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60" r:id="rId2"/>
    <p:sldId id="257" r:id="rId3"/>
    <p:sldId id="343" r:id="rId4"/>
    <p:sldId id="261" r:id="rId5"/>
    <p:sldId id="262" r:id="rId6"/>
    <p:sldId id="265" r:id="rId7"/>
    <p:sldId id="403" r:id="rId8"/>
    <p:sldId id="344" r:id="rId9"/>
    <p:sldId id="338" r:id="rId10"/>
    <p:sldId id="263" r:id="rId11"/>
    <p:sldId id="264" r:id="rId12"/>
    <p:sldId id="266" r:id="rId13"/>
    <p:sldId id="339" r:id="rId14"/>
    <p:sldId id="348" r:id="rId15"/>
    <p:sldId id="342" r:id="rId16"/>
    <p:sldId id="345" r:id="rId17"/>
    <p:sldId id="340" r:id="rId18"/>
    <p:sldId id="346" r:id="rId19"/>
    <p:sldId id="347" r:id="rId20"/>
    <p:sldId id="341" r:id="rId21"/>
    <p:sldId id="402" r:id="rId22"/>
    <p:sldId id="311" r:id="rId23"/>
    <p:sldId id="358" r:id="rId24"/>
    <p:sldId id="359" r:id="rId25"/>
    <p:sldId id="312" r:id="rId26"/>
    <p:sldId id="269" r:id="rId27"/>
    <p:sldId id="313" r:id="rId28"/>
    <p:sldId id="315" r:id="rId29"/>
    <p:sldId id="316" r:id="rId30"/>
    <p:sldId id="354" r:id="rId31"/>
    <p:sldId id="355" r:id="rId32"/>
    <p:sldId id="317" r:id="rId33"/>
    <p:sldId id="369" r:id="rId34"/>
    <p:sldId id="370" r:id="rId35"/>
    <p:sldId id="349" r:id="rId36"/>
    <p:sldId id="350" r:id="rId37"/>
    <p:sldId id="353" r:id="rId38"/>
    <p:sldId id="352" r:id="rId39"/>
    <p:sldId id="351" r:id="rId40"/>
    <p:sldId id="367" r:id="rId41"/>
    <p:sldId id="356" r:id="rId42"/>
    <p:sldId id="357" r:id="rId43"/>
    <p:sldId id="318" r:id="rId44"/>
    <p:sldId id="366" r:id="rId45"/>
    <p:sldId id="363" r:id="rId46"/>
    <p:sldId id="365" r:id="rId47"/>
    <p:sldId id="362" r:id="rId48"/>
    <p:sldId id="371" r:id="rId49"/>
    <p:sldId id="372" r:id="rId50"/>
    <p:sldId id="361" r:id="rId51"/>
    <p:sldId id="389" r:id="rId52"/>
    <p:sldId id="390" r:id="rId53"/>
    <p:sldId id="391" r:id="rId54"/>
    <p:sldId id="392" r:id="rId55"/>
    <p:sldId id="393" r:id="rId56"/>
    <p:sldId id="394" r:id="rId57"/>
    <p:sldId id="395" r:id="rId58"/>
    <p:sldId id="396" r:id="rId59"/>
    <p:sldId id="397" r:id="rId60"/>
    <p:sldId id="398" r:id="rId61"/>
    <p:sldId id="399" r:id="rId62"/>
    <p:sldId id="400" r:id="rId63"/>
    <p:sldId id="401"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26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57"/>
    </inkml:context>
    <inkml:brush xml:id="br0">
      <inkml:brushProperty name="width" value="0.05" units="cm"/>
      <inkml:brushProperty name="height" value="0.05" units="cm"/>
      <inkml:brushProperty name="color" value="#FFFFFF"/>
    </inkml:brush>
  </inkml:definitions>
  <inkml:trace contextRef="#ctx0" brushRef="#br0">4 631 32271,'0'-2'299,"0"5"-107,-1 82-187,-2-35-5,3-1 0,2 0 0,10 58 0,-12-105 0,3 10 0,-1-1 0,1 0 0,1 0 0,5 13 0,-7-22 0,-1 1 0,0-1 0,1 1 0,-1-1 0,1 0 0,0 0 0,0 0 0,0 0 0,0 0 0,0 0 0,0 0 0,1 0 0,-1-1 0,0 1 0,1-1 0,-1 0 0,1 0 0,0 0 0,-1 0 0,1 0 0,0-1 0,5 2 0,-6-2 0,1 1 0,-1-1 0,1 0 0,-1 1 0,1-1 0,-1 0 0,1-1 0,-1 1 0,0 0 0,1-1 0,-1 1 0,1-1 0,-1 0 0,0 0 0,1 0 0,-1 0 0,0 0 0,0 0 0,0-1 0,0 1 0,0-1 0,0 1 0,0-1 0,-1 0 0,1 0 0,0 0 0,-1 0 0,0 0 0,1 0 0,-1 0 0,0 0 0,1-3 0,17-39 0,-3 0 0,-1-1 0,-2 0 0,8-54 0,23-82 0,-42 175 1,40-106-6,-37 102 2,-1 1 0,1 0 1,1 0-1,0 1 0,0 0 0,0 0 0,1 0 1,0 0-1,11-7 0,-16 13 3,0 1 0,-1 0 0,1-1 0,1 1 0,-1 0 0,0 0 0,0 0 0,0 0 0,1 0 0,-1 1 0,0-1 0,1 1 0,-1-1 0,0 1 0,1 0 0,-1 0 0,0 0 0,1 0 0,-1 1 0,1-1 0,-1 0 0,0 1 0,1 0 0,-1-1 0,0 1 0,0 0 0,0 0 0,0 1 0,0-1 0,0 0 0,0 1 0,0-1 0,0 1 0,0-1 0,-1 1 0,1 0 0,-1 0 0,1 0 0,1 3 0,2 12 0,0-1 0,-1 1 0,2 25 0,-5-39 0,-1-3 0,0-1 0,0 1 0,0-1 0,0 1 0,0 0 0,0-1 0,1 1 0,-1-1 0,0 1 0,0 0 0,0-1 0,1 1 0,-1 0 0,0-1 0,0 1 0,1 0 0,-1 0 0,0-1 0,1 1 0,-1 0 0,0 0 0,1-1 0,-1 1 0,0 0 0,1 0 0,-1 0 0,1 0 0,-1 0 0,0 0 0,1-1 0,-1 1 0,1 0 0,-1 0 0,1 0 0,-1 0 0,0 0 0,1 1 0,-1-1 0,1 0 0,-1 0 0,0 0 0,1 0 0,-1 0 0,0 0 0,1 1 0,-1-1 0,1 0 0,-1 0 0,0 1 0,0-1 0,1 0 0,-1 0 0,0 1 0,1-1 0,-1 0 0,0 1 0,0-1 0,0 1 0,1-1 0,-1 0 0,0 1 0,0-1 0,1-81 0,-1 80 0,0-1 0,0 1 0,-1 0 0,1-1 0,0 1 0,0 0 0,-1-1 0,1 1 0,-1 0 0,1 0 0,-1 0 0,0-1 0,1 1 0,-1 0 0,0 0 0,0 0 0,0 0 0,0 0 0,0 0 0,0 0 0,-1 0 0,-1-1 0,0 0 0,0 1 0,0 0 0,-1-1 0,1 1 0,0 1 0,0-1 0,-6-1 0,0 2 0,0-1 0,0 2 0,0-1 0,0 1 0,0 0 0,-15 5 0,14-2 0,1 0 0,-1 1 0,1 0 0,0 1 0,1 0 0,-1 0 0,1 1 0,0 0 0,1 0 0,0 1 0,0 0 0,0 1 0,1-1 0,0 1 0,-5 12 0,1-3 0,2 1 0,0-1 0,1 1 0,1 1 0,1-1 0,0 1 0,-1 24 0,4-26 0,0 1 0,2 0 0,0-1 0,1 1 0,1 0 0,1-1 0,6 25 0,-7-37 0,1 1 0,-1-1 0,1-1 0,0 1 0,1 0 0,-1-1 0,1 0 0,0 1 0,0-2 0,1 1 0,-1 0 0,1-1 0,0 0 0,1 0 0,-1 0 0,0-1 0,1 0 0,0 0 0,0 0 0,0-1 0,0 0 0,0 0 0,1 0 0,8 1 0,-4-1 0,1-1 0,0 0 0,1 0 0,-1-1 0,0 0 0,0-1 0,0-1 0,20-5 0,-25 5 0,-1 0 0,0-1 0,1 0 0,-1 0 0,0 0 0,-1-1 0,1 0 0,-1 0 0,1-1 0,-1 1 0,-1-1 0,1 0 0,-1-1 0,1 1 0,-1-1 0,5-10 0,-3 3 0,-1 0 0,0-1 0,-1 0 0,0 0 0,-1 0 0,-1 0 0,1-17 0,-3-107 0,-2 68 0,2-78 0,-1 219 0,2 88 0,1-138 0,1 0 0,0 0 0,2-1 0,0 1 0,14 32 0,-12-36 0,1 0 0,1-1 0,20 29 0,-26-41 0,1 0 0,-1 0 0,1 0 0,0 0 0,0 0 0,0-1 0,1 0 0,-1 1 0,1-2 0,0 1 0,0-1 0,0 1 0,0-1 0,0-1 0,0 1 0,1-1 0,9 2 0,-12-3 0,0 0 0,1 0 0,-1 0 0,0 0 0,0 0 0,1-1 0,-1 1 0,0-1 0,0 0 0,0 0 0,0 0 0,0 0 0,0 0 0,0-1 0,0 0 0,-1 1 0,1-1 0,4-4 0,-3 0 0,0 0 0,0 1 0,0-1 0,-1-1 0,0 1 0,-1 0 0,1-1 0,1-8 0,6-25 0,-3-1 0,-1 1 0,2-72 0,5-42 0,-12 150 0,0-1 0,0 0 0,0 1 0,1-1 0,3-7 0,-4 11 0,-1 1 0,0-1 0,0 1 0,1-1 0,-1 1 0,1-1 0,-1 0 0,1 1 0,-1-1 0,0 1 0,1 0 0,0-1 0,-1 1 0,1-1 0,-1 1 0,1 0 0,-1-1 0,1 1 0,0 0 0,-1 0 0,1 0 0,0-1 0,-1 1 0,1 0 0,0 0 0,-1 0 0,1 0 0,0 0 0,-1 0 0,1 0 0,0 0 0,-1 1 0,1-1 0,0 0 0,-1 0 0,1 0 0,-1 1 0,1-1 0,0 0 0,-1 1 0,1-1 0,-1 0 0,1 1 0,-1-1 0,1 1 0,-1-1 0,1 1 0,-1-1 0,1 1 0,-1-1 0,1 2 0,4 6 0,0 1 0,-1-1 0,0 1 0,0 0 0,-1 1 0,0-1 0,2 13 0,-4-19 0,13 66 0,-4-1 0,4 117 0,-5-45 0,-9-139 0,8 42 0,-8-42 0,0-1 0,1 1 0,-1-1 0,0 1 0,0 0 0,1-1 0,-1 1 0,0-1 0,1 1 0,-1-1 0,1 1 0,-1-1 0,0 1 0,1-1 0,-1 0 0,1 1 0,-1-1 0,1 0 0,0 1 0,-1-1 0,1 0 0,-1 0 0,2 1 0,-1-1 0,0-1 0,0 1 0,0 0 0,0-1 0,0 1 0,0-1 0,0 1 0,0-1 0,0 1 0,0-1 0,-1 0 0,1 0 0,0 1 0,0-1 0,-1 0 0,1 0 0,0 0 0,-1 0 0,2-1 0,9-18 0,0-1 0,0 0 0,-2-1 0,11-40 0,-8 27 0,22-73 0,-13 38 0,60-133 0,-77 195 0,-4 6 0,1 0 0,0 0 0,0 0 0,0 0 0,0 0 0,0 0 0,0 0 0,0 1 0,1-1 0,-1 0 0,0 1 0,1-1 0,0 1 0,-1-1 0,1 1 0,0 0 0,0-1 0,0 1 0,4-1 0,-3 8 0,10 118 0,8 43 0,-16-138 0,3-1 0,0 0 0,13 28 0,-19-50 0,0 0 0,1 0 0,0 0 0,1-1 0,-1 1 0,1-1 0,0 1 0,1-1 0,-1-1 0,1 1 0,0 0 0,0-1 0,0 0 0,1-1 0,-1 1 0,1-1 0,0 0 0,0 0 0,12 3 0,-5-4 0,-1 0 0,0-1 0,1-1 0,0 0 0,-1 0 0,1-2 0,-1 1 0,0-2 0,1 1 0,-1-2 0,0 0 0,-1 0 0,1-1 0,-1 0 0,0-1 0,0-1 0,0 0 0,11-10 0,-10 8 0,-1-1 0,-1-1 0,0 0 0,0 0 0,-1-1 0,-1 0 0,0-1 0,-1 0 0,0 0 0,-1-1 0,0 1 0,-1-1 0,-1-1 0,0 1 0,2-16 0,-3 4 0,-1 0 0,-3-52 0,1 75 0,-1-1 0,1 1 0,-1 0 0,1-1 0,-1 1 0,0 0 0,0 0 0,-1-1 0,1 1 0,0 0 0,-1 0 0,0 0 0,0 0 0,0 1 0,0-1 0,0 0 0,-1 1 0,1 0 0,-1-1 0,1 1 0,-1 0 0,0 0 0,0 1 0,-6-4 0,1 3 0,-1-1 0,0 1 0,0 1 0,0 0 0,0 0 0,-1 0 0,1 2 0,-9 0 0,13-1 0,-1 1 0,1 0 0,0 0 0,0 0 0,0 1 0,-1 0 0,1 0 0,1 0 0,-1 0 0,0 1 0,1 0 0,-1 0 0,-7 6 0,6-2 0,-1 0 0,1 0 0,0 1 0,1-1 0,0 1 0,0 0 0,-5 13 0,2 0 0,1 0 0,0 1 0,2 0 0,0 1 0,-2 41 0,5-41 0,1 1 0,1-1 0,1 1 0,1-1 0,8 37 0,-8-54 0,0 0 0,0 0 0,0 0 0,1 0 0,0 0 0,0-1 0,0 1 0,1-1 0,0 0 0,0 0 0,0 0 0,1 0 0,-1-1 0,1 1 0,0-1 0,0-1 0,1 1 0,-1-1 0,1 0 0,0 0 0,0 0 0,0-1 0,0 0 0,0 0 0,7 0 0,-6 0 0,0-1 0,1 0 0,-1-1 0,0 0 0,0 0 0,1 0 0,-1-1 0,0 0 0,0-1 0,0 1 0,0-1 0,0-1 0,0 1 0,6-5 0,-4 2 0,0-1 0,-1 0 0,0 0 0,0-1 0,-1 0 0,1 0 0,-2-1 0,1 1 0,6-11 0,-1-3 0,-1 0 0,0-1 0,-2 0 0,0-1 0,-1 1 0,-2-2 0,8-45 0,-8-7 0,-3-99 0,-4 107 0,-21-194 0,12 182 0,7 53 0,2 24 0,0 5 0,2 38 0,-1-5 0,-1 85-1,7 229 27,-1-287-24,3 0 0,2 0-1,30 97 1,-31-130-2,-7-20 0,0 0 0,1-1 0,0 1 0,0-1 0,1 0 0,7 11 0,-11-18-2,1-1 0,-1 1 0,0-1 0,1 1-1,-1-1 1,1 1 0,-1-1 0,1 1 0,-1-1 0,1 0 0,-1 1 0,1-1-1,-1 0 1,1 1 0,-1-1 0,1 0 0,0 0 0,-1 1 0,1-1 0,-1 0 0,1 0-1,0 0 1,-1 0 0,1 0 0,-1 0 0,1 0 0,0 0 0,-1 0 0,1 0-1,0 0 1,-1-1 0,1 1 0,0 0 0,6-10-230</inkml:trace>
</inkml:ink>
</file>

<file path=ppt/ink/ink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5"/>
    </inkml:context>
    <inkml:brush xml:id="br0">
      <inkml:brushProperty name="width" value="0.05" units="cm"/>
      <inkml:brushProperty name="height" value="0.05" units="cm"/>
      <inkml:brushProperty name="color" value="#FFFFFF"/>
    </inkml:brush>
  </inkml:definitions>
  <inkml:trace contextRef="#ctx0" brushRef="#br0">1 847 26540,'0'0'5307,"0"13"-4742,0-2-550,0 0 1,1 0-1,0 0 0,1 0 0,0 0 0,6 17 1,-7-25-14,0 0 0,0 0 0,1-1 0,-1 1 0,1 0 0,0-1 0,0 1 0,0-1 1,0 1-1,0-1 0,1 0 0,-1 0 0,1 0 0,-1 0 0,1-1 0,0 1 0,0 0 1,-1-1-1,1 0 0,0 0 0,0 0 0,1 0 0,-1 0 0,0-1 0,0 0 0,0 1 0,5-1 1,1 0 2,0 0 1,0 0-1,-1-1 1,1 0-1,12-4 1,-18 4-4,1-1-1,-1 1 1,1-1-1,-1 0 1,0-1 0,1 1-1,-1 0 1,0-1-1,-1 0 1,1 0-1,0 0 1,-1 0 0,1 0-1,-1 0 1,2-4-1,9-19 0,0-1-1,-2 0 0,0-1 1,-3 0-1,0-1 0,-1 0 1,3-45-1,1-213 0,-12 230 0,2 3 0,-1-53 2,-1 93 1,0 0 0,-1-1-1,-1 1 1,-1 1 0,-5-16 0,9 28-3,0 0 0,0 1 1,0-1-1,0 1 0,0-1 1,-1 0-1,1 1 1,0-1-1,0 1 0,-1-1 1,1 1-1,0-1 0,-1 0 1,1 1-1,-1 0 0,1-1 1,0 1-1,-1-1 1,1 1-1,-1-1 0,1 1 1,-1 0-1,0 0 0,1-1 1,-1 1-1,1 0 0,-1 0 1,0-1-1,1 1 1,-1 0-1,1 0 0,-1 0 1,0 0-1,1 0 0,-2 0 1,1 1-1,0 0 0,0 0 0,0 0 0,0 0 0,0 0 0,0 0 0,0 1 0,0-1 0,0 0 0,0 0 0,1 1 0,-1-1 0,0 1 0,1-1 0,0 1 0,-1 1 0,-7 29 0,2-1 0,1 1 0,-1 56 0,9 106 0,-3-171 0,2 6 0,1-1 0,1 0 0,2 0 0,0 0 0,12 28 0,-12-38 0,1-1 0,1 0 0,1 0 0,0-1 0,2 0 0,-1 0 0,2-1 0,21 21 0,-26-29 0,0-1 0,1-1 0,0 0 1,0 0-1,0 0 0,0-1 0,1 0 0,0-1 0,0 0 0,0 0 1,0-1-1,0 0 0,0-1 0,0 0 0,1 0 0,-1-1 0,18-2 1,-23 2-1,0 0 0,0-1 0,0 0 1,0 0-1,-1 0 0,1-1 1,0 1-1,0-1 0,-1 0 0,1 0 1,-1 0-1,0 0 0,1-1 0,-1 1 1,4-5-1,-2 1 1,0 0-1,-1 0 1,0-1-1,0 1 1,0-1-1,-1 0 1,4-12-1,0-5 1,-1 0 0,-1-1 0,-2 0 0,2-26 0,-2-10 2,-2-1 0,-2 1 1,-4 0-1,-14-75 0,-47-151 16,66 287-19,0 0 0,0 0 1,0 0-1,0 0 0,0 0 1,0 0-1,0 0 0,0 0 1,0 1-1,0-1 0,0 0 1,0 0-1,0 0 0,0 0 1,0 0-1,0 0 0,0 0 1,0 0-1,0 0 0,0 0 1,0 0-1,-1 0 0,1 0 1,0 0-1,0 0 0,0 0 1,0 0-1,0 0 1,0 0-1,0 0 0,0 0 1,0 0-1,0 0 0,0 0 1,0 0-1,0 0 0,0 0 1,0 0-1,0 0 0,-2 11-3,-3 293 0,6-171 9,5 86-14,-2-177 6,1-1 0,3 0 0,14 49 0,-21-87 2,-1-1 0,1 1 0,0-1 0,0 0 0,1 1 0,-1-1 0,0 0 0,1 0 0,-1 0 0,1 0-1,-1 0 1,1-1 0,0 1 0,2 2 0,-3-4 0,0 0 0,1 1 1,-1-1-1,0 0 0,0 0 0,0 0 0,0 0 0,1 0 0,-1 0 0,0 0 0,0 0 0,0 0 1,1 0-1,-1-1 0,0 1 0,0-1 0,0 1 0,0-1 0,0 1 0,0-1 0,0 1 0,0-1 1,0 0-1,0 0 0,0 1 0,0-1 0,-1 0 0,1 0 0,0 0 0,0 0 0,-1 0 0,1 0 0,-1 0 1,1-1-1,11-18 2,-1-1 1,-1 0-1,0-1 1,11-43 0,-7 21-3,22-72 0,-23 68 0,2 1 0,2 0 0,33-62 0,-48 105 0,18-26-9,-19 29 9,0 0-1,-1 0 1,1 0 0,0 0 0,0 0-1,0 1 1,0-1 0,0 0-1,0 0 1,0 1 0,1-1-1,-1 1 1,0-1 0,0 1-1,0-1 1,1 1 0,-1 0 0,0-1-1,0 1 1,1 0 0,-1 0-1,2 0 1,4 9 0,-2 18 0,0 0 0,-2 0 0,-2 0 0,0 0 0,-4 37 0,1-20 0,4 56 0,-1-87 0,1 0 0,1 0 0,0 0 0,0 0 0,1-1 0,1 1 0,0-1 0,10 18 0,-11-25 0,-1-1 0,1 0 0,0 0 0,-1 0 0,2 0 0,-1 0 0,0-1 0,1 0 0,0 0 0,-1 0 0,1-1 0,0 0 0,0 0 0,1 0 0,-1 0 0,0-1 0,1 0 0,-1 0 0,1 0 0,-1-1 0,1 1 0,8-2 0,-4 0 0,0 0 0,0 0 0,-1-1 0,1 0 0,0-1 0,-1 0 0,1-1 0,-1 0 0,0 0 0,0-1 0,13-9 0,-3-2 0,0-1 0,-1 0 0,-1-1 0,-1-1 0,0-1 0,-2-1 0,0 0 0,-2 0 0,0-1 0,-1-1 0,-1 0 0,-1-1 0,-2 1 0,0-2 0,-1 1 0,-2-1 0,3-42 0,-6 43 0,1-1 0,-2 0 0,-2-27 0,1 46 0,1 0 0,-1 1 0,-1-1 0,1 0 0,-1 1 0,0-1 0,0 1 0,-1 0 0,1 0 0,-1 0 0,0 0 0,-1 0 0,1 0 0,-6-5 0,7 8 0,1 1 0,0 0 1,0-1-1,-1 1 0,1 0 0,-1 0 0,1 0 0,-1 0 1,1 0-1,-1 0 0,0 0 0,1 0 0,-1 1 1,0-1-1,0 1 0,0-1 0,1 1 0,-1 0 0,0 0 1,0 0-1,0 0 0,0 0 0,0 0 0,1 0 1,-1 0-1,0 1 0,0-1 0,0 1 0,1-1 0,-1 1 1,0 0-1,1 0 0,-1 0 0,0 0 0,1 0 1,-1 0-1,1 0 0,0 0 0,-1 1 0,1-1 0,0 1 1,0-1-1,-2 3 0,-2 5 1,0-1 0,1 1 0,0 0 1,0 0-1,1 1 0,-4 17 0,0 22-1,2 0 0,2 1 0,2 0 0,7 57 0,-5-95 0,0 0 0,1 0 0,1-1 0,0 1 0,0-1 0,1 0 0,1 0 0,-1 0 0,2 0 0,0-1 0,7 11 0,-8-16 0,-1 1 0,1-1 0,0 0 0,0 0 0,0-1 0,1 1 0,-1-1 0,1-1 0,0 1 0,1-1 0,-1 0 0,0 0 0,1-1 0,0 1 0,-1-2 0,1 1 0,0-1 0,0 0 0,12 0 0,-4-1 0,-8 1 0,-1 0 0,1-1-1,0 0 1,-1 0 0,1-1 0,-1 0 0,1 0 0,0-1-1,-1 1 1,0-1 0,1-1 0,-1 1 0,0-1 0,0 0 0,-1-1-1,7-4 1,-6 3-20,0-1-1,-1-1 0,1 1 1,-1-1-1,-1 0 1,1 0-1,-1 0 0,0-1 1,-1 1-1,3-9 1,1-31-663</inkml:trace>
</inkml:ink>
</file>

<file path=ppt/ink/ink1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43"/>
    </inkml:context>
    <inkml:brush xml:id="br0">
      <inkml:brushProperty name="width" value="0.05" units="cm"/>
      <inkml:brushProperty name="height" value="0.05" units="cm"/>
      <inkml:brushProperty name="color" value="#FFFF00"/>
    </inkml:brush>
  </inkml:definitions>
  <inkml:trace contextRef="#ctx0" brushRef="#br0">3 391 32255,'0'0'232,"0"12"-205,-1 44-26,0-17 14,1 0-1,11 78 1,-11-116-16,0 1 0,1-1 1,-1 0-1,0 1 0,1-1 0,0 1 1,-1-1-1,1 0 0,0 1 0,-1-1 1,1 0-1,0 0 0,0 0 0,0 0 1,0 1-1,0-1 0,0-1 0,1 1 1,-1 0-1,0 0 0,0 0 1,1-1-1,-1 1 0,0 0 0,1-1 1,-1 1-1,1-1 0,-1 0 0,1 1 1,-1-1-1,1 0 0,-1 0 0,3 0 1,-1-1 2,1 1 1,-1-1 0,0 1 0,1-1-1,-1 0 1,0-1 0,0 1 0,0 0-1,1-1 1,-1 0 0,-1 0 0,1 0-1,4-4 1,4-5 3,0-1-1,-1 0 1,-1 0 0,0-1-1,-1-1 1,0 1-1,-1-1 1,7-20 0,2-14 2,13-62 1,-21 71-5,2 0 0,30-73 0,-38 107-5,1 0-1,0 0 1,1 1-1,-1-1 1,1 1 0,0-1-1,0 1 1,1 0-1,-1 1 1,1-1-1,0 1 1,0 0-1,0 0 1,0 0 0,0 1-1,11-4 1,-6 3-1,-1 1-1,1 0 1,-1 1 0,1 0 0,0 0 0,0 1 0,-1 1 0,1-1 0,13 4 0,-22-4 1,0 1 0,0-1 0,0 1 0,0-1 0,0 1 0,0-1 1,0 1-1,0 0 0,0 0 0,0-1 0,-1 1 0,1 0 0,0 0 0,0 0 0,-1 0 0,1 0 0,-1 0 0,1 0 1,-1 0-1,1 0 0,-1 0 0,0 0 0,1 1 0,-1-1 0,0 0 0,0 0 0,0 0 0,0 0 0,0 0 0,0 1 0,0 1 1,0-3 8,-10 1-8,0-1 0,1 2 0,-1 0 0,0 0 0,1 0 1,0 1-1,0 1 0,0 0 0,0 0 0,0 0 0,1 1 0,-1 1 1,1-1-1,1 1 0,-1 1 0,-11 12 0,11-10 0,0 1 1,1-1-1,0 1 0,0 1 0,1 0 0,0-1 1,1 2-1,1-1 0,-1 1 0,2-1 1,0 1-1,-3 24 0,3 3 0,5 53 0,-1-88 0,-1 0 0,1 0 1,0 0-1,0 0 0,1-1 1,-1 1-1,1 0 0,0-1 0,0 1 1,0-1-1,0 0 0,1 1 1,-1-1-1,1 0 0,0-1 0,0 1 1,0 0-1,0-1 0,1 0 1,-1 1-1,0-1 0,1-1 0,0 1 1,-1 0-1,1-1 0,0 0 1,7 2-1,2 0 1,1-1 0,-1 0 0,1-1 0,-1 0 0,1-1 0,0-1 0,13-2 0,-23 2-1,1 0 0,-1 0-1,1-1 1,-1 0 0,0 1 0,0-2 0,0 1-1,0 0 1,0-1 0,0 0 0,-1 0 0,1 0-1,-1 0 1,0-1 0,0 1 0,0-1 0,0 0-1,-1 0 1,0 0 0,1 0 0,0-4 0,5-11-2,-1 0-1,0-1 1,4-27 0,-9 38 2,8-48 1,-4 23 5,11-38-1,-15 64-5,1 0 0,0 0 0,0 1-1,1-1 1,0 1 0,0 0 0,1 0 0,0 0 0,0 1-1,7-7 1,-7 9-5,1 1 0,0 0-1,0 0 1,0 0-1,0 1 1,0 0 0,1 0-1,-1 1 1,0 0 0,1 0-1,0 0 1,-1 1 0,1 0-1,-1 0 1,10 2-1,4-2-20,-18 0-3,-5 0 37,-3 1-5,0 0 1,-1 0 0,1 1-1,0 0 1,1 0-1,-1 0 1,0 1-1,1 0 1,-1 0-1,1 0 1,0 1 0,0-1-1,0 1 1,0 1-1,1-1 1,0 1-1,0-1 1,-4 7 0,-6 8 0,1 0 0,0 2 1,-14 33-1,18-34-3,1 0-1,1 0 0,0 1 0,2-1 1,1 2-1,0-1 0,2 0 0,0 1 1,2 32-1,1-51 0,-1 0 1,1 0-1,0-1 0,0 1 1,0 0-1,0-1 1,0 1-1,0-1 0,1 1 1,-1-1-1,1 0 0,0 1 1,-1-1-1,1 0 1,0 0-1,0 0 0,1 0 1,-1-1-1,0 1 1,1-1-1,-1 1 0,0-1 1,1 0-1,0 0 0,-1 0 1,1 0-1,0 0 1,3 0-1,8 2 8,1-1 0,0-1 1,30 0-1,-34-1-4,-3 0-3,-1 0 0,0 0 0,1-1 0,-1 0 0,0 0 0,0-1 0,0 0 0,0 0 0,0-1 0,0 0 0,0 0 0,-1 0 0,1-1 0,-1 0 0,0 0 0,-1-1 0,1 0 0,-1 0 0,1 0 0,-2-1 0,1 1 0,0-1 0,-1 0 0,0 0 0,-1-1 0,0 1 0,0-1 0,0 0 0,0 0 0,-1 0 0,2-14 0,-1 3-1,0 0 0,-1 0 0,-1 1 0,-1-1 0,-1 0 0,0 0 0,-2 0 0,0 0 1,-6-21-1,7 32-1,0 1 0,-1 0 1,1 0-1,-1 1 0,0-1 1,-1 0-1,1 1 0,-1 0 1,0 0-1,0 0 0,-1 0 1,1 1-1,-1 0 0,0 0 1,-1 0-1,1 0 0,-1 1 1,1 0-1,-1 0 0,0 0 1,0 1-1,0 0 0,0 0 1,-1 0-1,1 1 0,0 0 1,-1 1-1,-11-1 0,16 1 1,0 0 0,1 0-1,-1 1 1,0-1-1,0 0 1,1 1 0,-1-1-1,0 1 1,1 0 0,-1-1-1,0 1 1,1 0 0,-1 0-1,1 0 1,-1 0 0,1 0-1,0 1 1,-3 2-1,2-1 0,-1 0 0,1 1 0,0-1 0,1 1 0,-1 0 0,0 0 0,1-1 0,-1 6 0,-1 8-3,1 0 1,0 0 0,1 21 0,1-11 1,1-1 0,1 0 0,11 52 0,-11-70 1,0 1 1,1-2 0,0 1-1,0 0 1,1 0-1,0-1 1,0 0-1,1 0 1,0 0-1,0-1 1,1 1 0,0-1-1,0 0 1,0-1-1,0 0 1,1 0-1,8 5 1,-7-7 1,0 1 0,0-1 0,1-1 0,-1 0 0,1 0 0,0 0 0,0-1 0,9 0 0,-13-1 2,0 0 0,1 0 0,-1 0-1,1-1 1,-1 1 0,1-1 0,-1-1-1,0 1 1,0-1 0,1 0 0,-1 0-1,-1 0 1,11-7 0,-8 2-1,1-1 0,-1-1 0,-1 1 0,1-1 1,-1-1-1,-1 1 0,9-19 0,23-78-4,-32 92 3,9-35-2,-9 29 3,0 0 0,2 0 0,0 1 0,1 0 0,1 1 0,16-27 0,-23 43-3,1-1 0,0 0 0,0 1-1,0-1 1,0 1 0,0 0-1,0 0 1,1 0 0,6-2 0,-9 3 1,1 1-1,-1-1 1,0 1 0,1-1 0,-1 1 0,1 0 0,-1-1 0,1 1 0,-1 0 0,1 0-1,-1 0 1,1 1 0,-1-1 0,1 0 0,-1 0 0,1 1 0,-1-1 0,1 1-1,-1-1 1,0 1 0,1 0 0,-1-1 0,0 1 0,0 0 0,1 0 0,-1 0 0,0 0-1,1 1 1,1 3-1,0 0 0,0 0-1,-1 1 1,0-1 0,0 1-1,0-1 1,-1 1 0,1 0-1,-1 5 1,5 60 1,-6-63 0,3 17 0,-2 1 1,-1-1-1,-2 0 0,0 1 1,-1-1-1,-11 40 1,6-45 5,5-13-5,0 1 0,0 0 0,1 0 0,0 0 0,0 0 0,-1 15 0,21-43 12,1-13-14,0-1 1,-3-1-1,18-52 0,-22 53-11,1 0 1,1 2-1,2-1 1,29-42-1,-43 72 11,0 0 0,0 0 0,0 0 1,0 1-1,1-1 0,-1 0 0,1 1 0,-1 0 0,1-1 0,0 1 1,0 0-1,0 1 0,0-1 0,0 0 0,1 1 0,-1 0 1,0 0-1,6-2 0,-9 4 1,1-1 0,-1 0 0,1 0-1,-1 0 1,1 0 0,-1 1 0,0-1 0,1 0 0,-1 0 0,1 1 0,-1-1 0,0 0-1,1 1 1,-1-1 0,1 0 0,-1 1 0,0-1 0,0 0 0,1 1 0,-1-1 0,0 1-1,0-1 1,0 1 0,1-1 0,-1 1 0,0-1 0,0 1 0,0-1 0,0 1 0,0-1-1,0 1 1,0 0 0,0 21-7,0-15 5,0 18 5,-1 0 0,-1 0 1,-8 41-1,2-33 1,2 0-1,2 1 1,1 0 0,2 55 0,1-84-3,0-1 0,1 1 1,0-1-1,0 1 0,0-1 1,0 0-1,1 0 1,-1 0-1,1 0 0,0 0 1,1 0-1,-1 0 0,1 0 1,-1-1-1,1 1 1,0-1-1,0 0 0,1 0 1,-1 0-1,1 0 1,7 4-1,-5-4 1,1 0 1,0 0 0,-1 0-1,1-1 1,0 0-1,1-1 1,-1 1 0,0-1-1,0-1 1,0 1-1,1-1 1,13-2 0,-19 1-3,0 1 1,1-1-1,-1 0 1,0 0-1,0 0 1,0 0-1,0 0 1,0 0-1,0-1 1,0 1-1,0-1 1,0 1-1,-1-1 0,1 0 1,-1 1-1,1-1 1,-1 0-1,0 0 1,1 0-1,-1 0 1,0-1-1,0 1 1,-1 0-1,2-4 1,2-8 2,-1 1 1,-1-2-1,1-15 1,2-4-1,5-44-3,-3 0 0,-3-95 0,-4 158 0,0 61 3,0-46 10,0 12 3,-2 76-16,5 117 0,-2-192 0,1-1 0,1 0 0,-1 0 0,2 0 0,0-1 0,0 1 0,1-1 0,10 18 0,-14-28 0,1 1 0,-1 0 0,1-1 0,0 1 0,-1-1 0,1 1 0,0-1 0,0 0 0,0 1 0,0-1 0,0 0 0,0-1 0,0 1 0,0 0 0,1 0 0,-1-1 0,0 0 0,3 1 0,45-1 0,-35-1 0,-11 0 0,1 0 1,-1 1-1,1-2 0,-1 1 1,1-1-1,-1 1 0,0-1 1,0 0-1,0-1 0,0 1 1,0-1-1,0 1 0,-1-1 1,1 0-1,-1-1 1,0 1-1,0-1 0,0 1 1,0-1-1,-1 0 0,1 0 1,2-7-1,3-5 2,-2-1-1,1 1 1,-2-1-1,5-27 1,-2-10-6,-3-1 0,-2 0 0,-5-75 0,2 127 4,0 0-1,0 0 1,-1 0-1,1-1 1,-1 1-1,0 0 1,0 0-1,0 0 1,-2-5-1,2 7 1,0 0 0,0 0-1,0 0 1,0 0-1,0 0 1,0 0 0,0 0-1,-1 0 1,1 1 0,0-1-1,0 0 1,-1 1-1,1-1 1,-1 1 0,1 0-1,0-1 1,-1 1 0,1 0-1,-1 0 1,1 0-1,0 0 1,-3 0 0,3 0 0,0 0-1,0 1 1,-1-1 0,1 0 0,0 1 0,0-1 0,0 1 0,0-1 0,-1 1 0,1 0 0,0 0-1,0-1 1,0 1 0,0 0 0,1 0 0,-1 0 0,0 0 0,0 0 0,0 0 0,1 0 0,-1 0-1,1 0 1,-1 0 0,1 1 0,-1-1 0,1 0 0,-1 0 0,1 1 0,0 0 0,-6 45 0,6-42 0,-2 17 0,2 0 0,0 0 0,1-1 0,2 1 0,6 32 0,-7-47 0,1 0 0,-1 0 0,1 0 0,0-1 0,0 1 0,1-1 0,0 0 0,0 0 0,0 0 0,1-1 0,0 1 0,0-1 0,1 0 0,-1-1 0,1 1 0,0-1 0,0 0 0,0-1 0,1 1 0,12 4 0,4-3 2,0 0 1,1-1-1,0-1 0,0-2 0,0 0 1,40-4-1,-56 2-2,-2 1 0,0 0 0,0-1 0,0 0 0,0 0 0,-1-1 0,1 0 0,0 0 0,0 0 0,-1-1 0,1 1 0,-1-1 0,0-1 0,0 1 0,0-1 0,-1 1 0,1-2 0,5-5 0,-5 4 0,-1-1 0,1 0 0,-2 0 0,1 0 0,-1 0 0,0 0 0,0-1 0,-1 0 0,0 1 0,0-1 0,-1 0 0,1-13 0,-2 16 0,2-8 0,-2 0 0,0 0 0,-1 0 0,-3-23 0,3 34 0,1-1 0,-1 0 0,0 0 0,0 1 0,0-1 0,0 1 0,-1-1 0,1 1 0,-1 0 0,1-1 0,-1 1 0,0 0 0,0 0 0,0 0 0,0 0 0,0 1 0,0-1 0,0 0 0,-1 1 0,1 0 0,-1-1 0,1 1 0,-1 0 0,1 0 0,-1 0 0,0 1 0,0-1 0,-4 0 0,5 1 0,-1-1 0,0 1 0,0 0 0,0 0 0,0 0 0,0 1 0,0-1 0,0 0 0,0 1 0,1 0 0,-1 0 0,0 0 0,0 0 0,1 0 0,-1 1 0,1-1 0,-1 1 0,-2 2 0,1 0 0,1-1 0,0 2 0,0-1 0,0 0 0,1 0 0,0 1 0,0 0 0,0-1 0,-3 11 0,-2 20 0,0 0 0,3 1 0,1 0 0,1-1 0,6 62 0,-3-90 0,0-1 0,0 1 0,1 0 0,0-1 0,0 1 0,0-1 0,1 0 0,0 1 0,1-1 0,-1 0 0,1-1 0,0 1 0,0-1 0,1 0 0,0 0 0,0 0 0,0-1 0,0 1 0,1-1 0,0-1 0,-1 1 0,1-1 0,1 0 0,6 3 0,5 1 0,0-1 0,0 0 0,1-2 0,0 0 0,0-1 0,0-1 0,26 0 0,-40-1 0,-1-1 0,1-1 0,0 1 0,0-1 0,-1 1 0,1-1 0,0-1 0,-1 1 0,8-4 0,-9 3 0,-1 0 0,1 0 0,0 0 0,-1 0 0,1-1 0,-1 0 0,0 1 0,0-1 0,0 0 0,0 0 0,0 0 0,0 0 0,1-5 0,4-12 1,-1-1 0,-1 0 0,-1 0 0,-1 0 0,0 0 0,-1-29 0,7-56 5,-7 95-5,1-1-1,0 1 0,0 0 1,1 0-1,1 0 1,11-19-1,-14 27 0,0 0-1,1 0 1,-1 1-1,1-1 1,-1 1 0,1 0-1,0 0 1,0 0-1,0 0 1,0 0 0,1 1-1,-1 0 1,0-1 0,1 1-1,-1 0 1,1 0-1,-1 1 1,1-1 0,-1 1-1,1 0 1,-1 0-1,1 0 1,-1 0 0,1 1-1,0-1 1,-1 1-1,0 0 1,1 0 0,-1 0-1,1 1 1,-1-1-1,0 1 1,0-1 0,0 1-1,0 0 1,0 1 0,0-1-1,-1 0 1,1 1-1,2 3 1,-1 2 0,0 0 0,0 0 0,-1 1 0,0-1 0,0 1 0,-1 0 0,0 0 0,-1 0 0,1 11 0,-1 2 0,-2 1 0,-3 35 0,1-44 0,0-1 0,-1 1 0,-8 20 0,7-24 0,1 1 0,1 0 0,0-1 0,0 2 0,1-1 0,-1 19 0,3-26 0,0-1 0,0 1 0,0-1 0,0 1 0,1-1 0,-1 1 0,1-1 0,0 0 0,0 1 0,2 3 0,-1-5 0,-1 0 0,1 0 0,0-1 0,0 1 0,0 0 0,0-1 0,0 1 0,0-1 0,0 0 0,1 0 0,-1 0 0,0 0 0,6 2 0,10 3 0,2-1 0,-1 0 0,0-1 0,1-1 0,0-1 0,24-1 0,-36 0 0,0-2 0,1 1 0,-1-1 0,0-1 0,0 1 0,0-2 0,0 1 0,0-1 0,0 0 0,0 0 0,-1-1 0,0 0 0,0-1 0,0 1 0,0-1 0,-1-1 0,10-9 0,-7 3 0,0-1 1,-1 0-1,-1-1 0,0 0 1,0 0-1,-2-1 0,0 0 1,0 0-1,-2 0 0,4-28 1,-2-15 2,-3-92 1,-3 84-2,1-168 28,3 376-44,0-47 24,-14 160-1,3-173-39,5 85 0,3-159 15,0-5-153</inkml:trace>
</inkml:ink>
</file>

<file path=ppt/ink/ink10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3"/>
    </inkml:context>
    <inkml:brush xml:id="br0">
      <inkml:brushProperty name="width" value="0.025" units="cm"/>
      <inkml:brushProperty name="height" value="0.025" units="cm"/>
      <inkml:brushProperty name="color" value="#66CC00"/>
    </inkml:brush>
  </inkml:definitions>
  <inkml:trace contextRef="#ctx0" brushRef="#br0">0 148 30910,'1'-4'77,"-1"0"-1,1 0 1,0 0-1,0 0 1,0 0-1,0 0 1,1 0-1,-1 0 1,1 1-1,0-1 1,1 1-1,-1-1 1,0 1-1,1 0 1,0 0-1,0 0 1,0 0-1,0 0 0,0 1 1,1-1-1,-1 1 1,1 0-1,7-4 1,-1 2-78,0 0 0,0 0-1,0 1 1,1 0 0,0 1 0,-1 0-1,1 0 1,14 1 0,-3 1 1,-4-1 0,1 1 0,-1 0 0,1 2 0,-1 0 0,0 1 0,1 1 0,19 7 0,-24-5 0,0 0 0,0 1 0,-1 0 0,0 1 0,0 1 0,-1 0 0,0 1 0,20 20 0,-26-22 0,1 1 0,-2-1 0,1 1 0,-1 0 0,0 1 0,-1-1 0,0 1 0,-1 0 0,0 0 0,0 0 0,-1 0 0,0 0 0,0 21 0,-1 1 0,-4 42 0,2-64 0,0 1 0,-1-1 0,-1 0 0,0 0 0,0 0 0,-1-1 0,0 1 0,-6 10 0,-3-1 0,-1 1 0,-1-2 0,0 0 0,-1-1 0,-1-1 0,0 0 0,-2-1 0,1-1 0,-2-1 0,0 0 0,0-2 0,-1 0 0,-1-1 0,-35 10 0,39-17 0,1-2 0,-1 0 0,-17-1 0,27 0 0,81 22 0,-16-17-21,82-5-1,-59-1-12,-73 0 33,-1 0 1,0 0-1,0-1 1,0 1-1,0-2 1,0 1-1,0 0 1,0-1-1,-1 0 1,1-1 0,-1 1-1,0-1 1,0 0-1,0 0 1,-1-1-1,1 1 1,-1-1-1,0 0 1,-1 0-1,1 0 1,4-10-1,-1 3-4,-1 0 0,-1 0-1,0 0 1,0-1 0,-1 0-1,-1 0 1,0 0-1,-1 0 1,1-21 0,-3-214 133,-16 310-115,12 115-13,4-113 0,1-58 0,-1 0-1,1 0 1,0 0-1,0 0 1,0 0-1,1 0 1,0-1-1,0 1 1,0-1-1,1 1 1,0-1-1,0 0 1,0 0-1,1 0 1,0 0-1,0-1 1,0 1-1,0-1 1,1 0-1,0 0 1,-1-1-1,1 1 1,1-1-1,-1 0 1,0-1-1,1 1 1,-1-1-1,1 0 1,0 0-1,0-1 1,0 0-1,6 1 1,-10-2 0,-1 0 0,0-1 0,0 1-1,0 0 1,0-1 0,1 1 0,-1-1 0,0 1 0,0-1 0,0 1 0,0-1-1,0 0 1,0 1 0,0-1 0,0 0 0,0 0 0,-1 0 0,1 0-1,0 0 1,0 0 0,-1 0 0,1 0 0,-1 0 0,1 0 0,-1 0 0,1 0-1,-1 0 1,1-2 0,6-40-8,-7 34 7,2-98-15,-3 84 16,0 0 0,2-1 1,0 1-1,2 0 1,0 0-1,14-43 0,-16 62 2,1 0 0,-1 1-1,1-1 1,0 1 0,0-1 0,0 1-1,1 0 1,-1 0 0,1 0 0,0 0-1,0 0 1,0 0 0,0 1-1,0 0 1,1-1 0,-1 1 0,1 1-1,-1-1 1,7-2 0,2 1-1,0 1 0,1 0 1,-1 1-1,0 0 0,14 2 1,-22-1-2,1 0 0,0 0 0,1 1 0,-1-1 0,0 1 0,0 1 0,0-1 0,0 1 0,0 0 0,-1 0 0,1 0 0,0 0 0,-1 1 0,0 0 0,1 0 0,-1 0 0,0 1 0,-1-1 0,1 1 0,-1 0 0,1 0 0,-1 0 0,0 0 0,-1 1 0,1-1 0,-1 1 0,0 0 0,0-1 0,2 11 0,2 7 0,-1 0 0,-1 1 0,-1-1 0,-1 1 0,-1 29 0,-2-44 0,0-1 0,0 1 0,-1 0 0,0-1 0,0 1 0,-1-1 0,0 1 0,0-1 0,-1 0 0,0-1 0,0 1 0,-1 0 0,1-1 0,-8 6 0,-9 11 0,-1-1 0,-30 22 0,45-39-2,0 0 0,0 0 0,-15 8 0,20-12 2,-1 0-1,1 0 1,-1 0-1,1-1 1,-1 1-1,1-1 1,-1 1-1,1-1 1,-1 0 0,1 0-1,-1 0 1,1 0-1,-1 0 1,1 0-1,-1-1 1,1 0-1,-5-1 1,7 2 0,-1-1 0,0 1 0,0-1 0,1 1 0,-1-1 0,0 1 0,1-1 0,-1 0 0,1 0 0,-1 1 0,1-1 0,-1 0 0,1 0 0,-1 1 0,1-1 0,0 0 0,-1-1 0,-10-39-5,1 0 0,2-1 0,1 0 0,3-1 1,1-61-1,3 103 4,0 0 1,0 0-1,1 0 1,-1 1-1,0-1 1,0 0-1,1 0 1,-1 1-1,1-1 1,-1 0-1,0 0 0,1 1 1,0-1-1,-1 1 1,1-1-1,-1 0 1,1 1-1,0-1 1,-1 1-1,1-1 1,0 1-1,-1 0 1,1-1-1,0 1 1,0 0-1,0-1 1,-1 1-1,1 0 1,0 0-1,0 0 1,0 0-1,-1 0 1,1 0-1,0 0 1,0 0-1,0 0 1,0 0-1,1 1 1,1-1 0,0 0 0,0 1 0,0-1 0,0 1 0,-1 0 0,1 0 0,0 0 1,0 0-1,0 1 0,3 2 0,8 10 3,-2 0-1,1 2 1,-2-1 0,18 33 0,-7-13-1,-10-15-2,0-1 0,0-1 0,1 0 0,20 22 0,-28-36 0,-1 1 0,1-1 0,0-1 0,0 1 0,1-1 0,-1 1 0,1-1 0,-1-1 0,1 1 0,0-1 0,0 0 0,0 0 0,0-1 0,0 0 0,1 0 0,8 0 0,-12-1-1,0 1-1,0-1 1,0 0 0,0 0-1,-1 0 1,1 0 0,0-1-1,0 1 1,0-1 0,0 0-1,0 0 1,-1 0 0,1 0-1,0 0 1,-1-1 0,1 1-1,-1-1 1,1 0 0,-1 1-1,0-1 1,1 0 0,-1 0-1,0-1 1,-1 1 0,1 0-1,0-1 1,-1 1 0,1-1-1,-1 1 1,0-1 0,1 0-1,-1 0 1,-1 1 0,1-1-1,1-6 1,6-31-14,-2-1-1,-2 0 1,-1 0 0,-5-76-1,0 32 34,2 80-3,0-21 61,0 25-74,1 0 0,-1 1 0,0-1 0,0 0-1,0 1 1,0-1 0,0 0 0,-1 1 0,1-1 0,0 0-1,0 1 1,0-1 0,-1 0 0,1 1 0,0-1 0,-1 1-1,1-1 1,0 1 0,-1-1 0,1 0 0,-1 1 0,1-1-1,-1 1 1,1 0 0,-1-1 0,0 2-2,0 0 0,0 0 0,1 0 0,-1 0 0,1 0 0,-1 1 0,1-1 0,-1 0 0,1 0 0,0 1 0,-1-1 0,1 0 0,0 0 0,0 1 0,0-1 0,0 0 0,0 2 0,0 3 0,-5 89 21,8 132 1,14-91-16,-9-83-7,2 79 1,-10 12 0,-6-913-27,5 767 29,1-1-1,0 1 0,0-1 0,0 1 1,1 0-1,-1-1 0,0 1 0,1-1 1,0 1-1,-1 0 0,1-1 0,0 1 1,0 0-1,0 0 0,1 0 0,-1 0 1,1 0-1,-1 0 0,1 0 1,-1 0-1,4-3 0,0 3-1,-1 1 0,0-1 0,0 1 0,1-1 0,-1 1-1,0 1 1,1-1 0,-1 0 0,1 1 0,8 1 0,-8-2 0,0 1 0,0 0 0,1 1 0,-1 0 0,0-1 0,7 3 0,-10-2 0,0 1 0,1-1 0,-1 0 0,0 1 0,0-1 0,-1 1 0,1-1 0,0 1 0,0 0 0,-1 0 0,1 0 0,-1 0 0,0 0 0,1 0 0,0 4 0,3 6 0,0 0 0,0 1 0,-1 0 0,-1 0 0,-1 0 0,1 0 0,-1 16 0,-2 97 0,-2-93 0,2-25 0,-1 1 0,0-1 0,0 1 0,-1-1 0,0 0 0,-1 1 0,0-1 0,0 0 0,0-1 0,-1 1 0,0-1 0,-1 1 0,-8 10 0,8-13 0,0-1 0,0 1-1,0-1 1,0 0 0,0 0 0,-1 0-1,0-1 1,0 0 0,0 0-1,0-1 1,0 1 0,0-1-1,-1-1 1,1 1 0,-1-1-1,1 0 1,-14 0 0,-4 0-18,17 0 14,0 0 0,0-1 0,0 0 0,0 0 0,0-1 0,-12-2 0,19 2 2,0 0 0,-1 0-1,1 0 1,-1 1 0,1-1-1,0 0 1,0 0 0,0 0-1,-1 0 1,1 0-1,0 0 1,0 0 0,0 0-1,0 0 1,1 0 0,-1 1-1,0-1 1,0 0 0,0 0-1,1 0 1,-1 0 0,1 0-1,-1 0 1,1 0 0,5-2 0,1 1 1,-1 0-1,1 0 0,0 1 1,0 0-1,0 0 1,-1 0-1,1 1 1,0 0-1,0 1 1,7 0-1,27 0 5,-21-2 1,0-1 1,0-1 0,35-10-1,-50 11-3,1 0-1,-1 0 1,0 0-1,0 0 1,0-1-1,-1 0 1,1 0 0,-1 0-1,1 0 1,-1-1-1,0 0 1,0 0-1,-1 0 1,1 0-1,-1-1 1,0 1-1,0-1 1,0 0-1,3-8 1,-1-5-1,0-1 0,-2 1 0,0-1 0,1-26 0,-4-82 0,-2 56-3,4-6-6,0 40 14,-1-1 0,-8-55 0,-3 63 31,10 28-35,-1 1 0,1 0 1,-1-1-1,0 1 0,1 0 0,-1 0 1,0 0-1,0 0 0,1 0 0,-1 0 1,0 0-1,0 0 0,0 0 0,0 0 1,-1 0-1,1 0 0,0 1 0,0-1 1,-2 0-1,3 2-1,-1-1 0,0 1 0,0-1 0,1 1 0,-1 0 0,0 0 0,1-1 0,-1 1 0,1 0 0,-1 0 0,1 0 0,-1 0 0,1 0 0,0 0 0,-1 0 0,1-1 0,0 1 0,0 0 0,0 0 0,0 0 0,0 0 0,0 0 0,0 0 0,0 0 0,0 0 0,0 1 0,0 5 0,-4 225 0,5-148 5,-1-53 1,2-1 0,1 1-1,1-1 1,9 32 0,-10-49-6,1-1-1,0 0 1,1 0 0,0 0 0,1-1 0,1 0 0,-1 0 0,2 0 0,-1-1-1,1 0 1,1 0 0,10 9 0,-14-15 0,0-1 0,0 0 0,1 1 0,-1-1 0,1-1 0,-1 1 0,1-1 0,0 0 0,11 2 0,0-2 0,0-1 0,21 0 0,-29-1 0,-4-1 0,0 1 0,0-1 0,-1 0 0,1 0 0,-1 0 0,1-1 0,-1 0 0,1 0 0,-1 0 0,0 0 0,0 0 0,0-1 0,0 0 0,0 0 0,-1 0 0,1 0 0,-1-1 0,0 0 0,0 1 0,0-1 0,0 0 0,-1 0 0,0 0 0,0-1 0,0 1 0,2-5 0,2-9 0,0-1-1,-1 1 0,0-1 0,-2 0 0,2-21 0,-5 30-3,4-22-2,-2-1 1,-1 1-1,-6-54 0,4 81 6,1 0 0,-1 0 0,-1 0 0,1 0 0,-1 0 0,1 0 0,-1 0 0,-1 1 0,1-1 0,-1 1 0,1-1 0,-1 1 0,-1 0 0,1 0 0,0 1 0,-1-1 0,0 1 0,0-1 0,0 1 0,0 0 0,-1 1 0,1-1 0,-1 1 0,1 0 0,-1 0 0,0 0 0,0 1 0,0-1 0,0 1 0,0 0 0,0 1 0,0-1 0,0 1 0,0 0 0,-8 1 0,11 0 0,0 0 0,0 0 0,1 0 0,-1 0 0,0 0 0,0 0 0,1 0 0,-1 1 0,1-1 0,-1 1 0,1-1 0,0 1 0,0-1 0,-1 1 0,1 0 0,0 0 0,0-1 0,1 1 0,-1 0 0,0 0 0,0 0 0,1 0 0,0 0 0,-1 0 0,1 0 0,0 4 0,-2 3 0,-3 13 0,2 0 0,0 1 0,1-1 0,3 37 0,0-17 0,-1-25 0,1 1 0,0-1 0,2 1 0,7 29 0,-8-39 0,1-1 0,0 0 0,0 0 0,0 0 0,1 0 0,0 0 0,0-1 0,1 0 0,-1 0 0,2 0 0,-1 0 0,0-1 0,13 9 0,-15-12 0,0 0 0,1 0 0,-1 0 0,1 0 0,-1-1 0,1 0-1,0 0 1,-1 0 0,1 0 0,0 0 0,0-1 0,0 0 0,0 0 0,-1 0 0,1 0 0,0 0 0,0-1 0,0 0 0,0 0 0,-1 0-1,1 0 1,0 0 0,-1-1 0,1 0 0,-1 1 0,0-1 0,1-1 0,-1 1 0,0 0 0,0-1 0,0 0 0,-1 1 0,1-1-1,-1 0 1,5-7 0,-3-3-2,0 0 0,-1 0 0,0-1 0,-1 1 0,-1-1 0,0 1-1,0-1 1,-4-25 0,2-10-5,2 11 5,0 21 1,-1 0 1,0 0 0,-1 1 0,-1-1 0,0 0 0,-9-31 0,-2 28 2,13 19-1,0 1 0,-1-1 0,1 1 0,-1-1 0,0 1-1,1 0 1,-1-1 0,1 1 0,-1 0 0,1-1 0,-1 1 0,0 0 0,1 0-1,-1 0 1,0-1 0,1 1 0,-1 0 0,0 0 0,1 0 0,-1 0 0,0 0-1,1 0 1,-1 0 0,0 1 0,1-1 0,-1 0 0,0 0 0,1 0 0,-1 1-1,0 0 1,-3 10 2,2 26-4,1 0 0,8 67 1,-4-82 4,2 0 0,0 0 0,1-1 0,2 1 0,0-2 1,13 25-1,-16-36-4,1 1 1,-1-1 0,2-1 0,0 1 0,0-1-1,0 0 1,13 10 0,-16-15-1,0 0-1,1 0 1,-1-1 0,0 1-1,1-1 1,-1 0 0,1 0-1,0-1 1,0 1 0,-1-1-1,1 0 1,0 0 0,0-1-1,0 0 1,0 1 0,0-2-1,0 1 1,10-2 0,-12 1-2,-1 0 1,1 0 0,0 0-1,-1-1 1,1 1 0,-1-1-1,1 1 1,-1-1 0,0 0-1,0 0 1,0 0 0,0 0-1,0 0 1,0-1 0,-1 1-1,1-1 1,-1 1 0,1-1 0,-1 1-1,1-4 1,2-5 1,-1 0 0,0 0 1,3-20-1,-1-27 0,-3-109 0,-2 147 0,0 9 0,-5-62 0,4 67 0,0 0 0,0 1 0,0-1 0,-1 1 0,0-1 0,0 1 0,0 0 0,-1 0 0,1 0 0,-6-7 0,7 11 0,1 1 0,0 0 0,-1-1 0,1 1 0,-1-1 0,1 1 0,-1 0 0,1-1 0,-1 1 0,1 0 0,-1-1 0,1 1 0,-1 0 0,1 0 0,-1-1 0,0 1 0,1 0 0,-1 0 0,1 0 0,-1 0 0,0 0 0,1 0 0,-1 0 0,1 0 0,-1 0 0,0 0 0,1 0 0,-1 1 0,1-1 0,-1 0 0,1 0 0,-2 1 0,1 0 0,0 0 0,-1 0 0,1 0 0,0 0 0,0 0 0,0 1 0,0-1 0,1 0 0,-1 0 0,0 1 0,0-1 0,1 1 0,-1-1 0,0 4 0,-4 21 0,2 1 0,1 1 0,2 42 0,0-43 0,0-14 0,1-1 0,0 0 0,1 1 0,0-1 0,1 0 0,1 0 0,0 0 0,0-1 0,1 0 0,9 16 0,-11-22 0,1 1 0,0 0 0,0-1 0,1 0 0,0 0 0,-1 0 0,2 0 0,-1-1 0,0 0 0,1 0 0,0-1 0,0 1 0,0-1 0,0 0 0,0-1 0,1 0 0,0 0 0,-1 0 0,1-1 0,9 2 0,0-2 0,42 1 0,-55-3 0,1 1 0,0 0 0,-1-1 0,1 0 0,-1 0 0,1 0 0,-1 0 0,1-1 0,-1 1 0,0-1 0,0 0 0,0 0 0,4-3 0,-2 0 0,-1-1 0,1 0 0,-2 0 0,1 0 0,-1 0 0,0 0 0,0-1 0,0 0 0,-1 1 0,0-1 0,-1 0 0,1 0 0,-1-12 0,2-15 0,-4-54 0,0 41 0,3-13 3,0 37 3,-2 0-1,0 0 1,-1 0 0,-6-29 0,4 106-6,4 165 0,-3 261 0,1-439 0,-11 63 0,9-85 0,-2 0 0,0 0 0,-1-1 0,-1 0 0,-13 25 0,19-41 0,0 0 0,0 0 0,-1 0 0,1 0 0,-1 0 0,0 0 0,1-1 0,-1 1 0,0-1 0,0 1 0,0-1 0,0 0 0,0 1 0,0-1 0,0 0 0,-1-1 0,1 1 0,0 0 0,-3 0 0,3-1 0,0 0 0,0 0 0,1 0 0,-1 0 0,0 0 0,1-1 0,-1 1 0,0 0 0,1-1 0,-1 0 0,0 1 0,1-1 0,-1 0 0,1 0 0,-1 0 0,1 0 0,0 0 0,-1 0 0,1 0 0,0 0 0,0 0 0,0-1 0,0 1 0,0-1 0,0 1 0,0-1 0,0 1 0,0-3 0,-6-12 0,1-1 0,1 0 0,0 0 0,2-1 0,-4-34 0,3-94 0,4 128 0,0-50 0,0 65 0,1 1 0,-1-1 0,1 1 0,0-1 0,0 1 0,0 0 0,0-1 0,0 1 0,1 0 0,-1 0 0,1 0 0,-1 0 0,1 0 0,0 0 0,0 0 0,0 0 0,0 1 0,0-1 0,0 1 0,0 0 0,0-1 0,1 1 0,-1 0 0,4-1 0,9-4 0,1 1 0,26-6 0,-35 9 0,30-4 0,1 1 0,0 3 0,48 1 0,-39 1 0,67-7 0,-105 5-4,-6 2 7,-4 0-15,-17 1-207,-19-1-814</inkml:trace>
</inkml:ink>
</file>

<file path=ppt/ink/ink10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3"/>
    </inkml:context>
    <inkml:brush xml:id="br0">
      <inkml:brushProperty name="width" value="0.025" units="cm"/>
      <inkml:brushProperty name="height" value="0.025" units="cm"/>
      <inkml:brushProperty name="color" value="#66CC00"/>
    </inkml:brush>
  </inkml:definitions>
  <inkml:trace contextRef="#ctx0" brushRef="#br0">107 31 31438,'-12'-2'275,"0"0"0,0 1 0,-21 0 0,32 1-275,1 1 1,-1-1 0,0 0-1,1 0 1,-1 1 0,0-1-1,1 0 1,-1 1 0,0-1-1,1 1 1,-1-1 0,1 1-1,-1-1 1,1 1 0,-1-1 0,1 1-1,-1 0 1,1-1 0,-1 1-1,1 0 1,0-1 0,-1 1-1,1 0 1,0-1 0,0 1-1,0 0 1,-1 0 0,1 1-1,-3 24 19,3-23-15,-1 6 8,0 4 9,1-1 0,0 1 0,3 22 0,-2-31-19,0 0 1,0-1-1,0 1 0,0-1 0,0 0 0,1 1 1,0-1-1,0 0 0,0 0 0,0 0 1,0 0-1,0 0 0,1-1 0,-1 1 1,1-1-1,0 1 0,5 2 0,0-1 0,-1 0-1,1 0 1,0-1 0,0 0-1,1 0 1,-1-1-1,1 0 1,-1-1-1,1 0 1,-1 0-1,13-1 1,-19 0-1,-1 0 0,0 0 0,0 0-1,0-1 1,1 1 0,-1 0 0,0-1 0,0 1 0,0 0-1,0-1 1,0 1 0,0-1 0,0 0 0,0 1 0,0-1-1,0 0 1,0 1 0,0-1 0,0 0 0,-1 0 0,1 0 0,0 0-1,-1 0 1,1 0 0,0 0 0,-1 0 0,1 0 0,-1 0-1,0 0 1,1 0 0,-1-1 0,0 0 0,1-6 0,0 1 0,0-1 0,-1 1 0,-1-11 0,0 1-2,1 7 1,0 0 0,-1 0 0,0 0 0,-1 0 0,0 0 0,-1 1 0,-4-13 0,6 18 0,-1 1 0,0-1 0,0 1 0,0-1 0,0 1 0,-1 0 0,1 0 0,-1 0 0,0 0 0,0 1 0,0-1 0,0 1 0,0 0 0,-1 0 0,1 0 0,-1 0 0,1 0 0,-1 1 0,0-1 0,1 1 0,-1 0 0,-5 0 0,4 0 0,0 0 0,0 1 0,0-1 0,0 1 0,0 0 0,0 1 0,0-1 0,0 1 0,0 0 0,0 1 0,-7 2 0,9-3 0,0 1 0,1-1 0,-1 1-1,1 0 1,-1 0 0,1 0-1,0 0 1,-1 0 0,1 1 0,0-1-1,1 1 1,-1 0 0,0-1-1,1 1 1,0 0 0,-1 0 0,1 0-1,0 0 1,-1 4 0,-3 42-110,4 0-335</inkml:trace>
</inkml:ink>
</file>

<file path=ppt/ink/ink10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7"/>
    </inkml:context>
    <inkml:brush xml:id="br0">
      <inkml:brushProperty name="width" value="0.025" units="cm"/>
      <inkml:brushProperty name="height" value="0.025" units="cm"/>
      <inkml:brushProperty name="color" value="#66CC00"/>
    </inkml:brush>
  </inkml:definitions>
  <inkml:trace contextRef="#ctx0" brushRef="#br0">275 62 32239,'-3'-5'22,"0"1"1,0 0-1,0 0 1,-1 0 0,1 0-1,-1 0 1,0 1-1,0 0 1,0 0-1,-1 0 1,1 0-1,-1 0 1,1 1 0,-1 0-1,0 0 1,0 0-1,0 1 1,0 0-1,0 0 1,0 0-1,-9 0 1,11 1-22,1 1 0,-1-1 0,1 1 0,-1 0 0,1 0 0,0 0 0,-1 0 0,1 0 0,0 0 0,0 1 0,0-1 0,-1 1 0,2-1 0,-1 1 0,0 0 0,0 0 0,0 0 0,1 0 0,-3 4 0,-27 52 13,25-45-16,-9 22 2,1 1 0,1 0 0,2 1 0,-9 57 0,12-28 0,-1 117 0,9-174 0,0-1 0,1 1 0,0-1 0,1 0 0,0 0 0,0 1 0,1-1 0,0 0 0,0-1 0,1 1 0,8 13 0,-9-17 0,1 1 0,-1-1 0,1-1 0,-1 1 0,1 0 0,0-1 0,0 0 0,1 0 0,-1 0 0,1-1 0,-1 1 0,1-1 0,0 0 0,0 0 0,0-1 0,0 0 0,0 1 0,0-2 0,0 1 0,8 0 0,-4-1 0,-1 0 0,0 0 0,0-1 0,0 0 0,0 0 0,-1-1 0,10-2 0,-14 2 0,0 0 0,0 1 0,-1-1 0,1-1 0,0 1 0,0 0 0,-1-1 0,0 1 0,1-1 0,-1 0 0,0 0 0,0 0 0,-1 0 0,1 0 0,-1 0 0,1 0 0,-1-1 0,0 1 0,1-4 0,5-29-7,-2 0 0,-1 0 0,-1-1 0,-6-69 0,2 28 10,0 52-8,0 17 9,1-1 1,0 1-1,0-1 1,2-10-1,-1 18-3,-1 0-1,1 0 1,-1 0-1,1 0 1,0 0 0,0 0-1,0 0 1,0 0-1,0 1 1,0-1 0,0 0-1,1 1 1,-1-1-1,0 1 1,1 0 0,-1-1-1,1 1 1,0 0-1,-1 0 1,1 0 0,0 0-1,0 0 1,0 0-1,2 0 1,14-2-1,1 1 0,-1 0 0,1 2 0,20 1 0,-17-1-5,-29 1 6,-4 1 0,0 0 0,0 0 0,-18 8 0,25-8-1,-1 0 0,1 1 0,0-1 0,0 1 0,0 0 0,0 0 0,0 1 0,1-1 0,0 1 0,-1 0 0,-3 7 0,1-1 0,0 1 0,0 1 0,2-1 0,-1 1 0,1 0 0,1 0 0,0 0 0,1 0 0,-1 14 0,0 17 0,4 53 0,0-74 0,-1-14 0,1 0 0,0 0 0,0-1 0,1 1 0,0 0 0,0-1 0,0 0 0,1 1 0,0-1 0,1 0 0,0 0 0,0-1 0,0 1 0,1-1 0,0 0 0,0 0 0,1-1 0,9 9 0,-8-9 0,1 0 0,0 0 0,1-1 0,-1 1 0,1-2 0,0 1 0,0-1 0,0-1 0,0 0 0,1 0 0,-1-1 0,0 0 0,1 0 0,18-2 0,-24 0 0,0 1 0,1-1 0,-1 0 0,1 0 0,-1-1 0,0 1 0,0-1 0,0 0 0,0 0 0,0 0 0,0-1 0,-1 0 0,1 1 0,-1-1 0,1 0 0,-1 0 0,0-1 0,0 1 0,-1-1 0,1 0 0,-1 1 0,1-1 0,-1 0 0,-1 0 0,1-1 0,0 1 0,-1 0 0,1-8 0,3-11 0,-2 0 0,0 0 0,-2 0 0,-2-31 0,1 25 0,0 9 0,-1-1 0,-1 1 0,-1 0 0,-1 0 0,0 0 0,-13-34 0,14 48 0,0 0 0,0 0 0,0 0 0,-1 1 0,0-1 0,0 1 0,0 0 0,0 0 0,-1 1 0,-10-9 0,11 11 0,0-1 0,-1 1 0,1 0 0,-1 1 0,1-1 0,-1 1 0,1-1 0,-1 2 0,0-1 0,0 0 0,1 1 0,-1 0 0,0 0 0,0 0 0,1 1 0,-10 1 0,11-1 0,1 0 0,-1 0 0,1 0 0,0 0 0,-1 0 0,1 1 0,0-1 0,0 1 0,0-1 0,0 1 0,0 0 0,0 0 0,1 0 0,-1 0 0,0 0 0,1 0 0,0 0 0,-1 0 0,1 1 0,0-1 0,-1 4 0,-2 5 0,1 1 0,0 0 0,-1 16 0,3-21 0,-4 32-7,2 0 1,1 1-1,7 75 0,-4-108 7,0 0-1,0 0 0,1 0 1,0-1-1,0 1 1,1-1-1,0 1 0,0-1 1,0 0-1,1 0 0,0-1 1,0 1-1,1-1 0,-1 1 1,1-2-1,8 8 1,-6-7-2,0-1 0,0 0 0,1 0 0,-1 0 0,1-1 0,0 0 0,0 0 0,1-1 0,-1 0 1,0-1-1,1 0 0,-1 0 0,10 0 0,-14-1 2,1 0 0,-1 0 0,0 0 0,0 0 0,0-1 0,0 1 0,0-1 0,0 0 0,0-1 0,-1 1 0,1 0 0,0-1 0,6-4 0,-7 3 0,0-1 0,0 1 0,-1-1 0,1 0 0,-1 0 0,0 0 0,0 0 0,0 0 0,-1 0 0,1-1 0,-1 1 0,1-9 0,5-30 0,-2 1 0,-1-69 0,2-24 3,-5 131-1,-1 0 1,1 1-1,0-1 1,0 0-1,0 1 0,0-1 1,1 0-1,-1 1 1,1-1-1,0 1 1,0 0-1,0 0 1,4-4-1,-4 5-1,-1 1 0,1 0 0,-1 0 0,1 0 0,-1 0 0,1 0-1,0 1 1,0-1 0,-1 0 0,1 1 0,0 0 0,0-1 0,0 1 0,0 0 0,0 0-1,-1 0 1,1 0 0,0 0 0,0 0 0,0 0 0,0 1 0,0-1 0,-1 1 0,1 0 0,0-1-1,0 1 1,-1 0 0,1 0 0,2 2 0,3 1-1,-1 1 0,0 1 0,0-1 0,0 1 0,0 0 0,-1 1 0,0-1 0,0 1 0,-1 0 0,5 10 0,2 5 0,-2-1 0,11 35 0,-14-27 0,-1 1 0,-1 0 0,-2-1 0,-2 43 0,0-66 0,1-2 0,-1 0 0,0 0 0,0 0 0,0 0 0,-1 0 0,1 0 0,-1 0 0,0 0 0,0 0 0,-1 0 0,1-1 0,-1 1 0,0 0 0,1-1 0,-2 1 0,-3 4 0,-2 1 0,8-55 0,17-40 0,33-106 0,-39 153 0,-10 36 0,1-4 0,1-1 0,-1 1 0,1 0 0,4-8 0,-6 14 0,0-1 0,0 1 0,0-1 0,0 1 0,1 0 0,-1-1 0,0 1 0,1 0 0,-1 0 0,1 0 0,-1 0 0,1 0 0,-1 0 0,1 0 0,0 0 0,-1 1 0,1-1 0,0 1 0,0-1 0,-1 1 0,1 0 0,3 0 0,-1-1 0,-1 1 0,1 0 0,-1 0 0,1 0 0,-1 1 0,1 0 0,-1-1 0,1 1 0,-1 0 0,1 0 0,-1 1 0,0-1 0,0 1 0,6 3 0,-6-1 0,0 0 0,0 0 0,0 0 0,0 1 0,0 0 0,-1-1 0,0 1 0,0 0 0,0 0 0,1 7 0,3 13 0,0 0 0,-2 0 0,2 44 0,-6 83 0,-2-64 0,2-86 0,-1-1 0,1 1 0,0-1 0,0 1 0,0-1 0,0 1 0,0-1 0,1 1 0,-1-1 0,0 1 0,1-1 0,-1 0 0,1 1 0,0-1 0,-1 1 0,1-1 0,0 0 0,0 0 0,-1 1 0,1-1 0,0 0 0,2 2 0,0-3 0,0 1 0,-1-1 0,1 1 0,0-1 0,-1 0 0,1 0 0,0 0 0,0 0 0,-1 0 0,1-1 0,0 1 0,4-2 0,-3 0-1,1 0-1,-1 0 1,0 0 0,0 0-1,1-1 1,-1 1-1,-1-1 1,1 0 0,0 0-1,-1-1 1,1 1 0,-1-1-1,0 0 1,-1 0-1,1 0 1,0 0 0,-1 0-1,0 0 1,0-1 0,2-6-1,4-13 1,-1 0 0,7-40 0,-14 60 1,13-96 1,-4 0 0,-8-157 1,-2 120 26,0 328-28,2 223 0,0-404 0,-1 0 0,1 0 0,1-1 0,0 1 0,1 0 0,-1-1 0,2 1 0,-1-1 0,10 17 0,-10-22 0,-1 0 0,1-1 0,0 1 0,0 0 0,1-1 0,-1 0 0,1 0 0,-1 0 0,1 0 0,0 0 0,0-1 0,0 1 0,1-1 0,-1 0 0,0-1 0,1 1 0,-1-1 0,1 0 0,0 0 0,-1 0 0,1-1 0,6 1 0,-9-1 0,0-1 0,1 1 0,-1-1 0,0 1 0,1-1 0,-1 0 0,0 0 0,0 0 0,0 0 0,0 0 0,0-1 0,0 1 0,0 0 0,0-1 0,0 0 0,0 1 0,-1-1 0,1 0 0,-1 0 0,0 0 0,1 0 0,-1 0 0,0 0 0,0 0 0,0 0 0,0-1 0,-1 1 0,2-4 0,2-8 0,-1-1 0,-1 0 0,1-21 0,-2 33 0,3-258 0,-5 173 0,1 86 0,0 0 0,0-1 0,0 1 0,0 0 0,0 0 0,0 0 0,1 0 0,-1 0 0,1 0 0,-1 0 0,1 1 0,0-1 0,-1 0 0,1 0 0,0 0 0,0 0 0,1 1 0,-1-1 0,2-2 0,0 3 0,0-1 0,0 1 0,0 0 0,0 0 0,0 1 0,0-1 0,0 1 0,0-1 0,0 1 0,0 0 0,6 0 0,-3 0 0,1 0 0,-1 0 0,1 0 0,-1 0 0,1 1 0,-1 0 0,0 1 0,0-1 0,1 1 0,-1 1 0,0-1 0,-1 1 0,1 0 0,0 0 0,-1 0 0,0 1 0,0 0 0,0 0 0,0 1 0,0-1 0,7 11 0,-6-7 0,0 1 0,-1 0 0,0 1 0,-1-1 0,0 1 0,0 0 0,-1 0 0,-1 0 0,1 1 0,-2-1 0,1 1 0,-1-1 0,-1 1 0,0-1 0,-1 1 0,0-1 0,0 1 0,-1-1 0,0 0 0,-1 1 0,0-1 0,-1-1 0,-6 14 0,5-13-2,0-1 0,1 1-1,0 0 1,1 0 0,0 0 0,1 1-1,0-1 1,0 1 0,1-1 0,1 1 0,0 13-1,0-22 2,1 0 0,-1 0 0,0 0 0,1-1 0,-1 1 0,1 0 0,0 0 0,0-1 0,0 1 0,0 0 0,0-1 0,0 1 0,0-1 0,0 1 0,0-1 0,1 0 0,-1 1 0,1-1 0,-1 0-1,1 0 1,-1 0 0,1 0 0,0 0 0,-1 0 0,1-1 0,0 1 0,0 0 0,3 0 0,5 1-6,0-1 0,0 0 0,1 0 0,11-1 0,-13 0 3,-7-1 3,0 1 0,0-1 0,0 1 0,0-1 0,0 0 0,0 0 0,0 0 0,0 0 0,0 0 0,-1 0 1,1-1-1,0 1 0,-1 0 0,1-1 0,-1 1 0,0-1 0,1 0 0,-1 0 0,0 1 0,0-1 0,0 0 0,0 0 0,0 0 0,0-3 0,5-10-1,-1 0-1,3-20 0,-4 19 3,6-27 1,0-3-11,2 1 1,2 1 0,1 0 0,29-56 0,-42 97 8,0 0 1,0 1 0,0-1 0,0 0 0,0 1-1,0 0 1,1-1 0,-1 1 0,1 0 0,-1 0 0,1 0-1,0 1 1,0-1 0,0 1 0,0-1 0,5-1-1,2 2 2,-1-1-1,1 1 1,0 0-1,13 1 1,-11 0 0,-12 0 17,-3 0 20,-4 1-36,1 0 0,0 0 0,-1 1 1,1 0-1,0 0 0,0 0 0,0 0 1,0 1-1,0 0 0,1 1 0,-1-1 1,1 1-1,0 0 0,0 0 0,0 1 1,1-1-1,0 1 0,-6 8 0,2-3 1,0 2 0,1-1 0,0 1 0,1 0 0,1 0 0,0 0 0,0 1 0,-2 13 0,3-2 0,1 1 1,1-1-1,2 41 1,1-22-2,-1-39-2,0 0 0,1 0 0,-1 0 0,1 0 0,0 0 0,0 0 0,1 0 0,-1-1 0,1 1 0,0 0 0,0-1 0,0 1 0,0-1 0,1 0 0,-1 0 0,1 0 0,0 0 0,0 0 0,0-1 0,0 1 0,0-1 0,0 0 0,1 0 0,-1 0 0,1 0 0,0 0 0,0-1 0,5 2 0,1 0 0,1-1 0,0 0 0,0 0 0,0-1 0,0 0 0,1-1 0,-1 0 0,0-1 0,16-3 0,-23 3 0,0 0 0,0-1 0,0 0 0,0 0 0,-1 0 0,1 0 0,-1 0 0,1-1 0,-1 0 0,0 1 0,0-1 0,0 0 0,0-1 0,0 1 0,-1 0 0,0-1 0,1 0 0,-1 1 0,-1-1 0,1 0 0,0 0 0,-1 0 0,0 0 0,0 0 0,1-5 0,2-13 0,-2 0 0,0-1 0,-1-31 0,-1 43 0,0-15-1,1 0-1,-2 0-1,-4-34 0,4 54 2,0-1 1,-1 1-1,0-1 1,0 1-1,0 0 1,-1 0 0,0 0-1,0 0 1,0 0-1,-1 1 1,0-1-1,0 1 1,0 0-1,-6-5 1,6 8 0,0-1 0,0 1 0,0 0 0,0 0 0,0 1 0,0 0 0,0-1 0,-1 1 0,1 0 0,-5 0 0,6 1 0,1-1 0,0 1 0,-1 0 0,1 0 0,0 0 0,-1 0 0,1 0 0,0 1 0,-1-1 0,1 1 0,0-1 0,0 1 0,-1 0 0,1 0 0,0 0 0,0 0 0,0 0 0,0 1 0,0-1 0,-2 3 0,1 1 0,0-1 0,1 1 0,0 0 0,0 0 0,0 0 0,0 1 0,1-1 0,0 0 1,-1 10-1,0 55-2,2-52 0,0-15 2,0 24-7,1-1-1,0 1 0,10 41 0,-10-61 6,1-1 1,0 1-1,0 0 1,1 0-1,0-1 0,0 1 1,1-1-1,0 0 1,0 0-1,0-1 1,1 1-1,-1-1 0,2 0 1,-1 0-1,0 0 1,1-1-1,0 0 1,9 6-1,-8-8 4,0 0 0,-1 0 0,1 0 0,0-1 0,0 1 0,0-2 0,12 1 0,-15-1-1,0 0 0,0 0 0,0 0 0,-1-1 0,1 1 0,0-1 0,0 0 0,0 0 0,-1 0 0,1-1 0,0 0 0,-1 1 0,0-1 0,1 0 0,4-4 0,-1-3 0,-1-1 0,1 1-1,-1-1 1,-1-1 0,0 1 0,-1-1 0,0 0-1,5-19 1,14-98 8,-20 110-9,6-80 5,-4-139 1,-5 173 20,-6 80 1,-3 35-27,2 1 0,3 0 0,5 101 0,1-59 0,-4-41 0,1 36 0,1-81 0,1 0 0,0 0 0,1 0 0,-1 0 0,2 0 0,-1 0 0,8 14 0,-8-18 0,0-1 0,1 1 0,0-1 0,-1 0 0,1 0 0,1 0 0,-1-1 0,0 1 0,1-1 0,-1 1 0,1-1 0,0 0 0,-1-1 0,1 1 0,0-1 0,0 1 0,0-1 0,6 0 0,8 2 0,0-1 0,0-2 0,18 0 0,-13 0 0,-19-1-1,1 1 0,-1-1 0,0 1 0,0-1 0,0 0 0,0-1 1,0 1-1,0-1 0,0 1 0,0-1 0,-1 0 0,1-1 0,-1 1 0,1-1 0,-1 1 0,0-1 0,0 0 0,0 0 0,0-1 1,-1 1-1,1 0 0,-1-1 0,0 0 0,0 1 0,2-7 0,2-5-3,-1 0 0,0-1 0,-1 0 0,-1 0 0,3-25 0,1-311-12,-8 339 16,1-3 2,-1 1 0,0 0 0,-2 0 0,0-1 0,0 2 0,-1-1 0,-10-21 0,8 26 10,3 14-8,1 22-5,2-20 2,-5 125 29,-6 231-28,11-356-2,0 1 0,0-1 0,1 0 0,0 1 0,0-1 0,1 1 0,-1-1 0,1 0 0,1 0 0,-1 0 0,1 0 0,4 6 0,-4-9 0,0 1 0,0-1 0,0 0 0,0-1 0,0 1 0,0-1 0,1 1 0,-1-1 0,1 0 0,0 0 0,-1 0 0,1-1 0,0 0 0,0 1 0,0-1 0,0-1 0,0 1 0,1 0 0,4-1 0,4 1 0,-1-1 0,0 0 0,0-1 0,0 0 0,0-1 0,0 0 0,0-1 0,0 0 0,16-7 0,-21 6 0,0 0 0,0 0-1,-1-1 1,0 0 0,0 0-1,0 0 1,-1-1 0,1 0-1,-1 0 1,-1 0-1,1-1 1,-1 0 0,0 0-1,-1 0 1,6-13 0,-3 0-5,0-1 0,-1 0 1,0 0-1,-2 0 1,1-24-1,-6-109 6,2 152 0,0 0 0,0 0 0,0 0 0,0 0 0,-1 0 0,1 0 0,-1 0 0,1 0 0,-1 0 0,0 0 0,0 0 0,0 0 0,0 0 0,0 0 0,0 1 0,0-1 0,0 0 0,-1 1 0,1-1 0,-3-1 0,1 1 0,-1 1 0,1 0 0,0 0 0,-1 0 0,1 0 0,-1 0 0,1 1 0,-1-1 0,0 1 0,-6 0 0,8 1-1,0-1 0,0 1 0,0-1 0,1 1 0,-1 0 0,0 0 0,0 0 0,1 0 0,-1 0 0,1 0 0,-1 0 0,1 0 0,-1 1 0,1-1 0,0 1 0,0-1 0,-1 1 0,1-1 0,0 1 0,0 0 0,1 0 0,-1-1 0,0 1 0,1 0 0,-1 0 0,0 2 0,-11 56 0,11-54 0,-3 38 0,2 84 0,3-60 0,0-56 0,-1 0 1,1 0-1,1-1 0,0 1 0,0 0 1,2-1-1,-1 0 0,6 12 0,-7-18-1,1-1 0,-1 1-1,1-1 1,0 0 0,0 0-1,0 0 1,0 0 0,1 0-1,-1-1 1,1 0 0,0 0 0,0 0-1,1 0 1,-1 0 0,0-1-1,1 0 1,0 0 0,-1 0-1,1-1 1,0 1 0,10 1-1,-12-3 2,0 1 0,-1-1 0,1 1 0,0-1 0,0 0-1,0 0 1,0 0 0,0-1 0,0 1 0,-1-1 0,1 1 0,0-1-1,0 0 1,0 0 0,-1 0 0,1 0 0,-1-1 0,1 1 0,-1-1-1,1 0 1,-1 1 0,0-1 0,0 0 0,0 0 0,0-1 0,0 1-1,0 0 1,-1-1 0,1 1 0,-1-1 0,1 1 0,-1-1 0,0 0-1,0 1 1,0-1 0,0-3 0,5-21 0,-1-1 0,-1 1 0,-1-1 0,-2-51 0,2-11-3,-1 69 2,0-11-3,7-37 0,-7 62 3,-1 1 1,1-1 0,0 1 0,0 0-1,0-1 1,1 1 0,0 0-1,0 0 1,1 0 0,0 1-1,8-10 1,-8 12 1,1 0-1,0 1 1,-1 0 0,1 0-1,0 0 1,0 0 0,0 1-1,0-1 1,0 2 0,0-1-1,1 0 1,-1 1 0,0 0-1,0 0 1,0 1 0,1-1-1,-1 1 1,0 0 0,0 0-1,0 1 1,0 0 0,0 0-1,6 3 1,-6 1-1,0-1 0,0 1 0,-1 0 0,0 1 0,0-1 0,0 1 0,-1 0 0,0 0 0,-1 0 0,1 0 0,-1 0 0,-1 0 0,1 1 0,-1-1 0,0 11 0,0 2 0,0 1 0,-2 0 0,0-1 0,-7 32 0,3-30 0,-16 37-1,15-45 6,1 0 0,0 1-1,1 0 1,0 0 0,1 0-1,-1 27 1,4-32-5,-1-9 0,1 0 0,0 1 0,-1-1 0,1 0 0,0 0 0,0 1 0,0-1 0,0 0 0,0 0 0,0 0 0,0 1 0,1-1 0,-1 0 0,0 0 0,1 0 0,-1 1 0,1-1 0,-1 0 0,1 0 0,-1 0 0,1 0 0,0 0 0,0 0 0,0 0 0,-1 0 0,1 0 0,0-1 0,0 1 0,0 0 0,0 0 0,0-1 0,0 1 0,1-1 0,-1 1 0,0-1 0,0 1 0,3 0 0,17 2 0,0 0 0,1-1 0,-1-1 0,1-1 0,34-4 0,-55 4-2,-1-1 0,1 1 1,0 0-1,0 0 0,-1 0 0,1 0 0,0-1 0,0 1 0,-1 0 1,1 0-1,0-1 0,0 1 0,-1-1 0,1 1 0,0-1 1,-1 1-1,1-1 0,-1 1 0,1-1 0,-1 0 0,1 1 1,-1-1-1,1 0 0,-1 1 0,0-1 0,1 0 0,-1 1 1,0-1-1,1 0 0,-1 0 0,0-1 0,1-8-163</inkml:trace>
</inkml:ink>
</file>

<file path=ppt/ink/ink10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8"/>
    </inkml:context>
    <inkml:brush xml:id="br0">
      <inkml:brushProperty name="width" value="0.025" units="cm"/>
      <inkml:brushProperty name="height" value="0.025" units="cm"/>
      <inkml:brushProperty name="color" value="#66CC00"/>
    </inkml:brush>
  </inkml:definitions>
  <inkml:trace contextRef="#ctx0" brushRef="#br0">0 0 31262,'0'0'1233,"4"0"-1142,30 0-80,268 8 79,-204-6-90,-52-3-5,-70 7-401,-8 0-848</inkml:trace>
</inkml:ink>
</file>

<file path=ppt/ink/ink10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9"/>
    </inkml:context>
    <inkml:brush xml:id="br0">
      <inkml:brushProperty name="width" value="0.025" units="cm"/>
      <inkml:brushProperty name="height" value="0.025" units="cm"/>
      <inkml:brushProperty name="color" value="#66CC00"/>
    </inkml:brush>
  </inkml:definitions>
  <inkml:trace contextRef="#ctx0" brushRef="#br0">0 1 30750,'441'0'2012,"-441"0"-2042,0 0-749,-3 0-504</inkml:trace>
</inkml:ink>
</file>

<file path=ppt/ink/ink10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40"/>
    </inkml:context>
    <inkml:brush xml:id="br0">
      <inkml:brushProperty name="width" value="0.025" units="cm"/>
      <inkml:brushProperty name="height" value="0.025" units="cm"/>
      <inkml:brushProperty name="color" value="#66CC00"/>
    </inkml:brush>
  </inkml:definitions>
  <inkml:trace contextRef="#ctx0" brushRef="#br0">114 422 31310,'-2'0'87,"0"0"0,0-1 1,0 1-1,0-1 0,0 1 0,0-1 0,1 0 0,-1 0 0,0 0 0,0 0 0,-1-1 0,1 1-70,0 0 0,0 0 0,0 0 0,0 0 0,0 0 0,0 0 0,0 1 0,0-1 0,0 1 0,0-1 0,-2 1 0,-59-6-4,63 6-10,0 0 0,0 0 0,0-1-1,0 1 1,0 0 0,0 0 0,0 0-1,0-1 1,0 1 0,0 0 0,0 0 0,0 0-1,0 0 1,0 0 0,1-1 0,-1 1 0,0 0-1,0 0 1,0 0 0,0 0 0,0 0 0,1 0-1,-1 0 1,0-1 0,0 1 0,0 0 0,0 0-1,0 0 1,1 0 0,-1 0 0,0 0 0,0 0-1,0 0 1,1 0 0,-1 0 0,0 0 0,0 0-1,0 0 1,0 0 0,1 0 0,-1 0 0,0 0-1,0 0 1,0 0 0,0 0 0,1 1-1,-1-1 1,0 0 0,4 0-12,503 0-71,-506-18 67,-1 13 13,0 1 1,0-1 0,0 0 0,0 0 1,0 1-1,-1-1 0,0 0 0,0 0 0,0 1 0,0-1 0,-1 1 1,1-1-1,-1 1 0,-5-8 0,-1-1-1,2-1 0,-1 0 0,2 0 0,0 0-1,0-1 1,1 0 0,1 0 0,-2-23 0,-11-47 14,15 81-12,0 1-1,0 0 0,-1 0 1,1 0-1,-1 0 0,1 0 1,-1 0-1,0 1 0,0-1 1,0 1-1,0-1 0,-1 1 1,1 0-1,-1 0 1,1 0-1,-1 0 0,0 0 1,-4-2-1,1 2 2,0 0 1,0 0-1,-1 0 1,1 1-1,-1 0 1,1 0-1,-14 1 1,19 0 9,6 3 3,70 55 13,-4-4-19,89 86-1,-152-132-9,-1 0 0,0 0 0,0 0 0,0 1 0,-1 0 0,-1 1 0,0-1 0,0 1 0,0 0 0,-1 0 0,-1 1 0,0-1 0,0 1 0,-1-1 0,-1 1 0,1 0 0,-2 12 0,0-18 0,0 0 0,-1 0 0,0 0 0,0 0 0,-1 0 0,1 0 0,-1-1 0,0 1 0,0 0 0,-1-1 0,1 0 0,-1 1 0,0-1 0,0 0 0,-1 0 0,1-1 0,-1 1 0,0-1 0,0 0 0,-7 5 0,-8 4 0,-2 0 0,1-2 0,-30 11 0,23-10 0,-6 3-22,-1-1-79,0 2 0,-59 37 0,76-38-1175</inkml:trace>
</inkml:ink>
</file>

<file path=ppt/ink/ink10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48"/>
    </inkml:context>
    <inkml:brush xml:id="br0">
      <inkml:brushProperty name="width" value="0.025" units="cm"/>
      <inkml:brushProperty name="height" value="0.025" units="cm"/>
      <inkml:brushProperty name="color" value="#E71224"/>
    </inkml:brush>
  </inkml:definitions>
  <inkml:trace contextRef="#ctx0" brushRef="#br0">276 459 31951,'1'-29'655,"0"16"-626,-1 1 0,0 0 0,-3-14 0,3 25-28,-1-1 0,1 1 0,-1 0 0,0 0 0,1 0 1,-1 0-1,0 0 0,0 0 0,0 0 0,0 0 0,0 0 1,0 1-1,0-1 0,0 0 0,0 1 0,0-1 1,0 1-1,-1-1 0,1 1 0,0-1 0,0 1 0,-1 0 1,-1-1-1,-33-2 16,29 2-17,0 1 0,1 0 0,-1 0 0,0 1 0,1 0 0,-1 0 0,0 0 0,1 1 0,0 0 0,-1 1 0,1-1 0,0 1 0,0 0 0,0 1 0,1-1 0,-1 1 0,1 0 0,0 1 0,0-1 0,-7 9 0,3-3 0,1 1 0,0 0 0,1 1 0,0 0 0,0 0 0,2 0 0,-1 1 0,2 0 0,-1 0 0,2 0 0,0 0 0,0 1 0,2 0 0,-1-1 0,2 1 0,0 0 0,2 20 0,-1-30 0,-1 0 0,1 0 0,0 0 0,1 0 0,-1 0 0,1 0 0,-1-1 0,1 1 0,0-1 0,1 1 0,-1-1 0,0 0 0,1 1 0,0-1 0,0-1 0,0 1 0,0 0 0,0-1 0,1 1 0,-1-1 0,1 0 0,-1 0 0,1 0 0,0-1 0,0 0 0,0 1 0,4 0 0,4 0 0,0 1 0,0-2 0,1 1 0,-1-2 0,0 0 0,0 0 0,1-1 0,12-3 0,-20 3 0,0 0 0,0-1 0,0 0 0,0 0 0,-1 0 0,1 0 0,-1-1 0,0 0 0,0 0 0,0 0 0,0 0 0,0-1 0,0 1 0,-1-1 0,0 0 0,0 0 0,0 0 0,0-1 0,-1 1 0,1-1 0,-1 1 0,0-1 0,-1 0 0,1 0 0,0-5 0,3-12-1,-2-1 0,0 0 0,-1 1 0,-2-27 0,0 47 1,-3-493-22,1 492 47,-1 7-21,-2 11-6,-7 47 2,-6 126 0,18 65 0,1-244 0,0 1 0,0-1 0,1 1 0,0-1 0,1 1 0,0-1 0,1 0 0,0 0 0,0 0 0,0-1 0,7 9 0,-7-12 0,-1-1 0,0 1 0,1-1 0,0 0 0,0 0 0,0-1 0,0 1 0,1-1 0,0 0 0,-1 0 0,1 0 0,0-1 0,0 0 0,1 0 0,-1 0 0,0-1 0,1 1 0,-1-1 0,0 0 0,7 0 0,-3-1 1,-7 0-2,-1 0 1,0 1-1,0-1 0,1 0 0,-1 0 1,0 0-1,0 0 0,1 0 0,-1 0 1,0 0-1,0 0 0,1-1 1,-1 1-1,0-1 0,0 1 0,0 0 1,0-1-1,0 0 0,1 1 0,-1-1 1,0 0-1,0 1 0,0-1 1,-1 0-1,1 0 0,0 0 0,0 0 1,0 0-1,-1 0 0,1 0 0,0 0 1,-1 0-1,1 0 0,-1-1 1,1 1-1,-1 0 0,1-2 0,3-24 0,0 0 0,-2-1 0,-1 0 0,-3-41 0,0 4 1,-2-49 27,4 190-22,1 114-5,-1-185 0,0 0 0,1-1 0,0 1 0,0 0 0,0 0 0,0 0 0,1-1 0,0 1 0,0-1 0,3 6 0,-4-8 0,1 0 0,0 0 0,-1 0 0,1 0 0,0-1 0,0 1 0,0-1 0,0 1 0,0-1 0,0 0 0,1 0 0,-1 0 0,0 0 0,1 0 0,-1 0 0,0-1 0,1 1 0,-1-1 0,1 0 0,-1 1 0,4-2 0,-1 2 0,1-1 0,-1-1 0,0 1 0,0-1 0,0 0 0,0 0 0,1 0 0,-1-1 0,6-2 0,-8 2 0,1-1 0,-1 1 0,0-1 0,0 1 0,0-1 0,-1 0 0,1 0 0,0 0 0,-1-1 0,0 1 0,0-1 0,3-5 0,-2 0 0,1-1 0,-1 1 0,0-1 0,-1 0 0,0 1 0,1-19-1,-4-62-17,0 42 5,1-6 18,18 52 22,-11 1-27,-1 1 0,0 0 0,1 1 0,-1-1 0,0 1 0,1 1 0,-1-1 0,0 1 0,0 0 0,0 0 0,0 1 0,-1 0 0,1 0 0,-1 0 0,1 0 0,-1 1 0,0 0 0,0 0 0,-1 1 0,1-1 0,-1 1 0,0 0 0,0 0 0,4 9 0,-3-4 0,-1-1 0,0 1 0,-1 0 0,0 0 0,-1 0 0,0 1 0,0-1 0,-1 1 0,0-1 0,-1 1 0,0-1 0,-3 15 0,2-21 0,0 0 0,0 1 0,0-1 0,0 0 0,-1 0 0,0 0 0,0 0 0,0 0 0,0 0 0,-6 6 0,4-4 0,0-1 0,1 1 0,-1-1 0,-4 13 0,7-14 0,0 0 0,0-1 0,0 1 0,0 0 0,0 0 0,1 0 0,0 0 0,0 1 0,0-1 0,0 0 0,0 0 0,2 5 0,-1-7 0,0 0 0,0 0 0,0 0 0,0-1 0,0 1 0,1-1 0,-1 1 0,0-1 0,1 1 0,-1-1 0,1 0 0,0 1 0,-1-1 0,1 0 0,0 0 0,0 0 0,0-1 0,0 1 0,-1 0 0,1-1 0,0 1 0,0-1 0,0 0 0,0 1 0,0-1 0,3 0 0,15 2 0,1-1 0,-1-1 0,0-1 0,1-1 0,22-4 0,-36 4 0,0 0 0,-1 0 0,1 0 0,-1-1 0,1 0 0,-1 0 0,0-1 0,0 0 0,-1 0 0,1 0 0,-1-1 0,0 0 0,0 0 0,0 0 0,-1 0 0,0-1 0,0 0 0,0 0 0,2-7 0,0 2 0,-2-1 0,0-1 0,0 1 0,-1 0 0,-1-1 0,1-13 0,1-78 0,-5 80 0,2 23 0,-1-1 0,0 1 0,0 0 0,-1-1 0,1 1 0,0-1 0,0 1 0,-1 0 0,1-1 0,-1 1 0,1-1 0,-1 1 0,1 0 0,-1 0 0,0-1 0,0 1 0,0 0 0,0 0 0,0 0 0,0 0 0,0 0 0,0 0 0,0 0 0,0 0 0,-2 0 0,1 0 0,0 0 0,0 1 0,0-1 0,0 1 0,0 0 0,-1 0 0,1 0 0,0 0 0,0 0 0,0 0 0,0 0 0,0 1 0,0-1 0,0 1 0,0-1 0,0 1 0,-2 1 0,1 0 0,0 0 0,1 0 0,0 0 0,-1 0 0,1 1 0,0-1 0,0 1 0,0-1 0,0 1 0,1 0 0,-1 0 0,1 0 0,0-1 0,0 1 0,0 1 0,0-1 0,0 0 0,0 6 0,-2 10 0,-1 37 0,4-47 0,0-2 0,-2 19 0,2 0 0,1-1 0,0 1 0,11 48 0,-11-69 0,1 0 0,-1 0 0,1 0 0,0 0 0,0 0 0,1 0 0,-1-1 0,1 1 0,0-1 0,0 0 0,1 0 0,-1 0 0,1 0 0,0 0 0,0-1 0,0 0 0,0 0 0,1 0 0,-1 0 0,1-1 0,-1 0 0,1 0 0,0 0 0,0 0 0,0-1 0,1 0 0,-1 0 0,0 0 0,0 0 0,10-1 0,6 1 0,25-2 0,-44 0 0,1 1 0,-1-1 0,0 1 0,0-1 0,0 0 0,0 0 0,0 0 0,0 0 0,0 0 0,0 0 0,-1 0 0,1-1 0,0 1 0,-1-1 0,1 1 0,-1-1 0,3-3 0,2-6 0,0-1 0,-1 1 0,0-1 0,-1 0 0,0 0 0,-1 0 0,0-1 0,-1 1 0,0-1 0,-1 0 0,-1 1 0,-1-15 0,1 23 0,1 1 0,-1 0 0,1 0 0,-1-1 0,1 1 0,0 0 0,0 0 0,3-5 0,0-2 0,-3 8 0,-1 1 0,1 0 0,-1-1 0,1 1 0,0 0 0,0-1 0,0 1 0,0 0 0,0 0 0,0 0 0,0 0 0,0 0 0,0 0 0,0 0 0,0 0 0,1 0 0,-1 1 0,0-1 0,1 0 0,1 0 0,1 0 0,-4-4 0,0 0 0,0 0 0,0 0 0,0 1 0,1-1 0,-1 1 0,1-1 0,0 1 0,0-1 0,0 1 0,1-1 0,0 1 0,-1 0 0,2 0 0,-1 0 0,0 0 0,1 0 0,0 1 0,6-8 0,-5 8 0,0 0 0,1 0 0,-1 1 0,1-1 0,0 1 0,0 0 0,0 1 0,0-1 0,0 1 0,0 0 0,0 0 0,0 0 0,1 1 0,7 0 0,51 0 0,-64 0 0,0 0 0,1 0 0,-1 0 0,0-1 0,0 1 0,0 0 0,1 0 0,-1 0 0,0 0 0,0 0 0,1 0 0,-1 0 0,0 0 0,0 0 0,0 1 0,1-1 0,-1 0 0,0 0 0,0 0 0,0 0 0,1 0 0,-1 0 0,0 0 0,0 0 0,0 1 0,1-1 0,-1 0 0,0 0 0,0 0 0,0 0 0,0 1 0,0-1 0,1 0 0,-1 0 0,0 0 0,0 1 0,0-1 0,0 0 0,0 0 0,0 0 0,0 1 0,0-1 0,0 0 0,0 0 0,0 1 0,0-1 0,0 0 0,0 0 0,0 1 0,0-1 0,0 0 0,-1 1 0,1-1 0,0 0 0,-1 0 0,1 1 0,0-1 0,0 0 0,-1 0 0,1 0 0,-1 0 0,1 1 0,0-1 0,-1 0 0,1 0 0,0 0 0,-1 0 0,1 0 0,0 0 0,-1 0 0,1 0 0,-1 0 0,1 0 0,0 0 0,-1 0 0,1 0 0,0 0 0,-1-1 0,1 1 0,0 0 0,-1 0 0,1 0 0,0 0 0,-1-1 0,1 1 0,0 0 0,-1 0 0,1-1 0,0 1 0,0 0 0,-1 0 0,1-1 0,-1 0 0,-8-3 0,-1 0 0,0 0 0,0 1 0,0 0 0,0 0 0,-1 1 0,1 1 0,-1 0 0,1 0 0,-14 2 0,23-1 0,0 0 0,-1 1 0,1-1 0,0 0 0,-1 1 0,1-1 0,0 1 0,-1 0 0,1-1 0,0 1 0,0 0 0,0 0 0,0 0 0,0 0 0,0 0 0,0 0 0,0 0 0,0 0 0,0 0 0,1 0 0,-1 0 0,0 1 0,1-1 0,-1 0 0,1 0 0,-1 1 0,1-1 0,0 0 0,-1 1 0,1 1 0,-5 51 0,5-43 0,-1 17 0,-1 5 0,1 1 0,7 52 0,-5-81 0,0 1 0,0-1 0,1 1 0,0-1 1,0 0-1,1 0 0,0 0 0,-1 0 0,2 0 0,-1-1 0,0 1 0,1-1 0,0 0 0,0 0 1,0 0-1,1-1 0,-1 1 0,1-1 0,0 0 0,-1-1 0,7 4 0,-2-3-2,-1 0 0,0 0 0,1-1-1,0 0 1,-1-1 0,1 0 0,0 0-1,0 0 1,0-2 0,-1 1 0,1-1 0,17-3-1,-21 2 3,1-1-1,-1 1 0,1-1 0,-1 0 0,0 0 1,0 0-1,-1-1 0,1 0 0,-1 0 1,1 0-1,-1-1 0,-1 1 0,1-1 1,0 0-1,-1 0 0,0 0 0,-1 0 0,5-10 1,0-3-2,-1 0 1,0 0 0,-2 0-1,5-34 1,0-69 5,-8-135 0,-3 108 1,-9 754 30,11-596-35,1 0 0,-1 0 0,2-1 0,-1 1 0,1-1 0,0 1 0,6 13 0,-7-20 0,1-1 0,-1 1 0,1 0 0,-1-1 0,1 1 0,0-1 0,0 1 0,0-1 0,0 0 0,0 0 0,1 0 0,-1 0 0,1 0 0,-1 0 0,1-1 0,0 1 0,0-1 0,-1 0 0,1 0 0,0 0 0,0 0 0,0-1 0,0 1 0,0-1 0,0 1 0,4-1 0,-4-1 0,0 1 0,0-1 0,0 0 0,0 0 0,0 0 0,0 0 0,-1-1 0,1 1 0,0-1 0,-1 1 0,1-1 0,-1 0 0,1 0 0,-1 0 0,0-1 0,0 1 0,0 0 0,0-1 0,-1 1 0,1-1 0,0 0 0,-1 1 0,1-4 0,6-12 0,-1 1 0,8-30 0,-12 36 0,18-68-24,14-112 0,-34 187 24,-1-3 4,1 1-1,0-1 1,1 1-1,-1-1 1,1 1 0,4-8-1,-5 12-2,0 1 0,1-1 0,-1 1 0,0-1 0,1 1 0,-1-1 0,1 1-1,-1 0 1,1 0 0,0 0 0,-1 0 0,1 0 0,0 0 0,0 0 0,0 1 0,0-1 0,0 0 0,-1 1 0,1 0-1,0-1 1,0 1 0,0 0 0,0 0 0,2 1 0,1-2-1,0 1 0,0 0 0,0 0 0,0 1 0,0-1 0,0 1 0,0 0 0,0 1 0,-1-1 0,1 1 0,0 0 0,-1 0 0,0 0 0,1 1 0,-1-1 0,0 1 0,0 0 0,0 0 0,-1 1 0,1-1 0,-1 1 0,0 0 0,0 0 0,3 5 0,2 2 0,0 0 0,-1 1 0,-1 0 0,0 0 0,-1 0 0,0 1 0,-1 0 0,0 0 0,-1 0 0,0 0 0,-1 1 0,-1-1 0,0 1 0,-1-1 0,0 1 0,-1-1 0,-4 20 0,3-26 0,-1 0 0,0 0 0,0 0 0,-1 0 0,0-1 0,0 0 0,0 1 0,-1-2 0,-6 7 0,-1 0 0,-1 0 0,-25 18 0,32-26 0,-1 1 0,1-2 0,-1 1 0,0-1 0,1 0 0,-1 0 0,-1-1 0,1 0 0,-12 2 0,17-4 0,-1 0 0,1 0 0,-1 0 0,0 0 0,1-1 0,-1 1 0,1-1 0,-1 1 0,0-1 0,1 0 0,0 0 0,-1 0 0,1-1 0,0 1 0,-1 0 0,1-1 0,0 0 0,0 1 0,0-1 0,0 0 0,1 0 0,-1 0 0,0 0 0,1 0 0,-1-1 0,1 1 0,0 0 0,0-1 0,-2-3 0,-3-17 0,0 1 0,1-1 0,1 0 0,2-1 0,0 1 0,1 0 0,3-25 0,-2 11 0,0 36 0,0 1 0,1-1 0,-1 0 0,0 1 0,1-1 0,-1 0 0,0 1 0,1-1 0,-1 0 0,1 1 0,-1-1 0,1 1 0,0-1 0,-1 1 0,1-1 0,-1 1 0,1 0 0,0-1 0,-1 1 0,1 0 0,0-1 0,-1 1 0,1 0 0,0 0 0,0 0 0,-1-1 0,1 1 0,0 0 0,0 0 0,-1 0 0,2 1 0,0-2 0,1 1 0,-1 0 0,0 0 0,1 1 0,-1-1 0,0 0 0,1 1 0,-1 0 0,0-1 0,0 1 0,4 2 0,3 6 0,0 0 0,0 1 0,-1 0 0,-1 0 0,0 1 0,11 20 0,-13-20 0,24 45 0,-21-38 0,0-1 0,1-1 0,1 0 0,16 20 0,-22-31 0,0-1 0,0 0 0,1 0 0,-1-1 0,1 1 0,0-1 0,0 0 0,0 0 0,0-1 0,0 1 0,1-1 0,-1 0 0,1-1 0,0 1 0,-1-1 0,1 0 0,0-1 0,8 1 0,-6-1 0,-2 0 0,0 0 0,0 0 0,0-1 0,1 1 0,-1-1 0,10-3 0,-14 3 0,-1 0 0,1 0 0,0 0 0,0 0 0,-1-1 0,1 1 0,0-1 0,-1 1 0,1-1 0,-1 1 0,0-1 0,0 0 0,1 1 0,-1-1 0,0 0 0,-1 0 0,1 0 0,0 0 0,0 0 0,-1 0 0,1 0 0,-1 0 0,1-4 0,0-47-267,-1 19-619</inkml:trace>
</inkml:ink>
</file>

<file path=ppt/ink/ink10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48"/>
    </inkml:context>
    <inkml:brush xml:id="br0">
      <inkml:brushProperty name="width" value="0.025" units="cm"/>
      <inkml:brushProperty name="height" value="0.025" units="cm"/>
      <inkml:brushProperty name="color" value="#E71224"/>
    </inkml:brush>
  </inkml:definitions>
  <inkml:trace contextRef="#ctx0" brushRef="#br0">0 0 29806,'0'0'2689,"10"0"-2513,23 0-128,14 0-32,3 0 16,-3 0-32,0 0 0,-10 0 0,-7 0 0,-7 0 0,-9 0 0,-11 0 0,-23 0-144,-20 0-672</inkml:trace>
</inkml:ink>
</file>

<file path=ppt/ink/ink10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48"/>
    </inkml:context>
    <inkml:brush xml:id="br0">
      <inkml:brushProperty name="width" value="0.025" units="cm"/>
      <inkml:brushProperty name="height" value="0.025" units="cm"/>
      <inkml:brushProperty name="color" value="#E71224"/>
    </inkml:brush>
  </inkml:definitions>
  <inkml:trace contextRef="#ctx0" brushRef="#br0">195 54 32319,'-2'-1'10,"0"0"1,0 0-1,0 0 1,0 1-1,0-1 0,-1 0 1,1 1-1,0 0 1,0-1-1,0 1 1,0 0-1,-1 0 1,1 0-1,0 0 0,0 1 1,0-1-1,0 0 1,-1 1-1,1 0 1,0-1-1,0 1 0,0 0 1,0 0-1,1 0 1,-1 0-1,0 1 1,0-1-1,1 0 1,-1 1-1,0 0 0,1-1 1,-1 1-1,1 0 1,0-1-1,0 1 1,0 0-1,0 0 1,0 0-1,-1 4 0,-2 4-14,1 0 0,0 0-1,1 0 1,0 1-1,1-1 1,-1 21 0,2-18 8,1 17 5,0-29-8,-1 1 0,1-1-1,-1 0 1,1 0-1,-1 1 1,1-1-1,0 0 1,0 0 0,-1 0-1,1 0 1,0 0-1,0 0 1,0 0 0,0 0-1,0-1 1,0 1-1,0 0 1,1-1 0,-1 1-1,0 0 1,2 0-1,9 2 5,1-1-1,-1 0 0,1-1 1,-1 0-1,1-1 0,0 0 1,17-3-1,-28 2-4,-1 1 0,1 0 0,0-1 0,-1 1 0,1-1 0,-1 0 0,1 1 0,-1-1 0,1 0 0,-1 0 0,1 0 0,-1 0 0,0 0 0,1-1 0,-1 1 0,0 0 0,0 0 0,0-1 0,1-1 0,0-2 0,0 1 0,0 0 0,0-1 0,-1 1 0,0 0 0,0-1 0,1-5 0,-1 0 0,0 0 0,-1 1 0,0-1 0,-1 0 0,0 1 0,-4-17 0,3 20 0,-1 1 0,1 0 0,-1 0 0,0 0 0,-1 0 0,1 0 0,-1 1 0,0-1 0,0 1 0,0 0 0,-1 1 0,1-1 0,-1 1 0,0-1 0,0 1 0,0 1 0,-1-1 0,1 1 0,-11-3 0,-1 0 0,0 1 0,0 0 0,-1 1 0,1 2 0,-23-1 0,38 2 0,0 0 1,0 0-1,0 1 0,0-1 0,1 0 1,-1 1-1,0 0 0,0-1 1,1 1-1,-1 0 0,0 0 0,1 0 1,-1 0-1,1 0 0,-1 0 1,1 0-1,0 0 0,-1 1 0,1-1 1,0 1-1,0-1 0,0 1 0,0-1 1,0 1-1,-1 2 0,-1 4-18,0 0 0,1 0 0,0 1 0,-2 10 0,3-11-32,-6 37-617</inkml:trace>
</inkml:ink>
</file>

<file path=ppt/ink/ink10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2"/>
    </inkml:context>
    <inkml:brush xml:id="br0">
      <inkml:brushProperty name="width" value="0.025" units="cm"/>
      <inkml:brushProperty name="height" value="0.025" units="cm"/>
      <inkml:brushProperty name="color" value="#E71224"/>
    </inkml:brush>
  </inkml:definitions>
  <inkml:trace contextRef="#ctx0" brushRef="#br0">110 363 31358,'0'0'26,"0"0"-1,-1 0 0,1 0 0,0 0 0,0 0 0,0 0 0,0 0 1,-1 0-1,1 0 0,0 0 0,0 0 0,0 0 0,0 0 1,-1 0-1,1 0 0,0 0 0,0 0 0,0 0 0,0 0 0,-1 0 1,1 0-1,0 0 0,0 0 0,0 0 0,0 0 0,0 0 1,-1 0-1,1 0 0,0 0 0,0 1 0,0-1 0,0 0 0,0 0 1,0 0-1,-1 0 0,1 0 0,0 0 0,0 1 0,0-1 0,0 0 1,0 0-1,0 0 0,0 0 0,0 0 0,0 1 0,0-1 1,0 0-1,0 0 0,-2 15 3,1 0 0,0-1 1,2 1-1,3 27 0,-3-40-28,-1 0 0,1-1 1,0 1-1,0 0 0,1-1 0,-1 1 0,0-1 0,0 1 0,1-1 0,-1 0 0,1 0 0,-1 1 0,1-1 0,0 0 0,-1 0 0,1-1 1,0 1-1,0 0 0,0 0 0,-1-1 0,1 1 0,0-1 0,0 0 0,4 1 0,55 0 10,-45-1 8,-14-1-18,0 1 0,0 0 0,0-1 0,0 1 1,0-1-1,0 0 0,0 0 0,0 1 0,0-1 0,0-1 1,0 1-1,0 0 0,-1 0 0,1-1 0,-1 1 0,1-1 1,-1 1-1,1-1 0,-1 0 0,0 1 0,0-1 0,0 0 1,0 0-1,0 0 0,0 0 0,0 0 0,-1 0 0,1 0 1,-1 0-1,1 0 0,-1 0 0,0-1 0,0-1 0,1-8 0,0 1 0,-1 0 0,0-1 0,-1 1 0,-3-14 0,3 22 0,0 0 0,0-1 0,0 1 0,-1 0 0,0 0 0,1 0 0,-1 0 0,0 0 0,-1 0 0,1 0 0,0 1 0,-1-1 0,0 1 0,1 0 0,-1-1 0,0 1 0,0 1 0,0-1 0,0 0 0,-1 1 0,1-1 0,0 1 0,-1 0 0,1 0 0,-6 0 0,-9-3 0,0 2 0,-1 0 0,-27 1 0,41 1 0,3 0 0,0 0 0,0 1 0,-1-1 0,1 1 0,0-1 0,0 1 0,0 0 0,0 0 0,0-1 0,0 2 0,0-1 0,0 0 0,0 0 0,0 1 0,0-1 0,1 0 0,-3 4 0,0-1 0,0 1 0,1 0 0,0 0 0,0 1 0,0-1 0,-3 9 0,1 3 0,0 1 0,1 0 0,-3 30 0,4-28 0,2 1 0,0-1 0,5 40 0,-3-53 0,0 0 0,1-1 0,0 1 0,0 0 0,1-1 0,0 1 0,0-1 0,0 0 0,1 0 0,0 0 0,0-1 0,0 1 0,1-1 0,0 0 0,6 5 0,-3-3 0,1-1 0,0-1 0,0 1 0,0-1 0,0-1 0,1 0 0,0 0 0,0-1 0,20 4 0,1-3-1,-1-2-1,34-1 0,-57-1 2,1 0-2,-1 0 1,1-1 0,-1 0 0,1-1-1,-1 1 1,0-1 0,0-1 0,0 1-1,0-1 1,0-1 0,-1 1 0,1-1-1,-1 0 1,0 0 0,0-1 0,-1 0-1,1 0 1,-1-1 0,0 1-1,0-1 1,-1 0 0,6-10 0,-1 1 1,-2-1 0,0-1 0,0 1 1,-2-1-1,0 0 0,-1 0 0,0 0 1,1-29-1,-1-224 0,-6 246 0,-1 0 0,-8-35 0,-2-20 0,13 62 21,-1 18-8,-1 11-15,-19 99 2,-16 126 0,35-197 0,-1-13 0,1 1 0,2 0 0,1 0 0,6 42 0,-4-59 0,1 0 0,0 0 0,1-1 0,0 1 0,0-1 0,1 0 0,1-1 0,-1 1 0,2-1 0,-1 0 0,1-1 0,0 0 0,1 0 0,0-1 0,0 0 0,1-1 0,0 0 0,0 0 0,0-1 0,1 0 0,0-1 0,0 0 0,0-1 0,19 3 0,-12-4 0,1 0 0,0-2 0,33-3 0,-45 2 0,0-1 0,1 1 0,-1-1 0,0-1 0,0 1 0,0-1 0,0 0 0,0-1 0,-1 1 0,1-1 0,-1-1 0,8-6 0,-7 3 0,0 1 0,-1-1 0,0 0 0,0-1 0,-1 0 0,0 0 0,0 0 0,-1 0 0,0-1 0,-1 1 0,0-1 0,2-12 0,-1-9 0,-1-1 0,-1-49 0,-2 67 0,0 8-2,0 0 1,0 1-1,-1-1 0,1 1 0,-1-1 1,-1 1-1,1-1 0,-1 1 0,0 0 1,0 0-1,0 0 0,-4-6 0,3 8 2,1 1 0,0-1-1,-1 1 1,1 0-1,-1 0 1,0 0-1,1 0 1,-1 0-1,0 1 1,0-1 0,0 1-1,-1 0 1,1-1-1,0 2 1,0-1-1,-1 0 1,1 1-1,0-1 1,-1 1-1,-4 0 1,6 0 0,0 0 0,1 0 0,-1 0 0,1 0 0,-1 0 0,1 0 0,-1 0 0,1 0 0,-1 1 0,1-1 0,-1 1 0,1-1 0,-1 1 0,1 0 0,-1-1 0,1 1 0,0 0 0,-1 0 0,1 0 0,0 0 0,-2 2 0,2 0 0,-1 1 0,1-1 0,0 0 0,1 1 0,-1-1 0,1 1 0,-1-1 0,1 8 0,0 8 0,-2 21 0,1 0 0,6 43 0,-3-71 0,0 0 0,0-1 0,1 1 0,0-1 0,1 0 0,1 0 0,0 0 0,0-1 0,1 0 0,0 0 0,13 16 0,-13-21 0,-1 0 0,1 0 0,0-1 0,1 0 0,-1 0 0,0-1 0,1 1 0,0-2 0,0 1 0,0-1 0,0 0 0,0 0 0,0-1 0,9 1 0,-9-1 0,-1 0 0,1-1 0,0 0 0,-1 0 0,1-1 0,-1 0 0,1 0 0,-1 0 0,0-1 0,1 0 0,-1 0 0,0 0 0,0-1 0,0 0 0,10-7 0,-10 4 2,-1 0 0,1 0 0,-1 0 0,-1-1 0,1 0 0,-1 0-1,0 0 1,-1 0 0,1 0 0,-2-1 0,1 0 0,-1 0 0,0 0 0,1-11 0,0-12-1,-1-1 0,-3-44 1,0 27-3,0 25 1,3-26 0,-2 49 0,1 0 0,-1 1 0,1-1 0,0 0 0,-1 0 0,1 1 0,0-1 0,-1 1 0,1-1 0,0 0 0,0 1 0,0 0 0,0-1 0,-1 1 0,1-1 0,0 1 0,0 0 0,0 0 0,0-1 0,0 1 0,0 0 0,0 0 0,0 0 0,0 0 0,1 0 0,35 1 0,-26-1 0,-4 1 0,1-1 0,-1 1 0,1 1 0,-1-1 0,0 1 0,1 1 0,-1-1 0,8 5 0,-12-5 0,1 0 0,0 0 0,-1 0 0,1 0 0,-1 1 0,0-1 0,0 1 0,0 0 0,0 0 0,0 0 0,-1 0 0,0 1 0,1-1 0,-1 1 0,0-1 0,2 8 0,-4-11 0,0 1 0,0-1 0,1 1 0,-1-1 0,0 1 0,0-1 0,-1 1 0,1 0 0,0-1 0,0 1 0,0-1 0,0 1 0,0-1 0,-1 1 0,1-1 0,0 1 0,0-1 0,-1 1 0,1-1 0,0 1 0,-1-1 0,1 1 0,0-1 0,-1 0 0,1 1 0,-1-1 0,1 0 0,-1 1 0,1-1 0,-1 0 0,1 0 0,-1 1 0,1-1 0,-1 0 0,1 0 0,-1 0 0,1 0 0,-1 0 0,1 1 0,-1-1 0,1 0 0,-1 0 0,0 0 0,1-1 0,-1 1 0,0 0 0,-26-4 0,3-11 0,20 12 0,-1 0 0,0 0 0,1 0 0,-2 1 0,1-1 0,-9-2 0,-1 3 0,0 0 0,0 1 0,-19 0 0,32 1 0,0 0 0,0 1 0,0-1 0,0 0 0,0 0 0,1 1 0,-1-1 0,0 1 0,0-1 0,1 1 0,-1 0 0,0 0 0,1 0 0,-1 0 0,1 0 0,-1 0 0,1 0 0,-1 0 0,1 0 0,0 1 0,-2 1 0,1 1 0,0 0 0,0-1 0,0 1 0,0 0 0,1 0 0,-1 0 0,1 0 0,-1 8 0,1 0 0,0 0 0,1 0 0,0 0 0,1 0 0,4 20 0,-3-23 0,2 0 0,-1 0 0,1 0 0,1-1 0,-1 0 0,2 0 0,-1 0 0,1 0 0,0-1 0,9 9 0,11 9 0,37 27 0,-59-49 0,7 5 0,0 0 0,0-1 0,0-1 0,1 0 0,0-1 0,0 0 0,0 0 0,1-1 0,0-1 0,0 0 0,0-1 0,0-1 0,0 0 0,0 0 0,0-1 0,0-1 0,25-4 0,-33 3 0,1 0 0,-1 0 0,1-1 0,-1 0 0,0 0 0,0 0 0,0 0 0,0-1 0,-1 0 0,1 0 0,-1 0 0,0-1 0,0 1 0,-1-1 0,1 0 0,-1 0 0,0 0 0,-1 0 0,1-1 0,-1 1 0,2-7 0,2-8 0,-1 1 0,0-2 0,-2 1 0,0 0 0,0-22 0,-7-228 0,-1 214 0,-2 1 0,-29-104 0,36 159 0,0 0 0,0 0 0,-1 0 0,1 0 0,0 0 0,0 0 0,0 0 0,0 1 0,0-1 0,0 0 0,0 0 0,0 0 0,0 0 0,-1 0 0,1 0 0,0 0 0,0 0 0,0 0 0,0 0 0,0 0 0,0 0 0,0 0 0,0 0 0,-1 0 0,1 0 0,0 0 0,0 0 0,0 0 0,0-1 0,0 1 0,0 0 0,0 0 0,0 0 0,0 0 0,-1 0 0,1 0 0,0 0 0,0 0 0,0 0 0,0 0 0,0 0 0,0 0 0,0-1 0,-2 22 0,0 31 0,2-25 0,0 107 0,21 164 0,-16-258 0,-3-13 0,2-1 0,1 1 0,1-1 0,18 48 0,-22-71 0,-1 0 0,1 0 0,-1 0 0,1 0 0,0 0 0,0-1 0,0 1 0,1-1 0,-1 0 0,0 1 0,1-1 0,0 0 0,-1 0 0,7 2 0,-4-2 0,1 0 0,-1 0 0,1-1 0,0 0 0,0 0 0,0-1 0,10 1 0,-14-2 0,0 1 0,1 0 0,-1 0 0,0-1 0,0 1 0,0-1 0,1 1 0,-1-1 0,0 0 0,0 0 0,0 0 0,0 0 0,0 0 0,-1-1 0,1 1 0,0 0 0,-1-1 0,4-2 0,-2 0 0,-1 0 0,1-1 0,-1 1 0,1 0 0,-1-1 0,-1 0 0,1 1 0,1-7 0,1-11 0,-1 1 0,-1-1 0,0-24 0,-2 31 0,1-141 0,-1 153 0,0 1 0,0 0 0,0-1 0,1 1 0,-1 0 0,0 0 0,1-1 0,0 1 0,0 0 0,-1 0 0,1 0 0,0 0 0,1 0 0,-1 0 0,0 0 0,1 0 0,-1 1 0,1-1 0,-1 0 0,1 1 0,0-1 0,0 1 0,-1 0 0,1-1 0,0 1 0,0 0 0,1 0 0,3-1 0,3 0 0,0 1 0,0 0 0,0 0 0,0 1 0,18 1 0,2 0 0,-24 0 0,-1-1 0,1 0 0,-1 1 0,1 0 0,-1 0 0,1 1 0,-1-1 0,0 1 0,0 0 0,1 0 0,-1 0 0,-1 0 0,1 1 0,0 0 0,-1 0 0,1 0 0,-1 0 0,0 0 0,0 1 0,0-1 0,0 1 0,-1 0 0,1 0 0,-1 0 0,0 0 0,0 0 0,-1 0 0,1 1 0,-1-1 0,1 5 0,0 0 0,0 0 0,-1 0 0,0 0 0,-1 0 0,0 1 0,0-1 0,0 0 0,-2 0 0,1 0 0,-1 0 0,0 0 0,-1 0 0,0-1 0,-6 13 0,8-20 0,-8 17 0,0-1 0,-8 21 0,15-32 0,0 0 0,1 0-1,0 0 1,0 1-1,0-1 1,0 0-1,1 0 1,0 1-1,0-1 1,1 0-1,1 8 1,-1-13-1,0 1-1,0-1 1,1 1 0,-1-1 0,0 0 0,0 1 0,1-1 0,-1 0-1,1 0 1,-1 0 0,1 0 0,-1 0 0,1-1 0,-1 1 0,1 0 0,0-1-1,0 1 1,-1-1 0,1 0 0,0 1 0,0-1 0,-1 0 0,1 0-1,3 0 1,47-3-34,-49 2 29,0 0 0,0-1 0,0 1 0,0 0 1,0-1-1,-1 0 0,1 1 0,0-1 0,-1 0 0,1 0 1,-1-1-1,0 1 0,1 0 0,-1-1 0,-1 0 1,1 1-1,0-1 0,0 0 0,-1 0 0,0 0 1,0 0-1,2-4 0,1-8-8,0 0 0,-1-1 0,1-20 0,-3 32 14,4-67-24,3-32 26,-6 92 6,0 0 0,1 1 0,0-1 0,1 0 1,0 1-1,10-19 0,-13 27-4,1 0-1,-1 0 1,1-1 0,0 1 0,0 0-1,0 0 1,0 0 0,0 1 0,0-1-1,0 0 1,1 1 0,-1 0 0,1-1-1,-1 1 1,6-2 0,-1 2 2,0 0 1,1 0 0,-1 0-1,12 1 1,-10 0-4,-8 0-3,-1 0 0,1 0 0,-1 0 0,1 0 0,-1 0 0,1 0 0,-1 1 0,1-1 0,-1 0 0,1 0 0,-1 0 0,1 0 0,-1 0 0,1 1 0,-1-1 0,1 0 0,-1 1 0,0-1 0,1 0 0,-1 1 0,1-1 0,-1 0 0,0 1 0,1-1 0,-1 1 0,0-1 0,0 0 0,1 1 0,-1 0 0,2 19 0,-2-15 0,-1-4 1,1 0 0,0-1 1,-1 1-1,1 0 0,0 0 0,-1-1 1,1 1-1,-1 0 0,1 0 0,-1-1 1,0 1-1,1-1 0,-1 1 0,1-1 1,-1 1-1,0-1 0,0 1 0,1-1 1,-1 1-1,0-1 0,0 0 0,0 1 0,-21 6 30,20-6-29,-3 0 1,-1 1 0,0 0 0,1 1-1,-1 0 1,1-1 0,0 2 0,0-1 0,0 1-1,0-1 1,1 1 0,-1 1 0,1-1-1,0 0 1,0 1 0,1 0 0,-1 0-1,1 0 1,0 1 0,1-1 0,-1 1 0,-1 6-1,-1 4-1,1 1 0,1-1 0,1 1 0,0-1-1,1 1 1,2 24 0,-1-35-1,1 0 0,0 0 0,0 0 0,1 0 0,0 0 0,0 0 0,0 0 0,0 0 0,1-1 0,0 1 0,1-1 0,-1 0 0,1 0 0,0 0 0,0-1 0,0 1 0,1-1 0,8 7 0,-6-6 0,0 0 0,1-1 0,0 0 0,0 0 0,0-1 0,0 0 0,1 0 0,-1-1 0,1 0 0,0 0 0,0-1 0,12 1 0,-7-2 0,-5 0 0,-1 0 0,1 0 0,0-1 0,0 0 0,11-3 0,-17 3 0,0 0 0,0-1 0,0 1 0,-1-1 0,1 0 0,0 1 0,-1-1 0,1 0 0,-1 0 0,0-1 0,0 1 0,0 0 0,0-1 0,0 1 0,0-1 0,-1 0 0,1 0 0,1-5 0,2-6 0,-1-1 0,0 0 0,-2-1 0,0 1 0,0-1 0,-1 1 0,-3-24 0,2 12 0,0 11 0,0 0 0,-2 0 0,0 0 0,0 0 0,-2 1 0,-9-29 0,11 39 0,0 1 0,0-1 0,0 0 0,-1 1 0,0 0 0,0-1 0,0 1 0,0 0 0,-1 0 0,1 1 0,-1-1 0,0 1 0,0 0 0,-1 0 0,1 0 0,-1 1 0,1-1 0,-1 1 0,0 0 0,0 0 0,0 1 0,0-1 0,0 1 0,-9-1 0,6 1 0,-1 1 0,1 0 0,-1 0 0,1 0 0,0 1 0,-15 3 0,21-3 0,-1 1 0,0-1 0,0 0 0,1 1 0,-1-1 0,1 1 0,-1 0 0,1 0 0,0 0 0,0 0 0,0 0 0,0 0 0,0 0 0,0 1 0,1-1 0,-1 1 0,1 0 0,-1-1 0,1 1 0,0 0 0,-1 4 0,-1 8 0,0 0 0,0 0 0,2 0 0,0 0 0,1 0 0,0 0 0,4 21 0,-2-28-1,0 0-1,0-1 1,1 1 0,0-1-1,0 0 1,1 0 0,0 0-1,0-1 1,1 1 0,-1-1-1,2 0 1,-1 0 0,1-1-1,-1 1 1,1-1 0,1-1-1,7 6 1,-7-5-1,1 0 1,0-1-1,0 0 1,0 0-1,1 0 0,0-1 1,-1 0-1,1-1 1,0 0-1,0-1 0,0 0 1,0 0-1,1 0 1,16-3-1,-25 2 2,1-1 0,-1 1 0,1-1 0,-1 1 0,0-1 0,1 0 0,-1 0 0,0 1 0,0-1 0,0 0 0,0 0 0,1 0 0,-1 0 0,-1-1 0,1 1 0,0 0 0,0 0 0,0-1 0,-1 1 0,1 0 0,1-3 0,7-35 0,-9 34 0,12-109-1,-9 73 3,14-72 0,-17 110-1,1-1 0,1 1-1,-1 0 1,0 0 0,1 0 0,-1 0 0,1 0 0,0 0 0,0 1 0,0-1 0,0 1 0,0-1 0,1 1 0,-1 0 0,1-1 0,0 1 0,0 1 0,-1-1 0,1 0 0,0 1 0,0-1-1,1 1 1,-1 0 0,0 0 0,0 0 0,1 1 0,-1-1 0,0 1 0,1 0 0,-1 0 0,0 0 0,1 0 0,-1 0 0,0 1 0,1-1 0,-1 1 0,0 0 0,0 0 0,1 0-1,-1 1 1,0-1 0,0 1 0,-1 0 0,1-1 0,0 1 0,0 1 0,4 3 0,1 3-1,0 0 0,-1 0 0,0 1 0,-1 0 0,0 0 0,0 1 0,-1-1 0,0 1 0,-1 0 0,-1 1 0,1-1 0,2 23 0,-1 10 0,-2 0 0,-2 50 0,-1-57 0,0-35 0,0-1 0,0 0 0,0 0 0,0 1 0,0-1 0,-1 0 0,1 0 0,0 1 0,-1-1 0,1 0 0,-1 0 0,1 0 0,-1 1 0,0-1 0,0 1 0,-3-24-5,4-7 0,2-1 1,2 1-1,0 0 1,2 0-1,12-38 1,54-128 4,-71 193 1,0-2-2,1 0 1,0 0-1,0 0 1,0 1 0,0-1-1,4-4 1,-4 7 1,0 0 1,-1 0 0,1 0-1,-1 0 1,1 0 0,0 0 0,0 1-1,0-1 1,-1 0 0,1 1-1,0 0 1,0-1 0,0 1 0,0 0-1,0 0 1,2 0 0,-2 0-2,0 1 0,-1-1 0,1 1 1,-1-1-1,1 1 0,-1 0 0,1 0 1,-1 0-1,0-1 0,1 1 0,-1 0 1,0 1-1,0-1 0,0 0 1,0 0-1,0 0 0,0 1 0,0-1 1,0 0-1,0 1 0,0-1 0,0 3 1,17 43-2,-16-38 1,5 16 0,-1 1 0,-1-1 0,2 50 0,-6 84 0,-3-76 0,2-83 0,0 1 0,0 0-1,0-1 1,0 1 0,0-1 0,0 1 0,0 0-1,0-1 1,0 1 0,0-1 0,0 1-1,0 0 1,0-1 0,0 1 0,1-1 0,-1 1-1,0 0 1,0-1 0,1 1 0,-1-1 0,0 1-1,1-1 1,0 1 0,1-3-35,2-3-165</inkml:trace>
</inkml:ink>
</file>

<file path=ppt/ink/ink1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43"/>
    </inkml:context>
    <inkml:brush xml:id="br0">
      <inkml:brushProperty name="width" value="0.05" units="cm"/>
      <inkml:brushProperty name="height" value="0.05" units="cm"/>
      <inkml:brushProperty name="color" value="#FFFF00"/>
    </inkml:brush>
  </inkml:definitions>
  <inkml:trace contextRef="#ctx0" brushRef="#br0">1 8 30686,'0'-5'1409,"0"3"-1105,22 2-144,19 0-96,19 0-48,3 0 16,-8 0-32,-6 0 0,-16 0-64,-14 0-352,-5 0-1617</inkml:trace>
</inkml:ink>
</file>

<file path=ppt/ink/ink10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3"/>
    </inkml:context>
    <inkml:brush xml:id="br0">
      <inkml:brushProperty name="width" value="0.025" units="cm"/>
      <inkml:brushProperty name="height" value="0.025" units="cm"/>
      <inkml:brushProperty name="color" value="#E71224"/>
    </inkml:brush>
  </inkml:definitions>
  <inkml:trace contextRef="#ctx0" brushRef="#br0">1 1 30750,'0'0'1953,"30"0"-1937,20 0 0,10 0 16,0 0-32,0 0 0,-3 0 0,-10 0 0,-14 0 0,-12 0 0,-11 0 0</inkml:trace>
</inkml:ink>
</file>

<file path=ppt/ink/ink10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5"/>
    </inkml:context>
    <inkml:brush xml:id="br0">
      <inkml:brushProperty name="width" value="0.025" units="cm"/>
      <inkml:brushProperty name="height" value="0.025" units="cm"/>
      <inkml:brushProperty name="color" value="#E71224"/>
    </inkml:brush>
  </inkml:definitions>
  <inkml:trace contextRef="#ctx0" brushRef="#br0">1 530 30302,'0'0'2193,"0"12"-2065,0 1-117,0 1 0,2 0 0,3 20 0,-4-29-10,1 0 1,-1 0-1,1 0 1,0-1-1,0 1 1,1-1-1,-1 1 0,1-1 1,0 0-1,0 0 1,1 0-1,-1 0 1,5 4-1,-5-7-1,-1 1 1,0-1-1,1 0 1,-1 0-1,0 0 0,1 0 1,-1 0-1,1 0 0,0-1 1,-1 1-1,1-1 1,0 0-1,-1 0 0,1 0 1,-1 0-1,1 0 1,0 0-1,-1-1 0,1 1 1,-1-1-1,1 0 1,-1 0-1,1 0 0,-1 0 1,1 0-1,-1-1 1,0 1-1,0-1 0,0 1 1,0-1-1,0 0 0,0 0 1,0 0-1,0 0 1,-1 0-1,1 0 0,-1 0 1,0-1-1,1 1 1,0-4-1,6-16 0,-1 0 0,-2-1 0,0 1 0,-1-1 0,1-26 0,-3-120 0,-4 96 0,2-176 19,0 248-11,0 13-19,-3 57 15,-15 81 0,8-78 0,-2 86 0,12-134-4,-1-13 0,1 1 0,1 0 0,1 14 0,-1-22 0,0-1 0,0 1 0,0-1 0,1 0 0,-1 1 0,1-1 0,0 0 0,0 0 0,0 1 0,0-2 0,0 1 0,1 0 0,-1 0 0,4 2 0,1 0 0,0 0 0,0 0 0,0-1 0,0 0 0,1 0 0,0-1 0,0 0 0,0 0 0,14 2 0,1-2 0,0-1 0,30-1 0,-48 0 0,-1-1 0,1 0 0,-1-1 0,1 1 0,-1-1 0,1 0-1,-1 0 1,1 0 0,-1-1 0,0 0 0,0 1 0,0-2 0,0 1 0,0 0 0,0-1 0,0 1 0,-1-1 0,1 0 0,-1-1-1,0 1 1,0 0 0,0-1 0,0 0 0,-1 1 0,0-1 0,1 0 0,-1 0 0,-1-1 0,1 1 0,-1 0 0,1-1-1,-1 1 1,1-8 0,2-20-2,-1 1 0,-2-1 0,-1 0-1,-1 1 1,-7-42 0,7 66 2,-1-1 0,0 1 0,0 0 0,-1 0 0,0 0 0,0 1 0,-6-10 0,8 14 0,-1-1 0,0 1 0,0 0 0,0 0 0,0 0 0,0 0 0,0 0 0,0 0 0,-1 1 0,1-1 0,-1 1 0,1 0 0,-1-1 0,0 1 0,1 0 0,-1 1 0,0-1 0,0 0 0,0 1 0,0 0 0,-3-1 0,5 1 0,0 0 0,0 1 0,0-1 0,0 0 0,0 0 0,0 0 0,0 1 0,0-1 0,0 1 0,1-1 0,-1 1 0,0-1 0,0 1 0,0-1 0,0 1 0,1 0 0,-1-1 0,0 1 0,0 0 0,1 0 0,-1-1 0,1 1 0,-1 0 0,1 0 0,-1 0 0,1 0 0,0 0 0,-1 0 0,1 2 0,-4 32 0,4-29 0,-1 119 0,1-122 0,0 1 0,0 0 0,0-1 1,1 1-1,-1-1 0,1 1 0,0-1 0,0 1 0,0-1 0,1 0 1,-1 1-1,1-1 0,0 0 0,0 0 0,0 0 0,0 0 0,0 0 1,1-1-1,-1 1 0,1-1 0,0 1 0,0-1 0,0 0 0,0 0 1,0 0-1,0-1 0,0 1 0,1-1 0,4 2 0,8 1 2,1-1-1,-1 0 1,0-2-1,1 0 0,18-1 1,-26 0-2,-5 0 0,0 1 0,-1-1 1,1 0-1,0-1 0,0 1 0,-1-1 0,1 1 0,0-1 0,-1 0 0,1-1 0,0 1 0,-1 0 0,0-1 0,1 0 1,-1 0-1,0 0 0,0 0 0,0-1 0,0 1 0,0-1 0,-1 0 0,1 1 0,-1-1 0,0 0 0,0-1 0,0 1 0,0 0 1,0-1-1,-1 1 0,1-1 0,-1 1 0,1-7 0,3-18 0,-2 0 0,-1 1 0,-3-49 0,0 25 0,1 50 0,0 0 0,0 0 0,0 0 0,0 0 0,0 0 0,-1 0 0,1 0 0,0 0 0,-1 0 0,1 0 0,0 0 0,-1 0 0,1 0 0,-1 0 0,1 0 0,-1 0 0,0 0 0,1 0 0,-1 0 0,0 1 0,0-1 0,0 0 0,1 1 0,-1-1 0,0 0 0,0 1 0,0-1 0,0 1 0,0 0 0,0-1 0,0 1 0,0 0 0,0-1 0,0 1 0,0 0 0,0 0 0,-1 0 0,1 0 0,0 0 0,0 0 0,0 0 0,0 0 0,0 1 0,0-1 0,0 0 0,0 1 0,-2 0 0,0 0 0,0 0 0,-1 0 0,1 0 0,0 1 0,0-1 0,0 1 0,0 0 0,0 0 0,0 0 0,0 0 0,1 1 0,-1-1 0,-3 5 0,1 5 0,1-1 0,1 1 0,0 0 0,0 0 0,2 0 0,-1 1 0,1-1 0,1 0 0,0 1 0,2 12 0,-1 12 0,-1-31 0,1 0 0,-1 0 0,1 0 0,0 0 0,0 0 0,1 0 0,0-1 0,0 1 0,0 0 0,0-1 0,1 0 0,0 1 0,0-1 0,1 0 0,-1-1 0,1 1 0,0-1 0,0 1 0,1-1 0,-1 0 0,1-1 0,8 6 0,-3-4 0,1 0 0,0 0 0,0-1 0,1 0 0,-1-1 0,1 0 0,0-1 0,0 0 0,0-1 0,15 0 0,-8 0 0,-11-1 0,0 0 0,0 0 0,0 0 0,12-3 0,-18 2 0,0 0 0,0 1 0,0-1 0,0 0 0,0 0 0,0 0 0,0 0 0,0-1 0,0 1 0,-1 0 0,1-1 0,0 1 0,-1-1 0,1 0 0,-1 1 0,1-1 0,-1 0 0,0 0 0,0 0 0,1-3 0,3-13 0,0 0 0,-2 0 0,0 0 0,-2 0 0,0 0 0,0 0 0,-4-26 0,2-22 0,1 49-1,4-55-7,-3 67 7,-1 1 0,1 0 1,0-1-1,0 1 1,1 0-1,-1 0 1,1 0-1,0 0 1,0 0-1,0 0 1,0 1-1,6-7 1,-6 9 0,-1-1 0,1 1 0,0 1 0,0-1 0,0 0 0,0 0 0,0 1 0,0-1 0,0 1 0,0 0 0,0 0 0,0-1 0,0 1 0,0 1 0,0-1 0,4 1 0,-2-1 0,0 1 0,0 0 0,0 0 0,0 0 0,0 1 0,-1-1 0,7 5 0,25 26 0,-30-26 0,0-1 0,0 1 0,1-1 0,0 0 0,0 0 0,1-1 0,-1 0 0,9 4 0,-14-8 0,-1 1 0,0-1 0,1 0 0,-1 0 0,1 0 0,-1 0 0,0 0 0,1 0 0,-1 0 0,1 0 0,-1 0 0,0-1 0,1 1 0,-1 0 0,1 0 0,-1 0 0,0 0 0,1-1 0,-1 1 0,0 0 0,1 0 0,-1 0 0,0-1 0,1 1 0,-1 0 0,0-1 0,0 1 0,1 0 0,-1-1 0,0 1 0,0 0 0,0-1 0,1 1 0,-1 0 0,0-1 0,0 1 0,0-1 0,0 1 0,0 0 0,0-1 0,0 1 0,0-1 0,0 1 0,0 0 0,0-1 0,0 1 0,0-1 0,0 1 0,0 0 0,0-1 0,-1 1 0,1 0 0,0-1 0,0 0 0,-1 0 0,1-1 0,0 0 0,-1 0 0,1 1 0,-1-1 0,1 0 0,-1 1 0,0-1 0,0 1 0,0-1 0,0 1 0,0-1 0,-2-1 0,-2 0 0,0 0 0,0 0 0,0 1 0,-1-1 0,1 1 0,-1 1 0,0-1 0,1 1 0,-1 0 0,0 0 0,-11 0 0,14 1 0,-1 0 0,0 1 0,0-1 0,0 1 0,0 0 0,1 0 0,-1 0 0,0 0 0,1 0 0,-1 1 0,1 0 0,-1 0 0,1 0 0,0 0 0,0 0 0,0 1 0,0-1 0,0 1 0,-2 3 0,-3 6 1,0 0 0,1 1-1,0 0 1,1 0 0,1 1 0,0-1 0,1 1-1,0 0 1,-2 16 0,3-4 1,1 0-1,1 1 1,1-1-1,4 31 1,-3-52-2,0 1 0,1 0 0,0-1 0,0 1 0,0-1 0,1 0 0,-1 0 0,2 0 0,-1 0 0,0 0 0,1-1 0,0 1 0,0-1 0,0 0 0,0 0 0,1 0 0,0-1 0,0 0 0,0 0 0,0 0 0,0 0 0,0-1 0,1 0 0,-1 0 0,1 0 0,0-1 0,-1 0 0,1 0 0,0 0 0,8-1 0,-8 1 0,0-1 0,-1 0 0,1-1 0,-1 0 0,1 1 0,0-2 0,-1 1 0,0-1 0,7-2 0,-9 2 0,0 0 0,-1 0 0,1 0 0,-1 0 0,0-1 0,1 1 0,-1-1 0,0 0 0,0 1 0,-1-1 0,1 0 0,-1 0 0,1 0 0,-1 0 0,0 0 0,1-6 0,3-13 0,-2 0 0,-1 0 0,0-1 0,-2 1 0,-2-27 0,1-7 0,1 39 0,0 7 0,1 0 0,-1 0 0,-1 0 0,0 1 0,0-1 0,-1 0 0,0 1 0,-5-13 0,-2 12 0,2 14 0,-1 16 0,1 12 0,2 1 0,1-1 0,1 1 0,2-1 0,6 58 0,-5-86 1,1 0-1,0 1 1,1-1-1,-1 0 1,1 0-1,-1 0 1,1 0-1,0-1 1,1 1 0,-1 0-1,1-1 1,-1 0-1,1 1 1,0-1-1,0 0 1,0-1-1,1 1 1,-1 0 0,1-1-1,6 4 1,-5-4 0,1 0 0,0 0 1,-1 0-1,1-1 0,0 0 1,0 0-1,0 0 1,0-1-1,0 1 0,0-2 1,0 1-1,0-1 0,0 1 1,8-4-1,-11 3-2,0 0 0,-1-1-1,1 1 1,-1-1 0,1 1 0,-1-1-1,0 0 1,0 0 0,0 0 0,0 0-1,0-1 1,0 1 0,0-1 0,-1 1-1,1-1 1,-1 1 0,0-1 0,0 0-1,0 1 1,0-1 0,0 0 0,0-6-1,2-8 1,0-1 0,-1-29-1,-2 32 3,0-85-1,1-32 0,-1 131 0,0-1 0,0 1 1,0-1-1,1 1 0,-1 0 0,0-1 0,0 1 1,1-1-1,-1 1 0,1 0 0,-1-1 0,1 1 1,-1 0-1,1 0 0,0-1 0,0 1 0,0 0 1,0 0-1,0 0 0,0 0 0,2-2 0,0 2 3,0 0 0,0 0 0,0 1 0,0-1 0,0 1 0,0 0 0,0 0-1,6 0 1,-1 0-1,-4 1-2,0 0 0,1 0 0,-1 0 0,1 0 0,-1 1 0,0-1 0,0 1 0,0 0 0,0 1 0,0-1 0,0 1 0,-1-1 0,1 1 0,-1 0 0,0 1 0,0-1 0,0 0 0,0 1 0,0 0 0,-1-1 0,0 1 0,4 8 0,3 6 0,-1 1 0,-1 0 0,9 34 0,-11-26 0,-1 0 0,-2 1 0,-1-1 0,-2 34 0,0-11 0,1-48 0,-2 38 0,2-38 0,0 0 0,-1 0 0,1-1 0,-1 1 0,1 0 0,-1 0 0,0 0 0,0 0 0,0 0 0,0-1 0,0 1 0,0 0 0,0-1 0,0 1 0,-1-1 0,-2 3 0,4-4 0,-1 0 0,1 0 0,0 0 0,0 0 0,0 0 0,-1 0 0,1 0 0,0 0 0,0 0 0,0 0 0,-1 0 0,1 0 0,0 0 0,0 0 0,0-1 0,0 1 0,-1 0 0,1 0 0,0 0 0,0 0 0,0-1 0,0 1 0,0 0 0,-1 0 0,1 0 0,0 0 0,0-1 0,0 1 0,0 0 0,0 0 0,0 0 0,0-1 0,0 1 0,0 0 0,0 0 0,0 0 0,0-1 0,0 1 0,0 0 0,0 0 0,0-1 0,0 1 0,0 0 0,0 0 0,0 0 0,0-1 0,0 1 0,0 0 0,1 0 0,-1 0 0,0-1 0,0-1 0,0-43 0,2 0 0,3 0 0,1 0 0,2 0 0,2 1 0,25-70 0,-29 99 0,-5 10 0,0 1 0,0-1 0,1 1 0,0 0 0,0-1 0,0 1 0,0 0 0,1 0 0,0 1 0,6-8 0,-9 11 0,1 0 0,-1 0 0,1 0 0,0 0 0,-1 0 0,1 0 0,-1 0 0,1 0 0,-1 0 0,1 0 0,0 0 0,-1 0 0,1 1 0,-1-1 0,1 0 0,-1 0 0,1 1 0,-1-1 0,1 0 0,-1 1 0,1-1 0,-1 0 0,1 1 0,-1-1 0,0 1 0,1-1 0,-1 1 0,0-1 0,1 1 0,-1-1 0,0 1 0,0-1 0,1 1 0,-1-1 0,0 1 0,0-1 0,0 1 0,0 0 0,0-1 0,0 1 0,0 0 0,7 31 0,-6-28 0,9 78 0,0 135 0,-9-233 0,0 1 0,2 0 0,0 0 0,0 0 0,1 0 0,8-17 0,5-7 0,22-39 0,-31 65 0,-1-1 0,2 1 0,0 0 0,0 1 0,2 0 0,13-13 0,-24 25 0,0 0 0,0-1 0,0 1 0,0 0 0,0 0 0,0 0 0,0 0 0,0 0 0,0 0 0,1 0 0,-1 0 0,0 0 0,0 0 0,0 0 0,0 0 0,0 0 0,0 0 0,0 0 0,1 0 0,-1 0 0,0 0 0,0 0 0,0 0 0,0 0 0,0 0 0,0 0 0,0 0 0,0 0 0,1 0 0,-1 0 0,0 0 0,0 0 0,0 0 0,0 1 0,0-1 0,0 0 0,0 0 0,0 0 0,0 0 0,0 0 0,0 0 0,1 0 0,-1 0 0,0 0 0,0 0 0,0 1 0,0-1 0,0 0 0,0 0 0,0 0 0,0 0 0,0 0 0,0 0 0,0 0 0,0 1 0,0-1 0,0 0 0,0 0 0,0 0 0,0 0 0,0 0 0,0 0 0,0 0 0,0 0 0,-1 1 0,5 24 0,-1 0 0,-2 1 0,0-1 0,-4 27 0,1 12 0,2 88-5,2-150-182,9-2-645</inkml:trace>
</inkml:ink>
</file>

<file path=ppt/ink/ink10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7"/>
    </inkml:context>
    <inkml:brush xml:id="br0">
      <inkml:brushProperty name="width" value="0.025" units="cm"/>
      <inkml:brushProperty name="height" value="0.025" units="cm"/>
      <inkml:brushProperty name="color" value="#E71224"/>
    </inkml:brush>
  </inkml:definitions>
  <inkml:trace contextRef="#ctx0" brushRef="#br0">0 61 30286,'0'0'2430,"0"6"-2408,1 8-18,2 1 0,-1-1 0,2 0 1,0 0-1,0 0 0,9 16 1,12 43-6,-12-21 1,-9-28 0,2-1 0,0 0 0,2 0 0,19 40 0,-25-61 0,0 0 0,0 0 0,0-1 0,0 1 0,0 0 0,0-1 0,0 1 0,1-1 0,-1 0 0,1 0 0,-1 0 0,1 0 0,-1 0 0,1-1 0,-1 1 0,1-1 0,0 1 0,4-1 0,-3 0 0,0 0 0,0 0 0,-1 0 0,1 0 0,0-1 0,0 1 0,-1-1 0,1 0 0,0 0 0,-1-1 0,1 1 0,5-4 0,-3 0 0,-1-1 0,0 1 0,0-1 0,0 0 0,-1-1 0,0 1 0,0-1 0,0 1 0,4-16 0,2-5 0,7-36 0,-9 13 0,-1 0 0,-3-1 0,-2-64 0,-2 114 0,0-1 0,0 1 0,0-1 0,0 1 0,0-1 0,0 1 0,0-1 0,-1 1 0,1 0 0,0-1 0,-1 1 0,1-1 0,-1 1 0,0 0 0,1-1 0,-1 1 0,0 0 0,0 0 0,0 0 0,0 0 0,0 0 0,0-1 0,0 2 0,0-1 0,0 0 0,-2-1 0,-2 1 0,1-1 0,-1 2 0,1-1 0,-1 0 0,1 1 0,-1 0 0,-6 0 0,4 0 0,5 0 0,1 0 0,0 0 0,-1 1 0,1-1 0,-1 0 0,1 1 0,-1-1 0,1 1 0,-1-1 0,1 1 0,0 0 0,-1 0 0,1 0 0,0-1 0,0 1 0,0 0 0,0 0 0,0 0 0,0 1 0,0-1 0,-1 2 0,-1 1 0,1 0 0,0 0 0,0 0 0,1 1 0,-1-1 0,1 1 0,-1 4 0,-1 12 0,1-1 0,1 30 0,1-43 0,0 0 0,0 1 0,0-1 0,1 1 0,0-1 0,0 1 0,1-1 0,0 0 0,0 0 0,1 0 0,-1 0 0,2 0 0,-1 0 0,1-1 0,0 1 0,0-1 0,1 0 0,0-1 0,0 1 0,0-1 0,1 0 0,0 0 0,0 0 0,0-1 0,0 0 0,1 0 0,13 5 0,-9-5 0,0 0 0,1-1 0,0 0 0,0-1 0,0-1 0,0 0 0,0 0 0,15-2 0,-16 1 0,-9 0 0,-1 0 0,1 0 0,-1-1 0,1 1 0,-1 0 0,0-1 0,1 1 0,-1-1 0,1 0 0,-1 1 0,0-1 0,0 0 0,1 0 0,-1 0 0,0 1 0,0-2 0,0 1 0,0 0 0,0 0 0,0 0 0,0 0 0,0 0 0,-1-1 0,1 1 0,0 0 0,-1-1 0,1 1 0,-1-1 0,1 1 0,-1-1 0,0 1 0,0-2 0,2-8 0,-1 1 0,0-1 0,-2-17 0,0 11 0,1-16 0,2 0 0,1 0 0,1 1 0,10-38 0,-14 119 0,1-22 0,-7 79 0,2-70 0,3 1 0,3 50 0,-2-84 0,1 0 0,0 0 0,-1 1 0,2-1 0,-1 0 0,0 0 0,0 0 0,1 0 0,0 0 0,0-1 0,-1 1 0,2 0 0,-1-1 0,0 1 0,0-1 0,1 0 0,-1 0 0,1 0 0,0 0 0,0 0 0,0-1 0,-1 1 0,1-1 0,1 0 0,-1 1 0,0-1 0,6 0 0,8 3 0,0-2 0,0 0 0,0-1 0,19-2 0,-19 1 0,-13 1 0,1-1 0,-1 0 0,1 0 0,-1-1 0,1 0 0,-1 1 0,1-1 0,-1-1 0,0 1 0,1-1 0,-1 1 0,0-1 0,0-1 0,6-3 0,-6 2 0,-1 0 0,0 1 0,-1-1 0,1 0 0,-1-1 0,0 1 0,0 0 0,0-1 0,0 1 0,-1-1 0,0 1 0,0-1 0,0 0 0,0-5 0,7-75 0,-7 58 0,1 0 0,2 1 0,11-45 0,-14 69 0,-1 0 0,1 1 0,0-1 0,0 0 0,0 0 0,0 0 0,0 0 0,0 1 0,0-1 0,0 0 0,1 1 0,-1-1 0,1 1 0,-1 0 0,1-1 0,0 1 0,0 0 0,-1 0 0,1 0 0,3-1 0,0 1 0,0 0 0,0 0 0,0 0 0,0 1 0,0 0 0,8 1 0,4-1 0,-15 1 0,0-1 0,0 0 0,0 1 0,0 0 0,0-1 0,0 1 0,0 0 0,0 0 0,0 0 0,-1 0 0,1 0 0,0 0 0,-1 1 0,1-1 0,-1 1 0,0-1 0,1 1 0,-1-1 0,0 1 0,2 2 0,3 4 0,-6-7 0,0-1 0,0 0 0,0 0 0,0 1 0,0-1 0,0 0 0,0 0 0,0 0 0,0 1 0,0-1 0,0 0 0,0 0 0,0 0 0,0 1 0,0-1 0,0 0 0,0 0 0,0 0 0,-1 1 0,1-1 0,0 0 0,0 0 0,0 0 0,0 0 0,0 1 0,-1-1 0,1 0 0,0 0 0,0 0 0,0 0 0,-1 0 0,1 0 0,0 0 0,0 0 0,0 1 0,-1-1 0,1 0 0,0 0 0,0 0 0,0 0 0,-1 0 0,1 0 0,0 0 0,0 0 0,-1 0 0,1 0 0,0 0 0,0-1 0,0 1 0,-1 0 0,1 0 0,0 0 0,-16 0 0,15 0 0,-1 0 0,-7 0 0,0 0 0,0 1 0,0 0 0,-11 2 0,17-2 0,0 0 0,0 1 0,0-1 0,0 0 0,0 1 0,0 0 0,1 0 0,-1 0 0,1 0 0,-1 0 0,1 0 0,0 1 0,-1-1 0,-2 6 0,-1 1 0,1 1 0,0-1 0,0 1 0,1 0 0,1 0 0,0 1 0,-4 19 0,4-3 0,-1 54 0,4-77 0,0 0 0,0 0 0,1 0 0,-1 0 0,1 0 0,0 0 0,0 0 0,0 0 0,1 0 0,-1-1 0,1 1 0,0 0 0,5 6 0,-5-8 0,0 0 0,1 1 0,-1-1 0,1 0 0,0-1 0,-1 1 0,1 0 0,0-1 0,0 1 0,0-1 0,0 0 0,1 0 0,-1 0 0,0 0 0,0-1 0,1 0 0,4 1 0,4 0 0,-6-1 0,1 1 0,0-1 0,0-1 0,0 1 0,7-2 0,-13 2 0,1-1 0,0 1 0,-1-1 0,1 0 0,-1 0 0,1 1 0,-1-1 0,1 0 0,-1 0 0,0 0 0,1 0 0,-1-1 0,0 1 0,0 0 0,0 0 0,0-1 0,0 1 0,0-1 0,0 1 0,0-1 0,-1 1 0,1-1 0,0 1 0,0-4 0,3-19 0,-1-1 0,-2 0 0,0 1 0,-3-34 0,0-3 0,-1-82 0,2 133 0,-2 16 0,-1 39 0,1 1 0,5 58 0,0-19 0,-3-66 0,2 38 0,0-54 0,-1-1 0,0 1 0,1-1 0,-1 1 0,1-1 0,0 1 0,0-1 0,0 1 0,0-1 0,0 0 0,1 0 0,-1 1 0,1-1 0,-1 0 0,1 0 0,0-1 0,3 4 0,-4-5-3,0 1 1,1 0-1,-1-1 1,1 0-1,-1 1 1,1-1-1,-1 0 1,1 0-1,-1 0 1,1 0-1,0 0 1,-1 0-1,1 0 1,-1 0-1,1-1 1,-1 1-1,1-1 1,1 0-1,7-12-237</inkml:trace>
</inkml:ink>
</file>

<file path=ppt/ink/ink10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7"/>
    </inkml:context>
    <inkml:brush xml:id="br0">
      <inkml:brushProperty name="width" value="0.025" units="cm"/>
      <inkml:brushProperty name="height" value="0.025" units="cm"/>
      <inkml:brushProperty name="color" value="#E71224"/>
    </inkml:brush>
  </inkml:definitions>
  <inkml:trace contextRef="#ctx0" brushRef="#br0">231 44 32239,'-2'-3'17,"0"1"1,0-1 0,-1 1-1,1-1 1,-1 1-1,1 0 1,-1 0 0,0 0-1,0 0 1,0 0-1,0 1 1,0 0 0,-1-1-1,1 1 1,0 0 0,0 0-1,-1 1 1,1-1-1,-1 1 1,1 0 0,0 0-1,-1 0 1,1 0-1,-1 0 1,1 1 0,-1-1-1,1 1 1,0 0-1,-6 3 1,5-2-18,-1 1 0,1-1 0,0 1 0,0 0 0,0 1 0,1-1 0,-1 1 0,1-1 0,0 1 0,0 0 0,0 0 0,0 1 0,1-1 0,0 0 0,-1 1 0,2 0 0,-1-1 0,-1 9 0,0-4 0,1 1 0,0-1 0,1 1 0,0-1 0,1 1 0,0-1 0,0 1 0,1-1 0,3 13 0,-3-20 0,0 1 0,0 0 0,0-1 0,1 1 0,-1 0 0,1-1 0,0 0 0,0 1 0,0-1 0,0 0 0,0 0 0,0 0 0,0 0 0,1 0 0,-1-1 0,1 1 0,0-1 0,-1 0 0,1 1 0,0-1 0,0 0 0,-1-1 0,1 1 0,5 0 0,9 2 0,0-2 0,0 0 0,21-1 0,-18 0 0,-18 0 0,1 0 0,-1 0 0,0 0 0,1 0 0,-1-1 0,1 1 0,-1-1 0,0 1 0,1-1 0,-1 0 0,0 0 0,5-2 0,-6 2 0,0-1 0,0 1 0,0-1 0,0 1 0,0-1 0,0 1 0,0-1 0,0 0 0,-1 1 0,1-1 0,0 0 0,-1 0 0,0 1 0,1-1 0,-1 0 0,0 0 0,0-3 0,1-7 0,-1 1 0,0 0 0,-1 0 0,0 0 0,0-1 0,-1 1 0,-5-15 0,4 20 0,0 0 0,0 0 0,-1 0 0,1 0 0,-1 0 0,-1 1 0,1 0 0,-1-1 0,0 2 0,0-1 0,0 1 0,-1-1 0,-8-4 0,5 4 0,-1 1 0,1 0 0,-1 0 0,0 1 0,0 0 0,0 1 0,0 0 0,0 1 0,0 0 0,-1 0 0,1 1 0,0 1 0,-17 2 0,25-3-1,0 0 0,0 0-1,0 1 1,0-1 0,0 1 0,0 0-1,0 0 1,0 0 0,0 0 0,0 0-1,0 0 1,-3 3 0,2-1-12,1 1-1,-1 0 1,0 0 0,1 0-1,-3 8 1</inkml:trace>
</inkml:ink>
</file>

<file path=ppt/ink/ink10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1"/>
    </inkml:context>
    <inkml:brush xml:id="br0">
      <inkml:brushProperty name="width" value="0.025" units="cm"/>
      <inkml:brushProperty name="height" value="0.025" units="cm"/>
      <inkml:brushProperty name="color" value="#E71224"/>
    </inkml:brush>
  </inkml:definitions>
  <inkml:trace contextRef="#ctx0" brushRef="#br0">284 542 29357,'-1'-11'629,"-1"0"-1,0 0 1,0 0 0,-8-18-1,9 26-624,0 0-1,-1 0 1,1 0 0,-1 0 0,0 0-1,0 1 1,0-1 0,0 1-1,0-1 1,0 1 0,-1 0-1,1 0 1,-1 0 0,1 0-1,-1 0 1,0 1 0,0-1-1,0 1 1,0 0 0,-3-2 0,-3 1 2,1 1 0,-1-1 1,0 1-1,0 1 0,0 0 1,0 0-1,-11 2 0,16-1-3,0 0 1,0 0-1,0 0 0,0 1 1,0 0-1,0 0 0,0 0 1,0 0-1,1 0 0,-1 1 0,1 0 1,0-1-1,-1 1 0,1 1 1,1-1-1,-5 5 0,-2 7 0,0 1-1,0 0 0,2 0 1,0 1-1,1 0 0,0 0 0,2 1 1,0-1-1,1 1 0,0 0 1,2 0-1,0 0 0,1 0 1,3 24-1,-3-39-2,1-1 0,-1 0 0,1 1 0,-1-1 0,1 0 0,0 1 0,0-1 1,0 0-1,0 0 0,1 0 0,-1 0 0,0 0 0,1 0 0,-1 0 0,1 0 0,0-1 0,0 1 0,0 0 0,2 1 0,1-1 1,-1 1-1,1-1 0,0 0 1,-1 0-1,1-1 1,0 1-1,0-1 0,11 1 1,-8-2-1,0 1 1,0-1 0,1 0 0,-1-1-1,0 0 1,0-1 0,0 1-1,0-1 1,0-1 0,0 0 0,11-6-1,-11 4 1,-1-2-1,0 1 0,0-1 0,0 0 0,-1 0 1,0 0-1,-1-1 0,1 0 0,-2 0 0,1-1 1,-1 1-1,0-1 0,-1 0 0,4-13 0,0-9 0,-2 0-1,0 0 0,0-34 0,0-293-11,-6 223 27,1 634 17,0-482-32,0-1 0,2 1 0,0-1 0,1 0 0,0 1 0,10 23 0,-12-35 0,1 0 0,0 0 0,1-1 0,-1 1 0,1-1 0,0 1 0,0-1 0,0 0 0,1 0 0,-1-1 0,1 1 0,0-1 0,0 1 0,0-1 0,0-1 0,1 1 0,-1 0 0,1-1 0,0 0 0,0 0 0,0-1 0,0 1 0,0-1 0,8 1 0,0 0 0,-1-1 0,1-1 0,0 0 0,-1-1 0,18-2 0,-26 2 0,0-1 0,-1 1 0,1 0 0,0-1 0,-1 0 0,1 0 0,-1 0 0,1 0 0,-1-1 0,0 1 0,0-1 0,0 0 0,-1 0 0,1 0 0,-1 0 0,1 0 0,-1-1 0,0 1 0,0-1 0,-1 1 0,3-6 0,1-11 0,0 0 0,-1 0 0,-2-1 0,0 1 0,-1-1 0,-2-31 0,1 18 0,0 34 0,0-8 0,0-1 0,-1 1 0,1 0 0,-5-16 0,5 23 0,-1-1 0,1 1 0,-1-1 0,0 1 0,1 0 0,-1-1 0,0 1 0,0 0 0,0-1 0,0 1 0,0 0 0,0 0 0,-1 0 0,1 0 0,0 0 0,0 0 0,-1 0 0,1 0 0,-1 1 0,1-1 0,0 0 0,-1 1 0,1-1 0,-1 1 0,0 0 0,1 0 0,-1-1 0,1 1 0,-4 0 0,5 0 0,-1 0 0,0 1 0,1-1 0,-1 0 0,1 0 0,-1 0 0,0 1 0,1-1 0,-1 0 0,1 1 0,-1-1 0,1 0 0,-1 1 0,1-1 0,0 1 0,-1-1 0,1 1 0,-1-1 0,1 1 0,0-1 0,-1 1 0,1-1 0,0 1 0,0-1 0,-1 1 0,1 0 0,0-1 0,0 2 0,-4 20 0,3-14 0,-3 25 0,1 1 0,1 0 0,6 65 0,-3-91 0,1 0 0,-1 0 0,2 0 0,-1-1 0,1 1 0,0-1 0,0 0 0,1 0 0,0 0 0,0 0 0,6 7 0,-6-10 0,0 0 0,0 0 0,0 0 0,0 0 0,0-1 0,1 1 0,0-1 0,0-1 0,0 1 0,0-1 0,0 1 0,0-1 0,0-1 0,1 1 0,-1-1 0,10 1 0,-12-2 0,14 2 0,0-1 0,32-3 0,-44 1 0,-1 0 0,1 1 0,0-2 0,0 1 0,0-1 0,-1 1 0,1-1 0,-1-1 0,1 1 0,-1-1 0,0 1 0,0-1 0,0 0 0,6-7 0,-3 1 0,-1-1 0,1 1 0,-2-1 0,1-1 0,-2 1 0,1-1 0,-1 0 0,-1 0 0,0 0 0,-1 0 0,2-16 0,0-20 0,-3-69 0,-1 68 0,-4-236 0,-59 1164 0,27-614 0,36-264 0,-1 0 0,1-1 0,0 1 0,0 0 0,-1-1 0,1 1 0,-1-1 0,0 1 0,1-1 0,-1 1 0,0-1 0,0 1 0,0-1 0,0 0 0,0 1 0,-2 1 0,2-3 0,1 0 0,-1 1 0,0-1 0,1 0 0,-1 0 0,0 0 0,1 0 0,-1 0 0,0 0 0,0 0 0,1 0 0,-1 0 0,0 0 0,1 0 0,-1-1 0,0 1 0,1 0 0,-1 0 0,0-1 0,1 1 0,-1-1 0,1 1 0,-1 0 0,0-1 0,0 0 0,-5-6 0,0 1 0,0-1 0,1 0 0,-8-12 0,11 16 0,-58-83 0,32 48 0,1-1 0,-22-45 0,47 79 0,-1-1 0,1 0 0,0 0 0,1 0 0,0-1 0,-2-10 0,3 15 0,0 0 0,0 0 0,0 0 0,0 0 0,0 0 0,0 0 0,1 1 0,-1-1 0,0 0 0,1 0 0,0 0 0,-1 0 0,1 1 0,0-1 0,0 0 0,0 1 0,0-1 0,0 1 0,0-1 0,1 1 0,-1-1 0,0 1 0,1 0 0,-1 0 0,1 0 0,2-2 0,18-4 0,0 0 0,1 2 0,0 0 0,39-2 0,3-1 0,-9 0 0,-27 5 0,0-2 0,-1-1 0,41-13 0,-59 15 0,-1 0 0,0 0 0,0-1 0,-1-1 0,1 1 0,-1-1 0,0 0 0,-1-1 0,0 0 0,0 0 0,0-1 0,-1 0 0,0 0 0,5-10 0,-2 1 0,-2 0 0,0-1 0,0 1 0,-2-1 0,-1 0 0,0-1 0,2-23 0,0-134 0,-6 145 0,0-171 0,-10 757 0,10-552 0,0 1 0,0-1 0,1 0 0,-1 1 0,1-1 0,0 0 0,0 1 0,0-1 0,0 0 0,0 0 0,1 0 0,-1 0 0,1 0 0,0 0 0,0-1 0,0 1 0,0 0 0,4 2 0,-3-3 0,1 1 0,-1-1 0,1 0 0,0 0 0,0 0 0,0 0 0,0-1 0,0 0 0,0 1 0,0-2 0,1 1 0,-1 0 0,0-1 0,6 0 0,-1 0 0,-1 0 0,1 0 0,-1-1 0,0 0 0,1-1 0,10-3 0,-15 4 0,0-1 0,0-1 0,0 1 0,0 0 0,-1-1 0,1 0 0,-1 0 0,1 0 0,-1 0 0,0-1 0,0 1 0,-1-1 0,5-6 0,1-5 0,-1 0 0,-1 0 0,0 0 0,0 0 0,-2-1 0,0 0 0,3-28 0,-1-118 0,-6 135 0,0 26 0,0-1 0,0 0 0,0 1 0,0-1 0,0 1 0,-1-1 0,1 0 0,-1 1 0,1-1 0,-1 1 0,0 0 0,1-1 0,-1 1 0,0-1 0,0 1 0,0 0 0,0 0 0,0-1 0,0 1 0,0 0 0,-1 0 0,1 0 0,0 0 0,-1 0 0,1 1 0,-1-1 0,1 0 0,0 1 0,-1-1 0,0 1 0,1-1 0,-1 1 0,1 0 0,-1-1 0,1 1 0,-1 0 0,0 0 0,1 0 0,-1 1 0,1-1 0,-1 0 0,0 0 0,1 1 0,-1-1 0,1 1 0,-1 0 0,1-1 0,-1 1 0,1 0 0,-3 2 0,1-1 0,0 0 0,1 1 0,-1-1 0,1 1 0,-1 0 0,1 0 0,0 0 0,0 0 0,0 0 0,0 0 0,1 0 0,0 1 0,-1-1 0,1 1 0,0-1 0,0 6 0,-3 9 0,-1 36 0,5-51 0,-1 19 0,-2 9 0,2 1 0,5 49 0,-3-73 0,0 0 0,0-1 0,1 1 0,0 0 0,1-1 0,0 1 0,0-1 0,0 0 0,1 0 0,0 0 0,0 0 0,1-1 0,0 0 0,0 0 0,9 9 0,-6-9 0,0-1 0,1 0 0,-1 0 0,1 0 0,0-1 0,0 0 0,0-1 0,0 0 0,1-1 0,18 3 0,-24-4 0,0-1 0,0 0 0,0 0 0,0 0 0,0 0 0,0-1 0,0 1 0,0-1 0,0 0 0,0 0 0,0-1 0,-1 1 0,1-1 0,0 0 0,-1 0 0,1 0 0,-1 0 0,0 0 0,0-1 0,0 0 0,0 0 0,0 0 0,0 0 0,-1 0 0,1 0 0,-1-1 0,0 1 0,2-5 0,3-12 0,-2 1 0,0-1 0,-1 0 0,-1 0 0,0 0 0,-2-38 0,-1 37 0,1 0 0,1-1 0,1 1 0,0 0 0,12-35 0,-14 54 0,0 0 0,1 0 0,-1 0 0,1-1 0,-1 2 0,1-1 0,0 0 0,0 0 0,-1 0 0,1 1 0,1-1 0,-1 1 0,0 0 0,0-1 0,0 1 0,1 0 0,-1 0 0,1 1 0,-1-1 0,1 0 0,-1 1 0,1-1 0,-1 1 0,4 0 0,-1 0 0,-1 0 0,1 0 0,-1 0 0,1 1 0,-1-1 0,0 1 0,1 0 0,-1 1 0,0-1 0,0 1 0,0 0 0,0 0 0,5 3 0,45 46 0,-85-55 0,26 4 0,1-1 0,-1 1 0,0 0 0,1 0 0,-1 0 0,1 0 0,-1 1 0,0 0 0,1 0 0,0 0 0,-1 0 0,1 1 0,0 0 0,-1 0 0,1 0 0,0 0 0,0 1 0,1 0 0,-5 3 0,3-1 0,1 1 0,-1 0 0,1 0 0,0 0 0,1 0 0,-1 0 0,1 1 0,0 0 0,1-1 0,0 1 0,-2 13 0,1-5 0,0 0 0,2 0 0,0 1 0,0-1 0,2 1 0,0-1 0,3 18 0,-2-29 0,0 0 0,0 0 0,0-1 0,0 1 0,0-1 0,1 1 0,0-1 0,-1 0 0,1 0 0,1 0 0,-1 0 0,0 0 0,1-1 0,-1 0 0,1 0 0,-1 0 0,1 0 0,0 0 0,0-1 0,0 1 0,8 1 0,5 0 0,-1 0 0,1 0 0,0-2 0,18 0 0,-29-1 0,0 1 0,0-2 0,0 1 0,0-1 0,0 0 0,0 0 0,0-1 0,0 0 0,-1 0 0,1 0 0,-1 0 0,0-1 0,1 0 0,-1 0 0,5-5 0,-6 4 0,0-1 0,0 0 0,0 0 0,-1 0 0,0 0 0,0-1 0,0 0 0,0 1 0,-1-1 0,0 0 0,-1 0 0,1 0 0,-1-1 0,1-9 0,3-55 0,-4-93 0,-3 76 0,2-146 0,-6 500 0,6-22 0,1-237 0,-1 0 0,1 0 0,0 0 0,1 0 0,0 0 0,0-1 0,0 1 0,1 0 0,5 9 0,-7-14 0,1 1 0,0 0 0,0-1 0,0 1 0,0-1 0,1 0 0,-1 1 0,0-1 0,1 0 0,0 0 0,-1-1 0,1 1 0,0-1 0,0 1 0,0-1 0,0 0 0,0 0 0,0 0 0,1 0 0,-1-1 0,0 1 0,5-1 0,12 1 0,-14-1 0,1 0 0,-1 0 0,1 0 0,11-2 0,-16 1 0,0 0 0,0 1 0,0-1 0,0 0 0,0 0 0,0 0 0,0-1 0,-1 1 0,1 0 0,0-1 0,-1 1 0,1-1 0,-1 1 0,0-1 0,1 0 0,-1 1 0,0-1 0,2-3 0,2-9 0,1 0 0,-2 0 0,0 0 0,0-1 0,-1 1 0,1-22 0,-1-94 0,-3 99 0,0-39 0,0 62 0,0 44 0,-1 45 0,2 103 0,0-175 0,-1-1 0,2 1 0,-1-1 0,1 0 0,4 13 0,-5-18 0,0-1 0,0 0 0,0 0 0,0 1 0,0-1 0,1 0 0,-1 0 0,1 0 0,-1 0 0,1-1 0,0 1 0,0 0 0,0-1 0,0 1 0,0-1 0,0 0 0,0 0 0,0 1 0,1-1 0,-1-1 0,0 1 0,1 0 0,2 0 0,0 0 0,1 0 0,-1-1 0,0 1 0,0-1 0,1 0 0,-1-1 0,0 1 0,0-1 0,9-3 0,-12 3 0,1 0 0,-1 0 0,0-1 0,0 0 0,0 1 0,0-1 0,0 0 0,0 0 0,0 0 0,0 0 0,-1 0 0,1 0 0,-1-1 0,0 1 0,1 0 0,-1-1 0,0 1 0,-1-1 0,1 1 0,1-5 0,2-18 0,0 0 0,-2 0 0,-1-50 0,-2 48 0,2-1 0,0 1 0,7-33 0,-10 123 0,1-13 0,-2-17 0,2 0 0,3 47 0,-1-77 0,-1-1 0,1 1 0,0-1 0,0 1 0,0-1 0,0 0 0,0 1 0,1-1 0,-1 0 0,1 0 0,0 0 0,-1 0 0,1 0 0,0 0 0,0 0 0,0 0 0,0-1 0,0 1 0,1-1 0,-1 0 0,0 0 0,1 1 0,-1-1 0,1-1 0,-1 1 0,1 0 0,3 0 0,8 1 0,0 0 0,1 0 0,24-2 0,-29 0 0,-8 0 0,0 0 0,0 0 0,0 0 0,0-1 0,0 1 0,0-1 0,0 1 0,0-1 0,0 0 0,0 0 0,-1 1 0,1-1 0,0-1 0,0 1 0,-1 0 0,1 0 0,-1-1 0,1 1 0,-1-1 0,0 1 0,1-1 0,-1 1 0,0-1 0,0 0 0,0 0 0,0 1 0,0-1 0,-1 0 0,1 0 0,0 0 0,0-3 0,1-7 0,-1 1 0,0-1 0,0 0 0,-2-17 0,0 9 0,1 0 0,1-14 0,-2 0 0,-6-35 0,5 60 0,1 0 0,-1 0 0,-1 1 0,0-1 0,0 1 0,-1-1 0,0 1 0,0 0 0,-1 0 0,0 1 0,0 0 0,-11-12 0,13 17 0,0-1 0,-1 1 0,1 0 0,-1 0 0,0 0 0,1 1 0,-1-1 0,0 1 0,0 0 0,0 0 0,0 1 0,0-1 0,0 1 0,0 0 0,0 0 0,0 0 0,-5 1 0,-4-1 0,11 0 0,-1 1 0,1 0 0,0-1 0,-1 1 0,1 0 0,0 0 0,-1 0 0,1 1 0,0-1 0,0 0 0,0 1 0,0-1 0,0 1 0,1 0 0,-1 0 0,0 0 0,1 0 0,-1 0 0,1 0 0,0 0 0,0 0 0,0 0 0,0 1 0,0-1 0,0 1 0,0-1 0,0 5 0,-2 6 0,0 1 0,0-1 0,0 26 0,3-38 0,-1 15 0,1-1 0,0 0 0,1 0 0,1 0 0,3 16 0,-4-28 0,0 1 0,0-1 0,1 1 0,-1-1 0,1 0 0,0 0 0,0 0 0,0 0 0,0 0 0,0 0 0,1 0 0,-1-1 0,1 1 0,0-1 0,0 0 0,0 0 0,0 0 0,0 0 0,0 0 0,0 0 0,1-1 0,-1 0 0,1 0 0,-1 0 0,8 1 0,8 2 0,27 4 0,-44-8 0,1 0 0,-1 0 0,0 0 0,0-1 0,0 1 0,0 0 0,0-1 0,0 0 0,0 1 0,0-1 0,0 0 0,0 0 0,0 0 0,0 0 0,0 0 0,0 0 0,-1-1 0,3-1 0,6-12 0,0 0 0,-1 0 0,-1-1 0,-1 0 0,0-1 0,8-29 0,-7 21 0,1 0 0,14-26 0,-22 49 0,-1 1 0,1-1 0,0 0 0,0 0 0,0 1 0,1-1 0,-1 1 0,0-1 0,0 1 0,1-1 0,-1 1 0,1 0 0,-1 0 0,1 0 0,0 0 0,0 0 0,-1 0 0,1 0 0,0 1 0,0-1 0,0 0 0,0 1 0,-1 0 0,1-1 0,0 1 0,0 0 0,0 0 0,0 0 0,0 0 0,0 0 0,0 1 0,0-1 0,0 1 0,0-1 0,0 1 0,-1-1 0,1 1 0,0 0 0,0 0 0,-1 0 0,1 0 0,0 0 0,-1 1 0,1-1 0,-1 0 0,0 1 0,1-1 0,-1 1 0,0-1 0,0 1 0,0 0 0,0-1 0,1 4 0,8 17 0,-1 0 0,-1 0 0,-1 1 0,-1 0 0,4 34 0,-4-3 0,-2 67 0,-4-120 0,0 0 0,0-1 0,1 1 0,-1-1 0,0 1 0,0-1 0,0 1 0,0 0 0,-1-1 0,1 1 0,0-1 0,0 1 0,0-1 0,0 1 0,-1 0 0,1-1 0,0 1 0,0-1 0,-1 1 0,1-1 0,0 0 0,-1 1 0,0 0 0,1-1 0,0 0 0,0 0 0,0 0 0,0 0 0,-1 0 0,1 0 0,0 0 0,0 0 0,0 0 0,0 1 0,0-1 0,-1 0 0,1 0 0,0 0 0,0-1 0,0 1 0,0 0 0,0 0 0,-1 0 0,1 0 0,0 0 0,0 0 0,0 0 0,0 0 0,0 0 0,0 0 0,-1 0 0,1 0 0,0 0 0,0 0 0,0-1 0,0 1 0,0 0 0,0 0 0,0 0 0,0 0 0,0 0 0,0 0 0,-1 0 0,1-1 0,0 1 0,0 0 0,0 0 0,0 0 0,0 0 0,0 0 0,0-1 0,0 1 0,-2-16 0,1 1 0,0-1 0,1 0 0,1 1 0,4-24 0,4-8 0,2 2 0,1-1 0,3 2 0,2 0 0,38-72 0,-53 113 0,18-28 0,-18 30 0,-1-1 0,1 1 0,-1 0 0,1 0 0,0 0 0,-1 1 0,1-1 0,0 0 0,0 1 0,-1-1 0,1 1 0,0-1 0,0 1 0,0 0 0,0 0 0,3 0 0,-4 0 0,0 1 0,0 0 0,0-1 0,1 1 0,-1 0 0,0 0 0,0 0 0,0-1 0,0 1 0,0 0 0,0 1 0,-1-1 0,1 0 0,0 0 0,-1 0 0,1 0 0,0 1 0,-1-1 0,1 0 0,-1 0 0,0 1 0,1-1 0,-1 0 0,0 1 0,0-1 0,0 1 0,0 1 0,1 5 0,6 35 0,-3 0 0,-1 0 0,-5 75 0,0-31 0,2-68 0,-1 0 0,-7 36 0,7-43-5,1-15-219,0-19-796</inkml:trace>
</inkml:ink>
</file>

<file path=ppt/ink/ink10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1"/>
    </inkml:context>
    <inkml:brush xml:id="br0">
      <inkml:brushProperty name="width" value="0.025" units="cm"/>
      <inkml:brushProperty name="height" value="0.025" units="cm"/>
      <inkml:brushProperty name="color" value="#E71224"/>
    </inkml:brush>
  </inkml:definitions>
  <inkml:trace contextRef="#ctx0" brushRef="#br0">172 63 30942,'-2'-4'34,"-1"1"0,0 0 0,1 0-1,-2 1 1,1-1 0,0 0 0,0 1 0,-1 0-1,1 0 1,-1 0 0,0 0 0,1 1-1,-1-1 1,0 1 0,0 0 0,0 0 0,0 1-1,0-1 1,0 1 0,0 0 0,-1 0 0,1 0-1,0 0 1,0 1 0,0-1 0,0 1 0,0 0-1,0 1 1,1-1 0,-1 1 0,0-1 0,1 1-1,-1 0 1,1 1 0,-1-1 0,1 1 0,0-1-1,0 1 1,0 0 0,0 0 0,1 0 0,-1 0-1,1 1 1,0-1 0,0 1 0,0-1-1,0 1 1,0 0 0,1 0 0,0 0 0,0 0-1,0 0 1,0 6 0,-1-3-34,2 1 0,-1-1 0,1 1 0,0 0 0,0-1 0,1 1 0,3 13 0,-3-18 0,0 0 0,1 0 0,-1 0 0,1 0 0,-1 0 0,1 0 0,0 0 0,0 0 0,0-1 0,0 1 0,1-1 0,-1 0 0,1 0 0,0 0 0,-1 0 0,1 0 0,0 0 0,0-1 0,4 2 0,7 2 0,-1 0 0,1-1 0,0-1 0,0-1 0,1 0 0,-1 0 0,0-2 0,18 0 0,-30-1 0,-1 1 0,1-1 0,-1 0 0,1 1 0,-1-1 0,0 0 0,1 0 0,-1 0 0,0 0 0,0 0 0,0 0 0,1 0 0,-1 0 0,-1 0 0,1-1 0,0 1 0,0 0 0,0-1 0,0 1 0,-1 0 0,1-1 0,-1 1 0,1-1 0,-1 1 0,0-1 0,1 1 0,-1-1 0,0 0 0,0 1 0,0-3 0,-2-58 0,1 54 0,0 0 0,0 0 0,0 0 0,-1 1 0,-1-1 0,1 0 0,-1 1 0,-1-1 0,1 1 0,-1 0 0,-9-12 0,10 15 0,0 0 0,-1 0 0,0 0 0,1 0 0,-2 1 0,1-1 0,0 1 0,-1 0 0,1 1 0,-1-1 0,0 1 0,0 0 0,0 0 0,0 0 0,0 0 0,0 1 0,-6-1 0,5 2-9,2-1-12,-1 0 0,1 1 0,-1 0 0,1 0 0,0 0 0,-1 0 0,1 1 0,-1 0 0,1 0 0,0 0 0,-5 2 0,5 0-144,0 0 1,0 1-1,0-1 0,1 1 1,-5 6-1</inkml:trace>
</inkml:ink>
</file>

<file path=ppt/ink/ink10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2"/>
    </inkml:context>
    <inkml:brush xml:id="br0">
      <inkml:brushProperty name="width" value="0.025" units="cm"/>
      <inkml:brushProperty name="height" value="0.025" units="cm"/>
      <inkml:brushProperty name="color" value="#E71224"/>
    </inkml:brush>
  </inkml:definitions>
  <inkml:trace contextRef="#ctx0" brushRef="#br0">1 28 32479,'23'0'240,"37"0"-224,11-3 16,6-9-32,-7 12 0,-10-6 0,-13 6-32,-14-6-208</inkml:trace>
</inkml:ink>
</file>

<file path=ppt/ink/ink10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5"/>
    </inkml:context>
    <inkml:brush xml:id="br0">
      <inkml:brushProperty name="width" value="0.025" units="cm"/>
      <inkml:brushProperty name="height" value="0.025" units="cm"/>
      <inkml:brushProperty name="color" value="#E71224"/>
    </inkml:brush>
  </inkml:definitions>
  <inkml:trace contextRef="#ctx0" brushRef="#br0">2 534 31310,'-1'38'1404,"0"-15"-1391,4 38 0,-2-57-11,0-1-1,0 0 0,0 0 0,0 1 0,0-1 1,1 0-1,0 0 0,-1-1 0,1 1 0,0 0 1,0-1-1,1 1 0,-1-1 0,1 1 0,-1-1 1,1 0-1,0 0 0,-1 0 0,1-1 0,0 1 1,0-1-1,0 1 0,5 0 0,-2 0-1,1 0 0,-1 0 0,0-1 0,1 0-1,-1 0 1,1-1 0,-1 1 0,1-2 0,0 1-1,-1-1 1,9-1 0,-13 1 0,0 0 0,0 0 0,-1 0 0,1 0 0,0 0 0,-1-1 0,1 1 0,-1 0 0,0-1 0,1 1 0,-1-1 0,0 1 0,0-1 0,0 0 0,0 1 0,0-1 0,0 0 0,0 0 0,0-3 0,9-41 0,4-149 0,-3 16 0,-7 145 0,-4 21 0,2 1 0,-1-1 0,2 1 0,3-14 0,-5 25 0,-1 1 0,0 0 0,0-1 0,1 1 0,-1-1 0,0 1 0,0 0 0,1 0 0,-1-1 0,0 1 0,1 0 0,-1-1 0,0 1 0,1 0 0,-1 0 0,1 0 0,-1-1 0,0 1 0,1 0 0,-1 0 0,1 0 0,-1 0 0,1 0 0,-1 0 0,0 0 0,1 0 0,-1 0 0,1 0 0,-1 0 0,1 0 0,-1 0 0,0 0 0,1 0 0,-1 1 0,1-1 0,-1 0 0,0 0 0,1 0 0,-1 1 0,0-1 0,1 0 0,-1 0 0,0 1 0,1-1 0,-1 0 0,0 1 0,1-1 0,-1 0 0,0 1 0,0-1 0,1 1 0,19 34 0,-2 1 0,28 75 0,-37-86 0,0-2 0,-2 1 0,-1 0 0,-1 1 0,-1-1 0,-2 1 0,0 49 0,-1-69 0,-2 0 0,1 0 0,-1 0 0,1 0 0,-1 0 0,-1-1 0,1 1 0,-1 0 0,1-1 0,-1 1 0,-1-1 0,1 1 0,-1-1 0,1 0 0,-1 0 0,0 0 0,-1-1 0,1 1 0,-1-1 0,1 1 0,-1-1 0,0-1 0,0 1 0,-1 0 0,1-1 0,0 0 0,-1 0 0,0 0 0,-8 2 0,-10 1 0,0-1 0,-1 0 0,1-2 0,-44-1 0,65-1 0,0 0 0,-1 0 0,0 0 0,1-1 0,-1 1 0,1-1 0,-1 1 0,1-1 0,-1 0 0,1 0 0,-1 0 0,1 0 0,0-1 0,-1 1 0,1-1 0,-3-2 0,1 1 0,-3 1-5,376 8-22,-366-6 27,1 0 0,0-1 0,-1 1 0,1-1 0,-1 0 0,1 0 0,-1 0 0,1-1 0,-1 1 0,0-1 0,0 0 0,0 0 0,0 0 0,0 0 0,0 0 0,0-1 0,0 1 0,-1-1 0,0 0 0,1 0 0,-1 0 0,0 0 0,0 0 0,-1 0 0,1 0 0,-1-1 0,1 1 0,-1-1 0,0 1 0,0-5 0,4-14 0,-2 1 0,0-1 0,-1 1 0,-2-23 0,0 19 0,1-165 32,-2 238-32,-1-18 0,2 1 0,1 0 0,9 52 0,-9-76 0,1-1 0,-1 1 0,1 0 0,1 0 0,0-1 0,-1 0 0,2 1 0,-1-1 0,1 0 0,0-1 0,0 1 0,1-1 0,-1 1 0,1-1 0,0-1 0,1 1 0,-1-1 0,1 0 0,0 0 0,0 0 0,12 4 0,-9-5 0,0-1 0,-1-1 0,1 0 0,0 0 0,0-1 0,9 0 0,-7 0 0,-8-1 0,-1 1 0,1-1 0,-1 0 0,0 1 0,1-1 0,-1-1 0,0 1 0,0 0 0,0 0 0,0-1 0,0 1 0,0-1 0,0 0 0,0 1 0,-1-1 0,1 0 0,-1 0 0,1 0 0,-1 0 0,0-1 0,1 1 0,-1 0 0,0 0 0,-1-1 0,1 1 0,1-5 0,2-11 0,1 0 0,1-28 0,-5 39 0,7-72 0,-2-85 0,-9 270 0,-25 143 0,-38 112 0,61-335 0,3-9 0,-2 0 0,0 0 0,-1 0 0,-11 26 0,15-42 0,1 0 0,-1 0 0,1 0 0,-1-1 0,1 1 0,-1 0 0,1 0 0,-1 0 0,0 0 0,1 0 0,-1-1 0,0 1 0,0 0 0,0-1 0,1 1 0,-1-1 0,0 1 0,0-1 0,0 1 0,0-1 0,0 1 0,0-1 0,0 0 0,0 0 0,0 1 0,0-1 0,-2 0 0,2-1 0,-1 1 0,0-1 0,0 1 0,0-1 0,1 0 0,-1 0 0,0 0 0,1 0 0,-1 0 0,1 0 0,-1-1 0,1 1 0,-2-3 0,-4-4 0,0-1 0,1 0 0,-9-19 0,5 10 0,2 0 0,1-1 0,0 0 0,1 0 0,1-1 0,1 1 0,1-1 0,0 0 0,2 0 0,0 0 0,3-25 0,-2 42 0,1 0 0,0 0 0,0 0 0,0 0 0,0 0 0,1 0 0,-1 0 0,1 0 0,-1 1 0,1-1 0,0 0 0,0 1 0,1 0 0,-1 0 0,0-1 0,1 1 0,-1 1 0,6-4 0,5-3 0,1 1 0,25-10 0,-8 5 0,29-16 0,117-59 0,-166 80 0,0-1 0,-1 0 0,0 0 0,-1-1 0,0 0 0,0 0 0,-1-1 0,0-1 0,-1 1 0,0-1 0,-1 0 0,0-1 0,-1 0 0,0 0 0,6-20 0,-5 5 0,-1 1 0,-1-1 0,-2 0 0,0 0 0,-2 0 0,-4-37 0,4 56 0,-2 1 0,1 0 0,-1-1 0,1 1 0,-2 0 0,1 0 0,-1 0 0,0 1 0,-1-1 0,0 1 0,-5-7 0,5 10 0,4 10 0,0-4 0,1 13 0,0 0 0,1 0 0,1 0 0,0-1 0,12 30 0,39 79 0,-36-89 0,-2 2 0,19 61 0,-33-90 0,0 0 0,-1 0 0,0-1 0,0 1 0,-1 9 0,0-15 0,0 0 0,0 0 0,0 0 0,-1-1 0,1 1 0,-1 0 0,1-1 0,-1 1 0,0 0 0,1-1 0,-1 1 0,0-1 0,0 1 0,0-1 0,0 1 0,0-1 0,0 0 0,-1 0 0,1 1 0,0-1 0,-1 0 0,1 0 0,-1 0 0,1 0 0,-1-1 0,-3 2 0,-23 5 0,-1-1 0,-1-1 0,1-2 0,0-1 0,-47-3 0,35 1 0,332 0 0,-288 0 0,0 0 0,0-1 0,0 1 0,0-1 0,0 0 0,0 0 0,0 0 0,0 0 0,0 0 0,0-1 0,0 1 0,-1-1 0,1 0 0,4-3 0,-2 0 0,0 0 0,-1-1 0,1 1 0,-1-1 0,0 0 0,4-8 0,1-7 0,-1 0 0,0 0 0,5-27 0,7-34 0,-4-1 0,-4 0 0,4-133 0,-34 355 0,12-48 0,8 164 0,-2-248 0,1-1 0,0 1 0,0 0 0,1-1 0,-1 1 0,1-1 0,1 1 0,-1-1 0,1 0 0,0 0 0,1 0 0,-1-1 0,1 1 0,0-1 0,1 0 0,-1 0 0,1 0 0,0-1 0,0 1 0,1-1 0,-1 0 0,1-1 0,0 0 0,0 1 0,0-2 0,0 1 0,1-1 0,-1 0 0,0 0 0,1-1 0,0 0 0,-1 0 0,1 0 0,8-1 0,-8 0 0,1 0 0,0 0 0,-1-1 0,1 0 0,-1-1 0,1 1 0,-1-1 0,0-1 0,11-4 0,-13 4 0,0-1 0,1 0 0,-2 0 0,1 0 0,0 0 0,-1-1 0,0 0 0,0 0 0,0 0 0,-1 0 0,1-1 0,3-8 0,1-5 0,-1 0 0,-1-1 0,0 0 0,-2 0 0,0 0 0,1-30 0,-2 0 0,-6-75 0,3 122 0,-1 0 0,1-1 0,-1 1 0,1 0 0,-1-1 0,0 1 0,0 0 0,0 0 0,-1 0 0,1 0 0,-1 0 0,0 0 0,0 0 0,0 1 0,0-1 0,0 1 0,0-1 0,-1 1 0,-4-3 0,4 3 0,-1 0 0,0 0 0,0 0 0,0 1 0,0-1 0,0 1 0,-1 0 0,1 1 0,0-1 0,-1 1 0,1 0 0,0 0 0,0 0 0,-9 2 0,11-2 0,0 1 0,0-1 0,1 1 0,-1 0 0,0 0 0,0 0 0,0 0 0,1 0 0,-1 0 0,1 1 0,-1-1 0,1 0 0,-1 1 0,1-1 0,0 1 0,-1 0 0,1-1 0,0 1 0,0 0 0,0 0 0,1-1 0,-1 1 0,0 3 0,-2 5 0,0 0 0,1 0 0,-1 13 0,3-22 0,-5 66 0,5 95 0,1-148 0,-1-4 0,1-1 0,0 1 0,0-1 0,1 0 0,1 0 0,-1 0 0,2 0 0,-1 0 0,1 0 0,0-1 0,1 0 0,6 10 0,-7-13 0,0-1 0,0 1 0,1-1 0,-1 0 0,1 0 0,0 0 0,0-1 0,0 0 0,1 0 0,-1 0 0,1 0 0,-1-1 0,1 0 0,0 0 0,0-1 0,0 1 0,0-1 0,0-1 0,10 1 0,-13-1 0,0 0 0,0 0 0,0 0 0,0 0 0,0-1 0,0 1 0,0-1 0,0 0 0,0 0 0,0 0 0,0 0 0,0-1 0,-1 1 0,1-1 0,-1 1 0,1-1 0,-1 0 0,4-4 0,-2 1 0,-1 0 0,0-1 0,0 1 0,0-1 0,-1 0 0,0 0 0,0 0 0,2-11 0,4-29 0,-2 1 0,-1-59 0,-4 61 0,2 1 0,15-77 0,-18 116 0,1-1 0,0 1 0,0 0 0,0 0 0,0 0 0,1 0 0,-1 1 0,1-1 0,-1 0 0,5-4 0,-5 6 0,1 0 0,0 0 0,0 0 0,-1 0 0,1 0 0,0 0 0,0 1 0,0-1 0,0 0 0,0 1 0,0 0 0,0 0 0,0-1 0,0 1 0,4 1 0,-3-1 0,0 1 0,1 0 0,-1 0 0,0 1 0,0-1 0,0 1 0,0-1 0,-1 1 0,1 0 0,0 0 0,-1 0 0,1 0 0,-1 1 0,0-1 0,0 1 0,0-1 0,0 1 0,0 0 0,0 0 0,1 4 0,8 13 0,13 37 0,-23-53 0,9 24 0,-1 0 0,-2 1 0,0 0 0,-3 0 0,0 0 0,-2 0 0,-1 1 0,-5 54 0,4-81 0,0 0 0,-1 0 0,0 0 0,0 0 0,0 0 0,0 0 0,0 0 0,-1-1 0,-1 4 0,3-6 0,0 0 0,0 0 0,0-1 0,0 1 0,0 0 0,0 0 0,0 0 0,0 0 0,0 0 0,0 0 0,0 0 0,0-1 0,0 1 0,0 0 0,0 0 0,0 0 0,0 0 0,0 0 0,0 0 0,0 0 0,0 0 0,0-1 0,0 1 0,0 0 0,0 0 0,0 0 0,0 0 0,0 0 0,0 0 0,0 0 0,0 0 0,-1 0 0,1-1 0,0 1 0,0 0 0,0 0 0,0 0 0,0 0 0,0 0 0,0 0 0,0 0 0,-1 0 0,1 0 0,0 0 0,0 0 0,0 0 0,0 0 0,0 0 0,0 0 0,0 0 0,0 0 0,-1 0 0,1 0 0,0 0 0,0 0 0,0 0 0,0 0 0,0 0 0,0 0 0,-1 0 0,1-34 0,0 0 0,2 0 0,2 0 0,1 1 0,1-1 0,2 1 0,2 0 0,1 1 0,1 0 0,20-36 0,-28 60 0,0 0 0,1 0 0,1 0 0,6-8 0,-10 14 0,0 0 0,0 0 0,1 1 0,-1-1 0,0 0 0,0 1 0,1 0 0,-1-1 0,1 1 0,0 0 0,-1 0 0,1 1 0,-1-1 0,1 1 0,0-1 0,0 1 0,3 0 0,-4 0 0,-1 0 0,1 1 0,-1-1 0,0 1 0,1 0 0,-1-1 0,0 1 0,0 0 0,1 0 0,-1 0 0,0 0 0,0 0 0,0 0 0,0 0 0,0 0 0,0 1 0,0-1 0,-1 0 0,1 0 0,0 1 0,-1-1 0,1 1 0,-1-1 0,1 0 0,-1 1 0,1 1 0,8 47 0,-7-41 0,4 62 0,-5 135 0,3-238 0,1 1 0,1 0 0,2 1 0,0-1 0,3 1 0,0 1 0,2 0 0,1 1 0,1 0 0,36-47 0,-49 72 0,0 0 0,0 0 0,0 0 0,1 0 0,-1 0 0,1 1 0,0-1 0,0 1 0,0 0 0,0 0 0,0 0 0,1 0 0,-1 0 0,0 1 0,1-1 0,0 1 0,-1 0 0,1 0 0,-1 1 0,1-1 0,7 0 0,-11 1 0,0 0 0,1 0 0,-1 0 0,0 0 0,1 1 0,-1-1 0,0 0 0,0 0 0,1 0 0,-1 0 0,0 0 0,0 0 0,1 0 0,-1 0 0,0 1 0,0-1 0,1 0 0,-1 0 0,0 0 0,0 1 0,0-1 0,1 0 0,-1 0 0,0 1 0,0-1 0,0 0 0,0 0 0,1 1 0,-1-1 0,0 0 0,0 0 0,0 1 0,0-1 0,0 0 0,0 1 0,4 14 0,0 1 0,-1 0 0,-1-1 0,1 23 0,-4 75 0,-1-48 0,3-41 0,-2-1 0,-1 1 0,-1 0 0,-1-1 0,-1 0 0,0 0 0,-18 43 0,9-34-19,14-31-74</inkml:trace>
</inkml:ink>
</file>

<file path=ppt/ink/ink10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6"/>
    </inkml:context>
    <inkml:brush xml:id="br0">
      <inkml:brushProperty name="width" value="0.025" units="cm"/>
      <inkml:brushProperty name="height" value="0.025" units="cm"/>
      <inkml:brushProperty name="color" value="#E71224"/>
    </inkml:brush>
  </inkml:definitions>
  <inkml:trace contextRef="#ctx0" brushRef="#br0">1 1 32175,'0'0'493,"10"0"-423,233 8-41,-100-7-42,-142-1-105</inkml:trace>
</inkml:ink>
</file>

<file path=ppt/ink/ink10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36"/>
    </inkml:context>
    <inkml:brush xml:id="br0">
      <inkml:brushProperty name="width" value="0.025" units="cm"/>
      <inkml:brushProperty name="height" value="0.025" units="cm"/>
      <inkml:brushProperty name="color" value="#FFFF00"/>
    </inkml:brush>
  </inkml:definitions>
  <inkml:trace contextRef="#ctx0" brushRef="#br0">171 67 32079,'9'-14'172,"0"1"0,1-1 0,12-12 0,-49 58-172,2 1 0,1 2 0,2 0 0,-32 68 0,41-75 0,2 1 0,0 0 0,3 1 0,0 0 0,2 0 0,1 0 0,-1 50 0,5-62 0,1 0 0,2 0 0,4 31 0,-4-43 0,0 0 0,0 0 0,1 0 0,0 0 0,0 0 0,0-1 0,1 1 0,-1-1 0,1 0 0,1 0 0,-1 0 0,1-1 0,8 7 0,-7-5-1,1-1 1,1 0-1,-1 0 1,1-1-1,0 0 1,0 0-1,0-1 1,0 0-1,1 0 1,-1-1-1,1 0 1,0 0-1,0-1 1,-1-1-1,12 1 1,-16-5-187,-1-13-594</inkml:trace>
</inkml:ink>
</file>

<file path=ppt/ink/ink1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48"/>
    </inkml:context>
    <inkml:brush xml:id="br0">
      <inkml:brushProperty name="width" value="0.05" units="cm"/>
      <inkml:brushProperty name="height" value="0.05" units="cm"/>
      <inkml:brushProperty name="color" value="#FFFF00"/>
    </inkml:brush>
  </inkml:definitions>
  <inkml:trace contextRef="#ctx0" brushRef="#br0">327 637 29421,'-11'-34'1196,"-11"-64"-1,11 44-491,10 52-696,1 1 1,-1-1-1,1 1 0,-1-1 1,0 1-1,1 0 0,-1-1 0,0 1 1,0 0-1,0 0 0,0 0 0,0-1 1,0 1-1,0 0 0,-1 0 1,1 1-1,0-1 0,0 0 0,-3-1 1,0 1-4,0-1-1,0 1 1,0 0 0,0 0 0,0 1 0,0-1 0,-7 1 0,2 0-6,0 1 1,1 0-1,-1 0 0,0 1 1,1 0-1,-18 6 0,17-3 1,0 0 0,1 1 0,-1 0 0,1 0 0,0 1 0,0 0 0,1 0 0,0 1 0,0-1 0,1 2 0,0-1 0,-9 18 0,9-14 0,0 1 0,1 0 1,0 1-1,1-1 0,1 1 1,0 0-1,1 0 0,0 0 1,1 14-1,1-27 0,-1 9 0,1 0 0,1 0 0,0 1 0,0-2 0,3 12 0,-2-17 0,-1-1 0,1 0 0,-1 1 0,1-1 0,0 0 0,0 0 0,1 0 0,-1 0 0,1 0 0,-1-1 0,1 1 0,0-1 0,0 0 0,0 0 0,0 0 0,0 0 0,4 2 0,0-1 1,1 1-1,-1-1 1,1-1-1,0 1 1,-1-1-1,1-1 1,0 1 0,0-1-1,0-1 1,0 0-1,1 0 1,-1 0-1,14-3 1,-17 1-1,1 1 1,-1-1-1,1 0 1,-1 0-1,0-1 0,0 0 1,0 0-1,0 0 1,0 0-1,-1-1 0,0 0 1,1 0-1,-1 0 1,-1 0-1,1-1 0,-1 1 1,1-1-1,-1 0 1,4-9-1,-1-3 0,0 1 0,-2-1 0,1 0 0,-2 0 0,2-30 0,-2-94 0,-4 93 0,0-62 0,10-214 0,-9 458 0,-3-18 0,-1 5 0,13 126 0,-6-225 0,0 1 0,1 0 0,1-1 0,2 0 0,0 0 0,1 0 0,20 36 0,-26-55-1,1 1 1,-1-1-1,1 0 0,0 0 1,0 0-1,0 0 1,1-1-1,-1 1 0,1-1 1,-1 0-1,1 0 0,0 0 1,0-1-1,0 1 0,0-1 1,0 0-1,0 0 0,0 0 1,0-1-1,0 1 1,1-1-1,-1 0 0,0 0 1,5-1-1,-6 1 1,0-1 0,0 0 0,0 1 0,-1-1 0,1 0 0,0 0 0,0 0 0,-1-1 0,1 1 0,0-1 0,-1 1 0,0-1 0,1 0 0,-1 0 0,0 0 0,0 0 0,0-1 0,0 1 0,0 0 0,-1-1 0,1 1 0,-1-1 0,2-3 0,4-9 0,-1 0 0,9-31 0,-13 39 0,23-96 0,6-24 0,-26 112 0,1 0 0,0 0 0,1 1 0,0 0 0,19-26 0,-22 36 0,1 0 0,-1 0 0,1 0 0,0 0 0,0 1 0,0-1 0,0 1 0,1 1 0,-1-1 0,1 1 0,0 0 0,0 0 0,0 1 0,0-1 0,0 1 0,0 1 0,0-1 0,0 1 0,0 0 0,0 0 0,0 1 0,0 0 0,9 2 0,-14-2-1,1-1 1,-1 0-1,0 1 1,1-1-1,-1 1 1,0-1-1,0 1 0,1-1 1,-1 1-1,0 0 1,0 0-1,0 0 1,0 0-1,0 0 1,0 0-1,0 0 0,0 0 1,-1 0-1,1 0 1,0 0-1,-1 0 1,1 1-1,-1-1 0,1 2 1,5 7 1,-18-9 12,4-1-13,0 2 0,0-1 0,0 1 0,0 0 0,1 1 0,-1 0 0,1 0 0,-1 0 0,1 1 0,0 0 0,0 1 0,1 0 0,-1 0 0,1 0 0,0 1 0,-8 9 0,3-2 0,0 1 0,0 0 0,2 0 0,0 1 0,0 1 0,-11 29 0,15-30 0,2-1 0,0 1 0,0 0 0,2 0 0,-1 0 0,3 22 0,-1-34 0,0-1 0,0 1 0,0-1 0,0 1 0,1-1 0,0 0 0,-1 1 0,1-1 0,0 0 0,0 1 0,0-1 0,0 0 0,0 0 0,1 0 0,-1 0 0,1 0 0,-1 0 0,1 0 0,0-1 0,3 4 0,-1-3 0,1 0 0,-1 1 0,0-1 0,1-1 0,-1 1 0,1-1 0,-1 0 0,1 0 0,0 0 0,7 0 0,-4 0 0,1 0 0,0-1 0,-1 0 0,1-1 0,0 0 0,9-2 0,-15 2 0,0-1 0,0 1 0,0 0 0,0-1 0,0 1 0,-1-1 0,1 0 0,0 0 0,-1 0 0,0 0 0,0 0 0,1-1 0,-1 1 0,0-1 0,-1 1 0,1-1 0,0 0 0,-1 0 0,2-5 0,4-12 1,-1 1 0,-1-2 0,-1 1 0,0 0 0,0-25 0,-4-107 7,-1 81-6,1 38-2,0 36 0,0 48 0,2 1 0,10 63 0,-9-99 0,0 0 0,1-1 0,1 1 0,1-1 0,0 0 0,1 0 0,0 0 0,2-1 0,-1 0 0,2-1 0,18 22 0,-23-30 0,0-1 0,1 1 0,-1-1 0,1 0 0,0-1 0,0 1 0,0-1 0,0-1 0,0 1 0,1-1 0,-1 0 0,1 0 0,0-1 0,-1 0 0,1 0 0,0 0 0,9-1 0,-13-1 0,0 1 0,0-1 0,1 0 0,-1 0 0,0 0 0,-1 0 0,1-1 0,0 1 0,0-1 0,-1 0 0,1 0 0,0 0 0,-1 0 0,0 0 0,0 0 0,1-1 0,-1 1 0,-1-1 0,1 0 0,0 1 0,-1-1 0,3-5 0,4-10 0,0 0 0,8-28 0,-13 37 0,13-49 0,-3 0 0,9-77 0,-2-123 0,-15 182 0,-24 277 0,-8 166 32,25-323-33,1-29-4,0-1 0,1 1 1,1 0-1,0-1 0,6 29 1,0-33 10,-7-10-12,0 0 0,0 0 1,0-1-1,0 1 0,0 0 0,0 0 1,0 0-1,0 0 0,0 0 0,0-1 1,0 1-1,0 0 0,0 0 0,0 0 1,0 0-1,0-1 0,0 1 1,0 0-1,0 0 0,0 0 0,0 0 1,0 0-1,1-1 0,-1 1 0,0 0 1,0 0-1,0 0 0,0 0 0,0 0 1,0 0-1,1 0 0,-1 0 0,0-1 1,0 1-1,0 0 0,0 0 0,0 0 1,1 0-1,-1 0 0,0 0 0,0 0 1,0 0-1,0 0 0,0 0 1,1 0-1,-1 0 0,0 0 0,0 0 1,0 0-1,0 0 0,1 0 0,-1 0 1,0 0-1,0 1 0,0-1 0,0 0 1,0 0-1,1 0 0,-1 0 0,0 0 1,0 0-1,0 0 0,0 0 0,0 0 1,0 1-1,0-1 0,1 0 0,-1-25-893</inkml:trace>
</inkml:ink>
</file>

<file path=ppt/ink/ink10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39"/>
    </inkml:context>
    <inkml:brush xml:id="br0">
      <inkml:brushProperty name="width" value="0.025" units="cm"/>
      <inkml:brushProperty name="height" value="0.025" units="cm"/>
      <inkml:brushProperty name="color" value="#FFFF00"/>
    </inkml:brush>
  </inkml:definitions>
  <inkml:trace contextRef="#ctx0" brushRef="#br0">7 189 32335,'3'-42'385,"-1"37"-341,0 30-41,0 453-3,-11-352 0,4-369 0,4-175 0,1 414 0,0-1 0,0 1 0,1 0 0,0 0 0,0 0 0,0 0 0,0 0 0,0 0 0,1 0 0,0 0 0,0 0 0,0 1 0,0-1 0,4-4 0,-3 6 0,-1-1 0,1 1 0,0 0 0,0 0 0,0 1 0,0-1 0,0 0 0,1 1 0,-1 0 0,0 0 0,1 0 0,-1 0 0,1 0 0,-1 1 0,1 0 0,-1-1 0,5 2 0,2-2 0,1 2 0,-1-1 0,18 4 0,-24-3 0,0 1 0,0-1 0,0 1 0,0 0 0,0 0 0,0 1 0,0-1 0,-1 1 0,1 0 0,-1-1 0,4 6 0,3 3 0,-1 0 0,-1 1 0,0-1 0,-1 2 0,0-1 0,-1 1 0,0 0 0,-1 0 0,-1 0 0,0 1 0,0 0 0,-2 0 0,0 0 0,0 0 0,-1 0 0,-1 18 0,-1-28 0,1 1 0,-1 0 0,0-1 0,0 1 0,-1-1 0,1 0 0,-1 1 0,0-1 0,0 0 0,0 0 0,-1 0 0,0 0 0,1-1 0,-1 1 0,0-1 0,-1 0 0,1 1 0,-1-1 0,1-1 0,-1 1 0,0-1 0,0 1 0,0-1 0,0 0 0,-7 2 0,-7 3 0,0-1 0,-1 0 0,0-2 0,-36 5 0,19-8 0,35-1 0,1 0 0,0 0 0,0 0 0,0 0 0,-1 0 0,1 0 0,0 0 0,0-1 0,0 1 0,0 0 0,-1 0 0,1 0 0,0 0 0,0 0 0,0 0 0,0 0 0,-1 0 0,1 0 0,0-1 0,0 1 0,0 0 0,0 0 0,0 0 0,-1 0 0,1 0 0,0-1 0,0 1 0,0 0 0,0 0 0,0 0 0,0-1 0,0 1 0,0 0 0,0 0 0,0 0 0,0 0 0,0-1 0,0 1 0,0 0 0,0 0 0,0 0 0,0-1 0,0 1 0,0 0 0,0 0 0,0 0 0,0-1 0,0 1 0,0 0 0,0 0 0,0 0 0,1 0 0,-1-1 0,0 1 0,0 0 0,0 0 0,0 0 0,0 0 0,1 0 0,-1 0 0,0-1 0,0 1 0,0 0 0,5-2 0,-1 0 0,1 1 0,0-1 0,-1 1 0,1 0 0,0 0 0,0 0 0,0 1 0,0 0 0,0 0 0,0 0 0,6 1 0,4 0 0,-13-1 0,0 1 0,0 0 0,0 0 0,0 0 0,0 0 0,-1 0 0,1 0 0,0 0 0,-1 1 0,1-1 0,0 0 0,-1 1 0,0 0 0,1-1 0,-1 1 0,0 0 0,0 0 0,0 0 0,0-1 0,0 1 0,0 0 0,-1 0 0,1 0 0,-1 0 0,1 3 0,11 56 0,-10-46 0,1 1 0,0-1 0,1 0 0,0 0 0,1-1 0,1 1 0,0-1 0,16 24 0,-18-31 0,1-1 0,0 1 0,0-1 0,0 0 0,1-1 0,0 0 0,0 0 0,1 0 0,-1 0 0,1-1 0,0 0 0,0-1 0,0 1 0,1-1 0,-1-1 0,1 1 0,0-1 0,15 1 0,-11-1 0,0-1 0,0-1 0,0 0 0,1 0 0,20-5 0,-28 4 0,-1-1 0,1 1 0,-1-1 0,0 0 0,1-1 0,-1 1 0,0-1 0,0 0 0,-1 0 0,1 0 0,-1 0 0,1-1 0,-1 1 0,0-1 0,0 0 0,-1 0 0,5-8 0,0-3 0,-1 1 0,0-1 0,-1 0 0,-1-1 0,0 1 0,2-27 0,-4 14 0,-1 0 0,-1 0 0,-4-29 0,3 55 0,1 1 0,0-1 0,0 0 0,-1 0 0,1 0 0,-1 1 0,1-1 0,-1 0 0,0 1 0,0-1 0,0 0 0,0 1 0,0-1 0,0 1 0,0 0 0,0-1 0,0 1 0,-1 0 0,1 0 0,-1 0 0,1-1 0,-1 2 0,1-1 0,-1 0 0,-2-1 0,-3 0 0,1 1 0,-1 0 0,1 0 0,-1 0 0,-11 2 0,17-1 0,0 0 0,0 0 0,0 0 0,0 1 0,0-1 0,0 0 0,0 1 0,0-1 0,0 1 0,0-1 0,0 1 0,0 0 0,0-1 0,0 1 0,0 0 0,1 0 0,-1 0 0,0 0 0,1-1 0,-1 1 0,0 0 0,1 0 0,0 0 0,-1 0 0,1 0 0,-1 0 0,1 0 0,0 2 0,-8 36 0,8-34 0,-7 198 0,7-181 0,-1-18 0,1 0 0,0 0 0,1 1 0,-1-1 0,1 0 0,0 0 0,0 0 0,0 0 0,0 0 0,1 0 0,0 0 0,-1 0 0,1 0 0,1-1 0,-1 1 0,4 3 0,-3-4 0,1 0 0,-1-1 0,1 0 0,-1 0 0,1 0 0,0 0 0,0 0 0,0-1 0,0 0 0,0 0 0,0 0 0,0 0 0,1-1 0,-1 1 0,0-1 0,5-1 0,1 2 0,-2-1 0,0 0 0,0-1 0,0 1 0,9-3 0,-13 2 0,-1-1 0,0 1 0,1 0 0,-1-1 0,0 0 0,0 1 0,0-1 0,0-1 0,-1 1 0,1 0 0,-1-1 0,1 1 0,1-4 0,6-7 0,-1-2 0,0 1 0,-1-1 0,-1 0 0,0-1 0,-2 0 0,1 0 0,-2 0 0,5-31 0,-2-12 0,-1-80 0,-6 136 0,1-238 0,-1 231 0,-1 1 0,0 0 0,-1-1 0,1 1 0,-2 0 0,1 0 0,-7-14 0,5 12 0,5 15 0,0 0 0,-1 0 0,1 1 0,-1-1 0,0 0 0,0 0 0,-2 8 0,0 13 0,11 207 0,-1 9 0,-8 312 0,0-541 0,-2 34 0,2-43 0,-1-1 0,1 0 0,-1 0 0,1 0 0,-1 0 0,0 0 0,0 0 0,0 0 0,0 0 0,0 0 0,0 0 0,0-1 0,-1 1 0,1 0 0,-1-1 0,1 1 0,-4 2 0,4-4 0,0 0 0,0 1 0,0-1 0,0 0 0,0 1 0,0-1 0,0 0 0,0 0 0,0 0 0,0 0 0,0 0 0,0 0 0,0 0 0,0-1 0,0 1 0,0 0 0,0 0 0,0-1 0,0 1 0,0-1 0,0 1 0,0-1 0,0 1 0,1-1 0,-1 0 0,0 1 0,0-1 0,0 0 0,1 1 0,-1-1 0,0 0 0,0-2 0,-19-30 0,18 28 0,-9-17 0,0-2 0,2 0 0,1 0 0,1 0 0,1-1 0,1 0 0,1 0 0,2-1 0,0 1 0,4-48 0,-1 68 0,0-1 0,1 1 0,0-1 0,0 1 0,0 0 0,1 0 0,-1 0 0,1 0 0,1 0 0,-1 0 0,0 1 0,1 0 0,0 0 0,0 0 0,1 0 0,-1 0 0,6-2 0,12-10 0,1 2 0,32-14 0,-38 19 0,12-5 0,2-1 0,-1-1 0,0-1 0,41-32 0,-64 43 0,0-1 0,0 0 0,0 0 0,-1 0 0,1-1 0,-2 0 0,1 0 0,-1 0 0,-1-1 0,1 0 0,-2 0 0,1 0 0,-1 0 0,0-1 0,-1 1 0,0-1 0,0-9 0,0-18 0,-3-39 0,0 74 0,1 0 0,0 0 0,0 0 0,-1 0 0,0 0 0,1 0 0,-1 0 0,0 0 0,0 0 0,0 1 0,0-1 0,0 0 0,0 1 0,0-1 0,-1 0 0,1 1 0,-1-1 0,1 1 0,-1 0 0,1 0 0,-1-1 0,0 1 0,0 0 0,-2-1 0,39 26 0,38 34 0,-52-40 0,-13-11 0,0 0 0,-1 0 0,1 1 0,-1 0 0,-1 0 0,0 1 0,0-1 0,-1 1 0,6 12 0,-9-16 0,-1-1 0,1 1 0,-1 0 0,0-1 0,0 1 0,0 0 0,-1 0 0,0 0 0,0 0 0,0 0 0,0 0 0,-1-1 0,0 1 0,0 0 0,0 0 0,0-1 0,-1 1 0,0 0 0,0-1 0,0 0 0,-5 7 0,-6 8 0,4-8 0,1 1 0,-11 22 0,18-30 0,-1-1 0,1 1 0,0 0 0,0-1 0,0 1 0,0 0 0,1 0 0,-1 0 0,1 0 0,0 0 0,0 0 0,1 0 0,-1 0 0,2 6 0,-1-8 0,1-1 0,-1 1 0,0 0 0,0-1 0,1 1 0,-1-1 0,1 0 0,-1 1 0,1-1 0,0 0 0,-1 0 0,1 0 0,0 0 0,0 0 0,0 0 0,0-1 0,0 1 0,3 0 0,37 8 0,-39-9 0,11 3 0,0-2 0,0 0 0,0-1 0,0 0 0,22-4 0,-31 3 0,1 0 0,-1 0 0,1-1 0,-1 0 0,1 0 0,-1 0 0,0-1 0,0 0 0,0 0 0,-1 0 0,1-1 0,-1 1 0,0-1 0,0 0 0,0 0 0,4-6 0,1-5 0,-1 1 0,-1-1 0,0 0 0,-1-1 0,0 0 0,-2 0 0,1 0 0,2-30 0,-3 9 0,-2 0 0,-6-70 0,4 106 0,0 0 0,-1-1 0,1 1 0,0 0 0,-1 0 0,0 0 0,1 0 0,-1 0 0,1 0 0,-1 0 0,0 0 0,0 0 0,0 0 0,0 1 0,1-1 0,-1 0 0,0 0 0,0 1 0,0-1 0,-1 1 0,1-1 0,0 1 0,0-1 0,0 1 0,0 0 0,0-1 0,-1 1 0,-1 0 0,1 0 0,0-1 0,0 1 0,1 0 0,-1 0 0,0 0 0,0 0 0,0 0 0,0 1 0,0-1 0,1 1 0,-1-1 0,0 1 0,0-1 0,1 1 0,-1 0 0,0 0 0,1 0 0,-4 2 0,2 2 0,-1 0 0,1 1 0,0-1 0,0 0 0,1 1 0,0 0 0,0-1 0,0 1 0,1 0 0,-1 0 0,1 0 0,0 7 0,-1 19 0,3 35 0,-1-31 0,0-18 0,0-1 0,1 1 0,1-1 0,1 1 0,8 28 0,-10-42 0,1 1 0,0-1 0,0 0 0,0 0 0,0 0 0,1 0 0,-1 0 0,1 0 0,0-1 0,0 1 0,1-1 0,-1 0 0,1 0 0,-1 0 0,1-1 0,0 1 0,0-1 0,0 0 0,0 0 0,1 0 0,-1 0 0,0-1 0,1 0 0,-1 0 0,1 0 0,0-1 0,4 1 0,-4-1 0,0 1 0,1-1 0,-1 0 0,0-1 0,0 1 0,0-1 0,0 0 0,0 0 0,0-1 0,7-3 0,-9 3 0,1 0 0,-1-1 0,0 1 0,0-1 0,0 0 0,-1 0 0,1 0 0,0 0 0,-1 0 0,0-1 0,0 1 0,0-1 0,0 0 0,1-4 0,11-34 0,-3 0 0,-1-1 0,-2 0 0,4-65 0,0 5 0,-12 101 0,0 0 0,1 1 0,-1-1 0,0 0 0,1 0 0,-1 1 0,1-1 0,-1 0 0,1 1 0,0-1 0,0 1 0,0-1 0,0 1 0,0-1 0,0 1 0,0 0 0,0-1 0,0 1 0,1 0 0,-1 0 0,0 0 0,1 0 0,-1 0 0,1 0 0,0 0 0,-1 1 0,1-1 0,-1 0 0,1 1 0,0 0 0,0-1 0,-1 1 0,1 0 0,0 0 0,0 0 0,-1 0 0,1 0 0,0 0 0,0 0 0,-1 1 0,1-1 0,0 0 0,-1 1 0,1 0 0,0-1 0,-1 1 0,1 0 0,2 2 0,3 2 0,0 0 0,0 1 0,0-1 0,-1 2 0,0-1 0,0 1 0,-1 0 0,9 13 0,3 8 0,13 31 0,-22-42 0,-1 0 0,-1 0 0,0 1 0,-1 0 0,-1 0 0,-1 0 0,-1 0 0,0 1 0,-2 34 0,0-50 0,-1 0 0,0 0 0,0 0 0,0-1 0,-1 1 0,1 0 0,0-1 0,-1 1 0,0-1 0,0 1 0,0-1 0,0 0 0,0 0 0,0 0 0,0 0 0,-1 0 0,1 0 0,-1-1 0,1 1 0,-1-1 0,0 1 0,1-1 0,-6 1 0,-5 2 0,1 0 0,-1-1 0,-24 2 0,-83-2 0,95-3 0,80 22 0,-20-18 0,0-1 0,46-2 0,-55-1 0,-20 0 0,1 0 0,-1-1 0,1 0 0,-1 0 0,0-1 0,0 0 0,1 0 0,-1 0 0,0-1 0,-1 0 0,1 0 0,10-7 0,-7 2 0,0 0 0,-1 0 0,0-1 0,0 0 0,0 0 0,9-16 0,-3-2 0,0 0 0,-2 0 0,-1-2 0,13-50 0,-14 29 0,-3 0 0,-2-1 0,-2-98 0,-3 107 0,0 35 0,0-1 0,-1 1 0,1 0 0,-1-1 0,-4-12 0,4 19 0,1-1 0,-1 0 0,0 1 0,0-1 0,1 1 0,-1-1 0,0 1 0,-1 0 0,1-1 0,0 1 0,0 0 0,0 0 0,-1 0 0,1 0 0,-1 0 0,1 0 0,-1 0 0,1 0 0,-1 1 0,1-1 0,-1 0 0,0 1 0,1-1 0,-1 1 0,0 0 0,1 0 0,-1 0 0,-3 0 0,4-1 0,-1 1 0,0 0 0,1 0 0,-1 0 0,0 0 0,1 0 0,-1 0 0,1 0 0,-1 1 0,0-1 0,1 0 0,-1 1 0,1 0 0,-1-1 0,1 1 0,-1 0 0,1 0 0,0-1 0,-1 1 0,1 0 0,0 1 0,0-1 0,-1 0 0,1 0 0,0 0 0,0 1 0,0-1 0,1 0 0,-1 1 0,0-1 0,0 1 0,1-1 0,-1 1 0,1-1 0,-1 1 0,1 0 0,0-1 0,0 4 0,-6 27 0,1 1 0,3 0 0,0 1 0,6 60 0,-3-71 0,3 19 0,2-1 0,2 0 0,2-1 0,1 0 0,19 43 0,-6-29 0,-24-54 0,0 0 0,0 0 0,0 0 0,0 1 0,1-1 0,-1 0 0,0 0 0,0 0 0,0 0 0,0 0 0,1 0 0,-1 1 0,0-1 0,0 0 0,1 0 0,-1 0 0,0 0 0,0 0 0,1 0 0,-1 0 0,0 0 0,0 0 0,0 0 0,1 0 0,-1 0 0,0 0 0,0 0 0,1 0 0,-1 0 0,0 0 0,0-1 0,0 1 0,1 0 0,-1 0 0,0 0 0,0 0 0,0 0 0,1 0 0,-1-1 0,0 1 0,0 0 0,0 0 0,0 0 0,1-1 0,-1 1 0,0 0 0,0 0 0,0 0 0,0-1 0,0 1 0,0 0 0,0 0 0,0-1 0,0 1 0,0 0 0,0 0 0,0 0 0,0-1 0,0 1 0,0 0 0,0 0 0,0-1 0,0 1 0,0 0 0,15-85 0,13-52 0,-24 121 0,1 1 0,1 0 0,0 0 0,1 1 0,0 0 0,15-21 0,-20 32 0,1 0 0,-1 1 0,1-1 0,-1 0 0,1 1 0,0-1 0,0 1 0,0 0 0,0 0 0,0 0 0,1 1 0,-1-1 0,5-1 0,1 1 0,-1 1 0,1 0 0,-1 0 0,14 1 0,-20 1 0,0-1 0,0 0 0,0 1 0,0 0 0,0 0 0,0-1 0,0 1 0,-1 0 0,1 1 0,0-1 0,0 0 0,-1 0 0,1 1 0,0-1 0,-1 1 0,0-1 0,1 1 0,-1 0 0,0 0 0,0-1 0,0 1 0,0 0 0,0 0 0,0 0 0,-1 0 0,1 0 0,-1 0 0,1 0 0,-1 3 0,3 9 0,0 0 0,0 29 0,-3-42 0,0 252 0,0-252 0,0 0-1,0 0 1,0 0-1,0-1 1,0 1 0,0 0-1,0 0 1,0 0 0,1 0-1,-1 0 1,0-1-1,1 1 1,-1 0 0,0 0-1,1 0 1,-1-1-1,1 1 1,-1 0 0,1-1-1,-1 1 1,1 0-1,0-1 1,-1 1 0,1-1-1,0 1 1,-1-1 0,1 1-1,0-1 1,0 1-1,0-1 1,-1 0 0,1 1-1,0-1 1,0 0-1,0 0 1,0 0 0,0 0-1,-1 0 1,1 0-1,0 0 1,0 0 0,0 0-1,0 0 1,0 0 0,-1 0-1,1-1 1,0 1-1,0 0 1,0-1 0,0 1-1,-1 0 1,1-1-1,0 1 1,1-2 0,8-13-107</inkml:trace>
</inkml:ink>
</file>

<file path=ppt/ink/ink10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2"/>
    </inkml:context>
    <inkml:brush xml:id="br0">
      <inkml:brushProperty name="width" value="0.025" units="cm"/>
      <inkml:brushProperty name="height" value="0.025" units="cm"/>
      <inkml:brushProperty name="color" value="#FFFF00"/>
    </inkml:brush>
  </inkml:definitions>
  <inkml:trace contextRef="#ctx0" brushRef="#br0">30 135 32239,'0'-4'223,"0"6"-62,-2 14 7,-2 49-190,0 4 20,0-26 2,-12 280 0,20-899 0,-5 576 0,1 0 0,0 0 0,0 0 0,0 0 0,0 0 0,0 0 0,0-1 0,0 1 0,0 0 0,0 0 0,0 0 0,0 0 0,0 0 0,0 0 0,0 0 0,0 0 0,0-1 0,0 1 0,1 0 0,-1 0 0,0 0 0,0 0 0,0 0 0,0 0 0,0 0 0,0 0 0,0 0 0,0-1 0,0 1 0,0 0 0,0 0 0,0 0 0,1 0 0,-1 0 0,0 0 0,0 0 0,0 0 0,0 0 0,0 0 0,0 0 0,0 0 0,0 0 0,1 0 0,-1 0 0,0 0 0,0 0 0,0 0 0,0 0 0,0 0 0,0 0 0,0 0 0,1 0 0,-1 0 0,0 0 0,0 0 0,0 0 0,0 0 0,0 0 0,0 0 0,0 0 0,0 0 0,0 0 0,1 1 0,-1-1 0,0 0 0,0 0 0,0 0 0,6 6 0,7 27 0,-1 0 0,9 37 0,-8-25 0,0 6 0,-9-34 0,0 0 0,1-1 0,1 1 0,0-1 0,11 18 0,-16-32 0,1-1 0,-1 1 0,1-1 0,-1 0 0,1 1 0,0-1 0,0 0 0,-1 0 0,1 0 0,0 0 0,0-1 0,0 1 0,0 0 0,0-1 0,0 1 0,2-1 0,-2 0 0,-1 1 0,1-1 0,-1 0 0,1 0 0,0 0 0,-1 0 0,1 0 0,-1 0 0,1-1 0,-1 1 0,1 0 0,-1-1 0,1 1 0,-1-1 0,1 0 0,-1 1 0,0-1 0,1 0 0,-1 0 0,0 0 0,0 0 0,0 0 0,2-2 0,2-5 0,-1-1-1,0 0 1,-1 1 0,0-1-1,0-1 1,2-15 0,6-67-22,-11 87 19,5-66-4,-3 28 6,12-70 1,-14 112 1,0-1 1,0 1-1,1 0 0,-1-1 0,0 1 0,1-1 0,-1 1 1,1 0-1,0 0 0,-1-1 0,1 1 0,0 0 0,0 0 1,0 0-1,0 0 0,0 0 0,0 0 0,0 0 0,0 0 1,0 0-1,1 0 0,-1 0 0,0 1 0,0-1 0,2 0 1,-2 1-2,1 0 0,-1 0 0,1 1 0,-1-1 0,1 0 1,-1 1-1,0-1 0,1 1 0,-1-1 0,0 1 0,0 0 1,1-1-1,-1 1 0,0 0 0,0 0 0,0 0 1,0 0-1,0 0 0,0 0 0,0 0 0,0 0 0,0 0 1,-1 1-1,1-1 0,1 2 0,4 10 0,0 0 0,-1 0 0,0 1 0,-1-1 0,-1 1 0,0 0 0,-1 0 0,1 14 0,-2 124 0,-3-84 0,3 112 0,-1-178 0,0 1 0,0-1 0,1 1 0,-1-1 0,1 0 0,-1 0 0,1 1 0,0-1 0,0 0 0,0 0 0,0 0 0,0 0 0,0 0 0,1 0 0,-1 0 0,1 0 0,-1 0 0,1 0 0,0-1 0,-1 1 0,1-1 0,0 0 0,0 1 0,0-1 0,0 0 0,1 0 0,-1 0 0,0 0 0,3 0 0,5 1 0,0 0 0,1-1 0,-1 0 0,1-1 0,13-1 0,-18 1 0,-2-1 0,0 1 0,1-1 0,-1 0 0,0 0 0,1 0 0,-1-1 0,0 1 0,0-1 0,0 0 0,0 0 0,-1 0 0,1-1 0,6-5 0,-3 2 0,-1-1 0,0 0 0,-1 0 0,1 0 0,-1-1 0,5-11 0,0-3 0,-1-1 0,0 1 0,-2-2 0,4-27 0,-5 11 0,-2-1 0,-2-70 0,-2 75 0,0 35 0,0-1 0,0 1 0,0 0 0,-1-1 0,1 1 0,0 0 0,-1-1 0,1 1 0,-1 0 0,1 0 0,-1 0 0,0-1 0,1 1 0,-1 0 0,0 0 0,0 0 0,0 0 0,0 0 0,0 0 0,0 0 0,0 1 0,0-1 0,0 0 0,0 1 0,0-1 0,-1 0 0,1 1 0,0-1 0,0 1 0,-1 0 0,1-1 0,0 1 0,-1 0 0,1 0 0,0 0 0,-1 0 0,-1 0 0,0 0 0,0 0 0,0 1 0,1-1 0,-1 1 0,0-1 0,0 1 0,0 0 0,1 0 0,-1 0 0,1 0 0,-1 1 0,1-1 0,-1 1 0,1-1 0,0 1 0,-1 0 0,1 0 0,-2 3 0,-3 6 0,1 0 0,0 0 0,1 0 0,1 1 0,0-1 0,0 1 0,1 0 0,0 1 0,-1 22 0,1 13 0,5 58 0,-2-93 0,0-7 0,1 0 0,0 0 0,0 0 0,1 0 0,-1 0 0,1-1 0,0 1 0,1 0 0,-1-1 0,1 0 0,1 0 0,-1 1 0,0-2 0,1 1 0,0 0 0,0-1 0,1 0 0,-1 0 0,1 0 0,0 0 0,0-1 0,0 0 0,0 0 0,1 0 0,-1-1 0,1 1 0,0-1 0,0-1 0,10 3 0,-8-3-2,0-1-1,1 0 1,-1 0-1,0 0 1,0-1-1,1-1 1,11-2-1,-17 2 3,0 0-1,0 0 0,0 0 1,0 0-1,0 0 1,-1-1-1,1 1 0,0-1 1,-1 0-1,0 1 0,0-1 1,0-1-1,0 1 1,0 0-1,-1 0 0,1-1 1,-1 1-1,0 0 1,1-7-1,3-11-1,-1-1 0,-1 0 1,1-45-1,-4 48 0,0-1 1,2 1-1,0-1 1,2 1-1,10-37 1,-13 54 2,0 1-1,-1 0 1,1 0 0,0 0-1,0-1 1,0 1 0,0 0-1,0 0 1,0 0 0,0 0 0,0 1-1,1-1 1,-1 0 0,0 0-1,1 1 1,-1-1 0,0 1-1,1-1 1,-1 1 0,0 0-1,1-1 1,-1 1 0,1 0-1,-1 0 1,1 0 0,-1 0-1,1 0 1,-1 0 0,0 0 0,1 1-1,-1-1 1,1 1 0,-1-1-1,2 2 1,1-1 1,0 0 0,0 1 1,0-1-1,0 1 0,-1 0 0,1 1 0,-1-1 0,0 1 1,1-1-1,3 6 0,2 4-2,-2 1 0,1 0 0,-2 0 0,0 0 0,0 1 0,-1 0 0,-1 0 0,-1 1 0,3 18 0,-1 15 0,-2 73 0,-3-92 0,0-24 0,1-4 0,-1 0 0,0 1 0,0-1 0,0 0 0,0 0 0,0 0 0,0 0 0,-1 0 0,1 0 0,0 1 0,-1-1 0,1 0 0,0 0 0,-1 0 0,0 1 0,1-2 0,0 0 0,0 0 0,0-1 0,0 1 0,0 0 0,0 0 0,0 0 0,0 0 0,0 0 0,0 0 0,0 0 0,0 0 0,0 0 0,0 0 0,0 0 0,0 0 0,0 0 0,0-1 0,0 1 0,0 0 0,0 0 0,-1 0 0,1 0 0,0 0 0,0 0 0,0 0 0,0 0 0,0 0 0,0 0 0,0 0 0,0 0 0,0 0 0,0 0 0,0 0 0,0 0 0,0 0 0,0 0 0,-1 0 0,1 0 0,0 0 0,0 0 0,0 0 0,0 0 0,0 0 0,0 0 0,0 0 0,0 0 0,0 0 0,0 0 0,0 0 0,0 0 0,0 0 0,0 0 0,-1 0 0,1 0 0,0 0 0,0 0 0,0 0 0,0 0 0,0 0 0,0 0 0,0 1 0,0-1 0,0 0 0,0-9 0,0 8 0,1-31-5,2-1-1,2 1 1,0 0 0,3 0-1,0 1 1,2 0 0,1 1-1,24-45 1,-9 36 13,-25 38-8,0 0 0,-1 0 1,1 1-1,0-1 0,-1 0 0,1 0 0,0 0 1,0 1-1,0-1 0,0 0 0,0 1 1,0-1-1,0 1 0,0-1 0,0 1 0,0 0 1,0-1-1,0 1 0,0 0 0,0 0 1,0 0-1,0 0 0,0 0 0,0 0 0,0 0 1,1 0-1,-1 0 0,0 0 0,0 0 0,0 1 1,0-1-1,0 1 0,0-1 0,0 0 1,0 1-1,1 1 0,0 0 0,0 1 0,-1-1 0,0 1 0,1-1 0,-1 1 0,0 0 0,-1 0 0,1-1 0,0 1 0,-1 0 0,1 0 0,-1 0 0,0 3 0,1 4 0,9 238 0,-10-224 0,1-53-2,1 1 0,0-1 0,9-30 0,-7 42 1,0 1 0,1 0 0,1 1-1,1-1 1,0 1 0,17-25 0,-23 38 1,0 0 0,0 0 0,1 1 0,-1-1-1,0 1 1,1-1 0,0 1 0,-1-1 0,1 1 0,0 0 0,0 0 0,-1 0 0,1 0 0,0 0-1,0 0 1,0 0 0,0 1 0,0-1 0,1 1 0,-1-1 0,0 1 0,0 0 0,0 0 0,0 0-1,4 0 1,-4 1 0,-1-1 1,0 1-1,0-1 0,0 1 0,0 0 0,0 0 0,0-1 0,0 1 1,-1 0-1,1 0 0,0 0 0,0 0 0,-1 0 0,1 0 0,0 0 0,-1 0 1,1 0-1,-1 0 0,1 1 0,-1-1 0,0 0 0,0 0 0,1 0 0,-1 3 1,5 31-2,-5-35 1,2 122 0,-3-72 0,-12 120-3,13-170 2,0 1 0,0-1-1,1 1 1,-1-1 0,0 0-1,0 1 1,1-1-1,-1 1 1,0-1 0,1 0-1,-1 1 1,0-1 0,1 0-1,-1 0 1,0 1 0,1-1-1,-1 0 1,1 0 0,-1 1-1,0-1 1,1 0 0,-1 0-1,1 0 1,-1 0 0,1 0-1,-1 0 1,1 1-1,-1-1 1,0 0 0,1 0-1,-1-1 1,1 1 0,-1 0-1,1 0 1,0 0 0,20-4-31,-15 1 28,0-1 1,-1 0-1,1 0 0,-1 0 0,0 0 0,0-1 1,0 0-1,0 0 0,-1-1 0,0 1 0,0-1 1,5-10-1,3-6-9,-1-1 0,9-26 0,-8 8-16,12-66 0,-18 76 71,-5 21-23,-3 8 4,-10 14 29,-14 30 9,19-27-59,1 1 0,0 1 0,1-1 0,0 1 1,-3 30-1,2 87 14,6-130-15,0 0-1,0 0 0,0-1 1,1 1-1,0 0 1,0 0-1,0-1 0,0 1 1,0 0-1,1-1 1,-1 1-1,1-1 0,0 0 1,0 0-1,0 1 0,1-1 1,-1-1-1,1 1 1,0 0-1,-1-1 0,7 5 1,-4-4-1,0-1 1,0 0 0,-1 0-1,1 0 1,0-1 0,1 0-1,-1 0 1,0 0 0,0 0-1,0-1 1,1 0-1,-1 0 1,0 0 0,0-1-1,10-2 1,-13 2-1,1 0 0,-1 0 0,0 0 0,0 0 0,0 0 0,0 0 0,0 0 0,0-1 0,-1 1 0,1-1 0,0 0 0,-1 1 0,1-1 0,-1 0 0,0 0 0,0 0 0,1 0 0,-1 0 0,0 0 0,-1 0 0,1-1 0,1-2 0,1-6 0,-1-1 0,0 1 0,0-14 0,-1 24 0,3-43-4,-2 0 0,-1-1 0,-7-55 0,5 96 4,0 1 1,0-1-1,0 1 0,0 0 0,-1 0 1,1 0-1,-1 0 0,0 0 1,0 0-1,0 0 0,-1 0 1,1 1-1,-1-1 0,1 1 0,-1 0 1,0 0-1,0 0 0,0 0 1,0 0-1,0 1 0,0-1 1,0 1-1,-1 0 0,1 0 0,0 0 1,-4-1-1,2 1 0,1 1 1,0-1-1,-1 1 1,1 0-1,0-1 0,-1 2 1,1-1-1,0 1 0,0-1 1,-1 1-1,1 0 1,0 1-1,0-1 0,0 1 1,0-1-1,0 1 0,0 1 1,1-1-1,-1 0 1,-6 6-1,7-3 0,-1-1 0,1 1 0,0-1 0,0 1 0,0 0 0,1 0 0,0 0 0,0 0 0,0 1 0,1-1 0,-2 8 0,1 5 0,0 0 0,2 22 0,0-22 0,0-12 0,0 0-1,1 0 1,-1 0 0,1 0-1,1 0 1,-1 0 0,1 0-1,0 0 1,0-1 0,0 1-1,1-1 1,4 7 0,-2-6-3,0 0 1,0 0-1,1-1 1,-1 0-1,1 0 1,1 0-1,-1-1 1,0 0-1,11 5 1,-8-5-5,1-1 1,-1 0 0,1 0-1,-1-1 1,1 0 0,0-1 0,0 0-1,0 0 1,0-1 0,12-1-1,-20 0 5,0 1-1,0-1 0,0 0 0,0 0 1,0 0-1,-1 0 0,1 0 0,0-1 1,0 1-1,-1 0 0,1-1 0,-1 1 1,1-1-1,-1 0 0,0 0 0,1 1 1,-1-1-1,0 0 0,0 0 1,0 0-1,-1 0 0,1 0 0,0 0 1,-1 0-1,1 0 0,-1 0 0,0-3 1,3-10-22,-1 1 1,1-24-1,-3 34 19,0-56-33,0 31 38,1 0 1,1-1-1,6-29 0,-8 57 3,1 0 0,-1 0 0,1 0 0,-1 0 0,1-1 0,0 1 1,0 0-1,0 0 0,0 0 0,1 1 0,-1-1 0,0 0 0,1 0 0,-1 1 0,1-1 0,0 1 1,-1-1-1,1 1 0,0 0 0,0-1 0,0 1 0,0 0 0,0 0 0,0 1 0,0-1 0,0 0 0,1 1 1,-1-1-1,0 1 0,0 0 0,0 0 0,1-1 0,-1 2 0,0-1 0,0 0 0,1 0 0,-1 1 1,0-1-1,0 1 0,0 0 0,0-1 0,0 1 0,0 0 0,0 0 0,0 0 0,0 1 0,0-1 1,0 0-1,0 1 0,-1-1 0,1 1 0,-1 0 0,1-1 0,-1 1 0,2 2 0,4 7 2,-1-1-1,0 1 0,0 0 1,-1 0-1,-1 1 1,0-1-1,5 25 0,-4-9-14,-2 1-1,-1 42 0,-3-63 10,0 0 0,0 1 0,-1-1 1,0 0-1,0 1 0,0-1 0,-1 0 0,0-1 0,-8 13 1,7-13 0,0 1 1,0 0 0,1 0 0,0 0 0,1 0 0,0 0-1,0 1 1,0-1 0,-1 15 0,3-20-1,0-1 0,0 1 0,0-1 0,0 1 0,0 0 0,0-1 0,0 1 0,1 0 0,-1-1 0,0 1 0,1-1 0,-1 1 0,1-1 0,0 1 0,0-1 0,0 1 0,-1-1 0,1 0 0,0 1 0,2 0 0,-1-1 0,1 1-1,0-1 1,0-1-1,-1 1 1,1 0-1,0-1 1,0 1 0,0-1-1,0 0 1,0 0-1,3 0 1,4 0-8,1 0-3,1 0 0,0-1 0,21-4 0,-29 4 10,0 0 1,1-1-1,-1 0 1,0 0-1,0 0 1,0 0-1,0-1 1,-1 1-1,1-1 1,-1 0-1,1 0 1,-1 0-1,4-6 1,0-1-3,0 0 1,-1 0-1,0 0 1,-1-1-1,0 0 1,0 0-1,-2-1 0,1 1 1,3-24-1,-3-3 44,-2-69 0,-2 72 58,0 34-99,0 0 1,0 1-1,1-1 1,-1 1 0,0-1-1,0 0 1,-1 1 0,1-1-1,0 1 1,0-1-1,0 0 1,0 1 0,0-1-1,-1 1 1,1-1-1,0 1 1,0-1 0,-1 1-1,1-1 1,0 1-1,-1-1 1,1 1 0,-1-1-1,1 1 1,-1-1 0,1 1-1,-1 0 1,1-1-1,-1 1 1,1 0 0,-1 0-1,1-1 1,-1 1-1,1 0 1,-2 0 0,1 0-1,0 0 0,0 0 0,1 1 0,-1-1 0,0 1 0,0-1 0,1 1-1,-1-1 1,0 1 0,0-1 0,1 1 0,-1 0 0,1-1 0,-1 1 0,1 0 0,-1-1 0,1 1 0,-1 0 0,1 0 0,-1 0 0,1 0 0,0-1 0,0 1 0,-1 0 0,1 0 0,0 0 0,0 1 0,-3 26 11,0 0 1,4 55-1,0-29-13,-1-48 2,0 1 0,0 0 0,1-1 0,-1 1 0,2-1 0,2 11 0,-3-15 0,0 0 0,0 0 0,0 0 0,0 0 0,1 0 0,-1 0 0,1-1 0,-1 1 0,1-1 0,0 1 0,-1-1 0,1 0 0,0 1 0,0-1 0,0 0 0,0 0 0,0-1 0,0 1 0,0 0 0,0 0 0,1-1 0,3 1 0,-3-1 1,50 6-11,-51-6 9,1 0-1,0 0 1,0 0 0,-1 0-1,1-1 1,0 1 0,-1-1-1,1 0 1,0 1 0,-1-1-1,1-1 1,-1 1-1,1 0 1,-1 0 0,0-1-1,4-3 1,-2 0 1,-1 0 0,1-1 0,-1 1 0,-1-1 0,1 0-1,-1 0 1,0 0 0,0 0 0,-1 0 0,1 0 0,-1-10 0,1-13 5,-2-36 0,0 33 13,0 16-14,-1 1-4,2 0 1,2-22-1,1 27 0,-4 10 0,0 0 0,0 1 0,1-1 0,-1 0 0,0 0 0,0 0 0,1 1 0,-1-1 0,0 0 0,0 0 0,1 0 0,-1 1 0,0-1 0,0 0 0,0 1 0,0-1 0,1 0 0,-1 1 0,0-1 0,0 0 0,0 0 0,0 1 0,0-1 0,0 0 0,0 1 0,0-1 0,0 0 0,0 1 0,0-1 0,0 0 0,0 1 0,0-1 0,0 0 0,0 1 0,0-1 0,-1 0 0,1 1 0,0-1 0,-4 71 0,-4 0 0,-24 108 0,-15 98 0,14-65 0,29-190 0,-1 0 0,0-1 0,-2 0 0,0 0 0,-19 35 0,22-49 0,0-1 0,0 1 0,-1-1 0,0 1 0,0-1 0,-1-1 0,0 1 0,0-1 0,0 0 0,0 0 0,-1-1 0,0 0 0,0 0 0,0 0 0,0-1 0,-1 0 0,1-1 0,-1 1 0,-9 0 0,-3-1 0,0-1 0,-37-2 0,54 0 0,-1 0 0,1 0 0,0 0 0,0 0 0,0-1 0,0 1 0,0-1 0,0 1 0,1-1 0,-1 0 0,1 0 0,-1-1 0,1 1 0,0 0 0,0-1 0,0 0 0,0 1 0,0-1 0,0 0 0,1 0 0,-1 0 0,1 0 0,0 0 0,-1-4 0,-4-10 0,1 0 0,1 0 0,-2-21 0,0-1 0,3 0 0,1-68 0,3 91 0,1 1 0,0 0 0,0 0 0,2 0 0,0 0 0,0 0 0,2 0 0,0 1 0,15-26 0,-16 32 0,1 1 0,0 0 0,1 0 0,0 1 0,0-1 0,0 1 0,1 1 0,-1 0 0,1 0 0,1 0 0,-1 1 0,1 0 0,-1 1 0,1 0 0,0 0 0,0 1 0,1 0 0,-1 0 0,0 1 0,1 1 0,12 0 0,-17 0 0,195 5 0,-166-1 0,1 0 0,-1 3 0,57 17 0,-31-6-8,-58-17-125</inkml:trace>
</inkml:ink>
</file>

<file path=ppt/ink/ink10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2"/>
    </inkml:context>
    <inkml:brush xml:id="br0">
      <inkml:brushProperty name="width" value="0.025" units="cm"/>
      <inkml:brushProperty name="height" value="0.025" units="cm"/>
      <inkml:brushProperty name="color" value="#FFFF00"/>
    </inkml:brush>
  </inkml:definitions>
  <inkml:trace contextRef="#ctx0" brushRef="#br0">151 12 31214,'0'-1'50,"0"0"0,0 1-1,1-1 1,-1 0-1,1 1 1,-1-1 0,0 1-1,1-1 1,-1 1 0,1-1-1,-1 1 1,1-1 0,-1 1-1,1-1 1,0 1-1,-1 0 1,1-1 0,0 1-1,-1 0 1,1-1 0,0 1-1,-1 0 1,1 0-1,0 0 1,-1 0 0,1 0-1,0 0 1,-1 0 0,1 0-1,0 0 1,0 0 0,-1 0-1,2 1 1,29 5-185,-24-3 135,0 2 0,0-1 0,-1 1 0,0 0 0,0 0 0,0 1 0,0-1 0,8 13 0,36 58 0,-43-65 0,11 20 0,-1 2 0,-1-1 0,-2 2 0,14 53 0,-22-64 0,-1 2 0,-1-1 0,-1 0 0,-1 1 0,-1-1 0,-2 1 0,-5 40 0,3-53 0,0-1 0,-1 0 0,0 0 0,-1 0 0,0-1 0,-1 0 0,0 0 0,-1 0 0,0-1 0,0 1 0,-1-2 0,0 1 0,-1-1 0,0-1 0,0 1 0,-14 7 0,0 0 0,-1-1 0,-1-1 0,0-2 0,0 0 0,-49 13 0,59-21-3,0-1 1,0 0-1,0-1 0,-16-1 1,23 0-9,-5 0-109</inkml:trace>
</inkml:ink>
</file>

<file path=ppt/ink/ink10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4"/>
    </inkml:context>
    <inkml:brush xml:id="br0">
      <inkml:brushProperty name="width" value="0.025" units="cm"/>
      <inkml:brushProperty name="height" value="0.025" units="cm"/>
      <inkml:brushProperty name="color" value="#FFFF00"/>
    </inkml:brush>
  </inkml:definitions>
  <inkml:trace contextRef="#ctx0" brushRef="#br0">4 1 31246,'360'0'1521,"-375"14"-1521,-16 7 0,-2 0 0,-45 20 0,38-21 0,-48 32 0,86-51 0,1-1 0,0 1 0,0-1 0,0 1 0,1-1 0,-1 1 0,0-1 0,1 1 0,-1 0 0,1-1 0,-1 1 0,0 0 0,1-1 0,-1 1 0,1 0 0,0 0 0,-1-1 0,1 1 0,0 0 0,-1 0 0,1 0 0,0 1 0,0-1 0,0-1 0,0 1 0,1 0 0,-1-1 0,0 1 0,1-1 0,-1 1 0,0-1 0,1 1 0,-1-1 0,1 1 0,-1-1 0,1 1 0,-1-1 0,1 1 0,-1-1 0,1 0 0,0 1 0,-1-1 0,1 0 0,-1 0 0,1 1 0,0-1 0,-1 0 0,1 0 0,0 0 0,-1 0 0,1 0 0,0 0 0,-1 0 0,2 0 0,-1 0 0,60 5 0,-43-4 0,0 0 0,-1 1 0,1 1 0,0 0 0,18 7 0,-31-8 0,-1 0 0,1 0 0,-1 1 0,1-1 0,-1 1 0,0 0 0,0 0 0,0 1 0,-1-1 0,1 1 0,-1 0 0,1 0 0,-1 0 0,-1 0 0,1 1 0,-1-1 0,1 1 0,-1-1 0,0 1 0,-1 0 0,1 0 0,0 8 0,0-4 0,0 0 0,-1 0 0,0 0 0,-1 0 0,0 0 0,-1 0 0,-1 10 0,1-15 0,0 0 0,0-1 0,0 1 0,-1-1 0,1 1 0,-1-1 0,0 0 0,0 0 0,0 0 0,0 0 0,-1 0 0,1 0 0,-1 0 0,0-1 0,1 1 0,-1-1 0,-1 0 0,-5 4 0,-5-1 0,0 0 0,-1-1 0,1 0 0,-1-1 0,0-1 0,0 0 0,0-1 0,0-1 0,-25-2 0,0 1 0,35 1 0,-1 0 0,1-1 0,0 0 0,0 0 1,0 0-1,0 0 0,0-1 0,1 1 0,-1-1 0,-4-3 0,7 4 0,0-1-1,0 1 0,0 0 1,0-1-1,0 0 0,0 1 1,1-1-1,-1 0 0,1 0 1,-1 0-1,1 0 1,0 0-1,0 0 0,0 0 1,0 0-1,0-1 0,0 1 1,0 0-1,1-1 1,-1 1-1,1 0 0,0-5 1,2-3-590,9 3-2105</inkml:trace>
</inkml:ink>
</file>

<file path=ppt/ink/ink10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5"/>
    </inkml:context>
    <inkml:brush xml:id="br0">
      <inkml:brushProperty name="width" value="0.025" units="cm"/>
      <inkml:brushProperty name="height" value="0.025" units="cm"/>
      <inkml:brushProperty name="color" value="#FFFF00"/>
    </inkml:brush>
  </inkml:definitions>
  <inkml:trace contextRef="#ctx0" brushRef="#br0">141 63 28397,'0'-2'334,"0"0"1,0 0-1,1 0 0,-2 0 0,1 0 1,0 0-1,0 0 0,0 0 0,-1 1 1,1-1-1,-1 0 0,0 0 1,-1-2-1,0 3-367,1 0 1,-1 0 0,0 1-1,0-1 1,0 1 0,0-1-1,0 1 1,0 0 0,1 0-1,-1 0 1,0 0-1,-4 1 1,4-1 116,0 0-82,-1 0-1,1 1 0,-1-1 0,1 1 0,0 0 1,-1-1-1,1 1 0,0 0 0,0 1 0,0-1 1,0 0-1,0 1 0,0-1 0,0 1 1,0-1-1,0 1 0,1 0 0,-1 0 0,0 0 1,1 0-1,0 0 0,-2 4 0,-4 7-1,2-1-1,-9 28 0,12-33 2,-6 24-1,0 0 0,3 1 0,0 0 0,2 0 0,2 0 0,1 0 0,7 59 0,-6-82 0,1 0 0,1 0 0,0 0 0,0-1 0,1 1 0,0-1 0,0 0 0,1 0 0,0 0 0,0 0 0,1-1 0,0 0 0,0 0 0,1-1 0,0 0 0,0 0 0,0 0 0,1-1 0,0 0 0,0-1 0,0 0 0,1 0 0,-1 0 0,1-1 0,0-1 0,0 1 0,0-1 0,0-1 0,0 0 0,15 0 0,-20-1 0,-1 0 0,0 0 0,1-1 0,-1 1 0,0-1 0,1 0 0,-1 0 0,0 0 0,0 0 0,0-1 0,0 1 0,0-1 0,0 0 0,0 0 0,-1 0 0,1 0 0,2-3 0,-1 0 0,0 1 0,-1-1 0,1-1 0,-1 1 0,0-1 0,-1 1 0,1-1 0,2-10 0,1-8 0,-2 0 0,0-1 0,0-40 0,-4 60 0,1-23 0,1-19 0,-6-82 0,3 116 0,-1 1 0,-1-1 0,1 0 0,-2 1 0,0 0 0,-1-1 0,0 1 0,0 1 0,-1-1 0,-1 1 0,-11-14 0,15 22 0,0-1 0,-1 1 0,1 0 0,-1 0 0,0 1 0,0-1 0,0 1 0,0 0 0,0 0 0,-1 0 0,1 0 0,0 1 0,-1 0 0,0 0 0,1 0 0,-1 0 0,0 1 0,1 0 0,-1 0 0,0 0 0,1 0 0,-9 2 0,12-1 0,0-1 0,-1 1 0,1-1 0,0 1 0,0 0 0,0 0 0,0-1 0,0 1 0,0 0 0,0 0 0,0 0 0,0 0 0,0 0 0,0 0 0,0 0 0,1 0 0,-1 0-1,0 1 1,1-1 0,-1 0 0,1 0 0,-1 1 0,1-1 0,0 0 0,0 1 0,-1-1 0,1 0 0,0 3 0,0 45-39,1-37 4,2 36-210</inkml:trace>
</inkml:ink>
</file>

<file path=ppt/ink/ink10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5"/>
    </inkml:context>
    <inkml:brush xml:id="br0">
      <inkml:brushProperty name="width" value="0.025" units="cm"/>
      <inkml:brushProperty name="height" value="0.025" units="cm"/>
      <inkml:brushProperty name="color" value="#FFFF00"/>
    </inkml:brush>
  </inkml:definitions>
  <inkml:trace contextRef="#ctx0" brushRef="#br0">0 0 32159,'237'0'253,"-266"0"-1579</inkml:trace>
</inkml:ink>
</file>

<file path=ppt/ink/ink10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6"/>
    </inkml:context>
    <inkml:brush xml:id="br0">
      <inkml:brushProperty name="width" value="0.025" units="cm"/>
      <inkml:brushProperty name="height" value="0.025" units="cm"/>
      <inkml:brushProperty name="color" value="#FFFF00"/>
    </inkml:brush>
  </inkml:definitions>
  <inkml:trace contextRef="#ctx0" brushRef="#br0">248 11 32287,'0'-1'16,"0"1"0,0-1 1,0 1-1,0-1 0,0 1 0,0 0 1,0-1-1,-1 1 0,1-1 1,0 1-1,0 0 0,0-1 0,0 1 1,-1 0-1,1-1 0,0 1 1,0 0-1,-1-1 0,1 1 0,0 0 1,-1-1-1,1 1 0,0 0 1,-1 0-1,1-1 0,0 1 0,-1 0 1,0 0-1,1 0-16,-1 0 1,0 0-1,1 0 0,-1 0 1,0 0-1,1 0 0,-1 0 0,1 0 1,-1 1-1,0-1 0,1 0 1,-1 0-1,1 1 0,-1-1 1,0 0-1,1 1 0,-1-1 1,1 1-1,-1-1 0,1 1 0,0-1 1,-1 1-1,1-1 0,-1 1 1,1 0-1,-12 18 0,1 1 0,2 0 0,0 1 0,-8 24 0,-2 5 0,-4 6 0,-33 91 0,48-123 0,2-1 0,1 1 0,0 0 0,-1 33 0,6-50 0,0-1 0,0 1 0,1 0 0,-1 0 0,2-1 0,-1 1 0,1 0 0,3 7 0,-4-10 0,1 0 0,1-1 0,-1 1 0,0-1 0,1 1 0,0-1 0,0 0 0,0 0 0,0-1 0,0 1 0,0 0 0,1-1 0,-1 0 0,6 3 0,2-1 0,-1-1 0,1 0 0,0 0 0,0-1 0,1 0 0,-1-1 0,0 0 0,0-1 0,1-1 0,11-1 0,-19 2 0,-1-1 0,0 1 0,0-1 0,0 0 0,0 0 0,0 0 0,0 0 0,0 0 0,-1-1 0,1 0 0,0 1 0,-1-1 0,1 0 0,-1 0 0,0 0 0,5-5 0,-4 2 0,0 1 0,0-1 0,-1 0 0,1 0 0,-1 0 0,0 0 0,0 0 0,-1-1 0,2-7 0,-1 6 0,-1 0 0,-1 0 0,1 1 0,-1-1 0,-1 0 0,1 0 0,-1 0 0,0 0 0,-1 1 0,1-1 0,-1 1 0,-1-1 0,1 1 0,-1 0 0,0-1 0,-8-10 0,5 11 0,0 0 0,-1 0 0,0 1 0,0-1 0,0 2 0,-1-1 0,1 1 0,-1 0 0,0 1 0,0-1 0,0 2 0,-13-4 0,-3 2 0,0 0 0,-1 2 0,-31 0 0,55 2-2,-1 0 0,0 0 0,0-1 0,1 1 0,-1 0 0,0 0 0,0 1 0,0-1 0,1 0-1,-1 0 1,0 1 0,1-1 0,-1 1 0,0 0 0,1 0 0,-1-1 0,1 1 0,-1 0 0,1 0 0,-1 0 0,1 0 0,-1 1 0,1-1 0,0 0 0,-2 3 0,1 16-137</inkml:trace>
</inkml:ink>
</file>

<file path=ppt/ink/ink10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7"/>
    </inkml:context>
    <inkml:brush xml:id="br0">
      <inkml:brushProperty name="width" value="0.025" units="cm"/>
      <inkml:brushProperty name="height" value="0.025" units="cm"/>
      <inkml:brushProperty name="color" value="#FFFF00"/>
    </inkml:brush>
  </inkml:definitions>
  <inkml:trace contextRef="#ctx0" brushRef="#br0">108 90 32015,'-1'-1'17,"1"0"1,0 0 0,-1 0-1,1 1 1,-1-1 0,1 0-1,-1 0 1,1 1 0,-1-1 0,1 0-1,-1 1 1,0-1 0,1 0-1,-1 1 1,0-1 0,0 1-1,1-1 1,-1 1 0,0 0-1,0-1 1,0 1 0,0 0 0,0-1-1,1 1 1,-1 0 0,0 0-1,0 0 1,0 0 0,0 0-1,0 0 1,0 0 0,0 0-1,0 0 1,1 1 0,-1-1 0,0 0-1,0 0 1,0 1 0,0-1-1,0 1 1,1-1 0,-1 1-1,-1 0 1,-1 2-24,0-1 0,0 1 0,0 0 1,1 0-1,-1 0 0,1 1 0,0-1 0,-4 7 0,-3 12 11,1 1 0,1 0 0,1 0 0,1 1-1,-3 38 1,5-19-6,3 0 1,5 57-1,-5-95 1,1 0 0,-1 0 0,1 0 0,1-1 0,-1 1 0,1 0 0,0 0 0,0-1 0,0 1 0,0-1 0,1 0 0,0 1 0,0-1 0,0 0 0,0-1 0,1 1 0,-1-1 0,1 1 0,0-1 0,0 0 0,1-1 0,-1 1 0,6 2 0,3 0 0,-1-1 0,1 0 0,0-1 0,0-1 0,0 0 0,0-1 0,24 0 0,-35-1 0,1 0 0,0 0 0,0-1 0,0 1 0,-1-1 0,1 1 0,0-1 0,-1 0 0,1 0 0,0 0 0,-1 0 0,1-1 0,-1 1 0,0-1 0,1 1 0,-1-1 0,2-3 0,-1 2 0,0-1 0,0 0 0,0 0 0,-1 0 0,0 0 0,0 0 0,0-1 0,-1 1 0,3-8 0,-1-9 0,0 0 0,-1 0 0,-2-39 0,-1 36 0,1-19 0,-2 1 0,-9-57 0,8 84 0,-1-1 0,0 1 0,-1 0 0,0 0 0,-1 1 0,-1 0 0,-1 0 0,0 0 0,-15-19 0,20 29 0,0 1 0,0 1 0,0-1 0,0 0 0,-1 1 0,1-1 0,-1 1 0,0 0 0,1 0 1,-1 1-1,0-1 0,-7-1 0,10 3-1,-1 0 1,1-1 0,-1 1 0,1 0-1,-1 0 1,1 0 0,-1 0 0,1 0-1,-1 0 1,1 0 0,-1 1 0,1-1-1,-1 0 1,1 1 0,-1-1 0,1 1-1,-1 0 1,1 0 0,0-1 0,-1 1-1,1 0 1,0 0 0,0 0 0,0 0-1,0 0 1,0 0 0,0 1 0,0-1-1,0 0 1,0 1 0,0-1 0,1 0 0,-1 1-1,0 2 1,-6 33-237,6 7-799</inkml:trace>
</inkml:ink>
</file>

<file path=ppt/ink/ink10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9"/>
    </inkml:context>
    <inkml:brush xml:id="br0">
      <inkml:brushProperty name="width" value="0.025" units="cm"/>
      <inkml:brushProperty name="height" value="0.025" units="cm"/>
      <inkml:brushProperty name="color" value="#FFFF00"/>
    </inkml:brush>
  </inkml:definitions>
  <inkml:trace contextRef="#ctx0" brushRef="#br0">1 553 30734,'0'0'1908,"0"3"-1868,0 7-38,0-1-1,0 0 1,1 1 0,1-1 0,0 0 0,0 0 0,6 16 0,-6-21-2,0 0 0,0-1 0,0 0 1,0 1-1,1-1 0,0 0 1,-1 0-1,1-1 0,0 1 0,0 0 1,1-1-1,-1 0 0,0 0 0,1 0 1,-1 0-1,1 0 0,0-1 1,0 0-1,-1 1 0,1-1 0,0-1 1,4 1-1,12 2 0,-1-2 0,31-2 0,-47 1 0,0-1 0,0 1 0,-1-1 0,1 0 0,0 0 0,-1-1 0,1 1 0,-1 0 0,1-1 0,-1 0 0,1 1 0,-1-1 0,0 0 0,0 0 0,0 0 0,0-1 0,-1 1 0,1 0 0,0-1 0,-1 1 0,0-1 0,0 1 0,1-1 0,-1 0 0,1-5 0,2-8 0,0 0 0,-1 0 0,1-21 0,2-271-14,-8 252 15,3 39 3,-1 0 0,-1 0 0,-1 0 0,0 0 0,-1 0 0,-1 0 0,0 1 0,-2-1 0,-11-25 0,10 36 0,3 15-2,4 23-3,0-27 1,-1 65-6,0 15 17,11 87-1,-7-147-8,1 1 0,1-1 0,1 0 0,2 0 0,0-1 1,2 0-1,22 42 0,-28-60-2,-1-1 0,0 0 0,1 0 0,0 0 0,0-1 0,1 1 0,-1-1 0,1 0 0,0 0 0,0-1 0,0 0 0,1 1 0,-1-2 0,1 1 0,0-1 0,-1 0 0,1 0 0,0 0 0,0-1 0,0 0 0,1 0 0,-1 0 0,7-1 0,-2 0 0,-4 0 0,-1 0 0,1 0 0,-1 0 0,1-1 0,7-2 0,-11 2 0,-1 0 0,0 0 0,1 0 0,-1-1 0,0 1 0,0-1 0,0 1 0,0-1 0,0 0 0,0 0 0,0 1 0,-1-1 0,1-1 0,-1 1 0,1 0 0,1-4 0,2-6 0,0 0 0,0 0 0,-1-1 0,-1 0 0,0 0 0,-1 0 0,1-19 0,-3-98 0,-2 64 0,2-44 0,-2 192 0,6 128 0,-3-202 0,0 1 0,1 0 0,0 0 0,1-1 0,-1 1 0,2-1 0,6 13 0,-8-18 0,-1 0 0,1 0 0,1 0 0,-1 0 0,0-1 0,1 1 0,-1-1 0,1 1 0,0-1 0,0 0 0,0 0 0,0 0 0,0 0 0,0-1 0,0 1 0,1-1 0,-1 0 0,0 0 0,1 0 0,-1-1 0,5 1 0,-1 0 0,-1-1 0,0 1 0,0-1 0,0 0 0,0-1 0,9-1 0,-13 2 0,-1-1 0,1 0 0,0 1 0,-1-1 0,1 0 0,0 0 0,-1 0 0,0 0 0,1-1 0,-1 1 0,0 0 0,1-1 0,-1 1 0,0 0 0,0-1 0,0 0 0,0 1 0,0-1 0,-1 1 0,1-1 0,0-2 0,6-19 0,-2 0 0,0 0 0,-2-1 0,-1 0 0,0 1 0,-4-41 0,1 37 0,1 0 0,1-1 0,1 1 0,8-35 0,-9 61 0,-1-1 0,0 1 0,1-1 0,0 0 0,-1 1 0,1 0 0,0-1 0,0 1 0,0-1 0,0 1 0,0 0 0,0 0 0,0-1 0,0 1 0,1 0 0,-1 0 0,0 0 0,1 0 0,-1 1 0,0-1 0,1 0 0,-1 1 0,1-1 0,0 0 0,-1 1 0,1 0 0,-1-1 0,1 1 0,0 0 0,-1 0 0,1 0 0,0 0 0,2 1 0,1-1 0,-1 1 0,0 0 0,1 0 0,-1 1 0,0-1 0,1 1 0,-1 0 0,0 0 0,0 1 0,-1-1 0,5 4 0,4 5 0,-1 2 0,0-1 0,-1 1 0,-1 1 0,1 0 0,-2 0 0,0 1 0,-1 0 0,-1 0 0,0 0 0,-1 1 0,0 0 0,-1 0 0,-1 1 0,-1-1 0,-1 0 0,0 1 0,-1 0 0,0-1 0,-4 22 0,4-36 0,-1 0 0,0 1 0,1-1 0,-1 0 0,0 0 0,0 0 0,0 0 0,0 0 0,0 0 0,-1 0 0,1 0 0,-1 0 0,1 0 0,-3 2 0,3-6 0,0 0 0,1 1 0,-1-1 0,1 0 0,-1 0 0,1 0 0,0 1 0,-1-1 0,1 0 0,1-3 0,-1-9 0,-1-23 0,2 1 0,1 0 0,13-63 0,-11 83 0,2-10 0,15-36 0,-19 56 0,1 0 0,-1 1 0,1-1 0,0 1 0,1 0 0,-1 0 0,1 0 0,0 0 0,0 0 0,1 1 0,-1 0 0,7-4 0,-9 6-1,0 1 1,0 0-1,0 0 1,0 0-1,0 0 1,1 0-1,-1 0 1,0 1-1,1-1 0,-1 1 1,0-1-1,1 1 1,-1 0-1,0 0 1,1 0-1,-1 0 1,1 1-1,-1-1 0,5 2 1,-5-1-1,-1 0 0,1 0 0,0 1 0,0-1 0,-1 0 0,1 1 0,-1-1 0,1 1 0,-1-1 0,0 1 0,1 0 0,-1 0 0,0-1 0,0 1 0,0 0 0,-1 0 0,1 0 0,0 0 0,-1 0 0,1 3 0,6 47 7,-2-1 0,-2 1 1,-5 61-1,0-17 1,6-131-7,1 1-1,2 0 1,2 1-1,18-50 1,-19 60-3,-5 15-2,2-9-1,1 1 1,0 0 0,13-22-1,-17 35 6,0 0 0,0 0 0,0 0 0,0 0 0,1 0 0,-1 0 0,1 1 0,0-1 0,0 1 0,0 0 0,0-1 0,0 1 0,0 1 0,0-1 0,1 0 0,-1 1 0,1 0 0,-1 0 0,1 0 0,-1 0 0,1 0 0,4 1 0,-6 0 0,0 1 0,0-1 0,0 1 0,0 0 0,0-1 0,0 1 0,0 0 0,0 0 0,-1 1 0,1-1 0,0 0 0,-1 1 0,1-1 0,-1 1 0,1-1 0,-1 1 0,0-1 0,0 1 0,1 0 0,-1 0 0,0 0 0,-1 0 0,1 0 0,0 0 0,-1 0 0,1 0 0,-1 0 0,1 4 0,2 9 0,0 0 0,0 26 0,-3-37 0,0 230 0,0-233 0,0 1 0,1-1 0,-1 1 0,0-1 0,0 0 0,1 1 0,-1-1 0,1 1 0,-1-1 0,1 0 0,0 1 0,-1-1 0,1 0 0,0 0 0,0 1 0,0-1 0,0 0 0,0 0 0,0 0 0,0 0 0,0 0 0,0 0 0,1 0 0,-1-1 0,0 1 0,1 0 0,-1-1 0,0 1 0,1-1 0,-1 1 0,1-1 0,-1 0 0,2 0 0,7 2 0,0-2 0,0 1 0,0-1 0,11-2 0,3 1 0,-20 1-1,0 0 0,0-1 1,-1 1-1,1-1 0,0 0 0,0 0 1,0 0-1,-1 0 0,1-1 0,-1 0 1,1 1-1,-1-1 0,1 0 0,-1-1 1,0 1-1,0-1 0,3-3 0,-1 1 1,0-1 0,-1 0-1,0-1 1,0 1 0,-1-1-1,0 1 1,0-1 0,3-11 0,0-9-1,-1 1 0,-1-1 1,0-52-1,-3-153-9,-1 231 10,0 0 0,0 0 0,-1 0 0,1-1 1,0 1-1,-1 0 0,1 0 0,0 0 1,-1 0-1,1 0 0,-1 0 0,0 1 0,1-1 1,-1 0-1,0 0 0,0 0 0,1 0 0,-1 1 1,0-1-1,0 0 0,0 1 0,0-1 0,0 1 1,0-1-1,0 1 0,0-1 0,0 1 1,0 0-1,0-1 0,0 1 0,0 0 0,0 0 1,0 0-1,-1 0 0,1 0 0,0 0 0,0 0 1,0 0-1,0 0 0,-2 1 0,0 0 1,1-1-1,-1 1 0,0-1 0,1 1 1,-1 0-1,1 0 0,0 0 0,-1 0 1,1 0-1,0 1 0,-1-1 0,1 1 1,0 0-1,0-1 0,0 1 0,1 0 0,-1 0 1,-2 3-1,-1 7 0,1-1 0,0 1 0,1-1 0,0 1 0,1 0 0,-2 22 0,4 81 0,0-65 0,0-47 0,0 10 0,0 0 0,1 0 0,0-1 0,1 1 0,5 19 0,-6-29 0,0 0 0,0 0 0,1 0 0,0 1 0,0-1 0,0-1 0,0 1 0,0 0 0,0 0 0,1-1 0,-1 0 0,1 1 0,0-1 0,-1 0 0,1 0 0,0 0 0,0-1 0,1 1 0,-1-1 0,0 1 0,0-1 0,1 0 0,-1-1 0,1 1 0,4 0 0,-1 0 0,13 2 0,0-1 0,31-2 0,-47 0 0,0 0 0,0 0 0,0 0 0,0-1 0,0 0 0,0 0 0,0 0 0,-1 0 0,1-1 0,0 1 0,-1-1 0,1 0 0,-1 0 0,0 0 0,1-1 0,-1 1 0,0-1 0,-1 0 0,6-6 0,-2-2 0,-1 0 0,0-1 0,-1 0 0,0 0 0,0-1 0,-2 1 0,0-1 0,1-15 0,-2-108 0,-2 78 0,0 16 0,3-41 3,-2 82-2,0 0-1,1 0 1,-1 0 0,1 0 0,-1 1 0,1-1 0,-1 0 0,1 0 0,-1 0 0,1 1 0,0-1-1,-1 0 1,1 1 0,0-1 0,0 1 0,0-1 0,-1 1 0,1-1 0,0 1 0,0-1-1,0 1 1,0 0 0,0 0 0,0-1 0,0 1 0,0 0 0,0 0 0,0 0 0,0 0 0,1 0-1,2 0 3,0 0-1,-1 0 0,1 1 0,0-1 0,-1 1 1,1 0-1,5 2 0,-4 0-2,0 0 0,-1 0 0,0 1 0,0 0 0,0 0 0,0 0 0,0 0 0,-1 0 0,0 1 0,0 0 0,0-1 0,0 1 0,2 7 0,3 8 0,0 0 0,5 23 0,-8-21 0,-1 0 0,-1 0 0,-1 0 0,0 1 0,-2-1 0,-3 33 0,1-48 0,0 0 0,0 0 0,-1-1 0,0 1 0,0 0 0,0-1 0,-1 0 0,0 0 0,0 0 0,-1 0 0,0-1 0,-8 8 0,7-7 0,0 0-1,-1-1 1,1 0-1,-1 0 1,-1 0-1,1-1 1,0 0-1,-1-1 1,0 0-1,-11 4 1,5-6-59,1-1-133</inkml:trace>
</inkml:ink>
</file>

<file path=ppt/ink/ink10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9"/>
    </inkml:context>
    <inkml:brush xml:id="br0">
      <inkml:brushProperty name="width" value="0.025" units="cm"/>
      <inkml:brushProperty name="height" value="0.025" units="cm"/>
      <inkml:brushProperty name="color" value="#FFFF00"/>
    </inkml:brush>
  </inkml:definitions>
  <inkml:trace contextRef="#ctx0" brushRef="#br0">121 5 30830,'-4'-2'89,"0"2"-1,1-1 1,-1 0 0,0 1-1,0-1 1,-1 1-1,1 0 1,0 1 0,0-1-1,0 1 1,1 0-1,-1-1 1,0 2 0,0-1-1,0 0 1,0 1-1,1 0 1,-1 0 0,1 0-1,0 0 1,-4 3 0,4-1-94,-1 0 0,1 0 0,0 0 0,0 1 1,1-1-1,-1 1 0,1 0 0,0-1 0,1 1 1,-1 0-1,1 0 0,0 0 0,0 1 1,0-1-1,1 9 0,-1-9 6,1 1 1,0 0-1,0-1 1,0 1-1,1-1 0,0 1 1,0-1-1,1 1 1,-1-1-1,1 0 0,0 0 1,1 0-1,4 8 1,-4-10-2,0 1 1,0-1 0,0 0-1,1 0 1,-1-1 0,1 1-1,-1-1 1,1 0 0,0 0 0,0 0-1,0 0 1,0-1 0,1 0-1,-1 1 1,0-2 0,1 1-1,7 0 1,-5 0-2,37 1 23,-42-2-21,-1 0-1,0 0 1,1 0-1,-1 0 0,0 0 1,1 0-1,-1-1 1,0 1-1,1 0 0,-1-1 1,0 1-1,1-1 1,-1 1-1,0-1 0,0 0 1,0 1-1,0-1 1,0 0-1,0 0 1,0 0-1,0 0 0,0 0 1,0 0-1,0 0 1,1-2-1,0-11 0,0 1 0,-1-1 0,-1 0 0,0 1 0,-1-1 0,-4-24 0,3 34 0,1 1 1,0 0-1,-1-1 1,0 1-1,0 0 1,0 0-1,0 0 1,0 0-1,-1 0 1,1 1-1,-1-1 1,0 1-1,0-1 1,0 1-1,0 0 1,0 0-1,0 1 1,-1-1-1,1 0 1,-6-1-1,5 2-13,-1 0 0,0 0 0,0 0 0,0 0-1,1 1 1,-1-1 0,0 1 0,0 1 0,0-1 0,0 1 0,0-1-1,1 1 1,-1 1 0,0-1 0,-6 4 0,-19 18-507</inkml:trace>
</inkml:ink>
</file>

<file path=ppt/ink/ink1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49"/>
    </inkml:context>
    <inkml:brush xml:id="br0">
      <inkml:brushProperty name="width" value="0.05" units="cm"/>
      <inkml:brushProperty name="height" value="0.05" units="cm"/>
      <inkml:brushProperty name="color" value="#FFFF00"/>
    </inkml:brush>
  </inkml:definitions>
  <inkml:trace contextRef="#ctx0" brushRef="#br0">1 1 31903,'0'0'432,"16"0"-208,28 0-128,16 0-64,9 12-16,-3 3-16,-3-10 16,-11-3-16,-19-2 0,-20 0-16,-48 0-4690</inkml:trace>
</inkml:ink>
</file>

<file path=ppt/ink/ink10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50"/>
    </inkml:context>
    <inkml:brush xml:id="br0">
      <inkml:brushProperty name="width" value="0.025" units="cm"/>
      <inkml:brushProperty name="height" value="0.025" units="cm"/>
      <inkml:brushProperty name="color" value="#FFFF00"/>
    </inkml:brush>
  </inkml:definitions>
  <inkml:trace contextRef="#ctx0" brushRef="#br0">0 1 31919,'0'0'672,"30"0"-560,27 0-80,10 0 0,6 0-32,-6 0 0,-3 0 0,-11 0 0,-16 0-80,-17 0-1153</inkml:trace>
</inkml:ink>
</file>

<file path=ppt/ink/ink10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50"/>
    </inkml:context>
    <inkml:brush xml:id="br0">
      <inkml:brushProperty name="width" value="0.025" units="cm"/>
      <inkml:brushProperty name="height" value="0.025" units="cm"/>
      <inkml:brushProperty name="color" value="#FFFF00"/>
    </inkml:brush>
  </inkml:definitions>
  <inkml:trace contextRef="#ctx0" brushRef="#br0">431 1 32415,'-5'35'87,"-3"0"-1,-1 0 1,-15 40 0,-7 25-82,-215 607-5,139-435 0,114-330-8,7 18-219,-2 3-755</inkml:trace>
</inkml:ink>
</file>

<file path=ppt/ink/ink10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53"/>
    </inkml:context>
    <inkml:brush xml:id="br0">
      <inkml:brushProperty name="width" value="0.025" units="cm"/>
      <inkml:brushProperty name="height" value="0.025" units="cm"/>
      <inkml:brushProperty name="color" value="#FFFF00"/>
    </inkml:brush>
  </inkml:definitions>
  <inkml:trace contextRef="#ctx0" brushRef="#br0">15 633 32399,'0'0'219,"-4"4"-137,0 25-77,0-1-1,2 1 1,2 33-1,0-42-3,0-18-1,0-1 0,0 1 0,0-1 1,0 1-1,0 0 0,1-1 0,-1 1 0,1-1 0,-1 1 1,1-1-1,-1 1 0,1-1 0,0 1 0,0-1 0,0 1 1,0-1-1,0 0 0,0 0 0,0 1 0,0-1 0,0 0 1,0 0-1,1 0 0,-1 0 0,0-1 0,1 1 0,-1 0 1,1 0-1,-1-1 0,1 1 0,2 0 0,4 0 2,0 0 0,0 0 0,0-1 0,0 0 0,10-1 0,-2 0 2,-12 0-2,1 1 0,-1-1-1,0 0 1,0 0 0,0 0-1,0 0 1,-1-1 0,1 0-1,0 0 1,0 0 0,-1 0-1,1 0 1,-1-1 0,6-5-1,-3 2 0,0-2-1,0 1 1,0-1 0,-1 0-1,0 0 1,4-10-1,3-12 0,-1 0-1,12-56 0,-23 86 1,20-100 0,-12 56 0,1-1 0,22-59 0,-30 101 0,0 1 0,0-1 0,0 1 0,1 0 0,-1-1 0,0 1 0,1 0 0,0 0 0,-1 0 0,1 0 0,0 0 0,0 0 0,0 1 0,0-1 0,1 0 0,-1 1 0,0 0 0,0 0 0,1-1 0,3 0 0,1 1 0,1 0 0,-1 0 0,1 1 0,-1 0 0,15 1 0,-20 0 0,5 0 0,0 1 0,0 0 0,0 0 0,0 1 0,0 0 0,0 0 0,-1 0 0,1 1 0,-1 0 0,0 0 0,0 1 0,-1 0 0,1 0 0,-1 0 0,0 1 0,0-1 0,6 13 0,-2-6 0,-1 1 0,-1 0 0,0 1 0,-1-1 0,0 1 0,-2 1 0,1-1 0,2 17 0,-5-12 0,0 0 0,-1 32 0,-1-43 0,0-1 0,-1 1 0,-1-1 0,1 1 0,-1-1 0,0 0 0,-1 1 0,0-1 0,-7 13 0,3-11 0,-1 1 0,0-2 0,0 1 0,-1-1 0,0 0 0,-1-1 0,0 0 0,0 0 0,0-1 0,-17 7 0,3-3 0,0 0 0,-1-2 0,-46 8 0,8-13 0,62-3 0,-1-1 0,1 1 0,0-1 0,0 1 0,0-1 0,0 1 0,0-1 0,0 0 0,0 1 0,0-1 0,0 0 0,0 0 0,0 0 0,0 0 0,1 0 0,-1 0 0,0 0 0,1 0 0,-1 0 0,1 0 0,-1 0 0,1 0 0,-1 0 0,1 0 0,0-1 0,-1 1 0,1 0 0,0 0 0,0-3 0,-3-46 0,3 40 0,0-280 0,0 287 0,0 0 0,0 0 0,1 0 0,0 0 0,-1 0 0,1 0 0,0 0 0,1 0 0,1-3 0,-3 6 0,0-1 0,1 0 0,-1 1 0,1-1 0,-1 1 0,1-1 0,0 1 0,-1 0 0,1-1 0,-1 1 0,1 0 0,0-1 0,-1 1 0,1 0 0,0 0 0,-1-1 0,1 1 0,0 0 0,-1 0 0,1 0 0,0 0 0,0 0 0,-1 0 0,1 0 0,0 0 0,-1 0 0,1 1 0,0-1 0,0 0 0,-1 0 0,1 0 0,-1 1 0,1-1 0,0 0 0,-1 1 0,1-1 0,-1 1 0,1-1 0,0 1 0,-1-1 0,1 1 0,-1-1 0,0 1 0,1-1 0,-1 1 0,1 0 0,8 11 0,0 0 0,-1 0 0,0 1 0,-1 0 0,9 23 0,-1-4 0,0-1 0,-5-10 0,0 1 0,2-1 0,24 32 0,-31-47 0,0-1 0,0 1 0,0-1 0,1 0 0,0-1 0,0 1 0,0-1 0,0-1 0,1 1 0,0-1 0,-1 0 0,1 0 0,0-1 0,0 0 0,1 0 0,9 0 0,-5 0-1,-1-2 0,1 1 0,-1-1 0,1-1 0,0 0-1,-1-1 1,0 0 0,1-1 0,-1 0 0,0-1 0,11-5 0,-13 4-1,-1 0 1,0 0 0,0-1-1,-1 0 1,1 0 0,-1 0-1,0-1 1,-1-1 0,0 1-1,0-1 1,-1 0 0,0 0-1,8-17 1,-6 6-1,-1-1 0,0 0 1,-2-1-1,0 1 0,-1-1 0,-1 0 1,-1 0-1,-2-27 0,1 45 2,0 1 0,0 0 0,0-1 0,0 1 0,0 0 0,-1 0 0,1 0 0,-1 0 0,1 0 0,-1 0 0,1-1 0,-1 1 0,0 1 0,0-1 0,0 0 0,0 0 0,-3-3 0,2 3 0,-1 1 0,1-1 0,0 1 0,-1 0 0,1 0 0,-1 0 0,1 0 0,-1 0 0,0 0 0,1 1 0,-1-1 0,0 1 0,-3 0 0,3-1 0,0 1 0,0-1 0,0 1 0,-1 0 0,1 0 0,0 0 0,0 1 0,-1-1 0,1 1 0,0 0 0,0 0 0,0 0 0,0 0 0,0 0 0,0 1 0,0-1 0,0 1 0,-4 3 0,4-1 0,1 0 0,-1 0 0,0 0 0,1 0 0,0 0 0,0 1 0,0-1 0,1 1 0,-1-1 0,1 1 0,0 0 0,0 6 0,-3 23 0,2 0 0,2 35 0,1-29 0,-1-29-1,1-1 1,0 0-1,0 1 1,1-1-1,1 0 1,0 0-1,0-1 0,1 1 1,0-1-1,0 1 1,1-1-1,0 0 1,11 12-1,-11-15 1,0 0-1,0-1 1,1 1-1,0-1 1,0-1-1,0 1 1,0-1 0,1 0-1,0-1 1,0 1-1,0-1 1,0-1-1,0 1 1,1-1 0,-1-1-1,1 1 1,-1-1-1,13 0 1,-17-1 0,-1 1 1,0-1-1,0 0 0,1 0 1,-1 0-1,0 0 1,1 0-1,-1-1 0,0 1 1,1-1-1,-1 1 1,0-1-1,0 0 0,0 0 1,0 0-1,0 0 0,0 0 1,0-1-1,0 1 1,0 0-1,0-1 0,-1 0 1,1 1-1,0-1 0,-1 0 1,0 0-1,1 0 1,-1 0-1,0 0 0,0 0 1,0 0-1,0 0 1,-1 0-1,2-3 0,6-24-2,-2-1 0,0 1 0,-2-1 1,0-38-1,-3 40-6,1-1 0,2 1 1,0 0-1,16-51 0,-17 72 4,0 0-1,0 0 1,1 0-1,0 0 1,0 0 0,8-10-1,-9 14 3,0 1-1,0-1 0,0 1 1,0-1-1,0 1 1,0 0-1,0 0 1,1 0-1,-1 1 1,1-1-1,-1 1 0,1 0 1,0 0-1,-1 0 1,8 0-1,80 0 11,-90 1-8,0 0 0,-1 0 0,1 0 0,0 0 0,0 0-1,-1 0 1,1 0 0,0 0 0,0 0 0,-1 1 0,1-1 0,0 0-1,-1 0 1,1 1 0,0-1 0,-1 1 0,1-1 0,0 1 0,-1-1-1,1 1 1,-1-1 0,1 1 0,-1-1 0,1 1 0,-1-1 0,0 1-1,1 0 1,-1-1 0,0 1 0,1 0 0,-1 0 0,0-1-1,0 1 1,1 0 0,-1 0 0,0-1 0,0 1 0,0 0 0,0 0-1,0-1 1,0 1 0,0 0 0,-1 0 0,1-1 0,0 1 0,0 0-1,0 2-2,-2-1 4,0-1 0,0 0 1,0 1-1,0-1 0,0 0 1,0 0-1,-1 0 0,1-1 1,0 1-1,0 0 0,-1-1 1,1 0-1,-4 1 0,-6 2 10,3 0-5,1 1-1,0 1 1,0-1 0,0 1-1,1 1 1,-1-1 0,1 1-1,0 1 1,1-1 0,0 1-1,0 0 1,0 1 0,1-1-1,0 1 1,0 0 0,1 0-1,0 1 1,-4 12 0,3-4-6,0 0 1,1 1-1,1-1 1,1 1-1,0 0 1,1 0-1,1 0 1,4 29-1,-3-41 0,0-1 0,1 0 0,0 0 0,0 1 0,0-1 0,1 0 0,-1-1 0,1 1 0,0 0 0,1-1 0,-1 0 0,1 1 0,0-2 0,0 1 0,0 0 0,1-1 0,-1 0 0,1 0 0,0 0 0,-1 0 0,1-1 0,1 0 0,-1 0 0,7 2 0,4 1 0,-1-1 0,1-1 0,0-1 0,1 0 0,-1-1 0,0 0 0,21-3 0,-35 2 0,1-1 0,-1 1 0,0-1 0,1 1 0,-1-1 0,0 0 0,0 0 0,1 0 0,-1 0 0,0-1 0,0 1 0,0 0 0,0-1 0,0 0 0,-1 1 0,4-5 0,-2 2 0,0 0 0,0-1 0,-1 1 0,0-1 0,0 0 0,0 0 0,2-8 0,0-6 0,-1-1 0,-1 0 0,0-23 0,-2 35 0,1-25-1,3-61-8,-3 83 8,1 0 0,0-1 0,1 1 0,0 0 0,9-20 0,-11 28 1,1 1 0,-1 0 0,1-1 0,-1 1 0,1 0 0,0 0 0,0 0 0,0 0 0,0 1 0,0-1 0,1 0 0,-1 1 0,0-1 0,1 1 0,-1 0 0,1 0 0,0 0 0,-1 0 0,6-1 0,2 1 0,1 0 0,-1 1 0,21 1 0,-5 0 0,-19-2-2,-5 1 0,-1 0 1,1 0 0,0 0-1,-1 0 1,1 0 0,-1 0-1,1 1 1,-1-1 0,1 0-1,-1 1 1,1-1-1,-1 1 1,1-1 0,-1 1-1,1 0 1,-1 0 0,0 0-1,1 0 1,-1 0 0,0 0-1,1 1 1,-1-1-10,-5-1 14,0 1-1,-1-1 1,1 1 0,0 0-1,-1 1 1,1-1-1,-6 4 1,3-3 3,-2 2-4,1 0 0,-1 0 0,1 1 0,0 0 0,0 0 0,1 1 0,0-1 0,0 2 0,0-1 0,0 1 0,1 0 0,0 1 1,1-1-1,0 1 0,0 0 0,1 1 0,-5 10 0,3-4 0,1 1 1,1-1 0,1 1 0,0 0-1,0 1 1,2-1 0,0 0 0,1 1-1,2 18 1,-1-31-3,-1 0 0,1 0 0,0 0 0,0 0 0,1 0 0,-1-1 0,1 1 0,0-1 0,0 1 0,0-1 0,0 1 0,0-1 0,1 0 0,0 0 0,0 0 0,-1 0 0,1-1 0,1 1 0,-1-1 0,0 0 0,1 0 0,-1 0 0,1 0 0,0-1 0,-1 1 0,1-1 0,6 1 0,8 2 0,1 0 0,0-2 0,0 0 0,26-2 0,-45 0 0,4 0 0,0 0 0,0 0 0,0 0 0,0-1 0,0 0 0,0 1 0,-1-1 0,1-1 0,0 1 0,-1 0 0,1-1 0,0 0 0,-1 0 0,0 0 0,1 0 0,-1-1 0,5-4 0,-5 3 0,0-1 0,0 1 0,0-1 0,-1 0 0,0 0 0,0 1 0,0-1 0,0-1 0,-1 1 0,0 0 0,0 0 0,0-1 0,-1-6 0,1-7 1,2-21-3,-5-66-1,2 96 1,-1 0 0,-1 0 0,0 0-1,0 1 1,-1-1 0,0 1 0,0 0 0,-1-1 0,-1 1-1,1 1 1,-2-1 0,-6-9 0,9 16 2,1-1 0,-1 1 0,0 0 0,0 0 0,1 0 0,-1 1 0,0-1 0,0 1 0,-1 0 0,1-1 0,0 1 0,0 1 0,-1-1 0,1 0 0,0 1 0,-1 0 0,1 0 0,-1 0 0,1 0 0,-4 1 0,-4-1 0,10 0 0,-1 0 0,1 0 0,0 0 0,-1 1 0,1-1 0,-1 0 0,1 1 0,-1-1 0,1 1 0,0 0 0,-1-1 0,1 1 0,0 0 0,0 0 0,0 0 0,-1-1 0,1 1 0,0 1 0,-1 1 0,0 0 0,0 0 0,0 0 0,0 1 0,1-1 0,-1 1 0,1-1 0,-2 8 0,1 4 0,0 1 0,1 30 0,1-44 0,0 0 0,-1 17 0,2 1 0,0-1 0,4 19 0,-3-31 0,0 0 0,0 0 0,1 0 0,0-1 0,0 1 0,0-1 0,1 0 0,0 0 0,0 0 0,0-1 0,9 9 0,-7-9 0,0 1 0,0-1 0,0 0 0,1-1 0,-1 0 0,1 0 0,0 0 0,1 0 0,11 3 0,-5-4 0,-1 0 0,0-1 0,1-1 0,23 0 0,-35-1 0,-1-1 0,1 1 0,0 0 0,-1-1 0,1 1 0,0-1 0,-1 1 0,1-1 0,0 0 0,-1 0 0,1 0 0,-1 0 0,1 0 0,-1 0 0,0 0 0,0 0 0,1-1 0,-1 1 0,0 0 0,0-1 0,0 1 0,0-1 0,0 1 0,-1-1 0,1 1 0,1-4 0,1-6 0,0 0 0,0 1 0,1-16 0,-2 11 0,7-43 0,8-52 0,-13 96 0,-1 0 0,1 1 0,1 0 0,1 0 0,9-18 0,-14 29 1,-1 1-1,1-1 1,0 1-1,0 0 1,0-1 0,0 1-1,0 0 1,0 0 0,1 0-1,-1 0 1,0 0-1,0 0 1,1 0 0,-1 0-1,1 0 1,-1 0 0,1 1-1,-1-1 1,1 1-1,-1-1 1,1 1 0,0 0-1,-1-1 1,1 1 0,-1 0-1,1 0 1,0 0-1,-1 0 1,1 0 0,0 1-1,-1-1 1,1 0 0,-1 1-1,1 0 1,1 0-1,1 1 1,-1 0 0,0 0-1,0 0 1,0 0 0,0 1 0,0 0-1,-1-1 1,1 1 0,-1 0-1,1 0 1,-1 0 0,0 0-1,1 4 1,8 16-1,-1 0 0,-2 0 0,0 1 0,-2 0 0,0 1 0,-2-1 0,0 1 0,-1 26 0,-2-19 0,0-16 0,-1-1 0,0 1 0,-1-1 0,-6 26 0,25-138-32,-2 35 32,-5 17 0,1 1 0,3 0 0,1 1 0,35-65 0,-51 107 0,1 1 0,-1-1 0,0 0 0,1 0 0,-1 1 0,0-1 0,1 0 0,-1 1 0,1-1 0,0 0 0,-1 1 0,1-1 0,-1 1 0,1-1 0,0 1 0,-1-1 0,1 1 0,0 0 0,0-1 0,-1 1 0,1 0 0,0-1 0,0 1 0,0 0 0,-1 0 0,1 0 0,2 0 0,-2 0 0,0 1 0,0-1 0,0 1 0,0 0 0,0 0 0,-1 0 0,1-1 0,0 1 0,0 0 0,0 0 0,-1 0 0,1 0 0,-1 0 0,1 0 0,-1 0 0,2 2 0,1 8 0,1-1 0,-2 1 0,3 11 0,-2 7 0,-1 57 0,-3-62 0,1 1 0,1-1 0,9 46 0,-9-65 0,0 0 0,1 1 0,0-1 0,0 0 0,0 0 0,1 0 0,0 0 0,0 0 0,0 0 0,0-1 0,1 1 0,-1-1 0,1 0 0,1 0 0,-1-1 0,6 4 0,-3-3 0,0 0 0,0-1 0,1-1 0,-1 1 0,1-1 0,0 0 0,-1-1 0,1 0 0,0 0 0,14-1 0,-10 0 0,0 0 0,-1-1 0,1 0 0,20-4 0,-28 3-1,0 1 0,-1-1 0,1 0 1,0 0-1,0 0 0,-1-1 0,1 1 1,-1-1-1,0 0 0,0 1 0,0-2 0,0 1 1,-1 0-1,1 0 0,-1-1 0,3-4 1,-1 0-1,0-1 1,0 0 0,-1 1-1,-1-1 1,1-1 0,-1 1-1,1-16 1,-2-70-5,-2 54-3,1 31 8,0 0 1,-1 0 0,0 0-1,-1 0 1,0 0 0,-4-12-1,5 19 1,0 1-1,0-1 0,0 1 1,0-1-1,-1 1 0,1 0 0,-1-1 1,1 1-1,-1 0 0,0 0 1,0 0-1,0 0 0,0 0 1,0 1-1,-1-1 0,1 1 1,0-1-1,-1 1 0,1 0 1,-1 0-1,1 0 0,-1 0 0,0 0 1,1 1-1,-1-1 0,0 1 1,-4 0-1,4 0 0,0 1-1,0-1 1,0 1 0,0 0-1,1 0 1,-1 0 0,0 0-1,1 1 1,-1-1-1,0 1 1,1-1 0,0 1-1,-1 0 1,1 0 0,0 0-1,0 0 1,0 1 0,0-1-1,1 1 1,-1-1 0,-2 5-1,-3 8-1,0-1-1,-9 27 0,15-38 3,-5 20 2,0 0 0,2 0 0,0 0 0,2 0 0,0 1 0,2 0 0,4 40 0,-4-62-2,1 1 0,-1-1 0,1 1 0,0-1 0,-1 0 0,1 1 0,0-1 0,0 0 0,1 0 0,-1 1 0,0-1 0,1 0 0,-1 0 0,1 0 0,0-1 0,0 1 0,-1 0 0,1-1 0,0 1 0,1-1 0,-1 1 0,0-1 0,0 0 0,1 0 0,-1 0 0,0 0 0,1-1 0,3 2 0,6 0 0,-1-1 0,0 0 0,0-1 0,1 0 0,11-2 0,-20 1-1,1 1 1,0-1-1,-1 0 1,1 0-1,-1 0 1,1 0-1,-1-1 1,0 0-1,0 1 1,1-1-1,-1 0 1,0 0-1,-1-1 1,1 1-1,3-4 0,-1 0-2,-1 0 0,1 0 0,-1-1 0,0 1 0,0-1 0,4-14 0,-1 0-9,-1-1 1,-1-1-1,-1 1 1,1-24-1,1-305-270,-7 211 559,1 140-276,-1 0 1,1-1 0,0 1 0,0 0 0,0-1-1,0 1 1,0 0 0,0-1 0,-1 1 0,1 0-1,0-1 1,0 1 0,-1 0 0,1 0 0,0-1 0,0 1-1,-1 0 1,1 0 0,0-1 0,-1 1 0,1 0-1,0 0 1,-1 0 0,1 0 0,0 0 0,-1-1-1,1 1 1,0 0 0,-1 0 0,1 0 0,0 0-1,-1 0 1,1 0 0,0 0 0,-1 0 0,1 0 0,-1 0-1,1 0 1,0 1 0,-1-1 0,1 0 0,0 0-1,-1 0 1,1 0 0,0 0 0,-1 1 0,1-1-1,0 0 1,0 0 0,-1 1 0,1-1 0,0 0-1,0 0 1,-1 1 0,1-1 0,0 0 0,0 1-1,-1-1 1,-2 10 1,0 0-1,0 0 0,0 0 1,1 1-1,1-1 1,0 0-1,0 1 0,2 15 1,-1-8 5,0 466-3,9-408-5,-9-76 0,0 0 1,0 0-1,0 1 0,0-1 0,0 0 1,0 1-1,0-1 0,0 0 0,0 0 1,0 1-1,1-1 0,-1 0 0,0 0 1,0 0-1,0 1 0,0-1 0,1 0 1,-1 0-1,0 0 0,0 1 0,0-1 1,1 0-1,-1 0 0,0 0 0,0 0 1,1 0-1,-1 0 0,0 1 0,0-1 1,1 0-1,-1 0 0,0 0 0,0 0 1,1 0-1,-1 0 0,0 0 0,0 0 1,1 0-1,-1 0 0,0 0 0,1 0 1,-1-1-1,0 1 0,0 0 0,1 0 1,-1 0-1,0 0 0,1-1-16,0 1 0,0-1-1,0 0 1,-1 1 0,1-1-1,0 1 1,0-1 0,-1 0 0,1 0-1,-1 0 1,1 1 0,-1-1 0,1 0-1,-1 0 1,1-1 0,6-27-1097</inkml:trace>
</inkml:ink>
</file>

<file path=ppt/ink/ink10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0"/>
    </inkml:context>
    <inkml:brush xml:id="br0">
      <inkml:brushProperty name="width" value="0.025" units="cm"/>
      <inkml:brushProperty name="height" value="0.025" units="cm"/>
      <inkml:brushProperty name="color" value="#FFFF00"/>
    </inkml:brush>
  </inkml:definitions>
  <inkml:trace contextRef="#ctx0" brushRef="#br0">44 31 20858,'-5'-1'7683,"-2"-1"-3845,4 1-3808,0-1 0,1 1 0,-1 0 0,1-1-1,0 0 1,0 1 0,-1-1 0,1 0 0,0 0 0,0 0-1,1 0 1,-4-4 0,47 5-30,381 1 0,-430-1-22,0 2 1,0-1-1,0 1 1,0 0-1,0 0 0,1 1 1,-1 0-1,0 0 1,-7 4-1,-3 3-738</inkml:trace>
</inkml:ink>
</file>

<file path=ppt/ink/ink10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4"/>
    </inkml:context>
    <inkml:brush xml:id="br0">
      <inkml:brushProperty name="width" value="0.025" units="cm"/>
      <inkml:brushProperty name="height" value="0.025" units="cm"/>
      <inkml:brushProperty name="color" value="#FFFF00"/>
    </inkml:brush>
  </inkml:definitions>
  <inkml:trace contextRef="#ctx0" brushRef="#br0">187 25 29133,'0'0'2604,"-1"0"-2587,1 0 1,0-1-1,0 1 0,0 0 0,0 0 0,0 0 0,1 0 1,-1-1-1,0 1 0,0 0 0,0 0 0,0 0 0,0 0 0,0 0 1,0 0-1,0-1 0,0 1 0,0 0 0,0 0 0,0 0 1,0 0-1,1 0 0,-1 0 0,0 0 0,0-1 0,0 1 1,0 0-1,0 0 0,0 0 0,1 0 0,-1 0 0,0 0 1,0 0-1,0 0 0,0 0 0,0 0 0,1 0 0,-1 0 1,0 0-1,0 0 0,0 0 0,0 0 0,0 0 0,1 0 1,-1 0-1,0 0 0,0 0 0,0 0 0,0 0 0,0 0 1,1 0-1,-1 0 0,0 0 0,0 1 0,0-1 0,0 0 1,0 0-1,0 0 0,1 0 0,10 140-17,-6-49 0,0 100 0,-6-128 0,1-61 0,0 1 0,0-1 0,0 1 0,0-1 0,-1 1 0,1-1 0,-1 1 0,1-1 0,-1 0 0,0 1 0,0-1 0,0 0 0,0 0 0,-1 0 0,1 0 0,-1 0 0,1 0 0,-1 0 0,0 0 0,1-1 0,-1 1 0,0-1 0,0 1 0,0-1 0,0 1 0,-1-1 0,1 0 0,0 0 0,0 0 0,-1-1 0,-4 2 0,-4 0 0,-1-1 0,0 0 0,1-1 0,-1 0 0,-15-2 0,23 2 0,-3-2 0,0 0 0,0-1 0,0 1 0,1-1 0,-1-1 0,1 1 0,0-1 0,0 0 0,0 0 0,-6-7 0,29 10 0,-3 6 0,0 1 0,-1 0 0,18 12 0,-22-13 0,-1 1 0,1-2 0,0 1 0,0-1 0,0 0 0,1-1 0,-1 0 0,1-1 0,0 0 0,15 1 0,-20-2 0,-1-1 0,1-1 0,-1 1 0,1 0 0,0-1 0,-1 0 0,1 0 0,7-3 0,-10 2 0,0 1 0,0-1 0,0 0 0,0 0 0,0 0 0,0 0 0,0 0 0,0 0 0,-1 0 0,1-1 0,-1 1 0,0 0 0,0-1 0,1 1 0,0-6 0,3-9 0,-1 0 0,-1-1 0,-1 1 0,0-1 0,-1-26 0,-1 19 0,7-46 0,-7 69 0,0 0 0,1 0 0,-1 0 0,1 0 0,0 0 0,-1 0 0,1 0 0,0 0 0,0 1 0,0-1 0,0 0 0,0 1 0,1-1 0,-1 1 0,0-1 0,1 1 0,-1 0 0,1-1 0,0 1 0,-1 0 0,1 0 0,0 0 0,0 0 0,3-1 0,2 1 0,0 0 0,0 0 0,0 0 0,0 1 0,12 1 0,1-1 0,-17 1 0,0-1 0,-1 1 0,1 0 0,0 0 0,-1 0 0,1 0 0,-1 0 0,1 1 0,-1-1 0,0 1 0,1-1 0,-1 1 0,0 0 0,0 0 0,0 0 0,0 0 0,-1 0 0,1 0 0,0 1 0,-1-1 0,0 0 0,1 1 0,-1-1 0,0 1 0,0 0 0,-1-1 0,2 5 0,1 5 0,0 0 0,-1 0 0,0 0 0,1 24 0,-3 34 2,0-52-7,0-49-19,-1 14 23,2 0 0,0 1 0,1-1 0,0 0 0,10-29 1,-11 42 0,0 0 0,1 0 0,0 0 0,0 0 0,0 1 0,0-1 0,1 1 0,-1-1 0,1 1 0,0 0 0,0 0 0,0 0 0,0 0 0,0 1 0,1-1 0,-1 1 0,1 0 0,0 0 0,0 0 0,-1 0 0,1 1 0,0-1 0,1 1 0,-1 0 0,0 1 0,0-1 0,0 1 0,6-1 0,-8 1 0,0 0-1,-1 0 1,1 0 0,0 0 0,0 0-1,-1 0 1,1 1 0,0-1 0,0 0-1,-1 1 1,1 0 0,-1-1 0,1 1-1,0 0 1,-1 0 0,1 0-1,-1 0 1,0 0 0,2 1 0,-1 1-1,-1-1 1,0 1-1,0 0 1,0 0-1,0 0 1,0 0 0,-1 0-1,1 0 1,-1 0-1,0 0 1,0 4-1,-2 152 8,-2-50-3,4-108-4,0 0 0,0 0 0,0 0 0,1 0 0,-1 1-1,0-1 1,0 0 0,1 0 0,-1 0 0,1 0 0,-1 0 0,1 0 0,0 0 0,-1 0 0,1 0-1,0-1 1,-1 1 0,1 0 0,0 0 0,0 0 0,0-1 0,0 1 0,0 0 0,0-1 0,2 1-1,0 1 1,1-1-1,-1 0 1,1 0-1,0 0 0,0-1 1,-1 0-1,1 1 1,5-1-1,-3-1 0,1 1 1,-1-1-1,0 0 0,1 0 0,-1 0 1,0-1-1,0 0 0,0-1 0,0 1 1,6-5-1,-6 2 1,0-1-1,0-1 1,-1 1 0,1-1-1,-2 0 1,1 0 0,-1 0-1,0-1 1,-1 1 0,1-1-1,-1 0 1,-1 0 0,0 0-1,0-1 1,1-8-1,0-18-2,-1 1 0,-3-49-1,0 31 1,1 33 4,0-1 0,-1 1 0,-2 0-1,0 0 1,0 0 0,-13-34 0,10 30 20,5 16-11,1 19-12,6 107-1,-6-65 12,4 0 0,1 0-1,14 56 1,-16-95-9,2 0 0,0 0 0,0-1 0,2 1 0,8 13 0,-13-24 0,0-1 0,1 1 0,-1-1-1,1 1 1,0-1 0,0 0 0,1 0-1,-1 0 1,0 0 0,1-1 0,0 1-1,0-1 1,0 0 0,0 0 0,0-1-1,0 1 1,0-1 0,0 0 0,1 0-1,-1 0 1,0 0 0,6-1 0,-6 1-3,1-1 1,-1-1-1,1 1 1,-1 0-1,0-1 1,1 0-1,-1 0 1,0 0-1,1-1 0,4-2 1,-6 2 2,0 0 0,-1-1 0,1 1 0,0-1 0,-1 1 0,0-1 0,0 0 1,0 0-1,0 0 0,0 0 0,0 0 0,-1-1 0,2-5 0,5-16 5,-2-2-1,0 1 1,-2 0 0,-1-1-1,-1 0 1,-3-41 0,1 47-6,-1 20 1,1 1 0,-1-1 0,1 0 0,-1 1 0,0-1 0,1 1 0,-1-1 0,0 1 0,1-1 0,-1 1 0,0-1 0,0 1 0,1 0 0,-1-1 0,0 1 0,0 0 0,0 0 0,0 0 0,1 0 0,-1-1 0,0 1 0,0 0 0,0 0 0,0 1 0,0-1 0,1 0 0,-1 0 0,0 0 0,0 1 0,0-1 0,0 0 0,1 1 0,-1-1 0,0 0 0,0 1 0,1-1 0,-1 1 0,0 0 0,-3 12 0,1-1 0,0 1 0,2 0 0,-1 0 0,1 0 0,1 0 0,2 24 0,0 3 0,-2-34 0,0 1-1,0-1 1,1 0-1,0 1 1,0-1 0,1 0-1,0 0 1,0 0-1,0 0 1,4 6 0,-4-9-2,0 0 1,0 0-1,1 0 1,-1 0 0,1 0-1,-1-1 1,1 1 0,0-1-1,0 0 1,0 0-1,1 0 1,-1 0 0,0 0-1,1-1 1,-1 0-1,1 1 1,-1-1 0,1 0-1,3 0 1,11 0 1,0 0 0,31-2 0,-47 0 0,0 1 0,0-1 0,-1 0 0,1 1 0,0-1 0,0 0 0,-1 0 0,1 0 0,-1 0 0,1-1 0,-1 1 0,1 0 0,-1-1 0,0 1 0,1-1 0,-1 1 0,0-1 0,0 1 0,0-1 0,-1 0 0,1 0 0,0 1 0,0-1 0,-1 0 0,1 0 0,-1 0 0,0 0-1,0-3 2,3-10-5,-2 1 1,0-25 0,-1 30 0,-4-162 0,4 170 3,0 0 0,0 1 0,0-1 0,0 1 0,1-1 0,-1 0 0,0 1 0,0-1 0,0 1 0,1-1 0,-1 1 0,0-1 0,1 1 0,-1-1 0,0 1 0,1-1 0,-1 1 0,0-1 0,1 1 0,-1 0 0,1-1 0,-1 1 0,1 0 0,-1-1 1,1 1-1,-1 0 0,1 0 0,0-1 0,-1 1 0,1 0 0,-1 0 0,1 0 0,0 0 0,-1 0 0,1 0 0,-1 0 0,1 0 0,0 0 0,-1 0 0,1 0 0,-1 0 0,1 0 0,-1 0 0,1 1 0,0-1 0,1 1 2,5-2-2,1 1 1,-1 0-1,0 0 1,0 1 0,1 0-1,-1 1 1,0-1-1,0 1 1,0 1 0,0-1-1,-1 1 1,1 0 0,-1 1-1,1 0 1,-1 0-1,0 0 1,0 0 0,-1 1-1,0 0 1,0 0-1,7 10 1,-8-10-2,-1 1 1,0 0-1,-1 0 0,1 0 1,-1 0-1,0 0 0,-1 0 1,1 1-1,-1-1 0,0 0 1,-1 1-1,0-1 0,0 1 1,0-1-1,-1 1 0,0-1 1,0 1-1,0-1 0,-1 0 1,0 0-1,0 0 0,-1 0 1,-3 7-1,1-6 1,1 0 0,0 1 0,0-1 0,1 1 0,0 0 0,0 0 0,1 0 0,0 1 0,1-1 0,-1 1 0,2-1 0,-1 1 0,2 14 0,-1-21 0,0-1 0,0 1 0,1-1 0,-1 1 0,0-1 0,1 1 0,-1-1 0,1 0 0,0 1 0,-1-1 0,1 0 0,0 0 0,0 1 0,0-1 0,0 0 0,0 0 0,0 0 0,0 0 0,0 0 0,0 0 0,0 0 0,1-1 0,-1 1 0,0 0 0,1-1 0,-1 1 0,0-1 0,1 1 0,-1-1 0,1 0 0,-1 1 0,1-1 0,1 0 0,8 1 0,1 0 0,-1-1 0,17-1 0,-7 0 0,-12 1 0,0-1 0,0 1 0,-1-1 0,1-1-1,0 1 1,-1-2 0,1 1 0,-1-1 0,0 0 0,0-1 0,0 0 0,0 0 0,-1-1-1,0 0 1,0 0 0,0 0 0,0-1 0,-1 0 0,0-1 0,0 0 0,-1 1 0,1-2 0,-2 1-1,6-10 1,-5 5-3,0 0-1,-1 0 1,-1 0-1,0 0 1,-1-1-1,0 1 1,-1-1-1,0 0 1,-1 1-1,0-1 1,-1 0-1,-4-20 1,3 28 4,1 1-1,-1 0 1,0-1 0,0 1-1,0 0 1,0 0 0,-1 0 0,0 1-1,0-1 1,0 0 0,0 1-1,0 0 1,-1 0 0,1 0-1,-1 0 1,0 1 0,0-1 0,-7-2-1,4 1 2,-1 1 0,1 1 0,-1-1 0,0 1 0,0 1-1,1-1 1,-1 1 0,0 1 0,-16 0 0,22 0-2,1 1 0,-1 0 0,1-1 0,-1 1 0,1 0 0,-1-1 0,1 1 0,-1 0 0,1 0 0,0 0 0,0 0 0,0 1 0,-1-1 0,1 0 0,0 0 0,0 1 0,1-1 0,-1 0 0,0 1 0,0-1 0,1 1 0,-1 0 0,1-1 0,-1 1 0,1-1 0,-1 3 0,-6 47 0,7-50 0,-3 41 0,2 1 0,5 55 0,-4-94 0,0-1 0,1 0 0,-1 1 0,1-1 0,0 0 0,-1 0 0,1 0 0,1 1 0,-1-1 0,0 0 0,1 0 0,0 0 0,-1-1 0,1 1 0,0 0 0,1-1 0,-1 1 0,0-1 0,1 0 0,-1 0 0,1 0 0,0 0 0,-1 0 0,1 0 0,0-1 0,0 1 0,1-1 0,-1 0 0,0 0 0,0 0 0,0 0 0,1-1 0,-1 1 0,0-1 0,1 0 0,-1 0 0,5-1 0,-2 2 0,-1-1 0,1-1 0,0 1 0,0-1 0,0 0 0,0 0 0,0-1 0,11-4 0,-14 4 0,0 0 0,0 0 0,-1 0 0,1-1 0,0 1 0,-1-1 0,1 0 0,-1 1 0,0-1 0,0 0 0,0-1 0,0 1 0,-1 0 0,1 0 0,-1-1 0,0 1 0,1-5 0,3-17-3,-1 0 0,-1 0 0,-1 0 1,-3-47-1,0 28 1,-3 13 2,4 31 0,0 0 0,0-1 0,0 1 0,0-1 0,0 1 0,0-1 0,0 1 0,0-1 0,0 1 0,0 0 0,-1-1 0,1 1 0,0-1 0,0 1 0,0 0 0,-1-1 0,1 1 0,0-1 0,-1 1 0,1 0 0,0-1 0,-1 1 0,1 0 0,0 0 0,-1-1 0,1 1 0,0 0 0,-1 0 0,1 0 0,-1-1 0,1 1 0,-1 0 0,1 0 0,-1 0 0,1 0 0,0 0 0,-1 0 0,1 0 0,-1 0 0,1 0 0,-1 0 0,1 0 0,-1 0 0,1 0 0,0 0 0,-1 1 0,1-1 0,-1 0 0,1 0 0,-1 0 0,1 1 0,0-1 0,-1 0 0,1 0 0,0 1 0,-1-1 0,1 0 0,0 1 0,-1-1 0,1 0 0,-1 2 0,-1 2 0,0 1 0,0 0 0,0 0 0,0 0 0,1 0 0,0 0 0,0 1 0,0-1 0,1 0 0,-1 1 0,1-1 0,1 0 0,0 8 0,0 4 0,-2 7 0,2-1 0,0 0 0,2 1 0,10 43 0,-12-62 0,1 0 0,-1 0 0,1 0 0,0-1 0,1 1 0,-1-1 0,1 1 0,0-1 0,0 0 0,0 0 0,0 0 0,1-1 0,-1 1 0,1-1 0,0 0 0,0 0 0,0 0 0,1 0 0,-1-1 0,1 1 0,-1-1 0,1 0 0,0-1 0,0 1 0,0-1 0,0 0 0,0 0 0,0-1 0,8 0 0,-10 1 0,1-1 0,-1 0 0,1 0 0,-1-1 0,1 1 0,-1-1 0,0 0 0,1 0 0,-1 0 0,0 0 0,1 0 0,-1-1 0,6-3 0,-7 2 0,1 0 0,0 0 0,-1 0 0,0-1 0,0 1 0,0-1 0,0 1 0,0-1 0,-1 0 0,1 0 0,-1 0 0,1-6 0,4-28-3,-1 1 1,-2-1-1,-2 0 0,-4-42 1,2 5-1,1 33 6,1 42-3,0 0 1,0-1 0,0 1 0,1 0-1,-1 0 1,0 0 0,1 0 0,-1 0-1,0 0 1,0 0 0,1 0 0,-1 0-1,0 0 1,0 1 0,1-1-1,-1 1 1,1 0 0,8 7-1,0 0 0,-1 0 0,-1 1 0,1 0 0,-1 1 0,11 17 0,0 0-3,-11-18-1,-6-6 2,1-1-1,-1 1 1,0-1 0,0 1 0,0 0 0,0 0 0,-1 0 0,1 0 0,-1 0 0,0 0 0,0 0-1,2 6 1,-3-8-11,-4-3 13,1 0 0,-1 0 0,1 0 0,0-1 1,0 1-1,0-1 0,0 0 0,0 0 0,1 0 0,-1 0 0,1 0 0,-3-5 1,3 4-3,-10-12 0,9 10 4,-1 0 0,0 1 0,-1-1 0,1 1 0,-9-7 0,11 10-2,-1 0 1,1 1-1,-1 0 0,1-1 1,-1 1-1,0 0 0,1 1 1,-1-1-1,0 0 0,0 1 1,0-1-1,0 1 0,1 0 1,-1 0-1,0 0 0,0 0 1,-4 2-1,4-1 0,1 0 0,-1 0 0,1 0 0,0 1 0,-1-1 0,1 1 0,0 0 0,0 0 0,0 0 0,1 0 0,-1 0 0,0 0 0,1 0 0,-1 1 0,1-1 0,0 0 0,-1 1 0,1-1 0,0 1 0,1-1 0,-1 1 0,0 0 0,1 3 0,-4 8 0,2 1 0,-2 29 0,3-32 1,0 6 2,0 1 0,2 0 0,0 0 0,1 0 0,4 20 0,-4-34-2,-1 0 0,1 0-1,0 0 1,1 0 0,-1-1-1,1 1 1,0-1 0,0 1-1,0-1 1,0 0 0,1 0-1,0-1 1,0 1 0,0-1-1,0 0 1,0 0 0,1 0-1,0 0 1,-1-1 0,1 0-1,0 0 1,10 3 0,0-2 1,0-1 1,1 0 0,-1-1 0,24-1-1,-16-1-2,-19 2 0,1-2 0,-1 1 0,1 0 0,-1-1 0,1 0 0,-1 0 0,1 0 0,-1-1 0,0 1 0,0-1-1,0 0 1,0-1 0,0 1 0,0 0 0,6-7 0,-5 5 0,-1-1-1,0 0 1,0 0-1,-1-1 0,0 1 1,0-1-1,0 1 1,0-1-1,-1 0 0,2-8 1,2-12-4,-2-1-1,-1 0 1,-1 1 0,-2-38 0,0 41 0,0-12 0,1-19 7,-2 0 1,-2 0-1,-3 0 1,-15-66-1,13 88 19,8 32-22,0 0 0,0 0 0,0 0 0,0 0 1,0 0-1,0-1 0,0 1 0,0 0 0,0 0 1,0 0-1,0 0 0,0 0 0,0 0 0,-1 0 0,1 0 1,0 0-1,0 0 0,0 0 0,0-1 0,0 1 1,0 0-1,0 0 0,0 0 0,-1 0 0,1 0 1,0 0-1,0 0 0,0 0 0,0 0 0,0 0 1,0 0-1,-1 0 0,1 0 0,0 0 0,0 0 0,0 0 1,0 0-1,0 0 0,0 0 0,0 0 0,-1 0 1,1 1-1,0-1 0,0 0 0,0 0 0,0 0 1,0 0-1,0 0 0,0 0 0,0 0 0,0 0 0,0 0 1,-1 0-1,1 1 0,0-1 0,0 0 0,0 0 1,0 0-1,0 0 0,0 0 0,0 0 0,0 0 1,0 1-1,0-1 0,0 0 0,0 0 1,-2 12-1,1-1 0,0 0 0,1 1 0,2 13 0,-1 12 0,-1 20 3,2 0-1,2-1 1,3 1 0,2-1-1,23 76 1,-29-124-3,0 0 0,0 0 0,1 0 0,0-1 0,6 9 0,-8-14 0,-1 0 0,1 0 0,0 0 0,0 0 0,-1 0 0,2-1 0,-1 1 0,0 0 0,0-1 0,0 0 0,1 1 0,-1-1 0,1 0 0,-1 0 0,1 0 0,-1-1 0,1 1 0,0 0 0,-1-1 0,4 0 0,-5 0 0,0 0-1,0-1 1,0 1-1,0-1 1,1 1-1,-1-1 1,0 1 0,0-1-1,0 0 1,0 1-1,0-1 1,0 0 0,0 0-1,-1 0 1,1 0-1,0 0 1,0 0 0,-1 0-1,1 0 1,0 0-1,-1 0 1,1 0-1,-1 0 1,0 0 0,1-1-1,-1-1 1,9-39-7,-8 34 6,9-80 11,-2-103-1,-15 454-9,7-259 0,0 0 0,0 1 0,0-1 0,1 0 0,-1 1 0,1-1 0,0 0 0,1 0 0,-1 0 0,1 0 0,-1 0 0,1 0 0,0 0 0,1 0 0,-1-1 0,1 1 0,0-1 0,-1 1 0,1-1 0,1 0 0,-1-1 0,0 1 0,1 0 0,0-1 0,-1 0 0,1 0 0,0 0 0,0 0 0,0 0 0,0-1 0,0 0 0,1 0 0,-1 0 0,0 0 0,9-1 0,-8 1 0,0 0 0,1-1 0,-1 0 0,1 0 0,-1-1 0,0 1 0,1-1 0,-1 0 0,8-3 0,-11 3 0,1-1 0,0 1 0,0-1 0,-1 0 0,1 0 0,-1 0 0,0 0 0,0 0 0,1-1 0,-2 1 0,1-1 0,0 1 0,0-1 0,-1 0 0,1 0 0,-1 0 0,1-3 0,6-19 0,-2-1 0,-1 1 0,-1-1 0,-1 0 0,-1-36 0,4-35 0,-8 190 0,2-24 0,0 56 0,0-124 0,0 0 0,0 1 0,0-1 0,0 0 0,1 0 0,-1 0 0,0 0 0,1 0 0,-1 0 0,1 0 0,-1 0 0,1 0 0,0 0 0,-1 0 0,1 0 0,0 0 0,0-1 0,0 1 0,-1 0 0,1 0 0,0-1 0,0 1 0,0-1 0,0 1 0,0-1 0,0 1 0,0-1 0,0 0 0,1 1 0,-1-1 0,0 0 0,1 0 0,44 2 0,-32-3 0,3 2 0,-8-1 0,-1 0 0,1 0 0,15-3 0,-21 2 0,0 0 0,-1 1 0,1-2 0,0 1 0,-1 0 0,1 0 0,-1-1 0,1 1 0,-1-1 0,0 0 0,0 0 0,0 0 0,0 0 0,0 0 0,3-4 0,-2 0 0,1 0 0,-1 0 0,0-1 0,0 0 0,-1 1 0,0-1 0,0 0 0,1-13 0,0-58-2,-3 67 1,0 0 0,0 1 1,-1 0-1,0-1 0,-1 1 0,0 0 0,-1 0 0,0 0 0,0 0 1,-7-12-1,8 18 0,-1 0 1,1 0 0,-1 0 0,0 0 0,0 1-1,0-1 1,-1 1 0,1 0 0,-1 0 0,0 0-1,0 1 1,0-1 0,0 1 0,0 0 0,-1 0-1,1 0 1,0 1 0,-1-1 0,0 1 0,1 0-1,-1 1 1,-8-1 0,6 0 0,-1 1 0,0 0 0,0 0 0,0 1 0,0 0 0,-7 2 0,13-2 0,0 0 0,-1 0 0,1 0 0,0 0 0,0 0 0,0 1 0,0-1 0,0 1 0,1-1 0,-1 1 0,0 0 0,1 0 0,-1 0 0,1-1 0,0 2 0,0-1 0,-1 0 0,1 0 0,1 0 0,-1 0 0,0 1 0,0-1 0,0 4 0,-1 6 0,0 0 0,0 1 0,1-1 0,1 1 0,0-1 0,1 1 0,0-1 0,1 0 0,0 1 0,1-1 0,0 0 0,10 23 0,-10-29 0,1 1 0,0-1 0,0 0 0,0 0 0,0 0 0,1-1 0,0 1 0,0-1 0,1 0 0,0-1 0,-1 1 0,2-1 0,-1 0 0,0-1 0,1 0 0,-1 0 0,1 0 0,0 0 0,0-1 0,0-1 0,0 1 0,0-1 0,12 1 0,-12-2 0,0 1 0,0-1 0,0-1 0,0 1 0,0-1 0,11-3 0,-15 3 0,0 0 0,0-1 0,-1 1 0,1-1 0,0 1 0,-1-1 0,0 0 0,1 0 0,-1 0 0,0 0 0,0-1 0,0 1 0,0 0 0,-1-1 0,1 0 0,-1 1 0,1-1 0,0-3 0,3-9 0,-1 0 0,0-1 0,-1 1 0,-1-1 0,0 0 0,-1 0 0,-2-21 0,3-29 0,-2 65 0,0 0 0,0 1 0,0-1 0,0 0 0,0 0 0,0 0 0,0 0 0,0 1 0,1-1 0,-1 0 0,0 0 0,0 0 0,1 1 0,-1-1 0,1 0 0,-1 0 0,1 1 0,-1-1 0,1 0 0,-1 1 0,1-1 0,0 1 0,-1-1 0,1 1 0,0-1 0,-1 1 0,1-1 0,0 1 0,0 0 0,-1-1 0,1 1 0,0 0 0,0 0 0,0-1 0,-1 1 0,1 0 0,0 0 0,0 0 0,0 0 0,0 0 0,-1 0 0,1 0 0,0 1 0,0-1 0,1 0 0,1 1 0,0 0 0,0 1 0,-1-1 0,1 0 0,0 1 0,0 0 0,-1-1 0,1 1 0,-1 0 0,4 5 0,2 3 0,0 0 0,-1 1 0,-1 0 0,0 0 0,0 1 0,-1 0 0,-1 0 0,0 0 0,5 25 0,-4-1 0,-2-1 0,0 49 0,-3-81 0,0 1 0,0-1 0,0 0 0,0 1 1,0-1-1,-1 0 0,0 1 0,0-1 0,0 0 0,0 0 0,0 1 1,0-1-1,-1 0 0,0 0 0,0-1 0,1 1 0,-2 0 0,1-1 0,0 1 1,-3 2-1,5-25 13,3-7-13,1-1 0,14-49 0,25-57-7,-32 103 1,-8 20 4,15-33 0,-18 42 2,1 1 0,0 0 0,-1 0 0,1 0 0,0 0 0,-1 0 0,1 0 1,0 0-1,0 0 0,0 1 0,0-1 0,0 0 0,0 0 0,0 1 0,0-1 0,0 0 0,0 1 0,0 0 0,0-1 0,1 1 0,-1-1 0,0 1 0,0 0 0,1 0 0,-1 0 0,0 0 0,0 0 0,0 0 0,1 0 0,1 0 0,-2 1 0,-1-1 0,1 0 0,-1 1 0,1-1 0,0 0 0,-1 1 0,1-1 0,-1 1 0,1-1 0,-1 0 0,1 1 0,-1 0 0,0-1 0,1 1 0,-1-1 0,1 1 0,-1-1 0,0 1 0,0 0 0,1 0 0,4 14 1,-1 0-1,0-1 1,-1 1 0,0 0-1,0 25 1,-3 87 9,-2-59-3,2 88 15,0-153-68,0-3 34,0 0 0,0 1 0,1-1 0,-1 0 0,0 0 0,0 0 0,0 1 0,0-1 0,0 0 0,0 0 0,0 1 0,0-1 0,0 0 0,0 0 0,0 0 0,0 1 0,0-1 0,0 0 0,-1 0 0,1 1 0,0-1 0,0 0 0,0 0 0,0 0 0,0 1 0,0-1 0,0 0 0,-1 0 0,1 0 0,0 0 0,0 1 0,0-1 0,0 0 0,-1 0 0,1 0 0,0 0 0,0 0 0,0 0 0,-1 0 0,1 0 0,0 1 0,0-1 0,-1 0 0,-5 0-2338</inkml:trace>
</inkml:ink>
</file>

<file path=ppt/ink/ink10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5"/>
    </inkml:context>
    <inkml:brush xml:id="br0">
      <inkml:brushProperty name="width" value="0.025" units="cm"/>
      <inkml:brushProperty name="height" value="0.025" units="cm"/>
      <inkml:brushProperty name="color" value="#FFFF00"/>
    </inkml:brush>
  </inkml:definitions>
  <inkml:trace contextRef="#ctx0" brushRef="#br0">118 36 31534,'-1'0'38,"1"-1"0,-1 0-1,1 0 1,-1 1 0,1-1-1,-1 0 1,0 1-1,1-1 1,-1 0 0,0 1-1,0-1 1,1 1 0,-1-1-1,0 1 1,0 0-1,0-1 1,0 1 0,1 0-1,-1-1 1,0 1 0,0 0-1,0 0 1,0 0-1,0 0 1,0 0 0,0 0-1,0 0 1,0 0 0,1 0-1,-1 0 1,0 1-1,-1-1 1,-1 1-41,1-1 0,0 0 0,0 0 0,0 1 0,0-1 0,0 1 0,0 0 0,0 0 0,1 0 0,-1-1 0,0 2 0,0-1 0,0 0 0,1 0 0,-1 1 0,1-1 0,-3 2 0,1 6 4,1-1 0,0 1 1,0-1-1,0 1 0,1 0 1,1-1-1,-1 1 0,1 0 1,2 10-1,-2 7-1,1-20 0,-1 0 0,1 0 0,0 0 0,0 0-1,1 0 1,0 0 0,0 0 0,1 0 0,-1-1 0,1 1 0,0-1 0,1 0-1,-1 0 1,1 0 0,0 0 0,0-1 0,1 1 0,8 6 0,-5-5 2,-1-1 0,1 0 0,1 0 1,-1-1-1,0 0 0,1-1 0,0 0 1,0 0-1,0-1 0,0 0 0,0 0 0,10 0 1,-15-2-3,0 1 0,-1-1 1,1 0-1,0 0 1,0 0-1,0-1 1,-1 1-1,1-1 0,0 0 1,0 0-1,-1 0 1,1-1-1,3-1 0,-5 1 0,-1 0 0,1-1 0,0 1 0,-1 0 0,0-1 0,1 1 0,-1 0 0,0-1 0,0 1 0,-1-1 0,1 0 0,0 1 0,-1-1 0,0 0 0,1 1 0,-1-1 0,0 0 0,-1-5 0,1-4 0,0 1 0,0-1 0,-2 0 0,1 1 0,-1-1 0,-1 1 0,0-1 0,-1 1 0,0 0 0,0 0 0,-2 1 0,1 0 0,-1-1 0,0 2 0,-1-1 0,0 1 0,-1 0 0,0 0 0,0 1 0,-1 0 0,0 1 0,-12-8 0,17 12 0,0 1 0,0 0 0,0 0 1,0 0-1,0 1 0,-1-1 0,1 1 0,0 0 0,-1 0 1,1 1-1,-1-1 0,1 1 0,-1 0 0,1 0 0,-1 0 1,1 1-1,-1 0 0,1 0 0,-9 2 0,9 0-3,0-1-1,0 0 1,0 1-1,0 0 1,0 0 0,1 0-1,-1 1 1,1-1-1,0 1 1,0 0-1,0 0 1,0 0 0,1 0-1,-1 0 1,1 0-1,1 1 1,-3 6-1,-9 42-1095,8 1-3762</inkml:trace>
</inkml:ink>
</file>

<file path=ppt/ink/ink10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5"/>
    </inkml:context>
    <inkml:brush xml:id="br0">
      <inkml:brushProperty name="width" value="0.025" units="cm"/>
      <inkml:brushProperty name="height" value="0.025" units="cm"/>
      <inkml:brushProperty name="color" value="#FFFF00"/>
    </inkml:brush>
  </inkml:definitions>
  <inkml:trace contextRef="#ctx0" brushRef="#br0">0 0 32367,'0'12'96,"10"0"80,37-3-96,13-3-64,7-3 16,0 0-32,-4-3 0,-13 0 0,-10 0 0,-13 0 0,-17 0 0,-47 0-688</inkml:trace>
</inkml:ink>
</file>

<file path=ppt/ink/ink10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6"/>
    </inkml:context>
    <inkml:brush xml:id="br0">
      <inkml:brushProperty name="width" value="0.025" units="cm"/>
      <inkml:brushProperty name="height" value="0.025" units="cm"/>
      <inkml:brushProperty name="color" value="#FFFF00"/>
    </inkml:brush>
  </inkml:definitions>
  <inkml:trace contextRef="#ctx0" brushRef="#br0">1 0 30862,'275'0'1868,"-273"0"-1924,-7 0-537,-20 0-1682</inkml:trace>
</inkml:ink>
</file>

<file path=ppt/ink/ink10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7"/>
    </inkml:context>
    <inkml:brush xml:id="br0">
      <inkml:brushProperty name="width" value="0.025" units="cm"/>
      <inkml:brushProperty name="height" value="0.025" units="cm"/>
      <inkml:brushProperty name="color" value="#FFFF00"/>
    </inkml:brush>
  </inkml:definitions>
  <inkml:trace contextRef="#ctx0" brushRef="#br0">1 0 31502,'3'571'1265,"-3"-571"-1265,0 0 0,0 0 0,0 0 0,0 1 0,0-1 0,0 0 0,1 0 0,-1 0 0,0 0 0,0 0 0,0 0 0,0 0 0,0 1 0,0-1 0,0 0 0,1 0 0,-1 0 0,0 0 0,0 0 0,0 0 0,0 0 0,0 0 0,1 0 0,-1 0 0,0 0 0,0 0 0,0 0 0,0 0 0,1 0 0,-1 0 0,0 0 0,0 0 0,0 0 0,0 0 0,0 0 0,1 0 0,-1 0 0,0 0 0,0 0 0,0-1 0,0 1 0,0 0 0,0 0 0,1 0 0,-1 0 0,0 0 0,0 0 0,0 0 0,0-1 0,0 1 0,0 0 0,0 0 0,0 0 0,0 0 0,0 0 0,0 0 0,1-1 0,-1 1 0,0 0 0,0 0 0,0 0 0,0 0 0,0-1 0,0 1 0,0 0 0,30-69-93,-24 54-246</inkml:trace>
</inkml:ink>
</file>

<file path=ppt/ink/ink10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9"/>
    </inkml:context>
    <inkml:brush xml:id="br0">
      <inkml:brushProperty name="width" value="0.025" units="cm"/>
      <inkml:brushProperty name="height" value="0.025" units="cm"/>
      <inkml:brushProperty name="color" value="#FFFF00"/>
    </inkml:brush>
  </inkml:definitions>
  <inkml:trace contextRef="#ctx0" brushRef="#br0">1 132 31823,'0'-2'37,"1"0"0,-1 1 0,1-1 1,0 0-1,0 1 0,-1-1 0,1 1 1,0-1-1,0 1 0,0 0 0,1-1 0,-1 1 1,0 0-1,0 0 0,1-1 0,-1 1 1,1 0-1,-1 1 0,1-1 0,-1 0 1,1 0-1,-1 1 0,4-2 0,42-12-61,-46 14 35,43-8 0,-1 1-1,2 3 1,-1 2 0,0 1-1,52 7 1,-84-5-11,0 1 0,-1 0 0,1 1 0,-1 0 0,0 1 0,0 0 0,0 1 0,0 0 0,-1 1 0,0 0 0,0 1 0,14 12 0,-17-12 0,0 0 0,-1 0 0,0 0 0,0 0 0,-1 1 0,0 0 0,-1 0 0,0 1 0,0-1 0,0 1 0,-1 0 0,-1 0 0,1 0 0,-1 0 0,-1 0 0,1 14 0,-1-6 0,-1 1 0,-4 34 0,3-46 0,-1 0 0,1 0 0,-1 0 0,-1 0 0,1 0 0,-1 0 0,0 0 0,0-1 0,-1 0 0,0 1 0,-6 5 0,-4 4 0,-1-1 0,-1 0 0,0-1 0,0-1 0,-1-1 0,-1-1 0,0 0 0,-1-1 0,0-1 0,0 0 0,0-2 0,-1 0 0,0-2 0,0 0 0,-1-1 0,-40 1 0,33-3 0,19 0 0,0-1 0,0 0 0,0 0 0,-11-3 0,20 3 0,0 0 0,-1 0 0,1 0 0,0 0 0,0 0 0,-1 0 0,1-1 0,0 1 0,0 0 0,0 0 0,-1 0 0,1 0 0,0-1 0,0 1 0,0 0 0,-1 0 0,1 0 0,0-1 0,0 1 0,0 0 0,0 0 0,0-1 0,0 1 0,0 0 0,-1 0 0,1-1 0,0 1 0,0 0 0,0-1 0,0 1 0,0 0 0,0 0 0,0-1 0,0 1 0,1-1 0,-1 0 0,0 1 0,0-1 0,0 1 0,0-1 0,0 1 0,0-1 0,1 1 0,-1-1 0,0 1 0,0 0 0,1-1 0,-1 1 0,0-1 0,1 1 0,-1 0 0,0-1 0,1 1 0,-1 0 0,1-1 0,-1 1 0,1 0 0,-1 0 0,0-1 0,1 1 0,-1 0 0,1 0 0,-1 0 0,1 0 0,-1-1 0,1 1 0,-1 0 0,1 0 0,-1 0 0,1 0 0,-1 0 0,1 0 0,-1 1 0,1-1 0,-1 0 0,1 0 0,-1 0 0,1 1 0,1-1 0,52-1 0,10 1 0,87 9 0,-116-6 0,47-2 0,-49-1 0,-28 0 0,-1-1 0,1 1 0,0-1 0,0 0 0,-1 0 0,1-1 0,-1 0 0,1 1 0,-1-1 0,0-1 0,0 1 0,0-1 0,0 1 0,0-1 0,0 0 0,-1-1 0,1 1 0,-1 0 0,0-1 0,0 0 0,0 0 0,3-6 0,4-9 0,0-1 0,-1-1 0,10-36 0,-1 5 0,-15 45-1,0 0 0,0-1-1,1 1 1,0 1 0,0-1 0,1 1 0,0-1 0,0 1-1,0 1 1,1-1 0,0 1 0,0 0 0,0 0-1,1 0 1,0 1 0,0 0 0,0 1 0,0-1-1,0 2 1,1-1 0,-1 1 0,1 0 0,0 0 0,-1 1-1,1 0 1,15 0 0,-4 1 1,10 0 0,-54-3 0,13 2 0,0 1 0,0 0 0,0 0 0,-18 4 0,25-3 0,1 0 0,0 1 0,0-1 0,0 1 0,1 0 0,-1 0 0,0 0 0,1 0 0,-1 1 0,1-1 0,0 1 0,-1 0 0,1 0 0,1 0 0,-1 0 0,-3 6 0,1-1 0,1-1 0,0 1 0,1 1 0,0-1 0,0 0 0,1 1 0,0-1 0,-1 14 0,1 4 0,2 41 0,1-62 0,0 0 0,0 1 0,0-1 0,0 0 0,1 0 0,0-1 0,0 1 0,0 0 0,1 0 0,-1-1 0,1 0 0,0 1 0,1-1 0,-1 0 0,1-1 0,-1 1-1,1-1 1,0 1 0,1-1 0,-1 0 0,1-1 0,-1 1 0,9 3 0,-4-2 3,-1-1-1,1 0 0,0-1 1,-1 0-1,1 0 0,0 0 1,0-1-1,0-1 0,1 0 1,-1 0-1,0 0 0,0-1 1,10-3-1,-17 3-2,1 0 0,-1 0 0,1 0 0,-1-1 0,0 1 0,0-1 0,0 0 0,0 1 0,0-1 0,0 0 0,0 0 0,0 0 0,-1-1 0,1 1 0,-1 0 0,1-1-1,-1 1 1,0-1 0,0 1 0,0-1 0,-1 1 0,1-1 0,0-5 0,1-7-6,0-1 0,-1-30 0,-1 34-2,0-6 7,0-8-2,-5-48 1,3 65 3,0-1-1,0 1 1,-1-1 0,-1 1 0,0 0-1,0 0 1,0 0 0,-9-11-1,13 20 0,0 0 0,0-1 0,0 1 0,0 0 0,0 0 0,0 0 0,0 0 0,0 0 0,0-1 0,0 1 0,-1 0 0,1 0 0,0 0-1,0 0 1,0 0 0,0 0 0,0 0 0,0-1 0,0 1 0,0 0 0,-1 0 0,1 0 0,0 0 0,0 0 0,0 0 0,0 0 0,0 0 0,-1 0 0,1 0-1,0 0 1,0 0 0,0 0 0,0 0 0,0 0 0,-1 0 0,1 0 0,0 0 0,0 0 0,0 0 0,0 0 0,0 0 0,-1 0 0,1 0 0,0 0 0,0 0-1,0 0 1,0 0 0,0 0 0,-1 0 0,1 1 0,0-1 0,0 0 0,0 0 0,0 0 0,0 0 0,0 0 0,0 0 0,0 0 0,0 1 0,-1-1-1,-2 16 0,2 26 1,1-37 0,-1 53 0,-1-36 0,1-1 0,2 1 0,0 0 0,1-1 0,9 42 0,-10-59-1,0 0 0,1-1 0,-1 1 0,1 0-1,0 0 1,0-1 0,0 1 0,1-1 0,-1 0 0,1 0 0,0 0 0,-1 0 0,2 0 0,-1 0-1,0-1 1,0 1 0,1-1 0,-1 0 0,1 0 0,0-1 0,0 1 0,-1-1 0,1 1-1,0-1 1,0 0 0,0-1 0,0 1 0,5-1 0,-4 1 1,0-1 0,0 0 0,1 0 0,-1 0 0,0-1 0,0 0 0,1 0 0,-1 0 0,0-1 0,9-3 0,-11 3-1,0-1 0,1 1 0,-1-1 0,0 0 0,-1 0 0,1 0 1,0 0-1,-1-1 0,0 1 0,0-1 0,0 1 0,0-1 0,0 0 0,2-7 1,1-5-2,-1 0 1,-1-1 0,0 0 0,1-26 0,-4-73-10,-2 52 12,3 38 5,-2-1 0,-2 1 0,0-1 0,-1 1 0,-2 0 0,-17-48 0,17 64 14,5 16-22,1-5 3,-2 264-1,4-137 0,-2 17 0,0-141 0,1 0 0,-1 0 0,1 0 0,0 0 0,0 0 0,0 0 0,1 0 0,-1 0 0,1 0 0,0 0 0,0-1 0,0 1 0,1-1 0,-1 1 0,1-1 0,0 0 0,0 0 0,0 0 0,0-1 0,1 1 0,-1-1 0,1 0 0,-1 1 0,1-1 0,0-1 0,0 1 0,5 1 0,7 1 0,1 0 0,-1-1 0,1 0 0,0-2 0,26 0 0,-35-1 0,-1-1-1,0 0 1,1 0 0,-1 0-1,0-1 1,0 0 0,0 0 0,0-1-1,0 0 1,-1 0 0,1-1-1,-1 0 1,0 0 0,0 0-1,0-1 1,-1 0 0,0 0-1,1 0 1,-2-1 0,1 0 0,-1 1-1,0-2 1,0 1 0,0 0-1,4-12 1,-1 0-1,-1-1 0,0 0 0,-1 0 0,-1 0 1,-1-1-1,0 0 0,-2 1 0,-1-30 0,0 46 1,0 0 1,-1 0-1,1 0 0,-1 0 0,1 0 1,-1 0-1,0 0 0,0 0 0,0 0 1,-1 0-1,1 0 0,-1 1 1,0-1-1,1 0 0,-1 1 0,0 0 1,-1-1-1,1 1 0,0 0 0,-1 0 1,1 0-1,-1 0 0,1 1 1,-1-1-1,0 1 0,0-1 0,0 1 1,-3-1-1,-7-1 1,0 0 1,-1 1-1,1 1 0,0 0 1,-17 1-1,28 0-1,0 0 0,0 1 0,0-1 0,-1 1 0,1-1 0,0 1 0,0 0 0,0 0 0,0 0 0,0 0 0,0 0 0,1 0 0,-1 1 0,0-1 0,0 0 0,1 1 0,-1 0 0,1-1 0,0 1 0,-1 0 0,1 0 0,0-1 0,0 1 0,0 0 0,0 0 0,0 0 0,1 1 0,-1-1 0,0 0 0,1 0 0,-1 4 0,-1 10 0,1-1 0,0 1 0,1 24 0,1-19 0,-1-8-1,0-1-1,1 1 1,0-1 0,1 1-1,6 20 1,-7-30 1,0 0-1,0 0 1,0 0 0,1 0-1,0 0 1,0 0 0,0 0 0,0-1-1,0 1 1,0-1 0,0 1-1,1-1 1,-1 0 0,1 0 0,0 0-1,0 0 1,0-1 0,0 1-1,0-1 1,0 0 0,0 0-1,0 0 1,0 0 0,1 0 0,-1 0-1,7-1 1,-5 1 0,0-1 0,-1 0 0,1 0 0,0 0 0,0 0 0,0-1 0,0 0 0,7-2 0,-9 1 0,-1 1 0,0 0 0,1-1 0,-1 0 0,0 1 0,0-1 0,-1 0 0,1 0 0,0 0 0,0 0 0,-1 0 0,0-1 0,1 1 0,-1 0 0,0-1 0,2-4 0,4-16 2,-1 0 0,-1-1 0,0 0-1,-2 0 1,-1 0 0,-1 0 0,-3-33 0,2 13-1,-1 102 6,0-13 5,6 64-1,-4-95-10,1 0-1,1 0 0,1 0 0,0-1 0,1 0 0,0 1 1,1-2-1,0 1 0,8 11 0,-12-21 0,0-1 0,0 0 0,0 0 0,1 0 0,-1 0 0,0 0 0,1-1 0,-1 1 0,1-1 0,0 1 0,-1-1 1,1 0-1,0 0 0,0 0 0,5 0 0,-6 0-1,0-1 1,0 0 0,0 0-1,0 0 1,0 0 0,0 0-1,0 0 1,0 0-1,0-1 1,0 1 0,0-1-1,0 1 1,0-1 0,0 0-1,0 0 1,0 0 0,0 0-1,0 0 1,-1 0-1,1-1 1,0 1 0,-1 0-1,3-4 1,-1 0-67,0-1 0,0 0 0,-1-1 0,0 1 0,0 0 0,-1-1 0,1 1 0,-1-1 0,0-8 0,0-24-2312</inkml:trace>
</inkml:ink>
</file>

<file path=ppt/ink/ink1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0"/>
    </inkml:context>
    <inkml:brush xml:id="br0">
      <inkml:brushProperty name="width" value="0.05" units="cm"/>
      <inkml:brushProperty name="height" value="0.05" units="cm"/>
      <inkml:brushProperty name="color" value="#FFFF00"/>
    </inkml:brush>
  </inkml:definitions>
  <inkml:trace contextRef="#ctx0" brushRef="#br0">228 139 31118,'1'-4'182,"0"0"1,0 0-1,-1 0 0,1 0 0,-1 1 0,0-1 0,-1-7 1,1 7-67,0 1-113,1 1 0,-1 0-1,-1-1 1,1 1 0,0 0 0,0-1-1,-1 1 1,1 0 0,-1 0 0,0-1-1,0 1 1,0 0 0,0 0-1,-2-3 1,2 4-3,-1 0 0,0-1 1,1 1-1,-1 0 0,0 1 0,0-1 0,0 0 0,0 0 0,0 1 0,0-1 0,0 1 0,0 0 1,0-1-1,0 1 0,0 0 0,-4 1 0,-6-2 0,-1 2 0,1-1 0,0 2 0,-13 2 0,20-3 0,0 1 0,1 0 0,0 0 0,-1 0 0,1 0 0,0 1 0,0-1 0,0 1 0,0 0 0,1 1 0,-1-1 0,1 0 0,-5 7 0,1 1-1,1 1 0,-1-1 0,2 1 0,0 0 0,0 1 0,2-1 0,-1 1 0,1 0 0,1 0 0,0 0 0,1 0 0,1 0 0,0 0 0,0 0 0,5 22 0,-4-30 1,0-1 0,0 0 1,1 1-1,-1-1 0,1 0 0,0 0 0,1 0 0,-1-1 1,0 1-1,1 0 0,0-1 0,0 1 0,0-1 1,0 0-1,1 0 0,-1-1 0,1 1 0,0-1 1,0 1-1,0-1 0,0 0 0,0-1 0,0 1 0,8 1 1,5 1 0,0-1 1,0-1-1,0 0 0,0-1 1,19-2-1,-32 1-1,0 0 1,1-1-1,-1 1 0,0-1 0,0 0 0,0 0 0,0-1 0,0 1 1,0-1-1,0 0 0,-1 0 0,1 0 0,-1 0 0,1-1 0,-1 1 1,4-5-1,-3 2 0,0 0 0,0 0 0,0-1 0,-1 0 0,0 1 0,0-1 0,0-1 0,-1 1 0,3-9 0,0-11 0,-1 0 0,-1-1 0,-1 1 0,-2-29 0,0 44 0,3-135 0,-14 401 0,11-251 0,0-1 0,0 0 0,0 0 0,1 0 0,-1 0 0,1 0 0,0 0 0,0 0 0,0 0 0,0 0 0,0 0 0,1 0 0,-1 0 0,1-1 0,0 1 0,0 0 0,0-1 0,0 0 0,0 1 0,5 3 0,-2-3 0,0-1 0,0 1 0,0-1 0,1 0 0,-1 0 0,0-1 0,1 0 0,-1 0 0,1 0 0,-1 0 0,7-1 0,-1 0 0,-1 1 0,-1 0 0,1-1 0,0-1 0,0 0 0,0 0 0,9-3 0,-16 3 0,-1 0 0,1 0 0,0-1 0,-1 1 0,0 0 0,1-1 0,-1 0 0,0 0 0,0 0 0,0 0 0,0 0 0,0 0 0,0 0 0,0-1 0,-1 1 0,1 0 0,-1-1 0,0 0 0,0 1 0,0-1 0,0 0 0,0 1 0,0-1 0,-1 0 0,1-3 0,0-2-74,2-23 197,-4 31-162,1-1 0,0 0-1,0 0 1,0 1 0,-1-1 0,1 0 0,0 0 0,-1 1-1,1-1 1,0 0 0,-1 1 0,1-1 0,-1 0-1,1 1 1,-1-1 0,0 1 0,1-1 0,-1 1-1,1-1 1,-1 1 0,0 0 0,0-1 0,1 1 0,-1 0-1,0-1 1,1 1 0,-1 0 0,0 0 0,0 0-1,0-1 1,1 1 0,-1 0 0,-1 0 0,-26 0-4297</inkml:trace>
</inkml:ink>
</file>

<file path=ppt/ink/ink10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30"/>
    </inkml:context>
    <inkml:brush xml:id="br0">
      <inkml:brushProperty name="width" value="0.025" units="cm"/>
      <inkml:brushProperty name="height" value="0.025" units="cm"/>
      <inkml:brushProperty name="color" value="#FFFF00"/>
    </inkml:brush>
  </inkml:definitions>
  <inkml:trace contextRef="#ctx0" brushRef="#br0">0 31 31903,'0'0'640,"0"-3"-528,24 0-48,13 3-48,9 0 16,-6 0-32,-3 0 0,-3-9 0,-14 6 0,-10 0-32,-10-3-16,0 3-608</inkml:trace>
</inkml:ink>
</file>

<file path=ppt/ink/ink10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37"/>
    </inkml:context>
    <inkml:brush xml:id="br0">
      <inkml:brushProperty name="width" value="0.025" units="cm"/>
      <inkml:brushProperty name="height" value="0.025" units="cm"/>
      <inkml:brushProperty name="color" value="#E71224"/>
    </inkml:brush>
  </inkml:definitions>
  <inkml:trace contextRef="#ctx0" brushRef="#br0">2 40 32431,'0'-2'94,"0"1"-87,-1 0 1,1 1-1,0-1 0,0 0 0,0 0 0,0 1 0,0-1 0,0 0 0,0 0 0,0 1 1,0-1-1,0 0 0,0 0 0,1 1 0,-1-1 0,0 0 0,0 0 0,1 1 0,-1-1 0,0 0 1,1 1-1,-1-1 0,1 1 0,-1-1 0,1 1 0,-1-1 0,1 0 0,0 1 0,-1 0 1,1-1-1,-1 1 0,1-1 0,1 1 0,-1 0-7,-1 1 0,1 0 0,0 0 0,-1 0 0,1 1 0,-1-1 0,1 0 0,-1 0 0,1 0 0,-1 0 0,0 0 0,0 1 0,1-1 0,-1 0 0,0 0 0,0 0 0,0 2 0,0 3 0,13 124 0,-8 230 0,-7-204 0,2-40 0,0-99 0,0-73 0,0-461 0,1 503 0,-1 1 0,2 0 0,-1-1 0,2 1 0,0 0 0,1 0 0,7-17 0,-8 23 0,0 0 0,1 0 0,0 0 0,1 0 0,-1 1 0,1-1 0,1 1 0,-1 1 0,1-1 0,0 1 0,0 0 0,0 0 0,13-6 0,-15 9 0,0 0 0,0 0 0,1 0 0,-1 1 0,0 0 0,0 0 0,1 0 0,-1 1 0,0-1 0,1 1 0,-1 0 0,1 0 0,-1 1 0,1-1 0,-1 1 0,0 0 0,0 0 0,1 1 0,-1-1 0,0 1 0,0 0 0,0 0 0,0 0 0,-1 0 0,1 1 0,0 0 0,-1-1 0,0 1 0,0 1 0,4 4 0,5 6 0,-1 0 0,-1 1 0,0 1 0,-1 0 0,-1 0 0,7 18 0,-8-14 0,0 0 0,-2 1 0,0-1 0,3 39 0,-3 85 0,-5-128 0,-1-3 0,0-1 0,0 0 0,-2 0 0,1 1 0,-2-2 0,1 1 0,-2 0 0,1-1 0,-2 1 0,1-1 0,-2-1 0,1 1 0,-1-1 0,-1 0 0,0-1 0,0 0 0,-1 0 0,0-1 0,-1 0 0,0 0 0,0-1 0,0-1 0,-1 1 0,0-2 0,0 1 0,-1-2 0,0 0 0,1 0 0,-1-1 0,0 0 0,-1-1 0,-14 1 0,-44-3 0,110 3 0,0 2 0,62 14 0,-58-9 0,1-2 0,77 5 0,-116-13 0,0 0 0,0 0 0,0-1 0,0 1 0,0-1 0,0 0 0,0 0 0,0-1 0,0 1 0,0-1 0,6-3 0,-8 2 0,1-1 0,0 1 0,-1-1 0,1 0 0,-1 1 0,0-1 0,-1-1 0,1 1 0,-1 0 0,1-1 0,-1 1 0,2-8 0,2-6 0,-1 0 0,0 0 0,-2-1 0,4-34 0,-5-78 0,-3 84 0,-2-143 0,24 530 0,-20-329 0,1-1 0,0 1 0,0-1 0,1 0 0,1 0 0,0 0 0,0-1 0,1 1 0,11 16 0,-14-23 0,0 0 0,1 0 0,-1-1 0,1 1 0,-1 0 0,1-1 0,0 0 0,0 1 0,0-1 0,0 0 0,1-1 0,-1 1 0,0-1 0,1 1 0,-1-1 0,1 0 0,0 0 0,-1 0 0,1-1 0,0 1 0,-1-1 0,1 0 0,0 0 0,0 0 0,-1-1 0,1 1 0,0-1 0,-1 0 0,1 0 0,6-3 0,-8 3 0,0 0 0,0 0 0,0-1 0,-1 1 0,1 0 0,0-1 0,-1 1 0,1-1 0,-1 0 0,0 1 0,1-1 0,-1 0 0,0 0 0,0 0 0,0 0 0,0-2 0,10-36 0,-10 34 0,20-159 0,-18 117 0,3 0 0,16-66 0,-21 109 0,0 0 0,1 0 0,0 0 0,0 0 0,0 0 0,0 1 0,1-1 0,0 1 0,0 0 0,0 0 0,0 0 0,7-6 0,-7 8 0,0 0 0,1 0 0,-1 1 0,1-1 0,0 1 0,-1 0 0,1 0 0,0 0 0,0 0 0,0 1 0,0-1 0,0 1 0,0 0 0,0 0 0,0 1 0,6 1 0,-5-1 0,-1 0 0,0 1 0,1-1 0,-1 1 0,0 0 0,0 1 0,0-1 0,-1 1 0,1 0 0,0-1 0,-1 2 0,0-1 0,0 0 0,0 1 0,0-1 0,0 1 0,-1 0 0,3 5 0,5 9 0,-2 0 0,13 36 0,-17-42 0,-1 1 0,0 0 0,-1-1 0,0 1 0,-1 0 0,0 0 0,-2 21 0,0-26 0,0 0 0,0 0 0,-1-1 0,0 1 0,-1-1 0,1 1 0,-1-1 0,-1 0 0,1 0 0,-1 0 0,-1-1 0,1 1 0,-10 8 0,-2 2 0,-1-1 0,-34 23 0,45-34 0,0-1 0,-1 0 0,0-1 0,0 0 0,0 0 0,0 0 0,0-1 0,0 0 0,-1 0 0,1-1 0,-1 0 0,-14 0 0,21-2 0,-1 1 0,0 0 0,0-1 0,0 1 0,0-1 0,0 0 0,1 0 0,-1 0 0,0 0 0,1 0 0,-1 0 0,1 0 0,-1 0 0,1 0 0,-1-1 0,-1-2 0,-1-1 0,1 0 0,-1 0 0,1-1 0,1 1 0,-4-8 0,-1-9 0,-8-43 0,14 62 0,-3-26 0,2-1 0,0-40 0,2 53 0,1 16 0,-1 0 0,0-1 0,0 1 0,0 0 0,1 0 0,-1 0 0,1-1 0,-1 1 0,1 0 0,-1 0 0,1 0 0,0 0 0,-1 0 0,1 0 0,0 0 0,0 0 0,0 1 0,0-1 0,0 0 0,0 0 0,0 1 0,0-1 0,0 0 0,0 1 0,0-1 0,0 1 0,0 0 0,0-1 0,3 1 0,-2-1 0,0 1 0,0-1 0,0 1 0,1 0 0,-1 0 0,0 0 0,0 0 0,0 0 0,1 1 0,-1-1 0,0 1 0,0-1 0,0 1 0,0 0 0,0 0 0,4 1 0,1 6 0,0-1 0,0 1 0,0 0 0,-1 1 0,0-1 0,-1 1 0,9 18 0,3 5 0,-5-12 0,0 0 0,2-1 0,0 0 0,24 23 0,-32-36 0,1 0 0,-1-1 0,1 0 0,0 0 0,0-1 0,0 0 0,1 0 0,-1-1 0,1 0 0,0 0 0,0-1 0,0 0 0,0 0 0,0-1 0,15 1 0,-11-2 0,-9 1 0,0-1 0,1 0 0,-1 0 0,1-1 0,-1 1 0,1-1 0,6-1 0,-9 1 0,1-1 0,0 1 0,-1 0 0,1 0 0,-1-1 0,1 1 0,-1-1 0,1 0 0,-1 1 0,0-1 0,0 0 0,0 0 0,0 1 0,0-1 0,0 0 0,0-3 0,6-14 0,-2-1 0,0 0 0,-1 0 0,2-38 0,-6-87 0,-1 79 0,1-43 0,17 330 0,0 16 0,-17 250 0,-2-612 0,4-148 0,1 208 0,3 1 0,18-78 0,-17 111 0,-5 15 0,2 1 0,0-1 0,1 1 0,11-25 0,-14 36 0,0 1 0,0-1 0,1 1 0,-1-1 0,1 1 0,0 0 0,0 0 0,0 1 0,0-1 0,0 1 0,1-1 0,-1 1 0,1 0 0,-1 0 0,1 0 0,0 1 0,0-1 0,0 1 0,0 0 0,0 0 0,0 1 0,0-1 0,5 1 0,-2-1 0,1 1 0,0 0 0,0 1 0,0-1 0,0 2 0,-1-1 0,1 1 0,0 0 0,13 6 0,-17-5 0,0-1 0,0 1 0,0 0 0,0 0 0,-1 0 0,1 1 0,-1-1 0,0 1 0,0 0 0,0-1 0,0 2 0,-1-1 0,0 0 0,0 0 0,0 1 0,0-1 0,-1 1 0,2 4 0,-1 0 0,0 0 0,0 0 0,-1 0 0,0 1 0,-1-1 0,1 0 0,-2 0 0,1 1 0,-2-1 0,1 0 0,-1 0 0,0 0 0,-1 0 0,0-1 0,-1 1 0,1-1 0,-2 0 0,-5 10 0,-6 1 0,0 0 0,-2-2 0,0 0 0,-33 24 0,41-34 0,0-1 0,0-1 0,0 1 0,-1-1 0,0-1 0,0 0 0,0-1 0,-1 0 0,1 0 0,-1-1 0,-20 0 0,31-2 0,1 0 0,-1 0 0,0 0 0,1 0 0,-1 0 0,1 0 0,-1 0 0,1 0 0,-1-1 0,1 1 0,-1 0 0,1 0 0,-1-1 0,1 1 0,-1 0 0,1-1 0,-1 1 0,1 0 0,-1-1 0,1 1 0,0-1 0,-1 1 0,1-1 0,0 1 0,-1-1 0,1 1 0,0-1 0,0 1 0,-1-1 0,1 1 0,0-1 0,0 1 0,0-1 0,0 1 0,0-1 0,0 0 0,0 1 0,0-1 0,0 1 0,0-1 0,0 1 0,0-1 0,0 0 0,0 1 0,1-1 0,-1 1 0,0-1 0,1 0 0,-1-1 0,1 1 0,-1 0 0,1-1 0,0 1 0,0-1 0,-1 1 0,1 0 0,0-1 0,0 1 0,0 0 0,1 0 0,-1 0 0,0 0 0,0 0 0,0 0 0,1 0 0,-1 0 0,3-1 0,16-1 0,0 1 0,-1 0 0,1 1 0,30 4 0,-1-2-5,92-1-22,-138-1 28,0 0 0,-1 1 0,1-1 1,-1 0-1,0-1 0,1 1 0,-1 0 0,0-1 0,1 1 0,-1-1 1,0 0-1,0 1 0,0-1 0,-1 0 0,1 0 0,0 0 0,-1-1 1,1 1-1,-1 0 0,0-1 0,0 1 0,0 0 0,0-1 1,1-3-1,3-10 0,-1-1 0,5-27 1,-8 37-3,12-129 1,-5-198 0,-8 270 0,-2 196 0,5 175 0,-1-292 0,1 1 0,0-1 0,1 0 0,0 1 0,1-2 0,1 1 0,0 0 0,1-1 0,14 20 0,-17-27 0,1 0 0,1 0 0,-1-1 0,1 1 0,0-1 0,0-1 0,1 1 0,0-1 0,0 0 0,0-1 0,1 1 0,-1-1 0,1-1 0,0 0 0,0 0 0,0 0 0,1-1 0,15 2 0,-16-3 0,44-1 0,-49-1 0,-1 1 0,1-1 0,0 0 0,0 1 0,0-1 0,0-1 0,-1 1 0,1 0 0,-1-1 0,1 1 0,-1-1 0,1 0 0,-1 0 0,0 0 0,4-4 0,0-4 0,-1 1 0,0-1 0,0 0 0,-1 0 0,0-1 0,-1 1 0,0-1 0,0 0 0,1-19 0,2-102 0,-6 127 0,1-44 0,1 30 0,-2 1 0,0-1 0,-5-35 0,4 51 0,0 1 0,0-1 0,-1 1 0,1-1 0,0 1 0,-1 0 0,1 0 0,-1-1 0,0 1 0,0 0 0,0 1 0,0-1 0,0 0 0,0 1 0,0-1 0,-1 1 0,1-1 0,-1 1 0,1 0 0,-1 0 0,1 0 0,-1 1 0,1-1 0,-1 0 0,0 1 0,1 0 0,-1 0 0,0-1 0,1 2 0,-1-1 0,0 0 0,0 0 0,1 1 0,-1 0 0,1-1 0,-1 1 0,1 0 0,-1 0 0,1 1 0,-1-1 0,1 0 0,0 1 0,0-1 0,-1 1 0,-2 4 0,-1 3 0,0 0 0,0 0 0,1 1 0,1 0 0,-1 0 0,2 0 0,-1 1 0,2-1 0,-1 1 0,1 0 0,0 11 0,-1 21 0,4 62 0,-1-100 0,0 1 0,1 1 0,0 0 0,0-1 0,0 1 0,1 0 0,0-1 0,0 0 0,1 1 0,-1-1 0,1 0 0,1 0 0,-1-1 0,7 9 0,-6-10 0,0 0 0,-1-1 0,1 0 0,0 1 0,1-2 0,-1 1 0,1 0 0,-1-1 0,1 0 0,0 0 0,-1 0 0,1 0 0,0-1 0,0 0 0,0 0 0,1 0 0,-1-1 0,5 0 0,-7 0 0,0 0 0,0-1 0,0 0 0,0 1 0,0-1 0,0 0 0,0 0 0,0 0 0,0-1 0,-1 1 0,1-1 0,0 0 0,-1 1 0,0-1 0,1 0 0,-1-1 0,0 1 0,0 0 0,0-1 0,0 1 0,-1-1 0,1 1 0,0-1 0,-1 0 0,0 0 0,2-5 0,2-7 0,-1 0 0,0-1 0,-1 1 0,1-18 0,-2-109 0,-1 55 0,-7 122 0,0 1 0,3 0 0,1 0 0,2 1 0,4 43 0,-3-75 0,0 0 0,0-1 0,1 1 0,-1 0 0,1-1 0,0 1 0,0-1 0,0 1 0,1-1 0,0 0 0,0 0 0,0 0 0,0 0 0,0-1 0,1 1 0,0-1 0,-1 0 0,1 0 0,6 3 0,-2-2 0,1 0 0,-1-1 0,1 0 0,-1-1 0,1 0 0,0 0 0,0-1 0,-1 0 0,15-1 0,-21 0 0,0 0 0,-1 0 0,1 0 0,-1-1 0,1 1 0,-1-1 0,1 1 0,-1-1 0,1 1 0,-1-1 0,1 0 0,-1 0 0,0 1 0,1-1 0,-1 0 0,0 0 0,0 0 0,0-1 0,2-1 0,0-1 0,-1 1 0,0-1 0,0 0 0,0 0 0,-1 0 0,0 0 0,2-6 0,0-8 0,0-1 0,-1-30 0,-1 40 0,-1-144 0,0 391 0,0-232 0,0-1 0,0 0 0,1 1 0,0-1 0,0 0 0,0 0 0,1 0 0,-1 0 0,1 0 0,0 0 0,5 7 0,-6-10 0,1 0 0,0 1 0,0-1 0,0 0 0,1 0 0,-1 0 0,0 0 0,1-1 0,-1 1 0,1-1 0,0 1 0,-1-1 0,1 0 0,0 0 0,0 0 0,0 0 0,0-1 0,0 1 0,0-1 0,0 0 0,4 0 0,-1 0 0,0 0 0,0 0 0,1-1 0,-1 0 0,0 0 0,0 0 0,7-4 0,-9 4 0,-1-1 0,0 0 0,0 0 0,0 0 0,0 0 0,0-1 0,0 0 0,-1 1 0,1-1 0,-1 0 0,1 0 0,-1 0 0,2-4 0,3-7 0,-1 1 0,-1-1 0,0 0 0,-1 0 0,0 0 0,-1 0 0,2-28 0,-3-111 0,-4 77 0,-1 199 0,-21 124 0,-40 127 0,24-144 0,-10 43 0,48-264 0,0 1 0,0-2 0,-1 1 0,0 0 0,0 0 0,-1-1 0,0 0 0,-6 9 0,8-15 0,-1 1 0,1-1 0,0 0 0,-1 0 0,0 0 0,1 0 0,-1 0 0,0-1 0,0 1 0,0-1 0,0 0 0,0 0 0,0 0 0,-1 0 0,1 0 0,0-1 0,0 1 0,-1-1 0,1 0 0,0 0 0,-1 0 0,1-1 0,0 1 0,-7-2 0,7 1 0,0 0 0,-1 0 0,1 0 0,0 0 0,0-1 0,0 1 0,0-1 0,0 0 0,0 0 0,1 0 0,-1 0 0,0 0 0,1 0 0,0-1 0,-3-2 0,2-1 0,-1 1 0,1-1 0,0 0 0,0 0 0,1 0 0,-1 0 0,-1-9 0,1-5 0,0 0 0,1 0 0,0 0 0,3-22 0,-1 37 0,1 0 0,-1 0 0,1 0 0,0 0 0,0 0 0,1 1 0,0-1 0,0 0 0,0 1 0,0-1 0,0 1 0,1 0 0,5-7 0,-2 5 0,0 0 0,0 1 0,0-1 0,1 1 0,0 1 0,0-1 0,12-5 0,8-1 0,1 1 0,1 1 0,46-8 0,-66 15 0,254-41 0,-257 42 0,38-6 0,-41 7 0,-1-1 0,1 0 0,-1 1 0,0-1 0,1 0 0,-1 0 0,0 0 0,1 0 0,-1-1 0,0 1 0,0-1 0,0 1 0,2-3 0,-3 3 0,-1 0-1,1-1 1,-1 1-1,1 0 1,-1-1-1,1 1 1,-1 0-1,0-1 1,1 1 0,-1 0-1,0-1 1,0 1-1,0 0 1,0-1-1,-1 1 1,1-1 0,0 1-1,0 0 1,-1-1-1,1 1 1,-1 0-1,1 0 1,-1-1-1,0 1 1,1 0 0,-1 0-1,0 0 1,-1-2-1,-2-1-38,1 0-1,-1 0 0,-1 0 1,1 1-1,-7-5 0,-39-22-830</inkml:trace>
</inkml:ink>
</file>

<file path=ppt/ink/ink10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38"/>
    </inkml:context>
    <inkml:brush xml:id="br0">
      <inkml:brushProperty name="width" value="0.025" units="cm"/>
      <inkml:brushProperty name="height" value="0.025" units="cm"/>
      <inkml:brushProperty name="color" value="#E71224"/>
    </inkml:brush>
  </inkml:definitions>
  <inkml:trace contextRef="#ctx0" brushRef="#br0">87 92 32431,'0'-10'105,"-1"-10"93,1 19-197,0 1 1,-1-1-1,1 1 0,-1-1 0,1 1 0,0-1 0,-1 1 0,1-1 0,-1 1 1,1-1-1,-1 1 0,1 0 0,-1-1 0,1 1 0,-1 0 0,1-1 0,-1 1 1,0 0-1,1 0 0,-1 0 0,1-1 0,-1 1 0,0 0 0,1 0 0,-1 0 1,0 0-1,1 0 0,-2 0 0,-1 0-1,1 0 0,-1 0 0,0 0 0,0 0 0,0 1 0,0-1 0,0 1 0,0 0 0,1-1 0,-1 1 0,0 1 0,1-1 0,-4 2 0,4-1 0,0 0 0,1 0 0,-1 0 0,1 0 0,-1 1 0,1-1 0,0 1 0,0-1 0,0 1 0,0-1 0,0 1 0,0-1 0,1 1 0,-1 3 0,-1 4 0,0-1 0,1 1 0,0 0 0,0 0 0,1 0 0,1 0 0,2 16 0,-2-22 0,0 0 0,0-1 0,1 1 0,0 0 0,0-1 0,0 1 0,0-1 0,0 1 0,1-1 0,-1 0 0,1 0 0,0 0 0,0-1 0,0 1 0,1-1 0,-1 1 0,0-1 0,1 0 0,-1 0 0,1-1 0,5 2 0,4 1 0,1 0 0,0-2 0,-1 0 0,1 0 0,0-1 0,23-2 0,-19 1 0,-13 0 0,-1 0 0,0 0 0,1-1 0,-1 1 0,0-1 0,0 0 0,0 0 0,1 0 0,-1-1 0,5-2 0,-7 2 0,0 1 0,0-1 0,0 0 0,0 0 0,0 0 0,0 0 0,-1 0 0,1 0 0,-1 0 0,1 0 0,-1-1 0,0 1 0,0 0 0,0-1 0,0 1 0,0-1 0,-1 0 0,1-3 0,1-3 0,-1-1 0,0 1 0,0-1 0,-1 1 0,-1-1 0,1 1 0,-2-1 0,1 1 0,-1-1 0,-6-15 0,6 19 0,-1 0 0,0 0 0,-1 1 0,1-1 0,-1 1 0,0 0 0,0 0 0,-1 0 0,0 0 0,0 1 0,0 0 0,0 0 0,0 0 0,-1 1 0,0-1 0,-8-2 0,6 2 0,0 1 0,-1 1 1,1 0-1,-1 0 0,0 0 0,0 1 0,0 1 0,-9-1 1,13 1-2,1 1-1,-1-1 1,1 1 0,-1 0 0,1 0 0,0 0 0,-1 0 0,1 1-1,0 0 1,0 0 0,0 0 0,0 0 0,1 0 0,-1 1 0,0 0 0,1 0-1,-5 5 1,-20 34-92</inkml:trace>
</inkml:ink>
</file>

<file path=ppt/ink/ink10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41"/>
    </inkml:context>
    <inkml:brush xml:id="br0">
      <inkml:brushProperty name="width" value="0.025" units="cm"/>
      <inkml:brushProperty name="height" value="0.025" units="cm"/>
      <inkml:brushProperty name="color" value="#E71224"/>
    </inkml:brush>
  </inkml:definitions>
  <inkml:trace contextRef="#ctx0" brushRef="#br0">221 212 28205,'7'-14'2336,"-3"9"-2165,-1 0 0,0-1 1,0 1-1,-1-1 0,1 0 0,-1 0 1,-1 0-1,1 0 0,-1 0 0,0 0 1,0 0-1,-1-7 0,0 13-171,0-1 0,0 1 0,1 0 0,-1 0 0,0 0 0,0 0 0,0-1 0,0 1 0,0 0 0,0 0 0,0 0 0,0-1 0,0 1 0,0 0 0,0 0 0,0 0 0,0-1 0,0 1 0,0 0 0,0 0 0,0 0 0,0 0 0,0-1 0,0 1 0,0 0 0,-1 0 0,1 0 0,0-1 0,0 1 0,0 0 0,0 0 0,0 0 0,0 0 0,-1 0 0,1 0 0,0-1 0,0 1 0,0 0 0,0 0 0,-1 0 0,1 0 0,0 0 0,0 0 0,0 0 0,0 0 0,-1 0 0,1 0 0,0 0 0,0 0 0,0 0 0,-1 0 0,1 0 0,0 0 0,0 0 0,0 0 0,-1 0 0,1 0 0,-3 0 0,-4 1 0,0 1 0,1-1 0,-1 1 0,1 1 0,-1-1 0,1 1 0,0 0 0,0 0 0,0 1 0,1 0 0,-1 0 0,1 0 0,0 1 0,0-1 0,-8 12 0,-6 6 0,1 1 0,-22 38 0,30-44 0,1 1 0,0 1 0,2-1 0,0 1 0,1 1 0,1-1 0,0 1 0,2 0 0,0 0 0,2 0 0,0 1 0,2 21 0,0-37 0,-1 0 0,1 0 0,0 0 0,0 0 0,0 0 0,1 0 0,0-1 0,0 1 0,0 0 0,0-1 0,1 0 0,0 1 0,0-1 0,0 0 0,0-1 0,1 1 0,-1-1 0,1 1 0,0-1 0,0 0 0,0 0 0,1-1 0,-1 1 0,0-1 0,10 4 0,1-2 0,-1 0 0,0-1 0,1-1 0,0 0 0,-1 0 0,1-2 0,26-1 0,-37 0 0,1 1 0,-1-1 0,1 0 0,-1 0 0,0 0 0,1-1 0,-1 0 0,0 0 0,0 0 0,0 0 0,0 0 0,0-1 0,0 0 0,-1 0 0,7-6 0,-5 2 0,0 1 0,0-1 0,-1-1 0,0 1 0,0-1 0,0 1 0,-1-1 0,2-9 0,2-11 0,-1 0 0,-2-1 0,1-57 0,-5 54 0,0 19 0,0 1 0,0 0 0,1-1 0,1 1 0,3-14 0,-4 25 0,-1 0 0,1-1 0,0 1 0,0 0 0,0 0 0,0 0 0,0 0 0,0 0 0,0 0 0,1 0 0,-1 0 0,0 1 0,0-1 0,1 0 0,-1 1 0,0-1 0,1 1 0,-1-1 0,1 1 0,-1 0 0,1-1 0,-1 1 0,1 0 0,1 0 0,45 1 0,-32 0 0,17-1 0,-27 0 0,-23 0 0,8 0 0,-1 1 0,1 0 0,-1 0 0,1 1 0,0 0 0,0 1 0,0 0 0,0 1 0,0-1 0,1 2 0,-1-1 0,1 1 0,0 0 0,1 1 0,-1 0 0,1 0 0,-7 8 0,7-5 0,-1 1 0,1-1 0,1 1 0,0 0 0,0 0 0,1 1 0,0 0 0,1 0 0,0 0 0,1 0 0,0 1 0,0-1 0,0 20 0,2-16 0,0 0 0,1 0 0,1 0 0,4 23 0,-3-31 0,-1-1 0,2 1 0,-1-1 0,1 0 0,0 0 0,0 0 0,0 0 0,1-1 0,0 1 0,0-1 0,1 0 0,7 8 0,-4-7 0,-1-1 0,1 0 0,0 0 0,0 0 0,1-1 0,-1 0 0,1-1 0,0 0 0,0 0 0,16 2 0,-10-3 0,0-1 0,0 0 0,-1-1 0,1 0 0,0-1 0,16-4 0,-27 4 0,-1 0 0,1 0 0,-1-1 0,1 1 0,-1-1 0,0 0 0,0 0 0,0 0 0,0 0 0,0-1 0,0 1 0,0-1 0,-1 0 0,0 1 0,1-1 0,-1-1 0,0 1 0,0 0 0,-1 0 0,1-1 0,-1 1 0,1-1 0,-1 1 0,0-1 0,0 1 0,0-6 0,2-12 0,-1 0 0,-1 1 0,-2-34 0,0 24 0,1 18 0,-1 0 0,0 0 0,-1 0 0,0 1 0,-1-1 0,-1 1 0,1-1 0,-2 1 0,1 0 0,-12-18 0,14 25 0,-1 0 0,0 0 0,0 0 0,0 1 0,0-1 0,-1 1 0,1 0 0,-1 0 0,0 0 0,0 0 0,0 1 0,0 0 0,0-1 0,-1 1 0,1 1 0,-1-1 0,1 1 0,-1 0 0,0 0 0,0 0 0,1 0 0,-1 1 0,0 0 0,0 0 0,1 0 0,-1 1 0,0 0 0,0 0 0,-5 1 0,7 0 0,0-1 0,0 1 0,0 0 0,0-1 0,1 2 0,-1-1 0,1 0 0,-1 0 0,1 1 0,-1-1 0,1 1 0,0 0 0,0 0 0,1 0 0,-1 0 0,1 0 0,-1 0 0,1 0 0,0 0 0,0 0 0,-1 7 0,-1 6 0,0 1 0,-1 33 0,4-40 0,-2 9 0,2 0 0,1-1 0,0 1 0,5 22 0,-5-35 0,0-1 0,1 0 0,0 1 0,1-1 0,-1 0 0,1 0 0,0 0 0,0 0 0,0-1 0,1 1 0,0-1 0,0 0 0,0 0 0,0 0 0,1 0 0,-1-1 0,1 0 0,5 3 0,-3-3 0,0 0 0,1-1 0,-1 0 0,1 0 0,0 0 0,-1-1 0,1-1 0,0 1 0,0-1 0,7-1 0,1 1 0,-14-1 0,-1 1 0,1 0 0,0-1 0,-1 1 0,1-1 0,0 0 0,-1 0 0,1 1 0,-1-1 0,1 0 0,-1 0 0,0 0 0,1 0 0,-1-1 0,0 1 0,0 0 0,0-1 0,0 1-1,0 0 1,0-1 0,0 1 0,0-1 0,0 0 0,-1 1 0,1-1 0,-1 0 0,1 1 0,-1-1 0,0-3 0,3-10-5,-1 1-1,1-26 0,-3 24-3,1-69 4,-2 52 5,6-67 0,-4 98 1,-1 0-1,1 1 1,-1-1-1,1 0 1,0 0 0,-1 0-1,1 0 1,0 1 0,0-1-1,0 1 1,1-1 0,-1 0-1,0 1 1,1 0-1,-1-1 1,1 1 0,-1 0-1,1 0 1,0 0 0,-1 0-1,1 0 1,0 0-1,0 0 1,-1 0 0,1 1-1,0-1 1,0 1 0,0 0-1,0-1 1,0 1-1,0 0 1,0 0 0,0 0-1,0 0 1,0 1 0,0-1-1,0 0 1,0 1 0,-1 0-1,1-1 1,0 1-1,0 0 1,0 0 0,-1 0-1,1 0 1,0 0 0,-1 0-1,1 0 1,-1 1-1,3 2 1,3 4-1,0 1 0,-1 1 0,0-1 0,-1 1 0,0 0 0,-1 0 0,5 14 0,-1 1 0,10 52 0,-14-38 0,-2 0 0,-3 63 0,0-98 0,1 0 0,-1 0 0,1 0 0,-1-1 0,0 1 0,-1 0 0,1 0 0,-1-1 0,1 1 0,-1 0 0,0-1 0,-1 0 0,1 1 0,-6 5 0,-11 18-5,19-48-22,-1 10 27,3-21 0,1 1 0,1-1 0,2 1 0,1-1 0,1 2 0,2-1 0,1 1 0,29-55 0,-38 81 1,0 0 0,1 1 0,-1-1 0,1 1 0,0-1 0,0 1 0,0 0 0,1 0 0,-1 0 0,1 1 0,-1-1 0,1 1 0,0 0 0,0 0 0,0 0 0,0 0 0,0 1 0,0 0 0,1 0 0,-1 0 0,0 0 0,1 0 0,-1 1 0,0 0 0,1 0 0,4 1 0,-7-1-2,0 0 1,0 1 0,0-1 0,0 1-1,0-1 1,0 1 0,0 0-1,0 0 1,0 0 0,-1 0 0,1 0-1,0 0 1,-1 1 0,1-1-1,-1 0 1,1 1 0,-1-1 0,0 1-1,1-1 1,-1 1 0,0 0-1,0 0 1,0 0 0,-1-1 0,2 4-1,3 7-4,-1 0 0,-1 0-1,2 14 1,-3-17 7,7 57-5,-1 132-1,-8-191-10,0-47 5,12-75 0,-10 100 8,1 0 0,1 1 0,0-1 0,1 1 0,1 0 0,0 0 0,1 0 0,11-16 0,-15 26 2,1 0-1,-1 0 1,1 0 0,0 1 0,0 0-1,0 0 1,1 0 0,-1 0 0,1 1-1,0-1 1,-1 1 0,1 1-1,0-1 1,0 1 0,0-1 0,0 1-1,1 1 1,-1-1 0,0 1 0,0 0-1,10 1 1,-13-1-1,-1 0 0,0 0 0,1 0 0,-1 1 0,1-1 0,-1 0 0,0 1 0,1-1 0,-1 1 0,0 0 0,1-1 0,-1 1 0,0 0 0,0 0 0,1 0 0,-1-1 0,0 1 0,0 0 0,0 1 0,1 0 0,0 2 0,0-1 0,0 0 0,-1 1 0,1 0 0,-1-1 0,0 1 0,2 6 0,-1 8 0,0 0 0,-1 30 0,-1-38 0,-1 41 0,-10 70 0,10-112 0,0 0 0,0 0 0,1 0 0,0 0 0,0 0 0,3 11 0,-3-19 0,0 0 0,1 0 0,-1-1 0,1 1 0,-1 0 0,1-1 0,0 1 0,-1 0 0,1-1 0,0 1 0,-1-1 0,1 1 0,0-1 0,0 1 0,-1-1 0,1 0 0,0 1 0,0-1 0,0 0 0,-1 0 0,1 1 0,0-1 0,0 0 0,0 0 0,1 0 0,28-1-1,-20 1-1,-7 0 0,0 0-1,1 0 1,-1-1-1,0 1 1,0-1-1,1 0 1,-1 0-1,0 0 1,0 0-1,0-1 1,0 1-1,0-1 1,0 1-1,-1-1 1,1 0-1,-1 0 1,5-5-1,-3 3-2,-1-1-1,1 0 1,-1 0-1,0-1 1,0 1 0,-1-1-1,0 1 1,3-13-1,0-5-13,-1-1 1,-2 0-1,0-43 0,-2 64 18,0-30-9,-1 9 15,1 0 0,6-38 0,-5 60 0,-1 0 1,1 0-1,0 0 1,0 1-1,0-1 0,0 0 1,0 0-1,0 1 1,0-1-1,1 1 1,-1-1-1,1 1 0,-1-1 1,1 1-1,0 0 1,-1 0-1,1 0 1,0 0-1,0 0 1,-1 0-1,1 0 0,0 1 1,0-1-1,0 1 1,0-1-1,4 1 1,-4-1-5,1 1-1,0 0 1,-1 0 0,1 0 0,-1 0 0,1 0 0,0 0 0,-1 1 0,1-1 0,-1 1 0,1 0 0,-1 0 0,0 0 0,1 0 0,-1 0 0,0 0 0,0 1 0,1-1 0,-1 1 0,0 0 0,2 2 0,1 4 0,0 0-1,0 1 1,-1 0-1,0 0 1,-1 0-1,0 0 1,0 0-1,-1 0 1,0 1 0,0 10-1,1 20 5,-3 45-1,0-43-3,1-9-1,0-20 0,-1 0 0,0 0 0,-3 20 0,0-49 3,4-16-4,1 0 1,2 1 0,0-1-1,3 1 1,0 0 0,2 0-1,25-55 1,-32 80 0,1 1 0,0 0 0,0 1 0,1-1 0,-1 0 0,1 1 0,0 0 0,7-6 0,-8 8 0,1 0 0,-1 0 0,1 1 0,-1-1 0,1 1 0,0 0 0,0-1 0,-1 2 0,1-1 0,0 0 0,0 1 0,7 0 0,-10 0 0,0 0 0,0 0 0,-1 1 0,1-1 0,0 0 0,0 1 0,-1-1 0,1 0 0,0 1 0,0-1 0,-1 1 0,1-1 0,0 1 0,-1-1 0,1 1 0,-1 0 0,1-1 0,-1 1 0,1 0 0,-1-1 0,1 1 0,-1 0 0,0 0 0,1-1 0,-1 1 0,0 1 0,7 27 0,-6-20 0,5 43 0,-3 1 0,-4 72 0,0-81 0,2-54 0,0 0 0,0 0 0,1 0 0,1 0 0,-1 0 0,8-14 0,30-60 0,-27 59 0,-11 21 0,6-13-3,1 2 0,18-26 1,-25 38 1,1 0 1,-1 0-1,1 0 1,-1 0 0,1 1-1,0-1 1,0 1-1,0 0 1,1 0 0,-1 0-1,0 0 1,1 0-1,0 1 1,-1-1 0,1 1-1,0 0 1,-1 0-1,8 0 1,-10 1 0,0 0-1,-1 0 1,1 0 0,0 1 0,0-1 0,0 0-1,-1 0 1,1 1 0,0-1 0,0 1-1,0-1 1,-1 0 0,1 1 0,0-1-1,-1 1 1,1 0 0,-1-1 0,1 1-1,0-1 1,-1 1 0,1 0 0,-1 0-1,0-1 1,1 1 0,-1 0 0,0 0-1,1-1 1,-1 2 0,5 25-9,-5-23 9,2 150 10,-2-39-4,0-109-6,0-1 0,1 0 0,0 0 0,0 0 0,0 0 0,0 0 0,1 0 0,0 0 0,0 0 0,0-1 0,0 1 0,1-1 0,0 1 0,0-1 0,0 0 0,1 0 0,-1 0 0,1-1 0,0 1 0,0-1 0,0 0 0,0 0 0,1 0 0,-1-1 0,1 1 0,0-1 0,0 0 0,-1-1 0,1 1 0,0-1 0,1 0 0,-1 0 0,0 0 0,7-1 0,0 1 2,0 0-1,1-1 1,-1 0-1,20-4 1,-28 3-2,0 0 1,0 0-1,0-1 1,0 1-1,0-1 1,0 0-1,0 0 1,-1 0-1,1-1 1,-1 1-1,0-1 1,0 0-1,0 0 1,0 0-1,0 0 1,4-7-1,-2 1 0,0 1-1,-1-1 1,0 0-1,-1-1 1,0 1 0,-1 0-1,1-1 1,0-11-1,-1-11-3,-1-37 1,-1 42 1,0 19 2,0-1 1,0 0-1,-1 0 1,0 0 0,-1 0-1,0 1 1,-3-10-1,4 16 1,0-1-1,-1 1 0,1 0 1,0 0-1,-1-1 0,0 1 0,0 0 1,1 0-1,-1 1 0,0-1 1,0 0-1,-1 1 0,1-1 1,0 1-1,-1 0 0,1-1 1,0 1-1,-1 0 0,1 1 1,-1-1-1,0 0 0,1 1 0,-1-1 1,0 1-1,1 0 0,-1 0 1,-2 0-1,1 0 0,1 0 0,0 1 0,0-1 0,0 1 1,0 0-1,0 0 0,0 0 0,0 0 0,0 0 0,0 1 0,0-1 0,0 1 1,1 0-1,-1 0 0,1 0 0,-1 0 0,1 0 0,0 0 0,0 1 0,0-1 1,0 1-1,0 0 0,0-1 0,1 1 0,0 0 0,-1 0 0,1 0 0,0 0 1,0 0-1,1 0 0,-2 4 0,-1 12 1,0 1 1,1-1 0,1 1-1,2 19 1,-1-17-1,-1 21 2,0-26-3,0-1 0,2 0 0,4 33 0,-4-47 0,0 1 0,0 0 0,0-1 0,1 1 0,-1-1 0,1 0 0,-1 1 0,1-1 0,0 0 0,0 0 0,0 0 0,0 0 0,1 0 0,-1-1 0,0 1 0,1 0 0,0-1 0,-1 0 0,1 0 0,-1 0 0,1 0 0,0 0 0,5 0 0,-5 0 0,0 0 0,-1-1 0,1 1 0,0-1 0,0 0 0,0 0 0,0 0 0,0 0 0,0-1 0,0 1 0,0-1 0,0 0 0,0 0 0,-1 0 0,1 0 0,0 0 0,-1-1 0,1 1 0,0-1 0,-1 1 0,0-1 0,1 0 0,2-4 0,1-3 0,-1 0 0,-1 0 0,1 0 0,-2-1 0,1 0 0,-1 1 0,-1-1 0,0-1 0,2-15 0,0-101 0,-5 98 0,2 4 0,-1-17 0,0 35 0,-1 18 0,-1 34 0,-2-3 0,3 1 0,7 73 0,-5-110-1,1 0 1,-1-1-1,1 1 0,0-1 0,0 1 1,1-1-1,0 0 0,0 0 0,0 0 1,5 6-1,-6-9 1,0 1-1,0-1 1,1 0-1,-1 0 1,1 0 0,-1 0-1,1-1 1,-1 1 0,1-1-1,0 1 1,0-1-1,0 0 1,0 0 0,0 0-1,0-1 1,0 1 0,0-1-1,0 1 1,1-1-1,3 0 1,-5-1 0,0 1 0,-1-1 0,1 0 0,0 0 0,-1 1 0,1-1 0,-1 0 0,1 0 0,-1-1 0,0 1 0,1 0 0,-1 0 0,0-1 0,0 1 0,0 0 0,0-1 0,0 1 0,0-1 0,0 0 0,0 1 0,-1-1 0,1 0 0,0-2 0,11-48 0,-11 47 0,12-127 4,-9 80 1,13-63-1,-16 110-4,0 0 1,0 1-1,1 0 0,-1-1 0,1 1 0,0 0 0,4-6 1,-5 9-1,0 0 1,-1 0 0,1 0 0,0 0 0,0 0 0,0 1 0,0-1-1,0 0 1,0 1 0,0-1 0,0 1 0,0-1 0,1 1-1,-1-1 1,0 1 0,0 0 0,0 0 0,0-1 0,1 1 0,-1 0-1,0 0 1,0 0 0,0 0 0,1 1 0,-1-1 0,0 0 0,0 0-1,0 1 1,0-1 0,1 1 0,-1-1 0,1 1 0,1 1-1,-1 0 0,1 1 1,-1-1-1,0 0 0,0 1 0,0-1 1,0 1-1,0 0 0,0-1 1,-1 1-1,1 0 0,-1 0 0,0 0 1,0 0-1,0 0 0,1 4 1,0 1-1,11 35 0,-3 0 0,-2 1 0,-2 0 0,-1 1 0,-3 78 0,-5-199-33,0 44 34,2 1-1,1 0 0,1 0 0,8-41 0,-8 67 0,0 0 0,0 1 0,0-1 0,1 0 0,0 1 0,0-1 0,0 1 0,1 0 0,-1 0 0,1 0 0,0 0 0,0 0 0,0 1 0,1-1 0,-1 1 0,1 0 0,0 0 0,0 0 0,0 0 0,0 1 0,0 0 0,1 0 0,-1 0 0,1 0 0,0 1 0,-1-1 0,1 1 0,0 0 0,0 1 0,7-1 0,-11 1 0,1 0 0,-1 1 0,1-1 0,-1 0 0,0 1 0,1-1 0,-1 1 0,0 0 0,1-1 0,-1 1 0,0 0 0,0 0 0,0-1 0,1 1 0,-1 0 0,0 0 0,0 0 0,0 1 0,-1-1 0,1 0 0,0 0 0,0 0 0,-1 1 0,1-1 0,-1 0 0,1 1 0,-1-1 0,1 0 0,-1 3 0,7 49 0,-7-46 0,0 237 0,0-242 0,0 0 0,1 0 0,-1 0 0,0 0 0,1-1 0,-1 1 0,1 0 0,-1 0 1,1-1-1,0 1 0,0 0 0,-1-1 0,1 1 0,0-1 0,1 1 0,-1-1 0,0 0 0,0 1 0,1-1 0,-1 0 0,3 2 0,0-1 2,1 1 0,-1-1 0,1-1 0,-1 1-1,1 0 1,-1-1 0,1 0 0,6 0 0,6 1 1,-1-2-1,1 0 1,0 0 0,17-4 0,-25 1-4,1 1 0,-1-1-1,0-1 1,0 1 0,-1-2 0,1 1-1,-1-1 1,0 0 0,0-1 0,0 0-1,-1 0 1,0-1 0,0 1 0,-1-2-1,0 1 1,0-1 0,-1 0 0,1 0-1,-2 0 1,1-1 0,-1 0 0,-1 0 0,0 0-1,0 0 1,0 0 0,-1-1 0,1-14-1,-2 11 1,0-1-1,0 0 0,-1 1 0,-1-1 1,-1 1-1,-3-19 0,4 28 3,-1 0-1,1 1 1,-1-1 0,0 0-1,0 1 1,0-1-1,0 1 1,0 0-1,-1 0 1,1 0 0,-1 0-1,0 0 1,0 0-1,0 1 1,-1-1-1,1 1 1,0 0-1,-1 0 1,0 0 0,1 1-1,-1-1 1,0 1-1,0 0 1,0 0-1,-6-1 1,3 1-1,0 0 0,0 0 0,0 1 0,0 0 0,0 0 0,-1 0 0,-9 3 0,14-2 0,0 0 0,-1 0 0,1 0 0,0 1 0,0-1 0,0 1 0,0 0 0,1 0 0,-1 0 0,0 0 0,1 0 0,-1 1 0,1-1 0,0 1 0,0-1 0,0 1 0,-2 4 0,-1 3 0,0 1 0,1-1 0,0 1 0,1 0 0,0 0 0,-3 21 0,2 71 0,4-100 0,0 0 0,0 0 0,0-1 1,0 1-1,0 0 0,1 0 0,-1 0 1,1 0-1,0 0 0,0-1 0,0 1 1,0 0-1,0 0 0,0-1 0,1 1 1,-1-1-1,1 0 0,0 1 0,0-1 1,0 0-1,0 0 0,0 0 0,3 2 1,0-1 1,0-1 0,0 0 1,1 0-1,-1 0 1,0-1-1,1 0 0,-1 0 1,1 0-1,0-1 1,9 0-1,-11 0-2,0 0 0,-1 0 0,1 0 0,0 0 0,0-1 0,-1 0 0,1 0 0,0 0 0,-1 0 0,1 0 0,-1-1 0,1 1 0,-1-1 0,0 0 0,0 0 0,5-4 0,-4 1 0,-1 0-1,1 0 1,-1 0-1,0 0 1,0 0-1,-1-1 1,0 1-1,0-1 1,0 0-1,1-6 1,2-16-7,-1 0 1,-1 0-1,-1-55 1,-2 33 10,0-402 23,0 1317-150,0-879-490</inkml:trace>
</inkml:ink>
</file>

<file path=ppt/ink/ink10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13"/>
    </inkml:context>
    <inkml:brush xml:id="br0">
      <inkml:brushProperty name="width" value="0.025" units="cm"/>
      <inkml:brushProperty name="height" value="0.025" units="cm"/>
      <inkml:brushProperty name="color" value="#FFFFFF"/>
    </inkml:brush>
  </inkml:definitions>
  <inkml:trace contextRef="#ctx0" brushRef="#br0">20 119 32463,'0'-3'128,"0"6"-13,-13 473-118,13-470 2,-4 36 15,4-42-14,0 0 1,-1 0-1,1 0 1,0 0-1,0 0 1,0 0-1,0 0 1,0 0-1,0 0 1,0 0-1,0 0 1,0 0-1,0 0 1,0 0-1,0 0 1,0 0-1,0 0 1,-1 0-1,1 1 1,0-1-1,0 0 1,0-27 4,0-322-2,1 334-3,0 1 0,0-1 0,1 0 0,1 1 0,1 0 0,0-1 0,1 1 0,0 1 0,1-1 0,12-20 0,-13 27 0,0 0 0,0 1 0,1-1 0,0 1 0,0 0 0,0 1 0,1 0 0,0 0 0,0 0 0,0 0 0,0 1 0,1 1 0,0-1 0,0 1 0,0 1 0,0-1 0,0 1 0,0 1 0,14-2 0,-15 2 0,-1 1 0,1-1 0,-1 1 0,1 1 0,-1-1 0,0 1 0,10 2 0,-14-2 0,0 0-1,0 0 1,0 0-1,-1 0 0,1 1 1,0-1-1,-1 0 1,1 1-1,-1-1 1,1 1-1,-1-1 1,0 1-1,0 0 1,1 0-1,-1-1 1,0 1-1,-1 0 1,1 0-1,0 0 1,-1 0-1,1 0 1,-1 0-1,1 0 1,-1 0-1,0 5 1,2 6-1,-1 1 0,-1 0 0,-2 23 0,1-31 1,0-1 0,0 0 0,-1-1 0,1 1 1,-1 0-1,0 0 0,0-1 0,-1 1 0,1-1 0,-1 0 0,0 1 0,0-1 0,-5 3 0,-1 3 0,0-1 0,-1 0 0,-1-1 0,0 0 0,0-1 0,0 0 0,-1-1 0,0 0 0,0-1 0,0 0 0,-1-1 0,1 0 0,-1-1 0,0 0 0,-20 1 0,16-5-3,29 0-2,28 3-3,-37 0 7,0 1 0,0 0 0,0 0 1,0-1-1,-1 2 0,1-1 0,-1 0 0,0 0 0,0 1 0,0-1 1,0 1-1,-1 0 0,3 6 0,12 57-13,-14-56 11,3 15-6,-2-9 9,0 1 0,1-1-1,1 0 1,13 31 0,-16-44-5,0 0 1,1-1-1,-1 1 0,1-1 1,0 1-1,0-1 0,0 0 1,0 0-1,0 0 1,0 0-1,1 0 0,0-1 1,-1 0-1,1 0 0,0 0 1,0 0-1,0 0 1,1-1-1,-1 0 0,0 0 1,0 0-1,1 0 0,-1-1 1,8 1-1,-9-1 6,-1 0 0,0 0-1,1 0 1,-1 0 0,0-1-1,1 1 1,-1-1 0,0 1-1,0-1 1,0 0 0,1 0 0,-1 0-1,0 0 1,0 0 0,0 0-1,0 0 1,0-1 0,2-2-1,-1-1 3,0 1-1,0-1 1,0 0-1,-1 0 1,0-1-1,2-8 1,-2 7-4,14-43 13,-6 14-15,19-43 0,-24 70 2,-1-1 0,1 1 0,1 0 0,0 0 0,0 1 1,1-1-1,0 1 0,0 1 0,9-8 0,-12 12-2,0 1 1,0-1-1,0 1 1,0 0-1,0 0 1,0 1-1,1-1 1,-1 1-1,1 0 1,-1 0-1,1 0 1,-1 1-1,9 0 1,-11 0-4,0 0 1,0 0 0,-1 0-1,1 0 1,0 1 0,-1-1 0,1 1-1,0-1 1,-1 1 0,1 0-1,-1-1 1,1 1 0,-1 0-1,1 0 1,-1 0 0,0 0-1,1 1 1,-1-1 0,0 0-1,0 0 1,0 1 0,0-1-1,0 1 1,0-1 0,0 1-1,0-1 1,-1 1 0,1 0-1,-1-1 1,1 1 0,-1 0-1,1-1 1,-1 1 0,0 0-1,0 0 1,0 2 0,1 9-53,0 1 149,-8-22 7,6 6-98,-1-1 1,0 1-1,0 0 1,0 0-1,0 0 1,-1 0-1,1 0 1,0 1-1,-1-1 1,0 1 0,1-1-1,-1 1 1,0 0-1,1 0 1,-1 0-1,0 1 1,0-1-1,0 0 1,0 1-1,0 0 1,0 0 0,-3 0-1,1 0-2,0 0 1,1 0-1,-1 1 0,0-1 0,1 1 1,-1 0-1,0 0 0,1 1 1,0 0-1,-1-1 0,1 1 0,0 1 1,0-1-1,-4 3 0,3 0 0,0 0 0,0 1-1,1-1 1,0 1 0,0 0 0,0 0-1,1 0 1,0 0 0,0 0 0,1 1-1,0 0 1,-3 13 0,1 3-26,2-1-1,1 39 1,1-56 19,-1-4 8,1 1 0,0 0-1,0 0 1,0-1-1,1 1 1,-1 0-1,0-1 1,1 1-1,-1 0 1,1-1-1,-1 1 1,1-1-1,0 1 1,-1-1 0,1 1-1,0-1 1,0 1-1,0-1 1,0 0-1,1 1 1,-1-1-1,0 0 1,0 0-1,1 0 1,-1 0-1,1 0 1,-1 0 0,3 1-1,2-1 2,0 0 0,0 0-1,0 0 1,1 0 0,-1-1 0,10-1-1,2 0 13,-15 1-7,1 0-1,0 0 0,0 0 0,0-1 0,-1 0 0,1 0 1,0 0-1,-1 0 0,1 0 0,-1-1 0,1 0 0,-1 0 1,0 0-1,0 0 0,0 0 0,6-5 0,-5 2-1,0 0-1,-1 0 0,1 0 1,-1-1-1,0 1 1,0-1-1,-1 0 0,0 1 1,3-11-1,0-9 10,-1-1 1,-2 0-1,0-51 0,-2 63 5,0-15 59,0 37-55,0 49-72,0-39 21,-1 18-19,0-20 15,1 1 1,3 30-1,-2-45 24,-1-1 0,1 1 0,0 0 1,0-1-1,-1 1 0,1-1 0,0 1 0,1-1 0,-1 1 0,0-1 0,0 0 0,1 1 1,-1-1-1,1 0 0,-1 0 0,1 0 0,-1 0 0,1 0 0,-1 0 0,1-1 0,0 1 0,0-1 1,-1 1-1,1-1 0,0 1 0,2-1 0,-2 0 3,1 1-1,-1-1 1,1 0-1,-1 0 1,1 0-1,0 0 1,-1 0 0,1-1-1,-1 1 1,1-1-1,-1 1 1,1-1-1,-1 0 1,0 0 0,1 0-1,-1-1 1,0 1-1,3-2 1,-1-2 16,0 0-1,0 0 1,-1 0 0,1 0-1,-1 0 1,-1-1-1,1 1 1,-1-1 0,1 0-1,1-12 1,1-5 57,1-38 0,3-12 187,-9 72-250,0 0-1,0 1 1,0-1-1,0 0 1,0 0-1,0 1 1,0-1 0,1 0-1,-1 1 1,0-1-1,0 0 1,1 1-1,-1-1 1,0 0-1,1 1 1,-1-1-1,1 1 1,-1-1-1,1 0 1,-1 1 0,1-1-1,-1 1 1,1 0-1,-1-1 1,1 1-1,0-1 1,-1 1-1,1 0 1,0-1-1,-1 1 1,1 0-1,0 0 1,0 0 0,-1 0-1,1-1 1,0 1-1,-1 0 1,1 0-1,0 0 1,0 0-1,0 1 1,1 0-7,0-1-1,-1 1 1,1 0 0,0 0 0,-1 1-1,1-1 1,-1 0 0,0 0-1,1 1 1,-1-1 0,0 1 0,0-1-1,0 1 1,2 2 0,4 13-19,-1 0 0,-1 0-1,0 0 1,-1 1 0,0 0 0,-2 0 0,0 0 0,-1 32 0,6-59 63,9-37-30,-9 21-8,16-32-1,-21 51 12,1 0 0,0 1 0,1 0 0,-1-1 0,1 1 0,0 1-1,0-1 1,0 0 0,1 1 0,0 0 0,5-4 0,-9 7-14,0 1 0,-1-1 0,1 1 0,0-1 1,-1 1-1,1-1 0,0 1 0,0 0 0,-1-1 0,1 1 1,0 0-1,0 0 0,0 0 0,0 0 0,-1-1 0,1 1 1,0 0-1,0 0 0,0 0 0,0 1 0,0-1 0,-1 0 0,1 0 1,0 0-1,0 1 0,0-1 0,-1 0 0,1 1 0,0-1 1,0 1-1,-1-1 0,1 1 0,0-1 0,-1 1 0,1-1 1,-1 1-1,1-1 0,-1 1 0,1 0 0,-1 0 0,1-1 0,-1 1 1,1 0-1,-1 0 0,0-1 0,1 1 0,-1 0 0,0 0 1,0 0-1,0 0 0,0 1 0,2 7-13,-1 1-1,0-1 1,-1 18-1,-1-16-3,1 15 5,-1-7 0,2 1 1,0-1-1,6 35 1,-6-48 15,0-1-1,1 0 1,0 0-1,0 0 1,0 0 0,1-1-1,-1 1 1,1 0-1,0-1 1,0 0 0,1 0-1,0 0 1,-1 0-1,1 0 1,0-1 0,1 0-1,-1 1 1,8 3-1,-3-4 2,1-1 0,-1 0 0,1 0-1,-1-1 1,1 0 0,-1-1-1,1 0 1,-1 0 0,1-1-1,-1 0 1,1-1 0,13-4-1,-17 4 2,0 0 0,-1-1-1,0 0 1,1 0-1,-1 0 1,0-1 0,0 0-1,-1 0 1,1 0-1,-1 0 1,0-1-1,0 0 1,-1 0 0,1 0-1,-1 0 1,0 0-1,0-1 1,2-6-1,-2 1-7,1 0 0,-2 0-1,0-1 1,0 1-1,-1 0 1,0-1-1,-1 1 1,-2-22 0,1 30 5,1 0 1,-1 1 0,0-1-1,0 0 1,0 0 0,-1 1 0,1-1-1,-1 0 1,1 1 0,-1 0 0,0-1-1,0 1 1,0 0 0,0 0 0,0 0-1,-1 0 1,1 0 0,0 1 0,-1-1-1,0 1 1,1 0 0,-1-1 0,0 1-1,1 0 1,-5 0 0,-2-2 4,-1 1 0,1 0 1,0 1-1,-1 0 1,1 1-1,-18 1 0,25-1-8,0 1-1,0 0 1,1 0 0,-1 0-1,0 0 1,0 1-1,1-1 1,-1 0-1,1 1 1,-1-1 0,1 1-1,0-1 1,-1 1-1,1 0 1,0-1-1,0 1 1,0 0 0,0 0-1,1 0 1,-1 0-1,0 0 1,1 0-1,-1 0 1,1 3 0,-8 53-12,7-38 9,-1 0-4,2 1-1,3 39 1,-2-59 7,-1 0 0,0 1 0,1-1 0,-1 0-1,1 1 1,0-1 0,-1 0 0,1 0 0,0 0 0,0 0 0,-1 1 0,1-1 0,0 0 0,0 0 0,0-1 0,1 1-1,-1 0 1,0 0 0,0 0 0,0-1 0,2 2 0,1-1 0,0 0 0,-1 0 0,1 0 0,0 0 0,0-1 0,0 1 0,-1-1 0,6 0 0,-4 0-3,0-1 1,0 1 0,0-1-1,0 0 1,0 0-1,0 0 1,0-1 0,0 0-1,-1 0 1,1 0-1,-1-1 1,9-5-1,-6 0 4,0 0 0,-1-1 0,-1 1 0,1-1 0,-1-1 0,-1 1 0,0-1 0,0 1 0,-1-1-1,0 0 1,0-1 0,1-14 0,0-16 10,-3-77-1,-1 70-2,-4-106 142,1 606-218,3-450 65,0-1 0,0 1-1,0-1 1,0 1 0,0 0 0,0-1 0,0 1 0,1 0 0,-1-1 0,0 1 0,1-1 0,0 1 0,-1-1 0,1 1 0,0-1 0,0 1 0,-1-1 0,1 0 0,0 0 0,2 2 0,-1-2-2,1 0 0,-1 0-1,1 0 1,0 0 0,-1-1-1,1 1 1,0-1 0,0 1-1,-1-1 1,1 0 0,4-1-1,-5 1 4,1 0 0,0 0 0,0-1 0,-1 1 0,1-1 0,0 0-1,0 0 1,-1 0 0,1 0 0,-1 0 0,1-1 0,-1 1-1,0-1 1,1 1 0,-1-1 0,4-4 0,-2 1 2,0 0-1,0 0 1,0-1 0,-1 0 0,1 0-1,3-11 1,1-6-2,-1-1 0,7-45 0,-14 68 2,4-29 1,-4 22 17,1-1-1,0 1 1,1 0-1,0-1 0,0 1 1,6-14-1,-7 20-22,0 1-1,0 0 1,1 0-1,-1 0 0,0 0 1,0 0-1,1 0 1,-1 0-1,1 0 1,-1 1-1,1-1 1,-1 0-1,1 1 1,-1 0-1,1-1 0,-1 1 1,1 0-1,0 0 1,-1-1-1,1 1 1,0 0-1,-1 1 1,1-1-1,1 1 1,5-1-132,-8 0 79,-1 2-136,-24 38 266,18-30-46,-1 1 1,2 0-1,0 1 1,0-1 0,-7 22-1,9-11-9,1 0 1,1-1-1,1 1 0,1 23 0,1-20-11,-1-24-5,0 1-1,0 0 1,1-1 0,-1 1 0,1 0 0,-1-1-1,1 1 1,0 0 0,0-1 0,-1 1 0,1-1-1,0 1 1,0-1 0,1 0 0,-1 1 0,0-1-1,0 0 1,1 0 0,-1 0 0,1 0 0,-1 0 0,1 0-1,-1 0 1,1 0 0,-1-1 0,1 1 0,0 0-1,-1-1 1,1 0 0,0 1 0,0-1 0,-1 0-1,3 0 1,9 1 3,-1 0 1,0-1-1,19-3 0,-26 3 1,-2-1 2,1 0 0,-1 0 0,1 0 0,-1 0 0,1-1 0,-1 1 0,0-1 0,1 0 0,-1 0 0,0 0 0,0-1 0,-1 1 0,1-1 0,0 1 0,-1-1 0,0 0 0,1 0 0,-1 0 0,0 0 0,-1 0 0,1-1 0,0 1 0,-1 0 0,0-1 0,0 1 0,1-5 0,2-8-8,-1 0 0,0 0 0,-1-1 0,-1-25 0,0 12-21,0 19 43,0 0 0,-1 0 0,-1 0 0,0 0 0,-4-18 0,5 26-15,-1 1 0,0 0-1,0-1 1,0 1-1,0 0 1,-1 0-1,1 0 1,-1 0-1,1 0 1,-1 0-1,0 0 1,0 0-1,1 1 1,-1-1-1,0 1 1,-1-1-1,1 1 1,0 0 0,0 0-1,-1 0 1,1 0-1,0 0 1,-1 0-1,1 1 1,-1-1-1,1 1 1,-1 0-1,1 0 1,-1 0-1,-2 0 1,1 0-6,0 0 1,0 0-1,0 0 0,0 0 1,1 1-1,-1 0 0,0-1 0,-5 3 1,7-2-1,1 0-1,0 1 1,-1-1 0,1 0-1,0 0 1,0 1 0,-1-1-1,1 1 1,0-1 0,0 1 0,1-1-1,-1 1 1,0 0 0,0-1-1,1 1 1,-1 0 0,1 0-1,0 0 1,-1 3 0,-1 7-15,0 0 0,1 0 0,0 1 0,1-1 0,2 21 0,-2-30 11,1 1-1,0-1 1,-1 0-1,1 0 0,0 0 1,1 0-1,-1 0 1,0 0-1,1 0 1,0-1-1,-1 1 1,1-1-1,0 1 1,1-1-1,-1 1 0,0-1 1,1 0-1,-1 0 1,1 0-1,-1-1 1,1 1-1,0 0 1,0-1-1,0 0 1,0 0-1,4 1 0,-1 0 2,0 0 0,0-1 1,0 0-1,0-1 0,1 1 0,-1-1 0,0 0 0,0-1 0,0 1 0,1-1 0,5-2 0,-9 2 10,1-1 0,-1 1-1,0-1 1,1 0 0,-1 0 0,0-1 0,0 1 0,0 0-1,-1-1 1,1 0 0,-1 0 0,1 1 0,-1-2 0,0 1 0,0 0-1,0 0 1,0-1 0,-1 1 0,2-6 0,1-6 3,0 0 1,-1 0-1,-1-1 1,-1 1-1,0-17 1,2-21 48,-3 53-57,0-1 0,0 0 0,0 0 0,1 1 0,-1-1 0,0 0 0,0 1 0,1-1 1,-1 1-1,0-1 0,1 0 0,-1 1 0,0-1 0,1 1 0,-1-1 0,1 1 1,-1-1-1,1 1 0,-1-1 0,1 1 0,-1-1 0,1 1 0,0 0 0,-1-1 0,1 1 1,-1 0-1,1-1 0,0 1 0,-1 0 0,1 0 0,0 0 0,-1 0 0,1 0 1,0 0-1,0 0 0,-1 0 0,1 0 0,0 0 0,-1 0 0,1 0 0,1 1 1,0-1-7,0 1 0,0-1 0,0 1 0,-1 0 0,1 0 0,0-1 0,0 1 0,-1 1 1,1-1-1,0 0 0,-1 0 0,1 1 0,1 1 0,7 15-5,-1-1 1,-1 1-1,0 1 0,-2 0 0,0 0 0,-1 0 1,-1 1-1,2 27 0,-5-8-67,-1-38 15,0-10-76,0-6 135,1 1 1,0-1 0,1 1-1,0-1 1,1 1 0,1 0-1,1 0 1,0 0 0,0 0 0,1 1-1,1 0 1,1 0 0,-1 1-1,14-16 1,-21 28 2,0-1 2,0 1 0,1 0 0,-1 0 0,0 0 0,0-1 0,0 1 0,0 0 0,0 0 0,0-1 0,0 1 1,0 0-1,1 0 0,-1 0 0,0-1 0,0 1 0,0 0 0,0 0 0,1 0 0,-1 0 0,0 0 0,0 0 0,1-1 0,-1 1 0,0 0 0,0 0 0,0 0 0,1 0 0,-1 0 0,0 0 0,0 0 1,1 0-1,-1 0 0,0 0 0,0 0 0,1 0 0,-1 0 0,0 0 0,0 0 0,0 0 0,1 0 0,-1 0 0,0 0 0,0 0 0,1 1 0,-1-1 0,0 0 0,0 0 0,0 0 0,1 0 0,-1 0 0,0 1 1,0-1-1,0 0 0,0 0 0,0 0 0,1 1 0,-1-1 0,0 0 0,0 0 0,0 0 0,0 1 0,0-1 0,0 0 0,0 0 0,0 1 0,0-1 0,0 0 0,0 1 0,5 35-3,1 66-1,1 13-8,-7-110-4,1 1 0,0-1 0,0 0-1,1 1 1,0-1 0,0 0 0,0 0 0,0 0 0,7 9 0,-9-13 15,0-1 0,0 0 1,0 0-1,0 0 0,0 0 1,0 0-1,1 0 0,-1 0 1,0 0-1,0 1 0,0-1 1,0 0-1,0 0 0,1 0 1,-1 0-1,0 0 0,0 0 1,0 0-1,0 0 1,1 0-1,-1 0 0,0 0 1,0 0-1,0 0 0,0 0 1,1 0-1,-1 0 0,0 0 1,0 0-1,0 0 0,0 0 1,0-1-1,1 1 0,-1 0 1,0 0-1,0 0 0,0 0 1,0 0-1,0 0 0,1 0 1,-1-1-1,0 1 0,0 0 1,0 0-1,0 0 0,0 0 1,0 0-1,0-1 0,0 1 1,0 0-1,0 0 1,4-13 45,-4 12-47,14-108 52,-11 79-54,0-1-1,2 1 1,2 0-1,17-51 1,-24 80 4,1 0-1,-1-1 1,1 1 0,0 0-1,0 0 1,0 0 0,0 0-1,0 0 1,-1 0 0,2 1-1,-1-1 1,0 0 0,0 0-1,0 1 1,0-1 0,0 1 0,1-1-1,-1 1 1,0-1 0,0 1-1,1 0 1,-1 0 0,0-1-1,1 1 1,-1 0 0,0 0-1,0 0 1,1 0 0,-1 1-1,0-1 1,1 0 0,-1 1-1,0-1 1,0 0 0,1 1-1,-1 0 1,0-1 0,0 1-1,0 0 1,0-1 0,0 1-1,0 0 1,0 0 0,0 0-1,0 0 1,0 0 0,0 0-1,-1 0 1,1 0 0,1 2-1,3 9 3,1 0-1,-2 1 1,0-1-1,0 1 0,2 20 1,6 71 41,-11-89-33,-1 39-284</inkml:trace>
</inkml:ink>
</file>

<file path=ppt/ink/ink10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16"/>
    </inkml:context>
    <inkml:brush xml:id="br0">
      <inkml:brushProperty name="width" value="0.025" units="cm"/>
      <inkml:brushProperty name="height" value="0.025" units="cm"/>
      <inkml:brushProperty name="color" value="#FFFFFF"/>
    </inkml:brush>
  </inkml:definitions>
  <inkml:trace contextRef="#ctx0" brushRef="#br0">0 433 30590,'0'145'862,"0"-144"-855,0-1 0,0 1 1,1 0-1,-1-1 0,0 1 1,0 0-1,0-1 0,1 1 1,-1 0-1,0-1 0,1 1 0,-1-1 1,0 1-1,1-1 0,-1 1 1,1-1-1,-1 1 0,1-1 1,-1 1-1,1-1 0,-1 1 1,1-1-1,-1 0 0,1 1 0,0-1 1,-1 0-1,2 1 0,24 2 132,-20-3-108,-1-1 0,1 1 0,-1-1-1,0 0 1,0-1 0,1 1 0,6-4-1,-6 1-10,-1-1 0,1 0-1,-1 0 1,0 0-1,-1 0 1,1-1 0,-1 0-1,0 0 1,3-7-1,27-61 73,-22 40-73,-1-1-1,-1-1 0,-2 0 1,3-43-1,0-151 245,-31 231-228,16 1-35,1 0-1,0 0 1,0 0-1,0 0 1,0 0 0,0 1-1,1-1 1,-1 1 0,1 0-1,-1 0 1,1 0-1,0 0 1,0 0 0,1 0-1,-1 1 1,1-1 0,-1 1-1,1-1 1,0 1-1,-1 5 1,-1 8-2,0 0 0,1 0 0,0 18 0,2-34 2,-1 11 0,0 0 0,1-1 0,0 1 0,1 0 0,0 0 0,1 0 0,0-1 0,1 1 0,0-1 0,1 0 0,6 13 0,6-1 0,1 0 0,1 0 0,1-2 0,0 0 0,29 22 0,-8-6 0,-37-35 0,1 1 0,-1 1 0,0-1-1,0 0 1,0 1 0,0-1 0,-1 1 0,1 0 0,-1 0 0,0 0 0,0 0-1,-1 0 1,1 1 0,-1-1 0,0 0 0,0 1 0,0-1 0,-1 1-1,1 5 1,-2-7 0,0-1 0,0 1-1,1-1 1,-2 1 0,1-1-1,0 1 1,0-1 0,-1 0-1,1 1 1,-1-1-1,0 0 1,0 0 0,0 0-1,0-1 1,0 1 0,0 0-1,0-1 1,0 1 0,-1-1-1,1 0 1,-1 0 0,1 0-1,-1 0 1,-4 1 0,-9 4-2,0-2 1,-27 5-1,8-4 2,-1-2 0,-38-1 0,74-3 0,-1 1 0,1 0 0,0-1 0,-1 1 0,1-1 0,0 1 0,-1-1 0,1 1 0,0 0 0,0-1 0,0 1 0,-1-1 0,1 1 0,0-1 0,0 1 0,0-1 0,0 0 0,0 1 0,0-1 0,0 1 0,0-1 0,0 1 0,0-1 0,0 1 0,0-1 0,0 1 0,1-1 0,-1-4 0,0 5 0,1 0 0,-1-1 0,0 1 0,1-1 0,-1 1 0,0-1 0,1 1 0,-1 0 0,1-1 0,-1 1 0,1 0 0,-1-1 0,1 1 0,-1 0 0,1 0 0,-1 0 0,1-1 0,-1 1 0,1 0 0,0 0 0,-1 0 0,1 0 0,-1 0 0,1 0 0,-1 0 0,1 0 0,-1 0 0,1 0 0,0 0 0,-1 1 0,1-1 0,0 0 0,112 5 0,41-2 0,-151-3 0,1 0 0,-1-1 0,0 0 0,0 1 0,1-1 0,-1-1 0,0 1 0,0 0 0,0-1 0,-1 1 0,1-1 0,0 0 0,-1 0 0,5-4 0,-2 0 0,0 1 0,0-1 0,-1 0 0,0-1 0,0 1 0,3-9 0,2-7 0,-1 0 0,-1-1 0,4-25 0,-1-13 0,-6 32 0,12-41 0,-15 68 0,0 1 0,0-1 0,0 0 0,0 1 0,0-1 0,0 0 0,1 1 0,-1-1 0,0 1 0,1 0 0,-1-1 0,1 1 0,0 0 0,-1 0 0,1 0 0,0 0 0,0 0 0,0 1 0,0-1 0,0 0 0,-1 1 0,1 0 0,0-1 0,0 1 0,0 0 0,4 0 0,-2 0 0,-1 0 0,1 0 0,0 1 0,-1-1 0,1 1 0,-1 0 0,1-1 0,-1 2 0,1-1 0,-1 0 0,0 1 0,0 0 0,0-1 0,3 4 0,-1-2-4,-2 1 0,1 0-1,0 1 1,-1-1 0,0 1 0,0 0 0,0-1-1,-1 1 1,0 1 0,0-1 0,0 0 0,0 0-1,1 9 1,-4-16 5,1 0-1,-1 1 0,0-1 0,0 1 1,1-1-1,-1 1 0,0 0 1,-1-1-1,1 1 0,0 0 0,0 0 1,0-1-1,-1 1 0,1 0 0,0 0 1,-1 1-1,1-1 0,-3-1 1,-29-14 4,29 15-5,0-1-1,0 1 1,0 0 0,-1 0 0,1 0 0,0 1-1,0-1 1,-1 1 0,1 0 0,0 0 0,-1 1-1,1-1 1,0 1 0,-6 1 0,8-1-1,-1 1 0,0-1 1,1 1-1,-1-1 1,1 1-1,0 0 0,-1 0 1,1 0-1,0 0 1,0 0-1,0 0 0,0 1 1,1-1-1,-1 0 1,1 1-1,-1 0 0,1-1 1,0 1-1,0 0 1,-1 4-1,-1 8 1,0 1 0,1-1 0,1 1 0,0 0 0,2 20 0,0 3 0,-1-34 0,1 1 0,-1-1 0,1 0 0,0 1 0,0-1 0,0 0 0,1 0 0,0 0 0,0 0 0,0 0 0,6 9 0,-6-11 0,0 0 0,1 0 0,-1-1 0,1 1 0,0-1 0,0 1 0,0-1 0,0 0 0,0 0 0,1 0 0,-1 0 0,1-1 0,-1 0 0,1 1 0,-1-1 0,1-1 0,0 1 0,6 0 0,3 1 3,1-1-1,0-1 1,0 0 0,20-3-1,-29 2-1,0-1-1,0 1 0,0-1 0,-1 0 0,1 0 0,0 0 1,-1-1-1,0 1 0,1-1 0,-1 0 0,0-1 0,0 1 0,-1-1 1,1 1-1,4-7 0,3-7-4,-1-1 1,-1 0-1,0-1 1,-1 0-1,-1 0 1,-1 0-1,4-21 1,13-39 12,-22 76-8,0 0 0,0 1 0,0-1 0,0 0 0,1 1 0,-1-1 1,1 1-1,0-1 0,0 1 0,0 0 0,0-1 0,0 1 0,0 0 0,0 0 0,1 1 0,-1-1 0,1 0 0,0 1 0,-1 0 0,5-2 0,2 1-6,-1 0-1,1 1 1,0 1 0,-1-1-1,16 2 1,2 0-43,-30-1 48,-1 0 0,1 0 0,-1 1 0,0 0 0,1 0 0,-1 0 1,1 0-1,0 1 0,-1-1 0,1 1 0,0 1 0,0-1 0,0 0 1,0 1-1,-6 5 0,5-3 1,0 1 0,1 0 0,-1 0 0,1 0 0,0 0 0,1 0 0,0 1 0,0 0 0,-3 7 0,0 8 2,1 1 0,1 0 0,0 0-1,2 0 1,1 30 0,0-50-3,1 1 0,0-1 0,1 1 0,-1 0 0,0-1 0,1 1-1,0-1 1,0 0 0,0 1 0,2 4 0,-1-6 0,-1-1 1,0 1-1,1-1 0,-1 0 0,1 0 0,0 0 0,-1 0 1,1 0-1,0 0 0,0 0 0,0 0 0,0-1 0,0 1 0,0-1 1,-1 1-1,1-1 0,0 0 0,0 0 0,0 0 0,3 0 1,4 1 4,0-1 0,1 0 0,-1 0 1,13-3-1,-19 2-4,0 1 0,0-1 0,0 0 0,0-1-1,-1 1 1,1 0 0,0-1 0,-1 0 0,1 1 0,-1-1 0,0 0 0,0 0 0,1 0 0,-1-1 0,-1 1-1,1 0 1,3-5 0,-1-2 0,0 0-1,0 0 0,-1 0 1,0-1-1,0 1 0,-1-1 1,1-17-1,-1-71 0,-3 56 3,1 32 0,0 8-2,0-1 1,0 0-1,0 0 1,0 0-1,0 0 0,-1 0 1,1 1-1,-2-5 1,-2 26-2,3 31-2,0 52 17,1-93-17,1-1 1,1 0 0,-1 1-1,1-1 1,0 0 0,1 0 0,0 0-1,0 0 1,6 9 0,-9-16 0,1 0 1,0 1 0,0-1-1,0 0 1,0 1 0,0-1-1,0 0 1,0 0 0,0 0-1,1 0 1,-1 0 0,0 0-1,1 0 1,-1 0 0,1 0-1,-1-1 1,1 1 0,-1-1-1,1 1 1,-1-1 0,1 0-1,-1 1 1,1-1 0,0 0-1,-1 0 1,1 0 0,-1 0-1,1 0 1,0-1 0,2 0-1,-2 0 2,1 0-1,-1 0 1,0 0-1,0-1 0,0 1 1,0-1-1,0 1 1,0-1-1,0 0 1,0 0-1,-1 0 1,1 0-1,-1 0 1,1 0-1,-1-1 1,2-4-1,7-23 0,-1-1 0,8-56 0,-6 27 3,-5 42 6,0 11-4,-1 11-3,1 22-4,0 0 0,-1 1 1,-2 0-1,-1 0 0,-2 51 0,0-59-3,6-23 18,8-41-11,-8 24 0,0 1 0,2 0 0,13-28 0,-18 44-1,-1-1-1,1 1 0,0 0 0,0 0 1,1 0-1,-1 0 0,1 0 1,0 1-1,0-1 0,0 1 0,0 0 1,0 0-1,1 1 0,0-1 1,-1 1-1,1 0 0,0 0 0,0 1 1,7-2-1,2 0-1,-12 3 1,0-1-1,1 1 1,-1-1-1,1 1 1,-1 0-1,1 0 1,-1 0-1,1 0 0,2 1 1,-4-1 0,0 1-1,0-1 1,0 1 0,0 0 0,-1-1-1,1 1 1,0 0 0,-1 0 0,1 0-1,-1-1 1,1 1 0,0 0 0,-1 0-1,0 0 1,1 0 0,-1 0-1,0 0 1,1 0 0,-1 0 0,0 0-1,0 0 1,0 0 0,0 0 0,0 0-1,0 0 1,0 0 0,0 1 0,0 205 13,0-204-12,2 19 1,-2-22-10,0 1 1,0 0 0,0-1 0,0 1 0,1-1 0,-1 1 0,0-1 0,1 1 0,-1-1 0,0 1 0,1-1 0,-1 1 0,1-1 0,-1 1 0,1-1 0,-1 0 0,1 1 0,-1-1 0,1 0-1,-1 1 1,1-1 0,-1 0 0,1 0 0,-1 1 0,1-1 0,0 0 0,-1 0 0,1 0 0,0 0 0,0 0 0,9 0-689</inkml:trace>
</inkml:ink>
</file>

<file path=ppt/ink/ink10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19"/>
    </inkml:context>
    <inkml:brush xml:id="br0">
      <inkml:brushProperty name="width" value="0.025" units="cm"/>
      <inkml:brushProperty name="height" value="0.025" units="cm"/>
      <inkml:brushProperty name="color" value="#FFFFFF"/>
    </inkml:brush>
  </inkml:definitions>
  <inkml:trace contextRef="#ctx0" brushRef="#br0">64 178 32063,'0'-26'179,"0"23"-71,0 5 1,0 42 151,-13 122-260,0-20 0,9-6 0,1-779-16,3 638 16,0 1 0,0 0-1,1-1 1,-1 1 0,0-1 0,0 1 0,1-1-1,-1 1 1,0 0 0,1-1 0,-1 1 0,0 0 0,1-1-1,-1 1 1,0 0 0,1 0 0,-1-1 0,1 1-1,-1 0 1,0 0 0,1 0 0,-1-1 0,1 1 0,-1 0-1,1 0 1,-1 0 0,1 0 0,-1 0 0,1 0-1,-1 0 1,1 0 0,-1 0 0,1 0 0,-1 0-1,0 0 1,1 1 0,-1-1 0,1 0 0,-1 0 0,1 0-1,-1 1 1,1-1 0,23 12-8,-6 10 8,0 0 0,-2 1 0,26 49 0,-27-47 0,1 4 0,0 1 0,-2 0 0,10 35 0,-19-50 0,-1 2 0,0-1 0,-1 0 0,-1 1 0,-1-1 0,0 1 0,-1-1 0,-3 20 0,3-32 0,-1-1 0,0 1 0,0-1 0,0 0 0,0 1 0,-1-1 0,0 0 0,1 0 0,-1 0 0,0 0 0,0 0 0,0-1 0,-1 1 0,-4 4 0,2-3 0,-1 0 0,0 0 0,0 0 0,0-1 0,-1 0 0,-12 5 0,2-4 0,-1 1 0,1-2 0,-1-1 0,-36 2 0,2-4-48,44 0 15,33 0 18,36 1 18,-24 1 4,72-7-1,-100 3-5,0 0 1,0-1-1,-1 1 0,1-2 0,-1 1 1,0-1-1,0 0 0,0-1 1,0 0-1,-1 0 0,0-1 1,0 0-1,-1 0 0,1 0 1,-1-1-1,-1 0 0,1 0 0,-1-1 1,0 0-1,-1 0 0,6-12 1,-2 0 2,-1 0 0,0-1 0,-2 0 0,0 0 0,-1 0 0,-1-1 0,0-36 0,-3 31-1,0-15 14,0 32-8,-1 18-3,-3 58-6,-5 154 0,9-215-1,0 0 1,1 0-1,-1-1 0,1 1 1,0 0-1,0 0 0,0-1 1,1 1-1,-1-1 0,1 1 1,4 5-1,-4-7 1,0-1-1,-1 0 1,1 0 0,0 0-1,1 0 1,-1-1-1,0 1 1,0 0 0,1-1-1,-1 0 1,1 1 0,-1-1-1,1 0 1,0 0 0,-1-1-1,1 1 1,0-1-1,0 1 1,0-1 0,-1 0-1,5 0 1,-2 0 0,-1 0 1,1 0-1,0 0 0,-1-1 1,1 1-1,-1-1 0,1 0 1,-1-1-1,1 1 1,-1-1-1,0 0 0,6-3 1,-6 1-1,0 1 1,0-1 0,-1 0 0,1 0-1,-1-1 1,0 1 0,0-1-1,-1 1 1,1-1 0,-1 0 0,2-6-1,3-11 1,-1-1-1,-1 0 1,-1 0-1,0 0 1,-1-27-1,-1 19 0,11-60 0,-12 88 0,-1 1 0,1 0 0,0-1 0,0 1 0,0 0 0,0 0 0,0 0 0,1 0 0,-1 0 0,0 0 0,1 0 0,0 0 0,-1 0 0,1 1 0,0-1 0,0 1 0,0-1 0,0 1 0,0 0 0,0 0 0,0 0 0,1 0 0,-1 0 0,0 0 0,1 1 0,-1-1 0,0 1 0,1-1 0,-1 1 0,1 0 0,-1 0 0,0 0 0,1 0 0,-1 1 0,1-1 0,-1 1 0,0-1 0,1 1 0,-1 0 0,0 0 0,0 0 0,0 0 0,0 0 0,3 2 0,0 1-1,-1 0 0,1 1 0,0 0 0,-1 0 0,0 0 0,0 0 1,-1 1-1,0-1 0,0 1 0,0 0 0,0 0 0,-1 0 0,0 0 0,2 12 0,0 3 0,-1 0 0,0 0-1,-1 28 1,-3-41 0,1-1 0,-1 0 0,-1 1 0,1-1-1,-1 0 1,-1 0 0,1 0 0,-1 0 0,0 0 0,-1-1-1,1 1 1,-1-1 0,-1 0 0,1 0 0,-7 6-1,4-5 2,0 0-1,0-1 0,-1 0 0,0-1 0,0 1 0,0-1 0,0-1 0,-1 0 1,0 0-1,0 0 0,-14 2 0,19-5 1,-25 3 0,28-4 0,0 0 0,0 0 0,1-1 0,-1 1 0,0 0 0,0 0 0,1-1 0,-1 1 0,0 0 0,1-1 0,-1 1 0,0-1 0,1 1 0,-1-1 0,1 1 0,-1-1 0,1 1 0,-1-1 0,1 1 0,-1-1 0,1 0 0,0 1 0,-1-1 0,1 0 0,0 0 0,-1 1 0,1-1 0,0 0 0,0 0 0,0 1 0,0-1 0,0 0 0,0-1 0,-2-30-5,1-1-1,4-33 1,-3 65 5,0-1 0,1 0-1,-1 1 1,0-1 0,1 1 0,-1-1 0,1 0 0,0 1-1,-1-1 1,1 1 0,0-1 0,0 1 0,0 0-1,0-1 1,0 1 0,0 0 0,2-2 0,-2 3-1,0-1 1,0 1-1,0-1 1,0 1-1,0-1 1,0 1 0,0 0-1,1 0 1,-1 0-1,0-1 1,0 1-1,0 0 1,0 0-1,1 0 1,-1 1-1,0-1 1,0 0-1,2 1 1,1 0 0,0 1-1,0 0 1,-1 0 0,1 0-1,-1 0 1,1 1 0,-1-1-1,0 1 1,1 0 0,-1 0-1,3 4 1,6 10 0,2-1 0,0 0 0,0-1 0,21 16 0,-27-25 0,0 0 0,1-1 0,-1 0 0,1-1 0,0 0 0,1 0 0,-1-1 0,1 0 0,-1 0 0,1-1 0,11 1 0,-14-2 0,5 0 2,0 0 0,-1 0 0,1-1 0,0-1 0,17-2 0,-26 2-1,0 0-1,0 0 0,0 0 0,0-1 1,0 1-1,0-1 0,0 1 0,-1-1 1,1 0-1,0 0 0,-1 0 0,0 0 1,1-1-1,-1 1 0,0-1 0,0 1 0,0-1 1,-1 0-1,1 0 0,-1 1 0,1-1 1,-1 0-1,0 0 0,0-1 0,0-2 1,4-24 6,-1 0 0,-2 1 0,-1-1 0,-4-37 0,1 30 0,1 21-6,-1 1-1,0-1 1,-1 0-1,-6-15 1,8 28-1,-3-5-1,1 11-3,-1 17-4,4 615 24,14-1165-3,-14 527-13,0-10 0,1 0 0,0 0 0,0 0 0,2 0 0,-1 1 0,2-1 0,0 1 0,0 0 0,8-16 0,-10 26 0,0 1 0,-1-1 0,1 1 0,0-1 0,0 1 0,0 0 0,0 0 0,0 0 0,0 0 0,0 0 0,0 1 0,0-1 0,1 0 0,-1 1 0,0 0 0,0 0 0,1-1 0,-1 1 0,0 0 0,0 1 0,1-1 0,-1 0 0,0 1 0,0-1 0,0 1 0,1 0 0,-1 0 0,0 0 0,0 0 0,0 0 0,0 0 0,0 0 0,-1 1 0,1-1 0,2 2 0,2 6-1,0-1 0,0 1 1,-1 0-1,0 0 0,-1 1 0,0 0 0,0-1 1,-1 1-1,3 16 0,-1-1-2,-2 0 1,2 48-1,-5-67 3,0-1 0,0 1 0,-1-1 0,0 0 0,0 1 0,0-1 0,0 0 0,-1 0 0,0 0 0,0 0 0,0 0 0,-1 0 0,-5 7 0,3-6 0,0-1 0,0-1 0,-1 1 0,1-1 0,-1 0 0,0 0 0,0 0 0,0-1 0,-1 0 0,-7 3 0,9-4 0,1-1 0,-1 1 0,0-1 0,0 0 0,0 0 0,-7 0 0,5-1 0,23 6-13,37-1 15,75-1 1,-111-4 2,-12 0-5,0-1 1,0 1-1,0-1 0,0 0 0,0 0 0,0-1 0,0 1 0,-1-1 0,1 0 0,-1-1 1,1 1-1,-1-1 0,0 0 0,0 0 0,0 0 0,0 0 0,0-1 0,-1 1 1,0-1-1,0 0 0,0 0 0,0 0 0,0 0 0,-1-1 0,0 1 0,0-1 0,0 0 1,1-5-1,4-12-1,-1-2 1,-2 1 0,0 0 0,1-37 0,-3-124 21,-3 107-13,1 77-8,1-1 0,-1 1 1,0-1-1,0 1 0,0-1 0,0 1 0,0-1 0,0 1 0,0-1 0,0 1 0,0-1 0,0 0 0,0 1 0,-1-1 0,1 1 1,0-1-1,0 1 0,0-1 0,-1 1 0,1 0 0,0-1 0,-1 1 0,1-1 0,0 1 0,-1-1 0,1 1 0,-1 0 0,1-1 1,0 1-1,-1 0 0,1 0 0,-1-1 0,1 1 0,-1 0 0,1 0 0,-1-1 0,1 1 0,-1 0 0,1 0 0,-1 0 0,1 0 1,-1 0-1,0 0 0,-1 0 0,1 1 0,0 0 0,-1-1 0,1 1-1,0 0 1,0 0 0,0-1 0,0 1 0,0 0 0,0 0 0,0 0 0,0 0 0,0 1 0,0-1 0,0 0 0,1 0 0,-1 0 0,0 3 0,-4 9 0,0 1 0,1-1 0,1 1 0,1 0 0,-2 26 0,3 81 0,2-67 0,-1-44 0,-1 6 0,1 0 0,1 0 0,0 0 0,2 0 0,5 22 0,-7-34 0,1 0 0,-1 0 0,1 0 0,0-1 0,0 1 0,1-1 0,-1 1 0,1-1 0,-1 0 0,1 1 0,0-1 0,1-1 0,-1 1 0,0 0 0,1-1 0,-1 0 0,1 0 0,0 0 0,0 0 0,0-1 0,0 1 0,0-1 0,0 0 0,0 0 0,8 1 0,2-1 1,0 0 0,0 0-1,0-2 1,0 0 0,1 0 0,-2-1 0,1-1-1,0 0 1,0-1 0,15-6 0,-21 6-1,0 0 0,0-1 0,0 0 1,0 0-1,-1 0 0,0-1 1,0 0-1,0-1 0,-1 1 0,0-1 1,0 0-1,-1-1 0,1 0 1,-2 1-1,1-2 0,4-10 0,-4 0-2,0 1 1,0-1-1,-2 0 0,-1 0 0,0 0 0,-1-28 0,-1 45 2,0 0 0,0 0 0,1 0 0,-1 0 0,-1-1 0,1 1 0,0 0 0,0 0 0,-1 0 0,0 0 0,1 0 0,-1-1 0,0 1 0,0 0 0,0 1 0,0-1 0,0 0 0,0 0 0,-1 0 0,1 1 0,-1-1 0,1 0 0,-1 1 0,1 0 0,-1-1 0,0 1 0,0 0 0,0 0 0,0 0 0,0 0 0,0 0 0,0 0 0,0 1 0,0-1 0,0 1 0,0-1 0,0 1 0,-4 0 0,0-2 0,-1 1 0,0 1 0,0-1 0,0 1 0,0 1 0,0-1 0,0 1 0,0 0 0,-8 3 0,11-2 0,0-1 0,0 1 0,0 0 0,1 0 0,-1 1 0,1-1 0,-1 1 0,1 0 0,0-1 0,0 2 0,0-1 0,0 0 0,1 0 0,-1 1 0,-3 6 0,0 5 0,1 0 0,0 1 0,0-1 0,2 1 0,0 0 0,1 0 0,0 0 0,2 0 0,1 25 0,-1-37 0,0-1 0,-1 1 0,1 0-1,1 0 1,-1-1 0,1 1 0,-1 0 0,1-1-1,0 1 1,0-1 0,1 1 0,-1-1 0,1 1-1,0-1 1,-1 0 0,2 0 0,3 5 0,-3-6 0,0 1 0,0-1 0,0 0 0,1 0 0,-1-1 0,1 1 0,-1-1 0,1 0 0,0 0 0,-1 0 0,1 0 0,0-1 0,0 1 0,0-1 0,6 0 0,-6 0 1,0 0-1,0 0 0,0 0 0,-1-1 0,1 1 0,0-1 1,0 0-1,-1 0 0,1 0 0,0-1 0,-1 1 1,1-1-1,-1 0 0,0 0 0,0 0 0,4-3 1,-3 0-1,0 0 0,-1 0-1,1 0 1,-1 0 0,0-1 0,-1 1 0,1-1 0,-1 0 0,2-9 0,2-9 0,-2 1 0,-1-1 0,-1 0 0,-2-41 0,0 46 0,-13 183 0,13-145 0,-1-9 0,1 0 0,1 0 0,-1 1 0,2-1 0,3 16 0,-4-23 0,0 0 0,0 0 0,1 0 0,-1-1 0,1 1 0,0-1 0,-1 1 0,1-1 0,0 1 0,0-1 0,1 0 0,-1 0 0,0 0 0,1 0 0,-1-1 0,1 1 0,0-1 0,0 1 0,-1-1 0,1 0 0,0 0 0,0 0 0,5 0 0,6 2 0,0-1 0,0-1 0,0-1 0,0 0 0,27-3 0,-39 2 0,0 0 0,0 1 0,0-1 0,0 0 0,0 0 0,-1 0 0,1-1 0,0 1 0,0 0 0,-1-1 0,1 1 0,-1-1 0,1 0 0,-1 1 0,0-1 0,0 0 0,1 0 0,-1 0 0,-1 0 0,1 0 0,0 0 0,0 0 0,0-4 0,2-5 0,-1 0 0,-1-1 0,1-13 0,-2 17 0,1-152 16,0 160-16,-1 0 0,0 0 0,0-1 0,0 1 0,0 0 0,0 0 0,0-1 0,0 1 0,0 0 0,0 0 0,0 0 0,0-1 0,0 1 0,0 0 0,0 0 0,0-1 0,0 1 0,0 0 0,0 0 0,0 0 0,0-1 0,0 1 0,0 0 0,0 0 0,-1-1 0,1 1 0,0 0 0,0 0 0,0 0 0,0 0 0,0-1 0,-1 1 0,1 0 0,0 0 0,0 0 0,0 0 0,-1 0 0,1-1 0,0 1 0,0 0 0,0 0 0,-1 0 0,1 0 0,0 0 0,-1 0 0,-4 14 0,2 27 0,2 48 0,1-43 0,0-41-1,0 0 0,1-1 0,-1 1 1,1 0-1,0-1 0,0 1 0,1-1 0,-1 1 0,1-1 1,0 1-1,0-1 0,0 0 0,1 0 0,-1 0 0,1-1 0,0 1 1,5 5-1,-5-7 1,0 0 1,1 1-1,-1-1 1,0 0 0,1-1-1,-1 1 1,1-1-1,0 1 1,0-1-1,-1 0 1,1-1 0,0 1-1,0-1 1,0 1-1,0-1 1,0 0-1,0-1 1,-1 1 0,1-1-1,0 1 1,5-3-1,-6 2 0,0 0 1,-1-1-1,1 1 0,-1 0 0,1-1 0,-1 0 0,0 0 0,0 0 1,0 0-1,0 0 0,0 0 0,0 0 0,-1 0 0,1-1 1,-1 1-1,1-1 0,-1 1 0,0-1 0,1-4 0,3-6 0,-2 0 0,4-23 0,-6 29 0,4-36 1,-2 1 0,-3-49 1,0 37 26,-19 462-28,5-124 0,10-126 0,3-151 0,1 14 0,-2 1 0,-1-1 0,-6 30 0,8-47 0,0 0 0,0 1 0,-1-1 0,1 0 0,-1 0 0,0 0 0,0-1 0,0 1 0,-1 0 0,1-1 0,-1 1 0,0-1 0,0 0 0,0 0 0,0 0 0,-1-1 0,1 1 0,-1-1 0,0 1 0,1-1 0,-1 0 0,0-1 0,-7 3 0,6-3 0,0 0 0,1 0 0,-1 0 0,0-1 0,0 0 0,0 0 0,1 0 0,-1-1 0,0 1 0,0-1 0,0 0 0,1 0 0,-1-1 0,1 0 0,-1 0 0,-4-2 0,5 1 0,0-1 0,0 1 0,0-1 0,0 0 0,1 0 0,-1 0 0,1-1 0,0 1 0,0-1 0,1 1 0,-1-1 0,1 0 0,0 0 0,-2-9 0,-3-19 0,2 0 0,1-1 0,1 1 0,3-53 0,1 50 0,-1 16 0,0 1 0,2-1 0,0 1 0,2 0 0,9-32 0,-8 37 0,0 1 0,1 0 0,1 1 0,0 0 0,1 0 0,1 0 0,-1 1 0,18-17 0,-5 10 0,0 0 0,1 2 0,0 0 0,1 1 0,1 1 0,0 2 0,33-13 0,-17 11 0,1 1 0,0 2 0,80-11 0,-80 20 53,-24 1-130,-26 0-643,-40 1-1193</inkml:trace>
</inkml:ink>
</file>

<file path=ppt/ink/ink10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19"/>
    </inkml:context>
    <inkml:brush xml:id="br0">
      <inkml:brushProperty name="width" value="0.025" units="cm"/>
      <inkml:brushProperty name="height" value="0.025" units="cm"/>
      <inkml:brushProperty name="color" value="#FFFFFF"/>
    </inkml:brush>
  </inkml:definitions>
  <inkml:trace contextRef="#ctx0" brushRef="#br0">54 90 31614,'0'-1'22,"-1"0"0,0 1 0,1-1 0,-1 0-1,0 1 1,0-1 0,1 0 0,-1 1 0,0-1-1,0 1 1,0 0 0,0-1 0,0 1-1,1 0 1,-1-1 0,0 1 0,0 0 0,0 0-1,0 0 1,0 0 0,0 0 0,0 0 0,0 0-1,0 0 1,0 0 0,0 0 0,0 1-1,0-1 1,0 0 0,0 1 0,1-1 0,-1 1-1,0-1 1,0 1 0,0-1 0,0 1 0,1-1-1,-1 1 1,0 0 0,1-1 0,-1 1 0,1 0-1,-1 0 1,0-1 0,1 1 0,0 0-1,-1 0 1,1 0 0,-1 0 0,1 1 0,-3 4-33,1 0 1,0 0-1,1 0 1,-1 0-1,1 1 1,-1 8-1,2-7 12,-1 3 0,1 1-1,0-1 0,0 0 0,5 21 1,-5-28-1,1-1 0,1 0 0,-1 0 1,0 0-1,1 0 0,-1 0 1,1 0-1,0 0 0,0 0 0,0-1 1,1 1-1,-1-1 0,1 1 0,-1-1 1,1 0-1,0 0 0,-1 0 0,1 0 1,0-1-1,6 3 0,0-1 5,0-1 0,0 0 0,0 0 0,0-1 0,0 0 0,0 0 0,15-2 0,-19 1-3,1 0-1,-1-1 1,1 0-1,-1 0 1,0 0-1,0-1 1,1 1-1,-1-1 1,0-1 0,0 1-1,-1-1 1,1 0-1,7-5 1,-8 2 0,1 0 0,-1 0 1,1 0-1,-2-1 1,1 1-1,-1-1 1,0 0-1,0 0 0,-1 0 1,0 0-1,0 0 1,0-11-1,0 2 0,-1 1 1,0-1-1,-2 1 0,1-1 1,-4-15-1,3 28-2,0-1 0,0 1 0,0 0 0,0 0 0,0 0 0,0-1 0,-1 1 0,0 0 0,1 1 0,-1-1 0,0 0 0,0 0 0,-1 1 0,1-1 0,-1 1 0,1 0 0,-1 0 0,0 0 1,1 0-1,-1 0 0,0 1 0,0-1 0,-1 1 0,1 0 0,0 0 0,-6-2 0,5 3-1,0-1 1,0 1 0,0 0-1,-1 0 1,1 0-1,0 0 1,0 1 0,0-1-1,0 1 1,0 0-1,0 1 1,0-1 0,0 1-1,0 0 1,0 0-1,1 0 1,-1 0 0,1 0-1,0 1 1,-1 0-1,-2 3 1,-7 10-157,1 0 1,0 2-1,-13 27 0,-5 10-2073</inkml:trace>
</inkml:ink>
</file>

<file path=ppt/ink/ink10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24"/>
    </inkml:context>
    <inkml:brush xml:id="br0">
      <inkml:brushProperty name="width" value="0.025" units="cm"/>
      <inkml:brushProperty name="height" value="0.025" units="cm"/>
      <inkml:brushProperty name="color" value="#FFFFFF"/>
    </inkml:brush>
  </inkml:definitions>
  <inkml:trace contextRef="#ctx0" brushRef="#br0">0 389 28621,'0'192'4098,"0"-191"-4098,0 0 0,0 1 1,0-1-1,0 0 0,0 0 0,0 0 0,1 0 1,-1 0-1,0 0 0,0 0 0,1 0 1,-1 0-1,1 0 0,-1 0 0,1 0 0,-1 0 1,1-1-1,0 1 0,-1 0 0,1 0 0,0 0 1,-1-1-1,1 1 0,0 0 0,0-1 1,0 1-1,0-1 0,0 1 0,0-1 0,0 1 1,0-1-1,0 0 0,0 1 0,0-1 0,0 0 1,0 0-1,0 0 0,0 0 0,0 0 1,0 0-1,0 0 0,0 0 0,0 0 0,0-1 1,0 1-1,0 0 0,0-1 0,0 1 1,0 0-1,0-1 0,0 1 0,0-1 0,0 0 1,0 1-1,-1-1 0,1 0 0,0 0 0,0 1 1,-1-1-1,1 0 0,1-1 0,2-4 1,0 1-1,-1 0 0,1-1 1,-1 0-1,0 0 0,0 0 1,-1 0-1,3-9 0,10-55 0,-12 54 0,21-172 0,-1 12 0,-23 172 0,1 1 0,-1-1 0,1 0 0,0 1 0,0-1 0,1 1 0,-1 0 0,1-1 0,-1 1 0,1 0 0,0 0 0,0 0 0,5-5 0,-4 6 0,-1 1 0,1-1 0,0 1 0,0-1 0,0 1 0,0 0 0,0 0 0,1 0 0,-1 1 0,0-1 0,0 1 0,1-1 0,-1 1 0,5 1 0,-7-1 0,1 0 0,0 1 0,-1-1-1,1 1 1,0 0 0,-1-1 0,1 1 0,-1 0 0,1 0 0,-1 0 0,0 0-1,1 0 1,-1 0 0,0 0 0,0 1 0,0-1 0,0 0 0,1 2-1,20 36-4,-14-5-1,-8-34 6,0 0 0,-1 0 0,1-1 0,0 1 0,0 0 0,0 0 0,0-1 0,0 1 0,-1 0 0,1 0 0,0 0 0,0 0 0,0-1 0,-1 1 0,1 0 0,0 0 0,0 0 0,0 0 0,-1 0 0,1 0 0,0 0 0,0-1 0,-1 1 0,1 0 0,0 0 0,0 0-1,-1 0 1,1 0 0,0 0 0,0 0 0,-1 0 0,1 0 0,0 1 0,0-1 0,-1 0 0,1 0 0,0 0 0,0 0 0,-1 0 0,1 0 0,0 0 0,0 0 0,0 1 0,-1-1 0,1 0 0,0 0 0,0 0 0,0 1 0,0-1 0,-1 0 0,1 0 0,0 0 0,0 1-1,0-1 1,0 0 0,0 0 0,0 1 0,0-1 0,0 0 0,0 0 0,0 1 0,0-1 0,-1 0 0,1 0 0,1 1 0,-1-1 0,0 0 0,-2-1 0,0-1 0,0 0 0,0 1 0,0-1 0,0 1 0,0-1 0,0 1 0,0 0 0,-1 0 0,1 0 0,0 0 0,-1 1 0,1-1 0,-1 1 0,1-1 0,-1 1 0,1 0 0,-1 0 0,1 0 0,-1 0 0,1 0 0,-1 1 0,1-1 0,-1 1 0,1-1 0,0 1 0,-1 0 0,-2 2 0,1-1 0,0 1 0,0 0 0,0 0 0,1 1 0,-1-1 0,1 1 0,0 0 0,0 0 0,0 0 0,0 0 0,1 0 0,0 0 0,-3 8 0,-2 8 0,1 0 0,1 0 0,1 1 0,0 0 0,1 21 0,2 109 0,1-132 0,1-7 0,0 0 0,1-1 0,0 1 0,0-1 0,1 0 0,1 0 0,0 0 0,1 0 0,0-1 0,9 16 0,-11-22 0,-1 0 0,1-1 0,0 1 0,-1-1 0,2 0 0,-1 0 0,0 0 0,1 0 0,-1-1 0,1 1 0,0-1 0,-1 0 0,1 0 0,0 0 0,1-1 0,-1 1 0,0-1 0,0 0 0,1 0 0,-1 0 0,0-1 0,1 0 0,-1 0 0,1 0 0,-1 0 0,0-1 0,1 1 0,-1-1 0,0 0 0,9-3 0,-10 2 0,0 0 0,0 0 0,1 0 0,-1 0 0,0 0 0,-1-1 0,1 1 0,0-1 0,-1 0 0,1 0 0,-1 0 0,0 0 0,0 0 0,0 0 0,-1-1 0,2-3 0,3-8 0,-1 1 0,4-24 0,-3 4 0,-1-1 0,-1-37 0,-4 43 0,2 1 0,1 0 0,11-48 0,-13 73 0,0 1-1,0 0 1,0-1-1,0 1 1,0 0-1,0 0 1,1 0 0,-1 0-1,1 0 1,0 0-1,-1 0 1,1 1-1,0-1 1,0 0 0,0 1-1,0 0 1,0-1-1,1 1 1,-1 0 0,0 0-1,0 0 1,1 1-1,-1-1 1,1 0-1,-1 1 1,0 0 0,1-1-1,-1 1 1,1 0-1,-1 0 1,1 0-1,-1 1 1,1-1 0,-1 1-1,1-1 1,-1 1-1,3 1 1,-4-1-1,0 0 0,0 1 0,0-1 0,0 0 0,0 1 0,0-1 0,0 1 0,0 0 0,0-1 0,-1 1 0,1-1 0,-1 1 0,1 0-1,-1 0 1,0-1 0,0 1 0,0 0 0,0 0 0,0-1 0,0 1 0,0 0 0,0-1 0,-1 3 0,1 6-1,0-9 13,-1-1-10,-1 0 0,1 0-1,0 0 1,0 0 0,0 0 0,0 0 0,0 0 0,-1 0-1,1 0 1,0 0 0,0 1 0,0-1 0,0 0 0,0 1-1,-2 0 1,0 2-1,0 1-1,0-1 0,0 1 1,1-1-1,-1 1 1,1 0-1,0 0 0,0 0 1,0 0-1,0 0 0,1 0 1,0 1-1,-1 6 1,-8 61-5,9-58 5,-2 6 0,2 0 0,1 0 0,0 1 0,5 27 0,-4-46 0,0 0 0,0 0 1,0-1-1,0 1 0,0 0 0,0-1 1,0 1-1,1-1 0,-1 1 0,1-1 1,-1 0-1,1 1 0,0-1 0,-1 0 0,1 0 1,0 0-1,0 0 0,-1-1 0,4 2 1,-3-1-1,-1-1 0,1 1 1,-1-1-1,1 0 0,0 1 1,-1-1-1,1 0 0,0 0 1,-1 0-1,1 0 0,-1 0 1,1 0-1,0-1 0,-1 1 1,1 0-1,-1-1 0,1 1 1,0-1-1,-1 0 0,0 1 1,1-1-1,-1 0 0,1 0 1,-1 0-1,2-2 0,1-3 1,-1 1-1,0-1 0,0 0 0,0 0 1,-1 0-1,0-1 0,0 1 0,0-1 1,-1 1-1,1-10 0,1-71 0,-3 85 0,1-43 0,1 23 1,-2-1-1,-1 1 1,-4-27 0,2 145 12,2-57-13,0-12 0,3 34 0,-2-54 0,1-1 0,0 1 0,1-1 0,-1 1 0,1-1 0,0 0 0,1 0 0,0 0 0,0 0 0,5 8 0,-6-12 0,1 0 0,-1 0 0,0 0 0,1 0 0,-1 0 0,1 0 0,-1-1 0,1 1 0,0-1 0,0 0 0,-1 0 0,1 0 0,0 0 0,0 0 0,0-1 0,0 1 0,0-1 0,0 0 0,0 0 0,0 0 0,0 0 0,0-1 0,0 1 0,0-1 0,0 0 0,0 0 0,0 0 0,0 0 0,0 0 0,-1-1 0,1 1 0,0-1 0,-1 1 0,1-1 0,-1 0 0,3-3 0,1-4 0,0 0 0,-1-1 0,-1 0 0,1 0 0,-2 0 0,1 0 0,-1 0 0,-1-1 0,3-21 0,-2-10 0,-2-51 0,-2 53 0,2 3 0,0 23 0,0 0 0,-1 0 0,-1 1 0,0-1 0,-1 0 0,0 1 0,-7-21 0,4 27 0,3 13 0,2-5 0,-4 41 0,2 0 0,3 50 0,1-21 0,-3-50 0,1 3 0,1 0 0,4 28 0,-4-45 0,0 0 0,1 0 0,0 0 0,1 0 0,-1-1 0,1 1 0,1-1 0,-1 1 0,1-1 0,0 0 0,8 8 0,-10-12 0,0 0 0,1 0 0,-1 0 0,1-1 0,-1 1 0,1-1 0,0 1 0,-1-1 0,1 0 0,0 0 0,0 0 0,0 0 0,0-1 0,0 1 0,0-1 0,0 0 0,0 0 0,0 0 0,0 0 0,0 0 0,3-2 0,-2 2 0,0-1 0,0 0 0,0 0 0,-1-1 0,1 1 0,0-1 0,-1 0 0,1 0 0,-1 0 0,0-1 0,0 1 0,0-1 0,0 1 0,5-6 0,0-5 0,-1 0 0,0 0 0,0 0 0,-1-1 0,-1 0 0,0-1 0,-1 1 0,-1-1 0,3-27 0,-2-11 0,-4-75 0,-1 99 0,1 17 0,0 1 1,-1-1-1,-1 0 0,0 1 0,0-1 1,-1 1-1,-1 0 0,-7-18 1,5 21 7,2 11-4,1 15-3,0 264-1,5-261 0,0 0 0,2 0 0,7 26 0,-8-38 0,-1-1 0,2 0 0,-1 0 0,1 0 0,0 0 0,0-1 0,1 1 0,0-1 0,0 0 0,12 11 0,-13-16 0,0 0 0,-1 0 0,1 0 0,0 0 0,1-1 0,-1 1 0,0-1 0,0 0 0,1 0 0,-1-1 0,0 1 0,1-1 0,-1 0 0,9-1 0,0 0 0,-9 1 0,-1 0 0,1 0 0,-1-1 0,1 0 0,0 0 0,-1 0 0,0 0 0,1 0 0,-1-1 0,0 1 0,1-1 0,-1 0 0,0 0 0,4-4 0,-2 1 0,0 0 0,0 0 0,-1 0 0,0-1 0,0 0 0,0 0 0,3-7 0,0-2 0,-1 0 0,-1 0 0,-1-1 0,0 1 0,-1-1 0,2-16 0,-4-98 27,-1 130-27,0-1 0,0 1 0,0-1 0,0 1 0,0 0 1,0-1-1,0 1 0,0-1 0,0 1 0,0 0 0,0-1 0,-1 1 1,1 0-1,0-1 0,0 1 0,0 0 0,-1-1 0,1 1 0,0 0 1,0-1-1,-1 1 0,1 0 0,0 0 0,-1 0 0,1-1 1,0 1-1,-1 0 0,1 0 0,0 0 0,-1-1 0,1 1 0,0 0 1,-1 0-1,1 0 0,0 0 0,-1 0 0,1 0 0,-1 0 0,0 0 0,0 0 0,1 1 0,-1-1 0,0 0 0,1 0 0,-1 1 0,0-1 0,1 0 0,-1 1 0,1-1 0,-1 1 0,0-1 0,1 1 0,-1-1 0,1 1 0,-1-1 0,1 1 0,0 0 0,-1-1 0,1 1 0,0 0 0,-1-1 0,1 1 0,0 0 0,-1 0 0,-3 20 0,1 1 0,1-1 0,0 1 0,2-1 0,3 29 0,-1 10 0,-2-47 0,0 0 0,1 0 0,0 0 0,1 0 0,6 19 0,-7-29 0,0 0 0,0 1 0,0-1 0,1-1 0,0 1 0,-1 0 0,1 0 0,0 0 0,0-1 0,0 1 0,0-1 0,1 0 0,-1 0 0,1 0 0,-1 0 0,1 0 0,0 0 0,0 0 0,0-1 0,0 0 0,0 1 0,0-1 0,0 0 0,0-1 0,0 1 0,1-1 0,3 1 0,-3 0 0,0-1 0,0 0 0,0 0 0,0-1 0,0 1 0,0-1 0,0 1 0,0-1 0,0-1 0,0 1 0,0 0 0,0-1 0,-1 0 0,8-4 0,-7 1 0,1 1 0,-1-1 0,0 0 0,0 0 0,0 0 0,-1-1 0,0 1 0,0-1 0,3-7 0,3-11 0,-2 0 0,-1-1 0,0 0 0,-2 0 0,-1 0 0,-1 0 0,-1-37 0,-2 61 0,1-1 0,0 1 0,0 0-1,0 0 1,0 0 0,0-1 0,1 1 0,-1 0 0,0 0-1,0 0 1,1-1 0,-1 1 0,1 0 0,-1 0 0,1 0 0,-1 0-1,1 0 1,0 0 0,-1 0 0,1 0 0,0 0 0,0 0-1,0 1 1,1-2 0,1 1-3,0 0 1,-1 1-1,1-1 0,0 1 0,0-1 0,0 1 1,-1 0-1,6 1 0,4-1 0,-8 0 3,-1 0 0,1 0 0,0 0 0,0 0 0,0 1 0,0 0 0,0 0 0,-1 0 0,1 0 0,0 1 0,5 2 0,-9-4 0,0 0 0,0 0 0,0 0 0,0 0 0,0 0 0,0 0 0,1 0 0,-1 0 0,0 0 0,0 0 0,0 0 0,0 0 0,0 1 0,0-1 0,0 0 0,0 0 0,0 0 0,0 0 0,0 0 0,0 0 0,0 0 0,0 0 0,0 0 0,0 0 0,0 0 0,0 0 0,0 0 0,1 1 0,-1-1 0,0 0 0,0 0 0,0 0 0,0 0 0,0 0 0,0 0 0,0 0 0,0 0 0,-1 0 0,1 0 0,0 1 0,0-1 0,0 0 0,0 0 0,0 0 0,0 0 0,0 0 0,0 0 0,0 0 0,0 0 0,0 0 0,0 0 0,0 0 0,0 0 0,0 0 0,0 0 0,0 1 0,0-1 0,0 0 0,-1 0 0,1 0 0,0 0 0,0 0 0,0 0 0,0 0 0,0 0 0,0 0 0,0 0 0,0 0 0,-11 2 0,-13-2 0,23 0 0,-2 0 0,-1 0 0,1 0 0,-1 0 0,1 1 0,-1-1 0,1 1 0,0 0 0,-4 1 0,5-1 0,0 0 0,1 0 0,-1 1 0,1-1 0,-1 1 0,1-1 0,0 1 0,0-1 0,-1 1 0,1 0 0,0-1 0,0 1 0,1 0 0,-1 0 0,-1 2 0,-3 16 0,0 0 0,2 0 0,0 0 0,1 0 0,1 0 0,3 40 0,-2-14 0,0-42 0,0 1 0,1-1 0,-1 0 0,1 0 0,-1 0 0,1 0 0,1 1 0,-1-1 0,3 6 0,-3-8 0,0-1 0,0 0 0,0 0 0,0 0 0,0 0 0,0 0 0,0 0 0,0 0 0,1 0 0,-1 0 0,0 0 0,0-1 0,1 1 0,-1-1 0,1 1 0,-1-1 0,0 1 0,1-1 0,-1 0 0,1 1 0,-1-1 0,1 0 0,-1 0 0,1 0 0,-1 0 0,1-1 0,-1 1 0,1 0 0,-1-1 0,3 0 0,-2 0 0,0 0 0,0 0 0,0 0 0,-1 0 0,1 0 0,0-1 0,0 1 0,-1-1 0,1 1 0,-1-1 0,0 0 0,1 0 0,-1 1 0,0-1 0,0 0 0,0 0 0,0 0 0,0 0 0,-1 0 0,2-3 0,9-48 0,-10 45 0,6-196 35,-7 200-38,1 163 3,-6 268 0,2-371 0,-2 1 0,-2-2 0,-3 1 0,-19 60 0,25-105 0,-8 21 0,11-31 0,1 0 0,-1 0 0,0 0 0,0 0 0,1 0 0,-1 0 0,0-1 0,0 1 0,0 0 0,0 0 0,0 0 0,0-1 0,0 1 0,0-1 0,0 1 0,0-1 0,0 1 0,0-1 0,-1 0 0,1 1 0,0-1 0,-2 0 0,2 0 0,1-1 0,-1 1 0,1 0 0,-1-1 0,1 1 0,-1-1 0,1 1 0,0-1 0,-1 1 0,1-1 0,0 1 0,-1-1 0,1 0 0,0 1 0,0-1 0,0 1 0,-1-1 0,1 0 0,0 1 0,0-1 0,0 0 0,0 1 0,0-1 0,0 1 0,1-2 0,-2-2 0,-15-388 0,16 382 0,1-1 0,0 0 0,1 1 0,0 0 0,1-1 0,0 1 0,1 0 0,0 0 0,0 0 0,11-15 0,4-4 0,2 2 0,24-26 0,-20 25 0,29-43 0,-43 53 0,0-1 0,0 0 0,-2-1 0,-1 0 0,0 0 0,-2-1 0,0 0 0,-1 0 0,-1 0 0,-1-1 0,0-25 0,-3 46 0,1 1 0,0 0 0,-1-1 0,1 1 0,0 0 0,-1-1 0,1 1 0,0 0 0,0 0 0,-1-1 0,1 1 0,0 0 0,0 0 0,-1 0 0,1 0 0,0 0 0,0 0 0,-1 0 0,1 1 0,0-1 0,0 0 0,0 0 0,4 2 0,0-1 0,0 1 0,-1-1 0,1 1 0,-1 1 0,1-1 0,-1 1 0,0 0 0,0-1 0,0 2 0,3 3 0,39 40 0,-41-40 0,0-1 0,-1 1 0,0-1 0,-1 1 0,1 0 0,-1 1 0,-1-1 0,1 0 0,-1 1 0,0 0 0,-1-1 0,0 1 0,0 13 0,-1-10 0,-1 0 0,0 0 0,0 0 0,-1 0 0,-1-1 0,0 1 0,0 0 0,-10 18 0,9-22 0,1 0 0,0 1 0,1-1 0,0 0 0,0 1 0,0 0 0,1-1 0,-1 16 0,2-22 0,1 1 0,-1-1 0,1 0 0,-1 1 0,1-1 0,-1 1 0,1-1 0,0 0 0,0 0 0,0 1 0,0-1 0,0 0 0,0 0 0,0 0 0,0 0 0,0 0 0,0 0 0,0 0 0,1-1 0,-1 1 0,0 0 0,1-1 0,-1 1 0,1-1 0,-1 1 0,0-1 0,1 0 0,-1 1 0,1-1 0,-1 0 0,1 0 0,1 0 0,13 1 0,-1-1 0,21-1 0,-15 0 0,-11 1 0,1 0 0,-1-1 0,0 0 0,1-1 0,-1 0 0,0 0 0,0-1 0,0-1 0,-1 0 0,1 0 0,-1 0 0,0-2 0,0 1 0,-1-1 0,1 0 0,-1-1 0,-1 0 0,1 0 0,-1 0 0,0-1 0,-1 0 0,0-1 0,0 1 0,-1-1 0,0 0 0,0-1 0,-1 1 0,-1-1 0,1 0 0,-2 0 0,3-15 0,-3 13 0,-1 1 0,0-1 0,-1 1 0,0-1 0,-1 1 0,-4-23 0,3 30 0,1 0 0,-1 0 0,1 0 0,-1 0 0,0 0 0,-1 0 0,1 1 0,-1-1 0,0 1 0,1 0 0,-2-1 0,1 1 0,0 1 0,0-1 0,-1 0 0,0 1 0,1 0 0,-1 0 0,0 0 0,0 0 0,-4-1 0,4 2 0,1 0 0,-1 0 0,1 0 0,-1 0 0,1 0 0,-1 1 0,0 0 0,1 0 0,-1 0 0,0 0 0,1 0 0,-8 2 0,9-1 0,1 0 0,-1 0 0,0 0 0,0 0 0,0 0 0,1 0 0,-1 0 0,0 0 0,1 1 0,-1-1 0,1 1 0,0-1 0,-1 1 0,1 0 0,0 0 0,0-1 0,0 1 0,0 0 0,0 0 0,1 0 0,-2 4 0,-2 13 0,2 0 0,0 0 0,1 0 0,2 29 0,-1-8 0,0-37 0,0 1 0,0-1 0,1 1 0,-1-1 0,1 1 0,-1-1 0,1 1 0,0-1 0,1 1 0,-1-1 0,0 0 0,1 0 0,0 0 0,0 0 0,0 0 0,0 0 0,0 0 0,0 0 0,1-1 0,0 1 0,-1-1 0,1 0 0,0 0 0,0 0 0,0 0 0,0 0 0,0-1 0,1 1 0,-1-1 0,0 0 0,1 0 0,-1 0 0,1-1 0,-1 1 0,1-1 0,0 0 0,-1 0 0,1 0 0,-1 0 0,1 0 0,-1-1 0,1 0 0,-1 0 0,4-1 0,-3 0 0,0 0 0,-1-1 0,1 1 0,-1-1 0,0 1 0,1-1 0,-1 0 0,-1-1 0,1 1 0,0 0 0,-1-1 0,0 0 0,1 1 0,-1-1 0,-1 0 0,1 0 0,-1 0 0,1 0 0,-1 0 0,1-8 0,1-7 0,0 0 0,-1-1 0,-1-21 0,-1-16 0,0 38 0,0 37 0,-1 18 0,-1-14 0,2 0 0,3 30 0,-2-47 0,-1 0 0,1-1 0,0 1 0,1 0 0,-1-1 0,1 1 0,0-1 0,0 1 0,0-1 0,1 0 0,-1 0 0,1 0 0,0 0 0,0 0 0,1-1 0,4 5 0,-6-7 0,0 1 0,0-1 0,1 1 0,-1-1 0,0 0 0,1 0 0,-1-1 0,1 1 0,-1 0 0,1-1 0,-1 1 0,1-1 0,0 0 0,-1 0 0,1 0 0,0 0 0,-1 0 0,1-1 0,-1 1 0,1-1 0,-1 0 0,1 0 0,-1 0 0,1 0 0,-1 0 0,0 0 0,0 0 0,1-1 0,-1 1 0,0-1 0,0 0 0,0 0 0,-1 0 0,1 0 0,0 0 0,-1 0 0,1 0 0,-1 0 0,2-4 0,2-6 0,0-1 0,-1 0 0,0 0 0,-1-1 0,0 1 0,0-16 0,0-84 0,-4 76 0,-15 594 0,16-398 0,-1-341 0,2-216 0,0 390 0,-1 0 0,1 0 0,0 0 0,1 0 0,-1 0 0,2 0 0,-1 1 0,1-1 0,0 1 0,5-9 0,-6 13 0,1 0 0,-1 0 0,1 0 0,-1 0 0,1 0 0,0 0 0,0 1 0,0-1 0,0 1 0,1 0 0,-1 0 0,1 0 0,-1 1 0,1-1 0,-1 1 0,1 0 0,0 0 0,0 0 0,0 0 0,-1 1 0,1 0 0,5 0 0,-8-1 0,1 1 0,0 0 0,0-1 0,0 1 0,0 0 0,-1 1 0,1-1 0,0 0 0,0 0 0,0 1 0,-1-1 0,1 1 0,0-1 0,0 1 0,-1 0 0,1 0 0,-1 0 0,1-1 0,-1 2 0,1-1 0,-1 0 0,1 0 0,-1 0 0,0 1 0,0-1 0,0 1 0,0-1 0,0 1 0,0-1 0,0 1 0,0-1 0,0 1 0,-1 0 0,1 0 0,-1-1 0,1 3 0,4 18 0,0 0 0,-1 0 0,-2 1 0,0-1 0,-3 34 0,1-40 0,0-9 0,-1-1 0,-1 1 0,1 0 1,-1 0-1,0-1 0,-1 1 0,1-1 0,-1 0 0,-1 1 1,1-1-1,-1-1 0,0 1 0,-1-1 0,1 1 0,-1-1 0,0 0 1,0-1-1,-7 5 0,5-3-3,0-1 0,0 0 0,0 0 0,-1-1 0,0 0 0,0 0 1,0-1-1,0 0 0,-1 0 0,1-1 0,-16 3 0,47-5 3,0-1 0,0-1 0,0-1 0,0-1 0,0-1 0,-1-1 0,26-10 0,-39 12 0,-1 0 0,1 0 0,-1-1 0,0 0 0,0 0 0,-1-1 0,0 0 0,0 0 0,0-1 0,-1 0 0,0 0 0,0 0 0,0-1 0,-1 0 0,-1 0 0,1 0 0,-1-1 0,-1 0 0,1 1 0,3-18 0,-2-14 7,-1-1 0,-2 1 1,-4-49-1,1 17-4,1 63-3,0 6 0,1-1 0,-1 0 0,0 1 0,-1-1 0,1 0 0,0 1 0,-1-1 0,0 1 0,0-1 0,0 1 0,0-1 0,-1 1 0,0 0 0,-2-5 0,-1 6 0,4 9 0,1-6 0,-3 295 0,5-153 0,-2-129 0,0-9 0,-1-1 0,1 0 0,0 1 0,1-1 0,-1 1 0,1-1 0,0 1 0,0-1 0,3 8 0,-4-12 0,0 1 0,0-1 0,0 0 0,1 1 0,-1-1 0,0 0 0,0 0 0,0 1 0,1-1 0,-1 0 0,0 0 0,0 1 0,1-1 0,-1 0 0,0 0 0,0 0 0,1 0 0,-1 0 0,0 1 0,1-1 0,-1 0 0,0 0 0,1 0 0,-1 0 0,0 0 0,1 0 0,-1 0 0,0 0 0,0 0 0,1 0 0,-1 0 0,0 0 0,1 0 0,-1 0 0,0 0 0,1-1 0,-1 1 0,0 0 0,1 0 0,-1 0 0,0 0 0,0 0 0,1-1 0,-1 1 0,0 0 0,11-16 0,-1-13 0,-2-1 0,0 0 0,2-34 0,-5 31 0,1 1 0,19-57 0,-25 88 0,0-1 0,1 1 0,-1-1 0,1 1 0,-1 0 0,1-1 0,0 1 0,-1-1 0,1 1 0,0 0 0,0 0 0,0-1 0,0 1 0,0 0 0,0 0 0,0 0 0,0 0 0,1 0 0,-1 0 0,0 0 0,1 1 0,-1-1 0,0 0 0,1 1 0,-1-1 0,1 1 0,-1 0 0,1-1 0,-1 1 0,1 0 0,-1 0 0,1 0 0,0 0 0,-1 0 0,3 1 0,-3-1 0,0 0 0,0 1 0,0-1 0,0 1 0,0-1 0,0 1 0,0-1 0,0 1 0,0 0 0,0-1 0,-1 1 0,1 0 0,0 0 0,-1 0 0,1 0 0,0-1 0,-1 1 0,1 0 0,-1 0 0,1 0 0,-1 0 0,0 0 0,1 0 0,-1 1 0,0 0 0,7 36 0,-5-29 0,3 40 0,-2 1 0,-4 62 0,0-35 0,1-76 0,0 0 0,0-1 0,1 1 0,-1 0 0,0-1 0,0 1 0,1 0 0,-1 0 0,0-1 0,1 1 0,-1-1 0,1 1 0,-1 0 0,1-1 0,-1 1 0,1-1 0,-1 1 0,1-1 0,-1 1 0,1-1 0,0 1 0,-1-1 0,1 0 0,0 1 0,-1-1 0,1 0 0,1 1 0,30 3 0,-27-4 0,1-1 0,-1 1 0,1-1 0,-1 0 0,1 0 0,-1-1 0,0 1 0,1-1 0,7-4 0,-9 2 0,1-1 0,0 0 0,-1 0 0,0 0 0,0 0 0,-1-1 0,0 1 0,0-1 0,0 0 0,0 0 0,-1 0 0,0 0 0,0 0 0,-1-1 0,0 1 0,1-8 0,1-17 0,-2 1 0,-2-37 0,-1 21 0,2 3 0,-4 34 0,1 12 0,1 5 0,-1 0 0,1 1 0,0-1 0,1 1 0,0-1 0,0 1 0,1 0 0,1 10 0,-2 3 0,1 173 0,0-190 0,0-1 0,0 0 0,1 1 0,-1-1 0,1 0 0,0 1 0,1-1 0,-1 0 0,1 0 0,-1 0 0,5 6 0,-5-8 0,1 0 0,0 0 0,-1 0 0,1 0 0,0-1 0,0 1 0,0-1 0,0 1 0,0-1 0,0 0 0,1 0 0,-1 1 0,0-2 0,1 1 0,-1 0 0,0 0 0,1-1 0,-1 0 0,1 1 0,-1-1 0,4 0 0,-5 0 0,1-1 0,0 1 0,-1 0 0,1-1 0,-1 1 0,1-1 0,-1 0 0,1 1 0,-1-1 0,0 0 0,1 0 0,-1 0 0,0 0 0,1 0 0,-1 0 0,0 0 0,0-1 0,0 1 0,0 0 0,0-1 0,-1 1 0,1 0 0,1-3 0,14-40 0,-14 36 0,25-121 0,-20 86 0,15-51 0,-22 92-1,1 0 1,-1 0-1,1 0 0,-1 0 0,1 0 1,0 1-1,0-1 0,-1 0 0,1 1 1,0-1-1,1 1 0,-1-1 0,0 1 1,0-1-1,1 1 0,-1 0 0,1-1 1,-1 1-1,1 0 0,-1 0 0,1 0 1,0 0-1,0 1 0,-1-1 0,1 0 1,0 1-1,0-1 0,0 1 0,0-1 1,0 1-1,-1 0 0,1 0 1,0 0-1,0 0 0,3 1 0,-5-1 1,1 0 0,-1 1 0,0-1 0,0 0 0,1 1-1,-1-1 1,0 0 0,0 1 0,1-1 0,-1 0 0,0 1-1,0-1 1,0 1 0,0-1 0,0 0 0,1 1 0,-1-1 0,0 1-1,0-1 1,0 0 0,0 1 0,0-1 0,0 1 0,0-1 0,-1 1-1,1-1 1,0 0 0,0 1 0,0-1 0,0 1 0,0-1-1,-1 0 1,1 1 0,0 0 0,-25 31 0,-4 8 0,21-20 3,1-1 0,0 1 0,1 0 0,2 1 0,0 0-1,1-1 1,1 1 0,1 0 0,1 0 0,4 38 0,-4-56-3,1 0 0,-1 0 0,1 0 0,0-1 0,0 1 0,0 0 0,0 0 0,0-1 0,1 1 0,-1-1 0,1 1 0,-1-1 0,1 1 0,0-1 0,0 0 0,0 0 0,0 0 0,1 0 0,-1 0 0,1-1 0,-1 1 0,1-1 0,-1 0 0,1 1 0,0-1 0,-1 0 0,5 0 0,5 2 0,1 0 0,0-2 0,0 1 0,22-2 0,-32 0 0,0 0 1,0 0-1,0-1 1,0 0-1,0 1 1,-1-1-1,1 0 1,0 0-1,0 0 1,-1-1-1,1 1 1,-1-1-1,1 1 1,-1-1-1,0 0 1,1 0-1,-1 0 1,0 0-1,0 0 1,0-1-1,-1 1 1,1-1-1,-1 1 1,1-1-1,-1 1 1,2-6-1,-1 2-31,0 1 0,-1-1 1,0 1-1,0-1 0,0 0 0,-1 1 0,0-1 0,0 0 0,0 1 1,0-1-1,-1 0 0,0 1 0,-4-10 0,-14-18-847</inkml:trace>
</inkml:ink>
</file>

<file path=ppt/ink/ink10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25"/>
    </inkml:context>
    <inkml:brush xml:id="br0">
      <inkml:brushProperty name="width" value="0.025" units="cm"/>
      <inkml:brushProperty name="height" value="0.025" units="cm"/>
      <inkml:brushProperty name="color" value="#FFFFFF"/>
    </inkml:brush>
  </inkml:definitions>
  <inkml:trace contextRef="#ctx0" brushRef="#br0">158 48 32031,'-1'-2'24,"0"-1"0,0 0 0,0 1 1,0-1-1,0 1 0,-1-1 0,1 1 1,-1-1-1,0 1 0,0 0 0,0 0 0,0 0 1,0 0-1,0 0 0,0 1 0,-1-1 1,-2-1-1,-1 1 4,1 1 0,0 0 0,-1 0 0,1 0 0,0 1 0,-1 0 0,1 0 0,-7 1 0,9-1-28,0 1 0,0-1-1,0 1 1,0 0 0,0 0 0,0 0 0,1 1 0,-1-1 0,1 0-1,-1 1 1,1 0 0,-1 0 0,1 0 0,0 0 0,0 0-1,0 0 1,0 0 0,0 1 0,0-1 0,1 1 0,-1-1-1,1 1 1,0 0 0,-1-1 0,1 1 0,1 0 0,-1 0 0,-1 5-1,-1 9-1,1 0 0,0 0 0,1 28 0,1-44 2,0 2 0,0-1 0,0 0 1,0 0-1,1 0 1,-1 0-1,1 0 1,-1 1-1,1-1 0,0 0 1,0 0-1,0 0 1,0-1-1,0 1 1,0 0-1,1 0 0,-1 0 1,1-1-1,-1 1 1,1-1-1,-1 1 1,1-1-1,0 0 0,0 0 1,0 0-1,0 0 1,0 0-1,0 0 1,0 0-1,0 0 0,0-1 1,0 1-1,3-1 1,3 2 1,1-1 0,0-1 0,0 1 0,0-2 1,0 1-1,16-4 0,-23 3-1,0 0-1,0 0 1,0 0 0,0 0-1,-1 0 1,1 0-1,0 0 1,-1-1 0,1 1-1,-1-1 1,1 1 0,-1-1-1,0 1 1,0-1 0,1 0-1,-1 0 1,0 0 0,-1 1-1,1-1 1,0 0-1,0 0 1,-1 0 0,1 0-1,-1-1 1,0 1 0,0 0-1,0 0 1,0-2 0,1-9 2,-1 0 0,-1 1 1,-1-16-1,1 26-3,1 0 1,0 0-1,-1 0 1,1 1-1,-1-1 1,1 0-1,-1 0 0,0 0 1,0 1-1,0-1 1,0 1-1,0-1 1,0 0-1,-1 1 0,1 0 1,0-1-1,-1 1 1,1 0-1,-1 0 1,1 0-1,-1 0 0,0 0 1,1 0-1,-1 0 1,0 0-1,0 1 1,-2-1-1,-4-1-56,0 1-1,-1 0 1,1 0-1,-17 2 1,7-1-309,-14 0-1849</inkml:trace>
</inkml:ink>
</file>

<file path=ppt/ink/ink1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2"/>
    </inkml:context>
    <inkml:brush xml:id="br0">
      <inkml:brushProperty name="width" value="0.05" units="cm"/>
      <inkml:brushProperty name="height" value="0.05" units="cm"/>
      <inkml:brushProperty name="color" value="#FFFF00"/>
    </inkml:brush>
  </inkml:definitions>
  <inkml:trace contextRef="#ctx0" brushRef="#br0">11 664 32399,'-8'55'195,"7"-29"-187,0-5 2,0-1 0,5 33 0,-4-48-9,1 0-1,0 0 1,0 1-1,1-1 1,0-1-1,0 1 0,0 0 1,0 0-1,1-1 1,-1 1-1,1-1 0,1 0 1,-1 0-1,0 0 1,6 4-1,-8-6 1,1-1 0,0 1 0,0-1 0,0 0 0,0 0 0,0 1 0,0-1 0,1-1 0,-1 1 0,0 0 0,0-1 0,1 1 0,-1-1 0,0 1 0,1-1 0,-1 0 0,0 0 0,1 0 0,-1 0 0,0-1 0,1 1 0,-1-1 0,0 1 0,0-1 0,1 0 0,-1 0 0,0 0 0,0 0 0,0 0 0,0 0 0,0-1 0,0 1 0,-1-1 0,1 1 0,0-1 0,2-3 0,4-4 4,-1-1-1,1 0 1,-2-1-1,1 0 0,6-16 1,6-20 0,-1-1 0,-3 0-1,-2-1 1,13-97 0,-2-209-6,-19 235 10,-4 101-9,-2 37 0,-6 105 0,-2 68 0,8-87 0,4 124 0,-3-217 0,1 0 0,1 1 0,0-1 0,0 0 0,1 0 0,1-1 0,5 13 0,-7-20 0,-1 0 0,1 1 0,0-1 0,0 0 0,1 0 0,-1 0 0,1-1 0,-1 1 0,1 0 0,0-1 0,0 0 0,0 0 0,0 0 0,1 0 0,-1 0 0,0-1 0,1 1 0,-1-1 0,1 0 0,0 0 0,-1 0 0,1 0 0,0-1 0,6 0 0,-7 0 0,1 0 0,-1-1 0,0 0 0,0 0 0,0 0 0,0 0 0,-1 0 0,1-1 0,0 1 0,0-1 0,-1 0 0,1 0 0,-1 0 0,0 0 0,1 0 0,-1-1 0,0 1 0,0 0 0,-1-1 0,1 0 0,1-2 0,6-12 0,0 1 0,8-26 0,-11 27 0,12-36 0,-3-1 0,12-68 0,-7 28 0,-15 75 5,-3 54-10,-10 24 5,3-25 0,0 39 0,4-50 0,4 43 0,-2-62 0,0-1 0,1 1 0,-1-1 0,1 0 0,0 0 0,0 0 0,1 0 0,0 0 0,0 0 0,4 5 0,0-3 0,-1 0 0,2 0 1,-1-1-1,1 0 0,0-1 0,0 1 1,1-1-1,-1-1 0,1 0 0,0 0 1,0-1-1,1 0 0,-1 0 0,0-1 0,1-1 1,0 1-1,-1-1 0,1-1 0,0 0 1,0 0-1,-1-1 0,19-4 0,-23 4 2,0-1-1,0 1 0,0-1 0,0 0 1,0 0-1,0-1 0,0 0 0,-1 1 1,1-1-1,-1-1 0,0 1 0,0-1 1,0 0-1,-1 0 0,1 0 0,-1 0 1,0 0-1,0-1 0,0 1 0,-1-1 0,0 0 1,4-10-1,-1-2-1,-1 1-1,-1-2 1,0 1 0,-1 0-1,0-33 1,-3 35 0,0-1 0,-1 0 0,-1 0 0,0 1 0,-1 0 0,0-1 0,-2 1 0,0 1 0,0-1 0,-1 1 0,-16-23 0,16 27 0,1 2 0,-2-1 0,1 1 0,-1 0 0,0 0 0,-1 1 0,1 0 0,-1 1 0,-1 0 0,1 0 0,-1 1 0,0 0 0,-1 1 0,1 0 0,-1 0 0,1 1 0,-19-2 0,20 4 0,0 0 0,-1 0 0,1 1 0,0 0 0,0 1 0,-1 0 0,1 1 0,-13 3 0,19-4 0,-1 1 0,1 0 0,-1 0-1,1 0 1,0 0 0,0 0 0,0 1-1,0-1 1,0 1 0,0 0 0,1 0-1,-1 0 1,1 0 0,0 1 0,0-1-1,0 0 1,1 1 0,-1 0-1,1-1 1,0 1 0,-2 7 0,1-4-2,1 0 1,-1 0-1,1 0 0,1 0 1,-1 0-1,1 0 1,1 1-1,-1-1 1,1 0-1,1 0 1,-1 0-1,1 0 1,0 0-1,1-1 0,-1 1 1,1-1-1,1 1 1,7 11-1,-5-11 3,1 0-1,0 0 1,1 0 0,-1-1-1,1 0 1,0 0-1,1-1 1,0 0-1,-1-1 1,2 0 0,-1 0-1,0-1 1,12 3-1,-1-1 5,0-1 0,1-1 0,-1-1-1,0-1 1,36-2 0,-47 0-5,-1 1 0,1-2-1,-1 1 1,0-1 0,0 0 0,1-1 0,-1 0 0,-1 0 0,1-1 0,0 0 0,-1 0 0,0-1-1,0 0 1,0 0 0,-1 0 0,7-8 0,-10 9-10,-1 0-1,1 0 1,-1 0 0,-1 0-1,1-1 1,0 1-1,-1-1 1,0 1 0,0-1-1,0 1 1,-1-1 0,1 0-1,-1 1 1,0-1 0,-1 0-1,0-8 1,-4-16-518</inkml:trace>
</inkml:ink>
</file>

<file path=ppt/ink/ink10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26"/>
    </inkml:context>
    <inkml:brush xml:id="br0">
      <inkml:brushProperty name="width" value="0.025" units="cm"/>
      <inkml:brushProperty name="height" value="0.025" units="cm"/>
      <inkml:brushProperty name="color" value="#FFFFFF"/>
    </inkml:brush>
  </inkml:definitions>
  <inkml:trace contextRef="#ctx0" brushRef="#br0">168 93 31534,'11'-40'939,"-10"38"-928,-1 1 0,0-1 0,1 0 0,-1 1 0,0-1 0,0 0 0,0 0 0,0 1 1,0-1-1,0 0 0,-1 1 0,1-1 0,0 0 0,-1 1 0,0-1 0,1 0 0,-1 1 0,0-1 0,0 1 0,0-1 0,-1-1 0,-5 0-9,-1 0 0,1 1 0,0 0 0,-1 0-1,1 1 1,0 0 0,-1 1 0,0-1 0,1 1 0,-10 2-1,0-2-2,15 0 1,0 0 0,0 0 0,-1 1 0,1-1 0,0 1 0,0-1 0,0 1 0,0 0 0,0 0 0,0 0 0,0 0 0,0 0 0,0 0 0,1 0 0,-1 1 0,0-1 0,1 1 0,-1-1 0,1 1 0,-3 3 0,1 0 0,0 0 0,1 0 0,0 0 0,0 0 0,0 0 0,1 0 0,-1 0 0,0 10 0,1-9 0,0 1 0,1-1 0,-1 0 0,1 1 0,1-1 0,-1 0 0,1 1 0,1-1 0,-1 0 0,1 0 0,0 0 0,0 0 0,0 0 0,1 0 0,0-1 0,4 6 0,-4-8 0,1 0 0,0 0 0,0 0 0,0 0 0,0-1 0,0 0 0,0 0 0,1 0 0,-1 0 0,1-1 0,-1 0 0,7 2 0,5-1 1,0-1 1,20 0 0,-36-1-2,2 0 1,-1-1 0,1 1 0,-1 0 0,0-1 0,1 1-1,-1-1 1,1 1 0,-1-1 0,0 0 0,1 0 0,-1 1 0,0-1 0,0 0-1,0 0 1,0 0 0,0 0 0,0 0 0,0-1 0,0 1 0,0 0-1,0 0 1,0-1 0,-1 1 0,1 0 0,-1-1 0,1 1 0,-1-1-1,1 1 1,-1-1 0,0 1 0,0-1 0,0 1 0,0-3 0,1-8-2,0 1-1,-2-1 1,-1-14 0,2 20 3,-1 0-2,-1 1 0,1-1 0,-1 0 0,0 1 0,0-1 0,-1 1 0,0 0 0,0 0 0,0 0 1,0 0-1,-1 0 0,0 1 0,-4-5 0,6 7-1,0 0 1,0 0 0,0 0 0,-1 0-1,1 0 1,0 0 0,-1 1-1,0 0 1,1-1 0,-1 1-1,0 0 1,0 0 0,1 0-1,-1 1 1,0-1 0,0 1 0,0-1-1,0 1 1,0 0 0,0 0-1,0 1 1,0-1 0,0 0-1,0 1 1,1 0 0,-1 0 0,0 0-1,-4 1 1,6 0-17,-1 0 1,0-1-1,1 1 1,-1 0-1,1 0 0,-1 0 1,1 0-1,0 0 1,0 0-1,0 1 0,0-1 1,0 0-1,1 0 1,-1 1-1,1-1 0,-1 0 1,1 5-1,-1 22-700</inkml:trace>
</inkml:ink>
</file>

<file path=ppt/ink/ink10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29"/>
    </inkml:context>
    <inkml:brush xml:id="br0">
      <inkml:brushProperty name="width" value="0.025" units="cm"/>
      <inkml:brushProperty name="height" value="0.025" units="cm"/>
      <inkml:brushProperty name="color" value="#FFFFFF"/>
    </inkml:brush>
  </inkml:definitions>
  <inkml:trace contextRef="#ctx0" brushRef="#br0">22 260 25500,'-8'-18'5559,"0"3"-3922,8 16-1635,-1 0 0,1 0 0,-1 0 0,1 0 0,-1 0 0,1 0 0,0 0 0,-1 0 1,1 0-1,0 0 0,0 0 0,0 0 0,0 0 0,0 0 0,0 0 0,0 0 0,0 1 0,0 0 0,-2 410-2,4-200 5,12-656 22,-13 414-27,-1 5 0,8-48 0,-7 67 0,0 1 0,0 0 0,1 0 0,0 0 0,-1 0 0,2 0 0,-1 0 0,0 1 0,1-1 0,0 1 0,0-1 0,1 1 0,-1 0 0,8-6 0,-8 8 0,0 0 0,0 0 0,0 1 0,0 0 0,0 0 0,0 0 0,0 0 0,0 0 0,0 0 0,1 1 0,-1-1 0,0 1 0,0 0 0,1 0 0,-1 0 0,0 1 0,0-1 0,0 1 0,1 0 0,3 1 0,-2 0 0,1 1 0,0-1 0,-1 1 0,1 0 0,-1 1 0,0-1 0,0 1 0,0 0 0,6 7 0,2 4 0,-1 1 0,0 1 0,-1-1 0,0 2 0,-2 0 0,0 0 0,-1 0 0,10 36 0,-12-27 0,0 1 0,-2-1 0,-1 1 0,-1 0 0,-4 53 0,2-76 0,-1 1 0,0 0 0,-1-1 0,1 1 1,-1-1-1,0 1 0,-1-1 0,1 0 0,-1 0 0,0 0 0,0 0 0,-1 0 1,1-1-1,-1 0 0,0 1 0,0-1 0,-1-1 0,1 1 0,-1-1 0,0 1 0,0-1 1,0-1-1,-10 5 0,0-1-5,-1-1 1,1 0 0,-1-2-1,0 1 1,0-2 0,0 0-1,-21-1 1,93 17-12,-26-13 16,0-1 0,1-2 0,46-1 1,-44-2 1,-25 1-2,0 0 1,-1 0-1,1-1 0,-1-1 1,1 1-1,-1-1 1,0-1-1,1 1 1,-1-1-1,0 0 1,-1-1-1,1 0 0,-1 0 1,1 0-1,-1-1 1,0 1-1,-1-2 1,1 1-1,-1-1 1,0 1-1,-1-1 0,1-1 1,-1 1-1,0-1 1,-1 1-1,0-1 1,0 0-1,0-1 1,2-11-1,1-11 0,-1-1 0,-2 1 0,-1-1 0,-3-37 0,1 33 0,0 30 0,-2-35 1,2 39 1,0-1-1,0 1 0,0 0 1,-1-1-1,1 1 0,-1-1 1,1 1-1,0 0 0,-1 0 1,0-1-1,1 1 0,-1 0 1,0 0-1,0 0 0,0-1 1,0 1-1,0 0 0,0 0 1,0 0-1,0 1 0,0-1 1,-2-1-1,3 2-1,-1 0-1,1 0 1,0 0 0,0 0-1,-1 0 1,1 0 0,0 0-1,-1 0 1,1 0 0,0 0-1,-1 0 1,1 0 0,0 1-1,0-1 1,-1 0 0,1 0-1,0 0 1,0 0 0,-1 1-1,1-1 1,0 0 0,0 0-1,-1 0 1,1 1 0,0-1-1,0 0 1,0 0 0,0 1-1,-1-1 1,1 0 0,0 1-1,0-1 1,0 0 0,0 1 0,0-1-1,0 0 1,0 0 0,0 1-1,-2 15-9,2-13 6,-4 167-1,4-112 5,0-47 0,0 1 0,1-1 0,0 0 0,1 1 0,0-1 0,1 0 0,0 0 0,5 11 0,-6-18 0,0 0 0,0-1 0,1 1 0,-1-1 0,1 1 0,0-1 0,0 0 0,0 0 0,0 0 0,0-1 0,0 1 0,1-1 0,0 1 0,-1-1 0,1 0 0,0-1 0,0 1 0,0-1 0,0 1 0,0-1 0,0 0 0,1-1 0,-1 1 0,6-1 0,-6 1 0,1-1 0,-1 0 0,0 0 0,1-1 0,-1 1 0,1-1 0,-1 0 0,0 0 0,1 0 0,-1-1 0,0 0 0,0 0 0,0 0 0,5-3 0,-5 1 0,1 0 1,-1-1-1,0 0 1,0 1-1,0-2 1,0 1-1,-1 0 1,0-1-1,0 1 1,2-8-1,4-13 5,-1 0 0,-1-1 0,-2 0-1,-1 0 1,2-36 0,-4 33-5,1 1-1,2 0 1,0 0-1,15-41 1,-20 68 0,1 0 0,0 0 0,0 0 0,0 1 0,0-1 0,0 0 0,0 1 0,0-1 0,1 0 0,-1 1 0,1-1 0,-1 1 0,1 0 0,0 0 0,-1-1 0,1 1 0,0 0 0,0 0 0,0 1 0,-1-1 0,4-1 0,-3 2 0,-1 0 0,1 0 0,0 0 0,-1 1 0,1-1 0,0 0 0,-1 1 0,1-1 0,-1 0 0,1 1 0,-1 0 0,1-1 0,-1 1 0,0 0 0,1 0 0,-1 0 0,0 0 0,1 0 0,-1 0 0,0 0 0,0 0 0,0 1 0,0-1 0,0 0 0,0 1 0,-1-1 0,1 1 0,1 1 0,4 12 0,0 0 0,-1 0 0,0 0 0,-1 1 0,-1-1 0,2 22 0,-1 102 0,-4-123 0,1-11 0,-1 1 0,0-1 0,-1 0 0,1 1 0,-1-1 0,0 0 0,0 1 0,-1-1 0,0 0 0,0 0 0,0 0 0,0-1 0,-1 1 0,0 0 0,0-1 0,0 0 0,0 1 0,-1-1 0,1-1 0,-1 1 0,0 0 0,0-1 0,-1 0 0,1 0 0,-1 0 0,-9 4 0,7-4 0,0 1 0,-1-2 0,0 1 0,1-1 0,-1 0 0,0 0 0,-9 0 0,14-2 0,1 0 0,0 0 0,-1 0 0,1 0 0,0 0 0,-1 0 0,1-1 0,0 1 0,-1-1 0,1 0 0,0 1 0,0-1 0,-1 0 0,1 0 0,0-1 0,0 1 0,0 0 0,1-1 0,-1 1 0,0-1 0,0 0 0,1 1 0,-1-1 0,1 0 0,-1 0 0,-1-4 0,-3-10 0,2 1 0,0-2 0,0 1 0,1 0 0,1-1 0,1 1 0,2-33 0,-1 47 0,0 1 0,0 1 0,0 0 0,0-1 0,0 1 0,1-1 0,-1 1 0,0-1 0,0 1 0,1-1 0,-1 1 0,0 0 0,1-1 0,-1 1 0,0 0 0,1-1 0,-1 1 0,0 0 0,1 0 0,-1-1 0,1 1 0,-1 0 0,1 0 0,-1 0 0,1-1 0,-1 1 0,1 0 0,-1 0 0,1 0 0,-1 0 0,1 0 0,-1 0 0,1 0 0,-1 0 0,1 0 0,22 2 0,-22-1 0,9 1 0,1 2 0,-1 0 0,-1 0 0,1 0 0,-1 1 0,0 1 0,0 0 0,9 7 0,37 22-5,-44-30 5,1 0 0,1-1 0,-1-1 0,0 1 0,1-2 0,0 0 0,-1 0 0,1-1 0,0-1 0,19-1 0,-30 0 0,0 1 0,-1-1 0,1 1 1,0-1-1,0 1 0,0-1 0,0 0 0,-1 0 1,1 0-1,0 0 0,-1 0 0,1-1 0,-1 1 1,0 0-1,1-1 0,-1 1 0,0-1 0,0 1 1,1-1-1,-1 0 0,-1 1 0,1-1 0,0 0 1,0 0-1,-1 1 0,1-1 0,0-3 0,1-7 0,0 1 0,0 0 0,-1-18 0,0 24 0,0-20 0,0-8 0,-2-34 0,0 58 0,0 0 0,0 1 0,-1-1 0,0 1 0,-1-1 0,1 1 0,-2 0 0,-7-16 0,5 18 0,5 13 0,1-5 0,-1 169 0,3 209 0,-1-366 0,1-1 0,0 1 0,5 17 0,-3-17 0,-3-10 0,1-5 0,0-12 0,-1-19 0,-2-86 0,4-159 0,-1 257 0,0 0 0,2 0 0,0 0 0,1 1 0,0-1 0,10-20 0,-13 35 0,1-1 0,-1 1 0,1 0 0,0 0 0,1 0 0,-1 0 0,1 0 0,0 1 0,0 0 0,0 0 0,1 0 0,-1 0 0,1 0 0,0 1 0,0 0 0,0 0 0,1 1 0,-1-1 0,1 1 0,-1 0 0,1 0 0,0 1 0,0 0 0,0 0 0,8 0 0,-12 1 0,-1 0 0,1 0 0,0 0 0,-1 1 0,1-1 0,-1 1 0,1-1 0,0 1 0,-1 0 0,1-1 0,-1 1 0,0 0 0,1 0 0,-1 0 0,0 0 0,1 0 0,-1 0 0,0 0 0,0 1 0,1 1 0,1 1 0,-1 0 0,1 0 0,-1 1 0,0-1 0,0 1 0,2 9 0,-1 4 0,0 0 0,0 34 0,-2-34 0,0 1 0,-1 0 0,0 1 0,-2-1 0,-4 25 0,4-38 0,0 0 0,0 1 0,0-1 0,-1 0 0,0 0 0,0-1 0,-1 1 0,0 0 0,0-1 0,0 0 0,0 0 0,-1-1 0,0 1 0,0-1 0,0 0 0,-9 5 0,-5-1 1,6-3-22,22-2 9,9-4 12,0 0 0,0 0 0,-1-2 0,1 0 0,-1-1 0,30-12 0,-39 13 0,0 0 0,-1-1 0,1 0 0,-1 0 0,0-1 0,0 0 0,-1 0 0,0-1 0,1 1 0,-2-1 0,1-1 0,-1 1 0,0-1 0,0 0 0,-1 0 0,5-12 0,-3 4 0,-1-1 0,-1-1 0,0 1 0,-1-1 0,0-20 0,-2-87 1,-3 62 3,3 33 0,-2 0-1,-2 0 0,0 1 1,-2 0-1,-1-1 0,-1 2 1,-20-50-1,27 77-3,0 0 0,0 1 0,-1-1 0,1 0 0,0 0 0,0 0 0,0 1 0,0-1 0,0 0 0,0 0 0,0 0 0,0 0 0,-1 1 0,1-1 0,0 0 0,0 0 0,0 0 0,0 0 0,-1 0 0,1 0 0,0 1 0,0-1 0,0 0 0,-1 0 0,1 0 0,0 0 0,0 0 0,0 0 0,-1 0 0,1 0 0,0 0 0,0 0 0,0 0 0,-1 0 0,1 0 0,0 0 0,0 0 0,0 0 0,-1 0 0,1 0 0,0 0 0,0-1 0,0 1 0,0 0 0,-1 0 0,1 0 0,0 0 0,0 0 0,0 0 0,0-1 0,-1 1 0,1 0 0,0 0 0,0 0 0,0 0 0,0-1 0,0 1 0,0 0 0,0 0 0,0 0 0,0 0 0,0-1 0,-1 1 0,1 0 0,0 0 0,0 0 0,0-1 0,0 1 0,0 0 0,-4 14 0,-3 39 0,3 1 0,4 101 0,1-63 0,-1-62 0,2 0 0,1 0 0,6 31 0,-7-51 0,1 0 0,0 0 0,0-1 0,0 1 0,1-1 0,1 0 0,0 0 0,0 0 0,1-1 0,0 0 0,0 0 0,0 0 0,10 7 0,-11-11 0,1-1 0,-1 0 0,1 0 0,0 0 0,0-1 0,0 0 0,0 0 0,0 0 0,0-1 0,12 1 0,-5-1 0,0-1 0,1 0 0,-1 0 0,16-4 0,-24 2 0,1 1 0,-1-1 0,0-1 0,0 1 0,-1-1 0,1 1 0,0-1 0,-1-1 0,0 1 0,0-1 0,0 1 0,0-1 0,0 0 0,-1-1 0,0 1 0,0 0 0,0-1 0,0 0 0,-1 0 0,0 0 0,0 0 0,0 0 0,1-6 0,3-10 0,-1 0 0,-1 0 0,-1 0 0,0-34 0,-2 46 0,0-4 0,-1 1 0,0-1 0,-1 1 0,0-1 0,-1 1 0,-4-15 0,5 24 0,0-1 0,-1 1 0,0 0 0,1 0 0,-1 0 0,0 0 0,-1 1 0,1-1 0,0 0 0,-1 1 0,1-1 0,-1 1 0,0 0 0,0 0 0,0 0 0,0 1 0,0-1 0,0 0 0,0 1 0,-1 0 0,1 0 0,0 0 0,-1 0 0,1 1 0,-1-1 0,1 1 0,-5 0 0,5 0 0,1-1 0,0 1 0,0 0 0,0 0 0,0 0 0,-1 0 0,1 1 0,0-1 0,0 1 0,0-1 0,0 1 0,0 0 0,0-1 0,0 1 0,-3 2 0,4-1 0,-1 0 0,1 0 0,-1 0 0,1 0 0,0 0 0,0 0 0,0 0 0,0 1 0,0-1 0,0 0 0,1 1 0,-1-1 0,0 3 0,-3 22 0,2 0 0,0 55 0,3-49 0,-1-22 0,0 0 0,1 0 0,1 1 0,0-1 0,0 0 0,1-1 0,1 1 0,7 17 0,-9-24 0,0 0 0,0 0 0,1 0 0,0 0 0,-1-1 0,1 1 0,1-1 0,-1 0 0,0 0 0,1 0 0,-1 0 0,1-1 0,0 0 0,0 1 0,0-1 0,0-1 0,0 1 0,0 0 0,1-1 0,-1 0 0,1 0 0,-1 0 0,1-1 0,5 1 0,-6-1 0,-1 0 0,0 0 0,1 0 0,-1-1 0,0 1 0,0-1 0,1 0 0,-1 0 0,0 0 0,0 0 0,4-2 0,-5 1 0,0 1 0,0-1 0,-1 0 0,1 0 0,0 0 0,-1-1 0,1 1 0,-1 0 0,0-1 0,1 1 0,-1-1 0,0 1 0,1-6 0,4-23 0,-1 0 0,-1 0 0,-1-1 0,-2 0 0,-4-43 0,1 4 0,-7 106 0,5 15 0,2 0 0,6 75 0,-3-120 0,-1-1 0,1 0 0,1 1 0,-1-1 0,1 0 0,0 0 0,0 0 0,0 0 0,0 0 0,0 0 0,1 0 0,0-1 0,0 1 0,0-1 0,0 0 0,1 0 0,-1 0 0,1 0 0,-1-1 0,1 0 0,0 1 0,0-1 0,0-1 0,1 1 0,-1 0 0,0-1 0,0 0 0,1 0 0,-1 0 0,1-1 0,-1 0 0,1 1 0,-1-2 0,1 1 0,-1 0 0,1-1 0,-1 0 0,1 0 0,5-2 0,-7 1 0,0 1 0,0-1 0,0 0 0,0 0 0,0 0 0,0-1 0,0 1 0,-1-1 0,1 0 0,-1 1 0,0-1 0,0 0 0,0 0 0,0-1 0,0 1 0,1-4 0,2-7 0,1-1 0,3-21 0,-8 32 0,8-54 0,2-60 0,-11 109 0,0 34 0,-1-11 0,0 1 0,2-1 0,0 0 0,0 0 0,5 14 0,-6-25 0,1 0 0,0 0 0,0 0 0,1 0 0,-1 0 0,0 0 0,1-1 0,0 1 0,0-1 0,0 1 0,0-1 0,0 0 0,0 1 0,0-1 0,1 0 0,-1-1 0,1 1 0,0 0 0,-1-1 0,1 1 0,0-1 0,0 0 0,0 0 0,0 0 0,0 0 0,0-1 0,0 1 0,5-1 0,-4 1 0,-1-1 0,1 0 0,-1 0 0,0 0 0,1 0 0,-1-1 0,0 1 0,1-1 0,-1 0 0,0 0 0,1 0 0,-1 0 0,0-1 0,5-2 0,-5 1 0,0 0 0,0-1 0,0 1 0,0-1 0,0 0 0,-1 0 0,0 0 0,0 0 0,0 0 0,2-7 0,2-9 0,0-1 0,-1-1 0,-2 1 0,0 0 0,-1-1 0,-1 0 0,-3-28 0,2 9 0,-6 331 0,-1-87 0,22 214 0,-8-241 0,-7-174 0,1 0 0,-1 0 0,-1 0 0,1 0 0,0 0 0,0 0 0,-1 0 0,1-1 0,-1 1 0,0 0 0,1 0 0,-1-1 0,0 1 0,0 0 0,0-1 0,0 1 0,0-1 0,-1 1 0,1-1 0,0 0 0,-1 1 0,1-1 0,-1 0 0,1 0 0,-1 0 0,0 0 0,1 0 0,-1 0 0,0-1 0,-3 2 0,-4 0 0,0-1 0,0 0 0,0 0 0,0-1 0,-12-1 0,5 0 0,9 1 0,1-1 0,-1 0 0,0-1 0,1 1 0,-1-1 0,1 0 0,0-1 0,-1 0 0,1 0 0,-9-6 0,4 2 0,1-1 0,0-1 0,0 0 0,1 0 0,-9-12 0,1-2 0,0-2 0,2 0 0,1 0 0,-15-37 0,22 42 0,0 0 0,2-1 0,0 1 0,1-1 0,1 0 0,1 0 0,1 0 0,2-26 0,0 38 0,0 0 0,1 0 0,1 0 0,-1 0 0,1 1 0,1-1 0,0 1 0,0-1 0,0 1 0,1 0 0,1 1 0,-1-1 0,1 1 0,0 0 0,1 1 0,10-9 0,14-10 0,0 2 0,57-31 0,-57 36 0,274-137 0,-317 154-179,-29 1-1723,-15 3-5894</inkml:trace>
</inkml:ink>
</file>

<file path=ppt/ink/ink10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30"/>
    </inkml:context>
    <inkml:brush xml:id="br0">
      <inkml:brushProperty name="width" value="0.025" units="cm"/>
      <inkml:brushProperty name="height" value="0.025" units="cm"/>
      <inkml:brushProperty name="color" value="#FFFFFF"/>
    </inkml:brush>
  </inkml:definitions>
  <inkml:trace contextRef="#ctx0" brushRef="#br0">162 14 31294,'-6'-6'929,"6"5"-907,-1 1 0,0-1 0,1 0-1,-1 1 1,0-1 0,0 1 0,1-1-1,-1 1 1,0 0 0,0-1 0,0 1-1,0 0 1,1 0 0,-1-1 0,0 1-1,0 0 1,0 0 0,0 0 0,0 0-1,0 0 1,0 0 0,1 0 0,-1 0-1,-1 1 1,-4-1-22,1 1 0,0-1 0,0 1 0,-1 0 0,1 1 0,0-1 0,0 1 0,0 0 1,0 0-1,1 1 0,-1 0 0,1-1 0,-1 1 0,1 1 0,0-1 0,0 1 0,0-1 0,1 1 0,-1 0 0,1 1 0,0-1 0,0 1 0,-4 8 0,3-3-2,0-1-1,0 1 0,1 0 0,0 0 0,1 0 1,0 0-1,0 0 0,1 1 0,1-1 1,0 0-1,2 20 0,-1-26 4,0-1-1,0 1 1,0-1 0,0 1 0,0-1-1,1 0 1,0 0 0,-1 1 0,1-1-1,0 0 1,1 0 0,-1-1 0,0 1-1,1 0 1,0-1 0,0 0 0,-1 1-1,1-1 1,0 0 0,1-1-1,-1 1 1,0 0 0,1-1 0,4 2-1,1-1 2,1 1 0,0-1 0,0-1-1,0 0 1,0 0 0,1-1-1,17-2 1,-25 1-2,-1 1 0,1-1 0,-1 1 0,0-1 0,1 0 0,-1 0 0,0 0 0,1 0 0,-1 0 0,0-1 0,0 1 0,0-1 0,0 1 0,0-1 0,0 0 0,2-3 0,-1 1 0,0-1 0,0 1 0,-1-1 0,0 1 0,0-1 0,0 0 0,2-9 0,-1-6 0,0-1 0,-2 1 0,0-27 0,-1 34 0,0 9 0,0-1 0,0 0 0,-1 1 0,0-1 0,1 1 0,-2-1 0,1 1 0,0 0 0,-1-1 0,0 1 0,0 0 0,0 0 0,0 0 0,-1 0 0,-5-6 0,5 7 0,1 1 0,-1 1 0,1-1 0,-1 0 0,0 0 0,0 1 0,0 0 0,0 0 0,0 0 0,0 0 0,0 0 0,0 0 0,0 1 0,-1-1 0,1 1 0,0 0 0,0 0 0,-1 0 0,1 1 0,0-1 0,0 1 0,0 0 0,-5 1 0,4 0-6,1 0 1,0 0-1,0 0 0,0 0 0,0 0 1,0 1-1,0-1 0,1 1 1,-1 0-1,1-1 0,0 1 1,0 1-1,0-1 0,0 0 0,0 0 1,-1 4-1,1-3-17,-21 42-385</inkml:trace>
</inkml:ink>
</file>

<file path=ppt/ink/ink10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37"/>
    </inkml:context>
    <inkml:brush xml:id="br0">
      <inkml:brushProperty name="width" value="0.025" units="cm"/>
      <inkml:brushProperty name="height" value="0.025" units="cm"/>
      <inkml:brushProperty name="color" value="#FFFFFF"/>
    </inkml:brush>
  </inkml:definitions>
  <inkml:trace contextRef="#ctx0" brushRef="#br0">349 123 30958,'-14'-2'113,"0"0"-1,0 2 1,1-1-1,-1 2 0,0 0 1,0 1-1,1 0 1,-1 1-1,-14 5 1,23-7-95,1 1 1,-1 1 0,1-1 0,-1 1-1,1 0 1,0 0 0,0 0-1,0 0 1,0 1 0,1-1 0,-1 1-1,1 0 1,0 0 0,0 0 0,0 1-1,1-1 1,0 1 0,0 0-1,0-1 1,0 1 0,1 0 0,-1 0-1,1 0 1,0 0 0,1 0 0,0 0-1,0 9 1,-1-4-17,2 0 0,-1 0 0,1 0 0,1 0 0,4 16 0,-4-21 0,0 1 0,1 0-1,0-1 1,0 0 0,1 0 0,-1 0 0,1 0-1,0-1 1,0 1 0,8 5 0,56 39 15,-52-39-14,0 1 0,-1 1 0,-1 0 0,18 18 0,-30-28-3,0 0 0,-1 0 0,1 1 1,0-1-1,-1 1 0,1 0 0,-1-1 0,0 1 1,0 0-1,0 0 0,0 0 0,0 0 0,-1 0 0,1 0 1,-1 0-1,0 0 0,0 0 0,0 0 0,0 0 1,0 0-1,-1 0 0,0 3 0,-1-2 1,1 0 0,-1-1 0,0 0 0,0 1-1,0-1 1,0 0 0,0 0 0,-1 0 0,1 0 0,-1-1-1,0 1 1,0-1 0,0 1 0,0-1 0,-1 0 0,-3 2 0,-18 6 0,-1-1 1,0-1 0,0-2 0,0 0 0,-1-2-1,-39 2 1,0 1-1,49-2 0,17-5-1,1 0 0,-1 0-1,0 0 1,0 0 0,0 1 0,1-1-1,-1 0 1,0 0 0,0 0 0,0 0 0,1 0-1,-1 0 1,0 0 0,0 1 0,0-1-1,0 0 1,1 0 0,-1 0 0,0 1 0,0-1-1,0 0 1,0 0 0,0 0 0,0 0-1,0 1 1,0-1 0,0 0 0,0 0 0,0 1-1,0-1 1,0 0 0,0 0 0,0 0-1,0 1 1,0-1 0,0 0 0,0 0 0,0 1-1,0-1 1,0 0 0,0 0 0,0 0-1,0 1 1,0-1 0,0 0 0,0 0 0,-1 0-1,1 0 1,0 1 0,0-1 0,0 0-1,0 0 1,-1 0 0,1 0 0,0 0-1,0 1 1,0-1 0,0 0 0,-1 0 0,1 0-1,0 0 1,0 0 0,-1 0 0,19 4-1,0 0 1,0-1-1,0-2 1,0 1-1,35-4 1,-21 2 0,-3 0 0,5 1 3,0-2 0,46-7 0,-68 6-2,-1-1-1,0 0 1,0-1 0,0 0-1,-1 0 1,1-1-1,-1-1 1,0 0 0,0 0-1,16-15 1,-15 10-1,0 0 0,-1-1 0,-1 0 0,0 0-1,0-1 1,-1 0 0,-1-1 0,0 0 0,-1 0 0,-1-1 0,0 1 0,-1-1 0,4-22 0,-3-5 4,-2 0 0,-1-1 1,-6-67-1,3 100-2,-1 0 1,0 0-1,0 0 1,-1 0-1,-1 0 0,1 1 1,-7-11-1,-1-6 22,7 183-19,4-98-5,-1-6 0,8 79 0,-5-116 0,1 0 0,0-1 0,1 1 0,1-1 0,1 0 0,0 0 0,0 0 0,2-1 0,12 18 0,-18-28 0,2 0 0,-1 0 0,0-1 0,1 0 0,0 1 0,0-1 0,0 0 0,0-1 0,0 1 0,0-1 0,1 0 0,-1 0 0,6 2 0,-7-3 0,0-1 0,0 1 0,0-1 0,0 1 0,-1-1 0,1 0 0,0 0 0,0-1 0,0 1 0,0 0 0,0-1 0,0 0 0,0 0 0,-1 0 0,1 0 0,0 0 0,-1 0 0,1-1 0,0 1 0,-1-1 0,0 0 0,1 0 0,2-2 0,2-5 0,0 0 0,0-1 0,0 0 0,-1 0 0,-1 0 0,0 0 0,0-1 0,-1 0 0,-1 0 0,0 0 0,3-15 0,0-19 0,3-71 0,-7 75 0,-2 37 0,1 1 0,-1-1 0,1 0 0,0 0 0,0 1 0,0-1 0,0 0 0,1 1 0,-1-1 0,1 1 0,0 0 0,0 0 0,1-1 0,-1 1 0,0 0 0,1 1 0,0-1 0,0 0 0,0 1 0,0 0 0,0 0 0,0-1 0,5-1 0,-1 1 0,-1 1 0,1 0 0,0 0 0,0 0 0,0 1 0,0 0 0,0 0 0,0 1 0,0 0 0,0 0 0,12 2 0,-17-1 0,-1 0 0,1-1 0,-1 1 0,1 0 0,-1 0 0,0 0 0,0 0 0,1 0 0,-1 0 0,0 0 0,0 0 0,0 1 0,0-1 0,0 0 0,0 1 0,-1-1 0,1 1 0,0-1 0,-1 1 0,1-1 0,-1 1 0,0-1 0,1 1 0,-1-1 0,0 1 0,0 0 0,0 2 0,1 56 0,-2-40 0,0 4 0,-9 44 0,7-52 0,0 1 0,1 0 0,1 0 0,0 1 0,3 27 0,-1-44 0,-1 0-1,1 1 1,-1-1 0,1 0 0,-1 0-1,1 1 1,0-1 0,0 0 0,0 0-1,-1 0 1,1 0 0,0 0 0,0 0-1,1 0 1,-1 0 0,0 0 0,0-1-1,0 1 1,0 0 0,1-1-1,-1 1 1,0-1 0,1 1 0,-1-1-1,0 0 1,1 0 0,1 1 0,44 0-24,-34-1 23,-9 0 1,-1 0 0,1 0 0,0-1 0,-1 1 0,1-1 0,-1 1 0,1-1 0,-1 0 0,1-1 0,-1 1 0,4-3 0,-5 3 0,0-1 0,0 1 0,0-1 0,-1 0 0,1 0 0,0 0 0,-1 0 0,0 0 0,0 0 0,1 0 0,-1-1 0,0 1 0,-1 0 0,1-1 0,0 1 0,-1 0 0,1-4 0,3-25 10,-2-56 0,-3 63-8,2-1 1,0 1-1,2 0 1,5-24-1,-7 43-2,1 0 0,-1 1 0,1-1 1,0 0-1,0 1 0,0 0 0,1-1 0,0 1 0,-1 0 0,2 0 1,-1 0-1,0 1 0,1-1 0,-1 1 0,1 0 0,5-3 0,-2 2-2,0 1-1,0 0 0,0 1 1,0 0-1,1 0 1,-1 0-1,1 1 0,-1 0 1,1 0-1,11 1 0,-24 2 3,0-1 0,0 1-1,0 0 1,0 0-1,0 1 1,0-1 0,1 1-1,-1 0 1,1 1 0,0-1-1,0 1 1,-4 4-1,-2 1 1,3-3 0,1 0 0,0 1 0,0 0 0,1 0 0,0 1 0,0 0 0,1-1 0,0 1 0,0 1 0,1-1 0,0 1 0,0-1 0,1 1 0,-2 16 0,1 5 0,2 0 0,0 0 0,5 33 0,-4-59 0,0 1 0,1-1 0,-1 0 0,1 1 0,0-1 0,0 0 0,0 0 0,1 0 0,-1 1 0,1-2 0,0 1 0,0 0 0,0 0 0,1-1 0,0 1 0,-1-1 0,1 1 0,0-1 0,0 0 0,1-1 0,-1 1 0,1 0 0,-1-1 0,1 0 0,0 0 0,0 0 0,0 0 0,0-1 0,0 1 0,0-1 0,6 1 0,-2-1 0,1 0 0,0 0 0,0-1 0,0 0 0,0-1 0,0 0 0,0-1 0,0 1 0,10-4 0,-15 3 0,0 0 0,1 0 0,-1-1 1,0 1-1,0-1 0,0 0 1,-1 0-1,1 0 0,-1-1 1,1 1-1,-1-1 0,0 0 0,-1 0 1,1 0-1,-1 0 0,1 0 1,-1-1-1,2-5 0,0-7 4,0 1-1,-2-1 0,1 1 1,-2-1-1,-1 0 0,0 0 0,-3-20 1,3 24-4,-1 5 0,0 0 0,0-1 0,-1 1 0,0 0 0,0 0 0,-1 0 0,0 0 0,0 1 0,-1-1 0,0 1 0,-10-13 0,11 16 0,0 0 0,-1 0 0,0 0 0,0 1 0,0-1 0,-1 1 0,1 0 0,-1 0 0,0 0 0,0 1 0,0-1 0,0 1 0,0 1 0,0-1 0,0 1 0,-1 0 0,1 0 0,-1 0 0,-5 0 0,10 2 0,-1-1 0,1 0 0,0 0 0,0 1 0,0-1 0,0 0 0,0 1 0,0-1 0,0 1 0,1 0 0,-1-1 0,0 1 0,0 0 0,0-1 0,0 1 0,1 0 0,-1 0 0,0 0 0,1-1 0,-1 1 0,1 0 0,-1 0 0,1 0 0,-1 0 0,1 0 0,0 0 0,-1 0 0,1 0 0,0 0 0,0 1 0,0 1 0,-2 43 0,2-34 0,0 4 0,0-1 0,1 1 0,1-1 0,0 0 0,6 22 0,-6-31 0,1-1 0,-1 1 0,1-1 0,0 1 0,0-1 0,1 0 0,-1 0 0,1-1 0,0 1 0,1-1 0,-1 0 0,1 0 0,-1 0 0,1 0 0,1-1 0,10 5 0,-8-5-3,0 0 0,0 0-1,0-1 1,1-1 0,-1 1 0,1-2-1,-1 1 1,1-1 0,9-1 0,-1 1 3,-13 0 0,0-1 1,0 1-1,0-1 0,0 0 1,-1 0-1,1-1 1,0 1-1,0-1 0,-1 0 1,1 1-1,-1-2 0,1 1 1,-1 0-1,0-1 1,0 1-1,0-1 0,-1 0 1,1 0-1,0 0 0,-1-1 1,0 1-1,0-1 1,0 1-1,0-1 0,2-5 1,2-8 3,-1 1 1,0-1-1,-1 0 1,4-29-1,-3-28-4,-4-103 0,-3 79 0,1 87 0,-3 9 0,3 4 0,0-1 0,0 0 0,0 1 0,1-1 0,-1 1 0,0-1 0,1 1 0,0-1 0,-1 1 0,1-1 0,0 1 0,-1-1 0,1 3 0,-6 425 0,11-369 0,11 62 0,-14-112 0,-2-9 0,0 0 0,0 0 0,0 0 0,0 0 0,0 0 0,0 0 0,1-1 0,-1 1 0,0 0 0,1 0 0,-1 0 0,1 0 0,-1-1 0,1 1 0,-1 0 0,1 0 0,-1-1 0,1 1 0,1 1 0,-1-3 0,-1 1 0,1 0 0,-1-1 0,1 1 0,-1-1 0,1 1 0,0-1 0,-1 1 0,0-1 0,1 1 0,-1-1 0,1 1 0,-1-1 0,0 0 0,1 1 0,-1-1 0,0 0 0,0 1 0,0-1 0,1 0 0,-1 1 0,0-1 0,0 0 0,0 0 0,0 1 0,0-1 0,0-1 0,8-82 0,9-47 0,-15 118 0,2 0 0,-1 0 0,2 0 0,0 1 0,0-1 0,1 1 0,11-16 0,-14 24 0,0 0 0,0 0 0,1 1 0,-1-1 0,1 1 0,0 0 0,0 0 0,0 0 0,0 1 0,0 0 0,1-1 0,-1 1 0,1 1 0,-1-1 0,1 1 0,0 0 0,0 0 0,-1 0 0,1 0 0,0 1 0,7 0 0,-10 0 0,-1 1 0,0-1 0,0 1 0,0-1 0,0 1 0,0 0 0,0-1 0,0 1 0,0 0 0,0-1 0,0 1 0,-1 0 0,1 0 0,0 0 0,0 0 0,-1 0 0,1 0 0,-1 0 0,1 0 0,-1 0 0,1 0 0,-1 0 0,1 1 0,-1-1 0,0 0 0,0 0 0,0 0 0,0 0 0,0 1 0,0-1 0,0 0 0,0 2 0,0 4 0,0 0 0,-1 0 0,0 0 0,-2 12 0,0-14 0,1 0 0,-1 1 0,0-1 0,0 0 0,-1-1 0,0 1 0,0-1 0,0 1 0,0-1 0,0 0 0,-1-1 0,-9 7 0,3-3 0,0-1 0,0 0 0,0 0 0,-1-2 0,-12 5 0,-8-5 0,31-4 0,1 0 0,0 0 0,-1 0 0,1 0 0,0 0 0,-1 0 0,1 0 0,0 0 0,-1 0 0,1 0 0,0 0 0,-1-1 0,1 1 0,0 0 0,0 0 0,-1 0 0,1 0 0,0-1 0,-1 1 0,1 0 0,0 0 0,0 0 0,0-1 0,-1 1 0,1 0 0,0 0 0,0-1 0,0 1 0,-1 0 0,1 0 0,0-1 0,0 1 0,0 0 0,0-1 0,0 1 0,0 0 0,0-1 0,0 1 0,0 0 0,0-1 0,0 1 0,0 0 0,0-1 0,0 1 0,0 0 0,0-1 0,0 1 0,0 0 0,0 0 0,1-1 0,-1-1 0,0 2 0,0 0 0,0-1 0,0 1 0,0-1 0,0 1 0,0 0 0,0-1 0,0 1 0,1 0 0,-1-1 0,0 1 0,0-1 0,0 1 0,1 0 0,-1-1 0,0 1 0,0 0 0,1 0 0,-1-1 0,0 1 0,1 0 0,-1-1 0,0 1 0,1 0 0,-1 0 0,0 0 0,1 0 0,-1-1 0,0 1 0,1 0 0,-1 0 0,1 0 0,-1 0 0,0 0 0,1 0 0,-1 0 0,1 0 0,-1 0 0,0 0 0,1 0 0,-1 0 0,1 0 0,-1 0 0,14 5 0,-9-1 0,-1 1 0,1 0 0,-1 0 0,0 0 0,-1 0 0,1 1 0,-1 0 0,0-1 0,4 11 0,3 7 0,-4-11 0,1-1 0,0 0 0,1 0 0,17 19 0,-21-26 0,0 0 0,0-1 0,1 1 0,0-1 0,0 0 0,-1 0 0,2-1 0,-1 1 0,0-1 0,0 0 0,1-1 0,-1 1 0,1-1 0,8 0 0,-1 1 0,1-2 0,0 0 0,-1 0 0,16-3 0,-24 2 0,1-1 0,0 1 0,-1-1 0,1 0 0,-1 0 0,0-1 0,0 0 0,0 0 0,0 0 0,0 0 0,0-1 0,5-5 0,0-2 0,-1-1 0,0 1 0,0-1 0,-2-1 0,1 0 0,-2 0 0,1 0 0,-2-1 0,0 1 0,6-26 0,-7 14 0,0 1 0,-2-1 0,0 0 0,-2 1 0,-4-40 0,4 62 0,0 1 0,-1 0 0,1-1 0,0 1 0,0 0 0,-1-1 0,1 1 0,-1 0 0,1-1 0,-1 1 0,1 0 0,-1 0 0,0 0 0,0 0 0,0 0 0,1 0 0,-1 0 0,0 0 0,0 0 0,0 0 0,0 0 0,-1 0 0,1 1 0,0-1 0,0 1 0,0-1 0,-1 0 0,1 1 0,0 0 0,0-1 0,-1 1 0,1 0 0,0 0 0,-1 0 0,1 0 0,0 0 0,-1 0 0,-1 0 0,0 1 0,0-1 0,0 1 0,0 0 0,0 0 0,1 0 0,-1 0 0,0 0 0,1 1 0,-1-1 0,1 1 0,-1 0 0,1-1 0,0 1 0,0 0 0,0 0 0,-4 5 0,1 2 0,0 1 0,1 0 0,0 0 0,0 0 0,1 0 0,1 0 0,-1 1 0,0 11 0,-1 90 0,5-85 0,-1-23 0,0-1 0,0 1 0,0 0 0,1 0 0,-1 0 0,1-1 0,0 1 0,1 0 0,-1-1 0,0 1 0,1-1 0,0 0 0,0 1 0,0-1 0,0 0 0,1 0 0,-1 0 0,1 0 0,-1-1 0,5 4 0,-1-2 0,-1-1 0,0-1 0,1 1 0,-1-1 0,1 0 0,0 0 0,0 0 0,0-1 0,0 0 0,0 0 0,0-1 0,8 0 0,2 1-10,-10-1 13,0 0 0,0 0 1,0 0-1,0-1 0,10-1 0,-15 1-8,1 1-1,-1-1 1,0 0 0,1 1 0,-1-1-1,0 0 1,0 0 0,0 1 0,0-1-1,0 0 1,0 0 0,0 0-1,0-1 1,0 1 0,0 0 0,0 0-1,-1 0 1,1-1 0,0 1-1,-1 0 1,0-1 0,1 1 0,-1 0-1,1-1 1,-1 1 0,0 0 0,0-1-1,0-1 1,1-23-459</inkml:trace>
</inkml:ink>
</file>

<file path=ppt/ink/ink10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37"/>
    </inkml:context>
    <inkml:brush xml:id="br0">
      <inkml:brushProperty name="width" value="0.025" units="cm"/>
      <inkml:brushProperty name="height" value="0.025" units="cm"/>
      <inkml:brushProperty name="color" value="#FFFFFF"/>
    </inkml:brush>
  </inkml:definitions>
  <inkml:trace contextRef="#ctx0" brushRef="#br0">17 1 30846,'-10'0'608,"3"0"481,30 0-1025,20 0 0,16 0-32,3 0-16,4 0 0,-11 0-16,-6 0 0,-16 0 0,-17 0 0,-12 0 0,-8 0-1089</inkml:trace>
</inkml:ink>
</file>

<file path=ppt/ink/ink10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0"/>
    </inkml:context>
    <inkml:brush xml:id="br0">
      <inkml:brushProperty name="width" value="0.025" units="cm"/>
      <inkml:brushProperty name="height" value="0.025" units="cm"/>
      <inkml:brushProperty name="color" value="#FFFFFF"/>
    </inkml:brush>
  </inkml:definitions>
  <inkml:trace contextRef="#ctx0" brushRef="#br0">4 513 27357,'0'0'4732,"0"9"-4473,-2 32-190,1-18-46,0 0 0,5 39 0,-4-57-23,1 0 1,0-1-1,0 1 1,0-1-1,1 1 1,-1-1-1,1 1 1,0-1-1,0 0 1,1 0-1,-1 0 1,1 0-1,0 0 1,0-1-1,0 1 0,1-1 1,-1 0-1,8 6 1,-9-8 3,1 1 0,-1-1 1,0 0-1,1 1 0,-1-1 1,1 0-1,-1 0 0,1-1 0,-1 1 1,1-1-1,0 1 0,-1-1 1,1 0-1,0 0 0,0 0 0,-1 0 1,1 0-1,0-1 0,3 0 1,-4 0-2,0-1 1,0 1-1,0 0 1,-1-1-1,1 0 1,0 1-1,-1-1 1,1 0-1,0 0 1,-1 0 0,0 0-1,0 0 1,1 0-1,-1 0 1,0 0-1,-1 0 1,2-4-1,2-10 9,-1-1 0,-1 0-1,-1 1 1,0-33 0,-2 36-12,1-15 7,-9-259 45,8 278-47,-2 12-5,0 25 0,1 0 0,3 54 0,0-25 0,-1-34 0,1-1 0,1 0 0,7 32 0,-7-45 0,1 0-1,0 0 1,0-1-1,1 1 1,0-1-1,0 0 1,1 0-1,0 0 1,0 0-1,13 12 1,-15-17-3,0-1 0,1 0 1,-1 1-1,0-1 0,1-1 1,0 1-1,-1-1 1,1 1-1,0-1 0,6 1 1,-8-1 3,0-1 0,-1 0 0,1 1 0,0-1 0,-1 0 0,1 0 0,0 0 0,-1 0 0,1-1 0,0 1 0,-1 0 0,1-1 0,-1 1 0,1-1 0,0 0 0,-1 1 0,0-1 0,1 0 0,-1 0 0,1 0 0,-1 0 0,0 0 0,1 0 0,-1 0 0,0 0 0,0-1 0,0 1 0,1-3 0,3-8 0,-1 1-1,0-2 1,-1 1 0,0 0 0,-1-1 0,2-22-1,-4-85 0,-2 61 0,-4 22 0,5 67 0,1 10 0,1 0 0,7 46 0,-6-74 0,1 0 0,0 0 0,0 0 0,1-1 0,1 1 0,0-1 0,0 0 0,1 0 0,1-1 0,0 0 0,13 16 0,-18-24 0,1 1 0,-1-1 0,1 0 0,0 0 0,0 0 0,-1 0 0,1 0 0,0-1 0,0 1 0,1-1 0,-1 0 0,0 0 0,0 0 0,1 0 0,-1-1 0,0 1 0,1-1 0,-1 0 0,1 0 0,-1 0 0,0-1 0,1 1 0,-1-1 0,0 1 0,1-1 0,-1 0 0,0-1 0,0 1 0,0 0 0,0-1 0,0 0 0,0 1 0,0-1 0,-1 0 0,1-1 0,-1 1 0,1 0 0,-1-1 0,0 0 0,0 1 0,0-1 0,0 0 0,0 0 0,1-4 0,3-15 0,0 0 0,-2-1 0,-1 1 0,-1-1 0,0 0 0,-2 0 0,-2-24 0,1 31 0,1 3 0,-1 1 0,-1-1 0,0 1 0,-1-1 0,-7-19 0,8 26 0,-1 0 0,0 0 0,0 0 0,0 1 0,0-1 0,-1 1 0,0 0 0,0 0 0,-1 0 0,1 1 0,-1-1 0,0 1 0,-6-4 0,11 8 0,0 0 0,-1 0 0,1 0 0,0 0 0,-1 0 0,1 0 0,-1 0 0,1 0 0,0 0 0,-1 0 0,1 0 0,0 0 0,-1 0 0,1 0 0,0 0 0,-1 0 0,1 0 0,0 0 0,-1 1 0,1-1 0,0 0 0,-1 0 0,1 0 0,0 1 0,-1-1 0,1 0 0,0 0 0,0 1 0,-1-1 0,1 0 0,0 0 0,0 1 0,0-1 0,-1 0 0,1 1 0,0-1 0,0 0 0,0 1 0,0-1 0,0 1 0,0-1 0,0 0 0,0 1 0,0-1 0,0 0 0,0 1 0,0-1 0,0 0 0,0 1 0,0-1 0,0 1 0,0-1 0,0 28 0,0-23 0,0 9 0,1 1 0,0-1 0,1 0 0,0 0 0,9 27 0,-8-34 0,0 0 0,0 0 0,1 0 0,-1-1 0,2 1 0,-1-1 0,1 0 0,0 0 0,0-1 0,0 1 0,1-1 0,12 8 0,-13-10 0,1 0 0,-1-1 0,0 0 0,1 0 0,0-1 0,-1 0 0,1 0 0,7 1 0,-11-2 0,1 0 0,-1 1 0,0-1 0,1 0 0,-1 0 0,1 0 0,-1-1 0,0 1 0,1 0 0,-1-1 0,1 0 0,-1 0 0,0 1 0,0-1 0,0 0 0,1-1 0,-1 1 0,0 0 0,0-1 0,-1 1 0,4-4 0,-2-3 0,0-1 0,-1 0 0,0 1 0,0-1 0,-1 0 0,0 0 0,0 0 0,-1-1 0,-2-16 0,1-4 0,1-93 0,0 122 0,0 0 0,0 0 0,0 0 0,1 0 0,-1 0 0,1 0 0,-1 0 0,1 0 0,-1 0 0,1 0 0,-1 0 0,1 0 0,0 0 0,-1 0 0,1 1 0,0-1 0,0 0 0,0 0 0,0 1 0,0-1 0,0 1 0,-1-1 0,1 1 0,1-1 0,-1 1 0,0-1 0,0 1 0,0 0 0,0 0 0,0 0 0,0-1 0,1 1 0,45-1 0,-34 1 0,-7 0 0,4 0 0,1 0 0,-1 0 0,1 1 0,-1 1 0,16 3 0,-24-4 0,1 0 0,0 1 0,0-1 0,0 1 0,-1-1 0,1 1 0,-1 0 0,1 0 0,-1 0 0,0 0 0,0 0 0,0 1 0,0-1 0,0 1 0,0-1 0,-1 1 0,1 0 0,-1-1 0,0 1 0,0 0 0,0 0 0,0 0 0,1 4 0,-1 6 0,0 0 0,0 0 0,-1 0 0,-1 0 0,0 0 0,-1-1 0,0 1 0,-1 0 0,0-1 0,-1 0 0,-6 13 0,6-14 0,1-1 0,0 0 0,1-1 0,0 1 0,0 0 0,1 1 0,0-1 0,2 19 0,-1-28 0,1 0 0,-1 0 0,1 0 0,-1-1 0,1 1 0,-1 0 0,1 0 0,-1-1 0,1 1 0,0 0 0,0-1 0,-1 1 0,1-1 0,0 1 0,0-1 0,-1 1 0,1-1 0,0 0 0,0 1 0,0-1 0,0 0 0,0 0 0,0 0 0,0 1 0,-1-1 0,1 0 0,2-1 0,31 2-2,-25-1-1,-2 0 2,-1 0 0,0 0 0,1 0 0,-1-1 0,0 0 0,0 0 0,0-1 0,0 1 0,0-1 0,0 0 0,0-1 0,0 0 0,-1 0 0,1 0 0,-1-1 0,0 1 0,0-1 1,0 0-1,-1-1 0,1 1 0,-1-1 0,0 0 0,-1 0 0,1 0 0,-1 0 0,0-1 0,4-9 0,-1-3 2,-1 1-1,-1-1 1,0 0-1,-1 0 1,-2-1 0,0 1-1,0 0 1,-3-21-1,1-2 22,1 36-19,1 4-3,-1 1 0,0-1 0,0 0 0,0 1 0,1-1 0,-1 0 0,0 0 0,0 0 1,0 1-1,0-1 0,0 0 0,-1 0 0,1 1 0,0-1 0,0 0 0,0 1 0,-1-1 0,1 0 0,0 0 0,0 1 0,-1-1 0,1 0 0,-1 1 0,1-1 0,-1 1 0,1-1 0,-1 1 0,1-1 1,-1 1-1,1-1 0,-1 1 0,0-1 0,1 1 0,-1 0 0,0-1 0,1 1 0,-1 0 0,0-1 0,-1 1 0,2 0 0,-1 0 0,1 0 0,0 0 0,0 0 0,-1 0 0,1 0 0,0 0 0,0 0 0,0 0 0,-1 0 0,1 1 0,0-1 0,0 0 0,-1 0 0,1 0 0,0 0 0,0 0 0,0 1 0,-1-1 0,1 0 0,0 0 0,0 0 0,0 1 0,0-1 0,0 0 0,0 0 0,-1 0 0,1 1 0,0-1 0,0 0 0,0 0 0,0 1 0,0-1 0,0 0 0,0 0 0,0 1 0,0-1 0,-5 33 0,1-1 0,2 1 0,2 52 0,1-36 0,-2-42 0,2 1 0,-1-1 0,1 1 0,0 0 0,1-1 0,-1 0 0,2 1 0,3 8 0,-5-13 0,1 0 0,-1-1 0,1 1 0,0 0 0,0-1 0,0 0 0,0 1 0,1-1 0,-1 0 0,1 0 0,-1 0 0,1 0 0,0-1 0,-1 1 0,1-1 0,0 0 0,0 0 0,0 0 0,0 0 0,0 0 0,1 0 0,4-1 0,3 2 0,-1-1 0,1-1 0,0 0 0,14-3 0,-21 3 0,-1-1 0,0 1 0,0-1 0,0 0 0,0-1 0,0 1 0,0 0 0,0-1 0,-1 0 0,1 0 0,-1 1 0,1-1 0,-1-1 0,1 1 0,-1 0 0,0-1 0,0 1 0,3-5 0,-1-2 0,1-1 0,-2 1 0,1-1 0,-1 0 0,-1 0 0,1 0 0,0-18 0,-1-76 0,-3 56 0,1 28 0,0-21 0,-1 0 0,-2 0 0,-9-51 0,-15-17 0,27 109 0,0 0 0,0-1 0,0 1 0,0 0 0,0-1 0,0 1 0,0 0 0,0 0 0,0-1 0,0 1 0,-1 0 0,1-1 0,0 1 0,0 0 0,0-1 0,0 1 0,-1 0 0,1 0 0,0-1 0,0 1 0,0 0 0,-1 0 0,1 0 0,0-1 0,0 1 0,-1 0 0,1 0 0,0 0 0,-1 0 0,1 0 0,0-1 0,0 1 0,-1 0 0,1 0 0,-1 0 0,0 1 0,1-1 0,-1 1 0,1-1 0,-1 1 0,1 0 0,-1-1 0,1 1 0,0 0 0,-1 0 0,1-1 0,0 1 0,0 0 0,-1 0 0,1-1 0,0 1 0,0 0 0,0 0 0,0 1 0,-8 104 0,7 128 0,3-100 0,-2-127 0,0 1 0,1 0 0,0 0 0,0-1 0,1 1 0,0-1 0,0 1 0,0-1 0,6 11 0,-6-15 0,0 0 0,0-1 0,0 1 0,0 0 0,0-1 0,1 1 0,-1-1 0,1 0 0,-1 0 0,1 0 0,0 0 0,0 0 0,0 0 0,0-1 0,0 0 0,1 1 0,-1-1 0,0 0 0,0-1 0,1 1 0,-1-1 0,1 1 0,5-1 0,-1 0 0,0 0 0,1 0 0,-1-1 0,0 0 0,16-4 0,-21 3 0,0 1 0,0-1 0,0 0 0,0 0 0,0 0 0,0 0 0,0-1 0,0 1 0,-1-1 0,1 1 0,-1-1 0,0 0 0,0 0 0,0 0 0,0 0 0,1-5 0,3-5 0,-1 0 0,0-1 0,-1 1 0,-1-1 0,0 0 0,1-21 0,-2-89 0,-3 72 0,1 49 0,0 1 0,0 1 0,1 0 0,-1 0 0,0 0 0,0 0 0,0 0 0,0 0 0,0 0 0,0 0 0,0 0 0,0 0 0,-1 0 0,1 0 0,0 0 0,-1 0 0,1 0 0,-1 0 0,1 0 0,-1 0 0,1 0 0,-1 0 0,0 0 0,-1-1 0,2 2 0,-1 0 0,1 0 0,0 0 0,-1 1 0,1-1 0,-1 0 0,1 0 0,0 1 0,-1-1 0,1 0 0,0 1 0,0-1 0,-1 1 0,1-1 0,0 0 0,0 1 0,-1-1 0,1 1 0,0-1 0,0 0 0,0 1 0,0-1 0,0 1 0,-1-1 0,1 1 0,0-1 0,0 1 0,0-1 0,0 0 0,1 1 0,-1-1 0,0 1 0,0-1 0,0 1 0,-1 144 0,2-78 0,-2-62 0,1 1 0,1-1 0,-1 1 0,1-1 0,0 0 0,0 1 0,0-1 0,1 0 0,0 0 0,4 9 0,-4-11 0,0-1 0,0 0 0,0 1 0,0-1 0,1 0 0,-1 0 0,1 0 0,-1-1 0,1 1 0,0 0 0,-1-1 0,1 0 0,0 0 0,0 0 0,0 0 0,0 0 0,0 0 0,0-1 0,6 1 0,-6-1 0,8 1 0,0 0 0,0 0 0,19-3 0,-28 2 0,1 0 0,-1-1 0,1 0 0,-1 1 0,0-1 0,1 0 0,-1 0 0,0 0 0,0 0 0,0 0 0,0-1 0,0 1 0,0-1 0,0 1 0,0-1 0,0 0 0,-1 0 0,1 0 0,-1 0 0,1 0 0,1-4 0,2-9 0,-1 0 0,-1-1 0,0 1 0,-1-1 0,0 0 0,-2 0 0,0 0 0,-2-19 0,0-10 0,2-47 0,0 91 0,0 1 0,0 0 0,0 0 0,0-1 0,0 1 0,0 0 0,0-1 0,0 1 0,1 0 0,-1 0 0,0-1 0,0 1 0,0 0 0,0-1 0,0 1 0,0 0 0,1 0 0,-1-1 0,0 1 0,0 0 0,0 0 0,1 0 0,-1-1 0,0 1 0,0 0 0,0 0 0,1 0 0,-1 0 0,0-1 0,1 1 0,-1 0 0,0 0 0,0 0 0,1 0 0,-1 0 0,0 0 0,1 0 0,-1 0 0,0 0 0,0 0 0,1 0 0,-1 0 0,0 0 0,1 0 0,-1 0 0,1 0 0,11 6 0,-5 1 0,0 0 0,-1 1 0,0 0 0,0 0 0,-1 0 0,8 16 0,-2-3 0,13 42 0,-19-40 0,-1 1 0,-1-1 0,-1 1 0,-1 42 0,-2-46 0,1-49 0,2 0 0,0-1 0,2 1 0,11-42 0,-10 52 0,22-60 0,-24 71 0,0 1 0,1 0 0,-1 0 0,2 0 0,-1 0 0,1 1 0,11-12 0,-16 18 0,0 0 0,0 0 0,0 0 0,0-1 0,0 1 0,1 0 0,-1 0 0,0 0 0,0 0 0,0 0 0,1 0 0,-1 0 0,0 0 0,0-1 0,0 1 0,0 0 0,1 0 0,-1 0 0,0 0 0,0 0 0,1 0 0,-1 0 0,0 0 0,0 0 0,0 0 0,1 0 0,-1 1 0,0-1 0,0 0 0,0 0 0,0 0 0,1 0 0,-1 0 0,0 0 0,0 0 0,0 0 0,0 1 0,1-1 0,-1 0 0,0 0 0,0 0 0,0 0 0,0 1 0,0-1 0,0 0 0,1 0 0,-1 0 0,0 0 0,0 1 0,0-1 0,0 0 0,0 0 0,0 0 0,0 1 0,3 13 0,-3-11 0,10 86 0,-8-60 0,1 0 0,1 1 0,13 39 0,-16-65 0,0 0 0,1 0 0,0 0 0,0 0 0,0-1 0,1 1 0,-1-1 0,1 1 0,0-1 0,0 0 0,0 0 0,0 0 0,0 0 0,1-1 0,-1 0 0,1 1 0,-1-1 0,1 0 0,0-1 0,0 1 0,8 1 0,0 0 0,0-1 0,1-1 0,-1 0 0,0-1 0,1 0 0,14-3 0,-20 2 0,-1 0 0,0 0 0,0-1 0,0 0 0,0 0 0,0-1 0,0 0 0,-1 0 0,1 0 0,-1-1 0,0 0 0,0 0 0,0 0 0,0 0 0,-1-1 0,0 0 0,0 1 0,0-2 0,-1 1 0,1 0 0,-1-1 0,0 0 0,-1 0 0,3-9 0,2-4 0,-2-1 0,0-1 0,-1 1 0,-1-1 0,-1 1 0,-1-25 0,0 40 0,-1 0 0,-1 0 0,1 0 0,-1 0 0,1 0 0,-1 0 0,-1 0 0,1 0 0,-1 1 0,0-1 0,0 0 0,0 1 0,-6-8 0,6 9 0,-1 0 0,0 1 0,0 0 0,0-1 0,0 1 0,0 1 0,-1-1 0,1 0 0,0 1 0,-1-1 0,0 1 0,1 0 0,-1 0 0,1 1 0,-1-1 0,0 1 0,0 0 0,-6 0 0,5 0 0,0-1 0,0 2 0,0-1 0,0 1 0,0 0 0,0 0 0,-8 3 0,11-3 0,0 0 0,-1 0 0,1 1 0,0-1 0,1 1 0,-1 0 0,0 0 0,0 0 0,1-1 0,-1 1 0,1 1 0,0-1 0,-1 0 0,1 0 0,0 0 0,0 1 0,0 2 0,-3 10 0,1 0 0,1 0 0,0 0 0,1 0 0,1 25 0,0-23 0,0-13 0,0 0 0,0 0 0,1 0 0,-1 0 0,1 0 0,0-1 0,0 1 0,0 0 0,0 0 0,1-1 0,0 1 0,-1-1 0,1 1 0,0-1 0,1 0 0,-1 1 0,1-1 0,3 4 0,-1-5 0,-1 1 0,0 0 0,0-1 0,1 0 0,-1 0 0,1 0 0,0 0 0,0-1 0,-1 0 0,1 0 0,0 0 0,0 0 0,0-1 0,6 0 0,-9 0 0,0 0 0,0-1 0,-1 1 0,1-1 0,0 1 0,0-1 0,-1 1 0,1-1 0,0 0 0,-1 0 0,1 0 0,-1 0 0,1 0 0,-1 0 0,1 0 0,-1-1 0,0 1 0,1 0 0,-1-1 0,0 1 0,0-1 0,0 1 0,0-1 0,-1 0 0,1 1 0,0-1 0,0-3 0,2-6 0,0 0 0,-1 0 0,2-17 0,-3 13 0,5-28 0,-2-42 0,-3 276 0,-12 412 0,7-556 0,-1 0 0,-18 70 0,20-104 0,-1 1 0,-1-1 0,0-1 0,0 1 0,-2-1 0,1 0 0,-1 0 0,-1-1 0,0 0 0,-1 0 0,0-1 0,-1 0 0,-13 11 0,15-16 0,0 0 0,0-1 0,-1 0 0,1 0 0,-1-1 0,0 0 0,0 0 0,0-1 0,0 0 0,0-1 0,-1 0 0,-17-1 0,20 0 0,-1-1 0,1 1 0,-1-2 0,1 1 0,0-1 0,0 0 0,0 0 0,0-1 0,0 0 0,0 0 0,1-1 0,0 0 0,-1 0 0,1 0 0,1-1 0,-8-7 0,4 1 0,1 0 0,0-1 0,0 0 0,2-1 0,-1 1 0,2-1 0,-1 0 0,2-1 0,0 1 0,-4-28 0,2-6 0,2-92 0,4 103 0,0 24 0,1 0 0,0 0 0,0 0 0,1 1 0,0-1 0,1 1 0,1-1 0,0 1 0,0 0 0,1 0 0,0 0 0,1 1 0,0 0 0,1 0 0,0 1 0,1-1 0,-1 1 0,2 1 0,16-14 0,-2 3 0,2 1 0,0 1 0,1 1 0,29-13 0,115-41 0,18-10 0,-186 79-1,-1 0 1,1 0-1,0 0 1,0 0-1,-1 0 0,1 0 1,-1-1-1,1 1 1,-1 0-1,1-1 0,-1 0 1,0 1-1,0-1 1,0 0-1,0 1 0,1-4 1,-1 4-21,-1 0-1,0-1 1,0 1 0,0-1 0,0 1-1,0 0 1,-1-1 0,1 1 0,0 0-1,-1-1 1,1 1 0,-1 0 0,1-1-1,-1 1 1,1 0 0,-1 0 0,0-1-1,0 1 1,0 0 0,0 0-1,1 0 1,-1 0 0,-1 0 0,0-1-1,-33-21-1165</inkml:trace>
</inkml:ink>
</file>

<file path=ppt/ink/ink10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1"/>
    </inkml:context>
    <inkml:brush xml:id="br0">
      <inkml:brushProperty name="width" value="0.025" units="cm"/>
      <inkml:brushProperty name="height" value="0.025" units="cm"/>
      <inkml:brushProperty name="color" value="#FFFFFF"/>
    </inkml:brush>
  </inkml:definitions>
  <inkml:trace contextRef="#ctx0" brushRef="#br0">132 31 31855,'-1'-1'23,"-2"-3"50,0 1 0,0 0 0,0 0 0,0 0 0,0 0 0,-5-3 0,7 5-59,-1 1 0,1-1 1,-1 1-1,1-1 0,-1 1 0,0-1 0,1 1 1,-1 0-1,0 0 0,1 0 0,-1 0 0,0 0 0,1 0 1,-1 0-1,1 0 0,-1 1 0,0-1 0,1 1 1,-1-1-1,-2 2 0,0 1-14,0 0 1,0-1-1,0 2 1,0-1-1,1 0 1,0 1-1,0-1 1,-1 1-1,2 0 1,-1 0-1,1 0 1,-1 1-1,1-1 1,0 0-1,0 1 0,-1 8 1,-1 1 1,0 2-1,1-1 1,1 0-1,0 17 1,1-20-1,1 1 0,0 0 0,1-1 1,0 1-1,1-1 0,4 15 0,-4-23-1,-1-1 1,0 1-1,1-1 0,0 0 1,0 0-1,0 1 0,0-1 0,0-1 1,1 1-1,-1 0 0,1-1 1,0 1-1,0-1 0,0 0 1,0 0-1,0 0 0,0 0 0,1 0 1,-1-1-1,0 0 0,1 1 1,0-1-1,-1 0 0,1-1 1,5 1-1,1 1 5,0-1 0,0-1-1,0 0 1,15-1 0,-22 0-4,0 1 0,-1-1 0,1 1 0,-1-1 0,1 0 1,0 0-1,-1 0 0,0 0 0,1-1 0,-1 1 0,0-1 0,1 1 0,-1-1 0,0 0 0,0 0 0,-1 0 1,1 0-1,0 0 0,-1 0 0,1 0 0,1-4 0,1-6-1,-1-1 0,0 0 0,0 0 0,-2 0 0,0 0 0,0-1 0,-1 1 0,-1 0 0,0 0 0,-1 0 0,0 0 0,-6-18 0,7 26-2,-1 1-1,0-1 1,0 1 0,-1-1-1,1 1 1,-1 0 0,0 0 0,0 0-1,0 1 1,-1-1 0,1 1-1,-1 0 1,0 0 0,0 0-1,0 0 1,0 1 0,0-1-1,-1 1 1,1 0 0,-1 0-1,1 1 1,-1-1 0,0 1 0,0 0-1,0 1 1,0-1 0,1 1-1,-1 0 1,-6 0 0,10 0-30,-1 1 0,0-1 0,0 0 0,1 1 0,-1 0 0,0-1 0,0 1 0,1 0 0,-1 0-1,1-1 1,-3 3 0,-16 23-1291</inkml:trace>
</inkml:ink>
</file>

<file path=ppt/ink/ink10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1"/>
    </inkml:context>
    <inkml:brush xml:id="br0">
      <inkml:brushProperty name="width" value="0.025" units="cm"/>
      <inkml:brushProperty name="height" value="0.025" units="cm"/>
      <inkml:brushProperty name="color" value="#FFFFFF"/>
    </inkml:brush>
  </inkml:definitions>
  <inkml:trace contextRef="#ctx0" brushRef="#br0">1 0 31823,'0'3'352,"16"0"-16,27 0-208,12-3-96,4 0-16,7 0 0,-14 0-16,-9 0 0,-14 0-16,-19 0-64</inkml:trace>
</inkml:ink>
</file>

<file path=ppt/ink/ink10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1"/>
    </inkml:context>
    <inkml:brush xml:id="br0">
      <inkml:brushProperty name="width" value="0.025" units="cm"/>
      <inkml:brushProperty name="height" value="0.025" units="cm"/>
      <inkml:brushProperty name="color" value="#FFFFFF"/>
    </inkml:brush>
  </inkml:definitions>
  <inkml:trace contextRef="#ctx0" brushRef="#br0">209 63 32351,'-12'-5'28,"-1"1"1,1 1-1,0 0 1,-1 0 0,0 1-1,1 1 1,-1 0-1,0 1 1,-23 3-1,33-2-28,0 0 0,0 0 0,0 0 0,0 0 0,0 0 0,1 1 0,-1-1 0,1 1 0,-1 0 0,1 0 0,-1 0 0,1 0 0,0 0 0,0 1 0,0-1 0,0 0 0,1 1 0,-1 0 0,1-1 0,-1 1 0,1 0 0,0 0 0,0 0 0,0 0 0,0 0 0,1 0 0,-1 4 0,-1 6-2,1 2 0,0-1 0,1 0 0,2 22 0,-1-33 2,-1-1 1,1 1 0,0-1 0,-1 1-1,1-1 1,0 1 0,0-1-1,1 1 1,-1-1 0,0 0 0,1 0-1,0 0 1,-1 0 0,1 0 0,0 0-1,0 0 1,3 2 0,0-1 2,-1 0 0,1-1 0,0 1-1,0-1 1,0 0 0,0-1 0,0 1 0,9 1 0,-8-2 1,-1 0-1,1-1 1,-1 1-1,1-1 1,-1 0-1,1-1 1,-1 1-1,1-1 1,-1 0-1,1-1 1,-1 1 0,1-1-1,-1 0 1,0 0-1,0-1 1,0 1-1,0-1 1,4-4-1,-4 1-1,1-1 1,-2-1-1,1 1 0,-1-1 0,0 0 0,0 0 0,-1 0 1,0 0-1,-1 0 0,0-1 0,0 1 0,0-1 1,-1 0-1,-1 1 0,0-17 0,0 22-2,0-1 0,-1 0 0,1 1 0,-1-1 0,0 0 0,0 1 0,0-1 0,0 1 0,0-1 0,-1 1 0,0 0 0,1-1 0,-1 1 0,-1 0 0,1 0 0,0 1 0,-1-1 0,1 0 0,-1 1 0,0-1 0,0 1 0,0 0 0,-4-2 0,1 0 0,-1 2 0,1-1 0,-1 1 0,0 0 0,1 0 0,-1 0 0,0 1 0,0 1 0,0-1 0,0 1 0,-12 1 0,17-1 0,0 0 1,0 1-1,-1-1 0,1 1 1,0-1-1,0 1 0,0 0 1,0 0-1,0 0 0,0 0 1,0 0-1,0 1 1,0-1-1,0 0 0,1 1 1,-1 0-1,0-1 0,1 1 1,0 0-1,-1 0 0,1 0 1,0 0-1,-2 3 0,0 3-81,1-1 0,0 1 0,0-1-1,1 1 1,0 0 0,0 8 0,-1 36-2112</inkml:trace>
</inkml:ink>
</file>

<file path=ppt/ink/ink10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5"/>
    </inkml:context>
    <inkml:brush xml:id="br0">
      <inkml:brushProperty name="width" value="0.025" units="cm"/>
      <inkml:brushProperty name="height" value="0.025" units="cm"/>
      <inkml:brushProperty name="color" value="#FFFFFF"/>
    </inkml:brush>
  </inkml:definitions>
  <inkml:trace contextRef="#ctx0" brushRef="#br0">1 181 31855,'0'-25'405,"0"-27"8,0 40-323,1 20-86,3 161-4,-2-36 0,23 155 0,-18-332 0,-5-62 0,7-122 0,-5 185 0,2 1 0,2 0 0,16-52 0,-21 85 0,1 0 0,0 1 0,0 0 0,0 0 0,1 0 0,1 0 0,8-9 0,-13 15 0,0 1 0,1 0 0,-1-1 0,1 1 0,-1 0 0,1 0 0,-1 0 0,1 0 0,0 0 0,0 0 0,-1 1 0,1-1 0,0 1 0,0-1 0,0 1 0,0 0 0,3-1 0,-3 2 0,0-1 0,0 1 0,0 0 0,-1-1 0,1 1 0,0 0 0,0 0 0,0 0 0,-1 1 0,1-1 0,0 0 0,-1 1 0,1-1 0,-1 1 0,0-1 0,0 1 0,1 0 0,-1-1 0,0 1 0,1 3 0,7 13 0,-1 0 0,-1 0 0,0 1 0,-2 0 0,0 0 0,4 39 0,0 125 0,-9-169 0,-1 0 0,-1 0 0,0 0 0,0 0 0,-1-1 0,-1 1 0,0-1 0,-9 17 0,9-22 0,-1 1 0,1-1 0,-2-1 0,1 1 0,-1-1 0,0 0 0,-1 0 0,0-1 0,0 1 0,0-2 0,-1 1 0,1-1 0,-14 6 0,-18-2 0,31-8 0,24-1 0,65 2 0,-41 0 0,1-1 0,-1-2 0,59-10 0,-92 9 0,0 1 0,0-1 0,-1-1 0,1 1 0,-1-1 0,1-1 0,-1 1 0,0-1 0,0 0 0,-1 0 0,1 0 0,-1-1 0,0 0 0,0 0 0,0-1 0,-1 1 0,0-1 0,0 0 0,-1 0 0,1 0 0,-1-1 0,0 1 0,-1-1 0,3-10 0,1-10 0,-2-1 0,0 0 0,-2-1 0,-3-49 0,0 36 0,1 39 0,-1-22 0,1 24 0,0 0 0,0 1 0,0-1 0,0 0 0,0 1 0,-1-1 0,1 0 0,0 1 0,0-1 0,-1 0 0,1 1 0,0-1 0,-1 1 0,1-1 0,0 0 0,-1 1 0,1-1 0,-1 1 0,1-1 0,-1 1 0,1 0 0,-1-1 0,1 1 0,-1-1 0,1 1 0,-1 0 0,0 0 0,1-1 0,-2 1 0,1 0 0,0 0 0,0 1 0,1-1 0,-1 1 0,0-1 0,1 1 0,-1-1 0,0 1 0,1-1 0,-1 1 0,1 0 0,-1-1 0,1 1 0,-1 0 0,1 0 0,-1-1 0,1 1 0,0 0 0,-1 0 0,1 0 0,0-1 0,0 1 0,0 0 0,-1 0 0,1 0 0,0 0 0,0-1 0,0 1 0,0 0 0,1 1 0,-1-1 0,-6 65 0,7 121 0,0-152 0,0-28 0,-1 1 0,1-1 0,0 1 0,0-1 0,1 0 0,0 0 0,0 0 0,1 0 0,0 0 0,4 7 0,-5-11 0,1 1 0,-1-1 0,1-1 0,-1 1 0,1 0 0,0-1 0,0 1 0,0-1 0,0 0 0,1 0 0,-1 0 0,0 0 0,1-1 0,0 1 0,-1-1 0,1 0 0,0 0 0,0 0 0,-1-1 0,1 1 0,4-1 0,-2 1 0,0-1 0,-1 0 0,1 0 0,0-1 0,-1 0 0,1 0 0,0 0 0,-1 0 0,1-1 0,-1 0 0,9-4 0,-9 2 0,0 0 0,0 0 0,-1 0 0,1-1 0,-1 1 0,0-1 0,0 0 0,-1 0 0,1-1 0,4-9 0,1-4 0,-1 1 0,-1-2 0,-1 1 0,6-30 0,7-83 0,-10 60 0,-10 71 0,1 0 0,0 0 0,0 0 0,1 1 0,-1-1 0,0 0 0,0 0 0,0 0 0,0 0 0,1 0 0,-1 1 0,0-1 0,1 0 0,-1 0 0,1 0 0,-1 1 0,1-1 0,-1 0 0,1 1 0,0-1 0,-1 0 0,1 1 0,0-1 0,-1 1 0,1-1 0,0 1 0,0-1 0,0 1 0,-1 0 0,1-1 0,0 1 0,0 0 0,0 0 0,0-1 0,0 1 0,-1 0 0,1 0 0,0 0 0,0 0 0,1 0 0,1 1 0,-1 0 0,0 0 0,1 0 0,-1 0 0,0 0 0,0 1 0,0-1 0,0 1 0,0-1 0,0 1 0,0 0 0,-1-1 0,1 1 0,2 4 0,4 6 0,-1 0 0,-1 1 0,1 0 0,-2 0 0,0 1 0,-1 0 0,4 16 0,-4-2 0,0 0 0,-1 49 0,-2-70 0,-2-1 0,1 1 0,-1-1 0,0 0 0,0 1 0,-1-1 0,1 0 0,-2 0 0,1 0 0,-1 0 0,1 0 0,-1-1 0,-7 10 0,4-8 0,-1-1 0,1 0 0,-1 0 0,0 0 0,0-1 0,0 0 0,-1-1 0,0 0 0,-10 5 0,2-3 0,0 0 0,-28 6 0,38-11 0,0 0 0,0 0 0,0 0 0,0-1 0,0 0 0,0 0 0,0 0 0,0-1 0,0 0 0,-11-3 0,15 2 0,0 1 0,0 0 0,0-1 0,0 1 0,1-1 0,-1 0 0,0 1 0,1-1 0,-1 0 0,1 0 0,0 0 0,0 0 0,0 0 0,0 0 0,0-1 0,0 1 0,0 0 0,1 0 0,-1-1 0,1 1 0,-1-4 0,0-9 0,0 0 0,2-21 0,0 13 0,-1 18 0,0 0 0,0 0 0,1 0 0,0 0 0,-1 0 0,2 0 0,-1 1 0,1-1 0,-1 0 0,4-4 0,-4 7 0,1 0 0,-1-1 0,1 1 0,0 0 0,0 0 0,0 1 0,0-1 0,0 0 0,1 1 0,-1-1 0,0 1 0,1 0 0,-1-1 0,1 1 0,-1 0 0,1 1 0,0-1 0,-1 0 0,1 1 0,3-1 0,2 0 0,-1 1 0,0 0 0,1 0 0,-1 1 0,1-1 0,-1 2 0,0-1 0,0 1 0,12 4 0,-4 1 0,0 1 0,24 17 0,19 11 0,-47-31 0,1-1 0,0 0 0,0 0 0,0-1 0,0-1 0,0 0 0,0 0 0,1-1 0,-1-1 0,1 0 0,-1-1 0,15-3 0,-23 3 0,-1 0 0,0 0 0,0 0 0,0-1 0,0 1 0,0-1 0,0 0 0,-1 0 0,1 0 0,-1 0 0,1-1 0,-1 1 0,0-1 0,0 1 0,0-1 0,0 0 0,0 1 0,0-1 0,-1 0 0,0 0 0,1-1 0,-1 1 0,0 0 0,-1 0 0,2-5 0,1-10 0,-1 0 0,0-1 0,-2-25 0,0 30 0,0-44 0,0 41 0,-1 58 0,-1 94 0,-7 136 0,4-207 0,-3-1 0,-20 75 0,24-124 0,2-14 0,2-21 0,0 9 0,3-106 0,4 0 0,42-209 0,-44 303 0,0 1 0,2-1 0,1 1 0,13-27 0,-21 48 0,1 1 0,0-1 0,0 1 0,-1 0 0,1-1 0,0 1 0,0 0 0,1 0 0,-1-1 0,0 1 0,0 0 0,1 0 0,1-1 0,-2 2 0,0-1 0,0 1 0,-1 0 0,1 0 0,0 0 0,0 0 0,-1 0 0,1 0 0,0 0 0,0 0 0,0 0 0,-1 0 0,1 0 0,0 0 0,0 1 0,-1-1 0,1 0 0,0 1 0,0-1 0,0 1 0,2 1 0,-1 0 0,0 0 0,1 1 0,-1-1 0,0 0 0,0 1 0,0 0 0,-1 0 0,1-1 0,-1 1 0,3 5 0,5 20 0,0 0 0,-2 0 0,-1 1 0,-1 0 0,-2 0 0,0 43 0,-3-68 0,0 0 0,-1 0 0,1 0 0,-1 0 0,0-1 0,0 1 0,-1 0 0,1-1 0,-1 1 0,0-1 0,1 1 0,-2-1 0,1 0 0,0 1 0,-1-1 0,1-1 0,-1 1 0,0 0 0,0-1 0,0 1 0,0-1 0,-6 3 0,-2 1 0,-1 0 0,0-1 0,-1 0 0,1-1 0,-19 3 0,92-7 0,-38-2 0,-1-2 0,1 0 0,-1-1 0,0-1 0,-1-1 0,29-13 0,-43 16 0,1 0 0,-1 0 0,0-1 0,0 0 0,-1 0 0,1-1 0,-1 0 0,0 0 0,-1 0 0,1-1 0,-1 0 0,-1 0 0,1 0 0,-1-1 0,-1 1 0,1-1 0,-1 0 0,0 0 0,-1 0 0,2-11 0,0-18 0,-2 0 0,-2-44 0,-1 29 0,0 25 0,-1 0 0,-2 0 0,-1 0 0,-15-48 0,16 145 0,4-6 0,-2-3 0,9 69 0,-5-112 0,1 0 0,0-1 0,2 1 0,0-1 0,1 1 0,0-2 0,2 1 0,12 21 0,-16-33 0,-1 0 0,1 0 0,1-1 0,-1 1 0,1-1 0,-1 0 0,1 0 0,0 0 0,1-1 0,-1 0 0,0 0 0,1 0 0,0-1 0,0 0 0,0 0 0,0 0 0,0-1 0,0 0 0,0 0 0,0 0 0,1-1 0,-1 0 0,0 0 0,0 0 0,0-1 0,1 0 0,-1-1 0,0 1 0,0-1 0,0 0 0,-1 0 0,1-1 0,0 0 0,-1 0 0,0 0 0,0-1 0,0 1 0,0-1 0,0-1 0,-1 1 0,1-1 0,5-8 0,-3 1 0,-1 0 0,0 0 0,-1-1 0,0 0 0,-1 0 0,0 0 0,-1-1 0,2-23 0,-2-8 0,-4-56 0,1 96 0,0-3 0,-1 0 0,1 1 0,-2-1 0,1 1 0,-1 0 0,-4-14 0,5 20 0,0-1 0,1 1 0,-1-1 0,0 1 0,0 0 0,0-1 0,0 1 0,0 0 0,0-1 0,-1 1 0,1 0 0,0 0 0,0 0 0,-1 0 0,1 0 0,-1 1 0,1-1 0,-1 0 0,1 1 0,-1-1 0,0 1 0,1-1 0,-1 1 0,1 0 0,-1 0 0,0 0 0,1 0 0,-1 0 0,0 0 0,1 0 0,-1 0 0,0 1 0,1-1 0,-1 0 0,1 1 0,-1 0 0,-1 0 0,0 1 0,1-1 0,-1 1 0,1 0 0,-1 0 0,1 0 0,0 0 0,0 0 0,0 0 0,0 1 0,0-1 0,0 1 0,1-1 0,-1 1 0,1 0 0,0-1 0,-1 1 0,0 6 0,-11 54 0,12-60 0,-2 31 0,1 55 0,2-57 0,0-27 0,1 1 0,-1-1 0,1 1 0,0-1 0,0 1 0,1-1 0,0 0 0,-1 1 0,2-1 0,-1 0 0,1 0 0,4 6 0,-6-9 0,1 0 0,0 0 0,0 0 0,0 0 0,0 0 0,1 0 0,-1 0 0,0-1 0,1 1 0,-1-1 0,1 0 0,0 0 0,-1 0 0,1 0 0,0 0 0,0 0 0,-1-1 0,1 1 0,0-1 0,0 0 0,0 0 0,0 0 0,0 0 0,-1-1 0,1 1 0,4-2 0,-5 2 0,0-1 0,0 0 0,0-1 0,0 1 0,0 0 0,-1 0 0,1-1 0,0 1 0,-1-1 0,1 0 0,-1 1 0,1-1 0,-1 0 0,0 0 0,0 0 0,0 0 0,0 0 0,0 0 0,0 0 0,0-3 0,11-48 0,-12 51 0,5-46 0,-4-72 0,-2 89 0,0 80 0,-1-28 0,1-1 0,1 1 0,1-1 0,0 1 0,2-1 0,5 22 0,-7-39 0,0 1 0,1-1 0,-1 1 0,1-1 0,0 0 0,0 0 0,0 0 0,0 0 0,1 0 0,-1 0 0,1 0 0,0-1 0,0 1 0,-1-1 0,2 0 0,3 3 0,-1-3 0,0 0 0,0 0 0,1 0 0,-1-1 0,1 0 0,-1 0 0,0-1 0,11 0 0,-15 0 0,0 0 0,0 0 0,1-1 0,-1 1 0,0-1 0,0 1 0,0-1 0,0 0 0,0 0 0,0 0 0,0 0 0,0 0 0,0-1 0,0 1 0,0 0 0,-1-1 0,1 1 0,1-3 0,1-1 0,0 0 0,-1 0 0,0-1 0,0 1 0,-1-1 0,4-9 0,0-7 0,-1 0 0,4-38 0,-9 57 0,5-121 0,-5 107 0,-2 83 0,1-11 0,5 64 0,-3-112 0,0-1 0,1 1 0,0 0 0,0-1 0,0 0 0,1 1 0,0-1 0,0 0 0,5 6 0,-6-9 0,0 0 0,0 0 0,0-1 0,1 1 0,-1-1 0,1 0 0,-1 0 0,1 0 0,0 0 0,0 0 0,0 0 0,0-1 0,0 1 0,0-1 0,0 0 0,1 0 0,-1 0 0,0-1 0,0 1 0,5 0 0,-6-1 0,0 0 0,0 1 0,0-1 0,0 0 0,0 0 0,1 0 0,-1-1 0,0 1 0,0 0 0,0-1 0,0 1 0,0-1 0,0 0 0,0 0 0,0 0 0,0 0 0,0 0 0,0 0 0,-1 0 0,1-1 0,0 1 0,-1 0 0,1-1 0,-1 0 0,0 1 0,1-1 0,-1 0 0,0 0 0,0 0 0,0 1 0,0-1 0,0 0 0,-1 0 0,2-3 0,12-31 0,-2-2 0,-1 0 0,-2 0 0,-2 0 0,5-67 0,-15 381 0,-18 125 0,9-280 0,-37 155 0,43-249 0,-2 0 0,-20 50 0,26-71 0,-1-1 0,0 1 0,0 0 0,0-1 0,-1 0 0,0 1 0,0-1 0,0-1 0,-1 1 0,0-1 0,1 1 0,-1-2 0,-1 1 0,1 0 0,-1-1 0,1 0 0,-1 0 0,-10 3 0,4-4 0,0 0 0,0-1 0,-1-1 0,1 0 0,0 0 0,0-1 0,0-1 0,0 0 0,0-1 0,1 0 0,-1 0 0,1-1 0,-1-1 0,1 0 0,1-1 0,-1 0 0,-18-14 0,-1-4 0,0-2 0,2-1 0,0-1 0,-27-38 0,41 49 0,0-2 0,2 1 0,0-1 0,-17-40 0,24 45 0,0 0 0,1-1 0,0 0 0,1 0 0,1 0 0,1 0 0,0 0 0,1-17 0,1 23 0,1 0 0,-1-1 0,2 1 0,-1 0 0,1 0 0,1 0 0,0 1 0,0-1 0,1 1 0,-1 0 0,2 0 0,-1 1 0,1-1 0,12-10 0,9-7 0,1 1 0,45-29 0,-61 45 0,404-242 0,-77 52 0,-327 191 0,-11 7 0,1-1 0,-1 0 0,1 0 0,-1 0 0,0 1 0,1-1 0,-1 0 0,0-1 0,0 1 0,1 0 0,-1 0 0,0 0 0,0-1 0,0 1 0,-1 0 0,1-1 0,1-1 0,-4 2-1,0 0 1,0 0-1,0 1 0,-1-1 1,1 1-1,0-1 0,0 1 0,0 0 1,0 0-1,-1 0 0,1 0 1,-2 1-1,1-1-3,-52 0-135,-17 0-301</inkml:trace>
</inkml:ink>
</file>

<file path=ppt/ink/ink1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3"/>
    </inkml:context>
    <inkml:brush xml:id="br0">
      <inkml:brushProperty name="width" value="0.05" units="cm"/>
      <inkml:brushProperty name="height" value="0.05" units="cm"/>
      <inkml:brushProperty name="color" value="#FFFF00"/>
    </inkml:brush>
  </inkml:definitions>
  <inkml:trace contextRef="#ctx0" brushRef="#br0">1 1 32159,'0'0'208,"22"0"-96,27 0-16,14 0-64,9 0-32,-4 0 0,-8 0-224,-10 0-977</inkml:trace>
</inkml:ink>
</file>

<file path=ppt/ink/ink10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5"/>
    </inkml:context>
    <inkml:brush xml:id="br0">
      <inkml:brushProperty name="width" value="0.025" units="cm"/>
      <inkml:brushProperty name="height" value="0.025" units="cm"/>
      <inkml:brushProperty name="color" value="#FFFFFF"/>
    </inkml:brush>
  </inkml:definitions>
  <inkml:trace contextRef="#ctx0" brushRef="#br0">106 30 32367,'-11'0'245,"7"1"-243,0 0 0,1 0 1,0 0-1,-1 0 0,1 0 0,-1 1 0,1 0 0,0-1 0,0 1 0,0 0 0,0 1 1,0-1-1,1 0 0,-1 1 0,1 0 0,-1-1 0,1 1 0,0 0 0,0 0 0,0 0 1,-2 6-1,-1-1-3,1 1 1,0 0-1,1 0 1,0 1-1,0-1 1,1 0-1,-2 13 1,4-20 0,-1 9 0,1 0 0,-1 0 1,3 19-1,-1-27 1,0 0-1,0 1 1,0-1 0,0 1 0,0-1 0,1 0-1,0 0 1,-1 0 0,1 0 0,0 0-1,0 0 1,1 0 0,-1-1 0,1 1 0,3 3-1,1-1 2,0-1 0,1 1-1,-1-1 1,1-1 0,0 1-1,-1-1 1,1-1 0,1 0 0,13 3-1,5-2 15,45-1-1,-60-2-12,-7 0-1,0 0-1,0-1 1,0 0 0,-1 1-1,1-2 1,0 1-1,0 0 1,-1-1 0,1 0-1,-1 0 1,1-1 0,-1 1-1,0-1 1,0 0 0,0 0-1,0 0 1,-1 0 0,1-1-1,-1 1 1,0-1-1,0 0 1,0 0 0,0 0-1,-1-1 1,0 1 0,0-1-1,0 1 1,0-1 0,1-7-1,-1 4-1,0-1 0,-1 1 0,0-1 0,0 1 0,-1-1 0,0 1 0,0-1 0,-1 1 0,0-1 0,-1 1-1,0-1 1,0 1 0,-1 0 0,0 0 0,0 0 0,-8-11 0,6 11 0,-1 0 0,0 1 0,0 0 0,-1 0 0,0 1 0,-1 0 1,1 0-1,-14-8 0,18 13-1,1-1 1,-1 1 0,1-1 0,-1 1-1,0 0 1,1 0 0,-1 0 0,0 0-1,0 1 1,0-1 0,0 1 0,0 0-1,0 0 1,0 0 0,0 0 0,0 0-1,1 1 1,-1-1 0,0 1 0,0 0-1,0 0 1,0 0 0,1 0 0,-1 0-1,0 1 1,1-1 0,0 1 0,-1-1-1,1 1 1,0 0 0,-1 0 0,1 0-1,-2 3 1,-1 4-25,0-1 1,0 1-1,-5 14 0,-16 37-316</inkml:trace>
</inkml:ink>
</file>

<file path=ppt/ink/ink10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14"/>
    </inkml:context>
    <inkml:brush xml:id="br0">
      <inkml:brushProperty name="width" value="0.05" units="cm"/>
      <inkml:brushProperty name="height" value="0.05" units="cm"/>
      <inkml:brushProperty name="color" value="#66CC00"/>
    </inkml:brush>
  </inkml:definitions>
  <inkml:trace contextRef="#ctx0" brushRef="#br0">132 95 32063,'1'-23'151,"0"15"-63,-1 1 0,0-1 1,0 0-1,-3-14 0,1 73-8,-4 339-80,-27 2 0,31-378 0,0-4 0,2-17 0,0-14 0,-13-634 0,13 641 0,0 0 0,1 0 0,0 0 0,2 0 0,-1 0 0,2 0 0,5-16 0,-7 25 0,0 1 0,0 1 0,0-1 0,1 0 0,-1 0 0,1 1 0,0-1 0,0 1 0,0 0 0,1 0 0,-1 0 0,1 1 0,-1-1 0,1 1 0,0 0 0,0 0 0,0 0 0,0 0 0,0 1 0,0-1 0,1 1 0,-1 0 0,0 0 0,1 1 0,-1 0 0,8 0 0,-9 0 0,3-1 0,-1 1 0,1 0 0,0 1 0,-1-1 0,1 1 0,9 3 0,-13-3 0,0 0 0,1 1 0,-2-1 0,1 1 0,0-1 0,0 1 0,0 0 0,-1 0 0,1 0 0,-1 0 0,1 0 0,-1 0 0,0 0 0,0 0 0,0 1 0,0-1 0,1 4 0,2 6 0,0 1 0,0-1 0,-1 1 0,-1 0 0,0 0 0,-1 0 0,-1 0 0,0 0 0,0 0 0,-1 1 0,-1-1 0,0 0 0,-1-1 0,0 1 0,-1 0 0,-1-1 0,0 0 0,0 0 0,-1 0 0,-1-1 0,0 0 0,0 0 0,-15 15 0,10-13-1,0 0 1,-1-1-1,-1 0 0,-17 10 1,24-17-2,0-1-1,0 0 1,-1-1 0,1 0 0,-1 0 0,0 0-1,0-1 1,0 0 0,0-1 0,0 0 0,-11 0 0,-9-1-4,27 0 6,1-1-1,0 0 0,0 1 1,-1-1-1,1 1 0,0-1 1,0 0-1,0 1 0,0-1 1,0 0-1,0 1 0,0-1 1,0 1-1,0-1 1,0 0-1,0 1 0,1-1 1,-1 1-1,0-2 0,1 1 1,-1 0 0,1 0 0,0 0 0,0 0 0,0 0 0,0 0 0,0 0 0,0 0 0,0 0 0,0 1 0,0-1 0,1 0 0,-1 1 0,0-1 0,1 1 0,-1-1 0,0 1 0,1-1 0,-1 1 0,2 0 0,31-3 0,-28 2 0,1 1 0,0-1 0,0 2 0,0-1 0,0 1 0,0-1 0,11 4 0,-15-2 0,0-1 0,0 1 0,0-1 0,0 1 0,-1 0 0,1 0 0,0 0 0,-1 0 0,1 1 0,-1-1 0,0 1 0,0-1 0,0 1 0,0 0 0,3 5 0,31 76 0,-25-55 0,1-1 0,18 30 0,-26-52 0,0 1 0,1 0 0,0-1 0,0 0 0,1 0 0,-1 0 0,1-1 0,1 1 0,-1-1 0,1-1 0,0 0 0,12 6 0,-15-8 1,0-1-1,0 0 1,-1 0 0,1 0-1,0 0 1,0-1 0,0 0-1,0 0 1,0 0 0,0 0-1,5-1 1,-7 0-1,0 1 1,0 0-1,-1-1 0,1 0 1,0 1-1,0-1 1,0 0-1,0 0 0,-1 0 1,1 0-1,0-1 0,-1 1 1,1 0-1,-1-1 0,1 1 1,-1-1-1,0 1 1,0-1-1,0 0 0,0 1 1,2-5-1,6-24 0,-1 0 0,-2 0 0,4-63 0,-8 65 0,1-1 0,2 1 0,0 0 0,17-49 0,-19 70 0,1 0 0,-1 0 0,1 1 0,0-1 0,1 1 0,-1 0 0,1 0 0,0 1 0,1-1 0,-1 1 0,11-7 0,-12 9 0,1 1 0,0-1 0,0 1 0,0-1-1,1 1 1,-1 1 0,0-1 0,1 1 0,-1 0-1,1 0 1,-1 1 0,1 0 0,0 0 0,-1 0 0,1 0-1,7 2 1,-10 0 0,-1-1-1,1 0 0,0 1 0,-1-1 0,0 1 1,1 0-1,-1 0 0,0 0 0,0 0 0,0 0 1,0 0-1,0 1 0,0-1 0,-1 1 0,1-1 1,-1 1-1,0-1 0,1 1 0,0 3 0,5 17 6,-6-19 1,-1-6 5,-1-2-11,0 1 1,0 0-1,0-1 1,0 1-1,0 0 1,-1 0-1,1 0 1,-1 0 0,0 0-1,0 0 1,0 1-1,0-1 1,-1 0-1,1 1 1,-4-3-1,4 4 0,0-1 1,0 1-1,0 0 0,0 0 0,0 1 0,-1-1 1,1 0-1,0 1 0,0-1 0,-1 1 0,1 0 1,0 0-1,-1 0 0,1 0 0,0 0 0,0 0 0,-1 0 1,1 1-1,0-1 0,0 1 0,-1 0 0,1 0 1,0 0-1,-4 2 0,0 1 0,1 1 0,-1-1 0,1 1 0,0 0 0,0 1 0,0-1 0,1 1 0,0 0 0,0 0 0,1 0 0,-1 1 0,2-1 0,-1 1 0,-2 9 0,-3 11 0,1 0 0,-5 37 0,8-23-4,1 0-1,3 49 1,0-87 4,0 0-1,0 0 1,0 0 0,1 0 0,-1 0 0,1 0 0,0-1 0,0 1 0,0 0-1,0 0 1,0 0 0,0-1 0,1 1 0,-1-1 0,1 1 0,0-1 0,0 0 0,0 0-1,0 1 1,0-1 0,0-1 0,1 1 0,-1 0 0,0 0 0,1-1 0,3 2 0,2 0 0,0-1 0,1-1 1,-1 1-1,1-1 0,-1 0 1,1-1-1,15-1 1,-21 0-1,0 1 0,0 0 0,0-1 1,0 0-1,0 0 0,0 0 1,0 0-1,0 0 0,-1 0 0,1-1 1,0 0-1,-1 1 0,1-1 0,-1 0 1,4-4-1,-1 1 1,-1 0-1,-1 0 1,1 0-1,-1-1 1,0 1-1,0-1 1,3-8-1,-2-2 1,1 1 0,-2 0 0,0-1-1,-1 0 1,0-25 0,-1 10-1,-1-6 0,-4-39 0,2 65 0,1 0 0,-2 0 0,1 0 0,-2 0 0,1 1 0,-2-1 0,-9-18 0,11 29 0,2 7 0,0 11 0,1 20 0,-2 0 0,3 1 0,1 0 0,2 0 0,13 60 0,-9-68 0,-7-23 0,1 0 0,0 1 0,1-1 0,-1 0 0,1 0 0,1-1 0,0 1 0,8 11 0,-12-18 0,1 0 0,0 0 0,0-1 0,0 1 0,0-1 0,-1 1 0,1 0 0,0-1 0,0 0 0,0 1 0,0-1 0,0 0 0,0 1 0,1-1 0,-1 0 0,0 0 0,0 0 0,0 0 0,0 0 0,0 0 0,0 0 0,0 0 0,0 0 0,0-1 0,0 1 0,0 0 0,0-1 0,2 0 0,-1 0 0,0-1 0,0 1 0,1 0 0,-1-1 0,-1 0 0,1 1 0,0-1 0,0 0 0,-1 0 0,1 0 0,2-4 0,2-8 1,1-1-1,-2-1 1,0 1 0,-1-1 0,0 0-1,2-24 1,0-103 7,-4 49-5,-2 93-3,0-1 0,0 1 0,0-1 0,1 1 0,-1 0 0,0-1 0,1 1 0,-1-1 0,1 1 0,-1 0 0,1 0 0,0-1 0,-1 1 0,3-2 0,-2 3 0,-1-1 0,1 1 0,-1 0 0,1 0 0,-1-1 0,1 1 0,0 0 0,-1 0 0,1 0 0,-1 0 0,1 0 0,0 0 0,-1 0 0,1 0 0,-1 0 0,1 0 0,0 0 0,-1 0 0,1 1 0,-1-1 0,1 0 0,-1 0 0,1 1 0,-1-1 0,1 0 0,0 1 0,-1-1 0,0 0 0,1 1 0,-1-1 0,1 1 0,-1-1 0,0 1 0,1-1 0,-1 1 0,1 0 0,7 10 0,1 0 0,-2 1 0,1 0 0,10 25 0,18 59 0,-28-70 0,0 0 0,-2 1 0,-2 0 0,4 45 0,-8-70 0,-1-1 0,1-1 0,0 1 0,0-1 0,0 1 0,0-1 0,0 1 0,0 0 0,0-1 0,0 1 0,0-1 0,0 1 0,0-1 0,0 1 0,0-1 0,0 1 0,1 0 0,-1-1 0,0 1 0,0-1 0,1 1 0,-1-1 0,0 1 0,1-1 0,-1 0 0,1 1 0,0-2 0,1 0 0,-1-1 0,0 1 0,0-1 0,0 1 0,0-1 0,0 1 0,0-1 0,-1 0 0,1 0 0,0 1 0,-1-1 0,1-3 0,0 3 0,39-146 0,-25 87 0,41-109 0,-54 164 0,1 0 0,0 1 0,0-1 0,1 1 0,-1 0 0,1 0 0,5-5 0,-7 8 0,0 0 0,1 0 0,-1 0 0,1 1 0,-1-1 0,1 1 0,0 0 0,-1-1 0,1 1 0,0 0 0,0 1 0,0-1 0,0 0 0,0 1 0,0 0 0,3 0 0,-4 0 0,-1 0 0,1 1 0,-1 0 0,1-1 0,-1 1 0,0 0 0,1-1 0,-1 1 0,0 0 0,0 0 0,0 0 0,1 0 0,-1 1 0,0-1 0,0 0 0,0 0 0,-1 1 0,1-1 0,0 0 0,0 1 0,-1-1 0,1 0 0,-1 1 0,1-1 0,-1 3 0,11 45 0,-10-42 0,8 92 0,-7-65 0,0 0 0,13 53 0,-13-78 0,0-1 0,1 1 0,0-1 0,1 0 0,0 0 0,0-1 0,0 1 0,1-1 0,0 0 0,1 0 0,-1 0 0,1-1 0,1 1 0,12 9 0,-12-12 0,0-1 0,0 1 0,0-1 0,1-1 0,-1 1 0,1-1 0,-1-1 0,1 1 0,10 0 0,-2-1 0,0-1 0,1-1 0,22-3 0,-32 3 0,-1-1 0,0 0 0,0 0 0,1 0 0,-1-1 0,-1 0 0,1 0 0,0 0 0,-1-1 0,0 0 0,0 0 0,0-1 0,0 1 0,-1-1 0,1 0 0,-1 0 0,-1 0 0,1-1 0,-1 0 0,0 1 0,0-1 0,3-8 0,0-2 0,-1 0 0,-1-1 0,0 1 0,-1-1 0,-1 0 0,0 0 0,-2-24 0,0 34 0,-1 1 0,0-1 0,0 1 0,0 0 0,-1-1 0,0 1 0,0 0 0,0 0 0,-1 0 0,0 0 0,0 0 0,-1 1 0,0-1 0,0 1 0,0 0 0,0 0 0,-1 1 0,0-1 0,0 1 0,0 0 0,0 0 0,-1 1 0,1-1 0,-1 1 0,0 1 0,0-1 0,0 1 0,-1 0 0,-8-2 0,2 2 0,0 0 0,0 1 0,0 0 0,0 1 0,0 1 0,0 0 0,-14 3 0,25-4 0,0 1 0,0 0 0,-1 0 0,1 0 0,0 1 0,0-1 0,0 0 0,0 1 0,0-1 0,0 1 0,1 0 0,-1 0 0,1-1 0,-1 1 0,1 0 0,-1 1 0,1-1 0,0 0 0,0 0 0,0 0 0,0 1 0,1-1 0,-1 0 0,0 4 0,-1 7 0,0 0 0,1-1 0,2 21 0,-1-17 0,0-6 0,2 1 0,-1-1 0,1 1 0,1-1 0,0 1 0,0-1 0,1 0 0,0-1 0,1 1 0,0-1 0,1 0 0,0 0 0,0 0 0,1-1 0,10 11 0,-10-11 0,1-1 0,0-1 0,0 1 0,0-1 0,1 0 0,0-1 0,0 0 0,0 0 0,1-1 0,-1-1 0,1 1 0,0-1 0,0-1 0,0 0 0,21 1 0,-28-3 0,1 0 0,-1 0 0,1-1 0,-1 0 0,0 1 0,1-1 0,-1-1 0,0 1 0,1 0 0,-1-1 0,0 1 0,0-1 0,0 0 0,-1 0 0,5-3 0,-3 0 0,1-1 0,0 1 0,-1 0 0,0-1 0,-1 0 0,1 0 0,3-9 0,0-3 0,-1 0 0,0 0 0,-2-1 0,5-35 0,-3-25 0,-4-1 0,-7-80 0,4 144 0,-1 0 0,-1 1 0,0-1 0,-1 1 0,-11-28 0,15 43 0,-6-9 0,6 9 0,0 0 0,0 1 0,0-1 0,0 0 0,0 0 0,0 0 0,0 0 0,0 1 0,0-1 0,0 0 0,0 0 0,0 0 0,0 0 0,0 1 0,0-1 0,0 0 0,0 0 0,0 0 0,0 0 0,0 0 0,0 1 0,0-1 0,0 0 0,-1 0 0,1 0 0,0 0 0,0 0 0,0 0 0,0 1 0,0-1 0,0 0 0,0 0 0,-1 0 0,1 0 0,0 0 0,0 0 0,0 0 0,0 0 0,0 0 0,-1 0 0,1 1 0,0-1 0,0 0 0,0 0 0,0 0 0,0 0 0,-1 0 0,1 0 0,0 0 0,0 0 0,0 0 0,0 0 0,-1 0 0,1-1 0,0 1 0,0 0 0,0 0 0,0 0 0,0 0 0,-1 0 0,1 0 0,0 0 0,0 0 0,0 0 0,0 0 0,0-1 0,-1 1 0,-1 257 0,4-128 0,-4-69 0,2 62 0,1-111 0,0 1 0,1 0 0,0-1 0,0 1 0,2-1 0,-1 0 0,10 19 0,-11-28 0,-1 1 0,1-1 0,0 1 0,-1-1 0,1 0 0,0 1 0,1-1 0,-1 0 0,0 0 0,1-1 0,-1 1 0,1 0 0,-1-1 0,1 0 0,0 1 0,0-1 0,-1 0 0,1-1 0,0 1 0,0 0 0,0-1 0,0 1 0,0-1 0,0 0 0,0 0 0,0 0 0,0-1 0,6 0 0,-4-1 0,0 1 0,0-1 0,0 0 0,-1 0 0,1 0 0,0 0 0,-1-1 0,0 0 0,1 0 0,-1 0 0,0-1 0,-1 1 0,1-1 0,-1 0 0,5-6 0,1-5 0,-1-1 0,0 0 0,-1 0 0,8-33 0,9-71 0,-4 16 0,-18 95 0,0 0 0,1 1 0,0-1 0,0 1 0,1 0 0,0 0 0,0 0 0,1 0 0,0 1 0,0 0 0,1 0 0,0 0 0,0 1 0,1 0 0,-1 0 0,2 0 0,-1 1 0,0 0 0,1 1 0,0 0 0,0 0 0,0 0 0,1 1 0,13-3 0,-17 5 0,-4 1 0,0 0 0,0 0 0,0 0 0,0 0 0,0-1 0,0 1 0,0 0 0,0-1 0,0 1 0,0 0 0,0-1 0,0 1 0,0-1 0,-1 1 0,1-1 0,0 0 0,0 1 0,0-1 0,-1 0 0,1 0 0,0 1 0,0-3 0,-1 3 0,-1 0 0,1-1 0,0 1 0,-1 0 0,1-1 0,-1 1 0,1 0 0,-1 0 0,1 0 0,-1-1 0,1 1 0,-1 0 0,1 0 0,-1 0 0,1 0 0,-1 0 0,1 0 0,-1 0 0,1 0 0,-1 0 0,1 0 0,-1 0 0,0 0 0,1 0 0,-4 1 0,1-1 0,-1 0 0,1 1 0,0 0 0,-1 0 0,1 0 0,0 0 0,0 0 0,0 1 0,0-1 0,0 1 0,0 0 0,0 0 0,-3 2 0,0 2 0,0 0 0,0 1 0,0-1 0,1 1 0,-6 10 0,-3 9 0,1 0 0,-13 37 0,15-31 0,1-1 0,-7 37 0,14-51 0,1-1 0,0 1 0,2-1 0,-1 1 0,2 0 0,3 20 0,-3-34 0,-1-1 0,1 1 0,0-1 0,0 0 0,0 1 0,0-1 0,1 0 0,-1 0 0,0 0 0,1 0 0,0 0 0,-1 0 0,1 0 0,0 0 0,0-1 0,0 1 0,0-1 0,0 1 0,1-1 0,-1 0 0,0 0 0,0 0 0,1 0 0,-1 0 0,5 0 0,6 2 0,-1-1 0,1-1 0,25-1 0,-25 0 0,1 0 3,0 0 0,0-2 0,-1 1 0,1-2 0,-1 0 0,1 0 0,-1-1 0,17-9 0,-22 10-3,-1-1 0,0 0 1,0-1-1,-1 0 0,0 0 1,1-1-1,-2 1 0,1-1 1,-1 0-1,0-1 0,0 0 1,0 1-1,-1-1 0,0-1 1,5-13-1,-4 3 0,-1 1 0,-1-1 0,0 1 0,-1-1 0,-1 0 0,-1 0 0,-1 0 0,-4-28 0,5 40 0,-1 1 0,-1-1 0,1 1 0,-1 0 0,0-1 0,0 1 0,0 0 0,-1 0 0,0 0 0,0 0 0,0 1 0,-1-1 0,1 1 0,-1 0 0,0 0 0,0 0 0,-1 1 0,1-1 0,-7-3 0,2 3 0,0 0 0,-1 0 0,1 1 0,-1 0 0,0 0 0,0 2 0,0-1 0,0 1 0,-19 0 0,25 1 0,0 1 0,0-1 0,1 1 0,-1 0 0,0 0 0,1 0 0,-1 0 0,1 1 0,-1-1 0,1 1 0,0 0 0,-1 0 0,1 0 0,0 0 0,0 1 0,1-1 0,-1 1 0,0 0 0,1 0 0,0-1 0,0 2 0,-1-1 0,2 0 0,-1 0 0,0 1 0,1-1 0,-1 1 0,0 5 0,-3 7 0,2 0 0,0 0 0,0 0 0,2 1 0,0 22 0,1-32 0,1 0 0,0 0 0,1 0 0,-1 0 0,1 0 0,1 0 0,-1 0 0,1-1 0,0 1 0,1-1 0,-1 0 0,1 0 0,0 0 0,1 0 0,0-1 0,0 1 0,0-1 0,11 7 0,-7-5 0,0 0 0,1-1 0,0-1 0,0 1 0,0-2 0,1 0 0,0 0 0,-1 0 0,1-2 0,1 1 0,17 1 0,-14-3 0,0 0 0,0 0 0,-1-1 0,1 0 0,-1-1 0,18-4 0,-28 4 0,0 0 0,0-1 0,-1 1 0,1-1 0,0 0 0,0 0 0,-1 0 0,1-1 0,-1 1 0,0-1 0,0 0 0,0 0 0,0 0 0,0 0 0,0 0 0,-1-1 0,0 1 0,0-1 0,0 0 0,0 1 0,0-1 0,1-6 0,3-17 0,-1 1 0,-1-1 0,-1-1 0,-2 1 0,0 0 0,-4-28 0,1-14 0,2 54 0,0 14 0,0 1 0,0 0 0,0-1 0,1 1 0,-1-1 0,0 1 0,0 0 0,1-1 0,-1 1 0,0 0 0,0-1 0,1 1 0,-1 0 0,1-1 0,-1 1 0,0 0 0,1 0 0,-1-1 0,0 1 0,1 0 0,-1 0 0,1 0 0,-1 0 0,1-1 0,-1 1 0,0 0 0,1 0 0,-1 0 0,1 0 0,-1 0 0,1 0 0,-1 0 0,1 0 0,-1 0 0,1 1 0,-1-1 0,0 0 0,1 0 0,-1 0 0,1 0 0,-1 1 0,0-1 0,1 0 0,-1 0 0,0 1 0,1-1 0,-1 0 0,1 1 0,-1-1 0,7 5 0,-1-1 0,0 1 0,0 0 0,0 1 0,-1-1 0,1 1 0,-2 0 0,1 1 0,-1-1 0,1 1 0,5 13 0,0 3 0,0 1 0,8 34 0,-10-20 0,-2 0 0,-2 1 0,-1-1 0,-3 44 0,0-75 0,2-110 0,29-185 0,-31 285 0,1 0 0,0 0 0,0-1 0,0 1 0,0 0 0,0 0 0,1 0 0,0 0 0,-1 1 0,1-1 0,0 0 0,3-2 0,-4 4 0,-1 1 0,1-1 0,0 1 0,-1-1 0,1 1 0,0-1 0,0 1 0,0 0 0,-1-1 0,1 1 0,0 0 0,0 0 0,0-1 0,0 1 0,-1 0 0,1 0 0,0 0 0,0 0 0,0 0 0,1 1 0,-1-1 0,1 1 0,-1-1 0,1 1 0,-1 0 0,1 0 0,-1 0 0,1 0 0,-1 0 0,0 0 0,0 0 0,1 1 0,-1-1 0,0 0 0,1 2 0,7 11 0,-1 0 0,-1 1 0,0 0 0,0 0 0,7 31 0,15 88 0,-25-110 0,0 0 0,-2 0 0,-1 49 0,24-259 0,-18 148 0,2 0 0,25-68 0,-29 95 0,0 1 0,0-1 0,11-15 0,-14 24 0,-1-1 0,1 1 0,0 0 0,0 0 0,0 0 0,0 0 0,0 0 0,0 0 0,1 1 0,-1-1 0,0 1 0,1 0 0,0-1 0,-1 1 0,1 0 0,0 1 0,-1-1 0,1 0 0,5 0 0,-7 1 0,0 1 0,0-1 0,0 0 0,1 1 0,-1-1 0,0 1 0,0-1 0,0 1 0,0-1 0,0 1 0,0 0 0,0-1 0,0 1 0,0 0 0,0 0 0,0 0 0,0 0 0,0 0 0,-1 0 0,1 0 0,0 0 0,0 2 0,12 31 0,-10-24 0,54 195 0,-33-106 0,-15-65 20,6 57 0,-12-37-2376,-3-68-8710</inkml:trace>
</inkml:ink>
</file>

<file path=ppt/ink/ink10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16"/>
    </inkml:context>
    <inkml:brush xml:id="br0">
      <inkml:brushProperty name="width" value="0.05" units="cm"/>
      <inkml:brushProperty name="height" value="0.05" units="cm"/>
      <inkml:brushProperty name="color" value="#66CC00"/>
    </inkml:brush>
  </inkml:definitions>
  <inkml:trace contextRef="#ctx0" brushRef="#br0">5 373 32095,'0'0'13,"0"0"0,-1 1 0,1-1 0,0 0 0,-1 1 0,1-1 0,0 0 0,0 1 0,-1-1 0,1 0 0,0 1 0,0-1 0,0 1 0,-1-1 0,1 0 1,0 1-1,0-1 0,0 1 0,0-1 0,0 1 0,0-1 0,0 0 0,0 1 0,0-1 0,0 1 0,0-1 0,0 1 0,0-1 0,0 1 0,1 0 0,-1 4 23,0 40-22,2 72 12,-1-103-28,1 0 0,0 1 0,1-1 0,1 0 0,1-1 0,6 15 1,-10-26 2,0 0 0,0 0 0,1-1 0,-1 1 0,1 0 0,-1-1 0,1 0 0,0 1 0,-1-1 0,1 0 1,0 0-1,0 0 0,0 0 0,0 0 0,0 0 0,0-1 0,0 1 0,0-1 0,1 1 0,-1-1 0,0 0 1,0 0-1,0 0 0,0 0 0,0 0 0,1 0 0,-1-1 0,0 1 0,0-1 0,0 1 0,0-1 1,0 0-1,0 0 0,0 0 0,0 0 0,0 0 0,-1 0 0,1-1 0,0 1 0,-1-1 0,1 1 0,-1-1 1,2-1-1,9-12 10,0-1 1,-2-1-1,0 1 1,12-28-1,27-80 6,-43 110-14,35-109 12,-21 59-13,42-94 0,-59 152-1,2-3 2,0-1 0,0 1 0,13-16 0,-17 24-3,0-1 1,0 1-1,0 0 1,0-1-1,0 1 1,1 0-1,-1 0 1,0 0-1,1 0 1,-1 0-1,1 0 1,-1 1-1,1-1 1,-1 0-1,1 1 1,0-1-1,-1 1 1,1 0-1,0-1 1,0 1-1,-1 0 1,1 0-1,0 0 1,-1 0-1,1 0 1,0 1-1,-1-1 1,1 0-1,0 1 1,-1-1-1,3 2 1,-2-1-1,0 1 0,0-1 0,0 0 0,-1 1 0,1 0 0,0-1 0,-1 1 0,0 0 0,1 0 0,-1 0 0,0 0 0,0 0 0,0 0 0,0 0 0,1 3 0,7 36 0,-7-31 0,6 56 0,-3-1 0,-3 85 0,-3-84 0,1-39 0,-1 1 0,-2 0 0,-5 27 0,6-46 0,0 0 0,-1-1 0,1 1 0,-2-1 0,1 0 0,-1 0 0,0 0 0,-1 0 0,0-1 0,0 0 0,0 0 0,-1 0 0,-11 9 0,14-13 0,-1-1 0,0 1 0,1-1 0,-1 0 0,0-1 0,0 1 0,0-1 0,-1 0 0,1 0 0,0 0 0,0 0 0,-1-1 0,1 1 0,0-1 0,-1 0 0,1-1 0,0 1 0,0-1 0,-7-2 0,5 2 0,0-1 0,0-1 0,0 1 0,0-1 0,1 0 0,-1 0 0,1-1 0,0 0 0,0 0 0,0 0 0,1 0 0,-5-6 0,-6-10 0,2 0 0,0-1 0,1 0 0,2 0 0,0-2 0,1 1 0,1-1 0,2 0 0,0-1 0,1 1 0,1-1 0,2 0 0,-1-32 0,4 54 0,-1 1 0,1 0 0,-1 0 0,1-1 0,-1 1 0,1 0 0,0 0 0,-1-1 0,1 1 0,0 0 0,0 0 0,0 0 0,0 0 0,0 0 0,0 0 0,0 1 0,0-1 0,0 0 0,1 0 0,-1 1 0,0-1 0,0 1 0,1-1 0,-1 1 0,0-1 0,1 1 0,-1 0 0,0 0 0,1 0 0,-1 0 0,1 0 0,-1 0 0,0 0 0,2 0 0,3 0 0,1 1 0,-1-1 0,0 1 0,0 0 0,0 0 0,-1 0 0,11 5 0,-8-2 0,0 1 0,0 1 0,0-1 0,0 2 0,-1-1 0,8 9 0,40 52 0,-26-32 0,8 12 0,-16-19 0,26 25 0,-41-46 0,0-1 0,1-1 0,0 1 0,0-1 0,0 0 0,1-1 0,-1 0 0,1 0 0,11 4 0,-16-7 0,1 0 0,0 0 0,0 0 0,0-1 0,0 1 0,0-1 0,0 0 0,0 0 0,0 0 0,0-1 0,0 1 0,0-1 0,-1 0 0,1 0 0,0 0 0,0-1 0,-1 1 0,1-1 0,-1 0 0,1 0 0,-1 0 0,0-1 0,0 1 0,0-1 0,0 0 0,0 1 0,0-1 0,-1-1 0,1 1 0,-1 0 0,3-7 0,4-8 0,-1 1 0,-2-1 0,0-1 0,0 1 0,2-23 0,6-42 0,-10 51 0,2 0 0,11-36 0,-16 65 0,0 0 0,0 0 0,0 0 0,1 1 0,-1-1 0,1 1 0,-1-1 0,1 1 0,0-1 0,0 1 0,0 0 0,0 0 0,1 0 0,-1 0 0,0 0 0,1 0 0,-1 1 0,1-1 0,0 1 0,5-2 0,1 1 0,-1 0 0,1 1 0,0 0 0,0 1 0,14 1 0,-3-1 0,-16-1 0,-4 1 0,0 0 0,0-1 0,0 1 0,0 0 0,0-1 0,0 1 0,0 0 0,0-1 0,0 1 0,0 0 0,0-1 0,0 1 0,0 0 0,0-1 0,0 1 0,0 0 0,0-1 0,0 1 0,0 0 0,0-1 0,-1 1 0,1 0 0,0-1 0,0 1 0,0 0 0,0 0 0,-1-1 0,1 1 0,0 0 0,0 0 0,-1-1 0,1 1 0,0 0 0,-1 0 0,1 0 0,0 0 0,0-1 0,-1 1 0,1 0 0,0 0 0,-1 0 0,1 0 0,0 0 0,-1 0 0,1 0 0,0 0 0,-1 0 0,1 0 0,0 0 0,-1 0 0,0 0 0,-20 0 0,18 0 0,1 1 0,-1-1 0,1 0 0,0 1 0,-1-1 0,1 1 0,-1 0 0,1 0 0,0 0 0,0 0 0,0 0 0,-1 0 0,1 1 0,0-1 0,1 1 0,-1-1 0,-3 4 0,0 1 0,0 0 0,0 0 0,1 1 0,0 0 0,-4 8 0,-2 9 0,0 1 0,-7 31 0,8-12 0,2-1 0,2 1 0,1 84 0,4-124 0,0-1 0,0 1 0,1 0 0,-1-1 0,1 1 0,-1 0 0,1-1 0,1 1 0,-1-1 0,0 1 0,1-1 0,0 0 0,-1 1 0,1-1 0,0 0 0,1 0 0,-1-1 0,4 4 0,-3-3 0,1 0 0,0-1 0,1 1 0,-1-1 0,0 0 0,1-1 0,-1 1 0,1-1 0,-1 1 0,1-1 0,0-1 0,-1 1 0,9-1 0,3 1 0,-1-1 0,29-3 0,-38 1 0,1 1 0,-1-1 0,0 0 0,-1 0 0,1-1 0,0 1 0,-1-1 0,1-1 0,8-6 0,-4 2 0,-1-1 0,0 0 0,0-1 0,-1 0 0,0 0 0,0-1 0,-2 0 0,1 0 0,-1 0 0,-1-1 0,0 0 0,-1 0 0,5-19 0,-2-8 0,-2-1 0,1-79 0,-4 64 0,-2 51 0,0 0 0,0 1 0,0-1 0,1 0 0,0 0 0,0 1 0,0-1 0,0 1 0,0-1 0,1 1 0,-1 0 0,1-1 0,0 1 0,0 0 0,4-5 0,-3 6 0,0-1 0,1 1 0,-1 0 0,1 0 0,-1 0 0,1 1 0,-1-1 0,1 1 0,0 0 0,0 0 0,-1 0 0,1 1 0,0-1 0,6 1 0,43-1 0,-41 2 0,-34-1 0,17-1 0,1 1 0,0 0 0,-1 1 0,1-1 0,-1 1 0,1-1 0,0 1 0,0 1 0,-1-1 0,1 1 0,0-1 0,0 1 0,1 0 0,-1 1 0,0-1 0,1 1 0,-1-1 0,1 1 0,0 0 0,0 0 0,0 1 0,0-1 0,0 1 0,1-1 0,-1 1 0,-1 5 0,-3 5 0,0 0 0,1 0 0,1 1 0,1-1 0,0 1 0,1 0 0,-2 20 0,-1 111 0,6-122 0,0-18 0,0 1 0,1-1 0,-1 1 0,1-1 0,1 0 0,-1 0 0,1 1 0,3 7 0,-4-12 0,1 1 0,-1-1 0,1 1 0,0-1 0,0 1 0,0-1 0,0 0 0,0 0 0,1 0 0,-1 0 0,0-1 0,1 1 0,0-1 0,-1 1 0,1-1 0,0 0 0,0 0 0,-1 0 0,1 0 0,4 0 0,-2 0 0,0 0 0,0 0 0,0 0 0,0-1 0,1 0 0,-1 0 0,0 0 0,0-1 0,0 0 0,1 0 0,-1 0 0,0-1 0,0 1 0,-1-1 0,1 0 0,0-1 0,-1 1 0,1-1 0,5-5 0,-4 3 0,-1 0 0,0-1 0,-1 0 0,0 0 0,0 0 0,0-1 0,0 1 0,-1-1 0,0 0 0,-1 0 0,0 0 0,0 0 0,2-12 0,0-15 0,-2 0 0,-2-59 0,-1 66 0,1 11 4,-1 0 0,-1 1 0,0-1 0,-1 0 0,0 1 0,-1 0 0,-10-22 0,15 40-6,0 0 0,-1 0 0,0 0 0,1 0-1,-1 0 1,0 0 0,-1-1 0,0 7 0,0 9-6,1 35 5,10 61 1,-7-90 2,2-1 0,0 1 0,2-1 0,0 0 0,11 22 0,-15-40 0,-1-1 0,1 1 0,0-1 0,0 1 0,1-1 0,-1 0 0,1 0 0,0-1 0,0 1 0,6 3 0,-9-6 0,1 0 0,0 0 0,-1 0 0,1 0 0,0-1 1,0 1-1,-1 0 0,1-1 0,0 0 0,0 1 0,0-1 1,0 0-1,0 0 0,0 0 0,0 0 0,-1-1 0,1 1 1,0 0-1,0-1 0,0 1 0,0-1 0,-1 0 0,1 0 1,0 1-1,0-1 0,-1 0 0,1 0 0,-1-1 1,1 1-1,-1 0 0,0 0 0,1-1 0,0-1 0,5-5 4,-1 0-1,-1-1 0,0 0 0,0 0 0,-1 0 0,0 0 0,0-1 1,2-12-1,16-87-7,-18 86 6,29-159-2,-26 161 0,-6 21 0,-1 0 0,0 0 0,0 0 0,0 0 0,1 0 0,-1 0 0,0 0 0,0 0 0,0 0 0,1 0 0,-1 0 0,0 0 0,0 0 0,1 0 0,-1 0 0,0 0 0,0 0 0,0 1 0,1-1 0,-1 0 0,0 0 0,0 0 0,0 0 0,0 0 0,1 0 0,-1 1 0,0-1 0,0 0 0,0 0 0,0 0 0,0 0 0,1 1 0,-1-1 0,0 0 0,0 0 0,0 0 0,0 1 0,0-1 0,0 0 0,0 0 0,0 1 0,0-1 0,9 37 0,3 39 0,28 133 0,-39-207 0,-1 0 0,1 1 0,0-1 0,0 0 0,0 0 0,0 0 0,0 0 0,1 0 0,-1 0 0,1 0 0,-1 0 0,1 0 0,3 3 0,-4-5 0,0 0 0,0 0 0,0 1 0,-1-1 0,1 0 0,0 0 0,0 0 0,0 0 0,0 0 0,0 0 0,0 0 0,0 0 0,0 0 0,-1 0 0,1 0 0,0-1 0,0 1 0,0 0 0,0-1 0,-1 1 0,1-1 0,0 1 0,0-1 0,0 1 0,-1-1 0,1 1 0,0-1 0,-1 0 0,1 1 0,-1-1 0,1 0 0,-1 1 0,1-1 0,-1 0 0,1 0 0,-1 0 0,0 0 0,0 1 0,1-1 0,-1-1 0,10-24 0,0 0 0,-2 0 0,-1-1 0,6-46 0,-5 24 0,21-72 0,-25 105 0,2 1 0,0 0 0,0 1 0,1-1 0,15-21 0,-4 21 0,-17 15 0,-1 0 0,1 0 0,-1-1 0,1 1 0,-1 0 0,1 0 0,0 0 0,-1 0 0,1-1 0,-1 1 0,1 0 0,-1 0 0,1 0 0,0 0 0,-1 0 0,1 1 0,-1-1 0,1 0 0,-1 0 0,1 0 0,-1 0 0,1 1 0,-1-1 0,1 0 0,-1 0 0,1 1 0,-1-1 0,1 0 0,-1 1 0,1-1 0,-1 1 0,0-1 0,1 1 0,-1-1 0,0 0 0,1 1 0,-1-1 0,1 2 0,3 9 0,0 0 0,-1 1 0,0-1 0,-1 1 0,0 0 0,0 12 0,1 81 0,-3-78 0,0-16 0,6 132 0,-5-129 0,1 0 0,1 0 0,1-1 0,0 1 0,0-1 0,2 0 0,-1 0 0,9 12 0,-14-24-6,1 0-1,0 0 1,0 0 0,-1 0 0,1 1-1,0-1 1,0 0 0,0-1 0,0 1-1,1 0 1,-1 0 0,0 0-1,0-1 1,0 1 0,1 0 0,-1-1-1,0 1 1,1-1 0,1 1 0,6-1-493</inkml:trace>
</inkml:ink>
</file>

<file path=ppt/ink/ink10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19"/>
    </inkml:context>
    <inkml:brush xml:id="br0">
      <inkml:brushProperty name="width" value="0.05" units="cm"/>
      <inkml:brushProperty name="height" value="0.05" units="cm"/>
      <inkml:brushProperty name="color" value="#66CC00"/>
    </inkml:brush>
  </inkml:definitions>
  <inkml:trace contextRef="#ctx0" brushRef="#br0">0 157 31967,'0'-52'749,"13"344"-745,1 11-5,-14-303 1,-1 46 0,3-1 0,10 68 0,-12-113 0,0 1 0,0 0 1,0-1-1,0 1 0,0 0 0,0-1 0,0 1 1,1 0-1,-1-1 0,0 1 0,0 0 0,1-1 1,-1 1-1,0-1 0,1 1 0,-1-1 0,1 1 1,-1-1-1,1 1 0,-1-1 0,1 1 0,0 0 1,0-2-1,0 1 0,-1-1 1,1 0-1,0 1 1,-1-1-1,1 0 1,0 0-1,-1 1 0,1-1 1,-1 0-1,0 0 1,1 0-1,-1 0 0,0 0 1,1 0-1,-1 0 1,0 0-1,0 1 1,0-1-1,0-2 0,6-46 1,-1 0 0,-5-88 0,-1 61-1,1-277 0,0 348 0,0-1 0,0 1 0,0-1 0,1 1 0,-1 0 0,2 0 0,1-8 0,-2 11 0,0 1 0,0-1 0,0 1 0,0 0 0,1-1 0,-1 1 0,0 0 0,0 0 0,1 0 0,-1 0 0,1 0 0,-1 0 0,1 0 0,0 0 0,-1 0 0,1 1 0,0-1 0,-1 1 0,1-1 0,0 1 0,0 0 0,-1 0 0,5 0 0,6-1 0,0 0 0,0 1 0,22 3 0,-29-2 0,1 0 0,-1 0 0,0 1 0,0 0 0,0 0 0,0 0 0,0 1 0,0 0 0,-1 0 0,1 0 0,4 5 0,2 1 0,-2 2 0,1-1 0,-2 1 0,1 1 0,-1 0 0,-1 0 0,0 0 0,-1 1 0,-1 0 0,1 0 0,5 26 0,-4-4 0,-2 0 0,-1 0 0,-1 56 0,-4-78 0,-1 0 0,0 0 0,0-1 1,-1 1-1,-1-1 0,0 0 0,-1 0 0,0 0 0,-1 0 1,0-1-1,0 0 0,-2 0 0,1-1 0,-1 0 0,-1 0 0,-11 10 1,11-11-4,-1 0 1,0-1 0,0 0 0,-1-1 0,0 0 0,0-1 0,0 0 0,-1 0-1,0-2 1,0 1 0,0-1 0,0-1 0,-1-1 0,-21 3 0,380-5-1,-337 0 3,1 0 0,-1-1 0,1 0 0,-1 0 0,0-1 0,0 0 0,0-1 0,0 0 0,0 0 0,12-7 0,-15 5 0,1 1 0,-1-1 0,0-1 0,0 1 0,-1-1 0,1 0 0,-1 0 0,0-1 0,-1 1 0,0-1 0,0 0 0,6-14 0,-1-4 1,0-1-1,-2 0 1,0-1 0,-2 1-1,2-30 1,-2-137 19,-5 151-15,-2 160-2,1 85-3,2-194-1,-1-1 0,1 0 0,1 1 1,-1-1-1,1 0 0,1 0 0,-1 0 0,1 0 0,1-1 0,7 13 1,-9-17 0,0 0 0,0-1 0,0 1 0,0-1 1,1 1-1,-1-1 0,1 0 0,0 0 1,0 0-1,0 0 0,0-1 0,0 1 1,0-1-1,0 0 0,0 0 0,0 0 1,1 0-1,-1 0 0,0-1 0,1 0 0,-1 1 1,0-1-1,1 0 0,-1-1 0,1 1 1,-1-1-1,0 1 0,6-3 0,-5 1 1,1 0-1,-1 0 0,0-1 0,0 1 0,0-1 0,0 0 1,0 0-1,-1 0 0,1-1 0,-1 1 0,0-1 0,0 0 1,0 0-1,0 0 0,-1 0 0,2-5 0,5-9 0,-1-1 0,8-29 0,5-23 0,20-64 0,-35 118 0,1 1 0,1 0 0,1 0 0,0 1 0,18-23 0,-24 34 0,-1 1 0,1 0 0,0-1 0,1 1 0,-1 1 0,0-1 0,1 0 0,-1 1 0,1 0 0,0 0 0,0 0 0,0 0 0,0 1 0,0-1 0,0 1 0,0 0 0,1 0 0,-1 1 0,8-1 0,-10 1 0,0 0-1,0 1 1,0-1 0,0 1 0,-1-1-1,1 1 1,0 0 0,0-1 0,-1 1-1,1 0 1,-1 0 0,1 0 0,-1 1-1,1-1 1,-1 0 0,0 1 0,1-1-1,-1 0 1,0 1 0,0-1-1,0 1 1,0 0 0,0-1 0,0 1-1,-1 0 1,2 2 0,1 6-2,0 1 0,0-1-1,1 15 1,-3-18 2,3 22 0,-1 1 0,-1-1 0,-1 0 0,-2 1 0,-6 42 0,5-61 0,0 1 0,-1-1 0,0 0 0,0 0 0,-1-1 0,-1 1 0,0-1 0,0 0 0,-1 0 0,0 0 0,-1-1 0,0 0 0,0 0 0,-1-1 0,0 0 0,-1 0 0,-10 7 0,17-14 0,0 1 0,-1-1 0,1 1 0,0-1 0,-1 0 0,1 0 0,-1 0 0,1 0 0,-1 0 0,0-1 0,1 1 0,-1-1 0,0 0 0,1 0 0,-1 0 0,0 0 0,1 0 0,-1 0 0,1-1 0,-1 1 0,0-1 0,-2-1 0,2 0 0,0 0 0,0 0 0,1 0 0,-1 0 0,0-1 0,1 1 0,0-1 0,-1 1 0,1-1 0,0 0 0,1 0 0,-1 0 0,0 0 0,1-1 0,-2-5 0,-5-16 0,1 0-1,1 0 1,1 0-1,2-1 1,-1-48-1,26 74-12,-13 2 13,0 1 0,-1 0 0,1 1 0,0 0 0,-1 0 0,0 0 0,0 1 0,11 10 0,20 11 0,-22-16 0,1 0 0,0-1 0,0-1 0,1 0 0,0-2 0,0 0 0,0-1 0,1-2 0,0 1 0,31 0 0,-44-4 0,0 0 0,1 0 0,-1-1 0,1 0 0,-1 0 0,0 0 0,11-4 0,-15 3 0,0 0 0,0 0 0,0 0 0,0 0 1,-1-1-1,1 1 0,-1-1 0,1 1 0,-1-1 0,0 0 0,0 0 1,0 0-1,-1 0 0,1 0 0,-1-1 0,1 1 0,0-7 1,3-9 2,0 0 1,-2 0-1,0-1 0,-1-31 1,-7-79 8,5 119-12,-2 1 0,1-1 0,-2 1 0,-3-11 0,0 7 0,2 15 0,2 14 0,2-14 0,-3 353 0,3-63 0,-1-123 0,1-223 0,5-208 0,-1 205 0,3 1 0,21-88 0,9 25-2,-33 108 5,1 0 1,1 1 0,0 0-1,1 0 1,0 0-1,0 1 1,13-14 0,-19 22-4,1 1 0,-1-1 0,0 1 1,1 0-1,-1 0 0,1-1 0,-1 1 0,1 0 1,0 0-1,-1 1 0,1-1 0,0 0 1,0 0-1,0 1 0,-1-1 0,1 1 0,0 0 1,0 0-1,0-1 0,0 1 0,0 0 1,4 1-1,-4 0-1,0 0 0,0 0 0,0 0 0,0 1 0,0-1 1,0 1-1,0-1 0,0 1 0,0 0 0,-1 0 0,1-1 0,-1 1 0,1 0 1,-1 1-1,1 2 0,5 8-3,-2 0 1,0 1-1,-1 0 1,5 21-1,-4-1 4,0 0 0,-2 0 0,-2-1 0,-1 1 0,-6 43 0,5-68 0,-1-1 0,0 0 0,-1 0 0,0 0 0,0-1 0,-1 1 0,0-1 0,0 0 0,-1 0 0,1 0 0,-2 0 0,1-1 0,-1 0 0,0 0 0,0 0 0,0-1 0,-1 0 0,0 0 0,0-1 0,0 0 0,-13 5 0,99-15-16,-62 3 17,1-2 0,-1 0 0,0-1 0,-1-1-1,1-1 1,-2 0 0,1-1 0,27-21 0,-32 21 0,0-1-1,-1 0 1,0-1 0,-1 0-1,0-1 1,-1 0 0,0 0-1,-1 0 1,0-1 0,-1 0-1,7-24 1,-4-1-1,-2-1 0,-2 0 0,-1 0 0,-4-79 0,0 68 0,0 26 4,-1 1 0,-1 0-1,0-1 1,-2 1 0,-1 0 0,-14-39 0,19 61-4,0 1 0,0 0 0,0-1 0,0 1 0,0-1 1,0 1-1,0-1 0,0 1 0,0 0 0,0-1 0,-1 1 0,1-1 1,0 1-1,0 0 0,0-1 0,-1 1 0,1-1 0,0 1 0,0 0 1,-1-1-1,1 1 0,0 0 0,-1 0 0,1-1 0,0 1 0,-1 0 1,1 0-1,-1-1 0,1 1 0,0 0 0,-1 0 0,1 0 1,-1 0-1,1 0 0,-1-1 0,-2 9-5,3-8 5,-8 61-1,2-1 1,5 112 0,2-87 6,-3-19-6,1-32-2,1-1 0,6 57 1,-5-84-1,1 1 1,0-1 0,0 0 0,0 0-1,0 0 1,1 0 0,0 0-1,0-1 1,1 0 0,0 1 0,0-1-1,0 0 1,0-1 0,1 1 0,0-1-1,0 0 1,0 0 0,0 0-1,1-1 1,-1 1 0,1-2 0,0 1-1,10 3 1,-1-2 4,-1 0 0,1-1 0,-1-1 0,1-1 0,0 0 0,0 0 0,-1-2 1,1 0-1,19-3 0,-27 2-3,-1 0 0,1 0 0,-1-1 1,1 1-1,-1-2 0,0 1 0,0 0 1,0-1-1,0 0 0,-1-1 0,1 1 1,-1-1-1,0 0 0,-1-1 0,1 1 1,-1-1-1,0 1 0,-1-1 0,1 0 1,-1-1-1,0 1 0,1-7 0,3-7 0,-1 0 0,-1 0 0,0 0 0,-2-1 0,0 0 0,-1-21 0,-2 26 0,1 0 0,-1 1 0,0-1 0,-1 0 0,-1 1 0,-5-26 0,5 37 0,1 0 0,-1 0 0,0 0 0,0 0 0,0 1 0,0-1 0,-1 1 0,1-1 0,-1 1 0,0 0 0,0 0 0,0 0 0,0 1 0,-1-1 0,1 1 0,-1 0 0,0 0 0,1 0 0,-1 0 0,0 0 0,0 1 0,0 0 0,0 0 0,0 0 0,-1 0 0,-3 0 0,4 1 0,1 0 0,0-1 0,0 1 0,0 0 0,0 1 0,-1-1 0,1 0 0,0 1 0,0 0 0,0 0 0,0 0 0,0 0 0,0 0 0,0 1 0,1-1 0,-1 1 0,0-1 0,1 1 0,-1 0 0,1 0 0,-1 1 0,1-1 0,0 0 0,0 1 0,0-1 0,1 1 0,-1 0 0,0 0 0,1-1 0,0 1 0,0 0 0,0 0 0,-1 4 0,-3 10 0,2 0 0,0 1 0,1-1 0,1 31 0,0-38 0,0 15 0,1 0 0,1-1 0,7 39 0,-6-55 0,0 0 0,1 0 0,0 0 0,0-1 0,0 1 0,1-1 0,0 0 0,1 0 0,0 0 0,0 0 0,0-1 0,1 0 0,0 0 0,8 6 0,-10-9 0,-1-1 0,1 1 0,0-1 0,0 0 0,1 0 0,-1-1 0,0 0 0,1 1 0,-1-1 0,1-1 0,-1 1 0,1-1 0,-1 1 0,1-1 0,6-1 0,0 1 0,-9-1 0,0 1 0,1 0 0,-1 0 0,0-1 0,1 0 0,-1 1 0,0-1 0,0 0 0,0 0 0,0 0 0,1 0 0,-1 0 0,-1-1 0,1 1 0,0-1 0,2-1 0,0-2 0,0 1 0,-1-1 0,1 0 0,-1 0 0,0 0 0,3-7 0,1-5 0,-2 0 0,1 0 0,4-30 0,-5-1 0,-2-94 0,-3 97 0,-16 196 0,15-111 0,-1-13 0,1 1 0,2-1 0,5 41 0,-5-62 0,0-1 0,1 1 0,-1 0 0,1 0 0,0 0 0,1-1 0,-1 1 0,1-1 0,0 0 0,0 0 0,1 0 0,0 0 0,0-1 0,0 1 0,0-1 0,0 0 0,1 0 0,0 0 0,0-1 0,0 0 0,7 4 0,-4-5 0,-1 1 0,1-1 0,0-1 0,0 1 0,0-1 0,16-1 0,-19 0 0,0 0 0,0 0 0,-1 0 0,1-1 0,0 0 0,0 0 0,-1-1 0,1 1 0,0-1 0,-1 0 0,0 0 0,9-5 0,-7 0 0,0 1 0,0-1 0,0-1 0,-1 1 0,0-1 0,0 0 0,-1 0 0,0 0 0,-1-1 0,0 1 0,0-1 0,-1 0 0,0 0 0,1-10 0,1-19 0,-1 0 0,-3-42 0,-1 38 0,1 41 0,0 1 0,0-1 0,0 1 0,0 0 0,0-1 0,0 1 0,0 0 0,0-1 0,0 1 0,-1-1 0,1 1 0,0 0 0,0-1 0,0 1 0,-1 0 0,1-1 0,0 1 0,0 0 0,-1 0 0,1-1 0,0 1 0,0 0 0,-1 0 0,1-1 0,0 1 0,-1 0 0,1 0 0,0 0 0,-1 0 0,1-1 0,0 1 0,-1 0 0,1 0 0,-1 0 0,1 0 0,0 0 0,-1 0 0,1 0 0,-1 0 0,0 0 0,0 0 0,0 1 0,0-1 0,0 0 0,0 0 0,0 1 0,0-1 0,0 1 0,0-1 0,0 1 0,0-1 0,1 1 0,-1 0 0,0-1 0,0 1 0,-1 1 0,-1 4 0,0-1 0,1 1 0,-1 0 0,1 0 0,0 0 0,0 1 0,1-1 0,0 0 0,0 12 0,0-6 0,0-1 0,1 1 0,1 0 0,4 21 0,-4-29 0,1 0 0,0-1 0,0 1 0,0-1 0,0 0 0,0 1 0,1-1 0,-1 0 0,1-1 0,0 1 0,0 0 0,0-1 0,0 1 0,0-1 0,1 0 0,-1 0 0,1-1 0,0 1 0,-1-1 0,1 1 0,0-1 0,7 1 0,-2 0 0,1 0 0,0-1 0,0 0 0,0 0 0,0-1 0,0 0 0,0-1 0,13-3 0,-18 2 0,0 0 0,0 0 0,0 0 0,0-1 0,-1 0 0,1 0 0,-1 0 0,1-1 0,-1 0 0,0 0 0,-1 0 0,1 0 0,-1 0 0,1-1 0,-1 1 0,-1-1 0,1 0 0,-1 0 0,4-9 0,3-11 0,-1 0 0,8-47 0,-13 58 0,26-150 0,-31 264 0,-21 49 0,-6 78 0,31 146 0,0 17 0,-4-371 0,0-1 0,-1 1 0,-1-1 0,-1 0 0,-1 0 0,0 0 0,-1-1 0,-1 0 0,0 0 0,-1-1 0,-1 0 0,-14 17 0,17-24 0,0-2 0,0 1 0,-1-1 0,1 0 0,-2 0 0,1-1 0,-1 0 0,0 0 0,0-1 0,0 0 0,-1-1 0,0 0 0,0-1 0,0 0 0,0 0 0,0-1 0,0-1 0,-1 1 0,1-2 0,-1 1 0,1-1 0,-1-1 0,-11-2 0,18 2 0,0 0 0,0 0 0,0 0 0,1-1 0,-1 1 0,0-1 0,1 0 0,-1 0 0,1 0 0,0-1 0,0 1 0,0-1 0,0 1 0,0-1 0,-3-4 0,2 0 0,-1 0 0,2 0 0,-1 0 0,1 0 0,0 0 0,0-1 0,-2-9 0,0-12 0,1 0 0,1 0 0,1-36 0,2 56 0,-1-14 0,4-123 0,-1 127 0,0 0 0,2 0 0,0 1 0,1-1 0,13-28 0,-4 20 0,1-1 0,2 2 0,0 0 0,2 1 0,1 1 0,1 1 0,0 0 0,2 2 0,1 1 0,29-20 0,20-8 0,2 4 0,107-47 0,68-8 0,-111 47 0,-138 52 0,0 0 0,0-1 0,0 1 0,0-1-1,0 1 1,0-1 0,0 1 0,0-1 0,0 0 0,0 1 0,0-1 0,0 0 0,0 0-1,0 0 1,0-1 0,0 1-1,-1 1 1,0-1-1,0 1 0,-1 0 0,1-1 0,0 1 0,0 0 1,0-1-1,0 1 0,0-1 0,0 1 0,0 0 0,-1-1 1,1 1-1,0 0 0,0-1 0,0 1 0,-1 0 1,1-1-1,0 1 0,-1 0 0,1 0 0,0-1 0,0 1 1,-1 0-1,1 0 0,0 0 0,-1-1 0,0 1 0,-36-12-152,32 10 104,-60-16-522</inkml:trace>
</inkml:ink>
</file>

<file path=ppt/ink/ink10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0"/>
    </inkml:context>
    <inkml:brush xml:id="br0">
      <inkml:brushProperty name="width" value="0.05" units="cm"/>
      <inkml:brushProperty name="height" value="0.05" units="cm"/>
      <inkml:brushProperty name="color" value="#66CC00"/>
    </inkml:brush>
  </inkml:definitions>
  <inkml:trace contextRef="#ctx0" brushRef="#br0">282 25 32255,'-5'-3'18,"-1"0"0,0-1 0,-1 2-1,1-1 1,0 1 0,-1 0 0,1 0 0,-1 1 0,0-1 0,0 2 0,1-1 0,-13 1 0,14 0-11,0 1 0,-1 0 1,1 0-1,0 0 1,0 0-1,0 1 0,0 0 1,0 0-1,1 0 0,-1 1 1,1-1-1,-1 1 0,1 0 1,0 0-1,0 1 1,0-1-1,-3 5 0,-1 3-5,0 1 0,1-1 0,0 1 0,1 0 0,1 1 0,0 0 0,1 0 0,0 0 0,-3 17 0,2 6-3,1 0 1,1 48 0,3-75 1,0 1 0,1-1 0,-1 0 0,2 0-1,0 0 1,0 0 0,0-1 0,1 1 0,0 0 0,5 8 0,-5-13 0,0 0 0,0 0 0,0 0 0,1 0 0,-1-1 0,1 1 0,0-1 0,0 0 0,0 0 0,1 0 0,-1-1-1,1 1 1,-1-1 0,1 0 0,0 0 0,0-1 0,0 0 0,-1 1 0,8-1 0,-2 1 2,0-1 0,-1 0 0,1-1 0,-1 0 0,1 0-1,0-1 1,-1-1 0,1 1 0,-1-1 0,0-1 0,0 0 0,14-6-1,-16 4 1,1 1-1,-1-1 0,-1 0 1,1-1-1,-1 0 0,0 0 1,0 0-1,-1-1 0,1 1 1,-2-1-1,1-1 0,-1 1 1,0-1-1,4-11 0,-3 8 1,-1 0-1,-1-1 0,0 1 0,-1-1 0,0 1 0,-1-1 1,0 0-1,0 0 0,-2 0 0,1 1 0,-2-1 1,-2-13-1,2 17-2,0 0 0,-1-1 0,0 1-1,-1 0 1,1 1 0,-2-1 0,1 1 0,-1 0 0,0 0 0,0 0 0,-1 0 0,0 1-1,0 0 1,0 1 0,-1-1 0,-14-8 0,12 10 0,0-1 0,-1 1 0,0 1 0,0 0 0,0 0 0,0 1 0,0 0 1,-1 1-1,-18 0 0,24 0-1,-1 1 1,0 1-1,1-1 1,-1 1 0,1 0-1,-1 0 1,1 1-1,0-1 1,0 1-1,-1 1 1,1-1-1,0 1 1,1-1 0,-1 1-1,0 1 1,1-1-1,0 1 1,0-1-1,-6 9 1,1 3-76,2 0 1,0 1-1,0 0 0,2 0 0,0 0 1,1 1-1,-3 17 0,-4 48-2047</inkml:trace>
</inkml:ink>
</file>

<file path=ppt/ink/ink10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31"/>
    </inkml:context>
    <inkml:brush xml:id="br0">
      <inkml:brushProperty name="width" value="0.05" units="cm"/>
      <inkml:brushProperty name="height" value="0.05" units="cm"/>
      <inkml:brushProperty name="color" value="#66CC00"/>
    </inkml:brush>
  </inkml:definitions>
  <inkml:trace contextRef="#ctx0" brushRef="#br0">1 109 31246,'433'6'1489,"629"4"-1489,-727-11 0,201-27 0,-2 0 0,128 20 0,-124-4 0,-80-11 0,81-2 0,2640 25 32,-2784 33-32,-32 0 0,-123-21 0,53 2 0,-260-13 19,-27 0-190,-23 0-448,-23-1-2164</inkml:trace>
</inkml:ink>
</file>

<file path=ppt/ink/ink10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33"/>
    </inkml:context>
    <inkml:brush xml:id="br0">
      <inkml:brushProperty name="width" value="0.05" units="cm"/>
      <inkml:brushProperty name="height" value="0.05" units="cm"/>
      <inkml:brushProperty name="color" value="#66CC00"/>
    </inkml:brush>
  </inkml:definitions>
  <inkml:trace contextRef="#ctx0" brushRef="#br0">210 110 30974,'-208'0'1457,"207"0"-1297,3 0-131,346 12 54,-274-12-83,917 8 16,-193 25-16,-552-13 0,117 5 0,-44-4 0,-156-8 0,533 16 0,-156-27 0,-281-3 0,47-17 0,-148 6 0,328-33 0,-286 31 0,-27 4 0,500-38 0,6 27 0,-640 21 0,241-18 0,-39 0 0,78-3 11,-142 7-6,-142 12-5,366-20 0,-221 14-24,-257 8-1670,20 0-5344</inkml:trace>
</inkml:ink>
</file>

<file path=ppt/ink/ink10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36"/>
    </inkml:context>
    <inkml:brush xml:id="br0">
      <inkml:brushProperty name="width" value="0.05" units="cm"/>
      <inkml:brushProperty name="height" value="0.05" units="cm"/>
      <inkml:brushProperty name="color" value="#66CC00"/>
    </inkml:brush>
  </inkml:definitions>
  <inkml:trace contextRef="#ctx0" brushRef="#br0">471 15 31390,'0'-6'389,"-1"-3"477,-2 24-776,-9 67-90,-1 164 0,2-11 0,-5-64 11,7 1-1,21 274 1,1-33-11,-7-79 0,28-53 0,-5-58 0,-14 567 0,-33-466 0,5-103 0,-92 811 0,47-336 0,21 170 0,16-588 0,23 418 0,9-106 0,-18-483 0,-26 133 0,-6 82 0,56 370 0,-4 141 0,-26-577 0,-2 101 0,17-19 0,-6 398 0,-12-417 0,-2 142 0,17-338 0,12 391 0,13 371 0,-34-764 0,-34 157 0,9-69 0,16-30 0,-3 19 0,4-104 0,9-52 0,-6 70 0,9 281 0,9-357 0,2 0 0,1 0 0,12 37 0,8 47 0,-17-24 0,-5 177 0,-6-140 0,3-68 0,1-39 0,-1 0 0,-2 0 0,0 0 0,-2 0 0,0-1 0,-10 35 0,-11 0 0,16-43 0,1 1 0,0 0 0,1 1 0,1-1 0,1 1 0,1 0 0,-2 22 0,4 89 0,3 141 0,4-214 0,1 24 0,-7 325 0,0-404 0,0 0 0,0 0 0,0 0 0,0 0 0,1-1 0,-1 1 0,1 0 0,-1 0 0,1-1 0,0 1 0,0 0 0,0-1 0,0 1 0,0-1 0,1 2 0,4 6 0,-3-22-710,-3-11-2326</inkml:trace>
</inkml:ink>
</file>

<file path=ppt/ink/ink10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42"/>
    </inkml:context>
    <inkml:brush xml:id="br0">
      <inkml:brushProperty name="width" value="0.05" units="cm"/>
      <inkml:brushProperty name="height" value="0.05" units="cm"/>
      <inkml:brushProperty name="color" value="#FFFFFF"/>
    </inkml:brush>
  </inkml:definitions>
  <inkml:trace contextRef="#ctx0" brushRef="#br0">8 204 32287,'0'0'3,"0"0"0,0 0 1,0 0-1,0 0 0,-1 0 1,1-1-1,0 1 0,0 0 1,0 0-1,-1 0 0,1 0 1,0 0-1,0 0 0,0 0 1,-1 0-1,1 0 0,0 0 0,0 0 1,0 0-1,-1 0 0,1 0 1,0 0-1,0 0 0,0 0 1,-1 0-1,1 0 0,0 0 1,0 1-1,0-1 0,0 0 1,-1 0-1,1 0 0,0 0 1,0 0-1,0 0 0,0 1 0,0-1 1,-1 0-1,1 0 0,0 0 1,0 0-1,0 1 0,0-1 1,0 0-1,0 0 0,0 0 1,0 1-1,0-1 0,0 0 1,0 0-1,0 0 0,0 1 1,0-1-1,0 0 0,0 0 0,0 0 1,0 1-1,0-1 0,0 0 1,0 0-1,0 0 0,0 1 1,0-1-1,0 0 0,0 0 1,0 0-1,0 0 0,1 1 1,-1-1-1,3 23 165,3 1-168,1-1 0,2 1 0,13 27 0,6 13 3,27 84 10,46 114-13,-97-251 0,9 19 0,-13-29 0,1 0 0,-1 0 0,0 0 0,1 0 0,0 0 0,-1 0 0,1 0 0,-1 0 0,1 0 0,0-1 0,0 1 0,0 0 0,-1 0 0,1-1 0,0 1 0,0-1 0,0 1 0,0-1 0,0 1 0,1 0 0,-1-1 0,-1 0 0,1 0 0,-1 0 0,1 0 0,-1 0 0,0 0 0,1 0 0,-1 0 0,1 0 0,-1-1 0,0 1 0,1 0 0,-1 0 0,0 0 0,1 0 0,-1-1 0,1 1 0,-1 0 0,0 0 0,0-1 0,1 1 0,-1 0 0,0 0 0,1-1 0,-1 1 0,0 0 0,0-1 0,0 1 0,1 0 0,-1-1 0,0 1 0,0-1 0,0 1 0,0 0 0,0-2 0,9-26 2,-2 0 1,-1-1-1,-1 0 1,-2 0-1,0-33 1,0 22-2,3-52-1,33-337 0,-36 403 0,1 3-1,0-39-1,-4 61-11,0 6-8,0 56-206,0-21-309</inkml:trace>
</inkml:ink>
</file>

<file path=ppt/ink/ink10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44"/>
    </inkml:context>
    <inkml:brush xml:id="br0">
      <inkml:brushProperty name="width" value="0.05" units="cm"/>
      <inkml:brushProperty name="height" value="0.05" units="cm"/>
      <inkml:brushProperty name="color" value="#FFFFFF"/>
    </inkml:brush>
  </inkml:definitions>
  <inkml:trace contextRef="#ctx0" brushRef="#br0">1 743 31166,'-1'5'115,"1"0"0,0 0 0,1 0 0,-1 0 0,1 0 0,0 0 0,0 0 0,3 8 0,-2-11-114,-1 0 0,1 0 1,-1 0-1,1 0 0,0-1 0,0 1 1,0 0-1,0-1 0,0 0 0,0 1 0,0-1 1,1 0-1,-1 0 0,0 0 0,0 0 1,1-1-1,-1 1 0,1-1 0,4 1 0,5 1 21,0 0 0,1-1-1,-1-1 1,0 0 0,18-2 0,-24 0-13,1 1 1,-1-1-1,0 1 1,0-2-1,0 1 0,0-1 1,0 0-1,0 0 1,-1 0-1,1-1 1,-1 0-1,5-5 1,0-1-3,0-1 0,-1 0 1,0-1-1,-1 0 0,0 0 1,-1-1-1,-1 0 0,0 0 0,0-1 1,-1 0-1,-1 0 0,3-20 1,0-12 11,-3-1 0,-1-69 0,-3 97-14,0 18-5,0 1 1,0-1-1,0 1 0,0 0 0,0-1 1,1 1-1,-1-1 0,0 1 0,0-1 1,0 1-1,0-1 0,0 1 0,0 0 0,-1-1 1,1 1-1,0-1 0,0 1 0,0-1 1,0 1-1,0 0 0,-1-1 0,1 1 0,0-1 1,0 1-1,-1 0 0,1-1 0,0 1 1,-1 0-1,1 0 0,0-1 0,-1 1 0,1 0 1,0-1-1,-1 1 0,1 0 0,-1 0 1,1 0-1,0 0 0,-1-1 0,1 1 0,-1 0 1,1 0-1,-1 0 0,1 0 0,0 0 1,-1 0-1,1 0 0,-1 0 0,1 0 0,-1 0 1,1 0-1,0 0 0,-1 1 0,1-1 1,-1 0-1,0 1 0,-1 0 0,-1 0 1,1 1-1,0 0 0,0 0 1,0-1-1,0 1 0,0 0 1,0 1-1,-1 1 0,-5 10-2,1-1-1,1 1 0,0-1 0,1 2 1,1-1-1,0 0 0,1 1 1,-3 29-1,3 9-17,4 63 0,-1-112 19,0 0 0,1 0 0,0 0 0,0 0 0,0 0-1,0-1 1,0 1 0,1 0 0,0-1 0,-1 1 0,2-1 0,-1 1-1,0-1 1,0 0 0,1 0 0,0 0 0,0 0 0,0-1 0,0 1 0,0-1-1,0 0 1,0 0 0,1 0 0,0 0 0,-1 0 0,1-1 0,6 2-1,-4-1 3,-1-1-1,1 0 0,0 0 0,0 0 0,0-1 0,0 0 0,0 0 0,0-1 1,0 1-1,-1-1 0,1-1 0,0 1 0,0-1 0,-1 0 0,1 0 1,-1 0-1,0-1 0,8-5 0,-6 3 0,0-1 0,-1 0 0,0 0 0,0 0 0,0-1 0,-1 0 0,0 0 0,-1 0 0,6-12 0,-1-2 0,0-1 0,5-24 0,-9 26 0,1 0 0,1 1 0,17-33 0,-22 48 0,0 0 0,1 1 0,0-1 0,0 1 0,0 0 0,0 0 0,0 0 0,1 0 0,-1 0-1,1 1 1,0-1 0,0 1 0,0 0 0,0 0 0,0 1 0,0-1 0,0 1 0,5-1 0,7 0 1,0 0 1,0 1-1,29 3 0,-3-1 14,-42-1-14,0-1 1,1 1 0,-1-1-1,0 1 1,0-1 0,0 1 0,0-1-1,-1 1 1,1-1 0,0 1 0,0-1-1,0 1 1,0-1 0,0 1-1,-1-1 1,1 1 0,0-1 0,-1 1-1,1-1 1,0 1 0,0 0 0,-1-1-1,1 1 1,-1 0 0,1-1-1,0 1 1,-1 0 0,1-1 0,-1 1-1,1 0 1,-1 0 0,1-1 0,-1 1-1,-3 0-1,0-1 0,0 1 0,0 0 0,0 0-1,0 0 1,0 1 0,1-1 0,-1 1 0,0 0-1,0 0 1,1 0 0,-1 1 0,0-1 0,1 1 0,0 0-1,-1 0 1,1 0 0,0 0 0,-5 6 0,1-1-2,2 1 1,-1-1 0,1 2 0,0-1 0,1 0-1,0 1 1,-4 11 0,1-1 1,1 0 0,1 0 0,1 0 0,0 1 0,2 0 0,0-1 0,1 1 0,3 28 0,-2-45 0,1-1 0,-1 1 0,1 0 0,0-1 0,0 1 0,0-1 0,0 1 0,0-1 0,1 0 0,-1 1 0,1-1 0,0 0 0,-1 0 0,1 0 0,0 0 0,0 0 0,0-1 0,0 1 0,1-1 0,-1 1 0,0-1 0,1 0 0,-1 0 0,1 0 0,-1 0 0,1 0 0,-1 0 0,5 0 0,5 1 0,-1-1 1,0 0-1,0 0 1,1-1-1,17-2 1,-22 0-1,0 0 1,0 0 0,0-1 0,0 0 0,0 0 0,0-1 0,-1 1-1,1-2 1,-1 1 0,0-1 0,-1 1 0,1-1 0,-1-1-1,0 1 1,0-1 0,6-9 0,0-2-1,-1 1 0,0-2-1,-1 1 1,0-1 0,6-23 0,-5 4 2,-1 0 0,-2-1 0,4-65 0,-9-117 9,-4 121-14,3 92 5,-2-22 15,1 28-16,0 0-1,0 1 1,0-1-1,0 0 1,0 1-1,0-1 0,0 0 1,0 0-1,0 1 1,-1-1-1,1 0 1,0 1-1,0-1 0,-1 1 1,1-1-1,0 0 1,-1 1-1,1-1 1,-1 1-1,1-1 0,0 1 1,-1-1-1,0 1 1,1-1-1,-1 1 1,1 0-1,-1-1 1,0 0-1,-1 3 0,1-1 0,0 1 0,1 0 0,-1-1 0,0 1 0,0 0 0,1-1 0,-1 1 0,1 0 0,-1 0 0,1 0 0,0 0 0,-1-1 0,1 5 0,0-1 0,-9 90 0,5 1 0,8 99 0,-3-166 0,2 1 0,0-1 0,2 0 0,1 0 0,11 29 0,-13-48 0,0 0 0,0 0 0,1-1 0,1 0 0,0 0 0,0 0 0,11 11 0,-12-15 0,0-1 0,0 1 0,0-1 0,1-1 0,-1 1 0,1-1 0,0 0 0,0 0 0,0-1 0,0 0 0,1 0 0,-1 0 0,8 1 0,-7-2 1,-1 0-1,1-1 1,0 1-1,-1-1 1,1-1-1,0 1 1,-1-1-1,1 0 1,0-1-1,-1 1 1,0-1-1,1 0 1,-1-1 0,0 0-1,9-5 1,-9 3-1,1-1 0,-1 0 1,0 0-1,-1 0 1,1-1-1,-1 0 0,0 0 1,-1 0-1,0-1 1,0 1-1,5-15 0,-2-2-3,-1 1 0,-1-1 1,-1 0-1,-1 0 0,0-35 0,-3 32 0,2 0 0,1 0 0,2 1 0,7-31 0,-11 57 3,-1-2-1,0 0 0,1 0 0,0 0-1,-1 0 1,1 0 0,0 0 0,0 0 0,0 0 0,0 0 0,0 0 0,1 0 0,-1 1 0,1-1 0,-1 1 0,1-1-1,-1 1 1,1-1 0,0 1 0,0 0 0,-1 0 0,1 0 0,0 0 0,0 0 0,0 0 0,0 1 0,0-1-1,1 1 1,1-1 0,-4 1 1,0 0-1,1 0 0,-1 1 0,0-1 0,0 0 1,0 0-1,0 1 0,0-1 0,0 0 1,0 1-1,1-1 0,-1 0 0,0 0 1,0 1-1,0-1 0,0 0 0,0 1 1,0-1-1,-1 0 0,1 0 0,0 1 1,0-1-1,0 0 0,0 0 0,0 1 0,0-1 1,0 0-1,0 0 0,-1 1 0,1-1 1,0 0-1,0 0 0,0 1 0,-1-1 1,-24 44 6,16-30-5,1 0 0,0 1 0,1 0 0,1 0 1,-6 19-1,8-5 3,0-1 0,2 1 0,1 38 0,1-46-4,0-15 0,0 0 1,0 1-1,1-1 0,0 0 1,0 1-1,0-1 0,1 0 1,0 0-1,0 0 0,1 0 1,3 6-1,-3-8 1,0 0 0,0-1-1,0 1 1,1-1 0,-1 0 0,1 0-1,0 0 1,0 0 0,0-1 0,0 0-1,0 0 1,1 0 0,-1 0-1,1 0 1,6 0 0,11 3 5,0-2 0,1-1 0,-1-1-1,42-3 1,-58 2-5,-1-1 0,0 1-1,0-1 1,0-1 0,-1 1-1,1-1 1,0 0-1,0 0 1,-1 0 0,1 0-1,-1-1 1,0 0 0,0 0-1,0 0 1,0-1 0,0 1-1,-1-1 1,1 0 0,-1 0-1,0 0 1,0 0 0,-1 0-1,1-1 1,-1 1-1,0-1 1,0 0 0,2-8-1,0-3 1,-1 0-1,-1 0 1,0-1-1,-1 1 0,0 0 1,-1-1-1,-4-23 1,1 27-1,0 0 1,0 1 0,-1 0 0,-1 0 0,0 0-1,0 0 1,-2 1 0,1 0 0,-1 0 0,-16-18-1,13 18 1,0 0-1,-1 0 1,0 1-1,-1 0 1,0 1-1,0 1 1,-1 0-1,-27-12 1,35 18-1,0 0 0,0 0 0,-1 1 0,1 0 0,0 0 0,-1 0 0,1 0 0,-1 1 0,1 0 0,-6 1 0,9-1 0,0 1 0,0-1 0,0 1 0,0-1 0,0 1 0,0 0 0,0 0 0,0 0 0,1 0 0,-1 0 0,0 0 0,1 0 0,-1 1 0,1-1 0,-1 1 0,1-1 0,0 1 0,-1-1 0,1 1 0,0 0 0,0 0 0,0-1 0,0 1 0,1 0 0,-1 0 0,0 3 0,-3 16-3,2 1 1,0-1-1,2 1 0,0-1 1,4 26-1,-3-38 3,0-1 0,1 0 0,0 0 0,1 0 0,0-1 0,0 1 0,0-1 0,1 1 0,0-1 0,1 0 0,-1 0 0,1-1 0,1 1 0,-1-1 0,1-1 0,0 1 0,1-1 0,-1 0 0,1 0 0,0 0 0,0-1 0,0-1 0,1 1 0,0-1 0,-1 0 0,1-1 0,0 1 0,0-2 0,0 1 0,15 0 0,-16-2 0,0 0 0,0 0 0,0-1 0,1 0 0,-1 0 0,0-1 0,13-4 0,-17 4 0,1 0 0,0 0 0,-1-1 1,0 0-1,1 1 0,-1-1 0,0 0 0,-1-1 0,1 1 1,0 0-1,-1-1 0,0 0 0,0 1 0,3-9 1,4-11 1,-1-1 0,-1 0 0,6-49-1,-10 54 0,0 0 0,0 0 0,2 0-1,1 1 1,0-1 0,1 1-1,13-23 1,-17 38-1,-1 0 0,1 0 0,-1 0 0,1 1-1,0-1 1,0 1 0,0 0 0,0 0 0,0 0 0,1 0 0,-1 0 0,1 1 0,-1-1-1,1 1 1,-1 0 0,1 0 0,0 1 0,0-1 0,-1 1 0,1-1 0,0 1 0,0 1-1,4-1 1,-6 0 0,0 1-1,0-1 0,0 0 1,1 0-1,-1 1 0,0 0 1,0-1-1,0 1 0,0 0 1,0 0-1,0 0 0,0 0 1,0 0-1,-1 0 0,1 1 0,0-1 1,2 3-1,-1 0 1,0 0 0,0 0-1,-1 0 1,0 1 0,1-1-1,-1 0 1,2 9 0,1 5 0,-1 0 1,-1 1-1,0 21 0,-2-37 0,0 87 0,-2-57 0,6 49 0,-5-79 0,1 1 1,0 0-1,-1-1 0,1 1 0,0 0 1,1-1-1,-1 0 0,1 1 1,-1-1-1,1 0 0,0 0 1,0 1-1,1-2 0,-1 1 0,0 0 1,1 0-1,0-1 0,0 1 1,0-1-1,0 0 0,0 0 0,0 0 1,0 0-1,1-1 0,-1 1 1,5 0-1,6 1 1,-1-1 1,0 0-1,1-1 0,-1-1 1,27-2-1,-34 2-9,0-1 0,0 0 0,0 0 0,0 0 0,0-1 1,-1 0-1,1 0 0,-1 0 0,1-1 0,-1 0 0,0 0 0,0 0 0,0-1 0,0 1 0,-1-1 0,1 0 1,-1-1-1,0 1 0,0-1 0,-1 0 0,1 0 0,-1 0 0,0 0 0,-1 0 0,1-1 0,-1 0 0,2-8 1,-1-19-508</inkml:trace>
</inkml:ink>
</file>

<file path=ppt/ink/ink1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4"/>
    </inkml:context>
    <inkml:brush xml:id="br0">
      <inkml:brushProperty name="width" value="0.05" units="cm"/>
      <inkml:brushProperty name="height" value="0.05" units="cm"/>
      <inkml:brushProperty name="color" value="#FFFF00"/>
    </inkml:brush>
  </inkml:definitions>
  <inkml:trace contextRef="#ctx0" brushRef="#br0">449 345 32399,'0'-11'48,"0"4"-5,0 0 1,0 0 0,-1 0-1,-2-14 1,2 19-41,0-1 1,0 1-1,0 0 0,0 0 1,0 0-1,0 0 1,-1 0-1,1 0 0,-1 0 1,1 1-1,-1-1 0,0 0 1,0 1-1,0 0 0,0-1 1,0 1-1,0 0 1,0 0-1,-2-1 0,-8-2-2,-1 1-1,1 1 0,0 0 0,-1 0 1,1 1-1,-1 1 0,0 0 1,-23 4-1,27-4 0,-4 2 0,0 0 0,1 1 0,-1 1 0,1-1 0,0 2 0,0 0 0,0 0 0,1 1 0,0 1 0,0 0 0,0 0 0,1 1 0,0 1 0,1-1 0,-12 15 0,13-14 0,0 0 0,1 1 0,0 0 0,1 0 0,0 1 0,0-1 0,1 1 0,1 1 0,0-1 0,1 1 0,0-1 0,0 1 0,1 0 0,1 0 0,0 0 0,1 20 0,1-28 0,0-1 0,0 1 0,0-1 0,0 0 0,1 1 0,0-1 0,-1 0 0,1 0 0,0 0 0,0 0 0,0-1 0,1 1 0,-1 0 0,1-1 0,-1 0 0,1 1 0,0-1 0,0 0 0,0-1 0,0 1 0,0 0 0,1-1 0,-1 0 0,0 0 0,1 0 0,-1 0 0,6 1 0,11 1 0,0 0 0,0-1 0,30-1 0,-48-1 0,25 0 2,74-3-6,-90 2 7,0-1 1,-1 0 0,1-1-1,-1 0 1,0 0-1,1-1 1,10-6 0,-11 2 0,-14 4-2,-20 3-3,20 1 1,-10 1 0,1 1 0,-1 0 0,1 1 0,0 1 0,0 0 0,0 0 0,0 2 0,1-1 0,0 2 0,0-1 0,0 2 0,-14 12 0,18-15 0,1 1 0,0 1 0,1-1 0,-1 1 0,1 0 0,1 1 0,-1-1 0,1 1 0,1 0 0,-1 1 0,1-1 0,1 1 0,0-1 0,0 1 0,1 0 0,0 0 0,0 1 0,1-1 0,-1 13 0,3-19-1,-1-1 0,1 1 0,0 0 0,-1 0 0,1-1 0,0 1 0,1 0 0,-1-1 1,0 1-1,1-1 0,-1 0 0,1 1 0,0-1 0,0 0 0,0 0 0,0 0 0,0 0 0,0-1 0,1 1 0,-1 0 0,1-1 0,-1 0 0,1 1 0,-1-1 0,1 0 1,0 0-1,-1-1 0,5 2 0,9 1-1,0 0 1,1 0 0,26-1-1,-39-2 3,17 1-1,1-1 0,-1-1 0,0 0 0,1-2 0,40-11 0,-50 10 0,0-1 0,0 0 0,0-1 0,-1 0 0,0-1 0,0 0 0,-1 0 0,0-1 0,0-1 0,-1 0 0,12-14 0,-10 8 0,0-2 0,-1 1 0,-1-2 0,0 1 0,-2-1 0,0 0 0,0-1 0,-2 1 0,0-1 0,2-26 0,0-24 0,-2-105 0,-5 152 0,0-203 0,0 221 0,1 0 0,-2 0 0,1 0 0,0 0 0,-1 0 0,0 1 0,1-1 0,-2 0 0,1 0 0,0 0 0,-1 1 0,-3-6 0,4 7 0,-1 1 0,1 0 0,-1-1 0,1 1 0,-1 0 0,0 0 0,0 0 0,1 0 0,-1 1 0,0-1 0,0 0 0,0 1 0,0-1 0,0 1 0,0 0 0,0 0 0,0 0 0,0 0 0,0 0 0,0 0 0,0 0 0,0 0 0,0 1 0,0-1 0,-3 2 0,1 0 0,-1-1 0,1 1 0,0 0 0,0 0 0,0 1 0,0-1 0,1 1 0,-1 0 0,0 0 0,1 0 0,0 0 0,0 0 0,0 1 0,0 0 0,1-1 0,-5 8 0,0 4 0,0 0 0,0 1 0,-5 21 0,4-4 0,0 0 0,3 1 0,-3 45 0,6 105 1,2-108 3,48 498 21,-27-405-23,-10 24-303,-11-192-214</inkml:trace>
</inkml:ink>
</file>

<file path=ppt/ink/ink10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45"/>
    </inkml:context>
    <inkml:brush xml:id="br0">
      <inkml:brushProperty name="width" value="0.05" units="cm"/>
      <inkml:brushProperty name="height" value="0.05" units="cm"/>
      <inkml:brushProperty name="color" value="#FFFFFF"/>
    </inkml:brush>
  </inkml:definitions>
  <inkml:trace contextRef="#ctx0" brushRef="#br0">1 0 31823,'0'0'144,"36"0"112,16 0-96,10 0-112,4 0-32,-1 0-16,-9 0-32,-10 0-688</inkml:trace>
</inkml:ink>
</file>

<file path=ppt/ink/ink10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46"/>
    </inkml:context>
    <inkml:brush xml:id="br0">
      <inkml:brushProperty name="width" value="0.05" units="cm"/>
      <inkml:brushProperty name="height" value="0.05" units="cm"/>
      <inkml:brushProperty name="color" value="#FFFFFF"/>
    </inkml:brush>
  </inkml:definitions>
  <inkml:trace contextRef="#ctx0" brushRef="#br0">10 496 32191,'-1'1'3,"1"0"1,-1 0-1,1 0 1,-1 1 0,1-1-1,-1 0 1,1 0-1,0 0 1,-1 0-1,1 1 1,0-1-1,0 0 1,0 0 0,0 1-1,0-1 1,0 0-1,1 2 1,-1 6 4,-2 23 10,0-11 16,1-1 0,0 1 1,5 32-1,-4-48-30,1-1 0,0 0 0,0 1 0,0-1 0,0 0 0,1 0 0,0 0 0,0 0 0,0 0 0,0 0 0,0 0 0,1-1 0,0 1 0,0-1 0,0 0 1,0 1-1,0-2 0,1 1 0,-1 0 0,1-1 0,0 1 0,5 1 0,-5-2-1,1 0 0,-1-1 0,0 0-1,1 0 1,-1-1 0,1 1 0,0-1 0,-1 0 0,1 0 0,-1 0 0,1-1 0,-1 1-1,1-1 1,-1 0 0,1-1 0,-1 1 0,0-1 0,0 0 0,0 0 0,0 0 0,0 0-1,0-1 1,0 0 0,-1 0 0,7-6 0,4-6 14,0-1 0,-1 0 0,-1-1 0,13-23 0,-24 38-17,22-40 6,-2 0-1,-2-2 1,-1 0-1,19-80 1,21-190 14,-54 298-20,-1 21 0,-2-4 0,7 18 0,-1 1 0,-1 1 0,7 41 0,-2-12 0,7 28-4,-2 1 0,-5 0 0,3 118 0,-14-191 4,-1-1 0,0 1 0,0-1 0,0 0 0,0 1 0,-1-1 0,0 0 0,0 0 0,0 0 0,-1 0 0,0 0 0,0 0 0,0-1 0,0 0 0,-1 1 0,1-1 0,-1 0 0,0-1 0,-1 1 0,1-1 0,0 0 0,-1 0 0,0 0 0,0 0 0,0-1 0,0 0 0,-9 2 0,6-1 0,0-1 0,0 0 0,0 0 0,0-1 0,0 0 0,0-1 0,-1 0 0,1 0 0,0-1 0,0 0 0,-1 0 0,1-1 0,0 0 0,0 0 0,0-1 0,1 0 0,-1 0 0,-7-5 0,9 4 0,0 0 0,1 0 0,-1 0 0,1-1 0,0 0 0,0 0 0,1 0 0,-1 0 0,1-1 0,0 0 0,1 0 0,-1 0 0,1 0 0,-4-11 0,7 16 0,0 1 0,1 0 0,-1-1 0,0 1 0,0 0 0,1-1 0,-1 1 0,0 0 0,1-1 0,-1 1 0,0 0 0,1-1 0,-1 1 0,0 0 0,1 0 0,-1 0 0,1-1 0,-1 1 0,0 0 0,1 0 0,-1 0 0,1 0 0,-1 0 0,1 0 0,-1 0 0,0 0 0,1 0 0,-1 0 0,1 0 0,-1 0 0,1 0 0,-1 0 0,0 0 0,1 0 0,0 1 0,1-1 0,34 2 0,-1 2 0,0 1 0,59 16 0,-62-14 0,1-1 0,1-2 0,-1-2 0,1-1 0,45-4 0,-75 3 0,1-1 0,-1 0 0,0 0 0,1 0 0,-1 0 0,0-1 0,1 1 0,-1-1 0,0 0 0,0-1 0,0 1 0,-1-1 0,1 1 0,-1-1 0,6-6 0,-4 3 0,0 0 0,-1-1 0,0 1 0,-1-1 0,1 0 0,-1 0 0,0 0 0,3-12 0,-1-10 0,-1 0-1,0 0 1,-3-55-1,-1 71 0,0-6-1,0-6-2,0 0 1,7-40-1,-6 63 4,0 0-1,0 0 1,0 0-1,1 0 1,-1 0-1,0 1 1,1-1 0,-1 0-1,1 0 1,0 1-1,-1-1 1,1 1-1,0 0 1,0 0 0,0-1-1,0 1 1,0 0-1,0 0 1,0 1-1,0-1 1,1 0 0,-1 1-1,0-1 1,0 1-1,1 0 1,-1 0-1,0 0 1,0 0-1,1 0 1,1 1 0,-2-1-1,0 0 1,0 0-1,1 0 1,-1 0 0,0 0-1,0 1 1,0-1-1,0 1 1,0-1 0,0 1-1,0 0 1,0 0 0,-1 0-1,1 0 1,0 0-1,0 0 1,-1 1 0,1-1-1,-1 0 1,1 1-1,-1-1 1,0 1 0,1 0-1,-1 0 1,0-1-1,0 1 1,0 0 0,0 0-1,0 0 1,-1 0-1,1 0 1,-1 0 0,1 2-1,-18-2 12,13 0-11,0 0 0,0 0 0,0 0 0,1 1 0,-1-1 0,0 1 0,1 0 0,0 0 0,0 0 0,0 0 0,0 1 0,0-1 0,0 1 0,1 0 0,0 0 0,0 0 0,0 0 0,-2 6 0,-1 3 0,1 1 0,0-1 0,0 1 0,-2 22 0,4 73-14,3-66 12,-1-38 2,0 0 0,0 0 0,1 0 0,-1 0 0,1-1 0,1 1 0,-1 0 0,1-1 0,-1 1-1,1-1 1,1 0 0,-1 1 0,0-1 0,1 0 0,0 0 0,0-1 0,6 7 0,-4-6 1,0-1 0,0 0 0,0 1 0,0-1 0,1-1 0,-1 1 0,1-1 0,0 0 0,-1 0 0,1-1 0,0 0 0,0 0 0,12 0 0,-9 0 0,0-1-1,0 0 0,-1-1 0,1 0 0,0 0 1,0-1-1,-1 0 0,1 0 0,-1-1 0,11-5 1,-12 4 0,-1-1 0,0 1 0,0-1 0,0 0 0,0-1 0,-1 1 0,0-1 0,0 0 0,-1 0 0,1-1 0,-1 1 0,4-11 0,0-3 0,-1-1-1,-1 0 0,-1-1 1,0 0-1,-2 1 1,0-1-1,-2-28 0,5-26 0,-6 72 0,1 1 0,-1-1 0,0 1 0,1 0 0,0-1 0,0 1 0,0 0 0,0-1 0,1 1 0,-1 0 0,1 0 0,0 0 0,0 0 0,0 1 0,0-1 0,0 0 0,5-3 0,-3 4 0,1 0 0,-1 0 0,0 0 0,1 0 0,0 1 0,-1 0 0,1 0 0,0 0 0,0 1 0,-1 0 0,10 0 0,17-1 0,-22-1 0,0 2 0,0-1 0,0 1 0,0 1 0,0-1 0,0 1 0,0 1 0,14 4 0,-22-6 0,-1 0 0,0 0 0,0 1 0,0-1 0,0 0 1,0 0-1,0 0 0,0 0 0,0 1 0,0-1 0,0 0 0,0 0 0,0 0 0,0 1 0,0-1 1,0 0-1,0 0 0,0 0 0,0 1 0,0-1 0,0 0 0,0 0 0,0 0 0,0 0 0,-1 1 1,1-1-1,0 0 0,0 0 0,0 0 0,0 0 0,0 0 0,0 0 0,-1 1 0,1-1 0,0 0 1,0 0-1,0 0 0,0 0 0,-1 0 0,1 0 0,0 0 0,0 0 0,0 0 0,0 0 0,-1 0 1,1 0-1,0 0 0,0 0 0,0 0 0,-1 0 0,-16 8 9,9-4-7,0 1-3,0 0 1,0 1-1,0 0 1,1 0-1,0 0 1,0 1-1,0 0 1,1 1-1,0-1 1,1 1-1,0 0 1,0 1-1,0-1 1,1 1-1,-4 13 1,2-1-1,1 1-1,0-1 1,2 1 0,1 0-1,0 35 1,2-55 1,-1 1 0,1-1 0,0 0 0,0 0 0,0 0 0,0 0 0,1 1 0,-1-1 0,1 0 0,-1 0 0,1 0 0,0 0 0,0 0 0,0 0 0,0 0 0,0 0 0,0 0 0,0-1 0,1 1 0,-1 0 0,0-1 0,1 1 0,0-1 0,-1 1 0,1-1 0,0 0 0,0 0 0,0 0 0,0 0 0,0 0 0,0 0 0,0 0 0,0-1 0,0 1 0,0-1 0,0 1 0,0-1 0,1 0 0,-1 0 0,0 0 0,0 0 0,4-1 0,4 1 0,-1 0 0,0 0 0,1-1 0,-1-1 0,13-3 0,-18 4 0,1-1 0,-1 0 0,0-1 0,1 1 0,-1-1 0,0 0 0,0 0 0,-1 0 0,1 0 0,-1-1 0,1 1 0,2-5 0,0-1 1,0 0 0,0-1 0,-1 1 0,0-1 0,-1 0 0,0 0 0,-1-1 0,0 1 0,3-20 0,-3-6 4,0-61-1,-3 68-4,-1 71-2,0-8 2,2 0-1,7 55 1,-6-78 0,0-1 0,1 1 0,1-1 0,-1 1 0,2-1 0,-1-1 0,1 1 0,1 0 0,0-1 0,0 0 0,1-1 0,12 13 0,-15-17 0,0-1 0,0 0 0,1 0 0,0 0 0,-1-1 0,1 0 0,0 0 0,0 0 0,1 0 0,-1-1 0,11 2 0,-14-2 0,1-1 0,0 0 0,0 1 0,0-1 0,-1 0 0,1-1 1,0 1-1,0 0 0,0-1 0,-1 0 0,1 0 0,0 0 0,-1 0 0,1 0 0,-1 0 1,1 0-1,-1-1 0,1 0 0,-1 1 0,0-1 0,0 0 0,0 0 0,0 0 1,2-3-1,5-13 1,-1-1 0,0-1 1,-1 0-1,-2 0 1,0 0-1,-1-1 0,2-21 1,11-47 0,-16 83-2,-1 4 0,0 0 0,0 1 0,1-1 0,-1 0 0,1 0 0,-1 0 0,1 1 0,0-1 0,-1 0 0,1 1 0,0-1 0,0 1 0,0-1 0,0 1 0,2-3 0,-2 5 0,0 0 0,-1 0 0,1 0 0,0 0 0,-1 0 0,1 0 0,-1 1 0,0-1 0,1 0 0,-1 0 0,0 0 0,1 0 0,-1 0 0,0 1 0,0-1 0,0 0 0,0 1 0,0 4 0,7 91-3,-6-68-1,1-1 1,10 52 0,-11-78 3,-1-1-1,1 1 1,0-1 0,0 1 0,0-1 0,0 0 0,0 1 0,0-1 0,0 0 0,0 0 0,0 0-1,0 0 1,1 0 0,-1 0 0,1 0 0,-1 0 0,0 0 0,1-1 0,0 1 0,-1 0 0,1-1-1,-1 0 1,1 1 0,0-1 0,-1 0 0,1 0 0,-1 0 0,1 0 0,0 0 0,2 0 0,0 0 1,0-1 0,0 1 0,0-1 0,1 0 0,-1 0 0,0 0 1,0-1-1,0 0 0,0 1 0,-1-1 0,6-4 0,-1-1 0,-1 0-1,0 0 1,0-1-1,-1 0 0,0-1 1,0 1-1,5-13 1,30-74-2,-17 38 1,-18 42 0,-5 11 0,1 0 0,-1 0 0,1 0 0,0 1 0,-1-1 0,1 0 0,1 1 0,-1 0 0,1-1 0,-1 1 0,1 0 0,0 0 0,3-2 0,-6 5 0,1 0 0,-1 0 0,0-1 0,0 1 0,0 0 0,1 0 0,-1 0 0,0 0 0,0 0 0,1 0 0,-1 0 0,0 0 0,0 0 0,0 0 0,1 0 0,-1 0 0,0 0 0,0 0 0,1 0 0,-1 0 0,0 0 0,0 0 0,1 0 0,-1 0 0,0 0 0,0 0 0,0 0 0,1 0 0,-1 1 0,0-1 0,0 0 0,0 0 0,1 0 0,-1 0 0,0 1 0,3 12 0,2 57 6,-5 81 1,-2-58-7,2-92-6,0 0 1,0 1-1,0-1 0,0 0 0,0 0 0,0 1 0,0-1 0,0 0 0,0 0 0,1 0 1,-1 1-1,1-1 0,-1 0 0,0 0 0,1 0 0,0 0 0,-1 0 0,1 0 0,0 0 0,0 0 1,-1 0-1,1 0 0,2 1 0,9 0-442</inkml:trace>
</inkml:ink>
</file>

<file path=ppt/ink/ink10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50"/>
    </inkml:context>
    <inkml:brush xml:id="br0">
      <inkml:brushProperty name="width" value="0.05" units="cm"/>
      <inkml:brushProperty name="height" value="0.05" units="cm"/>
      <inkml:brushProperty name="color" value="#FFFFFF"/>
    </inkml:brush>
  </inkml:definitions>
  <inkml:trace contextRef="#ctx0" brushRef="#br0">74 542 32175,'0'-12'51,"1"-1"0,-2 1 0,1-1 0,-2 1 0,0-1-1,0 1 1,-1 0 0,-1 0 0,-9-23 0,12 34-50,-7-23 24,3 0 0,2 5-17,1-1 0,1 0-1,3-35 1,-1 8-7,-8 455-1,7-143 0,0-361 0,14-355 0,-14 440 0,1 1 0,1 0 0,0 0 0,0 0 0,8-20 0,-9 28 0,1-1 0,-1 1 0,1-1 0,0 1 0,0 0 0,0 0 0,0 0 0,0 0 0,0 0 0,0 0 0,1 0 0,-1 1 0,1-1 0,-1 1 0,1 0 0,0 0 0,-1 0 0,1 0 0,0 0 0,0 0 0,0 1 0,0 0 0,-1-1 0,1 1 0,5 0 0,-2 1 0,1 0 0,-1 1 0,1 0 0,-1 0 0,0 0 0,0 0 0,0 1 0,0 0 0,-1 0 0,1 1 0,-1 0 0,0 0 0,0 0 0,7 7 0,10 12 0,31 39 0,-48-56 0,5 7 0,0 0 0,0 1 0,-1 0 0,-1 0 0,-1 1 0,0 0 0,0 1 0,-2 0 0,0 0 0,-1 0 0,0 0 0,-1 1 0,0 18 0,-3-32 0,1 15 0,-1-1 0,0 0 0,-4 19 0,2-30 0,1 1 0,-1-1 0,0-1 0,-1 1 0,1 0 0,-1 0 0,0-1 0,-1 0 0,1 0 0,-1 0 0,-8 9 0,-7 4-2,-1-1-1,-1 0 1,0-2-1,-1 0 1,-1-1-1,0-2 1,-1 0 0,0-1-1,-1-2 1,-43 11-1,19-17-31,49-3 32,0-1 0,-1 1 1,1 0-1,0 0 0,0 0 0,-1-1 1,1 1-1,0 0 0,0 0 1,0-1-1,-1 1 0,1 0 1,0 0-1,0-1 0,0 1 0,0 0 1,0-1-1,0 1 0,-1 0 1,1-1-1,0 1 0,0 0 1,0-1-1,0 1 0,0 0 0,0 0 1,0-1-1,0 1 0,0 0 1,1-1-1,-1 1 0,0 0 1,0-1-1,0 1 0,0 0 0,1-1 1,3-11-27,3 8 27,0 1 0,1-1 0,-1 2 0,0-1 1,1 1-1,0 0 0,-1 1 0,1 0 0,14-1 0,3-1 2,171-35 6,-175 32-6,0-1 1,0 0 0,-1-2 0,0 0 0,0-1 0,-1-1-1,17-14 1,-29 19 1,-1 1-1,0-1 0,0-1 1,-1 1-1,0-1 1,0 0-1,-1 0 0,1-1 1,-2 1-1,1-1 0,-1 0 1,0 0-1,-1 0 1,1 0-1,0-9 0,0-11 1,-1 0 1,-1 0-1,-3-32 0,1 36 2,1 15-2,0 1-1,-1-1 0,-1 0 1,1 1-1,-1 0 0,-1-1 1,-4-9-1,3 13-2,3 5 0,1 1 0,0-1 0,-1 0 0,1 0 0,0 0 0,0 1 0,-1-1 0,1 0 0,0 0 0,0 1 0,-1-1 0,1 0 0,0 0 0,0 1 0,0-1 0,0 0 0,-1 1 0,1-1 0,0 0 0,0 1 0,0-1 0,0 0 0,0 1 0,0-1 0,0 0 0,0 1 0,0-1 0,0 0 0,0 1 0,0-1 0,0 1 0,-2 191 0,4-101 0,-2-80 0,0 0 0,1 0 0,0 0 0,1 0 0,0-1 0,6 18 0,-7-25 0,1 1 0,-1-1 0,1 0 0,0 0 0,0 0 0,0 0 0,0 0 0,1 0 0,-1 0 0,1-1 0,-1 1 0,1-1 0,0 0 0,0 0 0,0 0 0,0 0 0,0 0 0,1-1 0,-1 0 0,1 1 0,-1-1 0,1 0 0,4 0 0,-1 0 0,0 0 0,1 0 0,-1-1 0,0 0 0,0-1 0,0 0 0,14-3 0,-16 3 0,-1-1 0,0 1 0,0-1 0,0 0 0,0-1 0,-1 1 0,1-1 0,-1 0 0,1 0 0,-1 0 0,0 0 0,0 0 0,5-7 0,4-12 1,0 0 0,-1 0 1,-1-1-1,-2-1 0,0 1 0,4-27 0,-6 25 1,1 0-1,1 0 0,2 0 0,0 2 1,19-33-1,-25 50-1,1-1 0,0 1 0,1 0 0,0 0 0,0 1 0,0 0 0,0 0 0,1 0 0,0 1 0,13-6 0,-14 7 0,-1 1 0,1 0 0,0 0 0,0 1 0,0 0 0,0 0 0,0 0 0,0 0 0,0 1 0,0 0 0,0 1 0,0-1 0,0 1 0,0 0 0,7 3 0,-10-3 0,0 1 0,0-1-1,-1 1 1,1 0 0,-1 0 0,1 0-1,-1 0 1,0 1 0,1-1 0,-1 1-1,-1-1 1,1 1 0,0 0 0,-1-1-1,1 1 1,-1 0 0,0 0 0,2 5-1,1 6-1,0 1-1,2 22 0,-6-34 3,3 18-1,0 0 0,-2 1 1,-1-1-1,0 1 0,-7 40 1,4-49 1,-1-1 0,0 1 1,0-1-1,-1 0 0,-1 0 1,0-1-1,0 1 0,-2-1 1,1-1-1,-18 19 0,15-18 0,-1-1-1,0 0 1,0-1 0,-1-1-1,-25 14 1,31-19-1,1 0 0,-1-1 0,0 1-1,-1-1 1,1 0 0,0-1 0,-1 0 0,1 0 0,0 0 0,-1-1 0,1 0 0,-1 0 0,1 0 0,-1-1 0,1 0 0,-7-2 0,10 1 0,0 1 0,0-1 0,1 0 0,-1 0 0,0 0 0,1 0 0,0 0 0,-1-1 0,1 1 0,0-1 0,0 0 0,0 0 0,1 1 0,-1-1 0,1 0 0,-1 0 0,1-1 0,0 1 0,0 0 0,0 0 0,0-7 0,-2-8 0,1-1 0,1-29 0,1 43 0,-1-18 0,1 13 0,-1 0 0,2 0 0,-1-1 0,1 1 0,4-16 0,-4 23 0,0 1 0,0 0 0,0 0 0,0 0 0,0 0 0,0 0 0,0 0 0,1 0 0,-1 0 0,1 1 0,0-1 0,-1 0 0,1 1 0,0-1 0,0 1 0,0 0 0,0 0 0,0 0 0,0 0 0,0 0 0,0 0 0,1 0 0,-1 1 0,0-1 0,0 1 0,1-1 0,-1 1 0,0 0 0,5 0 0,-3 0 0,0 0 0,0 1 0,-1-1 0,1 1 0,0 0 0,-1 0 0,1 0 0,0 0 0,-1 1 0,1-1 0,-1 1 0,0 0 0,0 0 0,4 3 0,0 1 0,1 2 0,-2-1 0,12 16 0,5 7 0,-12-18 0,0 0 0,1-1 0,0 0 0,0-1 0,1 0 0,1-1 0,-1 0 0,2-1 0,-1-1 0,1 0 0,0-1 0,0 0 0,1-2 0,0 0 0,0 0 0,0-2 0,0 0 0,24 0 0,-24-2 0,-9 1 0,0-1 0,0 0 0,-1-1 0,13-2 0,-17 2 0,0 1 0,1-1 0,-1 0 0,0 0 0,0-1 0,0 1 0,0 0 0,0-1 0,0 1 0,0-1 0,-1 0 0,1 0 0,0 0 0,-1 1 0,0-1 0,3-4 0,1-5 1,0 0-1,-1 0 1,0 0-1,0-1 1,-1 0 0,-1 1-1,0-1 1,1-13-1,-3-102 9,-2 64-7,2-20-2,-2 239 0,8 236 0,9-282 0,-11-89 0,-6-109 0,-2 64 0,-11-76 0,-3-137 0,19 56 0,-1 174 0,1-1 0,0 1 0,0-1 0,0 1 0,1 0 0,1 0 0,-1 0 0,1 0 0,0 0 0,4-7 0,-5 11 0,1 0 0,-1-1 0,1 1 0,0 0 0,0 1 0,0-1 0,0 0 0,0 1 0,1 0 0,-1 0 0,1 0 0,-1 0 0,1 0 0,0 1 0,0-1 0,0 1 0,0 0 0,0 0 0,6 0 0,-5 0 0,1 1 0,-1 0 0,1 0 0,-1 0 0,1 0 0,-1 1 0,1 0 0,-1 0 0,6 2 0,-8-1 0,0 0 0,1 0 0,-1 0 0,0 0 0,0 0 0,-1 1 0,1 0 0,0-1 0,-1 1 0,0 0 0,1 0 0,-1 0 0,2 6 0,5 7 0,-2 1 0,0 0 0,-1 0 0,0 1 0,-2 0 0,5 31 0,-6-20 0,-1-1 0,-2 1 0,-5 48 0,4-70 0,-1 1 0,0-1 0,-1 0 0,0 0 0,0 0 0,0 0 0,-1 0 0,0 0 0,0-1 0,-1 0 0,0 0 0,0 0 0,0-1 0,-1 1 0,1-1 0,-1 0 0,-1-1 0,1 0 0,-1 0 0,1 0 0,-1-1 0,0 0 0,0 0 0,-1 0 0,-11 2 0,9-5-3,37-9-27,-8 1 28,66-13-11,-28 7 16,77-28 0,-118 36-2,-1-1 0,1 0 1,-1-2-1,-1 1 0,0-2 0,0 0 1,-1-1-1,0 0 0,16-18 1,-23 20-1,1 1 0,-2-1 0,1 0 1,-2-1-1,1 1 0,-1-1 0,0 0 1,-1 0-1,0-1 0,1-13 0,0-10 0,-1-64-1,-3 73 2,-2-11 0,-1-1 0,-1 1 0,-2 0 1,-2 0-1,-21-60 0,29 95-2,0 1 0,0 0 0,0-1 0,0 1 0,0-1 0,0 1 0,0-1 0,-1 1 0,1 0 0,0-1 0,0 1 0,0-1 0,-1 1 0,1 0 0,0-1 0,0 1 0,-1 0 0,1-1 0,0 1 0,-1 0 0,1-1 0,0 1 0,-1 0 0,1 0 0,0-1 0,-1 1 0,1 0 0,-1 0 0,1 0 0,-6 10 0,-1 26 0,-7 143 0,9 215 0,5-389 0,1 0 0,-1 0 0,1 0 0,0 0 0,0 0 0,1-1 0,-1 1 0,1 0 0,0-1 0,1 1 0,-1-1 0,1 0 0,-1 0 0,1 0 0,1 0 0,-1 0 0,0-1 0,5 5 0,-2-4 0,0-1 0,1 1 0,-1-1 0,1 0 0,0 0 0,0-1 0,0 0 0,0 0 0,0 0 0,0-1 0,15 1 0,-4-1 0,0-1 0,0 0 0,1-1 0,26-6 0,-38 6 0,0-2 0,0 1 0,0 0 0,0-1 0,-1-1 0,1 1 0,-1-1 0,0 0 0,0 0 0,0-1 0,-1 0 0,0 0 0,0 0 0,5-7 0,-3 3 2,-1 0 0,-1 0 1,1-1-1,-2 0 0,1 0 0,-1 0 1,-1-1-1,0 1 0,3-17 0,-3-5 4,0-61 0,-3 80-8,1 6 2,-1 0 0,-1 1 0,0-1 0,1 0 0,-2 0 0,1 1 0,-1-1 0,0 1 0,-1-1 0,1 1 0,-6-8 0,6 11 0,0 0 0,0 1 0,-1-1 0,1 1 0,-1 0 0,0-1 0,1 1 0,-1 1 0,0-1 0,0 0 0,0 1 0,-1-1 0,1 1 0,0 0 0,0 0 0,-1 0 0,1 1 0,-1-1 0,1 1 0,0 0 0,-1 0 0,1 0 0,-1 0 0,-4 2 0,5-2-1,1 1 0,-1 0 0,1 0 0,-1 0 0,1 0 0,-1 0 0,1 1 0,0-1 0,-1 1 0,1-1 0,0 1 0,0 0 0,0 0 0,0 0 0,1 0 0,-1 0 0,0 0 0,1 1 0,0-1 0,-1 0 0,0 4 0,-3 7-2,0 0-1,-6 26 1,6-9 3,1 1 0,2-1 0,1 39 0,1-51 0,0-11 0,0 1 0,1-1 0,0 0 0,0 0 0,0 0 0,1-1 0,0 1 0,1 0 0,-1-1 0,6 10 0,-7-13 0,1-1 0,0 1 0,1 0 1,-1-1-1,0 1 0,1-1 0,-1 0 1,1 1-1,0-1 0,0-1 0,0 1 1,0 0-1,0-1 0,0 1 0,0-1 1,1 0-1,-1 0 0,0 0 0,1-1 1,-1 1-1,0-1 0,6 0 0,-4 0 3,0 0-1,0 0 1,0 0 0,-1-1-1,1 1 1,0-1-1,0-1 1,-1 1-1,1 0 1,4-4 0,-6 3-3,0 0-1,0-1 1,0 1 0,-1-1 0,1 0 0,-1 1 0,1-1 0,-1-1 0,0 1 0,0 0-1,-1 0 1,1-1 0,-1 1 0,2-5 0,3-11 0,-1 0 0,-1-1 0,0 0 0,1-23 0,-2-78 0,-3 110 0,-1 69 0,3 98 0,-2-148 0,1 1 0,0-1 0,1 1 0,0-1 1,0 0-1,1 1 0,0-1 0,0-1 0,1 1 0,0 0 0,0-1 0,8 11 0,-8-14-1,1 1-1,-1 0 0,1-1 1,0 0-1,0 0 0,1-1 1,-1 1-1,1-1 1,0 0-1,0-1 0,0 1 1,0-1-1,0 0 0,0-1 1,1 0-1,10 1 0,0 0 6,0-1 0,0-1-1,0 0 1,24-4-1,-36 2-2,1 1-1,0-1 1,-1 0-1,1 0 1,-1 0 0,1-1-1,-1 0 1,0 0-1,0 0 1,0 0-1,-1-1 1,1 0-1,-1 0 1,0 0-1,6-9 1,-1 0-1,-1 0 0,0-1 0,-1 0 0,-1 0 0,0-1 0,-1 0 0,-1 0 0,0 0 0,2-20 0,-1-12 0,-2-82 0,-4 81 0,-2 29 0,3 19 0,0-1 0,0 1 0,0 0 0,-1 0 0,1 0 0,0 0 0,0 0 0,0-1 0,0 1 0,-1 0 0,1 0 0,0 0 0,0 0 0,0 0 0,0 0 0,-1 0 0,1 0 0,0 0 0,0 0 0,0 0 0,-1 0 0,1 0 0,0 0 0,0 0 0,0 0 0,-1 0 0,1 0 0,0 0 0,0 0 0,0 0 0,-1 0 0,1 0 0,0 0 0,0 0 0,0 0 0,0 0 0,-1 1 0,1-1 0,0 0 0,0 0 0,0 0 0,-1 1 0,0 1 0,-1 0 0,0 0 0,1 1 0,0-1 0,-1 0 0,1 1 0,0-1 0,0 1 0,0 0 0,1-1 0,-1 4 0,-5 37 0,2 0 0,2 0 0,5 69 0,-2-104 0,0 0 0,0 0 0,1 0 0,0 0 0,0 0 0,1 0 0,0-1 0,1 0 0,-1 1 0,1-1 0,1 0 0,-1-1 0,1 1 0,1-1 0,-1 0 0,1 0 0,0-1 0,10 8 0,-7-7 0,0-1 0,-1-1 0,2 0 0,-1 0 0,0 0 0,1-1 0,0-1 0,-1 0 0,1 0 0,0-1 0,0 0 0,0-1 0,0 0 0,14-1 0,-19 0 0,0-1 0,-1 1 0,1-1 0,0 0 0,-1 0 0,1 0 0,-1 0 0,0-1 0,0 0 0,0 0 0,0 0 0,-1 0 0,1-1 0,-1 1 0,0-1 0,0 0 0,0 0 0,0 0 0,3-7 0,3-7 0,0 0 0,-2-1 0,8-28 0,0-14 0,10-106 0,-15 91 0,-12 107 0,3 51 0,1-17 0,-19 319 0,1-38 0,16-225 0,-11 206 0,10-315 0,1 0 0,-2 0 0,0 0 0,0-1 0,-5 14 0,6-23 0,0 1 0,0 0 0,0-1 0,0 1 0,-1-1 0,1 0 0,-1 1 0,0-1 0,0 0 0,0 0 0,0 0 0,0 0 0,0 0 0,0-1 0,0 1 0,-1-1 0,1 1 0,-1-1 0,1 0 0,-1 0 0,0 0 0,-4 1 0,0-1 0,0 0 0,-1 0 0,1-1 0,0 0 0,0 0 0,0 0 0,0-1 0,0 0 0,0-1 0,0 0 0,0 0 0,1 0 0,-1-1 0,-8-4 0,6 1 0,1 0 0,-1 0 0,1 0 0,1-1 0,-1-1 0,1 1 0,1-1 0,-1 0 0,-5-10 0,1-2 0,0-1 0,2 1 0,0-1 0,1-1 0,1 0 0,2 0 0,0 0 0,-3-34 0,5 30 0,2 0 0,3-45 0,-1 62 0,0-1 0,1 1 0,0 1 0,1-1 0,0 0 0,1 1 0,-1-1 0,2 1 0,-1 0 0,1 0 0,7-8 0,25-25 0,2 1 0,54-41 0,-54 48 0,279-211 0,-252 202 0,2 2 0,2 4 0,76-29 0,-133 60 9,-9 4-49,-9 1-47,-9 0-43,-35 0-310</inkml:trace>
</inkml:ink>
</file>

<file path=ppt/ink/ink10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50"/>
    </inkml:context>
    <inkml:brush xml:id="br0">
      <inkml:brushProperty name="width" value="0.05" units="cm"/>
      <inkml:brushProperty name="height" value="0.05" units="cm"/>
      <inkml:brushProperty name="color" value="#FFFFFF"/>
    </inkml:brush>
  </inkml:definitions>
  <inkml:trace contextRef="#ctx0" brushRef="#br0">274 116 31935,'-1'-5'43,"-1"-1"0,0 1 1,0 0-1,0 0 1,-1 1-1,0-1 1,0 0-1,0 1 0,-1 0 1,-4-5-1,5 7-30,0-1-1,0 1 1,-1 0 0,1 0-1,-1 1 1,0-1 0,1 1-1,-1 0 1,0 0-1,0 0 1,0 0 0,0 1-1,0-1 1,-8 1 0,2 0-12,0 0 1,0 1 0,0 0-1,1 0 1,-1 1 0,0 1-1,0-1 1,-15 8-1,20-7 0,0 0-1,0 0 1,1 0-1,-1 1 0,1 0 1,0 0-1,0 0 0,1 0 1,-1 0-1,1 1 0,0 0 1,0-1-1,0 1 1,1 0-1,-1 1 0,1-1 1,-1 7-1,1-5 0,0 0 0,0-1 0,1 1 0,1 0 0,-1 0 0,1 0 0,0 0 0,2 12 0,-2-17 0,1 1 0,0 0 0,-1 0 0,1 0 0,1 0 0,-1-1 1,0 1-1,1-1 0,-1 1 0,1-1 0,0 1 0,0-1 0,0 0 1,0 0-1,0 0 0,0 0 0,0 0 0,1 0 0,-1-1 0,1 1 0,4 1 1,10 2 9,-1-1 1,1 0 0,0-1-1,0-1 1,1-1 0,27-1-1,-40 0-9,0 0 0,0 0 0,-1 0 0,1-1 0,0 1 0,0-1 0,-1 0-1,1-1 1,-1 1 0,1-1 0,-1 0 0,1 0 0,-1 0 0,0-1 0,0 1 0,0-1-1,-1 0 1,1 0 0,-1-1 0,1 1 0,-1-1 0,0 1 0,0-1 0,-1 0 0,1 0-1,-1-1 1,0 1 0,0 0 0,0-1 0,0 1 0,-1-1 0,0 1 0,0-1 0,0 0-1,-1 0 1,1 1 0,-1-1 0,-1-5 0,1 3 0,-1 1-1,1-1 1,-2 0-1,1 1 1,-1-1 0,0 1-1,0 0 1,-1-1 0,1 1-1,-2 0 1,1 1-1,0-1 1,-1 0 0,0 1-1,-1 0 1,1 0-1,-1 0 1,-10-7 0,7 6-2,0 0 1,0 1-1,0 1 1,-1-1-1,0 1 1,0 1-1,0 0 1,0 0-1,0 1 1,0 0-1,-1 0 1,-19 0-1,26 2 0,0 0-1,0 0 0,0 1 1,0-1-1,-1 1 0,1-1 1,0 1-1,0 0 0,0 0 1,0 1-1,0-1 0,1 1 0,-1-1 1,0 1-1,1 0 0,-1 0 1,-4 5-1,3-2-19,0 1 0,0 0-1,0 0 1,1 0 0,0 1 0,0-1-1,-2 8 1,-10 36-408</inkml:trace>
</inkml:ink>
</file>

<file path=ppt/ink/ink10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35"/>
    </inkml:context>
    <inkml:brush xml:id="br0">
      <inkml:brushProperty name="width" value="0.05" units="cm"/>
      <inkml:brushProperty name="height" value="0.05" units="cm"/>
      <inkml:brushProperty name="color" value="#FFFFFF"/>
    </inkml:brush>
  </inkml:definitions>
  <inkml:trace contextRef="#ctx0" brushRef="#br0">2 944 31454,'0'12'95,"-1"-8"-55,1 0 0,-1 1 1,1-1-1,0 1 0,1-1 1,-1 0-1,1 1 0,0-1 1,0 0-1,0 0 0,1 1 1,-1-1-1,3 4 0,-3-7-33,-1-1 0,0 0 0,1 1 0,-1-1 0,1 0 0,-1 0 0,1 1 0,-1-1 0,0 0 0,1 0 0,-1 0 0,1 0 0,-1 0 0,1 0 0,-1 0 0,1 1 0,-1-1 0,1-1 0,-1 1 0,1 0 0,-1 0 0,1 0 0,-1 0 0,1 0 0,-1 0 0,1 0 0,-1-1 0,0 1 0,1 0 0,-1 0 0,1-1 0,-1 1 0,0 0 0,1-1 0,-1 1 0,0 0 0,1-1 0,-1 1 0,0 0 0,1-1 0,-1 1 0,0-1 0,11-21 70,-10 19-68,19-52 18,-3-1 0,-2-1-1,-3-1 1,-2 0 0,2-61-1,-7-294 1,-6 387-24,2 14 0,-1 0-1,-1 0 1,0 0 0,-1 1 0,0-1 0,-1 0 0,0 1 0,-1-1 0,-9-20 0,13 32-3,-1-1 0,1 0 1,0 1-1,0-1 0,-1 0 0,1 1 1,-1-1-1,1 1 0,-1-1 0,1 1 1,-1-1-1,1 1 0,-1-1 0,1 1 1,-1-1-1,1 1 0,-1 0 0,0-1 1,1 1-1,-1 0 0,0 0 0,1-1 1,-1 1-1,0 0 0,1 0 0,-1 0 0,0 0 1,0 0-1,1 0 0,-1 0 0,0 0 1,1 0-1,-1 0 0,0 0 0,0 1 1,-1 0-1,1 0 0,-1 0 1,1 0-1,-1 0 0,1 0 0,0 1 1,0-1-1,-1 1 0,1-1 1,0 1-1,0-1 0,1 1 0,-1-1 1,0 1-1,0 2 0,-8 21-3,2 1 0,1 0 0,1 0 0,-3 48 0,6 117 10,3-109 1,-1-51-10,9 190-1,-7-198 2,2 1 0,1-1 1,1 0-1,0-1 1,2 1-1,1-1 0,14 26 1,-22-46 0,1 1 0,-1-1 0,1 1 1,-1-1-1,1 0 0,0 0 0,0 0 0,0 0 1,0 0-1,0 0 0,0 0 0,1-1 1,-1 1-1,0-1 0,1 0 0,-1 0 0,1 0 1,0 0-1,-1 0 0,1 0 0,0-1 1,0 1-1,-1-1 0,1 0 0,0 1 1,0-1-1,-1-1 0,1 1 0,0 0 0,0-1 1,-1 1-1,1-1 0,0 0 0,-1 0 1,1 0-1,0 0 0,-1-1 0,0 1 0,1-1 1,-1 1-1,0-1 0,0 0 0,0 0 1,0 0-1,0 0 0,3-4 0,5-9 1,-1 0-1,-1-1 0,0 0 1,-1 0-1,0-1 1,-2 0-1,6-24 0,11-127 0,-14 87 0,-7 78 0,0 0 0,0 0-1,-1 0 1,2 1 0,-1-1 0,0 0-1,0 1 1,1-1 0,-1 1 0,1 0 0,0-1-1,0 1 1,0 0 0,0 0 0,0 0-1,0 0 1,1 1 0,-1-1 0,1 1-1,-1-1 1,1 1 0,-1 0 0,1 0 0,0 0-1,0 0 1,-1 0 0,1 1 0,3-1-1,9-1-1,0 0 0,-1 1 0,30 2 0,-28 0 1,-21 0 1,0 0 0,0 0 0,0 0 0,0 1 0,0 0 0,0 0 0,1 0 0,-1 1 0,1 0 0,0 0 0,0 0 0,0 0 0,0 0 0,0 1 0,1 0 0,-1 0 0,1 0 0,-5 7 0,-1 4 0,-1-1 0,2 1 0,0 1 0,-8 22 0,10-18 0,1 0 0,1 0 0,1 0 0,0 1 0,2-1 0,0 1 0,5 37 0,-4-52 0,1-1 1,0 0-1,0 1 0,0-1 1,1 0-1,-1 0 0,1 0 1,1 0-1,-1 0 0,1 0 1,0 0-1,0-1 0,0 1 1,1-1-1,-1 0 0,1 0 1,0 0-1,0-1 0,0 0 1,1 1-1,-1-1 0,1-1 1,7 4-1,1-1 1,1-1 0,-1 0 0,1-1 0,1 0 0,-1-1 0,0-1 0,24 0 0,-33-1-1,0 0 0,0-1 0,0 1 0,-1-1 0,1 0 0,0-1 0,0 1 0,0-1 0,-1 0 0,1 0 0,-1 0 0,0 0 0,1-1 0,-1 0 0,7-6 0,-6 3 0,0 0 0,0 0 0,0 0 0,-1-1 0,0 1 0,0-1 0,-1 0 0,1-1 0,1-8 0,2-10 0,-1 0 0,-2 0 0,-1 0 0,0-53 0,-3 66 0,-2 0 0,1 1 0,-1 0 0,-1-1 0,0 1 0,-1 0 0,-1 0 0,1 1 0,-2-1 0,1 1 0,-2 0 0,0 1 0,0-1 0,0 1 0,-2 1 0,1 0 0,-1 0 0,0 0 0,-12-8 0,19 16 0,1 0 0,-1 0 0,1 0 0,-1 0 0,0 0 0,1 0 0,-1 1 0,0-1 0,0 0 0,1 1 0,-1-1 0,0 1 0,0 0 0,0 0 0,0 0 0,-3 0 0,4 0 0,0 1 0,0-1 0,-1 1 0,1-1 0,0 1 0,0-1 0,0 1 0,1 0 0,-1 0 0,0 0 0,0-1 0,0 1 0,0 0 0,1 0 0,-1 0 0,0 0 0,1 0 0,-1 0 0,0 2 0,-1 5 0,0 0 0,0 0 0,1 0 0,0 0 0,0 15 0,0 2 0,1-1 0,1 1 0,1 0 0,9 38 0,-8-51 0,1 0 0,0-1 0,1 1 0,0-1 0,1 0 0,1 0 0,-1-1 0,1 0 0,1 0 0,0 0 0,10 8 0,-12-14 0,0 0 0,0 0 0,0-1 0,0 0 0,1 0 0,0 0 0,-1-1 0,1 0 0,0 0 0,0-1 0,0 0 0,0 0 0,0-1 0,1 0 0,-1 0 0,9-2 0,-12 2 0,-1-1 0,1 0 0,-1 0 0,1 0 0,-1 0 0,0-1 0,1 1 0,-1-1 0,0 0 0,0 0 0,0 0 0,0 0 0,-1-1 0,1 1 0,-1-1 0,1 0 0,-1 1 0,0-1 0,0 0 0,0 0 0,3-6 0,1-5 0,0 0 0,0 0 0,6-28 0,-5 0 0,-1 0 1,-3-1-1,-2-72 0,-1 64 4,-1 89-5,2 0 1,1 1-1,3-1 0,0 0 0,13 38 0,-11-49 1,16 43 0,-20-63 0,0 0 0,0 0 0,1-1 0,0 1 0,0-1 0,0 0 0,6 6 0,-8-10 0,0-1 0,0 1 0,0 0 0,0-1 0,0 0 0,1 1 0,-1-1 0,0 0 0,1 0 0,-1 0 0,1-1 0,-1 1 0,1-1 0,0 1 0,-1-1 0,1 0 0,-1 0 0,1 0 0,-1 0 0,1 0 0,0-1 0,-1 1 0,1-1 0,4-1 0,-3 0 0,1 0 0,-1 0 1,0-1-1,0 1 1,0-1-1,0 0 1,-1 0-1,1 0 1,-1 0-1,0 0 0,1-1 1,2-5-1,2-5 4,0 1-1,-2-1 1,1 0 0,-2-1-1,0 1 1,-1-1-1,4-24 1,-3-5-5,-2-69 0,-4 156 1,-1-24 0,1 0 0,1 0 0,1 0 0,6 36 0,-5-50 0,-1 0 0,0-1 0,1 1 0,0-1 0,0 0 0,0 0 0,0 1 0,1-1 0,0-1 0,0 1 0,0 0 0,0-1 0,0 1 0,1-1 0,-1 0 0,1 0 0,0 0 0,0-1 0,0 1 0,0-1 0,1 0 0,-1-1 0,1 1 0,-1 0 0,8 0 0,38 4 0,-46-5 0,-1-1 0,1 0 0,-1 0 0,1 0 0,-1-1 0,0 1 0,1-1 0,-1 0 0,0 0 0,1 0 0,-1 0 0,5-3 0,-4 0 0,-1 1 0,0-1 0,0 0 0,-1 0 0,1 0 0,-1 0 0,0-1 0,0 1 0,0-1 0,1-5 0,11-52 0,-8 8 0,-2-1 0,-3 0 0,-6-66 0,4 106 0,-1 0 0,0 0 0,-1 1 0,-1-1 0,0 0 0,-1 1 0,-1 0 0,0 0 0,-1 1 0,-10-16 0,13 24 0,4 5 0,0 0 0,0-1 0,0 1 0,-1 0 0,1 0 0,0 0 0,0 0 0,0 0 0,0 0 0,0 0 0,0 0-1,0 0 1,-1 0 0,1-1 0,0 1 0,0 0 0,0 0 0,0 0 0,0 0 0,-1 0 0,1 0 0,0 0 0,0 0-1,0 0 1,0 0 0,0 0 0,0 0 0,-1 0 0,1 0 0,0 1 0,0-1 0,0 0 0,0 0 0,0 0-1,0 0 1,-1 0 0,1 0 0,0 0 0,0 0 0,0 0 0,0 0 0,0 0 0,0 1 0,0-1 0,0 0 0,0 0-1,-1 0 1,1 0 0,0 0 0,0 0 0,0 0 0,0 1 0,0-1 0,0 0 0,0 0 0,0 0 0,0 0-1,0 0 1,0 1 0,0-1 0,0 0 0,0 0 0,0 0 0,0 0 0,0 0 0,0 1 0,2 29-46,6 10-79</inkml:trace>
</inkml:ink>
</file>

<file path=ppt/ink/ink10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42"/>
    </inkml:context>
    <inkml:brush xml:id="br0">
      <inkml:brushProperty name="width" value="0.05" units="cm"/>
      <inkml:brushProperty name="height" value="0.05" units="cm"/>
      <inkml:brushProperty name="color" value="#FFFFFF"/>
    </inkml:brush>
  </inkml:definitions>
  <inkml:trace contextRef="#ctx0" brushRef="#br0">17 626 31743,'-6'29'151,"2"-1"0,0 1 0,2 0 0,2 37 0,0-53-71,30-14 26,-27 0-103,0 0-1,0 0 1,-1 0-1,1-1 1,0 1-1,-1-1 1,0 0-1,1 1 1,-1-1-1,0 0 1,0 0-1,0-1 0,0 1 1,2-3-1,23-41 4,-21 34-1,9-19-4,-2 0 0,-1-1 0,-1 0 0,-2-1 0,-1 0 0,6-65 0,-6-210 25,-9 208-24,1 99-2,0-1 0,0 0 0,0 1 0,0-1 0,0 0 0,0 1 0,0-1 0,-1 1 0,1-1 0,0 0 0,-1 1 0,0-1 0,1 1 0,-1-1 0,0 1 0,0-1 0,0 1 0,0 0 0,0 0 0,-2-3 0,3 4 0,-1 0 0,1 0 0,0 0 0,-1 0 0,1 0 0,-1 0 0,1 0 0,0 0 0,-1 0 0,1 0 0,-1 0 0,1 0 0,0 0 0,-1 0 0,1 1 0,0-1 0,-1 0 0,1 0 0,-1 0 0,1 1 0,0-1 0,0 0 0,-1 0 0,1 1 0,0-1 0,-1 0 0,1 1 0,0-1 0,-10 23 0,1 15 0,3-1 0,-5 75 0,12 87 0,0-92 0,-1-80 0,-1-5 0,5 40 0,-4-56 0,1-1 0,0 0 0,0 0 0,1 0 0,0 0 0,0 0 0,0 0 0,0 0 0,1 0 0,0-1 0,0 1 0,6 6 0,-7-9 0,1 0 0,0-1 0,-1 1 0,1-1 0,0 0 0,0 0 0,-1 0 0,1 0 0,0 0 0,0-1 0,0 1 0,0-1 0,0 0 0,0 0 0,0 0 0,6-1 0,-3 1 0,-1-1 0,0 0 0,1 0 0,-1-1 0,0 1 0,0-1 0,0 0 0,9-6 0,-5 1 0,0-1 0,-1 0 0,0 0 0,-1-1 0,0 0 0,0 0 0,-1-1 0,0 0 0,7-14 0,-3-1 0,0 0 0,13-52 0,-15 37 0,-2 0 0,-2 0 0,-1-1 0,-7-80 0,4 120 0,0 0 0,0 0 0,-1 0 0,1 0 0,0 1 0,-1-1 0,1 0 0,-1 0 0,1 1 0,-1-1 0,1 0 0,-1 1 0,1-1 0,-1 1 0,0-1 0,1 0 0,-1 1 0,0 0 0,1-1 0,-1 1 0,0-1 0,0 1 0,0 0 0,1-1 0,-1 1 0,0 0 0,0 0 0,0 0 0,0 0 0,-1 0 0,1-1 0,-1 1 0,1 0 0,-1 0 0,0 0 0,1 0 0,-1 1 0,1-1 0,-1 0 0,1 1 0,-1-1 0,1 1 0,-1-1 0,1 1 0,-1 0 0,1 0 0,-3 1 0,1 3 0,0-1 0,-1 1 0,1 0 0,1-1 0,-1 1 0,1 1 0,0-1 0,0 0 0,0 0 0,1 1 0,-1 9 0,-5 66 0,6-47 0,2 1 0,6 47 0,-4-68 0,0-1 0,0 0 0,1 0 0,1-1 0,0 1 0,1-1 0,0 0 0,1-1 0,10 14 0,-13-20 0,1 0 0,0-1 0,0 0 0,1 0 0,-1 0 0,1-1 0,0 0 0,0 0 0,0 0 0,0-1 0,0 0 0,1 0 0,-1 0 0,1-1 0,-1 0 0,1 0 0,-1-1 0,1 0 0,0 0 0,-1 0 0,1-1 0,-1 0 0,1-1 0,-1 1 0,1-1 0,-1 0 0,0-1 0,0 1 0,0-1 0,0 0 0,-1-1 0,7-4 0,-1-4 0,0-1 0,0-1 0,-2 1 0,0-1 0,0-1 0,-1 0 0,-1 0 0,-1-1 0,0 1 0,6-29 0,0-10 0,8-101 0,-17 117 0,-2 21 0,0 0 0,1 0 0,9-32 0,-10 48 0,-1 0 0,1 0 0,-1 0 0,1 0 0,0 0 0,0 0 0,0 0 0,0 0 0,0 0 0,0 0 0,0 1 0,0-1 0,0 0 0,0 1 0,0-1 0,0 1 0,0-1 0,1 1 0,-1-1 0,0 1 0,0 0 0,0 0 0,1 0 0,-1 0 0,2 0 0,-1-1 0,1 1 0,-1 0 0,1 1 0,-1-1 0,0 0 0,1 1 0,-1-1 0,0 1 0,1 0 0,-1 0 0,0 0 0,4 2 0,0 2 0,0 1 0,0 1 0,-1-1 0,1 1 0,-1 0 0,-1 0 0,7 12 0,24 61 0,-29-61 0,0 0 0,-2 0 0,0 1 0,-1 0 0,1 21 0,-3-31 0,-1-1 0,-1 1 0,1 0 0,-1-1 0,-1 1 0,0-1 0,0 0 0,-1 1 0,0-1 0,0 0 0,-1-1 0,-8 15 0,1-11 0,0 0 0,0 0 0,-1-1 0,0-1 0,-1 0 0,0-1 0,-23 13 0,28-18 0,0 1 0,0-1 0,-1 0 0,1 0 0,-1-1 0,0-1 0,0 1 0,-1-2 0,1 1 0,0-1 0,0 0 0,-19-2 0,85 11 0,1-3 0,113-2 0,-165-5 0,1 0 0,-1 0 0,1-1 0,0 0 0,-1 0 0,0-1 0,1 0 0,-1 0 0,0-1 0,0 1 0,0-1 0,0-1 0,0 1 0,9-9 0,-8 6 0,-1-1 0,0 1 0,-1-1 0,0-1 0,0 1 0,0-1 0,-1 0 0,0 0 0,5-16 0,-1-5 0,-1-1 0,-2-1 0,-1 1 0,-1-1 0,-2-41 0,-2 10 0,-1 29 0,2 0 0,4-43 0,-4 76 0,1-1 0,-1 0 0,0 0 0,0 0 0,0 1 0,1-1 0,-1 0 0,0 0 0,1 1 0,-1-1 0,1 0 0,-1 0 0,1 1 0,-1-1 0,1 1 0,0-1 0,-1 0 0,1 1 0,0-1 0,-1 1 0,1 0 0,0-1 0,-1 1 0,1-1 0,0 1 0,0 0 0,0 0 0,-1-1 0,1 1 0,0 0 0,0 0 0,0 0 0,0 0 0,-1 0 0,3 0 0,-1 1 0,1-1 0,-1 1 0,1-1 0,-1 1 0,1 0 0,-1 0 0,0 0 0,0 0 0,1 0 0,-1 1 0,0-1 0,2 3 0,9 11 0,0 0 0,-2 0 0,0 2 0,-1-1 0,0 1 0,-1 1 0,7 22 0,-8-18 0,-2 1 0,0-1 0,-2 1 0,0 0 0,-2 0 0,0 1 0,-3 42 0,0-59 0,0-1 0,0 1 0,0-1 0,-1 1 0,0-1 0,0 0 0,-1 0 0,0 0 0,0 0 0,0 0 0,-1 0 0,0-1 0,0 0 0,0 0 0,0 0 0,-1 0 0,0-1 0,0 1 0,0-1 0,-1-1 0,-10 7 0,4-4 0,-1 0 0,0 0 0,0-1 0,0-1 0,0 0 0,-1-1 0,1-1 0,-1 0 0,-22 1 0,35-3-9,0 0-1,-1 0 1,1-1 0,0 1-1,-1 0 1,1 0-1,0-1 1,-1 1 0,1 0-1,0-1 1,-1 1 0,1-1-1,0 0 1,0 1-1,0-1 1,0 0 0,0 0-1,-1 0 1,2 0 0,-1 0-1,0 0 1,0 0-1,0 0 1,0 0 0,1 0-1,-1-1 1,0 1 0,1 0-1,-1 0 1,1-1 0,0 1-1,-1 0 1,1-1-1,0 1 1,0 0 0,0-1-1,0 1 1,0-1 0,0 1-1,0-2 1,0-18-1176</inkml:trace>
</inkml:ink>
</file>

<file path=ppt/ink/ink10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8"/>
    </inkml:context>
    <inkml:brush xml:id="br0">
      <inkml:brushProperty name="width" value="0.05" units="cm"/>
      <inkml:brushProperty name="height" value="0.05" units="cm"/>
      <inkml:brushProperty name="color" value="#E71224"/>
    </inkml:brush>
  </inkml:definitions>
  <inkml:trace contextRef="#ctx0" brushRef="#br0">14 1 32079,'0'95'536,"-6"253"-435,-1-62-122,7-284-91,1-6-894,4-16-2702</inkml:trace>
</inkml:ink>
</file>

<file path=ppt/ink/ink10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8"/>
    </inkml:context>
    <inkml:brush xml:id="br0">
      <inkml:brushProperty name="width" value="0.05" units="cm"/>
      <inkml:brushProperty name="height" value="0.05" units="cm"/>
      <inkml:brushProperty name="color" value="#E71224"/>
    </inkml:brush>
  </inkml:definitions>
  <inkml:trace contextRef="#ctx0" brushRef="#br0">33 30 31887,'0'-29'824,"0"29"-797,0 6-3,0 452-19,-1-432-5,-1-1 0,-8 34 1,0-4-13,10-52-19,0-2 14,0 0 0,0 0 0,0 0 0,0 0 0,0 0 1,0 0-1,0 0 0,-1 0 0,1 0 0,0 0 1,-1 0-1,1-1 0,0 1 0,-1 0 0,1 0 0,-1 0 1,1-1-1,-1 1 0,0 1 0,-3-2-917</inkml:trace>
</inkml:ink>
</file>

<file path=ppt/ink/ink10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8"/>
    </inkml:context>
    <inkml:brush xml:id="br0">
      <inkml:brushProperty name="width" value="0.05" units="cm"/>
      <inkml:brushProperty name="height" value="0.05" units="cm"/>
      <inkml:brushProperty name="color" value="#E71224"/>
    </inkml:brush>
  </inkml:definitions>
  <inkml:trace contextRef="#ctx0" brushRef="#br0">11 18 26444,'-10'0'6051,"26"0"-6003,30 0 0,23 0-32,16 0 0,10 0-16,0 0 0,-10 0 0,-13-8-336,-30-1-1841</inkml:trace>
</inkml:ink>
</file>

<file path=ppt/ink/ink10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9"/>
    </inkml:context>
    <inkml:brush xml:id="br0">
      <inkml:brushProperty name="width" value="0.05" units="cm"/>
      <inkml:brushProperty name="height" value="0.05" units="cm"/>
      <inkml:brushProperty name="color" value="#E71224"/>
    </inkml:brush>
  </inkml:definitions>
  <inkml:trace contextRef="#ctx0" brushRef="#br0">1 48 31534,'0'0'433,"39"0"-225,20 0-32,16 0-48,14 0-64,2-9-32,-9-3 16,-10 6-48,-19 0 0,-21 1-32,-19-4-368</inkml:trace>
</inkml:ink>
</file>

<file path=ppt/ink/ink1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6"/>
    </inkml:context>
    <inkml:brush xml:id="br0">
      <inkml:brushProperty name="width" value="0.05" units="cm"/>
      <inkml:brushProperty name="height" value="0.05" units="cm"/>
      <inkml:brushProperty name="color" value="#FFFF00"/>
    </inkml:brush>
  </inkml:definitions>
  <inkml:trace contextRef="#ctx0" brushRef="#br0">22 749 31262,'0'0'25,"-1"0"-1,0 0 0,1 0 1,-1 0-1,0 0 0,0 1 1,1-1-1,-1 0 0,0 0 1,1 1-1,-1-1 0,0 1 1,1-1-1,-1 0 0,1 1 1,-1-1-1,1 1 0,-1-1 1,1 1-1,-1 0 0,1-1 1,0 1-1,-1 0 0,0 0 1,-5 24 264,5 35-160,2-44-75,-1-8-45,0 0 0,1 0 0,0 0 0,0 0 0,1 0 0,0 0 0,0-1 0,1 1 0,5 9 0,-7-14-4,1 0 1,0 1-1,1-1 1,-1 0-1,0 0 1,1-1-1,0 1 1,0-1-1,0 1 1,0-1-1,0 0 1,0 0-1,0 0 1,1 0-1,-1-1 0,1 1 1,-1-1-1,1 0 1,-1 0-1,1 0 1,0-1-1,4 1 1,-4 0-3,1-1 0,-1 0 0,0 0 0,0 0 0,0-1 0,1 1 0,-1-1 0,0 0-1,0 0 1,0 0 0,0-1 0,0 1 0,0-1 0,-1 0 0,1 0 0,0-1 0,-1 1 0,0-1 0,1 1 0,-1-1 0,0 0 0,0 0 0,-1-1 0,1 1 0,-1 0 0,0-1 0,3-4 0,10-18 1,-1 0 1,-1-1 0,-1-1 0,-2 0-1,-1-1 1,7-35 0,20-184 19,-33 222-23,16-412 18,-35 515-19,5 13 3,5 0 0,6 104 1,0-94-1,1 35-1,-4 223-1,-25-3-4,27-349 2,-4 33-5,-12 40 0,15-69 6,-1-1 0,0 0-1,-1 0 1,0 0 0,0 0 0,-1 0-1,0-1 1,-1 0 0,-11 13-1,16-20 1,0 1-1,0-1 0,0 0 1,0 0-1,0 0 0,-1 0 1,1 0-1,0-1 0,-1 1 1,1 0-1,-1-1 0,1 1 1,-1 0-1,1-1 0,-1 0 1,1 1-1,-1-1 0,-2 0 1,3 0 0,0-1 0,0 1-1,0 0 1,0-1 0,0 1 0,0-1 0,0 0 0,0 1 0,0-1 0,0 0 0,0 1 0,0-1-1,1 0 1,-1 0 0,0 0 0,1 0 0,-1 0 0,0 0 0,0-2 0,-2-4 0,1 0 0,0 0 0,0 0 0,0-1 1,1 1-1,-1-10 0,1-162-8,2 143 3,-1 17 3,2 1 0,0-1 1,2 0-1,0 1 0,1 0 0,0 0 1,2 0-1,0 1 0,1 0 1,17-27-1,1 6 9,3 1 1,0 1-1,42-37 0,-35 36 3,-1-2-1,56-81 0,-76 97-8,-2 0 0,-1-1 0,0-1 0,-2 0-1,-1 0 1,-1-1 0,6-34 0,-14 58-1,0 0 0,0 0 0,1-1 0,-1 1 0,1 0 0,-1 0 0,1 0 0,0 1 0,0-1 0,-1 0 0,1 0 0,1 0 0,-1 0 0,0 1 0,0-1 0,1 1 0,-1-1 0,1 1 0,-1-1 0,1 1 0,0 0 0,2-2 0,1 2 0,0 0 0,0 0 0,0 1 0,0-1 0,0 1 0,0 0 0,1 1 0,4 0 0,-8-1 0,3 1 0,-1 0 0,1 0 0,0 0 0,0 0 0,-1 1 0,1 0 0,-1 0 0,1 0 0,-1 0 0,0 1 0,0 0 0,0 0 0,0 0 0,0 0 0,-1 1 0,1-1 0,-1 1 0,0 0 0,0 0 0,-1 0 0,1 0 0,-1 1 0,0-1 0,0 1 0,0-1 0,-1 1 0,1 0 0,-1-1 0,1 8 0,0 0 0,-1 0 0,0 0 0,0 0 0,-1 0 0,-1 0 0,0 0 0,-1-1 0,0 1 0,-1 0 0,0 0 0,-6 14 0,-8 10 0,8-18-1,-12 35 1,19-46-2,0-1 0,1 1 1,0 0-1,0 0 0,0 0 0,1 0 1,0 0-1,1-1 0,1 10 0,-1-14 1,-1-1-1,1 1 1,0-1 0,0 1-1,-1-1 1,1 1-1,0-1 1,1 0 0,-1 0-1,0 1 1,0-1-1,0 0 1,1 0-1,-1 0 1,0 0 0,1-1-1,-1 1 1,1 0-1,-1 0 1,1-1-1,0 1 1,-1-1 0,1 0-1,-1 1 1,1-1-1,3 0 1,54 1-14,-41-2 10,-11 1 5,-1 0 0,1-1 0,0 0 0,-1 0 1,0 0-1,1-1 0,-1 0 0,0 0 0,0-1 1,0 1-1,0-2 0,0 1 0,-1 0 0,1-1 1,-1 0-1,0 0 0,0-1 0,-1 0 0,8-8 1,-5 3-1,-1 0 1,0-1 0,0 0 0,-1 0 0,-1 0 0,0 0 0,0-1-1,-1 1 1,-1-1 0,2-13 0,1-47-1,-5 48 4,2 1 1,6-37-1,-6 56-3,0 0-1,0-1 0,0 1 0,0 0 0,1 0 1,-1 0-1,1 0 0,0 1 0,0-1 0,0 1 1,1 0-1,-1 0 0,1 0 0,0 0 1,0 0-1,0 1 0,0 0 0,0 0 0,6-2 1,-2 0-5,1 1 1,-1 0-1,1 1 0,18-3 1,-31 6 4,-1-1 0,1 1-1,-1 0 1,1 0 0,-1 1 0,1-1 0,-1 1 0,1 0-1,0 0 1,0 1 0,0-1 0,0 1 0,1 0 0,-1 0-1,1 0 1,0 0 0,-1 0 0,1 1 0,1 0 0,-1-1-1,1 1 1,-1 0 0,1 0 0,-3 9 0,-3 7 1,0 0 0,2 1 0,1 0 1,-4 24-1,3-6-2,3 0 0,1 0 0,5 73 0,-3-108 0,1 0 0,0 0 0,-1 0 0,1 0 0,1 0 0,-1-1 0,0 1 0,1 0 1,0-1-1,0 1 0,0-1 0,0 1 0,1-1 0,-1 0 0,1 0 0,0 0 0,0 0 0,0-1 0,0 1 0,0-1 0,1 0 0,-1 0 0,1 0 1,-1 0-1,1 0 0,0-1 0,5 2 0,5 0 2,0-1 1,0 0-1,1 0 0,-1-2 1,0 0-1,21-2 1,-30 1-3,0 0 1,1 1-1,-1-2 1,0 1-1,0-1 1,1 0-1,-1 0 1,-1 0-1,1 0 1,0-1-1,-1 0 1,1 0-1,-1 0 1,0-1-1,0 0 1,0 1-1,0-1 1,-1-1-1,0 1 1,1 0-1,-2-1 1,1 0-1,0 1 1,-1-1-1,0 0 1,0 0-1,-1 0 1,2-8-1,3-14 0,-2 1-1,-1-1 1,-2 0-1,-2-40 1,1 30 1,0 33-1,0-25 0,-7-57 0,6 79 0,0 0 0,-1 0 0,0 0 0,0 0 0,0 0 0,-1 1 0,0-1 0,-1 1 0,1-1 0,-1 1 0,0 1 0,-1-1 0,-8-9 0,11 13 0,0 0 0,-1 1 0,1-1 0,-1 0 0,1 1 0,-1-1 0,0 1 0,0 0 0,1 0 0,-1 0 0,0 0 0,0 1 0,0-1 0,0 1 0,0 0 0,0 0 0,0 0 0,0 0 0,0 0 0,0 1 0,0-1 0,0 1 0,0 0 0,0-1 0,1 2 0,-5 1 0,3-1 0,0 0 0,0 1 0,0 0 0,0 0 0,0 0 0,1 1 0,0-1 0,-1 1 0,1 0 0,1 0 0,-1 0 0,0 0 0,1 1 0,-3 7 0,-1 10 0,2 0 0,0 0 0,1 0 0,2 1 0,0-1 0,5 42 0,-4-57 0,1-1 0,0 0 0,0 0 0,0 0 0,1 0 0,0-1 0,0 1 0,1 0 0,-1-1 0,1 1 0,1-1 0,-1 0 0,1 0 0,-1 0 0,1-1 0,1 1 0,-1-1 0,1 0 0,0 0 0,6 4 0,-4-4 0,0-1 0,0 1 0,0-1 0,0-1 0,1 1 0,-1-1 0,1-1 0,0 1 0,0-1 0,0-1 0,-1 1 0,1-1 0,0-1 0,0 0 0,9-1 0,-13 0 0,0 1 0,0-1 0,0 0 0,0 0 0,0 0 0,-1 0 0,1-1 0,-1 1 0,0-1 0,1 0 0,-1 0 0,-1 0 0,1-1 0,0 1 0,-1-1 0,1 1 0,-1-1 0,0 0 0,-1 0 0,1 0 0,1-5 0,5-14 0,-2 0 0,7-40 0,-8 35 0,-1 8 0,21-85 0,-21 90 0,1 1 0,0 1 0,1-1 0,1 1 0,9-15 0,-15 26 0,1 0 0,-1 0 0,1 0 0,0 0 0,-1 0 0,1 0 0,0 1 0,0-1 0,0 0 0,1 1 0,-1 0 0,0-1 0,0 1 0,1 0 0,-1 0 0,1 0 0,-1 1 0,1-1 0,-1 1 0,1-1 0,-1 1 0,1 0 0,0 0 0,-1 0 0,5 0 0,-4 1 0,1 0 0,-1 1 0,0-1 0,1 0 0,-1 1 0,0 0 0,0 0 0,0 0 0,0 0 0,0 0 0,-1 0 0,1 1 0,-1-1 0,1 1 0,-1 0 0,0 0 0,3 5 0,8 16 0,-2 0 0,-1 1 0,0 0 0,-2 1 0,-1 0 0,6 40 0,-7-13 0,-3 0 0,-3 70 0,0-113 0,-2 0 0,1 0 0,-1 0 0,-4 10 0,4-13 0,1-56 0,13-14 0,3 0 0,2 1 0,33-76 0,-47 130 0,4-12 0,-3 8 0,0-1 0,1 0 0,1 1 0,0 0 0,1 1 0,11-16 0,-18 27 0,0-1 0,1 0 0,-1 1 0,0-1 0,1 1 0,-1-1 0,0 1 0,1-1 0,-1 1 0,1-1 0,-1 1 0,1-1 0,-1 1 0,1-1 0,-1 1 0,1 0 0,0-1 0,-1 1 0,1 0 0,0 0 0,-1-1 0,1 1 0,0 0 0,-1 0 0,1 0 0,0 0 0,-1 0 0,1 0 0,0 0 0,-1 0 0,1 0 0,0 0 0,-1 0 0,1 0 0,0 1 0,-1-1 0,1 0 0,-1 0 0,1 1 0,0-1 0,-1 0 0,1 1 0,-1-1 0,1 1 0,-1-1 0,1 1 0,-1-1 0,1 1 0,-1-1 0,0 1 0,1-1 0,-1 2 0,13 35 0,-12-35 0,28 208 0,-7-36 0,-22-174 0,0 0 0,0 0 0,0 1 0,0-1 0,0 0 1,0 0-1,0 0 0,0 0 0,0 1 0,0-1 0,1 0 0,-1 0 0,0 0 0,0 1 0,0-1 1,0 0-1,0 0 0,0 0 0,0 0 0,0 1 0,0-1 0,1 0 0,-1 0 0,0 0 0,0 0 0,0 0 1,0 0-1,0 1 0,1-1 0,-1 0 0,0 0 0,0 0 0,0 0 0,0 0 0,1 0 0,-1 0 1,0 0-1,0 0 0,0 0 0,1 0 0,-1 0 0,0 0 0,0 0 0,7-13 23,14-68-18,25-82-5,-30 117-10,28-52 1,-35 81 7,1 0 0,0 1 0,1 0 0,1 0 1,0 2-1,16-16 0,-24 27 3,0 0-1,0 0 1,1 0-1,-1 0 1,0 1-1,1 0 1,0 0 0,-1 0-1,1 0 1,6-1-1,-9 3 1,0 0 0,-1 0 0,1-1-1,0 1 1,0 0 0,-1 0 0,1 0 0,0 1-1,0-1 1,-1 0 0,1 1 0,0-1-1,-1 1 1,1-1 0,0 1 0,-1 0 0,1 0-1,-1 0 1,1 0 0,-1 0 0,0 0-1,1 0 1,-1 0 0,0 1 0,0-1 0,0 0-1,0 1 1,0-1 0,0 1 0,0-1-1,0 1 1,1 2 0,3 17-1,-1 0 0,0 0 0,-2 1 0,0-1 0,-1 1 0,-4 32 0,2-2 0,1-40-2,-5 114 7,4-113-9,-1 0-1,-1 0 1,0-1-1,-1 1 1,0-1 0,-1 1-1,-9 15 1,4-15-105,1-11-310</inkml:trace>
</inkml:ink>
</file>

<file path=ppt/ink/ink10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1"/>
    </inkml:context>
    <inkml:brush xml:id="br0">
      <inkml:brushProperty name="width" value="0.05" units="cm"/>
      <inkml:brushProperty name="height" value="0.05" units="cm"/>
      <inkml:brushProperty name="color" value="#E71224"/>
    </inkml:brush>
  </inkml:definitions>
  <inkml:trace contextRef="#ctx0" brushRef="#br0">142 93 32399,'-2'-17'319,"-7"38"-270,-4 20-49,1 0 0,3 0 0,1 1 0,-2 56 0,4 168 0,6-195 0,18-370 0,-3 92 0,-14 190 0,-1 1 0,1 1 0,0 0 0,1-1 0,1 1 0,6-19 0,-8 31 0,0-1 0,1 1 0,0-1 0,0 1 0,0-1 0,0 1 0,0 0 0,1 0 0,0 0 0,-1 0 0,1 1 0,0-1 0,0 1 0,0 0 0,1-1 0,-1 1 0,1 1 0,-1-1 0,1 0 0,-1 1 0,1 0 0,0 0 0,0 0 0,0 0 0,-1 1 0,5-1 0,0 0 0,0 1 0,-1 0 0,1 0 0,0 0 0,0 1 0,-1 0 0,12 4 0,-16-4 0,0 0 0,0 1 0,0-1 0,0 1 0,0 0 0,-1 0 0,1 0 0,0 0 0,-1 0 0,0 1 0,1-1 0,-1 1 0,0-1 0,0 1 0,-1 0 0,1 0 0,0 0 0,-1 0 0,2 6 0,0 0 0,0 1 0,-1 0 0,0 0 0,-1 0 0,0 0 0,-1 0 0,0 0 0,0 0 0,-1 0 0,0 0 0,-1 0 0,-4 13 0,2-17 0,0 1 0,0-1 0,-1 0 0,0 0 0,0-1 0,-1 1 0,1-1 0,-1 0 0,-12 7 0,-67 36 0,52-31 0,7-2 0,26-15 0,-1 0 0,1 0 0,0 0 0,-1 0 0,1 1 0,-1-1 0,1 0 0,0 0 0,-1 0 0,1 1 0,0-1 0,0 0 0,-1 0 0,1 1 0,0-1 0,0 0 0,-1 1 0,1-1 0,0 0 0,0 1 0,0-1 0,-1 0 0,1 1 0,0-1 0,0 0 0,0 1 0,0-1 0,0 0 0,0 1 0,0-1 0,0 1 0,0-1 0,0 0 0,0 1 0,3 2 0,0-1 0,0 0 0,0-1 0,1 1 0,-1 0 0,1-1 0,-1 0 0,1 0 0,0 0 0,-1 0 0,7 0 0,5 2 0,19 8 0,35 15 0,-29-11 0,-37-14 0,0 0 0,0 0 0,-1 0 0,1 0 0,0 0 0,-1 0 0,1 1 0,-1-1 0,1 1 0,-1 0 0,0 0 0,1-1 0,-1 2 0,0-1 0,0 0 0,0 0 0,-1 1 0,1-1 0,-1 1 0,1-1 0,-1 1 0,0 0 0,0-1 0,0 1 0,0 0 0,0 0 0,-1 0 0,1 0 0,-1 0 0,0-1 0,0 1 0,0 4 0,-1-4 0,1 0 0,-1 0 0,0 0 0,0 0 0,0-1 0,0 1 0,-1 0 0,1-1 0,-1 1 0,1-1 0,-1 1 0,0-1 0,0 0 0,0 0 0,0 0 0,-1 0 0,1 0 0,0 0 0,-1 0 0,1-1 0,-1 1 0,-3 0 0,-11 7 0,0-2 0,-25 8 0,32-12 0,-53 17 0,-120 22 0,210-44-16,53 3 0,-26 0 16,79 6-3,-95-3-15,1-2 0,-1-1-1,1-2 1,-1-2 0,47-9 0,-70 8 19,0-1 0,-1 0 0,1-2 0,-1 0 1,-1 0-1,1-1 0,-1-1 0,-1 0 0,1-1 0,-2 0 0,18-19 1,-20 18 1,0 1 1,-1-2-1,0 1 1,-1-1 0,0-1-1,-1 1 1,0-1-1,-1 0 1,-1 0 0,0-1-1,-1 1 1,0-1-1,1-16 1,-3 18-1,0 2 0,-1 1 0,0-1 0,0 0 0,-1 0 0,-2-12 1,3 20-4,-1 0 0,1 0 1,-1 0-1,0 0 0,0 0 1,0 0-1,0 0 0,-1 0 1,1 1-1,0-1 1,-1 0-1,1 1 0,-1-1 1,1 1-1,-1-1 0,0 1 1,0 0-1,0-1 0,0 1 1,0 0-1,0 0 0,0 1 1,0-1-1,0 0 1,0 1-1,0-1 0,0 1 1,-3 0-1,-4-2 0,-1 2 0,1-1 0,0 1 0,0 1 0,0 0 0,0 0 0,0 1 0,-16 4 0,20-4 0,-1 1 0,1 0 0,0 0 0,-1 0 0,1 0 0,1 1 0,-1 0 0,0 0 0,1 0 0,0 0 0,0 1 0,0 0 0,1 0 0,-4 6 0,0 2 0,1 1 0,1 0 0,0 0 0,1 1 0,0-1 0,1 1 0,1 0 0,0 0 0,1 0 0,2 29 0,0-34 0,1-1 0,-1 0 0,2 0 0,-1 0 0,1-1 0,0 1 0,1-1 0,0 1 0,1-1 0,-1 0 0,1-1 0,1 1 0,0-1 0,0 0 0,0 0 0,1-1 0,0 0 0,8 6 0,-4-4 0,0 0 0,1-2 0,0 1 0,0-1 0,0-1 0,1 0 0,0-1 0,0 0 0,0-1 0,0 0 0,26 1 0,-28-4 0,6 1 0,0 0 0,0-2 0,0 0 0,0-1 0,17-4 0,-28 4 0,-1 0 0,0 0 0,0 0 0,0-1 0,0 1 0,0-1 0,-1-1 0,1 1 0,-1-1 0,0 1 0,0-1 0,0 0 0,-1-1 0,1 1 0,-1-1 0,0 1 0,0-1 0,-1 0 0,4-8 0,1-10 0,-1 1 0,0-1 0,-2-1 0,-1 1 0,-1-1 0,-1 1 0,-2-36 0,2-34 0,-1 87 0,0 0 0,1 0 0,0-1 0,0 1 0,1 0 0,0 0 0,3-8 0,-4 12 0,0 0 0,0 0 0,1 1 0,-1-1 0,0 1 0,1-1 0,-1 1 0,1 0 0,-1-1 0,1 1 0,0 0 0,0 0 0,-1 0 0,1 0 0,0 0 0,0 1 0,0-1 0,0 0 0,0 1 0,0 0 0,0-1 0,0 1 0,0 0 0,4 0 0,0 0 0,3 0 0,0 0 0,0 1 0,16 2 0,-22-2 0,-1 0 0,0 0 0,1-1 0,-1 1 0,0 1 0,0-1 0,0 0 0,0 0 0,0 1 0,0-1 0,0 1 0,0 0 0,0 0 0,-1 0 0,1-1 0,-1 1 0,1 1 0,1 2 0,-3-5 0,0 0 0,0 0 0,1 0 0,-1 1 0,0-1 0,0 0 0,0 0 0,0 0 0,0 0 0,1 0 0,-1 1 0,0-1 0,0 0 0,0 0 0,0 0 0,0 0 0,0 1 0,0-1 0,1 0 0,-1 0 0,0 0 0,0 1 0,0-1 0,0 0 0,0 0 0,0 1 0,0-1 0,0 0 0,0 0 0,0 0 0,0 1 0,0-1 0,0 0 0,-1 0 0,1 0 0,0 1 0,0-1 0,0 0 0,0 0 0,0 0 0,0 0 0,0 1 0,0-1 0,-1 0 0,1 0 0,0 0 0,0 0 0,0 1 0,0-1 0,-1 0 0,1 0 0,0 0 0,0 0 0,0 0 0,-1 0 0,1 0 0,0 0 0,0 0 0,0 0 0,-1 0 0,1 0 0,0 0 0,0 0 0,0 0 0,-1 0 0,1 0 0,0 0 0,-9-3 0,3 0 1,1 1 0,0 0 0,-1 0 0,0 1 0,1 0 0,-1-1 0,-11 1 0,14 1-1,0 0 1,0 1-1,0-1 1,0 1-1,0-1 1,0 1-1,0 0 1,0 0-1,0 1 0,1-1 1,-1 1-1,1-1 1,-1 1-1,1 0 1,-1 0-1,1 0 1,-3 3-1,-2 4 0,0 0 0,1 0 0,0 0 0,0 1 0,1 0 0,1 0 0,-1 1 0,2-1 0,-1 1 0,-2 17 0,1 5 0,2-1 0,1 45 0,2-72 0,-1-1 0,1 0 0,1 0 0,-1 0 0,1 1 0,-1-1 0,1 0 0,0 0 0,1 0 0,-1 0 0,1 0 0,-1 0 0,1 0 0,1-1 0,-1 1 0,0-1 0,1 1 0,0-1 0,-1 0 0,1 0 0,0 0 0,1-1 0,-1 1 0,1-1 0,-1 1 0,1-1 0,0 0 0,-1 0 0,1-1 0,0 1 0,0-1 0,0 0 0,1 0 0,5 0 0,3 1 0,0-1 0,-1-1 0,1 0 0,0-1 0,18-3 0,-27 3 0,0 0 0,0 0 0,-1-1 0,1 0 0,0 0 0,-1 0 0,1 0 0,-1 0 0,0-1 0,0 0 0,0 1 0,0-1 0,0 0 0,-1-1 0,1 1 0,-1 0 0,0-1 0,0 1 0,0-1 0,2-6 0,1-5 2,0 0 0,-1-1 0,-1 1 0,-1 0-1,1-29 1,-6-78 19,0 98-21,-1 0 0,-1 1 0,0-1 0,-12-26 0,17 49 0,0 0 0,0 0 0,-1 0 0,1 0 0,0 1 0,0-1 0,-1 0 0,1 0 0,0 1 0,-1-1 0,1 0 0,-1 0 0,1 1 0,-1-1 0,1 0 0,-1 1 0,0-1 0,1 1 0,-1-1 0,0 1 0,1-1 0,-3 0 0,3 2 0,-1 0 0,1 0 0,-1 0 0,0-1 0,1 1 0,-1 0 0,1 0 0,0 0 0,-1 0 0,1 0 0,0 0 0,0 0 0,0 0 0,-1 0 0,1 0 0,0 1 0,0-1 0,0 0 0,1 0 0,-1 1 0,-2 57 0,0-33 0,1 0 0,2 1 0,0-1 0,1-1 0,11 44 0,-12-63 0,1-1 0,0 1 0,1 0 0,0-1 0,-1 0 0,2 0 0,-1 0 0,1 0 0,-1 0 0,1 0 0,1-1 0,-1 0 0,1 0 0,-1 0 0,1-1 0,0 1 0,0-1 0,1 0 0,-1-1 0,1 1 0,-1-1 0,1 0 0,0 0 0,0-1 0,0 0 0,0 0 0,0 0 0,0-1 0,7 0 0,-11 0 0,0-1 0,1 1 0,-1 0 0,0-1 0,0 0 0,0 0 0,0 1 0,1-1 0,-1-1 0,0 1 0,-1 0 0,1 0 0,0-1 0,0 1 0,0-1 0,-1 1 0,1-1 0,-1 0 0,1 0 0,-1 1 0,0-1 0,0 0 0,0 0 0,2-5 0,2-5 0,-1-1 0,0 1 0,2-17 0,-2 15 0,5-39 0,6-105 0,-12 105 0,-3 52 0,0 0 0,0 1 0,0-1 0,0 0 0,0 0 0,0 0 0,0 1 0,0-1 0,0 0 0,0 0 0,0 1 0,1-1 0,-1 0 0,0 0 0,1 1 0,-1-1 0,0 0 0,1 1 0,-1-1 0,1 0 0,-1 1 0,1-1 0,-1 1 0,1-1 0,-1 0 0,1 1 0,0 0 0,-1-1 0,1 1 0,0-1 0,-1 1 0,1 0 0,0-1 0,0 1 0,-1 0 0,2-1 0,0 2 0,0 0 0,-1-1 0,1 1 0,-1 0 0,1 0 0,-1 0 0,1 0 0,-1 0 0,0 0 0,1 0 0,-1 0 0,0 0 0,0 1 0,0-1 0,0 1 0,0-1 0,1 3 0,23 43 0,-2 1 0,-2 2 0,26 94 0,-44-134 0,-1 0 0,0 0 0,0 0 0,-1 0 0,0 14 0,0-73 0,2 0 0,18-90 0,-13 106 0,1 1 0,1 0 0,2 0 0,1 1 0,20-35 0,-32 65 0,-1 0 0,1 0 0,0-1 0,-1 1 0,1 0 0,0 0 0,0 0 0,0 0 0,0 0 0,0 0 0,0 0 0,0 1 0,2-2 0,-2 2 0,-1 0 0,0 0 0,1 0 0,-1 0 0,1 0 0,-1 0 0,0 0 0,1 0 0,-1 0 0,0 0 0,1 0 0,-1 0 0,0 0 0,1 1 0,-1-1 0,0 0 0,0 0 0,1 0 0,-1 1 0,0-1 0,0 0 0,1 0 0,-1 1 0,0-1 0,0 0 0,1 1 0,-1-1 0,0 0 0,0 0 0,0 1 0,0 0 0,8 36 0,-7-32 0,14 388 0,-15-358 0,0-34 0,0-1 0,0 0 0,0 0 0,0 0 0,0 0 0,0 1 0,0-1 0,0 0 0,0 0 0,0 0 0,0 1 0,0-1 0,0 0 0,0 0 0,0 0 0,0 1 0,1-1 0,-1 0 0,0 0 0,0 0 0,0 0 0,0 0 0,0 1 0,0-1 0,1 0 0,-1 0 0,0 0 0,0 0 0,0 0 0,0 0 0,1 0 0,-1 1 0,0-1 0,0 0 0,0 0 0,1 0 0,-1 0 0,0 0 0,0 0 0,0 0 0,1 0 0,-1 0 0,9-10 0,41-161 0,-10 28 0,-27 102 0,-9 23 0,1 0 0,1 0 0,1 1 0,0 0 0,1 1 0,21-32 0,-29 48 0,0-1 0,0 1 0,0-1 0,0 1 0,1 0 0,-1-1 0,0 1 0,0-1 0,1 1 0,-1 0 0,0-1 0,1 1 0,-1 0 0,0-1 0,1 1 0,-1 0 0,0 0 0,1-1 0,-1 1 0,1 0 0,-1 0 0,0 0 0,1-1 0,-1 1 0,1 0 0,-1 0 0,1 0 0,-1 0 0,0 0 0,1 0 0,-1 0 0,1 0 0,-1 0 0,1 0 0,-1 0 0,1 0 0,-1 0 0,1 1 0,-1-1 0,0 0 0,1 0 0,-1 0 0,1 1 0,-1-1 0,0 0 0,1 0 0,-1 1 0,0-1 0,1 0 0,-1 1 0,0-1 0,1 0 0,-1 1 0,7 26 0,-6-20 0,11 91 0,-2 198 0,-10-271 0,-2 3 50,1-27-71,1-1-1,0 1 1,0 0-1,0 0 1,-1-1-1,1 1 1,0 0-1,-1-1 1,1 1-1,-1 0 1,1-1-1,-1 1 1,1-1-1,-1 1 1,1-1-1,-1 1 1,1-1-1,-1 1 1,0-1-1,1 1 1,-1-1-1,0 0 1,1 0-1,-1 1 1,0-1-1,0 0 1,1 0-1,-1 0 1,-1 1-1,-8-1-2761</inkml:trace>
</inkml:ink>
</file>

<file path=ppt/ink/ink10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2"/>
    </inkml:context>
    <inkml:brush xml:id="br0">
      <inkml:brushProperty name="width" value="0.05" units="cm"/>
      <inkml:brushProperty name="height" value="0.05" units="cm"/>
      <inkml:brushProperty name="color" value="#E71224"/>
    </inkml:brush>
  </inkml:definitions>
  <inkml:trace contextRef="#ctx0" brushRef="#br0">1 99 32463,'-1'-2'34,"1"-10"77,1 10-41,0 9 19,30 630-89,-31-545 0,33-601 0,-29 468 0,9-73 0,-11 102 0,1-1 0,1 1 0,-1 0 0,2 0 0,0 0 0,9-17 0,-11 25 0,0 0 0,1 0 0,-1 1 0,1-1 0,-1 0 0,1 1 0,0 0 0,0 0 0,0 0 0,1 1 0,-1-1 0,1 1 0,-1 0 0,1 0 0,0 1 0,0 0 0,0-1 0,0 1 0,0 1 0,0-1 0,0 1 0,0 0 0,0 0 0,0 1 0,9 1 0,-9-1 0,0 0 0,-1 0 0,1 1 0,-1-1 0,1 1 0,-1 0 0,0 0 0,0 1 0,0 0 0,0-1 0,0 1 0,0 0 0,-1 1 0,0-1 0,0 1 0,0-1 0,0 1 0,0 0 0,0 0 0,-1 0 0,0 0 0,0 1 0,0-1 0,-1 1 0,1-1 0,-1 1 0,1 5 0,-1-1 0,0 0 0,-1-1 0,0 1 0,0 0 0,-1 0 0,0-1 0,-4 13 0,4-15 0,-1-1 0,0 0 0,-1 0 0,1 0 0,-1-1 0,0 1 0,0-1 0,-1 1 0,0-1 0,1 0 0,-1 0 0,-9 6 0,-30 19-15,-86 42-1,117-65-1,-12 4-276,4-4-743</inkml:trace>
</inkml:ink>
</file>

<file path=ppt/ink/ink10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5"/>
    </inkml:context>
    <inkml:brush xml:id="br0">
      <inkml:brushProperty name="width" value="0.05" units="cm"/>
      <inkml:brushProperty name="height" value="0.05" units="cm"/>
      <inkml:brushProperty name="color" value="#E71224"/>
    </inkml:brush>
  </inkml:definitions>
  <inkml:trace contextRef="#ctx0" brushRef="#br0">2 690 30782,'-1'14'313,"1"-9"-170,0 1 1,0-1-1,0 1 0,1-1 0,1 8 0,-1-11-125,0 0-1,0-1 0,-1 1 1,1 0-1,0-1 0,0 1 0,0-1 1,1 1-1,-1-1 0,0 1 1,1-1-1,-1 0 0,0 0 0,1 0 1,0 0-1,-1 0 0,1 0 1,0 0-1,2 1 0,9 1 12,0 0 1,1 0-1,-1-1 0,1-1 1,-1 0-1,1-1 1,16-2-1,10 1-8,-29 0-15,0 0-1,0-1 1,0 0 0,0-1-1,0 0 1,-1 0 0,1-1-1,-1-1 1,0 0-1,0 0 1,-1-1 0,1 0-1,-1-1 1,-1 0-1,1 0 1,-1-1 0,9-11-1,-6 7-1,-1-1 0,-1 0 0,0 0-1,-1-1 1,0-1 0,-1 1 0,-1-1 0,0 0 0,-1-1-1,0 1 1,3-26 0,-3-79 9,-5 116-12,0 1-1,0-1 0,-1 0 1,1 0-1,-1 1 0,1-1 0,-1 0 1,0 1-1,-1-1 0,-2-6 1,3 8-1,-1 1 1,1-1 0,-1 1-1,1-1 1,-1 1-1,0-1 1,0 1 0,1 0-1,-1 0 1,0 0 0,0 0-1,0 0 1,0 1 0,0-1-1,0 1 1,0-1-1,-1 1 1,1 0 0,-3-1-1,1 1 0,0-1 1,0 1-1,-1 0 0,1 0 0,0 0 0,0 0 0,0 1 1,0 0-1,0 0 0,0 0 0,0 0 0,0 0 0,0 1 1,0 0-1,1 0 0,-1 0 0,-5 4 0,5-1 0,0-1 0,1 1 0,0 0 0,0-1 0,0 2 0,0-1 0,1 0 0,0 0 0,0 1 0,0-1 0,1 1 0,-1 10 0,-2 8 0,1 0 0,1 0 0,1 1 0,1-1 0,6 37 0,-3-44 0,0 1 0,1-2 0,1 1 0,1 0 0,0-1 0,1 0 0,1-1 0,14 22 0,-19-32 0,2 0-1,-1 0 1,0-1-1,1 1 1,0-1 0,0-1-1,0 1 1,1 0 0,-1-1-1,1 0 1,0-1-1,-1 1 1,1-1 0,1 0-1,-1-1 1,0 1 0,0-1-1,1 0 1,-1-1-1,13 0 1,-12 0 0,1-1-1,-1 0 1,0 0-1,1 0 1,-1-1-1,0 0 1,0-1-1,0 0 1,0 0 0,0 0-1,-1-1 1,1 0-1,-1 0 1,0 0-1,0-1 1,-1 0-1,6-6 1,-2-1 0,0 0 0,-2-1 0,1 0 0,-1 0 0,-1 0 0,-1-1 0,0 0-1,5-21 1,-1-10 1,3-63-1,-3 24 3,-9 83-3,0 0 1,0 0-1,1 0 0,-1 0 1,0 1-1,0-1 1,1 0-1,-1 0 1,0 0-1,1 0 0,-1 1 1,1-1-1,-1 0 1,1 0-1,-1 1 1,1-1-1,-1 0 1,1 1-1,0-1 0,-1 0 1,1 1-1,0-1 1,0 1-1,-1-1 1,1 1-1,0 0 1,0-1-1,0 1 0,0 0 1,1-1-1,0 1 0,-1 0 0,1 1 0,-1-1 0,1 0 0,0 1 0,-1-1 0,1 1 0,-1-1 0,1 1 0,-1 0 0,1-1 0,-1 1 0,0 0 0,1 0 0,-1 0 0,0 0 0,0 0 0,2 3 0,6 7 0,-1 1 0,0 0 0,0 1 0,-2 0 0,1 0 0,5 21 0,-5-14 0,-1 1 0,0 0 0,3 40 0,-7 78 0,-1-152 0,0-1 0,1 1 0,1 0 0,1-1 0,-1 1 0,2 0 0,7-14 0,50-91 0,-44 86 0,-12 21 0,3-6 0,0 1 0,2 0 0,0 0 0,13-15 0,-15 25 0,-9 10 0,-1-1 0,1 311 0,0-310 0,0-1 0,0 1 0,1-1 0,-1 1 0,1-1 0,-1 1 0,1-1 0,0 1 0,0-1 0,1 1 0,-1-1 0,1 0 0,3 5 0,-3-6 0,0 0 0,0 0 0,0 0 0,0-1 0,1 1 0,-1-1 0,1 1 0,-1-1 0,1 0 0,0 0 0,-1 0 0,1 0 0,0 0 0,0-1 0,0 1 0,5-1 0,7 1 0,-1-1 0,0 0 0,1-1 0,-1-1 0,0 0 0,0-1 0,0 0 0,0-1 0,0-1 0,-1 0 0,19-10 0,-23 9 0,1 1 0,-1-2 0,-1 1 0,1-1 0,-1 0 0,0-1 0,-1 0 0,0 0 0,0-1 0,-1 1 0,0-2 0,0 1 0,-1 0 0,-1-1 0,7-19 0,-7 15 0,-1-1 0,0 0 0,-1 0 0,0-27 0,-2 37 0,0-1 0,0 1 0,-1 0 0,1 0 0,-1 0 0,0 0 0,0 0 0,-1 0 0,0 0 0,0 0 0,0 0 0,0 1 0,-1-1 0,0 1 0,1 0 0,-8-8 0,4 8 0,-1 0 0,1 1 0,-1 0 0,0 0 0,0 0 0,0 1 0,0 0 0,0 0 0,0 1 0,0 0 0,-1 0 0,-13 1 0,19 0 0,0 0 0,0 0 0,1 0 0,-1 0 0,0 0 0,0 1 0,1-1 0,-1 1 0,1-1 0,-1 1 0,0 0 0,1 0 0,-1 0 0,1 0 0,-1 0 0,1 0 0,0 0 0,0 0 0,-1 0 0,1 1 0,0-1 0,0 0 0,0 1 0,0-1 0,0 1 0,0-1 0,1 1 0,-1-1 0,1 1 0,-1 0 0,0 2 0,-1 6 0,1-1 0,0 1 0,1 0 0,1 16 0,-1-6 0,0 1 0,1 0 0,1 0 0,0 0 0,2 0 0,0-1 0,2 1 0,0-1 0,1 0 0,1-1 0,1 0 0,0 0 0,2 0 0,0-2 0,1 1 0,14 15 0,-21-28 0,0-1 0,0 1 0,0-1 0,0 0 0,1-1 0,0 1 0,0-1 0,0 0 0,0-1 0,0 1 0,11 2 0,-5-3 0,1-1 0,-1 1 0,1-2 0,-1 0 0,15-1 0,-21-1 0,-1 1 0,0 0 0,0-1 0,0 0 0,0 0 0,0 0 0,0-1 0,0 0 0,-1 0 0,1 0 0,-1 0 0,0-1 0,0 0 0,0 0 0,0 0 0,-1 0 0,0 0 0,0-1 0,0 1 0,4-10 0,2-4 0,-1 0 0,-1-1 0,0 0 0,5-29 0,1-34 0,-3-1 0,-2-102 0,-6 102 0,1-133 32,-14 317-32,-3 55 0,13-126 0,3 277 0,-1-291 0,0 0 0,2 1 0,0-1 0,1 0 0,0 0 0,1-1 0,1 1 0,10 17 0,-13-27 0,0 0 0,1 0 0,-1-1 0,1 1 0,1-1 0,-1 0 0,1 0 0,0-1 0,0 1 0,0-1 0,1 0 0,-1-1 0,1 1 0,0-1 0,0 0 0,0-1 0,0 1 0,1-1 0,-1 0 0,1-1 0,-1 0 0,10 1 0,-6-1 0,-1-1 0,1 0 0,-1-1 0,17-3 0,-22 3 0,-1 0 0,0 0 0,1-1 0,-1 1 0,0-1 0,1 0 0,-1 0 0,0 0 0,-1-1 0,1 1 0,0-1 0,-1 1 0,1-1 0,-1 0 0,2-3 0,3-5 0,-1 1 0,-1-1 0,0 0 0,0 0 0,-1-1 0,-1 0 0,0 1 0,0-1 0,0-13 0,1-16 0,-4-55 0,-1 48 0,-8-63 0,9 111 0,0-1 0,1 1 0,-1-1 0,1 1 0,-1-1 0,1 1 0,-1-1 0,1 1 0,0 0 0,-1-1 0,1 1 0,-1 0 0,1-1 0,0 1 0,-1 0 0,1 0 0,0 0 0,-1-1 0,1 1 0,0 0 0,-1 0 0,1 0 0,0 0 0,-1 0 0,2 1 0,28-1 0,-22 0 0,2 0 0,0 0 0,0 1 0,0 1 0,0-1 0,0 2 0,0-1 0,0 1 0,-1 1 0,1-1 0,14 10 0,-20-10 0,1 0 0,-1 0 0,1 1 0,-1-1 0,0 1 0,-1 0 0,1 1 0,-1-1 0,1 1 0,-1-1 0,-1 1 0,1 0 0,-1 0 0,0 0 0,0 0 0,0 1 0,-1-1 0,1 1 0,-1-1 0,-1 1 0,1 6 0,-1-5 0,0 0 0,0 0 0,-1 0 0,0 0 0,-1-1 0,1 1 0,-1 0 0,-1 0 0,-4 10 0,-2-1 0,0 0 0,-16 18 0,14-19 0,0 0 0,-12 23 0,21-34 0,0 0 0,1 0 0,-1 0 0,1 0 0,-1 1 0,1-1 0,1 0 0,-1 1 0,0-1 0,1 1 0,0-1 0,0 0 0,1 5 0,0-6 0,0-1 0,-1 1 0,1-1 0,0 0 0,1 0 0,-1 0 0,0 1 0,1-1 0,-1-1 0,1 1 0,-1 0 0,1 0 0,0 0 0,0-1 0,0 1 0,0-1 0,0 0 0,0 1 0,0-1 0,1 0 0,-1 0 0,0 0 0,4 0 0,33 8 0,1-1 0,0-2 0,1-2 0,80-3 0,-103-1 0,-11 1 0,0-1 0,0 0 0,0-1 0,0 0 0,0 0 0,0 0 0,0-1 0,0 0 0,0 0 0,-1-1 0,1 0 0,-1 0 0,0-1 0,0 1 0,0-1 0,0-1 0,0 1 0,-1-1 0,0 0 0,0 0 0,0 0 0,-1-1 0,0 0 0,0 1 0,5-11 0,-2 2 0,-1-1 0,-1 1 0,0-1 0,-1 0 0,0-1 0,3-29 0,-5 21 0,-1 0 0,-1 0 0,-6-44 0,5 62 0,0 1 0,-1 0 0,1-1 0,-1 1 0,0 0 0,0 0 0,-1 0 0,0 0 0,0 0 0,0 1 0,0-1 0,0 1 0,-1 0 0,0 0 0,0 0 0,-8-5 0,6 5 0,0 0 0,-1 1 0,1-1 0,-1 2 0,0-1 0,0 1 0,0 0 0,0 0 0,0 1 0,-1 0 0,1 0 0,-8 1 0,12 0 0,1 0 0,0 1 0,0-1 0,-1 0 0,1 1 0,0 0 0,0-1 0,0 1 0,0 0 0,0 0 0,0 0 0,0 0 0,0 1 0,0-1 0,1 0 0,-4 4 0,1-1 0,1 0 0,0 1 0,0-1 0,0 1 0,0 0 0,-3 9 0,0 3 0,1 0 0,1 1 0,-4 26 0,4-13 0,1 1 0,2 60 0,1-85 0,1 1 0,0-1 0,0 1 0,0-1 0,1 1 0,1-1 0,-1 0 0,1 0 0,0 0 0,1 0 0,-1 0 0,1-1 0,1 1 0,-1-1 0,1 0 0,0-1 0,12 10 0,-14-12 0,1 0 0,0-1 0,0 0 0,1 0 0,-1 0 0,0 0 0,1-1 0,-1 1 0,1-1 0,-1 0 0,1-1 0,0 1 0,-1-1 0,1 0 0,0 0 0,-1-1 0,1 1 0,0-1 0,-1 0 0,1 0 0,-1 0 0,1-1 0,-1 0 0,0 1 0,0-2 0,0 1 0,0 0 0,0-1 0,0 0 0,0 0 0,-1 0 0,0 0 0,1-1 0,-1 1 0,0-1 0,-1 0 0,1 1 0,-1-1 0,0-1 0,1 1 0,0-6 0,3-4 0,-1 0 0,-1-1 0,-1 1 0,0-1 0,1-25 0,-3-78 0,-3 58 0,-1 46 0,3 14 0,0 0 0,0 0 0,0-1 0,-1 1 0,1 0 0,0 0 0,0 0 0,-1 0 0,1 0 0,0 0 0,0 0 0,-1 0 0,1 0 0,0-1 0,0 1 0,-1 0 0,1 0 0,0 0 0,0 0 0,-1 1 0,1-1 0,0 0 0,0 0 0,-1 0 0,1 0 0,0 0 0,0 0 0,-1 0 0,1 0 0,0 0 0,0 1 0,0-1 0,-1 0 0,1 0 0,0 0 0,0 0 0,0 1 0,-1-1 0,1 0 0,0 0 0,0 1 0,0-1 0,0 0 0,0 0 0,0 1 0,0-1 0,0 0 0,-1 0 0,1 1 0,0-1 0,0 0 0,-3 6 0,1-1 0,0 1 0,-1-1 0,2 1 0,-1 0 0,1 0 0,-1 0 0,2 0 0,-1 8 0,1 64 0,1-42 0,-1-25 0,0 1 0,0 0 0,2 0 0,-1 0 0,7 22 0,-6-30 0,0 0 0,0 0 0,0 0 0,0 0 0,1 0 0,-1-1 0,1 1 0,0-1 0,0 0 0,0 0 0,1 0 0,-1 0 0,1 0 0,0-1 0,-1 1 0,1-1 0,0 0 0,8 2 0,-4-1 0,0-1 0,1 0 0,-1 0 0,1-1 0,15 0 0,-20-1 0,0 0 0,0 0 0,0 0 0,0-1 0,0 0 0,0 1 0,-1-1 0,1-1 0,0 1 0,0 0 0,-1-1 0,1 0 0,-1 0 0,1 0 0,2-3 0,-1-1 0,0 0 0,-1 0 0,0 0 0,0-1 0,0 0 0,-1 0 0,0 0 0,3-11 0,14-67 0,-18 78 0,13-92 0,-4 0 0,-4 0 0,-8-141 0,1 235 0,0 4 0,1 0 0,-1 0 0,0 0 0,0 0 0,0 0 0,0 0 0,0 0 0,0 0 0,0 0 0,0 0 0,0 0 0,0 0 0,-1 0 0,1 0 0,0 0 0,-1 0 0,1 0 0,-1 0 0,1 0 0,-1 0 0,1 0 0,-1 1 0,0-1 0,1 0 0,-1 0 0,0 1 0,0-1 0,0 0 0,1 1 0,-1-1 0,0 1 0,0-1 0,0 1 0,0-1 0,-1 1 0,1 0 0,0 1 0,0-1 0,0 1 0,0-1 0,0 1 0,0-1 0,0 1 0,0 0 0,0 0 0,0-1 0,1 1 0,-1 0 0,0 0 0,1 0 0,-1 0 0,0 0 0,1 0 0,-1 0 0,1 0 0,0 0 0,-1 0 0,1 0 0,0 0 0,-1 0 0,1 0 0,0 1 0,0-1 0,0 0 0,0 2 0,-1 3 0,-5 36 0,1 1 0,3-1 0,4 59 0,-1-25 0,-2-24 0,4 86 0,-2-123 0,1 0 0,1 0 0,0 0 0,1-1 0,1 0 0,12 27 0,-16-37 0,1-1 0,0 1 0,1-1 0,-1 1 0,0-1 0,1 0 0,0 0 0,0-1 0,0 1 0,0 0 0,0-1 0,0 0 0,1 0 0,-1 0 0,1 0 0,5 2 0,1-2 0,0 0 0,0 0 0,0-1 0,-1-1 0,14 0 0,-15 0 0,-4 0 0,0-1 0,0 1 0,0-1 0,0 0 0,0 0 0,0 0 0,-1-1 0,1 1 0,0-1 0,-1 0 0,1 0 0,-1 0 0,0 0 0,0-1 0,0 1 0,0-1 0,0 0 0,0 0 0,-1 0 0,1 0 0,-1 0 0,0-1 0,0 1 0,0-1 0,0 1 0,-1-1 0,2-5 0,2-8 0,0 0 0,-1 0 0,-1 0 0,-1 0 0,0-18 0,0-135 0,-3 95 0,1 74 0,1 1 0,-1 0 0,0 0 0,0-1 0,0 1 0,0 0 0,0-1 0,0 1 0,0 0 0,0-1 0,0 1 0,0 0 0,0-1 0,0 1 0,-1 0 0,1 0 0,0-1 0,0 1 0,0 0 0,0-1 0,0 1 0,-1 0 0,1 0 0,0-1 0,0 1 0,0 0 0,-1 0 0,1 0 0,0-1 0,0 1 0,-1 0 0,1 0 0,0 0 0,0 0 0,-1-1 0,1 1 0,0 0 0,-1 0 0,1 0 0,0 0 0,0 0 0,-1 0 0,1 0 0,0 0 0,-1 0 0,1 0 0,0 0 0,-1 0 0,1 0 0,0 0 0,0 0 0,-1 0 0,1 1 0,0-1 0,-1 0 0,1 0 0,0 0 0,-1 1 0,0-1 0,0 1 0,0 0 0,-1 0 0,1 0 0,0 0 0,0 0 0,0 1 0,1-1 0,-1 0 0,0 0 0,0 0 0,1 1 0,-1-1 0,0 3 0,-4 23 0,2-1 0,1 1 0,1 0 0,3 30 0,0-1 0,-2-45 0,0 0 0,1-1 0,1 1 0,0 0 0,0-1 0,1 1 0,0-1 0,1 0 0,0 0 0,6 10 0,-7-15 0,0-1 0,0 1 0,0-1 0,0 0 0,1-1 0,0 1 0,-1 0 0,1-1 0,1 0 0,-1 0 0,0 0 0,1-1 0,-1 1 0,1-1 0,0 0 0,0 0 0,0-1 0,0 1 0,0-1 0,0 0 0,0-1 0,9 1 0,-7-1 0,0 0 0,0 0 0,0 0 0,0-1 0,0-1 0,0 1 0,10-4 0,-13 3 0,-1 0 0,1-1 0,-1 1 0,0 0 0,0-1 0,0 0 0,0 0 0,0 0 0,-1 0 0,1 0 0,-1-1 0,0 1 0,0-1 0,2-4 0,3-7 0,-1 0 0,-1 0 0,0 0 0,-1 0 0,-1-1 0,2-22 0,-2-97 0,-4 87 0,2 47 0,-1 0 0,0 0 0,0 0 0,0 0 0,0 0 0,0 0 0,0 0 0,0 0 0,0 0 0,0 0 0,-1 0 0,1 0 0,0 0 0,-1 0 0,1 0 0,0 1 0,-1-1 0,1 0 0,-1 0 0,1 0 0,-1 0 0,0 1 0,1-1 0,-1 0 0,0 0 0,0 1 0,0-1 0,1 1 0,-1-1 0,-1 0 0,0 1 0,1 1 0,0-1 0,0 1 0,0-1 0,0 1 0,0-1 0,0 1 0,0 0 0,0-1 0,1 1 0,-1 0 0,0 0 0,0-1 0,1 1 0,-1 0 0,0 0 0,1 0 0,-1 0 0,1 0 0,-1 0 0,1 0 0,-1 0 0,1 1 0,0-1 0,0 0 0,-1 0 0,1 2 0,-4 23 0,0 0 0,2 1 0,2 44 0,0-40 0,0-26 0,0 0 0,0 0 0,0 0 0,1 0 0,0 0 0,0 0 0,0 0 0,0 0 0,1-1 0,0 1 0,0 0 0,0-1 0,1 1 0,0-1 0,-1 0 0,2 0 0,-1 0 0,0 0 0,1-1 0,-1 1 0,1-1 0,0 0 0,0 0 0,1 0 0,-1-1 0,0 1 0,1-1 0,0 0 0,-1-1 0,1 1 0,0-1 0,8 2 0,16 0 0,1-2 0,51-4 0,-77 3 0,0-1 0,0 1 0,0-1 0,0 0 0,-1-1 0,1 1 0,0 0 0,-1-1 0,1 0 0,-1 0 0,0 0 0,1 0 0,-1-1 0,0 1 0,-1-1 0,1 0 0,0 0 0,-1 0 0,1 0 0,-1 0 0,0-1 0,0 1 0,0 0 0,-1-1 0,1 0 0,-1 1 0,0-1 0,1-5 0,2-10 0,0-1 0,-2 0 0,-1 1 0,0-26 0,-1 40 0,-1-6 0,1 0 0,-2-1 0,1 1 0,-2 0 0,1 1 0,-2-1 0,1 0 0,-1 1 0,-1 0 0,0 0 0,0 0 0,-1 0 0,-1 1 0,1 0 0,-13-13 0,12 16 0,0-1 0,-1 1 0,1 0 0,-1 0 0,0 1 0,-1 0 0,1 0 0,-1 1 0,0 0 0,0 1 0,0 0 0,-1 1 0,1-1 0,-1 2 0,1-1 0,-1 1 0,0 1 0,-12 0 0,20 1 0,-1-1 0,0 1 0,0-1 0,1 1 0,-1 0 0,1 0 0,-1 0 0,1 0 0,-1 1 0,1-1 0,0 1 0,-1-1 0,1 1 0,0 0 0,0 0 0,0 0 0,0 0 0,1 0 0,-1 0 0,0 1 0,1-1 0,0 0 0,-1 1 0,1-1 0,0 1 0,0 0 0,1-1 0,-2 5 0,-1 8 0,1 0 0,1 0 0,0 0 0,1 16 0,0-15 0,1-5 0,0-1 0,0 1 0,1 0 0,1-1 0,0 0 0,0 1 0,1-1 0,0 0 0,0-1 0,1 1 0,1-1 0,-1 0 0,2 0 0,-1-1 0,1 1 0,0-2 0,1 1 0,0-1 0,0 0 0,1 0 0,0-1 0,0-1 0,12 7 0,-14-10 0,1 0 0,-1 0 0,1-1 0,0 0 0,0 0 0,0 0 0,15-2 0,-6 0 0,-15 1 0,0 0 0,1-1 0,-1 1 0,1-1 0,-1 0 0,0 1 0,0-1 0,1 0 0,-1-1 0,0 1 0,0 0 0,0-1 0,0 1 0,0-1 0,0 1 0,-1-1 0,1 0 0,0 0 0,-1 0 0,0 0 0,1 0 0,-1 0 0,0 0 0,0 0 0,0-1 0,1-1 0,3-11 0,-1 1 0,0 0 0,2-19 0,-2 12 0,4-20 0,21-84 0,-24 107 0,2 0 0,0 1 0,0 0 0,18-28 0,-23 42 0,0 0 0,1 0 0,-1 0 0,1 0 0,-1 1 0,1-1 0,0 1 0,4-3 0,-6 4 0,0 1 0,-1 0 0,1-1 0,0 1 0,0 0 0,0 0 0,0-1 0,-1 1 0,1 0 0,0 0 0,0 0 0,0 0 0,0 0 0,0 0 0,-1 0 0,1 0 0,0 1 0,0-1 0,0 0 0,0 1 0,-1-1 0,1 0 0,0 1 0,0-1 0,-1 1 0,1-1 0,0 1 0,-1-1 0,1 1 0,0-1 0,-1 1 0,1 0 0,-1-1 0,1 1 0,-1 0 0,1 0 0,-1-1 0,0 1 0,1 0 0,-1 0 0,0 0 0,0-1 0,0 1 0,1 2 0,8 25 0,-2 0 0,-1 0 0,-1 1 0,2 38 0,-2 126 0,-5-155 0,3-25 0,1-17 0,-4 4 0,4-5 0,-1 0 0,1 0 0,-1 0 0,-1 0 0,1-1 0,2-8 0,4-7 0,38-79 0,84-134 0,-124 224 0,0 0 0,1 1 0,0 0 0,16-15 0,-24 24 0,0 0 0,0-1 0,0 1 0,0 0 0,0 0 0,1 0 0,-1 0 0,0 0 0,0-1 0,0 1 0,0 0 0,0 0 0,1 0 0,-1 0 0,0 0 0,0 0 0,0 0 0,1 0 0,-1-1 0,0 1 0,0 0 0,0 0 0,1 0 0,-1 0 0,0 0 0,0 0 0,0 0 0,1 0 0,-1 0 0,0 0 0,0 0 0,0 1 0,1-1 0,-1 0 0,0 0 0,0 0 0,0 0 0,0 0 0,1 0 0,-1 0 0,0 0 0,0 1 0,0-1 0,0 0 0,1 0 0,-1 0 0,0 0 0,0 0 0,0 1 0,0-1 0,0 0 0,0 0 0,0 0 0,0 1 0,0-1 0,1 0 0,-1 0 0,0 14 0,0-11 0,0 15 0,-6 413 0,7-399 0,0-26-3,0 0-1,-1-1 0,0 1 1,0 0-1,-1 0 0,1-1 0,-3 8 1,-4-11-331,-18-2-776</inkml:trace>
</inkml:ink>
</file>

<file path=ppt/ink/ink10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5"/>
    </inkml:context>
    <inkml:brush xml:id="br0">
      <inkml:brushProperty name="width" value="0.05" units="cm"/>
      <inkml:brushProperty name="height" value="0.05" units="cm"/>
      <inkml:brushProperty name="color" value="#E71224"/>
    </inkml:brush>
  </inkml:definitions>
  <inkml:trace contextRef="#ctx0" brushRef="#br0">205 44 32495,'-2'-3'11,"0"0"0,0 0 0,-1 0 0,1 0 0,0 1 0,-1-1 0,0 1 0,0-1 0,0 1 0,0 0 0,0 0 0,0 0 1,0 0-1,0 1 0,-1-1 0,1 1 0,-1 0 0,1 0 0,-1 0 0,1 1 0,-1-1 0,-5 1 0,5-1-12,-1 1 0,1 0 1,-1 1-1,1-1 0,0 1 1,-1 0-1,1 0 0,-1 0 0,1 0 1,0 1-1,0 0 0,0 0 0,0 0 1,0 0-1,0 1 0,1-1 0,-1 1 1,-3 4-1,1 0 1,1-1 0,1 1 0,-1 1 0,1-1 0,1 0 0,-1 1 0,1 0 0,1 0 0,-1 0 0,0 10 0,0-3 0,1 1 0,1-1 0,1 1 0,2 27 0,-1-39 0,-1 0 1,1 0-1,0 1 0,1-1 1,-1 0-1,1 0 0,0 0 1,0-1-1,0 1 0,0 0 1,0-1-1,1 1 1,0-1-1,0 0 0,0 0 1,0 0-1,0 0 0,0-1 1,1 1-1,-1-1 0,1 0 1,0 0-1,0 0 0,0 0 1,0-1-1,0 1 0,7 0 1,6 1 2,0 0 1,0-1 0,0-1 0,0-1-1,27-3 1,-42 3-4,1-1 0,0 1 0,0-1 0,-1 0 0,1 0 0,-1 0 0,1 0 0,-1 0 0,1-1 0,-1 1 0,0-1 0,1 0 0,-1 1 0,0-1 0,0 0 0,-1 0 0,1-1 0,0 1 0,-1 0 0,1 0 0,-1-1 0,1 1 0,-1-1 0,0 1 0,0-1 0,-1 0 0,1 1 0,0-1 0,0-4 0,0-4 0,0 0 0,0 1 0,-1-1 0,0 0 0,-1 1 0,-3-16 0,3 22 0,0 1 0,0-1 0,0 0 0,0 0 0,-1 1 0,0-1 0,0 1 0,0-1 0,0 1 1,-1 0-1,1 0 0,-1 0 0,0 0 0,1 0 0,-1 1 0,-1-1 0,1 1 0,0 0 0,-1 0 0,1 0 0,-7-2 0,0 0-6,0 1 0,-1 1 0,1-1 1,-1 2-1,1-1 0,-20 1 0,24 1-19,1 0 0,-1 0 0,0 1-1,1 0 1,-1 0 0,-9 3 0,7 0-93,1 0 0,0 0 1,1 1-1,-12 9 0,17-13 107</inkml:trace>
</inkml:ink>
</file>

<file path=ppt/ink/ink10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5"/>
    </inkml:context>
    <inkml:brush xml:id="br0">
      <inkml:brushProperty name="width" value="0.05" units="cm"/>
      <inkml:brushProperty name="height" value="0.05" units="cm"/>
      <inkml:brushProperty name="color" value="#E71224"/>
    </inkml:brush>
  </inkml:definitions>
  <inkml:trace contextRef="#ctx0" brushRef="#br0">10 10 31759,'-10'0'944,"36"0"-928,33 0 0,16 0-16,11 0 32,-8 0-32,-19 0 0,-13 0 0,-30 0-32,-16-6-112,0 3-368</inkml:trace>
</inkml:ink>
</file>

<file path=ppt/ink/ink10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6"/>
    </inkml:context>
    <inkml:brush xml:id="br0">
      <inkml:brushProperty name="width" value="0.05" units="cm"/>
      <inkml:brushProperty name="height" value="0.05" units="cm"/>
      <inkml:brushProperty name="color" value="#E71224"/>
    </inkml:brush>
  </inkml:definitions>
  <inkml:trace contextRef="#ctx0" brushRef="#br0">20 18 32239,'-16'0'304,"12"0"-112,50 0-160,26-3-32,17-3 0,6 6 0,-10 0 0,-10 0 0,-19 0 0,-20 0 0,-17-3-128,-19-3-608</inkml:trace>
</inkml:ink>
</file>

<file path=ppt/ink/ink10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6"/>
    </inkml:context>
    <inkml:brush xml:id="br0">
      <inkml:brushProperty name="width" value="0.05" units="cm"/>
      <inkml:brushProperty name="height" value="0.05" units="cm"/>
      <inkml:brushProperty name="color" value="#E71224"/>
    </inkml:brush>
  </inkml:definitions>
  <inkml:trace contextRef="#ctx0" brushRef="#br0">1 66 31919,'4'-4'768,"16"1"-640,29-1-181,4 2 56,61-2-2,191-32 0,-279 30-1,-26 6 0,0 0 0,0 0 0,0-1 0,-1 1 0,1 0 0,0 0 0,0 0 0,0 0 0,0 0 0,0 0 0,0 0 0,0-1 0,0 1 0,0 0 0,0 0 0,0 0 0,0 0 0,0 0 0,0-1-1,0 1 1,0 0 0,0 0 0,0 0 0,0 0 0,0 0 0,0 0 0,0-1 0,0 1 0,0 0 0,0 0 0,0 0 0,0 0 0,0 0 0,0 0 0,0-1 0,0 1 0,0 0 0,1 0 0,-20-1-7,-98 1-401,45 0-665</inkml:trace>
</inkml:ink>
</file>

<file path=ppt/ink/ink10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20"/>
    </inkml:context>
    <inkml:brush xml:id="br0">
      <inkml:brushProperty name="width" value="0.05" units="cm"/>
      <inkml:brushProperty name="height" value="0.05" units="cm"/>
      <inkml:brushProperty name="color" value="#E71224"/>
    </inkml:brush>
  </inkml:definitions>
  <inkml:trace contextRef="#ctx0" brushRef="#br0">14 102 31775,'4'0'73,"1"0"1,0 0 0,-1-1 0,1 1 0,0-1 0,-1 0 0,1 0 0,-1-1-1,1 1 1,-1-1 0,0 0 0,7-4 0,-12 21-42,-7 32-32,-13 47 0,-9 46 0,12 224 0,17-361 0,1 0 0,0 0 0,1 0 0,-1 0 0,0 0 0,1 0 0,0-1 0,0 1 0,0 0 0,0 0 0,0 0 0,0-1 0,1 1 0,-1 0 0,1-1 0,0 0 0,4 5 0,-3-4 0,1 0 0,0-1 0,0 0 0,1 0 0,-1 0 0,0 0 0,1 0 0,-1-1 0,1 0 0,-1 0 0,7 0 0,8 2 0,0-1 0,0-2 0,0 1 0,37-6 0,-45 3 0,1 0 0,-1-1 0,1-1 0,-1 1 0,0-2 0,0 0 0,-1 0 0,21-13 0,-17 7 0,0 0 0,-1-1 0,0 0 0,-1-1 0,-1 0 0,0-1 0,0-1 0,-1 0 0,-1 0 0,-1 0 0,0-1 0,-1-1 0,-1 1 0,0-1 0,-1 0 0,-1 0 0,-1-1 0,0 1 0,0-35 0,-2 31 0,-1 9 0,1 0 0,-1 0 0,-1 0 0,0 0 0,-5-22 0,5 30 0,-1 1 0,1 0 0,-1 0 0,1 0 0,-1 0 0,0 0 0,0 0 0,0 1 0,-1-1 0,1 1 0,-1-1 0,1 1 0,-1 0 0,0 0 0,0 0 0,1 0 0,-2 1 0,1-1 0,0 1 0,0 0 0,0 0 0,-1 0 0,1 0 0,0 0 0,-4 0 0,-1 0 0,1 0 0,-1 0 0,0 0 0,1 1 0,-1 1 0,0-1 0,1 1 0,-12 2 0,17-2 0,-1 0 0,0 0 0,1 1 0,-1-1 0,1 0 0,0 1 0,-1 0 0,1-1 0,0 1 0,0 0 0,0 0 0,0 0 0,0 0 0,1 1 0,-1-1 0,1 0 0,-1 1 0,1-1 0,0 1 0,0 0 0,0-1 0,0 1 0,0 0 0,1-1 0,-1 1 0,1 4 0,-3 14 0,1 1 0,1-1 0,1 1 0,0-1 0,2 1 0,1-1 0,1 1 0,0-1 0,2 0 0,0-1 0,1 1 0,2-1 0,0-1 0,17 29 0,-15-32 0,0 0 0,1 0 0,17 15 0,-24-26 0,1 0 0,-1 0 0,1-1 0,0 0 0,0 0 0,0-1 0,0 0 0,1 0 0,-1 0 0,1 0 0,0-1 0,8 1 0,-6-1 0,0-1 0,0-1 0,0 0 0,0 0 0,0 0 0,0-1 0,13-3 0,-17 2 0,0 0 0,0 0 0,0 0 0,0 0 0,0-1 0,0 0 0,-1 0 0,1 0 0,-1-1 0,0 0 0,0 1 0,0-1 0,3-5 0,2-3 0,-1-1 0,0 1 0,-1-1 0,0-1 0,-1 1 0,-1-1 0,0 0 0,3-18 0,0-10 0,2-63 0,-7 60 0,10-47 0,-12 87 0,0 1 0,0-1 0,0 1 0,0-1 0,1 1 0,0 0 0,0 0 0,0 0 0,1 0 0,3-5 0,-5 8 0,1-1 0,0 1 0,0 0 0,-1-1 0,1 1 0,0 0 0,0 0 0,0 1 0,0-1 0,0 0 0,0 1 0,0-1 0,1 1 0,-1 0 0,0-1 0,0 1 0,0 0 0,0 0 0,1 0 0,-1 1 0,0-1 0,3 1 0,-2 0 0,0 1 0,0-1 0,0 0 0,0 1 0,0-1 0,-1 1 0,1 0 0,0 0 0,-1 0 0,0 0 0,1 1 0,-1-1 0,0 1 0,3 3 0,26 47 0,-23-37 0,-13-53 0,3 33 0,-1 0 0,0 0 0,0 1 0,0-1 0,0 0 0,0 1 0,-1 0 0,0 0 0,1 0 0,-1 0 0,0 1 0,-1 0 0,1-1 0,0 1 0,-1 1 0,1-1 0,-1 1 0,1 0 0,-1 0 0,0 0 0,1 0 0,-1 1 0,0 0 0,0 0 0,0 0 0,1 1 0,-1-1 0,0 1 0,1 0 0,-1 1 0,1-1 0,-1 1 0,1 0 0,-1 0 0,1 0 0,-7 5 0,6-2 0,1 1 0,-1 0 0,1 0 0,0 1 0,0-1 0,1 1 0,-1 0 0,2 0 0,-1 0 0,1 0 0,0 0 0,0 1 0,1-1 0,-1 9 0,1 7 0,0-1 0,1 1 0,5 33 0,-4-47 0,1 0 0,1 0 0,0 0 0,0 0 0,0 0 0,1-1 0,1 1 0,-1-1 0,1 0 0,1-1 0,-1 1 0,1-1 0,1 0 0,-1 0 0,1-1 0,13 9 0,-10-8 0,1 0 0,0 0 0,0-1 0,1-1 0,0 0 0,0-1 0,0 0 0,0 0 0,1-2 0,-1 1 0,22 0 0,-21-2 0,1-1 0,0 0 0,-1-1 0,27-6 0,-35 6 0,0-1 0,0 0 0,0 0 0,-1-1 0,1 1 0,-1-1 0,1 0 0,-1-1 0,0 1 0,0-1 0,0 1 0,-1-1 0,1 0 0,-1-1 0,5-6 0,-1-2 0,-1 0 0,0-1 0,-1 1 0,0-1 0,-1 0 0,-1 0 0,0-1 0,1-17 0,1-124 0,-6 110 0,2-44 0,-3-110 0,-6 170 0,7 30 0,1 0 0,0 0 0,0-1 0,0 1 0,0 0 0,0 0 0,0 0 0,-1-1 0,1 1 0,0 0 0,0 0 0,0 0 0,-1-1 0,1 1 0,0 0 0,0 0 0,0 0 0,-1 0 0,1-1 0,0 1 0,0 0 0,-1 0 0,1 0 0,0 0 0,-1 0 0,1 0 0,0 0 0,0 0 0,-1 0 0,1 0 0,0 0 0,0 0 0,-1 0 0,-8 16 0,4 3 0,1-1 0,1 1 0,1 0 0,0 23 0,5 85 0,-2-101 0,6 48 0,22 105 0,-17-118 0,-10-49 0,-2-8 0,0-1 0,1 1 0,-1-1 0,1 1 0,0-1 0,0 1 0,0-1 0,0 0 0,1 0 0,0 0 0,2 4 0,-4-6 0,0-1 0,1 0 0,-1 1 0,1-1 0,-1 0 0,1 1 0,-1-1 0,0 0 0,1 0 0,-1 0 0,1 1 0,-1-1 0,1 0 0,-1 0 0,1 0 0,0 0 0,-1 0 0,1 0 0,-1 0 0,1 0 0,-1 0 0,1 0 0,-1 0 0,1 0 0,-1 0 0,1 0 0,-1-1 0,1 1 0,-1 0 0,1 0 0,-1-1 0,0 1 0,1 0 0,-1-1 0,1 1 0,-1 0 0,0-1 0,1 1 0,-1 0 0,0-1 0,1 0 0,10-21 0,-10 21 0,39-125 0,-31 93 0,1 1 0,1-1 0,2 2 0,20-37 0,-30 63 0,-1 1 0,1 0 0,1 0 0,-1 0 0,0 0 0,8-6 0,-9 9 0,0-1 0,0 1 0,0 0 0,0 0 0,1 0 0,-1 1 0,0-1 0,0 0 0,1 1 0,-1-1 0,0 1 0,1 0 0,-1 0 0,1 0 0,3 0 0,-4 1 0,-1 0 0,1-1 0,-1 1 0,1 0 0,-1 0 0,0 0 0,1 0 0,-1 0 0,0 0 0,0 0 0,0 0 0,0 0 0,0 0 0,0 1 0,0-1 0,0 1 0,0-1 0,-1 0 0,1 1 0,0-1 0,-1 1 0,0-1 0,1 1 0,-1 3 0,7 41 0,-7-43 0,0 121 0,-2-85 0,7 77 0,-5-112 0,1 0 0,0-1 0,1 1 0,-1-1 0,0 1 0,1-1 0,0 0 0,0 1 0,0-1 0,0 0 0,0 0 0,1-1 0,-1 1 0,1 0 0,0-1 0,0 1 0,0-1 0,0 0 0,0 0 0,0 0 0,0-1 0,1 1 0,-1-1 0,1 0 0,-1 1 0,5-1 0,3 2 0,0-1 0,0-1 0,0 0 0,-1-1 0,1 0 0,0 0 0,22-4 0,-29 3 0,1-1 0,-1 1 0,1-1 0,-1 1 0,0-1 0,0 0 0,0-1 0,0 1 0,0-1 0,0 0 0,-1 0 0,1 0 0,5-6 0,-4 2 0,0 0 0,-1 0 0,0 0 0,0 0 0,0-1 0,-1 0 0,3-9 0,-1-6 0,0 0 0,-2 0 0,0-1 0,-1-34 0,-4 9 0,1 31 0,0 0 0,1 0 0,4-27 0,-3 45 0,-1-1 0,1 1 0,-1-1 0,1 1 0,-1-1 0,1 0 0,-1 1 0,1 0 0,0-1 0,-1 1 0,1-1 0,0 1 0,-1 0 0,1 0 0,0-1 0,-1 1 0,1 0 0,0 0 0,0 0 0,-1 0 0,1-1 0,0 1 0,0 0 0,-1 1 0,1-1 0,0 0 0,0 0 0,-1 0 0,1 0 0,0 1 0,-1-1 0,1 0 0,0 0 0,-1 1 0,1-1 0,0 1 0,-1-1 0,2 1 0,1 2 0,0 0 0,0 0 0,0 0 0,-1 0 0,1 1 0,-1-1 0,0 1 0,0-1 0,0 1 0,2 7 0,13 46 0,-12-37 0,2 18 0,-1 0 0,-1 1 0,-3-1 0,-2 48 0,0-50 0,0-36 0,0 0 0,0 1 0,0-1 0,0 0 0,0 1 0,0-1 0,0 0 0,0 0 0,0 1 0,0-1 0,0 0 0,0 1 0,1-1 0,-1 0 0,0 0 0,0 1 0,0-1 0,0 0 0,1 0 0,-1 1 0,0-1 0,0 0 0,0 0 0,1 0 0,-1 0 0,0 1 0,0-1 0,1 0 0,-1 0 0,0 0 0,1 0 0,-1 0 0,0 0 0,0 0 0,1 1 0,-1-1 0,0 0 0,1 0 0,-1 0 0,0 0 0,0 0 0,1-1 0,-1 1 0,0 0 0,1 0 0,-1 0 0,0 0 0,0 0 0,1 0 0,-1 0 0,0 0 0,1-1 0,-1 1 0,0 0 0,0 0 0,0 0 0,1-1 0,-1 1 0,0 0 0,0 0 0,0 0 0,1-1 0,-1 1 0,0-1 0,4-5 0,-1 1 0,0-1 0,0-1 0,0 1 0,0 0 0,1-9 0,2-4 0,12-31 0,38-92 0,-48 124 0,1 1 0,1 0 0,1 0 0,0 1 0,20-22 0,-30 36 0,1 0 0,-1 1 0,1-1 0,0 1 0,-1-1 0,1 1 0,0 0 0,0-1 0,0 1 0,0 0 0,0 0 0,0 1 0,0-1 0,0 0 0,1 1 0,3-1 0,-2 6 0,1 35 0,-2 0 0,-1 0 0,-4 48 0,1 46 0,1-131 0,0 0 0,0 1 0,0-1 0,1 0 0,0 0 0,-1 0 0,1 0 0,0-1 0,0 1 0,1 0 0,-1 0 0,1 0 0,-1-1 0,1 1 0,0-1 0,0 1 0,0-1 0,0 0 0,0 0 0,1 0 0,-1 0 0,1 0 0,-1-1 0,1 1 0,0-1 0,-1 1 0,5 0 0,4 1 0,1 0 0,-1-1 0,1 0 0,0-1 0,21-1 0,-29 0 0,0-1 0,-1 1 0,1-1 0,0 0 0,-1 0 0,1 0 0,-1 0 0,1-1 0,-1 1 0,0-1 0,0 0 0,1 0 0,-1 0 0,-1 0 0,1-1 0,0 1 0,0-1 0,-1 0 0,0 1 0,1-1 0,-1 0 0,0-1 0,-1 1 0,1 0 0,0 0 0,-1-1 0,0 1 0,2-8 0,2-9 0,-1 0 0,0-1 0,1-39 0,-5 51 0,1-28 0,-1 21 0,0 0 0,1 1 0,1-1 0,0 1 0,1-1 0,8-23 0,-9 37 0,-1 0 0,1 0 0,-1 1 0,1-1 0,0 0 0,0 1 0,0 0 0,0-1 0,0 1 0,0 0 0,0 0 0,0 0 0,0 0 0,0 1 0,1-1 0,-1 0 0,0 1 0,0 0 0,1-1 0,-1 1 0,0 0 0,1 0 0,-1 1 0,0-1 0,1 0 0,2 1 0,7 0 0,-11-1 0,0 0 0,-1 1 0,1-1 0,0 0 0,-1 1 0,1-1 0,0 0 0,-1 1 0,1-1 0,-1 1 0,1-1 0,-1 1 0,1-1 0,-1 1 0,1 0 0,-1-1 0,0 1 0,1 0 0,-1-1 0,0 1 0,1 0 0,-1-1 0,0 1 0,0 0 0,0-1 0,0 1 0,0 0 0,0 0 0,0-1 0,0 1 0,0 1 0,0 0 0,0-1 0,0 1 0,0-1 0,0 1 0,0 0 0,0-1 0,-1 1 0,1-1 0,-1 1 0,1-1 0,-1 1 0,0-1 0,0 1 0,1-1 0,-1 1 0,-2 1 0,-41 30 0,34-27 0,1 1 0,0-1 0,0 2 0,1-1 0,0 1 0,0 0 0,-11 17 0,13-14 0,1 1 0,1 0 0,0 0 0,0 0 0,1 0 0,1 1 0,0-1 0,1 1 0,0-1 0,1 1 0,1 0 0,0-1 0,2 15 0,-2-23 0,0 0 0,0-1 0,0 1 0,0-1 0,1 1 0,0-1 0,-1 0 0,1 1 0,0-1 0,0 0 0,1 0 0,-1 0 0,1-1 0,-1 1 0,5 3 0,-1-2 0,0 0 0,1 0 0,-1-1 0,1 1 0,0-2 0,0 1 0,9 2 0,8 0 0,-1-1 0,1-1 0,43-1 0,-61-2 0,-1 0 0,1 0 0,-1 0 0,1-1 0,-1 0 0,0 0 0,8-3 0,-10 3 0,-1-1 0,0 1 0,0 0 0,0-1 0,0 0 0,0 1 0,0-1 0,-1 0 0,1 0 0,-1 0 0,1 0 0,-1 0 0,0-1 0,1 1 0,-1 0 0,0-1 0,1-3 0,2-9 0,-1 1 0,0-1 0,-1 0 0,-1 1 0,0-1 0,-1 0 0,0 0 0,-3-17 0,0 10 0,-2 1 0,0-1 0,-1 1 0,-15-35 0,16 45 0,-1-5 0,-2 1 0,0 0 0,-15-22 0,20 34 0,1 0 0,0 0 0,0 1 0,-1-1 0,1 1 0,-1-1 0,0 1 0,0 0 0,0 0 0,0 0 0,0 1 0,0-1 0,0 1 0,-1 0 0,1-1 0,-1 2 0,1-1 0,-1 0 0,1 1 0,-1-1 0,1 1 0,-8 0 0,9 1 0,1-1 0,-1 1 0,0 0 0,0 0 0,1 0 0,-1-1 0,0 2 0,1-1 0,-1 0 0,1 0 0,-1 0 0,1 1 0,0-1 0,-1 0 0,1 1 0,0 0 0,0-1 0,0 1 0,0-1 0,0 1 0,1 0 0,-1 0 0,0 0 0,1-1 0,0 1 0,-1 2 0,-1 8 0,0-1 0,1 0 0,0 13 0,1-17 0,-1 13 0,1 1 0,1-1 0,1 1 0,1-1 0,0 0 0,11 32 0,-11-45 0,-1 0 0,2 0 0,-1 0 0,1-1 0,0 1 0,0-1 0,0 0 0,1 0 0,0 0 0,1-1 0,-1 0 0,1 0 0,0 0 0,0-1 0,0 1 0,1-2 0,0 1 0,-1-1 0,1 0 0,1 0 0,10 2 0,-7-2 0,1-1 0,0 0 0,-1-1 0,1-1 0,0 0 0,17-2 0,-24 2 0,0-1 0,0 0 0,-1 0 0,1 0 0,0-1 0,-1 0 0,1 0 0,0 0 0,-1 0 0,0-1 0,0 1 0,0-1 0,0 0 0,0-1 0,0 1 0,-1 0 0,4-6 0,1-4 0,0-1 0,-2 0 0,0 0 0,0-1 0,-1 0 0,4-24 0,10-95 0,-12-110 0,-7 190 0,-5 38 0,5 16 0,-1-1 0,1 1 0,0 0 0,-1 0 0,1 0 0,-1-1 0,1 1 0,0 0 0,-1 0 0,1 0 0,-1 0 0,1 0 0,0 0 0,-1 0 0,1 0 0,-1 0 0,1 0 0,0 0 0,-1 0 0,1 0 0,-1 1 0,1-1 0,0 0 0,-1 0 0,1 0 0,0 0 0,-1 1 0,1-1 0,0 0 0,-1 0 0,1 1 0,0-1 0,-1 0 0,1 1 0,0-1 0,0 0 0,0 1 0,-1-1 0,1 0 0,0 1 0,0-1 0,0 0 0,0 1 0,-1 0 0,-2 4 0,1 1 0,-1 0 0,1-1 0,0 1 0,0 0 0,0 0 0,1 0 0,-1 12 0,-1 58 0,3-47 0,-1 20 0,3 204 0,-1-240 0,1 0 0,0 0 0,1 0 0,0 0 0,1-1 0,1 1 0,6 13 0,-9-22 0,1 0 0,-1 0 0,0 0 0,1 0 0,0-1 0,0 0 0,0 1 0,0-1 0,0 0 0,1 0 0,-1-1 0,1 1 0,0-1 0,0 0 0,0 0 0,0 0 0,0 0 0,0-1 0,1 1 0,-1-1 0,0 0 0,1 0 0,7-1 0,-9 0 0,0 0 0,0-1 0,0 0 0,0 1 0,-1-1 0,1 0 0,0-1 0,-1 1 0,1 0 0,-1-1 0,1 1 0,-1-1 0,0 0 0,0 0 0,0 0 0,0 0 0,0 0 0,0 0 0,0-1 0,-1 1 0,1-1 0,1-2 0,4-10 0,0 0 0,9-28 0,-13 34 0,27-91 0,-19 58 0,2 1 0,22-49 0,-34 87 0,0 1 0,0 0 0,1 0 0,-1 0 0,1 0 0,0 1 0,-1-1 0,1 0 0,0 1 0,0-1 0,0 1 0,0-1 0,0 1 0,0 0 0,1 0 0,-1 0 0,0 0 0,1 0 0,-1 1 0,3-1 0,4-1 0,1 2 0,-1-1 0,0 1 0,10 2 0,7-1 0,3 1 0,-19 0 0,-16 2 0,-4-1 0,0 0 0,0 1 0,0 0 0,0 0 0,1 1 0,0 0 0,0 1 0,0 0 0,1 0 0,0 1 0,0 0 0,1 1 0,-13 15 0,13-13 0,1 0 0,-1 1 0,2 0 0,0 1 0,0-1 0,1 1 0,1 0 0,0 0 0,0 0 0,1 0 0,-1 23 0,3-23 0,-1 0 0,1 0 0,1 1 0,0-1 0,5 19 0,-4-27 0,-1 0 0,0-1 0,1 1 0,0-1 0,0 0 0,0 0 0,0 0 0,1 0 0,-1 0 0,1 0 0,0 0 0,-1-1 0,1 1 0,1-1 0,-1 0 0,0 0 0,0 0 0,1 0 0,-1-1 0,1 1 0,-1-1 0,7 1 0,7 2 0,0-2 0,0 0 0,0-1 0,26-2 0,-12 1 0,-25 0 0,0 0 0,0-1 0,-1 1 0,1-1 0,0 0 0,0-1 0,-1 1 0,1-1 0,0 0 0,-1-1 0,0 1 0,0-1 0,1 0 0,-2 0 0,1-1 0,0 1 0,-1-1 0,1 0 0,-1 0 0,0-1 0,-1 1 0,1-1 0,-1 0 0,0 0 0,0 0 0,0 0 0,-1-1 0,0 1 0,0-1 0,0 0 0,-1 1 0,0-1 0,1-9 0,1-7 0,-1 0 0,-1 0 0,0-1 0,-2 1 0,-6-37 0,4 47 0,0 1 0,0 0 0,-1 0 0,0 0 0,-1 1 0,0-1 0,0 1 0,-1 0 0,-1 0 0,0 1 0,0 0 0,-12-11 0,14 15 0,0 2 0,0-1 0,-1 0 0,1 1 0,-1 0 0,0 0 0,0 1 0,0-1 0,0 1 0,-11-2 0,14 4 0,0-1 0,0 1 0,0-1 0,0 1 0,0 0 0,0 0 0,0 1 0,0-1 0,0 0 0,0 1 0,0 0 0,0 0 0,0 0 0,0 0 0,1 0 0,-1 1 0,0-1 0,1 1 0,-1 0 0,1-1 0,-1 1 0,1 0 0,0 0 0,-3 4 0,1 1 0,0 0 0,1 0 0,-1 1 0,2-1 0,-1 1 0,1-1 0,0 1 0,0 0 0,0 8 0,-2 77 0,4-83 0,0 1 0,0 0 0,0 1 0,1-1 0,1-1 0,0 1 0,0 0 0,1 0 0,0-1 0,1 1 0,0-1 0,1 0 0,0 0 0,0-1 0,1 1 0,0-1 0,1-1 0,0 1 0,1-1 0,-1 0 0,12 8 0,-9-9 0,1-1 0,0 0 0,1-1 0,-1 0 0,1 0 0,0-1 0,0-1 0,0 0 0,0-1 0,1 0 0,-1-1 0,1 0 0,-1-1 0,1-1 0,21-3 0,-31 3 0,0 0 0,0 0 0,0 0 0,0 0 0,0-1 0,0 1 0,0-1 0,-1 0 0,1 0 0,-1 0 0,1 0 0,-1-1 0,0 1 0,1-1 0,-1 1 0,0-1 0,-1 0 0,1 1 0,1-6 0,5-8 0,0-1 0,6-24 0,-6 15 0,13-33 0,38-97 0,-58 153 0,1 1 0,-1-1 0,1 0 0,0 1 0,-1-1 0,1 1 0,0-1 0,0 1 0,1 0 0,-1 0 0,0 0 0,1 0 0,-1 0 0,1 1 0,0-1 0,4-2 0,-2 3 0,0 0 0,0 0 0,0 0 0,1 1 0,-1-1 0,0 1 0,0 0 0,0 1 0,7 1 0,-14-3 0,-1 1 0,1 0 0,-1 0 0,0 0 0,1 0 0,-1 1 0,0-1 0,1 1 0,-1 0 0,1-1 0,-1 1 0,1 0 0,0 1 0,-1-1 0,1 0 0,0 1 0,-4 2 0,1 1 0,1-1 0,-1 1 0,1 0 0,0 0 0,0 1 0,1-1 0,-4 8 0,-1 3 0,2 1 0,0 0 0,1 0 0,0 0 0,-2 22 0,3-3 0,2 1 0,4 56 0,-2-89 0,0 0 0,1 0 0,0 0 0,-1 1 0,1-1 0,1 0 0,-1 0 0,1 0 0,-1-1 0,1 1 0,0 0 0,0 0 0,1-1 0,-1 0 0,1 1 0,0-1 0,0 0 0,0 0 0,0 0 0,0-1 0,1 1 0,-1-1 0,1 0 0,0 0 0,-1 0 0,1 0 0,0-1 0,0 1 0,0-1 0,0 0 0,1-1 0,-1 1 0,8 0 0,-11-1 0,0-1 0,0 1 0,0 0 0,1-1 0,-1 1 0,0-1 0,0 1 0,0-1 0,0 0 0,0 1 0,0-1 0,0 0 0,0 0 0,0 0 0,0 1 0,0-1 0,0 0 0,-1 0 0,1-1 0,0 1 0,-1 0 0,1 0 0,-1 0 0,1 0 0,0-3 0,9-36 0,-8 31 0,22-154 0,-16 96 0,18-67 0,-21 120 0,-2 31 0,-9 80 0,-23 135 0,5-64 0,23-156 0,-14 120 0,-54 227 0,66-348 0,-1 0 0,0 1 0,-1-1 0,0 0 0,0-1 0,-2 0 0,-10 15 0,13-20 0,0-1 0,0 1 0,-1-1 0,0 0 0,0 0 0,0-1 0,-1 1 0,1-1 0,-1-1 0,1 1 0,-1-1 0,0 1 0,0-2 0,0 1 0,-7 0 0,3 0 0,0-1 0,-1 0 0,1-1 0,-19-1 0,25 0 0,1 1 0,-1-1 0,0 0 0,0 0 0,0-1 0,1 1 0,-1-1 0,1 0 0,-1 0 0,1 0 0,0 0 0,0 0 0,0-1 0,0 0 0,-5-4 0,-1-6 0,1 0 0,0-1 0,1 0 0,0 0 0,1-1 0,1 0 0,0 0 0,-5-28 0,4 4 0,1-1 0,1-55 0,4 89 0,0 1 0,1-1 0,-1 1 0,1-1 0,0 1 0,1 0 0,-1-1 0,1 1 0,0 0 0,0 0 0,1 0 0,-1 0 0,6-7 0,-1 5 0,-1 0 0,1 1 0,0-1 0,1 1 0,0 0 0,0 1 0,9-5 0,40-19 0,66-25 0,-72 34 0,-1-2 0,49-31 0,-76 39 0,-2-1 0,0-1 0,0-1 0,-2-1 0,26-31 0,-35 37 0,-1 0 0,-1-1 0,0 0 0,0 0 0,-2-1 0,0 0 0,0 0 0,-1-1 0,-1 0 0,4-26 0,-5 13 0,-1 0 0,-1 0 0,-5-38 0,4 64 0,0 0 0,0 0 0,0 1 0,0-1 0,-1 0 0,1 0 0,0 1 0,-1-1 0,1 0 0,-1 1 0,0-1 0,0 0 0,0 1 0,1-1 0,-1 1 0,-1-1 0,1 1 0,0 0 0,0-1 0,0 1 0,-1 0 0,1 0 0,-1 0 0,-1-1 0,-2 3 0,2 10 0,-2 36 0,2-1 0,2 1 0,6 56 0,-4-89 0,1 1 0,0-1 0,2 1 0,-1-1 0,2 0 0,0 0 0,1-1 0,8 16 0,-11-23 0,0-1 0,1 1 0,0-1 0,0 0 0,0 0 0,1 0 0,-1 0 0,1-1 0,0 0 0,1 0 0,-1 0 0,1-1 0,0 1 0,-1-1 0,1-1 0,1 1 0,-1-1 0,0 0 0,1-1 0,9 2 0,-6-2 0,0 0 0,0 0 0,0-2 0,0 1 0,13-3 0,-19 2 0,-1 0 0,0 0 0,1-1 0,-1 1 0,0-1 0,0 1 0,0-1 0,0 0 0,0 0 0,-1-1 0,1 1 0,-1-1 0,1 1 0,-1-1 0,0 0 0,0 1 0,0-1 0,2-4 0,3-8 0,0-1 0,-1 1 0,-1-1 0,0 0 0,-1 0 0,3-30 0,-2-105 0,-5 115 0,-23 299 0,13-186 0,-45 360 0,54-429 0,-2 16 0,-1 0 0,-1-1 0,-14 42 0,17-61 0,0 1 0,0 0 0,0-1 0,0 1 0,-1-1 0,0 0 0,0 0 0,0 0 0,0 0 0,0 0 0,-1-1 0,0 1 0,0-1 0,0 0 0,0 0 0,0 0 0,-1-1 0,1 0 0,-1 0 0,1 0 0,-1 0 0,0-1 0,0 1 0,-7 0 0,4-1 0,1-1 0,-1 0 0,0 0 0,1 0 0,-1-1 0,1 0 0,-1-1 0,-14-4 0,18 4 0,0 0 0,1 0 0,-1 0 0,0-1 0,1 0 0,-1 0 0,1 0 0,0 0 0,0 0 0,0-1 0,0 1 0,1-1 0,0 0 0,-1 0 0,1 0 0,-2-6 0,0-3 0,0 1 0,1 0 0,0 0 0,1-1 0,1 0 0,-1-16 0,3-4 0,4-38 0,-2 55 0,0 1 0,0 0 0,2 0 0,0 0 0,0 1 0,1-1 0,1 1 0,1 1 0,0-1 0,0 1 0,1 1 0,1 0 0,0 0 0,1 1 0,23-19 0,-12 13 0,2 0 0,0 2 0,0 1 0,1 1 0,1 2 0,1 0 0,52-14 0,-20 9 0,67-15 0,-148 32-443,-16 6-1259</inkml:trace>
</inkml:ink>
</file>

<file path=ppt/ink/ink10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24"/>
    </inkml:context>
    <inkml:brush xml:id="br0">
      <inkml:brushProperty name="width" value="0.05" units="cm"/>
      <inkml:brushProperty name="height" value="0.05" units="cm"/>
      <inkml:brushProperty name="color" value="#E71224"/>
    </inkml:brush>
  </inkml:definitions>
  <inkml:trace contextRef="#ctx0" brushRef="#br0">379 147 32479,'0'-15'65,"0"10"-45,1 1 0,-1-1 0,0 1 0,-1 0 0,1-1 0,-1 1 0,-2-6 0,3 9-19,-1-1 0,0 1 1,0 0-1,0-1 0,0 1 0,0 0 0,0 0 1,0 0-1,0 0 0,-1 0 0,1 0 0,0 0 1,0 1-1,-1-1 0,1 0 0,-1 1 0,1-1 0,-1 1 1,1-1-1,-1 1 0,1 0 0,-1-1 0,1 1 1,-1 0-1,-1 0 0,-15-2 3,-1 1-1,1 1 1,-1 0 0,1 1-1,-29 6 1,42-5-3,0-1-1,1 1 0,-1-1 1,0 1-1,1 0 0,0 1 1,-1-1-1,1 1 1,0 0-1,0 0 0,1 1 1,-1-1-1,1 1 0,-1-1 1,1 1-1,0 0 1,0 0-1,1 1 0,0-1 1,-1 0-1,1 1 1,0-1-1,1 1 0,0 0 1,-2 9-1,0-2 0,1 1 0,1-1 0,0 0 0,1 0 0,0 1 0,1-1 0,1 0 0,0 0 0,0 0 0,1 0 0,0 0 0,1-1 0,1 1 0,0-1 0,0 0 0,1 0 0,1-1 0,0 0 0,10 13 0,6-1 0,1-1 0,0-1 0,2 0 0,29 16 0,-23-16 0,-31-20 0,0 1 0,0 0 0,1-1 0,-1 1 0,0 0 0,0 0 0,0 0 0,0 0 0,0 0 0,0 0 0,0 0 0,0 0 0,0 0 0,-1 0 0,1 1 0,0-1 0,-1 0 0,1 0 0,-1 1 0,1-1 0,-1 0 0,0 1 0,1 1 0,-2-1 0,1-1 0,-1 0 0,1 0 0,-1 1 0,0-1 0,0 0 0,1 0 0,-1 0 0,0 0 0,0 0 0,0 0 0,0 0 0,0 0 0,-1 0 0,1-1 0,0 1 0,0 0 0,-3 0 0,-6 4 0,-1-2 0,0 1 0,0-1 0,-15 2 0,-52 3 0,-114-3 0,179-5 0,5 2 0,9-2 0,-1 0 0,0 0 0,0 0 0,0 0 0,0 0 0,0 0 0,0 0 0,0 0 0,1 0 0,-1 0 0,0 0 0,0 0 0,0 0 0,0 0 0,0 0 0,0 0 0,0 0 0,0 0 0,0 0 0,0 1 0,1-1 0,-1 0 0,0 0 0,0 0 0,0 0 0,0 0 0,0 0 0,0 0 0,0 0 0,0 1 0,0-1 0,0 0 0,0 0 0,0 0 0,0 0 0,0 0 0,0 0 0,0 0 0,0 1 0,0-1 0,0 0 0,0 0 0,0 0 0,0 0 0,0 0 0,0 0 0,0 0 0,0 0 0,0 1 0,-1-1 0,1 0 0,25 6 0,0-1 0,0-1 0,38 2 0,84-6 0,-77-1 0,-58 2 0,0-2 0,0 1 0,0-2 0,-1 1 0,1-2 0,0 1 0,-1-2 0,13-5 0,-18 6 0,0 0 0,0-1 0,0 0 0,-1 0 0,1-1 0,-1 1 0,0-1 0,0 0 0,-1-1 0,0 1 0,0-1 0,0 0 0,0 0 0,-1 0 0,3-10 0,1-2 0,-1-1 0,-1 0 0,-1-1 0,0 1 0,0-27 0,-2-103 0,-3 85 0,0-104 0,-5 690 0,6-361 0,1-161 0,-1 0 0,0 0 0,0 0 0,0 0 0,0 0 0,0 1 0,0-1 0,0 0 0,1 0 0,-1 0 0,0 0 0,0 0 0,0 0 0,0 0 0,1 0 0,-1 0 0,0 1 0,0-1 0,0 0 0,0 0 0,1 0 0,-1 0 0,0 0 0,0 0 0,0 0 0,1 0 0,-1 0 0,0 0 0,0 0 0,0 0 0,0-1 0,1 1 0,-1 0 0,0 0 0,0 0 0,0 0 0,0 0 0,0 0 0,1 0 0,-1 0 0,0 0 0,0-1 0,0 1 0,0 0 0,0 0 0,0 0 0,1 0 0,-1 0 0,0-1 0,0 1 0,0 0 0,0 0 0,0 0 0,0 0 0,0-1 0,0 1 0,0 0 0,0-1 0,10-11 0,14-29 0,-2-2 0,18-48 0,-28 57 0,2 2 0,1 0 0,2 0 0,1 2 0,37-49 0,-52 76 0,0-1 0,1 1 0,-1 0 0,1 0 0,0 1 0,-1-1 0,1 0 0,5-1 0,-9 4 0,1-1 0,0 1 0,0 0 0,0 0 0,0-1 0,0 1 0,0 0 0,0 0 0,0 0 0,-1 0 0,1 0 0,0 0 0,0 0 0,0 1 0,0-1 0,0 0 0,0 0 0,0 1 0,-1-1 0,1 1 0,0-1 0,0 0 0,0 1 0,-1 0 0,1-1 0,0 1 0,0-1 0,-1 1 0,1 0 0,-1-1 0,1 1 0,-1 0 0,1 0 0,-1 0 0,1-1 0,-1 1 0,0 0 0,1 0 0,-1 0 0,0 0 0,0 0 0,0 0 0,1-1 0,-1 1 0,0 2 0,4 25 0,-1 1 0,-2 0 0,-2 37 0,0-17 0,0-25 0,-8 43 0,5-51 0,2 0 0,0 0 0,0 0 0,2 0 0,0 0 0,2 17 0,-1-32 0,-1 1 0,1 0 0,-1-1 0,1 1 0,0-1 0,0 1 0,0-1 0,0 1 0,0-1 0,0 0 0,0 0 0,0 1 0,1-1 0,-1 0 0,0 0 0,1 0 0,-1 0 0,0 0 0,1-1 0,0 1 0,-1 0 0,1-1 0,-1 1 0,1-1 0,0 0 0,2 1 0,6 0 0,1 0 0,-1 0 0,14-1 0,-9-1 0,8 2 0,0-2 0,0-1 0,34-7 0,-48 7 0,1-1 0,-1 0 0,0-1 0,0 0 0,0 0 0,0-1 0,-1 0 0,0-1 0,0 0 0,13-13 0,-14 12 0,0-1 0,-1 0 0,0 0 0,0-1 0,-1 1 0,0-1 0,0 0 0,-1-1 0,-1 1 0,4-13 0,-2 1 0,-2 1 0,0-1 0,-1 1 0,-2-22 0,0 34 0,0 0 0,-1 0 0,0 0 0,0 0 0,-1 0 0,0 0 0,0 0 0,-1 1 0,0-1 0,0 1 0,-6-10 0,5 13 0,1-1 0,0 1 0,-1 0 0,0 1 0,1-1 0,-2 0 0,1 1 0,0 0 0,-1 0 0,1 0 0,-1 1 0,0 0 0,0 0 0,0 0 0,0 0 0,0 1 0,0 0 0,-8-1 0,4 0 0,0 1 0,-1 1 0,1-1 0,0 2 0,-1-1 0,1 1 0,-11 3 0,17-3 0,-1 0 0,1 0 0,0 1 0,0-1 0,0 1 0,0 0 0,0-1 0,0 1 0,1 1 0,-1-1 0,1 0 0,-1 1 0,1-1 0,0 1 0,0 0 0,0-1 0,0 1 0,1 0 0,-1 0 0,1 1 0,-1-1 0,0 4 0,-2 15 0,0 0 0,2 0 0,1 0 0,0 0 0,6 44 0,-4-54 0,1 0 0,0 0 0,1 0 0,0-1 0,1 0 0,1 1 0,-1-1 0,2-1 0,0 1 0,0-1 0,11 14 0,-13-19 0,0 0 0,1 0 0,-1-1 0,1 1 0,0-1 0,0 0 0,1 0 0,-1-1 0,1 0 0,0 0 0,0 0 0,0 0 0,0-1 0,0 0 0,1-1 0,-1 1 0,0-1 0,1 0 0,-1-1 0,1 1 0,0-1 0,6-1 0,-11 0 0,0 1 0,0-1 0,0 0 0,-1 1 0,1-1 0,0 0 0,0 0 0,-1 0 0,1 0 0,-1-1 0,1 1 0,-1 0 0,1-1 0,-1 1 0,0-1 0,0 1 0,1-1 0,-1 0 0,0 1 0,-1-1 0,2-3 0,12-44 0,-12 41 0,5-36 0,-3 0 0,-2-78 0,1 18 0,-10 175 0,3 134 0,4-200 0,0 0 0,1-1 0,-1 1 0,1-1 0,0 1 0,0-1 0,0 0 0,1 1 0,0-1 0,0 0 0,0 0 0,0 0 0,1 0 0,-1 0 0,1-1 0,0 1 0,0-1 0,0 1 0,1-1 0,-1 0 0,1-1 0,-1 1 0,1 0 0,0-1 0,0 0 0,1 0 0,-1 0 0,0-1 0,0 1 0,1-1 0,-1 0 0,1 0 0,-1-1 0,6 1 0,-6-1 0,1 0 0,-1 0 0,0 0 0,0 0 0,1-1 0,-1 0 0,0 0 0,0 0 0,0 0 0,7-4 0,-8 2 0,1 0 0,-1 0 0,0 0 0,0 0 0,-1 0 0,1-1 0,-1 1 0,1-1 0,-1 0 0,0 1 0,2-8 0,36-93 0,-23 58 0,39-78 0,-54 120 0,1-1 0,0 0 0,0 1 0,1 0 0,-1 0 0,1 0 0,0 0 0,0 0 0,0 1 0,0 0 0,1-1 0,0 2 0,-1-1 0,1 1 0,0-1 0,0 1 0,0 0 0,1 1 0,-1 0 0,0-1 0,0 2 0,1-1 0,-1 1 0,1-1 0,-1 1 0,1 1 0,-1-1 0,0 1 0,1 0 0,-1 0 0,6 3 0,-6-2 0,1 1 0,-1 0 0,0 0 0,0 1 0,0-1 0,0 1 0,-1 1 0,0-1 0,1 0 0,-1 1 0,-1 0 0,5 7 0,-8-12 0,0 0 0,1 0 0,-1 0 0,0 0 0,0 0 0,0 1 0,0-1 0,0 0 0,0 0 0,1 0 0,-1 1 0,0-1 0,0 0 0,0 0 0,0 1 0,0-1 0,0 0 0,0 0 0,0 0 0,0 1 0,0-1 0,0 0 0,0 0 0,0 1 0,0-1 0,0 0 0,0 0 0,0 0 0,0 1 0,0-1 0,0 0 0,-1 0 0,1 1 0,0-1 0,0 0 0,0 0 0,0 0 0,0 0 0,-1 1 0,1-1 0,0 0 0,0 0 0,-1 0 0,-4 2 0,-1-1 0,0 0 0,0 0 0,0-1 0,0 0 0,0 0 0,0 0 0,-11-3 0,-11 0 0,24 3 0,-5 0 0,-1-1 0,1 1 0,-1 1 0,-10 2 0,16-2 0,1 0 0,-1 0 0,1 1 0,-1-1 0,1 1 0,0 0 0,-1 0 0,1 0 0,0 0 0,0 1 0,1-1 0,-1 1 0,-4 5 0,1 0 0,0 1 0,0 0 0,1 0 0,0 0 0,1 1 0,0 0 0,0 0 0,1 0 0,0 0 0,-1 14 0,1 4 0,1 0 0,2 47 0,1-72 0,-1 0 0,1 1 0,-1-1 0,1 0 0,0 0 0,0 0 0,0 0 0,1 0 0,-1 0 0,1 0 0,-1 0 0,1 0 0,0 0 0,0-1 0,1 1 0,-1-1 0,0 0 0,1 0 0,-1 0 0,1 0 0,0 0 0,0 0 0,0 0 0,0-1 0,0 0 0,0 0 0,5 2 0,0-1 0,1 0 0,-1 0 0,0-1 0,1 0 0,-1-1 0,1 0 0,0 0 0,-1-1 0,17-3 0,-21 2 0,0 1 0,-1-1 0,1 0 0,0 0 0,0 0 0,-1 0 0,0-1 0,1 1 0,-1-1 0,0 0 0,0 0 0,0 0 0,-1-1 0,1 1 0,-1 0 0,0-1 0,0 0 0,0 0 0,0 1 0,1-6 0,2-7 0,0 0 0,-1 1 0,4-32 0,-1-49 0,-5-105 0,5-69 0,-8 447 0,3-84 0,-4-7 0,5 107 0,-2-187 0,0-1 0,1 1 0,-1 0 0,1-1 0,0 0 0,0 1 0,1-1 0,-1 0 0,1 0 0,1 0 0,-1 0 0,0-1 0,1 0 0,0 1 0,0-1 0,1 0 0,-1-1 0,1 1 0,-1-1 0,1 0 0,8 4 0,-4-3 0,-1-1 0,1 0 0,0 0 0,0 0 0,0-1 0,0-1 0,0 1 0,0-2 0,0 1 0,1-1 0,-1-1 0,16-2 0,-21 2 0,0-1 0,-1 1 0,0-1 0,1 0 0,-1 0 0,0 0 0,0 0 0,0-1 0,0 0 0,0 1 0,-1-1 0,1 0 0,-1 0 0,0 0 0,0-1 0,0 1 0,0 0 0,-1-1 0,1 1 0,0-5 0,6-13 0,-2 1 0,5-28 0,-10 41 0,15-85 0,-11 55 0,2-1 0,1 1 0,25-65 0,-27 94 0,-8 15 0,-29 32 0,21-28 0,0 1 0,1 0 0,0 0 0,1 1 0,1 0 0,0 0 0,-8 21 0,11-14 0,0 0 0,2 0 0,0 0 0,2 31 0,1-31 0,-2-15 0,2 1 0,-1-1 0,1 0 0,0 1 0,0-1 0,0 0 0,1 0 0,-1 0 0,1 0 0,0 0 0,1-1 0,-1 1 0,1 0 0,0-1 0,0 0 0,1 0 0,-1 0 0,1 0 0,0 0 0,0-1 0,0 0 0,1 1 0,-1-2 0,1 1 0,-1 0 0,1-1 0,0 0 0,0 0 0,6 1 0,10 3 0,-1-2 0,1-1 0,1 0 0,-1-1 0,42-3 0,-60 1 0,0 0 0,0-1 0,-1 1 0,1-1 0,0 1 0,-1-1 0,1 0 0,-1 0 0,1 0 0,-1 0 0,1-1 0,-1 1 0,0-1 0,1 1 0,-1-1 0,0 0 0,0 0 0,0 0 0,-1 0 0,1 0 0,0 0 0,-1-1 0,1 1 0,-1 0 0,0-1 0,0 1 0,0-1 0,0 0 0,0-2 0,2-9 0,0 1 0,-1-1 0,-1 0 0,-1-22 0,0 32 0,-1-16 0,0 1 0,-2-1 0,0 0 0,-1 1 0,-2 0 0,1 0 0,-2 0 0,-1 0 0,0 1 0,-1 1 0,-1-1 0,-1 2 0,0-1 0,-1 1 0,-19-19 0,26 31 0,1 0 0,-1 0 0,1 1 0,-1 0 0,0-1 0,-1 1 0,-7-3 0,11 5 0,1 1 0,0-1 0,-1 1 0,1-1 0,0 1 0,-1-1 0,1 1 0,0 0 0,-1 0 0,1-1 0,0 1 0,-1 0 0,1 1 0,-1-1 0,1 0 0,0 0 0,-1 0 0,1 1 0,0-1 0,-1 1 0,1-1 0,0 1 0,-1-1 0,1 1 0,0 0 0,0 0 0,0 0 0,0-1 0,0 1 0,0 0 0,0 0 0,0 1 0,0-1 0,0 0 0,0 0 0,1 0 0,-1 0 0,0 2 0,-2 7 0,0 1 0,1-1 0,0 1 0,1 0 0,0 0 0,1 11 0,6 68 0,-5-77 0,1 0 0,1 0 0,0 0 0,1 0 0,0 0 0,0-1 0,2 1 0,0-1 0,0-1 0,10 14 0,-11-17 0,1-1 0,0 0 0,1-1 0,-1 0 0,1 0 0,1 0 0,-1-1 0,1 0 0,0 0 0,0-1 0,0 0 0,0 0 0,1-1 0,-1 0 0,17 3 0,3-3 0,0 0 0,0-2 0,49-3 0,-73 2 0,1-1 0,-1 0 0,0 0 0,1 0 0,-1 0 0,0-1 0,0 1 0,1-1 0,-1 0 0,-1 0 0,1-1 0,0 1 0,0-1 0,-1 0 0,4-3 0,-3 1 0,0-1 0,0 1 0,0-1 0,-1 0 0,0 0 0,0 0 0,0 0 0,-1 0 0,2-8 0,2-12 0,-2 0 0,-2 0 0,0 0 0,-2-30 0,0 36 0,1-22 0,1 28 0,-2 0 0,0 0 0,-1 0 0,-2-16 0,3 30 0,0-1 0,0 1 0,0-1 0,0 1 0,0 0 0,-1-1 0,1 1 0,0-1 0,0 1 0,0 0 0,0-1 0,-1 1 0,1 0 0,0-1 0,0 1 0,-1 0 0,1-1 0,0 1 0,0 0 0,-1 0 0,1-1 0,0 1 0,-1 0 0,1 0 0,0 0 0,-1-1 0,1 1 0,0 0 0,-1 0 0,1 0 0,-1 0 0,1 0 0,0 0 0,-1 0 0,1 0 0,-1 0 0,1 0 0,0 0 0,-1 0 0,1 0 0,-1 0 0,1 0 0,0 0 0,-1 0 0,1 1 0,0-1 0,-1 0 0,1 0 0,0 0 0,-1 1 0,1-1 0,0 0 0,-1 0 0,1 1 0,0-1 0,0 0 0,-1 0 0,1 1 0,0-1 0,0 1 0,-1-1 0,1 0 0,0 1 0,0-1 0,0 1 0,-4 27 0,1 0 0,2 0 0,3 47 0,0-9 0,-2-49 0,0 1 0,2-1 0,0 0 0,1 1 0,8 26 0,-10-40 0,0 0 0,1 0 0,-1 0 0,1-1 0,0 1 0,0 0 0,0-1 0,1 1 0,-1-1 0,1 0 0,0 0 0,0 0 0,0 0 0,0 0 0,1 0 0,-1-1 0,1 0 0,-1 0 0,1 0 0,0 0 0,0 0 0,0-1 0,0 0 0,0 0 0,0 0 0,0 0 0,0 0 0,6-1 0,-7 1 0,0-1 0,-1 0 0,1 0 0,0 0 0,-1 0 0,1-1 0,-1 1 0,1-1 0,0 1 0,-1-1 0,1 0 0,-1 0 0,1 0 0,-1 0 0,0 0 0,1-1 0,-1 1 0,0-1 0,0 0 0,0 1 0,0-1 0,0 0 0,-1 0 0,1 0 0,0 0 0,-1-1 0,0 1 0,1 0 0,-1-1 0,1-2 0,5-12 0,0-1 0,-1-1 0,-1 1 0,-1-1 0,-1 0 0,2-21 0,-1-107 0,-5 119 0,2 53 0,1 0 0,2 1 0,0-1 0,1-1 0,2 1 0,15 39 0,-14-46 0,0 0 0,1-1 0,0 0 0,2 0 0,0-1 0,1 0 0,0-1 0,2-1 0,20 19 0,-31-31 0,0 1 0,1-1 0,-1-1 0,0 1 0,1 0 0,-1-1 0,1 1 0,0-1 0,-1 0 0,1-1 0,6 2 0,-9-2 0,1 0 0,-1 0 0,1 0 0,-1 0 0,1 0 0,-1-1 0,1 1 0,-1 0 0,1-1 0,-1 1 0,1-1 0,-1 1 0,1-1 0,-1 0 0,0 0 0,1 0 0,-1 0 0,0 0 0,0 0 0,0 0 0,0 0 0,0 0 0,0 0 0,0 0 0,0-1 0,0 1 0,0 0 0,-1-1 0,1 1 0,0-2 0,9-40 0,-1 0 0,-2-1 0,1-67 0,-6 72 0,4-212 0,-6 231 0,1 19 0,-1 1 0,0 0 0,0 0 0,0-1 0,0 1 0,0 0 0,0-1 0,0 1 0,0 0 0,0-1 0,0 1 0,0 0 0,0-1 0,0 1 0,0 0 0,0-1 0,0 1 0,0 0 0,0 0 0,0-1 0,0 1 0,0 0 0,-1-1 0,1 1 0,0 0 0,0 0 0,0-1 0,-1 1 0,1 0 0,0 0 0,0-1 0,0 1 0,-1 0 0,1 0 0,0 0 0,-1 0 0,1-1 0,0 1 0,0 0 0,-1 0 0,1 0 0,0 0 0,-1 0 0,1 0 0,0 0 0,-1 0 0,1 0 0,0 0 0,-1 0 0,1 0 0,0 0 0,-1 0 0,1 0 0,0 0 0,-1 0 0,1 0 0,0 0 0,0 1 0,-1-1 0,1 0 0,0 0 0,-1 0 0,1 0 0,0 1 0,0-1 0,-1 0 0,-16 19 0,-2 19-11,5 8-42</inkml:trace>
</inkml:ink>
</file>

<file path=ppt/ink/ink10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37"/>
    </inkml:context>
    <inkml:brush xml:id="br0">
      <inkml:brushProperty name="width" value="0.05" units="cm"/>
      <inkml:brushProperty name="height" value="0.05" units="cm"/>
      <inkml:brushProperty name="color" value="#E71224"/>
    </inkml:brush>
  </inkml:definitions>
  <inkml:trace contextRef="#ctx0" brushRef="#br0">1 698 31566,'0'7'98,"0"0"0,0 0-1,1 0 1,0 0 0,0 0-1,1-1 1,0 1-1,0 0 1,4 7 0,-4-9-90,1-1 0,1 0 0,-1 1 1,0-1-1,1-1 0,0 1 0,0 0 0,0-1 1,0 0-1,1 0 0,-1 0 0,9 4 1,-4-3-6,1 0 1,-1-1 0,1 0 0,0-1-1,0 1 1,0-2 0,0 0 0,1 0-1,14-1 1,-22 0-4,0-1 1,0 1-1,-1-1 1,1 0-1,0 0 1,0 0-1,-1-1 1,1 1-1,-1-1 1,1 1-1,-1-1 1,1 0-1,-1 0 1,0 0-1,0 0 1,0 0-1,0 0 1,0-1-1,-1 1 1,1-1-1,-1 1 1,0-1-1,1 1 1,0-5-1,5-10 6,-1 1-1,6-32 1,-11 45-6,8-47 4,-1-1-1,0-50 0,-6-105 8,-3 135-13,1-160 34,-9 880-32,8-643 0,2 1 0,-1-1 0,1 1 0,0-1 0,0 0 0,0 1 0,1-1 0,0 0 0,4 7 0,-5-10 0,1 0 0,0-1 0,0 1 0,0-1 0,0 1 0,0-1 0,1 0 0,-1 0 0,1 0 0,-1 0 0,1 0 0,0-1 0,0 1 0,0-1 0,0 0 0,0 1 0,0-2 0,0 1 0,0 0 0,6 0 0,-1 1-1,1-1 0,0-1 1,0 1-1,0-1 0,0-1 0,-1 0 0,1 0 1,0 0-1,0-1 0,-1-1 0,0 1 0,1-1 0,-1-1 1,0 0-1,0 0 0,-1 0 0,1-1 0,-1 0 1,0-1-1,0 1 0,-1-1 0,0-1 0,0 1 1,0-1-1,-1 0 0,0 0 0,0-1 0,-1 0 1,0 0-1,0 0 0,-1 0 0,4-12 0,-2-5 1,-2 0 0,0-1 0,-1 0 0,-2 0 0,-4-43 0,3 63 2,0-1 0,0 1 0,0 0 0,-1-1 0,0 1 0,0 0 0,0 0 0,-1 0 0,0 0 0,0 0 0,0 1 1,-5-7-1,5 9-2,0 1 0,0-1 0,0 0 0,0 1 0,0-1 0,0 1 0,0 0 0,-1 0 0,1 1 0,-1-1 0,0 1 0,1-1 0,-1 1 0,0 0 0,0 0 0,0 1 0,0-1 0,0 1 0,0 0 0,-6 1 0,10-1 0,-1 0 0,1 0 0,-1 0 0,0 0 0,1 0 0,-1 0 0,1 0 0,-1 0 0,1 0 0,-1 1 0,1-1 0,-1 0 0,1 0 0,-1 1 0,1-1 0,-1 0 0,1 1 0,-1-1 0,1 1 0,-1-1 0,1 1 0,0-1 0,-1 0 0,1 1 0,0-1 0,0 1 0,-1-1 0,1 1 0,0 0 0,-4 17 0,1-1 0,1 1 0,1-1 0,0 1 0,1-1 0,1 1 0,4 23 0,1-18 0,0-2 0,2 1 0,0-1 0,1 0 0,1-1 0,1 0 0,1 0 0,23 28 0,-29-41-2,0 0 1,1 0-1,0-1 1,0 1-1,1-2 1,-1 1-1,1-1 1,0 0-1,1-1 1,-1 0-1,1 0 1,0-1-1,0 0 1,0-1-1,0 1 1,0-2-1,1 1 1,-1-2-1,0 1 0,12-1 1,-17-1 1,0 1 0,0-1 0,0 1 0,-1-1 0,1 0 0,0 0 0,-1-1 0,1 1 0,-1-1 0,1 0 0,-1 0 0,0 0 0,0 0 0,0-1 0,0 1 0,0-1 0,0 1 0,-1-1 0,0 0 0,1 0 0,-1 0 0,0-1 0,0 1 0,0 0 0,-1-1 0,1 1 0,0-7 0,4-8 0,-1 1 0,-2-1 0,0-1 0,2-23 0,5-132 32,-10 172-32,1-1 0,-1 0 0,0 1 0,1-1 0,-1 0 0,1 1 0,0-1 0,0 1 0,0-1 0,0 1 0,0 0 0,1-1 0,-1 1 0,1 0 0,-1 0 0,1 0 0,0 0 0,3-3 0,-1 3 0,0 0 0,0 1 0,0 0 0,0 0 0,0 0 0,0 0 0,0 0 0,0 1 0,0 0 0,8 0 0,-2 0-5,0 0 0,0 1 0,-1 0 0,15 4 0,-21-4 5,0 0 0,0 0-1,0 0 1,0 0-1,0 1 1,0 0-1,0-1 1,-1 1-1,1 0 1,-1 0 0,1 1-1,-1-1 1,0 0-1,1 1 1,-1 0-1,2 3 1,-4-6 0,0 0 0,0 1 0,0-1 0,1 0 0,-1 0 0,0 0 0,0 0 0,0 0 0,0 1 0,0-1 0,0 0 0,1 0 0,-1 0 0,0 0 0,0 1 0,0-1 0,0 0 0,0 0 0,0 0 0,0 0 0,0 1 0,0-1 0,0 0 0,0 0 0,0 0 0,0 1 0,0-1 0,0 0 0,0 0 0,0 0 0,0 0 0,0 1 0,0-1 0,0 0 0,-1 0 0,1 0 0,0 0 0,0 1 0,0-1 0,0 0 0,0 0 0,0 0 0,-1 0 0,1 0 0,0 0 0,0 1 0,0-1 0,0 0 0,0 0 0,-1 0 0,1 0 0,-9-1 0,7 1 0,-39-15-1,33 12 6,-1-1-1,0 1 1,0 1 0,0-1-1,-17-1 1,23 4-5,0 0 1,-1-1-1,1 1 1,0 0-1,-1 1 1,1-1-1,0 1 1,0-1-1,-1 1 1,1 0-1,-5 3 0,6-3 0,0 1 0,0 0 0,0 0 0,0 0 0,0 0 0,0 1 0,1-1 0,-1 0 0,1 1 0,0-1 0,0 1 0,0-1 0,-2 6 0,-3 16 0,1 1 0,1 0 0,2 0 0,0 0 0,1 0 0,5 44 0,-4-64 0,1 1 0,0-1 0,0 1 0,0-1 0,0 1 0,1-1 0,0 0 0,0 0 0,1 0 0,-1 0 0,1 0 0,0 0 0,0-1 0,1 1 0,0-1 0,-1 0 0,1 0 0,1 0 0,-1-1 0,0 1 0,8 3 0,-2-2 0,0 0 0,1-1 0,-1-1 0,1 1 0,-1-2 0,1 1 0,0-2 0,0 1 0,21-1 0,-21-1 0,3 0 0,0 0 0,0-1 0,-1 0 0,24-6 0,-32 6 0,-1-1 0,1 0 0,-1 0 0,1 0 0,-1-1 0,0 0 0,0 0 0,0 0 0,0 0 0,-1 0 0,1-1 0,-1 1 0,0-1 0,0 0 0,0 0 0,4-9 0,0-2 0,0-1 0,-1 0 0,-1 0 0,-1-1 0,0 0 0,-1 1 0,1-22 0,-2-127 0,-3 95 0,3 1 0,-1 35 0,0 0 0,-2 1 0,-8-50 0,3 69 0,1 19 0,-1 26 0,1 359 0,7-229 0,-2-155 0,0 0 0,1-1 0,-1 1 0,1 0 0,1-1 0,2 8 0,-4-12 0,0 0 0,0 0 0,1 0 0,-1 0 0,0-1 0,1 1 0,-1 0 0,1 0 0,-1-1 0,1 1 0,0 0 0,-1-1 0,1 1 0,0 0 0,-1-1 0,1 1 0,0-1 0,0 1 0,-1-1 0,1 0 0,0 1 0,0-1 0,0 0 0,0 1 0,-1-1 0,1 0 0,0 0 0,0 0 0,0 0 0,0 0 0,0 0 0,0 0 0,0 0 0,-1 0 0,1 0 0,0-1 0,0 1 0,0 0 0,0-1 0,0 1 0,-1 0 0,1-1 0,0 1 0,0-1 0,-1 1 0,1-1 0,1-1 0,3-3 0,-1 0 0,0-1 0,0 0 0,0 0 0,0 0 0,-1 0 0,0 0 0,0-1 0,-1 0 0,0 1 0,0-1 0,1-7 0,3-9 0,7-18 0,32-92 0,-38 115 0,1 1 0,0 0 0,2 1 0,0 0 0,16-19 0,-24 33 0,0-1 0,0 0 0,0 1 0,1 0 0,-1-1 0,1 1 0,0 0 0,0 1 0,0-1 0,0 0 0,0 1 0,0-1 0,0 1 0,0 0 0,1 0 0,-1 0 0,0 1 0,1-1 0,-1 1 0,4 0 0,-5 0 0,-1 0 0,0 1 0,0-1 0,0 0 0,0 1 0,0-1 0,1 1 0,-1-1 0,0 1 0,0 0 0,0-1 0,0 1 0,-1 0 0,1 0 0,0 0 0,0 0 0,0 0 0,-1 0 0,1 0 0,0 0 0,-1 0 0,1 0 0,-1 0 0,1 0 0,-1 0 0,0 0 0,1 1 0,-1 1 0,6 39 0,-6-37 0,2 207 0,-3-118 0,1-89 0,0-1 0,0 0 0,1 0 0,-1 0 0,1 0 0,0 0 0,0-1 0,1 1 0,-1 0 0,1 0 0,0-1 0,0 1 0,0-1 0,0 1 0,0-1 0,1 0 0,0 0 0,-1 0 0,6 4 0,-3-4 0,0 0 0,0 0 0,0 0 0,0-1 0,0 0 0,1 0 0,-1 0 0,1 0 0,0-1 0,-1 0 0,1-1 0,0 1 0,6-1 0,-10 0 0,0 0 0,0-1 0,0 1 0,-1-1 0,1 1 0,0-1 0,0 0 0,-1 0 0,1 0 0,-1 0 0,1 0 0,0 0 0,-1 0 0,0 0 0,1 0 0,-1-1 0,0 1 0,0-1 0,0 1 0,0-1 0,0 1 0,0-1 0,0 0 0,0 1 0,-1-1 0,2-2 0,1-8 0,1 1 0,-2 0 0,2-14 0,-2 17 0,11-99 0,6-37 0,-16 125 0,2 0 0,0 0 0,1 1 0,1 0 0,11-20 0,-17 36 0,0 0 0,0 0 0,0 1 0,1-1 0,-1 0 0,0 1 0,1-1 0,-1 1 0,1-1 0,0 1 0,-1 0 0,1 0 0,0 0 0,0-1 0,4 0 0,31-2 0,-36 5 0,1-1 0,-1 0 0,1 1 0,-1-1 0,0 1 0,1 0 0,-1-1 0,0 1 0,1 0 0,-1 0 0,0 0 0,0 0 0,0 0 0,0 0 0,0 0 0,0 0 0,0 0 0,0 1 0,0-1 0,-1 0 0,1 1 0,-1-1 0,1 0 0,-1 1 0,1-1 0,0 3 0,8 47 0,-7-41 0,4 74 0,-4 116 0,-3-145 0,2-83 0,2 0 0,0 0 0,2 0 0,12-40 0,1 13 0,30-62 0,-44 108 0,1-1 0,0 0 0,0 1 0,10-13 0,-13 20 0,0 0 0,1 0 0,-1 0 0,0 0 0,1 0 0,-1 0 0,1 0 0,0 1 0,-1-1 0,1 1 0,0 0 0,0 0 0,0 0 0,0 0 0,0 1 0,0-1 0,0 1 0,5 0 0,-6 0 0,-1 0 0,0 0 0,0 1 0,0-1 0,0 1 0,0-1 0,0 1 0,0-1 0,0 1 0,0 0 0,0-1 0,0 1 0,0 0 0,-1 0 0,1 0 0,0-1 0,0 1 0,-1 0 0,1 0 0,-1 0 0,1 0 0,-1 0 0,1 0 0,-1 1 0,1-1 0,-1 0 0,0 0 0,0 0 0,0 0 0,1 0 0,-1 2 0,2 44 0,-3-37 0,-11 237 0,11-187 0,2-59 0,-1 0 0,0 0 0,1 0 0,-1-1 0,0 1 0,1 0 0,-1-1 0,1 1 0,-1 0 0,1-1 0,0 1 0,-1 0 0,1-1 0,0 1 0,-1-1 0,1 1 0,0-1 0,-1 0 0,1 1 0,0-1 0,0 0 0,0 1 0,-1-1 0,1 0 0,0 0 0,0 0 0,0 0 0,0 0 0,0 0 0,0 0 0,34 1 0,-29-1 0,9 0 0,32-3 0,-44 3 0,-1-1 0,1 0 0,0 0 0,-1 0 0,1 0 0,-1-1 0,0 1 0,1-1 0,-1 0 0,0 1 0,0-1 0,0 0 0,0 0 0,0 0 0,1-3 0,4-7 0,0 1 0,-2-1 0,1-1 0,-1 1 0,-1-1 0,0 0 0,-1 0 0,-1 0 0,2-14 0,0-24 0,-3-52 0,-2 58 0,1 310 0,0-259 0,0-1 0,0 0 0,1 0 0,0 0 0,0 0 0,0 0 0,0 0 0,1 0 0,0 0 0,0 0 0,0-1 0,0 1 0,1-1 0,0 1 0,0-1 0,0 0 0,4 4 0,-1-3 0,0-1 0,0 1 0,1-1 0,0 0 0,-1-1 0,1 0 0,0 0 0,1 0 0,-1-1 0,15 3 0,-4-1 0,1-1 0,0-1 0,0-1 0,0 0 0,34-5 0,-51 4 0,1-1 0,-1 1 0,1-1 0,0 0 0,-1 0 0,0-1 0,1 1 0,-1 0 0,0-1 0,1 1 0,-1-1 0,0 0 0,0 0 0,0 0 0,-1 0 0,1 0 0,0 0 0,-1 0 0,1 0 0,-1-1 0,0 1 0,0-1 0,0 1 0,0-1 0,0 1 0,-1-1 0,1-3 0,1-8 0,0 1 0,-1-1 0,-1 1 0,-2-17 0,2 24 0,-2-8 0,0 0 0,-1 0 0,-1 1 0,0-1 0,0 1 0,-2 0 0,0 0 0,0 1 0,-1 0 0,-14-19 0,5 10 0,-1 1 0,0 0 0,-2 2 0,-37-31 0,51 46 0,1 0 0,-1-1 0,-1 2 0,1-1 0,0 0 0,-1 1 0,-7-2 0,12 4 0,0-1 0,0 1 0,0 0 0,0 0 0,0 0 0,0 0 0,-1 0 0,1 0 0,0 0 0,0 0 0,0 0 0,0 0 0,0 1 0,0-1 0,0 0 0,0 1 0,0-1 0,0 1 0,0-1 0,0 1 0,0 0 0,0-1 0,0 1 0,0 0 0,0-1 0,1 1 0,-1 0 0,0 0 0,1 0 0,-1 0 0,0 0 0,1 0 0,-1 0 0,1 0 0,0 0 0,-1 0 0,1 0 0,0 0 0,-1 0 0,1 0 0,0 0 0,0 1 0,0 1 0,-1 18 0,0 1 0,1-1 0,1 0 0,2 1 0,0-1 0,1 0 0,8 26 0,-8-34 0,1-1 0,0 0 0,1 0 0,0 0 0,1-1 0,0 0 0,1 0 0,0-1 0,1 0 0,0 0 0,1-1 0,0 0 0,16 11 0,-20-16 0,1-1 0,0 0 0,-1 0 0,1-1 0,0 1 0,0-1 0,0-1 0,14 2 0,59-2 0,-77-1 0,0-1 0,0 0 0,0 1 0,0-1 0,0 0 0,-1 0 0,1 0 0,0-1 0,0 1 0,-1-1 0,1 0 0,-1 1 0,0-1 0,1 0 0,-1 0 0,0-1 0,0 1 0,0 0 0,0-1 0,-1 1 0,1-1 0,-1 1 0,1-1 0,-1 0 0,0 0 0,1-3 0,2-9 0,0-1 0,0 1 0,2-30 0,2-313 0,-9 242 0,-9 157 0,4 322 0,6-328 0,1-20 0,-1 0 0,2 1 0,0-1 0,1 0 0,1 0 0,0 0 0,1 0 0,0-1 0,10 18 0,-12-26 0,1 1 0,0-1 0,1-1 0,0 1 0,0-1 0,0 1 0,0-1 0,1-1 0,0 1 0,0-1 0,0 0 0,0 0 0,1-1 0,-1 0 0,1 0 0,0-1 0,0 1 0,0-2 0,0 1 0,1-1 0,7 1 0,-12-2 0,-1 1 0,1-1 0,-1 0 0,1 0 0,-1 0 0,1 0 0,0 0 0,-1-1 0,1 1 0,-1-1 0,0 0 0,1 1 0,-1-1 0,1 0 0,-1-1 0,3 0 0,-3-1 0,0 1 0,0-1 0,-1 1 0,1-1 0,0 0 0,-1 0 0,0 1 0,0-1 0,0 0 0,0 0 0,0 0 0,1-5 0,8-48 0,3-77 0,-10 85 0,2 0 0,20-80 0,-24 122 0,1 0 0,0 1 0,0-1 0,0 0 0,1 1 0,0-1 0,0 1 0,1 0 0,4-7 0,-5 10 0,0 0 0,0 0 0,0 0 0,0 0 0,0 0 0,0 1 0,0 0 0,1-1 0,-1 1 0,0 0 0,1 0 0,-1 1 0,1-1 0,-1 1 0,1 0 0,5 0 0,-3-1 0,-1 1 0,0 0 0,1 0 0,-1 1 0,0 0 0,0 0 0,0 0 0,1 0 0,-1 1 0,0 0 0,-1 0 0,1 0 0,0 0 0,0 1 0,-1 0 0,0 0 0,1 0 0,-1 0 0,0 1 0,-1 0 0,1 0 0,5 7 0,-9-10 0,0-1 0,0 0 0,0 0 0,0 0 0,0 0 0,0 0 0,0 0 0,0 1 0,0-1 0,0 0 0,0 0 0,0 0 0,0 0 0,0 0 0,0 0 0,0 1 0,0-1 0,0 0 0,0 0 0,0 0 0,0 0 0,0 0 0,0 0 0,0 1 0,0-1 0,0 0 0,0 0 0,-1 0 0,1 0 0,0 0 0,0 0 0,0 0 0,0 0 0,0 1 0,0-1 0,0 0 0,-1 0 0,1 0 0,0 0 0,0 0 0,0 0 0,0 0 0,0 0 0,0 0 0,-1 0 0,1 0 0,0 0 0,0 0 0,0 0 0,0 0 0,0 0 0,0 0 0,-1 0 0,1 0 0,0 0 0,0 0 0,0 0 0,0 0 0,0 0 0,0-1 0,-1 1 0,1 0 0,0 0 0,0 0 0,0 0 0,-2 0 0,-4 0 0,1 0 0,-1 1 0,0 0 0,0 0 0,1 0 0,-1 0 0,0 1 0,1 0 0,-1 1 0,1-1 0,-9 6 0,6-2 0,1 0 0,0 0 0,0 1 0,0 0 0,1 0 0,-11 16 0,9-9 0,0 0 0,0 0 0,2 0 0,0 1 0,0 0 0,2 0 0,-5 24 0,3-3 0,3-1 0,0 45 0,3-76 0,0 0 0,0 1 0,1-1 0,-1 0 0,1 0 0,0 0 0,0 0 0,0 0 0,1 0 0,-1 0 0,1 0 0,0 0 0,0 0 0,0-1 0,1 1 0,2 3 0,-1-4 0,1 0 0,-1 1 0,0-1 0,1-1 0,-1 1 0,1-1 0,0 0 0,0 0 0,0 0 0,0-1 0,0 1 0,9 0 0,-11-2 0,20 4 0,44 2 0,-62-6 0,0 0 0,0 0 0,0 0 0,0-1 0,0 0 0,0 0 0,0 0 0,0-1 0,0 1 0,0-1 0,-1 0 0,1 0 0,-1-1 0,0 1 0,8-7 0,-8 4 0,0-1 0,1-1 0,-2 1 0,1-1 0,-1 1 0,0-1 0,0 0 0,-1 0 0,0 0 0,0 0 0,-1-1 0,1-9 0,1-18 0,-3-47 0,-1 45 0,1 10 0,-1 1 0,-2 0 0,-6-29 0,7 44 0,-1 1 0,0 0 0,-1 0 0,0 0 0,0 0 0,-1 1 0,0-1 0,-1 1 0,0 0 0,-10-11 0,14 18 0,-1 0 0,1 0 0,-1 1 0,1-1 0,-1 1 0,0-1 0,1 1 0,-1 0 0,0 0 0,-4-1 0,6 2 0,0-1 0,0 1 0,-1 0 0,1 0 0,0 0 0,-1 0 0,1 0 0,0 0 0,0 0 0,-1 0 0,1 0 0,0 0 0,0 1 0,-1-1 0,1 0 0,0 1 0,0-1 0,0 1 0,-1 0 0,1-1 0,0 1 0,0 0 0,0 0 0,0 0 0,-1 1 0,-1 3 0,0 1 0,1 0 0,-1-1 0,1 1 0,1 0 0,-1 0 0,1 1 0,0-1 0,0 7 0,-1 68 0,2-55 0,0-23 0,0 24 0,1 1 0,6 41 0,-5-60 0,1 1 0,-1 0 0,2-1 0,-1 0 0,1 0 0,1 0 0,0 0 0,0-1 0,0 0 0,13 14 0,-11-15 0,1-1 0,0 1 0,0-1 0,0-1 0,1 0 0,0 0 0,0 0 0,0-1 0,1-1 0,-1 0 0,1 0 0,0 0 0,0-1 0,0-1 0,0 0 0,0 0 0,0-1 0,0 0 0,0-1 0,0 0 0,12-3 0,-20 3 0,1 0 0,0 0 0,-1 0 0,1-1 0,-1 1 0,0-1 0,1 1 0,-1-1 0,0 0 0,0 0 0,0 0 0,0 0 0,0 0 0,0 0 0,-1 0 0,1-1 0,-1 1 0,1-1 0,-1 1 0,1-6 0,3-4 0,-2-1 0,0 0 0,2-15 0,-4 25 0,10-129 0,-9 95 0,0 1 0,3 0 0,16-67 0,-20 99 0,0 1 0,0-1 0,0 1 0,1 0 0,-1-1 0,1 1 0,0 0 0,0 0 0,0 0 0,0 0 0,1 1 0,-1-1 0,1 1 0,4-4 0,-3 4 0,0 0-1,1 1 1,-1-1-1,1 1 1,-1 0-1,1 0 1,-1 1-1,1-1 1,-1 1-1,7 1 1,-6 0-1,0 0-1,0 0 1,0 1 0,-1-1 0,1 1 0,-1 1 0,1-1-1,-1 0 1,0 1 0,0 0 0,0 0 0,0 0 0,-1 1-1,1-1 1,-1 1 0,0 0 0,0 0 0,0 0 0,0 0-1,-1 1 1,0-1 0,2 6 0,-7-8 1,-2-3 1,0 0 0,1 0 0,-1-1 0,0 1 0,1-1 0,-1 0 0,-6-5 0,4 3 3,1 0 0,-1 1-1,0 0 1,-1 0 0,-13-2 0,19 4-4,0 1 0,0 0 0,0 0 0,0 0 0,0 0 0,0 0 0,0 1 0,0-1 0,0 1 0,0-1 0,0 1 0,0 0 0,0 0 0,0 0 1,0 0-1,1 0 0,-1 0 0,0 0 0,1 1 0,-1-1 0,1 1 0,-1-1 0,1 1 0,0-1 0,-1 1 0,0 3 0,-4 7 0,0-1 0,1 1 0,1 1 0,0-1 0,1 1 0,0-1 0,1 1 0,0 0 0,1 14 0,4 123 0,-3-141 0,1-2 0,0 1 0,0 0 0,1 0 0,0-1 0,0 1 0,1-1 0,0 1 0,5 8 0,-6-13 0,-1 0 0,1 0 0,0-1 0,0 1 0,0-1 0,0 1 0,1-1 0,-1 0 0,0 0 0,1 0 0,0 0 0,-1 0 0,1 0 0,0-1 0,0 1 0,0-1 0,0 0 0,0 0 0,0 0 0,1 0 0,-1-1 0,5 1 0,-6-1 0,-1 1 0,1-1 0,-1 0 0,1 0 0,-1 0 0,1 0 0,0 0 0,-1 0 0,1 0 0,-1 0 0,1-1 0,-1 1 0,1-1 0,-1 1 0,1-1 0,-1 1 0,0-1 0,1 0 0,-1 0 0,0 0 0,1 0 0,-1 0 0,0 0 0,0 0 0,0 0 0,0 0 0,0-1 0,0 1 0,0 0 0,0-1 0,-1 1 0,1 0 0,0-1 0,-1 1 0,1-1 0,-1 1 0,0-1 0,1 1 0,-1-3 0,12-51 0,12-113 0,-10 46 0,-9 88 0,-1 5 0,12-46 0,-14 72 0,-1 7 0,0 13 0,-1 41 0,1 37 0,-13 106 0,-107 496 0,119-694 0,-5 21 0,2-2 0,-1 0 0,-1 0 0,-1-1 0,-1 1 0,-1-2 0,-11 22 0,18-39 0,-1 0 0,0-1 0,0 1 0,0 0 0,-1-1 0,1 1 0,0-1 0,-1 0 0,0 0 0,0 0 0,1 0 0,-1 0 0,0-1 0,-1 1 0,1-1 0,0 0 0,0 0 0,0 0 0,-1 0 0,1 0 0,0-1 0,-1 0 0,1 0 0,-1 0 0,1 0 0,-4 0 0,0-1 0,1-1 0,-1 1 0,1-1 0,-1-1 0,1 1 0,0-1 0,0 0 0,0 0 0,0-1 0,1 1 0,-1-1 0,-4-5 0,-13-14 0,1-1 0,2-1 0,0-1 0,2 0 0,1-2 0,1 0 0,1-1 0,-13-37 0,24 53 0,0 0 0,1 0 0,0-1 0,-1-19 0,4 28 0,0-1 0,0 1 0,0 0 0,1-1 0,-1 1 0,1 0 0,1-1 0,-1 1 0,1 0 0,0 0 0,0 0 0,0 0 0,1 1 0,3-6 0,2 2 0,1 0 0,1 1 0,0 0 0,0 0 0,0 1 0,1 0 0,-1 1 0,1 0 0,16-4 0,-14 4 0,172-62 0,-83 33 0,101-51 0,-185 76 0,0-1 0,0-1 0,-1-1 0,-1 0 0,28-27 0,-36 30 0,0 0 0,0 0 0,-1-1 0,0-1 0,-1 1 0,0-1 0,-1 0 0,0 0 0,-1 0 0,0-1 0,2-14 0,0-12 0,-1-1 0,-3 0 0,-1 0 0,-7-64 0,0 71 0,6 32 0,0 1 0,0-1 0,0 0 0,0 0 0,0 0 0,0 0 0,0 0 0,0 0 0,0 0 0,0 1 0,0-1 0,-1 0 0,1 0 0,0 0 0,0 0 0,0 0 0,0 0 0,0 0 0,0 0 0,0 1 0,0-1 0,0 0 0,0 0 0,-1 0 0,1 0 0,0 0 0,0 0 0,0 0 0,0 0 0,0 0 0,0 0 0,-1 0 0,1 0 0,0 0 0,0 0 0,0 0 0,0 0 0,0 0 0,0 0 0,0 0 0,-1 0 0,1 0 0,0 0 0,0 0 0,0 0 0,0 0 0,0 0 0,0 0 0,-1 0 0,1 0 0,0 0 0,0-1 0,0 1 0,0 0 0,0 0 0,0 0 0,0 0 0,0 0 0,0 0 0,-6 57 0,5 182 0,1-225 0,1 0 0,0 0 0,0-1 0,2 1 0,0-1 0,0 1 0,1-1 0,1 0 0,6 14 0,-8-22 0,1 1 0,-1-1 0,1 0 0,-1 0 0,2 0 0,-1 0 0,0-1 0,1 0 0,0 0 0,0 0 0,0 0 0,1-1 0,-1 0 0,1 0 0,-1 0 0,1-1 0,0 0 0,0 0 0,0-1 0,0 1 0,13 0 0,-15-1 0,0-1 0,0 0 0,0 1 0,0-1 0,0-1 0,0 1 0,-1 0 0,1-1 0,0 0 0,0 0 0,0 0 0,0-1 0,-1 1 0,1-1 0,-1 0 0,7-4 0,-7 3 0,0-1 0,0 0 0,0-1 0,0 1 0,-1 0 0,0-1 0,0 0 0,0 1 0,0-1 0,-1 0 0,0 0 0,0 0 0,1-6 0,24-252 0,-18 141 0,-1 48 0,-6 68 0,0 8 0,0 13 0,-1-3 0,0 179 0,-26 195 0,8-164 0,14-144 0,-3 0 0,-31 136 0,35-201 0,-1-1 0,0 0 0,-1 0 0,-1 0 0,0-1 0,-8 12 0,11-19 0,0 0 0,0 0 0,-1 0 0,0 0 0,1-1 0,-1 1 0,-1-1 0,1 0 0,0-1 0,-1 1 0,0-1 0,1 1 0,-1-1 0,0-1 0,0 1 0,0-1 0,-7 1 0,2 0 0,-1-1 0,0 0 0,-21-2 0,28 0 0,1 1 0,0-1 0,-1 1 0,1-1 0,0 0 0,0-1 0,-1 1 0,1 0 0,0-1 0,1 0 0,-1 0 0,0 0 0,0 0 0,1 0 0,-1 0 0,1-1 0,-4-4 0,2 0 0,0 0 0,1 0 0,0-1 0,0 1 0,1-1 0,0 0 0,0 0 0,1 1 0,0-1 0,0-13 0,0-12 0,6-38 0,-5 67 0,2-12 0,1 0 0,0 0 0,0 0 0,2 1 0,0 0 0,1 0 0,0 0 0,2 0 0,-1 1 0,14-18 0,-6 13 0,1 1 0,0 0 0,1 2 0,1 0 0,0 0 0,26-15 0,19-6 0,2 4 0,1 2 0,106-33 0,-117 45 0,-18 7 0,0-2 0,39-20 0,-75 33 0,-6 0 0,-89 0-259,24 1-651</inkml:trace>
</inkml:ink>
</file>

<file path=ppt/ink/ink1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08"/>
    </inkml:context>
    <inkml:brush xml:id="br0">
      <inkml:brushProperty name="width" value="0.05" units="cm"/>
      <inkml:brushProperty name="height" value="0.05" units="cm"/>
      <inkml:brushProperty name="color" value="#FFFF00"/>
    </inkml:brush>
  </inkml:definitions>
  <inkml:trace contextRef="#ctx0" brushRef="#br0">9 299 18344,'-3'-15'9344,"1"-1"-4699,-1-52-4211,5 123-434,4 0 0,1 0 0,3-1 0,2 0 0,3-1 0,2 0 0,2-1 0,36 68 0,-7-39 2,-42-72-6,1 0 0,-1-1 0,2 1 0,-1-2 0,1 1-1,13 9 1,-19-16 4,0 0 0,0 1 0,-1-1 0,1 0 0,0 0-1,0 0 1,0 0 0,0-1 0,0 1 0,1 0 0,-1-1 0,0 0-1,0 1 1,0-1 0,0 0 0,1 0 0,-1 0 0,0 0 0,0-1-1,0 1 1,1 0 0,-1-1 0,0 0 0,0 1 0,0-1-1,0 0 1,0 0 0,0 0 0,0 0 0,-1-1 0,1 1 0,0-1-1,-1 1 1,1-1 0,-1 1 0,1-1 0,-1 0 0,3-3 0,2-5 0,-1-1 0,1 0 0,-2 0 0,0 0 0,5-20 0,5-28-4,-3 0 1,4-72-1,-7-122-17,-8 253 21,0-1 0,0 1 0,0-1 0,0 1 0,0-1 0,0 1 0,0 0 0,0-1 0,0 1 0,0-1 0,0 1 0,0-1 0,0 1 0,-1 0 0,1-1 0,0 1 0,0-1 0,0 1 0,-1 0 0,1-1 0,0 1 0,-1 0 0,1-1 0,0 1 0,-1 0 0,1-1 0,0 1 0,-1 0 0,1 0 0,0-1 0,-1 1 0,1 0 0,-1 0 0,1 0 0,-1 0 0,1-1 0,0 1 0,-1 0 0,1 0 0,-1 0 0,1 0 0,-1 0 0,1 0 0,-1 0 0,1 0 0,0 0 0,-1 1 0,1-1 0,-1 0 0,1 0 0,-1 0 0,1 0 0,0 1 0,-1-1 0,0 0 0,1 0 0,-2 1 0,0 0 0,0 0 0,1 0 0,-1 0 0,0 1 0,0-1 0,1 0 0,-1 1 0,0-1 0,1 1 0,0 0 0,-1-1 0,1 1 0,0 0 0,0 0 0,0 0 0,0 0 0,0 0 0,0 0 0,1 0 0,-1 0 0,0 3 0,-7 49 0,5-29 0,2 0 0,1-1 0,5 39 0,-4-55 0,1 1 0,0 0 0,1-1 0,0 0 0,0 0 0,0 0 0,1 0 0,1 0 0,-1-1 0,1 0 0,0 0 0,1 0 0,9 9 0,-8-10 0,1 1 0,-1-2 0,2 1 0,-1-1 0,0 0 0,1-1 0,0 0 0,0 0 0,0-1 0,16 4 0,-6-4 0,0-1 0,0 0 0,0-2 0,29-2 0,-40 1 0,-1 0 0,1 0 0,0-1 0,-1 0 0,1-1 0,-1 0 0,0 0 0,0 0 0,0-1 0,0 0 0,-1-1 0,1 1 0,-1-1 0,0 0 0,0-1 0,-1 1 0,0-1 0,0 0 0,0-1 0,-1 1 0,7-13 0,-4 4 0,0 0 0,-1-1 0,-1 0 0,0 0 0,-1 0 0,-1-1 0,-1 1 0,0-1 0,0-18 0,-2-22 0,0 56 0,0 1 0,0-1 0,0 1 0,0-1 0,0 1 0,0-1 0,0 1 0,-1-1 0,1 1 0,0-1 0,0 1 0,0-1 0,0 1 0,-1 0 0,1-1 0,0 1 0,0-1 0,-1 1 0,1-1 0,0 1 0,-1 0 0,1-1 0,0 1 0,-1 0 0,1-1 0,-1 1 0,1 0 0,-1 0 0,1-1 0,0 1 0,-1 0 0,1 0 0,-1 0 0,1 0 0,-1 0 0,1 0 0,-1-1 0,1 1 0,-1 0 0,1 0 0,-1 0 0,1 1 0,-1-1 0,1 0 0,-1 0 0,1 0 0,-1 0 0,1 0 0,-1 1 0,-1-1 0,0 1 0,1 0 0,-1 0 0,0 0 0,1 0 0,-1 0 0,1 0 0,0 0 0,-1 0 0,1 0 0,0 1 0,0-1 0,0 0 0,-1 1 0,0 1 0,-2 9 0,-1 0 0,2 0 0,-1 1 0,2-1 0,-1 1 0,1 19 0,1 87 0,3-63 0,-3-36 0,1 5 0,1-1 0,4 31 0,-4-48 0,1 0 0,-1-1 0,1 1-1,1 0 1,-1-1 0,1 1 0,0-1-1,0 0 1,1 0 0,0 0 0,0-1 0,8 9-1,-9-12 1,0 0-1,-1 1 0,1-2 1,0 1-1,0 0 1,0-1-1,1 1 0,-1-1 1,0 0-1,1 0 0,-1 0 1,0 0-1,1-1 1,-1 0-1,1 1 0,-1-1 1,1 0-1,-1-1 1,1 1-1,-1 0 0,0-1 1,7-2-1,-4 1 1,0 0 0,0-1 0,0 0-1,0 0 1,0 0 0,-1-1 0,0 0 0,1 0 0,-1 0-1,8-10 1,2-5-2,-1 0 0,-1-1 0,-1-1 0,-1 0 0,-1-1 0,10-31 0,30-140 6,-48 183-3,-1 2 0,1-1 0,0 1 1,1 0-1,-1 0 0,8-13 1,-9 19-2,0 0 0,1 0 0,-1 0 0,1 1 1,0-1-1,0 0 0,0 1 0,0-1 0,0 1 1,0-1-1,0 1 0,0 0 0,0 0 0,1 0 0,-1 0 1,0 0-1,1 1 0,-1-1 0,1 1 0,-1-1 0,1 1 1,-1 0-1,4 0 0,-2 0 0,1 0 0,-1 1 0,0-1 0,0 1 0,0 0 0,1 0 0,-1 0 0,0 1 0,0-1 0,-1 1 0,1 0 0,0 0 0,0 1 0,-1-1 0,5 5 0,-3-3 0,-1 1 0,1 1 0,-1-1 0,0 1 0,-1 0 0,1 0 0,-1 0 0,5 12 0,-3 1 0,0 1 0,0 0 0,-2 0 0,-1 0 0,1 35 0,-3-37 0,0 7 3,-5 44-1,4-60-1,-1-1 0,0 0 0,0 0 0,-1 0-1,0-1 1,-1 1 0,1-1 0,-1 1 0,-7 8-1,3-5 1,-1-1-1,0 0 1,-1 0-1,0-1 0,-1 0 1,-14 9-1,19-14 0,0 0 0,0-1 0,0 0 0,-1 0 0,1-1 0,-1 0 0,0 0 0,0-1 0,1 1 0,-1-1 0,0-1 0,0 0 0,0 0 0,-10-1 0,14 0 0,0 0 0,0-1 0,0 1 0,0-1 0,0 0 0,0 0 0,1 0 0,-1 0 0,1-1 0,-1 1 0,1 0 0,0-1 0,0 0 0,0 0 0,0 0 0,0 1 0,1-2 0,0 1 0,-1 0 0,1 0 0,0 0 0,-1-5 0,-2-8 0,0-1 0,1 0 0,-2-19 0,3 12-4,1 0-1,4-41 1,-3 63 3,0 0 1,1 0 0,-1 1-1,1-1 1,0 0 0,-1 0-1,1 0 1,0 1 0,0-1 0,0 0-1,0 1 1,1-1 0,-1 1-1,0-1 1,1 1 0,-1-1-1,1 1 1,-1 0 0,1 0-1,-1 0 1,1 0 0,0 0-1,0 0 1,-1 0 0,1 1 0,0-1-1,0 1 1,0-1 0,0 1-1,0 0 1,0 0 0,0 0-1,0 0 1,0 0 0,0 0-1,0 0 1,0 1 0,-1-1 0,1 1-1,0-1 1,0 1 0,2 1-1,2 2 2,0 2 0,-1-1 0,1 0 0,-1 1 0,0 0 0,-1 0 0,5 8 0,16 20 2,-18-26-3,0-1-1,0 0 1,1-1 0,0 1 0,0-2-1,1 1 1,-1-1 0,1 0-1,0-1 1,0 0 0,16 4 0,-3-3 0,0-2 0,0 0 0,0-1 0,26-2 0,-43 0 1,0 0-1,0-1 1,0 1-1,1-1 1,-1 0-1,0-1 1,0 1-1,-1-1 1,1 0-1,0 0 1,-1-1 0,1 1-1,-1-1 1,8-6-1,-6 3 1,0 0 0,-1 0 0,0 0 0,0-1 0,0 0-1,-1 0 1,0 0 0,5-13 0,-2-1 0,-1-1-1,0 0 1,-2 0-1,0 0 0,1-45 1,-5-56 15,-1 201-16,-1-16 0,7 67 0,-4-120 0,1 0 0,0 1 0,0-1 0,1 0 0,0 0 0,0 0 0,1 0 0,0-1 0,8 11 0,-10-15 0,1 0 0,0 0 0,1-1 0,-1 1 0,1-1 0,-1 0 0,1 0 0,0 0 0,0 0 0,0-1 0,1 1 0,-1-1 0,1 0 0,-1-1 0,1 1 0,-1-1 0,1 0 0,0 0 0,8 1 0,-9-3 0,1 1 0,-1 0 0,1-1 0,-1 0 0,1 0 0,-1 0 0,1 0 0,-1-1 0,0 0 0,0 1 0,0-2 0,0 1 0,0 0 0,0-1 0,-1 0 0,1 0 0,-1 0 0,0 0 0,0 0 0,0-1 0,0 0 0,0 1 0,-1-1 0,0 0 0,0 0 0,3-8 0,2-6 0,0-1 0,-2 0 0,0 0 0,4-39 0,-4-5 4,-5-77 1,-1 64-1,0 68-5,-1 12-2,-3 12-3,-3 65 4,5 125 1,3-132 1,0-68 0,0 0 0,0 0 0,1 0 0,0 0 0,0 0 0,0 0 0,1-1 0,0 1 0,0 0 0,0-1 0,4 7 0,-4-9 0,1 0 0,-1 0 0,1-1 0,-1 1 0,1-1 0,0 0 0,0 0 0,0 0 0,0 0 0,0 0 0,0 0 0,0-1 0,1 0 0,-1 1 0,1-1 0,-1 0 0,1-1 0,-1 1 0,8 0 0,-6-1 0,1 1 0,0-1 0,0 0 0,0-1 0,0 1 0,-1-1 0,1 0 0,0 0 0,-1-1 0,7-2 0,-8 2 0,0-1 0,0 0 0,0 0 0,-1 0 0,1 0 0,-1 0 0,1 0 0,-1-1 0,-1 0 0,1 0 0,0 0 0,-1 0 0,3-4 0,4-15 0,0 1 0,-2-1 0,0 0 0,-2-1 0,0 1 0,2-49 0,-4 34 0,14-59 0,-16 94 0,-1 0-1,1 0 1,0 0-1,0 0 1,0 1-1,0-1 1,1 0 0,-1 1-1,1-1 1,-1 1-1,1-1 1,0 1 0,0 0-1,0 0 1,0 0-1,1 0 1,-1 0-1,1 0 1,-1 1 0,1-1-1,-1 1 1,1 0-1,0-1 1,-1 1 0,1 1-1,0-1 1,0 0-1,0 1 1,0-1-1,0 1 1,5 0 0,3-1-2,-1 0 1,0 1 0,1 0-1,-1 1 1,0 0 0,1 1-1,-1 0 1,0 1 0,0-1-1,-1 2 1,1 0 0,-1 0-1,10 6 1,-14-7 4,-9-4 0,-1 1 0,1-1 0,-1 1 1,1 0-1,-1 1 0,1-1 0,-1 1 1,-4 1-1,3 0-3,0 1 0,0-1 0,1 1 0,-1 0 0,1 0 0,0 1 0,0-1 0,0 1 0,0 1 0,1-1 0,-1 0 0,1 1 0,-3 5 0,-5 6 0,1 0 0,-15 34 0,18-34 0,1 1 0,0 0 0,2 0 0,0 0 0,1 1 0,0-1 0,2 1 0,0 0 0,1 0 0,1 0 0,2 25 0,-1-40 0,0-1 0,0 1 0,0-1 0,0 0 0,0 1 0,1-1 0,-1 0 0,1 0 0,0 0 0,-1 0 0,1 0 0,0 0 0,0 0 0,0-1 0,0 1 0,1-1 0,-1 1 0,0-1 0,1 0 0,-1 0 0,0 0 0,1 0 0,0 0 0,-1-1 0,1 1 0,-1-1 0,5 1 0,6 0 0,1 0 0,0 0 0,25-4 0,-32 2 0,0-1 1,-1 1-1,1-1 0,-1-1 1,1 0-1,-1 0 1,0 0-1,0 0 0,0-1 1,-1 0-1,1 0 0,-1-1 1,0 1-1,0-1 0,-1 0 1,1-1-1,-1 1 1,0-1-1,-1 0 0,1 0 1,2-6-1,2-5 1,-1 0 0,0 0 0,-2 0 1,0-1-1,-1 0 0,4-33 0,-4-78-1,-4 115 0,-2 6 0,-1 13 0,-3 15 0,-2 23 0,3 0 0,1 0 0,4 69 0,0-63 0,0-42 0,0-1 0,0 0 0,1 1 0,0-1 0,0 0 0,1 0 0,0 0 0,0 0 0,3 7 0,-3-10 0,0 0 0,-1 0 0,2 0 0,-1-1 0,0 1 0,0-1 0,1 0 0,-1 0 0,1 0 0,0 0 0,0 0 0,-1 0 0,1-1 0,0 1 0,1-1 0,-1 0 0,0 0 0,0 0 0,4 1 0,4 0 0,0-1 0,0 0 0,0 0 0,0-1 0,0 0 0,16-3 0,-21 2 0,0 0 0,0-1 0,0 0 0,0 0 0,0 0 0,0-1 0,0 0 0,-1 0 0,1-1 0,-1 1 0,0-1 0,6-6 0,4-7 0,-1 0 0,0-1 0,-2-1 0,0 0-1,-1-1 1,-1 0 0,12-34 0,-10 18 7,-1 0 0,-2-1 0,7-65 0,-11 51-6,-2 0 0,-3 0 1,-6-60-1,4 99-1,-1 1 0,0-1 0,0 1 0,-1 0 0,-6-12 0,9 20 0,0 0 0,0 1 0,0-1 0,-1 1 0,1-1 0,-1 1 0,0-1 0,0 1 0,0 0 0,0 0 0,0 0 0,0 0 0,0 0 0,-1 1 0,1-1 0,-1 1 0,1-1 0,-1 1 0,0 0 0,0 0 0,1 0 0,-1 0 0,0 1 0,0-1 0,-4 0 0,6 1 0,0 1 0,0-1 0,0 0 0,0 0 0,0 1 0,0-1 0,0 0 0,0 1 0,0-1 0,0 1 0,0-1 0,0 1 0,1 0 0,-1-1 0,0 1 0,0 0 0,1-1 0,-1 1 0,0 0 0,1 0 0,-1 0 0,1 0 0,-1 0 0,0 1 0,-6 27 0,6-23 0,-4 41 0,2-1 0,4 51 0,0-34 0,4 58 0,26 143 0,-20-187 0,-9-61-7,6 35 5,-7-47-11,-1-1 0,2 0 0,-1 1 0,0-1 1,1 0-1,-1 1 0,1-1 0,0 0 1,0 0-1,0 0 0,3 2 0,-2-3-504,-2-4-916</inkml:trace>
</inkml:ink>
</file>

<file path=ppt/ink/ink10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37"/>
    </inkml:context>
    <inkml:brush xml:id="br0">
      <inkml:brushProperty name="width" value="0.05" units="cm"/>
      <inkml:brushProperty name="height" value="0.05" units="cm"/>
      <inkml:brushProperty name="color" value="#E71224"/>
    </inkml:brush>
  </inkml:definitions>
  <inkml:trace contextRef="#ctx0" brushRef="#br0">7 57 28893,'-7'0'3810,"7"3"-3746,13-3-64,23 0 0,10-6 0,3-6 0,-3 0 0,-3 6 0,-14 3 0,-9 0 0,-17 0-32,-3-3-128,-10-2-2273</inkml:trace>
</inkml:ink>
</file>

<file path=ppt/ink/ink10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52"/>
    </inkml:context>
    <inkml:brush xml:id="br0">
      <inkml:brushProperty name="width" value="0.05" units="cm"/>
      <inkml:brushProperty name="height" value="0.05" units="cm"/>
      <inkml:brushProperty name="color" value="#FFFFFF"/>
    </inkml:brush>
  </inkml:definitions>
  <inkml:trace contextRef="#ctx0" brushRef="#br0">150 353 32351,'0'0'187,"2"-22"-9,2 14-176,0 1 0,0 0 0,1 0 0,0 0 0,11-12 0,16-22 5,-26 29-7,0 0 0,-1 0 0,0-1 0,-1 1 0,0-1 0,3-26 0,-3 1 0,-2-46 0,-9 216 0,-23 135 0,5-71 0,24-189 0,1-3 0,0 0 0,-1 1 0,0-1 0,0 0 0,0 0 0,0 1 0,-3 4 0,3-8 0,0 0 0,0 1 0,0-1 0,0 0 0,0 0 0,0 0 0,-1 0 0,1 0 0,0 0 0,-1 0 0,1-1 0,0 1 0,-1 0 0,1-1 0,-1 1 0,1-1 0,-1 0 0,0 1 0,1-1 0,-1 0 0,1 0 0,-1 0 0,-2 0 0,-153 0-13,208 0 16,0-1 0,-1-3 1,60-12-1,-107 15-12,-2 1-1,1 0 0,-1 0 1,1 0-1,0-1 0,-1 1 0,1 0 0,-1-1 0,1 0 0,-1 1 0,1-1 0,-1 0 0,1 0 0,-1 1 0,0-1 0,1 0 0,-1 0 1,0-1-1,0 1 0,0 0 0,0 0 0,0-1 0,0 1 0,0 0 0,0-1 0,0-2 0,0-9-587</inkml:trace>
</inkml:ink>
</file>

<file path=ppt/ink/ink10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52"/>
    </inkml:context>
    <inkml:brush xml:id="br0">
      <inkml:brushProperty name="width" value="0.05" units="cm"/>
      <inkml:brushProperty name="height" value="0.05" units="cm"/>
      <inkml:brushProperty name="color" value="#FFFFFF"/>
    </inkml:brush>
  </inkml:definitions>
  <inkml:trace contextRef="#ctx0" brushRef="#br0">674 54 32031,'-5'-5'30,"-1"0"0,1 0 1,-1 1-1,0 0 0,0 0 1,0 0-1,0 1 0,-1 0 1,1 0-1,-1 0 0,0 1 1,0 0-1,0 0 1,0 1-1,-13-1 0,-5 1-8,1 1 0,-40 4-1,51-2-16,1 1 0,-1 0 0,1 1 0,0 0 0,0 1 0,0 0-1,-10 7 1,-4 5-1,1 1-1,1 0 1,0 2-1,2 1 1,0 1-1,2 1 1,0 0-1,2 2 1,1 0-1,0 1 1,2 0-1,1 2 1,1-1-1,2 2 1,1 0-1,1 0 1,1 1-1,-6 45 1,9-34-2,2 0-1,2 0 1,1 0-1,7 51 1,-4-73-1,1-1-1,0 1 1,2-1 0,0 0-1,0-1 1,2 0 0,0 0-1,1 0 1,1-1 0,1-1-1,17 22 1,-14-22-1,1 0 0,1-2 0,0 1 0,0-2 0,1 0 0,1-1 0,0-1 0,1 0 0,31 11 0,-21-12 0,0-2 0,0-1 0,0-1 0,1-1 0,0-1 0,33-2 0,-44-2 0,0 0 0,0-1 0,1-1 0,-1-1 0,-1-1 0,1 0 0,-1-2 0,0 0 0,0-1 0,-1 0 0,0-2 0,-1 0 0,1-1 0,-2 0 0,0-1 0,20-21 0,-18 16 1,0 0 0,-1-2 0,-1 1 1,-1-2-1,0 0 0,-2-1 0,0 0 0,-1-1 0,-2 0 0,0-1 1,-1 0-1,-1 0 0,6-44 0,-8 28-1,-2-1 0,-2 0 0,-5-61 1,2 78-2,-2 0 1,-1 0-1,-1 0 1,0 1 0,-2 0-1,-1 0 1,-15-28-1,9 24-1,-2 1 0,0 1 0,-1 0 0,-2 1 0,-26-25 0,32 36 2,-1 0 0,1 1 0,-2 0 0,0 1 0,0 1-1,-1 0 1,0 2 0,0 0 0,-27-8 0,25 11 0,-1 0-1,1 2 1,-1 0 0,1 0-1,-1 2 1,-32 4 0,38-2-38,0 1 0,0 0 0,0 1 0,0 1 0,1 0 0,0 1 0,0 0 0,1 1 0,-20 14 0,-52 50-1133</inkml:trace>
</inkml:ink>
</file>

<file path=ppt/ink/ink10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4"/>
    </inkml:context>
    <inkml:brush xml:id="br0">
      <inkml:brushProperty name="width" value="0.05" units="cm"/>
      <inkml:brushProperty name="height" value="0.05" units="cm"/>
      <inkml:brushProperty name="color" value="#FFFFFF"/>
    </inkml:brush>
  </inkml:definitions>
  <inkml:trace contextRef="#ctx0" brushRef="#br0">24 1240 27244,'-3'5'631,"0"0"0,1 0 0,-1 1 0,1-1 0,0 1 0,0-1 0,0 8 0,-1 4-719,2 0 0,1 32 0,0-21 571,1-28-480,0 1 1,0-1-1,-1 1 0,1-1 1,0 1-1,0-1 1,-1 0-1,1 0 0,0 1 1,0-1-1,0 0 0,0 0 1,-1 0-1,1 0 1,0 0-1,0 0 0,0 0 1,0 0-1,-1 0 1,1-1-1,0 1 0,0 0 1,1-1-1,-2 1-1,4-1 4,0-1 0,0 0 1,0 1-1,-1-1 1,1-1-1,-1 1 1,1 0-1,-1-1 1,0 0-1,0 0 1,0 0-1,4-5 0,28-46 12,-24 34-13,17-28-2,-2-2-1,-3 0 0,-2-2 0,29-105 1,-35 90-2,-3-1 1,-4-1 0,1-111 0,-7 92-1,0 19 4,-9-94-1,5 145-3,-1-1-1,0 1 1,-2-1-1,0 1 1,-1 0 0,-1 0-1,0 1 1,-2 0-1,-18-29 1,26 44-1,0 1 0,1-1 0,-1 1 0,0 0 0,0 0 0,0 0 0,0-1 0,0 1 0,0 0 0,0 0 0,-1 0 0,1 0 0,0 1 0,-1-1 0,1 0 0,0 1 0,-1-1 0,1 0 0,-1 1 0,1 0 0,-1-1 0,1 1 0,-1 0 0,1 0 0,-1 0 0,1-1 0,-1 2 0,1-1 0,-1 0 0,1 0 0,-1 0 0,1 1 0,-1-1 0,1 1 0,-1-1 0,1 1 0,0 0 0,-1 0 0,1-1 0,0 1 0,-1 0 0,1 0 0,0 0 0,0 0 0,0 0 0,-1 2 0,-3 3 0,0 1 0,0 0 0,1 0 0,0 0 0,0 1 0,0-1 0,-2 11 0,-3 12 0,2-1 0,1 1 0,-3 51 0,5 93 0,5-118 0,-1 1 0,3 0 0,2 0 0,3 0 0,2-1 0,3 0 0,2-1 0,2 0 0,29 59 0,-42-106 0,-2-2 0,1 0 0,0 0 0,1-1 0,-1 1 0,1-1 0,6 7 0,-10-12 0,0 0 1,0 1-1,1-1 1,-1 0-1,0 0 1,0 1-1,1-1 0,-1 0 1,0 0-1,1 0 1,-1 0-1,0 0 0,1 1 1,-1-1-1,0 0 1,1 0-1,-1 0 1,0 0-1,1 0 0,-1 0 1,0 0-1,1 0 1,-1 0-1,0 0 0,1 0 1,-1 0-1,0 0 1,1-1-1,-1 1 1,0 0-1,1 0 0,-1 0 1,0 0-1,0-1 1,1 1-1,-1 0 1,0 0-1,0 0 0,1-1 1,-1 1-1,0 0 1,0 0-1,0-1 0,1 1 1,-1-1-1,7-16 17,-7 15-21,8-30 4,6-49 0,-9 46 0,15-53 0,-18 78 0,1 1 0,1 0 0,0 1 0,0-1 0,1 1 0,0-1 0,0 1 0,1 1 0,0-1 0,10-9 0,-15 15 0,1 0 0,0 1 0,-1-1 0,1 1 0,0-1 0,0 1 0,0 0 0,0 0 0,0 0 0,0 0 0,0 0 0,0 0 0,1 0 0,-1 1 0,0-1 0,0 1 0,1-1 0,-1 1 0,0 0 0,1 0 0,-1 0 0,0 1 0,1-1 0,-1 0 0,0 1 0,0-1 0,1 1 0,-1 0 0,0 0 0,0 0 0,0 0 0,0 0 0,0 0 0,0 1 0,0-1 0,0 1 0,-1-1 0,1 1 0,0 0 0,-1-1 0,0 1 0,3 4 0,3 5 0,0 0 0,-1 0 0,-1 1 0,1 0 0,5 23 0,-5-10 0,5 37 0,-10-47 0,1-1 0,0 0 0,1 1 0,1-1 0,0 0 0,1-1 0,11 23 0,-15-35 0,0 0 0,0 0 0,-1 1 0,1-1 0,0 0 0,0 0 0,0 0 0,1 0 0,-1 0 0,0 0 0,0 0 0,1 0 0,-1-1 0,0 1 0,1 0 0,-1-1 0,0 1 0,1-1 0,-1 1 0,1-1 0,-1 0 0,1 0 0,-1 1 0,1-1 0,-1 0 0,1-1 0,-1 1 0,1 0 0,-1 0 0,1 0 0,-1-1 0,1 1 0,-1-1 0,0 1 0,1-1 0,-1 0 0,0 0 0,1 1 0,-1-1 0,0 0 0,0 0 0,0 0 0,2-2 0,3-3 0,1 0 0,-1 0 0,0-1 0,0 0 0,-1 0 0,5-10 0,6-14 0,-1-1 0,-2-1 0,-2-1 0,-1 1 0,9-52 0,-17 31 0,-2 54 0,0 0 0,0-1 0,0 1 0,0-1 0,0 1 0,0 0 0,0-1 0,0 1 0,0-1 0,0 1 0,0-1 0,0 1 0,0 0 0,0-1 0,-1 1 0,1-1 0,0 1 0,0 0 0,0-1 0,-1 1 0,1 0 0,0-1 0,-1 1 0,1 0 0,0 0 0,-1-1 0,1 1 0,0 0 0,-1 0 0,1-1 0,0 1 0,-1 0 0,1 0 0,-1 0 0,1 0 0,0 0 0,-1-1 0,1 1 0,-1 0 0,1 0 0,-1 0 0,1 0 0,0 0 0,-1 1 0,0-1 0,-12 6 0,11-2 0,0 0 0,0-1 0,1 1 0,0 0 0,0 0 0,0 0 0,0 1 0,0-1 0,1 0 0,0 5 0,2 49 0,-2-49 0,2 5 0,0 0 0,1 0 0,0-1 0,1 1 0,10 21 0,1-2 0,20 31 0,-29-54 0,0-1 0,1 1 0,0-1 0,9 8 0,-13-14 0,0 0 0,0 0 0,0-1 0,0 0 0,1 1 0,-1-1 0,1-1 0,0 1 0,-1 0 0,1-1 0,0 0 0,0 0 0,0 0 0,7 1 0,-6-1 0,1-1 0,-1 0 0,1 0 0,-1 0 0,1 0 0,-1-1 0,1 0 0,-1 0 0,0 0 0,1-1 0,-1 0 0,0 0 0,0 0 0,0 0 0,0-1 0,0 0 0,-1 0 0,1 0 0,-1-1 0,0 0 0,0 1 0,0-1 0,-1-1 0,5-5 0,10-19 0,0-2 0,-2 0 0,-2 0 0,22-67 0,12-27 0,-48 124 0,0 0 0,0 1 0,0-1 0,0 1 0,0-1 0,1 0 0,-1 1 0,0-1 0,0 1 0,1-1 0,-1 1 0,0-1 0,1 1 0,-1-1 0,1 1 0,-1-1 0,0 1 0,1-1 0,-1 1 0,1 0 0,-1-1 0,1 1 0,-1 0 0,1-1 0,0 1 0,-1 0 0,1 0 0,-1 0 0,1-1 0,0 1 0,-1 0 0,1 0 0,-1 0 0,1 0 0,0 0 0,-1 0 0,1 0 0,-1 0 0,1 1 0,0-1 0,-1 0 0,1 0 0,-1 0 0,1 1 0,-1-1 0,1 0 0,0 0 0,-1 1 0,1-1 0,-1 1 0,0-1 0,1 0 0,-1 1 0,1-1 0,-1 1 0,0-1 0,1 1 0,-1-1 0,0 1 0,1-1 0,-1 1 0,0 0 0,0-1 0,1 1 0,18 42 0,-18-40 0,3 10 0,-2-6 0,1 0 0,0 1 0,0-1 0,5 7 0,-7-12 0,1-1 0,-1 1 0,0-1 0,0 1 0,1-1 0,-1 0 0,1 1 0,-1-1 0,1 0 0,-1 0 0,1 0 0,0 0 0,-1 0 0,1-1 0,0 1 0,0 0 0,0-1 0,0 1 0,0-1 0,0 0 0,2 0 0,-3-1 0,0 0 0,-1-1 0,1 1 0,-1-1 0,1 1 0,-1-1 0,0 1 0,0-1 0,1 1 0,-1-1 0,0 1 0,-1-1 0,1 1 0,0-2 0,0 0 0,0-3 0,0-1 0,0 0 0,-1 1 0,0-1 0,0 1 0,0-1 0,-5-11 0,5 15 0,0 1 0,-1 0 0,1 0 0,-1 0 0,0 0 0,0 0 0,0 0 0,0 0 0,0 1 0,0-1 0,0 1 0,0-1 0,0 1 0,-1 0 0,1 0 0,-1 0 0,1 0 0,-1 1 0,1-1 0,-1 0 0,1 1 0,-6 0 0,4-1 0,1 1 0,-1-1 0,0 1 0,0 0 0,0 1 0,1-1-1,-1 1 1,0-1 0,1 1 0,-1 0 0,0 1 0,1-1 0,-1 1 0,1-1 0,0 1 0,0 0 0,-1 0 0,-3 4-1,3-2-1,0 1 0,0 0 0,1 0-1,-1 0 1,1 1 0,0-1-1,1 1 1,-1 0 0,1 0 0,-2 9-1,0 2 2,1 1 0,1 1 0,1-1 0,1 30 0,1-19 1,-1-24 0,0-1 0,0 1 0,1 0 0,-1 0 0,1 0 0,0-1 0,1 1 0,-1 0 0,1-1 0,0 1 0,0-1 0,0 0 0,6 7 0,-6-8 0,1 0 0,-1-1 0,1 1 0,0-1 0,0 0 0,0 0 0,1 0 0,-1 0 0,0-1 0,1 1 0,-1-1 0,1 0 0,-1 0 0,1 0 0,0 0 0,-1-1 0,1 0 0,7 0 0,-8 0 0,0 0 0,0 0 0,0 0 0,0-1 0,0 1 0,0-1 0,0 0 1,0 0-1,0 0 0,0-1 0,0 1 0,0 0 0,-1-1 0,1 0 0,-1 0 0,5-4 0,-4 3 0,1-1 0,-1-1-1,-1 1 1,1 0 0,0-1-1,-1 1 1,0-1 0,0 0 0,1-7-1,1-8 7,0 0 0,-2 0-1,0 0 1,-2-23 0,0-58-1,0 90-5,0 12 0,0 54 0,0 68 0,12 575 0,-11-591-5,-6-119-22,-2-1 27,1-1 0,1 0 0,1 0 0,0 0 0,0 0 0,1-1 0,-1-23 0,3 12 0,-1-23 0,2 0 0,2-1 0,15-89 0,81-169 0,-36 129 5,29-170 23,-80 287-28,-3-1 0,-2 1-1,-5-107 1,-1 166 0,0 1 0,0-1 0,0 0 0,-1 0 0,1 0 0,-1 0 0,0 1 0,1-1 0,-1 0 0,0 1 0,-1-1 0,1 1 0,0-1 0,-1 1 0,0-1 0,1 1 0,-1 0 0,0 0 0,0 0 0,0 0 0,-1 0 0,1 0 0,0 1 0,-1-1 0,1 1 0,-1 0 0,1-1 0,-1 1 0,0 0 0,1 1 0,-1-1 0,0 0 0,0 1 0,1-1 0,-1 1 0,0 0 0,0 0 0,0 0 0,0 0 0,1 1 0,-1-1 0,0 1 0,0 0 0,0 0 0,-4 2 0,2-1 0,1 1 0,0 0 0,0 0 0,0 0 0,0 0 0,0 1 0,0-1 0,1 1 0,0 0 0,0 0 0,0 0 0,0 0 0,1 1 0,0-1 0,0 1 0,0 0 0,0-1 0,-2 10 0,-1 9 0,0-1 0,-2 42 0,7 281 0,3-298 0,3 0 0,1-1 0,3 0 0,2 0 0,1-1 0,28 61 0,-38-101 0,-1 0 0,1-1 0,0 1 0,0-1 0,0 1 0,0-1 0,1 0 0,0 0 0,0 0 0,0-1 0,8 6 0,-10-8 0,0 0 0,0 0 0,0-1 0,0 1 0,0-1 0,0 1 0,0-1 0,0 0 0,0 0 0,0 0 0,0 0 0,0 0 0,0 0 0,0 0 0,0-1 0,0 1 0,0-1 0,0 0 0,0 1 0,0-1 0,0 0 0,0 0 0,0 0 0,0 0 0,-1-1 0,1 1 0,-1 0 0,1-1 0,-1 1 0,1-1 0,-1 0 0,0 1 0,2-4 0,8-11 0,0 0 0,-2-1 0,0 0 0,-1 0 0,11-34 0,21-101 0,-26 93 0,-13 55 0,0 0 0,0 1 0,0-1 0,0 0 0,1 1 0,0-1 0,-1 1 0,4-4 0,-5 7 0,1-1 0,-1 1 0,0 0 0,0 0 0,0 0 0,1-1 0,-1 1 0,0 0 0,0 0 0,1 0 0,-1 0 0,0 0 0,1-1 0,-1 1 0,0 0 0,0 0 0,1 0 0,-1 0 0,0 0 0,1 0 0,-1 0 0,0 0 0,1 0 0,-1 0 0,0 0 0,0 0 0,1 0 0,-1 0 0,0 1 0,1-1 0,-1 0 0,0 0 0,0 0 0,1 0 0,-1 0 0,0 1 0,11 20 0,14 92 0,4 19 0,-26-120 0,2 0 0,-1 0 0,2 0 0,-1 0 0,2-1 0,0 0 0,0 0 0,9 10 0,-12-18 0,-1 0 0,1 1 0,0-1 0,0-1 0,0 1 0,0-1 0,1 1 0,-1-1 0,0 0 0,1-1 0,0 1 0,-1-1 0,1 0 0,0 0 0,0 0 0,0-1 0,-1 1 0,1-1 0,0 0 0,6-2 0,-9 2 0,1 0 0,-1 0 0,0 0 0,1-1 0,-1 1 0,0-1 0,0 1-1,1-1 1,-1 0 0,0 0 0,0 0 0,0 0 0,0 0 0,0-1 0,0 1 0,-1-1 0,4-2 0,-2 0 0,0 0 0,-1 1 1,0-1-1,1 0 0,-1 0 1,-1-1-1,1 1 1,1-8-1,1-5-6,-1-1 0,-2 0 0,1-30 1,-2 42-46,0 0-1,-1 0 1,1 0 0,-1 0 0,-2-9 0,0 9-137,0 0 0,0 0 0,0 1 0,-1-1-1,-5-5 1</inkml:trace>
</inkml:ink>
</file>

<file path=ppt/ink/ink10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5"/>
    </inkml:context>
    <inkml:brush xml:id="br0">
      <inkml:brushProperty name="width" value="0.05" units="cm"/>
      <inkml:brushProperty name="height" value="0.05" units="cm"/>
      <inkml:brushProperty name="color" value="#FFFFFF"/>
    </inkml:brush>
  </inkml:definitions>
  <inkml:trace contextRef="#ctx0" brushRef="#br0">226 17 32479,'-4'-3'5,"-1"1"0,0 0 0,0 0 0,-1 0 0,1 1 0,0 0 0,0-1 0,-1 2 0,1-1 0,-1 1 0,1 0 0,0 0 0,-1 0 0,1 1 0,-1 0 0,1 0 0,0 0 0,0 1 0,-1-1 0,1 1 1,0 1-1,1-1 0,-1 1 0,0 0 0,1 0 0,-1 0 0,1 0 0,0 1 0,0 0 0,0 0 0,1 0 0,-1 0 0,1 0 0,-5 10 0,-1 4-5,1 1 0,0 0 0,1 0 0,2 1 0,0-1 0,1 1 0,0 0 0,2 1 0,1-1 0,0 0 0,3 24 0,-2-39 0,1-1 0,0 0 0,0 0 0,0 0 0,0 0 0,1 0 0,0 0 0,-1 0 0,1 0 0,1-1 0,-1 1 0,0-1-1,1 1 1,0-1 0,0 0 0,0 0 0,0 0 0,0-1 0,1 1 0,-1-1 0,1 0 0,-1 1 0,1-2 0,0 1 0,0 0 0,5 1 0,5 0 2,0 0 1,0 0-1,0-1 1,0-1-1,1 0 1,23-2-1,-32 0 0,0 0 0,1 0 0,-1-1 0,0 0 0,0 0 1,0 0-1,0-1 0,-1 0 0,1 0 0,-1 0 0,1-1 0,-1 0 0,0 0 0,-1 0 1,1 0-1,-1-1 0,0 0 0,0 0 0,0 0 0,0 0 0,-1-1 0,0 1 0,0-1 0,-1 0 1,3-10-1,0 1 1,-1 1 1,0-1 0,-1 0-1,-1 0 1,-1-1-1,0 1 1,-1 0-1,0-1 1,-5-28 0,4 40-4,0-1 0,0 1 1,0 0-1,-1 0 0,1 0 1,-1 0-1,0 1 0,0-1 0,0 0 1,-1 1-1,1-1 0,-1 1 1,0 0-1,0 0 0,0 0 1,0 0-1,-1 0 0,1 1 1,-4-3-1,-1 2-1,1 0 1,-1 0-1,1 1 0,-1 0 1,0 0-1,0 1 1,0 0-1,0 1 0,-11-1 1,14 1-6,0 1 1,1-1-1,-1 1 1,0 0-1,0 0 1,1 0-1,-1 0 0,0 1 1,1 0-1,-1 0 1,1 0-1,0 1 1,0-1-1,0 1 1,0 0-1,0 0 1,1 0-1,-1 1 1,1-1-1,0 1 1,0 0-1,0 0 1,1 0-1,-1 0 0,1 1 1,0-1-1,-2 8 1,-12 42-299</inkml:trace>
</inkml:ink>
</file>

<file path=ppt/ink/ink10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8"/>
    </inkml:context>
    <inkml:brush xml:id="br0">
      <inkml:brushProperty name="width" value="0.05" units="cm"/>
      <inkml:brushProperty name="height" value="0.05" units="cm"/>
      <inkml:brushProperty name="color" value="#FFFFFF"/>
    </inkml:brush>
  </inkml:definitions>
  <inkml:trace contextRef="#ctx0" brushRef="#br0">55 874 28861,'0'0'3655,"0"1"-3650,-1-1-1,1 1 1,-1-1-1,1 0 1,0 1 0,-1-1-1,1 1 1,0 0-1,-1-1 1,1 1-1,0-1 1,-1 1-1,1-1 1,0 1 0,0 0-1,0-1 1,-1 1-1,1-1 1,0 1-1,0 0 1,0-1 0,0 1-1,0 1 1,-2 40 1,4 59 1,-1-100-6,-1 1 0,0 0 0,1 0-1,-1-1 1,1 1 0,-1 0 0,1 0 0,0-1 0,-1 1 0,1-1 0,0 1 0,0-1-1,0 1 1,1-1 0,-1 1 0,0-1 0,0 0 0,1 0 0,-1 0 0,1 0 0,-1 0-1,1 0 1,0 0 0,-1 0 0,1 0 0,0-1 0,-1 1 0,1-1 0,0 1 0,0-1-1,-1 0 1,1 0 0,0 1 0,0-1 0,0-1 0,-1 1 0,1 0 0,0 0 0,0-1-1,0 1 1,-1-1 0,1 1 0,0-1 0,-1 0 0,1 0 0,0 1 0,-1-1 0,1 0-1,-1-1 1,2 0 0,2-5 3,0 1 0,-1-1-1,0 0 1,-1 0 0,0 0-1,0 0 1,0-1 0,-1 1-1,0-1 1,2-15 0,0-10 1,0-41 0,-3 32-4,-1-1 0,-7-43 0,5 73 1,-1-1 1,0 1 0,-1 0-1,0 0 1,-1 0 0,-1 0-1,0 1 1,0 0 0,-1 0-1,-11-13 1,16 22-3,0 0 0,0 1 0,-1 0 0,1 0 0,-1-1 0,1 1 0,-1 1 0,0-1 0,1 0 0,-1 1 0,0-1 0,0 1 0,0 0 0,-1 0 0,1 0 0,0 0 0,0 1 0,0-1 0,-1 1 0,1 0 0,0 0 0,-4 0 0,6 0 0,0 0 0,0 0 0,0 1 0,0-1 1,0 0-1,0 0 0,0 1 0,0-1 0,1 1 0,-1-1 0,0 0 0,0 1 0,0-1 1,1 1-1,-1 0 0,0-1 0,1 1 0,-1 0 0,0-1 0,1 1 0,-1 0 0,1 0 1,-1 0-1,0 1 0,0 0-1,0 1 0,0 0 0,0 1 0,0-1 0,1 0-1,-1 0 1,1 0 0,0 4 0,0-4 0,0 1-1,0 0 1,0-1-1,0 1 1,1-1-1,0 1 1,0 0-1,0-1 1,0 1-1,0-1 1,1 0-1,-1 1 1,1-1-1,0 0 1,0 0-1,3 3 1,-1-3 3,2 1-1,-1-1 1,0-1 0,1 1-1,-1-1 1,1 0 0,0 0-1,0 0 1,0-1 0,0 0-1,8 1 1,14-1 6,35-1-1,-25-1-10,-27 1 3,0-1 0,0 0 0,-1-1 0,1 0 0,0 0 0,-1-1 0,1 0 0,-1-1 0,0 0 0,0-1 0,-1 0 0,15-10 0,-24 14 0,0 1 0,1 0 0,-1 0 0,0 0 0,0 0 0,0 0 0,0 0 0,1-1 0,-1 1 0,0 0 0,0 0 0,1 0 0,-1 0 0,0 0 0,0 0 0,0 0 0,1 0 0,-1 0 0,0 0 0,0 0 0,1 0 0,-1 0 0,0 0 0,0 0 0,0 0 0,1 0 0,-1 0 0,0 0 0,0 1 0,0-1 0,1 0 0,-1 0 0,0 0 0,0 0 0,0 0 0,1 0 0,-1 1 0,0-1 0,0 0 0,0 0 0,0 0 0,0 1 0,0-1 0,1 0 0,-1 0 0,0 0 0,0 1 0,0-1 0,0 0 0,0 0 0,0 0 0,0 1 0,0-1 0,0 0 0,0 0 0,0 1 0,0-1 0,0 0 0,0 0 0,0 0 0,0 1 0,0-1 0,0 0 0,0 0 0,-1 1 0,-1 17 0,-20 50 0,13-44 0,1 0 0,-5 30 0,9-17 0,1 69 0,3-89 0,-1-15 0,1 1 0,0 0 0,0-1 0,0 1 0,1 0 0,-1-1 0,1 1 0,-1-1 0,1 1 0,0-1 0,0 1 0,0-1 0,0 1 0,1-1 0,-1 0 0,1 0 0,-1 1 0,1-1 0,0 0 0,0 0 0,0-1 0,0 1 0,0 0 0,0-1 0,0 1 0,0-1 0,4 2 0,3-1 0,-1 1 0,1-1 0,0-1 0,0 0 0,0 0 0,17-1 0,-18-1 0,1 0 0,-1-1 0,1 0 0,-1 0 0,0-1 0,1 0 0,-1-1 0,-1 1 0,1-1 0,-1-1 0,1 0 0,-1 0 0,0 0 0,-1-1 0,0 0 0,1 0 0,-2 0 0,7-10 0,2-2 0,-1-1 0,-1 0 0,-1-1 0,0 0 0,14-43 0,-16 30 0,-1 0 0,-3-1 0,0 1 0,-2-1 0,-2-41 0,-1 74 0,1 0 0,-1 0 0,0 1 0,0-1 0,-1 0 0,1 0 0,0 0 0,0 0 0,0 0 0,0 0 0,-1 0 0,1 1 0,0-1 0,-1 0 0,1 0 0,-1 0 0,1 1 0,-1-1 0,1 0 0,-1 1 0,0-1 0,1 0 0,-1 1 0,0-1 0,0 1 0,-1-2 0,1 2 0,0 0 0,0 0 0,-1 0 0,1 0 0,0 0 0,0 0 0,-1 0 0,1 0 0,0 0 0,-1 1 0,1-1 0,0 0 0,0 1 0,0-1 0,-1 1 0,1-1 0,0 1 0,0 0 0,-1 0 0,-2 3 0,0-1 0,0 1 0,1 0 0,-1 0 0,1 0 0,0 1 0,1-1 0,-1 1 0,1-1 0,-1 1 0,1 0 0,1 0 0,-3 8 0,-1 11 0,-5 38 0,6-3 0,4 74 0,0-128 0,0 0 0,1 0 0,0 0 0,0 0 0,0 0 0,1 0 0,0 0 0,0 0 0,0-1 0,0 1 0,1-1 0,-1 1 0,1-1 0,0 0 0,1 0 0,-1 0 0,1-1 0,0 1 0,0-1 0,0 0 0,0 0 0,0 0 0,1-1 0,-1 1 0,1-1 0,-1 0 0,1-1 0,0 1 0,0-1 0,0 0 0,6 1 0,6 1 0,1-1 0,-1-1 0,21-1 0,-31 0 0,-1-1 0,0 1 0,0-1 0,0-1 0,1 1 0,-1-1 0,0 0 0,-1 0 0,1-1 0,0 0 0,-1 0 0,8-5 0,-3-2 0,-1 1 0,0-2 0,-1 1 0,0-1 0,-1-1 0,0 1 0,-1-1 0,0-1 0,-1 1 0,4-15 0,6-22 0,9-66 0,-19 88 0,3-19 0,-5 26 0,0 0 0,1 0 0,1 0 0,1 1 0,1-1 0,14-27 0,-19 44 0,0-1 0,1 1 0,-1 0 0,1 0 0,-1 0 0,1 1 0,0-1 0,0 1 0,0-1 0,1 1 0,-1 0 0,0 0 0,1 1 0,-1-1 0,1 1 0,0 0 0,0-1 0,-1 2 0,1-1 0,0 0 0,0 1 0,0 0 0,0-1 0,0 2 0,0-1 0,-1 0 0,1 1 0,0 0 0,0 0 0,0 0 0,-1 0 0,1 0 0,-1 1 0,1 0 0,-1 0 0,1 0 0,-1 0 0,0 0 0,0 1 0,0-1 0,0 1 0,2 3 0,7 9 0,-1 0 0,0 1 0,-1 1 0,-1 0 0,-1 0 0,0 0 0,-1 1 0,-1 0 0,4 20 0,-2 1 0,-2 1 0,-1 0 0,-1 56 0,-4-85 0,0-1 0,-1 1 0,-1 0 0,1 0 0,-2-1 0,0 1 0,0-1 0,0 1 0,-9 15 0,7-19 0,1 0 0,-1 0 0,0 0 0,-1-1 0,0 0 0,0 0 0,0 0 0,-1-1 0,1 0 0,-1 0 0,-1 0 0,1-1 0,-8 3 0,4-3 0,0 0 0,0 0 0,-22 4 0,30-8 0,0 1 0,0-1 0,0 1 0,0-1 0,0 0 0,0 0 0,-1 0 0,1-1 0,0 1 0,0-1 0,0 1 0,0-1 0,0 0 0,0 0 0,1-1 0,-1 1 0,0 0 0,0-1 0,-4-3 0,4 0 0,-1 0 0,1-1 0,0 1 0,0-1 0,1 0 0,0 0 0,0 0 0,0 0 0,-1-10 0,-6-58 0,8-35 0,1 108 0,0 1 0,-1-1 0,1 1 0,0-1 0,0 0 0,0 1 0,0-1 0,0 1 0,0-1 0,1 1 0,-1-1 0,0 0 0,0 1 0,0-1 0,0 1 0,1-1 0,-1 1 0,0-1 0,1 1 0,-1-1 0,0 1 0,1-1 0,-1 1 0,1-1 0,5 3 0,-5-1 0,6 3 0,-1 0 0,0 1 0,0-1 0,0 2 0,0-1 0,-1 1 0,0-1 0,0 1 0,6 11 0,10 11 0,-11-16 0,0 0 0,1-1 0,0-1 0,1 0 0,0 0 0,1-1 0,0 0 0,0-1 0,1-1 0,0 0 0,0-1 0,1-1 0,-1 0 0,1 0 0,0-2 0,1 0 0,16 1 0,-16-3 0,3 1 0,0-1 0,30-2 0,-45 0 0,0 1 0,0-1 0,0 1 0,0-1 0,0 0 0,0-1 0,0 1 0,-1-1 0,1 0 0,0 1 0,-1-2 0,0 1 0,1 0 0,-1-1 0,0 1 0,0-1 0,0 0 0,2-3 0,1-5 0,-1 1 0,1-1 0,-2 0 0,0 0 0,0 0 0,-1 0 0,0-1 0,1-17 0,1-100 0,-4 79 0,-1 26 0,0-7 0,6-36 0,-6 60 0,2 0 0,-1 0 0,1 0 0,0 0 0,0 0 0,1 0 0,0 1 0,0-1 0,1 1 0,7-11 0,-8 15 0,1-1-1,0 1 1,-1 0 0,1 0-1,0 0 1,0 0 0,0 1-1,0-1 1,0 1 0,0 0-1,1 0 1,-1 1-1,0-1 1,0 1 0,1 0-1,-1 0 1,0 1 0,6 0-1,7 0-19,-16-1 20,-1 0 0,1 0 0,-1 0 0,1 0 0,-1 0 0,1 0 0,0 0-1,-1 0 1,1 0 0,-1 0 0,1 1 0,-1-1 0,1 0 0,-1 0 0,0 1 0,1-1-1,-1 0 1,1 0 0,-1 1 0,0-1 0,1 1 0,-1-1 0,1 0 0,-1 1 0,0-1-1,0 1 1,1-1 0,-1 1 0,0-1 0,0 1 0,0-1 0,1 1 0,-1-1 0,0 1-1,0-1 1,0 1 0,0-1 0,0 1 0,0-1 0,0 1 0,0-1 0,0 1 0,0 0-1,0-1 1,-1 1 0,1-1 0,0 1 0,0-1 0,0 1 0,-1-1 0,0 1 0,-14 25 0,-11-3 0,16-14 0,0 1 0,0 0 0,0 0 0,2 1 0,-10 14 0,7-6 0,1 1 0,1 1 0,0-1 0,2 2 0,0-1 0,2 1 0,0 0 0,2 0 0,0 0 0,2 0 0,0 1 0,5 41 0,-4-61 0,0-1 0,1 1 0,-1 0 0,1-1 0,0 1 0,0-1 0,0 0 0,0 1 0,0-1 0,1 0 0,-1 1 0,1-1 0,-1 0 0,1 0 0,0 0 0,0 0 0,0-1 0,0 1 0,0 0 0,0-1 0,0 1 0,0-1 0,1 0 0,-1 0 0,1 0 0,2 1 0,5 0 0,1 0 0,-1 0 0,1-1 0,0-1 0,11 0 0,-12 0 0,3 0 0,-1-1 1,0 0-1,0-1 1,0 0-1,0 0 1,-1-2-1,1 1 1,-1-2-1,0 1 1,16-10-1,-19 9 2,-1 0-1,0 0 1,-1-1 0,1 0-1,-1 0 1,0 0 0,0-1 0,-1 0-1,0 0 1,0 0 0,-1-1-1,0 1 1,0-1 0,-1 0-1,5-15 1,-5 9-2,0 0 0,-1 0 0,0-1 0,-1 1 0,-1-1 0,0 1 0,-1-1 0,-1 1 0,0 0 0,-1 0 0,0-1 0,-1 2 0,-11-26 0,12 31 0,-1 0 0,-1 1 0,0-1 0,0 1 0,0 0 0,-1 0 0,0 0 0,0 1 0,-1 0 0,0 0 0,0 0 0,0 1 0,-1 0 0,1 1 0,-1 0 0,-1 0 0,1 0 0,0 1 0,-1 0 0,1 1 0,-1 0 0,0 0 0,-12 0 0,17 2 0,-1-1 0,0 1 0,0 0 0,1 1 0,-1-1 0,0 1 0,1 0 0,-1 0 0,0 0 0,1 1 0,-6 2 0,7-2 0,1 0 0,-1-1 0,1 2 0,0-1 0,0 0 0,0 0 0,0 1 0,0-1 0,0 1 0,1-1 0,-1 1 0,1 0 0,0 0 0,-1 0 0,1-1 0,1 1 0,-2 6 0,-1 6-3,0-1-1,1 2 1,1-1-1,1 0 1,0 0 0,0 0-1,5 20 1,-4-26 2,1-1 1,1 0 0,-1 0-1,1 0 1,1 0 0,0 0 0,0-1-1,0 1 1,1-1 0,0 0-1,0-1 1,1 1 0,-1-1-1,10 7 1,-8-7 0,1-1 0,-1 0 0,1-1 0,1 0 0,-1 0 0,0 0 0,1-1 0,0-1 0,10 3 0,4-2 0,-1 0 0,36-1 0,-51-2 0,0-1 1,0 1-1,0-1 0,0-1 0,-1 1 1,1-1-1,0 0 0,-1 0 0,1-1 1,-1 0-1,0 0 0,0-1 0,0 1 1,6-6-1,-5 2 2,1 0 0,-1-1 0,-1 1 0,0-1 0,0-1-1,0 1 1,-1-1 0,7-17 0,-3 1 0,0-1-1,-2 0 1,-2 0-1,0-1 1,-2 1-1,1-42 1,-3 37-2,0-24 0,-6-61 0,3 98 0,-1 1 0,0-1 0,-1 1 0,-1 1 0,-1-1 0,-1 1 0,-13-27 0,19 42 0,0-1 0,0 0 0,0 1 0,0 0 0,0-1 0,0 1 0,-1 0 0,1-1 0,0 1 0,-1 0 0,-1-1 0,2 1 0,1 1 0,-1 0 0,1 0 0,-1 0 0,1 0 0,-1 0 0,1 0 0,-1 0 0,1 0 0,-1 0 0,1 0 0,-1 0 0,1 0 0,0 0 0,-1 0 0,1 0 0,-1 0 0,1 0 0,-1 1 0,1-1 0,-1 0 0,1 0 0,0 1 0,-1-1 0,1 0 0,-1 1 0,-1 1 0,0 1 0,1-1 0,-1 1 0,1-1 0,0 1 0,0 0 0,0 0 0,0-1 0,0 1 0,1 0 0,-1 6 0,-5 69 0,6 101 0,1-78 0,4 54 0,-3-131 0,2 0 0,0 0 0,1 0 0,12 29 0,-15-46 0,1-1 0,0 0 0,0 1 0,0-1 0,1 0 0,0-1 0,0 1 0,9 8 0,-10-11 0,1 0 0,0 0 0,0-1 0,0 0 0,0 0 0,0 0 0,0 0 0,0 0 0,1-1 0,-1 0 0,1 0 0,-1 0 0,1-1 0,6 1 0,-5 0 0,1-1 0,0 0 0,-1 0 0,1 0 0,-1-1 0,1 0 0,-1 0 0,1-1 0,-1 0 0,0 0 0,0 0 0,1-1 0,-2 0 0,1 0 0,0 0 0,-1-1 0,1 0 0,-1 0 0,0 0 0,0-1 0,-1 1 0,1-1 0,-1-1 0,0 1 0,-1 0 0,5-8 0,0-2 0,0 1 0,0-2 0,-1 1 0,-1-1 0,-1 0 0,0 0 0,-2-1 0,3-17 0,-1-17 0,-2-67 0,-3 86 0,-2 18 0,-2 11 0,-4 11 0,5 6 0,0 0 0,0 1 0,1-1 0,0 24 0,5 68 0,-2-70 0,-1-29 0,1-1 0,-1 0 0,1 1 0,0-1 0,0 0 0,1 0 0,0 0 0,0 0 0,1 0 0,-1 0 0,1-1 0,1 1 0,-1-1 0,1 1 0,-1-1 0,2-1 0,-1 1 0,0 0 0,1-1 0,0 0 0,0 0 0,0-1 0,1 1 0,-1-1 0,1 0 0,0 0 0,-1-1 0,1 0 0,0 0 0,1 0 0,-1-1 0,0 0 0,0 0 0,1-1 0,6 1 0,-7-1 0,1 0 0,-1 0 0,0-1 0,0 0 0,0 0 0,10-3 0,-13 2 0,0 1 0,0-1 0,0 1 0,-1-1 0,1 0 0,-1 0 0,1 0 0,-1-1 0,0 1 0,0-1 0,0 1 0,0-1 0,0 1 0,2-6 0,3-8 0,0-1 0,-1 0 0,-1 0 0,0-1 0,-1 1 0,-1-1 0,1-27 0,-5-126 0,1 165 0,-1 0 0,-1-15 0,2 20 0,0 1 0,0-1 0,0 1 0,0-1 0,0 1 0,0-1 0,-1 1 0,1-1 0,0 1 0,0-1 0,-1 1 0,1-1 0,0 1 0,-1 0 0,1-1 0,0 1 0,-1-1 0,1 1 0,0 0 0,-1-1 0,1 1 0,-1 0 0,1 0 0,-1-1 0,1 1 0,-1 0 0,1 0 0,-1 0 0,1 0 0,-1-1 0,-1 2 0,1 0 0,0-1 0,0 1 0,0 0 0,0 0 0,0 0 0,0 0 0,0 0 0,0 0 0,0 0 0,0 0 0,1 0 0,-1 0 0,0 0 0,1 0 0,-1 1 0,1-1 0,-1 0 0,1 0 0,-1 1 0,1-1 0,0 0 0,0 1 0,0-1 0,0 0 0,0 1 0,0 1 0,-1 3 0,-3 30 0,1 0 0,3 38 0,0-44 0,0-19 0,0-1 0,1 0 0,1 0 0,0 0 0,0-1 0,0 1 0,1 0 0,1-1 0,0 1 0,0-1 0,1 0 0,0-1 0,0 1 0,1-1 0,0 0 0,1 0 0,0-1 0,0 0 0,0 0 0,1 0 0,0-1 0,1-1 0,9 6 0,-13-8 0,0 0 0,1-1 0,-1 1 0,1-1 0,0-1 0,-1 1 0,1-1 0,0 0 0,0 0 0,0-1 0,0 0 0,0 0 0,0 0 0,0 0 0,0-1 0,0 0 0,0-1 0,0 1 0,0-1 0,-1 0 0,1-1 0,-1 1 0,0-1 0,1 0 0,-1-1 0,0 1 0,-1-1 0,1 0 0,-1 0 0,1 0 0,-1-1 0,-1 1 0,1-1 0,-1 0 0,1 0 0,-1 0 0,3-8 0,0-2 0,-1 0 0,-1 0 0,0-1 0,-1 1 0,0-1 0,0-18 0,-3-102 0,-1 67 0,-9-130 0,5 165 0,-1 0 0,-2 0 0,-21-59 0,28 92 0,1 1 0,0-1 0,0 0 0,0 1 0,-1-1 0,1 0 0,0 1 0,0-1 0,-1 0 0,1 1 0,-1-1 0,1 0 0,-1 1 0,1-1 0,-1 1 0,1-1 0,-1 1 0,1-1 0,-1 1 0,0 0 0,1-1 0,-2 0 0,1 2 0,1 0 0,-1 0 0,1 0 0,-1-1 0,0 1 0,1 0 0,0 0 0,-1 0 0,1 0 0,0 0 0,-1 0 0,1 0 0,0 0 0,0 0 0,0 0 0,0 0 0,0 0 0,0 0 0,0 2 0,0 382 0,0-360 0,1 12 0,2-1 0,11 54 0,-9-70 0,0-1 0,1 1 0,1-2 0,1 1 0,0-1 0,13 20 0,-18-34 0,-1-1 0,1 1 0,0-1 0,0 1 0,1-1 0,-1 0 0,1 0 0,-1-1 0,1 1 0,0-1 0,0 1 0,0-1 0,0 0 0,0-1 0,1 1 0,5 1 0,0-2 0,0 0 0,0 0 0,0 0 0,0-2 0,0 1 0,14-3 0,-18 2 0,-1 0 0,0 0 0,0-1 0,1 0 0,-1 0 0,0 0 0,0 0 0,-1-1 0,1 0 0,-1 0 0,1 0 0,-1 0 0,0-1 0,6-6 0,-4 3 0,-1-1 0,0 1 0,0-1 0,0-1 0,-1 1 0,-1-1 0,6-16 0,-3-3 0,0 0 0,-2 0 0,-1-1 0,-1-41 0,-1 22 0,0 24 0,-1 1 0,-4-31 0,-3 35 0,2 16 0,-1 13 0,2 12 0,1 1 0,1-1 0,1 1 0,3 42 0,-1-7 0,-1-37 0,1 1 0,1-1 0,1 0 0,11 42 0,-11-54 0,0 1 0,1-1 0,1 1 0,-1-1 0,1 0 0,1-1 0,0 1 0,0-1 0,0 0 0,1-1 0,0 0 0,13 11 0,-15-15 0,1 0 0,-1-1 0,0 1 0,1-1 0,-1 0 0,1 0 0,0 0 0,0-1 0,-1 0 0,1 0 0,0-1 0,0 0 0,10 0 0,-11 0 0,0-1 0,-1 1 0,1-1 0,0 0 0,0-1 0,0 1 0,-1-1 0,1 0 0,0 0 0,-1 0 0,0-1 0,1 1 0,-1-1 0,0 0 0,-1 0 0,5-5 0,0-2 0,-1-1 0,0-1 0,-1 1 0,0-1 0,-1 0 0,0 0 0,-1-1 0,-1 1 0,0-1 0,3-24 0,-2-12 0,-4-76 0,-1 63 0,1 52 0,-1-32 0,1 40 0,0 1 0,0 0 0,0-1 0,0 1 0,-1-1 0,1 1 0,0-1 0,-1 1 0,0 0 0,1-1 0,-1 1 0,0 0 0,1-1 0,-1 1 0,0 0 0,0 0 0,0 0 0,0 0 0,0 0 0,0 0 0,-3-2 0,4 3 0,-1 0 0,1 0 0,-1 0 0,1 0 0,-1 0 0,1 0 0,-1 0 0,1 0 0,-1 0 0,0 0 0,1 0 0,-1 0 0,1 0 0,-1 0 0,1 0 0,-1 0 0,1 1 0,-1-1 0,1 0 0,-1 0 0,1 1 0,-1-1 0,1 0 0,0 1 0,-1-1 0,1 1 0,-1-1 0,1 0 0,0 1 0,-1-1 0,1 1 0,0-1 0,0 1 0,-1-1 0,1 1 0,0-1 0,0 1 0,0-1 0,-1 2 0,-3 25 0,3-18 0,-9 222 0,10-214 0,0-7 0,0-1 0,1 1 0,0-1 0,1 1 0,-1-1 0,2 0 0,-1 0 0,2 0 0,3 10 0,-4-15 0,0 1 0,-1-1 0,1 0 0,0 0 0,1-1 0,-1 1 0,1-1 0,-1 1 0,1-1 0,0 0 0,1-1 0,-1 1 0,0-1 0,1 0 0,-1 0 0,1 0 0,-1 0 0,11 1 0,2 0 0,0 0 0,0-1 0,24-1 0,-36-1 0,1 0 0,-1-1 0,1 1 0,-1-1 0,0 0 0,1-1 0,-1 1 0,0-1 0,0 0 0,0 0 0,0-1 0,0 1 0,-1-1 0,9-6 0,-9 3 0,1 0 0,-1 0 0,0 0 0,0-1 0,-1 0 0,0 0 0,0 0 0,0 0 0,-1 0 0,0 0 0,-1-1 0,2-10 0,-1-13 0,-1-53 0,-1 71 0,-1 1 0,0 0 0,0 0 0,-1 0 0,-1 0 0,0 0 0,-1 1 0,0-1 0,0 1 0,-1 0 0,-1 0 0,0 1 0,0 0 0,-14-16 0,14 19 0,0 1 0,0-1 0,-1 1 0,0 1 0,-1-1 0,1 1 0,-1 0 0,0 1 0,0 0 0,-1 0 0,1 1 0,-1 0 0,0 1 0,1-1 0,-1 2 0,0-1 0,0 1 0,-18 1 0,24 0 0,0 0 0,-1 1 0,1-1 0,0 1 0,0 0 0,0 0 0,0 0 0,0 1 0,0-1 0,0 1 0,0 0 0,1-1 0,-1 1 0,1 0 0,-1 1 0,1-1 0,-1 0 0,1 1 0,0-1 0,0 1 0,1 0 0,-1-1 0,0 1 0,1 0 0,0 0 0,0 0 0,-1 0 0,2 0 0,-2 5 0,-2 10 0,2-1 0,-1 1 0,2 0 0,1 19 0,0-35 0,0 12 0,0 1 0,1-1 0,1 1 0,0-1 0,1 0 0,0 0 0,10 25 0,-9-32 0,-1 0 0,1-1 0,0 0 0,0 0 0,1 0 0,0 0 0,0-1 0,0 0 0,1 0 0,0 0 0,0-1 0,0 0 0,0 0 0,1 0 0,-1-1 0,1 0 0,8 2 0,-1-1 0,0-1 0,1 0 0,0-1 0,-1-1 0,1-1 0,0 0 0,20-2 0,-31 1 0,1 1 0,0-1 0,0 0 0,0-1 0,-1 1 0,1-1 0,-1 0 0,1 0 0,-1 0 0,0-1 0,0 1 0,0-1 0,7-6 0,-5 3 0,0-1 0,0 0 0,-1 0 0,0 0 0,0-1 0,-1 0 0,4-8 0,2-10 0,-1 0 0,-1-1 0,8-51 0,-9 29 0,15-72 0,-13 101 0,-9 20 0,0-1 0,1 1 0,-1 0 0,0 0 0,0-1 0,1 1 0,-1 0 0,0 0 0,0 0 0,1-1 0,-1 1 0,0 0 0,1 0 0,-1 0 0,0 0 0,0 0 0,1 0 0,-1 0 0,0 0 0,1 0 0,-1 0 0,0 0 0,1 0 0,-1 0 0,0 0 0,1 0 0,-1 0 0,0 0 0,1 0 0,-1 0 0,0 0 0,1 1 0,1 0 0,-1 1 0,1 0 0,0 0 0,-1 0 0,1 1 0,-1-1 0,0 0 0,0 0 0,0 1 0,0-1 0,0 1 0,1 4 0,18 84 0,-4 0 0,6 106 0,-21-185 0,-1-4 0,2-1 0,-1 0 0,1 1 0,3 8 0,-5-15 0,0-1 0,1 1 0,-1 0 0,0-1 0,1 1 0,-1 0 0,0-1 0,1 1 0,-1 0 0,1-1 0,-1 1 0,1-1 0,-1 1 0,1-1 0,-1 1 0,1-1 0,0 0 0,-1 1 0,1-1 0,-1 0 0,1 1 0,1-1 0,-1 0 0,0 0 0,0-1 0,0 1 0,0-1 0,0 1 0,0-1 0,0 0 0,0 1 0,0-1 0,0 0 0,-1 1 0,1-1 0,0 0 0,0 0 0,-1 0 0,1 0 0,-1 0 0,1 0 0,-1 0 0,2-2 0,14-29 0,-1-1 0,-2 0 0,15-58 0,16-112 0,-15 57 0,-23 129 0,-3 16 0,-1 13 0,3 149 0,3 58 0,-4-165 0,3-1 0,14 54 0,-17-88-16,-7-20-115,-10-12-218</inkml:trace>
</inkml:ink>
</file>

<file path=ppt/ink/ink10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9"/>
    </inkml:context>
    <inkml:brush xml:id="br0">
      <inkml:brushProperty name="width" value="0.05" units="cm"/>
      <inkml:brushProperty name="height" value="0.05" units="cm"/>
      <inkml:brushProperty name="color" value="#FFFFFF"/>
    </inkml:brush>
  </inkml:definitions>
  <inkml:trace contextRef="#ctx0" brushRef="#br0">105 16 31695,'0'-1'25,"0"0"0,0 0 0,-1 0 0,1 1 0,-1-1 0,1 0 1,-1 0-1,1 0 0,-1 1 0,0-1 0,1 0 0,-1 1 1,0-1-1,1 1 0,-1-1 0,0 1 0,0-1 0,1 1 0,-1-1 1,0 1-1,0 0 0,0-1 0,0 1 0,0 0 0,0 0 1,0 0-1,1-1 0,-1 1 0,0 0 0,0 0 0,0 1 0,0-1 1,0 0-1,0 0 0,0 0 0,-1 1 0,-1 0-23,1 1 0,-1-1 0,1 1 1,-1-1-1,1 1 0,0 0 0,-1 0 0,1 0 0,0 0 0,1 1 0,-1-1 0,-2 4 0,-2 4-1,0 0 0,1 1 0,1 0 0,-1 1 0,2-1 0,0 1 0,-3 14-1,3 3 6,-1 56 0,4-80-5,0-1-1,0 1 1,1 0 0,0-1-1,0 1 1,0-1 0,0 1 0,1-1-1,0 0 1,0 0 0,0 1-1,0-1 1,0-1 0,1 1-1,0 0 1,0-1 0,0 1 0,0-1-1,1 0 1,-1 0 0,1 0-1,0 0 1,0-1 0,8 5 0,-4-4 1,1 0 0,-1 0 1,1 0-1,0-1 0,0-1 1,0 1-1,0-2 0,0 1 1,0-1-1,0 0 0,0-1 1,12-2-1,-17 2-1,0 0 0,0 0 0,-1 0 0,1-1 0,0 0 0,0 0 0,-1 0 0,1 0 0,-1 0 0,0-1 0,1 1 0,-1-1 0,0 0 0,-1 0 0,1 0 0,0 0 0,-1-1 0,0 1 0,0-1 0,0 1 0,0-1 0,0 0 0,1-7 0,1-1 2,-2-1 1,1 1-1,-2-1 1,0 1-1,0-1 1,-2-20-1,0 27-3,0-1 0,0 1 0,0 0 0,-1 0 0,1 0 0,-1 1 0,-1-1 0,1 0 0,-1 1 0,0-1 0,0 1 0,-1 0 0,0 0 0,0 1 0,0-1 0,0 1 0,-8-7 0,5 6-4,1 1 0,-1 0 0,0 0 0,-1 0 0,1 1 0,-1 0 0,1 1 0,-1-1 0,0 1 0,0 1 0,0 0 0,0 0 0,-9 0 0,14 1-18,0 0 0,-1 0 0,1 0-1,0 1 1,0-1 0,-1 1 0,1 0 0,0 0 0,0 0 0,0 0-1,0 0 1,0 1 0,0-1 0,1 1 0,-1 0 0,0 0 0,1 0-1,0 0 1,-5 4 0,-22 30-1080</inkml:trace>
</inkml:ink>
</file>

<file path=ppt/ink/ink10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9"/>
    </inkml:context>
    <inkml:brush xml:id="br0">
      <inkml:brushProperty name="width" value="0.05" units="cm"/>
      <inkml:brushProperty name="height" value="0.05" units="cm"/>
      <inkml:brushProperty name="color" value="#FFFFFF"/>
    </inkml:brush>
  </inkml:definitions>
  <inkml:trace contextRef="#ctx0" brushRef="#br0">0 66 31438,'0'3'273,"3"2"303,43-5-256,23 0-224,19 0-80,4-5-16,-7-19 0,-16 3 0,-23 10 0,-20-1-320</inkml:trace>
</inkml:ink>
</file>

<file path=ppt/ink/ink10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0"/>
    </inkml:context>
    <inkml:brush xml:id="br0">
      <inkml:brushProperty name="width" value="0.05" units="cm"/>
      <inkml:brushProperty name="height" value="0.05" units="cm"/>
      <inkml:brushProperty name="color" value="#FFFFFF"/>
    </inkml:brush>
  </inkml:definitions>
  <inkml:trace contextRef="#ctx0" brushRef="#br0">90 99 32351,'0'-4'11,"0"0"1,1 0 0,0-1-1,0 1 1,0 0 0,0 0-1,0 0 1,1 0 0,0 0-1,-1 1 1,2-1 0,-1 0-1,0 1 1,1-1-1,-1 1 1,1 0 0,0 0-1,0 0 1,0 0 0,1 1-1,-1-1 1,1 1 0,-1 0-1,1 0 1,0 0 0,0 0-1,0 1 1,0 0-1,0-1 1,0 1 0,0 1-1,6-1 1,-8 0-12,0 0 0,0 1 0,0-1 0,1 1 0,-1 0 0,0 0 0,0 0 0,0 0 0,0 0 0,0 0 0,0 1 0,0-1 0,1 1 0,-1-1 0,0 1 0,0 0 0,0 0 0,-1 0 0,1 0 0,0 0 0,0 0 0,0 0 0,-1 1 0,1-1 0,-1 1 0,1-1 0,-1 1 0,2 2 0,-1 2 0,0 0 0,0 0 0,0 0 0,-1 1 0,0-1 0,0 0 0,0 1 0,-1 9 0,1 7 0,-1-1 0,-4 30 0,2-43 0,0 0 0,0-1 0,-1 0 0,0 1 0,0-1 0,-1 0 0,0-1 0,0 1 0,-7 8 0,-4 4 4,-2 0 0,0-1 0,-1 0 0,-1-2 0,-1 0 0,-1-1 0,-28 16 0,29-23-4,20-8 0,0-1 0,-1 0 0,1 0 0,0 0 0,0 0 0,-1 0 0,1 0 0,0 1 0,-1-1 0,1 0 0,0 0 0,0 0 0,-1 0 0,1 0 0,0 0 0,-1 0 0,1 0 0,0 0 0,0-1 0,-1 1 0,1 0 0,0 0 0,0 0 0,-1 0 0,1 0 0,0 0 0,0 0 0,-1-1 0,1 1 0,0 0 0,0 0 0,-1 0 0,1-1 0,0 1 0,0 0 0,0 0 0,0-1 0,0 1 0,-1 0 0,0-7 0,0 1 0,0 0 0,1 0 0,0 0 0,0 0 0,1 0 0,-1-1 0,1 1 0,1 0 0,-1 0 0,1 0 0,0 0 0,0 1 0,1-1 0,3-6 0,-5 9 0,0 1 0,0 0 0,1 0 0,-1 0 0,0 0 0,1 0 0,-1 0 0,1 0 0,0 1 0,-1-1 0,1 0 0,0 1 0,0 0 0,0-1 0,0 1 0,0 0 0,0 0 0,1 0 0,-1 0 0,0 0 0,1 1 0,-1-1 0,0 1 0,1 0 0,-1-1 0,0 1 0,1 0 0,-1 0 0,1 0 0,-1 1 0,0-1 0,1 1 0,-1-1 0,0 1 0,1 0 0,-1 0 0,0 0 0,0 0 0,0 0 0,0 0 0,0 1 0,0-1 0,3 4 0,53 49-2,-41-37 4,0-1-1,31 22 1,-42-33-6,1-1 1,0 0-1,0-1 1,1 1-1,-1-2 1,1 1-1,-1-1 0,1 0 1,0 0-1,0-1 1,15 0-1,-10 0-47,-8-1-98,-1 0 0,1 0 0,0 0 0,-1 0 0,1-1 0,6-1 0,9-10-2911</inkml:trace>
</inkml:ink>
</file>

<file path=ppt/ink/ink10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1"/>
    </inkml:context>
    <inkml:brush xml:id="br0">
      <inkml:brushProperty name="width" value="0.05" units="cm"/>
      <inkml:brushProperty name="height" value="0.05" units="cm"/>
      <inkml:brushProperty name="color" value="#FFFFFF"/>
    </inkml:brush>
  </inkml:definitions>
  <inkml:trace contextRef="#ctx0" brushRef="#br0">642 33 31646,'-12'-5'101,"1"0"-1,-1 0 0,0 1 0,-1 1 0,1 0 1,-1 0-1,-24 0 0,11 2-52,1 1-1,-52 7 1,60-3-45,0 0-1,0 1 1,0 1 0,1 0 0,0 2-1,0-1 1,1 2 0,0 0 0,0 1-1,1 1 1,0 0 0,1 0 0,1 2 0,-1-1-1,2 2 1,0 0 0,-14 22 0,9-9-2,0 2 0,2-1 0,2 1 1,0 1-1,2 1 0,1-1 1,2 1-1,-7 58 0,9-45-4,3 0 0,1 1 0,8 64 0,-5-94 2,1 1 0,0-1 0,1 0 0,1-1 0,0 1 0,1-1 0,0 0 0,2 0 0,-1-1 0,2 0 0,-1 0 0,2-1 0,15 16 0,-11-15-1,0-1 0,1-1 0,0 0 0,1-1 0,1-1 0,-1 0 0,1-1 0,1-1 0,28 8 0,-19-9 0,1-1-1,0-1 1,1-1-1,-1-2 0,46-3 1,-52 0 3,0-2-1,0 0 1,0-2-1,-1 0 1,0-1 0,0-2-1,-1 0 1,0-1-1,0-1 1,-1 0 0,32-27-1,-34 24 2,-1-1 0,0 0 1,-1-2-1,-1 1 0,0-2 0,-1 0 0,-1 0 0,-1-1 0,-1-1 0,0 1 0,-1-2 1,6-22-1,-8 9 10,-2-1 1,-1 1 0,-1-1 0,-3-35 0,1 55-10,-1 0 0,-1 0 0,-1 0 0,0 0 0,-1 0 0,0 1 0,-1-1 0,-1 1 0,0 0 0,-1 0 0,-1 1 0,0 0 0,-12-17 0,5 11-2,0 2-1,-2 0 0,0 1 0,-1 1 1,0 0-1,-1 1 0,-1 1 0,0 1 1,-1 0-1,0 2 0,-31-12 0,26 13 0,1 2 0,-1 0 0,-1 2 0,1 1 0,0 1 0,-1 1 0,0 1 0,0 1 0,-48 7 0,58-3-17,1-1 0,0 2-1,0 0 1,0 1 0,0 0 0,1 1-1,0 1 1,1 0 0,-1 1 0,-21 20 0,-25 35-546</inkml:trace>
</inkml:ink>
</file>

<file path=ppt/ink/ink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5"/>
    </inkml:context>
    <inkml:brush xml:id="br0">
      <inkml:brushProperty name="width" value="0.05" units="cm"/>
      <inkml:brushProperty name="height" value="0.05" units="cm"/>
      <inkml:brushProperty name="color" value="#FFFFFF"/>
    </inkml:brush>
  </inkml:definitions>
  <inkml:trace contextRef="#ctx0" brushRef="#br0">0 92 31695,'20'0'160,"29"0"80,20 0-64,6-12-48,4-2-48,-1 5-64,-6-3-16,-9-3 0,-14 3-208,-17-5-2818</inkml:trace>
</inkml:ink>
</file>

<file path=ppt/ink/ink1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08"/>
    </inkml:context>
    <inkml:brush xml:id="br0">
      <inkml:brushProperty name="width" value="0.05" units="cm"/>
      <inkml:brushProperty name="height" value="0.05" units="cm"/>
      <inkml:brushProperty name="color" value="#FFFF00"/>
    </inkml:brush>
  </inkml:definitions>
  <inkml:trace contextRef="#ctx0" brushRef="#br0">198 73 21754,'-2'-3'873,"1"1"0,-1-1 0,0 1 0,0 0 0,0-1-1,0 1 1,-1 0 0,1 0 0,-3-1 0,0 0-518,0 0 0,-1 1 0,1-1-1,-1 1 1,1 0 0,-1 1 0,-7-2-1,-1 1-494,1 1-1,-1 1 0,0 0 0,-21 2 1,33-1 140,1-1 1,-1 1 0,0 0 0,1 0 0,-1 0 0,1-1 0,-1 1-1,1 1 1,0-1 0,-1 0 0,1 0 0,0 0 0,0 1 0,-1-1-1,1 1 1,0-1 0,1 1 0,-1-1 0,0 1 0,0 0 0,1-1-1,-1 1 1,1 0 0,-1-1 0,1 1 0,-1 3 0,-3 53-4,4-53 4,0 10-1,3 27 0,-2-40 0,-1 0 0,1 1 0,0-1 0,0 0 0,0 0 0,0 0 0,1-1 0,-1 1 0,1 0 0,-1 0 0,1-1 0,-1 1 0,1-1 0,0 1 0,0-1 0,0 0 0,2 2 0,3 1 3,1-1 0,0 1 0,0-1 0,0-1 1,0 0-1,1 0 0,-1 0 0,1-1 0,-1 0 0,1-1 0,-1 0 0,1 0 0,-1-1 1,9-2-1,-11 2-1,-1 0 0,0 0 0,0-1 0,0 0 0,0 0 0,0 0 0,-1-1 0,1 0 0,0 1 0,-1-2 0,0 1 0,0 0 0,0-1 0,0 0 0,-1 0 1,1 0-1,-1 0 0,0-1 0,0 1 0,-1-1 0,1 1 0,-1-1 0,2-7 0,-1 3-2,-1 0 0,0-1 0,-1 1 0,0 0 0,0-1 0,-1 0 0,-2-13 0,2 20 0,0 0 0,0 1 0,-1-1 0,0 0 0,1 0 0,-1 0 0,0 0 0,0 0 0,-1 1 0,1-1 0,-1 1 0,1-1 0,-1 1 0,0-1 0,0 1 0,0 0 0,0 0 0,0 0 0,0 0 0,-1 0 0,1 0 0,-1 1 0,1-1 0,-1 1 0,0 0 0,-4-2 0,3 2-7,0 0 0,1 0 0,-1 1 0,0-1 0,0 1 0,0 0 0,1 0 0,-1 1 0,0-1 0,0 1 0,1-1 1,-1 1-1,0 1 0,1-1 0,-1 0 0,1 1 0,-1 0 0,1-1 0,0 2 0,0-1 0,0 0 0,0 0 0,0 1 0,0 0 0,0-1 0,1 1 0,-3 4 0,-28 34-502</inkml:trace>
</inkml:ink>
</file>

<file path=ppt/ink/ink11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3"/>
    </inkml:context>
    <inkml:brush xml:id="br0">
      <inkml:brushProperty name="width" value="0.05" units="cm"/>
      <inkml:brushProperty name="height" value="0.05" units="cm"/>
      <inkml:brushProperty name="color" value="#FFFFFF"/>
    </inkml:brush>
  </inkml:definitions>
  <inkml:trace contextRef="#ctx0" brushRef="#br0">2 361 32127,'-1'-25'201,"1"7"-83,0-1 0,5-36 0,-4 51-115,0-1 1,0 0-1,0 1 0,1-1 0,0 0 0,0 1 0,0 0 0,0 0 0,1-1 0,0 1 0,0 1 1,0-1-1,0 0 0,0 1 0,1-1 0,5-3 0,-9 6-3,1 1 0,0-1 0,0 1 0,0-1 0,0 0 0,0 1 0,-1 0 0,1-1 0,0 1 0,0-1 0,0 1 0,0 0 0,0 0 0,0 0 0,0-1 0,0 1 0,0 0 0,1 0 0,-1 0 0,0 1 0,0-1 0,0 0 0,0 0 0,0 1 0,0-1 0,0 0 0,-1 1 0,1-1 0,0 1 0,0-1 0,0 1 0,0-1 0,0 1 0,-1 0 0,1-1 0,0 1 0,0 0 0,-1 0 0,1 0 0,-1-1 0,1 1 0,-1 0 0,1 0 0,-1 0 0,1 2 0,2 6 0,0-1 0,0 1 0,-1 0 0,1 12 0,-1-7 0,6 47 0,-2 1 0,-3 0 0,-10 120 0,2-138 0,3-31 0,4-30 5,1-7 4,2 1 0,12-34 0,0-2-9,-6 12 0,-5 15 0,2 1 0,1 0 0,1 0 0,2 1 0,18-33 0,-21 54 0,-3 16 0,0 24 0,-6-24 0,10 266 0,-10-214 0,0-58 0,0-1 0,1 0 0,-1 1 0,0-1 0,0 0 0,1 1 0,-1-1 0,0 0 0,0 0 0,1 1 0,-1-1 0,0 0 0,1 0 0,-1 0 0,0 1 0,1-1 0,-1 0 0,0 0 0,1 0 0,-1 0 0,0 0 0,1 0 0,-1 0 0,1 0 0,-1 1 0,0-1 0,1-1 0,-1 1 0,0 0 0,1 0 0,-1 0 0,1 0 0,-1 0 0,0 0 0,1 0 0,-1 0 0,1-1 0,17-7 0,-6-6 0,-1 0 0,0-1 0,-1 0 0,0 0 0,12-31 0,-8 20 0,33-72 0,-22 45 0,39-64 0,-57 111 0,-3 11 0,-3 20 0,-2-20 0,1 309 0,0-312 0,0 1 0,0 0 0,0-1 0,0 1 0,0-1 0,1 1 0,-1 0 0,1-1 0,0 1 0,0-1 0,0 1 0,0-1 0,0 0 0,0 1 0,0-1 0,1 0 0,-1 0 0,1 0 0,3 3 0,-2-3 0,1 0 0,-1 0 0,1-1 0,0 0 0,-1 1 0,1-1 0,0-1 0,0 1 0,0 0 0,0-1 0,0 0 0,6 0 0,-3 0 0,-1-1 0,0 1 0,1-1 0,-1-1 0,0 1 0,0-1 0,0 0 0,0 0 0,0 0 0,0-1 0,10-6 0,-3-1 0,-1 0 0,0-1 0,18-21 0,-6 4 0,-1-2 0,-2 0 0,-1-2 0,-2 0 0,-1-1 0,22-59 0,-47 96 0,-4 9 0,3 1 0,2-1 0,-1 1 0,2 0 0,0 1 0,1-1 0,0 1 0,1 0 0,-3 24 0,2 10 0,2 69 0,3-114 0,0 1 0,0-1 0,1 0 0,0 1 0,0-1 0,0 0 0,1 1 0,-1-1 0,1 0 0,0 0 0,0 0 0,0 0 0,1-1 0,-1 1 0,1 0 0,0-1 0,0 0 0,0 0 0,1 0 0,-1 0 0,1 0 0,0-1 0,-1 1 0,1-1 0,0 0 0,0 0 0,0-1 0,1 1 0,-1-1 0,0 0 0,1 0 0,-1 0 0,1-1 0,4 1 0,1 0 0,0 0 0,1-1 0,-1 0 0,0-1 0,1 0 0,-1 0 0,0-1 0,0 0 0,0-1 0,0 0 0,18-9 0,-22 8 0,-1 1 0,1-1 0,-1 0 0,1-1 0,-1 0 0,-1 0 0,1 0 0,-1 0 0,0 0 0,0-1 0,0 0 0,-1 0 0,0 0 0,0 0 0,0-1 0,-1 1 0,0-1 0,0 1 0,0-9 0,1 2 0,0-1 0,-2 0 0,0 0 0,0 0 0,-1 0 0,-1 0 0,0 0 0,-1 1 0,-1-1 0,0 0 0,-1 1 0,0 0 0,-1 0 0,-1 0 0,0 0 0,0 1 0,-1 0 0,-1 0 0,0 1 0,-1 0 0,0 0 0,-12-11 0,11 13 0,-1 1 0,0 0 0,0 0 0,-20-10 0,25 16 0,1-1 0,0 1 0,0 0 0,-1 1 0,1 0 0,-1 0 0,1 0 0,-1 0 0,0 1 0,1 0 0,-1 0 0,0 0 0,-8 3 0,12-3 0,1 0 0,-1 1 0,1-1 0,0 1 0,-1 0 0,1-1 0,0 1 0,-1 0 0,1 0 0,0 0 0,0 0 0,0 0 0,0 0 0,0 0 0,0 0 0,0 1 0,0-1 0,1 0 0,-1 1 0,0-1 0,1 0 0,-1 2 0,-6 35 0,7-34 0,-2 16 0,2 1 0,0-1 0,1 0 0,0 0 0,2 0 0,1 0 0,11 38 0,-10-46 0,0 0 0,1-1 0,0 0 0,0 0 0,1-1 0,1 0 0,0 0 0,0 0 0,1-1 0,0-1 0,1 1 0,-1-1 0,2-1 0,12 8 0,-12-10 0,1 0 0,-1 0 0,1-1 0,0 0 0,0-1 0,1-1 0,-1 0 0,0-1 0,1 0 0,-1-1 0,18-1 0,-26 0 0,-1 1 0,0-1 0,0 0 0,0 0 0,0 0 0,0 0 0,0-1 0,0 1 0,0-1 0,0 0 0,0 1 0,-1-1 0,1-1 0,-1 1 0,1 0 0,-1-1 0,0 1 0,0-1 0,0 1 0,0-1 0,-1 0 0,1 0 0,-1 0 0,0 0 0,0 0 0,0 0 0,1-6 0,3-9 0,-2 0 0,0 0 0,0-30 0,-2 39 0,0-70 0,2-31 0,-2 95 0,1 1 0,1-1 0,0 1 0,1-1 0,6-14 0,-9 27 0,0 0 0,0-1 0,0 1 0,1 0 0,-1 0 0,1 0 0,-1 0 0,1 0 0,0 1 0,0-1 0,0 0 0,0 1 0,0-1 0,0 1 0,0 0 0,0 0 0,1-1 0,-1 2 0,0-1 0,1 0 0,3-1 0,-4 2 0,0 0 0,0 0 0,0 0 0,0 0 0,0 0 0,-1 1 0,1-1 0,0 1 0,0-1 0,0 1 0,-1-1 0,1 1 0,0 0 0,0 0 0,-1 0 0,1 0 0,-1 0 0,1 0 0,-1 1 0,0-1 0,1 0 0,-1 1 0,0-1 0,0 1 0,0-1 0,0 1 0,0-1 0,1 4 0,4 9 0,-2-1 0,0 0 0,-1 1 0,0 0 0,2 26 0,-4 76 0,1 9 0,-2-123 0,0 1 0,0-1 0,1 1 0,0-1 0,-1 1 0,1-1 0,0 1 0,0-1 0,0 0 0,0 0 0,1 1 0,-1-1 0,1 0 0,-1 0 0,1 0 0,0 0 0,0-1 0,-1 1 0,1 0 0,1-1 0,-1 1 0,0-1 0,0 0 0,0 0 0,1 0 0,-1 0 0,4 1 0,5 0 0,0 0 0,0 0 0,0-2 0,0 1 0,13-2 0,-3 0 0,-13 1 0,1-1 0,-1 0 0,0 0 0,1-1 0,-1 0 0,0-1 0,0 1 0,0-2 0,0 1 0,-1-1 0,1 0 0,-1-1 0,0 0 0,0 0 0,-1 0 0,1-1 0,-1 0 0,-1 0 0,1-1 0,-1 1 0,0-1 0,5-10 0,-1 1 0,0-1 0,-2-1 0,0 1 0,-1-1 0,0 0 0,-2-1 0,0 1 0,-1-1 0,1-21 0,-4 38 0,1-25 0,0 0 0,-4-29 0,2 48 0,0 0 0,-1 0 0,0 1 0,0-1 0,-1 1 0,0-1 0,0 1 0,-1 0 0,1 0 0,-2 1 0,-7-11 0,10 14 0,-1 1 0,0 0 0,0 0 0,0 0 0,0 0 0,0 0 0,0 1 0,0-1 0,-1 1 0,-5-2 0,7 3 0,1-1 0,-1 1 0,1-1 0,-1 1 0,1 0 0,-1 0 0,1 0 0,-1 0 0,1 0 0,-1 0 0,1 0 0,-1 1 0,1-1 0,-1 0 0,1 1 0,-1-1 0,1 1 0,-1 0 0,1-1 0,0 1 0,0 0 0,-1 0 0,1 0 0,0 0 0,0 0 0,0 0 0,0 0 0,0 0 0,-1 2 0,-1 4 0,0-1 0,1 1 0,0 0 0,0 0 0,0 0 0,1 0 0,0 11 0,0 59 0,1-47 0,0-6 0,1 0 0,2 0 0,0 0 0,1-1 0,2 1 0,8 25 0,-10-39 0,0-1 0,0 1 0,1-1 0,0 0 0,1 0 0,-1 0 0,2-1 0,-1 0 0,1 0 0,1 0 0,-1-1 0,1-1 0,1 1 0,-1-1 0,1 0 0,16 7 0,-13-9-8,1 0 0,-1-1-1,1-1 1,0 0 0,0-1 0,0 0 0,19-2-1,-21 1-29,33 0-290</inkml:trace>
</inkml:ink>
</file>

<file path=ppt/ink/ink11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6"/>
    </inkml:context>
    <inkml:brush xml:id="br0">
      <inkml:brushProperty name="width" value="0.05" units="cm"/>
      <inkml:brushProperty name="height" value="0.05" units="cm"/>
      <inkml:brushProperty name="color" value="#FFFFFF"/>
    </inkml:brush>
  </inkml:definitions>
  <inkml:trace contextRef="#ctx0" brushRef="#br0">30 626 31598,'-6'15'135,"1"1"0,0 0 0,1 1 0,0-1 0,2 1 0,-1 26 0,3-41-135,0-1 1,0 0-1,0 1 1,1-1-1,-1 1 1,0-1-1,1 0 0,-1 1 1,1-1-1,0 0 1,-1 1-1,1-1 1,0 0-1,0 0 0,0 0 1,0 0-1,0 0 1,0 0-1,0 0 1,0 0-1,0 0 1,1 0-1,-1 0 0,0-1 1,0 1-1,1-1 1,-1 1-1,1-1 1,-1 1-1,0-1 0,1 0 1,2 1-1,6 0 4,1 0-1,-1-1 0,19-1 1,-10 0 11,-11 1-12,0-1 0,0-1 0,0 1 1,-1-1-1,1-1 0,-1 1 0,1-1 1,-1-1-1,0 1 0,0-1 1,0 0-1,-1-1 0,0 0 0,1 0 1,-2 0-1,1-1 0,-1 1 0,10-14 1,-4 4 4,-1-1-1,0-1 1,-1 1 0,0-1 0,-2-1 0,11-34 0,-11 19-3,-1-1-1,-2 1 1,-1-1-1,-1 0 1,-2 0-1,-6-43 1,6 73-4,-1 0 1,0 0-1,0 0 0,-1 0 0,1 1 1,-1-1-1,0 1 0,0-1 1,0 1-1,0-1 0,0 1 1,-1 0-1,0 0 0,1 0 0,-1 1 1,0-1-1,-1 1 0,-6-5 1,8 6-2,-1-1 0,1 1 0,-1 0 1,0 0-1,0 0 0,1 1 0,-1-1 1,0 1-1,0-1 0,0 1 0,0 0 1,0 0-1,1 1 0,-1-1 1,0 0-1,0 1 0,0 0 0,1-1 1,-1 1-1,0 0 0,0 1 0,1-1 1,-1 0-1,1 1 0,0-1 0,-1 1 1,-3 3-1,1 1 0,0 0 0,1 0 0,-1 0 0,1 1 0,0-1 0,1 1 0,0 0 0,0 0 0,0 0 0,1 1 0,0-1 0,0 0 0,0 12 0,-2 17 0,2 56 0,2-66 0,0-7 0,1 0 0,1 0 0,1 0 0,0 0 0,1 0 0,1-1 0,9 23 0,-11-33 0,1 0 0,0-1 0,1 1 0,-1-1 0,1 0 0,0 0 0,1 0 0,0-1 0,0 0 0,0 0 0,1 0 0,0-1 0,0 0 0,0 0 0,1-1 0,0 0 0,0 0 0,12 3 0,-2-3-4,1-1-1,0 0 1,-1-2-1,1 0 1,24-3-1,-38 2 5,0-1 0,0 0 0,0 0-1,0 0 1,0-1 0,0 0 0,-1 0 0,1 0-1,-1 0 1,1-1 0,-1 0 0,0 1-1,0-2 1,0 1 0,0 0 0,0-1 0,-1 0-1,0 0 1,0 0 0,0 0 0,0 0-1,0-1 1,-1 1 0,0-1 0,3-7-1,3-13 2,0 0-1,-2-1 0,6-46 0,-8 46 0,3-23 0,-4 24 0,0 1 0,2-1 0,0 1 0,2 0 0,1 0 0,13-28 0,-19 49 0,0 0 0,0 0 0,0 1 0,0-1 0,1 1 0,-1-1 0,1 1 0,0 0 0,0 0 0,0 0 0,0 0 0,0 1 0,0-1 0,0 1 0,6-2 0,-6 3 0,-1-1 0,1 0 0,-1 1 0,1 0 0,-1-1 0,1 1 0,-1 0 0,1 1 0,0-1 0,-1 0 0,1 1 0,-1-1 0,1 1 0,-1 0 0,1 0 0,-1 0 0,0 0 0,1 0 0,-1 0 0,0 1 0,0-1 0,3 4 0,1 1 0,-1 1 0,-1 0 0,1 1 0,-1-1 0,0 1 0,-1 0 0,1 0 0,-2 0 0,1 0 0,-1 0 0,2 17 0,0 10 0,-1 55 0,-3-78 0,0 0 0,-1 0 0,0 0 0,-1 0 0,0 0 0,-1 0 0,0-1 0,-1 1 0,0-1 0,-1 0 0,0 0 0,-1-1 0,0 1 0,-1-1 0,0 0 0,0-1 0,-16 15 0,12-11 0,11-11 0,5-4 0,8-6 0,27-34 0,-2-1 0,59-91 0,-82 112 0,21-31 2,-2-2 0,32-71-1,-63 112 22,-8 12-18,-8 7-6,3 5 1,-1-1 0,1 1 0,1 1 0,0 0 0,1 0 0,0 1 0,0 0 0,1 0 0,1 1 0,0 0 0,1 0 0,-7 23 0,6-14 0,2 0 0,0 1 0,1-1 0,1 1 0,1-1 0,1 1 0,4 35 0,-3-54 0,0 1 0,0-1 0,1 0 0,-1 0 0,1 1 0,0-1 0,1 0 0,-1-1 0,1 1 0,-1 0 0,1-1 0,0 1 0,0-1 0,1 0 0,-1 0 0,1 0 0,-1-1 0,1 1 0,0-1 0,0 0 0,0 0 0,0 0 0,1 0 0,-1-1 0,0 0 0,7 2 0,3-1 0,1 1 0,-1-2 0,1 0 0,0 0 0,-1-2 0,1 0 0,16-3 0,-23 2 0,0 0 0,0-1 0,-1 0 0,1-1 0,-1 0 0,1 0 0,-1 0 0,0-1 0,-1 0 0,1 0 0,-1-1 0,0 0 0,0 0 0,-1 0 0,8-13 0,-4 6 0,-1 0 0,-1 0 0,0-1 0,-1 0 0,0 0 0,-1-1 0,6-27 0,-6 8 0,-2 1 0,0-1 0,-3 1 0,-5-59 0,5 89 0,-1 0 0,1 0 0,-1 0 0,0 0 0,0 0 0,0 0 0,0 0 0,0 0 0,-3-4 0,2 7 0,1 6 0,0 277 0,5-122 0,-4 326 0,0-1295 0,-1 788 0,1 4 0,0 0 0,1 0 0,4-26 0,-4 39 0,-1 0 0,1 0 0,0 0 0,0 0 0,0 0 0,0 0 0,1 1 0,-1-1 0,1 0 0,0 1 0,0-1 0,0 1 0,0-1 0,0 1 0,0 0 0,0 0 0,1 0 0,-1 0 0,1 0 0,0 1 0,-1-1 0,1 1 0,0 0 0,4-2 0,-2 2 0,-1 0 0,1 0 0,0 1 0,-1-1 0,1 1 0,0 0 0,-1 0 0,1 1 0,0-1 0,-1 1 0,1 0 0,-1 1 0,1-1 0,-1 1 0,1-1 0,-1 1 0,4 3 0,-2-1 0,0 1 0,0 0 0,0 0 0,-1 0 0,0 1 0,0 0 0,-1 0 0,1 0 0,5 12 0,-1 0 0,-2 1 0,0-1 0,-1 1 0,-1 0 0,0 0 0,-2 1 0,2 27 0,-3-29 0,-2 0 0,0 0 0,-2 0 0,-3 23 0,3-32 0,-1-1 0,0 0 0,0 1 0,-1-1 0,1 0 0,-2-1 0,1 1 0,-1-1 0,0 1 0,-12 10 0,5-6 0,0 0 0,-2-1 0,1-1 0,-1 0 0,-1-1 0,1 0 0,-2-1 0,1-1 0,-27 8 0,97-14 0,-24-2 0,0-2 0,0 0 0,0-3 0,-1 0 0,1-2 0,-2-1 0,1-2 0,-1-1 0,-1-1 0,41-25 0,-59 32 0,-1-1 0,1 0 0,-1-1 0,0 0 0,-1 0 0,0-1 0,-1 0 0,0 0 0,0-1 0,0 0 0,-2 0 0,1-1 0,-1 1 0,5-18 0,-5 9 0,-1 1 0,0-1 0,-1 0 0,-2 0 0,0-1 0,0 1 0,-2 0 0,-3-20 0,3 33 0,0-1 0,-1 1 0,0 0 0,0 0 0,0 0 0,0 0 0,-1 0 0,0 0 0,-7-8 0,8 11 0,0 1 0,0-1 0,0 1 0,-1-1 0,1 1 0,-1 0 0,0 0 0,0 0 0,1 0 0,-1 0 0,0 1 0,0-1 0,-1 1 0,1 0 0,0 0 0,0 0 0,-1 1 0,1-1 0,-6 0 0,8 2 0,-1-1 0,1 0 0,-1 1 0,0-1 0,1 1 0,-1-1 0,1 1 0,-1 0 0,1 0 0,-1 0 0,1 0 0,0 0 0,-1 0 0,1 0 0,0 0 0,0 0 0,0 0 0,0 1 0,0-1 0,0 0 0,0 1 0,0-1 0,1 1 0,-1-1 0,1 1 0,-2 2 0,-9 46 0,11-48 0,-4 43 0,3 60 0,1-61 0,0-34 0,1 0 0,0 0 0,1 0 0,-1 0 0,2-1 0,-1 1 0,2-1 0,-1 1 0,1-1 0,0 0 0,7 10 0,-7-13 0,0-1 0,1 1 0,-1-1 0,1 0 0,0 0 0,0 0 0,1-1 0,0 0 0,-1 0 0,1 0 0,1-1 0,-1 0 0,0 0 0,1 0 0,-1-1 0,12 3 0,-4-3 0,-1 1 0,1-2 0,0 0 0,-1-1 0,1 0 0,22-4 0,-30 3 0,-1 0 0,1 0 0,0-1 0,-1 0 0,0 0 0,0-1 0,1 0 0,-2 1 0,1-2 0,0 1 0,0 0 0,-1-1 0,0 0 0,0 0 0,0 0 0,0-1 0,-1 1 0,4-6 0,-2-1 0,0 1 0,0-1 0,-1 0 0,-1-1 0,0 1 0,0-1 0,1-20 0,-1-87 0,-3 82 0,0-157 0,0 191 0,1 0 0,-1 0 0,1 0 0,-1 0 0,1 0 0,0 0 0,0 0 0,2-4 0,-2 6 0,-1 1 0,0-1 0,0 1 0,1 0 0,-1-1 0,0 1 0,1 0 0,-1-1 0,0 1 0,1 0 0,-1-1 0,1 1 0,-1 0 0,0 0 0,1 0 0,-1-1 0,1 1 0,-1 0 0,1 0 0,-1 0 0,1 0 0,-1 0 0,1 0 0,0 0 0,0 0 0,0 1 0,0-1 0,0 0 0,0 1 0,0-1 0,0 1 0,0 0 0,-1-1 0,1 1 0,0 0 0,0-1 0,-1 1 0,1 0 0,0 0 0,0 1 0,9 15 0,-2 1 0,1 0 0,-2 0 0,-1 1 0,8 34 0,-8-29 0,7 35 0,-3 0 0,-2 0 0,-3 1 0,-3 71 0,-1-141 0,1-1 0,0 1 0,0-1 0,2 1 0,-1 0 0,10-19 0,-1 0 0,144-378 0,-150 392 0,-3 6 0,1 1 0,0-1 0,0 1 0,1 0 0,5-8 0,-10 16 0,0 0 0,0 0 0,0 0 0,0 1 0,0-1 0,0 0 0,0 0 0,0 0 0,0 0 0,0 0 0,0 1 0,0-1 0,0 0 0,0 0 0,0 0 0,0 0 0,0 0 0,1 0 0,-1 1 0,0-1 0,0 0 0,0 0 0,0 0 0,0 0 0,0 0 0,0 0 0,1 0 0,-1 0 0,0 0 0,0 0 0,0 1 0,0-1 0,0 0 0,1 0 0,-1 0 0,0 0 0,0 0 0,0 0 0,0 0 0,0 0 0,1 0 0,-1 0 0,0 0 0,0 0 0,0 0 0,0 0 0,0-1 0,1 1 0,-1 0 0,0 0 0,0 0 0,0 0 0,0 0 0,0 0 0,0 0 0,1 0 0,-1 0 0,0 0 0,0-1 0,0 1 0,0 0 0,0 0 0,0 0 0,0 0 0,0 0 0,0-1 0,3 22 0,-1 0 0,-2 0 0,-2 29 0,1 3 0,-1 15 0,0-36 0,2 0 0,0 0 0,3 0 0,6 32 0,-7-56 0,0 0 0,0 0 0,1 0 0,1 0 0,-1-1 0,1 1 0,0-1 0,1 0 0,0 0 0,0 0 0,8 8 0,-8-11 0,0-1 0,0 1 0,0 0 0,0-1 0,1 0 0,-1-1 0,1 1 0,0-1 0,0 0 0,0 0 0,0-1 0,0 1 0,0-2 0,0 1 0,10 0 0,-9-1 0,0 0 0,0-1 0,0 0 0,-1 0 0,1 0 0,-1-1 0,1 0 0,-1 0 0,1 0 0,-1-1 0,9-5 0,-8 2 0,0 1 0,0-1 0,-1 0 0,0-1 0,0 1 0,-1-1 0,1 0 0,6-14 0,2-8 0,-1 0 0,-1-1 0,-2 0 0,11-56 0,-14 54 0,1 1 0,2-1 0,1 1 0,18-35 0,-27 62 0,1-1 0,0 0 0,0 1 0,1-1 0,-1 1 0,1 0 0,0 0 0,6-4 0,-8 6 0,1 0 0,0 1 0,0 0 0,0-1 0,0 1 0,-1 0 0,1 1 0,1-1 0,-1 0 0,0 1 0,0 0 0,0-1 0,0 1 0,0 0 0,6 1 0,-7 0 0,1 0 0,-1 0 0,1 0 0,-1 0 0,1 0 0,-1 1 0,0-1 0,0 1 0,0-1 0,0 1 0,0 0 0,0 0 0,0 0 0,0 0 0,-1 0 0,1 0 0,-1 1 0,1-1 0,-1 0 0,1 3 0,4 9 0,-1 0 0,6 20 0,-8-22 0,5 17 0,-2 1 0,-1-1 0,-2 1 0,0 0 0,-3 0 0,-3 44 0,2-63 0,-1 0 0,0 0 0,-1 0 0,-1-1 0,1 1 0,-2-1 0,1 0 0,-1 0 0,-1 0 0,0-1 0,0 0 0,-1 0 0,-13 14 0,13-16 0,0 0 0,-1-1 0,1 0 0,-1-1 0,-1 1 0,1-1 0,-1-1 0,1 0 0,-1 0 0,0 0 0,-1-1 0,1-1 0,-1 0 0,1 0 0,-20 1 0,27-4 0,0 1 0,0 0 0,0-1 0,1 0 0,-1 1 0,0-1 0,0 0 0,1 0 0,-1 0 0,1 0 0,-1 0 0,1-1 0,-1 1 0,1 0 0,0-1 0,-1 1 0,1-1 0,0 1 0,0-1 0,0 0 0,0 1 0,0-1 0,1 0 0,-1 0 0,0 1 0,0-4 0,-3-9 0,1 0 0,-3-22 0,4 22 0,-7-60 0,1-125 0,12 181 0,2 19 0,-4 0 0,0-1 0,0 1 0,1-1 0,-1 1 0,0 0 0,0 0 0,1 0 0,-1 0 0,0 1 0,0-1 0,0 0 0,0 1 0,-1 0 0,1-1 0,0 1 0,1 2 0,26 37 0,-12-15 0,0-2 0,2-1 0,1 0 0,26 22 0,-37-37 0,0-2 0,0 1 0,1-1 0,-1 0 0,1-1 0,1-1 0,-1 1 0,1-1 0,-1-1 0,1 0 0,20 2 0,-10-2 0,-1-1 0,1-2 0,30-2 0,-45 2 0,-1-1 0,1 0 0,0 0 0,-1-1 0,1 1 0,-1-1 0,1-1 0,-1 1 0,0-1 0,0 0 0,0 0 0,0 0 0,-1-1 0,1 1 0,-1-1 0,0 0 0,4-6 0,-1 0 0,-1-1 0,0 0 0,-1-1 0,0 1 0,-1-1 0,0 0 0,-1 0 0,0 0 0,-1 0 0,0-14 0,1-20 0,-5-63 0,0 71 0,2 30 0,0-2 0,0 0 0,-1 0 0,-4-17 0,5 26 0,0 1 0,0 0 0,0-1 0,0 1 0,0-1 0,0 1 0,0-1 0,0 1 0,0 0 0,0-1 0,-1 1 0,1-1 0,0 1 0,0 0 0,0-1 0,0 1 0,-1-1 0,1 1 0,0 0 0,0-1 0,-1 1 0,1 0 0,0 0 0,-1-1 0,1 1 0,0 0 0,-1 0 0,1-1 0,-1 1 0,1 0 0,0 0 0,-1 0 0,1-1 0,-1 1 0,1 0 0,0 0 0,-1 0 0,-2 4 0,1-1 0,0 1 0,1 0 0,0 0 0,0 0 0,0 0 0,0 0 0,1 0 0,-1 0 0,1 0 0,1 7 0,-1 9 0,-2 183 0,2-113 0,0-71 0,1 1 0,0-1 0,1 0 0,10 36 0,-11-50 0,0-1 0,0 0 0,1 1 0,0-1 0,0 0 0,0 0 0,0 0 0,1-1 0,-1 1 0,1-1 0,0 1 0,0-1 0,0 0 0,1 0 0,-1 0 0,1 0 0,0-1 0,0 1 0,0-1 0,0 0 0,0 0 0,0-1 0,0 1 0,1-1 0,-1 0 0,8 1 0,-3-1 0,0 0 0,0-1 0,-1 0 0,1-1 0,0 1 0,15-5 0,-20 4 0,-1-1 0,1 1 0,-1-1 0,1 0 0,-1 0 0,0 0 0,0 0 0,0 0 0,0-1 0,0 0 0,0 1 0,-1-1 0,0 0 0,1 0 0,-1 0 0,0-1 0,0 1 0,1-5 0,4-8 0,-1-1 0,-1 0 0,-1 0 0,0 0 0,-2-1 0,2-18 0,-4-113 0,-1 76 0,1 59 0,1 2 0,-1 0 0,0 0 0,-1 0 0,0 0 0,-1 0 0,0 0 0,-1 0 0,0 1 0,-6-13 0,9 24 0,-1 1 0,1-1 0,0 0 0,-1 0 0,1 1 0,0-1 0,-1 0 0,1 1 0,0-1 0,-1 0 0,1 1 0,0-1 0,-1 0 0,1 1 0,0-1 0,0 1 0,0-1 0,-1 0 0,1 1 0,0-1 0,0 1 0,0-1 0,0 1 0,0-1 0,0 0 0,0 1 0,0-1 0,0 1 0,0-1 0,0 2 0,-1 144 0,2-77 0,-1-51 0,1 0 0,1 0 0,0 0 0,2 0 0,0-1 0,1 1 0,0-1 0,14 28 0,-16-39 0,1 1 0,-1-1 0,1 0 0,0 0 0,1 0 0,0 0 0,-1-1 0,2 0 0,-1 0 0,1 0 0,-1-1 0,1 0 0,0 0 0,1 0 0,-1-1 0,1 0 0,-1 0 0,1-1 0,0 0 0,0 0 0,0 0 0,1-1 0,-1 0 0,8 0 0,-9-1 0,0 0 0,0 0 0,-1 0 0,1-1 0,0 0 0,-1 0 0,7-2 0,-9 1 0,0 0 0,-1 1 0,1-1 0,-1 0 0,1 0 0,-1 0 0,0-1 0,0 1 0,0-1 0,0 1 0,0-1 0,0 1 0,2-7 0,3-6 0,-1 1 0,0-2 0,-1 1 0,-1-1 0,0 0 0,3-29 0,-3-101 0,-5 103 0,2 30 0,-2 0 0,1 0 0,-2 0 0,0 1 0,0-1 0,-2 0 0,-7-20 0,11 33 0,0-1 0,0 1 0,0 0 0,0-1 0,0 1 0,0 0 0,0 0 0,-1-1 0,1 1 0,0 0 0,0 0 0,0-1 0,0 1 0,0 0 0,-1 0 0,1 0 0,0-1 0,0 1 0,-1 0 0,1 0 0,0 0 0,0 0 0,-1-1 0,1 1 0,0 0 0,0 0 0,-1 0 0,1 0 0,0 0 0,-1 0 0,1 0 0,0 0 0,0 0 0,-1 0 0,1 0 0,0 0 0,-1 0 0,1 0 0,0 0 0,0 0 0,-1 0 0,1 0 0,0 0 0,0 1 0,-1-1 0,1 0 0,0 0 0,0 0 0,-1 0 0,1 1 0,-10 15 0,4 6 0,2 0 0,0 0 0,1 1 0,1-1 0,1 1 0,2-1 0,5 45 0,-5-60 0,1 1 0,0-1 0,0 0 0,1 1 0,0-1 0,0 0 0,1 0 0,0-1 0,0 1 0,0-1 0,1 0 0,0 0 0,0 0 0,1-1 0,-1 0 0,1 0 0,1 0 0,-1-1 0,0 0 0,1 0 0,0-1 0,0 1 0,8 1 0,4 1 0,1 0 0,0-2 0,0-1 0,0 0 0,0-2 0,1 0 0,30-3 0,-42 2 0,-1-1 0,0 0 0,1-1 0,-1 0 0,0 0 0,0-1 0,0 0 0,-1 0 0,1-1 0,-1 0 0,1 0 0,-1-1 0,0 0 0,-1 0 0,1 0 0,-1-1 0,8-10 0,-7 6 0,-1 1 0,0-1 0,0-1 0,-1 1 0,-1-1 0,0 0 0,0 0 0,-1 0 0,0 0 0,-1-1 0,-1 1 0,1-17 0,-1 10 0,-1-1 0,-1 1 0,-1-1 0,0 1 0,-9-30 0,8 37 0,-1 0 0,-1 0 0,1 0 0,-2 1 0,1 0 0,-2 0 0,1 1 0,-1-1 0,-1 2 0,-9-11 0,15 17 0,-1-1 0,1 1 0,-1 0 0,1-1 0,-1 1 0,0 1 0,0-1 0,0 0 0,0 1 0,0-1 0,0 1 0,0 0 0,0 0 0,0 0 0,-1 1 0,1-1 0,0 1 0,-1 0 0,1 0 0,0 0 0,-1 0 0,1 0 0,0 1 0,-1-1 0,1 1 0,0 0 0,0 0 0,0 0 0,-1 1 0,1-1 0,0 1 0,1 0 0,-1-1 0,0 1 0,0 1 0,1-1 0,0 0 0,-1 0 0,1 1 0,0 0 0,0-1 0,0 1 0,0 0 0,-2 6 0,-2 4 0,1 0 0,0 0 0,1 1 0,1-1 0,0 1 0,-2 20 0,2 88 0,3-85 0,1-20 0,0 1 0,1-1 0,0 0 0,2 0 0,0 0 0,1-1 0,0 1 0,1-1 0,11 18 0,-14-26 0,1-1 0,1 0 0,-1 0 0,1-1 0,1 0 0,-1 1 0,1-2 0,0 1 0,0-1 0,0 0 0,1 0 0,0 0 0,0-1 0,0 0 0,1-1 0,-1 0 0,1 0 0,0 0 0,0-1 0,0 0 0,11 1 0,-12-2 0,1-1 0,0 0 0,0 0 0,0 0 1,0-1-1,0 0 0,13-4 0,-17 3-1,0 0 1,-1 0-1,1 0 0,-1 0 1,0 0-1,1-1 0,-1 1 1,0-1-1,-1 0 0,1 0 1,0 0-1,-1 0 1,0-1-1,1 1 0,-1-1 1,-1 1-1,3-6 0,-1 1-19,0 0 0,0-1-1,-1 1 1,2-15 0,-1-45-284</inkml:trace>
</inkml:ink>
</file>

<file path=ppt/ink/ink11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7"/>
    </inkml:context>
    <inkml:brush xml:id="br0">
      <inkml:brushProperty name="width" value="0.05" units="cm"/>
      <inkml:brushProperty name="height" value="0.05" units="cm"/>
      <inkml:brushProperty name="color" value="#FFFFFF"/>
    </inkml:brush>
  </inkml:definitions>
  <inkml:trace contextRef="#ctx0" brushRef="#br0">249 2 32479,'-12'0'21,"7"-1"-15,1 1 0,-1-1 0,0 1 0,0 0-1,1 1 1,-1-1 0,0 1 0,1 0 0,-1 0 0,1 0 0,-1 1 0,1 0-1,0-1 1,0 2 0,-1-1 0,1 0 0,1 1 0,-1 0 0,-7 6 0,6-3-6,0 1 1,0-1-1,1 1 1,0 0-1,0 0 1,1 0-1,0 1 1,0 0-1,1-1 1,-3 12-1,2 2 1,1 1 0,0 35 0,2-54 0,0 0 0,1 1 0,-1-1 0,1 0 0,-1 0 0,1 0 0,0 0 0,0 0 0,1 0 0,-1 0 0,1 0 0,-1-1 0,1 1 0,0 0 0,0-1 0,0 1 0,0-1 0,0 0 0,1 0 0,-1 0 0,1 0 0,0 0 0,-1 0 0,1-1 0,0 1 0,0-1 0,0 0 0,0 0 0,0 0 0,6 1 0,9 2 8,1-2 1,-1 0-1,1-1 0,22-1 0,-20-1 2,-18 2-10,1-1 0,-1 0 1,0-1-1,0 1 0,0-1 1,0 1-1,0-1 0,0 0 1,0 0-1,0 0 0,0-1 1,0 1-1,0-1 1,0 1-1,-1-1 0,1 0 1,-1 0-1,1 0 0,-1 0 1,2-3-1,-1 0 1,0 1 0,-1-1 0,0 1 0,0-1 0,0 0 0,-1 0 1,1 0-1,-1 0 0,0 0 0,-1 0 0,1-10 0,-1 7-2,0 0 0,0 0 0,0 0 0,-1 1 0,-1-1 0,1 0 0,-1 1 0,-1-1 0,1 1 0,-1-1 0,-7-11 0,6 14 0,0-1 0,0 1 0,0 0 0,-1 0 0,0 1 0,0 0 0,0-1 0,0 2 0,-1-1 0,0 1 0,0-1 0,0 2 0,0-1 0,-9-2 0,3 1 0,-1 1 1,0 0-1,-1 1 0,1 1 0,0 0 1,0 0-1,-17 3 0,23-2-3,0 1-1,-1 0 1,1 1-1,0 0 1,0 0-1,0 0 1,0 1-1,0 0 1,1 0-1,-1 1 0,1 0 1,0 0-1,0 0 1,-5 6-1,-25 34-121</inkml:trace>
</inkml:ink>
</file>

<file path=ppt/ink/ink11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51"/>
    </inkml:context>
    <inkml:brush xml:id="br0">
      <inkml:brushProperty name="width" value="0.05" units="cm"/>
      <inkml:brushProperty name="height" value="0.05" units="cm"/>
      <inkml:brushProperty name="color" value="#FFFFFF"/>
    </inkml:brush>
  </inkml:definitions>
  <inkml:trace contextRef="#ctx0" brushRef="#br0">56 14 30894,'-1'0'46,"1"0"1,-1 0-1,1 0 0,-1 0 0,1-1 1,0 1-1,-1 0 0,1 0 0,-1-1 1,1 1-1,0 0 0,-1-1 0,1 1 1,0 0-1,-1-1 0,1 1 0,0-1 1,-1 1-1,1 0 0,0-1 0,0 1 1,0-1-1,0 1 0,-1-1 0,1 0 1,10-3 528,25 4-480,121 20-95,16 0 0,-150-15 0,-22-5 0,0 0 0,0 0 0,0 0 0,1 0 0,-1 0 0,0 0 0,0 0 0,0 0 0,0 1 0,1-1 0,-1 0 0,0 0 0,0 0 0,0 0 0,0 1 0,0-1 0,1 0 0,-1 0 0,0 0 0,0 1 0,0-1 0,0 0 0,0 0 0,0 0 0,0 1 0,0-1 0,0 0 0,0 0 0,0 1 0,0-1 0,0 0 0,0 0 0,0 0 0,0 1 0,0-1 0,0 0 0,0 0 0,0 0 0,0 1 0,0-1 0,-1 0 0,-1 2 0,0 0 0,0 0 0,-1 0 0,1 0 0,-1-1 0,1 1 0,-1-1 0,1 0 0,-1 0 0,-4 1 0,-30 12 0,-5 0 0,1 1 0,-70 39 0,105-50-1,0 0 0,0 0 0,1 0-1,-1 1 1,-6 8 0,11-12 1,0 0-1,0-1 0,1 1 1,-1 0-1,0 0 1,1 0-1,-1 0 1,1 0-1,-1 0 0,1 0 1,-1 0-1,1 0 1,0 1-1,-1-1 1,1 0-1,0 0 0,0 0 1,0 0-1,0 0 1,0 1-1,0-1 1,0 0-1,1 0 0,-1 0 1,0 0-1,1 0 1,-1 0-1,0 0 1,1 0-1,0 0 0,-1 0 1,1 0-1,-1 0 1,1 0-1,0 0 1,0 0-1,-1 0 0,1-1 1,0 1-1,0 0 1,0-1-1,0 1 1,1 0-1,15 8 1,-1-1 0,31 11 0,-35-16 0,-1 2 0,1-1 0,-1 1 0,0 1 0,0 0 0,0 0 0,-1 1 0,0 1 0,12 11 0,-20-17 0,0 1 0,0 0 0,0 0 0,-1 0 0,1 0 0,-1 0 0,0 0 0,0 0 0,0 0 0,0 1 0,0-1 0,-1 0 0,0 1 0,1-1 0,-1 0 0,-1 1 0,1-1 0,0 0 0,-1 0 0,1 1 0,-1-1 0,0 0 0,0 0 0,-1 0 0,1 0 0,0 0 0,-1 0 0,0 0 0,0 0 0,0 0 0,0-1 0,0 1 0,0-1 0,-1 0 0,1 0 0,-4 3 0,-15 6 3,0-1 0,0 0 0,-1-2 0,0 0 0,-1-2-1,0 0 1,0-2 0,0 0 0,0-2 0,-26 0 0,48-2-3,-1 0 0,1 0 0,0 0 0,0-1 0,0 1 0,0 0 0,0-1 0,0 1 0,0 0 0,0-1 0,0 1 0,0-1 0,0 0 0,0 1 0,0-1 0,0 0 0,1 1 0,-1-1 0,0 0 0,0 0 0,1 0 0,-1 0 0,0 0 0,0-1 0,-9-29 0,3 7 0,1 13-7,4 7-16,0 0 0,0 0 0,0 0 0,1 0-1,0 0 1,-1 0 0,1-5 0,0-9-521</inkml:trace>
</inkml:ink>
</file>

<file path=ppt/ink/ink11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52"/>
    </inkml:context>
    <inkml:brush xml:id="br0">
      <inkml:brushProperty name="width" value="0.05" units="cm"/>
      <inkml:brushProperty name="height" value="0.05" units="cm"/>
      <inkml:brushProperty name="color" value="#FFFFFF"/>
    </inkml:brush>
  </inkml:definitions>
  <inkml:trace contextRef="#ctx0" brushRef="#br0">771 113 17368,'-9'-33'10122,"-7"5"-5759,12 24-4319,0 0 0,0 0-1,-1 0 1,1 1-1,-1-1 1,0 1 0,0 0-1,0 0 1,0 1-1,-1 0 1,1 0 0,-1 0-1,1 0 1,-1 1-1,-9-1 1,-5-1-38,0 1-1,0 0 1,0 2 0,0 1 0,0 0-1,0 1 1,0 1 0,0 1 0,0 1-1,1 1 1,0 0 0,-35 18 0,28-7-2,1 0 0,1 2 1,0 1-1,2 1 1,0 0-1,1 2 1,2 1-1,0 0 0,2 1 1,0 1-1,2 1 1,-20 47-1,19-32-4,1 0 0,2 1 1,2 0-1,3 1 0,1 1 0,1-1 0,3 1 0,3 47 0,1-77-1,0-1 0,1 1 0,0-1 0,1 1-1,1-1 1,1 0 0,0 0 0,0 0 0,15 24 0,-10-23 2,1-1 0,0 0 1,1 0-1,0-2 1,1 1-1,1-2 1,26 19-1,-19-17-1,0-1 0,1-1 0,0 0-1,1-2 1,0-1 0,0-1 0,49 9 0,-23-10-3,0-2 0,97-5 0,-126 0 4,0-2 0,0-1 0,0 0 1,0-1-1,-1-1 0,0-1 0,0-1 0,-1-1 1,0 0-1,0-1 0,-1-1 0,0-1 1,-1 0-1,25-26 0,-25 22 2,-1-1-1,-1-1 1,0 0 0,-1-1 0,-2 0-1,0-1 1,0 0 0,-2-1-1,-1 0 1,0 0 0,-2-1-1,0 0 1,2-24 0,-3 6-2,-2 0 1,-2 0-1,-6-58 0,3 75-1,-2 0 0,-1 1 0,-1-1 0,-1 1 0,-1 0 0,0 0 0,-15-24 0,9 21 0,-1 2 0,-1 0 0,-1 1 0,-1 1 0,0 0 0,-2 1 0,-42-31 0,44 38 0,-1 1 0,-1 0 0,0 2 0,0 1 0,-1 0 0,0 1 0,0 2 0,-1 0 0,0 1 0,-28-2 0,15 3 0,0 2 1,1 2-1,-38 4 1,57-2-3,1 0-1,-1 2 1,1-1 0,-1 2 0,1 0 0,0 1 0,1 0 0,0 1 0,-18 12 0,10-4-84,0 2 0,-20 21 0,-30 43-854</inkml:trace>
</inkml:ink>
</file>

<file path=ppt/ink/ink11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4"/>
    </inkml:context>
    <inkml:brush xml:id="br0">
      <inkml:brushProperty name="width" value="0.05" units="cm"/>
      <inkml:brushProperty name="height" value="0.05" units="cm"/>
      <inkml:brushProperty name="color" value="#FFFFFF"/>
    </inkml:brush>
  </inkml:definitions>
  <inkml:trace contextRef="#ctx0" brushRef="#br0">73 304 29021,'0'-11'430,"-1"-1"0,-1 1 0,0 0 0,-1-1 1,0 1-1,0 0 0,-9-17 0,-1-4-194,3 11-183,10 20-53,0 1 0,0 0 1,0 0-1,0 0 0,0 0 1,-1 0-1,1 0 0,0-1 0,0 1 1,0 0-1,0 0 0,0 0 1,0 0-1,0 0 0,-1 0 1,1 0-1,0 0 0,0 0 1,0 0-1,0 0 0,0 0 1,0 0-1,-1 0 0,1 0 0,0 0 1,0 0-1,0 0 0,0 0 1,0 0-1,-1 0 0,1 0 1,0 0-1,0 0 0,0 0 1,0 0-1,0 0 0,-1 0 0,1 0 1,0 0-1,0 0 0,0 0 1,0 0-1,0 0 0,0 1 1,0-1-1,0 0 0,-1 0 1,1 0-1,0 0 0,0 0 1,0 0-1,0 0 0,0 1 0,0-1 1,0 0-1,0 0 0,0 0 1,0 1-1,-5 39-6,4-20 10,-10 455-4,11-354 0,0-109 0,2 34 0,-2-43 0,1 0 0,-1 0 0,1-1 0,-1 1 0,1 0 0,0-1 0,0 1 0,1-1 0,-1 1 0,0-1 0,1 0 0,0 0 0,2 4 0,-4-6 0,0 0 0,1 1 0,-1-1 0,0 0 0,0 0 0,0 0 0,0 0 0,0 1 0,1-1 0,-1 0 0,0 0 0,0 0 0,0 0 0,0 0 0,1 0 0,-1 1 0,0-1 0,0 0 0,0 0 0,1 0 0,-1 0 0,0 0 0,0 0 0,0 0 0,1 0 0,-1 0 0,0 0 0,0 0 0,1 0 0,-1 0 0,0 0 0,0 0 0,0 0 0,1 0 0,-1 0 0,0-1 0,0 1 0,0 0 0,1 0 0,-1 0 0,0 0 0,0 0 0,0 0 0,0-1 0,1 1 0,-1 0 0,0 0 0,0 0 0,0 0 0,0-1 0,0 1 0,0 0 0,0 0 0,0 0 0,1-1 0,-1 1 0,0 0 0,0 0 0,0 0 0,0-1 0,0 1 0,1-18 0,-1 14 0,-2-202 0,4-229 0,-2 430 0,0 1 0,0 0 0,1-1 0,-1 1 0,1 0 0,0-1 0,0 1 0,0 0 0,1 0 0,-1 0 0,1 0 0,3-5 0,-4 8 0,-1 1 0,0 0 0,0-1 0,1 1 0,-1 0 0,0-1 0,1 1 0,-1 0 0,0 0 0,1-1 0,-1 1 0,1 0 0,-1 0 0,0 0 0,1-1 0,-1 1 0,1 0 0,-1 0 0,0 0 0,1 0 0,-1 0 0,1 0 0,-1 0 0,1 0 0,-1 0 0,0 0 0,1 0 0,-1 0 0,1 0 0,-1 0 0,0 1 0,1-1 0,-1 0 0,1 0 0,-1 0 0,0 1 0,1-1 0,-1 0 0,0 0 0,1 1 0,-1-1 0,0 0 0,1 1 0,-1-1 0,0 0 0,0 1 0,1-1 0,-1 0 0,0 1 0,0-1 0,1 1 0,8 16 0,-1 0 0,0 1 0,-1 0 0,6 27 0,-1-7 0,25 85 0,15 44 0,-50-160 0,1-1 0,0 1 0,1-1 0,-1 1 0,1-1 0,6 7 0,-9-12 0,0 1 0,0-1 0,0 0 0,0 0 0,0 0 0,1 0 0,-1 0 0,0 0 0,0 0 0,1-1 0,-1 1 0,1 0 0,-1-1 0,0 1 0,1-1 0,-1 1 0,1-1 0,0 0 0,-1 0 0,1 0 0,-1 0 0,1 0 0,-1 0 0,1 0 0,-1 0 0,1-1 0,-1 1 0,1 0 0,-1-1 0,1 1 0,-1-1 0,1 0 0,-1 1 0,0-1 0,1 0 0,1-1 0,1-4 0,1 0 0,0 0 0,-1 0 0,-1 0 0,1-1 0,-1 1 0,0-1 0,0 0 0,2-10 0,-2 11 0,11-41 0,-2-1 0,8-63 0,-11 58 0,25-87 0,-33 132 0,0 6 0,-1 0 0,1 1 0,-1-1 0,1 0 0,0 0 0,0 1 0,-1-1 0,1 0 0,0 1 0,1-1 0,1-2 0,-3 5 0,1-1 0,-1 0 0,1 1 0,-1-1 0,1 0 0,-1 1 0,0-1 0,1 1 0,-1-1 0,0 1 0,1-1 0,-1 1 0,0-1 0,1 1 0,-1-1 0,0 1 0,0-1 0,0 1 0,1 0 0,-1-1 0,0 1 0,0-1 0,0 1 0,0 0 0,0-1 0,0 1 0,0-1 0,0 1 0,-1 1 0,14 148 0,10 83 0,-17-193 0,2-1 0,1 0 0,26 65 0,-35-103 1,2 3-2,0 1 0,0-1 0,0 1 0,1-1 0,-1 0 0,6 6 0,-7-9 0,0 0 0,0 0 1,0 0-1,0-1 0,0 1 0,1 0 0,-1-1 1,0 1-1,0-1 0,0 0 0,1 1 1,-1-1-1,0 0 0,0 0 0,0 0 0,1 1 1,-1-1-1,0-1 0,1 1 0,-1 0 0,0 0 1,0 0-1,0-1 0,1 1 0,-1 0 0,0-1 1,0 1-1,0-1 0,0 0 0,0 1 1,0-1-1,2-1 0,1-1 1,0 0 0,0-1 0,-1 1 0,1-1 0,-1 0 0,1 0 0,-1 0 0,0-1 0,-1 1 0,3-6 0,21-53 0,-19 45 0,38-135-7,-30 96 3,29-71-1,-40 118 5,-3 7 0,0 0 0,0 1 0,0-1 0,0 1 0,1-1 0,-1 1 0,1 0 0,0 0 0,-1-1 0,5-2 0,0 2 0,-6 3 0,1 0 0,-1 0 0,1 0 0,-1 1 0,0-1 0,1 0 0,-1 1 0,1-1 0,-1 0 0,0 1 0,1-1 0,-1 1 0,0-1 0,1 0 0,-1 1 0,0-1 0,0 1 0,1-1 0,-1 1 0,0-1 0,0 1 0,0-1 0,0 1 0,0-1 0,0 1 0,0-1 0,1 1 0,-2-1 0,1 1 0,0-1 0,0 1 0,0-1 0,0 1 0,0 23 0,0-22 0,0 34 0,1-15 0,-1 0 0,0 0 0,-2 1 0,-1-1 0,0 0 0,-7 21 0,2-20 0,2 0 0,0 1 0,2 0 0,0 0 0,1 0 0,2 0 0,0 0 0,3 28 0,-1-47 0,0-1 0,0 1 0,0-1 0,0 1 0,1-1 0,-1 0 0,1 1 0,0-1 0,0 0 0,0 0 0,0 0 0,0-1 0,1 1 0,-1 0 0,1-1 0,0 0 0,0 0 0,0 1 0,0-2 0,0 1 0,0 0 0,1-1 0,-1 1 0,0-1 0,1 0 0,-1 0 0,5 0 0,11 3 0,0-1 0,0-2 0,37 0 0,-39-1 0,-11 0 0,0 1 1,0-2-1,0 1 1,-1-1-1,1 0 1,0 0-1,0 0 1,0-1-1,-1 0 1,1 0-1,0 0 1,-1-1-1,0 0 1,0 0-1,0 0 1,0-1-1,0 1 1,-1-1-1,1 0 1,-1-1-1,0 1 1,0-1-1,-1 0 1,0 0-1,1 0 1,-2 0-1,1 0 1,-1-1-1,1 0 1,-1 1-1,1-7 1,1-7-1,-1 0 0,0 0 0,-2 0 0,0-1 0,-1 1 0,-1 0 0,0 0 0,-2-1 0,0 1 0,-1 1 0,-1-1 0,-1 1 0,-12-27 0,7 24 0,-1 1 0,0 0 0,-23-26 0,30 39 0,-1 1 0,1 1 0,-1-1 0,-1 1 0,1 0 0,-1 0 0,1 0 0,-1 1 0,-1 1 0,1-1 0,0 1 0,-1 0 0,-11-3 0,17 6 0,0-1 0,0 1 0,0 0 0,0 0 0,-1-1 0,1 1 0,0 1 0,0-1 0,0 0 0,0 0 0,0 1 0,0-1 0,0 1 0,0 0 0,0-1 0,0 1 0,0 0 0,1 0 0,-1 0 0,0 1 0,0-1 0,1 0 0,-1 1 0,1-1 0,-1 1 0,1-1 0,0 1 0,0 0 0,-1-1 0,1 1 0,0 0 0,0 0 0,1 0 0,-2 3 0,-1 6 0,1 0 0,0 0 0,1 1 0,0-1 0,1 14 0,0-11 0,-1 22 0,5 44 0,-3-68 0,1 1 0,1-1 0,0 0 0,1 1 0,0-2 0,12 24 0,-7-19 0,0-1 0,1 0 0,1 0 0,0-1 0,1-1 0,1 0 0,14 12 0,-19-19 0,1 0 0,-1 0 0,1-1 0,0 0 0,1-1 0,-1 0 0,1 0 0,-1-1 0,1 0 0,0-1 0,1 0 0,-1-1 0,17 1 0,-22-2 0,0 1 0,0-1 0,0 0 0,0-1 0,-1 1 0,1-1 0,0 0 0,0 0 0,0-1 0,-1 1 0,1-1 0,-1 0 0,1 0 0,-1-1 0,0 1 0,0-1 0,0 0 0,0 0 0,0 0 0,-1-1 0,1 1 0,-1-1 0,0 0 0,0 0 0,0 0 0,-1 0 0,0 0 0,1-1 0,-1 1 0,2-9 0,3-11 0,0-1 0,-2 0 0,-1-1 0,1-36 0,-3 32-1,2 0 0,10-43 0,-14 71 0,1-1 1,0 1-1,0 0 0,0 0 0,0-1 0,0 1 0,1 0 1,-1 0-1,1 0 0,-1 0 0,1 0 0,0 1 0,-1-1 1,1 0-1,0 1 0,0-1 0,0 1 0,0 0 0,1 0 1,-1 0-1,0 0 0,0 0 0,1 0 0,-1 0 0,0 1 1,1-1-1,-1 1 0,1 0 0,3 0 0,-2 0 1,-1 0 0,1 1 0,0-1-1,0 1 1,0 0 0,-1 0 0,1 0-1,-1 1 1,1-1 0,-1 1 0,1 0-1,-1 0 1,0 0 0,0 0 0,0 1-1,0-1 1,4 5 0,-2-1-2,0 0 0,-1 0-1,0 1 1,-1-1 0,5 10 0,-13-18 1,-1-1 1,1 1-1,-1 1 1,0-1 0,0 1-1,-9-1 1,11 1 0,1 0 0,-1 1 1,0 0-1,1 0 0,-1 0 0,0 0 0,1 0 1,-1 1-1,0 0 0,1 0 0,-1 0 0,1 0 1,-1 0-1,1 1 0,0-1 0,-1 1 0,1 0 1,0 0-1,0 0 0,0 0 0,1 1 0,-1-1 1,0 1-1,1 0 0,0 0 0,-3 4 0,-2 3 0,0 2 0,1-1-1,1 1 1,0 0 0,0 0 0,1 0-1,1 0 1,-4 22 0,3 5-2,1 61 1,3-96 1,0-1 0,0 1 0,0 0 0,0-1 0,1 1 0,0-1 0,0 1 0,0-1 0,0 1 0,0-1 0,1 0 0,0 0 0,-1 1 0,1-1 0,0 0 0,5 5 0,-3-5 0,0 0 0,-1-1 0,2 1 0,-1-1 0,0 0 0,0 0 0,1 0 0,-1-1 0,0 1 0,1-1 0,0 0 0,7 1 0,-3-1 0,0 0 0,0-1 0,0 0 0,0 0-1,1-1 1,9-1 0,-15 1 1,0 0-1,0-1 0,0 1 0,0-1 0,-1 0 1,1 0-1,0 0 0,-1 0 0,1 0 1,-1-1-1,0 0 0,0 0 0,0 0 0,5-6 1,0-3 0,-1 1 1,-1-1-1,0 0 0,-1-1 1,0 0-1,-1 0 1,-1 0-1,0 0 1,2-18-1,-1-16-2,-2-63 0,-2 71 2,1-37-3,1 35 6,-2-1-1,-1 1 0,-2 0 1,-2 0-1,-12-46 1,17 87-4,0-1 1,0 0-1,0 1 1,0-1-1,0 0 1,0 1-1,0-1 1,-1 0-1,1 1 1,0-1-1,0 0 1,0 1-1,-1-1 1,1 1-1,0-1 1,-1 0-1,1 1 1,-1-1-1,1 1 1,0-1-1,-1 1 1,1-1 0,-1 1-1,1 0 1,-1-1-1,-1 0 1,1 5-2,-2 10 1,1 0 0,1-1 0,0 1 0,0 0 0,4 26 0,-1 6 0,-4 55 0,-1-38 0,4-1 0,10 89 0,-8-136 0,0 0 0,1 0 0,0 0 0,10 21 0,-13-32 0,1-1 0,0 1 0,0-1 0,0 1 0,1-1 0,-1 0 0,1 0 0,-1 0 0,1 0 0,0 0 0,0-1 0,0 1 0,1-1 0,-1 0 0,1 0 0,-1 0 0,1 0 0,0-1 0,-1 0 0,1 1 0,0-1 0,5 0 0,2 1 0,-1-2 0,0 0 0,1 0 0,19-3 0,-26 2 0,0 0 0,0 0 0,-1 0 0,1-1 0,-1 1 0,1-1 0,-1 0 0,1 0 0,-1 0 0,0-1 0,0 1 0,0-1 0,0 0 0,-1 1 0,1-1 0,2-4 0,1-3 0,-1-1 0,1 0 0,-2 0 0,0 0 0,0-1 0,-1 0 0,0 1 0,-1-1 0,1-17 0,0-19 0,-4-49 0,-1 36 0,2 61 0,0 0 0,0 0 0,0 1 0,-1-1 0,1 0 0,0 0 0,0 0 0,0 0 0,0 1 0,0-1 0,-1 0 0,1 0 0,0 0 0,0 0 0,0 0 0,-1 0 0,1 1 0,0-1 0,0 0 0,0 0 0,-1 0 0,1 0 0,0 0 0,0 0 0,-1 0 0,1 0 0,0 0 0,0 0 0,0 0 0,-1 0 0,1 0 0,0 0 0,0 0 0,-1 0 0,1 0 0,0-1 0,0 1 0,0 0 0,-1 0 0,1 0 0,0 0 0,0 0 0,0 0 0,0-1 0,-1 1 0,1 0 0,0 0 0,0 0 0,0 0 0,0-1 0,0 1 0,0 0 0,-1 0 0,1 0 0,0-1 0,0 1 0,-4 16 0,1 1 0,0 0 0,1 0 0,1 1 0,1-1 0,2 26 0,-1 3 0,-1-42 0,0 11 0,0 0 0,1 0 0,0 0 0,1-1 0,7 25 0,-8-36 0,0 1 0,1-1 0,-1 0 0,1 1 0,0-1 0,0 0 0,0 0 0,0-1 0,1 1 0,-1 0 0,1-1 0,0 1 0,-1-1 0,1 0 0,0 0 0,0 0 0,1 0 0,-1-1 0,0 1 0,1-1 0,-1 0 0,0 0 0,1 0 0,-1 0 0,1-1 0,0 1 0,-1-1 0,8 0 0,-2 0 0,-1 0 0,0 0 0,1-1 0,-1 0 0,1-1 0,14-4 0,-19 4 0,0 0 0,0 0 0,0-1 0,-1 1 0,1-1 0,-1 0 0,0 0 0,0 0 0,0-1 0,0 1 0,0-1 0,-1 1 0,0-1 0,0 0 0,3-7 0,4-10 0,-1-1 0,-1 0 0,-2-1 0,0 0-1,4-44 1,-5-122 15,-4 139-2,0-189-8,-7 432-5,-15 263 0,15-383 0,-52 451 0,57-509 0,1-6 0,0 0 0,0-1 0,-1 1 0,0 0 0,0 0 0,-1-1 0,0 0 0,-1 1 0,0-1 0,-7 11 0,8-17 0,1-1 0,0 1 0,-1-1 0,1 0 0,-1 0 0,1 0 0,-1-1 0,0 1 0,1 0 0,-1-1 0,0 0 0,0 0 0,1 0 0,-1 0 0,0 0 0,1 0 0,-1-1 0,0 1 0,1-1 0,-1 1 0,0-1 0,1 0 0,-1 0 0,-3-3 0,0-2 0,0 0 0,0 0 0,0-1 0,1 0 0,0 0 0,-8-14 0,-25-56 0,29 57 0,0 1 0,1-1 0,1 0 0,0 0 0,2-1 0,0 0 0,2 0 0,0 0 0,0-37 0,4 53 0,-1 1 0,1 0 0,-1 0 0,1-1 0,1 1 0,-1 0 0,0 0 0,1 0 0,0 0 0,0 1 0,0-1 0,0 0 0,1 1 0,0-1 0,-1 1 0,1 0 0,0 0 0,6-4 0,6-4 0,0 0 0,1 1 0,19-8 0,-17 8 0,62-31 0,92-53 0,-141 75 0,-1-2 0,0-1 0,33-33 0,-54 46 0,0-1 0,-1 1 0,-1-1 0,0-1 0,0 1 0,-1-1 0,0-1 0,-1 1 0,-1-1 0,1 1 0,2-16 0,-2-4 0,0 0 0,-3-1 0,0-41 0,-2 73 0,0 0 0,0 0 0,0 0 0,0 0 0,0 0 0,0 0 0,0 0 0,0 0 0,0 0 0,0-1 0,0 1 0,0 0 0,0 0 0,0 0 0,0 0 0,0 0 0,0 0 0,0 0 0,0 0 0,0 0 0,0-1 0,0 1 0,0 0 0,0 0 0,0 0 0,0 0 0,0 0 0,0 0 0,0 0 0,0 0 0,0 0 0,0-1 0,0 1 0,0 0 0,0 0 0,-1 0 0,1 0 0,0 0 0,0 0 0,0 0 0,0 0 0,0 0 0,0 0 0,0 0 0,0 0 0,0 0 0,-1 0 0,1 0 0,0 0 0,0 0 0,0 0 0,0 0 0,0 0 0,0 0 0,0 0 0,0 0 0,0 0 0,-1 0 0,1 0 0,0 0 0,0 0 0,0 0 0,0 0 0,0 0 0,-4 5 0,-1 8 0,0 0 0,2 0 0,0 1 0,0-1 0,-1 24 0,1 75 0,3-100 0,1 187 0,-1-192 0,0 0 0,1 0 0,-1-1 0,2 1 0,-1 0 0,1-1 0,0 1 0,1-1 0,-1 0 0,1 1 0,0-1 0,1-1 0,5 9 0,-6-11 0,0 0 0,0 0 0,0-1 0,0 1 0,1-1 0,-1 0 0,1 0 0,0 0 0,-1 0 0,1 0 0,0-1 0,0 0 0,0 0 0,0 0 0,0 0 0,0-1 0,1 1 0,-1-1 0,0 0 0,0-1 0,0 1 0,8-2 0,-9 1 0,-1 0 0,0 1 0,1-1 0,-1 0 0,0-1 0,0 1 0,0 0 0,0-1 0,0 1 0,0-1 0,0 1 0,0-1 0,0 0 0,-1 0 0,1 0 0,-1 0 0,1 0 0,-1 0 0,0-1 0,2-3 0,1-6 0,0 1 0,-1-1 0,2-13 0,-2 15 0,6-48 0,3-67 0,-9 73 0,19-96 0,-20 143 0,-1-1 0,1 1 0,0 0 0,0-1 0,0 1 0,1 0 0,-1 0 0,1 1 0,1-1 0,3-5 0,-5 9 0,0-1 0,0 1 0,0-1 0,0 1 0,0 0 0,0-1 0,0 1 0,1 0 0,-1 0 0,0 1 0,1-1 0,-1 0 0,1 1 0,-1 0 0,1-1 0,-1 1 0,0 0 0,1 0 0,-1 0 0,1 1 0,-1-1 0,1 1 0,-1-1 0,4 2 0,-4-1 0,-1 0 0,1 0 0,0 0 0,0 0 0,0 0 0,0 1 0,-1-1 0,1 0 0,-1 1 0,1-1 0,-1 1 0,1 0 0,-1 0 0,2 2 0,13 16 0,-36-8 0,12-8 0,-1 0 0,1 1 0,0 0 0,0 0 0,1 1 0,0 0 0,0 0 0,0 1 0,0 0 0,1 0 0,0 1 0,1 0 0,0 0 0,0 0 0,1 0 0,0 1 0,0 0 0,1 0 0,-3 11 0,0 7 0,1 0 0,1 1 0,1 0 0,1 0 0,3 33 0,0-56 0,-1 0 0,1 0 0,-1 0 0,1 0 0,1 0 0,-1 0 0,1-1 0,-1 1 0,1 0 0,1-1 0,-1 0 0,1 1 0,-1-1 0,8 7 0,-5-6 0,0 0 0,1-1 0,0 1 0,0-1 0,0-1 0,0 1 0,0-1 0,1 0 0,9 2 0,8 1 0,0-1 0,0-1 0,1-1 0,46-1 0,-52-2 0,1 0 0,-1-1 0,0-1 0,1-1 0,26-7 0,-40 8 0,-1 0 0,0 0 0,0-1 0,0 0 0,0 0 0,0 0 0,0 0 0,-1-1 0,0 1 0,1-1 0,-2 0 0,1-1 0,0 1 0,-1-1 0,0 1 0,0-1 0,0 0 0,0 0 0,-1 0 0,0-1 0,0 1 0,0-1 0,0-7 0,3-18 0,-3 0 0,0 0 0,-4-40 0,1 36 0,1 24 0,0 0 0,0 1 0,-1-1 0,0 0 0,-1 1 0,-1-1 0,1 1 0,-2 0 0,1 0 0,-1 0 0,-1 0 0,0 1 0,-10-16 0,14 24 0,0-1 0,-1 0 0,1 1 0,0-1 0,-1 1 0,1-1 0,-1 1 0,0-1 0,1 1 0,-1 0 0,0 0 0,0 0 0,0 0 0,0 0 0,0 1 0,0-1 0,0 0 0,0 1 0,0 0 0,0-1 0,0 1 0,0 0 0,0 0 0,-1 0 0,1 0 0,0 1 0,0-1 0,0 0 0,0 1 0,0 0 0,0-1 0,0 1 0,0 0 0,-2 1 0,0 1 0,-1 1 0,1-1 0,0 1 0,-1 0 0,2 0 0,-1 0 0,0 0 0,1 1 0,0 0 0,0-1 0,-3 9 0,-2 7 0,1 0 0,0 1 0,2 0 0,0 0 0,-2 38 0,4-16 0,7 84 0,-4-124 0,0-1 0,1 1 0,-1 0 0,1 0 0,0 0 0,0-1 0,0 1 0,0 0 0,0-1 0,1 1 0,-1-1 0,1 1 0,0-1 0,-1 0 0,1 0 0,0 0 0,0 0 0,1 0 0,-1 0 0,0 0 0,1-1 0,-1 1 0,1-1 0,-1 1 0,1-1 0,0 0 0,-1 0 0,5 0 0,4 2 0,1-2 0,-1 1 0,1-2 0,-1 0 0,21-2 0,-29 2 0,0 0 0,0-1 0,0 0 0,0 1 0,0-1 0,-1-1 0,1 1 0,0 0 0,0-1 0,-1 1 0,1-1 0,-1 0 0,1 0 0,-1 0 0,0 0 0,1 0 0,1-3 0,0-1 0,0 0 0,-1 0 0,1 0 0,-1 0 0,-1 0 0,1-1 0,1-9 0,1-8 0,-1 0 0,-1-1 0,0-31 0,-3-161 0,-1 204 0,-3 20 0,-3 22 0,4 15 0,2 0 0,6 74 0,-3-111 0,-1 1 0,1-1 0,0 0 0,1 0 0,0 0 0,0 0 0,0 0 0,1 0 0,0-1 0,0 0 0,10 11 0,-11-14 0,-1 0 0,1-1 0,0 1 0,0-1 0,1 1 0,-1-1 0,0 0 0,1-1 0,0 1 0,-1 0 0,1-1 0,0 0 0,-1 0 0,1 0 0,0 0 0,0-1 0,0 1 0,0-1 0,0 0 0,0 0 0,0-1 0,0 1 0,0-1 0,4-1 0,-6 1 0,0 0 0,1 0 0,-1-1 0,0 1 0,-1-1 0,1 1 0,0-1 0,0 1 0,0-1 0,-1 0 0,1 0 0,-1 0 0,0 0 0,0 0 0,1 0 0,-1 0 0,0-1 0,-1 1 0,1 0 0,0-3 0,11-55 0,-10 45 0,24-167 0,4-272 0,-30 454 0,0-1 0,0 1 0,0 0 0,0-1 0,0 1 0,1-1 0,-1 1 0,0 0 0,0-1 0,0 1 0,0-1 0,0 1 0,0-1 0,0 1 0,0 0 0,0-1 0,-1 1 0,1-1 0,0 1 0,0 0 0,0-1 0,0 1 0,-1-1 0,1 1 0,0 0 0,0-1 0,-1 1 0,1 0 0,0-1 0,0 1 0,-1 0 0,1 0 0,0-1 0,-1 1 0,1 0 0,-1-1 0,-5 7 0,6-6 0,-4 5 0,1 1 0,0 0 0,0 0 0,0 0 0,1 1 0,0-1 0,0 1 0,0-1 0,0 11 0,-3 63 0,5-74 0,-1 18 0,-1 52 0,12 117 0,-7-170 0,1 0 0,1 0 0,1-1 0,1 0 0,0 0 0,2-1 0,1 0 0,0 0 0,22 31 0,-29-48 0,1 0 0,-1 0 0,1-1 0,-1 1 0,1 0 0,0-1 0,0 0 0,0 0 0,1 0 0,-1-1 0,1 0 0,0 1 0,-1-1 0,1-1 0,0 1 0,0-1 0,0 0 0,0 0 0,0 0 0,1-1 0,7 0 0,-11 0 0,0 0 0,0 0 0,0-1 0,0 1 0,0-1 0,0 1 0,0-1 0,-1 0 0,1 1 0,0-1 0,0 0 0,0 0 0,-1-1 0,1 1 0,-1 0 0,1 0 0,2-4 0,-1 1 0,0 0 0,0 0 0,0-1 0,-1 1 0,0-1 0,4-9 0,-1-5 0,0 0 0,3-35 0,-2-15 0,-2 0 0,-9-96 0,5 157 0,-1 0 0,0 0 0,-1 0 0,0 0 0,0 0 0,-7-14 0,9 22 0,0-1 0,0 0 0,0 1 0,0-1 0,-1 1 0,1-1 0,0 1 0,0-1 0,0 1 0,-1-1 0,1 1 0,0-1 0,-1 1 0,1-1 0,0 1 0,-1 0 0,1-1 0,-1 1 0,1 0 0,0-1 0,-1 1 0,1 0 0,-1-1 0,1 1 0,-1 0 0,1 0 0,-2-1 0,1 11 0,1-7 0,-4 50 0,3 0 0,6 67 0,-3-103 0,0-1 0,1 0 0,1 0 0,1 0 0,0-1 0,1 1 0,0-1 0,1-1 0,1 1 0,0-1 0,1 0 0,12 13 0,-15-22 0,0 1 0,0-2 0,0 1 0,0-1 0,1 0 0,0 0 0,-1-1 0,2 0 0,-1 0 0,0 0 0,0-1 0,1 0 0,9 1 0,-11-2 0,0 0 0,0-1 0,0 0 0,0 0 0,-1 0 0,1 0 0,0-1 0,0 0 0,0-1 0,0 1 0,-1-1 0,1 0 0,-1 0 0,1-1 0,-1 1 0,0-1 0,9-7 0,-7 3 0,0-1 0,-1 0 0,0 0 0,0-1 0,0 0 0,-1 0 0,-1 0 0,0 0 0,0-1 0,0 0 0,-1 0 0,-1 0 0,2-14 0,1-16 0,-2 0 0,-3-45 0,0 49 0,0 28 0,-2-27 0,2 34 0,0 0 0,0 0 0,-1 0 0,1 0 0,0 1 0,-1-1 0,1 0 0,0 0 0,-1 0 0,1 1 0,-1-1 0,1 0 0,-1 0 0,0 1 0,1-1 0,-1 0 0,0 1 0,1-1 0,-1 1 0,0-1 0,0 1 0,0 0 0,1-1 0,-1 1 0,0 0 0,0-1 0,0 1 0,0 0 0,0 0 0,0 0 0,-1 0 0,1 0 0,0 0 0,1 1 0,-1-1 0,0 0 0,0 1 0,1-1 0,-1 1 0,0 0 0,1-1 0,-1 1 0,0-1 0,1 1 0,-1 0 0,1 0 0,-1-1 0,1 1 0,-1 0 0,1 0 0,0 0 0,-1-1 0,1 1 0,0 0 0,0 0 0,0 0 0,0 0 0,-1 0 0,1-1 0,1 3 0,-4 34 0,3-29 0,-1 31 0,1 0 0,9 67 0,-7-94 0,1 0 0,0 1 0,0-1 0,1 0 0,1-1 0,0 1 0,1-1 0,0 0 0,0 0 0,1-1 0,1 0 0,15 16 0,-18-22 0,0 0 0,0 0 0,0-1 0,1 0 0,0 0 0,-1 0 0,1-1 0,0 0 0,0 0 0,1 0 0,-1-1 0,0 0 0,1 0 0,-1 0 0,0-1 0,1 0 0,-1 0 0,12-3 0,-15 3 0,-1-1 0,1 0 0,0 0 0,0 0 0,0 0 0,0 0 0,-1-1 0,1 1 0,-1-1 0,1 1 0,-1-1 0,0 0 0,1 0 0,-1 0 0,0-1 0,0 1 0,-1 0 0,1-1 0,0 1 0,-1-1 0,1 0 0,-1 1 0,0-1 0,0 0 0,0 0 0,0-4 0,3-8 0,-1-1 0,-1 1 0,1-31 0,-3 16 0,0-1 0,-2 1 0,-1 0 0,-2 0 0,-8-30 0,9 47 0,0 1 0,0-1 0,-2 1 0,1 0 0,-1 1 0,-1-1 0,0 1 0,-1 0 0,0 1 0,-1 0 0,0 0 0,0 1 0,-1 0 0,-11-8 0,15 14 0,1 0 0,0 1 0,-1-1 0,1 1 0,-1 0 0,0 0 0,0 1 0,0 0 0,-8-1 0,12 2 0,0 0 0,0 0 0,0-1 0,-1 2 0,1-1 0,0 0 0,0 0 0,-1 1 0,1-1 0,0 1 0,0-1 0,0 1 0,0 0 0,0 0 0,0 0 0,0 0 0,0 1 0,0-1 0,1 0 0,-1 1 0,0-1 0,1 1 0,-1-1 0,1 1 0,-1 0 0,1 0 0,-2 3 0,0 7 0,-1-1 0,2 1 0,0-1 0,0 1 0,1 0 0,1 12 0,5 73 0,-3-83 0,0 1 0,1-1 0,1 0 0,1 0 0,-1-1 0,2 1 0,11 19 0,-12-24 0,1 0 0,0 0 0,0-1 0,1 0 0,0 0 0,0 0 0,1-1 0,0 0 0,0-1 0,0 0 0,11 6 0,-13-10 0,0 0 0,-1 0 0,1-1 0,0 0 0,0 0 0,0 0 0,-1-1 0,1 0 0,7-1 0,0 1 0,-11 0 0,0-1 0,-1 1 0,1-1 0,0 1 0,0-1 0,-1 0 0,1 0 0,0 0 0,-1 0 0,1 0 0,-1 0 0,1 0 0,-1 0 0,1-1 0,-1 1 0,0 0 0,0-1 0,0 1 0,0-1 0,0 0 0,0 1 0,0-1 0,0 0 0,-1 1 0,1-1 0,-1 0 0,1-2 0,3-10 0,-1 0 0,3-22 0,-4 23 0,2-16 0,21-116 0,-20 122 0,1 1 0,1-1 0,1 1 0,12-22 0,-18 41 0,0-1 0,0 1 0,1-1 0,-1 1 0,1 0 0,0 0 0,0 0 0,0 0 0,0 0 0,0 1 0,1 0 0,-1-1 0,1 1 0,5-2 0,-8 3 0,1 1 0,0 0 0,0-1 0,-1 1 0,1 0 0,0 0 0,0 0 0,-1 0 0,1 0 0,0 1 0,0-1 0,-1 0 0,1 1 0,0-1 0,-1 1 0,1 0 0,-1-1 0,1 1 0,0 0 0,-1 0 0,0 0 0,1 0 0,-1 0 0,0 1 0,1-1 0,-1 0 0,0 1 0,0-1 0,0 0 0,0 1 0,0-1 0,-1 1 0,1 0 0,0-1 0,0 4 0,9 21 0,-2 0 0,0 1 0,-2 0 0,-1 0 0,2 34 0,-1 143 0,-6-199 0,0 37 0,0-27 0,0-13 0,0-7 0,0-19 0,1 0 0,1 0 0,1 0 0,1 0 0,2 1 0,9-29 0,8-11 0,2 2 0,3 0 0,43-66 0,-66 119 0,-4 5 0,1 1 0,-1 0 0,0 0 0,1-1 0,-1 1 0,1 0 0,0 0 0,0 1 0,0-1 0,0 0 0,0 1 0,0-1 0,0 1 0,0-1 0,4 0 0,-6 2 0,0 0 0,1-1 0,-1 1 0,0 0 0,0 0 0,0 0 0,1 0 0,-1 0 0,0 0 0,0 0 0,1 0 0,-1 0 0,0 0 0,0 0 0,0 0 0,1 0 0,-1 1 0,0-1 0,0 0 0,0 0 0,1 0 0,-1 0 0,0 0 0,0 0 0,0 0 0,1 1 0,-1-1 0,0 0 0,0 0 0,0 0 0,0 0 0,0 1 0,0-1 0,1 0 0,-1 0 0,0 0 0,0 1 0,0-1 0,0 0 0,0 0 0,0 0 0,0 1 0,1 13 0,-1-7 0,1 155 0,-3 196 0,2-345-8,-4 32 25,4-44-21,-1 0 1,1 0 0,0 0 0,0 0 0,-1 0 0,1 0 0,-1 1 0,1-1 0,-1 0-1,0 0 1,1 0 0,-1-1 0,0 1 0,0 0 0,0 0 0,1 0 0,-1 0-1,0-1 1,0 1 0,0 0 0,0-1 0,0 1 0,-1-1 0,1 1 0,0-1 0,0 0-1,0 1 1,0-1 0,0 0 0,-3 0 0,3 0-40,0 0 0,0 0 0,0 0-1,0 0 1,0 0 0,0 0 0,0 0 0,0-1 0,0 1 0,0 0 0,1-1-1,-1 1 1,0-1 0,0 1 0,0-1 0,0 0 0,-1-1 0,-20-32-3127</inkml:trace>
</inkml:ink>
</file>

<file path=ppt/ink/ink11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5"/>
    </inkml:context>
    <inkml:brush xml:id="br0">
      <inkml:brushProperty name="width" value="0.05" units="cm"/>
      <inkml:brushProperty name="height" value="0.05" units="cm"/>
      <inkml:brushProperty name="color" value="#FFFFFF"/>
    </inkml:brush>
  </inkml:definitions>
  <inkml:trace contextRef="#ctx0" brushRef="#br0">217 44 32159,'-3'-3'21,"0"0"-1,0 0 1,0 0 0,-1 0 0,1 1 0,-1-1 0,1 1 0,-1 0 0,0 0-1,0 1 1,0-1 0,0 1 0,0 0 0,0 0 0,0 0 0,0 0-1,-1 1 1,1-1 0,0 1 0,0 0 0,-1 1 0,1-1 0,0 1 0,0 0-1,-8 2 1,6-1-20,0 0 0,0 0 0,1 1 0,-1 0-1,1 0 1,-1 0 0,1 0 0,0 1 0,0 0 0,1 0-1,-1 0 1,1 1 0,0 0 0,0-1 0,0 1 0,1 1-1,-4 6 1,3-1 0,1-1 0,0 1 0,0-1 1,1 1-1,1 0 0,-1 13 0,2-18-1,-1 0 1,1-1 0,1 1 0,-1 0 0,1-1 0,0 1-1,1 0 1,-1-1 0,1 1 0,0-1 0,0 0-1,1 0 1,5 9 0,-3-8-1,1-1 0,0 0 0,0 0 0,0-1 0,1 0 0,-1 0 0,1 0 0,0-1 0,0 0 0,1 0 0,-1-1 0,0 1 0,10 0 0,1 0 0,1-1 0,-1 0 0,1-1 0,28-3 0,-44 2 1,0-1 0,0 1 0,0-1 0,0 0 0,-1 0 0,1 0 0,0 0 0,0-1 0,-1 1 0,1-1 0,-1 1 0,1-1 0,-1 0 0,0 0-1,0 0 1,1 0 0,-2-1 0,1 1 0,0 0 0,0-1 0,-1 1 0,1-1 0,-1 0 0,0 1 0,0-1 0,0 0 0,0 0 0,0 0 0,0-5 0,1-7 0,0-1-1,-1 0 1,-1 0 0,-2-20 0,2 30-2,-1-3 1,-1-1 1,0 0-1,0 1 0,-1-1 1,0 1-1,-1 0 0,0 0 1,-1 0-1,1 0 0,-10-11 1,12 17-3,0 0 1,0 0-1,-1 0 1,1 0 0,-1 0-1,0 1 1,0-1-1,0 1 1,0 0-1,0 0 1,0 0 0,0 0-1,-1 0 1,1 1-1,-1 0 1,1 0 0,-1 0-1,0 0 1,1 0-1,-1 0 1,0 1 0,0 0-1,1 0 1,-1 0-1,0 0 1,0 1 0,1-1-1,-1 1 1,0 0-1,-4 2 1,5-1-13,0-1 1,0 1-1,0 0 1,0 0-1,0 0 0,1 1 1,-1-1-1,1 1 1,-4 4-1,-18 36-386</inkml:trace>
</inkml:ink>
</file>

<file path=ppt/ink/ink11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5"/>
    </inkml:context>
    <inkml:brush xml:id="br0">
      <inkml:brushProperty name="width" value="0.05" units="cm"/>
      <inkml:brushProperty name="height" value="0.05" units="cm"/>
      <inkml:brushProperty name="color" value="#FFFFFF"/>
    </inkml:brush>
  </inkml:definitions>
  <inkml:trace contextRef="#ctx0" brushRef="#br0">0 6 31775,'17'0'528,"29"0"-336,16 0-112,3 0-32,1-3-16,-14 0-32,-16 3 0,-16 0-80</inkml:trace>
</inkml:ink>
</file>

<file path=ppt/ink/ink11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6"/>
    </inkml:context>
    <inkml:brush xml:id="br0">
      <inkml:brushProperty name="width" value="0.05" units="cm"/>
      <inkml:brushProperty name="height" value="0.05" units="cm"/>
      <inkml:brushProperty name="color" value="#FFFFFF"/>
    </inkml:brush>
  </inkml:definitions>
  <inkml:trace contextRef="#ctx0" brushRef="#br0">216 58 31983,'-5'-6'59,"0"1"0,0 0 1,0 0-1,-1 0 0,0 1 1,0-1-1,0 1 1,-1 1-1,1-1 0,-12-3 1,14 6-58,1 0 1,-1 0-1,1 0 1,-1 1 0,0-1-1,1 1 1,-1 0-1,1 0 1,-1 1-1,1-1 1,-1 1 0,0-1-1,1 1 1,-1 0-1,1 0 1,0 1 0,-1-1-1,1 1 1,0-1-1,0 1 1,0 0 0,0 1-1,0-1 1,-3 4-1,1 0-1,0-1-1,0 2 0,1-1 0,0 1 1,0-1-1,1 1 0,0 0 0,0 0 0,0 1 1,1-1-1,-2 10 0,1 4 0,0 1 0,1 37 0,2-55 0,0 1 0,0 0 0,1-1 0,0 1 0,0-1 0,0 1 0,0-1 0,0 1 0,1-1 0,0 0 0,0 0 0,0 0 0,1 0 0,-1 0 0,1 0 0,6 6 0,-5-6 0,1 0 0,0-1 0,0 1 1,1-1-1,-1 0 0,1 0 0,-1-1 1,1 0-1,0 0 0,0 0 0,0-1 0,6 1 1,0 0 1,0 0 0,1-1 0,-1 0 0,0-2 0,1 1 0,-1-1 0,0-1 0,13-3 0,-21 4-1,1 0-1,-1-1 1,0 0 0,0 0 0,0 0-1,0-1 1,0 1 0,0-1-1,0 0 1,-1 0 0,1 0-1,-1 0 1,0-1 0,0 1-1,0-1 1,-1 0 0,1 0-1,-1 0 1,0 0 0,0 0-1,0-1 1,-1 1 0,2-9-1,-1 6 1,0 1 0,-1-1 0,0 0 0,-1 0 0,1 1 0,-1-1 1,-1 0-1,1 0 0,-1 1 0,0-1 0,-1 0 0,1 1 0,-1-1 0,-1 1 0,1 0 0,-1-1 0,0 1 0,-1 0 0,1 1 0,-1-1 0,0 1 0,-1 0 0,1 0 0,-1 0 0,-7-6 0,1 4-1,0 0 1,0 0-1,0 1 0,-1 0 0,-21-6 1,26 9-4,1 2 1,-1-1 0,0 1-1,1 0 1,-1 0-1,0 1 1,0 0 0,0 0-1,1 1 1,-1 0-1,0 0 1,-10 3 0,14-2-6,0 0 1,0-1-1,1 2 1,-1-1-1,1 0 1,-1 0 0,1 1-1,0-1 1,0 1-1,0 0 1,0-1-1,1 1 1,-1 0-1,1 0 1,0 0 0,-1 0-1,1 1 1,1-1-1,-1 0 1,0 0-1,1 1 1,0-1-1,-1 4 1,-1 50-473</inkml:trace>
</inkml:ink>
</file>

<file path=ppt/ink/ink11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7"/>
    </inkml:context>
    <inkml:brush xml:id="br0">
      <inkml:brushProperty name="width" value="0.05" units="cm"/>
      <inkml:brushProperty name="height" value="0.05" units="cm"/>
      <inkml:brushProperty name="color" value="#FFFFFF"/>
    </inkml:brush>
  </inkml:definitions>
  <inkml:trace contextRef="#ctx0" brushRef="#br0">249 13 32287,'-4'-2'8,"-1"0"-1,1 0 1,-1 0 0,0 1 0,0 0 0,0 0 0,0 1-1,0-1 1,0 1 0,0 0 0,0 0 0,0 1 0,0-1-1,0 1 1,1 0 0,-1 1 0,0-1 0,0 1 0,1 0-1,-1 0 1,1 0 0,-1 1 0,1-1 0,0 1 0,0 0-1,0 0 1,1 1 0,-1-1 0,-3 5 0,1 1-7,0 0 1,1 0-1,0 0 1,1 1-1,0 0 1,0-1-1,1 1 1,1 1-1,-1-1 1,2 0-1,-1 0 1,1 1-1,1 10 1,0-16 1,0 0 0,1 0-1,-1-1 1,1 1 0,0 0 0,1-1 0,-1 1-1,1-1 1,0 1 0,0-1 0,0 0 0,1 0 0,-1 0-1,1 0 1,0 0 0,0 0 0,0-1 0,1 0 0,0 0-1,-1 1 1,1-2 0,0 1 0,0 0 0,0-1 0,1 0-1,-1 0 1,0 0 0,1-1 0,-1 1 0,1-1-1,0 0 1,-1-1 0,7 1 0,1 2 7,1-2 1,0 0 0,0 0-1,0-2 1,0 1-1,17-4 1,-27 3-10,1 0 0,-1 0-1,0 0 1,0 0 0,0 0 0,0-1 0,0 0 0,0 1 0,-1-1 0,1 0 0,-1 0 0,1-1 0,-1 1 0,1 0-1,-1-1 1,0 1 0,0-1 0,-1 0 0,1 0 0,0 0 0,-1 0 0,0 0 0,1 0 0,-1 0 0,-1 0 0,1-1 0,0 1-1,-1 0 1,1-5 0,-1 0 0,0-1 0,0 0 0,-1 1 0,0-1 0,0 1 0,-1-1 0,-1 1 0,1 0 0,-1 0 0,0 0-1,-1 0 1,0 0 0,0 1 0,-1 0 0,0-1 0,0 2 0,0-1 0,-1 1 0,0 0 0,-1 0 0,1 0 0,-1 1-1,0 0 1,0 0 0,-1 1 0,0 0 0,1 0 0,-13-3 0,15 4-33,-1 1 0,1 0-1,-1 0 1,0 1 0,0 0 0,0 0 0,0 0-1,0 0 1,0 1 0,0 0 0,0 0 0,0 1 0,0 0-1,0 0 1,0 0 0,0 1 0,1 0 0,-1 0-1,0 0 1,1 1 0,0 0 0,-1 0 0,1 0-1,0 1 1,1-1 0,-1 1 0,1 0 0,-1 1-1,-6 8 1,-16 38-3372</inkml:trace>
</inkml:ink>
</file>

<file path=ppt/ink/ink1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3"/>
    </inkml:context>
    <inkml:brush xml:id="br0">
      <inkml:brushProperty name="width" value="0.05" units="cm"/>
      <inkml:brushProperty name="height" value="0.05" units="cm"/>
      <inkml:brushProperty name="color" value="#FFFF00"/>
    </inkml:brush>
  </inkml:definitions>
  <inkml:trace contextRef="#ctx0" brushRef="#br0">9 437 31967,'-1'5'88,"0"0"1,0 0 0,0 0 0,0 1 0,1-1-1,0 8 1,-2 34-79,1-17-3,1-1 1,4 38 0,-4-60-8,1-1 0,1 1 0,-1-1 0,1 1 0,0-1 1,0 0-1,1 0 0,0 0 0,0 0 0,0 0 0,1 0 0,0-1 1,0 0-1,0 0 0,9 8 0,-9-10 2,1-1 0,-1 0 0,1 0 0,0 0 1,-1 0-1,1-1 0,0 0 0,0 0 0,0 0 0,0-1 0,0 1 0,0-1 0,0-1 1,0 1-1,0 0 0,0-1 0,0 0 0,0-1 0,0 1 0,-1-1 0,1 1 0,0-2 1,-1 1-1,0 0 0,1-1 0,-1 0 0,0 0 0,6-6 0,2-4 0,-1 0-1,-1-1 0,0-1 1,-1 0-1,0 0 0,-1-1 1,-1 0-1,0 0 0,-2-1 1,0 0-1,5-24 0,-1-21 8,3-116 0,-10 110-8,-1 62-1,-1-6 0,0 16 0,0 23 0,-11 237 0,10-237 0,0-8-2,1-1 1,1 0-1,0 0 1,2 1-1,4 19 1,-6-34 1,0-1-1,1 1 1,-1-1 0,1 1 0,-1-1-1,1 1 1,0-1 0,1 0 0,-1 0 0,0 0-1,1 0 1,0-1 0,-1 1 0,1-1-1,0 1 1,1-1 0,-1 0 0,0 0 0,0 0-1,1-1 1,-1 1 0,1-1 0,0 0-1,-1 0 1,1 0 0,0 0 0,0-1 0,0 1-1,-1-1 1,6 0 0,-7 0 0,1 1 0,0-1 0,0 0 0,0 0 0,-1 0 0,1 0 0,0-1 0,0 1 0,-1-1 0,1 1 0,0-1 0,0 0 0,-1 0 0,1 0 0,-1-1 0,1 1 0,-1-1 0,0 1 0,1-1 0,-1 0 0,0 0 0,0 0 0,0 0 0,-1 0 0,1 0 0,0 0 0,2-5 0,10-23 2,-1-1-1,-1 0 1,-2 0 0,-1-1-1,-2-1 1,4-32 0,15-62 2,-25 124-3,0 0-1,0 1 1,0-1-1,0 1 1,0 0 0,1-1-1,-1 1 1,1 0 0,0 0-1,-1 0 1,1 0-1,0 0 1,4-2 0,-6 3-1,1 1 0,0-1 0,0 1 0,0-1 0,0 1 0,0 0 0,0-1 1,0 1-1,0 0 0,1 0 0,-1 0 0,0-1 0,0 1 0,0 0 0,0 1 1,0-1-1,0 0 0,0 0 0,0 0 0,0 1 0,0-1 0,0 0 0,0 1 1,0-1-1,0 1 0,0-1 0,0 1 0,0 0 0,0-1 0,0 1 0,-1 0 0,1-1 1,0 1-1,-1 0 0,1 0 0,0 0 0,-1 0 0,1 1 0,6 9-1,-1 0-1,-1 1 0,0 0 1,0 0-1,-2 1 1,1-1-1,-1 1 0,1 18 1,1 14 3,-2 49 0,-3 79 11,0-173-13,0 0 0,0 0 0,0 0 0,0 1 0,0-1 0,0 0 0,0 0 0,0 0 0,0 1 0,0-1 0,1 0 0,-1 0 0,0 0 0,0 0 0,0 1 0,0-1 0,0 0 0,1 0 0,-1 0 0,0 0 0,0 0 0,0 1 0,1-1 0,-1 0 0,0 0 0,0 0 0,0 0 0,1 0 0,-1 0 0,0 0 0,0 0 0,0 0 0,1 0 0,-1 0 0,0 0 0,0 0 0,0 0 0,1 0 0,-1 0 0,0 0 0,0 0 0,1 0 0,-1 0 0,0-1 0,0 1 0,0 0 0,0 0 0,1 0 0,-1 0 0,0 0 0,0 0 0,0-1 0,0 1 0,1 0 0,10-8 0,-4 0 0,0-1 0,0 1 0,-1-1 0,0-1 0,0 1 0,6-17 0,24-70 0,-22 58 0,-9 24 0,37-92 0,-36 94 0,0 0 0,0 0 0,2 1 0,-1 0 0,1 0 0,12-11 0,-19 21 0,0-1 0,0 1 0,1 0-1,-1-1 1,1 1 0,-1 0 0,1 0 0,0 0 0,-1 0 0,1 0 0,0 1-1,0-1 1,-1 0 0,1 1 0,0 0 0,2-1 0,-3 1 0,0 0-1,0 1 1,-1-1 0,1 0 0,0 0 0,0 1-1,-1-1 1,1 1 0,0-1 0,-1 1 0,1-1-1,0 1 1,-1-1 0,1 1 0,-1 0-1,1-1 1,-1 1 0,1 0 0,-1-1 0,1 1-1,-1 0 1,0 0 0,1-1 0,-1 3 0,2 5-2,0 1 1,-1 0-1,0 0 1,0-1 0,-2 11-1,1-13 2,0-4 0,1 36 0,-3 1 0,-8 53 0,6-68 0,0 0 0,2 0 0,0 1 0,4 43 0,-1-66 0,-1 0 0,1 0 0,-1 0 0,1 0 0,0 0 0,-1-1 0,1 1 0,0 0 0,0 0 0,0-1 0,1 1 0,-1-1 0,0 1 0,1-1 0,-1 1 0,0-1 0,1 0 0,0 0 0,-1 0 0,1 0 0,0 0 0,0 0 0,-1 0 0,1-1 0,0 1 0,0 0 0,4 0 0,5 1 0,0-1 0,1 0 0,19-1 0,-18 0 0,-6 0 0,0 0 0,0-1 1,0 0-1,0 0 0,-1-1 0,1 0 0,0 0 0,-1 0 1,1-1-1,-1 0 0,0 0 0,0-1 0,8-6 0,-6 4 1,0-1 0,-1-1-1,0 0 1,0 0 0,-1 0-1,0 0 1,-1-1-1,7-12 1,-2-2 0,-1-1 0,-1 0 0,-1-1 1,-1 0-1,-2 0 0,4-43 0,-5-256 31,-3 308-32,0 10 0,0-1 0,0 0 0,0 0 0,-1 0 0,0 1 0,0-1 0,-1 1 0,-4-11 0,6 17 0,0 0 0,0-1 0,0 1 0,0 0 0,-1 0 0,1 0 0,0 0 0,0 0 0,0 0 0,0 0 0,-1 0 0,1 0 0,0-1 0,0 1 0,0 0 0,-1 0 0,1 0 0,0 0 0,0 0 0,0 0 0,-1 0 0,1 0 0,0 0 0,0 1 0,0-1 0,-1 0 0,1 0 0,0 0 0,0 0 0,0 0 0,-1 0 0,1 0 0,0 0 0,0 0 0,0 1 0,0-1 0,0 0 0,-1 0 0,1 0 0,0 0 0,0 1 0,0-1 0,0 0 0,0 0 0,0 0 0,0 0 0,0 1 0,-1-1 0,1 0 0,0 0 0,0 0 0,0 1 0,0-1 0,0 0 0,0 0 0,0 0 0,0 1 0,0-1 0,0 0 0,0 0 0,1 1 0,-6 40 0,1 0 0,5 81 0,1-43 0,-2-73 0,-11 290 0,-12 39 0,-7 58 0,29-381 0,-1-1 0,0-1 0,0 1 0,-1 0 0,-1 0 0,1-1 0,-2 0 0,0 0 0,-9 15 0,13-23 0,0-1 0,1 0 0,-1 0 0,0 0 0,0 0 0,-1 0 0,1 0 0,0 0 0,0 0 0,0-1 0,-1 1 0,1 0 0,0-1 0,-1 1 0,1-1 0,0 1 0,-1-1 0,1 0 0,-1 1 0,1-1 0,0 0 0,-1 0 0,1 0 0,-1 0 0,1 0 0,-1-1 0,1 1 0,0 0 0,-1-1 0,1 1 0,-1-1 0,1 1 0,0-1 0,0 0 0,-1 1 0,1-1 0,0 0 0,0 0 0,0 0 0,0 0 0,0 0 0,0 0 0,0 0 0,0 0 0,0 0 0,0-1 0,1 1 0,-1 0 0,0-3 0,-11-34 0,1 0 0,-9-77 0,14 74 0,0 11 0,2 0 0,1 0 0,2 0 0,0-1 0,7-43 0,-5 67 0,1 1 0,1 0 0,-1 0 0,1 0 0,0 1 0,0-1 0,1 1 0,-1-1 0,1 1 0,1 0 0,-1 1 0,1-1 0,9-7 0,6-3 0,1 1 0,27-14 0,-36 21 0,3-1 0,210-129 0,-199 118 0,-1-1 0,0-2 0,-2 0 0,0-1 0,-2-1 0,20-30 0,-10 4 0,11-16 0,-108 132 0,49-47 0,0 1 0,2 1 0,-25 41 0,33-48 0,1-1 0,0 1 0,1 0 0,1 0 0,0 1 0,1-1 0,1 1 0,-2 17 0,3-21 0,1 0 0,0 1 0,1-1 0,0 0 0,0 0 0,1 0 0,0 0 0,5 12 0,-5-19 0,1 1 0,-1-1 0,1 0 0,0 0 0,0 0 0,0 0 0,0-1 0,0 1 0,1-1 0,0 0 0,0 0 0,0 0 0,0 0 0,0-1 0,0 0 0,1 0 0,-1 0 0,1 0 0,0-1 0,-1 0 0,6 1 0,3 1 0,-1 0 0,1-2 0,0 0 0,-1 0 0,1-1 0,0 0 0,0-1 0,0-1 0,-1 0 0,14-4 0,-19 4 0,-1-1 0,1 0 0,0 0 0,-1-1 0,1 1 0,-1-1 0,0-1 0,-1 1 0,1-1 0,-1 0 0,0 0 0,0-1 0,0 1 0,-1-1 0,0 0 0,0 0 0,0-1 0,5-13 0,-4 1 0,0-2 0,-1 1 0,-1 0 0,-1-1 0,-1 1 0,-1-1 0,0 1 0,-4-21 0,2 29 0,1 0 0,-2 1 0,1-1 0,-1 1 0,-1 0 0,0 0 0,-1 0 0,0 1 0,-1-1 0,-13-17 0,16 23 0,-1 0 0,-1 0 0,1 1 0,-1 0 0,0 0 0,1 0 0,-2 0 0,1 1 0,0 0 0,-1 0 0,0 0 0,1 1 0,-1 0 0,0 0 0,0 0 0,0 1 0,-1 0 0,1 0 0,0 0 0,0 1 0,-12 1 0,14 0 0,0 0 0,0 0 0,0 0 0,0 1 0,0-1 0,0 1 0,0 0 0,1 0 0,-1 0 0,1 1 0,0-1 0,-1 1 0,1 0 0,0 0 0,1 0 0,-1 0 0,0 1 0,1-1 0,0 1 0,0 0 0,0-1 0,0 1 0,1 0 0,-1 0 0,1 0 0,-1 5 0,-3 10 0,2-1 0,0 1 0,1-1 0,0 31 0,2-42 0,0 1 0,1 0-1,-1-1 1,2 1 0,-1-1 0,1 1 0,0-1-1,0 1 1,1-1 0,0 0 0,1 0-1,-1 0 1,1-1 0,0 1 0,1-1 0,0 0-1,0 0 1,0-1 0,1 0 0,-1 1 0,1-2-1,1 1 1,-1-1 0,7 4 0,-3-2-4,0-1 0,0-1 0,1 0 0,-1 0 0,1-1 1,20 4-1,-5-4 4,46-1 0,-68-2 0,0 0 0,0 0 0,0 0 0,0-1 0,0 0 0,0 0 0,0 0 0,0 0 0,0-1 0,-1 1 0,1-1 0,0 0 0,-1 0 0,1 0 0,-1-1 0,0 1 0,0-1 0,0 0 0,3-3 0,-1-1 0,0 0 0,-1-1 0,0 1 0,0-1 0,-1 0 0,0 0 0,-1 0 0,3-12 0,0-7 0,-1-1 0,-1-46 0,-3 53 0,0 0 0,2 0 0,0 0 0,1 1 0,11-37 0,-12 53 0,0 0 0,0 0 0,0 0 0,0 1 0,1-1 0,-1 1 0,1 0 0,0-1 0,0 1 0,0 1 0,0-1 0,1 0 0,-1 1 0,1-1 0,-1 1 0,1 0 0,0 1 0,5-3 0,-3 2 0,0 1 0,0-1 0,0 1 0,0 0 0,1 1 0,-1 0 0,0 0 0,0 0 0,0 0 0,1 1 0,10 3 0,-15-3 0,0 0 0,0 0 0,0 0 0,0 0 0,0 1 0,0-1 0,0 1 0,-1-1 0,1 1 0,0-1 0,-1 1 0,0 0 0,1 0 0,-1 0 0,0 0 0,0 0 0,0 0 0,1 4 0,12 43 0,-12-39 0,18 129 0,-18-108-4,1-1-1,2 0 1,1 0-1,1-1 0,1 0 1,15 33-1,-22-60 5,0-1 0,0 1 0,0 0 0,0 0 0,0 0 0,0-1 0,1 1 0,-1 0 0,1-1 0,-1 1 0,1-1 0,-1 0 0,1 1 0,0-1 0,0 0 0,0 0 0,0 0 0,0-1 0,0 1 0,0 0 0,0-1 0,0 1 0,0-1 0,0 1 0,0-1 0,0 0 0,0 0 0,1 0 0,-1 0 0,0-1 0,0 1 0,0-1 0,0 1 0,0-1 0,0 1 0,0-1 0,0 0 0,0 0 0,0 0 0,2-2 0,5-3 0,0 0 0,0-1 0,0 1 0,-1-2 0,0 1 0,10-14 0,-10 11 0,0-1 1,-1-1-1,0 1 1,-1-1-1,0 0 1,-1 0-1,6-25 0,-2-1 12,4-54 1,-12 85-12,0 0-1,0 1 1,1 0-1,0 0 0,0 0 0,1 1 0,-1-1 1,1 0-1,1 1 0,-1 0 0,1 0 0,0 0 0,0 0 1,0 0-1,1 1 0,-1 0 0,9-6 0,-6 5 0,0 1 0,0 0 0,0 0 0,1 0 0,-1 1 0,1 0 0,0 0 0,-1 1 0,1 0 0,0 0 0,17 0 0,-24 2 0,0 0 0,0 0 0,0 0 0,0 0 0,0 0 0,0 0 0,0 1 0,0-1 0,0 0 0,0 1 0,-1-1 0,1 0 0,0 1 0,0 0 0,0-1 0,0 1 0,-1-1 0,1 1 0,0 0 0,0-1 0,-1 1 0,1 0 0,-1 0 0,1 0 0,0-1 0,0 3 0,4 24 0,-4-20 0,7 268 0,-8-219 0,0-45 0,-1 1 0,0 0 0,-1-1 0,0 1 0,-1-1 0,-7 19 0,22-63 0,154-363 0,-163 390 0,30-48 0,-31 52 0,0-1 0,0 1 0,0 0 0,0-1 0,1 1 0,-1 0 0,1 0 0,-1 0 0,1 1 0,0-1 0,0 1 0,-1-1 0,1 1 0,0 0 0,0 0 0,5-1 0,-7 2 0,0 0 0,0 1 0,0-1 0,0 0 0,0 0 0,0 0 0,0 1 0,-1-1 0,1 0 0,0 1 0,0-1 0,0 1 0,0-1 0,-1 1 0,1-1 0,0 1 0,-1 0 0,1-1 0,0 1 0,-1 0 0,1 0 0,-1-1 0,1 1 0,-1 0 0,0 0 0,1 0 0,-1-1 0,0 1 0,1 0 0,-1 2 0,6 31 0,-5-28 0,5 93 0,-9 119 0,3-217 0,-16 83 0,17-101 0,0 0 0,2 0 0,0 0 0,8-24 0,28-71 0,-28 84 0,-5 11 0,1-1 0,1 1 0,1 1 0,0 0 0,16-21 0,-21 32 0,1 0 0,-1 0 0,1 1 0,0-1 0,0 1 0,0 0 0,0 1 0,1-1 0,-1 1 0,1 0 0,0 1 0,0-1 0,0 1 0,0 0 0,0 1 0,1-1 0,-1 1 0,1 1 0,6-1 0,-11 1 0,0 0 0,0 0 0,-1 1 0,1-1 0,0 1 0,0-1 0,0 1 0,0 0 0,-1-1 0,1 1 0,0 0 0,-1 0 0,1 0 0,-1 0 0,1 1 0,-1-1 0,1 0 0,-1 1 0,0-1 0,0 1 0,0-1 0,0 1 0,0 0 0,0-1 0,0 1 0,0 0 0,-1-1 0,1 1 0,0 0 0,0 4 0,1 5 0,-1 1 0,1 0 0,-2 22 0,0-23 0,0 24 0,1-9 0,-1 1 0,-1-1 0,-10 48 0,8-60 0,1-1 0,0 1 0,1-1 0,1 20 0,0-31 0,0-1 0,1 0 0,-1 1 0,0-1 0,1 0 0,-1 0 0,1 0 0,0 1 0,-1-1 0,1 0 0,0 0 0,0 0 0,0 0 0,0 0 0,0 0 0,0 0 0,0-1 0,0 1 0,0 0 0,0 0 0,0-1 0,0 1 0,1-1 0,-1 1 0,0-1 0,0 1 0,1-1 0,-1 0 0,0 0 0,1 0 0,-1 1 0,3-2 0,55 1 2,-42-1 1,-6 0-1,0 0-1,-1-1 0,1 0 0,-1-1 0,0 0 1,0-1-1,0 0 0,0-1 0,-1 1 0,0-2 1,0 0-1,0 0 0,0 0 0,-1-1 1,0 0-1,-1-1 0,0 0 0,0 0 0,10-15 1,-10 12-4,0 1 0,-1-2 0,0 1 1,-1-1-1,0 1 0,-1-1 0,0-1 1,-1 1-1,-1 0 0,0-1 0,0 0 1,-1 1-1,-1-1 0,0 0 0,-1 0 1,-3-16-1,3 24 3,-1 0 1,1 1-1,-1-1 0,0 1 0,-1-1 1,1 1-1,-1 0 0,0 0 1,0 0-1,0 0 0,0 1 0,-1-1 1,1 1-1,-1 0 0,0 0 0,0 0 1,0 0-1,-1 1 0,1 0 1,-8-3-1,1 1 0,-1 0-1,1 1 1,-1 1-1,0-1 1,1 2 0,-1 0-1,-18 1 1,27 0-1,0 0 0,0 0 0,0 1 0,0 0 0,0 0 0,0-1 0,0 2 0,0-1 0,0 0 0,0 1 0,0-1 0,1 1 0,-1 0 0,1 0 0,-1 0 0,1 0 0,-4 4 0,2 0 0,0 0 0,0 0 0,0 0 0,1 0 0,0 1 0,0 0 0,-2 11 0,-1 6 0,2 0 0,1 0 0,-1 41 0,3-47 0,1-2 0,-1 0 0,2 0 0,0 0 0,5 25 0,-5-36 0,1 0 0,0-1 0,-1 1 0,1-1 0,1 1 0,-1-1 0,1 0 0,0 0 0,0 0 0,0 0 0,0-1 0,1 1 0,-1-1 0,1 0 0,0 0 0,0 0 0,0 0 0,1-1 0,4 3 0,-3-2 0,-1-1 0,1 0 0,0 0 0,0 0 0,0 0 0,0-1 0,0 0 0,0-1 0,0 1 0,0-1 0,0 0 0,0-1 0,0 1 0,0-1 0,0 0 0,0-1 0,0 1 0,6-4 0,-7 2 0,1 0 0,0 0 0,-1-1 0,0 0 0,0 0 0,0-1 0,0 1 0,-1-1 0,1 0 0,-1 0 0,-1-1 0,1 1 0,-1-1 0,0 0 0,0 0 0,3-10 0,3-17 0,-1-1 0,-2-1 0,-1 1 0,-2-1 0,-3-63 0,0 94 0,-23 114 0,19-62 0,4 53 0,0-54 0,0-45 0,0 1 0,0-1 0,0 1 0,0 0 0,0-1 0,1 1 0,-1-1 0,1 1 0,0 0 0,0-1 0,0 0 0,0 1 0,0-1 0,0 0 0,1 1 0,-1-1 0,1 0 0,-1 0 0,1 0 0,0 0 0,0-1 0,0 1 0,0 0 0,0-1 0,1 1 0,2 0 0,1 1 0,1-1 0,0 0 0,0-1 0,0 0 0,0 0 0,0-1 0,0 1 0,10-2 0,-12 0 0,0 0 0,0 0 0,-1 0 0,1-1 0,-1 1 0,1-1 0,-1-1 0,0 1 0,0 0 0,0-1 0,0 0 0,0 0 0,-1 0 0,1 0 0,-1-1 0,0 1 0,0-1 0,0 0 0,0 0 0,2-5 0,7-11 0,-1-2 0,14-37 0,-11 18 0,-2 0 0,-1 0 0,-2-1 0,4-66 0,-5-172 0,-9 214 0,0 56 0,-3 8 0,-2 10 0,5-8 0,-6 13 0,1 0 0,-1 1 0,2-1 0,0 2 0,1-1 0,-4 25 0,-9 96 0,11 124 0,7-207 0,-1-37 0,0-1 0,1 0 0,1 0 0,1 0 0,0 0 0,1 0 0,5 14 0,-7-24 0,0 1 0,0-1 0,0 0 0,1 1 0,-1-1 0,1 0 0,0-1 0,0 1 0,1 0 0,-1-1 0,1 0 0,0 0 0,0 0 0,0 0 0,0 0 0,0-1 0,0 0 0,1 0 0,-1 0 0,1 0 0,0-1 0,-1 0 0,1 0 0,7 1 0,-3-1 0,0-1 0,0 0 0,0 0 0,13-3 0,-18 2 0,0 0 0,0 0 0,-1 0 0,1-1 0,0 0 0,-1 0 0,1 0 0,-1 0 0,1 0 0,-1-1 0,0 0 0,5-5 0,2-3 0,-1-2 0,0 1 0,-1-1 0,0-1 0,-1 1 0,0-1 0,-1-1 0,-1 1 0,0-1 0,-1 0 0,3-24 0,0-16 0,-3-110 0,-5 109 0,-8 155 0,-1-1 0,9-52 0,-1-26 0,1 0 0,0 0 0,2 0 0,1 0 0,0 0 0,8 28 0,-8-43 0,0 0 0,0-1 0,0 1 0,1-1 0,0 1 0,0-1 0,0 0 0,0 0 0,0-1 0,1 1 0,0-1 0,0 1 0,0-1 0,0-1 0,0 1 0,6 2 0,-2-1 0,0-1 0,0 0 0,1-1 0,-1 0 0,1 0 0,0-1 0,-1 0 0,14 0 0,-18-1 0,-1-1 0,1 1 0,-1-1 0,1 1 0,-1-1 0,1 0 0,-1 0 0,1 0 0,-1-1 0,0 1 0,0-1 0,1 0 0,-1 0 0,-1 0 0,4-3 0,-1 1 0,-1-1 0,0 0 0,0 0 0,0 0 0,0-1 0,-1 1 0,5-12 0,-1-2 0,-1 0 0,-1 0 0,0-1 0,2-30 0,3-183 0,-10 222 0,-14 196 0,13-147 0,0-17 0,1 0 0,1 0 0,0 0 0,9 36 0,-9-51 0,1 0 0,1 0 0,-1-1 0,1 1 0,0-1 0,0 1 0,0-1 0,1 0 0,0 0 0,0-1 0,0 1 0,0-1 0,1 0 0,0 0 0,0 0 0,0-1 0,0 0 0,0 0 0,1 0 0,10 4 0,-3-4 0,0 0 0,0 0 0,0-1 0,0-1 0,1-1 0,-1 1 0,20-4 0,-29 3 0,-1 0 0,1-1 0,0 0 0,-1 0 0,1 0 0,0 0 0,-1 0 0,0-1 0,1 1 0,-1-1 0,0 0 0,0 0 0,0 0 0,0-1 0,0 1 0,3-4 0,-2 1 0,0-1 0,0 1 0,0-1 0,-1 0 0,0 0 0,0-1 0,-1 1 0,3-9 0,0-8 0,-1 0 0,-1-1 0,-1 1 0,-1-28 0,-1 24 0,-1 1 0,-1 0 0,-2 0 0,-9-37 0,11 54 0,-1 1 0,0-1 0,0 1 0,-1 0 0,0 0 0,0 0 0,-1 1 0,1 0 0,-2-1 0,1 2 0,-1-1 0,0 1 0,-1 0 0,0 0 0,1 0 0,-2 1 0,-7-5 0,11 8 0,-1 0 0,0 0 0,1 0 0,-1 0 0,0 1 0,0-1 0,0 1 0,0 0 0,0 1 0,-1-1 0,1 1 0,0 0 0,0 1 0,0-1 0,0 1 0,0 0 0,0 0 0,0 1 0,0-1 0,0 1 0,1 0 0,-1 0 0,0 1 0,1-1 0,0 1 0,0 0 0,0 0 0,0 1 0,0-1 0,0 1 0,1 0 0,0 0 0,0 0 0,0 0 0,0 0 0,1 1 0,-1 0 0,1-1 0,0 1 0,1 0 0,-3 9 0,0 1 0,1-1 0,1 0 0,0 1 0,1 0 0,1-1 0,0 1 0,1 0 0,3 15 0,-3-22 0,0-1 0,1 0 0,1 1 0,-1-1 0,1 0 0,1 0 0,-1 0 0,1-1 0,0 1 0,0-1 0,1 0 0,0 0 0,0-1 0,1 1 0,-1-1 0,1 0 0,7 4 0,-1-3 0,-1-1 0,1 0 0,0-1 0,1-1 0,-1 0 0,1 0 0,0-2 0,-1 1 0,1-2 0,0 1 0,13-3 0,-24 2 0,4 0 0,1-1 0,-1 0 0,0 0 0,0 0 0,0-1 0,0 0 0,0 0 0,0 0 0,0-1 0,-1 0 0,1 0 0,-1-1 0,0 1 0,0-1 0,0 0 0,0 0 0,-1-1 0,0 0 0,0 0 0,0 0 0,0 0 0,-1 0 0,5-11 0,5-12 0,-1-1 0,-2 0 0,12-52 0,-10 34 0,-7 31 0,-4 9 0,1-1 0,0 0 0,0 1 0,1 0 0,0-1 0,0 1 0,1 0 0,0 1 0,0-1 0,10-12 0,-13 19 0,-1-1 0,1 1 0,0-1 0,-1 0 0,1 1 0,0-1 0,0 1 0,0-1 0,-1 1 0,1 0 0,0-1 0,0 1 0,0 0 0,0 0 0,0 0 0,0-1 0,0 1 0,-1 0 0,1 0 0,0 0 0,0 0 0,0 1 0,0-1 0,0 0 0,0 0 0,0 0 0,0 1 0,-1-1 0,1 0 0,0 1 0,0-1 0,0 1 0,-1-1 0,1 1 0,0 0 0,-1-1 0,1 1 0,0-1 0,-1 1 0,1 0 0,0 0 0,1 3 0,0 0 0,1 0 0,-2 0 0,1 0 0,0 0 0,-1 0 0,1 5 0,4 26 0,-2 0 0,-2 1 0,-2 57 0,-1-49 0,7 74 0,-6-117 0,0 1 0,0 0 0,0 0 0,1 0 0,-1-1 0,1 1 0,-1 0 0,1 0 0,0-1 0,-1 1 0,1 0 0,0-1 0,0 1 0,0-1 0,2 2 0,7-5 0,3-14 0,70-136 0,-63 109 0,2 1 0,2 1 0,2 1 0,37-45 0,-45 69 0,-8 14 0,-9 4 0,0 0 0,0 0 0,0 0 0,0 0 0,0-1 0,-1 1 0,1 0 0,-1 0 0,0 0 0,1 0 0,-1 1 0,0-1 0,0 0 0,0 0 0,-1 3 0,1-3 0,1 70 0,-3-1 0,-3 1 0,-19 92 0,15-117 0,4-24 0,-11 38 0,16-60-2,0-1 0,-1 1 0,1-1 0,0 1 1,0 0-1,0-1 0,-1 1 0,1-1 0,0 1 0,0-1 0,-1 1 0,1-1 0,0 0 1,-1 1-1,1-1 0,-1 1 0,1-1 0,0 0 0,-1 1 0,1-1 0,-1 0 0,1 1 1,-1-1-1,1 0 0,-1 0 0,1 0 0,-1 1 0,0-1 0,1 0 0,-1 0 0,0 0 1,0-1-33,0 1 1,0-1 0,0 1 0,0-1-1,0 0 1,0 0 0,0 0 0,0 0-1,0 0 1,0 0 0,1 0 0,-1 0-1,0 0 1,1 0 0,-1 0 0,1 0-1,-1-2 1,-12-37-1821</inkml:trace>
</inkml:ink>
</file>

<file path=ppt/ink/ink11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8"/>
    </inkml:context>
    <inkml:brush xml:id="br0">
      <inkml:brushProperty name="width" value="0.05" units="cm"/>
      <inkml:brushProperty name="height" value="0.05" units="cm"/>
      <inkml:brushProperty name="color" value="#FFFFFF"/>
    </inkml:brush>
  </inkml:definitions>
  <inkml:trace contextRef="#ctx0" brushRef="#br0">9 299 31791,'0'-4'648,"0"13"-321,-2 34-274,-1 26-105,2-61 52,-1 14 0,1-1 0,1 1 0,1-1 0,1 1 0,6 26 0,-7-43 0,0 0 0,1-1 0,-1 1 0,1-1 0,0 0 0,1 0 0,-1 0 0,1 0 0,-1 0 0,1 0 0,0 0 0,1-1 0,-1 0 0,1 0 0,-1 0 0,1 0 0,0 0 0,0-1 0,0 1 0,0-1 0,1 0 0,-1 0 0,1-1 0,-1 0 0,1 1 0,-1-1 0,1-1 0,0 1 0,9-1 0,-8 1 0,1-1 0,0 0 0,0 0 0,0-1 0,0 0 0,-1 0 0,1-1 0,-1 1 0,1-2 0,6-2 0,-8 2 0,0 0 0,0-1 0,-1 1 0,1-1 0,-1 0 0,0 0 0,0-1 0,-1 1 0,1-1 0,-1 0 0,0 0 0,3-8 0,2-5 0,-1 0 0,-1 0 0,-1-1 0,0 1 0,-2-1 0,0 0 0,0-21 0,-5-138 0,1 147 0,0 14 0,0 0 0,-1 1 0,-1-1 0,-1 1 0,0-1 0,-12-28 0,8 33 0,7 12 0,1 1 0,-1-1 0,1 1 0,-1-1 0,1 1 0,-1 0 0,1-1 0,0 1 0,-1 0 0,1-1 0,0 1 0,0 0 0,-1-1 0,1 1 0,0 0 0,0 0 0,0-1 0,0 1 0,0 0 0,0 0 0,0 0 0,0-1 0,0 2 0,-2 293 0,3-275 0,1 0 0,1 0 0,0-1 0,2 0 0,0 0 0,10 25 0,-12-38 0,-1 0 0,1 0 0,0 0 0,1 0 0,-1 0 0,1-1 0,0 0 0,1 0 0,-1 0 0,1 0 0,0 0 0,0-1 0,0 0 0,1 0 0,-1-1 0,1 1 0,0-1 0,0 0 0,0-1 0,1 0 0,-1 0 0,10 2 0,-10-3 0,0 0 0,0-1 0,1 0 0,-1 0 0,0 0 0,0-1 0,1 0 0,-1 0 0,0 0 0,9-4 0,-11 2 0,0 1 0,0-1 0,0 0 0,0 0 0,0 0 0,0 0 0,-1-1 0,1 1 0,-1-1 0,0 0 0,0 0 0,-1 0 0,1 0 0,1-6 0,6-12 0,-1 0 0,-1-1 0,-1 0 0,5-29 0,10-101 0,3-16 0,-23 160 0,0 0 0,0 1 0,1-1 0,0 1 0,1 0 0,7-12 0,-10 17 0,1 1 0,0 0 0,0-1 0,1 1 0,-1 0 0,0 0 0,1 0 0,-1 1 0,1-1 0,0 1 0,-1-1 0,1 1 0,0 0 0,0 0 0,0 0 0,0 1 0,0-1 0,0 0 0,0 1 0,0 0 0,4 0 0,-4 0 0,0 0 0,-1 1 0,1-1 0,0 1 0,-1-1 0,1 1 0,-1 0 0,0 0 0,1 0 0,-1 0 0,1 1 0,-1-1 0,0 1 0,0-1 0,0 1 0,2 2 0,0 0 0,1 2 0,-1-1 0,0 0 0,-1 1 0,1-1 0,2 9 0,3 7 0,-2 0 0,10 42 0,-10-25 0,-2 0 0,-1 0 0,-2 0 0,-1 0 0,-8 58 0,6-88 0,-1-1 0,0 1 0,0-1 0,-1 0 0,0 0 0,0 0 0,-1 0 0,0 0 0,0-1 0,0 1 0,-1-1 0,0 0 0,0-1 0,-1 1 0,1-1 0,-1 0 0,0 0 0,-1-1 0,1 0 0,-1 0 0,0-1 0,0 1 0,0-1 0,0-1 0,0 0 0,-1 0 0,1 0 0,-1-1 0,-7 1 0,12-2 0,1 0 0,-1-1 0,1 1 0,-1-1 0,1 0 0,0 0 0,-1 0 0,1 0 0,0 0 0,0 0 0,-1 0 0,1-1 0,0 1 0,0-1 0,1 1 0,-1-1 0,0 0 0,1 0 0,-1 0 0,1 0 0,-1 0 0,1 0 0,0 0 0,0 0 0,0-1 0,0 1 0,-1-3 0,-2-8 0,1 0 0,0 0 0,-3-24 0,2-110 0,4 109 0,0 37 0,0 1 0,0-1 0,0 0 0,0 0 0,0 1 0,0-1 0,0 0 0,0 1 0,1-1 0,-1 0 0,0 1 0,0-1 0,1 0 0,-1 1 0,0-1 0,1 0 0,-1 1 0,1-1 0,-1 1 0,1-1 0,-1 1 0,1-1 0,-1 1 0,1-1 0,-1 1 0,1 0 0,0-1 0,-1 1 0,1 0 0,0-1 0,-1 1 0,1 0 0,0 0 0,-1 0 0,1 0 0,0-1 0,0 1 0,-1 0 0,2 0 0,0 1 0,1-1 0,-1 0 0,0 1 0,1 0 0,-1-1 0,0 1 0,0 0 0,0 0 0,1 0 0,-1 0 0,0 1 0,3 2 0,10 10 0,-2 1 0,22 30 0,17 19 0,-37-49 0,1 0 1,0-1-1,1-1 1,0-1-1,1 0 1,1-1-1,30 13 1,-34-18-5,1-1-1,0 0 1,0-1 0,0 0 0,1-1-1,-1-1 1,1-1 0,0-1 0,-1 0 0,22-3-1,-36 3-9,-1 0 0,1-1-1,0 1 1,-1 0-1,1-1 1,0 1-1,-1-1 1,1 0 0,-1 0-1,1 1 1,-1-1-1,0 0 1,1 0 0,1-2-1,10-26-734</inkml:trace>
</inkml:ink>
</file>

<file path=ppt/ink/ink11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8"/>
    </inkml:context>
    <inkml:brush xml:id="br0">
      <inkml:brushProperty name="width" value="0.05" units="cm"/>
      <inkml:brushProperty name="height" value="0.05" units="cm"/>
      <inkml:brushProperty name="color" value="#FFFFFF"/>
    </inkml:brush>
  </inkml:definitions>
  <inkml:trace contextRef="#ctx0" brushRef="#br0">88 21 32335,'-1'-1'8,"0"0"1,0 0-1,0 0 0,0 0 1,0 0-1,0 0 1,0 1-1,0-1 0,-1 0 1,1 1-1,0-1 1,0 1-1,-1-1 0,1 1 1,0 0-1,-1-1 1,1 1-1,-1 0 0,1 0 1,0 0-1,-1 0 1,1 0-1,-1 0 0,1 0 1,0 1-1,-1-1 1,1 1-1,0-1 0,-1 1 1,1-1-1,0 1 0,0-1 1,-1 1-1,1 0 1,0 0-1,0 0 0,0 0 1,0 0-1,0 0 1,0 0-1,0 0 0,1 0 1,-1 0-1,0 0 1,0 1-1,0 1 0,-3 5-10,-1 1 0,2 0 0,-1 0 0,1 0-1,-2 16 1,2-12 3,0 0-1,2 1 1,0-1-1,0 1 0,1-1 1,1 0-1,4 26 1,-4-34-1,1 0 0,-1-1 0,1 0 0,-1 1 0,2-1 0,-1 0-1,0 0 1,1 0 0,-1 0 0,1 0 0,0-1 0,1 1 0,-1-1 0,0 0 0,1 0 0,0 0 0,0 0 0,0-1 0,0 1 0,0-1 0,0 0 0,0-1 0,1 1 0,-1-1 0,9 2 0,-5-1 2,0-1-1,-1 0 1,1 0-1,0-1 1,-1 0-1,1 0 1,0-1 0,0 0-1,-1 0 1,16-5-1,-19 4 1,0 0-1,0 0 0,0-1 1,0 1-1,0-1 0,-1 0 1,1 0-1,-1 0 0,1 0 1,-1-1-1,0 0 0,-1 1 1,1-1-1,-1 0 0,1 0 1,-1 0-1,-1-1 0,4-7 1,-1-3-2,-1 1 1,-1-1-1,0 0 1,0 0 0,-2 0-1,0 0 1,-1 0-1,-2-15 1,3 26-1,-1 0 0,0 0 0,0 0 0,0 0 0,-1 0 0,1 0 0,-1 0 0,0 1 0,0-1 0,0 0 0,-1 1 0,1 0 0,-1 0 0,0-1 0,0 2 0,0-1 0,0 0 0,0 0 0,-1 1 0,1 0 0,-1 0 0,-4-2 0,-1 0 0,1 2 0,0-1 0,0 1 0,-1 0 0,1 1 0,-1 0 0,0 1 0,1-1 0,-16 3 0,21-2-1,0 0 1,0 1-1,0 0 0,0-1 1,0 1-1,0 0 0,0 0 1,0 1-1,0-1 1,0 1-1,1-1 0,-1 1 1,0 0-1,1 0 0,0 0 1,-1 0-1,1 1 0,0-1 1,0 1-1,0-1 0,1 1 1,-1 0-1,0-1 0,0 4 1,-2 4-17,1 0 0,1 0-1,-1 1 1,2-1 0,-1 0 0,1 14 0,0 48-375</inkml:trace>
</inkml:ink>
</file>

<file path=ppt/ink/ink11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0"/>
    </inkml:context>
    <inkml:brush xml:id="br0">
      <inkml:brushProperty name="width" value="0.05" units="cm"/>
      <inkml:brushProperty name="height" value="0.05" units="cm"/>
      <inkml:brushProperty name="color" value="#FFFFFF"/>
    </inkml:brush>
  </inkml:definitions>
  <inkml:trace contextRef="#ctx0" brushRef="#br0">126 71 32287,'-2'-1'7,"-1"0"1,0 0-1,1-1 0,-1 2 1,0-1-1,0 0 0,0 0 1,1 1-1,-1 0 0,0-1 1,0 1-1,0 0 1,0 0-1,0 1 0,0-1 1,0 1-1,1-1 0,-1 1 1,0 0-1,0 0 1,1 0-1,-1 1 0,0-1 1,1 0-1,-1 1 0,1 0 1,0 0-1,0 0 1,-1 0-1,1 0 0,1 0 1,-1 0-1,0 0 0,0 1 1,1-1-1,-1 1 1,-1 3-1,-2 6 12,0 0 0,1 0 0,1 1 0,0-1 0,0 1 0,1-1 0,0 16 0,2-21-19,-2 10 0,1 0 0,1 0 0,1 0-1,4 27 1,-4-40 0,0 1 1,1-1-1,-1 0 0,1 1 0,0-1 0,0 0 0,0 0 0,1-1 1,-1 1-1,1 0 0,0-1 0,0 1 0,0-1 0,0 0 0,1 0 1,-1 0-1,1-1 0,0 1 0,0-1 0,0 0 0,0 0 1,5 2-1,-1-1 1,0-1 0,0 0 1,0 0-1,0-1 1,1 1-1,-1-2 0,0 1 1,1-1-1,12-2 1,-16 1-2,0 0 0,0 0 0,-1 0 0,1-1 0,-1 0-1,0 0 1,1 0 0,-1 0 0,0-1 0,0 1 0,0-1 0,0 0 0,-1 0 0,1-1 0,-1 1 0,0-1 0,0 0 0,3-5 0,-1 0 1,0 0 0,-1 0 0,0-1 0,-1 1 0,0-1 0,-1 0 0,3-19 0,-2-5 11,-2-34 0,-2 42-12,1 18 0,0 0 0,0 0 0,-1 0 0,-1 0 0,1 0 0,-1 0 0,-1 0 0,1 0 0,-2 1 0,1-1 0,-6-9 0,6 13 0,0 1 0,0-1 0,0 1 0,0-1 0,-1 1 0,1 0 0,-1 0 0,0 1 0,0-1 0,0 1 0,0 0 0,0 0 0,-1 0 0,1 0 0,-1 1 0,1 0 0,-1 0 0,1 0 0,-1 0 0,0 1 0,-6 0 0,8 0 0,-1 0 0,1 0 0,0 1 0,0 0 0,0-1 0,0 1 0,0 0 0,0 0 0,0 1 0,1-1 0,-1 0 0,0 1 0,1 0 0,-1 0 0,-4 4 0,3-1 0,-1 0 0,1 0 0,0 0 0,0 1 0,1 0 0,0 0 0,-3 6 0,-2 9 0,1 0 0,1 1 0,-4 34 0,4-6 0,2 0 0,6 89 0,-2-131-1,1 0 1,0-1-1,0 1 0,1 0 1,0-1-1,1 1 0,-1-1 1,1 0-1,1 0 1,-1 0-1,9 12 0,-9-15 0,1 0-1,0 1 1,0-2 0,0 1-1,1 0 1,-1-1-1,1 0 1,0 0-1,0 0 1,0-1 0,0 1-1,1-1 1,-1 0-1,0-1 1,1 1-1,9 0 1,4 0 4,-1 0 0,1-1 0,-1-2 0,0 0 0,33-5-1,-41 3 0,1 0-1,-1 0 0,0-1 0,0 0 1,0-1-1,-1 0 0,0-1 0,0 0 0,0 0 1,0-1-1,9-9 0,-7 3-1,0 0 0,0 0 0,-1-1 0,-1 0 0,0-1 0,-1 0 0,-1 0 0,9-27 0,-2-9 0,13-74 0,-15 62 0,-12 58 0,1 0 0,0 0 0,1 0 0,-1 0 0,1 1 0,0-1 0,0 0 0,1 1 0,2-6 0,-3 8 0,0 0 0,0 1 0,1-1 0,-1 1 0,0-1 0,0 1 0,1 0 0,-1 0 0,1 0 0,-1 0 0,1 0 0,-1 1 0,1-1 0,0 1 0,-1 0 0,1 0 0,0-1 0,4 2 0,-1-1-1,1 0-1,0 0 1,0 1-1,-1 0 1,1 1 0,-1-1-1,1 1 1,-1 0-1,1 1 1,-1 0 0,0 0-1,0 0 1,0 0-1,-1 1 1,1 0 0,-1 0-1,0 1 1,6 6-1,32 25 2,-46-38 3,0 0-1,0 0 1,0 1-1,0-1 0,0 1 1,0 0-1,0 0 1,-1 0-1,1 0 1,0 1-1,-4-1 0,-41-1-5,45 2 4,-2 0-1,-1 0 0,0 1 0,1 0 0,-1 0 0,1 0 0,-1 1 0,1 0 0,-1 0 0,1 0 0,0 1 0,0 0 0,0 0 0,-4 3 0,1 1 0,0 0 0,1 0 0,0 0 0,1 1 0,-1 0 0,-9 17 0,8-10 0,0 1 0,1 0 0,0 1 0,1-1 0,1 1 0,1 0 0,1 1 0,-2 21 0,4-26 0,0 0 0,1 0 0,1 1 0,4 24 0,-4-34 0,0 0 0,0 0 0,1 0 0,0 0 0,0 0 0,0 0 0,0-1 0,0 1 0,1-1 0,0 0 0,0 0 0,-1 0 0,2 0 0,-1 0 0,0 0 0,1-1 0,-1 0 0,1 0 0,4 2 0,3 0 0,0 0 0,0-1 0,0-1 0,0 0 0,1 0 0,-1-1 0,1-1 0,14 0 0,-20 0 0,-1-1 0,-1 1 0,0 0 0,1-1 0,-1 0 0,0 0 0,0 0 0,0 0 0,0-1 0,0 1 0,0-1 0,0 0 0,-1 0 0,1-1 0,0 1 0,-1-1 0,0 0 0,0 0 0,0 0 0,0 0 0,0 0 0,-1-1 0,1 1 0,-1-1 0,0 0 0,0 1 0,0-1 0,0 0 0,-1 0 0,0 0 0,1-6 0,3-12 0,-1 0 0,-1 0 0,-1-1 0,-2-31 0,0 53 0,0-30 0,2 6 0,-2 1 0,-1-1 0,-1 0 0,-2 1 0,-9-38 0,4 46 0,9 16 0,0 0 0,0 0 0,-1 0 0,1 0 0,0 0 0,0 0 0,-1 0 0,1 0 0,0 0 0,0 0 0,-1 0 0,1 0 0,0 0 0,0 1 0,-1-1 0,1 0 0,0 0 0,0 0 0,0 0 0,-1 0 0,1 0 0,0 1 0,0-1 0,0 0 0,-1 0 0,1 0 0,0 0 0,0 1 0,0-1 0,0 0 0,0 0 0,0 1 0,-1-1 0,1 0 0,0 1 0,-8 31 0,4 167 0,4-126 0,1-60 0,-1 1 0,2-1 0,0 0 0,0 0 0,2 0 0,-1 0 0,11 23 0,-11-28 0,1-1 0,1 1 0,-1-1 0,1 0 0,0-1 0,0 1 0,1-1 0,0 0 0,0 0 0,0-1 0,1 0 0,0 0 0,11 6 0,-15-9 0,0-1 0,1 1 0,-1-1 0,0 0 0,1 0 0,-1 0 0,1 0 0,-1 0 0,1-1 0,0 0 0,-1 1 0,1-1 0,-1-1 0,1 1 0,0 0 0,-1-1 0,1 0 0,-1 0 0,1 0 0,-1 0 0,0 0 0,1-1 0,-1 0 0,0 1 0,0-1 0,0-1 0,0 1 0,0 0 0,-1 0 0,1-1 0,-1 0 0,1 1 0,-1-1 0,2-4 0,7-14 0,-1 0 0,-1 0 0,11-41 0,10-75 0,-11 44 0,-12 59 0,-4 17 0,1 1 0,0 0 0,1 0 0,0 1 0,2 0 0,13-26 0,-19 40 0,0-1 0,0 0 0,0 1 0,0-1 0,0 1 0,0-1 0,1 1 0,-1 0 0,0-1 0,1 1 0,-1 0 0,1 0 0,0 0 0,-1 0 0,1 0 0,0 1 0,-1-1 0,1 0 0,0 1 0,0-1 0,0 1 0,0 0 0,0 0 0,-1 0 0,1 0 0,0 0 0,0 0 0,0 0 0,0 0 0,0 1 0,-1-1 0,1 1 0,0-1 0,0 1 0,0 0 0,-1-1 0,1 1 0,0 0 0,1 2 0,2 1 0,0 0 0,0 1 0,-1-1 0,1 1 0,-1 0 0,-1 0 0,1 0 0,-1 0 0,0 1 0,4 8 0,3 13 0,-2 1 0,0 1 0,-2-1 0,-1 1 0,-2 0 0,0 0 0,-2 0 0,-2 1 0,-4 40 0,2-60 0,1-1 0,-2 0 0,1 0 0,-1-1 0,0 1 0,-1-1 0,0 0 0,0 0 0,-1 0 0,0-1 0,0 0 0,-1 0 0,1 0 0,-2-1 0,1 0 0,-1 0 0,0-1 0,0 0 0,0-1 0,-1 0 0,0 0 0,1 0 0,-1-1 0,-1-1 0,1 1 0,0-2 0,-1 1 0,-10-1 0,18-1 0,1 0 0,0 0 0,-1-1 0,1 1 0,0 0 0,-1-1 0,1 1 0,0-1 0,-1 0 0,1 1 0,0-1 0,0 0 0,0 0 0,0 0 0,0 0 0,0 0 0,0 0 0,0 0 0,0 0 0,0 0 0,0 0 0,1-1 0,-1 1 0,0 0 0,1 0 0,-1-1 0,1-1 0,-10-42 0,10 42 0,-4-39 0,3-51 0,1 56 0,0 31 0,0-1 0,0 1 0,0-1 0,1 0 0,0 0 0,3-12 0,-4 17 0,1 1 0,0-1 0,0 1 0,-1-1 0,1 1 0,0-1 0,0 1 0,0 0 0,1 0 0,-1-1 0,0 1 0,0 0 0,1 0 0,-1 0 0,0 0 0,1 1 0,-1-1 0,1 0 0,-1 1 0,1-1 0,0 1 0,-1-1 0,1 1 0,-1 0 0,1-1 0,0 1 0,-1 0 0,4 0 0,-3 1 0,0-1 0,0 0 0,-1 1 0,1 0 0,0-1 0,0 1 0,0 0 0,-1 0 0,1 0 0,-1 0 0,1 0 0,-1 0 0,1 0 0,-1 1 0,1-1 0,-1 1 0,2 2 0,22 34 0,-11-16 0,-6-10 0,1 0 0,1-1 0,0 1 0,1-2 0,0 0 0,0 0 0,1-1 0,0 0 0,0-1 0,1-1 0,1 0 0,-1-1 0,1 0 0,0-1 0,0 0 0,0-1 0,1-1 0,0 0 0,16 0 0,-20-2 0,3 0 0,0 0 0,1-2 0,22-2 0,-33 3 0,0-1 0,-1 0 0,1 0 0,0 0 0,-1-1 0,1 1 0,-1-1 0,0 0 0,1 0 0,-1 0 0,0-1 0,0 1 0,0-1 0,-1 1 0,1-1 0,0 0 0,-1 0 0,3-4 0,0-3 0,0 0 0,-1 0 0,0 0 0,-1-1 0,0 1 0,-1-1 0,0 0 0,1-13 0,-2-93 0,-3 61 0,2-69 0,0 438 0,0-305 0,1 1 0,-1-1 0,1 0 0,1 1 0,-1-1 0,1 0 0,1 0 0,0 0 0,0 0 0,6 9 0,-6-11 0,1-1 0,0 0 0,0 0 0,0 0 0,1 0 0,0-1 0,0 0 0,0 0 0,0 0 0,0-1 0,1 0 0,0 0 0,10 4 0,-6-3 0,0-2 0,0 1 0,0-1 0,1 0 0,17 0 0,-24-2 0,0 0 0,0 0 0,1 0 0,-1-1 0,0 1 0,0-1 0,0 0 0,0 0 0,0 0 0,-1-1 0,1 0 0,0 1 0,0-1 0,-1 0 0,0-1 0,1 1 0,4-5 0,-4 1 0,1-1 0,-1 0 0,0 0 0,-1 0 0,0 0 0,0-1 0,0 0 0,-1 1 0,0-1 0,1-15 0,0-11 0,-2-43 0,-1 48 0,0-16 0,1-2 0,-2 1 0,-2-1 0,-10-56 0,9 153 0,-34 747 0,34-719 0,2-48 0,-13 151 0,11-153 0,-1 1 0,-1-1 0,-2-1 0,-13 34 0,18-54 0,0 0 0,-1 0 0,1 0 0,-2 0 0,1-1 0,0 1 0,-1-1 0,-1 0 0,1 0 0,-1-1 0,0 0 0,0 0 0,0 0 0,0 0 0,-1-1 0,0-1 0,0 1 0,0-1 0,-1 0 0,1 0 0,-1-1 0,-12 2 0,2-1 0,0-2 0,0 0 0,-31-3 0,41 1 0,0 0 0,0-1 0,0 0 0,0 0 0,0-1 0,0 0 0,1 0 0,0-1 0,-1 0 0,-8-7 0,5 2 0,1 0 0,1 0 0,-1-1 0,2 0 0,-1-1 0,1 0 0,1 0 0,0-1 0,1 0 0,0 0 0,-8-23 0,8 11 0,0 1 0,1-1 0,2 0 0,0 0 0,2-44 0,1 57 0,1 1 0,0-1 0,1 1 0,0 0 0,1 0 0,0 0 0,0 0 0,1 0 0,1 1 0,6-12 0,0 5 0,0 1 0,1 0 0,1 0 0,26-22 0,87-66 0,184-116 0,-84 65 0,-220 147-35,-26 9-138</inkml:trace>
</inkml:ink>
</file>

<file path=ppt/ink/ink11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5"/>
    </inkml:context>
    <inkml:brush xml:id="br0">
      <inkml:brushProperty name="width" value="0.05" units="cm"/>
      <inkml:brushProperty name="height" value="0.05" units="cm"/>
      <inkml:brushProperty name="color" value="#FFFFFF"/>
    </inkml:brush>
  </inkml:definitions>
  <inkml:trace contextRef="#ctx0" brushRef="#br0">443 35 32431,'1'-7'77,"-1"-14"96,0 20-172,0 1 0,0-1 0,0 1 0,0 0 0,-1-1 0,1 1 0,0 0 0,0-1 0,-1 1 1,1 0-1,0 0 0,0-1 0,-1 1 0,1 0 0,0 0 0,-1-1 0,1 1 0,0 0 0,-1 0 0,1 0 0,-1 0 1,1-1-1,0 1 0,-1 0 0,1 0 0,-1 0 0,1 0 0,0 0 0,-1 0 0,1 0 0,-1 0 0,1 0 0,0 0 1,-1 0-1,1 0 0,-1 1 0,1-1 0,0 0 0,-1 0 0,1 0 0,0 1 0,-1-1 0,1 0 0,0 0 1,-1 0-1,1 1 0,0-1 0,-1 0 0,1 1 0,-19 11-1,0 1 0,1 1 0,-28 27 0,-49 60 0,73-76 0,-27 28 0,3 1 0,-58 91 0,96-129 0,8-15 0,-1-1 0,1 0 0,0 0 0,0 1 0,0-1 0,0 0 0,0 0 0,0 1 0,0-1 0,0 0 0,0 1 0,0-1 0,0 0 0,0 0 0,0 1 0,0-1 0,0 0 0,0 0 0,0 1 0,0-1 0,0 0 0,0 1 0,1-1 0,-1 0 0,0 0 0,0 0 0,0 1 0,0-1 0,1 0 0,-1 0 0,0 0 0,0 1 0,0-1 0,1 0 0,-1 0 0,0 0 0,0 0 0,1 1 0,-1-1 0,0 0 0,0 0 0,1 0 0,-1 0 0,0 0 0,1 0 0,-1 0 0,15 0 0,-12 0 0,431 0 27,-434-1-38,0-1 1,-1 1 0,1 0-1,-1-1 1,1 1 0,-1-1-1,1 1 1,-1 0 0,0 0-1,1-1 1,-1 1 0,0 0-1,0 0 1,0 0 0,-2-1-1,-17-16-840,-3-2-2033</inkml:trace>
</inkml:ink>
</file>

<file path=ppt/ink/ink11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5"/>
    </inkml:context>
    <inkml:brush xml:id="br0">
      <inkml:brushProperty name="width" value="0.05" units="cm"/>
      <inkml:brushProperty name="height" value="0.05" units="cm"/>
      <inkml:brushProperty name="color" value="#FFFFFF"/>
    </inkml:brush>
  </inkml:definitions>
  <inkml:trace contextRef="#ctx0" brushRef="#br0">50 33 30766,'8'-33'2025,"-8"71"-2089,-2 8 104,3 81-40,-6 223 0,3-323-7,-1 1 1,-1-1-1,-1 1 0,-2-2 1,-13 36-1,18-58-46,2-3 24,0-1 0,0 1 0,0 0 0,0 0 0,-1-1 0,1 1 0,0 0 0,-1-1 0,1 1 0,0-1 0,-1 1 0,1 0 0,-1-1 0,1 1 1,-1-1-1,1 1 0,-1-1 0,1 1 0,-2 0 0</inkml:trace>
</inkml:ink>
</file>

<file path=ppt/ink/ink11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5"/>
    </inkml:context>
    <inkml:brush xml:id="br0">
      <inkml:brushProperty name="width" value="0.05" units="cm"/>
      <inkml:brushProperty name="height" value="0.05" units="cm"/>
      <inkml:brushProperty name="color" value="#FFFFFF"/>
    </inkml:brush>
  </inkml:definitions>
  <inkml:trace contextRef="#ctx0" brushRef="#br0">682 89 31406,'-3'-7'141,"-1"0"0,1 0-1,-1 0 1,0 0 0,-1 0-1,1 1 1,-8-8 0,9 12-133,-1-1 0,0 0 0,0 1 0,0-1 0,0 1 0,0 0 0,0 1 0,-1-1 0,1 1 0,-1 0 0,1 0 0,-1 0 0,1 0 0,-6 1 0,-3-1-7,0 0 0,-1 1 0,1 1 0,0 0 0,0 1 0,0 0 0,0 1 0,1 1 0,-1 0 0,1 0 0,0 1-1,0 1 1,0 0 0,1 1 0,0 0 0,0 0 0,1 1 0,0 1 0,-15 16 0,0 2 1,1 1 0,1 1 0,-35 62 0,-36 106 6,75-149-8,2 1 0,2 0 0,2 2 0,3-1 0,2 2 0,-4 92 0,12-127-2,0 0 1,1 0-1,1-1 1,0 1-1,2-1 1,-1 1-1,11 23 1,-10-30-1,1 0 1,1 0-1,0-1 1,0 0-1,1 0 1,0 0-1,0-1 1,1 0-1,0-1 1,1 1-1,0-2 0,10 8 1,-4-6-3,-1 0 0,1-1-1,0-1 1,0 0 0,1-1 0,0-1-1,27 4 1,-4-3-10,1-3-1,40-2 1,-57-1 16,1-1-1,-1-2 1,0 0 0,-1-1 0,1-2 0,-1 0 0,0-1 0,-1-2 0,0 0 0,0-1 0,-1-1 0,-1 0 0,0-2 0,0 0 0,-2-2-1,19-18 1,-14 9 8,-1-1 0,-1-1-1,-1 0 1,-2-1 0,0-1-1,-2-1 1,-1 0-1,-2-1 1,-1-1 0,12-57-1,-14 44-5,-2 0 0,-2 0 0,-2-1 0,-3-51 0,-1 79-5,0 1 1,-2-1 0,0 1 0,-1 0 0,0 0 0,-2 0 0,0 1 0,0-1 0,-2 1 0,0 1 0,-1 0 0,0 0 0,-20-23 0,16 25 0,-1 1 0,0 0 0,0 1 0,-1 0 0,-1 2 0,0-1 0,0 2 0,-1 0 1,0 1-1,0 1 0,-24-6 0,10 6-2,-1 1 1,1 1-1,-1 1 1,0 2-1,-54 6 1,67-3-21,0 1 0,1 0 0,-27 9 0,22-2-120,-35 18 0,57-28 138</inkml:trace>
</inkml:ink>
</file>

<file path=ppt/ink/ink11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37"/>
    </inkml:context>
    <inkml:brush xml:id="br0">
      <inkml:brushProperty name="width" value="0.05" units="cm"/>
      <inkml:brushProperty name="height" value="0.05" units="cm"/>
      <inkml:brushProperty name="color" value="#FFFFFF"/>
    </inkml:brush>
  </inkml:definitions>
  <inkml:trace contextRef="#ctx0" brushRef="#br0">1 817 32431,'0'0'205,"0"11"-183,-1 12 7,1 42 6,1-62-34,-1 0-1,0 0 1,1 0 0,-1 0 0,1 0-1,0 0 1,0 0 0,0-1-1,0 1 1,1 0 0,-1-1 0,1 1-1,-1-1 1,1 1 0,0-1 0,0 0-1,3 3 1,-2-4-1,0 0 0,1 0 0,-1 0 0,0 0 0,1-1 0,-1 0 0,0 1 0,1-1 0,-1-1 0,1 1 0,-1 0 0,0-1 0,1 0 0,-1 1 0,0-1 0,5-2 0,-2-2 0,1 1 1,-1-1-1,0 0 1,0-1-1,0 1 0,-1-1 1,0 0-1,0-1 0,4-6 1,35-68 22,-9 0-22,-4-1 0,-3-1 0,-5-2 0,26-168 0,-42 192-1,1-90 0,-8 150 0,0 0 0,0 0 0,-1-1 0,1 1 0,0 0 0,-1 0 0,1 0 0,-1 0 0,1 0 0,-1-1 0,1 1 0,-1 0 0,0 0 0,0 0 0,1 1 0,-1-1 0,0 0 0,0 0 0,0 0 0,0 1 0,0-1 0,0 0 0,0 1 0,0-1 0,-1 1 0,1-1 0,0 1 0,0 0 0,0-1 0,0 1 0,-1 0 0,1 0 0,0 0 0,0 0 0,-1 0 0,-1 0 0,-3 0 0,0 0 0,0 1 0,0 0 0,0 0 0,1 0 0,-1 1 0,-6 2 0,5-1 0,0 1 0,0 0 0,0 0 0,0 1 0,1 0 0,-1 0 0,1 1 0,1-1 0,-1 1 0,1 1 0,0-1 0,0 1 0,-6 12 0,5-7 0,1-1 0,0 1 0,1 0 0,0 0 0,1 1 0,0-1 0,1 1 0,-1 15 0,2 0 0,1 0 0,3 33 0,-1-49 0,1 0 0,0 0 0,0 0 0,1-1 0,1 1 0,0-1 0,8 15 0,19 22 0,47 55 0,-44-59 0,45 72 0,-75-107 0,0-1 0,-1 2 0,0-1 0,0 0 0,-1 1 0,-1-1 0,1 1 0,-2 0 0,1 0 0,-1 17 0,-1-24 0,0 1 0,-1-1 0,1 0 0,-1 0 0,0 0 0,0 1 0,0-1 0,0 0 0,-1-1 0,1 1 0,-1 0 0,1 0 0,-1 0 0,0-1 0,-5 5 0,1-1 0,0-1 0,-1 1 0,0-1 0,-1 0 0,-13 6 0,-2-1 0,-1-1 0,0-1 0,-31 7 0,21-10 0,-1 0 0,1-3 0,-39-1 0,58-1 0,10 0 0,4 0 0,-1 0 0,1 1 0,0-1 0,0 0 0,0 0 0,0 0 0,0-1 0,0 1 0,-1 0 0,1 0 0,0 0 0,0-1 0,0 1 0,0-1 0,0 1 0,0-1 0,0 1 0,0-1 0,0 0 0,0 1 0,1-1 0,-1 0 0,0 0 0,0 1 0,0-1 0,1 0 0,-1 0 0,1 0 0,-1 0 0,1 0 0,-2-2 0,4 2 0,-1 1 0,0-1 0,0 1 0,1-1 0,-1 1 0,0-1 0,1 1 0,-1 0 0,0 0 0,1 0 0,-1 0 0,0 0 0,3 0 0,-4 0 0,177 15 0,-160-15 0,-5 0 0,0 0 0,0 0 0,23-5 0,-30 3 0,-1 1 0,1-1 0,-1 0 0,1 0 0,-1-1 0,0 1 0,0-1 0,0 0 0,0 0 0,0 0 0,-1-1 0,7-6 0,-1-2 0,-1 0 0,0 0 0,-1-1 0,0 0 0,-1 0 0,0-1 0,4-17 0,2-13 0,4-45 0,-12 60 0,2 0 0,0 0 0,2 1 0,17-41 0,-24 66 0,0 1 0,0 0 0,1-1 0,-1 1-1,1 0 1,0 0 0,-1 0 0,1 0 0,0 0 0,0 0 0,0 0 0,1 0-1,-1 1 1,0-1 0,5-1 0,-2 1-4,0 1 0,1 0-1,-1 0 1,0 1 0,0-1-1,9 1 1,-13 1 4,0-1 0,0 1 0,0-1 0,0 1 0,0 0 0,0 0 0,0-1 0,0 1 0,-1 0 0,1 0 0,0 0 0,0 0 0,-1 0 0,1 0 0,0 0 0,-1 0 0,1 0 0,-1 0 0,0 0 0,1 0 0,-1 2 0,1-1 0,0 0 0,-1 0 0,1 0 0,-1 0 0,0 0 0,0 0 0,1 0 0,-1 1 0,-1-1 0,1 0 0,0 0 0,0 0 0,-1 0 0,1 0 0,-2 2 0,1-3 0,0 0 0,-1 0 0,1 0 0,0 0 0,-1-1 0,1 1 0,-1-1 0,1 1 0,-1-1 0,1 1 0,-1-1 0,-1 0 0,-13 5 0,6 1 0,1 0 0,1 0 0,-1 1 0,1 0 0,0 0 0,1 1 0,-1 0 0,2 1 0,-1-1 0,1 1 0,0 0 0,1 1 0,0 0 0,1-1 0,0 1 0,-3 12 0,2-3 0,0 0 0,2 1 0,0-1 0,1 1 0,1-1 0,1 1 0,1 0 0,3 19 0,-3-33 0,0 0 0,1 0 0,0 0 0,0 0 0,0 0 0,1-1 0,-1 1 0,2-1 0,-1 0 0,0 0 0,1 0 0,0 0 0,0-1 0,1 1 0,-1-1 0,1 0 0,0 0 0,0-1 0,0 1 0,1-1 0,-1-1 0,7 4 0,2-1 0,0 0 0,0-1 0,0-1 0,1 0 0,-1-1 0,1 0 0,0-1 0,17-1 0,-28 0 0,-1-1 0,1 1 0,-1-1 0,0 0 0,1 1 0,-1-1 0,0-1 0,0 1 0,0 0 0,1-1 0,-2 0 0,1 0 0,0 0 0,0 0 0,0 0 0,-1 0 0,4-5 0,-1 1 0,-1 1 0,-1-1 0,1-1 0,-1 1 0,0 0 0,-1-1 0,0 1 0,3-10-1,0-11 7,-2 0 0,0-1-1,-2-39 1,-1 57-1,1-8-5,-2-1 0,0 0 1,0 1-1,-2-1 1,0 1-1,-2 0 1,0 0-1,0 0 0,-2 1 1,0 0-1,-1 0 1,-12-18-1,18 33 0,1-1 0,-1 1 0,0 0 0,0 0 0,0 0 0,-1 0 0,1 0 0,0 1 0,-1-1 0,1 1 0,-1-1 0,0 1 0,-2-1 0,4 2-1,-1-1 0,1 1 1,0 0-1,-1 0 0,1 0 0,0 0 0,-1 0 0,1 0 1,0 0-1,-1 0 0,1 1 0,0-1 0,-1 0 0,1 1 1,0-1-1,0 1 0,-1-1 0,1 1 0,0 0 0,0-1 1,0 1-1,0 0 0,0 0 0,0 0 0,0 0 0,0 0 0,0 0 1,0 0-1,1 0 0,-1 0 0,0 3 0,-3 4 1,0 1-1,1 0 0,0 0 0,1 0 1,0 0-1,0 1 0,0 14 1,2 77 0,1-55 0,-1-36-1,0 1 0,1-1 1,1 0-1,-1 1 0,2-1 0,-1 0 0,2 0 1,-1 0-1,8 14 0,-8-20 1,0 1-1,0 0 1,0-1-1,0 0 1,1 1 0,0-1-1,0-1 1,0 1-1,0-1 1,1 1 0,-1-1-1,1 0 1,0-1-1,0 1 1,0-1 0,0 0-1,0 0 1,1-1-1,8 2 1,1-1 0,0 0 0,0-1 0,29-2 0,-39 0 0,1 0 0,-1 0 0,0 0 0,1 0 0,-1-1 0,0 0 0,0 0 0,0 0 0,0-1 0,0 0 0,-1 0 0,1 0 0,6-7 0,1-3 0,-1-1 0,0-1 0,-1 0 0,-1-1 0,0 0 0,-1 0 0,-1-1 0,-1 0 0,0 0 0,-1-1 0,5-33 0,-2-13 0,-1-122 0,-7 181 0,0-65 0,-1-70 3,1 139-3,0 0 0,0 0 0,0 0 1,0 0-1,0 0 0,0 0 0,0 0 0,0 0 1,0 0-1,-1 0 0,1 0 0,0 0 0,-1 0 1,1 0-1,-1 0 0,1 0 0,-1 0 1,1 1-1,-1-1 0,0 0 0,1 0 0,-1 1 1,0-1-1,0 1 0,0-1 0,1 0 0,-1 1 1,0-1-1,0 1 0,0 0 0,0-1 1,0 1-1,0 0 0,0-1 0,0 1 0,0 0 1,0 0-1,0 0 0,0 0 0,0 0 0,0 0 1,0 0-1,0 0 0,0 1 0,0-1 1,0 0-1,0 0 0,0 1 0,1-1 0,-1 1 1,0-1-1,0 1 0,0-1 0,0 1 0,0 0 1,1-1-1,-1 1 0,0 0 0,1-1 1,-1 1-1,0 1 0,-4 6 0,0 0 0,1 1-1,0-1 1,0 1 0,1 0 0,0-1-1,-2 14 1,-10 73-11,1 330 25,14-339-18,0-77 3,0 0 0,0 0 0,1 0 0,1-1 0,-1 1 0,1-1 0,6 15 0,-7-20 0,1 0 1,0 0 0,-1 0 0,1-1 0,0 1-1,1 0 1,-1-1 0,0 1 0,1-1 0,-1 0-1,1 0 1,0 0 0,0 0 0,0 0 0,0-1-1,0 1 1,0-1 0,0 0 0,0 0 0,1 0-1,-1 0 1,7 0 0,2 1 0,0-1 0,0-1 0,1 0 0,22-3 0,-30 2 0,0 0 0,0 0 0,-1-1 0,1 0 0,0 1 0,0-2 0,-1 1 0,0-1 0,1 1 0,-1-1 0,0 0 0,0-1 0,0 1 0,4-5 0,1-5 0,0 0 0,0-1 0,-2 0 0,1 0 0,-2-1 0,0 0 0,-1 0 0,0 0 0,5-31 0,-4-2 0,1-80 0,-5 82 0,-4 68 0,-1 51 0,6 102 0,-2-169 0,0 1-1,1-1 1,0 0-1,0 1 1,0-1-1,0 0 1,1 0-1,0-1 1,0 1-1,1 0 1,0-1-1,0 0 1,0 0-1,0 0 1,1-1-1,6 6 1,-7-7 0,0 0-1,0-1 1,0 1 0,1-1-1,-1 0 1,1 0-1,0 0 1,-1-1 0,1 1-1,0-1 1,0 0 0,0-1-1,0 1 1,0-1 0,0 0-1,0 0 1,0-1-1,0 1 1,-1-1 0,1 0-1,8-3 1,-8 1 0,-1 1 0,1-1 0,-1 0 0,0 0 0,0 0 0,-1-1 0,1 1 0,0-1 0,-1 0 0,0 0 0,0 0 0,-1 0 0,1-1 0,-1 1 0,0-1 0,4-9 0,1-8 0,-1 0 0,6-31 0,2-80 0,-4 32 0,-10 99-1,0 0 1,0 0-1,0 1 1,1-1-1,-1 0 1,1 1-1,-1-1 0,1 0 1,0 1-1,-1-1 1,1 1-1,0-1 1,0 1-1,0-1 0,0 1 1,0 0-1,1 0 1,-1-1-1,0 1 1,1 0-1,-1 0 0,0 0 1,1 0-1,2-1 1,1 1-4,-1 0 0,0 1 0,0-1 1,0 1-1,1 0 0,-1 0 0,0 0 1,8 2-1,-10-1 4,0-1 0,1 1 0,-1 0 0,0 0 0,0 0 0,0 0 0,0 0 0,0 0 0,0 0 0,0 1 0,0-1 0,-1 1 0,1-1 0,-1 1 0,1 0 0,-1-1 0,1 1 0,0 3 0,1 0 0,0 0 0,0 1 0,-1-1 0,0 1 0,2 10 0,-4-11 3,-1-7-2,-1 0 1,1 0-1,-1 0 1,0 0-1,0 0 1,0 0 0,0 0-1,0 1 1,0-1-1,-1 1 1,1 0-1,0-1 1,-1 1 0,1 0-1,-1 1 1,-3-2-1,1 1 0,1 0 0,-1 1 0,1-1 0,-1 1 0,1 0 0,-1 0 0,1 0 0,-1 1 0,1 0-1,-1 0 1,1 0 0,-1 0 0,1 1 0,0 0 0,0-1 0,0 2 0,-7 4 0,5-3-1,0 1 0,1 1 1,0-1-1,0 1 0,0 0 1,1 0-1,0 1 0,0-1 1,-5 14-1,1 2 0,1 0 0,0 0 0,2 1-1,1 0 1,1 0 0,0 25 0,3-38 0,-1 1-2,0 0 1,1 0 0,1 0-1,0 0 1,5 20-1,-5-28 2,0-1 0,0 1-1,0-1 1,0 1 0,1-1 0,-1 1-1,1-1 1,0 0 0,0 1 0,0-1-1,0 0 1,0 0 0,0-1 0,1 1-1,-1 0 1,1-1 0,-1 0 0,1 1-1,-1-1 1,1 0 0,0 0 0,-1 0-1,1-1 1,0 1 0,0-1-1,0 1 1,3-1 0,3 1 0,0 0 0,0-1 0,0 0 0,1-1-1,15-2 1,-21 2 1,-1-1-1,1 1 0,0 0 0,0-1 0,-1 0 1,1 0-1,-1 0 0,0-1 0,0 1 0,0-1 1,0 1-1,0-1 0,0 0 0,0 0 0,2-5 1,5-8 0,-1 0 1,-1-1 0,-1 0-1,0 0 1,-1-1-1,-1 0 1,-1 0 0,4-33-1,-3-13-2,-4-77 0,-1 76 2,0-259 12,-3 306-6,0 16 1,-2 14-4,-6 54-4,2 0 0,0 97 0,7-97 0,-9 372-195,11-425-394</inkml:trace>
</inkml:ink>
</file>

<file path=ppt/ink/ink11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38"/>
    </inkml:context>
    <inkml:brush xml:id="br0">
      <inkml:brushProperty name="width" value="0.05" units="cm"/>
      <inkml:brushProperty name="height" value="0.05" units="cm"/>
      <inkml:brushProperty name="color" value="#FFFFFF"/>
    </inkml:brush>
  </inkml:definitions>
  <inkml:trace contextRef="#ctx0" brushRef="#br0">114 59 20249,'-10'-7'5350,"4"2"-4194,0 0 0,0 1 0,-1 0 1,1 0-1,-9-3 0,14 7-1153,-1-1 0,1 1 0,0 0 0,0-1 0,0 1 0,-1 0 0,1 0 0,0 0 0,0 0 0,0 0 0,-1 0 0,1 0 0,0 0 0,0 1 0,0-1 0,-1 0 0,1 1 0,0-1 0,0 1 0,0-1 0,0 1 0,0-1-1,0 1 1,0 0 0,0 0 0,0-1 0,0 1 0,0 0 0,0 0 0,1 0 0,-1 0 0,0 0 0,1 0 0,-1 0 0,0 0 0,1 0 0,0 1 0,-1-1 0,1 1 0,-5 15-1,1-1 0,0 1-1,2 0 1,0-1 0,1 1 0,0 0-1,2 0 1,3 31 0,-3-45-2,0 0 0,-1 0 0,1 0 0,1 0 0,-1-1 0,0 1-1,0 0 1,1 0 0,0-1 0,-1 1 0,1-1 0,0 0 0,0 1 0,1-1 0,-1 0 0,0 0 0,1 0 0,-1-1 0,1 1 0,4 2 0,0-2 2,-1 0 0,1 0 0,0 0 0,0-1 0,0 0 1,0 0-1,13-1 0,-18 0-1,1-1 1,-1 1-1,0-1 1,0 0-1,0 1 1,1-1-1,-1 0 1,0 0-1,0-1 1,0 1-1,0 0 1,-1-1-1,1 1 1,0-1-1,-1 0 1,1 1-1,-1-1 1,1 0-1,-1 0 0,0 0 1,0 0-1,0 0 1,0 0-1,0 0 1,1-4-1,2-4 1,-1-1 0,0 0 0,-1 0 0,2-11 0,-3 9-2,0 1 0,0 0 0,-1-1 0,-1 1 0,0 0 0,-1-1 0,-5-21 0,6 30 0,-1 1 0,1-1 0,-1 1 0,1 0 0,-1-1 0,0 1 0,0 0 0,-1 0 0,1 0 0,0 0 0,-1 1 0,0-1 0,0 1 0,0-1 0,0 1 0,0 0 0,0 0 0,0 1 0,-1-1 0,1 0 0,-1 1 0,1 0 0,-1 0 0,1 0 0,-1 0 0,0 1 0,1 0 0,-8-1 0,9 1-4,1 0-1,0 0 1,-1 0 0,1 0-1,0 0 1,-1 0 0,1 0-1,0 1 1,-1-1-1,1 0 1,0 1 0,0-1-1,-1 1 1,1-1 0,0 1-1,0 0 1,0-1 0,0 1-1,0 0 1,0 0 0,0 0-1,0 0 1,0 0 0,0 0-1,0 0 1,0 0-1,1 0 1,-1 0 0,1 1-1,-1-1 1,0 0 0,1 0-1,0 1 1,-1-1 0,1 0-1,0 1 1,0 0 0,-5 37-503</inkml:trace>
</inkml:ink>
</file>

<file path=ppt/ink/ink11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0"/>
    </inkml:context>
    <inkml:brush xml:id="br0">
      <inkml:brushProperty name="width" value="0.05" units="cm"/>
      <inkml:brushProperty name="height" value="0.05" units="cm"/>
      <inkml:brushProperty name="color" value="#FFFFFF"/>
    </inkml:brush>
  </inkml:definitions>
  <inkml:trace contextRef="#ctx0" brushRef="#br0">92 272 32303,'-12'121'433,"4"-49"-434,-16 129 1,-14 228 0,38-315 0,0-114 0,0 0 0,0 1 0,0-1 0,0 0 0,0 0 0,0 1 0,0-1 0,0 0 0,0 1 0,0-1 0,0 0 0,0 0 0,0 1 0,0-1 0,0 0 0,0 1 0,0-1 0,1 0 0,-1 0 0,0 1 0,0-1 0,0 0 0,0 0 0,1 1 0,-1-1 0,0 0 0,0 0 0,0 0 0,1 1 0,-1-1 0,0 0 0,0 0 0,1 0 0,-1 0 0,0 0 0,1 0 0,7-10 0,-4-6 0,0-1 0,-1 0 0,-1 0 0,0-20 0,-2-80 0,-2 49 0,-16-225 0,1-48 0,17 338 0,0 0 0,0 0 0,0 0 0,0 0 0,1 0 0,-1-1 0,1 1 0,0 0 0,0 1 0,0-1 0,0 0 0,0 0 0,1 0 0,-1 1 0,1-1 0,0 0 0,0 1 0,0 0 0,0-1 0,0 1 0,4-3 0,-1 3 0,1 0 0,-1 0 0,1 0 0,-1 0 0,1 1 0,-1 0 0,1 0 0,0 1 0,0 0 0,8 0 0,-9 0 2,-1 0-1,1 1 1,-1 0-1,1 0 1,-1 0-1,1 0 1,-1 1-1,0-1 1,1 1-1,-1 0 1,0 1-1,0-1 1,3 3-1,0 1 1,-1 0-1,1 0 0,-1 0 1,-1 1-1,1 0 0,5 11 1,1 2-2,-2 0 0,-1 1 0,-1 1 1,9 32-1,-11-26 0,-2-1 0,-1 1 0,-1 0 0,-1 0 0,-3 32 0,1-51 0,-1 0 0,0 0 0,-1 0 0,0-1 0,0 1 0,-1-1 0,1 0 0,-2 0 0,1 0 0,-1 0 0,-1-1 0,1 0 0,-1 0 0,-1 0 0,1-1 0,-15 11 0,10-8 0,-1-1 0,0 0 0,-1 0 0,0-1 0,0-1 0,-1 0 0,0-1 0,0 0 0,-27 4 0,26-9-15,20-5-26,25-8 4,60-3 8,-60 12 28,-1-1 0,1-2 0,-1-1 1,29-12-1,-50 17 3,0-1-1,0 0 1,-1-1-1,0 0 1,0 0-1,0 0 1,0-1 0,-1 0-1,0 0 1,0-1-1,-1 0 1,1 0 0,-2 0-1,1 0 1,-1-1-1,0 0 1,0 0-1,3-13 1,1-15 4,-1-1 1,-2 1-1,-2-1 1,-2-42-1,7-64-3,-7 136-2,0 0 0,1-1 0,-1 1 0,1 0 0,1 0 0,-1-1 0,6-9 0,-6 15 0,0 0-1,-1 0 0,1-1 0,0 1 0,0 0 1,0 1-1,0-1 0,1 0 0,-1 1 0,0-1 1,1 1-1,-1 0 0,1-1 0,-1 1 1,1 0-1,0 1 0,-1-1 0,1 0 0,0 1 1,0 0-1,4-1 0,1 0 0,0 1 0,1 0 0,-1 0 0,1 1 0,-1 0 0,0 0 0,1 1 0,-1 0 0,0 0 0,0 1 0,0 0 0,-1 1 0,1-1 0,-1 2 0,1-1 0,6 6 0,1 1 0,-10-8 0,1 1 0,-1 0 0,0 0 0,-1 0 0,7 8 0,-11-12 0,0 0 0,0 1 0,-1-1 0,1 0 0,0 1 0,-1-1 0,1 0 0,0 0 0,-1 1 0,1-1 0,0 0 0,-1 0 0,1 0 0,-1 0 0,1 1 0,0-1 0,-1 0 0,1 0 0,-1 0 0,1 0 0,0 0 0,-1 0 0,1 0 0,-1 0 0,1 0 0,-1 0 0,1 0 0,-1-1 0,0 1 0,-142-9 13,140 9-13,0 1 0,0-1 0,0 1 0,0-1 0,0 1 0,0 0 0,0 0 0,0 0 0,0 0 0,0 1 0,0-1 0,1 1 0,-1 0 0,0 0 0,1 0 0,-5 4 0,3-1 0,-1 1-1,1-1 1,0 1-1,1 0 0,-1 0 1,1 1-1,-3 8 1,0 4-2,1 0 0,0 1 0,1 0 1,-1 31-1,4-33 2,0 0 0,1 0 0,1 1 0,1-1 0,0 0 0,6 20 0,-6-32 0,0-1 0,0 1 0,0-1 0,1 0 0,0 0 0,0 0 0,0 0 0,1-1 0,0 1 0,0-1 0,0 0 0,0 0 0,0-1 0,1 1 0,0-1 0,0 0 0,0 0 0,0 0 0,0-1 0,0 0 0,1 0 0,-1 0 0,8 1 0,4 0 3,-1-1-1,1-1 1,-1 0 0,25-3-1,-38 1-2,-1 1 1,1-1-1,-1 0 0,1 0 0,-1 1 0,0-2 0,1 1 0,-1 0 0,0 0 0,0-1 0,0 1 0,0-1 1,0 0-1,0 1 0,0-1 0,0 0 0,-1 0 0,1 0 0,-1-1 0,1 1 0,-1 0 0,0 0 1,0-1-1,0 1 0,0-1 0,-1 1 0,1-1 0,0 1 0,-1-6 0,3-10 0,-1-1 0,-1 1 0,-1-23 0,-1 21 0,1-269 0,-4 359 0,0 250 0,4-311-1,1 0 1,1-1-1,0 1 1,0-1-1,0 0 1,1 0-1,1 0 0,-1 0 1,1 0-1,0-1 1,1 1-1,0-1 1,8 8-1,-10-11 1,1 0-1,0 0 1,-1-1 0,2 0-1,-1 0 1,0 0 0,1 0-1,-1-1 1,1 0 0,0 0-1,-1 0 1,1 0 0,0-1-1,0 0 1,1 0 0,-1 0-1,0 0 1,0-1 0,0 0-1,0 0 1,1-1 0,-1 1-1,6-2 1,-8 1 0,-1 0 0,0-1 0,1 1 0,-1 0 0,0 0 0,0-1 0,0 0 0,0 1 0,0-1 0,0 0 0,0 0 0,-1 0 0,1 0 0,-1 0 0,1 0 0,-1-1 0,0 1 0,0 0 0,1-5 0,15-53 0,-16 52 0,9-47 1,3-106 1,-13-59 4,-2 93-2,3 108-2,-2-27-1,1 43-1,0 1 0,0 0 0,-1-1 0,1 1 0,-1 0 0,1-1 0,-1 1 0,0 0 0,0 0 0,0 0 0,0 0 0,0 0 0,-1 0 0,-1-2 0,3 3 0,-1 1-1,1 0 1,0-1 0,-1 1 0,1 0-1,0 0 1,-1-1 0,1 1-1,-1 0 1,1 0 0,-1 0 0,1 0-1,0 0 1,-1-1 0,1 1-1,-1 0 1,1 0 0,-1 0 0,1 0-1,0 0 1,-1 0 0,1 0-1,-1 1 1,1-1 0,-1 0 0,1 0-1,-1 0 1,1 0 0,0 0-1,-1 1 1,1-1 0,0 0 0,-1 0-1,1 1 1,-1-1 0,1 0-1,0 1 1,0-1 0,-1 0-1,1 1 1,0-1 0,0 0 0,-1 1-1,1-1 1,0 1 0,0-1-1,-1 1 1,-7 25 1,1 20 2,2 2 0,2-1 0,4 59 0,0-40-2,-3-4-1,1-23 0,4 58 0,-2-85 0,1-1 0,0 0 0,1-1 0,0 1 0,0 0 0,1-1 0,1 0 0,0 0 0,11 17 0,-11-21 0,1 0 0,0-1 0,0 0 0,0 0 0,0 0 0,1-1 0,0 0 0,0 0 0,0-1 0,0 0 0,1 0 0,-1 0 0,1-1 0,0-1 0,0 1 0,-1-1 0,1 0 0,0-1 0,0 0 0,0 0 0,0-1 0,9-2 0,-13 2 0,-1 0 0,1 0 0,-1-1 0,1 0 0,-1 1 0,0-1 0,0 0 0,0-1 0,0 1 0,0-1 0,0 1 0,-1-1 0,1 0 0,-1 0 0,0 0 0,0 0 0,0 0 0,0 0 0,0-1 0,-1 1 0,0-1 0,1 1 0,0-7 0,2-8 0,0-1 0,-1 1 0,1-25 0,-2-429 0,-2 455 0,-2 1 0,0-1 0,-5-20 0,4 30 0,1 9 0,0 9 0,0 346 0,4-181 0,-2-156 0,-1-4 0,1 1 0,1-1 0,0 1 0,6 20 0,-7-34 0,1 1 0,0-1 0,1 1 0,-1-1 0,1 0 0,-1 1 0,1-1 0,0 0 0,0 0 0,0 0 0,1-1 0,-1 1 0,1 0 0,-1-1 0,1 1 0,0-1 0,0 0 0,0 0 0,0 0 0,0-1 0,1 1 0,-1-1 0,0 1 0,7 0 0,-4 0 1,0-1 0,-1 0-1,1-1 1,-1 1 0,1-1 0,0 0 0,-1-1 0,1 1-1,-1-1 1,1 0 0,-1-1 0,1 1 0,-1-1 0,0 0-1,1-1 1,-1 1 0,0-1 0,-1 0 0,1 0-1,0 0 1,-1-1 0,7-6 0,-4 1-2,0 0-1,0-1 1,-1 1 0,0-2 0,-1 1-1,0-1 1,0 1 0,-1-1 0,-1-1 0,3-12-1,1-18 1,-1 0 1,-3 0-1,-1-1 0,-2 1 0,-6-45 0,6 83 1,0 0 0,-1 0 0,1 0 0,-1 0 0,0 1 0,0-1 0,-1 0 0,1 1 0,-1-1 0,1 1 0,-1-1 0,-4-3 0,5 5 0,-1 1 0,0-1 0,0 1 0,0-1 0,0 1 0,0 0 0,0 0 0,0 0 0,-1 0 0,1 0 0,0 0 0,-1 1 0,1-1 0,0 1 0,-1 0 0,1 0 0,0 0 0,-1 0 0,1 0 0,-3 0 0,3 1 0,1-1 0,-1 1 0,1 0 0,-1-1 0,1 1 0,-1 0 0,1 0 0,0 0 0,-1 0 0,1 0 0,0 0 0,0 0 0,0 0 0,0 1 0,0-1 0,0 0 0,0 1 0,0-1 0,0 0 0,1 1 0,-1-1 0,1 1 0,-1 0 0,1-1 0,-1 1 0,1-1 0,0 1 0,0-1 0,0 4 0,-2 3 0,-3 22 0,2 0 0,0 0 0,3 52 0,1-34 0,-1-19 0,1 0 0,1-1 0,2 1 0,14 55 0,-15-75 0,0 0 0,1 1 0,0-1 0,0 0 0,1-1 0,0 1 0,0-1 0,1 0 0,0 0 0,0-1 0,1 0 0,0 0 0,1 0 0,-1-1 0,1 0 0,0 0 0,1-1 0,9 4 0,-10-6 0,1 0 0,-1-1 0,1 0 0,18 2 0,-24-4 0,0 1 0,-1-1 0,1 0 1,0 0-1,0 0 0,0 0 1,0-1-1,0 1 0,0-1 0,0 0 1,0 0-1,-1 0 0,1 0 1,0 0-1,-1 0 0,1-1 0,-1 0 1,1 1-1,2-3 0,-2-1 3,0 0 0,-1 0-1,1-1 1,-1 1-1,0-1 1,-1 1 0,1-1-1,-1 0 1,1-6 0,3-60-4,-5 52 2,1-111-1,-3 87 0,2 0 0,2 0 0,2 0 0,15-68 0,-18 108-1,0 0 0,1 0-1,-1 0 1,1 0 0,-1 0 0,1 0 0,0 1 0,1-1-1,-1 1 1,1-1 0,-1 1 0,1 0 0,0 0 0,0 0-1,5-3 1,-4 4 0,1 0 0,-1 0 0,1 1 0,-1 0 0,1 0 1,-1 0-1,1 0 0,-1 0 0,1 1 0,0 0 0,-1 0 0,1 1 0,6 0 0,-7 0 1,1 0 0,-1 0 0,0 0 0,0 0 0,0 1 0,0 0 0,0 0 0,0 0 0,0 0 0,-1 1 0,1-1 0,-1 1 0,4 3 0,-1 1 0,0 0 0,0 0 0,-1 0 0,0 1 0,8 16 0,-6-9 0,-1 1 0,0 0 0,-1 1 0,-1-1 0,-1 1 0,3 25 0,-4-7 0,-2 0 0,-1-1 0,-2 1 0,-1-1 0,-15 58 0,16-81 0,0 1 0,0-1 0,1 1 0,0 0 0,1 0 0,1 0 0,0 0 0,2 20 0,-1-30 0,0 0 0,0 0 0,0 0 0,0-1 0,0 1 0,0 0 0,1-1 0,-1 1 0,1-1 0,-1 1 0,1-1 0,-1 1 0,1-1 0,0 0 0,0 0 0,0 0 0,-1 0 0,1 0 0,0-1 0,0 1 0,0-1 0,0 1 0,0-1 0,4 1 0,8 1 0,-1-1 0,23-1 0,-23 0 0,-7 0 0,-1 0 0,0-1 0,1 1 0,-1-1 0,0 0 0,0 0 0,0-1 0,0 0 0,0 0 0,0 0 0,0 0 0,0-1 0,-1 0 0,1 0 0,4-3 0,-4 1 0,-1-1 0,1 1 0,-1 0 0,0-1 0,0 0 0,-1 0 0,1-1 0,-2 1 0,1 0 0,0-1 0,1-7 0,3-24 0,-1 0 0,-2-1 0,-1 0 0,-4-61 0,0 40 0,-1-2 0,1 35 0,1-1 0,5-43 0,-5 70 0,1-1 0,-1 1 0,1-1 0,-1 0 0,1 1 0,0 0 0,0-1 0,0 1 0,0-1 0,0 1 0,0 0 0,0 0 0,0 0 0,0 0 0,1 0 0,-1 0 0,0 0 0,1 0 0,-1 0 0,1 0 0,-1 1 0,1-1 0,-1 0 0,1 1 0,-1 0 0,1-1 0,0 1 0,-1 0 0,1 0 0,0 0 0,-1 0 0,1 0 0,0 0 0,-1 0 0,1 1 0,-1-1 0,1 1 0,0-1 0,-1 1 0,1-1 0,-1 1 0,0 0 0,1 0 0,1 1 0,3 4 0,-1 0 0,-1 1 0,1-1 0,-1 1 0,0 0 0,-1 1 0,1-1 0,3 15 0,-2-10 0,9 27 1,-1 1-1,-2 1 1,-2 0-1,-1 0 1,-3 0 0,-1 1-1,-2 0 1,-4 47-1,-4-63 6,6-26-6,0 0 0,0 0 0,0 0 1,0 0-1,0 0 0,0-1 0,0 1 0,0 0 1,0 0-1,0 0 0,0 0 0,0 0 1,0 0-1,0 0 0,0 0 0,0 0 0,0 0 1,0 0-1,-1 0 0,1 0 0,0 0 0,0-1 1,0 1-1,0 0 0,0 0 0,0 0 1,0 0-1,0 0 0,0 0 0,0 0 0,0 0 1,0 0-1,-1 0 0,1 0 0,0 0 1,0 0-1,0 0 0,0 0 0,0 0 0,0 0 1,0 0-1,0 0 0,0 0 0,0 0 1,0 0-1,0 0 0,-1 0 0,1 1 0,0-12 11,2-19-11,1 0 0,1 0 0,2 1 0,1-1 0,2 2 0,13-34 0,-2 8 0,13-40 0,52-101 0,-81 189 0,18-33 0,-21 38 0,-1 0 0,1 1 0,-1-1 0,1 0 0,-1 0 0,1 0 0,0 1 0,-1-1 0,1 0 0,0 1 0,0-1 0,0 0 0,-1 1 0,1-1 0,0 1 0,0-1 0,0 1 0,0 0 0,0-1 0,0 1 0,0 0 0,0 0 0,0-1 0,0 1 0,0 0 0,0 0 0,0 0 0,0 0 0,0 1 0,0-1 0,0 0 0,0 0 0,1 1 0,-1 0 0,0 0 0,-1 0 0,1 0 0,0 0 0,-1 0 0,1 0 0,-1 0 0,1 0 0,-1 0 0,1 0 0,-1 0 0,0 0 0,1 1 0,-1-1 0,0 0 0,0 2 0,9 77 0,-5 0 0,-5 96 0,-1-53 0,4-48 0,0-39-2,-2 1 0,-5 50 1,5-86-15,-1 0 1,1 1-1,0-1 1,-1 0-1,1 0 1,-1 0-1,1 0 1,-1 0-1,1-1 1,-1 1-1,0 0 1,1 0-1,-1 0 1,0 0-1,0-1 1,0 1-1,1 0 1,-1-1-1,0 1 1,0-1-1,0 1 0,0-1 1,0 1-1,0-1 1,0 0-1,0 1 1,0-1-1,-1 0 1,1 0-1,0 0 1,0 0-1,0 0 1,0 0-1,0 0 1,0 0-1,0 0 1,-2-1-1,0 1-131,-16 0-2072</inkml:trace>
</inkml:ink>
</file>

<file path=ppt/ink/ink11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1"/>
    </inkml:context>
    <inkml:brush xml:id="br0">
      <inkml:brushProperty name="width" value="0.05" units="cm"/>
      <inkml:brushProperty name="height" value="0.05" units="cm"/>
      <inkml:brushProperty name="color" value="#FFFFFF"/>
    </inkml:brush>
  </inkml:definitions>
  <inkml:trace contextRef="#ctx0" brushRef="#br0">0 18 31839,'39'0'272,"30"0"-32,13 0-96,10 0-48,-7 0-32,-7 0-48,-12-3-16,-14 0-32,-13-9-608</inkml:trace>
</inkml:ink>
</file>

<file path=ppt/ink/ink1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3"/>
    </inkml:context>
    <inkml:brush xml:id="br0">
      <inkml:brushProperty name="width" value="0.05" units="cm"/>
      <inkml:brushProperty name="height" value="0.05" units="cm"/>
      <inkml:brushProperty name="color" value="#FFFF00"/>
    </inkml:brush>
  </inkml:definitions>
  <inkml:trace contextRef="#ctx0" brushRef="#br0">263 50 28541,'-6'-5'334,"-1"-1"-1,0 2 1,0-1-1,0 1 1,0 0-1,-1 0 1,0 1-1,0 0 1,0 0-1,0 1 1,0 0-1,-14-1 1,17 2-345,1 1 0,-1 0 0,0 0 0,0 0 0,0 1-1,1 0 1,-1 0 0,0 0 0,1 0 0,-1 1 0,1 0 0,-1 0 0,1 0 0,0 0 0,0 1 0,0-1 0,0 1 0,0 0 0,1 0 0,-1 1 0,1-1 0,-6 8 0,5-4 12,1-1 0,0 1 0,0 0 0,0 0 0,1 0 0,0 0 0,0 0 0,1 0 1,0 0-1,0 9 0,0-12 0,1-1 0,0 1 0,0 0 0,0 0-1,1-1 1,-1 1 0,1 0 0,0-1 0,0 1 0,0-1 0,1 1 0,-1-1 0,1 1 0,0-1 0,0 0 0,0 0 0,0 0 0,1 0 0,-1 0 0,6 4 0,0-3 4,0 0-1,0 0 1,1-1 0,0 0-1,0 0 1,-1-1 0,1-1-1,1 1 1,-1-1 0,0-1-1,0 0 1,12-1 0,-9 1-2,-9 0-2,0 0 1,0 0-1,0 0 1,0 0-1,0-1 0,0 0 1,0 1-1,0-1 1,0 0-1,0-1 0,0 1 1,-1 0-1,1-1 1,0 1-1,-1-1 1,1 0-1,-1 0 0,0 0 1,0 0-1,1-1 1,-1 1-1,-1 0 0,1-1 1,0 1-1,-1-1 1,1 0-1,1-3 0,-1-2 0,0 1 0,0 0 0,-1 0 0,0-1-1,0 1 1,-1 0 0,0-1 0,0 1-1,-1 0 1,-2-12 0,3 16-1,-1 1 0,0 0 0,1 0-1,-1-1 1,0 1 0,0 0 0,0 0 0,0 0 0,-1 0 0,1 0-1,0 0 1,-1 0 0,0 0 0,1 1 0,-1-1 0,0 1 0,0-1-1,-4-1 1,2 1 0,0 0-1,0 0 0,0 1 0,-1 0 1,1 0-1,0 0 0,-1 0 0,1 1 0,-8-1 1,3 2-21,1-1 1,0 1-1,-1 0 1,1 1 0,0 0-1,0 0 1,0 1-1,0 0 1,1 1 0,-13 6-1,-22 23-787,-4 2-1671</inkml:trace>
</inkml:ink>
</file>

<file path=ppt/ink/ink11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2"/>
    </inkml:context>
    <inkml:brush xml:id="br0">
      <inkml:brushProperty name="width" value="0.05" units="cm"/>
      <inkml:brushProperty name="height" value="0.05" units="cm"/>
      <inkml:brushProperty name="color" value="#FFFFFF"/>
    </inkml:brush>
  </inkml:definitions>
  <inkml:trace contextRef="#ctx0" brushRef="#br0">9 399 29566,'-4'4'2804,"2"10"-2219,1 18-1072,1-29 687,-1 30-198,1-14-2,0 0 1,0 0-1,4 19 0,-3-33 0,0 0 0,1 0 0,-1 0 1,1 0-1,0-1 0,0 1 0,1 0 0,-1-1 0,1 0 1,0 1-1,0-1 0,0 0 0,1-1 0,-1 1 0,8 5 1,-9-8 0,0 1 0,1-1 1,-1 0-1,1 0 0,0 0 0,-1 0 1,1 0-1,0-1 0,-1 1 1,1-1-1,0 0 0,0 0 0,0 0 1,-1 0-1,1 0 0,0-1 1,0 1-1,-1-1 0,1 1 1,0-1-1,-1 0 0,1 0 0,-1-1 1,1 1-1,-1 0 0,1-1 1,-1 1-1,0-1 0,0 0 1,0 0-1,0 0 0,0 0 0,0 0 1,-1 0-1,1-1 0,2-3 1,6-11-1,-1-1 1,-1 1 0,-1-1-1,0-1 1,-1 1-1,-1-1 1,-1 0 0,3-33-1,-3-15-2,-4-78 0,-2 61 2,2-5 26,0 89-27,0 0 0,0 0 0,0-1 0,0 1 0,0 0-1,0 0 1,1-1 0,-1 1 0,0 0 0,0 0 0,0-1 0,0 1 0,0 0 0,0-1 0,0 1 0,-1 0 0,1 0 0,0-1 0,0 1 0,0 0 0,0 0 0,0-1 0,0 1 0,0 0 0,0 0 0,-1-1 0,1 1 0,0 0 0,0 0 0,0 0 0,-1-1 0,1 1 0,0 0 0,0 0 0,0 0 0,-1 0 0,1 0-1,0 0 1,0-1 0,-1 1 0,1 0 0,0 0 0,0 0 0,-1 0 0,1 0 0,0 0 0,-1 0 0,1 0 0,0 0 0,0 0 0,-1 0 0,1 0 0,0 0 0,0 0 0,-1 0 0,1 0 0,0 1 0,0-1 0,-1 0 0,1 0 0,0 0 0,0 0 0,-1 0 0,1 1 0,0-1 0,0 0 0,-1 0 0,-11 19-20,5 2 19,1 0 0,1 1 0,1 0 0,-2 40-1,4 100 3,3-94-1,-1-48 0,2 0 0,0 0 0,1 0 0,0 0 0,8 21 0,-8-32 0,1 1 0,0-1 0,0 1 0,1-1 0,0-1 0,0 1 0,1-1 0,0 1 0,0-2 0,1 1 0,0-1 0,9 7 0,-13-12 0,0 0 0,0 0 0,1 0 0,-1-1 0,1 1 0,-1-1 0,1 1 0,0-1 0,-1 0 0,1-1 0,0 1 0,0-1 0,-1 0 0,1 1 0,0-2 0,0 1 0,0 0 0,0-1 0,-1 0 0,1 0 0,0 0 0,3-1 0,-1-1 0,0 0 0,0 0 0,-1 0 0,1-1 0,-1 0 0,0 0 0,0 0 0,-1-1 0,1 1 0,-1-1 0,0 0 0,4-6 0,5-12 0,-1 0 0,-1 0 0,0-1 0,-2-1 0,7-29 0,20-130 3,-27 121 11,28-95 1,-34 151-17,0 0 0,0-1 0,0 1 0,1 0 0,0 0 0,6-6 0,-10 12 2,1 0-1,0 0 1,0-1-1,0 1 1,0 0-1,0 0 1,0 0 0,0 1-1,0-1 1,0 0-1,0 0 1,0 0-1,0 1 1,1-1 0,-1 1-1,0-1 1,1 1-1,-1-1 1,0 1-1,1 0 1,-1 0 0,0 0-1,1-1 1,-1 1-1,1 0 1,-1 1-1,0-1 1,1 0 0,-1 0-1,0 1 1,1-1-1,-1 1 1,0-1-1,1 1 1,-1-1 0,0 1-1,0 0 1,0 0-1,1-1 1,-1 1-1,1 2 1,4 5 0,-2-1 0,1 1 0,-1 1 0,0-1 0,-1 1 0,0-1 0,0 1 0,1 13 0,0-8 0,8 43 0,-3 0 0,-2 1 0,-3 0 0,-3 62 0,-1-112 1,-1 1-1,0-1 1,0 0 0,-1 0 0,0 1-1,-1-1 1,0-1 0,0 1 0,0 0-1,-1-1 1,-7 11 0,8-14 0,0 0 0,0 0 0,0 0 0,0 0 0,-1-1 0,0 0 1,0 1-1,0-1 0,0-1 0,0 1 0,0-1 0,-1 1 0,1-1 0,-1 0 0,0-1 0,0 1 1,0-1-1,1 0 0,-1 0 0,-8 0 0,11-1-1,-1-1-1,1 1 1,-1-1 0,1 0 0,-1 0-1,1 0 1,0 0 0,-1 0-1,1 0 1,0 0 0,0-1-1,0 1 1,0-1 0,0 0 0,0 1-1,0-1 1,1 0 0,-1 0-1,1 0 1,-1 0 0,1-1 0,0 1-1,0 0 1,0-1 0,-1-2-1,-4-10-6,2 0 0,-1 0 0,-1-16 0,3 17 3,0-8-146,0 0 1,2 0-1,0-22 1,1 28-504,0 9-2298</inkml:trace>
</inkml:ink>
</file>

<file path=ppt/ink/ink11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2"/>
    </inkml:context>
    <inkml:brush xml:id="br0">
      <inkml:brushProperty name="width" value="0.05" units="cm"/>
      <inkml:brushProperty name="height" value="0.05" units="cm"/>
      <inkml:brushProperty name="color" value="#FFFFFF"/>
    </inkml:brush>
  </inkml:definitions>
  <inkml:trace contextRef="#ctx0" brushRef="#br0">144 21 32511,'-4'-3'20,"-1"1"-1,0-1 1,0 1 0,0 0-1,0 0 1,0 1 0,-1-1-1,-10 0 1,13 1-19,1 1-1,-1-1 1,0 1 0,0 0 0,1 0-1,-1 0 1,0 1 0,0-1-1,1 1 1,-1-1 0,0 1 0,0 0-1,1 0 1,-1 0 0,1 1-1,-1-1 1,1 0 0,0 1 0,-1 0-1,-1 1 1,0 3-1,1-1 0,0 1 0,0 0 0,0 0 0,1 0 0,0 0 0,0 0 0,0 1 0,1-1 0,-1 11 0,-2 71 0,4-73 0,0-9 0,0 1 0,1-1 0,-1 1 0,1 0 0,1-1 0,-1 1 0,1-1-1,0 0 1,1 0 0,-1 0 0,1 0 0,6 9 0,-6-12 1,0 1 0,0-1-1,0 1 1,1-1 0,0 0 0,0-1-1,0 1 1,0 0 0,0-1 0,0 0-1,0 0 1,1-1 0,-1 1 0,1-1-1,0 0 1,-1 0 0,1 0 0,6 0-1,1 0 1,0-1 0,0 1 0,1-2 0,-1 0 0,0 0 0,0-1 0,16-5 0,-24 5-1,0 1 1,0-1 0,0 0-1,0 0 1,0 0 0,-1-1-1,1 1 1,-1-1 0,0 0-1,0 0 1,0 0-1,0 0 1,-1 0 0,1-1-1,-1 1 1,1-1 0,-1 0-1,-1 0 1,1 1 0,0-1-1,-1-1 1,0 1-1,0 0 1,0 0 0,0-5-1,0 0 2,0 0 0,-1 0 0,0-1 0,0 1 0,-1 0 0,0 0 0,-1 0 0,0 0 0,0 0 0,-1 1 0,0-1-1,-1 1 1,0-1 0,-7-11 0,6 14-2,0 0 0,0 0 0,-1 0 0,1 0 0,-1 1 0,-1 0-1,1 0 1,-1 1 0,0-1 0,0 1 0,0 1 0,0 0 0,-1 0 0,1 0-1,-1 1 1,0 0 0,-9-1 0,12 2-2,0 0 0,-1 0 0,1 1 0,0 0 1,-1 0-1,1 0 0,-1 0 0,-9 3 0,13-2-1,0 0 1,0 0-1,0 0 1,0 0-1,1 0 0,-1 1 1,0-1-1,1 1 0,-1-1 1,1 1-1,0-1 0,-1 1 1,1 0-1,0 0 1,0-1-1,0 1 0,0 0 1,0 0-1,1 0 0,-1 0 1,1 0-1,-1 0 1,1 1-1,-1 1 0,-1 49-416,2 5-1192</inkml:trace>
</inkml:ink>
</file>

<file path=ppt/ink/ink11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3"/>
    </inkml:context>
    <inkml:brush xml:id="br0">
      <inkml:brushProperty name="width" value="0.05" units="cm"/>
      <inkml:brushProperty name="height" value="0.05" units="cm"/>
      <inkml:brushProperty name="color" value="#FFFFFF"/>
    </inkml:brush>
  </inkml:definitions>
  <inkml:trace contextRef="#ctx0" brushRef="#br0">51 40 32015,'0'-1'43,"-13"-25"421,4 15-291,9 11-172,-1-1 0,1 1 0,0 0-1,0 0 1,0 0 0,-1 0 0,1 0 0,0 0 0,0 0 0,0 0 0,-1 0 0,1 0 0,0 0 0,0 0-1,0 0 1,-1 0 0,1 0 0,0 0 0,0 0 0,-1 0 0,1 0 0,0 0 0,0 0 0,0 0 0,-1 0 0,1 0-1,0 1 1,0-1 0,0 0 0,0 0 0,-1 0 0,1 0 0,0 0 0,0 1 0,0-1 0,0 0 0,0 0-1,0 0 1,-1 0 0,1 1 0,0-1 0,0 0 0,0 1 0,-5 12-1,1 1 0,1 0 1,0 0-1,0 1 0,2-1 1,0 0-1,0 1 0,3 17 0,-2-9 3,0 770 13,0-791-128</inkml:trace>
</inkml:ink>
</file>

<file path=ppt/ink/ink11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4"/>
    </inkml:context>
    <inkml:brush xml:id="br0">
      <inkml:brushProperty name="width" value="0.05" units="cm"/>
      <inkml:brushProperty name="height" value="0.05" units="cm"/>
      <inkml:brushProperty name="color" value="#FFFFFF"/>
    </inkml:brush>
  </inkml:definitions>
  <inkml:trace contextRef="#ctx0" brushRef="#br0">1 126 31598,'0'0'262,"7"2"-131,43 16-1,1-2 1,1-3 0,54 8 0,225-9-8,-323-12-121,6 0 2,0 0-1,1-2 1,16-2-1,-29 3 0,1 1-1,-1 0 0,0-1 0,0 1 0,0-1 0,0 1 0,0-1 0,0 0 0,0 0 1,0 0-1,0 0 0,0-1 0,-1 1 0,1 0 0,0-1 0,-1 1 0,1-1 0,-1 0 1,1 1-1,-1-1 0,0 0 0,0 0 0,0 0 0,0 0 0,0 0 0,0 0 1,-1 0-1,1 0 0,0 0 0,-1-3 0,0 5-2,0 0 1,0-1 0,0 1-1,0-1 1,0 1-1,0-1 1,0 1-1,-1-1 1,1 1-1,0-1 1,0 1-1,0 0 1,-1-1-1,1 1 1,0 0-1,-1-1 1,1 1-1,0 0 1,-1-1-1,1 1 1,0 0-1,-1-1 1,1 1-1,-1 0 1,1 0-1,-1 0 1,1-1-1,0 1 1,-1 0-1,1 0 1,-1 0-1,0 0 1,-19-1-3,13 1 3,-2 0-1,0 0 0,0 0 0,0 1 0,-18 2 0,23-1 0,1-1 0,-1 0 0,0 1 0,1 0 0,-1 0 0,1 0 0,0 0 0,0 0 0,0 1 0,0-1 0,0 1 0,-3 4 0,-3 3 0,2 1 0,0 0 0,0 0 0,1 1 0,0 0 0,1 0 0,0 0 0,1 0 0,1 1 0,-4 25 0,2 7 0,3 83 0,2-81 0,0-38 0,1 0 0,0 0 0,0 0 0,1 0 0,0 0 0,1 0 0,0-1 0,0 1 0,1-1 0,0 0 0,8 12 0,-9-14 0,1-1 0,0 0 0,1 0 0,-1-1 0,1 1 0,0-1 0,0 0 0,0-1 0,0 1 0,1-1 0,0 0 0,-1 0 0,1-1 0,0 1 0,0-1 0,1-1 0,8 2 0,-2 0 0,0-2 0,0 0 0,1-1 0,-1 0 0,0-1 0,0 0 0,14-4 0,-22 4 0,0-1 0,0 0 0,1 0 0,-1-1 0,-1 1 0,1-1 0,0 0 0,-1 0 0,1-1 0,-1 0 0,0 1 0,0-1 0,-1-1 0,1 1 0,-1 0 0,0-1 0,0 0 0,0 0 0,2-5 0,0-6 0,0-1 0,-1 0 1,-1 1-1,0-1 0,-1 0 0,-1 0 0,-1-1 1,-1-18-1,0 4 3,1 11-2,-1-1 0,-1 1 0,-2 0 1,0 0-1,-8-24 0,8 33-2,0 0-1,-1 1 1,0 0 0,-1 0 0,0 0 0,-1 1 0,0 0 0,-1 0 0,0 1 0,-13-12 0,18 18 1,0 1 0,0 0 0,0 0 0,0 0 0,0 0 0,-1 1 0,1-1 0,-1 1 0,1 0 0,-1 0 0,1 0 0,-1 1 0,0-1 0,1 1 0,-7 0 0,7 0 0,1 0 0,0 1 0,0-1 0,-1 1 0,1-1 0,0 1 0,0 0 0,0 0 0,0 0 0,0 0 0,0 0 0,0 0 0,0 1 0,0-1 0,1 1 0,-1-1 0,0 1 0,1 0 0,-1 0 0,1-1 0,0 1 0,0 0 0,0 0 0,0 0 0,-1 3 0,-3 15 0,1 0 0,1 0 0,0 0 0,2 0 0,2 41 0,-1-24 0,1-23 0,0 0 0,0 0 0,1-1 0,1 1 0,1-1 0,-1 1 0,2-1 0,0 0 0,1-1 0,0 1 0,0-1 0,12 15 0,-13-20 0,1 0 0,0 0 0,0 0 0,1-1 0,-1 0 0,2-1 0,-1 1 0,0-1 0,1 0 0,0-1 0,0 0 0,0 0 0,1-1 0,-1 0 0,1 0 0,0-1 0,0-1 0,0 1 0,17 0 0,-11-2 0,-2 0 0,0 0 0,23-4 0,-31 3 0,0 0 0,0-1 0,-1 1 0,1-1 0,0 0 0,-1-1 0,1 1 0,-1-1 0,0 0 0,6-5 0,-1-1 0,-1 0 0,0 0 0,0-1 0,-1 0 0,-1 0 0,0 0 0,0-1 0,-1 0 0,0-1 0,-1 1 0,0-1 0,-1 1 0,3-20 0,-1-10 0,-2-1 0,-4-64 0,1 95 0,0 5 0,0-4 0,-1 0 0,0 1 0,-3-16 0,4 23 0,0 1 0,-1-1 0,1 1 0,-1-1 0,1 1 0,-1-1 0,1 1 0,-1 0 0,0-1 0,0 1 0,0 0 0,0 0 0,0-1 0,0 1 0,0 0 0,0 0 0,0 0 0,0 0 0,0 0 0,-1 1 0,1-1 0,0 0 0,-1 0 0,1 1 0,-1-1 0,1 1 0,-1 0 0,1-1 0,-1 1 0,-1 0 0,3 0 0,-1 0 0,1 0 0,0 0 0,-1 0 0,1 0 0,0 0 0,-1 0 0,1 0 0,0 0 0,-1 0 0,1 0 0,0 1 0,-1-1 0,1 0 0,0 0 0,-1 0 0,1 1 0,0-1 0,-1 0 0,1 0 0,0 1 0,0-1 0,-1 0 0,1 0 0,0 1 0,0-1 0,0 0 0,0 1 0,-1-1 0,1 0 0,0 1 0,0-1 0,0 1 0,0 0 0,-4 15 0,2 2 0,-1-1 0,2 0 0,1 0 0,2 28 0,-1 2 0,-1-18 0,1 0 0,1 0 0,13 56 0,-13-76 0,0-1 0,1 1 0,0-1 0,1 1 0,0-1 0,0 0 0,1 0 0,0-1 0,0 1 0,0-1 0,1 0 0,0-1 0,1 1 0,0-1 0,0-1 0,0 1 0,9 4 0,-9-6 0,1-1 0,-1 0 0,1-1 0,0 0 0,0 0 0,0 0 0,0-1 0,0-1 0,1 1 0,-1-1 0,11-2 0,-13 2 0,1-1 0,-1 0 0,0-1 0,0 1 0,0-1 0,0-1 0,0 1 0,0-1 0,0 0 0,-1 0 0,0 0 0,1-1 0,-1 0 0,8-8 0,-4 0 0,0-1 0,-1 0 0,0 0 0,-1-1 0,0 0 0,-1 0 0,-1 0 0,0-1 0,-1 1 0,-1-1 0,2-19 0,0-18 0,-4-98 0,-1 129 0,0 12 0,-5-44 0,5 52 0,0-1 0,0 1 0,-1-1 0,1 1 0,-1-1 0,1 1 0,-1-1 0,1 1 0,-1 0 0,0-1 0,0 1 0,1 0 0,-1-1 0,0 1 0,0 0 0,0 0 0,-1 0 0,1 0 0,0 0 0,0 0 0,0 0 0,-1 0 0,1 1 0,0-1 0,-1 0 0,1 1 0,-3-1 0,3 1 0,-1 0 0,1 0 0,0 0 0,-1 1 0,1-1 0,0 1 0,-1-1 0,1 1 0,0-1 0,-1 1 0,1-1 0,0 1 0,0 0 0,0 0 0,0 0 0,0 0 0,0 0 0,0 0 0,0 0 0,0 0 0,0 0 0,1 0 0,-1 0 0,0 1 0,1-1 0,-1 0 0,1 0 0,-1 1 0,1 1 0,-11 43 0,10-40 0,-5 39 0,2 1 0,3 0 0,7 87 0,-6-124 0,2-1 0,-1 0 0,1 0 0,0 0 0,1 0 0,0-1 0,0 1 0,0-1 0,1 1 0,0-1 0,1 0 0,0-1 0,0 1 0,0-1 0,1 0 0,0 0 0,0-1 0,0 1 0,1-1 0,-1-1 0,1 1 0,1-1 0,-1-1 0,0 1 0,1-1 0,0 0 0,0-1 0,0 0 0,0 0 0,16 1 0,-16-2 0,0-1 0,0 0 0,0 0 0,0 0 0,0-1 0,-1 0 0,12-4 0,-16 4 0,1-1 0,-1 1 0,0-1 0,0 0 0,0 0 0,0 0 0,0-1 0,0 1 0,-1-1 0,1 1 0,-1-1 0,0 0 0,0 0 0,0 0 0,0 0 0,0-1 0,0 1 0,0-4 0,5-13 0,-1-2 1,-1 1-1,-1 0 0,-1-1 0,-1 0 1,-1-29-1,-1 30 3,0 0 1,2 0 0,0 1-1,2-1 1,0 1-1,11-31 1,-14 48-5,0 1 0,1 0 0,-1-1 0,1 1 0,0 0 0,0 0 0,0 0 0,0 0 0,0 1 0,0-1 0,0 0 0,1 1 0,-1 0 0,0-1 0,1 1 0,-1 0 0,1 0 0,0 0 0,-1 1 0,1-1 0,0 1 0,-1-1 0,1 1 0,0 0 0,0 0 0,-1 0 0,1 0 0,0 1 0,5 0 0,3 2-3,1-1-1,-1 2 1,1 0 0,-1 0-1,13 7 1,-2 2 9,-35-12 17,8-1-22,-1 0 0,0 0 1,0 0-1,0 1 1,-6 1-1,4 1 0,1 0 0,-1 0 0,1 1 0,0 0 0,0 0 0,1 1 0,-1-1 0,1 2 0,0-1 0,1 1 0,-1 0 0,1 0 0,0 0 0,1 1 0,-1-1 0,1 1 0,0 0 0,1 1 0,0-1 0,-3 11 0,-1 5 0,1-1 0,1 1 0,1 1 0,1-1 0,0 40 0,3-55 0,0 5 0,0 1 0,1 0 0,0 0 0,4 16 0,-3-24 0,0-1 0,0 0 0,0 0 0,1-1 0,0 1 0,0 0 0,0-1 0,0 0 0,1 1 0,-1-1 0,1-1 0,0 1 0,8 5 0,-6-5 2,0 0 0,1-1 0,0 1 1,0-1-1,0-1 0,0 1 0,0-1 0,1 0 0,-1-1 0,1 0 0,-1 0 1,1 0-1,-1-1 0,10-1 0,-15 1-2,0 0 0,-1 0 0,1-1 0,-1 1 0,1 0 0,0-1 0,-1 1 0,1-1 0,-1 0 0,1 1 0,-1-1 0,0 0 0,1 0 0,-1 0 0,0 0 0,1 0 0,-1 0 0,0 0 0,1-2 0,1-1 0,-1 1 0,0-1 0,1 0 0,-2 0 0,1 0 0,0 0 0,0-5 0,2-8 0,-1 0 0,2-33 0,-4-161 0,-1 121 0,-1 163 0,-11 73 0,7-116 0,-45 429 0,50-371 0,1-46 0,-2 0 0,-2 0 0,-10 57 0,11-93 0,1 0 0,-1 0 0,0 0 0,0-1 0,-1 1 0,1-1 0,-1 1 0,-1-1 0,1 0 0,-1 0 0,0 0 0,0-1 0,0 1 0,0-1 0,-1 0 0,0 0 0,0-1 0,0 1 0,0-1 0,-1 0 0,1 0 0,-1-1 0,0 0 0,1 0 0,-1 0 0,0-1 0,-11 2 0,7-2 0,-1 0 0,1-1 0,-1 0 0,1-1 0,-18-2 0,24 2 0,1 0 0,-1-1 0,0 1 0,1-1 0,-1 1 0,1-1 0,0 0 0,0 0 0,0-1 0,0 1 0,0-1 0,0 1 0,0-1 0,1 0 0,0 0 0,-1 0 0,1 0 0,-2-6 0,-1 0 0,2-1 0,0 1 0,0-1 0,0 0 0,1 0 0,1 1 0,0-2 0,0 1 0,1-11 0,0 13 0,1 0 0,0 0 0,0 0 0,0 0 0,1 0 0,1 0 0,-1 0 0,1 1 0,0-1 0,1 1 0,7-12 0,23-19 0,0 1 0,3 2 0,44-33 0,23-22 0,-49 38 0,86-107 0,-118 128 0,-1-2 0,-2 0 0,0-1 0,-3-1 0,19-51 0,-24 47 0,-2 0 0,-1-1 0,4-50 0,-5-123 0,-8 211 0,0 0 0,0 0 0,0-1 0,0 1 0,0 0 0,-1 0 0,1 0 0,-1 0 0,1 0 0,-1 0 0,0 0 0,0 0 0,0 0 0,0 0 0,0 0 0,-2-1 0,2 2 0,0 0 0,0 0 0,-1 1 0,1-1 0,0 0 0,-1 1 0,1-1 0,0 1 0,-1 0 0,1 0 0,-1-1 0,1 1 0,-1 0 0,1 0 0,-1 0 0,1 0 0,0 1 0,-1-1 0,1 0 0,-1 1 0,1-1 0,0 0 0,-2 2 0,2-2 0,-1 1 0,1-1 0,0 1 0,0 0 0,0-1 0,0 1 0,0 0 0,0 0 0,0-1 0,0 1 0,1 0 0,-1 0 0,0 0 0,1 0 0,-1 0 0,0 0 0,1 0 0,-1 2 0,-4 8 0,1 0 0,1 0 0,0 0 0,0 0 0,1 0 0,-1 17 0,2 77 0,2-58 0,-3 149 0,4 222 0,-2-414 0,1 1 0,-1-1 0,1 1 0,-1-1 0,1 0 0,1 1 0,1 3 0,-3-7 0,1 0 0,-1 0 0,1 0 0,-1 0 0,1 0 0,0-1 0,-1 1 0,1 0 0,0-1 0,0 1 0,0 0 0,0-1 0,0 1 0,0-1 0,-1 1 0,1-1 0,0 0 0,0 1 0,0-1 0,0 0 0,0 0 0,1 0 0,-1 1 0,0-1 0,0 0 0,0 0 0,0-1 0,0 1 0,0 0 0,0 0 0,0 0 0,0-1 0,1 0 0,-1 1 0,1-1 0,-1 1 0,0-1 0,1 1 0,-1-1 0,0 0 0,0 0 0,0 0 0,0 1 0,0-1 0,0 0 0,0-1 0,0 1 0,1-1 0,15-25 0,-1 0 0,-1-1 0,-2 0 0,12-36 0,-15 37 0,0 0 0,2 1 0,1 0 0,2 1 0,29-41 0,-26 51 0,-18 14 0,0 1 0,1 0 0,-1-1 0,0 1 0,1 0 0,-1 0 0,0 0 0,1-1 0,-1 1 0,1 0 0,-1 0 0,0 0 0,1 0 0,-1 0 0,1 0 0,-1 0 0,0-1 0,1 1 0,-1 0 0,1 0 0,-1 1 0,0-1 0,1 0 0,-1 0 0,1 0 0,-1 0 0,0 0 0,1 0 0,-1 0 0,1 1 0,-1-1 0,0 0 0,1 0 0,-1 1 0,0-1 0,1 0 0,-1 0 0,0 1 0,0-1 0,1 0 0,-1 1 0,0-1 0,0 0 0,0 1 0,1-1 0,-1 1 0,0-1 0,0 0 0,0 1 0,0-1 0,0 1 0,0-1 0,0 0 0,0 2 0,5 58 0,-4 109 0,-3-69 0,1-98-2,1 0 0,0 0 0,0 1 1,0-1-1,0 0 0,0 1 0,0-1 0,1 0 0,-1 1 1,1-1-1,0 0 0,0 0 0,-1 0 0,1 0 0,1 0 1,-1 0-1,0 0 0,0 0 0,1 0 0,-1 0 0,1-1 0,-1 1 1,1 0-1,0-1 0,0 1 0,0-1 0,0 0 0,0 0 1,0 0-1,0 0 0,0 0 0,0 0 0,0-1 0,1 1 1,-1 0-1,0-1 0,1 0 0,-1 0 0,0 0 0,0 0 0,5 0 1,24 0-258</inkml:trace>
</inkml:ink>
</file>

<file path=ppt/ink/ink11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5"/>
    </inkml:context>
    <inkml:brush xml:id="br0">
      <inkml:brushProperty name="width" value="0.05" units="cm"/>
      <inkml:brushProperty name="height" value="0.05" units="cm"/>
      <inkml:brushProperty name="color" value="#FFFFFF"/>
    </inkml:brush>
  </inkml:definitions>
  <inkml:trace contextRef="#ctx0" brushRef="#br0">1 614 32351,'0'3'101,"0"156"41,0-156-141,0-1-1,0 1 1,1 0 0,-1-1 0,0 1 0,1-1 0,0 1 0,0-1 0,0 1 0,0-1 0,0 0 0,0 1-1,1-1 1,-1 0 0,1 0 0,-1 0 0,1 0 0,0 0 0,0 0 0,0 0 0,0-1 0,0 1 0,0-1 0,0 1-1,0-1 1,1 0 0,2 1 0,4 1 5,1-1-1,0 0 1,0-1-1,0 0 1,20-1-1,-26 0-4,0 0 0,0-1 0,0 1 0,0-1 0,0 0 1,-1 0-1,1-1 0,0 1 0,0-1 0,-1 1 0,1-1 0,-1 0 0,1-1 0,-1 1 0,0 0 0,5-6 0,-3 2 0,1 0 1,-1-1-1,0 0 1,-1 0-1,0-1 1,0 1-1,4-13 1,1-9 2,-1 0 1,-2 0 0,4-46-1,3-364 20,-15 295-8,2 144-15,0 0-1,0 0 0,0 0 0,0 0 1,0-1-1,0 1 0,-1 0 0,1 0 1,0 0-1,0 0 0,0 0 0,0 0 1,0 0-1,-1 0 0,1 0 0,0 0 1,0-1-1,0 1 0,0 0 0,0 0 1,-1 0-1,1 0 0,0 0 0,0 0 1,0 0-1,0 0 0,-1 0 0,1 0 1,0 0-1,0 0 0,0 1 0,0-1 1,-1 0-1,1 0 0,0 0 0,0 0 1,0 0-1,0 0 0,0 0 0,0 0 1,-1 0-1,1 0 0,0 1 0,0-1 1,0 0-1,0 0 0,0 0 1,0 0-1,0 0 0,0 1 0,0-1 1,-1 0-1,1 0 0,0 0 0,0 0 1,0 0-1,0 1 0,0-1 0,-9 13-15,-1 14 14,2 1 0,1 0-1,1 1 1,-3 50 0,3 124 22,6-178-14,1 207-2,-2-226-5,1 0 0,1-1 0,-1 1-1,1 0 1,0-1 0,0 1 0,1 0 0,0-1 0,0 0-1,0 1 1,0-1 0,1 0 0,0 0 0,0 0 0,1 0 0,-1-1-1,1 1 1,0-1 0,0 0 0,0 0 0,1-1 0,-1 1 0,1-1-1,0 0 1,0 0 0,0 0 0,0-1 0,0 0 0,1 0-1,-1 0 1,1-1 0,0 0 0,-1 0 0,7 1 0,-1-1-1,0-1 0,0 0 0,0 0 1,0-1-1,17-4 0,-24 4 0,1-1-1,0 0 1,0 0-1,-1 0 1,1 0-1,-1-1 1,0 1-1,0-1 1,0-1-1,0 1 1,0 0-1,-1-1 1,0 0-1,5-6 1,0-3 1,0 0 0,-1-1 0,0-1 0,-2 1 0,1-1 0,-2 0 0,0 0 0,-1 0 0,2-20 0,0-22 0,-3-65 0,-3 78 0,0-17 32,-7 118-32,-5 61 0,11-73 0,0-21 0,2 0 0,0 0 0,7 47 0,-5-65 0,0 1 0,0-1 0,1 0 0,0 0 0,0 0 0,0 0 0,1-1 0,-1 1 0,1-1 0,1 0 0,-1 0 0,1-1 0,0 1 0,0-1 0,0 0 0,1 0 0,-1-1 0,1 1 0,9 3 0,-2-2 0,1 0 0,0 0 0,0-2 0,0 0 0,1 0 0,-1-1 0,26 0 0,-36-2 0,-1 0 0,1 0 0,0-1 0,0 1 0,0-1 0,0 0 0,-1 0 0,1 0 0,0 0 0,6-4 0,-8 4 0,0-1 0,0 0 0,0 0 0,0 0 0,0 0 0,0 0 0,-1 0 0,1-1 0,-1 1 0,1 0 0,-1-1 0,0 1 0,0-1 0,0 0 0,0 1 0,0-5 0,2-10 0,-1 0 0,0 0 0,-1 0 0,-1 0 0,-1 0 0,0 0 0,-1 0 0,-1 1 0,-1-1 0,0 0 0,-11-26 0,1 9 0,-2 2 0,-2-1 0,-1 2 0,-31-40 0,40 57 0,-1 1 0,-1 0 0,-21-19 0,31 30 0,-1-1 0,0 1 0,1 0 0,-1 0 0,-1 0 0,1 0 0,0 1 0,0-1 0,-1 1 0,1 0 0,0 0 0,-1 0 0,0 0 0,1 0 0,-1 1 0,1 0 0,-1 0 0,0 0 0,1 0 0,-1 0 0,1 1 0,-1-1 0,-5 3 0,7-2 0,1 0 0,0-1 0,0 1 0,0 0 0,0 0 0,0 0 0,0 0 0,0 0 0,0 0 0,0 1 0,0-1 0,1 0 0,-1 0 0,0 1 0,1-1 0,-1 0 0,1 1 0,-1-1 0,1 2 0,-4 30 0,4-25 0,-1 12 0,0-1 0,2 0 0,0 0 0,6 32 0,-4-42 0,-1 0 0,1 0 0,1 0 0,0-1 0,0 1 0,1-1 0,-1 0 0,2 0 0,-1-1 0,1 1 0,12 11 0,-8-11 0,-1-1 0,1 1 0,0-1 0,1-1 0,0 0 0,0-1 0,0 0 0,1 0 0,-1-1 0,1-1 0,0 0 0,0 0 0,0-2 0,0 1 0,1-1 0,18-2 0,-29 1-1,0 1 0,0-1-1,0 0 1,0-1 0,0 1 0,0 0 0,-1 0-1,1-1 1,0 1 0,0-1 0,0 0-1,-1 1 1,1-1 0,0 0 0,-1 0 0,1 0-1,-1 0 1,1 0 0,-1-1 0,2-1 0,-1 0-33,-1 0 0,1 1 0,-1-1 0,0-1 0,0 1 0,-1 0 0,1 0 0,-1 0 0,1 0 1,-1 0-1,0-4 0,0-33-1311</inkml:trace>
</inkml:ink>
</file>

<file path=ppt/ink/ink11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6"/>
    </inkml:context>
    <inkml:brush xml:id="br0">
      <inkml:brushProperty name="width" value="0.05" units="cm"/>
      <inkml:brushProperty name="height" value="0.05" units="cm"/>
      <inkml:brushProperty name="color" value="#FFFFFF"/>
    </inkml:brush>
  </inkml:definitions>
  <inkml:trace contextRef="#ctx0" brushRef="#br0">1 0 31134,'0'0'1217,"26"0"-1057,33 6-16,23 6-112,16-9-32,0-3 0,-9 0 0,-24 0-16,-19 0-480</inkml:trace>
</inkml:ink>
</file>

<file path=ppt/ink/ink11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7"/>
    </inkml:context>
    <inkml:brush xml:id="br0">
      <inkml:brushProperty name="width" value="0.05" units="cm"/>
      <inkml:brushProperty name="height" value="0.05" units="cm"/>
      <inkml:brushProperty name="color" value="#FFFFFF"/>
    </inkml:brush>
  </inkml:definitions>
  <inkml:trace contextRef="#ctx0" brushRef="#br0">119 772 31534,'-3'11'144,"0"1"-1,0 0 0,1 0 1,1 0-1,0 0 0,1 16 1,30-27-62,-27-1-79,0-1 0,0 1 0,-1-1 0,1 0 0,0 0 0,0 0 0,-1 0 0,1 0 0,-1-1 0,1 1 0,-1-1 0,1 0-1,-1 1 1,0-1 0,0 0 0,0 0 0,0-1 0,0 1 0,-1 0 0,1-1 0,2-4 0,3-7 8,0 0 0,9-28 1,-15 41-12,10-34 5,-2-1 0,-1-1-1,-2 1 1,2-47 0,-6-151 18,-4 123-22,3 66-1,0 15 0,-1 1 0,-8-51 0,8 80 0,0-1 0,0 1 0,0 0 0,0-1 0,0 1 0,0 0 0,0 0 0,0-1 0,0 1 0,0 0 0,0 0 0,-1-1 0,1 1 0,0 0 0,0 0 0,0-1 0,0 1 0,-1 0 0,1 0 0,0 0 0,0-1 0,-1 1 0,1 0 0,0 0 0,0 0 0,0 0 0,-1 0 0,1 0 0,0-1 0,-1 1 0,1 0 0,0 0 0,0 0 0,-1 0 0,1 0 0,0 0 0,0 0 0,-1 0 0,1 0 0,0 0 0,-1 0 0,0 1 0,0-1 0,0 1 0,0 0 0,0-1 0,1 1 0,-1 0 0,0-1 0,0 1 0,1 0 0,-1 0 0,0-1 0,1 1 0,-1 0 0,1 0 0,-1 1 0,-5 10 0,1 1 0,1 0 0,0-1 0,0 1 0,-2 26 0,-2 74 0,7-97 0,0 406 0,5-222 0,-28 260 0,22-441 0,-13 76 0,13-85 0,-1 1 0,0 0 0,-1-1 0,0 0 0,-1 0 0,-6 12 0,10-21 0,0 0 0,0 1 0,0-1 0,0 0 0,0 1 0,0-1 0,0 0 0,0 0 0,0 0 0,-1 0 0,1 0 0,0 0 0,-1 0 0,1-1 0,-1 1 0,1 0 0,-1-1 0,1 1 0,-1-1 0,1 1 0,-1-1 0,1 0 0,-1 0 0,0 0 0,1 0 0,-1 0 0,1 0 0,-1 0 0,0 0 0,1-1 0,-1 1 0,1-1 0,-3 0 0,1-1 0,0 1 0,1-1 0,-1 0 0,0 0 0,1 0 0,0 0 0,-1-1 0,1 1 0,0 0 0,0-1 0,0 0 0,1 1 0,-1-1 0,1 0 0,-2-4 0,-8-30 0,1 0 0,3-1 0,0 0 0,3-1 0,1 1 0,2-1 0,7-71 0,-5 103 0,1-1 0,0 1 0,1 0 0,-1 1 0,1-1 0,1 0 0,-1 1 0,1-1 0,0 1 0,0 0 0,1 1 0,0-1 0,0 1 0,0 0 0,1 0 0,0 0 0,0 1 0,0 0 0,0 0 0,11-5 0,15-5 0,0 0 0,1 2 0,38-8 0,-36 10 0,-17 5 0,0-1 0,0-1 0,-1 0 0,0-1 0,31-22 0,-38 23 0,-2 0 0,1-1 0,-1 0 0,0 0 0,-1-1 0,1 0 0,-2 0 0,1-1 0,-2 0 0,1 0 0,4-14 0,-2 2 0,-1-1 0,-2 0 0,0 0 0,2-29 0,-2-91 0,-11 508 0,6-354 0,0 0 0,1-1 0,0 1 0,1 0 0,0-1 0,1 1 0,0-1 0,1 0 0,0 0 0,9 15 0,-11-20 0,2 0 0,-1-1 0,0 0 0,1 0 0,0 0 0,0 0 0,0-1 0,1 1 0,-1-1 0,1 0 0,-1 0 0,1-1 0,0 1 0,0-1 0,0 0 0,1-1 0,-1 1 0,0-1 0,1 0 0,-1 0 0,1-1 0,6 0 0,-7 1 0,0-1 0,0 0 0,0 0 0,0 0 0,0-1 0,0 1 0,0-1 0,0-1 0,-1 1 0,1-1 0,0 1 0,-1-1 0,1-1 0,-1 1 0,0 0 0,0-1 0,0 0 0,0 0 0,0-1 0,-1 1 0,1-1 0,4-6 0,3-5 0,-1 0 0,-1-1 0,-1-1 0,0 1 0,-1-1 0,9-33 0,16-110 0,-31 155 0,17-147 0,0-224 0,-21 592 0,0 87 0,3-281 0,2 1 0,0-1 0,1 1 0,1-1 0,1 0 0,13 35 0,-16-51 0,1 0 0,0 0 0,0 0 0,0 0 0,1 0 0,0-1 0,0 0 0,0 0 0,1 0 0,0 0 0,0-1 0,0 0 0,0 0 0,1 0 0,-1 0 0,1-1 0,0 0 0,0 0 0,0-1 0,0 0 0,1 0 0,-1 0 0,1-1 0,-1 0 0,1 0 0,11 0 0,-12-1 0,0 0 0,0 0 0,0-1 0,0 0 0,-1 0 0,1 0 0,0-1 0,0 0 0,-1 0 0,1 0 0,-1-1 0,0 1 0,0-1 0,0-1 0,0 1 0,0-1 0,0 0 0,-1 0 0,0 0 0,0 0 0,0-1 0,3-5 0,3-5 0,-2-1 0,1 1 0,-2-1 0,0-1 0,-1 0 0,-1 0 0,-1 0 0,4-23 0,-1-17 0,1-72 0,-9-212 0,1 332 0,-7-60 0,6 64 0,0 0 0,0 0 0,0 0 0,-1 0 0,1 1 0,-1-1 0,0 0 0,-1 1 0,1 0 0,-6-7 0,8 10 0,0 1 0,-1 0 0,1-1 0,0 1 0,-1 0 0,1-1 0,0 1 0,0 0 0,-1 0 0,1-1 0,0 1 0,-1 0 0,1 0 0,-1 0 0,1-1 0,0 1 0,-1 0 0,1 0 0,-1 0 0,1 0 0,0 0 0,-1 0 0,1 0 0,-1 0 0,1 0 0,0 0 0,-1 0 0,1 0 0,-1 0 0,1 0 0,0 1 0,-1-1 0,1 0 0,-1 0 0,1 0 0,0 1 0,-1-1 0,1 0 0,0 0 0,-1 1 0,1-1 0,0 0 0,0 1 0,-1-1 0,1 0 0,0 1 0,0-1 0,-1 0 0,1 1 0,-9 26 0,2 44 0,3 0 0,6 80 0,0-41 0,-2-75 0,-1 20 0,3 0 0,12 81 0,-11-122 0,0 0 0,0 0 0,1 0 0,1 0 0,0-1 0,1 0 0,1 0 0,0 0 0,1-1 0,0 0 0,0-1 0,1 0 0,1 0 0,18 15 0,-22-21 0,1-1 0,0 0 0,0-1 0,1 1 0,-1-1 0,1-1 0,0 1 0,0-1 0,0-1 0,0 0 0,0 0 0,0 0 0,10-1 0,-16 0 1,1 0 0,0 0 0,-1 0-1,1-1 1,-1 1 0,1-1 0,0 1 0,-1-1 0,0 0-1,1 0 1,-1 0 0,1 0 0,-1-1 0,0 1 0,0-1-1,0 1 1,0-1 0,0 0 0,0 1 0,3-5 0,-2 2-54,-1-1 0,1 0 0,-1 0 0,0 0 0,-1 0 0,1 0 0,-1 0 0,0 0 0,1-9 0,0-49-2124</inkml:trace>
</inkml:ink>
</file>

<file path=ppt/ink/ink11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8"/>
    </inkml:context>
    <inkml:brush xml:id="br0">
      <inkml:brushProperty name="width" value="0.05" units="cm"/>
      <inkml:brushProperty name="height" value="0.05" units="cm"/>
      <inkml:brushProperty name="color" value="#FFFFFF"/>
    </inkml:brush>
  </inkml:definitions>
  <inkml:trace contextRef="#ctx0" brushRef="#br0">154 48 32543,'-2'-2'3,"0"0"-1,0 0 1,0 0 0,0 1 0,0-1 0,-1 1 0,1 0-1,0-1 1,-1 1 0,1 0 0,0 0 0,-1 1-1,0-1 1,1 0 0,-1 1 0,1 0 0,-1-1-1,0 1 1,1 0 0,-1 0 0,0 1 0,1-1-1,-1 0 1,1 1 0,-1 0 0,1-1 0,-1 1-1,1 0 1,-4 2 0,1 0 2,1 0-1,-1 0 1,1 0-1,-1 0 1,1 1 0,0-1-1,0 1 1,1 0-1,-1 1 1,1-1 0,0 1-1,-5 9 1,3-1-5,1 0 0,0 0 1,1 1-1,1-1 0,0 1 0,1-1 1,1 1-1,0 0 0,1-1 0,3 21 1,-3-28-1,1 0 1,0-1 0,0 1 0,1 0-1,-1-1 1,1 1 0,1-1 0,-1 0-1,1 0 1,-1 0 0,1-1 0,1 1-1,-1-1 1,1 0 0,0 0 0,0-1-1,0 1 1,0-1 0,0 0 0,1 0 0,-1-1-1,1 0 1,10 3 0,-2-1 1,-1 0 1,1-1-1,0-1 1,0 0-1,0-1 1,0-1-1,1 0 0,-1-1 1,19-3-1,-28 2 0,1 1-1,-1-1 0,0 0 1,-1 0-1,1-1 1,0 1-1,-1-1 0,1 0 1,-1 0-1,0-1 1,0 1-1,0-1 0,-1 0 1,1 0-1,-1 0 1,0-1-1,0 1 0,0-1 1,-1 1-1,0-1 0,0 0 1,3-9-1,-1-1 0,0 0-1,-1 0 0,-1 0 1,0-1-1,-1 1 1,-2-24-1,1 32 0,-1 1 0,0-1 0,-1 1 0,1-1 0,-1 1 0,-1-1 0,1 1 0,-1 0 0,0 0 0,0 0 0,-1 0 0,0 1 0,0-1 0,0 1 0,-1 0 0,1 1 0,-1-1 0,0 1 0,-1-1 0,1 2 0,-1-1 0,0 0 0,-7-2 0,1 1 0,1 0 0,-1 1 0,0 0 0,-1 1 0,1 1 0,0 0 0,-1 0 0,1 2 0,-1-1 0,1 1 0,-24 4 0,31-3 1,1 0 1,-1 0-1,0 1 1,1-1-1,-1 1 1,1 0-1,0 0 1,0 1-1,-1-1 1,2 1-1,-1 0 1,0 0-1,0 1 1,1-1-1,0 1 1,0-1-1,-6 9 1,5-3-111,-1-1 1,1 1 0,1 0 0,0 0 0,0 0-1,0 1 1,1-1 0,0 11 0,-1 48-3811</inkml:trace>
</inkml:ink>
</file>

<file path=ppt/ink/ink11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39"/>
    </inkml:context>
    <inkml:brush xml:id="br0">
      <inkml:brushProperty name="width" value="0.05" units="cm"/>
      <inkml:brushProperty name="height" value="0.05" units="cm"/>
      <inkml:brushProperty name="color" value="#FFFFFF"/>
    </inkml:brush>
  </inkml:definitions>
  <inkml:trace contextRef="#ctx0" brushRef="#br0">388 653 32271,'-3'-11'62,"0"1"0,0-1 0,-1 1 0,0 0 0,-1 0 0,0 0 0,-6-9 0,8 14-64,0 1 0,-1 0 0,1 1 1,-1-1-1,0 1 0,1-1 0,-1 1 1,-1 0-1,1 0 0,0 1 0,-1-1 1,1 1-1,-1 0 0,0 1 0,0-1 1,0 1-1,-7-2 0,-1 2 2,0-1 0,0 2 0,1 0 0,-1 0 0,0 1 0,0 1 0,-23 5 0,29-4 0,0-1 0,-1 2 0,1-1 0,0 1 0,0 0 0,1 0 0,-1 1 0,1 0 0,0 0 0,0 0 0,1 1 0,0 0 0,0 0 0,-5 7 0,4-2 0,0-1 0,1 1 0,0 0 0,1 0 0,0 0 0,1 1 0,0-1 0,0 1 0,2 0 0,-1 0 0,2 0 0,0 17 0,0-19 0,1-1 0,0 1 0,1-1 0,0 1 0,1-1 0,0 0 0,0 0 0,0 0 0,2 0 0,-1-1 0,1 1 0,0-1 0,1 0 0,-1-1 0,14 14 0,-10-14 0,0 0 0,0 0 0,0-1 0,1 0 0,0 0 0,1-1 0,-1 0 0,22 5 0,-14-5 0,1-2 0,-1-1 0,1 0 0,32-1 0,-43-2 1,-1 1 1,1-1-1,-1-1 0,0 1 0,1-1 1,-1 0-1,0-1 0,0 0 0,0 0 1,0-1-1,-1 1 0,1-1 0,-1-1 1,0 1-1,0-1 0,-1 0 1,1-1-1,-1 1 0,0-1 0,-1 0 1,1 0-1,-1-1 0,4-7 0,0-4 0,-1 1-1,0-1 0,-1 0 0,-1 0 0,-1-1 0,0 0 1,-2 1-1,1-27 0,-1-39 0,-5-1 0,-3 1 0,-28-140 0,27 177 0,5 32 0,-1 0 0,0 0 0,-6-16 0,9 31 0,0 0 0,0 0 0,0-1 0,-1 1 0,1 0 0,0 0 0,0 0 0,0 0 0,-1 0 0,1 0 0,0 0 0,0 0 0,0 0 0,-1 0 0,1 0 0,0 0 0,0 0 0,0 0 0,-1 0 0,1 0 0,0 0 0,0 0 0,0 0 0,0 0 0,-1 0 0,1 1 0,0-1 0,0 0 0,0 0 0,0 0 0,-1 0 0,1 0 0,0 0 0,0 1 0,0-1 0,0 0 0,0 0 0,0 0 0,-1 0 0,1 0 0,0 1 0,0-1 0,0 0 0,0 0 0,0 0 0,0 1 0,0-1 0,0 0 0,0 0 0,0 0 0,0 1 0,0-1 0,0 0 0,0 0 0,0 0 0,0 1 0,0-1 0,0 0 0,0 0 0,0 0 0,0 0 0,1 1 0,-20 107 0,5 1 0,5 1 0,6 131 0,3-224 0,1 0 0,1 0 0,1 0 0,0 0 0,1-1 0,1 0 0,9 22 0,-11-31 0,1-1 0,-1 1 0,1-1 0,0 1 0,1-1 0,-1-1 0,1 1 0,0-1 0,1 1 0,-1-1 0,1-1 0,0 1 0,0-1 0,1 0 0,-1-1 0,1 1 0,0-1 0,0-1 0,9 3 0,-2-2 0,0 0 0,0-1 0,0-1 0,0-1 0,0 0 0,20-2 0,-25 0 0,0 1 0,-1-1 0,1-1 0,0 1 0,-1-1 0,0-1 0,1 0 0,-1 0 0,-1 0 0,14-11 0,-10 6 0,-2 0 0,0-1 0,0 0 0,0 0 0,-1-1 0,-1 0 0,0 0 0,0-1 0,-1 0 0,-1 0 0,7-21 0,-6 7 0,-1-1 0,-1 1 0,-1-1 0,-1-46 0,-1 66 0,-2 1 0,1-1 0,-1 0 0,0 0 0,0 0 0,-1 0 0,0 0 0,0 1 0,-1-1 0,0 1 0,-6-11 0,6 13 0,0 1 0,0-1 0,0 1 0,0-1 0,-1 1 0,0 1 0,1-1 0,-1 0 0,0 1 0,-1 0 0,1-1 0,0 2 0,0-1 0,-1 0 0,1 1 0,-1 0 0,0 0 0,-5 0 0,0 0 0,1 0 0,0 0 0,-1 1 0,1 0 0,-12 3 0,18-3 0,1 1 0,-1-1 0,1 1 0,0 0 0,0 0 0,-1 0 0,1 0 0,0 0 0,0 1 0,0-1 0,0 1 0,0-1 0,1 1 0,-1 0 0,0-1 0,1 1 0,-1 0 0,1 0 0,0 0 0,0 1 0,-1-1 0,1 0 0,1 0 0,-2 4 0,-2 8 0,2-1 0,-1 1 0,2-1 0,0 1 0,0 0 0,2-1 0,-1 1 0,2 0 0,0-1 0,0 1 0,2-1 0,-1 0 0,7 14 0,-3-9 0,2-1 0,0 0 0,1 0 0,1 0 0,0-2 0,1 1 0,1-1 0,23 20 0,-29-29 0,0 0 0,1-1 0,-1 0 0,1-1 0,1 0 0,-1 0 0,0 0 0,1-1 0,0-1 0,14 3 0,-10-3 0,1 0 0,-1-1 0,1-1 0,-1 0 0,1-1 0,20-4 0,-29 4 0,0 0 0,0-1 0,0 0 0,0 0 0,-1 0 0,1 0 0,0-1 0,-1 1 0,0-1 0,1-1 0,-1 1 0,-1 0 0,8-8 0,-6 4 0,0-1 0,0 1 0,-1-1 0,0 1 0,0-1 0,-1-1 0,4-12 0,-1-6 0,-1 0 0,-2 0 0,0-1 0,-2-32 0,-1 45 0,-4-52 0,4 63 0,-1 0 0,0 0 0,0 0 0,0 0 0,-1 0 0,0 0 0,0 0 0,0 1 0,0-1 0,0 1 0,0-1 0,-1 1 0,-4-4 0,7 7 0,0-1 0,0 1 0,0 0 0,-1 0 0,1-1 0,0 1 0,0 0 0,0 0 0,-1 0 0,1 0 0,0-1 0,0 1 0,-1 0 0,1 0 0,0 0 0,0 0 0,0 0 0,-1 0 0,1 0 0,0 0 0,-1 0 0,1 0 0,0-1 0,0 1 0,-1 0 0,1 1 0,0-1 0,0 0 0,-1 0 0,1 0 0,0 0 0,0 0 0,-1 0 0,1 0 0,0 0 0,0 0 0,-1 0 0,1 1 0,0-1 0,0 0 0,0 0 0,-1 0 0,1 0 0,0 1 0,0-1 0,0 0 0,-1 0 0,1 1 0,0-1 0,0 0 0,0 0 0,0 0 0,0 1 0,0-1 0,0 0 0,0 1 0,0-1 0,0 0 0,0 1 0,-2 21 0,1-18 0,15 606 0,-14-599 0,2 21 0,2 0 0,9 40 0,-13-71 0,0-1 0,-1 0 0,1 1 0,0-1 0,0 0 0,0 0 0,0 1 0,0-1 0,0 0 0,1 0 0,-1 1 0,0-1 0,0 0 0,0 1 0,0-1 0,0 0 0,0 0 0,0 1 0,0-1 0,1 0 0,-1 0 0,0 0 0,0 1 0,0-1 0,1 0 0,-1 0 0,0 0 0,0 1 0,0-1 0,1 0 0,-1 0 0,0 0 0,0 0 0,1 0 0,-1 0 0,0 0 0,1 0 0,-1 1 0,0-1 0,0 0 0,1 0 0,-1 0 0,0 0 0,0 0 0,1 0 0,-1-1 0,0 1 0,1 0 0,-1 0 0,0 0 0,0 0 0,1 0 0,-1 0 0,0 0 0,0 0 0,1-1 0,-1 1 0,0 0 0,9-19 0,-1-31 0,-3 0 0,-2-58 0,1-7 0,55-380 0,-58 490 0,0-1 0,1 1 0,0-1 0,0 1 0,0 0 0,1 0 0,5-9 0,-7 14 0,-1-1 0,0 1 0,1-1 0,-1 1 0,1-1 0,-1 1 0,1-1 0,-1 1 0,1 0 0,-1-1 0,1 1 0,0 0 0,-1-1 0,1 1 0,-1 0 0,1 0 0,0-1 0,-1 1 0,1 0 0,0 0 0,-1 0 0,1 0 0,0 0 0,-1 0 0,1 0 0,1 0 0,-1 1 0,0 0 0,1 0 0,-1 0 0,0 0 0,0 1 0,1-1 0,-1 0 0,0 0 0,0 1 0,-1-1 0,1 0 0,0 1 0,0-1 0,-1 1 0,1 0 0,0 1 0,5 14 0,-1 0 0,-1 1 0,-1 0 0,3 26 0,-3 76 0,-3-101 0,0-7 0,-1 1 0,0-1 0,-1 1 0,0-1 0,-1 0 0,-1 0 0,0 0 0,0 0 0,-9 16 0,9-22 0,1 0 0,-1 0 0,0 0 0,-1-1 0,1 0 0,-1 0 0,0 0 0,0 0 0,-1-1 0,1 0 0,-1 0 0,0 0 0,0-1 0,0 0 0,-1 0 0,1-1 0,-1 0 0,-11 3 0,36-7 0,1 1 0,32 3 0,18-1 0,-53-2 0,0-1 0,0-1 0,-1 0 0,1 0 0,-1-2 0,0 0 0,0-1 0,28-15 0,-34 16 0,-1-1 0,1 0 0,-1 0 0,-1-1 0,1 0 0,-1 0 0,0-1 0,-1 1 0,0-2 0,0 1 0,-1-1 0,0 0 0,0 0 0,-1 0 0,4-14 0,-1-7 0,-2 0 0,-2-1 0,0 0 0,-2 0 0,-2 0 0,-3-31 0,4 60 0,0-1 0,0 1 0,0 0 0,0-1 0,-1 1 0,1-1 0,-1 1 0,1-1 0,-1 1 0,0 0 0,0-1 0,0 1 0,0 0 0,0 0 0,-1 0 0,1 0 0,-1 0 0,1 0 0,-1 0 0,0 0 0,0 1 0,1-1 0,-1 1 0,0-1 0,-1 1 0,1 0 0,0 0 0,0 0 0,0 0 0,-1 0 0,1 0 0,0 1 0,-1-1 0,1 1 0,-1-1 0,1 1 0,-1 0 0,1 0 0,-4 1 0,4-1 0,0 0 0,-1 1 0,1-1 0,0 1 0,0 0 0,0-1 0,0 1 0,0 0 0,0 0 0,0 1 0,1-1 0,-1 0 0,0 1 0,1-1 0,-1 1 0,1-1 0,-1 1 0,1 0 0,0-1 0,-1 1 0,1 0 0,0 0 0,0 0 0,0 0 0,1 0 0,-1 0 0,0 0 0,1 1 0,0-1 0,-1 0 0,1 3 0,-2 11 0,0 1 0,1-1 0,1 19 0,0-21 0,0 10 0,-1-9 0,1 1 0,0-1 0,1 1 0,1-1 0,0 1 0,1-1 0,0 0 0,2 0 0,7 19 0,-6-22 0,1-1 0,0 1 0,1-1 0,0-1 0,1 0 0,0 0 0,11 9 0,-14-13 0,1-1 0,-1-1 0,1 1 0,1-1 0,-1 0 0,0-1 0,1 0 0,0 0 0,0 0 0,0-1 0,0 0 0,14 1 0,-8-2 0,1-1 0,0 0 0,-1 0 0,20-4 0,-29 3 0,-1 0 0,0-1 0,1 1 0,-1-1 0,0 0 0,0 0 0,0 0 0,0 0 0,0-1 0,0 0 0,-1 0 0,1 0 0,-1 0 0,0 0 0,0-1 0,0 1 0,4-7 0,-1-2 0,0-1 0,-1 1 0,-1-1 0,0 0 0,0 0 0,-1-1 0,2-26 0,-3-99 0,-3 82 0,-2-47 0,4 102 0,2 8 0,-1-1 0,16 30 0,-2 1 0,-2 1 0,-1 1 0,-1-1 0,-3 2 0,-1 0 0,-1 0 0,1 67 0,-8-105 0,0-1 0,0 0 0,0 0 0,0 0 0,0 0 0,0 1 0,0-1 0,0 0 0,0 0 0,0 0 0,0 0 0,1 0 0,-1 1 0,0-1 0,0 0 0,0 0 0,0 0 0,0 0 0,0 0 0,1 0 0,-1 0 0,0 0 0,0 1 0,0-1 0,0 0 0,0 0 0,1 0 0,-1 0 0,0 0 0,0 0 0,0 0 0,0 0 0,1 0 0,-1 0 0,0 0 0,0 0 0,0 0 0,0 0 0,1 0 0,-1 0 0,0 0 0,0 0 0,0 0 0,0 0 0,1-1 0,-1 1 0,0 0 0,0 0 0,0 0 0,0 0 0,0 0 0,0 0 0,1 0 0,-1-1 0,0 1 0,0 0 0,0 0 0,0 0 0,0 0 0,0 0 0,0-1 0,0 1 0,11-11 0,3-18 0,-2-1 0,-1 0 0,12-49 0,-6 17 0,-11 43 0,21-60 0,-25 71 0,2 1 0,-1 0 0,1 0 0,0 0 0,0 1 0,1-1 0,9-9 0,-13 15 0,-1 1 0,0 0 0,0-1 0,1 1 0,-1 0 0,0-1 0,0 1 0,1 0 0,-1-1 0,0 1 0,1 0 0,-1 0 0,1-1 0,-1 1 0,0 0 0,1 0 0,-1 0 0,1 0 0,-1-1 0,0 1 0,1 0 0,-1 0 0,1 0 0,-1 0 0,1 0 0,-1 0 0,0 0 0,1 0 0,-1 0 0,1 0 0,-1 0 0,1 1 0,-1-1 0,0 0 0,1 0 0,-1 0 0,1 0 0,-1 1 0,0-1 0,1 0 0,-1 1 0,0-1 0,1 0 0,-1 0 0,0 1 0,1-1 0,-1 0 0,0 1 0,0-1 0,0 1 0,1-1 0,-1 0 0,0 1 0,5 26 0,-5-22 0,7 121 0,-6-72 0,9 53 0,-9-98 0,1 0 0,0 0 0,1 0 0,0 0 0,0-1 0,1 1 0,0-1 0,9 14 0,-10-18 0,0 0 0,0-1 0,1 1 0,-1-1 0,1 0 0,0 0 0,0 0 0,0 0 0,0-1 0,0 1 0,0-1 0,1 0 0,-1 0 0,1-1 0,0 0 0,-1 1 0,1-1 0,6 0 0,8 1 0,0-2 0,34-2 0,-47 1 0,0 0 0,0 0 0,1-1 0,-1 1 0,0-1 0,0-1 0,-1 1 0,1-1 0,0 0 0,-1-1 0,10-7 0,-6 3 0,-1 0 0,0-1 0,-1 0 0,0-1 0,0 0 0,-1 0 0,-1 0 0,1 0 0,-2-1 0,1 0 0,4-17 0,-4 2 0,-1 0 0,0 0 0,-2 0 0,-1-26 0,-1 43 0,0 1 0,-1 0 0,0 0 0,0-1 0,-1 1 0,0 0 0,0 0 0,-1 0 0,0 1 0,-5-11 0,5 14 0,0 0 0,1 1 0,-1-1 0,-1 1 0,1-1 0,0 1 0,-1 0 0,0 0 0,0 0 0,0 1 0,0-1 0,0 1 0,0 0 0,-1 0 0,1 1 0,0-1 0,-1 1 0,0 0 0,-4 0 0,2-1 0,0 1 0,0 1 0,-1-1 0,1 1 0,0 0 0,0 1 0,0 0 0,-11 2 0,15-2 0,0 1 0,0-1 0,1 0 0,-1 1 0,0 0 0,1-1 0,-1 1 0,1 0 0,0 0 0,0 0 0,0 1 0,0-1 0,0 1 0,0-1 0,1 1 0,-1-1 0,1 1 0,-1 0 0,1 0 0,0 0 0,-1 4 0,-2 17 0,0 0 0,1 0 0,2 1 0,0 0 0,4 32 0,-2-46 0,0-1 0,1 0 0,0 1 0,1-1 0,0 0 0,1-1 0,0 1 0,0 0 0,1-1 0,1 0 0,-1 0 0,13 14 0,-14-18 0,1 0 0,-1-1 0,1 1 0,0-1 0,0 0 0,0-1 0,1 1 0,-1-1 0,1 0 0,0 0 0,-1-1 0,1 0 0,1 0 0,-1 0 0,0-1 0,0 0 0,1 0 0,-1 0 0,0-1 0,1 0 0,-1 0 0,8-2 0,-10 1 0,-1-1 0,1 0 0,0 0 0,-1 0 0,0 0 0,1 0 0,-1-1 0,0 0 0,0 1 0,0-1 0,-1 0 0,1-1 0,-1 1 0,1 0 0,-1-1 0,0 1 0,-1-1 0,1 0 0,-1 1 0,1-1 0,0-5 0,5-15 0,0 0 0,3-28 0,-10 49 0,10-70 0,1-104 0,-14-75 0,2 215 0,1 32 0,0-12 0,-1 0 0,-4-21 0,-1 70 0,2 134 0,18 182 0,-11-317 0,2 1 0,14 48 0,-16-69 0,1 0 0,1 0 0,0 0 0,0-1 0,1 1 0,1-1 0,-1-1 0,2 1 0,-1-1 0,12 10 0,-14-15 0,0 0 0,0-1 0,1 1 0,0-1 0,-1 0 0,1-1 0,0 1 0,9 1 0,-11-3 0,-1 0 0,0 0 0,0-1 0,1 1 0,-1-1 0,0 0 0,1 0 0,-1 0 0,1 0 0,-1-1 0,0 1 0,0-1 0,1 0 0,-1 0 0,0 0 0,0-1 0,0 1 0,6-4 0,-3-2 0,1 0 0,-2 0 0,1 0 0,-1-1 0,0 0 0,0 0 0,-1-1 0,0 1 0,0-1 0,-1 0 0,2-9 0,3-13 0,-1 0 0,2-35 0,-5-59 0,0-2 0,-4 126 0,1-1 0,-1 1 0,0 0 0,0 0 0,1 0 0,-1-1 0,1 1 0,-1 0 0,1 0 0,0 0 0,-1 0 0,1 0 0,0 0 0,-1 0 0,1 0 0,0 0 0,0 0 0,0 1 0,0-1 0,0 0 0,0 0 0,0 1 0,0-1 0,0 1 0,3-1 0,-3 0 0,1 1 0,0 0 0,0 0 0,0-1 0,0 1 0,0 1 0,-1-1 0,1 0 0,0 0 0,0 1 0,0-1 0,-1 1 0,1-1 0,0 1 0,0 0 0,-1 0 0,1 0 0,-1 0 0,3 2 0,12 13 0,0 0 0,-1 2 0,-1 0 0,-1 1 0,18 32 0,-17-28 0,0 1 0,0 1 0,19 48 0,-30-64 0,0 1 0,0-1 0,-1 1 0,0 0 0,0 0 0,-1 0 0,0 0 0,-1 0 0,0 0 0,-1 0 0,-3 17 0,2-23 0,0 0 0,0 0 0,0 0 0,0-1 0,-1 1 0,0-1 0,1 1 0,-1-1 0,0 0 0,-1 0 0,1-1 0,0 1 0,-1-1 0,1 1 0,-1-1 0,0 0 0,0-1 0,0 1 0,0-1 0,0 1 0,-7 0 0,-9 3 0,0-2 0,0 0 0,-24 0 0,28-2-11,-32-1 34,46 0-29,0 0-1,1 0 0,-1 0 1,1-1-1,-1 1 1,0 0-1,1-1 1,-1 1-1,1-1 1,-1 0-1,1 0 0,0 1 1,-1-1-1,1 0 1,0 0-1,-1 0 1,1 0-1,0-1 1,0 1-1,0 0 0,0 0 1,-1-4-1,-3-17-558</inkml:trace>
</inkml:ink>
</file>

<file path=ppt/ink/ink11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0"/>
    </inkml:context>
    <inkml:brush xml:id="br0">
      <inkml:brushProperty name="width" value="0.05" units="cm"/>
      <inkml:brushProperty name="height" value="0.05" units="cm"/>
      <inkml:brushProperty name="color" value="#FFFFFF"/>
    </inkml:brush>
  </inkml:definitions>
  <inkml:trace contextRef="#ctx0" brushRef="#br0">154 55 32319,'-2'-4'31,"-1"0"-1,0 0 1,0 0 0,0 0 0,0 1-1,-1-1 1,1 1 0,-7-5 0,8 7-28,1 0 1,-1 0 0,0 0 0,1 0 0,-1 1 0,0-1 0,0 0 0,0 1-1,1-1 1,-1 1 0,0 0 0,0-1 0,0 1 0,0 0 0,0 0 0,0 0 0,1 1-1,-1-1 1,0 0 0,0 1 0,0-1 0,0 1 0,1 0 0,-1-1 0,0 1-1,-2 2 1,0 0-3,0 1 0,0 0 0,1 0 0,0 0-1,0 0 1,0 1 0,0-1 0,1 1 0,-1 0-1,1 0 1,1 0 0,-3 8 0,-13 68 7,16-73-8,-4 24 0,1 0 0,2 1 0,2-1 0,3 41 0,-2-62 0,1 1 0,0 0 0,1 0 0,0-1 0,1 1 0,0-1 0,1 0 0,0 0 0,1 0 0,0-1 0,0 0 0,1 0 0,1-1 0,13 14 0,-16-19 0,0 0 1,1 0-1,0 0 1,0-1-1,0 0 1,0 0-1,0 0 0,1-1 1,-1 0-1,1 0 1,0-1-1,-1 0 1,1 0-1,0 0 0,0-1 1,-1 0-1,1-1 1,0 1-1,0-1 1,-1 0-1,1-1 1,0 0-1,-1 0 0,0 0 1,1-1-1,-1 0 1,0 0-1,0-1 1,-1 1-1,1-1 0,-1 0 1,1-1-1,-1 1 1,-1-1-1,1 0 1,5-8-1,-4 0 0,0 1 0,-1 0 0,-1-1 0,0 0 0,-1 0 0,0 0 0,-1-1 0,1-13 0,-2 6 0,0-1 0,-2 1 0,0 0 0,-7-30 0,4 35 1,-1 0-1,0 0 1,-1 0-1,-1 1 1,-9-14-1,12 21 2,0 1 1,-1 1-1,1-1 0,-1 1 0,-1-1 1,1 2-1,-1-1 0,0 0 0,0 1 0,-1 0 1,0 1-1,-9-6 0,14 9-2,-1 0 0,1 0 0,0 1 0,-1-1 0,1 0 0,-1 1 0,1 0 0,-1-1 0,1 1 0,-1 0 0,1 0 0,-1 0 0,1 1 0,-1-1 0,1 1 0,-3 0 0,3 0-1,0 0 0,1 0 1,-1 0-1,0 1 0,1-1 0,0 0 0,-1 0 1,1 1-1,0-1 0,-1 1 0,1 0 0,0-1 0,0 1 1,0 0-1,1-1 0,-2 4 0,-1 5-2,1 1 0,0 0 0,1 0-1,0-1 1,1 21 0,0-26 4,-1 12-1,2 0 0,0 0 0,1 0 0,0 0 0,2 0 0,0-1 0,1 0 0,0 0 0,1 0 0,1 0 0,1-1 0,0 0 0,1-1 0,0 1 0,1-2 0,20 22 0,-23-29 0,0-1 0,0 1 0,0-1 0,0 0 0,1-1 0,0 0 0,0 0 0,0 0 0,0-1 0,16 3 0,-20-5 0,1 0 0,-1 0 0,0 0 0,0-1 0,1 1 0,-1-1 0,0-1 0,1 1 0,-1 0 0,0-1 0,0 0 0,0 0 0,1 0 0,-1-1 0,0 1 0,0-1 0,-1 0 0,1 0 0,0 0 0,-1-1 0,1 1 0,-1-1 0,5-4 0,1-6 0,-1 0 0,0 0 0,-1 0 0,0-1 1,-1 0-1,0-1 0,-2 1 0,6-28 0,12-130 21,-17 112-11,-3 43-10,0 0 0,1 0 0,6-20 0,-9 36 0,0 0 0,0 0 0,1 0 0,-1 0 0,0 0 0,0 0 0,1 0 0,-1 0 0,1 0 0,-1 0 0,1 1 0,-1-1 0,1 0 0,-1 0 0,1 1 0,0-1 0,-1 0 0,1 1 0,0-1 0,0 0 0,0 1 0,1-1 0,2 4 0,-2 0 0,0-1 0,0 0 0,0 1 0,0-1 0,0 1 0,-1 0 0,1 0 0,-1-1 0,0 1 0,1 0 0,-2 0 0,1 0 0,1 6 0,3 9 0,13 31 0,-2 0 0,-3 0 0,-2 1 0,-2 1 0,5 100 0,-12-141 0,2-9 0,7-18 0,9-39 0,17-86 0,-26 92 0,3 0 0,37-93 0,-51 143 0,0 1 0,0-1 0,0 0 0,0 0 0,0 0 0,0 1 0,0-1 0,0 0 0,0 0 0,0 0 0,0 0 0,1 1 0,-1-1 0,0 0 0,0 0 0,0 0 0,0 1 0,0-1 0,0 0 0,0 0 0,1 0 0,-1 0 0,0 0 0,0 0 0,0 1 0,0-1 0,1 0 0,-1 0 0,0 0 0,0 0 0,0 0 0,1 0 0,-1 0 0,0 0 0,0 0 0,0 0 0,0 0 0,1 0 0,-1 0 0,0 0 0,0 0 0,0 0 0,1 0 0,-1 0 0,0 0 0,0 0 0,0 0 0,1 0 0,-1 0 0,0 0 0,0-1 0,0 1 0,0 0 0,1 0 0,-1 0 0,0 0 0,0 0 0,0-1 0,0 1 0,0 0 0,0 0 0,1 0 0,-1 0 0,0-1 0,0 1 0,0 0 0,0 0 0,0-1 0,5 18 0,-5-17 0,27 185 0,-22-131-2,3 0-1,20 76 0,-17-100-85,1-10-200</inkml:trace>
</inkml:ink>
</file>

<file path=ppt/ink/ink1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3"/>
    </inkml:context>
    <inkml:brush xml:id="br0">
      <inkml:brushProperty name="width" value="0.05" units="cm"/>
      <inkml:brushProperty name="height" value="0.05" units="cm"/>
      <inkml:brushProperty name="color" value="#FFFF00"/>
    </inkml:brush>
  </inkml:definitions>
  <inkml:trace contextRef="#ctx0" brushRef="#br0">6 13 30558,'-5'0'1889,"21"0"-1761,34 0-48,24 0-64,11 0 16,-3 0-32,-14-3 0,-16 1 0,-13-1-16,-23 1-96,-16-1-608</inkml:trace>
</inkml:ink>
</file>

<file path=ppt/ink/ink11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4"/>
    </inkml:context>
    <inkml:brush xml:id="br0">
      <inkml:brushProperty name="width" value="0.05" units="cm"/>
      <inkml:brushProperty name="height" value="0.05" units="cm"/>
      <inkml:brushProperty name="color" value="#FFFFFF"/>
    </inkml:brush>
  </inkml:definitions>
  <inkml:trace contextRef="#ctx0" brushRef="#br0">1 849 27757,'0'17'2784,"-1"-11"-2491,1 0 1,0-1 0,0 1-1,1 0 1,0-1-1,2 10 1,-2-13-295,-1-1-1,1 1 1,0-1 0,0 0 0,0 1-1,0-1 1,0 0 0,0 0-1,0 0 1,0 0 0,1 1 0,-1-2-1,0 1 1,1 0 0,-1 0-1,0 0 1,1-1 0,-1 1 0,1-1-1,-1 1 1,1-1 0,0 1 0,-1-1-1,1 0 1,-1 0 0,1 0-1,0 0 1,1 0 0,3 0 11,-1 0 1,0 0-1,0 0 1,0-1-1,1 1 1,-1-1-1,0-1 1,0 1 0,5-3-1,-7 2-7,0 0-1,0 0 1,-1-1-1,1 1 1,-1-1 0,1 0-1,-1 0 1,0 0-1,0 0 1,0 0 0,0 0-1,0-1 1,-1 1-1,2-5 1,5-14 5,-1-1 1,-1 1-1,-1-2 1,5-46-1,-7-96 14,-3 109-22,0 48 0,0 0 0,0-1 0,-1 1 0,0 0 0,0 0 0,-1-1 0,0 1 0,-1 0 0,0 1 0,-1-1 0,0 0 0,0 1 0,-1 0 0,1 0 0,-2 0 0,-6-7 0,11 14 0,0 0 0,0 0 0,0 0 0,-1 0 0,1 0 0,0 0 0,0 0 0,-1 0 0,1 1 0,0-1 0,-1 1 0,1-1 0,-1 1 0,1-1 0,-1 1 0,1 0 0,-1 0 0,1 0 0,-1 0 0,1 0 0,-1 0 0,1 0 0,-1 0 0,1 1 0,-1-1 0,1 1 0,-1-1 0,1 1 0,-1-1 0,1 1 0,0 0 0,-1 0 0,1-1 0,0 1 0,0 0 0,0 0 0,0 0 0,0 1 0,0-1 0,0 0 0,0 0 0,0 0 0,0 1 0,1-1 0,-1 0 0,0 1 0,1-1 0,-1 1 0,1-1 0,0 1 0,-1-1 0,1 3 0,-2 8 0,1 1 0,1-1 0,1 14 0,-1 0 0,0-23 0,1-1 0,-1 1 0,0 0 0,1 0 0,0 0 0,-1-1 0,1 1 0,0 0 0,0-1 0,1 1 0,-1 0 0,1-1 0,-1 0 0,1 1 0,0-1 0,-1 0 0,4 2 0,-1 0 0,1 0 0,1 0 0,-1-1 0,0 1 0,1-1 0,0-1 0,8 4 0,6 0 0,0-1 0,1 0 0,36 2 0,105-4 0,-94-4 0,-68 1 0,0 0 0,0 0 0,1 1 0,-1-1 0,0 0 0,0 0 0,0 0 0,0 1 0,0-1 0,1 0 0,-1 0 0,0 0 0,0 1 0,0-1 0,0 0 0,0 0 0,0 1 0,0-1 0,0 0 0,0 0 0,0 1 0,0-1 0,0 0 0,0 0 0,0 1 0,0-1 0,0 0 0,-1 0 0,1 0 0,0 1 0,0-1 0,0 0 0,0 0 0,0 0 0,0 1 0,-1-1 0,1 0 0,0 0 0,0 0 0,0 1 0,0-1 0,-1 0 0,1 0 0,0 0 0,0 0 0,-1 0 0,1 0 0,-10 13 0,9-13 0,-11 14 0,0 0 0,1 1 0,1 0 0,0 1 0,1 0 0,1 0 0,0 1 0,1 0 0,1 1 0,1-1 0,1 1 0,0 0 0,1 1 0,-1 24 0,4 16 0,1-57 0,-1 0 0,1-1 0,-1 1 0,1 0 0,-1-1 0,1 1 0,0-1 0,0 1 0,0-1 0,0 1 0,0-1 0,0 1 0,0-1 0,0 0 0,1 0 0,-1 0 0,0 0 0,1 0 0,-1 0 0,1 0 0,-1 0 0,1 0 0,0-1 0,-1 1 0,1-1 0,0 1 0,-1-1 0,1 1 0,2-1 0,7 2 0,1-1 0,0 0 0,14-1 0,-16 0 0,5 0 0,1 0 0,0-2 0,0 1 0,20-6 0,-28 4 0,1 0 0,-1 0 0,0-1 0,-1 0 0,1 0 0,0-1 0,-1 0 0,0-1 0,8-8 0,-7 6 0,0-1 0,-1 0 0,0 0 0,-1-1 0,0 0 0,0 0 0,-1 0 0,-1-1 0,0 0 0,0 0 0,-1 0 0,0 0 0,1-19 0,-1-4 0,-1 0 0,-2 0 0,-5-45 0,5 73 0,-1 0 0,0 0 0,-1 0 0,1 0 0,-1 0 0,0 1 0,-1-1 0,1 1 0,-1-1 0,-4-5 0,5 9 0,1 0 0,-1 0 0,1 1 0,-1-1 0,0 1 0,1-1 0,-1 1 0,0-1 0,0 1 0,0 0 0,0 0 0,0 0 0,0 0 0,0 0 0,-1 1 0,1-1 0,0 1 0,0-1 0,-1 1 0,1 0 0,0 0 0,0 0 0,-1 0 0,1 0 0,0 0 0,-1 1 0,1-1 0,0 1 0,0 0 0,-3 1 0,2-1 0,1 1 0,-1 0 0,0 0 0,1 0 0,-1 0 0,1 0 0,0 0 0,0 1 0,0-1 0,0 1 0,0 0 0,0-1 0,1 1 0,-1 0 0,1 0 0,0 0 0,0 0 0,-1 4 0,-2 7 0,1 0 0,-2 24 0,2 9 0,2-1 0,4 49 0,-2-88-1,0 1 0,0-1 1,1 1-1,0-1 0,0 1 0,1-1 0,0 0 0,0 0 0,1 0 1,0-1-1,0 1 0,0-1 0,1 0 0,0 0 0,0 0 1,1-1-1,-1 0 0,1 0 0,0 0 0,1-1 0,-1 0 1,1 0-1,0 0 0,-1-1 0,2 0 0,-1 0 0,0-1 1,1 0-1,-1-1 0,1 1 0,10 0 0,-8-2 6,0 1-1,0-1 1,-1-1-1,1 0 1,14-3 0,-20 3-5,-1-1 0,0 1-1,1-1 1,-1 0 0,0 0 0,0 0 0,0 0 0,0 0 0,0-1 0,0 1 0,-1-1 0,1 0 0,-1 0 0,0 0 0,0 0 0,0 0 0,2-5 0,8-21 0,-2-1 0,0 0 0,-2-1 0,-2 0 0,6-57 0,6-27 0,-17 109 0,1 1 0,-1 0 0,1-1 0,1 1 0,-1 0 0,1 0 0,3-5 0,-5 9 0,-1 0 0,1 0 0,0 0 0,-1 0 0,1 0 0,0 1 0,0-1 0,-1 0 0,1 1 0,0-1 0,0 1 0,0-1 0,0 1 0,0-1 0,0 1 0,0-1 0,0 1 0,0 0 0,0-1 0,0 1 0,0 0 0,0 0 0,0 0 0,0 0 0,0 0 0,0 0 0,0 0 0,0 1 0,0-1 0,1 0 0,-1 0 0,0 1 0,0-1 0,-1 1 0,1-1 0,0 1 0,0-1 0,0 1 0,0 0 0,0-1 0,0 1 0,-1 0 0,1 0 0,0-1 0,-1 1 0,2 2 0,3 4 0,0 0 0,0 1 0,-1-1 0,0 1 0,0 0 0,4 14 0,14 58 0,-19-68 0,5 28 0,-2 1 0,-2 0 0,-1 62 0,-3-99 0,0 1 0,0-1 0,0 1 0,-1 0 0,1-1 0,-1 0 0,0 1 0,-1-1 0,1 1 0,-1-1 0,0 0 0,0 0 0,0 0 0,0 0 0,-1 0 0,1-1 0,-1 1 0,0-1 0,0 1 0,-1-1 0,1 0 0,0 0 0,-1-1 0,0 1 0,0-1 0,0 0 0,0 0 0,0 0 0,0 0 0,-1-1 0,1 1 0,0-1 0,-1 0 0,1-1 0,-8 1 0,9-1 0,0 1 0,0-2 0,1 1 0,-1 0 0,0-1 0,0 1 0,0-1 0,1 0 0,-1 1 0,0-1 0,1-1 0,-1 1 0,1 0 0,-1-1 0,1 1 0,0-1 0,0 0 0,0 0 0,0 0 0,0 0 0,-3-3 0,-11-11 0,16 15 0,-1 1 0,1 0 0,0 0-1,0 0 1,0 0 0,0-1 0,0 1 0,0 0 0,1 0 0,-1 0-1,0-1 1,0 1 0,0 0 0,0 0 0,0 0 0,0 0 0,0 0-1,0-1 1,0 1 0,0 0 0,0 0 0,1 0 0,-1 0 0,0 0-1,0 0 1,0-1 0,0 1 0,0 0 0,1 0 0,-1 0 0,0 0-1,0 0 1,0 0 0,0 0 0,1 0 0,-1 0 0,0 0 0,0 0 0,0 0-1,0 0 1,1 0 0,-1 0 0,0 0 0,0 0 0,0 0 0,0 0-1,1 0 1,-1 0 0,0 0 0,0 0 0,0 0 0,1 0 0,21-2-17,28 1-7,-49 1 24,50 2 1,-25-1 1,0 0 1,1-2-1,34-5 0,-54 4-2,0 1 1,-1-1-1,1 0 0,-1 0 1,1-1-1,-1 1 0,0-1 1,0-1-1,0 1 0,0-1 1,-1 0-1,0-1 0,0 1 1,0-1-1,0 0 0,-1 0 1,8-11-1,-6 4 0,0 1 0,-1 0 0,-1-1 0,0 0 0,0 0 0,-1-1 0,2-19 0,-2-7 0,-2-43 0,-1 46 2,6-53 1,-6 87-2,0 1 0,1 0-1,-1-1 1,1 1-1,-1 0 1,1-1 0,0 1-1,-1 0 1,1 0 0,0-1-1,0 1 1,0 0-1,0 0 1,1-1 0,5 1-15,-3 12 13,-4-2 1,0-1 0,0 1 0,-1 0 0,0-1 0,-1 0 0,0 1 0,0-1 0,-1 0 0,0 0 0,-1 0 0,1 0 0,-1-1 0,-11 15 0,-6 15 0,15-24 0,0 0 1,1 0-1,1 0 1,0 1-1,1-1 0,0 1 1,1 0-1,0 0 0,2 0 1,-1 0-1,2 0 1,0 0-1,3 15 0,-3-26 2,0 0-1,1 1 0,-1-1 0,1 0 0,0 0 1,0 0-1,1 0 0,-1 0 0,0 0 0,1 0 0,0-1 1,0 0-1,0 1 0,0-1 0,0 0 0,0 0 1,0-1-1,1 1 0,-1-1 0,0 1 0,1-1 1,-1 0-1,6 0 0,8 3-1,0-2-1,0 0 1,28-1-1,-29 0 1,-7-1 0,-1 0 0,1 0 0,-1-1 0,1 0 0,15-4 0,-22 4 0,1 0 0,0 0 0,-1 0 0,1-1 0,-1 0 0,1 1 0,-1-1 0,0 0 0,0 0 0,0 0 0,0 0 0,0-1 0,0 1 0,-1 0 0,1-1 0,-1 1 0,1-1 0,-1 0 0,0 1 0,0-1 0,1-4 0,1-6 0,0-1 0,-1 1 0,0-1 0,-2 1 0,1-1 0,-1 1 0,-1-1 0,-1 1 0,0-1 0,0 1 0,-1 0 0,-6-16 0,-1 5 0,0 1 0,-1 0 0,-2 1 0,0 0 0,-25-31 0,32 46 0,0 0 0,0 0 0,-1 1 0,0-1 0,0 2 0,-10-7 0,14 10 0,-1 0 0,1 0 0,0 0 0,-1 1 0,0 0 0,1-1 0,-1 2 0,0-1 0,1 0 0,-1 1 0,0-1 0,0 1 0,0 0 0,1 0 0,-1 1 0,0-1 0,-5 2 0,8-2 0,0 1 0,0-1 0,0 1 0,0-1 0,0 1 0,1-1 0,-1 1 0,0-1 0,0 1 0,0 0 0,1 0 0,-1-1 0,0 1 0,1 0 0,-1 0 0,1 0 0,-1 0 0,1 0 0,-1-1 0,1 1 0,-1 0 0,1 0 0,0 2 0,-2 27 0,3-20 0,-1 5 0,1 0 0,0-1 0,1 1 0,1 0 0,0-1 0,1 0 0,1 0 0,0 0 0,1-1 0,0 1 0,1-2 0,1 1 0,0-1 0,0 0 0,1 0 0,1-1 0,0 0 0,1-1 0,20 16 0,-20-19 0,0 0 0,1-1 0,0 0 0,0-1 0,1 0 0,-1-1 0,1 0 0,0-1 0,0-1 0,1 0 0,-1-1 0,0 0 0,0-1 0,17-2 0,-27 2 0,0-1 0,0 1 0,0-1 0,0 0 0,-1 0 0,1 0 0,0-1 0,0 1 0,-1-1 0,1 1 0,-1-1 0,1 0 0,-1 0 0,0 0 0,0 0 0,0-1 0,0 1 0,0 0 0,0-1 0,-1 0 0,1 1 0,-1-1 0,0 0 0,0 0 0,2-5 0,2-7 0,-1 0 0,-1-1 0,3-27 0,-1-40 0,-7-85 0,0 100 0,2 57 0,1-13 0,-2-1 0,-1 1 0,-1-1 0,-1 1 0,-9-32 0,13 56 0,0-1 0,0 1 0,0 0 0,-1 0 0,1-1 0,0 1 0,0 0 0,0 0 0,0 0 0,-1-1 0,1 1 0,0 0 0,0 0 0,0 0 0,-1 0 0,1 0 0,0-1 0,0 1 0,0 0 0,-1 0 0,1 0 0,0 0 0,0 0 0,-1 0 0,1 0 0,0 0 0,-1 0 0,1 0 0,0 0 0,0 0 0,-1 0 0,1 0 0,0 0 0,0 0 0,-1 0 0,1 0 0,0 0 0,0 1 0,-1-1 0,1 0 0,0 0 0,0 0 0,-1 1 0,-9 10 0,5 4 0,1-1 0,1 1 0,1 0 0,0 0 0,0 0 0,2 0 0,1 29 0,0-5 0,-2 25 0,6 125 0,-2-168 0,0 0 0,1 0 0,1-1 0,1 1 0,1-1 0,18 36 0,-22-50 0,1 1 0,0-1 0,1 0 0,-1 0 0,1 0 0,0-1 0,0 0 0,1 0 0,0 0 0,0 0 0,0-1 0,0 0 0,1 0 0,-1-1 0,1 0 0,0 0 0,0-1 0,0 1 0,1-2 0,-1 1 0,0-1 0,1 0 0,-1 0 0,1-1 0,-1 0 0,0-1 0,1 1 0,7-3 0,-11 1 0,0 1 0,-1-2 0,1 1 0,-1 0 0,1-1 0,-1 1 0,0-1 0,0 0 0,0 0 0,-1-1 0,1 1 0,-1 0 0,1-1 0,-1 1 0,0-1 0,0 0 0,-1 0 0,1 0 0,1-8 0,3-8 0,-1-1 0,3-33 0,-2 5 0,-2-1 0,-3 1 0,-7-75 0,-3 83 0,9 39 0,0 1 0,-1 0 0,1-1 0,0 1 0,-1 0 0,0-1 0,1 1 0,-1 0 0,0 0 0,1 0 0,-1-1 0,0 1 0,0 0 0,0 0 0,0 0 0,0 0 0,0 1 0,-1-1 0,1 0 0,0 0 0,0 1 0,-1-1 0,1 0 0,0 1 0,-3-1 0,4 2 0,-1-1 0,0 1 0,0 0 0,0 0 0,1 0 0,-1-1 0,0 1 0,1 0 0,-1 0 0,1 0 0,-1 0 0,1 0 0,-1 0 0,1 0 0,0 0 0,0 0 0,-1 1 0,1-1 0,0 0 0,0 0 0,0 0 0,0 0 0,0 0 0,0 0 0,1 0 0,-1 2 0,0 2 0,-1 30 0,-2 17 0,5 52 0,-1-90 0,0 0 0,2 0 0,-1 0 0,2 0 0,0 0 0,1-1 0,0 1 0,12 21 0,-13-30 0,0 1 0,1-1 0,-1 1 0,1-1 0,0-1 0,1 1 0,-1-1 0,1 0 0,0 0 0,0 0 0,0-1 0,0 0 0,1 0 0,-1-1 0,1 1 0,0-2 0,-1 1 0,1-1 0,0 0 0,0 0 0,0-1 0,12 0 0,-16 0 0,0 0 0,-1-1 0,1 1 0,-1-1 0,1 0 0,-1 1 0,0-1 0,1 0 0,-1 0 0,0 0 0,1-1 0,-1 1 0,0-1 0,0 1 0,0-1 0,0 0 0,0 1 0,-1-1 0,1 0 0,0 0 0,-1-1 0,1 1 0,-1 0 0,0 0 0,0-1 0,0 1 0,0 0 0,0-1 0,-1 1 0,1-1 0,0-3 0,2-10 0,-1 0 0,-1 0 0,-1-31 0,0 28 0,0-2 0,-1 0 0,-1 0 0,0 0 0,-2 0 0,0 1 0,-2-1 0,-10-28 0,9 36 0,3 14 0,4 15 0,0-15 0,-1 25 0,2-1 0,1 1 0,1-1 0,1 0 0,9 32 0,-11-50 0,1-1 0,-1 1 0,1 0 0,0-1 0,1 1 0,-1-1 0,1 0 0,1 0 0,-1 0 0,1-1 0,0 0 0,0 0 0,1 0 0,-1 0 0,1-1 0,0 0 0,0 0 0,1 0 0,-1-1 0,1 0 0,-1-1 0,1 1 0,0-1 0,9 1 0,-1 0 0,0-1 0,27-1 0,-38-1 0,0 0 0,-1 0 0,1 0 0,0-1 0,-1 0 0,1 1 0,0-1 0,-1-1 0,1 1 0,-1 0 0,1-1 0,-1 0 0,0 0 0,0 0 0,0 0 0,0 0 0,4-4 0,-1-4 0,0 0 0,-1 0 0,0-1 0,-1 1 0,0-1 0,-1 0 0,0 0 0,3-23 0,2-96 0,-7 63 0,-4-232 0,1 273 0,-2 0 0,-1 1 0,-10-33 0,15 58 0,0-1 0,0 1 0,0 0 0,0 0 0,0-1 0,0 1 0,0 0 0,0 0 0,0-1 0,0 1 0,0 0 0,-1 0 0,1-1 0,0 1 0,0 0 0,0 0 0,0-1 0,0 1 0,0 0 0,0 0 0,-1 0 0,1-1 0,0 1 0,0 0 0,0 0 0,-1 0 0,1 0 0,0 0 0,0-1 0,0 1 0,-1 0 0,1 0 0,0 0 0,0 0 0,-1 0 0,1 0 0,0 0 0,0 0 0,-1 0 0,1 0 0,0 0 0,0 0 0,-1 0 0,1 0 0,0 0 0,0 0 0,-1 0 0,1 0 0,-7 16 0,-3 88 0,6 202 0,6-165 0,-2-127 0,1 1 0,0 0 0,1-1 0,0 1 0,2-1 0,-1 1 0,2-1 0,8 18 0,-11-26 0,1-1 0,0 0 0,0 0 0,0 0 0,1-1 0,0 1 0,0-1 0,0 0 0,0 0 0,0 0 0,1-1 0,0 1 0,0-1 0,0 0 0,0-1 0,0 1 0,1-1 0,-1 0 0,1 0 0,-1-1 0,1 0 0,0 1 0,8-1 0,-8 0 0,1-1 0,-1 0 0,0 0 0,1-1 0,-1 0 0,0 0 0,0 0 0,0-1 0,11-4 0,-14 4 0,1-1 0,0 1 0,0-1 0,-1 0 0,0 0 0,1 0 0,-1-1 0,0 1 0,-1-1 0,1 0 0,-1 0 0,0 0 0,1 0 0,1-6 0,2-7 0,0 0 0,-1 0 0,-1-1 0,-1 0 0,3-34 0,-7-97 0,0 71 0,1 78 0,0 0 0,-1-1 0,1 1 0,0 0 0,0 0 0,0-1 0,0 1 0,0 0 0,0-1 0,0 1 0,0 0 0,-1 0 0,1-1 0,0 1 0,0 0 0,0 0 0,-1 0 0,1-1 0,0 1 0,0 0 0,0 0 0,-1 0 0,1-1 0,0 1 0,-1 0 0,1 0 0,0 0 0,0 0 0,-1 0 0,1 0 0,0 0 0,-1 0 0,1 0 0,0 0 0,0 0 0,-1 0 0,1 0 0,0 0 0,-1 0 0,1 0 0,0 0 0,-1 0 0,1 0 0,0 0 0,0 0 0,-1 0 0,1 0 0,0 1 0,0-1 0,-1 0 0,1 0 0,0 0 0,0 1 0,0-1 0,-1 0 0,1 0 0,0 1 0,0-1 0,-1 0 0,-1 7 0,-1 0 0,1 0 0,0 0 0,0 0 0,1 0 0,0 0 0,0 1 0,0-1 0,1 0 0,0 0 0,2 9 0,-2 3 0,-2 38 0,1-26 0,4 63 0,-2-86 0,0 0 0,0 0 0,1 0 0,1 0 0,-1 0 0,1-1 0,0 1 0,1-1 0,0 1 0,0-1 0,1-1 0,7 11 0,-7-13 0,0 0 0,0 0 0,0-1 0,1 1 0,-1-1 0,1 0 0,0 0 0,0-1 0,0 0 0,0 0 0,0 0 0,11 0 0,-4 0 0,-1-1 0,1 0 0,-1-1 0,1-1 0,21-3 0,-31 3 0,0 0 0,1-1 0,-1 1 0,0-1 0,0 0 0,0 0 0,0 0 0,0 0 0,0 0 0,-1-1 0,1 0 0,-1 1 0,0-1 0,1 0 0,-1 0 0,-1 0 0,1 0 0,0 0 0,-1-1 0,1 1 0,-1 0 0,1-7 0,2-5 0,0-1 0,-1 0 0,1-29 0,0-38 0,-7-98 0,0 170 0,-2 10 0,4 2 0,1 1 0,-1-1 0,0 0 0,0 1 0,0-1 0,1 1 0,-1-1 0,1 1 0,-1-1 0,1 1 0,0-1 0,-1 2 0,-3 45 0,4 79 0,1-58 0,-1-58 0,0-1 0,1 1 0,0 0 0,1-1 0,1 1 0,0-1 0,0 0 0,0 1 0,2-2 0,7 16 0,-9-20 0,1 0 0,-1 0 0,1 0 0,0-1 0,1 1 0,-1-1 0,1 0 0,0 0 0,0-1 0,0 1 0,0-1 0,1 0 0,-1-1 0,1 1 0,0-1 0,0 0 0,0 0 0,0-1 0,8 1 0,-5 0 0,1-1 0,0-1 0,0 0 0,-1 0 0,13-2 0,-19 1 0,0 0 0,0 1 0,0-1 0,-1 0 0,1-1 0,0 1 0,-1 0 0,1-1 0,-1 0 0,1 1 0,-1-1 0,0 0 0,1 0 0,-1-1 0,0 1 0,0 0 0,-1-1 0,1 1 0,0-1 0,0-2 0,3-7 0,0 0 0,-1 0 0,-1 0 0,0-1 0,0 0 0,1-25 0,-4 11 0,0 0 0,-6-37 0,3 47 0,-1 1 0,0-1 0,-1 1 0,-1 0 0,-1 0 0,0 0 0,-1 1 0,-1 0 0,-20-26 0,23 33 0,1 1 0,-2 0 0,1 0 0,-1 1 0,0 0 0,0 0 0,-1 1 0,1 0 0,-1 0 0,-1 1 0,1-1 0,0 2 0,-1 0 0,0 0 0,0 0 0,0 1 0,0 0 0,0 1 0,-19-1 0,27 2 0,0 0 0,-1 1 0,1-1 0,0 0 0,-1 1 0,1-1 0,0 1 0,0-1 0,0 1 0,-1-1 0,1 1 0,0 0 0,0 0 0,0-1 0,0 1 0,0 0 0,0 0 0,1 0 0,-1 0 0,0 0 0,0 0 0,1 0 0,-1 1 0,0-1 0,1 0 0,-1 0 0,1 0 0,0 1 0,-1 1 0,0 5 0,0-1 0,0 1 0,1-1 0,0 10 0,0-6 0,0 5 0,1 1 0,1-1 0,0 0 0,1 0 0,1 0 0,0-1 0,8 17 0,-9-24 0,1 0 0,0 0 0,0 0 0,1-1 0,0 0 0,0 0 0,1 0 0,0-1 0,0 0 0,0 0 0,1 0 0,0-1 0,0 0 0,1 0 0,9 4 0,-7-6 0,1 0 0,-1 0 0,1-1 0,0-1 0,0 0 0,0-1 0,0 0 0,0 0 0,12-3 0,-19 3 0,-1-1 0,0 0 0,0 0 0,0-1 0,0 1 0,0-1 0,0 1 0,0-1 0,0 0 0,0 0 0,-1 0 0,1 0 0,-1-1 0,1 1 0,-1-1 0,0 0 0,0 1 0,2-6 0,5-7 0,-2-1 0,10-23 0,-12 26 0,18-48 0,-16 38 0,1-1 0,2 1 0,0 1 0,2-1 0,0 2 0,24-32 0,-35 52 0,0-1 0,0 1 0,1-1 0,-1 1 0,0 0 0,1-1 0,-1 1 0,1 0 0,-1 0 0,1 0 0,0 0 0,-1 0 0,1 1 0,0-1 0,0 1 0,0-1 0,-1 1 0,1-1 0,2 1 0,-3 0 0,1 0 0,-1 1 0,0-1 0,0 1 0,0-1 0,0 1 0,0 0 0,0-1 0,0 1 0,0 0 0,0 0 0,0 0 0,0 0 0,0 0 0,0 0 0,0 0 0,-1 0 0,1 0 0,0 0 0,0 2 0,3 8 0,-1-1 0,0 0 0,0 1 0,1 20 0,-3-29 0,3 50 0,-1 66 0,1 29 0,-4-146 0,0 0 0,0 0 0,0 0 0,0 0 0,0 0 0,0 0 0,0 0 0,1 0 0,-1 0 0,0 0 0,1 0 0,-1 0 0,1 0 0,-1 0 0,1-1 0,-1 1 0,1 0 0,0 0 0,1 1 0,-2-2 0,1 0 0,-1 0 0,1 0 0,-1 0 0,1 0 0,-1 0 0,1 0 0,0-1 0,-1 1 0,1 0 0,-1 0 0,1 0 0,-1-1 0,1 1 0,-1 0 0,1-1 0,-1 1 0,1 0 0,-1-1 0,0 1 0,1-1 0,-1 1 0,0 0 0,1-2 0,22-35 0,41-117 0,-45 103 0,2 1 0,2 1 0,50-77 0,-72 124 0,11-11 0,-8 15 0,-3 10 0,-1 112 0,-29 219 0,28-338-5,0 1 8,0 1-1,-1-1 0,1 1 1,-1-1-1,-6 13 0,7-17-6,0-1 0,0 1-1,0-1 1,0 1 0,-1-1-1,1 0 1,0 0 0,-1 1-1,1-1 1,-1 0-1,0 0 1,1 0 0,-1 0-1,0-1 1,0 1 0,1 0-1,-1-1 1,0 1 0,0-1-1,0 0 1,0 0-1,0 1 1,0-1 0,1-1-1,-4 1 1,3 0-59,0 0-1,0 0 1,0-1-1,1 1 1,-1-1-1,0 1 1,0-1-1,1 1 1,-1-1-1,0 0 1,1 0-1,-1 0 1,-2-1 0,-27-36-3603</inkml:trace>
</inkml:ink>
</file>

<file path=ppt/ink/ink11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4"/>
    </inkml:context>
    <inkml:brush xml:id="br0">
      <inkml:brushProperty name="width" value="0.05" units="cm"/>
      <inkml:brushProperty name="height" value="0.05" units="cm"/>
      <inkml:brushProperty name="color" value="#FFFFFF"/>
    </inkml:brush>
  </inkml:definitions>
  <inkml:trace contextRef="#ctx0" brushRef="#br0">151 13 31791,'-2'-1'29,"1"0"0,-1 0 0,1 0 0,-1 0 1,1 0-1,-1 0 0,1 0 0,-1 0 1,0 0-1,0 1 0,1-1 0,-1 1 1,0-1-1,0 1 0,0 0 0,1 0 1,-1 0-1,0 0 0,0 0 0,0 0 0,0 0 1,1 1-1,-1-1 0,0 1 0,0-1 1,0 1-1,1 0 0,-1-1 0,0 1 1,1 0-1,-1 0 0,1 0 0,-1 0 0,-1 2 1,-1 1-37,1-1 1,-1 1-1,1 0 0,0 0 1,0 1-1,0-1 1,1 0-1,-1 1 1,1 0-1,0 0 1,-1 5-1,0-3 7,2 0 0,-1 0 0,1 1 0,0-1 0,1 0 0,-1 1 0,1-1 0,1 0 0,0 1 0,0-1 0,4 14 0,-3-16 0,0-1 0,0 0 0,0 0 0,1 0 0,-1 0 0,1 0 0,0-1 0,0 1 0,1-1 0,-1 0 0,1 0 0,-1 0 0,1 0 0,0-1 0,0 0 0,1 0 0,-1 0 0,0 0 0,5 1 0,5 1 0,-1-1 0,0-1 1,1 0-1,-1-1 0,1-1 0,13-1 0,-5 1 4,-20 0-3,0 0 0,0 0 0,0 0 0,1 0 1,-1 0-1,0 0 0,0-1 0,0 1 0,0-1 0,0 0 0,0 0 0,0 0 0,0 0 0,0 0 0,0 0 0,0 0 0,-1 0 0,1-1 0,0 1 0,-1-1 0,1 1 0,-1-1 0,0 0 0,1 1 0,1-4 0,-2 0-1,1-1 0,-1 1 0,0 0 0,0 0 0,0 0 0,-1-1 0,1 1 0,-2 0 0,0-11 0,1 13 0,-1 0 0,1 0 0,-1 0 0,0-1 1,0 1-1,0 0 0,0 0 0,-1 0 0,1 1 0,-1-1 0,0 0 0,0 1 0,0-1 1,0 1-1,0-1 0,-3-1 0,0 0-1,0 1 0,0-1 1,0 1-1,0 1 0,-1-1 1,1 1-1,-1 0 0,-6-2 0,-10 0-13,0 1 0,0 1 0,-37 0 0,6 6-149,1 16-333</inkml:trace>
</inkml:ink>
</file>

<file path=ppt/ink/ink11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4"/>
    </inkml:context>
    <inkml:brush xml:id="br0">
      <inkml:brushProperty name="width" value="0.05" units="cm"/>
      <inkml:brushProperty name="height" value="0.05" units="cm"/>
      <inkml:brushProperty name="color" value="#FFFFFF"/>
    </inkml:brush>
  </inkml:definitions>
  <inkml:trace contextRef="#ctx0" brushRef="#br0">1 0 32079,'0'3'480,"42"0"-336,27-3-80,23 0-64,3 0 0,-7 0 0,-10 0 0,-25 0-32,-20-6-464</inkml:trace>
</inkml:ink>
</file>

<file path=ppt/ink/ink11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26"/>
    </inkml:context>
    <inkml:brush xml:id="br0">
      <inkml:brushProperty name="width" value="0.05" units="cm"/>
      <inkml:brushProperty name="height" value="0.05" units="cm"/>
      <inkml:brushProperty name="color" value="#FFFFFF"/>
    </inkml:brush>
  </inkml:definitions>
  <inkml:trace contextRef="#ctx0" brushRef="#br0">29 660 31807,'-4'6'30,"1"0"0,-1 0 0,1 0 0,1 0 0,-1 1 0,1-1 0,0 1 1,0-1-1,1 1 0,0 0 0,0 0 0,1-1 0,0 1 0,0 0 1,0 0-1,2 7 0,-1-11-27,-1-1 0,1 0 1,0 0-1,0 0 0,-1 1 1,1-1-1,1 0 0,-1 0 0,0 0 1,0 0-1,1-1 0,-1 1 1,1 0-1,0-1 0,-1 1 0,1-1 1,0 1-1,0-1 0,0 0 1,0 1-1,0-1 0,0 0 0,0-1 1,1 1-1,-1 0 0,0-1 1,0 1-1,1-1 0,3 1 0,12 1 20,0-1 0,-1 0-1,19-2 1,-14 0 9,-13 2-24,-1-2-1,0 1 1,0-1 0,-1 0-1,16-4 1,-20 3-4,1 0 0,0 1 0,0-2-1,-1 1 1,1 0 0,-1-1 0,1 1 0,-1-1 0,0 0 0,0 0 0,-1 0-1,6-7 1,-1-3 4,1 0-1,-2 0 1,0 0-1,0-1 0,-1 0 1,-1 0-1,-1-1 1,0 1-1,1-17 1,0-19 0,-3-65 1,-2 87-5,0 12-3,0 1-1,0-1 1,-2 1-1,0-1 1,-9-25-1,9 33 0,-1 0 0,1 0 0,-2 0 0,1 1 0,-1-1 0,0 1 0,0 0 0,-1 1 0,0-1 0,0 1 0,-12-8 0,17 12 0,0 1 0,-1 0 0,1 0 0,-1 0 0,1 0 0,-1 0 0,0 0 0,1 0 0,-1 1 0,0-1 0,0 1 0,1-1 0,-1 1 0,0-1 0,0 1 0,0 0 0,1 0 0,-1 0 0,0 0 0,0 0 0,0 1 0,0-1 0,-2 1 0,2 0 0,1 1 0,0-1 0,0 0 0,-1 0 0,1 1 0,0-1 0,0 1 0,0-1 0,0 1 0,1-1 0,-1 1 0,0-1 0,1 1 0,-1 0 0,1-1 0,-1 1 0,1 0 0,0 0 0,0-1 0,0 1 0,0 0 0,0 2 0,0 2 0,1-1 0,-1 1 0,2-1 0,-1 0 0,0 1 0,1-1 0,0 0 0,0 0 0,1 0 0,-1 0 0,1 0 0,0 0 0,0-1 0,1 1 0,-1-1 0,1 0 0,0 0 0,0-1 0,0 1 0,1-1 0,-1 0 0,1 0 0,0 0 0,0 0 0,7 1 0,3 3 0,0-2 0,1 0 0,-1-1 0,1 0 0,0-2 0,0 0 0,26 0 0,-17-1 0,3-1 0,43-5 0,-62 4 0,0-1 0,0 0 0,0-1 0,-1 1 0,1-2 0,-1 1 0,0-1 0,14-9 0,-44 43 11,2 1-1,-20 41 1,31-53-14,0 0 0,2 1-1,0 0 1,1 0 0,1 0 0,1 1 0,1 0-1,1 0 1,0 28 0,2-46 3,0-1 0,0 1 0,0 0 0,0 0 0,0-1 0,1 1 0,-1 0 0,1-1 0,0 1 0,0 0 0,0-1 0,0 1 0,0-1 0,1 0 0,-1 1 0,1-1 0,-1 0 0,1 0 0,0 0 0,0 0 0,0 0 0,0 0 0,0 0 0,0-1 0,1 1 0,-1-1 0,0 0 0,1 0 0,3 2 0,5-1 0,0 1 0,0-2 0,0 0 0,0 0 0,22-2 0,-6 0 0,-14 1 0,0-1 0,0 0 0,0-1-1,0-1 1,0 0 0,0 0 0,0-2 0,-1 1 0,0-2 0,0 1 0,-1-2-1,1 1 1,-1-2 0,0 0 0,-1 0 0,14-14 0,-13 9 2,0 0 0,0 0 0,-1-1 1,-1-1-1,-1 1 0,0-1 0,-1-1 1,0 0-1,-1 0 0,-1 0 0,-1 0 0,4-25 1,-4 9-2,-1-1 0,-2 1 1,-5-64-1,4 94-1,0 0 0,0 0 0,0 0 0,-1 0 0,1 1 0,-1-1 0,0 0 0,1 0 0,-1 1 0,0-1 0,0 0 0,0 1 0,0-1 0,0 1 0,0-1 0,0 1 0,-1-1 0,1 1 0,-1 0 0,1 0 0,-1 0 0,1 0 0,-1 0 0,1 0 0,-1 0 0,0 0 0,0 1 0,1-1 0,-1 0 0,0 1 0,0 0 0,0-1 0,0 1 0,0 0 0,1 0 0,-4 0 0,2 1 0,-1-1 0,1 1 0,0 0 0,-1 0 0,1 0 0,0 0 0,0 0 0,0 1 0,0-1 0,0 1 0,0 0 0,0 0 0,1 0 0,-1 0 0,1 1 0,-1-1 0,1 1 0,0-1 0,-3 5 0,0 5 0,0 0 0,0-1 0,1 1 0,1 1 0,0-1 0,0 1 0,0 14 0,0 94 0,3-87 0,0-13 0,0 1 0,2-1 0,1 0 0,0 0 0,11 35 0,-12-51 0,-1 0 0,1 0 0,0 0 0,1 0 0,-1-1 0,1 1 0,0-1 0,0 1 0,0-1 0,0 0 0,1 0 0,0 0 0,0-1 0,0 1 0,0-1 0,0 0 0,1 0 0,-1-1 0,1 1 0,0-1 0,0 0 0,0 0 0,0-1 0,0 1 0,0-1 0,1 0 0,-1-1 0,7 1 0,58-1 0,-66 0 0,-1 0 0,1-1 0,0 1 0,0-1 0,-1 0 0,1 0 0,-1 0 0,1 0 0,-1 0 0,1-1 0,-1 0 0,0 0 0,0 0 0,0 0 0,0 0 0,0 0 0,5-6 0,7-5 0,0 1 0,-1-2 0,-1 1 0,0-2 0,0 0 0,-2 0 0,0-1 0,13-25 0,-11 14 0,-2 0 0,-1 0 0,-1-1 0,7-36 0,-4-13 0,-3-1 0,-3-129 0,-5 224 0,0 1 0,2 0 0,0-1 0,1 1 0,1-1 0,6 17 0,52 106 0,-1-1 0,-55-120 0,-1 1 0,-1 0 0,-1 0 0,-1 1 0,0-1 0,-2 1 0,0 25 0,-2-43 0,1-1 0,-1 1 0,0 0 0,0-1 0,0 1 0,0-1 0,-1 1 0,1-1 0,-1 1 0,1-1 0,-1 0 0,0 0 0,0 0 0,0 0 0,0 0 0,0 0 0,0-1 0,-1 1 0,1-1 0,-1 1 0,1-1 0,-1 0 0,1 0 0,-1 0 0,-4 1 0,-8 2 0,-1 0 0,1-1 0,-18 2 0,-128 2 0,270-6 0,151-3 0,-256 1 0,0 1 0,1-1 0,-1 1 0,0-1 0,0 0 0,1-1 0,-1 1 0,0-1 0,0 0 0,-1 0 0,1 0 0,0 0 0,-1-1 0,1 0 0,-1 1 0,0-1 0,0 0 0,0-1 0,0 1 0,0 0 0,-1-1 0,0 0 0,1 1 0,-1-1 0,-1 0 0,1 0 0,2-8 0,0-8 0,0 0 0,-1 0 0,-1 0 0,-1-37 0,0 15 0,0 21 0,0-17 0,11-65 0,-10 93 0,0 1 0,0-1 0,1 1 0,0 0 0,1 0 0,0 1 0,0-1 0,1 1 0,0 0 0,1 0 0,0 0 0,9-10 0,-12 16 0,1 0 1,-1 0-1,1 0 0,0 0 0,-1 1 1,1-1-1,0 1 0,0 0 0,0 0 1,7-1-1,-10 2-1,0-1 0,0 1 0,0 0 0,1 0 1,-1 0-1,0 0 0,0 0 0,0 0 0,0 0 0,0 0 0,0 0 1,0 0-1,0 1 0,0-1 0,1 0 0,-1 1 0,0-1 1,0 1-1,0-1 0,-1 1 0,1-1 0,0 1 0,0 0 0,0-1 1,0 1-1,-1 0 0,1 0 0,0 0 0,0 0 0,-1 0 0,1 0 1,-1-1-1,1 1 0,-1 1 0,1-1 0,-1 0 0,0 0 1,0 0-1,1 0 0,-1 1 0,-1 3 1,0-1 0,-1 1 0,1-1 0,-1 0 0,0 0 0,0 1 0,-1-1 0,1-1 0,-1 1 0,0 0 0,0-1 0,0 1 0,0-1 0,0 0 0,-8 5 0,-15 19 0,16-16 3,2 2 0,0-1 0,0 1 0,1 0 0,1 1 0,0-1 0,1 1 0,0 1 0,-2 15-1,2 3-1,0 1 0,2 63 0,3-92-1,0-1 0,0 1 0,0 0 0,1-1 0,0 1 0,0-1 0,0 1 0,0-1 0,1 1 0,0-1 0,0 0 0,0 1 0,0-1 0,1 0 0,-1 0 0,1-1 0,0 1 0,0-1 0,0 1 0,1-1 0,-1 0 0,1 0 0,0-1 0,0 1 0,0-1 0,0 1 0,0-1 0,1-1 0,-1 1 0,0-1 0,9 2 0,3 0 0,1-1 0,-1 0 0,0-2 0,20-1 0,-4 1 0,-27 0 0,-1 0 0,1-1 0,-1 1 0,1-1 0,-1 0 0,1 0 0,-1 0 0,0-1 0,0 1 0,1-1 0,-1 0 0,0 0 0,-1-1 0,1 1 0,0-1 0,-1 0 0,1 0 0,-1 0 0,0 0 0,0-1 0,0 1 0,0-1 0,-1 0 0,0 1 0,1-1 0,-1-1 0,-1 1 0,1 0 0,0 0 0,0-8 0,3-12 0,-1 1 0,-1-1 0,-1 0 0,-3-40 0,1 32 0,0 14 0,-1 0 0,-1-1 0,0 1 0,-1 0 0,-1 0 0,-1 1 0,0-1 0,-2 1 0,0 0 0,0 0 0,-2 1 0,0 0 0,-21-27 0,28 41 0,0-1 0,0 1 0,0 0 0,0 1 0,0-1 0,-1 0 0,1 1 0,0-1 0,-1 1 0,1 0 0,-5-2 0,5 3 0,1-1 0,-1 1 0,1 0 0,-1 0 0,1 0 0,-1 0 0,1 0 0,-1 0 0,1 1 0,-1-1 0,1 0 0,0 1 0,-1-1 0,1 1 0,-1-1 0,-1 2 0,0 1 0,0-1 0,0 1 0,0 0 0,0 0 0,0 0 0,1 1 0,0-1 0,-1 1 0,1-1 0,1 1 0,-1 0 0,0-1 0,-1 7 0,-6 24 0,2 1 0,1 0 0,2 0 0,1 1 0,2-1 0,1 0 0,7 51 0,-6-77 0,1 1 0,0 0 0,0-1 0,1 1 0,0-1 0,1 0 0,-1 0 0,2 0 0,0 0 0,0-1 0,0 1 0,1-2 0,0 1 0,1 0 0,-1-1 0,1 0 0,1-1 0,0 0 0,-1 0 0,2 0 0,-1-1 0,1-1 0,0 1 0,0-1 0,0-1 0,0 1 0,0-2 0,1 1 0,0-1 0,10 0 0,-5 0 0,0-1 0,1-1 0,-1 0 0,29-4 0,-38 2 0,0 1 0,0-1 0,0 0 0,0 0 0,-1-1 0,1 1 0,-1-1 0,1 0 0,-1-1 0,0 0 0,0 1 0,-1-2 0,1 1 0,6-9 0,-2 1 0,-1-2 0,-1 1 0,0-1 0,0 0 0,-2 0 0,1-1 0,-2 0 0,4-22 0,0-15 0,2-58 0,-5-200 0,-5 209 0,-5 103 0,-1 10 0,-3 15 0,2 1 0,1 1 0,1-1 0,-2 37 0,2 122 0,5-157 0,0 10 0,-1-13 0,1 1 0,1 0 0,2 0 0,7 35 0,-8-56 0,-1 0 0,2 0 0,-1-1 0,1 1 0,0-1 0,1 1 0,-1-1 0,1 0 0,0-1 0,1 1 0,-1-1 0,1 0 0,0 0 0,1 0 0,-1 0 0,1-1 0,0 0 0,0-1 0,0 1 0,0-1 0,1 0 0,6 2 0,0-1 0,0-1 0,0 0 0,0-1 0,0-1 0,0 0 0,26-1 0,-33 0 0,0-1 0,0 0 0,0 0 0,-1 0 0,1-1 0,0 1 0,-1-1 0,1-1 0,-1 1 0,1-1 0,-1 0 0,0 0 0,0 0 0,0-1 0,-1 0 0,1 0 0,4-5 0,-2-2 0,-1 0 0,0 0 0,-1-1 0,0 1 0,-1-1 0,0 0 0,0 0 0,-2-1 0,3-23 0,-1-13 0,-5-59 0,0 48 0,2 54 0,-1 1 0,0-1 0,0 0 0,0 0 0,0 1 0,-1-1 0,0 0 0,-1 1 0,1-1 0,-1 1 0,0-1 0,0 1 0,-1 0 0,1 0 0,-5-6 0,7 11 0,0 0 0,0 0 0,0-1 0,0 1 0,-1 0 0,1 0 0,0 0 0,0-1 0,0 1 0,0 0 0,-1 0 0,1 0 0,0 0 0,0 0 0,0-1 0,-1 1 0,1 0 0,0 0 0,0 0 0,-1 0 0,1 0 0,0 0 0,0 0 0,-1 0 0,1 0 0,0 0 0,0 0 0,-1 0 0,1 0 0,0 0 0,0 0 0,-1 0 0,1 0 0,0 0 0,0 0 0,0 0 0,-1 0 0,1 0 0,0 1 0,0-1 0,-1 0 0,1 0 0,0 0 0,0 0 0,0 1 0,0-1 0,-1 0 0,1 0 0,0 0 0,0 1 0,0-1 0,0 0 0,0 0 0,0 0 0,0 1 0,-1-1 0,1 0 0,0 0 0,0 1 0,0-1 0,0 0 0,0 0 0,0 1 0,-3 20 0,3-18 0,-4 68 0,6 105 0,-1-168 0,0 0 0,0-1 0,1 1 0,0-1 0,0 1 0,0-1 0,1 0 0,0 0 0,1 0 0,0 0 0,8 11 0,-8-14 0,0 0 0,-1 0 0,2 0 0,-1-1 0,0 0 0,1 0 0,-1 0 0,1 0 0,0-1 0,0 1 0,0-1 0,0-1 0,1 1 0,-1-1 0,0 0 0,12 1 0,-17-2 0,15 2 0,-1-2 0,1 0 0,24-2 0,-34 1 0,-1 0 0,0 0 0,0 0 0,0-1 0,0 1 0,0-1 0,-1 0 0,1 0 0,0 0 0,-1 0 0,1-1 0,-1 0 0,0 1 0,0-1 0,0 0 0,0-1 0,3-5 0,1-3 0,0 0 0,-2-1 0,1 0 0,-2-1 0,1 1 0,-2-1 0,0 0 0,2-22 0,-2-17 0,-3-51 0,-1 44 0,-12 107 0,7 2 0,2 1 0,2-1 0,5 67 0,-2-109 0,0-1 0,0 1 0,1-1 0,0 1 0,0-1 0,0 1 0,1-1 0,0 0 0,0 0 0,1 0 0,0-1 0,0 1 0,0-1 0,0 0 0,1 0 0,0 0 0,0-1 0,0 1 0,1-1 0,-1-1 0,1 1 0,12 5 0,-7-4 0,1 0 0,0-1 0,0 0 0,0-1 0,0-1 0,1 0 0,0 0 0,-1-1 0,1-1 0,-1 0 0,22-3 0,-30 2 0,0-1 0,0 1 0,0-1 0,0 0 0,0 0 0,0 0 0,-1-1 0,0 1 0,1-1 0,-1 0 0,0 0 0,0 0 0,0 0 0,-1-1 0,1 1 0,-1-1 0,0 1 0,0-1 0,0 0 0,0 0 0,0 0 0,1-8 0,3-10 0,0-1 0,4-43 0,-10 65 0,12-417 0,-13 317 0,1 550 0,0-434 0,1 1 0,0 0 0,1-1 0,1 1 0,0-1 0,1 0 0,1 0 0,0 0 0,1-1 0,9 15 0,-11-22 0,0-1 0,0 1 0,1-1 0,0 0 0,0-1 0,1 1 0,0-1 0,0 0 0,0 0 0,0-1 0,1 0 0,-1 0 0,1-1 0,0 1 0,1-1 0,-1-1 0,0 0 0,1 0 0,-1 0 0,1-1 0,15 1 0,-21-2 0,7 1 0,0-1 0,0 0 0,0-1 0,16-2 0,-22 2 0,0 0 0,0 0 0,0-1 0,0 1 0,0-1 0,0 0 0,0 1 0,-1-1 0,1 0 0,-1-1 0,1 1 0,-1 0 0,0-1 0,0 1 0,0-1 0,2-5 0,4-6 0,-1 0 0,-1-1 0,-1 0 0,0-1 0,-1 1 0,-1-1 0,0 0 0,1-17 0,-3-136 0,-3 93 0,2 24 0,0 317 0,0-252 0,1 0 0,0-1 0,1 1 0,0 0 0,1-1 0,0 1 0,1-1 0,10 22 0,-11-29 0,0 1 0,0-1 0,1 0 0,0 0 0,-1 0 0,2 0 0,-1-1 0,1 0 0,-1 0 0,1 0 0,0 0 0,1-1 0,-1 0 0,0 0 0,1 0 0,0-1 0,0 1 0,-1-2 0,1 1 0,9 1 0,-3-1 0,1-1 0,0 0 0,21-1 0,-30 0 0,-1-1 0,0 1 0,1-1 0,-1 1 0,0-1 0,0 0 0,0 0 0,0-1 0,0 1 0,0-1 0,0 1 0,0-1 0,0 0 0,-1 0 0,1 0 0,-1 0 0,1-1 0,-1 1 0,3-4 0,0-4 0,0-1 0,0 0 0,-1 0 0,0 0 0,-1 0 0,0-1 0,-1 1 0,2-20 0,-4-100 0,-1 69 0,0-17 0,-4 67 0,5 12 0,0 0 0,0 0 0,-1 0 0,1 0 0,0 0 0,0-1 0,0 1 0,0 0 0,-1 0 0,1 0 0,0 0 0,0 0 0,0 0 0,-1 0 0,1 0 0,0 0 0,0 0 0,0 0 0,-1 0 0,1 0 0,0 0 0,0 0 0,0 0 0,-1 0 0,1 0 0,0 0 0,0 0 0,0 0 0,-1 0 0,1 0 0,0 1 0,0-1 0,0 0 0,-1 0 0,1 0 0,0 0 0,0 0 0,0 1 0,0-1 0,0 0 0,0 0 0,-1 0 0,1 0 0,0 1 0,0-1 0,0 0 0,0 0 0,0 0 0,0 1 0,0-1 0,0 0 0,0 0 0,0 0 0,0 1 0,0-1 0,0 0 0,0 0 0,0 1 0,-6 26 0,1 0 0,1 0 0,2 1 0,1-1 0,2 38 0,0-14 0,-1-45 0,0-1 0,0 1 0,1 0 0,0-1 0,0 1 0,0-1 0,1 1 0,0-1 0,0 1 0,0-1 0,0 0 0,1 0 0,0 0 0,0-1 0,0 1 0,5 4 0,-3-4 0,0-1 0,1 1 0,0-1 0,0-1 0,0 1 0,0-1 0,0 0 0,1 0 0,0-1 0,-1 0 0,1 0 0,11 1 0,-15-2 0,12 2 0,-1-1 0,0-1 0,21 0 0,-32-1 0,0 0 0,0 0 0,-1-1 0,1 1 0,0-1 0,0 0 0,0 0 0,0 0 0,0 0 0,0 0 0,-1 0 0,1-1 0,-1 1 0,1-1 0,-1 0 0,1 0 0,-1 0 0,0 0 0,0 0 0,0-1 0,0 1 0,1-3 0,2-8 0,0 0 0,-1 0 0,-1 0 0,-1 0 0,1 0 0,-2-1 0,0 1 0,-1-1 0,-1-19 0,0 4 0,1 14 0,-1 0 0,0 1 0,-1-1 0,-1 1 0,0-1 0,-1 1 0,0 0 0,-1 1 0,-1-1 0,0 1 0,-1 0 0,-1 0 0,0 1 0,0 0 0,-1 0 0,-1 1 0,0 0 0,-16-14 0,20 21 0,0 0 0,0 0 0,-1 1 0,1 0 0,-1 0 0,1 1 0,-1-1 0,0 1 0,0 1 0,0-1 0,0 1 0,0 1 0,0-1 0,-1 1 0,-11 1 0,16 0 0,1-1 0,-1 1 0,0-1 0,1 1 0,-1 0 0,1 0 0,-1 0 0,1 1 0,-1-1 0,1 0 0,0 1 0,0 0 0,0-1 0,0 1 0,0 0 0,0 0 0,0 0 0,0 0 0,1 1 0,-1-1 0,1 0 0,0 1 0,-1-1 0,1 1 0,0-1 0,1 1 0,-1-1 0,0 1 0,0 4 0,-2 9 0,1 1 0,0 0 0,2 27 0,0-36 0,0 6 0,0 0 0,1 0 0,0-1 0,2 1 0,-1 0 0,2-1 0,7 20 0,-8-26 0,1 0 0,-1-1 0,1 0 0,1 0 0,-1 0 0,1 0 0,0 0 0,0-1 0,1 0 0,0 0 0,0-1 0,0 1 0,0-1 0,1-1 0,11 6 0,-8-6 0,1 0 0,-1 0 0,1-1 0,-1 0 0,1-1 0,0-1 0,19 0 0,-15 0 0,-11 0 0,0-1 0,0 1 0,0-1 0,0 0 0,-1 0 0,1 0 0,0 0 0,-1 0 0,1-1 0,-1 0 0,1 0 0,-1 0 0,0 0 0,0 0 0,0-1 0,0 1 0,0-1 0,0 0 0,-1 0 0,1 0 0,-1 0 0,3-6 0,3-6 0,-1 0 0,0-1 0,-2 1 0,5-18 0,-6 20 0,17-66 0,20-59 0,-26 114 0,-15 23 0,0 1 0,1-1 0,-1 1 0,0 0 0,0-1 0,1 1 0,-1 0 0,0-1 0,1 1 0,-1 0 0,1-1 0,-1 1 0,0 0 0,1-1 0,-1 1 0,1 0 0,-1 0 0,1 0 0,-1-1 0,1 1 0,-1 0 0,1 0 0,-1 0 0,1 0 0,-1 0 0,1 0 0,-1 0 0,1 0 0,-1 0 0,1 0 0,-1 0 0,1 1 0,-1-1 0,1 0 0,-1 0 0,1 0 0,-1 0 0,0 1 0,1-1 0,-1 0 0,1 1 0,-1-1 0,0 0 0,1 1 0,-1-1 0,0 0 0,1 1 0,-1-1 0,0 1 0,1-1 0,-1 1 0,0-1 0,1 1 0,4 14 0,0 0 0,-1 0 0,-1 1 0,0-1 0,1 28 0,1-1 0,7 119 0,-7-78 0,1-53 0,-6-29 0,1-1 0,-1 1 0,0-1 0,1 1 0,-1-1 0,0 1 0,1-1 0,-1 1 0,1-1 0,-1 0 0,1 1 0,-1-1 0,1 0 0,0 1 0,-1-1 0,1 0 0,-1 0 0,1 0 0,-1 0 0,1 1 0,0-1 0,-1 0 0,1 0 0,-1 0 0,1 0 0,0 0 0,-1 0 0,1-1 0,0 1 0,-1 0 0,1 0 0,-1 0 0,1 0 0,-1-1 0,1 1 0,-1 0 0,1-1 0,-1 1 0,1 0 0,-1-1 0,1 1 0,-1-1 0,1 1 0,-1-1 0,1 0 0,5-6 0,-1 0 0,0-1 0,0 0 0,-1 0 0,5-13 0,3-5 0,76-170 0,-18 39 0,-54 127 0,-10 23 0,-2 9 0,-3 7 0,0-1 0,0 1 0,-1 0 0,1 0 0,-3 10 0,1 10 0,1 422-8,-3-456-64,-17-29-424,-19-24-1185</inkml:trace>
</inkml:ink>
</file>

<file path=ppt/ink/ink11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27"/>
    </inkml:context>
    <inkml:brush xml:id="br0">
      <inkml:brushProperty name="width" value="0.05" units="cm"/>
      <inkml:brushProperty name="height" value="0.05" units="cm"/>
      <inkml:brushProperty name="color" value="#FFFFFF"/>
    </inkml:brush>
  </inkml:definitions>
  <inkml:trace contextRef="#ctx0" brushRef="#br0">276 45 28781,'-2'-2'362,"-29"-23"2780,27 22-3109,1 1 0,-1 0 0,0 1 0,0-1 0,1 0 0,-1 1 0,0 0 0,-1 0 0,1 0 0,0 1 0,0-1 0,-6 1 0,3-1-33,-1 1 0,1 1 0,0-1 1,0 1-1,0 0 0,0 0 0,0 1 0,0 0 1,1 1-1,-1-1 0,1 1 0,-1 0 1,1 1-1,0 0 0,0 0 0,0 0 0,1 0 1,0 1-1,-1 0 0,2 0 0,-1 0 1,0 1-1,-5 9 0,6-8 0,0 0 0,0 0 0,1 0 0,0 0 0,0 1 0,0-1 0,1 1 0,0 0 0,1-1 0,0 1 0,0 0 0,1 13 0,0-18 0,0-1 0,1 0 0,-1 0 1,1 0-1,-1 1 0,1-1 0,0 0 0,0 0 0,0 0 0,0 0 1,0 0-1,0 0 0,1-1 0,-1 1 0,0 0 0,1-1 0,0 1 1,-1-1-1,1 1 0,0-1 0,0 0 0,0 0 0,0 0 0,0 0 1,0 0-1,0 0 0,0 0 0,0-1 0,0 1 0,4 0 0,7 1 3,1 0-1,-1 0 0,24-2 0,-33 0-2,22 1 0,-14 0 2,0-1 0,0 0-1,1-1 1,21-4 0,-31 4-1,0 0 0,0 0 0,0 0 0,0-1 0,0 1 0,-1-1 0,1 1 0,0-1 1,-1 0-1,0 0 0,1 0 0,-1-1 0,0 1 0,0 0 0,0-1 0,0 1 0,0-1 0,-1 0 0,1 0 1,-1 1-1,0-1 0,0 0 0,1-5 0,1 0-1,-2 0 0,1 0 0,-1 0 0,0-1 0,-1 1 0,0 0 0,0-1 0,-1 1 0,0 0 0,-2-9 0,2 14 0,0 0 0,0 1 0,0-1 0,0 0 0,-1 0 0,1 1 0,-1-1 0,0 0 0,0 1 0,0 0 0,0-1 0,0 1 0,0 0 0,-1 0 0,1 0 0,-1 1 0,1-1 0,-1 0 0,0 1 0,0 0 0,1-1 0,-1 1 0,0 1 0,0-1 0,0 0 0,0 1 0,0-1 0,-6 1 0,2-1-15,0 1 0,0-1-1,1 2 1,-1-1 0,0 1 0,0 0 0,1 0 0,-1 1-1,0 0 1,1 0 0,0 0 0,-1 1 0,1 0 0,0 0-1,-10 8 1,-29 23-510</inkml:trace>
</inkml:ink>
</file>

<file path=ppt/ink/ink11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27"/>
    </inkml:context>
    <inkml:brush xml:id="br0">
      <inkml:brushProperty name="width" value="0.05" units="cm"/>
      <inkml:brushProperty name="height" value="0.05" units="cm"/>
      <inkml:brushProperty name="color" value="#FFFFFF"/>
    </inkml:brush>
  </inkml:definitions>
  <inkml:trace contextRef="#ctx0" brushRef="#br0">1 12 31903,'0'0'400,"6"0"-160,37 0-96,13 0-128,9 0 0,1 0-16,-14 0 0,-10-3-16,-22-6-352</inkml:trace>
</inkml:ink>
</file>

<file path=ppt/ink/ink11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8"/>
    </inkml:context>
    <inkml:brush xml:id="br0">
      <inkml:brushProperty name="width" value="0.05" units="cm"/>
      <inkml:brushProperty name="height" value="0.05" units="cm"/>
      <inkml:brushProperty name="color" value="#FFFFFF"/>
    </inkml:brush>
  </inkml:definitions>
  <inkml:trace contextRef="#ctx0" brushRef="#br0">120 291 32095,'0'0'7,"-1"0"1,1 0-1,-1 0 0,1 0 1,0 0-1,-1 0 1,1-1-1,-1 1 1,1 0-1,0 0 0,-1-1 1,1 1-1,0 0 1,0-1-1,-1 1 1,1 0-1,0-1 0,0 1 1,-1 0-1,1-1 1,0 1-1,0 0 1,0-1-1,0 1 0,-1-1 1,1 1-1,0 0 1,0-1-1,0 1 1,0-1-1,0 1 1,0 0-1,0-1 0,0 1 1,0-1-1,0 1 1,1-1-1,-1 1 1,0 0-1,0-1 0,0 1 1,0 0-1,1-1 1,-1 1-1,0-1 1,0 1-1,1 0 0,-1-1 1,13-21 252,-3 9-257,0-1 0,-1 0 1,-1 0-1,0-1 0,0 0 0,-2 0 0,0-1 1,-1 0-1,0 0 0,-1 0 0,-1-1 0,-1 0 1,0 1-1,-1-22 0,-16 165-3,14 180 0,4-133 0,-3-173 0,0 1 0,0-1 0,0 1 0,0-1 0,0 1 0,0 0 0,0-1 0,-1 1 0,1-1 0,0 1 0,-1-1 0,1 1 0,-1-1 0,0 0 0,0 1 0,1-1 0,-1 0 0,0 1 0,0-1 0,0 0 0,0 0 0,0 0 0,-1 0 0,1 0 0,-3 2 0,0-2 0,-1 0 0,1 0 0,-1 0 0,1 0 0,-1-1 0,0 0 0,-6 0 0,6 0 0,-11 0-4,2 1-4,1-2 0,-26-2 0,36 2 8,0 1-1,0-1 1,0 0 0,0 0 0,1 0 0,-1 0-1,0 0 1,0-1 0,1 1 0,-1-1 0,1 0-1,-1 0 1,1 0 0,0 0 0,-1 0 0,1 0-1,0-1 1,-2-2 0,4 4 0,0 1 0,0 0 0,-1 0 0,1 0 0,0 0 0,0 0 0,0-1 1,0 1-1,0 0 0,-1 0 0,1 0 0,0-1 0,0 1 0,0 0 0,0 0 0,0-1 0,0 1 0,0 0 0,0 0 0,0 0 0,0-1 0,0 1 0,0 0 1,0 0-1,0-1 0,0 1 0,0 0 0,0 0 0,0 0 0,0-1 0,0 1 0,0 0 0,0 0 0,0 0 0,1-1 0,-1 1 0,0 0 0,0 0 1,0 0-1,0-1 0,0 1 0,1 0 0,-1 0 0,0 0 0,0 0 0,0 0 0,1-1 0,-1 1 0,0 0 0,1 0 0,-1 0 2,11-5 2,0 1 0,0 0-1,0 1 1,0 0 0,0 0 0,12 0-1,13-3-2,41-8-1,-48 10-1,-1-1-1,1-2 1,31-11 0,-60 18-4,1 0 1,-1 0-1,1 0 1,-1 0-1,1-1 1,-1 1-1,1 0 1,-1 0-1,0-1 1,1 1-1,-1 0 1,1 0 0,-1-1-1,0 1 1,1 0-1,-1-1 1,0 1-1,0-1 1,1 1-1,-1 0 1,0-1-1,0 1 1,1-1-1,-1 1 1,0-1-1,0 1 1,0-1-1,0 1 1,0 0-1,0-1 1,0 1 0,0-1-1,0 0 1,0-7-367</inkml:trace>
</inkml:ink>
</file>

<file path=ppt/ink/ink11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9"/>
    </inkml:context>
    <inkml:brush xml:id="br0">
      <inkml:brushProperty name="width" value="0.05" units="cm"/>
      <inkml:brushProperty name="height" value="0.05" units="cm"/>
      <inkml:brushProperty name="color" value="#FFFFFF"/>
    </inkml:brush>
  </inkml:definitions>
  <inkml:trace contextRef="#ctx0" brushRef="#br0">560 123 32191,'0'-5'15,"0"0"1,0 1-1,-1-1 0,1 0 1,-1 0-1,0 0 1,-1 1-1,1-1 1,-1 0-1,0 1 1,0 0-1,0-1 0,-1 1 1,0 0-1,1 0 1,-2 0-1,1 1 1,0-1-1,-1 1 1,1 0-1,-1 0 0,0 0 1,0 0-1,0 0 1,0 1-1,-1 0 1,1 0-1,-1 0 1,1 1-1,-1-1 0,0 1 1,-5-1-1,-2 0-14,0 0 0,0 1 0,0 0 0,0 1 0,0 0-1,0 1 1,0 0 0,0 1 0,0 0 0,0 1 0,0 0-1,1 1 1,-1 0 0,1 1 0,0 1 0,1 0 0,-1 0 0,1 1-1,0 0 1,1 0 0,-17 18 0,7-3-1,0 2 0,2 0 0,0 1 0,2 0 0,1 2 0,1-1 0,1 2 0,2 0 0,-9 33 0,6-5 0,2 0 0,3 1 0,-2 104 0,10-134 0,0-1 0,2 0 0,1 0 0,9 36 0,-9-50 0,1 0 0,0-1 0,1 1 0,0-1 0,1 0 0,1 0 0,-1-1 0,2 0 0,-1 0 0,1-1 0,14 12 0,-10-11 0,1 0 0,0-1 0,1-1 0,0 0 0,0-1 0,1 0 0,0-1 0,0-1 0,0 0 0,31 4 0,-15-5 0,0-1 0,0-2 0,0-1 0,52-6 0,-66 3 1,-1-1 0,0-1 0,0 0 1,0-1-1,-1-1 0,0 0 0,0-1 0,-1 0 0,0-2 1,0 1-1,-1-2 0,0 0 0,-1 0 0,21-26 0,-13 12 3,-1-1 0,-1-1-1,-2-1 1,0 0-1,-2-1 1,19-59 0,-23 53-3,-2-1-1,-2-1 1,-1 0 0,-2 1 0,-2-42 0,-1 54-1,-1-1 0,-1 1 0,-7-30 0,6 41 0,-1 0 0,-1 0 0,0 0 0,0 1 0,-1 0 0,-1 0 0,-10-14 0,6 12 1,-2 0 0,1 0 0,-2 1 0,0 1-1,0 0 1,-1 2 0,0-1 0,-1 2 0,0 0 0,-1 0 0,0 2 0,0 0 0,-1 1-1,1 1 1,-1 0 0,-1 2 0,-25-3 0,25 5-16,1 0 0,-1 1 1,0 0-1,1 2 0,-1 1 0,1 0 0,0 1 0,-1 1 1,2 0-1,-1 1 0,1 2 0,0-1 0,0 2 1,1 0-1,0 1 0,1 1 0,-17 15 0,10-4-315,-25 33-1,43-50 283</inkml:trace>
</inkml:ink>
</file>

<file path=ppt/ink/ink11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9"/>
    </inkml:context>
    <inkml:brush xml:id="br0">
      <inkml:brushProperty name="width" value="0.05" units="cm"/>
      <inkml:brushProperty name="height" value="0.05" units="cm"/>
      <inkml:brushProperty name="color" value="#FFFFFF"/>
    </inkml:brush>
  </inkml:definitions>
  <inkml:trace contextRef="#ctx0" brushRef="#br0">164 32 32303,'0'-2'10,"0"1"0,0 0 0,0 0 0,0 0 0,0 0 0,1 0 1,-1 0-1,0-1 0,1 1 0,-1 0 0,0 0 0,1 0 0,-1 0 0,1 0 0,0 0 1,-1 0-1,1 1 0,0-1 0,0 0 0,-1 0 0,1 0 0,0 1 0,0-1 0,0 0 1,0 1-1,0-1 0,0 1 0,0-1 0,0 1 0,0-1 0,2 1 0,3-1 2,0 0 0,0 0 0,0 1-1,0 0 1,6 1 0,3-1-6,-12 0-6,-1 0 1,1 0-1,-1 0 1,1 1-1,-1-1 0,1 1 1,-1 0-1,1-1 1,-1 1-1,1 0 0,-1 0 1,0 1-1,0-1 0,1 0 1,-1 1-1,0-1 1,0 1-1,0 0 0,-1 0 1,1 0-1,0 0 1,-1 0-1,1 0 0,-1 0 1,0 0-1,0 1 1,1-1-1,-1 0 0,1 6 1,1 4 0,-1 1-1,0 0 1,-1-1 0,-1 25 0,0-33-1,-1 13 0,-1 1 1,0-1-1,-2 0 0,0 0 1,-1 0-1,0-1 0,-1 0 1,-1 0-1,-1 0 0,0-1 1,-1 0-1,-1-1 0,-11 14 1,-14 14 2,-2-2-1,-79 66 1,95-90 0,20-15-3,1-1 0,0 0 0,0 0 0,0 0 0,0 0 0,-1 1 0,1-1 0,0 0 0,0 0 0,0 0 0,-1 0 0,1 0 0,0 0 0,0 0 0,0 0 0,-1 0 0,1 0 0,0 0 0,0 0 0,0 0 0,-1 0 0,1 0 0,0 0 0,0 0 0,-1 0 0,1 0 0,0 0 0,0 0 0,0 0 0,-1 0 0,1 0 0,0 0 0,0 0 0,0-1 0,-1 1 0,1 0 0,0 0 0,0 0 0,0 0 0,0-1 0,0 1 0,-1 0 0,1 0 0,0 0 0,0 0 0,0-1 0,0 1 0,0 0 0,0 0 0,0-1 0,0 1 0,0 0 0,0-1 0,0-11 0,0 11 0,1-11 0,2 0 0,-1 0 0,1 0 0,1 0 0,0 1 0,1-1 0,10-17 0,-5 11 1,1 1 0,1 0 0,0 1 0,16-16 0,-25 29 1,0 0 0,0 1 0,0-1 0,1 1 0,-1 0 0,0 0 0,1 0 0,0 0 0,-1 0 0,1 1 0,0 0 0,0 0 0,7-1 0,-8 1-2,-1 1 0,1 0 0,-1 0 0,0 1 0,1-1 0,-1 0 0,1 1 0,-1-1 0,0 1-1,1 0 1,-1 0 0,0 0 0,0 0 0,0 0 0,0 0 0,0 1 0,0-1 0,0 1 0,0-1 0,-1 1 0,1 0 0,0 0 0,1 3 0,2 2-4,-1 0 1,1-1-1,0 1 1,1-1-1,0 0 1,0-1-1,0 1 1,0-1-1,1 0 0,0-1 1,0 1-1,1-2 1,-1 1-1,1-1 1,-1 0-1,1 0 1,0-1-1,0 0 0,0 0 1,16 0-1,-13-2-40,-7 1-65,0-1 1,-1 0-1,1 0 0,0-1 0,-1 1 0,8-2 1,11-11-1317</inkml:trace>
</inkml:ink>
</file>

<file path=ppt/ink/ink11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20"/>
    </inkml:context>
    <inkml:brush xml:id="br0">
      <inkml:brushProperty name="width" value="0.05" units="cm"/>
      <inkml:brushProperty name="height" value="0.05" units="cm"/>
      <inkml:brushProperty name="color" value="#FFFFFF"/>
    </inkml:brush>
  </inkml:definitions>
  <inkml:trace contextRef="#ctx0" brushRef="#br0">793 244 31070,'-23'-11'130,"0"0"0,-1 1-1,0 2 1,0 0 0,-1 2 0,0 0 0,0 2-1,-1 1 1,1 1 0,-29 1 0,41 1-118,-25-1 33,-59 6 1,84-3-41,0 1-1,1 0 1,-1 0-1,0 1 1,1 1-1,0 0 1,0 1-1,-14 9 1,10-4-2,0 1 1,1 0 0,1 2 0,0 0 0,0 0 0,1 1 0,1 1-1,1 0 1,0 1 0,1 0 0,1 0 0,1 1 0,0 0-1,-6 21 1,4 0-3,2-1-1,1 1 1,2 0-1,1 1 1,3-1-1,3 43 1,-2-66-2,2-1-1,0 1 1,1-1 0,0 0-1,1 0 1,12 28 0,-12-34-8,1 0 1,1 0 0,0 0-1,0-1 1,0 1 0,1-2-1,0 1 1,1-1 0,0 0-1,0 0 1,11 6 0,-6-5-8,1-1 1,0-1 0,0 0-1,0 0 1,1-2 0,0 0-1,26 4 1,4-3-46,62-2-1,-83-4 43,1 0-1,0-2 0,0-1 1,-1-1-1,0-1 1,0-1-1,0-1 1,-1-1-1,0-1 0,-1-1 1,42-28-1,-40 23 44,-1-1-1,-1 0 0,0-2 0,-2-1 0,0 0 0,-1-2 1,23-33-1,-30 37-5,-1-1 0,-1-1 0,-1 0 0,-1 0 0,0-1 0,-2 0 0,0 0 0,-2-1 0,0 1 0,1-27 1,-4 24-10,-1 0 0,0 0 0,-2 0 0,-1 0 0,-1 0 0,-1 1 0,-1 0 0,-15-37 0,12 41-5,0 0 0,-2 1 0,0 0 1,-1 1-1,0 0 0,-2 1 1,0 1-1,0 0 0,-2 1 0,-19-15 1,19 17-1,-1 2 0,0 0 1,0 0-1,-1 2 1,-1 0-1,1 1 1,-33-7-1,17 8-1,0 1 0,-1 1 0,-51 2 1,71 2-3,-1 1 1,1 0-1,0 2 1,0-1-1,0 2 1,0 0-1,0 0 1,-18 10-1,22-8-6,-1 0 0,2 2-1,-1-1 1,1 1 0,0 1-1,1 0 1,0 0-1,0 0 1,1 1 0,-9 14-1,7-7-82,0 0-1,1 0 0,-8 24 0,-13 56-1050</inkml:trace>
</inkml:ink>
</file>

<file path=ppt/ink/ink1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4"/>
    </inkml:context>
    <inkml:brush xml:id="br0">
      <inkml:brushProperty name="width" value="0.05" units="cm"/>
      <inkml:brushProperty name="height" value="0.05" units="cm"/>
      <inkml:brushProperty name="color" value="#FFFF00"/>
    </inkml:brush>
  </inkml:definitions>
  <inkml:trace contextRef="#ctx0" brushRef="#br0">249 108 32255,'0'-15'38,"0"9"6,0-1 0,0 1 0,0-1 0,-3-11 0,2 16-37,1 0-1,-1 0 0,0 0 0,0 0 0,0 0 0,0 1 0,0-1 1,0 0-1,0 1 0,-1-1 0,1 1 0,-1-1 0,1 1 0,-1 0 1,0 0-1,1 0 0,-1-1 0,0 1 0,-3-1 0,-1-1-5,0 1-1,-1 0 1,1 0-1,0 0 1,-1 1-1,1 0 1,-1 0-1,1 1 0,-1 0 1,0 0-1,1 0 1,-1 1-1,1 0 1,-1 0-1,1 1 1,0-1-1,-1 1 1,1 1-1,0-1 1,0 1-1,1 0 1,-1 1-1,0-1 0,1 1 1,0 0-1,0 1 1,0-1-1,1 1 1,-1 0-1,1 0 1,0 0-1,0 1 1,1-1-1,0 1 1,0 0-1,0 0 1,1 0-1,0 0 0,-2 7 1,2-5-1,1 1 0,0-1 0,1 0 0,-1 0 0,1 0 0,1 1 0,0-1 0,0 0 0,3 9 0,-3-11 1,1-1 0,0 0 0,1 0 0,-1-1 0,1 1 0,0 0 0,0-1 0,0 0 0,1 1 1,0-1-1,-1-1 0,2 1 0,-1 0 0,7 4 0,-1-3 2,0 0 1,1 0-1,-1-1 1,1-1-1,0 0 1,0 0-1,0-1 1,1 0-1,-1-1 1,0 0-1,1-1 1,12-1-1,-20 1-2,0 0 0,0-1-1,0 1 1,-1-1 0,1 0-1,0 0 1,-1 0-1,1 0 1,-1-1 0,1 1-1,-1-1 1,0 0 0,1 0-1,-1 0 1,0-1 0,0 1-1,-1-1 1,1 0-1,0 1 1,-1-1 0,0 0-1,1-1 1,-1 1 0,0 0-1,-1 0 1,1-1 0,-1 1-1,3-8 1,-1-3-1,0 0 0,0 0 0,-1-1 0,-1 1 0,0-1 0,-2-20 0,0 29 2,0 0 0,0 0 0,-1 0 0,1 0 1,-1 1-1,-1-1 0,1 0 0,-1 1 0,0 0 0,0-1 0,0 1 0,-1 0 0,0 1 0,0-1 1,0 1-1,0 0 0,-1 0 0,0 0 0,0 0 0,-10-5 0,11 7-26,0-1 0,-1 1 0,1 1 0,-1-1 0,0 1 0,1-1 0,-1 1 0,0 1 0,0-1 0,1 1-1,-1-1 1,0 2 0,0-1 0,0 0 0,1 1 0,-1 0 0,0 0 0,0 0 0,1 1 0,-1-1 0,1 1 0,-1 0 0,1 1 0,0-1 0,0 1-1,0 0 1,-4 3 0,-24 33-1971</inkml:trace>
</inkml:ink>
</file>

<file path=ppt/ink/ink11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45"/>
    </inkml:context>
    <inkml:brush xml:id="br0">
      <inkml:brushProperty name="width" value="0.05" units="cm"/>
      <inkml:brushProperty name="height" value="0.05" units="cm"/>
      <inkml:brushProperty name="color" value="#FFFFFF"/>
    </inkml:brush>
  </inkml:definitions>
  <inkml:trace contextRef="#ctx0" brushRef="#br0">8 568 32079,'-2'3'34,"1"0"0,0 0 0,0 0 1,0 1-1,1-1 0,-1 0 1,1 1-1,0-1 0,-1 0 0,1 1 1,1 4-1,-1-2 3,0-4-35,0 0 1,1-1-1,-1 1 0,0-1 1,1 1-1,-1-1 1,1 1-1,-1-1 0,1 1 1,0-1-1,-1 1 1,1-1-1,0 0 0,0 1 1,0-1-1,0 0 0,0 0 1,0 0-1,0 0 1,1 0-1,-1 0 0,0 0 1,1 0-1,-1 0 1,1-1-1,-1 1 0,1-1 1,-1 1-1,1-1 0,-1 1 1,1-1-1,1 1 1,8 0 8,0 0 0,0 0 0,20-2 1,-11 0 5,-13 1-14,-1-1-1,1 0 1,-1-1-1,1 0 1,-1 0-1,0 0 0,0 0 1,0-1-1,0 0 1,0-1-1,-1 1 1,1-1-1,-1 0 1,0 0-1,0-1 0,0 0 1,-1 1-1,0-2 1,0 1-1,7-11 1,-3 2-1,1-1 1,-2-1-1,0 1 1,-1-1 0,0 0-1,-1-1 1,3-17-1,-3-2 4,-1-1-1,-2 1 0,-1-1 1,-7-57-1,5 91-5,1-1 0,-1 1 0,0 0 0,-1 0 0,1-1 0,-1 1 0,1 0 0,-1 0 0,0 0 0,0 1 0,0-1 0,0 0 0,-1 1 0,1 0 0,-1-1 0,1 1 0,-1 0 0,0 0 0,0 0 0,0 1 0,0-1 0,0 1 0,-1-1 0,1 1 0,0 0 0,0 1 0,-1-1 0,1 0 0,-1 1 0,1 0 0,-1 0 0,1 0 0,0 0 0,-1 0 0,1 1 0,-1 0 0,1-1 0,0 1 0,-1 0 0,1 1 0,0-1 0,0 1 0,0-1 0,0 1 0,0 0 0,0 0 0,1 0 0,-1 0 0,1 1 0,-1-1 0,-2 5 0,-2 4 0,1 1 0,0 0 0,0 0 0,2 1 0,-1-1 0,2 1 0,0 0 0,0 0 0,0 18 0,0 0 0,2-1 0,1 1 0,5 31 0,-4-55 0,0 0 0,1 1 0,0-1 0,0 0 0,0 0 0,1 0 0,0-1 0,1 1 0,-1-1 0,1 0 0,0 1 0,1-2 0,0 1 0,0 0 0,0-1 0,0 0 0,1 0 0,0-1 0,0 0 0,0 0 0,0 0 0,1-1 0,-1 1 0,1-2 0,0 1 0,0-1 0,0 0 0,0 0 0,1-1 0,-1 0 0,0 0 0,14-1 0,-2 0 0,-14 1 0,0 0 0,0-1 0,0 0 0,-1 0 0,1 0 0,0-1 0,0 1 0,0-1 0,-1 0 0,1-1 0,0 1 0,-1-1 0,0 0 0,1 0 0,-1 0 0,7-5 0,-4-1 0,1-1 0,-2 0 0,1 0 0,-1-1 0,0 0 0,-1 0 0,5-12 0,25-81 0,-27 76 0,6-21 0,-9 28 0,1-1 0,1 1 0,0 0 0,2 0 0,0 1 0,13-20 0,-20 37 0,0 0 0,-1 0 0,1-1 0,0 2 0,0-1 0,0 0 0,0 0 0,1 1 0,-1-1 0,0 1 0,1-1 0,-1 1 0,1 0 0,-1 0 0,1 0 0,0 1 0,-1-1 0,1 0 0,0 1 0,3 0 0,-3 0 0,-1 0 0,0 1 0,0-1 0,0 1 0,0-1 0,0 1 0,0 0 0,-1 0 0,1 0 0,0 0 0,0 0 0,0 0 0,-1 1 0,1-1 0,-1 0 0,1 1 0,-1-1 0,0 1 0,1 0 0,-1-1 0,0 1 0,0 0 0,0 0 0,0 0 0,0 0 0,0 2 0,5 19 0,-1-1 0,-1 1 0,-1 0 0,-1 1 0,-1-1 0,-3 41 0,0-50 0,-1 0 0,-1 0 0,0-1 0,-1 1 0,0-1 0,-1-1 0,-1 1 0,0-1 0,0 0 0,-13 15 0,7-8 0,6-10 0,12-21 0,14-22 0,194-341 0,-213 375 0,0 0 0,1-1 0,-1 1 0,0 0 0,0-1 0,1 1 0,-1 0 0,0 0 0,0-1 0,0 1 0,0-1 0,0 1 0,1 0 0,-1-1 0,0 1 0,0 0 0,0-1 0,0 1 0,0 0 0,0-1 0,0 1 0,0-1 0,0 1 0,0 0 0,0-1 0,0 1 0,-1 0 0,1-1 0,0 1 0,0 0 0,0-1 0,-1 1 0,-10 8 0,3 2 0,1 0 0,0 1 0,0 0 0,1 1 0,0 0 0,1-1 0,1 2 0,0-1 0,1 0 0,-3 20 0,0 10 0,1 81 0,5-115 0,0-1 0,1 1 0,0-1 0,0 1 0,0-1 0,1 1 0,0-1 0,0 0 0,1 0 0,7 13 0,-7-16 0,0 0 0,0 0 0,0 0 0,1-1 0,-1 0 0,1 1 0,0-1 0,0-1 0,0 1 0,0 0 0,0-1 0,1 0 0,-1 0 0,1-1 0,-1 1 0,1-1 0,9 2 0,3-1 0,0 0 0,0-1 0,0 0 0,23-3 0,-33 1 0,1 0 0,-1 0 0,0-1 0,1 0 0,-1 0 0,0-1 0,0 0 0,-1 0 0,1-1 0,-1 0 0,1 0 0,5-5 0,-3 1 0,0-1 0,-1-1 0,0 1 0,-1-1 0,0 0 0,0-1 0,-1 1 0,0-1 0,-1-1 0,-1 1 0,6-19 0,-5 3 0,0 0 0,-2 0 0,0 0 0,-3-30 0,1 27 0,-1-35 0,-1 61 0,1-1 0,-1 1 0,0 0 0,0 0 0,-1 0 0,1 0 0,-1 0 0,0 0 0,0 0 0,0 0 0,-5-6 0,7 10 0,0 0 0,0-1 0,-1 1 0,1 0 0,0 0 0,0 0 0,0 0 0,0 0 0,0-1 0,0 1 0,0 0 0,0 0 0,0 0 0,-1 0 0,1 0 0,0 0 0,0 0 0,0 0 0,0-1 0,0 1 0,0 0 0,-1 0 0,1 0 0,0 0 0,0 0 0,0 0 0,0 0 0,-1 0 0,1 0 0,0 0 0,0 0 0,0 0 0,0 0 0,0 0 0,-1 0 0,1 0 0,0 0 0,0 0 0,0 0 0,0 0 0,0 0 0,-1 1 0,1-1 0,0 0 0,0 0 0,0 0 0,0 0 0,0 0 0,0 0 0,-1 0 0,1 0 0,0 1 0,0-1 0,0 0 0,0 0 0,0 0 0,0 0 0,0 0 0,0 1 0,0-1 0,0 0 0,0 0 0,0 0 0,0 0 0,0 1 0,0-1 0,0 0 0,0 0 0,-1 15 0,1-13 0,0 886 0,15-1305 0,-6 323 0,4 0 0,36-130 0,-48 218 0,26-74 0,-24 72 0,0 1 0,1 0 0,0 0 0,0 0 0,0 1 0,1 0 0,11-12 0,-16 17 0,1 0 0,0 0 0,0 0 0,0 0 0,0 1 0,0-1 0,0 0 0,0 0 0,0 1 0,0-1 0,0 1 0,0-1 0,1 1 0,-1-1 0,0 1 0,0 0 0,0-1 0,1 1 0,-1 0 0,0 0 0,0 0 0,1 0 0,-1 0 0,0 0 0,1 0 0,-1 1 0,0-1 0,0 0 0,0 1 0,1-1 0,-1 1 0,0-1 0,0 1 0,0 0 0,0-1 0,0 1 0,0 0 0,0 0 0,0 0 0,0 0 0,0-1 0,-1 1 0,1 1 0,0-1 0,0 0 0,0 1 0,3 6 0,0 0 0,0 1 0,-1-1 0,4 18 0,-7-25 0,9 48 0,-2 0 0,-2 0 0,-3 86 0,-2-135 0,0 9 0,0 0 0,-1-1 0,-1 1 0,1 0 0,-1-1 0,-1 1 0,1-1 0,-1 1 0,-1-1 0,0 0 0,-5 8 0,1-5 0,0 0 0,0-1 0,-1 0 0,-1 0 0,0-1 0,-16 12 0,16-14 0,0 0 0,0-1 0,-1 0 0,0-1 0,0 0 0,-14 4 0,133-14 0,-69-2 0,0-1 0,0-2 0,50-21 0,-66 21 0,0 0 0,-1-2 0,0 0 0,-1-2 0,0 0 0,27-25 0,-39 30 0,-1 0 0,-1-1 0,1 1 0,-2-1 0,1-1 0,-2 1 0,1-1 0,-1 0 0,-1-1 0,0 1 0,-1-1 0,4-17 0,-4 3 0,0 0 0,-2 0 0,-1 0 0,-4-43 0,3 61 0,-1 1 0,0-1 0,0 1 0,0-1 0,-1 1 0,0 0 0,-1 0 0,1 1 0,-9-12 0,11 16 0,-1 0 0,1 0 0,-1 0 0,1 0 0,-1 0 0,0 1 0,0-1 0,0 1 0,0-1 0,0 1 0,0 0 0,0 0 0,0 0 0,-1 0 0,1 0 0,0 0 0,0 0 0,-1 1 0,1 0 0,-1-1 0,1 1 0,-1 0 0,1 0 0,0 0 0,-1 0 0,1 1 0,-1-1 0,1 1 0,0-1 0,-1 1 0,1 0 0,0 0 0,0 0 0,-4 2 0,3-1 0,1 0 0,-1 0 0,1 0 0,0 1 0,0-1 0,0 1 0,0-1 0,0 1 0,0 0 0,1 0 0,-1 0 0,1 0 0,-1 3 0,-11 46 0,12-51 0,-5 39 0,2 0 0,2 0 0,5 79 0,-1-104 0,0 0 0,1 0 0,1 0 0,1 0 0,0-1 0,0 0 0,1 0 0,11 16 0,-14-24 0,1 0 0,0 0 0,0 0 0,1-1 0,-1 1 0,1-1 0,0 0 0,0-1 0,1 1 0,0-1 0,0 0 0,0-1 0,0 1 0,0-1 0,1-1 0,-1 1 0,1-1 0,-1 0 0,12 2 0,-5-3 0,0 0 0,0-1 0,-1 0 0,19-3 0,-27 2 0,0 0 0,0 0 0,-1 0 0,1-1 0,-1 1 0,1-1 0,-1 0 0,0 0 0,1 0 0,-1 0 0,0-1 0,0 1 0,-1-1 0,1 0 0,-1 0 0,1 0 0,-1 0 0,3-4 0,3-10 0,0 1 0,-1-1 0,0-1 0,-1 1 0,6-33 0,6-97 0,-5 29 0,-13 115 0,1-1 0,0 1 0,-1 0 0,1-1 0,1 1 0,-1 0 0,1 0 0,-1-1 0,1 1 0,4-5 0,-6 8 0,0-1 0,1 1 0,-1 0 0,1-1 0,-1 1 0,1 0 0,-1-1 0,1 1 0,-1 0 0,1 0 0,-1-1 0,1 1 0,-1 0 0,1 0 0,-1 0 0,1 0 0,0 0 0,-1 0 0,1 0 0,-1 0 0,1 0 0,-1 0 0,1 0 0,-1 0 0,1 0 0,0 1 0,1 0 0,0 0 0,-1 0 0,1 0 0,-1 1 0,0-1 0,1 0 0,-1 1 0,0-1 0,0 1 0,0 0 0,0-1 0,1 3 0,16 34 0,-3 1 0,-1 0 0,-2 1 0,-2 1 0,-1-1 0,3 44 0,-10-10 0,-3-47 0,14-87 0,-5 31 0,43-148 0,-42 152 0,2 0 0,0 1 0,2 0 0,28-39 0,-37 58 0,1-1 0,-1 1 0,2 0 0,-1 0 0,0 1 0,1-1 0,7-3 0,-12 7 0,0 1 0,0-1 0,0 0 0,1 1 0,-1-1 0,0 1 0,0 0 0,1-1 0,-1 1 0,0 0 0,0 0 0,1-1 0,-1 1 0,0 0 0,1 1 0,-1-1 0,0 0 0,0 0 0,1 0 0,-1 1 0,0-1 0,0 1 0,1-1 0,-1 1 0,0-1 0,0 1 0,0 0 0,0 0 0,0-1 0,0 1 0,0 0 0,0 0 0,0 0 0,0 0 0,0 0 0,-1 0 0,1 0 0,0 0 0,-1 1 0,1-1 0,-1 0 0,1 0 0,-1 0 0,0 1 0,1-1 0,-1 2 0,6 19 0,-1 1 0,-2-1 0,3 43 0,-7 79 0,-1-57 0,2-66 0,-1-11 0,1 0 0,0 0 0,1 0 0,0 0 0,3 15 0,-3-23 0,0 0 0,0 1 0,0-1 0,0 0 0,0 0 0,0 1 0,1-1 0,-1 0 0,1 0 0,0-1 0,-1 1 0,1 0 0,0 0 0,0-1 0,0 1 0,0-1 0,0 0 0,1 0 0,-1 0 0,0 0 0,0 0 0,1 0 0,-1 0 0,1-1 0,-1 1 0,1-1 0,2 1 0,5 0 0,-1-1 0,0 1 0,1-2 0,-1 1 0,0-1 0,17-4 0,-20 3 0,-1 0 0,0 0 0,0-1 0,0 1 0,0-1 0,0 0 0,-1-1 0,1 1 0,-1-1 0,0 0 0,0 0 0,4-6 0,5-6 0,-1-2 0,-1 0 0,-1 0 0,0-1 0,-1 0 0,6-22 0,29-123 0,-23 75 0,-20 81 0,1 1 0,0-1 0,1 1 0,0 0 0,0 0 0,8-13 0,-9 18 0,-1 1 0,1-1 0,0 0 0,0 1 0,0-1 0,0 1 0,0 0 0,0 0 0,0 0 0,0 0 0,1 0 0,-1 0 0,0 0 0,1 1 0,-1-1 0,0 1 0,1 0 0,-1-1 0,1 1 0,-1 0 0,0 1 0,1-1 0,-1 0 0,1 1 0,-1-1 0,3 2 0,1 0 0,0 0 0,0 1 0,0 0 0,-1 0 0,1 1 0,-1-1 0,1 1 0,-1 0 0,0 1 0,-1-1 0,1 1 0,-1 0 0,0 0 0,0 1 0,4 6 0,1 4 0,0-1 0,-1 2 0,-1-1 0,8 27 0,-10-23 0,0-1 0,-2 1 0,0 0 0,-1 0 0,-2 31 0,0-41 0,-1 0 0,0 0 0,-1 0 0,0 0 0,0 0 0,-1 0 0,-1-1 0,0 1 0,0-1 0,0 0 0,-1 0 0,-10 12 0,4-8 0,-1-1 0,0 0 0,0-1 0,-2-1 0,1 0 0,-1-1 0,-17 9 0,22-13 0,-1-1 0,1 0 0,-1-1 0,0 1 0,0-2 0,0 0 0,0 0 0,0-1 0,0 0 0,-1 0 0,1-2 0,-17-1 0,24 1 0,1 1 0,0-1 0,0 0 0,0-1 0,1 1 0,-1 0 0,0 0 0,0-1 0,1 1 0,-1-1 0,0 0 0,1 1 0,0-1 0,-1 0 0,1 0 0,0 0 0,0 0 0,0 0 0,0 0 0,0 0 0,1 0 0,-1 0 0,1 0 0,-1-1 0,1-3 0,-2 0 0,-4-23 0,2 0 0,1-1 0,1 1 0,2-42 0,1 27 0,-1 40 0,0 0 0,0 0 0,0-1 0,1 1 0,0 0 0,0 0 0,0 0 0,0 0 0,1 0 0,0 0 0,-1 0 0,5-5 0,-5 8 0,0-1 0,1 1 0,-1 0 0,1 0 0,-1-1 0,1 1 0,-1 0 0,1 0 0,0 1 0,-1-1 0,1 0 0,0 1 0,0-1 0,0 1 0,-1-1 0,1 1 0,0 0 0,0 0 0,0 0 0,0 0 0,0 0 0,0 0 0,0 0 0,-1 1 0,1-1 0,0 1 0,0-1 0,0 1 0,-1 0 0,1 0 0,2 1 0,5 4 0,0-1 0,-1 2 0,1-1 0,-2 1 0,1 1 0,-1-1 0,13 17 0,7 8 0,-8-13 0,0 0 0,1-2 0,38 26 0,-48-36 0,1-1 0,0-1 0,0 0 0,1 0 0,0-1 0,0 0 0,0-1 0,0-1 0,0 0 0,15 1 0,-17-3 0,0 1 0,-1-1 0,0 0 0,0 0 0,12-3 0,-18 2 0,-1 1 0,1-1 0,-1 0 0,0 0 0,1 0 0,-1 0 0,0 0 0,0-1 0,0 1 0,0-1 0,0 1 0,0-1 0,-1 0 0,1 0 0,0 1 0,-1-1 0,1 0 0,-1-1 0,0 1 0,2-3 0,2-9 0,-1 1 0,0-1 0,-1 0 0,0 0 0,1-26 0,-5-77 0,0 60 0,1-65 0,-1 115 0,-2 8 0,-2 11 0,1 32 0,2 0 0,3 43 0,0-19 0,-1-53 0,1 0 0,0 1 0,1-1 0,1 0 0,0 0 0,1 0 0,1 0 0,11 25 0,-13-35 0,0 1 0,0 0 0,1-1 0,0 0 0,0 0 0,0 0 0,0-1 0,1 1 0,0-1 0,0 0 0,0 0 0,1-1 0,-1 1 0,1-1 0,-1 0 0,1-1 0,0 0 0,0 1 0,1-2 0,-1 1 0,0-1 0,0 0 0,8 0 0,-8 0 0,-1-1 0,1 0 0,-1 0 0,1-1 0,-1 1 0,1-1 0,-1 0 0,0-1 0,1 1 0,7-4 0,-10 2 0,1 1 0,-1-1 0,0 1 0,0-1 0,-1 0 0,1 0 0,0 0 0,-1-1 0,0 1 0,0-1 0,0 1 0,0-1 0,0 0 0,-1 1 0,2-7 0,4-18 0,-2-1 0,0 1 0,-2-1 0,-1 0 0,-3-50 0,0 30 0,2 28 0,-1 0 0,-2 0 0,0 0 0,-1 0 0,-1 1 0,-7-24 0,6 78 0,5 25 0,4 113 0,-2-150 0,1 0 0,1-1 0,1 1 0,1-1 0,17 38 0,-21-54 0,1 1 0,1-1 0,-1 0 0,1-1 0,0 1 0,0-1 0,0 1 0,0-1 0,1 0 0,0-1 0,0 1 0,0-1 0,0 0 0,0 0 0,1 0 0,8 2 0,-5-2 0,1-1 0,-1 0 0,1 0 0,0-1 0,0 0 0,0 0 0,0-1 0,-1-1 0,13-2 0,-18 3 0,-1-1 0,1 0 0,-1 0 0,0 0 0,1-1 0,-1 1 0,0-1 0,0 0 0,0 0 0,0 0 0,0 0 0,0 0 0,0-1 0,-1 1 0,5-6 0,-3 2 0,0-1 0,-1 1 0,1-1 0,-1 1 0,-1-1 0,1 0 0,1-10 0,1-8 0,-2 0 0,0-1 0,-2-33 0,-1 59 0,0-33 0,-2-62 0,1 86 0,-1-1 0,1 1 0,-2 0 0,1 0 0,-1 0 0,0 0 0,-8-14 0,10 22 0,0 0 0,0-1 0,0 1 0,0 0 0,1 0 0,-1 0 0,-1 0 0,1 0 0,0 0 0,0 0 0,0 0 0,-2-1 0,2 2 0,1 0 0,-1 0 0,1 0 0,-1 0 0,1 0 0,-1 0 0,1 1 0,-1-1 0,1 0 0,-1 0 0,1 0 0,0 1 0,-1-1 0,1 0 0,-1 0 0,1 1 0,-1-1 0,1 0 0,0 1 0,-1-1 0,1 0 0,0 1 0,-1-1 0,1 1 0,0-1 0,0 1 0,-1-1 0,1 0 0,0 1 0,0-1 0,0 1 0,0-1 0,0 1 0,-1-1 0,1 1 0,0-1 0,0 1 0,0-1 0,0 1 0,1-1 0,-1 2 0,-3 25 0,1 0 0,2 35 0,1-23 0,-1-30 0,0 1 0,1-1 0,0 1 0,1-1 0,0 0 0,1 0 0,-1 0 0,2 0 0,-1 0 0,1 0 0,8 12 0,-8-16 0,0 1 0,0-1 0,1-1 0,0 1 0,-1 0 0,1-1 0,1 0 0,-1-1 0,1 1 0,-1-1 0,1 0 0,0 0 0,0-1 0,0 1 0,1-1 0,-1-1 0,12 2 0,-4-1 0,-1-1 0,1 0 0,-1-1 0,1-1 0,20-3 0,-27 3 0,0-1 0,0 0 0,0-1 0,-1 1 0,1-1 0,-1 0 0,1-1 0,-1 0 0,0 0 0,0 0 0,0 0 0,5-7 0,-1 0 0,-1-1 0,0 0 0,-1-1 0,0 0 0,-1 0 0,0 0 0,-1-1 0,-1 0 0,0 0 0,-1-1 0,4-20 0,-2-11 0,-1-1 0,-3-60 0,-2 105 0,0 0 0,0 0 0,0-1 0,0 1 0,0 0 0,0 0 0,-1 0 0,1 0 0,-1-1 0,0 1 0,0 0 0,1 0 0,-1 0 0,-1 0 0,0-2 0,1 4 0,-1-1 0,1 0 0,0 0 0,-1 1 0,1-1 0,0 0 0,-1 1 0,1 0 0,-1-1 0,1 1 0,-1 0 0,1 0 0,-1 0 0,1-1 0,-1 2 0,1-1 0,0 0 0,-1 0 0,1 0 0,-1 1 0,-1 0 0,-1 0 0,1 1 0,0-1 0,-1 1 0,1 0 0,0 0 0,1 1 0,-1-1 0,0 0 0,0 1 0,1 0 0,0-1 0,-1 1 0,1 0 0,0 0 0,1 0 0,-1 1 0,0-1 0,1 0 0,0 1 0,-1 3 0,-3 3 0,-3 12 0,0 0 0,1 1 0,1 0 0,1 0 0,-3 32 0,5 121 0,3-170 0,0-1 0,1 1 0,-1 0 0,2 0 0,-1-1 0,0 1 0,1-1 0,0 1 0,1-1 0,-1 0 0,1 0 0,0 0 0,0 0 0,0-1 0,1 1 0,0-1 0,0 1 0,0-1 0,5 3 0,-2-2 0,0-1 0,0 0 0,0 0 0,1-1 0,-1 0 0,1 0 0,0-1 0,0 0 0,0 0 0,0-1 0,0 0 0,16 0 0,-19-1 0,0 0 0,-1 0 0,1-1 0,0 1 0,-1-1 0,1 0 0,6-2 0,-9 2 0,0 0 0,0 0 0,0-1 0,-1 1 0,1 0 0,-1-1 0,1 1 0,-1-1 0,1 0 0,-1 1 0,0-1 0,1 0 0,-1 0 0,0 0 0,0 0 0,-1 0 0,1 0 0,0-2 0,2-6-40,0 1 0,-2 0 1,1-1-1,-1 0 0,0 1 0,-1-1 0,0 0 1,0 1-1,-1-1 0,-1 1 0,-2-12 0,0 14-226,1-1 0,-1 2 0,0-1-1,-6-6 1</inkml:trace>
</inkml:ink>
</file>

<file path=ppt/ink/ink11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46"/>
    </inkml:context>
    <inkml:brush xml:id="br0">
      <inkml:brushProperty name="width" value="0.05" units="cm"/>
      <inkml:brushProperty name="height" value="0.05" units="cm"/>
      <inkml:brushProperty name="color" value="#FFFFFF"/>
    </inkml:brush>
  </inkml:definitions>
  <inkml:trace contextRef="#ctx0" brushRef="#br0">237 13 32431,'-8'-2'19,"0"-1"1,0 1-1,0 0 1,-1 1-1,1 0 0,-1 0 1,1 1-1,0 0 1,-1 0-1,1 1 0,0 0 1,-9 2-1,11-1-18,0 0 0,-1 0 0,1 0 1,1 1-1,-1 0 0,0 0 0,1 0 0,0 1 0,-1 0 0,1 0 0,1 0 0,-1 1 0,1-1 0,0 1 0,-7 10 0,6-5 0,0 0-1,1 0 0,1 1 0,0 0 0,0-1 1,1 1-1,0 0 0,1 1 0,0-1 1,0 0-1,3 16 0,-2-22 1,0-1-1,1 1 1,0 0 0,0-1-1,0 1 1,1-1 0,-1 0-1,1 1 1,0-1-1,0 0 1,1 0 0,-1 0-1,1-1 1,0 1 0,0 0-1,0-1 1,0 0 0,1 0-1,-1 0 1,1 0 0,0 0-1,0-1 1,0 0 0,0 1-1,0-2 1,8 4 0,4 0 4,0-1 1,1 0 0,-1-2 0,1 1 0,0-2 0,19-1 0,-33 1-6,1-2 0,-1 1 0,1 0 1,-1-1-1,1 0 0,-1 1 1,1-1-1,-1-1 0,0 1 0,0 0 1,0-1-1,1 0 0,-1 0 0,-1 0 1,1 0-1,0 0 0,0 0 0,2-4 1,-2 2-1,0 0 0,0-1 0,0 1 0,0-1 0,-1 0 0,0 0 0,0 0 0,0 0 0,-1 0 0,0-1 0,1-5 0,-1 3 0,0 0 0,-1 0 0,1 0 0,-2 0 0,1 0 0,-1 0 0,-1 0 0,1 1 0,-1-1 0,0 0 0,-1 1 0,0-1 0,0 1 0,-1 0 0,-8-13 0,8 15 0,-1 1 0,1 0 1,-1 0-1,0 0 0,0 1 0,0 0 1,0-1-1,0 2 0,-1-1 0,0 1 1,1 0-1,-1 0 0,0 0 0,0 1 1,0 0-1,0 0 0,0 1 0,-10 0 1,9 0-14,-1 1 1,1 0-1,0 0 1,-1 1-1,1 0 1,0 0-1,0 0 1,1 1-1,-1 0 1,0 1 0,1 0-1,0 0 1,0 0-1,0 0 1,-5 6-1,-35 41-544</inkml:trace>
</inkml:ink>
</file>

<file path=ppt/ink/ink11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53"/>
    </inkml:context>
    <inkml:brush xml:id="br0">
      <inkml:brushProperty name="width" value="0.05" units="cm"/>
      <inkml:brushProperty name="height" value="0.05" units="cm"/>
      <inkml:brushProperty name="color" value="#FFFFFF"/>
    </inkml:brush>
  </inkml:definitions>
  <inkml:trace contextRef="#ctx0" brushRef="#br0">27 17 31743,'-25'-3'976,"205"-11"-928,11 14-48,-203 2 0,0 0 0,0 0 0,0 2 0,0-1 0,0 2 0,-17 8 0,-67 41 0,85-47 0,-1 0 0,2 1 0,-1 0 0,-10 11 0,18-16 0,1 0 0,-1 1 0,0-1 0,1 1 0,0 0 0,0 0 0,0 0 0,0 0 0,0 0 0,1 0 0,0 1 0,0-1 0,0 0 0,1 1 0,-1 8 0,1-12 0,0 1 0,1 0 0,-1-1 0,0 1 0,1 0 0,0-1 0,-1 1 0,1-1 0,0 1 0,0-1 0,0 1 0,0-1 0,0 0 0,0 1 0,0-1 0,0 0 0,0 0 0,1 0 0,-1 0 0,1 0 0,-1 0 0,0 0 0,3 0 0,43 17 0,-28-12 0,20 7 0,-23-9 0,-1 1 0,1 0 0,-1 2 0,-1-1 0,1 2 0,-1 0 0,0 0 0,14 13 0,-26-20 0,-1 1 0,1-1 0,0 1 0,-1-1 0,0 1 0,1 0 0,-1 0 0,0 0 0,0 0 0,0 0 0,0 0 0,0 0 0,0 0 0,-1 0 0,1 0 0,-1 1 0,1-1 0,-1 0 0,0 0 0,0 1 0,0-1 0,0 0 0,0 0 0,-1 1 0,1-1 0,-1 0 0,1 0 0,-1 0 0,0 0 0,-1 3 0,0-2 0,-1 1 0,0 0 0,1-1 0,-2 1 0,1-1 0,0 0 0,-1 0 0,1 0 0,-1-1 0,0 1 0,0-1 0,0 0 0,-6 3 0,-13 3 0,0-1 0,-1 0 0,0-2 0,-33 3 0,-100-2 0,146-7-1,13-2-4,-1 1 0,19-18-253,16-4-834</inkml:trace>
</inkml:ink>
</file>

<file path=ppt/ink/ink11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54"/>
    </inkml:context>
    <inkml:brush xml:id="br0">
      <inkml:brushProperty name="width" value="0.05" units="cm"/>
      <inkml:brushProperty name="height" value="0.05" units="cm"/>
      <inkml:brushProperty name="color" value="#FFFFFF"/>
    </inkml:brush>
  </inkml:definitions>
  <inkml:trace contextRef="#ctx0" brushRef="#br0">852 113 32191,'-8'-9'20,"1"0"1,-2 0-1,1 1 1,-1 0-1,-1 1 1,1 0-1,-1 0 1,0 1-1,-1 0 1,-16-6-1,10 6-2,-1 1-1,1 1 0,-1 1 1,1 0-1,-1 2 0,-26-1 1,28 2-12,1 0 0,-1 1 1,0 0-1,0 2 0,1 0 1,-1 0-1,1 1 0,0 1 1,0 1-1,0 0 0,1 1 1,0 0-1,1 1 0,-1 1 1,-15 13-1,0 4 1,0 2-1,2 1 1,1 1 0,2 1 0,1 1-1,1 1 1,2 1 0,-23 52-1,26-46-5,2 1-1,1 0 1,3 1-1,1 1 1,2 0-1,2 0 1,0 66-1,5-91 0,1 1 0,1 0 0,1 0 0,0 0 0,2-1 0,0 1 0,1-1 0,1 0 0,0 0 0,2-1 0,13 25 0,-7-20-1,2 0 1,0-1-1,2-1 0,0 0 0,1-1 1,1-1-1,1-1 0,0-1 0,1-1 1,39 20-1,-30-20 0,0-2 0,0-1 0,1-1 0,1-2 1,0-2-1,0 0 0,0-2 0,36 0 0,-25-3 1,0-3 0,44-5-1,-72 4 2,0-1-1,0-1 0,-1 0 1,1-1-1,-1-1 1,0 0-1,-1-1 0,23-15 1,-19 9 2,-1 0 1,0-1-1,-1-1 1,-1 0 0,0-2-1,-1 1 1,-1-2-1,-1 0 1,0 0 0,-1-1-1,-1-1 1,-1 1-1,-1-2 1,-1 1 0,0-1-1,-2 0 1,0 0-1,-1-1 1,0-30 0,-2 19-4,-2 1 0,-2-1 1,-1 1-1,-1-1 0,-2 1 0,-1 0 1,-1 1-1,-2 0 0,-1 0 0,-2 1 1,0 1-1,-2 0 0,-2 0 1,0 2-1,-2 0 0,-1 1 0,-1 2 1,-29-28-1,31 33 0,-1 2 0,-1 1 0,0 0 0,-1 2 0,0 0 0,-1 2 0,-1 0 0,0 2 0,0 0 0,-1 2 0,-1 1 0,1 0 0,-1 2 0,0 2 0,0 0 0,-38 1 0,49 1-1,0 1 0,-1 1 1,1 1-1,0 0 0,0 0 0,0 2 1,0 0-1,1 1 0,0 0 0,0 1 0,0 0 1,0 2-1,1-1 0,0 2 0,1-1 0,-13 13 1,1 1-47,1 1-1,-30 41 1,-34 60-406</inkml:trace>
</inkml:ink>
</file>

<file path=ppt/ink/ink11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6"/>
    </inkml:context>
    <inkml:brush xml:id="br0">
      <inkml:brushProperty name="width" value="0.05" units="cm"/>
      <inkml:brushProperty name="height" value="0.05" units="cm"/>
      <inkml:brushProperty name="color" value="#FFFFFF"/>
    </inkml:brush>
  </inkml:definitions>
  <inkml:trace contextRef="#ctx0" brushRef="#br0">13 308 31727,'1'-99'730,"-1"33"-434,-1 130-282,-5 134-14,-1 162 0,7-220 0,13-218 0,-2-406 0,-12 347 0,2 181 0,2 0 0,1 0 0,3 0 0,1 0 0,3-1 0,1-1 0,2 0 0,33 67 0,-47-108 0,1 1 0,-1-1 0,1 1 0,0-1 0,0 1 0,-1-1 0,1 0 0,0 1 0,0-1 0,0 0 0,1 0 0,-1 1 0,0-1 0,0 0 0,1 0 0,-1-1 0,0 1 0,1 0 0,-1 0 0,1-1 0,2 2 0,-2-3 0,-1 0 0,1 0 0,-1 0 0,1 0 0,-1 0 0,0-1 0,1 1 0,-1 0 0,0-1 0,0 1 0,0-1 0,0 0 0,0 1 0,0-1 0,-1 1 0,1-1 0,0 0 0,0-3 0,22-66 0,-2-2 0,19-130 0,-1 2 0,-24 153 0,-10 66 0,2 56 0,24 196 0,-20-200 0,38 125 0,-47-189 0,0 1 0,1-1 0,0 0 0,0 0 0,0 0 0,8 10 0,-10-15 0,0 0 0,0 1 0,0-1 0,0 0 0,1 0 0,-1 0 0,1 0 0,-1 0 0,1-1 0,-1 1 0,1 0 0,-1-1 0,1 1 0,-1-1 0,1 1 0,0-1 0,-1 0 0,1 0 0,0 0 0,-1 0 0,1 0 0,0 0 0,-1 0 0,1 0 0,0-1 0,-1 1 0,1-1 0,-1 1 0,1-1 0,-1 1 0,1-1 0,-1 0 0,3-1 0,0-1 0,1-1 0,-1 1 0,0-1 0,0 0 0,0 0 0,-1 0 0,0-1 0,1 1 0,4-10 0,21-51 0,-24 53 0,13-41 0,-2-1 0,-3-1 0,9-67 0,-19 100 0,11-38 0,-11 100 0,-5-28 0,0 1 0,0-1 0,-1 0 0,-1 0 0,0 0 0,0-1 0,-1 1 0,-1-1 0,-8 14 0,5-10 0,1 0 0,1 1 0,-11 32 0,13-18 0,2 0 0,0 0 0,4 58 0,-1-81 0,1-1 0,-1 1 0,1-1 0,1 1 0,-1-1 0,1 0 0,0 0 0,1 1 0,-1-1 0,1-1 0,1 1 0,-1 0 0,1-1 0,0 0 0,0 1 0,0-2 0,1 1 0,-1 0 0,9 5 0,-4-4 0,-1-1 0,1-1 0,0 1 0,0-1 0,0-1 0,0 0 0,1 0 0,-1-1 0,1 0 0,0-1 0,-1 0 0,14 0 0,-14-1 0,-1 0 0,1 0 0,0-1 0,-1 0 0,1 0 0,-1-1 0,0 0 0,9-4 0,-12 3 0,-1 1 0,0-1 0,0 0 0,0 0 0,0 0 0,-1-1 0,1 1 0,-1-1 0,0 0 0,0 0 0,0 0 0,-1 0 0,0-1 0,1 1 0,1-9 0,2-6 0,-1-1 0,-1 0 0,-1 0 0,0 0 0,-2 0 0,-2-36 0,1 33 0,0 3 0,-2 0 0,0 0 0,-1 1 0,-1-1 0,-11-31 0,11 38 0,-2 0 0,1 0 0,-2 1 0,0-1 0,0 1 0,-1 1 0,-1 0 0,-17-19 0,21 26 0,0 0 0,0 1 0,-1-1 0,0 1 0,1 0 0,-1 0 0,0 1 0,0 0 0,0 0 0,-10-2 0,13 3 0,-1 1 0,1-1 0,0 1 0,-1 0 0,1 0 0,-1 0 0,1 0 0,0 0 0,-1 1 0,1 0 0,0-1 0,-1 1 0,1 0 0,0 1 0,0-1 0,0 1 0,0-1 0,0 1 0,0 0 0,1 0 0,-5 4 0,3 0 0,-1 1 0,1 0 0,1 0 0,-1 0 0,1 1 0,1-1 0,-1 1 0,1 0 0,0-1 0,1 1 0,0 0 0,0 10 0,0 9 0,1-1 0,5 39 0,-3-52 0,1 1 0,1-1 0,0 0 0,0 0 0,1-1 0,1 1 0,0-1 0,1 0 0,0-1 0,1 1 0,0-1 0,1-1 0,12 12 0,-12-13 0,0-1 0,0 0 0,1-1 0,0 0 0,1-1 0,0 1 0,0-2 0,0 0 0,0 0 0,1-1 0,0-1 0,-1 0 0,1 0 0,23 1 0,-23-3 0,0-1 0,0 0 0,0-1 0,0 0 0,19-5 0,-26 4 0,0 0 0,1-1 0,-1 1 0,-1-1 0,1 0 0,0 0 0,-1-1 0,0 1 0,1-1 0,-1 0 0,-1 0 0,1 0 0,-1-1 0,4-5 0,3-8 0,-1-1 0,0 0 0,-2 0 0,0 0 0,-2-1 0,0 0 0,4-30 0,-6 25 0,2 1 0,1-1 0,1 1 0,11-24 0,-17 46-1,0 0 1,0 1-1,0-1 0,0 0 1,1 0-1,-1 1 0,0-1 1,1 1-1,-1-1 0,1 1 1,0-1-1,-1 1 0,1 0 1,0 0-1,0 0 0,0 0 1,0 0-1,0 0 0,0 1 1,0-1-1,0 1 0,0-1 1,0 1-1,0 0 0,0 0 1,0 0-1,0 0 0,4 0 1,-3 1-1,1 0 0,-1-1 0,0 1 1,1 0-1,-1 1 0,0-1 0,0 1 0,0-1 1,0 1-1,0 0 0,0 0 0,0 0 0,-1 0 1,1 1-1,2 2 0,1 3 1,0 0 0,-1 0 0,0 0 0,0 0 0,-1 1 0,0 0 0,-1 0 0,5 15 0,-8-24 0,0 1 1,0-1-1,0 0 0,0 1 1,0-1-1,0 0 1,0 1-1,0-1 0,0 0 1,0 1-1,0-1 0,0 0 1,0 1-1,0-1 0,0 0 1,0 1-1,0-1 1,0 0-1,-1 1 0,1-1 1,0 0-1,0 0 0,0 1 1,0-1-1,-1 0 0,1 0 1,0 1-1,0-1 1,-1 0-1,1 0 0,0 0 1,0 1-1,-1-1 0,1 0 1,0 0-1,-1 0 1,1 0-1,0 0 0,-1 1 1,1-1-1,0 0 0,-1 0 1,1 0-1,0 0 0,-1 0 1,1 0-1,0 0 1,-1 0-1,1 0 0,0 0 1,-1-1-1,1 1 0,0 0 1,0 0-1,-1 0 0,1 0 1,0 0-1,-1-1 1,1 1-1,0 0 0,0 0 1,-1 0-1,1-1 0,0 1 1,0 0-1,-1 0 0,1-1 1,0 1-1,0-1 1,-1 1 0,-15-11 3,11 7-4,0 0 0,-1 0 0,1 1 0,-1-1 0,0 1 0,0 1 0,0-1 0,0 1 0,-1 0 1,1 1-1,-1-1 0,1 1 0,-10 0 0,10 1 0,1-1 0,0 2 0,-1-1 0,1 1 0,-1-1 0,-9 4 0,13-2 0,-1-1 0,1 1 0,0-1 0,-1 1 0,1 0 0,0 0 0,0 0 0,1 0 0,-1 0 0,0 0 0,1 1 0,-1-1 0,1 1 0,-2 4 0,-3 5 0,2 0 0,-1 1 0,2-1 0,0 1 0,0 0 0,-1 26 0,3-5 0,5 50 0,-3-76 0,0 0 0,1 0 0,-1-1 0,2 1 0,-1 0 0,1-1 0,1 0 0,-1 0 0,1 0 0,0 0 0,1-1 0,0 1 0,0-1 0,0 0 0,0-1 0,1 1 0,0-1 0,0 0 0,1-1 0,-1 1 0,1-1 0,0-1 0,0 1 0,1-1 0,-1 0 0,1-1 0,-1 0 0,1 0 0,0 0 0,0-1 0,-1-1 0,11 1 0,-10-1 0,-2 0 0,1 0 0,-1 0 0,0-1 0,0 1 0,9-3 0,-13 2 0,1 0 0,0-1 0,-1 1 0,0-1 0,1 1 0,-1-1 0,0 0 0,0 0 0,0 0 0,0 0 0,0 0 0,0 0 0,0 0 0,1-5 0,5-7 0,-1 0 0,-1 0 0,-1-1 0,0 1 0,-1-1 0,0 0 0,-1-1 0,1-15 0,0-130 0,-4 117 0,0-383 0,1 923 0,-1-473 0,2 0 0,1 1 0,1-1 0,8 30 0,-9-45 0,-1 0 0,1 0 0,1 0 0,-1 0 0,1 0 0,1-1 0,-1 0 0,1 0 0,0 0 0,1 0 0,0-1 0,0 0 0,0 0 0,1-1 0,7 6 0,-7-8 0,0-1 0,0 1 0,0-1 0,0-1 0,0 1 0,1-1 0,-1-1 0,0 1 0,1-1 0,-1 0 0,0-1 0,0 0 0,1 0 0,-1-1 0,0 0 0,8-3 0,-10 2 0,0-1 0,-1-1 0,0 1 0,1-1 0,-2 0 0,1 1 0,0-2 0,-1 1 0,0 0 0,0-1 0,-1 1 0,0-1 0,0 0 0,0 0 0,1-6 0,2-11 0,-1 1 0,1-42 0,-3 33 0,1-70 0,-3 87 0,-1 1 0,0-1 0,-1 1 0,-7-25 0,9 36 0,-1 1 0,1 0 0,-1 0 0,0 0 0,1 0 0,-1-1 0,0 1 0,0 0 0,0 0 0,0 1 0,0-1 0,0 0 0,0 0 0,-1 0 0,1 0 0,1 1 0,-1 0 0,1 0 0,0 0 0,-1-1 0,1 1 0,-1 0 0,1 0 0,-1 0 0,1 0 0,-1 0 0,1 0 0,-1 0 0,1 0 0,0 0 0,-1 0 0,1 0 0,-1 0 0,1 1 0,-1-1 0,1 0 0,-1 0 0,1 0 0,0 1 0,-1-1 0,1 0 0,0 0 0,-1 1 0,1-1 0,0 0 0,-1 1 0,1-1 0,0 0 0,-1 1 0,1-1 0,0 1 0,0-1 0,-1 0 0,1 1 0,0-1 0,0 1 0,0 0 0,-4 14 0,1 1 0,1 0 0,0 0 0,1 1 0,2 28 0,-1-16 0,0-13 0,0 0 0,2 0 0,-1 0 0,2-1 0,0 1 0,6 16 0,-7-26 0,0-1 0,1 1 0,0-1 0,0 1 0,0-1 0,1 0 0,0 0 0,0 0 0,0-1 0,1 1 0,-1-1 0,1 0 0,0-1 0,0 1 0,1-1 0,-1 0 0,1 0 0,8 3 0,-5-3 0,0 0 0,0-1 0,0 0 0,0-1 0,0 0 0,0 0 0,0-1 0,18-1 0,-22 0 0,0 0 0,1 0 0,-1 0 0,0 0 0,0-1 0,0 0 0,-1 0 0,1 0 0,0-1 0,-1 0 0,1 0 0,-1 0 0,0 0 0,0 0 0,0-1 0,4-6 0,1-3 0,-1-1 0,0 0 0,-1 0 0,-1-1 0,0 0 0,-1 0 0,-1 0 0,0-1 0,2-22 0,-1-18 0,-3-73 0,-2 93 0,0-300 0,1 614 0,-16 687 0,14-942 0,-13 114 0,12-125 0,0-1 0,-1 1 0,0-1 0,-1 0 0,-1 0 0,0 0 0,0-1 0,-1 0 0,-8 13 0,12-21 0,0 0 0,-1 1 0,1-1 0,0 0 0,-1 0 0,1-1 0,-1 1 0,0 0 0,1-1 0,-1 1 0,0-1 0,0 0 0,0 0 0,0 0 0,0-1 0,0 1 0,0-1 0,0 1 0,-1-1 0,1 0 0,0 0 0,0 0 0,0-1 0,0 1 0,0-1 0,0 0 0,0 0 0,0 0 0,0 0 0,0 0 0,0-1 0,0 1 0,1-1 0,-1 0 0,1 1 0,-1-1 0,1-1 0,0 1 0,0 0 0,-3-3 0,-5-14 0,1 0 0,1-1 0,0 0 0,1 0 0,2 0 0,0-1 0,-4-36 0,5 11 0,2 0 0,5-70 0,-2 109 0,1-1 0,0 1 0,0 0 0,0-1 0,1 1 0,0 0 0,0 0 0,1 1 0,0-1 0,0 1 0,1 0 0,-1 0 0,1 0 0,1 0 0,-1 1 0,1 0 0,0 0 0,0 1 0,0-1 0,1 1 0,10-4 0,13-7 0,2 2 0,0 1 0,47-11 0,-75 22 0,42-10 0,-16 4 0,0-1 0,56-24 0,-79 29 0,1-1 0,-1 0 0,0 0 0,0-1 0,-1 0 0,0 0 0,1 0 0,-2-1 0,1 0 0,-1 0 0,0-1 0,0 1 0,0-1 0,-1 0 0,0 0 0,3-10 0,-1-1 0,-1 0 0,-1-1 0,-1 0 0,1-27 0,-3-82 0,-3 58 0,2 129 0,-1 6 0,11 105 0,-7-151 0,0-1 0,1 1 0,1-1 0,1 0 0,0 0 0,1-1 0,1 0 0,1 0 0,1-1 0,15 22 0,-22-35 0,1 0 0,-1 0 0,0 0 0,1 0 0,-1 0 0,1-1 0,0 0 0,0 0 0,0 0 0,0 0 0,0-1 0,8 3 0,-10-4 0,0 1 0,1-1 0,-1 0 0,0 0 0,1 1 0,-1-2 0,0 1 0,1 0 0,-1 0 0,0-1 0,1 1 0,-1-1 0,0 0 0,1 1 0,-1-1 0,0 0 0,0 0 0,0-1 0,0 1 0,0 0 0,0-1 0,-1 1 0,1-1 0,0 0 0,-1 1 0,2-3 0,4-7 0,-1 0 0,-1 0 0,0-1 0,-1 0 0,0 0 0,4-19 0,10-85 0,-12 66 0,2-12 0,-3 20 0,1 1 0,2 0 0,21-64 0,-28 102 0,0 0 0,1 0 0,-1 1 0,0-1 0,1 0 0,0 1 0,0-1 0,-1 1 0,2-1 0,-1 1 0,0 0 0,0 0 0,1 0 0,-1 0 0,1 0 0,-1 1 0,1-1 0,0 1 0,0-1 0,-1 1 0,1 0 0,0 0 0,0 1 0,0-1 0,0 0 0,0 1 0,1 0 0,-1 0 0,0 0 0,0 0 0,0 0 0,0 1 0,0-1 0,4 2 0,-6-2 0,-1 0 0,0 0 0,1 0 0,-1 0 0,0 0 0,0 1 0,1-1 0,-1 0 0,0 0 0,0 0 0,1 0 0,-1 0 0,0 0 0,0 0 0,1 1 0,-1-1 0,0 0 0,0 0 0,0 0 0,1 1 0,-1-1 0,0 0 0,0 0 0,0 0 0,0 1 0,1-1 0,-1 0 0,0 0 0,0 1 0,0-1 0,0 0 0,0 1 0,0-1 0,0 0 0,0 0 0,0 1 0,0-1 0,0 0 0,0 1 0,0-1 0,0 0 0,0 0 0,0 1 0,0-1 0,0 0 0,0 0 0,-1 1 0,1-1 0,0 0 0,0 0 0,0 1 0,-16 9 0,4-3 0,5 0 0,1 1 0,-1-1 0,2 1 0,-1 0 0,1 1 0,0-1 0,1 1 0,0 0 0,0 0 0,1 0 0,0 1 0,0-1 0,0 12 0,-2 16 0,2-1 0,1 43 0,2-70 0,0 1 0,0 1 0,1-1 0,0 1 0,0-1 0,1 1 0,0-1 0,4 10 0,-3-15 0,-1-1 0,1 0 0,-1 1 0,1-1 0,0 0 0,1 0 0,-1 0 0,1-1 0,-1 1 0,1-1 0,0 0 0,0 0 0,1 0 0,-1-1 0,1 0 0,7 4 0,2-1 0,1-1 0,0 0 0,0 0 0,0-2 0,28 2 0,79-6 0,-103 1 0,-10 1 0,-1-1 0,1-1 0,-1 1 0,0-2 0,1 1 0,-1-1 0,0 0 0,-1-1 0,1 1 0,0-2 0,-1 1 0,0-1 0,0 0 0,0-1 0,-1 1 0,0-1 0,0 0 0,0-1 0,-1 0 0,0 0 0,0 0 0,-1 0 0,0-1 0,0 1 0,-1-1 0,0 0 0,0-1 0,-1 1 0,0 0 0,0-1 0,0-12 0,1-7 0,-1 1 0,-2-1 0,-5-47 0,4 65 0,-1 1 0,0 0 0,0 0 0,-1 0 0,0 0 0,0 0 0,-1 0 0,0 1 0,-1 0 0,0 0 0,0 0 0,-1 1 0,1-1 0,-11-8 0,14 14 0,-1 0 0,0 0 0,0 0 0,0 0 0,0 0 0,0 1 0,0-1 0,0 1 0,0 0 0,-1 0 0,1 0 0,0 0 0,-1 1 0,1-1 0,-1 1 0,-4 0 0,6 1 0,-1-1 0,1 1 0,0-1 0,-1 1 0,1 0 0,0 0 0,-1 0 0,1 0 0,0 0 0,0 1 0,0-1 0,0 1 0,0-1 0,0 1 0,1 0 0,-1 0 0,1 0 0,-1 0 0,1 0 0,-1 0 0,1 0 0,0 0 0,-1 3 0,-4 10 0,1 0 0,1 1 0,0-1 0,2 1 0,-3 22 0,3 84 0,3-79 0,-2-28 0,2 0 0,0 1 0,1-1 0,0 0 0,2 0 0,9 29 0,-11-39 0,0 0 0,0-1 0,1 1 0,-1-1 0,1 1 0,0-1 0,0 0 0,1 0 0,-1-1 0,1 1 0,0-1 0,0 1 0,0-1 0,1 0 0,-1-1 0,1 1 0,-1-1 0,1 0 0,0 0 0,0 0 0,0-1 0,0 0 0,0 0 0,7 1 0,-8-1 0,0-1 0,1 1 0,-1-1 0,0 0 0,1 0 0,-1 0 0,0-1 0,1 1 0,-1-1 0,0 0 0,0 0 0,1-1 0,-1 1 0,0-1 0,-1 0 0,1 0 0,0 0 0,0-1 0,-1 1 0,1-1 0,-1 0 0,0 0 0,0 0 0,0-1 0,0 1 0,-1 0 0,1-1 0,-1 0 0,4-7 0,0-3 0,1-1 0,-2 1 0,0-1 0,0 0 0,-2 0 0,0-1 0,2-23 0,-4-114 0,-2 84 0,1 69 0,0 0 0,0-1 0,0 1 0,1 0 0,-1 0 0,0 0 0,0-1 0,0 1 0,0 0 0,0 0 0,0-1 0,0 1 0,0 0 0,0 0 0,0 0 0,0-1 0,0 1 0,0 0 0,0 0 0,0-1 0,0 1 0,0 0 0,0 0 0,0-1 0,0 1 0,0 0 0,0 0 0,0 0 0,-1-1 0,1 1 0,0 0 0,0 0 0,0 0 0,0-1 0,-1 1 0,1 0 0,0 0 0,0 0 0,0 0 0,-1 0 0,1-1 0,0 1 0,0 0 0,0 0 0,-1 0 0,1 0 0,0 0 0,-1 0 0,-4 14 0,1 19 0,2 0 0,2 56 0,2-26 0,-2-54 0,1 0 0,-1-1 0,2 1 0,-1-1 0,1 0 0,1 1 0,0-1 0,0 0 0,0 0 0,1-1 0,4 8 0,-5-10 0,1-1 0,-1 1 0,0-1 0,1 0 0,0 0 0,0-1 0,0 1 0,1-1 0,-1 0 0,1 0 0,0 0 0,-1-1 0,1 1 0,0-1 0,1-1 0,-1 1 0,0-1 0,8 2 0,-12-3 0,11 2 0,-1-1 0,1-1 0,23-1 0,-32 1 0,0-1 0,0 1 0,0-1 0,0 0 0,-1 0 0,1 0 0,0 0 0,0 0 0,-1-1 0,1 1 0,-1-1 0,1 1 0,-1-1 0,0 0 0,0 0 0,0 0 0,0-1 0,0 1 0,0 0 0,0-1 0,1-2 0,5-15 0,0 0 0,-1 0 0,-1 0 0,-2-1 0,0 0 0,2-28 0,-1-131 0,-6 130 0,1-324 0,-4 539 0,-1-85 0,4-1 0,16 139 0,-11-191 0,2 0 0,1-1 0,13 34 0,-17-52 0,1 0 0,0 0 0,1-1 0,0 1 0,0-1 0,8 8 0,-10-12 0,0 0 0,0 0 0,1 0 0,-1-1 0,1 1 0,-1-1 0,1 0 0,0 0 0,0-1 0,0 1 0,0-1 0,0 0 0,7 2 0,-4-2 0,-1-1 0,1 1 0,0-1 0,-1 0 0,1 0 0,0-1 0,-1 0 0,1 0 0,-1-1 0,1 1 0,-1-1 0,0-1 0,12-5 0,-12 3 0,0 1 0,0-1 0,-1 0 0,0 0 0,0 0 0,0-1 0,-1 0 0,0 0 0,0 0 0,0 0 0,-1-1 0,5-11 0,0-4 0,-1 0 0,-1 0 0,-1-1 0,-2 0 0,3-29 0,-5-121 0,-3 86 0,2 87 0,0 0 0,0 0 0,-1 1 0,1-1 0,0 0 0,0 0 0,0 0 0,0 0 0,-1 0 0,1 0 0,0 0 0,0 0 0,0 0 0,0 0 0,-1 0 0,1 0 0,0 0 0,0 0 0,0 0 0,0 0 0,-1 0 0,1 0 0,0 0 0,0 0 0,0 0 0,0 0 0,-1 0 0,1 0 0,0 0 0,0-1 0,0 1 0,0 0 0,0 0 0,-1 0 0,1 0 0,0 0 0,0 0 0,0 0 0,0-1 0,0 1 0,0 0 0,0 0 0,0 0 0,0 0 0,-1-1 0,1 1 0,0 0 0,0 0 0,0 0 0,0 0 0,0-1 0,0 1 0,0 0 0,0 0 0,0 0 0,0 0 0,0-1 0,0 1 0,0 0 0,1 0 0,-1 0 0,0 0 0,0-1 0,0 1 0,0 0 0,0 0 0,-7 12 0,3 27 0,2 0 0,1 0 0,5 50 0,-3-82 0,0 7 0,0 1 0,2-1 0,-1 0 0,2 1 0,0-1 0,1-1 0,0 1 0,1-1 0,9 15 0,-12-22 0,1 0 0,0 0 0,1 0 0,0-1 0,0 1 0,0-1 0,0-1 0,1 1 0,-1-1 0,1 0 0,1 0 0,-1 0 0,0-1 0,1 0 0,0-1 0,-1 1 0,1-1 0,0 0 0,0-1 0,10 1 0,-5 0 0,0-1 0,0-1 0,0 0 0,0-1 0,24-4 0,-32 3 0,0 1 0,0-1 0,0 0 0,0 0 0,-1 0 0,1-1 0,0 1 0,-1-1 0,0 0 0,0 0 0,0 0 0,0 0 0,0 0 0,0-1 0,-1 1 0,0-1 0,0 0 0,0 0 0,0 0 0,1-5 0,3-8 0,-1 0 0,0-1 0,-2 0 0,0 1 0,0-20 0,-2-94 0,-2 66 0,1 55 0,0-30 0,0 39 0,0 0 0,0 0 0,-1 0 0,1 0 0,0 0 0,0 0 0,0 0 0,-1 0 0,1 0 0,-1 0 0,1 0 0,0 0 0,-1 0 0,0 0 0,1 0 0,-1 0 0,0 0 0,1 0 0,-1 1 0,0-1 0,0 0 0,0 0 0,1 1 0,-1-1 0,0 1 0,0-1 0,-1 0 0,1 1 0,0 0 0,0 0 0,0 0 0,0 0 0,1 0 0,-1 1 0,0-1 0,0 0 0,0 0 0,1 0 0,-1 1 0,0-1 0,0 1 0,1-1 0,-1 0 0,0 1 0,1-1 0,-1 1 0,0 0 0,1-1 0,-1 1 0,1-1 0,-1 1 0,1 0 0,-1-1 0,1 1 0,-1 0 0,1 0 0,0-1 0,-1 2 0,-7 29 0,7-23 0,-6 36 0,2 1 0,1 0 0,3 0 0,7 69 0,-6-108 0,1-1 0,0 0 0,0 0 0,1 0 0,-1 0 0,1 0 0,0 0 0,1 0 0,-1-1 0,1 1 0,0-1 0,0 0 0,0 0 0,1 0 0,-1 0 0,1 0 0,0-1 0,0 1 0,0-1 0,1 0 0,-1-1 0,6 3 0,-3-1 0,1-1 0,0-1 0,0 0 0,1 0 0,-1 0 0,0-1 0,0 0 0,1-1 0,-1 0 0,1 0 0,-1-1 0,0 0 0,10-2 0,-14 2 0,-1-1 0,1 1 0,-1-1 0,0 0 0,1 0 0,-1 0 0,0 0 0,0-1 0,-1 1 0,1-1 0,0 1 0,-1-1 0,0 0 0,1 0 0,-1 0 0,0-1 0,-1 1 0,1 0 0,0-1 0,-1 1 0,0-1 0,1-5 0,2-8 0,0 0 0,-1 0 0,0-29 0,-1 11 0,-1 0 0,-2 0 0,-2 0 0,-9-44 0,10 69 0,0 0 0,-1 0 0,0 0 0,-1 1 0,0-1 0,0 1 0,-1 0 0,0 0 0,-1 1 0,0-1 0,0 1 0,-1 1 0,0-1 0,-1 1 0,1 0 0,-1 1 0,0 0 0,-1 0 0,-12-6 0,13 9 0,0 0 0,0 0 0,0 1 0,-1 0 0,-10-1 0,16 2 0,1 1 0,0-1 0,0 1 0,0 0 0,-1 0 0,1 0 0,0 0 0,0 1 0,0-1 0,-1 0 0,1 1 0,0 0 0,0-1 0,0 1 0,0 0 0,0 0 0,0 0 0,0 0 0,0 1 0,1-1 0,-1 0 0,0 1 0,1 0 0,-1-1 0,-1 3 0,0 4 0,0 0 0,1 0 0,0 0 0,0 0 0,1 0 0,0 0 0,1 13 0,3 63 0,-2-77 0,1 5 0,0 0 0,1 1 0,0-2 0,1 1 0,0 0 0,1-1 0,0 1 0,1-1 0,1-1 0,-1 1 0,2-1 0,-1 0 0,1-1 0,1 0 0,0 0 0,0-1 0,0 0 0,1-1 0,1 1 0,-1-2 0,1 0 0,0 0 0,0-1 0,1 0 0,0-1 0,-1-1 0,1 1 0,1-2 0,-1 0 0,15 1 0,-23-3 0,4 0 0,-1 0 0,1 0 0,-1 0 0,1-1 0,-1 0 0,0-1 0,8-2 0,-12 2 0,0 1 0,0-1 0,-1 0 0,1 0 0,-1 0 0,1 0 0,-1-1 0,0 1 0,0-1 0,0 1 0,0-1 0,0 0 0,-1 0 0,1 0 0,-1 0 0,0 0 0,1 0 0,-2 0 0,2-5 0,4-19 0,-2 0 0,0-1 0,-2 0 0,-3-43 0,0 43 0,1 0 0,2 1 0,0-1 0,11-44 0,-12 69 0,0 0 0,1-1 0,-1 1 0,1 0 0,0 0 0,0 0 0,4-4 0,-6 6 0,1 1 0,-1 0 0,0-1 0,1 1 0,-1-1 0,1 1 0,-1 0 0,1-1 0,-1 1 0,1 0 0,-1-1 0,1 1 0,-1 0 0,1 0 0,-1 0 0,1-1 0,0 1 0,-1 0 0,1 0 0,-1 0 0,1 0 0,0 0 0,-1 0 0,1 0 0,-1 0 0,1 0 0,0 0 0,-1 1 0,1-1 0,-1 0 0,1 0 0,-1 0 0,1 1 0,-1-1 0,1 0 0,-1 1 0,1-1 0,-1 0 0,1 1 0,-1-1 0,0 1 0,1-1 0,-1 1 0,1-1 0,-1 1 0,0-1 0,0 1 0,1-1 0,-1 1 0,0-1 0,0 1 0,0 0 0,1-1 0,-1 1 0,0 0 0,9 29 0,-1 1 0,-2-1 0,4 55 0,-7-60 0,18 260 0,-16-260 0,-5-24 0,0 0 0,0 0 0,0 0 0,1-1 0,-1 1 0,0 0 0,1 0 0,-1 0 0,0-1 0,1 1 0,-1 0 0,1-1 0,-1 1 0,1 0 0,0-1 0,-1 1 0,1 0 0,0-1 0,-1 1 0,1-1 0,0 0 0,-1 1 0,1-1 0,0 1 0,1-1 0,0-1 0,-1 0 0,0 0 0,1 0 0,-1 0 0,0 0 0,0-1 0,0 1 0,0-1 0,0 1 0,0-1 0,0 1 0,-1-1 0,1 1 0,0-1 0,-1 0 0,1 1 0,-1-1 0,0 0 0,1-2 0,1-3 0,54-184 0,24-68 0,-76 246 0,-2 8 0,-1 0 0,1 0 0,0 0 0,0 0 0,1 1 0,-1-1 0,1 1 0,5-6 0,-8 10 0,0 0 0,0 0 0,0 0 0,0 0 0,0 0 0,0 0 0,0 0 0,0 0 0,1 0 0,-1 0 0,0 0 0,0 0 0,0 0 0,0 0 0,0 0 0,0 0 0,1 0 0,-1 0 0,0 0 0,0 0 0,0 0 0,0 0 0,0 0 0,0 0 0,1 0 0,-1 0 0,0 0 0,0 0 0,0 0 0,0 0 0,0 0 0,0 0 0,0 0 0,1 0 0,-1 0 0,0 0 0,0 0 0,0 1 0,0-1 0,0 0 0,0 0 0,0 0 0,0 0 0,0 0 0,0 0 0,0 0 0,0 1 0,0-1 0,0 0 0,0 0 0,0 0 0,0 0 0,0 0 0,0 0 0,0 1 0,0-1 0,0 0 0,0 0 0,0 0 0,0 0 0,0 0 0,0 0 0,0 1 0,0-1 0,0 0 0,0 0 0,0 14 0,0-11 0,0 569-5,-15-573-233,13 1-104,0-1 1,0 0-1,-1 0 0,1 0 1,0 0-1,0 0 0,0 0 0,0 0 1,0-1-1,-2-1 0,-28-35-16610</inkml:trace>
</inkml:ink>
</file>

<file path=ppt/ink/ink11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7"/>
    </inkml:context>
    <inkml:brush xml:id="br0">
      <inkml:brushProperty name="width" value="0.05" units="cm"/>
      <inkml:brushProperty name="height" value="0.05" units="cm"/>
      <inkml:brushProperty name="color" value="#FFFFFF"/>
    </inkml:brush>
  </inkml:definitions>
  <inkml:trace contextRef="#ctx0" brushRef="#br0">223 11 32255,'-2'-1'16,"0"-1"1,0 1 0,0 0-1,0 0 1,0 0 0,0 0-1,0 1 1,0-1-1,-1 0 1,1 1 0,0 0-1,0-1 1,-1 1-1,1 0 1,0 0 0,-1 1-1,1-1 1,0 0 0,0 1-1,-1-1 1,1 1-1,0 0 1,0 0 0,0 0-1,-3 1 1,1 3-16,-1 0-1,1 0 1,0 0-1,0 1 1,0 0-1,1 0 1,0 0 0,0 0-1,0 0 1,1 0-1,0 1 1,0-1-1,-1 14 1,1-7 0,0 1 0,1 0 0,1-1 1,0 1-1,1-1 0,3 19 0,-3-28 0,1 0-1,-1 0 1,1 0-1,0 0 1,0-1 0,0 1-1,0 0 1,1-1-1,0 0 1,-1 0-1,1 1 1,0-2 0,1 1-1,-1 0 1,0-1-1,1 1 1,0-1 0,-1 0-1,1 0 1,0-1-1,0 1 1,0-1 0,7 2-1,-1-1 3,0 0-1,0 0 1,0-1-1,0 0 1,1-1 0,-1 0-1,0-1 1,19-3-1,-27 3 0,0 1-1,0-1 0,0 0 1,-1 0-1,1 1 0,0-1 0,0-1 1,-1 1-1,1 0 0,-1 0 1,1 0-1,-1-1 0,0 1 1,1-1-1,-1 1 0,0-1 1,0 0-1,1-1 0,0-2 0,0 1-1,0-1 1,-1 0-1,1 1 1,-1-1-1,0 0 1,0-7-1,-1 4 0,1 0 0,-2-1 0,1 1-1,-1 0 1,0-1 0,-1 1 0,0 0-1,-5-13 1,3 14 0,0 1 1,0-1-1,-1 1 0,1 0 1,-1 1-1,-1-1 0,1 1 1,-1 0-1,0 0 0,0 1 1,-1 0-1,1 0 0,-1 0 0,0 1 1,-14-5-1,10 4-20,0 1 0,0 1-1,-1 0 1,1 0 0,-1 1 0,0 0-1,1 1 1,-1 1 0,-22 3 0,29-3-102,0 0 1,0 1-1,0 0 0,1-1 1,-1 2-1,1-1 1,-1 0-1,-6 6 1,1 1-1156,0 1 0,-13 16 0</inkml:trace>
</inkml:ink>
</file>

<file path=ppt/ink/ink11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7"/>
    </inkml:context>
    <inkml:brush xml:id="br0">
      <inkml:brushProperty name="width" value="0.05" units="cm"/>
      <inkml:brushProperty name="height" value="0.05" units="cm"/>
      <inkml:brushProperty name="color" value="#FFFFFF"/>
    </inkml:brush>
  </inkml:definitions>
  <inkml:trace contextRef="#ctx0" brushRef="#br0">1 33 32175,'0'0'512,"36"-3"-480,13-12-32,3 7 16,4 2-16,-10 6 0,-10 0 0,-10 0-48,-13 0-304</inkml:trace>
</inkml:ink>
</file>

<file path=ppt/ink/ink11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7"/>
    </inkml:context>
    <inkml:brush xml:id="br0">
      <inkml:brushProperty name="width" value="0.05" units="cm"/>
      <inkml:brushProperty name="height" value="0.05" units="cm"/>
      <inkml:brushProperty name="color" value="#FFFFFF"/>
    </inkml:brush>
  </inkml:definitions>
  <inkml:trace contextRef="#ctx0" brushRef="#br0">254 47 32351,'-2'-3'15,"0"0"0,0 0 0,-1 0-1,1 0 1,-1 0 0,1 1 0,-1-1 0,0 1 0,0-1 0,0 1 0,0 0 0,0 0-1,0 1 1,-1-1 0,1 0 0,-1 1 0,1 0 0,-1 0 0,0 0 0,1 1 0,-7-1 0,-1-1-10,0 1 0,0 1 1,-1 0-1,1 1 1,0 0-1,-14 4 0,21-4-5,-1 0 1,1 1-1,0-1 0,-1 1 0,1 0 0,0 1 0,0-1 0,0 1 1,1 0-1,-1 0 0,1 0 0,-1 0 0,1 0 0,0 1 1,0 0-1,1-1 0,-1 1 0,1 0 0,-1 0 0,1 1 0,1-1 1,-3 5-1,1 2 0,1 0 0,-1 0-1,2 1 1,0-1 0,0 0 0,1 0 0,0 1 0,2 12 0,-1-21 0,-1 1 0,1-1 0,0 1 1,0-1-1,0 1 0,1-1 0,-1 0 0,1 1 0,0-1 1,0 0-1,0 0 0,0 0 0,1-1 0,-1 1 0,5 4 0,-1-3 1,0 0 0,0 0 0,0-1-1,0 0 1,1 0 0,-1 0-1,13 3 1,-3-3 0,0 0 0,0 0 0,0-2 1,0 0-1,0-1 0,27-3 0,-38 2 0,1 0-1,-1-1 1,0 1 0,1-1-1,-1 0 1,0-1 0,-1 1-1,1-1 1,0 0 0,-1 0-1,1-1 1,-1 1 0,0-1 0,0 0-1,0 0 1,-1 0 0,0-1-1,1 1 1,-1-1 0,-1 0-1,1 0 1,-1 0 0,0 0-1,0 0 1,0 0 0,-1-1-1,0 1 1,0-1 0,0 1-1,-1-1 1,0 1 0,0-1-1,0 1 1,0-1 0,-1 1 0,0-1-1,0 1 1,-1 0 0,0-1-1,1 1 1,-2 0 0,1 0-1,-1 0 1,1 0 0,-1 1-1,-6-7 1,5 6-1,0 0 0,-1 1 1,0 0-1,0 0 0,0 0 0,0 0 0,-1 1 0,1 0 1,-1 0-1,0 0 0,0 1 0,0 0 0,-7-2 0,-4 1-12,0 1-1,1 1 1,-34 1-1,44 0-85,-1 1 0,1-1 1,-1 1-1,1 0 0,-10 4 0,7-1-528,1 0 1,-1 1-1,-12 9 1</inkml:trace>
</inkml:ink>
</file>

<file path=ppt/ink/ink11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8"/>
    </inkml:context>
    <inkml:brush xml:id="br0">
      <inkml:brushProperty name="width" value="0.05" units="cm"/>
      <inkml:brushProperty name="height" value="0.05" units="cm"/>
      <inkml:brushProperty name="color" value="#FFFFFF"/>
    </inkml:brush>
  </inkml:definitions>
  <inkml:trace contextRef="#ctx0" brushRef="#br0">143 91 32031,'0'-10'143,"0"4"-79,0 0-1,0 0 1,0 0 0,-1 0 0,0 0-1,-2-7 1,2 12-60,1-1 0,-1 1 0,0-1-1,0 1 1,0 0 0,0-1 0,0 1 0,0 0 0,0 0 0,0 0 0,0 0-1,0 0 1,-1 0 0,1 0 0,0 0 0,-1 1 0,1-1 0,-1 0 0,1 1-1,-1-1 1,1 1 0,-1-1 0,1 1 0,-1 0 0,1 0 0,-1 0 0,0 0-1,-1 0 1,-1 0-4,1-1 0,-1 1 1,1 0-1,-1 0 0,1 1 0,-1-1 0,1 1 0,0 0 0,-1 0 0,1 0 0,0 0 0,-1 1 0,1-1 0,0 1 0,0-1 1,0 1-1,1 0 0,-1 1 0,0-1 0,1 0 0,-1 1 0,1-1 0,0 1 0,0 0 0,0 0 0,0 0 0,0 0 0,1 0 1,-1 0-1,1 0 0,0 1 0,0-1 0,0 0 0,0 4 0,-2 8 0,0 0 0,1 0 0,1 0 0,0 1 0,1-1 0,3 23 0,-3-34 0,1 0 0,-1-1 0,1 1 0,0-1 0,0 1 0,0-1 0,1 1 0,-1-1 0,1 0 0,0 0 0,0 0 0,0 0 0,0 0 0,0 0 0,1 0 0,-1-1 0,1 1 0,0-1 0,0 1 0,0-1 0,0 0 0,0-1 0,7 4 0,-4-3 0,1 1 0,0-1 0,0-1 0,0 1 0,0-2 0,0 1 0,0 0 0,1-1 0,-1-1 0,0 1 0,11-3 0,-14 2 1,0-1 1,0 0-1,0 1 0,0-1 1,0-1-1,-1 1 1,1 0-1,-1-1 0,0 0 1,0 0-1,0 0 0,0 0 1,0 0-1,0 0 1,-1-1-1,0 1 0,0-1 1,0 0-1,0 0 0,2-6 1,0-2-2,0 0 1,0 0-1,-2-1 1,1 1-1,0-23 1,-2 28-1,-1 0 0,0-1 0,-1 1 0,1 0 0,-2-1 0,1 1 0,-1 0 0,-4-12 0,5 16 0,-1 0 0,0 0 0,0 0 0,0 1 0,0-1 0,0 0 0,-1 1 0,1 0 0,-1-1 0,0 1 0,1 0 0,-1 0 0,0 1 0,0-1 0,0 1 0,-1-1 0,1 1 0,0 0 0,0 0 0,-6-1 0,5 1-6,1 0-1,-1 1 1,1-1 0,-1 0-1,1 1 1,-1 0 0,1 0-1,-1 0 1,1 0 0,-1 1-1,1-1 1,0 1 0,-1 0-1,1 0 1,-1 0 0,1 0-1,0 1 1,0-1 0,0 1 0,0 0-1,0 0 1,0 0 0,0 0-1,1 0 1,-1 1 0,-2 3-1,-10 25-430</inkml:trace>
</inkml:ink>
</file>

<file path=ppt/ink/ink11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9"/>
    </inkml:context>
    <inkml:brush xml:id="br0">
      <inkml:brushProperty name="width" value="0.05" units="cm"/>
      <inkml:brushProperty name="height" value="0.05" units="cm"/>
      <inkml:brushProperty name="color" value="#FFFFFF"/>
    </inkml:brush>
  </inkml:definitions>
  <inkml:trace contextRef="#ctx0" brushRef="#br0">59 401 27180,'-2'-2'1167,"-13"-10"2073,15 12-3211,-1 0 0,1-1 0,-1 1 0,1 0 0,0 0 0,-1 0 0,1-1 0,-1 1 0,1 0 0,-1 0 0,1 0 0,-1 0 0,1 0 0,-1 0 0,1 0 1,-1 0-1,1 0 0,-1 1 0,1-1 0,-1 0 0,1 0 0,-1 0 0,1 0 0,-1 1 0,1-1 0,0 0 0,-1 0 0,1 1 0,-1-1 0,1 0 0,0 1 0,-1-1 0,1 1 0,0-1 0,-1 0 0,1 1 0,0-1 0,-1 1 0,-3 10-29,0 1 0,0-1 0,1 1 0,0 0 0,1-1 0,0 1 0,0 20 0,2 2 0,4 53 0,-3-82 0,0 1 1,1-1-1,-1 0 1,1 0-1,0 0 0,0 0 1,0 0-1,1 0 1,0-1-1,0 1 1,0-1-1,1 0 0,-1 0 1,1 0-1,5 5 1,-5-6-1,-1-1 1,0 0 0,1 1-1,-1-1 1,1 0 0,0-1 0,-1 1-1,1-1 1,0 1 0,0-1-1,0 0 1,0-1 0,0 1-1,1-1 1,-1 0 0,0 0 0,0 0-1,0 0 1,0-1 0,7-1-1,-9 1 2,1 0 0,-1 0-1,1-1 1,-1 1 0,0-1 0,0 0-1,0 1 1,0-1 0,0 0-1,0 0 1,0 0 0,-1 0 0,1-1-1,-1 1 1,2-4 0,18-44-4,-16 37 3,8-29-1,-1 0 0,-2 0 0,-2-1 0,3-46 0,-3-179 0,3 508 0,-7-209 0,1 1 0,1-1 0,2-1 0,1 1 0,27 57 0,-34-84 0,0 1 0,1 0 0,0-1 0,0 0 0,0 0 0,1 0 0,-1 0 0,1 0 0,7 5 0,-8-7 0,0-1 0,0 1 0,0-1 0,0 0 0,0 0 0,0 0 0,0 0 0,0 0 0,1-1 0,-1 0 0,0 1 0,0-1 0,0 0 0,1-1 0,-1 1 0,0 0 0,4-2 0,-5 1 0,0 0 0,0 0 0,0 0 0,0 0 0,0 0 0,0-1 0,0 1 0,0-1 0,0 1 0,-1-1 0,1 0 0,0 0 0,-1 0 0,0 1 0,1-1 0,-1-1 0,0 1 0,0 0 0,1-4 0,13-50 0,-12 44 0,24-154 0,-1 4 0,-19 133 0,0 0 0,2 0 0,17-35 0,-23 58 0,0 0 0,0 0 0,1 0 0,0 1 0,0-1 0,9-8 0,-12 13 0,0 0 0,0 0 0,0 0 0,1 0 0,-1 0 0,0 0 0,0 1 0,1-1 0,-1 0 0,0 1 0,1-1 0,-1 1 0,1-1 0,-1 1 0,1 0 0,-1 0 0,1-1 0,-1 1 0,1 0 0,-1 0 0,1 1 0,-1-1 0,1 0 0,-1 0 0,1 1 0,-1-1 0,0 1 0,1-1 0,-1 1 0,1-1 0,-1 1 0,0 0 0,0 0 0,1 0 0,-1 0 0,1 1 0,3 4 0,0 1 0,0-1 0,-1 1 0,0 0 0,-1 0 0,1 0 0,-2 0 0,1 1 0,-1-1 0,3 11 0,1 15 0,3 37 0,-5-33 0,-2 0 0,-1 1 0,-2-1 0,-6 40 0,5-63 0,-1-1 0,-1 1 0,0 0 0,0-1 0,-2 0 0,0 0 0,0 0 0,-1-1 0,0 0 0,-2 0 0,1-1 0,-1 0 0,-18 17 0,21-22 0,0 0 0,-1-1 0,1 0 0,-1 0 0,0-1 0,-1 0 0,1 0 0,-1-1 0,0 1 0,0-2 0,0 1 0,0-1 0,0 0 0,0-1 0,-15 1 0,21-2 0,0 0 0,0-1 0,0 1 0,0-1 0,0 1 0,0-1 0,0 0 0,0 1 0,1-1 0,-1 0 0,0 0 0,1 0 0,-1-1 0,0 1 0,1 0 0,0-1 0,-1 1 0,1 0 0,0-1 0,-1 0 0,1 1 0,0-1 0,0 0 0,0 0 0,1 1 0,-1-1 0,0 0 0,1 0 0,-1-3 0,-2-8 0,1 0 0,0 0 0,0-20 0,1 21 0,-2-55 0,6-90 0,-3 155 0,1 0 0,-1 0 0,0 0 0,0 0 0,1 1 0,-1-1 0,1 0 0,-1 0 0,1 0 0,0 1 0,0-1 0,0 0 0,0 1 0,0-1 0,0 1 0,0-1 0,0 1 0,1-1 0,1-1 0,-1 3 0,-1-1 0,1 1 0,-1-1 0,1 1 0,-1-1 0,1 1 0,-1 0 0,1 0 0,0 0 0,-1 0 0,1 0 0,-1 0 0,1 0 0,-1 1 0,1-1 0,0 0 0,-1 1 0,2 0 0,4 2 0,0 1 0,0 0 0,-1 0 0,1 0 0,-1 1 0,0 0 0,8 9 0,24 27 0,72 72 0,-95-99 0,1-1 0,1 0 0,0-1 0,1-1 0,28 13 0,-38-21-16,1 0 1,0-1-1,-1 0 0,1-1 1,0 1-1,0-2 0,14 1 1,-22-1-15,-1 0 1,1 0-1,-1 0 1,1 0-1,-1 0 1,1 0 0,-1 0-1,1 0 1,0 0-1,-1-1 1,1 1-1,-1 0 1,1 0-1,-1 0 1,1 0 0,-1-1-1,1 1 1,-1 0-1,0-1 1,1 1-1,-1 0 1,1-1-1,-1 1 1,0-1 0,1 1-1,-1 0 1,1-1-1,6-29-2910</inkml:trace>
</inkml:ink>
</file>

<file path=ppt/ink/ink1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7"/>
    </inkml:context>
    <inkml:brush xml:id="br0">
      <inkml:brushProperty name="width" value="0.05" units="cm"/>
      <inkml:brushProperty name="height" value="0.05" units="cm"/>
      <inkml:brushProperty name="color" value="#FFFF00"/>
    </inkml:brush>
  </inkml:definitions>
  <inkml:trace contextRef="#ctx0" brushRef="#br0">9 189 31182,'-8'139'1489,"8"-119"-1489,0 0 0,1 0 0,1-1 0,6 23 0,-7-37 0,1 0 0,-1 0 0,1 0 0,0 0 0,1-1 1,-1 1-1,1-1 0,-1 0 0,1 0 0,1 0 0,-1 0 0,1 0 0,-1 0 1,1-1-1,0 0 0,0 0 0,0 0 0,1 0 0,-1-1 0,1 0 0,7 3 1,-8-3 0,-1-1 0,1 0 1,0 0-1,0-1 1,0 1-1,0-1 1,0 0-1,0 0 0,0 0 1,0 0-1,0-1 1,0 0-1,-1 0 0,1 0 1,0 0-1,0 0 1,-1-1-1,1 1 0,0-1 1,-1 0-1,0 0 1,1-1-1,-1 1 0,0-1 1,0 0-1,-1 1 1,1-1-1,4-6 1,3-7 1,0 0 0,-1 0 0,-1-1 1,12-32-1,-18 42-2,16-46 0,-3-2 0,-2 1-1,8-88 1,-19 102 20,-16 67-42,-2 11 21,1 2 0,-18 71 0,28-86 0,1 1 0,1-1 0,1 1 0,1 0 0,5 51 0,-2-72 0,-1 1 0,1-1 0,-1 1 0,2-1 0,-1 1 0,0-1 0,1 0 0,0 0 0,0-1 0,1 1 0,0 0 0,-1-1 0,1 0 0,1 0 0,-1 0 0,0-1 0,1 1 0,0-1 0,0 0 0,0 0 0,0-1 0,0 1 0,1-1 0,-1-1 0,8 3 0,-5-2 0,0 0 0,0-1 0,0 0 0,0 0 0,0-1 0,0 0 0,0 0 0,-1-1 0,1 0 0,0 0 0,0-1 0,0 0 0,-1 0 0,1-1 0,-1 0 0,1 0 0,-1-1 0,7-4 0,-5 0 0,0 0 1,-1-1-1,0 0 0,0 0 1,-1-1-1,0 0 0,-1 0 1,0-1-1,-1 1 0,0-1 1,0-1-1,-1 1 0,-1-1 1,0 1-1,2-14 1,1-21 7,-2 1 1,-2-73 0,-2 84-9,0-31 0,-1 54 0,-2 10-1,-1 7-3,-5 29-3,1 0 1,1 1 0,-3 71 0,8-86 4,-3 154 2,5-171 0,0 1 0,0-1 0,1 0 0,-1 0 0,1 0 0,0 0 0,0 0 0,0 0 0,1 0 0,0 0 0,-1 0 0,1 0 0,1-1 0,-1 1 0,0-1 0,1 0 0,0 0 0,0 1 0,0-2 0,0 1 0,0 0 0,0-1 0,1 1 0,-1-1 0,1 0 0,0 0 0,0 0 0,0-1 0,-1 0 0,2 1 0,-1-1 0,0 0 0,0-1 0,4 1 0,-2 0 1,0 0 0,-1 0 0,1-1 0,0 0 0,0 0 0,0 0 0,-1-1 0,1 1 0,0-1 0,-1-1-1,1 1 1,0-1 0,-1 0 0,0-1 0,1 1 0,-1-1 0,0 0 0,0 0 0,-1 0 0,1-1 0,-1 0 0,0 0 0,0 0 0,0 0 0,0-1 0,-1 1 0,4-7 0,19-31 0,-2-1 1,-2-1-1,18-55 0,-22 53-1,3-1 0,49-83 0,-67 126 0,0 0 0,1 0 0,-1 1 0,1-1 0,-1 1 0,1 0 0,0 0 0,0 0 0,1 0 0,5-2 0,-8 4 0,0 0 0,0 0 0,0 0 0,1 1 0,-1-1 0,0 1 0,1-1 0,-1 1 0,0 0 0,1 0 0,-1 0 0,0 0 0,1 0 0,-1 1 0,0-1 0,1 1 0,-1 0 0,0-1 0,0 1 0,0 0 0,0 0 0,1 0 0,-1 1 0,2 1 0,1 2 0,0 1 0,0 0 0,0 0 0,-1 0 0,0 0 0,0 1 0,-1 0 0,0-1 0,0 1 0,3 10 0,2 13 0,6 34 0,-8-22 0,-2 0 0,-4 73 0,0-106 0,-1-1 0,0 1 0,-1-1-1,0 0 1,0 1 0,-1-1 0,0 0 0,0 0 0,-1-1-1,0 1 1,-1-1 0,1 0 0,-1 0 0,-1 0 0,1-1 0,-1 1-1,0-1 1,-1-1 0,1 1 0,-1-1 0,0 0 0,0-1 0,-1 0-1,0 0 1,1 0 0,-1-1 0,0 0 0,-1-1 0,1 0-1,0 0 1,-1-1 0,1 0 0,-1 0 0,-11-1 0,17 0-1,0 0 1,0 0-1,0-1 0,0 1 1,0-1-1,-1 0 1,1 0-1,0 0 1,0 0-1,1 0 1,-1-1-1,0 1 1,0-1-1,1 0 0,-1 1 1,1-1-1,-1-1 1,-1-1-1,0-1 0,1 0 0,-1 0-1,1 0 1,1 0 0,-1 0-1,1 0 1,0-1 0,0 0-1,-1-7 1,-1-11-4,1-1 1,1 0-1,3-43 0,-1 56 5,0 4 0,1 0 0,0 0 0,0 0 0,0 0 0,1 1 0,0-1 0,1 1 0,5-12 0,-7 16 0,1 1 0,-1-1 0,1 1 0,0-1 0,0 1 0,0 0 0,0-1 0,0 1 0,1 0 0,-1 1 0,1-1 0,-1 0 0,1 1 0,0-1 0,-1 1 0,1 0 0,0 0 0,0 0 0,0 0 0,0 0 0,0 1 0,0 0 0,0-1 0,0 1 0,5 1 0,-5-1 0,0 0 0,-1 1 0,1 0 0,-1-1 0,1 1 0,-1 0 0,0 1 0,1-1 0,-1 0 0,0 1 0,0-1 0,0 1 0,3 2 0,25 30 0,-14-14 0,5 3 1,1-1 0,0-1 0,32 22 1,-43-35-2,-1-1 1,2-1 0,-1 0 0,0 0 0,1-1-1,0-1 1,1 0 0,-1 0 0,0-1 0,21 2-1,-21-5 1,2 2 0,-1-2 0,29-2-1,-39 2 0,0-1 0,1 0 0,-1 1 0,0-1 0,1-1 0,-1 1 0,0 0 0,0-1 0,0 0 0,0 1 0,0-1 0,0 0 0,-1-1 0,1 1 0,-1 0 0,1-1 0,1-2 0,2-5 3,0-1 0,0 0 0,-2 0 0,1 0 0,-1 0 0,-1-1-1,0 1 1,-1-1 0,2-15 0,-1-17-1,-3-52-1,-1 46-1,1-7-5,-2 384 5,3-316-1,0-1 1,0 1 0,1-1-1,0 1 1,1-1-1,0 0 1,1 0 0,0-1-1,0 1 1,1-1-1,1 0 1,10 14 0,-13-18 0,0-1 0,1 0 0,0-1 0,0 1 1,0-1-1,0 1 0,1-1 0,-1 0 0,1-1 1,0 1-1,0-1 0,0 0 0,0 0 0,0-1 0,0 1 1,0-1-1,1 0 0,-1-1 0,0 1 0,1-1 1,-1 0-1,0 0 0,1-1 0,-1 0 0,0 0 0,8-2 1,-10 2-1,0-1 0,-1 1 1,1-1-1,0 1 0,-1-1 1,1 0-1,-1 0 0,0 0 1,0-1-1,1 1 0,-1 0 1,-1-1-1,1 0 0,0 1 1,-1-1-1,1 0 0,1-4 0,16-56 0,-19 60 0,24-165 0,-2 5 0,-20 156 0,0 0 0,0 0 0,0 0 0,1 1 0,0 0 0,1-1 0,6-9 0,-9 14 0,0 1 0,0 0 0,1-1 0,-1 1 0,0 0 0,0 0 0,1 0 0,-1 0 0,1 0 0,-1 0 0,1 0 0,-1 0 0,1 0 0,0 1 0,-1-1 0,1 1 0,0-1 0,-1 1 0,1-1 0,0 1 0,0 0 0,-1 0 0,1 0 0,0 0 0,0 0 0,-1 1 0,1-1 0,0 0 0,0 1 0,-1-1 0,1 1 0,-1 0 0,1 0 0,0-1 0,-1 1 0,3 2 0,0 1 0,0-1 0,0 1 0,0 0 0,-1 1 0,0-1 0,0 1 0,0-1 0,0 1 0,-1 0 0,1 0 0,1 7 0,17 64 0,-19-68 0,4 25 0,-1 1 0,-2 0 0,-1 0 0,-1 0 0,-7 48 0,-6-46 0,7-26 0,7-21 0,75-213 0,-72 206 0,4-16 0,2 0 0,0 0 0,3 2 0,23-45 0,-36 75 0,0 0 0,0 1 0,0-1 0,1 1 0,-1-1 0,0 1 0,1 0 0,-1-1 0,1 1 0,-1 0 0,1 0 0,-1 0 0,1 0 0,0 0 0,0 0 0,1 0 0,-2 1 0,1 0 0,-1 0 0,0 0 0,0 0 0,1 0 0,-1 0 0,0 0 0,0 1 0,1-1 0,-1 0 0,0 1 0,0-1 0,0 1 0,1-1 0,-1 1 0,0 0 0,0-1 0,1 2 0,2 2 0,0 0 0,-1 0 0,0 0 0,0 0 0,0 0 0,0 1 0,0 0 0,-1-1 0,2 7 0,4 12 0,-1 0 0,-2 1 0,0-1 0,2 45 0,-6 101 0,-3-79 0,2-88 0,0 0 0,0-1 0,0 1 0,0 0 0,1 0 0,-1 0 0,1 0 0,-1-1 0,1 1 0,-1 0 0,1 0 0,0-1 0,0 1 0,0-1 0,0 1 0,0-1 0,0 1 0,1-1 0,-1 1 0,0-1 0,1 0 0,-1 0 0,1 0 0,-1 0 0,1 0 0,0 0 0,-1 0 0,1 0 0,0-1 0,2 1 0,5 2 0,1-2 0,-1 0 0,1 0 0,18-1 0,-15 0 0,11 0 0,48-6 0,-62 4 0,-1 0 0,1-1 0,0 0 0,-1 0 0,0-1 0,0-1 0,15-8 0,-12 4 0,1-1 0,-2 0 0,1-1 0,-1 0 0,-1 0 0,0-2 0,0 1 0,-2-1 0,1 0 0,-2-1 0,1 0 0,-2 0 0,0 0 0,-1-1 0,0 0 0,-1 0 0,-1 0 0,-1-1 0,0 1 0,-1-1 0,0 0 0,-1 1 0,-3-20 0,3 32 0,0 0 0,-1 0 0,0 0 0,1 0 0,-1-1 0,0 1 0,0 0 0,-1 0 0,1 0 0,-1 1 0,1-1 0,-1 0 0,0 1 0,0-1 0,0 1 0,0-1 0,-1 1 0,1 0 0,-1 0 0,1 0 0,-1 0 0,0 0 0,-5-2 0,0 1 0,0 1 0,-1-1 0,1 1 0,-1 1 0,0 0 0,1 0 0,-15 1 0,20-1 0,0 2 0,-1-1 0,1 0 0,0 1 0,0-1 0,0 1 0,0 0 0,0 0 0,0 0 0,0 1 0,0-1 0,0 1 0,0-1 0,1 1 0,-1 0 0,-4 4 0,4-2 0,0 0 0,0 0 0,0 0 0,0 0 0,1 1 0,-1 0 0,1-1 0,1 1 0,-3 8 0,-1 9 0,2 0 0,1 0 0,0 44 0,2-52 0,0-2 0,1-1 0,0 1 0,1 0 0,0-1 0,1 1 0,0-1 0,1 0 0,0 0 0,11 20 0,-13-26 0,1 0 0,0 0 0,1-1 0,-1 1 0,1-1 0,0 0 0,0 0 0,1-1 0,-1 1 0,1-1 0,-1 0 0,1 0 0,0 0 0,0-1 0,0 0 0,1 0 0,-1 0 0,0 0 0,1-1 0,-1 0 0,1 0 0,10-1 0,-11 0 0,0 0 0,0-1 0,0 0 0,-1 0 0,1-1 0,0 1 0,0-1 0,-1 0 0,1 0 0,-1-1 0,0 1 0,0-1 0,0 0 0,0 0 0,0-1 0,-1 1 0,1-1 0,-1 1 0,0-1 0,0 0 0,0 0 0,-1-1 0,1 1 0,2-7 0,4-10 0,-1 0 0,-1-1 0,-1 1 0,4-26 0,5-58 0,-16 119 0,-7 62 0,-8 16 0,4 1 0,0 147 0,-5 63 0,12-264 0,-2-1 0,-1 1 0,-2-2 0,-2 1 0,-27 60 0,32-85 0,0 0 0,-1-1 0,-1 0 0,1 0 0,-2 0 0,0-1 0,0-1 0,-1 0 0,0 0 0,-1-1 0,0 0 0,0-1 0,-1-1 0,0 0 0,-1 0 0,1-1 0,-1-1 0,0-1 0,0 0 0,-18 3 0,29-6 0,0-1 0,1 0 0,-1 1 0,0-1 0,0 0 0,0-1 0,1 1 0,-1 0 0,0-1 0,0 1 0,1-1 0,-1 0 0,0 0 0,1 0 0,-1 0 0,1-1 0,-1 1 0,1-1 0,0 1 0,-1-1 0,1 0 0,0 0 0,0 0 0,0 0 0,0 0 0,1 0 0,-1-1 0,1 1 0,-1-1 0,1 1 0,-2-6 0,-1-5 0,1 0 0,1 0 0,0 0 0,1-1 0,0-20 0,1 18 0,-2-33-9,3 1 1,12-92-1,-9 119 8,1 0 1,1 1-1,1-1 1,1 1-1,0 1 0,2-1 1,0 1-1,1 1 1,16-21-1,-5 14 6,1 0 1,1 1-1,1 1 1,50-34-1,123-64 2,-159 99-9,45-26 2,1 3 0,3 4 0,100-32 0,-175 68-8,-13 3-41,-22 1-56,22 1 104,-100 0-1720,36 0-2670</inkml:trace>
</inkml:ink>
</file>

<file path=ppt/ink/ink11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0"/>
    </inkml:context>
    <inkml:brush xml:id="br0">
      <inkml:brushProperty name="width" value="0.05" units="cm"/>
      <inkml:brushProperty name="height" value="0.05" units="cm"/>
      <inkml:brushProperty name="color" value="#FFFFFF"/>
    </inkml:brush>
  </inkml:definitions>
  <inkml:trace contextRef="#ctx0" brushRef="#br0">166 10 32463,'-5'-2'12,"0"0"-1,0 1 1,0 0 0,0 0-1,0 0 1,0 0 0,0 1-1,-1 0 1,1 0 0,0 0-1,0 1 1,0 0 0,0 0 0,0 0-1,0 0 1,0 1 0,0 0-1,0 0 1,-7 4 0,8-2-12,-1 0 0,1 0 1,0 1-1,0-1 1,0 1-1,0 0 0,1 0 1,0 0-1,0 0 0,0 0 1,1 1-1,-1-1 1,1 1-1,1 0 0,-1 0 1,0 10-1,0-7 0,1 1 0,0 0 0,0-1 0,1 1 0,1 0 0,-1-1 0,2 1 0,-1-1 0,5 15 0,-4-19 0,0 0 0,1 0 0,0 0 0,-1 0 0,1-1 0,1 1 0,-1-1 0,1 0 0,0 0 0,-1 0 0,2-1 0,-1 1 0,0-1 0,1 0 0,0 0 0,-1 0 0,1-1 0,8 3 0,-4-2 3,0-1 1,1 0-1,0 0 1,-1-1-1,1 0 1,17-2-1,-18 1 2,-7 0-4,0 0 0,1-1 0,-1 1 0,0-1 1,0 1-1,0-1 0,0 0 0,0 0 0,0 0 0,0 0 0,0 0 0,0-1 0,0 1 0,-1 0 0,1-1 0,0 0 0,-1 1 0,1-1 0,-1 0 0,0 0 0,1 1 0,-1-1 0,0 0 0,0 0 0,0 0 0,-1-1 0,1 1 1,0 0-1,-1 0 0,0 0 0,1-3 0,1-10-1,0 0 0,-1 0 0,-1-23 1,0 25-1,0 4 0,0 1 0,-1-1 0,0 0 0,0 1 0,-1-1 1,0 1-1,-1 0 0,0-1 0,-5-9 0,6 14-1,0 1 1,0 0-1,0 0 1,0 0-1,-1 0 1,1 1 0,-1-1-1,0 1 1,0-1-1,0 1 1,0 0-1,0 0 1,0 0-1,0 1 1,-1-1-1,1 1 1,-1-1-1,1 1 1,-1 1-1,0-1 1,1 0-1,-1 1 1,-7 0-1,10-1-3,0 1-1,0 0 1,0 0-1,0 1 1,-1-1 0,1 0-1,0 0 1,0 0-1,0 1 1,0-1-1,0 1 1,0-1-1,-1 1 1,1-1-1,0 1 1,0 0 0,1-1-1,-1 1 1,0 0-1,-1 1 1,-7 24-220,7 21-456</inkml:trace>
</inkml:ink>
</file>

<file path=ppt/ink/ink11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2"/>
    </inkml:context>
    <inkml:brush xml:id="br0">
      <inkml:brushProperty name="width" value="0.05" units="cm"/>
      <inkml:brushProperty name="height" value="0.05" units="cm"/>
      <inkml:brushProperty name="color" value="#FFFFFF"/>
    </inkml:brush>
  </inkml:definitions>
  <inkml:trace contextRef="#ctx0" brushRef="#br0">40 1023 32527,'-4'4'1,"1"0"0,-1 0 1,1 0-1,0 1 0,0-1 0,1 1 1,-1 0-1,1-1 0,0 1 0,0 0 1,1 0-1,-1 1 0,0 7 0,0 7-2,0 0 1,2 25-1,1-21 2,-2-18-1,1 0 1,1 0-1,0 1 0,-1-1 1,2 0-1,-1 0 0,1 0 1,0-1-1,0 1 0,0 0 1,1-1-1,4 8 0,-4-10 3,-1-1-1,0 1 0,1-1 1,-1 0-1,1 0 1,-1 0-1,1 0 0,0 0 1,0-1-1,0 1 0,0-1 1,0 0-1,0 0 1,1 0-1,-1 0 0,0 0 1,1-1-1,-1 1 1,0-1-1,1 0 0,-1 0 1,0 0-1,1-1 1,3 0-1,-5 0 0,1 0 1,-1 0-1,1 0 1,-1 0 0,0 0-1,1-1 1,-1 1-1,0-1 1,0 1-1,0-1 1,0 0-1,-1 0 1,1 0-1,0 0 1,-1 0-1,1 0 1,-1 0-1,2-5 1,19-47 13,-9 9-7,-3 0 0,-2 0 0,5-66 0,-7-142 6,-5 171-6,-14-274 27,8 334-36,3 29 0,-3 23 0,2 0 0,1 1 0,2 41 0,0-14 0,0-48 0,9 335 0,-5-305 0,2 1 0,1-1 0,3-1 0,1 0 0,1 0 0,27 54 0,-36-87 0,0 0 0,1 0 0,0 0 0,0-1 0,0 1 0,1-1 0,-1 0 0,1 0 0,0-1 0,1 1 0,8 4 0,-10-6 0,1-1 0,0 0-1,1 0 1,-1-1 0,0 1-1,0-1 1,1 0 0,-1 0-1,1-1 1,-1 0-1,1 0 1,-1 0 0,0-1-1,1 1 1,5-3 0,-5 1-2,0 0 0,-1-1 1,1 1-1,-1-1 0,0-1 1,0 1-1,0-1 0,0 0 1,-1 0-1,0 0 0,1 0 1,-1-1-1,-1 0 0,1 0 0,-1 0 1,4-8-1,5-10 3,0 0-1,11-38 1,23-107-11,-12 38 4,-33 125 6,0 0 0,0 0 0,1 0 0,0 0 0,0 0 0,0 0 0,1 1 0,-1-1 0,1 1 0,0 0 0,1 0 0,-1 0 0,6-6 0,-21 20 0,0 0 1,0 1 0,1 1-1,1-1 1,0 2-1,0-1 1,1 1-1,-10 20 1,11-16 0,0-1 0,0 1 0,2 1 0,0-1-1,1 1 1,1 0 0,1 1 0,-2 19 0,4-25 0,0 7 0,1-1-1,0 0 1,4 28-1,-3-41 0,0-1 0,1 0 0,-1 1 0,1-1 0,0 0 0,1 0 0,-1 0 0,1 0 0,0-1 0,0 1 0,0-1 0,1 0 0,0 1 0,0-2 0,0 1 0,8 6 0,-6-6 0,1 0 0,0-1 0,0 0 0,0 0 0,0 0 0,1-1 0,-1 0 0,12 1 0,62 1 0,-65-4 0,-12 0 1,-1 0 0,1 0 0,-1 0 0,1 0 0,0-1 0,-1 1 0,1-1 0,-1 0 0,0 0 0,1-1 0,-1 1 0,0-1 0,0 1 0,0-1 0,0 0 0,0 0 0,0 0 0,0-1 0,-1 1 0,1-1 0,-1 1 0,1-1 0,-1 0 0,0 0 0,0 0 0,-1 0 0,1 0 0,-1 0 0,1-1 0,-1 1 0,1-5 0,3-12-1,0 1 0,-2-1 0,0 1 0,-1-1 0,-1 0 0,-3-28 0,2 13 0,0 17 0,-1 0 0,-1 0 0,0 0 0,-2 1 0,-8-30 0,8 37 0,0 1 0,0-1 0,-1 1 0,0 0 0,0 0 0,-1 1 0,0-1 0,-1 1 0,0 1 0,0-1 0,-10-7 0,13 12 0,0 0 0,-1 1 0,1 0 0,0-1 0,-1 1 0,1 1 0,-1-1 0,0 1 0,0 0 0,1 0 0,-9-1 0,10 2 0,1 0 0,0 0 0,-1 0 0,1 0-1,0 1 1,-1-1 0,1 1 0,0-1 0,-1 1-1,1 0 1,0 0 0,0 0 0,0 0-1,0 0 1,0 0 0,0 1 0,0-1 0,0 1-1,1-1 1,-1 1 0,0 0 0,1-1 0,-1 1-1,1 0 1,0 0 0,-1 2 0,-2 6-4,1 0 1,0 0 0,0 0-1,1 0 1,1 1 0,0-1 0,0 11-1,1 6 4,6 43 0,-4-57-3,1 0 1,0-1-1,1 1 0,0-1 1,1 0-1,1 0 0,-1-1 1,2 0-1,0 0 0,0 0 1,1-1-1,0 0 0,1 0 1,0-1-1,0 0 0,1 0 1,0-2-1,1 1 0,0-1 1,0 0-1,0-1 0,1-1 1,0 0-1,0 0 0,0-1 1,1-1-1,0 0 0,20 2 1,-14-4 0,41 1 2,-57-2 1,1-1 0,0 1 0,0-1 0,0 0-1,-1 0 1,1 0 0,-1 0 0,1-1 0,-1 1 0,1-1 0,-1 0 0,6-4 0,-3-1 1,0 0 0,0-1 0,-1 1 0,0-1-1,0 0 1,-1 0 0,0-1 0,0 0 0,-1 1 0,0-1-1,2-12 1,1-12 13,5-62-1,-7-95 4,-4 166-15,-5 12 20,5 12-24,-1 0 0,1 0 1,-1 1-1,1-1 0,-1 0 0,1 1 0,-1-1 1,1 0-1,-1 1 0,1-1 0,-1 1 1,1-1-1,0 1 0,-1-1 0,1 1 0,0-1 1,-1 1-1,1-1 0,0 1 0,0-1 1,0 1-1,-1 0 0,1-1 0,0 1 0,0-1 1,0 1-1,0 0 0,0 0 0,-7 40 0,2 0 0,1 1 0,4 72-1,0-61 2,0-36 0,1-1 0,1 0 0,0 0 0,1 0 0,0 0 0,2 0 0,0-1 0,9 21 0,-11-30 0,0 1 0,1-1 0,0 0 0,0 0 0,0-1 0,0 1 0,1-1 0,0 0 0,0-1 0,1 1 0,0-1 0,-1 0 0,1 0 0,0 0 0,1-1 0,-1 0 0,1-1 0,-1 1 0,1-1 0,0 0 0,11 1 0,-11-2 0,0 0 0,-1-1 0,1 1 0,0-1 0,-1-1 0,1 0 0,0 1 0,-1-2 0,8-1 0,-11 1 0,1 0 0,-1 0 0,0 0 0,0 0 0,0 0 0,0-1 0,0 1 0,0-1 0,-1 0 0,1 1 0,-1-1 0,0-1 0,0 1 0,0 0 0,0 0 0,-1-1 0,3-4 0,4-15 1,-1 0-1,-1-1 1,-1 0 0,0 0-1,0-31 1,-4-128 25,-2 100-24,1 67-4,0-15 6,0 24-11,0 12-15,-6 348 17,6-334 5,0 1 0,2-1 0,4 20 0,-5-32 0,1-1 0,0 1 0,0-1 0,1 0 0,-1 0 0,1 0 0,0 0 0,1-1 0,0 1 0,0-1 0,0 0 0,6 6 0,-8-10 0,-1 1-1,1-1 1,0 1 0,0-1 0,0 0-1,0 0 1,0 0 0,0 0-1,0 0 1,0 0 0,1 0-1,-1-1 1,0 1 0,1-1 0,-1 0-1,0 0 1,0 0 0,1 0-1,-1 0 1,0 0 0,1-1-1,-1 1 1,0-1 0,0 1 0,1-1-1,2-1 1,-2 0-1,1 0 1,-1 0-1,1-1 1,-1 1-1,0-1 1,0 0-1,0 0 0,0 0 1,-1 0-1,1 0 1,-1-1-1,0 1 1,4-8-1,12-35 0,16-67 0,9-25-5,-36 120 5,1 0 0,0 1-1,2-1 1,0 2-1,15-20 1,-23 33-8,0 0 1,0 0-1,1 0 0,-1 0 0,1 0 1,0 0-1,0 1 0,0-1 0,0 1 1,0 0-1,1 0 0,-1 0 0,1 0 1,-1 1-1,1-1 0,0 1 1,-1 0-1,1 0 0,0 0 0,0 1 1,5-1-1,-8 1 148,-6 0-91,1 0-47,-1 0 0,0 0 0,0 0 0,0 1-1,1 0 1,-1 0 0,0 0 0,1 0 0,-1 1 0,1 0 0,0 0 0,-1 0 0,1 0 0,0 1 0,0 0 0,1 0 0,-1 0 0,0 0 0,1 0 0,0 1 0,-4 4 0,-2 4-1,0 1 0,1 0 0,1 1 0,0 0 0,0 0 0,1 0 0,1 1 0,1 0 0,-4 22 0,2 4 0,2 1 0,1 53 0,3-86 0,0 0 0,1 0 0,0 0 0,0 0 0,1-1 0,0 1 0,4 9 0,-5-15 0,1 0 0,-1 0 0,1 0 0,0 0 0,0 0 0,0-1 0,0 1 0,0-1 0,0 0 0,1 1 0,-1-1 0,1 0 0,0-1 0,0 1 0,0 0 0,0-1 0,0 1 0,0-1 0,0 0 0,0 0 0,6 1 0,-3-1 1,1 0-1,-1 0 1,1 0 0,-1 0-1,1-1 1,-1-1 0,1 1-1,-1-1 1,1 0 0,-1 0-1,10-3 1,-13 2-1,1 0 1,-1-1-1,0 1 1,1 0-1,-1-1 0,0 0 1,0 0-1,-1 0 1,1 0-1,-1 0 0,1 0 1,-1-1-1,0 1 1,0-1-1,0 0 0,-1 1 1,0-1-1,1 0 1,0-5-1,5-30 0,-1 0 0,-2-1 0,-1 0 1,-5-61-1,1 30 4,1-120 23,-29 629-27,3-110 0,12 85 0,14-406 0,0-1 0,-1 1 0,1-1 0,-2 1 0,1-1 0,-1 0 0,-3 8 0,4-12 0,0 0 0,0 0 0,-1-1 0,1 1 0,-1-1 0,1 1 0,-1-1 0,0 0 0,1 1 0,-1-1 0,0 0 0,0 0 0,0 0 0,0 0 0,0-1 0,0 1 0,0-1 0,0 1 0,0-1 0,0 1 0,0-1 0,0 0 0,0 0 0,-4-1 0,3 1 0,-1 0 0,1 0 0,-1-1 0,1 1 0,0-1 0,-1 0 0,1 0 0,0-1 0,0 1 0,0-1 0,0 1 0,0-1 0,0 0 0,0 0 0,-3-3 0,1 0 0,1 0 0,-1 0 0,1-1 0,0 0 0,0 0 0,1 0 0,-4-7 0,0-4 0,1 0 0,1 0 0,1 0 0,0 0 0,-2-22 0,4 14 0,1-1 0,1 1 0,5-48 0,-2 59 0,0 0 0,0 0 0,2 1 0,-1-1 0,2 1 0,0 0 0,0 1 0,12-17 0,48-58 0,85-84 0,22-26 0,-130 140 0,-2-1 0,41-77 0,-67 105 0,-1 0 0,-1-2 0,-2 1 0,-1-1 0,-2-1 0,9-66 0,-12 43 0,-2-1 0,-2 1 0,-12-91 0,8 132 0,0 1 0,-1 0 0,-1 0 0,-11-24 0,15 35 0,-1-1 0,1 1 0,-1 0 0,0-1 0,0 1 0,-1 0 0,1 0 0,-1 0 0,1 0 0,-1 1 0,0-1 0,0 1 0,0 0 0,0 0 0,0 0 0,-1 0 0,1 0 0,-1 1 0,1-1 0,-1 1 0,0 0 0,-6-1 0,8 2 0,0 0 0,0 0 0,1 0 0,-1 0 0,0 1 0,0-1 0,1 1 0,-1-1 0,0 1 0,1-1 0,-1 1 0,1 0 0,-1 0 0,1 0 0,-1 0 0,1 0 0,-3 2 0,1 1 0,1-1 0,0 1 0,-1-1 0,1 1 0,1 0 0,-1 0 0,-2 7 0,-3 16 0,0 1 0,2 0 0,0 0 0,1 32 0,3 123 0,3-89 0,-4 22 0,3 112 0,2-186 0,1 1 0,2-1 0,14 50 0,-17-84 0,-1 0 0,1 0 0,0-1 0,1 1 0,4 7 0,-7-14 0,-1 0 0,1 0 0,-1 0 0,1 0 0,0 0 0,0 0 0,-1-1 0,1 1 0,0 0 0,0 0 0,0-1 0,0 1 0,0-1 0,0 1 0,0-1 0,0 1 0,0-1 0,0 1 0,0-1 0,0 0 0,0 0 0,1 0 0,-1 1 0,0-1 0,0 0 0,0 0 0,0-1 0,0 1 0,0 0 0,0 0 0,1 0 0,-1-1 0,0 1 0,0-1 0,0 1 0,0-1 0,0 1 0,0-1 0,0 1 0,0-1 0,-1 0 0,1 0 0,0 1 0,0-1 0,0 0 0,-1 0 0,1 0 0,0 0 0,0-1 0,12-18 0,-1 0 0,0-1 0,-2-1 0,16-42 0,-9 19 0,5-10 0,-14 30 0,2 1 0,0 0 0,2 0 0,0 1 0,32-42 0,-44 65 0,0 0 0,0 0 0,0 0 0,0 0 0,0 1 0,0-1 0,0 0 0,0 0 0,0 0 0,0 0 0,0 0 0,0 0 0,0 0 0,0 0 0,0 1 0,0-1 0,0 0 0,0 0 0,0 0 0,0 0 0,0 0 0,0 0 0,0 0 0,0 0 0,0 0 0,1 0 0,-1 1 0,0-1 0,0 0 0,0 0 0,0 0 0,0 0 0,0 0 0,0 0 0,0 0 0,1 0 0,-1 0 0,0 0 0,0 0 0,0 0 0,0 0 0,0 0 0,0 0 0,0 0 0,0 0 0,1 0 0,-1 0 0,0 0 0,0 0 0,0 0 0,0 0 0,0 0 0,0-1 0,5 80 0,-4-40 0,2 1 0,1-1 0,13 49 0,-15-78 0,1 0 0,1 0 0,0 0 0,0-1 0,1 1 0,0-1 0,0 0 0,1 0 0,1-1 0,-1 0 0,1 0 0,1 0 0,-1-1 0,1 0 0,1 0 0,-1-1 0,12 6 0,-12-8 0,0-1 0,0-1 0,0 1 0,1-1 0,-1-1 0,1 0 0,-1 0 0,1 0 0,15-2 0,-15 1 0,-7 0 1,0 0 0,1-1-1,-1 1 1,0-1 0,1 1 0,-1-1 0,0 0-1,0 0 1,0 0 0,0 0 0,0 0 0,0-1-1,0 1 1,0-1 0,0 1 0,-1-1-1,1 1 1,0-1 0,-1 0 0,0 0 0,1 0-1,-1 0 1,0 0 0,0 0 0,0 0 0,0 0-1,0-1 1,-1 1 0,1 0 0,-1 0 0,1-4-1,1-10-94,0 1-1,-1 0 0,-1-27 0,-1 36-2,-1-47-1709</inkml:trace>
</inkml:ink>
</file>

<file path=ppt/ink/ink11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3"/>
    </inkml:context>
    <inkml:brush xml:id="br0">
      <inkml:brushProperty name="width" value="0.05" units="cm"/>
      <inkml:brushProperty name="height" value="0.05" units="cm"/>
      <inkml:brushProperty name="color" value="#FFFFFF"/>
    </inkml:brush>
  </inkml:definitions>
  <inkml:trace contextRef="#ctx0" brushRef="#br0">0 57 32015,'0'0'528,"3"0"-448,30 0-48,10 0-16,12-6 16,8-6-16,2 3-16,-13 0 0,-6 0 16,-16 4-16,-17 2-16,-13 0-16,-23 3-3714</inkml:trace>
</inkml:ink>
</file>

<file path=ppt/ink/ink11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7"/>
    </inkml:context>
    <inkml:brush xml:id="br0">
      <inkml:brushProperty name="width" value="0.05" units="cm"/>
      <inkml:brushProperty name="height" value="0.05" units="cm"/>
      <inkml:brushProperty name="color" value="#FFFFFF"/>
    </inkml:brush>
  </inkml:definitions>
  <inkml:trace contextRef="#ctx0" brushRef="#br0">328 83 31807,'9'-18'312,"1"2"0,20-29 1,-27 41-303,-10 12-16,-16 19 25,-219 278-19,187-233 0,46-59 0,4-8 0,1 0 0,0 0 0,0 0 0,0 1 0,1-1 0,-1 1 0,1 0 0,1 0 0,-1 0 0,1 1 0,0-1 0,-1 10 0,3-16 0,0 0 0,0 1 0,0-1 0,1 1 0,-1-1 0,0 0 0,0 1 0,0-1 0,1 0 0,-1 1 0,0-1 0,0 0 0,1 0 0,-1 1 0,0-1 0,1 0 0,-1 0 0,0 1 0,1-1 0,-1 0 0,0 0 0,1 0 0,-1 0 0,0 0 0,1 1 0,-1-1 0,1 0 0,-1 0 0,0 0 0,1 0 0,-1 0 0,1 0 0,-1 0 0,0 0 0,1 0 0,-1-1 0,0 1 0,1 0 0,2 0 0,300 2 0,-139-3-5,-168 0-29,1-1-1,-1 1 1,0-1 0,0 1 0,1-1 0,-1 0 0,1 0-1,-1-1 1,-3-3 0,-16-14-547</inkml:trace>
</inkml:ink>
</file>

<file path=ppt/ink/ink11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7"/>
    </inkml:context>
    <inkml:brush xml:id="br0">
      <inkml:brushProperty name="width" value="0.05" units="cm"/>
      <inkml:brushProperty name="height" value="0.05" units="cm"/>
      <inkml:brushProperty name="color" value="#FFFFFF"/>
    </inkml:brush>
  </inkml:definitions>
  <inkml:trace contextRef="#ctx0" brushRef="#br0">32 95 30878,'10'-92'1833,"-10"90"-1806,0 10-3,-2 17-22,-1 0-1,-9 39 1,-2 19-2,5 36 0,7 146 0,4-123 0,-2 11-200,0-150-320</inkml:trace>
</inkml:ink>
</file>

<file path=ppt/ink/ink11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8"/>
    </inkml:context>
    <inkml:brush xml:id="br0">
      <inkml:brushProperty name="width" value="0.05" units="cm"/>
      <inkml:brushProperty name="height" value="0.05" units="cm"/>
      <inkml:brushProperty name="color" value="#FFFFFF"/>
    </inkml:brush>
  </inkml:definitions>
  <inkml:trace contextRef="#ctx0" brushRef="#br0">646 80 32111,'-2'-4'21,"1"0"-1,-1 1 1,1-1 0,-1 1 0,0-1 0,0 1 0,-1 0 0,1 0-1,-1 0 1,1 0 0,-1 0 0,0 0 0,0 1 0,0-1 0,-1 1-1,1 0 1,-1 0 0,1 1 0,-1-1 0,1 0 0,-1 1 0,0 0-1,0 0 1,-5-1 0,-12-1-27,1 1-1,-1 0 1,-29 2-1,30 0 40,10 0-31,-1 1 1,0 0-1,1 1 1,-1 0-1,1 1 0,0 0 1,-1 0-1,1 1 1,1 1-1,-13 6 1,7-1 0,0 0 0,1 1 1,1 1-1,0 0 1,-20 23-1,8-3 3,2 2 0,1 1 0,1 1 0,-26 62 0,32-59-5,2 0-1,1 1 0,3 0 1,1 1-1,1 0 0,3 0 1,1 62-1,2-87 0,1 0 0,1 0 0,1 0 0,0 0 0,1 0 0,0 0 0,2-1 0,-1 0 0,2 0 0,0 0 0,1-1 0,1 1 0,9 13 0,-1-7 0,0 0 0,2 0 0,0-2 0,2 0 0,0-1 0,1-1 0,0-1 0,1-1 0,48 23 0,-41-25 0,0-1 0,2-1 0,-1-2 0,1-2 0,0 0 0,1-2 0,63 2 0,-87-7 0,28 1 0,-1-2 0,43-6 0,-67 5 0,0-1 0,0 1 0,0-2 0,0 0 0,-1 0 0,0-1 0,0 0 0,0 0 0,-1-2 0,18-13 0,-13 7 1,0-2-1,-1 0 1,-1-1-1,0 0 1,-1 0 0,-1-1-1,0-1 1,-2 0 0,0 0-1,-1-1 1,0 0-1,4-27 1,-2 1 1,-3-1-1,-1 0 1,-3-1-1,-4-57 1,0 70-2,-2 1 0,-1 0 0,-2 0 0,-1 1 0,-2 0 0,-1 0 0,-2 1 0,0 0 0,-2 1 0,-2 1 0,-19-28 0,21 37 0,0 1 0,-1 0 0,-1 1 0,-1 1 0,0 1 0,-1 0 0,-1 1 0,0 2 0,-1 0 0,-1 1 0,0 0 0,0 2 0,-1 1 0,0 1 0,-41-9 0,34 12-30,0 1 1,0 1-1,0 1 1,0 2-1,0 1 1,0 1-1,0 2 1,1 1-1,-1 1 0,1 2 1,0 1-1,-34 15 1,-69 49-996</inkml:trace>
</inkml:ink>
</file>

<file path=ppt/ink/ink11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1"/>
    </inkml:context>
    <inkml:brush xml:id="br0">
      <inkml:brushProperty name="width" value="0.05" units="cm"/>
      <inkml:brushProperty name="height" value="0.05" units="cm"/>
      <inkml:brushProperty name="color" value="#FFFFFF"/>
    </inkml:brush>
  </inkml:definitions>
  <inkml:trace contextRef="#ctx0" brushRef="#br0">29 655 31358,'-1'1'45,"0"-1"0,0 1 0,-1 0 0,1-1 0,0 1-1,0 0 1,0 0 0,0 0 0,0 0 0,1 0 0,-1 0 0,0 0-1,0 0 1,0 0 0,1 0 0,-1 0 0,1 1 0,-1-1 0,1 0-1,-1 1 1,1-1 0,0 0 0,0 0 0,0 1 0,-1-1 0,1 0-1,1 2 1,-2 3 76,-3 18-121,1 0 0,1 1 0,2-1 0,3 33 0,-3-56 0,0 0 0,0 0 0,0 0 0,1 0 0,-1 0 0,0 0 0,1 0 0,-1 0 0,1 0 0,-1 0 0,1-1 0,-1 1 0,1 0 0,0 0 0,-1 0 0,1-1 0,0 1 0,0 0 0,0-1 0,-1 1 1,1 0-1,0-1 0,0 1 0,0-1 0,0 1 0,0-1 0,0 0 0,0 0 0,0 1 0,0-1 0,0 0 0,2 0 0,-1 0 2,1 0-1,-1 0 1,1 0 0,-1 0-1,1-1 1,-1 1 0,1-1 0,-1 0-1,0 0 1,1 0 0,-1 0-1,0 0 1,0 0 0,3-3 0,5-4-2,-1-1 1,-1-1 0,0 0 0,0 0-1,0 0 1,-2-1 0,8-15-1,35-89 0,-24 36 0,-3 0 0,-4-2 0,-4 0 0,-3-1 0,1-163 0,9 337 0,29 95 0,11 50 0,-53-195 0,-1 0 0,-3 0 0,-2 76 0,-2-116 0,-1 1 0,1 0 0,-1-1 0,0 1 0,0-1 0,0 1 0,0-1 0,0 1 0,0-1 0,-1 1 0,1-1 0,-1 0 0,0 0 0,1 0 0,-1 0 0,0 0 0,0 0 0,0-1 0,-1 1 0,1 0 0,0-1 0,-1 0 0,1 0 0,-1 0 0,1 0 0,-1 0 0,1 0 0,-1 0 0,0-1 0,-3 1 0,-10 1 0,-1 0 0,0-1 0,-29-2 0,34 1 0,3-1 0,-1 0 0,1-1 0,0 1 0,0-2 0,1 1 0,-1-1 0,0 0 0,1-1 0,0 0 0,0-1 0,0 1 0,0-2 0,1 1 0,-10-9 0,17 14 0,0 0 0,0 0 0,0 0 0,0 0 0,0 0 0,0 0 0,1 0 0,-1 0 0,0 0 0,0 0 0,0 0 0,0 0 0,0 0 0,0 0 0,0 0 0,0 0 0,0 0 0,0 0 0,1 0 0,-1 0 0,0 0 0,0 0 0,0 0 0,0 0 0,0 0 0,0 0 0,0 0 0,0-1 0,0 1 0,0 0 0,0 0 0,1 0 0,-1 0 0,0 0 0,0 0 0,0 0 0,0 0 0,0 0 0,0 0 0,0 0 0,0 0 0,0-1 0,0 1 0,0 0 0,0 0 0,0 0 0,0 0 0,0 0 0,0 0 0,0 0 0,0 0 0,0 0 0,0 0 0,0-1 0,0 1 0,0 0 0,0 0 0,0 0 0,0 0 0,0 0 0,0 0 0,0 0 0,0 0 0,21-1 0,0 2 0,0 0 0,0 1 0,0 2 0,0 0 0,29 10 0,-24-7 0,0-1 0,0 0 0,52 2 0,-65-8 0,25-2 0,-37 2 0,1-1 0,0 0 0,0 1 0,0-1 0,-1 0 0,1 0 0,0 0 0,-1 0 0,1-1 0,-1 1 0,1 0 0,-1-1 0,1 1 0,-1-1 0,0 1 0,2-4 0,4-7 0,-1-1 0,-1 0 0,0 0 0,0-1 0,4-25 0,5-75 0,-9 58 0,-4 45 0,2-16 0,0 0 0,2 0 0,1 1 0,1-1 0,14-35 0,-20 60 0,1 0 0,-1 0 0,1 0 0,0 0 0,0 1 0,-1-1 0,1 0 0,0 1 0,0-1 0,1 1 0,-1 0 0,0 0 0,0 0 0,1 0 0,-1 0 0,1 0 0,-1 0 0,0 1 0,5-1 0,-1 0 0,-1 1 0,1-1 0,0 1 0,-1 1 0,1-1 0,0 1 0,9 2 0,-15-3 0,0 0 0,1 0 0,-1 0 0,0 0 0,1 0 0,-1 0 0,0 0 0,1 0 0,-1 0 0,0 0 0,1 0 0,-1 0 0,0 0 0,0 0 0,1 1 0,-1-1 0,0 0 0,1 0 0,-1 0 0,0 0 0,0 1 0,0-1 0,1 0 0,-1 0 0,0 1 0,0-1 0,0 0 0,1 0 0,-1 1 0,0-1 0,0 0 0,0 1 0,0-1 0,0 0 0,0 0 0,0 1 0,1-1 0,-1 0 0,0 1 0,0-1 0,0 0 0,0 1 0,-1-1 0,1 0 0,0 1 0,0-1 0,0 0 0,0 0 0,0 1 0,0-1 0,0 0 0,0 1 0,-1-1 0,1 0 0,0 0 0,0 1 0,0-1 0,-1 0 0,1 1 0,-16 9 0,8-5 0,0 0 0,1 0 0,-1 0 0,1 1 0,0 1 0,1-1 0,-1 1 0,1 0 0,1 0 0,0 1 0,0 0 0,0 0 0,1 0 0,-7 17 0,2 1 0,0 0 0,2 0 0,-8 48 0,11-50 0,2-1 0,0 1 0,1 0 0,1 0 0,5 36 0,-4-55 0,1 0 0,-1 0 0,1-1 0,0 1 0,0 0 0,1-1 0,-1 0 0,1 1 0,0-1 0,0 0 0,0-1 0,1 1 0,-1 0 0,1-1 0,0 0 0,0 0 0,0 0 0,1 0 0,-1-1 0,1 0 0,-1 0 0,1 0 0,0 0 0,5 1 0,9 1 0,1 0 0,0-1 0,0-2 0,32 0 0,-42-1 0,0 0 0,0-1 0,0 0 0,0 0 0,0-2 0,-1 1 0,1-1 0,12-6 0,-16 6 0,0 0 0,-1 0 0,1-1 0,-1 0 0,0 0 0,0-1 0,-1 1 0,1-1 0,-1 0 0,0 0 0,0-1 0,-1 1 0,6-11 0,-4 2 0,1-1 0,-2 1 0,0-1 0,-1 0 0,0 0 0,0-30 0,-2 13 0,-2 1 0,-6-41 0,5 60 0,0 1 0,-1-1 0,-1 1 0,1 0 0,-2 0 0,0 1 0,0-1 0,-1 1 0,-13-18 0,15 22 0,0 1 0,-1 1 0,1-1 0,-1 1 0,0-1 0,-1 2 0,1-1 0,-1 0 0,1 1 0,-1 0 0,0 0 0,0 1 0,-1 0 0,1 0 0,0 0 0,-1 1 0,1 0 0,-13-1 0,16 2 0,1 0 0,0 1 0,-1-1 0,1 0 0,0 1 0,-1-1 0,1 1 0,0 0 0,0 0 0,0 0 0,0 0 0,-1 0 0,2 0 0,-1 0 0,0 1 0,0-1 0,0 1 0,0-1 0,1 1 0,-1 0 0,1 0 0,-1 0 0,1 0 0,0 0 0,0 0 0,0 0 0,0 0 0,0 0 0,0 0 0,1 1 0,-1 2 0,-2 9 0,1 0 0,1 0 0,1 0 0,1 19 0,-1-8 0,1-9-1,0-1 1,0 1-1,2-1 0,0 0 0,1 1 1,0-1-1,1-1 0,1 1 0,0-1 1,16 26-1,-16-31-1,0 1 1,1-2-1,1 1 1,-1-1-1,1 0 1,0 0-1,1-1 0,0 0 1,0-1-1,1 0 1,-1-1-1,1 1 1,1-2-1,-1 1 0,1-2 1,12 4-1,-9-4 1,0 0-1,0-1 0,1-1 1,-1 0-1,1-1 0,-1 0 0,1-1 1,25-6-1,-33 5 3,-1 0-1,1 0 1,-1-1 0,1 0 0,-1 0-1,0-1 1,0 0 0,-1 0 0,1 0-1,-1-1 1,0 1 0,0-1-1,0 0 1,-1-1 0,0 1 0,0-1-1,0 0 1,-1 0 0,0 0 0,3-9-1,1-3 1,-2 0-1,0-1 1,-1 0 0,3-37-1,-6-80 0,-1 81 0,1 25 3,-2 0 1,0 1-1,-2-1 0,-1 0 1,-2 1-1,-1 0 0,-15-41 1,20 64-1,2 4-3,-1 1 0,1-1 0,-1 1 0,0 0 0,1-1 1,-1 1-1,0 0 0,0 0 0,1 0 0,-1-1 0,0 1 0,0 0 1,0 0-1,-1 0 0,0 0 0,2 0 0,-4 2 0,1 9 0,-1 209 0,5-131 0,-1-37 0,13 92 0,-10-126 0,0 1 0,1-1 0,1 0 0,1-1 0,1 1 0,0-1 0,1 0 0,18 27 0,-20-37 0,-1 0 0,0-1 0,1 1 0,0-2 0,1 1 0,-1-1 0,1 1 0,-1-2 0,1 1 0,0-1 0,1 0 0,-1-1 0,0 1 0,1-1 0,0-1 0,-1 0 0,12 1 0,-13-2 0,0 1 0,0-1 0,0-1 0,0 1 0,0-1 0,0 0 0,0 0 0,-1-1 0,1 0 0,0 0 0,-1 0 0,1-1 0,-1 1 0,1-1 0,-1-1 0,0 1 0,-1-1 0,1 0 0,-1 0 0,1 0 0,-1-1 0,5-7 0,-2 0 0,-1 0 0,0-1 0,-1 0 0,-1 0 0,0-1 0,-1 1 0,0-1 0,1-19 0,-1-116 0,-4 97 0,2 34 0,-1-29 0,0 45 0,0 0 0,0 0 0,0 0 0,0 1 0,-1-1 0,1 0 0,-1 0 0,1 0 0,-1 1 0,0-1 0,0 0 0,1 1 0,-1-1 0,0 0 0,-1 1 0,1-1 0,0 1 0,-2-2 0,3 3 0,-1 0 0,1-1 0,-1 1 0,0 0 0,1-1 0,-1 1 0,0 0 0,1 0 0,-1-1 0,0 1 0,1 0 0,-1 0 0,0 0 0,0 0 0,1 0 0,-1 0 0,0 0 0,1 0 0,-1 0 0,0 1 0,1-1 0,-1 0 0,0 0 0,1 1 0,-1-1 0,0 0 0,1 1 0,-1-1 0,1 0 0,-1 1 0,1-1 0,-1 1 0,1-1 0,-1 1 0,1-1 0,-1 1 0,1-1 0,-1 2 0,-10 27 0,3 15 0,3 0 0,1 0 0,2 1 0,4 46 0,-1-83 0,-1 1 0,1 0 0,0-1 0,1 1 0,0-1 0,0 1 0,1-1 0,0 0 0,0 0 0,1 0 0,0 0 0,0-1 0,9 11 0,-8-13 0,-1 0 0,1 0 0,1-1 0,-1 0 0,1 0 0,-1 0 0,1-1 0,0 0 0,0 0 0,1 0 0,-1-1 0,0 0 0,1 0 0,0-1 0,-1 0 0,1 0 0,10 0 0,-5 0 0,-1-1 0,0 0 0,0-1 0,1 0 0,13-4 0,-21 4 0,1-1 0,-1 0 0,1 0 0,-1 0 0,0 0 0,0-1 0,0 0 0,0 0 0,-1 0 0,1 0 0,-1-1 0,0 1 0,0-1 0,5-6 0,7-17 0,-1 1 0,-1-1 0,16-48 1,-16 39-4,22-43 0,-33 76 1,0-1 0,0 1 0,0 0 0,0 0 0,1 0 1,-1 0-1,1 1 0,0-1 0,0 1 0,0-1 0,0 1 1,1 0-1,-1 0 0,0 1 0,1-1 0,4-1 0,-2 2-2,0-1-1,1 1 0,-1 0 0,1 1 0,-1 0 0,1 0 1,-1 0-1,10 2 0,-16-2 5,1 0-1,-1 0 1,0 0-1,0 0 1,1 0-1,-1 0 1,0 0 0,0 0-1,0 0 1,1 0-1,-1 0 1,0 0-1,0 0 1,0 0 0,1 0-1,-1 0 1,0 0-1,0 0 1,0 0-1,1 0 1,-1 0 0,0 1-1,0-1 1,0 0-1,0 0 1,1 0-1,-1 0 1,0 0 0,0 1-1,0-1 1,0 0-1,0 0 1,0 0-1,1 1 1,-1-1-1,0 0 1,0 0 0,0 0-1,0 1 1,0-1-1,0 0 1,0 0-1,0 1 1,-11 2 0,-5-3 4,11-1-2,0 1 0,0-1 1,-1 1-1,1 1 0,0-1 0,0 1 0,0-1 1,0 2-1,-1-1 0,1 0 0,1 1 1,-1 0-1,0 0 0,0 1 0,1-1 0,-1 1 1,1 0-1,0 0 0,-7 6 0,1 3-2,-1 1 1,1 0-1,1 1 0,1 0 0,0 0 0,0 1 0,2 0 0,0 1 1,0-1-1,2 1 0,0 0 0,1 0 0,0 0 0,1 1 0,1-1 1,1 0-1,0 1 0,4 24 0,-4-38 0,1 0 1,0 0-1,0 0 0,0 0 0,0 0 1,1 0-1,-1-1 0,1 1 0,-1-1 1,1 1-1,0-1 0,0 1 1,0-1-1,0 0 0,1 0 0,-1 0 1,1 0-1,-1 0 0,1-1 0,-1 1 1,1-1-1,0 0 0,0 0 1,0 0-1,4 1 0,6 1 2,-1-1 0,2 0-1,-1-1 1,19-1 0,-20 0-2,-9 0 0,0 0 0,0-1 0,0 1 0,0-1 0,0 1 0,0-1 0,0 0 0,0 0 0,0-1 0,0 1 0,-1 0 0,1-1 0,0 0 0,-1 1 0,1-1 0,1-3 0,0 1 0,0 0 0,0-1 0,-1 1 0,0-1 0,0 0 0,0 0 0,-1 0 0,3-7 0,1-9 0,0 0 0,-2 0 0,3-35 0,-6 52 0,11-441 1,-14 297 25,-8 180-21,-4 103-8,7 246 0,9-229-44,-4-146-105,-6-6-315</inkml:trace>
</inkml:ink>
</file>

<file path=ppt/ink/ink11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1"/>
    </inkml:context>
    <inkml:brush xml:id="br0">
      <inkml:brushProperty name="width" value="0.05" units="cm"/>
      <inkml:brushProperty name="height" value="0.05" units="cm"/>
      <inkml:brushProperty name="color" value="#FFFFFF"/>
    </inkml:brush>
  </inkml:definitions>
  <inkml:trace contextRef="#ctx0" brushRef="#br0">171 21 32399,'-9'-4'31,"1"1"1,-1 0-1,0 0 1,0 1-1,0 0 1,0 0-1,-1 1 1,1 1-1,-11 0 1,17 0-32,0 0 0,1 1 0,-1-1 1,0 1-1,0 0 0,1 0 0,-1 0 0,1 0 1,-1 1-1,1-1 0,-1 1 0,1-1 1,0 1-1,0 0 0,0 0 0,0 0 0,0 0 1,0 0-1,0 0 0,1 1 0,-1-1 1,1 0-1,0 1 0,0-1 0,-1 1 0,2 0 1,-1-1-1,0 1 0,0 4 0,-3 8 0,2 0 0,0 0 0,0 1-1,2 17 1,-1-25 0,1-1 0,1 1 0,-1 0 0,1 0 0,1-1 0,-1 1 0,1-1 0,1 1 0,-1-1 0,1 0 0,1 0 0,-1 0 0,1 0 0,0-1 0,1 1 0,0-1 0,0 0 0,0 0 0,0-1 0,1 0 0,0 0 0,0 0 0,1 0 0,-1-1 0,1 0 0,12 5 0,-9-6 2,0 0 0,1 0 0,0-1 0,-1 0 0,1-1 0,0 0-1,21-2 1,-19 1-1,-11 0-1,1 0 0,-1 0 0,0 0 0,0 0 0,0-1 0,0 1 0,0-1 0,0 0 0,0 1 0,0-1 0,-1 0 0,1 0 0,0 0 0,0 0 0,-1-1 0,1 1 0,0 0 0,-1-1 0,2-1 0,0-1 0,-1 1 0,0-1 0,0 1 0,-1-1 0,1 0 0,-1 0 0,1 1 0,-1-1 0,0-6 0,1-8 0,-1 1 0,-1-1 0,-3-28 0,3 42 0,-1-3 0,0-1 0,0 1 0,-1-1-1,0 1 1,-1 0 0,1 0 0,-1 0 0,-1 0 0,1 0-1,-1 1 1,-1-1 0,1 1 0,-1 0 0,0 0 0,0 1 0,-1 0-1,1-1 1,-1 2 0,0-1 0,-1 1 0,1 0 0,-1 0-1,0 1 1,0 0 0,0 0 0,0 0 0,0 1 0,-1 1 0,1-1-1,-1 1 1,1 0 0,-1 0 0,0 1 0,-11 1 0,17-1-3,0 1 1,0-1 0,0 1 0,0 0-1,0-1 1,0 1 0,0 0-1,0 0 1,0 0 0,0 0 0,0 1-1,0-1 1,1 0 0,-1 1-1,1-1 1,-1 1 0,1 0 0,-1-1-1,-1 4 1,1-1-20,0 1 0,0 0 0,0 0 0,1 0 0,-1 0 0,0 9 0,-1 52-525</inkml:trace>
</inkml:ink>
</file>

<file path=ppt/ink/ink11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3"/>
    </inkml:context>
    <inkml:brush xml:id="br0">
      <inkml:brushProperty name="width" value="0.05" units="cm"/>
      <inkml:brushProperty name="height" value="0.05" units="cm"/>
      <inkml:brushProperty name="color" value="#FFFFFF"/>
    </inkml:brush>
  </inkml:definitions>
  <inkml:trace contextRef="#ctx0" brushRef="#br0">96 261 32415,'-4'-3'36,"-17"-14"200,21 17-234,-1 0 0,0 0 0,1-1 0,-1 1 0,0 0 0,1 0 0,-1 0-1,0 0 1,1 0 0,-1 0 0,1 0 0,-1 0 0,0 0 0,1 0 0,-1 0 0,0 1 0,1-1-1,-1 0 1,0 0 0,1 1 0,-1-1 0,1 0 0,-1 1 0,1-1 0,-1 0 0,1 1 0,-1-1-1,1 1 1,-1-1 0,1 1 0,0-1 0,-1 1 0,1-1 0,0 1 0,-1-1 0,1 1 0,0 0-1,0-1 1,-1 1 0,1 0 0,0 0 0,-9 34-2,2 0 0,1 1 0,2-1 0,0 54 0,2-37 0,-15 487 0,17-660 0,27-218 0,-25 326 0,35-174 0,-28 150 0,2 0 0,30-67 0,-39 99 0,1 0 0,0 0 0,0 1 0,0-1 0,1 1 0,-1 0 0,1 0 0,0 0 0,7-5 0,-9 8 0,0 0 0,0 0 0,-1 0 0,1 0 0,0 0 0,0 0 0,0 1 0,0-1 0,0 1 0,0-1 0,0 1 0,1 0 0,-1 0 0,0 0 0,0 0 0,0 0 0,0 0 0,0 1 0,0-1 0,0 1 0,0-1 0,0 1 0,0 0 0,0 0 0,0 0 0,0 0 0,-1 0 0,3 2 0,1 1 0,0 1 0,-1 0 0,0 0 0,0 0 0,0 1 0,0 0 0,-1-1 0,0 1 0,0 0 0,3 12 0,0 3 0,0 0 0,3 28 0,-5-28-1,-2 1-1,0 1 1,-1-1 0,-2 0-1,-4 34 1,4-49 0,-1 0 0,0 1-1,0-1 1,0 0 0,-1 0 0,0-1 0,-1 1-1,1-1 1,-1 1 0,-1-1 0,1 0 0,-1 0-1,0-1 1,0 0 0,-1 0 0,0 0 0,1 0-1,-2-1 1,-12 7 0,7-5-9,0-1 1,-1-1-1,0 0 0,0-1 1,0 0-1,0-1 0,-19 1 1,148 2-101,-55-2 45,70-3 0,-127-1 67,0 0 0,0 0 0,0 0 0,0 0 0,0 0 0,0-1 0,0 0 0,0 1 0,-1-1 0,1-1 0,0 1 0,-1-1 0,0 1 0,0-1 0,0 0 1,0 0-1,0 0 0,-1-1 0,1 1 0,-1-1 0,0 1 0,0-1 0,0 0 0,0 0 0,1-4 0,3-13 20,0 1 0,-2-1 0,5-40 0,-5 29-6,0-2-1,15-75 20,-16 99-34,0 0 1,0 0-1,1 1 1,0-1 0,1 1-1,0 0 1,0 0-1,9-10 1,-11 16-2,-1 0 0,1 1 0,0-1 0,0 1 0,0 0 0,1 0 0,-1 0 0,0 0 0,1 1 0,-1-1 0,1 1 0,0 0 0,-1 0 0,6-1 0,1 1 0,-1 0 0,1 1 0,0 0 0,14 2 0,-22-1-2,0-1 0,0 1 1,0-1-1,-1 1 0,1 0 0,0-1 0,0 1 1,0 0-1,-1 0 0,1 0 0,0 1 0,-1-1 0,1 0 1,-1 0-1,1 1 0,-1-1 0,0 1 0,1 0 1,-1-1-1,0 1 0,0 0 0,0 0 0,-1-1 1,1 1-1,0 0 0,-1 0 0,1 0 0,-1 0 1,0 0-1,1 0 0,-1 0 0,0 0 0,0 4 1,-2-5 3,1 0 0,-1 0 0,1 0 0,-1 0 0,1 0 0,-1 0 0,1 0 0,-1 0 0,0-1 1,1 1-1,-1-1 0,0 1 0,0-1 0,1 0 0,-4 1 0,-4 1 7,-3 2-5,0 1-1,0 1 0,0 0 0,1 1 1,0 0-1,1 0 0,-1 1 0,1 1 1,1 0-1,0 0 0,0 1 0,1 0 1,0 0-1,0 1 0,2 0 0,-8 13 1,7-8-1,0 0 1,1 1-1,1 0 1,0-1 0,2 2-1,-1-1 1,2 0 0,1 1-1,0-1 1,1 1-1,3 28 1,-2-42-4,0-1 0,-1 0 0,1 0 0,1 0 0,-1 0 0,0 0 0,1 0 0,-1 0 0,1 0 0,0 0 0,0 0 0,0-1 0,0 1 0,1-1 0,-1 0 0,1 1 0,-1-1 0,1 0 0,0-1 0,0 1 0,0 0 0,0-1 0,0 0 0,0 1 0,0-1 0,0 0 0,6 0 0,5 2 0,0-2 0,1 0 0,-1 0 0,0-1 0,17-3 0,-28 3 0,1-1 0,-2 1 0,1-1 0,0 0 0,0 0 0,0 0 0,0 0 0,0-1 0,-1 1 0,1-1 0,-1 1 0,1-1 0,-1 0 0,1 0 0,2-4 0,-1 1 0,0 0 0,-1 0 0,0 0 0,0 0 0,-1 0 0,1-1 0,2-9 0,-1-3 0,0-1 0,-1 0 0,-1 0 0,0-19 0,0-4 1,-1-55 8,-1 87-8,-1 0 0,0 1-1,-1-1 1,0 1 0,0 0 0,-1-1-1,-4-9 1,-11-3-1,18 22 0,-1-1 0,1 1 0,0 0 0,-1-1 0,1 1 0,0 0 0,-1 0 0,1-1 0,-1 1 0,1 0 0,0 0 0,-1 0 0,1-1 0,-1 1-1,1 0 1,-1 0 0,1 0 0,-1 0 0,1 0 0,-1 0 0,1 0 0,0 0 0,-1 0 0,1 0 0,-1 0 0,1 1 0,-1-1 0,1 0 0,-1 0 0,1 0 0,0 1 0,-1-1 0,1 0 0,-1 0 0,1 1-1,0-1 1,-1 0 0,1 1 0,0-1 0,0 0 0,-1 1 0,1-1 0,0 0 0,0 1 0,-1-1 0,1 1 0,0-1 0,0 1 0,0-1 0,0 0 0,0 1 0,-1-1 0,1 1 0,0-1 0,0 1-1,0-1 1,0 1 0,1 0 0,-5 31-3,1 0 1,2 0-1,3 35 0,0-1 1,-2-51 1,0 0 0,1 0 0,1 0-1,1 0 1,0 0 0,10 27 0,-11-37 1,0 1-1,1-1 1,0 0 0,0 0-1,0 0 1,1 0-1,-1-1 1,1 1 0,0-1-1,0 0 1,1 0 0,-1-1-1,1 1 1,0-1 0,0 0-1,0 0 1,0-1-1,1 1 1,-1-1 0,1 0-1,5 1 1,3-1 0,0 1 0,0-2 0,25 0 0,-34 0 0,-1-2 0,0 1 0,0 0 0,0-1 0,0 0 0,0 0 0,0 0 0,0 0 0,-1-1 0,1 1 0,0-1 0,-1 0 0,1 0 0,-1-1 0,1 1 0,-1-1 0,6-5 0,-4 0 0,0-1 0,0 0 0,-1 0 0,0-1 0,-1 1 0,0-1 0,0 1 0,-1-1 0,2-18 0,-1-14 3,-3-44 1,-1 42 2,2-3-4,-2 0-1,-2 1 0,-17-85 1,-19-12 11,39 142-13,0 1 0,0 0 0,0-1 0,0 1 0,0-1 0,0 1 0,0 0 0,0-1 0,0 1 0,0-1 0,0 1 0,0 0 0,-1-1 0,1 1 0,0-1 0,0 1 0,0 0 0,-1 0 0,1-1 0,0 1 0,-1 0 0,1-1 0,0 1 0,-1 0 0,1 0 0,0-1 0,-1 1 0,1 0 0,-1 0 0,-2 17-3,3 393 6,11-279-3,-8-111 0,1-1 0,0 1 0,2-1 0,11 26 0,-16-42 0,1 0 0,0 0 0,0 0 0,0 0 0,0-1 0,0 1 0,1-1 0,-1 0 0,1 1 0,-1-1 0,1 0 0,0-1 0,0 1 0,0 0 0,0-1 0,0 0 0,0 1 0,1-1 0,3 0 0,-1 1 0,0-2 0,0 1 0,-1-1 0,1 0 0,0 0 0,0 0 0,-1-1 0,1 0 0,0 0 0,7-3 0,-8 2 0,-1 0 0,-1-1 0,1 1 0,0-1 0,-1 0 0,1 0 0,-1 0 0,0-1 0,0 1 0,0-1 0,0 0 0,-1 0 0,1 0 0,-1 0 0,0 0 0,-1 0 0,1 0 0,-1-1 0,2-4 0,3-14 0,-1 0 0,2-32 0,-7 55 0,12-411 2,-13 278 23,1 703-20,-1-559-5,2-1 0,-1 1 0,2 0 0,-1-1 0,2 1 0,-1-1 0,1 1 0,6 11 0,-7-17 0,0-1 0,1 1 0,0-1 0,0 0 0,0 0 0,0 0 0,1-1 0,0 1 0,-1-1 0,1 0 0,0 0 0,1 0 0,-1-1 0,0 1 0,1-1 0,0 0 0,-1 0 0,1-1 0,7 2 0,1 0 0,0-1 0,-1 0 0,1-1 0,0-1 0,18-1 0,-26 1 0,1-1 0,-1 0 0,1 0 0,-1 0 0,0-1 0,0 0 0,0 0 0,0 0 0,0-1 0,0 1 0,-1-1 0,1 0 0,-1-1 0,9-7 0,-6 2 0,0 0 0,-1-1 0,0-1 0,0 1 0,-1-1 0,0 0 0,-1 0 0,0 0 0,-1 0 0,0-1 0,1-13 0,0-17 0,-1-75 0,-3 78 0,0 26 0,0 0 0,-1 0 0,0 0 0,-1 0 0,0 0 0,-1 0 0,-1 1 0,0-1 0,-1 1 0,-9-18 0,14 29 0,-1-1 0,0 1 0,1 0 0,-1-1 0,0 1 0,0 0 0,0 0 0,0 0 0,0-1 0,0 1 0,0 0 0,0 0 0,0 1 0,0-1 0,-1 0 0,1 0 0,0 1 0,-1-1 0,-1 0 0,2 1 0,0 0 0,1 0 0,-1 0 0,0 1 0,0-1 0,0 0 0,1 1 0,-1-1 0,0 0 0,0 1 0,1-1 0,-1 1 0,0-1 0,1 1 0,-1 0 0,0-1 0,1 1 0,-1 0 0,1-1 0,-1 1 0,1 0 0,-1-1 0,1 3 0,-3 3 0,0 1 0,0 0 0,1 0 0,0 0 0,1 1 0,-1 9 0,1 192 0,2-193 0,0 0 0,2-1 0,-1 1 0,2-1 0,0 0 0,1 0 0,0 0 0,2 0 0,9 17 0,-12-25 0,0-1 0,1 1 0,0-1 0,0 0 0,0-1 0,1 1 0,0-1 0,0 0 0,0 0 0,1-1 0,-1 0 0,1 0 0,0 0 0,0-1 0,0 0 0,1-1 0,-1 1 0,1-1 0,0-1 0,8 2 0,-10-3 0,28 0 0,-33-1 0,0 1 0,1-1 0,-1 1 0,0-1 0,0 1 0,0-1 0,1 0 0,-1 0 0,0 0 0,0 0 0,0 0 0,0 0 0,0 0 0,-1 0 0,1 0 0,0 0 0,0 0 0,-1 0 0,1-1 0,-1 1 0,1 0 0,0-3 0,3-19 0,0 0 0,-2 0 0,-1-1 0,0 1 0,-4-25 0,2-11 0,0 18 0,-1 12 0,2 1 0,5-37 0,-4 58 0,0 1 0,0-1 0,1 1 0,0 0 0,0 0 0,0-1 0,1 1 0,0 1 0,0-1 0,0 0 0,1 1 0,0-1 0,0 1 0,0 0 0,8-6 0,-8 9 0,0-1 0,1 1 0,-1 0 0,1 1 0,0-1 0,-1 1 0,1 0 0,0 0 0,0 0 0,0 0 0,6 1 0,-2 0 0,1 0 0,0 1 0,0 0 0,15 3 0,-22-2 0,1-1 0,-1 1 0,1 0 0,-1 0 0,1 0 0,-1 0 0,0 1 0,0 0 0,0-1 0,0 1 0,-1 0 0,1 0 0,-1 1 0,0-1 0,0 0 0,0 1 0,0-1 0,0 1 0,-1 0 0,1 3 0,2 6 0,0-1 0,-2 1 0,1-1 0,-2 1 0,1 13 0,-2 5 0,-1 0 0,-1-1 0,-2 1 0,-13 50 0,14-67 0,1 0 0,0 0 0,1 1 0,1 19 0,0-21 0,0-11 0,0 0 0,1 0 0,-1 0 0,1 0 0,-1 0 0,1 0 0,0 0 0,0 0 0,0 0 0,0 0 0,0-1 0,0 1 0,0 0 0,1-1 0,-1 1 0,1 0 0,-1-1 0,1 0 0,-1 1 0,1-1 1,0 0-1,0 0 0,0 0 0,0 0 0,0 0 0,-1-1 0,1 1 0,1 0 0,-1-1 0,0 0 0,0 1 0,2-1 0,12 2-3,-1 0-1,1-2 1,21-1 0,-16 1-12,-17-1 15,0 1-1,0-1 0,0 0 1,0 0-1,0 0 1,0 0-1,0-1 0,0 1 1,0-1-1,-1 0 1,1 0-1,-1-1 0,0 1 1,1-1-1,-1 1 1,0-1-1,-1 0 0,1 0 1,0-1-1,-1 1 1,0-1-1,0 1 0,0-1 1,0 1-1,0-1 0,1-4 1,3-9-4,-1 0 1,-1 0-1,0 0 0,3-33 1,-5-99-2,1-10 23,-2 157-17,-1 0 0,1 0 0,-1 0 0,1 0 0,0 0 0,0 1 0,-1-1 0,1 0 0,1 0-1,-1 0 1,0 1 0,0-1 0,1 1 0,-1-1 0,1 1 0,-1-1 0,1 1 0,-1 0 0,1 0 0,0 0 0,0 0 0,0 0 0,-1 0 0,1 0 0,0 1 0,0-1 0,0 1 0,0-1 0,0 1-1,0 0 1,1 0 0,-1 0 0,0 0 0,0 0 0,0 0 0,0 0 0,0 1 0,0-1 0,0 1 0,0-1 0,0 1 0,0 0 0,-1 0 0,4 2 0,-1 0-1,-1 0 1,1 1-1,-1-1 1,0 1-1,0-1 1,0 1-1,-1 0 1,1 1-1,-1-1 1,0 0-1,3 9 1,14 57-2,-16-55 1,6 36 0,-3 0 0,-2 1 0,-3 63 0,-1-97 0,0-10 0,-1 1 0,0 0 0,0-1 0,-1 1 0,-4 11 0,-2 9 0,10-74 0,59-175 0,-45 168 0,-5 14 0,1 2 0,2 0 0,2 0 0,1 1 0,25-37 0,-26 56 0,-16 16 0,0 0 0,1-1 0,-1 1 0,0 0 0,0 0 0,1-1 0,-1 1 0,0 0 0,0 0 0,1 0 0,-1-1 0,0 1 0,1 0 0,-1 0 0,0 0 0,1 0 0,-1 0 0,0-1 0,1 1 0,-1 0 0,0 0 0,1 0 0,-1 0 0,0 0 0,1 0 0,-1 0 0,0 0 0,1 0 0,-1 1 0,1-1 0,-1 0 0,0 0 0,1 0 0,-1 0 0,0 0 0,0 1 0,1-1 0,-1 0 0,0 0 0,1 0 0,-1 1 0,0-1 0,0 0 0,1 0 0,-1 1 0,0-1 0,0 0 0,0 1 0,0-1 0,1 0 0,-1 1 0,0-1 0,0 0 0,0 1 0,0 0 0,23 244 0,-10-65 0,-6-34-5,-7-143-22,0-2 20,0-1 1,0 0-1,0 1 0,0-1 0,1 0 0,-1 1 0,0-1 0,0 0 1,0 1-1,0-1 0,0 0 0,0 1 0,0-1 0,0 0 0,-1 1 1,1-1-1,0 0 0,0 1 0,0-1 0,0 0 0,0 1 1,-1-1-1,1 0 0,0 1 0,0-1 0,0 0 0,-1 0 0,1 1 1,0-1-1,0 0 0,-1 0 0,1 1 0,0-1 0,-1 0 0,1 0 1,0 0-1,-1 0 0,1 0 0,0 1 0,-1-1 0,1 0 1,0 0-1,-1 0 0,1 0 0,-1 0 0,-11 0-1247</inkml:trace>
</inkml:ink>
</file>

<file path=ppt/ink/ink11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4"/>
    </inkml:context>
    <inkml:brush xml:id="br0">
      <inkml:brushProperty name="width" value="0.05" units="cm"/>
      <inkml:brushProperty name="height" value="0.05" units="cm"/>
      <inkml:brushProperty name="color" value="#FFFFFF"/>
    </inkml:brush>
  </inkml:definitions>
  <inkml:trace contextRef="#ctx0" brushRef="#br0">1 45 32207,'52'0'272,"23"0"-112,20 0-112,10 0-16,3 0-16,-3 0-16,-17-9 0,-13-3 0,-22 6-48,-24-3-240,-22 0-4418</inkml:trace>
</inkml:ink>
</file>

<file path=ppt/ink/ink1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8"/>
    </inkml:context>
    <inkml:brush xml:id="br0">
      <inkml:brushProperty name="width" value="0.05" units="cm"/>
      <inkml:brushProperty name="height" value="0.05" units="cm"/>
      <inkml:brushProperty name="color" value="#FFFF00"/>
    </inkml:brush>
  </inkml:definitions>
  <inkml:trace contextRef="#ctx0" brushRef="#br0">226 122 31550,'-3'-5'59,"0"1"0,-1-1 0,1 1 0,-1 0 0,0 0-1,0 0 1,0 1 0,0-1 0,0 1 0,-1 0 0,0 0 0,0 1-1,1 0 1,-1-1 0,-1 1 0,1 1 0,-8-2 0,0 0-55,-1 1 1,0 1 0,0 0 0,0 1 0,-23 2 0,35-1-5,0-1 0,0 1 0,1 0 0,-1-1 0,0 1 0,0 0 0,1 0 0,-1 0 0,1 0 0,-1 1 0,1-1 0,-1 0 0,1 1 0,0-1 0,0 1 0,-1-1 0,1 1 0,0-1 0,0 1 0,1 0 0,-1 0 0,0-1 0,0 1 0,1 0 0,0 0 0,-1 0 0,1 0 0,0 0 0,0 0 0,-1 0 0,2 0 0,-1-1 0,0 4 0,0 0 0,1-1 0,-1 1 0,1-1 0,-1 1 0,1-1 0,1 1 0,-1-1 0,1 0 0,-1 1 0,1-1 0,0 0 0,1 0 0,4 7 0,1-5 2,0 0 0,0 0 0,0-1 0,1 0-1,-1 0 1,1-1 0,1 0 0,-1 0 0,0-1 0,1-1 0,14 3 0,7 0 12,1-2-1,39-1 1,-67-2-13,-1 0 0,1 0 0,-1 0 0,1 0 0,-1-1 0,1 1 0,0-1 0,-1 0 0,0 0 0,1 0 0,-1 0 0,0-1 0,1 1 0,-1-1 0,0 0 0,0 0 0,0 0 0,-1-1 0,1 1 0,0 0 0,-1-1 0,0 0 0,1 0 0,-1 1 0,0-1 0,-1-1 0,1 1 0,0 0 0,-1 0 0,0-1 0,0 1 0,0 0 0,0-1 0,0 1 0,-1-1 0,1-7 0,-1 4 2,1-1-1,-1 1 0,-1 0 1,0-1-1,0 1 0,0-1 1,-1 1-1,0 0 1,0 0-1,-1 0 0,0 0 1,-5-8-1,5 10-4,0 1 0,0 0 1,0 0-1,-1 0 0,1 1 0,-1-1 0,0 1 1,0 0-1,-1 0 0,1 0 0,0 1 0,-1 0 1,0-1-1,1 1 0,-1 1 0,0-1 0,0 1 1,0 0-1,-6-1 0,4 1-34,-1 1 0,1-1 0,-1 1 1,1 1-1,-1-1 0,1 1 0,-1 1 0,-14 3 0,-19 19-778</inkml:trace>
</inkml:ink>
</file>

<file path=ppt/ink/ink11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5"/>
    </inkml:context>
    <inkml:brush xml:id="br0">
      <inkml:brushProperty name="width" value="0.05" units="cm"/>
      <inkml:brushProperty name="height" value="0.05" units="cm"/>
      <inkml:brushProperty name="color" value="#FFFFFF"/>
    </inkml:brush>
  </inkml:definitions>
  <inkml:trace contextRef="#ctx0" brushRef="#br0">3 418 32415,'0'0'291,"0"8"-262,-2 66-29,2 70 0,0-141 0,1 0 0,-1 1 0,1-1 0,0 0 0,0 0 0,0 0 0,0 0 0,1 0 0,-1 0 0,1 0 0,0 0 0,0-1 0,0 1 0,0-1 0,0 1 0,0-1 0,1 0 0,-1 0 0,1 0 0,0 0 0,-1 0 0,1-1 0,0 1 0,0-1 0,0 0 0,4 2 0,0-1 0,0-1 0,1 1 0,0-1 0,-1 0 0,1-1 0,0 0 0,-1 0 0,1 0 0,0-1 0,10-3 0,-14 2 2,1 0-1,0 0 1,-1 0-1,0-1 1,0 0-1,0 0 1,0 0-1,0 0 1,0-1-1,-1 1 1,0-1-1,1 0 1,-2 0-1,1 0 1,0 0-1,-1-1 1,3-6-1,4-8 1,-1 0-1,9-39 1,-8 19-2,-3 0 0,4-66 0,-10-84 0,-1 86 0,0 205 0,3 146 0,-1-232 0,0 0 0,1 0 0,1 0 0,0 0 0,2 0 0,5 15 0,-8-27 0,0 1 0,0-1 0,0 0 0,0 0 0,1 0 0,-1 0 0,1 0 0,0 0 0,0-1 0,1 1 0,-1-1 0,1 0 0,0 0 0,0-1 0,0 1 0,0-1 0,0 1 0,0-1 0,1 0 0,-1-1 0,1 1 0,-1-1 0,1 0 0,8 1 0,-9-2 0,-1 1 0,0-1 0,0 0 0,1 1 0,-1-2 0,0 1 0,1 0 0,-1-1 0,0 1 0,0-1 0,0 0 0,1 0 0,-1 0 0,0-1 0,0 1 0,-1-1 0,1 0 0,0 1 0,0-1 0,-1 0 0,1-1 0,-1 1 0,0 0 0,0-1 0,0 1 0,0-1 0,0 0 0,0 0 0,1-3 0,19-38 0,-1-1 0,-3-1 0,-2-1 0,15-66 0,29-82 0,-59 191 0,3-6 0,0-1 0,1 1 0,0 0 0,9-12 0,-13 20 0,1 0 0,0 0 0,0 0 0,0 0 0,0 0 0,0 0 0,1 0 0,-1 1 0,0-1 0,1 1 0,-1 0 0,1 0 0,0 0 0,-1 0 0,1 0 0,0 0 0,-1 1 0,1 0 0,0-1 0,0 1 0,5 0 0,-7 0 0,1 1 0,-1-1 0,1 0 0,-1 0 0,1 1 0,-1-1 0,1 1 0,-1 0 0,0-1 0,1 1 0,-1 0 0,0 0 0,1 0 0,-1-1 0,0 2 0,0-1 0,0 0 0,0 0 0,0 0 0,1 2 0,12 29 0,-12-24 0,6 21 0,-1 0 0,-2 0 0,-1 1 0,-1-1 0,-2 1 0,-1 0 0,-7 55 0,5-71 0,-1-1 0,-1 0 0,0 0 0,-1 0 0,0-1 0,-1 1 0,0-1 0,-1-1 0,-9 14 0,2-8 0,0 0 0,0-1 0,-2 0 0,-31 24 0,43-37 0,1 0 0,-1-1 0,0 1 0,0-1 0,0 0 0,0 0 0,0 0 0,0-1 0,-1 0 0,1 1 0,0-1 0,-1-1 0,-7 1 0,11-1 0,0 0 0,0 0 0,0 0 0,1 0 0,-1-1 0,0 1 0,0 0 0,1-1 0,-1 1 0,0 0 0,0-1 0,1 1 0,-1-1 0,1 1 0,-1-1 0,0 1 0,1-1 0,-1 0 0,1 1 0,-1-1 0,1 0 0,0 1 0,-1-1 0,1 0 0,0 0 0,-1 1 0,1-1 0,0 0 0,0 0 0,0 0 0,-1 0 0,-1-33 0,2 24 0,0-256 0,0 264 0,0-1 0,0 1 0,0-1 0,1 1 0,-1 0 0,1-1 0,-1 1 0,1 0 0,0 0 0,0-1 0,0 1 0,0 0 0,1 0 0,1-3 0,-2 4 0,-1 1 0,1 0 0,0-1 0,-1 1 0,1 0 0,-1-1 0,1 1 0,-1 0 0,1 0 0,0 0 0,-1-1 0,1 1 0,-1 0 0,1 0 0,0 0 0,-1 0 0,1 0 0,-1 0 0,1 0 0,0 0 0,-1 1 0,2-1 0,0 1 0,0 0 0,0 0 0,0 0 0,-1 0 0,1 1 0,0-1 0,-1 0 0,1 1 0,0-1 0,0 3 0,42 50 0,-20-24 0,1 0 0,32 28 1,-48-50-2,0-1 1,1 1-1,0-2 1,0 1-1,0-2 1,1 1-1,0-1 1,0-1-1,0 0 1,1-1-1,15 3 1,35-2-56,-61-4 32,0 1 0,0-1 0,0-1 0,0 1 0,0 0 0,0 0 0,0 0 0,-1 0 0,1-1 0,0 1 0,0 0 0,0-1-1,0 1 1,0-1 0,0 1 0,-1-1 0,1 1 0,0-1 0,0 0 0,-1 1 0,1-1 0,0 0 0,-1 0 0,1 1 0,-1-1 0,1 0 0,-1 0 0,1 0 0,-1 0 0,0 0 0,1 0 0,-1 0 0,0 0 0,0 1 0,0-1 0,0 0 0,0 0 0,0 0 0,0 0 0,0 0 0,0-2 0,1-29-3068</inkml:trace>
</inkml:ink>
</file>

<file path=ppt/ink/ink11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5"/>
    </inkml:context>
    <inkml:brush xml:id="br0">
      <inkml:brushProperty name="width" value="0.05" units="cm"/>
      <inkml:brushProperty name="height" value="0.05" units="cm"/>
      <inkml:brushProperty name="color" value="#FFFFFF"/>
    </inkml:brush>
  </inkml:definitions>
  <inkml:trace contextRef="#ctx0" brushRef="#br0">59 1 32447,'-2'0'3,"0"0"-1,0 0 1,0 0 0,0 0-1,0 1 1,0-1 0,-1 1-1,1-1 1,0 1 0,0 0-1,1 0 1,-1 0 0,0 0-1,0 0 1,0 0 0,1 0-1,-1 0 1,0 1 0,1-1-1,-1 1 1,1-1 0,0 1-1,-1 0 1,1 0 0,0-1-1,0 1 1,0 0 0,0 0 0,0 2-1,-2 6 7,2 0 1,-1-1-1,1 1 0,0 0 1,1 12-1,0-6-6,-1 1-3,1-1 1,1 0 0,4 24-1,-4-34 0,1 0 1,0 0-1,0 0 0,1 0 0,-1 0 1,1 0-1,1-1 0,-1 1 0,1-1 0,0 0 1,7 7-1,-5-6 6,0 1-1,0-1 1,1-1-1,0 1 1,1-1 0,-1-1-1,1 1 1,0-1-1,0 0 1,0-1 0,0 0-1,0 0 1,1-1 0,0 0-1,-1-1 1,1 1-1,0-2 1,11 1 0,-18-2-5,1 1 1,-1 0 0,0-1-1,1 1 1,-1-1-1,0 0 1,0 0 0,1 0-1,-1 0 1,0 0-1,0 0 1,0 0 0,0-1-1,0 1 1,-1-1 0,1 0-1,0 1 1,-1-1-1,1 0 1,-1 0 0,0 0-1,1 0 1,-1 0 0,0 0-1,0 0 1,0-1-1,-1 1 1,1 0 0,0-4-1,2-6 3,-1 0 1,0-1-1,-1 1 0,-1-16 0,1 20-4,-2 0 0,1 1 0,-1-1 0,0 0 0,-1 1 0,0-1 0,0 1 0,-1-1 0,0 1 0,0 0 0,0 0 0,-6-8 0,6 11 0,-1 0 0,1 1 0,-1-1 0,0 0 0,0 1 0,0 0 0,0 0 0,0 0 0,-1 1 0,1-1 0,-1 1 0,1 0 0,-1 0 0,0 1 0,0 0 0,0-1 0,0 2 0,0-1 0,-8 0 0,9 1-3,0-1 1,0 1-1,0 0 0,0 0 1,0 1-1,1-1 0,-1 1 1,0-1-1,0 1 1,0 1-1,-3 1 0,5-2-1,0 1-1,1 0 1,-1-1 0,1 1-1,0 0 1,-1 0-1,1 0 1,0 0-1,0 0 1,0 0 0,1 0-1,-1 1 1,0-1-1,1 0 1,0 0 0,-1 1-1,1-1 1,0 0-1,0 4 1,-1 50-730,1 5-2286</inkml:trace>
</inkml:ink>
</file>

<file path=ppt/ink/ink11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7"/>
    </inkml:context>
    <inkml:brush xml:id="br0">
      <inkml:brushProperty name="width" value="0.05" units="cm"/>
      <inkml:brushProperty name="height" value="0.05" units="cm"/>
      <inkml:brushProperty name="color" value="#FFFFFF"/>
    </inkml:brush>
  </inkml:definitions>
  <inkml:trace contextRef="#ctx0" brushRef="#br0">95 76 31486,'-7'-4'479,"-19"-7"238,25 11-715,0 0-1,0 0 0,0 0 0,0 0 1,0 1-1,0-1 0,0 0 0,0 0 1,0 1-1,1-1 0,-1 0 1,0 1-1,0-1 0,0 1 0,0-1 1,1 1-1,-1 0 0,0-1 0,0 1 1,1 0-1,-1-1 0,0 1 1,1 0-1,-1 0 0,1 0 0,-1 0 1,1-1-1,0 1 0,-1 0 0,1 1 1,-9 24-1,1-1 0,2 1 1,0 0-1,2 1 0,1-1 1,1 1-1,1 0 0,2-1 1,3 29-1,-3-52-1,0 1 0,-1-1 0,1 0 0,0 0 0,1 0 0,-1 0 0,0 0 0,1 0 0,0 0 0,0 0 0,0 0-1,0-1 1,0 1 0,0-1 0,1 0 0,-1 1 0,1-1 0,0 0 0,-1-1 0,1 1 0,0 0 0,0-1 0,0 1 0,0-1 0,6 1 0,5 1 4,0 0-1,0-1 1,0-1 0,24-1-1,-24 0 7,-9 0-10,-1 0 0,1-1 0,-1 1 1,1-1-1,-1 0 0,0 0 1,1 0-1,-1 0 0,0-1 0,0 0 1,0 0-1,0 0 0,0 0 1,-1-1-1,1 1 0,-1-1 0,4-4 1,-2 2-1,-1 0 0,0-1 0,0 0 0,-1 0 0,0 0 0,0 0 0,0 0 0,-1-1 0,0 1 0,2-8 0,0-14 0,0 0 0,-2 0 0,-2 1 0,-3-37 0,3 63 0,0-7 0,-1 0 0,0 0 0,0-1 0,-1 1 0,0 0 0,0 0 0,-1 1 0,0-1 0,-1 0 0,1 1 0,-1 0 0,-1 0 0,1 0 0,-10-9 0,10 12 0,0 0 0,-1 1 0,1-1 0,-1 1 0,0 0 0,0 1 0,0-1 0,0 1 0,-1 0 0,1 0 0,-1 1 0,1 0 0,-1 0 0,1 0 0,-1 0 0,0 1 0,1 0 0,-1 0 0,0 1 0,1-1 0,-12 4 0,13-3 0,0 0 0,0 1 0,0 0 0,0 0 0,0 0 0,0 0 0,0 1 0,1-1 0,-1 1 0,1 0 0,0 0 0,0 0 0,0 1 0,0-1 0,1 1 0,-1 0 0,-3 7 0,-1 4 0,0 0 0,1 1 0,-5 23 0,4-3 0,1 0 0,2 1 0,2 70 0,2-98 0,0 1 0,1-1 0,-1 0 0,1 1 0,1-1 0,0 0 0,0 0 0,1 0 0,0 0 0,1-1 0,0 1 0,0-1 0,1 0 0,6 9 0,-6-11 0,0 0 0,1 0 0,0-1 0,0 1 0,0-1 0,1-1 0,0 1 0,0-1 0,0-1 0,0 1 0,1-1 0,-1 0 0,1-1 0,-1 0 0,13 2 0,3 0 0,0-2 0,0-1 0,0 0 0,44-6 0,-61 3 0,1 1 0,-1-1 0,0-1 0,0 1 0,0-1 0,0 0 0,-1 0 0,1-1 0,-1 0 0,0 0 0,0 0 0,0-1 0,0 1 0,-1-1 0,0 0 0,0 0 0,0-1 0,-1 1 0,1-1 0,-1 0 0,2-7 0,6-13 0,-2-1 0,-1-1 0,7-41 0,-13 62 0,5-29 0,-3 8 0,2-1 0,1 1 0,2 0 0,0 0 0,14-27 0,-21 52-1,0 0 1,0 0-1,0 1 1,1-1-1,-1 0 1,1 1-1,-1 0 1,1-1-1,0 1 1,0 0-1,0 1 0,0-1 1,0 0-1,0 1 1,0 0-1,1-1 1,4 0-1,-6 2 0,0-1 1,0 1-1,0 0 0,0 0 0,0 0 1,0 0-1,0 0 0,0 0 0,0 1 1,0-1-1,0 0 0,0 1 0,0 0 0,0-1 1,-1 1-1,1 0 0,0 0 0,0 0 1,-1 0-1,1 1 0,0-1 0,-1 0 1,1 1-1,-1-1 0,0 1 0,0-1 1,1 1-1,1 3 0,-1 0 2,0-2-2,0 0 0,0 1 0,-1-1 0,0 1-1,0-1 1,0 1 0,0 0 0,0-1 0,-1 1 0,0 0 0,1-1 0,-2 5 0,0-9 2,-1 0 0,0 1 0,1-1 0,-1 0-1,0 1 1,0 0 0,1-1 0,-1 1 0,0 0 0,0 0 0,0 0 0,-2 0 0,3 0 0,-4 1-1,1-1 0,0 1 0,0 0 0,0 0 0,0 0 0,0 1 0,0-1 0,0 1 0,0 0 0,0 0 0,1 1 0,-1-1 0,1 1 0,-1-1 0,1 1 0,0 0 0,0 0 0,0 1 0,1-1 0,-1 1 0,1-1 0,-3 7 0,-4 7 0,1 1 0,0 0 0,-7 29 0,10-27 0,0-1 0,1 1 0,2 0 0,0 0 0,1 1 0,1-1 0,3 31 0,-2-48 0,0 1-1,0-1 1,1 1 0,-1-1-1,1 1 1,0-1 0,0 0 0,0 0-1,0 0 1,1 0 0,-1 0-1,1-1 1,0 1 0,0-1-1,0 1 1,0-1 0,0 0-1,0 0 1,0 0 0,1-1 0,-1 1-1,1-1 1,-1 0 0,1 0-1,4 1 1,3 0-1,-1 0 0,1 0 0,0-1 0,0 0 0,-1-1 0,1-1 0,20-2 0,-27 2 1,-1 0 0,1-1 0,-1 1 0,0-1 0,0 0 0,0 0 0,0 0 0,0 0 0,0 0 0,-1-1 0,1 1 0,-1-1 0,1 0 0,-1 0 0,0 0 0,0 0 0,0 0 0,-1 0 0,1 0 0,-1 0 0,2-5 0,2-6 0,-1 0 0,-1 0 0,4-29 0,-2-30 11,-6-135-1,0 205-8,-1-13 16,2 16-18,0-1 0,0 1 0,0 0 0,0-1 1,0 1-1,0 0 0,0-1 0,-1 1 0,1 0 1,0-1-1,0 1 0,0 0 0,-1 0 0,1-1 0,0 1 1,0 0-1,0 0 0,-1 0 0,1-1 0,0 1 1,-1 0-1,1 0 0,0 0 0,0 0 0,-1 0 1,1-1-1,0 1 0,-1 0 0,1 0 0,0 0 0,-1 0 1,1 0-1,0 0 0,-1 0 0,1 0 0,0 0 1,-1 0-1,1 1 0,-5 8-5,-1 43-4,2 1 1,4 79 0,1-56 6,-1-64 2,1 1 0,0-1 0,0 0 0,2 0 0,-1 0 0,2 0 0,-1 0 0,2 0 0,-1-1 0,2 0 0,0 0 0,0 0 0,0-1 0,2 0 0,14 16 0,-19-23-1,0 0 1,0 0-1,0-1 1,0 1-1,0-1 1,1 0-1,-1 0 1,1-1-1,0 1 1,0 0-1,-1-1 1,1 0-1,0 0 1,0 0-1,8 0 1,-10-1 0,1 0-1,0 0 1,-1-1 0,1 1-1,0-1 1,-1 1 0,1-1-1,-1 0 1,1 0 0,-1 0-1,1 0 1,-1-1 0,0 1-1,1 0 1,-1-1 0,0 0 0,0 0-1,0 1 1,0-1 0,-1 0-1,1 0 1,0-1 0,-1 1-1,2-3 1,12-30 1,-1-1 1,-1 0 0,-3-1-1,-1-1 1,6-50-1,-8 43 1,2 0 0,2 0-1,18-47 1,-25 84-2,0 0 0,0 0 0,1 1 0,0-1 0,0 1 0,0 0 0,1 1 0,8-8 0,-12 12 0,-1 1 0,1 0 0,0-1 0,-1 1 0,1 0 0,0 0 0,0 0 0,0 0 0,0 0 0,0 0 0,0 0 0,0 1 0,0-1 0,0 1 0,0 0 0,0-1 0,1 1 0,-1 0 0,0 0 0,0 0 0,0 1 0,0-1 0,0 1 0,0-1 0,0 1 0,0-1 0,0 1 0,0 0 0,0 0 0,0 0 0,0 0 0,0 0 0,0 1 0,-1-1 0,1 0 0,-1 1 0,1-1 0,-1 1 0,1 0 0,0 1 0,4 7 0,0 0 0,-1 0 0,0 0 0,0 0 0,-1 1 0,-1 0 0,1 0 0,-2 0 0,2 14 0,1 12 0,-1 57 0,-4-70 0,0-3 0,-3 38 0,1-52 0,1 0 0,-1-1 0,0 1 0,0 0 0,-1-1 0,1 0 0,-2 0 0,1 1 0,-6 7 0,2-5 0,0 1 0,-1-1 0,0-1 0,0 1 0,-1-2 0,0 1 0,-1-1 0,1 0 0,-1-1 0,0 0 0,-1-1 0,0 0 0,0 0 0,0-1 0,0-1 0,0 0 0,-1 0 0,1-1 0,-23 1 0,33-3 0,-1 0 0,1 0 0,-1 0 0,1-1 0,-1 1 0,1 0 0,-1-1 0,1 1 0,-1-1 0,1 1-1,0-1 1,-1 0 0,1 1 0,0-1 0,-1 0 0,1 0 0,0 0 0,0 0 0,0 0 0,0 0 0,0-1 0,0 1 0,0 0 0,0 0 0,1-1 0,-1 1 0,0 0 0,1-1 0,-1 1 0,1-1 0,-1 1-1,1-3 1,-2-4-6,2 0 1,-1-1-1,1 1 0,2-15 0,-2 21 2,1 0 2,-1 1-1,0 0 0,1 0 0,-1 0 1,1 0-1,-1 0 0,1 0 1,-1 0-1,1 0 0,0 1 0,0-1 1,-1 0-1,1 0 0,0 0 1,0 1-1,0-1 0,0 1 0,0-1 1,0 0-1,0 1 0,0-1 0,0 1 1,0 0-1,0-1 0,0 1 1,0 0-1,0 0 0,0 0 0,3 0 1,41-1-34,-30 2 28,276 8-56,-286-9 68,0 0-1,1 0 1,-1 0 0,0-1 0,0 0-1,0 0 1,0 0 0,0 0-1,0-1 1,0 0 0,9-4 0,-11 3-1,0 0 1,-1 1 0,1-1 0,-1 0 0,1-1-1,-1 1 1,0 0 0,0-1 0,-1 1 0,1-1-1,-1 1 1,1-1 0,-1 0 0,-1 0 0,1 0-1,0-6 1,7-74 47,-6-143 0,-3 173-38,1 335-13,1-266 0,0 1 0,0-1 0,2 1 0,0-1 0,1 0 0,0 0 0,1 0 0,14 28 0,-15-38 0,-1 1 0,0 0 0,1-1 0,0 0 0,1 0 0,-1 0 0,1 0 0,0-1 0,0 0 0,0 0 0,1 0 0,-1 0 0,1-1 0,0 0 0,0 0 0,0-1 0,0 0 0,0 0 0,1 0 0,-1-1 0,1 1 0,-1-2 0,10 1 0,-13 0 0,0-1 0,0 0 0,0 0 0,0 0 0,0 0 0,0 0 0,0-1 0,0 1 0,0-1 0,0 0 0,0 0 0,0 0 0,0 0 0,0-1 0,-1 1 0,1-1 0,0 1 0,-1-1 0,0 0 0,1 0 0,-1 0 0,0 0 0,0-1 0,0 1 0,0-1 0,0 1 0,-1-1 0,1 1 0,-1-1 0,0 0 0,0 0 0,2-4 0,4-13 0,-1 0 0,-1 0 0,0 0-1,-1-1 1,0-23 0,-1-108 10,-4 94 8,1 44-16,1 1-1,-2 0-1,1 0 1,-1 0-1,-1 0 1,-4-14-1,6 27 0,0 0 0,0 1 0,0-1 0,0 0 0,0 0 0,0 0 0,0 0 0,0 0 0,-1 1 0,1-1 0,0 0 0,0 0 0,0 0 0,0 0 0,0 0 0,0 0 0,-1 1 0,1-1 0,0 0 0,0 0 0,0 0 0,0 0 0,-1 0 0,1 0 0,0 0 0,0 0 0,0 0 0,0 0 0,-1 0 0,1 0 0,0 0 0,0 0 0,0 0 0,0 0 0,-1 0 0,1 0 0,0 0 0,0 0 0,0 0 0,0 0 0,-1 0 0,1 0 0,0 0 0,0-1 0,0 1 0,0 0 0,-1 0 0,1 0 0,0 0 0,0 0 0,0 0 0,0-1 0,0 1 0,0 0 0,0 0 0,0 0 0,-1 0 0,1 0 0,0-1 0,0 1 0,0 0 0,0 0 0,0-1 0,-6 21 0,-7 83 0,0 146 0,6-72 0,3-107 0,-51 486 0,51-534 0,-19 83 0,20-94 0,-1 1 0,0-1 0,-1 0 0,0-1 0,0 1 0,-14 17 0,18-26 0,-1 0 0,0 0 0,0 0 0,0 0 0,0 0 0,0-1 0,0 1 0,-1-1 0,1 1 0,-1-1 0,1 0 0,-1 0 0,1 0 0,-1 0 0,0 0 0,1 0 0,-1-1 0,0 1 0,1-1 0,-1 0 0,0 0 0,0 0 0,0 0 0,1-1 0,-1 1 0,0-1 0,-2 0 0,0-1 0,0 0 0,1 0 0,-1 0 0,1-1 0,-1 0 0,1 0 0,0 0 0,0 0 0,1 0 0,-1-1 0,1 0 0,-1 0 0,-4-7 0,-8-18 0,0-1 0,2 0 0,-13-40 0,-21-98 0,37 126 0,3-1 0,1 0 0,-1-81 0,8 114 0,1 1 0,0 0 0,0 0 0,1 0 0,0 0 0,1 1 0,0-1 0,0 0 0,1 1 0,8-15 0,-4 11 0,1 1 0,-1 0 0,2 1 0,-1 0 0,1 0 0,17-12 0,0 4 0,1 1 0,0 2 0,1 0 0,0 2 0,44-13 0,-17 12-2,0 2-1,1 2 1,77-3 0,-12 2-1312,-75 5-4358</inkml:trace>
</inkml:ink>
</file>

<file path=ppt/ink/ink11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8"/>
    </inkml:context>
    <inkml:brush xml:id="br0">
      <inkml:brushProperty name="width" value="0.05" units="cm"/>
      <inkml:brushProperty name="height" value="0.05" units="cm"/>
      <inkml:brushProperty name="color" value="#FFFFFF"/>
    </inkml:brush>
  </inkml:definitions>
  <inkml:trace contextRef="#ctx0" brushRef="#br0">41 582 32479,'-2'0'11,"1"0"0,-1 0 1,1 0-1,-1 0 0,0 0 0,1 0 0,-1 0 1,1 0-1,-1 1 0,1-1 0,-1 1 1,0-1-1,1 1 0,0 0 0,-1-1 1,1 1-1,-1 0 0,1 0 0,-2 2 1,2-1-13,0 1 1,0 0 0,0 0-1,0 0 1,0 0 0,1 0-1,-1 1 1,1-1 0,0 5-1,0-8 1,-1 10 2,1 0 0,-1 0 0,2 1 0,-1-1 0,5 19 0,-4-26-2,0 0 0,1 0 1,-1 0-1,0-1 0,1 1 0,0-1 1,0 1-1,-1-1 0,1 0 1,1 1-1,-1-1 0,0 0 1,1 0-1,-1-1 0,1 1 1,-1 0-1,1-1 0,0 0 0,-1 1 1,1-1-1,0 0 0,0 0 1,6 0-1,-3 1 1,1-1 0,-1 0-1,1 0 1,-1-1 0,1 0 0,-1 0 0,1 0-1,-1-1 1,7-1 0,-9 1-1,-1 0 1,0-1-1,0 1 1,0 0-1,0-1 1,0 0-1,0 0 0,0 0 1,0 0-1,-1 0 1,1-1-1,-1 1 0,0-1 1,0 1-1,0-1 1,0 0-1,0 0 1,2-5-1,6-21 5,-1 1 0,-1-2 1,-2 1-1,-1-1 0,3-52 0,-4 33-4,1 3-1,26-314 0,-29 331 0,-6 60 0,-3 15 0,-28 264 0,34-52 0,1-249 0,0-1 0,1 1 0,0 0 0,0 0 0,1-1 0,0 1 0,1-1 0,0 1 0,0-1 0,1 0 0,8 12 0,-9-15 0,0-1 0,1 0 0,0 0 0,0 0 0,0 0 0,0 0 0,0-1 0,1 0 0,-1 0 0,1 0 0,0-1 0,0 0 0,0 0 0,0 0 0,0 0 0,1-1 0,-1 0 0,1 0 0,-1 0 0,6 0 0,-2-1 0,43-2 0,-48 2 0,-1-1 0,0 0 0,1 0 0,-1 0 0,0-1 0,0 1 0,0-1 0,0 0 0,0 0 0,0 0 0,0 0 0,0 0 0,2-4 0,3-4 0,0 0 0,-1-1 0,-1 0 0,0-1 0,0 1 0,-1-1 1,-1 0-1,0 0 0,0-1 0,2-20 0,0-7-9,-2 1 0,-2-45-1,-3-57 37,-9 221-27,3-35 0,-1 60 0,8-84 0,-1-6 0,1 0 0,1-1 0,4 25 0,-4-35 0,0 1 0,1-1 0,0 1 0,0-1 0,0 0 0,0 0 0,0 0 0,1 0 0,0 0 0,0 0 0,0-1 0,0 1 0,0-1 0,1 0 0,5 4 0,-3-3 0,0-1 0,1 1 0,-1-1 0,1-1 0,0 1 0,-1-1 0,1 0 0,0-1 0,11 2 0,5-2 0,37-1 0,-58 0 0,1-1 0,-1 1 0,1 0 0,0-1 0,-1 1 0,1-1 0,-1 0 0,1 0 0,-1 0 0,1 0 0,-1 0 0,0-1 0,1 1 0,-1-1 0,0 1 0,0-1 0,0 0 0,0 0 0,-1 0 0,1 0 0,0 0 0,-1 0 0,1 0 0,-1-1 0,0 1 0,0 0 0,0-1 0,0 1 0,0-1 0,0-3 0,2-8 0,-1 0 0,0-1 0,-1 1 0,-1-19 0,0 25 0,0-4 0,-4-96 0,2 95 0,0 1 0,-1-1 0,0 1 0,-1-1 0,0 1 0,-8-16 0,3 11 0,-1 0 0,0 1 0,-2 0 0,-20-24 0,27 35 0,1 1 0,-1-1 0,-1 1 0,1 0 0,0 0 0,-1 0 0,0 1 0,0 0 0,0 0 0,0 0 0,-1 1 0,1 0 0,-1 0 0,1 1 0,-1-1 0,-11 1 0,18 0 0,-1 1 0,0 0 0,0 0 0,0 0 0,1 0 0,-1 0 0,0 0 0,0 0 0,0 0 0,0 0 0,1 0 0,-1 0 0,0 0 0,0 0 0,0 1 0,0-1 0,1 0 0,-1 1 0,0-1 0,1 0 0,-1 1 0,0-1 0,0 1 0,1-1 0,-1 1 0,1 0 0,-1-1 0,1 1 0,-1 0 0,1-1 0,-1 1 0,1 0 0,-1-1 0,1 1 0,0 0 0,-1 0 0,1 0 0,0-1 0,0 1 0,0 0 0,0 0 0,-1 0 0,1 0 0,0-1 0,1 1 0,-1 0 0,0 0 0,0 0 0,0 0 0,0-1 0,1 2 0,-1 3 0,0 4 0,-1-5 0,1 1 0,0-1 0,-1 0 0,2 1 0,-1-1 0,0 1 0,1-1 0,0 0 0,0 0 0,0 1 0,1-1 0,-1 0 0,1 0 0,0 0 0,0 0 0,1-1 0,-1 1 0,1-1 0,4 6 0,-1-4-121,-1 1 0,1-1-1,0 0 1,0-1 0,1 0 0,0 0-1,-1 0 1,1 0 0,1-1 0,-1-1 0,0 1-1,1-1 1,-1 0 0,1-1 0,13 1-1,-3-2-8199</inkml:trace>
</inkml:ink>
</file>

<file path=ppt/ink/ink11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8"/>
    </inkml:context>
    <inkml:brush xml:id="br0">
      <inkml:brushProperty name="width" value="0.05" units="cm"/>
      <inkml:brushProperty name="height" value="0.05" units="cm"/>
      <inkml:brushProperty name="color" value="#FFFFFF"/>
    </inkml:brush>
  </inkml:definitions>
  <inkml:trace contextRef="#ctx0" brushRef="#br0">0 30 32303,'36'-6'224,"23"3"-128,13 0-48,10 0-48,0 0 0,-10-3-16,-20 0-448</inkml:trace>
</inkml:ink>
</file>

<file path=ppt/ink/ink11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00"/>
    </inkml:context>
    <inkml:brush xml:id="br0">
      <inkml:brushProperty name="width" value="0.05" units="cm"/>
      <inkml:brushProperty name="height" value="0.05" units="cm"/>
      <inkml:brushProperty name="color" value="#FFFFFF"/>
    </inkml:brush>
  </inkml:definitions>
  <inkml:trace contextRef="#ctx0" brushRef="#br0">0 675 30670,'24'28'750,"-13"-14"-585,1-1 1,23 21-1,-31-30-134,1-1-1,0 0 1,0 0 0,0 0-1,0 0 1,0-1-1,0 0 1,1 0-1,-1 0 1,1-1-1,0 0 1,9 1-1,-9-2-9,3 1 16,1 0 0,-1-1 0,0-1 0,0 1 1,11-4-1,-17 4-32,1-1 1,-1-1 0,0 1-1,0 0 1,-1-1-1,1 0 1,0 1-1,0-1 1,-1 0 0,1-1-1,-1 1 1,0 0-1,0-1 1,0 1-1,0-1 1,0 0 0,0 1-1,-1-1 1,2-3-1,7-18 5,-1 0 0,-2 0 0,0 0 0,5-47 0,2-103 7,-14 162-17,4-275 4,-4 208 19,0 78-23,0-1 0,0 0 1,-1 1-1,1-1 0,-1 1 1,1-1-1,-1 1 0,1-1 1,-1 1-1,0-1 0,0 1 1,0 0-1,0-1 0,0 1 1,0 0-1,-2-2 0,3 2 0,-1 1 0,1 0 0,-1-1 0,1 1 0,-1 0 0,1 0 0,-1-1 0,1 1 0,-1 0 0,0 0 0,1 0 0,-1 0 0,1-1 0,-1 1 0,0 0 0,1 0 0,-1 0 0,0 0 0,1 1 0,-1-1 0,1 0 0,-1 0 0,0 0 0,1 0 0,-1 1 0,1-1 0,-1 0 0,1 0 0,-1 1 0,1-1 0,-1 0 0,1 1 0,-1-1 0,1 1 0,-1-1 0,1 1 0,0-1 0,-1 1 0,1-1 0,0 1 0,-1-1 0,1 1 0,0-1 0,0 1 0,-1-1 0,1 2 0,-4 11 0,1 0 0,1 0 0,0 0 0,0 0 0,1 0 0,2 25 0,-1-27 0,22 436 0,2 116 0,-24-515 0,0-30 0,0 0 0,-1 0 0,-1-1 0,-1 1 0,-1-1 0,0 1 0,-1-1 0,-1 0 0,0-1 0,-12 22 0,18-38 0,0 0 0,0 0 0,-1 0 0,1 0 0,0 0 0,0 0 0,0 0 0,0-1 0,0 1 0,0 0 0,0 0 0,0 0 0,-1 0 0,1 0 0,0 0 0,0 0 0,0 0 0,0 0 0,0 0 0,0 0 0,-1 0 0,1 0 0,0 0 0,0 0 0,0 0 0,0 0 0,0 0 0,-1 0 0,1 0 0,0 0 0,0 0 0,0 0 0,0 0 0,0 0 0,-1 0 0,1 0 0,0 0 0,0 0 0,0 0 0,0 0 0,0 0 0,0 0 0,0 1 0,-1-1 0,1 0 0,0 0 0,0 0 0,0 0 0,0 0 0,0 0 0,0 0 0,0 1 0,0-1 0,0 0 0,0 0 0,0 0 0,0 0 0,0 0 0,0 1 0,0-1 0,0 0 0,0 0 0,0 0 0,0 0 0,0 0 0,0 1 0,0-1 0,0 0 0,0 0 0,-1-10 0,1 9 0,-10-85 0,-35-144 0,38 202 0,-12-64 0,17 82 0,1 0 0,0 0 0,1 0 0,1 0 0,-1 0 0,5-18 0,-4 26-1,0 0 0,0 0 0,0 0 0,0 0 0,0 0 0,1 0 0,-1 0 0,1 1 0,0-1 0,-1 1 1,1-1-1,0 1 0,0 0 0,0-1 0,0 1 0,0 0 0,0 0 0,0 1 0,0-1 0,1 0 0,-1 1 0,0-1 0,5 1 0,2-3-3,38-7 1,90-10 0,-97 17 4,1-2-1,-2-2 0,66-20 0,-99 24 0,1 1 0,-1-1 0,0-1 0,0 1-1,-1-1 1,1 0 0,-1 0 0,0 0 0,0-1 0,0 0 0,0 0 0,-1 0-1,0-1 1,0 1 0,0-1 0,2-7 0,-1 1 3,0 0 1,-1-1 0,-1 1-1,0-1 1,0 0-1,-1 0 1,0-19 0,-2-65 1,0 148-5,-1 1 0,8 76 0,-5-111 0,1-1 0,1 1 0,1-1 0,0 0 0,0-1 0,2 1 0,0-1 0,18 28 0,-22-40 0,0 0 0,0 0 0,0 0 0,0 0 0,1 0 0,-1-1 0,1 0 0,-1 1 0,1-1 0,0-1 0,0 1 0,0 0 0,0-1 0,1 0 0,-1 0 0,0 0 0,0-1 0,1 1 0,-1-1 0,0 0 0,1 0 0,-1-1 0,0 1 0,0-1 0,1 0 0,5-2 0,-8 2 0,1-1 0,-1 0 0,1 0 0,-1 0 0,0 0 0,0 0 0,0-1 0,0 1 0,0-1 0,0 1 0,-1-1 0,1 1 0,-1-1 0,0 0 0,0 0 0,0 0 0,0 0 0,0 0 0,0-5 0,1 3 0,9-40 0,-2-1 0,-2 0 0,1-51 0,-6-144 0,-3 136 0,1-9 0,-1 251 0,4 199 0,-2-317 0,1 0 0,1-1 0,1 1 0,1-1 0,0 0 0,9 18 0,-12-30 0,1 0 0,0 0 0,0-1 0,0 1 0,0-1 0,1 0 0,0 0 0,0 0 0,1-1 0,-1 1 0,1-1 0,0 0 0,0 0 0,0-1 0,1 0 0,-1 0 0,1 0 0,0 0 0,0-1 0,0 0 0,6 1 0,-2-1 0,0-1 0,0 0 0,0 0 0,0-1 0,0-1 0,14-2 0,-20 2 0,1 0 0,-1 0-1,1-1 1,-1 1 0,1-1-1,-1-1 1,0 1-1,0 0 1,0-1 0,-1 0-1,1 0 1,-1 0-1,1 0 1,5-8 0,-1-1-3,0-1 0,-1 0 0,-1 0 0,0 0 0,0-1 0,-2 0 0,0 0 0,0 0 0,2-20 0,-1-19 6,-1-65-1,-3 81-4,-1-334 34,-5 365-32,5 6 0,-1 0 0,1 0 0,-1 0 0,1 0 0,0 0 0,-1 1 0,1-1 0,0 0 0,-1 0 0,1 1 0,0-1 0,-1 0 0,1 1 0,0-1 0,-1 0 0,1 1 0,0-1 0,0 0 0,-1 1 0,1-1 0,0 0 0,0 1 0,0-1 0,0 1 0,-1-1 0,1 0 0,0 1 0,0-1 0,0 1 0,-8 50 0,3 0 0,1 1 0,5 57 0,-1-63 0,-2 57 0,3 108 0,1-186 0,1 1 0,1-1 0,2 0 0,0-1 0,19 48 0,-23-67 17,1 0 1,-1 0-1,1-1 0,0 1 0,5 6 1,-7-10-62,0 0-1,0 0 1,0-1 0,0 1 0,0 0 0,0 0 0,0-1 0,0 1 0,0-1 0,0 1 0,0-1 0,0 1 0,0-1 0,0 0 0,0 1 0,0-1 0,1 0 0,-1 0 0,0 0 0,0 0 0,0 0 0,1 0-1,-1 0 1,0 0 0,0-1 0,0 1 0,0 0 0,1-1 0,-1 1 0,1-1 0,8-9-5529</inkml:trace>
</inkml:ink>
</file>

<file path=ppt/ink/ink11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00"/>
    </inkml:context>
    <inkml:brush xml:id="br0">
      <inkml:brushProperty name="width" value="0.05" units="cm"/>
      <inkml:brushProperty name="height" value="0.05" units="cm"/>
      <inkml:brushProperty name="color" value="#FFFFFF"/>
    </inkml:brush>
  </inkml:definitions>
  <inkml:trace contextRef="#ctx0" brushRef="#br0">272 17 32351,'-9'-4'25,"0"1"0,-1 1 0,1-1 0,-1 2 1,0-1-1,1 1 0,-1 1 0,-18 1 0,20-1-22,0 1 0,1 0-1,-1 0 1,1 1 0,-1 0-1,1 1 1,0-1 0,0 1 0,0 1-1,0-1 1,-9 7 0,10-5-2,1 1 0,-1-1 0,1 1 0,0 0 0,0 1 0,1-1 0,-1 1 0,1 0 0,1 0 0,0 0 0,0 1 0,-3 10 0,2-1-1,1 0 0,1 0 0,1 0 0,1 29 0,0-39 1,1-1-1,0 1 1,0-1 0,1 1 0,0-1-1,0 1 1,0-1 0,1 0 0,0 0-1,0 0 1,0-1 0,1 1 0,0-1-1,0 1 1,0-1 0,1-1 0,0 1-1,7 5 1,-4-4 1,0-1 0,0 0 0,0 0 0,1-1 0,0 0 0,0 0 0,0-1 0,0-1 0,0 1 0,1-1 0,-1-1 0,14 1 0,-10-1 9,-3-1-2,1 1 1,0-2-1,-1 1 0,17-4 0,-24 4-8,-1-1 0,1 0-1,-1 0 1,1 0 0,-1 0-1,1-1 1,-1 1 0,1 0-1,-1-1 1,0 0-1,0 0 1,0 1 0,0-1-1,0 0 1,0-1 0,-1 1-1,1 0 1,-1 0-1,1-1 1,-1 1 0,0-1-1,1-3 1,2-7-1,-1-1 0,-1 0 0,0 0 0,-1-1 0,0 1 0,-1 0 0,-1 0 0,0 0 0,-1 0 0,-1 0 0,0 0 0,-1 0 0,-6-15 0,6 22 0,-1 1 1,1 0-1,-1-1 1,-1 1-1,1 1 1,-1-1-1,0 1 1,0 0-1,-1 1 1,0-1-1,1 1 1,-1 1-1,-11-5 1,14 6-2,0 1-1,-1-1 1,1 1 0,0 0 0,-1 1 0,1-1 0,-1 1 0,0 0 0,1 0 0,-1 0 0,-4 1 0,6 0-3,0 0 0,0 0 0,0 0 1,1 0-1,-1 0 0,0 1 0,1-1 0,0 1 0,-1 0 0,1 0 0,0-1 0,0 2 0,0-1 1,0 0-1,0 0 0,0 1 0,0-1 0,-1 5 0,-1 1-48,1 1 0,0 0 0,-4 16 0</inkml:trace>
</inkml:ink>
</file>

<file path=ppt/ink/ink11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01"/>
    </inkml:context>
    <inkml:brush xml:id="br0">
      <inkml:brushProperty name="width" value="0.05" units="cm"/>
      <inkml:brushProperty name="height" value="0.05" units="cm"/>
      <inkml:brushProperty name="color" value="#FFFFFF"/>
    </inkml:brush>
  </inkml:definitions>
  <inkml:trace contextRef="#ctx0" brushRef="#br0">53 21 32607,'0'0'91,"-1"5"-22,-2-1-69,0 0 0,0-1 0,0 1 0,0-1 0,0 1 0,0-1 0,-1 0 0,-4 2 0,-11 14 0,22-78-173,-3 41-502</inkml:trace>
</inkml:ink>
</file>

<file path=ppt/ink/ink11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6"/>
    </inkml:context>
    <inkml:brush xml:id="br0">
      <inkml:brushProperty name="width" value="0.05" units="cm"/>
      <inkml:brushProperty name="height" value="0.05" units="cm"/>
      <inkml:brushProperty name="color" value="#FFFFFF"/>
    </inkml:brush>
  </inkml:definitions>
  <inkml:trace contextRef="#ctx0" brushRef="#br0">341 45 28829,'3'-8'1659,"3"-15"608,-7 22-2267,1 0 1,-1 1-1,1-1 1,-1 0-1,1 1 0,-1-1 1,1 1-1,-1-1 0,1 0 1,-1 1-1,0-1 0,1 1 1,-1 0-1,0-1 1,1 1-1,-1 0 0,0-1 1,1 1-1,-1 0 0,0 0 1,0-1-1,0 1 1,1 0-1,-1 0 0,0 0 1,0 0-1,0 0 0,1 0 1,-1 0-1,0 1 1,0-1-1,-50-2 0,19 0 0,-52 5 0,76-3 0,0 1 0,1 1 0,-1-1 0,1 1 0,-1 0 0,1 1 0,0 0 0,0 0 0,0 1 0,0 0 0,0 0 0,-6 6 0,12-9 0,-1 1 0,1-1 0,1 1 0,-1 0 0,0-1 0,0 1 0,1 0 0,-1 0 0,0-1 0,1 1 0,0 0 0,0 0 0,-1 0 0,1 0 0,0 0 0,0 0 0,1-1 0,-1 1 0,1 3 0,0 5 0,0 83 0,-3 101 0,2-194 0,0 1 0,-1 0 0,1 0 0,0-1 0,0 1 0,0 0 0,0 0 0,0 0 0,0-1 0,0 1 0,0 0 0,0 0 0,1-1 0,-1 1 0,0 0 0,0 0 0,1-1 0,-1 1 0,0 0 0,1-1 0,-1 1 0,1 0 0,-1-1 0,1 1 0,-1-1 0,1 1 0,-1-1 0,1 1 0,0-1 0,-1 1 0,1-1 0,0 1 0,-1-1 0,1 0 0,0 1 0,0-1 0,-1 0 0,1 0 0,0 0 0,0 0 0,-1 1 0,1-1 0,0 0 0,0 0 0,0 0 0,-1-1 0,1 1 0,0 0 0,0 0 0,-1 0 0,1 0 0,1-1 0,8-2 0,-1-1 0,1 1 0,14-9 0,-3 2 0,-9 5 0,1 1 0,0 1 0,0 0 0,0 1 0,0 0 0,0 1 0,0 1 0,0 0 0,23 3 0,-34-3 0,-1 1 0,1-1 0,-1 1 0,0-1 0,1 1 0,-1 0 0,1 0 0,-1 0 0,0-1 0,0 1 0,1 0 0,-1 1 0,0-1 0,0 0 0,0 0 0,0 0 0,0 1 0,0-1 0,-1 0 0,1 1 0,0-1 0,-1 1 0,1-1 0,-1 0 0,1 1 0,-1 1 0,3 43 0,-3-36 0,0-3 0,0-1 0,-1 1 0,0 0 0,0-1 0,-1 1 0,0-1 0,0 0 0,0 1 0,-1-1 0,0 0 0,0-1 0,0 1 0,-1 0 0,0-1 0,0 0 0,0 0 0,-1 0 0,0 0 0,0-1 0,0 0 0,0 0 0,-1 0 0,1 0 0,-9 3 0,-1 0 0,0-1 0,-1-1 0,0 0 0,0 0 0,0-2 0,0 0 0,-1-1 0,-29 0 0,43-2 1,-1 0 0,0 0 0,1 0 0,-1 0 0,1 0 0,-1-1 1,1 0-1,-1 0 0,1 0 0,-1 0 0,1 0 0,0-1 0,-6-2 0,7 2-34,0-1 0,0 0-1,1 1 1,-1-1 0,1 0 0,-1 0 0,1 0-1,0 0 1,0 0 0,0 0 0,1 0-1,-1 0 1,1 0 0,-1-1 0,1 1 0,1-6-1,-2-44-1913</inkml:trace>
</inkml:ink>
</file>

<file path=ppt/ink/ink11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7"/>
    </inkml:context>
    <inkml:brush xml:id="br0">
      <inkml:brushProperty name="width" value="0.05" units="cm"/>
      <inkml:brushProperty name="height" value="0.05" units="cm"/>
      <inkml:brushProperty name="color" value="#FFFFFF"/>
    </inkml:brush>
  </inkml:definitions>
  <inkml:trace contextRef="#ctx0" brushRef="#br0">776 186 32319,'-1'-8'22,"-1"-1"1,-1 1 0,0 0-1,0 0 1,0 0-1,-1 0 1,0 0 0,-1 1-1,1 0 1,-1 0-1,-1 0 1,0 0-1,1 1 1,-2 0 0,-12-10-1,9 10-19,-1-1-1,0 1 0,-1 1 0,1 0 1,-1 0-1,0 1 0,0 1 1,0 0-1,-1 1 0,-19-2 1,2 2 0,0 1-1,-50 5 1,67-2-2,0 0-1,0 1 1,0 0-1,0 1 1,1 1-1,0 0 1,0 1-1,-19 11 1,11-2-1,-1 1 0,2 1 0,0 0 0,1 2 0,1 0 0,1 1 0,1 0 0,0 1 0,2 1 0,0 1 0,2-1 0,-16 45 0,14-29 0,3 1 0,1 0 0,1 1 0,3 0 0,1 0 0,2 0 0,4 59 0,-1-85 0,1 0 0,0 0 0,1 0 0,0-1 0,1 1 0,1-1 0,0 0 0,0 0 0,2-1 0,-1 1 0,2-1 0,0-1 0,0 1 0,1-1 0,0-1 0,1 0 0,0 0 0,0-1 0,1 0 0,20 11 0,-12-8 0,0-2 0,0-1 0,1 0 0,1-1 0,-1-2 0,1 0 0,0-1 0,29 3 0,-8-4 0,0-1 0,0-3 0,57-7 0,-78 4 1,-1-1 1,0-1-1,0-1 1,0 0-1,-1-2 1,0 0-1,0-1 1,-1-1-1,0-1 1,-1 0-1,0-1 1,-1-1-1,-1-1 1,1 0-1,-2-1 1,0-1-1,-1 0 0,-1 0 1,0-2-1,-2 1 1,0-1-1,0-1 1,-2 0-1,0 0 1,-2-1-1,0 0 1,-1 0-1,5-38 1,-7 26-1,-1 0 0,-2 0 0,-1 0 0,-5-37 0,2 49-1,0 0 0,-1 0 0,-1 0 0,-1 1 0,-1 0 0,-1 0 0,-15-25 0,9 21 0,-2 0 0,0 2 0,-1 0 0,-1 0 0,-30-24 0,33 33 0,0 0 0,0 1 0,-1 1 0,-1 1 0,0 0 0,0 1 0,0 1 0,-26-6 0,26 9 8,1 0 0,-1 1 0,0 1 0,0 1 0,0 1 0,0 0 0,-32 5-1,44-4-51,0 1 0,-1-1 0,1 1-1,0 1 1,0-1 0,0 1 0,0 0-1,1 1 1,-1-1 0,1 1 0,0 0-1,0 1 1,0-1 0,1 1-1,-1 0 1,1 0 0,0 0 0,1 1-1,-1-1 1,1 1 0,0 0 0,0 0-1,1 0 1,-2 7 0,-1 7-1892,-4 40 1</inkml:trace>
</inkml:ink>
</file>

<file path=ppt/ink/ink1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24"/>
    </inkml:context>
    <inkml:brush xml:id="br0">
      <inkml:brushProperty name="width" value="0.05" units="cm"/>
      <inkml:brushProperty name="height" value="0.05" units="cm"/>
      <inkml:brushProperty name="color" value="#FFFF00"/>
    </inkml:brush>
  </inkml:definitions>
  <inkml:trace contextRef="#ctx0" brushRef="#br0">4 525 32191,'-3'-32'541,"3"72"-540,5 130-8,-3-148 6,2 0 0,0 0 0,1-1-1,2 0 1,15 37 0,-22-57 1,0-1 0,0 1 0,0-1 0,0 0 0,1 1 0,-1-1 0,0 0 0,0 1 0,0-1 0,1 0 0,-1 0 0,0 1 0,0-1 0,1 0 1,-1 0-1,0 1 0,1-1 0,-1 0 0,0 0 0,1 0 0,-1 1 0,0-1 0,1 0 0,-1 0 0,0 0 0,1 0 0,-1 0 0,0 0 0,1 0 0,-1 0 0,1 0 0,-1 0 0,1 0 0,10-10 3,7-20 5,-17 28-7,98-217 2,-33 68-3,-59 135-2,0 1 1,1 0-1,1 0 1,14-17-1,-20 28 2,1 0-1,-1 1 1,1-1-1,0 1 1,0 0-1,0 0 1,0 0 0,1 1-1,-1-1 1,1 1-1,0 0 1,-1 1-1,1-1 1,0 1 0,0 0-1,0 0 1,0 0-1,9 1 1,-25-1-2,1 1 0,-1 0 0,1 0 0,-1 2 0,1-1 0,0 1 0,-18 6 0,19-2 2,0 1 0,0 0 0,0 1 0,1 0 0,1 0 0,-1 1 0,2-1 0,-12 19 0,6-5 0,0 1 0,-16 44 0,22-51-1,1 0-1,1 1 1,1-1 0,1 0 0,0 1-1,1 0 1,1 23 0,0-34 1,1 0 0,-1 0 1,1 0-1,1 0 0,-1 0 1,1 0-1,0 0 0,1-1 1,-1 1-1,1-1 0,0 1 1,0-1-1,1 0 0,0 0 1,-1-1-1,2 1 0,-1-1 1,0 0-1,1 0 0,0 0 1,0 0-1,10 4 0,-5-3 1,0-1-1,1 0 0,0-1 0,0-1 1,0 1-1,0-2 0,0 1 1,0-2-1,22 0 0,-26-1 0,-1 1 0,1-1 0,-1-1 0,1 1 0,-1-1 0,1 0 0,-1 0 0,0-1 0,0 0 0,0 0 0,-1-1 0,1 1 0,-1-1 0,0 0 0,0-1 0,0 1 0,8-10 0,-6 2 0,1 0 0,-2 0 0,0-1 0,0 1 0,-1-1 0,5-22 0,11-83 0,-18 90 0,1 0 0,1 0 0,2 1 0,11-31 0,-16 53 0,0 1-1,0 0 1,0 0 0,1 1-1,-1-1 1,1 0 0,0 1 0,0 0-1,0-1 1,1 1 0,-1 0-1,1 1 1,-1-1 0,1 1 0,0-1-1,0 1 1,0 0 0,0 1-1,7-3 1,4 1-4,0 1-1,0 0 1,0 1-1,22 0 1,-31 1 3,-12 1 1,0 0 1,0 1-1,0-1 1,0 1-1,0 0 1,1 1-1,-1-1 0,1 1 1,-1 0-1,1 0 1,0 1-1,0 0 1,1 0-1,-1 0 1,1 0-1,0 1 1,-5 6-1,-7 9 2,1 1-1,-22 40 1,29-44-2,1-1 0,0 1 0,1 1 0,1-1 0,1 1 0,0 0 0,1 0 0,1 0 0,0 31 0,3-43 0,-1 0 1,1 0-1,0-1 0,0 1 0,0 0 1,1 0-1,0-1 0,0 1 1,0-1-1,1 0 0,0 1 0,0-1 1,0 0-1,1-1 0,-1 1 1,1-1-1,0 1 0,1-1 0,-1 0 1,1-1-1,-1 1 0,1-1 1,0 0-1,1 0 0,-1 0 0,0-1 1,12 3-1,0 1 1,0-2 0,0 0 0,0-1 0,1-1-1,-1-1 1,1 0 0,0-1 0,21-3 0,-35 2-1,0 0 0,0 1 0,0-1 1,0-1-1,0 1 0,0-1 0,0 1 0,-1-1 0,1 0 0,-1 0 0,1-1 1,-1 1-1,0-1 0,0 1 0,4-6 0,-2 2 1,-1 1-1,-1-1 1,1 0-1,-1-1 1,0 1-1,0-1 1,-1 1-1,3-11 1,0-10 1,-2 0 0,0-1 0,-2-46 1,-2 52-3,1 5 0,1-8 0,-2-1 0,-7-50 0,6 70 0,1-1 0,-1 1 0,0 0 0,0-1 0,-1 1 0,0 0 0,0 0 0,0 0 0,-1 1 0,0-1 0,0 1 0,0 0 0,-1 0 0,0 0 0,1 1 0,-10-7 0,12 10 0,0-1 0,0 1-1,-1-1 1,1 1 0,0 0 0,-1 0 0,1 0-1,0 0 1,-1 0 0,0 0 0,1 1 0,-1-1-1,1 1 1,-1 0 0,1 0 0,-1 0 0,0 0-1,1 0 1,-1 0 0,1 1 0,-1-1 0,1 1-1,-1 0 1,1 0 0,-1 0 0,1 0 0,0 0 0,-1 0-1,1 1 1,0-1 0,0 1 0,0 0 0,0-1-1,0 1 1,0 0 0,1 0 0,-1 0 0,1 0-1,-1 1 1,-1 2 0,-2 5-1,0 1 0,1 0 0,0 0 0,1 0 0,0 0 0,0 0 0,-1 22 0,2-9 1,0 1 0,2 0 0,1 0 0,1 0 0,1-1 0,8 30 0,-8-43 0,0-1 0,1 0 0,0 0 0,1 0 0,0-1 0,0 1 0,1-1 0,1-1 0,-1 1 0,1-1 0,1 0 0,-1-1 0,1 1 0,1-2 0,-1 1 0,19 10 0,-22-14 0,-1-1 0,2 1 0,-1-1 0,0 0 0,0 0 0,0-1 0,1 1 0,-1-1 0,1 0 0,-1-1 0,1 1 0,0-1 0,-1 0 0,1-1 0,-1 1 0,1-1 0,-1 0 0,1 0 0,-1-1 0,1 0 0,-1 0 0,0 0 0,0 0 0,0-1 0,0 0 0,-1 0 0,1 0 0,-1-1 0,0 0 0,0 1 0,0-1 0,0-1 0,-1 1 0,1-1 0,3-6 0,10-23 0,-2-1 0,-1-1 0,14-59 0,-15 49 0,30-72 0,-41 113 1,1 0 1,0 0-1,0 1 0,0-1 1,1 1-1,0-1 0,6-5 1,-9 9-3,0 0 1,0 1 0,0-1 0,0 0 0,0 0 0,0 1-1,0-1 1,0 1 0,1-1 0,-1 1 0,0-1-1,0 1 1,0 0 0,1-1 0,-1 1 0,0 0-1,0 0 1,1 0 0,-1 0 0,0 0 0,0 0-1,1 0 1,-1 1 0,0-1 0,0 0 0,0 1-1,0-1 1,1 1 0,-1-1 0,0 1 0,0-1 0,0 1-1,0 0 1,0 0 0,0 0 0,0-1 0,0 1-1,-1 0 1,1 0 0,0 0 0,1 2 0,3 6-1,0 1 1,0 0 0,-1-1-1,0 2 1,0-1 0,-1 0 0,-1 1-1,0 0 1,1 16 0,-1 107 0,-3-79 0,1-44 0,1 3 0,-1 0 0,-1 0 0,0-1 0,0 1 0,-2 0 0,1-1 0,-7 18 0,6-28 3,3-8 7,4-12-9,1 1-1,0-1 1,1 1-1,0-1 1,2 2-1,9-17 0,9-21 0,-14 26 0,42-86 0,-46 99 0,0 0 0,1 1 0,1 0 0,0 0 0,17-16 0,-27 28 0,0 1 0,1 0 0,-1-1 0,0 1 0,0-1 0,1 1 0,-1 0 0,0-1 0,1 1 0,-1 0 0,0-1 0,1 1 0,-1 0 0,0-1 0,1 1 0,-1 0 0,1 0 0,-1 0 0,0-1 0,1 1 0,-1 0 0,1 0 0,-1 0 0,1 0 0,-1 0 0,1 0 0,-1 0 0,1 0 0,-1 0 0,1 0 0,-1 0 0,0 0 0,1 0 0,-1 0 0,1 0 0,-1 1 0,1-1 0,0 0 0,1 21 0,-2-19 0,0 398 0,20-459 16,1-4-24,54-118 0,-69 167 8,2 1 0,0 0 0,15-18 0,-21 28 0,1 0 0,0-1 0,0 2 0,0-1 0,0 0 0,0 1 0,1-1 0,-1 1 0,1 0 0,0 0 0,-1 1 0,1-1 0,0 1 0,0-1 0,0 1 0,0 1 0,7-2 0,-10 3-1,0 0 1,0 0-1,-1 1 1,1-1-1,0 0 1,-1 0 0,1 1-1,-1-1 1,0 0-1,1 0 1,-1 1-1,0-1 1,0 0-1,0 1 1,0-1-1,0 1 1,0-1-1,0 0 1,0 1-1,-1 1 1,1 3-3,0 301 16,-1-302-13,1 1 0,1-1 0,-1 0 0,1 0 0,0 1 0,0-1 0,0 0 0,0 0 0,1 0 0,0 0 0,4 6 0,-4-8 0,0-1 0,0 0 0,0 0 0,0 0 0,1 0 0,-1 0 0,1 0 0,-1-1 0,1 1 0,0-1 0,-1 0 0,1 0 0,0 0 0,0 0 0,0 0 0,0-1 0,0 1 0,0-1 0,0 0 0,0 0 0,4 0 0,-1 0 0,-1 0 1,0 0-1,0-1 0,0 1 1,0-1-1,0 0 0,0-1 1,0 1-1,-1-1 1,1 0-1,0 0 0,6-4 1,-6 1 0,0 1-1,0-1 1,-1 0 0,1 0 0,-1 0 0,0-1 0,-1 0 0,1 0-1,3-7 1,1-6 0,-1 0-1,-1 0 1,0-1-1,-1 1 0,-1-1 1,2-34-1,-3-114 0,-4 122 0,1 99 0,-14 343 0,-7-135 0,12-127 0,1-93 0,8-101 0,5-188 0,-1 194 0,2 0 0,22-86 0,-15 92 0,30-70 0,-36 102 0,1 0 0,0 0 0,2 1 0,-1 0 0,2 1 0,0 0 0,23-22 0,-30 32 0,1 1 0,-1 0 0,1 0 0,-1 0 0,1 0 0,0 1 0,0-1 0,0 1 0,1 1 0,-1-1 0,0 1 0,1 0 0,-1 0 0,1 0 0,-1 1 0,1 0 0,6 1 0,-10-1 0,0 0 0,0 1 0,-1-1 0,1 1 0,0-1 0,-1 1 0,1 0 0,0-1 0,-1 1 0,1 0 0,-1 0 0,1 0 0,-1 1 0,0-1 0,1 0 0,-1 0 0,0 1 0,0-1 0,0 1 0,0-1 0,0 1 0,0-1 0,-1 1 0,1 0 0,0-1 0,-1 1 0,1 3 0,2 5 0,-1 1 0,-1-1 0,1 17 0,-2-23 0,2 23 0,-2-1 0,-3 32 0,2-49 0,-1 0 0,0 0 0,0 0 0,-1 0 0,0-1 0,-1 1 0,1-1 0,-2 0 0,1 0 0,-7 8 0,-1-1 0,-1 0 0,0-1 0,-25 21 0,31-30 0,0 1 0,0-1 0,-1-1 0,0 1 0,1-1 0,-1-1 0,-1 0 0,1 0 0,-1 0 0,-9 1 0,13-4-3,229 3-26,-217-3 29,0 0 0,0-1 0,-1 0 0,1 0 1,0 0-1,-1-1 0,1 0 0,-1 0 0,0-1 0,0 1 0,0-2 0,0 1 1,0 0-1,6-6 0,-6 3 1,1 0 1,-1-1-1,0 0 1,0 0-1,-1-1 0,0 0 1,0 1-1,-1-2 1,4-10-1,3-14 3,-2 0 0,-1-1-1,-2 0 1,3-49 0,-6 55-7,-1 10 3,-2 11 1,0 0 0,1 0-1,0 0 1,1 0-1,-1 1 1,1-1 0,3-7-1,-2 42 0,-6 94-6,1 64 7,2-182-1,0 0 0,1 0 0,0 0 0,-1 0 0,2 0 0,-1 0 0,0 0-1,1 0 1,0 0 0,0 0 0,0-1 0,0 1 0,0-1 0,1 1 0,4 4 0,-2-3 0,1-1 1,-1 0-1,1 0 0,0 0 0,0-1 1,0 0-1,0 0 0,13 4 1,-5-3 2,0-1 0,0 0 1,0-1-1,0-1 0,1 0 1,-1-1-1,0-1 1,24-3-1,-33 2-3,-1 1 0,0-1 0,0 0 0,0 0 0,0 0 0,0-1 0,0 1 0,0-1 0,-1 0 0,0 0 0,1-1 0,-1 1 0,0-1 0,-1 1 0,1-1 0,-1 0 0,1 0 0,-1 0 0,0 0 0,-1 0 0,3-7 0,3-9 0,-2-1 0,0 0 0,3-25 0,-3-9 0,-3-87 0,-2 77-5,-6 73-22,-1 19 27,2 1 0,1 0 0,2 0 0,0 0 0,2 1 0,5 40 0,-4-60 0,0-1 0,0 0 0,1 0 0,1 0 0,-1 0 0,6 11 0,-7-17 0,0 1 0,0-1 0,1 1 0,-1-1 0,1 0 0,0 0 0,0 1 0,0-1 0,0-1 0,0 1 0,0 0 0,0 0 0,0-1 0,1 1 0,-1-1 0,1 0 0,-1 1 0,1-1 0,0-1 0,-1 1 0,1 0 0,5 0 0,-3 0 1,0-1 1,0 0-1,0-1 1,0 1-1,0-1 1,0 0-1,0 0 0,0 0 1,0-1-1,0 0 1,-1 0-1,1 0 0,0 0 1,-1-1-1,0 0 1,5-4-1,0-1 0,-1 0 0,0-1 0,-1-1 1,0 1-1,0-1 0,5-12 0,4-9-1,-2-1 0,-1 0 0,-1-1 0,13-65 0,12-141 0,-37 233 0,9-90-7,-11 77-9,-10 61 7,-5 62 20,4 0-1,3 201 1,10-291-11,0-1 0,2 1 0,-1 0 0,2-1 0,0 1 0,0-1 0,2 0 0,10 25 0,-10-30 0,0 0 0,0 0 0,1 0 0,0-1 0,0 1 0,0-1 0,1-1 0,0 0 0,1 0 0,-1 0 0,1-1 0,0 0 0,16 7 0,-15-8 0,1 0 0,0-1 0,0 0 0,0-1 0,0 0 0,1 0 0,-1-1 0,0-1 0,1 0 0,19-2 0,-23 1 0,0 0 0,-1-1 0,1 0 0,-1 0 0,0-1 0,0 1 0,0-1 0,0-1 0,0 1 0,0-1 0,-1 0 0,0 0 0,0-1 0,0 1 0,0-1 0,-1 0 0,6-9 0,-1-1 0,-1 0 0,-1-1 0,-1 1 0,0-1 0,-1-1 0,0 1 0,-2-1 0,3-25 0,-1-16 0,-5-66 0,-1 60 0,1 60 0,0-1 0,0 1 0,-1-1 0,1 1 0,-1-1 0,0 1 0,0 0 0,-1-1 0,0 1 0,-2-4 0,4 6 0,-1 1 0,0 0 0,0 0 0,0 0 0,0 0 0,0 0 0,0 0 0,0 0 0,-1 0 0,1 0 0,0 0 0,-1 1 0,1-1 0,0 1 0,-1-1 0,1 1 0,0-1 0,-1 1 0,1 0 0,-1-1 0,1 1 0,-1 0 0,1 0 0,-1 0 0,1 0 0,-1 1 0,1-1 0,-1 0 0,1 0 0,0 1 0,-1-1 0,1 1 0,-2 1 0,0-1 0,0 1 0,0 0 0,1 0 0,-1 0 0,1 0 0,0 0 0,-1 1 0,1-1 0,0 1 0,0-1 0,1 1 0,-1 0 0,0 0 0,1 0 0,0 0 0,-2 4 0,-13 55 0,15-59 0,-5 40 0,2 1 0,2-1 0,6 84 0,-3-116 0,1-1 0,0 0 0,0 0 0,1 0 0,0 0 0,1 0 0,0 0 0,0-1 0,1 0 0,1 0 0,-1 0 0,2-1 0,-1 0 0,10 10 0,-10-13 0,-1 1 0,1-1 0,0-1 0,1 1 0,-1-1 0,1 0 0,0-1 0,0 1 0,0-1 0,1-1 0,-1 1 0,1-1 0,-1-1 0,1 1 0,0-1 0,-1-1 0,1 1 0,0-1 0,14-2 0,-20 1 0,0 1 0,0-1 0,0 0 0,0 0 0,-1 0 0,1 0 0,0 0 0,0 0 0,-1 0 0,1-1 0,-1 1 0,1-1 0,-1 1 0,0-1 0,1 1 0,-1-1 0,0 0 0,0 0 0,0 1 0,0-1 0,0-3 0,14-46 0,-13 41 0,5-31 0,2-46 0,5-36 0,-11 109 0,0 0 0,1 0 0,0 1 0,1-1 0,1 1 0,9-16 0,-13 25 0,1 1 0,-1 0 0,1 0 0,0-1 0,0 2 0,0-1 0,0 0 0,0 1 0,1-1 0,-1 1 0,1 0 0,-1 0 0,1 0 0,0 1 0,0-1 0,0 1 0,0 0 0,0 0 0,7-1 0,-8 2 0,0 0 0,0 0 0,0 0 0,0 1 0,0-1 0,0 1 0,0 0 0,0-1 0,-1 1 0,1 1 0,0-1 0,0 0 0,-1 1 0,1-1 0,-1 1 0,1 0 0,-1 0 0,1 0 0,-1 0 0,0 0 0,0 0 0,0 0 0,0 1 0,-1-1 0,1 1 0,2 5 0,0 7 0,1 0 0,-2 0 0,0 1 0,-1-1 0,0 1 0,-1 0 0,-1 0 0,-2 19 0,1 6 0,-1-12 0,-10 59 0,7-59 0,-4 58 0,9-84 0,0 1 0,1-1 0,-1 0 0,0 0 0,1 1 0,0-1 0,0 0 0,0 0 0,0 0 0,0 0 0,1 0 0,-1 0 0,1 0 0,0 0 0,0-1 0,0 1 0,0-1 0,0 1 0,0-1 0,1 0 0,-1 0 0,1 0 0,0 0 0,-1 0 0,1-1 0,0 1 0,0-1 0,0 0 0,6 2 0,6 1 0,0-2 0,1 1 0,-1-2 0,31 0 0,-38-1 0,-4 0 0,0-1 0,0 1 0,-1-1 0,1 1 0,0-1 0,0 0 0,0-1 0,-1 1 0,1-1 0,-1 0 0,1 1 0,-1-1 0,1-1 0,3-3 0,-1 1 0,-1-1 0,0 1 0,0-1 0,0 0 0,-1-1 0,7-12 0,0-6 0,-1 0 0,-1 0 0,6-32 0,-15 56 0,14-61 0,-6 21 0,18-50 0,-23 81 0,1 0 0,0 1 0,1-1 0,0 1 0,0 0 0,1 0 0,1 1 0,-1 0 0,1 0 0,9-8 0,-12 13 0,0 0 0,0 1 0,0-1 0,0 1 0,1 0 0,-1 0 0,1 1 0,-1-1 0,1 1 0,-1 0 0,1 0 0,7 0 0,-9 1 0,0 0 0,-1 0 0,1 0 0,0 0 0,-1 1 0,1-1 0,-1 1 0,1 0 0,-1-1 0,1 1 0,-1 0 0,1 1 0,-1-1 0,0 0 0,0 1 0,1-1 0,-1 1 0,0 0 0,0 0 0,-1 0 0,1 0 0,0 0 0,-1 0 0,2 2 0,3 8 0,-1 0 0,0 1 0,-1-1 0,-1 1 0,0 0 0,-1 0 0,2 25 0,-6 97 0,1-124 0,0 0 0,-1-1 0,0 1 0,-1-1 0,0 0 0,-1 0 0,0 0 0,0 0 0,-1-1 0,0 1 0,-1-1 0,0 0 0,0-1 0,-1 0 0,0 0 0,-1 0 0,0-1 0,0 0 0,-12 8 0,8-7 0,-1-1 0,0 0 0,0-1 0,0-1 0,-1 0 0,1-1 0,-1 0 0,0-1 0,-1-1 0,1 0 0,0-1 0,-1 0 0,-27-3 0,39 2 0,1-1 0,0 1 0,-1-1 0,1 0 0,0 0 0,-1 0 0,1 0 0,0 0 0,0 0 0,0 0 0,0-1 0,0 1 0,0-1 0,0 1 0,0-1 0,1 0 0,-1 0 0,0 0 0,1 0 0,0 0 0,0 0 0,-1 0 0,1 0 0,0-1 0,1 1 0,-1 0 0,-1-4 0,0-7 0,0 1 0,1 0 0,0-1 0,1-15 0,0 21 0,0-9 0,2-1 0,0 1 0,0 0 0,2 0 0,0 0 0,1 1 0,0-1 0,1 1 0,1 0 0,0 1 0,1-1 0,1 1 0,19-23 0,-26 35 0,0 0 0,-1 0 0,1 0 0,0 0 0,0 0 0,0 1 0,1-1 0,-1 1 0,0-1 0,1 1 0,4-2 0,-6 3 0,0 0 0,0 0 0,0 0 0,0 0 0,0 0 0,0 0 0,0 0 0,0 0 0,0 0 0,0 0 0,0 1 0,0-1 0,0 0 0,0 1 0,0-1 0,0 1 0,0-1 0,0 1 0,-1-1 0,1 1 0,1 0 0,2 5 0,0-1 0,0 1 0,0 0 0,-1 0 0,0 0 0,0 0 0,2 9 0,6 10 0,3 3 0,1 0 0,2-1 0,0 0 0,2-1 0,34 35 0,-42-50 0,0-1 0,1 0 0,0 0 0,1-1 0,0-1 0,1 0 0,-1-1 0,1 0 0,1-1 0,-1-1 0,1-1 0,0 1 0,22 2 0,1-4 0,-1-1 0,63-5 0,-91 2 1,-1-1 1,1 0-1,0-1 1,-1 1-1,1-2 1,-1 1-1,0-1 0,0 0 1,0-1-1,-1 0 1,0 0-1,0-1 1,0 0-1,0 0 0,-1 0 1,0-1-1,-1 0 1,1 0-1,4-9 1,-4 6-53,0-1 0,-1 1 1,0-1-1,-1 0 0,0 0 1,0-1-1,-1 1 0,-1-1 1,0 1-1,-1-1 1,0 0-1,-1 0 0,0 0 1,-2-12-1,-9-17-1123</inkml:trace>
</inkml:ink>
</file>

<file path=ppt/ink/ink11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9"/>
    </inkml:context>
    <inkml:brush xml:id="br0">
      <inkml:brushProperty name="width" value="0.05" units="cm"/>
      <inkml:brushProperty name="height" value="0.05" units="cm"/>
      <inkml:brushProperty name="color" value="#FFFFFF"/>
    </inkml:brush>
  </inkml:definitions>
  <inkml:trace contextRef="#ctx0" brushRef="#br0">37 130 31903,'-1'-18'250,"-4"-25"311,-2 68-508,-8 242-53,11-166 0,-1 249 0,6-236 0,16-171 0,1-58 0,6-181 0,-7 49 0,-16 237 0,0-1 0,0 0 0,1-1 0,5-14 0,-7 23 0,1 1 0,0 0 0,0-1 0,0 1 0,0 0 0,1 0 0,-1 0 0,0 0 0,1 0 0,0 0 0,-1 0 0,1 0 0,0 1 0,0-1 0,0 1 0,0-1 0,0 1 0,0 0 0,0 0 0,1 0 0,2-2 0,1 2 0,0 0 0,1-1 0,-1 2 0,0-1 0,0 1 0,0 0 0,0 0 0,0 1 0,1 0 0,-1 0 0,0 0 0,0 1 0,0 0 0,-1 0 0,1 0 0,0 1 0,-1 0 0,0 0 0,1 0 0,-1 0 0,6 6 0,-5-2 0,0-1 0,-1 1 0,1 0 0,-1 0 0,0 1 0,-1 0 0,0-1 0,0 1 0,-1 1 0,0-1 0,0 0 0,-1 1 0,0 0 0,1 12 0,-1-5 0,-1 1 0,-1 27 0,0-40 0,-1 1 0,0 0 0,1 0 0,-2-1 0,1 1 0,0-1 0,-1 1 0,0-1 0,0 1 0,-1-1 0,1 0 0,-1 0 0,-5 7 0,0-4 0,-1 0 0,1-1 0,-1 0 0,0 0 0,0-1 0,-1 0 0,0-1 0,-19 6 0,-7 1 0,-42 5 0,182-15-48,-102-1 48,-1 0 0,1 0 0,0 1 0,-1-1 0,1 1 0,0-1 0,-1 1 0,1 0 0,-1-1 0,1 1 0,-1 0 0,0 0 0,1 0 0,-1 0 0,0 0 0,1 0 0,-1 1 0,0-1 0,0 0 0,0 1 0,0-1 0,0 1 0,-1-1 0,1 1 0,0-1 0,-1 1 0,1-1 0,0 4 0,2 6 0,-1-1 0,0 1 0,0 16 0,-2-19 0,0 54 2,-1-44 0,0 1-1,2-1 1,0 1 0,5 23 0,-5-38-2,0 1 0,1-1 0,-1 1 1,1-1-1,0 0 0,0 0 0,1 1 1,-1-1-1,1-1 0,0 1 0,0 0 1,0-1-1,0 1 0,1-1 0,-1 0 1,1 0-1,0-1 0,0 1 0,0-1 1,0 0-1,8 3 0,2-1-1,0-1 0,0 0 0,1-2 0,-1 1 1,1-2-1,22-1 0,-3 0-6,-24 1 7,0 0 1,0-1-1,0-1 1,0 1-1,-1-2 1,1 1-1,-1-1 0,1-1 1,-1 0-1,0 0 1,-1 0-1,1-1 1,-1-1-1,0 0 1,0 0-1,0 0 1,-1-1-1,0 0 1,0 0-1,-1-1 1,0 0-1,0 0 1,-1 0-1,0-1 1,-1 0-1,1 0 1,3-14-1,-2 2 0,-2-1 0,-1 0 0,0 1 0,-2-1 0,0 0 0,-1 0 0,-4-23 0,3 39 0,1 1 0,-1-1 0,0 1 0,-1-1 0,1 1 0,-1 0 0,0 0 0,0 0 0,-1 0 0,1 0 0,-1 0 0,0 0 0,-1 1 0,1 0 0,-6-5 0,6 6 0,0 1 0,0-1 0,-1 1 0,1 0 0,-1 1 0,1-1 0,-1 0 0,0 1 0,1 0 0,-1 0 0,0 0 0,0 0 0,0 1 0,0-1 0,0 1 0,0 0 0,0 0 0,0 1 0,0-1 0,0 1 0,-7 2 0,8-2 0,1 0 0,0 0 0,-1 0 0,1 1 0,0-1 0,0 1 0,0-1 0,0 1 0,0 0 0,0-1 0,1 1 0,-1 0 0,1 0 0,-1 1 0,1-1 0,0 0 0,-1 0 0,1 1 0,0-1 0,1 0 0,-1 1 0,0-1 0,0 4 0,-1 7 0,0 0 0,1 0 0,1 16 0,0-23 0,0 14 0,3 62 0,-2-75 0,1 1 0,0 0 0,0-1 0,0 1 0,1-1 0,0 0 0,1 0 0,5 10 0,-3-8 0,1 0 0,0 0 0,1-1 0,0 0 0,0 0 0,0 0 0,1-1 0,0-1 0,1 1 0,-1-1 0,1-1 0,1 0 0,-1-1 0,0 1 0,1-2 0,0 0 0,0 0 0,0-1 0,0 0 0,1-1 0,14 0 0,-6-1 0,23-2 0,-40 2 0,-1-1 0,1 0 0,-1 0 0,1 0 0,-1 0 0,0 0 0,0-1 0,1 1 0,-1-1 0,0 1 0,0-1 0,-1 0 0,1 0 0,0 0 0,2-3 0,2-6 0,1 0 0,-1-1 0,-1 0 0,0 0 0,-1-1 0,0 1 0,3-19 0,9-97 3,-15 110-1,10-414 23,-11 335-23,0 166-2,-20 695 0,4-438 0,-2 7 0,18-331 0,0 0 0,0-1 0,0 1 0,0 0 0,0 0 0,-1-1 0,1 1 0,-1 0 0,1-1 0,-1 1 0,0 0 0,1-1 0,-1 1 0,0-1 0,0 1 0,0-1 0,0 0 0,0 1 0,-1-1 0,1 0 0,0 0 0,-3 2 0,2-3 0,1 0 0,-1 0 0,1 0 0,0 0 0,-1 0 0,1 0 0,-1-1 0,1 1 0,0-1 0,-1 1 0,1-1 0,0 0 0,0 1 0,-1-1 0,1 0 0,0 0 0,0 0 0,0 0 0,0 0 0,0 0 0,0 0 0,0 0 0,0 0 0,1 0 0,-1-1 0,0 1 0,1 0 0,-1 0 0,0-2 0,-86-186 0,68 143 0,11 26 0,0-1 0,1 1 0,2-1 0,-5-31 0,9 44 0,0 0 0,0 0 0,1 0 0,1 0 0,-1 0 0,1 0 0,0 0 0,1 0 0,0 0 0,0 1 0,1-1 0,0 1 0,0-1 0,1 1 0,4-8 0,11-6 0,0 1 0,1 0 0,1 1 0,1 2 0,26-17 0,26-22 0,-39 26 0,0-1 0,-2-2 0,56-73 0,-76 88 0,-1-1 0,0-1 0,-2 0 0,0 0 0,-1-1 0,-1 0 0,-1-1 0,-1 0 0,-1 0 0,2-28 0,-6 48 0,-1 1 0,0 0 0,0 0 0,1-1 0,-1 1 0,0 0 0,1 0 0,-1 0 0,1-1 0,0 1 0,-1 0 0,1 0 0,0 0 0,0 0 0,-1 0 0,1 0 0,0 1 0,0-1 0,0 0 0,0 0 0,0 0 0,0 1 0,1-1 0,-1 1 0,0-1 0,0 1 0,0-1 0,1 1 0,-1 0 0,0 0 0,0-1 0,1 1 0,-1 0 0,0 0 0,0 0 0,1 0 0,-1 0 0,0 1 0,1-1 0,-1 0 0,0 1 0,0-1 0,0 1 0,0-1 0,1 1 0,-1-1 0,0 1 0,0 0 0,2 1 0,2 2 0,0 0 0,0 1 0,0-1 0,0 1 0,-1 1 0,0-1 0,0 0 0,4 8 0,23 50 0,-25-43 0,0 0 0,-2 1 0,0 0 0,-1-1 0,-1 1 0,-1 0 0,-2 24 0,1-26 0,-1-11 0,0 0 0,0 0 0,-1 1 0,0-1 0,0 0 0,-1-1 0,0 1 0,0 0 0,-5 7 0,3-4 0,0-1 0,1 1 0,-4 13 0,8-23 0,-1 0 0,1 0 0,-1 0 0,1 0 0,0 1 0,-1-1 0,1 0 0,0 0 0,0 0 0,0 0 0,0 0 0,0 1 0,0-1 0,1 0 0,-1 0 0,0 0 0,0 0 0,1 0 0,-1 0 0,1 0 0,-1 1 0,1-1 0,-1 0 0,1-1 0,0 1 0,-1 0 0,1 0 0,0 0 0,1 1 0,1-1 0,0 0 0,0 0 0,0-1 0,0 1 0,0-1 0,0 1 0,0-1 0,-1 0 0,5-1 0,-1 1 0,20 0 0,0 1 0,-1-2 0,30-4 0,-47 4 0,0-1 0,0 0 0,0-1 0,0 0 0,0 0 0,0-1 0,-1 0 0,1 0 0,-1-1 0,9-7 0,-5 3 0,-1 0 0,-1-1 0,0-1 0,0 0 0,-1 0 0,0 0 0,-1-1 0,-1 0 0,1 0 0,-2-1 0,7-20 0,-6 6 0,0-1 0,-2 1 0,-1-1 0,0-46 0,-3 64 0,-1 1 0,1-1 0,-2 0 0,1 1 0,-1-1 0,-1 1 0,1 0 0,-8-15 0,9 21 0,-1 0 0,1 1 0,-1-1 0,0 1 0,0-1 0,0 1 0,0-1 0,0 1 0,-1 0 0,1 0 0,-1 0 0,0 0 0,1 1 0,-1-1 0,0 1 0,0 0 0,0-1 0,0 1 0,0 1 0,0-1 0,0 0 0,0 1 0,0-1 0,-1 1 0,1 0 0,0 0 0,0 0 0,0 1 0,-6 0 0,7 0 0,0 0 0,-1 0 0,1 0 0,0 1 0,0-1 0,-1 0 0,1 1 0,0-1 0,1 1 0,-1 0 0,0 0 0,0 0 0,1 0 0,-1 0 0,1 0 0,-1 0 0,1 0 0,0 0 0,0 1 0,0-1 0,0 0 0,1 1 0,-2 3 0,-1 9 0,0 0 0,-2 25 0,4-32 0,-4 54 0,3 1 0,7 94 0,-4-149 0,0 0 0,1-1 0,0 1 0,0-1 0,0 1 0,1-1 0,0 0 0,1 0 0,0 0 0,0 0 0,0 0 0,1-1 0,5 6 0,-6-8 0,1 1 0,0-1 0,0-1 0,0 1 0,0-1 0,1 0 0,-1 0 0,1-1 0,0 1 0,-1-1 0,1 0 0,0-1 0,0 0 0,1 0 0,-1 0 0,12 0 0,-12-1 0,0 0 0,0 0 0,1-1 0,-1 0 0,0 0 0,10-3 0,-13 2 0,0 0 0,0 1 0,0-1 0,0 0 0,0 0 0,0-1 0,0 1 0,-1 0 0,0-1 0,1 0 0,-1 1 0,0-1 0,3-5 0,2-7 0,0 0 0,-1 0 0,0 0 0,-1-1 0,5-28 0,6-86 0,-14 101 0,1-2 0,-1 6 0,0 0 0,2 0 0,1 0 0,13-41 0,-17 64 0,-1 0 0,1-1 0,0 1 0,0 0 0,0 0 0,0 1 0,1-1 0,-1 0 0,0 0 0,1 0 0,-1 1 0,1-1 0,-1 1 0,1-1 0,0 1 0,0 0 0,0 0 0,0 0 0,0 0 0,0 0 0,0 0 0,0 0 0,0 0 0,0 1 0,0-1 0,1 1 0,-1 0 0,0 0 0,0 0 0,0 0 0,1 0 0,-1 0 0,2 1 0,1 0 0,-1 0 0,0 1 0,0 0 0,0-1 0,0 2 0,0-1 0,0 0 0,0 1 0,-1 0 0,1-1 0,-1 1 0,0 1 0,0-1 0,5 6 0,2 6 0,-1 1 0,-1 0 0,0 0 0,-1 1 0,-1 0 0,9 35 0,-9-20 0,-2 0 0,-1 1 0,-1 32 0,-2-57 0,0 0 0,0-1 0,-1 1 0,0 0 0,-1-1 0,1 1 0,-2-1 0,1 1 0,-1-1 0,0 0 0,-8 13 0,5-12 0,0-1 0,-1 1 0,0-1 0,0-1 0,-1 1 0,0-2 0,0 1 0,-16 8 0,9-7 0,1 0 0,-1-2 0,0 0 0,0-1 0,-1 0 0,1-1 0,-1-1 0,0 0 0,-28-1 0,42-2 0,6-2 0,7-2 0,18 1 0,1 1 0,34 0 0,-32 3 0,53-8 0,-69 5 0,0-1 0,-1 0 0,0-1 0,0 0 0,0-1 0,26-16 0,-32 16 0,0 0 0,-1-1 0,0-1 0,0 1 0,0-1 0,-1 0 0,0-1 0,-1 0 0,0 0 0,0 0 0,4-11 0,0-4 0,-1 0 0,-1-1 0,-2 0 0,0-1 0,-1 1 0,1-39 0,-7-155 0,-1 191 0,-1 0 0,-2 1 0,0 0 0,-2-1 0,-14-38 0,20 64 0,0-1 0,-1 1 0,1 0 0,0 0 0,0 0 0,-1 0 0,1 0 0,-1 0 0,-3-3 0,5 5 0,0 0 0,0-1 0,-1 1 0,1 0 0,0 0 0,0 0 0,-1 0 0,1 0 0,0 0 0,0 0 0,-1-1 0,1 1 0,0 0 0,-1 0 0,1 0 0,0 0 0,0 0 0,-1 0 0,1 0 0,0 0 0,0 0 0,-1 0 0,1 1 0,0-1 0,0 0 0,-1 0 0,1 0 0,0 0 0,0 0 0,-1 0 0,1 1 0,0-1 0,-1 0 0,-4 19 0,-1 122 0,16 193 0,-4-236 0,-5-63 0,-1-20 0,0 0 0,1 0 0,1 0 0,0 0 0,5 17 0,-6-31 0,0 0 0,0 0 0,0 0 0,0 0 0,-1-1 0,1 1 0,0 0 0,0-1 0,1 1 0,-1 0 0,0-1 0,0 0 0,0 1 0,0-1 0,0 1 0,0-1 0,1 0 0,-1 0 0,0 0 0,0 0 0,1 0 0,-1 0 0,0 0 0,0 0 0,0 0 0,0-1 0,1 1 0,-1 0 0,0-1 0,0 1 0,0-1 0,0 1 0,0-1 0,0 0 0,0 1 0,0-1 0,0 0 0,0 0 0,0 1 0,0-1 0,-1 0 0,2-2 0,9-14 0,-1 0 0,0-1 0,-2 0 0,0-1 0,7-22 0,-6 14 0,13-40 0,-14 39 0,1 1 0,1 1 0,16-30 0,-25 55 0,-1 0 0,1 0 0,-1 1 0,1-1 0,-1 0 0,1 0 0,0 1 0,-1-1 0,1 0 0,0 1 0,-1-1 0,1 1 0,0-1 0,0 1 0,0-1 0,0 1 0,-1 0 0,2-1 0,-1 1 0,0 0 0,-1 0 0,1 1 0,-1-1 0,1 0 0,0 0 0,-1 1 0,1-1 0,-1 0 0,1 1 0,-1-1 0,1 1 0,-1-1 0,0 0 0,1 1 0,-1-1 0,1 1 0,-1-1 0,0 1 0,1-1 0,-1 1 0,0 0 0,0-1 0,0 1 0,1-1 0,-1 1 0,0 0 0,0-1 0,0 1 0,0-1 0,0 2 0,5 35 0,-1 1 0,-2-1 0,-4 57 0,1-19 0,-1-41 0,1 42 0,1-72 0,1 0 0,-1 0 0,1 0 0,-1 0 0,1 0 0,0-1 0,0 1 0,1 0 0,-1-1 0,1 1 0,0-1 0,0 1 0,0-1 0,4 4 0,5-2-56,5-4-224</inkml:trace>
</inkml:ink>
</file>

<file path=ppt/ink/ink11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1"/>
    </inkml:context>
    <inkml:brush xml:id="br0">
      <inkml:brushProperty name="width" value="0.05" units="cm"/>
      <inkml:brushProperty name="height" value="0.05" units="cm"/>
      <inkml:brushProperty name="color" value="#FFFFFF"/>
    </inkml:brush>
  </inkml:definitions>
  <inkml:trace contextRef="#ctx0" brushRef="#br0">1 212 32463,'28'-69'299,"-27"88"-294,6 725-5,-3-872 0,22-133 0,14 53 0,-31 176 0,0 1 0,3 0 0,0 0 0,23-39 0,-30 62 0,0 1 0,0-1 0,1 1 0,0 0 0,9-8 0,-14 14 0,1-1 0,0 1 0,0-1 0,0 1 0,0 0 0,0 0 0,0 0 0,0 0 0,0 0 0,0 0 0,0 0 0,1 1 0,-1-1 0,0 1 0,1 0 0,-1-1 0,0 1 0,1 0 0,-1 0 0,0 1 0,1-1 0,-1 0 0,0 1 0,3 0 0,-4 0 0,1 0 0,-1 0 0,0-1 0,0 1 0,1 0 0,-1 0 0,0 1 0,0-1 0,0 0 0,0 0 0,0 0 0,0 1 0,0-1 0,-1 0 0,1 1 0,0-1 0,-1 1 0,1-1 0,0 2 0,4 32 0,-5-24 0,4 23 0,-2-1 0,-3 43 0,1-65 0,-2-1 0,1 1 0,-1 0 0,-1 0 0,0-1 0,-1 0 0,0 1 0,0-2 0,-1 1 0,0 0 0,-7 9 0,-5 1 0,-1-1 0,-1 0 0,0-1 0,-2-2 0,0 0 0,-26 15 0,47-29 0,9-4-4,23-7-11,-19 5 7,1 0 7,1 0 0,0 1 0,1 0 0,-1 1 0,20 1 1,-31 1 0,0 0 0,0 0 0,0 1 0,0-1 0,0 1 0,0 0 0,0 0 0,0 1 0,0-1 0,-1 1 0,1 0 0,-1 0 0,1 0 0,-1 0 0,0 0 0,0 1 0,0 0 0,0-1 0,0 1 0,0 0 0,-1 1 0,1-1 0,-1 0 0,3 7 0,3 11 0,10 40 0,-12-40 0,14 38 0,-16-52 0,-1 0 0,1 0 0,0 0 0,1-1 0,0 0 0,0 1 0,0-1 0,12 9 0,-9-9 0,0 0 0,0-1 0,0-1 0,1 1 0,-1-1 0,1-1 0,0 0 0,0 0 0,18 3 0,2-2 2,54-2 0,-75-2-1,-2 1 1,0-2 0,0 1 0,0 0 0,0-1 0,0 0 0,-1-1 0,1 1 0,-1-1 0,1 0 0,-1-1 0,1 1 0,-1-1 0,7-5 0,-7 4-2,0-1 0,0 0 0,-1 0 0,1-1 0,-1 1 0,0-1-1,-1 0 1,1 0 0,-1 0 0,4-14 0,-1-1 0,-1-1 0,-1 0 0,0-1 0,-2 1 0,-1-1 0,-2-29 0,1 24 0,0 8 0,-1-1 0,0 1 0,-2 0 0,0 0 0,-2 0 0,-9-30 0,12 44 0,0 1 0,-1-1 0,1 1 0,-1 0 0,0 0 0,-1 0 0,1 0 0,-1 1 0,0-1 0,0 1 0,0 0 0,-1 0 0,1 0 0,-1 1 0,0 0 0,0 0 0,0 0 0,0 0 0,-1 1 0,1 0 0,-1 0 0,1 0 0,-1 1 0,0 0 0,0 0 0,0 0 0,-6 1 0,8 0 0,0 1 0,0-1 0,0 1 0,0 0 0,0 0 0,0 0 0,0 0 0,1 1 0,-1 0 0,0 0 0,1 0 0,-1 0 0,1 0 0,0 1 0,0-1 0,0 1 0,0 0 0,0 0 0,1 0 0,-1 0 0,1 1 0,0-1 0,0 1 0,-3 6 0,-1 3 0,1 1 0,1 0 0,0 0 0,1 0 0,-3 25 0,3 5 0,3 45 0,1-72 0,-1-9 0,0 1 0,1 0 0,0-1 0,0 1 0,1-1 0,0 1 0,1-1 0,0 0 0,0 0 0,1 0 0,0 0 0,0 0 0,1-1 0,0 0 0,0 0 0,1 0 0,-1-1 0,2 0 0,-1 0 0,1 0 0,0-1 0,0 0 0,0 0 0,0-1 0,1 0 0,0 0 0,0 0 0,0-1 0,1-1 0,-1 1 0,0-2 0,1 1 0,0-1 0,9 0 0,-7-1 0,-2 1 0,0-1 0,0-1 0,-1 0 0,13-2 0,-18 2 0,0 0 0,1-1 0,-1 1 0,0-1 0,0 1 0,0-1 0,0 0 0,0-1 0,-1 1 0,1 0 0,-1-1 0,1 1 0,3-6 0,2-5 0,-1 1 0,0-1 0,-1 0 0,0 0 0,-1-1 0,0 0 0,-2 0 0,1 0 0,-2 0 0,2-16 0,-1-9 0,-3 1 0,-5-58 0,6 94 0,-1 1 0,0-1 0,-1 1 0,1 0 0,0-1 0,0 1 0,-1-1 0,1 1 0,-1 0 0,1-1 0,-1 1 0,1 0 0,-1-1 0,0 1 0,0 0 0,0 0 0,0 0 0,0 0 0,0 0 0,0 0 0,0 0 0,0 0 0,0 0 0,0 0 0,-1 0 0,1 1 0,0-1 0,-1 1 0,0-1 0,0 1 0,0 0 0,1 0 0,-1 0 0,0 0 0,1 1 0,-1-1 0,1 1 0,-1-1 0,1 1 0,-1-1 0,1 1 0,-1 0 0,1 0 0,-1 0 0,1 0 0,0 0 0,0 0 0,-1 0 0,1 0 0,0 0 0,0 1 0,0-1 0,0 1 0,1-1 0,-1 0 0,-1 2 0,-2 7 0,-1 1 0,1-1 0,0 1 0,1 0 0,1-1 0,0 1 0,-2 14 0,2 81 0,2-72 0,0-28 0,0 0 0,0 1 0,1-1 0,0 0 0,0 1 0,0-1 0,1 0 0,0 0 0,0 0 0,1 0 0,0 0 0,0-1 0,0 1 0,0-1 0,1 0 0,0 0 0,0 0 0,1 0 0,-1-1 0,1 0 0,0 1 0,0-2 0,0 1 0,1-1 0,-1 0 0,1 0 0,0 0 0,0-1 0,0 0 0,0 0 0,0 0 0,0-1 0,13 1 0,-9-1 0,0 0 0,-1-1 0,1 0 0,0-1 0,0 0 0,12-4 0,-18 4 0,1-1 0,-2 1 0,1-1 0,0 0 0,0 0 0,0-1 0,-1 1 0,1-1 0,-1 0 0,0 0 0,0 0 0,0 0 0,0 0 0,-1-1 0,1 0 0,-1 1 0,2-6 0,5-9 0,-2 0 0,0-1 0,-2 0 0,0 0 0,0-1 0,1-33 0,-2-125 0,-5 116 0,1-207 0,0 258 0,0 7 0,0 1 0,0-1 0,0 1 0,-1-1 0,1 1 0,-1-1 0,0 1 0,0 0 0,0-1 0,0 1 0,-2-4 0,-3 5 0,2 14 0,-4 41 0,3 0 0,4 105 0,2-88 0,-1-9 0,10 78 0,-8-121 0,1 0 0,1 0 0,1 0 0,1-1 0,0 1 0,1-1 0,1 0 0,17 26 0,-20-37 0,0 0 0,0-1 0,0 0 0,1 0 0,0 0 0,0-1 0,0 0 0,0 0 0,1 0 0,-1-1 0,1 0 0,0 0 0,0-1 0,0 0 0,12 2 0,-3-1 0,0-2 0,0 1 0,0-2 0,0 0 0,0-1 0,18-4 0,-28 4 0,1-1 0,-1 0 0,0 0 0,0-1 0,0 0 0,-1 0 0,1 0 0,-1-1 0,1 0 0,-1 0 0,0 0 0,-1 0 0,1-1 0,-1 0 0,0 0 0,0 0 0,0-1 0,-1 1 0,0-1 0,0 0 0,0 0 0,2-8 0,2-6 0,-1-1 0,-1 1 0,-1-1 0,0-1 0,0-31 0,-3 24 0,1-3 0,-2-43 0,0 68 0,-1 1 0,0-1 0,0 1 0,0 0 0,-1-1 0,0 1 0,0 0 0,0 0 0,-1 0 0,0 1 0,0-1 0,0 1 0,-5-6 0,7 9 0,0 1 0,0-1 0,-1 1 0,1 0 0,0 0 0,-1-1 0,1 1 0,-1 0 0,1 0 0,-1 0 0,1 1 0,-1-1 0,1 0 0,-1 1 0,0-1 0,0 1 0,1-1 0,-1 1 0,0 0 0,0 0 0,1 0 0,-1 0 0,0 0 0,0 0 0,0 0 0,1 0 0,-1 1 0,0-1 0,0 1 0,1-1 0,-1 1 0,1 0 0,-1 0 0,0 0 0,-2 1 0,1 2 0,-1-1 0,1 0 0,0 1 0,0 0 0,1 0 0,-1 0 0,1 0 0,0 0 0,0 0 0,0 1 0,-2 8 0,-2 19 0,1-1 0,2 1 0,2 61 0,1-62 0,0-16 0,1-1 0,0 1 0,0-1 0,2 0 0,0 0 0,0 0 0,11 26 0,-11-35 0,-1 0 0,1 0 0,0 0 0,0 0 0,1-1 0,0 1 0,-1-1 0,1 0 0,1 0 0,-1 0 0,1-1 0,-1 1 0,1-1 0,0 0 0,0-1 0,0 1 0,1-1 0,-1 0 0,1 0 0,-1-1 0,1 1 0,8 0 0,-4-1 24,-1 0-1,1-1 1,17-1-1,-24 1-104,-1-1 0,1 1 1,-1-1-1,1 1 0,-1-1 0,1 0 0,-1 0 0,1 0 0,-1-1 0,0 1 0,1-1 0,-1 1 0,0-1 0,0 0 0,0 1 0,0-1 1,-1 0-1,4-4 0,10-35-6304</inkml:trace>
</inkml:ink>
</file>

<file path=ppt/ink/ink11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1"/>
    </inkml:context>
    <inkml:brush xml:id="br0">
      <inkml:brushProperty name="width" value="0.05" units="cm"/>
      <inkml:brushProperty name="height" value="0.05" units="cm"/>
      <inkml:brushProperty name="color" value="#FFFFFF"/>
    </inkml:brush>
  </inkml:definitions>
  <inkml:trace contextRef="#ctx0" brushRef="#br0">0 0 32543,'30'0'96,"39"6"-32,19 0-48,10-3-16,-6 3 0,-10-6-16,-23 0-368</inkml:trace>
</inkml:ink>
</file>

<file path=ppt/ink/ink11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4"/>
    </inkml:context>
    <inkml:brush xml:id="br0">
      <inkml:brushProperty name="width" value="0.05" units="cm"/>
      <inkml:brushProperty name="height" value="0.05" units="cm"/>
      <inkml:brushProperty name="color" value="#FFFFFF"/>
    </inkml:brush>
  </inkml:definitions>
  <inkml:trace contextRef="#ctx0" brushRef="#br0">261 668 32463,'1'-45'203,"1"29"-183,-2 0 0,0 0 0,-1 0 1,-4-23-1,4 35-20,-1 1 0,1 0 0,-1 0 0,0 0 0,0 0 0,0 0 0,0 1 0,0-1 0,0 0 0,-1 1 0,0 0 0,1 0 0,-1-1 0,0 2 0,0-1 0,0 0 0,0 0 0,0 1 0,-1 0 0,1 0 0,0 0 0,-1 0 0,1 0 0,-1 1 0,-3-1 0,1 0 0,-1 0 0,1 1 0,0 0 0,-1 0 0,1 0 0,0 1 0,-1 0 0,1 0 0,0 1 0,0 0 0,0 0 0,0 0 0,-7 4 0,7-1 0,0 1 0,0-1 0,0 1 0,0 0 0,1 0 0,0 1 0,1-1 0,-1 1 0,1 0 0,1 1 0,-1-1 0,-4 16 0,3-6 0,0 1 0,1 0 0,1 0 0,-1 33 0,3-30 0,0-6 0,1-1 0,0 1 0,4 24 0,-4-35 0,1-1 0,0 0 0,0 1 0,0-1 0,1 0 0,-1 1 0,1-1 0,-1 0 0,1 0 0,0 0 0,0 0 0,1-1 0,-1 1 0,1 0 0,-1-1 0,1 0 0,0 1 0,0-1 0,0-1 0,4 3 0,2 0 0,1-2 0,0 1 0,0-1 0,1-1 0,-1 0 0,0 0 0,1-1 0,10-1 0,2 0 0,-20 1 0,0 0 0,0 0 0,0-1 0,0 1 0,0-1 0,0 0 0,0 0 0,0 0 0,0 0 0,0 0 0,0-1 0,0 0 0,-1 1 0,1-1 0,-1 0 0,1 0 0,1-3 0,0 1 0,0-1 0,0 0 0,-1 0 0,0-1 0,0 1 0,0-1 0,-1 0 0,3-7 0,0-7 0,-1-1 0,0 1 0,-2-1 0,1-27 0,-2-364 0,-2 226 0,0 175 0,-1 16 0,-2 21 0,-8 403 0,12-416 0,-1 8 0,2 0 0,1 0 0,1-1 0,0 1 0,2-1 0,0 0 0,13 32 0,-15-45 0,0 0 0,1-1 0,0 1 0,0-1 0,0 0 0,1 0 0,0 0 0,0 0 0,0-1 0,1 0 0,0 0 0,0-1 0,0 1 0,0-1 0,1-1 0,-1 1 0,1-1 0,0 0 0,0-1 0,1 1 0,-1-2 0,0 1 0,16 1 0,-15-2 0,0 0-1,0 0 1,0-1 0,0 0-1,0-1 1,0 0 0,0 0-1,-1 0 1,1-1 0,0 0-1,0-1 1,-1 0 0,1 0-1,-1-1 1,10-6 0,-8 3-2,0 0 0,-1-1 0,0 0 0,0-1 0,-1 1 0,0-2 0,0 1 0,-1-1 0,-1 0 0,1 0 0,-2 0 0,1-1 1,-1 0-1,4-20 0,-2-2 2,-2-1 1,-2 1-1,-2-60 1,0 84-1,0 0 0,-1 0 0,0 1 0,0-1 0,-1 0 0,0 1 0,-1-1 0,-5-11 0,6 17 0,0 0 0,0 0 0,0 0 0,0 0 0,0 1 0,-1-1 0,1 1 0,-1 0 0,0 0 0,1 0 0,-1 0 0,0 0 0,0 0 0,0 1 0,0 0 0,-1-1 0,1 1 0,0 0 0,-1 1 0,1-1 0,0 1 0,-1-1 0,1 1 0,-5 0 0,6 0 0,0 1 0,1-1 0,-1 1 0,1-1 0,-1 1 0,1-1 0,0 1 0,-1 0 0,1 0 0,0 0 0,-1 0 0,1 0 0,0 0 0,0 0 0,0 0 0,0 0 0,0 0 0,0 1 0,0-1 0,0 0 0,0 1 0,1-1 0,-1 1 0,1-1 0,-1 1 0,1-1 0,-1 1 0,1-1 0,0 1 0,0 2 0,-3 9 0,2 0 0,0 23 0,1-25 0,-2 23 0,3 0 0,0 1 1,3-1-1,1 0 0,12 47 0,-13-69 0,0-1 0,1 1 0,0-1-1,1 0 1,0-1 0,1 1 0,0-1-1,10 10 1,-11-13-1,1-1 0,0 0 0,0-1-1,1 1 1,0-1 0,-1-1 0,2 1 0,-1-1 0,0-1-1,1 0 1,0 0 0,11 2 0,-1-2-8,-1-1-1,32-2 1,-38 0 5,-9 0 3,1 0 1,0 0-1,-1 0 0,1-1 1,0 0-1,-1 0 0,1 0 1,0 0-1,-1 0 1,1-1-1,-1 1 0,0-1 1,0 0-1,0 0 0,0 0 1,0-1-1,3-2 0,-2 0 2,0 1 0,-1-1-1,0 0 1,0 0 0,0-1-1,0 1 1,-1-1-1,0 1 1,3-12 0,-1-9 7,0 0 0,-2-1-1,-2-51 1,0 47-2,0-203 42,0 1181-48,-11-1145-12,0 6-8,9 118 20,6-204 0,-1 255 0,0 0 0,11-37 0,-11 50 0,0 1 0,1 0 0,0-1 0,0 1 0,1 1 0,1-1 0,-1 1 0,11-12 0,-11 16 2,-1 1-1,1 0 1,0 0 0,0 0-1,0 0 1,0 1 0,1 0-1,-1 0 1,1 0 0,-1 1-1,1 0 1,0 0 0,-1 0-1,1 1 1,0-1-1,9 2 1,-8-1-2,-1 1 1,1-1-1,-1 1 0,0 1 0,0-1 1,1 1-1,-1 0 0,0 0 0,-1 1 1,1-1-1,0 2 0,-1-1 0,1 0 1,6 7-1,-6-3 0,-1 0 0,0 0 0,0 0 0,0 1 0,-1 0 0,0 0 0,-1 0 0,0 0 0,0 1 0,-1-1 0,3 15 0,-3 2 0,0-1 0,-3 49 0,0-66 0,1 0 0,-2 0 0,1 0 0,-1 0 0,0 0 0,0 0 0,-1-1 0,0 1 0,0-1 0,-1 0 0,-7 10 0,4-6 0,-2-1 0,1 0 0,-1-1 0,0 0 0,-1 0 0,-13 7 0,-10 3 0,-1-1 0,0-1 0,-51 14 0,67-21-10,18-9 9,0 0 0,0 1 0,0-1 0,0 0 0,0 0 0,0 0 0,0 1 0,0-1 0,0 0 0,0 0 0,0 0 0,0 0 0,0 1 0,0-1 0,0 0 0,0 0 0,0 0 0,1 0 0,-1 1 0,0-1 0,0 0 0,0 0 0,0 0 0,0 0 1,0 1-1,0-1 0,1 0 0,-1 0 0,0 0 0,0 0 0,0 0 0,0 0 0,1 0 0,-1 0 0,0 1 0,0-1 0,0 0 0,0 0 0,1 0 0,-1 0 0,0 0 0,0 0 0,0 0 0,1 0 0,-1 0 0,35 5-51,253-1-14,-275-5 69,0 0 0,0-1 0,0-1 0,-1 0 1,1 0-1,-1-1 0,0-1 0,0 0 1,0 0-1,14-11 0,-18 11 0,-1 0 0,0-1-1,0 0 1,0 0 0,-1-1 0,0 0 0,0 0-1,-1-1 1,0 1 0,0-1 0,-1 0-1,0-1 1,0 1 0,-1-1 0,4-16 0,-2-7 6,-1-1 1,-2 1-1,-1-1 1,-6-50 0,4 74-9,0 0 0,-1 0 1,0 0-1,-1 0 0,0 0 1,0 1-1,-1-1 0,-7-12 0,9 18 1,0-1 0,-1 1-1,1 0 1,-1 0-1,0 0 1,1 0-1,-1 1 1,-1-1-1,1 1 1,0 0-1,-1-1 1,1 2-1,-1-1 1,1 0-1,-1 1 1,0-1-1,0 1 1,0 0-1,0 1 1,1-1-1,-9 0 1,11 1-2,-1 1 0,1-1 0,-1 1 0,1-1 0,-1 1 0,1 0 0,-1-1 0,1 1 0,-1 0 0,1 0 0,0 0 0,-1 0 0,1 0 0,0 0 0,0 1 0,0-1 0,0 0 0,0 1 0,0-1 0,0 0 0,1 1 0,-1-1 0,0 1 0,1-1 0,-1 1 0,1-1 0,-1 1 0,1 0 0,0 2 0,-3 9 0,1 0 0,0 21 0,2-25 0,-2 38 0,2 0 0,11 90 0,-7-117 0,0 0 0,1 0 0,1 0 0,1-1 0,0 0 0,2 0 0,0-1 0,1 0 0,17 22 0,-23-35 0,0-1 0,0 1 0,0-1 0,1 0 0,0-1 0,0 1 0,10 5 0,-13-8 0,-1-1 0,0 1 0,1 0 0,-1-1 0,1 1 0,-1-1 0,1 1 0,0-1 0,-1 0 0,1 0 0,-1 1 0,1-1 0,0 0 0,-1-1 0,1 1 0,-1 0 0,1 0 0,-1-1 0,1 1 0,0-1 0,-1 1 0,1-1 0,-1 1 0,0-1 0,1 0 0,-1 0 0,0 0 0,1 0 0,-1 0 0,0 0 0,0 0 0,0 0 0,0-1 0,0 1 0,2-3 0,6-17 0,-1-1 0,0 0 0,-2-1 0,0 1 0,-2-1 0,2-26 0,2-3 0,-4 32 0,21-108 0,-19 106 0,0 2 0,1-1 0,19-36 0,-25 55 0,0 0 0,0 0 0,0 0 0,1 0 0,-1 0 0,0 1 0,1-1 0,0 0 0,-1 1 0,1-1 0,0 1 0,0 0 0,-1 0 0,5-2 0,-5 2 0,0 1 0,1 0 0,-1 0 0,0 0 0,0 0 0,1 0 0,-1 0 0,0 0 0,0 0 0,1 0 0,-1 0 0,0 1 0,0-1 0,0 0 0,1 1 0,-1-1 0,0 1 0,0 0 0,2 0 0,0 3 0,1-1 0,0 0 0,-1 1 0,0 0 0,0 0 0,0 0 0,0 0 0,-1 1 0,0-1 0,0 1 0,2 5 0,5 17 0,-2 0 0,-1 1 0,-1 0 0,2 31 0,-3 117 0,-5-131 0,2-38 0,-1 1 0,0-1 0,0 0 0,-1 1 0,0-1 0,0 0 0,-1 0 0,0 0 0,0 0 0,0 0 0,-1 0 0,0-1 0,-1 1 0,-4 7 0,4-40 0,5 0 0,1 0 0,2 0 0,0 0 0,2 1 0,10-27 0,53-121 0,-69 173 0,6-17 0,1 2 0,1-1 0,0 1 0,1 0 0,0 0 0,1 1 0,1 1 0,16-17 0,-26 29 0,1 0 0,-1 0 0,0 0 0,1-1 0,-1 1 0,0 1 0,1-1 0,0 0 0,-1 0 0,1 0 0,-1 1 0,1-1 0,0 1 0,-1-1 0,1 1 0,0 0 0,-1 0 0,1 0 0,0 0 0,2 0 0,-3 0 0,0 1 0,0 0 0,0 0 0,0-1 0,1 1 0,-1 0 0,0 0 0,0 0 0,-1 0 0,1 0 0,0 0 0,0 0 0,0 0 0,-1 0 0,1 1 0,0-1 0,-1 0 0,1 0 0,0 3 0,1 9 0,1-1 0,-2 1 0,0 0 0,0 17 0,-1-13 0,1 78 0,-3-66 0,2 0 0,1 0 0,10 56 0,-10-81 0,1 1 0,-1-1 0,1 1 0,0-1 0,0 1 0,1-1 0,-1 0 0,1 0 0,0 0 0,0 0 0,0-1 0,0 1 0,1-1 0,-1 0 0,1 0 0,0 0 0,0 0 0,0-1 0,0 1 0,1-1 0,-1 0 0,1-1 0,-1 1 0,6 1 0,9 0 0,0 0 0,1-1 0,-1-1 0,32-2 0,-38 1 0,-4-1 0,0 0 0,0 0 0,0-1 0,0 0 0,0-1 0,0 0 0,0 0 0,-1-1 0,0 0 0,1 0 0,-1-1 0,-1 0 0,1-1 0,-1 0 0,7-7 0,-6 5 0,0 0 0,-1-1 0,0 0 0,-1 0 0,0-1 0,-1 1 0,1-1 0,-2-1 0,0 1 0,0-1 0,-1 1 0,4-18 0,-4 9 0,-1 1 0,-1-1 0,0 0 0,-2 1 0,0-1 0,-1 1 0,0-1 0,-9-28 0,9 41 0,0-1 0,-1 0 0,0 1 0,0-1 0,0 1 0,-1 0 0,0 0 0,0 1 0,-1-1 0,0 1 0,0 0 0,0 0 0,0 0 0,-1 1 0,0 0 0,1 0 0,-2 0 0,1 1 0,0 0 0,-1 0 0,1 0 0,-1 1 0,0 0 0,0 1 0,-10-2 0,13 2 0,0 0 0,0 1 0,0 0 0,0 0 0,0 0 0,0 0 0,0 1 0,1-1 0,-1 1 0,0 0 0,0 0 0,0 0 0,1 1 0,-1-1 0,1 1 0,-1 0 0,1 0 0,0 0 0,-1 0 0,1 1 0,0 0 0,1-1 0,-1 1 0,-2 4 0,-1 1 0,1 2 0,0-1 0,1 1 0,0 0 0,1-1 0,0 2 0,1-1 0,-2 11 0,-1 21 0,1 0 0,5 75 0,-1-109 0,0-2 0,0 0 0,1 1 0,-1-1 0,1 0 0,1 0 0,-1 0 0,1 0 0,0 0 0,1-1 0,-1 1 0,1 0 0,0-1 0,1 0 0,-1 0 0,1 0 0,0 0 0,0 0 0,0-1 0,1 0 0,0 0 0,0 0 0,0 0 0,0-1 0,0 0 0,1 0 0,-1 0 0,1-1 0,8 3 0,-4-3 0,0 0 0,0-1 0,0 1 0,0-2 0,12 0 0,-19 0 0,0 0 0,1 0 0,-1-1 0,0 1 0,0-1 0,0 0 0,0 0 0,0 0 0,0 0 0,0-1 0,0 1 0,0-1 0,0 1 0,-1-1 0,1 0 0,0 0 0,-1-1 0,0 1 0,4-4 0,-1-3 0,-1 0 0,0-1 0,0 1 0,0-1 0,-2 0 0,5-20 0,1-65 0,-7 85 0,7-192 0,18-216 0,-25 539 0,-11-1 0,-7 175 0,15-227 0,0-40 0,2 1 0,1 0 0,6 41 0,-6-64 0,0 0 0,1-1 0,0 1 0,0-1 0,0 0 0,1 1 0,0-1 0,0 0 0,0-1 0,1 1 0,-1 0 0,1-1 0,0 0 0,0 0 0,1 0 0,5 4 0,-3-4 0,-1-1 0,1 1 0,0-1 0,1 0 0,-1-1 0,0 0 0,1 0 0,0 0 0,-1-1 0,1 0 0,12-1 0,-16 0 0,0-1 0,-1 1 0,1-1 0,0 0 0,0-1 0,-1 1 0,1-1 0,-1 1 0,1-1 0,-1 0 0,0 0 0,0-1 0,0 1 0,0 0 0,0-1 0,0 0 0,-1 0 0,1 0 0,-1 0 0,0 0 0,0 0 0,2-5 0,6-11 0,-1 0 0,12-39 0,-16 44 0,36-115 0,-26 75 0,2 0 0,3 2 0,41-80 0,-56 123 0,1 0 0,0 1 0,1-1 0,14-14 0,-20 22 0,1-1 0,-1 1 0,1 0 0,0-1 0,-1 1 0,1 0 0,0 0 0,0 0 0,0 0 0,0 0 0,0 0 0,0 1 0,0-1 0,0 1 0,0-1 0,0 1 0,0 0 0,0 0 0,0 0 0,0 0 0,0 0 0,0 0 0,1 1 0,-1-1 0,0 0 0,0 1 0,0 0 0,0 0 0,0-1 0,-1 1 0,4 2 0,-1 1 0,0 0 0,0 1 0,0-1 0,-1 1 0,1 0 0,-1 0 0,0 0 0,-1 0 0,1 0 0,-1 1 0,0-1 0,2 10 0,3 13 0,3 34 0,-9-58 0,5 56 0,-3 0 0,-5 64 0,1-113 0,0 0 0,-1 0 0,0 1 0,0-1 0,-2 0 0,1-1 0,-1 1 0,-1-1 0,0 1 0,0-1 0,-1-1 0,0 1 0,-1-1 0,0 0 0,0 0 0,-15 12 0,14-15 0,0 0 0,0 0 0,0-1 0,-1 0 0,0 0 0,0-1 0,0 0 0,-1-1 0,1 0 0,-1 0 0,0-1 0,0 0 0,0-1 0,0 0 0,0-1 0,0 0 0,0 0 0,-19-4 0,26 3 0,0 0 0,0 0 0,0 0 0,0-1 0,0 1 0,1-1 0,-1 1 0,1-1 0,-1 0 0,1 0 0,0 0 0,-1-1 0,1 1 0,0 0 0,0-1 0,1 1 0,-1-1 0,1 0 0,-1 1 0,1-1 0,0 0 0,0 0 0,0 0 0,0 0 0,0 0 0,0-4 0,-1-11 0,0-1 0,1 1 0,2-26 0,-1 18 0,0 7 0,0 0 0,1 0 0,2 0 0,-1 0 0,2 0 0,1 1 0,0 0 0,1 0 0,1 0 0,1 1 0,0-1 0,15-21 0,-22 37 0,0 0 0,1 0 0,-1 1 0,0-1 0,1 0 0,-1 1 0,1-1 0,-1 1 0,1 0 0,0-1 0,-1 1 0,1 0 0,0 0 0,0 0 0,0 0 0,0 1 0,0-1 0,0 0 0,0 1 0,0-1 0,0 1 0,0 0 0,0 0 0,1 0 0,-1 0 0,0 0 0,0 0 0,0 0 0,0 1 0,0-1 0,0 1 0,0 0 0,0-1 0,0 1 0,0 0 0,3 2 0,1 2 0,0-1 0,0 1 0,-1 1 0,1-1 0,-1 1 0,0 0 0,-1 0 0,7 12 0,13 22 0,3 8 0,56 74 0,-72-108 0,1-1 0,0 0 0,1-1 0,1 0 0,0-1 0,0-1 0,1 0 0,0-1 0,24 11 0,-31-18-1,0 1 1,0-1-1,0-1 0,0 1 1,0-1-1,1-1 0,13 0 1,-22 0-3,0 0 1,0 0-1,1 0 1,-1 0-1,0 0 1,0 0-1,1 0 1,-1 0-1,0 0 1,0 0-1,1 0 1,-1 0-1,0 0 1,0 0 0,0 0-1,1 0 1,-1 0-1,0-1 1,0 1-1,0 0 1,1 0-1,-1 0 1,0 0-1,0 0 1,0-1-1,0 1 1,1 0-1,-1 0 1,0 0-1,0-1 1,0 1-1,0 0 1,0 0-1,0-1 1,0 1 0,0 0-1,0 0 1,0-1-1,0 1 1,0 0-1,0-1 1,1-28-417</inkml:trace>
</inkml:ink>
</file>

<file path=ppt/ink/ink11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5"/>
    </inkml:context>
    <inkml:brush xml:id="br0">
      <inkml:brushProperty name="width" value="0.05" units="cm"/>
      <inkml:brushProperty name="height" value="0.05" units="cm"/>
      <inkml:brushProperty name="color" value="#FFFFFF"/>
    </inkml:brush>
  </inkml:definitions>
  <inkml:trace contextRef="#ctx0" brushRef="#br0">144 210 30542,'45'-137'2193,"-45"137"-2192,0 0-1,0 0 1,0-1 0,0 1-1,0 0 1,1 0-1,-1-1 1,0 1 0,0 0-1,0 0 1,0-1 0,0 1-1,0 0 1,0 0 0,0-1-1,0 1 1,0 0 0,0 0-1,0-1 1,0 1-1,0 0 1,0 0 0,0-1-1,0 1 1,0 0 0,0 0-1,-1-1 1,1 1 0,0 0-1,0 0 1,0 0-1,0-1 1,0 1 0,-1 0-1,1 0 1,0 0 0,0-1-1,0 1 1,-1 0 0,1 0-1,0 0 1,0 0 0,0 0-1,-1 0 1,1 0-1,0-1 1,0 1 0,-1 0-1,1 0 1,-4 1-1,0 0 0,1 0 0,-1 0 0,0 0 0,1 1 0,-1-1 0,1 1 0,0 0 0,-1 0 0,1 0 0,0 0 0,0 1 0,1-1 0,-1 1 0,0 0 0,1 0 0,-4 5 0,-7 10 0,-19 34 0,29-46 0,-9 18 0,1 0 0,1 0 0,1 1 0,1 0 0,2 1 0,-5 29 0,6-11 0,1 1 0,5 80 0,-1-121 0,0 1 0,1-1 0,-1 1 0,1-1 0,0 1 0,1-1 0,-1 1 0,1-1 0,0 0 0,0 0 0,0 0 0,0 0 0,1 0 0,-1 0 0,1-1 0,0 1 0,0-1 0,1 0 0,3 4 0,0-3 0,0 0 0,0 0 0,0-1 0,1 0 0,-1-1 0,1 1 0,-1-1 0,1-1 0,0 0 0,11 1 0,-7-1 0,0 0 0,0-1 0,0 0 0,0-1 0,0 0 0,18-5 0,-24 4 0,-1 0 0,1-1 0,0 1 0,-1-1 0,1 0 0,-1-1 0,0 1 0,0-1 0,-1 0 0,1-1 0,-1 1 0,0-1 0,0 0 0,5-7 0,-3 2 0,0 0 0,-1 0 0,-1-1 0,0 0 0,0 1 0,-1-1 0,0-1 0,2-16 0,-2-10 0,-2-47 0,-1 53 0,-1 5 0,0 0 0,-2 0 0,-7-33 0,7 48 0,0 0 0,-1 1 0,0-1 0,-1 0 0,0 1 0,-1 0 0,0 0 0,-1 1 0,-10-13 0,16 22 0,0 0 0,0 0 0,0 0 0,0 0 0,0 0 0,0 0 0,-1 0 0,1 0 0,0 1 0,-1-1 0,1 0 0,0 1 0,-1-1 0,1 1 0,-1-1 0,1 1 0,-1 0 0,1-1 0,-1 1 0,1 0 0,-1 0 0,0 0 0,1 0 0,-1 1 0,1-1 0,-1 0 0,1 1 0,0-1 0,-1 1 0,1-1 0,-1 1 0,1 0 0,0-1 0,-1 1 0,1 0 0,0 0 0,0 0 0,0 0 0,0 0 0,-1 0 0,1 1 0,1-1 0,-1 0 0,0 0 0,0 1 0,0-1 0,1 0 0,-1 1 0,0 2 0,-4 10 0,1 0 0,0 0 0,1 1 0,1-1 0,-1 16 0,0 83 0,3-103 0,1 7 0,-1 1 0,2-1 0,0 1 0,2-1 0,-1 0 0,2 0 0,0 0 0,15 31 0,-16-41 0,0 0 0,0 0 0,1 0 0,0-1 0,0 0 0,1 0 0,-1 0 0,1 0 0,1-1 0,-1 0 0,1 0 0,0-1 0,0 0 0,0 0 0,0 0 0,1-1 0,-1 0 0,1-1 0,0 0 0,0 0 0,13 1 0,-7-1 0,-1-1 0,1-1 0,-1 0 0,22-4 0,-30 3 0,0 0 0,-1 0 0,1-1 0,-1 0 0,1 1 0,-1-2 0,0 1 0,0 0 0,0-1 0,0 0 0,0 0 0,-1 0 0,1 0 0,-1 0 0,0-1 0,5-5 0,-1-3 0,-1 0 0,0 0 0,0-1 0,-2 1 0,1-1 0,-2 0 0,1 0 0,1-21 0,-1-13 0,-1-51 0,-3 47 0,0 14 0,0 17 0,0-1 0,2 1 0,6-36 0,-8 56 0,0-1 0,0 1 0,0-1 0,0 1 0,0-1 0,0 1 0,1-1 0,-1 1 0,0-1 0,0 1 0,0-1 0,1 1 0,-1-1 0,0 1 0,0-1 0,1 1 0,-1 0 0,0-1 0,1 1 0,-1 0 0,1-1 0,-1 1 0,0 0 0,1-1 0,-1 1 0,1 0 0,-1 0 0,1 0 0,-1-1 0,1 1 0,-1 0 0,1 0 0,-1 0 0,1 0 0,-1 0 0,1 0 0,-1 0 0,1 0 0,0 0 0,0 1 0,1-1 0,-1 1 0,0 0 0,0 0 0,0 0 0,0 0 0,0 0 0,0 0 0,0 0 0,0 0 0,0 0 0,0 0 0,-1 1 0,1-1 0,1 2 0,8 25 0,0 0 0,-2 0 0,0 1 0,-3 0 0,5 44 0,-3 155 0,-7-223 0,0-5 0,0 1 0,0-1 0,0 0 0,0 0 0,0 0 0,0 0 0,0 1 0,0-1 0,0 0 0,0 0 0,0 0 0,0 1 0,0-1 0,0 0 0,0 0 0,0 0 0,0 0 0,0 0 0,0 1 0,0-1 0,0 0 0,1 0 0,-1 0 0,0 0 0,0 0 0,0 1 0,0-1 0,0 0 0,1 0 0,-1 0 0,0 0 0,0 0 0,0 0 0,0 0 0,0 0 0,1 0 0,-1 0 0,0 0 0,0 1 0,0-1 0,0 0 0,1 0 0,8-5 0,9-13 0,11-31 0,-2-1 0,34-91 0,-6 14 0,-39 93 0,2-1 0,1 2 0,24-32 0,-43 65 0,0 0 0,0-1 0,0 1 0,0 0 0,0-1 0,0 1 0,0 0 0,1 0 0,-1-1 0,0 1 0,0 0 0,0-1 0,0 1 0,1 0 0,-1 0 0,0-1 0,0 1 0,0 0 0,1 0 0,-1 0 0,0-1 0,0 1 0,1 0 0,-1 0 0,0 0 0,1 0 0,-1 0 0,0 0 0,0-1 0,1 1 0,-1 0 0,0 0 0,1 0 0,-1 0 0,0 0 0,1 0 0,-1 0 0,0 0 0,1 0 0,-1 0 0,0 1 0,1-1 0,-1 0 0,2 6 0,-1 1 0,0-1 0,0 1 0,-1-1 0,0 0 0,0 1 0,-2 10 0,1 11 0,-2 22 0,-12 73 0,7-73 0,-2 77 0,9-108-9,4 29 25,-3-46-24,1 0-1,-1 0 0,1 0 1,0 0-1,0 0 1,0 0-1,0 0 1,0 0-1,0 0 1,0 0-1,1-1 1,-1 1-1,1 0 1,-1-1-1,1 1 1,0-1-1,0 0 1,2 2-1,28 8-572</inkml:trace>
</inkml:ink>
</file>

<file path=ppt/ink/ink11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6"/>
    </inkml:context>
    <inkml:brush xml:id="br0">
      <inkml:brushProperty name="width" value="0.05" units="cm"/>
      <inkml:brushProperty name="height" value="0.05" units="cm"/>
      <inkml:brushProperty name="color" value="#FFFFFF"/>
    </inkml:brush>
  </inkml:definitions>
  <inkml:trace contextRef="#ctx0" brushRef="#br0">5 554 32367,'0'0'8,"0"0"0,-1 0 0,1 0 0,0 0 0,0 0 0,0 0 0,0 0 0,-1 0 0,1 0 0,0 0 0,0 0 0,0 1 0,0-1 0,-1 0 0,1 0 0,0 0 0,0 0 0,0 0 0,0 0 0,0 0 0,0 1 0,-1-1 0,1 0 0,0 0 0,0 0 0,0 0 0,0 1 0,0-1 0,0 0 0,0 0 0,0 0 0,0 0 0,0 1 0,0-1 0,0 0 0,0 0 0,0 0 0,0 0 0,0 1 1,0-1-1,0 0 0,0 0 0,0 0 0,0 0 0,0 1 0,0-1 0,0 0 0,0 0 0,0 0 0,0 0 0,1 1 0,-1 3-25,0 204 17,1-204-1,-1-1 0,1 0 0,0 0 0,0 0-1,0 0 1,0 0 0,0 0 0,1-1 0,-1 1 0,1 0 0,0-1 0,0 1 0,0-1-1,0 1 1,0-1 0,0 0 0,1 0 0,-1 0 0,1 0 0,0 0 0,-1-1-1,1 1 1,0-1 0,0 0 0,0 0 0,3 1 0,-2-1 1,-1 0 0,1 0 0,-1 0 0,1 0 1,0-1-1,-1 0 0,1 0 0,0 0 0,-1 0 0,1-1 1,0 1-1,-1-1 0,1 0 0,-1 0 0,1 0 0,-1 0 0,1-1 1,-1 0-1,0 1 0,0-1 0,0 0 0,6-5 0,-1-3 3,0-1 0,-1 0-1,0 0 1,0 0 0,-1-1-1,-1 0 1,0 0-1,-1-1 1,0 1 0,3-23-1,2-18-3,2-64-1,-11 111 3,7-362-1,-8 277 0,2 553 0,-1-442 0,1 0 0,1 0 0,1 0 0,1 0 0,0-1 0,2 1 0,0-1 0,9 18 0,-12-30 0,0-1 0,1 1 0,0-1 0,1 0 0,-1 0 0,1 0 0,0-1 0,1 1 0,-1-1 0,1-1 0,0 1 0,0-1 0,0 0 0,1 0 0,0-1 0,-1 0 0,1 0 0,0 0 0,1-1 0,-1 0 0,0-1 0,1 0 0,13 1 0,-16-1 0,-1-1 0,0 0 0,1 0 0,-1-1 0,1 1 0,-1-1 0,0 0 0,1 0 0,7-3 0,-10 2 0,1 0 0,-1 0 0,1 0 0,-1 0 0,0 0 0,1 0 0,-1-1 0,0 1 0,-1-1 0,1 0 0,0 1 0,-1-1 0,3-6 0,1-5 0,0-1 0,0 1 0,-2-1 0,0-1 0,2-26 0,-3-81 0,-3 69 0,1-398 0,-10 697 0,10 244 0,0-488 0,0-1 0,0 0 0,0 1 0,0-1 0,1 1 0,-1-1 0,0 0 0,0 1 0,0-1 0,0 0 0,1 1 0,-1-1 0,0 0 0,0 1 0,1-1 0,-1 0 0,0 0 0,1 1 0,-1-1 0,0 0 0,1 0 0,-1 1 0,0-1 0,1 0 0,-1 0 0,0 0 0,1 0 0,-1 0 0,0 1 0,1-1 0,-1 0 0,1 0 0,-1 0 0,0 0 0,1 0 0,-1 0 0,1 0 0,-1-1 0,1 1 0,18-7 0,-9-4 0,0-1 0,-1 0 0,0-1 0,0 1 0,-2-2 0,11-22 0,2-3 0,9-15 0,51-90 0,-66 122 0,1 1 0,0 1 0,2 0 0,22-21 0,-38 39 0,1 1 0,0-1 0,0 0 0,0 1 0,0-1 0,0 1 0,0-1 0,0 1 0,1 0 0,-1 0 0,0 0 0,1 0 0,-1 1 0,0-1 0,1 0 0,3 1 0,-6 0 0,1 0 0,-1 0 0,1 0 0,-1 0 0,1 1 0,-1-1 0,1 0 0,-1 0 0,1 1 0,-1-1 0,0 0 0,1 1 0,-1-1 0,1 0 0,-1 1 0,0-1 0,1 1 0,-1-1 0,0 1 0,0-1 0,1 1 0,-1-1 0,0 0 0,0 1 0,0 0 0,0-1 0,1 1 0,-1-1 0,0 1 0,0-1 0,0 1 0,0-1 0,0 1 0,0-1 0,0 1 0,-1-1 0,1 1 0,0-1 0,0 1 0,0-1 0,0 1 0,-1 0 0,1 7 0,-2 37 0,-1-1 0,-11 50 0,7-41 0,2 0 0,3 60 0,2-110 0,0 0 0,0 0 0,0 0 0,1 0 0,-1 0 0,1 0 0,0-1 0,0 1 0,0 0 0,0 0 0,0-1 0,1 1 0,-1-1 0,1 1 0,-1-1 0,1 1 0,0-1 0,0 0 0,0 0 0,0 0 0,1 0 0,-1 0 0,0-1 0,1 1 0,-1-1 0,1 0 0,0 1 0,-1-1 0,1 0 0,3 0 0,9 3 0,-1-2 0,1 0 0,-1-1 0,28-1 0,-27 0 0,-9 0 0,0 0 0,1 0 0,-1-1 0,0 0 0,0 0 0,0-1 0,0 1 0,0-2 0,0 1 0,-1 0 0,1-1 0,-1 0 0,1-1 0,-1 1 0,7-7 0,-6 4 0,0-1 0,0 0 0,-1 0 0,1-1 0,-2 0 0,1 0 0,-1 0 0,-1 0 0,1 0 0,2-12 0,2-17 0,-1-1 0,-2 0 0,-2 0 0,-1 0 0,-5-51 0,2 64 0,1 15 0,0 0 0,0 0 0,-2 0 0,1 0 0,-1 0 0,-1 0 0,-4-12 0,7 21 0,-1 0 0,1 0 0,0 0 0,-1 1 0,1-1 0,-1 0 0,1 0 0,-1 0 0,1 1 0,-1-1 0,0 0 0,1 1 0,-1-1 0,0 0 0,1 1 0,-1-1 0,0 1 0,0-1 0,0 1 0,0-1 0,1 1 0,-1 0 0,0 0 0,0-1 0,0 1 0,0 0 0,0 0 0,0 0 0,0 0 0,0 0 0,0 0 0,0 0 0,0 0 0,0 0 0,1 0 0,-1 1 0,0-1 0,0 0 0,0 1 0,0-1 0,0 1 0,0-1 0,1 1 0,-1-1 0,0 1 0,0-1 0,1 1 0,-1 0 0,0-1 0,1 1 0,-1 0 0,0 1 0,-4 7 0,1 1 0,0-1 0,0 1 0,1 0 0,0 1 0,1-1 0,0 0 0,1 1 0,0 11 0,1 103 0,1-118 0,0 6 0,0 0 0,1 0 0,1 0 0,0 0 0,0-1 0,2 1 0,-1-1 0,2 0 0,10 18 0,-13-24 0,0-1 0,1 0 0,0 0-1,0 0 1,0-1 0,1 0 0,-1 1-1,1-1 1,0-1 0,0 1 0,0-1-1,1 0 1,-1 0 0,1-1 0,0 1-1,0-1 1,0 0 0,0-1-1,0 0 1,0 0 0,11 1 0,5-6-91,-7-13-261</inkml:trace>
</inkml:ink>
</file>

<file path=ppt/ink/ink11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7"/>
    </inkml:context>
    <inkml:brush xml:id="br0">
      <inkml:brushProperty name="width" value="0.05" units="cm"/>
      <inkml:brushProperty name="height" value="0.05" units="cm"/>
      <inkml:brushProperty name="color" value="#FFFFFF"/>
    </inkml:brush>
  </inkml:definitions>
  <inkml:trace contextRef="#ctx0" brushRef="#br0">0 9 32607,'76'0'32,"25"0"0,14 0-32,-7 0 0,-20-9-432</inkml:trace>
</inkml:ink>
</file>

<file path=ppt/ink/ink11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9"/>
    </inkml:context>
    <inkml:brush xml:id="br0">
      <inkml:brushProperty name="width" value="0.05" units="cm"/>
      <inkml:brushProperty name="height" value="0.05" units="cm"/>
      <inkml:brushProperty name="color" value="#FFFFFF"/>
    </inkml:brush>
  </inkml:definitions>
  <inkml:trace contextRef="#ctx0" brushRef="#br0">0 232 32287,'5'-8'355,"-3"14"-226,-2 20-153,0-18 44,0 1039-20,-2-1222 0,6-231 0,-1 359 0,2 0 0,14-61 0,-15 90 0,2 0 0,0 0 0,0 0 0,2 1 0,0 0 0,1 0 0,1 1 0,19-25 0,-22 33 0,1 1 0,-1 1 0,1-1 0,1 1 0,-1 1 0,1-1 0,0 2 0,0-1 0,1 1 0,-1 0 0,1 1 0,0 0 0,0 1 0,0 0 0,0 1 0,0 0 0,0 0 0,0 1 0,1 0 0,-1 1 0,0 0 0,10 3 0,-17-3 0,-1 0 0,1 0 0,0 1 0,-1-1 0,0 1 0,1-1 0,-1 1 0,0 0 0,0 0 0,0 0 0,0 0 0,0 0 0,0 0 0,-1 1 0,1-1 0,-1 1 0,1-1 0,-1 1 0,0-1 0,0 1 0,0 0 0,0 4 0,2 7 0,0 1 0,-2-1 0,1 18 0,-1-24 0,0 14 0,-1 0 0,0 0 0,-2 0 0,-4 24 0,4-37 0,-1 1 0,0-1 0,-1 0 0,1 0 0,-2 0 0,1-1 0,-1 1 0,-1-1 0,1 0 0,-1 0 0,-13 12 0,1-5-6,-1-1-1,0-1 1,0-1 0,-1-1-1,-1 0 1,0-2 0,0 0 0,-1-1-1,0-2 1,-38 8 0,60-14 0,0 0 1,0-1-1,0 1 1,-1 0 0,1 0-1,0 0 1,0 0-1,0 0 1,0 0 0,-1 0-1,1 0 1,0 0-1,0 0 1,0 0 0,-1 0-1,1 0 1,0 0-1,0 0 1,0 0 0,0 0-1,-1 0 1,1 0-1,0 0 1,0 1 0,0-1-1,0 0 1,0 0-1,-1 0 1,1 0 0,0 0-1,0 0 1,0 0-1,0 1 1,0-1 0,0 0-1,-1 0 1,1 0 0,0 0-1,0 0 1,0 1-1,0-1 1,0 0 0,0 0-1,0 0 1,0 0-1,0 1 1,0-1 0,0 0-1,0 0 1,0 1-1,11 3-134,19 0 83,134 0 9,-115-5 14,-39 2 45,0-1 0,-1-1 0,1 1 0,-1-2 0,0 1 0,1-1-1,-1-1 1,0 0 0,0 0 0,0-1 0,-1 0 0,1 0 0,-1-1 0,0 0 0,0-1 0,-1 1 0,1-1 0,-1-1 0,0 0 0,-1 0 0,0 0 0,0-1 0,-1 1 0,0-1 0,0-1 0,6-12 0,-3 0 16,0-1-1,0 0 1,-2 0-1,-1-1 1,3-37 0,-1-115 103,-7 169-129,-1 89 0,3 127 3,0-195-5,0 0 0,0 1 0,1-2 0,1 1 0,1 0 0,10 23 0,-13-33 1,0-1-1,1 1 1,-1-1 0,1 1 0,0-1-1,0 0 1,1 0 0,-1-1-1,1 1 1,0-1 0,0 1 0,0-1-1,0-1 1,1 1 0,-1 0 0,1-1-1,0 0 1,-1 0 0,1 0 0,0-1-1,0 0 1,0 0 0,6 1 0,-4-2 1,-1 1 1,0-1-1,0-1 1,0 1-1,0-1 1,1 0-1,-1 0 1,7-3-1,-10 2-1,0 1 0,1-1 0,-1-1 0,0 1 0,0 0 0,-1-1 0,1 1 0,0-1 0,-1 0 0,0 0 0,1 0 0,-1 0 0,0-1 0,2-5 0,4-8 0,-1-1 0,-1 1 0,-1-1 0,0 0 0,2-23 0,4-94 0,-9 95 0,1-1 0,13-63 0,-16 103 0,0-1-1,1 0 1,-1 0 0,1 0-1,-1 0 1,1 1 0,0-1-1,-1 0 1,1 1 0,0-1 0,0 0-1,0 1 1,1-1 0,-1 1-1,0 0 1,0-1 0,1 1-1,-1 0 1,1 0 0,-1 0-1,1 0 1,-1 0 0,1 0-1,0 0 1,0 0 0,-1 1-1,1-1 1,0 1 0,0-1-1,0 1 1,-1 0 0,1 0 0,0 0-1,0 0 1,0 0 0,0 0-1,0 0 1,2 1 0,2 1-2,-1 0 1,1 0-1,-1 0 1,0 1 0,0-1-1,0 1 1,-1 1-1,1-1 1,-1 1-1,1 0 1,3 4 0,11 12-2,-7-8 0,-1 1-1,-1-1 1,12 19 0,-22-57 45,0 23-42,-1 0 1,0 1-1,0-1 0,0 0 0,0 1 0,0-1 0,-1 1 0,1-1 0,-1 1 0,0 0 1,0 0-1,0-1 0,0 1 0,0 1 0,0-1 0,0 0 0,0 0 0,-1 1 0,1-1 0,-1 1 1,1 0-1,-1 0 0,0 0 0,1 0 0,-1 0 0,-5 0 0,4 0 0,-1 0 0,0 1 0,0-1 0,0 1 0,1 0 0,-1 0 0,0 1 0,0-1 0,0 1 0,1 0 0,-1 1 0,1-1 0,-1 1 0,1 0 0,-9 4 0,6 0 0,0 0 0,1 0 0,0 1 0,0 0 0,1 0 0,0 0 0,0 1 0,0-1 0,1 1 0,0 0 0,1 1 0,0-1 0,0 1 0,-3 15 0,1 6 0,1 1 0,1-1 0,1 34 0,2-54 0,1-1 0,-1 1 0,1 0 0,1-1 0,0 1 0,0-1 0,1 1 0,0-1 0,8 15 0,-7-17 0,1-1 0,-1 1 0,1-1 0,0 0 0,1-1 0,-1 0 0,1 0 0,0 0 0,0 0 0,1-1 0,-1 0 0,13 5 0,-1-2 0,0-2 0,0 0 0,1-1 0,0-1 0,-1 0 0,1-2 0,0 0 0,0-1 0,32-5 0,-47 5 0,1-1 0,0 1 0,0-2 0,-1 1 0,1 0 0,-1-1 0,1 0 0,-1 0 0,0 0 0,1-1 0,-1 1 0,0-1 0,-1 0 0,1 0 0,4-5 0,-3 1 0,0 1 0,0-1 0,0 0 0,-1 0 0,-1-1 0,1 1 0,-1-1 0,3-10 0,1-13 0,-1-1 0,-2 0 0,1-53 0,-5 71 0,4-374 18,-5 259-15,0 146-7,0 0 0,-7 24-1,0 13-3,0 273 8,8-239 0,0-68 0,1-1 0,0 0 0,1 1 0,9 30 0,-10-45 0,0-1 0,0 0 0,0 0 0,1 0 0,0 0 0,0-1 0,0 1 0,0 0 0,0-1 0,1 1 0,-1-1 0,1 0 0,0 0 0,0 0 0,1 0 0,-1-1 0,0 1 0,1-1 0,0 0 0,-1 0 0,1 0 0,0 0 0,0 0 0,0-1 0,0 0 0,0 0 0,8 1 0,-8-2 1,0 1 0,0-1 0,0 0 0,0 0 0,0 0 0,0 0 0,0-1 0,0 0 0,0 1 0,0-2 0,0 1 0,-1 0 0,1-1 0,0 1 0,-1-1 0,1 0-1,-1-1 1,0 1 0,0 0 0,0-1 0,0 0 0,0 0 0,0 0 0,-1 0 0,1 0 0,-1 0 0,0-1 0,0 1 0,0-1 0,0 1 0,-1-1 0,2-5 0,6-16-1,-1-1 0,-2 0 0,0 0 0,2-41 0,-4-116 0,-4 121 0,-7 248 0,7-162 0,0-1 0,2 0 0,1 1 0,7 31 0,-8-49 0,0 1 0,0-1 0,0 0 0,1 0 0,0 0 0,0-1 0,1 1 0,-1-1 0,1 0 0,0 0 0,1 0 0,-1 0 0,1-1 0,0 0 0,0 0 0,1 0 0,-1 0 0,1-1 0,-1 0 0,10 4 0,-5-4 0,0-1 0,-1 1 0,1-2 0,0 1 0,0-1 0,0-1 0,0 0 0,15-1 0,-23 0 0,1 0 0,0 1 0,0-1 0,-1 0 0,1-1 0,-1 1 0,1 0 0,-1-1 0,1 0 0,-1 1 0,0-1 0,0 0 0,0 0 0,0 0 0,0 0 0,0-1 0,0 1 0,-1 0 0,1-1 0,-1 1 0,0-1 0,0 0 0,0 1 0,0-1 0,1-5 0,1-6 0,0 1 0,-1-1 0,1-27 0,-2 15 0,-2-99 0,0 112 0,-1 1 0,0-1 0,-1 1 0,0 0 0,0 0 0,-2 0 0,-8-18 0,3 15 0,4 15 0,3 12 0,3-11 0,0 265 0,0-261 0,1 0 0,-1 0 0,1 0 0,0-1 0,0 1 0,1 0 0,0 0 0,-1-1 0,2 1 0,-1-1 0,0 1 0,1-1 0,0 0 0,0 0 0,0 0 0,0-1 0,1 1 0,-1-1 0,1 0 0,7 5 0,-4-4 0,0-1 0,0 0 0,1 0 0,-1-1 0,1 1 0,-1-2 0,1 1 0,0-1 0,0 0 0,-1-1 0,1 0 0,11-1 0,-17 0 0,-1 1 0,0 0 0,1-1 0,-1 0 0,0 1 0,1-1 0,-1 0 0,0 0 0,0 1 0,0-1 0,0 0 0,0 0 0,0 0 0,0 0 0,0-1 0,0 1 0,0 0 0,0 0 0,-1 0 0,1-1 0,0 1 0,-1 0 0,1-1 0,-1 1 0,0-1 0,1-1 0,5-45 0,-6 42 0,3-110 0,-4 73 0,2 1 0,12-72 0,-13 110 0,1 0 0,0 0 0,0 0 0,0 1 0,1-1 0,-1 0 0,1 0 0,0 1 0,0-1 0,0 1 0,1-1 0,-1 1 0,1 0 0,0 0 0,0 0 0,4-3 0,-3 4 0,0 0 0,0 0 0,1 0 0,-1 1 0,1 0 0,-1 0 0,1 0 0,-1 0 0,1 1 0,0-1 0,-1 1 0,1 1 0,7 0 0,-9 0 0,1 0 0,-1 0 0,1 0 0,-1 1 0,0-1 0,0 1 0,0 0 0,0 0 0,0 0 0,0 0 0,0 0 0,-1 1 0,1-1 0,-1 1 0,0 0 0,1 0 0,-1 0 0,-1 0 0,1 0 0,0 0 0,-1 1 0,1-1 0,0 6 0,3 4 0,-1 1 0,-1 0 0,0 0 0,1 25 0,-1-10 0,-2-1 0,-2 1 0,0-1 0,-2 1 0,-7 34 0,6-47 0,0 0 0,2 0 0,0 0 0,0 22 0,2-36 0,1 0 0,-1-1 0,1 1 0,-1 0 0,1-1 0,-1 1 0,1 0 0,0-1 0,0 1 0,0 0 0,0-1 0,0 0 0,0 1 0,0-1 0,1 1 0,-1-1 0,0 0 0,1 0 0,-1 0 0,1 0 0,-1 0 0,1 0 0,0 0 0,-1-1 0,1 1 0,0-1 0,0 1 0,-1-1 0,1 1 0,3-1 0,9 2 0,0 0 0,-1-1 0,16-1 0,-15 0 0,7 1 3,-6 0-6,1-1-1,0 0 0,26-5 1,-38 4 2,1 0-1,-1 0 1,0-1 0,0 1 0,1-1 0,-1 0 0,-1 0-1,1-1 1,0 1 0,0-1 0,-1 0 0,1 0 0,-1 0 0,0 0-1,0-1 1,0 1 0,3-6 0,0-3 1,-1 1 0,1-1 0,-2-1 0,0 1 0,0-1 0,-1 0 0,-1 0 0,2-20 0,-4-111 0,-2 93 0,2 36 4,0 0-1,-1 1 1,-1-1-1,0 1 1,-1 0-1,-1 0 1,0 0-1,-12-26 1,16 39-4,-1 0 0,1 0 0,-1-1 0,1 1 0,-1 0 0,0 0 0,1 0 0,-1 0 0,0 1 0,1-1 0,-1 0 0,0 0 0,0 0 0,0 1 0,0-1 0,0 0 0,0 1 0,0-1 0,0 1 0,0-1 0,0 1 0,0-1 0,-1 1 0,1 0 0,0 0 0,0-1 0,0 1 0,0 0 0,-1 0 0,1 0 0,0 0 0,-2 1 0,1 0 0,0 0 0,1 0 0,-1 0 0,0 1 0,0-1 0,1 0 0,-1 1 0,1 0 0,-1-1 0,1 1 0,0 0 0,0 0 0,0 0 0,0-1 0,0 1 0,0 0 0,0 0 0,0 5 0,-7 31 0,1 1 0,3 1 0,1-1 0,4 62 0,-1-48 0,0-25 0,-1-7 0,1 0 0,1 0 0,1-1 0,0 1 0,7 22 1,-8-38-2,0-1 1,1 0 0,-1 0 0,1 0 0,0 0-1,0 0 1,1-1 0,-1 1 0,1-1 0,0 1-1,0-1 1,0 0 0,0 0 0,0 0 0,1 0-1,-1-1 1,1 0 0,0 1 0,0-1 0,0 0 0,0-1-1,0 1 1,0-1 0,0 0 0,1 0 0,-1 0-1,0-1 1,1 1 0,-1-1 0,5 0 0,-7 0-15,0 0 1,1 0 0,-1 0 0,0 0-1,0 0 1,0 0 0,1-1 0,-1 1-1,0-1 1,0 1 0,0-1-1,0 0 1,0 0 0,0 0 0,0 0-1,0 0 1,0-1 0,-1 1 0,1 0-1,0-1 1,-1 1 0,1-1 0,-1 0-1,0 0 1,2-2 0,13-39-1195</inkml:trace>
</inkml:ink>
</file>

<file path=ppt/ink/ink11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00"/>
    </inkml:context>
    <inkml:brush xml:id="br0">
      <inkml:brushProperty name="width" value="0.05" units="cm"/>
      <inkml:brushProperty name="height" value="0.05" units="cm"/>
      <inkml:brushProperty name="color" value="#FFFFFF"/>
    </inkml:brush>
  </inkml:definitions>
  <inkml:trace contextRef="#ctx0" brushRef="#br0">1 21 32319,'19'0'224,"34"0"-128,19 0-32,6 0-32,-6 0 0,-6 0-32,-14 0 0,-12 0 0,-14 0-32,-20-9-112,-6-3-2465</inkml:trace>
</inkml:ink>
</file>

<file path=ppt/ink/ink11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00"/>
    </inkml:context>
    <inkml:brush xml:id="br0">
      <inkml:brushProperty name="width" value="0.05" units="cm"/>
      <inkml:brushProperty name="height" value="0.05" units="cm"/>
      <inkml:brushProperty name="color" value="#FFFFFF"/>
    </inkml:brush>
  </inkml:definitions>
  <inkml:trace contextRef="#ctx0" brushRef="#br0">278 65 32415,'-18'-4'21,"-2"0"1,1 2-1,0 0 1,0 1-1,-1 1 1,-18 2-1,32-1-19,0 0 0,1 0-1,-1 0 1,1 1-1,0 0 1,-1 0-1,1 0 1,0 0-1,0 1 1,0 0 0,1 0-1,-1 1 1,1-1-1,-1 1 1,1 0-1,0 0 1,1 0-1,-1 0 1,1 1 0,0 0-1,0-1 1,0 1-1,0 0 1,-1 7-1,1-4-2,0 1 0,1 0 0,0 0-1,0 0 1,1 0 0,0 1 0,1-1-1,0 0 1,1 0 0,1 12 0,-1-16 1,1 0 0,-1 0 0,1 0 0,-1 0 0,1-1 1,0 1-1,1-1 0,-1 0 0,1 0 0,0 1 0,0-2 0,1 1 1,-1 0-1,1-1 0,-1 1 0,1-1 0,0 0 0,0 0 0,9 4 1,-1-3 0,0 0 1,1-1 0,-1 0 0,1-1-1,0 0 1,0-1 0,0-1-1,18-1 1,-9 1 1,-19 0 0,0 0 0,0 0 0,0 0 0,0 0-1,0 0 1,0-1 0,0 0 0,0 1 0,0-1-1,0 0 1,0 0 0,0-1 0,-1 1 0,1 0 0,0-1-1,-1 0 1,1 0 0,-1 1 0,0-1 0,1-1-1,-1 1 1,0 0 0,0-1 0,-1 1 0,1-1 0,0 1-1,-1-1 1,0 0 0,1 1 0,-1-1 0,0 0-1,-1 0 1,1 0 0,0 0 0,0-6 0,2-7 2,-1-1 0,-1 1 0,0-1 0,-1 1 0,-1 0-1,0-1 1,-1 1 0,-7-26 0,7 36-4,0 0-1,0 0 0,0 0 1,-1 0-1,0 0 0,0 1 1,0-1-1,-1 1 0,0 0 1,0 0-1,0 0 1,-1 0-1,0 1 0,0 0 1,0 0-1,0 0 0,0 1 1,-1-1-1,1 1 0,-1 1 1,0-1-1,0 1 0,0 0 1,-10-2-1,12 3-1,-1 0-1,1 1 1,-1-1 0,1 1 0,-1 0-1,1 1 1,-1-1 0,1 1 0,0-1-1,-1 1 1,1 0 0,0 1-1,-1-1 1,1 1 0,-6 4 0,5-3-18,1 1 1,-1-1-1,1 1 0,1 1 1,-1-1-1,0 0 1,1 1-1,0 0 1,0 0-1,0 0 1,-3 9-1,-18 57-650</inkml:trace>
</inkml:ink>
</file>

<file path=ppt/ink/ink1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25"/>
    </inkml:context>
    <inkml:brush xml:id="br0">
      <inkml:brushProperty name="width" value="0.05" units="cm"/>
      <inkml:brushProperty name="height" value="0.05" units="cm"/>
      <inkml:brushProperty name="color" value="#FFFF00"/>
    </inkml:brush>
  </inkml:definitions>
  <inkml:trace contextRef="#ctx0" brushRef="#br0">1 20 31262,'33'3'96,"11"-1"208,8 3 49,8-2-113,11-3-128,1 0-16,-7 0-48,-4 0-32,-17 0-16,-17-8-48,-13-2-96,-14 6-336,0-6-2978</inkml:trace>
</inkml:ink>
</file>

<file path=ppt/ink/ink11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28"/>
    </inkml:context>
    <inkml:brush xml:id="br0">
      <inkml:brushProperty name="width" value="0.05" units="cm"/>
      <inkml:brushProperty name="height" value="0.05" units="cm"/>
      <inkml:brushProperty name="color" value="#FFFFFF"/>
    </inkml:brush>
  </inkml:definitions>
  <inkml:trace contextRef="#ctx0" brushRef="#br0">316 7 31983,'0'0'635,"-6"-3"-569,-71 1-48,18 1-17,-106 10-1,165-9 2,-1 0-1,1 0 1,-1 1 0,1-1-1,0 0 1,-1 0 0,1 1-1,-1-1 1,1 0 0,-1 0-1,1 1 1,0-1 0,-1 0-1,1 1 1,0-1 0,-1 1-1,1-1 1,0 1-1,0-1 1,-1 0 0,1 1-1,0-1 1,0 1 0,0-1-1,-1 1 1,1-1 0,0 1-1,0-1 1,0 1 0,0-1-1,0 1 1,0-1 0,0 1-1,0-1 1,0 1 0,1-1-1,-1 1 1,0-1 0,0 1-1,1 0 1,-1 1-6,0 194 4,0-196 0,1 0 0,-1 1 0,1-1 0,-1 0 0,1 1 0,-1-1 0,1 0 0,-1 0 0,1 1 0,-1-1 0,1 0 0,-1 0 0,1 0 0,0 0 0,-1 0 0,1 0 0,-1 0 0,1 0 0,-1 0 0,1 0 0,0 0 0,-1 0 0,1 0 0,1 0 0,9-1 0,0-1 0,0 0 0,-1 0 0,1-1 0,0 0 0,14-7 0,-14 5 0,1 0 0,1 1 0,-1 1 0,0 0 0,15-1 0,-23 3 0,0 1 0,1 0 0,-1 0 0,0 0 0,0 0 0,0 1 0,0-1 0,0 1 0,0 0 0,-1 1 0,1-1 0,6 3 0,-8-2 0,1 1 0,-1-1 0,0 0 0,0 1 0,0-1 0,0 1 0,0 0 0,-1-1 0,1 1 0,-1 0 0,0 0 0,1 0 0,-1 0 0,-1 0 0,2 6 0,0 2 0,0 0 0,0 0 0,-1 0 0,-1 0 0,0 0 0,-1 14 0,0-22 0,1 1 0,-1-1 0,1 0 0,-1 0 0,0 0 0,0 0 0,0 0 0,-1 0 0,1-1 0,-1 1 0,1 0 0,-1-1 0,0 1 0,0-1 0,0 1 0,-1-1 0,1 0 0,0 0 0,-1 0 0,0 0 0,1 0 0,-1-1 0,0 1 0,0-1 0,-5 2 0,-14 1-9,0 0-1,0-2 1,0 0 0,0-2-1,-36-3 1,46-2-228,7-7-607</inkml:trace>
</inkml:ink>
</file>

<file path=ppt/ink/ink11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29"/>
    </inkml:context>
    <inkml:brush xml:id="br0">
      <inkml:brushProperty name="width" value="0.05" units="cm"/>
      <inkml:brushProperty name="height" value="0.05" units="cm"/>
      <inkml:brushProperty name="color" value="#FFFFFF"/>
    </inkml:brush>
  </inkml:definitions>
  <inkml:trace contextRef="#ctx0" brushRef="#br0">779 51 31422,'-5'-5'72,"0"0"0,0 1-1,-1 0 1,0 0 0,0 0-1,0 1 1,0 0-1,0 0 1,-1 0 0,1 1-1,-1 0 1,-7-1 0,-7 0-12,1 1-1,-37 2 1,29 0-37,13 0-16,0 1-1,0 0 0,0 2 0,0-1 1,0 2-1,1 0 0,-1 1 1,-17 8-1,13-3 0,1 0 1,0 2 0,1 0-1,1 1 1,-25 24-1,11-5-3,1 2 0,2 0 0,1 2 0,2 2 0,2 0 0,1 1 0,2 1 0,2 0 0,1 2 0,3 0 0,1 1 0,2 0 0,2 0 0,2 1 0,-1 64 0,6-92-4,2 1-1,0 0 0,0-1 0,8 30 1,-6-36 0,1 0 1,0-1-1,0 1 1,1-1-1,1 0 1,-1 0-1,1 0 0,13 13 1,-3-6 1,1-1-1,0 0 1,1-1 0,1-1-1,0 0 1,1-2 0,1 0-1,-1-1 1,1-2 0,1 0-1,43 10 1,-13-8 1,0-2-1,1-3 1,-1-2-1,59-4 1,-88 0 0,0-1 1,-1-1-1,1-1 0,-1-2 1,0 0-1,0-1 0,-1-1 1,0-1-1,0 0 0,-1-2 1,0-1-1,-1 0 0,0-1 1,-1-2-1,-1 1 1,0-2-1,-1 0 0,0-1 1,-2-1-1,0 0 0,-1-1 1,-1 0-1,-1-1 0,13-30 1,-13 21-3,-1-1 1,-2 0-1,-1 0 1,-1 0-1,-2-1 1,-1 0-1,-1 0 1,-1-1-1,-2 1 1,-10-59-1,6 68 0,-2 0 0,0 1 0,-2 0 0,0 0 0,-1 0 0,-1 1 0,-1 1 0,-1 0 0,0 1 0,-1 0 0,-1 1 0,-20-17 0,17 18 0,0 0 0,0 2 0,-2 1 0,1 0 0,-2 1 0,0 1 0,0 1 0,-1 1 0,0 1 0,0 1 0,-41-7 0,42 10 1,0 2 0,0 1-1,0 0 1,0 2 0,0 0 0,-35 8-1,45-6-17,0 0 0,1 1 0,-1 0 0,1 0 0,0 2-1,0-1 1,1 1 0,0 0 0,0 1 0,0 0 0,1 1 0,0 0-1,-14 17 1,-23 44-612</inkml:trace>
</inkml:ink>
</file>

<file path=ppt/ink/ink11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31"/>
    </inkml:context>
    <inkml:brush xml:id="br0">
      <inkml:brushProperty name="width" value="0.05" units="cm"/>
      <inkml:brushProperty name="height" value="0.05" units="cm"/>
      <inkml:brushProperty name="color" value="#FFFFFF"/>
    </inkml:brush>
  </inkml:definitions>
  <inkml:trace contextRef="#ctx0" brushRef="#br0">1 64 25436,'0'-13'6443,"2"12"-5142,2 26-1746,0 418 445,-8-222 0,4-50 0,0-172 0,1 1 0,-1 0 0,0 0 0,0-1 0,0 1 0,0 0 0,1 0 0,-1-1 0,0 1 0,0 0 0,0 0 0,1-1 0,-1 1 0,0 0 0,0 0 0,1 0 0,-1 0 0,0 0 0,1-1 0,-1 1 0,0 0 0,1 0 0,-1 0 0,0 0 0,0 0 0,1 0 0,-1 0 0,0 0 0,1 0 0,-1 0 0,0 0 0,1 0 0,-1 0 0,0 0 0,1 0 0,-1 1 0,0-1 0,0 0 0,1 0 0,-1 0 0,0 0 0,0 1 0,1-1 0,-1 0 0,0 0 0,0 0 0,1 1 0,-1-1 0,0 0 0,0 0 0,0 1 0,0-1 0,1 0 0,-1 1 0,0-1 0,0 0 0,0 0 0,0 1 0,0-1 0,0 0 0,0 1 0,0-1 0,0 0 0,0 1 0,0-1 0,0 0 0,0 0 0,0 1 0,3-7 0,1 1 0,-2-1 0,1 0 0,0-1 0,-1 1 0,0 0 0,-1-1 0,0 1 0,1-8 0,1 1 0,10-85 0,3-161 0,-2 14 0,-13 235 0,0-4 0,1 0 0,0 0 0,1 0 0,6-19 0,-8 30 0,0 1 0,0-1 0,1 0 0,-1 1 0,0-1 0,1 1 0,0 0 0,0-1 0,-1 1 0,1 0 0,0 0 0,1 0 0,-1 1 0,0-1 0,1 0 0,-1 1 0,1-1 0,-1 1 0,1 0 0,-1 0 0,1 0 0,0 0 0,0 0 0,0 1 0,-1-1 0,1 1 0,4 0 0,-3-1 0,1 1 0,-1 1 0,0-1 0,1 0 0,-1 1 0,0 0 0,1 0 0,-1 0 0,0 1 0,0-1 0,0 1 0,0 0 0,5 3 0,-6-2 0,0 0 0,0 1 0,-1-1 0,1 0 0,-1 1 0,0 0 0,0-1 0,0 1 0,0 0 0,0 0 0,-1 0 0,0 0 0,0 0 0,1 7 0,1 5 0,0 0 0,-2-1 0,0 1 0,0 0 0,-2 0 0,0 0 0,-3 18 0,1-24 0,1-1 0,-1 1 0,-1-1 0,0 1 0,0-1 0,-1 0 0,0-1 0,0 1 0,-1-1 0,0 0 0,-1 0 0,-9 8 0,-3 2 0,-1-2 0,-1-1 0,0 0 0,-37 18 0,47-29-3,12-9-2,15-9-3,-9 11 8,-1-1 0,1 1 0,0 0 0,0 1 0,0 0 0,0 0 0,0 0 0,1 1 0,-1 0 0,0 0 0,1 1 0,-1 0 0,1 1 0,-1-1 0,9 3 0,-15-2 0,1 0 0,-1 0 0,0 0 0,0 0 0,0 0 0,0 0 0,0 0 0,0 1 0,0-1 0,0 0 0,0 1 0,-1-1 0,1 1 0,-1-1 0,1 1 0,-1-1 0,1 1 0,-1-1 0,0 1 0,0 1 0,4 39 0,-4-34 0,0 43 0,-1-29 0,1-1 0,1 1 0,1 0 0,7 34 0,-7-51 0,-1 0 0,1 0 0,0 0 0,0-1 0,0 1 0,0-1 0,1 0 0,0 0 0,0 0 0,0 0 0,0 0 0,1 0 0,-1-1 0,1 0 0,0 1 0,0-2 0,0 1 0,0 0 0,1-1 0,-1 0 0,1 0 0,-1 0 0,1 0 0,0-1 0,7 2 0,-4-2 0,1 0 0,-1 0 0,1-1 0,-1 0 0,1 0 0,-1-1 0,1 0 0,-1-1 0,0 0 0,1 0 0,-1 0 0,0-1 0,0-1 0,-1 1 0,1-1 0,-1 0 0,0-1 0,0 0 0,8-7 0,-5 2 0,0 0 0,0-1 0,-1-1 0,-1 1 0,0-1 0,-1-1 0,0 1 0,0-1 0,-2 0 0,8-25 0,-7 10 0,-1-1 0,-1 0 0,-1 0 0,-2-46 0,-1 71 0,0 1 0,0 0 0,0 0 0,0 0 0,0-1 0,0 1 0,0 0 0,-1 0 0,0 0 0,0 0 0,0 0 0,0 0 0,0 0 0,0 0 0,-1 0 0,1 0 0,-4-4 0,2 5 0,0 1 0,0-1 0,0 1 0,0-1 0,-1 1 0,1 0 0,0 0 0,-1 1 0,1-1 0,0 1 0,-1 0 0,1-1 0,-1 1 0,-4 1 0,6-1 0,0 0 0,-1 0-1,1 1 1,-1-1 0,1 1 0,0-1-1,-1 1 1,1 0 0,0 0 0,0 0 0,-1 0-1,1 0 1,0 0 0,0 1 0,0-1-1,0 1 1,1-1 0,-1 1 0,0 0 0,1 0-1,-1 0 1,1 0 0,-1 0 0,1 0 0,0 0-1,0 0 1,0 0 0,0 1 0,1-1-1,-2 5 1,-1 6-2,1 0 1,1 1-1,0 0 0,1 19 0,1-16 2,-1-1 1,1 0 0,1 0-1,1 0 1,0 0 0,1-1 0,1 1 0,0-1-1,1 0 1,9 15 0,-10-21 0,0 1-1,1-1 1,0-1-1,1 1 1,0-1-1,0 0 1,0-1-1,1 0 1,1 0-1,-1 0 1,1-1-1,0 0 1,0-1-1,19 8 1,-15-10-1,1 0 0,0-1 0,0 0 0,0-1 0,0-1 0,22-1 0,-22 0 0,-9 1 0,-1 0 0,1-1 1,0 0-1,-1 0 0,1 0 0,0 0 0,-1-1 0,1 0 1,-1 0-1,0 0 0,0 0 0,0-1 0,8-5 0,-7 2 1,0 1 0,0-1-1,0 0 1,0 0 0,-1 0-1,0-1 1,0 1-1,2-8 1,3-9 1,-2-1-1,0 1 1,-2-1-1,4-36 1,2-71-2,-9-170 0,-4 149 5,2 138 20,0 21-21,0 26-6,-20 514 2,10-415 0,-49 385 0,56-500 0,0-1 0,-1 1 0,-1-1 0,0 0 0,-2 0 0,1 0 0,-2-1 0,-12 20 0,8-25 0,4-11 0,7-1 0,0 0 0,0 0 0,0 0 0,1 0 0,-1 0 0,0 0 0,1 0 0,0 0 0,-1 0 0,1-5 0,-16-327 0,16 330 0,0 0 0,1 0 0,0 0 0,-1 1 0,2-1 0,-1 0 0,0 0 0,1 1 0,0-1 0,-1 1 0,1-1 0,1 1 0,-1 0 0,0 0 0,1 0 0,0 0 0,0 0 0,-1 0 0,5-1 0,7-7 0,1 1 0,1 1 0,17-8 0,6-3 0,-14 5 0,-1-1 0,0-1 0,0-1 0,-2-1 0,37-41 0,-48 46 0,0 0 0,-1-1 0,0-1 0,-2 0 0,0 0 0,0 0 0,-2-1 0,0 0 0,-1-1 0,5-30 0,-6 12 0,-2-65 0,-2 65 0,-3 26 0,2 5 0,5 11 0,10 16 0,0-2 0,20 22 0,-14-18 0,22 34 0,-37-50 0,0 1 0,-1 0 0,0 0 0,0 0 0,-1 1 0,0-1 0,0 1 0,1 12 0,-3-14 0,-1 0 0,1 0 0,-1 0 0,0 0 0,-1 0 0,0 0 0,0 0 0,-1-1 0,0 1 0,0 0 0,-1-1 0,0 1 0,0-1 0,-1 0 0,0 0 0,0 0 0,0 0 0,-1-1 0,-8 9 0,9-10 0,1-2 0,0 0 0,0 1 0,0-1 0,0 1 0,0 0 0,1 0 0,0 0 0,0 0 0,0 0 0,0 1 0,0-1 0,1 1 0,-1 6 0,2-10 0,0-1 0,0 1 0,0-1 0,0 1 0,0-1 0,1 0 0,-1 1 0,0-1 0,0 1 0,1-1 0,-1 1 0,0-1 0,0 1 0,1-1 0,-1 0 0,1 1 0,-1-1 0,0 0 0,1 1 0,-1-1 0,1 0 0,-1 0 0,1 1 0,-1-1 0,0 0 0,1 0 0,-1 0 0,1 0 0,-1 0 0,1 1 0,-1-1 0,1 0 0,-1 0 0,1 0 0,-1 0 0,1 0 0,-1-1 0,1 1 0,-1 0 0,1 0 0,0 0 0,4 0 0,22 2 0,1-1 0,-1-2 0,1 0 0,49-10 0,-69 9 0,-1 0 0,1-1 0,-1 0 0,0 0 0,0 0 0,0-1 0,0 0 0,0 0 0,-1-1 0,0 0 0,0 0 0,0-1 0,-1 1 0,0-1 0,0 0 0,0-1 0,-1 1 0,0-1 0,0 0 0,0 0 0,-1 0 0,3-10 0,0-6 0,-2-1 0,0 0 0,-1 0 0,-2 0 0,0 0 0,-2 0 0,-5-37 0,5 54 0,-1 0 0,0 0 0,0 0 0,0 1 0,-1-1 0,-4-6 0,6 11 0,0 0 0,0 0 0,0 0 0,0 0 0,-1 0 0,1 0 0,-1 1 0,1-1 0,-1 0 0,0 1 0,1-1 0,-1 1 0,0 0 0,0 0 0,0 0 0,0 0 0,0 0 0,0 0 0,-1 0 0,1 1 0,-3-1 0,4 1 0,0 0 0,0 1 0,0-1 0,0 1 0,0-1 0,0 1 0,1-1 0,-1 1 0,0 0 0,0-1 0,1 1 0,-1 0 0,0 0 0,1-1 0,-1 1 0,1 0 0,-1 0 0,1 0 0,-1 0 0,1 0 0,-1 0 0,1 0 0,0 0 0,0 0 0,0 0 0,-1 0 0,1 0 0,0 1 0,-3 36 0,3-33 0,-1 37 0,-2-3 0,3 0 0,6 65 0,-4-96 0,0 0 0,0 0 0,0 0 0,1 0 0,0 0 0,0-1 0,1 1 0,0-1 0,1 0 0,-1 0 0,8 8 0,-8-11 0,0 0 0,1 0 0,-1-1 0,1 1 0,0-1 0,0 0 0,0 0 0,0 0 0,1-1 0,-1 0 0,1 0 0,-1 0 0,1-1 0,0 0 0,0 0 0,8 0 0,-5 0 0,-1-1 0,1 0 0,-1 0 0,0-1 0,1 0 0,-1-1 0,9-2 0,-13 2 0,-1 1 0,0-1 0,0 0 0,0 0 0,0 0 0,0 0 0,0-1 0,-1 1 0,1-1 0,-1 0 0,1 1 0,-1-1 0,0 0 0,0 0 0,-1-1 0,1 1 0,-1 0 0,1-1 0,0-4 0,4-11 0,-1 0 0,-2-1 0,0 0 0,1-25 0,-5-84 0,0 56 0,1 5 0,0 68 0,0 0 0,0-1 0,0 1 0,0-1 0,0 1 0,0 0 0,0-1 0,0 1 0,0-1 0,0 1 0,0 0 0,0-1 0,0 1 0,0-1 0,0 1 0,1 0 0,-1-1 0,0 1 0,0 0 0,1-1 0,-1 1 0,0 0 0,0-1 0,1 1 0,-1 0 0,0 0 0,1-1 0,-1 1 0,0 0 0,1 0 0,-1 0 0,0-1 0,1 1 0,-1 0 0,1 0 0,-1 0 0,0 0 0,1 0 0,-1 0 0,1 0 0,-1 0 0,0 0 0,1 0 0,13 4 0,-14-3 0,6 2 0,-1 1 0,1 0 0,-1 0 0,0 1 0,0 0 0,0 0 0,-1 0 0,8 12 0,29 52 0,-33-53 0,5 8 0,-1 1 0,-2 0 0,14 48 0,-21-58 0,0 0 0,-1 0 0,0 0 0,-1 0 0,-1 0 0,0 0 0,-1 0 0,-4 23 0,3-32 0,0 0 0,-1 0 0,1-1 0,-1 1 0,0-1 0,-1 0 0,1 0 0,-1 0 0,0 0 0,0-1 0,-1 0 0,1 0 0,-1 0 0,0 0 0,0-1 0,-6 4 0,3-2 0,0-1 0,-1 0 0,0 0 0,0-1 0,0 0 0,0-1 0,0 1 0,0-2 0,-18 2 0,27-3 0,0 0 0,0 0 0,0 0 0,0-1 0,0 1 0,0 0 0,0 0 0,0 0 0,0 0 0,0 0 0,0 0 0,0 0 0,0-1 0,0 1 0,0 0 0,0 0 0,0 0 0,0 0 0,0 0 0,0 0 0,0 0 0,0-1 0,0 1 0,0 0 0,0 0 0,0 0 0,0 0 0,0 0 0,0 0 0,-1 0 0,1 0 0,0 0 0,0-1 0,0 1 0,0 0 0,0 0 0,0 0 0,0 0 0,0 0 0,0 0 0,-1 0 0,1 0 0,0 0 0,0 0 0,0 0 0,0 0 0,0 0 0,0 0 0,0 0 0,0 0 0,-1 0 0,1 0 0,0 0 0,0 0 0,10-4 0,22 1 0,0-1 0,0-2 0,54-16 0,-75 18 0,0 0 0,0-1 0,0 0 0,-1-1 0,0 0 0,0 0 0,-1-1 0,0-1 0,0 0 0,-1 0 0,1 0 0,-2-1 0,13-18 0,-3-4 0,-1 1 0,-2-2 0,-1 0 0,10-40 0,22-134 0,-41 176 0,-1-56 0,-2 85 0,-1 0 0,0 0 0,0 0 0,0 0 0,0 0 0,0 0 0,0 0 0,0 0 0,0 0 0,-1 0 0,1 0 0,0 0 0,-1 1 0,1-1 0,0 0 0,-1 0 0,1 0 0,-1 0 0,1 0 0,-1 1 0,0-1 0,1 0 0,-1 1 0,0-1 0,1 0 0,-1 1 0,0-1 0,0 1 0,0-1 0,1 1 0,-2-1 0,0 1 0,1 1 0,0-1 0,0 1 0,0-1 0,0 1 0,0-1 0,0 1 0,0 0 0,0-1 0,1 1 0,-1 0 0,0 0 0,0 0 0,0-1 0,1 1 0,-1 0 0,1 0 0,-1 0 0,0 0 0,1 0 0,0 0 0,-1 1 0,1-1 0,0 0 0,-1 0 0,1 0 0,0 0 0,0 3 0,-11 58 0,-4 110 0,14 72 0,2-125 0,0-119 0,-1 0 0,0 0 0,0 0 0,0 0 0,0-1 0,0 1 0,1 0 0,-1 0 0,0 0 0,0 0 0,0 0 0,0 0 0,1 0 0,-1 0 0,0 0 0,0 0 0,0 0 0,0 0 0,1 0 0,-1 0 0,0 0 0,0 0 0,0 0 0,1 0 0,-1 0 0,0 0 0,0 0 0,0 0 0,1 0 0,-1 0 0,0 0 0,0 0 0,0 0 0,0 1 0,0-1 0,1 0 0,-1 0 0,0 0 0,0 0 0,0 0 0,0 1 0,0-1 0,0 0 0,1 0 0,-1 0 0,0 0 0,0 1 0,0-1 0,0 0 0,0 0 0,0 0 0,0 0 0,0 1 0,0-1 0,0 0 0,0 0 0,0 0 0,0 1 0,0-1 0,0 0 0,0 0 0,0 0 0,0 0 0,0 1 0,-1-1 0,12-18 0,18-89 0,9-26 0,-32 116 0,1 0 0,0 0 0,2 0 0,0 1 0,12-17 0,-20 30 0,1 1 0,0-1 0,0 1 0,0 0 0,0-1 0,0 1 0,0 0 0,1 0 0,-1 1 0,1-1 0,-1 0 0,1 1 0,0-1 0,-1 1 0,1 0 0,0 0 0,0 0 0,0 0 0,0 1 0,5-1 0,-7 1 0,0 0 0,0 1 0,0-1 0,0 1 0,0 0 0,0-1 0,0 1 0,0 0 0,0 0 0,0-1 0,0 1 0,-1 0 0,1 0 0,0 0 0,0 0 0,-1 0 0,1 0 0,-1 0 0,1 0 0,-1 0 0,1 1 0,-1-1 0,0 0 0,0 0 0,1 0 0,-1 0 0,0 1 0,0 1 0,3 41 0,-3-39 0,1 302 0,-1-306 0,0 0 0,0 0 0,0-1 0,0 1 0,0 0 1,0 0-1,0 0 0,0-1 0,1 1 0,-1 0 0,0 0 0,0 0 0,1-1 0,-1 1 0,1 0 1,-1-1-1,0 1 0,1 0 0,-1-1 0,1 1 0,0 0 0,-1-1 0,1 1 0,-1-1 0,3 2 1,18 0-565,-19-2 421,24 0-2675</inkml:trace>
</inkml:ink>
</file>

<file path=ppt/ink/ink11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33"/>
    </inkml:context>
    <inkml:brush xml:id="br0">
      <inkml:brushProperty name="width" value="0.05" units="cm"/>
      <inkml:brushProperty name="height" value="0.05" units="cm"/>
      <inkml:brushProperty name="color" value="#FFFFFF"/>
    </inkml:brush>
  </inkml:definitions>
  <inkml:trace contextRef="#ctx0" brushRef="#br0">5 602 32383,'-2'40'183,"1"-29"-168,0 0 0,1 0-1,0 0 1,1 0 0,0 0 0,0 0 0,5 15-1,-5-24-13,0 0 0,-1 0 0,1-1-1,1 1 1,-1 0 0,0 0 0,0-1-1,1 1 1,-1-1 0,1 1 0,-1-1-1,1 0 1,-1 1 0,1-1 0,0 0-1,0 0 1,0 0 0,0-1 0,-1 1-1,4 1 1,2-1 4,0 0 1,0 0-1,0-1 0,11 0 1,-10 0-1,-6 0-4,1-1 0,0 0 0,-1 1-1,1-1 1,-1 0 0,1-1 0,-1 1-1,1 0 1,-1-1 0,0 1 0,0-1 0,0 0-1,0 0 1,0 0 0,0 0 0,0 0-1,-1 0 1,1 0 0,-1-1 0,1 1 0,-1-1-1,0 1 1,0-1 0,1-4 0,4-10 4,-1 1 0,5-29 0,-1-20-5,-3 1 0,-4-87 0,-2 117 0,0 33 0,0-15 0,0 0 0,-5-26 0,4 38 0,0 0 0,0 0 0,0 0 0,0 0 0,-1 0 0,1 1 0,-1-1 0,0 0 0,0 1 0,-1 0 0,1-1 0,-1 1 0,1 0 0,-1 0 0,-6-5 0,8 8 0,1 0 0,0 0 0,0 0 0,0 0 0,0 0 0,0 0 0,0 0 0,0 0 0,-1 0 0,1 0 0,0 0 0,0 0 0,0 0 0,0 0 0,0 0 0,-1 0 0,1 0 0,0 0 0,0 0 0,0 0 0,0 0 0,0 0 0,0 1 0,0-1 0,-1 0 0,1 0 0,0 0 0,0 0 0,0 0 0,0 0 0,0 0 0,0 0 0,0 0 0,0 1 0,0-1 0,0 0 0,0 0 0,0 0 0,-1 0 0,1 0 0,0 0 0,0 1 0,0-1 0,0 0 0,0 0 0,0 0 0,0 0 0,0 0 0,0 0 0,0 1 0,0-1 0,0 0 0,0 0 0,1 0 0,-1 0 0,0 0 0,0 0 0,0 1 0,0-1 0,1 9 0,0-5 0,1 1 0,-1 0 0,1-1 0,0 0 0,0 1 0,1-1 0,-1 0 0,1 0 0,0 0 0,0 0 0,0-1 0,1 1 0,5 3 0,-2-1 0,0-1 0,1-1 0,-1 0 0,1 0 0,0 0 0,16 4 0,0-2 0,0-2 0,1 0 0,-1-1 0,35-1 0,5-2 0,-63-1 0,-1 1 0,1 0 0,-1 0 0,1 0 0,-1 0 0,1 0 0,-1 0 0,1 0 0,-1 1 0,1-1 0,-1 0 0,1 0 0,-1 0 0,1 0 0,-1 1 0,1-1 0,-1 0 0,0 0 0,1 1 0,-1-1 0,1 0 0,-1 1 0,0-1 0,1 0 0,-1 1 0,0-1 0,0 0 0,1 1 0,-1-1 0,0 1 0,0-1 0,1 1 0,-1-1 0,0 1 0,0-1 0,0 1 0,0-1 0,0 0 0,0 1 0,0-1 0,0 1 0,0-1 0,0 1 0,0-1 0,0 1 0,0-1 0,0 1 0,0-1 0,-1 1 0,1-1 0,0 1 0,0-1 0,-1 1 0,1 0 0,-2 6 0,0-1 0,-1 1 0,0 0 0,0-1 0,0 0 0,-1 1 0,0-1 0,0-1 0,-9 10 0,-13 20 0,18-21 0,1 1 0,0 0 0,1 1 0,1-1 0,0 1 0,2 0 0,-1 0 0,2 1 0,0-1 0,1 0 0,2 30 0,-1-43 0,1 0 0,0-1 0,-1 1 0,1 0 0,0-1 0,1 1 0,-1-1 0,0 1 0,1-1 0,0 0 0,-1 1 0,1-1 0,0 0 0,0 0 0,0 0 0,0-1 0,0 1 0,1 0 0,-1-1 0,1 1 0,-1-1 0,1 0 0,-1 0 0,1 0 0,-1 0 0,1-1 0,5 2 0,-3-1 0,0 0 0,0 0 0,0-1 0,0 1 0,1-1 0,-1-1 0,0 1 0,0-1 0,0 1 0,0-1 0,0-1 0,-1 1 0,1-1 0,0 0 0,8-4 0,-8 1 0,0 0 0,0 0 0,0 0 0,0-1 0,-1 1 0,0-1 0,0 0 0,-1 0 0,1-1 0,-1 1 0,-1-1 0,3-10 0,4-14 0,6-44 0,-13 67 0,8-66-6,-8 48 1,2-1 0,1 1-1,1 0 1,14-39 0,-19 63 5,0 0 0,0 0 0,0 0 0,0 0 0,1 1 0,-1-1 0,1 0 0,-1 1 0,1-1 0,-1 1 0,1 0 0,0-1 0,0 1 0,0 0 0,0 0 0,0 0 0,0 0 0,0 1 0,0-1 0,0 0 0,0 1 0,0 0 0,0-1 0,0 1 0,1 0 0,-1 0 0,0 0 0,4 1 0,-2 0 0,-1-1 0,1 1 0,-1 0 0,0 0-1,1 0 1,-1 0 0,0 1 0,0-1 0,0 1 0,0 0-1,0 0 1,0 0 0,-1 0 0,1 1 0,-1-1-1,4 4 1,-6-5 0,0-1 0,0 1 1,0 0-1,0-1 0,0 1 0,0-1 0,0 1 0,0 0 0,0-1 0,0 1 0,0-1 0,0 1 0,0 0 0,0-1 0,0 1 1,0-1-1,-1 1 0,1 0 0,0-1 0,-1 1 0,1-1 0,0 1 0,-1-1 0,1 1 0,0-1 0,-1 1 0,1-1 1,-1 0-1,1 1 0,-1-1 0,1 1 0,-1-1 0,1 0 0,-1 0 0,-1 1 0,1 0 0,-11 10 3,0 0 0,1 1-1,0 1 1,1-1 0,1 2 0,0-1 0,1 1-1,0 1 1,1-1 0,-9 28 0,8-14-3,1-1 0,1 1 0,1 0 1,2 0-1,0 40 0,3-65 0,0 0 0,0 1 0,0-1 0,0 0 0,1 0 0,-1 1 0,1-1 0,0 0 0,0 0 0,0 0 0,0 0 0,1 0 0,-1 0 0,1 0 0,0-1 0,4 6 0,-3-6 0,0 1 0,0-1 0,1 0 0,-1 0 0,1-1 0,0 1 0,0-1 0,-1 0 0,1 0 0,0 0 0,0 0 0,0-1 0,6 1 0,-5-1 0,8 2 0,1-1 0,-1-1 0,20-2 0,-30 2 0,0-1 0,1 0 0,-1 1 0,0-1 0,1-1 0,-1 1 0,0 0 0,0-1 0,0 0 0,0 1 0,0-1 0,-1 0 0,1 0 0,0-1 0,-1 1 0,0-1 0,1 1 0,1-4 0,1-2 0,-1-1 0,-1 1 0,1 0 0,-1-1 0,0 0 0,-1 0 0,0 1 0,1-18 0,-2-9 0,-2-35 0,0 20 0,1 40 0,1-5 0,-1-1 0,0 1 0,-2-1 0,1 1 0,-2 0 0,0 0 0,-1 0 0,-6-17 0,9 31 0,1 0 0,-1-1 0,0 1 0,1 0 0,-1 0 0,0 0 0,0 0 0,0 0 0,1 0 0,-1 0 0,0 0 0,0 0 0,-2-1 0,2 2 0,1 0 0,-1 0 0,1 0 0,-1 0 0,1 0 0,0 0 0,-1 0 0,1 0 0,-1 0 0,1 0 0,-1 0 0,1 0 0,-1 0 0,1 0 0,-1 0 0,1 0 0,0 1 0,-1-1 0,1 0 0,-1 0 0,1 0 0,0 1 0,-1-1 0,1 0 0,-1 1 0,-1 1 0,1 0 0,-1 0 0,1 0 0,-1 1 0,1-1 0,0 0 0,0 1 0,0-1 0,0 1 0,-1 4 0,-5 49 0,2 1 0,3-1 0,7 86 0,-4-129 0,0 0 0,1 0 0,0 0 0,1-1 0,8 22 0,-10-30 0,1 0 0,0 0 0,0-1 0,0 1 0,0 0 0,1-1 0,-1 0 0,1 1 0,0-1 0,0 0 0,0 0 0,0-1 0,1 1 0,-1-1 0,1 1 0,0-1 0,-1 0 0,1-1 0,0 1 0,0-1 0,6 2 0,-4-1 0,0-1 0,0 0 0,1 0 0,-1-1 0,0 1 0,0-1 0,1-1 0,-1 1 0,0-1 0,0 0 0,0 0 0,0-1 0,0 0 0,0 0 0,0 0 0,-1-1 0,1 0 0,-1 0 0,1 0 0,-1-1 0,0 0 0,-1 0 0,1 0 0,-1-1 0,6-6 0,6-12 0,-1 0 0,-1-1 0,-2-1 0,0 0 0,-2 0 0,0-1 0,-2 0 0,-1-1 0,5-43 0,-2-18 0,-4-143 0,-7 175 0,2 46 0,-3-30 0,2 39 0,0 0 0,0 0 0,0 0 0,0 1 0,0-1 0,-1 0 0,1 0 0,0 0 0,-1 0 0,1 0 0,0 0 0,-1 1 0,1-1 0,-1 0 0,0 0 0,1 1 0,-1-1 0,0 0 0,1 1 0,-1-1 0,0 0 0,0 1 0,1-1 0,-1 1 0,0 0 0,0-1 0,0 1 0,0 0 0,0-1 0,1 1 0,-1 0 0,-1 0 0,0 0 0,1 0 0,0 1 0,-1 0 0,1-1 0,0 1 0,-1 0 0,1-1 0,0 1 0,0 0 0,0 0 0,0 0 0,0 0 0,0 0 0,0 0 0,0 1 0,0-1 0,0 0 0,1 0 0,-1 1 0,0-1 0,1 0 0,-1 1 0,1-1 0,-1 1 0,1-1 0,0 2 0,-9 45 0,6 207 0,5-137 0,-2-91 0,1-1 0,1 0 0,2 1 0,0-1 0,15 45 0,-16-62 0,1 0 0,0 0 0,0-1 0,1 1 0,1-1 0,-1 0 0,1 0 0,9 8 0,-10-11 0,0-1 0,0 0 0,0 0 0,1-1 0,0 1 0,0-1 0,-1 0 0,2-1 0,-1 0 0,0 0 0,0 0 0,1 0 0,9 0 0,-7-1 0,1 0 0,0-1 0,-1 0 0,1 0 0,0-1 0,11-3 0,-17 3 0,0 0 0,0 0 0,0-1 0,0 0 0,-1 0 0,1 0 0,-1 0 0,1 0 0,-1-1 0,0 0 0,0 0 0,0 0 0,0 0 0,0 0 0,-1 0 0,4-7 0,2-4 0,-2 0 0,0-1 0,0 1 0,-1-1 0,-1-1 0,-1 1 0,3-27 0,-2-113 0,-4 107 0,0 45 0,0-9 0,0 0 0,-1 1 0,-4-22 0,5 31 0,-1 0 0,1 1 0,0-1 0,-1 0 0,1 1 0,-1-1 0,0 0 0,0 1 0,0-1 0,1 1 0,-1-1 0,0 1 0,-1-1 0,1 1 0,0 0 0,0 0 0,-1-1 0,1 1 0,0 0 0,-1 0 0,0 0 0,1 1 0,-1-1 0,1 0 0,-1 0 0,0 1 0,1-1 0,-1 1 0,0 0 0,0-1 0,1 1 0,-5 0 0,5 1 0,-1-1 0,0 1 0,1 0 0,-1-1 0,0 1 0,1 0 0,-1 0 0,1 0 0,0 0 0,-1 0 0,1 1 0,0-1 0,0 0 0,-1 1 0,1-1 0,0 1 0,0-1 0,1 1 0,-1-1 0,0 1 0,0 0 0,1-1 0,-1 1 0,1 0 0,0 0 0,-1-1 0,1 1 0,0 3 0,-2 3 0,-4 24 0,1 1 0,2 0 0,1 0 0,3 36 0,0-22 0,-1-34 0,1-1 0,0 0 0,1 1 0,1-1 0,0 0 0,0 0 0,1 0 0,11 21 0,-13-28 0,1 0 0,-1-1 0,1 0 0,0 1 0,0-1 0,1 0 0,-1 0 0,1-1 0,0 1 0,0-1 0,0 0 0,0 0 0,1 0 0,-1-1 0,1 1 0,0-1 0,-1 0 0,1 0 0,0-1 0,0 0 0,1 0 0,-1 0 0,8 0 0,-12 0-3,0-1 0,0 0 0,0-1 0,0 1 0,0 0 0,0 0 0,0 0 1,0-1-1,0 1 0,0 0 0,0-1 0,0 1 0,0-1 0,0 1 0,-1-1 0,1 1 0,0-1 0,0 0 0,0 0 0,-1 1 0,1-1 0,0 0 0,-1 0 1,1 0-1,-1 1 0,1-1 0,-1 0 0,1 0 0,-1 0 0,0 0 0,1 0 0,-1 0 0,0 0 0,0 0 0,0 0 0,0 0 0,0 0 0,0 0 1,0-2-1,2-37-328</inkml:trace>
</inkml:ink>
</file>

<file path=ppt/ink/ink11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33"/>
    </inkml:context>
    <inkml:brush xml:id="br0">
      <inkml:brushProperty name="width" value="0.05" units="cm"/>
      <inkml:brushProperty name="height" value="0.05" units="cm"/>
      <inkml:brushProperty name="color" value="#FFFFFF"/>
    </inkml:brush>
  </inkml:definitions>
  <inkml:trace contextRef="#ctx0" brushRef="#br0">0 21 32351,'0'0'272,"33"0"-208,23-3-32,9 3-16,4 0-16,-7-9 32,-13 9-32,-19-2 0,-17-1-48,-13 0-400</inkml:trace>
</inkml:ink>
</file>

<file path=ppt/ink/ink11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01"/>
    </inkml:context>
    <inkml:brush xml:id="br0">
      <inkml:brushProperty name="width" value="0.05" units="cm"/>
      <inkml:brushProperty name="height" value="0.05" units="cm"/>
      <inkml:brushProperty name="color" value="#FFFFFF"/>
    </inkml:brush>
  </inkml:definitions>
  <inkml:trace contextRef="#ctx0" brushRef="#br0">410 21 32623,'0'-4'13,"-3"-11"87,2 15-99,0 0 1,0-1 0,0 1 0,0 0-1,0 0 1,0 0 0,0 0 0,0 0-1,0 0 1,0 0 0,0 0 0,0 0-1,0 0 1,0 0 0,0 1 0,0-1-1,-1 1 1,-6 2-2,1 0 0,0 0 0,0 0 0,0 1 0,0 0 0,1 0 0,0 1 0,0 0 0,0 0 0,-6 7 0,-8 11 0,-22 30 0,39-47 0,-21 27 0,1 2 0,2 0 0,-26 63 0,37-72 0,1 0 0,1 1 0,1 0 0,2 0 0,0 0 0,0 38 0,4-50 0,1-3 0,-1 0 0,1 0 0,1-1 0,0 1 0,5 20 0,-5-29 0,1 0 0,-1 1 0,1-1 0,-1 0 0,1 0 0,0 0 0,0-1 0,1 1 0,-1 0 0,0-1 0,1 1 0,-1-1 0,1 0 0,0 0 0,0 0 0,0 0 0,0-1 0,0 1 0,0-1 0,1 1 0,-1-1 0,0 0 0,7 1 0,0 0 0,-1-1 0,1 1 0,0-1 0,0-1 0,0 0 0,0 0 0,0-1 0,0-1 0,11-2 0,-17 3 0,0 0 0,-1-1 0,1 1 0,0-1 0,-1 0 0,0 0 0,1 0 0,-1 0 0,0 0 0,0-1 0,0 0 0,0 1 0,-1-1 0,1 0 0,-1 0 0,0-1 0,1 1 0,-2 0 0,1-1 0,0 1 0,-1-1 0,1 0 0,-1 0 0,0 1 0,1-9 0,-1 7 0,-1-1 0,1 1 0,-1-1 0,0 1 0,0-1 0,0 1 0,-1-1 0,0 1 0,0-1 0,-1 1 0,1-1 0,-4-6 0,2 8 0,1 0 0,-1 1 0,0-1 0,0 1 0,0-1 0,0 1 0,0 0 0,-1 1 0,1-1 0,-1 0 0,0 1 0,0 0 0,0 0 0,0 0 0,-8-2 0,-4 0 0,-1 0-1,1 1 1,-1 1 0,1 1 0,-33 1-1,24 0-2,21 0-9,-1 0 0,0 0 0,0 0 1,0 0-1,1 1 0,-1-1 0,0 1 1,0 0-1,1 1 0,-1-1 0,1 1 1,-1 0-1,1 0 0,0 0 0,0 1 0,0 0 1,0-1-1,0 1 0,1 1 0,-1-1 1,-3 5-1,4 3-620</inkml:trace>
</inkml:ink>
</file>

<file path=ppt/ink/ink11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02"/>
    </inkml:context>
    <inkml:brush xml:id="br0">
      <inkml:brushProperty name="width" value="0.05" units="cm"/>
      <inkml:brushProperty name="height" value="0.05" units="cm"/>
      <inkml:brushProperty name="color" value="#FFFFFF"/>
    </inkml:brush>
  </inkml:definitions>
  <inkml:trace contextRef="#ctx0" brushRef="#br0">718 73 30110,'-4'-6'141,"-1"0"-1,0 1 1,0-1 0,0 1 0,-1 1 0,0-1-1,0 1 1,0 0 0,0 0 0,-1 1 0,1-1-1,-1 2 1,0-1 0,0 1 0,0 0 0,0 0-1,-13-1 1,2 2-137,0 0-1,0 1 1,1 1-1,-1 0 1,0 1-1,0 2 1,1-1-1,-1 2 1,1 0-1,0 2 1,0-1-1,1 2 1,0 0-1,1 1 1,-27 20-1,16-8-4,1 1 0,1 1 1,1 2-1,1 0 0,2 1 0,0 1 0,2 0 0,1 2 0,1 0 0,2 1 0,0 0 0,2 1 0,2 1 0,1 0 0,1 0 0,2 1 1,1 0-1,1 0 0,2 0 0,2 0 0,1 0 0,5 34 0,-2-49-18,0 0 1,2-1-1,0 0 0,0 0 1,2 0-1,0-1 0,1 0 0,1-1 1,0 0-1,1-1 0,0 0 1,2 0-1,-1-1 0,2-1 1,24 19-1,-15-15-62,2 0 0,0-1 0,0-2 0,1 0 0,1-2-1,0-1 1,1-1 0,0-2 0,33 6 0,-22-8 87,0-1 0,1-1-1,76-7 1,-97 2 53,0-1-1,0-1 1,-1 0-1,0-2 1,0 0-1,0-1 1,-1 0-1,0-2 1,0 0 0,19-14-1,-17 7-30,1-1 1,-2 0-1,-1-2 0,0 0 0,-1-1 1,-1 0-1,-1-1 0,0-1 0,-2 0 1,-1-1-1,-1 0 0,0-1 0,-2 0 1,-1-1-1,-1 1 0,3-31 0,-4 19-23,-2 0 0,-2 0 0,-1 0 0,-2 0 0,-11-61 0,9 76-3,-2 1 0,0-1-1,-2 1 1,0 0 0,-1 1 0,-1 0 0,-1 0 0,0 1 0,-2 1 0,-25-29 0,24 31-3,-1 2 0,-1 0 0,1 0 1,-2 2-1,0 0 0,0 1 0,-1 0 0,0 2 0,-1 0 0,-28-8 0,21 10-22,-1 1-1,1 0 0,-1 3 0,-1 0 0,1 1 1,0 2-1,-35 5 0,26 0-268,-37 12 0</inkml:trace>
</inkml:ink>
</file>

<file path=ppt/ink/ink11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3"/>
    </inkml:context>
    <inkml:brush xml:id="br0">
      <inkml:brushProperty name="width" value="0.05" units="cm"/>
      <inkml:brushProperty name="height" value="0.05" units="cm"/>
      <inkml:brushProperty name="color" value="#FFFFFF"/>
    </inkml:brush>
  </inkml:definitions>
  <inkml:trace contextRef="#ctx0" brushRef="#br0">230 227 31470,'0'-1'52,"0"-1"-1,0 1 0,0 0 1,0-1-1,0 1 0,0 0 1,0-1-1,0 1 0,0 0 1,-1-1-1,1 1 0,-1 0 1,1-1-1,-1 1 0,1 0 1,-1 0-1,0 0 0,1-1 1,-1 1-1,0 0 0,0 0 1,0 0-1,-2-1 0,0 1-51,1 0 0,-1 1 0,0 0 0,0-1 1,0 1-1,0 0 0,0 0 0,0 1 0,0-1 0,0 0 0,-3 2 0,1 0 0,0 0 0,1 0 0,-1 0 0,1 1 0,-1-1 0,1 1 0,0 1 0,0-1 0,0 0 0,0 1 0,1 0 0,-1 0 0,1 0 0,-5 8 0,-4 7 0,-20 40 0,19-27 0,1 0 0,1 0 0,2 1 0,1 1 0,2-1 0,1 1 0,2 1 0,1 48 0,1-79 0,1-1 0,0 1 0,1 0 0,-1-1 0,1 1 0,0-1 0,-1 1 0,1-1 0,1 0 0,-1 1 0,0-1 0,1 0 0,0 0 0,0 0 0,0 0 0,0 0 0,0 0 0,1 0 0,2 2 0,0-2 0,-1 0 0,0-1 0,1 0 1,-1 0-1,1 0 0,0 0 0,0 0 1,0-1-1,0 0 0,0 0 0,0-1 0,9 1 1,-3-1 0,0 0 0,-1 0 0,1-1 0,0 0-1,0-1 1,-1 0 0,1-1 0,18-7 0,-21 6 0,0-1-1,0 0 1,-1 0-1,1-1 0,-1 0 1,0 0-1,-1 0 1,0-1-1,0 0 1,10-15-1,-9 10 0,0-1 0,-1 0 0,0 0 0,-1 0 0,0-1 0,-1 0 0,-1 0 0,3-25 0,-2-1 0,-5-75 0,0 98 0,-1 0 0,-1 0 0,0 0 0,-11-29 0,11 36 0,-1 0 0,-1 1 0,1-1 0,-2 1 0,1 0 0,-1 0 0,-1 1 0,1 0 0,-9-8 0,13 14 0,-1 0 1,1-1-1,-1 1 1,0 0-1,0 0 0,0 1 1,0-1-1,0 1 0,0-1 1,0 1-1,0 0 1,-1 0-1,1 1 0,0-1 1,-1 0-1,1 1 0,-1 0 1,1 0-1,0 0 1,-1 0-1,1 1 0,-1-1 1,1 1-1,0 0 1,0 0-1,-1 0 0,1 0 1,0 1-1,0-1 0,0 1 1,0 0-1,0 0 1,1 0-1,-1 0 0,1 0 1,-1 1-1,1-1 0,0 1 1,0 0-1,0-1 1,-3 6-1,0 4 0,0 1 0,1 0 0,0 0 0,1 0 0,1 0 0,-2 19 0,3 83 0,2-100 0,-1-1-1,1 0 0,1-1 0,0 1 0,1 0 1,0-1-1,1 1 0,1-1 0,0 0 0,1-1 0,0 1 0,1-1 0,0 0 0,1 0 1,0-1-1,1 0 0,0-1 0,13 11 0,-17-17 1,0-1 0,-1-1 0,1 1 0,1-1 0,-1 1 0,0-1 0,0-1 0,1 1 0,-1-1 0,1 0 0,-1 0 0,1-1 0,0 0 0,7 0 0,-9 0 0,0 0 0,0-1 0,0 0 0,1 0 0,-1 0 0,0 0 0,0 0 0,-1-1 0,1 0 0,0 0 0,0 0 0,-1 0 0,1 0 0,-1-1 0,0 1 0,0-1 0,0 0 0,0 0 0,3-4 0,2-7 0,-1 1 0,0-1 0,-1 0 0,0 0 0,5-27 0,9-75 0,-16 82 0,1 0 0,14-46 0,-18 78 0,0 0 0,0 0 0,0 0 0,0 0 0,0 0 0,0 1 0,1-1 0,-1 0 0,1 1 0,-1-1 0,1 1 0,0 0 0,-1-1 0,1 1 0,0 0 0,0 0 0,0 0 0,0 0 0,0 0 0,0 1 0,0-1 0,0 0 0,0 1 0,0 0 0,1 0 0,-1-1 0,0 1 0,0 0 0,0 1 0,0-1 0,0 0 0,1 1 0,-1-1 0,0 1 0,0-1 0,0 1 0,0 0 0,0 0 0,0 0 0,0 0 0,-1 0 0,1 1 0,0-1 0,-1 0 0,3 3 0,4 6 0,-1 1 0,-1 0 0,1 0 0,-2 0 0,1 1 0,4 18 0,20 80 0,-24-70 0,-2-1 0,-1 80 0,-3-99 0,3-51-4,2 0 0,1 0 1,14-43-1,-14 50 3,-2 10 1,30-96 0,-30 100 0,0 0 0,1 0 1,0 0-1,1 1 0,0 0 1,0 0-1,1 0 0,9-9 1,-6 10 9,-10 8-10,0 0 0,1 0 0,-1 0 0,0 0 1,0-1-1,1 1 0,-1 0 0,0 0 0,0 0 0,1 0 0,-1 0 0,0 0 0,0 0 0,0 0 0,1 0 0,-1 0 0,0 0 0,0 0 0,1 0 0,-1 0 0,0 1 0,0-1 0,1 0 0,-1 0 0,0 0 0,0 0 0,0 0 1,1 0-1,-1 0 0,0 1 0,0-1 0,0 0 0,0 0 0,1 0 0,-1 1 0,0-1 0,0 0 0,0 0 0,0 0 0,0 1 0,0-1 0,0 0 0,0 0 0,1 1 0,-1-1 0,0 0 0,0 0 0,0 0 0,0 1 0,0-1 1,0 0-1,0 0 0,0 1 0,-1-1 0,1 0 0,0 0 0,0 1 0,0-1 0,0 0 0,0 0 0,0 0 0,0 1 0,0-1 0,-1 0 0,1 2 0,-1 97 0,3 135 0,-1-227 0,0 0 0,0 0 0,1 0 0,-1 0 0,2 0 0,-1 0 0,1 0 0,0-1 0,5 8 0,-6-10 0,0-1 0,0 0 0,0-1 0,1 1 0,-1 0 0,1-1 0,0 1 0,0-1 0,0 0 0,0 0 0,0 0 0,0 0 0,1-1 0,-1 1 0,0-1 0,1 0 0,-1 0 0,1 0 0,0 0 0,4 0 0,-2-1 0,0 1 0,0-1 0,0 0 0,0-1 0,0 0 0,-1 0 0,1 0 0,0 0 0,0-1 0,-1 0 0,1 0 0,-1-1 0,1 1 0,-1-1 0,0 0 0,0-1 0,0 1 0,-1-1 0,1 0 0,-1 0 0,0 0 0,0-1 0,4-5 0,6-8 0,-1-1 1,-1 0-1,-1-1 0,0 0 1,-2-1-1,0 0 1,-1-1-1,-2 1 0,0-1 1,4-34-1,-1-19 4,-3-135 0,-6 171-3,0 28 1,1 5-2,-1 1 0,0-1 0,-1 1 1,1-1-1,-3-6 0,3 10 0,0 1 0,-1 0 0,1 0 0,-1 0 0,1 0 0,-1 0 0,1 0 0,-1 0 0,0 0 0,0 1 0,1-1 0,-1 0 0,0 0 0,0 1 0,0-1 0,0 0 0,0 1 0,0-1 0,0 1 0,0-1 0,0 1 0,0-1 0,0 1 0,0 0 0,0-1 0,0 1 0,-1 0 0,1 0 0,0 0 0,-1 0 0,0 0 0,1 1 0,-1-1 0,1 1 0,-1-1 0,1 1 0,-1-1 0,1 1 0,0 0 0,-1 0 0,1 0 0,0-1 0,0 1 0,0 1 0,0-1 0,0 0 0,0 0 0,0 0 0,0 0 0,0 1 0,0-1 0,0 0 0,1 1 0,-1-1 0,1 1 0,-1-1 0,0 3 0,-9 49 0,8-43 0,-6 77 0,3 113 0,5-172 0,0-8 0,1 0 0,0-1 0,2 1 0,0-1 0,1 1 0,1-1 0,8 20 0,-11-34 0,0 1 0,1 0 0,0-1 0,0 1 0,1-1 0,-1 0 0,1 0 0,0-1 0,1 1 0,-1-1 0,1 1 0,0-2 0,0 1 0,0 0 0,0-1 0,1 0 0,-1 0 0,1-1 0,0 1 0,0-1 0,0-1 0,0 1 0,0-1 0,0 0 0,9 0 0,-6 0 0,-1-1 0,1 0 0,-1 0 0,1-1 0,-1-1 0,0 1 0,16-6 0,-19 5 0,0-1 0,0 0 0,-1 0 0,1 0 0,-1 0 0,1-1 0,-1 0 0,-1 0 0,1 0 0,0 0 0,-1 0 0,6-10 0,-3 2 0,0 1 0,-1-1 0,0 0 0,-1 0 0,-1-1 0,4-22 0,-3 4 2,0-52 1,-6 82 25,-1 5-29,-2 9-3,1-1 0,0 0 0,0 1 0,2 0 0,-1 0 0,0 16 0,2-5 2,0 0 1,5 40 0,-3-60 1,0-1 0,-1 0 0,2 1 0,-1-1 0,0 0 0,1 1 0,-1-1 0,1 0 0,0 0 0,0 0 0,0-1 0,0 1 0,1 0 0,-1-1 0,1 1 0,-1-1 0,1 0 0,0 0 0,0 0 0,0 0 0,0-1 0,0 1 0,1-1 0,-1 0 0,0 1 0,1-2 0,4 2 0,-3-1 0,0 0 0,0-1 0,0 1 0,0-1 0,0 0 0,0-1 0,0 1 0,0-1 0,0 0 0,0 0 0,-1-1 0,1 1 0,0-1 0,-1 0 0,1 0 0,-1-1 0,0 1 0,1-1 0,3-4 0,1-2 0,-1-1 0,0-1 0,0 1 0,-1-1 0,-1 0-1,0-1 1,0 0 0,-1 1 0,5-23 0,3-14 10,6-56-1,-16 82 0,-2 18-9,4-29 2,-1 1-1,0-48 1,-4 84-2,-1 0 0,1 0 0,-1 0 0,0 0 0,0-1 0,-3 8 0,-2 10 0,-21 106 0,-16 207 0,31-226 0,-4 71 0,-26 186 0,37-342 0,-1 1 0,-1-1 0,-11 26 0,14-40 0,-1 1 0,0-1 0,0 0 0,-1 0 0,0 0 0,-1-1 0,0 0 0,0-1 0,-12 10 0,18-16 0,0 1 0,-1-1 0,1 0 0,0 0 0,-1-1 0,1 1 0,-1 0 0,1 0 0,-1-1 0,1 1 0,-1-1 0,0 1 0,1-1 0,-1 0 0,0 0 0,1 1 0,-4-1 0,4-1 0,0 1 0,0-1 0,0 1 0,0-1 0,0 1 0,0-1 0,0 0 0,1 1 0,-1-1 0,0 0 0,0 1 0,1-1 0,-1 0 0,0 0 0,1 0 0,-1 0 0,1 0 0,-1 0 0,1 0 0,-1-1 0,-2-7 0,1 0 0,1 0 0,-1 0 0,1 0 0,1-11 0,0 11 0,-3-55 0,7-80 0,-1 113 0,2 1 0,1 0 0,1 1 0,20-54 0,-20 66 0,9-23 0,32-57 0,-43 88 0,1-1 0,1 1 0,-1 0 0,1 1 0,1-1 0,0 1 0,0 1 0,0-1 0,1 1 0,0 1 0,11-6 0,-12 9-33,0 0 0,1 1 0,-1 0-1,1 0 1,-1 1 0,1 0 0,0 0 0,0 1 0,9 1-1,-1-1-493,25 0-3096</inkml:trace>
</inkml:ink>
</file>

<file path=ppt/ink/ink11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5"/>
    </inkml:context>
    <inkml:brush xml:id="br0">
      <inkml:brushProperty name="width" value="0.05" units="cm"/>
      <inkml:brushProperty name="height" value="0.05" units="cm"/>
      <inkml:brushProperty name="color" value="#FFFFFF"/>
    </inkml:brush>
  </inkml:definitions>
  <inkml:trace contextRef="#ctx0" brushRef="#br0">19 566 32447,'0'0'3,"-1"0"0,0 0 0,1 0-1,-1 1 1,0-1 0,0 0 0,1 0 0,-1 0 0,0 0 0,1 1 0,-1-1-1,1 0 1,-1 1 0,0-1 0,1 1 0,-1-1 0,1 0 0,-1 1 0,1-1 0,-1 1-1,1-1 1,-1 1 0,1 0 0,0-1 0,-1 1 0,1-1 0,0 1 0,-1 0 0,1 0-1,-3 23-14,3-17 18,1 116-6,-1-119 1,1-1 1,0 0-1,0 0 1,0 0-1,1 0 1,-1 0-1,1 0 0,-1 0 1,1 0-1,0-1 1,0 1-1,0-1 1,1 1-1,-1-1 1,1 0-1,-1 0 0,1 0 1,0 0-1,-1 0 1,1 0-1,0-1 1,0 0-1,0 1 1,1-1-1,-1 0 0,0-1 1,0 1-1,0-1 1,1 1-1,-1-1 1,0 0-1,1 0 1,-1 0-1,0-1 0,1 1 1,-1-1-1,0 1 1,0-1-1,0 0 1,0-1-1,0 1 1,0 0-1,0-1 0,0 0 1,0 0-1,0 1 1,2-4-1,3-4 10,-1-1 0,0 1-1,0-1 1,-1-1 0,0 1 0,-1-1-1,0 0 1,-1-1 0,0 1-1,4-22 1,0-12-7,2-69 1,-6 66 4,1-24-6,-3 21-3,3 1 0,12-54 0,-16 102 1,0-1 1,0 0-1,0 0 1,0 0-1,0 1 1,1-1-1,-1 1 0,1-1 1,0 1-1,-1-1 1,1 1-1,3-3 0,-4 5 0,0-1-1,0 0 1,0 1-1,0-1 0,1 1 1,-1-1-1,0 1 1,0-1-1,0 1 0,0 0 1,1 0-1,-1-1 1,0 1-1,0 0 0,0 0 1,1 0-1,-1 1 1,0-1-1,0 0 0,0 0 1,1 0-1,-1 1 1,0-1-1,0 1 0,0-1 1,0 1-1,0-1 1,0 1-1,0 0 0,0 0 1,0-1-1,0 1 1,1 2-1,4 2 0,-1 2 0,-1-1 0,1 1 0,-1 0 0,0 0 0,0 0 0,-1 0 0,0 0 0,3 12 0,16 74 0,-15-42 0,-2 0 0,-2 80 0,-3-100 0,0-25 0,0 1 0,-1-1 0,1 0 0,-1 0 0,-1 0 0,1 1 0,-1-1 0,0 0 0,0-1 0,-1 1 0,0 0 0,0-1 0,0 1 0,-1-1 0,1 0 0,-1 0 0,0-1 0,-1 1 0,1-1 0,-1 0 0,0 0 0,0 0 0,0-1 0,-1 0 0,1 0 0,-1 0 0,0 0 0,0-1 0,0 0 0,0 0 0,0-1 0,-8 1 0,-7 0 0,6-1 0,0 0 0,1-1 0,-1-1 0,-15-2 0,26 1-5,14 2-22,79 2 27,-29 0 0,88-8 0,-137 5 0,-1-1 0,1 0 0,-1-1 0,1 0 0,19-9 0,-26 10 0,0 0 0,-1-1 0,1 1 0,0-1 0,-1 1 0,0-1 0,0 0 0,0 0 0,0-1 0,0 1 0,0-1 0,-1 1 0,0-1 0,0 0 0,0 0 0,0 0 0,0 0 0,0-4 0,4-27 0,-1 1 0,-2-1 0,-2 0 0,-3-45 0,0 3 5,1 40 11,0 14-10,4-39-1,-3 60-5,1 0 0,-1 0 0,1 0 0,0 0 0,0 0 0,-1 1 0,1-1 0,0 0 0,1 0 0,-1 1 0,0-1 0,0 1 0,1-1 0,-1 1 0,1 0 0,-1 0 0,1-1 0,0 1 0,-1 0 0,1 0 0,0 0 0,0 1 0,-1-1 0,1 0 0,0 1 0,0-1 0,0 1 0,2-1 0,8 0 0,1-1 0,-1 2 0,19 0 0,-14 1 0,-4-2 0,37 3 0,-49-2 0,1 0 0,-1 1 0,0-1 0,1 0 0,-1 0 0,0 1 0,0-1 0,0 1 0,1-1 0,-1 1 0,0 0 0,0-1 0,0 1 0,0 0 0,0 0 0,0 0 0,0 0 0,0 0 0,0 0 0,-1 0 0,1 0 0,0 0 0,0 0 0,-1 0 0,1 0 0,-1 0 0,1 1 0,-1-1 0,0 0 0,1 0 0,-1 1 0,0 0 0,0-1 0,0-1 0,-1 0 0,1 1 0,0-1 0,-1 0 0,1 0 0,0 1 0,-1-1 0,1 0 0,-1 0 0,1 0 0,0 0 0,-1 0 0,1 1 0,-1-1 0,1 0 0,0 0 0,-1 0 0,1 0 0,-1 0 0,1 0 0,0 0 0,-1 0 0,1 0 0,-1 0 0,1-1 0,0 1 0,-1 0 0,1 0 0,-1 0 0,1-1 0,-17-3 0,16 3 0,-7-1 0,0 0 0,1 1 0,-1 0 0,0 0 0,0 1 0,-15 0 0,19 0 0,0 1 0,1 0 0,-1-1 0,1 1 0,-1 0 0,1 1 0,-1-1 0,1 1 0,-1-1 0,1 1 0,0 0 0,0 0 0,0 0 0,0 1 0,0-1 0,-3 5 0,0 2 0,1-1 0,0 1 0,0-1 0,1 1 0,0 0 0,1 1 0,0-1 0,0 1 0,1-1 0,-1 11 0,0 15 0,2 53 0,2-47 0,-1-31 0,1-1 0,0 0 0,0 0 0,1 0 0,0-1 0,0 1 0,1 0 0,0-1 0,1 1 0,7 11 0,-8-15 0,0 0 0,1 0 0,0-1 0,0 1 0,0-1 0,0 0 0,0 0 0,1-1 0,0 1 0,0-1 0,0 0 0,0 0 0,0-1 0,1 1 0,-1-1 0,1 0 0,9 1 0,2 0 0,1 0 0,0-2 0,-1 0 0,1-1 0,-1-1 0,1 0 0,21-5 0,-34 5 0,1-1 0,0 1 0,-1-1 0,0 0 0,1-1 0,-1 1 0,0-1 0,0 0 0,0 0 0,-1-1 0,1 0 0,-1 1 0,0-1 0,0-1 0,0 1 0,0-1 0,-1 1 0,0-1 0,0 0 0,0 0 0,0 0 0,-1-1 0,0 1 0,0-1 0,1-8 0,1-12 0,-1-1 0,-2 1 0,-2-34 0,0 10 0,-12-157 0,13 207 0,0-1 0,1 0 0,-1 0 0,1 1 0,-1-1 0,0 0 0,1 0 0,-1 1 0,1-1 0,0 0 0,-1 1 0,1-1 0,-1 1 0,1-1 0,0 1 0,0-1 0,-1 1 0,1-1 0,0 1 0,0 0 0,-1-1 0,1 1 0,0 0 0,0 0 0,0 0 0,0 0 0,-1-1 0,1 1 0,2 1 0,32-3 0,-28 2 0,-2 0 0,-1 0 0,1 1 0,0-1 0,-1 1 0,1 0 0,-1 0 0,1 0 0,-1 1 0,1 0 0,-1-1 0,0 2 0,0-1 0,0 0 0,0 1 0,6 5 0,-6-4 0,1 1 0,-1 0 0,0 1 0,-1-1 0,1 1 0,-1-1 0,0 1 0,-1 0 0,1 0 0,1 7 0,1 10 0,-1 1 0,-1 0 0,-1-1 0,0 1 0,-4 25 0,1-35 0,-1 0 0,0 0 0,-2 0 0,1-1 0,-2 1 0,-9 20 0,-11 36 0,23-64 0,1-1 0,0 1 0,0 0 0,0 0 0,1 6 0,0-11 0,0 0 0,0 0 0,0 0 0,0 0 0,0 0 0,1 0 0,-1 0 0,0 0 0,1 0 0,-1 0 0,0-1 0,1 1 0,0 0 0,-1 0 0,1 0 0,-1-1 0,1 1 0,0 0 0,-1-1 0,1 1 0,0-1 0,0 1 0,0-1 0,-1 1 0,1-1 0,0 1 0,0-1 0,0 0 0,0 1 0,0-1 0,0 0 0,0 0 0,0 0 0,0 0 0,1 0 0,10 2 0,1-1 0,-1-1 0,0 0 0,0-1 0,0 0 0,1-1 0,-1 0 0,-1-1 0,1 0 0,0-1 0,-1-1 0,1 0 0,-1 0 0,13-9 0,-11 4 0,0 0 0,-1-1 0,0 0 0,-1-1 0,0 0 0,-1-1 0,0 0 0,-1-1 0,-1 0 0,12-25 0,-12 18 0,-1 0 0,-1 0 0,-1-1 0,-1 0 0,0 0 0,-2 0 0,0-29 0,-2 48 0,0 0 0,0 0 0,0 0 0,-1-1 0,1 1 0,-1 0 0,1 0 0,-1 0 0,0 0 0,0 0 0,-1 0 0,1 0 0,0 0 0,-1 0 0,0 1 0,-2-4 0,1 4 0,0 0 0,1 0 0,-1 0 0,0 1 0,-1-1 0,1 1 0,0-1 0,0 1 0,-1 0 0,1 0 0,0 1 0,-1-1 0,1 1 0,-6 0 0,-70-1 0,77 1 0,0 1 0,0-1 0,0 0 0,0 1 0,0 0 0,0-1 0,0 1 0,0 0 0,1 0 0,-1 0 0,0 0 0,0 0 0,1 1 0,-1-1 0,1 0 0,-1 1 0,1-1 0,0 1 0,-1 0 0,1-1 0,0 1 0,0 0 0,0 0 0,0-1 0,1 1 0,-1 0 0,0 0 0,1 0 0,-1 4 0,-1 7 0,0-1 0,1 1 0,1 22 0,0-20 0,0 35 0,9 71 0,-6-104 0,0-1 0,1 1 0,1 0 0,0-1 0,1 0 0,1-1 0,17 30 0,-21-41 0,0 0 0,0 0 0,0-1 0,0 1 0,1-1 0,-1 0 0,1 0 0,0 0 0,0-1 0,0 1 0,0-1 0,0 0 0,1 0 0,-1 0 0,1-1 0,5 2 0,5-1 0,0 0 0,0-1 0,26-1 0,-13-1 0,-20 1 0,-1 0 0,1-1 0,-1 0 0,1 0 0,-1-1 0,1 0 0,-1 0 0,0 0 0,0-1 0,0 0 0,0-1 0,0 0 0,-1 0 0,0 0 0,1-1 0,-2 0 0,1 0 0,-1 0 0,1-1 0,-1 0 0,-1 0 0,1 0 0,-1 0 0,0-1 0,5-13 0,-2 1 0,-1 0 0,0-1 0,-1 0 0,-2 0 0,3-35 0,-6-106 0,-1 81 0,1 17 0,0 62 0,0 1 0,0-1 0,0 0 0,0 1 0,0-1 0,0 1 0,0-1 0,0 1 0,0-1 0,0 1 0,0-1 0,0 1 0,0-1 0,0 0 0,0 1 0,0-1 0,-1 1 0,1-1 0,0 1 0,-1-1 0,1 1 0,0 0 0,0-1 0,-1 1 0,1-1 0,-1 1 0,1 0 0,0-1 0,-1 1 0,1 0 0,-1-1 0,1 1 0,-1 0 0,0-1 0,-8 5 0,8-4 0,-4 4 0,1 0 0,-1 0 0,1 0 0,-1 0 0,2 1 0,-1 0 0,0 0 0,1 0 0,0 0 0,0 0 0,0 1 0,1-1 0,-3 9 0,-4 12 0,-8 41 0,11-34 0,3 0 0,1 62 0,2-78 0,0-11 0,0 0 0,0 0 0,1 0 0,0 0 0,0 0 0,1 0 0,0 0 0,0-1 0,0 1 0,1 0 0,-1-1 0,1 0 0,1 1 0,-1-1 0,1 0 0,0-1 0,0 1 0,0-1 0,1 0 0,-1 0 0,1 0 0,0 0 0,0-1 0,9 4 0,-1-1 0,1 0 0,1-1 0,-1-1 0,1 0 0,0-1 0,0-1 0,0 0 0,27 0 0,-28-2 0,-7 0 0,0 0 0,0 0 0,0 0 0,0-1 0,1 0 0,-1-1 0,8-2 0,-13 3 0,1-1 0,0 1 0,-1-1 0,0 0 0,1 0 0,-1 0 0,0 0 0,0 0 0,0-1 0,0 1 0,0-1 0,0 1 0,-1-1 0,1 0 0,-1 1 0,0-1 0,0 0 0,0 0 0,0 0 0,0-5 0,5-26 0,-2 0 0,-1-1 0,-5-67 0,4-43 0,-1 137 0,0 0 0,0 1 0,1 0 0,0-1 0,0 1 0,1 0 0,0 0 0,0 0 0,0 0 0,7-8 0,-8 12 0,0 1 0,0 0 0,0-1 0,1 1 0,-1 0 0,0 0 0,1 0 0,0 1 0,-1-1 0,1 0 0,0 1 0,0 0 0,0 0 0,0 0 0,0 0 0,0 0 0,0 1 0,0-1 0,0 1 0,1 0 0,-1 0 0,0 0 0,0 0 0,0 0 0,0 1 0,0 0 0,6 1 0,-6 0 0,0-1 0,0 1 0,0 0 0,0 0 0,-1 0 0,1 0 0,-1 0 0,1 1 0,-1-1 0,0 1 0,0-1 0,0 1 0,0 0 0,2 6 0,20 47 0,-21-48 0,2 11 0,-1 1 0,0 0 0,-2 0 0,0 0 0,-1 0 0,-4 38 0,2-3 0,1-31 0,-3 67 0,2-81 0,-1 0 0,0 0 0,-1-1 0,0 1 0,0-1 0,-9 18 0,9-103 0,8 26 0,2 0 0,2 0 0,3 1 0,1 0 0,3 1 0,43-89 0,-55 128 0,4-7 0,1 0 0,15-20 0,-22 33 0,0 0 0,1 0 0,-1 0 0,1 1 0,-1-1 0,1 1 0,0 0 0,0 0 0,0 0 0,0 0 0,0 0 0,0 1 0,0-1 0,1 1 0,-1 0 0,0 0 0,1 0 0,6 0 0,-9 1 0,0 0 0,0 1 0,0-1 0,0 0 0,0 1 0,0-1 0,0 1 0,0-1 0,0 1 0,0 0 0,0-1 0,0 1 0,0 0 0,0 0 0,0 0 0,-1 0 0,1 0 0,0 0 0,-1 0 0,1 0 0,-1 0 0,1 0 0,-1 0 0,1 0 0,-1 0 0,0 0 0,1 0 0,-1 2 0,7 40 0,-6-32 0,6 224 0,-8-163 0,-1-18 0,-14 91 0,15-135 1,-2 3-490</inkml:trace>
</inkml:ink>
</file>

<file path=ppt/ink/ink11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7"/>
    </inkml:context>
    <inkml:brush xml:id="br0">
      <inkml:brushProperty name="width" value="0.05" units="cm"/>
      <inkml:brushProperty name="height" value="0.05" units="cm"/>
      <inkml:brushProperty name="color" value="#FFFFFF"/>
    </inkml:brush>
  </inkml:definitions>
  <inkml:trace contextRef="#ctx0" brushRef="#br0">61 771 26060,'-19'1'6486,"17"0"-6486,1-1-1,0 1 1,-1 0 0,1-1 0,0 1-1,0 0 1,-1 0 0,1 0 0,0 0 0,0 0-1,0 0 1,0 0 0,0 0 0,0 0-1,0 1 1,1-1 0,-1 0 0,0 1-1,1-1 1,-1 0 0,1 1 0,-1-1-1,1 3 1,-5 11 4,1 0 0,1 1 0,0 0 0,1-1 0,1 1-1,1 0 1,0 0 0,2 17 0,-1-30-4,-1 0 1,1-1-1,-1 1 0,1 0 1,0-1-1,0 1 0,0-1 1,0 0-1,0 1 1,1-1-1,-1 0 0,1 1 1,0-1-1,-1 0 0,1 0 1,0-1-1,0 1 0,0 0 1,0 0-1,1-1 0,-1 0 1,0 1-1,1-1 1,-1 0-1,1 0 0,-1 0 1,4 0-1,2 1 4,1 0 1,0-1-1,0 0 1,-1-1-1,1 0 0,0 0 1,11-2-1,-15 0-2,0 1 0,-1-1 1,1 0-1,-1 0 0,0 0 0,0 0 0,1-1 0,-2 0 0,1 0 0,0 0 0,0 0 0,-1-1 0,0 1 0,0-1 0,0 0 1,0 0-1,0 0 0,-1 0 0,0-1 0,0 1 0,0-1 0,2-6 0,2-6 5,-1-1 0,0 0 0,-2 0 0,4-33 0,-6-241 24,-1 264-30,0 9 1,0 12 0,1 1 0,-1-1 1,-1 0-1,1 1 0,-1-1 0,0 1 1,0-1-1,-1 1 0,0-1 0,-4-8 1,1 14 2,0 11-5,-4 39 0,3 0 0,1 0 0,3 1 0,7 94 0,-4-133 0,1 0 0,0-1 0,0 1 0,1-1 0,1 0 0,-1 0 0,2 0 0,0 0 0,0-1 0,0 0 0,14 17 0,-15-21 0,0-1 0,1 1 0,-1-1 0,1 0 0,0-1 0,0 1 0,0-1 0,1 0 0,-1 0 0,1-1 0,0 0 0,-1 0 0,1 0 0,0 0 0,0-1 0,0 0 0,0 0 0,0-1 0,1 0 0,-1 0 0,0 0 0,6-2 0,-8 1 0,-1 0 0,1 0 0,0-1 0,-1 0 0,0 0 0,1 0 0,-1 0 0,0 0 0,0-1 0,0 1 0,0-1 0,-1 0 0,1 0 0,-1 0 0,1 0 0,-1 0 0,0 0 0,-1-1 0,1 1 0,1-5 0,3-6 0,-1 0 0,0-1 0,-1 1 0,2-17 0,-2-9 0,-2-76 0,-3 70 0,1 31 0,-1-39 0,0 51 0,1-1 0,-1 1 0,0-1 0,0 1 0,0 0 0,0-1 0,0 1 0,-1 0 0,1 0 0,-1 0 0,0 0 0,-2-3 0,3 5 0,1 1 0,0 0 0,-1-1 0,1 1 0,0 0 0,-1-1 0,1 1 0,-1 0 0,1-1 0,-1 1 0,1 0 0,0 0 0,-1 0 0,1-1 0,-1 1 0,1 0 0,-1 0 0,1 0 0,-1 0 0,1 0 0,-1 0 0,1 0 0,-1 0 0,1 0 0,-1 0 0,1 0 0,-1 0 0,1 0 0,-1 1 0,1-1 0,-1 0 0,1 0 0,-1 0 0,1 1 0,0-1 0,-1 0 0,1 1 0,-1-1 0,1 0 0,0 1 0,-1-1 0,1 0 0,0 1 0,0-1 0,-1 1 0,1-1 0,0 0 0,0 1 0,-1-1 0,1 1 0,0-1 0,0 1 0,0-1 0,0 1 0,0-1 0,0 1 0,-8 32 0,8-31 0,-5 27 0,2 1 0,1-1 0,1 1 0,2-1 0,4 34 0,-3-51 0,0-1 0,0 0 0,1-1 0,0 1 0,1 0 0,1-1 0,-1 0 0,1 0 0,1 0 0,0-1 0,1 1 0,-1-1 0,2-1 0,-1 1 0,1-2 0,17 14 0,-18-17 0,-1 0 0,2-1 0,-1 0 0,0 0 0,0 0 0,1-1 0,0-1 0,-1 1 0,1-1 0,0 0 0,0-1 0,-1 0 0,1 0 0,0-1 0,0 0 0,0 0 0,-1-1 0,1 0 0,-1 0 0,1-1 0,-1 1 0,0-2 0,0 1 0,0-1 0,-1 0 0,1-1 0,-1 1 0,0-1 0,0-1 0,7-8 0,-7 5 0,0-1 0,-1 1 0,0-1 0,-1-1 0,0 1 0,-1-1 0,0 0 0,-1 1 0,2-15 0,0-15 0,-2-48 0,-2 70 0,0 5 0,0-12 0,-1 0 0,-7-46 0,7 66 0,0-1 0,0 0 0,-1 0 0,0 1 0,0-1 0,-1 1 0,1 0 0,-1-1 0,0 1 0,-1 0 0,1 1 0,-1-1 0,0 1 0,0-1 0,0 1 0,-1 0 0,-8-5 0,11 7 0,0 1 0,0 0 0,0 0 0,0-1 0,0 1 0,0 0 0,0 0 0,0 1 0,-1-1 0,1 1 0,0-1 0,-1 1 0,1-1 0,-1 1 0,1 0 0,0 0 0,-1 0 0,1 1 0,0-1 0,-1 1 0,1-1 0,0 1 0,-1 0 0,1-1 0,0 1 0,0 0 0,0 1 0,0-1 0,0 0 0,0 1 0,0-1 0,0 1 0,0-1 0,1 1 0,-1 0 0,1 0 0,-1 0 0,1 0 0,0 0 0,0 0 0,-1 0 0,2 0 0,-1 0 0,0 1 0,0 1 0,-4 11 0,1 0 0,1 0 0,0 0 0,1 0 0,0 24 0,2-6 0,4 47 0,-2-67 0,0 0 0,1 0 0,1 0 0,0 0 0,0-1 0,9 16 0,-3-9 0,1 0 0,1-1 0,25 30 0,-32-43 0,-1 0 0,1 0 0,1 0 0,-1-1 0,0 0 0,1 0 0,0 0 0,0-1 0,0 0 0,0 0 0,1 0 0,-1-1 0,1 0 0,-1 0 0,1-1 0,7 1 0,-9-1 0,0-1 0,0 0 0,0 1 0,1-2 0,-1 1 0,0-1 0,0 0 0,0 0 0,0 0 0,0 0 0,0-1 0,0 0 0,0 0 0,-1-1 0,1 1 0,-1-1 0,1 0 0,-1 0 0,0 0 0,0-1 0,0 1 0,-1-1 0,0 0 0,1 0 0,-1-1 0,5-8 0,0-3 0,0 0 0,-2 0 0,1-1 0,-2 0 0,0 0 0,-1 0 0,-1-1 0,1-25 0,-3-145 0,-2 159 0,-3-5 0,3 33 0,1 0 0,0 0 0,-1 0 0,1 1 0,0-1 0,-1 0 0,1 0 0,-1 0 0,1 1 0,-1-1 0,1 0 0,-1 0 0,0 1 0,1-1 0,-1 0 0,0 1 0,0-1 0,0 1 0,1-1 0,-1 1 0,0 0 0,0-1 0,0 1 0,0 0 0,0-1 0,0 1 0,0 0 0,1 0 0,-3 0 0,3 0 0,-1 0 0,1 0 0,-1 0 0,1 0 0,-1 0 0,1 1 0,-1-1 0,1 0 0,-1 0 0,1 1 0,-1-1 0,1 0 0,0 1 0,-1-1 0,1 0 0,-1 1 0,1-1 0,0 0 0,-1 1 0,1-1 0,0 1 0,0-1 0,-1 1 0,1-1 0,0 1 0,0-1 0,0 1 0,0-1 0,-1 1 0,1-1 0,0 1 0,-1 22 0,1-16 0,-2 27 0,2 0 0,1 0 0,2-1 0,1 1 0,1-1 0,3 0 0,18 55 0,-24-83 0,6 15 0,0 0 0,1-1 0,14 20 0,-20-35 0,0 1 0,0-1 0,1 1 0,0-1 0,0 0 0,0-1 0,0 1 0,0-1 0,1 0 0,0 0 0,0 0 0,0 0 0,0-1 0,0 0 0,0 0 0,0 0 0,6 0 0,-4-1 0,1 0 0,-1 0 0,1-1 0,-1 0 0,1 0 0,-1-1 0,0 0 0,1 0 0,-1-1 0,0 0 0,0 0 0,0-1 0,0 1 0,0-2 0,-1 1 0,1-1 0,-1 0 0,0 0 0,6-6 0,-3 1 0,0-1 0,0 0 0,-1 0 0,-1-1 0,0 0 0,0 0 0,-1-1 0,0 0 0,-1 0 0,4-14 0,-1-4 0,-1 0 0,-1 0 0,3-48 0,-5-94 0,-4 131 0,0 8 0,-2-1 0,-8-43 0,8 63 0,-2 1 0,1-1 0,-2 0 0,0 1 0,0 0 0,-1 0 0,-1 0 0,-9-13 0,15 26 0,1 0 0,0-1 0,0 1 0,0 0 0,-1 0 0,1-1 0,0 1 0,0 0 0,-1 0 0,1 0 0,0-1 0,-1 1 0,1 0 0,0 0 0,-1 0 0,1 0 0,0 0 0,-1-1 0,1 1 0,0 0 0,-1 0 0,1 0 0,0 0 0,-1 0 0,1 0 0,0 0 0,-1 0 0,1 0 0,0 1 0,-1-1 0,1 0 0,0 0 0,-1 0 0,1 0 0,0 0 0,-1 0 0,1 1 0,0-1 0,0 0 0,-1 0 0,1 1 0,-10 16 0,4 18 0,2 1 0,1 0 0,2 0 0,3 42 0,0-2 0,-2-38 0,2-1 0,1 1 0,3 0 0,0-1 0,3 0 0,1 0 0,26 61 0,-34-93 0,0-1 0,0 0 0,1 1 0,-1-1 0,1 0 0,0-1 0,0 1 0,1 0 0,-1-1 0,1 0 0,0 1 0,0-1 0,0-1 0,0 1 0,0-1 0,5 3 0,1-2 0,1-1 0,-1 0 0,0 0 0,0-1 0,1 0 0,15-1 0,-23 0 0,0-1 0,1 1 0,-1-1 0,0 1 0,0-1 0,1 0 0,-1 0 0,0 0 0,0-1 0,0 1 0,0-1 0,0 0 0,-1 1 0,1-1 0,0-1 0,3-3 0,0 0 0,-2 0 0,1 0 0,-1-1 0,0 1 0,0-1 0,0 0 0,2-8 0,1-7 0,0-1 0,-2 0 0,0 0 0,1-25 0,0-251 0,-7 192 0,-8-90 0,9 367 0,28 113 0,-2-47 0,-21-215 0,1-17 0,5-13 0,0-8 0,-1-1 0,-1-1 0,0 0 0,7-23 0,-1 1 0,10-23 0,-13 30 0,1 0 0,2 2 0,21-35 0,-25 56 0,-5 17 0,-3 25 0,-3-26 0,0 164 0,1 44 0,2-190 348,-1-7-1338,-1-3-4027</inkml:trace>
</inkml:ink>
</file>

<file path=ppt/ink/ink1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1"/>
    </inkml:context>
    <inkml:brush xml:id="br0">
      <inkml:brushProperty name="width" value="0.05" units="cm"/>
      <inkml:brushProperty name="height" value="0.05" units="cm"/>
      <inkml:brushProperty name="color" value="#FFFF00"/>
    </inkml:brush>
  </inkml:definitions>
  <inkml:trace contextRef="#ctx0" brushRef="#br0">0 242 31743,'9'-31'648,"-6"24"-586,-1 0 0,0 0-1,-1 0 1,1-1 0,-1-13 0,0 19-57,-1 2-5,0 0 0,1 0 0,-1 0 0,0 0 0,0 0 0,0 0 0,0 0 0,0 0 0,1 0 0,-1 0 0,0 0 0,0 1 0,0-1 0,0 0 0,0 0 0,1 0 0,-1 0 0,0 0 0,0 0 0,0 0 0,0 0 0,0 1 0,0-1 0,0 0 0,0 0 0,1 0 0,-1 0 0,0 0 0,0 1 0,0-1 0,0 0 0,0 0 0,0 0 0,0 0 0,0 0 0,0 1 0,0-1 0,0 0 0,0 0 0,0 0 0,0 0 0,0 1 0,0-1 0,0 0 0,0 0 0,0 0 0,0 0 0,-1 0 0,1 1 0,0 0 0,4 167 0,-6-120 0,3 1 0,13 94 0,-10-121 0,-3-13 0,0 0 0,1 0 0,0 0 0,1 0 0,0 0 0,1-1 0,5 11 0,-8-18 0,0 1 0,1-1 0,-1 0 0,0-1 0,1 1 0,-1 0 0,1 0 0,-1-1 0,1 1 0,-1 0 0,1-1 0,-1 0 0,1 1 0,-1-1 0,1 0 0,0 0 0,-1 0 0,1 0 0,-1 0 0,1 0 0,0 0 0,2-1 0,-1 0 0,-1 1 0,1-1 0,0 1 0,-1-1 0,1 0 0,0 0 0,-1 0 0,1-1 0,-1 1 0,1 0 0,2-4 0,9-12 0,-1-2 0,15-28 0,7-11 0,-29 49 0,-1 0 0,-1-1 0,1 0 0,-1 1 0,-1-1 0,0-1 0,3-20 0,3-78 0,-4 33 0,-6 72 0,1 3 0,0 1 0,-1-1 0,1 0 0,0 0 0,0 1 0,0-1 0,0 0 0,0 1 0,0-1 0,0 0 0,0 0 0,1 1 0,-1-1 0,0 0 0,0 1 0,0-1 0,1 0 0,0 0 0,2 10 0,-4 50 0,0 10 0,3 0 0,11 75 0,-12-140 0,0 0 0,-1 0 0,1 0 0,1 0 0,-1 0 0,0 0 0,1-1 0,0 1 0,0 0 0,0-1 0,0 0 0,1 1 0,-1-1 0,1 0 0,0 0 0,4 4 0,-2-5 0,0 1 0,0-1 0,0 0 0,0 0 0,0-1 0,0 1 0,0-1 0,0 0 0,0-1 0,1 1 0,-1-1 0,6 0 0,-3 0 0,36-3 0,-42 2 0,1 0 0,-1 0 0,1 0 0,-1 0 0,1 0 0,-1-1 0,0 1 0,0-1 0,0 1 0,0-1 0,0 0 0,0 0 0,0 0 0,2-3 0,3-5 0,0-1 0,-1-1 0,-1 1 0,1-1 0,-2 0 0,0 0 0,0 0 0,-1-1 0,3-24 0,-3-6 0,-3-70 0,-2 45 0,2 55 0,1 5 0,-1 1 0,0-1 0,-1 1 0,0 0 0,-2-9 0,3 14 0,0 1 0,-1-1 0,0 1 0,1-1 0,-1 0 0,0 1 0,0 0 0,0-1 0,0 1 0,0-1 0,0 1 0,0 0 0,-1 0 0,1 0 0,0 0 0,-1 0 0,1 0 0,-1 0 0,1 0 0,-1 0 0,1 1 0,-1-1 0,1 1 0,-1-1 0,0 1 0,1 0 0,-1-1 0,-1 1 0,-3 0 0,-31 0 0,35 0 0,0 0 0,0 1 0,1-1 0,-1 1 0,1 0 0,-1-1 0,0 1 0,1 0 0,-1 0 0,1 0 0,0 0 0,-1 0 0,1 0 0,0 1 0,0-1 0,-1 0 0,1 1 0,0-1 0,-1 3 0,-2 5 0,1 0 0,0 0 0,0 0 0,0 0 0,2 0 0,-1 1 0,0 10 0,2 73 0,0-49 0,1-39 0,-1 0 0,0 0 0,1 0 0,0-1 0,0 1 0,0 0 0,1-1 0,0 1 0,0-1 0,0 1 0,0-1 0,1 0 0,-1 0 0,1 0 0,0 0 0,0 0 0,1-1 0,-1 1 0,1-1 0,0 0 0,0 0 0,0 0 0,0-1 0,0 1 0,0-1 0,6 2 0,4 1 0,0 0 0,1-1 0,-1-1 0,1 0 0,0-1 0,0 0 0,20-1 0,-11-1 0,-10 0 0,-1 0 0,1 0 0,0-1 0,23-6 0,-32 6 0,-1 0 0,1-1 0,-1 0 0,0 0 0,0-1 0,0 1 0,0-1 0,0 0 0,0 0 0,-1 0 0,1 0 0,-1-1 0,0 1 0,0-1 0,0 0 0,-1 0 0,1 0 0,1-5 0,-1 1 0,1 0 0,-2 0 0,1-1 0,-2 0 0,1 1 0,-1-1 0,0-9 0,-2-67 0,0 36 0,-1 14 0,1 29 0,0 23 0,1 348 0,0-362 0,0 1 0,1 0 0,-1-1 0,1 1 0,-1-1 0,1 1 0,0-1 0,0 1 0,1-1 0,-1 0 0,1 1 0,0-1 0,-1 0 0,1 0 0,1 0 0,-1 0 0,0-1 0,1 1 0,0-1 0,-1 1 0,1-1 0,0 0 0,0 0 0,0 0 0,0 0 0,1-1 0,-1 1 0,6 1 0,6 1 0,-1-1 0,1 0 0,0-1 0,-1-1 0,25 0 0,-36-1 0,0 0 0,0-1 0,0 1 0,0-1 0,-1 1 0,1-1 0,0 0 0,-1 0 0,1 0 0,-1 0 0,1-1 0,-1 1 0,1-1 0,-1 1 0,0-1 0,3-2 0,-1 0 0,-1-1 0,1 1 0,-1-1 0,1 0 0,-2 0 0,1 0 0,3-9 0,0-4 0,0-1 0,-1 0 0,3-36 0,-2-24 0,-6 56 0,1 0 0,1 1 0,1-1 0,1 1 0,14-43 0,-16 62 0,-1 1 0,1-1 0,0 1 0,-1-1 0,1 1 0,0 0 0,1 0 0,-1 0 0,0 0 0,1 0 0,-1 1 0,1-1 0,-1 1 0,1-1 0,0 1 0,-1 0 0,1 0 0,0 0 0,0 0 0,0 1 0,3-1 0,-2 0 0,1 1 0,-1 0 0,0 0 0,0 0 0,0 0 0,0 1 0,0-1 0,0 1 0,0 0 0,0 0 0,0 1 0,0-1 0,0 1 0,0 0 0,3 2 0,6 8 0,0 1 0,-1 0 0,-1 0 0,0 1 0,10 16 0,18 24 0,-37-60 0,-3-6 0,-1 6 0,-1-1 0,0 1 0,0 0 0,-1-1 0,0 2 0,0-1 0,0 0 0,-1 1 0,0 0 0,0 0 0,0 0 0,-1 1 0,1 0 0,-1 0 0,0 0 0,0 0 0,0 1 0,-1 0 0,1 1 0,-1 0 0,0-1 0,0 2 0,1-1 0,-1 1 0,0 0 0,0 1 0,-11 0 0,10 0 0,0 0 0,0 0 0,0 1 0,0 0 0,0 0 0,-9 3 0,14-2 0,0-1 0,0 1 0,-1 0 0,1 0 0,0 0 0,1 1 0,-1-1 0,0 1 0,1-1 0,-1 1 0,1 0 0,0 0 0,0 0 0,0 0 0,-3 6 0,0 4 0,-1 1 0,2 0 0,0-1 0,0 2 0,1-1 0,1 0 0,-1 16 0,4 103 0,-1-125 0,1-4 0,-1-1 0,0 1 0,1-1 0,0 1 0,0-1 0,0 1 0,0-1 0,0 1 0,1-1 0,-1 0 0,1 0 0,0 0 0,0 0 0,0 0 0,1 0 0,-1-1 0,1 1 0,-1-1 0,1 1 0,0-1 0,0 0 0,0 0 0,0 0 0,0-1 0,0 1 0,1-1 0,3 2 0,4 0 0,1 0 0,-1-1 0,1-1 0,-1 1 0,1-2 0,-1 0 0,15-1 0,-19 0 0,-1 0 0,0-1 0,0 0 0,0 0 0,0 0 0,0-1 0,0 0 0,-1 0 0,1 0 0,-1-1 0,0 0 0,0 0 0,0 0 0,0-1 0,-1 1 0,0-1 0,0 0 0,4-6 0,0-2 0,-1 1-1,0-1 0,0 0 0,-2 0 0,0 0 0,7-29 1,-4-4-8,-3 0 0,-1-1 0,-3 1 0,-5-66 0,1 93 10,0 0 0,-1 0 0,-9-24 0,6 25 0,2-1-1,-5-31 1,20 193 30,-11-6-32,2 155 0,0-281 0,0 0 0,0 0 0,1 0 0,0 0 0,1 0 0,0 0 0,1-1 0,0 1 0,1-1 0,8 13 0,-10-18 0,1 0 0,-1 0 0,1-1 0,0 0 0,0 0 0,1 0 0,-1 0 0,1-1 0,0 0 0,0 0 0,0 0 0,0 0 0,0-1 0,1 0 0,-1 0 0,1 0 0,0-1 0,-1 0 0,1 0 0,0 0 0,8-1 0,-7 0 0,-2 0 0,0 1 0,0-2 0,-1 1 0,1 0 0,0-1 0,-1 0 0,6-2 0,-7 2 0,-1 0 0,0-1 0,0 1 0,0-1 0,0 0 0,0 0 0,0 0 0,0 0 0,-1 0 0,1 0 0,-1 0 0,1 0 0,-1-1 0,0 1 0,2-4 0,13-37 0,-2-1 0,-2 0 0,-1 0 0,7-80 0,-14-131 0,-6 138 0,1 276 0,3 177 0,-2-330 0,0-1 0,1 1 0,-1-1 0,1 0 0,1 1 0,-1-1 0,1 0 0,0 1 0,0-1 0,0 0 0,1-1 0,0 1 0,0 0 0,0-1 0,1 1 0,-1-1 0,1 0 0,0 0 0,7 5 0,-4-5 0,0 0 0,0 0 0,1-1 0,0 1 0,0-2 0,0 1 0,0-1 0,0 0 0,0-1 0,0 0 0,0 0 0,11-1 0,-7 0 0,-2 0 0,-1 0 0,0 0 0,16-4 0,-22 3 0,1 0 0,-1 0 0,0 0 0,0-1 0,0 1 0,1-1 0,-2 0 0,1 0 0,0 0 0,0 0 0,-1-1 0,1 1 0,2-4 0,2-3 0,-1-1 0,0 1 0,-1-1 0,0 0 0,-1-1 0,0 1 0,0-1 0,-1 0 0,0 0 0,1-21 0,0-12 0,-4-64 0,0 56 0,1-12 0,-1-55 0,-1 102 0,0 0 0,-2 0 0,0 0 0,-10-29 0,14 52 0,0 0 0,-1 0 0,0 0 0,0-1 0,-1 12 0,0 7 0,-1 124 0,4 170 0,-2-312 0,1 0 0,0 1 0,0-1 0,0 0 0,0 1 0,5 10 0,-5-15 0,0-1 0,0 1 0,0 0 0,0-1 0,0 1 0,0-1 0,0 1 0,1-1 0,-1 1 0,1-1 0,-1 0 0,1 0 0,-1 0 0,1 0 0,-1 0 0,1 0 0,0 0 0,0 0 0,-1-1 0,1 1 0,0 0 0,0-1 0,0 0 0,0 1 0,3-1 0,-2 0 0,-1 0 0,1 0 0,0 0 0,-1 0 0,1-1 0,-1 1 0,1-1 0,0 0 0,-1 1 0,1-1 0,-1 0 0,0-1 0,1 1 0,-1 0 0,4-3 0,-3 1 0,-1-1 0,0 1 0,0 0 0,1-1 0,-2 1 0,1-1 0,0 1 0,-1-1 0,0 0 0,2-5 0,4-23 0,-2-1 0,-1 1 0,0-36 0,4-42 0,-8 107 0,1 0 0,-1 0 0,1 0 0,0 0 0,0 0 0,0 0 0,0 0 0,0 0 0,1 1 0,-1-1 0,1 0 0,0 1 0,0-1 0,0 1 0,0-1 0,0 1 0,0 0 0,1 0 0,-1 0 0,1 0 0,-1 1 0,1-1 0,0 1 0,5-3 0,2 1 0,0 1 0,1 1 0,-1-1 0,1 1 0,19 2 0,-17-1 0,-10 0 0,0 0 0,-1 0 0,1 1 0,0-1 0,-1 1 0,1 0 0,-1 0 0,1 0 0,-1 0 0,1 0 0,-1 0 0,0 1 0,1-1 0,-1 1 0,0 0 0,0-1 0,0 1 0,0 0 0,-1 0 0,1 0 0,0 1 0,-1-1 0,0 0 0,1 1 0,-1-1 0,0 1 0,0-1 0,0 1 0,-1-1 0,1 1 0,0 3 0,2 11 0,-1-1 0,0 1 0,-3 33 0,1-28 0,-7 264 0,7-286 0,0 1 0,1-1 0,-1 1 0,0-1 0,0 1 0,0-1 0,0 0 0,0 1-1,0-1 1,1 1 0,-1-1 0,0 0 0,0 1 0,0-1 0,1 0 0,-1 1 0,0-1 0,1 0 0,-1 1 0,0-1 0,1 0 0,-1 0 0,0 1 0,1-1-1,-1 0 1,1 0 0,-1 0 0,0 1 0,1-1 0,-1 0 0,1 0 0,20-1 5,-18 1-11,1-1 0,-1 0 0,0 0 0,0 0 0,0-1-1,0 1 1,0 0 0,0-1 0,0 0 0,3-3 0,8-17-186</inkml:trace>
</inkml:ink>
</file>

<file path=ppt/ink/ink11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8"/>
    </inkml:context>
    <inkml:brush xml:id="br0">
      <inkml:brushProperty name="width" value="0.05" units="cm"/>
      <inkml:brushProperty name="height" value="0.05" units="cm"/>
      <inkml:brushProperty name="color" value="#FFFFFF"/>
    </inkml:brush>
  </inkml:definitions>
  <inkml:trace contextRef="#ctx0" brushRef="#br0">158 18 32303,'-3'-3'14,"0"1"1,0 0 0,0 1-1,0-1 1,0 1 0,-1-1-1,1 1 1,-1 0-1,1 0 1,-1 0 0,1 1-1,-1-1 1,0 1 0,1 0-1,-1 0 1,0 0-1,1 1 1,-1-1 0,1 1-1,-1 0 1,1 0 0,-1 0-1,1 0 1,-1 1 0,1-1-1,-3 3 1,1-1-16,0 0 0,1 1 0,0-1 1,0 1-1,0 0 0,1 0 0,-1 0 0,1 1 1,0-1-1,0 1 0,0 0 0,1 0 0,-1 0 1,1 0-1,1 0 0,-3 8 0,2-7 2,1 1-1,0 0 1,0 0-1,1 0 1,-1 0-1,2 0 1,-1 0-1,1-1 1,0 1-1,0 0 0,1 0 1,2 6-1,-2-9 1,-1-1 0,2 1-1,-1-1 1,0 0-1,1 0 1,-1 0-1,1 0 1,0-1 0,0 1-1,0-1 1,1 0-1,-1 0 1,0 0-1,1 0 1,-1 0 0,1-1-1,0 1 1,-1-1-1,1 0 1,0 0-1,6 0 1,1 1 1,0-1 0,-1 0 0,1 0 0,0-1 0,0 0 0,0-1 0,0-1 0,13-3 0,-20 4-1,0 0-1,0 0 1,-1-1 0,1 0 0,0 0 0,-1 0-1,1 0 1,-1 0 0,1-1 0,-1 0-1,0 0 1,0 0 0,0 0 0,-1 0 0,1 0-1,-1-1 1,0 1 0,0-1 0,0 1-1,0-1 1,0 0 0,-1 0 0,0 0 0,1-5-1,3-44 27,-5 51-28,0 0 1,0 0 0,0 0 0,0 0 0,0 0-1,0 0 1,0 0 0,-1 0 0,1 0-1,-1 0 1,1 0 0,-1 0 0,0 0 0,0 1-1,0-1 1,0 0 0,0 0 0,0 1 0,0-1-1,-1 1 1,1-1 0,-3-1 0,-2 2-25,0 0 1,0 0-1,0 1 1,1 0-1,-9 1 1,-4 2-320</inkml:trace>
</inkml:ink>
</file>

<file path=ppt/ink/ink11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8"/>
    </inkml:context>
    <inkml:brush xml:id="br0">
      <inkml:brushProperty name="width" value="0.05" units="cm"/>
      <inkml:brushProperty name="height" value="0.05" units="cm"/>
      <inkml:brushProperty name="color" value="#FFFFFF"/>
    </inkml:brush>
  </inkml:definitions>
  <inkml:trace contextRef="#ctx0" brushRef="#br0">1 53 31951,'26'0'512,"23"0"-320,23 0-128,10 0-48,10 0-16,-10-8 0,-10-7 0,-23-3-48,-13 6-912</inkml:trace>
</inkml:ink>
</file>

<file path=ppt/ink/ink11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9"/>
    </inkml:context>
    <inkml:brush xml:id="br0">
      <inkml:brushProperty name="width" value="0.05" units="cm"/>
      <inkml:brushProperty name="height" value="0.05" units="cm"/>
      <inkml:brushProperty name="color" value="#FFFFFF"/>
    </inkml:brush>
  </inkml:definitions>
  <inkml:trace contextRef="#ctx0" brushRef="#br0">4 252 32447,'-1'-7'58,"-1"-6"159,3 30-148,-1-7-93,5 23 24,2 0 0,1 0 0,1-1 0,22 51 0,-13-37 0,-18-45 0,13 33 0,21 42 0,-30-68 0,1 0 0,-1-1 0,1 1 0,1-1 0,0 0 0,0 0 0,0-1 0,1 0 0,-1 0 0,16 10 0,-19-14 0,0-1 0,1 1 0,-1-1 0,1 1 0,-1-1 0,1 0 0,0 0 0,0-1 0,-1 1 0,1-1 0,0 1 0,0-1 0,0-1 0,-1 1 0,1 0 0,0-1 0,0 0 0,-1 0 0,1 0 0,-1 0 0,1-1 0,-1 1 0,1-1 0,-1 0 0,0 0 0,1 0 0,-1 0 0,-1-1 0,1 1 0,0-1 0,0 0 0,-1 0 0,0 0 0,4-5 0,0-4 0,-1-1 0,0 0 0,-1 0 0,0 0 0,-1-1 0,2-22 0,-1-84 0,-4 101 0,0-8 0,-1 0 0,-9-49 0,9 68 0,-1 0 0,0 1 0,0-1 0,-1 1 0,0 0 0,0 0 0,-1 0 0,0 0 0,0 1 0,0-1 0,-1 1 0,0 0 0,-1 1 0,-7-8 0,11 11 0,-1 0 0,0 1 0,1-1 0,-1 1 0,0-1 0,0 1 0,0 0 0,0 0 0,0 0 0,0 1 0,0-1 0,0 1 0,-1-1 0,1 1 0,-6 0 0,8 1 0,-1-1 0,0 1 0,1-1 0,-1 1 0,0-1 0,1 1 0,-1 0 0,1 0 0,-1 0 0,1 0 0,0 0 0,-1 0 0,1 0 0,0 0 0,0 1 0,0-1 0,0 0 0,0 1 0,0-1 0,0 1 0,0-1 0,0 1 0,1-1 0,-1 1 0,1 0 0,-1-1 0,1 1 0,-1 0 0,1 1 0,-2 14 0,0 1 0,1-1 0,1 0 0,1 0 0,0 1 0,1-1 0,6 25 0,-4-31 0,0 1 0,0-1 0,1 0 0,0 0 0,1 0 0,0-1 0,1 0 0,0 0 0,0-1 0,1 0 0,15 14 0,-13-15 0,0 0 0,0-1 0,0 0 0,1-1 0,0 0 0,1-1 0,-1 0 0,13 3 0,-6-3 0,0-1 0,0-1 0,1-1 0,31-1 0,-45 0 0,1-2 0,0 1 0,0-1 0,-1 0 0,1 0 0,-1 0 0,1-1 0,-1 0 0,1 0 0,-1 0 0,0-1 0,0 1 0,0-1 0,0 0 0,5-6 0,-5 4 0,0 0 0,0-1 0,0 0 0,-1-1 0,0 1 0,0 0 0,0-1 0,-1 0 0,0 0 0,2-9 0,1-13 0,0 0 0,-2 0 0,-2 0 0,-1-50 0,-1 69 0,2-15 0,-1 19 0,-1 0 0,0 0 0,0 0 0,0 0 0,0 0 0,-3-11 0,3 17 0,-1 0 0,1 0 0,0-1 0,0 1 0,0 0 0,-1 0 0,1 0 0,0 0 0,0 0 0,-1 0 0,1 0 0,0 0 0,0 0 0,-1 0 0,1 0 0,0-1 0,0 1 0,-1 1 0,1-1 0,0 0 0,0 0 0,-1 0 0,1 0 0,0 0 0,0 0 0,-1 0 0,1 0 0,0 0 0,0 0 0,0 0 0,-1 1 0,1-1 0,0 0 0,0 0 0,0 0 0,-1 1 0,1-1 0,0 0 0,0 0 0,0 0 0,0 1 0,0-1 0,-1 0 0,1 0 0,0 0 0,0 1 0,0-1 0,0 1 0,-3 6 0,-1 0 0,2 1 0,-1 0 0,1 0 0,0 0 0,1 0 0,-1 12 0,1 67 0,2-49 0,-1 147 0,0-180 0,0 1 0,0-1 0,0 1 0,1-1 0,0 1 0,0-1 0,0 0 0,1 0 0,0 1 0,0-1 0,0 0 0,1-1 0,-1 1 0,1 0 0,0-1 0,1 1 0,-1-1 0,1 0 0,-1 0 0,1-1 0,1 1 0,-1-1 0,0 0 0,1 0 0,0 0 0,-1 0 0,1-1 0,0 0 0,1 0 0,-1 0 0,0-1 0,0 0 0,11 2 0,-2-2 0,0 0 0,0-1 0,0 0 0,23-3 0,-31 2 0,0-1 0,0 0 0,0 0 0,0 0 0,0 0 0,0-1 0,0 0 0,-1 0 0,1-1 0,-1 0 0,0 0 0,5-5 0,1-3 0,-1 0 0,0-1 0,-1 0 0,-1 0 0,0-1 0,-1 0 0,0-1 0,-1 0 0,-1 0 0,0 0 0,3-16 0,-3 1 0,-1 0 0,-1 0 0,-2 0 0,-4-55 0,3 81 0,0 0 0,-1 0 0,1 0 0,-1 0 0,0 0 0,0 0 0,-1 0 0,1 0 0,-1 0 0,0 0 0,0 1 0,0-1 0,0 1 0,0-1 0,-1 1 0,0 0 0,0 0 0,0 0 0,0 0 0,0 1 0,0-1 0,-1 1 0,1 0 0,-1 0 0,0 0 0,1 0 0,-1 1 0,0-1 0,0 1 0,0 0 0,0 0 0,0 1 0,-1-1 0,1 1 0,0 0 0,-7 1 0,7-1 0,1 0 0,0 1 0,0 0 0,0 0 0,-1 0 0,1 0 0,0 0 0,0 1 0,1-1 0,-1 1 0,0 0 0,0 0 0,1 0 0,-1 0 0,1 0 0,0 1 0,-1-1 0,1 1 0,0-1 0,1 1 0,-1 0 0,0 0 0,1 0 0,-1 0 0,1 0 0,0 0 0,-1 3 0,-3 11 0,1 0 0,0 0 0,-3 33 0,4 147 0,3-190 0,0 0 0,1 1 0,0-1 0,1 0 0,-1 0 0,1 0 0,1 0 0,0 0 0,-1 0 0,2-1 0,-1 1 0,1-1 0,0 0 0,1 0 0,-1-1 0,1 1 0,0-1 0,0 0 0,1 0 0,0 0 0,-1-1 0,2 0 0,-1 0 0,0-1 0,1 1 0,0-2 0,-1 1 0,1-1 0,0 0 0,1 0 0,-1 0 0,8 0 0,17 1 0,1-1 0,-1-1 0,35-4 0,-62 2 0,1 0 0,-1 0 0,0 0 0,0-1 0,0 1 0,0-1 0,0 0 0,-1-1 0,1 1 0,-1-1 0,1 0 0,-1 0 0,0 0 0,0-1 0,0 1 0,-1-1 0,1 0 0,-1 0 0,0 0 0,0-1 0,0 1 0,-1-1 0,1 0 0,-1 1 0,0-1 0,-1 0 0,2-7 0,3-12 0,-2 0 0,-1 0 0,-1 0 0,-1-37 0,-1 19 0,1 8 0,-1 1 0,-2-1 0,-6-34 0,4 59 0,1 14 0,-1 15 0,1 173 0,3-127 0,0-54 0,0 0 0,1-1 0,1 1 0,0 0 0,0-1 0,1 1 0,6 15 0,-7-22 0,1-1 0,-1 1 0,1 0 0,0-1 0,0 0 0,0 0 0,1 0 0,0 0 0,-1 0 0,1-1 0,1 1 0,-1-1 0,0 0 0,1 0 0,0-1 0,-1 1 0,1-1 0,8 2 0,2-1 0,1 0 0,-1-1 0,1-1 0,-1 0 0,1-1 0,18-3 0,-31 3 0,0-1 0,0 1 0,1-1 0,-1 0 0,0 1 0,0-2 0,0 1 0,0 0 0,0-1 0,-1 1 0,1-1 0,0 0 0,-1 0 0,1 0 0,-1 0 0,4-3 0,-3 0 0,1 0 0,-1 0 0,0 0 0,-1 0 0,1 0 0,-1-1 0,0 1 0,2-9 0,0-8 0,0 1 0,-2-1 0,-1-38 0,-1 60 0,0-12 0,0-1 0,-1 0 0,-1 1 0,-4-20 0,5 29 0,0-1 0,0 1 0,0 0 0,0 0 0,-1 0 0,0 0 0,1 0 0,-1 0 0,0 0 0,0 1 0,-1-1 0,1 1 0,0-1 0,-1 1 0,1 0 0,-1 0 0,0 0 0,0 0 0,0 1 0,0-1 0,-6-2 0,8 4 0,0 0 0,-1-1 0,1 1 0,0 0 0,0 0 0,0 0 0,0 0 0,0 0 0,-1 0 0,1 0 0,0 0 0,0 1 0,0-1 0,0 0 0,0 1 0,0-1 0,0 1 0,0-1 0,0 1 0,0-1 0,0 1 0,0 0 0,0 0 0,0-1 0,0 1 0,0 0 0,1 0 0,-1 0 0,0 0 0,1 0 0,-1 0 0,1 0 0,-1 0 0,1 0 0,-1 0 0,1 0 0,0 0 0,-1 0 0,1 0 0,0 0 0,0 2 0,-1 7 0,-1 0 0,2 0 0,1 19 0,-1-15 0,0-7 0,1 0 0,-1 0 0,1 0 0,0 0 0,1 0 0,0-1 0,0 1 0,0 0 0,1-1 0,0 0 0,0 1 0,1-1 0,0-1 0,0 1 0,0 0 0,1-1 0,-1 0 0,1 0 0,0 0 0,1-1 0,-1 0 0,1 0 0,0 0 0,0 0 0,0-1 0,1 0 0,-1-1 0,1 1 0,0-1 0,-1-1 0,1 1 0,0-1 0,0 0 0,0 0 0,10-1 0,4 0 0,-13 1 0,0-1 0,-1 0 0,1 0 0,0 0 0,-1-1 0,1 0 0,0-1 0,-1 0 0,0 0 0,1 0 0,-1-1 0,13-7 0,-12 4 0,0-1 0,0 0 0,-1-1 0,0 1 0,-1-1 0,0-1 0,0 1 0,0-1 0,-1 0 0,-1 0 0,1 0 0,-2-1 0,1 0 0,-1 0 0,-1 0 0,0 0 0,1-11 0,1-17 0,-2-1 0,-2 1 0,-5-46 0,3 62 0,-1 1 0,-1 0 0,-1 1 0,-7-21 0,8 30 0,0 0 0,-1 1 0,0 0 0,-1 0 0,0 0 0,0 0 0,-1 1 0,-16-16 0,22 24 0,0-1-1,0 1 1,-1 0-1,1 0 1,-1-1-1,1 1 1,-1 0-1,0 1 1,1-1-1,-1 0 1,0 0-1,0 1 1,1-1-1,-1 1 1,0 0-1,-3-1 1,4 1 1,0 0-1,0 1 1,0-1-1,0 1 1,0-1 0,0 1-1,0-1 1,0 1-1,1-1 1,-1 1 0,0-1-1,0 1 1,1 0-1,-1 0 1,0-1 0,1 1-1,-1 0 1,1 0-1,-1 0 1,1 0 0,-1 0-1,0 1 1,-1 7-10,-1 1 0,1-1 1,1 1-1,-1 0 0,1 10 1,0-1-77,-5 23-440</inkml:trace>
</inkml:ink>
</file>

<file path=ppt/ink/ink11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0"/>
    </inkml:context>
    <inkml:brush xml:id="br0">
      <inkml:brushProperty name="width" value="0.05" units="cm"/>
      <inkml:brushProperty name="height" value="0.05" units="cm"/>
      <inkml:brushProperty name="color" value="#FFFFFF"/>
    </inkml:brush>
  </inkml:definitions>
  <inkml:trace contextRef="#ctx0" brushRef="#br0">282 31 32447,'-6'-4'13,"-1"0"0,0 1-1,0 0 1,0 0 0,0 0 0,0 1 0,-1 0 0,1 0 0,-1 0-1,1 1 1,-1 1 0,1-1 0,-14 2 0,17-1-9,-1 1 0,0 0 0,1 0 0,-1 1 0,0-1 0,1 1 0,0 0 0,-1 0 0,1 1 0,0-1 0,0 1 0,0 0 0,0 0 0,1 0 0,-1 1 0,1-1 0,0 1 0,0 0 0,0 0 0,1 0 0,-1 0 0,-2 6 0,2-2-3,0 0-1,0 0 1,1 1 0,0-1 0,0 1-1,1-1 1,0 1 0,1-1 0,0 1-1,1 9 1,-1-14-1,0-1 1,1 1-1,0 0 0,-1-1 1,1 1-1,1 0 0,-1-1 1,1 1-1,-1-1 0,1 0 1,0 0-1,0 1 0,0-1 0,1 0 1,-1-1-1,1 1 0,-1 0 1,1-1-1,0 1 0,0-1 1,0 0-1,1 0 0,-1 0 1,5 1-1,0 0 1,1 0 0,0-1 0,-1 0 0,1-1-1,0 0 1,0 0 0,0-1 0,0 0 0,0-1 0,0 0 0,0 0 0,0-1-1,10-4 1,-14 5 0,0-1 0,-1 0 0,1 0-1,-1 0 1,0-1 0,1 0 0,-1 0-1,-1 0 1,1 0 0,0 0 0,-1-1-1,0 0 1,1 0 0,-1 1 0,-1-2-1,1 1 1,-1 0 0,0-1 0,1 1-1,-2-1 1,1 1 0,-1-1 0,1 0-1,-1 0 1,0-6 0,0 5-1,-1 0 0,1 0 0,-1 0 0,-1 0 0,1 0 0,-1 0 0,0 0 0,0 0 0,-1 0 0,0 0 0,-3-7 0,2 8 0,1 1 0,-1 0 0,0 0 0,-1 1 0,1-1 0,-1 1 0,1-1 0,-1 1 0,0 0 0,0 1 0,-1-1 0,1 1 0,-1-1 0,-5-1 0,3 1-5,0 0 0,-1 0 0,1 1-1,-1 0 1,0 0 0,1 1 0,-1 0 0,0 0 0,0 1-1,0 0 1,0 0 0,0 1 0,1 0 0,-1 0 0,0 1-1,0 0 1,1 0 0,0 1 0,-1 0 0,1 0 0,0 1-1,0 0 1,1 0 0,-1 1 0,1-1 0,0 1 0,0 1-1,1-1 1,-1 1 0,-6 9 0,-18 34-603</inkml:trace>
</inkml:ink>
</file>

<file path=ppt/ink/ink11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1"/>
    </inkml:context>
    <inkml:brush xml:id="br0">
      <inkml:brushProperty name="width" value="0.05" units="cm"/>
      <inkml:brushProperty name="height" value="0.05" units="cm"/>
      <inkml:brushProperty name="color" value="#FFFFFF"/>
    </inkml:brush>
  </inkml:definitions>
  <inkml:trace contextRef="#ctx0" brushRef="#br0">1 303 32623,'0'7'13,"-1"16"6,2 0-1,0 1 0,1-1 1,11 43-1,-11-61-19,-1 0 1,1 0-1,0-1 0,0 1 0,0 0 1,0-1-1,1 0 0,0 1 0,0-1 1,0 0-1,0-1 0,1 1 0,0 0 1,-1-1-1,1 0 0,1 0 0,-1 0 1,0 0-1,1-1 0,-1 0 0,1 0 1,0 0-1,-1 0 0,1-1 0,0 0 1,0 0-1,0 0 0,0-1 0,9 1 1,-10-1 1,1 0 0,-1 0 0,0 0 1,0-1-1,1 0 0,-1 0 0,0 0 1,0 0-1,0 0 0,0-1 0,7-3 0,-7 1 1,0 1-1,0-1 0,0 0 1,0 0-1,-1-1 0,0 1 1,0-1-1,5-9 0,1-4 0,-1 0 0,-1 0 0,-1 0 0,0-1 0,-2 0 0,0 0-1,2-29 1,-4-141 25,-4 106-24,-1 188-2,-1-35 0,10 115 0,-5-179 0,0 1 0,0 0 0,1-1 0,0 1 0,0-1 0,1 1 0,0-1 0,0 0 0,4 6 0,-5-9 0,0 0 0,1 0 0,-1-1 0,1 1 0,-1-1 0,1 1 0,0-1 0,0 0 0,0 0 0,0 0 0,1-1 0,-1 1 0,0-1 0,1 1 0,-1-1 0,1 0 0,-1-1 0,5 2 0,-3-2 0,0 1 0,0-1 0,-1 0 0,1 0 0,0 0 0,0-1 0,0 1 0,-1-1 0,1 0 0,0-1 0,-1 1 0,1-1 0,-1 0 0,1 0 0,5-4 0,-4 0 0,-1 1 0,1 0 0,-1-1 0,-1 0 0,1-1 0,-1 1 0,0-1 0,-1 1 0,5-10 0,4-16 0,-1-1 0,-2 0 0,-1-1 0,5-47 0,-8 42 0,3-1 0,18-57 0,-26 95 0,1 0 0,0-1 0,-1 1 0,1 0 0,0 0 0,0 0 0,1 0 0,-1 0 0,0 0 0,1 0 0,-1 0 0,1 0 0,-1 0 0,1 1 0,0-1 0,0 1 0,0-1 0,0 1 0,0 0 0,0 0 0,0 0 0,3-1 0,-3 2 0,0 1 0,0-1 0,0 1 0,0-1 0,1 1 0,-1 0 0,0 0 0,-1-1 0,1 2 0,0-1 0,0 0 0,0 0 0,0 1 0,-1-1 0,1 1 0,-1-1 0,1 1 0,-1-1 0,0 1 0,1 0 0,-1 0 0,0 0 0,0 0 0,1 3 0,10 19 0,-1 1 0,-2 0 0,0 0 0,-1 1 0,7 49 0,-9-32 0,-2 0 0,-2-1 0,-4 47 0,1-83 0,0-1 0,0 0 0,0 0 0,0 1 0,-1-1 0,0 0 0,0 0 0,0-1 0,-1 1 0,1 0 0,-1-1 0,0 1 0,-1-1 0,1 0 0,-1 0 0,1 0 0,-1-1 0,-8 6 0,5-5 0,1 1 0,-1-2 0,-1 1 0,1-1 0,0 0 0,-1-1 0,0 1 0,1-2 0,-1 1 0,0-1 0,-16 0 0,23-1-4,0 0 0,0 0 0,0-1 0,1 1 1,-1-1-1,0 1 0,0-1 0,0 0 0,0 1 0,1-1 0,-1 0 0,0 1 0,1-1 0,-1 0 1,0 0-1,1 1 0,-1-1 0,1 0 0,-1 0 0,1 0 0,0 0 0,-1 0 0,1 0 0,0 0 1,-1 0-1,1 0 0,0 0 0,0 0 0,0 0 0,0 0 0,0 0 0,0 0 0,1-1 0,-2-6-84,-6-42-635</inkml:trace>
</inkml:ink>
</file>

<file path=ppt/ink/ink11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1"/>
    </inkml:context>
    <inkml:brush xml:id="br0">
      <inkml:brushProperty name="width" value="0.05" units="cm"/>
      <inkml:brushProperty name="height" value="0.05" units="cm"/>
      <inkml:brushProperty name="color" value="#FFFFFF"/>
    </inkml:brush>
  </inkml:definitions>
  <inkml:trace contextRef="#ctx0" brushRef="#br0">253 57 32207,'-6'-6'26,"0"0"1,-1 1-1,1 0 1,-1 1-1,0-1 1,-1 1-1,1 1 1,-1-1 0,0 1-1,0 0 1,0 1-1,0 0 1,0 0-1,0 1 1,0 0-1,-1 1 1,-8 0-1,9 0-26,0-1 3,1 1-1,0 1 0,0-1 1,-14 4-1,19-3-2,0 0 1,0 0-1,-1 0 0,1 0 1,0 0-1,0 0 1,0 1-1,0-1 0,1 1 1,-1-1-1,0 1 0,1 0 1,-1 0-1,1 0 0,-1 0 1,1 0-1,0 0 1,-2 3-1,1 0 0,-1 1 0,1-1 0,0 1 0,0 0 0,1-1 0,0 1 0,0 0 0,0 0 0,1 0 0,0 0 0,0 0 0,0 0 0,1-1 0,-1 1 0,2 0 0,-1 0 0,1 0 0,-1-1 0,2 1 0,-1-1 0,1 1 0,-1-1 0,1 0 0,1 0 0,-1 0 0,1-1 0,0 1 0,0-1 0,0 0 0,0 0 0,1 0 0,0-1 0,7 5 0,-2-3 1,-1-1 0,1 0-1,0-1 1,0 0 0,0-1 0,0 0 0,1-1 0,-1 0-1,1 0 1,-1-1 0,13-1 0,-20 1 0,1-1 1,-1 1 0,1-1-1,-1 1 1,1-1-1,-1 0 1,1 0-1,-1-1 1,0 1-1,1-1 1,-1 0-1,0 1 1,0-1 0,0-1-1,0 1 1,-1 0-1,1-1 1,-1 1-1,1-1 1,-1 0-1,0 0 1,0 0-1,0 0 1,0 0 0,-1 0-1,1 0 1,-1-1-1,0 1 1,0-1-1,0 1 1,0-1-1,-1 1 1,1-1-1,-1-5 1,-1 4-2,1-1 0,-1 0 0,0 1 0,0-1 0,-1 1 0,0 0 0,0-1 0,0 1 0,0 0 0,-1 0 0,0 0 0,0 0 0,-1 1 0,1-1 0,-1 1 0,0 0 0,0 0 0,0 0 0,0 1 0,-1-1 0,0 1 0,0 0 0,1 1 0,-2-1 0,1 1 0,0 0 0,0 0 0,-1 0 0,1 1 0,-9-1 0,10 1 0,-1 0 0,0 0 0,1 1 0,-1-1 0,0 1 0,1 0 0,-8 2 0,11-2-4,-1 0 0,0 1 1,1 0-1,-1-1 0,1 1 0,0 0 0,-1-1 0,1 1 0,-1 0 0,1 0 0,0 0 0,0 1 0,0-1 0,-1 0 0,1 0 0,0 0 0,1 1 0,-1-1 0,0 1 0,0-1 0,0 1 0,1-1 0,-1 1 0,0 2 0,-4 40-233</inkml:trace>
</inkml:ink>
</file>

<file path=ppt/ink/ink11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4"/>
    </inkml:context>
    <inkml:brush xml:id="br0">
      <inkml:brushProperty name="width" value="0.05" units="cm"/>
      <inkml:brushProperty name="height" value="0.05" units="cm"/>
      <inkml:brushProperty name="color" value="#FFFFFF"/>
    </inkml:brush>
  </inkml:definitions>
  <inkml:trace contextRef="#ctx0" brushRef="#br0">241 684 31983,'1'-40'399,"0"21"-294,-1 0 0,-4-33 1,3 50-105,0 0 0,1 0 1,-1 0-1,0 0 1,-1 0-1,1 0 1,0 0-1,0 0 0,-1 1 1,1-1-1,-1 1 1,0-1-1,1 1 0,-1-1 1,0 1-1,0 0 1,0 0-1,0 0 1,0 0-1,0 0 0,0 0 1,0 1-1,0-1 1,0 1-1,-1-1 0,1 1 1,0 0-1,-2 0 1,-4-1 1,-1 1 0,1 0 1,0 0-1,0 1 0,0 0 0,-13 3 1,15-1-4,-1 0 0,1 0 0,1 0 1,-1 1-1,0 0 0,1 0 1,0 0-1,0 1 0,0 0 0,0 0 1,1 0-1,0 0 0,0 1 1,0-1-1,0 1 0,1 0 0,0 0 1,1 1-1,-1-1 0,-2 11 0,0 6 0,0 0 0,1 0 0,1 0 0,0 42 0,3-48 0,-1-5 0,1 0 0,1 0 0,0 0 0,4 22 0,-3-31 0,-1 1 0,0 0 0,1-1 0,0 1 0,0-1 0,0 1 0,0-1 0,1 0 0,-1 0 0,1 0 0,0 0 0,0-1 0,0 1 0,0-1 0,0 0 0,0 1 0,1-1 0,6 2 0,-5-1 0,0-1 0,1-1 0,0 1 0,-1-1 0,1 1 0,0-2 0,0 1 0,-1-1 0,1 1 0,0-2 0,0 1 0,0-1 0,-1 0 0,1 0 0,0 0 0,-1-1 0,1 0 0,-1 0 0,1 0 0,-1-1 0,0 1 0,0-2 0,0 1 0,0 0 0,-1-1 0,0 0 0,1 0 0,-1 0 0,5-8 0,-1-1 0,-1-1 0,-1 1 0,0-1 0,-1-1 0,-1 1 0,0-1 0,-1 0 0,2-21 0,-2-17 0,-2-56 0,-2 48 0,2-36 0,1 23 0,-12-122 0,4 163 0,0 19 0,4 12 0,0 10 0,2-8 0,-2 220 0,4-116 0,-1 5 0,18 120 0,-18-217 0,1 0 0,1-1 0,0 1 0,1-1 0,7 17 0,-10-25 0,1 0 0,-1 0 0,1 0 0,0-1 0,0 1 0,0 0 0,0-1 0,0 0 0,1 0 0,-1 1 0,1-1 0,-1 0 0,1-1 0,0 1 0,0 0 0,0-1 0,0 0 0,0 0 0,0 0 0,0 0 0,0 0 0,0 0 0,0-1 0,6 1 0,-2-1 0,1 0 0,0 0 0,-1-1 0,16-3 0,-20 3 0,0-1 0,0 1 0,0-1 0,0 0 0,0 0 0,0 0 0,-1 0 0,1 0 0,-1 0 0,1-1 0,-1 1 0,0-1 0,3-4 0,5-9 0,0 0 0,-1-1 0,-1-1 0,0 1 0,-2-1 0,0-1 0,-1 1 0,6-39 0,-5-8 0,-2-87 0,-4 137 0,-2 45 0,-6 38 0,-1 26 0,9 85 0,-1-176 0,1 1 0,0-1 0,1 1 0,-1-1 0,0 1 0,1-1 0,0 1 0,0-1 0,0 0 0,0 1 0,1-1 0,-1 0 0,1 0 0,0 0 0,0 0 0,0 0 0,0 0 0,0-1 0,0 1 0,1-1 0,0 1 0,-1-1 0,1 0 0,0 0 0,0 0 0,0 0 0,0-1 0,0 1 0,1-1 0,-1 0 0,0 0 0,1 0 0,-1 0 0,7 0 0,-4 0 0,1-1 0,-1 1 0,1-1 0,-1-1 0,1 1 0,-1-1 0,1 0 0,-1-1 0,1 1 0,-1-1 0,0-1 0,0 1 0,10-7 0,-9 4 0,-1 0 0,0 0 0,0-1 0,-1 0 0,0 0 0,0 0 0,0-1 0,-1 0 0,0 0 0,7-14 0,3-17 0,-1 0 0,-3 0 0,0-1 0,6-61 0,10-43 0,-26 141 0,0 0 0,1 0 0,0 0 0,-1-1 0,1 1 0,0 0 0,0 0 0,0 0 0,1 0 0,-1 0 0,0 1 0,1-1 0,-1 0 0,1 0 0,0 1 0,-1-1 0,4-1 0,-4 3 0,1-1 0,-1 1 0,1 0 0,-1 0 0,1 0 0,-1 0 0,1 0 0,0 0 0,-1 0 0,1 0 0,-1 0 0,1 1 0,-1-1 0,1 1 0,-1-1 0,0 1 0,1 0 0,-1-1 0,0 1 0,1 0 0,-1 0 0,0 0 0,0 0 0,0 0 0,1 0 0,-1 0 0,0 1 0,0 0 0,9 10 0,-1 0 0,-1 0 0,0 1 0,0 0 0,-2 0 0,0 1 0,0 0 0,-1 0 0,-1 0 0,0 0 0,2 18 0,1 17 0,-3 0 0,-1 54 0,-3-97 0,-1 0 0,1 0 0,-1-1 0,0 1 0,0 0 0,-1-1 0,1 1 0,-1-1 0,-1 0 0,1 1 0,-1-1 0,0 0 0,0 0 0,0-1 0,-1 1 0,1-1 0,-1 1 0,-6 4 0,1-2 0,1-1 0,-1-1 0,0 1 0,-1-2 0,1 1 0,-1-1 0,0-1 0,0 1 0,-13 1 0,3-2 0,-1-1 0,1 0 0,-27-3 0,16 0 0,32 1 0,-1 0 0,1 0 0,-1 0 0,1 0 0,-1 0-1,1 0 1,-1-1 0,1 1 0,-1 0 0,1 0 0,-1-1 0,0 1 0,1 0 0,-1-1 0,1 1 0,-1-1 0,0 1-1,1 0 1,-1-1 0,0 1 0,0-1 0,1 1 0,-1-1 0,0 1 0,0-1 0,0 1 0,1-1 0,-1 1 0,0-1-1,0 1 1,0-1 0,0 1 0,0-1 0,0 1 0,0-1 0,0 1 0,0-1 0,0 1 0,-1-1 0,1 1-1,0-1 1,0 1 0,0-1 0,-1 1 0,1-1 0,0 1 0,0-1 0,-1 1 0,1 0 0,-1-1 0,1 1 0,0-1-1,-1 1 1,1 0 0,-1 0 0,1-1 0,0 1 0,-1 0 0,1 0 0,-1-1 0,0 1 0,87 2-26,-28 0 25,-1-3 1,74-9 0,-123 9 1,1-1 1,-1 0-1,0 0 0,0-1 0,0 0 1,0 0-1,-1-1 0,0 0 0,1 0 1,-1-1-1,-1 0 0,10-9 1,-9 7-1,-1 0 0,0-1 1,-1 0-1,0 0 1,0-1-1,-1 1 0,0-1 1,0 0-1,-1 0 1,4-17-1,0-24-1,-3-2 0,-2 1 0,-4-52 0,2 79 0,0 139 0,-2 177 0,-3-206 0,-21 120 0,17-154 0,1-5 0,-27 88 0,34-133 0,1-1 0,0 1 0,-1-1 0,1 1 0,-1 0 0,0-1 0,1 1 0,-1-1 0,0 0 0,0 1 0,0-1 0,0 0 0,0 1 0,0-1 0,-1 0 0,1 0 0,0 0 0,-1 0 0,1 0 0,0 0 0,-3 1 0,1-9 0,1-177 0,3 92 0,0 35 0,3 0 0,20-107 0,-14 124 0,1 0 0,2 0 0,1 1 0,34-62 0,-44 92 0,1 1 0,0 1 0,0-1 0,1 1 0,0 0 0,13-12 0,-16 16 0,1 1 0,-1-1 0,1 1 0,0 0 0,0 1 0,0-1 0,0 0 0,0 1 0,0 0 0,0 0 0,0 0 0,1 1 0,-1-1 0,0 1 0,1 0 0,6 1 0,-9 0 0,1-1 0,-1 1 0,1 0 0,-1 0 0,0 0 0,1 0 0,-1 0 0,0 1 0,0-1 0,0 1 0,0 0 0,0-1 0,0 1 0,-1 0 0,1 0 0,0 0 0,-1 0 0,0 0 0,1 0 0,-1 1 0,0-1 0,1 3 0,3 9 0,0 0 0,5 25 0,-8-28 0,3 20 0,-1-1 0,-1 1 0,-4 55 0,1-80 0,-1 1 0,0-1 0,0 0 0,-1 0 0,0 0 0,0 0 0,0 0 0,-1 0 0,0-1 0,0 1 0,0-1 0,-1 0 0,0 0 0,0 0 0,0 0 0,0-1 0,-1 0 0,0 0 0,-9 7 0,0-2 0,-1-1 0,0 0 0,0-1 0,-1 0 0,0-2 0,-19 6 0,153-7-48,-101-5 50,0 0-1,0 0 1,0-2 0,0 0 0,-1-1-1,1-1 1,-1 0 0,0-1 0,25-14-1,-32 15 1,0 0-1,0-1 1,-1 0-1,0-1 1,0 0-1,-1 0 1,0-1-1,0 0 1,0 0-1,-1-1 1,-1 1-1,1-1 1,-1-1-1,-1 1 1,0-1-1,6-19 1,-3-14-1,-2 0 0,-1 1 0,-4-81 1,-1 53-2,1 19 0,-2 1 0,-13-73 0,10 113 0,0 24 0,-5 77 0,3 1 0,7 102 0,1-89 0,-2-84 0,2-1 0,0 1 0,1 0 0,1 0 0,7 24 0,-8-40 0,0 0 0,0 0 0,0 0 0,0 0 0,1 0 0,0-1 0,0 1 0,0-1 0,1 0 0,-1 0 0,1 0 0,0 0 0,0-1 0,0 1 0,1-1 0,-1 0 0,1 0 0,0-1 0,0 0 0,0 1 0,0-1 0,0-1 0,0 1 0,0-1 0,8 1 0,-2 0 0,1-1 0,0 0 0,0 0 0,0-1 0,0-1 0,-1 0 0,19-4 0,-24 3 0,-1 0 0,1-1 0,0 1 0,0-1 0,-1 0 0,0-1 0,0 1 0,0-1 0,0 0 0,0 0 0,-1-1 0,1 1 0,-1-1 0,-1 0 0,7-10 0,-3 2 0,-1 0 0,0 0 0,-1 0 0,-1 0 0,0-1 0,0 0 0,-2 0 0,2-17 0,-1-17 0,-4-51 0,0 75 0,1 19 0,0 0 0,-1 1 0,1-1 0,-1 0 0,0 0 0,0 0 0,-1 0 0,1 1 0,-1-1 0,0 1 0,0-1 0,-3-4 0,3 7 0,-1 0 0,1 0 0,0 0 0,0 0 0,-1 0 0,1 0 0,-1 1 0,0-1 0,1 1 0,-1 0 0,0 0 0,0 0 0,0 0 0,0 0 0,0 0 0,0 1 0,0-1 0,0 1 0,0 0 0,-3 0 0,3 1 0,0-1 0,1 1 0,-1 0 0,0 0 0,1 0 0,-1 0 0,1 0 0,-1 0 0,1 1 0,-1-1 0,1 1 0,0 0 0,0 0 0,0 0 0,0 0 0,0 0 0,0 0 0,1 0 0,-1 0 0,1 1 0,-1-1 0,1 1 0,0-1 0,0 1 0,0-1 0,0 1 0,0 4 0,-4 9 0,2 0 0,0 1 0,-2 22 0,3 13 0,4 67 0,-2-115 0,0 0 0,0 0 0,1 0 0,0 0 0,0-1 0,0 1 0,0 0 0,0 0 0,1-1 0,-1 1 0,1-1 0,0 0 0,0 1 0,1-1 0,-1 0 0,0 0 0,1 0 0,0 0 0,0-1 0,0 1 0,0-1 0,5 3 0,-1-2 0,0 0 0,0-1 0,0 0 0,1 0 0,-1-1 0,1 0 0,-1 0 0,1 0 0,-1-1 0,11-1 0,-15 0 0,-1 0 0,1 1 0,-1-1 0,1 0 0,-1 0 0,0 0 0,1 0 0,-1-1 0,0 1 0,0-1 0,0 1 0,0-1 0,0 0 0,0 0 0,-1 0 0,1 0 0,0 0 0,-1 0 0,0 0 0,1 0 0,-1-1 0,0 1 0,0 0 0,0-1 0,-1 1 0,1-1 0,0-4 0,2-9 0,0 0 0,-1 0 0,0-20 0,-3-198 0,-2 262 0,-12 225 0,15-250 0,0 0 0,0 1 0,1-1 0,-1 1 0,1-1 0,0 0 0,0 0 0,0 1 0,0-1 0,1 0 0,-1 0 0,1 0 0,0 0 0,0 0 0,0-1 0,0 1 0,0-1 0,1 1 0,-1-1 0,1 0 0,0 0 0,-1 0 0,1 0 0,0 0 0,0-1 0,0 1 0,0-1 0,6 2 0,-1-1 0,1 0 0,-1 0 0,0-1 0,1 0 0,-1-1 0,1 0 0,-1 0 0,1-1 0,-1 0 0,15-4 0,-19 4 0,-1-1 0,1 1 0,-1-1 0,0 0 0,1-1 0,-1 1 0,0 0 0,0-1 0,-1 1 0,1-1 0,-1 0 0,1 0 0,-1 0 0,0 0 0,0-1 0,0 1 0,-1-1 0,1 1 0,-1-1 0,1 1 0,0-7 0,2-8 0,0 0 0,-2 1 0,1-24 0,-1-183 0,-3 130 0,-1 79 0,-2 31 0,4 213 0,1-220 0,-1 0 0,1 0 0,1 0 0,0 0 0,0 0 0,5 11 0,-6-17 0,0 0 0,1 0 0,-1 0 0,1 0 0,0 0 0,0 0 0,0-1 0,0 1 0,1-1 0,-1 0 0,0 1 0,1-1 0,0 0 0,-1-1 0,1 1 0,0 0 0,0-1 0,0 1 0,0-1 0,7 2 0,-3-2 0,1 0 0,-1 0 0,1 0 0,-1-1 0,1 0 0,-1 0 0,1-1 0,10-2 0,-15 2 0,0 0 0,1 0 0,-1 0 0,0-1 0,0 1 0,-1-1 0,1 0 0,0 0 0,-1 0 0,1 0 0,-1 0 0,1 0 0,-1-1 0,0 1 0,0-1 0,0 0 0,0 1 0,-1-1 0,1 0 0,-1 0 0,2-5 0,8-31 0,-2-1 0,-1 0 0,1-41 0,10-49 0,-15 190 0,-11 53 0,-39 218 0,4-65 0,36-214 0,-4 43 0,-25 102 0,33-189 0,0 1 0,-1-1 0,1 0 0,-9 15 0,10-21 0,-1 0 0,1 0 0,-1 0 0,1 0 0,-1-1 0,0 1 0,0 0 0,0-1 0,0 1 0,0-1 0,0 0 0,0 1 0,0-1 0,-1 0 0,1 0 0,0-1 0,-1 1 0,1 0 0,-1-1 0,1 1 0,-5-1 0,-2 1 0,0 0 0,0-1 0,1 0 0,-1-1 0,0 1 0,0-2 0,0 1 0,0-1 0,1-1 0,-1 0 0,1 0 0,0 0 0,0-1 0,0 0 0,0-1 0,1 0 0,-1 0 0,-12-12 0,9 6 0,0 0 0,1-1 0,0 0 0,1-1 0,0 1 0,1-2 0,0 1 0,1-1 0,1-1 0,0 1 0,1-1 0,0 0 0,1 0 0,1 0 0,1-1 0,0 1 0,0-23 0,3 33 0,-1 1 0,1-1 0,0 0 0,0 1 0,0-1 0,1 1 0,0 0 0,0-1 0,0 1 0,0 0 0,0 0 0,1 0 0,0 0 0,0 1 0,0-1 0,0 1 0,0-1 0,1 1 0,0 0 0,4-2 0,10-7 0,1 0 0,1 2 0,23-10 0,-18 9 0,97-43 0,119-59 0,-192 88 0,-2-3 0,77-60 0,-110 77 0,-1-1 0,-1-1 0,0 1 0,0-2 0,-1 0 0,9-15 0,-14 19 0,-1-1 0,0 0 0,-1 1 0,0-1 0,-1-1 0,0 1 0,0-1 0,-1 1 0,0-21 0,-1 21 0,-1 0 0,0 0 0,-1 1 0,-1-1 0,0 0 0,0 1 0,-1-1 0,-5-14 0,6 21 0,-1-1 0,1 1 0,-1 0 0,0 0 0,0 0 0,0 1 0,0-1 0,0 1 0,-1 0 0,0-1 0,0 2 0,0-1 0,0 0 0,0 1 0,0 0 0,-1 0 0,1 0 0,-1 0 0,1 1 0,-1 0 0,-6-2 0,7 3 0,1-1 0,0 0 0,0 1 0,-1 0 0,1 0 0,0 0 0,-1 0 0,1 0 0,0 0 0,0 1 0,-1 0 0,1 0 0,0 0 0,0 0 0,0 0 0,0 0 0,0 1 0,0 0 0,0-1 0,1 1 0,-1 0 0,0 0 0,1 1 0,0-1 0,-3 3 0,1 3 0,-1 0 0,1 0 0,0 1 0,1 0 0,0-1 0,0 1 0,1 0 0,-1 13 0,-2 13 0,1 1 0,2 0 0,2 0 0,5 46 0,-3-71 0,0-1 0,0 0 0,1 0 0,1 0 0,0-1 0,0 1 0,1-1 0,0 0 0,1 0 0,0 0 0,0-1 0,1 0 0,0 0 0,0-1 0,1 0 0,0 0 0,0 0 0,0-1 0,1-1 0,0 1 0,0-1 0,1-1 0,-1 0 0,1 0 0,0-1 0,0 0 0,0-1 0,1 0 0,-1-1 0,19 1 0,-15-1 0,-5-1 0,-1 1 0,1-1 0,-1-1 0,1 0 0,9-2 0,-16 3 0,0-1 0,1 0 0,-1 0 0,0 0 0,0 0 0,0 0 0,0-1 0,0 1 0,0 0 0,0-1 0,-1 0 0,1 1 0,0-1 0,-1 0 0,1 0 0,-1 0 0,0 0 0,0 0 0,0 0 0,0 0 0,0 0 0,0-1 0,0-1 0,6-27 0,-2 1 0,-2-1 0,0 0 0,-3-37 0,5-50 0,-5 112 0,2-8 0,-1 0 0,2 0 0,4-15 0,-6 27 0,-1 0 0,1 0 0,-1 0 0,1 0 0,0 0 0,0-1 0,0 2 0,0-1 0,1 0 0,-1 0 0,0 0 0,1 1 0,-1-1 0,1 0 0,0 1 0,-1-1 0,1 1 0,0 0 0,0 0 0,0 0 0,0 0 0,0 0 0,0 0 0,0 0 0,0 1 0,0-1 0,4 0 0,-2 1 0,-1 0 0,1 0 0,-1 1 0,1-1 0,-1 1 0,1 0 0,-1 0 0,0 0 0,1 1 0,-1-1 0,0 1 0,0-1 0,0 1 0,0 0 0,0 0 0,0 1 0,-1-1 0,1 0 0,-1 1 0,1 0 0,-1 0 0,0-1 0,2 5 0,8 10 0,-10-12 0,1-1 0,0 1 0,1-1 0,-1 0 0,0 0 0,1 0 0,0-1 0,5 4 0,-9-7 0,0 0 0,0 1 0,0-1 0,1 0 0,-1 0 0,0 0 0,0 0 0,0 0 0,0 0 0,0 0 0,0 0 0,0 0 0,1 0 0,-1 0 0,0 0 0,0 0 0,0 0 0,0 0 0,0 0 0,1 0 0,-1 0 0,0 0 0,0 0 0,0 0 0,0 0 0,0 0 0,0 0 0,1 0 0,-1 0 0,0 0 0,0 0 0,0 0 0,0 0 0,0 0 0,0 0 0,0 0 0,1 0 0,-1 0 0,0-1 0,0 1 0,0 0 0,0 0 0,0 0 0,0 0 0,0 0 0,0 0 0,0 0 0,0-1 0,0 1 0,0 0 0,0 0 0,0 0 0,0 0 0,1 0 0,-1 0 0,0-1 0,0 1 0,0 0 0,-1 0 0,1 0 0,0 0 0,0 0 0,0 0 0,0-1 0,0 1 0,0 0 0,0 0 0,-2-8 0,-2 6 0,0 0 0,0 1 0,0-1 0,-1 0 0,1 1 0,-1 0 0,1 0 0,-1 1 0,1-1 0,-1 1 0,0 0 0,1 0 0,-1 1 0,1-1 0,-1 1 0,1 0 0,-1 0 0,1 0 0,-1 1 0,-3 2 0,2 0 0,1 1 0,-1 0 0,1 1 0,1-1 0,-1 1 0,1 0 0,0 0 0,0 0 0,1 1 0,0 0 0,0-1 0,0 1 0,1 0 0,-2 12 0,-1 3 0,2 2 0,0-1 0,2 31 0,0-44 0,1 0 0,1 0 0,-1-1 0,2 1 0,-1 0 0,7 17 0,-7-24 0,1 0 0,-1 0 0,1 0 0,0 0 0,0-1 0,1 1 0,-1-1 0,0 1 0,1-1 0,-1 0 0,1 1 0,0-2 0,0 1 0,0 0 0,0 0 0,0-1 0,0 0 0,0 1 0,1-1 0,-1-1 0,0 1 0,1 0 0,3 0 0,0 0 0,-1 0 0,1-1 0,-1 1 0,1-1 0,0 0 0,-1-1 0,1 0 0,-1 0 0,9-2 0,-11 1 0,-1 1 0,0-1 0,1 0 0,-1 0 0,0-1 0,0 1 0,0 0 0,0-1 0,0 0 0,-1 0 0,1 0 0,-1 0 0,0 0 0,0 0 0,0-1 0,0 1 0,1-5 0,6-13 0,-2-1 0,0 0 0,-2-1 0,0 1 0,2-32 0,0-118 0,-7 125 0,1-46 0,11-252 0,-9 317 0,-3 28 0,0 1 0,1-1 0,-1 0 0,0 0 0,0 0 0,0 0 0,0 0 0,0 0 0,0 0 0,0 0 0,0 0 0,0 0 0,0 0 0,0 0 0,0 0 0,0 0 0,0 0 0,0 0 0,0 0 0,0 0 0,0 0 0,0 0 0,1 0 0,-1 0 0,0 0 0,0 0 0,0 0 0,0 0 0,0 0 0,0 0 0,0 0 0,0 0 0,0 0 0,0 0 0,0 0 0,0 0 0,0 0 0,0 0 0,0-1 0,1 20 0,20 414 0,1 12 0,-22-440-2,0 1 3,0 0-1,0 0 1,-1 0 0,0 0 0,-2 8 0,3-13-5,-1 1 1,0-1-1,1 1 1,-1-1 0,0 1-1,0-1 1,0 1 0,-1-1-1,1 0 1,0 1-1,0-1 1,-1 0 0,1 0-1,-1 0 1,1 0-1,-1 0 1,1 0 0,-1-1-1,0 1 1,1 0-1,-3 0 1,-28 6-229</inkml:trace>
</inkml:ink>
</file>

<file path=ppt/ink/ink11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5"/>
    </inkml:context>
    <inkml:brush xml:id="br0">
      <inkml:brushProperty name="width" value="0.05" units="cm"/>
      <inkml:brushProperty name="height" value="0.05" units="cm"/>
      <inkml:brushProperty name="color" value="#FFFFFF"/>
    </inkml:brush>
  </inkml:definitions>
  <inkml:trace contextRef="#ctx0" brushRef="#br0">318 33 23835,'-14'-6'2455,"-1"1"1,-23-6-1,18 8-2277,1 0-1,-1 1 1,-1 0 0,1 2-1,0 0 1,-25 5-1,41-4-170,0 0-1,0 0 0,1 0 1,-1 0-1,0 1 0,1 0 1,-1 0-1,1 0 0,-1 0 1,1 0-1,0 1 0,0-1 1,0 1-1,0 0 0,1 0 0,-1 0 1,1 0-1,0 0 0,0 1 1,0-1-1,0 1 0,0-1 1,1 1-1,-1 0 0,0 4 1,-1 6 1,0 0-1,0 0 1,2 0 0,0 1-1,1 23 1,0-34-7,0-1 0,1 1-1,-1-1 1,1 0 0,0 1 0,0-1 0,0 0 0,0 1-1,1-1 1,-1 0 0,1 0 0,0 0 0,0 0 0,0-1-1,0 1 1,0 0 0,5 3 0,-2-2-1,1 0 0,-1-1 1,1 0-1,0 0 0,0 0 1,0 0-1,0-1 0,12 2 0,7 1 8,0-2 0,0-1-1,46-3 1,-66 1-6,0 0 0,-1-1 0,1 0 0,0 0 0,0 0-1,0-1 1,-1 1 0,1-1 0,-1 0 0,1-1 0,-1 1 0,0-1 0,0 0 0,0 0 0,0 0-1,-1 0 1,1-1 0,-1 1 0,0-1 0,0 0 0,5-7 0,-5 5-1,0 0 1,0-1-1,-1 1 0,0-1 1,0 1-1,0-1 1,-1 0-1,0 1 0,0-1 1,-1 0-1,0 0 0,0 0 1,-1 0-1,0 0 1,-1-8-1,0 10-1,0 0 0,1 1 0,-1-1 0,-1 1 0,1-1 0,-1 1 0,0 0 0,0 0 0,0 0 0,0 0 0,-1 1 0,1-1 0,-1 1 0,0 0 0,0 0 0,0 0 0,-1 0 0,1 1 0,-1 0 0,1 0 0,-7-2 0,-1 0 0,0 1 0,-1 0 0,1 1 0,0 0 0,-1 1 0,1 1 0,-19 1 0,28-1 0,0 0 0,0 1 1,0-1-1,1 1 0,-1 0 0,0 0 0,0 0 1,0 0-1,1 0 0,-1 1 0,1-1 1,-1 1-1,1 0 0,0 0 0,-1 0 0,1 0 1,0 0-1,0 0 0,0 0 0,1 1 0,-4 4 1,1 3-39,0 0 0,0-1 0,1 1 1,-4 20-1,-3 26-626</inkml:trace>
</inkml:ink>
</file>

<file path=ppt/ink/ink11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7"/>
    </inkml:context>
    <inkml:brush xml:id="br0">
      <inkml:brushProperty name="width" value="0.05" units="cm"/>
      <inkml:brushProperty name="height" value="0.05" units="cm"/>
      <inkml:brushProperty name="color" value="#FFFFFF"/>
    </inkml:brush>
  </inkml:definitions>
  <inkml:trace contextRef="#ctx0" brushRef="#br0">321 82 32495,'10'-72'267,"-9"69"-264,-1 2-3,0 1 0,0 0 0,0 0 0,0 0 0,0-1 1,0 1-1,0 0 0,-1 0 0,1-1 0,0 1 0,0 0 0,0 0 0,0 0 0,0-1 0,0 1 0,0 0 0,0 0 0,0 0 0,-1 0 0,1-1 0,0 1 0,0 0 0,0 0 0,0 0 0,-1 0 0,1-1 0,0 1 0,0 0 0,0 0 0,0 0 0,-1 0 0,1 0 0,0 0 0,0 0 0,-1 0 0,1 0 0,0 0 0,0 0 0,0 0 1,-1 0-1,1 0 0,0 0 0,0 0 0,0 0 0,-1 0 0,1 0 0,0 0 0,0 0 0,-1 0 0,1 0 0,0 0 0,0 0 0,0 1 0,0-1 0,-1 0 0,1 0 0,-6 0 0,0 0 0,0 0 0,0 0 0,-1 1 0,1 0 0,0 0 0,0 0 0,1 1 0,-1 0 0,0 0 0,0 0 0,1 1 0,0 0 0,-1 0 0,1 1 0,0-1 0,0 1 0,1 0 0,-1 0 0,-6 9 0,-5 6 0,1 0 0,0 1 0,2 1 0,1 0 0,0 1 0,1 0 0,2 1 0,0 0 0,-7 35 0,5-9 0,3 1 0,3 1 0,0 80 0,5-116 0,1-1 0,0 1 0,1 0 0,1 0 0,0 0 0,1-1 0,0 0 0,1 0 0,14 26 0,-16-34 0,1 0 0,0 0 0,0 0 0,1-1 0,0 0 0,0 0 0,0 0 0,0-1 0,1 1 0,-1-1 0,1-1 0,0 1 0,1-1 0,-1 0 0,0 0 0,1-1 0,0 0 0,-1 0 0,1 0 0,0-1 0,0 0 0,14 0 0,-17-1 0,0 0 0,0 0 0,1 0 0,-1-1 0,0 1 0,0-1 0,0 0 0,1 0 0,3-2 0,-6 1 0,0 1 0,-1 0 0,1-1 0,-1 1 0,1-1 0,-1 1 0,0-1 0,0 0 0,0 1 0,1-1 0,-2 0 0,1 0 0,0 0 0,0 0 0,-1 0 0,1 0 0,-1 0 0,1 0 0,-1-4 0,2-2 0,-1 0 0,-1-1 0,1 1 0,-2 0 0,1-1 0,-1 1 0,0 0 0,0 0 0,-1-1 0,-1 1 0,1 0 0,-1 1 0,-8-15 0,6 13 0,-1 1 0,-1 0 0,1 0 0,-1 0 0,-1 1 0,0 0 0,0 1 0,0 0 0,0 0 0,-19-9 0,17 11 0,0 0-1,1 1 1,-2 0-1,1 0 1,0 1 0,0 1-1,-1 0 1,1 0-1,-21 2 1,17-1-4,-11 3-135,10 9-402</inkml:trace>
</inkml:ink>
</file>

<file path=ppt/ink/ink11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7"/>
    </inkml:context>
    <inkml:brush xml:id="br0">
      <inkml:brushProperty name="width" value="0.05" units="cm"/>
      <inkml:brushProperty name="height" value="0.05" units="cm"/>
      <inkml:brushProperty name="color" value="#FFFFFF"/>
    </inkml:brush>
  </inkml:definitions>
  <inkml:trace contextRef="#ctx0" brushRef="#br0">670 68 22987,'-27'-33'6628,"-3"12"-3978,23 18-2606,-1 1 0,1-1 0,-1 1 1,0 1-1,0 0 0,0 0 0,0 0 1,-10 1-1,1 1-42,0 1 1,0 1-1,0 0 0,1 1 1,0 1-1,-1 1 1,2 0-1,-1 1 0,1 0 1,0 1-1,1 1 0,0 1 1,0 0-1,1 0 1,-20 22-1,6-5 1,2 2 0,0 2 0,2 0 0,2 1 0,-34 67 0,37-57-3,3 0 0,0 1 0,3 0 0,2 1 0,2 1 0,1-1 0,3 1 0,2 83 0,2-103 0,1 1-1,2-1 1,0 0 0,1 1 0,2-2 0,1 1-1,0-1 1,2 0 0,1 0 0,14 24-1,-9-22 0,1-1-1,1-1 0,1-1 1,2 0-1,0-1 0,1-2 1,27 22-1,-30-29 2,1 0 0,0-1 0,1-1 0,0-1 0,0-1 0,1-1 0,1 0 0,-1-2 0,1 0 0,24 2 0,-12-3 0,-1-2 1,1-2-1,0-1 0,-1-1 0,1-2 1,48-11-1,-63 9 1,-1 0 1,1-1-1,-1-2 0,-1 1 0,1-2 1,-2-1-1,1 0 0,-1-1 1,-1 0-1,0-1 0,0-1 0,21-25 1,-22 19 0,0 1 0,-2-1 0,0-1 0,-1-1 1,-2 1-1,0-1 0,-1-1 0,0 0 1,-2 0-1,-1 0 0,-1-1 0,-1 1 0,-1-1 1,-1 0-1,0 0 0,-2 0 0,-6-39 0,3 42-1,0 1-1,-1-1 0,-1 1 0,-1 0 1,0 0-1,-1 1 0,-2-1 1,0 2-1,0 0 0,-2 0 0,0 1 1,-1 0-1,0 1 0,-1 1 0,-1 0 1,0 1-1,-1 0 0,-1 2 0,0-1 1,-20-8-1,9 9 0,0 1 0,0 2 0,-1 0 0,0 2 0,-1 2 0,0 0 0,-51 2 0,58 1 0,1 2 0,-1 0 0,1 1 0,0 2 0,0 0 0,-38 13 0,46-11-5,0 0-1,0 1 0,0 1 1,1 0-1,1 1 1,-1 0-1,1 1 0,1 0 1,0 1-1,-16 20 1,16-17-115,1 1 1,0 1-1,1 0 1,-9 22-1,-18 69-2422</inkml:trace>
</inkml:ink>
</file>

<file path=ppt/ink/ink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8"/>
    </inkml:context>
    <inkml:brush xml:id="br0">
      <inkml:brushProperty name="width" value="0.05" units="cm"/>
      <inkml:brushProperty name="height" value="0.05" units="cm"/>
      <inkml:brushProperty name="color" value="#FFFFFF"/>
    </inkml:brush>
  </inkml:definitions>
  <inkml:trace contextRef="#ctx0" brushRef="#br0">18 599 29774,'-5'-21'363,"1"0"1,0-1 0,2 0 0,0 1 0,1-1 0,2 0-1,4-36 1,-4 53-362,1 1-1,-1-1 0,1 1 0,0-1 0,0 1 1,0 0-1,1 0 0,-1 0 0,1 0 1,0 0-1,0 1 0,1-1 0,-1 1 0,1 0 1,-1 0-1,1 0 0,0 1 0,6-4 1,-4 3-2,-1-1 1,1 2 0,0-1 0,1 1 0,-1 0 0,0 0-1,0 0 1,1 1 0,-1 0 0,1 0 0,0 1-1,-1 0 1,8 1 0,-13-1-1,1 1 0,0 0 0,-1 0 0,1 0 0,-1 0 0,1 0 0,-1 0 0,1 0 0,-1 1 0,0-1 0,1 1 0,-1-1 0,0 1 0,0-1 0,0 1 0,0-1 0,0 1 0,-1 0 0,1 0 0,0-1 0,-1 1 0,1 0 0,-1 0 0,0 0 0,0 0 0,0-1 0,0 3 0,3 7 0,5 45 3,-1 0 1,-3 0-1,-6 91 1,1-52-2,1 163-2,0-257 0,0-1 0,0 0 0,0 1 0,0-1 0,0 0 0,0 0 0,0 1 0,0-1 0,0 0 0,0 1 0,0-1 0,0 0 0,0 0 0,0 1 0,0-1 0,0 0 0,0 0 0,0 1 0,1-1 0,-1 0 0,0 0 0,0 1 0,0-1 0,1 0 0,-1 0 0,0 0 0,0 1 0,0-1 0,1 0 0,-1 0 0,0 0 0,0 0 0,1 1 0,-1-1 0,0 0 0,0 0 0,1 0 0,-1 0 0,0 0 0,1 0 0,-1 0 0,0 0 0,0 0 0,1 0 0,-1 0 0,0 0 0,1 0 0,-1 0 0,0 0 0,0 0 0,1-1 0,0 1 0,1-1 0,-1 0 0,0 1 0,0-1 0,0 0 0,0 0 0,0 0 0,0 0 0,0 0 0,0 0 0,0 0 0,0 0 0,0-2 0,15-33 0,-2 0 0,-2-1 0,-1 0 0,6-48 0,-3 23 0,-7 30 0,9-40 0,3 2 0,37-92 0,-51 149 0,1 1 0,1 0 0,9-11 0,-15 20 0,1 0 0,0 1 0,0 0 0,0 0 0,0-1 0,0 1 0,1 0 0,-1 1 0,1-1 0,-1 0 0,1 1 0,0-1 0,-1 1 0,1 0 0,0 0 0,0 0 0,0 0 0,5 0 0,-7 1 0,-1 0 0,1 0 0,-1 0 0,1 0 0,-1 0 0,1 0 0,-1 0 0,0 0 0,1 0 0,-1 1 0,1-1 0,-1 0 0,1 0 0,-1 1 0,0-1 0,1 0 0,-1 0 0,0 1 0,1-1 0,-1 0 0,0 1 0,1-1 0,-1 1 0,0-1 0,0 0 0,1 1 0,-1 0 0,6 11 0,0 1 0,-1 0 0,-1 0 0,0 0 0,3 26 0,7 79 0,-13-102 0,26 283 0,-27-299 0,0 0 0,-1 1 0,1-1 0,0 0 0,0 0 0,0 1 0,0-1 0,0 0 0,0 1 0,0-1 0,0 0 0,0 0 0,0 1 0,0-1 0,0 0 0,0 1 0,0-1 0,0 0 0,0 0 0,1 1 0,-1-1 0,0 0 0,0 0 0,0 1 0,0-1 0,0 0 0,1 0 0,-1 1 0,0-1 0,0 0 0,0 0 0,1 0 0,-1 1 0,0-1 0,0 0 0,1 0 0,-1 0 0,0 0 0,1 0 0,-1 0 0,0 1 0,0-1 0,1 0 0,-1 0 0,0 0 0,1 0 0,-1 0 0,0 0 0,0 0 0,1 0 0,-1 0 0,0 0 0,1-1 0,-1 1 0,0 0 0,1 0 0,11-19 0,48-171 0,-9 21 0,-41 142 0,2 0 0,0 0 0,32-47 0,-4 24 0,-38 48 0,1-1 0,-1 1 0,1-1 0,0 1 0,0 0 0,-1 0 0,2 0 0,-1 0 0,0 1 0,0-1 0,0 1 0,1 0 0,-1 0 0,7-1 0,-10 2 0,1 0 0,-1 0 0,0 0 0,1 0 0,-1 0 0,0 0 0,0 0 0,1 0 0,-1 0 0,0 1 0,1-1 0,-1 0 0,0 0 0,0 0 0,1 0 0,-1 1 0,0-1 0,0 0 0,0 0 0,1 0 0,-1 1 0,0-1 0,0 0 0,0 0 0,0 1 0,1-1 0,-1 0 0,0 0 0,0 1 0,0-1 0,0 0 0,0 1 0,0-1 0,0 0 0,0 1 0,0-1 0,0 1 0,5 27 0,-2 1 0,-1 1 0,-1-1 0,-4 34 0,2 2 0,0-24 0,1 10 0,7 66 0,-5-102 0,0 0 0,1-1 0,1 1 0,1-1 0,0 0 0,0 0 0,2-1 0,-1 1 0,10 11 0,-14-22 0,0-1-1,0 1 1,0-1 0,0 0-1,0 0 1,1 0 0,-1 0 0,1 0-1,-1 0 1,1-1 0,0 1-1,0-1 1,0 0 0,0 0-1,0 0 1,0 0 0,0 0-1,0-1 1,0 1 0,0-1-1,0 0 1,1 0 0,-1 0 0,0-1-1,0 1 1,0-1 0,0 1-1,0-1 1,0 0 0,0 0-1,0 0 1,0-1 0,0 1-1,-1-1 1,1 1 0,0-1 0,-1 0-1,1 0 1,-1 0 0,0-1-1,0 1 1,3-4 0,8-11 2,-2-1 0,0 0 0,0-1 0,-2 0 0,-1 0 0,11-36 0,24-133-4,-24 92 3,-14 73-2,1-9-1,1 0-1,2 1 1,1 0-1,28-57 1,-38 87 2,0 0-1,0 0 1,1 0 0,-1 0 0,1 0 0,0 0 0,-1 0 0,1-1 0,0 2 0,0-1-1,0 0 1,-1 0 0,1 0 0,0 0 0,0 0 0,0 1 0,0-1 0,1 0 0,-1 1 0,0-1-1,0 1 1,0-1 0,0 1 0,2-1 0,-3 2 0,1-1-1,-1 0 1,0 0 0,1 0-1,-1 1 1,0-1 0,1 0 0,-1 1-1,0-1 1,0 0 0,1 0-1,-1 1 1,0-1 0,0 0-1,0 1 1,1-1 0,-1 1 0,0-1-1,0 0 1,0 1 0,0-1-1,0 0 1,0 1 0,0-1-1,0 1 1,0-1 0,0 0 0,0 1-1,0-1 1,0 1 0,0-1-1,0 0 1,0 1 0,-1 0-1,1 1-1,1 12 0,-1-8 2,1 0 0,-1-1-1,0 1 1,-1 0 0,1-1 0,-1 1 0,0 0 0,-1-1 0,1 1 0,-1-1 0,0 0 0,-3 6 0,-9 12 1,1 0 1,1 1-1,1 0 1,2 0-1,0 1 1,1 1-1,2 0 1,1 0-1,1 0 1,-2 47-1,4-50-1,2-1 0,0 0 0,1 1 0,7 35 0,-7-53 0,0 0 0,1 0 0,-1 1 0,1-1 0,1 0 0,-1-1 0,1 1 0,-1 0 0,1-1 0,1 1 0,-1-1 0,1 0 0,-1 0 0,1-1 0,0 1 0,1-1 0,-1 1 0,1-1 0,-1-1 0,1 1 0,0-1 0,0 0 0,0 0 0,10 3 0,4-2 0,1 0 0,0-2 0,33-1 0,-26 0 0,-23 0 0,1 0 0,0 0 0,-1-1 0,1 0 0,-1 0 0,1 0 0,-1 0 0,1-1 0,-1 1 0,0-1 0,0 0 0,0-1 0,0 1 0,0-1 0,6-5 0,-5 3 0,0 0 0,-1-1 0,0 1 0,0-1 0,-1 0 0,1 0 0,-1 0 0,0-1 0,3-10 0,-1-7 0,0-1 0,-1 0 0,-1 0 0,-2-45 0,-1 54 0,-2-1 0,0 1 0,-1 0 0,0 0 0,-1 0 0,-1 0 0,-1 0 0,0 1 0,-12-19 0,7 14 0,-1 1 0,-1 0 0,-1 1 0,0 1 0,-2 0 0,-20-17 0,30 29 0,-1 0 0,1 1 0,-1 0 0,0 1 0,0-1 0,0 1 0,-9-2 0,14 4 0,1 0 0,-1 1 0,0-1 0,0 1 0,0-1 0,0 1 0,1 0 0,-1-1 0,0 1 0,0 0 0,0 0 0,0 0 0,0 1 0,1-1 0,-1 0 0,0 1 0,0-1 0,0 1 0,1 0 0,-1 0 0,0-1 0,1 1 0,-1 0 0,0 0 0,1 0 0,-1 1 0,1-1 0,0 0 0,-1 1 0,1-1 0,0 0 0,0 1 0,0 0 0,-1 1 0,-2 12 0,1-1 0,1 1 0,0 0 0,1 0 0,1 0 0,0 0 0,3 15 0,-2 8 0,0-20 0,1 0 0,0-1 0,2 0 0,0 0 0,0 0 0,11 24 0,3-2 0,34 55 0,-45-82 0,0-1 0,1 0 0,1 0 0,-1-1 0,17 15 0,-19-21 0,-1 0 0,1 0 0,0 0 0,0 0 0,0-1 0,0 0 0,0-1 0,1 1 0,-1-1 0,1 0 0,0-1 0,13 2 0,-7-2 0,0-1 0,0 0 0,22-3 0,-30 2 0,0 0 0,0 0 0,0-1 0,-1 0 0,1 0 0,-1 0 0,1-1 0,-1 1 0,0-1 0,0 0 0,0 0 0,7-7 0,-2-1 0,0-1 1,0 0-1,-1-1 0,0 0 0,-2 0 1,1 0-1,-1-1 0,-1 0 1,-1 0-1,0 0 0,4-26 0,-2-13 4,0-103-1,-5 77 0,-1 74-2,0 0-1,0 0 0,0 0 1,1 0-1,0 0 1,0 1-1,1-1 0,1-6 1,-2 10-2,0 0 1,0 0-1,0 0 1,0 0-1,0 0 1,0 0 0,0 0-1,1 0 1,-1 0-1,0 1 1,0-1-1,1 1 1,-1-1-1,0 1 1,1-1-1,-1 1 1,0 0 0,1-1-1,-1 1 1,0 0-1,1 0 1,-1 0-1,1 0 1,-1 0-1,1 0 1,-1 1-1,0-1 1,1 0 0,-1 1-1,3 1 1,1-1-1,-1 1 1,1 1 0,0-1 0,-1 1 0,1-1-1,-1 2 1,0-1 0,0 0 0,0 1-1,-1-1 1,1 1 0,-1 0 0,4 6 0,6 10 1,17 34 0,-26-44 0,14 24 0,-2 1 1,-1 1-1,-2 0 1,-2 1-1,-1 0 1,-2 1-1,-2 0 1,3 64-1,-9-97-1,0 1 0,0-1 0,-1 0 0,1 0 0,-1-1 0,0 1 0,-1 0 0,0 0 0,1 0 0,-1-1 0,-1 1 0,1-1 0,-1 1 0,1-1 0,-1 0 0,-1 0 0,1 0 0,0-1 0,-1 1 0,0-1 0,0 0 0,0 0 0,0 0 0,0 0 0,-1-1 0,1 0 0,-1 0 0,0 0 0,1 0 0,-1-1 0,0 0 0,0 0 0,0 0 0,-7 0 0,-1 1 0,-1-1 0,0 0 0,0-1 0,0-1 0,-18-3 0,26 3 0,0 0 0,0-1 0,0 0 0,0-1 0,0 1 0,0-1 0,1 0 0,-1 0 0,1-1 0,0 0 0,0 0 0,1 0 0,-8-8 0,4 2 0,0-1 0,1 0 0,0 0 0,1-1 0,0 0 0,1 0 0,0 0 0,1-1 0,0 0 0,-2-15 0,1-11 0,2 1 0,1-46 0,2 83 0,0 0 0,0 0 0,-1 0 0,1 0 0,0 0 0,0 0 0,0 0 0,1 0 0,-1 0 0,0 0 0,0 0 0,0 0 0,1 0 0,-1 0 0,1 0 0,-1 0 0,1 0 0,-1 0 0,1 0 0,-1 0 0,1 1 0,0-1 0,-1 0 0,1 0 0,0 1 0,0-1 0,-1 1 0,1-1 0,0 1 0,0-1 0,0 1 0,0-1 0,0 1 0,0-1 0,0 1 0,0 0 0,0 0 0,0 0 0,0 0 0,0-1 0,0 1 0,0 1 0,1-1 0,1 0 0,1 1 0,-1 0 0,0 1 0,1-1 0,-1 0 0,0 1 0,0 0 0,0-1 0,-1 1 0,1 0 0,0 1 0,-1-1 0,3 3 0,77 99 0,-59-71 0,2-1 0,49 49 0,-65-73 0,0 0 0,1 0 0,0-1 0,0-1 0,1 1 0,0-2 0,0 1 0,0-2 0,1 0 0,0 0 0,0-1 0,0 0 0,16 1 0,-10-2 0,0-1 0,-1-1 0,26-3 0,-38 3 0,0-1 0,0 0 0,0-1 0,0 1 0,0-1 0,0 0 0,-1 0 0,1 0 0,-1-1 0,0 0 0,1 0 0,-1 0 0,0 0 0,-1 0 0,1-1 0,3-4 0,3-6 0,-2-1 0,0 1 0,0-1 0,-1-1 0,-1 1 0,-1-1 0,0 0 0,-1 0 0,4-31 0,-4-11 0,-2-86 0,-3 77 0,2 18 0,-3-1 0,-1 1 0,-3 0 0,-14-57 0,8 77 0,12 29 0,0 0 0,0-1 0,0 1 0,0 0 0,0 0 0,-1 0 0,1 0 0,0 0 0,0 0 0,0 0 0,-1 0 0,1 0 0,0 0 0,0 0 0,0 0 0,-1 0 0,1 0 0,0 0 0,0 0 0,0 0 0,-1 0 0,1 0 0,0 0 0,0 0 0,0 0 0,-1 0 0,1 0 0,0 0 0,0 0 0,0 0 0,0 0 0,-1 1 0,1-1 0,0 0 0,0 0 0,0 0 0,0 0 0,0 0 0,-1 1 0,1-1 0,0 0 0,0 0 0,0 0 0,0 1 0,0-1 0,0 0 0,0 0 0,0 0 0,0 1 0,0-1 0,0 0 0,0 0 0,0 0 0,0 1 0,0-1 0,0 0 0,-2 10 0,0 0 0,1 0 0,0 14 0,0 221 21,4-186-17,2-1-1,17 71 1,43 111-44,-65-238-131</inkml:trace>
</inkml:ink>
</file>

<file path=ppt/ink/ink1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1"/>
    </inkml:context>
    <inkml:brush xml:id="br0">
      <inkml:brushProperty name="width" value="0.05" units="cm"/>
      <inkml:brushProperty name="height" value="0.05" units="cm"/>
      <inkml:brushProperty name="color" value="#FFFF00"/>
    </inkml:brush>
  </inkml:definitions>
  <inkml:trace contextRef="#ctx0" brushRef="#br0">0 1 31310,'0'0'1342,"13"0"-1275,253 0-238,-304 0-378</inkml:trace>
</inkml:ink>
</file>

<file path=ppt/ink/ink12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0"/>
    </inkml:context>
    <inkml:brush xml:id="br0">
      <inkml:brushProperty name="width" value="0.05" units="cm"/>
      <inkml:brushProperty name="height" value="0.05" units="cm"/>
      <inkml:brushProperty name="color" value="#FFFFFF"/>
    </inkml:brush>
  </inkml:definitions>
  <inkml:trace contextRef="#ctx0" brushRef="#br0">83 325 31662,'-1'-14'247,"1"8"-173,-1 1-1,1-1 0,-1 0 1,0 1-1,0-1 0,-1 1 1,1-1-1,-1 1 1,-1-1-1,-2-5 0,4 11-72,0 0-1,0-1 1,0 1-1,1 0 1,-1 0-1,0 0 1,0 0-1,0 0 1,1 0-1,-1 0 1,0 1-1,0-1 1,0 0-1,1 0 1,-1 1-1,0-1 1,0 0-1,1 1 1,-1-1-1,0 1 1,1-1-1,-1 1 1,0-1-1,1 1 1,-1-1-1,1 1 1,-1 0-1,1-1 1,-1 1-1,1 0 1,-1-1-1,1 1 1,0 0 0,-1 0-1,1-1 1,0 3-1,-8 17 0,1 2 0,1-1 0,1 1 0,1 0 0,-2 34 0,2 121 0,4-126 0,0-14 0,-1-11 0,6 52 0,-4-70 0,0-1 0,1 1 0,0-1 0,0 1 0,1-1 0,0 0 0,1 0 0,-1 0 0,1-1 0,0 1 0,6 5 0,-6-8 1,0-1 0,0 0 0,1 0 0,-1-1-1,1 0 1,0 1 0,0-1 0,-1-1 0,1 1 0,0-1 0,1 0 0,-1 0 0,0 0-1,0-1 1,0 1 0,1-2 0,-1 1 0,0 0 0,0-1 0,0 0 0,0 0 0,0 0-1,0-1 1,0 0 0,0 0 0,0 0 0,-1-1 0,1 1 0,5-5 0,-1-3-1,1 0 1,-2-1-1,1-1 1,-1 1-1,-1-1 1,0-1-1,-1 1 1,0-1-1,-1 0 1,-1-1-1,6-22 1,0-16-2,6-89 1,-15 121 0,3-141 0,-9 230 0,-2 76 0,6-102 0,0 1 0,2 0 0,9 59 0,-8-91 0,0 0 0,1-1 0,1 1 0,0-1 0,0 1 0,1-1 0,0 0 0,1-1 0,1 0 0,-1 0 0,2 0 0,-1 0 0,13 10 0,-16-16 0,1-2 0,-1 1 0,1 0 0,0-1 0,0 0 0,0 0 0,0 0 0,0-1 0,1 0 0,-1 0 0,0 0 0,1-1 0,-1 1 0,0-1 0,10-1 0,-5 1 0,-6-1 0,0 1 0,0 0 0,-1-1 0,1 0 0,0 0 0,-1 0 0,1 0 0,0 0 0,-1-1 0,1 0 0,-1 0 0,0 0 0,0 0 0,6-5 0,-4 2 0,1-1 0,-1 0 0,0 0 0,0-1 0,-1 1 0,7-14 0,-3 1 0,0 1 0,-2-2 0,0 1 0,6-40 0,-6-14 0,-5-135 0,-2 181 0,-1 1 0,-6-27 0,5 41 0,1 1 0,-2 0 0,0 1 0,0-1 0,-1 1 0,0-1 0,-8-9 0,11 17 0,0 1 0,0 0 0,0-1 0,0 1 0,0 0 0,-1 0 0,1 0 0,-1 1 0,-4-3 0,6 3 0,0 1 0,0-1 0,0 1 0,0-1 0,0 1 0,0 0 0,0 0 0,0 0 0,0-1 0,0 1 0,0 0 0,0 0 0,0 0 0,0 1 0,0-1 0,0 0 0,0 0 0,0 1 0,0-1 0,0 0 0,0 1 0,0-1 0,0 1 0,0-1 0,0 1 0,0-1 0,0 1 0,1 0 0,-1 0 0,0-1 0,-1 3 0,0 1 0,-1 0 0,1 1 0,0-1 0,0 1 0,1 0 0,-1 0 0,1 0 0,-1 8 0,-3 49 0,3-10 0,2 0 0,10 72 0,-7-104 0,1 0 0,1 0 0,0 0 0,2 0 0,0-1 0,1 0 0,1-1 0,1 0 0,14 20 0,-20-33 0,-1-1 0,0 0 0,1 0 0,0 0 0,0-1 0,0 0 0,0 1 0,0-1 0,1-1 0,0 1 0,-1-1 0,1 1 0,0-1 0,0-1 0,0 1 0,0-1 0,1 0 0,-1 0 0,0 0 0,0-1 0,1 0 0,-1 0 0,6 0 0,-8-1 0,1 1 0,-1-1 0,1 0 0,-1 0 0,1 0 0,-1 0 0,0 0 0,1-1 0,-1 1 0,0-1 0,0 0 0,0 0 0,0 0 0,-1 0 0,1-1 0,0 1 0,-1-1 0,0 0 0,0 0 0,1 0 0,-2 0 0,1 0 0,3-6 0,2-7 0,0 0 0,-2-1 0,8-29 0,-2-9 0,-3-1 0,3-85 0,-13-113 0,0 204 0,2 33 0,1 11 0,-1 0 0,0 0 0,0 0 0,-1 0 0,1 0 0,-1 0 0,-1 0 0,1 1 0,-1-1 0,-4-9 0,6 14 0,-1 1 0,1 0 0,0 0 0,0 0 0,0 0 0,-1-1 0,1 1 0,0 0 0,0 0 0,-1 0 0,1 0 0,0 0 0,0 0 0,-1 0 0,1 0 0,0 0 0,0 0 0,-1 0 0,1 0 0,0 0 0,0 0 0,-1 0 0,1 0 0,0 0 0,0 0 0,-1 0 0,1 0 0,0 1 0,0-1 0,-1 0 0,1 0 0,0 0 0,0 0 0,0 0 0,-1 1 0,1-1 0,0 0 0,0 0 0,0 0 0,0 1 0,-1-1 0,1 0 0,0 0 0,0 1 0,0-1 0,0 0 0,0 0 0,0 1 0,0-1 0,0 0 0,0 0 0,0 1 0,0-1 0,0 0 0,0 0 0,0 1 0,0-1 0,0 0 0,0 1 0,-4 21 0,1 1 0,1 0 0,1 0 0,3 35 0,0-1 0,17 384 0,-6-338 0,-9-91 0,0-16 0,-4 3 0,7-14 0,0-1 0,-2 0 0,6-19 0,5-17 0,-11 38 0,16-47 0,3 0 0,54-97 0,-74 152 0,16-24 0,-19 29 0,0 0 0,0 0 0,1-1 0,-1 1 0,0 0 0,0 0 0,1 0 0,-1 0 0,0 1 0,1-1 0,-1 0 0,1 0 0,-1 1 0,1-1 0,-1 1 0,1-1 0,1 1 0,0 6 0,0 55 0,-10 109 0,-1-7 0,7-161 0,1 1 0,0 0 0,0 0 0,0-1 0,0 1 0,0 0 0,1 0 0,-1-1 0,1 1 0,0 0 0,0-1 0,0 1 0,0-1 0,0 1 0,0-1 0,1 1 0,-1-1 0,1 0 0,0 0 0,0 1 0,0-1 0,0-1 0,0 1 0,0 0 0,0 0 0,0-1 0,1 1 0,-1-1 0,1 0 0,-1 0 0,1 0 0,-1 0 0,4 1 0,2 0 0,0 1 0,0-1 0,0-1 0,0 1 0,0-2 0,1 1 0,-1-1 0,0 0 0,1 0 0,-1-1 0,0-1 0,0 1 0,0-1 0,0-1 0,0 1 0,0-1 0,0-1 0,-1 1 0,0-1 0,0-1 0,0 1 0,0-1 0,0 0 0,-1-1 0,0 1 0,0-1 0,-1-1 0,0 1 0,7-11 0,1-4 0,-2-1 0,0 0 0,-1 0 0,-1-1 0,5-25 0,22-122 0,-14 57 0,-16 90 0,-13 27 0,0 0 0,0 1 0,1-1 0,-10 11 0,4-2 0,1 0 0,1 2 0,0-1 0,1 1 0,1 1 0,0-1 0,1 1 0,1 1 0,0-1 0,-4 21 0,5-7 0,0-1 0,2 1 0,1 0 0,2 0 0,3 34 0,-3-58 0,1 1 0,0-1 0,0 1 0,1-1 0,0 1 0,0-1 0,1 0 0,-1 0 0,1 0 0,0 0 0,1-1 0,0 1 0,0-1 0,0 0 0,0 0 0,1 0 0,0-1 0,0 1 0,8 5 0,-3-5 0,-1 0 0,1 0 0,0-1 0,1 0 0,-1-1 0,0 0 0,1-1 0,0 0 0,0-1 0,-1 0 0,13-1 0,-4 1 0,27-1 0,-44-1 0,0 1 0,0 0 0,0-1 0,-1 1 0,1-1 0,0 0 0,0 0 0,0 1 0,0-1 0,-1-1 0,1 1 0,0 0 0,-1 0 0,1 0 0,-1-1 0,1 1 0,-1-1 0,0 1 0,2-3 0,1-7 0,-1 1 0,0-1 0,0 0 0,-1 0 0,-1 0 0,0-1 0,0 1 0,-1 0 0,-2-17 0,1-5 0,0-1 0,-2 0 0,-1 1 0,-2 0 0,-13-45 0,-52-123 0,65 184 0,5 13 0,0 0 0,0 0 0,-1 0 0,0 0 0,0 0 0,0 0 0,0 0 0,-1 1 0,1-1 0,-7-6 0,9 10 0,0 0 0,-1 0 0,1-1 0,0 1 0,-1 0 0,1 0 0,0 0 0,-1 0 0,1-1 0,0 1 0,-1 0 0,1 0 0,0 0 0,-1 0 0,1 0 0,0 0 0,-1 0 0,1 0 0,0 0 0,-1 0 0,1 0 0,0 0 0,-1 0 0,1 0 0,-1 0 0,1 0 0,0 0 0,-1 1 0,1-1 0,0 0 0,0 0 0,-1 0 0,1 1 0,-1-1 0,-7 18 0,4 17 0,1 0 0,1 0 0,3 37 0,0-11 0,-1-37 0,1-1 0,1 1 0,1-1 0,1 0 0,1 0 0,10 26 0,-13-42 0,1 1 0,0-1 0,0 0 0,1 0 0,0-1 0,0 1 0,1-1 0,-1 0 0,1 0 0,1-1 0,-1 1 0,1-1 0,0 0 0,0-1 0,1 1 0,-1-1 0,1 0 0,0-1 0,0 0 0,0 0 0,1 0 0,13 2 0,-3-2 0,1 0 0,0-2 0,34-1 0,-47 0 0,1-1 0,-1 0 0,1 0 0,-1 0 0,0-1 0,0 0 0,0 0 0,0-1 0,0 0 0,0 0 0,0 0 0,-1-1 0,0 1 0,8-8 0,-2-2 0,0-1 0,-1 0 0,-1 0 0,0-1 0,-1-1 0,0 1 0,-2-1 0,0 0 0,0-1 0,-2 0 0,5-31 0,-1-13 0,-3-120 0,-5 136 0,0-190 0,-4 223 0,4 12 0,-1 0 0,1 0 0,0 0 0,0 0 0,-1 0 0,1-1 0,0 1 0,-1 0 0,1 0 0,0 0 0,0 0 0,-1 0 0,1 0 0,0 0 0,-1 0 0,1 0 0,0 0 0,0 0 0,-1 1 0,1-1 0,0 0 0,-1 0 0,1 0 0,0 0 0,0 0 0,-1 0 0,1 1 0,0-1 0,0 0 0,0 0 0,-1 0 0,1 1 0,0-1 0,0 0 0,0 0 0,-1 1 0,1-1 0,0 0 0,0 1 0,-3 3 0,1 0 0,0 0 0,0 0 0,1 0 0,-1 1 0,1-1 0,0 1 0,0-1 0,0 1 0,0-1 0,1 1 0,0 6 0,-2 11 0,-8 367 0,10-292 0,0-85 0,0 0 0,1 0 0,0 0 0,1-1 0,1 1 0,0-1 0,5 14 0,-6-20 0,0 0 0,1-1 0,-1 0 0,1 0 0,0 0 0,0 0 0,0 0 0,1 0 0,-1-1 0,1 1 0,0-1 0,0 0 0,0 0 0,0-1 0,0 1 0,1-1 0,-1 0 0,1 0 0,8 2 0,0-1 0,1 0 0,-1-1 0,1 0 0,0-1 0,0 0 0,0-1 0,17-3 0,-24 2 0,-1 0 0,0 0 0,1-1 0,-1 0 0,0 0 0,0 0 0,-1-1 0,1 0 0,0 0 0,-1-1 0,0 0 0,0 1 0,0-2 0,0 1 0,0 0 0,-1-1 0,6-8 0,-3 0 0,0 0 0,-1 0 0,0 0 0,-1-1 0,0 0 0,-2 0 0,1 0 0,1-23 0,-2 1 0,-2 0 0,-3-44 0,1 75 0,1 1 0,-1-1 0,0 1 0,0-1 0,-1 1 0,1 0 0,-1-1 0,0 1 0,0 0 0,-4-5 0,5 8 0,0-1 0,1 1 0,-1 0 0,0 0 0,0 0 0,-1 0 0,1 0 0,0 1 0,0-1 0,0 0 0,0 0 0,-1 1 0,1-1 0,0 1 0,-1-1 0,1 1 0,-1-1 0,1 1 0,0 0 0,-1 0 0,1 0 0,-1 0 0,1 0 0,0 0 0,-1 0 0,1 0 0,-1 0 0,1 1 0,0-1 0,-1 1 0,1-1 0,0 1 0,-1-1 0,1 1 0,0 0 0,-2 1 0,0 1 0,0 1 0,1-1 0,-1 0 0,1 1 0,0 0 0,0-1 0,1 1 0,-1 0 0,1 0 0,0 0 0,0 0 0,0 0 0,0 0 0,1 0 0,0 1 0,0 3 0,-1 0 0,-3 20 0,2 1 0,1-1 0,1 1 0,5 35 0,-4-56 0,1-1 0,-1 0 0,1 1 0,0-1 0,0 0 0,1 0 0,0 0 0,1 0 0,-1 0 0,1-1 0,1 0 0,-1 0 0,1 0 0,0 0 0,0-1 0,1 1 0,-1-1 0,1-1 0,1 1 0,-1-1 0,10 5 0,-9-6-9,1-1 0,0 0 0,0-1 0,-1 1 0,1-2-1,0 1 1,14-1 0,-17 0-9,40 0-307</inkml:trace>
</inkml:ink>
</file>

<file path=ppt/ink/ink12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2"/>
    </inkml:context>
    <inkml:brush xml:id="br0">
      <inkml:brushProperty name="width" value="0.05" units="cm"/>
      <inkml:brushProperty name="height" value="0.05" units="cm"/>
      <inkml:brushProperty name="color" value="#FFFFFF"/>
    </inkml:brush>
  </inkml:definitions>
  <inkml:trace contextRef="#ctx0" brushRef="#br0">240 276 32415,'10'-25'45,"-1"0"1,-1 0-1,-2 0 0,0-1 1,-2 0-1,2-36 0,-5 51-45,-3-17 23,1 27-23,1 0 1,-1 0-1,1 0 1,-1 0-1,1 0 1,-1 0-1,0 0 1,0 1-1,1-1 1,-1 0-1,0 0 1,0 1-1,0-1 1,0 0-1,0 1 1,0-1-1,0 1 1,0-1-1,0 1 1,0 0-1,0-1 1,0 1-1,-2 0 1,-9-3-1,-1 2 0,0 0 0,0 0 0,0 1 0,-20 3 0,26-3 0,1 2 0,-1-1 0,1 1 0,-1 0 0,1 0 0,0 0 0,0 1 0,0 0 0,0 0 0,1 1 0,-1 0 0,-7 6 0,7-2 0,0-1 0,0 0 0,1 1 0,0 0 0,0 1 0,1-1 0,0 1 0,0 0 0,1 0 0,0 0 0,-2 18 0,2-7 0,1 1 0,1-1 0,1 0 0,4 31 0,-3-39 0,2 0 0,0-1 0,0 1 0,1-1 0,0 1 0,1-1 0,0-1 0,1 1 0,1-1 0,-1 0 0,1 0 0,1-1 0,14 15 0,9 3 0,0-1 0,59 37 0,-43-31 0,-46-32 0,1 1 0,-1 0 0,0-1 0,0 1 0,0 0 0,0 0 0,0 0 0,0 0 0,0 0 0,0 0 0,0 0 0,-1 0 0,1 0 0,0 1 0,-1-1 0,1 0 0,-1 0 0,1 1 0,-1-1 0,1 2 0,-1-2 0,0 0 0,-1 0 0,1 0 0,0 0 0,-1 0 0,1 0 0,-1-1 0,1 1 0,-1 0 0,1 0 0,-1 0 0,0-1 0,1 1 0,-1 0 0,0-1 0,0 1 0,1 0 0,-1-1 0,0 1 0,0-1 0,-1 1 0,-5 2 0,0 0 0,0 0 0,-1-1 0,0 0 0,-11 1 0,-52 3 0,-76-2 0,124-4 0,11 2 0,10 2 0,12 4 0,23-2-1,-1-2 0,1-1 0,0-1 0,43-4 0,-10 1-21,-38 1 19,-9 1 0,1-1 1,0-1-1,-1-1 1,21-4-1,-34 4 3,-1 1 0,1-1 0,-1 0-1,0 0 1,1-1 0,-1 0-1,0 0 1,-1 0 0,1 0 0,0-1-1,-1 0 1,0 0 0,0 0-1,0 0 1,0-1 0,-1 1 0,0-1-1,4-8 1,-1 0 0,0-1 0,-2 0 0,0 0 0,0-1 0,-1 1 0,1-16 0,1-92 0,-5 82 0,9-141 3,-9 179-3,0 1 0,0-1 0,0 1 1,1-1-1,-1 1 0,0-1 0,1 1 1,-1 0-1,1-1 0,-1 1 0,1-1 1,0 1-1,-1 0 0,1 0 0,0-1 1,0 1-1,0 0 0,0 0 1,0 0-1,0 0 0,0 0 0,1 0 1,-1 0-1,0 1 0,0-1 0,1 0 1,-1 1-1,0-1 0,1 0 0,-1 1 1,1 0-1,-1-1 0,1 1 0,-1 0 1,1 0-1,-1 0 0,1 0 0,-1 0 1,1 0-1,-1 0 0,1 1 0,-1-1 1,0 0-1,1 1 0,-1-1 0,1 1 1,-1 0-1,0-1 0,1 1 0,-1 0 1,1 1-1,2 1 0,-1 0 0,1 1-1,-1-1 1,0 1 0,0 0 0,0 0 0,-1 0-1,0 0 1,1 0 0,1 6 0,14 51 29,-19-63-29,1 0 0,-1-1 0,0 1 0,1 0 0,-1 0 0,0 0 0,0 0 0,0 0 1,0 1-1,-1-1 0,1 0 0,-1 0 0,1 1 0,-1-1 0,1 1 0,-1-1 0,0 1 0,0 0 0,1 0 1,-1 0-1,0 0 0,0 0 0,0 0 0,-1 0 0,1 1 0,0-1 0,0 1 0,0-1 0,0 1 1,0 0-1,-1 0 0,1 0 0,0 0 0,0 0 0,0 0 0,-1 1 0,1-1 0,0 1 0,0 0 0,0-1 1,0 1-1,0 0 0,0 0 0,0 0 0,0 1 0,1-1 0,-1 0 0,0 1 0,1-1 0,-1 1 1,1-1-1,-1 1 0,1 0 0,0 0 0,-2 2 0,-3 9 0,-1 1 0,2 0 0,0 0 0,0 0 0,2 1 0,0 0 0,0 0 0,0 23 0,1 14 0,6 58 0,-4-104 0,1 1 0,0-1 0,0 0 0,1 0 0,-1 0 0,1 0 0,1 0 0,-1 0 0,1 0 0,0-1 0,0 1 0,1-1 0,-1 0 0,1 0 0,0 0 0,1 0 0,-1-1 0,1 0 0,0 0 0,0 0 0,0 0 0,1-1 0,-1 0 0,1 0 0,0 0 0,11 3 0,7 0 0,0-1 0,-1 0 0,2-2 0,-1-1 0,38-1 0,-60-1 0,1 0 0,-1 0 0,0-1 0,1 1 0,-1-1 0,0 0 0,0 1 0,0-1 0,0 0 0,1 0 0,-1 0 0,0 0 0,-1-1 0,1 1 0,0-1 0,0 1 0,-1-1 0,1 1 0,0-1 0,-1 0 0,0 0 0,1 0 0,-1 0 0,0 0 0,0 0 0,0 0 0,0 0 0,-1 0 0,1 0 0,0-1 0,-1 1 0,1-3 0,1-11 0,-1 0 0,0 1 0,-2-30 0,0 16 0,1-278 0,0 297 0,1-1 0,0 1 0,0 0 0,1 0 0,4-13 0,-6 21 0,1 0 0,0 0 0,0 0 0,0-1 0,0 2 0,0-1 0,0 0 0,1 0 0,-1 0 0,1 0 0,-1 1 0,1-1 0,0 1 0,-1-1 0,1 1 0,0 0 0,0 0 0,0 0 0,0 0 0,0 0 0,0 0 0,0 0 0,0 0 0,1 1 0,-1 0 0,0-1 0,0 1 0,4 0 0,-2-1 0,1 1 0,0 1 0,-1-1 0,1 0 0,-1 1 0,0 0 0,1 0 0,-1 0 0,7 3 0,-9-2 0,0-1 0,0 1 0,0 0 0,0 0 0,0 0 0,0 0 0,-1 0 0,1 0 0,-1 1 0,1-1 0,-1 0 0,0 1 0,0-1 0,0 1 0,0 0 0,-1-1 0,1 4 0,4 20 0,-2 0 0,-1 1 0,-1-1 0,-3 40 0,1-30 0,-1-16 0,0-1 0,-8 27 0,7-33 0,0 1 0,0 1 0,2-1 0,-1 0 0,2 0 0,1 18 0,-1-30 0,1-1 0,-1 1 0,1 0 0,-1-1 0,1 1 0,0 0 0,0-1 0,0 1 0,0-1 0,0 1 0,0-1 0,0 1 0,0-1 0,0 0 0,1 0 0,-1 0 0,0 1 0,3 0 0,1 0 0,-1 1 0,1-1 0,0 0 0,1 0 0,-1 0 0,5 0 0,10 2 0,0-2 0,27 1 0,-23-2 0,-8 0 0,1-1 0,-1 0 0,0-1 0,25-5 0,-35 5 0,-1-1 0,1 0 0,-1 0 0,0-1 0,1 0 0,-1 0 0,0 0 0,-1 0 0,1-1 0,-1 1 0,1-1 0,-1-1 0,0 1 0,-1 0 0,1-1 0,4-8 0,0 0 0,-2-1 0,0 0 0,0-1 0,-1 0 0,-1 1 0,0-1 0,-1-1 0,1-18 0,-1-19 0,-4-55 0,0 42 0,1 63 0,1 0 0,-1 0 0,0 1 0,-1-1 0,1 0 0,0 0 0,-1 1 0,1-1 0,-1 0 0,0 1 0,0-1 0,0 0 0,0 1 0,-1 0 0,1-1 0,-1 1 0,-3-4 0,3 4 0,-1 0 0,0 1 0,0 0 0,0-1 0,0 1 0,0 0 0,0 0 0,0 1 0,0-1 0,-1 1 0,1-1 0,0 1 0,0 0 0,-4 1 0,5-1 0,0 0 0,1 0 0,-1 1 0,0-1 0,0 1 0,0-1 0,1 1 0,-1 0 0,0 0 0,1-1 0,-1 1 0,0 0 0,1 1 0,-1-1 0,1 0 0,0 0 0,-1 1 0,1-1 0,0 1 0,0-1 0,0 1 0,0-1 0,0 1 0,0 0 0,0-1 0,1 1 0,-2 3 0,-1 5 0,0 1 0,1-1 0,-1 19 0,2-26 0,-4 193 0,6-127 0,-1-61 0,0 0 0,1 0 0,0 0 0,0 0 0,0 0 0,1 0 0,1 0 0,-1-1 0,1 1 0,1-1 0,6 12 0,-7-15 0,1 1 0,-1-1 0,1 0 0,0 0 0,1 0 0,-1 0 0,1-1 0,-1 0 0,1 0 0,0 0 0,0-1 0,1 1 0,-1-1 0,0 0 0,1-1 0,-1 1 0,7 0 0,21 2 0,-1-2 0,50-2 0,-77 0 0,0-1 0,-1 1 0,1-1 0,0 0 0,0 0 0,-1 0 0,1 0 0,-1-1 0,1 0 0,-1 0 0,0 0 0,0-1 0,0 1 0,0-1 0,0 0 0,0 0 0,-1 0 0,1-1 0,-1 1 0,0-1 0,0 0 0,0 0 0,-1 0 0,0 0 0,1 0 0,2-9 0,0 0 0,-1 1 0,0-1 0,-1-1 0,-1 1 0,2-21 0,-3-70 0,-2 56 0,1 28 0,0 0 0,-1 0 0,-1 1 0,-1-1 0,0 1 0,-2 0 0,0 0 0,-15-36 0,19 54 0,1 0 0,-1 0 0,1-1 0,-1 1 0,0 0 0,1 0 0,-1 0 0,0 0 0,0 0 0,0 0 0,0 0 0,0 0 0,0 0 0,0 0 0,0 0 0,0 0 0,0 1 0,-1-1 0,1 0 0,0 1 0,0-1 0,-1 1 0,1 0 0,0-1 0,-1 1 0,1 0 0,0 0 0,-1 0 0,1 0 0,0 0 0,-1 0 0,1 0 0,0 0 0,-1 1 0,1-1 0,0 0 0,-1 1 0,1-1 0,0 1 0,0 0 0,0-1 0,-1 1 0,0 1 0,-2 1 0,0 0 0,1 0 0,0 0 0,0 1 0,0 0 0,0-1 0,0 1 0,1 0 0,0 0 0,-1 0 0,-2 9 0,-2 15 0,1 0 0,1 0 0,-2 50 0,8 90 0,0-147 0,-1-14 0,0 0 0,1 0 0,0 0 0,1 0 0,-1-1 0,1 1 0,1 0 0,-1-1 0,1 0 0,0 0 0,1 0 0,-1 0 0,1 0 0,0 0 0,1-1 0,-1 0 0,1 0 0,9 7 0,-5-5 0,0-2 0,0 1 0,0-2 0,0 1 0,1-1 0,0 0 0,0-1 0,0 0 0,0-1 0,1 0 0,17 1 0,-14-2 0,-2 0 0,-1 0 0,1-1 0,0 0 0,0-1 0,21-4 0,-30 4 0,1 0 0,-1-1 0,1 1 0,-1-1 0,0 0 0,1 0 0,-1 0 0,0-1 0,0 1 0,-1-1 0,1 1 0,0-1 0,-1 0 0,0 0 0,0 0 0,0 0 0,0-1 0,0 1 0,0 0 0,-1-1 0,0 1 0,2-7 0,4-20 0,-2-1 0,-1-1 0,-1 1 0,-2-1 0,-3-42 0,0 40 0,2-1 0,1 1 0,2 0 0,9-43 0,-11 74 0,0 0 0,0 0 0,0 0 0,1 1 0,-1-1 0,1 0 0,-1 1 0,1-1 0,0 1 0,0 0 0,1-1 0,-1 1 0,0 0 0,1 0 0,-1 1 0,1-1 0,0 0 0,-1 1 0,1 0 0,0-1 0,0 1 0,0 0 0,0 1 0,0-1 0,0 0 0,0 1 0,0 0 0,0 0 0,0 0 0,0 0 0,1 0 0,-1 0 0,0 1 0,0 0 0,0-1 0,0 1 0,0 0 0,2 2 0,-2-2 0,0 1 0,-1 0 0,1 0 0,-1-1 0,0 2 0,0-1 0,0 0 0,0 0 0,0 1 0,0-1 0,0 1 0,-1-1 0,1 1 0,-1 0 0,0-1 0,0 1 0,0 0 0,1 6 0,8 55 0,-10-63 0,3 273 0,-5-148 0,2-155 0,1-1 0,1 0 0,2 0 0,0 1 0,2 0 0,15-43 0,-4 28 0,2 0 0,2 1 0,2 0 0,1 2 0,2 1 0,37-42 0,-59 77 0,-4 4 0,1 0 0,0 0 0,0 0 0,0 0 0,0 0 0,-1 0 0,1 0 0,0 0 0,1 0 0,-1 0 0,0 1 0,0-1 0,0 0 0,0 1 0,1-1 0,-1 1 0,0-1 0,0 1 0,3 0 0,-4 0 0,0-1 0,0 2 0,0-1 0,1 0 0,-1 0 0,0 0 0,0 0 0,0 0 0,0 0 0,1 0 0,-1 0 0,0 0 0,0 0 0,0 0 0,0 0 0,1 0 0,-1 0 0,0 1 0,0-1 0,0 0 0,0 0 0,0 0 0,0 0 0,1 0 0,-1 1 0,0-1 0,0 0 0,0 0 0,0 0 0,0 0 0,0 1 0,0-1 0,0 0 0,0 0 0,0 0 0,0 0 0,0 1 0,0-1 0,0 0 0,0 0 0,0 0 0,0 0 0,0 1 0,0-1 0,0 0 0,0 0 0,2 213 0,-4-112 0,4-32 0,0-35 0,-2 1 0,-1-1 0,-2 0 0,-7 34 0,7-59-35,0-8-138</inkml:trace>
</inkml:ink>
</file>

<file path=ppt/ink/ink12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3"/>
    </inkml:context>
    <inkml:brush xml:id="br0">
      <inkml:brushProperty name="width" value="0.05" units="cm"/>
      <inkml:brushProperty name="height" value="0.05" units="cm"/>
      <inkml:brushProperty name="color" value="#FFFFFF"/>
    </inkml:brush>
  </inkml:definitions>
  <inkml:trace contextRef="#ctx0" brushRef="#br0">4 275 32559,'0'0'96,"0"5"-64,-2 46-20,1-19-11,0 0 1,7 50 0,-5-74-2,0-1 0,0 1 0,1-1 0,0 0-1,1 1 1,0-1 0,0 0 0,0-1 0,1 1 0,0 0 0,0-1 0,1 0 0,-1 0 0,1 0 0,1-1 0,7 7 0,-10-10 0,0 0 1,0 0-1,0 0 1,1-1-1,-1 0 0,1 1 1,-1-1-1,1 0 0,-1-1 1,1 1-1,0 0 1,-1-1-1,1 0 0,0 0 1,-1 0-1,1-1 1,0 1-1,-1-1 0,1 1 1,0-1-1,-1-1 1,1 1-1,-1 0 0,0-1 1,1 0-1,-1 1 1,0-1-1,0-1 0,0 1 1,0 0-1,-1-1 1,1 1-1,3-6 0,5-11 1,-1 0 0,0-1-1,-2-1 1,0 1-1,-1-1 1,-2-1 0,7-41-1,0-160 14,-9 115-9,-2 88 12,0 19-12,-1 3-2,0 31-1,-16 335-7,15-345-7,1-12 9,-1-1 0,1 0 1,1 1-1,2 10 0,-3-20 3,0 1 0,1 0 0,-1 0 0,1 0 0,-1-1-1,1 1 1,0 0 0,0-1 0,0 1 0,0 0 0,0-1 0,0 1 0,0-1 0,1 0 0,-1 1 0,0-1 0,1 0 0,-1 0 0,1 0 0,0 0 0,-1 0 0,1 0 0,0 0 0,-1-1 0,1 1 0,0-1 0,2 1 0,1 1 0,0-1 0,0 0 0,1-1 0,-1 1 0,0-1 0,1 0 0,-1 0 0,1-1 0,-1 1 0,0-1 0,0-1 0,1 1 0,-1-1 0,0 0 0,0 0 0,0 0 0,-1 0 0,1-1 0,-1 0 0,1 0 0,-1 0 0,0-1 0,0 0 0,5-5 0,6-11 0,-1 0 0,0-1 0,-2 0 0,19-44 0,27-101 0,-20 52 0,-35 105 0,0 1 0,0-1 1,1 1 0,8-14-1,-11 20 1,0 0 1,0 0-1,1 1 1,-1-1-1,0 1 0,1-1 1,0 1-1,-1-1 0,1 1 1,0 0-1,0 0 0,-1 0 1,1 0-1,0 0 0,0 1 1,0-1-1,0 0 1,0 1-1,0-1 0,1 1 1,2 0-1,-3 0-1,0 1 0,1 0 0,-1-1 0,0 1 0,0 0 0,0 0 0,1 1 0,-1-1 0,0 0 0,-1 1 0,1-1 0,0 1 0,0 0 0,-1-1 0,1 1 0,-1 0 0,1 0 0,-1 0 0,0 0 0,1 0 0,0 4 0,22 52 0,-22-52 0,9 30 0,-3 1 0,-1 0 0,-1 1 0,-2 0 0,-3 70 0,0-102 0,-1 0 0,0 1 0,0-1 0,-1 1 0,0-1 0,0 0 0,0 0 0,-1 1 0,0-1 0,0 0 0,-1 0 0,1-1 0,-1 1 0,-1 0 0,1-1 0,-1 0 0,0 0 0,0 0 0,0 0 0,-1-1 0,-9 8 0,6-5 0,-1-1 0,0-1 0,0 1 0,0-1 0,0-1 0,-1 0 0,0 0 0,0-1 0,0 0 0,0-1 0,0 0 0,-1 0 0,1-1 0,-12-1 0,21 0-1,-1 0 0,1 0-1,0 0 1,-1 0 0,1 0 0,-1-1-1,1 1 1,-1 0 0,1-1 0,0 0-1,-1 1 1,1-1 0,0 0 0,-1 1 0,1-1-1,0 0 1,0 0 0,0 0 0,0 0-1,0 0 1,0 0 0,0 0 0,0-1-1,-1-1 1,0-2-50,0 0 0,1 0 0,-1 0 0,1 0 0,-1-8 0,1 11 6,-6-52-1318</inkml:trace>
</inkml:ink>
</file>

<file path=ppt/ink/ink12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4"/>
    </inkml:context>
    <inkml:brush xml:id="br0">
      <inkml:brushProperty name="width" value="0.05" units="cm"/>
      <inkml:brushProperty name="height" value="0.05" units="cm"/>
      <inkml:brushProperty name="color" value="#FFFFFF"/>
    </inkml:brush>
  </inkml:definitions>
  <inkml:trace contextRef="#ctx0" brushRef="#br0">175 147 32431,'-3'-3'18,"1"0"0,-1 1-1,1-1 1,-1 1 0,0-1 0,0 1 0,0 0 0,-1 0 0,1 0 0,0 1-1,-1-1 1,1 1 0,-1 0 0,-4-1 0,-3 0-10,0 1 1,0 0 0,-16 1-1,14 0-6,11 0-2,0-1 0,0 1 0,1 0 0,-1 0 0,0 1 0,0-1 0,0 0 0,1 1 0,-1-1 0,0 1 0,0-1 0,1 1 0,-1 0 0,1 0 0,-1 0 0,0 0 0,1 0 0,0 0 0,-1 0 0,1 0 0,0 0 0,-1 1 0,1-1 0,0 1 0,0-1 0,0 1 0,-1 2 0,0 1 0,1 1 0,0 0 0,0 0 0,0 0 0,1 1 0,0 10 0,0-6 0,0-8 0,0 1 0,1 0 0,-1-1 0,1 1 0,0 0 0,0-1 0,0 1 0,0-1 0,0 1 0,1-1 0,0 0 0,-1 1 0,1-1 0,1 0 0,-1 0 0,0 0 0,1-1 0,-1 1 0,1-1 0,0 1 0,0-1 0,0 0 0,0 0 0,0 0 0,0 0 0,1-1 0,-1 1 0,1-1 0,6 2 0,8 1 0,0-1 0,0 0 0,0-1 0,32-2 0,-45 1 0,0-1 0,-1-1 0,1 1 0,0-1 0,0 0-1,-1 0 1,1 0 0,-1 0 0,1-1 0,-1 0 0,1 0 0,-1 0 0,0-1 0,0 1 0,0-1-1,-1 0 1,8-6 0,-8 4 2,1 0 0,-1 0 0,0 0 0,-1 0 0,1-1 0,-1 1 0,0-1-1,0 1 1,-1-1 0,1 0 0,-1 1 0,-1-1 0,1 0 0,-1-10 0,-1 9-2,0 0 0,0 1 0,0-1 1,-1 0-1,0 1 0,-1-1 1,1 1-1,-1 0 0,0-1 0,-1 2 1,1-1-1,-1 0 0,0 1 0,-1-1 1,1 1-1,-1 0 0,0 1 0,-1-1 1,1 1-1,-1 0 0,-9-5 0,5 3 0,-1 0 0,1 1 0,-1 0 0,-1 1 0,1 0 0,-1 1 0,1 0 0,-1 1 0,0 0 0,0 1 0,-23 1 0,33 0-2,0 0 0,0 0-1,0 1 1,0-1 0,0 1 0,0 0 0,0-1-1,0 1 1,0 0 0,1 0 0,-1 0 0,0 0-1,0 1 1,1-1 0,-1 0 0,1 1 0,-1-1-1,1 1 1,0-1 0,-1 1 0,1 0 0,0-1-1,0 1 1,0 0 0,0 0 0,0 0 0,1 0-1,-1 0 1,1 0 0,-1 0 0,1 0 0,0 0-1,0 3 1,-6 46-179</inkml:trace>
</inkml:ink>
</file>

<file path=ppt/ink/ink12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7"/>
    </inkml:context>
    <inkml:brush xml:id="br0">
      <inkml:brushProperty name="width" value="0.05" units="cm"/>
      <inkml:brushProperty name="height" value="0.05" units="cm"/>
      <inkml:brushProperty name="color" value="#FFFFFF"/>
    </inkml:brush>
  </inkml:definitions>
  <inkml:trace contextRef="#ctx0" brushRef="#br0">291 471 32495,'0'-196'245,"0"194"-244,0-1 0,-1 1 0,0 0 0,1-1 0,-1 1 0,0 0 0,0 0 0,0-1-1,0 1 1,-1 0 0,1 0 0,-1 0 0,1 1 0,-1-1 0,1 0 0,-1 0 0,0 1 0,0-1-1,0 1 1,0 0 0,0-1 0,0 1 0,-1 0 0,1 0 0,0 0 0,0 1 0,-1-1 0,1 1-1,0-1 1,-1 1 0,-2-1 0,-2 0-1,0 1 0,0-1 0,1 1-1,-1 0 1,0 0 0,0 1 0,1 0 0,-1 0-1,0 1 1,-11 3 0,12-1 0,0 0 0,0 0 0,1 0 0,0 1 0,-1 0 0,2 0 0,-1 0 0,0 0 0,1 1 0,0 0 0,1 0 0,-1 0 0,1 0 0,0 1 0,-3 10 0,0 0 0,2 0 0,0 0 0,0 0 0,2 1 0,-1 22 0,2-17 0,1-1 0,2 1 0,3 22 0,-3-36 0,1 0 0,-1 0 0,1 0 0,1 0 0,0-1 0,0 1 0,1-1 0,0 0 0,11 14 0,0-5 0,0-1 0,1-1 0,1 0 0,0-1 0,41 23 0,105 40 0,-162-76 0,0-1 0,0 1 0,0 0 0,0 0 0,0 0 0,0 0 0,0 0 0,-1 0 0,1 0 0,0 1 0,0-1 0,-1 1 0,1-1 0,1 4 0,-3-5 0,0 1 0,0-1 0,0 1 0,0 0 0,-1-1 0,1 1 0,0-1 0,0 1 0,0-1 0,-1 1 0,1-1 0,0 1 0,0-1 0,-1 1 0,1-1 0,-1 1 0,1-1 0,0 0 0,-1 1 0,1-1 0,-1 1 0,1-1 0,-1 0 0,1 0 0,-1 1 0,1-1 0,-1 0 0,1 0 0,-1 0 0,0 1 0,1-1 0,-1 0 0,-13 4 0,0-1 0,-26 2 0,36-4 0,-193 5 0,70-5 0,126-2-1,0 1 1,-1 0-1,1 0 0,0 0 1,-1 0-1,1 1 0,-1-1 1,1 0-1,0 0 0,-1 1 1,1-1-1,0 1 1,0-1-1,-1 1 0,1 0 1,0-1-1,0 1 0,0 0 1,0 0-1,0 0 0,0 0 1,0 0-1,0 0 0,0 0 1,0 0-1,0 0 0,1 0 1,-1 1-1,0-1 0,1 0 1,-1 3-1,1-3 0,0 1 0,0 0 0,1-1 0,-1 1 0,0-1 0,1 1 1,-1 0-1,1-1 0,0 1 0,0-1 0,-1 1 0,1-1 0,0 0 0,0 1 0,0-1 0,0 0 0,1 0 0,-1 0 0,0 0 0,0 0 0,1 0 0,-1 0 0,1 0 1,-1 0-1,3 1 0,9 3-3,1 0 1,0 0 0,0-1 0,0-1 0,17 2 0,77 5-24,-86-9 22,53 3-11,106-6 0,-178 1 16,1 1 0,0-1 1,0 0-1,-1 0 0,1 0 0,0 0 1,-1 0-1,1-1 0,-1 0 0,0 0 1,1 0-1,-1 0 0,0 0 0,0-1 1,-1 1-1,1-1 0,0 0 0,-1 0 1,1 0-1,-1 0 0,0 0 0,0 0 1,-1-1-1,1 1 0,0-1 0,-1 1 1,0-1-1,1-4 0,1-11 7,0 1-1,-1 0 1,-1-1-1,-2-30 1,0 17 1,1-295 37,0 326-45,0-1 1,-1 0-1,1 1 0,0-1 0,1 0 0,-1 1 0,0-1 0,0 0 0,1 1 0,-1-1 1,1 1-1,-1-1 0,1 0 0,0 1 0,0-1 0,-1 1 0,1 0 0,0-1 0,0 1 1,1 0-1,-1-1 0,0 1 0,0 0 0,1 0 0,1-1 0,1 0 0,1 1 0,-1 0 0,0 0 0,1 1 0,-1 0 0,0-1 0,1 1 0,4 1 0,5-1 0,-10 0 0,2 0-1,1-1 1,-1 1-1,0 1 1,0-1-1,0 1 1,0 0-1,0 1 0,0-1 1,0 1-1,0 0 1,0 0-1,-1 1 1,1 0-1,-1 0 1,0 0-1,1 1 0,-2 0 1,7 5-1,-30-9 12,0-3-11,8 1 0,0 1 0,0 0 0,-15 0 0,23 1 0,0 0 0,0 1 0,0-1 0,-1 1 0,1 0 0,0 0 0,0 0 0,0 0 0,0 0 0,0 1 0,1-1 0,-1 1 0,0 0 0,1 0 0,-1 0 0,-2 3 0,-2 4 0,0 1 0,1 0 0,0 0 0,1 0 0,0 1 0,0 0 0,1 0 0,1 0 0,0 0 0,0 0 0,-1 16 0,-1 21 0,2 65 0,3-101 0,0-2 0,0 0 0,1-1 0,0 1 0,1-1 0,-1 1 0,2-1 0,-1 0 0,2 0 0,4 10 0,-5-14 0,0 1 0,0-2 0,1 1 0,0 0 0,0-1 0,0 0 0,0 0 0,1 0 0,0 0 0,-1-1 0,1 1 0,1-1 0,-1-1 0,0 1 0,11 3 0,0-1 0,1-1 0,-1-1 0,0 0 0,1-1 0,0-1 0,-1 0 0,1-1 0,26-4 0,-40 3 0,0 0 0,0 0 0,-1 0 0,1 0 0,0-1 0,-1 1 0,1-1 0,-1 1 0,1-1 0,-1 0 0,0 0 0,0 0 0,1-1 0,-2 1 0,1 0 0,0-1 0,0 1 0,-1-1 0,1 0 0,-1 1 0,0-1 0,0 0 0,1-5 0,2-7 0,-1 0 0,-1-1 0,2-21 0,-4 25 0,4-53 0,8-81 0,-9 124 0,1 1 0,1 0 0,1 1 0,13-33 0,-17 49 0,-1 1 0,0 0 0,1 0 0,0 0 0,0 0 0,0 1 0,0-1 0,0 0 0,1 1 0,-1-1 1,1 1-1,0 0 0,-1 0 0,1 0 0,0 0 0,0 1 0,5-3 0,0 2-2,0 1 1,0-1-1,0 1 0,1 1 1,14 0-1,-13 0-2,-4 0 3,-3 0 0,0 0 0,0 0-1,0 0 1,0 0-1,0 0 1,0 1-1,0-1 1,0 1 0,-1 0-1,1 0 1,0 0-1,5 3 1,-8-1 18,-6-1-10,-8-1-2,3-1-4,-1-1 0,0 2 0,-1-1 1,-20 5-1,28-4 1,1 1 0,-1 0 0,0 0 0,1 0 0,-1 1 0,1-1 0,-1 1 0,1 0 0,0 0 0,0 1 0,-5 6 0,-2 2-2,1 0 1,1 1-1,0 0 1,1 0 0,1 1-1,0 0 1,0 0-1,2 1 1,-7 23-1,7-13 0,1-1 0,0 1 0,3 0 0,0 0 0,3 33 0,-2-54 0,0 0 0,1 1 0,0-1 0,-1 0 0,1 0 0,1 0 0,-1-1 0,0 1 0,1 0 0,0 0 0,0-1 0,0 1 0,1-1 0,-1 0 0,1 0 0,-1 0 0,1 0 0,0 0 0,0 0 0,1-1 0,-1 1 0,0-1 0,1 0 0,-1 0 0,8 3 0,2-2 0,-1 0 0,0 0 0,0-1 0,1-1 0,0 0 0,-1 0 0,17-3 0,-26 2 0,-1 0 0,1 0 0,0-1 0,-1 1 0,1-1 0,-1 0 0,0 0 0,1 0 0,-1 0 0,0 0 0,1 0 0,-1-1 0,0 1 0,0-1 0,0 0 0,0 1 0,2-4 0,-1 1 0,0-1 0,0 1 0,0-1 0,-1 0 0,0 1 0,0-1 0,0 0 0,1-6 0,1-11 0,0 0 0,-2 0 0,0-28 0,-2 40 0,0-263 0,-4 264 0,3 9 0,1 0 0,-1 0 0,1 1 0,0-1 0,-1 0 0,1 0 0,-1 0 0,1 1 0,-1-1 0,1 0 0,0 0 0,-1 1 0,1-1 0,0 0 0,-1 1 0,1-1 0,0 0 0,0 1 0,-1-1 0,1 1 0,0-1 0,0 0 0,-1 1 0,1-1 0,0 1 0,0-1 0,0 1 0,0 0 0,-5 13 0,1 1 0,0 1 0,1-1 0,1 0 0,-1 20 0,3 87 0,2-58 0,-2-54 0,0 0 0,1-1 0,0 1 0,1 0 0,0-1 0,0 1 0,1-1 0,8 17 0,-9-21 0,1 0 0,0 0 0,1 0 0,-1-1 0,1 0 0,0 1 0,0-1 0,0 0 0,1-1 0,-1 1 0,1-1 0,0 0 0,0 0 0,0-1 0,0 1 0,10 2 0,-3-2 0,1-1 0,0 0 0,0-1 0,-1 0 0,1-1 0,13-2 0,-24 2 0,-1 0 0,1-1 0,0 1 0,-1 0 0,1-1 0,-1 0 0,0 1 0,1-1 0,-1 0 0,1 0 0,-1 0 0,0 0 0,0 0 0,1 0 0,-1 0 0,0 0 0,0 0 0,0-1 0,0 1 0,-1 0 0,1-1 0,0 1 0,0-1 0,-1 1 0,1-1 0,-1 1 0,1-3 0,1-6 0,0 0 0,0 0 0,0-14 0,-1 14 0,1-157 0,-3 102 0,8-74 0,-7 132 0,1 0 0,0 0 0,1-1 0,0 1 0,0 0 0,0 0 0,6-10 0,-6 15 0,-1 0 0,0 0 0,1 1 0,-1-1 0,1 1 0,-1-1 0,1 1 0,0 0 0,0 0 0,0 0 0,0 0 0,-1 0 0,1 0 0,0 0 0,1 0 0,-1 1 0,0-1 0,0 1 0,0 0 0,0 0 0,0-1 0,0 1 0,1 1 0,-1-1 0,0 0 0,0 0 0,0 1 0,0-1 0,3 2 0,-2-1 0,0 0 0,0 1 0,0-1 0,-1 1 0,1 0 0,0-1 0,-1 1 0,1 0 0,-1 1 0,1-1 0,-1 0 0,0 1 0,0-1 0,0 1 0,-1 0 0,1-1 0,-1 1 0,1 0 0,0 4 0,4 8 0,-1-1 0,4 26 0,-9-38 0,10 64 0,-3 0 0,-5 131 0,-3-113 0,1-84 0,0-1 0,0 1 0,0 0 0,0 0 0,0 0 0,0 0 0,0-1 0,0 1 0,0 0 0,0 0 0,0 0 0,1 0 0,-1-1 0,0 1 0,0 0 0,0 0 0,0 0 0,0 0 0,0 0 0,0 0 0,0-1 0,0 1 0,0 0 0,1 0 0,-1 0 0,0 0 0,0 0 0,0 0 0,0 0 0,0-1 0,1 1 0,-1 0 0,0 0 0,0 0 0,0 0 0,0 0 0,1 0 0,-1 0 0,0 0 0,0 0 0,0 0 0,0 0 0,0 0 0,1 0 0,-1 0 0,0 0 0,0 0 0,0 0 0,0 0 0,1 0 0,-1 0 0,0 1 0,0-1 0,0 0 0,0 0 0,0 0 0,1 0 0,-1 0 0,0 0 0,0 0 0,0 1 0,0-1 0,0 0 0,0 0 0,1 0 0,9-29 0,0-1 0,-2 0 0,8-56 0,4-20 0,18-22 0,-32 110 0,2 0 0,0 0 0,1 1 0,20-30 0,-27 45 0,-1-1 0,1 1 0,-1 0 0,1 0 0,0 0 0,0 1 0,0-1 0,0 0 0,1 1 0,-1-1 0,0 1 0,1 0 0,-1-1 0,1 1 0,-1 0 0,1 1 0,-1-1 0,1 0 0,0 1 0,-1 0 0,1-1 0,0 1 0,4 0 0,-6 0 0,0 1 0,-1-1 0,1 0 0,0 0 0,0 0 0,-1 0 0,1 0 0,0 1 0,-1-1 0,1 0 0,0 1 0,-1-1 0,1 0 0,0 1 0,-1-1 0,1 1 0,-1-1 0,1 1 0,-1-1 0,1 1 0,-1 0 0,1-1 0,-1 1 0,1 0 0,-1-1 0,0 1 0,1 1 0,4 21 0,-5-16 0,5 45 0,-2 70 0,-4-76 0,2 0 0,9 52 0,-7-83 0,0 0 0,1 0 0,0-1 0,2 0 0,-1 0 0,2 0 0,0-1 0,0 1 0,2-2 0,14 20 0,-20-29 0,0 0 0,0 0 0,0 0 0,0-1 0,0 1 0,1-1 0,-1 0 0,1 0 0,-1 0 0,1 0 0,0-1 0,0 1 0,0-1 0,0 0 0,0 0 0,0-1 0,0 1 0,7-1 0,-10 0 0,1 0 0,-1-1 0,0 1 0,0-1 0,0 1 0,0-1 0,0 0 0,0 0 0,0 1 0,0-1 0,0 0 0,0 0 0,-1 0 0,1 0 0,0 0 0,0 0 0,-1 0 0,1 0 0,-1 0 0,1 0 0,-1 0 0,1 0 0,0-2 0,9-34 0,-8 29 0,11-59 0,9-118 0,-17 113 0,21-95 0,-26 165 0,1 0 0,-1 1 0,1-1 0,-1 0 0,1 1 0,-1-1 0,1 1 0,0-1 0,0 0 0,0 1 0,0 0 0,0-1 0,0 1 0,1 0 0,-1-1 0,0 1 0,1 0 0,-1 0 0,1 0 0,-1 0 0,1 0 0,-1 1 0,1-1 0,3-1 0,1 1 0,0 1 0,0-1 0,0 1 0,0 0 0,11 2 0,-14-2 0,2 1 0,-1 1 0,1 0 0,0 0 0,0 0 0,-1 0 0,1 1 0,-1 0 0,0 0 0,0 0 0,0 0 0,0 1 0,0 0 0,-1-1 0,0 1 0,0 1 0,0-1 0,0 0 0,0 1 0,-1-1 0,2 6 0,5 10 0,0 0 0,-1 1 0,6 30 0,-7-16 0,-2 1 0,-1 0 0,-2-1 0,-2 1 0,-5 46 0,4-70 0,-2 0 0,1-1 0,-1 1 0,-1-1 0,0 0 0,-1 0 0,0 0 0,-1-1 0,-7 12 0,6-11 0,8-36 0,-3 10 0,2 7 0,0-20 0,0 0 0,2 0 0,1 0 0,10-45 0,42-90 0,-46 140 0,2 0 0,0 1 0,1 0 0,29-37 0,-39 57 0,0-1 0,0 1 0,0-1 0,0 1 0,1 0 0,-1 0 0,1 0 0,-1 0 0,1 0 0,0 1 0,0-1 0,0 1 0,0 0 0,0 0 0,0 0 0,0 0 0,0 0 0,0 1 0,1-1 0,-1 1 0,0 0 0,4 0 0,-6 0 0,1 1 0,-1-1 0,0 1 0,0-1 0,1 1 0,-1 0 0,0 0 0,0-1 0,0 1 0,0 0 0,0 0 0,0 0 0,0 0 0,0 0 0,0 0 0,0 0 0,-1 1 0,1-1 0,0 0 0,-1 0 0,1 1 0,-1-1 0,1 0 0,-1 0 0,0 1 0,0-1 0,1 3 0,5 49 0,-5-43 0,4 285 0,-6-181 0,1-111 0,0-1 0,0 0 0,0 0 0,0 0 0,1 0 0,-1 1 0,1-1 0,0 0 0,-1 0 0,1 0 0,0 0 0,0 0 0,0 0 0,0 0 0,1-1 0,-1 1 0,0 0 0,1-1 0,-1 1 0,1-1 0,0 1 0,-1-1 0,1 0 0,0 1 0,0-1 0,0 0 0,0 0 0,0-1 0,0 1 0,3 1 0,6 0 0,0 0 0,0-1 0,0 0 0,21-2 0,-13 1 0,-9 0 0,1 0 0,-1-1 0,0 0 0,0 0 0,0-1 0,0-1 0,0 1 0,0-2 0,10-4 0,-13 4 0,0-1 0,0 0 0,-1 0 0,0 0 0,0 0 0,0-1 0,-1 0 0,0-1 0,0 1 0,0-1 0,-1 0 0,4-8 0,0-1 0,-2 0 0,0 0 0,-1 0 0,0-1 0,-1 0 0,-1 0 0,1-19 0,-3-122 0,-2 126 0,0 24 0,1-1 0,-1 1 0,-1 0 0,1-1 0,-1 1 0,-1 0 0,-6-14 0,8 20 0,0 0 0,0 0 0,0 0 0,0 0 0,-1 0 0,1 0 0,-1 0 0,1 0 0,-1 1 0,0-1 0,0 0 0,0 1 0,0 0 0,0-1 0,0 1 0,0 0 0,0 0 0,0 0 0,-1 0 0,1 1 0,0-1 0,0 1 0,-1-1 0,1 1 0,-1 0 0,1 0 0,0 0 0,-1 0 0,1 0 0,-1 0 0,-2 2 0,3-1 0,0 0 0,0 0 0,0 0 0,1 0 0,-1 1 0,0-1 0,1 1 0,-1 0 0,1-1 0,0 1 0,-1 0 0,1 0 0,0 0 0,0 0 0,0 0 0,0 0 0,1 0 0,-1 0 0,0 0 0,1 0 0,-1 0 0,1 0 0,0 1 0,0 2 0,-2 7 0,-7 44 0,3 1 0,2-1 0,7 94 0,-3-140 0,0-4 0,0 0 0,1 0 0,-1 0 0,2 0 0,-1 0 0,0-1 0,1 1 0,0-1 0,0 1 0,1-1 0,0 0 0,0 1 0,0-1 0,0-1 0,1 1 0,0 0 0,7 6 0,-5-6 0,1-1 0,-1 0 0,1 0 0,0 0 0,1-1 0,-1 0 0,1 0 0,-1-1 0,1 0 0,0-1 0,0 1 0,14-1 0,-7 0 0,-3 1 0,1-2 0,0 0 0,-1 0 0,15-3 0,-24 3 0,0-1 0,0 0 0,0 0 0,0 0 0,0 0 0,0 0 0,0-1 0,0 1 0,0-1 0,-1 0 0,1 0 0,-1 0 0,1 0 0,-1 0 0,0 0 0,0-1 0,0 1 0,0-1 0,0 0 0,-1 1 0,3-5 0,2-9 0,-1 0 0,-1 0 0,0 0 0,3-31 0,-1-71 0,-1-4 0,-3 112 0,-2-1 0,2-1 0,0 1 0,0-1 0,1 1 0,9-21 0,-11 29 0,0 1 0,0 0 0,1 0 0,-1 0 0,1 0 0,0 0 0,-1 0 0,1 1 0,0-1 0,0 1 0,0-1 0,0 1 0,1 0 0,-1-1 0,0 1 0,0 0 0,1 0 0,-1 1 0,1-1 0,-1 0 0,1 1 0,-1 0 0,1-1 0,-1 1 0,1 0 0,-1 0 0,1 1 0,-1-1 0,1 0 0,-1 1 0,1 0 0,-1-1 0,3 2 0,4 2 0,-1 0 0,0 0 0,0 1 0,0 0 0,-1 1 0,1 0 0,-1 0 0,8 9 0,21 16 0,-26-23 0,-6-5 0,0 0 0,0 0 0,0 0 0,0-1 0,8 4 0,-12-6 0,1 1 0,-1-1 0,0 0 0,0 0 0,1 0 0,-1 0 0,0 1 0,0-1 0,1 0 0,-1 0 0,0 0 0,1 0 0,-1 0 0,0 0 0,1 0 0,-1 0 0,0 0 0,0 0 0,1 0 0,-1 0 0,0 0 0,1 0 0,-1 0 0,0 0 0,0 0 0,1-1 0,-1 1 0,0 0 0,1 0 0,-1 0 0,0 0 0,0-1 0,1 1 0,-1 0 0,0 0 0,0 0 0,0-1 0,1 1 0,-1 0 0,0 0 0,0-1 0,0 1 0,0 0 0,0 0 0,0-1 0,1 1 0,-1 0 0,0-1 0,0 1 0,0 0 0,0-1 0,0 1 0,0 0 0,0 0 0,0-1 0,0 1 0,0 0 0,0-1 0,-1 1 0,1 0 0,0-1 0,0 1 0,0 0 0,0 0 0,0-1 0,0 1 0,-1 0 0,1-1 0,-1-2 0,0-1 0,0 1 0,-1 0 0,1-1 0,-1 1 0,0 0 0,0 0 0,0 0 0,0 0 0,-1 0 0,1 1 0,-1-1 0,1 1 0,-4-3 0,0 1 0,0 0 0,-1 0 0,1 0 0,-1 1 0,1 0 0,-1 0 0,-9-1 0,11 2 0,0 1 0,0-1 0,0 1 0,0 0 0,0 1 0,0 0 0,0-1 0,-1 2 0,1-1 0,0 0 0,0 1 0,0 0 0,0 0 0,0 1 0,0 0 0,0-1 0,1 1 0,-1 1 0,0-1 0,1 1 0,0 0 0,0 0 0,-5 4 0,3 2 0,-1 1 0,2 0 0,-1 0 0,2 1 0,-1-1 0,1 1 0,1 0 0,0 0 0,1 1 0,-3 19 0,3-4 0,1-1 0,1 1 0,6 44 0,-5-64 0,1 1 0,0-1 0,0 0 0,1 1 0,0-1 0,0 0 0,1-1 0,0 1 0,0 0 0,0-1 0,1 0 0,0 0 0,0-1 0,1 1 0,0-1 0,0 0 0,0-1 0,0 1 0,1-1 0,-1 0 0,1-1 0,0 0 0,0 0 0,1 0 0,-1-1 0,0 0 0,1 0 0,-1-1 0,12 0 0,-7 0 0,-6 0 0,0-1 0,1 0 0,-1 0 0,1-1 0,6-1 0,-11 2 0,0-1 0,0 0 0,0 0 0,0 0 0,0 0 0,0 0 0,0 0 0,0-1 0,-1 1 0,1 0 0,0-1 0,-1 0 0,1 1 0,-1-1 0,1 0 0,-1 0 0,0 0 0,2-2 0,1-7 0,0 1 0,0-1 0,-1 1 0,-1-1 0,0 0 0,0 0 0,0-13 0,-3-88 0,-1 51 0,15-205 0,1-29 0,-16 313 0,0-1 0,-7 33 0,-4 14 0,5 228 0,9-202 0,-1-57 0,2 0 0,10 57 0,-10-78 0,1 1 0,1-1 0,0 0 0,1 0 0,0 0 0,0 0 0,2-1 0,-1 0 0,17 20 0,-20-28 0,1 0 0,-1 0 0,1-1 0,0 1 0,-1-1 0,1 0 0,1 0 0,-1 0 0,0 0 0,0-1 0,1 0 0,-1 0 0,0 0 0,1 0 0,-1-1 0,1 1 0,0-1 0,6-1 0,-10 1-1,0 0 1,1 0-1,-1 0 0,0 0 0,0 0 1,1 0-1,-1 0 0,0-1 0,0 1 1,1 0-1,-1-1 0,0 1 0,0-1 1,0 1-1,0-1 0,0 0 0,1 0 1,16-31-67</inkml:trace>
</inkml:ink>
</file>

<file path=ppt/ink/ink12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1"/>
    </inkml:context>
    <inkml:brush xml:id="br0">
      <inkml:brushProperty name="width" value="0.05" units="cm"/>
      <inkml:brushProperty name="height" value="0.05" units="cm"/>
      <inkml:brushProperty name="color" value="#FFFFFF"/>
    </inkml:brush>
  </inkml:definitions>
  <inkml:trace contextRef="#ctx0" brushRef="#br0">1 36 24203,'23'-2'7555,"27"-6"-5996,21-3-2109,-36 7 550,109-7 0,-141 12 0,-5 0 0,-2 2 0,-14 18 0,0 0 0,2 1 0,0 1 0,2 0 0,0 1 0,2 0 0,-11 29 0,-55 193 0,72-225 0,2-10-19,2-13-80,1-20-810,1-14-2834</inkml:trace>
</inkml:ink>
</file>

<file path=ppt/ink/ink12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1"/>
    </inkml:context>
    <inkml:brush xml:id="br0">
      <inkml:brushProperty name="width" value="0.05" units="cm"/>
      <inkml:brushProperty name="height" value="0.05" units="cm"/>
      <inkml:brushProperty name="color" value="#FFFFFF"/>
    </inkml:brush>
  </inkml:definitions>
  <inkml:trace contextRef="#ctx0" brushRef="#br0">4 80 23915,'-3'0'8660,"3"-5"-8532,6 2-112,37 0 0,16 0-16,9-3 0,-2-3 0,-4 0 0,-9 3 0,-14 0-16,-13-2-80,-13-4-288,-10 3-1649</inkml:trace>
</inkml:ink>
</file>

<file path=ppt/ink/ink12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2"/>
    </inkml:context>
    <inkml:brush xml:id="br0">
      <inkml:brushProperty name="width" value="0.05" units="cm"/>
      <inkml:brushProperty name="height" value="0.05" units="cm"/>
      <inkml:brushProperty name="color" value="#FFFFFF"/>
    </inkml:brush>
  </inkml:definitions>
  <inkml:trace contextRef="#ctx0" brushRef="#br0">940 243 31999,'-8'-11'37,"-1"1"1,1 0 0,-2 1 0,1 0 0,-1 0 0,-1 1 0,0 0-1,0 1 1,0 0 0,-1 1 0,0 0 0,0 1 0,0 0 0,-1 1-1,-17-3 1,-16 1-17,0 2 0,0 3-1,-77 6 1,102-3-18,0 1 0,0 1-1,0 1 1,1 1 0,-1 1 0,1 1-1,1 0 1,0 2 0,0 0 0,0 1 0,2 1-1,-1 0 1,2 1 0,-1 1 0,2 1-1,-24 28 1,22-20-3,1 0 0,0 1 0,2 0 0,1 1 1,0 1-1,2 0 0,1 1 0,2 0 0,0 0 0,2 1 0,1 0 0,-2 32 0,5-33 0,2 0 0,0 1 0,2-1 0,6 35 0,-5-48 0,1-1 0,0 1 0,1-1 0,0-1 0,1 1 0,0-1 0,1 0 0,0 0 0,1-1 0,11 13 0,-4-9 0,1 0 0,0-1 0,1-1 0,0 0 0,1-1 0,1-1 0,0-1 0,0-1 0,1 0 0,0-2 0,0 0 0,27 5 0,-5-4 0,0-2 0,1-2 0,-1-2 0,1-2 0,50-5 0,-69 2 0,-1-1 0,0-1 1,0-1-1,0-1 0,-1-1 0,0 0 1,-1-2-1,0-1 0,0 0 0,-1-2 0,0 0 1,33-31-1,-37 29 2,-1-1 0,-1 0 0,0-1 0,-1-1 0,-1 0 0,-1 0-1,0-1 1,-1-1 0,-2 0 0,0 0 0,-1-1 0,0 0 0,-2 0 0,3-26 0,-4 13-2,-2 1 0,-1-1 0,-2 1 0,-6-41 0,4 53 0,-2 1 0,0 0 0,-1 1 0,-1-1 0,-1 1 0,0 1 0,-1-1 0,-14-18 0,5 12 0,0 2 0,-2 0 0,0 1 0,-2 1 0,0 1 0,-1 1 0,-1 1 0,-1 1 0,0 1 0,-2 1 0,1 2 0,-2 0 0,1 2 0,-2 1 0,1 2 0,-2 0 0,1 2 0,0 1 0,-1 1 0,0 2 0,-52 3 0,67-1-8,0 1 0,0 1 1,0 1-1,0 0 0,1 1 0,-1 0 0,1 1 1,0 1-1,0 0 0,1 1 0,0 0 0,-24 19 1,-47 48-308</inkml:trace>
</inkml:ink>
</file>

<file path=ppt/ink/ink12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8"/>
    </inkml:context>
    <inkml:brush xml:id="br0">
      <inkml:brushProperty name="width" value="0.05" units="cm"/>
      <inkml:brushProperty name="height" value="0.05" units="cm"/>
      <inkml:brushProperty name="color" value="#FFFFFF"/>
    </inkml:brush>
  </inkml:definitions>
  <inkml:trace contextRef="#ctx0" brushRef="#br0">1 30 32159,'16'0'114,"40"1"-22,0-3 0,-1-1 1,78-16-1,-122 15-68,-11 1 24,-22 8-27,14 1-20,-1 0 1,1 0-1,-1 1 0,2 0 1,-1 1-1,1-1 1,-12 17-1,-40 69 20,39-57-21,-25 64-1,38-83-3,2 0-1,0 1 0,0 0 0,2 0 0,0 1 0,0 19 0,3-37-11</inkml:trace>
</inkml:ink>
</file>

<file path=ppt/ink/ink12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8"/>
    </inkml:context>
    <inkml:brush xml:id="br0">
      <inkml:brushProperty name="width" value="0.05" units="cm"/>
      <inkml:brushProperty name="height" value="0.05" units="cm"/>
      <inkml:brushProperty name="color" value="#FFFFFF"/>
    </inkml:brush>
  </inkml:definitions>
  <inkml:trace contextRef="#ctx0" brushRef="#br0">1 42 32143,'39'0'224,"17"0"-32,12 0-112,4 0-48,-3-9-16,-7 3-16,-9 1 0,-14-1-16,-9 0-208,-14-3-1137</inkml:trace>
</inkml:ink>
</file>

<file path=ppt/ink/ink1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2"/>
    </inkml:context>
    <inkml:brush xml:id="br0">
      <inkml:brushProperty name="width" value="0.05" units="cm"/>
      <inkml:brushProperty name="height" value="0.05" units="cm"/>
      <inkml:brushProperty name="color" value="#FFFF00"/>
    </inkml:brush>
  </inkml:definitions>
  <inkml:trace contextRef="#ctx0" brushRef="#br0">147 100 29582,'0'-2'153,"-1"0"0,-1 0 0,1 0 0,0 0 0,0 1 0,-1-1 0,1 0 0,-1 0 0,1 1 0,-1-1 0,0 1 0,0-1 0,0 1 0,0 0 0,0 0 0,0 0 0,0 0 0,0 0 0,0 0 1,-3 0-1,-3 0-169,1 0 0,-1 0 0,1 1 0,-1 0 0,-7 2 0,13-2 17,0 0 0,1 1-1,-1-1 1,0 1 0,1-1-1,-1 1 1,1 0 0,-1 0 0,1-1-1,-1 1 1,1 0 0,0 0-1,-1 1 1,1-1 0,0 0-1,0 0 1,0 0 0,-1 3-1,-1 0 1,0 1 0,1 0 0,-1-1 0,1 1-1,-3 10 1,2-2 0,0 1 0,1 0 0,-1 26 0,3-33 0,0 0 1,0 0-1,1 0 1,0 0-1,0-1 1,0 1-1,1 0 1,4 9 0,-4-13-3,0 1 1,1 0 0,-1-1 0,1 0 0,0 0 0,0 1 0,1-2 0,-1 1 0,0 0 0,1-1 0,0 1 0,-1-1 0,1 0 0,6 2 0,4 1 3,0-1-1,0-1 1,0 0 0,0-1-1,1-1 1,-1 0 0,0 0-1,1-2 1,22-3 0,-33 4-3,-1-1 0,1 1 0,-1-1 1,0 0-1,0 0 0,0-1 0,1 1 0,-1-1 1,0 0-1,-1 1 0,1-1 0,0-1 0,0 1 1,-1 0-1,0 0 0,1-1 0,-1 0 1,0 1-1,0-1 0,0 0 0,-1 0 0,1 0 1,0 0-1,-1 0 0,0-1 0,1-3 0,1-8 0,0 1 0,-1-1 0,-1 1 0,0-25 0,-2 31 0,1 0 0,-1 0 0,-1 0 0,1 0 0,-2 1 0,1-1 0,-1 1 0,0-1 0,0 1 0,-1 0 0,0 0 0,0 1 0,-1-1 0,1 1 0,-2 0 0,1 0 0,-1 0 0,1 1 0,-2 0 0,1 0 0,0 0 0,-1 1 0,0 0 0,0 1 0,0-1 0,-1 1 0,1 1 0,-1-1 0,1 1 0,-1 0 0,0 1 0,-15-1 0,17 2 0,0 0 0,0 0 0,0 0 0,0 1 0,0 0 0,-9 3 1,12-3-2,1 1 1,-1-1-1,1 1 1,0-1-1,0 1 1,0 0-1,0 0 1,0 0-1,0 0 1,0 0-1,1 0 0,-1 0 1,1 1-1,-1-1 1,1 1-1,-2 3 1,-9 38-101,9-2-254</inkml:trace>
</inkml:ink>
</file>

<file path=ppt/ink/ink12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9"/>
    </inkml:context>
    <inkml:brush xml:id="br0">
      <inkml:brushProperty name="width" value="0.05" units="cm"/>
      <inkml:brushProperty name="height" value="0.05" units="cm"/>
      <inkml:brushProperty name="color" value="#FFFFFF"/>
    </inkml:brush>
  </inkml:definitions>
  <inkml:trace contextRef="#ctx0" brushRef="#br0">737 205 22602,'-32'-44'8321,"-6"7"-6261,31 32-2087,0 0 1,-1 0 0,0 1 0,0 0 0,0 1 0,0-1 0,0 2-1,-1-1 1,1 1 0,-11-1 0,-8-1 29,-1 1 0,0 2 0,1 1 0,-1 1 0,-35 5 0,48-3-2,0 1-1,0 0 1,0 1-1,0 0 1,1 1-1,0 1 1,0 0-1,1 1 1,0 1-1,-23 19 1,19-12-1,1 0-1,1 2 1,0 0 0,1 1-1,1 0 1,1 1 0,1 0-1,1 1 1,-15 42 0,14-27 0,2 0 0,2 1 0,1 0 0,2 0 0,1 53 0,2-71 1,2 0-1,0-1 1,2 1-1,0 0 1,8 27-1,-7-37 0,0 1 0,0 0 0,1-1-1,0 0 1,1 0 0,0-1 0,0 1-1,1-1 1,0-1 0,0 1 0,12 8-1,-5-6-3,0-1 0,0 0 0,1-1 0,-1-1 0,2 0 0,-1-2 0,1 1 0,0-2 0,0 0 0,21 2 0,18 0-13,95-4-1,-115-3 20,-12 0-1,0-1 0,0-1 0,0-1 0,0-1 0,-1-1 0,0 0 0,0-2 0,0-1 0,-1-1 0,-1-1 0,1 0 0,-2-2 0,25-19 0,-28 19 4,-1-1 1,0-1-1,-1-1 0,0 0 1,-2 0-1,0-1 0,0-1 0,-2 0 1,0-1-1,-1 0 0,-1 0 1,-1-1-1,-1 1 0,0-2 0,2-20 1,-4 12 1,-1 1 0,-2-1 0,-3-47 0,0 60-7,0 1 0,-1 0 0,-1 0 0,0 0 1,-1 0-1,-1 0 0,0 1 0,-12-20 0,4 13 0,-1 1 0,0 0 0,-2 2 0,0-1 0,-1 2 0,-1 0 0,0 2 0,-1 0 0,-1 1 0,0 0 0,-1 2 0,-1 1 0,0 1 0,0 1 0,-1 1 0,0 0 0,-38-5 0,28 9 1,0 2 1,-61 3-1,79 0-17,0 1 0,0 1 0,0 1 1,0 0-1,0 1 0,1 0 0,-26 14 0,-37 32-341</inkml:trace>
</inkml:ink>
</file>

<file path=ppt/ink/ink12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43"/>
    </inkml:context>
    <inkml:brush xml:id="br0">
      <inkml:brushProperty name="width" value="0.05" units="cm"/>
      <inkml:brushProperty name="height" value="0.05" units="cm"/>
      <inkml:brushProperty name="color" value="#FFFFFF"/>
    </inkml:brush>
  </inkml:definitions>
  <inkml:trace contextRef="#ctx0" brushRef="#br0">314 140 32015,'-5'-7'68,"1"1"-1,0-1 1,0 0 0,0 0 0,1 0 0,0 0 0,-4-16 0,-12-26 18,18 47-82,0 1-1,-1-1 1,1 1-1,0 0 1,0 0-1,-1-1 1,1 1-1,0 0 1,-1 0-1,1 0 1,-1 0-1,0 0 1,1 1-1,-1-1 1,0 1-1,1-1 1,-1 1 0,0-1-1,-3 1 1,-39 0 7,28 1-5,9-1-5,0 2-1,0-1 0,0 1 0,0 0 0,0 0 0,1 0 1,-1 1-1,1 1 0,-1-1 0,1 1 0,0 0 0,0 0 1,1 0-1,-1 1 0,-5 6 0,5-5 0,1 0 0,0 1 0,0 0 0,0 0 0,0 0 0,1 0 0,1 1 0,-1-1 0,1 1 0,0 0 0,1 0 0,0 1 0,-1 8 0,2-9 0,0 0 0,1 0 0,0 0 0,1 1 0,0-1 0,0 0 0,0 0 0,1 0 0,1 0 0,-1-1 0,6 12 0,-1-7 0,1 0 0,0-1 0,0 0 0,1-1 0,0 0 0,12 10 0,33 23 0,-41-34 0,-1 0 0,0 1 0,0 1 0,-1 0 0,0 1 0,15 20 0,-25-30 0,0 0 0,1 0 0,-1 0 0,0 0 0,0 1 0,0-1 0,0 0 0,-1 1 0,1-1 0,-1 1 0,1-1 0,-1 1 0,0-1 0,0 1 0,0-1 0,0 1 0,0-1 0,-1 1 0,1-1 0,-1 1 0,0-1 0,1 0 0,-1 1 0,0-1 0,-1 0 0,1 0 0,0 0 0,-1 1 0,1-1 0,-1-1 0,1 1 0,-1 0 0,0 0 0,0 0 0,0-1 0,0 1 0,0-1 0,0 0 0,-3 2 0,-14 2 0,0 0 0,-1 0 0,0-2 0,0-1 0,0 0 0,-38-3 0,36 1 0,21 0 0,0 0 0,0 0 0,0 0 0,0-1 0,0 1 0,0 0 0,0-1 0,0 1 0,0 0 0,1-1 0,-1 1 0,0-1 0,0 1 0,0-1 0,1 0 0,-1 1 0,0-1 0,1 0 0,-1 1 0,0-1 0,1 0 0,-1 0 0,1 0 0,-1 0 0,1 0 0,0 1 0,-1-1 0,1 0 0,0 0 0,0 0 0,0 0 0,-1 0 0,1 0 0,0 0 0,0 0 0,0 0 0,1 0 0,-1 0 0,0-1 0,1-3 0,-1 0 0,1 0 0,0 0 0,1 0 0,-1 0 0,1 0 0,4-7 0,9-10 0,0 2 0,1 0 0,2 0 0,38-32 0,1-4 0,-49 49 1,9-10-2,-1-1 0,21-29-1,-33 40 5,0 0-1,0 0 1,-1 0-1,0 0 1,0-1-1,-1 0 1,1 1-1,-2-1 0,1 0 1,-1 0-1,0-12 1,-1 11-2,0 1-1,0-1 1,-1 0 0,0 1 0,0-1 0,-4-10-1,4 17 0,0 0 0,0-1 0,-1 1 0,1 0 0,-1 0 0,1 0 0,-1 0 0,0 0 0,0 0 0,0 0 0,0 0 0,0 1 0,0-1 0,0 1 0,-1 0 0,1-1 0,0 1 0,-1 0 0,1 0 0,-1 1 0,1-1 0,-1 0 0,0 1 0,-3-1 0,2 1-13,-1-1 1,1 1-1,-1-1 1,0 1-1,1 0 1,-1 1-1,0-1 1,1 1-1,-1 0 1,1 0-1,-1 1 1,-5 1-1,-7 13-448</inkml:trace>
</inkml:ink>
</file>

<file path=ppt/ink/ink12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43"/>
    </inkml:context>
    <inkml:brush xml:id="br0">
      <inkml:brushProperty name="width" value="0.05" units="cm"/>
      <inkml:brushProperty name="height" value="0.05" units="cm"/>
      <inkml:brushProperty name="color" value="#FFFFFF"/>
    </inkml:brush>
  </inkml:definitions>
  <inkml:trace contextRef="#ctx0" brushRef="#br0">661 199 32191,'-12'-9'26,"-1"1"-1,0 1 1,-1 1 0,0 0 0,0 0-1,0 1 1,-1 1 0,1 0 0,-1 2 0,0-1-1,0 2 1,0 0 0,0 0 0,0 2 0,0 0-1,0 0 1,-17 5 0,20-2-23,0 0-1,0 0 1,1 1-1,-1 1 1,1-1-1,0 2 1,1 0 0,0 0-1,-17 16 1,8-4-1,1 0 0,1 2 0,-24 36 1,21-25-1,1 2 0,3 0 0,0 1 0,2 1 0,2 0 0,-13 64 0,14-34-3,2 1 1,2 131 0,7-184 0,0 0 0,2 0 0,0 0 0,0 0 0,1 0 0,1-1-1,1 1 1,10 22 0,-9-25-1,0-1 0,1 0-1,0-1 1,1 1-1,0-1 1,1-1 0,-1 0-1,2 0 1,-1-1-1,18 11 1,-10-8-4,1-1 1,0-1-1,1-1 1,-1 0-1,1-2 0,40 7 1,-15-6-3,0-3 0,49-2 0,-70-2 3,0-1 0,0-1 1,0-1-1,-1-1 0,1-1 1,27-11-1,-19 3 5,-1-1 0,-1-1 0,49-35 0,-52 31 9,-1-1 0,-1 0-1,0-2 1,-2-1 0,31-43-1,-40 48-3,0-2-1,-2 0 1,0 0-1,-1-1 0,-1-1 1,-1 1-1,-1-1 1,5-33-1,-7 23-1,-2 0-1,-1 0 1,-2 0-1,-4-44 1,1 56-1,-1 0 0,0 0 0,-2 0 0,0 1 0,-2-1 0,0 1 1,-18-31-1,10 26-4,-2 0 0,0 0 0,-2 2 0,-1 1 1,0 0-1,-2 1 0,0 2 0,-1 0 0,-1 2 1,-1 0-1,0 2 0,-42-17 0,33 18 0,-1 1-1,-1 2 1,0 2 0,0 2-1,-1 1 1,0 1 0,0 3-1,-1 1 1,-58 6 0,78-3-16,1 0 0,0 2 0,0 0 0,0 1 0,0 1 0,1 1 0,0 0 0,0 1 0,1 1 0,-30 21 0,19-7-275,-28 30 0</inkml:trace>
</inkml:ink>
</file>

<file path=ppt/ink/ink12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2"/>
    </inkml:context>
    <inkml:brush xml:id="br0">
      <inkml:brushProperty name="width" value="0.05" units="cm"/>
      <inkml:brushProperty name="height" value="0.05" units="cm"/>
      <inkml:brushProperty name="color" value="#FFFFFF"/>
    </inkml:brush>
  </inkml:definitions>
  <inkml:trace contextRef="#ctx0" brushRef="#br0">273 470 31534,'-29'0'977,"28"0"-916,-4 0-42,0 0-18,0 1 0,0 0-1,0 0 1,0 1 0,0-1 0,0 1 0,1 0 0,-1 0 0,1 1-1,-1-1 1,1 1 0,-4 3 0,-52 47 18,36-31-14,16-14-5,0 0 1,0 0 0,1 1-1,0 0 1,0 1 0,1-1 0,0 1-1,1 0 1,0 1 0,1-1-1,0 1 1,1 0 0,0 0-1,0 0 1,1 0 0,1 1 0,0-1-1,1 20 1,0-28-1,0 0 0,0-1 0,0 1-1,1 0 1,-1-1 0,1 1 0,0-1 0,0 1 0,0-1 0,0 1 0,0-1-1,1 0 1,-1 1 0,1-1 0,-1 0 0,1 0 0,0 0 0,2 2 0,0-1 0,0 0 1,1 0 0,-1 0-1,1-1 1,0 1 0,-1-1-1,1 0 1,10 2 0,6 0 2,1-1 0,0-1 0,33-1 0,-49-1-3,-1-1 1,-1 0-1,1 0 1,-1 0 0,0 0 0,1-1 0,-1 1-1,0-1 1,0 0 0,0 0 0,-1-1-1,1 1 1,0-1 0,-1 0 0,0 0-1,1 0 1,-1 0 0,0-1 0,-1 1-1,1-1 1,4-7 0,2-5 3,-1 0 0,0 0 0,9-32 0,-8 17-3,-1-1 1,-2-1-1,3-60 0,-8-101 8,-3 94-7,3 61-2,-8-142 3,2 172 5,5 9-8,-1 0 1,1 0-1,-1 0 0,1 0 0,0 1 0,-1-1 0,1 0 1,-1 0-1,1 0 0,0 1 0,-1-1 0,1 0 0,-1 0 1,1 1-1,0-1 0,0 0 0,-1 1 0,1-1 0,0 1 1,0-1-1,-1 0 0,1 1 0,0-1 0,0 1 0,0-1 0,-1 0 1,1 1-1,0 0 0,-10 32 0,2 0 0,1 1 0,2-1 0,-2 56 0,5-74 0,-7 369 0,9-349 0,-1-15 0,2-1 0,1 0 0,0 1 0,9 31 0,-10-45 0,2 1 0,-1-1 0,1 1 0,0-1 0,0 0 0,1 0 0,-1 0 0,1-1 0,1 1 0,-1-1 0,1 0 0,0 0 0,0-1 0,0 1 0,1-1 0,10 6 0,-10-8 0,0 0 0,1 0 0,-1-1 0,1 1 0,0-1 0,-1-1 0,1 1 0,-1-1 0,11-2 0,2 2 0,-17 0 0,0 0 0,1 0 0,-1-1 0,1 1 0,-1-1 0,0 1 0,0-1 0,1 0 0,-1 0 0,0 0 0,0 0 0,0 0 0,0-1 0,0 1 0,0-1 0,0 1 0,2-3 0,-1 0 0,1-1 0,-1 1 0,-1-1 0,1 1 0,0-1 0,-1 0 0,3-8 0,0-6 0,0-1 0,-2 0 0,2-23 0,-5 42 0,4-66-3,4-39-5,-6 94 7,0 0 1,1 0-1,0 1 0,1-1 0,0 1 1,7-14-1,-9 21 0,1 1 0,-1-1 1,1 1-1,-1 0 0,1-1 0,0 1 1,1 1-1,-1-1 0,0 0 0,1 1 1,-1 0-1,1 0 0,0 0 0,0 0 1,6-2-1,0 1-5,-1 1 0,1 1 0,0-1 0,0 1 0,12 1 0,-26 1 7,-1-1-1,1 2 1,0-1 0,0 0 0,0 1-1,0-1 1,1 1 0,-1 0-1,0 1 1,1-1 0,-1 1 0,1-1-1,0 1 1,0 0 0,0 0 0,0 0-1,0 1 1,1-1 0,0 1-1,-1-1 1,-2 9 0,-1-1 1,1 1 0,0-1 0,1 1 0,0 0-1,1 0 1,-3 21 0,3-13-1,2 0-1,0-1 1,1 1 0,1 0-1,5 28 1,-4-42-1,-1 0 0,1 0 0,0 0 0,1 0-1,-1-1 1,1 1 0,1-1 0,-1 1 0,0-1 0,1 0 0,0 0 0,1-1 0,-1 1 0,1-1 0,0 0 0,0 0 0,0 0 0,0-1 0,0 0 0,12 5 0,1-2 0,0-1 0,0-1 1,1 0-1,-1-1 0,1-1 1,0-1-1,0-1 0,0 0 0,21-4 1,-35 3-1,0 0 1,0 0-1,0 0 1,0-1 0,0 1-1,0-1 1,-1-1 0,1 1-1,-1-1 1,1 1-1,-1-1 1,0-1 0,0 1-1,0-1 1,0 1 0,-1-1-1,0 0 1,1 0-1,-1 0 1,-1-1 0,1 1-1,-1-1 1,1 0-1,-1 1 1,-1-1 0,3-8-1,0-3 2,-2 0-1,1-1 1,-2 1 0,0-1-1,-1 0 1,-1 1-1,-2-19 1,0 21-2,0 0 0,-1 1 0,-1-1 0,0 1 0,-1-1 0,0 2 0,-1-1 0,-1 1 0,0 0 0,0 0 0,-1 1 0,-1 0 0,1 1 0,-20-16 0,26 24 0,1 0 0,-1 0 0,0 1 0,0-1 0,0 1 0,0 0 0,0-1 0,0 1 0,0 1 0,0-1 0,0 0 0,0 1 0,0-1 0,-1 1 0,1 0 0,0 0 0,0 1 0,-4 0 0,4-1 0,1 1 0,0 0 0,0 0 0,-1 0 0,1 0 0,0 1 0,0-1 0,0 1 0,0-1 0,0 1 0,0-1 0,1 1 0,-1 0 0,0 0 0,1 0 0,0 0 0,-1 0 0,1 1 0,0-1 0,0 0 0,0 0 0,-1 5 0,-1 11 0,0 0 0,1 0 0,1 1 0,2 29 0,-1-15-3,0-20 2,1 1 0,1-1 0,0 0-1,1 0 1,0 0 0,1 0-1,1 0 1,0-1 0,0 1 0,1-1-1,1-1 1,9 14 0,-10-17-1,0 0-1,0-1 1,1 0 0,0 0-1,1 0 1,0-1-1,0 0 1,0 0 0,0-1-1,1 0 1,0 0 0,0-1-1,1-1 1,-1 1 0,1-1-1,-1-1 1,11 2 0,-1-2 1,-1 0 0,1-2 0,22-1 1,-35 0 0,1 0 0,-1 0 0,0 0 0,0-1 0,0 0 0,0 0 0,0 0 0,0-1 0,0 0 0,-1 0 0,1-1 0,8-7 0,-4 1 1,-1 0 0,0 0 0,-1-1 0,0 0-1,-1-1 1,0 1 0,-1-1 0,0-1 0,-1 1 0,0-1 0,3-18 0,-3 10-1,-2-1 1,0 1 0,-1-1 0,-2 0-1,0 0 1,-5-29 0,5 45-2,-1-1 0,-1 1 0,1 0 0,-1 0 0,0 0 0,-1 0 0,1 1 0,-1-1 1,0 0-1,-5-4 0,7 8 0,-1 0 1,0 0 0,1 0 0,-1 0 0,0 0-1,0 1 1,0-1 0,-1 1 0,1 0 0,0-1-1,-1 1 1,1 0 0,0 0 0,-1 0 0,1 1-1,-1-1 1,1 1 0,-1-1 0,0 1-1,1 0 1,-1 0 0,1 0 0,-1 0 0,0 0-1,1 1 1,-4 0 0,5 0 0,0 0 0,0 0 0,0 0 0,0 0 0,0 0 0,0 0 0,0 0 0,1 0 0,-1 0 0,0 0 0,0 0 0,1 0 0,-1 1 0,1-1 0,-1 0 0,1 1 0,0-1 0,-1 0 0,1 1 0,0-1 0,0 0 0,0 1 0,0-1 0,0 1 0,0-1 0,1 0 0,-1 2 0,0 4 0,-2 13 0,1 0 0,1 0 0,1 0 0,1 0 0,1 0 0,0 0 0,1-1 0,13 35 0,-16-53 0,9 25-2,2-2 1,1 0 0,30 42-1,-38-60-3,-1 0 0,2-1 0,-1 0 1,0 0-1,1 0 0,0-1 0,0 1 0,0-1 0,1-1 0,-1 1 0,1-1 0,0 0 0,0-1 0,0 0 0,0 0 1,1 0-1,-1-1 0,0 0 0,10 0 0,-13-1 5,1 0 0,-1 0 0,0 0-1,1-1 1,-1 0 0,0 0 0,1 0 0,-1 0 0,0 0 0,0-1 0,0 0 0,0 0 0,0 0-1,6-4 1,-6 1 3,1 0-1,-1-1 0,0 1 0,0-1 1,0 1-1,-1-1 0,0 0 1,0 0-1,2-9 0,5-16 2,-2-1 0,-1-1 0,-1 1 0,-2-1 0,0-41 0,-2 27 1,14-70 1,-15 112-5,0-1 0,1 1 0,0 0 0,0-1-1,0 1 1,1 0 0,0 1 0,0-1 0,0 0 0,0 1 0,1-1 0,0 1 0,0 0 0,0 1 0,0-1 0,0 1-1,1-1 1,0 1 0,0 1 0,0-1 0,0 1 0,0-1 0,0 2 0,0-1 0,1 0 0,-1 1 0,1 0-1,-1 0 1,1 1 0,-1 0 0,1 0 0,0 0 0,-1 0 0,1 1 0,-1 0 0,1 0 0,6 3 0,-7-2-1,0 0 1,0 1 0,1 0 0,-2 0 0,1 0 0,0 0-1,-1 1 1,1 0 0,-1 0 0,0 0 0,-1 0 0,1 1-1,-1-1 1,1 1 0,-1 0 0,2 5 0,2 5-2,0 0 1,-1 0 0,0 0 0,4 24 0,-5-11 0,-2-1 0,-2 1 0,-2 45 0,0-64 1,0 1 0,-1-1 0,0 0 0,-1 1 0,0-1 0,-1-1 0,1 1 0,-2 0 0,1-1 0,-1 0 0,0 0 0,-1 0 1,-12 13-1,4-7-1,-1 1 0,-1-2 0,0 0 1,-1 0-1,-25 13 0,35-23-1,1 1-1,-1-2 1,0 1-1,-1-1 1,1 0-1,0 0 1,0 0-1,-1-1 1,1-1-1,-10 1 1,15-2 1,-1 1 0,1-1 0,0 0 0,0 1 0,0-1 0,0 0 0,-1 0 0,1-1 0,1 1 0,-1 0 0,0-1 0,0 1 0,0-1 0,1 0 0,-1 1 0,1-1 0,-1 0 0,1 0 0,0 0 0,0 0 0,0 0 0,0 0 0,0-1 0,0 1 0,-1-4 0,-3-10 0,1-1 0,-4-23 0,6 30 0,-1-19 0,0 0 0,2-31 0,2 59 0,-1 0 0,1 0 0,-1 0 0,1 0 0,0 0 0,0 0 0,-1 0 0,1 1 0,0-1 0,0 0 0,0 0 0,0 1 0,0-1 0,0 1 0,0-1 0,0 1 0,0-1 0,0 1 0,0 0 0,0-1 0,0 1 0,0 0 0,1 0 0,-1 0 0,0 0 0,0 0 0,0 0 0,0 0-1,2 1 1,1-2-1,0 1 0,0 0-1,0 1 1,0-1-1,0 1 1,0 0-1,0 0 1,7 3 0,4 6 0,0 0 0,0 2 0,13 13 1,-15-12 0,1-1 0,0-1 0,1 0 0,19 11 0,-24-18 1,1-1 0,0 1 0,0-2 0,0 1 1,0-2-1,0 1 0,1-2 0,20 0 0,-26 0 2,-2-1-3,-1 1 1,0-1-1,0 0 0,0 0 0,0 0 0,0 0 0,0-1 0,0 1 0,-1-1 0,1 0 0,0 1 1,-1-1-1,1 0 0,-1-1 0,0 1 0,0 0 0,1-1 0,-2 1 0,1-1 0,0 0 1,0 0-1,-1 1 0,0-1 0,0 0 0,1 0 0,0-5 0,3-8 0,-1 1 0,-1-1 0,4-30 0,-5-91 0,1 0 3,-3 136-2,0-1 0,0 1 0,0 0 0,0 0 0,1-1 1,-1 1-1,0 0 0,1 0 0,-1 0 0,1 0 1,-1-1-1,1 1 0,0 0 0,0 0 0,-1 0 0,1 0 1,0 0-1,0 0 0,0 1 0,0-1 0,0 0 0,0 0 1,0 1-1,0-1 0,0 0 0,0 1 0,1-1 0,-1 1 1,0 0-1,2-1 0,-1 1-1,-1 0 1,1 0-1,0 0 1,0 1-1,0-1 0,0 0 1,0 1-1,-1 0 1,1-1-1,0 1 0,0 0 1,-1 0-1,1 0 1,0 0-1,-1 0 1,1 0-1,-1 0 0,0 1 1,1-1-1,-1 1 1,2 2-1,7 10 1,0 1 0,-1 1-1,0 0 1,-1 0 0,-1 1 0,-1-1 0,0 2-1,-1-1 1,3 27 0,-1 11 3,-1 103 0,4-366-12,-5 167 6,1 1 0,3 0 0,14-43 0,-20 73 0,1 1 1,1 0-1,-1 0 1,1 1-1,9-13 0,-13 19 3,0 1-1,0-1 0,1 1 1,-1-1-1,0 1 0,1-1 0,-1 1 1,1 0-1,-1-1 0,1 1 0,0 0 1,-1 0-1,1 0 0,0 1 1,0-1-1,-1 0 0,1 1 0,0-1 1,0 1-1,0-1 0,0 1 0,0 0 1,0 0-1,0 0 0,0 0 1,0 0-1,0 0 0,0 1 0,0-1 1,0 1-1,-1-1 0,1 1 0,0 0 1,2 1-1,-1 0 0,-1 1 0,1-1 0,-1 1 0,0 0 1,1 0-1,-2-1 0,1 1 0,0 1 0,0-1 0,-1 0 0,0 0 0,0 1 0,0-1 0,1 5 1,8 52 10,-7 161 9,-5-123-619</inkml:trace>
</inkml:ink>
</file>

<file path=ppt/ink/ink12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2"/>
    </inkml:context>
    <inkml:brush xml:id="br0">
      <inkml:brushProperty name="width" value="0.05" units="cm"/>
      <inkml:brushProperty name="height" value="0.05" units="cm"/>
      <inkml:brushProperty name="color" value="#FFFFFF"/>
    </inkml:brush>
  </inkml:definitions>
  <inkml:trace contextRef="#ctx0" brushRef="#br0">0 1 32639,'0'0'96,"0"32"-112,0 12 16,0-2-160,0 2-2609</inkml:trace>
</inkml:ink>
</file>

<file path=ppt/ink/ink12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3"/>
    </inkml:context>
    <inkml:brush xml:id="br0">
      <inkml:brushProperty name="width" value="0.05" units="cm"/>
      <inkml:brushProperty name="height" value="0.05" units="cm"/>
      <inkml:brushProperty name="color" value="#FFFFFF"/>
    </inkml:brush>
  </inkml:definitions>
  <inkml:trace contextRef="#ctx0" brushRef="#br0">1 777 30366,'23'1'580,"-18"0"-551,1-1 0,-1 1 0,1-1-1,-1 0 1,1-1 0,-1 1 0,1-1 0,-1 0 0,1-1-1,-1 1 1,0-1 0,9-4 0,-5-1 0,1-2 0,-2 1-1,1-1 1,-1 0 0,0-1 0,-1 0 0,0 0 0,-1-1-1,6-12 1,1-5 94,-2 1 0,13-50-1,-12 14 19,-2 1-1,-4-2 1,-3-118-1,-3 145-104,0 27-27,1-1 6,-1 1 0,0-1-1,-1 1 1,0-1 0,-1 1-1,0-1 1,0 1 0,-6-14-1,8 24-13,0 1-1,0-1 0,0 0 0,-1 0 1,1 0-1,0 0 0,0 0 1,0 1-1,0-1 0,0 0 0,0 0 1,0 0-1,0 0 0,-1 0 1,1 0-1,0 0 0,0 0 0,0 1 1,0-1-1,0 0 0,-1 0 1,1 0-1,0 0 0,0 0 0,0 0 1,0 0-1,-1 0 0,1 0 1,0 0-1,0 0 0,0 0 1,0 0-1,-1 0 0,1 0 0,0 0 1,0 0-1,0 0 0,0-1 1,0 1-1,-1 0 0,1 0 0,0 0 1,0 0-1,0 0 0,0 0 1,0 0-1,0 0 0,-1 0 0,1-1 1,0 1-1,0 0 0,0 0 1,0 0-1,0 0 0,0 0 0,0-1 1,0 1-1,0 0 0,0 0 1,0 0-1,0 0 0,0-1 0,0 1 1,0 0-1,-4 61 0,6 69 0,0-67 0,5 94 1,2 33-10,-9-167-16,1-13-99,-1 0-1,0 0 1,-4 19-1,-7-1-1265</inkml:trace>
</inkml:ink>
</file>

<file path=ppt/ink/ink12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3"/>
    </inkml:context>
    <inkml:brush xml:id="br0">
      <inkml:brushProperty name="width" value="0.05" units="cm"/>
      <inkml:brushProperty name="height" value="0.05" units="cm"/>
      <inkml:brushProperty name="color" value="#FFFFFF"/>
    </inkml:brush>
  </inkml:definitions>
  <inkml:trace contextRef="#ctx0" brushRef="#br0">0 83 32479,'23'-12'144,"26"3"-112,10-2 0,3 5-16,-3-6-16,-3 3-16,-10-3-144,-14 0-753</inkml:trace>
</inkml:ink>
</file>

<file path=ppt/ink/ink12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4"/>
    </inkml:context>
    <inkml:brush xml:id="br0">
      <inkml:brushProperty name="width" value="0.05" units="cm"/>
      <inkml:brushProperty name="height" value="0.05" units="cm"/>
      <inkml:brushProperty name="color" value="#FFFFFF"/>
    </inkml:brush>
  </inkml:definitions>
  <inkml:trace contextRef="#ctx0" brushRef="#br0">30 425 32191,'-7'20'46,"1"0"0,1 1 0,0 0 0,2 0 0,1 0 0,0 1 0,3 33 0,-2-52-46,1 0 0,0 0 0,0 0 0,1 0 0,-1 0 0,1 0 0,-1 0 0,1 0 0,0-1 0,0 1 0,0 0 0,0 0 0,1-1 0,-1 1 0,1-1 0,0 1 0,-1-1 0,1 0 0,4 4 0,-2-4-1,1 1 0,-1-1 0,1 0 0,0 0 0,-1 0 0,1 0 0,0-1 0,0 0 0,0 0 0,8 0 0,-2 1 3,-1-2 1,1 1-1,0-1 0,0 0 0,-1-1 0,1-1 1,0 0-1,11-3 0,-16 3-1,0-1 0,-1 1 1,1-1-1,-1 0 0,0 0 1,0-1-1,0 0 0,0 0 0,-1 0 1,1 0-1,-1-1 0,0 1 0,-1-1 1,1 0-1,5-11 0,-3 3 2,0-1 0,-1 0 0,-1 0 0,0 0 0,-1 0 0,0-1 0,0-21 0,-3-109 30,-2 96-26,3 36-2,-2 1 0,1-1 0,-2 1 1,0 0-1,0-1 0,-1 1 0,-1 0 0,0 0 0,-7-15 0,11 27-5,0 0 1,0-1-1,0 1 1,0 0-1,0-1 1,0 1-1,-1-1 1,1 1-1,0 0 1,0-1-1,0 1 1,0 0-1,-1-1 1,1 1-1,0 0 1,0-1-1,-1 1 0,1 0 1,0 0-1,-1-1 1,1 1-1,0 0 1,-1 0-1,1-1 1,0 1-1,-1 0 1,1 0-1,0 0 1,-1 0-1,1 0 1,-1 0-1,1 0 1,0-1-1,-1 1 1,1 0-1,-1 0 0,1 1 1,0-1-1,-1 0 1,1 0-1,0 0 1,-1 0-1,1 0 1,-1 0-1,1 0 1,0 1-1,-1-1 1,1 0-1,0 0 1,-1 0-1,1 1 1,0-1-1,-1 0 0,1 0 1,0 1-1,0-1 1,-1 0-1,1 1 1,0-1-1,0 0 1,0 1-1,0-1 1,-1 1-1,1-1 1,0 0-1,0 1 1,0-1-1,0 0 1,0 1-1,-8 29-1,8-30 1,-6 51 0,2 0 0,3 62 0,2-62 0,-2-40-2,2 1 0,-1-1 0,2 0 0,-1 1 0,2-1 0,-1 0 0,2 0 0,7 17 0,-9-23 0,1 0 1,0 0-1,1 0 1,-1-1-1,1 1 1,0-1 0,0 0-1,1 0 1,-1 0-1,1-1 1,-1 0 0,1 0-1,0 0 1,0 0-1,1-1 1,-1 0-1,0 0 1,10 2 0,0-1 0,0-1 1,0 0-1,0-1 1,0-1 0,0 0-1,25-4 1,-37 3 0,0 0 0,1 0 0,-1 0 0,0 0 0,0 0 0,0-1 0,0 1 1,-1-1-1,1 0 0,0 0 0,-1 0 0,1 0 0,-1 0 0,1 0 0,-1-1 0,2-2 0,0-2 1,0 1-1,0-1 1,-1 1-1,0-1 1,-1 0-1,4-13 1,-1-6 1,-1 1 0,-1-1 0,-1-26 0,-2 50-2,1-41 3,1 16-3,-1 0 1,-1 1-1,-2-1 1,-9-50 0,11 76 0,0 0 0,0-1 1,-1 1-1,1 0 0,-1-1 1,1 1-1,-1 0 1,1 0-1,-1 0 0,0-1 1,1 1-1,-1 0 0,0 0 1,0 0-1,0 0 0,-2-1 1,2 2-2,1 1-1,-1-1 1,0 1 0,1 0-1,-1 0 1,0-1 0,1 1 0,-1 0-1,1 0 1,0 0 0,-1 0 0,1 0-1,0 0 1,-1-1 0,1 1-1,0 0 1,0 0 0,0 0 0,0 0-1,0 0 1,0 0 0,0 0-1,0 0 1,0 0 0,1 1 0,-5 61-1,4 0 0,10 93 0,-8-146-3,-1 0 1,2-1-1,0 1 1,0-1-1,0 0 0,1 0 1,10 17-1,-11-22 3,-1-1-1,1 0 1,0 0-1,-1 0 1,2 0-1,-1-1 1,0 1-1,0-1 1,1 0-1,-1 1 1,1-2-1,0 1 1,0 0-1,-1-1 1,1 0 0,0 0-1,0 0 1,0 0-1,0 0 1,1-1-1,4 0 1,-4 0 1,0 0 1,0 0 0,0 0 0,0-1 0,0 0 0,0 0 0,7-3 0,-9 3-1,-1-1 1,1 1-1,0-1 0,-1 0 1,1 0-1,-1 0 1,0 0-1,0-1 1,0 1-1,0-1 1,0 1-1,0-1 1,1-3-1,6-11 1,-1 0 0,-1-1-1,-1-1 1,0 1 0,-1-1 0,3-21 0,7-121 7,-10 86-6,-4 59 1,5-36 20,-5 51-23,-1-1 1,0 0 0,1 1 0,-1-1-1,1 1 1,0-1 0,-1 1 0,1-1-1,0 1 1,0 0 0,0-1 0,0 1-1,0 0 1,0 0 0,0-1 0,0 1 0,1 0-1,-1 0 1,0 0 0,1 1 0,-1-1-1,1 0 1,-1 0 0,1 1 0,1-1-1,1 0 0,-1 1 0,1 0 0,-1 0 0,1 0 0,0 0 0,-1 0 0,1 1 0,-1 0 0,1 0 0,-1 0 0,1 0 0,-1 0 0,0 1 0,1-1 0,-1 1 0,0 0 0,3 2 0,0 1 0,-1 0-1,1 1 1,-1-1-1,0 1 0,-1 0 1,1 0-1,6 13 1,-2 0-2,-1 1 1,-1-1-1,0 2 1,-2-1-1,5 26 1,-7-28 1,-1 1 0,0 0 0,-1 0 0,-2 0 0,-3 33 0,2-41 0,-1 0 0,0-1 0,-1 0 0,0 0 0,0 0 0,-1 0 0,-1 0 0,1-1 0,-1 0 0,-1 0 0,-9 9 0,7-8 1,-1 0 0,0-1 0,-17 13 1,24-20-2,-1 0 1,1 0-1,0 0 1,-1 0-1,0-1 1,1 1-1,-1-1 1,0 0-1,1 0 1,-1 0-1,0-1 1,0 1-1,0-1 1,0 0-1,0 0 1,-7-1-1,9 0 0,0 0 1,0 0-1,0 0 0,0-1 0,1 1 0,-1 0 0,1-1 0,-1 0 0,1 1 0,0-1 0,-1 0 0,1 1 1,0-1-1,0 0 0,0 0 0,0 0 0,1 0 0,-1 0 0,0 0 0,1 0 0,-1 0 0,1 0 1,0-1-1,0-2 0,-1-2 0,-8-50 0,3-1-1,3-95 1,3 125-2,12 33-11,1 9 13,-1 0 0,-1 1 0,0 0 0,12 25 0,17 23 0,-34-54 1,1 0-1,1 0 1,-1-1 0,1 0 0,1-1-1,-1 1 1,1-2 0,1 1 0,-1-1-1,17 7 1,-12-8 0,0 0 0,1-1 0,-1-1 0,1 0 0,0-1 0,0-1 0,21 0 0,-26-1-1,0-1 0,0 1 0,-1-2 0,1 1 0,0-1 0,-1-1 0,0 0 0,1 0 0,-1-1 0,-1 0 0,1 0 0,0-1 0,-1-1 0,0 1 0,0-1 0,-1 0 0,0-1 0,0 0 0,0 0 0,-1-1 0,0 1 0,0-1 0,6-13 0,-3 6 0,-1-1 0,-1 0 0,-1 0 0,0-1 0,-1 0 0,6-34 0,-6 9 0,-1-70 0,-4 97 0,0 0 0,-1 0 0,-1 0 0,-7-26 0,9 37 0,-1 1 0,0 0 0,0 0 0,-1 0 0,1 0 0,0 0 0,-1 1 0,0-1 0,0 0 0,0 1 0,0-1 0,0 1 0,0-1 0,0 1 0,-1 0 0,0 0 0,1 0 0,-1 1 0,0-1 0,0 0 0,1 1 0,-1 0 0,0 0 0,-1 0 0,1 0 0,0 0 0,-6 0 0,5 1 0,0 1 0,0-1 0,0 1 0,0 0 0,1 0 0,-1 1 0,0-1 0,1 1 0,-1 0 0,1-1 0,-1 2 0,1-1 0,0 0 0,0 1 0,0-1 0,0 1 0,0 0 0,1 0 0,-1 0 0,1 0 0,0 1 0,0-1 0,0 1 0,0-1 0,-1 5 0,-5 9 0,1 2 0,1-1 0,-7 34 0,7-13 1,1 0 0,3 1 0,3 58 0,-1-91 0,1 3 1,0 0 0,0 0 0,1 0 0,0-1 0,1 1 1,0-1-1,1 1 0,-1-1 0,2 0 0,-1 0 0,2 0 0,-1-1 0,7 8 0,-7-10-2,1 1 0,0-2-1,0 1 1,0 0 0,1-1 0,0-1 0,0 1 0,0-1 0,0 0 0,1 0 0,-1-1-1,1 0 1,0-1 0,0 0 0,17 3 0,-23-5-3,7 1 6,0 0 0,1-1 1,14-1-1,-21 1-13,-1 0-1,1-1 1,-1 0 0,1 1-1,-1-1 1,1 0-1,-1 0 1,0 0 0,0-1-1,1 1 1,-1 0 0,0-1-1,0 0 1,0 1 0,-1-1-1,1 0 1,0 0 0,1-2-1,14-29-666</inkml:trace>
</inkml:ink>
</file>

<file path=ppt/ink/ink12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8"/>
    </inkml:context>
    <inkml:brush xml:id="br0">
      <inkml:brushProperty name="width" value="0.05" units="cm"/>
      <inkml:brushProperty name="height" value="0.05" units="cm"/>
      <inkml:brushProperty name="color" value="#FFFFFF"/>
    </inkml:brush>
  </inkml:definitions>
  <inkml:trace contextRef="#ctx0" brushRef="#br0">2 656 31727,'0'34'289,"-1"-2"-184,1 0 1,2 0 0,7 41-1,-7-65-102,0-1 0,0 1-1,0-1 1,1 1 0,0-1-1,0 0 1,1 0 0,0-1 0,0 1-1,0-1 1,1 0 0,0 0-1,1 0 1,-1 0 0,1-1-1,0 0 1,0 0 0,13 7 0,-15-10-1,0-1 1,0 1 0,0-1-1,0 1 1,0-1 0,0 0-1,0-1 1,1 1 0,-1-1-1,0 0 1,0 0 0,1 0-1,6-1 1,-8 0 0,-1 0-1,1 0 1,-1 0 0,1 0 0,-1 0 0,1 0-1,-1-1 1,0 1 0,0-1 0,1 1 0,-1-1-1,0 0 1,-1 0 0,1 0 0,0 0-1,0 0 1,-1-1 0,0 1 0,1 0 0,-1-1-1,2-3 1,3-15 6,0 0-1,-1-1 1,-1 1-1,2-36 1,-5-92 30,-2 80-25,2 48-9,-1 0-1,-1 0 0,-1 1 1,-1-1-1,-1 0 0,0 1 1,-12-30-1,16 50-4,0 0 0,0 0 1,0 0-1,0 0 0,0-1 0,0 1 0,0 0 1,0 0-1,-1 0 0,1 0 0,0 0 0,0 0 1,0 0-1,0 0 0,0-1 0,-1 1 0,1 0 0,0 0 1,0 0-1,0 0 0,0 0 0,-1 0 0,1 0 1,0 0-1,0 0 0,0 0 0,0 0 0,-1 0 1,1 0-1,0 0 0,0 0 0,0 0 0,0 0 1,-1 0-1,1 0 0,0 1 0,0-1 0,0 0 1,0 0-1,0 0 0,-1 0 0,1 0 0,0 0 1,0 0-1,0 0 0,0 1 0,0-1 0,0 0 1,0 0-1,0 0 0,-1 0 0,1 0 0,0 1 1,0-1-1,0 0 0,0 0 0,0 0 0,0 0 1,0 1-1,0-1 0,0 0 0,0 0 0,0 0 0,0 0 1,0 1-1,0-1 0,0 0 0,-3 17-2,0 0-1,2 0 1,0 0 0,2 33-1,-1-13 2,0 15 1,5 126 0,-3-156 0,1 0 0,2 0 0,0 0 0,1-1 0,17 40 0,-21-58 0,-1 1-1,0-1 1,1 0-1,0 0 1,0 1-1,0-1 1,0 0-1,0-1 1,0 1-1,1 0 1,0-1-1,-1 1 1,1-1 0,0 0-1,0 0 1,0 0-1,1 0 1,-1 0-1,0-1 1,1 1-1,-1-1 1,1 0-1,-1 0 1,1-1-1,-1 1 1,1-1 0,0 1-1,4-1 1,-5-1 0,0 1-1,0-1 1,0 0 0,-1 0 0,1 0 0,0 0 0,-1 0 0,1-1 0,-1 1 0,1-1-1,-1 0 1,0 0 0,1 1 0,-1-1 0,0-1 0,0 1 0,-1 0 0,1 0 0,0-1-1,-1 1 1,0-1 0,1 1 0,-1-1 0,0 0 0,0 1 0,0-4 0,5-12 0,-1 0 0,5-34 0,-9 46 0,9-79-5,-3-156 0,-7 196 18,1 45-13,-1 0 0,0-1 1,0 1-1,1 0 0,-1 0 1,0 0-1,0 0 0,1-1 0,-1 1 1,0 0-1,0 0 0,1 0 1,-1 0-1,0 0 0,1 0 1,-1 0-1,0 0 0,0 0 1,1 0-1,-1 0 0,0 0 0,1 0 1,-1 0-1,0 0 0,0 0 1,1 0-1,-1 1 0,0-1 1,1 0-1,-1 0 0,0 0 1,0 0-1,1 1 0,-1-1 1,0 0-1,0 0 0,0 0 0,1 1 1,-1-1-1,0 0 0,0 0 1,0 1-1,7 10 0,0 1 0,-1 0 0,0 0 0,-1 0 0,-1 1 0,0 0 0,3 14 0,-2-7 0,8 30 0,-3 2 0,-1 0 0,-3 0 0,-1 63 0,-6-109 0,0-5 0,1 1 0,0-1 0,0 0 0,0 1 0,0-1 0,0 0 0,0 1 0,0-1 0,0 0 0,0 1 0,1-1 0,-1 0 0,0 1 0,1-1 0,-1 0 0,1 0 0,-1 0 0,2 3 0,0-3 0,0-7 0,8-58 0,3 1 0,3 0 0,2 1 0,30-65 0,-42 115 0,0 1 0,0-1 0,1 1 0,10-12 0,-15 21 0,-1 0 0,1 0 0,0 0 0,-1 0 0,1 1 0,0-1 0,0 0 0,0 1 0,0-1 0,0 1 0,1 0 0,-1 0 0,0 0 0,1 0 0,-1 0 0,0 0 0,1 1 0,-1-1 0,1 1 0,-1 0 0,1-1 0,-1 1 0,1 0 0,-1 1 0,1-1 0,-1 0 0,1 1 0,4 1 0,-6-1 0,1 1 0,0-1 0,-1 1 0,1 0 0,-1-1 0,0 1 0,0 0 0,1 0 0,-1 0 0,0 0 0,-1 0 0,1 0 0,0 0 0,-1 0 0,1 1 0,-1-1 0,1 0 0,-1 0 0,0 1 0,0-1 0,-1 3 0,2 6 0,13 171 0,6 34 0,-20-214 0,0-1 0,0 1 0,0 0 0,1 0 0,-1-1 0,0 1 0,1 0 0,0-1 0,-1 1 0,1 0 0,0-1 0,0 1 0,0-1 0,0 0 0,0 1 0,0-1 0,0 0 0,0 1 0,1-1 0,-1 0 0,1 0 0,-1 0 0,0 0 0,1 0 0,0 0 0,-1-1 0,1 1 0,-1-1 0,1 1 0,0-1 0,0 1 0,2-1 0,-1 0 0,0 0 0,0-1 0,0 0 0,0 0 0,0 0 0,0 0 0,0 0 0,-1 0 0,1-1 0,0 1 0,-1-1 0,1 0 0,-1 0 0,0 0 0,1 0 0,-1 0 0,3-5 0,13-17-1,-2-2 0,-1 0 1,-1 0-1,-1-1 0,-1-1 0,-1 0 0,-2-1 1,-1 0-1,7-53 0,-4-16-3,-3-158 0,-8 252 4,0-3 1,0-1-1,0 0 1,-1 1-1,0-1 1,-1 1 0,0 0-1,-4-11 1,6 16 0,-1 1-1,0-1 1,0 1 0,0-1-1,0 1 1,0-1 0,0 1 0,0 0-1,0 0 1,0 0 0,-1-1-1,1 1 1,0 0 0,-1 1 0,1-1-1,-1 0 1,1 0 0,-1 0-1,0 1 1,1-1 0,-1 1 0,1 0-1,-1-1 1,0 1 0,1 0-1,-1 0 1,0 0 0,0 0 0,1 0-1,-1 0 1,0 1 0,1-1-1,-1 0 1,0 1 0,1-1 0,-1 1-1,-2 1 1,3-1-1,0-1 0,0 1 0,0 0 0,0-1 0,0 1 0,0 0 0,1-1 0,-1 1 0,0 0 0,0 0 0,1 0 0,-1 0 0,1 0 0,-1 0 0,1 0 0,-1 0 0,1 0 0,-1 0 0,1 0 0,0 0 0,-1 1 0,0 28-1,1-19-1,-1 17-3,-1 238 5,5-213 2,2 0 1,23 103 0,-25-143-3,1-1 0,0 0 0,1 0 0,0 0 0,1-1 0,11 17 0,-15-24 0,1 0 0,0-1 0,1 1 0,-1-1 0,0 0 0,1 0 0,0 0 0,0 0 0,0-1 0,0 1 0,0-1 0,0 0 0,1-1 0,-1 1 0,1-1 0,-1 1 0,1-1 0,0-1 0,-1 1 0,8-1 0,-12 0 0,18 1 0,1-2 0,21-3 0,-33 3 0,-1-1 0,1 0 0,0 0 0,0-1 0,-1 0 0,0 0 0,1-1 0,9-6 0,-1-3-1,-1 0 1,0 0-1,-1-1 0,-1-1 1,0 0-1,-1-1 0,0 0 1,-2-1-1,0 0 0,0 0 1,-2-1-1,0 0 0,-1 0 1,-1-1-1,-1 1 0,0-1 1,-2 0-1,0 0 0,-1-24 1,-1 40-1,1 0 1,-1-1 0,-1 1 0,1 0 0,0 0 0,-1-1-1,0 1 1,0 0 0,0 0 0,0 0 0,-3-6 0,3 8 0,-1-1 1,1 1-1,-1 0 1,1 0 0,-1 0-1,1-1 1,-1 1 0,0 1-1,0-1 1,1 0 0,-1 0-1,0 1 1,0-1-1,0 1 1,0-1 0,0 1-1,0 0 1,0 0 0,-2 0-1,-3 0 1,-1-1-1,1 1 0,0 1 1,0-1-1,0 1 0,-1 1 1,-9 2-1,14-3 0,0 1 0,0-1 0,1 1 0,-1 0 0,1 0 0,-1-1 0,1 2 0,-1-1 0,1 0 0,0 0 0,0 1 0,0-1 0,1 1 0,-1-1 0,0 1 0,1 0 0,0 0 0,0 0 0,-2 5 0,-1 11 0,2 0 0,0 0 0,0 0 0,2 0 0,1 0 0,4 31 0,-3-37 0,0 1 0,1-1 0,1 0 0,0 0 0,1 0 0,1 0 0,0-1 0,0 0 0,1 0 0,13 17 0,-14-22 0,0 0 0,0 0 0,0-1 0,1 0 0,0 0 0,0 0 0,1-1 0,-1 0 0,1-1 0,0 0 0,1 0 0,-1 0 0,0-1 0,1-1 0,0 1 0,17 1 0,-20-3 0,0-1 0,1 1 0,-1-1 0,0-1 0,1 1 0,-1-1 0,0 0 0,0-1 0,0 0 0,7-2 0,-9 2 0,0-1 0,-1 1 0,1-1 0,0 0 0,-1 0 0,0 0 0,0 0 0,0-1 0,0 1 0,-1-1 0,1 0 0,-1 0 0,0 0 0,3-7 0,1-4 0,-1-1 0,-1 1 0,0-1 0,-1 0 0,2-30 0,-6-87 0,0 63 0,0 20 0,0 22 0,4-48 0,-3 75 0,0 0 0,1 0 0,-1 0 0,0 0 0,1 0 0,-1 0 0,1 0 0,0 0 0,-1 0 0,1 0 0,0 0 0,-1 0 0,1 1 0,0-1 0,0 0 0,0 1 0,0-1 0,0 0 0,0 1 0,0-1 0,0 1 0,0 0 0,0-1 0,0 1 0,0 0 0,0-1 0,0 1 0,0 0 0,0 0 0,2 0 0,38 2 0,-32-1 0,0 1 0,-1 0 0,1 0 0,0 1 0,-1 0 0,1 1 0,-1-1 0,0 2 0,0-1 0,0 1 0,12 11 0,-4-3 0,-1 1 0,0 1 0,20 28 0,-30-36 0,0 0 0,0 1 0,-1 0 0,0 0 0,-1 1 0,0-1 0,0 1 0,-1-1 0,0 1 0,2 16 0,-4-18 0,1 0 0,-1-1 0,-1 1 0,1 0 0,-1-1 0,0 1 0,-1 0 0,0-1 0,0 1 0,0-1 0,-1 0 0,0 0 0,0 0 0,-6 9 0,3-7 0,-5 6 0,1 0 0,-15 27 0,23-36 0,0 0 0,0 0 0,0 1 0,0-1 0,1 0 0,0 1 0,0-1 0,1 1 0,-1 0 0,1-1 0,0 1 0,2 9 0,-2-14 0,1 0 0,-1 0 0,0-1 0,0 1 0,1 0 0,-1 0 0,0-1 0,1 1 0,-1 0 0,1-1 0,-1 1 0,1 0 0,-1-1 0,1 1 0,-1-1 0,1 1 0,0-1 0,-1 1 0,1-1 0,0 1 0,0 0 0,7 2 0,1 0 0,-1 0 0,1-1 0,-1 0 0,1 0 0,0-1 0,0 0 0,11-1 0,6 0 0,46-6 0,-66 5 0,1 0 0,-1-1 0,0 0 0,0 0 0,0-1 0,0 1 0,0-1 0,-1-1 0,1 1 0,-1-1 0,0 0 0,6-5 0,-3 1 0,-1-1 0,0 1 0,0-1 0,-1-1 0,0 1 1,7-17-1,-2 0-3,-2 0 1,-1 0 0,-1-1-1,-2 1 1,3-30 0,1-298 15,-10 227-13,2 87 1,1 30 2,-1 0-1,-1-1 1,0 1 0,-1 0 0,0-1 0,0 1 0,-1 0 0,-4-15 0,5 24-3,1 0 0,0 0 0,-1 1 0,1-1 0,-1 0 1,1 1-1,-1-1 0,1 0 0,-1 1 0,0-1 0,1 0 1,-1 1-1,0-1 0,1 1 0,-1-1 0,0 1 0,0-1 1,1 1-1,-1 0 0,0-1 0,0 1 0,0 0 0,1 0 1,-1 0-1,0 0 0,0 0 0,0-1 0,0 1 0,0 1 1,0-1-1,1 0 0,-1 0 0,0 0 0,0 0 0,-1 1 0,0 0 0,0 0 0,0 0 0,0 0 0,1 0 0,-1 0 0,0 1 0,0-1 0,1 0 0,-1 1 0,1 0 0,-1-1 0,1 1 0,0 0 0,-2 2 0,-3 9 0,0 1 0,1-1 0,1 2 0,0-1 0,0 0 0,2 1 0,-2 17 0,0 112 0,5-107 0,-3 75 0,6 153 0,-3-247 0,2 0 0,0 0 0,1-1 0,0 1 0,2-1 0,0 0 0,1 0 0,1-1 0,12 20 0,-16-29 0,1 0 0,0 0 0,0-1 0,1 0 0,0 0 0,0 0 0,1 0 0,-1-1 0,1-1 0,0 1 0,1-1 0,-1 0 0,1 0 0,0-1 0,0 0 0,0-1 0,0 0 0,0 0 0,0 0 0,1-1 0,12 0 0,-13-1 0,-1 0 0,1 0 0,0 0 0,0-1 0,0-1 0,-1 1 0,1-1 0,0-1 0,-1 1 0,0-1 0,0 0 0,0-1 0,0 0 0,0 0 0,-1 0 0,1-1 0,-1 0 0,0 0 0,9-11 0,-2-1 0,0 0 0,-1 0 0,-1-1 0,-1-1 0,-1 1 0,0-2 0,-1 1 0,-1-1 0,5-24 0,-6 12 0,-1 0 0,-2 0 0,0 0 0,-3 0 0,-3-42 0,3 70 0,-1 1 0,1-1 0,-1 1 0,1-1 0,-1 1 0,0-1 0,0 1 0,-1-1 0,1 1 0,-1 0 0,1 0 0,-1 0 0,0 0 0,0 0 0,-1 0 0,1 1 0,0-1 0,-1 1 0,-4-4 0,2 4 0,0-1 0,0 1 0,0 0 0,0 0 0,-1 1 0,1-1 0,-1 1 0,0 0 0,1 1 0,-1-1 0,-7 2 0,9-1 0,0 1 0,0 0 0,0 0 0,0 0 0,0 0 0,1 1 0,-1-1 0,0 1 0,1 0 0,-1 0 0,1 0 0,0 1 0,0-1 0,0 1 0,0 0 0,0 0 0,0 0 0,1 0 0,0 0 0,-1 1 0,1-1 0,0 1 0,-2 5 0,-3 6 0,1 0 0,1 0 0,0 0 0,-4 28 0,5-22 0,1 0 0,1 0 0,1 1 0,1-1 0,4 36 0,-2-47 0,0-1 0,0 1 0,1-1 0,0 0 0,1 0 0,0 0 0,0 0 0,1-1 0,0 0 0,0 0 0,1 0 0,0 0 0,1-1 0,11 10 0,-14-14 0,0 0 0,0-1 0,0 1 0,1-1 0,-1 0 0,1-1 0,0 1 0,-1-1 0,1 0 0,0 0 0,0 0 0,6 0 0,-7-1 0,-1 0 0,1 0 0,0 0 0,0-1 0,-1 1 0,1-1 0,-1 0 0,1 0 0,0 0 0,-1 0 0,0 0 0,1-1 0,-1 0 0,0 0 0,0 0 0,0 0 0,4-3 0,0-4 0,-1 1 0,0-1 0,0 0 0,-1-1 0,0 1 0,0-1 0,-1 0 0,-1 0 0,0-1 0,0 1 0,-1-1 0,1-10 0,1-21 0,-3-74 0,-2 64 0,2 29 0,-3-24 0,2 46 0,0 1 0,0 0 0,0-1 0,0 1 0,0 0 0,0-1 0,0 1 0,0 0 0,0-1 0,0 1 0,-1 0 0,1-1 0,0 1 0,0 0 0,0-1 0,0 1 0,-1 0 0,1 0 0,0-1 0,0 1 0,-1 0 0,1 0 0,0-1 0,-1 1 0,1 0 0,0 0 0,-1 0 0,1-1 0,0 1 0,-1 0 0,1 0 0,0 0 0,-1 0 0,1 0 0,0 0 0,-1 0 0,1 0 0,0 0 0,-1 0 0,1 0 0,0 0 0,-1 0 0,1 0 0,0 0 0,-1 0 0,1 0 0,-1 1 0,0-1 0,0 1 0,0 0 0,0 0 0,0 0 0,0 0 0,0 0 0,0 0 0,0 0 0,1 0 0,-1 0 0,0 0 0,1 0 0,-2 3 0,-4 16 0,0 0 0,2 0 0,0 1 0,-1 30 0,3 92 0,3-89 0,-1-50 0,0 0 0,0 0 0,0 0 0,1 0 0,-1 0 0,1 0 0,0 0 0,0 0 0,1-1 0,-1 1 0,1 0 0,0-1 0,0 1 0,0-1 0,0 0 0,1 0 0,-1 0 0,1 0 0,0 0 0,0 0 0,0 0 0,0-1 0,0 0 0,0 0 0,1 0 0,-1 0 0,1 0 0,0 0 0,-1-1 0,1 0 0,0 0 0,0 0 0,0 0 0,0-1 0,0 1 0,5-1 0,3 1 0,-1 0 0,1-1 0,-1-1 0,1 1 0,21-6 0,-28 4 0,0 1 0,1-1 0,-2-1 0,1 1 0,0-1 0,0 0 0,-1 0 0,0 0 0,0-1 0,0 0 0,0 1 0,0-1 0,-1-1 0,5-5 0,4-8 0,-1-2 0,-1 1 0,-1-1 0,0-1 0,-1 0 0,-2 0 0,0 0 0,4-29 0,-3-8 0,0-109 0,-7 167 0,0-1 0,0 0 0,0 0 0,0 1 0,0-1 0,0 0 0,0 1 0,0-1 0,1 0 0,-1 1 0,0-1 0,0 0 0,1 1 0,-1-1-1,0 0 1,1 1 0,-1-1 0,1 1 0,-1-1 0,1 0 0,-1 1 0,1-1 0,-1 1 0,1 0 0,-1-1 0,1 1 0,-1-1 0,2 1 0,-1 0-1,0-1-1,0 1 1,0 0 0,0 0 0,0 0-1,1 0 1,-1 1 0,0-1-1,0 0 1,0 0 0,0 1 0,0-1-1,0 1 1,0-1 0,0 1-1,0-1 1,0 1 0,0-1 0,1 2-1,53 51-12,-40-36 11,33 26-1,-48-43 4,0 0 0,0 0 0,0 0 0,0 0 0,0 0 0,0 0 0,0 0 0,0 0 0,0 0 0,0 0 0,0 0 0,0 0 0,0 0 1,0 1-1,0-1 0,0 0 0,0 0 0,0 0 0,0 0 0,0 0 0,0 0 0,0 0 0,0 0 0,0 0 0,0 1 0,0-1 0,0 0 0,0 0 0,0 0 0,0 0 0,0 0 0,0 0 0,0 0 0,0 0 0,0 0 0,0 0 0,0 0 0,0 0 0,0 1 1,0-1-1,0 0 0,0 0 0,-1 0 0,1 0 0,0 0 0,0 0 0,0 0 0,0 0 0,0 0 0,0 0 0,0 0 0,0 0 0,0 0 0,0 0 0,0 0 0,-1 0 0,1 0 0,0 0 0,0 0 0,0 0 0,0 0 0,0 0 0,0 0 0,0 0 0,-13 2 6,-11-1 2,6-2-8,15 1 1,-1-1 0,0 1 1,0-1-1,1 1 0,-1 0 0,0 1 1,0-1-1,1 1 0,-1-1 1,0 1-1,1 0 0,-1 0 0,1 1 1,-1-1-1,1 1 0,-1 0 1,1 0-1,0 0 0,0 0 0,-5 4 1,3 3-4,0 0 0,0 0 0,1 0 0,0 0 0,0 1 0,1-1 0,0 1 0,1 0 0,0 0 0,-1 14 0,1 3 0,2 0 1,4 47-1,-4-68 2,2 0 0,-1 0 0,1 0 0,-1 0 0,2 0 0,-1 0 0,1 0 0,0-1 0,0 1 0,0-1 0,1 0 0,-1 0 0,1 0 0,1-1 0,-1 1 0,1-1 0,0 0 0,0 0 0,0-1 0,0 1 0,0-1 0,1 0 0,0-1 0,-1 1 0,1-1 0,10 2 0,2 1 0,1-2 0,0 0 0,0-1 0,0 0 0,0-2 0,0 0 0,28-5 0,-40 4 0,0 0 1,0-1-1,0 0 0,-1 0 0,1 0 1,0-1-1,-1 0 0,0 0 1,0-1-1,0 0 0,0 0 0,0 0 1,-1-1-1,0 0 0,0 0 0,0 0 1,0 0-1,-1-1 0,0 0 1,0 0-1,-1 0 0,1 0 0,-2-1 1,1 1-1,0-1 0,1-9 1,3-14 4,-2 0 0,-1 0 0,-2-1 0,-1-51 0,-1 58-6,0 16 1,-4-67 0,3 68 0,0 1 0,0-1 0,-1 1 0,0 0 0,0-1 0,-1 1 0,0 0 0,0 0 0,-5-7 0,8 13 0,0 0 0,0 0 0,0 0 0,0-1 0,0 1 0,0 0 0,-1 0 0,1 0 0,0 0 0,0 0 0,0-1 0,0 1 0,-1 0 0,1 0 0,0 0 0,0 0 0,0 0 0,0 0 0,-1 0 0,1 0 0,0 0 0,0 0 0,0 0 0,-1 0 0,1 0 0,0 0 0,0 0 0,0 0 0,-1 0 0,1 0 0,0 0 0,0 0 0,0 0 0,-1 0 0,1 0 0,0 0 0,0 0 0,0 0 0,0 0 0,-1 0 0,1 1 0,0-1 0,0 0 0,0 0 0,0 0 0,-1 1 0,-4 13 0,-2 220 0,8-171 0,-1-56 0,0 0 0,1-1 0,0 1 0,0 0 0,1-1 0,-1 1 0,1-1 0,1 1 0,0-1 0,0 0 0,0 0 0,0 0 0,1 0 0,0-1 0,0 1 0,1-1 0,-1 0 0,7 4 0,-5-3 0,2-1 0,-1 0 0,1 0 0,-1-1 0,1 0 0,0-1 0,1 0 0,-1 0 0,0 0 0,1-1 0,0 0 0,-1-1 0,13 1 0,-13-2 0,-1 0 0,0 1 0,1-1 0,-1-1 0,13-2 0,-18 3 0,1-1 0,0 0 0,-1-1 0,1 1 0,-1 0 0,1-1 0,-1 1 0,0-1 0,0 0 0,0 0 0,0 0 0,0 0 0,0 0 0,0 0 0,2-4 0,3-6 0,0-1 0,-1 0 0,0-1 0,-1 1 0,-1-1 0,0 0 0,-1 0 0,2-28 0,-1-122 0,-5 106 0,4-22 0,2 64 0,-2 20 0,1 5 0,0-1 0,0 1 0,-1 0 0,0 0 0,-1 1 0,1-1 0,-2 0 0,1 11 0,3 10 0,11 68 0,-11-57 0,2 0 0,2-1 0,20 59 0,-27-96 0,-1 0 0,1 1 0,-1-1 0,1 0 0,0 0 0,0 0 0,1 0 0,-1 0 0,4 3 0,-6-6 0,1 0 0,-1 1 0,1-1 0,0 0 0,-1 1 0,1-1 0,-1 0 0,1 0 0,-1 1 0,1-1 0,0 0 0,-1 0 0,1 0 0,-1 0 0,1 0 0,0 0 0,-1 0 0,1 0 0,0 0 0,-1 0 0,1 0 0,-1-1 0,2 1 0,-1-1 0,0 0 0,0 1 0,0-1 0,0 0 0,0 0 0,0-1 0,0 1 0,0 0 0,0 0 0,0 0 0,0-1 0,-1 1 0,1 0 0,0-2 0,7-19 0,-1 0 0,9-45 0,-4 11 0,4-8 0,45-114 0,-60 177 0,-1-1 0,1 1 0,-1-1 0,1 1 0,0 0 0,-1-1 0,1 1 0,0 0 0,0 0 0,0-1 0,0 1 0,0 0 0,0 0 0,2-1 0,-2 2 0,-1 0 0,0 0 0,1 1 0,-1-1 0,0 0 0,1 0 0,-1 0 0,1 1 0,-1-1 0,0 0 0,0 1 0,1-1 0,-1 0 0,0 0 0,1 1 0,-1-1 0,0 1 0,0-1 0,0 0 0,1 1 0,-1-1 0,0 0 0,0 1 0,0-1 0,0 1 0,0-1 0,0 1 0,0-1 0,0 0 0,0 2 0,3 49 0,-3-49 0,-2 56 0,1-28 0,0 0 0,2 0 0,5 31 0,-5-55 0,1 0 0,0 0 0,0 0 0,0-1 0,1 1 0,0-1 0,0 1 0,1-1 0,-1 0 0,1 0 0,0 0 0,0-1 0,1 1 0,-1-1 0,1 0 0,0-1 0,0 1 0,0-1 0,1 0 0,-1 0 0,1 0 0,-1-1 0,1 0 0,6 1 0,3 1 0,0-1 0,0 0 0,0-2 0,0 1 0,0-2 0,0 0 0,0-1 0,27-5 0,-37 5 0,0 0 0,-1 0 0,1-1 0,0 0 0,-1 0 0,1 0 0,-1 0 0,1-1 0,-1 0 0,0 0 0,0 0 0,0 0 0,6-8 0,-5 5 0,-1-1 0,0 1 0,0-1 0,0 0 0,-1 0 0,0-1 0,0 1 0,1-9 0,2-12 0,-2-1 0,-1 1 0,-2-54 0,-2 58 0,2 15 0,-1-1 0,-1 0 0,0 1 0,-4-18 0,4 25 0,1 0 0,-1-1 0,0 1 0,0 0 0,0 0 0,-1 0 0,1 0 0,-1 0 0,1 0 0,-1 0 0,1 0 0,-1 0 0,0 1 0,0-1 0,0 1 0,0-1 0,0 1 0,0 0 0,0 0 0,-1 0 0,1 0 0,0 0 0,-4-1 0,2 1 0,1 1 0,-1-1 0,0 0 0,1 1 0,-1 0 0,0 0 0,1 0 0,-1 0 0,0 1 0,1-1 0,-1 1 0,0 0 0,1 0 0,-1 0 0,1 1 0,0-1 0,-1 1 0,1 0 0,-4 3 0,2-1 0,1 0 0,0 1 0,0 0 0,0-1 0,0 1 0,1 1 0,0-1 0,0 0 0,0 1 0,-3 10 0,0 6 0,1 1 0,1-1 0,0 1 0,2 0 0,1 29 0,0-46-1,1 0 0,1 0 0,-1 1 0,1-1-1,0 0 1,1 0 0,-1 0 0,1 0 0,0-1 0,1 1 0,4 9 0,-4-12 0,-1 0 0,1-1 0,-1 1 0,1 0 0,0-1 0,0 0 0,0 0 0,0 0 0,1 0 0,-1 0 0,0 0 0,1-1 1,0 0-1,-1 0 0,1 0 0,-1 0 0,1 0 0,0-1 0,7 1 0,-6 0 1,1-1 0,-1 0 0,0 0 0,0 0 0,0 0 0,0-1 0,0 0 0,0 0 0,0 0 0,0 0 0,0-1 0,0 0 0,0 0 0,-1-1 0,1 1 0,-1-1 0,0 0 0,1 0 0,-1 0 0,-1-1 0,1 1 0,0-1 0,-1 0 0,0 0 0,0 0 0,4-7 0,-3 2 3,1 0-1,-1 0 1,0-1 0,-1 1-1,0-1 1,-1 0 0,0 0 0,2-20-1,-3-8 4,-3-39-1,2 58-8,0 18 3,0-3 0,0-1 0,-1 1 0,1-1 0,-1 1 0,0-1 0,0 1 0,0-1 0,-3-5 0,4 10 0,0 0 0,0 0 0,-1 0 0,1-1 0,0 1 0,0 0 0,0 0 0,0 0 0,0 0 0,0 0 0,-1 0 0,1 0 0,0 0 0,0 0 0,0 0 0,0 0 0,0 1 0,0-1 0,0 0 0,-1 0 0,1 0 0,0 0 0,0 0 0,0 0 0,0 0 0,0 0 0,0 0 0,0 0 0,0 0 0,-1 0 0,1 1 0,0-1 0,0 0 0,0 0 0,0 0 0,0 0 0,0 0 0,0 0 0,0 0 0,0 0 0,0 1 0,0-1 0,0 0 0,0 0 0,0 0 0,0 0 0,0 0 0,0 0 0,0 1 0,0-1 0,0 0 0,0 0 0,0 0 0,0 0 0,0 0 0,0 0 0,0 0 0,0 1 0,0-1 0,0 0 0,0 0 0,1 0 0,-1 0 0,0 0 0,0 0 0,-1 15 0,1 45 0,-21 552 0,-11-339 0,18-183 0,-28 94 0,36-162 0,-2-1 0,-18 39 0,24-55 0,-1 0 0,0 0 0,0 0 0,0 0 0,-1-1 0,1 1 0,-1-1 0,0 0 0,0 0 0,-1-1 0,1 1 0,-1-1 0,0 0 0,0 0 0,0-1 0,-8 4 0,2-4 0,0 0 0,0 0 0,1-1 0,-1 0 0,0-1 0,0 0 0,0-1 0,-15-3 0,18 2 0,1 1 0,0-1 0,0-1 0,0 0 0,0 0 0,0 0 0,1 0 0,-1-1 0,1 0 0,0-1 0,0 1 0,-9-11 0,6 4 0,1 0 0,1-1 0,0 1 0,1-1 0,0-1 0,0 1 0,2-1 0,-1 0 0,2 0 0,-4-23 0,2-9 0,0-84 0,5 121 0,0-8 0,1-1 0,0 1 0,1-1 0,1 1 0,1 0 0,0 0 0,1 1 0,0-1 0,2 1 0,0 0 0,0 0 0,1 1 0,1 0 0,18-22 0,3 2 0,1 2 0,2 1 0,66-49 0,119-61 0,217-95 0,-430 234 0,-1-1 1,1 1-1,-1-1 1,0 0-1,1 0 0,5-7 1,-10 10-2,1-1 0,-1 1 1,0 0-1,1-1 0,-1 1 1,0-1-1,0 1 0,1-1 1,-1 1-1,0-1 0,0 1 1,0-1-1,0 1 0,0-1 1,0 1-1,1-1 0,-1 1 1,0-1-1,0 1 0,-1-1 1,1 1-1,0-1 0,0 1 1,0-1-1,0 1 0,0-1 1,-1 0-1,0 0-4,0 0 0,0 0 1,0 0-1,0 0 0,-1 0 0,1 0 0,0 0 1,-1 1-1,1-1 0,-1 0 0,1 1 0,-1-1 1,1 1-1,-2-1 0,-49-9-270,-12-1-386</inkml:trace>
</inkml:ink>
</file>

<file path=ppt/ink/ink12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8"/>
    </inkml:context>
    <inkml:brush xml:id="br0">
      <inkml:brushProperty name="width" value="0.05" units="cm"/>
      <inkml:brushProperty name="height" value="0.05" units="cm"/>
      <inkml:brushProperty name="color" value="#FFFFFF"/>
    </inkml:brush>
  </inkml:definitions>
  <inkml:trace contextRef="#ctx0" brushRef="#br0">159 1 32415,'-7'0'18,"0"0"0,1 0 0,-1 1-1,0 0 1,1 0 0,-1 0 0,1 1 0,-10 4 0,11-4-15,1 1-1,0 0 1,0 0 0,0 0 0,0 0 0,1 1 0,-1 0-1,1 0 1,0-1 0,0 2 0,-4 7 0,1 0 0,0 0 0,0 1 1,1 0-1,1 0 0,0 0 1,1 0-1,0 1 0,1-1 1,0 26-1,2-32-2,0 1-1,0-1 1,1 1 0,0-1-1,0 1 1,1-1-1,0 0 1,1 0-1,-1 0 1,1 0 0,1 0-1,-1 0 1,1-1-1,0 0 1,1 0 0,-1 0-1,1 0 1,0-1-1,8 7 1,-1-4 1,1-1 1,0 0-1,0 0 0,1-2 1,-1 0-1,1 0 0,0-1 1,1-1-1,-1 0 0,1-1 1,-1-1-1,1 0 0,0-1 1,28-3-1,-34 2 0,0-1-1,0 0 1,0-1-1,-1 1 1,1-2-1,0 1 1,-1-1-1,0-1 1,0 1-1,0-1 1,7-6-1,-10 6 1,0 0-1,-1 0 1,1 0-1,-1-1 1,0 0-1,-1 1 0,1-1 1,-1-1-1,0 1 1,0 0-1,-1-1 0,0 1 1,0-1-1,-1 0 1,0 1-1,1-9 0,-1 7-1,-1 1 1,0-1-1,0 0 0,0 0 0,-1 1 0,0-1 0,-1 0 0,1 1 0,-2-1 1,1 1-1,-1-1 0,0 1 0,0 0 0,-1 0 0,0 1 0,0-1 0,-1 1 1,0 0-1,0 0 0,0 0 0,-11-8 0,5 7 0,0 0 0,0 1-1,-1 0 1,0 1 0,0 0 0,0 1 0,-1 0-1,1 1 1,-1 0 0,0 1 0,0 1 0,0 0 0,-17 1-1,24 0-12,-1 0-1,1 0 0,0 1 0,-1 0 1,1 0-1,0 0 0,0 1 0,0 0 0,0 0 1,0 0-1,0 1 0,0 0 0,1 0 1,-1 0-1,1 1 0,0 0 0,0 0 1,-6 7-1,-42 48-843</inkml:trace>
</inkml:ink>
</file>

<file path=ppt/ink/ink1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3"/>
    </inkml:context>
    <inkml:brush xml:id="br0">
      <inkml:brushProperty name="width" value="0.05" units="cm"/>
      <inkml:brushProperty name="height" value="0.05" units="cm"/>
      <inkml:brushProperty name="color" value="#FFFF00"/>
    </inkml:brush>
  </inkml:definitions>
  <inkml:trace contextRef="#ctx0" brushRef="#br0">1 14 31919,'0'-1'20,"0"1"0,0 0 0,0-1 1,0 1-1,0-1 0,0 1 1,0-1-1,0 1 0,0 0 0,0-1 1,0 1-1,0-1 0,0 1 1,0-1-1,0 1 0,1 0 1,-1-1-1,0 1 0,0 0 0,0-1 1,1 1-1,-1-1 0,0 1 1,0 0-1,1-1 0,-1 1 0,0 0 1,1 0-1,-1-1 0,0 1 1,1 0-1,-1 0 0,0 0 0,1-1 1,-1 1-1,1 0 0,-1 0 1,1 0-1,17 9 108,16 26-199,2 17 71,-3 1 0,39 85 0,10 17 0,-78-149 0,2 3 0,0 1 0,0 1 0,-1-1 0,0 1 0,-1 0 0,4 18 0,-9-51-227,-7-25-651</inkml:trace>
</inkml:ink>
</file>

<file path=ppt/ink/ink12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0"/>
    </inkml:context>
    <inkml:brush xml:id="br0">
      <inkml:brushProperty name="width" value="0.05" units="cm"/>
      <inkml:brushProperty name="height" value="0.05" units="cm"/>
      <inkml:brushProperty name="color" value="#FFFFFF"/>
    </inkml:brush>
  </inkml:definitions>
  <inkml:trace contextRef="#ctx0" brushRef="#br0">221 3 31903,'-38'-1'329,"22"0"-262,-1 1-1,1 0 0,0 1 0,-18 3 0,30-3-63,0 0 0,0 0-1,0 0 1,1 1 0,-1-1 0,1 1-1,-1 0 1,1 0 0,-1 0-1,1 0 1,0 1 0,0-1 0,0 1-1,1 0 1,-1 0 0,1 0-1,-1 0 1,1 0 0,0 1 0,0-1-1,-2 7 1,1-3-3,0-1 1,1 1-1,0 0 1,1 0-1,0 0 1,0 0-1,0 0 1,1 0-1,0 0 0,0 0 1,1 0-1,-1 0 1,2 0-1,-1 0 1,1 0-1,0 0 1,1 0-1,-1-1 0,1 1 1,0-1-1,1 0 1,0 0-1,0 0 1,0-1-1,1 1 1,-1-1-1,1 0 0,1 0 1,9 7-1,-5-6 2,0-1 0,0 0 0,0-1 0,0 0 0,1 0 0,-1-1 0,1 0 0,0-1 0,0 0 0,0-1 0,0-1 0,0 1 0,0-2 0,1 1 0,11-4 0,-21 3 0,1 0 0,0 0 0,-1-1 0,1 1 0,-1-1 0,1 1 0,-1-1 0,0 0 0,0 0 0,1 0-1,-1-1 1,-1 1 0,1 0 0,0-1 0,-1 1 0,1-1 0,-1 0 0,0 1 0,0-1 0,0 0 0,0 0 0,0 0-1,0 1 1,-1-5 0,2-4 1,-1-1 1,-1 1-1,0-1 0,0 1 0,-3-13 0,2 17-3,-1 0 0,0 0 0,-1 0 0,0 0 0,0 1 0,0-1 0,-1 1 0,0 0 0,0 0 0,0 0 0,-1 0 0,0 1 0,0 0 0,0 0 0,-1 0 0,0 1 0,0 0 0,-11-6 0,7 4 0,-1 0 0,0 1 0,0 1 0,0 0 0,-1 0 0,1 1 0,-1 1 0,0 0 0,0 0 0,-19 1 0,29 1 0,0 0-1,0 0 1,0 0-1,0 1 1,0-1-1,0 0 1,0 1 0,1 0-1,-1-1 1,0 1-1,0 0 1,1 0-1,-1 0 1,0 0 0,1 0-1,-1 1 1,1-1-1,-1 0 1,1 1-1,0-1 1,0 1 0,-1-1-1,1 1 1,0 0-1,0-1 1,1 1-1,-1 0 1,-1 2 0,0 4-28,1 0 0,-1 0 0,2 0 0,-1 1 0,1 11 0,0-18 16,0 53-484</inkml:trace>
</inkml:ink>
</file>

<file path=ppt/ink/ink12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0"/>
    </inkml:context>
    <inkml:brush xml:id="br0">
      <inkml:brushProperty name="width" value="0.05" units="cm"/>
      <inkml:brushProperty name="height" value="0.05" units="cm"/>
      <inkml:brushProperty name="color" value="#FFFFFF"/>
    </inkml:brush>
  </inkml:definitions>
  <inkml:trace contextRef="#ctx0" brushRef="#br0">0 21 31679,'69'0'352,"10"0"32,-1 0-272,-9 0-96,-13 0 0,-20 0-16,-13 0 0,-20-2-48,-3-7-496,-13 0-5059</inkml:trace>
</inkml:ink>
</file>

<file path=ppt/ink/ink12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5"/>
    </inkml:context>
    <inkml:brush xml:id="br0">
      <inkml:brushProperty name="width" value="0.05" units="cm"/>
      <inkml:brushProperty name="height" value="0.05" units="cm"/>
      <inkml:brushProperty name="color" value="#FFFFFF"/>
    </inkml:brush>
  </inkml:definitions>
  <inkml:trace contextRef="#ctx0" brushRef="#br0">8 619 26828,'-7'-68'5357,"6"55"-5112,1 0-1,1 0 1,2-20 0,-2 29-257,-1 0 1,1 0-1,0 1 0,0-1 1,0 0-1,0 1 0,1-1 1,-1 1-1,1-1 0,0 1 0,0 0 1,0 0-1,1 0 0,-1 0 1,1 0-1,0 0 0,-1 1 1,1-1-1,0 1 0,1 0 1,-1 0-1,0 0 0,1 0 1,-1 1-1,1-1 0,-1 1 1,1 0-1,-1 0 0,1 0 1,0 1-1,0-1 0,0 1 1,6 0-1,-8 0 12,0 0 0,1 1 0,-1-1 0,0 1 0,0-1 0,1 1 0,-1 0 0,0 0 0,0 0 0,0 0 0,0 0 0,0 1 0,0-1 0,0 0 0,0 1 0,-1 0 0,1-1 0,0 1 0,-1 0 0,1 0 0,-1 0 0,0 0 0,0 0 0,0 0 0,0 0 0,1 4 0,2 7 0,0-1 0,-1 1 0,2 21 0,-3-21 0,4 38 0,-4 97 0,-2-86 0,0-46 0,-1 1 0,0-1 0,-1 1 0,-1-1 0,-1 0 0,-8 24 0,10-80 0,11-12 0,2 0 0,28-77 0,-24 81 0,-10 31 0,1-3 0,0 1 0,1 0 0,12-22 0,-17 37 0,0 1 0,0-1 0,0 1 0,0 0 0,1 0 0,-1 0 0,1 0 0,0 0 0,0 0 0,0 1 0,0-1 0,0 1 0,0 0 0,1 0 0,-1 0 0,1 1 0,-1-1 0,1 1 0,0 0 0,0 0 0,0 0 0,7-1 0,-10 3 0,0-1 0,0 0 0,0 1 0,0-1 0,0 1 0,0-1 0,0 1 0,0-1 0,0 1 0,0 0 0,0 0 0,-1-1 0,1 1 0,0 0 0,0 0 0,-1 0 0,1 0 0,-1 0 0,1 0 0,-1 0 0,1 0 0,-1 0 0,0 0 0,1 0 0,-1 0 0,0 0 0,0 0 0,0 0 0,0 1 0,0-1 0,0 1 0,2 6 0,5 38 0,-2 0 0,-2 0 0,-3 59 0,1 7 0,0-51 0,2-48 0,1-11 0,2-7 0,0-7 0,0 0 0,-1 0 0,0-1 0,-1 0 0,0 0 0,2-14 0,4-13 0,-1 9 0,38-113 0,-40 124 0,2 1 0,0 1 0,1 0 0,1 0 0,16-20 0,-26 36 0,0 1 0,0 0 0,0-1 0,0 1 0,1 0 0,-1 0 0,0 0 0,1 0 0,-1 0 0,1 0 0,-1 0 0,1 0 0,3-1 0,-5 2 0,1 0 0,-1 0 0,1 0 0,-1 0 0,1 1 0,-1-1 0,1 0 0,-1 0 0,1 0 0,-1 0 0,1 1 0,-1-1 0,0 0 0,1 0 0,-1 1 0,1-1 0,-1 0 0,0 1 0,1-1 0,-1 1 0,0-1 0,1 0 0,-1 1 0,0-1 0,0 1 0,1-1 0,-1 1 0,0-1 0,0 1 0,2 7 0,0-1 0,-1 1 0,0-1 0,0 15 0,-1-18 0,0 329 0,0-319 0,0-1 0,1 1 0,5 20 0,-6-31 0,1 0 0,0 0 0,-1-1 0,1 1 0,0 0 0,1-1 0,-1 1 0,0-1 0,1 0 0,-1 1 0,1-1 0,0 0 0,0 0 0,0 0 0,0 0 0,0 0 0,0 0 0,1-1 0,-1 1 0,0-1 0,1 1 0,0-1 0,3 1 0,2 0 0,1 0 0,-1-1 0,1 0 0,-1 0 0,1-1 0,-1 0 0,1 0 0,-1-1 0,1 0 0,-1-1 0,0 0 0,17-6 0,-15 4 0,0-2 0,0 1 0,0-1 0,-1-1 0,0 1 0,0-2 0,0 1 0,13-18 0,-9 10 0,-1-2 0,-1 1 0,-1-2 0,-1 1 0,0-1 0,-1-1 0,-1 0 0,0 0 0,-2 0 0,6-35 0,-9 37 0,0 0 0,-1 1 0,-1-1 0,-3-32 0,2 45 0,1 0 0,-1 1 0,0-1 0,0 0 0,-1 1 0,1-1 0,-1 0 0,0 1 0,0 0 0,0-1 0,0 1 0,0 0 0,-1 0 0,1 0 0,-1 0 0,0 1 0,0-1 0,0 1 0,0 0 0,0 0 0,-1 0 0,1 0 0,-1 0 0,1 1 0,-1-1 0,-4 0 0,-4-1 0,0 0 0,0 1 0,0 1 0,0 0 0,0 1 0,0 0 0,-17 2 0,25-1 0,1-1 0,-1 1 0,1 0 0,-1 0 0,1 0 0,-1 1 0,1-1 0,0 1 0,0 0 0,0 0 0,0 0 0,0 0 0,0 1 0,0-1 0,1 1 0,-1-1 0,1 1 0,0 0 0,0 0 0,0 0 0,0 0 0,0 1 0,1-1 0,-1 0 0,1 1 0,0-1 0,-1 7 0,-2 12 0,2 0 0,1 0 0,0 0 0,2 0 0,1 0 0,8 41 0,-5-47 0,1 1 0,1-1 0,1 0 0,0-1 0,1 0 0,1 0 0,0-1 0,1 0 0,1-1 0,0 0 0,1-1 0,0 0 0,0-1 0,1 0 0,1-2 0,0 1 0,24 10 0,-28-16 0,0 0 0,1-1 0,-1-1 0,1 1 0,-1-2 0,1 1 0,0-2 0,-1 0 0,1 0 0,0-1 0,0 0 0,16-5 0,-20 4 0,0-1 0,0 0 0,0-1 0,0 0 0,0 0 0,-1 0 0,1-1 0,-1 0 0,-1-1 0,1 0 0,-1 0 0,0 0 0,0-1 0,-1 1 0,0-1 0,0-1 0,6-10 0,-3-1 0,0 0 0,-1-1 0,-1 1 0,-1-1 0,-1-1 0,3-35 0,-4-130 0,-4 114 0,1 47 0,-1 0 0,-1 0 0,-1 0 0,-7-25 0,10 49 0,0 1 0,0-1 0,0 1 0,0-1 0,0 1 0,0-1 0,0 1 0,0-1 0,0 1 0,0-1 0,0 1 0,-1 0 0,1-1 0,0 1 0,0-1 0,0 1 0,-1 0 0,1-1 0,0 1 0,-1 0 0,1-1 0,0 1 0,-1 0 0,1-1 0,0 1 0,-1 0 0,1 0 0,0-1 0,-1 1 0,1 0 0,-1 0 0,1 0 0,-1 0 0,1-1 0,0 1 0,-1 0 0,1 0 0,-1 0 0,0 0 0,0 1 0,0 0 0,0 0 0,1 0 0,-1 0 0,0 0 0,1 0 0,-1 0 0,1 0 0,-1 0 0,1 0 0,-1 0 0,1 0 0,0 0 0,-1 0 0,1 0 0,0 1 0,0-1 0,0 1 0,-7 293 0,7-211 0,1-52 0,0 0 0,8 37 0,-7-56 0,1 1 0,1 0 0,0-1 0,1 0 0,1 0 0,0 0 0,10 15 0,-14-25 0,0 0 0,0 1 0,1-1 0,0 0 0,0 0 0,0-1 0,0 1 0,0-1 0,0 1 0,0-1 0,1 0 0,-1 0 0,1-1 0,0 1 0,-1-1 0,1 0 0,0 0 0,0 0 0,0 0 0,0 0 0,0-1 0,0 0 0,0 0 0,0 0 0,0 0 0,0-1 0,5-1 0,-2 0 0,0 0 0,-1 0 0,0-1 0,1 0 0,-1 0 0,0-1 0,-1 0 0,1 0 0,-1 0 0,1 0 0,-1-1 0,-1 0 0,1 0 0,-1 0 0,5-8 0,1-4 0,-2 0 0,0-1 0,0 1 0,-2-2 0,0 1 0,-1-1 0,-1 0 0,2-26 0,-1-24 0,-4-69 0,-2 74 0,1 48 0,1 11 0,0-1 0,-1 1 0,0 0 0,0-1 0,-1 1 0,1-1 0,-1 1 0,0 0 0,-1 0 0,1 0 0,-1 0 0,0 0 0,0 0 0,-4-6 0,6 11 0,0-1 0,0 1 0,0-1 0,-1 1 0,1 0 0,0-1 0,0 1 0,-1-1 0,1 1 0,0 0 0,0-1 0,-1 1 0,1 0 0,0 0 0,-1-1 0,1 1 0,0 0 0,-1 0 0,1-1 0,-1 1 0,1 0 0,0 0 0,-1 0 0,1 0 0,-1 0 0,1-1 0,-1 1 0,1 0 0,0 0 0,-1 0 0,1 0 0,-1 0 0,1 0 0,-1 1 0,1-1 0,-1 0 0,1 0 0,0 0 0,-1 0 0,1 0 0,-1 1 0,1-1 0,0 0 0,-1 0 0,1 1 0,0-1 0,-1 0 0,1 0 0,0 1 0,-1-1 0,1 1 0,0-1 0,0 0 0,-1 1 0,1-1 0,0 0 0,0 1 0,0-1 0,-1 1 0,-2 27 0,2 66 0,0 20 0,20 184 0,-18-293 0,0 0 0,1 1 0,-1-1 0,1 0 0,0 0 0,0 0 0,1 0 0,4 7 0,-6-11 0,0-1 0,-1 1 0,1 0 0,0 0 0,0 0 0,0 0 0,0 0 0,0-1 0,0 1 0,0 0 0,0-1 0,0 1 0,0-1 0,0 1 0,0-1 0,0 1 0,0-1 0,0 0 0,1 0 0,-1 0 0,0 1 0,0-1 0,0 0 0,1 0 0,-1-1 0,0 1 0,0 0 0,0 0 0,0-1 0,1 1 0,-1 0 0,0-1 0,0 1 0,0-1 0,0 1 0,0-1 0,0 0 0,0 0 0,0 1 0,0-1 0,-1 0 0,1 0 0,0 0 0,0 0 0,0-1 0,5-5 0,-1-1 0,1 1 0,-2-1 0,1 0 0,-1 0 0,-1-1 0,6-15 0,14-71 0,-16 64 0,-1 3 0,0-2 0,14-40 0,-18 64 0,0-1 0,1 1 0,0 0 0,0 0 0,0 0 0,1 1 0,0-1 0,0 1 0,1 0 0,-1 0 0,1 0 0,7-5 0,-9 9 0,0-1 0,1 0 0,-1 1 0,1 0 0,0 0 0,0 0 0,-1 0 0,1 1 0,0-1 0,5 1 0,-7 0 0,0 0 0,-1 0 0,1 0 0,0 0 0,0 1 0,0-1 0,0 0 0,0 1 0,0 0 0,0-1 0,-1 1 0,1 0 0,0 0 0,0 0 0,-1 0 0,1 0 0,-1 0 0,1 0 0,-1 1 0,1-1 0,-1 1 0,2 1 0,0 5 0,0-1 0,-1 1 0,0-1 0,0 1 0,0 0 0,-1 0 0,0 11 0,-1 66 0,-2-40 0,2-15 0,-1-18 0,1 0 0,0 0 0,1 0 0,0 0 0,1 0 0,3 12 0,-4-20 0,1-1 0,-1 0 0,1 1 0,0-1 0,0 0 0,0 0 0,0 0 0,1 0 0,-1-1 0,1 1 0,0-1 0,0 1 0,0-1 0,0 0 0,0 0 0,0 0 0,1-1 0,-1 1 0,0-1 0,1 0 0,-1 0 0,1 0 0,0 0 0,4 0 0,5 2 0,0-1 0,0-1 0,0 0 0,0-1 0,1-1 0,13-1 0,-22 1 0,-1 0 0,0 0 0,1 0 0,-1 0 0,0-1 0,0 0 0,0 0 0,0 0 0,0 0 0,-1-1 0,1 1 0,-1-1 0,1 0 0,-1 0 0,0 0 0,0-1 0,0 1 0,-1-1 0,1 1 0,-1-1 0,3-5 0,3-15 0,-1 1 1,0-1-1,-2 0 1,-1 0-1,2-33 1,-4 29-9,2 0 1,1 0 0,12-39-1,-17 65 8,0 0 0,1 1 0,-1-1 0,0 0 0,1 1-1,0-1 1,-1 1 0,1-1 0,0 1 0,0-1 0,0 1-1,0 0 1,0-1 0,0 1 0,0 0 0,1 0 0,-1 0 0,0 0-1,1 0 1,-1 0 0,1 0 0,-1 0 0,1 0 0,-1 1-1,1-1 1,-1 1 0,1-1 0,0 1 0,-1 0 0,1-1-1,0 1 1,-1 0 0,3 0 0,-3 1 0,-1-1 0,1 0 0,-1 1 0,1-1 0,-1 1 0,1-1 0,-1 1 0,1-1 0,-1 1 0,1 0 0,-1-1 0,0 1 0,1-1 0,-1 1 0,0 0 0,1-1 0,-1 1 0,0 0 0,0-1 0,0 1 0,0 0 0,0 0 0,0-1 0,0 1 0,0 0 0,0-1 0,0 1 0,0 0 0,0 0 0,-1 0 0,1 3 0,0-1 0,-1 0 0,1 1 0,-1-1 0,0 0 0,0 1 0,0-1 0,0 0 0,0 0 0,-1 0 0,1 0 0,-1 0 0,0 0 0,-3 3 0,-37 31 0,9-8 0,26-21 0,1 1 1,0-1-1,0 1 0,1 1 0,0-1 1,1 1-1,0 0 0,0 0 0,1 0 1,0 0-1,1 1 0,0-1 0,1 1 1,0-1-1,1 1 0,0 0 1,1-1-1,0 1 0,3 16 0,-2-22 2,0-1-1,1 1 1,-1-1-1,1 1 1,-1-1-1,1 0 1,1 0-1,-1 0 1,0-1-1,1 1 1,0-1-1,0 0 1,0 0-1,0 0 1,1 0-1,-1-1 1,1 0-1,6 3 0,3 0-1,0 0 0,-1-2 0,2 1-1,-1-2 1,18 2 0,-25-4 0,27 3 0,0-2 0,49-3 0,-81 1 0,1 1 0,-1-1 0,1 0 0,0 0 0,-1 0 0,0 0 0,1 0 0,-1-1 0,0 1 0,1 0 0,-1-1 0,0 0 0,0 0 0,0 1 0,-1-1 0,1 0 0,0-1 0,-1 1 0,1 0 0,-1 0 0,0-1 0,1 1 0,-1-1 0,0 1 0,-1-1 0,1 1 0,0-5 0,2-7 0,-1-1 0,-1 1 0,0-28 0,-2 27 0,1-1 0,-1 0 0,-1 0 0,0 0 0,-2 1 0,1-1 0,-2 1 0,0 0 0,-1 0 0,-1 0 0,0 1 0,0 0 0,-2 1 0,0-1 0,0 2 0,-1-1 0,-1 1 0,0 1 0,-1 0 0,-20-16 0,28 25 0,0-1 0,0 1 0,-1 0 0,1 0 0,0 0 0,-1 1 0,1-1 0,-1 1 0,0 0 0,1 1 0,-1-1 0,0 1 0,1 0 0,-7 0 0,8 1 0,-1-1 0,1 1 0,0 0 0,0 0 0,0 0 0,0 0 0,0 0 0,1 1 0,-1-1 0,0 1 0,0 0 0,1 0 0,-1 0 0,1 0 0,0 0 0,0 0 0,0 1 0,0-1 0,0 1 0,-2 3 0,-1 4 0,1-1 0,1 1 0,0 0 1,0 0-1,1 0 0,0 1 0,0-1 0,1 0 0,1 1 0,1 18 1,-1-22-3,1 0 0,0 0 1,0-1-1,1 1 0,0-1 1,0 1-1,0-1 0,1 1 1,0-1-1,0 0 0,1 0 1,-1-1-1,1 1 0,1-1 1,-1 1-1,10 7 0,-7-8 2,0 0-1,0-1 0,0 0 1,0-1-1,0 1 0,1-2 1,0 1-1,14 3 1,-2-4 0,1 0 0,24-1 0,-41-1 0,0-1 0,-1 1 0,1-1 0,0 1 0,0-1 0,-1 0 0,1-1 0,-1 1 0,1-1 0,-1 1 0,0-1 0,1 0 0,-1 0 0,0-1 0,0 1 0,-1 0 0,1-1 0,0 0 0,-1 0 0,0 0 0,1 0 0,-1 0 0,0 0 0,-1 0 0,3-5 0,2-8 0,0 0 0,0-1 0,-2 0 0,3-20 0,-3 19 0,-2 7-1,0-1 0,1 1 0,0 0-1,1 0 1,1 0 0,6-12 0,-9 20 1,0 0-1,1-1 1,-1 1 0,1 0-1,0 1 1,0-1-1,0 0 1,0 1 0,0 0-1,1 0 1,-1 0 0,1 0-1,-1 0 1,1 1 0,0-1-1,0 1 1,-1 0-1,1 0 1,0 1 0,0-1-1,7 1 1,6-1-1,-2 0 0,0 0-1,-1 0 0,1 2 1,0 0-1,0 1 0,-1 0 0,1 1 1,18 6-1,-27-3 20,-14-4-9,-22-1-4,25-1-5,-7 0 0,-3-1 0,1 2 0,0-1 0,-1 2 0,-24 5 0,34-6 0,0 1 0,0 0 0,0 1 0,1-1 0,-1 1 0,1 0 0,0 0 0,0 0 0,0 0 0,0 1 0,0 0 0,1-1 0,0 1 0,0 1 0,0-1 0,0 0 0,-3 7 0,1 2 0,1 1 0,0 0 0,1 0 0,0 0 0,1 1 0,1-1 0,0 0 0,1 1 0,2 18 0,-2-31 0,1 5 0,0 0 0,0 0 0,0-1 0,1 1-1,0 0 1,0 0 0,1-1 0,0 1 0,0-1 0,0 0 0,1 0 0,0 0-1,0-1 1,1 1 0,-1-1 0,1 0 0,0 0 0,9 6 0,-6-5 2,0-1 0,1 0 0,-1 0 1,1-1-1,0 0 0,1 0 0,-1-1 1,1 0-1,-1-1 0,1 0 0,0 0 0,17 0 1,-14-2-1,-2 0-1,0 0-1,0-1 1,0 0 0,17-3-1,-25 3 0,1-1 0,-1 1 0,0 0 0,1-1 0,-1 0 0,0 0 0,0 0 0,0 0 0,-1 0 0,1 0 0,-1-1 0,1 1 0,-1-1 0,0 0 0,1 0 0,-1 0 0,-1 0 0,3-4 0,1-8 0,0 1 0,-1-1 0,-1 0 0,0 0 0,-1 0 0,-1 0 0,0 0 0,-3-29 0,2 9 0,0-617 0,-2 854 0,5 272 0,1-428 0,12 55 0,-2-10-5,-14-83-548,-2-8-1498</inkml:trace>
</inkml:ink>
</file>

<file path=ppt/ink/ink12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5"/>
    </inkml:context>
    <inkml:brush xml:id="br0">
      <inkml:brushProperty name="width" value="0.05" units="cm"/>
      <inkml:brushProperty name="height" value="0.05" units="cm"/>
      <inkml:brushProperty name="color" value="#FFFFFF"/>
    </inkml:brush>
  </inkml:definitions>
  <inkml:trace contextRef="#ctx0" brushRef="#br0">17 21 31182,'-10'0'400,"4"0"401,29 0-753,26 0 64,16 0-48,7 0-32,3 0-32,-9 0 0,-14 0 0,-19-5 0,-17-1-32,-16 0-144,0 3-496</inkml:trace>
</inkml:ink>
</file>

<file path=ppt/ink/ink12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7"/>
    </inkml:context>
    <inkml:brush xml:id="br0">
      <inkml:brushProperty name="width" value="0.05" units="cm"/>
      <inkml:brushProperty name="height" value="0.05" units="cm"/>
      <inkml:brushProperty name="color" value="#FFFFFF"/>
    </inkml:brush>
  </inkml:definitions>
  <inkml:trace contextRef="#ctx0" brushRef="#br0">319 93 32367,'0'-3'13,"0"0"0,-1-1 0,1 1 1,0 0-1,-1 0 0,0-1 0,0 1 1,0 0-1,0 0 0,0 0 0,-1 0 1,1 0-1,-1 0 0,0 1 0,0-1 0,0 0 1,0 1-1,0-1 0,-1 1 0,1 0 1,-1 0-1,0 0 0,1 0 0,-1 0 0,0 1 1,0-1-1,0 1 0,0 0 0,-5-2 1,-7 0-18,0 0 0,0 0 0,0 2 0,0 0 0,-16 1 0,28 0 5,0 0 0,0 1 0,0-1 0,0 1 0,0 0 0,0 0 0,0 0 0,0 0-1,0 0 1,1 1 0,-1-1 0,0 1 0,1 0 0,0 0 0,-1 0 0,1 0 0,0 0 0,0 0 0,0 1-1,0-1 1,0 1 0,0-1 0,1 1 0,0 0 0,-1 0 0,1-1 0,0 1 0,0 0 0,0 0 0,1 0-1,-1 5 1,-2 6-1,2 0 0,0 0-1,0 0 1,1 0-1,4 25 1,-2-31 0,0-1 0,0 1 0,1 0 0,0-1 0,0 0 0,1 1 0,0-1 0,0-1 0,1 1 0,0-1 0,0 1 0,0-1 0,11 8 0,9 8 0,58 36 0,-36-26 0,-35-24 0,-1 0 0,0 0 0,17 15 0,-27-21 0,1-1 0,-1 1 0,1-1 0,-1 1 0,1 0 0,-1-1 0,0 1 0,0 0 0,0 0 0,0 0 0,0 0 0,-1 0 0,1 0 0,0 0 0,-1 0 0,1 0 0,-1 0 0,0 1 0,0-1 0,0 0 0,0 0 0,0 0 0,-1 4 0,-1-4 0,1 0 0,-1 0 0,0 0 0,0 1 0,0-2 0,0 1 0,0 0 0,0 0 0,0-1 0,-1 1 0,1-1 0,0 0 0,-1 1 0,0-1 0,1 0 0,-1-1 0,0 1 0,1 0 0,-1-1 0,0 1 0,-4-1 0,-4 2 0,-42 6-16,-1-2 1,-104-2-1,128-4 15,29 0 1,-1 0-1,1 0 1,0 0 0,0 0 0,0 0-1,0-1 1,-1 1 0,1 0 0,0-1-1,0 1 1,0-1 0,0 1 0,0-1-1,0 1 1,-2-2 0,3 1 0,0 1-1,0-1 1,0 0 0,-1 1-1,1-1 1,0 1 0,0-1 0,0 0-1,0 1 1,0-1 0,0 1-1,0-1 1,1 0 0,-1 1-1,0-1 1,0 1 0,0-1-1,1 1 1,-1-1 0,0 1 0,0-1-1,1 1 1,-1-1 0,0 1-1,1-1 1,-1 1 0,1-1-1,-1 1 1,1 0 0,-1-1-1,1 1 1,-1 0 0,1-1 0,-1 1-1,1 0 1,-1 0 0,1 0-1,0-1 1,27-14-5,0 1-1,44-17 1,-35 17 11,46-26 1,-51 22-3,-1-2-1,44-35 0,-67 49-1,-1-1-1,0 0 1,0 0 0,-1-1-1,1 0 1,-2 0 0,1 0-1,-1-1 1,-1 0 0,1 0-1,-1 0 1,-1 0 0,0-1-1,3-15 1,-4 16 1,-1-1 0,-1 1-1,0-1 1,0 1 0,-1-1 0,0 1 0,-4-18 0,4 23-3,-1 0 1,1 0-1,-1 0 1,0 1-1,0-1 0,-1 0 1,1 1-1,-1 0 1,0-1-1,0 1 1,0 0-1,0 0 1,0 1-1,-1-1 1,1 1-1,-1-1 1,0 1-1,1 0 1,-7-2-1,-6 0 0,0 0 0,0 1-1,0 1 1,0 1 0,0 0 0,-25 2 0,14-1-4,21 0-28,-1 0 0,1 1 0,0 0 0,0 0 0,-1 0 0,1 1 0,0-1 1,0 2-1,0-1 0,1 1 0,-1 0 0,1 0 0,-1 0 0,1 1 0,0-1 0,0 2 1,0-1-1,1 0 0,0 1 0,-5 5 0,-15 22-2318</inkml:trace>
</inkml:ink>
</file>

<file path=ppt/ink/ink12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8"/>
    </inkml:context>
    <inkml:brush xml:id="br0">
      <inkml:brushProperty name="width" value="0.05" units="cm"/>
      <inkml:brushProperty name="height" value="0.05" units="cm"/>
      <inkml:brushProperty name="color" value="#FFFFFF"/>
    </inkml:brush>
  </inkml:definitions>
  <inkml:trace contextRef="#ctx0" brushRef="#br0">726 107 32287,'-15'-8'16,"0"1"0,0 0 0,-1 1 0,0 1 0,0 1 1,0 0-1,0 1 0,-1 1 0,1 0 0,-1 1 0,0 1 0,1 0 0,-1 2 0,1 0 1,-1 0-1,1 2 0,0 0 0,0 1 0,0 0 0,0 2 0,1-1 0,-22 15 1,11-3-16,1 2 0,1 0 1,0 2-1,2 0 1,0 2-1,2 0 0,0 2 1,2 0-1,1 1 1,1 0-1,-23 57 0,26-50 0,1 0 1,2 0-1,2 1 0,1 0 0,2 1 0,1-1 0,1 1 1,3 0-1,1 0 0,7 51 0,-4-69-1,0 0 0,1 0 0,1-1 0,0 1 0,2-1 0,0-1 0,1 1 0,0-1 0,1-1 0,1 0 0,1 0 0,0-1 0,0-1 0,2 0 0,-1-1 0,29 20 0,-17-16 0,1-1 0,0-2 0,1 0 0,1-2 0,-1-1 0,2-1 0,-1-1 0,1-2 0,55 5 0,-40-7 0,1-3 0,76-7-1,-96 2 2,-1 0-1,0-1 1,0-2-1,0 0 1,0-2-1,30-15 1,-30 10 2,0 0 1,-1-2-1,-1-1 1,-1 0-1,0-2 1,-1 0-1,-1-1 1,-1-1-1,-1-1 1,-1-1-1,0 0 1,-2-1-1,-1 0 1,-1-1-1,-1-1 1,-1 0-1,-2 0 1,0-1-1,-2 0 1,-1 0 0,3-50-1,-5 50-3,-2-1 0,-1 1 0,-2-1 0,0 1 0,-2 0 0,-1 0 0,-1 0 0,-1 0 0,-2 1 0,0 0 0,-2 1 0,-1 0 0,0 1 0,-24-34 0,20 37 0,0 0 0,-1 1 0,-1 1 0,0 0 0,-2 2 0,0 0 0,-1 1 0,-1 1 0,0 1 0,-1 1 0,0 1 0,-1 1 0,0 1 0,-1 1 0,-26-5 0,21 8 0,-1 1 0,0 1 0,0 2 1,-35 2-1,53 1-1,-1 0 0,0 1 0,1 1 1,-1 0-1,1 1 0,0 0 1,0 1-1,0 0 0,1 1 0,0 1 1,-18 12-1,12-4-23,1 1 1,1 1-1,0 0 0,2 1 0,0 1 1,0 0-1,2 1 0,-17 38 1,-18 63-524</inkml:trace>
</inkml:ink>
</file>

<file path=ppt/ink/ink12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9"/>
    </inkml:context>
    <inkml:brush xml:id="br0">
      <inkml:brushProperty name="width" value="0.05" units="cm"/>
      <inkml:brushProperty name="height" value="0.05" units="cm"/>
      <inkml:brushProperty name="color" value="#FFFFFF"/>
    </inkml:brush>
  </inkml:definitions>
  <inkml:trace contextRef="#ctx0" brushRef="#br0">15 307 32159,'-1'1'17,"0"-1"0,0 1 0,0-1 0,0 1-1,1 0 1,-1-1 0,0 1 0,1 0 0,-1-1 0,0 1 0,1 0 0,-1 0 0,1-1 0,-1 1 0,1 0 0,-1 0 0,1 0 0,0 0 0,0 0 0,-1 0 0,1 0 0,0-1 0,0 1 0,0 0-1,0 0 1,0 0 0,0 0 0,0 1 0,-1 37-98,2-32 122,-1-2-40,-1 18 1,1 1 0,1 0 0,2 0 1,0 0-1,9 31 0,-10-50-2,0 1 0,0-1 0,0 0 0,1 0 0,0 0 0,0-1 0,0 1 0,0 0 0,1-1 0,-1 0 0,1 0 0,0 0 0,1 0 0,-1-1-1,1 0 1,-1 0 0,1 0 0,0 0 0,0-1 0,0 0 0,0 0 0,1 0 0,-1 0 0,1-1 0,-1 0 0,1 0 0,-1-1 0,1 0 0,7 0 0,-10 0 1,0 0 0,-1 0 0,1-1 1,0 1-1,0-1 0,0 0 0,0 0 0,0 0 1,-1 0-1,1 0 0,-1-1 0,1 1 0,-1-1 1,1 1-1,-1-1 0,4-3 0,-2 0 2,-1 1 1,1-1-1,-1 0 0,1 0 0,-2 0 1,1-1-1,3-9 0,1-6 6,-2 0-1,0 0 0,2-34 1,0-44 7,-10-144 0,3 230-16,0 2 1,-1 0 0,1 1-1,-1-1 1,-1 1-1,0-1 1,-1 1 0,-6-19-1,5 27 21,0 9-20,-1 31-8,2 1 1,1-1-1,5 47 1,-2-10 5,-1-51 1,0 0 0,2 0 0,1 0 0,0 0 0,2-1 0,1 1 0,0-1 0,2 0 0,18 37 0,-24-56 0,0 0 0,1 0 0,-1 0 0,1-1 0,-1 0 0,1 1 0,0-1 0,0 0 0,1 0 0,-1 0 0,0-1 0,1 1 0,6 2 0,-4-2 0,1-2 0,-1 1 0,1-1 0,-1 1 0,1-2 0,0 1 0,-1-1 0,11-1 0,-12 1 0,-1-1 0,0 0 0,1 0 0,-1-1 0,0 1 0,1-1 0,-1 0 0,0 0 0,0-1 1,-1 1-1,1-1 0,0 0 0,-1 0 0,0 0 0,1 0 0,-1-1 0,-1 1 0,1-1 0,0 1 0,-1-1 0,2-4 0,4-7 5,0-1 0,-2 1 0,0-1 1,7-27-1,-5-3-4,-2 1 0,-2-1 0,-4-83 1,0 68-2,0 48 0,-1-33 0,1 45 0,0-1 0,0 1 0,0 0 0,0-1 0,0 1 0,-1-1 0,1 1 0,0 0 0,-1-1 0,1 1 0,-1 0 0,0 0 0,1-1 0,-1 1 0,0 0 0,0 0 0,0 0 0,0 0 0,0 0 0,0 0 0,0 0 0,0 0 0,-2-1 0,2 3 0,0-1 0,0 0 0,0 0 0,0 1 0,0-1 0,0 1 0,0-1 0,0 1 0,0-1 0,0 1 0,0-1 0,0 1 0,0 0 0,1 0 0,-1-1 0,0 1 0,0 0 0,1 0 0,-1 0 0,0 0 0,1 0 0,-1 0 0,1 0 0,0 0 0,-1 0 0,1 0 0,0 0 0,-1 0 0,1 0 0,0 1 0,0 0 0,-9 40 0,5 14 0,3 85 0,2-116 0,0-6 0,0 0 0,1-1 0,2 1 0,6 23 0,-7-32 0,0 0-1,1 0 1,1-1-1,0 1 0,0-1 1,1 0-1,0 0 0,14 15 1,-16-20-1,0-1-1,0 0 1,1 0 0,-1 0 0,1-1 0,0 0 0,0 1 0,0-2 0,0 1 0,0-1-1,0 1 1,0-1 0,1-1 0,-1 1 0,0-1 0,1 0 0,-1 0 0,0 0 0,0-1-1,1 0 1,-1 0 0,0 0 0,8-4 0,-8 1 1,1 0 0,-1 0 0,0-1 0,-1 0 0,1 0 0,-1 0 0,0 0 0,0-1 0,0 1 0,4-10 0,2-6 2,14-40 1,-14 23 7,-1 0-1,5-47 0,-10 52-9,1 1 0,2 1-1,18-54 1,-24 83 0,0-1 0,0 1 0,0 0 0,0 0 0,1 0 0,-1 1 0,0-1 0,1 0 0,-1 0 0,1 1 0,0-1 0,0 1 0,-1-1 0,1 1 0,0 0 0,0 0 0,0 0 0,0 0 0,1 0 0,-1 0 0,0 0 0,0 1 0,0-1 0,1 1 0,-1 0 0,0-1 0,1 1 0,-1 0 0,0 0 0,1 1 0,-1-1 0,0 0 0,0 1 0,1 0 0,-1-1 0,0 1 0,0 0 0,0 0 0,0 0 0,0 0 0,0 1 0,0-1 0,0 0 0,0 1 0,-1-1 0,1 1 0,-1 0 0,3 2 0,5 8 0,-1 1 0,0 0 0,-1 1 0,0-1 0,-1 1 0,-1 0 0,0 1 0,0 0 0,1 17 0,1 6 0,-3 1 0,0 57 0,-4-86 0,-1 0 0,0 0 0,-1 0 0,0 0 0,0-1 0,-1 1 0,-1-1 0,0 0 0,0 0 0,0 0 0,-1 0 0,-1-1 0,1 0 0,-1 0 0,-8 8 0,3-6 0,1 0 0,-1 0 0,-1-1 0,1-1 0,-2 0 0,1 0 0,-1-1 0,0-1 0,-24 8 0,36-13 0,-1 0 0,1-1 0,0 1 0,0-1 0,-1 1 0,1-1 0,0 1 0,-1-1 0,1 0 0,0 0 0,-1 0 0,1 0 0,0 0 0,-1 0 0,1 0 0,-1 0 0,1-1 0,0 1 0,0 0 0,-1-1 0,1 1 0,0-1 0,0 0 0,-1 1 0,1-1 0,0 0 0,-1-1 0,0-1 0,1 0 0,0 0 0,0 0 0,0 0 0,0 0 0,1 0 0,-1-1 0,1 1 0,0 0 0,0-5 0,0-215 0,1 219 0,-1 0 0,1 1 0,-1-1 0,1 1 0,0-1 0,1 0 0,-1 1 0,0 0 0,1-1 0,3-4 0,-4 7 0,0 0 0,0 0 0,-1 0 0,1 0 0,0 1 0,0-1 0,0 0 0,0 1 0,0-1 0,0 1 0,0-1 0,0 1 0,0 0 0,1-1 0,-1 1 0,0 0 0,0 0 0,0 0 0,0 0 0,0 0 0,0 0 0,1 0 0,-1 0 0,0 0 0,0 0 0,0 1 0,0-1 0,0 0 0,0 1 0,0-1 0,0 1 0,0-1 0,0 1 0,0 0 0,0-1 0,0 1 0,0 0 0,1 1 0,11 10 0,-1 0 0,20 25 0,13 13 0,-36-42 0,0 0 0,0 0 0,1-2 0,1 1 0,-1-1 0,1 0 0,0-1 0,0-1 0,0 1 0,1-2 0,12 3 0,-5-2 0,1-2 0,0 0 0,0-1 0,-1-1 0,40-6 0,-54 6 0,1-1 0,-1-1 0,-1 1 0,1 0 0,0-1 0,0 0 0,0-1 0,-1 1 0,1-1 0,-1 1 0,0-1 0,0 0 0,0-1 0,4-4 0,-3 2 0,0 0 0,-1 0 0,0 0 0,0-1 0,-1 0 0,0 0 0,0 0 0,3-12 0,0-8 0,-2-1 0,0 0 0,-2 0 0,-2-31 0,0 49 0,0 9 0,0-14 0,0-1 0,-1 1 0,-1 0 0,-6-26 0,8 38 0,-1 0 0,0 0 0,0 1 0,0-1 0,0 0 0,0 1 0,-1-1 0,1 1 0,-1-1 0,0 1 0,1 0 0,-1 0 0,0 0 0,0 0 0,-1 0 0,1 0 0,0 1 0,-1-1 0,1 1 0,-1-1 0,1 1 0,-1 0 0,1 0 0,-1 0 0,0 0 0,0 1 0,0-1 0,1 1 0,-1-1 0,0 1 0,0 0 0,0 0 0,-3 1 0,4-1 0,-1 1 0,1 0 0,-1 0 0,1 0 0,0 0 0,-1 0 0,1 0 0,0 0 0,0 1 0,-1-1 0,1 1 0,1 0 0,-1 0 0,0-1 0,0 1 0,1 0 0,-1 1 0,1-1 0,-1 0 0,1 0 0,0 1 0,0-1 0,0 0 0,-1 5 0,-1 5 0,-1 0 0,2 1 0,-2 21 0,0 18 0,2-1 0,8 75 0,-4-115 0,0-1 0,0 1 0,1-1 0,0 0 0,1 1 0,0-2 0,0 1 0,1 0 0,8 11 0,-9-16 0,0 0 0,0 0 0,0 0 0,1-1 0,0 1 0,0-1 0,0 0 0,0-1 0,1 1 0,-1-1 0,1 0 0,0 0 0,0-1 0,0 0 0,0 0 0,12 2 0,-5-2 0,-1 0 0,1-2 0,0 1 0,17-3 0,-26 2 0,-1-1 0,1 1 0,0-1 0,-1 0 0,1-1 0,-1 1 0,1 0 0,-1-1 0,0 0 0,1 0 0,-1 0 0,0 0 0,0 0 0,-1-1 0,1 1 0,0-1 0,-1 1 0,4-7 0,2-5 0,-1 0 0,0-1 0,-1 0 0,-1-1 0,0 1 0,-1-1 0,2-21 0,4-118 0,-7 79 0,-3 62 0,4-30 0,-4 43 0,0 0 0,1 0 0,-1 0 0,0-1 0,1 1 0,-1 0 0,1 0 0,-1 0 0,1 0 0,0 0 0,-1 0 0,1 0 0,0 0 0,0 0 0,0 1 0,-1-1 0,1 0 0,0 0 0,0 1 0,0-1 0,0 0 0,0 1 0,0-1 0,1 1 0,-1 0 0,0-1 0,0 1 0,0 0 0,0 0 0,2-1 0,2 1 0,-1 0 0,1 0 0,-1 1 0,0-1 0,1 1 0,-1 0 0,0 0 0,0 1 0,1-1 0,-1 1 0,0 0 0,-1 0 0,7 4 0,-5-1 0,0-1 0,0 2 0,-1-1 0,1 0 0,-1 1 0,0 0 0,-1 0 0,4 7 0,3 9 0,-1 0 0,-1 0 0,0 0 0,-2 1 0,4 30 0,-4-6 0,-1 78 0,-4-123 0,-2 0 0,1 1 0,0-1 0,0 0 0,-1 1 0,1-1 0,-1 0 0,0 0 0,0 0 0,0 1 0,0-1 0,0 0 0,0 0 0,0 0 0,-1-1 0,1 1 0,-1 0 0,1 0 0,-3 1 0,1-1 0,-1 1 0,0-1 0,0 0 0,0 0 0,0 0 0,0-1 0,0 1 0,-1-1 0,-5 1 0,-9 0 0,0 0 0,-1-2 0,-30-2 0,45 1 0,3 1 0,1 0 0,0 0 0,0 0 0,0-1 0,0 1 0,0 0 1,0-1-1,0 1 0,0-1 0,0 1 0,0-1 0,0 1 0,0-1 0,0 0 0,0 1 0,1-1 0,-1 0 0,0 0 1,0 1-1,1-1 0,-1 0 0,0 0 0,1 0 0,-1 0 0,1 0 0,-1 0 0,1-2 0,-4-30-30,4 33 29,0-21-146</inkml:trace>
</inkml:ink>
</file>

<file path=ppt/ink/ink12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03"/>
    </inkml:context>
    <inkml:brush xml:id="br0">
      <inkml:brushProperty name="width" value="0.05" units="cm"/>
      <inkml:brushProperty name="height" value="0.05" units="cm"/>
      <inkml:brushProperty name="color" value="#FFFFFF"/>
    </inkml:brush>
  </inkml:definitions>
  <inkml:trace contextRef="#ctx0" brushRef="#br0">4 832 29998,'-2'7'2686,"1"29"-2731,1-24 46,0-1-1,1 1 1,0-1 0,1 1-1,3 13 1,-4-22 0,0-1-1,0 1 1,0 0-1,0-1 1,1 1-1,-1-1 1,1 0-1,-1 1 1,1-1-1,0 0 1,0 0-1,0 0 1,0 0-1,0-1 1,0 1-1,1-1 1,-1 1-1,1-1 1,-1 1 0,1-1-1,-1 0 1,1 0-1,0-1 1,-1 1-1,1-1 1,0 1-1,3-1 1,-2 1 2,0-1 0,-1 0 0,1 0 1,0 0-1,0 0 0,0-1 0,0 1 1,0-1-1,-1 0 0,1 0 0,0-1 0,-1 1 1,1-1-1,-1 0 0,1 0 0,3-3 1,-2 0-2,0 0 0,0-1 0,-1 1 0,0-1 1,0 0-1,0-1 0,-1 1 0,3-9 0,3-8-1,0 0-1,-2-1 0,-1 0 1,-1 0-1,3-49 0,-7-129 6,-3 104 21,1 87-27,-2 16 0,2-3 0,-6 13 0,2 0 0,-1 0 0,2 1 0,0-1 0,1 1 0,-2 26 0,1 105 0,5-103 0,-2-13 0,0-12 0,1 0 0,1 0 0,0 0 0,2-1 0,4 21 0,-6-35 0,1 1 0,-1-1 0,1 0 0,0 1 0,1-1 0,-1 0 0,1 0 0,-1 0 0,1-1 0,0 1 0,1-1 0,-1 1 0,1-1 0,-1 0 0,1 0 0,0-1 0,0 1 0,0-1 0,0 0 0,1 0 0,-1 0 0,0-1 0,1 1 0,0-1 0,6 1 0,-4-1 0,0 0 0,0 0 0,0-1 0,0 0 0,0 0 0,1-1 0,11-2 0,-15 2 0,-1 0 0,1 0 0,-1-1 0,1 0 0,-1 1 0,0-1 0,0 0 0,0 0 0,0-1 0,0 1 0,0-1 0,0 1 0,-1-1 0,1 0 0,-1 0 0,3-4 0,1-5 0,0 0 0,-1-1 0,0 1 0,-1-1 0,0 0 0,-1 0 0,2-26 0,-2-98 0,-4 82 0,0 19 0,-1 25 0,2 0 0,-1-1 0,2 1 0,0-1 0,0 1 0,1 0 0,4-17 0,-6 27 0,0 0 0,1 0 0,-1 0 0,0 0 0,0 0 0,1 0 0,-1 0 0,1 0 0,-1 0 0,1 1 0,-1-1 0,1 0 0,0 0 0,-1 0 0,1 1 0,0-1 0,0 0 0,-1 1 0,1-1 0,0 0 0,0 1 0,0-1 0,0 1 0,0 0 0,0-1 0,0 1 0,0 0 0,0-1 0,0 1 0,0 0 0,0 0 0,0 0 0,0 0 0,0 0 0,0 0 0,0 0 0,0 0 0,0 0 0,0 1 0,0-1 0,0 0 0,2 2 0,0-1 0,-1 2 0,1-1 0,0 0 0,0 1 0,-1-1 0,1 1 0,-1 0 0,0-1 0,0 1 0,0 0 0,2 4 0,7 19 0,0 1 0,-2 0 0,0 0 0,8 55 0,-10-26 0,0 91 0,-7-147 0,0 0 0,0-1 0,0 1 0,1 0 0,-1 0 0,0 0 0,0 0 0,0 0 0,0 0 0,0 0 0,0 0 0,1 0 0,-1 0 0,0 0 0,0 0 0,0 0 0,0 0 0,0 0 0,0 0 0,1 0 0,-1 0 0,0 0 0,0 0 0,0 0 0,0 0 0,0 0 0,1 0 0,-1 0 0,0 0 0,0 0 0,0 0 0,0 1 0,0-1 0,0 0 0,0 0 0,0 0 0,1 0 0,-1 0 0,0 0 0,0 0 0,0 0 0,0 1 0,0-1 0,0 0 0,0 0 0,0 0 0,0 0 0,0 0 0,0 0 0,0 1 0,0-1 0,0 0 0,0 0 0,0 0 0,0 0 0,0 0 0,0 1 0,0-1 0,0 0 0,0 0 0,0 0 0,0 0 0,0 0 0,0 0 0,0 1 0,6-10 0,16-33 0,25-72 0,-16 36 0,-10 28 0,-14 27 0,2 1 0,1 0 0,1 0 0,1 2 0,18-27 0,-30 47 0,0 0 0,0 0 0,0 0 0,0 0 0,0-1 0,0 1 0,1 0 0,-1 0 0,0 0 0,0 0 0,0-1 0,0 1 0,0 0 0,0 0 0,0 0 0,0 0 0,0 0 0,1 0 0,-1 0 0,0-1 0,0 1 0,0 0 0,0 0 0,0 0 0,1 0 0,-1 0 0,0 0 0,0 0 0,0 0 0,0 0 0,1 0 0,-1 0 0,0 0 0,0 0 0,0 0 0,0 0 0,1 0 0,-1 0 0,0 0 0,0 0 0,0 0 0,0 0 0,0 0 0,1 0 0,-1 0 0,0 0 0,0 0 0,0 1 0,0-1 0,0 0 0,1 0 0,-1 0 0,0 0 0,0 0 0,0 0 0,0 0 0,0 1 0,0-1 0,0 0 0,0 0 0,0 0 0,1 0 0,-1 0 0,0 1 0,0-1 0,0 0 0,0 12 0,0-10 0,0 270 0,0-262 0,0-1 0,1 1 0,0 0 0,1 0 0,0 0 0,0-1 0,1 1 0,0-1 0,5 11 0,-5-16 0,-1 0 0,1 0 0,-1 0 0,1-1 0,1 1 0,-1-1 0,0 0 0,1 0 0,0 0 0,-1 0 0,1 0 0,0-1 0,0 0 0,1 0 0,-1 0 0,0 0 0,1-1 0,-1 0 0,1 0 0,-1 0 0,9 1 0,-9-2 0,1 1 0,-1 0 0,1-1 0,-1 0 0,1 0 0,-1 0 0,1-1 0,-1 1 0,0-1 0,1 0 0,-1-1 0,0 1 0,1-1 0,-1 0 0,0 0 0,0 0 0,0 0 0,-1-1 0,1 1 0,-1-1 0,1 0 0,-1 0 0,0 0 0,0-1 0,0 1 0,0-1 0,-1 0 0,1 1 0,2-8 0,5-10 0,-1 1 0,-1-2 0,0 1 0,-2-1 0,-1 0 0,0 0 0,1-25 0,0-162 0,-6 156 0,0 10 0,-1-56 0,0 89 0,-1-1 0,0 0 0,0 1 0,-1-1 0,0 1 0,-9-18 0,12 27 0,0 0 0,-1 0 0,1 0 0,0 1 0,-1-1 0,1 0 0,0 0 0,-1 0 0,1 1 0,-1-1 0,1 0 0,-1 1 0,0-1 0,1 0 0,-1 1 0,0-1 0,1 1 0,-1-1 0,0 1 0,0-1 0,1 1 0,-1-1 0,0 1 0,0 0 0,0 0 0,0-1 0,0 1 0,0 0 0,1 0 0,-2 0 0,1 1 0,-1 0 0,1 0 0,0 0 0,0 1 0,0-1 0,1 0 0,-1 1 0,0-1 0,0 0 0,1 1 0,-1-1 0,1 1 0,-1-1 0,1 1 0,0 0 0,0-1 0,-1 1 0,1-1 0,0 3 0,-4 210 0,5-131 0,-1-31 0,13 98 0,-10-133 0,0-1 0,1 0 0,1 0 0,0 0 0,1-1 0,1 1 0,0-2 0,1 1 0,19 26 0,-22-36 0,0 0 0,1 0 0,-1-1 0,1 1 0,-1-2 0,1 1 0,0 0 0,1-1 0,-1 0 0,1-1 0,-1 1 0,1-1 0,12 2 0,-7-2 0,0-1 0,1 0 0,0-1 0,-1 0 0,1-1 0,21-4 0,-30 4 0,1-1 0,-1 1 0,0-1 0,0 1 0,0-1 0,0 0 0,0-1 0,-1 1 0,1-1 0,-1 1 0,1-1 0,-1 0 0,5-6 0,-3 2 0,0-1 0,0 1 0,-1-1 0,0 0 0,0 0 0,3-12 0,0-2 0,-2 0 0,-1 0 0,-1-1 0,1-34 0,-2 22 0,-1 6 0,-3-46 0,2 68 0,-1 1 0,0-1 0,0 1 0,-1-1 0,0 1 0,0 0 0,0-1 0,-1 1 0,0 0 0,0 1 0,-1-1 0,-6-8 0,8 12 0,0 0 0,-1 0 0,1 0 0,-1 0 0,0 0 0,0 0 0,0 1 0,0-1 0,0 1 0,0 0 0,0 0 0,0 0 0,-5-1 0,7 2 0,-1 0 0,0 0 0,1 0 0,-1 0 0,0 0 0,0 0 0,1 1 0,-1-1 0,0 0 0,1 1 0,-1-1 0,1 1 0,-1 0 0,0 0 0,1-1 0,0 1 0,-1 0 0,1 0 0,-1 0 0,1 0 0,0 1 0,0-1 0,0 0 0,0 1 0,0-1 0,0 0 0,0 1 0,-1 2 0,-3 9 0,2 1 0,0 0 0,0 0 0,1 0 0,1 0 0,1 0 0,0 0 0,2 16 0,-1 8 0,-1-18 0,1-1 0,1 0 0,1 1 0,1-1 0,0-1 0,14 36 0,-14-44 0,0-1 0,0 0 0,1 0 0,1-1 0,-1 1 0,1-1 0,1 0 0,0-1 0,0 1 0,0-2 0,1 1 0,0-1 0,0 0 0,17 9 0,-18-12 0,1 0 0,-1-1 0,1 0 0,0-1 0,-1 1 0,1-1 0,0-1 0,0 0 0,8 0 0,-3 0 0,-10-1 0,-1 1 0,0 0 0,0-1 0,1 1 0,-1-1 0,0 0 0,0 0 0,0 0 0,0 0 0,1 0 0,-1 0 0,-1 0 0,1-1 0,0 1 0,0-1 0,-1 1 0,1-1 0,0 0 0,-1 0 0,0 0 0,1 0 0,-1 0 0,0 0 0,0 0 0,0 0 0,0 0 0,1-5 0,2-7 0,-1 0 0,0-1 0,1-20 0,-3 23 0,6-115 0,-7 83 0,3 0 0,11-65 0,-13 106 0,-1 1 0,1-1 0,0 0 0,0 0 0,0 1 0,0-1 0,0 0 0,1 1 0,-1-1 0,1 1 0,0 0 0,0-1 0,0 1 0,0 0 0,0 0 0,0 0 0,0 0 0,1 1 0,-1-1 0,1 1 0,3-3 0,-2 3 0,1 0 0,0 0 0,-1 1 0,1-1 0,0 1 0,-1 0 0,1 0 0,0 0 0,-1 1 0,1-1 0,0 1 0,8 3 0,-6-1 0,-1 0 0,1 0 0,-1 1 0,0 0 0,1 0 0,-2 1 0,1-1 0,0 1 0,-1 0 0,0 1 0,0-1 0,-1 1 0,0 0 0,0 1 0,6 10 0,-4-6 0,-1 0 0,-1 1 0,1-1 0,-2 1 0,0 0 0,0 0 0,-1 0 0,1 22 0,-4-23 0,1-1 0,-2 1 0,0-1 0,0 1 0,-1-1 0,0 0 0,0 0 0,-1 0 0,-11 18 0,-1 7 0,11-25 0,0 1 0,2 0 0,-5 19 0,7-28 0,0 0 0,1 0 0,0 0 0,-1 0 0,1 0 0,0 0 0,0 0 0,0 0 0,0 0 0,1 0 0,-1 0 0,0-1 0,1 1 0,0 0 0,-1 0 0,1 0 0,0 0 0,0-1 0,0 1 0,0 0 0,0-1 0,0 1 0,0 0 0,1-1 0,-1 0 0,1 1 0,-1-1 0,1 0 0,3 2 0,12 3 0,1-2 0,0 0 0,0-2 0,0 1 0,36-2 0,-48-1 0,19 1 0,-6 0 0,1-1 0,30-3 0,-45 2 0,0 0 0,0 0 0,0 0 0,0-1 0,0 0 0,0 0 0,0 0 0,-1 0 0,1-1 0,-1 0 0,0 0 0,0 0 0,0 0 0,5-6 0,0-2-3,-1-1 0,-1 0 0,1 0 0,-2 0-1,0-1 1,-1 0 0,0 0 0,5-25 0,0-11 0,4-55 1,-12 84 3,2-22 1,32-445 28,-36 486-30,0-1 0,0 1 0,0 0 0,0-1 0,0 1 0,0 0 0,-1-1 0,1 1 0,0 0 0,-1-1 0,1 1 0,-1 0 0,1-1 0,-1 1 0,1 0 0,-1 0 0,0 0 0,0 0 0,0 0 0,0 0 0,0 0 0,0 0 0,0 0 0,0 0 0,0 0 0,0 1 0,0-1 0,0 0 0,-1 1 0,1-1 0,0 1 0,0-1 0,-1 1 0,1 0 0,0-1 0,-1 1 0,1 0 0,0 0 0,-1 0 0,1 0 0,-1 0 0,1 0 0,0 1 0,-1-1 0,1 0 0,0 1 0,0-1 0,-1 1 0,1-1 0,0 1 0,0-1 0,0 1 0,-1 0 0,1 0 0,-1 1 0,-1 0 0,1 1 0,-1-1 0,1 1 0,-1 0 0,1 0 0,0 0 0,0 0 0,0 0 0,1 1 0,-1-1 0,-1 6 0,-11 46 0,5 9 0,2 1 0,5 123 0,2-110 0,1-50 0,0 0 0,2 1 0,1-1 0,1 0 0,2 0 0,1-1 0,0 0 0,3 0 0,13 26 0,-17-40 0,0-1 0,1-1 0,1 1 0,0-1 0,0 0 0,1-1 0,0 0 0,19 13 0,-20-17 0,1 0 0,0-1 0,0 0 0,0-1 0,0 0 0,1 0 0,0-1 0,-1-1 0,1 0 0,0 0 0,0-1 0,13 0 0,-12-1 0,1 0 0,0-1 0,-1 0 0,18-4 0,-25 3 0,-1 0 0,1 0 0,0 0 0,-1 0 0,1-1 0,-1 0 0,0 0 0,1 0 0,-2 0 0,1-1 0,0 0 0,-1 1 0,5-8 0,3-5 0,-1-1 0,0 1 0,-2-2 0,0 0 0,-1 0 0,0 0 0,-2-1 0,0 1 0,-1-2 0,1-21 0,-1-21 0,-6-113 0,2 170 0,-1 0 0,1 0 0,-1 0 0,0-1 0,0 1 0,0 0 0,-1 0 0,0 0 0,0 0 0,0 1 0,-5-9 0,5 11 0,0 1 0,1-1 0,-1 1 0,0-1 0,0 1 0,0 0 0,0 0 0,0 0 0,0 0 0,0 0 0,0 0 0,0 1 0,-1-1 0,1 1 0,0-1 0,0 1 0,-1 0 0,1 0 0,0 0 0,-1 0 0,1 0 0,0 0 0,0 1 0,-1-1 0,1 1 0,0 0 0,0 0 0,0-1 0,-3 3 0,-1 0 0,-1 1 0,1 0 0,0 1 0,0-1 0,1 1 0,0 0 0,-1 1 0,2-1 0,-1 1 0,1 0 0,0 0 0,0 0 0,0 1 0,1 0 0,-4 10 0,-2 6 0,1 0 0,2 0 0,-7 36 0,8-18 0,2 76 0,3-91 0,0-22 0,0 0 0,0 0 0,0 0 0,1 0 0,0 0 0,-1 0 0,1 0 0,1 0 0,-1 0 0,1 0 0,1 3 0,-1-5 0,0 1 0,0-1 0,0 0 0,0 0 0,0 0 0,0-1 0,0 1 0,1 0 0,-1-1 0,1 0 0,-1 1 0,1-1 0,0 0 0,-1 0 0,6 1 0,1 0 0,-1 0 0,1-1 0,-1 0 0,1 0 0,-1-1 0,1 0 0,-1 0 0,1-1 0,0 0 0,9-3 0,-13 2 0,-1 0 0,1 0 0,0 0 0,0 0 0,-1-1 0,0 0 0,1 0 0,-1 0 0,0-1 0,0 1 0,-1-1 0,1 0 0,-1 0 0,0 0 0,0-1 0,0 1 0,3-8 0,-1 0 0,0-1 0,-1 1 0,-1-1 0,0 0 0,0 0 0,0-21 0,-3-85 0,-2 59 0,2 54 0,0-14 0,0 19 0,0 1 0,0 0 0,0-1 0,0 1 0,0-1 0,-1 1 0,1 0 0,0-1 0,0 1 0,0 0 0,0-1 0,0 1 0,-1-1 0,1 1 0,0 0 0,0 0 0,0-1 0,-1 1 0,1 0 0,0-1 0,-1 1 0,1 0 0,0 0 0,0-1 0,-1 1 0,1 0 0,-1 0 0,1 0 0,0 0 0,-1-1 0,1 1 0,0 0 0,-1 0 0,1 0 0,-1 0 0,1 0 0,0 0 0,-1 0 0,0 0 0,0 1 0,0 0 0,0 1 0,0-1 0,0 0 0,0 0 0,0 1 0,0-1 0,1 1 0,-1-1 0,0 0 0,1 1 0,-1 0 0,1-1 0,-1 1 0,1-1 0,0 1 0,0-1 0,0 1 0,0 0 0,0-1 0,0 1 0,0-1 0,1 3 0,-2 5 0,-2 167 0,3-168 0,0 1 0,1 0 0,0 0 0,1-1 0,0 1 0,0 0 0,0-1 0,1 0 0,1 0 0,-1 0 0,1 0 0,1 0 0,5 8 0,-6-11 0,0-1 0,1 1 0,-1-1 0,1 0 0,0 0 0,0-1 0,0 0 0,0 1 0,0-2 0,1 1 0,-1-1 0,1 1 0,0-2 0,0 1 0,0-1 0,0 1 0,0-2 0,0 1 0,8-1 0,6 1 0,-16 0 0,0-1 0,0 1 0,0-1 0,0 0 0,0 0 0,-1 0 0,1-1 0,0 1 0,0-1 0,0 0 0,0 0 0,-1 0 0,1-1 0,0 1 0,-1-1 0,1 0 0,-1 0 0,0 0 0,5-4 0,-1-4 0,0 1 0,0-2 0,-1 1 0,-1 0 0,0-1 0,6-19 0,19-79 0,-23 82 0,6-31 0,-9 34 0,2-1 0,0 1 0,1 0 0,2 0 0,1 1 0,13-25 0,-23 47-1,1 0 1,-1 0-1,1 0 0,0-1 0,-1 1 1,1 0-1,0 0 0,0 0 1,0 0-1,0 0 0,0 0 0,0 1 1,0-1-1,0 0 0,0 0 0,0 1 1,0-1-1,1 1 0,-1-1 1,0 1-1,0-1 0,1 1 0,-1 0 1,0-1-1,1 1 0,-1 0 1,0 0-1,1 0 0,-1 0 0,0 0 1,1 1-1,-1-1 0,0 0 1,1 0-1,-1 1 0,2 0 0,-1 1 0,1 0-1,-1 0 0,0 0 1,0 0-1,0 0 0,0 0 1,0 1-1,0-1 1,-1 1-1,1-1 0,-1 1 1,3 5-1,9 41-27,-12-47 42,-16-4 1,8 1-10,0 0-1,0 0 1,0 1-1,-10 1 1,14-1-4,0 1 0,0-1 0,1 1 0,-1 0 0,1 0 0,-1 0 0,1 0 0,-1 1 0,1-1 0,0 1 0,-1-1 0,1 1 0,0 0 0,0 0 0,-2 3 0,-6 8 0,1 1 0,1 0 0,0 0 0,1 1 0,0 0 0,1 0 0,1 0 0,1 1 0,0 0 0,1 0 0,0 0 0,2 0 0,0 1 0,1 16 0,0-28 0,-1 0 0,1-1 0,1 1 0,-1 0 0,1 0 0,0-1 0,0 1 0,0-1 0,0 1 0,1-1 0,0 1 0,0-1 0,0 0 0,1 0 0,-1 0 0,1 0 0,0 0 0,0-1 0,0 1 0,1-1 0,-1 0 0,1 0 0,-1 0 0,1 0 0,0-1 0,5 3 0,1 0 0,1-1 0,0 0 0,0 0 0,0-1 0,0-1 0,0 0 0,16 1 0,6-1-6,43-4-1,-73 2 6,1-1 1,-1 1 0,1-1 0,-1 0 0,1 0 0,-1 0 0,0 0-1,1 0 1,-1-1 0,0 0 0,0 0 0,0 0 0,0 0 0,0 0-1,-1 0 1,4-3 0,-3 0 0,1 1 0,-1-1 0,0 0 0,0 0 0,0-1 0,-1 1-1,0-1 1,4-10 0,-2-7 0,-1 0 1,0-1-1,-2-43 0,-1 52 0,-1-84 4,1-78 8,-9 537-12,9-352 0,0-1 0,1 1 0,-1-1 0,2 1 0,-1-1 0,1 0 0,0 1 0,4 8 0,-4-13 0,-1 0 0,1 0 0,0-1 0,0 1 0,0 0 0,0-1 0,0 0 0,1 1 0,-1-1 0,1 0 0,0 0 0,-1-1 0,1 1 0,0 0 0,0-1 0,0 0 0,0 0 0,0 0 0,0 0 0,0 0 0,6 0 0,-5 0 0,-1-1 0,1 0 0,-1 0 0,1 0 0,-1 0 0,1 0 0,-1-1 0,1 0 0,-1 0 0,1 0 0,-1 0 0,0 0 0,0-1 0,1 1 0,-1-1 0,0 0 0,4-4 0,-2 1 0,0 1 0,-1-1 0,0-1 0,0 1 0,0-1 0,0 1 0,-1-1 0,5-12 0,0-8 0,0-1 0,-2 0 0,6-44 0,-11 60 0,8-76 12,5-29 8,-12 109-20,0 10 0,1 9 0,15 150 0,-12-87 0,28 128 0,-29-176 0,7 18 0,-12-45 0,0 0 0,0 0 0,0 0 0,0 1 0,0-1 0,0 0 0,0 0 0,0 0 0,1 1 0,-1-1 0,0 0 0,0 0 0,0 0 0,0 1 0,0-1 0,1 0 0,-1 0 0,0 0 0,0 0 0,0 0 0,1 1 0,-1-1 0,0 0 0,0 0 0,0 0 0,1 0 0,-1 0 0,0 0 0,0 0 0,0 0 0,1 0 0,-1 0 0,0 0 0,0 0 0,1 0 0,-1 0 0,0 0 0,0 0 0,0 0 0,1 0 0,-1 0 0,0 0 0,0 0 0,0 0 0,1-1 0,-1 1 0,0 0 0,0 0 0,0 0 0,1 0 0,-1 0 0,0-1 0,0 1 0,0 0 0,0 0 0,0 0 0,1 0 0,-1-1 0,0 1 0,0 0 0,0 0 0,0-1 0,0 1 0,0 0 0,0 0 0,7-15 0,0 1 0,-1-1 0,-1 0 0,4-20 0,3-6 0,-2 9 0,8-27 0,2 0 0,3 2 0,36-65 0,-58 120 0,0 0 0,0 0 0,0 0 0,0 0 0,0 0 0,0 0 0,0 0 0,1 0 0,-1 0 0,1 1 0,0-1 0,-1 0 0,1 1 0,0 0 0,0-1 0,0 1 0,0 0 0,0 0 0,0 0 0,0 0 0,5-1 0,-7 3 0,1 0 0,0 0 0,0 0 0,-1 0 0,1 0 0,0 0 0,-1 0 0,1 0 0,-1 0 0,0 0 0,1 1 0,-1-1 0,0 0 0,0 0 0,0 0 0,1 0 0,-1 1 0,-1-1 0,1 0 0,0 2 0,0 1 0,6 75 0,-3-24 0,12 59 0,-13-99 0,2 1 0,0-1 0,1 0 0,1 0 0,0 0 0,1-1 0,0 0 0,14 18 0,-17-27 0,1 0 0,0 0 0,0 0 0,0-1 0,0 0 0,1 0 0,-1-1 0,1 1 0,0-1 0,0-1 0,1 1 0,-1-1 0,0 0 0,1 0 0,9 1 0,-11-2 0,1-1 0,0 1 0,0-1 0,0 0 0,0 0 0,0-1 0,0 0 0,0 0 0,-1 0 0,1-1 0,0 0 0,-1 0 0,1 0 0,-1-1 0,0 0 0,1 0 0,6-6 0,-3 0 0,0 0 0,0-1 0,-1 0 0,-1-1 0,1 1 0,-2-2 0,0 1 0,0-1 0,-1 1 0,0-2 0,-1 1 0,-1 0 0,0-1 0,2-13 0,0-20 0,-1-1 0,-5-70 0,1 97 0,0 12 0,0 1 0,-1-1 0,0 1 0,0-1 0,-1 1 0,1 0 0,-2-1 0,-2-6 0,4 12 0,-1-1 0,1 1 0,0 1 0,-1-1 0,1 0 0,-1 0 0,0 0 0,0 1 0,1-1 0,-1 1 0,0 0 0,0-1 0,0 1 0,-1 0 0,1 0 0,0 0 0,0 1 0,-1-1 0,1 0 0,0 1 0,-1-1 0,1 1 0,0 0 0,-1 0 0,1 0 0,-1 0 0,1 0 0,-3 1 0,3 0 0,-1-1 0,1 1 0,-1 0 0,1 0 0,0 0 0,-1 0 0,1 1 0,0-1 0,0 1 0,0-1 0,0 1 0,0 0 0,0-1 0,1 1 0,-1 0 0,1 0 0,-1 0 0,1 1 0,-1-1 0,1 0 0,0 0 0,0 1 0,0 2 0,-4 7 0,2 0 0,0 1 0,-2 18 0,0 4 0,2 1 0,2 0 0,6 69 0,-4-102 0,-1 0 0,0 0 0,1 0 0,0-1 0,0 1 0,0 0 0,0-1 0,0 1 0,0-1 0,0 1 0,1-1 0,0 0 0,-1 1 0,1-1 0,0 0 0,0 0 0,0 0 0,3 2 0,-1-2 0,-1 0 0,1-1 0,0 0 0,-1 1 0,1-1 0,0 0 0,0-1 0,0 1 0,0-1 0,0 0 0,-1 1 0,8-2 0,-8 0 0,-1 1 0,0-1 0,0 1 0,0-1 0,1 0 0,-1 0 0,0 0 0,0 0 0,0-1 0,0 1 0,0 0 0,-1-1 0,1 1 0,0-1 0,-1 0 0,1 1 0,-1-1 0,1 0 0,1-4 0,19-43 0,-18 40 0,8-28 0,15-72 0,0-2 0,-21 99 0,-2 14 0,-1 25 0,-22 375 0,-8-119 0,-29 182 0,52-440 0,-1-1 0,-1 0 0,-1-1 0,-17 37 0,21-54 0,1-1 0,-2 1 0,1-1 0,-1 0 0,1 0 0,-1-1 0,0 1 0,-1-1 0,1 0 0,-1 0 0,0 0 0,0 0 0,0-1 0,-1 0 0,1 0 0,-1-1 0,0 1 0,1-1 0,-1 0 0,0-1 0,0 0 0,0 1 0,-8-1 0,6 0 0,-1-1 0,0 0 0,1-1 0,-1 1 0,1-2 0,-1 1 0,-16-6 0,20 5 0,0-1 0,1 1 0,-1-1 0,0 0 0,1-1 0,0 1 0,-1-1 0,2 0 0,-1 0 0,0 0 0,1 0 0,-1-1 0,-4-8 0,-3-10 0,0-1 0,2 0 0,0 0 0,2-1 0,0 0 0,2 0 0,-3-36 0,4 8 0,2-1 0,8-80 0,-4 119 0,1 0 0,1 1 0,0-1 0,1 1 0,0 0 0,1 0 0,1 1 0,0 0 0,1 0 0,0 1 0,1 0 0,0 0 0,1 1 0,0 0 0,1 0 0,15-10 0,19-12 0,0 2 0,2 2 0,52-24 0,112-48 0,-100 50 0,198-123 0,-297 166 0,-10 7 0,-1 1 0,1-1 0,-1 0 0,1 0 0,-1 0 0,1 0 0,-1 0 0,0-1 0,1 1 0,-1 0 0,0-1 0,0 1 0,0-1 0,0 1 0,0-1 0,0 1 0,0-1 0,-1 1 0,2-3 0,-3 3-3,0 0 0,1-1 0,-1 1 1,0 0-1,0 0 0,1 0 0,-1 0 0,0 0 0,0 0 0,0 0 1,0 0-1,-1 0 0,1 0 0,0 0 0,0 1 0,0-1 0,-1 1 1,1-1-1,0 1 0,-1-1 0,1 1 0,0 0 0,-3-1 1,-2-1-23,-48-15-285,-15-1-424</inkml:trace>
</inkml:ink>
</file>

<file path=ppt/ink/ink12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03"/>
    </inkml:context>
    <inkml:brush xml:id="br0">
      <inkml:brushProperty name="width" value="0.05" units="cm"/>
      <inkml:brushProperty name="height" value="0.05" units="cm"/>
      <inkml:brushProperty name="color" value="#FFFFFF"/>
    </inkml:brush>
  </inkml:definitions>
  <inkml:trace contextRef="#ctx0" brushRef="#br0">112 45 32239,'-18'0'52,"11"0"-19,0-1 0,0 2 0,0-1 0,0 1 0,-13 3 0,18-3-31,0-1 0,0 1 0,0 0 1,0 0-1,1 1 0,-1-1 0,0 0 1,0 1-1,1-1 0,-1 1 0,1-1 1,-1 1-1,1 0 0,0 0 0,0 0 1,0-1-1,0 1 0,0 0 0,0 0 1,0 1-1,1-1 0,-1 4 0,-1 0 1,0 1-1,1 0 1,0 0-1,0 1 1,1-1-1,0 0 0,1 0 1,-1 0-1,1 0 1,0 0-1,1 0 1,0 0-1,0 0 1,0-1-1,1 1 1,0-1-1,0 1 0,1-1 1,0 0-1,6 8 1,-3-7 0,1 0 0,0 0 0,0-1 1,0 0-1,1 0 0,-1-1 0,1 0 0,1-1 0,-1 0 1,1 0-1,-1-1 0,1 0 0,17 2 0,-11-2 4,1 0-1,-1-1 0,1-1 1,-1 0-1,1-1 0,0-1 1,22-4-1,-36 4-4,0-1 0,0 0-1,-1 1 1,1-1 0,0 0 0,-1-1 0,1 1-1,-1 0 1,0-1 0,1 1 0,-1-1 0,0 1-1,-1-1 1,1 0 0,-1 0 0,1 0 0,-1 0 0,0 0-1,0 0 1,0-1 0,0 1 0,-1 0 0,1 0-1,-1-1 1,0-3 0,1-10 5,0 1 0,-1 0 0,-5-31 0,3 40-7,1 0 1,-1 0-1,-1 0 1,1 0-1,-1 0 1,0 1-1,-1 0 1,1-1 0,-2 1-1,1 0 1,0 1-1,-1-1 1,0 1-1,0 0 1,-1 0-1,1 0 1,-1 1-1,0 0 1,-1 0-1,1 1 1,0 0-1,-1 0 1,-10-3 0,5 2-14,0 0 1,-1 1-1,1 1 1,-1 0-1,0 1 1,0 0-1,0 1 1,0 1-1,1 0 1,-1 0-1,0 1 1,-23 7-1,-30 22-344</inkml:trace>
</inkml:ink>
</file>

<file path=ppt/ink/ink12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04"/>
    </inkml:context>
    <inkml:brush xml:id="br0">
      <inkml:brushProperty name="width" value="0.05" units="cm"/>
      <inkml:brushProperty name="height" value="0.05" units="cm"/>
      <inkml:brushProperty name="color" value="#FFFFFF"/>
    </inkml:brush>
  </inkml:definitions>
  <inkml:trace contextRef="#ctx0" brushRef="#br0">261 44 32319,'-12'-3'21,"0"0"1,0 1-1,0 0 1,-1 0-1,1 2 0,-1-1 1,1 2-1,-1-1 1,1 2-1,-16 3 1,23-4-22,-1 1 1,1 0 0,-1 0 0,1 0 0,0 0 0,0 1-1,0 0 1,0 0 0,0 1 0,0-1 0,1 1 0,0 0 0,0 0-1,0 1 1,0-1 0,1 1 0,-1 0 0,1 0 0,0 0 0,1 0-1,-1 0 1,1 1 0,-2 7 0,2-5 1,0 1 1,0 0-1,1 0 1,0 0-1,0 0 1,1 0-1,0 0 1,1 0 0,0 0-1,1 0 1,-1 0-1,5 12 1,-3-15-2,0-1 1,-1 1 0,2-1 0,-1 0 0,1 0-1,-1 0 1,2-1 0,-1 1 0,0-1-1,1 0 1,0 0 0,0 0 0,0-1 0,0 1-1,0-1 1,1-1 0,-1 1 0,9 2 0,2-1 1,0 0 1,0-2 0,1 0-1,-1 0 1,32-2 0,-28 0 3,-16 0-5,0 0 0,0 0-1,0-1 1,-1 1 0,1-1 0,0 0 0,-1 0-1,1 0 1,0 0 0,-1-1 0,1 1 0,-1-1-1,0 0 1,0 0 0,1 0 0,-1-1 0,-1 1-1,6-5 1,-5 2 0,1 0 1,-1 0-1,-1-1 0,1 1 0,-1 0 1,0-1-1,0 0 0,0 1 1,-1-1-1,0 0 0,1-9 0,-1 5 0,0 0-1,0 1 0,-1-1 0,-1 0 1,0 0-1,0 1 0,-1-1 0,0 1 0,0-1 1,-1 1-1,-1 0 0,1 0 0,-1 0 1,-1 0-1,0 1 0,0 0 0,0 0 1,-1 0-1,-1 1 0,1 0 0,-1 0 1,0 0-1,-1 1 0,1 0 0,-1 0 1,-1 1-1,-15-8 0,18 10-1,-1 0-1,1 1 1,-1 0-1,0 0 1,0 0-1,0 1 1,0 0-1,0 0 1,0 1 0,0-1-1,-8 2 1,13-1-2,0 0 0,0 1 0,0-1 0,-1 0 0,1 1 0,0 0 0,0-1 0,0 1 0,0 0 0,0 0 0,0 0 0,1 0 0,-1 0 0,0 1 0,0-1 0,1 1 0,-1-1 0,-2 4 0,2-1-7,-1 0-1,1 1 1,0-1-1,0 1 1,1 0-1,-3 8 1,-5 50-186</inkml:trace>
</inkml:ink>
</file>

<file path=ppt/ink/ink1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3"/>
    </inkml:context>
    <inkml:brush xml:id="br0">
      <inkml:brushProperty name="width" value="0.05" units="cm"/>
      <inkml:brushProperty name="height" value="0.05" units="cm"/>
      <inkml:brushProperty name="color" value="#FFFF00"/>
    </inkml:brush>
  </inkml:definitions>
  <inkml:trace contextRef="#ctx0" brushRef="#br0">430 25 31695,'14'-24'971,"-12"27"-842,-8 16-157,-6 6 28,-2-1 0,0 0 0,-2-1 0,-29 34 0,9-13 0,-13 22 0,-9 12 0,-110 116 0,141-171 0,26-31-4,1 7 3,2-6-18,0 0 0,0 0 1,0 0-1,1 1 0,0-1 1,0 1-1,5-7 0,11-11-3782,6-3-14045</inkml:trace>
</inkml:ink>
</file>

<file path=ppt/ink/ink12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04"/>
    </inkml:context>
    <inkml:brush xml:id="br0">
      <inkml:brushProperty name="width" value="0.05" units="cm"/>
      <inkml:brushProperty name="height" value="0.05" units="cm"/>
      <inkml:brushProperty name="color" value="#FFFFFF"/>
    </inkml:brush>
  </inkml:definitions>
  <inkml:trace contextRef="#ctx0" brushRef="#br0">0 36 32559,'0'-3'144,"20"3"-80,45-6-64,20 1 0,17 2 0,-7 0 0,-13 0 0,-23-3 0,-23 3 0,-23 0 0,-33 3-96,-32 0-1025</inkml:trace>
</inkml:ink>
</file>

<file path=ppt/ink/ink12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1"/>
    </inkml:context>
    <inkml:brush xml:id="br0">
      <inkml:brushProperty name="width" value="0.05" units="cm"/>
      <inkml:brushProperty name="height" value="0.05" units="cm"/>
      <inkml:brushProperty name="color" value="#FFFFFF"/>
    </inkml:brush>
  </inkml:definitions>
  <inkml:trace contextRef="#ctx0" brushRef="#br0">302 173 32351,'-8'-66'260,"7"54"-242,0 0 0,0 1 0,-1-1 0,-1 0 0,-4-13 0,7 23-17,-1 1 0,0 0 1,0-1-1,1 1 0,-1 0 0,0 0 0,0 0 1,0 0-1,0 0 0,-1 0 0,1 0 0,0 0 1,0 0-1,-1 0 0,1 0 0,0 1 0,-1-1 1,1 1-1,0-1 0,-1 1 0,1-1 0,-2 1 1,-38-1 18,23 2-20,11-2 0,-1 1 0,1 1 0,-1-1 0,1 1 0,0 1 0,-1-1 0,1 1 0,0 0 0,0 1 0,0 0 0,1 0 0,-1 0 0,0 1 0,1 0 0,0 0 0,0 0 0,0 1 0,1 0 0,0 0 0,0 1 0,0 0 0,0-1 0,1 2 0,0-1 0,-3 7 0,1-1 0,2 0 0,-1 1 0,2 0 0,-1-1 0,2 1 0,0 1 0,0-1 0,1 0 0,1 0 0,3 25 0,-3-33 0,1 0 0,-1 0 0,2 0 0,-1 0 0,0-1 0,1 1 0,0 0 0,0-1 0,0 0 0,1 1 0,-1-1 0,1 0 0,0 0 0,0-1 0,1 1 0,-1 0 0,1-1 0,-1 0 0,1 0 0,0 0 0,1 0 0,-1-1 0,0 0 0,6 3 0,4-1 0,-1 1 0,1-2 0,0 0 0,1 0 0,-1-2 0,0 0 0,17 0 0,-24-1 0,-1-1 0,1 1 0,0-1 0,-1 0 0,1-1 0,-1 0 0,0 0 0,1 0 0,-1-1 0,0 1 0,0-2 0,0 1 0,-1-1 0,1 1 0,-1-2 0,7-6 0,-6 5 0,-1 0 0,0-1 0,0 1 0,-1-1 0,0 0 0,0-1 0,-1 1 0,0-1 0,0 1 0,-1-1 0,0 0 0,0 0 0,1-14 0,-2-130 0,-1 149 0,0 0 0,0 1 0,0-1 0,0 1 0,0-1 0,-1 1 0,1-1 0,-1 1 0,0-1 0,1 1 0,-1 0 0,-1-1 0,1 1 0,0 0 0,0 0 0,-1-1 0,1 1 0,-1 0 0,0 1 0,1-1 0,-1 0 0,-4-2 0,5 3 0,1 1 0,0 0 0,0 0 0,0 0 0,0 0 0,0-1 0,0 1 0,0 0 0,0 0 0,0 0 0,0 0 0,0 0 0,-1 0 0,1 0 0,0 0 0,0 0 0,0 0 0,0 0 0,0 0 0,0-1 0,0 1 0,-1 0 0,1 0 0,0 0 0,0 0 0,0 0 0,0 0 0,0 0 0,0 0 0,-1 0 0,1 0 0,0 0 0,0 0 0,0 0 0,0 0 0,0 0 0,0 1 0,0-1 0,-1 0 0,1 0 0,0 0 0,0 0 0,0 0 0,0 0 0,0 0 0,0 0 0,0 0 0,0 0 0,0 0 0,-1 0 0,1 1 0,0-1 0,0 0 0,0 0 0,0 0 0,0 0 0,0 0 0,0 0 0,0 0 0,0 1 0,0-1 0,0 0 0,-2 15 0,1 0 0,0 0 0,2 28 0,1 0 0,-2 278 0,0-307 0,-1 0 0,0-1 0,0 1 0,-2 0 0,0-1 0,0 0 0,-1 1 0,-1-1 0,0-1 0,-12 21 0,15-30 0,-1 0 0,0 0 0,0-1 0,0 1 0,0-1 0,0 0 0,0 0 0,-1 0 0,1 0 0,-1-1 0,1 1 0,-1-1 0,0 0 0,1 0 0,-1 0 0,0 0 0,0-1 0,0 0 0,-7 0 0,-3 0 0,0-1 0,-1 0 0,-25-6 0,38 7-14,0-1 0,0 1 0,1-1 0,-1 1 1,0-1-1,1 0 0,-1 1 0,1-1 0,-1 0 0,1 0 0,-1 0 0,1 0 0,0 0 0,0 0 1,-1-1-1,1 1 0,0 0 0,0-1 0,0 1 0,0-1 0,0 1 0,1-1 0,-2-2 1,-3-19-1335</inkml:trace>
</inkml:ink>
</file>

<file path=ppt/ink/ink12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1"/>
    </inkml:context>
    <inkml:brush xml:id="br0">
      <inkml:brushProperty name="width" value="0.05" units="cm"/>
      <inkml:brushProperty name="height" value="0.05" units="cm"/>
      <inkml:brushProperty name="color" value="#FFFFFF"/>
    </inkml:brush>
  </inkml:definitions>
  <inkml:trace contextRef="#ctx0" brushRef="#br0">776 106 32527,'-5'-4'11,"-1"-1"0,1 1 0,-1 1 0,0-1 0,0 1 0,0 0 0,0 0 0,-1 0 0,1 1-1,-13-2 1,0 1 13,0 1 0,-30 1 0,43 1-24,-5 0 0,-1 1 0,1 0 1,-1 1-1,1 0 0,0 1 0,-1 0 1,1 1-1,1 0 0,-1 1 0,-19 11 0,17-7 1,0 0 0,0 2 0,1 0-1,0 0 1,1 1 0,0 0-1,-9 15 1,2 1 0,1 1 0,2 0 0,0 1 0,3 1 0,0 1 0,2-1 0,-6 34 0,6-11-1,3-1 0,3 1 0,1 0 0,3 0 0,8 55 0,-7-96-1,0 0 0,2 0-1,-1 0 1,2-1 0,0 1 0,0-1 0,1 0-1,1 0 1,0 0 0,0-1 0,1 0 0,1 0-1,0-1 1,0 0 0,1 0 0,0-1 0,1 0-1,0-1 1,0 0 0,1 0 0,0-1 0,0-1-1,1 0 1,0 0 0,0-1 0,0-1 0,1 0 0,15 3-1,-7-3 1,0 0-1,0-2 1,0-1 0,1 0-1,-1-2 1,0 0-1,0-1 1,1-1-1,29-9 1,-35 6 1,-1 1 1,1-2-1,-1 0 0,0-1 0,-1-1 1,0 0-1,0-1 0,-1 0 1,0-1-1,-1-1 0,0 0 0,14-20 1,-12 13 3,-1-1 0,-1-1 0,0 0 0,-2 0 0,-1-1 0,0-1 0,8-37 0,-8 16 6,-2-1 0,-2 0 0,-2-50 0,-2 62-10,-3 0 1,0 1 0,-2-1 0,-2 1-1,-1 0 1,-1 0 0,-22-52-1,24 68 0,-1 2 0,-1-1 0,0 1 0,-1 1 0,-1-1 0,0 2 0,-1-1 0,0 1 0,-1 1 0,0 0 0,-1 1 0,0 0 0,0 1 0,-1 0 0,0 1 0,-1 1 0,-25-9 0,11 8 0,0 2 0,-1 1 0,1 1 0,-1 2 0,0 1 0,0 1 0,0 1 0,0 2 0,0 1 0,-51 15 0,57-11-17,1 2 0,0 0 1,1 2-1,0 0 0,1 2 0,1 0 1,0 1-1,1 1 0,0 1 0,1 0 1,1 2-1,1 0 0,-25 40 0,-19 45-772</inkml:trace>
</inkml:ink>
</file>

<file path=ppt/ink/ink12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4"/>
    </inkml:context>
    <inkml:brush xml:id="br0">
      <inkml:brushProperty name="width" value="0.05" units="cm"/>
      <inkml:brushProperty name="height" value="0.05" units="cm"/>
      <inkml:brushProperty name="color" value="#FFFFFF"/>
    </inkml:brush>
  </inkml:definitions>
  <inkml:trace contextRef="#ctx0" brushRef="#br0">77 228 31006,'5'-21'1683,"-5"31"-1583,-2 23-122,-5 53 22,-21 108 0,-1 1 0,15 105-45,13-413 45,5-244 13,0 310-13,2 1 0,19-69 0,-20 97 0,0 1 0,1 0 0,1 0 0,1 0 0,0 1 0,2 0 0,-1 0 0,2 1 0,16-18 0,-23 29 0,0-1 0,0 1 0,1 0 0,0 1 0,0-1 0,0 1 0,0 0 0,0 0 0,1 0 0,-1 1 0,1 0 0,0 0 0,0 0 0,-1 1 0,1 0 0,0 0 0,0 0 0,11 1 0,-15 0 0,1 1 0,-1 0 0,0-1 0,1 1 0,-1 0 0,0 0 0,0 0 0,0 0 0,0 1 0,0-1 0,0 0 0,0 1 0,0 0 0,0-1 0,-1 1 0,1 0 0,-1 0 0,1 0 0,-1 0 0,0 0 0,0 0 0,1 0 0,-2 0 0,1 1 0,1 4 0,1 5 0,0 0 0,-1 1 0,1 21 0,-2-31 0,0 21 0,0-1 0,-3 34 0,0-47 0,1 0 0,-1-1 0,-1 1 0,0 0 0,0-1 0,-1 0 0,0 0 0,-8 12 0,0-3 0,0-1 0,-2-1 0,0 0 0,-27 23 0,30-30 0,0 0 0,-1 0 0,0-2 0,0 1 0,0-1 0,-1-1 0,-26 9 0,37-15-1,0 1 1,1-1-1,-1 1 1,0-1-1,0 0 1,1 1-1,-1-1 1,0 0-1,0 0 1,0 0-1,1-1 1,-1 1-1,0 0 1,0-1-1,-2 0 1,4 0 0,-1 1-1,0-1 1,1 0 0,-1 1-1,1-1 1,-1 0 0,1 0-1,-1 0 1,1 0 0,-1 0-1,1 1 1,0-1 0,-1 0-1,1 0 1,0 0 0,0 0 0,0 0-1,0 0 1,0 0 0,0 0-1,0 0 1,0 0 0,0 0-1,1-1 1,-1 1 0,0 0 0,1-1-1,-1 1 1,1 0 0,-1 0 0,1 0-1,0 0 1,-1 0 0,1 0 0,0 0-1,-1 0 1,1 0 0,0 1 0,0-1 0,0 0-1,0 0 1,0 1 0,0-1 0,0 0-1,0 1 1,0-1 0,0 1 0,1 0 0,-1-1-1,0 1 1,0 0 0,0 0 0,0-1-1,2 1 1,42-1-7,-33 2 8,-6-1-1,0 1 0,0 0 1,-1 0-1,1 0 0,0 1 1,-1 0-1,1 0 0,-1 0 1,0 0-1,0 1 0,0 0 1,0 0-1,0 1 0,-1-1 1,1 1-1,-1 0 0,0 0 1,0 1-1,0-1 0,-1 1 1,0 0-1,0 0 0,0 0 1,0 0-1,2 6 0,2 7 1,0 0 0,-2 0-1,0 1 1,0 0 0,-2 0-1,2 27 1,-5-27-1,2 0 0,0-1 0,1 0 0,8 26 0,-10-41 0,0 1 0,1-1 0,-1 1 0,1-1 0,-1 1 0,1-1 0,0 0 0,1 0 0,-1 0 0,0 0 0,1 0 0,0-1 0,-1 1 0,1-1 0,0 1 0,0-1 0,1 0 0,-1 0 0,0-1 0,1 1 0,-1-1 0,1 1 0,-1-1 0,1 0 0,0-1 0,-1 1 0,1 0 0,5-1 0,6 0 0,0 0 0,0-1 0,-1-1 0,23-5 0,-29 4 0,0 1 0,-1-2 0,1 1 0,-1-1 0,0 0 0,0-1 0,0 0 0,-1 0 0,12-11 0,-7 4 0,-1 0 0,0-1 0,0 0 0,-2-1 0,1 0 0,-2 0 0,0-1 0,0 0 0,-2 0 0,0 0 0,5-27 0,-3-5 0,-2 0 0,-1-77 0,-4 120 0,0 0 0,0-1 0,0 1 0,0 0 0,-1 0 0,1 0 0,-1 0 0,0 0 0,0 0 0,0 0 0,-4-7 0,3 10 0,0-1 0,0 1 0,0-1 0,0 1 0,0 0 0,0 0 0,0 0 0,-1 0 0,1 0 0,0 1 0,-1-1 0,1 1 0,0-1 0,-1 1 0,1 0 0,0 0 0,-1 0 0,1 0 0,-1 0 0,-2 1 0,3 0 0,0-1 0,0 0 0,-1 1 0,1-1 0,0 1 0,0 0 0,0 0 0,0-1 0,0 1 0,0 1 0,0-1 0,0 0 0,1 0 0,-1 1 0,0-1 0,1 1 0,-3 2 0,1 0 0,0 1 0,0-1 0,1 1 0,-1 0 0,1 0 0,0 0 0,-1 5 0,-2 8 0,1 1 0,1 0 0,0 26 0,2-30 0,-1 15 0,1-1 0,1 1 0,8 52 0,-6-73 0,0-1 0,0 0 0,1 0 0,0 0 0,0 0 0,1 0 0,0-1 0,0 1 0,1-1 0,0 0 0,0 0 0,1-1 0,-1 0 0,2 0 0,-1 0 0,1-1 0,13 9 0,-11-10 0,0 0 0,1 0 0,-1-1 0,1 0 0,0-1 0,0 0 0,0-1 0,0 0 0,0-1 0,16 0 0,-20-1 0,0 0 0,-1 0 0,0 0 0,1 0 0,-1-1 0,0 0 0,0 0 0,0-1 0,0 1 0,0-1 0,0 0 0,-1 0 0,1-1 0,-1 1 0,0-1 0,0 0 0,0 0 0,-1 0 0,0-1 0,1 1 0,2-8 0,8-12 0,-1-1 0,-2-1 0,9-26 0,-15 37 0,22-65 0,-22 58 0,2-1 0,1 1 1,1 0-1,0 0 1,2 1-1,0 1 0,24-32 1,-31 48-1,-1 0 1,1 0 0,0 0-1,1 1 1,-1 0-1,1 0 1,-1 0 0,1 0-1,0 1 1,0 0 0,0 0-1,0 0 1,0 0 0,1 1-1,-1 0 1,0 0-1,1 0 1,-1 1 0,0 0-1,7 0 1,-10 1-1,1-1 0,-1 0 0,0 0 0,1 1 0,-1-1 0,0 1 0,1-1 0,-1 1 0,0 0 0,0 0 0,0 0 0,0 1 0,0-1 0,0 0 0,0 1 0,0-1 0,2 4 0,0-1 0,-1 0 0,-1 0 0,1 0 0,-1 1 0,1-1 0,-1 1 0,-1-1 0,3 6 0,0 9 0,0-1 0,-2 1 0,2 27 0,-4-38 0,2 21 0,-2 1 0,0 0 0,-6 32 0,4-52 0,0-1 0,0 0 0,-1 0 0,0-1 0,-1 1 0,1-1 0,-2 1 0,1-1 0,-1-1 0,-1 1 0,1-1 0,-1 1 0,-1-2 0,-7 8 0,5-6 0,-1-1 0,1 0 0,-1-1 0,0 0 0,-1-1 0,0 0 0,1 0 0,-2-2 0,1 1 0,0-1 0,-1-1 0,1 0 0,-1 0 0,0-1 0,-19-1 0,29 0 0,0 0 0,0 0 0,0-1-1,0 1 1,1-1 0,-1 1 0,0-1 0,0 1 0,0-1 0,1 0 0,-1 0-1,1 0 1,-1 0 0,0 0 0,1 0 0,0-1 0,-1 1 0,-1-2-1,0-1 1,0 0-1,1 0 0,-1-1 1,1 1-1,0 0 0,0-1 1,-1-5-1,-2-7-2,2-1 1,-4-35-1,3-84 3,8 117-4,1 24-3,-4-2 5,18 19 4,28 40 0,-30-37 1,1 0 0,22 21 0,-29-35-3,0 0 0,0-1 0,2 0 0,-1-1 0,1-1 0,0 0 0,0 0 0,27 8 0,-18-9 0,0-1 0,0-1 0,1-1 0,44-1 0,-62-2 0,-1 0 0,1 0 0,-1-1 0,1 0 0,-1 0 0,0 0 0,0 0 0,1-1 0,-1 1 0,0-1 0,0 0 0,0-1 0,-1 1 0,1-1 0,5-4 0,-4 1 0,0 0 0,0 0 0,0 0 0,0-1 0,-1 1 0,0-1 0,-1 0 0,4-9 0,2-13 0,-1-1 0,-1 1 0,4-50 0,-9 69 0,11-373 0,-13 306 0,0 65 1,-2-29 8,2 41-9,0-1 0,0 0 0,0 1 0,0-1 0,0 1 0,-1-1 1,1 1-1,0-1 0,0 0 0,-1 1 0,1-1 0,0 1 0,-1-1 0,1 1 1,-1-1-1,1 1 0,-1 0 0,1-1 0,-1 1 0,1-1 0,-1 1 0,1 0 1,-1 0-1,1-1 0,-1 1 0,1 0 0,-1 0 0,0-1 0,1 1 0,-1 0 1,1 0-1,-1 0 0,0 0 0,1 0 0,-1 0 0,0 0 0,1 0 0,-1 0 1,1 1-1,-1-1 0,0 0 0,1 0 0,-1 0 0,1 1 0,-1-1 0,1 0 1,-1 1-1,1-1 0,-1 0 0,0 1 0,0 0 0,0 0 0,0 0 0,0 0 0,0 0 0,0 0 0,0 0 0,0 0 0,0 1 0,0-1 0,1 0 0,-1 0 0,0 1 0,1-1 0,-1 2 0,-5 18 0,0-1 0,2 1 0,0 0 0,-1 37 0,5 97 0,2-71 0,-3-27 0,4 91 0,-2-130 0,2 1 0,0-1 0,1 0 0,1 0 0,13 32 0,-16-45 0,1-1 0,-1 1 0,1-1 0,0 0-1,1 0 1,-1 0 0,1 0 0,0 0 0,-1-1 0,2 0 0,-1 0 0,0 0-1,1 0 1,5 2 0,-8-4 1,0 0 0,0 0 0,0-1-1,0 1 1,1-1 0,-1 0 0,0 1-1,0-1 1,0 0 0,1 0 0,-1 0 0,0-1-1,0 1 1,1 0 0,-1-1 0,0 0 0,0 1-1,0-1 1,0 0 0,0 0 0,0 0 0,0 0-1,0-1 1,-1 1 0,1 0 0,0-1 0,-1 1-1,1-1 1,-1 0 0,1 1 0,-1-1 0,0 0-1,0 0 1,0 0 0,2-3 0,4-11 0,0-1 0,-1 1 0,0-1 0,-2-1 0,4-21 0,7-96-7,-6 41-16,-8 88 21,14-74-3,-13 73 4,0 0 0,1 1 0,-1-1 0,1 1 0,1 0 0,-1 0 0,1 0 0,0 0 0,5-5 0,-8 9 0,1 1 0,-1 0 0,0-1 0,0 1 0,1 0 0,-1-1 0,1 1 0,-1 0 0,1 0 0,0 0 0,-1 1 0,1-1 0,0 0 0,0 0 0,0 1 0,-1 0 0,1-1 0,0 1 0,0 0 0,0 0 0,0 0 0,0 0 0,0 0 0,-1 0 0,1 0 0,0 1 0,0-1 0,0 1 0,0-1 0,-1 1 0,1 0 0,0-1 0,-1 1 0,1 0 0,0 0 0,-1 1 0,2 0 0,2 2 0,-1 1 0,0-1 0,-1 1 0,1 0 0,-1 0 0,0 0 0,0 0 0,0 1 0,-1-1 0,3 8 0,2 17-3,-2 1 1,-1-1-1,-1 1 0,-2 0 1,-5 60-1,2-74 5,0 0 0,-2 0-1,-8 26 1,7-29 0,0 1-1,2-1 1,0 1-1,0 0 1,1 15-1,2-28-1,0-1 0,0 0 0,1 0 0,-1 0 0,0 1 0,1-1 0,-1 0 0,1 0 0,-1 0 0,1 0 0,-1 0 0,1 0 0,0 0 0,0 0 0,0 0 0,-1 0 0,1 0 0,0-1 0,0 1 0,0 0 0,0-1 0,0 1 0,0 0 0,0-1 0,1 1 0,-1-1 0,0 0 0,0 1 0,0-1 0,0 0 0,3 0 0,46 3 0,-37-4 0,10 1 1,-1 1-2,1-1-1,-1-2 0,28-4 0,-43 4 2,0 0-1,1 0 0,-2-1 0,1 0 0,0 0 0,-1-1 0,1 1 0,-1-1 0,0-1 0,0 1 0,0-1 0,-1 0 0,9-11 0,-6 5 0,-1 1 0,-1-2 0,0 1-1,0-1 1,-1 0 0,0 0 0,-1 0 0,-1-1-1,0 0 1,-1 1 0,1-14 0,0-11 2,-2 1 0,-7-58 1,6 89 0,0 0-1,-1-1 1,1 1 0,-1 0 0,-1 0 0,1-1 0,-1 1 0,0 0 0,0 0 0,0 1 0,-1-1 0,0 0 0,0 1 0,0 0 0,0-1-1,-1 1 1,-7-7 0,11 11-1,0 0-1,-1 0 0,1 0 1,0 0-1,0 0 1,0-1-1,0 1 0,0 0 1,-1 0-1,1 0 1,0 0-1,0 0 0,0 0 1,0 0-1,-1 0 0,1 0 1,0 0-1,0 0 1,0 0-1,0 0 0,-1 0 1,1 0-1,0 0 1,0 0-1,0 0 0,0 0 1,-1 0-1,1 0 0,0 0 1,0 1-1,0-1 1,0 0-1,0 0 0,-1 0 1,1 0-1,0 0 1,0 0-1,0 0 0,0 1 1,0-1-1,0 0 0,0 0 1,0 0-1,-1 0 1,1 0-1,0 1 0,0-1 1,0 0-1,0 0 1,0 0-1,0 0 0,0 1 1,0-1-1,0 14-19,0-8 17,-1 69-2,2 89 3,0-136 1,2 0 0,1 0 0,14 47 0,-17-71 0,1-1 0,0 1 0,-1-1 0,2 1 0,-1-1 0,0 0 0,0 0 0,1 0 0,0 0 0,0 0 0,0 0 0,0-1 0,0 1 0,0-1 0,1 0 0,-1 0 0,1-1 0,-1 1 0,1 0 0,0-1 0,-1 0 0,1 0 0,0 0 0,0-1 0,0 1 0,0-1 0,0 0 0,0 0 0,0 0 0,0 0 0,0-1 0,0 0 0,-1 0 0,1 0 0,0 0 0,0 0 0,-1-1 0,1 0 0,6-4 0,-2 1 0,-1-1 0,0-1 0,0 1 0,0-1 0,-1-1 0,0 1 0,0-1 0,0 0 0,-1 0 0,-1 0 0,0-1 0,0 0 0,0 0 0,2-12 0,6-20 0,10-79 0,-18 98 0,3-29 0,-4 22 0,2-1 0,15-51 0,-19 79 0,-1 0-1,1 0 1,-1 1-1,1-1 1,0 0 0,-1 0-1,1 1 1,0-1 0,0 0-1,0 1 1,1-1-1,-1 1 1,0 0 0,1-1-1,-1 1 1,0 0 0,1 0-1,-1 0 1,1 0-1,0 0 1,2-1 0,-2 2-1,0 0 1,-1 0-1,1 0 1,0 0 0,-1 1-1,1-1 1,0 0-1,-1 1 1,1-1-1,-1 1 1,1 0-1,-1 0 1,1 0 0,-1-1-1,0 1 1,1 0-1,-1 1 1,3 1-1,5 7-4,0 1-1,-1 0 0,0 1 0,9 15 1,-15-24 2,5 10-2,-4-11 2,-1 1 0,0 0 0,0 1 0,-1-1 0,1 0 0,-1 0 0,1 1-1,-1-1 1,0 1 0,0-1 0,-1 1 0,1 0 0,-1 6 0,-1-13 7,-1 1 1,0-1-1,0 1 0,0 0 1,0-1-1,0 1 0,0 0 1,-1 1-1,-4-4 0,6 4-2,-2-1-1,1 1-1,-1 0 1,0-1-1,0 1 1,1 0-1,-1 0 1,0 0-1,0 1 1,0-1-1,0 1 1,0 0-1,-1 0 1,1 0-1,0 0 1,0 0-1,0 0 1,0 1-1,0 0 1,0-1-1,0 1 1,1 0-1,-1 1 1,0-1-1,0 0 1,1 1-1,-1 0 1,0-1-1,1 1 1,0 0-1,-1 0 1,1 1-1,0-1 1,0 0-1,0 1 1,1-1-1,-3 4 1,-4 7-1,0 1 0,1-1 0,1 1 0,0 1 0,1-1 0,1 1 0,-5 26 0,4-4 0,0 74 0,5-107 0,0 1 0,1-1 0,-1 0 0,1 1 0,0-1 0,0 0 0,0 0 0,0 0 0,1 1 0,0-1 0,0-1 0,0 1 0,0 0 0,0 0 0,1-1 0,4 6 0,-2-5 0,1 0 0,-1 0 0,1 0 0,-1 0 0,1-1 0,0 0 0,0 0 0,1-1 0,-1 0 0,8 2 0,9 0 0,-1-1 0,1-1 0,0-1 0,27-2 0,-10 0 0,-33 1 0,-1 0 0,1 0 0,0-1 0,0 0 0,-1 0 0,1 0 0,0-1 0,-1 0 0,1-1 0,-1 1 0,0-1 0,0-1 0,0 1 0,0-1 0,-1 0 0,0 0 0,1 0 0,-1-1 0,-1 0 0,1 0 0,-1 0 0,0-1 0,4-5 0,1-6 0,0 0 0,-1-1 0,0 0 0,-2 0 0,0-1 0,-1 0 0,4-33 0,4-141 0,-12 165 0,2-312 12,-3 271 11,-5 83 6,-13 79-29,3 1 0,-3 136 0,9-93 0,2 64 0,7-197 0,0-1 0,1 1 0,-1-1 0,1 1 0,0 0 0,0-1 0,0 1 0,0-1 0,1 0 0,-1 1 0,1-1 0,0 0 0,0 0 0,0 0 0,0 0 0,1 0 0,-1 0 0,1-1 0,-1 1 0,1-1 0,0 0 0,0 0 0,0 0 0,1 0 0,-1 0 0,0-1 0,1 0 0,-1 1 0,1-1 0,4 1 0,11 2 0,0-1 0,0-1 0,1 0 0,27-2 0,-32 0 0,-3 0 0,0-1 0,0 0 0,0 0 0,0-1 0,0-1 0,0 0 0,-1-1 0,1 0 0,12-6 0,-16 5 0,-1 1 0,1-2 0,-1 1 0,0-1 0,0 0 0,-1 0 0,0-1 0,0 0 0,0 0 0,-1 0 0,0-1 0,8-15 0,-6 7 0,-1 0 0,-1-1 0,0 0 0,-1 0 0,-1 0 0,2-30 0,-7-106 0,2 145 0,-1 0 0,0 0 0,-1 0 0,1 0 0,-1 0 0,-6-13 0,7 19 0,0 0 0,0 0 0,0 0 0,0-1 0,-1 1 0,1 0 0,-1 1 0,0-1 0,1 0 0,-1 0 0,0 1 0,0-1 0,0 1 0,0-1 0,0 1 0,-1 0 0,1 0 0,0 0 0,0 0 0,-1 1 0,1-1 0,-1 0 0,1 1 0,-1 0 0,-3-1 0,4 1 0,0 0 0,1 1 0,-1-1 0,0 0 0,1 1 0,-1-1 0,1 1 0,-1-1 0,0 1 0,1 0 0,-1 0 0,1 0 0,0 0 0,-1 0 0,1 0 0,0 0 0,-1 0 0,1 0 0,-2 3 0,1 0 0,-1 0 0,1 1 0,-1-1 0,1 1 0,1-1 0,-4 10 0,2 6 0,-1 0 0,0 31 0,4-48 0,-1 21 0,0 1 0,2-1 0,1 1 0,7 40 0,-7-58 0,0 0 0,0 1 0,1-1 0,0 0 0,0 0 0,0-1 0,1 1 0,0-1 0,1 1 0,-1-1 0,1-1 0,0 1 0,0-1 0,1 0 0,0 0 0,0 0 0,0-1 0,0 0 0,11 5 0,-5-5 0,0-1 0,0 0 0,1-1 0,-1-1 0,0 0 0,1 0 0,-1-1 0,1-1 0,-1 0 0,15-3 0,-22 2 0,-1 1 0,0-1 0,1 0 0,-1 0 0,0 0 0,0 0 0,0-1 0,-1 0 0,1 0 0,-1 0 0,1 0 0,-1 0 0,0-1 0,0 1 0,-1-1 0,1 0 0,-1 0 0,1 0 0,2-7 0,2-6 0,-1-1 0,0 1 0,4-29 0,-4 9 0,1-59 0,1-7 0,-7 101 0,-1 1 0,0-1 0,0 1 0,0-1 0,1 1 0,-1-1 0,1 1 0,-1-1 0,1 1-1,0 0 1,-1-1 0,1 1 0,0 0 0,0-1 0,0 1 0,0 0 0,0 0 0,0 0 0,1 0 0,-1 0 0,0 0 0,0 0 0,1 0 0,-1 1 0,0-1 0,1 0 0,1 0-1,2 0-2,1 1-1,0-1 1,0 1-1,-1 0 1,1 1-1,8 1 0,4 1 1,0 1 0,0 1-1,33 14 1,-37-13 2,0-1 0,1 0-1,0 0 1,0-2 0,0 0 0,26 2 0,-41-5 1,1 0 0,-1 0 0,0 0 0,0 0 0,1 0 0,-1 0 0,0 0 0,0 0 0,0 0 0,1 0 0,-1 0 0,0 0 0,0 0 0,1 0 0,-1-1 0,0 1 0,0 0 0,0 0 0,1 0 0,-1 0 0,0 0 0,0 0 0,0-1 0,0 1 0,1 0 0,-1 0 0,0 0 0,0 0 0,0-1 0,0 1 0,0 0 0,0 0 0,0-1 0,0 1 0,1 0 0,-1 0 0,0 0 0,0-1 0,0 1 0,0 0-1,0 0 1,0-1 0,0 1 0,0 0 0,0 0 0,0 0 0,-1-1 0,1 1 0,0 0 0,0 0 0,0-1 0,0 1 0,0 0 0,-6-9 4,2 6-3,0 0 0,-1 0 0,1 1 0,-1-1 0,0 1 0,0 1 0,0-1 0,0 1 0,0-1 1,0 1-1,-6 0 0,-63-2 3,69 3-3,-12 0 7,2-1-4,0 1 1,0 1 0,-20 4-1,30-4-4,0 1 0,-1 0 0,1 0 0,0 0 0,0 0 1,0 1-1,1 0 0,-1 0 0,1 0 0,-1 1 0,1 0 0,-5 5 0,1 0 0,1 0 0,0 0 0,1 1 0,0 0 0,1 0 0,0 0 0,0 1 0,1-1 0,-4 16 0,4-5 0,0 1 0,1 1 0,1 39 0,2-56 0,0 0 0,0 0 0,1-1 0,0 1 0,0-1 0,0 1 0,1-1 0,0 1 0,0-1 1,0 0-1,1 1 0,-1-1 0,1-1 0,1 1 0,4 6 0,-3-6-2,1 0 0,-1-1-1,1 1 1,0-1 0,0-1 0,1 1 0,-1-1 0,1 0 0,-1 0 0,1-1 0,0 0-1,9 1 1,-5 0 1,1-1 1,-1-1-1,1 0 0,0 0 0,-1-2 0,24-2 1,-29 2 0,0 0 0,0-1 0,0 0 0,-1 0 0,1-1 0,0 1 0,-1-1 0,0-1 0,1 1 0,-1-1 0,-1 0 0,1 0 0,-1 0 0,8-8 0,-5 2 0,-1-1 0,1 0 0,-1 0 0,-1 0 0,0-1 0,-1 1 0,0-1 0,-1 0 0,3-22 0,-1-11 0,0-61 0,-5 86 0,0-461 27,0 481-27,0 0 0,0 0 0,0 0 0,0 1 0,0-1 0,0 0 0,0 0 0,-1 0 0,1 1 1,0-1-1,0 0 0,0 0 0,0 0 0,-1 0 0,1 0 0,0 0 0,0 1 0,0-1 0,-1 0 0,1 0 0,0 0 1,0 0-1,0 0 0,-1 0 0,1 0 0,0 0 0,0 0 0,0 0 0,-1 0 0,1 0 0,0 0 0,0 0 0,-1 0 1,1 0-1,0 0 0,0 0 0,0 0 0,-1 0 0,1 0 0,0-1 0,0 1 0,0 0 0,-1 0 0,1 0 0,0 0 1,0 0-1,0-1 0,0 1 0,0 0 0,-1 0 0,1 0 0,0 0 0,0-1 0,0 1 0,0 0 0,0 0 0,0 0 1,0-1-1,0 1 0,0 0 0,0 0 0,0-1 0,-4 9 0,0 1 0,1-1 0,0 1 0,0-1 0,1 1 0,0 0 0,0 10 0,-1-4 0,-11 112 0,4 226 0,10-283 0,0-54-9,0 0 1,2 1-1,-1-1 1,2 0-1,0 0 0,1-1 1,0 1-1,8 15 1,-11-29-1718</inkml:trace>
</inkml:ink>
</file>

<file path=ppt/ink/ink12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5"/>
    </inkml:context>
    <inkml:brush xml:id="br0">
      <inkml:brushProperty name="width" value="0.05" units="cm"/>
      <inkml:brushProperty name="height" value="0.05" units="cm"/>
      <inkml:brushProperty name="color" value="#FFFFFF"/>
    </inkml:brush>
  </inkml:definitions>
  <inkml:trace contextRef="#ctx0" brushRef="#br0">0 0 30750,'16'0'1857,"47"0"-1825,25 3 32,13 3-48,1 0 0,-10-6-16,-24 0 0,-19 0-32,-26 0-224</inkml:trace>
</inkml:ink>
</file>

<file path=ppt/ink/ink12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5"/>
    </inkml:context>
    <inkml:brush xml:id="br0">
      <inkml:brushProperty name="width" value="0.05" units="cm"/>
      <inkml:brushProperty name="height" value="0.05" units="cm"/>
      <inkml:brushProperty name="color" value="#FFFFFF"/>
    </inkml:brush>
  </inkml:definitions>
  <inkml:trace contextRef="#ctx0" brushRef="#br0">279 13 32431,'-18'0'54,"4"0"-19,0 0-1,-1 0 1,1 2-1,-17 3 1,27-4-33,0 0 1,0 1-1,0-1 0,0 1 0,1 0 0,-1 0 1,0 0-1,1 1 0,0-1 0,0 1 1,0 0-1,0 0 0,0 0 0,0 0 0,1 0 1,-1 0-1,1 1 0,-4 7 0,3-4-2,0 1-1,0 0 0,1 0 1,0 0-1,0 0 1,1 0-1,0 1 0,0-1 1,1 1-1,0-1 0,1 0 1,-1 1-1,2-1 1,-1 0-1,1 0 0,5 13 1,-2-13-1,0-1 1,0 0 0,1-1 0,0 1 0,0-1-1,1-1 1,-1 1 0,1-1 0,1 0 0,-1 0-1,1-1 1,-1 0 0,1-1 0,1 1-1,8 1 1,4 1 0,0-1 1,0-1-1,1 0 0,-1-2 0,25-1 0,-44 0 0,1-1 1,-1 0-1,1 0 1,0 0-1,-1-1 1,1 1-1,-1 0 1,0-1-1,1 0 1,-1 0-1,1 1 1,-1-1-1,0 0 1,0-1-1,1 1 1,-1 0-1,0-1 1,0 1-1,0-1 1,-1 0-1,1 0 0,0 1 1,-1-1-1,1 0 1,-1-1-1,1 1 1,-1 0-1,0 0 1,0 0-1,0-1 1,0 1-1,-1-1 1,1 1-1,0 0 1,-1-1-1,0 1 1,0-1-1,0-2 1,2-4 0,-2 1 1,1-1 0,-1 1 0,0-1 0,-1 0 0,0 1 0,-1-1-1,0 1 1,0 0 0,0-1 0,-1 1 0,0 0 0,-1 1 0,0-1-1,-8-12 1,3 10-1,0-1-1,0 1 1,-1 1-1,0 0 1,-1 0 0,0 1-1,0 0 1,-25-12-1,20 13 0,0 1-1,-1 1 0,1 0 0,-1 1 0,-1 1 1,1 0-1,0 2 0,-1 0 0,-24 1 0,36 0-14,0 0 1,0 0-1,0 1 0,0-1 0,1 1 0,-12 4 0,11-2-34,1 0 1,0 0-1,0 1 0,0 0 0,0 0 1,-6 7-1</inkml:trace>
</inkml:ink>
</file>

<file path=ppt/ink/ink12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6"/>
    </inkml:context>
    <inkml:brush xml:id="br0">
      <inkml:brushProperty name="width" value="0.05" units="cm"/>
      <inkml:brushProperty name="height" value="0.05" units="cm"/>
      <inkml:brushProperty name="color" value="#FFFFFF"/>
    </inkml:brush>
  </inkml:definitions>
  <inkml:trace contextRef="#ctx0" brushRef="#br0">0 1 32639,'0'0'80,"7"0"-32,45 0-48,27 0 0,16 0 0,0 0 0,-4 0-32,-15 0-688</inkml:trace>
</inkml:ink>
</file>

<file path=ppt/ink/ink12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6"/>
    </inkml:context>
    <inkml:brush xml:id="br0">
      <inkml:brushProperty name="width" value="0.05" units="cm"/>
      <inkml:brushProperty name="height" value="0.05" units="cm"/>
      <inkml:brushProperty name="color" value="#FFFFFF"/>
    </inkml:brush>
  </inkml:definitions>
  <inkml:trace contextRef="#ctx0" brushRef="#br0">1 796 32623,'0'11'45,"0"-7"-46,0 0 1,0 1-1,1-1 0,0 0 0,0 1 0,0-1 0,0 0 0,1 0 0,0 0 0,-1 0 1,1 0-1,1 0 0,-1 0 0,1-1 0,-1 1 0,1-1 0,0 0 0,0 0 1,0 0-1,7 4 0,-5-4-10,0 1 0,1-2 0,-1 1 0,1-1 0,0 0 1,0 0-1,0 0 0,0-1 0,0 0 0,1 0 0,-1 0 0,0-1 1,0 0-1,12-2 0,-15 1 11,1 0 0,-1 0 0,1-1 0,-1 1 0,0-1 0,0 0 0,0 0 0,0 0 0,0-1 0,0 1 0,0-1 0,-1 1 0,1-1 0,-1 0 0,0 0 0,0 0 0,0 0 0,0 0 0,-1 0 0,3-7 0,4-10 18,0-1-1,5-27 1,-12 44-15,10-50 19,-2-2-1,4-84 1,-12-118 46,-2 139-57,1 90-10,1 8 4,-2 0 0,-3-26 0,4 46-4,0 0 0,0 0 0,-1 0 0,1 0 1,0 0-1,-1 0 0,1 0 0,0 0 0,-1 0 0,1 0 0,-1 0 0,0 0 0,1 1 0,-1-1 1,0 0-1,1 0 0,-1 1 0,0-1 0,0 0 0,-1 0 0,1 1 0,0 0-1,0 0 0,1-1 0,-1 1 1,0 1-1,0-1 0,1 0 1,-1 0-1,0 0 0,0 0 0,0 0 1,1 1-1,-1-1 0,0 0 0,1 1 1,-1-1-1,0 0 0,1 1 1,-1-1-1,0 1 0,1-1 0,-1 1 1,1 0-1,-1-1 0,1 1 1,-1-1-1,1 1 0,0 0 0,-1-1 1,0 2-1,-6 14 0,1 0-1,0 1 1,1-1-1,0 1 1,-3 31-1,-1 39 2,4 0 0,7 125 0,0-166-1,-1-13-3,2-1 0,14 63 0,-13-79 2,1-1 0,0 1-1,1-1 1,1 0 0,0-1 0,1 0 0,17 24-1,-20-33 1,0-1 0,0 0 1,0 0-1,1 0 0,-1 0 0,1-1 0,0 0 0,0-1 0,0 1 0,0-1 0,1 0 0,-1-1 0,0 1 0,1-1 1,-1 0-1,1-1 0,0 0 0,-1 0 0,1 0 0,-1-1 0,1 0 0,-1 0 0,1-1 0,-1 1 0,0-2 0,0 1 1,0 0-1,0-1 0,0 0 0,0-1 0,7-5 0,-2-2 2,0-1-1,-2 0 1,1 0-1,-1-1 1,-1-1-1,0 1 1,-1-1-1,-1 0 1,0-1 0,-1 1-1,0-1 1,2-16-1,1-10 3,-2 0 0,-2 0 0,-2-50 0,-1 86-2,-1 0 1,0 0-1,-1 0 1,1-1-1,-1 1 1,0 0-1,0 0 1,0 0 0,-1 0-1,-3-7 1,4 11-2,-1 0 0,1-1 1,-1 1-1,1 0 1,-1 0-1,1 0 1,-1 0-1,0 0 0,1 0 1,-1 0-1,0 1 1,0-1-1,0 0 1,0 1-1,0 0 0,0-1 1,1 1-1,-1 0 1,0 0-1,0 0 1,0 0-1,0 1 0,0-1 1,0 0-1,0 1 1,0-1-1,0 1 1,-3 1-1,2 0 0,-1 0 0,1-1 0,-1 1 0,1 0 0,-1 1 0,1-1 0,0 1 0,0-1 0,0 1 0,1 0 0,-1 0 0,1 0 0,-1 0 0,1 1 0,0-1 0,0 1 0,1-1 0,-1 1 0,1 0 0,0-1 0,0 1 0,0 0 0,-1 6 0,-1 12 0,1 0 0,0 0 0,2 22 0,0-26 0,0-4 0,1-1 0,0 1 0,1-1 0,1 1 0,0-1 0,0 0 0,2 0 0,-1 0 0,2-1 0,6 13 0,-7-17 0,0-1 0,0 1 0,1-1 0,0 0 0,0-1 0,0 1 0,1-1 0,0-1 0,0 1 0,1-1 0,0 0 0,0-1 0,0 0 0,0 0 0,17 4 0,-8-4 0,1 0 0,-1-2 0,1 0 0,0-1 0,0-1 0,0-1 0,26-4 0,-39 4 0,-1-1 1,1 1-1,0-1 0,-1 0 1,1 0-1,-1 0 0,1 0 0,-1-1 1,0 0-1,0 0 0,0 0 1,-1-1-1,1 1 0,-1-1 1,1 0-1,-1 1 0,-1-2 0,1 1 1,0 0-1,-1 0 0,0-1 1,0 0-1,0 1 0,-1-1 1,0 0-1,2-6 0,0-7 4,-1 0 0,-1 0 0,0 0 0,-1 0 0,-5-36 0,3 41-4,-1 1 0,-1 0 0,1 0 0,-2 0 0,0 0 0,0 1 0,-1 0 0,-1 0 0,0 0 0,0 1 0,-1 0 0,0 0 0,-1 1 0,0 0 0,0 1 0,-1 0 0,-13-9 0,11 9 0,-1 0 0,0 1 0,0 1 0,-1 0 0,1 0 0,-1 2 0,-1 0 0,1 0 0,-1 1 0,1 1 0,-1 0 0,0 1 0,0 1 0,-24 2 0,38-1 0,0-1 0,-1 0-1,1 1 1,0-1 0,0 0 0,0 1 0,0-1-1,-1 1 1,1 0 0,0-1 0,0 1 0,0 0-1,0 0 1,1 0 0,-1 0 0,0 0 0,0-1-1,0 2 1,1-1 0,-1 0 0,0 2 0,-1 0 1,1 0 0,0 0 0,1 0 0,-1 0 1,0 1-1,1-1 0,0 0 0,0 6 0,0-4-12,0 0-1,1 1 0,0-1 0,0 1 1,0-1-1,1 0 0,0 0 0,0 0 1,0 0-1,6 9 0,-3-9-72,0 0 0,0-1-1,0 0 1,10 6 0</inkml:trace>
</inkml:ink>
</file>

<file path=ppt/ink/ink12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7"/>
    </inkml:context>
    <inkml:brush xml:id="br0">
      <inkml:brushProperty name="width" value="0.05" units="cm"/>
      <inkml:brushProperty name="height" value="0.05" units="cm"/>
      <inkml:brushProperty name="color" value="#FFFFFF"/>
    </inkml:brush>
  </inkml:definitions>
  <inkml:trace contextRef="#ctx0" brushRef="#br0">0 6 32671,'20'-6'48,"52"6"-32,32 0-16,18 0 0,2 0 0,-19 0-48,-23 0-624</inkml:trace>
</inkml:ink>
</file>

<file path=ppt/ink/ink12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8"/>
    </inkml:context>
    <inkml:brush xml:id="br0">
      <inkml:brushProperty name="width" value="0.05" units="cm"/>
      <inkml:brushProperty name="height" value="0.05" units="cm"/>
      <inkml:brushProperty name="color" value="#FFFFFF"/>
    </inkml:brush>
  </inkml:definitions>
  <inkml:trace contextRef="#ctx0" brushRef="#br0">4 827 32399,'0'2'12,"-1"0"0,1-1-1,-1 1 1,1 0 0,-1 0 0,1-1 0,0 1 0,0 0-1,0 0 1,0-1 0,0 1 0,0 0 0,1 0 0,-1 0-1,1 2 1,1-2-13,-1 0-1,1 0 0,0 0 1,-1-1-1,1 1 1,0 0-1,0-1 1,0 0-1,0 1 0,0-1 1,0 0-1,1 0 1,-1 0-1,0-1 0,1 1 1,-1 0-1,0-1 1,1 1-1,-1-1 0,5 0 1,0 1-7,0-1 1,0 0 0,0 0-1,0-1 1,0 0-1,9-2 1,-12 1 11,0 0 1,0-1 0,-1 1-1,1-1 1,-1 0-1,0 0 1,1 0 0,-1 0-1,-1 0 1,1-1-1,0 1 1,-1-1 0,0 0-1,0 0 1,0 0-1,2-5 1,5-14 22,10-38-1,-17 54-21,10-47 15,-2-1-1,6-91 1,-11-112-9,-5 196-4,0 51-6,0-11 1,-1 0-1,-5-41 1,5 61-2,1 1 0,0-1 1,0 0-1,-1 1 1,1-1-1,-1 1 1,0-1-1,1 1 0,-1-1 1,0 1-1,0 0 1,0-1-1,0 1 0,0 0 1,0-1-1,0 1 1,0 0-1,0 0 1,-1 0-1,1 0 0,0 0 1,-1 1-1,1-1 1,-1 0-1,1 1 1,-1-1-1,1 0 0,-1 1 1,1 0-1,-1-1 1,-3 1-1,3 0 0,-1 1 0,0-1 0,1 1 0,-1 0 0,0 0 0,1 0 0,-1 0 0,1 1 0,-1-1 0,1 0 0,0 1 0,0 0 0,0-1 0,-1 1 0,2 0 0,-1 0 0,0 0 0,0 1 0,-2 3 0,-4 9 0,0 1 0,1-1 0,1 1 0,0 0 0,2 1 0,-1-1 0,2 1 0,-2 20 0,-2 144 0,7-165 0,-1 76 0,-1-25 0,8 81 0,-4-132 0,1 0 0,0 0 0,1-1 0,11 29 0,-13-40 0,0 1 0,0-1 0,1 0 0,-1 0 0,1 0 0,-1 0 0,1 0 0,1 0 0,-1-1 0,0 1 0,1-1 0,0 0 0,0 0 0,0 0 0,0-1 0,0 1 0,0-1 0,1 0 0,-1 0 0,6 1 0,0-1 0,0-1 0,0 0 0,-1 0 0,1-1 0,0-1 0,0 1 0,-1-2 0,1 1 0,0-1 0,-1-1 0,1 0 0,-1 0 0,0-1 0,0 0 0,-1 0 0,1-1 0,-1 0 0,0-1 0,0 0 0,8-8 0,-5 3 0,0 0 0,-1-1 0,-1-1 0,0 1 0,-1-2 0,0 1 0,-1-1 0,0 0 0,-1-1 0,-1 1 0,0-1 0,2-17 0,0-17 0,-2-1 0,-2 1 0,-6-73 0,3 120 0,0 0 0,-1-1 0,1 1 0,-1 0 0,1 0 0,-1 0 0,1 0 0,-1 0 0,0 0 0,0 0 0,0 0 0,0 0 0,-1 0 0,1 1 0,0-1 0,-1 0 0,-1-1 0,2 2 0,-1 0 0,1 1 0,0-1 0,0 0 0,0 1 0,0 0 0,-1-1 0,1 1 0,0 0 0,0-1 0,-1 1 0,1 0 0,0 0 0,0 0 0,-1 0 0,1 0 0,0 0 0,0 1 0,-1-1 0,1 0 0,0 1 0,0-1 0,0 1 0,0-1 0,-1 1 0,1-1 0,0 1 0,0 0 0,0 0 0,0-1 0,-1 3 0,-1 0 0,0 0 0,0 0 0,1 1 0,-1 0 0,1-1 0,0 1 0,0 0 0,0 0 0,1 0 0,-1 0 0,1 1 0,0-1 0,0 0 0,0 7 0,-1 11 0,1 36 0,1-38 0,0 6 0,0 20 0,6 58 0,-4-90 0,1 0 0,0 0 0,1 0 0,0 0 0,1-1 0,1 0 0,0 0 0,10 16 0,-13-25 0,-1-1 0,1 1 0,0 0 0,0-1 0,1 0 0,-1 0 0,1 0 0,0 0 0,0 0 0,-1-1 0,2 0 0,-1 0 0,0 0 0,0 0 0,1-1 0,-1 1 0,1-1 0,-1 0 0,1 0 0,-1-1 0,1 0 0,0 1 0,7-2 0,-9 0 0,1 1 0,-1-1 0,0 0 0,1 0 0,-1 0 0,0 0 0,1-1 0,-1 1 0,0-1 0,0 0 0,0 0 0,-1 0 0,1-1 0,0 1 0,-1 0 0,1-1 0,-1 0 0,0 1 0,0-1 0,0 0 0,0 0 0,-1-1 0,2-2 0,5-10 0,-2 1 0,0-1 0,6-27 0,0-18 0,-3-1 0,1-76 0,-7 90 0,-1 33 0,0 14 0,3 26 0,47 348 0,-52-372 0,0 0 0,1 0 0,-1 0 0,0 0 0,0 0 0,1 0 0,-1 0 0,0 0 0,1 0 0,-1 0 0,1 0 0,0 0 0,-1-1 0,1 1 0,0 0 0,-1 0 0,1-1 0,0 1 0,0 0 0,-1-1 0,1 1 0,0-1 0,0 1 0,0-1 0,0 1 0,0-1 0,0 0 0,0 1 0,0-1 0,0 0 0,0 0 0,0 0 0,0 0 0,0 0 0,0 0 0,1 0 0,0 0 0,1-1 0,-1 1 0,1-1 0,-1 0 0,1 0 0,-1 0 0,0 0 0,1 0 0,-1 0 0,0 0 0,0-1 0,0 1 0,0-1 0,2-2 0,8-10 0,0-1 0,-1-1 0,-1 0 0,13-27 0,28-79 0,-1 6 0,-22 64 0,-26 50-6,-2 7 2,0 2 1,-9 98-1,4-65 5,-1 39-1,6-60 0,0-5 1,0 0 0,1 0-1,0 0 1,4 18 0,-4-27-1,1-1 0,0 1-1,0-1 1,0 1 0,0-1 0,1 0 0,-1 0 0,1 0 0,0 0 0,0 0 0,1-1 0,-1 0 0,1 1 0,0-1 0,0 0 0,5 3 0,1-1-1,-1-1 1,1 1 0,0-2 0,0 1-1,0-1 1,1-1 0,-1 0 0,1 0-1,-1-1 1,1-1 0,-1 1 0,21-4-1,-22 2 1,0 0 0,0-1 0,-1 0 0,1-1 1,0 0-1,-1 0 0,0-1 0,0 0 0,0 0 0,0-1 0,0 0 0,-1 0 0,0-1 0,0 0 0,7-9 0,-7 6 0,-1 0 0,0 0 0,-1-1 0,0 0 0,0 0 0,-1 0 0,-1 0 0,0-1 0,0 1 0,2-17 0,-2-6 0,-1-1 0,-2-34 0,0 63 0,0 0 0,0 0 0,0 1 0,-1-1 0,1 0 0,-1 0 1,-1 1-1,1-1 0,-1 1 0,1-1 0,-1 1 0,0 0 0,-1-1 0,1 1 0,-1 0 0,0 0 0,0 1 0,0-1 1,0 1-1,-1-1 0,1 1 0,-1 0 0,0 0 0,0 1 0,0-1 0,0 1 0,-1 0 0,1 0 0,0 0 0,-1 1 1,-9-3-1,1 2 3,-1 0 0,1 1 1,-24 0-1,24 2-3,10-1 0,1 0 0,0 0 0,-1 0 0,1 1 0,0-1 0,-1 1 0,1 0 0,0 0 0,0 0 0,0 0 0,0 0 0,-1 0 0,2 0 0,-1 1 0,0-1 0,0 1 0,0-1 0,1 1 0,-1 0 0,1 0 0,-1 0 0,1 0 0,0 0 0,-1 0 0,1 0 0,0 0 0,1 0 0,-1 1 0,0-1 0,1 0 0,-1 0 0,1 1 0,-1 3 0,0 11 0,0 0 0,1-1 0,4 32 0,-3-36 0,1 3 0,1 0 0,1 1 0,1-1 0,0 0 0,1-1 0,0 1 0,1-1 0,12 18 0,-8-15 0,1 0 0,1-1 0,0-1 0,1 0 0,0-1 0,19 14 0,-25-22-10,-1-1 1,1 1-1,0-2 1,1 1-1,-1-1 0,1 0 1,-1-1-1,1 0 1,15 3-1,-3-5-278</inkml:trace>
</inkml:ink>
</file>

<file path=ppt/ink/ink1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6"/>
    </inkml:context>
    <inkml:brush xml:id="br0">
      <inkml:brushProperty name="width" value="0.05" units="cm"/>
      <inkml:brushProperty name="height" value="0.05" units="cm"/>
      <inkml:brushProperty name="color" value="#FFFF00"/>
    </inkml:brush>
  </inkml:definitions>
  <inkml:trace contextRef="#ctx0" brushRef="#br0">0 784 25388,'0'0'7104,"7"12"-6962,-1-8-138,1 0 0,-1 0 1,1 0-1,-1-1 0,1 0 1,0 0-1,15 3 0,-6-4 3,0 0-1,27-1 0,-38-1-6,-1-1 1,-1 1-1,1-1 0,0 0 1,0 0-1,0-1 0,0 1 1,-1-1-1,1 0 0,0 0 1,-1 0-1,0 0 1,1 0-1,-1-1 0,0 1 1,0-1-1,-1 0 0,1 0 1,-1 0-1,4-5 0,4-8 2,-1 1 1,-1-2-1,8-20 0,-13 29-2,15-39 2,-3-1-1,-1 0 1,-3-1-1,10-89 1,-10-202 6,-11 339-8,0 0 0,-1 0 1,1 0-1,0-1 0,-1 1 0,1 0 1,-1 0-1,1 0 0,-1 0 0,0 0 1,1 0-1,-1 0 0,0 0 0,0 0 0,0 0 1,0 0-1,0 0 0,0 1 0,0-1 1,0 0-1,0 1 0,0-1 0,0 1 1,0-1-1,0 1 0,-1-1 0,1 1 1,0 0-1,0 0 0,0-1 0,-1 1 0,1 0 1,0 0-1,0 0 0,-1 0 0,1 1 1,0-1-1,0 0 0,-1 0 0,1 1 1,0-1-1,0 1 0,0-1 0,0 1 1,0 0-1,0-1 0,0 1 0,0 0 0,0-1 1,0 1-1,0 0 0,0 0 0,0 0 1,1 0-1,-1 0 0,-1 2 0,-6 13 0,2-1-1,-1 1 0,2 0 1,0 1-1,1-1 0,-4 34 1,-1 109 7,8-123-7,-2 47 0,3-1 0,4 1 0,15 86 0,-5-98 0,-15-71 0,1 0 0,0 1 0,0-1 0,0 0 0,0 0 0,0 0 0,0 1 0,0-1 0,0 0 0,0 0 0,0 0 0,0 1 0,0-1 0,0 0 0,0 0 0,0 0 0,0 1 0,0-1 0,0 0 0,0 0 0,0 0 0,0 1 0,1-1 0,-1 0 0,0 0 0,0 0 0,0 0 0,0 1 0,0-1 0,0 0 0,1 0 0,-1 0 0,0 0 0,0 0 0,0 1 0,1-1 0,-1 0 0,0 0 0,0 0 0,0 0 0,1 0 0,-1 0 0,0 0 0,0 0 0,0 0 0,1 0 0,-1 0 0,0 0 0,0 0 0,0 0 0,1 0 0,-1 0 0,0 0 0,0 0 0,0 0 0,1 0 0,-1 0 0,0 0 0,0 0 0,0-1 0,1 1 0,-1 0 0,0 0 0,0 0 0,0 0 0,0 0 0,0-1 0,1 1 0,4-11 0,2-22 0,5-45 0,7-37 0,-17 103 0,2 1 0,0-1 0,0 1 0,1 0 0,0 0 0,1 1 0,10-14 0,-13 20 0,-1 1 0,1 0 0,0 1 0,0-1 0,0 0 0,1 1 0,-1 0 0,1 0 0,-1 0 0,1 0 0,0 0 0,-1 1 0,1-1 0,6 0 0,2 0 0,1 0 0,0 1 0,15 1 0,-27 0 0,1 0 0,1 0 0,-1 0 0,1 1 0,-1-1 0,0 1 0,1-1 0,-1 1 0,0 0 0,0 0 0,1 0 0,-1 0 0,0 0 0,0 0 0,0 0 0,0 1 0,0-1 0,3 4 0,-3-1 0,1 0 0,0 0 0,-1 0 0,0 0 0,0 0 0,0 0 0,0 1 0,1 7 0,1 6 0,-1 0 0,-2 1 0,1 29 0,-2-48 0,0 181 0,0-179 0,0-1 0,0 1 0,0-1 0,0 1 0,0-1 0,1 1 0,-1 0 0,1-1 0,-1 1 0,1-1 0,0 1 0,0-1 0,-1 0 0,1 1 0,0-1 0,0 0 0,0 0 0,0 1 0,1-1 0,-1 0 0,0 0 0,0 0 0,1 0 0,-1-1 0,1 1 0,-1 0 0,0 0 0,1-1 0,0 1 0,-1-1 0,3 1 0,4 0 0,1 1 0,0-1 0,0-1 0,14-1 0,-8 1 0,11 0-4,-7 1 8,1-2 0,29-3 0,-41 2-2,-1 0 0,0 0-1,0 0 1,0-1 0,0 0-1,-1 0 1,1-1 0,-1 1-1,0-1 1,8-7 0,-7 4-4,0 1-1,-1-2 1,1 1 0,-1-1 0,-1 0 0,0 0 0,0 0 0,0-1 0,-1 1 0,0-1 0,-1 0 0,0-1-1,3-16 1,-2-4 4,-1-1 0,-2-60-1,-1 49-3,0 38 2,0-1 0,-1 1 0,1 0 0,-1-1 0,0 1 0,0 0 0,0 0 0,0-1 0,-1 1 0,0 0 0,1 0 0,-6-6 0,6 8 0,-1 0 0,0-1 0,-1 1 0,1 1 0,0-1 0,-1 0 0,1 1 0,-1-1 0,1 1 0,-1-1 0,1 1 0,-1 0 0,0 0 0,0 1 0,0-1 0,1 1 0,-1-1 0,0 1 0,-6 0 0,4 0 0,1-1 0,-1 2 0,0-1 0,1 0 0,-1 1 0,0 0 0,1 0 0,-1 1 0,-5 1 0,7-1 0,1 0 0,-1 1 0,1-1 0,-1 0 0,1 1 0,0-1 0,-1 1 0,1 0 0,1 0 0,-1 0 0,0 0 0,1 0 0,-2 3 0,-3 10 0,0-1 0,2 1 0,0 0 0,0 0 0,-2 30 0,5 85 0,1-74 0,0-52 0,1 1 0,-1-1 0,1 0 0,0 1 1,0-1-1,0 0 0,1 0 0,0 1 0,0-1 0,0-1 0,0 1 0,1 0 1,0 0-1,0-1 0,0 0 0,1 0 0,0 1 0,-1-2 0,1 1 0,5 3 1,-1-2 1,-1-1 0,0 1 0,1-2 1,0 1-1,0-1 0,0-1 0,1 1 1,-1-1-1,0-1 0,1 1 0,-1-1 1,14-1-1,-11 0-2,5 0 0,0 0 0,28-5 0,-38 4 0,-1 0 0,1-1 0,-1 0 0,0 0 0,0 0 0,1-1 0,-2 0 0,1 0 0,0 0 0,0 0 0,6-7 0,-3 0 0,-1 1 0,0-1 0,0 1 0,-1-2 0,-1 1 0,1-1 0,-2 0 0,0 0 0,0 0 0,-1-1 0,0 1 0,2-18 0,-1-9 0,-2 0 0,-2-44 0,-1 50 0,1 345 0,0-306 0,0 1 0,1-1 0,0 1 0,0-1 0,1 0 0,0 0 0,0 0 0,0 0 0,1 0 0,6 11 0,-7-15 0,1 0 0,-1 1 0,1-1 0,-1 0 0,1 0 0,0-1 0,0 1 0,1 0 0,-1-1 0,0 0 0,1 0 0,0 0 0,-1 0 0,1-1 0,0 1 0,0-1 0,0 0 0,0 0 0,0 0 0,7 0 0,-1-1 0,-3 1 0,0-1 0,0 1 0,0-2 0,12-1 0,-17 2 0,0-1 0,0 1 0,0-1 0,-1 0 0,1 0 0,0 0 0,0 0 0,0 0 0,-1 0 0,1-1 0,-1 1 0,1 0 0,-1-1 0,1 1 0,-1-1 0,0 0 0,0 1 0,0-1 0,2-3 0,4-14 0,-1 0 0,-1-1 0,-1 0 0,0 1 0,-2-1 0,1-38 0,-1 16 0,0-8 2,-2 31-7,0 1 0,2-1 0,0 1 1,0 0-1,2 0 0,9-28 0,-12 43 5,1 1 0,-1 0 0,1-1 0,0 1 0,-1 0 0,1 0 0,0 0 0,0 0 0,0 1 0,1-1 0,-1 1 0,0-1 0,1 1 0,-1 0 0,1-1 0,-1 1 0,1 1 0,-1-1 0,1 0 0,0 1 0,4-1 0,-4 0 0,1 1 0,0 0 0,-1 0 0,1 0 0,-1 1 0,1-1 0,0 1 0,-1 0 0,1 0 0,-1 0 0,0 0 0,1 0 0,-1 1 0,0 0 0,0 0 0,4 2 0,8 12 0,0 0 0,-1 1 0,-1 1 0,-1 0 0,11 20 0,-24-40 0,1 0 0,-1 0 0,1-1 0,-1 1 0,1 0 0,0 0 0,0-1 0,0 1 0,0 0 0,1-4 0,-1 3 0,1 0 0,-1 1 0,0-1 0,0 0 0,0 0 0,0 0 0,-1 0 0,1 1 0,-1-1 0,1 0 0,-1 0 0,0 1 0,-2-5 0,1 5 0,0-1 0,0 1 0,1 0 0,-1 0 0,-1 1 0,1-1 0,0 0 0,0 1 0,-1-1 0,1 1 0,-1 0 0,1 0 0,-1 0 0,1 0 0,-1 0 0,-4 0 0,-46-1 0,34 2 0,15 0 0,0 1 0,0 0 0,0 0 0,0 0 0,0 0 0,0 0 0,1 1 0,-1-1 0,0 1 0,1 0 0,-1 1 0,1-1 0,0 0 0,0 1 0,0 0 0,0 0 0,0 0 0,0 0 0,1 0 0,0 0 0,-1 1 0,1-1 0,0 1 0,1-1 0,-1 1 0,1 0 0,-2 4 0,-2 8 0,1 1 0,0-1 0,1 1 0,0 0 0,1 23 0,1-17 2,-1-8-3,2 1 0,0-1 0,1 1 1,3 15-1,-3-27 2,0 1 1,0 0 0,1-1-1,0 0 1,0 1-1,0-1 1,0 0 0,1 0-1,-1 0 1,1 0-1,0-1 1,0 1 0,1-1-1,-1 0 1,1 0-1,-1 0 1,8 4 0,-3-3-2,0-1 1,0-1-1,1 1 0,-1-1 1,1 0-1,-1-1 1,1 0-1,0-1 1,0 0-1,10-1 1,-5 1-1,-11 0 0,-1 0 0,0 0 0,0 0 0,1-1 0,-1 1 0,0-1 0,0 0 0,0 1 0,0-1 0,0 0 0,0 0 0,0 0 0,0-1 0,0 1 0,0 0 0,0-1 0,0 1 0,2-4 0,-1 1 0,-1 0 0,1 0 0,-1 0 0,0 0 0,0-1 0,0 1 0,0-1 0,1-7 0,0-8 0,0 0 0,-1 0 0,-2-28 0,0 37 0,0-211 0,0 275 0,-4 183 0,0-178 0,-2 1 0,-16 61 0,11-73 0,-25 94 0,29-120 0,-1-1 0,-1 1 0,-1-1 0,-17 27 0,25-44 0,0 0 0,0-1 0,-1 1 0,1 0 0,0-1 0,-1 0 0,0 0 0,1 0 0,-1 0 0,0 0 0,0 0 0,0-1 0,0 0 0,-7 3 0,1-3 0,0 1 0,0-1 0,0-1 0,-10 0 0,14 0 0,2 0 0,0-1 0,-1 0 0,1 0 0,0 0 0,0 0 0,-1-1 0,1 1 0,0-1 0,0 0 0,1 0 0,-1 0 0,0 0 0,1 0 0,-1-1 0,1 1 0,0-1 0,-1 0 0,1 0 0,1 1 0,-1-1 0,0 0 0,-2-6 0,-4-9 0,1 0 0,-9-30 0,12 32 0,1 0 0,0 1 0,1-1 0,1 0 0,1-30 0,0 43 0,1 1 0,-1 0 0,1 0 0,0-1 0,0 1 0,0 0 0,0 0 0,0 0 0,0 0 0,0 0 0,1 0 0,-1 0 0,1 1 0,-1-1 0,1 0 0,2-1 0,35-22 0,-27 18 0,123-60 0,8-5 0,-126 62 0,-1-1 0,0 0 0,-1-2 0,-1 0 0,0 0 0,17-22 0,-13 11 0,-1-2 0,-1-1 0,-1 0 0,-2 0 0,0-2 0,-2 1 0,-1-1 0,-2-1 0,7-37 0,-4-15 0,-4 0 0,-3-97 0,-4 175 0,0 0 0,-1 0 0,0 0 0,1 0 0,-1 0 0,-1 0 0,1 0 0,-1 0 0,1 1 0,-1-1 0,-3-5 0,4 8 0,0 0 0,0 0 0,0 0 0,1 0 0,-1 0 0,-1 0 0,1 0 0,0 0 0,0 1 0,0-1 0,0 0 0,-1 1 0,1-1 0,0 0 0,0 1 0,-1 0 0,1-1 0,0 1 0,-1 0 0,1 0 0,-1-1 0,1 1 0,0 0 0,-1 1 0,1-1 0,-1 0 0,1 0 0,0 0 0,-1 1 0,1-1 0,0 1 0,-1-1 0,1 1 0,0 0 0,0-1 0,0 1 0,-2 1 0,-1 2 0,0 0 0,1 0 0,-1 1 0,1-1 0,0 1 0,0 0 0,1 0 0,-1 0 0,1 0 0,0 0 0,-2 9 0,2-7 0,-6 20 0,1 0 0,1 0 0,1 1 0,-1 28 0,3 115 0,4-109 0,-1-42 0,0-1 0,2 1 0,0-1 0,1 0 0,1 0 0,1 0 0,0 0 0,2-1 0,0 0 0,1 0 0,1-1 0,16 25 0,-25-42 0,0 1 0,0-1 0,0 0 0,0 1 0,0-1 0,1 0 0,-1 0 0,0 1 0,0-1 0,0 0 0,0 1 0,1-1 0,-1 0 0,0 0 0,0 1 0,1-1 0,-1 0 0,0 0 0,0 0 0,1 0 0,-1 1 0,0-1 0,0 0 0,1 0 0,-1 0 0,0 0 0,1 0 0,-1 0 0,0 0 0,1 0 0,-1 0 0,0 0 0,1 0 0,-1 0 0,0 0 0,1 0 0,-1 0 0,0 0 0,1 0 0,-1 0 0,0 0 0,1 0 0,-1 0 0,0-1 0,0 1 0,1 0 0,-1 0 0,0 0 0,0-1 0,1 1 0,-1 0 0,0 0 0,0-1 0,1 1 0,-1 0 0,0-1 0,0 1 0,4-7 0,0-1 0,-1 0 0,0 1 0,-1-1 0,0 0 0,0 0 0,-1 0 0,0-1 0,0-12 0,3-9 0,1-27 0,-4 37 0,1-1 0,0 1 0,2 0 0,11-37 0,-14 54 0,1 0 0,-1 0 0,1 0 0,-1 1 0,1-1 0,0 0 0,0 1 0,1-1 0,-1 1 0,0 0 0,1 0 0,-1 0 0,1 0 0,0 0 0,0 0 0,-1 1 0,1-1 0,5-1 0,-1 2 0,1-1 0,-1 1 0,0 0 0,0 1 0,1-1 0,-1 1 0,8 2 0,-13-2 0,0 1 0,1 0 0,-1 0 0,0 0 0,0 0 0,0 0 0,-1 0 0,1 0 0,0 1 0,0-1 0,-1 1 0,1 0 0,-1-1 0,1 1 0,-1 0 0,0 0 0,1 0 0,-1 0 0,0 0 0,0 0 0,-1 0 0,1 0 0,0 0 0,-1 0 0,1 1 0,-1 2 0,3 9 0,0 0 0,0 26 0,-3 238 0,1-278 0,-1 1 0,0 0 0,0-1 0,0 1 0,0 0 0,1-1 0,-1 1 0,0 0 0,1-1 0,-1 1 0,0-1 0,1 1 0,-1-1 0,1 1 0,-1 0 0,1-1 0,-1 0 0,1 1 0,-1-1 0,1 1 0,0-1 0,-1 0 0,1 1 0,-1-1 0,1 0 0,0 0 0,0 1 0,-1-1 0,1 0 0,0 0 0,-1 0 0,1 0 0,1 0 0,29-1 0,-22 1 0,-5-1 0,0 0 0,0 0 0,0 0 0,0-1 0,-1 1 0,1-1 0,0 0 0,-1 0 0,1 0 0,-1 0 0,0-1 0,0 1 0,0-1 0,0 0 0,0 0 0,0 0 0,-1 0 0,1 0 0,-1-1 0,3-5 0,4-8 0,-1 0 0,0-1 0,5-20 0,-3 4 0,-2 0 0,-2-1 0,5-67 0,-10-112 0,-3 104 0,3 94 0,-1 12 0,1 0 0,-1 0 0,0 0 0,0 0 0,0 0 0,-1 0 0,-1-4 0,2 7 0,0 1 0,0 0 0,-1 0 0,1-1 0,0 1 0,0 0 0,-1-1 0,1 1 0,0 0 0,-1 0 0,1 0 0,0-1 0,-1 1 0,1 0 0,-1 0 0,1 0 0,0 0 0,-1 0 0,1 0 0,-1 0 0,1 0 0,0 0 0,-1 0 0,1 0 0,0 0 0,-1 0 0,1 0 0,-1 0 0,1 0 0,0 0 0,-1 1 0,1-1 0,0 0 0,-1 0 0,1 0 0,0 0 0,-1 1 0,1-1 0,0 0 0,-1 1 0,1-1 0,0 0 0,0 0 0,-1 1 0,1 0 0,-5 15 0,1-1 0,0 2 0,1-1 0,-1 31 0,5 75 0,1-50 0,-4 23 0,5 110 0,-3-198 0,1 0 0,-1 0 0,1 0 0,1-1 0,-1 1 0,1 0 0,1 0 0,-1-1 0,1 1 0,4 6 0,-4-38-2172,-3-6-7181</inkml:trace>
</inkml:ink>
</file>

<file path=ppt/ink/ink12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9"/>
    </inkml:context>
    <inkml:brush xml:id="br0">
      <inkml:brushProperty name="width" value="0.05" units="cm"/>
      <inkml:brushProperty name="height" value="0.05" units="cm"/>
      <inkml:brushProperty name="color" value="#FFFFFF"/>
    </inkml:brush>
  </inkml:definitions>
  <inkml:trace contextRef="#ctx0" brushRef="#br0">82 20 32415,'0'-1'9,"-1"0"0,1 0 0,-1 1 0,0-1 0,1 1 1,-1-1-1,0 1 0,1-1 0,-1 1 0,0-1 0,0 1 0,0 0 0,1-1 0,-1 1 1,0 0-1,0 0 0,0-1 0,0 1 0,1 0 0,-1 0 0,0 0 0,0 0 1,0 0-1,0 0 0,0 0 0,0 1 0,1-1 0,-1 0 0,0 0 0,0 1 0,0-1 1,-1 1-1,0 1-5,1 0 0,-1 0 0,0 0-1,1 0 1,0 0 0,-1 1 0,1-1 0,0 0 0,0 1 0,0-1 0,0 4 0,-3 10-13,1 1-1,-1 27 1,3-32 8,0 1-1,1 0 1,1 0 0,0 0-1,5 23 1,-4-31 1,-1 0-1,1-1 1,0 1-1,1-1 1,-1 0-1,1 1 1,0-1 0,0-1-1,0 1 1,0 0-1,1-1 1,-1 1-1,1-1 1,0 0 0,0 0-1,0-1 1,1 1-1,5 2 1,0-1 0,1-1 0,-1 0 0,1 0 0,0-1 0,0-1 0,0 0 0,0 0 0,20-2 0,-28 1 0,0-1 0,0 1 1,0-1-1,0 1 0,0-1 0,0 0 1,0 0-1,-1 0 0,1-1 0,0 1 1,-1-1-1,1 1 0,-1-1 0,1 0 0,-1 0 1,0 0-1,1 0 0,-1 0 0,0-1 1,-1 1-1,1 0 0,0-1 0,-1 0 1,1 1-1,-1-1 0,0 0 0,0 0 0,1-5 1,2-7 2,-2 0 0,0 0-1,-1 0 1,0-23 0,-1 38-3,-1-7 1,1 0 0,-1 1-1,0-1 1,-1 0 0,1 1-1,-1-1 1,-1 1 0,1 0-1,-1-1 1,0 1 0,-1 0-1,1 1 1,-1-1 0,0 1-1,-1 0 1,1 0 0,-1 0-1,0 0 1,0 1 0,-1 0-1,1 0 1,-1 0 0,0 1-1,0-1 1,0 1 0,0 1-1,-1 0 1,1-1 0,-1 2-1,1-1 1,-11 0 0,5 0-6,-1 0 0,1 2 0,-1-1 0,-14 3 1,24-2-6,-1 0 0,1 1 0,0-1 0,0 1 0,-1 0 0,1 0 0,0 0 0,0 0 0,0 1 0,0-1 0,0 1 0,0 0 0,1 0 0,-1 0 0,1 0 0,-1 0 0,1 1 0,0-1 0,-4 6 0,4-3-74,0 0 0,0 0 0,0 0 0,1 0 0,0 1 0,-1 5 1</inkml:trace>
</inkml:ink>
</file>

<file path=ppt/ink/ink12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1"/>
    </inkml:context>
    <inkml:brush xml:id="br0">
      <inkml:brushProperty name="width" value="0.05" units="cm"/>
      <inkml:brushProperty name="height" value="0.05" units="cm"/>
      <inkml:brushProperty name="color" value="#FFFFFF"/>
    </inkml:brush>
  </inkml:definitions>
  <inkml:trace contextRef="#ctx0" brushRef="#br0">300 724 32191,'-7'-12'98,"-1"-1"-1,0 1 1,-19-20 0,24 28-93,0 1 0,0 0 1,-1 0-1,1 0 0,-1 0 0,0 1 1,0 0-1,0-1 0,0 1 0,0 1 1,0-1-1,0 0 0,-1 1 0,1 0 0,-1 0 1,-4 0-1,-2 1-2,7-1-3,0 1 1,-1 0 0,1 0-1,-1 0 1,1 0-1,0 0 1,-1 1 0,1 0-1,0 0 1,0 0 0,-1 1-1,1-1 1,0 1 0,0 0-1,0 0 1,1 1-1,-1-1 1,1 1 0,-1-1-1,-5 7 1,0 2-1,1 0 0,0 1 0,1 0-1,0 0 1,1 1 0,0 0 0,1 0 0,0 0 0,1 1-1,1-1 1,0 1 0,1 0 0,0 0 0,1 0 0,1 0 0,0 0-1,3 16 1,-3-27 0,1 0-1,-1 0 1,1 0-1,0-1 1,0 1-1,0 0 1,0-1-1,0 1 1,1-1-1,-1 1 1,1-1-1,0 0 1,0 1-1,-1-1 1,2 0-1,-1 0 1,0 0-1,0-1 0,0 1 1,1 0-1,-1-1 1,1 0-1,-1 1 1,1-1-1,0 0 1,5 1-1,5 1 2,1-1-1,-1 0 0,1-1 0,20-1 0,-25 0 0,-2 0 1,1 0-1,0 0 1,-1-1 0,1 0-1,-1 0 1,1-1 0,-1 0-1,0 0 1,1 0 0,-1-1 0,0 0-1,-1-1 1,1 0 0,0 0-1,-1 0 1,0-1 0,0 0-1,-1 0 1,1 0 0,-1-1-1,0 1 1,0-1 0,-1-1 0,0 1-1,0-1 1,5-11 0,-2 0 3,-1 0 0,0 0 0,-2 0 0,0-1 1,2-29-1,-3-100 8,-4 96-7,1-8-3,2-35-2,-5 0 1,-22-140-1,16 208 0,9 27 0,0 0 0,0-1 0,0 1 0,0 0 0,-1-1 0,1 1 0,0 0 0,0-1 0,-1 1 0,1 0 0,0-1 0,0 1 0,-1 0 0,1 0 0,0-1 0,-1 1 0,1 0 0,0 0 0,0 0 0,-1 0 0,1-1 0,-1 1 0,1 0 0,0 0 0,-1 0 0,1 0 0,0 0 0,-1 0 0,1 0 0,-1 0 0,1 0 0,0 0 0,-1 0 0,1 0 0,0 0 0,-1 0 0,1 0 0,0 1 0,-1-1 0,1 0 0,0 0 0,-1 0 0,1 0 0,0 1 0,-1-1 0,1 0 0,0 0 0,-1 1 0,1-1 0,0 0 0,0 1 0,0-1 0,-1 0 0,1 1 0,0-1 0,0 0 0,0 1 0,0-1 0,0 0 0,-1 1 0,1-1 0,0 0 0,0 1 0,0-1 0,0 1 0,0 0 0,-4 14 0,0 0 0,1 0 0,0 1 0,-1 30 0,3-22 0,-7 388 0,9-270 0,-1-126 0,-1 17 0,9 63 0,-7-88 0,0 0 0,1 0 0,0 0 0,1 0 0,-1-1 0,2 1 0,-1-1 0,1 0 0,0 0 0,0 0 0,1 0 0,0-1 0,8 8 0,-9-10 0,1-1 0,1 0 0,-1 0 0,0 0 0,1-1 0,-1 1 0,1-1 0,0-1 0,0 1 0,0-1 0,0 0 0,12 0 0,-14 0 0,0-1 0,0 0 0,0 0 0,0-1 0,0 1 0,0-1 0,0 0 0,0 0 0,0 0 0,0 0 0,0-1 0,0 0 0,-1 0 0,1 0 0,-1 0 0,1 0 0,-1-1 0,0 1 0,0-1 0,3-3 0,2-7 0,0 0 0,-1 0 0,0-1 0,-2 0 0,1 0 0,-2-1 0,6-28 0,8-113 0,-9 53 0,-8 100 0,-1-1 0,1 1 0,-1-1 0,1 1 0,0-1 0,0 1 0,1 0 0,-1-1 0,1 1 0,-1 0 0,1 0 0,0 0 0,0 0 0,1 1 0,-1-1 0,4-3 0,-4 5 0,1-1 0,0 1 0,0 0 0,-1 0 0,1 0 0,0 0 0,0 0 0,0 1 0,0-1 0,0 1 0,0 0 0,0 0 0,0 0 0,0 0 0,0 0 0,0 1 0,0-1 0,0 1 0,3 1 0,-1 0 0,-1 0 0,0 0 0,0 1 0,0-1 0,-1 1 0,1 0 0,0 0 0,-1 0 0,0 1 0,0-1 0,0 1 0,0 0 0,0 0 0,-1 0 0,0 0 0,0 0 0,0 0 0,2 7 0,2 4 0,-1 1 0,-1 0 0,0 0 0,1 18 0,-2-7 0,-1 0 0,-1 1 0,-2-1 0,0 0 0,-2 1 0,-12 48 0,11-62 0,0 1 0,1 0 0,1 1 0,0-1 0,0 29 0,2-42 0,0 0 0,0-1 0,1 1 0,-1 0 0,0 0 0,1 0 0,-1-1 0,1 1 0,-1 0 0,1 0 0,0-1 0,0 1 0,0 0 0,0-1 0,0 1 0,0-1 0,0 0 0,1 1 0,-1-1 0,0 0 0,1 0 0,-1 1 0,1-1 0,-1 0 0,1-1 0,0 1 0,-1 0 0,1 0 0,0-1 0,-1 1 0,4 0 0,6 1 0,-1-1 0,1 0 0,0 0 0,17-2 0,-6 0 0,1 1 0,-4 1 0,0-2 0,1 0 0,32-6 0,-46 6 0,0-1 0,1 0 0,-2-1 0,1 1 0,0-1 0,0 0 0,-1 0 0,0-1 0,0 0 0,0 0 0,0 0 0,0-1 0,-1 1 0,0-1 0,6-8 0,-1-2 0,0-1 0,-1 0 0,0 0 0,9-32 0,12-73 0,-7 25 0,-21 79 0,-1 16 0,0 1 0,0 0 0,0-1 0,0 1 0,0 0 0,0-1 0,0 1 0,0 0 0,0 0 0,0-1 0,-1 1 0,1 0 0,0 0 0,0-1 0,0 1 0,-1 0 0,1 0 0,0-1 0,0 1 0,0 0 0,-1 0 0,1 0 0,0 0 0,0-1 0,-1 1 0,1 0 0,0 0 0,-1 0 0,1 0 0,0 0 0,-1 0 0,1 0 0,0 0 0,0 0 0,-1 0 0,1 0 0,0 0 0,-1 0 0,1 0 0,0 0 0,-1 0 0,1 0 0,0 0 0,-1 0 0,-1 1 0,-2-2 0,0 1 0,0 0 0,0 0 0,0 0 0,0 0 0,0 1 0,0 0 0,0-1 0,0 2 0,0-1 0,0 0 0,0 1 0,0 0 0,1 0 0,-1 0 0,1 0 0,-1 0 0,1 1 0,0-1 0,-4 5 0,-5 6 0,0 1 0,1 1 0,0-1 0,1 2 0,1-1 0,-13 34 0,17-38 0,1 1 0,0-1 0,1 1 0,1 0 0,0 0 0,1 1 0,0-1 0,0 0 0,2 0 0,-1 1 0,4 15 0,-3-25 0,0 1 0,1 0 0,-1-1 0,1 1 0,0-1 0,0 1 0,0-1 0,0 0 0,1 0 0,-1 0 0,1 0 0,0-1 0,0 1 0,0-1 0,0 1 0,0-1 0,1 0 0,-1 0 0,0-1 0,1 1 0,0-1 0,-1 1 0,7 0 0,6 2 0,-1-1 0,1-1 0,0-1 0,22 0 0,-34-1 0,0 0 0,0 0 0,0-1 0,0 1 0,0-1 0,0 0 0,0 0 0,-1-1 0,1 1 0,0-1 0,-1 0 0,1 0 0,-1 0 0,1 0 0,-1-1 0,0 1 0,0-1 0,0 0 0,-1 0 0,1 0 0,-1 0 0,1 0 0,-1-1 0,0 1 0,0-1 0,0 0 0,-1 1 0,1-1 0,-1 0 0,1-4 0,2-12 0,0 1 0,-2-1 0,0 0 0,-1-34 0,-1 44 0,1-47 0,1 30 1,-2 0 1,-1-1-1,-5-28 0,3 50 19,1 10-23,-2 15-14,0 69 15,9 100-1,-4-181 3,0-1 0,1 1 0,-1-1 0,1 0 0,1 1 0,-1-1 0,1 0 0,0 0 0,1-1 0,-1 1 0,1-1 0,0 1 0,0-1 0,1-1 0,0 1 0,-1 0 0,2-1 0,-1 0 0,0 0 0,1-1 0,0 0 0,0 1 0,0-2 0,0 1 0,0-1 0,0 0 0,1 0 0,-1-1 0,1 0 0,-1 0 0,1 0 0,0-1 0,-1 0 0,1 0 0,-1-1 0,1 0 0,0 0 0,9-3 0,-12 2 0,0-1 0,0 1 0,0 0 0,0-1 0,-1 0 0,1 0 0,-1 0 0,0-1 0,0 1 0,0-1 0,0 1 0,0-1 0,-1 0 0,0 0 0,1 0 0,-2 0 0,1-1 0,0 1 0,0-6 0,3-8 0,0 0 0,-2-1 0,2-28 0,-2-157 0,-4 95 0,4 153 0,1 1 0,13 53 0,-2-15 0,-11-59 0,0-1 0,2 1 0,16 43 0,-20-62 0,0 1 0,1-1 0,-1 0 0,1 0 0,0 0 0,1 0 0,-1 0 0,1-1 0,0 1 0,0-1 0,1 0 0,-1 0 0,1-1 0,-1 0 0,1 1 0,1-1 0,-1-1 0,0 1 0,0-1 0,1 0 0,9 2 0,-4-2 0,0-1 0,0 0 0,1 0 0,15-3 0,-24 2 0,0 0 0,-1-1 0,1 1 0,0-1 0,0 0 0,-1 0 0,1 0 0,-1 0 0,1 0 0,-1 0 0,1-1 0,-1 1 0,0-1 0,0 0 0,0 0 0,1 0 0,-2 0 0,1 0 0,0 0 0,0 0 0,2-5 0,0-4 0,0 0 0,-1 0 0,0 0 0,0 0 0,-2 0 0,2-13 0,-3-71 0,0 52 0,0-126 0,-2 259 0,0-27 0,10 114 0,-7-168 0,1 0 0,0-1 0,1 1 0,-1-1 0,2 1 0,-1-1 0,6 9 0,-7-14 0,0 0 0,0 0 0,0 0 0,0 0 0,1-1 0,-1 1 0,1-1 0,0 1 0,0-1 0,0 0 0,0 0 0,0 0 0,0 0 0,0-1 0,1 1 0,-1-1 0,1 0 0,-1 0 0,6 1 0,-2-1 0,0-1 0,0 0 0,1 0 0,-1 0 0,0-1 0,0 0 0,0 0 0,-1-1 0,1 0 0,0 0 0,0 0 0,8-5 0,-10 4 0,-1-1 0,1 1 0,-1-1 0,1 0 0,-1 0 0,0 0 0,-1-1 0,1 0 0,-1 1 0,0-1 0,0 0 0,0 0 0,-1-1 0,0 1 0,3-10 0,0-4 0,-2-1 0,0 1 0,-1-1 0,-1 1 0,-3-34 0,2 6 0,-1 26 0,0 0 0,-1 1 0,-6-29 0,6 42 0,1 1 0,-1-1 0,0 1 0,-1 0 0,1-1 0,-1 1 0,-1 1 0,1-1 0,-1 0 0,0 1 0,0 0 0,-1 0 0,1 0 0,-9-7 0,12 12 0,1-1 0,-1 0 0,0 0 0,0 1 0,1-1 0,-1 1 0,0-1 0,0 1 0,0-1 0,0 1 0,0 0 0,0-1 0,0 1 0,1 0 0,-1 0 0,0-1 0,0 1 0,0 0 0,0 0 0,0 0 0,0 0 0,0 0 0,0 1 0,0-1 0,0 0 0,0 0 0,0 1 0,0-1 0,0 0 0,0 1 0,0-1 0,1 1 0,-1-1 0,0 1 0,0-1 0,0 1 0,1 0 0,-1-1 0,0 1 0,1 0 0,-1 0 0,1 0 0,-1-1 0,1 1 0,-1 0 0,1 0 0,-1 0 0,1 2 0,-2 3 0,0 1 0,1-1 0,0 1 0,0 0 0,1 8 0,-1-6 0,0 21 0,0 0 0,2 0 0,2-1 0,6 35 0,-7-57 0,-1 0 0,1 0 0,1 0 0,-1 0 0,1-1 0,0 1 0,1-1 0,-1 1 0,1-1 0,1-1 0,-1 1 0,1 0 0,0-1 0,0 0 0,1 0 0,-1-1 0,1 1 0,0-1 0,0 0 0,1-1 0,-1 0 0,1 0 0,7 3 0,2-3 0,-1 0 0,1-1 0,0-1 0,-1-1 0,19-1 0,-3 1 0,-23 0 0,-1 0 0,1-1 0,0 1 0,0-1 0,-1-1 0,13-3 0,-17 4 0,0-1 0,0 1 0,0-1 0,0 0 0,-1 0 0,1 0 0,0-1 0,-1 1 0,0 0 0,1-1 0,-1 0 0,0 1 0,0-1 0,0 0 0,-1 0 0,1 0 0,1-4 0,1-6 0,0 1 0,-1-1 0,0 0 0,-1 0 0,2-20 0,-5-69 0,0 48 0,1-23 0,0 68 0,0 10 0,0 40 0,-1 41 0,1 71 0,1-126 0,2-1 0,1 1 0,12 42 0,-14-64 0,0 1 0,0 0 0,0 0 0,1-1 0,0 1 0,0-1 0,0 0 0,1 0 0,-1 0 0,1-1 0,5 5 0,-5-6 0,0 0 0,0 0 0,0-1 0,0 0 0,0 0 0,1 0 0,-1 0 0,1-1 0,-1 0 0,1 0 0,0 0 0,-1 0 0,1-1 0,8 0 0,-11 0 0,0 0 0,0 0 0,0-1 0,0 1 0,0-1 0,0 1 0,0-1 0,0 0 0,0 0 0,-1 0 0,1 0 0,0 0 0,-1 0 0,1 0 0,-1-1 0,1 1 0,-1-1 0,1 1 0,-1-1 0,0 1 0,0-1 0,0 0 0,0 0 0,0 1 0,0-1 0,0 0 0,-1 0 0,2-3 0,1-8 0,0 1 0,-1-1 0,1-20 0,-2 22 0,3-62-3,8-61 15,-9 113-8,1 1 1,0 0 0,2 0-1,10-25 1,-15 41-5,1 1 0,-1 0-1,0 0 1,1 0 0,0 0 0,0 0 0,-1 0 0,2 0-1,-1 1 1,0-1 0,1 1 0,-1-1 0,1 1-1,-1 0 1,1 0 0,0 0 0,0 0 0,0 1 0,0-1-1,1 1 1,-1 0 0,0 0 0,0 0 0,1 0-1,-1 1 1,1-1 0,-1 1 0,4 0 0,-5 0 0,0 1 0,-1-1 0,1 1 1,0-1-1,-1 1 0,1 0 0,-1 0 0,1 0 1,-1 0-1,1 0 0,-1 0 0,0 0 1,1 1-1,-1-1 0,0 0 0,0 1 0,0-1 1,0 1-1,0-1 0,0 1 0,-1-1 1,1 1-1,0 0 0,-1-1 0,1 4 1,11 51-2,-10-48 1,5 57 0,1 87 0,-6-81 0,-2 14 0,0-85 0,0 0 0,0-1 0,0 1 0,1 0 0,-1 0 0,0 0 0,0-1 0,0 1 0,0 0 0,1 0 0,-1 0 0,0 0 0,0-1 0,0 1 0,1 0 0,-1 0 0,0 0 0,0 0 0,0 0 0,1 0 0,-1 0 0,0-1 0,0 1 0,1 0 0,-1 0 0,0 0 0,0 0 0,1 0 0,-1 0 0,0 0 0,0 0 0,1 0 0,-1 0 0,0 1 0,0-1 0,0 0 0,1 0 0,-1 0 0,0 0 0,0 0 0,1 0 0,-1 0 0,0 1 0,0-1 0,0 0 0,0 0 0,1 0 0,-1 0 0,0 1 0,0-1 0,0 0 0,0 0 0,0 0 0,1 1 0,-1-1 0,0 0 0,0 0 0,0 1 0,0-1 0,0 0 0,0 0 0,0 1 0,0-1 0,0 0 0,0 1 0,6-11 0,-1-1 0,0 1 0,-1-1 0,0 0 0,0 0 0,2-14 0,5-15 0,108-286 0,-119 325 0,1 0 0,-1 0 0,0 0 0,1 0 0,-1 0 0,0 0 0,1 0 0,-1 0 0,1 0 0,0 0 0,-1 0 0,1 0 0,0 0 0,-1 0 0,1 0 0,0 0 0,0 1 0,0-1 0,0 0 0,0 1 0,0-1 0,0 1 0,0-1 0,2 0 0,-2 2 0,0 1 0,0-1 0,0 0 0,0 1 0,-1-1 0,1 1 0,0-1 0,-1 1 0,1 0 0,-1-1 0,1 1 0,-1 0 0,0-1 0,1 1 0,-1 0 0,0 2 0,6 77 0,-5 87 0,-2-80 0,0-83 0,1-1 0,1 1 0,-1 0 0,1 0 0,0 0 0,0 0 0,0-1 0,1 1 0,-1 0 0,1-1 0,0 0 0,1 1 0,-1-1 0,5 6 0,-3-6 0,0-1 0,0 1 0,0 0 0,1-1 0,0 0 0,0 0 0,-1-1 0,2 1 0,-1-1 0,0 0 0,0 0 0,11 2 0,11 0 0,0 0 0,0-2 0,1 0 0,-1-2 0,33-5 0,-51 4 0,-1 0 0,1-1 0,0-1 0,-1 1 0,0-1 1,0-1-1,0 1 0,0-2 0,0 1 0,-1-1 0,0 0 0,0 0 0,0-1 0,0 0 0,-1 0 0,0-1 1,-1 1-1,1-1 0,-1-1 0,0 1 0,-1-1 0,6-14 0,-2 3-3,-1-1 0,-1 0 0,-1 1-1,-1-2 1,-1 1 0,0 0 0,-2-1 0,-1-35-1,0 51 4,0 1 0,-1-1-1,1 1 1,-1-1-1,0 0 1,-1 1 0,1 0-1,-1-1 1,1 1 0,-1 0-1,-1 0 1,1 0 0,0 0-1,-1 0 1,0 0-1,0 1 1,0-1 0,-6-4-1,3 4 4,1 1-1,-1 0 0,0 0 0,1 1 0,-1 0 0,-1 0 1,1 0-1,0 1 0,0 0 0,-1 0 0,1 0 0,-12 1 1,15 0-3,0 0 0,1 0 0,-1 1 1,0-1-1,0 1 0,0 0 1,1-1-1,-1 1 0,0 0 0,1 1 1,-1-1-1,1 0 0,-1 1 0,1-1 1,0 1-1,-1 0 0,-2 3 1,2 0-1,-1-1 0,1 0 0,1 1 0,-1-1 0,1 1 0,0 0 0,0 0 0,0 0 0,-1 5 1,-1 12-2,1 0 1,1 0 0,1 37 0,1-49 0,0 0 0,0 0 0,1 0 0,0 0 0,0-1 0,1 1 0,1 0 0,5 14 0,-7-21 0,1 0 0,0 1 0,0-1 0,0 0 0,0 0 0,0 0 0,1 0 0,-1-1 0,1 1 0,0-1 0,0 1 0,0-1 0,0 0 0,0 0 0,1 0 0,-1-1 0,0 1 0,1-1 0,-1 0 0,1 0 0,0 0 0,-1 0 0,5 0 0,2 0 0,-1 0 0,1-1 0,-1 0 0,12-1 0,-19 1 0,1-1 0,0 0 0,0 1 0,-1-1 0,1 0 0,0 0 0,-1-1 0,1 1 0,-1-1 0,0 1 0,1-1 0,-1 0 0,0 1 0,0-1 0,0 0 0,0-1 0,0 1 0,1-3 0,7-13 0,-1-1 0,-1-1 0,-1 1 0,0-1 0,-2-1 0,4-21 0,-2 1 0,3-45 0,-35 280 0,5-56 0,-6 137 0,-31 232 0,54-486 0,-1 0 0,-1 0 0,0 0 0,-14 31 0,17-50 0,1 0 0,0 0 0,-1 1 0,0-1 0,0 0 0,1-1 0,-1 1 0,-1 0 0,1 0 0,0-1 0,0 1 0,0-1 0,-1 0 0,1 0 0,-1 0 0,1 0 0,-1 0 0,1 0 0,-1-1 0,1 1 0,-1-1 0,0 0 0,1 0 0,-5 0 0,3 0 0,-1 0 0,1-1 0,-1 0 0,1 0 0,-1 0 0,1 0 0,0-1 0,-1 0 0,1 1 0,0-2 0,0 1 0,1 0 0,-7-5 0,0-4 0,1 1 0,1-1 0,0 0 0,0-1 0,1 1 0,1-2 0,0 1 0,-6-16 0,0-6 0,2 0 0,-7-36 0,12 36 0,1-1 0,1 1 0,5-60 0,-2 85 0,2 1 0,-1-1 0,1 1 0,0 0 0,1 0 0,0 0 0,0 0 0,1 0 0,7-12 0,-2 7 0,0 1 0,1 0 0,1 1 0,21-19 0,4 2 0,2 2 0,63-33 0,215-101 0,-16 9 0,-269 136 0,-22 11 0,0 0 0,0-1 0,-1 0 0,0 0 0,0-1 0,0 0 0,-1 0 0,11-11 0,-18 17 0,0 0 0,0 0 0,1-1 0,-1 1 0,0 0 0,0 0 0,0 0 0,0-1 0,0 1 0,0 0 0,1 0 0,-1 0 0,0-1 0,0 1 0,0 0 0,0 0 0,0 0 0,0-1 0,0 1 0,0 0 0,0 0 0,0-1 0,0 1 0,0 0 0,0 0 0,0 0 0,0-1 0,-1 1 0,1 0 0,0 0 0,0 0 0,0-1 0,0 1 0,0 0 0,0 0 0,0 0 0,-1-1 0,1 1 0,0 0 0,0 0 0,-1 0 0,-13-6-21,-35-7-214,-26-2-533</inkml:trace>
</inkml:ink>
</file>

<file path=ppt/ink/ink12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2"/>
    </inkml:context>
    <inkml:brush xml:id="br0">
      <inkml:brushProperty name="width" value="0.05" units="cm"/>
      <inkml:brushProperty name="height" value="0.05" units="cm"/>
      <inkml:brushProperty name="color" value="#FFFFFF"/>
    </inkml:brush>
  </inkml:definitions>
  <inkml:trace contextRef="#ctx0" brushRef="#br0">99 160 32575,'-18'-1'32,"11"1"-21,1 0 1,0 0 0,0 0-1,-1 0 1,1 1-1,-10 3 1,14-3-11,1 0-1,-1-1 1,0 1 0,1 1-1,-1-1 1,1 0 0,-1 0-1,1 0 1,0 1 0,0-1-1,-1 1 1,1-1 0,0 1-1,0-1 1,0 1-1,1 0 1,-1-1 0,0 1-1,1 0 1,-1 0 0,1-1-1,-1 1 1,1 0 0,0 0-1,0 0 1,0 3 0,0-2-1,0 0 1,0 0-1,0 0 1,0 1 0,1-1-1,-1 0 1,1 0-1,0 0 1,0 0-1,0 0 1,1 0 0,-1 0-1,0 0 1,1-1-1,0 1 1,0-1-1,0 1 1,0-1 0,0 1-1,0-1 1,1 0-1,-1 0 1,1 0 0,-1 0-1,1-1 1,0 1-1,0-1 1,0 0-1,0 1 1,0-1 0,3 0-1,10 3 2,0-1 0,0 0 0,1-1 0,27-1 0,-34 0-1,11 0 1,-6 0 3,-1-1 0,0 0 0,1-1 0,26-5 0,-38 6-5,0-1 0,1 0 0,-1-1 0,0 1 1,0 0-1,0-1 0,0 0 0,0 1 0,0-1 1,-1-1-1,1 1 0,-1 0 0,1 0 0,-1-1 1,0 0-1,0 1 0,0-1 0,0 0 0,0 0 1,-1 0-1,1 0 0,-1 0 0,0 0 0,0-1 1,0 1-1,0-5 0,1-1 0,-1-1 0,-1 1 0,0 0 0,0-1 0,0 1 0,-1 0 0,-1-1 0,0 1 0,0 0 0,-1 0 0,0 0 0,0 1 0,-1-1 0,-9-15 0,9 18 0,0 0 0,-1 1 0,0 0 0,0-1 0,0 2 0,0-1 0,-1 1 0,1 0 0,-1 0 0,0 0 0,-1 1 0,1 0 0,0 0 0,-1 0 0,0 1 0,1 0 0,-1 1 0,0-1 0,0 1 0,-11 0 0,12 1 0,0 0 1,0 0-1,0 1 1,0-1-1,0 2 1,0-1-1,0 1 1,0-1-1,0 1 0,1 1 1,-11 5-1,8-2-21,0 0 0,1 0-1,0 1 1,0 0 0,0 0-1,-9 14 1,-24 37-571</inkml:trace>
</inkml:ink>
</file>

<file path=ppt/ink/ink12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7"/>
    </inkml:context>
    <inkml:brush xml:id="br0">
      <inkml:brushProperty name="width" value="0.05" units="cm"/>
      <inkml:brushProperty name="height" value="0.05" units="cm"/>
      <inkml:brushProperty name="color" value="#FFFFFF"/>
    </inkml:brush>
  </inkml:definitions>
  <inkml:trace contextRef="#ctx0" brushRef="#br0">269 520 31598,'-31'-33'559,"30"30"-533,-1 0-1,0 0 1,-1 0-1,1 1 1,0-1-1,-1 1 1,1-1-1,-1 1 1,0 0 0,0 0-1,0 0 1,0 0-1,0 1 1,0-1-1,0 1 1,-1 0-1,1 0 1,-1 0-1,1 0 1,-1 1-1,-5-1 1,3 1-26,-1 0 0,0 0 0,0 1 0,1-1 0,-1 2 0,1-1 0,-1 1 0,-11 5 0,13-5 0,0 2 0,1-1 0,-1 0 0,1 1 0,0 0 0,0 0 0,1 0 0,-1 1 0,1-1 0,0 1 0,-4 7 0,-1 4 0,1 0 0,0 1 1,1 0-1,1 0 0,1 0 0,0 0 1,1 1-1,1 0 0,1-1 0,1 29 1,0-42-1,0 1 0,0 0 1,1-1-1,0 1 0,-1-1 1,2 1-1,-1-1 0,0 1 0,1-1 1,0 0-1,0 0 0,0 0 1,1 0-1,-1 0 0,1 0 1,0-1-1,0 1 0,0-1 1,0 0-1,1 0 0,-1 0 1,1 0-1,0 0 0,0-1 1,0 0-1,0 0 0,0 0 0,1 0 1,-1-1-1,1 1 0,-1-1 1,1 0-1,4 0 0,-2 0 1,1 0-1,-1-1 0,1 0 0,-1 0 1,0 0-1,1-1 0,-1 0 1,0-1-1,1 0 0,-1 0 0,0 0 1,0-1-1,-1 0 0,1 0 1,0-1-1,-1 0 0,0 0 0,10-9 1,-9 7 1,0-1 0,-1 0 0,0 0 0,-1-1-1,0 0 1,0 0 0,0 0 0,-1 0 0,0-1 0,-1 0 0,0 1 0,0-1 0,-1-1 0,2-12 0,-1-26-2,-4-64 0,0 93 0,1 13 0,-3-35 0,3 39 0,-1-1 0,1 1 0,-1 0 0,1 0 0,-1 0 0,0 0 0,0 0 0,0 0 0,0 0 0,0 0 0,0 0 0,0 0 0,-1 0 0,-2-2 0,3 3 0,1 1 0,-1-1 0,1 1 0,-1 0 0,0-1 0,1 1 0,-1 0 0,0 0 0,1-1 0,-1 1 0,0 0 0,1 0 0,-1 0 0,0 0 0,1 0 0,-1 0 0,0 0 0,1 0 0,-1 0 0,0 0 0,1 0 0,-1 0 0,0 1 0,1-1 0,-1 0 0,0 0 0,1 1 0,-1-1 0,1 1 0,-1-1 0,0 0 0,1 1 0,-1-1 0,1 1 0,-1-1 0,1 1 0,0-1 0,-1 1 0,1 0 0,-1-1 0,1 1 0,0-1 0,0 1 0,-1 0 0,1-1 0,0 1 0,0 0 0,0-1 0,0 1 0,0 0 0,-1-1 0,2 2 0,-7 40 0,6-38 0,-3 30 0,0-4 0,2 0 0,0 1 0,2-1 0,6 32 0,-6-56 0,0-1 0,0 1 0,1-1 0,0 0 0,0 0 0,1 0 0,-1 0 0,1 0 0,0 0 0,1-1 0,-1 1 0,1-1 0,-1 0 0,1 0 0,1 0 0,-1-1 0,0 1 0,1-1 0,0 0 0,0 0 0,0-1 0,0 0 0,0 1 0,0-2 0,1 1 0,-1-1 0,1 1 0,-1-2 0,1 1 0,9 0 0,2-1 1,-11 1-3,1-1 0,0 0 0,0 0 0,-1 0 0,1-1 1,0 0-1,-1 0 0,1-1 0,0 0 0,-1 0 1,0 0-1,0-1 0,0 0 0,8-5 0,-7 2 2,0 0 0,0 0 0,-1-1 0,0 0-1,-1 0 1,1-1 0,-1 0 0,-1 1 0,0-2 0,0 1-1,0 0 1,-1-1 0,0 0 0,3-17 0,-2-7 7,-1 1-1,-2-1 1,-2-32 0,0 3-5,1 701-34,30-1064 32,-22 342 0,-6 63 0,-1 8 0,0 0 0,0 0 0,1 0 0,1 0 0,0 0 0,0 1 0,1-1 0,10-19 0,-13 30 1,-1 0-1,1 0 1,0 0 0,-1 0-1,1 0 1,0-1 0,0 1 0,0 1-1,0-1 1,0 0 0,0 0-1,0 0 1,0 0 0,0 1 0,0-1-1,0 0 1,0 1 0,1-1-1,-1 1 1,0 0 0,0-1-1,1 1 1,-1 0 0,0 0 0,1-1-1,-1 1 1,0 0 0,1 0-1,-1 1 1,0-1 0,1 0-1,-1 0 1,0 1 0,0-1 0,1 1-1,-1-1 1,0 1 0,0-1-1,0 1 1,0 0 0,0-1-1,1 1 1,-1 0 0,1 1 0,3 3-1,-1-1 0,1 1 0,-1 0 0,0 1 0,0-1 0,0 1 0,5 11 0,2 11 0,-1 0 0,-1 1 0,-2 0 0,-1 0 0,-1 1 0,-2-1 0,0 60 0,-4-81 0,0 1 0,0-1 0,-1 0-1,0 0 1,0 0 0,-1 0 0,0 0 0,0 0 0,-1-1-1,0 1 1,0-1 0,-1 0 0,0-1 0,0 1 0,0-1-1,-1 0 1,0 0 0,0 0 0,-1-1 0,0 0 0,0 0-1,0-1 1,0 0 0,-1 0 0,1-1 0,-1 0 0,0 0-1,0-1 1,0 0 0,0 0 0,-13 0 0,20-1-3,0-1 1,0 0 0,0 0 0,0 0 0,0 0 0,-1-1-1,1 1 1,0 0 0,0 0 0,0-1 0,0 1-1,0-1 1,0 1 0,0-1 0,0 1 0,0-1-1,0 1 1,0-1 0,0 0 0,1 0 0,-1 1-1,0-1 1,0 0 0,1 0 0,-1 0 0,0 0-1,1 0 1,-1 0 0,1 0 0,0 0 0,-1-2-1,1 2-1,-1-1 0,1 0-1,1 1 1,-1-1-1,0 1 1,0-1 0,1 1-1,-1-1 1,1 1-1,-1-1 1,1 1 0,-1-1-1,1 1 1,0-1-1,0 1 1,0 0-1,0-1 1,0 1 0,0 0-1,0 0 1,0 0-1,1 0 1,0-1 0,9-4 3,1 0 0,-1 1 1,1 1-1,0 0 0,0 0 1,0 1-1,22-2 0,-4-1 9,-25 5-7,22-4 5,-1-1-1,1-2 1,34-14-1,-55 19-1,0 0 0,0 0 0,0 0 0,0-1 0,0 0 0,-1 0 0,0 0 0,0-1 0,0 0-1,0 0 1,-1 0 0,0 0 0,0-1 0,0 0 0,-1 0 0,0 0 0,0 0 0,0 0 0,2-10 0,0-20 14,-1-1 0,-2 0 0,-6-74 0,4 107-16,0 3-2,0 0 0,0 0 0,1 1 1,-1-1-1,0 0 0,0 0 0,0 0 0,0 1 0,0-1 0,0 0 0,0 0 0,-1 1 0,1-1 0,0 0 0,0 0 0,-1 1 1,1-1-1,0 0 0,-1 1 0,1-1 0,-1 0 0,1 1 0,-1-1 0,1 0 0,-1 1 0,1-1 0,-1 1 0,1-1 0,-1 1 1,0 0-1,1-1 0,-1 1 0,0-1 0,1 1 0,-2-1 0,-2 8 0,-2 60 0,2 0 0,6 67 0,0-28 0,-6 142 0,10-533 0,-1 211 0,28-139 0,-32 205 0,1 0 0,1 0 0,0 0 0,0 0 0,0 1 0,1-1 0,6-7 0,-9 13 0,0 0 0,0 1 0,1-1 0,-1 0 0,1 1 0,-1 0 0,1-1 0,0 1 0,-1 0 0,1 0 0,0 0 0,0 0 0,0 0 0,0 0 0,0 1 0,0-1 0,0 1 0,0-1 0,0 1 0,0 0 0,0 0 0,0 0 0,0 0 0,0 0 0,0 0 0,0 1 0,1-1 0,-1 0 0,0 1 0,0 0 0,-1 0 0,1-1 0,2 3 0,0-1 0,-1 0 0,0 0 0,-1 1 0,1-1 0,0 1 0,-1 0 0,1 0 0,-1 0 0,0 0 0,0 1 0,0-1 0,-1 0 0,1 1 0,-1-1 0,2 7 0,1 5 0,-1 0 0,3 22 0,-3-17 0,-2 1 0,0 0 0,-1 0 0,-1-1 0,-6 35 0,5-45 0,-1-1 0,0 0 0,-1 0 0,1 0 0,-2 0 0,1-1 0,-1 0 0,-1 0 0,1 0 0,-1 0 0,-1-1 0,1 0 0,-1-1 0,-10 8 0,9-8-14,0-1-1,-1 0 1,-15 6 0,21-10-134,28-2 147,0-1 0,1-1 0,-2-1 0,1-1 0,43-15 0,-52 14 7,-1 0 0,0-1 0,-1 0 0,1-2-1,-1 1 1,-1-2 0,0 0 0,0 0 0,-1-1-1,13-15 1,-17 15-1,0-1-1,-1 0 1,0 0-1,-1-1 1,-1 0-1,0 0 1,-1-1-1,0 1 1,-1-1-1,3-24 1,-2-13 10,-5-82-1,-1 56-7,2 46-2,1 15-2,-1 0 1,-3-22 0,3 37-4,-1-1 0,0 0 0,1 0 1,-1 1-1,0-1 0,0 1 0,0-1 1,0 1-1,0-1 0,0 1 0,-1 0 1,1-1-1,0 1 0,-1 0 0,1 0 1,-1 0-1,1 0 0,-1 0 0,0 0 1,1 0-1,-1 1 0,0-1 0,1 1 1,-1-1-1,0 1 0,0 0 0,0-1 1,1 1-1,-1 0 0,0 0 0,0 0 1,0 1-1,1-1 0,-1 0 0,0 1 1,0-1-1,0 1 0,1-1 0,-1 1 1,0 0-1,1 0 0,-1 0 0,1 0 1,-1 0-1,1 0 0,-1 0 0,1 0 1,0 1-1,0-1 0,0 0 0,-1 1 1,1-1-1,-1 3 0,-2 14 0,1 0 0,0 0 0,1 0 0,1 0 0,1 1 0,3 22 0,-2 13 0,7 144 26,-4-166-24,1 0-1,1-1 0,2 0 0,14 38 0,-20-63-1,0-1 0,0 1 0,1-1 0,0 0 0,-1 0 0,2 0 0,-1 0 0,1 0 0,-1 0 0,1-1 0,0 0 0,1 0 0,-1 0 0,1-1 0,0 1 0,0-1 0,0 0 0,0 0 0,0-1 0,1 1 0,-1-1 0,1-1 0,0 1 0,-1-1 0,1 0 0,0 0 0,0 0 0,11-1 0,-13 0 0,-1-1 0,1 1 0,0-1 0,-1 1 0,1-1 0,-1 0 0,1 0 0,-1-1 0,1 1 0,-1-1 0,0 0 0,0 0 0,0 0 0,0 0 0,4-4 0,-1 1 0,-1-1 0,-1 1 0,1-1 0,-1-1 0,0 1 0,0 0 0,3-10 0,0-2 0,-1 0 0,-1-1 0,0 0 0,-2 1 0,3-28 0,-3 7 0,-2 0 0,-6-76 0,3 106 0,0 1 0,0 0 0,-1-1 0,-8-13 0,11 21 0,0 1 0,0 0 0,0-1 0,0 1 0,0 0 0,0-1 0,0 1 0,0 0 0,0-1 0,0 1 0,-1 0 0,1 0 0,0-1 0,0 1 0,0 0 0,-1-1 0,1 1 0,0 0 0,0 0 0,-1-1 0,1 1 0,0 0 0,0 0 0,-1 0 0,1 0 0,0-1 0,-1 1 0,1 0 0,0 0 0,-1 0 0,1 0 0,0 0 0,-1 0 0,1 0 0,0 0 0,-1 0 0,1 0 0,0 0 0,-1 0 0,1 0 0,0 0 0,-1 0 0,1 0 0,0 0 0,-1 0 0,1 1 0,0-1 0,-1 0 0,1 0 0,0 0 0,-1 1 0,1-1 0,0 0 0,0 0 0,-1 1 0,1-1 0,0 0 0,0 0 0,0 1 0,0-1 0,-1 1 0,-7 20 0,4 25 0,3 73 0,2-59 0,-1-43 0,1 0 0,0 1 0,1-1 0,1 0 0,0 0 0,10 25 0,-12-37 0,2 0 0,-1 0 0,0 0 0,1 0 0,0-1 0,0 1 0,0-1 0,1 0 0,-1 0 0,1 0 0,0 0 0,0-1 0,1 1 0,-1-1 0,1 0 0,-1-1 0,1 1 0,0-1 0,0 0 0,0 0 0,0 0 0,1-1 0,-1 1 0,11 0 0,-16-2 0,10 1-4,0 0-1,-1-1 1,1 0-1,17-3 1,-24 2 3,0 1 1,0-1-1,-1 0 1,1 0-1,0 0 1,-1-1-1,1 1 1,-1-1 0,1 1-1,-1-1 1,1 0-1,-1 0 1,0 0-1,0 0 1,0 0-1,0-1 1,-1 1-1,1-1 1,-1 1-1,3-5 1,2-8 0,-1 0 0,0 0 0,-1-1 0,-1 0 0,3-31 0,-4-86 0,-2 33 0,0 98 0,0 0-1,0 0 1,0 0 0,0-1 0,0 1-1,1 0 1,-1 0 0,1 0-1,-1 0 1,1 0 0,0 0-1,0 0 1,0 0 0,0 0 0,0 0-1,1 0 1,-1 0 0,0 1-1,1-1 1,-1 0 0,1 1 0,0-1-1,0 1 1,1-1 0,2 0-1,0 1 0,0-1 0,1 1 0,-1 0 0,0 1 0,0 0 0,1-1 0,5 2 0,-5-1 1,2 1 0,-8 0 0,0-1 0,0 0 0,0 0 0,0 0 0,0 0 0,0 0 0,0 0 0,1 0 0,-1 1 0,0-1 0,0 0 0,0 0 0,0 0 0,0 0 0,0 0 0,0 1 0,0-1 0,0 0 0,0 0 0,0 0 0,0 0 0,0 0 0,0 1 0,0-1 0,0 0 0,0 0 0,0 0 0,0 0 0,0 1 0,0-1 0,0 0 0,0 0 0,0 0 0,0 0 0,0 0 0,0 1 0,0-1 0,-1 0 0,1 0 0,0 0 0,0 0 0,0 0 0,0 0 0,0 1 0,0-1 0,0 0 0,-1 0 0,1 0 0,0 0 0,0 0 0,0 0 0,0 0 0,-1 0 0,1 0 0,0 0 0,0 0 0,-9 3 0,8-3 0,-9 3 1,0 0-1,1 1 1,-1 1-1,1 0 1,0 0 0,1 1-1,-1-1 1,1 2 0,0 0-1,0 0 1,1 0-1,0 1 1,0 0 0,1 0-1,0 0 1,1 1-1,-1 0 1,2 0 0,-1 1-1,1-1 1,1 1 0,0 0-1,0 0 1,1 0-1,-2 21 1,3-16-1,0 1 0,1-1 0,3 25 0,-2-35 0,0 0 0,0-1 0,0 1 0,1-1 0,0 1 0,0-1 0,0 0 0,0 0 0,1 0 0,-1 0 0,1 0 0,0 0 0,0-1 0,0 0 0,8 6 0,-2-2 0,1-2 0,0 1 0,0-2 0,0 1 0,0-1 0,1-1 0,0 0 0,0 0 0,21 1 0,9-1 0,55-3 0,-43-1 0,-41 1 0,0 0 1,0-1-1,-1-1 0,1 0 1,0 0-1,-1-1 0,0-1 1,1 0-1,11-6 0,-18 7 2,0 0-1,0-1 1,0 1-1,0-1 1,0 0-1,-1 0 0,0 0 1,0-1-1,0 0 1,0 1-1,-1-1 1,0-1-1,0 1 0,0 0 1,0-1-1,-1 1 1,0-1-1,0 0 1,1-10-1,0-1-1,-2-1 0,1 0 0,-2 1 0,-1-1 0,0 0 0,-1 1 0,-5-22 0,4 28 0,0 0 0,-1 0 0,0 1 0,-1-1 0,0 1 0,0 0 0,-1 0 0,0 1 0,-1 0 0,0 0 0,0 1 0,-12-10 0,15 15 0,0 0 0,0 0 0,-1 1 0,1 0 0,-1 0 0,0 0 0,0 0 0,1 1 0,-10-1 0,12 1 0,-1 0 0,0 1 0,0 0 0,0 0 0,0 0 0,1 0 0,-1 0 0,0 0 0,0 1 0,1 0 0,-1-1 0,0 1 0,0 0 0,1 0 0,-1 0 0,1 1 0,-1-1 0,1 1 0,-3 2 0,1 0 0,1 0 0,0 1 0,0 0 0,1 0 0,0 0 0,0 0 0,0 0 0,0 0 0,1 0 0,-1 1 0,1-1 0,0 7 0,-2 76 0,4-63 0,-1-5 0,0 0 0,2 0 0,1 1 0,9 35 0,-10-49 0,0-1 0,0 0 0,1 0 0,-1 0 0,1 0 0,1 0 0,-1-1 0,1 0 0,0 1 0,0-1 0,0-1 0,1 1 0,0-1 0,0 1 0,0-1 0,0-1 0,1 1 0,0-1 0,8 4 0,-7-5 0,0-1 0,0 0 0,0 0 0,0-1 0,0 0 0,13-1 0,3 0 0,-22 1 0,1 0 0,0 0 0,0 0 0,0-1 0,-1 1 0,1 0 0,0-1 0,-1 0 0,1 1 0,0-1 0,-1 0 0,1 0 0,-1 0 0,1 0 0,-1 0 0,1 0 0,-1-1 0,0 1 0,0 0 0,2-2 0,-1-1 0,1 0 0,-1 0 0,0 0 0,0-1 0,0 1 0,-1-1 0,2-7 0,0-7 0,0 0 0,-2-37 0,-1 56 0,0-17 0,0 0 0,-5-23 0,4 35 0,0-1 0,-1 1 0,1-1 0,-1 1 0,-1 0 0,1 0 0,-1 0 0,0 0 0,0 0 0,-6-7 0,9 11 0,0 1 0,0 0 0,-1 0 0,1-1 0,0 1 0,0 0 0,0 0 0,0 0 0,-1-1 0,1 1 0,0 0 0,0 0 0,0 0 0,-1-1 0,1 1 0,0 0 0,-1 0 0,1 0 0,0 0 0,0 0 0,-1 0 0,1 0 0,0 0 0,0-1 0,-1 1 0,1 0 0,0 0 0,-1 0 0,1 0 0,0 1 0,0-1 0,-1 0 0,1 0 0,0 0 0,-1 0 0,1 0 0,0 0 0,0 0 0,-1 0 0,1 1 0,0-1 0,0 0 0,-1 0 0,1 0 0,0 0 0,0 1 0,0-1 0,-1 0 0,1 0 0,0 1 0,0-1 0,0 0 0,0 0 0,-1 1 0,-2 16 0,2-12 0,0 13 0,0 0 0,1 1 0,0-1 0,2 0 0,4 19 0,-6-33 0,1 0 0,0 0 0,0-1 0,1 1 0,-1-1 0,1 1 0,0-1 0,-1 0 0,2 1 0,-1-1 0,0 0 0,1 0 0,-1-1 0,1 1 0,0 0 0,0-1 0,0 0 0,0 0 0,0 0 0,0 0 0,1 0 0,-1 0 0,1-1 0,-1 0 0,1 0 0,0 0 0,0 0 0,-1 0 0,1-1 0,0 1 0,6-1 0,12 0 0,-11 1 0,0-1 0,0-1 0,13-1 0,-21 1 0,1 0 0,-1 1 0,1-2 0,-1 1 0,0 0 0,0-1 0,0 1 0,1-1 0,-2 0 0,1 0 0,0 0 0,0-1 0,-1 1 0,4-4 0,3-6 0,-1-1 0,0 1 0,-1-2 0,0 1 0,-1-1 0,-1 0 0,0 0 0,0-1 0,-2 1 0,4-27 0,-2-13 0,-3-88 0,-3 88 0,2 7 0,0 20 0,0 0 0,-2 0 0,-1 0 0,-1 1 0,-2-1 0,-9-34 0,14 60 0,-1 1 0,1-1 0,0 0 0,-1 0 0,1 0 0,0 1 0,-1-1 0,1 0 0,-1 1 0,1-1 0,-1 0 0,0 1 0,1-1 0,-1 0 0,1 1 0,-1-1 0,0 1 0,0-1 0,1 1 0,-1 0 0,0-1 0,0 1 0,0 0 0,1-1 0,-1 1 0,-2 0 0,2 0 0,0 0 0,0 1 0,0-1 0,0 0 0,1 1 0,-1-1 0,0 1 0,0 0 0,0-1 0,0 1 0,0-1 0,1 1 0,-1 0 0,0 0 0,1-1 0,-1 1 0,0 0 0,1 0 0,-1 0 0,1 0 0,0 0 0,-1 0 0,1 0 0,0 0 0,-1 2 0,-4 16 0,1 0 0,1 0 0,-2 36 0,4 71 0,2-70 0,-1-41 0,-1 20 0,2 1 0,1-1 0,1 1 0,14 55 0,-15-83 0,1 0 0,-1-1 0,1 1 0,0-1 0,1 0 0,0 0 0,0 0 0,1 0 0,0 0 0,0-1 0,0 0 0,1 0 0,0-1 0,0 1 0,0-1 0,1 0 0,-1-1 0,1 0 0,1 0 0,-1 0 0,0-1 0,1 0 0,0-1 0,-1 1 0,1-2 0,9 2 0,-5-1 0,0-1 0,1 0 0,-1-1 0,19-2 0,-26 2 0,-1-1 0,1 0 0,0 0 0,-1-1 0,1 1 0,-1-1 0,0 0 0,0 0 0,1 0 0,-1-1 0,-1 0 0,1 1 0,0-1 0,4-5 0,-1-1 0,-1 0 0,0 0 0,0-1 0,-1 0 0,0 0 0,0 0 0,-1-1 0,-1 1 0,0-1 0,0 0 0,1-22 0,-1-2 0,-3 0 0,-4-49 0,-5 40 0,9 42 0,0 1 0,0 0 0,-1 0 0,1 0 0,-1 0 0,1 0 0,0 0 0,-1 0 0,0 0 0,1 0 0,-1 0 0,0 0 0,1 0 0,-1 1 0,0-1 0,0 0 0,0 0 0,0 1 0,0-1 0,0 0 0,0 1 0,0-1 0,0 1 0,0 0 0,0-1 0,0 1 0,0 0 0,0-1 0,0 1 0,0 0 0,0 0 0,0 0 0,-1 0 0,1 0 0,-1 0 0,0 2 0,1-1 0,-1 0 0,1 0 0,-1 0 0,1 1 0,0-1 0,0 1 0,0-1 0,0 1 0,0-1 0,0 1 0,0 0 0,0 0 0,0-1 0,1 1 0,-1 0 0,1 0 0,-1 0 0,1 0 0,0 0 0,0-1 0,0 1 0,0 4 0,-1 2 0,-3 22 0,2 1 0,1 0 0,1-1 0,1 1 0,6 31 0,-5-55 0,0 0 0,0-1 0,0 1 0,1-1 0,0 1 0,0-1 0,1 0 0,-1 0 0,1 0 0,1-1 0,-1 0 0,1 1 0,0-1 0,0-1 0,0 1 0,1-1 0,0 0 0,0 0 0,0-1 0,10 5 0,-5-4 0,1 0 0,0 0 0,0-1 0,0-1 0,0 0 0,0 0 0,0-1 0,1-1 0,-1 0 0,24-4 0,-32 3 0,0 0 0,0 0 0,0-1 0,0 0 0,0 0 0,0 0 0,0 0 0,0 0 0,-1-1 0,0 0 0,1 1 0,-1-1 0,0-1 0,0 1 0,0 0 0,-1-1 0,1 1 0,-1-1 0,0 0 0,0 0 0,0 0 0,-1 0 0,1 0 0,-1 0 0,1-9 0,3-8 0,-2 0 0,-1-1 0,0-38 0,0 2 0,0 37 0,-2-1 0,0 0 0,-1 0 0,-1 1 0,-6-29 0,1 38 0,2 19 0,1 21 0,-1 48 0,8 141 0,-2-211 0,-1 0 0,1 0 0,0 0 0,1-1 0,0 1 0,0 0 0,0 0 0,0-1 0,1 1 0,0-1 0,0 0 0,0 0 0,1 0 0,0 0 0,0-1 0,8 8 0,-6-8 0,1 0 0,-1 0 0,1-1 0,-1 0 0,1 0 0,0-1 0,0 1 0,0-2 0,1 1 0,-1-1 0,0 0 0,0 0 0,11-1 0,0 0 0,28-2 0,-44 2 0,1-1 0,0 1 0,-1-1 0,1 0 0,-1 0 0,1 0 0,-1-1 0,0 1 0,1 0 0,-1-1 0,0 0 0,0 1 0,0-1 0,0 0 0,2-3 0,0-2 0,1-1 0,-1 0 0,-1 0 0,0 0 0,0 0 0,0 0 0,-1-1 0,0 1 0,-1-1 0,1-16 0,-1-11 0,-5-43 0,4 78 0,0-9 0,-2 0 0,1 0 0,-1 1 0,-1-1 0,0 1 0,0 0 0,-1 0 0,0 0 0,0 0 0,-1 0 0,-10-12 0,11 15 0,-1 1 0,0 0 0,0 0 0,0 1 0,0 0 0,-1-1 0,0 2 0,0-1 0,0 1 0,0 0 0,-1 0 0,1 1 0,-1-1 0,1 1 0,-1 1 0,0 0 0,-9-1 0,13 1 0,-4 1 0,0-1 0,0 1 0,0 0 0,0 1 0,-10 1 0,15-2 0,0 1 0,0 0 0,0 0 0,-1 0 0,1 0 0,0 0 0,1 1 0,-1-1 0,0 0 0,0 1 0,0 0 0,1-1 0,-1 1 0,1 0 0,-1 0 0,1 0 0,0 0 0,0 0 0,-2 3 0,-1 8 0,1 0 0,0-1 0,1 1 0,0 0 0,1 0 0,0 0 0,2 22 0,0-12 0,-1-14-1,1-1 1,0 1-1,0-1 0,1 1 0,0-1 1,0 0-1,1 0 0,0 0 1,1 0-1,0-1 0,0 1 1,1-1-1,-1 0 0,2 0 0,-1-1 1,1 1-1,0-1 0,0 0 1,0-1-1,1 0 0,0 0 1,0 0-1,1-1 0,-1 0 0,1 0 1,0-1-1,0 0 0,0 0 1,0-1-1,0 0 0,1 0 1,-1-1-1,1 0 0,-1-1 0,1 0 1,-1 0-1,11-2 0,-15 1 1,-1 0 0,1 0 0,0 0-1,-1 0 1,1-1 0,0 0-1,-1 1 1,0-1 0,1 0 0,-1-1-1,0 1 1,0-1 0,-1 1 0,1-1-1,0 0 1,-1 0 0,1 0 0,-1 0-1,0 0 1,0-1 0,2-5-1,3-8 2,0 0-1,-2 0 0,6-23 0,-7 22 0,7-32 0,-5 21 0,12-34 0,-18 62 0,1 1 0,-1 0 0,0-1 0,0 1 0,0 0 0,0-1 0,0 1 0,1-1 0,-1 1 0,0 0 0,0-1 0,1 1 0,-1 0 0,0-1 0,0 1 0,1 0 0,-1 0 0,0-1 0,1 1 0,-1 0 0,0 0 0,1 0 0,-1-1 0,1 1 0,-1 0 0,0 0 0,1 0 0,-1 0 0,1 0 0,-1 0 0,1 0 0,0 0 0,-1 0 0,1 1 0,0-1 0,0 1 0,-1-1 0,1 1 0,0-1 0,-1 1 0,1-1 0,-1 1 0,1 0 0,-1-1 0,1 1 0,-1 0 0,1-1 0,-1 1 0,0 0 0,1 1 0,8 23 4,-1 0-1,-1 0 1,-2 0-1,3 28 1,6 110-17,-14-154 25,2 27 3,-2-36-15,0 0 0,0 1 0,0-1 0,0 1 0,0-1 0,0 1 0,0-1 0,1 0 0,-1 1 0,0-1 0,0 1 0,0-1 0,1 0 0,-1 1 0,0-1 0,0 0 0,1 1 0,-1-1 0,0 0 0,1 1 0,-1-1 0,0 0 0,1 0 0,-1 1 0,0-1 0,1 0 0,-1 0 0,1 0 0,-1 0 0,1 0 0,-1 1 0,0-1 0,1 0 0,-1 0 0,1 0 0,-1 0 0,1 0 0,-1 0 0,0 0 0,1 0 0,-1-1 0,1 1 0,-1 0 0,1 0 0,-1 0 0,0 0 0,1 0 0,-1-1 0,1 1 0,-1 0 0,0 0 0,1-1 0,-1 1 0,0 0 0,0-1 0,1 1 0,-1 0 0,0-1 0,1 1 0,-1 0 0,0-1 0,0 1 0,0-1 0,1 0 0,9-12 0,-1-1 0,0 0 0,-1-1 0,-1 0 0,0 0 0,-1 0 0,5-18 0,10-24 0,-3 14 0,-2 1 0,3 1 0,1 0 0,39-57 0,-59 97 0,0 1 0,0 0 0,0 0 0,0 0 0,0 0 0,0-1 0,0 1 0,0 0 0,0 0 0,0 0 0,0 0 0,0-1 0,1 1 0,-1 0 0,0 0 0,0 0 0,0 0 0,0 0 0,0 0 0,0-1 0,0 1 0,0 0 0,1 0 0,-1 0 0,0 0 0,0 0 0,0 0 0,0 0 0,0 0 0,1 0 0,-1 0 0,0-1 0,0 1 0,0 0 0,0 0 0,0 0 0,1 0 0,-1 0 0,0 0 0,0 0 0,0 0 0,0 0 0,1 0 0,-1 0 0,0 1 0,0-1 0,0 0 0,0 0 0,1 0 0,-1 0 0,0 0 0,0 0 0,0 0 0,0 0 0,0 0 0,1 1 0,0 13 0,-1 28 0,-3-1 0,-10 66 0,6-72 0,2 0 0,2 1 0,1-1 0,3 49 0,-1-81 0,1 0 0,-1 0 0,1 1 0,-1-1 0,1 0 0,0-1 0,0 1 0,0 0 0,1 0 0,-1 0 0,1-1 0,-1 1 0,1 0 0,0-1 0,0 0 0,0 1 0,0-1 0,1 0 0,-1 0 0,1 0 0,-1-1 0,1 1 0,-1 0 0,1-1 0,0 0 0,0 0 0,3 1 0,6 1 0,0 0 0,1-1 0,-1-1 0,1 0 0,15-1 0,-24 0 0,-1 0 0,1 0 0,0 0 0,-1-1 0,1 1 0,0-1 0,-1 0 0,1 0 0,-1 0 0,0-1 0,1 1 0,-1-1 0,0 0 0,0 0 0,0 0 0,0 0 0,4-3 0,-3 0 0,-1 1 0,1-1 0,-1 1 0,0-1 0,0 0 0,-1 0 0,1-1 0,-1 1 0,3-9 0,0-10 0,-1 0 0,-1 0 0,-1 0 0,-1-25 0,-1 30 0,0-240 0,0 250 0,1-6 0,-1 14 0,1 1 0,-1 0 0,0-1 0,1 1 0,-1-1 0,0 1 0,1 0 0,-1 0 0,1-1 0,-1 1 0,1 0 0,-1-1 0,0 1 0,1 0 0,-1 0 0,1 0 0,-1 0 0,1 0 0,-1-1 0,1 1 0,-1 0 0,1 0 0,-1 0 0,1 0 0,-1 0 0,1 1 0,-1-1 0,1 0 0,0 0 0,0 0 0,0 0 0,0 1 0,-1-1 0,1 0 0,0 0 0,0 1 0,0-1 0,-1 0 0,1 1 0,0-1 0,0 1 0,-1-1 0,1 1 0,0-1 0,-1 1 0,1 0 0,-1-1 0,1 1 0,-1 0 0,1 0 0,10 17 0,-2 0 0,0 0 0,12 38 0,14 67 0,-25-83 0,-2 1 0,-2 1 0,-1-1 0,-1 43 0,-4-83 0,0 1 0,0 0 0,0 0 0,0 0 0,0 0 0,0 0 0,-1-1 0,1 1 0,0 0 0,-1 0 0,0 0 0,1-1 0,-1 1 0,0 0 0,0-1 0,0 1 0,0-1 0,0 1 0,0-1 0,0 1 0,-1-1 0,-1 2 0,-1-1 0,0-1 0,0 0 0,0 0 0,0 0 0,0 0 0,0 0 0,0-1 0,0 0 0,-7 0 0,9 0-42,1 0 0,0 0 0,-1 0 0,1 0 0,-1-1 0,1 1 0,0 0 0,-1-1 0,1 1 0,-1-1 0,1 1 0,0-1 0,0 0 0,-1 1 0,1-1 0,0 0 0,0 0 0,0 0 0,0 0 0,0 0 0,0 0 0,-1-1 0,-17-23-4467</inkml:trace>
</inkml:ink>
</file>

<file path=ppt/ink/ink12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8"/>
    </inkml:context>
    <inkml:brush xml:id="br0">
      <inkml:brushProperty name="width" value="0.05" units="cm"/>
      <inkml:brushProperty name="height" value="0.05" units="cm"/>
      <inkml:brushProperty name="color" value="#FFFFFF"/>
    </inkml:brush>
  </inkml:definitions>
  <inkml:trace contextRef="#ctx0" brushRef="#br0">179 42 31166,'0'-12'1006,"0"-8"-452,0 19-553,-1 1 0,1-1 0,0 1 1,0-1-1,-1 1 0,1-1 0,0 1 0,-1-1 0,1 1 1,-1-1-1,1 1 0,0 0 0,-1-1 0,1 1 0,-1 0 0,1-1 1,-1 1-1,1 0 0,-1 0 0,1-1 0,-1 1 0,0 0 0,1 0 1,-1 0-1,1 0 0,-1 0 0,1 0 0,-1 0 0,0 0 1,0 0-1,-6 0-1,0 0 0,0 0 0,1 1 1,-1 0-1,0 0 0,1 1 0,-1 0 0,1 0 1,-1 1-1,1-1 0,0 1 0,0 1 0,0-1 1,0 1-1,1 0 0,0 0 0,-1 1 1,1-1-1,1 1 0,-1 1 0,1-1 0,0 0 1,0 1-1,-4 8 0,5-5 0,0-1 0,0 1 0,1 0 0,0 0 0,1 1 0,0-1 0,0 0 0,1 0 0,0 0 0,1 11 0,0-17 0,-1 1 0,1 0 0,0-1 0,0 1 0,0 0 0,0-1 0,0 0 0,1 1 0,0-1 0,0 0 0,0 1 0,0-1 0,0 0 0,0-1 0,1 1 0,-1 0 0,1-1 0,0 1 0,0-1 0,0 0 0,0 0 0,0 0 0,1 0 0,-1-1 0,1 1 0,5 1 0,5 1 0,0-1 0,0 0 0,0 0 0,0-2 0,25 0 0,-35 0 0,0-1 0,0-1 0,0 1 0,0-1 0,0 1 0,0-1 0,0 0 0,0-1 0,0 1 0,0-1 0,0 1 0,-1-1 0,1 0 0,-1-1 0,1 1 0,-1 0 0,6-7 0,-6 5 0,0 0 0,-1 0 0,1 0 0,-1 0 0,0-1 0,0 0 0,0 1 0,-1-1 0,1 0 0,-1 0 0,-1 1 0,1-1 0,0 0 0,-1-9 0,0 9 0,0-1 0,-1 0 0,0 1 0,0-1 0,0 0 0,0 1 0,-1-1 0,0 1 0,0 0 0,0-1 0,-1 1 0,1 0 0,-1 1 0,-1-1 0,1 0 0,-1 1 0,1 0 0,-1-1 0,-1 2 0,1-1 0,0 0 0,-1 1 0,0 0 0,0 0 0,0 0 0,0 1 0,0-1 0,0 1 0,-1 1 0,-10-3 0,3 2-35,1 1 0,-1 0 0,0 1-1,1 0 1,-19 4 0,1 6-602</inkml:trace>
</inkml:ink>
</file>

<file path=ppt/ink/ink12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8"/>
    </inkml:context>
    <inkml:brush xml:id="br0">
      <inkml:brushProperty name="width" value="0.05" units="cm"/>
      <inkml:brushProperty name="height" value="0.05" units="cm"/>
      <inkml:brushProperty name="color" value="#FFFFFF"/>
    </inkml:brush>
  </inkml:definitions>
  <inkml:trace contextRef="#ctx0" brushRef="#br0">0 57 32255,'46'-9'240,"13"-9"-80,7 15-128,2-3-32,-9 0 0,-16 6-16,-17-11-208,-23 8-2305</inkml:trace>
</inkml:ink>
</file>

<file path=ppt/ink/ink12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9"/>
    </inkml:context>
    <inkml:brush xml:id="br0">
      <inkml:brushProperty name="width" value="0.05" units="cm"/>
      <inkml:brushProperty name="height" value="0.05" units="cm"/>
      <inkml:brushProperty name="color" value="#FFFFFF"/>
    </inkml:brush>
  </inkml:definitions>
  <inkml:trace contextRef="#ctx0" brushRef="#br0">224 17 32031,'-7'-3'51,"0"0"0,-1 1 0,1 0 0,0 0 0,-1 0 1,0 1-1,1 1 0,-1-1 0,1 1 0,-13 1 0,-1-1-37,18 0-13,0 1 0,0-1 0,0 1 1,0-1-1,0 1 0,0 0 0,0 0 0,0 0 1,0 0-1,0 1 0,0-1 0,0 1 0,1 0 0,-1 0 1,-3 3-1,1 0 0,1 0 0,0 0 1,0 0-1,0 1 0,1-1 1,0 1-1,-4 8 0,2 0 0,1-1-1,0 1 0,1 0 1,0 0-1,1 0 1,-1 22-1,3-26 2,0 0 0,0 0-1,1 0 1,1 0 0,4 17 0,-5-23-1,0-1 0,1 0 0,0 0-1,-1 0 1,1 0 0,0-1 0,0 1 0,1 0 0,-1-1 0,1 0 0,-1 1-1,1-1 1,0 0 0,0 0 0,-1-1 0,2 1 0,-1 0 0,0-1 0,0 0-1,5 2 1,0-1 3,0-1 0,0 1 1,1-1-1,-1 0 0,0-1 0,1 0 0,-1-1 0,0 1 0,0-1 0,0-1 0,1 0 0,-1 0 0,-1-1 0,1 1 0,0-2 1,13-7-1,-16 7-2,1-1 0,-1-1 0,0 1 1,0-1-1,-1 1 0,0-1 0,0-1 1,0 1-1,-1-1 0,0 1 1,0-1-1,0 0 0,1-9 0,-1 3-2,-1-1 0,-1 1-1,0 0 1,-1-1 0,0 1-1,-3-17 1,2 26 0,0 0 1,0 0-1,-1 0 0,1 0 1,-1 0-1,0 0 0,0 0 1,0 1-1,-1-1 0,1 1 1,-1-1-1,0 1 0,0 0 1,0 0-1,0 1 0,-1-1 1,1 0-1,-1 1 1,0 0-1,1 0 0,-1 0 1,0 0-1,0 1 0,-6-2 1,5 1-6,1 1 0,-1 0 0,0 0 0,1 0 0,-1 1 0,0 0 0,0 0 0,0 0 0,1 0 0,-1 1 0,0-1 0,0 1 0,1 0 0,-1 1 0,1-1 0,-1 1 0,1 0 0,0 0 0,-1 1 0,1-1 0,-6 5 0,-14 23-246</inkml:trace>
</inkml:ink>
</file>

<file path=ppt/ink/ink12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2"/>
    </inkml:context>
    <inkml:brush xml:id="br0">
      <inkml:brushProperty name="width" value="0.05" units="cm"/>
      <inkml:brushProperty name="height" value="0.05" units="cm"/>
      <inkml:brushProperty name="color" value="#FFFFFF"/>
    </inkml:brush>
  </inkml:definitions>
  <inkml:trace contextRef="#ctx0" brushRef="#br0">305 110 32415,'-9'-18'133,"4"7"-92,0 1 0,0 0 0,-1 0 0,-9-11-1,13 19-39,0-1 0,-1 1 0,1 0-1,-1-1 1,0 1 0,1 0 0,-1 0-1,0 1 1,0-1 0,0 1 0,0-1 0,-1 1-1,1 0 1,0 0 0,-1 1 0,1-1-1,0 1 1,-7-1 0,1 1-1,-1 0 0,1 1 0,0 0 0,-15 3 0,20-2 0,-1-1 0,1 1 0,0 0 0,0 0 0,0 1 0,0-1 0,0 1 0,1 0 0,-1 0 0,1 0 0,-5 5 0,0 3 0,0 1 0,0 0 0,1 0 0,0 0 0,1 1 0,1 0 0,0 0 0,1 0 0,0 1 0,1-1 0,0 1 0,1 0 0,1 0 0,0 0 0,1 0 0,1 0 0,2 18 0,-2-28 0,0-1 0,0 1 0,0-1 0,1 0 0,-1 1 0,1-1 0,0 0 0,0 0 0,0 0 0,0 0 0,0 0 0,1-1 0,-1 1 0,1-1 0,0 1 0,0-1 0,0 0 0,0 0 0,0 0 0,0-1 0,1 1 0,-1-1 0,0 0 0,1 0 0,6 2 0,-4-2 0,-1 0 0,0 0 0,0-1 0,1 1 0,-1-1 0,1 0 0,-1 0 0,0-1 0,1 0 0,-1 0 0,0 0 0,0-1 0,0 1 0,0-1 0,0 0 0,0-1 0,0 1 0,4-4 0,-3 0 0,1-1 0,-2 1 0,1-1 0,-1-1 0,0 1 0,0-1 0,-1 1 0,0-1 0,-1-1 0,1 1 0,-2 0 0,1-1 0,-1 0 0,2-16 0,-1-8 0,-1 0 0,-2-45 0,-1 46 0,17 261 0,0 9 0,-15-215 0,-1 1 0,0-1 0,-1 1 0,-2 0 0,-5 26 0,6-45 0,1 1 0,-1-1 0,0 1 0,0-1 0,-1 1 0,0-1 0,0 0 0,0 0 0,0 0 0,-1-1 0,0 1 0,0-1 0,0 0 0,0 0 0,-1 0 0,1-1 0,-1 1 0,0-1 0,0 0 0,-1-1 0,-9 5 0,5-5 0,-1-1 0,1 0 0,0 0 0,0 0 0,0-2 0,-18-1 0,21 1 0,2 0-8,0 0 0,1-1 0,-1 1 0,0-1 0,1 0-1,-1-1 1,1 1 0,0-1 0,-1 1 0,2-1 0,-1-1 0,0 1 0,0 0 0,1-1 0,0 0-1,0 0 1,0 0 0,0 0 0,0 0 0,1-1 0,0 1 0,0-1 0,0 0 0,1 1 0,-1-1-1,1 0 1,-1-9 0,0-26-645</inkml:trace>
</inkml:ink>
</file>

<file path=ppt/ink/ink12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2"/>
    </inkml:context>
    <inkml:brush xml:id="br0">
      <inkml:brushProperty name="width" value="0.05" units="cm"/>
      <inkml:brushProperty name="height" value="0.05" units="cm"/>
      <inkml:brushProperty name="color" value="#FFFFFF"/>
    </inkml:brush>
  </inkml:definitions>
  <inkml:trace contextRef="#ctx0" brushRef="#br0">665 132 32351,'-19'-6'38,"0"2"0,0 0 0,0 2 1,-1 0-1,0 1 0,1 0 0,-34 5 1,39-2-38,-1 1 1,0 0-1,1 1 1,0 1-1,0 0 1,0 1-1,1 1 1,0 0 0,0 0-1,-19 16 1,9-3-1,1 2 1,1 0 0,1 2 0,1 0 0,1 1 0,1 1-1,2 1 1,0 0 0,2 1 0,1 0 0,1 1 0,2 0-1,0 1 1,2 0 0,-4 45 0,6-28-2,1 1 0,3-1 0,8 80 0,-4-108 0,0 0 0,2 0 0,0 0 0,0 0 0,2-1 0,1 0 0,0-1 0,1 0 0,0 0 0,2-1 0,22 28 0,-20-31-1,1-1 1,0 0-1,0-1 1,1 0-1,1-1 1,0-1-1,0 0 0,1-2 1,0 0-1,0 0 1,1-2-1,-1 0 1,21 3-1,-17-5 0,0-1 1,1 0-1,-1-1 0,1-2 1,-1 0-1,0-1 0,1-1 1,-1-1-1,0-1 0,-1-1 1,21-9-1,-15 3 2,0-1 1,-2-1-1,1-1 0,-2-2 1,0 0-1,-1-1 0,-1-1 1,24-29-1,-29 30 1,-1-2 0,-1 0-1,-1 0 1,-1-2 0,0 1 0,-2-1 0,0-1 0,-2 0-1,-1 0 1,5-25 0,-5 12 4,-3-1-1,0 1 1,-3-1 0,-1 1-1,-1-1 1,-2 1 0,-16-69-1,12 79-4,-1 0-1,-1 1 0,-1 0 0,-2 0 0,0 1 1,-2 1-1,0 0 0,-2 1 0,0 1 1,-1 0-1,-27-23 0,23 26 0,0 1 0,-1 0 0,-1 2 0,-1 1 0,0 1 0,-1 1 0,0 1 0,-1 1 0,0 1 0,0 2 0,-1 1 0,0 0 0,0 2 0,-1 1 0,1 2 0,-1 0 0,1 2 0,-46 7 0,57-5 0,1 0 1,1 1-1,-1 1 1,1 1-1,-1 0 1,2 0-1,-1 1 0,1 1 1,0 1-1,-12 9 1,9-4-22,1 0 0,1 1 0,0 0 0,1 1 0,1 1 0,1 0 0,-11 19 0,-26 72-461,47-106 471</inkml:trace>
</inkml:ink>
</file>

<file path=ppt/ink/ink12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8"/>
    </inkml:context>
    <inkml:brush xml:id="br0">
      <inkml:brushProperty name="width" value="0.05" units="cm"/>
      <inkml:brushProperty name="height" value="0.05" units="cm"/>
      <inkml:brushProperty name="color" value="#FFFFFF"/>
    </inkml:brush>
  </inkml:definitions>
  <inkml:trace contextRef="#ctx0" brushRef="#br0">45 1287 31935,'-5'0'138,"4"0"-134,0 0 0,0 0 0,-1 0-1,1 1 1,0-1 0,0 0 0,0 1 0,0-1-1,0 1 1,-1-1 0,1 1 0,0 0 0,0-1-1,0 1 1,1 0 0,-1 0 0,0 0-1,0 0 1,0 0 0,0 0 0,0 1 0,-1 2 8,0-1 0,0 1 0,0 0 0,1 0 0,0 0 0,-2 6 0,2-2 29,0-1 0,0 1-1,0-1 1,1 1 0,0-1 0,1 1-1,1 8 1,0-16-37,1 1 0,-1-1-1,1 1 1,-1-1 0,0 0 0,1 1 0,-1-1 0,1 0 0,3-1-1,-1 1-1,0-1-1,-1 0 1,1 0-1,-1 0 1,0 0 0,0-1-1,1 1 1,-1-1-1,0 0 1,0 0-1,-1-1 1,1 1-1,0-1 1,-1 0-1,0 0 1,5-5-1,8-9 17,22-33 0,-30 39-14,9-14 2,-2-1 0,0 0-1,-2 0 1,-1-2 0,-1 1 0,-2-2 0,-1 1-1,10-58 1,-9-5 13,-2-143 1,-6 233-20,-1 0 0,0 0 0,0 0 1,0 1-1,0-1 0,0 0 0,-1 0 0,1 0 1,0 0-1,0 0 0,-1 1 0,1-1 0,0 0 1,-1 0-1,1 0 0,-1 1 0,1-1 1,-1 0-1,1 1 0,-1-1 0,1 0 0,-1 1 1,0-1-1,1 1 0,-1-1 0,-1 0 0,0 1 0,1-1 0,0 1 0,-1 0 0,1 0 0,0 0 0,-1 0 0,1 0 0,-1 0 0,1 0 0,0 0 0,-1 1 0,1-1 0,0 1 0,-1-1 0,1 1 0,-2 0 0,1 1 0,0-1 0,1 0 0,-1 1 0,0-1 0,1 1 0,-1-1 0,1 1 0,0 0 0,-1-1 0,1 1 0,0 0 0,0 0 0,0 0 0,0 0 0,0 0 0,1 0 0,-1 0 0,1 1 0,-1 2 0,-2 48 0,3-43 0,1 3 0,-1 0 0,2 0 0,0-1 0,0 1 0,1-1 0,1 1 0,0-1 0,0 0 0,1 0 0,1-1 0,0 0 0,1 0 0,11 15 0,35 40 0,31 46 0,-76-101 0,-2 0 0,1 1 0,-2 0 0,0 0 0,0 0 0,-1 1 0,0-1 0,1 16 0,-3-16 0,-1-1 0,-1 1 0,0 0 0,0 0 0,-3 15 0,2-23 0,0 1 0,0-1 0,0 0 0,-1 0 0,0 0 0,1 0 0,-1 0 0,-1 0 0,1-1 0,-1 1 0,1 0 0,-1-1 0,0 0 0,0 0 0,-1 0 0,1 0 0,-5 2 0,-1 0 0,-1-1 0,0-1 0,0 1 0,0-2 0,0 1 0,-1-2 0,1 1 0,-1-1 0,1-1 0,-1 0 0,-16-2 0,-5 1 0,23 1 0,1-1 0,0 0 0,0 0 0,0-1 0,0 0 0,0 0 0,0-1 0,1 0 0,-8-5 0,8 5 0,-3-3 0,10 6 0,0 0 0,0 0 0,0 0 0,-1 0 0,1 0 0,0-1 0,0 1 0,0 0 0,0 0 0,0 0 0,0 0 0,0 0 0,0 0 0,0 0 0,0-1 0,0 1 0,0 0 0,0 0 0,0 0 0,0 0 0,0 0 0,0 0 0,0 0 0,0-1 0,0 1 0,0 0 0,0 0 0,0 0 0,0 0 0,0 0 0,0 0 0,0-1 0,0 1 0,0 0 0,0 0 0,0 0 0,0 0 0,1 0 0,-1 0 0,0 0 0,0 0 0,0 0 0,0 0 0,0-1 0,0 1 0,0 0 0,0 0 0,1 0 0,-1 0 0,0 0 0,0 0 0,0 0 0,0 0 0,0 0 0,1 0 0,50-6 0,-21 4 0,-9-1 0,10 0 0,39-10 0,-58 9 0,-1 0 0,0 0 0,0-1 0,0 0 0,0-1 0,16-11 0,-15 8 0,0 0 0,0-1 0,-1-1 0,-1 0 0,0 0 0,0-1 0,-1 0 0,0-1 0,-1 0 0,-1 0 0,0 0 0,-1-1 0,0 0 0,-1-1 0,-1 1 0,0-1 0,-1 0 0,1-17 0,-2-111 0,-2 92 0,-1 34 0,-3 14 0,-1 10 0,2 6 0,0 0 0,1 1 0,0-1 0,1 0 0,0 1 0,3 20 0,-2-2 0,1-9 0,0 0 0,2 0 0,0 0 0,9 30 0,-8-39 0,1-1 0,0 1 0,1 0 0,0-1 0,1 0 0,1-1 0,16 22 0,-21-31 0,-1 0 0,1-1 0,-1 1 0,1-1 0,0 1 0,0-1 0,0 0 0,0 0 0,0-1 0,1 1 0,-1-1 0,0 1 0,1-1 0,-1 0 0,1 0 0,-1-1 0,1 1 0,0-1 0,-1 0 0,1 0 0,0 0 0,-1 0 0,1 0 0,-1-1 0,7-1 0,-4 0 0,-1-1 0,1 1 0,-1-1 0,0 0 0,0 0 0,0 0 0,0-1 0,0 0 0,-1 0 0,1 0 0,-1 0 0,0-1 0,-1 0 0,5-7 0,0-2 0,-1-1 0,0 0 0,-1-1 0,-1 0 0,0 0 0,-2 0 0,4-28 0,-1-120 0,-6 130 0,0 20 0,-2-35 0,2 46 0,0 0 0,-1 0 0,1 1 0,-1-1 0,0 0 0,0 0 0,0 1 0,0-1 0,-1 1 0,1-1 0,-1 1 0,1 0 0,-4-4 0,5 5 0,-1 1 0,1 0 0,0 0 0,0-1 0,0 1 0,-1 0 0,1 0 0,0-1 0,0 1 0,-1 0 0,1 0 0,0 0 0,-1 0 0,1-1 0,0 1 0,-1 0 0,1 0 0,0 0 0,0 0 0,-1 0 0,1 0 0,0 0 0,-1 0 0,1 0 0,0 0 0,-1 0 0,1 0 0,0 0 0,-1 0 0,1 0 0,0 0 0,-1 0 0,1 1 0,0-1 0,-1 0 0,1 0 0,0 0 0,0 0 0,-1 1 0,1-1 0,0 0 0,0 0 0,0 1 0,-1-1 0,1 0 0,0 0 0,0 1 0,0-1 0,-1 0 0,1 0 0,0 1 0,0-1 0,0 0 0,0 1 0,0-1 0,0 0 0,0 1 0,0-1 0,0 1 0,-3 25 0,3-22 0,0 15 0,-2 28 0,8 92 0,-5-126 0,1 0 0,1 0 0,0-1 0,0 1 0,1-1 0,1 0 0,0 0 0,1-1 0,0 1 0,1-1 0,0 0 0,12 13 0,-16-22 0,-1 0 0,1 0 0,0 0 0,-1 0 0,1-1 0,0 1 0,0-1 0,1 1 0,-1-1 0,0 0 0,0-1 0,0 1 0,1 0 0,-1-1 0,0 0 0,1 0 0,-1 0 0,0 0 0,1 0 0,-1-1 0,6-1 0,-2 1 0,-1-1 0,0 0 0,0 0 0,0-1 0,0 0 0,0 0 0,-1 0 0,1-1 0,-1 0 0,6-5 0,0-2 0,0-1 0,-1-1 0,0 0 0,-1-1 0,0 0 0,-1 0 0,-1 0 0,0-1 0,-1 0 0,4-18 0,-3 3 0,-1 0 0,-1-1 0,-2 1 0,-1-43 0,-1 71 0,-1 1 0,0-1 0,0 0 0,0 0 0,0 1 0,0-1 0,0 0 0,-1 0 0,1 1 0,0-1 0,-1 0 0,0 1 0,1-1 0,-1 1 0,0-1 0,0 0 0,1 1 0,-1 0 0,-1-1 0,1 1 0,0 0 0,0-1 0,0 1 0,-1 0 0,1 0 0,0 0 0,-1 0 0,1 0 0,-1 0 0,0 0 0,1 1 0,-1-1 0,1 1 0,-1-1 0,0 1 0,0-1 0,1 1 0,-1 0 0,0 0 0,0 0 0,1 0 0,-1 0 0,0 0 0,1 1 0,-1-1 0,0 0 0,0 1 0,1 0 0,-1-1 0,1 1 0,-1 0 0,-1 1 0,0-1 0,0 1 0,1 0 0,-1 0 0,1 0 0,0 0 0,-1 0 0,1 1 0,0-1 0,0 1 0,1-1 0,-1 1 0,0-1 0,1 1 0,0 0 0,-1 0 0,1 0 0,0 0 0,1 0 0,-1 0 0,0 0 0,1 4 0,-2 11 0,0 1 0,2 26 0,1-24 0,-1-6 0,1-1 0,1 0 0,1 0 0,0 0 0,0 0 0,1 0 0,1-1 0,12 25 0,-12-29 0,0 0 0,1 0 0,0-1 0,0 0 0,1 0 0,0 0 0,0 0 0,1-1 0,0-1 0,0 1 0,1-1 0,-1-1 0,11 6 0,-13-9 0,0 0 0,1 0 0,-1 0 0,0-1 0,1 1 0,-1-2 0,1 1 0,-1-1 0,1 0 0,0 0 0,-1-1 0,1 0 0,-1 0 0,1 0 0,-1-1 0,0 0 0,0 0 0,0-1 0,0 1 0,0-1 0,0-1 0,-1 1 0,1-1 0,5-5 0,-2-2 0,0-1 0,0 0 0,-1-1 0,-1 0 0,0 0 0,-1-1 0,0 1 0,-1-1 0,0-1 0,-1 1 0,3-26 0,-1-13 0,-2-103 0,-5 107 0,1 11 0,-1 0 0,-2 1 0,-2-1 0,-1 1 0,-2 0 0,-2 0 0,-1 1 0,-23-50 0,30 79 0,4 7 0,0 0 0,0 0 0,0 0 0,0 1 0,0-1 0,0 0 0,0 0 0,0 0 0,0 0 0,-1 0 0,1 0 0,0 1 0,0-1 0,0 0 0,0 0 0,0 0 0,0 0 0,0 0 0,0 0 0,0 0 0,0 0 0,0 1 0,0-1 0,0 0 0,0 0 0,-1 0 0,1 0 0,0 0 0,0 0 0,0 0 0,0 0 0,0 0 0,0 0 0,0 0 0,-1 0 0,1 0 0,0 0 0,0 0 0,0 0 0,0 0 0,0 0 0,0 0 0,-1 0 0,1 0 0,0 0 0,0 0 0,0 0 0,0 0 0,0 0 0,0 0 0,0 0 0,-1 0 0,1 0 0,0 0 0,0 0 0,0 0 0,0 0 0,0 0 0,0-1 0,0 1 0,0 0 0,0 0 0,0 0 0,-1 0 0,1 37 0,1 0 0,2 0 0,2 0 0,14 57 0,4 31 0,-10 33 0,-11-104 0,2 0 0,21 95 0,-22-140 0,0 0 0,0 0 0,0 0 0,1 0 0,1 0 0,-1-1 0,2 0 0,6 9 0,-9-13 0,1 0 0,0 0 0,0-1 0,0 0 0,0 0 0,1 0 0,-1 0 0,1 0 0,-1-1 0,1 0 0,0 0 0,0-1 0,0 1 0,0-1 0,1 0 0,8 1 0,2-1 0,0 0 0,0-1 0,24-4 0,-34 3 0,0 0 0,-1 0 0,1-1 0,0 0 0,0 0 0,-1-1 0,1 0 0,-1 0 0,0 0 0,0 0 0,0-1 0,6-5 0,-1-2 0,1-1 0,-2 0 0,0-1 0,0 0 0,-1 0 0,-1-1 0,0 0 0,-1 0 0,0-1 0,-1 0 0,-1 0 0,4-26 0,-3-1 0,-2 0 0,-2-1 0,-6-58 0,5 90 0,-2 0 0,0 0 0,0-1 0,-1 1 0,0 1 0,-7-16 0,9 22 0,-1 0 0,0 1 0,0-1 0,-1 1 0,1-1 0,-1 1 0,0 0 0,1 0 0,-1 0 0,-1 0 0,1 0 0,0 1 0,-1-1 0,1 1 0,-1 0 0,0 0 0,1 0 0,-1 1 0,0-1 0,-6 0 0,5 1 0,0 0 0,-1 0 0,1 1 0,0 0 0,-1 0 0,1 0 0,-1 1 0,1-1 0,0 1 0,0 0 0,-1 1 0,-5 2 0,8-3 0,0 1 0,1 0 0,-1 0 0,0 0 0,0 0 0,1 1 0,-1-1 0,1 1 0,0 0 0,0-1 0,0 1 0,0 0 0,0 0 0,1 0 0,-1 0 0,1 1 0,0-1 0,0 0 0,-1 6 0,-1 7 0,0 1 0,1-1 0,1 1 0,0 0 0,1 0 0,1-1 0,1 1 0,0 0 0,2-1 0,-1 0 0,2 0 0,0 0 0,1 0 0,1-1 0,0 0 0,1 0 0,0 0 0,2-1 0,-1-1 0,2 0 0,0 0 0,0-1 0,27 22 0,-33-30 0,1-1 0,1 1 0,-1-1 0,0 0 0,1-1 0,-1 1 0,1-1 0,0-1 0,0 1 0,0-1 0,0 0 0,0-1 0,0 0 0,0 0 0,0 0 0,7-2 0,-11 2 0,-1-1 0,1 0 0,-1 0 0,0 0 0,1 0 0,-1 0 0,0 0 0,0-1 0,0 1 0,0-1 0,0 1 0,0-1 0,0 0 0,0 0 0,0 0 0,-1 0 0,1 0 0,-1 0 0,0 0 0,0 0 0,0-1 0,0 1 0,0 0 0,0-1 0,0 1 0,-1-1 0,1-3 0,2-10 0,-1 0 0,-1 0 0,0-21 0,-1 29 0,1-6 0,-1-1 0,0 1 0,-1-1 0,-1 1 0,0 0 0,-1 0 0,0 0 0,-1 0 0,-1 1 0,-9-19 0,9 21 0,-14-21 0,18 30 0,0 1 0,0 0 0,0-1 0,0 1 0,0 0 0,0 0 0,0 0 0,0 0 0,0 0 0,-1 0 0,1 1 0,0-1 0,-1 0 0,1 0 0,-1 1 0,1-1 0,-1 1 0,-1-1 0,2 1 0,0 1 0,0-1 0,0 0 0,0 0 0,0 1 0,1-1 0,-1 1 0,0-1 0,0 1 0,0-1 0,1 1 0,-1 0 0,0-1 0,1 1 0,-1 0 0,1-1 0,-1 1 0,1 0 0,-1 0 0,1-1 0,-1 1 0,1 0 0,0 0 0,-1 0 0,1 0 0,0 0 0,0 0 0,-1 1 0,-3 34 0,4-31 0,-2 35 0,1-1 0,6 53 0,-3-76 0,1 0 0,0-1 0,1 1 0,1-1 0,0 0 0,1 0 0,1-1 0,14 23 0,-19-34 0,0 0 0,0 0 0,0 0 0,1-1 0,-1 1 0,1-1 0,0 1 0,0-1 0,0 0 0,0 0 0,0 0 0,0-1 0,0 1 0,1-1 0,-1 1 0,1-1 0,-1 0 0,1-1 0,-1 1 0,1-1 0,0 1 0,-1-1 0,1 0 0,-1 0 0,1-1 0,0 1 0,-1-1 0,1 0 0,6-2 0,-2 0 0,0 0 0,-1-1 0,1 1 0,-1-2 0,0 1 0,0-1 0,0 0 0,-1-1 0,0 1 0,0-1 0,8-10 0,-1-4 0,-1-1 0,-1 0 0,0 0 0,-2-1 0,0 0 0,-2 0 0,0-1 0,-2 0 0,4-32 0,-1-26 0,-3-109 0,-5 159 0,1-19 0,0-40 0,-1 83 0,-1 0 0,0 0 0,-1 0 0,0 0 0,0 0 0,0 0 0,-1 0 0,0 0 0,-5-8 0,7 14 0,1 0 0,-1 0 0,0 0 0,1 0 0,-1 1 0,0-1 0,0 0 0,0 0 0,0 1 0,0-1 0,1 1 0,-1-1 0,0 1 0,0-1 0,0 1 0,-2-1 0,2 1 0,0 0 0,1 0 0,-1 0 0,1 1 0,-1-1 0,0 0 0,1 0 0,-1 0 0,1 1 0,-1-1 0,1 0 0,-1 1 0,1-1 0,-1 0 0,1 1 0,-1-1 0,1 1 0,-1-1 0,1 1 0,-1-1 0,1 1 0,0-1 0,0 1 0,-1-1 0,1 1 0,0-1 0,0 1 0,-1-1 0,1 1 0,0 0 0,0-1 0,0 1 0,0 0 0,0-1 0,0 2 0,-4 26 0,2 1 0,3 49 0,0-23 0,2 24 0,4 1 0,27 125 0,-31-185 0,2 0 0,1 0 0,0-1 0,1 0 0,19 34 0,-23-47 0,1-1 0,-1 0 0,1 0 0,0 0 0,0 0 0,1-1 0,0 1 0,0-1 0,0-1 0,0 1 0,0-1 0,1 1 0,-1-1 0,1-1 0,0 1 0,0-1 0,0 0 0,0-1 0,0 1 0,0-1 0,1-1 0,9 1 0,-11 0 0,1-1 0,-1-1 0,1 1 0,-1-1 0,0 1 0,1-2 0,-1 1 0,0 0 0,7-4 0,-9 3 0,0 0 0,0-1 0,0 1 0,-1-1 0,1 1 0,0-1 0,-1 0 0,0 0 0,0 0 0,0-1 0,0 1 0,3-7 0,1-6 0,-1 0 0,0 0 0,-1-1 0,-1 0 0,-1 1 0,0-1 0,-1 0 0,-2-27 0,1 39 0,0-5 0,0 1 0,-1 0 0,0 0 0,-1 0 0,1 0 0,-2 0 0,1 0 0,-2 0 0,-5-11 0,8 16 0,-1 1 0,0 0 0,0 1 0,-1-1 0,1 0 0,-1 1 0,1-1 0,-1 1 0,0 0 0,1-1 0,-1 1 0,0 1 0,-1-1 0,1 0 0,0 1 0,0 0 0,-1 0 0,1 0 0,-1 0 0,1 0 0,-1 0 0,1 1 0,-1 0 0,1 0 0,-1 0 0,0 0 0,-3 1 0,5 0 0,0-1 0,1 1 0,-1-1 0,1 1 0,-1 0 0,1 0 0,-1 0 0,1 0 0,-1 0 0,1 0 0,0 0 0,-1 0 0,1 0 0,0 1 0,0-1 0,0 0 0,0 1 0,0-1 0,0 1 0,1-1 0,-1 1 0,0 0 0,1-1 0,-1 1 0,1 0 0,0-1 0,-1 4 0,-1 6 0,1 0 0,1 1 0,0 12 0,0-13 0,0-2 0,0 0 0,0 0 0,1 0 0,1 0 0,-1 0 0,2 0 0,-1-1 0,1 1 0,0-1 0,1 1 0,0-1 0,0 0 0,1 0 0,0-1 0,0 1 0,1-1 0,0 0 0,0-1 0,0 0 0,1 0 0,0 0 0,1 0 0,9 5 0,-6-6 0,0 0 0,0-1 0,0 0 0,1-1 0,-1 0 0,1-1 0,0 0 0,-1-1 0,1 0 0,24-2 0,-29 1 0,-1 0 0,1-1 0,0 0 0,0-1 0,-1 1 0,1-1 0,-1 0 0,1-1 0,-1 0 0,0 0 0,0 0 0,11-8 0,-8 3 0,0 0 0,0-1 0,-1 0 0,0 0 0,0 0 0,10-19 0,-3 0 0,-1-1 0,-1 0 0,-2-1 0,14-56 0,-13 27 0,-3-1 0,4-84 0,-15-121 0,1 243 0,0 1 0,-8-30 0,7 42 0,0 1 0,-1-1 0,0 1 0,0 0 0,-1 0 0,0 0 0,-1 1 0,-6-10 0,10 15 0,0 1 0,0 0 0,-1 0 0,1-1 0,0 1 0,0 0 0,-1 0 0,1 0 0,0 0 0,-1 0 0,1 0 0,-1 1 0,1-1 0,-1 0 0,0 1 0,1-1 0,-1 1 0,0 0 0,1-1 0,-1 1 0,0 0 0,1 0 0,-1 0 0,-3 1 0,3 0 0,0 0 0,-1-1 0,1 2 0,0-1 0,0 0 0,0 0 0,0 1 0,1-1 0,-1 1 0,0-1 0,0 1 0,1 0 0,-1 0 0,1 0 0,0 0 0,-1 0 0,1 0 0,-1 3 0,-5 13 0,0 1 0,2-1 0,0 1 0,1 0 0,0 1 0,0 21 0,2 126 0,3-102 0,0-13 0,2 0 0,12 67 0,-9-90 0,1 0 0,1-1 0,2 1 0,1-2 0,21 41 0,-28-61 0,0 0 0,0 0 0,0 0 0,1-1 0,0 0 0,1 0 0,-1 0 0,1 0 0,0-1 0,1 0 0,-1-1 0,1 1 0,0-1 0,0 0 0,0-1 0,0 0 0,1 0 0,-1 0 0,1-1 0,0 0 0,0-1 0,0 0 0,0 0 0,13 0 0,-11-1 0,-1 0 0,1-1 0,-1 0 0,1 0 0,-1-1 0,0 0 0,1 0 0,-1-1 0,0-1 0,-1 1 0,1-2 0,-1 1 0,1-1 0,-1 0 0,-1-1 0,1 1 0,11-13 0,-11 9 0,0 0 0,0-1 0,-1 0 0,0 0 0,-1-1 0,0 0 0,-1 0 0,0 0 0,4-15 0,-5 6 0,0 0 0,0-1 0,-2 1 0,-1-33 0,0 48 0,-1 1 0,0-1 0,-1 1 0,1-1 0,-1 0 0,0 1 0,0-1 0,0 1 0,-1 0 0,1-1 0,-6-7 0,6 10 0,-2 0 0,1 0 0,0 0 0,0 0 0,-1 0 0,1 0 0,-1 1 0,1-1 0,-1 1 0,0 0 0,0-1 0,0 1 0,1 1 0,-1-1 0,0 0 0,0 1 0,0-1 0,0 1 0,-3 0 0,1 0 0,-1-1 0,1 1 0,0 1 0,0-1 0,0 1 0,0 0 0,0 0 0,0 0 0,0 0 0,0 1 0,1 0 0,-1 0 0,1 1 0,-1-1 0,1 1 0,0 0 0,-6 4 0,5-1 0,0 0 0,0 0 0,0 0 0,1 1 0,0 0 0,0-1 0,1 1 0,-1 1 0,2-1 0,-4 10 0,0 10 0,1 1 0,2 0 0,0 0 0,2 0 0,3 33 0,-1-49 0,0-1 0,1 0 0,0 0 0,1 0 0,0 0 0,1 0 0,1 0 0,-1-1 0,2 0 0,-1 0 0,1 0 0,13 15 0,-13-18 0,0 0 0,1-1 0,-1 0 0,1 0 0,1 0 0,-1-1 0,1 0 0,0-1 0,0 0 0,0 0 0,0 0 0,1-1 0,0 0 0,-1-1 0,1 0 0,13 1 0,-10-2-9,1 0 13,0 0 0,0-1 0,0 0 0,17-3 0,-28 2-11,1 1 0,0-1 0,-1 0 0,1 0 0,-1 0 0,1 0 1,-1 0-1,1 0 0,-1-1 0,0 1 0,1-1 0,-1 1 0,0-1 0,0 0 0,0 0 0,-1 0 0,1 0 0,0 0 0,-1-1 0,1 1 0,-1 0 1,0-1-1,0 1 0,0-1 0,0 1 0,1-4 0,1-50-617</inkml:trace>
</inkml:ink>
</file>

<file path=ppt/ink/ink1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7"/>
    </inkml:context>
    <inkml:brush xml:id="br0">
      <inkml:brushProperty name="width" value="0.05" units="cm"/>
      <inkml:brushProperty name="height" value="0.05" units="cm"/>
      <inkml:brushProperty name="color" value="#FFFF00"/>
    </inkml:brush>
  </inkml:definitions>
  <inkml:trace contextRef="#ctx0" brushRef="#br0">1 10 31262,'0'0'958,"4"0"-603,346 0-163,-247-9-240,-127 9-211,-11 0-603</inkml:trace>
</inkml:ink>
</file>

<file path=ppt/ink/ink12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8"/>
    </inkml:context>
    <inkml:brush xml:id="br0">
      <inkml:brushProperty name="width" value="0.05" units="cm"/>
      <inkml:brushProperty name="height" value="0.05" units="cm"/>
      <inkml:brushProperty name="color" value="#FFFFFF"/>
    </inkml:brush>
  </inkml:definitions>
  <inkml:trace contextRef="#ctx0" brushRef="#br0">233 73 30974,'-4'-3'51,"-1"-1"0,0 1 0,0 0 0,0 1 0,0-1 0,0 1 0,0 0 0,-1 0 0,1 1 0,-1-1 0,1 1 0,-1 1 0,0-1 0,1 1 0,-1 0 0,0 0 0,1 0 0,-1 1 0,0 0 0,1 0 0,-1 1 0,1-1 1,0 1-1,-1 0 0,1 1 0,0-1 0,0 1 0,0 0 0,1 0 0,-1 1 0,1-1 0,-5 5 0,3 1-51,-1 0 1,1 0 0,1 0 0,0 1 0,0-1 0,1 1-1,0 0 1,0 1 0,1-1 0,1 1 0,0-1 0,0 1-1,1 0 1,1 0 0,0 14 0,0-22-1,1 0 1,-1-1-1,1 1 0,0-1 0,-1 1 1,1 0-1,0-1 0,1 1 0,-1-1 1,0 0-1,1 1 0,-1-1 1,1 0-1,0 0 0,-1 0 0,1 0 1,0 0-1,0-1 0,1 1 0,-1 0 1,0-1-1,0 0 0,1 1 1,-1-1-1,1 0 0,-1 0 0,1-1 1,4 2-1,7 1 2,1-1-1,-1 0 1,0-1-1,17-1 1,-23 1 0,-1-2 0,1 1 0,0-1 0,0 0 0,-1-1 0,1 1 0,-1-2 1,1 1-1,-1-1 0,0 0 0,0 0 0,0-1 0,0 0 0,-1-1 0,1 1 0,-1-1 0,0 0 0,-1-1 0,1 1 0,-1-1 1,0 0-1,-1 0 0,1-1 0,-1 0 0,0 1 0,-1-1 0,0-1 0,0 1 0,0 0 0,-1-1 0,0 1 0,-1-1 0,0 0 1,0 1-1,0-13 0,-1 15-2,0-1 0,0 1 0,0-1 0,-1 1 0,0-1 1,0 1-1,0-1 0,-1 1 0,0 0 0,0 0 0,0-1 1,0 2-1,-1-1 0,0 0 0,0 0 0,0 1 0,-1 0 1,0-1-1,0 1 0,0 1 0,0-1 0,0 1 0,-1-1 1,1 1-1,-1 0 0,0 1 0,0-1 0,0 1 0,0 0 1,0 0-1,-11-1 0,7 1-2,0 0 1,0 1-1,0 1 1,-13 0-1,19 0-6,0 0 0,0 0-1,0 1 1,0-1 0,0 1-1,0 0 1,0 0 0,0 0-1,1 0 1,-1 0 0,0 1-1,1-1 1,-1 1 0,1 0-1,-1-1 1,-3 5 0,-9 24-323</inkml:trace>
</inkml:ink>
</file>

<file path=ppt/ink/ink12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9"/>
    </inkml:context>
    <inkml:brush xml:id="br0">
      <inkml:brushProperty name="width" value="0.05" units="cm"/>
      <inkml:brushProperty name="height" value="0.05" units="cm"/>
      <inkml:brushProperty name="color" value="#FFFFFF"/>
    </inkml:brush>
  </inkml:definitions>
  <inkml:trace contextRef="#ctx0" brushRef="#br0">0 83 32143,'50'0'336,"8"0"-160,8-18-128,-1 3-32,-9-2-16,-10 5-16,-17 3-80,-9-3-752</inkml:trace>
</inkml:ink>
</file>

<file path=ppt/ink/ink12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0"/>
    </inkml:context>
    <inkml:brush xml:id="br0">
      <inkml:brushProperty name="width" value="0.05" units="cm"/>
      <inkml:brushProperty name="height" value="0.05" units="cm"/>
      <inkml:brushProperty name="color" value="#FFFFFF"/>
    </inkml:brush>
  </inkml:definitions>
  <inkml:trace contextRef="#ctx0" brushRef="#br0">124 633 30606,'0'1'95,"-1"0"0,0 0 0,1 0 0,-1 0 0,1 0 0,-1 0 0,1 0 0,-1 0 0,1 0 0,0 0 0,-1 0 0,1 0 0,0 0 0,0 1 1,0-1-1,0 0 0,0 0 0,0 0 0,0 2 0,0 0 88,0 6-180,-3 39 0,2 1 1,6 57-1,-4-103-3,0 0 1,0 0-1,0 0 0,0 0 1,1 0-1,-1-1 1,1 1-1,-1 0 0,1-1 1,0 1-1,0-1 1,1 1-1,-1-1 0,0 0 1,1 0-1,-1 0 0,1 0 1,-1 0-1,1-1 1,4 2-1,-5-2 0,0 0 1,0 0-1,0 0 0,1-1 0,-1 1 1,0-1-1,0 1 0,1-1 0,-1 0 1,0 0-1,1 0 0,-1 0 0,0-1 1,0 1-1,1 0 0,-1-1 0,0 0 1,0 1-1,0-1 0,1 0 1,-1 0-1,0 0 0,0-1 0,0 1 1,-1 0-1,1-1 0,0 1 0,0-1 1,2-3-1,3-6 2,1-1-1,-1 0 1,-1 0-1,0-1 1,-1 1-1,-1-1 1,1-1-1,-2 1 1,4-26-1,-1-14 12,-2-63-1,-4 93-9,1-2-2,1-54 1,-3 0-1,-22-155 0,15 188-1,3 19 0,-12-42 0,14 63 0,0 10 0,2 14 0,1 10 0,9 429 0,0 172 0,-11-394 0,2-188 0,-11 86 0,9-119 0,-1-1 0,0 0 0,-1 1 0,0-1 0,-1-1 0,-1 1 0,0-1 0,0 0 0,-1 0 0,-15 19 0,17-26 0,1-1 0,-1 1 0,0-1 0,0-1 0,0 1 0,0-1 0,-1 0 0,1 0 0,-1 0 0,0-1 0,0 0 0,0 0 0,0 0 0,0-1 0,0 0 0,0 0 0,-11 0 0,15-1 0,0 0 0,0 0 0,0-1 0,0 1 0,0 0 0,1-1 0,-1 0 0,0 1 0,0-1 0,0 0 0,0 0 0,1 0 0,-1 0 0,0 0 0,1 0 0,-1-1 0,1 1 0,-1 0 0,1-1 0,-1 1 0,1-1 0,0 0 0,0 1 0,0-1 0,0 0 0,-1-3 0,-1-4 0,0 0 0,0-1 0,1 1 0,-1-15 0,3 20 0,-7-72-16,7-133 0,2 178 16,2 0 0,1 1 0,1-1 0,2 1 0,1 1 0,1-1 0,1 2 0,2-1 0,1 2 0,1 0 0,2 0 0,22-28 0,-31 45 0,1 1 0,0-1 0,0 1 0,1 1 0,0 0 0,0 0 0,1 1 1,15-8-1,7 0-2,55-18 1,-59 24 9,0-2 1,-1-1-1,31-18 1,-53 27-9,-1-2 0,0 1 0,0 0 0,0-1 0,0 0 0,-1 0 0,0 0 0,0-1 0,0 1 0,0-1 0,-1 0 0,0 0 0,-1 0 0,1-1 0,-1 1 0,3-13 0,-1-6 0,-2 0 0,0 0 0,-2-31 0,0 30 0,0 23 0,0 1 0,0 0 0,0 0 0,0-1 0,0 1 0,1 0 0,-1 0 0,1 0 0,-1 0 0,1 0 0,0-1 0,0 1 0,0 0 0,0 1 0,0-1 0,1 0 0,-1 0 0,0 0 0,1 1 0,-1-1 0,1 1 0,2-3 0,2 1 0,0 0 0,1 1 0,-1 0 0,1 0 0,-1 0 0,10-1 0,-15 3 0,18-3 0,1 1 0,30 1 0,-44 1 0,-15 1 0,0 0 0,-1 1 0,1 0 0,0 0 0,0 1 0,0 0 0,1 1 0,-1 0 0,1 0 0,0 1 0,0 0 0,0 1 0,1-1 0,0 1 0,0 1 0,-8 9 0,6-7 0,1 1 0,0 0 0,1 0 0,0 1 0,1 0 0,0 0 0,0 1 0,1-1 0,1 1 0,0 1 0,1-1 0,-3 16 0,4-11 0,0 0 0,2 0 0,0 0 0,0 1 0,6 29 0,-4-41 0,-1 0 0,2 1 0,-1-1 0,1 0 0,0 0 0,0 0 0,0-1 0,1 1 0,0-1 0,0 0 0,0 0 0,1 0 0,0 0 0,0-1 0,0 0 0,0 0 0,10 5 0,-6-4 0,0-1 0,1 0 0,0 0 0,-1-1 0,1-1 0,0 1 0,21 0 0,-2-1 0,44-4 0,-67 1 0,-1 1 0,0-1 0,0 0 0,0-1 0,-1 1 0,1-1 0,0 0 0,0 0 0,-1-1 0,0 1 0,1-1 0,-1 0 0,0 0 0,0 0 0,0-1 0,-1 1 0,1-1 0,-1 0 0,0 0 0,0 0 0,0-1 0,-1 1 0,0 0 0,1-1 0,-1 0 0,-1 0 0,1 0 0,0-5 0,2-6 0,-1 1 0,-1-1 0,0 0 0,-2-1 0,1 1 0,-2 0 0,-5-30 0,4 34 0,-2 0 0,0 0 0,0 1 0,-1-1 0,0 1 0,-1 0 0,0 1 0,-1-1 0,0 1 0,-1 1 0,-11-12 0,13 14 0,-1 1 0,1 0 0,-1 0 0,-1 0 0,1 1 0,-1 0 0,0 1 0,0 0 0,0 0 0,-1 0 0,0 1 0,1 1 0,-1-1 0,0 2 0,-18-3 0,25 4 0,0 0 0,0 0 0,1 0 0,-1 1 0,0-1 0,0 0 0,1 1 0,-1-1 0,0 1 0,1 0 0,-1-1 0,0 1 0,1 0 0,-1 0 0,1 0 0,-1 0 0,1 0 0,0 0 0,0 1 0,-1-1 0,1 0 0,0 1 0,0-1 0,0 1 0,0-1 0,0 1 0,1-1 0,-1 1 0,0 0 0,1-1 0,-1 3 0,-1 5 0,1 1 0,0-1 0,0 1 0,2 17 0,-1-7 0,1-8 0,1 0 0,0-1 0,0 1 0,1-1 0,0 0 0,1 1 0,1-2 0,-1 1 0,2 0 0,-1-1 0,2 0 0,-1 0 0,11 11 0,-3-5 0,0-1 0,0 0 0,2-2 0,-1 0 0,2 0 0,31 18 0,-42-28-2,0-1 0,0 1 0,1-1-1,-1 0 1,1-1 0,-1 1 0,1-1 0,-1 0 0,1-1 0,0 0 0,-1 0-1,1 0 1,0-1 0,11-2 0,-16 2 2,-1-1 0,1 1 0,-1 0 0,1 0 0,-1-1 0,0 1 0,1-1 0,-1 1 0,0-1 0,0 0 0,0 1 0,0-1 0,-1 0 0,1 0 0,0 0 0,-1 0 0,1 1 0,-1-1 0,1-3 0,4-44 2,-5 37 1,5-50 17,-3 22-18,1 0-1,2 0 0,2 1 1,22-69-1,-28 103-1,2 0 0,-1 0 0,0 0 0,1 0 0,0 1 0,5-7 0,-6 9 0,0 1 0,-1-1 0,1 1 0,0-1 0,0 1 0,-1 0 0,1 0 0,0 0 0,0 0 0,0 0 0,1 1 0,-1-1 0,0 1 0,0-1 0,0 1 0,0 0 0,4 0 0,-4 0 0,0 0 0,0 1 0,0-1 0,0 1 0,0-1 0,0 1 0,0 0 0,0 0 0,0 0 0,0 0 0,-1 0 0,1 1 0,0-1 0,-1 0 0,1 1 0,-1-1 0,1 1 0,-1-1 0,0 1 0,0 0 0,0 0 0,0 0 0,0-1 0,1 5 0,3 6 0,-1 1 0,6 24 0,-8-27 0,7 46 0,-2 2 0,-3-1 0,-4 65 0,0-79 0,0-33 0,0 1 0,1-1 0,0 0 0,1 1 0,3 12 0,-4-21 0,0 0 0,-1 0 0,1 0 0,0 0 0,0 0 0,0 0 0,0 0 0,1 0 0,-1 0 0,0 0 0,1 0 0,0-1 0,-1 1 0,1-1 0,0 1 0,0-1 0,-1 0 0,1 0 0,0 1 0,0-1 0,1-1 0,-1 1 0,0 0 0,0 0 0,0-1 0,0 1 0,1-1 0,3 0 0,1 1 1,0-1 0,0-1 0,1 0 0,-1 0 0,0 0 0,0-1 0,12-4 0,-15 4-14,0-1 0,0 1 1,0-1-1,0 0 0,0 0 0,-1 0 1,1-1-1,-1 1 0,0-1 1,0 0-1,0 0 0,3-7 1,16-35-583</inkml:trace>
</inkml:ink>
</file>

<file path=ppt/ink/ink12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4"/>
    </inkml:context>
    <inkml:brush xml:id="br0">
      <inkml:brushProperty name="width" value="0.05" units="cm"/>
      <inkml:brushProperty name="height" value="0.05" units="cm"/>
      <inkml:brushProperty name="color" value="#FFFFFF"/>
    </inkml:brush>
  </inkml:definitions>
  <inkml:trace contextRef="#ctx0" brushRef="#br0">3 938 30686,'-2'11'295,"1"0"1,1 24-1,1-35-294,-1 1 1,1 0-1,0 0 0,0-1 1,-1 1-1,1 0 1,0-1-1,0 1 1,0-1-1,0 1 0,0-1 1,0 1-1,0-1 1,0 0-1,0 1 1,0-1-1,0 0 0,0 0 1,0 0-1,0 0 1,0 0-1,0 0 1,0 0-1,0 0 0,0 0 1,0 0-1,2-1 1,2 0 6,2 2 19,-1-1 1,1 0 0,0-1-1,-1 0 1,1 0 0,-1 0-1,0-1 1,1 0 0,-1 0-1,12-6 1,-14 5-2,-1-1 0,1 1 0,0-1 1,-1 1-1,0-1 0,0 0 0,0 0 1,0 0-1,0-1 0,-1 1 0,0-1 0,0 1 1,0-1-1,-1 0 0,1 1 0,0-8 0,3-23 46,-1-1 0,-2 1-1,-4-55 1,1 20-44,1 44-25,-1 0-1,-1 0 0,-1 0 1,-1 0-1,-2 0 1,0 1-1,-2 0 0,-21-47 1,28 70-3,0-1 1,-1 1-1,1-1 0,-1 1 1,0 0-1,1 0 1,-1 0-1,0 0 1,-1 0-1,1 0 1,0 1-1,0-1 1,-1 1-1,1-1 1,-1 1-1,1 0 0,-1 0 1,1 0-1,-1 0 1,0 0-1,0 1 1,1-1-1,-1 1 1,0 0-1,0 0 1,0 0-1,1 0 1,-4 1-1,5-1 0,0 0 0,0 1 0,0-1 0,0 1 0,0-1 0,0 1 0,0-1 0,0 1 0,1 0 0,-1-1 0,0 1 0,0 0 0,1-1 0,-1 1 0,0 0 0,1 0 0,-1 0 0,1 0 0,-1 0 0,1 0 0,-1 0 0,1 0 0,0 0 0,-1 0 0,1 0 0,0 0 0,0 0 0,0 0 0,0 0 0,0 2 0,-2 41 0,2-34 0,0-1 0,0 0 0,1 0 0,-1 0 0,2 0 0,-1 0 0,5 12 0,-4-17 0,-1 0 0,1-1 0,0 1 0,1-1 0,-1 1 0,1-1 0,-1 0 0,1 0 0,0 0 0,0-1 0,1 1 0,-1-1 0,0 1 0,1-1 0,-1 0 0,8 2 0,-2 1 1,0-2-1,0 1 1,1-1-1,0-1 1,-1 0 0,1 0-1,0-1 1,0 0 0,0-1-1,0 0 1,0 0-1,15-4 1,-17 2 0,0 0-1,0-1 1,0 0-1,-1 0 1,1-1-1,-1 0 1,0 0-1,1-1 1,-2 1-1,1-2 1,-1 1-1,0-1 1,0 0-1,9-11 1,0-8-1,-3 9 0,-15 41 0,-6 14 0,0-8 0,3 1 0,-5 44 0,11 93 0,0-164 0,0-1 0,0 0 0,1 0 0,0 0 0,0 0 0,0 0 0,0 0 0,0 0 0,1 0 0,0 0 0,0 0 0,0-1 0,0 1 0,1-1 0,-1 1 0,1-1 0,0 0 0,4 4 0,-2-4 0,0 0 0,0 0 0,0 0 0,0-1 0,0 1 0,1-1 0,-1-1 0,1 1 0,0-1 0,-1 0 0,1 0 0,6 0 0,0-1 0,-1 0 0,0-1 0,0 0 0,0-1 0,0 0 0,0-1 0,0 0 0,0 0 0,-1-1 0,1-1 0,-1 0 0,0 0 0,12-10 0,-10 5 0,0-2 0,-1 0 0,0 0 0,-1-1 0,-1 0 0,0-1 0,0 0 0,-2 0 0,0-1 0,0 0 0,-1 0 0,4-19 0,-4 11 0,-2-1 0,0 1 0,-1-1 0,-1-1 0,-2 1 0,0 0 0,-6-37 0,6 59 0,-1-1 0,0 1 0,1 0 0,-1-1 0,0 1 0,-1 0 0,1 0 0,0 0 0,0 0 0,-1 0 0,1 0 0,-1 0 0,0 0 0,0 1 0,1-1 0,-1 0 0,0 1 0,0 0 0,-1-1 0,1 1 0,0 0 0,0 0 0,-5-1 0,3 1 0,1 0 0,-1 0 0,1 1 0,-1-1 0,1 1 0,-1 0 0,1 0 0,-1 0 0,0 0 0,1 1 0,-1 0 0,1-1 0,-1 1 0,1 0 0,0 1 0,-5 1 0,4 0 0,1 0 0,0 0 0,-1 0 0,1 0 0,0 0 0,1 1 0,-1-1 0,1 1 0,-1 0 0,1 0 0,0 0 0,1 0 0,-1 0 0,1 0 0,-1 0 0,0 7 0,-2 9 0,1 1 0,0 26 0,1-22 0,2 1 0,0-1 0,2 1 0,0-1 0,8 30 0,-7-45 0,0-1 0,0 0 0,1 0 0,0 0 0,1-1 0,0 1 0,0-1 0,1 0 0,0-1 0,1 1 0,-1-1 0,1 0 0,1-1 0,-1 0 0,1 0 0,0-1 0,9 6 0,-5-6 0,0-1 0,0 0 0,0-1 0,1 0 0,-1-1 0,1 0 0,-1-1 0,1 0 0,0-1 0,-1-1 0,1 0 0,16-3 0,-25 3 0,0-1 0,1 1 0,-1-1 0,0 0 0,0 0 0,0 0 0,0-1 0,0 1 0,-1-1 0,1 0 0,-1 0 0,0 0 0,0 0 0,0-1 0,0 1 0,0-1 0,-1 0 0,0 0 0,1 0 0,1-6 0,3-9 0,0 0-1,-2 0 1,5-27 0,-6 24-2,3-14-7,-1 4 6,19-59 1,-23 84-2,1 0-1,0 0 1,0 0 0,0 1 0,1 0 0,0-1-1,0 1 1,1 1 0,0-1 0,0 1 0,0 0 0,0 0-1,1 0 1,7-4 0,-8 7 1,-1 0 0,1 0 0,0 0 0,0 1 0,0 0-1,0 0 1,0 0 0,0 1 0,0 0 0,0 0 0,0 0 0,10 2 0,-12-2 2,-1 0 0,1 1 0,0 0 0,-1-1 0,1 1 0,-1 0 0,1 0 0,-1 0 0,0 1 0,1-1 0,-1 0 0,0 1 0,0 0 0,0-1 1,0 1-1,0 0 0,0 0 0,-1 0 0,1 0 0,-1 1 0,1-1 0,-1 0 0,0 1 0,2 3 0,-2 5 4,-1-9 55,-9-2 4,-15-2-58,17 1-3,0 0 1,0 1 0,0 0-1,0 0 1,0 0-1,0 1 1,0 0-1,0 0 1,0 1-1,-11 3 1,13 0-2,-1 0 0,1 0 0,0 1 0,0 0 0,1-1 0,0 2 0,0-1 0,0 0 0,1 1 0,-1-1 0,2 1 0,-4 13 0,0-1 0,1 0 0,1 1 0,-2 34 0,6 49 0,0-99 0,0-1 0,0 1 0,1-1 0,0 1 0,0-1 0,0 1 0,0-1 0,0 0 0,1 1 0,-1-1 0,1 0 0,0 0 0,0 0 0,0 0 0,0-1 0,0 1 0,1-1 0,-1 1 0,1-1 0,0 0 0,0 0 0,0 0 0,0 0 0,0 0 0,0-1 0,0 1 0,1-1 0,-1 0 0,5 1 0,3 1 0,0-2 0,1 1 0,-1-1 0,0-1 0,0 0 0,1-1 0,-1 0 0,13-3 0,-20 3 0,1-1 0,-1 1 0,1-1 0,-1 0 0,0 0 0,0-1 0,0 1 0,0-1 0,0 0 0,-1 0 0,1 0 0,-1-1 0,0 1 0,0-1 0,0 1 0,0-1 0,0 0 0,-1 0 0,0-1 0,0 1 0,0 0-1,0-1 1,1-8 0,2-9 7,0 0 0,-2 0-1,1-38 1,-4 59-6,1-217 4,-4 204-5,2 14 0,1 0 0,0 0 0,-1 0 0,1 0 0,0 0 0,0 0 0,-1 0 0,1 0 0,0 0 0,-1 0 0,1 0 0,0 0 0,-1 0 0,1 0 0,0 0 0,-1 0 0,1 0 0,0 1 0,0-1 0,-1 0 0,1 0 0,0 0 0,0 1 0,-1-1 0,1 0 0,0 0 0,0 0 0,0 1 0,-1-1 0,1 0 0,0 0 0,0 1 0,0-1 0,0 0 0,0 1 0,-1-1 0,-1 5 0,-1 1 0,1-1 0,0 0 0,0 1 0,0-1 0,1 1 0,0 0 0,-1 8 0,0 54 0,2-43 0,-1 7-1,0-9 1,0 1 0,2-1 1,0 1-1,7 28 0,-7-47-2,0 1 1,1 0 0,0-1-1,0 0 1,0 1-1,1-1 1,0 0 0,0 0-1,0-1 1,0 1 0,1-1-1,0 1 1,0-1-1,0 0 1,0-1 0,1 1-1,-1-1 1,1 1-1,0-2 1,0 1 0,0 0-1,9 2 1,-5-2 1,0 0 0,0-1 0,0 0 0,1-1 0,-1 0 0,1-1 0,-1 1 0,1-2 0,13-1 0,-17 1 0,0-1 0,0 1 0,-1-1 0,1 0 0,-1 0 0,1-1 0,-1 0 0,0 0 0,0 0 0,0-1 0,0 1 0,-1-1 0,1 0 0,-1 0 0,7-10 0,0-4 0,0 0 0,-2-1 0,0-1 0,-1 1 0,-1-1 0,0 0 0,-2-1 0,3-21 0,1-22 0,1-86 0,-9-129 0,-1 264-2,-1-36 14,1 48-10,-1 0-1,1 1 0,-1-1 1,1 1-1,-1-1 0,0 1 1,0 0-1,0-1 1,0 1-1,0 0 0,0 0 1,-1-1-1,1 1 0,-1 0 1,-3-3-1,5 5-1,-1-1 0,0 1 0,1-1 0,-1 1 0,0 0 0,1-1 0,-1 1 0,0 0 0,0-1 0,1 1 0,-1 0 0,0 0 0,0 0 0,1 0 0,-1-1 0,0 1 0,0 0 0,0 0 0,1 1 0,-1-1 0,0 0 0,0 0 0,0 0 0,1 0 0,-1 1 0,0-1 0,1 0 0,-1 1 0,0-1 0,0 1 0,1-1 0,-1 1 0,1-1 0,-1 1 0,0-1 0,1 1 0,-1-1 0,1 1 0,-1 0 0,1-1 0,0 1 0,-1 0 0,1-1 0,0 1 0,-1 0 0,1 0 0,0 0 0,0-1 0,0 1 0,0 0 0,-1 1 0,-6 43 0,7-44 0,-3 439 0,3-430 0,2 35 0,10 66 0,-10-100 0,0 0 0,1 0 0,0-1 0,0 1 0,1-1 0,1 0 0,0 0 0,0-1 0,1 1 0,0-1 0,14 16 0,-16-22 0,-1 0 0,1 0 0,0 0 0,1-1 0,-1 1 0,0-1 0,1 0 0,-1-1 0,1 1 0,0-1 0,-1 0 0,11 1 0,2 0 0,0-2 0,23-2 0,-39 2 0,4-1 0,0 1 0,0-1 0,0 0 0,-1-1 0,1 1 0,0-1 0,0 0 0,-1 0 0,1 0 0,-1-1 0,0 0 0,0 0 0,0 0 0,6-6 0,-3 3 0,-2-2 0,1 1 0,-1 0 0,0-1 0,0 0 0,-1 0 0,5-14 0,-1-1 0,-2-1 0,0 0 0,-1-1 0,-2 1 0,1-28 0,-3-157 0,-2 201 0,-1 15 0,-1 16 0,1 15 0,0 117 0,3-133 0,1 0 0,1 0 0,1-1 0,13 42 0,-16-60 0,0 1 0,0 0 0,1 0 0,-1 0 0,1 0 0,0-1 0,0 1 0,1-1 0,-1 0 0,1 0 0,-1 1 0,1-2 0,0 1 0,0 0 0,0 0 0,1-1 0,-1 0 0,1 0 0,-1 0 0,1 0 0,0 0 0,-1-1 0,1 1 0,0-1 0,0 0 0,0-1 0,0 1 0,0 0 0,0-1 0,6 0 0,-7-1 0,-1 1 0,1-1 0,-1 0 0,1 1 0,-1-1 0,0 0 0,1-1 0,-1 1 0,0 0 0,0-1 0,0 1 0,0-1 0,0 0 0,0 1 0,0-1 0,0 0 0,-1 0 0,1 0 0,-1-1 0,1 1 0,-1 0 0,0 0 0,1-4 0,5-9 0,-1 0 0,6-24 0,-9 29 0,20-78 0,20-63 0,-37 134 0,1 0 0,1 0 0,0 0 0,2 1 0,-1 0 0,14-15 0,-21 29 0,-1 0 0,1 0 0,-1 1 0,1-1 0,-1 0 0,1 1 0,0-1 0,0 1 0,0 0 0,0 0 0,0 0 0,0 0 0,0 0 0,1 0 0,-1 0 0,0 0 0,0 1 0,1-1 0,-1 1 0,0 0 0,1 0 0,-1 0 0,0 0 0,1 0 0,-1 0 0,0 1 0,1-1 0,-1 1 0,0-1 0,0 1 0,0 0 0,1 0 0,-1 0 0,0 0 0,0 0 0,0 1 0,0-1 0,-1 1 0,1-1 0,0 1 0,-1 0 0,1-1 0,-1 1 0,1 0 0,-1 0 0,2 4 0,5 11 0,-2 1 0,0 0 0,0 1 0,-2-1 0,0 1 0,0 20 0,2 117 0,-6-151 0,0 1 0,0 1 0,0-1 0,0 0 0,-1 1 0,0-1 0,0 0 0,-1 0 0,1 1 0,-1-1 0,-1-1 0,1 1 0,-1 0 0,0 0 0,-1-1 0,1 0 0,-1 0 0,0 0 0,0 0 0,-1 0 0,1-1 0,-1 0 0,0 0 0,0 0 0,0 0 0,-11 4 0,6-2 0,-1-1 0,-1 0 0,1-1 0,-1 0 0,0-1 0,0-1 0,0 0 0,-21 2 0,32-4 0,0 0 0,0 0 0,0-1 0,0 1 0,0 0 0,0 0 0,0 0 0,0-1 0,0 1 0,0 0 0,0-1 0,0 1 0,0-1 0,1 1 0,-1-1 0,0 0 0,0 1 0,0-1 0,1 0 0,-1 1 0,0-1 0,1 0 0,-1 0 0,1 0 0,-1 0 0,1 1 0,-1-1 0,1 0 0,-1-2 0,-2-30 0,3 24 0,-1-157 0,1 166 0,0-1 0,0 1 0,-1-1 0,1 0 0,0 1 0,0-1 0,0 1 0,0-1 0,0 1 0,0-1 0,0 1 0,0-1 0,1 0 0,-1 1 0,0-1 0,0 1 0,0-1 0,0 1 0,1-1 0,-1 1 0,0-1 0,1 1 0,-1-1 0,0 1 0,1 0 0,-1-1 0,1 1 0,-1-1 0,0 1 0,1 0 0,-1-1 0,1 1 0,-1 0 0,2-1 0,7 6 0,-8-5 0,14 12 0,0 0 0,-1 1 0,24 27 0,16 16 0,-36-41 0,0 0 0,1-2 0,31 17 0,-40-24 0,1-2 0,-1 1 0,1-2 0,0 1 0,0-1 0,0-1 0,1 0 0,21 1 0,-19-3 0,19 0 0,-32 0 0,1 0 0,-1-1 0,0 1 0,1-1 0,-1 1 0,0-1 0,1 1 0,-1-1 0,0 0 0,0 1 0,0-1 0,1 0 0,-1 0 0,0 0 0,0 0 0,0 0 0,0 0 0,0 0 0,1-3 0,2-8 0,0 0 0,0 0 0,-1-1 0,-1 1 0,0-1 0,-1 1 0,0-15 0,2-9 0,20-379 0,-18 298 0,-4-16 0,-2 336 0,3 260 0,-1-455 0,0 19 0,6 36 0,-6-58 0,0 0 0,0 1 0,1-1 0,-1 0 0,1 0 0,0 0 0,1 0 0,-1 0 0,1-1 0,0 1 0,0-1 0,0 0 0,6 6 0,-6-8 0,0-1 0,0 1 0,0-1 0,0 0 0,1 0 0,-1 0 0,0 0 0,1 0 0,-1-1 0,0 1 0,1-1 0,-1 0 0,1 0 0,-1 0 0,0-1 0,5 0 0,-1 0 0,0-1 0,0 0 0,-1 0 0,1 0 0,0-1 0,10-5 0,-7 0-1,-1 1-1,0-2 1,0 1 0,0-1-1,-1 0 1,-1-1 0,1 0-1,-2 0 1,1-1 0,-2 0-1,1 0 1,-1 0 0,-1-1-1,0 1 1,-1-1 0,2-13-1,3-17 0,-2 0 0,-2-1-1,-2-51 1,-2 14 7,-1 69 20,-2 12-21,-3 13-6,1 24 2,1 0 0,3 0 0,3 56 0,0-12 0,-3-65 0,2 1 0,0-1 0,1 1 0,6 26 0,-7-39 0,0-1 0,1 0 0,-1 0 0,1 0 0,0-1 0,0 1 0,0 0 0,1-1 0,-1 1 0,1-1 0,0 0 0,0 0 0,0 0 0,0 0 0,0-1 0,1 1 0,-1-1 0,1 0 0,0 1 0,-1-2 0,1 1 0,0 0 0,0-1 0,8 2 0,-4-2 0,0 1 0,0-1 0,0 0 0,0-1 0,0 0 0,10-1 0,-15 0 0,0 0 0,0 1 0,-1-1 0,1 0 0,0-1 0,-1 1 0,1 0 0,0-1 0,-1 0 0,0 1 0,1-1 0,-1 0 0,0 0 0,0 0 0,0-1 0,0 1 0,0 0 0,-1-1 0,1 1 0,1-5 0,8-19 0,-2-1 0,-1 1-1,0-2 1,5-54 0,-10 56-5,1 1 0,1 0 1,1 0-1,1 1 0,2 0 0,14-32 0,-21 52 2,0 1-1,0 0 1,1-1-1,-1 1 1,1 0-1,0 0 0,0 0 1,0 0-1,0 1 1,0-1-1,0 1 1,1 0-1,-1 0 1,1 0-1,0 0 0,-1 1 1,1-1-1,0 1 1,0 0-1,0 0 1,0 1-1,0-1 1,0 1-1,0 0 0,0 0 1,6 0-1,-9 0 3,0 0 0,0 0-1,0 1 1,1-1 0,-1 0-1,0 0 1,0 0 0,0 1-1,-1-1 1,1 0 0,0 1 0,0-1-1,0 1 1,0-1 0,0 1-1,0 0 1,0-1 0,-1 1-1,1 0 1,0-1 0,-1 1-1,1 0 1,0 0 0,-1 0 0,1 0-1,-1-1 1,1 1 0,-1 0-1,1 2 1,2 31-5,-3-30 9,-18-4 55,11 0-54,-1 0 0,0 0 0,1 0 0,-1 1 0,1 0 0,-1 1 0,1-1 0,0 1 0,-1 1 0,1-1 0,0 2 0,0-1 0,1 0 0,-1 1 0,1 1 0,0-1 0,0 1 0,0 0 0,-5 6 0,4-3-3,0 1-1,1-1 1,0 1 0,1 1-1,0-1 1,1 1-1,-1-1 1,2 2-1,0-1 1,0 0 0,-2 13-1,1 11 9,1 1 0,2 36 0,1-68-8,0 1-1,0 0 0,0 1 0,0-1 0,1 0 0,-1 0 0,1 0 0,0 0 0,0 0 0,1 0 0,-1 0 0,1 0 0,0 0 0,0-1 0,0 1 0,0-1 0,1 1 0,0-1 0,-1 0 0,1 0 0,0 0 0,1 0 0,-1-1 0,0 1 0,1-1 0,-1 0 0,1 0 0,0 0 0,0 0 0,0-1 0,-1 1 0,2-1 0,-1 0 0,0-1 0,5 2 0,20 0 0,49-2 0,-36 0 0,-35 0 2,0 0 0,0-1 0,0 0 0,0 0 0,0 0 0,-1-1 0,1 1 0,0-2 0,-1 1 0,1-1 1,8-5-1,-11 5-23,-1 1 1,0-1 0,0 0-1,0 0 1,0-1-1,0 1 1,-1-1 0,0 1-1,1-1 1,-1 0 0,0 1-1,-1-1 1,1 0 0,-1 0-1,0-1 1,0 1 0,0 0-1,0 0 1,-1 0 0,0-6-1,1-30-1113</inkml:trace>
</inkml:ink>
</file>

<file path=ppt/ink/ink12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4"/>
    </inkml:context>
    <inkml:brush xml:id="br0">
      <inkml:brushProperty name="width" value="0.05" units="cm"/>
      <inkml:brushProperty name="height" value="0.05" units="cm"/>
      <inkml:brushProperty name="color" value="#FFFFFF"/>
    </inkml:brush>
  </inkml:definitions>
  <inkml:trace contextRef="#ctx0" brushRef="#br0">228 31 32559,'-8'-4'19,"0"-1"1,-1 1-1,1 1 0,-1 0 1,1 0-1,-1 1 0,-17-3 1,22 4-19,-1 1 0,0 0 0,1 0 0,-1 0 1,1 1-1,-1-1 0,1 1 0,-1 0 0,1 0 1,0 1-1,-1 0 0,1-1 0,0 1 0,0 0 0,0 1 1,0-1-1,-7 7 0,5-2-1,0 0 0,1 1 0,0 0 0,0 0-1,0 0 1,1 1 0,0 0 0,1 0 0,0 0 0,1 0 0,-1 0 0,2 0 0,-2 16 0,2-15 2,0 0 0,1 0 0,0 0 0,1 0 0,0 0 1,0 0-1,1 0 0,0 0 0,1 0 0,0-1 0,1 1 0,9 17 1,-8-20-3,0 0 1,1-1-1,0 1 0,0-1 1,0 0-1,1-1 1,-1 0-1,2 0 1,-1 0-1,0-1 1,1 0-1,11 4 0,-5-3 0,0-1 0,0-1 0,0 0 0,0-1 0,1 0 0,19-2 0,-30 0 0,-1 0 0,0 0 0,1 0 0,-1-1 0,1 0 0,-1 1 0,0-1 0,0-1 0,1 1 0,-1 0 0,0-1 0,0 0 0,0 1 0,-1-1 0,1 0 0,0-1 0,-1 1 0,3-3 0,-1 0 0,-1 1 0,1-1 0,-1 0 0,-1-1 0,1 1 0,-1 0 0,0-1 0,0 1 0,0-1 0,0-6 0,0 0 0,-1 0 0,0-1 0,-1 1 0,0 0 0,-1-1 0,0 1 0,-1 0 0,0 0 0,-8-22 0,6 24 0,-1 0 0,0 1 0,-1 0 0,0 0 0,0 1 0,-1-1 0,0 1 0,0 1 1,-1-1-1,0 1 0,-9-5 0,11 7-1,0 1 1,0 1-1,-1-1 1,1 1-1,-1 0 1,0 1-1,1-1 1,-1 1-1,0 1 1,0-1-1,-1 1 1,1 1-1,0-1 1,0 1-1,0 0 1,0 1-1,-12 2 1,14-1-8,0 0 0,1 0 0,-1 1 0,1 0 0,-1 0 0,1 0-1,0 0 1,0 1 0,1-1 0,-1 1 0,1 0 0,0 0 0,0 0 0,0 1 0,0-1 0,1 1 0,-4 9 0,4-10-7,-28 55-329</inkml:trace>
</inkml:ink>
</file>

<file path=ppt/ink/ink12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4"/>
    </inkml:context>
    <inkml:brush xml:id="br0">
      <inkml:brushProperty name="width" value="0.05" units="cm"/>
      <inkml:brushProperty name="height" value="0.05" units="cm"/>
      <inkml:brushProperty name="color" value="#FFFFFF"/>
    </inkml:brush>
  </inkml:definitions>
  <inkml:trace contextRef="#ctx0" brushRef="#br0">1 15 32223,'0'0'320,"6"3"-176,43 0-112,23 3-16,10-6 16,3 0-32,-13 0 0,-19 0 0,-27 0 0,-16 0 0,-10-9-48,-3 3-80,-40-6-1713</inkml:trace>
</inkml:ink>
</file>

<file path=ppt/ink/ink12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5"/>
    </inkml:context>
    <inkml:brush xml:id="br0">
      <inkml:brushProperty name="width" value="0.05" units="cm"/>
      <inkml:brushProperty name="height" value="0.05" units="cm"/>
      <inkml:brushProperty name="color" value="#FFFFFF"/>
    </inkml:brush>
  </inkml:definitions>
  <inkml:trace contextRef="#ctx0" brushRef="#br0">245 39 32239,'-18'-3'42,"-1"1"0,0 1 0,1 0 0,-1 2 0,-30 4 0,44-4-38,0 0 1,0 0-1,0 1 1,0 0-1,0 0 1,1 0-1,-1 0 1,1 1-1,-1 0 1,1 0-1,0 0 0,0 0 1,1 0-1,-1 1 1,0 0-1,1 0 1,0 0-1,0 0 1,0 0-1,1 1 1,-1-1-1,1 1 1,0 0-1,1-1 0,-3 8 1,3-6-2,-1-1 0,1 0 0,1 1 0,-1-1 0,1 1 0,0-1 0,0 1 0,0-1 1,1 0-1,0 1 0,0-1 0,0 0 0,1 1 0,-1-1 0,1 0 0,1 0 0,2 6 0,0-6-1,-1 1 0,1-1-1,-1 0 1,1 0 0,1-1 0,-1 1-1,1-1 1,0 0 0,0-1 0,0 1-1,13 4 1,1-1 1,1-1 0,0-1 0,1-1-1,-1-1 1,1-1 0,-1-1 0,38-2 0,-55 0-2,-1 1 0,1 0 0,-1-1 1,1 1-1,-1-1 0,0 0 1,0 0-1,1 0 0,-1-1 0,0 1 1,0-1-1,0 0 0,0 0 1,0 0-1,-1 0 0,1 0 0,-1-1 1,1 1-1,-1-1 0,0 1 1,0-1-1,0 0 0,0 0 0,0 0 1,1-4-1,0-4 3,0 1 0,-1-1 0,0 0 0,0 1 0,-1-1 0,-1-20 0,0 24-4,-1 0 0,1 1 0,-1-1 1,-1 1-1,0-1 0,1 1 0,-2-1 0,1 1 0,-1 0 0,0 0 1,0 0-1,-1 1 0,0-1 0,0 1 0,0 0 0,0 0 0,-1 0 1,0 0-1,0 1 0,0 0 0,-1 0 0,1 0 0,-10-4 0,4 3-3,-1-1-1,1 2 1,-1 0-1,0 0 0,-1 1 1,1 1-1,0 0 0,-1 0 1,1 1-1,-1 1 1,-23 2-1,32-1-7,1-1 0,0 1 0,-1 0-1,1 0 1,0 0 0,-1 0 0,1 0 0,0 1 0,0-1-1,-4 4 1,1 0-55,1 0-1,0 1 0,0 0 0,-5 8 1</inkml:trace>
</inkml:ink>
</file>

<file path=ppt/ink/ink12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51"/>
    </inkml:context>
    <inkml:brush xml:id="br0">
      <inkml:brushProperty name="width" value="0.05" units="cm"/>
      <inkml:brushProperty name="height" value="0.05" units="cm"/>
      <inkml:brushProperty name="color" value="#FFFFFF"/>
    </inkml:brush>
  </inkml:definitions>
  <inkml:trace contextRef="#ctx0" brushRef="#br0">298 617 32255,'1'-14'29,"-1"0"-1,-1 0 1,-1 0 0,0 0 0,0 1 0,-1-1 0,-1 1 0,-1 0-1,0 0 1,0 0 0,-1 0 0,-1 1 0,0 0 0,0 0-1,-17-17 1,22 26-28,-1 1 0,1 0 0,-1 0 0,0 0 0,0 0 0,0 0 0,0 1 0,0 0 0,0-1 0,0 1-1,0 0 1,-1 0 0,1 1 0,0-1 0,-1 1 0,1 0 0,0-1 0,-1 1 0,1 1 0,0-1 0,-6 2 0,4-1-1,0 0-1,0 1 1,-1-1 0,2 1 0,-1 1 0,0-1 0,0 1 0,1-1 0,-1 1-1,1 1 1,0-1 0,-5 5 0,1 2 0,0 1 0,1 0 0,0 0 0,0 0 0,1 1 0,1 0 0,0 0 0,1 0 0,0 1 0,-4 22 0,3 5 0,1 0 0,2 48 0,2-80 0,0 0 0,1 0 0,0 0 0,0-1 0,0 1 0,1 0 0,0-1 0,1 1 0,0-1 0,6 13 0,-6-16 0,-1-1 0,1 1 0,0-1 0,1 0 0,-1 1 0,1-1 0,-1-1 0,1 1 0,0 0 0,0-1 0,0 0 0,0 0 0,0 0 0,1-1 0,-1 1 0,0-1 0,1 0 0,-1 0 0,1 0 0,5-1 0,-4 1 0,1 0 0,-1-1 0,0 0 0,0-1 0,1 1 0,-1-1 0,0 0 0,0-1 0,0 1 0,0-1 0,0 0 0,6-4 0,-6 2 0,0 0 1,0-1-1,0 0 1,-1 0-1,0-1 1,0 1-1,0-1 1,-1 0-1,0 0 1,4-8-1,2-6 4,0 1 1,-2-2-1,0 1 0,-2-1 0,0 0 0,5-41 0,2-136-8,-12 154 6,2-316-2,-8 659 0,1 117 0,4-398 0,2 1 0,0 0 0,1-1 0,10 36 0,-11-49 0,-1 0 0,1-1 0,0 1 0,0 0 0,0 0 0,1-1 0,-1 0 0,1 1 0,0-1 0,1 0 0,-1 0 0,1-1 0,0 1 0,-1-1 0,2 0 0,-1 0 0,0 0 0,0 0 0,1-1 0,0 1 0,-1-1 0,10 2 0,-9-3 0,1 0 0,-1 0 0,1-1 0,-1 0 0,1 0 0,-1 0 0,0-1 0,1 0 0,-1 0 0,0 0 0,0-1 0,1 0 0,-1 0 0,0 0 0,-1 0 0,8-5 0,-6 2 0,0 0 0,0 0 0,0-1 0,-1 0 0,0 0 0,0-1 0,0 1 0,-1-1 0,0 0 0,3-8 0,3-9 0,-2-1 0,0 0 0,-2 0 0,-1-1 0,4-48 0,-5-115 0,-4 143 0,0 106 0,6 157 0,-3-190 0,1 0 0,1-1 0,1 0 0,2 0 0,0-1 0,15 30 0,-21-51 0,0 0 0,0 0 0,1 0-1,-1 0 1,1 0 0,0-1 0,0 0 0,0 1 0,0-1-1,1 0 1,-1-1 0,1 1 0,0-1 0,-1 1 0,1-1-1,1 0 1,-1-1 0,0 1 0,0-1 0,1 1 0,-1-1-1,0-1 1,1 1 0,-1 0 0,1-1 0,-1 0 0,1 0-1,-1-1 1,1 1 0,-1-1 0,1 0 0,7-3 0,-7 2 0,0-1 1,-1 0-1,1 0 0,-1-1 1,0 0-1,0 1 1,0-1-1,0-1 1,0 1-1,-1 0 1,0-1-1,4-7 1,4-10-2,13-35 1,-21 50 0,49-166 0,-39 122 0,2 0 0,33-74 0,-44 117 0,0 1 0,0 0 0,0 0 0,1 0 0,10-10 0,-14 15 0,1 1 0,-1 0 0,0 0 0,1-1 0,-1 1 0,1 0 0,-1 0 0,1 0 0,0 1 0,-1-1 0,1 0 0,0 1 0,0-1 0,-1 1 0,1-1 0,0 1 0,0 0 0,0 0 0,0 0 0,-1 0 0,1 0 0,0 0 0,0 0 0,0 1 0,-1-1 0,1 1 0,0-1 0,0 1 0,-1 0 0,1 0 0,2 1 0,1 3 0,0 0 0,-1 1 0,1-1 0,-1 1 0,0 0 0,-1 0 0,1 1 0,-1-1 0,-1 1 0,1-1 0,1 9 0,-2-9 0,11 33 0,-3 0 0,-1 0 0,-1 1 0,-3 0 0,-1 0 0,-2 0 0,-5 58 0,2-89 0,-1-1 0,0 1 0,0-1 0,-1 0 0,0 0 0,-1 0 0,1 0 0,-2 0 0,1-1 0,-1 0 0,0 0 0,-1 0 0,1 0 0,-1-1 0,-1 0 0,-10 8 0,9-7 0,-1-1 0,0 0 0,0-1 0,0 0 0,-1 0 0,0-1 0,0 0 0,0-1 0,-1 0 0,1 0 0,-1-1 0,-20 1 0,23-3 0,1 0 0,-1 0 0,0-1 0,0 0 0,-13-4 0,17 4 0,1 0 0,0-1 0,0 0 0,0 0 0,0 0 0,1 0 0,-1 0 0,0 0 0,1-1 0,0 1 0,-1-1 0,1 0 0,0 0 0,0 0 0,-2-5 0,-2-5 0,0-1 0,1 0 0,0 0 0,1 0 0,1-1 0,-3-24 0,1-91 0,5 127 0,0 2 0,1 0 0,-1 0 0,1 0 0,-1 0 0,1 0 0,0-1 0,-1 1 0,1 0 0,0 0 0,0 0 0,0 1 0,0-1 0,0 0 0,0 0 0,0 0 0,0 1 0,0-1 0,0 1 0,0-1 0,0 1 0,1-1 0,-1 1 0,0-1 0,0 1 0,1 0 0,-1 0 0,0 0 0,0 0 0,1 0 0,-1 0 0,0 0 0,2 0 0,3 0 0,-1 0 0,1 0 0,-1 1 0,1 0 0,-1 0 0,0 0 0,9 3 0,-1 4 0,0 0 0,-1 0 0,0 2 0,20 18 0,19 16 0,-41-37 0,1 0-1,0-1 1,1 0-1,-1 0 1,1-2 0,0 1-1,23 4 1,-9-5-10,0-1 1,46 0-1,-68-3 11,0 0-1,0-1 1,0 1 0,0-1-1,0 1 1,0-1-1,0 0 1,0-1 0,0 1-1,0-1 1,-1 0 0,1 0-1,-1 0 1,1 0 0,-1 0-1,5-5 1,-4 2 1,0 0 0,0 0 0,-1 0 0,1-1-1,-1 1 1,0-1 0,0 0 0,-1 0 0,0 0 0,2-8 0,2-21-2,-1-1 0,-2 0 0,-2 1 0,-4-51 0,2 11 0,2 62 0,0 10 0,-1 0 0,0-1 0,1 1 0,-1 0 0,-1-1 0,1 1 0,0 0 0,-1-1 0,-1-3 0,-4 34 0,1 345 0,7-212 0,-1-79 0,0-16 0,-2 1 0,-17 116 0,18-181 0,-4 7 0,4-8 0,0 0 0,0 0 0,0-1 0,1 1 0,-1 0 0,0 0 0,0 0 0,0 0 0,0 0 0,0 0 0,0-1 0,0 1 0,0 0 0,0 0 0,0 0 0,0 0 0,0 0 0,0-1 0,0 1 0,0 0 0,0 0 0,0 0 0,0 0 0,0-1 0,0 1 0,0 0 0,0 0 0,0 0 0,-1 0 0,1 0 0,0 0 0,0-1 0,0 1 0,0 0 0,0 0 0,0 0 0,0 0 0,0 0 0,-1 0 0,1 0 0,0 0 0,0 0 0,0 0 0,0 0 0,0-1 0,-1 1 0,1 0 0,0 0 0,0 0 0,0 0 0,0 0 0,0 0 0,-1 0 0,1 0 0,0 0 0,0 0 0,0 0 0,0 0 0,0 0 0,-1 1 0,1-1 0,0 0 0,0 0 0,0 0 0,0 0 0,0 0 0,0 0 0,-1 0 0,1 0 0,-6-52 0,3 0 0,4-72 0,0 38 0,-1-2 0,15-105 0,-11 163 0,1 1 0,2 0 0,1 0 0,1 0 0,1 1 0,2 1 0,20-35 0,-28 55 0,2-1 0,-1 1 0,1 0 0,0 1 0,1 0 0,0 0 0,0 0 0,12-8 0,-17 13 0,0 0 0,0-1 0,1 1 0,-1 0 0,0 0 0,0 0 0,1 0 0,-1 1 0,1-1 0,-1 1 0,0-1 0,1 1 0,-1 0 0,1 0 0,-1 0 0,1 0 0,-1 0 0,1 1 0,-1-1 0,0 1 0,1-1 0,-1 1 0,1 0 0,-1 0 0,0 0 0,0 0 0,0 1 0,0-1 0,0 0 0,0 1 0,0 0 0,0-1 0,0 1 0,-1 0 0,4 4 0,1 4 0,-1 1 0,0 0 0,0 0 0,-1 0 0,0 0 0,-1 1 0,0-1 0,1 17 0,0 12 0,-1 46 0,-3-75 0,0-1 0,-1 1 0,0-1 0,-1 0 0,0 1 0,0-1 0,-1 0 0,-9 19 0,8-22 0,0 0 0,-1 0 0,1-1 0,-2 1 0,1-1 0,-1-1 0,0 1 0,0-1 0,0 0 0,-1 0 0,-12 6 0,0-2-5,-1-1-1,0 0 1,0-2 0,-32 6-1,91-13 5,0-3 1,0-1-1,-1-1 0,0-3 0,58-20 0,-88 26 1,-1 0 1,1-1-1,-1 0 1,0 0-1,0-1 1,-1 0-1,0 0 1,0-1-1,0 0 1,0 0-1,-1 0 1,0 0-1,0-1 0,0 0 1,-1 0-1,-1 0 1,1-1-1,-1 1 1,0-1-1,0 0 1,2-13-1,0-12 6,-1-1 0,-1 0 0,-3-66 0,-1 46-8,1 1 2,-8-214 0,6 255 0,-2 17 0,-2 24 0,2 287 0,5-193 0,-1-82 0,1 1 0,10 50 0,-9-81 0,0 1 0,1-1 0,0 0 0,1 0 0,0 0 0,1-1 0,0 1 0,0-1 0,2 0 0,-1 0 0,1-1 0,14 15 0,-15-19 0,1-1 0,-1 0 0,1 0 0,0 0 0,0-1 0,1 0 0,-1 0 0,1-1 0,-1 0 0,1-1 0,0 1 0,-1-1 0,10-1 0,-10 1 0,0-1 0,0 0 0,0 0 0,0-1 0,0 0 0,0-1 0,0 1 0,-1-1 0,1-1 0,0 1 0,-1-1 0,1 0 0,-1 0 0,9-7 0,-6 1 0,0-1 0,-1 0 0,0-1 0,-1 1 0,0-1 0,0-1 0,-1 1 0,-1-1 0,0 0 0,-1-1 0,0 1 0,-1-1 0,0 0 0,1-18 0,1-14 0,-3 0 0,-7-81 0,5 120 0,0 1 0,-1-1 0,0 0 0,0 0 0,-1 0 0,1 1 0,-1-1 0,-1 1 0,1-1 0,-1 1 0,0 0 0,-6-10 0,6 12 0,-1 0 0,1 1 0,0-1 0,-1 1 0,1-1 0,-1 1 0,0 0 0,0 0 0,0 1 0,0-1 0,0 1 0,0 0 0,0 0 0,0 0 0,0 1 0,-1-1 0,1 1 0,-4 0 0,4 1 0,1-1 0,-1 0 0,1 1 0,0 0 0,-1-1 0,1 1 0,0 1 0,0-1 0,0 0 0,0 1 0,0-1 0,0 1 0,0 0 0,0 0 0,1 0 0,-1 1 0,1-1 0,-1 1 0,1-1 0,0 1 0,0 0 0,0 0 0,0 0 0,1 0 0,-1 0 0,1 0 0,0 0 0,0 0 0,0 1 0,-1 5 0,-2 12 0,1-1 0,1 1 0,2 41 0,0-42 0,0-7 0,1 1 0,1-1 0,0 0 0,1 0 0,0 0 0,1 0 0,0 0 0,1-1 0,7 14 0,-8-20 0,-1 0 0,0 0 0,1-1 0,0 1 0,0-1 0,1 0 0,0-1 0,-1 1 0,1-1 0,1 0 0,-1 0 0,1 0 0,-1-1 0,1 0 0,0 0 0,0 0 0,1-1 0,-1 0 0,0 0 0,12 1 0,-14-2 0,1 0 0,-1-1 0,1 0 0,-1 0 0,0 0 0,1-1 0,-1 0 0,1 1 0,-1-1 0,0-1 0,6-1 0,-7 1 0,0 0 0,0 0 0,-1-1 0,1 1 0,-1-1 0,1 1 0,-1-1 0,0 0 0,0 0 0,0 1 0,0-2 0,-1 1 0,1 0 0,-1 0 0,2-5 0,2-10 0,-1 0 0,-1 0 0,0 0 0,1-28 0,-5-72 0,0 78 0,1 72 0,-1-8 0,1-1 0,1 1 0,8 42 0,-8-60 0,1 1 0,0-1 0,1 1 0,-1-1 0,1 0 0,0 1 0,1-2 0,-1 1 0,1 0 0,1-1 0,-1 1 0,1-1 0,0-1 0,0 1 0,0 0 0,0-1 0,1 0 0,6 3 0,-10-6 0,0 1 0,1-1 0,-1 1 0,1-1 0,-1 0 0,1 0 0,-1 0 0,1-1 0,-1 1 0,1 0 0,0-1 0,-1 0 0,1 0 0,0 0 0,0 0 0,-1 0 0,1 0 0,0-1 0,-1 1 0,1-1 0,0 0 0,-1 0 0,1 0 0,-1 0 0,1 0 0,-1 0 0,0-1 0,1 1 0,-1-1 0,0 1 0,0-1 0,0 0 0,0 0 0,-1 0 0,1 0 0,0-1 0,-1 1 0,3-4 0,2-8 0,1-1 0,-2 1 0,0-1 0,-1 0 0,4-22 0,-5 21 0,4-14 0,3-13 0,-2-1 0,-2 0 0,2-67 0,-15 233 0,3-63 0,3 85 0,2-136 0,0 0 0,0 0 0,1 0 0,0 0 0,0 0 0,1 0 0,0 0 0,0 0 0,1-1 0,0 0 0,9 13 0,-9-15 0,0-1 0,1 0 0,-1 0 0,1 0 0,0 0 0,0-1 0,0 0 0,0 0 0,0 0 0,1-1 0,-1 1 0,1-1 0,0-1 0,0 1 0,0-1 0,0 0 0,6 0 0,-5 0 0,-1 0 0,1-1 0,0 0 0,0-1 0,0 1 0,0-1 0,-1 0 0,13-4 0,-16 3 0,1 0 0,-1 0 0,0 0 0,0-1 0,1 1 0,-1-1 0,-1 1 0,1-1 0,0 0 0,-1 0 0,0-1 0,1 1 0,-1 0 0,0-1 0,-1 1 0,3-8 0,6-20 0,-2-1 0,-1 0 0,-1 0 0,1-62 0,-2 37 0,1 12 0,-2 23 0,0-38 0,-3 250 0,-3 284 0,-24 0 0,23-446 0,-13 95 0,13-107 0,0-1 0,-2 0 0,0 0 0,-1 0 0,-12 23 0,15-33 0,0-1 0,-1 0 0,0 0 0,1 0 0,-1 0 0,0-1 0,-1 1 0,1-1 0,-1 0 0,1-1 0,-1 1 0,0-1 0,0 0 0,0 0 0,0 0 0,-1-1 0,1 1 0,-9 0 0,3-1 0,-1 0 0,0-1 0,1 0 0,-1-1 0,0 0 0,1-1 0,-22-5 0,16 1 0,-1-2 0,1 1 0,1-2 0,-1 0 0,2-1 0,-1-1 0,1 0 0,1-1 0,0 0 0,1-1 0,0-1 0,1 0 0,0-1 0,1 0 0,-9-18 0,11 16 0,0-1 0,0 1 0,2-2 0,0 1 0,1-1 0,1 0 0,1 0 0,1 0 0,0-1 0,2 1 0,0-1 0,1 0 0,1 1 0,5-29 0,-2 34 0,0 1 0,1-1 0,1 1 0,0 0 0,0 0 0,2 1 0,0 0 0,0 0 0,1 1 0,0 0 0,1 1 0,14-13 0,10-5 0,1 0 0,63-36 0,351-178 0,-203 115 0,-212 109 0,50-37 0,-82 54 0,1-1 0,-1 0 0,0 0 0,0 0 0,0 0 0,0-1 0,0 1 0,0-1 0,0 1 0,-1-1 0,0 0 0,2-2 1,-3 3-2,1 1 1,-1-1 0,0 1 0,0-1 0,1 1 0,-1-1 0,0 1 0,-1-1 0,1 1 0,0-1 0,0 1 0,-1-1 0,1 1-1,-1-1 1,1 1 0,-1 0 0,-1-3 0,-1 0-8,-1 0 0,1 0 0,-1 0 0,0 1 0,0 0 1,0-1-1,-1 1 0,1 1 0,-1-1 0,1 1 0,-9-3 0,-52-19-1462,-14-2-5016</inkml:trace>
</inkml:ink>
</file>

<file path=ppt/ink/ink12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51"/>
    </inkml:context>
    <inkml:brush xml:id="br0">
      <inkml:brushProperty name="width" value="0.05" units="cm"/>
      <inkml:brushProperty name="height" value="0.05" units="cm"/>
      <inkml:brushProperty name="color" value="#FFFFFF"/>
    </inkml:brush>
  </inkml:definitions>
  <inkml:trace contextRef="#ctx0" brushRef="#br0">140 1 32543,'-2'0'5,"-6"0"19,-1 0 0,1 0 0,0 1 0,-12 2 0,17-2-22,0 1 1,0-1-1,0 0 0,0 1 1,0 0-1,0 0 0,0 0 0,1 0 1,-1 0-1,1 0 0,-1 1 1,1-1-1,-4 6 0,0 3-2,0 0 1,1 0-1,0 1 0,0 0 0,2 0 0,-1 1 1,1-1-1,1 0 0,0 1 0,1 0 0,1-1 0,0 1 1,0 0-1,3 15 0,-2-24 0,0 0 1,-1 0-1,2 0 0,-1 0 1,0 0-1,1-1 0,0 1 1,-1-1-1,2 1 0,-1-1 1,0 1-1,1-1 0,-1 0 0,1 0 1,0 0-1,0-1 0,0 1 1,0-1-1,1 1 0,-1-1 1,1 0-1,-1 0 0,1-1 1,0 1-1,5 1 0,6 1 2,0-1 0,0 0-1,0-1 1,1-1 0,19 0 0,-30-1-1,-1 0 0,0 0 1,0-1-1,1 1 0,-1-1 0,0 0 1,0 0-1,0 0 0,0-1 1,0 1-1,0-1 0,0 0 0,0 0 1,-1-1-1,1 1 0,-1-1 1,1 0-1,-1 1 0,0-2 1,0 1-1,0 0 0,-1 0 0,1-1 1,-1 0-1,0 1 0,0-1 1,0 0-1,0 0 0,-1 0 0,0 0 1,0 0-1,0-1 0,0 1 1,0-6-1,0-2-1,0 0 0,-1-1 0,0 1 0,-1 0 0,0-1 0,-1 1 0,0 0 0,-6-17 0,6 23 0,0 1 0,-1-1 0,1 1 0,-1 0 0,0 0 0,-1 0 0,1 0 0,-1 1 0,0-1 0,0 1 0,0 0 0,-1 0 0,0 1 0,1-1 0,-1 1 0,0 0 0,-1 0 0,1 0 0,-10-2 0,8 3 0,0 0 0,1 0 0,-1 1 0,0 0 0,0 1 0,0 0 0,-12 1 0,16-1 0,0 0 0,0 1 0,-1 0-1,1 0 1,0 0 0,1 0-1,-1 0 1,0 1 0,0-1 0,0 1-1,1 0 1,-1 0 0,1 0-1,-1 0 1,1 0 0,0 0 0,0 1-1,0-1 1,-2 4 0,0 2-10,0 0-1,1 0 1,0 0 0,-3 16 0,-6 45-142</inkml:trace>
</inkml:ink>
</file>

<file path=ppt/ink/ink12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59"/>
    </inkml:context>
    <inkml:brush xml:id="br0">
      <inkml:brushProperty name="width" value="0.05" units="cm"/>
      <inkml:brushProperty name="height" value="0.05" units="cm"/>
      <inkml:brushProperty name="color" value="#66CC00"/>
    </inkml:brush>
  </inkml:definitions>
  <inkml:trace contextRef="#ctx0" brushRef="#br0">144 39 28813,'-36'0'3378,"31"0"-3143,-37-15-146,36 12-75,0 0-1,0 1 1,0 0-1,0 0 1,0 0-1,-1 1 0,-10-1 1,17 2-12,0 0 0,0 0 1,0-1-1,0 1 0,0 0 0,0 0 0,1 0 1,-1 0-1,0 0 0,0 0 0,0 0 0,0 0 1,0 0-1,0 0 0,1 0 0,-1-1 0,0 1 1,0 0-1,0 0 0,0 0 0,0 0 0,0 0 0,0 0 1,0-1-1,0 1 0,0 0 0,0 0 0,0 0 1,0 0-1,0 0 0,0-1 0,0 1 0,0 0 1,0 0-1,0 0 0,0 0 0,0 0 0,0-1 1,0 1-1,0 0 0,0 0 0,0 0 0,0 0 1,0 0-1,0-1 0,0 1 0,0 0 0,0 0 1,-1 0-1,1 0 0,482 0 30,-460 1-32,0 2 0,-1 0 0,40 13 0,-32-8 0,36 4 0,60 7 0,95 8 0,-202-26 0,0 2 0,0 0 0,31 10 0,-12-2 0,-5-5 0,-1-2 0,60 2 0,-55-5 0,55 9 0,-16 7 0,-46-9 0,-1-2 0,40 4 0,187-6 0,-156-5 0,-44-1 0,69-13 0,8-1 0,278 8 0,-147 6 0,193-19 0,15 18-32,-242 5 32,-134-1 0,1-4 0,106-18 0,-63 3 0,192-1 0,-212 15 0,281 0 0,-266 5 0,-8-7 13,129-22 0,-153 15-7,-36 8-6,91 5 0,-68 2 0,252-4 0,362 4 0,-508 11 0,-11 1 0,223-1 0,-260-14 0,-97-1 0,-1 2 0,0 1 0,75 14 0,145 30 0,-189-32 0,1-5 0,157-5 0,-125-5 0,96-6 0,-191 7 0,-8 1 0,1-1 0,0 1 0,-1 1 0,1 0 0,-1 1 0,1 0 0,-1 0 0,0 1 0,15 6 0,-11-5 0,-12-4 0,0 1 0,-1-1 0,1 0 0,0 1 0,0-1 0,-1 1 0,1-1 0,0 1 0,-1 0 0,1 0 0,-1 0 0,1 0 0,-1 0 0,1 0 0,1 2 0,-3-3 0,0 0 0,0 1 0,0-1-1,0 0 1,0 0 0,0 1 0,0-1 0,0 0 0,0 0 0,-1 1-1,1-1 1,0 0 0,0 0 0,0 0 0,0 1 0,0-1-1,-1 0 1,1 0 0,0 0 0,0 1 0,0-1 0,-1 0 0,1 0-1,0 0 1,0 0 0,0 0 0,-1 0 0,1 0 0,0 1 0,0-1-1,-1 0 1,1 0 0,0 0 0,0 0 0,-1 0 0,-12 2-227,1 0-1,-1-1 1,0 0 0,-13-1 0,19 0-299,-54 0-7395</inkml:trace>
</inkml:ink>
</file>

<file path=ppt/ink/ink1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7"/>
    </inkml:context>
    <inkml:brush xml:id="br0">
      <inkml:brushProperty name="width" value="0.05" units="cm"/>
      <inkml:brushProperty name="height" value="0.05" units="cm"/>
      <inkml:brushProperty name="color" value="#FFFF00"/>
    </inkml:brush>
  </inkml:definitions>
  <inkml:trace contextRef="#ctx0" brushRef="#br0">174 43 31919,'-4'-4'40,"-1"0"0,0 1 1,0-1-1,0 1 0,0 1 0,-1-1 1,1 1-1,-1 0 0,0 0 1,1 0-1,-1 1 0,0 0 1,0 0-1,0 0 0,0 1 0,0 0 1,0 0-1,-9 2 0,12-1-38,1 0-1,-1 0 0,0 0 0,1 0 0,-1 0 1,1 0-1,-1 1 0,1-1 0,0 1 0,-1 0 1,1 0-1,0 0 0,0 0 0,0 0 1,0 0-1,1 1 0,-1-1 0,1 0 0,-1 1 1,1-1-1,0 1 0,0 0 0,0-1 0,0 1 1,1 0-1,-2 5 0,-1 7 4,1 1-1,0-1 1,1 24-1,0-29-4,1-1 0,1 1 0,0-1 0,0 1 0,1 0 0,3 10 0,-3-15 2,0-1-1,0 0 1,1 0 0,0 0 0,-1 0 0,1 0-1,1 0 1,-1-1 0,1 1 0,-1-1 0,1 0-1,0 0 1,0-1 0,5 4 0,3-1-2,-1-1 1,1 0-1,-1 0 1,1-1-1,0-1 0,0 0 1,0-1-1,1 0 1,-1 0-1,16-3 1,-20 2-1,-5 0 0,0 0 0,0 0 0,0-1 0,0 1 0,0-1 0,0 0 0,0 0 0,0 0 0,0 0 0,0-1 0,-1 1 0,1-1 0,0 0 0,-1 1 0,0-1 0,1 0 0,-1-1 0,0 1 0,0 0 0,0-1 0,0 1 0,-1-1 0,1 1 0,0-1 0,-1 0 0,0 0 0,0 1 0,0-1 0,0 0 0,0 0 0,-1 0 0,1-6 0,1-5 0,-1-1 0,0 1 0,-1-1 0,-1 1 0,-4-27 0,3 34 0,0-1 0,0 1 0,-1 0 0,0-1 0,0 1 0,-1 0 0,0 1 0,0-1 0,-1 1 0,0 0 0,0 0 0,0 0 0,-10-8 0,11 11 0,0-1 0,0 2 0,0-1 0,0 0 0,-1 1 0,1-1 0,-1 1 0,1 1 0,-1-1 0,0 0 0,0 1 0,0 0 0,0 0 0,1 1 0,-1 0 0,0-1 0,0 1 0,0 1 0,0-1 0,0 1 0,0 0 0,-9 3 0,-9 12-29,0 10-118</inkml:trace>
</inkml:ink>
</file>

<file path=ppt/ink/ink12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3"/>
    </inkml:context>
    <inkml:brush xml:id="br0">
      <inkml:brushProperty name="width" value="0.05" units="cm"/>
      <inkml:brushProperty name="height" value="0.05" units="cm"/>
      <inkml:brushProperty name="color" value="#66CC00"/>
    </inkml:brush>
  </inkml:definitions>
  <inkml:trace contextRef="#ctx0" brushRef="#br0">17 143 31951,'-16'-77'816,"16"815"-816,0-791 0,4-178 0,0 171 0,21-110 0,-23 164 0,4-26 0,3-1 0,0 1 0,22-47 0,-26 70 0,0 0 0,0 1 0,0 0 0,1 0 0,1 0 0,-1 1 0,9-8 0,-10 12 0,0-1 0,0 0 0,0 1 0,0 0 0,1 0 0,-1 1 0,1 0 0,0 0 0,0 0 0,0 0 0,0 1 0,9-1 0,-4 1 0,36 0 0,-44 1 0,-1 0 0,0 0 0,0 1 0,1-1 0,-1 1 0,0 0 0,0-1 0,0 1 0,1 0 0,-1 0 0,0 0 0,-1 1 0,1-1 0,0 0 0,0 1 0,0 0 0,1 2 0,1 1 0,-1 1 0,0 0 0,-1 1 0,1-1 0,-1 0 0,0 1 0,-1-1 0,0 1 0,1 8 0,0 8 0,-3 36 0,0-49 0,-1-1 0,0 0 0,-1 1 0,0-1 0,0 0 0,-1-1 0,0 1 0,0-1 0,-1 1 0,0-1 0,-1-1 0,0 1 0,0-1 0,0 0 0,-9 7 0,-3 2 0,-1-1 0,0-1 0,-1-1 0,-42 22 0,53-31 0,-1 1 0,0 0 0,0 0 0,-1-1 0,0-1 0,-21 5 0,32-8 0,0 0 0,-1 0 0,1 0 0,-1 0 0,1 0 0,-1 0 0,1 0 0,-1 0 0,1 0 0,0-1 0,-1 1 0,1 0 0,-1 0 0,1 0 0,0 0 0,-1-1 0,1 1 0,-1 0 0,1 0 0,0-1 0,-1 1 0,1 0 0,0 0 0,-1-1 0,1 1 0,0 0 0,0-1 0,-1 1 0,1-1 0,0 1 0,0 0 0,0-1 0,0 1 0,-1-1 0,1 1 0,0 0 0,0-1 0,0 1 0,0-1 0,0 1 0,0-1 0,0 1 0,0 0 0,0-1 0,0 1 0,0-1 0,0 1 0,1-1 0,-1 1 0,0 0 0,0-1 0,1 0 0,-2-1 0,1-1 0,0 1 0,0 0 0,1-1 0,-1 1 0,0-1 0,1 1 0,-1-1 0,1 1 0,0 0 0,0 0 0,0-1 0,0 1 0,0 0 0,1 0 0,-1 0 0,1 0 0,-1 0 0,1 0 0,0 1 0,-1-1 0,1 0 0,3-1 0,1 0 0,0 1 0,0 0 0,1 0 0,-1 0 0,0 0 0,1 1 0,12 0 0,-13 0 0,44 0 0,-47 1 0,-1 0 0,0 1 0,0-1 0,1 1 0,-1 0 0,0-1 0,0 1 0,0 0 0,0 0 0,0 0 0,0 0 0,0 1 0,0-1 0,-1 1 0,1-1 0,0 1 0,-1-1 0,1 1 0,1 3 0,5 13 0,0 0 0,-1 1 0,-1 0 0,-1 0 0,-1 1 0,3 23 0,-3-17 0,1 1 0,15 44 0,-20-69 0,6 12 0,0 0 0,0-1 0,13 20 0,-17-30 0,0-1 0,0 1 0,0 0 0,1 0 0,-1-1 0,1 1 0,-1-1 0,1 0 0,0 0 0,0 0 0,0 0 0,0-1 0,1 1 0,-1-1 0,0 1 0,0-1 0,1 0 0,-1-1 0,1 1 0,5 0 0,-6-1 0,-1 0 0,0 0 0,0 0 0,0 0 0,0 0 0,1-1 0,-1 1 0,0-1 0,0 1 0,0-1 0,0 0 0,0 0 0,0 0 0,0 0 0,0 0 0,-1 0 0,1-1 0,2-1 0,-1-1 0,-1 0 0,1 0 0,-1-1 0,0 1 0,0 0 0,2-10 0,-3 10 0,11-39 0,9-55 0,-16 65 0,1 1 0,2 0 0,21-54 0,-28 84 0,0 1 0,0-1 0,0 0 0,0 0 0,0 1 0,0-1 0,1 0 0,-1 1 0,1 0 0,-1-1 0,1 1 0,-1 0 0,1-1 0,0 1 0,0 0 0,0 0 0,-1 1 0,1-1 0,0 0 0,0 1 0,3-1 0,-4 0 0,0 1 0,0 0 0,0 1 0,1-1 0,-1 0 0,0 0 0,0 0 0,0 1 0,0-1 0,0 1 0,0-1 0,1 1 0,-1-1 0,0 1 0,0-1 0,0 1 0,-1 0 0,1 0 0,0 0 0,0-1 0,0 1 0,0 0 0,-1 0 0,1 0 0,-1 0 0,1 0 0,0 0 0,-1 0 0,0 1 0,1-1 0,-1 0 0,0 0 0,1 0 0,-1 0 0,0 2 0,6 22 0,-5-23 0,-5-14 0,3 10 0,0 1 0,0 0 0,0 0 0,0 0 0,0 0 0,0 0 0,0 0 0,0 0 0,-1 1 0,1-1 0,0 0 0,-1 1 0,1-1 0,-1 1 0,1-1 0,0 1 0,-1-1 0,1 1 0,-1 0 0,1 0 0,-1 0 0,1 0 0,-1 0 0,1 0 0,-1 0 0,1 1 0,-3 0 0,0-1 0,-1 1 0,1-1 0,0 1 0,-1 1 0,1-1 0,0 0 0,0 1 0,0 0 0,-5 3 0,2 2 0,0 0 0,1 0 0,1 0 1,-1 1-1,1 0 0,0 0 0,1 1 0,0-1 0,0 1 0,1 0 0,0 0 1,-3 15-1,1 3-7,1 1 0,1-1-1,0 33 1,3-39 4,-1-12 3,1-1-1,0 1 1,1 0-1,0 0 1,3 14 0,-4-21 0,1 0 0,0 0 0,0 0 0,0 0 0,0 0 0,0 0 0,0 0 0,0-1 0,1 1 0,-1 0 0,1-1 0,-1 1 0,1-1 0,0 0 0,-1 1 0,1-1 0,0 0 0,0 0 0,0 0 0,0 0 0,0-1 0,0 1 0,0 0 0,0-1 0,0 0 0,0 1 0,1-1 0,2 0 0,1 1 0,1-1 0,0 0 1,-1 0-1,1-1 0,-1 1 0,1-1 0,8-3 1,-12 3 0,0-1 0,0 1 1,0-1-1,-1 0 1,1 0-1,0 0 1,-1 0-1,0-1 1,1 1-1,-1 0 1,0-1-1,0 0 1,0 1-1,0-1 1,-1 0-1,2-5 1,5-10-1,-2-1-1,-1 0 1,0 0 0,-2-1 0,0 0 0,0-20 0,-1-96-2,-3 118 1,2 51 0,1 1 0,1 0 0,2-1 0,1 0 0,2 0 0,1 0 0,23 54 0,-30-84 0,0 1 0,0 0 0,1-1-1,-1 1 1,1-1 0,0 0 0,0 0 0,0 0 0,1-1 0,-1 1-1,1-1 1,-1 1 0,1-1 0,0-1 0,0 1 0,0 0-1,0-1 1,0 0 0,0 0 0,0 0 0,0 0 0,1 0 0,-1-1-1,0 0 1,0 0 0,1 0 0,-1-1 0,0 1 0,0-1 0,0 0-1,0 0 1,0-1 0,0 1 0,0-1 0,7-3 0,-3-2 0,0 0 1,-1 0 0,0 0-1,0-1 1,-1 0 0,1 0-1,-2 0 1,10-18 0,32-81-2,-44 98 1,9-22 0,25-57 0,-34 81 0,1 0 0,0 1 0,0-1 0,1 1 0,0 0 0,0 0 0,1 0 0,-1 1 0,10-7 0,-14 11 0,1-1 0,0 1 0,0-1 0,0 1 0,0 0 0,0 0 0,1 0 0,-1 0 0,0 1 0,0-1 0,1 0 0,-1 1 0,0 0 0,1-1 0,-1 1 0,0 0 0,1 0 0,-1 1 0,1-1 0,-1 0 0,3 2 0,-3-1 0,0 0 0,0 1 0,0-1 0,0 1 0,0-1 0,-1 1 0,1 0 0,-1 0 0,1 0 0,-1 0 0,0 0 0,1 0 0,-1 0 0,0 0 0,0 1 0,1 4 0,1 9 0,0 1 0,-1 0 0,0 0 0,-1 25 0,-1-38 0,0-2 0,0 31 0,-6 50 0,4-71 0,-1 0 0,0 0 0,0 0 0,-2-1 0,1 1 0,-1-1 0,-11 17 0,7-13 0,-2 1 0,-18 21 0,26-34 0,0 0 0,-1 0 0,1 0 0,0 0 0,-1 0 0,0-1 0,1 0 0,-1 1 0,0-1 0,0-1 0,0 1 0,-1-1 0,1 1 0,0-1 0,0 0 0,-8 0 0,11-1 0,-1-1 0,1 0 0,-1 1 0,1-1 0,0 0 0,-1 0 0,1 1 0,0-1 0,-1 0 0,1 0 0,0-1 0,0 1 0,0 0 0,0 0 0,0 0 0,0-1 0,1 1 0,-1 0 0,0-1 0,1 1 0,-1-1 0,0-1 0,-13-42 0,12 38 0,-5-25-1,0-1 0,3 0 0,0 0 0,2-42 0,18 74-26,-11 2 27,-1 1 0,0-1 0,1 1 0,-1-1 0,0 1 0,0 1 0,1-1 0,-2 1 0,1-1 0,0 1 0,3 4 0,42 45 0,-13-13 0,-27-30 0,1-1 0,-1 1 0,2-1 0,-1-1 0,1 0 0,0 0 0,1-1 0,-1-1 0,1 0 0,0-1 0,1 0 0,-1 0 0,1-1 0,-1-1 0,1 0 0,15-1 0,-8 0 0,-15 0 1,0-1 1,0 1-1,0-1 1,0 0-1,0 0 1,0-1-1,-1 0 1,1 0-1,0 0 1,0 0-1,-1 0 1,1-1-1,-1 0 1,1 0-1,-1-1 1,0 1-1,7-6 1,-2-2-2,-1 0 1,0-1-1,-1 0 1,0 0-1,-1-1 1,0 0-1,-1 0 1,0-1-1,-1 1 1,4-22-1,-1-2 0,-1 0 0,0-61 0,-5 63 0,-3-261 0,-12 193 0,10 186 0,2 28 0,3 112 0,1-191 0,1 0 0,2 0 0,2-1 0,17 52 0,-22-76 0,2 0 0,-1 0 0,1-1 0,0 0 0,1 1 0,9 10 0,-12-15 0,1 0 0,0-1 0,0 1 0,0-1 0,0 0 0,0 0 0,0 0 0,1 0 0,-1-1 0,1 1 0,-1-1 0,1 0 0,-1 0 0,1 0 0,0 0 0,6 0 0,-1-1 0,0 1 0,-1-1 0,1-1 0,0 0 0,0 0 0,-1-1 0,15-4 0,-18 4 0,0-1 0,0 1 0,0-1 0,-1-1 0,1 1 0,-1-1 0,0 0 0,0 0 0,0 0 0,0 0 0,-1 0 0,0-1 0,5-7 0,-1-1 0,-1 0 0,0-1 0,-1 0 0,0 0 0,-1 0 0,0-1 0,2-21 0,0-106 0,-6 137 0,0-5 0,0-1 0,-1 1 0,0-1 0,0 1 0,-5-14 0,6 21 0,-1 1 0,0 0 0,0 0 0,0-1 0,0 1 0,-1 0 0,1 0 0,0 0 0,-1 0 0,0 1 0,1-1 0,-1 0 0,0 1 0,0-1 0,0 1 0,0-1 0,0 1 0,0 0 0,0 0 0,-1 0 0,1 0 0,0 0 0,-1 1 0,1-1 0,0 1 0,-1 0 0,-3-1 0,3 1 0,1 0 0,-1 0 0,0 0 0,1 0 0,-1 1 0,0-1 0,1 1 0,-1 0 0,1 0 0,-1 0 0,1 0 0,-1 0 0,1 0 0,0 1 0,0-1 0,-1 1 0,1-1 0,0 1 0,0 0 0,1 0 0,-1 0 0,0 0 0,1 0 0,-1 0 0,1 1 0,-1-1 0,1 0 0,0 1 0,0-1 0,0 1 0,1-1 0,-1 1 0,0 3 0,-2 11 0,1 0 0,0 0 0,1 1 0,2 20 0,0-12 0,-1-15 0,-1 19 0,1 1 0,2 0 0,2-1 0,8 41 0,-10-63 0,1 0 0,0 0 0,0-1 0,0 1 0,1-1 0,0 0 0,0 0 0,1 0 0,0 0 0,0-1 0,0 0 0,1 0 0,0 0 0,0-1 0,1 0 0,0 0 0,-1 0 0,2-1 0,-1 0 0,0-1 0,14 5 0,-12-5 0,0-1 0,0 0 0,0-1 0,1 0 0,15 0 0,-21-1 0,-1 0 0,1 0 0,0-1 0,0 1 0,-1-1 0,1 0 0,0 0 0,-1 0 0,1-1 0,-1 1 0,1-1 0,-1 0 0,0 0 0,0 0 0,0 0 0,5-4 0,-3-1 0,-1 0 0,1 0 0,-1-1 0,-1 1 0,0-1 0,0 0 0,0 1 0,-1-1 0,0-1 0,2-15 0,-1-10 0,-2-46 0,-2 50 0,1-47 0,1-90 0,-1 165 0,0 1 0,0 0 0,1 0 0,-1-1 0,0 1 0,1 0 0,-1 0 0,0 0 0,1 0 0,0-1 0,-1 1 0,1 0 0,0 0 0,0 0 0,-1 0 0,1 1 0,0-1 0,0 0 0,0 0 0,0 0 0,0 1 0,2-2 0,0 0 0,1 1 0,-1 0 0,0 0 0,0 0 0,1 1 0,-1-1 0,1 1 0,5 0 0,-2 0 0,0 0 0,0 1 0,0 0 0,0 0 0,0 1 0,-1 0 0,1 0 0,9 5 0,-9-3 0,-1 1 0,0 0 0,0 0 0,-1 1 0,0 0 0,1 0 0,-2 0 0,1 0 0,-1 1 0,0-1 0,0 1 0,-1 0 0,0 1 0,0-1 0,-1 0 0,0 1 0,2 11 0,1 13 0,-2 1 0,-1 59 0,-2-71 0,0 133 0,0-153 0,0 0 0,1 1 0,-1-1 0,0 0 0,0 1 0,1-1 0,-1 0 0,1 0 0,0 1 0,-1-1 0,1 0 0,0 0 0,-1 0 0,1 0 0,0 0 0,0 0 0,0 0 0,0 0 0,0 0 0,0 0 0,0-1 0,0 1 0,1 0 0,-1-1 0,0 1 0,0-1 0,0 1 0,1-1 0,-1 0 0,0 1 0,1-1 0,1 0 0,6 2 0,1-2 0,-1 1 0,16-2 0,-10 1 0,-8 0 2,0 0 1,-1-1-1,1 0 1,0 0-1,-1 0 1,1-1-1,-1 1 0,0-2 1,0 1-1,1-1 1,-1 0-1,-1 0 1,1 0-1,9-8 0,-10 6-51,-1 1-1,0 0 1,-1-1-1,1 0 1,-1 0-1,0 0 1,0 0-1,-1-1 1,1 1-1,-1-1 0,-1 1 1,1-1-1,-1 0 1,0 0-1,0 0 1,0-10-1,0-26-2490</inkml:trace>
</inkml:ink>
</file>

<file path=ppt/ink/ink12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3"/>
    </inkml:context>
    <inkml:brush xml:id="br0">
      <inkml:brushProperty name="width" value="0.05" units="cm"/>
      <inkml:brushProperty name="height" value="0.05" units="cm"/>
      <inkml:brushProperty name="color" value="#66CC00"/>
    </inkml:brush>
  </inkml:definitions>
  <inkml:trace contextRef="#ctx0" brushRef="#br0">1 1 23771,'0'0'8676,"13"0"-8548,33 0-48,13 0-48,6 0-16,-6 0-16,-10 0-16,-16 0-112,-23 0-1217</inkml:trace>
</inkml:ink>
</file>

<file path=ppt/ink/ink12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5"/>
    </inkml:context>
    <inkml:brush xml:id="br0">
      <inkml:brushProperty name="width" value="0.05" units="cm"/>
      <inkml:brushProperty name="height" value="0.05" units="cm"/>
      <inkml:brushProperty name="color" value="#66CC00"/>
    </inkml:brush>
  </inkml:definitions>
  <inkml:trace contextRef="#ctx0" brushRef="#br0">10 569 31614,'0'10'940,"-10"196"-938,10-205-2,0 0 0,0 0 0,1 0 0,-1 0 1,0 0-1,1 0 0,-1 0 0,1 0 0,-1 0 0,1 0 0,-1 0 0,1 0 0,0 0 0,-1 0 0,1-1 0,0 1 0,0 0 0,-1-1 0,1 1 0,0 0 0,0-1 1,0 1-1,0-1 0,0 0 0,0 1 0,0-1 0,0 0 0,0 1 0,0-1 0,0 0 0,0 0 0,0 0 0,0 0 0,0 0 0,0 0 0,0 0 0,2-1 0,1 1 6,-1 0-1,1-1 1,-1 1-1,1-1 0,-1 0 1,0 0-1,1 0 0,-1-1 1,0 1-1,0-1 1,6-3-1,3-8 8,-1-1 0,0 0 0,-1-1 0,-1 0 0,0 0 0,12-31-1,-10 24-6,19-48 2,31-107 0,-44 119-1,2 0-1,3 2 1,39-72 0,-57 120-7,1 0 1,1 0 0,-1 1 0,1 0-1,1 0 1,-1 0 0,11-7-1,-13 10 0,1 2 0,0-1 0,0 0 0,0 1 0,0 0 0,0 0 0,1 1 0,-1-1 0,1 1 0,-1 0 0,1 1 0,9-1 0,-12 1 0,0 0 0,-1 1 0,1-1 0,-1 0 0,1 1 0,-1 0 0,1 0 0,-1 0 0,0 0 0,1 0 0,-1 0 0,0 0 0,0 1 0,1-1 0,-1 1 0,3 3 0,-1-1 0,-1 0 0,0 1 0,0-1 0,0 1 0,0 0 0,-1 0 0,3 8 0,1 7 0,-1 1 0,-1-1 0,2 26 0,-6-45 0,4 32-7,-2 0 1,-1 0-1,-6 55 1,3-73 5,-1 0 1,0 0-1,-1-1 1,-1 1-1,-1-1 0,0 0 1,0-1-1,-1 1 1,-1-1-1,-12 15 1,11-17 2,1 0-1,-2-1 1,0 0-1,0-1 1,0 0-1,-1 0 1,-1-1-1,1-1 1,-1 0-1,0 0 1,-1-1-1,0-1 1,0 0-1,0-1 1,0 0-1,-1-1 1,0-1-1,1 0 1,-1-1-1,-25 0 1,35-2-2,-1 1-1,1-1 1,-1 1-1,1-1 1,0 0-1,-1-1 1,1 1-1,0-1 1,0 0-1,0 0 1,0 0-1,0-1 1,0 1-1,-6-7 1,5 4-2,0-1 0,0 0 0,1 0 0,0 0 1,0 0-1,0-1 0,1 1 0,-4-11 0,1-2 1,1 0 0,1-1-1,0 0 1,1 0-1,1-37 1,1 30 1,1-35 0,0 59 0,0 0 0,1 0 0,-1 0 0,1 0 0,-1 0 0,1 0 0,0 0 0,0 0 0,1 1 0,-1-1 0,1 0 0,-1 1 0,1-1 0,0 1 0,3-4 0,-3 5 0,-1 0 0,0 0 0,1 0 0,-1 0 0,1 0 0,-1 1 0,1-1 0,-1 1 0,1-1 0,0 1 0,-1-1 0,1 1 0,0 0 0,-1 0 0,1 0 0,0 0 0,-1 0 0,1 0 0,0 0 0,-1 1 0,1-1 0,0 1 0,-1-1 0,1 1 0,1 1 0,1-1 0,-1 1 0,0 0 0,0 1 0,0-1 0,-1 1 0,1-1 0,-1 1 0,1 0 0,-1 0 0,3 3 0,58 116 0,2 2 0,-55-109 0,0 0 0,1 0 0,1-1 0,0-1 0,24 21 0,-29-29 0,-1-1 0,1 0 0,0-1 0,1 0 0,-1 0 0,1 0 0,-1-1 0,1 0 0,0-1 0,-1 1 0,1-2 0,0 1 0,0-1 0,0 0 0,10-2 0,-14 1 0,0 1 0,1-1 0,-1-1 0,0 1 0,0-1 0,0 0 0,0 0 0,0 0 0,-1 0 0,1-1 0,0 1 0,-1-1 0,0 0 0,0 0 0,0 0 0,0 0 0,0-1 0,-1 1 0,5-8 0,4-8 0,-2 0 0,14-34 0,-23 52 0,56-168 0,-4 10 0,-51 155 0,0 0 0,0 1 0,1-1 0,0 1 0,0-1 0,0 1 0,0 0 0,0 0 0,0-1 0,1 2 0,0-1 0,-1 0 0,7-4 0,-4 5 0,0 0 0,0 1 0,-1-1 0,1 1 0,0 0 0,0 1 0,1-1 0,-1 1 0,8 0 0,-11 0 0,-1 0 0,0 1 0,0-1 0,1 0 0,-1 0 0,0 0 0,0 1 0,0-1 0,1 1 0,-1-1 0,0 1 0,0-1 0,0 1 0,0 0 0,0-1 0,0 1 0,0 0 0,0 0 0,0 0 0,-1 0 0,1 0 0,0 0 0,0 0 0,-1 0 0,1 0 0,-1 0 0,1 0 0,-1 0 0,1 1 0,-1-1 0,0 0 0,1 0 0,-1 1 0,0-1 0,0 2 0,-5 2 0,-9 3 0,1 0 0,0 1 0,0 1 0,1 0 0,1 1 0,-1 0 0,2 1 0,-1 0 0,-11 21 0,11-14 0,1 0 0,1 1 0,1 1 0,1-1 0,1 1 0,0 1 0,2-1 0,0 1 0,2-1 0,0 1 0,2 0 0,0 0 0,4 23 0,-4-42 0,1 1 0,0-1 0,0 0 0,0 0 0,1 0 0,-1 0 0,1-1 0,-1 1 0,1 0 0,0-1 0,0 1 0,0-1 0,0 1 0,1-1 0,-1 0 0,1 0 0,-1 0 0,1 0 0,0-1 0,0 1 0,0-1 0,0 1 0,0-1 0,0 0 0,6 1 0,5 1 0,1 0 0,-1-1 0,1-1 0,19-1 0,-29 0 0,1 0 0,0-1 0,-1 0 0,1-1 0,-1 1 0,1-1 0,-1 0 0,0 0 0,0-1 0,0 1 0,0-1 0,0 0-1,-1-1 1,1 1 0,-1-1 0,0 0 0,0 0 0,0 0 0,-1 0 0,1-1 0,-1 0 0,0 1 0,0-1 0,-1 0 0,3-7 0,5-13 6,0-2 0,-2 1 0,8-50 0,-14 68-2,6-37 0,17-73-3,-21 104-1,1 0 0,0-1 0,1 1 0,1 1 0,13-22 0,-18 31 0,2 0 0,-1 0-1,0 1 1,1-1 0,-1 1 0,1 0-1,0 0 1,0 0 0,1 0 0,-1 0-1,0 1 1,1 0 0,-1 0 0,1 0 0,0 1-1,0 0 1,0 0 0,0 0 0,0 0-1,0 1 1,0-1 0,8 2 0,-12-1-1,-1 0 0,1 0 0,-1 0 1,1 1-1,-1-1 0,0 0 1,1 1-1,-1-1 0,1 0 0,-1 1 1,1-1-1,-1 0 0,0 1 1,1-1-1,-1 0 0,0 1 0,1-1 1,-1 1-1,0-1 0,0 1 0,1-1 1,-1 1-1,0-1 0,0 1 1,0-1-1,0 1 0,0-1 0,0 1 1,1 0-1,-1-1 0,-1 1 1,1-1-1,0 1 0,0-1 0,0 1 1,0-1-1,0 1 0,0-1 0,-1 2 1,-5 18 2,-1-13-2,1-1 0,-1 0 0,0 0 0,-11 8 0,9-9 0,1 2 0,-1-1 0,-12 15 0,12-10 0,1 1 0,0 1 0,0-1 0,1 2 0,1-1 0,0 0 0,1 1 0,1 0 0,-5 27 0,4-9 0,2 0 0,1 1 0,3 43 0,0-73 0,0 1 0,-1-1 0,1 0 0,0 0 0,0 1 0,1-1 0,-1 0 0,1 0 0,0 0 0,-1-1 0,1 1 0,0 0 0,1-1 0,-1 1 0,0-1 0,1 0 0,-1 0 0,1 0 0,0 0 0,0 0 0,0 0 0,0-1 0,0 1 0,0-1 0,3 1 0,-2-1 0,-1 0 0,0 0 0,1 0 0,-1 0 1,1-1-1,-1 1 0,1-1 0,-1 0 1,1 0-1,-1 0 0,1-1 0,-1 1 1,1-1-1,-1 0 0,0 0 0,1 0 0,-1 0 1,0-1-1,0 1 0,0-1 0,0 0 1,0 0-1,0 0 0,4-4 0,-3 0 3,0 1-1,0-2 0,0 1 1,-1 0-1,0-1 1,0 0-1,0 0 0,-1 1 1,0-2-1,-1 1 0,2-11 1,0-13-5,-2-42 0,-1 54 4,0-244-2,0 283 0,0 22 0,1 0 0,11 71 0,-8-94 0,23 87 0,-24-95 0,1-1 0,0 0 0,1-1 0,0 1 0,0-1 0,1 0 0,13 15 0,-18-22 0,1 0 0,0 0 0,-1-1 0,1 1 0,0-1 0,0 1 0,0-1 0,1 0 0,-1 1 0,0-1 0,0 0 0,1 0 0,-1-1 0,0 1 0,1 0 0,-1-1 0,1 0 0,-1 1 0,1-1 0,-1 0 0,1 0 0,-1-1 0,1 1 0,-1 0 0,1-1 0,-1 0 0,4-1 0,-2 1 0,0-1 0,-1-1 0,1 1 0,-1 0 0,0-1 0,1 0 0,-1 0 0,0 0 0,-1 0 0,1 0 0,0-1 0,-1 1 0,0-1 0,4-7 0,9-30 0,-2 0 0,-1-2 0,7-54 0,12-44 0,-29 134 0,-2 6 0,1-1 0,-1 0 0,0 1 0,1-1 0,0 0 0,-1 1 0,1-1 0,0 1 0,0-1 0,-1 1 0,1-1 0,0 1 0,1-1 0,-1 1 0,0 0 0,2-2 0,-3 3 0,0 0 0,1 0 0,-1 0 0,0-1 0,0 1 0,0 0 0,0 0 0,1 0 0,-1 0 0,0 0 0,0 0 0,0 0 0,0 0 0,1 0 0,-1 0 0,0 0 0,0 0 0,0 0 0,0 0 0,1 0 0,-1 0 0,0 0 0,0 0 0,0 0 0,0 0 0,1 0 0,-1 0 0,0 1 0,0-1 0,0 0 0,0 0 0,0 0 0,1 0 0,-1 0 0,0 0 0,0 1 0,0-1 0,0 0 0,0 0 0,0 0 0,0 0 0,0 0 0,1 1 0,-1-1 0,0 0 0,0 0 0,3 12 0,0 0 0,-1 0 0,0-1 0,-1 1 0,-1 20 0,2 5 0,0 18 0,-2-40 0,0 0 0,0 0 0,2 0 0,0-1 0,1 1 0,0 0 0,1-1 0,7 18 0,-11-31 0,1-1 0,-1 1 0,0-1 0,1 0 0,-1 1 0,0-1 0,1 1 0,-1-1 0,1 0 0,-1 1 0,1-1 0,-1 0 0,0 0 0,1 1 0,-1-1 0,1 0 0,0 0 0,-1 0 0,1 0 0,-1 0 0,1 1 0,-1-1 0,1 0 0,-1 0 0,1 0 0,-1-1 0,1 1 0,-1 0 0,1 0 0,-1 0 0,1 0 0,-1 0 0,1-1 0,1 1 0,0 0 0,0-1 0,0 1 0,0-1 0,0 1 0,-1-1 0,1 0 0,0 0 0,-1 1 0,1-1 0,0 0 0,-1-1 0,1 1 0,-1 0 0,1 0 0,-1-1 0,0 1 0,1-2 0,21-32 0,-19 28 0,70-147 0,5-9 0,-79 161 0,1 1 0,-1 0 0,1 0 0,0 0 0,0 0 0,-1 0 0,1 0 0,0 0 0,0 0 0,0 0 0,0 0 0,0 0 0,0 1 0,2-2 0,-2 2 0,-1 0 0,0 0 0,1 0 0,-1 0 0,0 0 0,1 0 0,-1 0 0,0 1 0,1-1 0,-1 0 0,0 0 0,1 0 0,-1 0 0,0 1 0,1-1 0,-1 0 0,0 0 0,1 1 0,-1-1 0,0 0 0,0 0 0,0 1 0,1-1 0,-1 0 0,0 1 0,0-1 0,0 0 0,0 1 0,1-1 0,-1 1 0,0-1 0,6 40 0,-5-34 0,9 345 0,-10-346-10,0-4 5,-1 0 0,1-1-1,0 1 1,0 0-1,0 0 1,0 0 0,0 0-1,0 0 1,0 0 0,1 0-1,-1 0 1,0-1-1,0 1 1,1 0 0,-1 0-1,0 0 1,1 0 0,-1-1-1,1 1 1,-1 0-1,1 0 1,-1-1 0,1 1-1,1 1 1,4-2-523</inkml:trace>
</inkml:ink>
</file>

<file path=ppt/ink/ink12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8"/>
    </inkml:context>
    <inkml:brush xml:id="br0">
      <inkml:brushProperty name="width" value="0.05" units="cm"/>
      <inkml:brushProperty name="height" value="0.05" units="cm"/>
      <inkml:brushProperty name="color" value="#66CC00"/>
    </inkml:brush>
  </inkml:definitions>
  <inkml:trace contextRef="#ctx0" brushRef="#br0">38 328 32351,'3'-66'306,"0"48"-192,-2 48-118,-1 595 4,0-1100 0,0 465 0,1-30 0,6-47 0,-5 77 0,-1 0 0,1 1 0,1-1 0,0 1 0,0-1 0,1 1 0,0 0 0,1 0 0,0 1 0,8-11 0,-12 16 0,1 1 0,0 0 0,0 0 0,1 0 0,-1 0 0,0 0 0,1 0 0,-1 1 0,1-1 0,0 1 0,-1 0 0,1 0 0,0 0 0,0 0 0,0 0 0,-1 1 0,1-1 0,0 1 0,0 0 0,0 0 0,0 0 0,0 0 0,0 0 0,0 0 0,0 1 0,0 0 0,0 0 0,0-1 0,-1 2 0,5 1 0,0 0 0,0 1 0,-1 1 0,1-1 0,-1 1 0,0 0 0,-1 0 0,1 1 0,-1 0 0,0 0 0,5 8 0,8 17 0,-1 0 0,-1 2 0,-2 0 0,-1 1 0,-2 0 0,-1 1 0,-2 0 0,-2 0 0,0 1 0,-3 0 0,0 38 0,-3-68 0,-1 0 0,1 0 0,-1 1 0,0-1 0,0 0 0,-1 0 0,1 0 0,-1 0 0,-1 0 0,1-1 0,-1 1 0,0-1 0,0 1 0,-1-1 0,0 0 0,0 0 0,0 0 0,0-1 0,-1 0 0,0 0 0,1 0 0,-2 0 0,-9 5 0,3-2 0,0 0 1,0-1-1,-1-1 1,0 0-1,0-1 0,0 0 1,0-1-1,-17 2 0,-14-1-15,-55-2 0,72-2-6,141 2 16,-28 0 8,121-11-1,-194 7-1,0 0-1,0-1 1,-1-1 0,1 0 0,-1 0-1,1-1 1,-2-1 0,23-13 0,-27 14 0,1-1 0,-1-1 0,0 1 0,0-1 0,0 0 0,-1-1 0,0 0 0,-1 0 0,0 0 0,0 0 0,-1-1 0,0 0 0,3-9 0,0-4 6,-2-1 0,0 0 0,2-45 0,-6-73-10,-2 71 5,-9 171-2,10-96 0,-4 81 0,7 90 0,-2-167 0,0 0-1,0 0 1,1 0 0,1-1-1,0 1 1,0-1-1,0 0 1,1 0 0,6 11-1,-7-15 0,0 0 0,0 0 0,1 0-1,-1-1 1,1 1 0,-1-1 0,1 0 0,0 0-1,0 0 1,1 0 0,-1-1 0,1 0 0,-1 0-1,1 0 1,0 0 0,-1-1 0,1 0 0,5 1-1,-4-1 5,-1 0-1,1-1 0,-1 0 0,1 0 1,-1 0-1,1 0 0,-1-1 1,1 0-1,-1 0 0,1-1 1,6-2-1,-8 2-2,-1-1 0,1 1 0,-1-1 0,1 1 0,-1-1 0,0-1-1,0 1 1,0 0 0,0 0 0,-1-1 0,0 0 0,1 0 0,-1 1 0,-1-1 0,3-5 0,9-29 0,-1 0 0,12-79 0,-17 77 0,1 1 0,27-75 0,-34 110 0,1 0 0,0 0 0,0 0 0,0 0 0,1 0 0,-1 0 0,1 1 0,0-1 0,7-5 0,-8 7 0,0 1 0,0 0 0,0 0 0,0 0 0,0 0 0,1 0 0,-1 1 0,0-1 0,1 1 0,-1-1 0,0 1 0,1 0 0,-1 0 0,0 0 0,1 0 0,-1 0 0,1 1 0,-1-1 0,4 2 0,-4-1 0,1 0 0,-1 1 0,1-1 0,-1 1 0,0 0 0,1-1 0,-1 1 0,0 0 0,0 0 0,0 1 0,-1-1 0,1 0 0,0 0 0,-1 1 0,1-1 0,-1 1 0,0 0 0,0-1 0,0 1 0,0 3 0,4 10 0,-1-1 0,2 20 0,-6-31 0,4 39 0,-2 69 0,-2-66 0,0-38 0,-1 0 0,0 1 0,0-1 0,0 0 0,-1 1 0,0-1 0,-1 0 0,0 0 0,0-1 0,-1 1 0,0-1 0,0 1 0,0-1 0,-1 0 0,0-1 0,-1 1 0,0-1 0,0 0 0,0-1 0,0 1 0,-1-1 0,0 0 0,0-1 0,0 0 0,-1 0 0,0 0 0,1-1 0,-1 0 0,0-1 0,0 0 0,-1 0 0,1-1 0,-14 1 0,16-2 0,2 1 0,-1-1 0,1 0 0,-1-1 0,1 1 0,-1-1 0,-7-2 0,10 2 0,0 0 0,0 0 0,0 0 0,1-1 0,-1 1 0,0 0 0,1-1 0,-1 0 0,1 1 0,0-1 0,-1 0 0,1 0 0,0 0 0,0 1 0,0-1 0,-1-4 0,-4-13 0,2 1 0,0-1 0,0 0 0,2 1 0,1-1 0,0-1 0,2-20 0,-1 12 0,0 24 0,0 0 0,0-1 0,0 1 0,1 0 0,-1 0 0,1 0 0,0 0 0,0 0 0,1 0 0,-1 1 0,1-1 0,0 0 0,3-5 0,-3 8 0,-1-1 0,1 0 0,0 1 0,1 0 0,-1-1 0,0 1 0,0 0 0,1 0 0,-1 0 0,0 0 0,1 1 0,-1-1 0,1 1 0,-1-1 0,1 1 0,-1 0 0,1 0 0,-1 0 0,1 0 0,-1 1 0,1-1 0,-1 1 0,0-1 0,4 2 0,-2-1 0,0 1 0,0 0 0,1 0 0,-1 0 0,-1 0 0,1 0 0,0 1 0,0 0 0,-1-1 0,6 8 0,33 41 0,-5-7 0,-26-34 0,0-1 0,1 0 0,0-1 0,1 0 0,0-1 0,0 0 0,0-1 0,1-1 0,0 0 0,0 0 0,0-2 0,1 0 0,-1-1 0,1 0 0,0-1 0,22-1 0,-35 0 0,0 0 0,1-1 0,-1 1 0,0-1 0,0 1 0,1-1 0,-1 0 0,0 0 0,0 0 0,0 0 0,0-1 0,0 1 0,0 0 0,-1-1 0,1 1 0,0-1 0,-1 0 0,1 1 0,-1-1 0,1 0 0,-1 0 0,0 0 0,0 0 0,0 0 0,0 0 0,0-1 0,0 1 0,0-4 0,2-5 0,0-1 0,-1 0 0,-1 0 0,1-16 0,-2-249 0,-9 429 0,9-128 0,1 477 0,2-466 0,2-1 0,11 42 0,-9-44 0,-6-79 0,-23-71 0,-1-8 0,16 37 0,7-145 0,2 215 0,0-1 0,1 0 0,0 0 0,2 1 0,0 0 0,9-19 0,-11 31 0,0 0 0,1 0 0,0 1 0,0-1 0,1 1 0,0 0 0,0 0 0,7-6 0,-9 9 0,1 1 0,0-1 0,0 0 0,0 1 0,0 0 0,0 0 0,0 0 0,1 1 0,-1-1 0,1 1 0,-1 0 0,1 1 0,-1-1 0,8 0 0,-8 2 0,0-1 0,0 1 0,0 0 0,0 0 0,0 0 0,-1 0 0,1 1 0,0-1 0,-1 1 0,1 0 0,-1 0 0,0 0 0,1 1 0,-1-1 0,0 1 0,-1-1 0,1 1 0,0 0 0,-1 0 0,0 1 0,1-1 0,-1 0 0,0 1 0,-1-1 0,1 1 0,-1 0 0,2 4 0,3 11 0,-1 0 0,-1 0 0,0 1 0,0 20 0,0-12 0,-2 0 0,-1 0 0,-6 54 0,3-77 0,1 1 0,-1-1 0,-1 0 0,1 0 0,-1 0 0,0-1 0,0 1 0,0-1 0,0 1 0,-1-1 0,0 0 0,0 0 0,0-1 0,0 1 0,-1-1 0,0 0 0,1 0 0,-1-1 0,0 1 0,0-1 0,0 0 0,-9 2 0,-4 2 0,0-2 0,0 0 0,0-1 0,-1-1 0,-25 0 0,26-2-6,34 0-15,64 2 16,-29 0 5,97-9 0,-137 5 1,0 0 1,0 0-1,0-2 0,0 1 1,0-1-1,-1-1 1,1 0-1,-1 0 0,0-1 1,11-10-1,-14 11 0,0-1 0,-1-1 1,0 1-1,0-1 0,-1 0 0,0 0 0,0-1 1,-1 1-1,0-1 0,0 0 0,-1 0 1,0-1-1,4-16 0,0-20-1,-3 0 0,-2 0 0,-4-62 0,0 17 0,-15-220 0,9 293 0,8 17 0,0 0 0,0 0 0,0 1 0,0-1 0,0 0 0,0 0 0,0 1 0,0-1 0,0 0 0,0 0 0,0 1 0,0-1 0,0 0 0,0 0 0,0 0 0,0 1 0,0-1 0,0 0 0,0 0 0,0 1 0,0-1 0,0 0 0,-1 0 0,1 0 0,0 1 0,0-1 0,0 0 0,0 0 0,-1 0 0,1 0 0,0 1 0,0-1 0,0 0 0,-1 0 0,1 0 0,0 0 0,0 0 0,-1 0 0,1 0 0,0 0 0,0 0 0,-1 0 0,1 0 0,0 0 0,0 0 0,-1 0 0,1 0 0,0 0 0,0 0 0,0 0 0,-1 0 0,1 0 0,0 0 0,0 0 0,-1 0 0,1 0 0,0 0 0,0-1 0,0 1 0,-1 0 0,1 0 0,0 0 0,0 0 0,0-1 0,0 1 0,-1 0 0,1 0 0,-5 57 0,5 91 0,1-69 0,-1-43 0,2 0 0,2 0 0,1-1 0,2 0 0,1 0 0,2 0 0,1-1 0,2-1 0,1 0 0,27 47 0,-33-69 0,1 0 0,-1 0 0,2-1 0,-1 0 0,1 0 0,1-1 0,0-1 0,0 1 0,20 9 0,-23-13 0,0-2 0,0 1 0,0-1 0,1 0 0,-1-1 0,1 0 0,-1-1 0,1 1 0,0-2 0,0 1 0,0-1 0,-1 0 0,1-1 0,0 0 0,0-1 0,9-2 0,-14 2 0,0 0 0,1 0 0,-1-1 0,0 1 0,0-1 0,-1 0 0,1 0 0,-1-1 0,1 1 0,-1 0 0,0-1 0,0 0 0,-1 0 0,1 0 0,-1 0 0,0 0 0,0-1 0,0 1 0,0-1 0,-1 1 0,2-8 0,1-8 0,-1-1 0,0 0 0,-1-30 0,0 9 0,-2-76 0,-1 107 0,0-1 0,-1 0 0,0 0 0,-1 1 0,0-1 0,-1 1 0,-7-15 0,9 22 0,-1 0 0,1 0 0,-1 0 0,0 1 0,0-1 0,0 1 0,-6-5 0,8 7 0,0 1 0,0-1 0,0 0 0,0 1 0,0-1 0,0 1 0,0-1 0,0 1 0,0-1 0,0 1 0,0 0 0,0-1 0,0 1 0,0 0 0,-1 0 0,1 0 0,0 0 0,0 0 0,0 0 0,0 0 0,0 0 0,-1 1 0,1-1 0,0 0 0,0 1 0,0-1 0,0 1 0,0-1 0,0 1 0,0-1 0,0 1 0,0 0 0,-1 1 0,-3 5 0,1 0 0,0 1 0,0 0 0,1 0 0,0 0 0,1 0 0,0 0 0,0 0 0,-1 9 0,3-14 0,-7 40 0,3 0 0,2 0 0,5 80 0,-3-119 0,0 0 0,1 0 0,-1 0 0,1 0 0,0 0 0,1 0 0,-1 0 0,0 0 0,1-1 0,0 1 0,0 0 0,0-1 0,1 0 0,-1 1 0,1-1 0,-1 0 0,1 0 0,0-1 0,7 6 0,-6-6 0,1 1 0,0-1 0,0 0 0,0-1 0,0 1 0,0-1 0,0 0 0,0 0 0,0 0 0,1-1 0,-1 0 0,0 0 0,0 0 0,10-2 0,-12 1 0,0 0 0,-1 0 0,1 0 0,0 0 0,-1 0 0,0-1 0,1 1 0,-1-1 0,0 0 0,1 1 0,-1-1 0,0 0 0,0 0 0,-1-1 0,1 1 0,0 0 0,-1 0 0,1-1 0,0-2 0,4-7 0,-1 0 0,6-24 0,-9 30 0,6-27 0,-2 0 0,-1-1 0,-2 1 0,-1-53 0,-1 267 0,-1-178 0,0 0 0,0 0 0,1 0 0,-1 0 0,1 0 0,0 0 0,0 0 0,0 0 0,0-1 0,1 1 0,-1 0 0,1-1 0,0 1 0,-1-1 0,1 1 0,0-1 0,0 0 0,1 0 0,-1 0 0,0 0 0,1 0 0,-1 0 0,1-1 0,0 1 0,-1-1 0,1 0 0,5 2 0,1-1 0,1 0 0,0 0 0,0-1 0,-1 0 0,1-1 0,0 0 0,14-2 0,-22 2 0,1-1 0,0 1 0,0-1 0,0 0 0,0 0 0,-1 0 0,1-1 0,-1 1 0,1-1 0,-1 1 0,1-1 0,-1 0 0,0 0 0,1 0 0,-1 0 0,-1 0 0,1 0 0,0-1 0,0 1 0,-1-1 0,1 1 0,-1-1 0,0 0 0,0 1 0,0-1 0,1-4 0,2-7 0,-2-1 0,1 1 0,-2 0 0,0-18 0,0-181 0,-2 202 0,-1 10 0,-1 5 0,1 6 0,0-1 0,0 1 0,1 0 0,0 0 0,1 0 0,1-1 0,1 13 0,-1 10 0,-1-21 0,-1 3 0,2-1 0,-1 1 0,2 0 0,-1 0 0,5 14 0,-4-24 0,0 1 0,-1-1 0,1 0 0,1 0 0,-1 0 0,1 0 0,0 0 0,0 0 0,0-1 0,0 1 0,0-1 0,1 0 0,-1 0 0,1 0 0,0-1 0,0 1 0,0-1 0,1 0 0,4 2 0,2-1 0,-1 0 0,1-1 0,0 0 0,0-1 0,0 0 0,-1 0 0,19-2 0,-26 0 0,1 0 0,0 0 0,0 0 0,0 0 0,0-1 0,-1 1 0,1-1 0,0 0 0,-1 0 0,0-1 0,1 1 0,-1-1 0,0 1 0,0-1 0,-1 0 0,1 0 0,0 0 0,-1 0 0,0-1 0,0 1 0,0-1 0,2-3 0,3-10 0,1 0 0,-2 0 0,7-29 0,-1-12 0,-2 0 0,-2-1 0,-1-75 0,-7 1581 0,0-1447 0,0 1 0,1-1 0,-1 1 0,0-1 0,0 1 0,0-1 0,0 1 0,0-1 0,0 1 0,0-1 0,0 1 0,-1-1 0,1 1 0,0-1 0,0 1 0,0-1 0,0 1 0,-1-1 0,1 0 0,0 1 0,0-1 0,-1 1 0,1-1 0,0 0 0,-1 1 0,1-1 0,0 0 0,-1 1 0,1-1 0,-1 0 0,1 1 0,0-1 0,-1 0 0,1 0 0,-1 0 0,1 1 0,-1-1 0,1 0 0,-1 0 0,1 0 0,-1 0 0,1 0 0,-1 0 0,1 0 0,-1 0 0,1 0 0,-1 0 0,1 0 0,-1 0 0,1 0 0,-1-1 0,1 1 0,-1 0 0,1 0 0,0 0 0,-1-1 0,1 1 0,-1 0 0,1-1 0,0 1 0,-1 0 0,1-1 0,-1 1 0,1 0 0,0-1 0,0 1 0,-1-1 0,1 1 0,0-1 0,-1 1 0,-9-11 0,1-1 0,0 1 0,1-2 0,0 1 0,-10-23 0,9 17 0,-12-21 0,3-1 0,1-1 0,2 0 0,1-1 0,3-1 0,1 0 0,2 0 0,2-1 0,0-80 0,6 115 0,1 0 0,0-1 0,0 1 0,1 0 0,0 0 0,0 1 0,1-1 0,0 0 0,1 1 0,7-13 0,-2 9 0,0 0 0,0 1 0,1 0 0,1 0 0,20-16 0,3 3 0,0 0 0,1 2 0,52-23 0,120-41 0,-135 58 0,-20 7 0,80-34 0,-109 44 0,-1-1 0,0 0 0,28-23 0,-27 10 1,-23 24-1,0 1 0,1-1-1,-1 0 1,1 1-1,-1-1 1,0 0 0,1 1-1,-1-1 1,0 0-1,0 0 1,0 0 0,0 1-1,0-1 1,0 0-1,0 0 1,0 1 0,0-1-1,0 0 1,0 0-1,0 0 1,0 1-1,-1-1 1,1 0 0,0 1-1,0-1 1,-1 0-1,1 0 1,-1 1 0,1-1-1,-1 0 1,1 1-1,-1-1 1,1 1 0,-1-1-1,1 1 1,-1-1-1,0 1 1,1-1 0,-1 1-1,0 0 1,1-1-1,-2 1 1,-21-8-94,1 1 1,-45-7-1,35 7-55,-76-15-510</inkml:trace>
</inkml:ink>
</file>

<file path=ppt/ink/ink12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9"/>
    </inkml:context>
    <inkml:brush xml:id="br0">
      <inkml:brushProperty name="width" value="0.05" units="cm"/>
      <inkml:brushProperty name="height" value="0.05" units="cm"/>
      <inkml:brushProperty name="color" value="#66CC00"/>
    </inkml:brush>
  </inkml:definitions>
  <inkml:trace contextRef="#ctx0" brushRef="#br0">324 29 32431,'-10'-3'5,"0"1"1,-1 0-1,1 0 1,-1 1-1,1 0 1,-1 1-1,1 0 1,-1 1 0,1 0-1,-1 1 1,1 0-1,-12 3 1,15-2-5,0 0 0,0 0 1,0 0-1,1 1 0,0 0 1,-1 0-1,1 1 0,1-1 1,-1 1-1,1 1 0,0-1 1,0 1-1,0 0 0,1 0 1,0 0-1,0 0 1,-4 11-1,3-4-1,1 1 0,1-1 1,0 1-1,1 0 0,0 0 0,1 0 1,1 0-1,0 0 0,1 0 0,5 25 1,-5-34 0,0 0 1,1 0-1,0 0 1,0 0 0,0-1-1,0 1 1,1 0-1,0-1 1,0 1 0,0-1-1,0 0 1,1 0-1,0-1 1,0 1 0,0-1-1,0 1 1,0-1-1,1 0 1,-1-1 0,1 1-1,7 2 1,0-1 13,1 0 0,0-1 0,0-1 0,0 0 0,0 0-1,0-2 1,19 0 0,-26 0-12,0-1-1,0 0 1,0 0 0,0 0-1,-1 0 1,1-1-1,0 0 1,-1-1 0,1 1-1,-1-1 1,0 0-1,0 0 1,0-1 0,0 1-1,-1-1 1,1 0-1,-1 0 1,0-1-1,0 1 1,0-1 0,-1 0-1,0 0 1,0 0-1,5-11 1,-2 0-1,-1 1 0,0-1 0,-1 1 0,-1-1 0,-1-1 0,0 1 0,-1 0 0,-1-19 0,0 28-2,0 1 0,-1-1 0,0 0 0,0 1 0,-1-1 0,0 1 0,0-1 0,0 1 0,-1 0 0,0 0 0,0 0 0,0 0 0,-1 0 0,0 1 0,0 0 0,-1-1 0,1 2 0,-1-1 0,0 0 0,0 1 0,-1 0 0,1 0 0,-1 1 0,0 0 0,0-1 0,0 2 0,0-1 0,-1 1 0,1 0 0,-1 0 0,-11-1 0,11 2-2,-1 0 0,1 0 1,-1 0-1,0 1 0,1 0 0,-1 0 1,0 1-1,1 0 0,-1 1 0,1 0 0,-1 0 1,1 0-1,0 1 0,0 0 0,0 0 1,0 1-1,1 0 0,-1 0 0,1 0 0,0 1 1,0 0-1,1 0 0,-7 8 0,-39 55-184,2 9-417</inkml:trace>
</inkml:ink>
</file>

<file path=ppt/ink/ink12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2:02"/>
    </inkml:context>
    <inkml:brush xml:id="br0">
      <inkml:brushProperty name="width" value="0.05" units="cm"/>
      <inkml:brushProperty name="height" value="0.05" units="cm"/>
      <inkml:brushProperty name="color" value="#66CC00"/>
    </inkml:brush>
  </inkml:definitions>
  <inkml:trace contextRef="#ctx0" brushRef="#br0">26 6 31230,'5'-1'1380,"-13"-1"-1160,-15-1-347,267 12 184,42 0-50,-179-9-7,286 7 0,-234 7 0,75 3 0,42 4 0,103 20 0,-302-31 0,164 15 0,-197-22 0,69 12 0,-46-6 0,77 2 0,-86-8 0,99 1 0,26 1 0,-28 16 0,7-1 0,216-1 0,-254-18 0,134-3 0,-160-8 0,31-1 0,513 8 0,-375 4 0,-76-13 0,65 0 0,-130 3 0,-59 5 0,79-3 0,148-1 0,-195 4 0,164-16 0,79-1 0,290 10 0,168-2 0,-749 13 0,449-11 0,-488 12 0,-9-1 0,-1 0 0,1 0 0,-1 1 0,0-2 0,1 1 0,-1 0 0,1 0 0,-1-1 0,1 1 0,-1-1 0,0 0 0,0 0 0,4-2 0,-34 2-189,-15-4-566</inkml:trace>
</inkml:ink>
</file>

<file path=ppt/ink/ink12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7:58:22"/>
    </inkml:context>
    <inkml:brush xml:id="br0">
      <inkml:brushProperty name="width" value="0.05" units="cm"/>
      <inkml:brushProperty name="height" value="0.05" units="cm"/>
      <inkml:brushProperty name="color" value="#E71224"/>
    </inkml:brush>
  </inkml:definitions>
  <inkml:trace contextRef="#ctx0" brushRef="#br0">67 115 30958,'-3'-4'176,"2"0"0,-1-1 0,0 1 0,1-1 1,0 1-1,0-1 0,0 1 0,0-1 0,1-5 0,-4 75-168,-11 66 0,2-19-8,-1 280 0,7-878 0,6 426 0,3-65 0,-2 120 0,1 0 0,0 0 0,0 0 0,1 0 0,-1 0 0,5-9 0,-6 13 0,0 1 0,0 0 0,0 0 0,0-1 0,0 1 0,0 0 0,0 0 0,0-1 0,0 1 0,0 0 0,0 0 0,1-1 0,-1 1 0,0 0 0,0 0 0,0-1 0,0 1 0,0 0 0,1 0 0,-1-1 0,0 1 0,0 0 0,0 0 0,0 0 0,1 0 0,-1-1 0,0 1 0,0 0 0,1 0 0,-1 0 0,0 0 0,0 0 0,1 0 0,-1 0 0,0 0 0,0-1 0,1 1 0,-1 0 0,0 0 0,0 0 0,1 0 0,-1 0 0,0 0 0,0 1 0,1-1 0,-1 0 0,0 0 0,1 0 0,-1 0 0,0 0 0,0 0 0,0 0 0,1 0 0,-1 1 0,0-1 0,1 0 0,5 14 0,-5-12 0,34 84 0,3-1 0,55 87 0,-73-137 0,34 50-3,-53-84 3,0 0 0,-1 0-1,1 0 1,0 0 0,0 0-1,-1 0 1,1 0 0,0 0-1,0 0 1,0-1 0,0 1-1,0 0 1,0 0 0,1-1-1,-1 1 1,0-1 0,0 1-1,0-1 1,1 0 0,-1 1-1,0-1 1,0 0 0,1 0-1,0 0 1,-1 0-1,1-1 0,-1 0 1,0 1-1,0-1 0,0 0 0,0 0 1,0 0-1,0 0 0,-1 0 0,1 0 1,0 0-1,0 0 0,-1 0 0,1 0 1,-1 0-1,1 0 0,-1-1 0,1-1 1,3-11-6,-1 1 1,-1-1-1,1-17 0,-2 25 6,0-136-6,-3 107 3,2 0 1,1 0-1,10-59 1,-9 84 4,1 1 0,0 0-1,0 0 1,1 0 0,0 1 0,1-1-1,0 1 1,11-14 0,-16 21-2,0 1 0,1-1-1,-1 1 1,1-1 0,-1 1 0,1 0 0,-1-1 0,1 1-1,-1-1 1,1 1 0,-1 0 0,1 0 0,-1-1 0,1 1 0,-1 0-1,1 0 1,0-1 0,-1 1 0,1 0 0,0 0 0,-1 0-1,1 0 1,-1 0 0,1 0 0,0 0 0,-1 0 0,1 0-1,0 1 1,-1-1 0,1 0 0,-1 0 0,1 0 0,0 1-1,-1-1 1,1 0 0,-1 1 0,1-1 0,-1 0 0,1 1-1,-1-1 1,1 1 0,-1-1 0,0 1 0,1-1 0,-1 1-1,0-1 1,1 1 0,-1 0 0,14 27-8,-3 20 8,-3 0 0,-1 1 0,-3-1 0,-3 84 0,-2-70 0,3 0 0,12 76 0,-12-130 0,0 0 0,0 0 0,0 0 0,1 0 0,1 0 0,-1-1 0,6 10 0,-7-15 0,0 1 0,0-1 0,0 1 0,0-1 0,0 0 0,0 1 0,1-1 0,-1 0 0,1-1 0,0 1 0,-1 0 0,1-1 0,0 1 0,0-1 0,0 0 0,0 0 0,0 0 0,0-1 0,0 1 0,1-1 0,3 1 0,10-1 2,26-2-33,-41 1 29,1 0 1,-1 0 0,0 0 0,0 0 0,1 0 0,-1 0-1,0 0 1,0-1 0,0 1 0,0-1 0,-1 1 0,1-1-1,0 0 1,-1 0 0,3-3 0,5-11 1,-1 0 0,-1 0 0,0-1 0,-1 0 0,-1-1 0,-1 1 0,0-1 0,2-35 0,-4 31 0,1 0 0,1 1 0,1-1 0,1 1 0,11-26 0,-15 43 0,0 0-1,0 0 1,1 0-1,-1 1 1,1-1-1,0 1 1,0-1-1,0 1 1,1 0 0,-1 0-1,1 0 1,0 1-1,-1-1 1,1 1-1,0 0 1,5-2 0,1 1-11,-1 1 1,1 0-1,0 0 1,0 1 0,0 0-1,13 1 1,-23 0 10,-36 3 34,33-3-34,-1 0 0,1 0 0,0 0 0,-1 1 0,1-1 0,0 1-1,0 0 1,0 0 0,-1 0 0,1 0 0,0 0 0,0 1-1,0-1 1,1 1 0,-1 0 0,-3 2 0,-2 4 0,1 0 0,-1 0 0,1 1 0,1 0 0,-1 1 0,2 0 0,-1 0 0,1 0 0,1 0 0,0 1 0,0-1 0,1 1 0,1 0 0,-3 15 0,1 13 0,1 1 0,4 66 0,-1-102 0,0 0 0,1 1 0,0-1 0,0 1 0,0-1 0,0 0 1,1 1-1,0-1 0,-1 0 0,2 0 0,-1 0 0,0-1 0,1 1 0,0-1 0,0 1 0,0-1 0,0 0 0,0 0 1,1 0-1,-1 0 0,1-1 0,6 4 0,-4-3 3,0 0 0,0-1-1,0 0 1,0 0 0,0-1 0,0 1 0,0-1 0,1-1 0,-1 1 0,0-1 0,1 0-1,-1-1 1,0 0 0,1 0 0,8-2 0,-13 2-2,0 0 1,1 0-1,-2 0 0,1-1 0,0 1 1,0 0-1,0-1 0,-1 0 1,1 1-1,0-1 0,-1 0 0,0 0 1,1 1-1,-1-1 0,0 0 1,0 0-1,0-1 0,0 1 1,0 0-1,-1 0 0,1-3 0,7-52 15,-8 54-15,3-39 0,-2 0 0,-2 0 0,-2 1 0,-2-1 0,-11-47 0,12 66 7,2 9-3,1 20-21,1 27 16,3 0 0,0 0 0,2 0 0,2 0 0,1-1 0,1 0 0,23 53 0,-31-83 0,0 0-1,0 0 1,0-1 0,0 1 0,0 0-1,0-1 1,1 1 0,-1-1-1,0 1 1,1-1 0,-1 0 0,1 1-1,0-1 1,-1 0 0,1 0-1,0 0 1,-1 0 0,1-1 0,0 1-1,0 0 1,0-1 0,0 1-1,0-1 1,0 0 0,0 1 0,0-1-1,0 0 1,0 0 0,0-1-1,0 1 1,0 0 0,0-1 0,0 1-1,0-1 1,-1 1 0,1-1-1,0 0 1,0 0 0,0 0 0,-1 0-1,1 0 1,-1 0 0,1 0 0,0-1-1,-1 1 1,3-3 0,1-7 1,0 1 1,0-1 0,-1 0 0,0 0-1,-1-1 1,0 1 0,1-14 0,5-87-18,-8 108 15,-1-36-9,-1 30 13,1 0-1,0-1 1,1 1-1,0 0 1,0 0 0,1-1-1,0 1 1,1 0-1,5-11 1,-7 19-3,0 0 1,0 0-1,0 1 1,1-1-1,-1 1 1,1-1-1,-1 1 0,1-1 1,0 1-1,0 0 1,-1 0-1,1 0 1,0 0-1,0 0 0,0 0 1,0 0-1,0 1 1,0-1-1,0 1 1,0-1-1,1 1 0,-1 0 1,0 0-1,0 0 1,0 0-1,0 0 1,0 1-1,0-1 1,1 0-1,2 2 0,0 0-1,-1-1 0,1 1 0,-1 0 0,0 0 0,0 0 0,0 1 0,0-1 0,0 1 0,0 0 0,0 1 0,-1-1 0,4 5 0,1 3-1,-1 1 1,-1 0-1,0 0 1,-1 0-1,0 0 1,-1 1-1,0 0 1,-1 0-1,2 19 0,-2 5 2,-1 1 0,-4 41 0,1-70 0,-1 1 0,0-1 0,-1 0 0,0 0 0,0 0 0,-1 0 0,0 0 0,0 0 0,-1-1 0,0 0 0,-1 0 0,0-1 0,0 1 0,-8 6 0,12-12-1,0 0 1,-1 0-1,1 0 0,0-1 1,-1 1-1,1-1 0,-1 0 0,1 1 1,-1-1-1,0 0 0,0-1 1,1 1-1,-1 0 0,0-1 1,0 0-1,0 1 0,1-1 1,-1 0-1,0 0 0,0-1 1,0 1-1,0-1 0,0 1 0,1-1 1,-1 0-1,0 0 0,-4-3 1,-1 0-2,0-1 1,0 0-1,0 0 0,1-1 1,0 0-1,0-1 1,-8-9-1,12 13 2,2 3 0,0-1 0,0 1-1,1-1 1,-1 0 0,0 1 0,1-1 0,-1 0 0,0 0 0,1 1-1,-1-1 1,1 0 0,-1 0 0,1 0 0,0 0 0,-1 1 0,1-1-1,-1-2 1,1 3-13,3 0 0,8 1 13,1 0 1,0 1 0,0 1-1,-1 0 1,1 1 0,11 5 0,-11-4 0,1-1 1,1 0 0,-1 0-1,26 2 1,79-5 6,-113-2-6,0 0 0,0 0 0,0 0 0,0-1 0,0 1 0,0-1 0,-1 0 0,1-1 0,-1 1 0,0-1 0,1 0 0,-1 0 0,0 0 0,-1-1 0,1 0 0,-1 1 0,1-1 0,-1 0 0,0 0 0,3-8 0,2-1 2,-1 1 1,-1-2-1,0 1 0,-1-1 0,0 1 1,3-19-1,-3-6-8,-1 0 1,-3 0-1,-3-45 1,1 51 4,0 6 0,-1 0 1,-2-1 0,0 1-1,-2 1 1,-1-1 0,-1 1-1,-12-26 1,12 39-5,1 12-2,6 1 4,0 0 1,0 1-1,1-1 1,-1 1-1,0-1 1,1 1-1,-1-1 0,1 1 1,0 0-1,-1-1 1,1 1-1,0-1 1,0 3-1,-2 334 30,4-173-26,7 21 13,-7-230-19,1 0 1,3 0-1,1 1 0,2 0 1,30-82-1,-36 116 2,0 1 1,0 0-1,1 1 1,1-1-1,-1 1 1,1 0-1,0 0 0,1 0 1,-1 1-1,1-1 1,1 1-1,-1 1 1,1-1-1,0 1 0,0 1 1,1-1-1,-1 1 1,1 0-1,0 1 1,0 0-1,0 0 0,0 1 1,1 0-1,-1 0 1,1 1-1,-1 0 1,15 1-1,-21-1 1,0 2 0,0-1-1,0 0 1,1 0 0,-1 0 0,0 1 0,0 0-1,0-1 1,0 1 0,-1 0 0,1 0 0,0 0-1,0 0 1,0 0 0,-1 0 0,1 0 0,0 1-1,-1-1 1,1 1 0,-1-1 0,0 1 0,1-1-1,-1 1 1,0 0 0,0 0 0,0-1 0,0 1-1,-1 0 1,1 0 0,0 0 0,0 2 0,1 7-2,-1-1 0,0 1 0,0 0 1,-2 20-1,1-12 1,0-12 2,1-1-1,-1 0 1,-1 1 0,1-1-1,-1 1 1,0-1 0,0 0 0,-1 1-1,0-1 1,0 0 0,-1 0-1,1 0 1,-1-1 0,0 1-1,-1-1 1,0 1 0,0-1-1,0 0 1,0-1 0,0 1 0,-1-1-1,-10 8 1,7-6-1,0 1 0,0-1 0,-1-1 1,0 1-1,0-1 0,-1-1 0,1 0 0,-1 0 0,0-1 0,0 0 1,0-1-1,-1 0 0,1-1 0,0 0 0,-1 0 0,1-1 0,-12-1 1,21 0-1,0 1 0,-1-1 0,1 1 0,0-1 0,0 0 0,0 1 0,0-1 0,0 0 0,0 0 0,0 0 0,0 1 0,0-1 0,1 0 0,-1 0 0,0 0 0,0 0 0,1-1 0,-1 1 0,1 0 1,-1 0-1,1 0 0,-1 0 0,1-1 0,0 1 0,0 0 0,0 0 0,-1-2 0,1-43-3,0 32 2,0 13 1,1 0 0,-1 0 0,0 0 0,1 0 0,-1 1 0,1-1 0,-1 0 0,1 0 0,-1 1 0,1-1 0,-1 0 0,1 1 0,-1-1 0,1 0 0,0 1 0,0-1 0,-1 1 0,1-1 0,0 1 0,0 0 0,0-1 0,-1 1 0,1 0 0,0-1 0,0 1 0,0 0 0,0 0 0,0 0 0,-1 0 0,1 0 0,0 0 0,2 0 0,37 1 0,-31 0 0,-6-1 0,0 1 0,0 0 0,0 0 0,0 0 0,0 0 0,0 1 0,0-1 0,0 1 0,-1 0 0,1-1 0,-1 1 0,1 0 0,-1 1 0,0-1 0,1 0 0,-1 1 0,2 2 0,33 56 0,-19-30 0,-7-13 3,2 1 0,0-2 1,1 0-1,24 23 0,-32-34-2,1-1 0,-1 0 0,1 0 0,0-1 0,1 1 0,-1-1 0,1-1 1,-1 0-1,1 0 0,0 0 0,0-1 0,1 0 0,-1-1 0,16 1 0,-18-2-1,-1 1 1,1-1 0,-1 0 1,1-1-1,-1 1 0,1-1 0,9-3 0,-13 3 0,0-1-1,1 1 1,-1-1-1,0 1 1,0-1-1,0 0 1,-1 0-1,1 0 1,0 0-1,-1 0 1,1-1-1,-1 1 1,0 0-1,1-1 1,0-4-1,1 2-59,-1-1 1,0-1-1,0 1 0,-1 0 1,0 0-1,0 0 0,0-1 0,-1-8 1,0 8-1655</inkml:trace>
</inkml:ink>
</file>

<file path=ppt/ink/ink12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4"/>
    </inkml:context>
    <inkml:brush xml:id="br0">
      <inkml:brushProperty name="width" value="0.05" units="cm"/>
      <inkml:brushProperty name="height" value="0.05" units="cm"/>
      <inkml:brushProperty name="color" value="#FFFFFF"/>
    </inkml:brush>
  </inkml:definitions>
  <inkml:trace contextRef="#ctx0" brushRef="#br0">0 0 32559,'0'0'48,"0"3"-48,0 36 0,0 17 16,7 8 0,9 13-16,4-3 0,-1-1 0,1-5 0,-4-6 0,-9-3-64,-7-12-256,0-12-737</inkml:trace>
</inkml:ink>
</file>

<file path=ppt/ink/ink12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4"/>
    </inkml:context>
    <inkml:brush xml:id="br0">
      <inkml:brushProperty name="width" value="0.05" units="cm"/>
      <inkml:brushProperty name="height" value="0.05" units="cm"/>
      <inkml:brushProperty name="color" value="#FFFFFF"/>
    </inkml:brush>
  </inkml:definitions>
  <inkml:trace contextRef="#ctx0" brushRef="#br0">1 1 32463,'0'0'208,"0"2"-192,0 43-16,0 19 16,3 13-16,4 11 0,-4-2 0,0 2 0,-3-2 0,0-16 0,0 1-32,0-18-80,0-9-192,0-20-2033</inkml:trace>
</inkml:ink>
</file>

<file path=ppt/ink/ink12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4"/>
    </inkml:context>
    <inkml:brush xml:id="br0">
      <inkml:brushProperty name="width" value="0.05" units="cm"/>
      <inkml:brushProperty name="height" value="0.05" units="cm"/>
      <inkml:brushProperty name="color" value="#FFFFFF"/>
    </inkml:brush>
  </inkml:definitions>
  <inkml:trace contextRef="#ctx0" brushRef="#br0">1 127 31903,'0'0'224,"32"0"-224,37 0 144,26 0-48,23-3-48,16-21-16,7 1-32,-7-1 16,-13 6-32,-16 1-32,-26 5-528,-30 6-31247</inkml:trace>
  <inkml:trace contextRef="#ctx0" brushRef="#br0">253 339 31102,'75'-3'384,"23"-21"-111,17 1-33,-1 2-144,-2 1-16,-14 8-32,-19 3-48,-24 6-160,-29 3-817</inkml:trace>
</inkml:ink>
</file>

<file path=ppt/ink/ink1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1"/>
    </inkml:context>
    <inkml:brush xml:id="br0">
      <inkml:brushProperty name="width" value="0.025" units="cm"/>
      <inkml:brushProperty name="height" value="0.025" units="cm"/>
      <inkml:brushProperty name="color" value="#FFFFFF"/>
    </inkml:brush>
  </inkml:definitions>
  <inkml:trace contextRef="#ctx0" brushRef="#br0">80 257 27549,'0'-23'3593,"0"-33"-2016,10 60-1561,0 13-15,0 0-1,-1 0 1,-1 0-1,10 35 1,-13-40 1,4 23 4,0 1-1,-2 0 0,-2 1 1,1 55-1,5 36-5,0-15 0,-5 137 0,0 22 0,9-130 0,4 105 0,0 224 0,-18-466 0,3 359 0,-5-216 0,-6 13 0,0-50 0,-2 23 0,-1 34 0,8-76 0,-16 119 0,9-78 0,-2 9 0,4-79 0,3 2 0,6 73 0,0-34 0,-2 230 0,-10-257 0,10 14 0,0-90 0,0-1 0,1 1 0,-1-1 0,0 0 0,1 1 0,-1-1 0,0 1 0,1-1 0,-1 0 0,0 0 0,1 1 0,-1-1 0,1 0 0,-1 1 0,0-1 0,1 0 0,-1 0 0,1 0 0,-1 0 0,1 0 0,-1 1 0,1-1 0,-1 0 0,1 0 0,-1 0 0,1 0 0,-1 0 0,1-1 0,18 1 0,-16 0 0,1213 0 0,-1029-14 0,3 1 0,367 1 0,-175 8 0,3 0 0,-277 2 0,49-3 0,179-15 0,-213 14 0,296 3 0,-223 5 0,-69-2 0,215-27 0,-113-2 0,-97 13 0,64 3 0,-57 5 0,617-6 0,-497 15 0,1043-4 0,-1251 11 0,-4-1 0,44-1 0,-91-6 0,1 0 0,0 0 0,-1 0 0,1-1 0,-1 1 0,1 0 0,-1-1 0,1 1 0,-1 0 0,1-1 0,-1 1 0,1-1 0,-1 1 0,0-1 0,1 1 0,-1-1 0,1 1 0,-1-1 0,0 1 0,0-1 0,1 1 0,-1-1 0,0 0 0,0 1 0,0-1 0,0 1 0,0-1 0,0 0 0,0 1 0,0-1 0,0 0 0,0 0 0,-1-22 0,1 21 0,-2-88 0,0 35 0,7-77 0,-2 117 0,0 0 0,9-24 0,-7 25 0,-1-1 0,5-26 0,0-127 0,-5 44 0,26-132 0,-13 128 0,8-3 0,-10 63 0,-8 16 0,-3 0 0,-3-95 0,-3 67 0,4-36 0,-3-98 0,-1 167 0,-3 0 0,-15-70 0,-23-17 0,25 85 0,-12-56 0,-1-7 0,21 84 0,2 1 0,0-1 0,2-1 0,2 1 0,-2-30 0,4 33 0,0 1 0,-2-1 0,-1 1 0,0 0 0,-2 0 0,-1 0 0,-1 1 0,-12-23 0,7 12 0,-16-64 0,3 4 0,11 43 0,3-2 0,2 0 0,2 0 0,3-1 0,1-97 0,3 124 0,-1 1 0,-1-1 0,-2 1 0,-16-49 0,-8-35 0,13 0 0,4-1 0,3-153 0,10 257 0,-1 0 0,0 0 0,-1 1 0,1-1 0,-1 0 0,0 1 0,-1-1 0,-6-10 0,7 15 0,1 2 0,1 0 0,-1-1 0,1 1 0,-1 0 0,1-1 0,-1 1 0,1-1 0,0 1 0,-1 0 0,1-1 0,0 1 0,-1-1 0,1 1 0,0-1 0,-1 1 0,1-1 0,0 1 0,0-1 0,0 1 0,0-1 0,-1 0 0,1 1 0,0-1 0,0 1 0,0-1 0,0 1 0,0-1 0,0 0 0,0 1 0,1-1 0,-1 0 0,-2 0 0,0 0 0,0 1 0,0-1 0,0 1 0,-1 0 0,1-1 0,0 1 0,0 0 0,0 0 0,0 0 0,-3 1 0,3-1 0,-7 0 0,0 0 0,1 1 0,-1 0 0,0 0 0,1 1 0,-1 0 0,-11 5 0,-51 12 0,22-8 0,3-1 0,0-2 0,-70 3 0,81-9 0,-132 5 0,90-6 0,-121 18 0,72-2 0,-128 0 0,163-13 0,-986 7 0,621-15 0,295 4 0,-574 6 0,477 9 0,-361-1 0,413-16 0,-48 1 0,-331 5 0,435 9 0,-55 2 0,11-17 0,-210 4 0,202 19 0,179-20 0,-39 0 0,1 3 0,-78 16 0,78-6 0,-99 9 0,127-18 0,1 0 0,0 3 0,-46 16 0,32-10 0,31-11 0,0-1 0,-1 0 0,0-1 0,1-1 0,-23-2 0,-7 0 0,42 4 0,8 1 0,0-1-23,1 1 0,-1-1 0,1-1 0,0 1 0,0-1 0,0 0 0,-1 0 0,1-1 1,10 0-1,32 0-933</inkml:trace>
</inkml:ink>
</file>

<file path=ppt/ink/ink12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8"/>
    </inkml:context>
    <inkml:brush xml:id="br0">
      <inkml:brushProperty name="width" value="0.05" units="cm"/>
      <inkml:brushProperty name="height" value="0.05" units="cm"/>
      <inkml:brushProperty name="color" value="#FFFFFF"/>
    </inkml:brush>
  </inkml:definitions>
  <inkml:trace contextRef="#ctx0" brushRef="#br0">0 694 31102,'6'-21'260,"1"0"1,0 1-1,19-37 0,-21 48-223,0 1 1,1-1-1,0 1 0,0 0 1,1 0-1,0 1 0,0 0 1,1 0-1,0 0 0,12-6 1,-18 11-36,0 1 0,0 0 1,0 0-1,0 0 1,0 0-1,0 0 0,1 1 1,-1-1-1,0 1 1,1-1-1,-1 1 0,0 0 1,1 0-1,-1 0 1,0 0-1,1 0 0,-1 0 1,0 1-1,1-1 1,3 2-1,-3 0-2,0 0 1,-1 0 0,1 0-1,-1 0 1,1 0-1,-1 0 1,0 1-1,0-1 1,0 1-1,0-1 1,-1 1-1,1 0 1,1 4-1,3 8-3,-1 1-1,-1-1 1,0 1-1,2 27 1,2 62 8,-7 131 1,-3-97 9,3-237-17,15-97 0,-10 148 0,3 0 0,2 1 0,1 0 1,23-53-1,-33 96 2,0-4-1,2 0 0,-1 1 0,1-1 0,8-11 0,-11 17 1,-1 0 0,1 0-1,-1 1 1,1-1 0,0 0 0,0 1 0,0-1 0,-1 0-1,1 1 1,0-1 0,0 1 0,0-1 0,0 1-1,0 0 1,0-1 0,0 1 0,0 0 0,0 0 0,0 0-1,0-1 1,0 1 0,0 0 0,0 0 0,0 1 0,0-1-1,0 0 1,0 0 0,0 0 0,0 1 0,0-1 0,-1 0-1,1 1 1,0-1 0,0 1 0,0-1 0,0 1-1,0-1 1,-1 1 0,1 0 0,0-1 0,0 1 0,-1 0-1,1 0 1,-1 0 0,1-1 0,-1 1 0,1 1 0,6 9-1,0 0 1,-1 0-1,-1 1 1,0-1 0,0 1-1,3 18 1,14 81-3,-14-49-43,1 79-1,-7-168 34,1 0 0,1 0 1,2 0-1,15-45 0,-17 59 16,5-14-1,0 0 1,2 1 0,20-34-1,-27 52 1,0 0-1,1 1 0,1-1 0,-1 1 0,1 0 0,0 1 0,1 0 0,-1-1 1,1 2-1,0-1 0,1 1 0,-1 0 0,1 1 0,14-6 0,-20 9-1,0 0-1,0 0 1,0 1-1,0-1 1,0 1 0,0 0-1,1-1 1,-1 1-1,0 0 1,0 0-1,0 0 1,0 0-1,0 1 1,0-1 0,1 1-1,-1-1 1,0 1-1,0 0 1,0-1-1,0 1 1,-1 0-1,1 1 1,0-1 0,0 0-1,-1 0 1,1 1-1,0-1 1,-1 1-1,1-1 1,-1 1-1,0 0 1,0-1 0,1 1-1,-1 0 1,0 0-1,1 3 1,1 6-2,0 1 1,0-1-1,-1 1 0,-1-1 1,1 19-1,-1-12 3,1 72-2,-2-48 0,6 51 0,-4-81 0,0 1 0,1-1 0,0-1 0,1 1 0,0 0 0,1-1 0,0 0 0,12 18 0,-15-25 0,1-1 0,0 0 0,-1 0 0,1 1 0,1-2 0,-1 1 0,0 0 0,1-1 0,-1 1 0,1-1 0,0 0 0,-1 0 0,1-1 0,8 3 0,-2-2 0,0 0 0,0-1 0,0-1 0,20 0 0,-25-1 0,0 0 1,0 0-1,1-1 1,-1 0-1,0 1 0,0-2 1,0 1-1,-1 0 1,1-1-1,-1 0 1,1 0-1,-1-1 0,0 1 1,0-1-1,0 0 1,-1 0-1,1 0 0,4-8 1,2-3 0,0-1 1,-2-1 0,1 1-1,6-22 1,-5 4-2,-2 0-1,-1 0 1,-2-1-1,-2 0 1,-1 0 0,-2-39-1,0 68 0,0-2-1,0 1 0,0-1 0,-1 0 0,-3-12 0,4 18 3,-1 0 0,1 1 0,-1-1 0,0 0 0,0 1 1,0-1-1,0 0 0,0 1 0,0-1 0,0 1 0,0 0 0,-1-1 1,1 1-1,0 0 0,-1 0 0,0 0 0,1 0 0,-1 0 1,1 0-1,-1 0 0,0 0 0,0 1 0,-2-2 0,0 1 1,-1 0 1,1 0-1,0 1 0,0-1 0,-1 1 0,1 0 1,0 0-1,-1 0 0,1 1 0,0-1 0,0 1 0,-1 0 1,1 0-1,0 1 0,0-1 0,0 1 0,0 0 1,0 0-1,1 0 0,-1 0 0,1 1 0,-4 3 0,2-1-2,1 0 0,-1 1 0,1 0 0,0 0 0,1 0-1,0 0 1,0 0 0,0 1 0,1 0 0,-1-1 0,2 1-1,-3 12 1,0 12-6,2 1-1,0-1 0,7 61 1,-4-83 6,1 0 0,0-1 1,0 1-1,1-1 1,0 1-1,1-1 0,-1 0 1,2 0-1,-1-1 1,1 0-1,0 1 1,1-1-1,-1-1 0,2 1 1,-1-1-1,0 0 1,1-1-1,0 1 0,1-1 1,-1-1-1,1 1 1,0-1-1,0-1 1,0 0-1,1 0 0,-1 0 1,1-1-1,-1 0 1,1-1-1,0 0 0,11 0 1,0 0 0,0-2 1,0 0-1,34-7 0,-46 6 0,-1-1 0,0 1 0,1-1 0,-1-1-1,-1 1 1,1-1 0,0 0 0,-1-1 0,0 0-1,0 0 1,0 0 0,8-11 0,-5 5 0,0-1-1,-1-1 1,0 0 0,-1 0-1,-1 0 1,0-1 0,-1 0-1,0 0 1,-1 0 0,3-23-1,-1-10 4,-2-92 1,-4 116-5,1-3 0,-2-1 1,0 1-1,-2 0 0,-1 0 1,-2 0-1,-12-40 1,-21-33 41,35 128-52,2 124 13,6 198-6,-2-319 6,1 0 0,13 50 0,-14-73-5,1 1 0,0-1 0,1 0 0,-1 1 0,2-1 0,-1-1 0,1 1 0,1-1 0,0 0 0,0 0 0,0-1 1,13 13-1,-13-17 1,0 0 0,0 0 0,0-1 0,0 1 0,0-1 0,0-1 0,1 1 0,-1-1 0,1 0 0,-1 0 0,1-1 0,-1 0 1,1 0-1,-1-1 0,1 1 0,-1-1 0,0-1 0,1 1 0,-1-1 0,0 0 0,0-1 0,9-4 0,-8 0 2,0 0-1,0-1 0,-1 0 1,0 0-1,0 0 0,-1-1 1,0 0-1,6-16 1,27-84-2,-25 62 1,-3-1 0,-2 1-1,3-54 1,-6-145 2,-5 191 0,0 53 0,0 0 0,1 1 0,-1-1 1,0 0-1,0 0 0,-1 0 0,1 0 1,0 1-1,-1-1 0,1 0 0,-1 0 1,1 0-1,-1 1 0,0-1 0,1 0 1,-1 1-1,0-1 0,-2-1 0,3 3-1,0 0-1,-1 0 0,1 0 1,0 0-1,0 0 1,0 0-1,0 0 0,-1 0 1,1 0-1,0 0 1,0 0-1,0 0 0,-1 0 1,1 0-1,0 0 1,0 0-1,0 0 0,0 0 1,-1 0-1,1 0 1,0 0-1,0 1 0,0-1 1,0 0-1,-1 0 1,1 0-1,0 0 0,0 0 1,0 1-1,0-1 1,0 0-1,0 0 0,0 0 1,0 0-1,0 1 0,-1-1 1,1 0-1,0 0 1,0 0-1,0 1 0,0-1 1,0 0-1,0 0 1,0 0-1,0 1 0,0-1 1,0 0-1,1 0 1,-1 1-1,-2 11-1,-2 120 1,5 1 0,32 225 0,-31-345-4,0 0 0,1-1 0,0 1-1,1 0 1,1-1 0,0 0 0,0 0 0,1 0 0,1 0 0,8 10 0,-14-21 4,-1 0 0,1-1 0,-1 1 0,1 0 0,0-1 0,-1 1 0,1-1 0,0 1 0,-1-1 0,1 1 0,0-1 0,-1 0 0,1 1 0,0-1 0,0 0 0,0 1 0,-1-1 0,1 0 0,0 0 0,0 0 0,0 0 0,0 0 0,-1 0 0,1 0 0,0 0 0,0 0 0,0 0 0,0-1 0,-1 1 0,1 0 0,0 0 0,0-1 0,0 1 0,-1-1 0,1 1 0,0-1 0,-1 1 0,1-1 0,0 1 0,-1-1 0,1 1 0,-1-1 0,1 0 0,-1 1 0,1-1 0,-1 0 0,1-1 0,2-3 2,0 0-1,-1 0 1,0-1 0,0 1 0,2-7-1,8-47 1,6-85 0,9-45-16,-26 180 13,2 1 0,-1-1 0,1 1-1,0-1 1,1 1 0,0 0 0,0 0 0,1 0 0,0 1 0,6-8 0,-7 12 1,-1 0 0,1 0-1,0 0 1,0 0 0,0 1-1,0-1 1,0 1-1,0 0 1,1 0 0,-1 1-1,1-1 1,-1 1 0,1 0-1,0 0 1,-1 1 0,1-1-1,0 1 1,0 0 0,-1 0-1,6 2 1,-8-2 0,0 0-1,0 1 1,0 0 0,0-1 0,0 1-1,-1 0 1,1 0 0,0 0 0,0 0-1,-1 1 1,1-1 0,-1 0 0,1 1-1,-1-1 1,1 1 0,-1-1-1,0 1 1,0 0 0,0-1 0,0 1-1,0 0 1,0 0 0,0 0 0,0 3-1,2 6-1,0-1-1,-1 1 0,2 15 0,-3-19 2,2 32-8,-4 62 0,0-63 10,6 74 0,-5-106-1,1 0 1,0 0-1,1 0 0,0 0 1,-1 0-1,2-1 0,-1 1 0,1-1 1,0 1-1,0-1 0,0 0 0,1 0 1,0-1-1,0 1 0,4 4 0,-3-6-1,-1 0 1,1 0-1,-1-1 0,1 1 0,0-1 0,0 0 1,0 0-1,0-1 0,0 0 0,0 0 0,1 0 0,-1 0 1,0-1-1,0 0 0,1 0 0,-1 0 0,9-2 1,-10 1-1,0-1 0,0 1 0,0-1 0,0 0 0,0 0 0,0 0 0,0 0 0,0-1 0,-1 0 0,1 1 0,-1-1 0,0-1 0,0 1 0,0 0 0,0-1 0,-1 1 0,1-1 0,-1 0 0,3-6 0,2-6-3,0 0 1,-1 0-1,7-33 0,-3-5 4,3-73-1,5-28 5,-18 151-3,1 0 1,-1 0 0,1 0 0,1 1-1,-1-1 1,0 0 0,1 0 0,0 1-1,0-1 1,0 1 0,0 0 0,0 0-1,4-4 1,-3 5-1,-1 0-1,1 1 0,1-1 1,-1 1-1,0-1 0,0 1 0,1 0 1,-1 0-1,0 1 0,1-1 1,-1 1-1,1-1 0,-1 1 1,6 1-1,81-1-27,-91 0 28,-1 0-1,0 1 0,1-1 1,-1 1-1,1-1 1,-1 1-1,1 0 1,-1-1-1,1 1 0,0 0 1,-1 0-1,1 0 1,0 0-1,-2 2 0,-7 5 10,-2 1-4,0 0-1,1 0 1,0 1 0,0 1-1,1 0 1,0 0-1,1 1 1,1 0-1,0 0 1,0 1 0,2 0-1,-1 1 1,2-1-1,-1 1 1,2 0-1,0 1 1,1-1 0,0 1-1,1-1 1,1 1-1,0 16 1,0-10-5,1 0 1,1 0-1,0 0 1,2 0-1,5 22 1,-7-38-2,1 0 0,-1 0 1,1-1-1,1 1 0,-1 0 0,0-1 1,1 0-1,0 1 0,0-1 0,0 0 1,1-1-1,-1 1 0,1 0 1,0-1-1,0 0 0,0 0 0,0 0 1,1-1-1,-1 1 0,1-1 0,0 0 1,0 0-1,-1-1 0,1 1 0,0-1 1,7 1-1,-2-1 1,-1 0-1,1 0 1,0-1-1,-1 0 1,1-1-1,0 0 1,-1 0 0,1-1-1,-1-1 1,0 1-1,0-1 1,0-1-1,17-8 1,-19 7-1,0 0 1,-1-1-1,1 1 1,-1-1-1,-1 0 1,1-1-1,-1 0 1,0 0-1,0 0 1,-1 0-1,0 0 1,0-1-1,-1 0 1,1 0-1,-2 0 0,3-10 1,0-4-1,-1 0 0,-1 0 0,-1-1 0,-1 1 0,-1 0 0,-3-23 0,2 32 0,-1 1 0,0 0 0,-1 0 0,0 0 0,-1 0 0,-1 0 0,0 1 0,0 0 0,-1 0 0,0 0 0,-1 1 0,-10-12 0,14 18 0,0 1 0,-1 0 0,1-1 0,-1 1 0,0 1 0,0-1 0,0 0 0,-1 1 0,1 0 0,0 0 0,-1 0 0,0 1 0,1-1 0,-1 1 0,0 0 0,1 1 0,-1-1 0,0 1 0,-10 0 0,13 1 0,-1-1-1,1 0 1,-1 1 0,0 0 0,1 0-1,-1 0 1,1 0 0,0 0 0,-1 0-1,1 1 1,0-1 0,0 1 0,0-1-1,0 1 1,0 0 0,0 0 0,0 0-1,1 0 1,-1 0 0,1 0 0,-1 0-1,1 1 1,0-1 0,0 1 0,0-1-1,0 1 1,0-1 0,1 1-1,-1 4 1,-3 10-2,1 1 0,1-1 0,1 23 0,0-36 2,0 19 0,1 0 1,1 0-1,1 0 0,9 40 0,-10-56-1,2 1 1,-1-1-1,1 0 0,0-1 0,1 1 0,0 0 0,0-1 0,0 0 0,1 0 0,-1 0 0,2-1 0,-1 1 0,0-1 1,1 0-1,0-1 0,0 1 0,1-1 0,10 5 0,-9-6 0,-1 0-1,1-1 1,0 0-1,0 0 1,-1-1-1,1 0 1,0 0-1,0-1 1,0 0-1,0 0 1,12-3 0,-14 2 2,0 0-1,0 0 1,0-1 0,0 0 0,0 0 0,-1 0 0,1-1 0,-1 0 0,0 0 0,1-1 0,-1 1 0,-1-1 0,1 0 0,7-8 0,-5 2 0,1-1-1,-2-1 1,0 1-1,0-1 0,-1 0 1,0 0-1,2-14 1,15-89-4,-11 50-8,-11 62 10,0 0 1,1 0 0,0 0 0,-1-1 0,1 1 0,0 1-1,1-1 1,-1 0 0,0 0 0,1 0 0,0 1-1,-1-1 1,1 1 0,0-1 0,0 1 0,3-3-1,-1 4 0,-1-1 0,1 1 0,0-1 0,0 1 0,-1 0 0,1 0 0,0 1 0,0-1 0,0 1 0,0 0 0,6 0 0,132 0 14,-179-1 0,-36 0 1,66 1-12,0 1 0,1 0 0,-1 0 0,1 0 0,-1 1 0,1 0 0,-1 1 0,-8 4 0,7-2-1,0 1-1,1 0 0,0 0 0,0 0 0,0 1 1,1 0-1,0 1 0,0-1 0,1 1 1,0 1-1,1-1 0,-1 0 0,-5 18 1,4-7-1,1 0-1,1 0 1,0 0 0,2 1 0,-1 35 0,3-49 0,0-1 0,0 0 0,0 1 0,1-1 0,0 0 0,0 0 0,0 1 0,1-1 0,0 0 0,0 0 0,0 0 0,0-1 0,1 1 0,0-1 0,0 1 0,0-1 0,0 0 0,1 0 0,0 0 0,0 0 0,0-1 0,0 0 0,0 0 0,1 0 0,-1 0 0,1 0 0,0-1 0,0 0 0,0 0 0,0-1 0,0 1 0,8 0 0,1 2 1,1-2 1,-1 0-1,1-1 0,-1 0 1,27-2-1,-35 0-1,-1 0 1,0 0-1,0 0 1,0 0-1,0-1 0,0 0 1,0 0-1,-1 0 1,1-1-1,-1 0 0,1 1 1,-1-2-1,0 1 1,0 0-1,0-1 0,-1 0 1,1 1-1,-1-1 1,4-7-1,2-5 0,-2 0 0,0 0 0,-1-1 0,-1 0 0,0 0 0,-2 0 0,4-35 0,-4-131 0,-5 103 0,1 40 0,-1 0 1,-2 0-1,-2 0 0,-2 1 1,-1 0-1,-19-49 1,28 87-2,-12-23 18,4 21-6,0 17-9,2 25-2,1 1 0,2-1 0,1 1 0,5 41 0,-2-6 0,0-20 1,2 0 0,2-1-1,16 65 1,-14-89-6,1-1 0,1 0 0,2-1 0,1 0 0,1-1 0,2 0 0,23 33 0,-37-59-313</inkml:trace>
</inkml:ink>
</file>

<file path=ppt/ink/ink12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8"/>
    </inkml:context>
    <inkml:brush xml:id="br0">
      <inkml:brushProperty name="width" value="0.05" units="cm"/>
      <inkml:brushProperty name="height" value="0.05" units="cm"/>
      <inkml:brushProperty name="color" value="#FFFFFF"/>
    </inkml:brush>
  </inkml:definitions>
  <inkml:trace contextRef="#ctx0" brushRef="#br0">1 63 31727,'0'3'928,"29"-3"-880,17-6-32,19-3-16,11 0 16,6 0-16,3 9 0,-7 0 0,-9-3 0,-13 0 0,-17-3-64,-29 0-288,-10-8-5043</inkml:trace>
</inkml:ink>
</file>

<file path=ppt/ink/ink12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9"/>
    </inkml:context>
    <inkml:brush xml:id="br0">
      <inkml:brushProperty name="width" value="0.05" units="cm"/>
      <inkml:brushProperty name="height" value="0.05" units="cm"/>
      <inkml:brushProperty name="color" value="#FFFFFF"/>
    </inkml:brush>
  </inkml:definitions>
  <inkml:trace contextRef="#ctx0" brushRef="#br0">0 430 32303,'0'8'195,"2"106"72,-1-95-272,1 0 0,1-1 0,0 1 0,1-1 0,11 30 0,-12-43 5,2 8 0,1-1 0,1 0 0,11 16 0,-16-26 0,0 0 0,-1 1 0,1-1 0,0 0 0,1 0 0,-1 0 0,0-1 0,1 1 0,-1 0 0,1-1 0,-1 0 0,1 1 0,0-1 0,-1 0 0,1 0 0,0 0 0,0-1 0,0 1 0,0-1 0,-1 0 0,7 0 0,-8 0 0,1-1 0,0 0 0,0 1 0,-1-1 0,1 0 0,0 0 0,-1 0 0,1 0 0,-1-1 0,1 1 0,-1 0 0,0-1 0,1 1 0,-1-1 0,0 1 0,0-1 0,0 0 0,0 1 0,0-1 0,-1 0 0,2-3 0,13-46 0,-12 41 0,6-42 0,-2 1 0,-2-1 0,-3-77 0,-1 39 0,-2 83 0,2 1 0,-1 0-1,1-1 1,0 1 0,0-1 0,0 1-1,1 0 1,3-8 0,-4 12-1,1 1 0,-1-1 0,1 0 0,-1 0 0,1 1-1,-1-1 1,1 1 0,0-1 0,0 1 0,-1 0 0,1-1 0,0 1 0,0 0 0,1 1 0,-1-1-1,0 0 1,0 0 0,0 1 0,0-1 0,1 1 0,-1 0 0,0 0 0,0 0 0,4 0 0,6 0-1,0 0 0,0 1 0,0 0 0,15 4 0,-23-4 1,-1 1-1,1-1 1,0 1-1,-1-1 1,1 1-1,-1 0 1,1 0-1,-1 1 1,0-1-1,0 1 1,0 0-1,0-1 1,0 1-1,-1 0 1,0 1-1,4 5 1,-6-9 1,1 0 0,-1 0 1,0 0-1,0 1 0,0-1 0,0 0 0,0 0 1,0 0-1,0 0 0,0 0 0,0 0 0,0 1 0,0-1 1,0 0-1,0 0 0,0 0 0,0 0 0,0 0 1,0 0-1,0 1 0,0-1 0,0 0 0,0 0 1,0 0-1,0 0 0,0 0 0,0 0 0,0 0 1,0 1-1,0-1 0,-1 0 0,1 0 0,0 0 1,0 0-1,0 0 0,0 0 0,0 0 0,0 0 1,0 0-1,0 0 0,-1 1 0,1-1 0,0 0 0,0 0 1,0 0-1,0 0 0,0 0 0,0 0 0,0 0 1,-1 0-1,1 0 0,0 0 0,0 0 0,0 0 1,0 0-1,0 0 0,0 0 0,-1 0 0,1 0 1,0 0-1,0 0 0,0 0 0,0-1 0,0 1 1,0 0-1,0 0 0,-1 0 0,0 0 3,-29-1 7,15 1-8,0 0-1,0 0 0,0 1 1,-17 4-1,27-4-1,0 1 0,0-1 0,1 1 0,-1 0 0,0 1 0,1-1 0,-1 1-1,1 0 1,0 0 0,0 0 0,0 1 0,1-1 0,-1 1 0,1 0 0,0 0 0,-4 5 0,0 4 0,0 0 0,0 0 0,1 1 0,1-1 0,1 1 0,-6 28 0,5-11 0,2 0 0,1 38 0,2-60 0,0 0 0,1 0 0,0-1 0,0 1 0,1 0 0,0-1 0,1 1 0,0-1 0,8 17 0,-7-19 0,0-1 0,0 1 0,0 0 0,1-1 0,0 0 0,0 0 0,0 0 0,1-1 0,0 0 0,0 0 0,0 0 0,11 4 0,-3-3 0,1 0 0,-1-1 0,1-1 0,0 0 0,-1-1 0,1-1 0,30-1 0,-40 0 0,1-1 1,-1 1-1,1-1 0,-1 0 0,0 0 1,0-1-1,0 1 0,1-1 0,-2-1 1,1 1-1,0 0 0,0-1 1,-1 0-1,1 0 0,-1-1 0,0 1 1,0-1-1,0 0 0,-1 0 0,1 0 1,-1 0-1,0-1 0,0 0 1,-1 1-1,1-1 0,-1 0 0,0 0 1,1-6-1,3-8 1,-1 0 0,-2 0 0,0 0 1,0-1-1,-2 1 0,-2-34 0,1 42-1,-2 0-1,1 0 1,-1 0 0,-1 0 0,0 0 0,-1 1-1,0 0 1,0-1 0,-1 1 0,-8-13-1,9 18 1,1 1 0,-1-1 0,0 0 0,0 1 0,-1 0 0,1 0-1,-1 0 1,0 0 0,0 1 0,0 0 0,0 0 0,-1 0 0,1 1 0,-1 0-1,0 0 1,1 0 0,-1 0 0,0 1 0,0 0 0,-12 0 0,15 1-1,0 1 1,0-1-1,1 1 1,-1 0 0,0 0-1,0 0 1,1 0-1,-1 0 1,0 0 0,1 1-1,-1-1 1,1 1-1,0 0 1,0 0 0,-1 0-1,1 0 1,0 0-1,1 0 1,-1 0 0,0 1-1,1-1 1,-1 1-1,1-1 1,0 1 0,-1 0-1,1-1 1,1 1-1,-1 0 1,-1 5 0,-1 10-4,0 0 1,1 0 0,0 28 0,2-40 1,-1 3 0,0 10-2,1 1 0,1 0-1,0 0 1,6 21 0,-6-35 0,1 1 1,1-1 0,-1 0-1,1 1 1,0-1 0,0-1-1,1 1 1,0 0 0,0-1-1,0 0 1,1 0 0,-1 0-1,1-1 1,0 1 0,1-1-1,5 3 1,-1-1-2,1 0 0,0-1 1,-1-1-1,2 0 0,-1-1 1,0 0-1,1 0 0,0-1 0,14 0 1,-18-1 4,0 0 0,1-1 0,-1-1 0,0 0 0,1 0 0,-1 0 1,0-1-1,0 0 0,0 0 0,0-1 0,-1 0 0,1-1 0,-1 0 0,8-5 1,-6 2 1,-1-2 1,0 1 0,0-1-1,0-1 1,-2 1 0,1-1-1,-1 0 1,0-1 0,-1 1 0,-1-1-1,1 0 1,-2 0 0,1-1-1,2-19 1,0-14 12,-2 0-1,-2-66 1,-2 89-9,0-9 1,-1 0 0,-1 0 0,-2 0 0,-2 1 0,0-1 0,-2 1 0,-1 1 0,-2 0 0,-21-44 0,32 74-7,0-1 0,0 0 0,-1 0 1,1 0-1,0 0 0,0 1 1,0-1-1,0 0 0,0 0 0,0 0 1,0 0-1,-1 0 0,1 0 0,0 1 1,0-1-1,0 0 0,0 0 1,0 0-1,-1 0 0,1 0 0,0 0 1,0 0-1,0 0 0,-1 0 0,1 0 1,0 0-1,0 0 0,0 0 1,0 0-1,-1 0 0,1 0 0,0 0 1,0 0-1,0 0 0,-1 0 0,1 0 1,0 0-1,0 0 0,0 0 1,0 0-1,-1 0 0,1 0 0,0 0 1,0-1-1,0 1 0,0 0 0,0 0 1,-1 0-1,1 0 0,0 0 0,0 0 1,0-1-1,0 1 0,-1 26-2,1-20 3,3 129-1,23 156 0,11 60-8,-11 419 0,-26-769 8,0-1 0,0 1 0,1 0 0,-1 0 0,0 0 0,0-1 0,0 1 0,0 0 0,0 0 0,0-1 0,0 1 0,-1 0 0,1 0 0,0 0 0,0-1 0,0 1 0,-1 0 0,1-1 0,0 1 0,-1 0 0,1 0 0,-1-1 0,1 1 0,-1-1 0,1 1 0,-1 0 0,1-1 0,-2 1 0,-5-6 0,6 5 0,-2-4 0,-1 0 0,0 0 0,1-1 0,0 1 0,0-1 0,0 0 0,0 0 0,1 0 0,0 0 0,0 0 0,-2-12 0,-2-1 0,-17-50-2,4-2 0,3 0-1,2-1 1,4-1 0,-2-106 0,11 142 0,1 13 1,3-39 1,-2 55 0,0 0 0,1 0 0,0 0 0,0 0 0,0 0 0,1 1 0,0-1 0,0 1 0,8-10 0,-3 5 1,0 2 0,1-1 1,1 1-1,-1 1 0,1 0 0,1 0 1,-1 1-1,1 0 0,1 1 1,-1 0-1,1 1 0,14-5 0,3 2-30,-1 1-1,1 2 1,0 1 0,36-2-1,-15 5-367</inkml:trace>
</inkml:ink>
</file>

<file path=ppt/ink/ink12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34"/>
    </inkml:context>
    <inkml:brush xml:id="br0">
      <inkml:brushProperty name="width" value="0.05" units="cm"/>
      <inkml:brushProperty name="height" value="0.05" units="cm"/>
      <inkml:brushProperty name="color" value="#FFFFFF"/>
    </inkml:brush>
  </inkml:definitions>
  <inkml:trace contextRef="#ctx0" brushRef="#br0">29 1003 24059,'-2'-11'3677,"-4"15"-999,-5 16-485,8-3-2193,0-1 0,1 1 0,1 0 0,1 0 0,2 26 0,-2-31 0,1-9 0,-1 0 0,1 0 0,-1 0 1,1 1-1,0-1 0,0-1 0,0 1 0,1 0 1,-1 0-1,0 0 0,1-1 0,0 1 0,0-1 1,0 1-1,0-1 0,0 0 0,0 0 0,1 1 0,-1-2 1,1 1-1,-1 0 0,1 0 0,0-1 0,5 3 1,-3-3-1,1 1 1,-1 0-1,0-1 1,1 0 0,-1 0-1,1-1 1,-1 1 0,1-1-1,-1-1 1,1 1-1,-1-1 1,1 0 0,9-3-1,-11 3 1,-1-1 0,1-1 0,-1 1-1,0 0 1,0-1 0,0 0 0,0 0-1,0 0 1,-1 0 0,1 0 0,-1 0 0,0-1-1,0 1 1,0-1 0,0 1 0,-1-1-1,1 0 1,-1 0 0,0 0 0,0 0 0,0-6-1,2-10 1,0 0-1,-1-37 1,-1 41-1,-1-28 0,0 43 0,-1-1 0,1 1 0,0-1 0,0 1 0,0-1 0,-1 1 1,1 0-1,-1-1 0,1 1 0,-1-1 0,0 1 0,0 0 0,1-1 1,-1 1-1,0 0 0,0 0 0,0 0 0,0 0 0,0 0 0,-1 0 0,0-1 1,1 1 7,1 1-16,3-367 82,-3 367-73,0-1-1,0 1 0,1 0 1,-1-1-1,0 1 0,0-1 1,0 1-1,0 0 0,0-1 1,0 1-1,0 0 0,0-1 1,0 1-1,0-1 0,0 1 1,0 0-1,0-1 0,0 1 1,0 0-1,0-1 0,-1 1 1,1-1-1,0 1 0,0 0 1,0-1-1,0 1 0,-1 0 1,1 0-1,0-1 0,0 1 1,-1 0-1,1 0 0,0-1 1,-1 1-1,1 0 0,0 0 1,-1-1-1,1 1 0,0 0 1,-1 0-1,1 0 0,0 0 1,-1 0-1,1 0 0,-1 0 0,1 0 1,0 0-1,-1 0 0,1 0 1,-1 0-1,1 0 0,0 0 1,-1 0-1,1 0 0,0 0 1,-1 0-1,1 0 0,0 1 1,-1-1-1,0 0 0,-12 12-1,8-2 1,0-1 0,1 1 0,0 0 0,1 1 0,0-1 0,0 1 0,-1 19 0,-1 80 0,4-61-1,0-17-1,1 0 0,1 0 0,8 40-1,-7-63 3,0-1 0,0 1-1,1-1 1,0 0 0,0 0-1,1 0 1,0 0-1,1 0 1,0-1 0,0 0-1,0 0 1,1 0-1,0-1 1,1 0 0,-1 0-1,13 8 1,-14-11 0,1 0 0,0-1 0,-1 0 0,1 0-1,0 0 1,0-1 0,0 0 0,1 0 0,-1 0 0,0-1 0,0 0 0,0 0 0,1-1 0,-1 1-1,0-1 1,0-1 0,0 1 0,0-1 0,0 0 0,0-1 0,-1 1 0,1-1 0,-1 0 0,0 0-1,1-1 1,4-4 0,-2-3-1,0 1 0,-1-2 0,0 1-1,-1-1 1,0 0 0,-1 0 0,0-1 0,-1 1-1,0-1 1,-1 0 0,2-19 0,-1-15 2,-2-89 0,-4 71-2,1 44 2,1 14 1,-1 0 0,1 0 0,1 0-1,1-12 1,-2 17-2,1 1 1,-1 0-1,0 0 0,1-1 0,-1 1 0,1 0 1,0 0-1,-1 0 0,1 0 0,0 0 0,0-1 0,0 1 1,-1 1-1,1-1 0,0 0 0,0 0 0,1 0 1,-1 0-1,0 1 0,0-1 0,0 0 0,0 1 1,1-1-1,-1 1 0,0 0 0,0-1 0,1 1 1,-1 0-1,2 0 0,3 0 0,0 0-1,0 0 1,-1 1 0,1 0-1,0 0 1,-1 0 0,1 1-1,-1 0 1,1 0 0,-1 0-1,0 1 1,0 0 0,0 0-1,0 0 1,-1 0 0,1 1 0,-1 0-1,0 0 1,0 0 0,0 0-1,0 1 1,-1 0 0,0-1-1,4 8 1,1 4-1,0 0 0,-1 1 0,0-1-1,-1 1 1,-1 1 0,4 28 0,-5-10 1,-2 73 0,-2-65 0,0-40 0,0 1 0,0 0 0,-1-1 0,1 1 0,-1 0 0,0-1 0,0 1 0,-1-1 0,-2 7 0,4-11 0,0 0 0,0 0 0,0 0 0,0-1 0,0 1 0,0 0 0,0 0 0,0 0 0,0 0 0,0 0 0,0 0 0,0 0 0,0 0 0,0 0 0,0 0 0,-1 0 0,1 0 0,0 0 0,0 0 0,0 0 0,0 0 0,0 0 0,0 0 0,0 0 0,0 0 0,0 0 0,0 0 0,0 0 0,0 0 0,0 0 0,0 0 0,0 0 0,-1 0 0,1 0 0,0 0 0,0 0 0,0 0 0,0 0 0,0 0 0,0 0 0,0 0 0,0 0 0,0 0 0,0 0 0,0 0 0,0 0 0,0 0 0,0 0 0,0 0 0,0 0 0,0 0 0,0 0 0,-1 0 0,1 0 0,0 1 0,0-1 0,0 0 0,0 0 0,0-8 0,1-41 0,3-1 0,2 1 0,2 0 0,2 1 0,2-1 0,25-63 0,-32 100 0,1-1 0,0 1 0,1 1 0,0-1 0,12-15 0,-17 25 0,0 0 0,0-1 0,0 1 0,0 0 0,0 0 0,1 0 0,-1 0 0,1 0 0,-1 1 0,1-1 0,0 1 0,0 0 0,-1-1 0,1 1 0,0 1 0,0-1 0,0 0 0,0 1 0,0-1 0,0 1 0,0 0 0,0 0 0,0 0 0,0 0 0,0 1 0,0-1 0,0 1 0,0 0 0,0 0 0,3 1 0,-3 0 0,-1-1 0,0 1 0,0-1 0,0 1 0,0 0 0,0 0 0,0 0 0,0 0 0,-1 0 0,1 1 0,-1-1 0,1 0 0,1 5 0,11 36-3,-14-43 3,9 49-2,-2-1-1,-2 1 1,-2 1-1,-5 64 1,1-32 1,1-80 0,0 0-1,-1 0 1,1-1 0,0 1 0,1 0-1,-1 0 1,0 0 0,0 0 0,1 0-1,-1 0 1,1-1 0,0 1-1,-1 0 1,1 0 0,0-1 0,0 1-1,0-1 1,0 1 0,3 2 0,-1-2-2,0-1 0,0 0 0,0 0 1,0 0-1,0-1 0,0 1 0,0-1 0,1 0 1,-1 1-1,0-1 0,4-1 0,-2 1 2,0 0 1,1 0-1,-1-1 0,0 0 0,0 0 0,0 0 1,0-1-1,0 1 0,0-1 0,-1 0 0,1-1 1,0 1-1,-1-1 0,0 0 0,5-4 0,-2 1 1,-1-1-1,-1 0 0,1 0 1,-1 0-1,0-1 1,-1 0-1,0 0 0,4-10 1,3-12 4,-1-2 0,11-61 0,-13 52 3,12-38 0,-19 76-6,1 0 0,-1 0 0,0 1 0,1-1-1,-1 0 1,1 1 0,0-1 0,0 1 0,0 0-1,0-1 1,0 1 0,1 0 0,-1 0 0,1 1-1,-1-1 1,1 0 0,0 1 0,-1-1 0,1 1-1,0 0 1,0 0 0,5-1 0,0 1-1,-1 0 0,1 0 0,0 1 0,-1 0 0,1 1 0,0-1 0,13 4 0,-20-4 0,0 0-1,0 1 1,1-1-1,-1 0 0,0 0 1,0 1-1,0-1 0,1 0 1,-1 1-1,0-1 0,0 1 1,0 0-1,0-1 0,0 1 1,0 0-1,0 0 0,0-1 1,0 1-1,0 0 0,-1 0 1,1 0-1,0 0 0,0 0 1,-1 0-1,1 0 0,-1 1 1,1-1-1,0 1 0,-17-1-9,-2-1 13,7 0 4,-1 0 0,0 0-1,0 1 1,-12 3 0,20-3-5,0 1-1,0-1 1,0 1-1,1-1 1,-1 1-1,0 0 0,1 0 1,0 1-1,-1-1 1,1 1-1,0 0 1,0 0-1,0 0 1,1 0-1,-5 6 1,1 2-2,1 0 0,0 0 0,0 0 0,1 1 0,1-1 0,0 1 0,0 0 0,-1 22 0,2-8 0,2 1 0,0 0 0,5 27 0,-4-48 0,0 0 1,1-1-1,-1 1 0,1 0 1,0-1-1,1 1 0,0-1 1,-1 0-1,2 1 0,-1-1 1,0-1-1,1 1 0,0-1 1,0 1-1,1-1 1,-1 0-1,1 0 0,0-1 1,0 0-1,0 0 0,0 0 1,11 4-1,-1-1 1,1-1 0,0-1 0,0 0 0,0-1 0,1-1 0,-1 0 0,19-2 0,-30 0-1,-1 0 0,0 0 0,1-1 0,-1 1 0,0-1 0,0 0 0,1 0 0,-1-1 0,0 1 0,0-1 0,0 0 0,-1 0 0,1 0 0,0-1 0,5-4 0,-5 3 0,0-1 0,0 0 0,-1 0 0,1 0 0,-1 0 0,0 0 0,-1-1 0,1 1 0,-1-1 0,2-6 0,1-12 0,-1 0 0,-1-1 0,0 1 0,-3-36 0,0 51 0,1-193 0,-1 199 0,0 0 0,0 0 0,0 1 0,1-1 0,-1 0 0,1 0 0,0 0 0,0 0 0,0 1 0,0-1 0,1 1 0,-1-1 0,1 1 0,-1-1 0,1 1 0,0 0 0,0-1 0,0 1 0,0 0 0,0 1 0,1-1 0,-1 0 0,0 0 0,1 1 0,0 0 0,-1-1 0,1 1 0,0 0 0,-1 0 0,5 0 0,7-2 0,0 1 0,1 1 0,-1 1 0,29 1 0,-22 0 0,-15 0 0,-1-1 0,0 1 0,0 0-1,1 0 1,-1 0 0,0 0 0,0 1 0,0 0 0,0 0-1,-1 1 1,1-1 0,-1 1 0,1 0 0,-1 0 0,7 7-1,-6-4 1,0 0-1,-1 0 1,1 0-1,-1 1 1,0-1-1,-1 1 1,0 0-1,0 0 1,0 0-1,1 8 1,-1 0-1,0-1 1,-1 1-1,-1-1 0,0 1 1,-1 0-1,-1-1 0,0 1 1,-1 0-1,-1-1 0,0 0 1,-5 15-1,-12 18 4,14-36-1,1 0-1,0 1 0,1-1 1,1 1-1,-1 0 1,2 0-1,0 0 1,-1 13-1,3-23-2,0 1 0,0 0 0,0-1 0,0 1 0,0 0 0,1-1 0,-1 1 1,1-1-1,-1 1 0,1-1 0,2 6 0,-1-7 1,-1 0 0,1 0-1,0 0 1,-1 0 0,1 0 0,0 0 0,-1 0 0,1-1 0,0 1 0,0 0-1,0-1 1,0 0 0,0 1 0,0-1 0,0 0 0,2 0 0,17 2 2,0 0 0,0-2 1,0-1-1,0 0 1,33-7-1,-42 5-2,-1 0 0,0-1 0,0-1 0,-1 1 0,1-2-1,-1 1 1,0-2 0,0 1 0,-1-1 0,0 0 0,15-16 0,-14 11 0,-1 1 0,0-2 0,0 1 0,-1-1 0,-1 0 0,0-1 0,-1 1 0,0-2 0,-1 1 0,5-28 0,-4 2 0,-1-1 0,-2-69 0,-3 105 0,0-4 1,0 1 1,0-1-1,-1 0 1,0 1-1,-4-13 0,4 18 0,0 1-1,0 0 0,0 0 1,0 0-1,0 0 0,0 0 0,-1 1 1,1-1-1,-1 0 0,1 0 1,-1 1-1,0-1 0,1 1 0,-1 0 1,0-1-1,0 1 0,0 0 1,0 0-1,0 0 0,0 1 1,0-1-1,-1 0 0,1 1 0,0-1 1,-4 1-1,2-1 0,0 1 0,0 0 0,1 0 0,-1 0 0,0 0 0,0 1 0,1 0 0,-1-1 0,0 1 0,1 1 0,-1-1 0,1 0 0,0 1 0,-1 0 0,1 0 0,-6 4 0,4-2 0,0 1 0,1 0 0,0 0 0,0 0 0,0 0 0,0 1 0,1 0 0,0-1 0,-3 8 0,0 6 0,0 0 0,1 0 0,1 1 0,0 0 0,0 31 0,2-19-2,1-1 1,7 63-1,-4-84 2,0-1-1,0 0 1,1 0-1,0 0 0,0 0 1,1 0-1,1-1 1,-1 1-1,1-1 1,1 0-1,-1-1 0,1 1 1,1-1-1,8 8 1,-5-8-3,0 0 0,1 0 1,-1-1-1,1 0 0,1-1 1,-1 0-1,1-1 0,0 0 1,0-1-1,0 0 0,0-1 1,1 0-1,-1-1 0,1 0 1,-1-1-1,1-1 0,16-2 1,-25 2 1,-1 0 1,1 0 0,-1 0 0,1-1 0,-1 1 0,1-1 0,-1 0 0,0 0 0,1 0-1,-1 0 1,0 0 0,-1-1 0,1 1 0,0-1 0,-1 0 0,1 0 0,-1 0-1,0 0 1,0 0 0,0 0 0,-1-1 0,1 1 0,1-6 0,2-5 0,-1 0 0,-1-1 0,0 1 0,2-28 0,-2-232 7,-5 152 15,2 121-21,0 1-1,1-1 0,-1 0 1,0 0-1,0 1 1,0-1-1,1 0 0,-1 0 1,0 1-1,1-1 1,-1 0-1,1 1 0,-1-1 1,1 0-1,-1 1 1,1-1-1,-1 1 0,1-1 1,-1 1-1,1-1 0,0 1 1,-1-1-1,1 1 1,0 0-1,0-1 0,-1 1 1,1 0-1,0-1 1,0 1-1,-1 0 0,1 0 1,0 0-1,0 0 1,0 0-1,-1 0 0,1 0 1,0 0-1,0 0 0,0 0 1,-1 0-1,1 1 1,0-1-1,0 0 0,0 1 1,3 0-1,-1 0 0,0 0 0,1 0 0,-1 0 0,0 1 0,0 0 0,0-1 1,0 1-1,0 0 0,0 0 0,2 3 0,7 10 0,-1 0-1,-1 1 1,0 0 0,-1 0 0,-1 1-1,-1 0 1,0 1 0,-1 0 0,-1 0-1,0 0 1,2 24 0,0 28-1,-1 116 0,-6-166 3,0 6 0,0-24 0,0-4-1,2-43 10,12-57-9,29-101-1,-37 178-1,1-6 0,-5 17 0,1-1 0,0 1-1,1 0 1,1 0 0,0 1-1,1-1 1,0 1 0,1 0 0,11-14-1,-18 26 1,1-1 0,1 0-1,-1 1 1,0-1-1,0 1 1,0 0 0,1-1-1,-1 1 1,1 0-1,-1 0 1,1 0 0,0 0-1,-1 0 1,1 0-1,0 1 1,-1-1 0,1 0-1,0 1 1,0-1-1,0 1 1,0 0 0,-1 0-1,1 0 1,0 0-1,0 0 1,0 0 0,0 0-1,0 0 1,0 1-1,-1-1 1,1 1-1,0 0 1,0-1 0,-1 1-1,4 1 1,-2 1 0,1 1 0,-1-1 0,0 1 0,1-1 0,-2 1 0,1 0 0,0 0 1,-1 0-1,0 0 0,0 1 0,0-1 0,2 6 0,12 52 2,-2 1 0,-4 0 1,-1 0-1,-4 1 0,-3 68 0,1-192-2,3 1 0,3 0 0,26-98 0,-28 130-2,0 1-1,2-1 0,1 1 1,1 1-1,20-35 0,-29 57 3,0 0-1,1-1 0,0 1 1,0 0-1,0 0 0,0 1 1,0-1-1,1 1 0,-1-1 1,1 1-1,0 0 0,4-2 1,-7 4 0,1-1-1,-1 1 1,0 0 0,1-1 0,-1 1 0,1 0 0,-1 0 0,1 0 0,-1 0-1,0 0 1,1 0 0,-1 0 0,1 1 0,-1-1 0,1 0 0,-1 1 0,0-1-1,1 1 1,-1 0 0,0-1 0,1 1 0,-1 0 0,0 0 0,0 0 0,0 0-1,0 0 1,0 0 0,0 0 0,0 0 0,0 0 0,0 0 0,-1 1 0,1-1-1,0 0 1,-1 1 0,1-1 0,0 3 0,8 24 0,-2 0 0,-1 1 0,-2-1 0,3 49 0,-6-48 0,2 1 0,1-1 0,1 0 0,16 52 0,-19-76 0,1 1 0,-1-1 0,1 0 0,0 0 0,0 0 0,0 0 0,1-1 0,-1 1 0,1-1 0,1 0 0,-1 0 0,0-1 0,1 1 0,0-1 0,0 0 0,0 0 0,0 0 0,0-1 0,10 4 0,2-3 0,-1 0 0,1-1 0,-1 0 0,1-1 0,25-3 0,-38 2 0,1 0 0,0-1 0,0 0 1,-1 0-1,1 0 0,-1-1 0,1 1 0,-1-1 1,1 0-1,-1-1 0,0 1 0,0-1 0,6-4 0,-4 1 1,0 0 0,-1 0 0,0 0-1,0 0 1,0-1 0,-1 0-1,5-11 1,0-1 0,-2-1 1,0-1-1,-1 1 0,-1-1 1,2-29-1,-2-15-1,-5-92 0,1 153 1,-1 0-1,-1 0 1,1 0-1,0 0 1,-1 0 0,0 0-1,0 0 1,0 0 0,0 0-1,-1 1 1,0-1-1,-2-4 1,2 6-1,0 1 1,0-1-1,0 0 1,0 1-1,0 0 0,0 0 1,0-1-1,-1 1 1,1 1-1,-1-1 0,1 0 1,0 0-1,-1 1 1,1 0-1,-1-1 0,0 1 1,1 0-1,-1 0 1,-2 1-1,2-1 0,0 0 0,0 1 0,0 0 0,0 0 0,0 0 0,0 0 0,1 0 0,-1 0 0,0 1 0,1-1 0,-1 1 0,1 0 0,-1 0 0,1 0 0,0 0 0,-1 0 0,1 1 0,1-1 0,-1 0 0,0 1 0,0 0 0,1-1 0,0 1 0,-1 0 0,0 3 0,-3 6 0,1 1 0,1-1 0,0 1 0,-3 25 0,3-10 0,1 0 0,1 1 0,2-1 0,1 0 0,10 54 0,-9-70 0,0-1 0,1 1 0,0-1 0,1 0 0,1 0 0,-1-1 0,2 1 0,-1-1 0,1 0 0,1-1 0,0 0 0,0 0 0,1-1 0,0 0 0,0 0 0,16 9 0,-13-11 0,1 0 0,0-1 0,-1 0 0,2-1 0,-1-1 0,0 0 0,1 0 0,-1-2 0,1 1 0,0-2 0,17-1 0,-28 1 0,0 0 0,0 0 0,-1-1 0,1 1 0,0-1 0,-1 1 0,1-1 0,0 0 0,-1 0 0,1 0 0,-1-1 0,0 1 0,1-1 0,-1 1 0,0-1 0,0 0 0,0 1 0,3-4 0,-2 0 0,1 0 0,-1 1 0,0-1 0,-1-1 0,1 1 0,-1 0 0,0-1 0,2-7 0,0-11 0,0 0 0,-1-1 0,-1-30 0,-2 45 0,-2-93 5,0 54 0,8-91 1,-5 137-6,-1 0 0,0 0 0,1 0 0,0 1 0,0-1 0,0 0 0,0 0 0,0 1 0,0-1 0,1 1 0,-1-1 0,1 1 0,-1-1 0,1 1 0,0 0 0,0 0 0,0 0 0,0 0 0,1 0 0,4-2 0,-3 2 0,0 0 0,1 1 0,-1 0 0,1 0 0,-1 0 0,1 1 0,0-1 0,-1 1 0,1 0 0,0 0 0,7 2 0,-8-1-1,1 1 1,-1-1-1,0 1 0,0 0 1,0 0-1,0 0 1,0 1-1,0 0 0,0-1 1,-1 1-1,1 1 1,-1-1-1,0 0 0,0 1 1,-1-1-1,1 1 0,0 0 1,-1 0-1,0 0 1,3 8-1,4 12 3,0 0 1,8 36-1,-15-51 1,8 43-2,-3 0 0,-2 0-1,-3 85 1,-2-133-1,0-53 0,2 1 0,2 0 0,17-73 0,-16 102 0,31-106-9,-30 109 8,0 0 0,1 0-1,0 1 1,2 0 0,12-18 0,-20 31 1,0 1 0,0-1 0,0 1 0,0 0 0,0-1 0,0 1 0,1 0-1,-1 0 1,0 0 0,1 0 0,-1 0 0,1 0 0,-1 0 0,1 0 0,-1 1 0,1-1 0,0 0 0,-1 1 0,4-1 0,-4 1-1,0 1 1,0-1 0,0 0 0,0 1 0,0-1 0,0 1 0,0 0-1,0-1 1,0 1 0,-1 0 0,1-1 0,0 1 0,0 0 0,-1 0-1,1 0 1,0-1 0,-1 1 0,1 0 0,-1 0 0,1 0 0,-1 0-1,1 2 1,2 7-1,0 0-1,0 1 0,-1-1 0,1 18 1,1 70-2,-4-64 6,2 0 0,1 0-1,1 0 1,18 65-1,-20-92-1,1 0-1,0 0 1,1 0-1,-1-1 0,1 1 1,1-1-1,7 10 1,-9-13-1,0-1 0,0 1 0,0-1-1,0 1 1,1-1 0,-1 0 0,1 0 0,-1 0 0,1-1 0,0 1 0,-1-1 0,1 0 0,0 0 0,0 0 0,8 0 0,-6-1 0,1 1 0,-1-1 0,1-1 0,-1 1 0,1-1 0,-1 0 0,1-1 0,-1 0 0,0 1 0,8-5 0,-10 3 0,1 0 0,-1 0 0,0 0 0,0-1 0,0 0 0,0 1 0,-1-2 0,0 1 0,1 0 0,-1-1 0,-1 1 0,1-1 0,1-5 0,7-14 0,-2-1 0,-1 0 0,-2-1 0,0 1 0,4-51 0,-3-133 0,-7 187 0,-3-361 43,3 383-43,0-1 0,1 0 0,-1 1 1,0-1-1,0 0 0,0 1 0,0-1 0,0 0 1,0 1-1,0-1 0,0 0 0,0 0 0,0 1 1,-1-1-1,1 0 0,0 1 0,0-1 0,-1 0 1,1 1-1,0-1 0,-1 1 0,1-1 1,0 0-1,-1 1 0,1-1 0,-1 0 0,-4 24 0,3 208 0,3-125 0,-1-60 0,1 0 0,3 0 0,2 0 0,1 0 0,16 48 0,-18-77 0,1-1 0,0 0 0,1 0 0,1-1 0,1 0 0,0-1 0,0 1 0,2-2 0,0 1 0,0-2 0,1 1 0,1-2 0,0 0 0,0 0 0,1-1 0,28 15 0,-24-17-2,0-1-1,0 0 1,1-1-1,0-1 1,0-1-1,0-1 1,0 0-1,1-2 1,-1 0-1,1-1 1,-1-1-1,23-4 1,-35 4 2,0-1 0,-1 0 0,1 0 0,-1-1 0,1 1 0,-1-1 0,0-1 0,0 1 0,0-1 0,-1 0 0,1-1 0,-1 1 0,7-9 0,-5 5 0,-1 0 0,-1-1 0,1 0 0,-2 0 0,1 0 0,-1 0 0,0-1 0,2-12 0,2-14 0,-3 0 0,-1 0 0,-1 0 0,-3-38 0,0 59 0,0 1 0,0 0 0,-1 0-1,-1 0 1,0 0 0,-8-24 0,9 34 1,0 1 0,0-1 0,-1 1 0,1 0 1,-1 0-1,0 0 0,0 0 0,0 0 0,0 0 0,-1 0 0,1 1 1,-1-1-1,1 1 0,-1 0 0,0 0 0,0 0 0,0 0 0,0 0 1,0 1-1,-1-1 0,1 1 0,0 0 0,-1 0 0,1 0 0,-1 0 1,1 1-1,-1-1 0,-4 1 0,5 0-2,0-1 0,0 1 0,0 0 1,0 0-1,0 0 0,0 0 0,0 1 0,0-1 0,0 1 0,0 0 1,1 0-1,-1 0 0,0 0 0,0 0 0,1 1 0,-1-1 0,0 1 1,1-1-1,0 1 0,-1 0 0,1 0 0,0 0 0,0 1 0,0-1 0,0 0 1,1 1-1,-1-1 0,1 1 0,-1 0 0,-1 3 0,-4 11 0,1 1 1,0-1-1,1 1 0,1 1 0,1-1 0,-2 27 1,3 6 0,4 57 0,-1-100 2,1 0 0,-1-1-1,1 1 1,0-1 0,1 1 0,-1-1 0,2 0-1,-1 0 1,1 0 0,0 0 0,0-1 0,1 1 0,0-1-1,6 6 1,-8-9-2,1 0 0,-1 1 1,1-2-1,0 1 0,-1 0 0,1-1 0,0 0 1,0 0-1,1 0 0,-1 0 0,0 0 0,1-1 1,-1 0-1,1 0 0,-1 0 0,1-1 0,0 0 0,-1 1 1,1-2-1,0 1 0,-1 0 0,1-1 0,-1 0 1,1 0-1,6-2 0,-8 1 0,-1 0 0,1 1 0,0-1 0,0 0 0,-1 0 0,1-1 0,-1 1 0,0 0 0,0-1 0,1 1 0,-2-1 0,1 0 0,0 0 0,0 0 0,-1 0 0,0 0 0,0 0 0,1-3 0,2-9 0,0 1 0,2-26 0,-5 32 0,12-179 0,-14 235 0,0-23 0,1 1 0,0 0 0,2 0 0,7 32 0,-7-50 0,0-1 0,0 0 0,1 0 0,-1-1 0,2 1 0,-1 0 0,1-1 0,0 0 0,0 0 0,1 0 0,-1 0 0,2-1 0,-1 0 0,0 0 0,1 0 0,0-1 0,0 0 0,0 0 0,1 0 0,7 3 0,-6-4 0,0 0 0,0-1 0,0 1 0,0-1 0,0-1 0,0 0 0,17 1 0,-21-3 0,0 1 0,0 0 0,0-1 0,-1 1 0,1-1 0,0-1 0,0 1 0,0 0 0,-1-1 0,1 0 0,0 1 0,-1-1 0,0-1 0,1 1 0,-1 0 0,0-1 0,0 0 0,4-4 0,0-4 0,0 0 0,-1 0 0,0 0 0,-1-1 0,0 1 0,-1-1 0,-1 0 0,1-1 0,1-19 0,0-14 0,0-59 0,-5 93 0,2-136 0,-29-246 0,24 371 0,-2 83 0,4-10 0,1 338 0,2-356 0,2-1 0,1 1 0,15 51 0,-14-65 0,0-1 0,2 0 0,-1 0 0,2-1 0,0 0 0,1 0 0,20 23 0,-26-35 0,0 1 0,1-1 0,0 0 0,0 0 0,0 0 0,1-1 0,-1 1 0,1-1 0,-1-1 0,1 1 0,0-1 0,0 0 0,0 0 0,1-1 0,-1 0 0,0 0 0,1 0 0,-1-1 0,0 0 0,10-1 0,-13 1 0,1-1 0,-1 1 0,0-1 0,0 0 0,1 0 0,-1-1 0,0 1 0,0 0 0,0-1 0,0 0 0,0 0 0,-1 0 0,1 0 0,-1 0 0,1 0 0,-1-1 0,0 1 0,0-1 0,0 0 0,0 0 0,2-4 0,3-7 0,0 0 0,-1 0 0,5-21 0,0-5 0,-2-1 0,-2 0 0,3-61 0,-8-129 0,-3 135 0,2 23 0,-3-75 0,0 128 0,-2 15 0,1 10 0,0 0 0,0 0 0,1 0 0,0 0 0,0 1 0,1-1 0,0 0 0,0 1 0,0-1 0,0 1 0,1 6 0,-3 12 0,-13 380 0,16-365 0,0-19 0,1 0 0,1 0 0,0 0 0,2-1 0,0 1 0,1-1 0,13 33 0,-14-45 0,-1 0 0,1 0 0,0 0 0,1 0 0,-1-1 0,1 0 0,0 0 0,1 0 0,0 0 0,0-1 0,0 0 0,0 0 0,1-1 0,0 1 0,0-1 0,0-1 0,0 0 0,1 0 0,0 0 0,-1-1 0,1 0 0,9 1 0,-11-2 0,0 0 0,0-1 0,0 1 0,0-1 0,-1-1 0,1 1 0,0-1 0,0 0 0,-1 0 0,1-1 0,0 1 0,-1-2 0,1 1 0,-1 0 0,6-4 0,-5 1 0,0 0 0,-1 0 0,0-1 0,0 0 0,0 0 0,-1 0 0,0 0 0,0 0 0,0-1 0,-1 0 0,4-12 0,0 1 0,-2 0 0,0-1 0,-1 0 0,3-37 0,-6-81 0,-1 79 0,0 58 0,0 0 0,0 0 0,-1 0 0,1 1 0,0-1 0,0 0 0,0 0 0,0 0 0,0 0 0,0 0 0,0 0 0,0 1 0,0-1 0,-1 0 0,1 0 0,0 0 0,0 0 0,0 0 0,0 0 0,0 0 0,-1 0 0,1 0 0,0 0 0,0 0 0,0 0 0,0 0 0,0 0 0,-1 0 0,1 0 0,0 0 0,0 0 0,0 0 0,0 0 0,-1 0 0,1 0 0,0 0 0,0 0 0,0 0 0,0 0 0,0 0 0,-1 0 0,1 0 0,0 0 0,0 0 0,0 0 0,0-1 0,0 1 0,0 0 0,0 0 0,-1 0 0,1 0 0,0 0 0,0-1 0,-4 19 0,0 0 0,2 0 0,0 0 0,1 0 0,0 0 0,4 28 0,-2 4 0,0-37 0,-1 1 0,2 0 0,0-1 0,0 1 0,1-1 0,8 20 0,-9-26 0,1-1 0,0 1 0,1-1 0,-1 0 0,1 0 0,1 0 0,-1-1 0,1 1 0,0-1 0,0 0 0,0-1 0,1 1 0,-1-1 0,9 5 0,-12-8 0,0 0 0,0 0 0,0 0 0,0 0 0,0 0 0,0 0 0,0-1 0,0 1 0,1-1 0,-1 1 0,0-1 0,0 0 0,0 0 0,1 0 0,-1 0 0,0 0 0,0-1 0,0 1 0,0-1 0,1 1 0,-1-1 0,0 0 0,0 0 0,0 0 0,0 0 0,0 0 0,-1 0 0,1-1 0,0 1 0,0 0 0,-1-1 0,1 0 0,1-2 0,2-4 0,0 0 0,-1 0 0,0 0 0,0 0 0,-1-1 0,4-15 0,3-23 0,-2 0 0,-2 0 0,-1-58 0,9-71 0,-10 265 0,-18 316 0,-3-151 0,-44 338 0,60-587 0,-4 24 0,-1-1 0,-20 54 0,24-77 0,0 1 0,0 0 0,-1 0 0,0-1 0,-1 1 0,1-1 0,-1 0 0,0 0 0,0-1 0,0 1 0,-1-1 0,0 0 0,0 0 0,0 0 0,0-1 0,0 1 0,-1-1 0,1-1 0,-13 5 0,10-5 0,0-1 0,0 1 0,0-1 0,0-1 0,-13 0 0,18-1 0,0 1 0,0-1 0,0 1 0,-1-1 0,1 0 0,0 0 0,0 0 0,0-1 0,1 1 0,-1-1 0,0 1 0,0-1 0,1 0 0,-1 0 0,1 0 0,0-1 0,-1 1 0,-1-3 0,-3-6 0,1-1 0,0 0 0,0 0 0,1 0 0,1-1 0,0 1 0,1-1 0,-3-23 0,1-14 0,1-50 0,4 92 0,-1-52 0,13-118 0,-9 158 0,1 0 0,1 0 0,1 1 0,1 0 0,0 0 0,2 0 0,0 1 0,1 0 0,22-29 0,-13 25 0,1 1 0,1 1 0,1 1 0,0 0 0,2 2 0,0 1 0,1 1 0,39-18 0,27-5 0,106-31 0,-144 52 0,-52 16 0,48-14 0,-1-2 0,-1-2 0,46-27 0,-92 46 1,0 0 1,0-1-1,0 1 0,0-1 1,0 0-1,0 1 1,0-1-1,0 0 0,0 1 1,0-1-1,0 0 0,-1 0 1,1 0-1,0 0 0,-1 0 1,1 0-1,-1 0 0,1 0 1,-1 0-1,1 0 1,-1 0-1,0 0 0,1 0 1,-1-2-1,0 2-54,-1 0 0,0 0 0,0 0 0,0 0 0,0 0 0,1 0 0,-1 1 0,0-1 0,0 0 0,0 0 0,-1 1 0,1-1 0,0 1 0,0-1 0,0 1 0,0-1 0,-1 1 0,1 0 0,0-1 0,0 1 0,-1 0 0,1 0 0,-2 0 0,-44-6-4808</inkml:trace>
</inkml:ink>
</file>

<file path=ppt/ink/ink12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35"/>
    </inkml:context>
    <inkml:brush xml:id="br0">
      <inkml:brushProperty name="width" value="0.05" units="cm"/>
      <inkml:brushProperty name="height" value="0.05" units="cm"/>
      <inkml:brushProperty name="color" value="#FFFFFF"/>
    </inkml:brush>
  </inkml:definitions>
  <inkml:trace contextRef="#ctx0" brushRef="#br0">0 89 32063,'0'0'640,"13"-3"-608,14-9-32,12 3 32,13 3-32,14 0 0,2-5 0,5 5 0,-11-3 0,-10-3 0,-22 6-32,-24 0-48,-6 3-608</inkml:trace>
</inkml:ink>
</file>

<file path=ppt/ink/ink12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35"/>
    </inkml:context>
    <inkml:brush xml:id="br0">
      <inkml:brushProperty name="width" value="0.05" units="cm"/>
      <inkml:brushProperty name="height" value="0.05" units="cm"/>
      <inkml:brushProperty name="color" value="#FFFFFF"/>
    </inkml:brush>
  </inkml:definitions>
  <inkml:trace contextRef="#ctx0" brushRef="#br0">267 125 32223,'-1'-3'21,"-1"0"1,0 0-1,0 0 1,0 0-1,0 0 0,-1 1 1,1-1-1,-1 1 1,0 0-1,1-1 1,-1 1-1,0 1 1,0-1-1,0 0 1,-1 1-1,1-1 0,0 1 1,-1 0-1,1 0 1,-4 0-1,-6-1-12,0 1-1,1 0 1,-1 1 0,-17 2-1,26-2-8,-1 1 1,1 0-1,0 0 0,-1 0 0,1 1 0,0-1 1,0 1-1,0 0 0,0 0 0,1 0 0,-1 1 0,0-1 1,1 1-1,-5 5 0,2-2 0,1 1 0,0-1 0,0 1 0,0 1 0,1-1 0,0 0 1,-4 12-1,4-7 0,0 0 0,1 1-1,0-1 1,1 0 0,0 1 0,1 0 0,0 0 0,1-1 0,1 1 0,2 18 0,-2-28 0,1 0 0,-1-1 1,0 1-1,1-1 0,0 1 0,-1-1 0,1 0 0,0 0 1,0 0-1,1 0 0,-1 0 0,0 0 0,1 0 0,-1-1 1,1 1-1,-1-1 0,1 0 0,0 0 0,-1 0 1,1 0-1,0 0 0,0 0 0,0-1 0,0 0 0,4 1 1,3 0 0,0 0 0,0-1 0,0 0 1,0 0-1,0-1 0,15-4 0,-20 3 1,1 0 0,-1 0-1,0-1 1,0 0-1,0 0 1,-1-1 0,1 1-1,-1-1 1,0 0-1,0 0 1,0-1 0,0 1-1,-1-1 1,0 0-1,0 1 1,0-2 0,0 1-1,-1 0 1,3-9 0,1-4-2,-1 1 1,0-1-1,-2 0 1,4-35-1,-6-51 0,-1 101 0,0 1 0,0-1 0,0 1 0,0-1 0,0 1 0,-1-1 0,1 1 0,-1-1 0,0 1 0,1-1 0,-1 1 0,0 0 0,0 0 0,-1-1 0,1 1 0,-3-3 0,2 3 0,-1 1 0,1-1 0,0 1 0,-1 0 0,0 0 0,1 0 0,-1 0 0,0 0 0,1 1 0,-1-1 0,0 1 0,0 0 0,1 0 0,-7 0 0,2 0-5,0 1-1,-1 0 1,1 0 0,0 0-1,0 1 1,-1 0 0,2 1-1,-1-1 1,0 1 0,0 1-1,1-1 1,0 1 0,-1 0-1,1 1 1,1-1 0,-1 1-1,1 0 1,-8 10 0,-30 29-310</inkml:trace>
</inkml:ink>
</file>

<file path=ppt/ink/ink12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0"/>
    </inkml:context>
    <inkml:brush xml:id="br0">
      <inkml:brushProperty name="width" value="0.05" units="cm"/>
      <inkml:brushProperty name="height" value="0.05" units="cm"/>
      <inkml:brushProperty name="color" value="#FFFFFF"/>
    </inkml:brush>
  </inkml:definitions>
  <inkml:trace contextRef="#ctx0" brushRef="#br0">8 701 29950,'-3'-6'1691,"0"11"-734,1 27-541,5 45-663,-1-66 246,0 0-1,1-1 1,0 1 0,0-1 0,1 0-1,1 0 1,6 11 0,-9-17 1,1 0 1,-1-1-1,0 1 1,1-1-1,0 0 1,0 0-1,0 0 0,0 0 1,0-1-1,0 1 1,1-1-1,-1 0 1,1 0-1,0 0 1,-1 0-1,1-1 1,0 0-1,0 1 1,0-1-1,0-1 1,8 2-1,-11-2 0,1-1 0,0 1 0,0-1 0,0 1 0,0-1 0,-1 1 0,1-1 0,0 0 0,-1 0 0,1 0 0,0 0 0,-1 0 0,0 0 0,1 0 0,-1-1 0,1 1 0,-1 0 0,0-1 0,0 1 0,0-1 0,0 1 0,0-1 0,1-2 0,15-44 0,-16 44 0,13-58 0,7-88 0,-15 98-10,1 1-1,28-96 0,-34 144 11,0-1-1,1 1 1,-1 0-1,1 0 1,0 0-1,0 0 1,0 0 0,1 0-1,-1 0 1,1 1-1,-1-1 1,1 1-1,0 0 1,0 0-1,0 0 1,0 0 0,0 0-1,0 1 1,1-1-1,-1 1 1,1 0-1,-1 0 1,1 0 0,-1 0-1,1 1 1,-1 0-1,1-1 1,0 1-1,-1 0 1,1 1 0,-1-1-1,1 1 1,0 0-1,-1-1 1,1 2-1,-1-1 1,0 0 0,1 1-1,-1-1 1,0 1-1,0 0 1,3 3-1,53 52-25,-58-57 39,-3-2-12,1 0 0,-1 0 0,0 0 0,0 0 0,0 0 0,0 1 0,0-1 0,0 1 0,0-1 0,-1 1 0,1 0 0,0 0 0,-1 0 0,1 0 0,-4-1 0,2 1-1,0-1 0,-1 1 0,1 0-1,-1 0 1,1 1 0,-1-1 0,0 1 0,1 0 0,-1 0 0,1 1 0,-1-1-1,1 1 1,-1 0 0,1 1 0,-1-1 0,1 0 0,0 1 0,-7 4-1,6-3 1,1 1 0,-1 0-1,1 1 1,0-1-1,0 1 1,0-1 0,1 1-1,0 0 1,0 0-1,0 1 1,0-1-1,-2 10 1,-2 9-1,1 0-1,2 1 1,0 0 0,2 0-1,0 39 1,2-50-1,0-1 0,1 0 0,0 0 0,1 0 1,1 0-1,0 0 0,1 0 0,8 18 0,-10-26 1,1 0 1,0-1-1,0 1 1,0-1-1,0 0 0,1 0 1,0 0-1,0-1 0,0 1 1,0-1-1,0 0 0,1 0 1,-1 0-1,1-1 1,0 0-1,0 0 0,0 0 1,0 0-1,0-1 0,0 0 1,1 0-1,-1 0 1,10 0-1,-9-1 2,0 0-1,0 0 1,0 0-1,-1 0 1,1-1-1,0 0 1,-1 0 0,1-1-1,0 0 1,-1 0-1,0 0 1,1 0-1,5-4 1,-6 1 0,1 0-1,-1 0 1,0-1 0,0 1 0,-1-1-1,1 0 1,-1 0 0,-1 0 0,1-1-1,2-7 1,2-5-1,-1 1 0,-1-1 0,0-1 0,-2 1 0,4-37 0,-3-102 0,-5 121 0,-1-19 0,-3 1 0,-1-1 0,-20-82 0,-8 10 32,32 180-16,-1 79-16,2 111 0,3-177-1,19 108-1,-19-156-1,1 1-1,1-1 0,0 0 1,2-1-1,15 31 0,-20-42 3,1 0-1,1-1 1,-1 0-1,0 1 0,1-1 1,0 0-1,0-1 1,0 1-1,0-1 0,1 0 1,-1 0-1,1 0 1,0-1-1,0 1 0,0-1 1,0 0-1,0-1 1,1 1-1,-1-1 0,0 0 1,1 0-1,9-1 1,-11 0 1,0-1 0,1 0 0,-1 0 0,0 0 1,0-1-1,0 1 0,0-1 0,0 0 0,0 0 1,0-1-1,-1 1 0,1-1 0,-1 1 0,0-1 1,1 0-1,-1-1 0,-1 1 0,1 0 0,0-1 1,-1 0-1,0 1 0,3-7 0,4-8 2,-1 0 1,0-1-1,8-33 0,-6 7 4,-2-1-1,4-73 1,-8-82 12,-4 163-18,0 81-3,8 183 4,-5-198-3,1-1-1,1 0 1,2-1-1,1 1 1,1-1-1,16 33 1,-24-56 1,0 0 1,1 0-1,0 1 1,-1-1-1,1 0 1,1 0-1,-1-1 1,0 1-1,1 0 1,-1-1-1,1 1 1,0-1-1,-1 0 0,1 0 1,1 0-1,-1 0 1,0-1-1,0 1 1,0-1-1,1 0 1,-1 0-1,1 0 1,-1 0-1,1 0 1,-1-1-1,1 0 1,0 0-1,-1 0 0,5 0 1,-5-1 0,0 1 0,-1 0 1,1-1-1,0 1 0,-1-1 0,1 0 0,-1 0 1,1 0-1,-1 0 0,1-1 0,-1 1 0,0 0 1,1-1-1,-1 0 0,0 0 0,0 1 0,0-1 1,-1 0-1,4-4 0,2-4 2,-1-1 0,0 1 0,6-15 0,-8 15-1,13-32 0,-2-1 0,14-66 0,-20 71-1,1-1 0,2 2 0,30-68 0,-39 99 0,0 0 0,0 1 0,1-1 0,-1 1 0,1-1 0,0 1 0,1 0 0,-1 1 0,1-1 0,0 1 0,0 0 0,0 0 0,1 0 0,-1 1 0,1 0 0,0 0 0,0 0 0,0 1 0,0 0 0,1 0 0,-1 1 0,1-1 0,-1 1 0,1 1 0,-1-1 0,8 2 0,-11-1 0,0 0 0,0 0 0,-1 0 0,1 1 0,0 0 0,0-1 0,-1 1 0,1 0 0,0 0 0,-1 1 0,1-1 0,-1 0 0,0 1 0,1 0 0,-1-1 0,4 5 0,-2-1 0,0-1 0,-1 1 0,0 0 0,0 0 0,0 1 0,0-1 0,3 10 0,-1 5 0,0-1 0,-1 1 0,2 40 0,-4-30 0,-1 0 0,-5 49 0,2-68 0,0 1 0,0-1 0,-1 0 0,-1 0 0,0 0 0,-1 0 0,0 0 0,0-1 0,-13 18 0,9-16 0,0-1 0,0-1 0,-1 0-1,-1 0 1,1-1 0,-2 0 0,-12 7 0,17-12 1,0 0 0,0-1 0,0 0 0,-1 0 0,1 0 0,-1-1 0,0-1 0,0 1 0,1-1-1,-1 0 1,0-1 0,0 0 0,0 0 0,-10-2 0,16 1-1,0 0 1,-1 0-1,1 0 0,0 0 0,-1 0 0,1 0 0,0-1 1,0 1-1,0-1 0,0 1 0,0-1 0,1 0 0,-1 0 0,0 0 1,1 0-1,-1 0 0,1 0 0,0 0 0,0 0 0,0-1 0,-2-3 1,-1-6-2,0-1 1,-4-25 0,5 24 0,-4-30-4,2 0-1,1-74 1,4 117 4,0 0-1,1-1 1,-1 1 0,0 0 0,1 1 0,-1-1 0,1 0 0,-1 0 0,1 0 0,0 0 0,-1 0 0,1 0 0,0 1 0,-1-1-1,1 0 1,0 1 0,0-1 0,0 0 0,0 1 0,0-1 0,0 1 0,-1-1 0,1 1 0,0 0 0,0-1 0,0 1 0,1 0 0,-1 0-1,0 0 1,0-1 0,0 1 0,0 0 0,0 1 0,0-1 0,0 0 0,0 0 0,1 1 0,3-1 0,0 1 0,0-1 0,-1 1 0,1 0 0,-1 1 0,1-1 0,-1 1 0,7 3 0,4 6 0,-1 1 0,0 0 0,21 25 0,19 17 0,-39-40 0,0-2 0,2 0 0,0-1 0,0 0 0,0-1 0,2-2 0,-1 1 0,1-2 0,0-1 0,0 0 0,1-1 0,0-1 0,0-1 0,36 1 0,-52-4 0,-1-1 0,1 1 0,-1 0 1,0-1-1,1 0 0,-1 0 0,0 0 0,1 0 0,-1 0 1,0-1-1,0 1 0,0-1 0,0 0 0,-1 0 0,5-4 0,-2 2 1,-2 0 0,1-1-1,0 0 1,-1 1 0,0-2-1,0 1 1,0 0-1,2-8 1,1-6 1,-1 0-1,-1-1 1,0 1-1,0-31 1,-3-170 1,-1 212 0,0 2 0,0 0 0,0 0 0,0 1 0,-1-1 0,0 0 0,0 0 0,0 0 0,-1 1 1,0-1-1,0 1 0,-4-7 0,3 10 2,0 11-5,2 321-6,2-238 12,12 401-6,-13-308 0,0-302 0,4-254 0,1 266 0,30-154 0,-32 242 0,0 0 0,2 1 0,0-1 0,1 1 0,13-26 0,-16 37 0,0 1 0,1-1 0,-1 0 0,1 1 0,0-1 0,0 1 0,0 0 0,1 1 0,-1-1 0,1 1 0,0 0 0,0 0 0,0 0 0,1 1 0,-1-1 0,0 1 0,1 1 0,0-1 0,11-1 0,-12 3 0,1-1 0,0 1 0,0 0 0,-1 1 0,1 0 0,0 0 0,0 0 0,-1 0 0,1 1 0,-1 0 0,1 0 0,-1 0 0,0 1 0,0 0 0,0 0 0,0 0 0,-1 1 0,1-1 0,-1 1 0,0 0 0,0 0 0,0 1 0,-1-1 0,1 1 0,-1 0 0,0 0 0,0 0 0,2 6 0,2 6 0,0 0 0,-1 1 0,-1 0 0,-1 0 0,0 0 0,-1 0 0,0 34 0,-2-34 2,-1 4-9,0 1 1,-3 23-1,2-39 6,0 0 0,-1 0-1,0-1 1,0 1 0,-1 0 0,1-1-1,-1 0 1,-1 1 0,1-1-1,-9 10 1,2-6 1,0 0 0,0-1 0,-1 0 0,-1-1 0,1 0 0,-1 0 0,0-1 0,-1-1 0,0 0 0,0-1 0,0-1 0,-1 0 0,1 0 0,-1-2 0,-24 3 0,22-5-5,13-3 2,9-1-2,18-8 0,0 1 1,0 1 0,49-13 0,23-8 2,-67 19 4,0-1 0,-1-1 0,44-29 0,-61 34-1,0 0-1,0-1 1,0 0 0,-2 0 0,1-1-1,-1 0 1,-1-1 0,0 0 0,0 0-1,8-21 1,-8 11-1,0 0 0,-2 0 0,0-1 0,-2 0 0,2-24 0,-1-117 0,-5 155 0,1-5 5,-2 1 0,0 0-1,-1-1 1,-4-17 0,5 27-3,-1-1-1,1 0 1,-1 1-1,-1-1 1,1 1 0,0-1-1,-1 1 1,0 0-1,0 0 1,0 0 0,-1 1-1,1-1 1,-1 1-1,-5-4 1,9 7-2,0 0 0,0 0 0,0 0 0,0 0 0,0 0 0,0 1 0,0-1 0,0 0 0,0 0 0,1 0 0,-1 0 0,0 0 0,0 0 0,0 1 0,0-1 0,0 0 0,0 0 0,0 0 0,-1 0 0,1 1 0,0-1 0,0 0 0,0 0 0,0 0 0,0 0 0,0 0 0,0 0 0,0 1 0,0-1 0,0 0 0,0 0 0,0 0 0,-1 0 0,1 0 0,0 0 0,0 0 0,0 0 0,0 1 0,0-1 0,0 0 0,0 0 0,-1 0 0,1 0 0,0 0 0,0 0 0,0 0 0,0 0 0,0 0 0,-1 0 0,1 0 0,0 0 0,0 0 0,0 0 0,0 0 0,0 0 0,-1 0 0,1 0 0,0 0 0,0 0 0,0 0 0,0 0 0,0 0 0,-1-1 0,1 6 0,0 48 0,0 83 0,24 205 0,-22-327 0,0-1 0,2 0 0,-1 0 0,2 0 0,-1 0 0,2 0 0,0-1 0,0 0 0,10 13 0,-11-19 0,0 0 0,0 0 0,1-1 0,-1 0 0,1 0 0,0 0 0,1-1 0,-1 0 0,1 0 0,0 0 0,0-1 0,0 0 0,1 0 0,-1-1 0,0 0 0,1-1 0,10 2 0,6 0-2,1-1-1,0-2 1,38-3-1,-55 2 2,0 0-1,0-1 1,0 0-1,0 0 1,0-1-1,0 0 1,0 0-1,-1-1 1,1 0-1,-1 0 1,0-1-1,-1 0 1,1 0-1,5-6 1,-1-2 1,0 0 0,-1-1 0,-1 0 0,0-1 0,-1 0 0,-1 0 0,0-1 0,-1 0 0,-1 0 0,5-25 0,-3-3 0,-2 1 0,0-80 0,-5 113 1,0 0-1,-1 1 1,0-1-1,0 0 1,-1 1-1,0 0 1,-6-14-1,7 20 2,-1 0-1,1 0 0,-1-1 0,0 1 0,0 1 1,-1-1-1,1 0 0,-1 0 0,1 1 0,-1 0 1,0-1-1,0 1 0,0 0 0,0 0 0,0 1 1,0-1-1,-1 0 0,1 1 0,0 0 0,-1 0 1,1 0-1,-6 0 0,6 0-1,1 0 0,-1 1 0,0 0 0,0-1 0,0 1 0,0 0 0,1 1 0,-1-1 0,0 0 0,0 1 0,0-1 0,1 1 0,-1 0 0,0 0 0,1 0 0,-1 0 0,0 1 0,1-1 0,0 1 0,-1 0 0,1-1 0,0 1 0,0 0 0,0 0 0,-3 4 0,0 2 0,1 1 0,1-1 0,-1 1 0,1 0 0,1 0 0,-4 18 0,1 9 0,1 1 0,2 67 0,2-71 0,0-19 0,1 0 0,1-1-1,0 1 1,0-1 0,2 0 0,-1 0 0,7 15 0,-8-23-2,1 0 1,-1 0 0,1 0 0,-1-1 0,1 1 0,1-1 0,-1 1-1,0-1 1,1 0 0,0-1 0,0 1 0,0 0 0,1-1-1,-1 0 1,1 0 0,0-1 0,0 1 0,0-1 0,0 0 0,0 0-1,6 1 1,-5-2 3,0 0 0,0 0 0,1-1 0,-1 1-1,0-1 1,0-1 0,0 1 0,0-1 0,0 0-1,0-1 1,0 1 0,0-1 0,0 0 0,-1-1-1,10-5 1,-9 4-2,0-1 0,0-1 0,0 1-1,-1-1 1,0 0 0,0-1 0,-1 1 0,0-1 0,0 0 0,0 0-1,-1 0 1,3-8 0,0-2 0,-1-1 0,0 0 0,-2 0 0,4-35 0,-5-77 0,-3 81 0,1 47 0,0 1 0,0-1 0,0 0 0,-1 0 0,1 0 0,0 1 0,-1-1 0,0 0 0,1 1 0,-1-1 0,0 0 0,-1-1 0,-5 2 0,-2 14 0,5 1 0,1 1 0,0-1 0,0 1 0,2-1 0,-1 19 0,6 79 0,-4-97 0,1-5 0,0-1 0,0 1 0,1-1 0,0 0 0,1 0 0,-1 1 0,2-2 0,0 1 0,0 0 0,0-1 0,1 0 0,0 0 0,12 14 0,-13-18 0,1 1 0,-1-1 0,1-1 0,0 1 0,0-1 0,0 0 0,1 0 0,-1 0 0,1-1 0,0 1 0,-1-1 0,1-1 0,0 1 0,0-1 0,0 0 0,0-1 0,0 1 0,1-1 0,-1 0 0,0-1 0,0 0 0,9-2 0,-11 2 0,1 0 0,-1-1 0,0 0 0,0 0 0,0-1 0,0 1 0,0-1 0,-1 1 0,1-1 0,-1 0 0,1-1 0,-1 1 0,0-1 0,0 1 0,-1-1 0,1 0 0,-1 0 0,0 0 0,0 0 0,0 0 0,2-8 0,1-6 0,0 0 0,-1 0 0,-1-1 0,1-18 0,1-155 0,-5 148 0,-1 33 0,-1 13 0,-2 13 0,1 16 0,0 0 0,3 0 0,3 43 0,-2-65 0,0-1 0,0 0 0,1 0 0,0 1 0,1-1 0,0 0 0,0-1 0,0 1 0,1-1 0,0 1 0,1-1 0,0 0 0,0 0 0,0-1 0,1 0 0,0 0 0,13 10 0,-15-13 0,0-1 0,0 0 0,0 0 0,0 0 0,0 0 0,1-1 0,-1 0 0,1 0 0,-1 0 0,1 0 0,-1-1 0,1 1 0,-1-1 0,1 0 0,0-1 0,-1 1 0,1-1 0,-1 0 0,1 0 0,-1-1 0,0 1 0,1-1 0,-1 0 0,0 0 0,0 0 0,0 0 0,0-1 0,-1 0 0,1 0 0,-1 0 0,7-7 0,-1-5 0,0-2 0,-1 1 0,0-1 0,-2 0 0,0 0 0,6-27 0,11-113 0,-19 121 0,-1 18 0,-1 24 0,0 30 0,-2 104 0,-5 433 0,-7-328 0,6-178 0,-25 108 0,26-158 0,0 0 0,-1 0 0,-1-1 0,0 0 0,-1 0 0,-1-1 0,0 0 0,-2 0 0,1-1 0,-2-1 0,1 0 0,-17 14 0,18-19 0,-1 0 0,0 0 0,0-1 0,0-1 0,-1 0 0,0 0 0,0-1 0,0-1 0,-1 0 0,0-1 0,0 0 0,0-1 0,0 0 0,0-1 0,0 0 0,-20-3 0,29 2 0,0-1 0,0 0 0,0 0 0,0 0 0,0 0 0,0-1 0,0 0 0,1 0 0,-1 0 0,0 0 0,1 0 0,0-1 0,-7-5 0,5 2 0,-1 0 0,1-1 0,1 0 0,-1 0 0,1 0 0,-6-13 0,2-3 0,0 0 0,1-1 0,-6-46 0,6 4 0,3-82 0,4 131 0,0-1 0,2 1 0,0 0 0,2 0 0,-1 0 0,2 1 0,0-1 0,1 1 0,1 0 0,0 1 0,1-1 0,1 1 0,1 1 0,0 0 0,15-17 0,-3 7 0,1 0 0,2 1 0,0 2 0,1 0 0,47-27 0,150-65 0,-145 77 0,97-60 0,-162 88 0,0-1 0,-1-1 0,0 0 0,0 0 0,-1-1 0,-1 0 0,0-1 0,0 0 0,-1-1 0,-1 0 0,0 0 0,-1-1 0,0 0 0,-1 0 0,-1-1 0,0 0 0,-1 0 0,-1 0 0,0 0 0,-1 0 0,1-22 0,-4-46 0,1 83 0,0-1 0,0 0 0,0 1 0,0-1 0,0 0 0,0 1 0,-1-1 0,1 0 0,0 1 0,0-1 0,-1 0 0,1 1 0,0-1 0,-1 0 0,1 1 0,-1-1 0,1 1 0,0-1 0,-1 1 0,0-1 0,1 1 0,-1 0 0,1-1 0,-1 1 0,1-1 0,-1 1 0,0 0 0,1 0 0,-1-1 0,0 1 0,1 0 0,-1 0 0,-1 0 0,1 0 0,0 0 0,0 0 0,0 1 0,1-1 0,-1 1 0,0-1 0,0 1 0,0-1 0,0 1 0,1-1 0,-1 1 0,0 0 0,1-1 0,-1 1 0,0 0 0,1 0 0,-1-1 0,1 1 0,-1 0 0,1 0 0,-1 0 0,1 0 0,0 0 0,0 0 0,-1 0 0,1 0 0,0-1 0,0 3 0,-4 31 0,1-1 0,3 52 0,0-40 0,1-14 0,0 0 0,2 1 0,1-2 0,15 52 0,-15-67 0,1 0 0,1-1 0,0 0 0,1 0 0,0-1 0,1 0 0,1 0 0,0 0 0,1-2 0,0 1 0,19 16 0,-22-23 0,0-1 0,0 1 0,0-2 0,0 1 0,0-1 0,1 0 0,0 0 0,13 2 0,-17-4 0,-1 0 0,0-1 0,1 1 0,-1-1 0,1 0 0,-1 0 0,0 0 0,1-1 0,-1 1 0,1-1 0,-1 1 0,0-1 0,1 0 0,-1-1 0,0 1 0,0 0 0,0-1 0,0 0 0,0 0 0,0 0 0,-1 0 0,1 0 0,4-5 0,-1-2 0,-1 0 0,0-1 0,0 0 0,-1-1 0,0 1 0,-1-1 0,0 1 0,0-1 0,1-20 0,0-108 0,-4 106 0,0-217 0,0 249 0,0 1 0,0-1 0,1 1 0,-1-1 0,0 1 0,0-1 0,0 1 0,1-1 0,-1 0 0,0 1 0,1 0 0,-1-1 0,0 1 0,1-1 0,-1 1 0,0-1 0,1 1 0,-1 0 0,1-1 0,-1 1 0,1 0 0,-1-1 0,1 1 0,-1 0 0,1 0 0,-1 0 0,1-1 0,0 1 0,-1 0 0,1 0 0,-1 0 0,1 0 0,-1 0 0,1 0 0,0 0 0,-1 0 0,1 0 0,-1 0 0,1 1 0,-1-1 0,1 0 0,0 0 0,-1 0 0,1 1 0,-1-1 0,1 0 0,-1 1 0,0-1 0,1 0 0,-1 1 0,1-1 0,0 1 0,2 3 0,1-1 0,-1 1 0,0 0 0,0 0 0,0 1 0,0-1 0,-1 1 0,0-1 0,0 1 0,2 7 0,3 3 0,6 19 0,-1-1 0,-2 2 0,-1 0 0,6 55 0,-3 144 0,2-282 0,5-56 0,19-84 0,-30 158 0,2 1 0,0-1 0,2 2 0,17-30 0,-3 21 0,-24 35 0,-1 0 0,1 1 0,0 0 0,-1-1 0,1 1 0,0 0 0,0 0 0,0 0 0,0 0 0,0 0 0,0 1 0,0-1 0,0 0 0,0 1 0,1 0 0,3-1 0,-5 2 0,0-1 0,0 1 0,0-1 0,0 1 0,0-1 0,0 1 0,0 0 0,0 0 0,0 0 0,0-1 0,0 1 0,-1 0 0,1 0 0,0 0 0,0 0 0,-1 0 0,1 0 0,-1 0 0,1 1 0,-1-1 0,0 0 0,1 0 0,-1 0 0,0 0 0,0 1 0,0-1 0,1 0 0,-2 3 0,3 3 0,4 28 0,-2 0 0,-1 0 0,-2 0 0,-4 38 0,2 0 0,0-40 0,0-13 0,1 0 0,1 0 0,0 0 0,2 0 0,6 27 0,-7-43 0,-1 1 0,1 0 0,0-1 0,0 0 0,1 1 0,-1-1 0,1 0 0,0 0 0,0 0 0,1 0 0,-1-1 0,1 0 0,0 1 0,0-1 0,0 0 0,0-1 0,0 1 0,0-1 0,1 0 0,0 0 0,-1 0 0,1-1 0,0 1 0,0-1 0,-1 0 0,11 0 0,2 1 0,0-1 0,0-1 0,31-2 0,-42 1 0,1 0 0,-1-1 0,0 0 0,1 0 0,-1 0 0,0-1 0,0 1 0,-1-1 0,1-1 0,0 1 0,-1-1 0,9-8 0,-3 0 0,-1 0 0,0 0 0,-1-1 0,-1 0 0,0-1 0,-1 0 0,0 0 0,-1-1 0,0 1 0,-1-1 0,2-16 0,0-9 0,-1 1 0,-3-1 0,-1-46 0,-1 69 0,-2 1 0,0-1 0,-4-17 0,3 28 0,1 0 0,-1 0 0,0 0 0,-1 0 0,1 0 0,-1 1 0,0 0 0,-1-1 0,1 1 0,-1 0 0,-7-7 0,9 10 0,1 1 0,-1-1 0,0 1 0,0-1 0,0 1 0,0 0 0,0 0 0,0 0 0,0 0 0,0 0 0,0 0 0,-1 0 0,1 1 0,0-1 0,-1 1 0,1 0 0,0 0 0,-1 0 0,1 0 0,0 0 0,-1 0 0,1 0 0,0 1 0,-1-1 0,1 1 0,-2 1 0,0 0 0,0 0 0,0 0 0,0 0 0,1 0 0,0 1 0,-1 0 0,1 0 0,0 0 0,0 0 0,0 0 0,1 1 0,-5 6 0,-1 6 0,0 1 0,1 0 0,1 0 0,0 1 0,2 0 0,0 0 0,-3 26 0,4 6 0,4 75 0,-1-122 0,0 0 0,1 0 0,-1 0 0,1-1 0,0 1 0,-1 0 0,1-1 0,1 1 0,-1 0 0,0-1 0,1 0 0,-1 1 0,1-1 0,-1 0 0,1 0 0,0 1 0,0-2 0,0 1 0,1 0 0,-1 0 0,0-1 0,1 1 0,-1-1 0,0 1 0,1-1 0,0 0 0,-1 0 0,1 0 0,4 0 0,-3 0 0,0-1 0,-1 1 0,1-1 0,0 0 0,-1 0 0,1 0 0,0-1 0,0 1 0,-1-1 0,1 0 0,-1 0 0,1 0 0,-1-1 0,1 1 0,-1-1 0,0 1 0,1-1 0,-1 0 0,0-1 0,0 1 0,-1-1 0,5-4 0,3-5 0,-2-1 0,0 0 0,0-1 0,-1 0 0,-1 0 0,0-1 0,6-26 0,-4 5 0,-1-1 0,2-42 0,-9 78 0,1-14 0,1 28 0,4 80 0,4 89 0,-10-132 0,1 38 0,-4-1 0,-15 92 0,-1-56 0,-26 128 0,35-214 0,-1 0 0,-1-1 0,-2 0 0,-29 53 0,36-77 0,-1 0 0,0 0 0,-1-1 0,-11 11 0,15-17 0,0 0 0,0-1 0,0 0 0,-1 0 0,0-1 0,1 1 0,-1-1 0,0-1 0,-1 1 0,-11 3 0,5-4 0,0 1 0,0-2 0,0 0 0,0 0 0,0-2 0,-1 1 0,-24-6 0,30 5 0,1-1 0,-1-1 0,1 1 0,0-1 0,0 0 0,0-1 0,0 0 0,1 0 0,-1 0 0,1-1 0,0 0 0,1 0 0,-1-1 0,-8-10 0,6 4 0,0-2 0,1 1 0,1-1 0,0 0 0,1 0 0,0 0 0,1-1 0,1 0 0,-3-26 0,4 9 0,1 1 0,1 0 0,8-56 0,-5 71 0,0 0 0,1 0 0,1 0 0,0 0 0,2 1 0,-1 0 0,2 0 0,0 1 0,1 0 0,15-19 0,-8 15 0,1 0 0,0 1 0,2 1 0,0 1 0,1 0 0,28-15 0,-3 6 0,1 2 0,56-20 0,93-19 0,-182 57 0,69-19 0,100-33 0,-156 47 0,0-2 0,0-2 0,-1 0 0,34-24 0,-53 33 0,0-1 1,-1 1-1,0-1 1,0-1-1,0 1 1,0-1-1,-1 1 1,0-1-1,4-9 1,-6 11-5,-1 1 0,1-1 0,-1 0 0,0 1 0,-1-1-1,1 0 1,0 0 0,-1 0 0,0 0 0,0 0 0,0 0 0,-1 0 0,1 1 0,-1-1 0,0 0 0,0 0 0,0 0 0,-3-6 0,-1 2-54,0 1 0,0-1 0,-13-12 1,18 20 56</inkml:trace>
</inkml:ink>
</file>

<file path=ppt/ink/ink12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1"/>
    </inkml:context>
    <inkml:brush xml:id="br0">
      <inkml:brushProperty name="width" value="0.05" units="cm"/>
      <inkml:brushProperty name="height" value="0.05" units="cm"/>
      <inkml:brushProperty name="color" value="#FFFFFF"/>
    </inkml:brush>
  </inkml:definitions>
  <inkml:trace contextRef="#ctx0" brushRef="#br0">144 32 32543,'-3'-2'3,"0"1"-1,0-1 1,0 1 0,-1 0 0,1-1-1,0 1 1,-1 1 0,1-1-1,0 0 1,-1 1 0,1 0 0,-1 0-1,1 0 1,-1 0 0,1 0 0,-1 1-1,1 0 1,-1-1 0,-3 3-1,3-1 3,0 0-1,1 0 0,-1 1 0,1-1 0,-1 1 0,1 0 0,0 0 0,0 0 0,0 1 1,0-1-1,1 1 0,-1-1 0,-2 7 0,1-2 0,1 1 0,-1-1 1,2 0-1,-1 1 0,1-1 1,1 1-1,-1 0 0,1-1 0,1 1 1,0 0-1,0 0 0,1 0 0,0-1 1,3 16-1,-2-20-4,0 0 0,0 0 1,0-1-1,0 1 0,0-1 0,1 0 1,0 1-1,-1-1 0,1 0 0,0-1 1,1 1-1,-1-1 0,0 1 0,1-1 1,-1 0-1,1 0 0,0 0 0,0-1 1,0 1-1,0-1 0,0 0 0,5 1 1,10 1 2,1-1 0,-1 0 0,29-2 0,-28 0 0,-15 0 0,1 0-1,-1-1 1,0 1-1,1-1 1,-1 0-1,1 0 1,-1-1-1,0 1 1,6-4-1,-7 3-2,-1 0 1,-1 0-1,1 0 0,0-1 0,0 1 0,-1-1 0,1 1 0,-1-1 0,0 0 0,0 0 1,0 0-1,0 0 0,-1 0 0,3-6 0,0-4 0,-1-1 0,0 1 0,-1-1 0,-1 0 0,0 1 0,-1-1 0,0 0 0,-4-25 0,3 36-2,1-1 0,-1 1 0,0 0 0,0-1 0,0 1 0,0 0 0,-1-1 0,1 1 0,-1 0 0,0 0 0,0 0 0,0 1 0,0-1 0,-1 0 0,1 1 0,-1-1 1,1 1-1,-6-3 0,3 2 10,-1 0 0,1 1 1,-1-1-1,1 2 1,-1-1-1,0 0 1,0 1-1,0 0 0,0 1 1,-7-1-1,-2 1-103,0 1 1,1 1-1,-1 0 0,1 1 0,0 0 1,-1 1-1,2 1 0,-19 8 0,-33 22-3157</inkml:trace>
</inkml:ink>
</file>

<file path=ppt/ink/ink12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1"/>
    </inkml:context>
    <inkml:brush xml:id="br0">
      <inkml:brushProperty name="width" value="0.05" units="cm"/>
      <inkml:brushProperty name="height" value="0.05" units="cm"/>
      <inkml:brushProperty name="color" value="#FFFFFF"/>
    </inkml:brush>
  </inkml:definitions>
  <inkml:trace contextRef="#ctx0" brushRef="#br0">234 37 32239,'0'-1'15,"0"-1"-1,0 1 1,0 0 0,0 0 0,-1 0-1,1-1 1,0 1 0,-1 0 0,1 0-1,-1 0 1,1 0 0,-1 0 0,0 0 0,1 0-1,-1 0 1,0 0 0,0 0 0,0 0-1,0 0 1,0 0 0,0 1 0,-1-2-1,-1 0-1,-1 1 0,1-1 0,0 1 0,-1 0 0,1 0 0,-1 0-1,-6-1 1,-3 2-8,0-1 0,0 1 0,-21 4-1,28-3-3,1 0-1,0 1 1,-1 0-1,1 0 1,0 1-1,0 0 1,1-1-1,-1 2 1,0-1-1,1 0 1,0 1-1,0 0 1,0 0-1,0 0 1,1 0-1,0 1 1,-1 0-1,2-1 1,-1 1-1,0 0 1,1 0-1,-2 6 1,0-1-1,1 0 1,0 0-1,1 0 1,0 1 0,0-1-1,1 0 1,0 1 0,1-1-1,1 1 1,-1-1-1,4 14 1,-3-21-1,0 0 0,1 0 1,-1 1-1,1-1 0,0 0 1,0 0-1,0-1 0,1 1 0,-1 0 1,1-1-1,-1 1 0,1-1 0,0 0 1,0 0-1,0 0 0,0 0 0,0 0 1,1-1-1,-1 0 0,0 1 0,1-1 1,-1 0-1,1-1 0,-1 1 0,5 0 1,6 1 1,0-1 1,0 0-1,0-1 0,0 0 1,16-4-1,-25 3 0,1 0-1,-1 0 0,0-1 1,0 0-1,0 0 0,0 0 0,0-1 1,-1 0-1,1 0 0,-1 0 1,0 0-1,0-1 0,0 1 1,0-1-1,0 0 0,-1 0 1,0-1-1,0 1 0,0-1 0,0 1 1,2-7-1,-2 4-1,0-1 0,-1 1 0,1-1-1,-1 0 1,-1 0 0,0 0 0,0 0 0,0 0 0,-1 0 0,0 0-1,-1-1 1,0 1 0,-3-12 0,3 15 0,-1 1 0,0 0 0,0 0 1,0 0-1,-1 0 0,1 1 0,-1-1 0,0 1 0,0 0 1,0-1-1,-1 1 0,1 0 0,-1 1 0,1-1 0,-1 1 1,0 0-1,0-1 0,0 2 0,0-1 0,-1 0 0,1 1 1,0 0-1,-7-1 0,-3-1-9,0 1 1,0 1-1,0 0 1,0 1-1,0 0 1,-20 4-1,-12 8-143</inkml:trace>
</inkml:ink>
</file>

<file path=ppt/ink/ink12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3"/>
    </inkml:context>
    <inkml:brush xml:id="br0">
      <inkml:brushProperty name="width" value="0.05" units="cm"/>
      <inkml:brushProperty name="height" value="0.05" units="cm"/>
      <inkml:brushProperty name="color" value="#FFFFFF"/>
    </inkml:brush>
  </inkml:definitions>
  <inkml:trace contextRef="#ctx0" brushRef="#br0">0 392 32447,'0'-2'83,"18"12"-54,3 16-25,-2 0 0,0 2 1,28 58-1,-21-38-5,-25-47 1,-1 0-1,1 0 1,-1 0 0,1-1-1,0 1 1,-1 0 0,1 0-1,0 0 1,0-1 0,-1 1 0,1-1-1,0 1 1,0 0 0,0-1-1,0 0 1,0 1 0,0-1-1,0 1 1,0-1 0,0 0-1,0 0 1,0 0 0,0 1 0,0-1-1,0 0 1,0 0 0,0 0-1,0-1 1,0 1 0,0 0-1,0 0 1,0-1 0,0 1-1,0 0 1,1-1 0,1-1 1,0 1 0,0-1 0,-1 0-1,1 1 1,-1-1 0,0 0 0,0-1 0,1 1 0,-1 0 0,0 0 0,1-4 0,13-25 11,-2-2 1,0 0-1,-3 0 0,-1-1 1,10-58-1,-13 55-7,1 1 0,2 0 0,1 0 0,29-60 0,-35 87-3,1 0 0,0 0 0,0 0 0,1 1 0,0 0 0,12-11 0,-15 15-3,1 1 0,-1 0 0,1 0 0,-1 1 0,1-1 0,0 1 0,0 0 0,0 0 0,0 1 0,0-1 0,1 1 0,-1 1 1,0-1-1,7 0 0,-10 2 0,0-1 1,0 0-1,0 1 1,0-1 0,-1 1-1,1 0 1,0-1 0,-1 1-1,1 0 1,0 0-1,-1 0 1,1 0 0,-1 1-1,1-1 1,-1 0-1,0 0 1,0 1 0,0-1-1,1 1 1,-1-1-1,0 1 1,-1 0 0,1-1-1,0 1 1,0 0-1,0 2 1,3 8-3,-1 0 0,4 24-1,-5-22 6,0-9 1,-1-5 26,-1-1-28,-1-1-1,1 0 1,0 1-1,0-1 1,-1 1-1,1-1 1,-1 0 0,1 1-1,-1-1 1,0 1-1,0 0 1,1-1-1,-1 1 1,0 0 0,0-1-1,-1 1 1,1 0-1,0 0 1,0 0-1,0 0 1,-1 0 0,1 0-1,0 0 1,-1 0-1,1 1 1,-1-1-1,1 0 1,-1 1 0,0-1-1,1 1 1,-1 0-1,1 0 1,-1-1-1,-1 1 1,-5 0 1,1-1-1,0 1 1,-1 1 0,1-1 0,0 1-1,-14 4 1,14-2-2,0-1-1,0 2 1,1-1-1,-1 1 1,1 0 0,0 1-1,0-1 1,0 1 0,1 0-1,-1 1 1,1-1-1,0 1 1,1 0 0,0 0-1,0 1 1,0-1-1,1 1 1,-1 0 0,2 0-1,-3 8 1,-2 6-1,1 0-1,2 0 1,0 0 0,1 1-1,0 39 1,2-43-1,2 0 1,0 0-1,1-1 1,6 28-1,-6-39 1,0 1 1,1-1-1,0 0 1,0 0-1,0 0 1,1 0-1,0 0 1,0-1-1,1 1 1,-1-1-1,1 0 1,0-1-1,1 1 0,8 5 1,-5-6-1,-1 1-1,1-1 1,-1-1 0,1 0 0,0 0 0,0-1-1,1 0 1,-1-1 0,0 0 0,1 0-1,-1-1 1,13-1 0,-18 1 1,1 0 0,-1 0 0,1-1 1,-1 1-1,0-1 0,0 0 0,1 0 0,-1-1 0,0 0 0,0 1 1,0-1-1,0 0 0,-1-1 0,1 1 0,-1-1 0,7-5 0,-6 2 1,1 1-1,-1-1 1,0 0 0,0 0-1,-1 0 1,0-1-1,0 0 1,0 1-1,2-11 1,1-11 0,-2 0 1,-1-1 0,0 1-1,-3-30 1,0 53-2,0-16 0,-5-106 5,3 110-4,-1 0 1,0 1 0,-1 0 0,-1 0 0,-12-26 0,13 79 14,4-10-16,1 1 0,2-1 0,0 0 0,2 0 0,1 0 0,1-1 0,17 43 0,-15-45 1,0-2-1,1 0 0,16 28 0,-24-46-5,1 0 0,0 1 1,0-1-1,0 0 1,1 0-1,-1-1 1,1 1-1,0-1 0,0 0 1,1 1-1,-1-2 1,0 1-1,1-1 0,0 1 1,-1-1-1,9 2 1,14-2-255</inkml:trace>
</inkml:ink>
</file>

<file path=ppt/ink/ink1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4"/>
    </inkml:context>
    <inkml:brush xml:id="br0">
      <inkml:brushProperty name="width" value="0.025" units="cm"/>
      <inkml:brushProperty name="height" value="0.025" units="cm"/>
      <inkml:brushProperty name="color" value="#FFFFFF"/>
    </inkml:brush>
  </inkml:definitions>
  <inkml:trace contextRef="#ctx0" brushRef="#br0">1 49 31454,'21'-6'1086,"-13"1"-1056,5-3 0,0 1 0,1 1 0,16-7 0,-22 12-28,0 0 1,0 0-1,0 1 1,1-1 0,-1 2-1,0-1 1,0 1-1,0 1 1,0-1 0,0 1-1,0 1 1,8 3-1,7 5 1,0 0-1,30 23 0,-27-17 3,52 37 7,-3 4-1,80 81 1,-38-32-15,37 20 3,-72-62 0,140 145 0,-165-148 0,2-2 0,3-3 0,3-3 0,2-3 0,137 80 0,144 81 0,-272-168 0,2-4 0,121 46 0,-101-47 0,103 58 0,-71-20 0,104 56 0,235 78 0,-420-187 0,85 53 0,-73-39 0,41 23 0,300 172 0,-139-106 0,-132-64 0,40 29 0,49 23 0,108 16 0,-84-34 0,188 57 0,-262-97 0,15 19 0,-120-47 0,111 35 0,-79-40 0,-36-10 0,109 41 0,30 13 0,-106-35 0,-10-4 0,-10-4 0,-48-16 0,1-1 0,33 6 0,16 4 0,-69-15 0,0 0 0,0 0 0,-1 1 0,1 0 0,-1 0 0,10 9 0,21 13 0,-21-16 0,-14-9 0,1 1 0,-1 0 0,0-1 0,1 0 0,-1 1 0,1-1 0,0 0 0,-1 0 0,1-1 0,0 1 0,4 0 0,-5-1 0,1 1 0,-1-1 0,1 1 0,-1 0 0,1 0 0,-1 0 0,1 0 0,-1 0 0,0 0 0,0 1 0,3 2 0,-2-3 0,-1 1 0,0-1 0,0 1 0,0-1 0,1 0 0,-1 0 0,1 0 0,-1 0 0,1-1 0,-1 1 0,5 0 0,59 14 0,-60-12 1,-6-3-1,0 0 0,0 0-1,0 0 1,0 1 0,1-1 0,-1 0 0,0 0 0,0 0-1,0 0 1,0 0 0,0 0 0,0 0 0,0 0 0,0 0-1,0 0 1,0 1 0,0-1 0,0 0 0,0 0 0,0 0-1,0 0 1,0 0 0,0 0 0,0 0 0,0 0 0,0 0-1,0 1 1,0-1 0,-1 0 0,1 0 0,0 0 0,0 0-1,0 0 1,0 0 0,0 0 0,0 0 0,0 0 0,0 0-1,0 0 1,0 0 0,0 0 0,0 0 0,0 1 0,-1-1-1,1 0 1,0 0 0,0 0 0,0 0 0,0 0 0,0 0-1,0 0 1,0 0 0,0 0 0,0 0 0,-1 0 0,1 0-1,0 0 1,0 0 0,0 0 0,0 0 0,0 0 0,0 0-1,0-1 1,0 1 0,0 0 0,0 0 0,-1 0 0,1 0-1,-23 0-52</inkml:trace>
</inkml:ink>
</file>

<file path=ppt/ink/ink12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5"/>
    </inkml:context>
    <inkml:brush xml:id="br0">
      <inkml:brushProperty name="width" value="0.05" units="cm"/>
      <inkml:brushProperty name="height" value="0.05" units="cm"/>
      <inkml:brushProperty name="color" value="#FFFFFF"/>
    </inkml:brush>
  </inkml:definitions>
  <inkml:trace contextRef="#ctx0" brushRef="#br0">1 467 32319,'0'-23'312,"0"36"-208,0 43-104,1-14 0,1-1 0,3 1 0,1-1 0,2 0 0,2-1 0,1 0 0,2 0 0,20 38 0,-29-69-1,1 0 0,0 0 0,0-1-1,1 0 1,0 0 0,11 10 0,-14-15 1,0 0-1,0-1 1,1 0-1,0 1 1,-1-2-1,1 1 1,0 0-1,0-1 1,0 1 0,0-1-1,0 0 1,0 0-1,0-1 1,0 1-1,0-1 1,1 0-1,6-1 1,-7 1 0,-1-1 0,1 0 0,-1 0 0,1 0 0,-1-1 0,1 1 0,-1-1 0,0 0 0,0 0 0,0 0 0,0 0 0,0 0 0,0-1 0,-1 1 0,1-1 0,-1 0 0,0 1 0,4-6 0,2-6 0,-1 0 0,13-30 0,-19 40 0,8-20 0,-1-1 0,-2 0 0,0 0 0,3-41 0,-4-102 0,-5 153 0,0 10 0,-4-75-1,3 73 2,0 0-1,0 1 0,-1-1 1,0 1-1,-1-1 0,0 1 1,0 0-1,0 0 0,-5-7 1,7 12-1,1 0 0,-1 0 1,0 0-1,1 0 0,-1 0 1,0 0-1,0 0 1,1 0-1,-1 0 0,0 0 1,0 0-1,0 1 0,0-1 1,0 0-1,0 1 0,0-1 1,0 1-1,-1-1 1,1 1-1,0 0 0,0-1 1,0 1-1,-1 0 0,1 0 1,0 0-1,0 0 0,0 0 1,-1 0-1,1 0 0,0 0 1,0 0-1,0 1 1,-1-1-1,1 0 0,0 1 1,0-1-1,0 1 0,0-1 1,-2 2-1,0 1 0,1-1 0,-1 1-1,1 0 1,0 0 0,0 0-1,0 0 1,0 0 0,0 0-1,1 0 1,-1 1 0,0 4-1,-4 19-1,2-1 0,1 1 0,2 0-1,0 0 1,6 45 0,-5-61 2,2 1 0,-1 0 0,2-1 0,-1 1 0,2-1 0,-1 0 0,2 0 0,-1 0 0,1-1 0,1 1 0,0-1 0,1 0 0,-1-1 0,2 0 0,-1 0 0,2 0 0,-1-1 0,1 0 0,0-1 0,0 0 0,1 0 0,0-1 0,0-1 0,1 1 0,0-2 0,0 1 0,0-1 0,0-1 0,0 0 0,1-1 0,22 2 0,-14-2 0,1-2 0,-1 0 0,1-1 0,34-6 0,-45 4 0,-1 1 0,0-2 0,0 1 0,-1-1 0,1 0 0,-1-1 0,0 0 0,0 0 0,-1-1 0,1 0 0,-1 0 0,11-13 0,-12 11 0,1 0 0,-2 0 0,1-1 0,-1 0 0,-1 0 0,1-1 0,-2 0 0,1 1 0,-1-1 0,3-17 0,-2-5 0,-2 0 0,-1-35 0,-1 52 0,0 13 1,0 0-1,-1 1 1,1-1-1,0 0 1,-1 0-1,1 0 1,-1 0-1,0 1 1,0-1-1,0 0 1,0 1-1,0-1 1,0 0-1,-1-1 1,1 3-1,1-1 0,-1 1 0,0-1 1,1 1-1,-1 0 0,1 0 0,-1-1 0,1 1 0,-1 0 1,0 0-1,1 0 0,-1-1 0,1 1 0,-1 0 0,0 0 1,1 0-1,-1 0 0,0 0 0,1 0 0,-1 0 0,0 0 1,1 1-1,-1-1 0,1 0 0,-1 0 0,0 0 0,1 1 1,-1-1-1,1 0 0,-1 1 0,1-1 0,-1 1 0,1-1 1,-1 0-1,1 1 0,-1-1 0,1 1 0,0-1 0,-1 1 1,1-1-1,0 1 0,-1 0 0,1-1 0,0 1 0,0-1 1,-1 1-1,1 0 0,0 0 0,-5 9-1,1 0 0,1 0 1,-1 1-1,2-1 0,-1 1 0,1-1 1,0 16-1,0 85-8,3-72 8,-1-13-1,1 1-1,4 29 1,-4-49 1,1 0 0,-1 0 0,1-1 0,1 1 1,-1-1-1,1 1 0,0-1 0,0 0 0,1 0 1,0 0-1,0 0 0,0-1 0,7 6 0,-6-7-1,1-1 0,-1 0 0,1-1-1,0 1 1,0-1 0,0-1-1,1 1 1,-1-1 0,0 0 0,1 0-1,-1-1 1,0 0 0,1 0 0,-1 0-1,1-1 1,-1 0 0,0 0-1,0 0 1,7-3 0,-8 0 3,0 1-1,-1 0 1,1-1 0,-1 0 0,0 0-1,0 0 1,0-1 0,0 1-1,-1-1 1,0 0 0,0 0-1,4-9 1,1-6 2,0 0 0,6-27 1,-2-9 4,6-60 1,-14 74-2,2 0-1,2 0 0,22-62 0,-29 99-5,1 1-1,0 0 1,1 0-1,-1 0 0,1 1 1,-1-1-1,1 0 1,0 1-1,1 0 1,-1 0-1,0 0 1,1 0-1,0 0 0,0 1 1,0-1-1,0 1 1,0 0-1,0 1 1,0-1-1,1 1 0,-1-1 1,1 1-1,-1 0 1,1 1-1,-1-1 1,1 1-1,-1 0 0,1 0 1,-1 1-1,1-1 1,0 1-1,-1 0 1,0 0-1,1 1 0,-1-1 1,0 1-1,1 0 1,-1 0-1,0 0 1,-1 1-1,1-1 1,6 6-1,0 3 0,0 0 0,-1 1 0,-1 0 0,1 0 0,-2 1 0,0 0 0,0 1 0,-2-1 0,1 1 0,5 27 0,-4-8 0,-1 1 0,-1 1 0,-1 56 0,-3-79 0,-1 0 0,-1 0 0,0 0 0,0 0 0,-1 0 0,-1-1 0,0 1 0,-1-1 0,0 0 0,0 1 0,-1-2 0,-1 1 0,0-1 0,0 0 0,-1 0 0,0 0 0,-1-1 0,0 0 0,0-1 0,-17 14 0,18-17 0,0 1 0,-1-1 0,1 0 0,-1-1 0,0 1 0,-1-2 0,1 1 0,-1-1 0,1 0 0,-1-1 0,0 0 0,0 0 0,0-1 0,0 0 0,-17-1 0,23-1 0,1 0 0,0 1 0,-1-1 0,1 0 0,-1 0 0,1 0 0,0 0 0,0-1 0,0 1 0,0 0 0,0-1 0,0 0 0,0 1 0,0-1 0,1 0 0,-1 0 0,0 0 0,1 0 0,0 0 0,-1-1 0,0-1 0,-3-8 0,0 0 0,1 0 0,-3-13 0,3 12 0,-2-8-2,0 0 0,2-1 0,0 1 0,1-1 0,1 0 0,2 0 0,2-39 0,0 61 2,-1-1 0,0 1 0,0-1 0,1 1 0,-1-1 0,0 1 0,1 0-1,-1 0 1,0 0 0,1 0 0,-1 0 0,0 0 0,1 0 0,-1 0 0,0 0 0,1 0 0,0 1 0,0-1-2,4 2 1,0 0 0,0 1 0,0-1 1,-1 1-1,1 0 0,-1 1 0,1-1 0,-1 1 0,0 0 0,-1 0 0,1 1 0,-1-1 0,7 10 0,20 17 1,-16-18 0,-1-1 0,2-1 0,-1 0 0,2-1 0,-1-1 0,1 0 0,1-1 0,-1-1 0,1-1 0,1 0 0,-1-1 0,1-2 0,36 4 0,-37-6 0,-2 0 3,-1-1-1,0 0 0,20-4 0,-31 3-1,0 0-1,0 0 0,0 0 1,-1 0-1,1-1 1,0 0-1,0 1 0,-1-2 1,1 1-1,-1 0 1,0-1-1,1 1 0,-1-1 1,-1 0-1,1 0 1,4-6-1,-1-1 0,-1 0 1,0 0-1,0 0 1,-1-1-1,-1 1 0,0-1 1,0 0-1,2-20 0,-3-7 4,-1-47 0,-2 41-2,1 29-1,0 0-1,-1 0 0,-1 0 0,0 0 1,-1 1-1,-1-1 0,0 1 0,-1 0 1,-1 0-1,-9-18 0,6 24 0,9 9 0,-1-1 0,1 0 0,-1 0 0,1 0 0,0 1 0,-1-1 0,1 0 0,-1 1 0,1-1 0,0 0 0,-1 1 0,1-1 0,0 1 0,-1-1 0,1 1 0,0-1 0,0 0 0,0 1 0,-1-1 0,1 1 0,0-1 0,0 1 0,0-1 0,0 1 0,0-1 0,0 1 0,0-1 0,0 1 0,0 0 0,-4 31 0,2 1 0,3 40 0,0-21 0,-1-20 0,2 0 0,1 0 0,8 37 0,-8-56 0,0 0 0,1 0 0,1-1 0,0 1 0,1-1 0,0 0 0,1-1 0,0 1 0,0-1 0,13 13 0,-15-20 0,0 1 0,0-1 0,1 0 0,-1 0 0,1-1 0,0 0 0,0 0 0,0 0 0,0 0 0,1-1 0,-1 0 0,1-1 0,-1 1 0,1-1 0,0-1 0,11 1 0,-12-1 0,-1-1 0,1 1 0,-1-1 0,1 0 0,-1 0 0,1-1 0,-1 0 0,0 0 0,0 0 0,0 0 0,0-1 0,0 0 0,0 0 0,-1 0 0,1-1 0,-1 1 0,0-1 0,0 0 0,0 0 0,3-6 0,1-4 0,0 0 0,-2 0 0,0-1 0,0 0-1,-1 0 1,-1 0 0,-1-1 0,3-29 0,-2-12 8,-5-63-1,0 79 6,1 25-13,-1 0 1,-1 0 0,0 0-1,-1 0 1,0 1 0,-2-1-1,-8-20 1,13 36-1,0 0 0,0 0 0,0 1 0,0-1 0,0 0 0,0 0 0,0 0 0,0 0 0,0 0 0,0 0 0,-1 0 0,1 1 0,0-1 0,0 0 0,0 0 0,0 0 0,0 0 0,-1 0 0,1 0 0,0 0 0,0 0 0,0 0 0,0 0 0,0 0 0,-1 0 0,1 0 0,0 0 0,0 0 0,0 0 0,0 0 0,-1 0 0,1 0 0,0 0 0,0 0 0,0 0 0,0 0 0,0 0 0,-1 0 0,1 0 0,0 0 0,0 0 0,0 0 0,0-1 0,0 1 0,-1 0 0,0 20 0,1 27 0,4 152 0,-1-164 0,2 1 0,1-1 0,16 55 0,-19-81-1,0-1-1,1 0 1,0 0-1,0 0 1,1 0-1,0-1 1,0 1-1,1-1 1,-1-1-1,2 1 1,6 5-1,-9-9 2,0 0-1,0-1 0,0 1 1,0-1-1,0 0 1,0 0-1,0 0 0,1-1 1,-1 1-1,1-1 0,-1 0 1,1-1-1,-1 1 1,1-1-1,0 0 0,-1 0 1,1 0-1,0-1 0,-1 1 1,1-1-1,-1 0 1,9-4-1,-9 3 1,0 0 0,1-1 0,-1 1 0,0-1 0,-1 0 0,1-1 0,0 1 0,-1-1 0,0 1 0,0-1 0,0 0 0,0 0 0,-1 0 0,4-7 0,2-6 2,-1 0-1,7-30 1,-4-2 3,-2 0 0,-2-1 0,-3 0 1,-3-56-1,1 7-9,-1 93 1,0 1 1,0 0 0,1-1-1,0 1 1,0 0 0,0-1 0,0 1-1,1 0 1,0 0 0,5-9-1,-6 12 3,1 0 0,0 1 0,-1-1 0,1 1 0,0 0 0,0-1 0,0 1 0,0 0 0,0 0 0,0 0 0,0 0 0,0 1 0,1-1 0,-1 1 0,0-1 0,0 1 0,1 0-1,-1 0 1,0 0 0,0 0 0,1 0 0,-1 0 0,0 0 0,0 1 0,1-1 0,-1 1 0,0 0 0,3 1 0,1 1 0,0 0 0,-1 0 0,1 0 0,-1 0 0,0 1 0,0 0 0,0 0 0,0 1 0,-1-1 0,1 1 0,-1 0 0,5 9 0,8 12 0,16 35 0,-24-44 0,1 3 0,-8-21 0,-1-8 0,-2-11 0,1 17 0,0-1 0,-1 1 0,0 0 0,0-1 0,0 1 0,0 0 0,-1 0 0,1 0 0,-1 0 0,1 0 0,-1 0 0,0 1 0,0-1 0,-1 1 0,1-1 0,0 1 0,-1 0 0,0-1 0,1 1 0,-1 1 0,0-1 0,0 0 0,0 1 0,0-1 0,0 1 0,0 0 0,-1 0 0,1 0 0,0 1 0,-1-1 0,1 1 0,0 0 0,-1 0 0,1 0 0,0 0 0,-1 0 0,1 1 0,0-1 0,-1 1 0,1 0 0,0 0 0,-4 2 0,2 0 0,0 1 0,0 0 0,0 0 0,1 0 0,-1 1 0,1-1 0,0 1 0,0 0 0,1 0 0,0 0 0,-1 1 0,-1 6 0,-2 4 0,0 0 0,1 0 0,-3 21 0,3-1 0,2 1 0,1-1 0,4 63 0,-1-85 0,0-5 0,1 0 0,0 0 0,0 0 0,1-1 0,0 1 0,1 0 0,0-1 0,0 1 0,1-1 0,0 0 0,0 0 0,6 7 0,-6-10 0,1 1 0,-1-2 0,1 1 0,0 0 0,0-1 0,0 0 0,1 0 0,0 0 0,-1-1 0,1 0 0,1 0 0,-1-1 0,0 1 0,0-1 0,1-1 0,11 3 0,-6-3 0,0 0 0,0 0 0,0-1 0,0 0 0,20-4 0,-27 3 0,-1 0 0,1 0 0,-1-1 0,0 1 0,0-1 0,0 0 0,0 0 0,0-1 0,0 1 0,0-1 0,-1 0 0,1 0 0,-1 0 0,0 0 0,0 0 0,0-1 0,4-7 0,-2 1 0,0-1 0,-1 1 0,0-1 0,-1 0 0,0 0 0,-1 0 0,2-21 0,-4-85 0,-1 61 0,0 31 0,-1-1 0,-1 1 0,-1 0 0,-1 0 0,-1 0 0,-18-45 0,21 78 0,2 11 0,2 23 0,2 0 0,2 0 0,1-1 0,3 0 0,26 77 0,-32-110 0,0 0 0,1 0 0,0-1 0,1 1 0,-1-1 0,1 0 0,1 0 0,-1-1 0,9 8 0,-10-10 0,1-1 0,0 1 0,0-1 0,0 0 0,1 0 0,-1 0 0,1-1 0,0 0 0,-1 0 0,1-1 0,0 1 0,0-1 0,9 0 0,-2 0 0,1 0 0,-1-2 0,21-1 0,-29 0 0,1 1 0,-1-1 0,1 1 0,-1-1 0,0-1 0,0 1 0,0-1 0,0 0 0,0 0 0,-1 0 0,6-5 0,3-6 0,0 0 0,-2 0 0,1-1 0,-2-1-1,0 0 1,0 0 0,-2-1 0,0 0 0,-1 0 0,-1-1 0,0 0 0,5-37-1,-2-10 11,-3-1-1,-2-86 1,-5 102-7,-8-65-1,5 91-2,0 1 0,-2 0 0,-1 1 0,-17-41 0,23 61 0,0 0 0,0 0 0,0 0 0,-1 0 0,1 0 0,0 1 0,-1-1 0,0 1 0,1-1 0,-3-1 0,3 2 0,0 1 0,1 0 0,-1-1 0,1 1 0,-1 0 0,0 0 0,1 0 0,-1-1 0,0 1 0,1 0 0,-1 0 0,0 0 0,1 0 0,-1 0 0,0 0 0,1 0 0,-1 1 0,0-1 0,1 0 0,-1 0 0,0 0 0,1 1 0,-1-1 0,0 0 0,1 1 0,-1-1 0,1 0 0,-1 1 0,1-1 0,-1 1 0,1-1 0,-1 1 0,1-1 0,-1 1 0,1-1 0,0 1 0,-1 0 0,-4 11 0,0 0 0,1 0 0,0 1 0,1-1 0,1 1 0,0 0 0,-1 18 0,3-26 0,-8 299 0,8-298 0,1 38 0,2 0 0,17 85 0,-16-112 0,0-1 0,2 1 0,0-1 0,0 0 0,1-1 0,1 1 0,1-2 0,0 1 0,1-1 0,17 18 0,-24-29 0,0-1-1,0 1 1,0-1 0,0 0 0,0 1-1,0-2 1,1 1 0,-1 0-1,1-1 1,-1 1 0,1-1 0,0 0-1,0 0 1,-1-1 0,1 1 0,0-1-1,0 0 1,7 0 0,-10 0-8,0 0 0,0 0 1,0 0-1,0 0 1,0 0-1,0-1 0,0 1 1,1 0-1,-1-1 1,0 1-1,0 0 0,0-1 1,0 1-1,0-1 1,0 0-1,0 1 0,0-1 1,-1 0-1,1 1 1,0-1-1,0 0 0,-1 0 1,1 0-1,0 0 1,-1 0-1,1 0 0,0 0 1,-1 0-1,0 0 1,1 0-1,-1 0 0,0 0 1,1 0-1,-1 0 1,0 0-1,0 0 0,0 0 1,0-1-1,0-1 1,2-38-1061</inkml:trace>
</inkml:ink>
</file>

<file path=ppt/ink/ink12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6"/>
    </inkml:context>
    <inkml:brush xml:id="br0">
      <inkml:brushProperty name="width" value="0.05" units="cm"/>
      <inkml:brushProperty name="height" value="0.05" units="cm"/>
      <inkml:brushProperty name="color" value="#FFFFFF"/>
    </inkml:brush>
  </inkml:definitions>
  <inkml:trace contextRef="#ctx0" brushRef="#br0">176 30 32431,'-4'-2'8,"1"0"0,-1 0 1,0 0-1,0 0 0,1 1 0,-1-1 1,0 1-1,-1 0 0,1 1 0,0-1 1,0 1-1,0-1 0,0 1 0,0 0 1,-1 1-1,1-1 0,0 1 0,0 0 1,0 0-1,0 0 0,0 0 0,0 1 1,0 0-1,1-1 0,-1 1 0,0 1 0,1-1 1,0 1-1,-1-1 0,1 1 0,0 0 1,-4 5-1,1 1-8,0 1 0,1 0 0,0 0 0,1 0 0,0 0 0,0 1 0,1-1 0,1 1 0,-1 0 0,2 0 0,0 0 0,0 0 0,1 0 0,0 0 0,2 12 0,-1-20 0,-1 0 0,1 0 0,-1 0 0,1 0 0,0-1 0,0 1 0,0 0 0,1-1 0,-1 1 0,1-1 0,-1 1-1,1-1 1,0 0 0,0 0 0,0 0 0,0 0 0,0 0 0,3 2 0,0-1 1,0 0-1,0 0 1,0 0 0,1-1-1,0 0 1,-1 0 0,1 0-1,10 1 1,-8-2 0,0 0 1,0 0 0,0-1-1,1 0 1,-1 0 0,0-1-1,0 0 1,0-1 0,0 0-1,-1 0 1,1 0-1,0-1 1,-1-1 0,9-4-1,-10 4 1,-1-1-1,0 0 1,0 0-1,0 0 0,0-1 1,-1 0-1,0 0 1,0 0-1,0 0 1,-1-1-1,0 1 0,0-1 1,-1 0-1,0 0 1,0 0-1,2-13 1,-4 14-2,1 0 0,-1 1 1,0-1-1,0 0 1,-1 1-1,1-1 1,-1 1-1,0-1 1,-1 1-1,0-1 1,1 1-1,-2 0 0,1 0 1,-1 0-1,1 0 1,-1 0-1,-1 0 1,1 1-1,-1 0 1,1-1-1,-1 1 1,-5-3-1,1 1 1,-1 1 1,1 0-1,-1 0 1,0 1-1,0 0 1,-1 1-1,1 0 1,-11-2-1,17 4-7,0 0-1,-1 0 1,1 1 0,-1 0-1,1-1 1,0 1-1,-1 0 1,1 1-1,-1-1 1,1 1 0,0-1-1,-1 1 1,1 0-1,0 0 1,0 0 0,0 1-1,-1-1 1,1 1-1,1 0 1,-1 0-1,0 0 1,0 0 0,1 0-1,-1 0 1,1 1-1,-3 3 1,-10 27-474</inkml:trace>
</inkml:ink>
</file>

<file path=ppt/ink/ink12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3"/>
    </inkml:context>
    <inkml:brush xml:id="br0">
      <inkml:brushProperty name="width" value="0.05" units="cm"/>
      <inkml:brushProperty name="height" value="0.05" units="cm"/>
      <inkml:brushProperty name="color" value="#FFFFFF"/>
    </inkml:brush>
  </inkml:definitions>
  <inkml:trace contextRef="#ctx0" brushRef="#br0">67 389 30782,'-45'-69'1958,"44"68"-1936,0 1-22,0 1 0,0-1 0,0 1 0,1 0 1,-1-1-1,0 1 0,1 0 0,-1 0 0,0 0 0,1 0 1,-1-1-1,1 1 0,-1 0 0,1 0 0,-1 0 1,1 0-1,0 0 0,-1 0 0,1 0 0,0 0 0,0 0 1,0 0-1,0 1 0,0-1 0,0 0 0,0 1 1,0 3-1,-5 32 0,2 1 0,2-1 0,4 53 0,-2-85-1,0-1 0,0 1 1,0 0-1,0 0 0,0-1 0,1 1 0,0-1 0,0 1 1,1-1-1,-1 0 0,1 0 0,0 0 0,0 0 1,0 0-1,0-1 0,0 1 0,1-1 0,0 0 0,0 0 1,0 0-1,0-1 0,0 0 0,0 1 0,1-1 0,-1-1 1,1 1-1,0-1 0,-1 1 0,1-1 0,0-1 1,0 1-1,0-1 0,-1 1 0,1-2 0,0 1 0,0 0 1,0-1-1,8-2 0,-8 1 1,1 0 0,-1-1 0,0 1 0,0-1 0,0-1 0,0 1 0,-1-1 0,1 1 0,-1-1 0,0 0 0,0-1 0,0 1 0,-1-1 0,1 0 0,-1 0 0,0 0 0,3-10 0,4-6 0,-1-1 0,-1 0 0,5-26 0,-3-5 0,-3 0 0,1-74 0,-2 29 0,-5 85 0,0 1 0,1-1 0,0 1 0,6-16 0,-8 25 0,1 1 0,0-1 0,0 1 0,1-1 0,-1 1 0,0 0 0,1-1 0,0 1 0,-1 0 0,1 0 0,0 0 0,0 0 0,0 1 0,0-1 0,0 0 0,0 1 0,1 0 0,-1-1 0,1 1 0,-1 0 0,1 0 0,-1 0 0,1 1 0,-1-1 0,6 0 0,2 0-1,-4 0 0,0 0 0,0 1-1,0-1 1,0 1-1,0 1 1,0-1 0,1 1-1,-1 0 1,0 1-1,7 2 1,-45-1 4,27-3-3,-1 0 1,1 1 0,0 0 0,0 0 0,0 0-1,-1 0 1,1 1 0,0 0 0,1 0-1,-1 0 1,0 1 0,1-1 0,-1 1-1,1 0 1,-6 6 0,3-3-1,1 1 1,0 0-1,1 1 0,-1-1 0,1 1 1,1 0-1,-1 1 0,-3 10 0,0 6 0,0 1-1,2 0 0,1 0 1,1 1-1,-1 34 0,4-39-2,1 0 1,3 32-1,-2-47 2,1 0 1,-1 0-1,1 0 1,0 0 0,1 0-1,0-1 1,0 1 0,0-1-1,1 0 1,0 0-1,6 7 1,-3-5 0,0-1 0,0 0 0,0-1 0,1 0 0,0 0 0,1-1 0,-1 0 0,1 0 0,0-1 0,0 0 0,0 0 0,11 2 0,1-2 0,0-1 0,0 0 0,1-2 0,33-1 0,-50 0 0,0 0 0,0-1 0,0 0 0,1 1 0,-1-2 0,-1 1 0,1-1 0,0 0 0,0 0 0,-1 0 0,1 0 0,-1-1 0,1 0 0,-1 0 0,5-5 0,-4 3 0,0-1 0,-1 1 0,0-1 0,0 0 0,0-1 0,0 1 0,-1-1 0,0 1 0,3-14 0,-1-2 0,-1-1 0,-1 0 0,-1 1 0,-1-1 0,-1 0 0,-3-23 0,2 30 0,-2 0 0,0 1 0,-1 0 0,0 0 0,-2 0 0,1 1 0,-11-19 0,12 24 0,-2 1 0,1-1 0,-1 0 0,0 1 0,-1 0 0,0 1 0,0 0 0,-1 0 0,0 0 0,0 1 0,-1 0 0,-8-5 0,11 9 0,1 0 0,-1 0 0,1 0 0,-1 0 0,0 1 0,0 0 0,1 0 0,-1 1 0,0-1 0,-9 2 0,12-1 0,0 0 0,0 1 0,0 0 0,1-1 0,-1 1 0,0 0 0,0 0 0,1 0 0,-1 1 0,1-1 0,-1 1 0,1-1 0,0 1 0,-1 0 0,1 0 0,0 0 0,0 0 0,0 0 0,1 1 0,-1-1 0,-2 4 0,1 2-1,0 1 0,0-1 0,1 0 0,0 1 0,0-1 0,1 1 0,0 12 0,5 62-7,-3-75 6,1 1 1,0-1-1,0 0 0,1 0 0,0 0 1,0-1-1,1 1 0,0-1 1,0 1-1,1-1 0,0 0 0,0-1 1,1 0-1,0 1 0,0-2 1,7 7-1,-4-6-4,0 0 0,0 0-1,0-1 1,1 0 0,-1 0 0,1-1 0,0 0-1,1-1 1,-1 0 0,1-1 0,-1 0 0,16 0 0,-17-1 8,-1-1 0,1 0 0,-1 0 0,1-1 0,-1 0 0,16-5 0,-20 5-2,0-1 1,-1 0 0,0 0 0,1 0 0,-1-1 0,0 1 0,0-1-1,0 1 1,0-1 0,-1 0 0,1 0 0,-1 0 0,0-1 0,0 1-1,0-1 1,0 1 0,2-5 0,2-10 2,-1 0 0,0-1 0,-1 1-1,-1-1 1,0 0 0,-1-22 0,-1 20 10,0 1-1,2-1 1,0 1-1,11-33 1,-14 52-13,0 1 1,0-1 0,1 0 0,-1 1 0,0-1-1,0 0 1,1 1 0,-1-1 0,0 1-1,1-1 1,-1 1 0,1-1 0,-1 0-1,1 1 1,-1 0 0,1-1 0,-1 1 0,1-1-1,0 1 1,-1 0 0,1-1 0,-1 1-1,1 0 1,0 0 0,-1-1 0,1 1 0,0 0-1,-1 0 1,1 0 0,0 0 0,0 0-1,-1 0 1,1 0 0,0 0 0,-1 0-1,1 0 1,0 0 0,-1 1 0,1-1 0,1 0-1,0 2 0,0-1 0,0 0 0,0 0 0,0 1-1,-1-1 1,1 1 0,0 0 0,-1-1 0,1 1 0,-1 0-1,1 0 1,1 3 0,9 20 0,-1 1 0,-2 0 0,0 0 0,-1 1 0,5 36 0,-6-8 0,1 99 0,-7-154 0,-1 0 0,1 0 0,-1 0 0,0 0 0,1 0 0,-1 0 0,1-1 0,-1 1 0,1 0 0,-1 0 0,0 0 0,1-1 0,-1 1 0,0 0 0,1 0 0,-1-1 0,0 1 0,1 0 0,-1-1 0,0 1 0,1 0 0,-1-1 0,0 1 0,0 0 0,1-1 0,-1 1 0,0-1 0,0 1 0,0-1 0,0 1 0,0 0 0,0-1 0,1 0 0,16-45 0,-2-1 0,11-52 0,-13 44 0,-11 46 0,3-12 0,1-1 0,0 1 0,2 0 0,0 0 0,19-30 0,-26 48 0,1 0 0,0 1 0,0-1 0,1 1 0,-1 0 0,0-1 0,1 1 0,3-2 0,-5 3 0,0 1 0,0-1 0,0 1 0,-1 0 0,1-1 0,0 1 0,0 0 0,0 0 0,0 0 0,-1 0 0,1 0 0,0 0 0,0 0 0,0 0 0,0 0 0,0 0 0,0 0 0,-1 0 0,1 1 0,0-1 0,0 0 0,0 0 0,-1 1 0,1-1 0,0 1 0,0-1 0,-1 1 0,1-1 0,0 1 0,-1-1 0,1 1 0,-1 0 0,1-1 0,0 1 0,-1 0 0,0 0 0,1-1 0,-1 1 0,1 1 0,7 15 0,-1 0 0,-1 1 0,0-1 0,-2 1 0,5 28 0,5 99 0,-12-110-1,0 1-5,9 51 0,-5-69-165,0-13-429</inkml:trace>
</inkml:ink>
</file>

<file path=ppt/ink/ink12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4"/>
    </inkml:context>
    <inkml:brush xml:id="br0">
      <inkml:brushProperty name="width" value="0.05" units="cm"/>
      <inkml:brushProperty name="height" value="0.05" units="cm"/>
      <inkml:brushProperty name="color" value="#FFFFFF"/>
    </inkml:brush>
  </inkml:definitions>
  <inkml:trace contextRef="#ctx0" brushRef="#br0">2 310 32479,'0'5'107,"0"27"-95,-1-14-9,1 0 0,0 0-1,2-1 1,6 35 0,-6-47-3,0 0 0,0 1-1,0-1 1,1 0 0,-1 0 0,1 0-1,0-1 1,1 1 0,-1-1 0,1 1-1,0-1 1,0 0 0,0-1 0,0 1-1,1-1 1,0 0 0,-1 0 0,1 0-1,0-1 1,9 4 0,-7-4 1,0 0 1,1 0 0,-1 0-1,1-1 1,0 0-1,0-1 1,-1 1-1,1-1 1,8-2-1,-11 2 0,0-1 1,-1 0-1,1 0 0,0-1 0,-1 1 1,0-1-1,1 0 0,-1 0 0,0 0 0,0-1 1,0 1-1,0-1 0,0 0 0,-1 0 0,5-5 1,2-6-1,0 0 1,0-1 0,-2-1 0,0 1 0,-1-1 0,0-1-1,6-23 1,-1-13-8,7-57 0,8-40 1,-26 146 5,0-1 0,0 1 0,1-1 0,0 1 0,-1 0 0,1-1 0,1 1 0,-1 0 0,1 0 0,-1 1 0,7-7 0,-6 8 0,0 0 0,0 0 0,0 1 0,1-1 0,-1 1 0,1-1 0,-1 1 0,1 1 0,0-1 0,-1 0 0,1 1 0,0 0 0,-1-1 0,6 2 0,-1-1-1,-1 0 0,1 1 1,0 0-1,-1 0 0,0 1 0,1 0 0,-1 0 1,0 0-1,0 1 0,0 1 0,0-1 1,-1 1-1,1 0 0,-1 0 0,0 1 0,11 10 1,32 26 13,-73-41 16,16 0-28,0 0 0,0 1 0,0 0 0,0 0 0,0 1 0,1 0 0,-1 0-1,1 0 1,-1 1 0,1 1 0,0-1 0,0 1 0,0 0 0,1 1 0,-1-1 0,1 1-1,0 1 1,0-1 0,1 1 0,-8 10 0,3-4-2,0 1 0,2 0 0,-1 0 0,2 1 0,0 0 0,0 0 0,-8 29 0,10-21 0,1-1-1,0 1 1,2-1 0,1 1-1,1 25 1,1-43 0,-1 0 1,1 0-1,-1-1 0,1 1 0,0 0 1,0 0-1,1-1 0,-1 1 1,1-1-1,0 1 0,0-1 0,0 0 1,0 0-1,1 0 0,-1 0 1,4 4-1,-1-3 0,0 0 0,1 0 0,-1-1 0,1 0 0,-1 0 0,1 0 0,0 0 0,0-1 0,10 2 0,-9-2-1,1 0 1,-1-1-1,1 0 1,-1 0 0,1-1-1,-1 0 1,1-1-1,-1 1 1,1-1-1,-1-1 1,0 1 0,1-1-1,-1-1 1,0 1-1,0-1 1,0-1-1,12-7 1,-11 4 0,0-1 0,-1 0 0,0-1 0,-1 0 0,1 0 0,-2 0 0,1-1 0,-1 0 0,-1 0 0,0 0 0,0 0 0,-1-1 0,0 0 0,1-13 0,2-18 11,-3 0-1,-1-57 1,-2 68-5,0 21-16,0-75 78,0 72-18,0 52-56,-2 52 2,5 116 32,5-142-11,-8-62-39,1 0 0,-1 1 0,1-1 0,0 0 0,0 0 0,0 0 0,1 0 0,-1 0 0,1-1 0,-1 1 0,1 0 0,0-1 0,0 1 0,0-1 0,1 1 0,-1-1 0,4 3 0,7-2-1159</inkml:trace>
</inkml:ink>
</file>

<file path=ppt/ink/ink12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4"/>
    </inkml:context>
    <inkml:brush xml:id="br0">
      <inkml:brushProperty name="width" value="0.05" units="cm"/>
      <inkml:brushProperty name="height" value="0.05" units="cm"/>
      <inkml:brushProperty name="color" value="#FFFFFF"/>
    </inkml:brush>
  </inkml:definitions>
  <inkml:trace contextRef="#ctx0" brushRef="#br0">312 78 32335,'0'-3'21,"0"-1"1,0 1-1,0 0 1,-1 0-1,1-1 1,-1 1-1,1 0 1,-1 0-1,0 0 1,0 0-1,-1 0 0,1 0 1,-1 0-1,1 0 1,-1 0-1,0 1 1,-4-5-1,3 4-18,0 1 0,-1 0-1,1 0 1,-1 1 0,0-1-1,0 1 1,1-1 0,-1 1 0,0 1-1,0-1 1,0 0 0,0 1-1,0 0 1,-6 0 0,3 1-3,1 0 0,-1 0 0,1 0 1,-1 1-1,1 0 0,0 0 1,0 1-1,0 0 0,0 0 0,1 0 1,-1 1-1,1 0 0,0 0 0,0 0 1,0 0-1,0 1 0,1 0 0,0 0 1,0 0-1,0 1 0,-3 5 0,-7 13 0,1 1 0,1 0 0,-14 41 0,15-26 0,1 0 0,2 0 0,2 1 0,2 0 0,2 75 0,1-105 0,2 0 0,0 0 0,0-1 0,1 1 0,5 18 0,-5-24 0,0 0 0,0 0 0,0-1 0,1 1 0,0-1 0,0 0 0,0 1 0,1-1 0,-1 0 0,1-1 0,0 1 0,0-1 0,7 5 0,-1-2 0,0-1 0,0-1 0,0 0 0,1 0 0,0-1 0,-1 0 0,1-1 0,16 2 0,0-2-1,0-2-1,34-2 0,-54 1-53,0 1 0,0-1 0,0 0 0,0-1 0,0 0 0,-1 0 0,1 0 0,-1-1 0,1 0 0,-1 0 0,0 0 0,0-1 0,-1 0 0,1 0 0,-1-1 0,0 0 0,0 0 0,0 0-1,-1 0 1,6-8 0,14-31-3346</inkml:trace>
</inkml:ink>
</file>

<file path=ppt/ink/ink12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5"/>
    </inkml:context>
    <inkml:brush xml:id="br0">
      <inkml:brushProperty name="width" value="0.05" units="cm"/>
      <inkml:brushProperty name="height" value="0.05" units="cm"/>
      <inkml:brushProperty name="color" value="#FFFFFF"/>
    </inkml:brush>
  </inkml:definitions>
  <inkml:trace contextRef="#ctx0" brushRef="#br0">16 40 32287,'-1'-2'259,"0"5"-112,-2 14-83,-2 26-99,0 403 74,7-277-60,-3-234 9,6-192-11,-2 203 22,3-1 1,21-86-1,-24 126-1,1 1 0,1 0 0,0 0 1,14-23-1,-17 33 2,0 1 0,1-1 1,-1 1-1,1 0 0,0 0 0,0 0 1,0 0-1,0 1 0,0-1 1,1 1-1,-1 0 0,1 0 1,-1 0-1,1 0 0,0 1 0,0-1 1,0 1-1,0 0 0,0 0 1,0 1-1,5-1 0,-3 0 1,-1 1-1,1 0 0,0 0 1,-1 1-1,1-1 0,0 1 1,-1 0-1,11 4 0,-13-3 0,0 0 0,0 0 0,0 0-1,0 1 1,0-1 0,0 1 0,-1 0 0,1 0-1,-1 0 1,0 0 0,0 0 0,0 0 0,3 7-1,2 6 0,-1 0 0,-1 1 0,0 0-1,-1 0 1,-1 0 0,0 0 0,-2 1 0,0-1-1,-1 1 1,-2 24 0,0-35 1,1-1 0,-1 0 1,0 0-1,0 0 0,-1 0 0,1-1 1,-1 1-1,-1-1 0,1 1 0,-1-1 0,0 0 1,0 0-1,0-1 0,-1 1 0,0-1 1,1 0-1,-2 0 0,1-1 0,0 1 0,-10 3 1,-2 2 0,0-2 1,0 0-1,0 0 0,-1-2 1,-34 7-1,-3-10-1,54-3-2,0 0 1,0 1-1,1-1 0,-1 0 0,0 0 0,0 1 0,1-1 0,-1 0 0,0 0 1,1 0-1,-1 0 0,1 0 0,-1 0 0,1 0 0,0 0 0,-1 0 0,1 0 0,0 0 1,0 0-1,-1 0 0,1 0 0,0 0 0,0 0 0,0 0 0,0 0 0,1 0 1,-1-1-1,0 0 1,0 1 1,0 0 0,0-1-1,0 1 1,0 0 0,0-1-1,0 1 1,1 0 0,-1 0-1,0-1 1,1 1 0,-1 0-1,1 0 1,-1-1 0,1 1-1,0 0 1,0 0 0,-1 0-1,1 0 1,0 0 0,0 0-1,0 0 1,0 0 0,0 1-1,1-2 1,5 1 3,-1-1-1,0 2 1,1-1-1,-1 1 1,0 0-1,1 0 1,-1 0 0,1 1-1,-1 0 1,0 0-1,1 1 1,-1 0-1,0 0 1,0 0 0,0 1-1,10 6 1,1 4 3,0 0-1,0 1 1,24 27 0,-10-10-9,16 17 3,-24-23-2,2-1 1,0-1 0,47 32 0,-68-52-68,1 0-1,0 0 1,0-1 0,0 0 0,0 0 0,0 0 0,0-1 0,0 1 0,1-1-1,7 0 1,17 0-3151</inkml:trace>
</inkml:ink>
</file>

<file path=ppt/ink/ink12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5"/>
    </inkml:context>
    <inkml:brush xml:id="br0">
      <inkml:brushProperty name="width" value="0.05" units="cm"/>
      <inkml:brushProperty name="height" value="0.05" units="cm"/>
      <inkml:brushProperty name="color" value="#FFFFFF"/>
    </inkml:brush>
  </inkml:definitions>
  <inkml:trace contextRef="#ctx0" brushRef="#br0">0 0 32415,'0'0'208,"7"0"-192,26 0 16,12 15 0,11-6 0,3-3 0,3-3-32,-3-3 0,-7 0 0,-9 0 0,-17 0 0,-19 0-48,-20 9-1393</inkml:trace>
</inkml:ink>
</file>

<file path=ppt/ink/ink12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6"/>
    </inkml:context>
    <inkml:brush xml:id="br0">
      <inkml:brushProperty name="width" value="0.05" units="cm"/>
      <inkml:brushProperty name="height" value="0.05" units="cm"/>
      <inkml:brushProperty name="color" value="#FFFFFF"/>
    </inkml:brush>
  </inkml:definitions>
  <inkml:trace contextRef="#ctx0" brushRef="#br0">0 0 32367,'7'0'99,"3"1"117,-7 15-163,-4 100-24,-2-14-27,21 184-1,4-196-1,-3-12 0,-18-72-11,-1-8-127,0-10-353</inkml:trace>
</inkml:ink>
</file>

<file path=ppt/ink/ink12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0"/>
    </inkml:context>
    <inkml:brush xml:id="br0">
      <inkml:brushProperty name="width" value="0.05" units="cm"/>
      <inkml:brushProperty name="height" value="0.05" units="cm"/>
      <inkml:brushProperty name="color" value="#FFFFFF"/>
    </inkml:brush>
  </inkml:definitions>
  <inkml:trace contextRef="#ctx0" brushRef="#br0">0 1 32479,'0'0'160,"0"3"-80</inkml:trace>
</inkml:ink>
</file>

<file path=ppt/ink/ink12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2"/>
    </inkml:context>
    <inkml:brush xml:id="br0">
      <inkml:brushProperty name="width" value="0.05" units="cm"/>
      <inkml:brushProperty name="height" value="0.05" units="cm"/>
      <inkml:brushProperty name="color" value="#FFFFFF"/>
    </inkml:brush>
  </inkml:definitions>
  <inkml:trace contextRef="#ctx0" brushRef="#br0">268 199 31823,'0'-17'160,"1"7"-72,-1 0 0,-1 1 0,1-1 0,-2 0 0,-1-10-1,2 18-79,0 0 0,0-1-1,0 1 1,0-1-1,0 1 1,0 0 0,-1 0-1,1 0 1,-1-1-1,0 1 1,1 1 0,-1-1-1,0 0 1,0 0-1,0 1 1,-1-1 0,1 1-1,0 0 1,0 0-1,-1-1 1,1 1-1,-1 1 1,1-1 0,-3 0-1,2 0-6,1 1-1,0-1 1,0 1-1,0 0 1,0 0 0,0 0-1,-1 0 1,1 0-1,0 1 1,0-1-1,0 1 1,0-1-1,0 1 1,0 0-1,0 0 1,0 0-1,0 0 1,0 0 0,0 0-1,-2 3 1,-1 1 0,0 0 0,0 0 0,1 1 1,0 0-1,-3 7 0,-14 24-1,2 2 0,1 0 0,3 1 0,1 1 0,-15 75 0,20-65 0,2 1 0,2 0 0,3 0 0,6 76 0,-3-119 0,0-1 0,0 1 0,1-1 0,0 0 0,1 0 0,0 0 0,0 0 0,1 0 0,0-1 0,9 14 0,-9-16 0,0-1 0,0 1 0,1-1 0,-1 0 0,1 0 0,0 0 0,0-1 0,0 0 0,0 0 0,1 0 0,-1-1 0,1 1 0,0-1 0,0-1 0,0 1 0,6 0 0,0 0 0,-1-1 0,0-1 0,1 0 0,-1 0 0,0-1 0,0 0 0,1-1 0,-1 0 0,0-1 0,0-1 0,-1 1 0,1-2 0,10-5 0,-8 3 0,-1-2 0,0 0 0,0 0 0,-1-1 0,0-1 0,0 0 0,-1 0 0,-1-1 0,12-19 0,-9 12 0,-2 0 0,-1-1 0,0-1 0,-2 1 0,0-1 0,-1-1 0,5-38 0,-5 10 0,-3 0 0,-4-64 0,-1 81-2,-1 1 0,-2-1 0,-12-45 0,12 62 1,0-1 0,-1 1 0,-1 0 0,-1 0 0,0 1 0,-1 0 0,-21-27 0,27 40 1,1-1 0,-1 0 0,0 1 0,0-1 0,0 1 0,0 0 0,0 0 0,-1 0 0,1 1 0,0-1 0,-1 1 0,1-1 0,-1 1 0,0 0 0,1 1 0,-1-1 0,0 1 0,0-1 0,1 1 0,-1 0 0,0 1 0,-5 0 0,7-1 0,-1 1 0,1 0 0,-1 0 0,1 0 0,-1 0 0,1 0 0,0 0 0,0 1 0,-1-1 0,1 1 0,0-1 0,0 1 0,0 0 0,1 0 0,-1 0 0,0 0 0,1 0 0,-1 0 0,1 0 0,0 1 0,0-1 0,0 0 0,0 1 0,0-1 0,-1 5 0,-2 9 0,0 0 0,-3 30 0,6-43 0,-4 153 0,5-126 0,1-3 0,2 0 0,0 1 0,2-1 0,1-1 0,1 1 0,1-1 0,2 0 0,0-1 0,2 0 0,0-1 0,2 0 0,1-1 0,1 0 0,29 32 0,-37-47 0,1 0 0,0 0 0,1 0 0,0-1 0,0-1 0,0 0 0,1 0 0,0-1 0,0 0 0,17 4 0,-23-7 0,1 0 0,-1-1 0,1 0 0,0 0 0,0 0 0,-1-1 0,1 0 0,0 0 0,0 0 0,-1-1 0,1 1 0,0-2 0,0 1 0,-1-1 0,1 1 0,-1-1 0,0-1 0,1 1 0,-1-1 0,0 0 0,0 0 0,-1-1 0,7-5 0,-2-1 0,0-1 0,-1-1 0,-1 1 0,0-1 0,0-1 0,-1 1 0,-1-1 0,6-20 0,2-15 0,6-54 0,6-24 0,-7 77 0,-17 47 0,0 0 0,0 0 0,0 1 0,0-1 0,0 0 0,0 1 0,0-1 0,1 1 0,-1-1 0,0 1 0,1-1 0,-1 1 0,1 0 0,0 0 0,-1 0 0,1 0 0,0 0 0,0 0 0,0 0 0,-1 1 0,1-1 0,4 0 0,-5 1 0,1 1 0,-1-1 0,0 1 0,1-1 0,-1 1 0,1-1 0,-1 1 0,0 0 0,1 0 0,-1-1 0,0 1 0,0 0 0,0 0 0,0 0 0,0 1 0,0-1 0,0 0 0,0 0 0,0 0 0,0 1 0,-1-1 0,1 0 0,-1 1 0,1 1 0,12 40 0,-11-35 0,6 34 0,-1 1 0,0 47 0,-5-51 0,1-1 0,2-1 0,12 46 0,-17-82 0,1 0 0,-1 0 0,0-1 0,0 1 0,0 0 0,1 0 0,-1-1 0,0 1 0,1 0 0,-1-1 0,1 1 0,-1 0 0,1-1 0,-1 1 0,1 0 0,-1-1 0,1 1 0,-1-1 0,1 1 0,0-1 0,-1 0 0,1 1 0,0-1 0,0 0 0,-1 1 0,1-1 0,0 0 0,0 0 0,-1 0 0,1 1 0,0-1 0,0 0 0,0 0 0,-1 0 0,1 0 0,0 0 0,0-1 0,0 1 0,-1 0 0,1 0 0,0 0 0,0-1 0,-1 1 0,2-1 0,1-1 0,0 0 0,0 0 0,0 0 0,-1 0 0,1 0 0,-1-1 0,1 1 0,-1-1 0,0 0 0,2-2 0,17-34 2,-3 0 1,27-79-1,-34 83-1,1 1 1,2 0-1,2 1 1,0 0-1,26-35 1,-6 28-2,-34 38 0,0 0 0,1 0 0,-1 0 0,1 1 0,-1-1 0,1 1 0,0-1 0,0 1 0,0 0 0,0 0 0,0 0 0,0 0 0,0 1 0,4-1 0,-6 1 0,0 1 0,0-1 0,0 0 0,0 1 0,0-1 0,0 1 0,0-1 0,0 1 0,0 0 0,0-1 0,-1 1 0,1 0 0,0 0 0,0-1 0,0 1 0,-1 0 0,1 0 0,-1 0 0,1 0 0,-1 0 0,1 0 0,-1 0 0,1 0 0,-1 0 0,0 0 0,1 0 0,-1 0 0,0 1 0,0-1 0,0 0 0,0 2 0,1 44 0,-2-35 0,2 37 0,0-11 0,-1-1 0,-11 69 0,8-96 0,1 1 0,1-1 0,-1 0 0,1 1 0,1-1 0,0 1 0,1-1 0,2 15 0,-3-24-2,1 0 0,0 0 1,0-1-1,0 1 0,0 0 0,0-1 0,0 1 0,0 0 1,0-1-1,0 0 0,0 1 0,0-1 0,0 1 1,0-1-1,0 0 0,0 0 0,0 0 0,0 0 0,1 0 1,-1 0-1,0 0 0,0 0 0,2-1 0,2 1-69,18 0-374</inkml:trace>
</inkml:ink>
</file>

<file path=ppt/ink/ink1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7"/>
    </inkml:context>
    <inkml:brush xml:id="br0">
      <inkml:brushProperty name="width" value="0.025" units="cm"/>
      <inkml:brushProperty name="height" value="0.025" units="cm"/>
      <inkml:brushProperty name="color" value="#FFFFFF"/>
    </inkml:brush>
  </inkml:definitions>
  <inkml:trace contextRef="#ctx0" brushRef="#br0">320 3 32575,'0'0'101,"0"-2"-45,-21 1-21,0 2-35,1 0 0,0 1 0,1 2 0,-1 0 0,0 0 0,1 2 0,0 1 0,0 0 0,1 1 0,0 1 0,0 1 0,1 0 0,-28 23 0,42-30 0,3-1 0,-1-1 0,1 1 0,-1 0 0,1 0 0,0 0 0,-1 0 0,1 0 0,0 0 0,0 0 0,1 0 0,-1-1 0,1 4 0,0 5 0,-1 8 0,-1 23 0,3-1 0,6 45 0,-7-79 0,15-4 0,-13-3 0,14 0 0,1-1 0,-1-1 0,1-1 0,23-8 0,-21 6 0,-1 1 0,1 1 0,32-3 0,-44 6 0,3 0 0,1 1 0,-1 0 0,1 1 0,15 3 0,-23-3 0,0 0 0,0 0 0,-1 1 0,1-1 0,0 1 0,-1 0 0,0 0 0,1 1 0,-1-1 0,0 1 0,0-1 0,0 1 0,0 0 0,-1 0 0,1 0 0,2 5 0,0 0 0,-1 0 0,0 1 0,0-1 0,-1 1 0,0 0 0,0 0 0,-1 0 0,0 0 0,-1 0 0,1 11 0,-2-15 0,0 1 0,0-1 0,0 1 0,-1-1 0,1 0 0,-2 1 0,1-1 0,0 0 0,-1 1 0,0-1 0,0 0 0,-1 0 0,1 0 0,-1-1 0,0 1 0,-1-1 0,1 0 0,-5 5 0,-2-1 0,-1 0 0,0 0 0,0-1 0,-1-1 0,0 0 0,0 0 0,-1-1 0,1-1 0,-1 0 0,0-1 0,0 0 0,0-1 0,-1-1 0,1 0 0,0 0 0,-1-2 0,1 1 0,-15-4 0,25 4-2,0-1 1,0 0-1,0 1 0,1-1 1,-1 0-1,0 0 0,1 0 1,-1-1-1,1 1 0,-1-1 0,1 1 1,0-1-1,-1 0 0,1 0 1,0 0-1,0 0 0,0 0 1,1 0-1,-1-1 0,1 1 1,-1-1-1,1 1 0,0-1 1,-1 0-1,1 1 0,1-1 0,-1 0 1,0 0-1,1 1 0,-1-1 1,1 0-1,0 0 0,0 0 1,0 0-1,0 0 0,1 1 1,0-4-1,4-14-190</inkml:trace>
</inkml:ink>
</file>

<file path=ppt/ink/ink12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4"/>
    </inkml:context>
    <inkml:brush xml:id="br0">
      <inkml:brushProperty name="width" value="0.05" units="cm"/>
      <inkml:brushProperty name="height" value="0.05" units="cm"/>
      <inkml:brushProperty name="color" value="#FFFFFF"/>
    </inkml:brush>
  </inkml:definitions>
  <inkml:trace contextRef="#ctx0" brushRef="#br0">10 511 32607,'-5'64'6,"3"-51"-4,0 1-1,1 0 1,1 0-1,2 19 0,-2-31-1,0 0-1,1-1 1,0 1-1,-1 0 1,1-1-1,0 1 1,0 0-1,-1-1 1,1 1-1,0-1 0,1 0 1,-1 1-1,0-1 1,0 0-1,1 1 1,-1-1-1,0 0 1,1 0-1,-1 0 1,1 0-1,0-1 1,-1 1-1,1 0 1,0-1-1,-1 1 1,1-1-1,2 1 0,5 0 4,0 1-1,1-2 1,17 0-1,-14 0 3,-10 0-4,0-1 0,0 1-1,0-1 1,1 0 0,-1 0 0,0 0-1,0 0 1,-1 0 0,1-1 0,0 0-1,0 1 1,-1-1 0,1 0-1,-1 0 1,1 0 0,-1-1 0,0 1-1,0 0 1,0-1 0,0 0 0,0 1-1,2-6 1,3-6-1,-1 1 1,-1-1-1,7-25 1,-2-6-1,6-76 1,3-23 9,-15 128-9,0-1-1,1 1 1,1-1 0,0 2-1,1-1 1,11-17 0,-15 29 0,0 1 0,0-1 1,0 0-1,0 1 0,1 0 0,-1 0 1,1 0-1,0 0 0,0 0 0,0 1 0,0 0 1,6-3-1,-7 4 0,0 0 0,0 0-1,0 0 1,0 1 0,0-1 0,0 1 0,0 0-1,1 0 1,-1 0 0,0 0 0,0 0 0,0 1-1,0-1 1,0 1 0,1 0 0,-1 0 0,0 0-1,-1 0 1,6 3 0,-3 0-1,0 1 0,0 0 0,0 0 0,-1 0 0,0 0 0,0 1 0,0-1 0,0 1 0,-1 0 0,0 0 0,3 10 0,4 12 0,8 37 0,-12-31 0,-1 0 0,-2 1 0,-2 58 0,-1-59 0,0-20 0,-1 0 0,0 0 0,-1 0 0,-1-1 0,0 1 0,-1 0 0,0-1 0,-1 0 0,-7 14 0,7-19 0,1 0 0,-1-1 0,-1 1 0,1-1 0,-1 0 0,-1 0 0,1-1 0,-1 0 0,0 0 0,0-1 0,-1 0 0,0 0 0,0-1 0,0 1 0,-11 3 0,11-6 0,0 1 0,0-1 0,0-1 0,0 1 0,0-2 0,0 1 0,0-1 0,-10 0 0,13-1 0,0 0 0,0 0 0,1 0 0,-1 0 0,1-1 0,-1 0 0,1 0 0,-1 0 0,1 0 0,0-1 0,0 1 0,0-1 0,0 0 0,-6-7 0,-6-11-2,0-1 0,1 0-1,2-1 1,0-1 0,-10-27 0,18 41-1,1 1 0,1-1 0,-1 0 0,2-1 0,-1 1 0,1 0 0,1-1 0,0 1 0,1-1 1,1-20-1,0 31 3,-1-1-1,1 0 1,0 1 0,0-1 0,0 1 0,0-1 0,0 1 0,0-1 0,1 1 0,-1-1-1,0 1 1,0 0 0,0 0 0,0 0 0,0 0 0,0 0 0,1 0 0,-1 0 0,0 0 0,0 0-1,0 0 1,2 1 0,0-1 0,2 0 0,0 1 0,0-1 0,0 1 0,0 0 0,0 1 0,0-1 0,0 1 0,0 0 0,-1 0 0,1 1 0,-1-1 0,1 1 0,6 5 0,3 5 0,-1 0 0,18 22 0,-9-9 0,12 12 0,63 64 0,-86-92 0,0 0 0,1-1 0,0 0 0,1-1 0,0-1 0,0 0 0,15 6 0,-22-11-1,0 0 1,-1-1-1,1 0 0,0 1 1,-1-2-1,1 1 0,0-1 1,0 0-1,0 0 0,0 0 1,0-1-1,9-2 0,-12 2 1,1-1 0,-1 1-1,1-1 1,-1 0 0,0 0-1,0 0 1,0 0-1,0-1 1,0 1 0,0-1-1,-1 1 1,1-1 0,-1 0-1,0 0 1,1-1-1,-1 1 1,-1 0 0,1-1-1,1-3 1,4-18 0,-1 1 0,0-1 0,-2 0 0,-2 0 0,0-1 0,-1 1 0,-4-31 0,2 19 0,7-74 0,-5 108 0,-1 0-1,1 0 1,0 0 0,-1 1 0,2-1-1,-1 0 1,0 0 0,0 0-1,1 1 1,0-1 0,-1 1-1,1-1 1,0 1 0,0 0 0,0 0-1,1-1 1,-1 2 0,0-1-1,1 0 1,0 0 0,-1 1 0,1-1-1,0 1 1,-1 0 0,1 0-1,0 0 1,3-1 0,4 1-1,0-1 0,0 2 0,0-1-1,0 1 1,0 1 0,18 2 0,-27-3 1,1 0 0,-1 0 0,1 1 0,0-1 0,0 0 0,0 1 0,0 0 0,-1-1 0,1 1 0,0 0 0,0 0 0,-1 0 0,1 0 0,-1 0 0,1 0 0,-1 0 0,1 1 0,1 2 0,-2-2 3,-5-1 10,-5 1-11,1 0 1,0 1-1,0 0 0,0 0 0,0 1 1,0 0-1,1 0 0,-1 1 1,1 0-1,1 0 0,-1 1 1,1 0-1,0 0 0,0 0 0,0 1 1,1 0-1,0 0 0,-5 10 1,0 0-2,0 1 0,1 1 0,1 0 0,1 0 0,1 0 0,-8 39 0,11-40 0,0 0 1,2 0-1,0 0 0,1 0 1,2 20-1,-1-33 0,0 1-1,1 0 0,-1-1 0,1 1 0,0-1 1,0 0-1,0 0 0,1 0 0,0 0 1,0 0-1,0 0 0,1-1 0,0 1 0,-1-1 1,1 0-1,1 0 0,-1-1 0,1 1 1,-1-1-1,6 3 0,1-1 0,0 0 0,0-1 0,0-1 0,1 0 0,-1 0-1,1-1 1,20 1 0,83-4 3,-109 1-2,1 0-1,0-1 1,0 0 0,-1 0 0,1-1 0,0 1-1,-1-1 1,1-1 0,-1 1 0,1-1-1,-1-1 1,0 1 0,-1-1 0,1 0 0,0 0-1,7-8 1,-7 5-1,0-1 1,0 1-1,0-2 0,-1 1 0,-1 0 0,1-1 0,-1 0 1,-1 0-1,0 0 0,3-12 0,-2 4 0,-2 0 0,0 0 0,0 0 0,-2 0 0,0 0 0,-1 0 0,-1 0-1,0 0 1,-1 0 0,-1 1 0,-1-1 0,-9-22 0,5 20 0,0 1 0,-2 1 0,0 0 0,-1 0 0,0 1 0,-2 1 0,1 0 0,-2 1 0,-24-19 0,34 30 0,1 0 0,-1 0 0,0 1 0,0 0 0,0 0 0,0 1 0,0-1 0,-1 1 0,1 0 0,0 0 0,-6 0 0,8 1 0,1 0 0,0 0 0,-1 1 0,1-1 0,0 0 0,-1 1 0,1 0 0,0-1 0,0 1 0,0 0 0,-1 0 0,1 0 0,0 0 0,0 0 0,0 1 0,1-1 0,-1 1 0,0-1 0,0 1 0,1 0 0,-1 0 0,1-1 0,0 1 0,-1 0 0,-1 4 0,-1 8 0,0 1 0,1 0 0,1-1 0,0 1 0,0 0 0,2 1 0,0-1 0,3 22 0,-2-17 0,1-5 0,0 0-1,1-1 1,1 1-1,0-1 1,1 0 0,0 0-1,1-1 1,1 1 0,0-1-1,0-1 1,19 23-1,-20-27 0,1 0 1,0-1-1,1 0 0,0-1 0,0 0 0,0 0 0,1 0 0,10 4 0,-13-7 1,1-1 0,-1 0 0,1 0 0,-1 0 0,1-1 0,-1 0 0,1 0 0,0 0 0,-1-1 0,1 0 0,0-1 0,0 0 0,7-1 0,-9 0 0,0 0 1,0 0 0,-1 0 0,1-1 0,-1 0 0,1 0-1,-1 0 1,0 0 0,0-1 0,0 0 0,0 0 0,-1 0 0,0 0-1,0 0 1,0-1 0,4-8 0,2-4-1,-1 0-1,-1-1 1,8-27 0,-7 10 0,4-47 0,-9 55 0,1 1 0,1-1 0,17-47 0,-20 69 0,0 0 0,0 0 0,1 1 0,0-1 0,0 1 0,0 0 0,1-1 0,0 1 0,-1 1 0,1-1 0,0 1 0,1-1 0,-1 1 0,1 1 0,-1-1 0,1 0 0,0 1 0,0 0 0,0 0 0,0 1 0,0-1 0,1 1 0,-1 0 0,0 1 0,0-1 0,1 1 0,8 1 0,-11-1 0,0 0 0,1 0 0,-1 1-1,0 0 1,1 0 0,-1 0 0,0 0 0,0 0 0,0 0 0,0 1-1,0-1 1,0 1 0,0 0 0,-1 0 0,1 0 0,2 3-1,1 1 1,-1 0-1,0 1 0,-1-1 0,1 1 1,-1 0-1,5 12 0,0 5-1,-1 0 0,-2 0 0,6 34 0,-4 8 7,-3 1 0,-4 80-1,-1-79-2,-2-184 13,6-167-17,-2 265 0,0 0-1,1 0 1,1 0-1,7-21 1,-9 34 2,1-1-1,-1 1 1,1 0 0,0 0 0,0 0 0,0 1 0,7-8 0,-7 10 0,-1 0 0,0 0 0,0 0 0,1 0 0,-1 1 0,1 0 0,-1-1 0,1 1 0,0 0 0,-1 0 0,1 0 0,0 1 0,0-1 0,0 1 0,-1-1 0,5 1 0,-5 0 0,0 0 0,0 1 0,-1-1 0,1 0 0,0 1 0,0-1 0,0 1 0,-1 0 0,1 0 0,0 0 0,-1 0 0,1 0 0,0 0 0,-1 0 0,1 0 0,-1 0 0,0 1 0,0-1 0,1 1 0,-1-1 0,0 1 0,1 1 0,17 43 0,-16-36 0,18 64 0,-4 1 0,14 133 0,-27-174 0,-1-23 1,-2-19 3,1-21 4,-3-45-7,3-110-13,0 164 12,0 1-1,2 0 0,0 0 1,1 0-1,0 1 1,2 0-1,10-21 0,-15 35 0,1-1 0,0 1-1,1 0 1,-1-1 0,0 2 0,1-1-1,0 0 1,0 1 0,0 0-1,1-1 1,-1 2 0,7-4 0,-8 4 0,-1 1 1,1 0-1,0 0 1,-1 1-1,1-1 1,0 0-1,0 1 1,0 0-1,-1 0 1,1-1-1,0 2 1,0-1-1,0 0 1,0 1-1,-1-1 1,1 1-1,0 0 0,0 0 1,-1 0-1,1 0 1,-1 0-1,1 1 1,-1-1-1,4 4 1,0 0 0,-1 0 0,0 1 0,-1 0 0,1 0 0,-1 1 0,0-1 0,-1 1 0,0 0 0,0 0 0,4 13 0,0 5 0,6 48 0,-6 40 0,-7-89 2,0 0 0,2 0 0,1 0 0,1-1-1,0 1 1,14 36 0,-17-55-2,1-1 1,0 0-1,0-1 0,1 1 0,-1 0 0,1-1 0,0 1 0,0-1 1,0 0-1,0 0 0,1 0 0,-1 0 0,1-1 0,-1 1 0,1-1 0,0 0 1,0 0-1,0 0 0,6 1 0,3 0 0,0-1 1,0-1-1,0 0 0,-1-1 0,16-1 0,-14 1 2,-6-1-1,0 1 0,0-1 0,0-1 0,-1 1 0,1-2 0,0 1 0,-1-1 0,0 0 0,1 0 0,-1-1 0,12-8 0,-10 5-1,0-1 1,-1 0-1,0 0 0,0-1 0,-1 1 1,0-2-1,9-15 0,-5 5 0,-1-2 0,-1 1 0,-1-1 0,-1-1-1,-1 1 1,-1-1 0,3-40 0,-6-130 0,-2 182 0,0 0 0,-1 1 0,-1-1 0,1 1 0,-1-1 0,-1 1 0,0 0 0,-1 0 0,0 0 0,0 0 0,-7-9 0,10 17 0,0-1 0,-1 1 1,1 0-1,-1 0 0,0 0 0,1 1 1,-1-1-1,0 0 0,0 1 0,0-1 1,0 1-1,-1-1 0,1 1 0,0 0 1,-1 0-1,1 0 0,0 0 0,-1 1 1,1-1-1,-1 1 0,1-1 0,-1 1 1,0 0-1,1 0 0,-1 0 0,1 0 1,-1 1-1,1-1 0,-1 1 0,1-1 1,-4 2-1,1 1 1,0-1-1,0 1 1,0 0-1,0 1 1,1-1 0,-1 1-1,1 0 1,0 0 0,0 0-1,0 0 1,1 1-1,-5 7 1,0 2-1,1 0 0,0 1 0,1 0 0,1 0 0,0 1 0,1-1 0,-3 26 0,3 8 0,1 58 0,3-98 0,0 1 1,1 0 0,0 0-1,0 0 1,1 0 0,0 0 0,1-1-1,0 1 1,1-1 0,0 1 0,0-1-1,1 0 1,0-1 0,0 1 0,1-1-1,0 0 1,1 0 0,0-1 0,0 0-1,1 0 1,14 10 0,-15-12 0,1 0 1,1 0-1,-1-1 1,1 0-1,-1 0 1,1-1-1,0 0 0,1-1 1,11 2-1,9-1 6,48 0 0,-73-3-8,-2 0-10,1 0 0,-1 0 0,0 0 1,0 0-1,0 0 0,0 0 0,0-1 0,0 0 1,0 1-1,0-1 0,0 0 0,0-1 1,-1 1-1,1 0 0,0-1 0,-1 0 0,1 1 1,-1-1-1,1 0 0,-1 0 0,0-1 1,0 1-1,0 0 0,2-4 0,15-33-819</inkml:trace>
</inkml:ink>
</file>

<file path=ppt/ink/ink12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6"/>
    </inkml:context>
    <inkml:brush xml:id="br0">
      <inkml:brushProperty name="width" value="0.05" units="cm"/>
      <inkml:brushProperty name="height" value="0.05" units="cm"/>
      <inkml:brushProperty name="color" value="#FFFFFF"/>
    </inkml:brush>
  </inkml:definitions>
  <inkml:trace contextRef="#ctx0" brushRef="#br0">1 99 32271,'0'-27'288,"0"53"-144,9 791-128,-9-804-16,0 7 0,0 1 0,1-1 0,1 1 0,6 21 0,-2-70 3,2-284 11,-8 176-14,22-165-1,-20 283 0,1 0-1,0 0 1,2 0 0,0 1-1,9-21 1,-12 34 1,0 0-1,0 1 1,0-1 0,1 1 0,-1-1-1,1 1 1,0 0 0,0 0-1,0 0 1,0 1 0,1-1 0,-1 1-1,1-1 1,-1 1 0,1 0-1,0 1 1,0-1 0,0 1 0,0-1-1,0 1 1,0 0 0,0 1-1,1-1 1,-1 1 0,0 0 0,0 0-1,8 1 1,-9-1 0,1 1 0,-1-1 0,1 1 0,0 0 0,-1 0 0,0 1 0,1-1 0,-1 1 0,0-1 0,1 1 0,-1 0 0,0 0 0,-1 1 0,1-1 0,5 6 0,-4-2 0,1 0 0,-1 0 0,0 0 0,0 1 0,-1 0 0,0 0 0,3 10 0,0 3 0,-2 1 0,0 0 0,-1 0 0,0 38 0,-3-52 0,0 1 0,0-1 0,0 0-1,-1 0 1,0 0 0,0 0 0,-1 0 0,0 0 0,0-1 0,-1 1 0,1 0 0,-2-1-1,1 0 1,-1 0 0,0 0 0,0 0 0,0 0 0,-1-1 0,0 0 0,0 0-1,-9 7 1,1-3-2,1-1 0,-1-1-1,-1 0 1,1 0 0,-1-2 0,0 1-1,-1-2 1,1 0 0,-1-1-1,0 0 1,0-1 0,0-1 0,-25-1-1,40 0 2,0 0 0,-1 0 0,1-1 0,0 1 0,-1 0 0,1-1 0,0 1 0,-1 0 1,1-1-1,0 1 0,0-1 0,0 1 0,-1 0 0,1-1 0,0 1 0,0-1 0,0 1 0,0-1 0,0 1 0,0-1 0,0 1 0,0 0 0,0-1 0,0 1 0,0-1 0,0 1 0,0-1 0,0 1 0,0-1 0,1 1 0,-1 0 0,0-1 0,0 1 0,0-1 0,1 1 0,-1 0 0,0-1 0,0 1 0,1 0 0,0-1 0,6-1 2,1 1 0,-1 0-1,1 1 1,-1 0-1,1 0 1,0 0 0,-1 1-1,1 0 1,-1 1-1,1 0 1,-1 0 0,13 6-1,-4 5 1,-1 0-1,0 2 1,-1-1-1,-1 2 0,18 27 1,-10-15-1,8 15 0,-23-32 0,1 0 0,1 0 0,0-1 0,0 0 0,1 0 0,0 0 0,1-1 0,0-1 0,14 10 0,-23-17 0,0-1 0,0 1 0,1 0 0,-1 0 0,1-1 0,-1 1 0,1-1 0,-1 1 0,1-1 0,-1 1 0,1-1 0,-1 0 0,1 0 0,-1 0 0,1 0 0,0 0 0,-1 0 0,1-1 0,-1 1 0,1 0 0,-1-1 0,1 1 0,-1-1 0,1 1 0,-1-1 0,0 0 0,1 0 0,-1 0 0,0 1 0,1-1 0,-1 0 0,0-1 0,0 1 0,0 0 0,1-2 0,2-3 0,-1-1 0,0 0 0,0 0 0,-1 0 0,0 0 0,2-9 0,-1 1 0,7-22 0,30-103 0,-34 123 0,1-1-1,1 1 1,1 1-1,0-1 1,17-22-1,-22 35 0,-1-1 0,1 2 0,0-1 0,0 0-1,0 1 1,0 0 0,0 0 0,1 0 0,0 0-1,-1 1 1,1 0 0,6-2 0,-1 1-2,1 1 0,-1 1 1,1 0-1,19 0 0,-29 1 3,1 0 0,-1 0 0,0 0 0,1 0 0,-1 0 0,0 0 0,1 0 0,-1 1 0,0-1 0,1 1 0,-1-1 0,0 1 0,0-1 0,1 1 0,-1 0 0,0-1 0,0 1 0,0 0 0,0 0 0,0 0 0,0 0 0,0 0 0,0 0 0,0 0 0,-1 0 0,1 0 0,1 2 0,-1 2-4,0-1-1,0 1 1,0-1-1,-1 1 1,0 0-1,0 7 1,0-11 3,0 0 1,-1 0 0,0 0 0,1-1 0,-1 1 0,0 0 0,1 0 0,-1 0 0,0 0 0,0 0 0,0-1 1,0 1-1,0 0 0,0-1 0,0 1 0,0-1 0,0 1 0,0-1 0,0 0 0,0 1 0,0-1 0,0 0 0,0 0 0,-1 0 0,1 0 0,0 0 0,0 0 0,0 0 1,0 0-1,0 0 0,-2-1 0,-42-4 27,42 4-25,0 0-1,0 1 0,0-1 1,0 1-1,-1-1 0,1 1 1,0 0-1,0 0 0,-1 0 0,1 1 1,0-1-1,0 1 0,-1 0 1,1-1-1,0 2 0,0-1 1,0 0-1,0 0 0,-3 3 1,2 0-2,0 0 1,1 0 0,-1 0 0,1 1-1,0 0 1,0-1 0,0 1 0,0 0-1,1 0 1,-3 9 0,-3 9-1,1 1 0,1 0 0,1 0 0,1 0 0,2 1 0,0 0 0,1-1 0,3 31 0,-1-52 0,-1 0 0,1 0 0,0 0 0,0 0 0,0 0 0,0 0 0,0-1 0,1 1 0,-1 0 0,1-1-1,0 1 1,-1 0 0,1-1 0,0 0 0,1 0 0,-1 1 0,3 1 0,0-1-1,0 0 0,0 0 0,1 0 0,-1 0 1,1-1-1,-1 0 0,1 0 0,10 1 0,-8-1 0,-1-1 1,0 0 0,0-1-1,1 0 1,-1 0-1,0 0 1,0-1-1,1 0 1,-1 0 0,0-1-1,0 0 1,0-1-1,0 1 1,-1-1-1,11-6 1,-11 3 0,1 0-1,-1 0 1,0-1 0,-1 0 0,0 0-1,0-1 1,0 0 0,-1 1 0,0-1-1,0-1 1,-1 1 0,-1 0 0,1-1-1,-1 0 1,1-11 0,1-16-4,-1-1 0,-4-52 0,0 39 7,2 42 0,-2-28 7,1 35-9,0 0 0,0 0 0,0 0 0,0 0 0,0 0 1,-1 0-1,1 0 0,0 0 0,0 0 0,-1 0 0,1 0 0,-1 0 1,1 0-1,-1 1 0,1-1 0,-1 0 0,1 0 0,-1 0 0,0 1 0,0-1 1,1 0-1,-1 1 0,0-1 0,0 0 0,-1 0 0,1 1-1,0 0 0,0 1 1,0-1-1,0 0 0,0 0 0,0 1 0,0-1 0,0 0 0,0 1 0,0-1 0,0 1 0,0 0 0,0-1 1,1 1-1,-1 0 0,0-1 0,0 1 0,1 0 0,-1 0 0,0-1 0,1 1 0,-1 0 0,1 0 1,-1 0-1,1 0 0,0 0 0,-1 0 0,1 0 0,0 0 0,-1 2 0,-7 35 0,7-34 0,-3 40 0,1 70 0,3-84 0,0-18 0,1-1-1,1 1 1,0 0 0,0 0 0,1-1-1,1 1 1,0-1 0,0 0 0,10 18 0,-11-24-2,0 0 1,1 1 0,-1-1-1,1-1 1,0 1 0,1 0 0,-1-1-1,1 0 1,-1 0 0,1 0-1,0-1 1,1 1 0,-1-1 0,1-1-1,-1 1 1,1-1 0,0 0-1,0 0 1,0 0 0,8 0 0,-4-1 0,0 0 1,0-1-1,1 0 1,-1 0-1,17-4 1,-23 3 0,-1 0 0,1-1 0,0 1 0,0-1 0,-1 0 0,1 0 0,-1 0 0,0-1 0,0 1 0,0-1 0,0 0 0,0 1 0,0-1 0,-1-1 0,1 1 0,3-7 0,11-23 0,-2-1 0,-2 0 0,-1-1 0,12-53 0,-15 49 0,2 1 0,1 0 0,24-48 0,-33 80 0,1 0 0,-1 0 0,1 0 0,0 0 0,1 1 0,7-8 0,-9 10 0,0 1 0,0 0 0,0 0 0,0 1 0,0-1 0,0 1 0,1-1 0,-1 1 0,1 0 0,-1 0 0,1 0 0,-1 1 0,1-1 0,6 1 0,-7 0 0,0 1 0,-1-1 0,1 1 0,0 0 0,-1 0 0,1 0 0,-1 0 0,1 0 0,-1 0 0,0 1 0,1-1 0,-1 1 0,0-1 0,0 1 0,0 0 0,0 0 0,0 0 0,0 0 0,-1 0 0,1 1 0,1 3 0,5 8 0,-1 0 0,8 26 0,-9-24 0,8 23 2,-1 1 0,-3 0 0,-1 1 0,-2-1-1,-2 2 1,0 58 0,-5-95-1,1 1-1,-2-1 1,1 0-1,-1 1 1,0-1-1,0 0 1,0 1-1,-1-1 1,0 0-1,0 0 1,0 0 0,0 0-1,-1-1 1,0 1-1,0-1 1,0 1-1,-1-1 1,1 0-1,-1 0 1,0-1-1,0 1 1,0-1-1,-1 0 1,1 0-1,-1 0 1,0 0-1,0-1 1,0 0-1,0 0 1,0 0-1,0-1 1,0 0-1,-1 0 1,1 0-1,-7 0 1,4 0 0,1 0-1,0-1 1,0 0 0,-1 0 0,1-1-1,0 0 1,0 0 0,0 0 0,0-1-1,-10-3 1,12 2 0,0 0-1,0 0 1,1-1-1,-1 1 1,1-1-1,0 0 1,0 0 0,0 0-1,0 0 1,1-1-1,0 0 1,0 0-1,-4-9 1,-2-3-5,2 0 1,0 0-1,1-1 1,1 0-1,1 0 1,1-1-1,0 1 1,0-35-1,3 52 3,0 0 0,0-1 0,0 1 1,0 0-1,0 0 0,0 0 0,1 0 0,-1 0 0,0 0 1,1 0-1,-1 0 0,1 0 0,-1 0 0,1 0 0,-1 0 1,1 1-1,0-1 0,0 0 0,-1 0 0,1 0 0,0 1 1,0-1-1,0 0 0,0 1 0,0-1 0,0 1 0,0-1 1,0 1-1,0 0 0,0-1 0,0 1 0,0 0 0,0 0 1,0-1-1,0 1 0,0 0 0,2 0 0,1 0 1,0 1 0,1-1 0,-1 1 0,1 0 0,-1 0 0,0 0 0,0 0 0,8 4 0,3 5 0,0 0 0,0 1 0,-1 0 0,-1 1 0,22 24 0,30 27 13,-46-48-12,0-1-1,0-1 1,2-1 0,42 19-1,-47-25 0,0-1 0,1 0 0,0-1 0,0-1 0,0-1 0,0 0 0,26-2 0,-37 0 0,0-1 0,0 1 0,0-2 0,0 1 0,0 0 0,0-1 0,-1 0 0,1-1 0,-1 1 0,1-1 0,-1 0 0,0 0 0,8-7 0,-6 3 1,0 0 0,0 0 0,-1-1 0,0 0 0,0 0 0,-1 0 0,8-18 0,-5 5 0,0-1 0,-1 0 0,-2 0 1,0-1-1,-1 0 0,1-38 0,-2-17 4,-3-1-1,-4 0 1,-19-114 0,10 139 3,7 33 4,1 0 1,1 0 0,-2-39-1,49 650-9,-19-451-3,-19-121 0,0 0 0,1-1 0,1 1 0,1-1 0,14 23 0,-18-33 0,1-1 0,1 0 0,-1 0 0,1 0 0,0 0 0,0-1 0,1 0 0,-1-1 0,1 1 0,0-1 0,1-1 0,-1 1 0,1-1 0,-1-1 0,1 1 0,0-1 0,0 0 0,0-1 0,0 0 0,0 0 0,16-2 0,-14 1 0,0-1 0,0 0 0,0-1 0,-1 0 0,1-1 0,-1 0 0,0 0 0,1-1 0,-1 0 0,-1-1 0,1 0 0,-1 0 0,0-1 0,0 0 0,0 0 0,-1-1 0,10-11 0,-7 4 0,-1 0 0,0-1 0,-1 0 0,-1 0 0,0-1 0,-1 0 0,-1 0 1,0 0-1,3-29 0,-2-7-5,-2-92 0,-4 118 1,0 17 3,-4-65-2,4 70 3,-1 0 0,0-1 0,0 1 1,0 0-1,-1-1 0,0 1 0,0 0 0,0 0 0,0 1 0,0-1 0,-1 0 0,0 1 0,-4-5 0,6 7 0,0 0 0,0 0 0,0 0 0,0 0 0,0 0 0,0 1 0,0-1 0,-1 1 0,1-1 0,0 1 0,-1-1 0,1 1 0,0-1 0,-1 1 0,1 0 0,0 0 0,-1 0 0,1 0 0,-1 0 0,1 0 0,0 0 0,-1 1 0,1-1 0,0 0 0,-1 1 0,1-1 0,0 1 0,-1-1 0,1 1 0,0 0 0,0-1 0,0 1 0,0 0 0,-1 0 0,1 0 0,0 0 0,1 0 0,-1 0 0,-2 2 0,-1 3 0,0-1 0,0 1 0,1 0 0,-1 0 0,1 1 0,-2 7 0,-1 6 0,1 1 0,0 0 0,2 1 0,-2 40 0,10 88 0,-4-135 0,1 0 0,0 0 0,1-1 0,1 1 0,0-1 0,1 0 0,1 0 0,8 16 0,-11-24 0,0-1 0,1 0 0,0 1 0,-1-2 0,2 1 0,-1 0 0,0-1 0,1 0 0,0 0 0,0 0 0,0 0 0,1-1 0,-1 0 0,1 0 0,0-1 0,-1 1 0,1-1 0,0 0 0,0-1 0,1 0 0,-1 0 0,7 1 0,3-1 0,0-1 0,0-1 0,30-4 0,-40 4 0,-1-1 0,0 0 0,1 0 0,-1 0 0,0 0 0,0-1 0,0 0 0,0 0 0,-1 0 0,1-1 0,-1 1 0,0-1 0,0 0 0,5-8 0,1-1 0,-2-1 0,1 1 0,-2-2 0,0 1 0,-1-1 0,0 0 0,-1 0 0,-1-1 0,3-21 0,-1-11 0,-1-85 0,-5 81 0,8-61 0,-7 106-1,0 1 0,0 0 0,1 0 0,-1 0 0,1 1 0,1-1 0,3-7 0,-5 11 1,0 1-1,1-1 1,-1 0 0,1 0-1,-1 1 1,1-1-1,0 1 1,-1-1 0,1 1-1,0 0 1,0 0 0,0 0-1,0 0 1,1 0 0,-1 0-1,0 0 1,0 1-1,0-1 1,1 1 0,-1 0-1,4-1 1,1 1 0,0 0 0,0 0 0,0 0 0,0 1 0,0 0 0,0 1 0,0-1 0,0 1 0,0 1 0,-1-1 0,1 1 0,6 4 0,-5-2 0,0 1 0,-1 1 0,0-1 0,0 1 0,0 1 0,-1-1 0,0 1 0,7 12 0,-5-7 0,-1 0 0,-1 1 0,0 0 0,0 0 0,-2 0 0,0 0 0,3 19 0,-3-2 0,-1 0 0,-2 46 0,-2-62 0,-1-1 0,0 1 0,-1-1 0,-1 0 0,0 0 0,-1 0 0,0 0 1,-9 13-1,1 4 2,9-21-1,0 0 1,0 0 0,2 1-1,-1-1 1,1 1 0,1 0-1,-1 14 1,2-24-2,0 0 0,1 0 1,-1 0-1,0 0 0,0-1 0,1 1 0,-1 0 0,1 0 1,-1-1-1,1 1 0,-1 0 0,1-1 0,-1 1 1,1 0-1,0-1 0,-1 1 0,1-1 0,0 1 0,-1-1 1,1 1-1,0-1 0,0 0 0,-1 1 0,1-1 1,0 0-1,0 0 0,0 1 0,-1-1 0,1 0 0,0 0 1,0 0-1,1 0 0,36 1 9,-27-2-8,-10 1-1,21 0 0,36-4 0,-50 3 0,-1-1 0,1 0 0,-1 0 0,1-1 0,-1 0 0,0 0 0,0-1 0,8-5 0,-2 0-1,-1 0-1,0-1 1,18-19-1,-26 25-21,-1-1-1,1 1 1,-1-1 0,0 0-1,0 0 1,-1 0-1,1 0 1,-1 0 0,0 0-1,0-1 1,-1 1-1,0-1 1,1-5 0,-2-11-540</inkml:trace>
</inkml:ink>
</file>

<file path=ppt/ink/ink12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7"/>
    </inkml:context>
    <inkml:brush xml:id="br0">
      <inkml:brushProperty name="width" value="0.05" units="cm"/>
      <inkml:brushProperty name="height" value="0.05" units="cm"/>
      <inkml:brushProperty name="color" value="#FFFFFF"/>
    </inkml:brush>
  </inkml:definitions>
  <inkml:trace contextRef="#ctx0" brushRef="#br0">1 4 32191,'46'5'112,"22"-5"-48,8 0 96,5 0-96,1 0-48,-6 0-16,-11 0-64,-22-8-672</inkml:trace>
</inkml:ink>
</file>

<file path=ppt/ink/ink12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9"/>
    </inkml:context>
    <inkml:brush xml:id="br0">
      <inkml:brushProperty name="width" value="0.05" units="cm"/>
      <inkml:brushProperty name="height" value="0.05" units="cm"/>
      <inkml:brushProperty name="color" value="#FFFFFF"/>
    </inkml:brush>
  </inkml:definitions>
  <inkml:trace contextRef="#ctx0" brushRef="#br0">56 801 31711,'-15'55'178,"10"-39"-124,0-1 0,2 1 0,0 0 0,-2 30 0,5-45-6,4-1 16,1 0-52,0-1 1,-1 0 0,1 0-1,-1 0 1,1-1-1,-1 1 1,0-1 0,1 0-1,-1 0 1,0-1-1,0 1 1,0-1 0,-1 0-1,1 0 1,-1 0-1,0-1 1,4-4 0,7-9 12,-1 0-1,16-30 1,-6 6-7,-3-1 0,-1-2-1,-2 1 1,13-55 0,31-189 5,-12 45-7,-47 234-13,4-16 8,-6 23-11,1 0 0,-1 0 0,0 1 0,0-1 1,1 0-1,-1 1 0,0-1 0,1 0 0,-1 1 1,1-1-1,-1 1 0,1-1 0,-1 0 1,1 1-1,-1-1 0,1 1 0,0 0 0,-1-1 1,1 1-1,-1-1 0,1 1 0,0 0 1,-1 0-1,2-1 0,0 2 0,-1 0 0,0-1 0,0 1 0,0 0 0,0 0 0,1 0 0,-2 0 0,1 0 0,0 1 0,0-1 0,0 0 0,0 0 0,-1 1 0,1-1 0,0 0 0,-1 1 0,1-1 0,-1 1 0,0-1 0,0 0 0,1 1 0,-1-1 0,0 1 0,0 1 0,2 8 0,111 481 0,-102-438-5,-3 0-1,3 102 1,-11-152 5,0 0 0,0 1 0,-1-1 0,0 0 0,1 0 0,-1 0 0,-1 0 0,1 0 0,-1 0 0,1 0 0,-1 0 0,0-1 0,0 1 0,-1 0 0,1-1 0,-1 0 0,0 0 0,0 0 0,0 0 0,0 0 0,0 0 0,-1-1 0,1 1 0,-1-1 0,0 0 0,1 0 0,-1-1 0,0 1 0,0-1 0,-5 1 0,-12 3 0,0-1 0,0-2 0,0 0 0,-37-2 0,41 0 0,6 0 0,-1-2-1,1 0 1,-1 0 0,1-1-1,0 0 1,0-1 0,0 0-1,0-1 1,1 0 0,0-1 0,0 0-1,0 0 1,1-1 0,0-1-1,-9-9 1,-2-3-8,1-1 1,1 0-1,0-2 1,2 0-1,-15-28 0,28 45 6,-1-1-1,1 1 0,0-1 1,1 0-1,-1 0 0,1 0 1,1 0-1,-1 0 0,1 0 1,0-15-1,1 22 3,1-1-1,-1 0 1,0 0-1,1 0 1,-1 0-1,1 0 1,-1 1-1,1-1 1,-1 0 0,1 0-1,0 1 1,-1-1-1,1 0 1,0 1-1,-1-1 1,1 1 0,0-1-1,0 1 1,0-1-1,-1 1 1,1-1-1,0 1 1,0 0 0,0-1-1,0 1 1,0 0-1,0 0 1,0 0-1,0 0 1,0 0 0,1 0-1,42 0 6,-29 1 1,-7-1-5,0 1-1,0 0 0,0 1 0,0 0 0,0 0 1,0 1-1,0 0 0,-1 0 0,1 1 1,-1 0-1,0 0 0,8 6 0,10 10 0,42 43 0,-23-21 0,-37-36 0,14 14 0,45 30 0,-59-45 0,0-1 0,1 0 0,-1 0 0,1-1 0,0 0 0,0 0 0,0-1 0,0 0 0,0-1 0,1 0 0,8 1 0,-12-2 1,0 0-1,1 0 1,-1-1 0,0 1 0,0-1-1,0 0 1,0 0 0,9-4 0,-11 3-1,1 0 1,-1-1 0,0 1 0,0-1-1,-1 1 1,1-1 0,-1 0-1,1 0 1,-1 0 0,0-1 0,0 1-1,3-6 1,1-6-2,0 1 0,0-1 0,-1 0 0,-1 0 0,3-26 0,1-79-8,-7 89 9,0 1 0,2 0-1,13-59 1,-15 87 0,0-1 0,0 0 0,0 1 0,1-1 0,-1 1 0,1-1 0,-1 1 0,1 0 0,0-1 0,-1 1 0,1 0 0,1 0 0,-1 0 0,0 1 0,0-1 0,1 0 0,-1 1 0,0 0 0,1-1 0,0 1 0,-1 0 0,6-1 0,3 0 0,0 1 0,-1-1 0,1 2 0,17 1 0,-7-1 0,-19 0 0,-1 0 0,1 0 0,-1 0 0,1 0 0,-1 0 0,1 0 0,-1 1 0,1-1 0,-1 0 0,1 1 0,-1 0 0,0-1 0,1 1 0,-1 0 0,0-1 0,3 3 0,-5-2 0,0-1 0,0 1 0,0-1 0,-1 1 0,1-1 0,0 0 0,0 1 0,0-1 0,-1 0 0,1 0 0,0 0 0,0 0 0,-1 0 0,0 0 0,-3-1 1,0 1-1,0 0 1,0 0-1,0 0 1,0 1-1,0 0 1,0 0 0,0 0-1,0 1 1,0-1-1,0 1 1,1 0-1,-1 0 1,1 1 0,-1 0-1,1-1 1,0 1-1,0 1 1,0-1-1,1 0 1,-1 1 0,1 0-1,0 0 1,0 0-1,0 0 1,1 1-1,-3 4 1,-3 6 0,0 0 0,2 0 0,0 1 0,0 0 0,2 0 0,0 1 1,-2 20-1,2-2-3,2 1 1,4 49 0,-2-78 2,1 0 0,0 1-1,1-1 1,0 0-1,0 0 1,0 0 0,1 0-1,0-1 1,0 1-1,1-1 1,-1 1 0,1-1-1,1 0 1,-1-1 0,1 1-1,0-1 1,10 8-1,-7-7 1,0-1-1,0 0 0,0 0 0,0-1 0,1 0 0,0-1 1,0 0-1,0 0 0,0-1 0,0 0 0,1-1 0,-1 0 0,13 0 1,-13-1 0,5 0 2,0 0 0,0-1 1,0 0-1,13-4 0,-22 4-2,0-1 0,0 0 0,0 0-1,-1 0 1,1 0 0,-1-1 0,0 0-1,1 0 1,-1 0 0,0-1 0,-1 1 0,1-1-1,-1 0 1,4-5 0,1-3-2,0 0 0,-2 0 0,1-1 1,-2 1-1,1-1 0,-2 0 0,6-23 0,-4-4-5,3-52-1,-8 63 4,2 1 1,1 0 0,1 0-1,13-42 1,-17 66 1,0 0 0,1 1 0,0-1 0,0 1 0,0 0 0,0 0-1,0 0 1,1 0 0,-1 0 0,1 0 0,0 0 0,0 1 0,0-1 0,0 1 0,0 0 0,0 0 0,1 0 0,-1 1 0,1-1 0,5-1 0,4 0-5,-1 1 0,1 1 0,0 0 0,23 1 0,-14 0 7,-22 0-1,0 0-1,0 0 1,1 0-1,-1 0 1,0 0-1,0 0 1,1 0 0,-1 0-1,0 0 1,0 0-1,0 0 1,1 0-1,-1 0 1,0 0-1,0 0 1,0 0-1,1 0 1,-1 0 0,0 0-1,0 0 1,0 0-1,1 0 1,-1 1-1,0-1 1,0 0-1,0 0 1,0 0-1,1 0 1,-1 0-1,0 1 1,0-1 0,0 0-1,0 0 1,0 0-1,0 0 1,1 1-1,-1-1 1,0 0-1,0 0 1,0 0-1,0 1 1,0-1-1,0 0 1,0 0 0,0 1-1,0-1 1,0 0-1,0 0 1,0 0-1,0 1 1,0-1-1,0 0 1,0 0-1,-1 1 1,-10 7-1,3-5 4,0-1 1,0 1 0,0 1-1,1-1 1,-1 1 0,1 0-1,0 1 1,0 0 0,0 0 0,1 1-1,0-1 1,-8 10 0,7-5-3,0 0 1,0 1 0,1-1 0,1 1 0,0 0-1,0 1 1,-5 19 0,2 10-2,2-1-1,1 1 1,2 80 0,3-116 0,0 0 1,1-1-1,-1 1 1,1 0-1,0-1 0,0 1 1,0-1-1,1 1 1,-1-1-1,1 0 0,0 1 1,0-1-1,1 0 1,-1 0-1,1-1 0,0 1 1,3 3-1,-1-3 1,-1-1 0,1 0-1,0 0 1,0 0-1,0 0 1,0-1 0,0 1-1,0-2 1,1 1-1,-1 0 1,1-1 0,0 0-1,8 0 1,-7 0-1,-1 0 1,1-1-1,-1 0 0,1 0 0,-1-1 1,1 0-1,-1 0 0,0 0 1,1-1-1,-1 0 0,0 0 1,11-6-1,-12 4 1,0 0 0,0 0-1,-1 0 1,0-1 0,1 1 0,-2-1 0,1 0 0,0 0 0,-1-1 0,0 1-1,0-1 1,-1 0 0,4-10 0,1-15-1,0 1 0,-3-1 0,0 0 0,-2 0 0,-3-50 0,1 44 0,1 22 0,-2 1 1,0-1-1,0 1 0,-1-1 1,-1 1-1,-1 0 0,-7-20 1,5 24 5,5 14-12,1-3 6,-3 12-1,2 1 1,-1-1-1,2 1 1,1 25-1,0 0 1,0-8 0,1 1 0,1-1 0,12 51 0,-11-66 0,1 0 0,0 0 0,1-1 0,1 0 0,1 0 0,0 0 0,0-1 0,18 21 0,-24-33 0,0 0 0,0 0 0,0 0 0,0 0 0,0 0 0,0 0 0,1-1 0,-1 1 0,0-1 0,1 0 0,0 0 0,-1 0 0,1 0 0,-1 0 0,1 0 0,0-1 0,0 1 0,-1-1 0,1 0 0,0 0 0,0 0 0,0 0 0,-1 0 0,1-1 0,0 1 0,2-2 0,-1 1 0,0-1 0,-1 1 0,1-1 0,-1 0 0,0 0 0,1-1 0,-1 1 0,0-1 0,0 1 0,-1-1 0,1 0 0,-1 0 0,1 0 0,-1 0 0,0 0 0,0-1 0,1-3 0,5-11-1,-2-1 0,0 0 0,-2-1 0,0 1-1,3-36 1,-7-102-9,0 16 14,3 125 7,2 13-8,0 7-4,-3-1 1,1 0 0,-1 0 0,0 0 0,0 1 0,0-1 0,-1 0 0,1 1 0,-1 0 0,0-1 0,0 1 0,1 5 0,4 11 0,53 169 0,-51-153 0,-1 1 0,-2-1 0,0 52 0,-4-72 0,0 17 0,-1-32 0,0 1 0,0-1 0,0 0 0,0 0 0,0 1 0,-1-1 0,1 0 0,0 0 0,-1 0 0,1 1 0,-1-1 0,1 0 0,-1 0 0,1 0 0,-1 0 0,0 0 0,-1 2 0,1-5 0,1 0-1,-1 0 1,1 0 0,-1 0 0,1 0 0,-1 0-1,1 0 1,0 0 0,0 0 0,0-4-1,0-19-4,0 0-1,2-1 0,0 1 0,2 0 1,1 0-1,7-24 0,54-123-139,-55 150 129,0 0 0,1 1-1,2 0 1,0 1 0,25-28-1,-34 43 28,-1 0-1,1 0 0,0 1 0,0 0 1,0 0-1,0 1 0,1-1 0,-1 1 1,1 0-1,0 0 0,0 1 0,0 0 1,0 0-1,1 0 0,-1 1 0,0 0 1,1 0-1,6 1 0,-12 0-9,1 0 1,-1 0-1,1 0 0,-1 0 0,1 0 0,-1 1 1,1-1-1,-1 0 0,1 1 0,-1-1 0,0 1 1,1 0-1,-1-1 0,0 1 0,0 0 0,1 0 1,-1 0-1,0 0 0,0 0 0,0 0 0,0 0 1,0 1-1,0-1 0,-1 0 0,2 3 0,0 1 0,0 0 0,0 1 0,-1-1-1,0 1 1,1 7 0,0 0 3,6 59 14,-1 102 0,-7-100-3,14 96 1,-14-169-21,0 0 0,0 0 0,0 0-1,0 0 1,0 0 0,0 0 0,0 0 0,0 0 0,0 0 0,1-1 0,-1 1-1,0 0 1,1 0 0,-1 0 0,0 0 0,1 0 0,-1-1 0,1 1-1,0 0 1,-1 0 0,1-1 0,-1 1 0,1 0 0,0-1 0,0 1 0,-1-1-1,1 1 1,0-1 0,0 1 0,0-1 0,-1 0 0,1 1 0,0-1 0,0 0-1,0 0 1,0 1 0,0-1 0,1 0 0,13 0-868</inkml:trace>
</inkml:ink>
</file>

<file path=ppt/ink/ink12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13"/>
    </inkml:context>
    <inkml:brush xml:id="br0">
      <inkml:brushProperty name="width" value="0.05" units="cm"/>
      <inkml:brushProperty name="height" value="0.05" units="cm"/>
      <inkml:brushProperty name="color" value="#FFFFFF"/>
    </inkml:brush>
  </inkml:definitions>
  <inkml:trace contextRef="#ctx0" brushRef="#br0">21 574 31118,'-7'38'350,"1"0"-1,0 57 1,5-83-306,1-8-27,0 0 0,0 0-1,0-1 1,0 1 0,1 0-1,-1 0 1,3 6 0,-2-8-13,0-1-1,0 0 1,-1 0 0,1 0 0,0 0 0,0 0-1,0 0 1,0 0 0,1 0 0,-1-1-1,0 1 1,0 0 0,0-1 0,1 1 0,-1-1-1,0 1 1,1-1 0,-1 1 0,0-1-1,1 0 1,-1 0 0,0 0 0,1 0 0,-1 0-1,1 0 1,0 0 0,3-1 4,1 1 0,-1-1 0,0 0 1,0-1-1,0 1 0,-1-1 0,1 0 1,0 0-1,0 0 0,-1-1 0,0 0 0,1 0 1,-1 0-1,0 0 0,-1-1 0,1 1 0,0-1 1,-1 0-1,0 0 0,0 0 0,0-1 0,-1 1 1,4-8-1,5-12-4,0-1 1,-2 0-1,8-35 1,-13 49 1,11-50-1,-3-1 0,7-81 0,-10-135 28,-9 287-32,-1 1 0,-1-1 0,-4 16 0,-3 19-2,7-29 0,1-1-1,0 1 1,1 0 0,1-1-1,0 1 1,1-1 0,0 1-1,1-1 1,1 0 0,0 0-1,8 17 1,5-5 1,0 0 0,35 37 0,-29-36 6,36 55 0,-53-73-7,-1 1 0,0-1 0,-1 1 0,0 0 1,-1 0-1,0 0 0,-1 1 0,1-1 0,-2 1 0,1 15 1,-2-22 0,-1 0 0,0 0 0,0-1 0,0 1 1,0 0-1,-1-1 0,1 1 0,-1-1 0,0 1 1,0-1-1,0 0 0,-1 0 0,1 0 0,-1 0 1,1 0-1,-1-1 0,0 1 0,0-1 0,0 0 1,-1 0-1,1 0 0,0 0 0,-7 2 0,-5 3 2,0-1 0,0-1 0,-1 0-1,-22 3 1,-17-3-17,-74-2 1,113-3 11,85-6 3,82-16 0,-131 18 0,1-1 0,-1-1 0,-1 0 0,1-2 0,-1 0 0,25-15 0,-35 17 0,0-1 0,0 0 0,0 0 0,-1-1 0,0 0 0,-1-1 0,1 1 0,-2-2 0,1 1 0,-1-1 0,-1 1 0,0-2 0,6-14 0,-3-5 1,-2 1 1,0-1-1,-2 0 1,-2 0-1,-1-1 1,-3-40-1,1 9 2,1 60-2,0 1-1,1 1 0,-1-1 0,0 0 0,0 1 0,0-1 0,0 0 0,0 1 1,0-1-1,0 0 0,0 1 0,0-1 0,0 0 0,-1 1 0,1-1 0,0 1 0,0-1 0,0 0 0,-1 1 0,1-1 0,0 1 0,-1-1 0,1 0 0,-1 1 0,1-1 0,-1 1 1,1 0-1,-1-1 0,1 1 0,-1-1 0,1 1 0,-1 0 0,1-1 0,-1 1 0,-1-1 0,2 1 0,-1 1 0,1-1 0,0 0 0,-1 0 0,1 1 0,-1-1 0,1 0 0,-1 0 0,1 1 0,0-1 0,-1 0 0,1 1 0,0-1 0,-1 1 0,1-1 0,0 0 0,0 1 0,0-1 0,-1 1 0,1-1 0,0 1 0,0-1 0,0 1 0,0-1 0,0 1 0,-1-1 0,1 0 0,0 1 0,0 0 0,-1 20 0,1-16 0,-1 28 0,1-1 0,5 40 0,-3-59 0,0 0 0,1 0 0,1 0 0,0-1 0,1 0 0,1 0 0,0 0 0,10 16 0,-9-18 0,0-1 0,0 1 0,1-1 0,11 10 0,-15-16 0,-1 0 0,1 0 0,0 0 0,1-1 0,-1 0 0,0 1 0,1-1 0,-1-1 0,1 1 0,0-1 0,-1 0 0,1 0 0,7 1 0,-6-2 0,0 1 0,1-1 0,-1-1 0,1 1 0,-1-1 0,1 0 0,-1 0 0,12-5 0,-15 4 0,1 0 0,0 0 0,-1-1 0,0 1 0,1-1 0,-1 0 0,0 0 0,-1 0 0,1 0 0,0-1 0,-1 1 0,0-1 0,0 0 0,3-6 0,1-5 2,0 1-1,-2-1 1,1 0 0,-2 0-1,0-1 1,1-18 0,-3-95 4,-2 68-5,1 60-1,0 0 0,0 0 0,0 0 1,0 1-1,0-1 0,-1 0 0,1 0 0,0 1 1,0-1-1,-1 0 0,1 1 0,0-1 0,-1 0 1,1 1-1,0-1 0,-1 0 0,1 1 1,-1-1-1,1 1 0,-1-1 0,0 0 0,1 1 1,-1 0-1,1-1 0,-1 1 0,0-1 1,0 1-1,1 0 0,-1-1 0,0 1 0,1 0 1,-1 0-1,0 0 0,0 0 0,1-1 1,-1 1-1,0 0 0,0 0 0,0 1 0,1-1 1,-1 0-1,0 0 0,0 0 0,1 0 0,-1 1 1,0-1-1,0 0 0,1 1 0,-1-1 1,0 0-1,1 1 0,-1-1 0,1 1 0,-1-1 1,0 1-1,1-1 0,-1 1 0,1 0 1,-1-1-1,1 2 0,-6 8 0,1 1 0,0 0 0,1 1 0,0-1 0,1 1 0,0-1 0,-2 24 0,-3 41 0,3 1 0,6 84 0,0-57 0,4 109-5,-4 137-6,-1-345 11,-1 0-1,1-1 1,-1 1-1,0-1 1,0 1 0,0-1-1,0 1 1,-1-1-1,0 0 1,0 1 0,0-1-1,0 0 1,-1 0 0,0-1-1,1 1 1,-1 0-1,-1-1 1,1 0 0,0 0-1,-1 0 1,0 0-1,0 0 1,1-1 0,-2 0-1,1 1 1,0-1-1,0-1 1,-1 1 0,1-1-1,-1 0 1,1 0-1,-1 0 1,1 0 0,-1-1-1,0 0 1,1 0 0,-1 0-1,0-1 1,1 1-1,-9-3 1,9 1 0,0 1 0,-1-1 0,1 0 0,0-1 0,0 1 0,0-1 0,1 0 0,-1 0 0,1 0 0,-1 0 0,1 0 0,0-1 0,0 0 0,1 1 0,-1-1 0,1 0 0,0 0 0,0-1 0,0 1 0,0 0 0,1-1 0,0 1 0,-1-6 0,-2-12 0,1 1 0,0-1 0,2-35 0,1 55 0,1-17 0,1 0 0,0 0 0,2 1 0,0-1 0,1 1 0,1 0 0,0 0 0,11-21 0,13-16 1,41-59 0,-60 97 0,107-155 10,44-69-3,-123 177-3,55-123 0,-94 185-5,4-6 0,-1 0 0,0 0 0,0 0 0,-1 0 0,0 0 0,0-1 0,0-11 0,-2 20 0,0 0 0,0 0 0,0 0 0,0-1 0,0 1 0,0 0 0,0 0 0,0 0 0,0 0 0,0-1 0,0 1 0,0 0 0,0 0 0,0 0 0,0 0 0,0 0 0,0-1 0,0 1 0,0 0 0,0 0 0,0 0 0,0 0 0,0 0 0,0-1 0,0 1 0,0 0 0,-1 0 0,1 0 0,0 0 0,0 0 0,0 0 0,0 0 0,0 0 0,0-1 0,0 1 0,-1 0 0,1 0 0,0 0 0,0 0 0,0 0 0,0 0 0,0 0 0,-1 0 0,1 0 0,0 0 0,0 0 0,0 0 0,0 0 0,-1 0 0,1 0 0,0 0 0,0 0 0,0 0 0,0 0 0,-1 0 0,-1 1 0,0-1 0,0 0 0,0 0 0,-1 0 0,1 1 0,0-1 0,0 1 0,0-1 0,0 1 0,0 0 0,0 0 0,0 0 0,0 0 0,1 0 0,-1 0 0,0 0 0,1 1 0,-1-1 0,1 1 0,-3 2 0,1 0 0,1 0 0,-1 0 0,1 0 0,0 0 0,0 1 0,1-1 0,-1 1 0,0 6 0,-1 10 0,1-1 0,1 1 0,1 24 0,1-40 0,-1 5 0,1 1 0,1-1 0,0 1 0,0-1 0,1 0 0,1 0 0,-1 0 0,10 15 0,2 2 0,31 38 0,-31-46 0,-1 0 0,-1 1 0,-1 0 0,11 27 0,-20-39 0,-1-1 0,1 1 0,-2 0 0,1 0 0,0 11 0,-2-17 0,0 1 0,0 0 0,0 0 0,0 0 0,0-1 0,-1 1 0,1 0 0,-1 0 0,0-1 0,0 1 0,0-1 0,0 1 0,0 0 0,-1-1 0,1 0 0,-1 1 0,1-1 0,-1 0 0,-4 3 0,-4 2-1,-1 0 0,0-1 1,-1 0-1,0-1 0,0-1 0,0 0 0,0 0 1,0-1-1,-23 2 0,-13 0-10,-58-2 1,79-1 6,21-1-3,-1-1-1,1 1 0,-1-1 1,0 0-1,1-1 0,-1 1 1,1-1-1,-1-1 0,-7-2 1,13 4 6,1 0 0,-1 0 0,1-1 1,0 1-1,-1-1 0,1 1 0,0 0 0,0-1 1,-1 1-1,1 0 0,0-1 0,0 1 1,0-1-1,0 1 0,-1-1 0,1 1 0,0-1 1,0 1-1,0-1 0,0 1 0,0-1 1,0 1-1,0 0 0,0-1 0,0 1 0,0-1 1,1 1-1,-1-1 0,0 1 0,0-1 1,0 1-1,0 0 0,1-1 0,-1 1 0,0-1 1,0 1-1,1 0 0,-1-1 0,0 1 1,1 0-1,-1-1 0,0 1 0,1 0 0,-1-1 1,1 1-1,-1 0 0,1 0 0,-1 0 1,0-1-1,1 1 0,-1 0 0,1 0 1,-1 0-1,1 0 0,-1 0 0,1 0 0,-1 0 1,1 0-1,-1 0 0,1 0 0,0 0 1,179 1 3,50-4 7,-223 3-10,0-1-1,0-1 1,-1 1 0,1-1-1,0 0 1,0-1 0,-1 0-1,0 0 1,1 0 0,-1-1-1,0 1 1,-1-1 0,1-1 0,5-5-1,-3 2 0,-2 0 0,1-1 0,-1 1 0,0-1-1,-1-1 1,0 1 0,-1-1 0,6-15 0,-1-13-3,0 0 1,-3-1 0,-1 0-1,-1-41 1,-3 65 3,3-270 111,-4 200-94,0 85-17,0 1 0,0-1 1,0 0-1,0 0 0,0 1 0,0-1 1,0 0-1,0 0 0,0 1 0,0-1 1,0 0-1,0 0 0,0 0 0,-1 1 0,1-1 1,0 0-1,0 0 0,0 0 0,0 1 1,0-1-1,0 0 0,-1 0 0,1 0 1,0 0-1,0 1 0,0-1 0,-1 0 1,1 0-1,0 0 0,0 0 0,0 0 1,-1 0-1,1 0 0,0 0 0,0 0 0,-1 0 1,1 0-1,0 1 0,0-1 0,0 0 1,-1-1-1,1 1 0,0 0 0,0 0 1,-1 0-1,1 0 0,0 0 0,0 0 1,0 0-1,-1 0 0,1 0 0,0 0 0,0 0 1,0-1-1,-1 1 0,1 0 0,0 0 1,0 0-1,0 0 0,0-1 0,-1 1 1,1 0-1,0 0 0,0 0 0,0-1 1,0 1-1,0 0 0,-4 18 0,2 0 0,0 0 0,1 1 0,3 29 0,-1-2 0,1 35 0,3-1 0,4 1 0,27 108 0,-33-174 0,1 0 0,1 0 0,0-1 0,1 0 0,1 0 0,10 18 0,-13-28 0,-1 1 0,1 0 0,0-1 0,0 0 0,1 0 0,-1 0 0,1-1 0,0 1 0,0-1 0,0 0 0,0-1 0,0 1 0,1-1 0,-1 0 0,1 0 0,0-1 0,-1 1 0,1-1 0,7 0 0,1 0 0,0 0 0,0-1 0,-1 0 0,1-1 0,0-1 0,0 0 0,14-5 0,-19 4 0,-1-1 0,1 0 0,-1 0 0,0 0 0,0-1 0,-1-1 0,0 1 0,1-1 0,-2 0 0,1-1 0,10-12 0,-8 5 0,1 1 0,-2-1 0,0-1 0,0 1 0,-1-1 0,-1-1 1,-1 1-1,0-1 0,4-29 0,-3-3-6,-1-94-1,-5 132 6,0 2 0,0-1 1,-1 1 0,0 0 0,0-1 0,-1 1 0,-5-16 0,6 21 0,0 1 1,0 0-1,0-1 1,0 1-1,-1 0 1,1 0-1,-1 0 1,0 0 0,0 0-1,1 0 1,-1 1-1,0-1 1,-1 1-1,1-1 1,0 1-1,0 0 1,-1 0 0,1 0-1,0 0 1,-1 0-1,1 0 1,-1 1-1,1-1 1,-1 1-1,-3-1 1,3 1-1,0 0 0,0-1 0,0 1 0,0 0 0,0 1 0,0-1 0,0 0 0,0 1 0,0 0 0,0-1 0,0 1 0,0 0 0,1 1 0,-1-1 0,0 0 0,-4 4 0,5-2 0,0-1 0,0 1 0,0 0-1,0 0 1,1 1 0,-1-1 0,1 0 0,0 0-1,0 1 1,0-1 0,0 1 0,1-1 0,-1 0-1,1 7 1,-2 19-1,1 0-1,1 0 1,2 1 0,0-1-1,11 41 1,-8-50 0,1 0 1,0-1-1,2 0 1,0 0-1,1 0 1,1-2-1,1 1 0,21 27 1,-28-41 0,0 0 0,1 0 0,-1-1 0,0 1 0,1-1 0,0 0 0,0 0 0,0-1 0,0 1 0,1-1 0,-1 0 0,0 0 0,1-1 0,-1 0 0,1 0 0,0 0 0,-1-1 0,1 1 0,0-2 0,7 0 0,-10 1 0,1-1 1,-1 1-1,0-1 0,0 0 1,1 0-1,-1-1 0,0 1 1,0-1-1,0 1 0,0-1 1,0 0-1,-1 0 0,1 0 1,-1 0-1,1-1 0,-1 1 1,0-1-1,0 0 0,0 1 1,0-1-1,0 0 0,-1 0 1,3-6-1,4-9 3,-1 0-1,9-36 1,-15 52-3,10-52 0,7-85 0,-13 82 0,15-61 0,-19 114 0,0 0 0,0 0 0,1 1 0,-1-1 0,1 0 0,0 1 0,1 0 0,2-5 0,-4 7 0,-1 0 0,1 1 0,0-1 0,-1 1 0,1-1 0,-1 0 0,1 1 0,0-1 0,-1 1 0,1-1 0,0 1-1,0 0 1,0-1 0,-1 1 0,1 0 0,0 0 0,0-1 0,0 1 0,-1 0 0,1 0 0,0 0 0,0 0 0,0 0 0,0 0 0,0 0 0,-1 0 0,1 1-1,0-1 1,0 0 0,0 0 0,-1 1 0,1-1 0,0 0 0,0 1 0,-1-1 0,1 1 0,0-1 0,-1 1 0,1-1 0,0 1 0,-1 0 0,1-1 0,-1 1-1,1 0 1,0 0 0,5 9-2,-1 1 0,0-1 0,-1 1 0,0 0 0,3 13 0,-2-6 1,10 40 4,-2 1-1,-3 0 1,-3 0 0,0 118-1,-4-212-1,2 1 0,1 1-1,15-50 1,-9 36-1,-2 6 0,26-95 0,-29 115 0,1 0 0,1 1 0,1 0 0,14-22 0,-22 39 0,0-1 0,0 1 0,0 0 0,0 0 0,1 0 0,-1 0 0,1 1 0,0-1 0,0 1 0,0-1 0,0 1 0,0 0 0,0 0 0,1 1 0,-1-1 0,0 1 0,1-1 0,0 1 0,-1 0 0,1 0 0,0 1 0,6-1 0,-9 1 0,0 1 0,1-1 0,-1 0 0,0 1 0,1 0 0,-1-1 0,0 1 0,0 0 0,0 0 0,1 0 0,-1-1 0,0 1 0,0 0 0,0 1 0,0-1 0,-1 0 0,1 0 0,0 0 0,0 0 0,-1 1 0,1-1 0,-1 0 0,1 1 0,-1-1 0,1 0 0,-1 1 0,0 1 0,9 50 0,-7-41 0,6 88 0,-7 143 0,-3-112 0,2-112 8,0-32 0,1-25-8,3-1 0,9-47 0,26-80 0,-31 131 0,0 4-1,22-78-7,-27 100 7,0 1 0,1 0 0,0-1 0,1 1 0,-1 1 0,2-1 0,-1 1 0,1 0 0,11-11 0,-16 17 1,1-1 0,0 1 0,0-1-1,-1 1 1,1 0 0,0 0 0,0 0-1,0 0 1,0 0 0,1 0-1,-1 1 1,0-1 0,0 1 0,0-1-1,1 1 1,3 0 0,-5 0 0,1 1-1,0-1 1,-1 1 0,1-1 0,0 1 0,-1 0-1,1-1 1,-1 1 0,1 0 0,-1 0-1,0 0 1,1 1 0,-1-1 0,0 0-1,0 0 1,0 1 0,1 1 0,3 4-1,-1 1 0,0 0 1,-1 0-1,0 0 1,-1 0-1,1 1 1,0 9-1,6 50 1,-3 0 0,-5 123 0,-3-86 0,1-86 0,1-13 0,0 0 0,0 1 0,0-1 0,1 0 0,0 0 0,1 7 0,-1-11 0,0 0 0,-1-1 0,1 1 0,0-1 0,0 0 0,0 1 0,0-1 0,0 0 0,0 1 0,0-1 0,1 0 0,-1 0 0,0 0 0,1 0 0,-1 0 0,1 0 0,-1-1 0,1 1 0,-1 0 0,1-1 0,-1 1 0,1-1 0,0 1 0,-1-1 0,1 0 0,3 0 0,3 1 1,0 0-1,0-1 1,0 0-1,0-1 1,0 0 0,0 0-1,0-1 1,12-3-1,-15 2 1,1 1-1,-1-1 1,0 0-1,1-1 1,-1 0-1,-1 1 0,1-2 1,-1 1-1,1 0 1,-1-1-1,6-9 1,0-1-2,-1-1 1,0 0 0,-1 0 0,-1 0-1,7-28 1,15-88-4,1-2 1,-25 118 2,1 0 1,0 0 0,1 1 0,1 0-1,1 0 1,10-14 0,-15 24 0,0 0 1,1 0-1,-1 0 0,1 1 1,0 0-1,0 0 0,1 1 1,-1-1-1,1 1 0,0 0 1,-1 1-1,1-1 0,12-2 1,-7 3 0,-1 0 0,1 1 0,0 0 0,-1 1 0,1 0 0,-1 0 0,20 5 0,-24-4-1,-1 1 1,1 1-1,0-1 0,-1 1 0,1 0 0,-1 0 0,0 0 1,0 1-1,0 0 0,-1 0 0,1 0 0,-1 1 0,0-1 0,0 1 1,0 0-1,-1 0 0,0 1 0,4 8 0,1 2 0,-1 1 0,-1-1 0,0 1 0,-1 1 0,3 20 0,-4-13 0,-1 1 0,-2-1 0,-1 37 0,-1-52 0,0 0 0,0 0 0,-1-1 1,0 1-1,-1-1 0,0 1 0,-1-1 1,0 0-1,0 0 0,-1-1 0,-8 13 1,-2-2 0,-1-1 0,-1-1 0,0 0 0,-2-1 0,0-1 0,0-1 0,-1 0 1,-1-2-1,0 0 0,-1-2 0,-27 10 0,45-18 0,0-1 0,0 0 0,-1 0-1,1 0 1,0-1 0,0 0 0,-1 1 0,1-1 0,-5-1 0,8 0-1,0 1 0,0-1 0,0 1 0,-1-1 0,1 1 1,0-1-1,0 0 0,0 0 0,0 0 0,0 0 0,0 1 0,0-1 1,1 0-1,-1-1 0,0 1 0,0 0 0,1 0 0,-1 0 1,1 0-1,-1 0 0,1-1 0,-1 1 0,1 0 0,0 0 0,0-1 1,0 1-1,0 0 0,-1-1 0,2 1 0,-1-2 0,-2-43-3,3 0 0,1 1-1,12-67 1,-6 70-1,-5 23-1,0 0 0,2 0 1,0 1-1,1 0 1,10-22-1,-16 40 5,0-1 0,0 1-1,1 0 1,-1 0 0,0-1 0,0 1 0,0 0 0,1 0 0,-1-1-1,0 1 1,0 0 0,1 0 0,-1 0 0,0 0 0,0-1-1,1 1 1,-1 0 0,0 0 0,1 0 0,-1 0 0,0 0 0,1 0-1,-1 0 1,0 0 0,1 0 0,-1 0 0,0 0 0,1 0-1,-1 0 1,0 0 0,1 0 0,-1 0 0,0 0 0,0 0-1,1 0 1,-1 0 0,0 1 0,1-1 0,-1 0 0,0 0 0,0 0-1,1 0 1,-1 1 0,0-1 0,0 0 0,1 0 0,-1 1-1,0-1 1,0 0 0,0 1 0,12 17-8,-4 3 8,12 29 3,1-1 1,34 53-1,-47-88-1,1-1 0,0 0 0,1 0 0,1-1 0,0-1 0,1 0-1,0 0 1,0-1 0,1-1 0,1 0 0,0 0 0,15 6 0,-6-7 1,0-2 1,0 0 0,1-2-1,0 0 1,0-1 0,0-2-1,35-2 1,-55 1-4,0 0 0,0 0 0,0 0 1,0-1-1,0 0 0,0 0 0,0 0 0,0 0 0,0 0 1,0-1-1,-1 0 0,1 0 0,-1 0 0,1 0 0,-1-1 0,0 1 1,1-1-1,-1 0 0,-1 0 0,1 0 0,0 0 0,3-7 1,-2 3-6,0-1 1,-1 0-1,0 0 1,-1 0-1,1-1 1,-2 1-1,1 0 1,-1-1 0,0 1-1,-1-12 1,0 18-37,0-1 0,0 1 0,0-1 0,0 0 1,0 1-1,-1-1 0,1 1 0,-1-1 0,0 1 1,1-1-1,-1 1 0,0-1 0,-1 1 0,1 0 0,0-1 1,-1 1-1,1 0 0,-1 0 0,0 0 0,1 0 1,-1 0-1,0 1 0,0-1 0,0 0 0,-1 1 1,-3-2-1,-42-21-3054</inkml:trace>
</inkml:ink>
</file>

<file path=ppt/ink/ink12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13"/>
    </inkml:context>
    <inkml:brush xml:id="br0">
      <inkml:brushProperty name="width" value="0.05" units="cm"/>
      <inkml:brushProperty name="height" value="0.05" units="cm"/>
      <inkml:brushProperty name="color" value="#FFFFFF"/>
    </inkml:brush>
  </inkml:definitions>
  <inkml:trace contextRef="#ctx0" brushRef="#br0">1 21 31582,'0'3'529,"0"0"-33,26-3-448,20 0-32,13 0 0,9 0-16,-6 0 0,-12-6 0,-18 3 0,-15 1 0,-17-1 0,0 0-64,-33-6-384</inkml:trace>
</inkml:ink>
</file>

<file path=ppt/ink/ink12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0"/>
    </inkml:context>
    <inkml:brush xml:id="br0">
      <inkml:brushProperty name="width" value="0.05" units="cm"/>
      <inkml:brushProperty name="height" value="0.05" units="cm"/>
      <inkml:brushProperty name="color" value="#FFFFFF"/>
    </inkml:brush>
  </inkml:definitions>
  <inkml:trace contextRef="#ctx0" brushRef="#br0">138 1 32431,'-3'-1'73,"3"2"-68,0-1-1,0 0 1,0 0 0,0 0-1,0 0 1,0 0-1,0 0 1,0 1-1,0-1 1,0 0-1,0 0 1,0 0-1,0 0 1,0 0-1,0 1 1,0-1-1,0 0 1,0 0-1,0 0 1,0 0 0,0 0-1,0 0 1,0 1-1,0-1 1,0 0-1,-1 0 1,1 0-1,0 0 1,0 0-1,0 0 1,0 0-1,0 0 1,0 1-1,0-1 1,0 0-1,-1 0 1,1 0-1,0 0 1,0 0 0,0 0-1,0 0 1,0 0-1,0 0 1,-1 0-1,1 0 1,0 0-1,0 0 1,0 0-1,0 0 1,0 0-1,-1 0 1,1 0-1,0 0 1,0 0-1,0 0 1,0 0-1,0 0 1,5 9-5,0 1 0,-1 0 0,0 0 0,0 0 0,-1 1 0,-1-1 0,0 1 0,0-1 0,0 15 0,-2-11 0,1-7-2,0-1 0,-1 1 0,-1 0 0,1 0 0,-1 0 0,0 0 0,0-1-1,-1 1 1,0 0 0,0-1 0,-1 1 0,0-1 0,-5 9 0,3-8-58,-1 0 0,1-1 0,-1 1 0,-1-1 0,1-1 1,-1 1-1,0-1 0,0 0 0,-1-1 0,1 0 0,-1 0 1,0 0-1,-13 3 0,-12-4-2643</inkml:trace>
</inkml:ink>
</file>

<file path=ppt/ink/ink12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1"/>
    </inkml:context>
    <inkml:brush xml:id="br0">
      <inkml:brushProperty name="width" value="0.05" units="cm"/>
      <inkml:brushProperty name="height" value="0.05" units="cm"/>
      <inkml:brushProperty name="color" value="#FFFFFF"/>
    </inkml:brush>
  </inkml:definitions>
  <inkml:trace contextRef="#ctx0" brushRef="#br0">1 602 25932,'2'6'832,"-1"1"0,1-1-1,-1 0 1,0 0 0,0 9 0,-3 34 767,1-33-1782,1-1 0,2 26 1,-2-37 208,1 0 0,0 0 0,0 0 0,0 0 0,1 0 0,-1 0 0,1-1 0,0 1 0,0 0 0,0-1 0,1 1 0,-1-1 0,1 0 0,3 4 0,-3-5-19,0 0 1,0 0-1,1 0 0,-1-1 0,0 1 0,1-1 1,-1 1-1,1-1 0,-1-1 0,1 1 0,-1 0 1,8 0-1,47-3 57,-44 1-48,-5 0-15,1-1 1,-1-1 0,0 1 0,1-2 0,-1 1 0,0-1 0,-1 0 0,1-1-1,-1 0 1,0-1 0,0 1 0,-1-2 0,1 1 0,-1-1 0,-1 0 0,1 0 0,-1-1-1,6-9 1,-1 0-2,1-1 0,-2-1 0,-1 0 0,0-1 0,-1 1 0,-1-1-1,6-31 1,-6 2-16,-3 0-1,-2-89 0,-3 75 11,1 59 9,1 0 1,-1 0-1,-1-1 0,1 1 1,-1 0-1,1 0 0,-1 0 0,-3-8 1,3 11-3,0 0 0,0-1 0,0 1 0,-1 0 1,1 0-1,0 0 0,-1 0 0,1 0 1,-1 1-1,1-1 0,-1 0 0,1 0 0,-1 1 1,1-1-1,-1 1 0,0 0 0,1-1 1,-1 1-1,0 0 0,1 0 0,-1 0 0,0 0 1,-2 1-1,2-1-1,0 0 0,0 1 0,0 0 0,-1-1 0,1 1 0,0 0 0,0 0 0,0 0 0,0 0 0,0 0 0,1 0 0,-1 1 0,0-1 0,0 1 0,1-1 0,-1 1 0,1 0 0,-1-1 0,1 1 0,0 0 0,0 0 0,0 0 0,0 0 0,0 0 0,-1 4 0,-3 8 0,1 0 0,-5 28 0,8-38 0,-5 49 0,2 1 0,4 74 0,1-108 0,0-1 0,2 1 0,1-1 0,0 1 0,1-1 0,1 0 0,14 30 0,-14-38 0,0 0 0,0 0 0,1 0 0,0-1 0,1 0 0,0 0 0,1-1 0,0 0 0,0-1 0,1 0 0,0 0 0,0-1 0,14 7 0,-18-11 1,1 0 0,-1-1 0,1 0 0,0 0 0,-1 0 0,1-1 0,0 0 0,0 0 0,0-1 0,0 0 0,0 0 0,0-1 0,0 0 0,0 0 0,0 0 0,0-1 0,0 0 0,-1-1 0,1 1-1,-1-1 1,0-1 0,0 1 0,0-1 0,0 0 0,0 0 0,-1-1 0,0 1 0,0-1 0,6-8 0,0-2-3,-2-1 0,0 0 0,-1 0-1,0-1 1,-1 0 0,5-22 0,19-111-20,-23 101-11,19-62-1,-25 105 32,-1 0 0,2 0 0,-1 1 0,0-1 0,1 0 0,0 1 0,0 0 0,1 0 0,0 0 0,0 0 0,0 0 0,0 1 0,0 0 0,1 0 0,0 0 1,0 0-1,0 1 0,1-1 0,-1 2 0,1-1 0,-1 0 0,1 1 0,0 0 0,0 1 0,0-1 0,0 1 0,0 0 0,0 1 0,0-1 0,1 1 0,-1 0 0,0 1 0,0-1 0,7 3 0,-10-2 2,-1-1 0,1 1 0,-1 0 0,0 0 0,0 0 0,0 0 0,1 0 0,-1 1 0,0-1 0,-1 1 0,1-1 0,0 1 0,0 0 0,-1 0 0,1-1 0,-1 1 0,1 0 0,-1 1 0,0-1 0,0 0 0,0 0 0,0 0 0,0 1 0,0-1 0,0 3 0,1 6 0,0 0 1,-1-1-1,0 1 1,0 13 0,-2-24 1,1 1 1,0-1 0,-1 1 0,1-1-1,0 0 1,-1 1 0,1-1 0,0 0-1,-1 1 1,1-1 0,-1 0 0,1 0 0,-1 1-1,1-1 1,-1 0 0,1 0 0,0 0-1,-1 0 1,1 0 0,-1 1 0,1-1 0,-1 0-1,0 0 1,1 0 0,-1 0 0,1-1-1,-1 1 1,1 0 0,-1 0 0,1 0 0,0 0-1,-1 0 1,0-1 0,-16-3 15,3-4 2,11 7-18,1-1 0,0 1 0,-1 0-1,1 0 1,-1 0 0,0 0 0,1 0 0,-1 0 0,0 1 0,0-1-1,-4 1 1,1 0-1,0 0-1,0 0 1,0 0-1,-1 1 1,-9 3-1,13-3 0,0 1 0,0-1 0,0 1-1,0 0 1,1-1 0,-1 1 0,1 1-1,-1-1 1,1 0 0,0 1 0,0-1-1,-3 6 1,-3 5-1,1 0-1,0 0 1,1 1-1,1 0 1,0 0 0,1 1-1,0-1 1,1 1-1,-1 17 1,0 21 2,4 64-1,1-105 0,-1-3 0,0 0 0,1-1-1,1 1 1,-1 0 0,2 0 0,-1-1 0,1 0 0,0 1 0,1-1 0,0 0-1,0-1 1,0 1 0,1-1 0,1 1 0,8 9 0,-9-13 1,1 1 1,-1-1-1,1 0 1,0 0-1,-1 0 1,2-1-1,-1 0 1,0-1-1,1 1 1,-1-1-1,1 0 1,-1-1-1,1 1 1,0-1-1,0-1 1,0 1-1,0-1 1,0 0-1,-1-1 1,10-1-1,-11 0 0,0 0 0,0 0 0,-1 0 0,1 0-1,-1-1 1,1 0 0,-1 0 0,0 0 0,0 0 0,0-1-1,-1 1 1,1-1 0,-1 0 0,0 0 0,0 0 0,0-1 0,-1 1-1,0-1 1,3-7 0,5-11 0,-1 0-1,9-41 1,-8 14-1,-3-2 0,-1 1 0,-3-1 1,-4-54-1,0 41 2,0 146-6,4 120 8,-1-172-2,1-1 0,2 0 1,1 0-1,1-1 0,11 28 0,-17-52-3,0 0 1,1 0-1,-1 0 0,1 0 0,-1 0 1,1 0-1,0-1 0,0 1 1,1-1-1,-1 1 0,0-1 1,1 0-1,0 0 0,-1 0 1,1 0-1,0-1 0,0 1 0,0-1 1,5 2-1,-6-2 1,0-1 1,1 0-1,-1 0 1,1 0-1,-1 0 0,0 0 1,1-1-1,-1 1 1,1-1-1,-1 1 0,0-1 1,0 0-1,1 0 1,-1 0-1,0 0 0,0-1 1,0 1-1,0 0 1,0-1-1,0 1 0,-1-1 1,1 0-1,0 0 1,-1 0-1,1 0 0,-1 0 1,2-3-1,7-12 0,-1 0 0,0-1-1,-2 0 1,0-1-1,7-28 1,15-105-15,-13 59 3,-14 82 10,1-3-3,0 0 0,1 0 1,0 0-1,11-24 1,-13 34 3,0 1 1,0 0 0,0 0-1,0 1 1,0-1-1,1 0 1,-1 1 0,1-1-1,0 1 1,0 0 0,0 0-1,0 0 1,0 0-1,0 1 1,0-1 0,1 1-1,-1 0 1,0 0-1,1 0 1,-1 0 0,1 0-1,0 1 1,-1 0 0,5 0-1,-4-1 1,-1 1-1,0 1 0,0-1 0,0 0 1,0 1-1,0-1 0,0 1 0,0 0 1,0 0-1,0 1 0,0-1 1,0 0-1,-1 1 0,1 0 0,-1-1 1,1 1-1,-1 0 0,1 0 0,3 5 1,-1 1 0,0 1 0,0-1 1,-1 1-1,0 0 0,3 11 1,-3-10-2,-4-7 4,0-2 13,0-3-16,0 1 1,0-1 0,-1 1 0,1 0 0,-1-1 0,1 1 0,-1 0 0,1-1 0,-1 1 0,0 0-1,0 0 1,0 0 0,1 0 0,-1 0 0,0 0 0,0 0 0,-1 0 0,1 0 0,0 0 0,0 0-1,0 0 1,-3 0 0,1-1 1,-1 0-1,0 1 0,0-1 0,0 1 0,0 0 1,-6-1-1,1 1-1,1 1 0,-1-1 0,0 1 0,0 1 0,1-1 0,-18 5 0,22-3 0,0-1 0,0 1 0,0 0 0,0 0 0,0 0 0,1 1 0,-1-1 0,1 1 0,-1 0 0,1 0 0,0 0 0,0 0 0,0 1 0,1-1 0,-3 5 0,-5 10-1,1 0-1,2 1 1,-1-1 0,2 1 0,1 1 0,0-1-1,2 1 1,0 0 0,1 0 0,1 0-1,0 0 1,5 36 0,-3-50 1,0 0 1,0-1-1,1 1 0,-1 0 0,1-1 1,0 1-1,1-1 0,0 0 1,-1 0-1,1 0 0,1 0 1,-1 0-1,1-1 0,6 6 1,-4-4 0,1 0 0,0-1 0,0 0 0,0-1 0,1 1 0,0-1 0,0-1 0,0 0 0,10 3 0,-8-3 0,0 0 0,0-2 0,0 1 1,0-1-1,0 0 0,0-1 0,0 0 0,0-1 0,0 0 0,0-1 0,0 0 0,-1 0 0,1-1 0,0 0 0,-1-1 0,0 0 1,14-8-1,-12 3 0,0-1-1,-1 0 1,0 0 0,-1-1 0,0 0 0,0-1 0,-1 0 0,-1 0 0,0-1 0,-1 1 0,0-2 0,-1 1-1,0 0 1,-2-1 0,4-19 0,1-20-1,-2 0-1,-2-92 1,-4 141 0,1-72 1,-11-212 14,10 287-14,0 1-1,0 0 1,0 0-1,0-1 1,0 1-1,0 0 1,-1-1-1,1 1 1,0 0 0,0-1-1,0 1 1,0 0-1,0-1 1,-1 1-1,1 0 1,0 0 0,0-1-1,0 1 1,-1 0-1,1 0 1,0 0-1,-1-1 1,1 1-1,0 0 1,0 0 0,-1 0-1,1 0 1,0 0-1,-1-1 1,1 1-1,-1 1 0,1-1 0,-1 0 0,1 0 0,-1 0 0,1 0 0,0 1 0,-1-1 0,1 0 0,0 1-1,-1-1 1,1 0 0,-1 0 0,1 1 0,0-1 0,0 0 0,-1 1 0,1-1 0,0 1 0,0-1 0,-1 0 0,1 1 0,0-1 0,0 1 0,0-1 0,0 1 0,0 0 0,-7 25 0,1 0 0,1 0 0,-2 50 0,5 91 1,3-97 1,-2 38 3,3 124 3,-2-228-8,0 0 1,1 0-1,-1 0 1,1 0-1,0 0 1,0 0-1,1 0 1,2 4-1,-4-7 0,0-1 0,1 1 1,-1-1-1,0 1 0,1-1 0,-1 1 0,1-1 1,-1 1-1,1-1 0,-1 1 0,1-1 0,-1 0 1,1 1-1,-1-1 0,1 0 0,0 1 1,-1-1-1,1 0 0,-1 0 0,1 0 0,0 0 1,-1 0-1,2 1 0,-1-2 0,1 1 1,-1-1-1,0 1 1,0-1-1,1 1 0,-1-1 1,0 1-1,0-1 1,0 0-1,1 0 0,-1 0 1,0 0-1,0 0 1,0 0-1,-1 0 1,2-1-1,9-12 3,-1-1 1,-1 0-1,0 0 1,10-25-1,25-77-6,-27 69 2,-8 24-2,-3 3-1,2 1 0,0 0 0,1 0 0,1 1 0,1 0-1,24-31 1,-33 47 4,1 0-1,1 0 0,-1 0 0,0 1 1,1-1-1,-1 1 0,1 0 1,-1 0-1,1 1 0,0-1 1,0 1-1,0 0 0,0 0 0,0 0 1,0 0-1,0 1 0,1-1 1,4 1-1,-8 0 1,0 0 0,0 0 0,0 1 0,0-1 0,0 0 0,-1 0 0,1 1 0,0-1 0,0 0 0,0 1 0,0-1 0,0 1 0,-1-1 0,1 1 0,0-1 0,0 1 0,-1 0 0,1-1 0,-1 1 0,1 0 0,0 0 0,-1 0 0,1-1 0,-1 1 0,0 0 0,1 0 0,-1 0 0,0 0 0,1 0 0,-1 0 0,0 1 0,2 36 0,-2-27 0,-13 175 0,11-165 0,0 13 8,3 59 0,0-90-8,-1 1 1,1-1-1,0 1 1,0-1-1,1 0 1,-1 1-1,1-1 1,-1 0-1,1 0 1,0 0-1,0 0 1,1 0-1,-1-1 1,0 1-1,1-1 1,0 1-1,0-1 1,-1 0-1,1 0 1,0 0-1,1 0 1,-1-1-1,0 1 1,0-1-1,1 0 1,-1 0-1,6 1 1,2 0-3,0 1-1,0-2 1,0 1-1,0-2 1,0 1-1,0-1 1,0-1-1,11-2 1,-18 2-71,-1 0 0,1 0 0,-1 0 0,0 0 0,1-1 0,-1 1 1,0-1-1,6-4 0,24-29-2753</inkml:trace>
</inkml:ink>
</file>

<file path=ppt/ink/ink12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4"/>
    </inkml:context>
    <inkml:brush xml:id="br0">
      <inkml:brushProperty name="width" value="0.05" units="cm"/>
      <inkml:brushProperty name="height" value="0.05" units="cm"/>
      <inkml:brushProperty name="color" value="#FFFFFF"/>
    </inkml:brush>
  </inkml:definitions>
  <inkml:trace contextRef="#ctx0" brushRef="#br0">1 716 32031,'0'85'210,"0"-83"-202,0-1 0,1 1-1,-1-1 1,1 0-1,-1 1 1,1-1-1,-1 0 1,1 1-1,0-1 1,0 0-1,0 0 1,0 0 0,0 0-1,0 1 1,0-1-1,0-1 1,0 1-1,0 0 1,0 0-1,1 0 1,-1-1-1,0 1 1,1 0 0,-1-1-1,0 1 1,1-1-1,-1 0 1,1 1-1,-1-1 1,3 0-1,51 4 86,-48-4-89,-2-1-2,0 1 0,0-1 1,1 0-1,-1 0 0,0-1 0,0 1 0,0-1 0,-1 0 0,1 0 0,0-1 0,-1 0 0,1 0 1,-1 0-1,0 0 0,0 0 0,0-1 0,0 0 0,-1 0 0,0 0 0,0 0 0,0 0 0,4-8 0,2-5 2,-1 0-1,-1 0 0,0-1 0,-1 0 0,3-19 0,0-9 4,-2 0 0,2-59 0,-9-97 4,-1 100-11,2 69 0,0 21 6,-1 0 0,0 0-1,0-1 1,-1 1-1,-1 0 1,0 0 0,-4-12-1,5 57-2,-4 124-1,-28 504 12,29-626-14,-32 446 0,35-449 0,1-16 0,0 1 0,-1-1 0,-1 0 0,0 1 0,-1-1 0,-1 0 0,-9 25 0,11-39 0,0 1 0,0-1 0,0 0 1,0 0-1,-1 0 0,1 0 0,0-1 0,-1 1 0,1-1 1,-1 1-1,0-1 0,1 0 0,-1 0 0,0 0 0,0 0 1,0-1-1,0 1 0,0-1 0,0 1 0,0-1 0,1 0 1,-1 0-1,0-1 0,0 1 0,0-1 0,0 1 0,0-1 1,0 0-1,0 0 0,1 0 0,-1 0 0,-2-2 0,2 0 2,1 1 0,1-1 0,-1 1 0,0-1 0,1 0-1,-1 0 1,1 0 0,0 0 0,0 0 0,0 0 0,0 0 0,0 0-1,0-6 1,-1-47-2,2 43 1,0-9-1,1 0 0,0 0 0,2 1 0,0-1 0,2 1 0,0 0 0,11-27 0,57-164 0,20-47 0,-87 242 0,1 1 0,0 0 0,1 1 0,1 0 0,0 0 0,1 1 0,1 0 0,0 1 0,1 0 0,0 1 0,1 0 0,0 1 0,19-13 0,19-8 0,-49 26 0,-2 6 0,0-1 0,0 1 0,0 0 0,0 0 0,0-1 0,0 1 0,0 0 0,0 0 0,0 0 0,0-1 0,1 1 0,-1 0 0,0 0 0,0-1 0,0 1 0,0 0 0,0 0 0,0 0 0,0-1 0,1 1 0,-1 0 0,0 0 0,0 0 0,0 0 0,1 0 0,-1-1 0,0 1 0,0 0 0,0 0 0,1 0 0,-1 0 0,0 0 0,0 0 0,0 0 0,1 0 0,-1 0 0,0 0 0,0 0 0,1 0 0,-1 0 0,0 0 0,0 0 0,0 0 0,1 0 0,-1 0 0,0 0 0,0 0 0,1 0 0,-1 0 0,14 0 0,0 0 0,0 1 0,0 0 0,0 1 0,19 5 0,-29-6 0,-1 1 0,1-1 0,-1 1 0,0 0 0,1 0 0,-1 0 0,0 0 0,0 0 0,0 1 0,-1-1 0,1 1 0,0 0 0,-1 0 0,0 0 0,0 0 0,0 0 0,0 0 0,0 1 0,-1-1 0,1 1 0,-1-1 0,0 1 0,0-1 0,0 1 0,-1 0 0,1 3 0,1 10 0,0 0 0,-2 0 0,0 0 0,0 0 0,-2 0 0,0 0 0,-1 0 0,-6 17 0,6-27-2,0 1 0,0-1-1,0 1 1,1-1 0,0 1 0,1 0-1,0 0 1,0 0 0,0 0 0,1 0 0,2 15-1,-1-21 3,0-1 0,0 1 0,0-1-1,0 1 1,0-1 0,0 0 0,0 1-1,0-1 1,0 0 0,1 0 0,-1 0-1,0 0 1,1 0 0,-1 0 0,1-1-1,-1 1 1,1 0 0,0-1 0,-1 1-1,1-1 1,0 1 0,-1-1 0,4 0-1,46 2 2,-40-2-1,11 0 0,-15 1 0,1 0 0,-1-1 0,0 0 0,1 0 0,-1-1 0,0 0 0,1 0 0,-1-1 0,0 0 0,0 0 0,0-1 0,0 0 0,0 0 0,-1 0 0,8-6 0,-5 1 0,0-2 0,-1 1 0,0-1 0,-1-1 0,0 1 0,0-1 0,-1 0 0,0-1 0,-1 1 0,-1-1 0,5-17 0,3-19 0,9-76 0,-18 98 0,1-4-1,-2 11 1,0 0 1,2 0 0,8-29-1,-11 44 0,1 0-1,0 0 0,-1 0 1,1 0-1,1 1 0,-1-1 1,0 1-1,1-1 0,0 1 1,0 0-1,0 0 0,0 0 1,0 0-1,0 1 0,1-1 1,-1 1-1,1 0 0,0 0 1,0 0-1,0 0 0,6-1 1,2 1-1,1 1 0,-1 0 1,1 1-1,12 1 1,4-1 0,-20 1 0,0 0 0,1 1 0,-1 0 0,0 0 0,0 1 0,-1 0 0,1 1 0,0 0 0,9 6 0,-17-9 0,6 5 0,-7-6 0,1 0 0,-1 0 0,0 0 0,0 0 0,0 0 0,0 0 0,1 1 0,-1-1 0,0 0 0,0 0 0,0 0 0,0 0 0,0 1 0,0-1 0,1 0 0,-1 0 0,0 0 0,0 0 0,0 1 0,0-1 0,0 0 0,0 0 0,0 0 0,0 1 0,0-1 0,0 0 0,0 0 0,0 0 0,0 1 0,0-1 0,0 0 0,0 0 0,0 0 0,0 1 0,0-1 0,0 0 0,-1 0 0,1 0 0,0 0 0,0 1 0,0-1 0,0 0 0,0 0 0,0 0 0,-1 0 0,1 1 0,0-1 0,0 0 0,0 0 0,0 0 0,-1 0 0,1 0 0,0 0 0,0 0 0,0 0 0,0 0 0,-1 0 0,1 0 0,0 1 0,-1-1 0,-22 6 0,1 2 0,-43 20 0,57-23 0,0 0 0,0 0 0,0 1 0,1 0 0,0 0 0,0 1 0,0 0 0,1 0 0,0 1 0,-7 12 0,4-3 0,0 0 0,2 0 0,0 1 0,1 0 0,1 0 0,-4 23 0,3-2 0,3-1 0,0 40 0,3-75 0,0-1 0,0 0 0,1 0 0,-1 0 0,0 0 0,1 1 0,-1-1 0,1 0 0,0 0 0,0 0 0,-1 0 0,1 0 0,1 0 0,-1 0 0,0-1 0,0 1 0,1 0 0,-1-1 0,1 1 0,-1 0 0,1-1 0,0 0 0,0 1 0,-1-1 0,1 0 0,0 0 0,0 0 0,0 0 0,0-1 0,5 2 0,3 0 0,1 0 0,0-1 0,0 0 0,0-1 0,11-1 0,-14 0 0,-3 1 0,0 0 0,-1-1 0,1 0 1,-1 0-1,0 0 0,1 0 0,-1-1 0,0 0 0,0 0 0,1 0 1,-1 0-1,-1-1 0,1 1 0,0-1 0,-1 0 0,5-4 0,-3 0 1,1 0 0,-1 0-1,-1 0 1,1-1 0,-1 1-1,-1-1 1,1 0-1,2-10 1,0-9 1,0 0-1,-1-1 1,-2 0-1,0-36 1,-1 15-5,0 27 0,-1-1 0,-2 1-1,-5-41 1,6 61 3,-1 0 0,1 1 0,-1-1 0,0 0 0,0 1 0,0-1 0,0 1 0,0-1 0,0 1 0,0 0 0,0-1 0,0 1 0,-1 0 0,1 0 0,-1 0 0,1 0 0,-4-2 0,5 3 0,-1-1 0,0 1 0,0-1 0,0 1 0,0 0 0,-1-1 0,1 1 0,0 0 0,0 0 0,0 0 0,0 0 0,0 0 0,0 0 0,0 0 0,0 0 0,0 0 0,0 0 0,0 1 0,0-1 0,0 0 0,0 1 0,0-1 0,0 1 0,0-1 0,0 1 0,0 0 0,0-1 0,0 1 0,-1 1 0,-2 4 0,1-1 0,0 1 0,0 0 0,1 0 0,0 0 0,0 1 0,0-1 0,1 1 0,0-1 0,0 1 0,0 11 0,3 85 0,-1-83 0,1-5 0,0 0 0,1 0 0,0 0 0,1 0 0,1 0 0,0-1 0,1 0 0,1 0 0,0-1 0,1 1 0,0-2 0,16 19 0,-17-22 0,1 0 0,0-1 0,1 0 0,-1-1 0,2 1 0,-1-2 0,1 1 0,0-2 0,0 1 0,0-1 0,1-1 0,0 1 0,0-2 0,0 0 0,0 0 0,1-1 0,12 1 0,-17-3 1,1 1 0,-1-2-1,1 1 1,-1-1 0,14-3 0,-18 3-1,0 0 1,0-1-1,0 1 1,0-1 0,0 0-1,0 0 1,0 0-1,-1 0 1,1-1-1,0 1 1,-1-1 0,0 1-1,0-1 1,3-4-1,4-9 0,-1 1 0,-1-1-1,0 0 1,-1 0 0,-1-1 0,0 1-1,-1-1 1,1-19 0,1-22-5,-2-61 0,-3 51 4,-1 63 1,3-37 9,-3 41-9,0-1 0,0 1 1,0 0-1,1 0 0,-1 0 0,0 0 1,0-1-1,1 1 0,-1 0 0,1 0 1,-1 0-1,1 0 0,-1 0 0,1 0 1,0 0-1,-1 0 0,1 0 0,0 1 1,0-1-1,0 0 0,0 0 0,0 1 1,-1-1-1,1 0 0,0 1 0,1-1 1,-1 1-1,1-1 0,0 1 0,-1 0-1,0 1 1,0-1-1,0 1 1,0-1 0,0 1-1,0-1 1,0 1-1,0 0 1,0 0-1,0-1 1,0 1 0,-1 0-1,1 0 1,0 0-1,0 0 1,-1 0 0,1 0-1,-1 0 1,1 0-1,-1 0 1,1 0-1,-1 0 1,0 0 0,1 0-1,-1 1 1,0 1-1,2 3 0,62 233 7,-41-139 1,-15-65-7,-2 1 0,-1 0 0,0 46 0,-1-142 0,23-112 0,-21 136 0,0 2 0,20-89 0,-23 112 0,0 0 0,1 0 0,1 0 0,0 0 0,0 1 0,1 0 0,0 0 0,9-10 0,-14 19 0,0-1 0,0 1 0,0-1 0,0 1 0,0 0 0,1 0 0,-1-1 0,0 1 0,1 0 0,-1 0 0,1 0 0,0 0 0,-1 1 0,1-1 0,0 0 0,-1 1 0,1-1 0,0 1 0,0-1 0,-1 1 0,1 0 0,0 0 0,0 0 0,0 0 0,-1 0 0,1 0 0,0 0 0,0 1 0,-1-1 0,1 1 0,0-1 0,0 1 0,-1 0 0,1-1 0,-1 1 0,1 0 0,1 2 0,2 1 0,-1 0 0,0 1 0,0 0 0,0 0 0,-1 0 0,0 0 0,0 0 0,0 1 0,2 6 0,4 14 0,-1 0 0,-1 1 0,-1 0 0,4 45 0,-5 112 0,-5-153 0,1-56 0,1 0-1,1-1 1,1 1 0,2 1-1,0-1 1,1 1 0,21-45-1,-7 23-6,29-44-1,-42 77 6,1 0 0,0 0 1,1 1-1,1 1 0,0-1 0,0 2 1,20-16-1,-27 24 2,0 0 0,0 0 0,0 0 0,0 1 0,0 0 0,0-1 0,0 1 0,0 1 0,0-1 0,5 0 0,-7 1 0,0 0 0,-1 0 0,1 0 0,-1 0 0,1 0 0,-1 0 0,1 1 0,-1-1 0,1 1 0,-1-1 0,1 1 0,-1-1 0,0 1 0,1 0 0,-1-1 0,0 1 0,1 0 0,-1 0 0,0 0 0,0 0 0,0 0 0,0 1 0,0-1 0,0 0 0,0 0 0,0 1 0,-1-1 0,1 0 0,1 4 0,1 14 1,0 0 0,-2 0 0,0 0 0,-3 32 0,1-5 7,-14 204-5,14-194 13,1-56-16,1 1-1,-1-1 1,0 1-1,1-1 1,-1 0-1,1 1 1,-1-1 0,1 0-1,-1 1 1,1-1-1,0 0 1,-1 0-1,1 1 1,-1-1-1,1 0 1,0 0 0,-1 0-1,1 0 1,-1 0-1,1 0 1,0 0-1,-1 0 1,1 0 0,-1 0-1,1 0 1,0 0-1,0-1 1,0 1-1,39 1-42,5-1 64,55-5 1,-92 3-21,0 0 0,-1 0 1,1-1-1,-1 0 1,0-1-1,0 1 1,0-1-1,0-1 0,-1 1 1,1-1-1,-1 0 1,0-1-1,-1 0 0,10-11 1,-4 3 2,-1-1 0,-1 0 0,0 0 0,-1-1 0,10-27 0,-7 11-4,-3-1 0,0 0 0,5-66 0,-13-103 0,0 200 0,0 1 0,0-1 0,0 1 0,-1 0 0,1-1 0,-1 1 0,1 0 0,-1-1 0,1 1 0,-1 0 0,0 0 0,1 0 0,-1-1 0,0 1 0,0 0 0,0 0 0,0 0 0,0 0 0,0 1 0,0-1 0,0 0 0,-1 0 0,1 1 0,0-1 0,0 0 0,-1 1 0,1-1 0,0 1 0,-1 0 0,1-1 0,0 1 0,-1 0 0,-1 0 0,0 0 0,-1 0 0,1 0 0,0 0 0,0 1 0,0-1 0,0 1 0,-1 0 0,1 0 0,0 0 0,0 0 0,1 1 0,-1-1 0,0 1 0,0-1 0,1 1 0,-3 2 0,-3 5 0,0 0 0,1 0 0,0 1 0,1-1 0,0 1 0,1 1 0,0-1 0,1 1 0,0 0 0,0 0 0,-3 19 0,0 8 0,1 0 0,0 50 0,4-42 0,0-14 0,1 0 0,1-1 0,8 54 0,-7-79 0,1 1 0,0 0 0,1 0 0,-1-1 0,1 0 0,0 1 0,1-1 0,0 0 0,0-1 0,0 1 0,0-1 0,1 1 0,0-1 0,0-1 0,1 1 0,-1-1 0,1 0 0,0 0 0,0 0 0,0-1 0,11 4 0,1-1 0,1 0 0,-1-2 0,1 0 0,0-1 0,0-1 0,32-1 0,-48-1-4,-1 1 0,1-1 1,0 0-1,0 0 0,-1-1 0,1 1 1,0 0-1,-1-1 0,1 0 0,-1 0 1,1 0-1,0 0 0,-1 0 0,0 0 1,1 0-1,-1-1 0,0 1 0,0-1 1,0 0-1,0 0 0,0 1 0,0-1 1,0 0-1,0-1 0,-1 1 0,3-3 1,11-40-312</inkml:trace>
</inkml:ink>
</file>

<file path=ppt/ink/ink12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5"/>
    </inkml:context>
    <inkml:brush xml:id="br0">
      <inkml:brushProperty name="width" value="0.05" units="cm"/>
      <inkml:brushProperty name="height" value="0.05" units="cm"/>
      <inkml:brushProperty name="color" value="#FFFFFF"/>
    </inkml:brush>
  </inkml:definitions>
  <inkml:trace contextRef="#ctx0" brushRef="#br0">14 321 32063,'0'0'421,"0"11"-349,-13 227 11,13-235-83,0 0 0,0 0 0,0 1 0,0-1 0,0 0 0,1 0 0,-1 0 0,1 0-1,0 0 1,0 0 0,0 0 0,1-1 0,-1 1 0,1 0 0,-1 0 0,1-1 0,0 1 0,0-1 0,0 0 0,0 0 0,4 4 0,-1-4 1,0 0 0,-1 0 0,1 0 0,0-1 0,0 1 0,0-1 1,0 0-1,0-1 0,1 1 0,-1-1 0,0 0 0,7-1 0,-8 0 0,0 0 0,0-1 0,0 1-1,0-1 1,0 1 0,-1-1 0,1 0 0,-1-1-1,1 1 1,-1-1 0,0 1 0,0-1-1,0 0 1,0 0 0,0 0 0,-1-1 0,1 1-1,-1-1 1,0 1 0,0-1 0,1-4 0,7-13-1,-2 1 0,11-37 1,-7 8 3,-3 1 1,7-90-1,-10-101 10,-6 235-14,-2 102-2,1 80-3,3-147 4,1 1 0,1-1 0,14 48 0,-14-65 1,1 0 0,1-1 0,12 23 0,-16-32 0,0 0 0,0-1 0,0 0 0,1 1 0,0-1 0,-1 0 0,1 0 0,0 0 0,1-1 0,-1 1 0,0-1 0,1 0 0,-1 0 0,1 0 0,0 0 0,0-1 0,7 3 0,-6-3 0,0 0 0,0 0 0,0-1 0,1 1 0,-1-1 0,0 0 0,0-1 0,1 1 0,-1-1 0,0 0 0,0 0 0,0-1 0,0 0 0,0 1 0,0-2 0,-1 1 0,1 0 0,-1-1 0,1 0 0,-1 0 0,0-1 0,0 1 0,0-1 0,-1 1 0,1-1 0,5-9 0,1-4-1,0 0 1,-2-1-1,0 0 1,-1-1-1,6-22 0,16-99-6,-22 95 6,2 1-1,16-47 0,-23 84 2,1 0-1,-1 1 1,1 0 0,1 0 0,-1 0-1,1 0 1,0 1 0,1-1 0,8-8-1,-11 13 1,0-1-1,1 0 1,-1 0-1,1 1 1,0 0-1,-1-1 1,1 1-1,0 0 1,0 0-1,0 1 0,0-1 1,0 0-1,0 1 1,0 0-1,0 0 1,0 0-1,0 0 1,0 0-1,0 1 1,-1-1-1,1 1 1,0 0-1,0 0 1,4 1-1,-2 1 1,-1-1 0,0 1 0,0 0 0,0 0 0,0 1 0,0-1 0,-1 1 0,1 0 0,-1 0 0,0 0 0,0 0 0,-1 0 0,1 1 0,-1-1 0,3 7 0,3 10 0,-1 0 0,4 24 0,-10-44 0,7 44 0,-1 0 1,-3 1 0,-2 0-1,-3 46 1,1-84 0,-1-1-1,0 1 1,0-1 0,-1 1 0,0-1 0,0 0 0,0 0 0,-1 0 0,-1 0 0,1 0 0,-1-1 0,0 1 0,0-1 0,-1 0 0,0 0-1,0-1 1,-11 10 0,9-9 0,-1-1 0,0 0 0,0 0 0,-1-1 0,1 0 0,-1 0 0,0-1 0,0 0-1,0 0 1,-1-1 0,1-1 0,0 1 0,-17-1 0,25-1-1,-1 0 0,0 0 0,1 0 0,-1 0 0,0 0 0,0-1 1,1 1-1,-1-1 0,0 1 0,1-1 0,-1 1 0,1-1 0,-1 0 0,1 0 0,-1 0 0,1 0 0,0 0 1,-1 0-1,1 0 0,0 0 0,0-1 0,-2-1 0,1-1-75,0-1 1,0 1-1,0-1 1,1 1-1,0-1 0,-2-9 1,-4-37-1503</inkml:trace>
</inkml:ink>
</file>

<file path=ppt/ink/ink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8"/>
    </inkml:context>
    <inkml:brush xml:id="br0">
      <inkml:brushProperty name="width" value="0.05" units="cm"/>
      <inkml:brushProperty name="height" value="0.05" units="cm"/>
      <inkml:brushProperty name="color" value="#FFFFFF"/>
    </inkml:brush>
  </inkml:definitions>
  <inkml:trace contextRef="#ctx0" brushRef="#br0">0 78 32159,'0'-9'320,"0"3"-192,33 0-48,29-9-64,14 9 0,9 0-16,-10 3 16,-6 1-16,-14 2 0,-12 0-16,-14 0 16,-19-12-272,-10 0-4242</inkml:trace>
</inkml:ink>
</file>

<file path=ppt/ink/ink1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9"/>
    </inkml:context>
    <inkml:brush xml:id="br0">
      <inkml:brushProperty name="width" value="0.025" units="cm"/>
      <inkml:brushProperty name="height" value="0.025" units="cm"/>
      <inkml:brushProperty name="color" value="#FFFFFF"/>
    </inkml:brush>
  </inkml:definitions>
  <inkml:trace contextRef="#ctx0" brushRef="#br0">5 521 31903,'0'0'117,"-3"16"107,2 12-116,0-17-82,1-1-1,0 1 1,1-1-1,0 1 0,4 19 1,-4-28-25,0 1 1,1 0-1,-1 0 1,0-1-1,1 1 1,0-1-1,0 1 1,-1-1-1,1 0 1,1 0-1,-1 0 0,0 0 1,0 0-1,1 0 1,-1 0-1,1-1 1,0 1-1,-1-1 1,1 0-1,0 0 1,0 0-1,0 0 1,0 0-1,0-1 0,4 1 1,-5-1-1,0 1 0,1-1 0,-1 0 0,0 1 0,1-1 0,-1-1 0,0 1 0,1 0 0,-1 0 0,0-1 0,1 1 0,-1-1 0,0 0 0,0 0 0,0 0 0,1 0 0,-1 0 0,0 0 0,0-1 0,-1 1 0,1-1 0,0 1 0,1-3 0,1 0 2,-1-1-1,-1 0 1,1 0 0,-1 0-1,0-1 1,0 1 0,0-1-1,1-9 1,2-24-92,-1 0 1,-2 0-1,-4-56 1,0 15-41,2 71 116,1 4 20,-1 1 0,1-1 0,-1 1 0,-1 0 0,1-1 0,0 1 0,-1-1 0,0 1 0,0 0 0,-1 0 0,1-1 0,-1 1 0,0 0 0,0 0 0,-3-5 0,4 8-3,1 1 1,-1 0-1,1-1 1,0 1 0,-1 0-1,1 0 1,-1 0-1,1-1 1,-1 1-1,1 0 1,-1 0 0,1 0-1,-1 0 1,1 0-1,-1 0 1,1 0-1,-1 0 1,1 0 0,-1 0-1,1 0 1,-1 0-1,1 0 1,-1 0-1,1 0 1,-1 0-1,1 0 1,-1 1 0,1-1-1,-1 0 1,1 0-1,0 1 1,-1-1-1,1 0 1,-1 1 0,1-1-1,0 0 1,-1 1-1,1-1 1,0 1-1,-1-1 1,1 1 0,0-1-1,0 0 1,0 1-1,-1-1 1,1 1-1,0-1 1,0 1-1,0-1 1,0 1 0,0-1-1,0 2 1,-7 27-26,7-28 27,-4 40 19,2 1 1,6 76 0,-2-102-17,1 0 0,1 0 0,0 0 0,1-1 0,11 25 0,-12-31-6,1 0-1,0 0 0,1 0 1,0-1-1,0 1 0,0-1 0,1-1 1,1 0-1,14 12 0,-19-17-1,0 0 0,0 0 0,0-1 0,1 1 0,-1-1 0,0 0 0,1 0 0,-1 0 0,1-1 0,0 1 0,-1-1 0,1 0 0,-1 0 0,1 0 0,-1-1 0,1 1 0,0-1 0,-1 1 0,1-1 0,-1-1 0,0 1 0,1 0 0,-1-1 0,0 1 0,0-1 0,0 0 0,0 0 0,0 0 0,0-1 0,-1 1 0,5-6 0,-1-3-9,-1 0 0,0 0 0,-1 0 0,0-1-1,-1 1 1,0-1 0,-1 0 0,2-17 0,-4-104-240,-2 70 206,2 61 60,0 1-1,0 0 0,0-1 1,0 1-1,0-1 0,0 1 1,0 0-1,1-1 0,-1 1 0,0 0 1,1-1-1,-1 1 0,1 0 1,-1 0-1,2-2 0,-1 2-7,0 1-1,1-1 0,-1 1 1,1-1-1,-1 1 0,0 0 1,1 0-1,-1 0 0,1-1 1,-1 1-1,1 0 0,2 1 1,2-1-32,0 1 22,0 0 0,0 0 1,0 0-1,0 1 0,-1 0 0,1 0 1,-1 1-1,1 0 0,-1 0 1,0 0-1,0 0 0,0 1 1,0 0-1,-1 0 0,1 0 1,-1 0-1,0 1 0,-1 0 1,1 0-1,4 9 0,-2-5-1,0 2-1,-1-1 0,0 0 1,-1 1-1,0 0 1,0 0-1,-1 0 1,-1 1-1,0-1 1,0 15-1,-2 102-22,0-126-37,1-12-94,12-69-1,-9 41-309,3 0 1,1 1-1,17-48 1,-23 79 492,0 1 0,0-1 0,1 1 0,0 0 0,0 0 0,0 1 0,1-1 1,0 0-1,8-7 0,-9 10 18,1-1 1,0 1 0,0 0-1,-1 0 1,1 1-1,0-1 1,1 1 0,-1 0-1,0 0 1,0 0 0,0 0-1,1 1 1,7 0-1,-11 0-37,1 0 0,-1 0 0,0 1 0,1-1 0,-1 0 1,0 1-1,1-1 0,-1 1 0,0-1 0,0 1 0,0 0 0,0 0 0,1-1 0,-1 1 0,0 0 0,0 0 0,0 0 0,-1 0 0,1 0 0,0 0 0,0 0 0,0 1 0,-1-1 0,1 0 0,-1 0 0,1 0 0,-1 1 0,1-1 0,-1 0 0,0 1 0,0-1 0,1 2 0,0 7 35,0 1-1,-1-1 0,-1 15 1,1-9 23,0 206 309,0-221-379,0 1-1,0-1 0,1 1 0,-1-1 1,0 1-1,1-1 0,0 0 0,-1 1 1,1-1-1,0 0 0,-1 1 0,1-1 1,0 0-1,0 0 0,0 0 0,0 0 1,0 0-1,1 0 0,-1 0 0,0 0 1,0 0-1,1 0 0,-1-1 0,0 1 0,1-1 1,-1 1-1,1-1 0,-1 1 0,0-1 1,1 0-1,-1 1 0,1-1 0,-1 0 1,1 0-1,-1 0 0,1 0 0,-1-1 1,1 1-1,-1 0 0,1-1 0,-1 1 1,1-1-1,-1 1 0,0-1 0,1 0 1,-1 1-1,0-1 0,2-1 0,2-4-61,-1 0 0,1-1 1,-1 1-1,0-1 0,-1 0 0,0 0 0,0 0 0,0 0 0,-1-1 0,2-8 0,0 1 16,29-139-33,-32 153 115,0 0 0,-1 0 1,1 1-1,0-1 0,-1 0 0,1 1 1,0-1-1,0 0 0,-1 1 1,1-1-1,0 1 0,0 0 1,0-1-1,0 1 0,0-1 1,0 1-1,0 0 0,0 0 1,0 0-1,0 0 0,-1 0 1,1 0-1,0 0 0,0 0 0,0 0 1,0 0-1,0 0 0,0 0 1,2 1-1,26 10-77,-3 11 49,-25-21 222,-1-3-227,0 0-1,0 0 1,0 0 0,0 0 0,0 0 0,-1 0-1,1 0 1,-1 0 0,1 0 0,-1 0 0,0 0-1,0 0 1,0 0 0,0 0 0,0 1 0,0-1-1,0 0 1,-1 1 0,1-1 0,-1 1 0,1-1-1,-1 1 1,0 0 0,1-1 0,-1 1 0,0 0-1,-2-1 1,-3 0-11,0 0-1,0 1 1,1 0 0,-1 0-1,0 0 1,-13 1-1,18 0 12,0 0 0,0 1 0,0-1 0,0 1 0,1-1 0,-1 1 0,0-1-1,0 1 1,1 0 0,-1 0 0,0 0 0,1 0 0,-1 0 0,1 0 0,-1 1-1,1-1 1,0 0 0,-1 1 0,1-1 0,0 1 0,0-1 0,0 1 0,0 0 0,0-1-1,0 1 1,1 0 0,-1 0 0,1-1 0,-1 1 0,1 0 0,0 0 0,-1 2-1,-1 10 4,1 0-1,0 1 1,3 19-1,-2-12 14,0-16-13,0 0 1,1 0 0,0 0-1,0 0 1,0-1-1,0 1 1,1 0 0,0-1-1,0 1 1,1-1-1,0 0 1,-1 0 0,2 0-1,-1 0 1,0 0 0,1-1-1,0 1 1,0-1-1,1 0 1,-1 0 0,1-1-1,0 1 1,0-1-1,0 0 1,0 0 0,0-1-1,1 0 1,-1 0-1,1 0 1,-1 0 0,1-1-1,0 0 1,11 1 0,-16-2-4,7 0 2,0 0 0,0 0 0,1-1 1,-1 0-1,9-3 0,-14 3-3,0 0 0,0 0 0,-1-1 0,1 0 0,0 1-1,0-1 1,-1 0 0,1 0 0,-1 0 0,0-1 0,1 1 0,-1-1 0,0 1 0,-1-1-1,1 0 1,2-4 0,5-11-18,-1-1 0,-1 0 0,-1 0 0,-1 0 0,0-1 0,3-38 0,-4-124-319,-5 114-34,3 24 93,-1 31 234,0-1 0,-1 1 1,-1-1-1,0 0 0,0 1 0,-1-1 0,-7-20 0,9 33 60,0 0 0,0 1 0,-1-1 0,1 0 0,0 0 0,-1 0 0,1 1 0,-1-1-1,1 0 1,-1 0 0,1 1 0,-1-1 0,0 0 0,1 1 0,-1-1 0,0 1-1,1-1 1,-1 1 0,0-1 0,0 1 0,1-1 0,-1 1 0,0 0 0,0-1-1,0 1 1,0 0 0,1 0 0,-1 0 0,0 0 0,0 0 0,0 0 0,0 0-1,0 0 1,0 0 0,0 0 0,1 0 0,-1 0 0,0 1 0,0-1 0,0 0-1,0 1 1,1-1 0,-1 0 0,0 1 0,0-1 0,1 1 0,-1-1 0,0 1-1,1 0 1,-1-1 0,0 1 0,1 0 0,-1-1 0,1 1 0,-1 0 0,1 0-1,0 0 1,-1 1 0,-4 17 15,2 1 0,0 1 0,1-1 0,1 0 0,1 0 0,2 21 0,-1 10 88,4 19-6,2 1-1,4-1 1,24 84-1,-16-70-87,-14-72-21,1-14 9,3-22 2,0-58-31,-6 42-171,2-1-1,2 1 0,2 0 1,15-47-1,-23 86 200,0-1 0,0 0 0,0 1-1,0-1 1,1 0 0,-1 1 0,0-1 0,1 1 0,-1 0 0,0-1 0,1 1 0,0 0 0,-1 0-1,1 0 1,0 0 0,0 0 0,2 0 0,-4 0-4,1 1 0,0 0 0,0 0 1,0 0-1,0 0 0,0-1 0,0 1 0,0 0 0,0 1 0,0-1 0,0 0 1,0 0-1,0 0 0,0 1 0,-1-1 0,1 0 0,0 1 0,0-1 0,0 1 1,0-1-1,-1 1 0,1-1 0,0 1 0,0-1 0,-1 1 0,1 0 0,0-1 0,-1 1 1,1 0-1,-1 0 0,1 0 0,-1-1 0,1 1 0,-1 0 0,0 0 0,1 0 1,-1 1-1,5 18 41,0 0 0,-2 0 0,-1 0 1,1 33-1,-3-30-4,2 0-1,0 1 1,10 40 0,13 32 20,-25-95-68,0-1 1,1 1-1,-1 0 1,0-1-1,1 1 1,-1 0-1,1-1 1,-1 1-1,1 0 1,0-1-1,-1 1 1,1-1-1,0 1 1,-1-1 0,1 1-1,0-1 1,-1 0-1,1 1 1,0-1-1,0 0 1,-1 0-1,1 1 1,0-1-1,0 0 1,0 0-1,-1 0 1,1 0-1,1 0 1,8 0-376</inkml:trace>
</inkml:ink>
</file>

<file path=ppt/ink/ink13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6"/>
    </inkml:context>
    <inkml:brush xml:id="br0">
      <inkml:brushProperty name="width" value="0.05" units="cm"/>
      <inkml:brushProperty name="height" value="0.05" units="cm"/>
      <inkml:brushProperty name="color" value="#FFFFFF"/>
    </inkml:brush>
  </inkml:definitions>
  <inkml:trace contextRef="#ctx0" brushRef="#br0">171 11 32607,'-1'-1'2,"0"0"0,0 0 0,-1 0 0,1 0 0,0 0 0,-1 0 1,1 1-1,0-1 0,-1 0 0,1 1 0,-1-1 0,1 1 0,-1 0 0,1 0 0,-1-1 0,1 1 0,-1 0 1,1 0-1,-1 0 0,1 0 0,-1 1 0,-2-1 0,1 1 1,-1 0 0,1 0 1,-1 0-1,1 0 0,0 0 0,-1 1 0,1-1 1,0 1-1,-5 3 0,0 3-3,1-1 0,-1 1 0,1 0 0,0 1 0,1 0 0,0 0 0,1 0 0,0 1 0,0-1 0,1 1 0,-6 21 0,4-7 0,1 0 0,1 0 0,2 0 0,0 35 0,2-53 0,0 1 1,1 0-1,0 0 1,0 0-1,0-1 1,1 1-1,0 0 1,0-1-1,1 0 1,0 1-1,0-1 1,1 0-1,-1-1 1,1 1-1,0-1 1,1 1-1,-1-1 1,1 0-1,0-1 1,1 1-1,-1-1 1,1 0-1,-1-1 1,1 1-1,1-1 1,10 4-1,-10-4 1,0 0 0,0-1-1,0 0 1,0 0 0,0-1-1,0 0 1,1 0-1,-1-1 1,0 0 0,0 0-1,1-1 1,-1 1 0,0-2-1,0 1 1,1-1 0,-1 0-1,-1-1 1,1 1 0,0-1-1,-1-1 1,1 1-1,-1-1 1,0 0 0,0-1-1,0 1 1,-1-1 0,0 0-1,7-8 1,-6 4-1,0-1 1,-1 0 0,0 0-1,-1 0 1,0 0-1,-1 0 1,0-1-1,3-15 1,-3 2 2,-1-1-1,-2-38 1,0 59-3,0 1 1,0 0-1,-1-1 0,1 1 0,-1 0 0,1 0 1,-1-1-1,0 1 0,-1 0 0,1 0 0,0 0 0,-1 0 1,1 0-1,-1 0 0,0 1 0,0-1 0,-3-3 0,1 4 0,1 0 0,-1 0 0,0 0 0,0 0-1,0 0 1,0 1 0,0-1 0,0 1-1,0 0 1,0 0 0,0 1 0,-1-1 0,-4 1-1,-8-1-24,-1 0-1,0 1 0,0 1 1,-21 4-1,-20 17-355</inkml:trace>
</inkml:ink>
</file>

<file path=ppt/ink/ink13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33"/>
    </inkml:context>
    <inkml:brush xml:id="br0">
      <inkml:brushProperty name="width" value="0.05" units="cm"/>
      <inkml:brushProperty name="height" value="0.05" units="cm"/>
      <inkml:brushProperty name="color" value="#FFFFFF"/>
    </inkml:brush>
  </inkml:definitions>
  <inkml:trace contextRef="#ctx0" brushRef="#br0">1 973 31566,'0'0'1049,"0"4"-1028,0 0-19,0 37 12,6 49 0,-4-78-13,0 1-1,1-1 1,0 1-1,1-1 1,0 0-1,1-1 1,0 1-1,11 15 1,-14-24 0,0 0-1,0 0 1,0-1 0,0 1 0,1-1-1,0 0 1,-1 0 0,1 0-1,0 0 1,0 0 0,0 0 0,0-1-1,0 0 1,0 1 0,1-1-1,-1 0 1,0-1 0,1 1 0,-1-1-1,1 1 1,-1-1 0,0 0-1,1 0 1,-1 0 0,1-1 0,-1 1-1,0-1 1,1 0 0,-1 0-1,0 0 1,1 0 0,-1-1 0,0 1-1,0-1 1,0 0 0,-1 0-1,1 0 1,0 0 0,-1 0 0,5-6-1,2-5 1,-2-2-1,0 1 1,0-1-1,-1 0 1,6-26-1,15-86 0,-20 85 0,2-11 0,15-69 0,-20 109 0,0 0 0,0 0 0,1 1 0,1 0 0,0 0 0,14-20 0,-17 28 0,0 1-1,0 1 1,0-1-1,1 0 1,-1 1 0,0-1-1,1 1 1,0 0 0,-1 0-1,1 1 1,0-1-1,0 1 1,0 0 0,0 0-1,0 0 1,1 0-1,-1 1 1,0 0 0,0 0-1,0 0 1,0 0 0,1 0-1,-1 1 1,0 0-1,0 0 1,0 0 0,0 1-1,0-1 1,0 1 0,-1 0-1,1 0 1,0 0-1,-1 0 1,5 4 0,0 6 2,0 1 1,0 0 0,-1 0-1,8 23 1,-16-38-3,1 1 0,-1 0 0,0-1 0,1 1 0,-1 0 0,0 0 0,0-1 0,0 1 0,0 0 0,0 0 0,0 0 0,0 0 0,0 0 0,0 0 0,-1 1 0,1-1 0,0 0 0,0 1 0,-1-1 0,1 0 0,-1 1 0,1 0 0,0-1 0,-1 1 0,1 0 0,-3 0 0,-42 0 0,40 1 0,1-1 0,1 1 0,0 0-1,-1 0 1,1 0 0,0 0 0,0 1 0,0 0 0,0 0-1,0 0 1,1 0 0,-1 1 0,0-1 0,-5 7-1,3-3 1,0 1-1,1-1 0,0 2 0,0-1 1,0 0-1,-5 13 0,3-2 0,0 0-1,1 1 1,2-1 0,-1 1-1,-2 32 1,7-40 1,-3 13-3,2 0 1,0-1-1,2 1 0,5 31 1,-6-52 0,2 0 1,-1 1 0,0-1 0,1 0 0,-1 0-1,1 0 1,0 0 0,0-1 0,0 1 0,0 0-1,1-1 1,-1 0 0,1 1 0,-1-1 0,1 0-1,0 0 1,0-1 0,0 1 0,0 0-1,0-1 1,0 0 0,0 0 0,1 0 0,-1 0-1,0 0 1,1-1 0,-1 1 0,0-1 0,8 0-1,-5 0-2,0 0-1,1-1 0,-1 1 1,1-1-1,-1-1 0,0 1 0,1-1 1,-1 0-1,0 0 0,0-1 1,-1 0-1,1 0 0,0 0 1,9-9-1,-4 0-1,-1 0 1,0-1-1,-1-1 1,-1 1-1,0-2 0,0 1 1,-2-1-1,0 0 1,0 0-1,-2-1 1,0 0-1,4-26 0,-2-19-62,-1-123 1,-6 129-19,1 28 70,-8-301 155,7 320-102,-1-12 96,2 26-59,2 35-72,24 566 11,-21-566-13,16 64 0,-17-92 0,-1-1 0,2 0 0,0 0 0,0 0 0,1 0 0,1-1 0,-1 0 0,2 0 0,10 11 0,-14-18-1,1 0 1,-1 0-1,1-1 0,0 0 1,0 0-1,1 0 1,-1 0-1,1-1 0,-1 0 1,1 0-1,0-1 1,0 1-1,-1-1 0,1 0 1,0-1-1,0 1 0,0-1 1,0-1-1,0 1 1,0-1-1,0 0 0,0 0 1,0-1-1,-1 1 1,12-6-1,-10 2 0,0-1 0,0 1 0,-1-1 0,0-1 1,0 1-1,-1-1 0,1 0 0,-2 0 0,1-1 0,-1 1 0,4-10 0,3-9-7,-1-1-1,8-33 0,-9 20-18,-2 0 1,4-66-1,-9-83-61,-3 108 157,-2 70 28,0 11-75,0 7-24,-2 26-1,2 1 0,1-1 0,4 49 0,-1-17 2,-1-8 1,8 56 0,-5-92 0,1 0 0,0-1 0,2 0 0,0 0 0,1 0 0,11 21 0,-15-37 0,-1-1 0,0 1 0,1-1 0,-1 0 0,1 0 0,0 0-1,0 0 1,0 0 0,1 0 0,-1-1 0,1 0 0,-1 0 0,1 0 0,0 0 0,0 0 0,0-1 0,0 1 0,0-1 0,0 0-1,0 0 1,0-1 0,0 1 0,1-1 0,-1 0 0,0 0 0,0-1 0,0 1 0,0-1 0,1 0 0,-1 0 0,0 0 0,0 0 0,0-1-1,-1 0 1,1 0 0,5-3 0,-2-1 1,0-2 0,-1 1 0,0 0 0,0-1 0,0 0 0,-1-1 0,0 1 0,4-11-1,28-80 6,-33 85-6,28-97-1,-25 78 2,2 0-1,1 0 1,2 1-1,1 0 1,23-38-1,-32 63 1,0 1-1,1-1 0,0 1 1,0 0-1,1 1 1,6-6-1,-9 9 2,1 0 0,-1 0 0,0 0 0,1 0 0,0 0-1,-1 1 1,1 0 0,0 0 0,0 0 0,-1 0 0,1 0 0,0 1 0,5 0 0,-6 0-2,-1 0 0,1 1 0,0-1 1,-1 1-1,1 0 0,-1 0 0,1 0 1,-1 0-1,1 0 0,-1 0 0,0 1 1,0-1-1,1 1 0,-1 0 0,0 0 1,0-1-1,-1 1 0,1 1 0,0-1 0,-1 0 1,1 0-1,-1 0 0,2 5 0,3 6 0,0 0 0,-2 0 0,5 19 0,-6-22 0,5 25 0,-2 0 0,-1 1 0,-2 0 0,-1 0 0,-2 1 0,-5 37 0,3-60 0,-1 1 0,-1-1 0,0 1 0,0-1 0,-1-1 0,-1 1 0,-10 17 0,10-21 0,0 0 0,-1 0 0,0-1 0,-1 0 0,1 0 0,-2-1 0,1 0 0,-1 0 0,-16 10 0,19-15 0,0-1 0,0 1 0,-1-1 0,1 0 0,-1-1 0,0 1 0,-11 0 0,14-2 0,0 0 0,0 1 0,1-1-1,-1-1 1,0 1 0,0-1 0,0 1 0,0-1 0,1 0-1,-1 0 1,0-1 0,1 1 0,-1-1 0,1 0-1,-5-3 1,0-3-3,1-1-1,0 0 0,0 0 1,1-1-1,0 0 1,1 0-1,0 0 1,-3-12-1,-1-3-11,1-1 0,-7-38 0,15 64 15,0 0 0,0-1 0,0 1 0,-1-1 0,1 1 0,0-1 0,0 1 0,0 0 0,0-1 0,0 1 0,0-1 0,0 1 0,0-1 0,0 1 0,0-1 0,1 1 0,-1-1 0,0 1 0,0 0 0,0-1 0,0 1 0,1-1 0,-1 1 0,0 0 0,0-1 0,1 1 0,-1-1 0,0 1 0,1 0 0,-1 0 0,0-1 0,1 1 0,-1 0 0,1 0 0,-1-1 0,0 1 0,1 0 0,-1 0 0,1 0 0,-1 0 0,1-1 0,-1 1 0,1 0 0,-1 0 0,0 0 0,1 0 0,-1 0 0,1 0 0,-1 0 0,1 0 0,-1 1 0,1-1 0,-1 0 0,1 0 0,-1 0 0,0 0 0,1 1 0,-1-1 0,1 0 0,-1 0 0,0 1 0,1-1 0,-1 1 0,1-1 0,7 3 0,0 1 0,-1 0 0,1 0 0,-1 1 0,0 0 0,0 1 0,7 6 0,34 24 0,-27-26-2,0 0 1,1-1 0,1-1-1,-1-1 1,1-2-1,0 0 1,1-1-1,-1-1 1,1-1-1,32-2 1,-49 0 2,-1 0-1,0 0 1,0-1 0,0 1 0,1-1-1,-1-1 1,0 1 0,0-1 0,0 0-1,0 0 1,-1-1 0,1 0-1,-1 0 1,1 0 0,-1 0 0,0-1-1,0 0 1,-1 0 0,1-1 0,-1 1-1,0-1 1,0 0 0,0 0 0,-1 0-1,0 0 1,0-1 0,0 1 0,3-9-1,0-3 7,-1 1 0,0-1 0,-1-1-1,-1 1 1,2-34 0,-5-94 5,-2 70-3,3 62 3,-2-1 0,0 1 0,0 0 1,-6-22-1,3 38 0,1 10-8,-2 59-4,5 77 0,2-57 0,-2 10 0,-3 192 0,-2-205 0,-20 112 0,24-310 3,68-314-6,-57 372 3,-9 45 0,11-62 0,3 0 0,3 1 0,30-72 0,-44 131 0,-1-1 0,2 1 0,-1 1 0,1-1 0,0 1 0,1-1 0,-1 2 0,9-8 0,-10 11 0,-1 0 0,1 0 0,0 1 0,0 0 0,0 0 0,0 0 0,0 0 0,1 1 0,-1 0 0,1-1 0,-1 2 0,1-1 0,-1 0 0,1 1 0,-1 0 0,10 1 0,-11-1 0,0 1 0,0-1 0,0 1 0,0 0 0,-1 0 0,1 0 0,0 1 0,0-1 0,-1 0 0,1 1 0,-1 0 0,1 0 0,-1 0 0,0 0 0,4 4 0,-1 0 0,0 0 0,-1 1 0,0-1 0,-1 1 0,1 0 0,2 8 0,2 8 0,-2 0 0,0 1 0,2 25 0,-5-27 0,0 1 0,-2-1 0,0 0 0,-5 41 0,3-55 0,-1 0 0,0 0 0,0 0 0,-1 0 0,0 0 0,0-1 0,-1 1 0,0-1 0,0 0 0,-1 0 0,0-1 0,0 1 0,-1-1 0,1 0 0,-13 10 0,1-4-4,-1-1 1,0 0-1,-1-1 1,0-1-1,0-1 1,-1-1-1,0 0 1,-39 6-1,106-14-80,-23 1 89,1-1 0,-1 0 0,34-8 0,-30 1 4,-1-1-1,0-1 1,0-1 0,-1-1-1,39-26 1,-54 30-6,0 0 0,0-1 0,0 0 0,-1-1 0,0 0 0,-1-1 0,0 0 0,-1 0 0,-1-1-1,1 0 1,-2-1 0,0 1 0,7-21 0,-5 4-2,-1 0 0,-2-1 0,2-50 0,-7-93-2,-1 118 1,0 14 3,-2 1-1,-2 0 1,-1 0 0,-14-44-1,15 76 1,5 8-3,-1 0 0,1 0 0,0 0 0,0 0 0,-1 0 0,1 0 0,0 0 0,0 0 0,-1 0 0,1 0 0,0 0 0,0 1 0,0-1 0,-1 0 0,1 0 0,0 0 0,0 0 0,0 1 0,0-1 0,0 0 0,-1 0 0,1 0 0,0 1 0,0-1 0,0 0 0,0 0 0,0 0 0,0 1 0,0-1 0,0 0 0,0 0 0,0 1 0,-1-1 0,1 0 0,0 0 0,1 0 0,-1 1 0,0-1 0,0 1 0,-6 50 0,3 1 0,4 53 0,0-33 0,0-4 0,18 129 0,-12-160 0,1-1 0,2 0 0,1-1 0,2 0 0,21 40 0,-31-68 0,1 0 0,1-1 0,-1 1 0,1-1 0,0 1 0,1-2 0,-1 1 0,1 0 0,0-1 0,1 0 0,12 7 0,-10-7 0,1-1 0,0-1 0,-1 0 0,1 0 0,0-1 0,0 0 0,1 0 0,18-1 0,-15 0 0,-1-1 0,0-1 0,1 0 0,-1-1 0,14-3 0,-21 3 0,0-1 0,0 1 0,0-1 0,0 0 0,-1 0 0,1 0 0,-1-1 0,0 0 0,0 0 0,0 0 0,-1-1 0,8-8 0,-4 2 0,-1-1 0,0 0 0,-1 0 0,0 0 0,0-1 0,-2 0 0,0 0 0,0 0 0,3-26 0,-2-7-1,-2-71 0,-3 95 0,0 1-2,-1 1 1,-4-32-1,3 46 2,1 0 1,-1 0 0,0 0-1,0 0 1,0 0-1,-1 0 1,0 1 0,0-1-1,-1 1 1,1 0 0,-1 0-1,-5-5 1,6 8 0,1 0 0,-1 1 0,1-1 0,-1 0 0,1 1 0,-1 0 0,0 0 0,0 0 0,1 0 0,-1 0 0,0 0 0,0 1 0,0-1 0,0 1 0,0 0 0,0 0 0,0 0 0,0 0 0,0 1 0,0-1 0,0 1 0,0 0 0,0 0 0,0 0 0,1 0 0,-1 0 0,0 0 0,1 1 0,-1 0 0,1-1 0,-1 1 0,1 0 0,0 0 0,0 0 0,0 0 0,0 1 0,0-1 0,0 1 0,-2 4 0,-2 4 0,1 1 0,0-1 0,0 2 0,1-1 0,1 0 0,0 1 0,-1 18 0,-1 93 0,5-110 0,0-3 0,0 0 1,1 0-1,1-1 1,-1 1-1,2-1 1,0 1-1,0-1 1,1 0-1,8 17 1,-10-23-1,1 0 0,0 0 1,0 0-1,0 0 0,0 0 1,0-1-1,1 1 1,0-1-1,0 0 0,0 0 1,0 0-1,0-1 0,1 0 1,-1 1-1,1-1 0,-1-1 1,1 1-1,0-1 1,-1 0-1,1 0 0,0 0 1,0-1-1,6 1 0,-5-1 1,0 0-1,0 0 1,-1-1-1,1 1 0,0-1 1,10-3-1,-14 2 0,1 1 0,-1-1 0,1 1 0,-1-1 0,0 0 0,0 0 0,1 0 0,-2 0 0,1 0 0,0-1 0,0 1 0,-1-1 0,1 1 0,-1-1 0,2-5 0,4-7 0,-2-1 0,0 0 0,-1-1 0,0 1 0,1-33 0,-4-89 0,-2 73 0,1 65 0,0 0 0,0 0 0,0 0 0,0 0 0,0 0 0,-1 0 0,1 0 0,0 0 0,0 0 0,0 0 0,0 0 0,0 0 0,0 0 0,-1 0 0,1 0 0,0 0 0,0 0 0,0 0 0,0 0 0,0 0 0,0 0 0,-1 0 0,1 0 0,0 0 0,0 0 0,0-1 0,0 1 0,0 0 0,0 0 0,0 0 0,-1 0 0,1 0 0,0 0 0,0 0 0,0 0 0,0 0 0,0-1 0,-5 17 0,0 17 0,2-1 0,2 1 0,4 44 0,-3-74 0,0-1 0,0 1-1,0-1 1,1 1 0,-1-1 0,1 1-1,0-1 1,0 0 0,0 1 0,0-1-1,0 0 1,0 0 0,1 0 0,-1 0-1,1 0 1,-1 0 0,1 0 0,0 0-1,0 0 1,0-1 0,0 1 0,0-1-1,0 0 1,0 1 0,1-1 0,-1 0-1,0 0 1,5 1 0,4 0-1,0 0-1,0 0 1,0-1-1,1-1 1,11 0-1,-10 0 2,-9 0 0,1 0 0,0-1 0,-1 0 1,1 1-1,-1-1 0,1-1 0,-1 1 0,0-1 0,0 0 0,1 0 1,-1 0-1,0 0 0,-1-1 0,1 1 0,0-1 0,3-4 0,-1 1 1,0-1 0,-1 0 0,1-1-1,-2 1 1,1-1 0,-1 0-1,6-15 1,-2-2 1,-1 0-1,-2 0 1,0 0-1,2-48 1,-6-61 25,-1 134-27,-1 0 0,1-1 0,0 1 0,-1 0 0,1-1 0,-1 1 0,1 0 0,-1 0 1,1-1-1,-1 1 0,1 0 0,-1 0 0,0 0 0,1 0 0,-1 0 0,1-1 0,-1 1 0,1 0 1,-1 0-1,0 1 0,1-1 0,-1 0 0,1 0 0,-1 0 0,1 0 0,-1 0 0,1 1 0,-1-1 1,1 0-1,-1 0 0,1 1 0,-1-1 0,1 0 0,-1 1 0,1-1 0,0 1 0,-1-1 0,1 0 1,-1 1-1,1-1 0,0 1 0,0-1 0,-1 1 0,1-1 0,0 1 0,0-1 0,-1 1 0,1-1 1,0 1-1,0 0 0,0-1 0,0 1 0,0 0 0,-3 15 0,1-1 0,1 1 0,1-1 0,0 1 0,1 0 0,0-1 0,1 1 0,1-1 0,1 0 0,8 24 0,-2-15 0,0 1-1,2-2 0,1 0 0,1 0 0,26 32 0,-33-46-6,0-1 1,1 0-1,13 11 1,-19-17 6,1 0 0,-1-1 1,1 1-1,-1 0 0,1-1 1,0 0-1,0 1 0,0-1 0,0-1 1,0 1-1,0 0 0,0-1 0,0 1 1,0-1-1,0 0 0,5 0 0,-6-1 1,-1 0 0,0 0 0,0 1 1,0-1-1,1 0 0,-1-1 0,0 1 0,0 0 0,0 0 0,0 0 0,-1-1 0,1 1 0,0 0 0,-1-1 0,1 1 0,0 0 0,-1-1 0,0 1 0,1-1 0,-1 1 0,0-1 1,0 1-1,0-4 0,2-4 0,10-41-1,6-69 0,6-29 0,-22 140 0,0 15 0,2 81 0,-11 108 0,-23 96 0,3-32 0,22-201 0,-10 104 0,11-137 0,-2-1 0,0 1 0,-1-1 0,-13 27 0,17-44 0,0-1 0,-1 0 0,-1 0 0,1 0 0,-1 0 0,0 0 0,-1-1 0,1 0 0,-1 0 0,0-1 0,-1 1 0,0-1 0,1-1 0,-1 1 0,-15 6 0,6-6 0,1 0-1,-1-1 0,0-1 1,0-1-1,0 0 0,0-1 0,-18 0 1,26-1-2,1-1 0,0 1 1,-1-1-1,1 0 0,0-1 0,0 1 1,0-2-1,0 1 0,0-1 1,0 0-1,0 0 0,1-1 0,0 0 1,0 0-1,0 0 0,0-1 1,0 0-1,1 0 0,0 0 1,0-1-1,1 0 0,-1 0 0,1 0 1,-4-9-1,0-3 0,0 0-1,1-1 1,0 0 0,2-1 0,1 1-1,0-1 1,1 0 0,1 0-1,1 0 1,1 0 0,1 0 0,0 0-1,6-24 1,-4 33 2,0 0 1,1 0-1,1 1 0,0-1 1,0 1-1,1 0 0,0 1 1,1-1-1,0 1 0,0 0 1,18-15-1,8-4 4,66-45 0,-76 58-3,128-85 14,81-57 4,-170 111-16,88-85 0,-127 108 6,-1-1-1,27-39 0,-42 53-7,-1 0-1,0 0 0,-1 0 0,0-1 0,-1 0 0,0 0 1,-1 0-1,0-1 0,3-20 0,-6 27 0,2-8 0,-1 1 0,-1-1 0,0 1 0,-1-1 0,-4-21 0,4 32 0,1-1 0,-1 1 0,0 0 0,0-1 0,0 1 0,-1 0 0,1 0 0,0 0 0,-1 0 0,1 0 0,-1 0 0,0 1 0,1-1 0,-1 0 0,0 1 0,0 0 0,0-1 0,0 1 0,0 0 0,-1 0 0,1 0 0,0 0 0,0 0 0,-1 1 0,1-1 0,-1 1 0,1-1 0,0 1 0,-1 0 0,1 0 0,-1 0 0,1 0 0,-1 0 0,1 1 0,-5 1 0,4-1 0,0 0 0,0 0 0,1 0 0,-1 0 0,0 1 0,0-1 0,1 1 0,-1 0 0,1 0 0,0 0 0,-1 0 0,1 0 0,0 0 0,0 1 0,1-1 0,-1 1 0,0-1 0,1 1 0,-1 0 0,1 0 0,0 0 0,-1 3 0,-3 9 0,0 0 0,-4 30 0,9-41 0,-6 42 0,2 0 0,3-1 0,5 70 0,-2-100 0,1 1 0,0 0 0,1-1 0,0 0 0,1 0 0,1 0 0,0-1 0,2 0 0,9 16 0,-12-22 0,-1-2 0,1 1 0,1 0 0,-1-1 0,1 0 0,0 0 0,0-1 0,1 0 0,0 0 0,0 0 0,0-1 0,0 0 0,1-1 0,-1 1 0,1-1 0,0-1 0,0 1 0,0-2 0,11 2 0,-9-2 0,0 0 0,0-1 0,1 0 0,-1-1 0,0-1 0,0 1 0,16-6 0,-20 5 0,0-1 0,0 0 0,-1 0 0,1-1 0,-1 0 0,0 0 0,0 0 0,0 0 0,0-1 0,-1 0 0,0 0 0,0 0 0,5-8 0,4-10 0,-1 0 0,-1-1-1,0 0 1,-2-1 0,6-25 0,21-134-27,-25 120 10,-10 60 16,1-8 1,0 0-1,1 1 0,0 0 1,7-15-1,-9 23 1,0 1 0,0 0 0,1 0 0,-1 0 0,1-1 0,-1 1 0,1 1 1,0-1-1,-1 0 0,1 0 0,0 1 0,0-1 0,1 1 0,-1-1 0,0 1 0,0 0 0,1 0 0,-1 0 0,0 0 0,1 1 0,-1-1 0,1 0 0,-1 1 0,1 0 0,3 0 0,-2-1 0,1 1 0,0 1 0,0-1 0,-1 1 0,1-1 0,-1 1 0,1 1 0,-1-1 0,1 1 0,-1 0 0,6 3 0,-3-1 0,-1 2 0,0-1 0,0 1 0,-1 0 0,8 10 0,-2-4 0,-11-12 0,0 0 0,0 1 0,0-1 0,0 0 0,0 0 0,1 0 0,-1 0 0,0 0 0,0 0 0,0 0 0,0 1 0,0-1 0,0 0 0,0 0 0,0 0 0,0 0 0,0 0 0,0 1 0,0-1 0,0 0 0,0 0 0,0 0 0,0 0 0,0 1 0,0-1 0,0 0 0,0 0 0,0 0 0,0 0 0,0 0 0,0 1 0,0-1 0,0 0 0,0 0 0,0 0 0,0 0 0,0 0 0,0 1 0,-1-1 0,1 0 0,0 0 0,0 0 0,0 0 0,0 0 0,0 0 0,0 0 0,-1 0 0,1 0 0,0 1 0,0-1 0,0 0 0,0 0 0,0 0 0,-1 0 0,1 0 0,0 0 0,0 0 0,0 0 0,0 0 0,-1 0 0,1 0 0,0 0 0,0 0 0,-13 0 0,12 0 0,-16 0 0,2 0 0,-1 0 0,1 1 0,-25 4 0,35-3 0,-1-1 0,1 1 0,0 0 0,-1 1 0,1-1 0,0 1 0,0 0 0,1 0 0,-1 1 0,1 0 0,-1-1 0,1 1 0,-4 6 0,0 0 0,1 0 0,1 0 0,0 1 0,0-1 0,1 1 0,0 1 0,1-1 0,1 1 0,-4 16 0,4-9 0,0 0 0,2 0 0,0 1 0,1-1 0,4 25 0,-3-38 0,0 0 0,1 0 1,-1-1-1,1 1 0,1 0 0,-1-1 1,1 1-1,0-1 0,0 0 0,0 0 0,1 0 1,0 0-1,0 0 0,0-1 0,0 0 1,1 0-1,0 0 0,-1-1 0,2 1 0,6 3 1,-1-2 0,0 0-1,0-1 1,0 0 0,1-1 0,0 0 0,-1 0 0,1-2 0,0 1-1,15-1 1,-23-2-1,1 1 1,-1-1-1,0 0 0,0 0 0,0 0 0,-1-1 0,1 0 0,0 1 0,0-1 1,-1-1-1,1 1 0,-1 0 0,0-1 0,0 0 0,0 1 0,0-1 0,0-1 1,-1 1-1,1 0 0,-1-1 0,0 1 0,0-1 0,2-3 0,4-11 0,0 0 0,-1 0 0,8-32 0,-6 5-6,-1 1 0,3-79 0,-10-97-11,-2 108 20,1-176 56,-2 527-54,5 278-5,-3-485 0,2 0 0,1 0 0,1 0 0,2-1 0,1 1 0,18 44 0,-24-72-29,1 1 75,-1-15-666,-1-30-1850</inkml:trace>
</inkml:ink>
</file>

<file path=ppt/ink/ink13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33"/>
    </inkml:context>
    <inkml:brush xml:id="br0">
      <inkml:brushProperty name="width" value="0.05" units="cm"/>
      <inkml:brushProperty name="height" value="0.05" units="cm"/>
      <inkml:brushProperty name="color" value="#FFFFFF"/>
    </inkml:brush>
  </inkml:definitions>
  <inkml:trace contextRef="#ctx0" brushRef="#br0">213 28 32191,'-4'-3'32,"-1"0"0,0 0-1,0 0 1,0 0 0,0 1 0,-1 0 0,1 0 0,-1 0 0,1 1 0,-1 0 0,0 0 0,1 0-1,-11 1 1,11 0-29,1 0 0,-1 0-1,0 0 1,1 1-1,-1 0 1,0 0 0,1 0-1,-1 0 1,1 1-1,0 0 1,-1 0 0,1 0-1,0 0 1,0 1-1,0-1 1,1 1 0,-5 4-1,2 2-1,0 1 1,1 0-1,0 0 0,0 0 0,1 0 0,0 1 0,1 0 0,1-1 0,-1 1 0,2 0 0,0 1 0,0-1 1,1 0-1,0 0 0,1 0 0,3 19 0,-3-27-1,0 1 0,0-2 0,0 1 0,1 0 1,-1 0-1,1 0 0,0-1 0,0 1 0,0-1 0,0 1 0,0-1 0,0 0 0,1 0 1,-1 0-1,1 0 0,0 0 0,-1 0 0,1-1 0,0 1 0,0-1 0,0 0 0,0 0 1,0 0-1,0 0 0,6 0 0,5 1 3,0-1 0,1 0 0,-1-1 1,19-2-1,-28 2-3,-1-1 1,1 0 0,-1 0-1,0 0 1,0 0 0,0-1-1,0 0 1,0 1 0,0-2-1,0 1 1,0 0 0,-1-1-1,1 0 1,-1 0 0,0 0-1,0 0 1,0 0 0,0 0-1,0-1 1,-1 0 0,1 1 0,-1-1-1,0 0 1,0 0 0,1-5-1,0 0 3,0-1-1,-1 1 1,0 0-1,-1-1 1,0 1-1,-1-1 1,1 1-1,-2-1 1,1 0-1,-5-17 1,5 25-2,-1-1 1,0 1-1,0-1 0,0 1 1,0-1-1,-1 1 0,1 0 1,-1-1-1,1 1 0,-1 0 1,0 0-1,0 0 1,0 0-1,0 1 0,0-1 1,0 0-1,0 1 0,-1 0 1,1-1-1,0 1 0,-1 0 1,0 0-1,1 0 0,-1 1 1,-3-2-1,-2 1-102,0 0 0,-1 0 0,1 1 0,0 0 0,-1 0-1,1 1 1,-10 2 0,-19 10-3223</inkml:trace>
</inkml:ink>
</file>

<file path=ppt/ink/ink13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38"/>
    </inkml:context>
    <inkml:brush xml:id="br0">
      <inkml:brushProperty name="width" value="0.05" units="cm"/>
      <inkml:brushProperty name="height" value="0.05" units="cm"/>
      <inkml:brushProperty name="color" value="#FFFFFF"/>
    </inkml:brush>
  </inkml:definitions>
  <inkml:trace contextRef="#ctx0" brushRef="#br0">1 302 32319,'0'0'109,"0"14"-13,1 11-75,1 0-1,2 0 1,0 0 0,2-1-1,0 0 1,19 46-1,-24-69-20,5 16 3,1 0 0,0-1-1,1 1 1,1-2 0,0 1-1,18 20 1,-25-34-3,1 0 1,0 0-1,0 0 0,0 0 1,1-1-1,-1 1 1,0-1-1,1 0 0,-1 0 1,1 0-1,-1 0 1,1-1-1,-1 0 0,1 1 1,-1-1-1,1 0 0,0-1 1,-1 1-1,1-1 1,-1 0-1,1 1 0,-1-1 1,0-1-1,1 1 0,-1 0 1,0-1-1,0 0 1,0 0-1,0 0 0,0 0 1,0 0-1,0-1 1,-1 1-1,5-6 0,3-8 1,-1-1-1,-1 0 0,0 0 1,-1-1-1,-1 0 0,-1 0 1,0 0-1,3-32 0,4-150 0,-12 199 0,0-264 0,-1 364 0,5 154 0,-1-221 0,2 0 0,16 59 0,-16-76 0,0 0 0,1 0 0,0-1 0,2 0 0,-1 0 0,1-1 0,20 24 0,-24-33-1,-1-1 1,1 0-1,0 0 1,0 0-1,0-1 1,0 1-1,0-1 1,1 0-1,-1 0 1,1-1-1,-1 1 1,1-1-1,0 0 1,8 1-1,-9-2 1,0 0-1,-1 0 1,1 0-1,-1 0 1,1-1 0,0 0-1,-1 1 1,1-1 0,-1-1-1,0 1 1,1 0-1,-1-1 1,0 1 0,0-1-1,0 0 1,0 0-1,0-1 1,0 1 0,-1 0-1,4-5 1,4-7-1,0 0 1,-1-1-1,-1-1 0,-1 0 1,0 0-1,-1 0 0,6-25 1,19-130-9,-16 77 7,-13 80 2,-2 9 0,1 1 0,0-1 0,0 0 0,0 0 0,0 1 0,1-1 0,-1 1 0,1-1 0,0 1 0,1 0 0,2-5 0,-5 9 0,0 0 0,1 0 0,-1 0 0,0 0 0,0 0 0,0 0 0,0 0 0,0-1 0,1 1 0,-1 0 0,0 0 0,0 0 0,0 0 0,0 0 0,0 0 0,1 0 0,-1 0 0,0 0 0,0 0 0,0 0 0,0 0 0,1 0 0,-1 0 0,0 0 0,0 0 0,0 0 0,0 1 0,1-1 0,-1 0 0,0 0 0,0 0 0,0 0 0,0 0 0,0 0 0,0 0 0,1 0 0,-1 1 0,0-1 0,0 0 0,0 0 0,0 0 0,0 0 0,0 0 0,0 0 0,0 1 0,0-1 0,0 0 0,0 0 0,1 0 0,-1 0 0,0 1 0,0-1 0,0 0 0,0 0 0,0 0 0,0 0 0,0 1 0,-1-1 0,1 0 0,2 16 0,-2-13 0,2 76 0,-1-30 0,1-1 0,16 84 0,-18-131 0,0 0-1,0 0 1,0 0 0,1 0-1,-1 0 1,0 0 0,1 0 0,-1 0-1,1 0 1,-1 0 0,1 0-1,-1-1 1,1 1 0,-1 0-1,1 0 1,0 0 0,0-1 0,-1 1-1,1 0 1,0-1 0,0 1-1,0-1 1,0 1 0,0-1-1,0 1 1,0-1 0,0 0 0,0 1-1,0-1 1,0 0 0,0 0-1,0 0 1,0 0 0,0 0 0,0 0-1,0 0 1,0 0 0,2-1-1,0 0 1,1 0 0,0 0-1,-1-1 1,0 0-1,1 0 1,-1 0 0,0 0-1,0 0 1,0-1-1,4-3 1,15-20 0,-1-1 0,-1-2 0,-1 0 0,-2-1 0,18-42 0,-12 26 0,33-50 0,-29 66 16,-27 30-16,1-1 0,-1 1 1,1-1-1,-1 1 0,1-1 1,-1 1-1,1 0 0,-1-1 0,1 1 1,-1 0-1,1-1 0,-1 1 0,1 0 1,0 0-1,-1 0 0,1-1 0,-1 1 1,1 0-1,0 0 0,-1 0 0,1 0 1,0 0-1,-1 0 0,1 0 0,0 0 1,-1 1-1,1-1 0,-1 0 0,1 0 1,0 0-1,-1 1 0,1-1 0,-1 0 1,1 1-1,-1-1 0,1 0 0,-1 1 1,1-1-1,-1 1 0,1-1 1,-1 1-1,0-1 0,1 1 0,-1-1 1,0 1-1,1-1 0,-1 1 0,0-1 1,0 1-1,1 0 0,-1-1 0,0 1 1,0-1-1,0 1 0,0 0 0,0-1 1,0 1-1,0 0 0,0-1 0,0 1 1,0 0-1,4 44 2,-1 0 0,-4 45 0,2 50 5,0-119-7,2 0 1,0-1 0,1 1-1,11 30 1,-8-37-145</inkml:trace>
</inkml:ink>
</file>

<file path=ppt/ink/ink13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39"/>
    </inkml:context>
    <inkml:brush xml:id="br0">
      <inkml:brushProperty name="width" value="0.05" units="cm"/>
      <inkml:brushProperty name="height" value="0.05" units="cm"/>
      <inkml:brushProperty name="color" value="#FFFFFF"/>
    </inkml:brush>
  </inkml:definitions>
  <inkml:trace contextRef="#ctx0" brushRef="#br0">223 56 32591,'-2'-2'1,"0"0"-1,0 1 1,0-1-1,0 1 1,0-1-1,-1 1 1,1 0 0,0 0-1,-1 0 1,1 0-1,-1 0 1,1 0 0,-1 1-1,1-1 1,-1 1-1,0 0 1,1 0 0,-1 0-1,0 0 1,1 0-1,-1 1 1,1-1 0,-1 1-1,1-1 1,-1 1-1,1 0 1,-1 0 0,1 0-1,-3 2 1,-2 1 0,0 0 0,0 0 1,0 1-1,0 0 0,1 0 0,0 1 1,0-1-1,-6 9 0,4-4 0,1 1-1,0-1 0,0 1 0,1 1 1,1-1-1,0 1 0,1 0 1,0 0-1,1 1 0,0-1 1,1 1-1,0-1 0,1 1 0,0 0 1,1 0-1,1-1 0,3 21 1,-3-30-1,0 0 1,0 0 0,0-1 0,0 1-1,1-1 1,-1 1 0,1-1 0,0 1-1,0-1 1,0 0 0,0 0-1,0 0 1,0 0 0,1 0 0,-1-1-1,0 1 1,1 0 0,0-1 0,-1 0-1,1 0 1,0 0 0,-1 0 0,1 0-1,3 0 1,8 2 2,1-1 0,-1-1 0,24 0 1,-32-1-3,1 0 0,1-1 1,-1 0 0,0 0 0,1 0 0,-1-1 0,0 0-1,0-1 1,0 1 0,-1-1 0,1 0 0,-1-1 0,1 0-1,-1 0 1,0 0 0,-1-1 0,1 0 0,-1 0 0,0 0-1,0-1 1,0 1 0,-1-1 0,0-1 0,0 1 0,-1 0-1,1-1 1,-1 0 0,-1 1 0,1-1 0,-1-1 0,-1 1-1,3-14 1,-2 8 0,-1-1 0,0 0 0,-1 1-1,0-1 1,-1 1 0,-1-1 0,0 0 0,-6-19-1,7 27-1,-1 1 1,0 0-1,-1 0 0,1 1 0,-1-1 0,0 1 0,0-1 0,0 1 0,-1 0 0,0 0 1,0 0-1,0 0 0,0 1 0,0 0 0,-1 0 0,1 0 0,-1 0 0,0 1 0,0-1 1,0 1-1,0 1 0,0-1 0,-11-1 0,9 1-3,-1 1 0,0 0-1,0 0 1,0 1 0,0 0 0,0 0 0,0 1-1,0 0 1,0 0 0,1 1 0,-1 0 0,0 0-1,1 1 1,-1 0 0,1 1 0,0-1 0,0 1-1,0 1 1,1-1 0,0 1 0,0 0 0,0 1-1,0-1 1,-9 13 0,-17 34-205</inkml:trace>
</inkml:ink>
</file>

<file path=ppt/ink/ink13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40"/>
    </inkml:context>
    <inkml:brush xml:id="br0">
      <inkml:brushProperty name="width" value="0.05" units="cm"/>
      <inkml:brushProperty name="height" value="0.05" units="cm"/>
      <inkml:brushProperty name="color" value="#FFFFFF"/>
    </inkml:brush>
  </inkml:definitions>
  <inkml:trace contextRef="#ctx0" brushRef="#br0">0 862 31791,'0'18'10,"1"1"0,1-1 1,0 0-1,6 20 1,-6-31-7,0-1 0,0 0 0,0 0 0,1 0 0,0 0 0,0 0 0,0 0 0,1-1 0,0 0 0,0 1 0,0-1 0,1-1 0,-1 1 0,10 6 0,-10-9 2,-1 0 1,1 0 0,-1-1-1,1 1 1,0-1 0,0 0-1,0 0 1,-1-1 0,1 1-1,0-1 1,0 0 0,0 0-1,0 0 1,0 0 0,0-1-1,0 1 1,0-1 0,0 0-1,0 0 1,-1-1 0,1 1-1,0-1 1,-1 0 0,1 0-1,-1 0 1,0 0 0,0 0-1,0-1 1,0 0 0,0 1-1,5-7 1,4-10 21,0-1 0,-2 0-1,0-1 1,-1 1 0,-1-2 0,6-27 0,23-138-5,-32 156-22,48-540 132,-43 491 46,-19 231-170,0-19-10,7 194 11,3-183-7,-1-137-4,0 41-4,6 50-1,-4-85 6,0 0 0,0 0-1,1 0 1,1 0 0,0 0 0,1 0 0,0-1 0,0 0 0,10 14 0,-12-22-2,1 1 1,-1-1-1,1 0 0,-1-1 1,1 1-1,0-1 0,0 0 1,0 1-1,1-2 0,-1 1 1,0 0-1,1-1 0,-1 0 1,1 0-1,-1 0 0,1-1 1,-1 0-1,1 0 0,-1 0 1,1 0-1,0 0 1,-1-1-1,1 0 0,-1 0 1,1 0-1,-1-1 0,0 0 1,5-2-1,-2-1-1,-1 0 0,0 0 0,-1-1-1,1 0 1,-1 0 0,0 0 0,-1-1 0,1 1 0,-1-1 0,4-10-1,1-4-4,0-1-1,8-35 0,-8 8-28,-2 0 0,-2-1 0,-2 0 0,-5-53 0,2 32-13,0 59 46,0 3 7,0 0-1,0 0 0,-1 0 1,-2-12-1,2 20 2,1-1 0,0 1 0,-1-1 0,1 1 0,-1-1 0,1 1 0,-1 0 0,0-1 0,0 1-1,0 0 1,1-1 0,-1 1 0,0 0 0,-1 0 0,1 0 0,0 0 0,0 0 0,0 0 0,-1 0-1,1 1 1,0-1 0,-1 0 0,1 1 0,-1-1 0,1 1 0,0-1 0,-1 1 0,1 0 0,-1-1-1,0 1 1,-1 0 0,2 1-4,-1-1 0,1 1 1,-1-1-1,1 1 0,0 0 0,-1 0 0,1 0 0,0 0 0,0 0 0,0 0 0,0 0 0,0 0 1,0 0-1,0 0 0,0 1 0,0-1 0,0 0 0,0 1 0,1-1 0,-1 0 0,1 1 1,-1-1-1,1 1 0,-1-1 0,1 1 0,0-1 0,0 4 0,-6 49 0,6-50 0,-3 45 6,3-1 0,11 94 0,-8-123-3,1 1 0,1-1 0,1 0 0,0 0 0,2 0 0,0-1 0,1 0 0,1-1 0,22 31 0,-29-44-1,0-1 1,1 0-1,-1 0 1,1 0-1,0 0 1,0-1-1,0 1 1,0-1-1,0 0 1,0 0-1,0 0 1,1-1-1,-1 0 1,1 0-1,0 0 1,-1 0-1,1 0 1,-1-1-1,1 0 1,0 0-1,0-1 1,-1 1-1,1-1 1,-1 0-1,1 0 1,-1 0-1,1-1 1,-1 1-1,7-5 1,-6 2-1,-1 0 0,0-1 0,0 0-1,0 0 1,0 0 0,-1 0 0,0 0 0,0-1 0,0 0 0,-1 1 0,4-12 0,-1-3 2,0 0 0,2-29-1,-1-185 1,-7 150 27,1 82-20,-1 9-19,0 210 21,2-201-13,1-1 0,1 1 0,0 0 0,1-1 0,1 0 0,0 0 0,1 0 0,1-1 0,0 1 0,1-2 0,0 1 0,1-1 0,1 0 0,16 16 0,-22-26-1,1 0 0,0 0 1,0 0-1,0 0 0,1-1 0,-1 0 1,1 0-1,-1 0 0,1-1 0,-1 1 1,11 0-1,-12-2 1,1 1 1,-1-1-1,0 0 0,1 0 1,-1-1-1,1 1 0,-1-1 1,0 0-1,0 0 1,1 0-1,-1-1 0,0 0 1,0 1-1,0-1 1,-1-1-1,6-2 0,-4 0 1,-1-1-1,0 1 0,1-1 0,-2 0 0,1 0 1,-1-1-1,0 1 0,0-1 0,-1 1 0,1-1 1,-1 0-1,-1 0 0,2-11 0,0-13-1,-1-56 0,-2 63 0,-1-6-1,-1-1 0,-1 1 0,-1 0-1,-2 0 1,-16-50 0,15 62 3,4 10 1,0 0-1,0-1 1,0 1 0,2-1 0,-1 0-1,0-12 1,4 13-3,11 6-8,272 0-8,-146 3-33,-133-1 51,32-2-3,-37 2 2,-1 0 1,1 0-1,0-1 0,0 1 1,0 0-1,0 0 1,0-1-1,0 1 1,0-1-1,0 1 1,0-1-1,-1 1 1,1-1-1,0 1 0,0-1 1,-1 0-1,1 1 1,0-1-1,-1 0 1,1 0-1,-1 1 1,1-1-1,-1 0 1,1 0-1,-1 0 0,1 0 1,-1 0-1,0 0 1,0 0-1,1 0 1,-1-1-1,0 2 1,0-1-1,0 1 1,-1-1 0,1 1-1,0 0 1,0-1-1,0 1 1,0-1 0,-1 1-1,1 0 1,0-1 0,0 1-1,-1-1 1,1 1-1,0 0 1,-1-1 0,1 1-1,0 0 1,-1 0-1,1-1 1,-1 1 0,1 0-1,0 0 1,-1 0-1,1-1 1,-1 1 0,1 0-1,-1 0 1,1 0-1,0 0 1,-1 0 0,0 0-1,-19 0 11,14 0-7,-19-1 6,14 1-8,0 0-1,0 0 1,-16 3-1,23-2-1,0 0 0,0 0 0,1 0 0,-1 1 0,0 0 0,1 0 0,-1 0 0,1 0 0,-1 0 0,1 1 0,0-1 0,0 1 0,-3 3 0,-5 7 1,1 1 1,1-1-1,0 1 1,1 1-1,1 0 1,0 0-1,1 0 0,1 1 1,0 0-1,-4 25 1,4-8-2,2 0 0,1 0 0,1 0 0,6 44 0,-5-68 0,2 0 1,-1 0-1,2 0 0,-1 0 1,1 0-1,0 0 0,1 0 1,0-1-1,0 0 0,1 0 1,0 0-1,0 0 0,1-1 1,0 0-1,1 0 0,-1-1 1,1 1-1,13 8 0,-9-8 1,0-1 0,1 0 0,-1-1-1,1 0 1,0-1 0,1 0 0,-1-1-1,1-1 1,-1 0 0,1 0-1,0-1 1,24-2 0,-31 1-1,1-1 0,-1 0 0,0 0 0,0 0 0,0-1 0,0 0 0,0 0 0,-1-1 0,1 1 0,-1-1 0,1-1 0,-1 1 0,0-1 0,7-6 0,-5 3 1,-1 0 0,0 0 0,-1-1 0,1 0 0,-1 0 0,-1 0 0,0-1 0,6-15 0,-3-3-2,0-1 0,-2 1 0,-1-1 0,-1-1 0,-1-40 0,-2 41-3,-1 1 1,-2-1 0,-1 0-1,-12-46 1,11 58 1,-1 1 0,0 0 1,-1 0-1,0 0 0,-2 1 0,1 0 0,-2 1 1,0 0-1,-15-16 0,20 24 2,0 1 0,0 1 0,0-1 0,0 1 0,-1-1 0,1 1 0,-1 1 0,0-1 0,0 1 0,0 0 0,-6-1 0,9 2 0,0 1 0,0-1 0,1 1 0,-1 0 0,0 0 0,0 0 0,1 0 0,-1 0 0,0 1 0,0-1 0,1 1 0,-1 0 0,0 0 0,1 0 0,-1 0 0,1 0 0,-1 0 0,1 1 0,-1-1 0,1 1 0,0 0 0,0-1 0,0 1 0,0 0 0,0 0 0,-3 4 0,2 2 0,-1-1 0,1 0 0,1 1 0,-1 0 0,1-1 0,1 1 0,-1 0 0,1 15 0,1 69 0,1-87 0,-1 4 0,2 1 1,-1-1-1,1 1 0,1-1 0,-1 0 1,2 0-1,-1 0 0,1 0 1,1 0-1,-1-1 0,1 0 0,1 0 1,0 0-1,0-1 0,0 0 1,1 0-1,0 0 0,15 10 1,-11-9 1,2-1 0,-1 0 0,1 0 0,0-1 0,0-1 0,1 0 0,-1-1 0,1-1 0,0 0 0,0-1 0,1 0 0,16-1 0,-15 0-3,21-4 3,-36 3-2,1 0-1,-1-1 0,0 0 1,0 1-1,1-1 1,-1 0-1,0 0 1,0 1-1,0-1 0,0 0 1,0 0-1,0 0 1,0 0-1,-1 0 0,1-1 1,0 1-1,0 0 1,-1 0-1,1 0 1,-1-1-1,1 1 0,-1 0 1,0-1-1,1-1 1,1-31-136,-2-7-291</inkml:trace>
</inkml:ink>
</file>

<file path=ppt/ink/ink13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41"/>
    </inkml:context>
    <inkml:brush xml:id="br0">
      <inkml:brushProperty name="width" value="0.05" units="cm"/>
      <inkml:brushProperty name="height" value="0.05" units="cm"/>
      <inkml:brushProperty name="color" value="#FFFFFF"/>
    </inkml:brush>
  </inkml:definitions>
  <inkml:trace contextRef="#ctx0" brushRef="#br0">1 0 32463,'0'0'112,"42"0"-48,21 0-16,15 0-16,11 0-32,-1 0 16,-9 0-16,-11 0 0,-12 0-48,-23 0-272</inkml:trace>
</inkml:ink>
</file>

<file path=ppt/ink/ink13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44"/>
    </inkml:context>
    <inkml:brush xml:id="br0">
      <inkml:brushProperty name="width" value="0.05" units="cm"/>
      <inkml:brushProperty name="height" value="0.05" units="cm"/>
      <inkml:brushProperty name="color" value="#FFFFFF"/>
    </inkml:brush>
  </inkml:definitions>
  <inkml:trace contextRef="#ctx0" brushRef="#br0">135 224 23627,'1'-33'7000,"0"-3"-5159,0-18-1577,-27 360-261,6-137-3,0 54 0,-28 333 0,42-496-13,2-55 9,1-18 5,-7-292-1,10 267 0,5-77-3,6 2 0,4-1-1,5 2 1,37-113 0,-50 200 2,20-64-8,-23 80 9,0 0-1,0 0 0,1 0 0,0 0 0,1 1 0,13-15 0,-18 21 1,0 1 0,1-1 0,-1 1 0,1-1 0,-1 1 0,1-1 0,0 1 0,0 0 0,0 0 0,-1 0 0,1 0 0,0 0 0,0 0 0,0 1 0,1-1 0,-1 1 0,0-1 0,0 1 0,0 0 0,0 0 0,0 0 0,0 0 0,1 0 0,-1 0 0,0 1 0,0-1 0,0 1 0,0-1 0,0 1 0,0 0 0,0 0 0,0 0 0,0 0 0,0 0 0,-1 0 0,1 1 0,0-1 0,-1 0 0,1 1 0,-1-1 0,3 4 0,5 7 0,-1-1 0,0 2 0,0-1 0,10 25 0,-15-30 0,9 22 0,-1 0 0,-2 0 0,-1 1 0,-1 0 0,-2 1 0,0-1 0,-3 1 0,0 0 0,-4 35 0,2-59 0,-1 1 0,0-1 0,0 0-1,-1 0 1,0 0 0,0 0 0,-1 0 0,1-1 0,-2 1 0,1-1-1,-1 0 1,0 0 0,0 0 0,0 0 0,-1-1 0,0 1 0,0-1-1,-1 0 1,1-1 0,-1 0 0,0 1 0,0-2 0,-13 7 0,2-2-2,-1-2 0,1 0 1,-1-1-1,0 0 0,-1-2 0,1 0 1,-1-1-1,-24 0 0,70-3-6,-1-1 1,0-1-1,0-1 0,0-2 0,0 0 0,-1-2 0,48-21 0,-56 21 9,-1-1 1,0 0-1,-1-1 1,1-1-1,-2 0 0,0-1 1,0 0-1,-1-1 0,-1-1 1,0 0-1,-1-1 1,14-23-1,-11 6-1,-1-1 0,-2 0 0,-1-1 0,-2 0 0,7-63 0,-8 48 0,26-92 0,-30 130-1,2 0-1,-1 0 1,1 0 0,1 0-1,10-13 1,-14 21 0,1-1 1,0 1 0,0 0-1,0 0 1,0 0-1,0 0 1,1 0-1,0 1 1,-1 0-1,1-1 1,0 2 0,0-1-1,0 0 1,0 1-1,0-1 1,1 1-1,5 0 1,-4 0 0,0 0-1,0 1 1,0 0-1,-1 0 1,1 1 0,0 0-1,0 0 1,-1 0-1,1 1 1,0-1 0,8 5-1,-12-4 1,1 0 0,0-1-1,-1 1 1,0 1-1,0-1 1,1 0 0,-1 0-1,-1 1 1,1-1 0,0 1-1,-1 0 1,1-1 0,-1 1-1,0 0 1,1 0-1,-2 0 1,1 0 0,0 0-1,0 0 1,-1 0 0,0 0-1,0 0 1,0 6 0,0-9 0,0 0 0,0 1 0,0-1 0,0 1 1,0-1-1,0 0 0,0 1 0,0-1 1,0 0-1,0 1 0,0-1 0,0 1 1,0-1-1,0 0 0,0 1 0,-1-1 0,1 0 1,0 1-1,0-1 0,0 0 0,-1 1 1,1-1-1,0 0 0,0 1 0,-1-1 1,1 0-1,0 0 0,-1 1 0,1-1 0,0 0 1,-1 0-1,1 0 0,0 0 0,-1 1 1,1-1-1,-1 0 0,1 0 0,0 0 0,-1 0 1,1 0-1,0 0 0,-1 0 0,1 0 1,-1 0-1,0 0 0,-1 0 3,-9 1 0,1 1 0,-1 0 0,1 0 0,-1 1 0,1 0 0,0 1 0,0 0 0,0 1 0,1 0 0,0 1 0,0 0 0,0 0 0,0 1 0,1 0 0,-12 13 0,13-11-3,0 1 0,1 0 0,1 1 0,-1-1 0,1 1 0,1 0 0,0 1 0,1-1 0,0 0 0,-1 14 0,0 12 0,2 70 1,2-66 1,0-33-2,1 0 1,-1 0 0,1 0-1,1 0 1,-1 0 0,2 0-1,-1-1 1,1 1 0,0-1 0,0 1-1,1-1 1,0 0 0,0 0-1,7 7 1,-6-9-2,-1 0 1,1-1-1,0 0 0,0 0 1,0 0-1,1-1 0,-1 1 0,1-1 1,0 0-1,0-1 0,0 0 1,0 0-1,0 0 0,1-1 1,-1 1-1,0-2 0,1 1 1,7-1-1,-1 1 1,-6-1 1,-1 0 1,1 0 0,-1-1 0,0 1 0,9-3-1,-12 2 0,0-1-1,-1 1 0,1 0 1,-1-1-1,1 1 1,-1-1-1,1 0 0,-1 0 1,0 0-1,0 0 0,0 0 1,0-1-1,0 1 1,2-5-1,4-7 1,-1 1-1,-1-2 1,0 1 0,-1-1 0,0 0-1,-2 0 1,0 0 0,2-19-1,0-131 9,-5 122-8,0-131 10,-2 296-13,-1-27-1,5-1 0,14 102 0,-16-195 3,2 11-2,0 0 0,1 0 1,0 0-1,9 23 0,-10-32 2,-1-1 0,1 1 0,-1 0 0,1-1-1,0 0 1,0 1 0,0-1 0,0 0 0,1 0-1,-1 0 1,0 0 0,1 0 0,0-1 0,-1 1 0,1-1-1,0 1 1,0-1 0,-1 0 0,1 0 0,0-1 0,0 1-1,0 0 1,1-1 0,-1 0 0,3 0 0,0 0 0,-1 0 0,1-1 1,-1 0-1,1 0 0,-1 0 0,0 0 1,0-1-1,1 0 0,-1 0 1,-1-1-1,1 1 0,0-1 0,0 0 1,7-7-1,-5 3 1,1-1-1,-2 0 1,1 0-1,-1-1 1,0 1-1,-1-1 1,6-13-1,1-8 1,-1 0 0,-2 0 0,-1-1 0,5-37 0,21-143-1,-33 207 0,-1 1 0,1-1 0,1 1 0,-1 0 0,0 0 0,1-1 0,-1 1 0,5-5 0,-5 7 0,-1 1 0,1-1 0,-1 0 0,1 1 0,0-1 0,-1 1 0,1-1 0,0 1 0,0-1 0,-1 1 0,1 0 0,0-1 0,0 1 0,-1 0 0,1 0 0,0 0 0,0-1 0,0 1 0,0 0 0,0 0 0,-1 0 0,1 0 0,0 0 0,0 1 0,0-1 0,0 0 0,-1 0 0,1 0 0,0 1 0,0-1 0,-1 0 0,1 1 0,0-1 0,0 1 0,-1-1 0,1 1 0,0-1 0,-1 1 0,1 0 0,-1-1 0,2 2 0,2 3 0,1 1 0,-2-1 0,1 1 0,0 0 0,-1 0 0,0 0 0,2 8 0,17 54 0,-17-50 0,4 13-2,-1 1 1,-2 0-1,-1 0 0,-1 0 1,-2 1-1,-1 0 0,-6 52 1,4-78 0,-1 0 1,0-1 0,0 1 0,-1-1 0,0 0 0,0 1-1,-1-1 1,1 0 0,-1-1 0,-1 1 0,1-1 0,-1 0-1,0 0 1,0 0 0,0-1 0,-1 1 0,1-1 0,-1-1-1,0 1 1,0-1 0,-8 3 0,0 0-9,0-1 0,-1 0 1,1-1-1,-1-1 0,0 0 0,0-1 0,-1-1 1,-24 0-1,38-1 4,1-1-1,-1 1 1,0 0 0,0-1-1,1 1 1,-1-1 0,0 1-1,0-1 1,1 0 0,-1 0-1,1 0 1,-1 0-1,1 0 1,-1 0 0,1 0-1,0-1 1,-1 1 0,1 0-1,0-1 1,0 1 0,0-1-1,0 1 1,0-1 0,0 0-1,1 1 1,-1-1 0,0 0-1,0-3 1,-1-4-27,1 0 1,-1 0-1,2 0 0,0-12 1,0 18 24,0 2 4,0 1 0,0-1 0,0 1 0,0 0 1,0-1-1,0 1 0,0 0 0,1-1 0,-1 1 0,0 0 1,0-1-1,0 1 0,1 0 0,-1-1 0,0 1 0,1 0 1,-1 0-1,0-1 0,0 1 0,1 0 0,-1 0 0,1 0 1,-1-1-1,0 1 0,1 0 0,-1 0 0,0 0 0,1 0 1,-1 0-1,0 0 0,1 0 0,-1 0 0,1 0 0,17 0-31,-12 0 42,311 0 107,-308 1-108,1-1 0,-1-1 0,1 1 0,-1-2 0,1 1 0,-1-1 1,0-1-1,0 0 0,0 0 0,0 0 0,0-1 0,-1-1 0,0 1 0,0-2 0,0 1 1,0-1-1,-1 0 0,0 0 0,0-1 0,-1 0 0,1 0 0,-2-1 0,7-8 1,-4 2 4,-1 0 0,0-1 0,0 0 0,-2 0 0,0 0 0,6-30 0,-5-1 12,1-48 1,-5 48-12,9-45 1,-11 88-12,1 0 1,-1 1 0,1 0 0,0-1 0,0 1 0,0-1-1,0 1 1,0 0 0,0-1 0,0 1 0,1 0 0,-1 0 0,1 0-1,0 0 1,0 0 0,2-2 0,-2 4-2,-1-1 0,1 1 0,-1 0-1,0-1 1,1 1 0,-1 0 0,0 0 0,1 0 0,-1 0 0,1 0 0,-1 0-1,1 0 1,-1 1 0,0-1 0,1 0 0,-1 1 0,0-1 0,1 1 0,-1 0 0,0-1-1,0 1 1,1 0 0,-1 0 0,0-1 0,0 1 0,0 0 0,0 0 0,0 0-1,0 1 1,-1-1 0,1 0 0,1 2 0,11 15 0,-1 0 0,0 1 0,-2 0 1,0 1-1,-1 0 0,12 41 0,-11-25 1,-2 0 0,-1 0 0,3 54 0,-9 24-2,-1-110 0,0 0 0,0 0 1,-1 1-1,1-1 0,-1 0 1,0 0-1,0 0 0,0 0 0,-1-1 1,1 1-1,-1 0 0,0 0 0,0-1 1,0 1-1,-1-1 0,1 0 0,-1 0 1,0 0-1,0 0 0,0 0 1,0 0-1,0-1 0,-1 1 0,1-1 1,-1 0-1,1 0 0,-1-1 0,0 1 1,-6 1-1,-8 2 1,0-2 1,-1 0-1,0-1 0,1-1 1,-23-1-1,39 0-1,-8 0 0,1 0 0,-1 0-1,0-1 1,1 0 0,-1-1 0,1 0 0,0-1 0,-1 0-1,1 0 1,1-1 0,-1 0 0,0 0 0,1-1 0,0 0-1,-12-10 1,48 15-13,-9 1 13,0 2 0,27 7 0,28 4 0,80-10 0,-115-5 0,-27 1 1,1 0-1,-1-2 1,1 0-1,-1 0 1,1-1 0,-1 0-1,0-1 1,0-1 0,-1 0-1,1 0 1,-1-2-1,0 1 1,-1-1 0,1 0-1,-1-1 1,-1-1-1,0 1 1,0-1 0,0-1-1,-1 0 1,-1 0-1,0 0 1,0-1 0,-1 0-1,9-22 1,-8 14-1,-1 0 0,-1-1 0,0 0 0,3-34 0,-4-83 0,-4 121 0,0 10 0,0 0 0,0 0 0,0 0 0,-1 0 0,0 0 0,0 0 0,0 0 0,-4-9 0,3 13 0,1 0 0,-1 0 0,1 0 0,-1 1 0,0-1 0,1 0 0,-1 1 0,0 0 0,0-1 0,0 1 0,0 0 0,-1 0 0,1 0 0,0 0 0,0 0 0,-1 1 0,1-1 0,0 1 0,-1-1 0,1 1 0,0 0 0,-1 0 0,1 0 0,-4 1 0,1-1 0,1 0 0,-1 0 0,1 1 0,-1 0 0,1 0 0,-1 0 0,1 1 0,-1-1 0,1 1 0,0 0 0,0 0 0,0 1 0,0-1 0,0 1 0,-4 4 0,2-1 0,0 0 0,1 1 0,0-1 0,0 1 0,1 0 0,0 0 0,0 1 0,-3 8 0,0 7 0,0 0 0,1 0 0,2 0 0,0 1 0,0 31 0,2-28 0,1 0 0,2 0 1,1 0-1,1 0 0,9 39 0,-10-59 0,0 0-1,0 0 1,1-1-1,0 1 0,0-1 1,0 0-1,1 0 1,0 0-1,0 0 1,1-1-1,-1 1 1,1-1-1,1 0 1,-1-1-1,0 1 1,1-1-1,0 0 0,0-1 1,0 1-1,1-1 1,-1 0-1,1-1 1,0 0-1,-1 0 1,1 0-1,11 1 1,2-1 2,1 0 0,-1-1 1,30-3-1,-42 1-2,0 0 1,0 0-1,0-1 0,-1 0 1,1-1-1,0 0 0,-1 0 1,0 0-1,0-1 0,0 0 1,10-8-1,-6 2 0,0 0-1,-1-1 1,0-1 0,-1 1 0,0-2-1,-1 1 1,0-1 0,-1 0 0,-1-1-1,9-23 1,-3-5-4,-2-2 0,6-53 0,-8 47 5,16-62 0,-22 107-1,-1 0 1,1 0 0,0 0 0,1 1 0,-1-1 0,1 1-1,0-1 1,0 1 0,0 0 0,1 0 0,-1 0 0,1 0-1,0 1 1,0 0 0,6-4 0,-6 5-1,-1 0 0,1 0 0,0 1 0,0 0 1,0 0-1,0 0 0,1 0 0,-1 0 0,0 1 0,0 0 0,0 0 1,0 0-1,1 0 0,-1 1 0,0-1 0,0 1 0,0 0 0,0 1 1,7 2-1,-1 1 0,-2 1 1,1-1 0,-1 1 0,1 1-1,-2 0 1,1 0 0,-1 0-1,0 1 1,-1 0 0,1 0 0,6 13-1,1 3 1,-2 0 1,0 1-1,10 31 0,-15-30-1,0 0 0,-2 0 0,0 0 0,-2 1 0,-1 0 0,-1-1 0,-6 54 0,4-73 0,-1 1 1,0-1-1,-1 0 0,0 1 1,0-1-1,0-1 1,-1 1-1,0 0 0,0-1 1,-1 0-1,0 0 0,0 0 1,0 0-1,-1-1 0,0 0 1,0 0-1,0-1 1,-1 1-1,1-1 0,-1-1 1,-12 6-1,1-2 1,0 0 0,-1-1 0,1-1 0,-1-1 0,0 0 0,0-2 0,-30 1 0,44-3-2,0 0 0,1 0 1,-1-1-1,0 1 0,0-1 0,1 0 1,-1 0-1,1-1 0,-1 1 0,-4-4 0,6 4 1,1-1-1,-1 0 1,1 0-1,0 0 0,0 0 1,0-1-1,0 1 1,0 0-1,1-1 1,-1 1-1,1-1 0,-1 0 1,1 0-1,0 1 1,0-1-1,-1-6 0,-1-11-6,0-1 1,1 1-1,1-1 0,3-31 0,-1 2-7,-1 31 7,0-15-24,6-50 0,-5 74 29,1 1 0,0 0 0,0 0-1,1 0 1,0 0 0,0 1 0,1-1 0,1 1-1,-1 0 1,9-11 0,-12 18 2,-1 1 0,0-1 0,1 1 0,-1-1 0,0 1 0,1-1 0,-1 1 0,1 0 0,-1-1 0,1 1 0,-1 0 0,1-1 0,-1 1 0,1 0 0,0-1 0,-1 1 0,1 0 0,-1 0 0,1 0 0,0 0 0,-1 0 0,1-1 0,-1 1 0,1 0 0,0 1 0,-1-1 0,1 0 0,-1 0 0,1 0 0,0 0 0,-1 0 0,1 0 0,-1 1 0,1-1 0,-1 0 0,1 1 0,0-1 0,-1 0 0,1 1 0,-1-1 0,0 0 0,1 1 0,-1-1 0,1 1 0,-1-1 0,1 1 0,14 27 4,-13-25-3,9 23 8,19 41 35,53 90 0,-71-138-39,1 0-1,0-1 0,1-1 1,1 0-1,1-1 1,1-1-1,0 0 1,0-2-1,25 16 1,-30-23-3,0-1 0,0-1 1,0 0-1,1 0 0,-1-1 1,1-1-1,19 2 0,-8-2 5,1-2 0,-1 0-1,26-5 1,-46 4-7,1 0 1,-1 0-1,1 0 0,-1-1 1,0 0-1,0 1 0,0-1 1,0-1-1,0 1 0,0-1 1,0 1-1,-1-1 0,0 0 0,1-1 1,-1 1-1,0 0 0,0-1 1,-1 0-1,1 0 0,-1 1 1,0-1-1,3-7 0,-1-1-24,0 1 1,-1-1-1,0 0 0,-1 0 0,0 0 0,-1 0 0,0-15 0,-1 24-63,0 1 1,0-1-1,0 0 0,-1 1 0,1-1 1,0 0-1,-1 1 0,0-1 1,0 0-1,1 1 0,-3-4 0,0 2-415,-1 1 1,1-1-1,-1 1 0,0-1 0,0 1 0,-7-4 0</inkml:trace>
</inkml:ink>
</file>

<file path=ppt/ink/ink13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49"/>
    </inkml:context>
    <inkml:brush xml:id="br0">
      <inkml:brushProperty name="width" value="0.05" units="cm"/>
      <inkml:brushProperty name="height" value="0.05" units="cm"/>
      <inkml:brushProperty name="color" value="#FFFFFF"/>
    </inkml:brush>
  </inkml:definitions>
  <inkml:trace contextRef="#ctx0" brushRef="#br0">2 340 32095,'0'0'10,"-1"0"0,1 0 1,0 0-1,0-1 0,0 1 1,0 0-1,0 0 0,0 0 1,0 0-1,0 0 0,0 0 1,0-1-1,0 1 1,0 0-1,0 0 0,0 0 1,0 0-1,0 0 0,0 0 1,0-1-1,0 1 0,0 0 1,0 0-1,0 0 0,0 0 1,0 0-1,0-1 0,0 1 1,0 0-1,0 0 0,0 0 1,0 0-1,0 0 0,0 0 1,0 0-1,0-1 0,1 1 1,-1 0-1,0 0 0,0 0 1,0 0-1,0 0 0,0 0 1,0 0-1,0 0 0,1 0 1,-1 0-1,0 0 1,0 0-1,0 0 0,0-1 1,0 1-1,1 0 0,-1 0 1,0 0-1,0 0 0,0 0 1,0 0-1,0 1 0,0-1 1,1 0-1,-1 0 0,3 15-21,-4 57 11,3 104 0,-2-171 0,1 0 0,-1 0 0,1 0 0,0-1 0,0 1 0,1 0 0,-1-1 0,1 1 0,0-1 0,0 1 0,1-1 0,-1 0 0,1 0 0,0 0 0,0 0 0,0-1 0,1 1 0,-1-1 0,1 0 0,0 0 0,0 0 0,7 4 0,-4-4 0,1 0 0,0 0 0,0-1 0,0 0 0,0-1 0,1 0 0,-1 0 0,0 0 0,1-1 0,-1 0 0,0-1 0,15-3 0,-14 2 0,-1 0 0,0-1 0,-1-1 0,1 1 0,0-1 0,-1 0 0,0-1 0,0 0 0,0 0 0,-1 0 0,0-1 0,0 0 0,0 0 0,-1-1 0,8-10 0,1-4 0,-1-1 0,-1-1 0,-1 1 0,9-26 0,-6 6-4,-2 0 0,-2-1 0,8-63 0,-5-133 1,-20 592-10,7-337 13,0 0 0,1 0-1,0 0 1,2 0 0,0 0 0,1 0 0,0 0-1,1-1 1,1 0 0,0 0 0,1-1 0,1 1-1,12 17 1,-17-29-1,0 0-1,-1 0 1,1 0-1,1-1 0,-1 1 1,0-1-1,0 0 1,1 1-1,0-2 1,-1 1-1,1 0 0,0-1 1,0 1-1,0-1 1,0 0-1,0-1 1,0 1-1,0-1 0,0 1 1,0-1-1,0 0 1,0-1-1,0 1 1,0-1-1,0 0 0,0 0 1,0 0-1,0 0 1,0-1-1,0 1 1,-1-1-1,1 0 0,-1 0 1,1-1-1,-1 1 1,0-1-1,0 0 0,3-3 1,4-8 0,-1 0 1,-1-1-1,0 0 0,-1 0 1,0-1-1,-2 0 0,0 0 0,0 0 1,-2-1-1,2-18 0,2-27-12,-3-82-1,-4-65 36,1 322-23,6-1 0,31 169 0,-37-274 1,0 1 0,1 1-1,1 0 1,-1-1 0,6 12 0,-7-18-2,0 0 1,0 0 0,1-1 0,-1 1 0,0 0 0,1-1-1,-1 1 1,1-1 0,-1 1 0,1-1 0,0 1 0,-1-1-1,1 0 1,0 0 0,0 0 0,0 0 0,0 0 0,0-1-1,0 1 1,0 0 0,0-1 0,1 0 0,1 1 0,1-1 1,0 1 0,0-1 0,-1 0 0,1 0 0,0 0 0,0-1 0,0 1 0,-1-1 0,1 0 0,0-1 0,-1 1 0,1-1 0,-1 0 0,0 0 0,1 0 0,-1-1 0,0 0 0,0 1 0,-1-2 0,1 1 0,0 0 0,-1-1 0,0 1 0,3-5 0,13-16 3,-1 0 1,-1-2-1,20-40 1,30-86 5,0 2 10,-62 138-16,16-26-4,-20 36 2,1 0 0,-1 0 0,1 1 0,-1-1 0,1 0 0,0 1 0,-1-1 0,1 1 0,0-1 0,0 1 0,0 0-1,0 0 1,0 0 0,4-2 0,-5 3-1,1 0 0,-1 0-1,0 0 1,0 0 0,0 0-1,0 1 1,1-1 0,-1 0 0,0 0-1,0 1 1,0-1 0,0 1-1,0-1 1,0 1 0,0-1-1,0 1 1,0 0 0,0-1 0,0 1-1,0 0 1,0 0 0,-1 0-1,1 0 1,0-1 0,-1 1-1,1 0 1,0 0 0,-1 1 0,1-1-1,-1 0 1,0 0 0,1 1-1,10 43-3,-10-38 5,7 51-1,-3 1 0,-4 72 0,-1-87 0,0-32 0,0 0 0,-1 1 0,0-1 0,-1 0 1,0 0-1,-1 0 0,-1 0 0,0-1 0,0 1 0,-1-1 0,-1 0 1,0 0-1,0-1 0,-1 0 0,0 0 0,-1 0 0,0-1 0,0 0 0,-18 14 1,22-21-1,0 0 1,0 1 0,0-1-1,0 0 1,0-1 0,0 1-1,-1-1 1,1 0 0,-1 0-1,1 0 1,-1-1 0,1 1 0,-1-1-1,1 0 1,-1 0 0,1-1-1,-1 0 1,1 1 0,-1-1-1,-5-3 1,4 2-1,0-1 0,0 1 0,0-2 0,1 1 0,-1-1 0,1 0-1,0 0 1,0 0 0,0-1 0,0 1 0,1-1 0,-7-10 0,4 6 0,1-2 0,0 1 0,1-1 0,0 0 0,0 0 0,1 0 0,1-1 0,0 1 0,0-1 0,-1-18 0,4 30 0,0 0 0,0 0-1,0-1 1,0 1 0,0 0 0,0-1 0,0 1-1,0 0 1,0 0 0,0-1 0,1 1 0,-1 0-1,0 0 1,0-1 0,0 1 0,0 0 0,0 0 0,1-1-1,-1 1 1,0 0 0,0 0 0,0-1 0,0 1-1,1 0 1,-1 0 0,0 0 0,0 0 0,1-1-1,-1 1 1,0 0 0,0 0 0,1 0 0,-1 0 0,0 0-1,1 0 1,-1 0 0,0 0 0,0 0 0,1 0-1,-1 0 1,0 0 0,1 0 0,-1 0 0,0 0-1,0 0 1,1 0 0,-1 0 0,0 0 0,0 0-1,1 0 1,-1 0 0,0 1 0,0-1 0,1 0 0,-1 0-1,0 0 1,0 0 0,1 1 0,-1-1 0,0 0-1,0 0 1,0 1 0,1-1 0,0 1-1,14 9 1,0 1 0,27 24 0,9 8 10,-37-33-10,0 0-1,1-1 0,0 0 1,0-1-1,1-1 1,0 0-1,0-1 0,1-1 1,0-1-1,0 0 0,0-1 1,0-1-1,0 0 1,0-1-1,1-1 0,22-3 1,-35 2 0,0-1 1,0 1-1,0-1 1,0 0 0,0 0-1,0-1 1,0 1-1,0-1 1,-1 0 0,0-1-1,1 1 1,-1-1-1,-1 1 1,1-1-1,0 0 1,-1-1 0,0 1-1,0-1 1,0 1-1,-1-1 1,1 0 0,-1 0-1,2-8 1,2-5-1,-1-1 0,0 0 1,-2-1-1,0 1 0,0-23 1,-1-184 11,-3 124 18,-2 215-44,4 129 31,1-225-19,0 0 0,1-1 0,10 32 0,-12-44 2,0 0-1,0 0 1,1-1 0,0 1-1,-1 0 1,1-1 0,1 1-1,-1-1 1,0 1-1,1-1 1,0 0 0,0 0-1,0-1 1,0 1 0,0 0-1,0-1 1,1 0 0,-1 0-1,1 0 1,0 0 0,-1 0-1,6 1 1,-5-2 0,0 0 0,0-1-1,0 1 1,0-1 0,0 0 0,0 0-1,1 0 1,-1-1 0,0 0 0,0 1 0,0-1-1,0 0 1,0-1 0,0 1 0,-1-1 0,1 0-1,0 0 1,-1 0 0,1 0 0,-1-1 0,6-5-1,-3 1 0,-1-1 0,1 0 0,-1-1 0,-1 1 0,0-1 1,0 0-1,-1 0 0,4-16 0,4-21-11,9-87 1,-15 86 6,20-83 1,-24 126 6,0 0 1,0-1 0,1 1 0,0 0-1,0 0 1,0 0 0,0 0 0,4-4-1,-5 7-1,1 0 0,-1-1 0,0 1 0,1 0 0,-1 0 0,1 1 0,-1-1-1,1 0 1,-1 0 0,1 1 0,-1-1 0,1 1 0,0-1 0,-1 1 0,1 0 0,0 0 0,0 0-1,-1-1 1,1 2 0,0-1 0,-1 0 0,4 1 0,-3 0-1,0-1 0,0 1 0,0 0 0,0 1 0,-1-1 0,1 0 0,0 0 0,0 1 0,-1-1 0,1 1 0,-1-1 0,0 1 0,1 0 0,-1 0 0,0-1 0,0 1 0,0 0 0,0 0 0,0 0 0,-1 0 0,1 0 0,-1 0 0,1 3 0,3 5 0,4 16 0,0 1 0,-1 1 0,-2-1 0,4 52 0,-8 115 0,-3-94 0,2-96 3,3-10 7,20-42-9,-3 0 0,-2-2 0,20-93 0,-21 76-8,37-97 0,-51 156 5,18-35 0,-19 40 2,-1 1 0,0 0 0,1 0 0,0 0 1,-1 0-1,1 0 0,0 0 0,0 0 0,0 0 0,0 1 0,0-1 0,1 1 0,-1 0 0,3-2 0,-5 3 0,1 0-1,-1 0 1,1-1 0,-1 1 0,0 0-1,1 0 1,-1 0 0,0 0 0,1 0-1,-1 0 1,1 0 0,-1 0-1,0 0 1,1 0 0,-1 0 0,0 0-1,1 0 1,-1 0 0,1 0 0,-1 0-1,0 0 1,1 1 0,-1-1 0,0 0-1,1 0 1,-1 0 0,0 1-1,1-1 1,-1 0 0,0 0 0,0 1-1,1-1 1,-1 0 0,0 0 0,0 1-1,1-1 1,-1 0 0,0 1 0,0-1-1,0 1 1,0-1 0,1 0-1,-1 1 1,0-1 0,0 0 0,0 1-1,0-1 1,0 1 0,0-1 0,5 37-1,0 0 0,-2 37 0,-2-28 1,9 48 0,-7-72 1,2-1 1,0 0-1,1 0 0,2-1 1,18 40-1,-21-53-1,-1 0 1,1 0-1,0 0 1,0-1-1,0 0 0,1 0 1,0 0-1,1 0 1,-1-1-1,1 0 1,0-1-1,0 1 0,1-1 1,-1-1-1,1 1 1,0-1-1,0-1 1,12 3-1,-1-1 0,0-2 0,0 0 0,0-1-1,36-3 1,-46 1 1,0-1-1,0 1 0,0-2 0,-1 1 1,1-1-1,0 0 0,-1-1 1,0 0-1,0-1 0,0 1 0,13-11 1,-11 6 0,-1-1 0,0 0 0,0 0 0,-1 0 0,0-1 1,-1-1-1,-1 1 0,1-1 0,-2 0 0,0-1 0,0 1 1,4-23-1,-2-2-5,-2 0 0,-2 0 0,-2-47 1,-1 75 2,0 1 1,0-1-1,-1 0 1,-1 0-1,1 1 1,-5-13-1,5 18 1,-1 0 0,1 0 0,-1 0 0,1 0 0,-1 1 0,0-1 1,0 0-1,-1 1 0,1 0 0,0-1 0,-1 1 0,1 0 0,-1 0 0,0 0 0,0 1 0,0-1 0,0 1 0,0-1 0,0 1 0,-5-1 0,0 0 0,0 0 0,-1 0 0,1 1 0,0 0 0,-1 1 0,1 0 0,-1 0 0,-8 2 0,13-1 0,1 0 0,-1-1 0,1 1 0,0 1 0,-1-1 0,1 0 0,0 1 0,0 0 0,0-1 0,0 1 0,0 0 0,0 1 0,1-1 0,-1 0 0,1 1 0,-1 0 0,1-1 0,0 1 0,0 0 0,0 0 0,-1 4 0,-3 10-2,2 0 0,0 1 0,0 0 0,2-1 0,0 1 0,1 0 0,2 25 0,0-23 2,-1-4 0,1-1 0,1 1 0,1-1 0,0 1 0,1-1 0,9 23 0,-9-29 0,-1 0 0,2-1 0,-1 1 0,1-1 0,1 0 0,-1 0 0,1-1 0,1 0 0,-1 0 0,1 0 0,0-1 0,10 6 0,-15-10 0,0 0 0,1-1 0,0 1 0,-1-1 1,1 0-1,0 1 0,0-1 0,0-1 0,0 1 0,-1 0 0,1-1 0,0 0 1,0 1-1,0-1 0,0 0 0,0-1 0,0 1 0,0 0 0,0-1 0,3 0 0,-3-1 1,1 0-1,-1 0 1,0 0-1,0 0 0,-1 0 1,1-1-1,0 1 0,-1-1 1,1 0-1,-1 1 0,0-1 1,0 0-1,0-1 1,1-2-1,4-10 1,-1 0 1,0-1-1,-2 1 0,0-1 1,3-26-1,-1-29 10,-4-101 0,-2 82-4,-2 382-6,10 534 22,-2-329 4,-7-482-27,-1-1 0,1 0 0,-2-1 0,0 1 0,-1 0 0,0-1 0,0 0 0,-2 0 0,-12 22 0,16-30 0,0-1 0,-1 1 0,1-1 0,-1 0 0,0 0 0,0 0 0,0 0 0,0 0 0,-1 0 0,1-1 0,-1 0 0,1 0 0,-1 0 0,0 0 0,0 0 0,0-1 0,0 0 0,0 0 0,0 0 0,0 0 0,-1-1 0,1 1 0,0-1 0,0 0 0,-1 0 0,1-1 0,0 1 0,0-1 0,0 0 0,0 0 0,0-1 0,0 1 0,0-1 0,-5-2 0,4 1 0,0 0 0,0-1 0,0 1 0,1-1 0,0 0 0,0 0 0,0 0 0,0-1 0,-6-9 0,-25-50 0,31 57 0,-10-24-1,0-1 1,3-1-1,0 0 1,2-1-1,2 1 1,1-2-1,1 1 1,2-1-1,2-42 1,2 58-3,2 1 1,0-1 0,1 1 0,1 0 0,0 1-1,1-1 1,1 1 0,1 0 0,1 1-1,0-1 1,1 2 0,22-28 0,10-6 3,3 2-1,66-55 1,172-128 23,111-101-16,-379 316-8,26-26 1,-38 37-2,-1 1 0,1 0 1,-1 0-1,0-1 1,0 1-1,0-1 1,0 0-1,-1 0 1,1 1-1,0-8 1,-2 11-2,0-1 1,1 1 0,-1-1 0,0 1 0,0-1 0,0 1-1,0 0 1,0-1 0,0 1 0,0-1 0,0 1 0,-1-1-1,1 1 1,0-1 0,0 1 0,0 0 0,0-1-1,-1 1 1,1-1 0,0 1 0,0 0 0,-1-1 0,1 1-1,0 0 1,0-1 0,-1 1 0,1 0 0,-1-1-1,-18-3-43,-39 1-163,-21 3-299</inkml:trace>
</inkml:ink>
</file>

<file path=ppt/ink/ink13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50"/>
    </inkml:context>
    <inkml:brush xml:id="br0">
      <inkml:brushProperty name="width" value="0.05" units="cm"/>
      <inkml:brushProperty name="height" value="0.05" units="cm"/>
      <inkml:brushProperty name="color" value="#FFFFFF"/>
    </inkml:brush>
  </inkml:definitions>
  <inkml:trace contextRef="#ctx0" brushRef="#br0">191 134 32047,'0'-2'25,"0"0"0,-1 0 0,1 0 0,-1 0 0,0 0 0,0 0 0,0 0 0,0 0 1,0 0-1,0 0 0,0 0 0,-2-1 0,1 2-8,-1 0-1,1 0 1,0 0-1,-1 1 1,1-1 0,0 1-1,-1 0 1,1-1-1,0 1 1,-1 0 0,-3 1-1,0-1-14,0 1-1,0-1 1,0 2 0,0-1-1,0 0 1,0 1-1,0 0 1,0 1-1,1-1 1,-1 1 0,1 0-1,0 1 1,0-1-1,0 1 1,0 0 0,1 0-1,-1 0 1,1 1-1,-6 8 1,6-7-2,0 0 1,0 1-1,1-1 0,-1 1 1,2 0-1,-1 0 0,1 0 1,0 0-1,0 0 0,1 1 1,0-1-1,0 1 0,1-1 1,0 1-1,0-1 0,2 11 1,-1-15-1,0-1 1,0 0 0,0 1-1,1-1 1,-1 0 0,0 0 0,1 0-1,0 0 1,-1 0 0,1 0 0,0 0-1,0-1 1,0 1 0,0-1-1,0 1 1,0-1 0,1 0 0,-1 0-1,0 0 1,1 0 0,-1 0-1,1 0 1,-1-1 0,1 1 0,-1-1-1,4 1 1,12 1 5,0-1 0,30 0 0,-32-1-1,-8-1-3,-1 1-1,1-1 1,-1-1-1,1 1 1,-1-1-1,1 0 1,-1-1-1,0 0 1,0 0-1,0 0 1,-1-1-1,1 0 1,-1-1-1,0 1 1,0-1-1,0 0 1,-1-1-1,0 1 1,0-1-1,0 0 1,-1 0-1,1-1 1,-2 1-1,1-1 1,-1 0-1,0 0 1,0 0-1,-1 0 1,0-1-1,0 1 1,1-12-1,-1 8 0,-1 0 1,0 0-1,-1 0 0,0 0 0,-1 0 0,0 0 0,-1 0 0,-3-12 0,4 20-1,-1-1 1,1 0-1,-1 1 0,0-1 0,0 1 1,0-1-1,-1 1 0,1 0 0,-1 0 1,1 0-1,-1 0 0,0 0 0,0 1 1,0-1-1,-1 1 0,1 0 0,-1 0 0,1 0 1,-1 1-1,0-1 0,1 1 0,-1 0 1,0 0-1,0 0 0,-4 0 0,2 0-15,1 0-1,-1 0 1,0 1 0,1 0-1,-1 0 1,0 0-1,1 1 1,-1 0-1,0 0 1,1 0-1,-1 1 1,1 0-1,0 0 1,-1 0 0,1 0-1,0 1 1,1 0-1,-1 0 1,0 1-1,1-1 1,-1 1-1,1 0 1,-4 6-1,-32 34-843</inkml:trace>
</inkml:ink>
</file>

<file path=ppt/ink/ink1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9"/>
    </inkml:context>
    <inkml:brush xml:id="br0">
      <inkml:brushProperty name="width" value="0.025" units="cm"/>
      <inkml:brushProperty name="height" value="0.025" units="cm"/>
      <inkml:brushProperty name="color" value="#FFFFFF"/>
    </inkml:brush>
  </inkml:definitions>
  <inkml:trace contextRef="#ctx0" brushRef="#br0">138 54 31406,'-2'0'36,"-3"-1"71,-1 1 1,1 0-1,-1 1 0,0-1 0,1 1 0,-11 3 0,14-3-97,0 1 1,0-1-1,0 1 0,0-1 1,0 1-1,0 0 0,0-1 1,1 1-1,-1 0 0,1 0 1,-1 0-1,1 1 0,0-1 1,0 0-1,0 0 0,0 1 1,0-1-1,0 3 0,-4 12 6,2 1-1,0 0 1,1 0 0,0 0-1,2 0 1,2 31 0,-1-45-14,0 1 0,-1-1 0,2 0 0,-1 0 1,0 0-1,1 0 0,-1-1 0,1 1 0,0 0 1,1-1-1,-1 1 0,1-1 0,-1 0 0,1 1 1,0-1-1,0-1 0,0 1 0,1 0 0,-1-1 0,1 0 1,-1 1-1,1-1 0,0-1 0,6 3 0,1 0 9,0-1-1,0 0 0,1-1 0,-1 0 0,1-1 0,-1 0 0,22-2 1,-31 1-11,0-1 1,0 1 0,0-1 0,0 0 0,0 0-1,0 0 1,0 0 0,-1 0 0,1 0 0,0 0 0,-1 0-1,1-1 1,-1 1 0,1-1 0,-1 1 0,0-1-1,1 0 1,-1 1 0,0-1 0,0 0 0,0 0-1,0 0 1,-1 0 0,1 0 0,0 0 0,-1 0 0,0 0-1,1 0 1,-1 0 0,0-2 0,2-12 7,-1 0 1,-2-32-1,1 27-5,0 6-4,-1 0-1,-1 1 1,0-1-1,-1 0 1,-5-15-1,6 24 2,0-1 0,-1 1-1,1 0 1,-1-1 0,-1 1-1,0 0 1,1 1 0,-2-1-1,1 1 1,-1 0 0,1 0-1,-2 0 1,-5-4 0,8 7 0,0 0 1,0 0 0,-1 1 0,1-1 0,-1 1 0,1 0-1,-1 0 1,0 0 0,1 1 0,-1-1 0,0 1 0,1 0 0,-1 0-1,0 0 1,1 0 0,-1 1 0,0 0 0,1-1 0,-1 1-1,0 1 1,1-1 0,0 0 0,-1 1 0,1 0 0,0 0-1,0 0 1,0 0 0,0 0 0,0 0 0,0 1 0,1 0-1,-1-1 1,1 1 0,-4 6 0,-5 9-75,0 0 0,2 1-1,0 0 1,-7 24 0,1 20-1268</inkml:trace>
</inkml:ink>
</file>

<file path=ppt/ink/ink13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52"/>
    </inkml:context>
    <inkml:brush xml:id="br0">
      <inkml:brushProperty name="width" value="0.05" units="cm"/>
      <inkml:brushProperty name="height" value="0.05" units="cm"/>
      <inkml:brushProperty name="color" value="#FFFFFF"/>
    </inkml:brush>
  </inkml:definitions>
  <inkml:trace contextRef="#ctx0" brushRef="#br0">1 301 32191,'0'25'161,"-1"20"-98,2 1 0,2-1 0,16 85 0,-12-106-60,-5-10-3,2 0 0,0 0 0,1 0 0,0-1 0,11 20 0,-15-32 0,-1-1 0,1 1 0,-1-1 0,1 1 0,-1-1 0,1 1 0,0-1 0,-1 0 0,1 1 0,0-1 0,-1 0 0,1 1 0,0-1 0,0 0 1,-1 0-1,1 0 0,0 1 0,0-1 0,-1 0 0,1 0 0,0 0 0,0 0 0,-1 0 0,1-1 0,0 1 0,0 0 0,-1 0 0,1 0 0,0-1 0,0 1 0,-1 0 0,1-1 0,0 0 0,2 0 1,-1 0 0,1-1 0,-1 0 0,0 1 0,0-1 0,0 0 1,0 0-1,3-4 0,4-9 0,0-2 0,-1 1 0,-1-1-1,0 0 1,7-30 0,14-98-1,-25 132 0,8-60 1,-5 24 2,2 1 0,3 0 0,28-80 0,-37 123-3,0 1 0,1-1 0,0 1-1,0-1 1,0 1 0,0 0 0,1 0 0,-1 0-1,1 0 1,0 1 0,0 0 0,1 0-1,-1 0 1,1 0 0,4-2 0,-6 4-1,0 0 1,0 0 0,0 0-1,0 0 1,0 1 0,0-1-1,0 1 1,0 0 0,0 0-1,0 0 1,0 0 0,0 1-1,0-1 1,0 1 0,0 0-1,0 0 1,0 0-1,0 0 1,0 0 0,-1 1-1,1-1 1,0 1 0,-1 0-1,1 0 1,-1 0 0,0 0-1,3 3 1,4 7 1,-1 1 1,0 0-1,-1 1 0,0-1 1,-1 1-1,-1 1 0,0-1 1,-1 1-1,3 26 0,-7-125 2,0 83-3,0 1 0,0-1 0,0 0 0,0 0 0,0 1 0,0-1 0,-1 0 0,1 0 0,0 1 0,0-1 0,-1 0 0,1 1 0,-1-1 0,1 0 0,-1 1 0,1-1 0,-1 1 0,1-1 0,-1 1 0,1-1 0,-1 1 0,1-1 0,-1 1 0,0-1 0,1 1 0,-2-1 0,-26-2 0,21 3 0,-1 1 0,1 0 0,0 1 0,-1 0 0,-11 4 0,9 0 0,1 0 0,0 0 0,0 0 0,1 1 0,-1 1 0,2 0 0,-1 0 0,1 0 0,0 1 0,1 0 0,0 0 0,0 0 0,-5 14 0,3-4 0,0 0 0,1 1 0,0 0 0,2 1 0,1-1 0,-3 26 0,4 103 0,4-94 0,-1-44 0,0 0 0,1-1 0,1 1 0,-1-1 0,2 1 0,-1-1 0,5 11 0,-5-18 0,-1 0 0,1 1 0,-1-1 0,1 0 0,0 0 0,0 0 0,0-1 0,1 1 0,-1 0 0,1-1 0,-1 0 0,1 1 0,0-1 0,0 0 0,0 0 0,0-1 0,0 1 0,1-1 0,-1 1 0,0-1 0,1 0 0,-1 0 0,1-1 0,-1 1 0,4 0 0,-1-1 1,-1 1-1,0-1 1,0 0 0,0 0 0,0 0-1,0 0 1,0-1 0,1 0 0,-1 0-1,0-1 1,-1 1 0,1-1-1,0 0 1,0 0 0,-1-1 0,1 0-1,-1 1 1,0-1 0,0-1 0,0 1-1,5-6 1,7-10-1,-1 0 1,-1-1-1,-1-1 1,-1 0-1,0 0 0,-2-1 1,0-1-1,-2 0 1,0 0-1,4-24 0,-2-11 3,-1 0 0,-4 0 0,-1-71 0,-5 222-3,-2-20 0,4 0 0,19 135 0,-20-204 0,1 0 0,0 0 0,0-1 0,0 1 0,0-1 0,0 1 0,1-1 0,0 1 0,0-1 0,0 0 0,0 0 0,0 0 0,0 0 0,4 4 0,-3-6 0,0 1 0,0-1 0,0 0 0,0 1 0,0-1 0,0-1 0,1 1 0,-1 0 0,0-1 0,0 1 0,1-1 0,-1 0 0,0 0 0,1-1 0,-1 1 0,5-2 0,-2 0 0,-1 0 0,1 0 0,-1 0 0,0-1 0,0 0 0,0 0 0,0 0 0,0-1 0,-1 0 0,0 0 0,0 0 0,0 0 0,0 0 0,0-1 0,-1 0 0,0 0 0,4-7 0,6-13 0,0 0 0,10-34 0,7-32 4,-19 53 0,2 0 0,35-70 0,-45 104-5,0-1 1,0 1-1,1 0 0,-1-1 1,1 2-1,7-7 0,-10 9 1,0 0 0,-1 1 0,1-1-1,1 0 1,-1 0 0,0 1 0,0-1-1,0 1 1,0-1 0,0 1-1,1-1 1,-1 1 0,0 0 0,0-1-1,0 1 1,1 0 0,-1 0 0,0 0-1,1 0 1,-1 0 0,0 0 0,0 1-1,1-1 1,-1 0 0,0 1 0,0-1-1,0 0 1,1 1 0,-1 0 0,0-1-1,0 1 1,0 0 0,1 1 0,2 3-1,-1 0 1,0 0 0,-1 1 0,1-1 0,-1 1-1,0 0 1,-1-1 0,1 1 0,-1 0-1,0 7 1,2 4 0,7 47 5,-3 1 0,-4 128 0,-3-120-4,2-91 1,1-1 0,1 1 0,0 0 0,1 0-1,1 0 1,1 1 0,13-25 0,-8 16-1,80-159-1,-75 156 0,2 0 1,1 1 0,45-48 0,-58 69 2,-6 5-2,0 1 0,0 0 1,0 0-1,0-1 0,0 1 0,0 0 1,0 0-1,1 0 0,-1 1 0,0-1 1,1 0-1,-1 0 0,0 1 0,1-1 0,-1 1 1,1-1-1,-1 1 0,4-1 0,-5 1-1,0 0 0,0 0 1,1 0-1,-1 0 0,0 0 0,0 1 0,0-1 0,1 0 0,-1 0 0,0 0 0,0 0 0,0 0 0,0 0 0,1 0 0,-1 1 0,0-1 0,0 0 0,0 0 0,0 0 0,0 0 1,1 1-1,-1-1 0,0 0 0,0 0 0,0 0 0,0 1 0,0-1 0,0 0 0,0 0 0,0 0 0,0 1 0,0-1 0,0 0 0,0 0 0,0 0 0,0 1 0,0-1 1,0 0-1,0 0 0,0 0 0,0 1 0,0-1 0,0 0 0,0 1 0,0 173-2,1 20 31,1-177-29,1-1 0,1 0 0,0 0 0,1 0 0,1-1 0,8 16 0,-12-27-103,-2-3 64,0-1 0,0 1-1,0-1 1,0 1 0,1 0 0,-1-1-1,0 1 1,0-1 0,1 1 0,-1-1 0,0 1-1,1-1 1,-1 0 0,0 1 0,1-1-1,-1 1 1,1-1 0,-1 0 0,1 1-1,-1-1 1,1 0 0,-1 1 0,1-1-1,-1 0 1,1 0 0,-1 0 0,1 1-1,1-1 1</inkml:trace>
</inkml:ink>
</file>

<file path=ppt/ink/ink13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00"/>
    </inkml:context>
    <inkml:brush xml:id="br0">
      <inkml:brushProperty name="width" value="0.05" units="cm"/>
      <inkml:brushProperty name="height" value="0.05" units="cm"/>
      <inkml:brushProperty name="color" value="#FFFFFF"/>
    </inkml:brush>
  </inkml:definitions>
  <inkml:trace contextRef="#ctx0" brushRef="#br0">27 964 31839,'0'-44'763,"0"43"-662,-3 7-88,-4 20-12,2 1-1,0-1 0,2 1 1,0 0-1,2 0 0,1 0 1,5 39-1,-4-61 0,-1 0 0,1 0 0,0-1 0,1 1 0,-1 0 0,1-1 0,0 1 0,0-1 0,0 0 0,1 1 0,-1-1 0,1 0 0,0-1 0,0 1 0,0 0 0,1-1 0,-1 0 0,1 1 0,0-2 0,8 6 0,-5-4 0,1-1 0,-1 0 0,1-1 0,-1 0 0,1 0 0,0 0 0,0-1 0,0 0 0,0-1 0,0 0 0,0 0 0,10-2 0,-13 1 0,0 0 0,0-1 0,-1 1 0,1-1 0,0 0 0,-1-1 0,1 1 0,-1-1 0,0 0 0,0 0 0,0 0 0,0 0 0,-1-1 0,1 0 0,-1 1 0,0-1 0,0-1 0,0 1 0,3-8 0,3-4 0,-2-1 0,0-1 0,0 1 0,3-22 0,-2 3 0,-2 0 0,2-62 0,-8-77 0,-1 78 0,1-6 0,0 151 0,5 186 0,-2-194 0,2-1 0,2-1 0,23 75 0,-29-110 0,0 0-1,0 0 1,1 0-1,-1 0 1,1-1-1,0 1 1,-1-1 0,1 1-1,1-1 1,-1 0-1,0 0 1,0 0-1,1 0 1,-1 0 0,1-1-1,0 1 1,0-1-1,3 2 1,-4-2 0,0-1-1,0 1 1,0-1 0,0 0 0,0 1-1,0-1 1,0 0 0,0 0-1,0-1 1,0 1 0,0 0 0,0-1-1,0 1 1,0-1 0,0 0 0,0 1-1,0-1 1,0 0 0,0 0-1,-1 0 1,1 0 0,0-1 0,-1 1-1,1 0 1,-1-1 0,1 1 0,-1-1-1,2-2 1,6-10 0,-1 0 0,0 0 0,-1-1 0,-1 1 0,6-21 0,19-84 0,-26 99 0,8-39 2,-8 28 1,2-1 0,2 1-1,1 0 1,24-52 0,-34 82-3,1 0 0,0-1 0,0 1-1,-1 0 1,1-1 0,0 1 0,0 0 0,0 0 0,0 0-1,0 0 1,0 0 0,1 0 0,-1 0 0,0 0 0,2 0-1,-2 0 1,-1 1 0,1 0 0,-1 1 0,1-1 0,-1 0-1,1 0 1,-1 0 0,1 0 0,-1 0 0,1 0-1,-1 1 1,1-1 0,-1 0 0,0 0 0,1 1-1,-1-1 1,1 0 0,-1 0 0,0 1 0,1-1 0,-1 1-1,0-1 1,1 0 0,-1 1 0,0-1 0,1 1-1,-1-1 1,0 1 0,3 5-1,-1 1-1,0-1 1,0 0 0,-1 1-1,1 8 1,4 52 6,-4 120 0,-1 6 1,-1-192-6,0 1 0,0-1 0,0 1 0,0 0 0,0-1 0,1 1 0,-1-1 0,1 1 0,-1-1 0,1 1 0,0-1 0,-1 0 0,1 1 0,0-1 0,0 0 0,0 1 0,0-1 0,0 0 0,1 1 0,-1-2 0,-1 1 0,1-1 0,-1 0 0,1 0 0,-1 0 0,1 0 0,-1 0 0,1 0 0,-1 0 0,1 0 0,-1 0 0,1 0 0,-1 0 0,1 0 0,-1 0 0,1 0 0,-1 0 0,1 0 0,-1-1 0,1 1 0,-1 0 0,0 0 0,1-1 0,14-17 0,6-24 0,-3-2 0,17-53 0,14-37 0,-40 113 0,1 1 0,2 0 0,0 0 0,17-21 0,-26 37 0,1 0 0,0 0 0,0 0 0,0 1 0,1-1 0,-1 1 0,1 0 0,9-4 0,-12 6 0,-1 1 0,0-1 0,1 1 0,-1-1 0,0 1 0,1 0 0,-1-1 0,1 1 0,-1 0 0,0 0 0,1 0 0,-1 0 0,1 0 0,-1 1 0,1-1 0,-1 0 0,0 1 0,1-1 0,-1 0 0,0 1 0,1 0 0,-1-1 0,0 1 0,0 0 0,0 0 0,1 0 0,-1 0 0,0 0 0,0 0 0,0 0 0,0 0 0,-1 0 0,1 0 0,0 0 0,0 1 0,-1-1 0,1 0 0,-1 0 0,2 3 0,3 13 0,0 0 0,-1 1 0,0-1 0,2 36 0,-6 79 0,-1-82 0,5 61 0,-3-105 0,0 0 0,0 0 0,0 0 0,1-1 0,0 1 0,0 0 0,0-1 0,4 6 0,-5-9 0,1 1 0,0-1 0,0 0 0,0 0 0,0 0 0,0 0 0,0 0 0,0 0 0,1-1 0,-1 1 0,1-1 0,-1 1 0,1-1 0,0 0 0,-1 0 0,1 0 0,0 0 0,5 0 0,3 0 0,0 0 0,0-1 0,0 0 0,0-1 0,-1 0 0,1-1 0,0 0 0,0-1 0,-1 0 0,1-1 0,-1 0 0,0 0 0,-1-1 0,1 0 0,-1-1 0,0 0 0,0-1 0,0 0 0,-1 0 0,0-1 0,11-14 0,-5 5 0,-2 0 0,0-1 0,-1-1 0,0 0 0,-2 0 0,0-1 0,-2 0 0,0-1 0,-1 1 0,4-29 0,-2-29 0,-3-151 0,-6 137 0,1 61 0,-6-142 13,4 169-10,0 14-3,-1 23 0,-1 313 0,4-217 0,1-71 0,9 66 0,-6-96 0,1-2 0,1 1 0,2 0 0,17 41 0,-23-63 0,0-1 0,1 1 0,-1-1 0,1 1 0,0-1 0,0 0 0,0 0 0,1 0 0,-1-1 0,1 1 0,0-1 0,0 0 0,0 0 0,8 4 0,-5-4 0,1-1 0,0 1 0,0-1 0,1-1 0,-1 0 0,0 0 0,0 0 0,10-2 0,-10 2 0,0-2 0,0 1 0,0-1 0,-1 0 0,1-1 0,0 1 0,0-2 0,-1 1 0,1-1 0,-1 0 0,0-1 0,13-7 0,-12 5 0,-2-1 0,1 1 0,-1-1 0,0-1 0,0 1 0,-1-1 0,0 0 0,0 0 0,-1 0 0,7-17 0,-3 2 0,-1-1 0,-1 1 0,-1-1 0,4-47 0,-7-97 0,-2 156 0,-1 0 0,-1 0 0,0 1 0,0-1 0,-1 1 0,-9-22 0,11 31 0,0-1 0,0 1 0,0-1 0,0 1 0,0 0 0,-1-1 0,1 1 0,-1 0 0,0 0 0,1 0 0,-1 0 0,0 0 0,0 1 0,-1-1 0,1 1 0,0-1 0,0 1 0,-1 0 0,1-1 0,-1 1 0,1 0 0,-1 1 0,1-1 0,-1 0 0,0 1 0,1 0 0,-1-1 0,0 1 0,1 0 0,-1 0 0,0 1 0,1-1 0,-1 1 0,0-1 0,1 1 0,-4 1 0,4-1 0,0 0 0,0 1 0,0-1 0,0 1 0,0-1 0,0 1 0,1 0 0,-1-1 0,1 1 0,-1 0 0,1 0 0,-1 0 0,1 1 0,0-1 0,0 0 0,0 0 0,1 1 0,-1-1 0,0 0 0,0 5 0,-4 55 0,5-51 0,-1 12 0,0 1 0,2-1 0,1 0 0,1 1 0,1-1 0,0 0 0,2 0 0,1-1 0,13 29 0,-13-36 0,0-1 0,1 0 0,0 0 0,1-1 0,14 16 0,-19-24 0,1-1 0,0 0 0,0 1 0,1-1 0,-1-1 0,1 1 0,-1-1 0,1 0 0,0-1 0,0 1 0,1-1 0,-1 0 0,0-1 0,1 1 0,10 0 0,-2-1 0,43 0 0,-54-1 0,0 0 0,0-1 0,0 0 0,0 1 0,0-2 0,0 1 0,0 0 0,0-1 0,-1 0 0,1 0 0,-1 0 0,5-3 0,-2-2 0,0 0 0,0 0 0,0 0 0,-1-1 0,0 0 0,-1 0 0,0 0 0,0-1 0,-1 1 0,0-1 0,0 0 0,1-11 0,2-13 0,-1 1 0,0-38 0,-5 3 0,-1 46 0,0 0 0,2 0 0,1 0 0,0 0 0,9-34 0,-9 53 0,-1 0 0,0 0 0,1 0 0,-1 0 0,1 0 0,-1 1 0,1-1 0,0 1 0,0-1 0,0 1 0,0 0 0,0-1 0,0 1 0,0 0 0,0 0 0,0 1 0,1-1 0,-1 0 0,0 1 0,1-1 0,-1 1 0,0 0 0,1 0 0,-1 0 0,0 0 0,1 0 0,2 1 0,-1-1 0,1 0 0,-1 1 0,0 0 0,0 0 0,1 0 0,-1 0 0,0 0 0,0 1 0,0 0 0,0 0 0,-1 0 0,1 0 0,-1 0 0,6 5 0,-3 1 0,-1 0 0,1 1 0,-2 0 0,1 0 0,-1 0 0,0 0 0,-1 1 0,0-1 0,-1 1 0,0 0 0,0 0 0,0 15 0,-1 13 0,-9 78 0,0-10 0,8-99 0,-1 0 0,2 0 0,-1 0 0,1 0 0,0-1 0,0 1 0,1 0 0,4 11 0,-3-14 0,-1-1 0,0 0 0,1 0 0,-1 0 0,1-1 0,0 1 0,0 0 0,0-1 0,0 0 0,1 0 0,-1 0 0,1 0 0,-1 0 0,1-1 0,-1 0 0,1 1 0,4 0 0,14 2 0,0-1 0,0 0 0,0-2 0,1 0 0,30-4 0,-46 3 0,0-1 0,0 0 0,-1 0 0,1-1 0,0 0 0,-1 0 0,0-1 0,1 0 0,-1 0 0,0 0 0,0-1 0,10-8 0,-8 5 0,0-1 0,-1 0 0,0 0 0,0-1 0,-1 0 0,0 0 0,7-15 0,-3 1 0,-1 0 0,-1 0 0,-1-1 0,-1 0 0,-1-1 0,2-38 0,-4-291 0,-4 269 0,-5-234 27,6 318-27,0 1 0,0 0 0,0 0 0,0-1 0,0 1 0,0 0 0,0 0 0,-1-1 0,1 1 0,0 0 0,0 0 0,0 0 0,0-1 0,0 1 0,0 0 0,0 0 0,0 0 0,-1-1 0,1 1 0,0 0 0,0 0 0,0 0 0,-1 0 0,1-1 0,0 1 0,0 0 0,0 0 0,-1 0 0,1 0 0,0 0 0,0 0 0,0 0 0,-1 0 0,1-1 0,0 1 0,0 0 0,-1 0 0,1 0 0,0 0 0,0 0 0,-1 0 0,1 0 0,0 1 0,0-1 0,-1 0 0,1 0 0,0 0 0,0 0 0,0 0 0,-1 0 0,1 0 0,0 0 0,0 1 0,0-1 0,-1 0 0,1 0 0,0 0 0,0 0 0,0 1 0,0-1 0,-1 0 0,1 0 0,0 0 0,0 1 0,0-1 0,0 0 0,0 0 0,0 0 0,0 1 0,-5 6-3,1 0 0,0 1 1,0 0-1,1-1 0,0 1 1,0 0-1,1 0 0,0 1 1,-1 9-1,1-8 3,-11 67-1,-7 130 0,17 87 15,3-223 1,0-49-14,1-1-1,0 1 1,2-1 0,1 1 0,0-1 0,12 31-1,-11-41 0,0 1 0,0-1 0,2-1 0,-1 1 0,1-1 0,0 0 0,1-1 0,0 0 0,1 0 0,0-1 0,0 0 0,19 12 0,-15-12 0,1 0 0,0-1 0,0-1 0,1 0 0,0-1 0,0 0 0,18 2 0,-3-3 0,1-1 0,51-2 0,-75-1 0,0-1 0,0 0 1,0 0-1,0 0 0,0-1 0,-1 0 0,1-1 1,0 1-1,-1-1 0,0 0 0,0-1 0,11-7 1,-9 4-2,0 0 0,-1 0 0,0-1 0,0 0 1,-1-1-1,0 1 0,10-19 0,-7 6-2,0 0-1,-2-1 1,0 0-1,-2 0 1,0 0-1,-1-1 0,0-31 1,-4-71 3,0 120 0,0 1 0,-1 0 0,1 0 0,-1 0 0,0 0 0,-1 0-1,1 0 1,-1 0 0,0 0 0,0 0 0,0 0 0,0 1 0,0-1 0,-1 1 0,0 0 0,0 0 0,0 0 0,0 0 0,0 0 0,0 1-1,-5-3 1,2 1 3,-1 1 0,0 0-1,-1 0 1,1 1-1,0 0 1,-1 0-1,0 1 1,1 0 0,-1 0-1,-10 1 1,14 0-4,1 0 1,-1 0-1,1 1 1,-1 0-1,1 0 1,-1 0-1,1 0 1,-1 0-1,1 1 1,0-1 0,0 1-1,0 0 1,0 0-1,0 0 1,0 0-1,0 1 1,1-1-1,-1 1 1,1 0-1,0-1 1,0 1-1,0 0 1,0 1-1,0-1 1,0 0-1,1 0 1,0 1 0,0-1-1,0 0 1,-1 5-1,-2 10-1,1 1-1,0-1 1,2 1-1,0 26 1,1-31 2,1 0 0,0 0 0,1 0 0,0-1 0,1 1 0,1-1 0,6 16 0,-8-24 0,0 0 0,0 0 0,1-1 0,0 1 0,0-1 0,0 0 0,0 0 0,0 0 0,1 0 0,0-1 0,0 1 0,0-1 0,0 0 0,1 0 0,-1 0 0,1-1 0,-1 0 0,1 1 0,0-2 0,0 1 0,0-1 0,7 2 0,-5-2 1,0 0 1,0 0-1,0-1 1,1 0-1,-1 0 1,0-1-1,7-1 1,-11 1-1,-1 0 0,1 0 0,0 0 0,-1 0 0,1-1 0,-1 1 0,1-1 0,-1 0 0,0 1 0,0-1 0,0 0 0,0 0 0,0-1 0,0 1 0,0 0 0,-1 0 0,1-1 0,-1 1 0,2-4 0,5-15-5,-1 0-1,-1-1 1,-1 0-1,-1 0 1,2-32 0,-2-96 5,-4 134-3,0 322-3,0-303 5,0 0 0,0 0 0,0 0 0,1 0 0,-1 1 0,1-1 0,0 0 0,0 0 0,0 0 0,2 5 0,-1-6 0,-1-1 0,0 0 0,0 1 0,1-1 0,-1 0 0,1 0 0,-1 0 0,1 0 0,0 0 0,-1 0 0,1 0 0,0-1 0,-1 1 0,1 0 0,0-1 0,0 0 0,0 1 0,-1-1 0,1 0 0,3 0 0,6 1 2,1-1 1,-1 0-1,1 0 0,-1-2 0,12-1 1,-19 1-2,1 1 0,-1-1 0,1 0 1,-1 0-1,0 0 0,1 0 0,-1-1 0,0 0 1,-1 0-1,1 0 0,0 0 0,-1-1 1,0 1-1,5-7 0,1-4-1,1-1 0,-2-1 0,0 1 0,-1-2 0,0 1 0,4-20 0,18-105 0,-23 101 0,2-1 0,18-53 0,-26 92-1,1 1 1,-1 0-1,1 0 1,-1 0-1,1-1 0,-1 1 1,1 0-1,0 0 1,0 0-1,-1 0 0,1 0 1,0 0-1,0 1 0,0-1 1,0 0-1,0 0 1,0 1-1,0-1 0,1 0 1,-1 1-1,0-1 1,0 1-1,0 0 0,1-1 1,-1 1-1,0 0 1,0 0-1,1-1 0,-1 1 1,0 0-1,0 1 1,1-1-1,0 0 0,1 1 1,0 0-1,0 0 0,0 0 0,0 0 0,-1 0 0,1 1 1,0-1-1,-1 1 0,0 0 0,1-1 0,-1 1 1,0 1-1,2 1 0,24 28 1,38 35 0,-62-62 5,-5-9-1,0 0-1,1 1 0,0-1 0,0 0 0,0 1 1,0-1-1,1-5 0,0-1-2,-1 8-1,0 0 0,0 0 0,-1 0 0,1 0 0,0 0 0,-1 0 0,0 0 0,1 0 0,-1 0 0,0 0 0,0 0 0,0 1 0,0-1 0,0 0 0,0 1 0,-1-1 0,1 1 0,-1 0 0,1-1 0,-2 0 0,-1-1 0,0 1 0,0 0 0,0 0 0,0 0 0,0 1 0,0-1 0,0 1 0,0 0 0,-6-1 0,4 1 0,-1 1 0,1-1-1,0 1 1,0 0 0,0 1-1,0-1 1,0 1-1,0 1 1,0-1 0,0 1-1,0 0 1,1 0-1,-1 1 1,-7 4 0,7-2-2,0 1 0,0 1 0,1-1 0,0 1 0,1-1 0,0 2 1,0-1-1,0 0 0,1 1 0,0-1 0,0 1 0,1 0 0,0 0 0,-1 10 1,-2 14 1,2 0 1,1 42-1,2-65 0,-1 24 0,9 63 0,-6-84 0,1 0 0,0 0 0,1-1 0,0 1 0,1-1 0,0 0 0,1 0 0,11 17 0,-9-18 2,0-1-1,0 0 1,1 0-1,0-1 1,0 0-1,1 0 1,0-1 0,1-1-1,-1 1 1,1-2-1,0 0 1,1 0 0,20 6-1,-11-7 0,-1 0 1,1-1-1,0-1 0,-1-1 0,1 0 1,0-2-1,28-4 0,-41 3-1,-1 0 0,1 0 0,-1-1 0,1 0 0,-1 0 0,0-1 0,0 0 0,0 0 0,0 0 0,-1-1 0,0 0 0,0-1 0,0 1 0,-1-1 0,0 0 0,0 0 0,0-1 0,-1 1 0,0-1 0,6-12 0,-2 0 0,0 0 0,-2 0 0,0 0 0,-1-1 0,-1 0 0,-1 0 0,1-21 0,0-32 0,-8-85 0,3 147 0,-1 0 0,0 0 0,-1 1 0,-6-17 0,1 16-2,1 14-5,-2 17-10,9-20 16,-15 57 0,4 0 0,1 1 0,3 0 0,1 99 0,6-150 1,0 0 0,1 0 0,-1 0 0,1 0 0,1 0 0,-1 0 0,1 0 0,0 0 0,1 0 0,0-1 0,0 1 0,4 6 0,-3-8 0,1 0 0,-1 0 0,1-1 0,-1 1 0,1-1 0,1-1 0,-1 1 0,0-1 0,1 1 0,0-2 0,0 1 0,0-1 0,8 3 0,-2-1 4,0-1-1,0-1 1,1 0 0,0 0-1,23-1 1,-30-1-4,0-1 1,-1 1 0,1-1-1,-1 0 1,0 0 0,1-1-1,-1 1 1,0-1 0,0 0-1,0-1 1,0 1-1,0-1 1,-1 0 0,1-1-1,7-6 1,-2-2-1,-1 1 0,0-2 0,-1 1 0,0-1 0,-1 0 0,-1-1 0,0 0 0,5-20 0,1-10 0,6-65 0,-13 73-8,1 1 0,2-1 0,18-51 0,-25 82 7,1 1 1,0 0-1,1 0 1,-1 0-1,1 1 1,-1-1-1,1 1 0,0-1 1,1 1-1,-1 0 1,0 0-1,1 0 1,7-4-1,-8 6 1,0-1-1,-1 1 1,1 1 0,0-1-1,0 0 1,-1 1 0,1-1-1,0 1 1,0 0 0,0 0-1,0 0 1,0 0 0,-1 0-1,1 1 1,0-1 0,0 1 0,-1 0-1,1 0 1,0 0 0,-1 0-1,1 0 1,0 1 0,-1-1-1,3 3 1,20 22 0,-22-22 0,1 0 0,-1 0 0,1 0 0,-1-1 0,1 1 0,0-1 0,1 0 0,-1 0 0,9 4 0,-10-7 3,-49-7 11,3 0-15,32 6 1,0 1 0,0 0 0,-1 1 0,1 0 0,-18 4 0,24-3 0,1 0 0,0-1 0,0 2 0,0-1 0,0 0 0,0 1 0,0-1 0,1 1 0,-1 0 0,1 1 0,0-1 0,0 0 0,0 1 0,0 0 0,1 0 0,-4 5 0,0 3 0,1 0 0,0 1 0,0-1 0,2 1 0,-1 0 0,2 0 0,-2 14 0,0 92 0,4-88 0,0-19 0,1 1 0,0 0 1,1 0-1,0 0 0,1-1 0,1 1 1,0-1-1,0 0 0,1 0 0,1-1 1,12 21-1,-12-24 2,0 0 0,0-1-1,1 0 1,0 0 0,0 0 0,1-1 0,0 0-1,0-1 1,0 0 0,1 0 0,-1 0 0,1-1 0,0-1-1,1 1 1,18 3 0,-3-3-2,0-2 0,38 0 0,-58-2 0,-1-1 0,1 1 0,0-1 0,-1 0 0,1 0 0,-1 0 0,0-1 0,1 0 0,-1 0 0,0 0 0,0 0 0,0 0 0,0-1 0,0 0 0,-1 0 0,1 0 0,-1 0 0,0-1 0,0 1 0,0-1 0,0 1 0,0-1 0,-1 0 0,3-7 0,3-6 0,-2 0 0,0-1 0,-1 1 0,0-1 0,2-22 0,3-53-18,-5-183 1,-6 172 20,1-276-3,1 350 5,2 17 23,-1 19-30,-2-6 3,2 147-1,-3-73 0,2 5 0,-4 1 0,-18 108 0,5-102 0,4 0 0,-3 119 0,15-198 0,1 1 0,-1 0 0,1-1 0,1 1 0,-1-1 0,1 1 0,0-1 0,6 12 0,-7-16 0,1-1 0,-1 1 0,1-1 0,0 1 0,0-1 0,0 0 0,0 1 0,0-1 0,0 0 0,1 0 0,-1-1 0,1 1 0,-1 0 0,1-1 0,-1 1 0,1-1 0,0 0 0,0 0 0,0 0 0,0-1 0,0 1 0,0-1 0,0 1 0,5-1 0,-6 0-1,-2 0-1,1 0 0,0 0 0,-1 0 0,1 0 0,-1 0 0,1 0 0,-1 0 0,1 0 0,-1 0 0,1 0 0,-1 0 0,1-1 0,0 1 1,-1 0-1,1 0 0,-1 0 0,0-1 0,1 1 0,-1 0 0,1-1 0,-1 1 0,1-1 0,-1 1 0,0 0 0,1-1 0,-1 1 0,0-1 1,1 1-1,-1-1 0,0 1 0,0-1 0,1 1 0,-1-1 0,0 1 0,0-1 0,0 1 0,0-1 0,0 1 0,0-1 0,0 0 0,0 1 0,0-1 1,0 1-1,0-1 0,0 1 0,0-1 0,0 1 0,-1-2 0,2-39-286</inkml:trace>
</inkml:ink>
</file>

<file path=ppt/ink/ink13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01"/>
    </inkml:context>
    <inkml:brush xml:id="br0">
      <inkml:brushProperty name="width" value="0.05" units="cm"/>
      <inkml:brushProperty name="height" value="0.05" units="cm"/>
      <inkml:brushProperty name="color" value="#FFFFFF"/>
    </inkml:brush>
  </inkml:definitions>
  <inkml:trace contextRef="#ctx0" brushRef="#br0">2 54 29982,'0'0'54,"0"0"-1,0 0 1,0 0 0,0-1 0,0 1-1,0 0 1,0 0 0,1 0 0,-1 0-1,0 0 1,0 0 0,0 0 0,0 0 0,0-1-1,0 1 1,0 0 0,0 0 0,0 0-1,-1 0 1,1 0 0,0 0 0,0 0 0,0 0-1,0-1 1,0 1 0,0 0 0,0 0-1,0 0 1,0 0 0,0 0 0,0 0 0,0 0-1,0 0 1,0 0 0,0 0 0,-1-1-1,1 1 1,0 0 0,0 0 0,0 0 0,0 0-1,0 0 1,0 0 0,21-2 562,42 2-1092,-49 0 710,61 1-223,81-1-9,-135-2-2,0 0 0,-1-1 0,1-1 0,-1-1 0,25-10 0,-33 8-1,-15 3-8,-26 1-61,-35 2-573,-20-1-1771</inkml:trace>
</inkml:ink>
</file>

<file path=ppt/ink/ink13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01"/>
    </inkml:context>
    <inkml:brush xml:id="br0">
      <inkml:brushProperty name="width" value="0.05" units="cm"/>
      <inkml:brushProperty name="height" value="0.05" units="cm"/>
      <inkml:brushProperty name="color" value="#FFFFFF"/>
    </inkml:brush>
  </inkml:definitions>
  <inkml:trace contextRef="#ctx0" brushRef="#br0">156 49 32367,'-3'-2'3,"1"1"0,0-1 1,-1 1-1,1-1 0,-1 1 1,1 0-1,-1 0 0,0 0 1,1 0-1,-1 1 0,0-1 0,0 1 1,1-1-1,-1 1 0,0 0 1,0 0-1,0 0 0,0 1 1,1-1-1,-1 1 0,0-1 0,0 1 1,1 0-1,-1 0 0,-4 3 1,2-2-3,0 1-1,0 0 1,0 0 0,0 1 0,1-1 0,0 1 0,-1 0-1,1 0 1,1 1 0,-1-1 0,-5 10 0,4-2 1,1 1-1,0-1 1,1 1 0,0 0-1,1 0 1,1 1 0,0-1-1,0 0 1,1 0 0,3 19 0,-2-26-1,0 1 1,0-1-1,0 0 1,1 0-1,0 0 1,0-1 0,0 1-1,1 0 1,0-1-1,0 0 1,0 1 0,1-1-1,0-1 1,0 1-1,0 0 1,0-1 0,1 0-1,0 0 1,0 0-1,0-1 1,0 1 0,11 4-1,-3-3 8,0 0-1,0-1 1,0-1 0,1 0-1,0 0 1,-1-2-1,1 0 1,0 0 0,17-2-1,-25 0-4,0 0 0,0 0-1,0 0 1,0-1-1,0 0 1,0 0 0,-1 0-1,1-1 1,-1 1 0,0-2-1,0 1 1,0 0 0,0-1-1,0 0 1,-1 0 0,1 0-1,-1-1 1,0 0 0,-1 0-1,1 0 1,-1 0-1,5-10 1,-3 3-1,0 0 1,0-1-1,-2 1 1,1-1-1,-2 0 0,1 0 1,-2 0-1,0 0 0,-1-22 1,-1 27-2,-1 0-1,0 0 1,0 0 0,-1 0 0,1 1 0,-2-1 0,1 1 0,-1 0 0,0 0 0,-1 0-1,0 0 1,0 1 0,0 0 0,-1 0 0,0 0 0,0 0 0,0 1 0,-1 0-1,1 1 1,-1 0 0,-14-7 0,14 8-16,1 0 0,-1 0 0,1 0 1,-1 1-1,0 0 0,1 1 0,-1-1 0,0 1 0,0 1 0,0-1 0,0 1 0,0 1 0,0-1 0,0 1 1,0 0-1,0 1 0,0-1 0,0 1 0,1 1 0,-1-1 0,1 1 0,-1 1 0,1-1 0,0 1 0,-10 8 0,-21 28-981</inkml:trace>
</inkml:ink>
</file>

<file path=ppt/ink/ink13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08"/>
    </inkml:context>
    <inkml:brush xml:id="br0">
      <inkml:brushProperty name="width" value="0.05" units="cm"/>
      <inkml:brushProperty name="height" value="0.05" units="cm"/>
      <inkml:brushProperty name="color" value="#FFFFFF"/>
    </inkml:brush>
  </inkml:definitions>
  <inkml:trace contextRef="#ctx0" brushRef="#br0">14 890 31791,'0'13'768,"-2"-3"-756,-2 18 16,-3 50-1,7-63-21,0-9-1,-1 0 1,1-1-1,1 1 1,-1 0-1,1-1 0,3 12 1,-3-15-5,0-1 0,0 1 0,0 0 0,0-1 1,0 1-1,0-1 0,0 0 0,1 1 0,-1-1 0,1 0 1,-1 0-1,1 0 0,-1 0 0,1 0 0,0 0 1,-1 0-1,1 0 0,0-1 0,0 1 0,0-1 0,0 1 1,-1-1-1,1 0 0,0 1 0,3-1 0,3 0 1,-1 1 0,1-1 0,0 0 0,0-1 0,12-1 0,-17 1-2,0 0 0,0-1 1,0 1-1,-1-1 1,1 1-1,0-1 1,0 0-1,-1 0 1,1 0-1,-1 0 0,0 0 1,0-1-1,1 1 1,-2-1-1,1 1 1,2-5-1,9-15 0,-1-2 0,-2 1 0,0-1 0,-2-1 0,0 0 0,-2 0 0,6-41 0,-5-13 0,-4-90 0,-3 138 0,0 0 0,-5-44 0,3 63 0,-1-1 0,0 1 0,-1 0 0,0 0 0,-1 0 0,-8-14 0,12 24 0,0-1 0,-1 1 0,1 0 0,-1 0 0,1 0 0,-1 0 0,0 0 0,0 1 0,0-1 0,0 0 0,0 1 0,-1-1 0,1 1 0,0 0 0,-1 0 0,1 0 0,0 0 0,-1 0 0,-4 0 0,5 1 0,1 0 0,-1 0 0,1 0 0,0 0 0,-1 0 0,1 1 0,-1-1 0,1 0 0,0 1 0,-1-1 0,1 1 0,0-1 0,0 1 0,-1 0 0,1 0 0,0 0 0,0-1 0,0 1 0,0 0 0,0 0 0,0 0 0,0 1 0,0-1 0,0 0 0,1 0 0,-1 0 0,0 1 0,1-1 0,-1 0 0,1 1 0,-1-1 0,1 0 0,0 1 0,-1 1 0,0 5 0,0 1 0,0-1 0,0 0 0,1 0 0,0 0 0,1 0 0,2 13 0,-2-17 0,0 0 0,0 0 0,1 0 0,-1-1 0,1 1 0,0 0 0,0-1 0,0 1 0,0-1 0,1 0 0,0 0 0,-1 0 0,1 0 0,0 0 0,1 0 0,4 3 0,1-2 0,-1 1 1,1-1-1,0-1 1,0 0-1,1 0 1,-1-1-1,19 2 1,4-1 2,33-3 1,-33 0-2,-2-1 0,46-8-1,-69 9-1,0-1 0,0-1 0,0 1 0,0-1 0,-1 0 0,1-1 0,-1 1 0,1-1 0,6-5 0,-34 33 0,0 1 0,2 1 0,-22 38 0,33-49 0,0 1 0,0 0 0,2 0 0,0 1 0,1 0 0,1 0 0,-4 34 0,7-40 0,0 2 0,1 1 0,0-1 0,3 27 0,-2-37 0,-1-1 0,1 1 0,0-1 0,0 0 0,1 1 0,-1-1 0,1 0 0,-1 0 0,1 0 0,0 0 0,0 0 0,1 0 0,-1-1 0,0 1 0,1-1 0,0 1 0,0-1 0,-1 0 0,1 0 0,6 2 0,5 1 0,0-1 0,0-1 0,0 0 0,1-1 0,0-1 0,-1 0 0,1-1 0,0-1 0,17-2 0,-32 3 0,12-2 0,0 0 0,0 0 0,-1-1 0,1-1 0,-1 0 0,0 0 0,0-1 0,0-1 0,-1 0 0,1 0 0,-2-1 0,1-1 0,-1 1 0,0-1 0,0-1 0,10-14 0,-8 10 0,0-1 0,-2-1 0,0 0 0,0-1 0,-1 1 0,-1-1 0,-1-1 0,0 0 0,-2 1 0,6-31 0,-5-86 0,-5 127 0,1-1 0,-1 0 0,-1 1 0,1-1 0,-1 1 0,0-1 0,-4-10 0,4 15 0,0 0 0,0 0 0,0 0 0,0 0 0,0 1 0,-1-1 0,1 0 0,-1 1 0,1-1 0,-1 1 0,1 0 0,-1-1 0,0 1 0,0 0 0,0 0 0,0 0 0,0 0 0,0 1 0,0-1 0,0 0 0,0 1 0,0-1 0,-3 1 0,0-1 0,-1 0 0,1 0 0,0 1 0,-1 0 0,1 0 0,0 1 0,0-1 0,-1 1 0,1 0 0,0 1 0,0-1 0,-9 5 0,10-4 0,0 1 0,1 0 0,-1-1 0,1 1 0,0 1 0,0-1 0,0 0 0,1 1 0,-1 0 0,1-1 0,0 1 0,0 0 0,0 0 0,0 0 0,-1 8 0,-3 11 0,2 1 0,1 0 0,0 0 0,2 0 0,1 1 0,3 26 0,-2-39 0,1 0 0,1-1 0,0 1 0,0 0 0,1-1 0,0 0 0,1 0 0,1 0 0,0-1 0,0 1 0,1-1 0,0-1 0,0 1 0,1-1 0,1-1 0,-1 0 0,2 0 0,-1 0 0,1-1 0,0-1 0,0 1 0,1-2 0,0 1 0,0-2 0,0 1 0,0-2 0,1 1 0,12 1 0,-10-3 0,1-1 0,0-1 0,0 0 0,-1-1 0,25-4 0,-31 3 0,-1 0 0,1-1 0,-1 0 0,0 0 0,0 0 0,0-1 0,-1 0 0,1 0 0,-1-1 0,0 1 0,0-1 0,7-10 0,1-1 0,-2 0 0,-1-1 0,0-1 0,-1 0 0,0-1 0,-2 0 0,0 0 0,-1 0 0,-2-1 0,1 0 0,1-22 0,1-25 0,-2-137 0,-6 153 0,0-12 2,1-19 10,-11-88 1,9 160-10,0 4-1,1 9-2,1 22 0,0 340 0,-3 437 0,0-693 0,-5-2 0,-36 181 0,40-279 0,-1-11 0,-2-18 0,-9-67 0,4-1 0,4 0 0,6-147 0,3 221 0,1 0 0,0 1 0,1-1 0,0 1 0,1 0 0,1 1 0,0-1 0,1 1 0,11-17 0,12-11 0,42-45 0,-60 71 0,91-91 0,31-37 0,-127 134 0,-1-2 0,1 1 0,8-19 0,-13 25 0,-1 0 0,0 0 0,1 0 0,-2-1 0,1 1 0,0 0 0,0 0 0,-1 0 0,0-1 0,0 1 0,0 0 0,0-1 0,0 1 0,-1 0 0,1 0 0,-1-1 0,-2-4 0,2 6 0,0 1 0,0 0 0,0-1 0,0 1 0,-1 0 0,1 0 0,-1-1 0,1 1 0,-1 0 0,-2-1 0,5 10 0,7 5 0,48 41 0,-43-44 0,0 2 0,-2-1 0,18 22 0,-26-28 0,1 1 0,-1 0 0,0 0 0,0 0 0,0 0 0,-1 1 0,0-1 0,0 1 0,-1-1 0,0 1 0,0 0 0,0 11 0,-2 13 0,-1 0 0,-2 0 0,-8 33 0,11-59 0,-7 45 0,8-48 0,-1-1 0,1 1 0,0 0 0,0 0 0,0 0 0,1-1 0,-1 1 0,0 0 0,1 0 0,-1 0 0,1-1 0,-1 1 0,1 0 0,0-1 0,0 1 0,0 0 0,0-1 0,0 1 0,0-1 0,0 0 0,0 1 0,0-1 0,3 2 0,5 0 0,0-1 0,1 0 0,-1 0 0,1-1 0,0 0 0,-1-1 0,1 0 0,16-2 0,9 1 0,-26 1 0,0 0 0,0-1 0,1 1 0,-1-2 0,0 1 0,0-1 0,0-1 0,-1 0 0,1 0 0,-1-1 0,1 0 0,-1 0 0,0-1 0,-1 0 0,1 0 0,-1-1 0,0 0 0,0 0 0,-1-1 0,0 1 0,0-1 0,0-1 0,-1 1 0,8-16 0,-5 7 0,-1 0 0,0-1 0,-1 0 0,-1 0 0,0-1 0,-1 1 0,1-20 0,2-126 0,-7 146 0,0 14 0,0 0 0,0 0 0,0 0 0,0 0 0,0 0 0,-1 1 0,1-1 0,-1 0 0,0 0 0,0 0 0,0 0 0,0 1 0,0-1 0,-1 1 0,1-1 0,-1 1 0,0-1 0,-2-1 0,1 2 0,1 0 0,-1 1 0,0-1 0,0 1 0,0 0 0,0 0 0,-1 0 0,1 1 0,0-1 0,0 1 0,0 0 0,-1-1 0,1 1 0,0 1 0,-5 0 0,6-1 0,0 1 0,0-1 0,0 1 0,0 0 0,0-1 0,0 1 0,0 0 0,0 1 0,1-1 0,-1 0 0,0 0 0,1 1 0,-1-1 0,1 1 0,0-1 0,-1 1 0,1-1 0,0 1 0,0 0 0,0 0 0,0 0 0,0-1 0,-1 5 0,-1 4 0,0 0 0,0 1 0,-1 12 0,0 9 0,2 1 0,2 35 0,1-26 0,-1-34 0,0 0 0,1 0 0,0 0 0,1 0 0,-1-1 0,1 1 0,1 0 0,0-1 0,0 1 0,0-1 0,1 0 0,0 0 0,0 0 0,1-1 0,0 0 0,0 0 0,0 0 0,1 0 0,0-1 0,0 1 0,0-2 0,1 1 0,-1-1 0,1 0 0,1 0 0,-1-1 0,0 0 0,1 0 0,-1-1 0,1 0 0,0 0 0,0-1 0,0 0 0,14 0 0,-11 0 0,1 0 0,-1-2 0,1 1 0,-1-2 0,18-3 0,-24 3 0,-1 0 0,1 0 0,-1 0 0,1 0 0,-1-1 0,0 0 0,0 0 0,0 0 0,-1 0 0,1-1 0,-1 0 0,1 1 0,-1-1 0,0 0 0,3-6 0,5-14 0,0 1 0,-2-1 0,-1-1 0,0 1 0,-2-2 0,6-49 0,-8 44 0,2 0 0,1 0 0,20-56 0,-25 84 0,-1 0 0,1 0 0,0 0 0,0 0 0,0 0 0,0 1 0,1-1 0,-1 1 0,1-1 0,-1 1 0,1 0 0,0 0 0,0 0 0,0 0 0,0 0 0,0 1 0,0 0 0,1-1 0,-1 1 0,0 0 0,1 1 0,-1-1 0,1 0 0,-1 1 0,1 0 0,-1 0 0,1 0 0,-1 0 0,1 1 0,-1-1 0,0 1 0,1 0 0,-1 0 0,0 0 0,1 0 0,-1 1 0,0-1 0,0 1 0,0 0 0,0 0 0,0 0 0,-1 0 0,1 1 0,-1-1 0,1 1 0,2 4 0,4 6 0,0 1 0,-1 1 0,-1-1 0,-1 1 0,0 1 0,-1-1 0,0 1 0,4 28 0,-3 1 0,0 87 0,-5-121 0,-2 0 0,1 0 0,-1 0 0,-1 0 0,0 0 0,0 0 0,-1-1 0,-1 1 0,0-1 0,0 0 0,-1 0 0,0 0 0,-1-1 0,0 0 0,0 0 0,-1 0 0,0-1 0,-1 0 0,0 0 0,0-1 0,0 0 0,-17 10 0,16-12 0,1 0 0,0-1 0,-1 0 0,0-1 0,0 0 0,0 0 0,0-1 0,-1 0 0,1-1 0,0 0 0,-1 0 0,1-1 0,-1 0 0,1-1 0,-11-2 0,18 2 0,1 0 0,-1 0 0,1 0 0,-1 0 0,1 0 0,0-1 0,-1 1 0,1-1 0,0 1 0,0-1 0,0 1 0,0-1 0,0 0 0,0 1 0,1-1 0,-1 0 0,0 0 0,1 1 0,0-1 0,-1 0 0,1 0 0,0 0 0,0 0 0,0 0 0,0 1 0,0-1 0,0 0 0,1 0 0,0-3 0,-1 4 0,1 0 0,0 1 0,-1-1 0,1 0 0,0 0 0,0 0 0,-1 1 0,1-1 0,0 1 0,0-1 0,0 0 0,0 1 0,0-1 0,0 1 0,0 0 0,0-1 0,0 1 0,0 0 0,0 0 0,0-1 0,0 1 0,0 0 0,2 0 0,30 0 0,-27 0 0,59 1 0,-23 0 0,0-1 0,0-1 0,0-3 0,44-10 1,-75 12-2,1-2 1,-1 1 0,0-2-1,0 0 1,0 0 0,0-1-1,-1 0 1,0 0 0,0-1-1,-1-1 1,0 0 0,0 0 0,-1-1-1,0 0 1,0 0 0,-1-1-1,0 0 1,10-20 0,-10 13-4,0-1 0,-1 0 0,0 0 0,-2 0 0,0-1 0,1-21 0,0-116 6,-5 115-3,-1-4 1,-3-1 0,-1 1 0,-2 0 0,-24-81 0,-12-13 0,41 135 0,0 10 0,0 83 13,11 130 0,29 98-5,-14-129-10,-23-180 2,1 16 0,11 42 0,-13-66 0,0 0 0,0 1 0,0-1 0,0 0 0,0 0 0,0 1 0,0-1 0,0 0 0,0 1 0,0-1 0,0 0 0,0 1 0,0-1 0,0 0 0,0 0 0,1 1 0,-1-1 0,0 0 0,0 0 0,0 1 0,0-1 0,1 0 0,-1 0 0,0 0 0,0 1 0,1-1 0,-1 0 0,0 0 0,0 0 0,1 0 0,-1 1 0,0-1 0,0 0 0,1 0 0,-1 0 0,0 0 0,0 0 0,1 0 0,-1 0 0,0 0 0,1 0 0,-1 0 0,0 0 0,1 0 0,-1 0 0,0 0 0,0 0 0,1 0 0,-1 0 0,0 0 0,1-1 0,-1 1 0,0 0 0,0 0 0,1 0 0,-1 0 0,0-1 0,0 1 0,0 0 0,1 0 0,-1 0 0,0-1 0,0 1 0,0 0 0,0 0 0,1-1 0,-1 1 0,0 0 0,0-1 0,11-40 0,-2-1 0,6-78 0,-6 43 0,-3 26 0,2-1 0,29-93 0,-35 140 0,0 0 0,0-1 0,1 1 0,0 0 0,5-8 0,-7 12 0,0 0 0,1-1 0,-1 1 0,1 0 0,-1 0 0,1 0 0,-1 0 0,1 0 0,-1 0 0,1 0 0,0 0 0,0 1 0,0-1 0,-1 1 0,1-1 0,0 1 0,0 0 0,0-1 0,2 1 0,-2 1 0,-1-1 0,1 0 0,-1 1 0,1-1 0,-1 1 0,0 0 0,1-1 0,-1 1 0,0 0 0,1 0 0,-1 0 0,0 0 0,0 0 0,0 0 0,0 0 0,0 1 0,0-1 0,0 0 0,0 0 0,0 1 0,-1-1 0,1 1 0,-1-1 0,1 1 0,0 1 0,11 46 0,-10-38 0,25 190 0,-10-50 0,-16-140 0,2 1 0,-1-1 0,1-1 0,1 1 0,7 16 0,-10-24 0,1 0 0,0-1 0,-1 1 0,1 0 0,0-1 0,1 1 0,-1-1 0,0 1 0,1-1 0,-1 0 0,1 0 0,0 0 0,-1-1 0,1 1 0,0-1 0,0 1 0,0-1 0,1 0 0,-1 0 0,0 0 0,0-1 0,6 1 0,0 0-1,-4 0 2,0-1-1,1 0 0,-1 0 0,1 0 0,-1-1 1,10-1-1,-14 1-1,1 0 1,0 0 0,0 0-1,-1 0 1,1 0-1,-1 0 1,1 0 0,-1-1-1,1 1 1,-1-1-1,0 1 1,1-1 0,-1 1-1,0-1 1,0 0-1,0 0 1,0 1 0,-1-1-1,1 0 1,0 0-1,0-3 1,8-42-229,-5-7-767</inkml:trace>
</inkml:ink>
</file>

<file path=ppt/ink/ink13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12"/>
    </inkml:context>
    <inkml:brush xml:id="br0">
      <inkml:brushProperty name="width" value="0.05" units="cm"/>
      <inkml:brushProperty name="height" value="0.05" units="cm"/>
      <inkml:brushProperty name="color" value="#FFFFFF"/>
    </inkml:brush>
  </inkml:definitions>
  <inkml:trace contextRef="#ctx0" brushRef="#br0">14 991 31598,'0'0'691,"-1"9"-552,-2 23-95,-6 91 56,9-122-99,0 0-1,0-1 1,1 1-1,-1 0 1,1-1-1,-1 1 1,0-1-1,1 1 1,-1-1 0,1 1-1,-1 0 1,1-1-1,-1 1 1,1-1-1,0 0 1,-1 1-1,1-1 1,-1 0-1,1 1 1,0-1-1,-1 0 1,1 1-1,0-1 1,0 0-1,-1 0 1,1 0 0,0 0-1,-1 0 1,1 0-1,1 0 1,31 1 22,-23-2-15,-1 1-5,1 0-1,0-1 0,-1-1 0,1 0 1,-1 0-1,0-1 0,0 0 0,0 0 1,0-1-1,0 0 0,9-7 0,-5 2 0,-2 0-1,1-1 0,-1 0 0,-1 0 0,1-1 0,13-21 0,-5 3-1,-2-1 0,-1 0 0,-1-2 0,-2 1 0,16-59 0,-11 13-4,-3-1 1,8-137-1,-16-150 37,-7 301-7,0 908-10,-5-723-12,-6 1 0,-5-2 0,-54 203 0,42-232-4,26-91 0,1-7 0,0-15 0,2-11 0,2-1 0,1 1 0,10-36 0,34-103 0,-35 129 0,80-239 0,-78 244 0,2 1 0,1 0 0,2 2 0,1 0 0,32-38 0,-48 66 0,1 0 0,0 1 0,0-1 0,0 2 0,1-1 0,-1 0 0,1 1 0,1 1 0,-1-1 0,1 1 0,0 0 0,0 1 0,0 0 0,0 0 0,1 1 0,-1 0 0,1 0 0,-1 1 0,1 0 0,0 0 0,16 2 0,-22 0 0,1-1 0,-1 1 0,1 0 0,-1 0 0,1 1 0,-1-1 0,0 1 0,0 0 0,0 0 0,0 0 0,0 0 0,0 0 0,0 1 0,-1-1 0,1 1 0,-1 0 0,1-1 0,-1 1 0,0 0 0,0 1 0,-1-1 0,1 0 0,-1 0 0,1 1 0,-1-1 0,0 1 0,0 3 0,4 12-1,-2 0 1,0 0-1,0 37 0,-2-39-1,-1-1 0,-1 0-1,-1 1 1,-3 17 0,3-27 3,0-1 0,-1 1 0,1 0 0,-1-1 0,-1 1 0,1-1 0,-1 0-1,0 0 1,0 0 0,-1-1 0,-9 9 0,-2 1-2,0-2 1,-2 0-1,0-1 0,0-1 0,-1 0 0,0-1 0,-1-2 0,0 0 0,0-1 0,-1-1 1,0 0-1,0-2 0,0-1 0,-34 2 0,304-5-15,-243 0 16,-1 0 1,1-1-1,0 1 1,0-1-1,0 0 1,-1-1-1,1 1 1,-1-1-1,1-1 1,-1 1-1,1-1 1,-1 1-1,0-1 1,-1-1-1,6-3 1,-3 0 0,0 0 0,-1-1 0,0 0 0,0 0-1,-1 0 1,0 0 0,-1-1 0,6-13 0,-2-5-1,0 0 0,-1-1 0,-2 0 0,-1 0 0,1-53 0,-4 48 0,2 0 0,1 0 0,14-57 0,-16 85 0,-1 1 1,1 0-1,0 0 1,0 0-1,0 0 0,0 1 1,1-1-1,0 1 1,-1-1-1,1 1 0,0 0 1,1 0-1,-1 0 1,1 0-1,-1 1 0,1 0 1,0-1-1,0 1 1,6-2-1,-4 2 1,1 0-1,1 0 1,-1 1 0,0 0-1,0 1 1,0-1 0,1 1-1,-1 1 1,0-1 0,0 1-1,8 2 1,-10-1-1,-1-1-1,0 1 1,0 0 0,0 0-1,0 0 1,0 1 0,0 0-1,-1-1 1,1 1 0,-1 0-1,0 1 1,1-1 0,-2 1 0,1-1-1,0 1 1,-1 0 0,0 0-1,0 0 1,0 0 0,0 0-1,0 1 1,-1-1 0,0 0-1,1 8 1,2 6-2,-2 1 1,0-1-1,-1 1 1,-3 32-1,0-39 2,0-1 0,-1 1 0,-1-1 0,0 0 0,0 0 0,-1 0 0,0-1 0,-1 0 0,-8 12 0,7-13 0,1 0 0,0 1 0,1 0 0,0 0 0,1 0 0,0 1 0,0 0 0,1 0 0,1 0 0,-3 22 0,5-31 0,0 1 0,0 0 0,1-1 0,-1 1 0,1-1 0,0 1 0,0 0 0,0-1 0,0 0 0,0 1 0,0-1 0,1 0 0,-1 1 0,1-1 0,-1 0 0,1 0 0,0 0 0,0 0 0,0-1 0,0 1 0,0-1 0,0 1 0,1-1 0,-1 1 0,0-1 0,1 0 0,-1 0 0,1 0 0,-1-1 0,5 2 0,8 1 0,0-1 0,0 0 0,1-1 0,16-1 0,-27 0 0,1 0 0,-1 1 0,1-1 0,0-1 0,-1 1 0,1-1 0,-1 0 0,1 0 0,-1-1 0,0 1 0,1-1 0,-1 0 0,0-1 0,0 1 0,-1-1 0,1 0 0,0 0 0,-1-1 0,0 1 0,0-1 0,0 0 0,0 0 0,0 0 0,-1-1 0,0 0 0,0 1 0,0-1 0,0 0 0,-1 0 0,3-10 0,5-17-2,-1-1 0,-2 0 0,6-66 1,-10 69-1,0 1 1,2-1-1,1 1 1,1 1-1,18-45 1,-23 70 1,0-1 0,0 1 0,0 0 0,0 0 0,1 0 0,-1 0 0,1 0 0,0 0 0,0 1 0,0-1 0,0 1 0,0 0 0,0 0 0,1 0 0,-1 0 0,1 1 0,0-1 0,6-1 0,-3 2 0,1 0 0,-1 0 0,1 0 0,-1 1 0,1 0 0,-1 1 0,1-1 0,13 5 0,-19-5-1,1 0 1,0 1-1,0-1 1,-1 1-1,1 0 1,0 0-1,-1 0 1,1 0-1,0 1 0,-1-1 1,1 1-1,-1-1 1,0 1-1,1 0 1,-1 0-1,0 0 1,0 0-1,0 0 0,-1 1 1,1-1-1,0 0 1,-1 1-1,2 3 1,-4-5-1,0 0 1,0-1 0,0 1 0,0-1 0,0 1 0,0-1 0,0 0-1,0 0 1,0 1 0,0-1 0,0 0 0,0 0 0,0 0-1,0 0 1,0 0 0,-2 0 0,2 0 0,-5 1 1,1 0-1,-1 0 1,1 1 0,0 0-1,0 0 1,-1 0 0,1 1 0,1-1-1,-1 1 1,0 1 0,1-1-1,-1 1 1,1-1 0,0 1 0,0 0-1,1 1 1,-6 6 0,0 3 2,0 0 0,1 0 1,0 0-1,-9 29 0,8-15-2,2 0 0,1 0-1,1 1 1,1 0 0,2 0-1,1 0 1,5 57 0,-3-80-1,0-1 1,0 1 0,1-1-1,0 0 1,0 1 0,0-1-1,0 0 1,1 0 0,0-1 0,0 1-1,0 0 1,1-1 0,-1 0-1,1 0 1,0 0 0,1 0-1,-1-1 1,0 1 0,1-1-1,9 5 1,-4-3-1,1-1 0,0 0 0,0 0 0,0-1 0,1 0-1,-1-1 1,1 0 0,-1-1 0,12 0 0,-6-1 0,-7 0 0,0 0 0,0 0 0,15-3 0,-21 2 0,0 0 0,-1-1 0,1 1 0,-1-1 0,1 1 0,-1-1 0,0 0 0,1 0 0,-1-1 0,0 1 0,0-1 0,-1 1 0,4-4 0,0-2 0,0-1 0,0 0 0,-1 0 0,0 0 0,0-1 0,-1 0 0,-1 0 0,1 0 0,-2 0 0,4-19 0,-2-7 0,-1-65 0,-3 87 0,0-18 0,-1-1 0,-8-45 0,8 70 0,0 1 0,-1-1 0,0 1 0,0 0 0,-1 0 0,0 0 0,0 0 0,-1 0 0,0 1 0,0-1 0,0 1 0,-1 0 0,0 1 0,0-1 0,-1 1 0,-8-7 0,11 10 0,1 0 0,-1 0 0,0 1 0,0-1 0,0 1 0,0 0 0,-1 0 0,1 0 0,0 0 0,0 0 0,-1 1 0,1-1 0,0 1 0,-1 0 0,1 0 0,0 0 0,-1 1 0,1-1 0,0 1 0,0 0 0,-1 0 0,1 0 0,0 0 0,0 0 0,0 1 0,0 0 0,0-1 0,1 1 0,-1 0 0,0 0 0,1 0 0,0 1 0,-1-1 0,1 1 0,0-1 0,0 1 0,0 0 0,0 0 0,1 0 0,-1 0 0,1 0 0,-2 6 0,-5 17 0,2 0 0,1 1 0,0 0 0,3-1 0,0 1 0,1 0 0,2 1 0,6 41 0,-6-58 0,2 0 0,-1 0 0,2 0 0,-1-1 1,2 1-1,-1-1 0,1 0 0,1 0 0,0-1 0,14 18 0,-15-21-1,0-1 0,0 1 1,1-1-1,0-1 0,0 1 0,0-1 0,1 0 0,-1 0 0,1-1 1,0 0-1,0 0 0,0-1 0,1 1 0,-1-2 0,0 1 0,14 0 1,-7-1-1,-5 0 4,1-1 0,-1 0-1,19-3 1,-25 3-3,0-1 0,0 0 0,0 0 1,-1 0-1,1 0 0,0-1 0,-1 1 0,1-1 1,-1 1-1,1-1 0,-1 0 0,0 0 0,0 0 0,1-1 1,-2 1-1,4-4 0,7-16 0,-1 0 0,-1 0 0,-1-1-1,-1 0 1,-1-1 0,4-26 0,-6 26-3,0 0 0,2 1 0,1 0 0,1 0 0,21-38 0,-27 56 1,0 2 0,0-1 0,0 0 0,1 1 0,-1-1 0,1 1 0,0 0 0,0 0 0,0 1 1,0-1-1,1 1 0,-1 0 0,1 0 0,-1 0 0,10-1 0,-4 1 0,1 0 0,-1 1 0,1 1 0,0-1 0,-1 2 0,12 1 0,-19-2 2,-1 1 0,1 0 0,-1-1 0,1 1 0,-1 0 0,0 0 0,1 0 0,-1 1 0,0-1 0,0 0 0,0 1 0,0-1 0,0 1 0,0 0 0,1 2 0,5 3 0,-8-7 0,0 0 0,0 0 1,0 0-1,0 0 0,-1 0 0,1 0 0,0 0 1,0 0-1,0 0 0,0 0 0,-1 0 0,1 0 1,0 0-1,0 0 0,0 0 0,0 0 0,0 0 1,-1 0-1,1 1 0,0-1 0,0 0 0,0 0 1,0 0-1,0 0 0,-1 0 0,1 0 0,0 0 1,0 0-1,0 1 0,0-1 0,0 0 1,0 0-1,0 0 0,0 0 0,-1 0 0,1 1 1,0-1-1,0 0 0,0 0 0,0 0 0,0 0 1,0 1-1,0-1 0,0 0 0,0 0 0,0 0 1,0 0-1,0 1 0,0-1 0,0 0 0,0 0 1,0 0-1,0 0 0,1 1 0,-1-1 0,0 0 1,0 0-1,0 0 0,0 0 0,-1 0 1,-5 0 0,-1 1-1,1-1 1,0 1-1,-1 1 1,1-1 0,0 1-1,-1 0 1,1 0-1,0 1 1,0-1-1,1 2 1,-1-1-1,-8 7 1,6-4 0,1 1 1,0 0-1,1 1 0,-1-1 0,1 1 1,1 1-1,0-1 0,-6 12 1,3 0 0,0 0-1,1 1 1,2-1 0,0 1 0,1 0 0,1 1 0,-1 38 0,4-52-2,0 0 0,1 0 0,0 0 0,0-1 0,4 14 0,-4-18 0,0 1 0,1-1 0,0 0 0,0 1 0,0-1 0,0 0 0,0 0 0,1 0 0,-1-1 0,1 1 0,0 0 0,0-1 0,5 4 0,1-1 0,0 0 1,1-1-1,0 1 1,-1-2-1,2 0 0,-1 0 1,0 0-1,17 1 0,9-2 4,42-1 0,-37-2-2,-31 1-2,0 0 0,-1-1 0,1 0 0,0 0-1,-1-1 1,1-1 0,-1 1 0,1-2 0,-1 1-1,12-7 1,-14 5-1,-1 1 0,0-1 0,0-1 0,0 1 0,0-1 0,-1 0 0,0 0 0,0 0 0,0-1 0,-1 0 0,0 0 0,-1 0 0,4-8 0,-2-1-3,1 0 0,-2 0 0,0-1 0,-1 1 0,1-23 1,-4-86-17,-1 61 18,1 56 2,0 1 1,0-1 0,-1 0-1,0 0 1,0 1-1,-1-1 1,0 1-1,0-1 1,-4-7-1,4 12 0,0 1 1,0-1-1,0 1 0,0-1 0,0 1 1,0 0-1,-1 0 0,1 0 0,-1 0 0,1 0 1,-1 0-1,0 1 0,0-1 0,0 1 0,0 0 1,0 0-1,0 0 0,0 0 0,0 1 1,0-1-1,0 1 0,0 0 0,0 0 0,-5 0 1,5 0-1,1 0-1,-1 0 1,1 1 0,-1-1 0,1 1 0,-1 0 0,1 0 0,-1 0 0,1 0 0,-1 0 0,1 0 0,0 0-1,0 1 1,0-1 0,0 1 0,0 0 0,-3 2 0,2 1 0,-1-1-1,0 1 1,1 0-1,0 0 1,0 1-1,1-1 1,-3 9-1,-1 4 0,2 1 0,0 1-1,-3 37 1,5-26 1,1 1 0,4 40 0,-1-62 0,-1 1 0,1-1 0,1 0 0,0 0 0,0 0 0,1-1 0,0 1 0,1-1 0,0 0 0,11 16 0,-7-15 1,0 0 1,0 0-1,1-1 1,0 0-1,0-1 0,1 0 1,1-1-1,-1 0 0,1-1 1,0 0-1,0 0 1,1-2-1,-1 0 0,1 0 1,0-1-1,1 0 1,-1-1-1,0-1 0,1 0 1,-1-1-1,0 0 1,19-4-1,-29 3-1,1 0 0,-1 0 0,1-1 0,-1 0 0,1 1 0,-1-1 0,0 0 0,0-1 0,0 1 0,0-1 0,0 1 0,-1-1 0,1 0 0,-1 0 0,0 0 0,1 0 0,-1 0 0,-1-1 0,1 1 0,0 0 0,1-6 0,4-11 0,-1 0 0,7-33 0,-11 43 0,12-65-2,15-64-7,-25 126 9,0-1-1,1 1 0,1 0 1,0 0-1,1 0 0,0 1 1,14-17-1,-18 26 0,1-1 0,0 1 0,0 0 0,0 0 0,0 0 0,1 0 0,-1 1 0,1-1 0,0 1 1,-1 1-1,1-1 0,0 1 0,0-1 0,0 1 0,0 1 0,1-1 0,-1 1 0,0 0 0,0 0 0,0 0 0,0 1 0,0 0 0,0 0 0,0 0 0,0 1 0,0-1 1,0 1-1,-1 0 0,1 1 0,0-1 0,-1 1 0,0 0 0,5 4 0,8 11 1,14 13 0,-49-28 0,1-3 0,-2 0 4,-1 0 0,-39 6 0,53-4-3,-1 0 0,1 0 1,0 0-1,-1 0 0,1 1 1,0 0-1,1 1 0,-1-1 1,0 1-1,1 0 1,0 0-1,-8 9 0,6-5 1,1 0-1,0 0 1,0 1-1,1 0 0,0 0 1,0 1-1,1-1 1,0 1-1,1 0 1,-4 16-1,3 1 1,1 1 0,1 47 0,2-69-2,1 0 1,0 0 0,0 1-1,0-1 1,1 0 0,0 0-1,0 0 1,0-1-1,1 1 1,0 0 0,0-1-1,1 0 1,-1 1 0,1-1-1,0-1 1,0 1 0,1-1-1,0 1 1,-1-1 0,1-1-1,9 6 1,-4-3-1,0 0 0,1-1 0,0 0 1,0-1-1,1 0 0,-1-1 0,1 0 0,-1-1 0,1 0 0,20 0 1,-29-3-1,-1 1 1,0-1-1,1 1 1,-1-1-1,0 0 1,1 0-1,-1 0 1,0 0-1,0 0 1,0-1-1,0 1 1,0-1-1,0 1 1,0-1-1,0 0 1,-1 0-1,1 1 1,-1-1-1,1 0 1,-1 0-1,0-1 1,0 1-1,0 0 1,0 0-1,0-1 1,1-3-1,3-10-4,-1 0 0,5-31 0,-8 36 3,14-117-1,-4-155 0,-3 58 3,5-21 15,-13 1001-16,0-736 0,0 1 0,2-1 0,1 1 0,0-1 0,1 0 0,12 33 0,-13-45 0,0 1 0,1-1 0,0 0 0,0 0 0,0 0 0,1-1 0,0 0 0,0 0 0,1 0 0,-1 0 0,2-1 0,-1 0 0,0 0 0,1-1 0,0 0 0,0 0 0,0 0 0,14 4 0,-4-4 3,-1-1 1,1 0-1,0-1 0,-1-1 1,1-1-1,0 0 0,25-4 1,-36 3-6,-1 0 0,1-1 0,0 1 0,-1-1 0,1 0 0,-1-1 0,0 1 0,0-1 0,0 0 0,0 0 1,0-1-1,8-7 0,-7 4 1,0 0 1,0 0-1,-1-1 1,0 0-1,-1 1 1,1-2-1,4-12 1,-1-2-2,-2-1 0,-1 0 0,0 1 0,-2-2 1,1-32-1,-3 22 1,0-117-2,-2 135 6,-1 0-1,-1 1 0,0 0 1,-1-1-1,-1 1 1,-13-30-1,8 34-2,10 17-3,-3 41 3,3 64 0,2-36 3,-2-55-3,1 0 0,1-1 0,1 1 0,0-1 0,9 27 0,-10-38 0,1 1 0,0-1 0,1 0 0,-1 0 0,1 0 0,0 0 0,1-1 0,0 0 0,0 0 0,0 0 0,1 0 0,-1-1 0,2 0 0,-1 0 0,11 6 0,-14-9 0,1-1 0,-1 1 0,1-1 0,0 1 0,-1-1 0,1 0 0,0-1 0,0 1 0,-1-1 0,1 1 0,0-1 0,0-1 0,0 1 0,0 0 0,-1-1 0,1 0 0,0 1 0,0-2 0,-1 1 0,1 0 0,-1-1 0,1 0 0,-1 1 0,0-1 0,1-1 0,-1 1 0,0 0 0,0-1 0,-1 1 0,1-1 0,0 0 0,-1 0 0,4-6 0,2-8 0,-1 0 0,-1-1 0,0 1 0,-1-1-1,-1 0 1,3-36 0,-3-114 13,-4 117 2,0-63-10,-2 96-5,2 18 0,0 0 0,0 0 0,0 0 0,0 0 0,0 0 0,-1 0 0,1 0 0,0 0 0,0-1 0,0 1 0,0 0 0,0 0 0,0 0 0,0 0 0,0 0 0,0 0 0,-1 0 0,1 0 0,0 0 0,0 0 0,0 0 0,0 0 0,0 0 0,0 0 0,0 0 0,0 0 0,-1 0 0,1 0 0,0 0 0,0 0 0,0 0 0,0 0 0,0 0 0,0 0 0,0 0 0,0 0 0,0 0 0,-1 0 0,1 0 0,0 0 0,0 1 0,0-1 0,0 0 0,0 0 0,0 0 0,0 0 0,0 0 0,0 0 0,0 0 0,0 0 0,0 0 0,0 0 0,-1 1 0,1-1 0,0 0 0,0 0 0,-7 16 0,1 6 0,0 1 0,2-1 0,-3 44 0,4 76 0,4-101 0,-1-32 0,0 0 0,1 0 0,0 0 0,0-1 0,1 1 0,0 0 0,1-1 0,0 0 0,0 1 0,1-1 0,0 0 0,0-1 0,1 1 0,10 12 0,-10-15 0,0 0 0,1 0 0,0 0 0,0-1 0,0 0 0,0 0 0,1 0 0,0-1 0,0 0 0,-1 0 0,2-1 0,-1 0 0,0 0 0,0 0 0,1-1 0,-1 0 0,13-1 0,-19 0 0,1 0 0,-1 0 0,0 0 0,1-1 0,-1 1 0,0 0 0,1-1 0,-1 1 0,0-1 0,0 1 0,0-1 0,1 0 0,-1 1 0,0-1 0,0 0 0,0 0 0,0 0 0,0 0 0,0 0 0,1-1 0,0-1 0,0-1 0,-1 1 0,1-1 0,-1 1 0,1-1 0,-1 1 0,1-6 0,1-8 0,-1-1 0,0-25 0,-2 33 0,1-306 0,-1 314 0,0-10 0,0-1 0,2 1 0,-1 0 0,5-18 0,-5 28 0,0-1 0,0 1 0,0 0 0,0 0 0,0-1 0,0 1 0,0 0 0,1 0 0,-1 0 0,1 0 0,-1 1 0,1-1 0,0 0 0,0 1 0,0-1 0,0 1 0,0-1 0,0 1 0,0 0 0,0 0 0,1 0 0,-1 0 0,0 0 0,1 1 0,-1-1 0,0 1 0,1-1 0,2 1 0,1 0 0,1-1 0,0 2 0,0-1 0,-1 1 0,1 0 0,0 0 0,-1 0 0,1 1 0,-1 0 0,1 1 0,6 3 0,-2 1 0,-1 0 0,-1 1 0,1 0 0,-1 0 0,11 14 0,-10-11 0,-1 1 0,-1-1 0,0 1 0,-1 1 0,0 0 0,-1 0 0,0 0 0,-1 0 0,0 1 0,-2 0 0,1 0 0,-2 0 0,0 1 0,0-1 0,-1 0 0,-1 1 0,-1-1 0,0 1 0,0-1 0,-2 0 0,0 0 0,0 0 0,-8 19 0,-15 19 0,15-29 0,-14 37 0,22-51 0,0 1 0,1 0 0,0-1 0,1 1 0,0 0 0,0 0 0,2 14 0,0-22 0,-1 0 0,1-1 0,-1 1 0,1-1 0,0 1 0,0-1 0,-1 0 0,1 1 0,0-1 0,0 0 0,1 1 0,-1-1 0,0 0 0,0 0 0,0 0 0,1 0 0,-1 0 0,1 0 0,-1-1 0,1 1 0,-1 0 0,1-1 0,-1 1 0,1-1 0,2 1 0,47 7 0,-48-7 0,24 1 0,0 0 0,33-3 0,-52 0 0,0 0 0,-1 0 0,1-1 0,0 0 0,-1 0 0,0 0 0,1-1 0,-1 0 0,0-1 0,0 0 0,-1 0 0,9-7 0,-3-1 0,0-1 0,-1 0 0,0-1 0,-1 0 0,-1-1 0,-1 0 0,0 0 0,0-1 0,-2 0 0,0 0 0,-1-1 0,0 1 0,3-27 0,0-22 0,-2 0 0,-4-76 0,-2 119 0,1-19 0,1 27 0,-2 0 0,1 0 0,-2 0 0,0 0 0,-1 0 0,0 0 0,-1 1 0,-8-25 0,11 37 0,0 0 0,-1 0 0,1 0 0,0 0 0,-1 0 0,1 0 0,-1 1 0,1-1 0,-1 0 0,1 0 0,-1 0 0,1 1 0,-1-1 0,0 0 0,0 0 0,1 1 0,-1-1 0,0 1 0,0-1 0,0 1 0,1-1 0,-1 1 0,0-1 0,0 1 0,0 0 0,0 0 0,0-1 0,0 1 0,0 0 0,0 0 0,0 0 0,0 0 0,0 0 0,0 0 0,0 0 0,0 0 0,0 1 0,0-1 0,0 0 0,0 1 0,-1 0 0,0 0 0,0 1 0,0 0 0,-1 0 0,1 0 0,1 1 0,-1-1 0,0 0 0,0 1 0,1-1 0,0 1 0,-1 0 0,1-1 0,-1 4 0,-6 21 0,2 1 0,1 0 0,1 0 0,-1 34 0,5 121 0,1-137 0,0-32 0,0 0 0,0 0 0,1 0 0,1 0 0,0 0 0,1-1 0,1 1 0,0-1 0,1 0 0,8 15 0,-8-20 0,0 1 0,0-1 0,1 0 0,0 0 0,1-1 0,0 0 0,0 0 0,0-1 0,1 0 0,-1-1 0,1 0 0,1 0 0,-1 0 0,14 3 0,-4-2 0,0-1 0,27 3 0,-38-7 0,1 0 0,0 0 0,0-1 0,0-1 0,0 1 0,0-1 0,13-4 0,-20 5 0,0-1 0,-1 0 0,1 0 0,-1 1 1,1-1-1,-1 0 0,1 0 0,-1 0 0,0-1 0,1 1 0,-1 0 0,0 0 0,0-1 1,0 1-1,0-1 0,0 1 0,0-1 0,0 1 0,-1-1 0,1 0 0,0 1 0,0-3 1,2-40-76,-3 42 62,0-31-286</inkml:trace>
</inkml:ink>
</file>

<file path=ppt/ink/ink13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2"/>
    </inkml:context>
    <inkml:brush xml:id="br0">
      <inkml:brushProperty name="width" value="0.05" units="cm"/>
      <inkml:brushProperty name="height" value="0.05" units="cm"/>
      <inkml:brushProperty name="color" value="#FFFFFF"/>
    </inkml:brush>
  </inkml:definitions>
  <inkml:trace contextRef="#ctx0" brushRef="#br0">66 24 31070,'-2'-12'1394,"2"12"-1388,0 0 0,0-1 0,0 1 1,0 0-1,0-1 0,0 1 0,0-1 0,0 1 1,0 0-1,0-1 0,0 1 0,0 0 1,0-1-1,0 1 0,0-1 0,0 1 1,-1 0-1,1-1 0,0 1 0,0 0 0,0-1 1,-1 1-1,1 0 0,0-1 0,0 1 1,-1 0-1,1 0 0,0-1 0,-1 1 0,1 0 1,0 0-1,-1 0 0,1-1 0,0 1 1,-1 0-1,1 0 0,0 0 0,-1 0 1,1 0-1,-1 0 0,1 0 0,0 0 0,-1 0 1,-34 0-311,16 0-740</inkml:trace>
</inkml:ink>
</file>

<file path=ppt/ink/ink13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15"/>
    </inkml:context>
    <inkml:brush xml:id="br0">
      <inkml:brushProperty name="width" value="0.05" units="cm"/>
      <inkml:brushProperty name="height" value="0.05" units="cm"/>
      <inkml:brushProperty name="color" value="#FFFFFF"/>
    </inkml:brush>
  </inkml:definitions>
  <inkml:trace contextRef="#ctx0" brushRef="#br0">3 378 32303,'-1'25'244,"-1"18"-164,5 46-1,-2-77-81,0 0 1,1 0-1,0-1 1,1 1-1,0-1 1,1 0-1,0 0 1,1 0 0,0 0-1,8 11 1,-12-19 1,1-1 0,0 0 0,1 0 0,-1 1 0,0-1 0,1-1 0,-1 1 0,1 0 0,-1-1 0,1 1 0,0-1 1,0 0-1,-1 0 0,1 0 0,0 0 0,0 0 0,0-1 0,0 1 0,0-1 0,0 0 0,1 0 0,-1 0 0,0 0 0,0 0 1,0-1-1,0 1 0,0-1 0,3-1 0,-1 0 1,1-1-1,0 1 1,-1-1 0,0 0 0,0-1 0,0 1-1,0-1 1,0 0 0,-1 0 0,1 0 0,-1-1-1,-1 0 1,5-6 0,7-15 0,-1 0 0,-2-1 0,-1 0-1,-1-1 1,-1-1 0,-2 1 0,8-60 0,-7-9 3,-4-106 1,-4 144-5,2 69-1,0 0 0,1-1 0,0 1 0,1-1 0,0 0 0,0 0 0,7 10 0,48 77-7,-14-33 8,-15-22 0,27 48 0,-50-76 0,0 1 0,0 0 0,-2 1 0,0-1 0,0 1 0,-2 0 0,4 30 0,-6-36 0,0 2 0,0 1 0,-1-1 0,-3 18 0,3-25 0,-1-1 0,0 1 0,0-1 0,0 1 0,0-1 0,-1 0 0,0 0 0,1 1 0,-1-1 0,0 0 0,-1 0 0,1-1 0,0 1 0,-1 0 0,-4 3 0,-1-1 0,-1 1 0,0-1 0,0 0 0,-1-1 0,1 0 0,-1-1 0,0 0 0,0 0 0,-18 1 0,7-1 0,0-2 0,-1 0 0,-37-5 0,53 3 0,0 0 0,0 0 0,1-1 0,-1 0 0,1 0 0,-1-1 0,1 0 0,0 0 0,-6-3 0,9 4 0,0 1 0,1 0 0,-1 0 0,0-1 0,1 1 0,-1-1-1,1 1 1,-1-1 0,1 0 0,0 0 0,0 0 0,-1 0 0,1 1 0,1-1 0,-1-1 0,0 1-1,0 0 1,1 0 0,-1 0 0,1 0 0,0 0 0,0 0 0,0-1 0,0 1 0,0 0 0,0 0-1,1-4 1,0 5 0,0 0-1,0 0 1,-1 0-1,1 0 1,0 0-1,0 0 1,1 0-1,-1 1 1,0-1-1,0 0 1,0 1-1,0-1 1,1 1-1,-1-1 1,0 1-1,1 0 1,-1-1 0,0 1-1,0 0 1,1 0-1,-1 0 1,0 0-1,1 0 1,-1 0-1,3 1 1,2-1-1,203-1-11,-112 1 8,-90 1 3,0-2 0,-1 1 0,1-1 0,-1 0 0,1-1 0,-1 1 0,1-1 0,-1 0 0,0-1 0,0 0 0,0 0 0,0 0 0,-1 0 0,9-7 1,-8 3-1,1 1 1,-2-1 0,1 0 0,-1 0 0,0 0 0,0-1 0,-1 0-1,0 0 1,0 0 0,4-13 0,4-24-1,13-89 0,-20 97-2,1 0 0,2 1 1,2 0-1,16-41 0,-25 73 3,1 1 0,-1-1 0,1 1 0,0 0 0,0-1-1,1 1 1,-1 0 0,0 0 0,1 1 0,0-1 0,0 0 0,0 1 0,0 0 0,0 0 0,0 0 0,4-2 0,0 2-4,0 0 1,0 0 0,0 1 0,1 0 0,-1 0 0,0 1-1,9 0 1,-12 1 4,0-1-1,0 1 1,0 0-1,-1 0 0,1 1 1,0-1-1,0 1 1,-1 0-1,1 0 1,-1 0-1,0 0 0,1 0 1,-1 1-1,0 0 1,0 0-1,-1-1 1,1 2-1,-1-1 0,1 0 1,-1 0-1,0 1 1,0-1-1,0 1 0,1 4 1,-3-8-1,0 1 1,1 0-1,-1-1 0,0 1 0,1-1 1,-1 1-1,0 0 0,0 0 1,0-1-1,0 1 0,0 0 0,0-1 1,0 1-1,0 0 0,0 0 1,0-1-1,0 1 0,0 0 0,0-1 1,-1 1-1,1 0 0,0-1 1,-1 1-1,1 0 0,0-1 0,-1 1 1,1-1-1,-1 1 0,1-1 1,0 1-1,-1-1 0,0 1 0,1-1 1,-1 1-1,1-1 0,-1 1 1,1-1-1,-1 0 0,0 1 0,-1-1 1,-33 7 4,22-5-6,4 0 1,0 0 1,0 1 0,0 0-1,1 1 1,-1 0-1,1 0 1,0 1-1,0 0 1,1 1-1,-1-1 1,1 1 0,1 1-1,-1-1 1,1 1-1,0 1 1,0-1-1,1 1 1,0 0-1,1 0 1,-1 0 0,2 1-1,-1-1 1,1 1-1,0 0 1,1 0-1,0 0 1,1 0-1,-1 10 1,0 6-2,1 0 0,1-1 0,1 1 0,5 27 0,-5-44 0,1 0 1,0-1-1,1 1 0,0-1 1,0 0-1,1 0 0,0 0 1,0 0-1,0 0 0,1-1 1,0 0-1,0 0 1,1 0-1,0-1 0,0 0 1,12 9-1,-7-9 2,0 1 0,0-2 0,1 0 1,0 0-1,-1-1 0,1-1 0,0 1 0,0-2 0,0 0 0,0-1 1,0 0-1,1 0 0,14-4 0,-20 3-1,-1-1 0,0 0 0,0 0 0,0-1 0,0 0 0,0 0 0,0-1 0,-1 1 0,0-1 0,0 0 0,0-1 0,0 1 0,0-1 0,-1 0 0,0 0 0,0 0 0,-1-1 0,1 1 0,-1-1-1,0 0 1,3-9 0,2-7 3,0 0-1,-1 0 0,-1-1 0,4-40 1,-5 2-11,-2 24 5,7-44 0,-8 72 2,0 0-1,1 0 0,0 0 1,0 0-1,1 1 1,0-1-1,0 1 0,1 0 1,11-14-1,-13 19 1,0-1 0,1 1 0,0 0 0,-1 1 1,1-1-1,0 1 0,0-1 0,1 1 0,-1 1 0,0-1 0,1 0 0,-1 1 0,7-1 0,4 0-5,1 0 0,25 2 0,-27 0-5,-13 0 10,0 0 1,0 0 0,0 0 0,0 0 0,0 0 0,0 0 0,0 0 0,0 0 0,0 1 0,0-1-1,0 0 1,0 1 0,0-1 0,0 1 0,0-1 0,0 1 0,0-1 0,-1 1 0,1 0 0,0-1-1,0 1 1,-1 0 0,1 0 0,-1 0 0,1-1 0,0 1 0,-1 0 0,1 0 0,-1 2 0,3 30 1,-4-20 1,0-12 0,0 1 0,-1-1 0,0 0 1,1 1-1,-1-1 0,0 0 0,0 0 1,1 0-1,-1 0 0,0 0 0,0-1 1,-2 1-1,-5 3 1,-2 3 0,1 1 1,-1-1 0,1 2-1,1-1 1,-1 1 0,-13 19-1,8-8 3,1 1 0,-18 34-1,24-37-4,0 1-1,1 0 0,1 0 0,1 1 0,1 0 1,0 0-1,2 0 0,0 0 0,2 0 1,0 1-1,5 33 0,-5-50 0,2-1-1,-1 1 1,0-1 0,1 0-1,0 1 1,-1-1 0,1 0-1,1 0 1,-1 0 0,0 0-1,1 0 1,-1-1-1,1 1 1,0-1 0,0 0-1,0 0 1,0 0 0,0 0-1,0 0 1,1-1 0,-1 1-1,1-1 1,-1 0 0,1 0-1,6 1 1,2 0-1,0-1 1,0 1-1,0-2 0,0 0 1,0-1-1,20-2 1,-26 1 0,0 0 1,0 0 0,0 0 0,0-1-1,-1 0 1,1 0 0,-1 0-1,0-1 1,0 0 0,0 0 0,0 0-1,-1-1 1,1 1 0,-1-1-1,0 0 1,-1 0 0,1-1 0,-1 1-1,4-8 1,1-5-1,-1 1 0,-1-1-1,0 0 1,-1-1 0,3-21 0,-1-34 0,-5-138 0,-3 146 0,-1 166 1,0-23 1,11 118 0,-7-180-1,1-1 0,0 1 0,1-1 0,1 1 0,12 25 0,-15-36-1,0 1 0,0-1 0,1 0 1,0 0-1,-1 0 0,2-1 0,-1 1 0,0-1 1,1 0-1,-1 0 0,1 0 0,0 0 1,0 0-1,0-1 0,1 0 0,-1 0 1,0 0-1,1 0 0,-1-1 0,1 0 1,0 0-1,5 1 0,-5-2 0,0 1 0,0-1 0,0 0 0,0-1 0,0 1 0,0-1-1,-1 0 1,6-2 0,-7 2 1,0-1-1,0 1 0,0-1 0,-1 0 1,1 0-1,-1 0 0,1-1 0,-1 1 1,0-1-1,0 1 0,0-1 0,3-5 1,7-11 0,-2-1 0,-1 0 0,0 0 1,-2-1-1,6-24 0,16-110-11,-20 99 18,18-65 0,-26 116-8,1 0 0,-1 1 0,1-1 0,0 1 0,1-1 0,3-4 0,-6 8 0,0 1 0,0 0 0,0-1 0,1 1 0,-1 0 0,0 0 0,0 0 0,1-1 0,-1 1 0,0 0 0,0 0 0,1 0 0,-1 0 0,0-1 0,1 1 0,-1 0 0,0 0 0,0 0 0,1 0 0,-1 0 0,0 0 0,1 0 0,-1 0 0,0 0 0,1 0 0,-1 0 0,0 0 0,1 0 0,-1 0 0,0 0 0,1 0 0,-1 0 0,0 1 0,0-1 0,1 0 0,0 1 0,0 1 0,1-1 0,-1 1 0,-1-1 0,1 1 0,0-1 0,0 1 0,-1 0 0,1-1 0,0 1 0,-1 3 0,33 174 0,-25-125 0,1 0 0,29 90 0,-38-142 0,1 0 0,-1 0 0,1 0 0,0 0 0,0 0 0,0-1 0,0 1 0,0 0 0,0 0 0,1-1 0,-1 1 0,0-1 0,1 1 0,-1-1 0,3 2 0,-4-3 0,1 0 0,0 0 0,-1 0 0,1 0 0,0 0 0,0 0 0,-1 0 0,1 0 0,0 0 0,-1 0 0,1 0 0,0-1 0,-1 1 0,1 0 0,0 0 0,-1-1 0,1 1 0,-1 0 0,1-1 0,0 1 0,-1-1 0,1 1 0,-1 0 0,1-1 0,-1 1 0,1-1 0,-1 0 0,1 0 0,4-7 0,0 0 0,0-1 0,-1 0 0,6-15 0,-6 14 0,27-71 0,34-81 0,-49 128 0,1 1 0,34-49 0,-47 76 1,-3 4 0,1 0 0,-1-1-1,0 1 1,1 0 0,-1 0-1,1 0 1,0 1 0,0-1 0,0 0-1,0 0 1,0 1 0,0 0-1,0-1 1,0 1 0,1 0 0,2-1-1,-1 8 3,12 70 4,12 149 1,-20-144-2,-2 71-54,-6-132-197</inkml:trace>
</inkml:ink>
</file>

<file path=ppt/ink/ink13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17"/>
    </inkml:context>
    <inkml:brush xml:id="br0">
      <inkml:brushProperty name="width" value="0.05" units="cm"/>
      <inkml:brushProperty name="height" value="0.05" units="cm"/>
      <inkml:brushProperty name="color" value="#FFFFFF"/>
    </inkml:brush>
  </inkml:definitions>
  <inkml:trace contextRef="#ctx0" brushRef="#br0">99 923 31582,'-18'0'142,"12"-1"-113,1 1 1,-1 0 0,0 0 0,1 1-1,-1-1 1,1 1 0,-1 1 0,-5 1-1,9-2-26,0 0 0,0 1 0,1-1 0,-1 0 0,0 1 0,1 0 0,-1-1 0,1 1 0,0 0 0,0 0 0,0-1 0,0 1 0,0 0 0,0 0 0,0 0-1,0 0 1,1 0 0,-1 1 0,1-1 0,0 0 0,-1 0 0,1 0 0,0 0 0,0 0 0,1 4 0,-1-2 2,0 0 0,0-1 0,1 1 0,-1-1 0,1 1 1,0 0-1,0-1 0,0 1 0,1-1 0,-1 0 0,1 1 0,0-1 0,0 0 0,0 0 0,0 0 0,0 0 1,1 0-1,2 2 0,0-1 4,0 0 1,1-1 0,-1 0-1,1 0 1,0 0 0,0 0-1,0-1 1,0 0-1,0 0 1,7 0 0,-8 0-8,-1-1 0,0 0-1,1-1 1,-1 1 0,1-1 0,0 0 0,-1 0 0,1 0 0,-1 0 0,1-1 0,-1 0-1,1 0 1,-1 0 0,0-1 0,0 1 0,1-1 0,-1 0 0,0 0 0,0-1 0,-1 1-1,1-1 1,0 0 0,5-6 0,8-14 13,-2 0 1,0-2-1,-2 1 0,-1-2 1,-1 0-1,-1 0 0,8-34 1,-2-6 14,13-127 1,-20-210 81,-10 261-53,1 141-59,0 1 0,0 0 0,0-1 0,0 1 0,1 0 0,-1-1 0,0 1 0,0 0 0,0-1 0,0 1 0,0-1 0,-1 1 0,1 0 0,0-1 0,0 1 0,0 0 0,0-1 0,0 1 0,0 0 0,-1-1 0,1 1 0,0 0 0,0-1 0,0 1 0,-1 0 0,1-1 0,0 1 0,0 0 0,-1 0 0,1-1 0,0 1 0,-1 0 0,0 0 0,-4 2 0,5-2 0,-3 3 0,1-1 0,0 0 0,0 1 0,0-1 0,1 1 0,-1-1 0,1 1 0,-1 0 0,1 0 0,0 0 0,0 0 0,0 0 0,0 0 0,1 0 0,-1 0 0,1 6 0,-4 8 0,-6 37 0,3 0 0,-1 58 0,7 116 0,2-116 0,-1-73 0,1-1-1,12 64 1,-11-89-2,1-1 1,1 1-1,0-1 1,1 0-1,0 0 1,0-1 0,1 1-1,1-1 1,0 0-1,1-1 1,14 16-1,-17-22 2,0 0-1,0 0 0,1 0 0,0-1 1,-1 0-1,1 0 0,0 0 0,1-1 1,-1 0-1,0 0 0,1 0 0,-1-1 1,1 0-1,-1-1 0,1 1 0,-1-1 1,1 0-1,8-2 0,-6 1-1,-1 0 1,1-1-1,-1 0 0,0-1 0,0 1 0,0-2 0,-1 1 0,1-1 1,-1 0-1,0-1 0,0 1 0,0-1 0,9-9 0,-2-2 6,-1-1 0,0 0 0,-1-1 1,-1 0-1,-1-1 0,-1 0 0,0 0 0,-1-1 0,-1-1 0,5-24 0,-6 12-2,-1 1 1,-1-1-1,-2 1 0,-1-1 1,-8-63-1,6 87 0,0 1 0,-1 0 0,-6-15 0,8 21-2,-1 0 1,1 1-1,-1-1 0,0 1 1,1-1-1,-1 1 0,0-1 1,0 1-1,0-1 0,0 1 0,0 0 1,-1 0-1,1-1 0,0 1 1,-1 0-1,1 0 0,0 0 1,-1 0-1,1 1 0,-1-1 1,0 0-1,1 1 0,-1-1 1,-2 0-1,3 1 0,0 1-1,0-1 1,0 1 0,0-1 0,0 1-1,0-1 1,0 1 0,0 0 0,0-1-1,1 1 1,-1 0 0,0 0 0,1 0-1,-1 0 1,0 0 0,1-1 0,-1 1-1,1 0 1,-1 0 0,1 0-1,0 0 1,-1 0 0,1 1 0,0-1-1,0 0 1,0 0 0,0 1 0,-5 36-9,5-35 9,-3 44 1,2 0-1,9 80 1,-5-109-4,0-1 0,1 1 0,1-1 0,1 0 0,0 0 0,1 0-1,1-1 1,0 0 0,1-1 0,15 20 0,-20-30 1,0-1-1,0 0 1,1 0 0,-1-1-1,1 1 1,0-1 0,0 0-1,0 0 1,0 0 0,1-1-1,5 2 1,-7-2 0,-1-1 1,1-1-1,0 1 1,-1 0-1,1-1 1,0 0-1,-1 0 1,1 0-1,0 0 1,-1-1-1,1 1 1,-1-1-1,1 0 0,-1 0 1,1 0-1,-1 0 1,1-1-1,-1 1 1,4-3-1,-1-2 2,0 1 0,0-1 0,-1 0 0,0 0-1,0 0 1,0-1 0,-1 0 0,6-10 0,25-65 39,-19 34-25,14-75 0,-20 77-2,30-85 1,-40 129-12,22-40 12,-22 41-14,1 0 1,0 0-1,-1 0 1,1 0 0,0 0-1,0 0 1,0 0-1,-1 0 1,1 0 0,0 1-1,0-1 1,0 0-1,0 1 1,1-1 0,-1 1-1,0-1 1,0 1-1,0-1 1,0 1 0,0 0-1,1-1 1,-1 1-1,0 0 1,0 0 0,1 0-1,-1 0 1,0 0-1,0 0 1,0 1 0,1-1-1,-1 0 1,0 1-1,1 0 1,-1-1 0,0 1 0,0 0-1,0-1 1,-1 1 0,1 0 0,0 0 0,0-1 0,-1 1 0,1 0-1,-1 0 1,1 0 0,-1 0 0,1 0 0,-1 0 0,0 0-1,1 2 1,5 25-7,-2 0 0,-1 0 0,-1 0-1,-1 1 1,-3 29 0,1 1 18,1 209-8,0-267-3,0 0 0,0 0 0,-1-1 0,1 1 0,0 0 0,0 0 0,1 0 0,-1-1 0,0 1 0,0 0 0,0 0 0,0-1 0,1 1 0,-1 0 0,0 0 0,1-1 0,-1 1 0,1 0 0,-1-1 0,1 1 0,-1 0 0,1-1 0,-1 1 0,1-1 0,-1 1 0,1-1 0,0 1 0,-1-1 0,2 1 0,0-1 0,-1 0 0,0 0 0,0 0 0,0-1 0,1 1 0,-1 0 0,0-1 0,0 1 0,0-1 0,0 1 0,0-1 0,0 0 0,0 1 0,0-1 0,0 0 0,0 0 0,0 1 0,0-1 0,0 0 0,-1 0 0,2-1 0,8-14 2,-1 1 1,0-1-1,-1 0 0,-1-1 1,0 0-1,5-23 0,-1 6-2,19-65 0,11-31 0,-34 110 0,2 0 0,0 1 0,1 0 0,14-20 0,-21 36 0,-1-1 0,1 0 0,0 0 0,0 1 0,0 0 0,1 0 0,-1 0 0,1 0 0,5-3 0,-9 5 0,0 1 0,0 0 0,1 0-1,-1 0 1,0 0 0,0 0 0,1 0 0,-1 0 0,0-1 0,1 1 0,-1 0-1,0 0 1,0 0 0,1 0 0,-1 0 0,0 0 0,0 0 0,1 0-1,-1 0 1,0 0 0,1 0 0,-1 1 0,0-1 0,0 0 0,1 0 0,-1 0-1,0 0 1,0 0 0,1 0 0,-1 1 0,0-1 0,0 0 0,0 0 0,1 0-1,-1 1 1,0-1 0,0 0 0,0 0 0,0 1 0,1-1 0,0 6-5,0-1 0,1 1 1,-2 0-1,1-1 1,-1 1-1,0 0 1,-1 8-1,1 2 2,0 8 4,1-1 1,2 1-1,0 0 1,1-1-1,2 0 1,9 27-1,-11-39-4,0 0 0,1-1 0,0 0 0,1 0 0,0 0 0,1-1 0,0 0 0,0 0 0,1 0 0,0-1 0,1 0 0,0-1 0,0 0 0,18 11 0,-21-16 0,0 1 0,0-1 0,1 0 0,-1-1 0,0 0 0,1 0 0,-1 0 1,0 0-1,1-1 0,7-1 0,-2 1 3,-9-1 1,0 1 0,0-1 1,0 0-1,0 0 0,0 0 0,0 0 0,0-1 1,0 1-1,-1-1 0,1 0 0,-1 1 0,1-1 1,-1 0-1,1-1 0,-1 1 0,0 0 0,0-1 1,0 1-1,0-1 0,-1 0 0,1 1 0,1-7 1,6-8 19,-2-1 0,8-29 0,-12 38-19,12-53 16,-2 0 0,6-105 0,-10 81-8,-9 79-8,0 6-2,0 0 0,0 0 0,0 0 0,0-1 0,1 1 0,-1 0 0,0 0 0,0 0 1,1-1-1,-1 1 0,1 0 0,-1 0 0,1 0 0,0 0 0,0-1 0,3 8-3,10 56-1,-2-4 1,3-1 0,23 55 0,28 41 3,-63-144 1,0 0-1,-1 0 1,0 0 0,0 0-1,-1 0 1,0 10 0,0-16-1,-1 0 0,0 1 1,0-1-1,0 0 1,-1 0-1,1 0 1,-1 0-1,1 0 0,-1 0 1,0 0-1,0 0 1,-1 0-1,1 0 0,-1-1 1,1 1-1,-1 0 1,0-1-1,0 1 0,0-1 1,-4 4-1,-3-1-6,-1 1 0,0-2-1,-1 1 1,1-1 0,-1-1-1,1 0 1,-1 0 0,0-1 0,0-1-1,-22 1 1,-15-2-290</inkml:trace>
</inkml:ink>
</file>

<file path=ppt/ink/ink13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04"/>
    </inkml:context>
    <inkml:brush xml:id="br0">
      <inkml:brushProperty name="width" value="0.05" units="cm"/>
      <inkml:brushProperty name="height" value="0.05" units="cm"/>
      <inkml:brushProperty name="color" value="#FFFFFF"/>
    </inkml:brush>
  </inkml:definitions>
  <inkml:trace contextRef="#ctx0" brushRef="#br0">5 352 32511,'-4'36'99,"4"-4"-97,1-1 1,1 1 0,2-1-1,9 40 1,1-17 8,41 125-6,-55-178-5,1 0 0,0 0 0,0 0 1,0 0-1,0-1 0,0 1 0,0 0 0,0 0 0,0-1 0,0 1 0,0 0 1,0-1-1,0 1 0,0-1 0,0 0 0,1 1 0,-1-1 0,0 0 1,0 1-1,1-1 0,-1 0 0,0 0 0,0 0 0,1 0 0,-1-1 1,0 1-1,0 0 0,1 0 0,-1-1 0,0 1 0,0-1 0,0 1 1,0-1-1,1 1 0,-1-1 0,0 0 0,1-1 0,4-5 5,0-1 0,-1 0 0,0 0 0,-1 0 0,0-1-1,0 1 1,4-16 0,-4 13-4,14-47 1,21-117 0,1-8-3,-37 172-1,1 0 0,0 0 0,1 0 0,0 1-1,12-19 1,-14 25 1,-1 1 0,1-1 1,1 1-1,-1 0 0,1-1 0,-1 2 0,1-1 0,0 0 0,0 1 0,0 0 0,0-1 0,0 2 0,1-1 0,-1 0 0,0 1 0,1 0 1,5-1-1,-1 1-1,0 0 1,0 0 0,0 1 0,0 0 0,0 0 0,0 1-1,0 1 1,9 2 0,-16-3-1,1 0 0,0 0 0,-1 0 1,1 0-1,-1 1 0,0-1 0,1 1 0,-1 0 0,0 0 0,0 0 0,0 0 1,0 0-1,-1 0 0,1 0 0,-1 1 0,1-1 0,-1 1 0,0-1 0,1 1 1,-1-1-1,-1 1 0,1 0 0,0-1 0,-1 1 0,1 0 0,-1 0 1,0 0-1,0-1 0,0 5 0,0-7 2,0 1 1,0-1-1,0 0 0,0 1 0,0-1 1,0 0-1,0 1 0,0-1 1,0 0-1,0 0 0,0 1 0,-1-1 1,1 0-1,0 1 0,0-1 1,0 0-1,0 1 0,-1-1 1,1 0-1,0 0 0,0 1 0,0-1 1,-1 0-1,1 0 0,0 0 1,0 1-1,-1-1 0,1 0 1,0 0-1,-1 0 0,1 0 0,0 1 1,-1-1-1,1 0 0,0 0 1,-1 0-1,1 0 0,0 0 0,-1 0 1,1 0-1,0 0 0,-1 0 1,1 0-1,0 0 0,-1 0 1,1 0-1,0-1 0,-1 1 0,1 0 1,0 0-1,0 0 0,-1 0 1,1 0-1,0-1 0,-1 1 1,1 0-1,-18-12 12,17 11-12,-2-1 0,0 0 1,0 0-1,-1 0 0,1 0 0,0 1 0,-1-1 0,0 1 0,1 0 1,-1 0-1,0 0 0,1 0 0,-1 1 0,0-1 0,0 1 1,0 0-1,0 0 0,1 1 0,-8 0 0,6 1 0,1-1 0,-1 1 0,0 0 0,1 0 0,-1 1 0,1 0 0,0-1 0,0 1 0,0 1 0,0-1 0,1 0 0,-1 1 0,-4 6 0,-5 9 0,1 0 0,0 0 0,2 1 0,0 1 0,2-1 0,0 2 0,1-1 0,-6 34 0,5-2 0,2 0 0,1 80 0,5-128-1,0 0 1,0 1-1,1-1 1,0 0 0,0 1-1,0-1 1,0 0-1,1 0 1,0 0-1,0 0 1,0 0-1,0 0 1,1-1-1,0 1 1,0-1-1,0 1 1,1-1-1,0 0 1,-1-1-1,1 1 1,0-1-1,1 1 1,-1-1-1,1 0 1,-1-1-1,1 1 1,0-1-1,0 0 1,0 0-1,0-1 1,0 1-1,6 0 1,-1 0 1,0-1 1,0 0-1,0-1 1,-1 0-1,1 0 1,0-1-1,14-3 1,-18 2-1,-1 1 1,1-1-1,-1 0 0,0-1 1,0 1-1,0-1 0,0 0 1,0 0-1,0-1 0,-1 0 1,0 1-1,0-1 0,0-1 1,4-4-1,3-7 1,-2-1 0,0 1 1,0-2-1,-2 1 0,0-1 0,-1 0 0,-1-1 1,0 1-1,2-30 0,-1-19 3,-3-90-1,-4 103-3,2 11-1,0 19 7,-3-39-1,2 63-6,0-1 0,0 1 0,0-1 0,0 1 1,0 0-1,-1-1 0,1 1 0,0 0 0,0-1 0,0 1 0,0 0 0,0-1 0,0 1 0,-1 0 0,1-1 0,0 1 0,0 0 0,-1 0 0,1-1 0,0 1 0,0 0 0,-1 0 0,1-1 0,0 1 0,0 0 0,-1 0 0,1 0 1,0 0-1,-1-1 0,1 1 0,0 0 0,-1 0 0,1 0 0,-1 0 0,1 0 0,0 0 0,-1 0 0,1 0 0,0 0 0,-1 0 0,1 0 0,0 0 0,-1 0 0,1 0 0,0 0 0,-1 1 0,1-1 0,0 0 0,-1 0 0,1 0 0,0 0 1,-1 1-1,1-1 0,0 0 0,0 0 0,-1 1 0,1-1 0,0 0 0,0 0 0,-1 1 0,1-1 0,0 1 0,-5 13 0,1 0 0,1 0 0,0 1 0,1-1 0,1 1 0,0 0 0,1-1 0,2 19 0,-2 5 0,0-20 0,0 47-4,10 76 1,-8-122 1,1-1 1,1 0 0,1 0-1,0 0 1,2-1-1,0 0 1,0 0-1,2-1 1,10 17 0,-18-31-1,0 0 0,1 0 0,-1-1-1,0 1 1,1 0 0,-1-1 0,1 1 0,-1-1 0,1 1 0,-1-1 0,1 0 0,0 0 0,0 1 0,0-1 0,0-1 0,0 1 0,0 0 0,0 0 0,0-1 0,0 1 0,0-1 0,0 0 0,0 1 0,0-1 0,1 0 0,-1 0 0,0-1-1,0 1 1,0 0 0,0-1 0,0 1 0,0-1 0,0 0 0,0 1 0,0-1 0,0 0 0,0 0 0,0-1 0,0 1 0,-1 0 0,1 0 0,0-1 0,-1 1 0,1-1 0,-1 0 0,0 1 0,1-1 0,-1 0 0,0 0 0,1-2 0,10-19 6,-1 0 0,-1-1 1,-1 0-1,10-42 0,11-107 14,6-24 4,-35 195-22,-1-1 1,1 1-1,0-1 1,0 1-1,0 0 1,0-1-1,0 1 1,1 0-1,-1 0 0,0 0 1,1 0-1,0 0 1,0 0-1,-1 0 1,1 1-1,0-1 1,0 1-1,1-1 0,-1 1 1,0 0-1,0 0 1,5-2-1,0 2 0,1 0 0,-1 0 0,0 0 0,1 1 1,-1 0-1,9 2 0,-3-1-8,-11-1 7,0-1 1,0 2 0,0-1 0,0 0 0,0 0-1,-1 1 1,1-1 0,0 1 0,0-1 0,0 1-1,-1 0 1,1 0 0,0 0 0,0 0 0,-1 0-1,1 0 1,-1 0 0,1 1 0,-1-1-1,0 0 1,1 1 0,-1-1 0,0 1 0,0 0-1,1 2 1,-2-4 0,0 0 1,0 0-1,0 0 0,1 1 0,-1-1 0,0 0 1,0 0-1,0 1 0,0-1 0,0 0 0,0 0 1,0 0-1,0 1 0,0-1 0,0 0 0,0 0 1,0 1-1,0-1 0,0 0 0,0 0 0,-1 0 1,1 1-1,0-1 0,0 0 0,0 0 0,0 0 1,0 1-1,0-1 0,-1 0 0,1 0 0,0 0 1,0 0-1,0 1 0,0-1 0,-1 0 0,1 0 1,0 0-1,0 0 0,0 0 0,-1 0 0,1 0 1,0 1-1,0-1 0,0 0 0,-1 0 0,1 0 1,0 0-1,0 0 0,-1 0 0,1 0 0,0 0 1,0 0-1,-1 0 0,1-1 0,0 1 0,0 0 1,0 0-1,-1 0 0,0 0 2,-7 2-2,0 0 0,1 0 1,-1 1-1,0 0 0,1 1 1,0-1-1,-1 1 0,1 1 1,1-1-1,-1 1 0,1 1 1,0-1-1,0 1 0,0 0 1,1 0-1,-6 9 0,-2 3 0,1 1 0,1 0 0,1 1 0,-15 38 0,18-40 0,2 2 0,0-1 0,1 0 0,1 1 0,1 0 0,1 0 0,1 0 0,0-1 0,6 33 0,-5-46 0,0-1 0,1 0 0,0 0 0,0 0 0,0-1 0,0 1-1,1 0 1,0-1 0,0 0 0,0 0 0,1 0 0,-1 0 0,6 4 0,-2-2 0,0-1 1,1 0-1,0 0 0,0-1 1,0 0-1,0 0 0,10 2 1,4 0 1,1-1 1,0 0 0,0-2 0,47 0 0,-60-3-3,-1 0 0,0 0 0,0-1 0,1 0 0,-1-1 0,0 0 0,0-1 0,16-6 0,-20 6 1,-1 0 0,1 0 0,0-1-1,-1 1 1,0-1 0,0 0 0,0-1 0,0 1-1,-1 0 1,0-1 0,1 0 0,-2 0 0,1 0 0,-1 0-1,3-8 1,2-7 0,-2 0-1,0 0 1,-1-1 0,2-39-1,-6-89 0,-2 70 3,1 45 4,0 21-7,1 1 1,0-1 0,1 0 0,0 0 0,4-15-1,-4 25 0,0 0-1,0-1 1,0 1-1,1 0 0,0 0 1,0 0-1,-1 0 1,2 0-1,-1 0 0,0 1 1,0-1-1,1 1 1,0-1-1,-1 1 0,1 0 1,0 0-1,0 0 1,0 1-1,0-1 0,1 1 1,-1-1-1,0 1 1,6-1-1,6-1 1,0 2 0,1-1 0,26 3 0,-18-1 0,-21 0 0,0 0 0,0 0 0,0 0 0,-1 1 0,1-1 0,0 1 0,0-1-1,0 1 1,0 0 0,-1 0 0,1 1 0,0-1 0,-1 0 0,1 1 0,-1 0 0,0-1 0,1 1 0,-1 0 0,0 0 0,0 0 0,0 1 0,0-1 0,-1 0 0,1 1-1,-1-1 1,1 1 0,-1 0 0,0-1 0,0 1 0,0 0 0,1 3 0,0 8-2,1 1 0,-2 0 0,0 0 0,-1 0 0,-2 15-1,2-9 2,-3 4 1,-1 1 0,-1-1 0,-1 0 0,-1 0 0,-14 32 0,10-28 0,2-1 0,0 1 0,-6 46 0,10 16-16,5-89 15,0 0 0,1 0-1,-1 0 1,0 0 0,1 0 0,-1 0 0,1 0-1,0 0 1,-1 0 0,1-1 0,0 1 0,0 0 0,0 0-1,0-1 1,1 1 0,-1-1 0,0 1 0,1-1-1,-1 0 1,1 1 0,-1-1 0,1 0 0,0 0-1,-1 0 1,1 0 0,0 0 0,0 0 0,0-1 0,0 1-1,3 0 1,6 1-4,1 0 1,-1-1-1,1 0 0,14-1 1,-15 0 0,-1 0 3,0-1 0,0 0 0,-1 0 0,1-1 0,0 0 0,-1 0 0,1-1 0,-1-1 0,0 1 0,0-2 0,0 1 0,13-10 0,-13 7 4,1-1 0,-1-1 0,-1 0 0,0 0 0,0 0 0,-1-1 0,0 0 0,0-1 0,5-11 0,-1-5 3,0-1 0,-2 0 0,-1 0 0,-2-1-1,0 0 1,-2 0 0,0-51 0,-4 22-5,-1 40 1,0-1 0,1 0-1,1 0 1,1 1-1,1-1 1,0 1 0,2-1-1,7-20 1,-10 35-3,-1 1 0,2 0 0,-1-1 1,0 1-1,0 0 0,1 0 0,0 0 0,0 0 0,0 1 0,0-1 0,0 1 1,0-1-1,1 1 0,-1 0 0,1 1 0,-1-1 0,1 0 0,0 1 1,0 0-1,4-1 0,7 0-7,-1 0 1,1 1 0,0 1-1,16 2 1,-18-1 1,-9-1 4,0 1 1,1-1 0,-1 1 0,0 1 0,1-1 0,-1 0 0,0 1 0,0 0-1,0 0 1,0 0 0,-1 1 0,1-1 0,-1 1 0,1 0 0,-1 0 0,0 0 0,0 0-1,5 8 1,-8-11 0,0 0 0,1 0-1,-1 0 1,0 1 0,0-1-1,0 0 1,0 0 0,1 1 0,-1-1-1,0 0 1,0 0 0,0 1-1,0-1 1,0 0 0,0 0 0,0 1-1,0-1 1,0 0 0,0 0-1,0 1 1,0-1 0,0 0 0,0 1-1,0-1 1,0 0 0,0 0-1,0 1 1,0-1 0,0 0 0,0 0-1,0 1 1,-1-1 0,1 0-1,0 0 1,0 0 0,0 1-1,0-1 1,-1 0 0,1 0 0,0 0-1,0 1 1,-1-1 0,1 0-1,0 0 1,0 0 0,0 0 0,-1 0-1,1 0 1,0 1 0,0-1-1,-1 0 1,-16 1-8,14-1 13,-2 1 0,-22 0 14,0 1 0,-28 6-1,45-5-10,0 0-1,1 0 0,-1 1 0,1 0 0,0 0 0,0 1 0,0 0 0,0 1 0,-7 7 0,6-4-5,1 0 1,0 0-1,1 1 1,0 0-1,0 1 1,1 0 0,0 0-1,1 1 1,1-1-1,0 1 1,0 1 0,1-1-1,-3 19 1,2 0 0,1-1 1,2 1-1,1 0 1,4 50-1,-2-73-2,0 0 0,0 1 1,0-1-1,1 0 0,1 0 0,-1 0 0,1 0 0,1 0 0,-1-1 0,1 1 0,1-1 0,-1 0 0,1 0 0,1-1 1,-1 1-1,1-1 0,0 0 0,0-1 0,1 1 0,-1-1 0,1-1 0,1 1 0,-1-1 0,0 0 0,1-1 1,0 0-1,0 0 0,0-1 0,0 0 0,15 2 0,-9-3 2,0 0-1,-1-1 1,1 0-1,0-1 1,0-1 0,-1 0-1,1-1 1,-1-1-1,23-9 1,-27 9-1,0-1 0,0 0 0,-1-1 0,0 0 0,0 0 0,0 0 0,-1-1 0,0-1 1,-1 1-1,1-1 0,-1 0 0,-1-1 0,0 1 0,5-12 0,-1 1 0,-2 0 0,-1-1 0,0 1 1,-1-2-1,-1 1 0,1-28 0,-2 6 2,-3-1-1,-5-45 1,3 74-3,0 1 0,-1-1 0,-1 1 0,0-1 0,-1 1 0,0 0 0,-1 1 0,-8-14 0,9 17 0,-1 0 0,0 0 0,-1 1 0,0 0 0,0 0 0,-1 1 0,0 0 0,0 0 0,-1 1 0,0 0 0,-10-5 0,16 9 0,-1 0 0,0 0 0,1 0 0,-1 1 0,0 0 0,0 0 0,0 0 0,0 0 0,0 0 0,0 1 0,0 0 0,0 0 0,0 0 0,-1 0 0,1 0 0,0 1 0,0 0 0,0 0 0,-4 2 0,4-1 0,1 0 0,0 1 0,-1-1 0,1 1 0,0 0 0,0 0 0,0 0 0,1 0 0,-1 0 0,1 1 0,0 0 0,0-1 0,0 1 0,0 0 0,-1 5 0,-3 12 0,1 0 0,1 0 0,1 1 0,1-1 0,1 36 0,1-32 0,3 99-9,-1-108 8,1 0 0,0 0-1,0-1 1,2 1 0,9 22 0,-7-22 1,1-1 0,0-1 0,1 1 0,0-1 0,1-1 0,16 17 0,-21-25 0,1 0 0,0 0 0,1 0 0,-1 0 0,1-1 0,0 0 0,0-1 0,0 1 0,0-1 0,1-1 0,-1 0 0,1 0 0,0 0 0,-1-1 0,13 1 0,-12-1 0,0-1 0,1 0 0,-1-1 0,0 0-1,1 0 1,10-4 0,-15 4 1,0-1-1,0 0 0,0 0 0,0-1 0,0 1 1,0-1-1,-1 0 0,1 0 0,-1 0 1,0 0-1,0-1 0,0 1 0,3-5 1,5-11 1,0 0 0,-2 0 0,0-1 0,-1 0 0,-1 0 0,4-23 0,21-134 0,-21 106 8,-5 30-7,-4 21-3,1 1 0,1-1 0,1 1 0,0 0 0,1 0 0,10-19 0,-14 34 0,1 1 0,-1 0 0,1 0 0,-1 0 0,1 0 0,0 0 0,0 1 0,0-1 0,1 1 0,-1 0 0,1 0 0,-1 0 0,1 0 0,-1 1 0,1 0 0,0-1 0,0 1 0,0 0 0,0 1 0,0-1 0,0 1 0,0 0 0,0 0 0,0 0 0,0 0 0,0 1 0,0 0 0,-1 0 0,1 0 0,0 0 0,0 0 0,0 1 0,-1-1 0,1 1 0,-1 0 0,1 1 0,-1-1 0,0 0 0,0 1 0,0 0 0,0-1 0,3 5 0,4 8 0,1 1 0,-2 0 0,0 1 0,-1-1 0,-1 2 0,-1-1 0,0 1 0,-1 0 0,-1 0 0,3 25 0,-2 7 0,-3 1 0,-5 81 0,1-118 0,0 0 0,0 1 0,-1-1 0,-1 0 0,-1-1 0,0 1 0,-10 18 0,12-25 0,-2 1 0,1-1 0,-1 0 0,0 0 0,0-1 0,-1 1 0,0-1 0,0-1 0,0 1 0,-1-1 0,0 0 0,0 0 0,0-1 0,-9 4 0,13-7 0,-1 1 0,1-1 0,-1 0 0,1 0 1,-1-1-1,1 1 0,-1-1 0,0 0 0,1 0 0,-1 0 0,1 0 0,-1-1 0,0 1 1,1-1-1,-1 0 0,1 0 0,-1-1 0,1 1 0,0 0 0,-1-1 0,1 0 1,0 0-1,0 0 0,0 0 0,1-1 0,-1 1 0,0-1 0,1 1 0,0-1 0,-1 0 1,1 0-1,0 0 0,0 0 0,-1-5 0,-5-8-1,1 0 1,0 0-1,2-1 0,0 0 1,-5-30-1,8 29-5,0 0 0,1-20-1,14 46-6,36 58 13,-36-46 0,0-1 0,2 0 0,18 18 0,-27-31 0,0-1 0,1 0 0,-1 0 0,1-1 0,0 0 0,0 0 0,0 0 0,1-1 0,-1 0 0,1-1 0,0 0 0,-1 0 0,13 1 0,2 0-1,0-2 0,0 0 0,42-5 1,-57 3 0,0 0 0,-1-1 0,1 0 0,0 0 0,-1 0 0,0-1 0,0 0 0,0 0 0,0 0 0,0-1 0,0 0 0,-1 0 0,0-1 0,0 1 0,0-1 0,8-11 0,-3 0 1,-1 0-1,-1-1 1,0 0-1,-1-1 0,-1 1 1,-1-1-1,0-1 1,3-29-1,-1-18 5,-3-72 0,-3 81 0,-1 33-5,-1 10 0,1-1 1,1 0-1,0 0 0,1 1 1,1-1-1,0 1 0,1 0 0,6-18 1,-9 30-1,0 0 0,0 0 0,1 0 1,-1-1-1,0 1 0,1 0 0,-1 1 0,1-1 1,0 0-1,0 0 0,0 1 0,0-1 1,0 1-1,0-1 0,0 1 0,0 0 0,0 0 1,1 0-1,-1 0 0,0 0 0,1 1 1,-1-1-1,1 1 0,-1-1 0,0 1 0,1 0 1,-1 0-1,1 0 0,-1 0 0,1 1 1,-1-1-1,1 1 0,-1-1 0,1 1 0,-1 0 1,0 0-1,0 0 0,5 3 0,1 0 1,-1 1-1,1 0 1,-1 0-1,0 1 1,0 0-1,-1 0 1,0 1-1,0 0 1,6 8-1,-2 1 1,-1 0 0,0 1 0,-2 0 1,0 1-1,0-1 0,6 35 0,-7-16 2,-2 0-1,0 59 1,-4-85-3,-1 0 0,0 0 0,-1-1 0,0 1 0,0-1 0,-1 1 0,0-1 0,-1 0 0,0 0 0,0 0 0,-1 0 0,0-1 0,-1 0 0,1 0 0,-2 0 0,1-1 0,-1 0 0,0 0 0,-15 10 0,13-11 2,-2 0 0,1-1-1,0 0 1,-1-1 0,0 0 0,0-1-1,0 0 1,0-1 0,-1 0 0,1-1 0,-1 0-1,1-1 1,-1 0 0,-14-2 0,23 1-8,0 1 0,-1-1-1,1 1 1,0-1 0,0 0 0,0 0 0,1-1 0,-1 1 0,0 0 0,0-1 0,1 0 0,-1 0 0,1 0 0,-1 0 0,1 0 0,0 0 0,0 0 0,0-1-1,0 1 1,0-1 0,-2-3 0,-19-34-399</inkml:trace>
</inkml:ink>
</file>

<file path=ppt/ink/ink1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2"/>
    </inkml:context>
    <inkml:brush xml:id="br0">
      <inkml:brushProperty name="width" value="0.025" units="cm"/>
      <inkml:brushProperty name="height" value="0.025" units="cm"/>
      <inkml:brushProperty name="color" value="#FFFFFF"/>
    </inkml:brush>
  </inkml:definitions>
  <inkml:trace contextRef="#ctx0" brushRef="#br0">102 289 30814,'0'0'1721,"31"0"-1489,-26 0-232,-1 0 0,0 0 0,1-1 0,-1 0 0,1 0 0,-1 0 0,0 0 0,1 0 0,-1-1 0,0 0 0,0 0 0,0 0 0,-1 0 0,1-1 0,0 0 0,3-3 0,-2 1 0,-1 0 0,1-1 0,-2 1 0,1-1 0,0 0 0,-1 0 0,0 0 0,-1-1 0,4-10 0,-1-8 0,0 0 0,-2-1 0,-1 0 0,-1-35 0,-1 32 0,-3 46 0,0 13 0,-21 183 0,4 243 0,20-450 0,-3 22 0,2-27 0,1 0 0,-1-1 0,0 1 0,1 0 0,-1 0 0,0-1 0,0 1 0,1 0 0,-1-1 0,0 1 0,0 0 0,0-1 0,0 0 0,0 1 0,0-1 0,0 1 0,0-1 0,0 0 0,0 0 0,0 0 0,0 1 0,0-1 0,0 0 0,0 0 0,-2-1 0,-2 1 0,0-1 0,-1 0 0,1 0 0,0-1 0,0 1 0,-1-1 0,-8-5 0,-24-7 0,-57 3 0,96 11 0,-1 0 0,0 0 0,0 0 0,0 0 0,0 0 0,0 0 0,0 0 0,1 0 0,-1-1 0,0 1 0,0 0 0,0 0 0,0 0 0,0 0 0,0 0 0,0 0 0,0 0 0,0 0 0,1-1 0,-1 1 0,0 0 0,0 0 0,0 0 0,0 0 0,0 0 0,0-1 0,0 1 0,0 0 0,0 0 0,0 0 0,0 0 0,0 0 0,0 0 0,0-1 0,0 1 0,0 0 0,0 0 0,0 0 0,-1 0 0,1 0 0,0-1 0,0 1 0,220 12 0,-93-9-304,-140-3-336</inkml:trace>
</inkml:ink>
</file>

<file path=ppt/ink/ink13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06"/>
    </inkml:context>
    <inkml:brush xml:id="br0">
      <inkml:brushProperty name="width" value="0.05" units="cm"/>
      <inkml:brushProperty name="height" value="0.05" units="cm"/>
      <inkml:brushProperty name="color" value="#FFFFFF"/>
    </inkml:brush>
  </inkml:definitions>
  <inkml:trace contextRef="#ctx0" brushRef="#br0">0 662 29437,'0'4'298,"0"1"-1,0-1 0,1 0 1,-1 0-1,1 0 0,0 0 0,0 0 1,0 0-1,1 0 0,2 5 1,0-3-305,1 0 0,-1 0 1,1-1-1,0 0 1,7 6-1,-7-7 9,1 0 0,-1 0 0,1-1-1,0 0 1,0 0 0,0 0-1,0 0 1,1-1 0,-1 0 0,1-1-1,-1 1 1,1-1 0,0 0 0,-1-1-1,1 0 1,0 0 0,11-2 0,-10 1-1,0 0 0,0-1 0,0 0 1,-1-1-1,1 1 0,0-2 1,-1 1-1,0-1 0,0 0 1,0-1-1,0 1 0,-1-1 0,1-1 1,5-5-1,1-5 0,-1 1 0,-1-1-1,0-1 1,-1 0 0,-1-1 0,0 0 0,-2 0-1,0-1 1,6-26 0,-5 5 1,-1 0 0,-3-1 0,0-63 0,-4 92-2,-1-1 0,0 1 0,0 0 0,-2-1 0,1 1 0,-1 0 0,-1 0 0,-9-19 0,11 27 0,0 1 0,0-1 0,0 1 0,0 0 0,-1-1 0,1 1 0,-1 1 0,0-1 0,0 0 0,0 1 0,0-1 0,0 1 0,-1 0 0,1 0 0,-1 0 0,1 1 0,-1-1 0,0 1 0,0 0 0,0 0 0,1 0 0,-1 0 0,0 1 0,0 0 0,0 0 0,0 0 0,0 0 0,0 0 0,0 1 0,0 0 0,-5 1 0,5-1 0,-1 1 0,1-1 0,-1 1 0,1 0 0,0 0 0,0 1 0,0-1 0,0 1 0,0 0 0,1 0 0,-1 0 0,1 0 0,0 1 0,-4 4 0,2-1 0,1 0 0,0 1 0,0 0 0,0 0 0,1 0 0,0 0 0,-2 10 0,0 12 0,1 0 0,1 0 0,2 41 0,1-66 0,1 15 0,0 0 0,1 0 0,2 0 0,0 0 0,0-1 0,2 1 0,1-1 0,11 24 0,-12-32 0,0 1 0,0-1 0,1 0 0,1-1 0,0 0 0,1 0 0,-1 0 0,2-1 0,-1-1 0,1 1 0,1-2 0,-1 1 0,1-2 0,14 7 0,-13-8 0,1-1 0,0-1 0,0 0 0,1-1 0,-1-1 0,1 0 0,-1 0 0,14-2 0,-23 1 0,0-1 0,-1 1 0,1-1 0,0 0 0,0 0 0,-1 0 0,1-1 0,-1 1 0,1-1 0,-1 0 0,0 1 0,0-2 0,0 1 0,0 0 0,5-5 0,-3 1 0,0 0 0,0-1 0,0 1 0,-1-1 0,0 0 0,-1 0 0,4-8 0,1-8 0,-1 0 0,-1-1 0,-1 0 0,2-24 0,-2-20 0,-2-1 0,-8-92 0,3 143 0,-1 0 0,-1 0 0,0 1 0,-10-26 0,14 42 0,0 1 0,0 0 0,0 0 0,0-1 0,0 1 0,0 0 0,0 0 0,0 0 0,0-1 0,0 1 0,0 0 0,0 0 0,-1-1 0,1 1 0,0 0 0,0 0 0,0 0 0,0-1 0,0 1 0,0 0 0,0 0 0,-1 0 0,1-1 0,0 1 0,0 0 0,0 0 0,0 0 0,-1 0 0,1 0 0,0 0 0,0-1 0,0 1 0,-1 0 0,1 0 0,0 0 0,0 0 0,-1 0 0,1 0 0,0 0 0,0 0 0,0 0 0,-1 0 0,1 0 0,0 0 0,0 0 0,-1 0 0,1 0 0,0 0 0,0 0 0,0 0 0,-1 0 0,1 1 0,-6 14 0,2 26 0,2 0 0,3 44 0,1-20 0,-2-46 0,1 0 0,1-1 0,1 1 0,0 0 0,2-1 0,0 0 0,12 27 0,-15-38 0,1-1 0,1 1 0,-1-1 0,1 1 0,0-1 0,1 0 0,0-1 0,-1 1 0,2-1 0,-1 0 0,1 0 0,-1-1 0,1 1 0,0-1 0,1-1 0,-1 1 0,1-1 0,0 0 0,0 0 0,0-1 0,0 0 0,8 1 0,-9-2 0,1 0 0,-1 0 0,0-1 0,0 0 0,1 0 0,-1-1 0,0 0 0,0 0 0,0 0 0,0-1 0,0 0 0,0 0 0,0 0 0,0-1 0,-1 0 0,1 0 0,-1 0 0,0-1 0,0 0 0,0 0 0,0 0 0,-1 0 0,1-1 0,-1 0 0,-1 0 0,6-8 0,0-2 0,0-1 0,-1 0 0,0 0 0,-2-1 0,0 0 0,-1 0 0,6-35 0,-5 3 0,-2-82 0,-4 115-1,0 0 1,-2 0-1,-5-27 1,6 39 1,0-1 1,-1 1 0,1 0-1,-1-1 1,0 1-1,0 0 1,0 0 0,0 0-1,-1 0 1,0 1-1,1-1 1,-2 1 0,1 0-1,0-1 1,0 1-1,-1 1 1,-5-4 0,8 5-3,0 0 0,-1 1 1,1-1-1,0 1 0,0-1 1,-1 1-1,1 0 1,0 0-1,-1-1 0,1 1 1,-1 0-1,1 0 0,0 0 1,-1 0-1,1 1 0,0-1 1,-1 0-1,1 1 0,0-1 1,-1 1-1,1-1 1,0 1-1,0-1 0,0 1 1,-1 0-1,1 0 0,0-1 1,0 1-1,0 0 0,0 0 1,0 0-1,0 0 1,1 0-1,-1 1 0,0-1 1,1 0-1,-1 0 0,0 0 1,0 2-1,-2 5 1,0 1 0,0-1-1,1 1 1,-3 13 0,2-2 0,0 1 0,1-1 0,1 1 0,1-1 0,1 1 0,1 0 0,7 34 0,-6-45 0,0 1 0,1-1 0,0 0 0,0 0 0,1-1 0,1 1 0,-1-1 0,2 0 0,-1-1 0,1 1 0,0-1 0,1-1 0,0 1 0,0-1 0,0-1 0,17 10 0,-12-10 2,0 0 0,1-2 0,0 1 0,0-2 0,0 0 0,0 0 0,0-2 0,0 1 0,1-2 1,-1 0-1,0-1 0,17-2 0,-24 1-2,1 1 0,-1-1 0,0-1 1,0 1-1,0-1 0,0 0 1,0-1-1,-1 0 0,1 0 0,-1 0 1,0-1-1,0 0 0,-1 0 0,0 0 1,1-1-1,-2 0 0,1 0 0,-1 0 1,0 0-1,0-1 0,5-13 0,-1 2 0,-1-1 0,-1 0 0,-1 0 0,0 0 0,-2-1 0,0 1 0,0-25 0,-2 16 0,0 5 0,-3-43 0,2 60 0,-1 0 0,0 0 0,-1 1 0,1-1 0,-1 1 0,0-1 0,0 1 0,-1 0 0,0-1 0,0 1 0,0 0 0,-6-6 0,9 9 0,-2 1 0,1 0 0,0-1 0,0 1 0,0 0 0,0 0 0,-1 0 0,1 0 0,-1 0 0,1 0 0,-1 0 0,1 0 0,-1 0 0,1 1 0,-1-1 0,0 1 0,1-1 0,-1 1 0,0 0 0,0-1 0,1 1 0,-1 0 0,0 0 0,0 0 0,1 1 0,-1-1 0,0 0 0,1 1 0,-1-1 0,0 1 0,1-1 0,-1 1 0,0 0 0,1 0 0,-1-1 0,1 1 0,0 0 0,-1 0 0,1 1 0,0-1 0,-1 0 0,1 0 0,0 1 0,-1 2 0,-4 3 0,1 1 0,1 0 0,-1 0 0,1 1 0,1-1 0,0 1 0,-3 10 0,0 18 0,1 1 0,2 0 0,1 0 0,2 0 0,7 50 0,-6-74 0,2-1 0,0 1 0,0-1 0,1 0 0,1 0 0,1 0 0,-1-1 0,2 1 0,12 18 0,-15-25 0,1 0 0,0 0 0,0 0 0,0-1 0,1 0 0,-1 0 0,1 0 0,0-1 0,1 0 0,-1 0 0,1 0 0,-1-1 0,1 0 0,0 0 0,1-1 0,-1 0 0,0 0 0,15 1 0,-17-2 0,3-1 0,0 0 0,0 0 0,0 0 0,14-3 0,-19 2 0,0 0 0,-1 0 0,1 0 0,0-1 0,0 1 0,-1-1 0,1 1 0,-1-1 0,0 0 0,1 0 0,-1 0 0,0 0 0,0 0 0,0-1 0,-1 1 0,3-4 0,3-6 0,-1-1 0,0 0 0,-1 0 0,0-1 0,-1 1 0,0-1 0,3-26 0,1-108 0,-3 24 0,-4 110 0,2 0 0,-1 0 0,2 0 0,7-21 0,-9 31 0,-1 0 0,1 1 0,0-1 0,0 0 0,1 1 0,-1 0 0,1-1 0,-1 1 0,1 0 0,0 0 0,0 1 0,0-1 0,1 1 0,-1-1 0,1 1 0,-1 0 0,1 0 0,0 1 0,0-1 0,4 0 0,3-1 0,0 1 0,0 1 0,0 0 0,0 0 0,21 3 0,-27-2 0,-1 0 0,0 1 0,1 0 0,-1 0 0,0 1 0,0-1 0,0 1 0,0 0 0,0 0 0,0 0 0,-1 0 0,1 1 0,-1-1 0,1 1 0,-1 0 0,0 0 0,4 5 0,-2 0 0,-1 0 0,0 0 0,0 0 0,-1 0 0,0 0 0,-1 1 0,1-1 0,1 18 0,-2 4 0,-1 40 0,-1-39 0,-2-4 0,0 0 0,-12 49 0,8-50 0,1 0 0,-2 50 0,7-73 0,0-1 0,0 1 0,0 0 0,1 0 0,-1 0 0,1 0 0,0 0 0,0-1 0,0 1 0,0 0 0,0-1 0,0 1 0,1-1 0,-1 1 0,1-1 0,0 0 0,0 0 0,0 1 0,0-1 0,0-1 0,0 1 0,0 0 0,1 0 0,-1-1 0,1 1 0,-1-1 0,1 0 0,4 1 0,4 2 0,0-2 0,0 0 0,1 0 0,-1-1 0,23 0 0,-30-1 0,0 0 0,0-1 0,0 1 0,0-1 0,0 0 0,0 0 0,0 0 0,0-1 0,0 1 0,0-1 0,-1 0 0,1 0 0,-1 0 0,1-1 0,-1 1 0,0-1 0,4-3 0,-2 0 0,0 0 0,-1-1 0,1 0 0,-1 1 0,-1-1 0,1 0 0,-1-1 0,3-11 0,0-9 0,0 0 0,-2 0 0,1-57 0,-5-278 0,-8 529 0,0 16 0,7-150 0,0-15 0,1-1 0,0 1 0,1-1 0,1 1 0,4 17 0,-5-30 0,0-1 0,1 1 0,-1-1 0,1 1 0,-1-1 0,1 0 0,0 1 0,0-1 0,1 0 0,-1 0 0,1-1 0,-1 1 0,1 0 0,0-1 0,0 0 0,0 0 0,0 0 0,0 0 0,1 0 0,-1 0 0,0-1 0,1 0 0,-1 1 0,1-1 0,0-1 0,-1 1 0,8 0 0,-5 0 0,-1-1 0,1 1 0,-1-1 0,1 0 0,-1-1 0,1 1 0,-1-1 0,1 0 0,-1-1 0,0 1 0,0-1 0,1 0 0,5-4 0,-6 2 0,0 0 0,0-1 0,0 1 0,0-1 0,-1 0 0,0-1 0,0 1 0,-1-1 0,1 0 0,4-11 0,2-6 0,-1 0 0,-1 0 0,-2-1 0,0 0 0,5-48 0,-5-125 0,-6 164 0,0 1325 0,0-1253 0,-1 1 0,-3-1 0,-1 0 0,-13 49 0,15-74 0,-2 0 0,1-1 0,-2 1 0,0-1 0,0 0 0,-1-1 0,-1 0 0,0 0 0,-1 0 0,0-1 0,-1-1 0,0 1 0,-1-1 0,-22 16 0,29-24 0,0 0 0,0 0 0,0 0 0,0 0 0,0-1 0,-6 2 0,9-3 0,-1 0 0,1 1 0,-1-1 0,1 0 0,0 0 0,-1 0 0,1 0 0,-1 0 0,1 0 0,-1-1 0,1 1 0,0 0 0,-1-1 0,1 1 0,0-1 0,-1 1 0,1-1 0,0 0 0,0 1 0,0-1 0,-1 0 0,1 0 0,0 0 0,0 0 0,-1-2 0,-3-5 0,1 1 0,0-2 0,1 1 0,0 0 0,0-1 0,1 1 0,0-1 0,0 0 0,0-10 0,-1-91 0,3 78 0,7-165 0,-4 169 0,2 0 0,0 0 0,2 0 0,21-51 0,-5 30 0,2 0 0,3 2 0,1 1 0,3 1 0,1 1 0,70-69 0,-47 60 0,3 3 0,2 2 0,2 3 0,81-44 0,-81 51 0,-41 23-6,1 1 1,0 1 0,49-18 0,-64 29-604</inkml:trace>
</inkml:ink>
</file>

<file path=ppt/ink/ink13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3"/>
    </inkml:context>
    <inkml:brush xml:id="br0">
      <inkml:brushProperty name="width" value="0.05" units="cm"/>
      <inkml:brushProperty name="height" value="0.05" units="cm"/>
      <inkml:brushProperty name="color" value="#FFFFFF"/>
    </inkml:brush>
  </inkml:definitions>
  <inkml:trace contextRef="#ctx0" brushRef="#br0">0 51 31278,'0'0'344,"13"0"41,156 1 93,211-3-356,-316 0-111,-1-3 1,100-21 0,-128 15 1,-35 9-25,-5 0 8,-10 1-1,-144 1-452,96 0-218</inkml:trace>
</inkml:ink>
</file>

<file path=ppt/ink/ink13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4"/>
    </inkml:context>
    <inkml:brush xml:id="br0">
      <inkml:brushProperty name="width" value="0.05" units="cm"/>
      <inkml:brushProperty name="height" value="0.05" units="cm"/>
      <inkml:brushProperty name="color" value="#FFFFFF"/>
    </inkml:brush>
  </inkml:definitions>
  <inkml:trace contextRef="#ctx0" brushRef="#br0">312 14 31406,'13'-13'600,"-7"13"-197,-5 26-106,-1-6-361,0 873 109,0-892-45,0-1 0,-1 1 0,1-1 0,0 0 0,0 1 0,0-1 0,-1 1 0,1-1 0,0 0 0,0 1 0,-1-1 0,1 1 0,0-1 0,-1 0 0,1 1 0,0-1 0,-1 0 0,1 0 0,-1 1 0,1-1 0,0 0 0,-1 0 0,1 0 0,-1 0 0,1 1 0,-1-1 0,1 0 0,-1 0 0,1 0 0,-1 0 0,1 0 0,0 0 0,-1 0 0,1 0 0,-1 0 0,0-1 0,-20-2 0,13 0-2,-1-1 0,1 0 1,-1-1-1,1 0 0,-12-9 1,-21-14-5,9 10 6,13 7 0,0 1 0,0 0 0,0 1 0,-2 1 0,1 1 0,-22-4 0,42 11-1,0 0 1,1 0-1,-1 0 1,0 0-1,0 0 1,0 0-1,0 0 1,0 1-1,0-1 1,0 0-1,0 0 1,0 0-1,0 0 1,0 0-1,0 0 1,0 0-1,0 0 1,0 1-1,0-1 1,0 0-1,0 0 1,0 0-1,0 0 1,0 0-1,0 0 1,0 0-1,0 1 1,0-1-1,0 0 1,0 0-1,0 0 1,0 0-1,0 0 1,0 0-1,0 0 1,0 0-1,0 1 1,0-1-1,-1 0 1,1 0-1,0 0 1,0 0-1,0 0 1,0 0-1,0 0 1,0 0-1,0 0 1,0 0-1,0 0 1,-1 0-1,1 0 1,0 0-1,0 0 1,0 0-1,0 0 1,0 0-1,0 0 1,0 0-1,-1 0 1,1 0-1,0 0 1,0 0-1,0 0 1,0 0-1,0 0 1,0 0-1,8 10 3,8 2-2,-1-1 0,2 0 0,-1-1 0,1 0 0,1-2 1,0 0-1,0-1 0,1-1 0,-1 0 0,1-2 0,23 3 0,10-1-5,1-2 0,103-6 1,-150 2 4,0-1 0,0 0 0,-1 0 0,1 0 1,0 0-1,-1-1 0,1 0 0,-1 0 0,0-1 0,0 0 1,0 0-1,0 0 0,0 0 0,8-8 0,-8 5-2,1 0 0,-1-1 0,-1 1-1,1-1 1,-1 0 0,-1 0 0,1-1 0,-1 1-1,3-13 1,1-11-10,-2 0 0,-1 0 0,-1 0 0,-3-45 1,0 59 7,-2-37-6,1-48 7,2 92 7,0 0 0,0 1 0,1-1 0,0 1 0,1-1 0,0 1 0,8-16 0,-10 22-2,1 1 1,0-1-1,0 1 1,0-1-1,1 1 1,-1 0 0,0 0-1,1 0 1,0 1-1,-1-1 1,1 0-1,0 1 1,0 0-1,0 0 1,-1 0 0,2 0-1,-1 0 1,0 0-1,0 1 1,0 0-1,0-1 1,4 1 0,-2 0-3,-1 1 0,0-1 0,0 0 1,1 1-1,-1 0 0,0 0 1,0 0-1,0 1 0,0 0 1,0-1-1,0 1 0,-1 0 0,1 1 1,0-1-1,-1 1 0,4 3 1,4 7 0,-1 1 0,0 0 1,-2 0-1,0 1 1,0 0-1,-1 1 1,-1-1-1,0 1 1,5 27-1,-4-5-1,-1-1-1,-2 1 1,0 46 0,-3-47 0,0-27-1,0-1 1,-1 1 0,0-1-1,0 1 1,-1-1 0,-4 16-1,5-25 1,0 0 0,0 0 0,0 0 0,0 0 0,0 0-1,0 0 1,0 0 0,0 0 0,0 0 0,0 0 0,0 0-1,0-1 1,0 1 0,0 0 0,0 0 0,0 0 0,0 0 0,0 0-1,0 0 1,0 0 0,0 0 0,0 0 0,0 0 0,0 0-1,0 0 1,-1 0 0,1 0 0,0 0 0,0 0 0,0 0 0,0 0-1,0 0 1,0 0 0,0-1 0,0 1 0,0 0 0,0 0-1,0 0 1,0 0 0,0 0 0,-1 0 0,1 0 0,0 0 0,0 0-1,0 0 1,0 0 0,0 0 0,0 1 0,0-1 0,0 0 0,0 0-1,0 0 1,0 0 0,0 0 0,0 0 0,-1 0 0,0-11 8,1 7-8,5-120-11,-3 107 11,1 0-1,0 0 1,1 1 0,1-1-1,10-22 1,-3 14-2,0 1 0,2 1-1,28-39 1,-37 56 4,0 0 0,0 0 0,0 1 0,1-1 0,-1 1 0,2 0 0,-1 1 0,0-1 0,1 1 0,0 0 0,0 1 0,0 0 0,0 0 0,0 0 0,1 1 0,-1 0 0,1 1 0,10-2 0,-17 4-2,0-1 1,0 0-1,1 0 0,-1 0 0,0 1 0,0-1 1,1 1-1,-1-1 0,0 1 0,0-1 0,0 1 0,0 0 1,0-1-1,1 1 0,-1 0 0,-1 0 0,1 0 1,0 0-1,0 0 0,0 0 0,0 0 0,-1 0 1,1 0-1,-1 0 0,1 1 0,0-1 0,-1 2 0,9 38 9,-7-30-7,2 32 3,-1 77-1,-5-90-3,2 0 0,1 0 1,1 0-1,2-1 0,14 54 0,-12-68-59,1-8-185</inkml:trace>
</inkml:ink>
</file>

<file path=ppt/ink/ink13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6"/>
    </inkml:context>
    <inkml:brush xml:id="br0">
      <inkml:brushProperty name="width" value="0.05" units="cm"/>
      <inkml:brushProperty name="height" value="0.05" units="cm"/>
      <inkml:brushProperty name="color" value="#FFFFFF"/>
    </inkml:brush>
  </inkml:definitions>
  <inkml:trace contextRef="#ctx0" brushRef="#br0">1 706 31614,'0'2'627,"0"10"-609,0 1 0,1-1 0,0 0 0,1 0 0,1 0-1,0 0 1,0 0 0,1 0 0,6 11 0,-7-18-16,0 0 0,0 0 0,1-1 0,-1 1 0,1-1 0,0 1 0,1-1 0,-1-1 0,1 1 1,-1 0-1,1-1 0,0 0 0,0 0 0,1-1 0,-1 0 0,0 1 0,1-2 0,-1 1 0,1-1 0,0 1 0,10-1 1,-10 0 0,1 0 0,-1-1 1,1 0-1,0-1 0,-1 1 1,1-1-1,-1-1 0,1 1 1,-1-1-1,0 0 0,0 0 1,0-1-1,0 0 0,6-3 1,-4-1-3,0 1 0,0-1 0,-1 0 1,0-1-1,0 1 0,-1-1 0,0-1 1,8-12-1,-1-4 1,-1 0 0,-1-1 0,-1 0 0,-2 0 0,0-1 0,4-34 0,13-169 0,-23 196-2,8-260 93,-10 298-92,0 1-1,0 0 0,-1-1 1,0 1-1,0 0 0,0-1 1,-3 7-1,-4 14 0,-2 17 0,2 1 0,-3 62 0,7 88 0,4-183 0,0 21 2,2 0 1,1-1 0,1 1-1,14 54 1,-15-74-3,1 0 0,0 0 0,1-1 0,0 1 1,0-1-1,1 0 0,0-1 0,1 1 1,0-1-1,1 0 0,0-1 0,0 0 0,1 0 1,0-1-1,19 13 0,-16-16 0,-1 0 0,1 0 0,-1-1 0,1 0 0,0-1 0,0-1 0,1 0 0,-1 0 0,18-2 0,-18 1 0,-7 0 0,0-1 0,1 1 0,-1-1 0,0 0 0,0 0 0,0-1 0,-1 1 0,1-1 0,0 0 0,0 0 0,-1-1 0,0 1 0,1-1 0,4-4 0,-3 1 0,1-1 0,-1 1 0,0-2 0,0 1 0,-1 0 0,0-1 0,6-12 0,-1-4 0,0-1 0,-2-1 0,0 1 0,6-46 0,0-56 5,-5-1 1,-12-194-1,3 312-5,0 7 2,0 0-1,0 0 0,0 0 0,0 0 1,-1 0-1,0 0 0,1 0 1,-1 0-1,-2-3 0,3 6-1,-1 0 0,1 1 1,0-1-1,-1 0 0,1 1 0,-1-1 0,1 0 0,0 1 0,-1-1 0,1 1 0,0-1 0,-1 1 0,1-1 1,0 1-1,0-1 0,-1 1 0,1-1 0,0 1 0,0-1 0,0 1 0,0-1 0,0 1 0,-1-1 0,1 1 1,0-1-1,0 1 0,1-1 0,-1 1 0,0 0 0,-5 240 0,7-146 0,4 367 16,-6-462-16,0 0 0,0 1 0,0-1 0,0 0 0,0 0 0,0 0 0,0 0 0,0 0 0,0 1 0,0-1 0,0 0 0,0 0 0,0 0 0,0 0 0,0 1 0,0-1 0,0 0 0,0 0 0,0 0 0,0 0 0,1 0 0,-1 1 0,0-1 0,0 0 0,0 0 0,0 0 0,0 0 0,0 0 0,0 0 0,1 0 0,-1 0 0,0 1 0,0-1 0,0 0 0,0 0 0,0 0 0,1 0 0,-1 0 0,0 0 0,0 0 0,0 0 0,0 0 0,0 0 0,1 0 0,-1 0 0,0 0 0,0 0 0,0 0 0,0 0 0,1 0 0,-1 0 0,0 0 0,0 0 0,0 0 0,0 0 0,0-1 0,1 1 0,-1 0 0,0 0 0,0 0 0,0 0 0,8-8 0,2-11 0,-1 0 0,-1-1 0,-1 1 0,7-32 0,-4 15 0,9-29 0,-5 9 0,4 1 0,42-95 0,-56 143 0,0 0 0,1 0 0,0 1 0,0-1 0,0 1 0,9-8 0,-12 12 0,-1 1 0,1 0 0,0-1 0,-1 1 0,1 0 0,0 0 0,0 0 0,-1 0 0,1 0 0,0 0 0,0 1 0,0-1 0,0 1 0,0-1 0,0 1 0,0 0 0,1 0 0,-1 0 0,0 0 0,0 0 0,0 0 0,0 0 0,0 1 0,0-1 0,0 1 0,0 0 0,0-1 0,3 3 0,-3-1 0,1 1 0,-1 0 0,0 0 0,0 1 0,-1-1 0,1 0 0,0 0 0,-1 1 0,0-1 0,0 1 0,0-1 0,0 1 0,-1 0 0,1-1 0,-1 1 0,0 5 0,1 0 0,4 63 0,-6 93 0,1-135 0,-9 50 0,5-63 0,2 1 0,0 0 0,1-1 0,1 1 0,3 34 0,-2-50 0,0 0 0,-1 0 0,1 0 0,0 0 0,0 0 0,0 0 0,1-1 0,-1 1 0,0 0 0,0-1 0,1 1 0,-1-1 0,1 1 0,0-1 0,-1 0 0,1 0 0,0 1 0,0-1 0,0-1 0,0 1 0,0 0 0,0 0 0,0-1 0,3 1 0,5 2 0,1-2 0,0 1 0,16-1 0,-24-1 0,15 0 0,-2 2 0,-1-1 1,1-1-1,-1-1 0,1 0 0,-1-1 1,1-1-1,-1 0 0,0-1 0,0 0 0,17-9 1,-16 4-1,0-1 0,-1-1 0,-1 0 0,0-1 0,0-1 0,-1 0 1,-1 0-1,0-2 0,-1 1 0,-1-1 0,0-1 0,-1 0 0,-1 0 0,0-1 0,9-31 1,-5 5-2,-2-1 0,-2 0 0,-1 0 1,-3-1-1,-1-57 0,-3 99 1,0 0 0,0 1 0,0-1 0,0 0 0,-1 0 0,1 1 1,-1-1-1,1 1 0,-1-1 0,0 0 0,-2-3 0,2 6 1,1-1-1,-1 0 1,0 0-1,0 1 0,0-1 1,0 0-1,0 1 1,-1 0-1,1-1 1,0 1-1,0-1 1,0 1-1,0 0 1,0 0-1,-1 0 1,1 0-1,0 0 1,0 0-1,0 0 1,-1 0-1,1 0 1,0 0-1,0 1 1,-2-1-1,1 1 0,1-1 1,-1 1-1,0-1 0,1 1 0,-1 0 0,0 0 1,1 0-1,-1-1 0,1 1 0,-1 1 0,1-1 0,-1 0 1,1 0-1,0 0 0,0 1 0,0-1 0,0 1 0,-2 2 1,-10 32-2,10-27 1,-4 17 0,1 0 0,2 1-1,-2 41 1,5 82 3,2-143-2,-1 5 0,1 0 0,0 0 0,1-1 0,1 1 0,0-1 0,0 1 0,1-1 0,1 0 0,0 0 0,0-1 0,1 0 0,0 0 0,15 18 0,-15-21-1,0-1 0,1 1 0,0-1-1,0-1 1,1 1 0,0-1 0,0 0 0,0-1-1,0 0 1,1 0 0,-1-1 0,1 0-1,0-1 1,0 0 0,0 0 0,1-1 0,15 1-1,-23-2 0,-1 0-1,1 0 0,0 0 1,-1 0-1,1 0 0,-1 0 1,1 0-1,-1-1 1,0 1-1,1-1 0,-1 1 1,1-1-1,-1 1 0,0-1 1,1 0-1,-1 1 0,0-1 1,1 0-1,-1 0 0,0 0 1,0 0-1,0 0 0,0 0 1,0-1-1,0 1 1,0-2-1,1-1-34,-1 0 0,0-1 0,0 1-1,-1-1 1,1 1 0,-1-1 0,-1-6 0,1 6-20,0-51-1025</inkml:trace>
</inkml:ink>
</file>

<file path=ppt/ink/ink13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6"/>
    </inkml:context>
    <inkml:brush xml:id="br0">
      <inkml:brushProperty name="width" value="0.05" units="cm"/>
      <inkml:brushProperty name="height" value="0.05" units="cm"/>
      <inkml:brushProperty name="color" value="#FFFFFF"/>
    </inkml:brush>
  </inkml:definitions>
  <inkml:trace contextRef="#ctx0" brushRef="#br0">0 42 31775,'49'0'208,"23"0"-16,13 0 32,13 0-128,1 0-80,-14-9-16,-13-9-144,-20 4-993</inkml:trace>
</inkml:ink>
</file>

<file path=ppt/ink/ink13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32"/>
    </inkml:context>
    <inkml:brush xml:id="br0">
      <inkml:brushProperty name="width" value="0.05" units="cm"/>
      <inkml:brushProperty name="height" value="0.05" units="cm"/>
      <inkml:brushProperty name="color" value="#FFFFFF"/>
    </inkml:brush>
  </inkml:definitions>
  <inkml:trace contextRef="#ctx0" brushRef="#br0">1 1185 29886,'3'-8'318,"0"0"0,0 0 1,0 0-1,-1 0 0,0-1 1,1-15-1,7-26 124,-4 39-295,-4 21-99,-3 37-77,1-26 42,-1-19-13,1-1-1,0 1 1,0 0 0,0-1-1,0 1 1,1-1 0,-1 1 0,0 0-1,1-1 1,-1 1 0,1-1-1,0 1 1,-1-1 0,1 1-1,0-1 1,0 0 0,0 1-1,0-1 1,0 0 0,0 0 0,0 0-1,0 0 1,0 0 0,1 0-1,-1 0 1,0 0 0,4 1-1,0 0 2,1-1 0,0 0 0,0 0-1,0 0 1,0-1 0,8-1 0,-6 1 2,-4 0-3,0-1-1,0 0 1,0 0 0,0-1-1,0 1 1,0-1 0,0 0-1,-1 0 1,1 0 0,-1 0-1,1-1 1,-1 0-1,0 1 1,0-1 0,0 0-1,-1 0 1,1-1 0,-1 1-1,1-1 1,-1 1 0,0-1-1,2-4 1,6-14-3,-1 1 1,12-39-1,0-19 0,-3-2 1,9-94-1,-1-167-3,-23 300 7,8-236 12,-9 265-14,-2 14-3,1 24-4,12 747 21,-12-567-13,-18 602 0,15-784 0,-9 86 0,8-97 0,1 1 0,-1-1 0,-1 0 0,-1 0 0,1 0 0,-8 12 0,11-22 0,0 0 0,-1 0 0,1 0 0,-1 0 0,1 0 0,-1 0 0,1-1 0,-1 1 0,0-1 0,0 1 0,0-1 0,0 0 0,0 0 0,0 0 0,0 0 0,0 0 0,-1 0 0,1 0 0,0-1 0,0 1 0,-1-1 0,1 1 0,0-1 0,-1 0 0,1 0 0,-1 0 0,1-1 0,0 1 0,-1 0 0,1-1 0,0 1 0,0-1 0,-1 0 0,1 0 0,0 0 0,0 0 0,0 0 0,-4-3 0,0-4-1,-1-1 0,1 0 0,1 0-1,-1 0 1,1-1 0,1 0 0,-4-12 0,-24-82-23,29 89 20,-7-25-36,3 0 1,2 0-1,1-1 1,2-67-1,3 97 31,-1 0 0,2 0 0,0 1-1,0-1 1,0 1 0,2-1 0,-1 1 0,1 0 0,1 0-1,0 0 1,0 1 0,1 0 0,0 0 0,0 0-1,1 1 1,1-1 0,10-9 0,35-28 45,99-69 1,-103 82 7,-1-2 1,-2-3-1,56-57 1,-90 81-39,-1 0 1,0 0-1,0-1 0,-2-1 1,0 0-1,-1 0 0,0-1 0,-1 1 1,-1-2-1,-1 1 0,-1-1 1,0 0-1,-1 0 0,-1 0 1,0-22-1,-2-34 10,0 74-16,0 0 0,0 0 0,-1 0 0,1 0 0,0 1 0,0-1 0,0 0 0,0 0 0,0 0 0,0 0 0,-1 0 0,1 0 0,0 0 0,0 0 0,0 0 0,0 0 0,0 0 0,-1 0 0,1 0 0,0 0 0,0 0 0,0 0 0,0 0 0,0 0 0,-1 0 0,1 0 0,0 0 0,0 0 0,0 0 0,0 0 0,0-1 0,-1 1 0,1 0 0,0 0 0,0 0 0,0 0 0,0 0 0,0 0 0,0 0 0,0 0 0,0-1 0,0 1 0,-1 0 0,1 0 0,0 0 0,0 0 0,0 0 0,0-1 0,0 1 0,0 0 0,0 0 0,0 0 0,0 0 0,0-1 0,-7 17 0,3 35 0,2-1 0,4 53 0,-1-55 3,0-21-2,0 0 1,2 0-1,1 0 1,2 0-1,0-1 1,1 0-1,2 0 0,18 38 1,-25-61-3,0 1 1,-1-1-1,1 0 1,0 1-1,1-1 1,-1 0-1,1 0 1,-1 0-1,1-1 1,0 1-1,0-1 1,0 1-1,0-1 1,0 0-1,1 0 0,-1 0 1,1-1-1,-1 1 1,1-1-1,-1 0 1,1 0-1,0 0 1,0 0-1,0-1 1,-1 1-1,1-1 1,0 0-1,0 0 1,4-1-1,-6 1 1,0-1 0,0 1 0,1 0 0,-1-1 0,0 1 0,0-1 0,0 0 0,0 0 0,0 0 0,0 0 0,0 0 0,-1 0 0,1 0 0,0 0 0,0-1 0,-1 1 0,3-3 0,0-1 0,-1 1 0,1-1 0,-1-1 0,0 1 0,0 0 0,2-7 0,3-11 0,-2 0 0,6-31 0,-11 50 0,6-46 0,1-81-1,-7 85 2,2 0 1,10-50-1,-13 94-1,0 0 1,1 0-1,0-1 1,-1 1-1,1 0 1,0 0-1,0 0 1,0 0 0,0 0-1,1 0 1,-1 0-1,0 0 1,1 1-1,-1-1 1,1 0-1,0 1 1,-1-1-1,1 1 1,0 0 0,0 0-1,0 0 1,0-1-1,0 2 1,0-1-1,5-1 1,1 1-1,0 0-1,-1 0 1,1 1 0,0 0 0,15 3 0,-18-2 0,-1-1 0,1 1 0,-1 0 0,1 1 0,-1-1 0,0 1 0,1-1 0,-1 1 0,0 1 0,0-1 0,0 1-1,-1-1 1,1 1 0,3 4 0,-1-1 1,0 1-1,-1 0 0,0 0 0,0 0 0,0 0 1,5 14-1,-3-3-2,-1 0-1,0 0 1,-2 1-1,0 0 1,3 33 0,-7-37 1,4 88-2,-4-90 3,-1 0 1,0-1-1,-1 1 0,-1 0 0,-6 20 0,6-26-4,1 0-1,0 0 1,0 1 0,0-1-1,1 1 1,0-1 0,0 11-1,1-17 3,0-1 1,1 1-1,-1 0 0,0-1 0,0 1 0,0-1 0,0 1 0,0-1 1,1 1-1,-1-1 0,0 1 0,1-1 0,-1 1 0,0-1 0,1 1 0,-1-1 1,0 1-1,1-1 0,-1 1 0,1-1 0,-1 0 0,1 1 0,-1-1 1,1 0-1,-1 1 0,1-1 0,-1 0 0,1 0 0,0 0 0,-1 1 0,1-1 1,0 0-1,25 1-16,-17-2 20,3 2-3,-1-2-1,1 0 1,-1 0-1,1-1 1,-1 0 0,1-1-1,13-5 1,-17 4 2,-1 0 0,1 0 0,-1-1 0,0 0 0,0 0-1,-1-1 1,1 1 0,-1-1 0,-1-1 0,1 1 0,5-10 0,-2 1 0,-1 1 0,-1-1-1,0 0 1,-1 0 0,-1-1 0,0 1 0,3-21 0,11-120 12,-15 102-12,-1 27 7,-2 10-3,0 0-1,1 0 1,1 0 0,1 0 0,0 1-1,1-1 1,9-18 0,-13 33-4,0 0 0,1 0-1,-1 0 1,0 0 0,1 0 0,0 0 0,-1 0 0,1 0 0,0 0 0,0 1 0,0-1 0,0 1 0,0 0 0,0-1 0,1 1 0,-1 0 0,0 0 0,0 1 0,1-1 0,-1 0 0,1 1 0,-1-1 0,1 1 0,-1 0-1,1 0 1,-1 0 0,1 0 0,-1 0 0,1 1 0,-1-1 0,5 2 0,-2 0-1,1 0 0,-1 0 0,0 0 0,0 1 0,0 0 0,0 0 0,-1 0-1,1 1 1,-1 0 0,0-1 0,0 1 0,5 7 0,10 17 1,-2 0 0,-2 1 1,0 1-1,-2 0 0,-1 1 0,-2 0 1,-1 1-1,-1 0 0,-2 1 0,-1-1 1,-2 1-1,0 37 0,-3-45-1,-2 37 0,1-57 0,0-1 0,0 0 0,-1 1 0,1-1 0,-1 0 0,0 0 0,0 0 0,0 0 0,-1 0 0,1 0 0,-6 5 0,1-2 0,-1 1 0,-1-1 0,1-1 0,-1 0 0,0 0 0,-1-1 0,1 0 0,-1 0 0,0-1 0,0 0 0,-1-1 0,-11 2 0,-8 0 0,-1-1 0,-60-1 0,88-2 0,-1-1 0,1 0 0,0-1 0,0 1 0,-1 0 0,1-1 0,0 0 0,0 0 0,-1 0 0,1 0 0,0 0 0,0-1 0,0 1 0,1-1 0,-1 0 0,0 0 0,1 0 0,-1 0 0,-2-3 0,2 0 0,1 1 0,-1 0 0,1-1 0,0 1 0,0-1 0,1 1 0,0-1 0,-1 0 0,2 0 0,-1 0 0,0 1 0,1-8 0,0 4-1,-1 2-1,1-1-1,0 0 0,0 0 0,0 0 0,3-8 0,-3 13 3,1 1-1,-1-1 1,1 1-1,0-1 1,-1 1-1,1 0 1,0-1-1,0 1 1,0 0-1,0 0 1,0-1-1,0 1 1,0 0-1,0 0 1,1 0-1,-1 0 1,0 1-1,1-1 1,-1 0-1,0 0 1,1 1-1,-1-1 0,1 1 1,-1-1-1,1 1 1,-1 0-1,4 0 1,4-2 0,1 2 0,0-1-1,0 2 1,0-1 0,0 1 0,0 1 0,0 0 0,0 0-1,-1 1 1,1 0 0,-1 1 0,0 0 0,0 0 0,0 1-1,10 7 1,-2-1-3,0 0-1,1-2 1,-1 0-1,2-1 1,-1-1-1,1-1 0,0 0 1,1-2-1,-1 0 1,1-1-1,29 1 1,-30-4 2,2 1 0,-1-1 0,32-4 0,-46 4 2,0-2-1,0 1 0,-1-1 0,1 1 1,-1-2-1,0 1 0,1 0 0,-1-1 0,0 0 1,0 0-1,-1-1 0,1 0 0,6-6 1,-1-2 1,-1-1 0,0 0 0,-1 0 1,0-1-1,-1 0 0,-1-1 0,0 1 1,-1-1-1,-1 0 0,6-31 0,-3-8 1,0-95 0,-7 131-4,0-413 49,-9 487-32,5 283 9,5-292-21,17 167 11,-1 15-174,-20-230-686,-13-7-1861</inkml:trace>
</inkml:ink>
</file>

<file path=ppt/ink/ink13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32"/>
    </inkml:context>
    <inkml:brush xml:id="br0">
      <inkml:brushProperty name="width" value="0.05" units="cm"/>
      <inkml:brushProperty name="height" value="0.05" units="cm"/>
      <inkml:brushProperty name="color" value="#FFFFFF"/>
    </inkml:brush>
  </inkml:definitions>
  <inkml:trace contextRef="#ctx0" brushRef="#br0">1 115 32255,'46'0'160,"19"0"-32,17-3-48,6-8-32,7-4-16,7 3-16,-14 3-16,-12-3 0,-31 4 0,-22-1-16,-23-3-32,-3 0-256,-49 0-753</inkml:trace>
</inkml:ink>
</file>

<file path=ppt/ink/ink13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33"/>
    </inkml:context>
    <inkml:brush xml:id="br0">
      <inkml:brushProperty name="width" value="0.05" units="cm"/>
      <inkml:brushProperty name="height" value="0.05" units="cm"/>
      <inkml:brushProperty name="color" value="#FFFFFF"/>
    </inkml:brush>
  </inkml:definitions>
  <inkml:trace contextRef="#ctx0" brushRef="#br0">255 96 31422,'-3'-2'68,"0"-1"-1,0 1 1,0 0-1,0-1 1,0 1-1,0 1 1,0-1-1,-1 0 1,1 1 0,-1 0-1,1 0 1,-1 0-1,-3-1 1,-50 0-102,35 3 99,17-1-62,0 0-1,0 0 1,0 1 0,0-1 0,0 1-1,0 1 1,0-1 0,0 1 0,1 0-1,-1 0 1,0 0 0,1 0 0,0 1-1,-1 0 1,1 0 0,0 0 0,1 0-1,-1 1 1,0 0 0,1-1 0,0 1-1,-3 5 1,2-2-1,1 0-1,0 0 0,0 0 0,1 0 1,0 0-1,0 0 0,0 1 1,1-1-1,1 1 0,-1-1 0,1 1 1,0-1-1,1 1 0,2 12 1,-2-16 0,-1-1 0,1 1 0,1-1 0,-1 0 0,0 0 0,1 1 0,0-1 0,0 0 0,-1 0 0,2-1 0,-1 1 0,0 0 0,1-1 0,-1 1 0,5 2 0,-1-1 1,1 0 0,-1 0 0,1-1 0,-1 0 0,1-1 0,0 1 0,8 1 1,10 0 4,1 0 0,-1-2 1,32-1-1,-46-1-5,0 0 0,0 0 0,0-2 0,0 1-1,-1-1 1,16-5 0,-22 5-1,0 1 1,0-1-1,-1-1 0,1 1 1,-1 0-1,1-1 0,-1 0 1,0 0-1,0 0 1,0 0-1,0 0 0,-1 0 1,1-1-1,-1 0 0,0 1 1,0-1-1,0 0 0,-1 0 1,2-5-1,0 1-1,-1 0 0,0 0 1,0-1-1,-1 1 0,0 0 1,-1-1-1,0 1 0,0 0 0,-1-1 1,0 1-1,0 0 0,-1-1 0,0 1 1,0 0-1,-1 0 0,0 1 0,-1-1 1,1 1-1,-2-1 0,1 1 0,-1 0 1,0 1-1,0-1 0,-1 1 1,1 0-1,-2 0 0,1 1 0,-1-1 1,1 2-1,-1-1 0,-1 1 0,1 0 1,-1 0-1,1 1 0,-1 0 0,0 0 1,-15-2-1,15 3-1,0 1-1,0 0 1,0 1-1,-1 0 1,1 0 0,-16 3-1,21-2-1,0-1-1,0 2 0,-1-1 1,1 0-1,0 1 0,0-1 1,0 1-1,1 0 0,-1 0 1,0 0-1,1 0 0,-1 1 1,1-1-1,0 1 0,0-1 1,0 1-1,0 0 0,-3 5 1,1 1-51,0 0 0,1 0 0,0 1 0,-2 10 0,-4 44-734</inkml:trace>
</inkml:ink>
</file>

<file path=ppt/ink/ink13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34"/>
    </inkml:context>
    <inkml:brush xml:id="br0">
      <inkml:brushProperty name="width" value="0.05" units="cm"/>
      <inkml:brushProperty name="height" value="0.05" units="cm"/>
      <inkml:brushProperty name="color" value="#FFFFFF"/>
    </inkml:brush>
  </inkml:definitions>
  <inkml:trace contextRef="#ctx0" brushRef="#br0">0 175 32143,'3'-6'107,"-3"3"-65,1-1 1,0 1-1,0 0 1,0 0-1,1 1 0,-1-1 1,1 0-1,-1 0 1,1 1-1,2-4 0,-2 17-23,2 377 7,-2-34-20,1-131-6,-9-209 0,0-14 0,1-12 0,1-18 0,1-1 0,2 0 0,2-36 0,0 9 0,-1 51 0,0-92 0,17-140 0,44-137 0,-59 368 0,-1 1 0,1-1 1,0 1-1,0 0 0,5-9 0,-6 14-1,0 1 0,0-1 0,0 1 0,0-1 0,1 1 0,-1-1-1,0 1 1,1 0 0,-1 0 0,1 0 0,0 0 0,-1 0 0,1 0 0,0 0-1,-1 0 1,1 1 0,0-1 0,0 1 0,0-1 0,-1 1 0,1 0 0,0 0 0,0 0-1,2 0 1,2 0 1,0 0 0,0 1-1,0 0 1,-1 0 0,1 0-1,0 1 1,-1 0 0,1 0-1,-1 0 1,0 1 0,1-1-1,-1 2 1,-1-1 0,7 5-1,-3-1 1,-1 0 0,0 1 0,-1 0 0,0 0 0,0 0 0,0 1 0,7 16 0,-4-5 0,-2 1 0,0 0 0,-1 1 0,-1 0 0,-1 0 0,-1 0 0,1 23 0,-4-33 0,0 0 0,0 0 0,-1 0 0,-1 0 0,-3 13 0,4-20 0,-1 0 0,0 1 0,-1-2 0,1 1 0,-1 0 0,0 0 0,0-1 0,0 0 0,-1 1 0,0-1 0,1-1 0,-10 8 0,-8 3-1,-1-1-1,0 0 1,-1-2-1,0-1 1,-1 0-1,0-2 1,0-1-1,-43 7 1,224-18-111,-150 3 113,15-1 3,1-1 0,-1-1 1,40-12-1,-56 14-3,1-1-1,-2 1 1,1-1 0,0-1-1,-1 1 1,1-1-1,-1 0 1,0 0-1,0 0 1,-1-1-1,1 0 1,-1 1 0,0-2-1,-1 1 1,1 0-1,-1-1 1,0 0-1,3-7 1,7-29 6,-1 0 1,9-69 0,8-30 1,-23 121-9,0 1 0,1 1 0,1-1 0,1 2 0,13-22 0,-19 34 0,0 0 0,0 0 0,1 1 0,0-1 0,0 1 0,0-1 0,0 2 0,1-1 0,-1 0 0,1 1 0,0 0 0,1 0 0,-1 0 0,0 0 0,1 1 0,-1 0 0,1 0 0,0 1 0,-1 0 0,1 0 0,0 0 0,0 0 0,0 1 0,7 0 0,-11 0 0,0 0-1,0 0 1,0 0 0,0 0-1,0 0 1,-1 0 0,1 0-1,0 0 1,0 1 0,0-1-1,0 1 1,0-1 0,0 1 0,-1 0-1,1 0 1,0 0 0,0 0-1,-1 0 1,1 0 0,2 3-1,-3 0-1,1 0 0,-1 0 0,0 0-1,-1 0 1,1 0 0,-1 0 0,0 0-1,1 0 1,-2 6 0,1-10 2,0 1 0,-1 0 1,1-1-1,0 1 0,0-1 1,0 1-1,-1 0 1,1-1-1,0 1 1,-1-1-1,1 1 1,-1-1-1,1 1 1,0-1-1,-1 1 1,1-1-1,-1 0 0,1 1 1,-1-1-1,0 0 1,1 1-1,-1-1 1,1 0-1,-1 0 1,1 1-1,-2-1 1,-24 7 0,-5 3 2,20-1-2,0 0 0,1 0 1,0 1-1,1 1 0,0-1 1,1 2-1,0-1 0,1 1 0,0 0 1,-8 20-1,7-13-1,1 1 0,1 0 0,1 0-1,1 0 1,0 1 0,0 29 0,3-30 0,0 0 0,2 0 0,6 40 0,-5-53 0,0 0 0,0-1 0,1 1 0,0-1 0,0 1 0,0-1 0,1 0 0,0 0 0,0-1 0,1 1 0,-1-1 0,1 0 0,0 0 0,12 8 0,-9-8 1,0-1 0,0 0 0,1 0 0,0-1-1,-1 0 1,1-1 0,1 1 0,-1-2 0,0 1 0,0-1 0,1-1 0,-1 0 0,13-1-1,-20 1 1,1 0-1,0-1 1,0 1-1,-1 0 0,1-1 0,0 0 0,-1 0 0,1 1 0,0-2 1,-1 1-1,1 0 0,-1 0 0,1-1 0,-1 1 0,0-1 0,0 0 0,0 0 1,0 0-1,0 0 0,0 0 0,0 0 0,-1 0 0,1-1 0,-1 1 1,1-1-1,-1 1 0,0-1 0,1-2 0,2-8 3,0 0-1,-1 0 0,-1-1 1,2-19-1,3-303 14,-9 194-13,1 234-3,5 1 0,3-2 0,31 143 0,-36-226 0,0 0 0,1 0 0,-1 0 0,2-1 0,-1 1 0,1-1 0,5 9 0,-7-14 0,0 0 0,-1 0 0,1-1 0,0 1 0,0 0 0,0-1 0,0 1 0,0-1 0,0 0 0,0 0 0,0 0 0,1 0 0,-1 0 0,0 0 0,1-1 0,-1 1 0,1-1 0,-1 1 0,0-1 0,1 0 0,-1 0 0,1 0 0,-1 0 0,1-1 0,-1 1 0,1-1 0,-1 1 0,3-2 0,-2 1 0,-1-1 0,1 1 0,0-1 0,0 0 0,-1 0 0,1 0 0,-1 0 0,0 0 0,0-1 0,0 1 0,0-1 0,0 1 0,0-1 0,0 0 0,-1 0 0,2-4 0,19-54 0,-18 49 0,30-116 0,-23 80 0,1 1 0,3 0 0,2 1 0,25-48 0,-39 88 0,1 0 0,0 1 0,0-1 0,0 1 0,0 0 0,1 0 0,0 0 0,0 1 0,7-5 0,-9 7 0,0 0 0,1 1 0,-1-1 0,1 1 0,-1-1 0,1 1 0,0 1 0,-1-1 0,1 0 0,0 1 0,0 0 0,-1 0 0,1 0 0,0 0 0,0 0 0,-1 1 0,7 1 0,-7 0 0,1 0 0,-1-1 0,0 1 0,0 1 0,0-1 0,0 0 0,0 1 0,0 0 0,-1-1 0,1 1 0,-1 0 0,0 0 0,0 1 0,0-1 0,0 0 0,0 1 0,-1-1 0,1 1 0,0 3 0,0-1 0,6 13 0,-1 1 0,-1 0 0,-1 1 0,-1-1 0,2 29 0,-2 106 0,-4-115 0,-1-28 0,1-1 0,-2 1 0,0 0 0,0-1 0,-1 1 0,-1-1 0,0 0 0,0 0 0,-1 0 0,-1 0 0,0-1 0,-10 14 0,11-17 0,1-1 0,-2 0 0,1 0 0,-1-1 0,0 0 0,0 0 0,0 0 0,-1-1 0,0 0 0,0 0 0,0 0 0,0-1 0,0 0 0,-1-1 0,1 1 0,-1-1 0,0-1 0,0 0 0,-11 1 0,7-2 0,-12 0 0,23 0 0,1 0 0,-1 0 0,1 0 0,-1 0 0,0 0 0,1-1 0,-1 1 0,1 0 0,-1 0 0,1-1 0,-1 1 0,0 0 0,1-1 0,-1 1 0,1-1 0,0 1 0,-1 0 0,1-1 0,-1 1 0,1-1 0,0 1 0,-1-1 0,1 1 0,0-1 0,-1 0 0,1 1 0,0-1 0,0 0 0,0 0 0,0 1-1,0-1 1,0 1 0,0-1 0,0 1-1,0-1 1,0 1 0,1-1 0,-1 1-1,0-1 1,0 1 0,1 0 0,-1-1-1,0 1 1,1-1 0,-1 1 0,0 0-1,1-1 1,-1 1 0,0 0 0,1-1-1,-1 1 1,1 0 0,-1 0 0,1 0-1,-1-1 1,1 1 0,-1 0 0,1 0-1,-1 0 1,1 0 0,-1 0 0,1 0-1,-1 0 1,1 0 0,-1 0 0,1 0-1,-1 0 1,1 0 0,-1 0 0,0 0-1,1 0 1,-1 1 0,2-1 0,-1 0-2,31 1 1,0-3 0,-1 0 1,1-2-1,53-14 1,-71 14 0,-1 0 0,0-2 0,0 0 0,-1 0 0,1-1 0,-1 0 0,-1-1 0,1-1 0,-2 0 0,1 0 0,-1-1 0,0-1 0,10-14 0,-6 4 0,-2 0 0,0-1 0,-1-1 0,-1 0 0,-1 0 0,-1-1 0,-1 0 0,4-29 0,-2-8 0,-3 1 0,-3-72 0,-3 132 0,0-1 0,0 1 0,0-1 0,0 1 0,-1-1 0,1 1 0,0-1 0,0 1 0,0-1 0,0 1 0,0-1 0,0 1 0,0-1 0,1 1 0,-1-1 0,0 1 0,0 0 0,0-1 0,0 1 0,1-1 0,-1 1 0,0-1 0,0 1 0,1-1 0,-1 1 0,0 0 0,1-1 0,-1 1 0,0 0 0,1-1 0,-1 1 0,1 0 0,-1-1 0,1 1 0,-1 0 0,0 0 0,1 0 0,-1-1 0,1 1 0,-1 0 0,1 0 0,-1 0 0,1 0 0,-1 0 0,1 0 0,-1 0 0,1 0 0,-1 0 0,1 0 0,-1 0 0,1 0 0,-1 1 0,1-1 0,-1 0 0,1 0 0,-1 0 0,1 1 0,-1-1 0,1 0 0,3 3 0,0-1 0,-1 1 0,1 0 0,-1 0 0,0 0 0,4 4 0,55 73 8,70 116 0,-114-167-8,-1 1 0,22 57-1,-34-73 2,0 0-1,-1 1 0,-1-1 1,0 1-1,-1 0 1,-1-1-1,0 1 0,-3 30 1,1-42-1,0 1 1,0-1-1,-1 0 1,1 1 0,-1-1-1,0 0 1,0 0-1,0 0 1,0 0 0,0 0-1,-1-1 1,1 1-1,-1-1 1,0 1 0,0-1-1,0 0 1,0 0-1,0 0 1,0-1 0,0 1-1,-1-1 1,1 1-1,-7 0 1,-7 3-1,0-1-1,1-1 1,-28 2 0,0-1-1,1-2 0,-60-6 0,100 4-3,1-1 0,-1 1 0,0-1-1,0 0 1,0 1 0,1-1-1,-1-1 1,0 1 0,-3-3 0,-16-22-159</inkml:trace>
</inkml:ink>
</file>

<file path=ppt/ink/ink13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40"/>
    </inkml:context>
    <inkml:brush xml:id="br0">
      <inkml:brushProperty name="width" value="0.05" units="cm"/>
      <inkml:brushProperty name="height" value="0.05" units="cm"/>
      <inkml:brushProperty name="color" value="#FFFFFF"/>
    </inkml:brush>
  </inkml:definitions>
  <inkml:trace contextRef="#ctx0" brushRef="#br0">1 151 32415,'2'-71'272,"-1"63"-261,0 0 1,0 1-1,1-1 1,0 0-1,0 0 1,6-12-1,-7 19-11,-1 0 0,1 0 0,0 0 0,0 0 0,-1 1 0,1-1 0,0 0 0,0 1 0,0-1 0,-1 0 0,1 1 0,0-1 0,0 1 0,0 0 0,0-1 0,0 1 0,0 0 0,0-1 0,0 1 0,0 0 0,0 0 0,0 0 0,0 0 0,1 0 0,-1 0 0,0 0 0,0 0 0,0 0 0,0 1 0,0-1 0,0 0 0,0 1 0,0-1 0,0 1 0,0-1 0,1 2 0,2 0 0,0 1 0,0-1 0,0 1 0,0 0 0,0 1 0,6 6 0,-2 1 0,0 0 0,0 1 0,-1 0 0,-1 0 0,0 0 0,0 1 0,-1 0 0,4 19 0,-4-6-1,0 0 0,-3 0-1,1 42 1,-4-59-2,1 0 0,-2-1 1,1 1-1,-1 0 1,0 0-1,-1-1 1,0 0-1,0 1 0,-1-1 1,-8 14-1,3-9-82,-1 0-1,0-1 1,0 0-1,-1-1 1,-15 13-1,-22 10-1144</inkml:trace>
</inkml:ink>
</file>

<file path=ppt/ink/ink1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2"/>
    </inkml:context>
    <inkml:brush xml:id="br0">
      <inkml:brushProperty name="width" value="0.025" units="cm"/>
      <inkml:brushProperty name="height" value="0.025" units="cm"/>
      <inkml:brushProperty name="color" value="#FFFFFF"/>
    </inkml:brush>
  </inkml:definitions>
  <inkml:trace contextRef="#ctx0" brushRef="#br0">183 100 32031,'-2'-3'30,"-1"0"1,1 0-1,-1 0 1,1 1-1,-1-1 1,0 1-1,0 0 1,0 0-1,-1 0 1,1 0-1,0 0 1,-1 1-1,1-1 1,-1 1-1,1 0 1,-1 0-1,0 0 1,1 1-1,-1-1 1,0 1-1,0 0 1,-6 1-1,7 0-30,0 0 1,0 0-1,1 0 0,-1 0 0,0 0 0,1 1 0,-1-1 0,1 1 1,0 0-1,0 0 0,-1 0 0,1 0 0,0 0 0,1 0 0,-1 1 0,0-1 1,1 0-1,-1 1 0,1 0 0,0-1 0,-2 4 0,-24 66 0,19-42 0,2 0 0,1 1 0,1 0 0,1 1 0,2-1 0,5 44 0,-4-71 0,0-1 0,0 1 1,1 0-1,-1-1 0,1 1 0,0-1 0,0 0 1,1 1-1,-1-1 0,1 0 0,-1 1 0,1-1 1,0 0-1,0 0 0,0-1 0,1 1 0,-1 0 1,1-1-1,0 1 0,-1-1 0,1 0 0,0 0 1,0 0-1,0 0 0,4 1 0,4 0 4,-1 0 0,1-1 0,0 0 0,0 0-1,0-1 1,20-1 0,-26 0-4,0 0 0,0 0 0,0-1 0,0 0 0,0 0 0,0 0 0,0-1 0,0 1 0,0-1 0,-1 0 0,1-1 0,-1 1 0,1-1 0,-1 0 0,0 0 0,0 0 0,3-4 0,-1 1 0,-1-1 0,-1 1 0,1-1 0,-1 0 0,0 0 0,0-1 0,-1 1 0,0-1 0,3-13 0,-1-5 0,-1-1 0,-1 1 0,-2-1 0,0 0 0,-5-38 0,2 50 0,0 0 0,-1 0 0,-1 0 0,-1 0 0,-11-25 0,13 33 0,0 0 0,-1 0 0,0 1 0,0 0 0,0 0 0,-1 0 0,0 0 0,0 0 0,-1 1 0,0 0 0,0 0 0,0 1 0,-9-5 0,9 6 0,0 1 0,-1 0 0,1 1 0,-1-1 0,0 1 0,1 0 0,-9 1 0,13 0 0,-1-1 0,1 1 0,-1 0 0,1 1 0,-1-1 0,1 0 0,-1 1 0,1-1 0,-1 1 0,1 0 0,0 0 0,-1 0 0,1 0 0,0 0 0,0 0 0,0 1 0,0-1 0,0 1 0,0 0 0,0-1 0,0 1 0,-1 2 0,0 4-23,0 0 0,1 1 1,0-1-1,0 1 0,1-1 0,0 1 0,1-1 0,0 11 1,0 29-685</inkml:trace>
</inkml:ink>
</file>

<file path=ppt/ink/ink13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42"/>
    </inkml:context>
    <inkml:brush xml:id="br0">
      <inkml:brushProperty name="width" value="0.05" units="cm"/>
      <inkml:brushProperty name="height" value="0.05" units="cm"/>
      <inkml:brushProperty name="color" value="#FFFFFF"/>
    </inkml:brush>
  </inkml:definitions>
  <inkml:trace contextRef="#ctx0" brushRef="#br0">2 688 31038,'0'30'135,"-1"-12"-66,0 1-1,2-1 1,0 0 0,8 35-1,-8-49-57,0-1-1,0 1 0,0 0 0,1-1 0,0 1 0,-1-1 1,1 0-1,1 1 0,-1-1 0,0 0 0,1 0 1,-1 0-1,1-1 0,0 1 0,0-1 0,0 1 1,0-1-1,1 0 0,-1 0 0,1-1 0,-1 1 1,1-1-1,-1 1 0,1-1 0,0 0 0,0 0 0,0-1 1,7 1-1,-3 0 25,0-1 0,0 0 0,0 0 0,-1-1 0,14-2 0,-18 2-27,1-1 0,-1 1-1,0-1 1,0 1 0,0-1 0,0 0 0,0 0 0,-1 0 0,1-1 0,-1 1 0,1 0-1,-1-1 1,0 0 0,4-5 0,7-15 13,0-1 0,-2 1 0,-1-2 0,-1 0 0,-1 0 0,-1 0 0,-1-1 0,4-42 0,-3-23 6,-5-104 0,-3 106 8,1-133 154,-2 365-185,5 189 8,0-297-12,1 0 0,15 55 0,-14-70 0,2 0 0,0-1 0,1 0 0,1 0 0,19 30 0,-26-46 0,1 1-1,-1-1 1,1 0 0,0 0-1,0 0 1,0 0 0,1 0-1,-1-1 1,0 0 0,1 1-1,0-1 1,5 2 0,-2-2-1,0 0-1,0-1 1,0 0 0,1 0-1,-1 0 1,9-1 0,-12-1 1,0 1 0,-1-1 0,1 0 1,-1 0-1,1 0 0,-1-1 1,1 1-1,-1-1 0,0 1 1,0-1-1,0 0 0,0-1 0,0 1 1,0-1-1,0 1 0,-1-1 1,1 0-1,-1 1 0,0-1 0,0-1 1,0 1-1,3-6 0,4-9-8,-1-1 0,11-37-1,-18 54 9,12-49-5,-2-1 1,-2 0-1,3-78 0,-9-159 37,-5 169 16,1 213-59,-1 1 16,4 1-1,21 138 1,-22-229-5,7 38 0,-1 0 0,1 53 0,-7-91 4,3-9-1,2-11 3,-4 9-5,12-43-1,2 2 1,25-53 0,-35 87-2,2 1-1,-1 0 1,2 0 0,0 0-1,0 1 1,1 1 0,1 0-1,0 0 1,0 1 0,1 0-1,23-14 1,-29 20 1,1 1 0,0 0 0,0 1 0,0-1 0,0 1 0,0 1 0,1-1 0,-1 1 0,1 1 0,-1-1 0,0 1 0,9 1 0,-15 0 0,0-1 0,0 1 0,0-1 0,0 1 0,0 0 0,0-1 0,0 1 0,0 0 0,0 0 0,0 0 0,0-1 0,0 1 0,-1 0 0,1 0 0,0 1 0,-1-1 0,1 0 0,-1 0 0,1 0 0,-1 0 0,1 0 0,-1 1 0,0-1 0,0 0 0,1 0 0,-1 0 0,0 1 0,0-1 0,-1 2 0,1 49 0,-1-34 0,0 5 0,-1 0 0,-1 0 0,-1 0 0,-1-1 0,-14 39 0,14-49 0,1 1 0,1-1 0,0 1 0,0 0 0,1 0 0,1 0 0,0 0 0,1 1 0,2 17 0,-1-29 0,0-1 0,0 1 0,0 0 0,0-1 0,0 1 0,0-1 0,0 1 0,0-1 0,1 1 0,-1-1 0,0 0 0,1 0 0,-1 0 0,1 0 0,0 0 0,-1 0 0,1 0 0,0 0 0,0 0 0,-1-1 0,1 1 0,0-1 0,0 0 0,0 1 0,0-1 0,3 0 0,10 1 0,1 0 0,21-3 1,-14 1 1,-15 1-1,1 0 0,-1-1 0,1 0 1,-1-1-1,0 0 0,1-1 0,-1 1 0,-1-1 1,1-1-1,0 0 0,13-8 0,-10 4-1,-2 0-1,1-1 0,-1 0 1,0 0-1,-1-1 1,0 0-1,9-15 0,-5 6 0,-2-1 0,0-1-1,-2 1 1,0-1-1,-1-1 1,-2 0 0,0 0-1,4-41 1,-9-68 1,0 128 0,0-1 0,0 1 0,0-1 0,-1 1 0,0-1 0,1 1 0,-1 0 0,0-1 0,-1 1 0,1 0 0,-1 0 0,1 0-1,-1 0 1,0 0 0,0 0 0,0 0 0,-5-4 0,3 5 1,0 0 0,1 0 0,-1 0 0,0 1 0,0 0 0,0-1 0,0 1 0,0 1 0,0-1 0,0 1 0,0-1-1,0 1 1,-1 0 0,-4 1 0,7-1-1,1 1 1,-1-1-1,0 0 0,0 1 0,0-1 0,1 1 0,-1-1 0,0 1 0,1 0 1,-1 0-1,0 0 0,1 0 0,-1 0 0,1 0 0,0 0 0,-1 1 0,1-1 1,0 0-1,-2 3 0,1 0 0,-1 0 0,1 0 0,0 1 0,0-1 0,1 1 0,-1 0 0,-1 6 0,0 9 1,1 1-1,1 35 1,1-46 0,0 2 1,0 1 0,0-1 0,1 1 0,1-1 0,0 1 0,1-1 0,0 0 0,1 0 0,0 0 0,1-1 0,1 1 0,0-1 0,0 0 0,1-1 0,0 1 0,1-1 0,0-1 0,0 0 0,1 0 0,18 14 0,-19-18-2,0 1 0,0-1 0,1 0 0,-1 0-1,1-1 1,0-1 0,1 1 0,-1-1 0,0-1 0,1 0-1,0 0 1,0-1 0,-1 0 0,13-1 0,-22 0-3,0 0-1,1 0 1,-1 0 0,1 0 0,-1 0 0,1 0 0,-1 0 0,1 0 0,-1 0 0,1 0 0,-1 0 0,1-1 0,-1 1-1,1 0 1,-1 0 0,0 0 0,1-1 0,-1 1 0,0 0 0,1-1 0,-1 1 0,1 0 0,-1-1 0,0 1-1,0 0 1,1-1 0,-1 1 0,0-1 0,0 1 0,1 0 0,-1-1 0,0 1 0,0-1 0,0 1 0,0-1-1,0 1 1,0-1 0,0 1 0,0-1 0,0 1 0,0-1 0,0 1 0,0-1 0,0 1 0,0 0 0,0-1 0,0 1-1,0-1 1,-1 0 0,1-4-58,0-33-438</inkml:trace>
</inkml:ink>
</file>

<file path=ppt/ink/ink13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42"/>
    </inkml:context>
    <inkml:brush xml:id="br0">
      <inkml:brushProperty name="width" value="0.05" units="cm"/>
      <inkml:brushProperty name="height" value="0.05" units="cm"/>
      <inkml:brushProperty name="color" value="#FFFFFF"/>
    </inkml:brush>
  </inkml:definitions>
  <inkml:trace contextRef="#ctx0" brushRef="#br0">1 15 31983,'19'0'400,"27"0"-352,16 0-32,13 0 48,4 0 0,0 0-32,-7 0-32,-7 0 0,-9 0-96,-10-15-1041</inkml:trace>
</inkml:ink>
</file>

<file path=ppt/ink/ink13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44"/>
    </inkml:context>
    <inkml:brush xml:id="br0">
      <inkml:brushProperty name="width" value="0.05" units="cm"/>
      <inkml:brushProperty name="height" value="0.05" units="cm"/>
      <inkml:brushProperty name="color" value="#FFFFFF"/>
    </inkml:brush>
  </inkml:definitions>
  <inkml:trace contextRef="#ctx0" brushRef="#br0">1 824 32143,'0'7'202,"0"-2"-200,0 14 3,0 0 0,1 1 0,1-1 0,1 0 0,5 19 1,-6-33-6,-1 0 0,1-1 1,0 1-1,0 0 0,1-1 0,-1 0 1,1 1-1,0-1 0,0 0 1,1-1-1,-1 1 0,1 0 1,0-1-1,0 0 0,0 0 0,0 0 1,0 0-1,1-1 0,-1 0 1,1 0-1,0 0 0,-1 0 1,1-1-1,0 1 0,6 0 1,51 2 41,-58-4-41,0 0 1,1 0-1,-1-1 1,1 0 0,-1 0-1,1 0 1,-1 0-1,0-1 1,0 1 0,0-1-1,8-5 1,-5 1-1,-1-1 1,0 1-1,0-2 0,-1 1 1,1-1-1,-2 1 0,1-1 1,-1-1-1,0 1 0,-1-1 1,4-11-1,1-11 4,-1 0 1,3-35-1,2-99 13,-9-182 0,-5 183-3,2 29 105,-10 251-128,-1-10 18,9 229 3,2-193-7,0-120-6,2 0 0,0 0 0,0 0 0,2 0 0,1 0 0,1-1 0,1 0 0,16 35 0,-19-47 0,1 0 0,0-1 0,1 0 0,-1 0 0,1 0 1,1-1-1,0 0 0,0 0 0,0-1 0,1 0 0,-1 0 0,2 0 0,-1-1 1,0-1-1,1 1 0,0-1 0,0-1 0,1 0 0,-1 0 0,0-1 1,18 3-1,-17-4 1,0 0 0,-1-1 0,1 0 0,0-1 0,0 0 0,0 0 0,13-4 0,-18 3 0,0 0-1,0 0 0,0-1 0,-1 1 1,1-1-1,-1 0 0,1 0 1,-1-1-1,0 0 0,-1 1 1,1-1-1,-1 0 0,0-1 0,1 1 1,1-5-1,4-9-1,-1 1 0,0-2 0,-1 1 0,-1-1 1,-1 0-1,-1 0 0,-1 0 0,2-28 0,-3-8-3,-8-94 0,5 132 4,-1-1 0,-9-28 0,10 40 0,-1 0 0,0 0 0,-1 0 0,0 0 0,0 0 0,0 1 0,0-1 0,-1 1 0,0 0 0,-6-6 0,9 10 0,0 0 0,1 0 0,-1 1 0,0-1 0,1 0 0,-1 1 0,0-1 0,0 1 0,0-1 0,0 1 0,1-1 0,-1 1 0,0-1 0,0 1 0,0 0 0,0-1 0,0 1 0,0 0 0,0 0 0,0 0 0,0 0 0,0 0 0,0 0 0,0 0 0,0 0 0,0 0 0,0 1 0,0-1 0,0 0 0,0 1 0,0-1 0,1 0 0,-1 1 0,0-1 0,0 1 0,0-1 0,0 1 0,1 0 0,-1-1 0,0 1 0,1 0 0,-1 0 0,0-1 0,1 1 0,-1 0 0,1 0 0,-1 0 0,1 0 0,0 0 0,-1 0 0,1 0 0,0 1 0,-2 15 0,0 0 0,3 27 0,-1-14 0,1-21 0,-1 1 0,1 0 0,1 0 0,0 0 0,0-1 0,1 1 0,0-1 0,1 0 0,0 1 0,0-2 0,1 1 0,0 0 0,1-1 0,0 0 0,0 0 0,8 7 0,-5-6 0,1-1 0,0 0 0,1 0 0,-1-1 0,2 0 0,-1-1 0,1-1 0,-1 1 0,2-2 0,-1 0 0,0 0 0,15 2 0,5-2 0,1-1 0,-1-1 0,1-1 0,43-6 0,-69 4 1,-1 0 0,0 0 0,0-1 0,0 1 0,1-2 0,-2 1 0,1-1 0,0 1 0,0-2 0,-1 1 0,0 0 0,0-1 0,0 0 0,9-9 0,-8 5-1,0 0 0,-1 0-1,0 0 1,0 0-1,-1-1 1,0 0-1,-1 1 1,0-2-1,2-8 1,2-17 0,-3 1 0,0-1 0,-3-1 0,-3-42 1,2 71 0,0 2 0,0 1-1,0-1 0,-1 0 1,1 0-1,-1 1 1,-1-1-1,1 1 0,-4-10 1,4 13-1,0-1 0,0 1 0,-1-1 0,1 1-1,0 0 1,-1-1 0,1 1 0,-1 0 0,0 0 0,1 0 0,-1 0 0,0 0 0,1 0 0,-1 1 0,0-1 0,0 1 0,0-1 0,0 1 0,1 0 0,-1-1 0,0 1 0,0 0 0,-3 0 0,2 1 0,0-1-1,1 0 1,-1 1 0,1-1-1,-1 1 1,1 0 0,-1 0 0,1 0-1,-1 0 1,1 0 0,-1 0-1,1 1 1,0-1 0,0 1 0,0 0-1,0-1 1,0 1 0,0 0-1,1 0 1,-1 0 0,0 1-1,1-1 1,-2 3 0,-2 6-2,0 0 0,0 0-1,-4 22 1,6-23 2,-6 34 0,1 1 0,2-1 0,3 1 0,2 66 0,1-97 0,0-4 0,0 0 0,1-1 0,0 1 0,0-1 0,1 1 0,0-1 0,1 0 0,0 1 0,0-1 0,1-1 0,6 12 0,-6-16 0,-1 1 0,1-1 0,0 1 0,0-1 0,1 0 0,-1-1 0,1 1 0,0-1 0,0 0 0,0 0 0,0 0 0,0-1 0,1 0 0,-1 0 0,1 0 0,0-1 0,-1 0 0,1 0 0,11 1 0,-6-1 1,-1-1-1,1 0 1,0 0 0,-1-1 0,1 0 0,14-4-1,-20 3 1,0 1-1,0-1 0,0-1 1,-1 1-1,1-1 0,-1 0 1,0 0-1,0 0 0,0-1 1,0 1-1,0-1 0,-1 0 1,0 0-1,1 0 0,2-6 1,5-9-2,-2 0 1,0-1-1,0 0 1,9-40-1,10-89-3,-20 99 2,23-85 0,-29 128 2,0 1 0,1-1 0,0 0 0,0 1 0,1-1 1,-1 1-1,1 0 0,1 0 0,6-7 0,-8 10-1,1 0 0,0 1 0,-1-1 0,1 1 0,0 0 1,0 0-1,0 0 0,0 1 0,0-1 0,1 1 0,-1 0 0,0 0 0,1 1 0,-1-1 1,9 1-1,2 0 0,-11-1 0,0 1-1,0 0 1,0 0 0,0 0-1,0 0 1,0 1 0,0 0 0,0-1-1,0 2 1,0-1 0,0 0 0,0 1-1,5 2 1,-9-4 1,0 1 0,1-1 0,-1 0 0,0 0 1,0 0-1,0 0 0,0 0 0,0 0 0,0 0 0,1 0 0,-1 0 0,0 1 0,0-1 1,0 0-1,0 0 0,0 0 0,0 0 0,0 0 0,0 1 0,0-1 0,0 0 1,0 0-1,0 0 0,0 0 0,0 0 0,0 1 0,0-1 0,0 0 0,0 0 1,0 0-1,0 0 0,0 0 0,0 1 0,0-1 0,0 0 0,0 0 0,0 0 0,0 0 1,0 0-1,0 1 0,0-1 0,0 0 0,0 0 0,0 0 0,-1 0 0,1 0 1,0 0-1,0 1 0,0-1 0,0 0 0,0 0 0,0 0 0,-1 0 0,1 0 1,0 0-1,0 0 0,0 0 0,-13 4 4,8-2-2,-6 3 0,1 1 0,0 0 0,0 0-1,1 1 1,0 0 0,0 1 0,0 0 0,1 1-1,1-1 1,-1 1 0,-8 15 0,1-1 2,2 1 0,0 1 0,-16 48 0,23-51-2,1 1 0,0 0 0,2 1 1,1-1-1,1 40 0,1-57-2,1 1 0,-1-1 0,1 1 0,0-1 0,1 1 0,0-1 0,0 0 0,0 0 0,0 0 0,1 0 0,0 0 0,1-1 0,-1 1 0,1-1 0,0 0 0,0 0 0,1 0 0,-1-1 0,1 1 0,7 4 0,-4-3 0,1-1 0,0 0 0,1-1 0,-1 0 0,1 0 0,0-1 0,0 0 0,0 0 0,0-1 0,0-1 0,0 0 0,13 0 0,-20-1 0,0 0 0,0-1 0,0 1 0,-1-1 0,1 0 0,0 1 0,-1-1 0,1 0 0,0-1 0,-1 1 0,1 0 0,-1-1 0,1 1 0,-1-1 0,0 0 0,0 0 0,0 0 0,0 0 0,0 0 0,0 0 0,-1-1 0,1 1 0,-1-1 0,1 1 0,-1-1 0,2-4 0,1-6 0,1-1 0,-2-1 0,0 1 0,1-16 0,-3 26 0,7-84 0,-6-146 0,-4 112 0,2 153-3,3 157 16,0-143-15,2 0-1,17 66 1,-21-106 2,0 1 0,1-1 1,-1 0-1,1 0 0,0 0 1,1-1-1,-1 1 0,1-1 1,0 1-1,0-1 0,0 0 1,1 0-1,-1 0 0,1 0 1,0-1-1,0 1 0,1-1 1,-1 0-1,0-1 1,1 1-1,0-1 0,0 1 1,0-2-1,0 1 0,0 0 1,0-1-1,0 0 0,0 0 1,0-1-1,8 1 0,-12-1 0,1 0 1,0 0-1,0-1 0,-1 1 0,1-1 0,0 1 0,-1-1 0,1 1 1,0-1-1,-1 0 0,1 0 0,-1 0 0,1 0 0,-1 0 0,1 0 0,-1 0 1,0 0-1,0-1 0,1 1 0,-1 0 0,0-1 0,0 1 0,0-1 0,1-2 1,2-5-2,-1 0 1,0 0 0,3-17 0,-3 15 0,23-112 0,-15 60 0,4 1 0,41-113 0,-52 164 0,1 1 0,1-1 0,0 1 0,0 0 0,12-13 0,-16 20 0,0 0 0,1 1 0,-1 0 0,1 0 0,0 0 0,0 0 0,0 0 0,0 0 0,0 1 0,0-1 0,0 1 0,0 0 0,1 0 0,-1 0 0,0 1 0,1-1 0,-1 1 0,1-1 0,-1 1 0,0 0 0,1 1 0,4 0 0,-6-1 0,-1 0 0,1 1 0,0 0 0,-1-1 0,1 1 0,0 0 0,-1 0 0,1 0 0,-1 0 0,1 0 0,-1 0 0,1 0 0,-1 0 0,0 1 0,0-1 0,1 1 0,-1-1 0,0 1 0,0 1 0,12 33 0,-10-28 0,4 21 0,-2 1 0,0 0 0,0 33-1,-5 95 2,-1-75 2,1-77-2,1 21 1,-2 1 1,-1-1-1,0 1 1,-11 38-1,10-95-2,4 11 0,1-1 0,0 0 0,2 1 0,9-31 0,33-77 0,-18 55 0,81-197-3,-106 262 2,22-37-7,-24 42 8,0-1 0,0 1 0,0-1-1,0 1 1,1 0 0,-1-1 0,0 1 0,1 0-1,-1 0 1,1 0 0,-1 0 0,1 0 0,0 0-1,-1 1 1,1-1 0,0 0 0,-1 1 0,1-1 0,0 1-1,0 0 1,3-1 0,-5 2 0,1-1 0,-1 0 0,1 0 0,0 0 0,-1 0 0,1 0 0,0 1 0,-1-1 0,1 0 0,-1 1 0,1-1 0,-1 0 0,1 1 0,-1-1 0,1 1 0,-1-1 0,1 1 0,-1-1 0,0 1 0,1-1 0,-1 1 0,0-1 0,1 1 0,-1-1 0,0 1 0,1 0 0,3 10 0,0 0 0,-1 0 0,0 0 0,-1 1 0,1 15 0,2 67 0,-4-58 0,1 254 13,-3-175-10,1-159-3,1 0 0,3 1 0,2-1 0,14-57 0,-4 48-3,2 1 1,2 1-1,2 1 0,57-93 1,-71 133 1,0-1-1,15-16 1,-20 25 1,0-1 0,0 1 0,0-1 0,0 1 1,0 0-1,0 0 0,0 0 0,1 1 0,-1-1 0,1 1 0,-1 0 0,1 0 0,5-1 0,-8 2 0,0 0 0,0 0 0,-1 0 0,1 0 0,0 0 0,-1 0 0,1 0 0,0 0 0,-1 0 0,1 0 0,0 0 0,-1 1 0,1-1 0,0 0 0,-1 1 0,1-1 0,0 0 0,-1 1 0,1-1 0,-1 1-1,1-1 1,-1 1 0,1-1 0,-1 1 0,1-1 0,-1 1 0,0-1 0,1 2 0,4 21 2,-4-18 0,4 61 4,-4 99 1,-3-73-7,3-11-1,1-12 15,-14 128 0,11-193-75,1-4 36,0 1 1,0-1 0,0 1-1,0-1 1,0 1-1,0 0 1,0-1-1,0 1 1,0-1-1,0 1 1,-1-1 0,1 1-1,0-1 1,0 1-1,-1-1 1,1 1-1,0-1 1,-1 1-1,1-1 1,0 1 0,-1-1-1,1 1 1,-1-1-1,1 0 1,-1 1-1</inkml:trace>
</inkml:ink>
</file>

<file path=ppt/ink/ink13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00"/>
    </inkml:context>
    <inkml:brush xml:id="br0">
      <inkml:brushProperty name="width" value="0.05" units="cm"/>
      <inkml:brushProperty name="height" value="0.05" units="cm"/>
      <inkml:brushProperty name="color" value="#FFFFFF"/>
    </inkml:brush>
  </inkml:definitions>
  <inkml:trace contextRef="#ctx0" brushRef="#br0">1 872 31662,'2'0'134,"1"0"0,0 0 0,-1 0-1,1 0 1,0 0 0,-1 1 0,6 0-1,21 73-130,-29-74-3,3 6-3,0 0 0,0 0 0,1-1 0,0 1 0,0-1 0,5 6 0,-7-10 0,0 1 1,0-1 0,0 0 0,0 0 0,1 0 0,-1 0 0,0 0 0,1 0 0,-1 0 0,1-1-1,-1 1 1,1-1 0,-1 0 0,1 0 0,-1 0 0,1 0 0,-1 0 0,5-1 0,-4 0 2,1 0 1,-1 0-1,0 0 1,1-1-1,-1 1 1,0-1-1,0 0 1,0 0-1,0 0 1,-1 0-1,1 0 1,0 0-1,-1-1 1,0 0-1,4-5 1,28-49 4,-30 50-5,12-28 2,-1-1 1,-2-1 0,-1 0-1,-2 0 1,-2-1-1,6-54 1,-3-235 22,-11 258-23,0 68-2,0 1 0,0 0 0,0-1 0,0 1 1,0-1-1,0 1 0,0 0 0,0-1 0,0 1 0,0-1 0,0 1 0,0 0 0,0-1 0,-1 1 0,1 0 0,0-1 0,0 1 0,0 0 0,0-1 0,-1 1 0,1 0 0,0-1 0,0 1 0,-1 0 0,1-1 0,0 1 0,0 0 0,-1 0 0,1 0 1,0-1-1,-1 1 0,1 0 0,0 0 0,-1 0 0,1 0 0,0-1 0,-1 1 0,1 0 0,-1 0 0,1 0 0,0 0 0,-1 0 0,1 0 0,0 0 0,-1 0 0,1 0 0,-1 0 0,1 0 0,0 0 0,-1 1 0,1-1 0,0 0 0,-1 0 0,1 0 0,0 0 1,-1 1-1,1-1 0,0 0 0,-1 0 0,1 1 0,0-1 0,0 0 0,-1 0 0,1 1 0,0-1 0,0 0 0,-1 1 0,-1 2 0,-1 1 0,1-1 0,0 1 0,0-1 0,0 1 0,1 0 0,-1 0 0,1-1 0,0 1 0,0 0 0,-1 7 0,-2 49 0,4-51 0,-1 10 0,1 1 0,3 24 0,-2-37 0,1 0 0,-1 0 0,2 0 0,-1-1 0,1 1 0,0-1 0,0 1 0,0-1 0,7 9 0,83 90 0,-63-74 0,47 65 0,-72-89 0,-1 0 0,0 1 0,-1 0 0,0-1 0,0 1 0,0 0 0,-1 1 0,0-1 0,-1 0 0,0 1 0,0-1 0,-1 0 0,0 1 0,-1 10 0,0-15 0,-1 1 0,1 0 0,-1-1 0,0 1 0,0-1 0,0 1 0,0-1 0,-1 0 0,0 0 0,0 0 0,0 0 0,0-1 0,-1 1 0,1-1 0,-1 0 0,0 0 0,0 0 0,0 0 0,0-1 0,-6 3 0,-1 1 0,-1 0 0,0-1 0,0-1 0,0 0 0,-1 0 0,-22 3 0,31-7 0,-50 3 0,51-2 0,0-1 0,0 0 0,0-1 0,1 1 0,-1 0 0,0-1 0,0 0 0,1 1 0,-1-1 0,0 0 0,1 0 0,-1-1 0,1 1 0,-1-1 0,-3-2 0,6 4 0,0 0 0,0 0 0,-1-1 0,1 1 0,0 0 0,0 0 0,0 0 0,-1-1 0,1 1 0,0 0 0,0 0 0,0-1 0,0 1 0,-1 0 0,1-1 0,0 1 0,0 0 0,0 0 0,0-1 0,0 1 0,0 0 0,0-1 0,0 1 0,0 0 0,0 0 0,0-1 0,0 1 0,0 0 0,0-1 0,0 1 0,0 0 0,0-1 0,1 1 0,-1 0 0,0 0 0,0-1 0,0 1 0,0 0 0,1 0 0,-1-1 0,0 1 0,0 0 0,0 0 0,1 0 0,-1-1 0,0 1 0,0 0 0,1 0 0,-1 0 0,0 0 0,0 0 0,1 0 0,-1-1 0,0 1 0,1 0 0,-1 0 0,0 0 0,0 0 0,1 0 0,22-1 0,-18 1 0,58-2-1,-23 2-1,0-2 0,0-1 0,69-15-1,-97 14 3,0 0 0,0 0-1,-1-1 1,1 0 0,-1-1-1,-1 0 1,1-1-1,-1 0 1,0-1 0,-1 0-1,1 0 1,-2-1 0,1 0-1,-1-1 1,-1 0-1,11-17 1,-7 5 0,-1 0 0,-1-1 0,-1 0 0,0 0 0,-2 0 0,-1-1 1,2-30-1,1-173-2,-8 177 0,0 11-4,-8-54-1,6 79 7,0 0 1,-2-1-1,0 2 0,0-1 1,-2 0-1,1 1 0,-9-14 1,1 14 15,13 32-3,6 121-13,38 223 0,-38-327 0,15 49 1,-19-76-2,1 1-1,1-2 1,0 1 0,0 0-1,1-1 1,0 1 0,0-1 0,1-1-1,0 1 1,11 10 0,-12-15 1,0 0 0,0 0 0,0 0 0,0 0 0,0-1 0,1 0 0,-1 0 0,1 0 0,0-1 0,0 1 0,-1-2 0,1 1 0,0-1 0,0 1 0,0-1 0,0-1 0,0 1 0,0-1 0,-1-1 0,1 1 0,0-1 0,-1 1 0,1-2 0,-1 1 0,0-1 0,1 1 0,-1-1 0,0-1 0,-1 1 0,8-7 0,-1-5 0,0 0 1,-1-1 0,0 0 0,-2 0 0,0-1-1,-1 0 1,0 0 0,-1-1 0,-2 0 0,6-33-1,-3-13-13,-1-110 1,-6 157 10,0 14 2,0 1 0,0-1 0,0 1 0,0 0 0,0-1 0,0 1 0,-1-1 0,1 1 0,-1-1 0,0 1 0,0 0 0,0-1 0,0 1 0,0 0 0,0 0 0,-1 0 0,1 0 0,-2-2 0,0 2 0,0 1 0,1 0 0,-1-1 0,0 1 0,0 0 0,0 0 0,0 1 0,1-1 0,-1 1 0,0-1 0,0 1 0,-1 0 0,-4 0 0,6 1 0,-1-1 0,0 1 0,0 0 0,1-1 0,-1 1 0,1 0 0,-1 1 0,1-1 0,-1 0 0,1 1 0,0-1 0,-1 1 0,1 0 0,0 0 0,0 0 0,0 0 0,0 0 0,1 0 0,-1 0 0,1 1 0,-1-1 0,1 1 0,0-1 0,0 1 0,0-1 0,-1 4 0,-2 7 0,0 1 0,1-1 0,0 0 0,-1 20 0,2-11-1,2 1 0,0-1 0,1 1 0,1-1 1,1 0-1,11 42 0,-9-50 1,0-1 0,1 1 1,0-1-1,1-1 0,0 1 1,1-1-1,1 0 0,0-1 0,0 0 1,1-1-1,21 18 0,-25-23 1,0-1-1,1 0 0,0 0 0,-1 0 1,2-1-1,-1 0 0,0 0 1,0-1-1,16 3 0,-3-3 0,0 0 0,32-3 0,-46 1 0,-1-1 0,0 0 1,0 0-1,0 0 0,0-1 0,0 1 0,0-1 1,0 0-1,0-1 0,-1 1 0,1-1 0,5-4 0,-2 0 1,-1 0 0,1 0 0,-1-1 0,0 0 0,9-15 0,-2 0 1,-2 1-1,-1-2 1,-1 1-1,8-31 1,-11 23-2,-1 0 0,-1-1 0,-2 0 0,-1 0 0,-3-33 0,1 36 0,0 22 1,-1-21 8,1 27-9,0 0 0,0 0 0,0 1 0,-1-1 1,1 0-1,0 1 0,0-1 0,-1 0 0,1 1 1,0-1-1,-1 0 0,1 1 0,-1-1 0,1 0 1,0 1-1,-1-1 0,1 1 0,-1-1 0,0 1 1,1-1-1,-1 1 0,1 0 0,-1-1 0,0 1 1,1 0-1,-1-1 0,0 1 0,1 0 0,-1 0 1,0 0-1,-1-1 0,1 2 0,0-1 0,0 0 0,0 1 0,1-1 0,-1 1 0,0-1 0,0 1 0,0 0 0,1-1 0,-1 1 0,0 0 0,1-1 0,-1 1 0,0 0 0,1 0 0,-1 0 0,1-1 0,0 1 0,-1 0 0,1 0 0,0 0 0,-1 0 0,1 0 0,0 0 0,0 0 0,0 0 0,0 0 0,0 0 0,0 0 0,0 0 0,0 1 0,-1 6 0,-6 49 0,3 1 0,2-1 0,7 68 0,20 87 0,-3-39 0,-12 173 0,-22-798-1,2-143-27,10 591 27,0 0 1,0 0 0,0 0 0,1 1 0,-1-1 0,1 0-1,0 0 1,0 1 0,1-1 0,-1 0 0,1 1 0,-1 0-1,6-7 1,-5 8 1,0 0 0,1 0 0,0 0-1,-1 0 1,1 1 0,0-1 0,0 1-1,0-1 1,0 1 0,0 0 0,0 1-1,1-1 1,-1 0 0,0 1 0,0 0 0,4 0-1,0-1 1,0 0-1,1 1 0,-1 1 0,1-1 1,-1 1-1,0 0 0,0 1 0,0 0 1,0 0-1,0 0 0,0 1 0,9 5 1,-8-3-1,-1 0 0,-1 1-1,1 0 1,-1 0 0,0 1 0,0 0 0,0 0 0,-1 0 0,0 0 0,4 10 0,-2-2 1,1 1 0,-2 0 0,0 0 1,-1 1-1,-1-1 0,3 24 0,-2 2 3,-2 57 0,-3-86-4,-1 1 0,0 0 0,-1-1 0,0 1 0,-1-1 0,-1 0 0,0 0 0,0 0 0,-2 0 0,-9 17 0,12-25 0,-1 1 0,0 0 0,0-1 0,-1 0 0,1 0 0,-1 0 0,0-1 0,-1 0 0,1 0 0,-1 0 0,0 0 0,1-1 0,-2 0 0,1-1 0,0 1 0,-1-1 0,1 0 0,-1 0 0,1-1 0,-1 0 0,0 0 0,-9-1 0,3 1 0,-13-3-9,25 2 8,0 0 0,1 0 1,-1-1-1,0 1 0,1-1 0,-1 1 0,1-1 1,-1 1-1,1-1 0,-1 1 0,1-1 1,-1 1-1,1-1 0,-1 0 0,1 1 1,0-1-1,-1 1 0,1-1 0,0 0 1,-1 0-1,1 1 0,0-1 0,0 0 1,0 0-1,0 1 0,0-1 0,0 0 0,0 0 1,0 0-1,0 0 0,1 0 0,0 0 0,-1 0 0,1 0 0,0 0 0,-1 1 0,1-1 0,0 0 0,0 1 0,0-1 0,0 1 0,0-1 0,0 1 0,0-1 0,0 1 0,0-1 0,0 1 0,0 0 0,0 0 0,0-1 0,0 1 0,0 0 0,0 0 0,0 0 0,2 0 0,4-1-2,67-11-2,-36 6 8,0-1-1,75-24 1,-102 26-2,1 0 0,-1 0 0,-1-1 0,1 0 0,-1-1 0,0 0 0,0-1 0,-1 0 0,0 0 0,-1-1 0,1 0 0,-2-1 0,1 0 0,5-10 0,-5 3 3,0 0 0,-2 0 0,0-1 0,0 1 0,-2-1-1,0 0 1,2-32 0,-4-137 5,-4 105-6,2 66-3,-1 10 0,1 0 0,0-1 0,0 1 0,1 0 0,0 0 0,3-12 0,-3 16 0,0 0 0,0 1 0,0-1 0,0 1 0,0-1 0,0 1 0,1 0 0,-1-1 0,0 1 0,1 0 0,-1 0 0,1 0 0,0 0 0,-1 0 0,1 0 0,0 0 0,-1 1 0,1-1 0,0 1 0,0-1 0,-1 1 0,1 0 0,0 0 0,0-1 0,0 1 0,0 0 0,2 1 0,-1-1 0,0 1 0,0-1 0,0 1 0,-1 0 0,1 0 0,0 0 0,0 0 0,-1 0 0,1 1 0,-1-1 0,1 1 0,-1 0 0,1-1 0,-1 1 0,0 0 0,0 1 0,2 2 0,32 46 0,-30-42 0,3 8 0,0-1 0,-1 2 0,0-1 0,-2 1 0,0 0 0,6 30 0,-7-9 0,-1-1 0,-2 49 0,-2-78 1,-1 0 0,0 0 0,0-1 0,-1 1 0,0 0 0,-1-1 0,0 1 1,0-1-1,-1 0 0,0 0 0,0 0 0,-1-1 0,0 1 0,0-1 0,-1 0 0,0-1 0,0 1 0,-1-1 0,1-1 0,-1 1 0,-1-1 0,1 0 1,-1-1-1,-8 5 0,13-8-4,0 0 0,0 1 0,0-1 1,-1 0-1,1-1 0,0 1 1,0 0-1,-1-1 0,1 0 0,0 0 1,-1 0-1,1 0 0,0-1 0,0 1 1,-1-1-1,1 0 0,0 1 0,0-2 1,0 1-1,0 0 0,0-1 0,0 1 1,0-1-1,0 0 0,1 0 1,-1 0-1,1 0 0,-1 0 0,1-1 1,0 1-1,0-1 0,0 1 0,0-1 1,0 0-1,1 0 0,-1 0 0,1 0 1,-2-4-1,-11-39-365</inkml:trace>
</inkml:ink>
</file>

<file path=ppt/ink/ink13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01"/>
    </inkml:context>
    <inkml:brush xml:id="br0">
      <inkml:brushProperty name="width" value="0.05" units="cm"/>
      <inkml:brushProperty name="height" value="0.05" units="cm"/>
      <inkml:brushProperty name="color" value="#FFFFFF"/>
    </inkml:brush>
  </inkml:definitions>
  <inkml:trace contextRef="#ctx0" brushRef="#br0">0 83 31791,'0'0'832,"33"0"-784,13-9-32,10-8 16,3 2-32,-4-3 0,-2 9 16,-11 3-16,-9 3 0,-14-2-16</inkml:trace>
</inkml:ink>
</file>

<file path=ppt/ink/ink13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5"/>
    </inkml:context>
    <inkml:brush xml:id="br0">
      <inkml:brushProperty name="width" value="0.05" units="cm"/>
      <inkml:brushProperty name="height" value="0.05" units="cm"/>
      <inkml:brushProperty name="color" value="#FFFFFF"/>
    </inkml:brush>
  </inkml:definitions>
  <inkml:trace contextRef="#ctx0" brushRef="#br0">0 723 32127,'0'-20'142,"0"18"-45,0 5 4,0 34 151,0-30-252,1-1 0,-1 0 0,1 0 0,0 0 0,0 0 0,0 0 0,1 0 0,0 0 0,0-1 0,1 1 1,0-1-1,4 7 0,-4-8-1,0-1 1,0 1 0,0-1 0,1 0 0,-1 0 0,1 0-1,0-1 1,-1 1 0,1-1 0,0 0 0,1 0-1,-1 0 1,0-1 0,1 1 0,-1-1 0,1 0-1,7 0 1,-2 1-1,0-1 1,1 0-1,-1-1 0,0 0 0,0-1 0,1 0 0,-1-1 1,0 0-1,0 0 0,0-1 0,-1 0 0,1-1 0,-1 0 1,1-1-1,-1 0 0,0 0 0,-1-1 0,10-7 0,-4-2 0,1-1-1,-2 0 1,0 0-1,-1-1 1,0-1 0,-2 0-1,0-1 1,-1 0-1,-1 0 1,-1-1-1,0 0 1,4-26-1,-1-14-1,-3 0-1,-1-120 1,-6 151 6,-2-1-1,-7-43 1,6 59-2,0 0 0,-1 1 0,-1 0 0,0 0 0,0 0 0,-2 1 0,-11-18 0,18 30-1,0 0 0,0 1 0,0-1 0,0 0 0,0 1 0,0-1 0,0 1 0,0-1 0,0 0 0,0 1 0,0-1 0,-1 0 1,1 1-1,0-1 0,0 0 0,0 1 0,-1-1 0,1 0 0,0 0 0,0 1 0,-1-1 0,1 0 0,0 0 0,-1 1 0,1-1 0,0 0 0,-1 0 0,1 0 0,0 1 0,-1-1 0,1 0 0,0 0 0,-1 0 0,1 0 0,0 0 1,-1 0-1,1 0 0,-1 0 0,1 0 0,0 0 0,-1 0 0,1 0 0,0 0 0,-1 0 0,1 0 0,-1 0 0,1-1 0,0 1 0,-1 0 0,1 0 0,0 0 0,-1-1 0,1 1 0,0 0 0,0 0 0,-1-1 0,1 1 0,0 0 0,0 0 1,-1-1-1,1 1 0,0 0 0,0-1 0,0 1 0,-1 0 0,1-1 0,0 0 0,-4 39 1,3-31-2,-6 155 5,8 1 1,35 280-1,-1-133-4,-7 322 0,-28-629 0,0-1 0,0 1 0,0-1 0,0 0 0,0 1 0,-1-1 0,1 0 0,-1 1 0,0-1 0,1 0 0,-1 0 0,0 0 0,0 1 0,0-1 0,-1 0 0,1 0 0,0 0 0,-1-1 0,-2 4 0,1-3 0,-1 0 0,1-1 0,0 0 0,0 1 0,-1-1 0,1-1 0,0 1 0,-1 0 0,1-1 0,-1 1 0,1-1 0,-6-1 0,2 1 0,1 0 0,0 0 0,-1-1 0,1 0 0,0 0 0,0-1 0,0 0 0,0 0 0,0 0 0,0-1 0,0 0 0,1 0 0,-1 0 0,1 0 0,0-1 0,0 0 0,0 0 0,1-1 0,0 0 0,-1 1 0,1-1 0,1 0 0,-1-1 0,1 1 0,0-1 0,0 1 0,-2-10 0,-2-5 0,2 0 0,0-1 0,1 1 0,1-1 0,1 0 0,1 0 0,1-22 0,2 27 0,-1-1 0,2 1 0,0 0 0,1 0 0,1 0 0,0 0 0,2 1 0,14-29 0,8-4 0,46-57 0,-65 91 0,119-145 0,50-69 0,-161 199 0,0 0 0,-2-1 0,-1-1 0,-2 0 0,-1-1 0,12-47 0,-20 54 0,-1 1 0,-1-1 0,-1-31 0,-1 41 0,0 14 0,0 0 0,0 0 0,0 0 0,-1 0 0,1 0 0,0 0 0,-1 0 0,1 0 0,-1 0 0,1 0 0,-1 0 0,1 0 0,-1 0 0,1 0 0,-1 0 0,0 1 0,0-1 0,1 0 0,-1 0 0,0 1 0,0-1 0,0 0 0,0 1 0,0-1 0,0 1 0,0 0 0,0-1 0,0 1 0,0 0 0,0-1 0,-2 1 0,1-1 0,-1 1 0,1 0 0,0 0 0,-1 0 0,1 0 0,0 0 0,-1 1 0,1-1 0,0 1 0,-1-1 0,1 1 0,0 0 0,0 0 0,-5 2 0,4 0 0,0 0 0,-1 0 0,1 0 0,1 1 0,-1-1 0,0 1 0,1 0 0,0 0 0,-1-1 0,2 2 0,-1-1 0,0 0 0,1 0 0,0 0 0,0 1 0,-1 6 0,0 10 0,0 1 0,1 24 0,1-35 0,0-1 0,1 0 0,0-1 0,1 1 0,0-1 0,0 0 0,1 1 0,0-1 0,9 16 0,1-1 0,29 38 0,-25-40 0,23 44 0,-36-58 0,0 1 0,0 1 0,-1-1 0,0 1 0,-1-1 0,0 1 0,0 0 0,0 18 0,-2-5 0,1-14 0,-1-1 0,0 1 0,0 0 0,-1 0 0,0 0 0,0 0 0,-1 0 0,-6 16 0,7-23 0,0 0 0,0 0-1,0 0 1,0 0 0,1 0 0,-1 0 0,0 0-1,1 0 1,0 1 0,0-1 0,0 3-1,0-4 1,0 0 0,0 0 0,0 0-1,1 0 1,-1 0 0,0 0 0,1 0-1,-1 0 1,1-1 0,-1 1-1,1 0 1,0 0 0,-1-1 0,1 1-1,-1 0 1,1-1 0,0 1 0,0 0-1,0 0 1,5 1-1,-1 0 0,1 0 0,-1-1 0,1 1 0,0-1 0,-1-1 0,9 1 0,-4 1 1,1-2 0,0 1 0,0-1 0,-1-1 0,19-3 0,-25 3 0,1 0 0,0-1 0,-1 0 0,0 0 0,1 0 0,-1 0 0,0-1 0,0 0 0,0 1 0,-1-2 0,1 1 0,-1 0 0,1-1 0,4-7 0,-1 0 0,0 0 0,-1 0 0,0-1 0,-1 0 0,-1 0 0,6-26 0,8-78 0,-13 81 0,-1-4 0,20-112 0,-20 136 0,0 1 0,0 0 0,1 0 0,1 1 0,0 0 0,1 0 0,17-24 0,-21 33 0,1 1 0,-1-1 0,1 1-1,0 0 1,-1 0 0,2 0 0,-1 1 0,0 0 0,0-1 0,1 1 0,-1 1 0,1-1-1,0 1 1,-1 0 0,1 0 0,0 0 0,0 0 0,0 1 0,0 0 0,0 0-1,8 2 1,-13-2 0,1 1-1,0-1 0,0 1 1,0 0-1,-1-1 0,1 1 1,0 0-1,-1 0 0,1-1 0,0 1 1,-1 0-1,1 0 0,-1 0 1,0 0-1,1 0 0,-1 0 1,0 0-1,1 0 0,-1 0 1,0 0-1,0 0 0,0 0 1,0 2-1,0 30-5,-1-22 12,0-10-6,0 1 1,0 0-1,-1-1 0,1 1 0,-1-1 0,1 0 0,-1 1 0,1-1 1,-1 0-1,0 0 0,0 0 0,1 0 0,-1-1 0,0 1 0,0 0 1,0-1-1,0 1 0,-3-1 0,-17 9 0,12-1 1,1 0 0,-1 1 0,2 0 1,-1 0-1,1 1 0,0 0 0,1 0 0,1 1 0,-1 0 0,2 0 1,-1 1-1,2-1 0,-1 1 0,-4 23 0,1 1 3,2 1 0,2 1-1,0 63 1,4-85-4,-1-6 0,1-1 0,0 0 0,1 1 0,0-1 0,5 18 0,-5-24 0,1 1 0,-1-1 0,1 0 0,0 1 0,1-1 0,-1 0 0,0 0 0,1-1 0,0 1 0,-1 0 0,1-1 0,0 0 0,0 0 0,1 0 0,-1 0 0,0 0 0,1 0 0,4 1 0,2 1 1,0 0-1,1-1 1,0 0-1,0-1 1,-1 0-1,1 0 1,1-2-1,-1 1 1,0-1-1,0-1 1,0 0 0,0 0-1,0-1 1,0 0-1,-1-1 1,1-1-1,-1 1 1,1-2-1,-1 1 1,-1-2 0,1 1-1,-1-1 1,0 0-1,0-1 1,0 0-1,-1-1 1,0 0-1,12-16 1,-11 10-1,0-1 0,-1 1 0,-1-1 0,0 0 0,-2-1 0,1 0 0,-2 0 0,0 0 0,2-23 0,-2 5 0,-3 0 0,0 0 0,-7-53 0,5 77 0,0 0 0,-2 1 0,1-1 0,-1 0 0,0 1 0,-1 0 0,0 0 0,0 0 0,-8-11 0,9 16 0,-1-1 0,0 1 0,0-1 0,0 1 0,0 0 0,0 1 0,-1-1 0,0 1 0,0 0 0,0 0 0,0 0 0,0 1 0,0 0 0,-1 0 0,1 0 0,-12-2 0,12 3 0,0 0 0,0 1 0,-1-1 0,1 1 0,0 0 0,0 1 0,-1-1 0,1 1 0,0 0 0,0 0 0,0 0 0,0 1 0,0 0 0,-5 2 0,6-1 0,0 0 0,1 1 0,-1-1 0,0 1 0,1 0 0,0-1 0,0 1 0,0 1 0,1-1 0,-1 0 0,1 1 0,0-1 0,0 1 0,-2 7 0,-1 11 0,0 0 0,2 0 0,0 0 0,1 0 0,3 38 0,-1-30 0,0-21 0,1 0 0,1 0 0,-1 0 0,1 0 0,1-1 0,0 1 0,0 0 0,1-1 0,1 0 0,-1 0 0,1 0 0,1 0 0,-1-1 0,2 0 0,-1 0 0,1-1 0,0 0 0,0 0 0,1 0 0,0-1 0,13 7 0,-11-7 0,1-1 0,0-1 0,0 0 0,1 0 0,-1-1 0,1-1 0,0 0 0,0 0 0,-1-1 0,1-1 0,20-1 0,-28 1 0,-1 0 0,1-1 0,0 1 0,-1-1 0,1 0 0,0 0 0,-1 0 0,1-1 0,-1 1 0,1-1 0,-1 0 0,0 0 0,0 0 0,5-4 0,-2 0 0,-1 1 0,0-1 0,0 0 0,0-1 0,-1 1 0,7-13 0,-1-5 0,0 0 0,-2-1 0,8-34 0,0-14 0,-10 37 0,2 0 0,25-66 0,-32 100 0,0 0 0,0 0 0,0 0 0,1 0 0,-1 0 0,0 0 0,1 0 0,0 0 0,-1 1 0,1-1 0,4-2 0,-5 3 0,-1 1 0,1 0 0,0 0 0,-1 0 0,1 0 0,0-1 0,-1 1 0,1 0 0,0 0 0,0 0 0,-1 1 0,1-1 0,0 0 0,-1 0 0,1 0 0,0 0 0,-1 1 0,1-1 0,0 0 0,-1 1 0,1-1 0,0 0 0,-1 1 0,1-1 0,-1 1 0,1-1 0,-1 1 0,1-1 0,-1 1 0,1-1 0,-1 1 0,0 0 0,1-1 0,-1 1 0,0 0 0,1-1 0,-1 1 0,0 0 0,0-1 0,0 1 0,0 0 0,1-1 0,-1 1 0,0 1 0,9 41 0,-1 1 0,-2 0 0,1 83 0,-5-62 0,8 157 0,0-258 0,-5 10 0,41-205 0,-36 189 0,3 1 0,1 0 0,27-54 0,-34 82 0,1-1 0,0 1 0,1 1 0,15-18 0,-20 27 0,-1-1 0,1 0 0,0 1 0,0 0 0,0 0 0,0 0 0,0 1 0,1-1 0,-1 1 0,1 0 0,0 0 0,-1 1 0,1 0 0,0-1 0,0 1 0,8 0 0,-11 1 0,-1 1 0,1-1 0,0 1 0,-1-1 0,1 1 0,-1-1 0,1 1 0,-1 0 0,0 0 0,1 0 0,-1 0 0,0 0 0,0 0 0,1 0 0,-1 0 0,0 0 0,0 1 0,0-1 0,-1 0 0,1 1 0,0-1 0,0 1 0,-1-1 0,1 1 0,-1-1 0,1 1 0,-1-1 0,1 1 0,-1-1 0,0 3 0,2 10 0,0-1 0,-1 23 0,-1-24 0,0 391 0,2-425 2,1 1 1,1 0 0,1 1-1,11-32 1,1-6 0,-5 9-3,29-95 0,-36 130 0,1 1 0,0 0-1,1 0 1,0 0 0,1 1-1,0 0 1,1 1 0,12-12-1,-19 21 1,0 0-1,1 0 0,-1 1 1,1-1-1,-1 1 0,1-1 0,0 1 1,0 0-1,0 0 0,-1 0 1,1 0-1,0 1 0,0-1 1,0 1-1,0 0 0,0 0 1,0 0-1,4 0 0,-2 0 1,-4 1 0,1-1 0,-1 0 0,0 0 0,0 1 0,0-1 0,0 1 0,0-1 0,0 1 0,0 0 0,0-1 0,0 1 0,0 0 0,0 0 0,0 0 0,0-1 0,-1 1 0,1 0 0,0 0 0,-1 0 0,1 0 0,-1 0 0,1 0 0,-1 1 0,1-1 0,-1 0 0,0 0 0,1 2 0,6 38 0,-7-33 0,5 55 6,-5 67 1,-1-58-4,-12 60-99,13-113-176</inkml:trace>
</inkml:ink>
</file>

<file path=ppt/ink/ink13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7"/>
    </inkml:context>
    <inkml:brush xml:id="br0">
      <inkml:brushProperty name="width" value="0.05" units="cm"/>
      <inkml:brushProperty name="height" value="0.05" units="cm"/>
      <inkml:brushProperty name="color" value="#FFFFFF"/>
    </inkml:brush>
  </inkml:definitions>
  <inkml:trace contextRef="#ctx0" brushRef="#br0">7 763 32303,'-3'4'112,"-1"130"56,5-100-131,-1-33-36,1 0 0,0 0 0,0-1-1,0 1 1,0 0 0,0 0 0,0-1 0,0 1 0,0-1-1,0 1 1,0-1 0,1 0 0,-1 1 0,0-1-1,0 0 1,0 0 0,1 1 0,-1-1 0,0 0-1,0 0 1,0-1 0,1 1 0,1 0 0,35-6 14,-33 3-13,0 1-1,0-2 1,-1 1 0,1 0-1,-1-1 1,0 0 0,0 0-1,0 0 1,-1-1-1,6-7 1,27-57 11,-29 56-12,11-30 0,-1-1 0,-3 0 0,-1-1 1,-2-1-1,8-87 0,-7-237 8,-12 296-9,0 74 0,0 0 0,0-1 0,0 1-1,0 0 1,0-1 0,0 1 0,0 0 0,0 0 0,0-1 0,0 1 0,0 0-1,0 0 1,0-1 0,0 1 0,0 0 0,0 0 0,0-1 0,-1 1 0,1 0-1,0 0 1,0-1 0,0 1 0,0 0 0,-1 0 0,1 0 0,0-1 0,0 1-1,0 0 1,-1 0 0,1 0 0,0 0 0,0 0 0,0-1 0,-1 1 0,1 0-1,0 0 1,0 0 0,-1 0 0,1 0 0,0 0 0,-1 0 0,1 0 0,0 0-1,0 0 1,-1 0 0,1 0 0,0 0 0,0 0 0,-1 0 0,1 0 0,0 0-1,0 0 1,-1 0 0,1 1 0,0-1 0,0 0 0,-1 0 0,1 0 0,0 0-1,0 1 1,0-1 0,-1 0 0,1 0 0,-15 15-8,7-2 8,2-1 0,-1 1 0,2 0 0,0 1 0,0-1 0,1 1 0,1 0 0,-3 28 0,-1 123 0,7-157 0,0-4 0,9 273 8,-5-240-7,2 0 1,1 0-1,2-1 0,1 0 1,21 48-1,-29-78-1,1 0 0,0 0 0,1 0 0,-1 0 0,1 0 0,1-1 0,-1 0 0,7 7 0,-8-10 0,-1-1 0,1 1 0,0 0 0,0-1 0,-1 1 0,1-1 0,0 0 0,1 0 0,-1 0 0,0-1 0,0 1 0,0-1 0,0 1 0,0-1 0,1 0 0,-1 0 0,0-1 0,0 1 0,6-2 0,-5 0 0,1 0 0,-1 0 0,1 0 0,-1-1 0,1 0 0,-1 0 0,0 0 0,-1 0 0,1-1 0,0 0 0,-1 1 0,0-1 0,0 0 0,0-1 0,0 1 0,-1 0 0,0-1 0,3-7 0,5-14 0,0 1 0,5-29 0,-14 50 0,37-204 0,-25 125 0,-12 75 0,-1 3 0,1 0 0,0 0 0,0-1 0,0 1 0,0 0 0,1 0 0,0 0 0,0 1 0,0-1 0,1 0 0,5-8 0,-8 13 0,0 0 0,1 0 0,-1 0 0,0 0 0,0 0 0,0-1 0,0 1 0,0 0 0,0 0 0,0 0 0,0 0-1,0 0 1,0 0 0,1 0 0,-1 0 0,0 0 0,0 0 0,0 0 0,0 0 0,0 0 0,0 0 0,1 0 0,-1 0 0,0-1 0,0 1 0,0 0 0,0 0 0,0 1 0,0-1 0,1 0 0,-1 0 0,0 0 0,0 0 0,0 0 0,0 0-1,0 0 1,0 0 0,0 0 0,1 0 0,-1 0 0,0 0 0,0 0 0,0 0 0,0 0 0,0 0 0,0 1 0,0-1 0,0 0 0,0 0 0,0 0 0,1 0 0,-1 0 0,0 0 0,0 0 0,0 1 0,0-1 0,0 0 0,0 0 0,0 0 0,0 0-1,0 0 1,0 0 0,0 1 0,2 15 0,-1 1 1,0 0-1,-1-1 0,-1 1 0,-1-1 0,-4 25 0,-4 44 2,9-59-1,0-10 0,0 0 1,1 0 0,1 0 0,3 17-1,-3-29 0,0 1-1,1-1 0,-1 1 1,1-1-1,0 0 0,0 0 1,0 0-1,1 0 1,-1 0-1,1 0 0,0 0 1,0-1-1,0 0 0,1 1 1,-1-1-1,1-1 0,0 1 1,6 3-1,2-1 1,0 0 1,1-1-1,0-1 0,0 0 1,0-1-1,0 0 0,0-1 1,0 0-1,1-1 0,-1-1 1,22-3-1,-30 2-1,0 1 0,0-1 0,0 1 0,0-1 0,0-1 0,-1 1 0,1-1 0,-1 1 0,0-1 0,0-1 0,0 1 0,0-1 0,0 1 0,-1-1 0,1 0 0,-1 0 0,0-1 0,0 1 0,-1 0 0,1-1 0,-1 0 0,0 0 0,-1 0 0,2-5 0,2-9 0,-1 0 0,0 0 0,-2 0 0,0-1 0,-2-19 0,0 22 0,-1 0 0,-1 0 0,0 0 0,-1 0 0,-1 0 0,-1 1 0,0 0 0,-14-29 0,13 34 0,0 1 0,0-1 0,-1 1 0,-1 1 0,0 0 0,0 0 0,-1 0 0,0 1 0,0 0 0,-1 1 0,0 0 0,0 0 0,-12-5 0,14 9 0,0 0 0,0 0 0,0 1 0,0 0 0,0 0 0,-1 1 0,1 0 0,0 0 0,-13 2 0,17-1 0,1 0 0,0 1 0,-1 0 0,1-1 0,0 1 0,0 1 0,-1-1 0,1 0 0,0 1 0,0 0 0,1-1 0,-1 1 0,0 0 0,1 0 0,-1 1 0,1-1 0,-1 1 0,1-1 0,0 1 0,0 0 0,0-1 0,1 1 0,-1 0 0,1 0 0,-1 1 0,1-1 0,0 0 0,-1 5 0,-2 8 0,1 0 0,1 0 0,0 0 0,1 27 0,1-32 0,0-1 0,1 1 0,0-1 0,1 1 0,0-1 0,4 13 0,-3-17 0,0 1 0,0-1 0,1 0 0,0 0 0,0 0 0,0 0 0,1 0 0,0-1 0,0 0 0,7 6 0,-2-3 0,1-1 0,0 0 0,1 0 0,-1-1 0,1 0 0,0-1 0,1 0 0,-1-1 0,1-1 0,13 3 0,12-1 0,0-2 0,46-1 0,-76-2 0,1 0 0,-1 0 0,0-1 0,1 0 0,-1-1 0,0 0 0,0 0 0,0-1 0,0 1 0,0-2 0,0 1 0,-1-1 0,0-1 0,0 1 0,0-1 0,0 0 0,-1-1 0,0 1 0,0-1 0,0-1 0,-1 1 0,0-1 0,0 0 0,7-13 0,-7 5 0,0 0 0,-1 0 0,-1 0 0,0-1 0,-2 1 0,1-1 0,-2 0 0,-1-18 0,1 17 0,-3-12 0,2 28 0,1 0 0,-1 0 0,1 1 0,0-1 0,-1 0 0,0 1 0,1-1 0,-1 0 0,1 1 0,-1-1 0,0 1 0,1-1 0,-1 1 0,0 0 0,0-1 0,1 1 0,-1-1 0,0 1 0,0 0 0,0 0 0,1 0 0,-1-1 0,0 1 0,0 0 0,0 0 0,0 0 0,1 0 0,-1 0 0,0 1 0,0-1 0,-1 0 0,1 1 0,0 0 0,-1-1 0,1 1 0,0 0 0,-1 0 0,1 0 0,0 0 0,0 1 0,0-1 0,0 0 0,0 0 0,0 1 0,0-1 0,0 0 0,1 1 0,-1-1 0,0 1 0,1-1 0,0 1 0,-1-1 0,1 1 0,0-1 0,-1 1 0,1-1 0,0 1 0,0 0 0,1 2 0,-2 5 0,-8 68 16,3 83 0,0 1-16,-16 182 0,24-499 0,0-2 0,20-52 0,-16 172 0,2 1 0,2 0 0,22-53 0,-28 80 0,0 1 0,1 0 0,0 0 0,0 0 0,1 1 0,13-15 0,-17 21 0,1-1 0,-1 1 0,1 0 0,0 0 0,0 0 0,0 0 0,1 1 0,-1-1 0,0 1 0,1-1 0,-1 1 0,0 1 0,1-1 0,-1 0 0,1 1 0,0-1 0,-1 1 0,1 0 0,-1 0 0,1 1 0,-1-1 0,5 2 0,-4-1 0,0 1 0,0 0 0,0 0 0,-1 1 0,1-1 0,0 1 0,-1 0 0,0 0 0,0 0 0,0 0 0,0 0 0,0 1 0,-1-1 0,1 1 0,-1 0 0,0 0 0,0 0 0,-1 0 0,1 0 0,1 4 0,-1-3 0,9 26 0,-1 0 0,-1 1 0,-2 0 0,-1 0 0,-2 0 0,-1 0 0,-2 1 0,-1 0 0,-5 43 0,5-73 0,-1 0 0,1 1 0,-1-1 0,0 0 0,0 0 0,0 0 0,-1 0 0,1 0 0,-1 0 0,1 0 0,-1-1 0,0 1 0,0-1 0,0 1 0,0-1 0,-1 1 0,1-1 0,-1 0 0,1 0 0,-1 0 0,0-1 0,0 1 0,-5 2 0,1-2 0,-1 0 0,1 0 0,0 0 0,-1-1 0,1 0 0,-1 0 0,1-1 0,-1 0 0,-10-1 0,15 0 0,0 1 0,0-1 1,1 0-1,-1 0 0,0 0 0,1-1 1,-1 1-1,0-1 0,1 1 0,0-1 0,-1 0 1,1 0-1,0 0 0,0 0 0,0 0 0,0 0 1,-1-3-1,-27-49-381,24 41 30,-18-39-2619</inkml:trace>
</inkml:ink>
</file>

<file path=ppt/ink/ink13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7"/>
    </inkml:context>
    <inkml:brush xml:id="br0">
      <inkml:brushProperty name="width" value="0.05" units="cm"/>
      <inkml:brushProperty name="height" value="0.05" units="cm"/>
      <inkml:brushProperty name="color" value="#FFFFFF"/>
    </inkml:brush>
  </inkml:definitions>
  <inkml:trace contextRef="#ctx0" brushRef="#br0">0 18 32239,'0'6'80,"10"-3"-80,39 3 144,20-6-32,9 0-48,7 0-32,-3 0-16,-3 0 0,-10 0-16,-14-9-16,-9-3-112,-20 0-961</inkml:trace>
</inkml:ink>
</file>

<file path=ppt/ink/ink13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8"/>
    </inkml:context>
    <inkml:brush xml:id="br0">
      <inkml:brushProperty name="width" value="0.05" units="cm"/>
      <inkml:brushProperty name="height" value="0.05" units="cm"/>
      <inkml:brushProperty name="color" value="#FFFFFF"/>
    </inkml:brush>
  </inkml:definitions>
  <inkml:trace contextRef="#ctx0" brushRef="#br0">1 709 32111,'0'8'121,"-1"14"-23,2 0 0,5 29 0,-5-43-98,1 0 0,-1-1-1,2 1 1,-1-1 0,1 0 0,0 1 0,0-1 0,1-1 0,0 1 0,0 0-1,1-1 1,9 11 0,-12-16 1,-1 0 0,1 0 0,-1 1 0,1-1 0,0 0 0,0 0 0,-1-1 0,1 1 0,0 0 0,0 0 0,0-1 0,0 1 0,0-1 0,0 0 0,0 0 0,0 0 0,0 0 0,0 0 0,0 0 0,0 0 0,0 0 0,0-1 0,-1 1 0,1-1 0,0 0 0,3 0 0,-2-1 0,0 0 1,0 0 0,0 0-1,0-1 1,0 1 0,0-1-1,0 1 1,-1-1 0,1 0-1,-1 0 1,0 0 0,3-6-1,5-14 0,-1 1-1,-1-1 1,-1-1-1,-1 1 1,3-30-1,6-126 1,-13 128 1,6-128 10,10-128 21,-20 339-16,3 37 0,0 8-19,-5 9 2,-4 402 16,8-472-16,1 0 0,1 0 0,0 1 0,1-1 0,6 16 0,-8-28 0,0 0 0,1 0 0,0 0 0,-1 0 0,1 0 0,1 0 0,-1-1 0,0 1 0,1-1 0,0 0 0,0 0 0,0 0 0,0 0 0,0 0 0,1 0 0,-1-1 0,1 0 0,0 0 0,0 0 0,-1 0 0,1 0 0,0-1 0,1 0 0,4 2 0,-3-2 1,-1 0-1,1-1 1,0 0-1,-1 1 1,1-2-1,0 1 1,-1-1-1,1 0 1,-1 0-1,1 0 1,-1-1 0,1 0-1,-1 0 1,0 0-1,0-1 1,0 1-1,0-1 1,0-1-1,-1 1 1,1-1 0,-1 1-1,0-1 1,0 0-1,0-1 1,-1 1-1,0-1 1,1 0-1,1-5 1,10-16 0,-1-1 1,-2 0-1,-1 0 0,-1-2 0,11-50 1,15-152 6,-34 223-8,-2-9 2,-3 18 4,-8 26 2,11-26-8,-14 38 0,1 0 0,3 1 0,1 1 0,2-1 0,1 2 0,1 51 0,5-86 0,0 1 0,1 0 0,-1-1 0,1 1 0,1-1 0,0 0 0,0 1 0,4 8 0,-4-12 0,1 1 0,0-1 0,0 0 0,0 0 0,0 0 0,1 0 0,-1 0 0,1-1 0,0 0 0,0 1 0,1-1 0,8 4 0,-1-2 1,0-1 1,1 0 0,0-1-1,0 0 1,0-1-1,0 0 1,0-1-1,0-1 1,21-1-1,-9 1 0,-18 0-1,1-1 0,-1 1 0,0-1 0,0-1 0,1 1 0,-1-1 0,0-1 0,0 1 0,0-1 0,-1 0 0,1-1 0,-1 1 0,0-1 0,0-1 0,0 1 0,0-1 0,-1 0 0,6-6 0,-5 2 0,1 1 0,-2-1 0,1 0 0,-1 0 0,-1 0 0,0-1 0,0 0 0,-1 0 0,0 0 0,-1 0 0,0 0 0,1-17 0,-2 12 0,0 1 0,-1-1 0,-1 1 0,0-1 0,-1 1 0,0 0 0,-2 0 0,1 0 0,-2 0 0,-8-20 0,8 25 0,-1 1 0,1-1 0,-1 1 0,0 0 0,-1 1 0,0-1 0,0 1 0,-1 1 0,0-1 0,0 1 0,0 1 0,-1 0 0,0 0 0,0 0 0,0 1 0,-11-3 0,2 2 0,0 1 0,-1 0 0,1 1 0,-1 1 0,0 1 0,0 1 0,-31 3 0,47-3 0,0 1 0,0-1 0,1 1 0,-1-1 0,0 1 0,1 0 0,-1 0 0,0 0 0,1 0 0,-1 1 0,1-1 0,0 1 0,-1-1 0,1 1 0,0 0 0,0 0 0,0 0 0,0 0 0,0 0 0,1 0 0,-1 1 0,1-1 0,-1 0 0,-1 5 0,1-1 0,1 0 0,-1 0 0,1 0 0,1 0 0,-1 0 0,1 0 0,0 0 0,0 0 0,0 0 0,3 9 0,-2-11 0,0 0 0,0 0 0,1 0 0,0-1 0,0 1 0,0 0 0,0-1 0,1 1 0,-1-1 0,1 0 0,0 0 0,0 0 0,0 0 0,0 0 0,1-1 0,-1 1 0,1-1 0,-1 0 0,1 0 0,0-1 0,0 1 0,6 1 0,6 2 0,-1-1 0,1 0 0,-1-2 0,29 2 0,-20-3 0,4 1 0,0-1 0,35-4 0,-55 2 0,-1 0 0,0-1 0,0 0 0,0 0 0,0 0 0,0-1 0,0 0 0,0 0 0,-1-1 0,1 1 0,-1-2 0,0 1 0,8-8 0,-12 10-4,0 0 0,0-1 1,1 1-1,-2-1 0,1 1 0,0-1 0,0 0 0,-1 1 1,0-1-1,1 0 0,-1 0 0,0 0 0,-1 0 0,1 0 1,0 0-1,-1 0 0,0 0 0,0-1 0,0 1 1,0 0-1,0 0 0,0 0 0,-1 0 0,0 0 0,1 0 1,-1 0-1,0 0 0,-1 0 0,1 0 0,0 0 0,-1 0 1,0 1-1,1-1 0,-1 1 0,0-1 0,-4-2 1,-45-29-448</inkml:trace>
</inkml:ink>
</file>

<file path=ppt/ink/ink13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8"/>
    </inkml:context>
    <inkml:brush xml:id="br0">
      <inkml:brushProperty name="width" value="0.05" units="cm"/>
      <inkml:brushProperty name="height" value="0.05" units="cm"/>
      <inkml:brushProperty name="color" value="#FFFFFF"/>
    </inkml:brush>
  </inkml:definitions>
  <inkml:trace contextRef="#ctx0" brushRef="#br0">1 78 28829,'33'0'3602,"12"-9"-3474,14-3-64,10-3-32,-3 6-32,-4 3 0,-3-2 0,-10 2-208,-13-6-4210</inkml:trace>
</inkml:ink>
</file>

<file path=ppt/ink/ink1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3"/>
    </inkml:context>
    <inkml:brush xml:id="br0">
      <inkml:brushProperty name="width" value="0.025" units="cm"/>
      <inkml:brushProperty name="height" value="0.025" units="cm"/>
      <inkml:brushProperty name="color" value="#FFFFFF"/>
    </inkml:brush>
  </inkml:definitions>
  <inkml:trace contextRef="#ctx0" brushRef="#br0">200 83 30686,'0'-11'695,"1"5"-516,-1 1-1,0-1 1,-1 1-1,1-1 1,-1 1 0,-2-8-1,2 12-174,1-1 0,-1 1-1,0-1 1,0 1 0,0 0 0,0-1-1,0 1 1,0 0 0,0 0 0,0 0-1,0-1 1,-1 1 0,1 1 0,0-1-1,-1 0 1,1 0 0,-1 0 0,1 1-1,-1-1 1,1 1 0,-1-1 0,1 1-1,-1-1 1,0 1 0,1 0 0,-4 0-1,-5-1-2,-1 0 0,1 1 0,-1 1 0,0-1 0,1 2 0,-19 4 0,25-5 0,1 0 0,-1 1 1,1 0-1,0-1 0,-1 1 0,1 0 0,0 1 1,0-1-1,0 1 0,1-1 0,-1 1 1,1 0-1,-1 0 0,1 0 0,0 0 0,0 0 1,0 1-1,0-1 0,1 0 0,0 1 1,-1 0-1,0 5 0,0-1-1,0 0 0,0 0 0,1 0 0,1 1 0,-1-1 0,1 0 0,0 1 0,1-1 0,0 0 0,1 0 0,-1 1 0,1-1 0,1 0 0,0-1 0,0 1 0,0 0 0,1-1 0,0 0 0,1 0 0,-1 0 0,8 8 0,12 6 0,50 33 0,-49-37 0,-1 1 0,27 26 0,-44-38 0,-1 1 0,0 0 0,0 0 0,-1 1 0,0-1 0,5 10 0,-9-15 0,0 0 0,0 0 0,-1 0 0,1 0 0,0 1 0,-1-1 0,0 0 0,1 0 0,-1 0 0,0 1 0,0-1 0,0 0 0,0 0 0,-1 1 0,1-1 0,-1 0 0,1 0 0,-1 0 0,0 0 0,1 0 0,-1 0 0,-1 0 0,1 0 0,0 0 0,0 0 0,-1 0 0,1 0 0,0-1 0,-1 1 0,0-1 0,1 1 0,-4 1 0,-2 1 0,0 1 0,-1-2 0,1 1 0,-1-1 0,0 0 0,0 0 1,0-1-1,0 0 0,-17 1 0,-10-1-6,-38-2 0,30-1-15,42 1 21,0 0 0,0 0 0,1 0 0,-1 0 0,0-1 0,0 1 0,0 0 0,0 0 0,1-1 0,-1 1 0,0-1 0,0 1 0,0-1 0,1 1 0,-1-1 0,0 1 0,1-1 0,-1 1 0,1-1 0,-1 0 0,1 1 0,-1-1 0,1 0 0,-1-1 0,-5-25 0,6 21-2,0 0 0,0 0 1,1 0-1,0 0 1,0 1-1,0-1 0,5-10 1,4 0 0,1 0 0,1 2 1,0-1-1,18-14 1,-6 3 0,-15 16 0,16-16 9,-1-2-1,22-34 1,-40 53-8,0-1 1,-1 0 0,0 0 0,-1 0 0,0-1 0,-1 0 0,0 1 0,-1-1-1,0 0 1,0 0 0,-1-14 0,0 22-2,-1 0 0,0 0 0,0 0 0,-1 0 0,1 0 0,-1 0 0,1 0 0,-1 0 0,0 0 0,0 0 0,0 1 0,0-1 0,-1 0 0,1 0 0,-1 1 0,-3-5 0,2 5 0,0 0 0,0 0 0,0 0 0,0 1 0,-1-1 0,1 1 0,0 0 0,-1 0 0,1 0 0,-1 0 0,1 1 0,-1-1 0,1 1 0,-5 0 0,-2-1-1,-26 0 3,34 1-2,1 0-1,0 0 1,0 1-1,-1-1 0,1 0 1,0 0-1,0 1 1,0-1-1,0 1 0,0-1 1,0 1-1,-1-1 1,1 1-1,0 0 1,0-1-1,1 1 0,-1 0 1,0 0-1,0 0 1,0 0-1,0 0 0,1 0 1,-1 0-1,0 1 1,-3 23-240,3 2-708</inkml:trace>
</inkml:ink>
</file>

<file path=ppt/ink/ink13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31"/>
    </inkml:context>
    <inkml:brush xml:id="br0">
      <inkml:brushProperty name="width" value="0.05" units="cm"/>
      <inkml:brushProperty name="height" value="0.05" units="cm"/>
      <inkml:brushProperty name="color" value="#FFFFFF"/>
    </inkml:brush>
  </inkml:definitions>
  <inkml:trace contextRef="#ctx0" brushRef="#br0">6 838 32319,'-1'0'3,"1"1"0,-1-1 1,1 1-1,0-1 0,-1 1 0,1 0 1,-1-1-1,1 1 0,0-1 1,0 1-1,-1 0 0,1-1 0,0 1 1,0 0-1,0-1 0,0 1 0,-1 0 1,1-1-1,0 1 0,0 0 1,0-1-1,1 1 0,-1 0 0,0-1 1,0 1-1,0 0 0,0-1 0,1 1 1,-1-1-1,0 1 0,0 0 1,2 0-1,7 23 49,-7-22-50,1-1 1,0 1 0,0-1-1,1 0 1,-1 0 0,0 0-1,0 0 1,0-1 0,1 1-1,-1-1 1,0 0 0,1 0-1,-1 0 1,0 0-1,7-2 1,6 1 11,-13 1-13,0 0 1,0-1-1,1 1 0,-1-1 1,0 0-1,0 0 1,0 0-1,0 0 0,0 0 1,0-1-1,0 0 1,0 1-1,0-1 0,3-4 1,0 1 0,-1 0 1,0-1 0,-1 1 0,0-1 0,1 0-1,3-9 1,1-5 5,-1 0 0,0 0 0,7-37 0,-4 1 0,-3 1 1,2-70 0,-11-116-1,-1 102-7,3 126 3,-2-30 2,1 41-5,0 0 0,0 1-1,0-1 1,0 0 0,-1 1 0,1-1 0,0 0 0,-1 1 0,0-1-1,1 1 1,-1-1 0,0 1 0,0-1 0,0 1 0,0-1 0,0 1 0,0 0-1,-2-2 1,2 2-1,1 1 0,-1 0 0,1 0 1,0 0-1,-1-1 0,1 1 0,-1 0 0,1 0 0,-1 0 0,1 0 0,-1 0 0,1 0 0,-1 0 0,1 0 0,-1 0 0,1 0 0,-1 0 0,1 0 1,-1 0-1,1 0 0,-1 0 0,1 1 0,-1-1 0,1 0 0,-1 0 0,1 1 0,-1-1 0,1 0 0,0 1 0,-1-1 0,1 0 0,-1 1 0,1-1 1,0 0-1,0 1 0,-1-1 0,1 1 0,0-1 0,0 1 0,-1-1 0,1 1 0,0-1 0,0 1 0,-6 28 0,5-23 0,-7 77 4,4 1 1,6 84-1,1-138-3,0 1-1,2-2 0,1 1 0,2-1 0,1 0 1,1 0-1,1-1 0,2-1 0,0 0 1,2 0-1,19 24 0,-30-45 1,0 0-1,1 0 1,0 0 0,0-1-1,1 1 1,-1-1 0,1-1 0,0 1-1,1-1 1,-1 0 0,1-1-1,0 1 1,-1-1 0,1-1-1,1 1 1,-1-1 0,0 0-1,1-1 1,-1 0 0,1 0 0,-1-1-1,12 0 1,-17 0-1,0 0 0,-1 0 0,1-1 0,0 1 0,0 0 0,0-1 0,-1 0 0,1 1 0,0-1 0,-1 0 0,1 0 0,0 0 0,-1 0 0,1 0 0,-1 0 0,0 0 0,1-1 0,-1 1 0,0 0 0,0-1 0,0 1 0,0-1 0,0 0 0,0 1 0,0-1 0,0 0 0,-1 1 0,1-1 0,-1 0 0,1 0 1,-1-1-1,2-9 2,0 1 0,-1-1 0,-1-22 1,0 22 0,0-3-2,-1 0-1,-1 0 0,0 0 0,-1 0 0,-1 0 0,0 0 1,-1 1-1,0 0 0,-2 0 0,1 0 0,-2 1 1,0 0-1,-14-18 0,13 18 1,6 10 0,1 0 0,-1 0 0,1 0 0,0 0 0,0-1 0,0 0 0,0 1 0,1-1 0,-1 0-1,1 0 1,0 1 0,-1-7 0,2 9-1,0 0 1,0 0-1,0 1 0,1-1 0,-1 1 0,0-1 0,0 0 0,1 1 0,-1-1 0,0 1 0,1-1 0,-1 0 1,1 1-1,-1-1 0,1 1 0,-1-1 0,1 1 0,-1 0 0,1-1 0,-1 1 0,1-1 0,-1 1 0,1 0 1,0 0-1,-1-1 0,1 1 0,0 0 0,-1 0 0,1 0 0,0 0 0,0 0 0,28-2 0,-19 2 0,67 0 0,65-5 0,-126 4 0,0-1 0,-1-1 0,1-1 0,0 0 0,-1-1 0,22-10 0,-36 14 0,1 0 1,-1 1-1,1-1 0,-1 0 1,1 0-1,-1 0 0,0 0 1,1 0-1,-1 0 0,0 0 1,0-1-1,0 1 0,0 0 1,2-3-1,-3 4 1,0-1-1,0 1 1,0-1-1,0 1 1,0-1-1,0 1 1,-1 0-1,1-1 1,0 1 0,0-1-1,0 1 1,0-1-1,-1 1 1,1 0-1,0-1 1,0 1-1,-1 0 1,1-1-1,0 1 1,-1 0 0,1-1-1,0 1 1,-1 0-1,1-1 1,0 1-1,-1 0 1,1 0-1,-1 0 1,1-1 0,0 1-1,-2 0 1,-3-2 0,-1 1 0,1-1 1,-1 1-1,0 0 0,0 1 1,-6-1-1,5 1-1,0 0 0,1 0 0,-1 0 0,0 1 0,0 0 0,1 1 0,-13 3 0,16-3 0,-1 0 0,1 1 0,0-1 0,0 0 0,1 1 0,-1 0 0,0-1 0,1 1 0,0 0 0,-1 1 0,1-1 0,0 0 0,1 0 0,-1 1 0,-2 7 0,-2 12 0,0 2 0,1-1 0,1 1 0,2 0 0,0-1 0,4 41 0,-2-30 0,0-22 0,0 0 0,1 0 0,1 0 0,0 0 0,1 0 0,0 0 0,1-1 0,1 1 0,0-1 0,7 14 0,-7-20 0,-1 1 0,1-1 0,-1 0 0,2 0 0,-1 0 0,1-1 0,0 0 0,0 0 0,0 0 0,0-1 0,1 0 0,0 0 0,0-1 0,0 0 0,0 0 0,1-1 0,-1 1 0,11 0 0,-6 0 0,1-2 0,0 1 0,-1-1 0,1-1 0,0-1 0,0 0 0,17-3 0,-24 3 0,0-1 0,0 0 0,0 0 0,-1-1 0,1 0 0,-1 0 0,0 0 0,1 0 0,-2-1 0,1 0 0,0 0 0,-1 0 0,0-1 0,1 1 0,-2-1 0,1 0 0,3-6 0,-1 0 0,-1-1 0,0 0 0,-1-1 0,0 1 0,-1-1 0,-1 0 0,0 0 0,1-20 0,-2 0 0,-2 0 0,-5-40 0,3 58 0,0 0 0,-1 0 0,0 1 0,-1-1 0,-13-24 0,14 31 0,0 0 0,-1 0 0,0 0 0,-1 1 0,1 0 0,-2 0 0,1 1 0,0 0 0,-1 0 0,0 0 0,-9-4 0,13 8 0,1 0 0,-1 1 0,0-1 0,0 1 0,1 0 0,-1 0 0,0 0 0,0 1 0,0-1 0,0 1 0,0-1 0,-1 1 0,1 0 0,0 0 0,0 0 0,0 1 0,0-1 0,0 1 0,0 0 0,0-1 0,0 1 0,0 1 0,1-1 0,-1 0 0,0 1 0,1-1 0,-1 1 0,1 0 0,-1 0 0,1 0 0,0 0 0,0 0 0,0 1 0,0-1 0,0 0 0,0 1 0,1 0 0,-1-1 0,1 1 0,-2 4 0,-2 8 0,1 0 0,0 0 0,1 1 0,0-1 0,2 1 0,0-1 0,1 28 0,0-29 0,0-6 0,0 0 0,1 0 0,0 0 0,0-1 0,1 1 0,0 0 0,0 0 0,0-1 0,1 0 0,1 1 0,6 11 0,-4-12 0,0 0 0,0 0 0,0 0 0,1-1 0,0 1 0,0-2 0,1 1 0,0-1 0,16 8 0,-13-8 0,1 0 0,-1-1 0,1 0 0,0-1 0,0-1 0,22 3 0,76-4 0,-105-1 0,0 0 0,0-1 0,0 0 0,0 0 0,-1 0 0,1 0 0,0-1 0,0 0 0,-1 0 0,1 0 0,-1 0 0,1-1 0,-1 0 0,0 0 0,0 0 0,-1 0 0,1-1 0,0 1 0,-1-1 0,0 0 0,0 0 0,0 0 0,-1 0 0,1-1 0,-1 1 0,0-1 0,0 0 0,0 1 0,0-6 0,4-14 0,-2 1 0,-1-1 0,0 0 0,-3-42 0,0-311 0,-2 507 0,7 172 0,-3-283 0,1 0 0,1 0 0,1-1 0,1 0 0,0 0 0,1 0 0,1-1 0,1 0 0,20 29 0,-26-42 0,0 0 0,0 0 0,0-1 0,1 1 0,0-1 0,-1 0 0,1 0 0,0 0 0,1 0 0,-1-1 0,0 0 0,1 0 0,8 3 0,-2-2 0,1-1 0,-1-1 0,1 0 0,18-1 0,-27 0 0,0 0 0,0 0 0,1-1 0,-1 1 0,0-1 0,0 0 0,0 0 0,0 0 0,0-1 0,0 1 0,0-1 0,-1 1 0,1-1 0,0 0 0,-1 0 0,5-4 0,-3 0 0,1 1 0,-1-1 0,0 0 0,0-1 0,0 1 0,-1 0 0,3-9 0,1-7 0,-1 0 0,-1 0 0,5-41 0,-4-253 0,-7 194 0,2 85 0,0 27 0,0-1 0,-1 1 0,0-1 0,-1 0 0,0 1 0,-4-15 0,5 25 0,0 0 0,0 1 0,0-1 0,-1 1 0,1-1 0,0 0 0,0 1 0,0-1 0,-1 0 0,1 1 0,0-1 0,0 0 0,-1 1 0,1-1 0,0 0 0,-1 0 0,1 1 0,0-1 0,-1 0 0,1 0 0,-1 1 0,1-1 0,0 0 0,-1 0 0,1 0 0,-1 0 0,1 0 0,0 0 0,-1 0 0,1 0 0,-1 0 0,1 0 0,0 0 0,-1 0 0,1 0 0,-1 0 0,1 0 0,0 0 0,-1 0 0,1 0 0,-1-1 0,1 1 0,0 0 0,-1 0 0,1 0 0,0-1 0,-1 1 0,1 0 0,0-1 0,-1 1 0,1 0 0,0 0 0,0-1 0,-1 1 0,1-1 0,0 1 0,0 0 0,0-1 0,-1 1 0,1 0 0,0-1 0,0 1 0,0-1 0,0 1 0,0-1 0,0 1 0,-13 33 0,6 14 0,2 0 0,2 0 0,4 67 0,0-40 0,0-29 0,1 0 0,11 51 0,-8-71 0,1 0 0,1 0 0,1 0 0,1-1 0,16 29 0,-22-46 0,0-1 0,1 1 0,0-1 0,1 0 0,-1-1 0,1 1 0,0-1 0,1 0 0,-1 0 0,1 0 0,0-1 0,0 0 0,1 0 0,-1 0 0,1-1 0,-1 0 0,1-1 0,0 1 0,0-1 0,1-1 0,-1 1 0,0-1 0,0 0 0,1-1 0,-1 0 0,0 0 0,13-2 0,-17 1 0,1 0 0,0-1 0,-1 0 0,1 1 0,-1-1 0,1-1 0,-1 1 0,0 0 0,0-1 0,0 0 0,0 1 0,-1-1 0,1 0 0,-1 0 0,1-1 0,-1 1 0,0 0 0,-1-1 0,1 0 0,0 1 0,-1-1 0,1-4 0,5-13 0,-1-1 0,5-35 0,-10 52 0,12-129 0,-12 97 0,2-1 0,2 1 0,13-48 0,-18 83 0,0 0 0,1 0 0,-1 1 0,0-1 0,1 0 0,-1 1 0,1-1 0,-1 0 0,1 1 0,0-1 0,-1 1 0,1-1 0,0 1 0,0 0 0,0-1 0,0 1 0,1 0 0,-1 0 0,0-1 0,0 1 0,1 0 0,-1 0 0,1 1 0,-1-1 0,1 0 0,-1 0 0,1 1 0,1-2 0,-2 6 0,-5 6 0,0 0 0,0 0 0,-2-1 0,-10 17 0,-10 15 0,18-24 0,1 0 0,1 0 0,0 0 0,1 1 0,1-1 0,-2 22 0,-1 109 0,7-142 0,0 0 0,1 1 0,0-1 0,0 0 0,0 0 0,1 0 0,0 0 0,0 0 0,0 0 0,1 0 0,0-1 0,0 1 0,6 6 0,-3-4 0,1-1 0,0 0 0,0 0 0,1-1 0,0 0 0,0-1 0,18 10 0,-17-10 0,2-1 0,-1 0 0,0-1 0,1 0 0,-1-1 0,1 0 0,12 1 0,80-2 0,-94-2 0,-5 1 0,0 0 0,0-1 0,0 1 0,0-1 0,-1 0 0,1-1 0,0 1 0,0-1 0,-1 1 0,1-1 0,-1 0 0,1 0 0,-1-1 0,0 1 0,0-1 0,0 1 0,0-1 0,-1 0 0,1 0 0,-1 0 0,1-1 0,-1 1 0,0-1 0,-1 1 0,1-1 0,0 1 0,-1-1 0,0 0 0,1-6 0,3-11 0,-2-1 0,-1 1 0,0-1 0,-2-27 0,0 31 0,-1-3 0,0 0 0,-1 1 0,-1-1 0,-1 1 0,-1 0 0,-13-34 0,12 40 0,0 1 0,-1 0 0,0 1 0,0 0 0,-2 0 0,1 1 0,-2 0 0,1 0 0,-2 1 0,-16-14 0,21 21 0,1 0 0,-1 0 0,0 0 0,0 1 0,0 0 0,0 0 0,0 1 0,-1-1 0,1 2 0,0-1 0,-1 1 0,1-1 0,-10 2 0,9-1 0,5 1 0,-1-1 0,0 0 0,0 1 0,1 0 0,-1-1 0,1 1 0,-1 0 0,0 0 0,1 1 0,0-1 0,-1 0 0,1 1 0,0 0 0,0-1 0,0 1 0,0 0 0,0 0 0,0 0 0,0 0 0,1 1 0,-1-1 0,1 0 0,-1 1 0,1-1 0,0 1 0,0-1 0,0 1 0,0 0 0,1-1 0,-1 4 0,-3 10 0,2 0 0,0 0 0,1 31 0,1-29 0,-1-5 0,0 0 0,1-1 0,1 1 0,0-1 0,1 1 0,0-1 0,1 1 0,0-1 0,1 0 0,8 17 0,-6-19 0,0 0 0,1-1 0,0 0 0,0 0 0,1-1 0,0 0 0,0 0 0,1-1 0,17 12 0,-19-15 0,1 0 0,-1-1 0,1 0 0,-1 0 0,1-1 0,0 1 0,0-2 0,0 1 0,0-1 0,1-1 0,-1 1 0,0-1 0,0-1 0,11-1 0,-16 1 0,-1 0 0,1 0 0,-1 0 0,0 0 0,1 0 0,-1 0 0,0-1 0,0 1 0,0-1 0,0 1 0,0-1 0,0 0 0,0 0 0,-1 0 0,1 0 0,-1 0 0,1 0 0,1-4 0,18-48 0,-19 48 0,25-118 0,-22 96 0,0-1 0,2 1 0,1 0 0,20-44 0,-27 69 0,0 0 0,1 0 0,-1 0 0,1 1 0,0-1 0,-1 0 0,1 1 0,0 0 0,1-1 0,-1 1 0,0 0 0,1 0 0,-1 0 0,1 1 0,0-1 0,-1 0 0,1 1 0,0 0 0,0 0 0,0 0 0,0 0 0,0 0 0,0 0 0,0 1 0,1 0 0,5-1 0,-7 2 0,-1-1 0,1 1 0,0-1 0,0 1 0,0 0 0,-1-1 0,1 1 0,0 0 0,-1 0 0,1 0 0,-1 0 0,1 1 0,-1-1 0,1 0 0,-1 1 0,0-1 0,0 1 0,0-1 0,0 1 0,0-1 0,0 1 0,0 0 0,0 0 0,0 2 0,18 56 0,-14-41 0,3 17 0,-2-1 0,4 65 0,-8 62 0,-2-130 0,0-51 0,-1-22 0,2 0 0,2-1 0,1 1 0,13-51 0,-16 89 0,43-132 0,-39 122 0,1 0 0,0 0 0,1 1 0,0 0 0,1 0 0,0 1 0,20-20 0,-25 28 0,0 1 0,1 0 0,-1-1 0,1 1 0,0 0 0,7-2 0,-10 4 0,0-1 0,0 1 0,0-1 0,0 1 0,1 0 0,-1 0 0,0-1 0,0 1 0,0 0 0,0 0 0,1 0 0,-1 0 0,0 0 0,0 1 0,0-1 0,0 0 0,0 1 0,1-1 0,-1 0 0,0 1 0,0-1 0,0 1 0,0 0 0,0-1 0,0 1 0,0 0 0,-1 0 0,1-1 0,1 3 0,2 4 0,-1 0 0,0 0 0,0 1 0,-1-1 0,0 1 0,0 0 0,-1-1 0,0 10 0,2 71 0,-3-69 0,0 339 0,-3-329 0,5-55 0,4-6 0,1 0 0,24-61 0,35-59 0,-47 115 0,0 1 0,3 0 0,0 2 0,34-38 0,-54 68 0,1 1 0,0 0 0,0 0 0,0 0 0,0 0 0,1 0 0,-1 1 0,1 0 0,-1-1 0,1 1 0,0 1 0,0-1 0,0 0 0,7-1 0,-10 3 0,0 0 0,1 0 0,-1 0 0,0 0 0,0 1 0,0-1 0,0 0 0,0 1 0,0-1 0,0 1 0,0-1 0,0 1 0,0-1 0,0 1 0,-1-1 0,1 1 0,0 0 0,0 0 0,0-1 0,-1 1 0,1 0 0,0 0 0,-1 0 0,1 0 0,-1 0 0,1 0 0,-1 0 0,0 0 0,1 0 0,-1 0 0,0 0 0,0 0 0,1 0 0,-1 1 0,5 45 0,-5-39 0,3 386 0,-5-209-8,-1-184-77,-10-1-190</inkml:trace>
</inkml:ink>
</file>

<file path=ppt/ink/ink13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31"/>
    </inkml:context>
    <inkml:brush xml:id="br0">
      <inkml:brushProperty name="width" value="0.05" units="cm"/>
      <inkml:brushProperty name="height" value="0.05" units="cm"/>
      <inkml:brushProperty name="color" value="#FFFFFF"/>
    </inkml:brush>
  </inkml:definitions>
  <inkml:trace contextRef="#ctx0" brushRef="#br0">46 74 31646,'-45'0'774,"44"0"-646,4 0-58,633-50 30,-578 44-99,69-11-9,-154 16-435,-24 1-739</inkml:trace>
</inkml:ink>
</file>

<file path=ppt/ink/ink13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1"/>
    </inkml:context>
    <inkml:brush xml:id="br0">
      <inkml:brushProperty name="width" value="0.05" units="cm"/>
      <inkml:brushProperty name="height" value="0.05" units="cm"/>
      <inkml:brushProperty name="color" value="#FFFFFF"/>
    </inkml:brush>
  </inkml:definitions>
  <inkml:trace contextRef="#ctx0" brushRef="#br0">1 13 28877,'0'-6'1668,"0"0"265,2 6-1658,8 3-1213,-6-3-2080</inkml:trace>
</inkml:ink>
</file>

<file path=ppt/ink/ink13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1"/>
    </inkml:context>
    <inkml:brush xml:id="br0">
      <inkml:brushProperty name="width" value="0.05" units="cm"/>
      <inkml:brushProperty name="height" value="0.05" units="cm"/>
      <inkml:brushProperty name="color" value="#FFFFFF"/>
    </inkml:brush>
  </inkml:definitions>
  <inkml:trace contextRef="#ctx0" brushRef="#br0">1 33 31967,'6'0'64,"37"0"-64,19 0 48,17 0 0,12 0-32,11 0 64,-7 0-32,-10-9 32,-17 0-64,-25 0 16,-17 7-16,-16-1-16,-43 3-817,-22 0-2752</inkml:trace>
</inkml:ink>
</file>

<file path=ppt/ink/ink13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3"/>
    </inkml:context>
    <inkml:brush xml:id="br0">
      <inkml:brushProperty name="width" value="0.05" units="cm"/>
      <inkml:brushProperty name="height" value="0.05" units="cm"/>
      <inkml:brushProperty name="color" value="#FFFFFF"/>
    </inkml:brush>
  </inkml:definitions>
  <inkml:trace contextRef="#ctx0" brushRef="#br0">1 0 32159,'1'2'23,"-1"-1"1,1 1 0,-1-1-1,1 1 1,-1-1-1,1 1 1,-1-1 0,0 1-1,0 0 1,0-1 0,0 1-1,0-1 1,0 1-1,-1 3 1,1 1 6,-1 176-1,3 216-23,-2-382-7,1-1 1,1 0 0,1 0 0,0 0 0,0-1-1,8 18 1,-10-28-1,1 1 1,0 0-1,0-1 0,1 0 0,-1 1 0,1-1 0,0 0 0,0-1 0,1 1 1,-1 0-1,1-1 0,-1 0 0,1 1 0,0-2 0,0 1 0,1 0 0,-1-1 1,1 0-1,-1 0 0,1 0 0,-1 0 0,7 0 0,1 0-4,1 0 0,0-1 0,0-1 0,0 0 0,15-3 0,-22 2 5,0 0-1,-1 0 1,1-1 0,-1 0 0,1 0 0,-1 0 0,0-1 0,0 0 0,0 0 0,0 0 0,-1 0-1,1-1 1,6-7 0,2-5-1,-1 0 1,-1-1-1,-1-1 0,-1 0 0,0 0 0,-1-1 1,-1 0-1,-1 0 0,-1 0 0,4-24 1,1-25-3,3-109 1,-12-86 82,-6 273-64,-5 35-15,2 1 0,-3 83 0,10 102 6,3-112-4,-3-76-2,0-27-3,0 0 1,1 1-1,1-1 1,0 0-1,2 0 1,-1 0-1,2 0 1,10 29-1,-14-44 2,1-1 0,-1 1 0,0-1 0,0 1 0,1 0 0,-1-1 1,0 0-1,0 1 0,1-1 0,-1 1 0,1-1 0,-1 1 0,0-1 0,1 0 0,-1 1 0,1-1 0,-1 0 1,1 1-1,-1-1 0,1 0 0,-1 0 0,1 1 0,-1-1 0,1 0 0,-1 0 0,1 0 0,0 0 1,-1 0-1,1 0 0,-1 0 0,1 0 0,-1 0 0,1 0 0,0 0 0,-1 0 0,1 0 0,-1 0 0,1-1 1,-1 1-1,1 0 0,-1 0 0,1-1 0,0 1 0,1-2 1,0 0 0,0 0 1,0 0-1,0 0 0,0 0 0,0 0 0,0 0 1,-1-1-1,2-2 0,15-35 4,-2 0 0,20-80 1,-9 25-6,-16 59 0,1-1 0,18-43 0,-26 71 0,0 0 0,1 1 0,0-1 0,1 1 0,0 0 0,0 0 0,0 1 0,1 0 0,15-12 0,-20 17 0,0 1 0,0-1 0,0 1 0,0 0 0,1-1 0,-1 1 0,0 0 0,1 0 0,-1 1 0,1-1 0,-1 0 0,1 1 0,0 0 0,-1-1 0,5 1 0,-6 1 0,0-1-1,1 0 1,-1 1 0,0 0-1,1-1 1,-1 1 0,0 0-1,0-1 1,0 1 0,0 0-1,0 0 1,0 0-1,0 0 1,0 0 0,0 0-1,0 0 1,0 0 0,-1 1-1,1-1 1,1 2 0,1 7-2,0 0 1,-1-1 0,0 1 0,-1 0-1,0 0 1,0 11 0,-1-20 1,-1 91 0,0-57 0,1 0 0,6 51 0,-5-78 0,0 1 0,1 0 0,0-1 0,1 1 0,0-1 0,1 0 0,-1 0 0,1 0 0,1 0 0,0-1 0,0 1 0,0-1 0,1 0 0,9 9 0,-9-12 0,-1 0 0,1-1 0,0 1 0,0-1 0,0 0 0,1-1 0,-1 0 0,1 0 0,-1 0 0,14 1 0,4 0 0,43-2 1,-43-1 1,-9 0 0,0-1 1,0 0-1,0-1 1,29-7-1,-35 6-2,0-1 1,-1 1-1,0-1 0,1-1 1,-1 0-1,-1 0 1,1 0-1,-1-1 0,10-9 1,-5 1 0,0 0 0,-1 0 1,0-1-1,-1 0 0,-1-1 0,-1 0 1,0-1-1,-1 0 0,0 0 1,5-28-1,-4 4-1,-1 0-1,-3 0 1,-1-63 0,-2 102 0,-1-1 0,0 0 0,0 1 1,0-1-1,-1 0 0,1 1 0,-1-1 0,1 1 0,-1-1 1,0 0-1,0 1 0,0-1 0,0 1 0,0 0 1,-1-1-1,1 1 0,-1 0 0,1 0 0,-1 0 0,0 0 1,-2-2-1,1 3 0,-1-1 1,1 1 0,0 0 0,-1 0 0,1 0-1,-1 0 1,1 1 0,-1 0 0,1-1-1,-1 1 1,1 1 0,-1-1 0,1 0-1,-1 1 1,-5 1 0,6-1-1,-1 1 0,1-1 0,0 1 0,-1-1 0,1 1 0,0 0 0,0 1 0,0-1 0,0 0 0,0 1 0,1 0 0,-1-1 0,1 1 0,0 0 0,0 1 0,0-1 0,0 0 0,0 0 0,1 1 0,-1-1 0,1 1 0,0-1 0,0 1 0,0 4 0,-3 11 0,0 0 0,2 0 0,0 26 0,1-6 0,4 41 0,-1-66 0,0 0 0,1-1 0,0 1 0,1-1 0,0 0 0,11 21 0,-7-20 0,0 1 0,1-1 0,0 0 0,1-1 0,13 13 0,-18-21-1,0-1 0,-1 0 1,1 0-1,0 0 0,1-1 0,-1 1 0,1-1 1,0-1-1,-1 1 0,1-1 0,0 0 1,0 0-1,1-1 0,-1 0 0,0 0 0,8 0 1,-9-1 1,0 0 1,0 0-1,-1 0 1,1-1-1,0 1 1,0-1-1,-1-1 1,1 1-1,-1-1 1,8-3-1,-9 3 0,1-1 0,-1 0 0,0 0 0,0 0 0,-1 0 0,1 0 0,0-1 0,-1 1 0,0-1 0,0 0 0,0 1 0,2-7 0,6-18-1,-2-1 0,0 0 0,6-48 0,-11 51 0,1 1 0,2 0 0,0 0 0,2 0 0,17-38 0,-24 62 0,7-15 0,1 0 0,1 1 0,15-19 0,-23 31 0,1-1 0,0 1 0,0 0 0,0 0 0,1 1 0,-1-1 0,1 1 0,-1 0 0,1 0 0,0 0 0,0 0 0,-1 0 0,1 1 0,1 0 0,-1 0 0,0 0 0,0 0 0,0 1 0,0-1 0,6 1 0,-8 1 0,0 0 0,-1-1 0,1 1 0,0 0 0,0 0 0,0 0 0,0 0 0,-1 1 0,1-1 0,-1 0 0,1 1 0,-1-1 0,1 1 0,-1-1 0,0 1 0,0 0 0,1 0 0,-1-1 0,-1 1 0,1 0 0,1 4 0,14 46 0,-14-46 0,5 39 0,-1 0 0,-3 0 0,-1 0 0,-7 64 0,-1-61 0,6-66 1,0 7 1,0 0 0,0 0 1,1 0-1,1-1 0,0 1 0,4-15 0,86-223-2,-81 222 0,1 1-1,19-32 1,-28 52 1,1 0 0,0 1 0,0-1-1,0 1 1,1 0 0,-1 1 0,1-1 0,0 1 0,0-1 0,1 2 0,0-1 0,-1 0 0,1 1-1,0 0 1,13-4 0,-18 7-1,0 0 1,0-1-1,0 1 0,1 0 0,-1 0 0,0 0 0,0 0 0,1 0 0,-1 0 0,0 0 1,0 0-1,1 0 0,-1 0 0,0 1 0,0-1 0,0 1 0,0-1 0,1 1 1,-1-1-1,0 1 0,0-1 0,0 1 0,0 0 0,0 0 0,0 0 0,0-1 1,0 3-1,1 0 0,0 0-1,-1 1 1,0-1 0,0 1 0,0-1 0,0 1 0,0 5 0,1-1 0,7 66 4,-3 0 1,-6 124-1,-2-79-1,2-118-4,0-1 0,0 1-1,0-1 1,0 1 0,0-1 0,0 1 0,0 0-1,0-1 1,0 1 0,0-1 0,1 1 0,-1-1-1,0 1 1,0-1 0,1 1 0,-1-1 0,0 1-1,1-1 1,-1 1 0,0-1 0,1 1 0,-1-1-1,1 0 1,-1 1 0,1-1 0,-1 0 0,1 1-1,-1-1 1,1 0 0,-1 0 0,1 1 0,-1-1-1,1 0 1,0 0 0,-1 0 0,1 0 0,-1 0-1,1 0 1,0 0 0,18 1-175</inkml:trace>
</inkml:ink>
</file>

<file path=ppt/ink/ink13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4"/>
    </inkml:context>
    <inkml:brush xml:id="br0">
      <inkml:brushProperty name="width" value="0.05" units="cm"/>
      <inkml:brushProperty name="height" value="0.05" units="cm"/>
      <inkml:brushProperty name="color" value="#FFFFFF"/>
    </inkml:brush>
  </inkml:definitions>
  <inkml:trace contextRef="#ctx0" brushRef="#br0">26 743 32367,'-1'-1'6,"0"1"1,1 0-1,-1 0 1,0 0-1,1 0 1,-1 0-1,1 0 1,-1 0-1,0 0 1,1 0-1,-1 0 1,0 0-1,1 0 1,-1 0-1,1 1 1,-1-1-1,1 0 1,-1 0-1,0 1 1,1-1-1,-1 0 1,1 1-1,-1-1 1,1 0-1,-1 1 1,1-1-1,0 1 1,-1-1-1,1 1 1,-1-1-1,1 1 1,0-1-1,0 1 1,-1-1-1,1 1 1,0 0-1,0-1 1,0 1-1,-1-1 0,1 1 1,0 0-1,0-1 1,0 1-1,0 0 1,0 0-1,-3 40-55,3-31 75,0 4-25,-2 10 4,1 0 0,2 0 0,1 0 0,6 37 0,-7-56-4,0-1-1,0 1 1,1-1-1,-1 0 1,1 1 0,0-1-1,0 0 1,0 0-1,0 0 1,1-1-1,0 1 1,0-1 0,0 1-1,0-1 1,0 0-1,1 0 1,-1 0 0,1 0-1,0-1 1,0 0-1,0 0 1,0 0 0,0 0-1,0 0 1,0-1-1,1 0 1,-1 0 0,1 0-1,-1 0 1,1-1-1,5 1 1,8-1 0,33-3 8,-49 3-9,1-1 1,0 0-1,0 0 0,0 0 1,0-1-1,0 1 1,-1-1-1,1 1 0,-1-1 1,1 0-1,-1 0 1,0 0-1,0 0 1,3-4-1,4-8-1,0 0 0,-1 0 0,-1-1 1,-1 1-1,0-2 0,-1 1 0,0 0 0,3-23 0,11-130-7,-18 155 8,1-10 0,0-10 0,1 0 0,1 1 0,2-1 0,11-34 0,-16 63-1,1 0 0,-1 0 0,1 0 0,0 0 0,0 0 0,1 1 0,-1-1 0,1 1 0,0-1 1,0 1-1,0 0 0,0 0 0,1 0 0,-1 1 0,1-1 0,7-3 0,-5 4 0,-1 0-1,1 1 1,-1-1 0,1 1 0,-1 0 0,1 1-1,0 0 1,-1-1 0,1 2 0,0-1-1,0 1 1,5 1 0,-8-1 1,-1 0-1,1 0 1,-1 0-1,0 0 1,1 0-1,-1 1 1,0-1-1,0 1 1,0-1-1,0 1 1,0 0 0,0 0-1,0 0 1,-1 0-1,1 0 1,-1 0-1,1 1 1,-1-1-1,1 4 1,15 17-7,-37-20 10,2-3 1,5 0-1,-1 0 0,0 1 1,1 0-1,-16 4 0,24-4-2,1 0-1,-1 1 1,1 0-1,0 0 1,-1 0 0,1 1-1,0-1 1,1 1-1,-1 0 1,0 0-1,1 0 1,-1 1-1,1-1 1,0 1-1,-4 7 1,-1 2-1,1 0 0,1 1 0,0 0 0,1 0 0,1 1 0,0 0 0,1-1 0,-2 22 0,2 4 0,4 78 0,-1-111 0,1 0 1,0 0-1,0 1 0,1-1 1,0 0-1,0-1 0,0 1 1,1 0-1,0 0 0,1-1 1,-1 0-1,1 0 0,0 0 0,1 0 1,-1-1-1,1 1 0,0-1 1,1 0-1,-1-1 0,1 1 1,9 5-1,-4-5 0,0 0-1,0 0 1,0-1 0,0-1-1,1 0 1,-1 0 0,1-1-1,0-1 1,0 0 0,-1 0-1,1-1 1,18-3 0,-26 2 0,0 1-1,0-2 1,0 1 0,0 0 0,0-1 0,0 0 0,0 1 0,-1-2 0,1 1-1,-1 0 1,1-1 0,-1 1 0,0-1 0,0 0 0,0 0 0,-1 0 0,1-1-1,-1 1 1,1-1 0,-1 1 0,0-1 0,2-7 0,1-2 0,-1 1 0,0-1 0,-1 1 0,-1-1 0,0 0 0,0-15 0,-1-161-1,-3 164 4,0 0 0,-2 1 1,-1-1-1,-1 1 0,-13-35 1,19 59-4,0 0 0,0 0 0,0-1 0,-1 1 1,1 0-1,0 0 0,0 0 0,0-1 0,0 1 0,0 0 1,0 0-1,0-1 0,0 1 0,0 0 0,0 0 1,-1 0-1,1-1 0,0 1 0,0 0 0,0 0 1,0 0-1,-1 0 0,1-1 0,0 1 0,0 0 0,0 0 1,-1 0-1,1 0 0,0 0 0,0 0 0,0 0 1,-1-1-1,1 1 0,0 0 0,0 0 0,-1 0 1,1 0-1,0 0 0,0 0 0,-1 0 0,1 0 0,0 0 1,0 0-1,-1 1 0,1-1 0,0 0 0,0 0 1,0 0-1,-1 0 0,1 0 0,0 0 0,0 0 0,-1 1 1,1-1-1,0 0 0,0 0 0,-8 17-10,2 16 9,2 0 1,1 1-1,3 60 1,0-48 2,1-31-2,0-1 0,0 1 0,1-1 0,1 0 0,0 0 0,1 0 0,1 0 0,8 18 0,-10-26 0,-1-1 0,1 0 0,1 1 0,-1-1 0,1-1-1,0 1 1,0 0 0,0-1 0,1 0 0,-1 0 0,1 0 0,0-1-1,0 1 1,0-1 0,1 0 0,-1-1 0,1 0 0,0 1 0,0-2-1,-1 1 1,1-1 0,9 2 0,-3-2 0,3 0 0,1 0 0,0-1 0,17-2 0,-29 1 0,1 0 0,-1 0 0,1 0 0,-1 0 0,1-1 0,-1 0 0,0 0 0,0 0 0,0 0 0,0 0 0,0-1 0,-1 0 0,1 0 0,-1 0 0,4-4 0,3-6 0,-1 0 1,-1-1-1,0 1 0,-1-2 1,0 1-1,-2-1 0,1 0 1,-2 0-1,0-1 0,4-29 1,-3-14 2,-3-95 1,-3 87-2,1-243 65,0 486-67,-26 778 0,19-864 0,5-44 0,-1 0 0,-3-1 0,-2 0 0,-19 64 0,25-104 0,0-1 0,0 1 0,-1-1 0,0 0 0,0 0 0,0 0 0,-4 4 0,7-7 0,-1 0 0,1-1 0,-1 1 0,0 0 0,1-1 0,-1 1 0,0 0 0,0-1 0,1 1 0,-1-1 0,0 1 0,0-1 0,0 0 0,0 1 0,0-1 0,0 0 0,0 1 0,1-1 0,-1 0 0,0 0 0,0 0 0,0 0 0,0 0 0,0 0 0,0 0 0,0 0 0,0-1 0,0 1 0,0 0 0,0 0 0,0-1 0,0 1 0,1-1 0,-1 1 0,0-1 0,0 1 0,0-1 0,1 1 0,-1-1 0,0 0 0,0 1 0,1-1 0,-2-1 0,-3-8 0,1 0 0,-1-1 0,2 1 0,-1-1 0,2 0 0,-1 0 0,0-11 0,0 1 0,-8-38-5,4 0-1,2-1 1,2 0 0,8-76-1,-4 127 6,1 1-1,0-1 1,0 1 0,1 0-1,0 0 1,0 0-1,1 0 1,0 0 0,0 1-1,1 0 1,0 0-1,0 0 1,11-11 0,7-3 0,0 1 0,39-25 0,-60 43 0,60-41-2,18-10 9,-2-4 1,101-98-1,-158 134-6,-1-1 0,-2 0 0,0-1 0,-1-2 0,-1 1 0,-2-2 0,0 0-1,-2 0 1,-1-2 0,-1 1 0,-1-1 0,7-44 0,-10 14-1,-2-100 0,-4 108 0,0 46 0,0-1 0,-1 1 0,1 0 0,-1-1 0,0 1 0,-1-5 0,2 8 0,-1 0 0,1 0 0,0 0 0,-1 0 0,1 1 0,-1-1 0,1 0 0,-1 1 0,0-1 0,1 0 0,-1 1 0,1-1 0,-1 0 0,0 1 0,0-1 0,1 1 0,-1-1 0,0 1 0,0 0 0,0-1 0,0 1 0,0 0 0,1 0 0,-1-1 0,0 1 0,0 0 0,0 0 0,0 0 0,0 0 0,0 0 0,0 0 0,-1 1 0,1-1 0,1 0 0,-1 0 0,1 0 0,-1 0 0,1 1 0,-1-1 0,1 0 0,-1 1 0,1-1 0,-1 0 0,1 1 0,-1-1 0,1 0 0,-1 1 0,1-1 0,-1 1 0,1-1 0,0 1 0,-1-1 0,1 1 0,0-1 0,0 1 0,-1 0 0,-4 11 0,0 0 0,1 0 0,0 0 0,1 0 0,1 0 0,-2 14 0,-2 84 0,5-93 0,0 298 0,1-180 0,0-102 0,2 1 0,8 48 0,-6-66 0,0 0 0,1 0 0,0 0 0,1 0 0,1-1 0,16 27 0,-20-38 0,0 0 0,0 1 0,0-1 0,1-1 0,0 1 0,-1-1 0,1 1 0,0-1 0,1 0 0,-1 0 0,0-1 0,1 1 0,0-1 0,-1 0 0,8 2 0,3-1 0,0-1 0,-1-1 0,1 0 0,17-1 0,-26 0 0,0 0 0,1-1 0,-1 0 0,0 0 0,0 0 0,0-1 0,-1 0 0,1 0 0,0-1 0,-1 0 0,1 0 0,9-7 0,-7 4 0,0-1 0,-1-1 0,1 1 0,-1-1 0,-1-1 0,0 1 0,6-10 0,0-6 0,-1-1 0,0 0 0,-2 0 0,-1-1 0,6-32 0,-4-6 0,-3 0 0,-2-126 0,-5 152 0,0 37 0,0 0 0,0 1 0,0-1 0,1 0 0,-1 0 0,0 0 0,0 0 0,-1 1 0,1-1 0,0 0 0,0 0 0,0 0 0,0 1 0,-1-1 0,1 0 0,0 0 0,-1 1 0,1-1 0,-1 0 0,1 0 0,-1 1 0,1-1 0,-1 1 0,1-1 0,-1 0 0,1 1 0,-1-1 0,-1 0 0,-9 4 0,11-3 0,-4 1 0,1 0 0,0 1 0,0-1 0,0 1 0,0 0 0,0 0 0,0 0 0,1 0 0,-1 1 0,1-1 0,-1 1 0,1-1 0,0 1 0,0 0 0,0 0 0,0 0 0,1 0 0,-1 0 0,-1 4 0,-3 8 0,0 1 0,-5 24 0,3 8 0,2 0 0,2 0 0,2 1 0,6 70 0,-4-108 0,2 0 0,-1 0 0,1-1 0,1 1 0,0-1 0,1 1 0,0-1 0,0 0 0,1 0 0,0 0 0,1-1 0,7 9 0,-9-12 0,1 0 0,0-1 0,1 0 0,-1 0 0,1 0 0,0 0 0,0-1 0,1 0 0,-1-1 0,1 1 0,0-1 0,0-1 0,0 1 0,0-1 0,0 0 0,1-1 0,-1 1 0,9-1 0,-9-1 0,3 1 0,1-1 0,-1 0 0,19-3 0,-25 2 0,-1 0 0,1 0 0,0-1 0,-1 1 0,1-1 0,-1 0 0,0 0 0,1 0 0,-1 0 0,0 0 0,0-1 0,-1 1 0,6-6 0,1-5 0,0 0 0,-1-1 0,0 1 0,-1-2 0,-1 1 0,0-1 0,-1 0 0,3-17 0,1-8 0,-2 0 0,1-42 0,-5-155-32,-4 139 32,2 97 0,-1 0 0,1 0 0,-1 0 0,1 0 0,-1 1 0,1-1 0,0 0 0,0 0 0,-1 1 0,1-1 0,0 0 0,0 1 0,0-1 0,0 0 0,-1 1 0,1 0 0,0-1 0,0 1 0,0-1 0,0 1 0,0 0 0,0 0 0,0 0 0,0 0 0,0-1 0,0 1 0,1 0 0,-1 1 0,0-1 0,0 0 0,1 1 0,4-1 0,0 0 0,-1 1 0,1-1 0,-1 2 0,9 2 0,-4 1 0,0 0 0,0 2 0,-1-1 0,0 1 0,0 0 0,-1 1 0,0 0 0,0 0 0,-1 1 0,10 15 0,-8-11 0,-2-1 1,1 1-1,-2 0 1,0 1 0,0 0-1,-2 0 1,1 0 0,1 15-1,-2 5 4,-3-1 0,0 0 0,-2 1 0,-2-1-1,-1 0 1,-10 39 0,12-57-4,-1-1 0,2 1 0,0 0 0,1 16 0,0-17 0,0-11 0,0-1 0,1 0 0,-1 1 0,1-1 0,-1 0 0,1 1 0,0-1 0,0 0 0,0 0 0,0 0 0,1 0 0,-1 0 0,0 0 0,1 0 0,-1 0 0,1-1 0,0 1 0,-1-1 0,1 1 0,0-1 0,0 1 0,0-1 0,0 0 0,1 0 0,-1 0 0,0 0 0,0 0 0,0-1 0,1 1 0,-1-1 0,4 1 0,10 1 0,1 0 0,-1-1 0,26-1 0,-24 0 0,-11 0 3,0-1 0,0 1 0,0-1 0,0 0 0,-1-1-1,1 0 1,-1 0 0,1 0 0,-1-1 0,0 0 0,1 0 0,-1-1 0,-1 1 0,1-1 0,-1-1 0,1 1-1,6-9 1,-6 7-69,-1-1 0,0-1 0,0 1-1,-1-1 1,0 1 0,0-1 0,-1-1-1,0 1 1,0 0 0,-1-1 0,0 1-1,-1-1 1,1-12 0,-1-33-3093</inkml:trace>
</inkml:ink>
</file>

<file path=ppt/ink/ink13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5"/>
    </inkml:context>
    <inkml:brush xml:id="br0">
      <inkml:brushProperty name="width" value="0.05" units="cm"/>
      <inkml:brushProperty name="height" value="0.05" units="cm"/>
      <inkml:brushProperty name="color" value="#FFFFFF"/>
    </inkml:brush>
  </inkml:definitions>
  <inkml:trace contextRef="#ctx0" brushRef="#br0">0 41 32015,'0'0'688,"7"0"-672,42 0 32,16 0-48,7 0 0,0-3 0,-10 1 0,-9-1 0,-17-3 0,-20-6-96,-16-3-1521</inkml:trace>
</inkml:ink>
</file>

<file path=ppt/ink/ink13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9"/>
    </inkml:context>
    <inkml:brush xml:id="br0">
      <inkml:brushProperty name="width" value="0.05" units="cm"/>
      <inkml:brushProperty name="height" value="0.05" units="cm"/>
      <inkml:brushProperty name="color" value="#FFFFFF"/>
    </inkml:brush>
  </inkml:definitions>
  <inkml:trace contextRef="#ctx0" brushRef="#br0">3 383 32255,'0'0'7,"0"0"1,0 0 0,0 0-1,0 0 1,0 0 0,0 0-1,0 0 1,0 0 0,0 0-1,0 0 1,0 0 0,0 0-1,0 1 1,0-1-1,0 0 1,0 0 0,0 0-1,0 0 1,0 0 0,0 0-1,0 0 1,0 0 0,0 0-1,0 0 1,0 0 0,0 0-1,-1 0 1,1 0 0,0 0-1,0 0 1,0 0-1,0 0 1,0 0 0,0 0-1,0 0 1,0 0 0,0 0-1,0 0 1,0 0 0,0 0-1,0 0 1,0 0 0,0 0-1,0 0 1,-1 0-1,0 12 81,1 25-143,0-31 87,1 27-26,2 0 0,1 0 0,10 37-1,33 98 18,-31-115-21,-10-33-2,28 83 0,-28-89 0,0 0 0,1-1 0,0 0 0,1 0 0,10 13 0,-14-23 0,-1 0 1,0 0-1,1 0 0,0 0 1,0 0-1,0-1 0,0 0 1,0 1-1,0-2 0,0 1 1,1 0-1,-1-1 0,10 2 1,-11-3-1,1 1 1,-1-1-1,1 0 0,-1 0 1,1 0-1,0 0 1,-1-1-1,1 1 1,-1-1-1,1 0 0,-1 0 1,1 0-1,-1-1 1,0 1-1,0-1 1,0 0-1,0 0 0,0 0 1,5-4-1,1-5 1,-1 0-1,1 0 0,-2-1 0,0 0 1,0 0-1,-1-1 0,-1 0 0,0 0 1,-1 0-1,5-26 0,-1-2 0,-3 0 0,1-59 0,-6-123 0,0 217 0,-3-36 0,3 40 0,0 1 0,0 0 0,0 0 0,0 0 0,-1 0 0,1 0 0,-1 0 0,1 0 0,-1 0 0,1 0 0,-1 0 0,1 0 0,-1 1 0,0-1 0,1 0 0,-1 0 0,0 0 0,0 1 0,0-1 0,0 0 0,1 1 0,-1-1 0,0 1 0,0-1 0,0 1 0,0-1 0,0 1 0,0 0 0,0 0 0,-1-1 0,0 1 0,1 0 0,0 1 0,-1-1 0,1 1 0,0-1 0,0 1 0,-1-1 0,1 1 0,0 0 0,0-1 0,0 1 0,0 0 0,0 0 0,0 0 0,0 0 0,0 0 0,1 0 0,-1 0 0,0 0 0,1 0 0,-1 1 0,0-1 0,1 0 0,-1 0 0,0 3 0,-9 37 0,9-35 0,-4 31 0,1 0 0,2 56 0,2-75 0,0-11 0,0-1 0,0 1 0,1 0 0,0 0 0,0-1 0,0 1 0,1-1 0,0 1 0,1-1 0,-1 0 0,1 1 0,0-2 0,0 1 0,1 0 0,0 0 0,0-1 0,0 0 0,1 0 0,0 0 0,0-1 0,0 1 0,0-1 0,1 0 0,-1-1 0,1 1 0,0-1 0,0 0 0,1-1 0,-1 1 0,0-1 0,1-1 0,0 1 0,7 0 0,1 0 0,1-1 0,0-1 0,-1-1 0,1 0 0,0-1 0,-1 0 0,18-6 0,-24 5 0,1 0 0,-1-1 0,0-1 0,0 0 0,0 0 0,-1-1 0,0 1 0,0-2 0,0 1 0,-1-1 0,13-16 0,-13 14 0,0-1 0,-1 0 0,0-1 0,-1 1 0,0-1 0,0 0 0,-1 0 0,-1-1 0,4-15 0,-3-3 0,-1-1 0,-1-41 0,-2 70 0,0-1 0,0 0 0,0 1 0,0-1 0,-1 1 0,1-1 0,-1 0 0,1 1 0,-1-1 0,0 1 0,0-1 0,0 1 0,-1-3 0,0 4 0,1 0 0,-1 0 0,1 0 0,-1 0 0,1 0 0,-1 0 0,0 0 0,1 1 0,-1-1 0,0 1 0,1-1 0,-1 1 0,0 0 0,0-1 0,0 1 0,0 0 0,1 0 0,-4 1 0,2-2 0,0 1 0,0 0 0,0 0 0,0 0 0,-1 0 0,1 1 0,0-1 0,0 1 0,0 0 0,0 0 0,0 0 0,1 0 0,-1 1 0,0-1 0,0 1 0,1-1 0,-1 1 0,1 0 0,-1 0 0,1 0 0,0 0 0,0 1 0,0-1 0,0 1 0,0-1 0,1 1 0,-1 0 0,1-1 0,-1 1 0,1 0 0,0 0 0,0 0 0,0 3 0,-4 13 0,1 1 0,1-1 0,0 1 0,2-1 0,0 1 0,3 20 0,-2-5 0,1-17 0,1 1 0,0-1 0,1 0 0,1-1 0,1 1 0,1-1 0,0 1 0,1-2 0,1 1 0,1-1 0,0 0 0,1-1 0,0 0 0,1 0 0,21 19 0,-26-28 0,2-1 0,-1 1 0,1-1 0,-1-1 0,1 0 0,0 0 0,1 0 0,-1-1 0,1 0 0,0-1 0,-1 0 0,1 0 0,0-1 0,0 0 0,0 0 0,0-1 0,0-1 0,1 1 0,-1-1 0,11-4 0,-15 3 0,-1 0 0,1 0 0,-1-1 0,0 0 0,0 0 0,0 0 0,-1 0 0,1 0 0,-1-1 0,0 0 0,0 0 0,0 0 0,0 0 0,0 0 0,-1 0 0,0-1 0,3-8 0,2-5 0,-2 0 0,0 0 0,3-25 0,0-79 0,0 1 0,-6 107 0,1-1 0,0 1 0,1 0 0,0 0 0,12-25 0,-13 35 0,-1-1 0,1 1 0,0-1 0,1 1 0,-1 0 0,1 0 0,-1 0 0,1 1 0,1-1 0,-1 1 0,0 0 0,1 0 0,7-4 0,-4 4 0,0 1 0,0-1 0,0 1 0,0 1 0,1-1 0,-1 1 0,15 1 0,-20 0 0,-1 0 0,1 0 0,0 1 0,0-1 0,-1 1 0,1-1 0,0 1 0,-1 0 0,1 0 0,-1 1 0,1-1 0,-1 0 0,0 1 0,1-1 0,-1 1 0,0 0 0,3 3 0,-1 0 0,-1-1 0,0 1 0,0 0 0,0 0 0,0 0 0,-1 1 0,0-1 0,2 7 0,0 7 0,0 1 0,-1-1 0,-1 1 0,-1 23 0,-2 8 0,-13 97 0,11-126 0,1-1 0,2 33 0,0-30 0,0-21 0,0 0 0,1 0 0,-1 0 0,1 0 0,-1 0 0,1 0 0,0 0 0,0 0 0,0 0 0,1-1 0,-1 1 0,1-1 0,-1 1 0,1-1 0,0 1 0,0-1 0,0 0 0,0 0 0,1 0 0,-1 0 0,0 0 0,1 0 0,-1-1 0,1 1 0,0-1 0,-1 0 0,1 0 0,0 0 0,0 0 0,4 1 0,10 1 0,0 0 0,0-1 0,0-1 0,21-1 0,-27 0 0,-1 0 0,1 0 0,0-1 0,0 0 0,-1-1 0,1 0 0,-1 0 0,1-1 0,-1-1 0,0 0 0,0 0 0,-1-1 0,1 0 0,-1 0 0,0-1 0,0-1 0,-1 1 0,0-2 0,0 1 0,-1-1 0,0 0 0,7-9 0,-7 5 0,1 0 0,-1-1 0,-1 1 0,0-2 0,-1 1 0,-1 0 0,0-1 0,0 0 0,2-24 0,-2-11 0,-3-73 0,-2 61 0,-2 10 0,-2 0 0,-2 0 0,-15-53 0,0 1 27,24 120-26,-1 0 0,-1 0 1,-2 18-1,1 12-1,-1 139 0,5 214 0,-3-392 0,1-1 0,0 0 0,0 0 0,1 0 0,0 0 0,0 0 0,1-1 0,-1 1 0,8 11 0,-8-15 0,1 0 0,-1 0 0,1 0 0,-1 0 0,1 0 0,0 0 0,0-1 0,0 1 0,1-1 0,-1 0 0,1 0 0,-1-1 0,1 1 0,-1 0 0,1-1 0,0 0 0,0 0 0,6 1 0,5-1 0,-1 0 0,0 0 0,0-1 0,0-1 0,20-3 0,-28 2 0,0 1 0,0-1 0,0 0 0,0-1 0,0 1 0,0-1 0,-1 0 0,0-1 0,1 1 0,-1-1 0,-1 0 0,1 0 0,0-1 0,4-5 0,2-6 0,0-1 0,-1 0 0,-1 0 0,-1-1 0,-1 0 0,0 0 0,-1 0 0,-1-1 0,5-37 0,-2-11 0,-4-100 0,-4 157 0,-1 117 0,4 143 0,-3-234 0,2-1 0,0 0 0,0-1 0,2 1 0,9 27 0,-11-38 0,-1 0 0,1 0 0,0 0 0,0 0 0,1 0 0,-1-1 0,1 1 0,0-1 0,0 0 0,0 0 0,0 0 0,1 0 0,-1 0 0,1-1 0,0 1 0,0-1 0,-1 0 0,1 0 0,1 0 0,-1-1 0,0 0 0,0 1 0,8 0 0,-7-2 0,0 1 0,0-1 0,0 0 0,0 0 0,0 0 0,0-1 0,0 0 0,-1 0 0,1 0 0,0-1 0,0 1 0,-1-1 0,9-5 0,-7 3 0,-1-1 0,0 1 0,0-1 0,-1 0 0,1-1 0,-1 1 0,0-1 0,-1 1 0,7-13 0,4-17 0,0 0 0,-3-1 0,-1-1-1,9-55 1,2-9-26,-20 96 26,0-1 0,0 1-1,1-1 1,0 1 0,1 0-1,-1 0 1,1 0 0,0 0-1,0 0 1,0 1 0,0-1-1,1 1 1,0 0 0,8-6-1,-7 6 0,1 1 0,0 1 0,0-1 0,0 1 0,0 0 0,0 0 0,0 1 0,1 0 0,-1 0 0,0 0 0,1 1 0,7 0 0,39-1-2,-6-1 2,-45 3 2,-7-1-1,-28 3 0,19-2 1,1 1 0,0 0-1,-1 1 1,1 1 0,1 0 0,-1 0 0,1 2-1,-1-1 1,-11 9 0,17-10-1,1 0 1,0 1-1,-1 0 1,2 0-1,-1 1 1,0-1-1,1 1 1,0 1-1,1-1 1,0 1-1,-1-1 1,2 1-1,-1 0 1,1 1-1,0-1 1,-3 15-1,3 1 2,1 0 1,1 0-1,1 24 1,1-11 14,-1-30-17,-1-1 0,2 0 0,-1 1 1,1-1-1,0 0 0,0 0 0,0 1 0,0-1 1,1 0-1,0 0 0,0 0 0,1-1 0,-1 1 1,1 0-1,0-1 0,1 0 0,-1 1 0,0-1 1,1-1-1,0 1 0,0 0 0,0-1 1,1 0-1,8 5 0,2-1 0,0 0 0,0-1 0,0-1 0,1 0 0,0-1 0,0-1 0,32 3 0,117-6 0,-150-1 0,-5 1 0,0-1 0,-1-1 0,1 0 0,0 0 0,-1 0 0,0-2 0,1 1 0,-1-1 0,0 0 0,-1-1 0,1 0 0,-1 0 0,0-1 0,0 0 0,-1-1 0,0 0 0,0 0 0,0 0 0,-1-1 0,0 0 0,0 0 0,-1 0 0,0-1 0,-1 0 0,0 0 0,3-10 0,-1-2 0,-1-1 0,-1 1 0,-1-1 0,-1 0 0,-1 0 0,-1 0 0,-3-31 0,2 47 0,0 0 0,0-1 0,0 1 0,-1 0 0,0 0 0,0 0 0,0 1 0,-1-1 0,0 0 0,0 1 0,-1 0 0,-5-7 0,7 9 0,0 1 0,0 0 0,-1 0 0,1 0 0,-1 0 0,1 0 0,-1 1 0,0-1 0,1 1 0,-1 0 0,0 0 0,0 0 0,0 0 0,0 0 0,0 0 0,0 1 0,-1 0 0,1-1 0,0 1 0,0 0 0,0 1 0,0-1 0,0 0 0,0 1 0,0 0 0,-6 2 0,7-2 0,-1 1 0,1-1 0,-1 1 0,1-1 0,0 1 0,0 0 0,0 0 0,0 0 0,0 0 0,1 1 0,-1-1 0,1 0 0,-1 1 0,1-1 0,0 1 0,0-1 0,0 1 0,0 0 0,-1 4 0,-1 8 0,0 0 0,0 20 0,2-31 0,-2 38 0,3 84 0,1-113 0,1 0 0,0 0 0,1 0 0,0 0 0,1-1 0,0 1 0,1-1 0,1 0 0,0 0 0,13 18 0,-16-26 0,0-1 0,0 0 0,0 0 0,1 0 0,0-1 0,0 1 0,-1-1 0,1 0 0,0 0 0,1 0 0,-1 0 0,0-1 0,0 0 0,1 0 0,-1 0 0,1 0 0,-1-1 0,1 0 0,-1 0 0,1 0 0,-1 0 0,1-1 0,6-1 0,-8 1 0,0 0 0,0 0 0,0-1 0,0 1 0,0-1 0,0 0 0,0 0 0,0 0 0,-1 0 0,1 0 0,-1-1 0,1 1 0,-1-1 0,0 1 0,0-1 0,0 0 0,-1 0 0,1 0 0,-1 0 0,1 0 0,-1 0 0,0-1 0,1-3 0,3-12 0,0 0 0,3-33 0,-2-141 0,-7 176 0,1 44 0,-1-7 0,1 0 0,1 1 0,1-1 0,4 21 0,-5-37 0,0 1 0,0-1 0,1 1 0,-1-1 0,1 1 0,0-1 0,1 0 0,-1 0 0,1 0 0,-1 0 0,1-1 0,0 1 0,0-1 0,1 0 0,-1 1 0,1-2 0,0 1 0,0 0 0,-1-1 0,2 1 0,-1-1 0,0 0 0,7 1 0,-6 0 0,1-2 0,-1 1 0,1-1 0,0 0 0,-1 0 0,1 0 0,0-1 0,0 0 0,-1 0 0,1-1 0,0 1 0,-1-1 0,1 0 0,0-1 0,-1 0 0,1 0 0,-1 0 0,0 0 0,0-1 0,0 0 0,0 0 0,0 0 0,0 0 0,-1-1 0,8-7 0,1-6 0,0-1 0,-1 0 0,0 0 0,-2-2 0,0 1 0,-1-1 0,-1-1 0,-1 1 0,-1-1 0,-1 0 0,3-23 0,0-30 0,-2-139 0,-6 166 0,0 3 0,-7-46 0,5 72 0,-2 1 0,0-1 0,0 1 0,-2-1 0,-8-17 0,14 34 0,-1 0 0,1 1 0,0-1 0,0 1 0,0-1 0,-1 1 0,1-1 0,0 0 0,-1 1 0,1-1 0,0 1 0,-1-1 0,1 1 0,0 0 0,-1-1 0,1 1 0,-1-1 0,1 1 0,-1 0 0,1-1 0,-1 1 0,0 0 0,1 0 0,-1-1 0,1 1 0,-1 0 0,1 0 0,-2 0 0,1 0 0,0 1 0,0 0 0,0 0 0,1 0 0,-1-1 0,0 1 0,0 0 0,1 0 0,-1 0 0,1 0 0,-1 0 0,1 0 0,-1 0 0,1 0 0,0 1 0,-1-1 0,1 0 0,0 1 0,-8 45 0,3 0 0,1-1 0,6 91 0,0-45 0,-2 504-5,0-596 2,0 0-1,0 1 1,0-1 0,0 0 0,0 0 0,0 1 0,0-1 0,0 0-1,0 0 1,0 1 0,0-1 0,0 0 0,0 1 0,0-1 0,0 0-1,0 0 1,0 1 0,-1-1 0,1 0 0,0 0 0,0 1 0,0-1-1,0 0 1,-1 0 0,1 0 0,0 1 0,0-1 0,0 0 0,-1 0 0,1 0-1,0 0 1,0 1 0,0-1 0,-1 0 0,1 0 0,0 0 0,0 0-1,-1 0 1,1 0 0,0 0 0,-1 0 0,1 0 0,0 0 0,0 0-1,-1 0 1,1 0 0,0 0 0,0 0 0,-1 0 0,1 0 0,-1 0-1,-2 0-78,-15 0-563</inkml:trace>
</inkml:ink>
</file>

<file path=ppt/ink/ink13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0"/>
    </inkml:context>
    <inkml:brush xml:id="br0">
      <inkml:brushProperty name="width" value="0.05" units="cm"/>
      <inkml:brushProperty name="height" value="0.05" units="cm"/>
      <inkml:brushProperty name="color" value="#FFFFFF"/>
    </inkml:brush>
  </inkml:definitions>
  <inkml:trace contextRef="#ctx0" brushRef="#br0">202 7 31630,'-6'-2'46,"1"1"0,-1-1 0,0 2-1,1-1 1,-1 0 0,0 1 0,0 0-1,0 1 1,1-1 0,-1 1 0,0 0-1,1 0 1,-1 1 0,0 0 0,1 0-1,0 0 1,0 1 0,-1-1-1,1 1 1,1 0 0,-1 1 0,0-1-1,-5 7 1,3-3-49,1 0 0,0 1 0,0 0 0,1 0-1,0 0 1,1 1 0,0-1 0,0 1 0,1 0 0,0 0 0,0 1 0,1-1-1,-2 14 1,3-10 5,-1 0 0,2 1 0,0-1 0,1 0 0,0 0 0,3 13 0,-3-20-2,1-1 0,0 0 1,0 0-1,0 0 0,1 0 1,0 0-1,0 0 0,0-1 1,0 1-1,1-1 0,-1 0 0,1 0 1,0 0-1,0 0 0,1-1 1,9 6-1,-4-4 1,0-1 1,0 1-1,0-2 0,1 0 1,0 0-1,0-1 0,0 0 1,0 0-1,0-2 0,0 1 1,0-1-1,0-1 0,17-3 1,-26 4-1,1-1 0,-1 0-1,0 0 1,1 0 0,-1-1 0,0 1 0,1 0 0,-1-1 0,0 0 0,0 1 0,0-1 0,-1 0 0,1 0 0,0 0 0,-1 0 0,1 0 0,-1-1 0,1 1 0,-1 0 0,0-1-1,0 1 1,0 0 0,-1-1 0,1 0 0,0-3 0,1-7 4,-1-1 1,0 1-1,-1-24 0,-1 26-5,0 0 0,0 1 0,-1 0 0,0-1 0,-1 1 0,0 0 0,-1 1 0,0-1 0,-1 0 0,0 1 0,0 0 0,0 0 0,-2 1 0,1-1 0,-1 1 0,0 0 0,0 1 0,-1 0 0,-10-7 0,14 11-4,0 1 0,0 0 0,0 1 0,0-1 0,0 1 0,-1-1 0,1 1 0,0 0 0,-1 1 0,1-1 0,-1 1 0,1 0 0,0 0 0,-1 0 0,1 1 0,-9 1 0,9-1-420,1 1-1,-1-1 0,0 1 0,1-1 0,-1 1 0,-6 5 1,-22 22-13231</inkml:trace>
</inkml:ink>
</file>

<file path=ppt/ink/ink13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0"/>
    </inkml:context>
    <inkml:brush xml:id="br0">
      <inkml:brushProperty name="width" value="0.05" units="cm"/>
      <inkml:brushProperty name="height" value="0.05" units="cm"/>
      <inkml:brushProperty name="color" value="#FFFFFF"/>
    </inkml:brush>
  </inkml:definitions>
  <inkml:trace contextRef="#ctx0" brushRef="#br0">0 42 32511,'10'6'112,"49"-3"-80,23-3 0,16 0-16,7 0 0,-7-3-16,-13-9 0,-26-6-160,-23 1-3538</inkml:trace>
</inkml:ink>
</file>

<file path=ppt/ink/ink1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3"/>
    </inkml:context>
    <inkml:brush xml:id="br0">
      <inkml:brushProperty name="width" value="0.025" units="cm"/>
      <inkml:brushProperty name="height" value="0.025" units="cm"/>
      <inkml:brushProperty name="color" value="#FFFFFF"/>
    </inkml:brush>
  </inkml:definitions>
  <inkml:trace contextRef="#ctx0" brushRef="#br0">184 131 32063,'1'-12'256,"-1"-29"87,0 40-339,0 0-1,0 0 0,0 0 1,0 0-1,0 0 1,-1 0-1,1 0 1,0 0-1,0 0 0,-1 0 1,1 0-1,0 0 1,-1 0-1,1 0 1,-1 0-1,0 1 0,1-1 1,-1 0-1,0 0 1,1 0-1,-1 1 1,0-1-1,0 0 0,1 1 1,-1-1-1,0 1 1,0-1-1,-1 0 1,-5 0-4,1 1 1,0 0-1,-1-1 1,1 2 0,0-1-1,0 1 1,-1 0-1,1 0 1,-6 3-1,8-2 0,0 0 0,0-1 0,1 2 0,-1-1 0,1 0 0,0 1 0,0 0 0,0-1 0,0 1 0,0 1 0,1-1 0,-1 0 0,1 0 0,-4 7 0,-2 7 0,1-1 0,1 1 0,0 0 0,1 1 0,-5 34 0,5-9 0,1 58 0,4-92 0,1 1 0,-1 0 0,2-1 0,-1 1 0,1 0 0,1-1 0,0 0 0,0 0 0,7 14 0,-7-18 0,-1-1 0,1 1 0,1-1 0,-1 0 0,1 0 0,-1-1 0,1 1 0,0-1 0,0 1 0,0-1 0,1 0 0,-1-1 0,1 1 0,0-1 0,0 0 0,0 0 0,0-1 0,0 1 0,7 0 0,-3 0 0,1-1 0,0 0 0,-1 0 0,1-1 0,0-1 0,0 1 0,14-4 0,-19 2 0,-1 1 0,0 0 0,0-1 0,0 0 0,0 0 0,-1 0 0,1-1 0,-1 1 0,1-1 0,-1 0 0,0 0 0,0 0 0,0 0 0,0 0 0,0-1 0,-1 0 0,1 1 0,2-8 0,0-1 0,0 0 0,-2-1 0,1 1 0,-1-1 0,-1 1 0,1-20 0,-3-81 0,-1 75 0,0 20 0,0-1 0,-1 1 0,-1 1 0,-10-34 0,11 43 0,-1 0 0,-1 0 0,1 1 0,-1-1 0,-1 1 0,1-1 0,-1 1 0,-1 1 0,1-1 0,-1 1 0,0 0 0,-11-8 0,13 11 0,-2 0 0,1 1 0,0 0 0,0 0 0,-1 0 0,1 1 0,0 0 0,-1 0 0,0 0 0,1 1 0,-1-1 0,1 2 0,-8-1 0,-1 1 0,12-1 0,-1 0 0,1 0 0,-1 0 0,1 0 0,-1 1 0,1-1 0,-1 1 0,1 0 0,0 0-1,-1 0 1,1 0 0,0 0 0,0 0 0,0 1 0,0-1 0,0 1 0,0-1 0,0 1 0,1 0 0,-1 0 0,-1 2 0,0 1-6,0 0 0,0 0 0,1 0 1,0 1-1,0-1 0,0 1 0,1 0 0,-1 6 1,-3 38-134</inkml:trace>
</inkml:ink>
</file>

<file path=ppt/ink/ink13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2"/>
    </inkml:context>
    <inkml:brush xml:id="br0">
      <inkml:brushProperty name="width" value="0.05" units="cm"/>
      <inkml:brushProperty name="height" value="0.05" units="cm"/>
      <inkml:brushProperty name="color" value="#FFFFFF"/>
    </inkml:brush>
  </inkml:definitions>
  <inkml:trace contextRef="#ctx0" brushRef="#br0">16 878 32255,'-1'-25'512,"-4"46"-512,1 0 0,2 0 0,0 0 0,1 0 0,1 1 0,3 25 0,-2-44 0,-1-1 0,1 1 0,0-1 0,0 1 0,0-1 0,0 1 0,0-1 0,1 0 0,-1 0 0,1 0 0,-1 0 0,1 0 0,0 0 0,0 0 0,0 0 0,0 0 0,0-1 0,0 1 0,0-1 0,0 0 0,1 0 0,-1 0 0,1 0 0,-1 0 0,1 0 0,-1 0 0,1-1 0,-1 1 0,1-1 0,0 0 0,-1 0 0,1 0 0,3 0 0,0 0 0,-1-1 0,1 1 0,0-1 0,-1 0 0,1 0 0,-1 0 0,1-1 0,-1 0 0,0 0 0,1 0 0,-1-1 0,0 0 0,-1 0 0,9-6 0,-4-1 0,-1-1 0,0 0 0,-1 0 0,0-1 0,-1 0 0,0 0 0,0 0 0,-2-1 0,1 0 0,-2 0 0,0 0 0,3-23 0,-2-14-1,-2 1-1,-5-54 1,3 90 0,-1-12-7,-2 0-1,-6-28 1,7 44 8,0-1 0,-1 1 0,0 0-1,-1 0 1,0 0 0,0 0 0,-1 1-1,-9-12 1,14 20 0,0 0 0,0-1 0,0 1 0,0 0 0,0 0 0,0-1 0,0 1 0,0 0 0,-1 0 0,1 0 0,0-1 0,0 1 0,0 0 0,0 0 0,-1 0 0,1 0 0,0 0 0,0-1 0,0 1 0,-1 0 0,1 0 0,0 0 0,0 0 0,-1 0 0,1 0 0,0 0 0,0 0 0,-1 0 0,1 0 0,0 0 0,0 0 0,-1 0 0,1 0 0,0 0 0,0 0 0,0 0 0,-1 0 0,1 0 0,0 0 0,0 0 0,-1 0 0,1 0 0,0 1 0,0-1 0,0 0 0,-1 0 0,1 0 0,0 0 0,0 1 0,0-1 0,0 0 0,-1 0 0,1 1 0,0 4 0,-1 1 0,1 0 0,0-1 0,1 1 0,-1 0 0,1-1 0,1 1 0,-1-1 0,1 1 0,-1-1 0,2 0 0,-1 0 0,0 0 0,1 0 0,0 0 0,0 0 0,1-1 0,5 7 0,-3-5 0,1 0 0,0 0 0,0 0 0,1-1 0,-1 0 0,1-1 0,0 0 0,1 0 0,-1 0 0,1-1 0,11 3 0,-2-3 0,1 0 0,-1-1 0,0-1 0,0-1 0,32-3 0,-48 3 0,1-1 1,0 1-1,-1-1 1,1 0-1,-1 0 0,1 0 1,-1 0-1,1 0 1,-1-1-1,1 1 1,-1-1-1,3-2 0,-5 4 1,0 0-1,0 0 1,0 0-1,-1 0 1,1 0-1,0 0 1,0 0-1,0 0 0,0 0 1,0 0-1,-1 0 1,1 0-1,0 0 1,0 0-1,0 0 1,0 0-1,0 0 1,0 0-1,-1 0 1,1 0-1,0 0 0,0 0 1,0 0-1,0-1 1,0 1-1,0 0 1,0 0-1,0 0 1,0 0-1,-1 0 1,1 0-1,0 0 1,0-1-1,0 1 0,0 0 1,0 0-1,0 0 1,0 0-1,0 0 1,0 0-1,0-1 1,0 1-1,0 0 1,0 0-1,0 0 1,0 0-1,0 0 0,0 0 1,0-1-1,0 1 1,0 0-1,0 0 1,0 0-1,0 0 1,0 0-1,1 0 1,-1-1-1,0 1 1,-14 3-7,9 1 4,0-1 0,0 1 1,0 0-1,0 0 0,1 0 1,0 1-1,0 0 0,0 0 1,0 0-1,1 0 0,0 0 1,0 1-1,0-1 0,1 1 1,-1 0-1,-1 10 0,-1 3 3,2 1-1,0-1 0,1 1 1,1 24-1,1-40 0,-1 1 0,1-1 0,1 1 0,-1-1 0,1 1 0,-1-1 0,1 0 0,1 1 0,-1-1 0,0 0 0,1 0 0,0 0 0,0 0 0,0 0 0,1 0 0,-1 0 0,1-1 0,0 0 0,0 1 0,0-1 0,0 0 0,1 0 0,-1-1 0,1 1 0,0-1 0,7 4 0,4 0 0,-1-1 1,1-1-1,0 0 0,0-2 1,0 1-1,0-2 0,1 0 0,28-2 1,-26 1 1,-13-1 0,1 1-1,0-1 0,0-1 0,-1 1 1,1-1-1,0 0 0,-1 0 0,0-1 1,1 1-1,-1-1 0,0 0 0,-1-1 1,1 1-1,0-1 0,-1 0 0,0 0 1,0-1-1,0 1 0,-1-1 1,1 0-1,-1 1 0,5-12 0,-2 3-1,1 0 0,-2 0 0,0-1-1,-1 0 1,0 0 0,-1 0 0,-1 0-1,1-21 1,-2 28 0,-3-95 0,2 100 0,0-1 0,0 1 0,-1-1 0,1 1 0,-1-1 0,0 1 0,0 0 0,0-1 0,0 1 0,0 0 0,-1 0 0,1 0 0,0 0 0,-1 0 0,0 0 0,1 0 0,-1 0 0,0 1 0,0-1 0,0 1 0,0-1 0,-4-1 0,2 1 0,0 1 0,0 0 0,-1 0 0,1 0 0,-1 0 0,1 1 0,0-1 0,-1 1 0,1 0 0,-1 1 0,-7 1 0,10-2 0,-1 1 0,1 0 0,0 0 0,-1 1 0,1-1 0,0 0 0,0 1 0,0 0 0,0-1 0,0 1 0,0 0 0,0 0 0,1 0 0,-1 0 0,1 0 0,-1 0 0,1 1 0,0-1 0,0 0 0,0 1 0,0-1 0,0 1 0,1-1 0,-1 1 0,1-1 0,-1 4 0,-1 12-1,0-1 0,1 32 0,1-35-1,0-5 0,0 0 1,0 0 0,0 0 0,1 0-1,1 0 1,0 0 0,0 0 0,0 0-1,1-1 1,1 1 0,-1-1-1,1 0 1,1 0 0,0 0 0,0 0-1,0-1 1,1 0 0,0 0 0,0-1-1,12 10 1,-9-9 1,0-1 0,0-1 0,1 1 0,0-2 0,0 1 0,1-1 0,-1-1 0,1 0 0,20 4 0,-24-6 0,0 0 0,1 0 0,-1-1 0,0 0 0,0 0 0,1-1 0,-1 0 0,0 0 0,0-1 0,0 0 0,0 0 0,0 0 0,0-1 0,-1 0 0,1 0 0,5-5 0,-3 0 0,0-1 0,0 1 0,-2-2 0,1 1 0,-1-1 0,0 0 0,-1-1 0,0 0 0,-1 0 0,0 0 0,4-14 0,1-10 0,-1 0 0,6-57 0,1-285 0,-15 195 0,0 168 9,0 0 0,6-26 0,-6 93-4,-1 736-5,0-778 0,0-1 0,1 0 0,0 0 0,0 0 0,1 0 0,1 0 0,0 0 0,6 13 0,-7-19 0,0 0 0,0 0 0,1-1 0,-1 1 0,1-1 0,0 0 0,0 0 0,0 0 0,0 0 0,1 0 0,-1-1 0,1 1 0,0-1 0,0 0 0,0 0 0,0 0 0,0-1 0,0 1 0,0-1 0,0 0 0,9 1 0,-7-1 0,1-1 0,0 1 0,0-1 0,0 0 0,-1 0 0,1-1 0,0 0 0,-1 0 0,1-1 0,0 1 0,-1-2 0,0 1 0,1-1 0,-1 0 0,0 0 0,0 0 0,-1-1 0,1 0 0,-1 0 0,0 0 0,0-1 0,0 0 0,0 0 0,-1 0 0,0-1 0,5-9 0,1-1 0,-1-1 0,-1 0 0,-1-1 0,0 0 0,-1 0 0,-1 0 0,-1-1 0,4-37 0,-5-9 0,-6-85 0,0 38 0,3 111 0,0 1 0,1-1 0,-1 0 0,0 1 0,1-1 0,-1 0 0,0 1 0,1-1 0,-1 1 0,1-1 0,-1 0 0,1 1 0,-1-1 0,1 1 0,0 0 0,-1-1 0,1 1 0,-1-1 0,1 1 0,0 0 0,-1-1 0,1 1 0,0 0 0,0 0 0,-1 0 0,1 0 0,0-1 0,0 1 0,-1 0 0,1 0 0,1 1 0,31-2 0,-24 1 0,2 0 0,-1 0 0,1 1 0,0 0 0,-1 0 0,0 1 0,1 1 0,-1 0 0,14 6 0,-20-7 0,1 1 0,-1-1 0,0 1 0,0 0 0,-1 0 0,1 1 0,-1-1 0,1 1 0,-1-1 0,0 1 0,-1 0 0,1 1 0,-1-1 0,1 0 0,-1 1 0,-1-1 0,1 1 0,0-1 0,-1 1 0,0 0 0,0 6 0,1 1 0,-1 0 0,-1 0 0,0 0 0,0 0 0,-1 0 0,-1 0 0,0 0 0,-1-1 0,0 1 0,0-1 0,-1 0 0,-1 0 0,0 0 0,-13 20 0,4-8 0,-18 38 0,28-52 0,1 1 0,0-1 0,0 1 0,1 0 0,0 0 0,1 0 0,-1 14 0,2-16 1,0-4-3,0 0-1,0 0 1,0 1-1,0-1 0,1 0 1,0 0-1,2 7 1,-2-9 1,0-1 0,0 1 0,1 0 1,-1-1-1,1 1 0,-1-1 1,1 1-1,0-1 0,-1 0 1,1 0-1,0 0 0,0 0 0,0 0 1,0 0-1,0 0 0,0 0 1,3 0-1,12 3 1,1-1 0,0 0 0,-1-1 0,1-1 0,23-2 0,-18 1 0,-16 0 0,0 0 0,0-1 0,1 0 0,-1 0 0,0-1 0,0 0 0,0 0 0,0-1 0,0 0 0,-1 0 0,1 0 0,-1-1 0,0 0 0,0 0 0,0 0 0,8-9 0,-7 4 0,0 1 0,0-1-1,-1 0 1,0-1 0,-1 1 0,0-1-1,0 0 1,-1-1 0,0 1 0,3-17-1,-2-3-7,-1 1 0,0-42 0,-3 36 5,7-41 1,-7 74 2,-1-1 0,1 1 0,-1 0 0,1-1 0,0 1 0,0 0 0,0 0 0,0-1 0,0 1 0,0 0 0,1 0 0,-1 0 0,1 1 0,0-1 0,-1 0 0,1 0 0,0 1 0,0-1 0,0 1 0,0 0 0,0 0 0,0-1 0,0 1 0,1 1 0,-1-1 0,5-1 0,2 0 0,1 1 0,0 1 0,0-1 0,-1 2 0,14 1 0,-16-2 0,-1 1-1,-1 0 1,0 0-1,0 0 0,1 1 0,-1 0 1,0 0-1,0 0 0,-1 0 1,1 1-1,0 0 0,-1 0 1,1 0-1,-1 1 0,0-1 0,0 1 1,-1 0-1,1 0 0,3 5 1,-6 3 0,-5-11 13,-36-2 1,23-1-10,0 1-1,-1 1 1,1 1-1,-33 6 1,44-5-4,0 1 0,1 0 0,0 0 0,-1 0 0,1 1 0,1 0 0,-1 0 0,0 0 0,1 1 0,0 0 0,0-1 0,0 1 0,1 1 0,0-1 0,-5 11 0,-1 2 0,1 1 0,0 1 0,-6 29 0,9-21 0,1 1 0,2-1 0,1 47 0,1-51 0,0-18 0,0-1 0,0 0 0,1 1 0,0-1 0,0 0 0,0 0 0,0 0 0,1 0 0,0 0 0,0 0 0,0 0 0,1-1 0,0 1 0,-1-1 0,2 1 0,-1-1 0,0 0 0,1-1 0,0 1 0,0 0 0,0-1 0,0 0 0,0 0 0,1 0 0,0-1 0,-1 1 0,1-1 0,0 0 0,0 0 0,0-1 0,0 0 0,6 1 0,3 1 0,0-1 0,1 0 0,28-1 0,-38-2 0,0 1 0,0 0 0,-1-1 0,1 0 0,0 0 0,0-1 0,0 1 0,0-1 0,-1 0 0,1 0 0,-1-1 0,0 1 0,0-1 0,7-6 0,-3-1 0,0 0 0,-1 0 0,0-1 0,-1 0 0,-1 0 0,1 0 0,-2-1 0,0 0 0,0 0 0,4-24 0,-1-10 0,1-71 0,-6 28 0,3-54 5,-7 201 2,2 0 0,2 0-1,16 88 1,-16-133-7,1 0 0,0 0 0,1-1 0,1 1 0,0-1 0,14 23 0,-16-30 0,0-1 0,0 0 0,0 0 0,1 0 0,0 0 0,0-1 0,0 1 0,0-1 0,1 0 0,-1 0 0,1-1 0,0 1 0,0-1 0,0 0 0,0-1 0,0 1 0,0-1 0,0 0 0,0 0 0,9 0 0,-10 0 0,1-1 0,0 0 0,-1 0 0,1 0 0,0-1 0,-1 0 0,1 0 0,0 0 0,-1 0 0,1-1 0,-1 1 0,6-4 0,-7 2 0,1 0 0,-1 0 0,0 0 0,0-1 0,0 1 0,0-1 0,0 0 0,-1 0 0,0 0 0,0 0 0,0 0 0,0 0 0,1-7 0,10-32 0,-3 0 0,7-57 0,-12 62 0,1 1 0,2 0 0,23-63 0,-30 96 0,1-1 0,0 1 0,1 0 0,-1 0 0,1 0 0,0 0 0,0 0 0,0 0 0,0 1 0,1 0 0,-1-1 0,1 1 0,0 1 0,0-1 0,6-3 0,-4 4 0,1 0 0,-1 0 0,0 1 0,1-1 0,-1 1 0,1 1 0,-1-1 0,1 1 0,-1 0 0,12 2 0,-15-1 0,-1-1 0,1 0-1,-1 1 1,1-1 0,-1 1 0,1 0 0,-1 0 0,1 0-1,-1 0 1,0 1 0,1-1 0,-1 1 0,0-1 0,0 1-1,0 0 1,0-1 0,0 1 0,-1 0 0,1 0-1,-1 0 1,1 1 0,-1-1 0,0 0 0,1 1 0,-1-1-1,-1 1 1,1-1 0,0 1 0,0 3 0,-5-3-22,-37-1 17,32-2 7,-1 0 1,1 0 0,-1 1-1,1 1 1,0-1 0,0 1 0,0 1-1,0 0 1,-13 6 0,13-4-3,1 0 0,1 1 1,-1-1-1,1 2 0,0-1 1,0 1-1,0 0 0,1 1 1,1-1-1,-1 1 0,1 0 1,0 1-1,1-1 0,0 1 1,0 0-1,-3 15 0,1 3 0,1 0 0,1 1 0,1 0 0,2 40 0,1-61 0,1 1 0,-1-1 0,1 1 0,1-1 0,-1 0 0,1 1 0,1-1 0,-1 0 0,1 0 0,0 0 0,1-1 0,0 1 0,0-1 0,0 0 0,1 0 0,0 0 0,0-1 0,0 1 0,1-1 0,0 0 0,0-1 0,0 0 0,0 0 0,1 0 0,-1 0 0,10 2 0,2 0 0,0 0 0,1-2 0,-1 0 0,1-1 0,0-1 0,0 0 0,0-2 0,0 0 0,28-4 0,-36 2 0,1-1 0,-1 0 0,0-1 0,0 0 0,0-1 0,0 0 0,-1 0 0,0-1 0,0-1 0,0 1 0,-1-2 0,0 1 0,0-1 0,-1-1 0,0 1 0,-1-2 0,8-10 0,0-2 0,0-1 0,-2-1 0,-1 0 0,-1 0 0,0-1 0,9-38 0,-14 33 0,0 0 0,-2 0 0,-1 0 0,-1-35 0,-2 64 0,0 0 0,0-1 0,0 1 0,1 0 0,-1 0 0,0 0 0,-1 0 0,1 0 0,0 0 0,0 0 0,0 0 0,-1 0 0,1 0 0,0 0 0,-1 0 0,1 0 0,-1 0 0,1 1 0,-1-1 0,0 0 0,1 0 0,-1 0 0,0 0 0,1 1 0,-1-1 0,0 0 0,0 1 0,0-1 0,0 1 0,0-1 0,0 1 0,0-1 0,0 1 0,0 0 0,0-1 0,0 1 0,0 0 0,0 0 0,0 0 0,0 0 0,0 0 0,0 0 0,0 0 0,0 0 0,0 0 0,0 0 0,0 1 0,0-1 0,0 0 0,0 1 0,0-1 0,-1 1 0,-4 1 0,1 1 0,0 0 0,0 0 0,-1 0 0,2 0 0,-1 1 0,0 0 0,-7 7 0,2 3 0,0 0 0,1 0 0,0 1 0,2 0 0,-1 0 0,2 1 0,0 0 0,1 0 0,-5 22 0,5-10 0,1-1 0,2 1 0,0 0 0,2 0 0,3 29 0,-1-49 0,0-1 0,0 1 0,0 0 0,1-1 0,0 0 0,1 1 0,0-1 0,0-1 0,0 1 0,1 0 0,0-1 0,0 0 0,0 0 0,1-1 0,0 1 0,0-1 0,1 0 0,-1-1 0,15 7 0,-8-3 0,1-1 0,0-1 0,1-1 0,0 0 0,0-1 0,0 0 0,0-1 0,0-1 0,21 1 0,-33-3 0,-1 0 0,1 1 1,0-1-1,0-1 0,-1 1 0,1 0 1,0-1-1,0 1 0,-1-1 0,1 0 1,-1 0-1,1 0 0,-1 0 0,1 0 1,4-4-1,-6 3-10,1-1 0,-1 1 0,0-1 0,0 1 1,0-1-1,0 0 0,0 1 0,-1-1 0,1 0 0,-1 0 0,1 1 1,-1-1-1,0 0 0,-1-5 0,1-41-582</inkml:trace>
</inkml:ink>
</file>

<file path=ppt/ink/ink13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4"/>
    </inkml:context>
    <inkml:brush xml:id="br0">
      <inkml:brushProperty name="width" value="0.05" units="cm"/>
      <inkml:brushProperty name="height" value="0.05" units="cm"/>
      <inkml:brushProperty name="color" value="#FFFFFF"/>
    </inkml:brush>
  </inkml:definitions>
  <inkml:trace contextRef="#ctx0" brushRef="#br0">0 60 31310,'0'3'513,"26"-3"-369,17 0 64,16 0-48,6 0-64,10 0-16,4-12-32,-7 0 0,-10 0 0,-13 3-32,-19-2-16,-17 8 16,-10 3-16,-3-3 0,-23 3-112,-23 0-576</inkml:trace>
</inkml:ink>
</file>

<file path=ppt/ink/ink13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9"/>
    </inkml:context>
    <inkml:brush xml:id="br0">
      <inkml:brushProperty name="width" value="0.05" units="cm"/>
      <inkml:brushProperty name="height" value="0.05" units="cm"/>
      <inkml:brushProperty name="color" value="#FFFFFF"/>
    </inkml:brush>
  </inkml:definitions>
  <inkml:trace contextRef="#ctx0" brushRef="#br0">1 31 29998,'0'-2'96,"1"0"0,-1 1 0,1-1 0,0 1 0,-1-1 1,1 1-1,0-1 0,0 1 0,0 0 0,0-1 0,0 1 0,0 0 1,0 0-1,1 0 0,-1 0 0,0 0 0,1 0 0,-1 0 0,0 0 1,1 0-1,-1 1 0,1-1 0,0 0 0,-1 1 0,1-1 0,-1 1 1,1 0-1,0 0 0,-1 0 0,4 0 0,-1 0-111,-1 0 0,1 1 0,0 0 0,-1 0 0,1 0 0,0 0 0,-1 0-1,0 1 1,1 0 0,-1-1 0,0 1 0,0 0 0,4 3 0,-2 1 15,1-1 0,-1 1 0,0 0 0,-1 0 0,1 1 0,-1-1 0,0 1 0,-1 0 0,0 0 0,0 0 0,0 0 0,2 15 0,-1 0 0,-1 1 0,-1 0 0,-1 25 0,-1-42-9,-1 0 0,0 0 0,0-1 0,0 1 1,0-1-1,-1 1 0,0-1 0,-1 1 0,1-1 0,-1 0 0,0 0 0,0 0 0,0-1 1,-1 1-1,0-1 0,1 0 0,-2 0 0,1 0 0,0 0 0,-1-1 0,0 1 0,0-1 0,0 0 1,0-1-1,0 1 0,-9 2 0,-16 3-567</inkml:trace>
</inkml:ink>
</file>

<file path=ppt/ink/ink13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00"/>
    </inkml:context>
    <inkml:brush xml:id="br0">
      <inkml:brushProperty name="width" value="0.05" units="cm"/>
      <inkml:brushProperty name="height" value="0.05" units="cm"/>
      <inkml:brushProperty name="color" value="#FFFFFF"/>
    </inkml:brush>
  </inkml:definitions>
  <inkml:trace contextRef="#ctx0" brushRef="#br0">3 766 32063,'-1'30'52,"0"-17"-47,1 0 0,0 0 0,1 0 0,0 0 0,4 15 0,-4-25-3,0-1 0,-1 1 0,2 0 0,-1-1 0,0 1-1,0-1 1,1 1 0,0-1 0,-1 0 0,1 1 0,0-1-1,0 0 1,0 0 0,0-1 0,0 1 0,1 0 0,-1-1 0,1 1-1,-1-1 1,1 0 0,-1 1 0,1-1 0,0-1 0,-1 1-1,1 0 1,0-1 0,0 1 0,5-1 0,1 1 16,0-1 1,-1 0-1,1 0 1,0-1-1,10-2 0,-15 2-15,0 0 0,0-1 0,0 1-1,0-1 1,-1 0 0,1 0 0,-1-1 0,1 1-1,-1-1 1,0 0 0,0 1 0,0-1-1,3-4 1,9-15 5,0 0-1,-1-1 1,-1 0-1,-1-1 1,-2 0-1,0-1 1,-1-1-1,-2 1 1,8-48 0,-5-5 19,0-157 1,-9 154-22,-3-89 39,2 170-45,-4-32 38,4 31-36,0 1 1,0-1-1,0 0 0,0 1 1,0-1-1,0 0 0,0 0 1,0 1-1,-1-1 0,1 0 1,0 1-1,0-1 0,-1 0 1,1 1-1,0-1 0,-1 1 1,1-1-1,-1 1 0,1-1 1,-1 1-1,1-1 0,-1 1 1,1-1-1,-1 1 1,1-1-1,-1 1 0,1 0 1,-1-1-1,0 1 0,1 0 1,-1 0-1,0-1 0,1 1 1,-1 0-1,-1 0 0,1 0-2,1 1 1,-1-1-1,1 0 0,-1 1 0,1-1 0,-1 1 0,0-1 0,1 1 0,-1-1 0,1 1 1,0-1-1,-1 1 0,1 0 0,0-1 0,-1 1 0,1 0 0,0-1 0,-1 1 1,1 0-1,0-1 0,0 2 0,-6 24 0,2-1 0,1 1 0,1 0 0,1 0 0,3 30 0,-1-3 0,-2 45 7,21 157-1,-16-231-5,25 134 1,-23-132-2,2 0 0,0-1 0,23 45 0,-28-64 0,0-1 0,0 0 0,0 0 0,1 0 0,-1-1 0,1 1 0,0-1 0,1 0 0,8 7 0,-9-9 0,0 0 0,0 0 0,0-1 1,0 1-1,0-1 0,0 0 0,1 0 0,-1 0 1,1-1-1,-1 1 0,0-1 0,1 0 0,6-1 1,-7 0-1,0 0 1,-1 0-1,1 0 0,0-1 1,-1 1-1,0-1 1,1 0-1,-1 0 1,0 0-1,0 0 1,0 0-1,0-1 0,0 0 1,-1 1-1,1-1 1,-1 0-1,5-6 1,3-8 0,-1 1 1,10-26 0,-14 32-2,14-38 1,-3 0 0,-1-1 0,-3 0 0,-1-1 1,4-73-1,-4-249 8,-11 295-9,-1 144 0,0 22 0,19 167 0,-5-179 0,43 212 0,-55-285 0,0 0 0,1 1 0,-1-1 0,1 0 0,0-1 0,0 1 0,5 6 0,-7-10 0,1 1 0,-1-1 0,1 1 0,-1-1 0,1 1 0,-1-1 0,1 0 0,-1 1 0,1-1 0,-1 0 0,1 1 0,0-1 0,-1 0 0,1 0 0,0 1 0,-1-1 0,1 0 0,0 0 0,-1 0 0,1 0 0,0 0 0,-1 0 0,2 0 0,-1-1 0,0 1 0,0-1 0,1 0 0,-1 0 0,0 1 0,0-1 0,0 0 0,0 0 0,0 0 0,0 0 0,0 0 0,0 0 0,-1-1 0,1 1 0,0 0 0,0-2 0,25-50 0,24-74 0,-12 29 0,-26 66 0,2 2 0,1 0 0,2 0 0,38-52 0,-27 54 0,-27 27 0,0 0 0,0 0 0,0 0 0,0 0 0,0 0 0,0 1 0,0-1 0,1 0 0,-1 1 0,0-1 0,0 1 0,1-1 0,-1 1 0,0 0 0,0-1 0,1 1 0,-1 0 0,0 0 0,1 0 0,-1 0 0,0 0 0,1 0 0,-1 1 0,0-1 0,0 0 0,2 1 0,1 14 0,-3 193 0,-1-110 0,-1-89 0,2-1 0,-1 1 0,1 0 0,1 0 0,-1 0 0,1-1 0,1 1 0,6 15 0,-6-20 0,-1 1 0,1-1 0,0 0 0,1 0 0,-1 0 0,1-1 0,-1 1 0,1-1 0,0 1 0,0-1 0,1 0 0,-1-1 0,1 1 0,-1-1 0,1 0 0,7 2 0,-3-1 0,1 0 0,0-1 0,0 0 0,0 0 0,0-1 0,0-1 0,0 0 0,0 0 0,0-1 0,0 0 0,0 0 0,0-1 0,0-1 0,0 0 0,-1 0 0,1-1 0,-1 0 0,0 0 0,0-1 0,0-1 0,-1 1 0,0-1 0,0-1 0,9-9 0,-9 6 0,-1 0 0,0 0 0,0-1 0,-1 0 0,-1-1 0,0 1 0,0-1 0,-1 0 0,4-22 0,-3 3-1,-1-1 0,-1-52 0,-3 73 0,0 0-1,-1 0 1,0 0 0,-1 0-1,-1 0 1,1 0-1,-1 1 1,-1-1-1,-7-13 1,9 20 1,0 1 1,0 0-1,0 0 1,-1 0-1,1 0 1,-1 0-1,0 0 1,0 0-1,0 1 1,0 0-1,-1-1 1,1 1-1,-1 1 1,1-1-1,-1 0 1,1 1-1,-1 0 1,0 0-1,0 0 1,0 0-1,0 0 0,0 1 1,0 0-1,0 0 1,1 0-1,-1 0 1,0 0-1,0 1 1,-7 2-1,8-2 0,0 0 1,0 0-1,-1 1 0,1-1 0,0 1 0,0 0 0,1 0 0,-1 0 0,0 0 1,1 0-1,-1 1 0,1-1 0,0 1 0,0-1 0,0 1 0,0 0 1,0 0-1,1 0 0,-1 0 0,1 0 0,-2 6 0,-1 4 0,0 1 0,1 0 0,-2 27 0,3-17 0,0 1 0,2-1-1,1 1 1,8 44 0,-6-55 1,1 0 1,0-1-1,1 1 1,0-1-1,2-1 1,-1 1-1,1-1 0,1 0 1,16 19-1,-15-20 1,1 0-1,0-2 0,20 17 1,-25-23-5,-1 0 1,1 0-1,0-1 1,1 1-1,-1-1 1,0 0-1,0-1 1,1 1 0,-1-1-1,1 0 1,0 0-1,6-1 1,-3-3-158,-8-14-323</inkml:trace>
</inkml:ink>
</file>

<file path=ppt/ink/ink13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00"/>
    </inkml:context>
    <inkml:brush xml:id="br0">
      <inkml:brushProperty name="width" value="0.05" units="cm"/>
      <inkml:brushProperty name="height" value="0.05" units="cm"/>
      <inkml:brushProperty name="color" value="#FFFFFF"/>
    </inkml:brush>
  </inkml:definitions>
  <inkml:trace contextRef="#ctx0" brushRef="#br0">0 13 32367,'26'0'144,"30"0"-112,29 0-16,13 0 0,7 0-16,-4 0-112,-15-12-2737</inkml:trace>
</inkml:ink>
</file>

<file path=ppt/ink/ink13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02"/>
    </inkml:context>
    <inkml:brush xml:id="br0">
      <inkml:brushProperty name="width" value="0.05" units="cm"/>
      <inkml:brushProperty name="height" value="0.05" units="cm"/>
      <inkml:brushProperty name="color" value="#FFFFFF"/>
    </inkml:brush>
  </inkml:definitions>
  <inkml:trace contextRef="#ctx0" brushRef="#br0">14 740 32223,'-2'5'12,"0"-1"0,0 1 1,1-1-1,-1 1 0,1 0 1,0-1-1,0 1 1,0 0-1,1 0 0,0 0 1,0 0-1,0 0 0,0-1 1,1 1-1,0 0 0,2 8 1,-2-10-12,0 0 1,1 0 0,-1 0-1,1 0 1,-1 0-1,1 0 1,0 0 0,0 0-1,1-1 1,-1 1 0,0-1-1,1 1 1,0-1 0,-1 0-1,1 0 1,0 0-1,0-1 1,0 1 0,0-1-1,0 0 1,1 1 0,-1-1-1,0-1 1,4 2 0,-4-1 1,1-1 0,-1 1 0,0-1 0,0 0 0,1 0 0,-1 0 0,0 0 0,1 0 0,-1-1 0,0 0 1,0 1-1,1-1 0,-1 0 0,0-1 0,0 1 0,4-3 0,-4 1-2,1 0 1,-1-1-1,0 0 1,0 0-1,0 0 0,-1 0 1,1 0-1,-1 0 1,0-1-1,0 1 0,1-6 1,8-24 1,-1 0 1,-2-1 0,-1 0-1,4-60 1,-8-149 22,-4 143-22,1 70 6,0-1 0,-3 0 1,0 1-1,-2-1 0,-13-44 0,18 75-9,-1 1-1,1-1 0,0 0 1,0 1-1,-1-1 0,1 1 1,0-1-1,-1 1 0,1 0 1,-1-1-1,1 1 0,-1-1 0,1 1 1,0 0-1,-1-1 0,0 1 1,1 0-1,-1-1 0,1 1 1,-1 0-1,1 0 0,-1 0 1,1-1-1,-1 1 0,0 0 1,1 0-1,-1 0 0,1 0 1,-1 0-1,0 0 0,1 0 1,-1 0-1,1 1 0,-1-1 1,0 0-1,1 0 0,-1 0 1,1 1-1,-1-1 0,1 0 0,-1 0 1,1 1-1,-1-1 0,1 1 1,-1-1-1,1 0 0,-1 1 1,1-1-1,0 1 0,-1-1 1,1 1-1,0-1 0,-1 1 1,1-1-1,0 1 0,0 0 1,-1 0-1,-4 15 0,0-1 0,1 1 0,0 0 0,1 0 0,0 21 0,2-31 0,-8 314 0,10-207 0,-1-105 0,0 47 0,11 90 0,-8-129 0,0 0 0,0 0 0,2-1 0,0 1 0,1-1 0,1 0 0,0 0 0,0-1 0,2 0 0,12 16 0,-17-25 0,1 0 0,0 0 0,0-1 0,1 0 0,-1 0 0,1 0 0,0 0 0,0-1 0,0 0 0,1 0 0,-1-1 0,1 0 0,-1 0 0,1-1 0,0 1 0,0-1 0,-1-1 0,1 1 0,12-2 0,-10 1 0,0-1 0,0-1 0,0 0 0,0 0 0,0-1 0,0 0 0,-1 0 0,1-1 0,-1 0 0,0 0 0,0-1 0,-1 0 0,1-1 0,8-8 0,-2-1-1,0-1 1,-1 0 0,-1-2-1,0 1 1,-1-1-1,-1-1 1,-1 0-1,-1 0 1,0-1-1,-2 0 1,5-21-1,-2-10-5,-1 0-1,-3 0 1,-2-69-1,-3 117 8,0 0 0,0 1 0,0-1-1,0 0 1,0 0 0,-1 1 0,1-1 0,-1 0 0,0 1 0,0-1 0,0 0-1,0 1 1,0 0 0,-2-3 0,2 4 0,-1 0-1,1 0 1,-1 0 0,1 0 0,-1 1-1,1-1 1,-1 0 0,1 1-1,-1 0 1,1-1 0,-1 1-1,0 0 1,1 0 0,-1 0-1,0 0 1,1 0 0,-1 0-1,0 0 1,1 1 0,-1-1-1,1 1 1,-1-1 0,-2 2-1,1-1 0,0 1-1,1-1 0,-1 1 1,0 0-1,1 0 1,-1 0-1,1 0 0,0 0 1,0 1-1,0-1 1,0 1-1,0 0 0,0-1 1,1 1-1,-1 0 1,1 0-1,0 0 0,0 0 1,0 0-1,0 0 1,0 0-1,1 0 0,-1 5 1,-2 12 0,2 1 1,0 28 0,1-40-2,-1 6 1,2 0 0,0 0 0,1 0 0,0-1 0,1 1 0,9 25 0,-9-34 0,0 1 0,0 0 0,1-1 0,0 0 0,0 0 0,1 0 0,-1 0 0,1-1 0,1 0 0,-1 0 0,1 0 0,0-1 0,0 1 0,0-1 0,12 5 0,-4-4 0,1-1 0,-1-1 1,1 0-1,-1-1 0,1 0 1,0-1-1,0-1 0,0 0 0,25-5 1,-34 4-1,0 0 1,0-1 0,0 0-1,-1 0 1,1-1 0,0 1-1,-1-1 1,0-1 0,0 1 0,0-1-1,0 1 1,0-2 0,-1 1-1,0 0 1,0-1 0,0 0-1,0 0 1,-1 0 0,0 0 0,0 0-1,0-1 1,0 1 0,2-11-1,1-3 2,-1 0 1,0 0-1,-2-1 0,0 0 0,-1-38 0,-1 36-2,0 13 0,-1-1 0,0 1 0,0-1 0,-3-11 0,3 19 0,0 1 0,-1-1 0,1 1 0,-1-1 0,1 1 0,-1-1 0,0 1 0,0-1 0,1 1 0,-1-1 0,0 1 0,0 0 0,0 0 0,0 0 0,-1-1 0,1 1 0,0 0 0,0 0 0,-1 0 0,1 1 0,-1-1 0,1 0 0,0 0 0,-1 1 0,0-1 0,1 1 0,-1-1 0,1 1 0,-1 0 0,-1 0 0,0-1 0,1 1 0,-1 0 0,1 0 0,-1 1 0,1-1 0,-1 0 0,1 1 0,-1 0 0,1-1 0,0 1 0,-1 0 0,1 0 0,0 0 0,0 1 0,-1-1 0,1 1 0,0-1 0,-2 3 0,1-1 0,0 1 0,1-1 0,-1 1 0,1 0 0,-1 0 0,1 0 0,0 0 0,1 1 0,-3 5 0,0 10 0,1-1 0,0 0 0,1 35 0,2-51 0,0 201 0,1-197-2,-1 0 0,1 0-1,0 1 1,1-1 0,0 0 0,0 0-1,0 0 1,1-1 0,0 1 0,0-1 0,1 1-1,0-1 1,0 0 0,0 0 0,1-1 0,-1 1-1,2-1 1,-1 0 0,0 0 0,1-1 0,0 0-1,0 0 1,0 0 0,1-1 0,-1 1-1,1-2 1,0 1 0,0-1 0,0 0 0,0 0-1,0-1 1,0 0 0,0 0 0,12-1 0,-7 0 6,-2 1-19,0-2 0,0 1-1,15-3 1,-22 2 6,1 0 0,-1-1 0,1 1 0,-1-1 0,1 1 0,-1-1 0,0 0 0,0 0 0,1-1 0,-2 1 0,1 0 0,4-6 0,2-3 6,-1-1-1,0 0 0,-1 0 1,0-1-1,-1 1 1,-1-2-1,7-21 0,18-102-9,-19 65-7,7-38 13,-15 95 6,1 1 1,0-1-1,2 1 1,12-27-1,-16 38 0,0 0-1,0 0 1,0 0-1,0 1 1,0-1-1,1 1 1,-1-1-1,1 1 1,0 0-1,0 0 1,-1 0 0,1 0-1,0 0 1,1 1-1,-1-1 1,5 0-1,1 0-6,0 0 0,1 1 0,-1 0 0,15 1 0,-14 0 1,-5 1 8,-1-1-1,1 1 0,0 0 1,0 0-1,-1 0 0,1 1 1,4 1-1,-7-2-13,-1 0-1,1-1 1,-1 1-1,1 0 1,-1 0-1,1 0 1,-1 0 0,0 0-1,1 0 1,-1 0-1,0 0 1,0 1-1,0-1 1,0 1-1,0-1 1,0 0-1,0 1 1,0 0-1,-1-1 1,1 1 0,0-1-1,-1 1 1,0 0-1,1 2 1,-5-3 63,-16-2 82,1 2 0,0 0 0,-34 7-1,47-6-124,-1 0-1,1 0 0,0 0 0,-1 1 1,1 0-1,1 1 0,-1-1 0,0 1 1,1 0-1,0 0 0,0 1 0,0 0 1,0 0-1,1 0 0,-4 6 0,1-1-2,2 0-1,-1 1 1,1 0 0,1 0-1,0 0 1,1 0-1,0 1 1,-3 19 0,3 9-3,1 49 0,2-68-1,0-14 0,0 0 0,1 1 0,0-1 0,0 0 0,0 0 0,1 0 0,0 0 0,1 0 0,0-1 0,0 1 0,4 7 0,-4-10 0,0-1 0,0 1 0,0-1 0,0 0 0,0 1 0,0-2 0,1 1 0,0 0 0,-1-1 0,1 1 0,0-1 0,0 0 0,1 0 0,-1-1 0,0 1 0,0-1 0,1 0 0,-1 0 0,7 0 0,-2 0-2,0-1-1,0 1 1,0-2-1,-1 1 1,1-1-1,11-3 1,-17 3 0,1 0 0,-1 0 0,1-1 0,-1 0 1,0 1-1,1-1 0,-1 0 0,0-1 0,0 1 1,-1-1-1,1 1 0,0-1 0,-1 0 0,0 0 1,1 0-1,2-6 0,1-4 2,0-1 0,0 1 0,-2-1 0,0 0 0,0 0 0,-2 0 0,3-22 0,-4-104 0,-2 79 0,2 21 0,0 18 16,-3-41 0,2 63-16,0 0 0,0-1 1,0 1-1,0 0 0,-1 0 0,1 0 0,0 0 1,0-1-1,0 1 0,0 0 0,0 0 0,0 0 1,0-1-1,0 1 0,0 0 0,-1 0 0,1 0 1,0 0-1,0 0 0,0-1 0,0 1 0,0 0 1,-1 0-1,1 0 0,0 0 0,0 0 0,0 0 1,0 0-1,-1 0 0,1 0 0,0 0 1,0 0-1,0 0 0,-1 0 0,1 0 0,0 0 1,0 0-1,0 0 0,-1 0 0,1 0 0,0 0 1,0 0-1,0 0 0,-1 0 0,1 0 0,0 0 1,0 0-1,0 0 0,0 0 0,-1 0 0,1 1 1,0-1-1,0 0 0,0 0 0,0 0 0,0 0 1,-1 0-1,1 1 0,0-1 0,0 0 0,0 0 1,0 0-1,0 1 0,-9 14-10,3 30 9,2 0 0,5 88 0,0-55 1,-1-67 0,0 0 0,0 1 0,1-1 0,1 0 0,0 0 0,0 1 0,1-2 0,1 1 0,0 0 0,0-1 0,1 1 0,1-1 0,7 11 0,-12-19 0,1 0 0,0 0 0,0 0 0,0 0 0,0-1 0,0 1 0,0-1 0,1 1 0,-1-1 0,0 0 0,1 0 0,-1 0 0,1 0 0,-1 0 0,5 0 0,41 1 1,-30-2 1,-15 0-2,1-1 1,-1 0-1,1 0 1,-1 0 0,1 0-1,-1 0 1,0 0-1,1-1 1,-1 0-1,0 0 1,0 1 0,0-2-1,0 1 1,-1 0-1,1-1 1,-1 1-1,1-1 1,-1 0 0,0 0-1,0 0 1,0 0-1,0 0 1,-1 0-1,2-4 1,6-12-1,-2 0-1,-1 0 1,5-23-1,-7 29 2,25-161-1,1 3 0,-30 169 0,0 1 1,1 0-1,-1 0 1,0 0-1,1-1 1,-1 1-1,0 0 0,1 0 1,0 0-1,-1 0 1,1 0-1,0 0 1,-1 0-1,1 0 0,0 0 1,0 0-1,0 0 1,0 0-1,0 1 1,0-1-1,2-1 1,-2 2-2,0 1 1,0-1 0,0 1 0,0-1-1,0 0 1,-1 1 0,1-1 0,0 1-1,0 0 1,0-1 0,0 1 0,-1 0-1,1 0 1,0-1 0,-1 1 0,1 0-1,-1 0 1,1 0 0,-1 0 0,1 0 0,-1 0-1,1-1 1,-1 1 0,0 0 0,0 0-1,1 0 1,-1 0 0,0 2 0,14 49 3,-2 0-1,11 104 1,-14 127 15,-8-327-21,1 0 0,3 0 0,1 0 0,3 1 0,1 0 1,2 0-1,2 1 0,28-59 0,-38 93-1,25-42-9,-27 47 13,1 0 0,-1 0 0,1 0 0,-1 1-1,1-1 1,0 1 0,0 0 0,0 0 0,0 0 0,0 0-1,1 0 1,-1 1 0,5-2 0,-7 2 0,0 1 0,0 0 0,0 0 0,0 0 0,-1 0 0,1 0 0,0 0 0,0 0 0,0 0 0,0 0 0,0 1 0,0-1 0,-1 0 0,1 1 0,0-1 0,0 0 0,0 1 0,-1-1 0,1 1 0,0-1 0,0 1 0,-1-1 0,1 1 0,0 0 0,-1-1 0,1 1 0,-1 0 0,1-1 0,-1 1 0,1 0 0,-1 0 0,0 0 0,1-1 0,-1 1 0,0 0 0,1 1 0,5 37 0,-5-31 0,8 328 27,-10-219-22,2-127-5,2 0 0,-1 1 0,1 0 0,7-14 0,1-6 0,3-14-1,62-165-16,-58 166 12,1 1 1,45-69-1,-61 104 9,1 1-1,0 0 1,0 0 0,0 0-1,1 0 1,0 1 0,9-7-1,-14 11-2,0-1-1,0 1 1,1 0-1,-1 0 1,0 0-1,1-1 1,-1 1-1,0 0 1,1 0-1,-1 0 0,0 0 1,1 0-1,-1 0 1,0 0-1,1 0 1,-1 0-1,0 0 1,1 0-1,-1 0 1,0 0-1,1 0 1,-1 0-1,0 0 1,1 0-1,-1 0 0,0 1 1,1-1-1,-1 0 1,0 0-1,1 0 1,-1 0-1,0 1 1,0-1-1,1 0 1,-1 0-1,0 1 1,5 16 3,-2 202 24,-5-114-22,-1 146-32,3-231-113</inkml:trace>
</inkml:ink>
</file>

<file path=ppt/ink/ink13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17"/>
    </inkml:context>
    <inkml:brush xml:id="br0">
      <inkml:brushProperty name="width" value="0.05" units="cm"/>
      <inkml:brushProperty name="height" value="0.05" units="cm"/>
      <inkml:brushProperty name="color" value="#FFFFFF"/>
    </inkml:brush>
  </inkml:definitions>
  <inkml:trace contextRef="#ctx0" brushRef="#br0">7 559 31374,'0'13'1217,"-4"72"-1212,1-41 1,4 52-1,-1-95-5,0 1 0,0-1 1,0 0-1,1 1 0,-1-1 1,1 0-1,-1 1 0,1-1 0,-1 0 1,1 1-1,0-1 0,0 0 0,0 0 1,-1 0-1,1 0 0,0 0 0,0 0 1,1 0-1,-1 0 0,0 0 0,0 0 1,2 0-1,0 1 1,1-1 1,-1 0 0,1 0-1,-1 0 1,1 0-1,-1-1 1,1 1-1,7-1 1,-5 0 0,1 0 1,-1-1 0,1 0-1,-1 0 1,0-1-1,0 0 1,1 0-1,-1 0 1,0 0-1,7-6 1,-1-2-1,0-1-1,0 0 1,-2-1 0,1-1 0,-2 1-1,0-2 1,0 1 0,-1-1 0,10-25-1,-5 7-1,-2 0 0,-1 0-1,9-51 1,-11 14-1,-3 0 0,-4-76 0,-1 85-7,0 48 10,1 6-1,-1 0 1,0 0-1,-1 1 0,1-1 1,-3-9-1,2 14-1,1 0 0,0 0 0,-1 0 0,1 1 0,-1-1 0,1 0 0,-1 0 0,1 0-1,-1 0 1,0 1 0,1-1 0,-1 0 0,0 0 0,0 1 0,0-1 0,1 1 0,-1-1 0,0 1 0,0-1 0,0 1 0,0-1 0,0 1 0,0 0 0,0 0 0,0-1 0,0 1 0,0 0 0,0 0 0,0 0 0,0 0 0,0 0-1,0 0 1,0 0 0,0 1 0,0-1 0,-1 1 0,-2 0 0,1 0-1,-1 1 0,1 0 0,0 0 1,0 0-1,0 0 0,0 0 0,0 1 1,0-1-1,1 1 0,-1 0 0,1-1 1,0 1-1,-1 1 0,2-1 0,-1 0 1,0 0-1,-1 5 0,-5 10 1,2-1 1,-6 23-1,6-19 0,2 1 0,0-1 0,2 1 0,0-1 0,2 1 0,2 28 0,-1-36 0,1 1 0,1-1 1,0 0-1,1 0 0,1-1 0,0 1 1,1-1-1,0 0 0,1 0 0,12 16 1,12 8 5,69 65 1,-39-43-7,-54-52-1,-1 0 1,0 0-1,0 1 0,-1-1 1,0 1-1,-1 0 0,6 13 1,-9-19-1,0 0 1,0 0 0,-1 1-1,1-1 1,0 1 0,-1-1-1,0 1 1,0-1 0,0 1-1,0-1 1,0 1 0,0-1 0,0 0-1,-1 1 1,1-1 0,-1 1-1,0-1 1,0 0 0,0 1-1,0-1 1,0 0 0,0 0-1,0 0 1,-1 0 0,1 0-1,-1 0 1,0 0 0,0 0 0,1-1-1,-1 1 1,0-1 0,0 1-1,-3 1 1,-6 2 1,-1 0 1,1 0-1,-1-2 0,0 1 1,0-1-1,0-1 0,0 0 1,-16 0-1,-108-2 4,93-2-6,-12-3 1,51 5 0,0-1 0,1 0 0,-1 0 0,1 0 0,0-1 0,-1 1 0,1-1 0,0 0 0,0 0 0,0 0 0,0 0 0,-3-3 0,6 5 0,-1-1-1,1 1 1,0 0 0,-1 0-1,1 0 1,0 0-1,0 0 1,-1 0 0,1-1-1,0 1 1,0 0 0,0 0-1,-1 0 1,1 0 0,0-1-1,0 1 1,0 0-1,-1 0 1,1-1 0,0 1-1,0 0 1,0 0 0,0-1-1,0 1 1,0 0 0,0-1-1,0 1 1,-1 0-1,1 0 1,0-1 0,0 1-1,0 0 1,0-1 0,0 1-1,1 0 1,-1 0 0,0-1-1,0 1 1,0 0-1,0 0 1,0-1 0,0 1-1,0 0 1,0-1 0,1 1-1,-1 0 1,0 0 0,0 0-1,0-1 1,1 1-1,-1 0 1,0 0 0,0 0-1,1-1 1,-1 1 0,0 0-1,1 0 1,17-1-29,-13 1 34,97 2-4,-30 1 5,76-9 0,-141 5-6,0 0 0,-1-1 0,1 0 0,0-1 0,-1 0 0,0 0 0,0 0 0,11-7 0,19-11 0,-27 18 0,-1-1 0,0-1-1,-1 1 1,1-2 0,-1 1 0,0-1 0,0 0 0,0 0 0,-1 0-1,0-1 1,0 0 0,-1-1 0,0 1 0,0-1 0,-1 0-1,5-13 1,9-26-7,-2 0 0,-2-2-1,10-68 1,-17 75 21,-3 1 0,-1-58 1,-4 99-14,0 0 1,0 0 0,0 0 0,0 0 0,0 0 0,0 0-1,0 0 1,0 1 0,0-1 0,0 0 0,0 0 0,0 1-1,0-1 1,0 1 0,0-1 0,0 1 0,0-1-1,-1 2 1,-3 3-1,0 1-1,1 0 0,0 0 0,0 1 1,0-1-1,1 1 0,0 0 0,0 0 1,1 0-1,0 0 0,0 0 0,-2 15 1,0 10-2,1 55 1,3-78 0,5 114 8,-3-108-7,1-1 1,0 1-1,1 0 0,0-1 0,1 0 0,9 18 0,-9-23-1,1 1 0,-1-1 0,1 0 0,1 0 0,0-1 0,0 0 0,1 0 0,-1-1 0,15 11 0,-14-13 0,0-1 0,0 0 0,0 0 0,1-1 0,-1 0 0,1-1 0,0 1 0,-1-2 0,1 1 0,0-1 0,16-1 0,-19 0 0,-1-1 1,0 0-1,-1 0 1,1 0-1,0-1 1,0 0-1,0 0 1,-1 0-1,1 0 1,-1-1-1,0 0 1,0 0-1,0 0 1,0 0-1,0 0 1,-1-1-1,1 0 0,-1 0 1,0 0-1,0 0 1,-1 0-1,1-1 1,2-6-1,3-6 1,0-1-1,-2 0 1,0 0-1,7-37 0,-6-21-6,-2-109-1,-5 167 7,-2 111 0,0-26 0,7 80 0,-4-141 0,0 1 0,0 0 0,1 0 0,0-1 0,0 1 0,1-1 0,-1 0 0,1 0 0,1 1 0,4 5 0,-6-8 0,1-1 0,0 0 0,0 0 0,0 0 0,1-1 0,-1 1 0,1-1 0,-1 1 0,1-1 0,0 0 0,0 0 0,0-1 0,0 1 0,0-1 0,0 0 0,0 0 0,0 0 0,5-1 0,8 2 2,0-1-1,0-1 1,0-1-1,18-3 1,-27 2-1,-1 1-1,0-1 1,0-1 0,0 1-1,0-1 1,0-1 0,-1 1-1,1-1 1,-1 0 0,0-1-1,9-7 1,-5 2-1,-1-1 0,0 1 0,0-1 0,-1-1 0,-1 0 0,0 0 0,-1 0 0,0-1 0,-1 0 0,6-21 0,-4 6 0,-2 0 0,-2-1 0,0 1 0,-2-33 0,-1 58 1,0-1-1,0 1 1,0-1-1,-1 1 1,0-1 0,1 1-1,-1-1 1,0 1 0,-1 0-1,1-1 1,-1 1-1,-3-5 1,4 6-1,-1 0 1,1 1-1,-1-1 1,0 1-1,0-1 0,0 1 1,0 0-1,0-1 0,0 1 1,0 0-1,0 0 1,0 0-1,0 1 0,-1-1 1,1 1-1,0-1 0,-1 1 1,1 0-1,0-1 1,-3 1-1,3 1 0,1-1 0,0 0 0,-1 0 0,1 1 0,0-1 0,0 1 0,-1-1 0,1 1 0,0 0 0,0-1 0,0 1 0,0 0 0,0 0 0,0 0 0,0 0 0,0 0 0,0 0 0,0 0 0,0 0 0,1 0 0,-1 0 0,0 0 0,1 1 0,-1-1 0,1 0 0,-1 0 0,1 1 0,-1 2 0,-5 42 0,5-42 0,0 17 0,0 0 0,1 0 0,1 0 0,1 0 0,4 21 0,-3-34 0,-1-1 0,1 1 0,0 0 0,0-1 0,1 0 0,0 0 0,0 0 0,1 0 0,-1-1 0,2 0 0,-1 0 0,1 0 0,0 0 0,0-1 0,0 0 0,10 5 0,-8-6 0,0 0 0,0 0 0,1-1 0,0-1 0,-1 0 0,1 0 0,0 0 0,0-1 0,14 0 0,12-1 0,37-5 0,-62 4 0,0-1 0,0-1 0,-1 1 0,1-1 0,-1-1 0,1 0 0,-1 0 0,0-1 0,-1 0 0,1 0 0,-1-1 0,0 0 0,0-1 0,-1 0 0,0 0 0,0-1 0,-1 1 0,0-1 0,0-1 0,0 1 0,5-14 0,-2 2 0,0 0 0,-1 0 0,-2-1 0,0 0 0,-1-1 0,-1 1 0,-1-1 0,0-39 0,-3-31 0,0 91 0,0-1 0,0 1 0,-1-1 0,1 1 0,0-1 0,0 1 0,-1-1 0,1 1 0,-1-1 0,0 1 0,1 0 0,-1-1 0,0 1 0,0 0 0,0 0 0,1-1 0,-1 1 0,-1 0 0,1 0 0,0 0 0,0 0 0,0 0 0,0 1 0,-1-1 0,1 0 0,0 0 0,-1 1 0,-1-1 0,-3-1 0,0 1 0,0 0 0,0 1 0,-1 0 0,-9 0 0,0 1 0,13-1 0,-1 0 0,0 1 0,0-1 0,0 1 0,1 0 0,-1 0 0,0 1 0,1-1 0,-1 1 0,1 0 0,-1-1 0,1 2 0,0-1 0,0 0 0,0 1 0,0-1 0,0 1 0,1 0 0,-1 0 0,1 0 0,0 0 0,0 0 0,0 0 0,0 1 0,0-1 0,1 1 0,-1-1 0,1 1 0,-1 6 0,-2 9 0,0-1 0,1 1 0,2 0 0,0 29 0,0-15 0,1 10 0,5 45 0,-3-74 0,0 0 0,1 0 0,1-1 0,0 1 0,1-1 0,0 0 0,9 16 0,-10-25 0,-1 1 0,1-1 0,0 1 0,0-1 0,0-1 0,1 1 0,-1 0 0,1-1 0,0 0 0,0 0 0,0 0 0,0-1 0,1 0 0,-1 0 0,1 0 0,-1-1 0,1 1 0,0-1 0,9 0 0,-2 0 0,1 0 0,0-2 0,-1 1 0,1-2 0,-1 0 0,1 0 0,17-6 0,-20 4 0,0-1 0,0 0 0,-1-1 0,1 1 0,-1-2 0,-1 0 0,1 0 0,-1-1 1,0 0-1,-1 0 0,0-1 0,0 0 0,-1-1 0,0 1 0,-1-1 0,0-1 0,0 1 0,-1-1 0,7-22 0,-2-1-2,-2 0-1,-2 0 1,-1-1-1,-1 1 1,-2-55 0,-2 82 1,0 0 1,0 0 0,-1 0 0,0 0-1,-1 0 1,1 0 0,-1 0-1,0 0 1,-1 1 0,0-1 0,-5-7-1,6 11 1,0 0 0,0 1 0,0 0 0,0-1 0,-1 1 0,1 0 0,-1 0 0,0 1 1,1-1-1,-1 0 0,0 1 0,0 0 0,0 0 0,0-1 0,0 2 0,0-1 0,-1 0 0,1 1 0,0-1 0,0 1 0,0 0 0,-1 0 0,1 0 0,0 1 0,0-1 0,0 1 0,-5 1 0,6-1 0,0 0 0,1 0 0,-1 0 0,0 0 0,1 1 0,-1-1 0,0 0 0,1 1 0,-1 0 0,1-1 0,0 1 0,0 0 0,0-1 0,0 1 0,0 0 0,0 0 0,0 0 0,0 0 0,1 0 0,-1 0 0,1 0 0,-1 0 0,1 0 0,0 0 0,0 4 0,-1 1 0,-5 38 1,2-1-1,2 1 1,8 89 0,-3-107 3,1 0 1,14 49-1,-15-67-4,0 0 0,0 0 0,1 0 0,0 0 0,1-1 0,0 0 0,0 0 0,1 0 0,-1-1 0,2 1 0,12 11 0,-12-15 0,0 0 0,1-1 0,-1 1 0,1-1 0,0-1 0,-1 0 0,1 0 0,0 0 0,1-1 0,-1 0 0,15-1 0,-14 0 0,1 0 0,-1-1 0,0 0 0,1 0 0,-1-1 0,0 0 0,0-1 0,0 0 0,-1-1 0,10-4 0,-9 2 0,-1 0 0,-1 0 0,1-1 0,-1 0 0,0 0 0,-1 0 0,0-1 0,0 0 0,6-12 0,-4 5 0,0 0 0,-2-1 0,0 0 0,7-31 0,-5 1 0,-3 0 0,1-92 0,-6 106 0,1 20 1,0 0-1,-1 0 1,-1 0-1,0 0 1,0 0-1,-1 0 1,-1 0-1,0 0 0,0 1 1,-8-17-1,0 15 29,9 22-32,2-8 4,-3 344-1,6-174 0,-3 253 0,3-1037 0,-4 587 0,2-1 0,1 1 0,8-41 0,-8 59 0,1-1 0,-1 1 0,2 0 0,-1 0 0,1 0 0,0 1 0,0-1 0,1 1 0,0 0 0,1 0 0,-1 1 0,1-1 0,0 1 0,12-8 0,-7 7 0,1 0 0,-1 1 0,1 1 0,1 0 0,-1 0 0,1 1 0,0 1 0,0 0 0,0 1 0,0 0 0,0 1 0,0 0 0,1 1 0,-1 1 0,22 3 0,-31-3 0,-1 0 0,1 0 0,-1 0 0,1 0 0,-1 1 0,0 0 0,0-1 0,0 1 0,1 0 0,-2 0 0,1 1 0,0-1 0,0 1 0,-1-1 0,1 1 0,1 3 0,0 0 0,0 0 0,-1 1 0,0 0 0,0-1 0,-1 1 0,0 0 0,3 12 0,-2 6 0,0 2 0,-2-1 0,-3 36 0,2-60 0,-1 12 0,-2 0 0,1 0 0,-2-1 0,0 1 0,0-1 0,-1 0 0,-1 0 0,0-1 0,-1 0 0,-10 14 0,0-1 0,-2-2 0,0 0 0,-38 34 0,-18 9 0,74-66 0,1 1 0,0-1 0,0 0 0,0 0 0,-1 0 0,1 0 0,0 0 0,0 0 0,0 0 0,0 0 0,0 0 0,-1 1 0,1-1 0,0 0 0,0 0 0,0 0 0,0 0 0,0 0 0,0 1 0,0-1 0,-1 0 0,1 0 0,0 0 0,0 0 0,0 1 0,0-1 0,0 0 0,0 0 0,0 0 0,0 1 0,0-1 0,0 0 0,0 0 0,0 0 0,0 0 0,0 1 0,0-1 0,0 0 0,0 0 0,0 0 0,0 1 0,1-1 0,-1 0 0,0 0 0,0 0 0,0 0 0,0 0 0,0 1 0,8-1 0,-5 0 0,6-1 0,0 0 0,1-1 0,-1 0 0,0-1 0,0 0 0,0 0 0,-1-1 0,17-9 0,67-47 0,-84 55 0,4-4 0,-1 0 0,1-1 0,-1-1 0,-1 1 0,0-1 0,-1-1 0,0 0 0,-1 0 1,12-24-1,-11 17-5,-2 0 1,0-1 0,-2 0-1,0 0 1,-1 0 0,2-29 0,-3-131-27,0-6 30,-3 184 1,1 1 1,-1-1 0,0 1 0,1-1 0,-1 1 0,1-1 0,0 1-1,-1-1 1,1 1 0,0 0 0,0-1 0,0 1 0,0 0 0,0 0-1,0 0 1,0 0 0,0 0 0,1 0 0,-1 0 0,0 0-1,0 0 1,1 0 0,-1 1 0,1-1 0,-1 1 0,1-1 0,-1 1-1,1-1 1,-1 1 0,1 0 0,1 0 0,1 0-1,-1-1 0,0 1 0,1 1 0,-1-1 1,0 0-1,0 1 0,1 0 0,-1 0 0,0 0 0,0 0 0,0 0 0,0 1 1,0-1-1,0 1 0,3 2 0,4 6 0,-1 0 0,1 1 0,-1 0 0,-1 1 0,0-1 0,-1 2 0,10 21 0,-5-6 9,-1 0 0,12 51 0,-18-58-8,-2-1 0,0 1 0,-1 0 0,-1-1 0,-4 41-1,2-51 0,-1 1 0,0-1 0,-1 1 0,0-1 0,-1 0 0,0 0 0,0-1 0,-1 1 0,-1-1 0,1 0 0,-2 0 0,-13 15 0,9-13 0,0 0 0,-1-1 0,0-1 0,-1 0 0,0 0 0,0-2 0,-1 1 0,0-2 0,0 0 0,0 0 0,-1-2 0,0 0 0,0 0 0,0-1 0,0-1 0,-19 0 0,33-2 0,-1 0 0,1 0 0,-1-1 0,1 1 0,0 0 0,-1-1 0,1 1 0,0 0 0,0-1 0,-1 0 0,1 1 0,0-1 0,0 0 0,0 0 0,0 1 0,0-1 0,0 0 0,0 0 0,0 0 0,0 0 0,0 0 0,0-1 0,0 1 0,1 0 0,-1 0 0,1 0 0,-1-1 0,1 1 0,-1 0 0,0-3 0,0-4 0,0 0 0,0 0 0,0 0 0,1-9 0,0 5 0,-2-21 0,1 7 0,2-43 0,0 63 0,0 1 0,-1-1 0,2 0 0,-1 0 0,1 0 0,0 1 0,0-1 0,0 1 0,1-1 0,0 1 0,0 0 0,6-8 0,-5 10 0,0 0 0,0 1 0,0-1 0,0 1 0,1 0 0,-1 0 0,0 0 0,1 1 0,0-1 0,-1 1 0,1 0 0,0 0 0,-1 1 0,1 0 0,0-1 0,0 2 0,0-1 0,-1 0 0,1 1 0,0 0 0,-1 0 0,1 0 0,5 3 0,-2 3 0,-1 0 0,0 0 0,0 1 0,0-1 0,-1 2 0,0-1 0,-1 1 0,8 15 0,7 9 0,-9-15 1,2 0-1,0-1 1,1-1 0,1 0 0,1 0-1,24 17 1,-33-27-4,1 0-1,0-1 1,0-1-1,1 0 1,-1 0 0,1 0-1,0-1 1,0 0-1,0-1 1,1 0 0,-1 0-1,1-1 1,-1-1 0,0 1-1,1-1 1,-1-1-1,13-2 1,8-7-149</inkml:trace>
</inkml:ink>
</file>

<file path=ppt/ink/ink13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19"/>
    </inkml:context>
    <inkml:brush xml:id="br0">
      <inkml:brushProperty name="width" value="0.05" units="cm"/>
      <inkml:brushProperty name="height" value="0.05" units="cm"/>
      <inkml:brushProperty name="color" value="#FFFFFF"/>
    </inkml:brush>
  </inkml:definitions>
  <inkml:trace contextRef="#ctx0" brushRef="#br0">13 541 31967,'0'0'11,"0"0"1,0 0-1,-1 0 1,1 0-1,0 1 1,0-1-1,0 0 1,0 0-1,0 0 1,0 0-1,0 0 1,0 0-1,0 0 1,-1 0 0,1 1-1,0-1 1,0 0-1,0 0 1,0 0-1,0 0 1,-1 0-1,1 0 1,0 0-1,0 0 1,0 0-1,0 0 1,0 0-1,-1 0 1,1 0-1,0 0 1,0 0-1,0 0 1,0 0-1,0 0 1,0 0 0,-1 0-1,1 0 1,0 0-1,0 0 1,0 0-1,0-1 1,0 1-1,0 0 1,-1 0-1,1 0 1,0 0-1,0 0 1,0 0-1,0 0 1,0 0-1,0-1 1,0 1-1,0 0 1,-1 0 0,-2 28 156,3 55-288,0-64 187,-1 18-64,-1-16-3,4 40 1,-1-55-1,-1-1-1,1-1 1,0 1 0,1 0 0,-1 0 0,1 0 0,0-1 0,0 1 0,1 0 0,-1-1 0,1 0 0,0 0 0,4 5 0,-3-6 0,0-1 1,0 0 0,0 0-1,0-1 1,1 1-1,-1-1 1,0 0-1,1 0 1,-1 0-1,1-1 1,-1 0-1,1 1 1,-1-2-1,1 1 1,-1 0-1,1-1 1,-1 0-1,0 0 1,1 0-1,-1-1 1,0 1-1,0-1 1,0 0-1,0 0 1,7-5-1,-4-3 1,1 1-1,-2-1 0,1-1 0,-1 0 1,-1 0-1,0 0 0,-1 0 1,6-23-1,-1-1-7,5-67 1,-9 44 5,9-80-6,-11 119 3,1 1 0,1 0 0,0 0 0,1 1 0,10-21 0,-14 33 2,0 1 0,1 1 1,-1-1-1,1 0 0,0 1 1,-1-1-1,2 1 1,-1 0-1,0 0 0,1 0 1,-1 0-1,1 0 0,0 1 1,0 0-1,8-4 1,-3 4-4,1 0 1,0 0 0,0 1 0,0 0 0,19 1 0,-25 0 3,0 0 0,0 0-1,1 1 1,-1-1 0,0 1 0,0 0 0,0 1-1,0-1 1,0 1 0,0-1 0,0 1 0,-1 0 0,1 1-1,0-1 1,-1 1 0,0-1 0,0 1 0,0 0-1,0 0 1,0 1 0,0-1 0,-1 0 0,1 1-1,-1 0 1,0-1 0,3 9 0,-5-8-10,-16-3 38,-11-1-18,11-1 0,-1 1 0,-20 2-1,33-1-7,0-1 0,0 1 0,0 0 0,0 0 0,1 1-1,-1-1 1,0 1 0,0-1 0,1 1 0,0 1 0,-1-1-1,1 0 1,0 1 0,-4 3 0,-1 5 0,1-1-1,1 1 1,-1 0 0,2 0-1,0 1 1,0-1 0,1 1 0,0 0-1,1 1 1,-2 21 0,0 14 3,1 67 0,4-108-4,0-3 0,0 18 0,0 0 0,1 0 0,7 33 0,-6-48 0,0 0 0,1 0 0,0 0 0,0 0 0,0-1 0,1 1 0,0-1 0,0 0 0,0 0 0,1 0 0,0-1 0,0 1 0,0-1 0,8 5 0,-4-4 1,0-1-1,0 0 1,1 0-1,0-1 1,0 0-1,0 0 1,1-1 0,-1-1-1,1 0 1,-1 0-1,1-1 1,0 0-1,12-1 1,-15 0-1,0-1 1,0 1-1,0-1 1,1-1-1,-1 0 1,0 0-1,-1 0 1,1-1-1,0 0 0,-1-1 1,1 0-1,-1 0 1,0 0-1,0-1 1,-1 0-1,0 0 1,10-11-1,-9 7 1,-1-2 0,1 1 1,-2-1-1,1 0 0,-2 0 0,1 0 1,-2-1-1,1 1 0,2-25 0,-2-1-6,-1-72 1,-4 92 3,0-1 1,-1 1-1,-1-1 1,-1 1-1,-10-29 1,10 35 0,0 1 0,-1 0 0,0 1 0,-1-1 0,0 1 0,0 0 0,-1 0 0,0 1 0,-1 0 0,-10-9 0,16 15 0,0 1 0,0-1 0,0 0 0,0 1 0,0-1 0,-1 1 0,1 0 0,0 0 0,-1 0 0,1 0 0,-1 0 0,0 0 0,1 1 0,-1-1 0,0 1 0,1 0 0,-1-1 0,0 1 0,-3 1 0,4 0 0,0-1 0,0 1 0,0 0 0,0 1 0,0-1 0,1 0 0,-1 0 0,0 1 0,1-1 0,-1 1 0,0 0 0,1-1 0,0 1 0,-1 0 0,1 0 0,0 0 0,0 0 0,-1 2 0,-2 8 0,0 0 0,0 1 0,1-1 0,1 1 0,0 0 0,0 17 0,0 8 0,7 71 0,-3-95 0,0 1 0,1-1 0,1 0 0,0-1 0,1 1 0,0-1 0,1 0 0,10 16 0,-8-16 0,1 0 0,1-1 0,0 0 0,24 21 0,-28-28 0,0 0 0,1-1 0,-1 0 0,1 0 0,0 0 0,0 0 0,1-1 0,-1-1 0,1 1 0,0-1 0,12 2 0,-5-3 2,0 0-1,-1 0 1,1-1-1,18-3 1,-27 2-1,-1 0-1,1-1 1,-1 1-1,0-1 1,0 0-1,0-1 1,0 1-1,0-1 1,0 0-1,-1 0 1,1 0-1,-1-1 1,0 0-1,5-5 1,-1-2-1,0 0 0,-1 0 0,0-1 0,0 0 0,-2 0 0,1-1 0,-2 0 0,0 0 0,0 0 0,3-26 0,-3-7 0,-2-86 0,-2 76 0,0 51 0,-2-28 0,2 32 0,0 0 0,0 0 0,0 1 0,-1-1 0,1 0 0,0 0 0,0 1 0,0-1 0,-1 0 0,1 0 0,-1 1 0,1-1 0,0 0 0,-1 1 0,1-1 0,-1 0 0,1 1 0,-1-1 0,0 1 0,1-1 0,-1 1 0,1-1 0,-1 1 0,0-1 0,0 1 0,1 0 0,-1-1 0,0 1 0,0 0 0,-1-1 0,1 1 0,1 0 0,-1 0 0,0 1 0,1-1 0,-1 0 0,0 0 0,1 0 0,-1 1 0,0-1 0,1 0 0,-1 1 0,1-1 0,-1 0 0,0 1 0,1-1 0,-1 1 0,1-1 0,-1 1 0,1-1 0,0 1 0,-1 0 0,1-1 0,-1 1 0,1-1 0,0 1 0,0 0 0,-1 0 0,-4 24 0,4-18 0,-5 35 0,3-1 0,1 1 0,2-1 0,7 56 0,-5-87 0,0 0 0,0 0 0,1 0 0,1 0 0,0-1 0,0 0 0,0 1 0,2-2 0,-1 1 0,1 0 0,0-1 0,0 0 0,14 12 0,-15-16 0,0 1 0,1-1 0,-1 0 0,1-1 0,0 0 0,0 0 0,0 0 0,1 0 0,-1-1 0,1 0 0,-1 0 0,1-1 0,0 0 0,-1 0 0,1-1 0,0 0 0,0 0 0,0 0 0,-1-1 0,1 0 0,10-3 0,-10 2 0,0-1 0,0 0 0,-1-1 0,1 0 0,-1 0 0,1 0 0,-1-1 0,0 0 0,-1 0 0,1 0 0,-1-1 0,0 0 0,-1 0 0,1 0 0,-1-1 0,-1 1 0,1-1 0,4-13 0,1-2 0,-2-1 0,-1 0 0,0-1 0,3-40 0,-4 6 1,-5-116 1,0 174-2,0-1 0,0 1 0,0-1 1,0 1-1,0-1 0,0 1 1,0-1-1,0 1 0,-1-1 0,1 1 1,0 0-1,0-1 0,0 1 1,-1-1-1,1 1 0,0-1 0,0 1 1,-1-1-1,1 1 0,0 0 1,-1-1-1,1 1 0,0 0 0,-1-1 1,1 1-1,-1 0 0,1-1 0,0 1 1,-1 0-1,1 0 0,-1 0 1,1-1-1,-1 1 0,1 0 0,-1 0 1,1 0-1,-1 0 0,1 0 1,-1 0-1,1 0 0,-1 0 0,1 0 1,-1 0-1,1 0 0,-1 0 0,1 1 1,-1-1-1,1 0 0,-1 0 1,-1 1-1,0 0 0,1 0-1,-1 0 1,1 0 0,-1 0 0,1 0 0,-1 0 0,1 1 0,0-1 0,0 1 0,-1-1 0,1 1 0,0-1 0,-1 4 0,-4 10-1,1 1-1,1 0 1,0 1 0,1-1-1,-2 33 1,7 91-7,-1-128 8,1 0 0,0 1 0,1-1 0,0 0 0,1-1 0,0 1 0,1-1 0,0 1-1,1-1 1,0-1 0,8 11 0,-9-15 0,0 0 1,-1 0-1,2-1 0,-1 0 0,1 0 0,-1 0 0,1-1 1,1 0-1,-1 0 0,1 0 0,-1-1 0,1 0 0,0-1 1,0 1-1,0-1 0,0 0 0,1-1 0,-1 0 0,12 0 1,-10 0 1,0-2 0,1 1 0,-1-1 0,0-1 0,12-2 1,-17 2-3,1 0 0,0 0 0,-1-1 0,0 1 0,1-1 0,-1 0 0,0 0 0,0 0 0,-1-1 0,1 1 0,3-5 0,3-6 0,0 0 0,-1-1 0,-1 0 0,0 0 0,-1 0 0,0-1 0,-2-1 0,0 1 0,6-31 0,-4-5 0,1-98 0,-6 71 0,1 0 0,-11-119 0,7 192 1,0 0 1,0 1-1,-1-1 0,0 0 0,-3-8 1,5 14-2,0 0 0,0 0 1,0-1-1,0 1 1,0 0-1,-1 0 1,1-1-1,0 1 0,0 0 1,0 0-1,0-1 1,-1 1-1,1 0 0,0 0 1,0 0-1,0 0 1,-1-1-1,1 1 1,0 0-1,0 0 0,-1 0 1,1 0-1,0 0 1,0 0-1,-1 0 0,1-1 1,0 1-1,-1 0 1,1 0-1,0 0 1,0 0-1,-1 0 0,1 0 1,0 0-1,0 1 1,-1-1-1,1 0 0,0 0 1,-1 0-1,-10 22 8,4 9-8,1 0 0,1 1 0,0 40 0,4 106 0,2-93 0,-2-26 0,0-22 0,1 0 0,1 0 0,2 0 0,2-1 0,10 42 0,-1-47 20,-14-31-32,1 1 0,-1 0 1,0-1-1,1 1 0,-1-1 1,1 1-1,-1 0 0,1-1 1,-1 1-1,1-1 0,-1 0 1,1 1-1,0-1 0,-1 1 1,1-1-1,0 0 0,-1 0 1,1 1-1,0-1 1,-1 0-1,1 0 0,0 0 1,0 0-1,-1 1 0,1-1 1,0 0-1,-1 0 0,1-1 1,0 1-1,0 0 0,-1 0 1,1 0-1,0 0 0,-1-1 1,1 1-1,0 0 0,-1-1 1,2 0-1,3-6-1346</inkml:trace>
</inkml:ink>
</file>

<file path=ppt/ink/ink13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19"/>
    </inkml:context>
    <inkml:brush xml:id="br0">
      <inkml:brushProperty name="width" value="0.05" units="cm"/>
      <inkml:brushProperty name="height" value="0.05" units="cm"/>
      <inkml:brushProperty name="color" value="#FFFFFF"/>
    </inkml:brush>
  </inkml:definitions>
  <inkml:trace contextRef="#ctx0" brushRef="#br0">4 1 31887,'-3'0'832,"19"0"-832,24 0 16,12 0 16,4 0-32,-4 0 0,-6 0-64,-10 0-1073</inkml:trace>
</inkml:ink>
</file>

<file path=ppt/ink/ink13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0"/>
    </inkml:context>
    <inkml:brush xml:id="br0">
      <inkml:brushProperty name="width" value="0.05" units="cm"/>
      <inkml:brushProperty name="height" value="0.05" units="cm"/>
      <inkml:brushProperty name="color" value="#FFFFFF"/>
    </inkml:brush>
  </inkml:definitions>
  <inkml:trace contextRef="#ctx0" brushRef="#br0">1 589 32191,'0'13'110,"-1"6"-45,2-1 0,0 1 0,0-1 0,2 1 0,5 20 0,-7-35-64,1 0 0,-1 0 0,1 0 0,0 0 0,0 0 0,0-1-1,1 1 1,-1-1 0,1 1 0,0-1 0,0 0 0,0 0 0,0 0-1,0-1 1,1 1 0,-1-1 0,1 0 0,0 0 0,-1 0 0,1 0-1,0 0 1,0-1 0,0 0 0,0 0 0,1 0 0,-1 0 0,0-1-1,6 0 1,3 1 0,1 0 0,0-2 0,17-2 0,-27 3-1,0-1 0,0 0 0,0-1-1,0 1 1,0-1 0,0 0 0,0 0 0,-1 0 0,1 0 0,-1-1 0,1 1 0,-1-1 0,0 0 0,5-5 0,2-7 0,0-1 0,0 1 0,-2-1 0,0-1 0,0 0 0,-2 0 0,0 0 0,4-27 0,1-13 0,3-73 0,-8-171 13,-7 193-10,-21 309-3,18 108 0,4-219 0,0-62 0,1-1 0,7 39 0,-7-57 0,1-1 0,1 1 0,-1-1 0,1 1 0,1-1 0,-1 0 0,1 0 0,1-1 0,-1 1 0,1-1 0,9 10 0,-11-14 0,1 0 0,0-1 0,0 1 0,0-1 0,0 1 0,0-1 0,1 0 0,-1-1 0,1 1 0,-1-1 0,1 0 0,-1 0 0,1 0 0,0-1 0,-1 1 0,1-1 0,0 0 0,7-2 0,-6 2 0,0-1 0,0 0 0,0-1-1,0 0 1,-1 0 0,1 0 0,0 0 0,-1-1-1,0 0 1,0 0 0,0 0 0,0-1 0,6-5-1,2-6 0,-1-1-1,0 0 1,-1-1-1,-1-1 0,-1 0 1,0 0-1,-2 0 1,8-28-1,-1-4-2,-3 0 0,5-55 0,-8 1 12,-8-150 0,0 248-7,-2-25 7,2 31-7,0-1-1,0 0 0,0 0 0,0 1 0,-1-1 0,1 0 0,0 1 0,0-1 0,-1 0 1,1 0-1,0 1 0,-1-1 0,1 1 0,0-1 0,-1 0 0,1 1 0,-1-1 1,1 1-1,-1-1 0,1 1 0,-1-1 0,0 1 0,1-1 0,-1 1 0,1 0 1,-1-1-1,0 1 0,0 0 0,-1-1 0,2 1 0,0 0 0,0 0 0,-1 0 0,1 0 0,0 0 0,-1 1 0,1-1 0,0 0 0,0 0 0,-1 0 0,1 0 0,0 0 0,0 0 0,-1 1 0,1-1 0,0 0 0,0 0 0,0 0 0,-1 0 0,1 1 0,0-1 0,0 0 0,0 0 0,0 1 0,-1-1 0,1 0 0,0 0 0,0 1 0,0-1 0,0 0 0,0 0 0,0 1 0,0-1 0,0 1 0,-5 19 0,1 0 0,1 0 0,1 0 0,1 1 0,2 32 0,0-14 0,-1 514 27,0-552-28,0-1 1,0 1-1,0-1 1,1 0-1,-1 1 1,0-1-1,1 1 1,-1-1-1,0 1 1,0-1-1,1 0 1,-1 1-1,1-1 0,-1 0 1,0 1-1,1-1 1,-1 0-1,1 0 1,-1 1-1,1-1 1,-1 0-1,1 0 1,-1 0-1,1 0 1,-1 1-1,1-1 1,-1 0-1,1 0 1,-1 0-1,1 0 1,-1 0-1,1 0 1,-1 0-1,1-1 1,-1 1-1,1 0 1,-1 0-1,1 0 1,-1 0-1,1-1 1,0 1-1,24-11 23,-17 3-25,0-1 1,-1 0 0,0 0 0,0 0-1,11-21 1,23-58-11,28-101 13,-15 37-3,-52 145 2,21-41-7,-22 46 8,0 1 0,0-1 0,0 0-1,0 1 1,0-1 0,1 1 0,-1-1 0,0 1-1,1 0 1,-1-1 0,1 1 0,0 0 0,-1 0-1,1 0 1,0 0 0,0 0 0,0 1 0,0-1 0,0 0-1,0 1 1,2-1 0,-4 1 0,1 0 0,-1 0 0,1 0-1,0 0 1,-1 1 0,1-1 0,-1 0 0,1 0 0,-1 0 0,1 1 0,-1-1 0,1 0-1,-1 0 1,1 1 0,-1-1 0,1 0 0,-1 1 0,0-1 0,1 1 0,-1-1-1,1 0 1,-1 1 0,0-1 0,1 1 0,-1-1 0,0 1 0,0-1 0,1 2-1,2 18-6,-2-12 5,4 317 8,-7-186 4,2-123-5,0-10-4,0 1 0,0-1 0,0 1 0,1-1 1,0 1-1,2 8 0,-2-13-1,0 0 0,0-1 0,0 1 0,0-1 0,0 1 0,0-1 0,0 1 0,1-1 0,-1 0 0,1 1 0,-1-1 0,1 0 0,-1 0 0,1 0 0,-1 0 0,1 0 0,0-1 0,0 1 0,-1 0 0,1-1 0,0 0 0,0 1 0,0-1 0,-1 0 0,5 0 0,17 3 0,1-2 0,31-3 0,-48 2 0,1-1 0,-1-1 0,0 1 0,0-1 0,0-1 0,0 1 0,0-1 0,0 0 0,0-1 0,-1 0 0,10-7 0,-3 0 0,0-1 0,-1-1 0,0 0 0,-1-1 0,-1 0 0,0-1 0,0 0 0,-2-1 0,8-17 0,-7 11 0,-2-1 0,0 0 0,-1 0 0,-2 0 0,0-1 0,1-30 0,-3 22 0,-1-53 0,-1 77 0,-1 0 0,0 1 0,0-1 0,-1 1 0,0-1 0,-1 1 0,1 0 0,-6-11 0,7 16 0,0 0 0,-1 0 0,1 1 0,0-1 0,-1 0 0,1 0 0,-1 1 0,0-1 0,1 1 0,-1-1 0,0 1 0,0 0 0,0-1 0,0 1 0,0 0 0,0 0 0,0 1 0,-1-1 0,1 0 0,0 1 0,0-1 0,-1 1 0,1 0 0,0 0 0,-1 0 0,1 0 0,0 0 0,-1 0 0,1 1 0,0-1 0,0 1 0,0 0 0,-1-1 0,1 1 0,0 0 0,0 0 0,0 0 0,0 1 0,0-1 0,0 0 0,1 1 0,-1-1 0,0 1 0,1 0 0,-1-1 0,1 1 0,-1 0 0,1 0 0,-2 3 0,-1 5 1,-1 0-1,1 0 1,1 0 0,0 0-1,0 1 1,1 0-1,-2 20 1,4 83 22,1-60-19,-1-34-4,0-1 0,2 1 0,0-1 0,1 0 0,1 0 0,1 0 0,8 21 0,-11-35 0,0 1 0,1-1 0,0 0 0,0 0 0,1 0 0,-1 0 0,1 0 0,0-1 0,0 1 0,1-1 0,-1 0 0,1-1 0,0 1 0,0-1 0,0 0 0,0 0 0,1 0 0,-1-1 0,1 0 0,-1 0 0,1 0 0,0-1 0,0 0 0,0 0 0,0 0 0,10-1 0,-11 0-3,-4 1 1,0-1 0,0 0 0,0 0 1,-1 0-1,1 0 0,0 1 0,0-1 0,0-1 0,0 1 1,0 0-1,0 0 0,0 0 0,-1 0 0,1-1 0,0 1 0,0 0 1,0-1-1,0 1 0,-1 0 0,1-1 0,0 1 0,0-1 1,-1 1-1,1-1 0,0 0 0,-1 1 0,1-1 0,-1 0 1,1 0-1,0 1 0,-1-1 0,0 0 0,1 0 0,-1 0 0,1-1 1,1-31-218</inkml:trace>
</inkml:ink>
</file>

<file path=ppt/ink/ink1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4"/>
    </inkml:context>
    <inkml:brush xml:id="br0">
      <inkml:brushProperty name="width" value="0.025" units="cm"/>
      <inkml:brushProperty name="height" value="0.025" units="cm"/>
      <inkml:brushProperty name="color" value="#FFFFFF"/>
    </inkml:brush>
  </inkml:definitions>
  <inkml:trace contextRef="#ctx0" brushRef="#br0">1 30 31887,'0'0'544,"0"-3"-288,13-3-224,24 0-16,3 3 16,7-3-32,-1 6 0,-5-6 0,-5 6 0,-9 0 0,-14 0 0,-6 0-48</inkml:trace>
</inkml:ink>
</file>

<file path=ppt/ink/ink13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0"/>
    </inkml:context>
    <inkml:brush xml:id="br0">
      <inkml:brushProperty name="width" value="0.05" units="cm"/>
      <inkml:brushProperty name="height" value="0.05" units="cm"/>
      <inkml:brushProperty name="color" value="#FFFFFF"/>
    </inkml:brush>
  </inkml:definitions>
  <inkml:trace contextRef="#ctx0" brushRef="#br0">1 89 32559,'49'0'64,"20"0"-48,9 0 0,7 0-16,0-9 16,-6-15-16,-17 1-128,-16-10-3282</inkml:trace>
</inkml:ink>
</file>

<file path=ppt/ink/ink13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4"/>
    </inkml:context>
    <inkml:brush xml:id="br0">
      <inkml:brushProperty name="width" value="0.05" units="cm"/>
      <inkml:brushProperty name="height" value="0.05" units="cm"/>
      <inkml:brushProperty name="color" value="#FFFFFF"/>
    </inkml:brush>
  </inkml:definitions>
  <inkml:trace contextRef="#ctx0" brushRef="#br0">17 614 32399,'-1'0'6,"1"0"1,0 0-1,-1 0 1,1 0-1,0 0 1,-1 0-1,1 0 1,0 1-1,-1-1 1,1 0-1,0 0 0,-1 0 1,1 1-1,0-1 1,0 0-1,-1 0 1,1 1-1,0-1 1,0 0-1,0 1 1,-1-1-1,1 0 1,0 0-1,0 1 1,0-1-1,0 0 1,0 1-1,0-1 0,0 1 1,0-1-1,0 0 1,0 1-1,0-1 1,0 0-1,0 1 1,0-1-1,0 0 1,0 1-1,0-1 1,-6 64 7,2 82 1,4-145-15,0 0 0,0 0 0,1 0 0,-1 0 0,0 0 1,0 0-1,1 0 0,-1 0 0,1 0 0,-1 0 0,1 0 0,-1 0 0,1 0 0,0 0 0,-1 0 1,1 0-1,0-1 0,0 1 0,-1 0 0,1 0 0,0-1 0,0 1 0,0-1 0,1 2 0,1-1 1,1 0 0,-1 0-1,0 0 1,1 0 0,-1 0-1,0-1 1,1 1-1,4-1 1,-4 0 0,1 0-1,-1 0 1,1 0-1,-1-1 1,1 1-1,-1-1 1,0 0 0,1-1-1,-1 1 1,0-1-1,0 0 1,0 0-1,7-5 1,-6 2-1,-1-1 0,0 0 0,0-1 0,-1 1 0,1-1 0,-1 1 0,-1-1 0,1 0 0,-1 0 0,0-1 0,-1 1 0,1-9 0,1-16 0,-1-48 0,-2 57 0,0-15 0,-1 0 0,-1 0 0,-3 1 0,-1 0 0,-13-45 0,12 59 1,2 4 1,-1 1 0,-1 0 0,0 0 0,-1 1 0,-20-31 0,27 47-1,0 0-1,0 0 0,0 0 0,0 0 1,0 0-1,0 0 0,0 0 0,-1 0 1,1 1-1,0-1 0,0 0 0,-3 0 1,3 1-1,1 0 0,-1 0 0,1 0 0,-1 0 0,0 0 0,1 0 0,-1 0-1,1 0 1,-1 0 0,1 0 0,-1 0 0,0 1 0,1-1 0,-1 0 0,1 0 0,-1 1 0,1-1 0,-1 0 0,1 1 0,-1-1 0,1 0 0,0 1 0,-1-1 0,1 1 0,-1-1 0,1 1 0,0-1 0,-1 1 0,1-1 0,0 1 0,0-1 0,0 1 0,-1-1 0,1 2 0,-3 15 0,0 0 0,1 0 0,1 0 0,1 0 0,3 33 0,-3-49 0,0 4 0,1 0 0,-1 0 0,1 0 0,0 0 0,1 0 0,-1-1 0,1 1 0,0-1 0,0 1 0,0-1 0,1 1 0,-1-1 0,1 0 0,0 0 0,0-1 0,1 1 0,-1 0 0,1-1 0,0 0 0,0 0 0,0 0 0,0-1 0,0 1 0,0-1 0,8 3 0,2 0 0,2-1 0,-1-1 0,0 0 0,0-1 0,1 0 0,26-1 0,-36-1 1,0-1-1,0 1 1,0-1-1,0 0 1,0 0-1,0-1 1,0 0-1,-1 0 1,1 0-1,-1-1 1,1 0-1,-1 0 1,0 0-1,0-1 1,0 1 0,-1-1-1,1 0 1,-1-1-1,0 1 1,0-1-1,0 0 1,-1 0-1,0 0 1,0 0-1,0-1 1,0 1-1,-1-1 1,0 1-1,1-7 1,-3 11-1,0 1 0,0 0 0,0 0 0,0 0 0,0-1 0,0 1 0,0 0 0,0 0 0,0 0 0,0-1 0,0 1 0,0 0 0,0 0 0,0 0 0,-1-1 0,1 1 0,0 0 0,0 0 0,0 0 0,0 0 0,0 0 0,-1-1 0,1 1 0,0 0 0,0 0 0,0 0 0,0 0 0,-1 0 0,1 0 0,0 0 0,0 0 0,0-1 0,-1 1 0,1 0 0,0 0 0,0 0 0,-1 0 0,1 0 0,0 0 0,0 0 0,0 0 0,-1 0 0,1 1 0,0-1 0,0 0 0,0 0 0,-1 0 0,1 0 0,0 0 0,0 0 0,0 0 0,-1 0 0,1 1 0,0-1 0,0 0 0,-12 6 0,4 2 0,1 0 0,1 0 0,0 0 0,0 1 0,0 0 0,1 0 0,1 1 0,-1 0 0,2-1 0,-1 1 0,1 1 0,-2 14 0,0 9 0,1 0 0,0 56 0,4-78-1,1 0 0,-1-1 0,2 1-1,0-1 1,0 1 0,7 19 0,-7-26 1,1 0-1,-1 0 1,1-1-1,0 1 1,0-1-1,0 1 1,1-1-1,0 0 1,-1 0-1,1-1 1,1 1-1,-1-1 1,0 0-1,1 0 1,0 0-1,9 3 1,-3-2 1,1 0 0,0-1 0,-1 0 0,1-1-1,1 0 1,-1-1 0,0-1 0,20-1 0,-23 1 0,-1-1-1,0 0 1,1-1-1,-1 0 1,0-1 0,0 1-1,0-1 1,0-1 0,-1 0-1,1 0 1,-1 0-1,13-11 1,-9 5-1,-1-2 0,0 1 0,-1-1 0,0 0 0,-1-1 0,0 0 0,-1 0 1,-1-1-1,0 0 0,0 0 0,-2-1 0,4-14 0,-2-5-3,-2 1 0,-1-1 0,-2-1 0,-2-38 1,0 60 1,0 1 0,-1-1 0,0 0 0,-6-20 1,7 31 0,1-1 1,-1 1-1,0-1 1,0 1-1,-1-1 1,1 1-1,0 0 1,-1-1-1,1 1 1,-1 0-1,0 0 1,0 0-1,0 0 1,0 1 0,0-1-1,0 0 1,0 1-1,0-1 1,-1 1-1,1 0 1,-1 0-1,1 0 1,-1 0-1,1 0 1,-1 1-1,1-1 1,-6 0-1,6 1 0,1 1 0,-1-1 0,1 0 0,-1 1 0,1-1 0,-1 1-1,1-1 1,0 1 0,-1 0 0,1 0 0,0-1 0,0 1 0,-1 0 0,1 0-1,0 0 1,0 0 0,0 1 0,0-1 0,0 0 0,0 0 0,1 0 0,-1 1 0,0-1-1,1 1 1,-1-1 0,1 0 0,-1 1 0,1-1 0,-1 3 0,-1 6-3,0 1 1,1-1 0,0 14-1,0-16 3,-1 37 0,1 1 0,8 62 0,-5-92 0,1 0 0,1 0 0,0-1 0,1 0 0,0 0 0,2 0 0,0 0 0,0-1 0,1 0 0,13 17 0,-17-27 0,1 1 0,-1-1 0,1 1 0,0-1 0,0 0 0,0-1 0,0 0 0,1 1 0,-1-2 0,1 1 0,0-1 0,0 1 0,9 1 0,-11-3 0,0-1 0,0 1 0,0-1 0,0 1 0,0-1 0,0 0 0,0-1 0,0 1 0,0-1 0,0 0 0,-1 0 0,1 0 0,0 0 0,0-1 0,-1 1 0,1-1 0,-1 0 0,1 0 0,-1 0 0,0-1 0,0 1 0,4-4 0,4-9 0,0 1 0,-1-1 0,-1-1 0,0 0 0,-1 0 0,-1 0 0,7-23 0,30-128 0,-39 144 0,4-17 0,2-13 1,22-59 1,-17 83 8,-16 28-10,0 1 0,1-1 0,-1 1 0,0-1 0,0 1 0,1 0 0,-1-1 0,0 1 0,1-1 0,-1 1 0,0 0 0,1-1 0,-1 1 0,0 0 0,1 0 0,-1-1 0,1 1 1,-1 0-1,1 0 0,-1-1 0,1 1 0,-1 0 0,1 0 0,-1 0 0,1 0 0,-1 0 0,1 0 0,-1 0 0,1 0 0,-1 0 0,0 0 0,1 0 0,-1 0 0,1 0 0,-1 0 0,1 1 0,-1-1 1,1 0-1,-1 0 0,1 0 0,-1 1 0,0-1 0,1 0 0,-1 1 0,1-1 0,-1 0 0,0 1 0,1-1 0,-1 0 0,0 1 0,0-1 0,1 1 0,-1-1 0,0 1 0,0-1 0,1 0 0,-1 1 0,0-1 1,0 1-1,0-1 0,0 1 0,0-1 0,0 1 0,0-1 0,0 1 0,0-1 0,0 1 0,9 38 0,-2-1 0,-1 1 0,0 44 0,-6 129 0,-1-99 0,2-94 0,9-35 0,56-174 0,-41 111 0,4 2 0,39-77 0,-63 145 0,16-29 0,-20 37 0,0-1 0,0 1 0,1 0 0,-1-1 0,0 1 0,0 0 0,1-1 0,-1 1 0,1 0 0,-1 0 0,1 0 0,-1 0 0,1 1 0,-1-1 0,1 0 0,0 1 0,0-1 0,3 0 0,-5 1 0,1 0 0,-1 0 0,1 0 0,-1 0 0,1 0 0,0 0 0,-1 0 0,1 1 0,-1-1 0,1 0 0,-1 0 0,1 1 0,-1-1 0,1 0 0,-1 0 0,1 1 0,-1-1 0,1 0 0,-1 1 0,1-1 0,-1 1 0,0-1 0,1 1 0,-1-1 0,0 1 0,1 0 0,4 22 0,-4-21 0,6 81 0,-6 131 0,-3-101 0,2-33 0,0-80 0,0 1 0,0-1 0,0 1 0,0-1 0,0 0 0,1 1 0,-1-1 0,0 0 0,0 1 0,0-1 0,0 0 0,1 1 0,-1-1 0,0 0 0,0 1 0,0-1 0,1 0 0,-1 0 0,0 1 0,1-1 0,-1 0 0,0 0 0,1 1 0,-1-1 0,0 0 0,1 0 0,-1 0 0,0 0 0,1 0 0,-1 0 0,0 1 0,1-1 0,-1 0 0,0 0 0,1 0 0,-1 0 0,1 0 0,-1 0 0,0-1 0,1 1 0,-1 0 0,1 0 0,0 0 0,0-1 0,1 1 0,-1 0 0,0-1 0,0 1 0,0-1 0,0 0 0,0 1 0,0-1 0,0 0 0,0 0 0,0 0 0,0 1 0,0-1 0,0 0 0,1-2 0,16-32 0,0 0 0,-3-2 0,-1 0 0,14-59 0,-5 20 0,-13 45 0,-1-3 0,3 2 0,19-43 0,-31 74-1,1 0 1,-1 0-1,1-1 1,-1 1-1,1 0 1,-1 0-1,1 0 1,0 0-1,0 0 1,-1 0-1,1 0 1,0 0-1,0 1 1,0-1-1,0 0 0,0 0 1,0 1-1,0-1 1,0 0-1,0 1 1,0-1-1,0 1 1,1 0-1,1-1 1,-3 1 0,0 0 0,0 0-1,0 0 1,1 0 0,-1 0 0,0 0 0,0 1 0,1-1 0,-1 0 0,0 0 0,0 0 0,0 0 0,0 0 0,1 1 0,-1-1 0,0 0 0,0 0 0,0 0-1,0 0 1,1 1 0,-1-1 0,0 0 0,0 0 0,0 1 0,0-1 0,0 0 0,0 0 0,0 0 0,0 1 0,0-1 0,0 0 0,0 0 0,0 1 0,0-1 0,0 0-1,0 0 1,0 1 0,0-1 0,0 0 0,0 0 0,0 1 0,0-1 0,-1 0 0,1 121 0,0 34 0,1-140 0,1 1 0,1-2 0,0 1 0,1 0 0,0-1 0,1 1 0,14 25 0,-16-34 0,1-1 1,0 1-1,0 0 0,0-1 1,1 0-1,0 0 0,0-1 0,0 1 1,1-1-1,-1 0 0,1 0 1,0-1-1,0 0 0,11 4 1,-4-3 0,1 0 1,0-1-1,0-1 0,0-1 1,28 1-1,-32-3-1,0 0 1,0 0-1,-1-1 0,1 0 0,0 0 0,-1-1 0,1-1 0,-1 0 1,0 0-1,0 0 0,0-1 0,-1-1 0,1 1 0,-1-2 0,-1 1 0,1-1 1,-1 0-1,0 0 0,-1-1 0,0 0 0,10-17 0,-5 7 0,-1-2 0,-1 1 0,-1-1 0,-1-1 0,0 1 0,-2-1 0,0 0 0,-1-1 0,0-25 0,-3 38 0,1-26 0,-1 0 0,-4-41 0,2 67 0,-1 0 0,1 0 0,-2 0 0,1 0 0,-1 0 0,0 0 0,-1 0 0,0 1 0,0 0 0,-1 0 0,0 0 0,-1 0 0,-6-7 0,9 12 0,0 0 0,0 0 0,0 1 0,-1-1 0,1 1 0,-1 0 0,0 0 0,1 0 0,-1 0 0,0 0 0,0 1 0,0 0 0,0 0 0,0 0 0,0 0 0,0 1 0,-1 0 0,1-1 0,0 2 0,0-1 0,0 0 0,-1 1 0,1 0 0,0 0 0,0 0 0,0 0 0,0 1 0,0-1 0,1 1 0,-1 0 0,0 0 0,1 1 0,-1-1 0,1 1 0,0-1 0,0 1 0,0 0 0,0 0 0,1 1 0,-1-1 0,-2 4 0,-1 7 0,0 0 0,1 0 0,0 0 0,1 1 0,0-1 0,1 1 0,1 0 0,0 19 0,1 4 0,1 0 0,7 40 0,-4-59 0,1 0 0,0 0 0,2-1 0,0 0 0,17 33 0,-18-40 0,1 0 0,1 0 0,0-1 0,0 0 0,1 0 0,0-1 0,1 0 0,0-1 0,0 1 0,14 8 0,-19-15 0,0 0 0,0 0 0,0 0 0,1 0 0,-1-1 0,1 1 0,-1-1 0,1 0 0,-1 0 0,1-1 0,0 0 0,-1 1 0,1-2 0,0 1 0,-1 0 0,1-1 0,-1 0 0,1 0 0,-1 0 0,1-1 0,-1 1 0,1-1 0,-1 0 0,0-1 0,0 1 0,0-1 0,0 1 0,-1-1 0,1 0 0,-1-1 0,0 1 0,0 0 0,5-7 0,-1-6 0,0 0 0,-1 0 0,0-1 0,-1 0 0,-1 0 0,-1 0 0,2-28 0,-4-129 0,-2 98 0,1 62 0,0 11 0,1 0 0,-1 0 0,0 0 0,0 0 0,-1 0 0,1 0 0,0 1 0,-1-1 0,0 0 0,0 0 0,0 0 0,-1-3 0,2 6 0,0 0 0,-1 0 0,1-1 0,0 1 0,0 0 0,0 0 0,0 0 0,0 0 0,-1-1 0,1 1 0,0 0 0,0 0 0,0 0 0,0 0 0,-1 0 0,1 0 0,0 0 0,0-1 0,0 1 0,-1 0 0,1 0 0,0 0 0,0 0 0,0 0 0,-1 0 0,1 0 0,0 0 0,0 0 0,-1 0 0,1 0 0,0 0 0,0 0 0,0 1 0,-1-1 0,1 0 0,0 0 0,0 0 0,0 0 0,0 0 0,-1 0 0,1 0 0,0 0 0,0 1 0,0-1 0,0 0 0,-1 0 0,1 0 0,0 0 0,0 1 0,0-1 0,0 0 0,0 0 0,0 0 0,0 1 0,0-1 0,0 0 0,-1 0 0,1 0 0,0 1 0,0-1 0,-3 20 0,1-1 0,1 1 0,2 39 0,0-17 0,-2 8 0,0-19 0,1 1 0,2 0 0,5 32 0,-5-55 0,0 0 0,0 0 0,1 0 0,1 0 0,-1-1 0,1 0 0,0 0 0,1 0 0,0 0 0,1-1 0,-1 1 0,1-1 0,0-1 0,1 1 0,7 5 0,-9-9 0,1 1 0,-1-1 0,0-1 0,1 1 0,0-1 0,0 0 0,0 0 0,0 0 0,0-1 0,9 1 0,-1-1 0,0-1 0,0 0 0,23-4 0,-32 3 0,-1-1 0,1 0 0,0 1 0,0-2 0,-1 1 0,0 0 0,1-1 0,-1 0 0,0 0 0,0 0 0,0-1 0,-1 1 0,1-1 0,-1 0 0,0 0 0,0 0 0,0 0 0,-1-1 0,0 1 0,3-6 0,2-6 0,0-1 0,-1 0 0,-1-1 0,4-26 0,-1-26 0,-4 1 0,-8-124 0,3 177 0,-1-1 0,0 1 0,-7-25 0,4 33 0,1 11 0,0 15 0,4 283 0,1-275 0,2 1 0,1-1 0,8 31 0,-9-46 0,0 0 0,1 0 0,1 0 0,0-1 0,0 1 0,1-1 0,0 0 0,0-1 0,15 16 0,-19-23 1,1 0-1,-1 0 1,1 0 0,-1 0 0,1 0-1,0-1 1,0 1 0,0-1 0,0 0-1,0 0 1,0 0 0,0 0 0,0-1-1,0 1 1,0-1 0,1 0 0,-1 1-1,0-2 1,0 1 0,0 0 0,0-1-1,1 1 1,-1-1 0,0 0-1,0 0 1,0 0 0,0 0 0,0-1-1,-1 1 1,1-1 0,0 0 0,-1 0-1,1 0 1,-1 0 0,5-5 0,0-5-4,0-1 1,-1 1-1,-1-2 0,0 1 1,-1 0-1,4-18 1,12-89-10,-17 97 15,4-38-3,-4 25 0,2 0 0,2 0 0,20-66 0,-26 100 0,0 0 0,0 0 0,0 0 0,1 0 0,-1 0 0,0 0 0,1 0 0,-1 0 0,1 0 0,0 1 0,-1-1 0,1 1 0,4-3 0,-5 3 0,0 1 0,0 0 0,0 0 0,0 0 0,0-1 0,0 1 0,0 0 0,0 0 0,0 0 0,0 1 0,0-1 0,-1 0 0,1 0 0,0 0 0,0 1 0,0-1 0,0 0 0,0 1 0,0-1 0,0 1 0,0-1 0,-1 1 0,1 0 0,0-1 0,0 1 0,-1 0 0,1-1 0,0 1 0,-1 0 0,1 0 0,-1 0 0,1-1 0,-1 1 0,1 0 0,-1 0 0,0 0 0,1 1 0,18 44 0,-2 1 0,-2 1 0,-3 0 0,14 97 0,-21-87 13,-2 64 1,0-154-21,1 1-1,1 0 1,19-59 0,-11 44 9,-6 20-2,36-119-9,-35 123 8,1 1-1,0 1 1,2 0-1,20-30 1,-26 44 1,-1 0 0,2 1 0,-1 0 0,0 0 0,1 0 0,13-8 0,-18 12 0,0 1 0,0-1 0,0 0 0,0 1 0,1-1 0,-1 0 0,0 1 0,0-1 0,1 1 0,-1 0 0,0-1 0,1 1 0,-1 0 0,0 0 0,1 0 0,-1 0 0,0 0 0,1 0 0,-1 0 0,1 1 0,-1-1 0,0 0 0,0 1 0,1-1 0,-1 1 0,0 0 0,0-1 0,1 1 0,-1 0 0,0 0 0,0-1 0,0 1 0,0 0 0,0 0 0,0 0 0,0 0 0,-1 0 0,1 1 0,0-1 0,0 0 0,-1 0 0,1 0 0,-1 1 0,1-1 0,-1 2 0,7 24 0,-2 1 0,-1-1 0,-1 1 0,-1 0 0,-4 50 0,1-22 3,-1-2 6,2 51-5,1-95-4,0 0 0,1 0 0,0 0 0,0 0 0,1 0 0,1-1 0,7 17 0,-8-22 0,0-1 0,0 1 0,1-1 0,-1 1 0,1-1 0,0 0 0,0 0 0,0-1 0,0 1 0,0-1 0,1 0 0,-1 0 0,1 0 0,0-1 0,-1 0 0,1 0 0,0 0 0,0 0 0,9 0 0,-7-1 0,0 0 0,1 0 0,-1 0 0,0-1 0,1 0 0,-1 0 0,0 0 0,0-1 0,0-1 0,0 1 0,0-1 0,12-7 0,-10 2 0,0 0 0,-1 0-1,0-1 1,-1 0 0,0 0 0,0-1-1,-1 0 1,0 0 0,-1-1 0,0 1-1,0-1 1,-1 0 0,3-18 0,1-4-7,-2-1-1,-2 1 1,0-50 0,-3-135-6,-1 218 13,0 0 0,0-1 0,0 1 0,0 0 1,0 0-1,0 0 0,0 0 0,0 0 1,0-1-1,-1 1 0,1 0 0,0 0 0,0 0 1,0 0-1,0 0 0,0 0 0,0 0 0,0-1 1,0 1-1,-1 0 0,1 0 0,0 0 0,0 0 1,0 0-1,0 0 0,0 0 0,-1 0 0,1 0 1,0 0-1,0 0 0,0 0 0,0 0 1,0 0-1,-1 0 0,1 0 0,0 0 0,0 0 1,0 0-1,0 0 0,-1 0 0,1 0 0,0 0 1,0 0-1,0 0 0,0 0 0,0 0 0,-1 0 1,1 0-1,0 0 0,0 1 0,0-1 0,0 0 1,0 0-1,0 0 0,0 0 0,-1 0 1,1 0-1,0 0 0,0 1 0,0-1 0,0 0 1,0 0-1,0 0 0,-9 22 0,2 32 3,2 1 1,3 0-1,4 58 0,0-19 0,-2-76-3,-1 2 0,1 0 0,1 0 0,1 0 0,1 0 0,5 20 0,-7-36 0,0 0 0,1 0 0,-1 0 0,1 0 0,0 0 0,0-1 0,0 1 0,1 0 0,-1-1 0,1 0 0,0 0 0,0 0 0,0 0 0,0 0 0,1-1 0,-1 1 0,1-1 0,-1 0 0,1 0 0,0 0 0,0 0 0,0-1 0,0 0 0,0 0 0,0 0 0,0 0 0,0 0 0,1-1 0,7 0 0,-7 0 0,1 0 0,-1-1 0,1 0 0,-1 0 0,0 0 0,1 0 0,-1-1 0,0 0 0,0 0 0,0-1 0,0 1 0,0-1 0,-1 0 0,6-4 0,-3 0 0,-1 1 0,1-1 0,-1 0 0,-1 0 0,1-1 0,-1 0 0,7-15 0,-1-5 0,-1 0 0,-1-1 0,-1 0 0,4-39 0,5-108-1,-3 11 5,-14 164-4,1 0 1,-1 0-1,0 1 1,0-1 0,0 0-1,0 0 1,1 0-1,-1 0 1,0 1-1,1-1 1,-1 0 0,0 0-1,1 1 1,-1-1-1,1 0 1,-1 1-1,1-1 1,0 0 0,-1 1-1,2-1 1,-2 1-1,1 0 0,0 0 0,0 0 0,-1 1 0,1-1 0,0 0 0,0 1 0,-1-1 0,1 0 0,0 1 0,-1-1 0,1 1 0,-1-1 0,1 1 0,-1-1 0,1 1 0,-1 0 0,1-1 1,-1 1-1,1 0 0,-1-1 0,0 1 0,1 0 0,-1-1 0,0 1 0,0 0 0,1 0 0,-1 0 0,20 55 1,-3 1 0,19 106 0,-32-142 1,7 59 12,2 164-1,-12-277-13,2 0 0,2 1 0,13-55 0,41-93 0,-52 158 0,1 0 0,1 1 0,1 0 0,1 1 0,0-1 0,2 2 0,20-25 0,-30 41 0,0 0 0,0 1 0,1-1 0,-1 1 0,0-1 0,1 1 0,6-3 0,-9 5 0,0-1 0,-1 1 0,1 0 0,0 0 0,-1 0 0,1-1 0,0 1 0,0 0 0,-1 0 0,1 0 0,0 0 0,-1 0 0,1 0 0,0 0 0,0 1 0,-1-1 0,1 0 0,0 0 0,-1 1 0,1-1 0,0 0 0,-1 1 0,1-1 0,0 0 0,-1 1 0,1-1 0,-1 1 0,1-1 0,-1 1 0,1-1 0,-1 1 0,1-1 0,-1 1 0,0 0 0,1-1 0,-1 1 0,0 0 0,1-1 0,-1 1 0,0 0 0,0-1 0,0 1 0,0 0 0,0 0 0,0-1 0,0 1 0,0 0 0,0 0 0,0-1 0,0 2 0,2 301 0,-4-154 0,2-145 0,0 0 0,0 0 0,0 1 0,1-1 0,0 0 0,-1 0 0,1 1 0,1-1 0,-1 0 0,1 0 0,-1 0 0,1 0 0,4 5 0,-4-6 0,1-1 0,0 1 0,0-1 0,0 0 0,1 0 0,-1 0 0,0 0 0,1 0 0,-1-1 0,1 1 0,-1-1 0,1 0 0,0 0 0,0-1 0,6 1 0,10 2 0,0-1 0,0-1 0,40-4 0,-50 2 0,-1-1 0,1 0 0,-1-1 0,1 0 0,-1 0 0,0-1 0,0 0 0,-1 0 0,1-1 0,10-8 0,-6 2 0,0-1 0,0-1 0,-1 0 0,0-1 0,-2 0 0,1-1 0,-2 0 0,0 0 0,-1-1 0,0 0 0,-1-1 0,5-19 0,-5 11 0,-2 1 0,0-1 0,-2 0 0,-1 0 0,-1 0 0,-1-1 0,-1 1 0,-4-25 0,4 45 0,0-1 0,-1 1 0,1 0 0,-1 0 0,-1 0 0,1 0 0,0 0 0,-1 1 0,0-1 0,0 1 0,-1-1 0,1 1 0,-1 0 0,0 0 0,0 1 0,0-1 0,-1 1 0,-6-4 0,9 6 0,-1-1 0,1 1 0,-1 0 0,0 0 0,1 0 0,-1 1 0,0-1 0,0 1 0,1-1 0,-1 1 0,0 0 0,0 0 0,0 0 0,0 1 0,1-1 0,-1 1 0,0-1 0,0 1 0,1 0 0,-1 0 0,0 0 0,1 0 0,-1 1 0,1-1 0,0 1 0,-1-1 0,1 1 0,0 0 0,0 0 0,0 0 0,0 0 0,0 0 0,1 1 0,-1-1 0,1 0 0,-2 4 0,-3 5 0,0 1 0,1-1 0,1 1 0,0 0 0,0 0 0,1 0 0,1 1 0,-1 13 0,0 18 0,3 43 0,0-80 0,1 2 0,-1 0 0,1 0 0,1-1 0,0 1 0,0-1 0,1 1 0,-1-1 0,2 0 0,-1 0 0,1 0 0,1 0 0,9 13 0,-10-17 0,0 1 0,1-1 0,-1 1 0,1-1 0,0 0 0,0-1 0,0 1 0,1-1 0,-1 0 0,1-1 0,-1 1 0,1-1 0,0 0 0,0-1 0,0 1 0,0-1 0,1 0 0,10 0 0,-13-1 0,-1 1 0,1-1 0,0 0 0,-1 0 0,1 0 0,-1-1 0,1 1 0,-1-1 0,1 0 0,-1 0 0,0 0 0,1 0 0,-1-1 0,0 1 0,0-1 0,0 0 0,0 0 0,0 0 0,0 0 0,0-1 0,-1 1 0,1-1 0,-1 1 0,0-1 0,0 0 0,3-5 0,7-17 0,0 0 0,-2-1 0,-1-1 0,-1 0 0,-1 0 0,3-30 0,-2 16 0,21-66 0,-29 106 0,0 0 0,0 1 0,0-1 0,1 0 0,-1 0 0,0 0 0,0 0 0,1 1 0,-1-1 0,1 0 0,-1 0 0,1 1 0,-1-1 0,1 0 0,-1 1 0,1-1 0,-1 0 0,1 1 0,0-1 0,1 0 0,1 23 0,-8 72 0,-33 175 0,3-47 0,19-81 0,-61 402 0,72-520 0,0 1 0,-2-1 0,-1 0 0,-1-1 0,0 0 0,-16 26 0,20-40 0,-1-1 0,1 1 0,-1-1 0,-1 0 0,1-1 0,-1 1 0,0-1 0,-1-1 0,0 1 0,1-1 0,-2 0 0,1-1 0,0 0 0,-1-1 0,0 1 0,0-2 0,0 1 0,-16 2 0,5-3 0,1 0 0,-1-1 0,0-1 0,1-1 0,-27-5 0,37 5 0,1-1 0,0-1 0,-1 1 0,1-2 0,0 1 0,1-1 0,-1 0 0,1 0 0,-1-1 0,1 0 0,1 0 0,-1-1 0,1 0 0,-8-9 0,4 1 0,1 0 0,1 0 0,0-1 0,1 0 0,1 0 0,0-1 0,1 1 0,0-1 0,2 0 0,-4-30 0,6 30 0,0 1 0,1-1 0,0 0 0,1 0 0,1 1 0,1-1 0,0 1 0,1-1 0,0 1 0,2 0 0,10-22 0,0 11 0,2 0 0,0 2 0,2 0 0,0 1 0,39-33 0,133-94 0,-164 130 0,159-112 0,79-59 0,-195 135 0,99-101 0,-146 132 0,-2 0 0,-1-2 0,-1 0 0,19-35 0,-36 57 0,0-1 0,-1 0 0,1 0 0,-1 0 0,0 0 0,0 0 0,-1 0 0,0 0 0,0-1 0,0-9 0,-1 15 0,0 0 0,0 0 0,0 0 0,0 0 0,0 0 0,0 0 0,-1 0 0,1 1 0,0-1 0,0 0 0,-1 0 0,1 0 0,0 0 0,-1 0 0,1 1 0,-1-1 0,0 0 0,1 0 0,-1 1 0,1-1 0,-1 1 0,0-1 0,1 0 0,-1 1 0,0-1 0,0 1 0,0-1 0,0 1 0,-30-4-6,21 3 1,-147 0-1454,67 1-4674</inkml:trace>
</inkml:ink>
</file>

<file path=ppt/ink/ink13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4"/>
    </inkml:context>
    <inkml:brush xml:id="br0">
      <inkml:brushProperty name="width" value="0.05" units="cm"/>
      <inkml:brushProperty name="height" value="0.05" units="cm"/>
      <inkml:brushProperty name="color" value="#FFFFFF"/>
    </inkml:brush>
  </inkml:definitions>
  <inkml:trace contextRef="#ctx0" brushRef="#br0">260 8 32495,'-7'-2'5,"1"0"1,0 1-1,0 0 1,-1 0-1,1 1 1,-1 0-1,1 0 1,0 1-1,-1-1 0,1 1 1,0 0-1,-1 1 1,1 0-1,0 0 1,0 0-1,0 1 1,1 0-1,-1 0 0,0 0 1,1 1-1,0-1 1,-7 8-1,4-3-1,0 0 1,1 0-1,0 0 0,1 1 0,0 0 1,0 1-1,1 0 0,0-1 0,1 1 0,0 1 1,1-1-1,0 1 0,0-1 0,1 1 0,0 0 1,1 0-1,1 0 0,0 18 0,0-27-3,0 0-1,1 0 1,-1 0-1,1 0 1,-1 0-1,1 0 1,-1 0-1,1 0 1,0 0-1,0 0 1,0 0-1,0 0 1,0-1-1,1 1 1,-1-1-1,0 1 1,1-1-1,3 3 1,-2-1 0,1-1 0,0 0 1,0 0-1,0 0 0,0-1 0,0 1 0,1-1 1,6 1-1,8 0 2,1-1 1,-1 0-1,25-3 1,-36 1-4,-4 1 0,0 0 0,0-1 1,0 1-1,0-1 0,1 0 0,-1 0 1,0-1-1,-1 1 0,1-1 0,0 0 1,0 0-1,-1 0 0,1 0 0,-1-1 1,1 1-1,-1-1 0,0 0 0,0 0 0,-1 0 1,1 0-1,0-1 0,-1 1 0,0-1 1,3-7-1,-1 0 3,0 0 0,-2 0 0,1 0-1,-1 0 1,-1-1 0,0 1 0,-1-1 0,-1-11 0,1 18-3,0 0 0,-1 0 0,1 0 0,-1 0 0,-1 0 0,1 0 0,-1 0 0,1 0 0,-1 0 0,-1 1 0,1-1 0,-1 1 0,0 0 0,0 0 1,0 0-1,0 0 0,-7-6 0,5 6-3,0 1 1,-1-1 0,0 1 0,0 0 0,0 0 0,0 1 0,0 0-1,0 0 1,0 0 0,-1 1 0,1 0 0,-1 0 0,-9 0 0,0 1-9,-4-1-68,0 1 0,-41 5 0,2 14-620</inkml:trace>
</inkml:ink>
</file>

<file path=ppt/ink/ink13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5"/>
    </inkml:context>
    <inkml:brush xml:id="br0">
      <inkml:brushProperty name="width" value="0.05" units="cm"/>
      <inkml:brushProperty name="height" value="0.05" units="cm"/>
      <inkml:brushProperty name="color" value="#FFFFFF"/>
    </inkml:brush>
  </inkml:definitions>
  <inkml:trace contextRef="#ctx0" brushRef="#br0">252 136 32431,'-21'-3'34,"0"1"0,0 1 1,0 1-1,0 1 0,-30 5 1,46-5-35,0 0 1,1 0-1,-1 1 1,0 0 0,1 0-1,-1 0 1,1 0 0,0 1-1,0-1 1,0 1 0,0 0-1,0 1 1,0-1-1,1 1 1,0-1 0,-1 1-1,2 0 1,-1 0 0,0 0-1,1 1 1,0-1 0,0 1-1,0-1 1,0 1-1,1 0 1,-1-1 0,1 1-1,0 9 1,0-10-1,1-1 0,-1 1 0,1 0 0,0-1 0,0 1 0,0 0 0,1-1 0,0 1 0,-1 0 0,1-1 0,0 1 0,1-1 0,-1 0 0,0 1 0,1-1 0,0 0 0,0 0 0,0 0 0,0 0 0,0 0 0,4 3 0,0-2 2,0 0-1,0 0 0,0-1 1,1 1-1,-1-2 1,1 1-1,-1-1 1,1 0-1,0 0 1,8 1-1,7 0 7,-1 0 0,1-1 0,0-1 0,-1-1 0,27-4 0,-44 4-7,0-1 0,0 0 0,0 0 0,0 0 0,0-1 0,0 1 0,-1-1 0,1 0 0,-1 0 0,1 0 0,-1-1 0,0 1 0,1-1 0,-1 0 0,-1 0 0,1 0 0,0 0 0,-1 0 0,1 0 0,-1-1-1,0 1 1,0-1 0,2-7 0,0 0 2,-1-1 1,-1 1-1,1-1 0,-2 0 0,0 0 0,0 0 0,-2-13 0,0 17-3,0-1 0,-1 1 0,0 0 0,0 0 0,-1 0 0,0 0 0,-1 0 0,1 0 0,-2 1 0,1-1 0,-1 1 0,0 1 0,-7-9 0,6 8 0,0 0 0,-1 1 0,0 0 0,0 0 0,-1 1 0,1-1 0,-1 2 0,0-1 0,-1 1 0,1 0 0,-1 1 0,-10-3 0,18 5-1,0 1 0,0 0 0,0-1 0,0 1 1,0 0-1,0 0 0,0 0 0,0 0 0,0 0 0,0 0 0,0 0 0,0 0 1,0 0-1,0 0 0,0 1 0,0-1 0,0 0 0,0 1 0,0-1 0,0 1 1,0-1-1,0 1 0,0-1 0,1 1 0,-1 0 0,0-1 0,0 1 0,1 0 1,-1 0-1,0-1 0,1 1 0,-2 1 0,1 2-32,0-1-1,1 1 1,-1-1-1,0 1 1,1 0-1,0-1 1,0 6-1,0-5-45,0 37-1130</inkml:trace>
</inkml:ink>
</file>

<file path=ppt/ink/ink13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7"/>
    </inkml:context>
    <inkml:brush xml:id="br0">
      <inkml:brushProperty name="width" value="0.05" units="cm"/>
      <inkml:brushProperty name="height" value="0.05" units="cm"/>
      <inkml:brushProperty name="color" value="#FFFFFF"/>
    </inkml:brush>
  </inkml:definitions>
  <inkml:trace contextRef="#ctx0" brushRef="#br0">92 545 32591,'0'-1'4,"-1"1"0,1-1 0,-1 1 0,0 0 0,1-1 0,-1 1 0,0 0 0,1 0 0,-1-1 0,0 1 0,0 0 0,1 0 0,-1 0 0,0 0 0,0 0 0,1 0 0,-1 0 0,0 0 0,0 0 0,1 0 0,-1 0 0,0 0 0,0 1 0,1-1 0,-1 0 0,0 1 0,1-1 1,-1 0-1,0 1 0,1-1 0,-1 1 0,1-1 0,-1 1 0,1-1 0,-1 1 0,1-1 0,-1 1 0,0 1 0,-17 26-27,16-24 33,-5 9-10,0 0 0,1 1 0,1 0 0,0 0 0,1 0 0,1 1 0,0 0 0,1-1 0,-1 25 0,3-38 0,1-1 0,-1 1 0,0-1 0,1 1 0,-1-1 0,1 1 0,-1-1 0,1 1 0,-1-1 0,1 0 0,-1 1 0,1-1 0,0 0 0,-1 1 0,1-1 0,-1 0 0,1 0 0,0 0 0,-1 1 0,1-1 0,0 0 0,-1 0 0,1 0 0,0 0 0,-1 0 0,1 0 0,0-1 0,28 1 0,-21 0 0,-2-1 2,0 0-1,0 0 1,0 0 0,0-1 0,-1 0-1,1 0 1,-1-1 0,1 1 0,-1-1-1,0 0 1,0-1 0,0 1-1,0-1 1,-1 0 0,8-8 0,5-8-1,0 0 1,18-30-1,-12 14-1,-2-1 0,-2 0 0,-1-2 0,-2 0 0,-2-1 0,-1 0 0,-2-1 0,-2 0 0,-2-1 0,-2 0 0,0-50 0,-4 65 0,0 20 0,-1 1 0,0-1 0,0 0 0,-1 0 0,-1-10 0,1 16 0,0 0 0,1 1 0,-1-1 0,0 0 0,1 0 0,-1 1 0,0-1 0,0 0 0,0 1 0,1-1 0,-1 1 0,0-1 0,0 1 0,0-1 0,0 1 0,0 0 0,0-1 0,0 1 0,0 0 0,0 0 0,0 0 0,0 0 0,0 0 0,0 0 0,0 0 0,0 0 0,-2 1 0,1-1 0,0 0 0,0 0 0,0 0 0,-1 1 0,1-1 0,0 1 0,0 0 0,0 0 0,0 0 0,0 0 0,0 0 0,-3 2 0,3 1 0,-1 1 0,1-1 0,0 1 0,0-1 0,0 1 0,0 0 0,1 0 0,0 0 0,0 0 0,0 0 0,0 0 0,1 9 0,4 70 0,-3-73 0,4 19 0,1 0 0,2 0 0,1-1 0,1 0 0,22 42 0,19 59 0,-46-113 0,0 1 0,-2 0 0,0 0 0,0 0 0,-2 32 0,-1-45 0,0 0 0,-1-1 0,0 1 0,0-1 0,0 1 0,-1-1 0,1 1 0,-1-1 0,0 0 0,0 1 0,-1-1 0,1 0 0,-1-1 0,-4 6 0,1-3 0,0 0 0,-1-1 0,1 0 0,-1 0 0,0 0 0,-1-1 0,-12 6 0,2-3 0,-1-1 0,0 0 0,0-2 0,-1 0 0,0-1 0,-26 0 0,21-1 0,18-1 0,0 0 0,-1-1 0,1 1 0,-1-2 0,1 1 0,-1-1 0,-13-3 0,21 3 0,-1 0 0,0 0 0,0 1 0,0-1 0,1 0 0,-1 0 0,0 0 0,1 0 0,-1 0 0,1 0 0,-1 0 0,1-1 0,0 1 0,-1 0 0,1 0 0,0 0 0,0 0 0,0-3 0,-1 4 0,1-1 0,0 1 0,0-1 0,0 1 0,0-1 0,0 0 0,0 1 0,0-1 0,0 1 0,0-1 0,0 0 0,0 1 0,0-1 0,1 1 0,-1-1 0,0 0 0,0 1 0,1-1 0,-1 1 0,0-1 0,0 1 0,1-1 0,-1 1 0,1-1 0,-1 1 0,1 0 0,-1-1 0,0 1 0,1-1 0,-1 1 0,1 0 0,-1 0 0,1-1 0,0 1 0,0 0 0,42-1 0,0 3 0,63 10 0,-76-8 0,0-1 0,47-2 0,-42-2 0,-29 1 0,-1-1 0,0 0 0,0 0 0,0-1 0,0 1 0,0-1 0,0 0 0,-1-1 0,1 1 0,0-1 0,-1 0 0,0 0 0,0 0 0,0-1 0,0 1 0,0-1 0,-1 0 0,0 0 0,1 0 0,-1 0 0,-1-1 0,5-8 0,3-8 0,0 0 0,-2-1 0,11-40 0,8-72 0,-19 88 0,2 1 0,18-55 0,-27 97 0,0-1 0,0 1 0,1 0 0,-1 0 0,1 0 0,0-1 0,0 2 0,0-1 0,0 0 0,1 0 0,-1 1 0,1-1 0,0 1 0,-1 0 0,1-1 0,6-2 0,-3 3 0,1 0 0,-1 0 0,1 1 0,0 0 0,0 0 0,0 1 0,12 0 0,-19 0 0,27 2 0,-26-2 0,0 0 0,0 0 0,1 0 0,-1 1 0,0-1 0,0 0 0,0 1 0,0-1 0,0 1 0,0-1 0,0 1 0,0 0 0,0-1 0,0 1 0,0 0 0,0 0 0,0 0 0,-1 0 0,1-1 0,1 3 0,-2-2 0,0-1 0,-1 1 0,1 0 0,0-1 0,0 1 0,0-1 0,-1 1 0,1 0 0,0-1 0,-1 1 0,1-1 0,0 1 0,-1-1 0,1 1 0,-1-1 0,1 0 0,-1 1 0,1-1 0,-1 1 0,1-1 0,-1 0 0,1 0 0,-1 1 0,0-1 0,1 0 0,-1 0 0,1 0 0,-1 1 0,0-1 0,1 0 0,-1 0 0,0 0 0,1 0 0,-1 0 0,0 0 0,0-1 0,-2 2 0,-9 2 0,0 1 0,1 1 0,0 0 0,0 0 0,0 1 0,1 0 0,0 1 0,0 0 0,1 1 0,-1 0 0,2 0 0,-1 1 0,1 0 0,1 1 0,-1 0 0,2 0 0,-1 0 0,2 1 0,-1 0 0,1 0 0,1 0 0,0 1 0,1-1 0,0 1 0,0 0 0,2 0 0,-2 23 0,1-8 0,1-1 0,2 1 0,0 0 0,8 39 0,-7-58 0,0-1 0,0 1 0,1 0 0,0-1 0,1 1 0,0-1 0,0 0 0,0 0 0,1-1 0,0 1 0,0-1 0,1 0 0,-1-1 0,1 1 0,1-1 0,-1 0 0,1 0 0,0-1 0,10 5 0,-4-4 0,1 0 0,-1-1 0,1 0 0,1-1 0,-1-1 0,0 0 0,0-1 0,1-1 0,-1 0 0,20-3 0,-30 2 0,1-1 0,0 0 0,0 0 0,-1 0 0,0 0 0,1-1 0,-1 0 0,0 0 0,0 0 0,0 0 0,-1-1 0,1 1 0,-1-1 0,0 0 0,0 0 0,0 0 0,0 0 0,4-10 0,4-8 0,-1-1 0,10-32 0,24-123-12,-34 126 5,3 0 1,23-60-1,-34 104 6,1 1 0,1-1 0,-1 1-1,2 0 1,-1 0 0,9-10 0,-11 14 1,1 1-1,0 0 1,0 0-1,0 0 1,0 1-1,0-1 1,0 1-1,0-1 1,0 1 0,1 0-1,-1 0 1,0 0-1,1 1 1,-1-1-1,1 1 1,-1 0-1,5 0 1,-6 1 0,0-1 0,1 0 0,-1 1-1,0 0 1,0-1 0,1 1 0,-1 0 0,0 0 0,0 1-1,0-1 1,0 0 0,0 1 0,0-1 0,0 1 0,-1-1 0,1 1-1,0 0 1,-1 0 0,1 0 0,-1 0 0,2 4 0,-1-3 0,-1 0 0,1 0 0,-1 0 0,0 0 0,0 0 0,0 0 0,-1 0 0,1 0 0,-1 0 0,0 0 0,1 1 0,-1-1 0,-1 0 0,1 0 0,0 0 0,-1 1 0,-1 2 0,0-4 1,-1 0 0,1 0 0,-1 0 0,0 0 0,1-1 0,-1 1-1,0-1 1,0 0 0,0 0 0,0 0 0,0 0 0,-6 0 0,0 2 3,-1 1-2,0 1 0,0 0 0,1 0 0,0 1-1,0 0 1,1 1 0,0 0 0,0 0 0,0 1-1,1 0 1,0 0 0,0 1 0,1 0 0,1 0-1,-1 0 1,1 1 0,-4 11 0,1 1-2,0 0 0,2 0 1,1 0-1,0 1 0,2 0 0,0 0 1,1 24-1,2-33 0,0 0 0,1 0 0,0 0 0,1-1 0,5 17 0,-6-25 0,1-1 0,0 0 0,0 1 0,0-1 0,1 0 0,-1 0 0,1-1 0,0 1 0,0 0 0,0-1 0,1 0 0,-1 0 0,1 0 0,0 0 0,0 0 0,0-1 0,0 0 0,0 0 0,8 3 0,-5-3 0,0 0 0,0 0 0,0 0 0,0-1 0,1-1 0,-1 1 0,0-1 0,1 0 0,13-2 0,-16 1 0,0 0 0,-1 0 0,1 0 0,0-1 0,-1 0 0,1 0 0,-1 0 0,0 0 0,1-1 0,-1 0 0,0 0 0,-1 0 0,1 0 0,-1 0 0,5-6 0,3-7 0,-1-1 0,-1 0 0,0-1 0,-2 0 0,0 0 0,-1-1 0,-1 0 0,0 0 0,2-24 0,-1-23 0,-1-87 0,-5 62 0,-19 246 0,19-144 0,-3 47 0,8 100 0,-3-145 0,0 0 0,1 0 0,1 0 0,0 0 0,1-1 0,0 0 0,1 0 0,0 0 0,1-1 0,0 1 0,1-2 0,12 14 0,-17-22 0,-1 0 0,0 0 0,1 0 0,0 0 0,-1-1 0,1 1 0,0-1 0,0 0 0,-1 1 0,1-1 0,0-1 0,0 1 0,1 0 0,-1-1 0,0 0 0,0 1 0,0-1 0,0 0 0,0-1 0,0 1 0,0-1 0,0 1 0,0-1 0,5-1 0,-4 0 0,0 0 0,1-1 0,-1 1 0,-1-1 0,1 0 0,0 0 0,0 0 0,-1 0 0,0 0 0,0-1 0,0 0 0,0 0 0,0 1 0,3-9 0,13-35 0,-2-1 0,-3 0 0,16-87 0,-8 30 0,-14 67 0,-7 27 0,1 0 0,0 0 0,1 0 0,0 1 0,1-1 0,9-17 0,-13 28 0,0 0 0,0 1 0,0-1 0,0 0 0,0 0 0,0 0 0,0 0 0,0 0 0,0 0 0,0 0 0,0 0 0,0 1 0,0-1 0,0 0 0,0 0 0,0 0 0,0 0 0,0 0 0,0 0 0,0 0 0,0 0 0,0 0 0,0 1 0,1-1 0,-1 0 0,0 0 0,0 0 0,0 0 0,0 0 0,0 0 0,0 0 0,0 0 0,0 0 0,0 0 0,1 0 0,-1 0 0,0 0 0,0 0 0,0 0 0,0 0 0,0 0 0,0 0 0,0 0 0,0 0 0,1 0 0,-1 0 0,0 0 0,0 0 0,0 0 0,0 0 0,0 0 0,0 0 0,0 0 0,0 0 0,0 0 0,1 0 0,-1 0 0,0 0 0,0 0 0,0 0 0,0-1 0,0 1 0,0 0 0,0 0 0,0 0 0,0 0 0,0 0 0,0 0 0,5 13 0,-2 1 0,0 0 0,-1 0 0,0 0 0,0 25 0,1 9 0,3 16 0,21 153 0,-26-208 0,1 0 0,0 0 0,1 0 0,0 0 0,0 0 0,1-1 0,9 16 0,-12-23 0,0 0 0,0 0 0,1-1 0,-1 1 0,0-1 0,0 1 0,0-1 0,1 1 0,-1-1 0,0 1 0,0-1 0,1 0 0,-1 0 0,0 0 0,1 0 0,-1 0 0,0 0 0,0 0 0,1 0 0,-1 0 0,0-1 0,1 1 0,-1 0 0,0-1 0,0 1 0,0-1 0,1 0 0,-1 1 0,0-1 0,0 0 0,0 0 0,1-1 0,7-10 0,0-1 0,-1 0 0,-1-1 0,0 0 0,-1 0 0,6-18 0,1-4 0,37-91 0,66-147 0,-111 265 0,12-22 0,-16 30 0,-1 0 0,1 0 0,0 0 0,0 0 0,0 0 0,0 0 0,0 0 0,0 0 0,1 0 0,-1 0 0,0 0 0,0 1 0,0-1 0,1 1 0,-1-1 0,0 1 0,1-1 0,-1 1 0,2-1 0,-2 2 0,0 1 0,-1-1 0,1 0 0,0 0 0,-1 1 0,0-1 0,1 0 0,-1 1 0,0-1 0,0 0 0,0 1 0,0-1 0,0 1 0,0-1 0,0 0 0,0 1 0,-1 1 0,1 3 0,-3 498 0,2-492-7,1-10 1,-1 1-1,1-1 1,0 1-1,-1-1 1,1 1-1,0-1 1,1 1-1,-1-1 1,0 0-1,1 1 1,-1-1-1,1 1 1,0-1-1,0 0 1,0 0-1,1 3 1,13 2-453</inkml:trace>
</inkml:ink>
</file>

<file path=ppt/ink/ink13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8"/>
    </inkml:context>
    <inkml:brush xml:id="br0">
      <inkml:brushProperty name="width" value="0.05" units="cm"/>
      <inkml:brushProperty name="height" value="0.05" units="cm"/>
      <inkml:brushProperty name="color" value="#FFFFFF"/>
    </inkml:brush>
  </inkml:definitions>
  <inkml:trace contextRef="#ctx0" brushRef="#br0">18 769 32575,'-3'4'147,"-1"11"-146,0 0 1,1 0 0,1 1 0,1-1-1,0 1 1,3 29 0,-2-17-1,0-22 1,0 1 0,0-1 0,0 1 0,1-1 0,0 0 0,1 1 0,3 11 0,-4-16-2,1 0 1,-1 0 0,1 0-1,-1 0 1,1 0 0,0 0 0,-1-1-1,1 1 1,0-1 0,0 1-1,0-1 1,0 0 0,1 1 0,-1-1-1,0 0 1,0 0 0,1-1-1,-1 1 1,1 0 0,-1-1 0,0 0-1,6 1 1,3 0-1,0 0 0,0-1 0,1 0 0,15-2 0,-23 1 0,1 0 0,-1 0 0,0 0 0,0-1 0,0 0 0,0 1 0,0-2 0,0 1 0,0 0 0,-1-1 0,1 1 0,-1-1 0,0 0 0,4-4 0,6-10 0,0-1 0,-1-1 0,-1 0 0,-1 0 0,-1-1 0,-1 0 0,10-34 0,25-150 0,-29 85 0,-4-215 0,-10 270 0,0 49 0,1 7 0,-1 0 0,0 0 0,-3-17 0,3 24 0,0 0 0,-1 0 0,1 0 0,0-1 0,-1 1 0,1 0 0,-1 0 0,1 0 0,-1 0 0,1 0 0,-1 0 0,0 0 0,0 0 0,1 0 0,-1 0 0,0 0 0,0 0 0,0 0 0,0 1 0,0-1 0,0 0 0,0 1 0,0-1 0,0 1 0,-1-1 0,1 1 0,0-1 0,0 1 0,0 0 0,-1 0 0,1 0 0,-1-1 0,1 1 0,0 1 0,-1-1 0,1 0 0,0 0 0,0 0 0,0 0 0,0 1 0,0-1 0,0 1 0,0-1 0,0 1 0,0-1 0,0 1 0,1-1 0,-1 1 0,0 0 0,0-1 0,0 1 0,1 0 0,-1 0 0,0 0 0,0 1 0,-10 26 0,9-22 0,-8 30 0,2 0 0,2 0 0,-3 61 0,7 119 0,3-121 0,-1-15 0,2 98 0,-2-171 0,1 0 0,0 0 0,0-1 0,1 1 0,-1 0 0,2 0 0,-1-1 0,1 1 0,0-1 0,0 1 0,0-1 0,1 0 0,0-1 0,0 1 0,1-1 0,0 1 0,0-1 0,0-1 0,0 1 0,1-1 0,-1 0 0,1 0 0,0 0 0,1-1 0,-1 0 0,1 0 0,-1-1 0,1 0 0,0 0 0,0 0 0,-1-1 0,15 1 0,-2-2 0,1 0 0,-1-2 0,27-4 0,-39 4 0,1 0 0,-1-1-1,-1 0 1,1 0-1,0 0 1,-1-1-1,1 0 1,-1 0-1,0 0 1,-1-1 0,1 0-1,6-7 1,-2-1-3,0 1 1,-1-2-1,-1 1 1,0-1-1,-1-1 1,0 1-1,-1-1 1,-1 0-1,0 0 1,-1-1 0,2-19-1,1-19 7,-3-107 0,-4 117-4,-19 139 0,13-32 9,3-1 0,6 98 0,-2-150-11,0 0 0,1 0-1,0 0 1,1 0 0,0 0 0,0 0 0,1-1-1,1 0 1,-1 0 0,1 0 0,10 12 0,-12-17 3,0 1 0,0-1 0,1-1 0,0 1 0,0 0 0,0-1 0,0 0 0,0 0 1,1 0-1,-1-1 0,1 1 0,0-1 0,0 0 0,0-1 0,0 1 0,0-1 0,0 0 0,0 0 1,0 0-1,1-1 0,-1 0 0,0 0 0,10-1 0,-13 0-1,-1 0 0,1 1 0,0-1 0,0 0 0,-1 0 0,1 0 0,0-1 0,-1 1 0,1 0 0,-1 0 0,0-1 0,1 1 0,-1-1 0,0 1 0,0-1 0,0 0 0,0 0 0,0 1 0,1-3 0,14-42 0,-12 33 0,20-77 0,15-111 0,3-12 0,-38 241 0,6 77 0,5 105 0,-15-185 0,0 55 0,1-52 0,0-22 0,0-7 0,10-37 0,1 0 0,28-55 0,45-70-5,-70 136-4,1-3 6,1 0 0,1 1 0,2 1 0,1 1 0,27-29 0,-44 53 3,8-6-1,-11 10 0,-1-1 1,1 0 0,-1 1-1,0-1 1,1 0-1,-1 1 1,1-1 0,-1 0-1,0 1 1,1-1 0,-1 1-1,0-1 1,0 1-1,1-1 1,-1 1 0,0-1-1,0 1 1,0-1 0,0 1-1,0-1 1,0 1-1,0 0 1,0-1 0,0 1-1,0-1 1,0 1 0,0-1-1,0 1 1,0-1-1,0 1 1,-1 0 0,1 85 0,-12 85 0,6-105 6,2 84 1,4-147-7,0 0 0,0 0 0,1 0 0,-1 0 0,1 0 0,0-1 0,0 1 0,0 0 0,0 0 0,1-1 0,-1 1 0,1-1 0,0 1 0,-1-1 0,1 0 0,0 0 0,0 1 0,1-1 0,-1-1 0,0 1 0,1 0 0,-1-1 0,1 1 0,-1-1 0,1 1 0,0-1 0,-1 0 0,1 0 0,0-1 0,4 2 0,9 1 0,1 0 0,-1-1 0,1-1 0,17-1 0,-32 0 0,8 0 0,-1-1 0,1 1 0,0-2 0,-1 1 0,1-1 0,-1-1 0,1 0 0,-1 0 0,0-1 0,15-9 0,-13 6 0,-1-1 0,1 0 0,-2-1 0,1 0 0,-1 0 0,-1-1 0,13-19 0,-10 13 0,-2-1 0,0 0 0,-1 0 0,-1-1 0,0 0 0,-2-1 0,0 1 0,4-28 0,-3-11 0,-2-84 0,-4 136 0,1 0 0,-2-1 0,1 1 0,0 0 0,-1 0 0,0 0 0,0 0 0,-1 0 0,1 0 0,-5-9 0,4 12 0,0 0 0,1 0 0,-1 1 0,0-1 0,0 1 0,0-1 0,0 1 0,-1 0 0,1 0 0,0 0 0,0 0 0,-1 0 0,1 1 0,0-1 0,-1 1 0,1-1 0,-1 1 0,1 0 0,0 0 0,-1 0 0,1 0 0,-1 0 0,-4 2 0,4-2 0,0 1 0,0 0 0,0 0 0,0 0 0,1 0 0,-1 0 0,0 1 0,1-1 0,-1 1 0,1 0 0,-1 0 0,1 0 0,0 0 0,0 0 0,-1 0 0,2 1 0,-1-1 0,0 1 0,0-1 0,1 1 0,-2 4 0,-4 7 0,2 0 0,0 0 0,-3 18 0,7-28 0,-7 34 0,2 0 0,2 0 0,1 1 0,2-1 0,7 71 0,-5-102 0,0 1 0,0-1 0,1 1 0,0-1 0,1 0 0,-1 0 0,1 0 0,1 0 0,-1-1 0,1 1 0,0-1 0,0 0 0,1 0 0,0 0 0,0 0 0,1-1 0,-1 0 0,1 0 0,0-1 0,0 0 0,1 0 0,-1 0 0,1-1 0,0 0 0,0 0 0,0 0 0,0-1 0,10 2 0,-2-2 0,0-1 0,0 0 0,1-1 0,-1-1 0,23-4 0,-32 4 0,0-1 0,-1 0 0,1 0 0,-1 0 0,1-1 0,-1 1 0,0-2 0,0 1 0,0 0 0,0-1 0,-1 0 0,1 0 0,-1 0 0,0-1 0,0 1 0,-1-1 0,5-7 0,3-8 0,-2 0 0,0 0 0,0-1 0,6-30 0,15-93 0,5-17 0,-33 154 0,12-30 0,-13 36 0,-1 0 0,1 0 0,0 0 0,0-1 0,0 1 0,-1 0 0,1 0 0,0 0 0,0 0 0,0 0 0,0 1 0,1-1 0,-1 0 0,0 0 0,0 1 0,0-1 0,1 1 0,-1-1 0,0 1 0,1-1 0,-1 1 0,0 0 0,2-1 0,-2 1 0,0 1 0,0-1 0,0 0 0,0 0 0,0 0 0,0 1 0,0-1 0,0 0 0,0 1 0,0-1 0,0 1 0,-1-1 0,1 1 0,0-1 0,0 1 0,-1-1 0,1 1 0,0 0 0,-1 0 0,1-1 0,0 1 0,-1 0 0,1 0 0,0 1 0,8 27 0,-7-18 0,17 76 8,-4 0 0,-4 1 0,0 165 0,-11-250-8,1 1 0,-1-1 0,-1 0 0,1 1 0,0-1 0,-1 1 0,0-1 0,0 0 0,0 1 0,0-1 0,0 0 0,-1 0 0,1 0 0,-1 0 0,0 0 0,0 0 0,0 0 0,0 0 0,0-1 0,-1 1 0,1-1 0,-1 0 0,0 0 0,0 0 0,0 0 0,0 0 0,-6 2 0,0 0-4,0 0 0,-1-1-1,0 0 1,0 0 0,0-1 0,0-1 0,0 0-1,0 0 1,0-1 0,-1 0 0,1-1-1,0 0 1,0 0 0,0-1 0,0-1 0,0 1-1,1-2 1,-12-4 0,-24-27-268</inkml:trace>
</inkml:ink>
</file>

<file path=ppt/ink/ink13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9"/>
    </inkml:context>
    <inkml:brush xml:id="br0">
      <inkml:brushProperty name="width" value="0.05" units="cm"/>
      <inkml:brushProperty name="height" value="0.05" units="cm"/>
      <inkml:brushProperty name="color" value="#FFFFFF"/>
    </inkml:brush>
  </inkml:definitions>
  <inkml:trace contextRef="#ctx0" brushRef="#br0">184 25 32511,'-10'0'9,"0"0"1,0 1-1,0 0 0,0 0 1,0 1-1,-17 6 0,22-6-5,-1 1-1,1 0 1,0 0 0,0 1-1,0-1 1,0 1-1,1 0 1,-1 0 0,1 1-1,0 0 1,0-1-1,-3 8 1,2-4 2,0 1 0,1 0 0,1 0 1,-1 0-1,1 0 0,1 0 0,0 1 0,0-1 0,1 1 1,0-1-1,1 1 0,0 13 0,1-19-5,-1 0 0,1 0 0,-1-1 0,1 1 0,0 0 0,0 0 0,1-1 0,-1 1 1,1-1-1,0 1 0,0-1 0,0 0 0,0 0 0,0 0 0,1 0 0,4 5 0,-1-3 0,1-1 1,-1 1-1,1-1 0,0 0 1,0-1-1,0 0 0,14 5 1,1-3-2,1 0 1,0-1 0,1-1-1,36 0 1,-56-3 0,0 0-1,-1 0 1,1-1-1,0 1 1,-1-1-1,1 0 1,-1 1-1,1-2 1,-1 1-1,1 0 1,-1-1-1,0 1 1,1-1-1,-1 0 1,0 0-1,0 0 1,0-1-1,-1 1 1,4-5-1,-3 3 2,0-1 0,0 0-1,-1 0 1,1 0 0,-1 0-1,-1 0 1,1 0 0,-1-1-1,0 1 1,0-1 0,0 1-1,-1-9 1,0 4-2,0 0 0,0 0 0,-1 0 0,-1 0 0,0 0 0,0 0 0,-1 0 0,0 1 0,0 0 0,-1-1 0,-1 1 0,1 0 0,-2 1 0,1-1 0,-1 1 0,0 0 0,-1 1 0,0-1 0,0 1 0,0 1 0,-1-1 0,0 1 0,-1 1 0,1-1 0,-1 1 0,0 1 0,0 0 0,-16-5 0,17 7 1,0 0 0,0 0-1,0 1 1,0 0 0,0 1 0,0 0 0,0 0-1,0 1 1,0 0 0,-8 2 0,13-2-7,0 0 0,0 0 1,0 0-1,0 1 0,0-1 0,0 1 0,0 0 1,0 0-1,1 0 0,-1 0 0,1 1 1,-1-1-1,1 0 0,0 1 0,0 0 0,0-1 1,1 1-1,-1 0 0,0 0 0,1 0 1,0 0-1,0 1 0,0-1 0,0 0 0,0 6 1,-2 48-446</inkml:trace>
</inkml:ink>
</file>

<file path=ppt/ink/ink13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9"/>
    </inkml:context>
    <inkml:brush xml:id="br0">
      <inkml:brushProperty name="width" value="0.05" units="cm"/>
      <inkml:brushProperty name="height" value="0.05" units="cm"/>
      <inkml:brushProperty name="color" value="#FFFFFF"/>
    </inkml:brush>
  </inkml:definitions>
  <inkml:trace contextRef="#ctx0" brushRef="#br0">26 0 32655,'0'1'72,"0"4"-37,0-2-35,-1-1 1,1 0-1,-1 0 0,1 0 1,-1 1-1,0-1 1,0 0-1,0 0 1,0 0-1,0 0 1,0 0-1,0 0 0,-3 2 1,-4 3-3,8-7 2,-1 0 0,1 0 0,0 0 0,0 0 0,0 0 0,0 0 0,0 0 0,0 0 0,0 0 0,-1 0-1,1 0 1,0 0 0,0 0 0,0 0 0,0 0 0,0 0 0,0 0 0,0 0 0,-1 0 0,1-1 0,0 1 0,0 0 0,0 0-1,0 0 1,0 0 0,0 0 0,0 0 0,0 0 0,0 0 0,0 0 0,0 0 0,-1 0 0,1-1 0,0 1 0,0 0-1,0 0 1,0 0 0,0 0 0,0 0 0,0 0 0,0 0 0,0-1 0,0 1 0,0 0 0,0 0 0,0 0 0,0 0 0,0 0-1,0 0 1,0 0 0,0-1 0,0 1 0,0 0 0,0 0 0,0 0 0,0 0 0,1 0 0,-1 0 0,5-29-27</inkml:trace>
</inkml:ink>
</file>

<file path=ppt/ink/ink13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2"/>
    </inkml:context>
    <inkml:brush xml:id="br0">
      <inkml:brushProperty name="width" value="0.05" units="cm"/>
      <inkml:brushProperty name="height" value="0.05" units="cm"/>
      <inkml:brushProperty name="color" value="#FFFF00"/>
    </inkml:brush>
  </inkml:definitions>
  <inkml:trace contextRef="#ctx0" brushRef="#br0">0 105 32383,'2'23'114,"1"0"1,8 28 0,3 13-110,9 85 13,9 283-1,-31-405-17,0 34 0,-1-58 0,0 0 0,-1 0 0,1 0 0,-1 0 0,1 0 0,-1 0 0,0 0 0,0 0 0,-1 0 0,1 0 0,-1 0 0,1-1 0,-1 1 0,-3 3 0,4-6 0,1 0 0,0 0 0,-1 0 0,1 0 0,-1 0 0,1 0 0,0 0 0,-1 0 0,1 0 0,-1 0 0,1 0 0,0-1 0,-1 1 0,1 0 0,-1 0 0,1-1 0,0 1 0,0 0 0,-1 0 0,1-1 0,0 1 0,-1 0 0,1-1 0,0 1 0,0 0 0,-1-1 0,1 1 0,0 0 0,0-1 0,0 1 0,0-1 0,0 1 0,-1 0 0,1-1 0,0 1 0,0-1 0,0 1 0,0-1 0,0 1 0,0 0 0,1-1 0,-15-51 0,3 1 0,2-1 0,-3-66 0,6-164 0,6 246 0,-1 0 0,0 4 0,1 0 0,2 0 0,1 0 0,10-44 0,-11 69 0,0 0 0,0-1 0,1 1 0,0 0 0,0 1 0,1-1 0,0 0 0,0 1 0,1 0 0,-1 0 0,1 0 0,0 1 0,1 0 0,0 0 0,-1 0 0,1 0 0,1 1 0,-1 0 0,1 0 0,0 1 0,0 0 0,0 0 0,14-3 0,-12 3 0,1 2 0,-1-1 0,1 1 0,-1 0 0,1 1 0,0 0 0,13 3 0,-19-3 0,0 1 0,0 0 0,0 0 0,0 1 0,0-1 0,0 1 0,0 0 0,-1 0 0,1 0 0,-1 1 0,1-1 0,-1 1 0,0 0 0,0 0 0,0 0 0,0 0 0,-1 0 0,4 5 0,0 4 0,-1 0 0,0 0 0,-1 0 0,0 0 0,-1 1 0,-1-1 0,1 1 0,-1 20 0,-1-23 0,-1-1 0,0 1 0,-1 0 0,0-1 0,0 1 0,-1-1 0,0 1 0,-1-1 0,0 0 0,0 0 0,-1 0 0,-6 9 0,1-5 0,-1-1 0,-1-1 0,1 0 0,-2 0 1,0-1-1,0 0 0,-19 11 0,20-15-1,1 0 0,-1-1 0,0 0 0,0 0 0,0-1 0,-1-1 0,1 0-1,-1 0 1,0-1 0,-13 0 0,11-5-87,7-15-149</inkml:trace>
</inkml:ink>
</file>

<file path=ppt/ink/ink13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5"/>
    </inkml:context>
    <inkml:brush xml:id="br0">
      <inkml:brushProperty name="width" value="0.05" units="cm"/>
      <inkml:brushProperty name="height" value="0.05" units="cm"/>
      <inkml:brushProperty name="color" value="#FFFF00"/>
    </inkml:brush>
  </inkml:definitions>
  <inkml:trace contextRef="#ctx0" brushRef="#br0">1 741 30062,'0'1'70,"0"0"1,0 0 0,0 0-1,0 0 1,0 0-1,1 0 1,-1 0-1,0 0 1,1 0 0,-1 0-1,1 0 1,-1-1-1,1 1 1,-1 0 0,1 0-1,0 0 1,-1-1-1,1 1 1,0 0 0,0-1-1,0 1 1,-1 0-1,3 0 1,0 0-8,0 1 0,0-1 0,0 0 0,0 0 0,1-1 0,-1 1 0,5 0 0,3 0-25,-1-1 0,1-1 0,0 0 0,11-2 0,-18 2-31,0-1 1,-1 1 0,1-1-1,-1 0 1,1 0 0,-1-1 0,0 1-1,0-1 1,0 1 0,0-1 0,0 0-1,-1 0 1,1 0 0,2-4 0,30-55 34,-31 56-32,11-29-1,-1-1 1,-2 0-1,-1-1 1,10-65 0,-14 61-9,2 1 0,2-1 1,24-60-1,-33 98 0,-1 0-1,0 0 1,1 0-1,0 1 1,-1-1-1,1 1 1,0-1 0,1 1-1,-1-1 1,0 1-1,1 0 1,-1 0-1,1 0 1,3-2 0,-4 4-2,0-1 1,0 1 0,-1 0-1,1-1 1,0 1 0,0 0-1,-1 0 1,1 0 0,0 1-1,0-1 1,-1 0 0,1 1 0,0-1-1,0 1 1,-1-1 0,1 1-1,-1 0 1,1 0 0,0 0-1,-1-1 1,0 2 0,1-1-1,-1 0 1,0 0 0,1 0 0,-1 1-1,2 1 1,4 6-1,0 0-1,-1 1 1,0 0 0,-1 0 0,0 0-1,0 0 1,-1 1 0,0-1 0,-1 1-1,0 0 1,1 16 0,1 15 0,-1 71 1,-5-100 0,0 1 0,-2-1 0,1 0 0,-1 0 0,-10 23 0,8-22 0,0 0-1,1 0 0,1 1 1,-2 21-1,4-29-5,1 0 1,-1-1-1,2 1 0,-1 0 0,3 11 0,-2-16 3,-1 0 1,1 0-1,0 0 0,0 0 0,0-1 0,1 1 0,-1 0 0,0 0 0,1-1 0,-1 1 0,1 0 0,-1-1 0,1 0 1,0 1-1,0-1 0,-1 0 0,1 0 0,0 0 0,0 0 0,4 1 0,7 2-10,1-1-1,-1-1 0,1 0 1,0-1-1,0 0 0,0-1 1,0-1-1,18-3 1,-27 3 13,0 0 0,-1-1 0,1 1 0,0-1 0,-1-1 0,1 1 0,-1 0 0,0-1 0,0 0 0,0 0 0,0 0 0,-1-1 1,1 1-1,-1-1 0,0 0 0,0 0 0,0 0 0,0 0 0,-1-1 0,4-6 0,2-8 7,0 0 0,-1-1 0,5-29 0,5-44 29,-14 70-31,0-1 1,2 1-1,1 0 1,0 0-1,2 1 1,0 0-1,13-22 1,-19 41-6,0-1 1,1 1-1,-1 0 0,1 0 1,0 0-1,0 0 0,0 1 1,0-1-1,0 1 0,1 0 1,-1 0-1,1 0 1,-1 0-1,1 1 0,0-1 1,5 0-1,3 0 2,0 0 1,0 1-1,-1 0 0,14 2 1,-3-1-5,-21 0 1,-1 0 0,1 0-1,0 0 1,-1 0 0,1 0 0,0 0 0,-1 0-1,1 0 1,0 0 0,-1 0 0,1 1 0,-1-1-1,1 0 1,0 0 0,-1 1 0,1-1 0,-1 0-1,1 1 1,-1-1 0,1 0 0,-1 1 0,1-1 0,-1 1-1,1-1 1,-1 1 0,1-1 0,-1 1 0,0-1-1,1 1 1,-1-1 0,0 1 0,1 0 0,-1-1-1,0 1 1,0-1 0,0 1 0,0 0 0,0-1 0,0 1-1,0 0 1,0-1 0,0 1 0,0 0 0,0-1-1,0 1 1,0 0 0,0-1 0,0 1 0,-1 0-1,1-1 1,0 1 0,0-1 0,-1 1 0,1-1-1,0 1 1,-1-1 0,1 1 0,-1-1 0,1 1 0,-1-1-1,1 1 1,-1-1 0,1 1 0,-2-1 0,-42 25 15,31-19-9,0 0 0,-17 13 0,20-12-2,0 1 0,1 0 0,0 1 0,1-1 0,0 2 0,0-1 0,1 1 0,0 0 0,0 1 1,1-1-1,1 1 0,0 1 0,0-1 0,1 1 0,1-1 0,0 1 0,0 0 0,1 0 0,0 24 0,1-27-2,1 0 1,0 1-1,1-1 0,0 1 0,1-1 0,0 0 0,0 0 0,1 0 0,4 11 1,-3-14-2,-1 0 1,1 0-1,1 0 1,-1 0-1,1-1 1,0 0 0,0 0-1,0 0 1,1-1-1,0 0 1,0 0-1,11 6 1,-6-5 0,0 0 1,1 0-1,0-1 1,0-1-1,0 0 1,20 2-1,75-1 16,-78-4-15,-21 0-1,-1-1 0,1 0 0,-1 0 0,1 0 0,-1-1-1,1 0 1,-1-1 0,0 1 0,0-1 0,0-1 0,0 1 0,-1-1-1,1-1 1,-1 1 0,0-1 0,0 0 0,-1 0 0,1-1 0,-1 0-1,0 1 1,-1-2 0,0 1 0,0-1 0,0 1 0,-1-1 0,1 0-1,1-8 1,0-6 3,0 0-1,-2 0 0,0 0 1,-1-1-1,-2 1 0,0-1 1,-5-38-1,4 51-2,-1 1-1,0-1 1,0 1-1,0 0 1,-1-1 0,0 1-1,-1 0 1,1 1-1,-2-1 1,1 1 0,-1-1-1,-10-11 1,10 14-1,0 1 1,-1 0-1,1-1 1,-1 2-1,1-1 1,-1 1-1,0-1 1,0 2-1,-1-1 1,1 1-1,0 0 1,-1 0-1,0 1 1,1-1-1,-1 2 0,-13-1 1,15 1-1,-1-1 0,1 2 0,0-1 0,-1 1 0,1 0 0,0 0 0,-10 3 0,13-3 0,0 1 0,0-1 0,0 1 0,0-1 0,0 1 0,0 0 0,0 0 0,1 0 0,-1 0 0,0 0 0,1 0 0,0 1 0,0-1 0,-1 0 0,1 1 0,0-1 0,0 3 0,-3 9-1,0 0 1,2 0-1,-1 0 1,2 0-1,0 1 0,0-1 1,4 25-1,-2-28 1,0 0-1,1 0 0,1 0 0,0 0 0,0-1 1,1 1-1,1-1 0,0 0 0,0 0 0,9 12 1,-5-10-4,2 0 1,0 0-1,0-1 1,1 0-1,22 15 1,-25-21 1,-1 0 1,1 0 0,0-1 0,0-1-1,0 1 1,1-1 0,0-1 0,-1 0-1,1 0 1,14 0 0,-17-1 1,1-1 0,-1 0 0,0 0 0,0-1 0,0 0 0,0 0 0,0-1 0,14-4 0,-17 3 1,0 1 0,0-1 0,0 0 0,0 0 0,0 0-1,-1-1 1,1 0 0,-1 1 0,0-1 0,0 0 0,-1 0 0,1 0 0,-1-1-1,3-5 1,2-6 2,-1-1 0,-1 1 0,-1-1 0,0 0 0,-1 0 0,1-21 0,-2-108 36,-3 84-11,1 62-27,0 0-1,0 0 1,-1-1-1,1 1 1,0 0-1,0 0 1,0 0-1,0 0 1,0 0-1,0 0 1,-1-1-1,1 1 1,0 0 0,0 0-1,0 0 1,0 0-1,-1 0 1,1 0-1,0 0 1,0 0-1,0 0 1,0 0-1,-1 0 1,1 0-1,0 0 1,0 0-1,0 0 1,-1 0-1,1 0 1,0 0-1,0 0 1,0 0-1,0 0 1,-1 0-1,1 0 1,0 0-1,0 0 1,0 0-1,0 1 1,0-1-1,-1 0 1,1 0-1,0 0 1,0 0-1,0 0 1,0 0-1,0 1 1,0-1-1,-1 0 1,1 0 0,0 0-1,-2 4-1,-1-1-1,1 0 1,0 0-1,0 1 1,0 0-1,0-1 1,1 1-1,0 0 1,-1-1-1,1 1 1,1 0-1,-1 0 1,1 0 0,-1 7-1,-1 4-3,-6 72 11,3 124 0,5-89 9,-3-7-31,-18 128 0,18-236 16,1-17 0,1-24 0,1 8 0,6-335 0,-1 266 0,33-164 0,-35 244 0,1 0 0,0 1 0,1 0 0,1 0 0,12-24 0,-15 33 0,1 0 0,-1 0 0,1 1 0,-1 0 0,1-1 0,1 1 0,-1 1 0,0-1 0,1 0 0,0 1 0,0 0 0,0 0 0,0 1 0,0 0 0,1-1 0,-1 2 0,8-3 0,-6 3 0,0-1 0,0 1 0,0 1 0,0-1 0,0 1 0,0 1 0,0-1 0,0 1 0,-1 0 0,1 1 0,0-1 0,0 1 0,-1 1 0,1-1 0,-1 1 0,12 7 0,-11-5 0,-1 1 0,0-1 0,0 1 0,-1 0 0,0 1 0,0-1 0,-1 1 0,1 0 0,-1 0 0,-1 1 0,1-1 0,-1 1 0,-1-1 0,3 11 0,-1-2 0,-1 0 0,0 0 0,-2 0 0,1 0 0,-2 0 0,-2 25 0,1-32 0,-1 1 0,0 0 0,0 0 0,-1-1 0,0 0 0,-1 1 0,0-1 0,0 0 0,-1-1 0,0 1 0,-10 12 0,-14 8 0,0-1 0,-2-2 0,-53 36 0,6-5-3,77-56 3,-1 0-2,1 0 1,0-1-1,-1 1 0,1 0 1,0 0-1,-1 0 1,1 1-1,0-1 0,0 0 1,0 0-1,0 1 0,0-1 1,0 0-1,1 1 0,-1-1 1,0 1-1,1-1 1,-1 1-1,1-1 0,-1 4 1,2-4-3,0-1 1,0 1 0,0 0 0,0-1-1,1 1 1,-1-1 0,0 1 0,1-1-1,-1 1 1,0-1 0,0 0-1,1 0 1,-1 0 0,1 0 0,-1 0-1,0 0 1,1 0 0,-1 0 0,3-1-1,2 1-5,42 0-4,-1-2 0,1-1 1,0-3-1,60-16 0,-76 14 18,0-2 0,-1-1 0,-1-2 0,55-31 0,-75 38-2,-2 0 1,1 0 0,-1-1 0,0-1-1,0 1 1,-1-1 0,0-1 0,0 1-1,-1-1 1,0 0 0,0 0 0,-1-1-1,-1 0 1,0 0 0,0 0 0,-1 0-1,0-1 1,3-19 0,-3-4 5,-1-1-1,-2 1 1,-5-47 0,5 78-8,-1-1 0,1 1 0,-1-1 0,0 1 0,0 0 0,0-1 0,0 1 1,-1 0-1,1 0 0,-1 0 0,0 0 0,0 0 0,0 0 0,0 0 0,-1 1 1,1-1-1,-1 1 0,1 0 0,-1 0 0,0 0 0,0 0 0,0 0 0,0 0 1,0 1-1,-1-1 0,1 1 0,0 0 0,-1 0 0,1 0 0,0 1 0,-1-1 1,1 1-1,-1 0 0,1 0 0,-1 0 0,1 0 0,-8 2 0,10-1-1,-1-1-1,0 1 1,1 0-1,-1 0 1,1 0 0,-1 0-1,1 0 1,-1 1-1,1-1 1,0 0-1,-1 1 1,1-1-1,0 1 1,0-1-1,0 1 1,0-1-1,0 1 1,1 0-1,-1 0 1,0-1 0,1 1-1,-1 0 1,1 0-1,0 0 1,0 0-1,-1-1 1,1 4-1,-1 2 1,-5 39 0,1-1 0,3 1 0,6 77 0,-4-113-2,1 0 0,0 0 0,1 0 0,0-1 1,1 1-1,0 0 0,0-1 0,1 0 0,0 0 0,1 0 0,0-1 0,0 1 1,1-1-1,0 0 0,1-1 0,-1 1 0,1-1 0,1-1 0,-1 1 0,1-1 0,0-1 1,1 1-1,-1-1 0,1-1 0,0 0 0,0 0 0,1-1 0,-1 0 0,1 0 0,-1-1 1,1 0-1,0-1 0,16 0 0,-21 0 2,0-1 1,-1 0-1,1 0 1,0-1-1,-1 0 0,1 1 1,-1-1-1,1-1 1,-1 1-1,0-1 0,1 0 1,-1 0-1,0 0 1,7-5-1,-8 4 1,0-1-1,1-1 1,-1 1 0,-1 0 0,1-1-1,-1 0 1,0 1 0,0-1-1,0 0 1,0 0 0,-1 0 0,0 0-1,1-7 1,4-36-1,-3 0 0,-3-88 0,-2 52 0,2 80 0,0-1 0,0 1 0,0-1 0,1 0 0,0 1 0,-1-1 0,2 1 0,-1 0 0,0-1 0,1 1 0,3-7 0,-3 9 0,0 0-1,0 0 0,0 0 1,0 1-1,0-1 0,0 1 1,0-1-1,1 1 0,-1 0 1,1 0-1,-1 0 1,1 0-1,-1 0 0,1 0 1,-1 1-1,1-1 0,0 1 1,-1 0-1,1 0 0,5 0 1,8 0 0,-1 0 1,1 1 0,29 6-1,-40-6 1,0 1-1,0 0 1,1 0-1,-2 0 1,1 1 0,0 0-1,0 0 1,-1 0-1,0 0 1,1 1-1,-1 0 1,-1 0-1,1 0 1,6 9-1,-5-5-1,0 2 0,0-1 0,-1 0 0,0 1 0,-1 0 0,0 0 0,0 0 0,-1 0 0,-1 0 0,1 1 0,-2-1 0,1 0 0,-3 17 0,0-9 1,0 0 1,-2 0-1,0-1 1,-1 1-1,-1-1 1,-14 29 0,14-36 0,1 1 0,0 0 0,1 0 0,0 1 1,0-1-1,2 1 0,-1-1 0,-1 23 0,4-33-1,1 0-1,-1 0 1,0-1 0,1 1-1,-1 0 1,0-1-1,1 1 1,-1 0-1,1-1 1,-1 1-1,1 0 1,-1-1 0,1 1-1,0-1 1,-1 1-1,1-1 1,-1 1-1,1-1 1,0 0-1,0 1 1,-1-1-1,1 0 1,0 0 0,0 1-1,-1-1 1,1 0-1,0 0 1,0 0-1,0 0 1,-1 0-1,2 0 1,32 0 2,-25 0-3,-1 0 1,0 0 0,-1-1 0,1 0 0,0 0 0,0-1 0,-1 0 0,1 0 0,-1-1 0,1 0 0,-1 0 0,10-7 0,-7 3 0,-1 0 0,0-1 0,0 0 0,-1-1 0,0 0 0,0 0 0,6-11 0,-2 1-2,-1-1 0,-1 0-1,-1 0 1,0-1 0,-2 0 0,0-1-1,-1 1 1,4-41 0,-3-10-5,-3-99 1,-4 126 12,0 30 4,0-1 0,-1 0 1,-1 1-1,0-1 0,-1 1 0,0 0 0,-2-1 0,-11-27 0,12 39 7,4 12-19,0-3 3,0 591-1,0-590 0,-1 11 0,2-1 0,0 1 0,1-1 0,5 25 0,-6-37 0,0-1 0,0 1 0,0-1 0,1 1 0,-1-1 0,1 0 0,0 0 0,0 0 0,0 0 0,0 0 0,1 0 0,-1 0 0,1-1 0,-1 1 0,1-1 0,0 0 0,0 0 0,0 0 0,1 0 0,-1 0 0,0-1 0,1 1 0,-1-1 0,1 0 0,-1 0 0,7 1 0,-1-1 0,1 0 0,-1-1 0,1 0 0,0 0 0,-1-1 0,1 0 0,9-3 0,-14 3 0,0-1 0,0 0 0,-1 0-1,1 0 1,-1-1 0,1 1 0,-1-1 0,0 0 0,0-1-1,0 1 1,-1-1 0,1 1 0,-1-1 0,0 0-1,4-6 1,4-10-2,-1-1 1,0 1-1,-2-2 0,-1 1 0,0-1 0,-2 0 1,6-45-1,-7 13 3,-1 0 0,-7-67 1,4 120-2,0-2 1,0 1 0,0-1 0,0 0 0,0 1 0,-1-1 0,1 1 0,-1-1 0,0 0 0,0 1 0,0-1 0,0 1 0,-2-3 0,0 28-1,1 62 0,4 108 0,0-171 0,0-1 0,2 0 0,1-1 0,0 1 0,1-1 0,17 37 0,-20-52 0,0 0 0,0 0 0,0 0 0,0-1 0,1 0 0,0 1 0,0-1 0,0 0 0,0-1 0,1 1 0,-1-1 0,1 0 0,0 0 0,9 4 0,-3-4 0,-1 0 0,1 0 0,-1-1 0,1 0 0,0-1 0,19 0 0,-25-1 0,-1-1 0,1 1 0,-1-1 0,0 1 0,1-1 0,-1-1 0,0 1 0,0 0 0,0-1 0,1 0 0,-2 0 0,1 0 0,0-1 0,0 1 0,-1-1 0,7-6 0,-5 3 0,0 0 0,0-1 0,0 0 0,-1 0 0,0-1 0,0 1 0,-1-1 0,4-11 0,0-10 0,-1 0 0,-1 0 0,-1 0 0,-1-31 0,-2-185 0,-2 242 0,1 1 0,0-1 0,-1 0 0,0 1 0,0-1 0,0 0 0,0 1 0,0-1 0,-2-3 0,2 6 0,1 0 0,0-1 0,0 1 0,-1 0 0,1-1 0,0 1 0,-1 0 0,1-1 0,0 1 0,-1 0 0,1 0 0,0-1 0,-1 1 0,1 0 0,0 0 0,-1 0 0,1 0 0,-1 0 0,1-1 0,-1 1 0,1 0 0,0 0 0,-1 0 0,1 0 0,-1 0 0,0 1 0,0-1 0,0 1 0,0-1 0,0 1 0,0 0 0,0-1 0,1 1 0,-1 0 0,0 0 0,1-1 0,-1 1 0,0 0 0,1 0 0,-1 0 0,1 0 0,-1 1 0,-5 12 0,0 1 0,1-1 0,0 1 0,2 0 0,0 0 0,-3 29 0,4 101 0,3-92 0,-2-40-2,2 0-1,0 0 1,1 0 0,0-1 0,1 1-1,0-1 1,1 1 0,9 20-1,-10-28 1,0 0 1,0 1-1,0-2 0,1 1 0,0 0 0,0-1 0,0 0 1,0 0-1,1 0 0,0 0 0,-1-1 0,1 1 0,1-1 0,-1-1 1,0 1-1,1-1 0,-1 0 0,1 0 0,0 0 0,-1-1 0,10 1 1,-3 0 0,0-1 1,0-1-1,0 0 0,16-2 1,-24 2 0,0-1 0,0 0-1,0 0 1,-1 0 0,1-1 0,0 1 0,-1-1 0,1 0 0,-1 0-1,1 0 1,-1 0 0,0-1 0,0 1 0,0-1 0,0 0-1,4-6 1,1-4-2,0 0 0,-2 0 0,1-1 0,-2 0 0,0 0 0,6-28 0,9-96 4,-10 58-3,-6 54 4,1 0-1,2 0 1,12-33-1,-17 53 0,0 1-1,0 0 0,1-1 0,-1 1 0,1 0 0,1 0 0,-1 0 0,1 0 0,-1 1 0,1 0 1,1 0-1,-1 0 0,1 0 0,-1 0 0,1 1 0,0 0 0,0 0 0,1 0 0,-1 1 0,0 0 1,10-3-1,-10 4-1,0 0 0,0 0 1,0 1-1,0-1 1,0 1-1,0 1 0,0-1 1,0 1-1,-1-1 1,1 1-1,0 1 0,0-1 1,-1 1-1,1 0 1,-1 0-1,1 0 0,-1 0 1,0 1-1,0 0 1,0 0-1,0 0 1,0 0-1,-1 1 0,1 0 1,-1-1-1,0 1 1,0 0-1,-1 0 0,1 1 1,-1-1-1,0 0 1,2 6-1,3 7 0,-1 0 0,0 1 0,-2 0 0,0 0 0,2 22 0,-1 91 13,-5-120-12,-1 1-1,1-1 0,-2 0 1,0 0-1,0 0 0,-1 0 0,0-1 1,-1 1-1,0-1 0,-7 12 1,4-11-1,-1 0 0,0-1-1,0 1 1,-1-2 0,-1 1 0,1-1 0,-2-1 0,-12 10 0,14-13 1,1 1 0,-1-1 0,-1 0 0,1-1 0,-1 0 0,0-1 0,1 0 0,-1 0-1,-1-1 1,1 0 0,0-1 0,0 0 0,-1-1 0,1 0 0,0-1 0,-19-3 0,27 4-2,-1-1 1,1 0-1,0 0 1,0-1-1,0 1 1,0 0-1,0-1 1,0 1-1,1-1 1,-1 0-1,0 1 1,1-1-1,-1 0 1,1 0-1,0 0 1,-1 0-1,1 0 1,0 0-1,0 0 1,1-1-1,-1 1 1,-1-4-1,0-5-4,0 1 1,1-1-1,0-17 0,1 23 4,-1-9-2,0-31-19,7-85 1,-4 118 19,0 0-1,0 1 1,1-1 0,0 0-1,1 1 1,1 0-1,-1 0 1,2 0-1,0 1 1,0-1-1,1 1 1,9-11 0,-15 20 3,0-1 0,0 1-1,0 0 1,1 0 0,-1 0 0,0 0 0,1 0 0,-1 0 0,0 0 0,1 0 0,-1 0 0,1 0 0,-1 1 0,1-1 0,0 1 0,-1-1 0,1 1 0,0 0 0,-1 0 0,1-1 0,0 1 0,-1 0 0,1 0-1,0 1 1,-1-1 0,1 0 0,0 1 0,-1-1 0,1 1 0,-1-1 0,1 1 0,-1-1 0,1 1 0,-1 0 0,1 0 0,-1 0 0,0 0 0,1 0 0,1 2 0,2 4 0,1-1 0,-1 1 0,0 0 0,-1 0 0,0 0 0,5 11 0,27 72 2,-19-45 1,26 50 0,-37-84-4,1 0 1,-1 0-1,2-1 1,-1 0-1,2 0 1,-1-1-1,1 0 1,0-1-1,16 11 1,-17-14-1,-1-1 0,2 0 0,-1 0 0,0-1 0,1 0 0,0-1 0,14 3 0,-20-4-1,0-1-1,0 0 1,1 1 0,-1-1-1,0 0 1,0 0 0,1-1-1,-1 1 1,0-1 0,0 1-1,0-1 1,1 0 0,-1 0-1,0-1 1,0 1 0,-1-1-1,1 1 1,0-1 0,0 0-1,-1 0 1,1 0 0,-1 0-1,4-5 1,-3 3-30,-1-1 0,0 1 0,1-1 0,-2 0 1,1 0-1,1-7 0,5-41-681</inkml:trace>
</inkml:ink>
</file>

<file path=ppt/ink/ink1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4"/>
    </inkml:context>
    <inkml:brush xml:id="br0">
      <inkml:brushProperty name="width" value="0.025" units="cm"/>
      <inkml:brushProperty name="height" value="0.025" units="cm"/>
      <inkml:brushProperty name="color" value="#FFFFFF"/>
    </inkml:brush>
  </inkml:definitions>
  <inkml:trace contextRef="#ctx0" brushRef="#br0">1 28 31198,'0'0'1457,"10"0"-1393,23 0-48,14 0 16,0-9-32,-1 3 0,-9 0 0,-10 6 0,-7-6 0,-7 6 0,-6 0-32</inkml:trace>
</inkml:ink>
</file>

<file path=ppt/ink/ink13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5"/>
    </inkml:context>
    <inkml:brush xml:id="br0">
      <inkml:brushProperty name="width" value="0.05" units="cm"/>
      <inkml:brushProperty name="height" value="0.05" units="cm"/>
      <inkml:brushProperty name="color" value="#FFFF00"/>
    </inkml:brush>
  </inkml:definitions>
  <inkml:trace contextRef="#ctx0" brushRef="#br0">63 1 29934,'-3'1'104,"0"0"0,1 0 0,-1 0 0,0 1 0,1-1 0,-1 1 0,1-1 0,-1 1 0,1 0 1,0 0-1,-1 0 0,1 1 0,0-1 0,0 0 0,1 1 0,-1-1 0,1 1 0,-1-1 0,1 1 0,0 0 0,0 0 0,0 0 1,0 0-1,0 3 0,-3 8-100,1 1-1,1 0 1,-1 24 0,2-29 2,1 0 0,0 0 0,0 0 0,1 0-1,1 0 1,3 13 0,-3-19-4,0 0 0,-1 0 0,2 0-1,-1 0 1,0 0 0,1-1 0,0 1 0,0-1 0,0 0-1,0 0 1,1 0 0,-1 0 0,1 0 0,-1-1-1,1 1 1,7 2 0,4 1 4,0-1 1,1 0-1,0-2 1,0 0-1,0 0 0,0-2 1,0 0-1,1 0 1,30-5-1,-44 4-5,0-1 0,0 1 0,0-1 1,0 0-1,0 0 0,0 0 0,0 0 0,-1-1 1,1 1-1,0-1 0,-1 0 0,1 1 0,-1-1 0,1 0 1,-1-1-1,0 1 0,0 0 0,0-1 0,0 1 0,0-1 1,-1 1-1,1-1 0,-1 0 0,0 0 0,0 0 1,0 0-1,0 0 0,0 0 0,0-5 0,1-5 1,0 0 1,-2 0-1,1 0 0,-1 0 0,-4-24 0,3 32-1,0 0 1,0 1-1,-1-1 0,1 0 1,-1 1-1,0-1 0,0 1 1,0 0-1,-1 0 0,0 0 1,0 0-1,0 0 0,0 0 0,0 1 1,-1 0-1,1 0 0,-1-1 1,0 2-1,0-1 0,0 0 1,0 1-1,-1 0 0,-6-2 1,0 0-57,0 1 0,0 0 0,-1 1 0,1 1 0,0 0 0,-1 0 0,1 1 0,0 0 0,-15 3 0,-19 7-1316</inkml:trace>
</inkml:ink>
</file>

<file path=ppt/ink/ink13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5"/>
    </inkml:context>
    <inkml:brush xml:id="br0">
      <inkml:brushProperty name="width" value="0.05" units="cm"/>
      <inkml:brushProperty name="height" value="0.05" units="cm"/>
      <inkml:brushProperty name="color" value="#FFFF00"/>
    </inkml:brush>
  </inkml:definitions>
  <inkml:trace contextRef="#ctx0" brushRef="#br0">1 15 26108,'0'3'6003,"13"3"-5747,29-6-96,17 0-64,3 0-64,7 0-32,-3 0 0,-14-12-240,-16 0-4322</inkml:trace>
</inkml:ink>
</file>

<file path=ppt/ink/ink13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6"/>
    </inkml:context>
    <inkml:brush xml:id="br0">
      <inkml:brushProperty name="width" value="0.05" units="cm"/>
      <inkml:brushProperty name="height" value="0.05" units="cm"/>
      <inkml:brushProperty name="color" value="#FFFF00"/>
    </inkml:brush>
  </inkml:definitions>
  <inkml:trace contextRef="#ctx0" brushRef="#br0">0 623 30110,'7'52'2671,"-1"-24"-2683,1 0 1,1-1-1,23 51 1,-27-70 10,1 0 0,0-1 0,1 1 0,-1-1 0,1 0 0,1-1 0,12 11 0,-16-14 1,0-1-1,0 0 1,0 0 0,0 0-1,1-1 1,-1 1 0,0-1-1,1 0 1,-1 0-1,1 0 1,-1 0 0,1-1-1,0 1 1,-1-1 0,1 0-1,0 0 1,-1 0 0,1-1-1,-1 1 1,1-1 0,-1 0-1,6-2 1,-6 1-1,0 1 1,-1-1-1,1 0 1,-1 0-1,0 0 1,1 0-1,-1-1 1,0 1-1,0 0 1,-1-1-1,1 0 0,0 1 1,-1-1-1,0 0 1,1 0-1,-1 0 1,1-4-1,11-60-17,-10 52 14,3-46-12,-1-99 1,2-29 14,-7 185 1,0 1 0,0-1-1,1 0 1,-1 1 0,1-1 0,0 1 0,0-1-1,1 1 1,-1-1 0,1 1 0,-1 0 0,1 0-1,0 0 1,3-4 0,-2 5-1,1 0 0,-1 0 0,0 1 1,0 0-1,1-1 0,-1 1 0,0 1 0,1-1 0,-1 0 0,1 1 0,-1 0 1,1-1-1,-1 1 0,5 1 0,-3 0-1,0 0 0,0 0 0,0 0 0,0 1 0,-1-1 0,1 1 0,-1 0 0,1 1 0,-1-1 0,0 1 0,0 0 0,0 0 0,0 0 0,6 7 0,4 5-24,0 1-1,14 21 1,-17-17 26,-10-19 21,-23-7 7,0 1-1,0 1 1,-1 1 0,-23 0 0,42 3-28,0 1 1,0-1-1,-1 1 1,1 0-1,0 0 1,0 1-1,0-1 1,0 1-1,0 0 1,1 0-1,-1 0 1,0 0-1,1 1 1,-1-1-1,1 1 1,0 0-1,0 0 1,0 0-1,1 1 1,-1-1-1,1 1 1,-1-1 0,1 1-1,0 0 1,1 0-1,-1 0 1,-2 7-1,-1 6 0,1 0 0,1 0 0,0 0-1,1 1 1,0 28 0,2-23 0,0 0 0,4 40 0,-3-55 0,0-1 0,1 1 0,0-1 0,0 0 0,1 0 0,0 0 0,1 0 0,-1 0 0,6 7 0,-3-6 0,0 0 0,1-1 0,-1 0 0,2-1 0,-1 1 0,0-2 0,1 1 0,0-1 0,1 0 0,-1 0 0,1-1 0,0 0 0,18 5 0,-3-4 0,1-1 0,0-1 0,0-1 0,27-2 0,-44 0 1,0 0-1,0-1 1,0 0-1,0 0 1,-1-1-1,1 0 1,0 0-1,-1-1 1,0 0-1,1 0 1,-1-1 0,-1 0-1,1 0 1,0 0-1,-1-1 1,0 0-1,0-1 1,-1 1-1,1-1 1,-1 0 0,0 0-1,-1-1 1,1 1-1,-1-1 1,-1 0-1,1 0 1,-1 0-1,4-14 1,-4 5-1,1 1 0,-2-1 0,0 0 0,-1 0 0,0 0-1,-1 0 1,-3-21 0,1 26 1,0 0-1,0 0 0,-1 0 1,-1 0-1,1 0 0,-2 0 0,0 1 1,0 0-1,-1 0 0,-11-15 1,12 17-1,-1 1 1,-1 1-1,1-1 1,-1 1-1,0 0 0,-1 0 1,1 1-1,-1 0 1,0 1-1,0 0 1,-1 0-1,1 0 1,-1 1-1,0 0 1,0 1-1,0 0 1,0 1-1,0 0 0,-1 0 1,1 1-1,0 0 1,-18 2-1,23-1 0,0 0-1,1 0 1,-1 1-1,0-1 1,1 1-1,-1 0 0,1 0 1,-1 0-1,1 1 1,0-1-1,0 1 1,0-1-1,0 1 0,1 0 1,-1 0-1,1 0 1,0 1-1,0-1 1,0 1-1,0-1 1,0 1-1,1-1 0,0 1 1,-2 6-1,0 6-1,0 0-1,1 1 1,0-1-1,2 24 1,0-36 1,0 1 0,0 0 0,1 0 0,-1 0 1,1 0-1,0-1 0,1 1 0,-1 0 0,1-1 1,0 1-1,0-1 0,1 0 0,4 8 0,-2-7 1,0 0-1,0 0 0,1 0 0,-1-1 1,1 0-1,0 0 0,0-1 0,0 1 1,8 2-1,4 0 1,-1-2 0,1 1 1,0-2-1,-1 0 0,1-2 0,1 0 0,25-2 0,-29 1 2,-7 1-1,-1-1 1,1-1-1,0 1 1,-1-1-1,0-1 0,1 1 1,-1-1-1,0-1 1,0 1-1,0-1 1,0 0-1,0-1 1,-1 0-1,1 0 1,-1 0-1,0-1 1,0 1-1,-1-2 1,1 1-1,-1 0 1,0-1-1,-1 0 1,0 0-1,0-1 0,0 1 1,0-1-1,-1 0 1,4-11-1,0-3 1,-1-1 0,-1 0 0,-1 0 0,3-40 0,-5-94 21,-2 98-21,0-158-2,-2 192 0,0 19 0,-1 11 0,0 0 0,0 1 0,1-1 0,-1 1 0,2-1 0,-1 1 0,1 0 0,0 0 0,0 0 0,1 7 0,-2 7 0,-9 511 0,12-445 0,5 554 0,-14-468 0,4-145 0,0-1 0,-2 0 0,-1 0 0,-12 29 0,17-51 0,-15 28 0,17-32 0,-1 0 0,0 0 0,1 0 0,-1 0 0,0 0 0,0-1 0,0 1 0,1 0 0,-1 0 0,0-1 0,0 1 0,0 0 0,0-1 0,0 1 0,0-1 0,-1 1 0,1-1 0,0 0 0,0 1 0,0-1 0,0 0 0,0 0 0,-1 0 0,1 0 0,0 0 0,-2 0 0,3 0 0,-1-1 0,0 1 0,1 0 0,-1 0 0,0-1 0,1 1 0,-1 0 0,0-1 0,1 1 0,-1-1 0,1 1 0,-1-1 0,1 1 0,-1-1 0,1 1 0,-1-1 0,1 1 0,-1-1 0,1 0 0,0 1 0,0-1 0,-1 0 0,1 0 0,-6-21 0,1 1 0,1-1 0,1 1 0,1-1 0,1 0 0,2-29 0,-1 6 0,0 7 0,1-271 0,0 293 0,1 0 0,0 1 0,1-1 0,1 1 0,1 0 0,0 0 0,0 0 0,2 0 0,0 1 0,0 0 0,1 1 0,12-15 0,-6 12 0,0 0 0,2 0 0,0 1 0,0 1 0,1 1 0,1 1 0,0 0 0,25-11 0,-14 9-35,0 2 1,42-12-1,-11 8-293</inkml:trace>
</inkml:ink>
</file>

<file path=ppt/ink/ink13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50"/>
    </inkml:context>
    <inkml:brush xml:id="br0">
      <inkml:brushProperty name="width" value="0.05" units="cm"/>
      <inkml:brushProperty name="height" value="0.05" units="cm"/>
      <inkml:brushProperty name="color" value="#FFFF00"/>
    </inkml:brush>
  </inkml:definitions>
  <inkml:trace contextRef="#ctx0" brushRef="#br0">24 465 31903,'0'-23'710,"0"34"-527,0 44-212,-23 689 29,25-973-24,-4 102 16,1 77 8,7-133 0,-4 165 0,1 0 0,0 0 0,2 0 0,0 0 0,1 0 0,0 1 0,16-28 0,-18 39 0,0 0 0,0 0 0,1 1 0,0 0 0,0-1 0,1 2 0,-1-1 0,1 1 0,0 0 0,0 0 0,0 0 0,0 1 0,1 0 0,0 0 0,-1 1 0,1 0 0,0 0 0,0 0 0,0 1 0,1 0 0,-1 1 0,0 0 0,0 0 0,12 1 0,-14 0 0,0 0 0,-1 1 0,1-1 0,-1 1 0,0 0 0,1 0 0,-1 0 0,0 1 0,0 0 0,0 0 0,-1 0 0,1 0 0,-1 0 0,1 1 0,-1-1 0,0 1 0,0 0 0,-1 0 0,1 0 0,-1 0 0,0 0 0,0 1 0,0-1 0,1 9 0,2 4 0,0 1 0,-2-1 0,0 1 0,-1 0 0,-1 22 0,-1-31 0,0 0 0,-1 0 0,0 0 0,-1 0 0,0-1 0,0 1 0,-1 0 0,0-1 0,-1 0 0,1 0 0,-2 0 0,1 0 0,-10 12 0,-2-2 0,-2 0 0,0-1 0,-32 24 0,28-25 0,15-12 0,1 1 0,-1 0 0,1 0 0,-1 1 0,2 0 0,-7 6 0,12-12 0,0 0-1,0 1 1,0-1 0,0 0-1,0 0 1,0 0-1,0 0 1,0 0 0,0 1-1,-1-1 1,1 0 0,0 0-1,0 0 1,0 0-1,0 0 1,0 1 0,0-1-1,0 0 1,0 0 0,0 0-1,0 0 1,0 1 0,0-1-1,0 0 1,1 0-1,-1 0 1,0 0 0,0 0-1,0 1 1,0-1 0,0 0-1,0 0 1,0 0 0,0 0-1,0 0 1,0 0-1,1 1 1,-1-1 0,0 0-1,0 0 1,0 0 0,0 0-1,0 0 1,1 0-1,-1 0 1,0 0 0,0 0-1,0 0 1,0 0 0,0 0-1,1 0 1,-1 0 0,0 0-1,0 0 1,0 0-1,1 0 1,13 1-5,-9-1 2,-4 0 3,15 0-4,0 0 1,-1 0-1,1-1 0,0-1 1,-1-1-1,1 0 1,-1-1-1,21-9 1,-11 1 3,-2-1 1,0-1 0,0 0-1,-1-2 1,-1-1 0,-1-1-1,0 0 1,-1-2 0,-1 0-1,-1-1 1,-1-1 0,-1 0-1,-1-1 1,-1-1 0,-1 0-1,-1-1 1,-1 0 0,-1 0-1,-2-1 1,0 0 0,-2-1-1,-1 1 1,2-41 0,-4 27 6,-1 21 3,0-1 1,-1 1-1,-6-38 0,5 53-7,-1 0 1,1 0-1,-1 1 1,0-1-1,0 0 0,-1 1 1,-4-6-1,7 8-3,-1 1 0,1-1 0,0 1 1,-1-1-1,1 0 0,-1 1 0,1 0 0,-1-1 0,1 1 0,-1-1 0,1 1 0,-1 0 0,1-1 0,-1 1 0,0 0 0,1-1 0,-1 1 0,1 0 0,-1 0 0,0 0 0,1 0 0,-1-1 0,0 1 0,1 0 0,-1 0 0,0 0 0,1 0 0,-1 1 0,0-1 0,1 0 0,-1 0 0,0 0 0,1 0 0,-1 1 0,1-1 0,-1 0 0,0 1 0,1-1 0,-1 0 0,1 1 0,-1-1 0,1 1 1,-1-1-1,1 1 0,-1-1 0,1 1 0,0-1 0,-1 1 0,1-1 0,0 1 0,-1-1 0,1 1 0,0 0 0,0-1 0,0 1 0,-1 0 0,1-1 0,0 1 0,0 0 0,0 0 0,-5 22 0,1 0 0,1 1 0,0-1 0,2 1 0,3 31 0,-2-14 0,-2 78 0,0-26 0,13 133 0,-9-208 0,1-1 0,0 0 0,1 0 0,1-1 0,10 23 0,-15-37 0,1-1 0,0 1 0,-1-1 0,1 1 0,0-1 0,0 0 0,0 1 0,0-1 1,0 0-1,0 0 0,0 0 0,0 0 0,1 0 0,-1 0 0,0 0 0,1 0 0,-1 0 0,1 0 0,-1-1 0,3 1 0,-3-1 0,0 0 0,1 0 0,-1 0 0,1 0-1,-1 0 1,1-1 0,-1 1 0,0 0 0,1-1-1,-1 1 1,0-1 0,0 0 0,1 0 0,-1 1-1,0-1 1,0 0 0,0 0 0,2-1 0,2-4-3,0 0 0,0 0 0,-1 0 0,0-1-1,0 1 1,0-1 0,3-8 0,10-36-3,15-68-1,-22 74 4,2 1 1,28-68-1,-37 105 3,0 1 0,1 0 0,-1 0 0,1 0 0,1 0 0,-1 1 0,11-10 0,-12 12 0,1 1 0,-1-1 0,1 1 0,-1 0 0,1 0 0,0 1 0,-1-1 0,1 1 0,0 0 0,0 0 0,0 0 0,0 0 0,1 1 0,5-1 0,-8 1 0,0 1 0,0-1 0,0 1 0,0-1 0,0 1 0,0-1 0,0 1 0,0 0 0,-1 0 0,1 0 0,0 0 0,0 1 0,-1-1 0,1 0 0,0 1 0,-1-1 0,0 1 0,1-1 0,-1 1 0,0 0 0,0-1 0,0 1 0,0 0 0,0 0 0,0 0 0,0 0 0,-1 0 0,2 4 0,0 4 0,0 1 0,0 1 0,-1-1 0,1 11 0,-2 291 0,0-311 0,0 1 0,0 0 0,0-1 0,1 1 0,-1 0 0,1-1 0,0 1 0,0 0 0,0-1 0,0 1 0,0-1 0,0 0 0,0 1 0,1-1 0,-1 0 0,1 0 0,0 0 0,0 0 0,0 0 0,0 0 0,0 0 0,0-1 0,0 1 0,1-1 1,-1 1-1,0-1 0,1 0 0,-1 0 0,5 1 0,5 1-1,0-1 1,0 0-1,0-1 0,0 0 1,15-1-1,-23 0 1,0 0-1,0-1 1,0 1-1,0-1 1,0 0 0,0 0-1,0 0 1,0-1-1,-1 1 1,1-1-1,0 0 1,-1 0-1,1-1 1,3-2-1,-2 0 0,1 0 0,-1-1 0,0 0 0,-1 0-1,1 0 1,-1 0 0,4-9 0,2-8-3,0-2 1,-2 1 0,8-37 0,3-38 12,-15 68-3,2 0 0,1 1 0,1-1 0,2 2 0,15-35 0,-24 62-6,1-1 1,-1 0-1,1 0 0,-1 1 0,1-1 0,0 1 0,0 0 0,0 0 0,0-1 0,0 1 0,1 0 1,-1 1-1,1-1 0,-1 0 0,1 1 0,0-1 0,-1 1 0,1 0 0,0 0 0,0 0 0,0 0 1,0 1-1,0-1 0,0 1 0,0 0 0,5 0 0,-7 2 0,-1 0 0,1 0 0,-1 0 0,1 0 0,-1 1 0,0-1 0,1 0 0,-1 0 0,-1 0 0,1 1 0,0-1 0,0 0 0,-1 3 0,-2 1 3,1 1 0,-1-1 0,0 1 0,-1-1 0,0 0 0,0 0 0,0 0 0,0-1 0,-7 7 0,-14 19-1,13-15-2,2 1 0,0 1 0,0 0 0,2 0 0,0 0 0,1 1 0,1 1 0,1-1 0,1 1 0,0-1 0,2 1 0,-1 21 0,3-35 0,0 6 0,0-1 0,0 0 0,1 0 0,5 18 0,-5-25 0,0-1 0,1 1 0,-1-1 0,1 1 0,0-1 0,0 0 0,1 1 0,-1-1 0,1 0 0,-1-1 0,1 1 0,0 0 0,0-1 0,0 0 0,0 1 0,0-1 0,5 1 0,2 2 0,1-1 0,0-1 0,0 0 0,1 0 0,-1-1 0,1 0 0,-1-1 0,1-1 0,13 0 0,-20 0 0,0-1 0,0 1 0,0-1 0,1 0 0,-1 0 0,0 0 0,0-1 0,0 1 0,-1-1 0,1-1 0,0 1 0,-1-1 0,1 1 0,-1-1 0,8-7 0,-6 4 0,-1-1 0,1 1 0,-2-1 0,1 0 0,-1-1 0,1 1 0,-2-1 0,1 1 0,1-10 0,2-9 0,-1-1 0,-1 0 0,-1 0 0,-2 0 0,-1-30 0,-1 54 0,1-30 0,-3 1 0,-6-44 0,7 67 0,-1 0 0,0 0 0,-1 1 0,0-1 0,-1 1 0,0-1 0,0 1 0,0 0 0,-1 0 0,-1 1 0,1-1 0,-1 1 0,-7-7 0,11 12 0,0 0 0,0 0 0,-1 1 0,1-1 0,0 0 0,-1 1 0,1-1 0,-1 1 0,1 0 0,-1 0 0,0 0 0,1 0 0,-1 0 0,0 1 0,0-1 0,0 1 0,1 0 0,-1 0 0,0 0 0,0 0 0,0 0 0,-5 2 0,5-1 0,0 0 0,1 1 0,-1 0 0,0-1 0,1 1 0,-1 0 0,1 0 0,-1 1 0,1-1 0,0 0 0,0 1 0,0-1 0,0 1 0,1 0 0,-1 0 0,1 0 0,-1 0 0,-1 5 0,-5 23 0,2 0 0,0 0 0,2 0 0,2 0 0,0 1 0,3 0 0,4 43 0,-3-62-2,0-1-1,0 0 1,1 0-1,1 1 1,0-2-1,0 1 1,1 0-1,1-1 1,0 0-1,1 0 1,10 13-1,-12-18 0,1 1 0,0-1 1,0-1-1,0 1 0,0-1 0,1 0 1,0-1-1,0 1 0,0-1 0,1-1 0,-1 0 1,1 0-1,0 0 0,0-1 0,0 0 1,0 0-1,16 0 0,-14-1-1,0-1 1,-1 0-1,1 0 0,18-5 0,-24 4 3,0 0-1,-1-1 0,1 0 0,0 0 0,-1 0 0,0 0 0,1 0 0,-1-1 0,0 1 0,0-1 0,0 0 0,-1 0 1,5-6-1,4-8-5,0 1 1,-2-1-1,0-1 1,12-32-1,16-81 16,-5 19 12,-26 91-13,2 1 1,1-1-1,18-31 1,-24 47-7,0 0 1,1 0-1,-1 1 1,1-1-1,0 1 1,1-1-1,-1 1 0,1 1 1,0-1-1,0 1 1,0-1-1,0 2 0,1-1 1,-1 0-1,1 1 1,-1 0-1,1 0 1,7 0-1,-9 1-1,1 0 0,-1 0-1,0 1 1,1 0 0,-1 0 0,1 0 0,-1 1 0,0-1-1,1 1 1,-1 0 0,0 0 0,0 1 0,1-1 0,-1 1-1,0 0 1,0 0 0,-1 0 0,1 1 0,6 4 0,-4 0-1,-1 0 1,0 0-1,0 1 0,0-1 1,-1 1-1,0 0 1,-1 0-1,1 1 1,1 9-1,2 7 4,-2 0 0,-1 1 0,-1 0 0,-1-1-1,-1 1 1,-3 26 0,1-40-4,-1-1 0,0 0 0,-1 0 0,-1 0 0,1 0 0,-2 0 0,0-1 0,0 0 0,0 0 0,-2 0 0,1 0 0,-1-1 0,0 0 0,-1-1 0,0 0 0,0 0 0,-13 9 0,9-8 0,0 0 0,0-1 0,-1-1 0,0 0 0,-1 0 0,0-1 0,0-1 0,0 0 0,0-1 0,-1-1 0,1 0 0,-29 1 0,41-4 0,0 0 0,0 0 0,0 0 0,-1 0 0,1 0 0,0 0 0,0-1 0,0 1 0,0-1 0,0 0 0,0 1 0,0-1 0,0 0 0,0 0 0,-3-2 0,4 1 0,0 0 0,-1 0 0,1 0 0,0 0 0,0 0 0,1 0 0,-1 0 0,0 0 0,1-1 0,-1 1 0,1 0 0,0 0 0,-1-1 0,2-1 0,-3-115 0,2 66 0,0 42-3,1 0 0,-1-1 0,2 1 0,0 0 1,0 0-1,5-16 0,-6 24 2,1 0 1,-1 1 0,0-1-1,1 0 1,0 0-1,-1 0 1,1 1-1,0-1 1,0 1 0,1 0-1,-1-1 1,0 1-1,1 0 1,-1 1-1,1-1 1,0 0 0,0 1-1,0-1 1,0 1-1,0 0 1,0 0 0,0 0-1,0 0 1,0 1-1,0-1 1,0 1-1,6 0 1,-2 0 0,0 0 0,0 1 0,0 0 0,-1 1 0,1 0 0,0 0 0,0 0 0,-1 1 0,1 0 0,-1 0 0,11 8 0,2 3 0,-1 1 0,21 22 0,26 22 0,-54-51 0,0-1 0,1 0 0,1 0 0,-1-1 0,1-1 0,0 0 0,0-1 0,0 0 0,1-1 0,-1 0 0,1-1 0,0-1 0,22 0 0,-34-1 0,1-1 0,-1 1 0,1 0 0,-1-1 0,1 1 0,-1-1 0,0 0 0,1 0 0,-1 0 0,0 0 0,1 0 0,-1 0 0,0-1 0,0 1 0,0-1 0,0 1 0,-1-1 0,4-3 0,-1 0 0,-1-1 0,1 1 0,-1-1 0,-1 1 0,1-1 0,-1 0 0,3-8 0,0-9 1,-1 1 0,0-2 1,-1-25-1,-1-158 26,-3 98-27,-11 295 0,11 261 0,1-244 0,-9-322 0,12-157 0,0 229 0,3-1 0,2 2 0,24-83 0,-26 109 0,3-7 0,14-32 0,-20 53 0,0 0 0,0 0 0,1 0 0,0 1 0,0-1 0,0 1 0,1 0 0,0 0 0,0 1 0,8-7 0,-11 9 0,0 1 0,1-1 0,-1 1 0,1 0 0,-1-1 0,1 1 0,-1 0 0,1 1 0,0-1 0,0 0 0,-1 1 0,1 0 0,0-1 0,0 1 0,-1 0 0,1 0 0,0 1 0,0-1 0,-1 1 0,1-1 0,4 3 0,-3-1 0,0 0 0,-1 0 0,1 1 0,-1 0 0,0-1 0,0 1 0,0 1 0,0-1 0,-1 0 0,1 1 0,-1-1 0,4 7 0,1 7 0,0 0 0,-1 0 0,0 1 0,-2 0 0,3 20 0,-3-11 0,-2 1 0,0-1 0,-2 0 0,-4 36 0,2-57 0,0 0 0,0 0 0,0-1 0,-1 1 0,0-1 0,0 0 0,0 0 0,0 0 0,-1 0 0,0-1 0,0 1 0,0-1 0,-1 0 0,1 0 0,-1 0 0,0-1 0,0 0 0,0 0 0,-11 4 0,-10 5 0,0-1 0,-48 12 0,69-21 0,-10 1 0,0 0 0,26-2 0,25-1 0,4 1 0,55-6 0,-84 3 0,0 1 0,0-2 0,0 1 0,-1-2 0,1 1 0,-1-1 0,0-1 0,0 0 0,17-12 0,-21 13 0,0-1 0,-1 0 0,0-1 0,0 0 0,0 0 0,-1 0 0,1 0 0,-1 0 0,-1-1 0,1 0 0,3-11 0,-1-3 0,-1 0 0,5-36 0,4-20 0,-2 60 0,-9 5 0,-1 0 0,0 0 0,-1 0 0,0-14 0,0-9 0,3-220 0,-4 217 0,0 845 0,0-807 0,0 0 0,0 0 0,0 0 0,0 0 0,0-1 0,0 1 0,0 0 0,0 0 0,1 0 0,-1 0 0,0 0 0,0 0 0,0 0 0,0 0 0,0 0 0,1 0 0,-1 0 0,0 0 0,0 0 0,0 0 0,0 0 0,0 0 0,1 0 0,-1 0 0,0 0 0,0 0 0,0 0 0,0 0 0,0 0 0,0 0 0,1 0 0,-1 0 0,0 0 0,0 0 0,0 0 0,0 0 0,0 0 0,0 1 0,1-1 0,-1 0 0,0 0 0,0 0 0,0 0 0,0 0 0,0 0 0,0 0 0,0 1 0,0-1 0,0 0 0,0 0 0,0 0 0,0 0 0,0 0 0,0 1 0,1-1 0,6-13 0,44-152 0,1-5 0,-43 148-1,0 0 0,2 1 0,0 0 1,2 1-1,20-27 0,-27 39-4,1 1 0,0 0 0,1 0 1,12-9-1,-19 14 5,1 1 0,0 0 0,0-1 0,0 1-1,1 0 1,-1 0 0,0 0 0,0 1 0,0-1 0,1 0 0,-1 1 0,0 0-1,1-1 1,-1 1 0,0 0 0,1 0 0,-1 0 0,1 0 0,-1 1 0,0-1-1,0 1 1,1-1 0,-1 1 0,4 2 0,-4-1 0,0 0 0,-1 1 0,1-1 0,0 1 0,-1 0 0,0-1 0,0 1 0,0 0 0,0 0 0,0 0 0,0 0 0,-1 0 0,1 0 0,-1 0 0,0 0 0,0 0 0,-1 6 0,2 0 0,1 259 0,-3-146 0,1-120 0,0 0 0,0 0 0,0 0 0,0-1 0,1 1 0,-1 0 0,1 0 0,-1 0 0,1-1 0,0 1 0,0 0 0,-1-1 0,1 1 0,0-1-1,1 1 1,-1-1 0,0 1 0,0-1 0,0 0 0,1 0 0,-1 0 0,1 1 0,-1-1 0,1 0 0,-1-1 0,1 1 0,0 0 0,-1 0 0,1-1 0,0 1 0,0-1 0,0 1 0,-1-1 0,1 0 0,3 0 0,-1 0 1,-1 0 1,1 0-1,-1 0 0,0-1 1,1 1-1,-1-1 1,1 0-1,-1 0 0,0 0 1,0-1-1,0 1 1,0-1-1,0 1 0,0-1 1,0 0-1,0 0 0,-1-1 1,1 1-1,2-4 1,6-10-2,-1-1 1,0 0 0,-2-1 0,0 0 0,-1 0 0,8-33-1,17-117 0,-29 145 0,3-15 0,2-66 0,-10 109 0,1-1 0,-1 0 0,0 1 0,0-1 0,0 0 0,0-1 0,-4 5 0,-7 15 0,3 0 0,1 0 0,2 0 0,0 0 0,2 1 0,-4 28 0,5-2 0,2 77 0,2-122 0,1 1 0,-1 0 0,1 0 0,0 0 0,1 0 0,-1-1 0,1 1 0,0-1 0,0 1 0,1-1 0,0 0 0,0 0 0,0 0 0,0 0 0,1 0 0,0-1 0,0 1 0,0-1 0,1 0 0,-1-1 0,1 1 0,7 3 0,-1-1 0,0-1 0,0-1 0,1 0 0,0 0 0,0-1 0,0-1 0,0 0 0,0 0 0,24-1 0,-29-1 0,6 0 0,1 0 0,-1-1 0,21-4 0,-30 4 0,0 0 0,0-1 0,0 1 0,0-1 0,0 0 0,0 0 0,-1 0 0,1 0 0,-1-1 0,0 0 0,1 1 0,-1-1 0,0 0 0,-1-1 0,5-4 0,-3 1 0,0 0 0,-1 0 0,1-1 0,-1 0 0,-1 1 0,1-1 0,-1 0 0,1-15 0,0-4 0,-2-36 0,-1 40 0,-1 1 0,0 0 0,-1 0 0,-2 1 0,0-1 0,-1 0 0,-1 1 0,-1 0 0,-1 1 0,-1 0 0,-1 0 0,0 1 0,-16-21 0,23 35 0,0 1 0,-1 0 0,0 1 0,0-1 0,0 0 0,0 1 0,0 0 0,-1 0 0,1 1 0,-1-1 0,0 1 0,0 0 0,0 0 0,0 0 0,0 1 0,-9-1 0,11 1 0,-1 1 0,0-1 0,0 1 0,0 0 0,0 1 0,1-1 0,-1 1 0,0-1 0,0 1 0,1 0 0,-1 1 0,1-1 0,-1 1 0,1-1 0,-1 1 0,1 0 0,0 0 0,0 1 0,0-1 0,0 1 0,0-1 0,1 1 0,-4 4 0,0 3 0,0 1 0,0-1 0,1 1 0,1 0 0,0 1 0,0-1 0,1 1 0,0 0 0,-1 19 0,1 14 0,4 55 0,0-86 0,-1-8 0,0 0 0,1 0 0,0 1 0,0-1 0,1-1 0,0 1 0,0 0 0,0 0 0,1-1 0,0 1 0,0-1 0,0 0 0,1 0 0,-1 0 0,1 0 0,0 0 0,1-1 0,-1 0 0,1 0 0,0 0 0,0-1 0,0 1 0,0-1 0,1 0 0,-1-1 0,1 1 0,0-1 0,0 0 0,0-1 0,0 1 0,12 0 0,-12-1 0,0 0 0,0 0 0,0-1 0,0 0 0,0 0 0,0-1 0,0 1 0,0-1 0,0-1 0,0 1 0,0-1 0,-1 0 0,1 0 0,0-1 0,-1 1 0,0-1 0,6-4 0,-2-2 0,0-1 0,-1 0 0,0 0 0,-1 0 0,0-1-1,0-1 1,7-18 0,29-93-20,-13 34 9,-24 73 11,1 0-1,1 0 1,0 1 0,1 0-1,0 0 1,13-14 0,-18 25 1,0-1 0,0 1 1,1 0-1,-1 0 0,1 1 1,0 0-1,0-1 0,0 1 1,1 1-1,-1-1 0,0 1 0,1 0 1,0 0-1,-1 1 0,1 0 1,0 0-1,0 0 0,0 1 1,0-1-1,0 1 0,9 2 1,-13-2-2,0 1 0,0 0 0,1 0 1,-1-1-1,0 1 0,0 1 0,0-1 1,0 0-1,0 0 0,0 1 0,-1-1 1,1 1-1,0 0 0,-1-1 0,1 1 1,-1 0-1,0 0 0,1 0 0,-1 0 1,0 0-1,0 0 0,0 0 0,0 3 1,3 7-2,-1 0 1,0 0 0,1 14 0,-2-14 0,1 21 0,-1 0 0,-2 43 0,-2-52 0,1 0 0,2 1 0,0-1 0,2 1 0,1-1 0,7 28 0,-8-46 0,-1 0 0,1 0 0,0 1 0,0-2 0,1 1 0,0 0 0,0-1 0,0 0 0,1 1 0,-1-2 0,1 1 0,0-1 0,1 1 0,-1-1 0,1-1 0,0 1 0,0-1 0,0 0 0,0 0 0,1-1 0,-1 0 0,1 0 0,-1-1 0,1 1 0,10 0 0,19 1 0,0-1 0,0-1 0,0-2 0,0-2 0,37-7 0,-62 7-9,-1 1 0,0-1 1,0-1-1,0 0 0,0-1 0,-1 1 0,0-2 0,0 1 1,0-2-1,0 1 0,-1-1 0,9-9 0,-13 10-79,1 0-1,-1-1 1,0 0-1,4-8 0,-8 14 87</inkml:trace>
</inkml:ink>
</file>

<file path=ppt/ink/ink13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52"/>
    </inkml:context>
    <inkml:brush xml:id="br0">
      <inkml:brushProperty name="width" value="0.05" units="cm"/>
      <inkml:brushProperty name="height" value="0.05" units="cm"/>
      <inkml:brushProperty name="color" value="#FFFF00"/>
    </inkml:brush>
  </inkml:definitions>
  <inkml:trace contextRef="#ctx0" brushRef="#br0">111 302 28653,'-5'1'201,"1"-1"-1,0-1 1,-1 1-1,1 0 1,0-1-1,-1 0 1,1 0-1,0 0 1,0-1-1,0 0 1,0 1-1,0-1 1,0-1-1,0 1 1,1 0-1,-1-1 1,1 0-1,-6-5 1,-20-10 71,34 16-272,255-1 24,-130 5-16,481-11-8,6 1 0,1047 5 0,-897-9 0,650 0 0,-218-14 0,-1096 20 0,393-32 0,184 2 0,103 18 0,-518 10 0,-34 2 0,-20 1 0,157-14 0,-204-2 0,171 1 0,-319 20 0,45-1 0,0 3 0,110 17 0,-148-15 0,0-1 0,-21-1 0,-11-2 0,-86 0-29,28 0-118</inkml:trace>
</inkml:ink>
</file>

<file path=ppt/ink/ink13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56"/>
    </inkml:context>
    <inkml:brush xml:id="br0">
      <inkml:brushProperty name="width" value="0.05" units="cm"/>
      <inkml:brushProperty name="height" value="0.05" units="cm"/>
      <inkml:brushProperty name="color" value="#66CC00"/>
    </inkml:brush>
  </inkml:definitions>
  <inkml:trace contextRef="#ctx0" brushRef="#br0">0 287 31646,'603'-57'1041,"-575"54"-1042,-9 1-1,-1-1-1,0 0 1,1-1-1,34-13 1,-52 17 1,1-1 0,-1 1 0,1-1 0,-1 1 0,0-1 1,1 0-1,-1 0 0,0 0 0,1 0 0,-1 1 0,0-2 0,0 1 1,0 0-1,0 0 0,0 0 0,0 0 0,0-1 0,0 1 0,0-1 1,-1 1-1,1 0 0,-1-1 0,1 1 0,-1-1 0,1 1 0,-1-1 1,0 1-1,0-1 0,1 0 0,-1 1 0,-1-1 0,1 1 1,0-1-1,0 1 0,0-1 0,-1 1 0,1-1 0,-1 1 0,1-1 1,-1 1-1,0-1 0,1 1 0,-1 0 0,0-1 0,0 1 0,-1-2 1,-3-3-7,-1-1 0,0 1 1,0 0-1,0 0 0,-1 1 1,1 0-1,-9-5 0,-8-3 8,-1 1 0,-1 1 0,0 0 1,0 2-1,0 2 0,-1 0 0,-1 1 0,1 2 0,-35-2 0,74 6-1,20-1 13,0 2 0,53 9-1,-76-8-8,1 0-1,-1 1 0,0 0 0,0 1 0,-1 0 1,1 1-1,-1 0 0,0 0 0,0 1 0,0 0 1,-1 1-1,14 13 0,-20-17-2,1 1 1,0 0 0,-1-1-1,0 1 1,0 0-1,0 1 1,0-1-1,-1 0 1,1 0-1,-1 1 1,0-1-1,0 1 1,-1-1-1,1 1 1,-1-1-1,0 1 1,0-1-1,-1 1 1,0-1-1,1 1 1,-3 4-1,1 0 0,-1 0 1,-1 0-1,1-1 0,-2 1 0,1-1 0,-1 0 1,0-1-1,0 1 0,-8 7 0,-19 19-41,0-1 0,-58 44 0,51-52-317</inkml:trace>
</inkml:ink>
</file>

<file path=ppt/ink/ink13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1"/>
    </inkml:context>
    <inkml:brush xml:id="br0">
      <inkml:brushProperty name="width" value="0.05" units="cm"/>
      <inkml:brushProperty name="height" value="0.05" units="cm"/>
      <inkml:brushProperty name="color" value="#66CC00"/>
    </inkml:brush>
  </inkml:definitions>
  <inkml:trace contextRef="#ctx0" brushRef="#br0">5 214 31198,'0'0'1540,"0"1"-1516,-2 80-20,0-25-3,6 60-1,-3-100 0,1 0 0,1-1 0,1 1 0,0-1 0,1 0 0,0 0 0,1-1 0,12 22 0,-17-36 0,0 3 0,0-1 0,0 0 0,0 0 0,1 0 0,-1 1 0,1-1 0,-1-1 0,1 1 0,0 0 0,-1 0 0,1-1 0,0 1 0,0-1 0,1 1 0,-1-1 0,0 0 0,0 0 0,1 0 0,-1 0 0,0 0 0,3 0 0,-3-2 0,-1 0 0,-1 1 0,1-1 0,0 0 0,0 0 0,0 0 0,0 0 0,-1 0 0,1 0 0,0 0 0,-1 0 0,1 0 0,-1-1 0,1 1 0,-1 0 0,0 0 0,1 0 0,-1-1 0,0 1 0,0 0 0,0 0 0,0-3 0,2-5 0,19-125 0,-16 93 0,2 0 0,1 1 0,16-48 0,-21 80-1,1 1 0,0-1 0,0 1-1,0-1 1,1 1 0,0 0 0,0 1 0,1-1 0,0 1 0,0 0-1,0 1 1,1 0 0,0 0 0,0 0 0,0 0 0,1 1 0,0 1-1,-1-1 1,1 1 0,0 1 0,1-1 0,-1 1 0,0 1 0,1-1-1,-1 1 1,1 1 0,12 0 0,-20 0 1,-1 0 0,0 0 0,1 0 0,-1 0 0,0 1 0,1-1 0,-1 0 0,1 0 0,-1 0 0,0 0 0,1 1 0,-1-1 0,0 0 0,1 0 0,-1 1 0,0-1 0,0 0 0,1 0 0,-1 1 0,0-1 0,0 0 0,1 1 0,-1-1 0,0 0 0,0 1 0,0-1 0,0 1 0,1-1 0,-1 0 0,0 1 0,0-1 0,0 0 0,0 2 0,0 16 0,-1-10 0,1-8 0,0 0 0,0 0 0,-1 1 0,1-1 0,0 0 0,-1 0 0,1 1 0,0-1 0,-1 0 0,1 0 0,0 0 0,-1 1 0,1-1 0,0 0 0,-1 0 0,1 0 0,0 0 0,-1 0 0,1 0 0,-1 0 0,1 0 0,0 0 0,-1 0 0,1 0 0,0 0 0,-1 0 0,1 0 0,-1 0 0,1 0 0,-3 0 0,-4 0 0,0 1 0,0 1 0,0-1 0,0 1 0,0 0 0,0 1 0,1 0 0,-1 0 0,1 0 0,0 1 0,0 0 0,0 0 0,0 0 0,1 1 0,-1 0 0,1 0 0,0 1 0,-7 11 0,3-6 0,1 1 0,1 1 0,0-1 0,1 1 0,0 1 0,1-1 0,0 1 0,-4 24 0,5-13 0,1 0 0,2 1 0,1-1 0,4 42 0,-3-62 0,0 1 0,1 0 0,-1-1 0,1 1 0,0-1 0,1 0 0,-1 1 0,1-1 0,0 0 0,0 0 0,1-1 0,-1 1 0,1-1 0,0 0 0,0 0 0,1 0 0,-1 0 0,1-1 0,0 1 0,0-1 0,0-1 0,0 1 0,1-1 0,9 4 0,6-1 0,-1 0 0,0-2 0,1 0 0,0-1 0,31-1 0,-48-1 0,0 0 0,1-1 0,-1 0 0,0 0 0,1 0 0,-1 0 0,0-1 0,0 1 0,0-1 0,0 0 0,0 0 0,-1-1 0,1 1 0,-1-1 0,1 0 0,-1 0 0,0 0 0,0 0 0,0 0 0,0-1 0,-1 1 0,0-1 0,1 0 0,-1 0 0,-1 1 0,1-2 0,2-5 0,2-9 0,-1-1-1,-1 1 0,0-1 1,1-32-1,-4 25-6,0 7 6,1-1 0,0 1 0,2 0 0,6-22 0,-9 37 0,1 1 1,-1-1-1,1 1 1,0 0-1,0 0 0,1 0 1,-1 0-1,1 0 1,0 1-1,0-1 0,0 1 1,0 0-1,1 0 1,-1 0-1,1 0 0,0 0 1,0 1-1,0 0 1,0-1-1,0 2 0,0-1 1,1 0-1,8-1 1,7 1-2,42 0 1,-45 2 1,-56 21 0,27-16 0,1 1 0,0 0 0,0 1 0,0 0 0,1 0 0,0 1 0,1 1 0,0 0 0,0 0 0,1 0 0,0 1 0,0 1 0,1-1 0,1 1 0,0 0 0,0 1 0,1-1 0,0 1 0,1 0 0,1 0 0,0 1 0,-2 21 0,2-15 1,2 0 1,0 0-1,1 0 0,2 0 1,4 27-1,-5-41-1,0 1 1,1-1-1,0 0 0,0 0 1,0-1-1,1 1 0,0 0 1,0-1-1,0 1 0,0-1 1,1 0-1,0 0 0,-1-1 1,1 1-1,1-1 0,-1 1 1,0-1-1,1-1 0,0 1 1,0-1-1,0 1 0,0-1 1,7 2-1,1-1 0,0 0 0,0 0 0,-1-1 0,1-1 0,1 0 0,-1-1 0,0 0 0,19-3 0,-26 2 0,0 0 0,0-1 0,1 0 0,-1 0 0,-1 0 0,1-1 0,0 1 0,-1-1 0,1-1 0,-1 1 0,0-1 0,0 0 0,0 0 0,-1-1 0,1 1 0,-1-1 0,0 0 0,-1 0 0,5-7 0,-3 0 0,0 1 0,-1-1 0,-1 0 0,1 0 0,-2 0 0,0 0 0,1-22 0,-3 3 0,-5-60 0,3 81 1,1 0 0,-1 1 0,-1-1 0,1 1 0,-2 0 0,1 0 0,-1 0 0,-8-11 0,10 16-1,-1 0 0,1 1 0,-1-1 1,0 1-1,0 0 0,-1 0 0,1 0 0,-1 0 1,1 1-1,-1-1 0,0 1 0,0 0 1,0 0-1,0 0 0,0 1 0,0 0 0,-1-1 1,1 2-1,0-1 0,-8 0 0,8 0 0,0 1-1,0-1 1,0 1-1,-1 0 1,1 1-1,0-1 1,0 1 0,0 0-1,0 0 1,0 0-1,1 0 1,-1 1-1,0-1 1,0 1-1,1 0 1,-1 0-1,1 1 1,0-1-1,-1 1 1,1-1-1,0 1 1,1 0-1,-1 0 1,0 1-1,1-1 1,0 0-1,-3 6 1,-1 3-1,1 0 0,0 0 0,1 0 0,0 1 1,1 0-1,0 0 0,1 0 0,0 15 0,1-18 0,1-1 1,0 0-1,1 0 1,-1 1-1,2-1 0,-1 0 1,2 0-1,-1 0 0,1 0 1,0-1-1,1 1 1,5 10-1,-5-14 0,0 0 1,0-1 0,0 1-1,1-1 1,0 0-1,0 0 1,0 0-1,0-1 1,0 1-1,1-1 1,-1 0-1,1-1 1,0 0-1,10 3 1,-1-2-3,0 0 1,1-1 0,-1-1 0,28-1-1,-37 0 3,-1-1 0,0 0 0,0 1 0,0-2 0,0 1 0,0-1-1,0 1 1,0-1 0,0-1 0,0 1 0,-1-1 0,1 0 0,-1 0 0,6-5-1,-3 1 2,-1 1-1,-1-1 0,1 0 0,-1-1 0,0 1 0,-1-1 0,7-16 1,-2 0-1,-1-1 1,-2 0-1,0 0 1,-2-1-1,1-26 1,1-14 4,-4 0 1,-10-123-1,-13 100 11,17 133-16,2 68 0,2 93 0,2-164 0,2-1 0,19 80 0,-21-109 0,2 0 0,-1-1 0,1 1 0,1-1 0,0 0 0,7 11 0,-10-18 0,1 0 0,0 1 0,0-1 0,0-1 0,0 1 0,0 0 0,0-1 0,1 1 0,-1-1 0,1 0 0,0 0 0,0 0 0,-1-1 0,1 0 0,0 1 0,0-1 0,0-1 0,1 1 0,5 0 0,-5-1 0,0 1 0,1-1 0,-1 0 0,0-1 0,0 1 0,0-1 0,0 0 0,0 0 0,0-1 0,7-3 0,-8 3 0,-1 0 0,0-1 0,0 1 0,0-1 0,0 0 0,0 0 0,0 0 0,-1 0 0,0-1 0,1 1 0,-1-1 0,0 1 0,2-8 0,3-9-1,-2 1 0,0 0 0,-1-1 0,-1 0 0,-1 0 0,-1-23 0,-1 25 0,1 1 0,0 0 0,1-1 0,1 1 0,1 0 1,0 0-1,1 1 0,1-1 0,9-17 0,-12 30 1,-1-1-1,2 1 1,-1 0 0,0 0 0,1 0-1,0 0 1,0 0 0,0 1 0,0 0-1,1 0 1,-1 0 0,1 0 0,0 1-1,0-1 1,0 1 0,0 1 0,6-2-1,9-1-5,1 1 0,0 1 0,35 1 0,-58 1 5,0 1 1,0-1 0,0 1 0,0-1 0,0 1-1,0 0 1,0 0 0,0 0 0,0 0 0,1 0-1,-1 0 1,-2 2 0,-6 4 0,-3 1 1,-1 0-1,1 1 1,1 0 0,0 1 0,0 0-1,1 1 1,0 1 0,1 0-1,0 0 1,1 1 0,1 0 0,0 0-1,0 1 1,2 0 0,-1 0-1,2 1 1,0 0 0,1 0 0,0 0-1,1 1 1,1-1 0,1 1-1,0-1 1,1 1 0,2 23 0,-1-33-1,0-1 1,1 1-1,-1-1 1,1 0 0,0 0-1,0 1 1,1-1-1,-1-1 1,1 1 0,0 0-1,1-1 1,-1 1-1,1-1 1,0 0 0,0 0-1,0-1 1,0 1-1,1-1 1,0 0 0,-1 0-1,1 0 1,0-1 0,8 3-1,2 0 0,0 0 0,0-1 0,1 0-1,-1-1 1,1-1 0,30 0 0,-28-2 0,-6 1 2,-1-1 0,1-1 0,0 0-1,14-3 1,-23 3-1,1 0-1,-1 0 0,0-1 1,1 1-1,-1-1 0,0 0 1,0 0-1,0 0 0,0 0 1,0 0-1,-1-1 1,1 1-1,-1-1 0,1 1 1,-1-1-1,0 0 0,0 0 1,2-4-1,0-5 0,0 0 0,-1 0 0,0-1 0,-1 1 0,0-1 0,-1 0 0,0 1 0,-3-25 0,2 13 0,0 12 0,-1 0 0,-1 0 0,0 1 0,-1-1 0,0 1 0,0 0 0,-1-1 0,-1 2 0,0-1 0,-7-10 0,7 12 0,0 1 0,-1-1 0,0 2 0,-1-1 0,0 1 0,0 0 0,0 0 0,-1 1 0,0 0 0,0 0 0,-1 1 0,-10-6 0,16 10 0,-1-1 0,1 1 0,0 0 0,-1 0 0,1 0 0,-1 1 0,1-1 0,0 1 0,-1-1 0,0 1 0,1 0 0,-1 1 0,-4 0 0,6 0 0,0-1 0,0 1 0,1 0 0,-1 0 0,0 0 0,1 0 0,-1 1 0,1-1 0,-1 0 0,1 1 0,0-1 0,-1 1 0,1-1 0,0 1 0,0-1 0,0 1 0,0 0 0,1 0 0,-1 0 0,0-1 0,1 1 0,-1 0 0,0 3 0,-2 11-1,0 0-1,1 1 1,1-1 0,0 1 0,2 0-1,0-1 1,0 1 0,1-1 0,7 21-1,-7-26 1,2-1 0,0 1 0,0-1 0,1 0 0,0-1 0,1 1 0,0-1 0,0 0 0,1 0 0,0-1 0,1 0 0,0 0 0,0-1 0,0 0 0,11 6 0,-12-9 0,1 0 1,1-1 0,-1 0 0,0 0 0,1-1-1,-1-1 1,1 1 0,0-1 0,-1 0-1,1-1 1,13-1 0,-20 1 0,0-1 0,1 1 0,-1 0 1,0-1-1,1 0 0,-1 1 0,0-1 0,0 0 0,0 0 1,0-1-1,0 1 0,0 0 0,0-1 0,0 1 0,0-1 0,0 1 1,-1-1-1,1 0 0,-1 0 0,1 0 0,-1 0 0,0 0 1,0 0-1,0 0 0,0 0 0,1-3 0,3-8 2,-1 0 0,-1 0 0,3-21 0,-4 26-1,8-63 2,10-55-3,-17 113 0,1 1 0,0-1 0,1 1 0,0 0 0,1 0 0,0 0 0,10-13 0,-12 21 0,0 0 0,1-1 0,-1 2 0,1-1 0,0 0 0,0 1 0,0 0 0,0 0 0,1 1 0,-1 0 0,1-1 0,-1 2 0,8-3 0,-9 3 0,-1 1 0,1-1 0,0 0 0,-1 1 0,1 0 0,0 0 0,0 0 0,-1 0 0,1 1 0,0-1 0,-1 1 0,1 0 0,0 0 0,-1 0 0,0 0 0,1 1 0,-1 0 0,0-1 0,1 1 0,-1 1 0,0-1 0,3 4 0,-1-1 0,-2 1 0,1-1 0,-1 1 0,0 0 0,0 0 0,0 1 0,-1-1 0,0 1 0,-1-1 0,1 1 0,0 10 0,0 11 0,-2 42 0,0-36 0,-2-9 4,0 1-1,-11 44 1,8-52-1,1 1 1,1 0-1,1 0 1,0 0-1,3 38 1,-1-55-4,1-1 0,-1 1 0,1-1 0,-1 0 0,1 1 0,-1-1 0,1 0 0,0 1 0,-1-1 0,1 0 0,0 0 0,0 0 0,0 0 0,0 0 0,0 0 0,0 0 0,1 0 0,-1 0 0,0 0 0,0 0 0,1-1 0,-1 1 0,0-1 0,1 1 0,-1-1 0,0 1 0,2-1 0,43 4 0,-37-4 0,11 0 0,0 0 0,0-2 0,23-4 0,-36 4 0,0 1 0,0-2 0,0 1 0,-1-1 0,1 0 0,-1-1 0,0 1 0,0-1 0,0-1 0,-1 1 0,1-1 0,6-7 0,-9 9-8,-1 0 0,0 1 0,0-1 1,0 0-1,0 0 0,0-1 0,-1 1 0,0 0 0,1-1 1,-1 1-1,0 0 0,-1-1 0,1 1 0,0-1 0,-1 1 0,0-7 1,0-15-468</inkml:trace>
</inkml:ink>
</file>

<file path=ppt/ink/ink13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2"/>
    </inkml:context>
    <inkml:brush xml:id="br0">
      <inkml:brushProperty name="width" value="0.05" units="cm"/>
      <inkml:brushProperty name="height" value="0.05" units="cm"/>
      <inkml:brushProperty name="color" value="#66CC00"/>
    </inkml:brush>
  </inkml:definitions>
  <inkml:trace contextRef="#ctx0" brushRef="#br0">0 128 31566,'12'0'321,"98"1"172,164-3-186,-189-3-305,103-18-1,-187 23-1,0 0 1,1 0 0,-1-1 0,0 1 0,0 0-1,1-1 1,-1 1 0,0-1 0,0 0 0,0 1 0,0-1-1,1 0 1,0-1 0,-2 1-1,0 1-1,0-1 1,0 1 0,0-1 0,0 1-1,0-1 1,0 1 0,0-1-1,0 0 1,0 1 0,0-1 0,0 1-1,0-1 1,-1 1 0,1-1 0,0 1-1,0-1 1,-1 1 0,1 0-1,0-1 1,-1 1 0,1-1 0,0 1-1,-1 0 1,1-1 0,-1 1 0,1 0-1,0-1 1,-1 1 0,1 0-1,-1 0 1,1-1 0,-1 1 0,1 0-1,-1 0 1,1 0 0,-1 0-1,1 0 1,-1-1 0,0 1 0,-28-11-9,-1 1 1,1 1-1,-45-6 1,-98-9-25,162 23 33,-35-2 13,149 2 5,132 2 34,-235-1-52,1 0 1,-1 1 0,1-1 0,-1 0-1,1 0 1,-1 1 0,0-1-1,1 1 1,-1-1 0,0 1 0,1 0-1,-1-1 1,0 1 0,0 0 0,1 0-1,-1 0 1,0 0 0,0 0-1,0 0 1,0 0 0,-1 0 0,1 0-1,0 1 1,0-1 0,-1 0 0,1 1-1,0-1 1,-1 0 0,0 1 0,1-1-1,-1 1 1,0-1 0,1 2-1,-1 0 1,0 0-1,0 0 0,0 0 1,-1 0-1,1 0 0,-1 0 0,1 0 1,-1 0-1,0 0 0,0 0 1,-1 0-1,1-1 0,0 1 0,-1 0 1,-2 3-1,-8 5 0,1 0 0,-2-1 0,1-1 0,-20 12 0,-18 14 0,42-28-21,-1-1-1,1 0 1,-16 7 0,7-6-278</inkml:trace>
</inkml:ink>
</file>

<file path=ppt/ink/ink13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7"/>
    </inkml:context>
    <inkml:brush xml:id="br0">
      <inkml:brushProperty name="width" value="0.05" units="cm"/>
      <inkml:brushProperty name="height" value="0.05" units="cm"/>
      <inkml:brushProperty name="color" value="#66CC00"/>
    </inkml:brush>
  </inkml:definitions>
  <inkml:trace contextRef="#ctx0" brushRef="#br0">1 482 32431,'-1'-13'77,"2"0"-1,0 0 1,4-18 0,-7 42-70,2 0 0,-1 0 1,3 14-1,-1 12-7,-1 723 0,5-860 0,20-111 0,-12 118 0,20-126 0,-23 170 0,2 0 0,25-66 0,-33 105 0,0 0 0,1 1 0,0-1 0,0 1 0,1 1 0,13-16 0,-16 21 0,1-1 0,0 1 0,0 0 0,0 0 0,0 0 0,0 1 0,1-1 0,-1 1 0,1 0 0,0 0 0,-1 1 0,1-1 0,0 1 0,0 0 0,10 0 0,-8 0 0,0 1 0,0 0 0,1 1 0,-1-1 0,14 4 0,-18-3 0,0 1 0,0-1 0,0 1 0,0-1 0,0 1 0,-1 0 0,1 0 0,0 0 0,-1 1 0,0-1 0,1 0 0,-1 1 0,0 0 0,3 5 0,1 5 0,0 1 0,0-1 0,-2 1 0,1 1 0,-2-1 0,0 0 0,-1 1 0,0 0 0,-1 0 0,-1-1 0,0 1 0,-1 0 0,-1 0 0,-3 14 0,1-18-1,1 0 0,-2-1 0,0 0-1,0 0 1,0 0 0,-2 0 0,1-1 0,-1 0 0,0 0 0,-1-1 0,0 0-1,0 0 1,-1-1 0,0 0 0,-12 7 0,-16 9-9,-2-2 0,-60 26 0,92-45 3,4-1 2,0 0-1,0 0 0,0 0 1,0 1-1,0-1 0,0 0 1,0 1-1,0 0 0,1 0 1,-1 0-1,1 0 1,-4 4-1,21-5-85,30 0 90,-1-2-1,1-2 0,-1-2 1,87-21-1,-105 18 5,0 0 1,0-2-1,-1-2 0,46-26 0,-64 33 0,1-1-1,-1 0 1,0 0 0,-1 0-1,1-1 1,-1 0 0,-1 0 0,1-1-1,-1 1 1,0-1 0,-1 0-1,0-1 1,0 1 0,-1-1-1,0 0 1,-1 1 0,1-1-1,0-14 1,0-2 3,-1 0 1,-1 1-1,-1-1 1,-7-47-1,6 67-4,-1 1 0,0-1 1,0 1-1,0-1 0,0 1 0,-1 0 0,0 0 1,0 0-1,0 0 0,0 1 0,0-1 0,-1 1 1,0 0-1,1 0 0,-1 0 0,0 0 0,-1 1 1,1-1-1,0 1 0,-1 0 0,1 0 0,-1 1 1,0 0-1,0-1 0,1 2 0,-1-1 1,0 0-1,-9 1 0,12 0-2,0 1-1,1-1 1,-1 0 0,1 1 0,-1-1-1,1 1 1,-1 0 0,1-1 0,-1 1-1,1 0 1,-1 0 0,1 0 0,0 0-1,0 0 1,0 0 0,-1 0 0,1 1-1,0-1 1,0 0 0,0 1 0,1-1-1,-1 1 1,0-1 0,1 1 0,-1-1-1,0 1 1,1-1 0,-1 3-1,-7 47-7,8-47 8,-3 27 0,1 1 0,2-1 0,1 1 0,2-1 0,8 41 0,-8-61 0,-1-1 0,1 0 0,1 0 0,0 0 0,0 0 0,1-1 0,0 0 0,1 0 0,0 0 0,0-1 0,1 1 0,0-1 0,1-1 0,-1 0 0,2 0 0,-1 0 0,1-1 0,-1 0 0,16 7 0,-14-10 0,0 1 0,1-2 0,-1 1 0,1-2 0,-1 1 0,1-1 0,20-1 0,-28 0 0,0-1 0,0 1 0,0-1 0,-1 0 0,1 1 0,0-1 0,0-1 0,0 1 0,-1 0 0,1-1 0,-1 1 0,1-1 0,-1 0 0,0 0 0,1 0 0,-1 0 0,0 0 0,0 0 0,-1 0 0,1-1 0,0 1 0,-1-1 0,1 1 0,-1-1 0,0 0 0,0 0 0,0 1 0,0-1 0,0-5 0,3-11 0,0 0 0,-2 0 0,1-29 0,-3 30 0,2-16 0,-2-1 0,2 0 0,2 0 0,1 1 0,16-59 0,-20 89 0,1 0 0,0 0 0,-1 0 0,1 1 0,0-1 0,1 1 0,-1 0 0,1-1 0,-1 1 0,1 0 0,0 1 0,0-1 0,0 0 0,1 1 0,-1 0 0,1 0 0,-1 0 0,8-3 0,-3 2 0,-1 2 0,1-1 0,0 1 0,0 0 0,0 0 0,0 1 0,0 0 0,15 3 0,-20-3 0,1 1 0,-1 0 0,1 0 0,-1 0 0,0 1 0,1-1 0,-1 1 0,0 0 0,0 0 0,0 0 0,0 0 0,0 0 0,-1 1 0,1-1 0,-1 1 0,1 0 0,-1-1 0,0 1 0,0 0 0,0 0 0,-1 1 0,1-1 0,-1 0 0,1 1 0,-1-1 0,1 7 0,2 8 0,-1 1 0,-1-1 0,-1 0 0,-1 20 0,0-27 0,-1 1 0,-1-1 0,1 0 0,-2 0 0,0 1 0,0-2 0,-1 1 0,0 0 0,-1-1 0,0 0 0,-1 0 0,0 0 0,-9 11 0,-18 34 0,29-49-1,1 1 0,0 0-1,0 0 1,0 1 0,1-1 0,0 0-1,1 1 1,0 0 0,0-1 0,0 15 0,1-20 1,1-1-1,-1 0 1,0 1 0,1-1 0,-1 0 0,1 0 0,-1 0 0,1 1 0,0-1 0,-1 0 0,1 0 0,0 0-1,0 0 1,0 0 0,0 0 0,0 0 0,0-1 0,0 1 0,0 0 0,0 0 0,0-1 0,1 1 0,-1-1-1,0 1 1,0-1 0,1 1 0,-1-1 0,0 0 0,1 0 0,-1 1 0,3-1 0,53 1 0,-41-1 0,-6 0 0,0 0 0,0-1 0,0 0 0,0-1 0,0 0 0,0 0 0,0-1 0,12-6 0,-15 6 0,1-2 0,-2 1 1,1-1-1,-1 0 0,1 0 0,-1-1 1,-1 0-1,1 0 0,-1 0 0,8-14 1,-4 7-1,-2-2 1,0 1 0,0-1 0,-1-1 0,-1 1 0,5-29 0,6-98 4,-2 13-3,-14 126-1,1 0-1,-1 0 1,1 0 0,0 0 0,0 1 0,0-1-1,0 0 1,0 1 0,1-1 0,-1 1-1,1-1 1,0 1 0,-1-1 0,1 1-1,0 0 1,0 0 0,1 0 0,-1 0-1,0 1 1,5-4 0,-3 4 0,0 0 0,0 0 0,0 0 0,0 0 0,1 1 0,-1 0 0,0-1 1,0 2-1,0-1 0,0 0 0,1 1 0,-1 0 0,0 0 0,5 2 0,-1 0-1,-1 1 0,0-1 0,1 2 0,-1-1 0,-1 1 0,1 0 0,-1 0 0,0 1 0,0 0 0,0 0 0,-1 0 0,7 11 0,-2-2 0,0 0 0,-2 1 0,0 0 0,11 31 0,-14-30 0,-2 0 0,0 0 0,0 0 0,-2 0 0,0 0 0,-1 0 0,-1 1 0,-4 24 0,3-34 0,-1 0 0,0-1 0,0 1 0,-1-1 0,1 1 0,-2-1 0,1 0 0,-1 0 0,0-1 0,-1 0 0,1 0 0,-1 0-1,0 0 1,-1-1 0,1 0 0,-12 7 0,1-3 1,0 1-1,-1-2 1,0 0 0,0-1-1,-38 8 1,50-13 0,0-1 0,0 0 0,0 0 1,0 0-1,0-1 0,0 0 1,0-1-1,0 1 0,0-1 0,-6-1 1,9 1-2,1-1 0,-1 1-1,0-1 1,1 1 0,-1-1 0,1 0 0,0 1 0,0-1 0,-1-1 0,1 1 0,1 0 0,-1 0 0,0-1 0,0 1 0,1-1 0,0 1 0,-1-1 0,1 0 0,0 0 0,0 1 0,-1-7 0,-4-25-4,1 0 0,1 0 0,2-65 0,2 90 4,1 8 0,-1 0 0,0 1-1,0-1 1,1 0 0,-1 0 0,1 0-1,-1 1 1,1-1 0,-1 0 0,1 0-1,-1 1 1,1-1 0,-1 0 0,1 1-1,0-1 1,0 1 0,-1-1 0,1 1 0,0-1-1,0 1 1,-1-1 0,1 1 0,0 0-1,0-1 1,0 1 0,0 0 0,0 0-1,0 0 1,-1 0 0,1 0 0,0 0-1,0 0 1,2 0 0,2 0-1,0 0-1,0 0 1,0 1 0,0 0-1,9 2 1,-2 2 1,-1 1 0,0 1 0,0 0 0,-1 0 0,1 1 0,-2 0 0,17 17 0,12 11 0,-23-24 0,1 0 0,0-1 0,1 0 0,0-2 0,0 0 0,1 0 0,0-2 0,1 0 0,0-2 0,0 0 0,0-1 0,0 0 0,1-2 0,-1 0 0,1-2 0,21-1 0,-37 1 0,-1-1 0,0 1 0,1-1 0,-1 0 1,0 0-1,0 0 0,0 0 0,1-1 0,-2 1 0,1-1 0,0 0 0,0 0 1,0 0-1,-1 0 0,1 0 0,1-3 0,0 1 1,-1-1-1,1 0 1,-2 0-1,1 0 1,0 0-1,-1 0 1,0-1-1,2-9 1,0-7 1,0-1 0,-2 1 1,-1-42-1,-2 47-2,2-14 0,0 7 3,-1 0 0,-1-1 0,-1 1 0,-1 0 0,-1 0 0,-11-33 0,11 54 22,-1 9-21,-2 14-11,-1 53 8,3 0 1,6 105 0,-1-167-2,1 0 0,1 0 0,0 0 0,0-1 0,1 1 0,0-1 0,1 1 0,0-1 0,7 10 0,-8-15 0,0 0 0,0 0 0,0 0 0,1-1 0,-1 0 0,1 1 0,1-2 0,-1 1 0,0 0 0,1-1 0,0 0 0,0 0 0,0 0 0,0 0 0,0-1 0,0 0 0,1 0 0,-1-1 0,8 2 0,-8-2 0,1 0 0,-1-1 0,1 1 0,-1-1 0,1-1 0,-1 1 0,1-1 0,10-2 0,-13 2 0,-1 0 0,0-1 0,0 1 0,1 0 0,-1-1 0,0 0 0,0 1 0,0-1 0,-1 0 0,1 0 0,0 0 0,-1 0 0,1 0 0,-1 0 0,0-1 0,0 1 0,0 0 0,0-1 0,0 1 0,0-1 0,0-2 0,7-32 0,-2 0 0,1-49 0,-6 58 0,1 0 0,1 0 0,2 1 0,1 0 0,14-42 0,-19 65 0,1-1 0,0 1 0,1 0 0,-1-1 0,1 1 0,0 0 0,0 1 0,0-1 0,0 0 0,1 1 0,0 0 0,-1 0 0,1 0 0,0 0 0,1 1 0,5-4 0,-4 4 0,0 0 0,0 1 0,0 0 0,1 0 0,-1 0 0,0 0 0,1 1 0,-1 0 0,0 1 0,1-1 0,-1 1 0,6 2 0,-7-1 0,-1-1 0,1 1 0,-1 0 0,0 1 0,0-1 0,0 1 0,0-1 0,-1 1 0,1 0 0,-1 1 0,1-1 0,-1 1 0,0-1 0,0 1 0,-1 0 0,1 0 0,-1 0 0,0 1 0,2 5 0,2 5 0,0 1 0,-1 0 0,-1-1 0,2 24 0,-2-17 0,-2 0 0,-1-1 0,-1 1 0,-2 28 0,0-42 0,1 0 0,-1 0 0,0 1 0,-1-1 0,0 0 0,0-1 0,0 1 0,-1-1 0,-1 1 0,1-1 0,-1 0 0,0-1 0,-12 13 0,7-9 0,-1-1 0,0 0 0,-1 0 0,1-1 0,-2 0 0,1-1 0,-1-1 0,0 0 0,0-1 0,-1 0 0,0-1 0,1 0 0,-1-1 0,-1-1 0,-14 1 0,27-3 0,0 0 0,0-1 0,0 1 0,1 0 0,-1-1 0,0 1 0,0-1 0,1 0 0,-1 0 0,0 1 0,1-1 0,-1 0 0,1 0 0,-1-1 0,1 1 0,-1 0 0,1 0 0,0-1 0,0 1 0,0-1 0,0 1 0,0-1 0,0 1 0,0-1 0,0 0 0,0 1 0,1-1 0,-1 0 0,1 0 0,-1 0 0,1 1 0,0-3 0,-2-9 0,1-1 0,0 1 0,2-22 0,0 14 0,-2 10 0,1-5 0,0-1 0,1 0 0,1 0 0,5-22 0,-6 35 0,0 1 0,-1 0 0,1 0 0,0 0 0,1 0 0,-1 0 0,1 0 0,-1 1 0,1-1 0,0 0 0,0 1 0,0-1 0,0 1 0,0 0 0,1 0 0,-1 0 0,1 0 0,-1 0 0,1 0 0,0 1 0,0-1 0,0 1 0,0 0 0,0-1 0,0 2 0,0-1 0,0 0 0,0 0 0,0 1 0,5 0 0,-6 0 0,1 0 0,0 1 0,-1-1 0,0 1 0,1 0 0,-1 0 0,1-1 0,-1 2 0,0-1 0,0 0 0,1 0 0,-1 1 0,0-1 0,0 1 0,0 0 0,-1 0 0,1-1 0,0 1 0,1 3 0,28 47 0,-15-22 0,-9-19 0,1 1 0,1-1 0,-1 0 0,2-1 0,-1 0 0,2-1 0,-1 0 0,1 0 0,0-1 0,1-1 0,0 0 0,0 0 0,0-2 0,1 1 0,0-1 0,0-1 0,1 0 0,-1-1 0,1-1 0,21 2 0,-28-4 0,0 0 0,0 0 0,0-1 0,0 0 0,-1 0 0,9-2 0,-12 1 0,0 1 0,0-1 0,-1 1 0,1-1 0,-1 0 0,1 0 0,-1 0 0,0 0 0,1-1 0,-1 1 0,0 0 0,-1-1 0,1 0 0,0 1 0,2-6 0,1-5 0,0 1 0,-1-1 0,0 0 0,0 0 0,-2-1 0,3-26 0,-5-86 0,-2 58 0,2 43 0,-1-5 0,2-1 0,9-60 0,-9 84 0,1-1 0,0 1 0,0 0 0,1-1 0,-1 1 0,2 0 0,-1 1 0,1-1 0,0 1 0,0-1 0,1 1 0,0 0 0,0 1 0,1-1 0,-1 1 0,1 0 0,8-5 0,-7 4 0,-6 0 0,0 0 0,0 0 0,-1 0 0,0 0 0,0-1 0,0 1 0,-2-7 0,2 10 0,4-99 0,-2 85 0,-2 65 0,-19 198 0,-1 48 0,18-250 0,1 34 0,1-71 0,1-1 0,-1 0 0,1 1 0,1-1 0,-1 1 0,1-1 0,0 0 0,5 10 0,-4-13 0,-1 0 0,1 0 0,0 0 0,0 0 0,0-1 0,0 1 0,0-1 0,1 0 0,-1 0 0,1 0 0,0 0 0,-1 0 0,1-1 0,0 0 0,0 0 0,0 0 0,0 0 0,0 0 0,0-1 0,0 0 0,6 0 0,-3 0 0,1 0 0,-1-1 0,1 0 0,-1 0 0,0-1 0,1 0 0,-1 0 0,0 0 0,0-1 0,11-6 0,-6 0 0,-1 0 0,0 0 0,0-2 0,-1 1 0,0-1 0,-1 0 0,0-1 0,-1 0 0,0-1 0,-1 0 0,0 0 0,-1 0 0,-1-1 0,0 0 0,-1 0 0,3-16 0,2-22 0,-3-1 0,-2 1 0,-3-59 0,-1 93 0,0 17 0,0 0 0,0 0 0,-1 0 0,1 0 0,0 0 0,0 0 0,-1 0 0,1 0 0,-1 0 0,1 0 0,-1 0 0,1 0 0,-1 0 0,1 0 0,-1 1 0,0-1 0,0 0 0,1 0 0,-1 1 0,0-1 0,0 1 0,0-1 0,0 0 0,0 1 0,0 0 0,0-1 0,0 1 0,0 0 0,0-1 0,0 1 0,0 0 0,0 0 0,0 0 0,0 0 0,0 0 0,-2 0 0,1 0 0,0 0 0,-1 0 0,1 0 0,-1 1 0,1-1 0,-1 1 0,1 0 0,0-1 0,-1 1 0,1 0 0,0 0 0,0 1 0,0-1 0,0 0 0,0 1 0,-2 1 0,-1 3 0,1 1 0,0-1 0,1 1 0,-1-1 0,1 1 0,1 0 0,-1 1 0,1-1 0,0 0 0,1 1 0,-1 9 0,-1 17 0,1 38 0,2-58 0,0 19 0,-1-8 0,1-1 0,6 38 0,-4-54 0,0 1 0,0-1 0,1 0 0,0 0 0,0 0 0,1 0 0,0-1 0,0 1 0,1-1 0,0 0 0,6 7 0,-3-7 0,0 0 0,0 0 0,0-1 0,0 0 0,1-1 0,0 0 0,0 0 0,1-1 0,0 0 0,-1 0 0,1-1 0,0-1 0,0 1 0,1-2 0,-1 1 0,0-2 0,1 1 0,-1-1 0,0-1 0,1 0 0,15-3 0,-21 2 0,-1 0 0,0 0 0,0 0 0,0 0 0,0-1 0,-1 0 0,1 0 0,-1 0 0,1 0 0,-1 0 0,0 0 0,0-1 0,0 0 0,-1 1 0,1-1 0,-1 0 0,0 0 0,0-1 0,2-6 0,1-4 0,0-1 0,-1 0 0,-1-1 0,2-18 0,-3-88 0,-4 95 0,2 0 0,1 1 0,1-1 0,9-43 0,-10 69 0,-1 0 0,1 0 0,-1 0 0,1 0 0,0 0 0,0 0 0,0 0 0,0 1 0,0-1 0,0 0 0,1 0 0,-1 1 0,0-1 0,1 1 0,-1-1 0,1 1 0,3-2 0,-3 2 0,-1 1 0,1-1 0,0 1 0,-1-1 0,1 1 0,-1 0 0,1 0 0,0 0 0,-1 0 0,1 0 0,0 0 0,-1 1 0,1-1 0,-1 0 0,1 1 0,0 0 0,2 0 0,1 2 0,-1 0 0,1 0 0,-1 0 0,1 0 0,-1 1 0,0 0 0,-1 0 0,1 0 0,0 0 0,-1 0 0,4 8 0,1 5 0,0 0 0,-2 1 0,0 0 0,-1 0 0,-1 0 0,3 27 0,-1 113 0,-6-138 0,0-11 0,-1-1 0,0 1 0,-1-1 0,0 0 0,0 0 0,0 0 0,-1 0 0,0 0 0,-1 0 0,0-1 0,-7 11 0,6-15 0,4-12 0,4-21 0,-3 23 0,6-24 0,1 0 0,2 0 0,1 1 0,1 0 0,17-31 0,-3 2 0,-15 34-6,1 0-1,1 0 1,1 1-1,26-35 1,-38 58 6,0-1 0,0 1 0,0-1 0,0 1 0,1-1 0,-1 1 0,0 0 0,1 0 0,-1 0 0,1 0 0,-1 0 0,1 0 0,0 0 0,-1 0 0,1 1 0,0-1 0,0 1 0,-1-1 0,1 1 0,0 0 0,0 0 0,0-1 0,0 1 0,-1 0 0,4 1 0,-5-1 0,1 0 0,-1 0 0,1 1 0,0-1 0,-1 0 0,0 0 0,1 1 0,-1-1 0,1 0 0,-1 1 0,1-1 0,-1 0 0,0 1 0,1-1 0,-1 1 0,1-1 0,-1 1 0,0-1 0,0 1 0,1-1 0,-1 1 0,0-1 0,0 1 0,0-1 0,0 1 0,1-1 0,-1 1 0,0 0 0,2 20 0,-2-16 0,3 67 0,-10 91 0,-1-1 0,8-159 0,0 1 0,0 0 0,1 0 0,-1 0 0,1 0 0,-1-1 0,1 1 0,1 0 0,-1 0 0,0-1 0,1 1 0,2 3 0,-2-4 0,0-1 0,0 0 0,0 0 0,0-1 0,0 1 0,1 0 0,-1-1 0,1 1 0,-1-1 0,1 0 0,-1 0 0,1 0 0,0 0 0,0 0 0,-1-1 0,6 1 0,1 0 0,-1 0 0,0 0 0,1-1 0,9-1 0,-15 1 0,-1 0 0,1-1 0,-1 1 0,0-1 0,1 0 0,-1 1 0,1-1 0,-1-1 0,0 1 0,0 0 0,0 0 0,0-1 0,0 1 0,0-1 0,0 0 0,0 0 0,0 1 0,1-4 0,6-9 0,-2 0 0,1-1 0,-2 0 0,9-29 0,11-71 0,-11 47 0,-6 33 0,16-44 0,-21 69 0,1 0 0,0-1 0,0 2 0,1-1 0,0 1 0,1 0 0,0 0 0,11-10 0,-16 17 0,0 0 0,0 0 0,0 0 0,0 1 0,1-1 0,-1 1 0,0 0 0,1 0 0,-1 0 0,1 0 0,-1 0 0,1 0 0,-1 0 0,1 1 0,0 0 0,-1-1 0,1 1 0,0 0 0,-1 0 0,1 0 0,0 1 0,2 0 0,-3 0 0,0 0 0,0 0 0,0 0 0,0 0 0,0 0 0,0 0 0,-1 1 0,1-1 0,-1 1 0,1-1 0,-1 1 0,1 0 0,-1 0 0,0-1 0,0 1 0,0 0 0,0 0 0,0 0 0,0 0 0,0 0 0,-1 0 0,1 1 0,-1-1 0,0 0 0,1 3 0,-1-4 0,0 0 0,0 0 0,1 0 0,-1 0 0,0 0 0,0 0 0,0 0 0,0 0 0,0 0 0,0 0 0,-1 0 0,1 0 0,0 0 0,0 0 0,-1-1 0,1 1 0,-1 0 0,1 0 0,-1 0 0,1 0 0,-1 0 0,1-1 0,-2 2 0,-19 0 0,9-2 0,6 1 0,1-1 0,-1 1 0,0 0 0,1 1 0,-1 0 0,1 0 0,-1 0 0,1 0 0,0 1 0,0 0 0,0 0 0,0 0 0,1 0 0,-1 1 0,1 0 0,0 0 0,0 0 0,0 1 0,1-1 0,-1 1 0,-4 9 0,0 1 0,0 0 0,1 1 0,1-1 0,0 1 0,1 1 0,-3 21 0,4-11 0,2 0 0,2 40 1,0-32 3,0-30-2,0 0-1,1 0 1,-1 0-1,1-1 0,0 1 1,0 0-1,1 0 0,-1 0 1,1-1-1,0 1 1,1-1-1,-1 1 0,1-1 1,0 0-1,0 0 1,0 0-1,4 4 0,-1-3 0,1 0-1,0 0 1,0 0-1,0-1 0,0 0 1,0-1-1,1 0 1,0 0-1,13 3 0,7-1 0,0-1 0,1-1-1,-1-2 1,1-1-1,30-3 1,-46 2 0,0-1 0,-1-1 0,1 0 0,-1-1 0,0 0 0,0 0 0,0-2 0,-1 1 0,0-1 0,0-1 0,0 0 0,-1-1 0,0 0 0,0 0 0,-1-1 0,9-11 0,-7 7 0,-1-1 0,0 0 0,-1-1 0,-1 0 0,0-1 0,-1 1 0,-1-1 0,0-1 0,-1 1 0,-1-1 0,4-27 0,-5-81 0,-3 89 0,0 27 0,0 0 0,0 0 0,0 0 0,-1 0 0,-4-16 0,5 23 0,-1 0 0,0 0 0,0 0 0,1 0 0,-2 0 0,1 0 0,0 0 0,0 0 0,0 1 0,-1-1 0,1 0 0,-1 1 0,1-1 0,-1 1 0,0 0 0,0-1 0,1 1 0,-1 0 0,0 0 0,0 0 0,0 0 0,0 1 0,0-1 0,-5 0 0,3 0 0,0 0 0,-1 0 0,1 0 0,0 1 0,-1 0 0,1 0 0,-1 0 0,1 1 0,-1-1 0,1 1 0,0 0 0,-1 0 0,1 1 0,0-1 0,0 1 0,0 0 0,0 0 0,0 0 0,0 1 0,1-1 0,-1 1 0,1 0 0,0 0 0,0 0 0,0 0 0,0 1 0,0-1 0,1 1 0,-1 0 0,1 0 0,0 0 0,0 0 0,1 0 0,-2 4 0,-3 9 0,0 0 0,1 0 0,1 1 0,-3 35 0,4 72 0,3-92 0,0-20 0,1 1 0,0 0 0,1-1 0,1 1 0,0-1 0,1 0 0,0 0 0,1 0 0,0-1 0,8 14 0,-10-21 0,1 1 0,0-1 0,0 1 0,0-1 0,0 0 0,1-1 0,0 1 0,0-1 0,0 0 0,0 0 0,1-1 0,-1 1 0,1-1 0,0 0 0,0-1 0,0 1 0,1-1 0,-1-1 0,0 1 0,1-1 0,-1 0 0,11 0 0,-9-1 0,0 0 0,-1 0 0,0 0 0,1-1 0,-1 0 0,7-2 0,-11 3 0,0-2 0,-1 1 0,1 0 0,-1 0 0,0-1 0,1 1 0,-1-1 0,0 0 0,0 0 0,0 0 0,0 0 0,0 0 0,-1 0 0,1 0 0,-1-1 0,2-2 0,3-7-27,-2 0 0,1-1 0,-2 1 0,1-1 0,-2 1 0,0-1 0,0 0 0,-1 0 1,-1-20-1,0-14-648</inkml:trace>
</inkml:ink>
</file>

<file path=ppt/ink/ink13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7"/>
    </inkml:context>
    <inkml:brush xml:id="br0">
      <inkml:brushProperty name="width" value="0.05" units="cm"/>
      <inkml:brushProperty name="height" value="0.05" units="cm"/>
      <inkml:brushProperty name="color" value="#66CC00"/>
    </inkml:brush>
  </inkml:definitions>
  <inkml:trace contextRef="#ctx0" brushRef="#br0">1 56 31118,'0'3'1009,"6"0"-705,30-3-128,14 0-96,12 0-48,10 0-16,0 0 16,-7-3-32,-12-6 0,-14-2 0,-16 2 0,-10 6 0,-13-9 0,0 9-32,-46-3-64,-23 3-320,-13 0-1233</inkml:trace>
</inkml:ink>
</file>

<file path=ppt/ink/ink1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5"/>
    </inkml:context>
    <inkml:brush xml:id="br0">
      <inkml:brushProperty name="width" value="0.025" units="cm"/>
      <inkml:brushProperty name="height" value="0.025" units="cm"/>
      <inkml:brushProperty name="color" value="#FFFFFF"/>
    </inkml:brush>
  </inkml:definitions>
  <inkml:trace contextRef="#ctx0" brushRef="#br0">7 62 32159,'-5'-26'454,"4"23"-348,0 5-56,1 40-66,1-33 30,16 149-14,-1-35 0,0 221 0,-18-441 0,5-125 0,-3 220 0,1 0 0,-1 0 0,0 0 0,0 1 0,1-1 0,-1 0 0,1 0 0,0 1 0,-1-1 0,1 0 0,0 0 0,0 1 0,0-1 0,0 1 0,1-1 0,-1 1 0,0 0 0,0-1 0,1 1 0,-1 0 0,1 0 0,-1 0 0,1 0 0,0 0 0,-1 0 0,1 0 0,0 1 0,0-1 0,2 0 0,4 0 0,0 0 0,-1 1 0,1 0 0,0 0 0,-1 1 0,9 2 0,3 1 0,-1 0 0,20 9 0,-27-9 0,0 0 0,0 0 0,0-1 0,1 0 0,-1-1 0,1-1 0,-1 0 0,1 0 0,20-2 0,-31 0 0,0 1 0,-1-1 0,1 1 0,-1-1 0,1 1 0,-1-1 0,1 0 0,-1 1 0,1-1 0,-1 0 0,1 0 0,-1 1 0,0-1 0,1 0 0,-1 0 0,0 0 0,0 1 0,0-1 0,0 0 0,0 0 0,0 0 0,0 0 0,0-1 0,0-30 0,-1 22 0,2-68 0,-4 1 0,-15-89 0,15 155 0,0 10 0,-1 10 0,0 37 0,1 0 0,5 59 0,0-22 0,0-19 0,3 1 0,21 106 0,-22-123-16,-4-47-64</inkml:trace>
</inkml:ink>
</file>

<file path=ppt/ink/ink13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7"/>
    </inkml:context>
    <inkml:brush xml:id="br0">
      <inkml:brushProperty name="width" value="0.05" units="cm"/>
      <inkml:brushProperty name="height" value="0.05" units="cm"/>
      <inkml:brushProperty name="color" value="#66CC00"/>
    </inkml:brush>
  </inkml:definitions>
  <inkml:trace contextRef="#ctx0" brushRef="#br0">143 0 32335,'-8'0'31,"1"0"0,0 0 1,0 1-1,-1 0 0,1 0 0,0 1 1,0 0-1,0 0 0,-8 4 0,10-3-30,1-1 0,0 1-1,1 1 1,-1-1 0,1 0-1,-1 1 1,1 0 0,0 0 0,0 0-1,1 0 1,-1 0 0,1 1-1,0-1 1,-3 8 0,3-7 0,0 1 1,0 0 0,0 0 0,1 0 0,0 0 0,0 0-1,0 0 1,1 0 0,0 0 0,0 0 0,0 0 0,1 0-1,0 0 1,2 9 0,-1-11-1,0 0 0,0 0-1,0 0 1,1 0 0,-1 0 0,1 0-1,0-1 1,0 1 0,0-1 0,0 0-1,1 0 1,0 0 0,-1-1 0,1 1-1,0-1 1,0 0 0,0 0 0,0 0 0,6 2-1,11 1 2,0-1-1,1 0 1,-1-1-1,1-2 1,37-1-1,-34 0 6,-22 0-6,1 0 0,-1 0-1,1 0 1,-1 0 0,1-1-1,-1 0 1,1 1 0,-1-1-1,0 0 1,1-1 0,-1 1 0,0-1-1,0 1 1,0-1 0,0 0-1,0 0 1,0 0 0,0 0-1,-1-1 1,1 1 0,-1-1-1,0 0 1,0 0 0,0 1-1,0-1 1,0-1 0,0 1 0,-1 0-1,0 0 1,1-1 0,-1 1-1,-1 0 1,1-1 0,0-5-1,0 1 3,0 1-1,-1 0 1,0-1 0,-1 1-1,0-1 1,0 1-1,0 0 1,-1 0-1,0 0 1,-5-12-1,4 14-2,0-1 0,-1 1 0,1 1 0,-1-1 0,0 0 0,0 1 0,-1 0 0,1 0-1,-1 0 1,0 0 0,0 1 0,0 0 0,-9-4 0,0 2-5,1 1 0,-1 1 0,0 0 0,0 1 0,0 1 0,0 0 0,0 0-1,0 1 1,-17 3 0,24-2-198,1-1 0,-1 1 0,0 0-1,1 1 1,-8 2 0,-20 17-5091,33-19 4975</inkml:trace>
</inkml:ink>
</file>

<file path=ppt/ink/ink13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4"/>
    </inkml:context>
    <inkml:brush xml:id="br0">
      <inkml:brushProperty name="width" value="0.05" units="cm"/>
      <inkml:brushProperty name="height" value="0.05" units="cm"/>
      <inkml:brushProperty name="color" value="#FFFFFF"/>
    </inkml:brush>
  </inkml:definitions>
  <inkml:trace contextRef="#ctx0" brushRef="#br0">0 159 31294,'0'0'585,"3"0"-271,90 2-47,-38 0-213,-1-2-1,106-14 0,-45-1-33,0 0-20,-100 12 2,0 0 1,-1-2-1,1 0 1,-1 0-1,18-10 1,-32 15-3,1 0 0,-1 0 0,1 0 1,-1-1-1,1 1 0,-1 0 0,0 0 0,1 0 0,-1-1 1,1 1-1,-1 0 0,0 0 0,1-1 0,-1 1 0,0 0 1,1-1-1,-1 1 0,0 0 0,1-1 0,-1 1 0,0-1 1,0 1-1,0 0 0,1-1 0,-1 1 0,0-1 0,0 1 0,0-1 1,0 1-1,0-1 0,0 1 0,0 0 0,0-1 0,0 1 1,0-1-1,0 1 0,0-1 0,0 1 0,0-1 0,0 1 1,0-1-1,-1 1 0,1 0 0,0-1 0,0 1 0,-1-1 1,1 1-1,0 0 0,0-1 0,-1 1 0,1 0 0,0-1 1,-1 1-1,1 0 0,0-1 0,-1 1 0,1 0 0,-1 0 1,1 0-1,-1-1 0,1 1 0,0 0 0,-1 0 0,1 0 0,-2 0 1,-34-12 7,32 11-8,-61-13 5,-68-5 1,37 6-4,126 13 9,-18-2-4,1 2 0,24 1 0,1 8-2,-1 0 1,72 30-1,-105-38-5,0 0 0,-1 1 0,1 0 0,0-1 0,-1 1 0,1 1 0,-1-1 0,0 0 0,0 1 0,0 0 0,0 0 0,0-1 0,-1 2 0,1-1 0,-1 0 0,0 0 0,0 1 0,0-1 0,0 1 0,0 0 0,-1 0 0,0-1 0,0 1 0,0 0 0,0 0 0,0 0 0,-1 0 0,0 0 0,0 0 0,0 6 0,0 1 1,0 1 0,-1-1 0,0 1 0,0-1-1,-6 20 1,5-27-4,1-1-1,-1 1 1,0 0-1,0-1 1,0 0 0,-1 1-1,1-1 1,-1 0-1,0 0 1,0-1-1,0 1 1,0 0-1,0-1 1,0 0-1,-1 0 1,1 0-1,-1 0 1,1 0-1,-9 1 1,-14 2-829,0-5-2594</inkml:trace>
</inkml:ink>
</file>

<file path=ppt/ink/ink13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6"/>
    </inkml:context>
    <inkml:brush xml:id="br0">
      <inkml:brushProperty name="width" value="0.05" units="cm"/>
      <inkml:brushProperty name="height" value="0.05" units="cm"/>
      <inkml:brushProperty name="color" value="#FFFFFF"/>
    </inkml:brush>
  </inkml:definitions>
  <inkml:trace contextRef="#ctx0" brushRef="#br0">1 821 31903,'0'14'70,"2"33"168,-1-44-232,0-1 0,0 1 1,0 0-1,0 0 1,0-1-1,1 1 0,-1-1 1,1 1-1,-1-1 1,1 1-1,0-1 0,0 0 1,4 3-1,0 0 2,1 0-1,0-1 1,0 0-1,0 0 0,0-1 1,1 0-1,-1 0 1,1-1-1,0 0 1,12 1-1,-15-2-1,0 0 0,0-1-1,0 0 1,0 0 0,1 0-1,-1-1 1,0 1 0,0-1-1,0 0 1,0-1 0,0 1-1,-1-1 1,1 0 0,0-1-1,-1 1 1,1-1 0,6-4-1,0-6 8,1 1 0,-1-1-1,-1-1 1,0 0 0,-1 0-1,-1-1 1,0-1 0,-1 1-1,0-1 1,-2 0 0,0 0-1,0-1 1,2-19 0,1-26-1,-3 0 0,-3-77-1,-2 114-8,0-24-5,-2 1-1,-2-1 0,-3 1 1,-15-60-1,-7 8 16,20 85-1,8 15-12,1-1 0,0 1 0,0 0 0,0 0 0,-1 0 0,1 0 1,0-1-1,0 1 0,-1 0 0,1 0 0,0 0 0,0 0 0,-1 0 0,1 0 1,0 0-1,-1 0 0,1 0 0,0 0 0,0 0 0,-1 0 0,1 0 0,0 0 1,0 0-1,-1 0 0,1 0 0,0 0 0,-1 0 0,1 0 0,0 0 0,0 0 1,-1 1-1,1-1 0,0 0 0,0 0 0,0 0 0,-1 0 0,1 1 1,0-1-1,0 0 0,0 0 0,-1 1 0,1-1 0,0 0 0,0 0 0,0 1 1,0-1-1,0 0 0,0 0 0,-1 1 0,1-1 0,0 0 0,0 0 0,0 1 1,0-1-1,0 0 0,0 1 0,-4 18 0,1 0 0,0 0 0,1 0 0,2 0 0,1 34 0,1-6 0,-2 82 7,22 154-1,14 30-16,-31-292 8,1-12 0,-6-9 1,0 0 1,0 1 0,0-1 0,1 0-1,-1 0 1,0 0 0,0 0-1,0 0 1,1 0 0,-1 0-1,0 0 1,0 0 0,1 0-1,-1-1 1,0 1 0,0 0 0,0 0-1,1 0 1,-1 0 0,0 0-1,0 0 1,0 0 0,1 0-1,-1-1 1,0 1 0,0 0 0,0 0-1,0 0 1,0 0 0,1-1-1,-1 1 1,0 0 0,0 0-1,0 0 1,0-1 0,0 1 0,0 0-1,0 0 1,0-1 0,6-12 2,-1-1 0,-1 0 0,0 0 0,-1-1 0,2-28 0,1 6-1,0-2-1,4-25 0,19-65 0,-24 111 0,1 1 0,1 0 0,0 0 0,1 0 0,1 1 0,0 0 0,2 1 0,16-21 0,-21 31 0,-1 1 0,1-1 0,0 1 0,0 0 0,0 0 0,0 0 0,1 1 0,0 0 0,-1 1 0,1-1 0,0 1 0,11-1 0,-15 2 0,1 0 0,-1 1 0,1-1 0,0 1 0,-1 0 0,1 0 0,0 1 0,-1-1 0,1 1 0,-1-1 0,1 1 0,-1 0 0,1 1 0,-1-1 0,0 0 0,1 1 0,-1 0 0,0 0 0,0 0 0,0 0 0,-1 0 0,1 1 0,0-1 0,-1 1 0,1 0 0,1 3 0,0 1 0,0 1 0,0 1 0,-1-1 0,0 1 0,-1-1 0,0 1 0,0 0 0,-1-1 0,0 1 0,-1 0 0,0 0 0,-1 12 0,0-14 0,1 0 0,-2 0 0,1 0 0,-1 0 0,0 0 0,-1-1 0,1 1 0,-1-1 0,-1 1 0,1-1 0,-1 0 0,0-1 0,-1 1 0,1-1 0,-11 10 0,2-5-1,0 0-1,-1-2 1,0 1 0,0-2-1,-1 0 1,0 0 0,0-2-1,-1 0 1,1 0 0,-1-2-1,0 0 1,0-1 0,-28 1-1,42-3 1,1 0 0,-1 0 0,0 0 0,0 0 0,0 0 0,0 0 0,0-1 0,1 1 0,-1-1 0,0 1 0,0-1 0,1 1 0,-1-1 0,0 0 0,1 0 0,-1 0 0,1 0 0,-1 0 0,1-1 0,-1 1 0,1 0 0,0 0 0,0-1 0,-1 1 0,1-1 0,-1-2 0,0-2-3,1 1 0,0-1 0,0 0 0,0 0 0,0 1 0,1-1 0,1-6 0,-1 9 2,0 2 1,0 0 1,0 0-1,0 0 1,0 0-1,0 0 1,1 0-1,-1 0 1,0 0-1,1 0 1,-1 0-1,1 0 1,-1 0-1,1 1 1,-1-1-1,1 0 1,-1 0-1,1 0 1,0 1-1,0-1 1,-1 1-1,1-1 1,0 0-1,1 0 1,1 0-2,-1 0 0,1 0 1,0 0-1,0 0 0,-1 0 0,1 1 0,0-1 1,4 1-1,-1 0 0,-1 0 0,0 0 0,1 0 0,-1 1 0,0 0 0,0 0 0,0 1 0,1-1 0,7 4 0,-1 4 2,0 1 0,0 0 0,20 22 0,-18-18 0,0 0 0,17 12 0,-14-13 0,1-2 0,0 0 1,0-1-1,1-1 0,0-1 0,1 0 0,0-1 1,0-2-1,0 0 0,1-1 0,40 3 1,-60-7-1,9 0 3,1 0-1,-1-1 1,1 0-1,13-3 1,-20 3-2,-1-1 0,1 1 0,-1-1 0,1 0 0,-1 1 0,0-2 0,0 1 0,0 0 0,0-1 0,0 1 0,0-1 0,0 0 0,-1 0 0,0 0 0,3-4 0,1-3 5,-1 0 0,0 0 0,-1-1 0,0 0 1,0 1-1,-1-2 0,-1 1 0,3-16 0,-2-13 6,-2-43 1,-1 31-10,1-115 23,-16 294-23,14-113-3,-2 28 0,3-1 0,7 69 0,-6-98 0,1 0 0,1 0 0,0 0 0,1-1 0,0 1 0,1-1 0,0 0 0,1-1 0,0 1 0,0-1 0,1 0 0,1-1 0,16 18 0,-19-23-1,0-1 1,0 0-1,0 0 1,0 0-1,0 0 1,1-1-1,-1 0 1,1 0-1,0 0 1,-1-1-1,1 0 1,0 0-1,0-1 1,0 1-1,7-1 1,-8-1 0,0 1-1,-1 0 1,1-1-1,0 0 1,0 0 0,-1-1-1,1 1 1,-1-1-1,1 0 1,-1 0 0,0 0-1,0-1 1,0 1-1,0-1 1,0 0 0,0 0-1,-1-1 1,0 1-1,4-5 1,3-8 0,-1 0 0,-1-1 0,0 0 0,-1 0 0,-1-1 0,-1 1 0,-1-1 0,5-35 0,-4-9 0,-3-80 0,-3 82 0,-2-14 7,-22-117-1,11 98-3,10 166-3,6 21 0,22 165 0,-13-189 0,-5-21 0,3-1 0,19 62 0,-25-103 0,-1 0 0,2 1 0,-1-1 0,1 0 0,0-1 0,0 1 0,1-1 0,0 0 0,10 10 0,-11-12 0,0-1 0,1 0 0,-1 0 0,1 0 0,0-1 0,0 1 0,0-1 0,0-1 0,0 1 0,0-1 0,0 0 0,1 0 0,-1 0 0,11 0 0,-9-1 0,1 0 0,-1 0 0,1-1 0,0 0 0,14-4 0,-19 4 0,-1-1 0,1 1 0,0-1 0,-1 1 0,1-1 0,-1 0 0,1 0 0,-1 0 0,0 0 0,0-1 0,0 1 0,0-1 0,0 1 0,0-1 0,-1 0 0,0 1 0,2-4 0,2-7 0,-1 1 0,0 0-1,-1-1 1,0 0 0,-1 0 0,0-15-1,-2-84-7,-2 51 18,1 23-10,1-38 0,1 70 0,-1 0 0,1 0 0,0 0 0,1 0 0,0 0 0,0 1 0,0-1 0,0 0 0,6-8 0,-6 12 0,1 0 0,-1 0 0,1 0 0,-1 1 0,1-1 0,0 0 0,0 1 0,0 0 0,0 0 0,0 0 0,0 0 0,0 0 0,0 0 0,0 1 0,0-1 0,0 1 0,1 0 0,-1 0 0,0 0 0,0 1 0,0-1 0,0 1 0,0 0 0,0 0 0,0 0 0,0 0 0,0 0 0,0 0 0,0 1 0,0 0 0,-1-1 0,1 1 0,2 2 0,0 3 0,0 1 0,0-1 0,-1 1 0,0 0 0,0 0 0,-1 0 0,0 0 0,-1 0 0,1 1 0,-2-1 0,2 12 0,0 16 0,-1 52 0,-3-53 0,0-20 0,-1 0 0,0 0 0,-1 0 0,-1 0 0,-1 0 0,0-1 0,-1 1 0,0-1 0,-13 20 0,7-11 0,10-17 0,-2 5 0,7-17 0,106-298 0,-107 299 0,1-4 0,4-15 0,16-31 0,-21 49 0,1 1 0,0-1 0,1 1 0,-1 0 0,1 0 0,0 0 0,1 0 0,-1 0 0,1 1 0,9-7 0,-12 10 0,-1 0 0,1 0 0,0 0 0,-1 0 0,1 0 0,0 1 0,-1-1 0,1 0 0,0 1 0,0 0 0,0-1 0,-1 1 0,1 0 0,0 0 0,0 0 0,0 0 0,0 0 0,0 0 0,-1 1 0,1-1 0,0 1 0,2 0 0,-1 1 0,-1-1 0,0 1 0,0 0 0,0 0 0,0 0 0,-1 0 0,1 0 0,-1 0 0,1 0 0,-1 0 0,1 1 0,-1-1 0,1 5 0,3 6 0,-2 0 0,0 1 0,-1-1 0,2 24 0,-1 1 0,-2 1 0,-2-1 0,-1 1 0,-2-1 0,-11 47 0,11-71 0,2-8 0,0-1 0,0 1 0,1 1 0,-1-1 0,1 0 0,1 0 0,-1 0 0,1 1 0,0-1 0,0 0 0,2 8 0,8-10 0,-9-4 0,18 2-4,38-2 0,-51-1 3,-1 0 1,1 0-1,0 0 0,-1 0 1,1-1-1,-1 0 0,1 0 1,-1 0-1,0-1 0,0 0 1,7-5-1,-1-1 1,-1-1 1,-1 0-1,0-1 0,0 0 0,-1 0 1,0-1-1,-1 0 0,-1 0 0,0-1 1,0 0-1,-1 0 0,-1 0 0,0-1 1,2-13-1,1-20 3,-2-1-1,-3-83 1,-2 93-2,-4 26 12,4 12-13,0 0 1,0 0-1,0 0 1,0 0-1,0 0 0,0 1 1,0-1-1,0 0 0,0 0 1,0 0-1,0 0 0,0 0 1,0 1-1,0-1 0,0 0 1,0 0-1,0 0 0,0 0 1,0 0-1,0 0 0,-1 1 1,1-1-1,0 0 0,0 0 1,0 0-1,0 0 0,0 0 1,0 0-1,0 0 0,-1 0 1,1 0-1,0 0 0,0 0 1,0 0-1,0 1 0,0-1 1,-1 0-1,1 0 0,0 0 1,0 0-1,0 0 1,0 0-1,0 0 0,-1 0 1,1-1-1,0 1 0,0 0 1,0 0-1,0 0 0,0 0 1,-1 0-1,1 0 0,0 0 1,0 0-1,0 0 0,0 0 1,0 0-1,0 0 0,-1-1 1,1 1-1,0 0 0,0 0 1,0 0-1,-4 22 0,1 1 0,1-1 0,1 1 0,3 32 0,-1-4 0,-2-4 0,-1-17 0,5 55 0,-2-78 0,0 0 0,0 0 0,0 0 0,1-1 0,0 1 0,1 0 0,-1-1 0,1 1 0,0-1 0,1 0 0,0 0 0,0 0 0,6 6 0,-7-9 0,0-1 0,-1 0 0,2 0 0,-1 0 0,0 0 0,0 0 0,1-1 0,-1 1 0,1-1 0,-1 0 0,1 0 0,5 1 0,47 0 0,-35-3 0,-20 1 0,-1 0 0,1 0 0,0 0 1,-1 0-1,1 0 0,0 0 0,-1 0 0,1-1 0,0 1 1,-1 0-1,1 0 0,0-1 0,-1 1 0,1 0 0,0-1 1,-1 1-1,1-1 0,-1 1 0,1-1 0,-1 1 0,1-1 0,-1 1 1,1-1-1,-1 1 0,0-1 0,1 0 0,-1 1 0,0-1 1,1 0-1,-1 1 0,0-2 0,1-27-59,-1 17-60,0-5-396</inkml:trace>
</inkml:ink>
</file>

<file path=ppt/ink/ink13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7"/>
    </inkml:context>
    <inkml:brush xml:id="br0">
      <inkml:brushProperty name="width" value="0.05" units="cm"/>
      <inkml:brushProperty name="height" value="0.05" units="cm"/>
      <inkml:brushProperty name="color" value="#FFFFFF"/>
    </inkml:brush>
  </inkml:definitions>
  <inkml:trace contextRef="#ctx0" brushRef="#br0">125 63 31839,'-2'-3'38,"-1"0"0,0 0 0,0 0 1,0 1-1,0-1 0,0 1 1,0 0-1,0 0 0,-1 0 0,0 0 1,1 0-1,-1 1 0,0-1 0,1 1 1,-1 0-1,0 1 0,0-1 1,0 0-1,0 1 0,0 0 0,0 0 1,-5 1-1,8-1-38,-1 0 0,0 1 0,1-1 1,-1 0-1,0 1 0,1 0 0,-1-1 0,0 1 0,1 0 0,-1 0 1,1 0-1,-1 0 0,1 0 0,0 0 0,-1 0 0,1 0 0,0 1 1,0-1-1,0 1 0,0-1 0,0 1 0,0-1 0,0 1 0,0-1 1,1 1-1,-1 0 0,1-1 0,-1 1 0,1 0 0,0-1 1,-1 5-1,0 5 2,0 0 0,0 0 0,2 18 0,-1-26-2,1 0 1,-1-1-1,1 1 0,-1 0 0,1-1 0,0 1 0,0-1 0,0 1 1,0-1-1,0 0 0,1 1 0,-1-1 0,1 0 0,-1 0 1,1 0-1,4 4 0,-2-3 0,0 0 0,0 0 0,1-1 0,-1 0 0,1 1 0,0-1 0,0-1 0,6 3 0,7-1 0,1 0 0,-1-1 0,33 0 0,-49-2 1,1 0-1,-1 0 1,1 0 0,-1 0-1,0 0 1,1-1 0,-1 1-1,1 0 1,-1-1 0,0 0-1,1 0 1,-1 0 0,0 0-1,0 0 1,1 0 0,-1 0-1,2-3 1,-3 2 0,1-1 1,-1 1-1,0-1 0,0 0 1,0 1-1,0-1 0,0 0 1,-1 0-1,1 0 0,-1 0 1,0 0-1,0 0 0,0 1 1,0-4-1,0-5-1,0-1 0,0 0 0,0-1 0,-2 1 0,1 0 0,-4-12 0,4 21 0,0 0 0,0 0 0,-1 0 0,1 0 0,0 1 0,-1-1 0,0 0 0,1 1 0,-1 0 0,0-1 0,0 1 0,0 0 0,-1 0 0,1 0 0,-1 0 0,1 0 0,-1 1 0,1-1 0,-1 1 0,0 0 0,0-1 0,0 1 0,1 1 0,-1-1 0,0 0 0,-4 0 0,0 0-39,1 1 0,-1-1 0,1 1-1,-1 0 1,1 1 0,-1-1 0,1 1 0,0 1 0,-1-1 0,1 1 0,-10 4-1,-17 18-1491</inkml:trace>
</inkml:ink>
</file>

<file path=ppt/ink/ink13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7"/>
    </inkml:context>
    <inkml:brush xml:id="br0">
      <inkml:brushProperty name="width" value="0.05" units="cm"/>
      <inkml:brushProperty name="height" value="0.05" units="cm"/>
      <inkml:brushProperty name="color" value="#FFFFFF"/>
    </inkml:brush>
  </inkml:definitions>
  <inkml:trace contextRef="#ctx0" brushRef="#br0">1 92 31727,'13'0'528,"23"0"-256,10 0-144,3 0-80,3 0-32,0-6-16,-6-6 16,-6 0-16,-8-2-16,-12 2 0,-17-6-112,-3 1-785</inkml:trace>
</inkml:ink>
</file>

<file path=ppt/ink/ink13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8"/>
    </inkml:context>
    <inkml:brush xml:id="br0">
      <inkml:brushProperty name="width" value="0.05" units="cm"/>
      <inkml:brushProperty name="height" value="0.05" units="cm"/>
      <inkml:brushProperty name="color" value="#FFFFFF"/>
    </inkml:brush>
  </inkml:definitions>
  <inkml:trace contextRef="#ctx0" brushRef="#br0">203 29 26188,'-43'-8'6223,"28"6"-6174,-1 1-1,1 1 1,-1 0 0,-22 4 0,35-4-49,1 1 0,-1 0 0,1-1 0,-1 1 0,1 0 0,-1 0 0,1 1 0,-1-1 0,1 0 0,0 1 0,0-1 0,-1 1 0,1 0 0,1 0 0,-1 0 0,0 0 0,0 0 0,1 0 0,-1 0 0,1 1 0,0-1 0,-1 1 0,0 2 0,0 3 0,0-1 0,0 1 0,0 1 0,1-1 0,0 0 0,1 12 0,0-17 0,0 0 0,1-1 0,-1 1 1,0-1-1,1 1 0,0 0 0,-1-1 0,1 0 0,0 1 0,1-1 1,-1 1-1,0-1 0,1 0 0,-1 0 0,1 0 0,3 4 0,-1-3 1,0 0 0,0 0 0,0 0 0,0 0 0,1-1 0,-1 0-1,1 1 1,6 0 0,5 2 3,1-2 0,-1 0 0,1-1-1,22 1 1,-25-3-3,-3 1 1,1 0-1,-1-1 1,1-1-1,-1 0 1,1-1-1,15-3 1,-24 3-1,0 1 1,0 0-1,0-1 1,0 0-1,-1 0 1,1 0-1,-1 0 1,1 0-1,-1 0 1,0-1-1,0 1 1,0-1-1,0 1 1,0-1-1,0 0 1,-1 0-1,1 0 1,-1 0-1,0 0 1,0 0-1,0 0 1,0 0-1,-1 0 1,1-1-1,-1 1 1,0 0-1,0-5 1,1 2 0,-1 0 1,0-1-1,0 1 1,-1 0-1,0-1 0,0 1 1,0 0-1,0 0 1,-1 0-1,0 0 1,-1 0-1,-4-9 1,4 12-4,0-1 1,0 1-1,0 0 1,0 0 0,-1 0-1,1 0 1,-1 1-1,0-1 1,0 1-1,0 0 1,0 0 0,0 0-1,0 1 1,0 0-1,-1 0 1,1 0 0,-1 0-1,-8 0 1,8 0-14,-1 0 0,1 0 1,-1 1-1,0 0 0,1 0 0,-1 0 1,1 1-1,-1 0 0,1 0 1,-1 0-1,1 1 0,0 0 1,0 0-1,-1 0 0,1 1 0,1-1 1,-1 1-1,0 0 0,1 1 1,-1-1-1,-5 7 0,-9 25-832</inkml:trace>
</inkml:ink>
</file>

<file path=ppt/ink/ink13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9"/>
    </inkml:context>
    <inkml:brush xml:id="br0">
      <inkml:brushProperty name="width" value="0.05" units="cm"/>
      <inkml:brushProperty name="height" value="0.05" units="cm"/>
      <inkml:brushProperty name="color" value="#FFFFFF"/>
    </inkml:brush>
  </inkml:definitions>
  <inkml:trace contextRef="#ctx0" brushRef="#br0">18 616 30110,'-1'0'65,"1"-1"-1,0 1 1,-1 0 0,1 0 0,0 0 0,-1 0 0,1 0 0,0 0-1,-1 0 1,1 0 0,-1 0 0,1 0 0,0 0 0,-1 0-1,1 0 1,0 0 0,-1 0 0,1 0 0,0 0 0,-1 0 0,1 0-1,0 0 1,-1 1 0,1-1 0,0 0 0,-1 0 0,1 0-1,0 1 1,0-1 0,-1 0 0,1 0 0,0 1 0,0-1-1,-1 1 1,-4 17 578,5 31-1129,0-35 717,0-3-231,0-5 0,0 1 0,0-1 0,0 0 0,1 0 0,0 1 0,0-1 0,3 10 0,-3-14 0,1 0 0,-1-1 0,0 1 0,1 0 0,-1-1 0,1 1 0,-1-1 0,1 1 0,0-1 0,0 0 0,0 0 0,0 0 0,-1 0 0,1 0 0,1 0 0,-1 0 0,0-1 0,0 1 0,0-1 0,0 1 0,0-1 0,1 0 0,-1 0 0,0 0 0,4-1 0,-1 2 0,1-1 0,-1-1 0,0 1 0,1-1 0,-1 0 0,0 0 0,6-2 0,-9 2 0,1-1 0,0 1 0,-1-1 0,1 0 0,-1 0 0,0 0 0,1 0 0,-1 0 0,0 0 0,0-1 0,-1 1 0,1-1 0,2-5 0,8-18 0,-1-1 0,-2 0 0,-1 0 0,-1-1 0,6-46 0,3-14 0,-12 71-2,0-1 3,0-1 0,1 2 0,13-30 1,-16 43-4,0 1 1,-1-1 0,2 1 0,-1 0-1,0-1 1,0 1 0,1 0 0,0 0 0,0 1-1,0-1 1,0 0 0,0 1 0,0 0 0,0 0-1,1 0 1,-1 0 0,1 0 0,0 1-1,-1-1 1,1 1 0,0 0 0,0 0 0,5 0-1,2 0 1,1 1 0,-1 0 0,1 1 0,-1 0 0,17 4 1,-25-4 0,0 0 0,0 0 0,1 0 0,-1 0 0,0 1 0,0-1 0,0 1 0,0 0 0,-1 0 0,1 0 0,-1 1 0,1-1 0,-1 0 0,1 1 0,-1 0 0,0-1 0,0 1 0,-1 0 0,1 0 0,-1 0 0,1 0 0,1 7 0,-6-5 0,-8-4 0,0 1 0,-1-2 0,1 1 0,0-1 0,-15-3 0,17 2 0,-1 0 0,0 0 0,0 1 0,0 1 0,1-1 0,-1 1 0,0 1 0,0 0 0,-9 3 0,11-1 0,0 1 0,1-1 0,0 1 0,0 0 0,0 1 0,0 0 0,1 0 0,0 0 0,0 1 0,1 0 0,0 0 0,0 0 0,0 1 0,1 0 0,0 0 0,1 0 0,0 0 0,-4 16 0,1 3 0,1-1-1,1 1 0,2 0 1,1 49-1,2-70 1,-1 1-1,1-1 1,0 0-1,0 0 1,1 0-1,-1 0 1,1 0-1,1 0 0,-1 0 1,1 0-1,0-1 1,1 0-1,-1 1 1,1-1-1,0 0 1,0-1-1,0 1 1,1-1-1,0 0 0,0 0 1,0 0-1,0-1 1,0 0-1,1 0 1,0 0-1,7 2 1,5 1 2,0 0 0,0-2 0,1 0 0,0-1 0,0-1 1,0-1-1,28-1 0,-43 0-2,0 0 0,0-1 0,0 0 0,0 0 0,0 0 0,0 0 0,0 0 0,-1-1 0,1 0 0,0 0 0,-1 0 0,1 0 0,-1 0 0,6-6 0,-4 3 0,0 0 0,-1-1 0,1 0 0,-1 0 0,-1 0 0,1 0 0,4-13 0,-1-1 0,-1-1-1,0 0 0,-2-1 1,3-37-1,-1-373-12,-8 252 26,2 181-13,0-1 0,0 0 0,0 0 1,0 0-1,0 0 0,-1 0 0,1 0 0,0 0 0,0 0 0,0 0 0,0 0 0,0 0 0,0 0 0,0 0 0,0 0 0,-1 0 0,1 0 0,0 0 0,0 0 0,0 0 0,0 0 0,0 0 1,0 0-1,0 0 0,-1 0 0,1 0 0,0 0 0,0 0 0,0 0 0,0 0 0,0 0 0,0 0 0,0 0 0,0 0 0,0 0 0,0-1 0,-1 1 0,1 0 0,0 0 0,0 0 0,0 0 1,0 0-1,0 0 0,0 0 0,0 0 0,0 0 0,0-1 0,0 1 0,0 0 0,0 0 0,0 0 0,0 0 0,0 0 0,-6 10 0,-5 33 0,2 1 0,2-1 0,-2 69 0,7-85 0,-3 186 1,6-162 3,-1-35 0,0 1-1,2-1 1,0 1-1,1-1 0,0 0 1,2 0-1,9 26 1,-9-32-4,-1-1-1,1-1 1,1 1 0,0-1 0,0 0 0,0 0 0,1-1 0,0 1 0,1-1 0,0-1 0,0 0 0,0 0 0,16 8 0,-13-9 0,0 0 0,0-1 0,1 0 0,-1-1 0,1-1 0,0 1 0,15-1 0,-22-1 0,0-1 0,1 0 0,-1 0 0,0 0 0,1-1 0,-1 0 0,0 0 0,1 0 0,-1-1 0,0 1 0,0-1 0,0 0 0,0-1 0,-1 1 0,1-1 0,-1 0 0,9-7 0,-7 2-1,1-1 0,-2 0-1,1 0 1,-1 0 0,-1 0 0,1-1-1,-1 1 1,-1-1 0,0 0 0,-1-1 0,3-17-1,-1-12-8,-3-70-1,-2 65 15,1 26-5,-1 1 1,0 0-1,-7-29 1,6 40 2,0 0 1,0 0-1,-1 0 0,0 0 1,0 0-1,-1 1 1,0 0-1,0-1 0,0 1 1,-1 0-1,-8-7 1,13 12-3,-1 0 0,1 0 0,-1 1 0,0-1 0,1 0 0,-1 1 1,0-1-1,1 0 0,-1 1 0,0-1 0,0 1 0,0 0 0,0-1 0,1 1 1,-1 0-1,0-1 0,0 1 0,0 0 0,0 0 0,0 0 0,0 0 1,0 0-1,0 0 0,0 0 0,0 0 0,0 0 0,0 0 0,1 0 0,-1 1 1,0-1-1,0 0 0,0 1 0,0-1 0,0 0 0,0 1 0,1-1 0,-1 1 1,0 0-1,1-1 0,-1 1 0,0 0 0,1-1 0,-1 1 0,0 1 0,-2 3 0,0 0 0,1 0 0,0 0 0,0 1 0,-2 9 0,3-14 0,-9 53-1,2 0 1,3 1-1,3 104 1,2-114-3,0-36 0,0 0 0,1-1 0,0 1 0,0 0 0,1 0 0,0 0 0,1-1 1,5 15-1,-5-18 3,0 0 0,0 0 0,0-1-1,1 1 1,0-1 0,0 0 0,0 0 0,0 0 0,0-1 0,1 1 0,0-1 0,-1 0 0,1 0 0,10 3 0,-5-2 0,0-1 0,1 0 0,-1-1 0,0 0 0,1 0 0,16-1 0,-23-1 0,0 0 0,0 0 0,0 0 0,-1 0 0,1-1 0,0 0 0,0 1 0,-1-1 0,1-1 0,-1 1 0,1 0 0,-1-1 0,1 0 0,-1 0 0,0 0 0,0 0 0,0-1 0,0 1 0,0-1 0,4-4 0,-3-2 0,1 0 0,-1-1 0,0 0 0,-1 1 0,0-1 0,-1 0 0,0 0 0,1-16 0,-2-88 0,-1 71 0,-1-22 0,3-84 0,-1 146 0,-1 0 0,1-1 0,0 1 0,-1 0 0,2 0 0,-1 0 0,0 0 0,0 0 0,1 0 0,0 0 0,0 1 0,0-1 0,0 0 0,0 1 0,0 0 0,0-1 0,1 1 0,-1 0 0,1 0 0,0 0 0,0 1 0,0-1 0,-1 1 0,1-1 0,1 1 0,-1 0 0,0 0 0,0 0 0,0 1 0,7-1 0,-5 0 0,0 1 0,1 0 0,-1 0 0,0 0 0,1 1 0,-1 0 0,0 0 0,1 0 0,-1 0 0,0 1 0,0 0 0,0 0 0,0 1 0,-1-1 0,1 1 0,-1 0 0,1 0 0,3 4 0,-1 2 0,0 0 0,-1 0 0,0 0-1,0 1 1,-1 0 0,0 0 0,-1 0 0,0 1 0,-1-1 0,0 1-1,-1 0 1,0 0 0,0 0 0,-2 0 0,1 16 0,-2-6 3,0 1 1,-2-1 0,0 0-1,-1 1 1,-1-1-1,-1-1 1,-9 22 0,10-32-4,2 0 1,0 0-1,0 1 1,1-1-1,0 1 1,0-1-1,1 1 1,1 0-1,1 15 1,0-24-1,-1-1 0,1 1 0,0-1 0,0 1 0,0-1 0,0 1 0,0-1 0,0 0 0,0 1 0,0-1 0,0 0 0,1 0 0,-1 0 0,1 0 0,-1 0 0,1 0 0,-1 0 0,1 0 0,-1-1 0,1 1 0,0-1 0,-1 1 0,1-1 0,0 1 0,-1-1 0,1 0 0,2 0 0,55 3 0,-53-3 0,10 1-3,31-4 6,-44 2-8,0 1 1,0-1-1,0 0 0,-1-1 1,1 1-1,0 0 0,-1-1 1,1 1-1,-1-1 1,0 0-1,1 0 0,-1 0 1,0 0-1,2-3 1,21-38-215</inkml:trace>
</inkml:ink>
</file>

<file path=ppt/ink/ink13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9"/>
    </inkml:context>
    <inkml:brush xml:id="br0">
      <inkml:brushProperty name="width" value="0.05" units="cm"/>
      <inkml:brushProperty name="height" value="0.05" units="cm"/>
      <inkml:brushProperty name="color" value="#FFFFFF"/>
    </inkml:brush>
  </inkml:definitions>
  <inkml:trace contextRef="#ctx0" brushRef="#br0">3 187 32527,'8'-16'34,"1"0"0,0 0-1,1 0 1,0 1 0,25-26 0,-28 35-31,0-1-1,1 1 1,-1 1 0,1 0-1,1 0 1,-1 0 0,1 1-1,-1 0 1,1 1-1,0 0 1,1 0 0,-1 1-1,12-1 1,-8 0-3,1 2 0,-1 0 0,1 0 0,0 1 0,-1 1 0,24 4 0,-33-3 0,1-1 0,0 1 0,-1 0 0,1 0 0,-1 1 0,0-1 0,0 1 0,0 0 0,0 0 0,0 0 0,-1 1 0,1-1 0,-1 1 0,0 0 0,0 0 0,0 0 0,0 0 0,-1 0 0,0 1 0,0-1 0,2 6 0,-1 0 0,-1-1 0,1 1 0,-1-1 0,-1 1 0,0 0 0,0 0 0,-1 0 0,0-1 0,-1 1 0,0 0 0,-1 0 0,0 0 0,0-1 0,-1 1 0,0-1 0,-1 0 0,0 0 0,0 0 0,-1-1 0,0 1 0,-1-1 0,0 0 0,-8 9 0,-119 110 0,100-99 0,1 0 0,2 3 0,1 0 0,-44 62 0,68-85 0,1 0 0,0 0 0,1 1 1,0-1-1,0 1 0,1-1 0,-2 12 0,3-17 0,0 0-1,1 0 0,0 0 1,0 0-1,0 0 1,0 0-1,0 1 0,1-1 1,-1 0-1,1 0 1,0 0-1,0 0 0,0-1 1,0 1-1,0 0 1,1 0-1,-1-1 0,1 1 1,0 0-1,0-1 0,0 0 1,0 1-1,5 3 1,23 9-214,0-2-599</inkml:trace>
</inkml:ink>
</file>

<file path=ppt/ink/ink13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20"/>
    </inkml:context>
    <inkml:brush xml:id="br0">
      <inkml:brushProperty name="width" value="0.05" units="cm"/>
      <inkml:brushProperty name="height" value="0.05" units="cm"/>
      <inkml:brushProperty name="color" value="#FFFFFF"/>
    </inkml:brush>
  </inkml:definitions>
  <inkml:trace contextRef="#ctx0" brushRef="#br0">93 73 31358,'1'2'74,"-1"0"1,1 0-1,0 1 0,0-1 0,1 0 0,-1 0 0,0 0 0,1 0 0,-1 0 0,1-1 1,-1 1-1,1 0 0,0-1 0,0 1 0,0-1 0,0 1 0,0-1 0,3 2 1,1-2-78,-1 0 0,1 0 0,0 0 0,0 0 0,0-1 0,7 0 0,-11 0 24,-1 0-21,-1 0 0,1-1 0,-1 1 0,0 0 0,1 0 0,-1 0 0,1 0 0,-1-1 0,0 1 0,1 0 0,-1 0 0,0-1 0,0 1 0,1 0 0,-1-1 0,0 1 0,1 0 0,-1-1 0,0 1 0,0 0 0,0-1 0,1 1 0,-1 0 0,0-1 0,0 1 0,0-1 0,0 1 0,0-1 0,0 1 0,0 0 0,0-1 0,0 1 0,0-1 0,0-14 0,-1 14 0,2-1 0,-1 1 0,0-1 0,0 0 0,-1 0 0,1 0 0,0 0 0,-1 0 0,1 1 0,-1-1 0,1 0 0,-1 0 0,0 1 0,0-1 0,0 0 0,0 1 0,0-1 0,0 1 0,0-1 0,-1 1 0,1 0 0,0-1 0,-1 1 0,1 0 0,-1 0 0,1 0 0,-1 0 0,0 0 0,1 1 0,-1-1 0,0 0 0,0 1 0,-2-1 0,-5-1 0,0 2 0,0-1 0,0 1 0,0 0 0,-15 3 0,21-2 0,0 0 0,0 0 0,0 0 0,0 0 0,0 0 0,0 1 0,0 0 0,1-1 0,-1 1 0,0 0 0,1 0 0,-1 0 0,1 1 0,0-1 0,0 1 0,0-1 0,0 1 0,0 0 0,1-1 0,-1 1 0,1 0 0,0 0 0,0 0 0,0 0 0,-1 6 0,-2 5 0,2 0 0,0 0 0,0 1 0,1 19 0,1-33 0,-1 1 0,1 0 0,0-1 0,0 1 0,0 0 0,0-1 0,1 1 0,-1-1 0,0 1 0,1 0 0,-1-1 0,1 1 0,-1-1 0,1 1 0,0-1 0,0 1 0,-1-1 0,1 0 0,0 1 0,0-1 0,1 0 0,1 2 0,1-1 0,0-1 0,0 0 0,0 0 0,0-1 0,0 1 0,0-1 0,0 0 0,7 0 0,3 0 0,-8 0 0,0 0 0,-1 0 0,1 0 0,0 0 0,-1-1 0,1 0 0,9-3 0,-13 3 0,0-1 0,-1 1 0,1 0 0,0-1 0,-1 1 0,1-1 0,-1 1 0,1-1 0,-1 0 0,0 1 0,0-1 0,0 0 0,0 0 0,0 0 0,0 0 0,0 0 0,-1 0 0,1 0 0,-1 0 0,1 0 0,-1-1 0,0 1 0,0 0 0,0-3 0,1-7 0,0-3 0,0-1 0,-1 0 0,-1 0 0,-4-25 0,4 38 0,1 0 0,-1 0 0,0 0 0,0 0 0,0 0 0,-1 0 0,1 0 0,-1 0 0,1 0 0,-1 1 0,0-1 0,0 1 0,0-1 0,0 1 0,-1 0 0,1 0 0,-1 0 0,1 0 0,-1 0 0,1 1 0,-1-1 0,0 1 0,0 0 0,0-1 0,0 1 0,0 1 0,0-1 0,0 0 0,-6 0 0,5 1 0,1-1 0,-1 1 0,1 0 0,-1 0 0,1 0 0,-1 1 0,1-1 0,-1 1 0,1 0 0,-1 0 0,1 0 0,0 0 0,0 0 0,-1 1 0,1 0 0,0-1 0,-4 5 0,5-3 0,-1 0 0,1 0 0,0 0 0,0 1 0,1-1 0,-1 1 0,1-1 0,0 1 0,0 0 0,0-1 0,0 1 0,1 0 0,-1 0 0,1-1 0,0 1 0,0 5 0,0-9-6,0 1 1,1 0-1,-1-1 1,0 1-1,0 0 0,0-1 1,0 1-1,1-1 0,-1 1 1,0-1-1,1 1 1,-1 0-1,0-1 0,1 1 1,-1-1-1,0 1 0,1-1 1,-1 0-1,1 1 1,-1-1-1,1 1 0,-1-1 1,1 0-1,0 1 0,-1-1 1,1 0-1,-1 0 1,1 0-1,0 1 0,-1-1 1,1 0-1,-1 0 0,1 0 1,0 0-1,-1 0 1,1 0-1,0 0 0,-1 0 1,1 0-1,-1 0 0,1-1 1,0 1-1,-1 0 1,1 0-1,0-1 0,10 1-968</inkml:trace>
</inkml:ink>
</file>

<file path=ppt/ink/ink13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10"/>
    </inkml:context>
    <inkml:brush xml:id="br0">
      <inkml:brushProperty name="width" value="0.05" units="cm"/>
      <inkml:brushProperty name="height" value="0.05" units="cm"/>
      <inkml:brushProperty name="color" value="#FFFFFF"/>
    </inkml:brush>
  </inkml:definitions>
  <inkml:trace contextRef="#ctx0" brushRef="#br0">73 238 29918,'-6'-9'891,"4"16"-125,3 28 229,-1-20-846,-5 175-149,-35 218 0,34-364 2,-1-2 5,0 44 0,53-681-7,-46 591 0,3-21 0,1 0 0,0 1 0,2-1 0,10-26 0,-14 45 0,0 1 0,0 1 0,0-1 0,1 0 0,-1 0 0,1 1 0,1 0 0,-1-1 0,0 1 0,1 1 0,0-1 0,0 0 0,0 1 0,0 0 0,1 0 0,-1 0 0,1 0 0,0 1 0,0 0 0,0 0 0,0 0 0,0 1 0,0-1 0,1 1 0,8-1 0,-8 2 0,-1 0 0,0 0 0,0 0 0,1 0 0,-1 1 0,0 0 0,0 0 0,0 0 0,0 1 0,0-1 0,0 1 0,0 1 0,8 4 0,-9-3 0,0 0 0,0 0 0,0 0 0,0 1 0,-1-1 0,0 1 0,0 0 0,0 0 0,-1 0 0,1 1 0,-1-1 0,2 9 0,1 6 0,-1 1 0,-1 0 0,-1 0 0,-1 0 0,-1 24 0,0-42 0,0 4 0,-1-1 0,0 0 0,0 0 0,0 0 0,-1 0 0,0 0 0,0 0 0,0 0 0,-1 0 0,0-1 0,0 1 0,0-1 0,-1 0 0,0 0 0,0 0 0,0-1 0,0 1 0,-1-1 0,0 0 0,0 0 0,0 0 0,0-1 0,-9 4 0,1 0 0,-1-1 0,0-1-1,0 0 1,0-1 0,-1 0-1,1-2 1,-1 1 0,1-2 0,-17 0-1,313-1-41,-274 1 42,-1-1 1,1-1-1,-1 0 0,1 0 1,-1 0-1,1-1 1,-1 0-1,0 0 1,0-1-1,0 0 1,0 0-1,-1 0 0,1-1 1,-1 0-1,0-1 1,0 1-1,0-1 1,-1-1-1,1 1 1,-1-1-1,-1 1 0,1-1 1,-1-1-1,0 1 1,0 0-1,-1-1 1,0 0-1,0 0 1,3-11-1,2-23 3,-2-1-1,-1 0 1,-3 0 0,-4-75 0,1 32-1,2 49 0,0 27-1,0-1 1,0 1-1,-2-1 1,1 0-1,-1 1 0,0-1 1,-4-12-1,5 22-1,0 0 0,0 0 0,-1 0 1,1 0-1,0-1 0,0 1 0,0 0 0,0 0 0,0 0 0,0 0 0,-1 0 0,1-1 0,0 1 0,0 0 0,0 0 0,0 0 0,-1 0 0,1 0 0,0 0 0,0 0 1,0 0-1,0 0 0,-1 0 0,1 0 0,0 0 0,0 0 0,0 0 0,-1 0 0,1 0 0,0 0 0,0 0 0,0 0 0,0 0 0,-1 0 0,1 0 0,0 0 0,0 0 0,0 0 1,-1 0-1,1 0 0,0 1 0,0-1 0,0 0 0,0 0 0,0 0 0,-1 0 0,1 0 0,0 1 0,0-1 0,0 0 0,-9 15 0,-1 30 0,1 1 0,-5 90 0,11 105 0,4-146 0,-1-84 0,0 0 0,1 0 0,0 0 0,1 0 0,3 13 0,-4-22 0,-1 0 0,1 0 0,-1-1 0,1 1 0,0 0 0,0 0 0,0-1 0,0 1 0,0 0 0,0-1 0,0 1 0,1-1 0,-1 0 0,1 1 0,-1-1 0,1 0 0,-1 0 0,1 0 0,-1 0 0,1 0 0,0 0 0,0 0 0,0-1 0,-1 1 0,1-1 0,0 1 0,0-1 0,0 0 0,0 1 0,0-1 0,0 0 0,0 0 0,0-1 0,0 1 0,-1 0 0,1-1 0,0 1 0,3-2 0,-2 1 0,-1 0 0,1-1 0,0 1 0,-1-1 0,1 0 0,-1 1 0,0-1 0,1 0 0,-1-1 0,0 1 0,0 0 0,-1-1 0,1 1 0,0-1 0,1-4 0,20-49 0,-15 34 0,14-41 0,-15 39 0,2 1 0,0-1 0,1 1 0,1 1 0,23-33 0,-32 52 0,0 0 0,0 0 0,1 0 0,0 1 0,0-1 0,-1 1 0,1 0 0,0 0 0,1 0 0,-1 0 0,0 0 0,1 1 0,-1-1 0,1 1 0,-1 0 0,1 0 0,-1 1 0,1-1 0,0 1 0,0-1 0,-1 1 0,1 0 0,0 1 0,-1-1 0,7 2 0,-9-2 0,0 1-1,1 0 1,-1 0 0,0-1 0,0 1-1,0 0 1,0 0 0,0 0 0,-1 0-1,1 0 1,0 0 0,0 1 0,-1-1-1,1 0 1,-1 0 0,1 0 0,-1 1-1,1-1 1,-1 0 0,0 1 0,1-1-1,-1 0 1,0 3 0,0 39-9,0-29 8,1 1 1,-2 0 0,1 0 0,-2 1 0,0-1 0,-1 0 0,-9 27 0,9-33 0,-1 1 0,2-1 0,-1 1 0,1 0 0,0-1 0,1 1 0,0 0 0,1 0 0,0 0 0,2 14 0,-1-23 0,-1-1 0,0 1 0,1 0 0,0 0 0,-1 0 0,1 0 0,0-1 0,-1 1 0,1 0 0,0 0 0,0-1 0,0 1 0,-1-1 0,1 1 0,0-1 0,0 1 0,0-1 0,0 1 0,0-1 0,0 0 0,0 0 0,0 1 0,0-1 0,0 0 0,0 0 0,2 0 0,35 0 0,-25-1 0,-7 1 0,0 0 0,0 0 0,-1 0 0,1-1 0,0 0 0,-1 0 0,1 0 0,-1-1 0,1 0 0,-1 0 0,0 0 0,0-1 0,0 0 0,0 0 0,0 0 0,-1 0 0,1-1 0,-1 0 0,0 0 0,0 0 0,0 0 0,3-6 0,5-9 0,-1-1 0,-1 0 0,-1 0 0,-1-1 0,0 0 0,7-37 0,-6 23 0,16-38 0,-24 69 0,1 0-1,-1 1 1,1-1 0,0 1-1,0 0 1,1 0 0,-1-1-1,1 1 1,-1 1 0,1-1 0,0 0-1,0 1 1,0-1 0,5-2-1,-3 3 0,0 0 1,1 1-1,-1-1 0,0 1 0,1 0 0,-1 0 0,1 0 0,-1 1 1,7 0-1,-18 1 1,0-1 0,0 1 0,0 1 1,0-1-1,0 1 0,1 0 0,-1 0 0,1 1 1,-1 0-1,1 0 0,0 0 0,0 0 1,0 1-1,1 0 0,-1 0 0,1 0 0,0 0 1,0 1-1,0 0 0,-5 10 0,-2 2 2,1 1 0,1 0 0,1 0-1,-10 38 1,12-32-2,1 0 0,2 0 0,0 0 0,2 40 0,1-60 0,0 0 0,0-1 0,0 1 0,1 0 0,0 0 0,-1 0 0,1 0 0,1-1 0,-1 1 0,1 0 0,-1-1 0,1 1 0,0-1 0,0 1 0,0-1 0,1 0 0,4 5 0,-3-5 0,1 0 0,-1 0 0,1 0 0,0 0 0,0-1 0,0 0 0,0 0 0,0-1 0,0 1 0,1-1 0,-1 0 0,8 0 0,1 1 1,-1-1 0,1 0 0,0-1 1,-1-1-1,1 0 0,19-5 0,-28 4-1,1 0 1,0 0-1,-1 0 1,1-1-1,-1 0 1,0 0-1,0 0 1,0-1-1,0 0 1,-1 0-1,1 0 1,-1 0-1,0-1 1,0 0-1,-1 1 1,6-10-1,-5 3 0,1 0 0,-1 0 0,-1 0 0,0-1 0,-1 1 0,0-1 0,0 0 0,-2 0 0,1 1 0,-3-18 0,2 8 0,0 11 0,-1 1 0,0-1 0,0 0 0,-1 1 0,-1-1 0,1 1 0,-2 0 0,1 0 0,-8-14 0,8 19 0,1-1 0,-1 1 0,0 0 0,0 0 0,0 0 0,-1 0 0,0 1 0,1-1 0,-1 1 0,-1 0 0,1 0 0,0 1 0,-1-1 0,1 1 0,-1 0 0,0 0 0,1 0 0,-1 1 0,0-1 0,-7 0 0,9 2 0,-1-1 0,0 1 0,0 0 0,1 0 0,-1 0 0,0 0 0,0 1 0,-6 1 0,8-1 0,0 0 0,1 0 0,-1 1 0,1-1 0,-1 0 0,1 0 0,0 1 0,-1-1 0,1 0 0,0 1 0,0 0 0,0-1 0,0 1 0,0 0 0,0-1 0,1 1 0,-1 0 0,1 0 0,-2 3 0,-2 16 0,1 1 0,1 0 0,1 0 0,1 0 0,4 39 0,-1-48-1,-1 0 1,2 0-1,-1-1 0,2 1 0,0-1 1,0 0-1,1 0 0,1-1 0,-1 1 1,16 17-1,-16-22 1,-1 0-1,2 0 1,-1-1-1,1 0 1,0 0-1,0 0 1,1-1-1,-1 0 1,1 0-1,1-1 1,-1 0-1,0-1 1,1 0-1,0 0 1,0-1-1,10 2 1,-9-3 0,-1 0 0,1-1 0,0 0 0,17-3 0,-24 2 0,0 1 0,0-1 0,0-1 0,-1 1 0,1 0 0,0-1 0,0 1 0,-1-1 0,1 0 0,-1 0 0,1 0 0,-1 0 0,0 0 0,0 0 0,0-1 0,0 1 0,0-1 0,2-4 0,8-21 0,-2 0 0,0 0 0,-2 0 0,7-43 0,13-44 0,-27 110 1,1 0-1,0 0 1,0 0-1,0 1 1,0-1 0,1 1-1,0-1 1,0 1 0,0 0-1,0 0 1,1 0-1,6-6 1,-6 8 0,1 0-1,-1 0 1,0 0-1,1 0 1,-1 1-1,1-1 1,0 1 0,-1 0-1,1 1 1,0-1-1,-1 1 1,1 0-1,7 0 1,-9 1-1,1-1 0,0 1-1,0 0 1,-1 0 0,1 0 0,0 0 0,-1 0 0,1 1-1,-1 0 1,0-1 0,1 2 0,-1-1 0,0 0 0,4 4-1,-2 0 1,1 0-1,-1 0 0,0 0 0,-1 1 1,1 0-1,4 11 0,-2-1 0,0 0-1,-1 0 1,-1 1 0,-1 0-1,4 25 1,-6-23 1,0 0 0,-2-1 0,0 1 0,-4 27 0,3-40 0,0 0 0,-1 0 0,0 0 0,0 0 0,-1-1 0,0 1 0,0-1 0,-1 0 0,0 0 0,0 0 0,0 0 0,-1 0 0,1-1 0,-12 9 0,7-6 0,-2-2 0,1 1 1,0-2-1,-1 1 0,0-1 0,-1-1 0,1 0 1,-1-1-1,0 0 0,1 0 0,-1-2 0,0 1 0,-19-1 1,29-1-1,0 0 1,0-1 0,0 1-1,1 0 1,-1-1-1,0 1 1,1-1 0,-1 0-1,0 1 1,1-1 0,-1 0-1,1 0 1,-1 0-1,1 0 1,-1 0 0,1 0-1,0-1 1,-1 1 0,0-2-1,-1-2 0,0 1 1,1 0-1,-1-1 0,1 1 1,0-1-1,-2-9 0,0-2 0,1 0 0,1 0-1,0-27 1,2 42 0,0 0 0,0 1 0,0-1 0,0 0 0,0 1 0,0-1-1,0 1 1,1-1 0,-1 0 0,0 1 0,0-1 0,0 1 0,1-1 0,-1 1 0,0-1 0,1 1 0,-1-1 0,1 1-1,-1-1 1,1 1 0,-1-1 0,1 1 0,-1 0 0,1-1 0,-1 1 0,1 0 0,-1-1 0,1 1 0,-1 0 0,2-1-1,23 2-4,24 15-3,0 8 8,65 29 0,-98-47 0,0-1 0,1-1 0,-1 0 0,1-1 0,25 1 0,-27-3 0,-5 0 2,0-1 0,0 0 0,0-1-1,11-2 1,-18 3-1,0-1-1,-1 0 0,1 0 1,0 0-1,-1 0 0,1 0 1,-1-1-1,1 1 0,-1-1 1,0 0-1,0 0 0,0 1 1,1-2-1,-2 1 1,1 0-1,0 0 0,0 0 1,2-5-1,1-6 0,1 1 0,-2-1 0,0 0 0,0 0-1,-1-1 1,-1 1 0,1-19 0,-3-101 5,-1 66 18,1 46-18,0 18-5,0 16 0,0 745 0,-1-861 0,4-166 0,1 210 0,2 1 0,21-90 0,-23 134 0,-1 1 0,2 0 0,0 0 0,0 1 0,1-1 0,9-13 0,-13 23 0,0 0 0,1 0 0,0 0 0,-1 0 0,1 0 0,0 1 0,0-1 0,0 1 0,1 0 0,-1 0 0,1 0 0,-1 0 0,1 0 0,-1 1 0,1 0 0,0 0 0,0 0 0,0 0 0,0 0 0,0 1 0,-1 0 0,1-1 0,0 2 0,0-1 0,6 1 0,-7 0 0,0 0 0,-1 0 0,1 0 0,-1 0 0,1 1 0,-1-1 0,0 1 0,1 0 0,-1-1 0,0 1 0,0 0 0,0 0 0,0 0 0,-1 0 0,1 1 0,0-1 0,-1 0 0,0 1 0,0-1 0,1 1 0,0 3 0,3 9 0,-1-1 0,5 26 0,-7-30 0,3 20-1,-1 0 0,-2 0 0,-1 0 0,-4 45 0,2-68 0,0 1 0,-1-1 0,0 0 0,0 0 1,-1 0-1,0 0 0,0 0 0,0 0 0,-1-1 1,0 1-1,0-1 0,-1 0 0,0-1 0,0 1 1,0-1-1,-1 0 0,1 0 0,-1 0 0,0-1 0,-1 0 1,1 0-1,-1-1 0,0 0 0,0 0 0,0 0 1,0-1-1,0 0 0,0-1 0,-1 1 0,1-1 1,0-1-1,-15 0 0,23 0 1,-1 0-1,0 0 1,0 0-1,1 0 1,-1-1-1,0 1 1,0 0-1,0 0 1,1 0-1,-1 0 1,0-1-1,0 1 1,0 0-1,0 0 1,1 0-1,-1-1 1,0 1-1,0 0 1,0 0-1,0-1 1,0 1-1,0 0 1,0 0-1,0-1 1,0 1-1,0 0 1,0 0-1,0-1 1,0 1-1,0 0 1,0 0-1,0-1 1,0 1 0,0 0-1,0 0 1,0-1-1,0 1 1,0 0-1,-1 0 1,1-1-1,0 1 1,0 0-1,0 0 1,0 0-1,-1-1 1,1 1-1,0 0 1,0 0-1,0 0 1,-1 0-1,1 0 1,0-1-1,0 1 1,-1 0-1,1 0 1,0 0-1,0 0 1,-1 0-1,1 0 1,0 0-1,0 0 1,-1 0-1,1 0 1,0 0 0,-1 0-1,9-3-1,0 0 0,0 1 1,0 0-1,0 0 0,0 1 0,1 0 1,9 0-1,22-3 0,-22 1 2,12-2 0,0 0 0,0-2 0,-1-1-1,31-13 1,-53 17 0,1 1 1,-1-1-1,0 0 0,0-1 0,0 0 0,-1 0 0,0 0 1,0-1-1,0 0 0,0 0 0,-1 0 0,0-1 0,-1 1 1,1-1-1,-1 0 0,-1-1 0,1 1 0,-1-1 0,0 0 0,2-11 1,0-16 3,-2 0 1,-1 0 0,-3-43 0,1 19 2,-3-20 3,-20-122-1,20 195-9,-1 14 0,-2 54 0,4 123 0,3-91 0,-2-27 0,3 93 0,0-141 0,0-1 0,2 0 0,-1 0 0,2 0 0,1-1 0,11 26 0,-16-40 0,1-1 0,-1 1 0,1 0 0,0 0 0,0-1 0,0 1 0,1-1 0,-1 0 0,5 4 0,-6-5 0,0-1 0,0 1 0,0-1 0,0 0 0,0 1 0,0-1 0,0 0 0,-1 1 0,1-1 0,1 0 0,-1 0 0,0 0 0,0 0 0,0 0 0,0 0 0,0 0 0,0 0 0,0-1 0,0 1 0,0 0 0,-1 0 0,1-1 0,0 1 0,0-1 0,0 1 0,0-1 0,0 1 0,0-1 0,-1 0 0,1 1 0,0-1 0,0 0 0,-1 0 0,1 1 0,-1-1 0,1 0 0,0 0 0,-1-1 0,7-11 0,-1-1 0,-1 0 0,0 0 0,-1-1 0,0 1 0,-1-1 0,1-25 0,0 11 0,4-31 0,-5 32 0,1 0 0,0 1 0,2-1 0,2 1 0,13-34 0,-20 59 0,0-1 0,1 1 0,-1-1 0,1 1 0,-1-1 0,1 1 0,0 0 0,0 0 0,0 0 0,0 0 0,0 0 0,1 0 0,-1 0 0,1 1 0,3-2 0,-1 1 0,0 1 0,1 0 0,-1 0 0,0 0 0,1 1 0,9 0 0,-14 0 0,1 0 0,-1 0 0,0 0 0,0 0 0,0 1-1,1-1 1,-1 0 0,0 1 0,0-1 0,0 1 0,0 0 0,0-1 0,0 1 0,0 0 0,0-1-1,0 1 1,0 0 0,0 0 0,-1 0 0,1 0 0,1 2 0,0 0-1,0 1 1,0 0-1,-1-1 0,0 1 1,0 0-1,2 8 0,-1 7-2,0 0 0,-2 23 0,-1-29 3,1 178 0,0-189 0,0 0 0,0 0 0,0 0 0,0 1 0,1-1 0,-1 0 0,0 0 0,1 0 0,0 0 0,-1 1 0,1-1 0,0 0 0,0 0 0,0-1 0,0 1 0,0 0 0,1 0 0,-1 0 0,1-1 0,-1 1 0,1-1 0,-1 1 0,1-1 0,0 1 1,0-1-1,0 0 0,0 0 0,3 1 0,3 0-1,0 0 1,1-1 0,-1 1 0,0-2-1,1 0 1,9 0 0,-1 0-2,-14 0 2,1-1-1,0 1 0,-1 0 1,1-1-1,-1 0 0,1 0 0,-1 0 1,0 0-1,1-1 0,-1 1 1,0-1-1,0 0 0,0 0 1,0 0-1,0 0 0,0 0 0,2-4 1,0 0 0,0 1-1,-1-2 1,0 1 0,0 0 0,-1-1-1,0 1 1,5-15 0,-1-6 0,-1 0 0,-1-1 1,1-39-1,-4 10 0,-2 37 0,0 0 0,2-1 0,0 1 0,1 0 0,7-21 0,-4 31 0,-3 16 0,-2 15 0,-2-16 0,0-1 0,0 1 0,-1-1 0,0 1 0,1-1 0,-2 0 0,1 0 0,0 0 0,-1 0 0,0 0 0,0-1 0,-6 7 0,-19 27 0,22-22 2,1 0-1,1 0 1,0 0-1,1 0 1,0 1-1,2-1 1,-1 1-1,2 0 1,1 18 0,0-14-2,-1-11 0,0-1 0,1 1 0,0 0 0,1 0 0,0 0 0,0 0 0,1-1 0,0 1 0,0-1 0,1 0 0,5 8 0,-5-10 0,0-1 0,0 0 0,0 0 0,1 0 0,-1-1 0,1 1 0,0-1 0,1 0 0,-1-1 0,1 1 0,-1-1 0,1 0 0,0-1 0,0 1 0,1-1 0,5 1 0,-1 0 1,0-1 0,0 0 0,0-1 0,0 0 0,0-1 0,0-1 0,22-2 0,-28 2-1,-1 0 1,1-1-1,0 1 1,-1-1-1,1 0 0,-1 0 1,0-1-1,1 1 1,-1-1-1,0 0 0,0 0 1,-1-1-1,1 1 1,-1-1-1,0 1 0,0-1 1,0 0-1,0 0 1,3-8-1,-1-1 0,-1-1 0,0 1 0,-1-1 0,-1 0 0,0 0 0,-1 0 0,-1 0 0,-2-27 0,1 2 0,1 17 0,-2 1 0,-1-1 0,-1 1 0,0 0 0,-2 0 0,0 1 0,-1-1 0,-1 2 0,-1-1 0,-1 1 0,-1 0 0,-16-21 0,25 36 0,0 1 0,0 0 0,0-1 0,0 1 0,-1 1 0,1-1 0,-1 0 0,0 0 0,0 1 0,0 0 0,0-1 0,0 1 0,0 0 0,-1 1 0,1-1 0,-1 1 0,1-1 0,-1 1 0,1 0 0,-1 0 0,0 1 0,0-1 0,-6 0 0,8 1 0,1 1 0,-1-1 0,0 0 0,0 0 0,1 1 0,-1-1 0,0 1 0,1 0 0,-1-1 0,0 1 0,1 0 0,-1 0 0,1 0 0,-1 0 0,1 0 0,-1 0 0,1 0 0,0 1 0,0-1 0,-2 3 0,0 0 0,1 0 0,-1 1 0,1-1 0,0 1 0,1 0 0,-1 0 0,-1 6 0,0 9 0,1-1 0,0 37 0,2-42 0,0 1 0,1 0 0,1 0 0,1 0 0,0-1 0,0 1 0,7 13 0,-8-22 0,1-1 0,-1 0 0,1 0 0,0 0 0,1 0 0,-1 0 0,1 0 0,0-1 0,0 0 0,0 0 0,1 0 0,0 0 0,-1-1 0,1 0 0,0 0 0,1 0 0,-1-1 0,0 1 0,1-1 0,0 0 0,5 1 0,-5-2 0,0 0 0,0 0 0,0-1 0,0 0 0,0 0 0,8-1 0,-12 1 0,0 0 0,0-1 0,0 1 0,0-1 0,0 0 0,0 0 0,0 0 0,0 0 0,0 0 0,0 0 0,-1 0 0,1 0 0,0-1 0,-1 1 0,1-1 0,-1 1 0,1-1 0,-1 0 0,0 1 0,2-4 0,4-14 0,0 0 0,-1 0 0,0-1 0,2-22 0,-6 26 0,1 1 0,0-1 0,2 1 0,-1 0 0,2 0 0,0 0 0,1 1 0,9-16 0,-12 27 0,0 0 0,-1 0 0,1 0 0,0 0 0,0 0 0,1 1 0,-1 0 0,0 0 0,1 0 0,0 0 0,-1 1 0,1 0 0,0 0 0,-1 0 0,1 0 0,0 1 0,0 0 0,0 0 0,7 1 0,-5-1 0,1 0 0,-1 1 0,0 0 0,0 1 0,1 0 0,-1 0 0,-1 0 0,1 1 0,0 0 0,-1 0 0,1 1 0,7 5 0,-10-5 0,0 0 0,0 1 0,-1-1 0,1 1 0,-1 0 0,0 0 0,0 0 0,-1 1 0,1-1 0,-1 0 0,0 1 0,-1 0 0,2 9 0,-1 5 0,0 0 0,-3 33 0,1-39 0,-2-1 0,0-1-1,0 1 1,-1 0 0,-1 0 0,0-1-1,-1 0 1,-9 17 0,8-18 3,1 1 0,0-1 0,1 1 1,0 0-1,0 0 0,2 0 0,-1 1 0,0 15 1,4-27-4,-1 1 0,0-1 0,1 1 0,-1-1 1,0 0-1,1 1 0,0-1 0,-1 1 0,1-1 0,0 0 1,0 0-1,0 1 0,0-1 0,0 0 0,0 0 1,0 0-1,0 0 0,0 0 0,0 0 0,1 0 0,-1-1 1,0 1-1,1 0 0,-1-1 0,1 1 0,-1-1 0,0 1 1,1-1-1,-1 0 0,1 0 0,-1 1 0,3-1 1,10 1-2,-1 0 1,26-3 0,-20 2 0,-8 0 0,0-1 1,0 0-1,-1 0 1,1-1-1,-1 0 0,1-1 1,12-5-1,-20 6-1,0 1-1,1-1 1,-1 1-1,0-1 1,0 0 0,-1 0-1,1 0 1,0-1-1,-1 1 1,1-1 0,-1 1-1,0-1 1,0 0-1,0 0 1,0 0 0,0 0-1,-1 0 1,1 0-1,-1 0 1,0-1 0,0 1-1,0 0 1,0-1 0,-1 1-1,1-1 1,-1-3-1,0 6-7,0-1-1,0 1 1,0 0-1,0 0 0,0-1 1,0 1-1,0 0 0,-1 0 1,1-1-1,0 1 1,-1 0-1,1 0 0,-1 0 1,-1-2-1,-22-13-531</inkml:trace>
</inkml:ink>
</file>

<file path=ppt/ink/ink1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7"/>
    </inkml:context>
    <inkml:brush xml:id="br0">
      <inkml:brushProperty name="width" value="0.025" units="cm"/>
      <inkml:brushProperty name="height" value="0.025" units="cm"/>
      <inkml:brushProperty name="color" value="#FFFFFF"/>
    </inkml:brush>
  </inkml:definitions>
  <inkml:trace contextRef="#ctx0" brushRef="#br0">7 163 32095,'0'-32'619,"0"31"-595,0 2 0,-2 1-24,2 1 0,-1-1 1,0 1-1,0-1 1,1 1-1,-1 0 0,1-1 1,0 1-1,0 0 1,0-1-1,0 1 0,1 3 1,0 13-1,-1-9 0,-1 283 0,1-278 0,1 0 0,1 1 0,0-1 0,1 0 0,1-1 0,0 1 0,2-1 0,-1 1 0,1-1 0,1-1 0,1 0 0,13 19 0,-18-29 0,0 0 0,0 0 0,1-1 0,-1 1 0,1-1 0,-1 0 0,1 0 0,0 0 0,0 0 0,0-1 0,0 1 0,0-1 0,1 0 0,-1-1 0,0 1 0,1-1 0,-1 0 0,0 0 0,0 0 0,6-1 0,-4 1 0,-4 0 0,0 0 0,0-1 0,-1 1 0,1-1 0,0 1 0,0-1 0,-1 1 0,1-1 0,-1 0 0,1 0 0,0 0 0,-1 0 0,0 0 0,1 0 0,-1-1 0,0 1 0,1 0 0,-1-1 0,0 1 0,0-1 0,0 1 0,0-1 0,0 1 0,1-4 0,2-5 0,0-1 0,-1 1 0,2-13 0,-2 10 0,8-42 0,-3-1 0,2-75 0,-7 82 0,-1 187 0,-2-126-1,1 1 0,0-1 0,0 0 1,1 0-1,1 1 0,0-2 0,1 1 0,8 19 0,-11-28 1,1 0-1,0 1 0,0-1 0,0 0 1,1 0-1,-1 0 0,1 0 0,0-1 0,-1 1 1,1-1-1,0 0 0,0 1 0,1-1 1,-1-1-1,0 1 0,1 0 0,-1-1 1,1 0-1,0 0 0,-1 0 0,1 0 1,0 0-1,-1-1 0,1 0 0,0 1 1,0-1-1,0-1 0,-1 1 0,1-1 1,0 1-1,6-3 0,-7 2 1,-1 0 0,1 0 1,0-1-1,-1 1 0,1-1 0,-1 0 1,0 1-1,1-1 0,-1 0 0,0 0 1,0 0-1,0-1 0,-1 1 0,1 0 1,-1-1-1,1 1 0,-1-1 0,2-5 1,2-3 4,-1-1 1,-1 0-1,3-14 1,-1-17-5,-2 0 1,-3-61 0,0 50-2,-1 16 0,-9-72 0,7 93 0,-1 1 0,0 0 0,-1 0 0,-1 0 0,0 0 0,-14-23 0,6 23 0,14 16 0,0-1 0,0 1 0,0 0 0,0 0 0,0 0 0,0 0 0,0-1 0,0 1 0,0 0 0,0 0 0,0 0 0,0 0 0,0 0 0,-1 0 0,1-1 0,0 1 0,0 0 0,0 0 0,0 0 0,0 0 0,0 0 0,-1 0 0,1 0 0,0 0 0,0 0 0,0-1 0,0 1 0,0 0 0,-1 0 0,1 0 0,0 0 0,0 0 0,0 0 0,0 0 0,-1 0 0,1 0 0,0 0 0,0 0 0,0 0 0,0 1 0,-1-1 0,1 0 0,0 0 0,0 0 0,0 0 0,0 0 0,0 0 0,-1 0 0,1 0 0,0 0 0,0 0 0,0 1 0,0-1 0,0 0 0,0 0 0,-1 0 0,1 0 0,0 0 0,0 1 0,0-1 0,0 0 0,0 0 0,0 13-3,0-10 1,0 8-26,-1-4-37,1 0 0,0 0 0,1 0 0,-1 1 0,1-1 1,1 0-1,2 9 0,22 24-2088</inkml:trace>
</inkml:ink>
</file>

<file path=ppt/ink/ink13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1"/>
    </inkml:context>
    <inkml:brush xml:id="br0">
      <inkml:brushProperty name="width" value="0.05" units="cm"/>
      <inkml:brushProperty name="height" value="0.05" units="cm"/>
      <inkml:brushProperty name="color" value="#E71224"/>
    </inkml:brush>
  </inkml:definitions>
  <inkml:trace contextRef="#ctx0" brushRef="#br0">304 99 28829,'0'-88'3775,"0"88"-3773,0-1 0,0 1 0,-1-1 0,1 1-1,0-1 1,0 1 0,0 0 0,0-1 0,-1 1-1,1 0 1,0-1 0,-1 1 0,1 0 0,0-1 0,-1 1-1,1 0 1,0-1 0,-1 1 0,1 0 0,0 0-1,-1-1 1,1 1 0,-1 0 0,1 0 0,-1 0 0,1 0-1,0 0 1,-1 0 0,1 0 0,-2 0 0,-15-1 13,14 1-9,-2-1-6,0 1 0,0 0 0,0 0 1,0 0-1,0 1 0,0 0 0,-1 0 1,1 0-1,1 0 0,-1 1 1,0 0-1,0 0 0,1 0 0,-1 1 1,1-1-1,-1 1 0,1 0 0,0 1 1,-6 5-1,-6 7 1,1 0-1,1 1 1,0 1 0,1 0-1,1 0 1,1 1 0,1 1-1,0 0 1,1 0 0,2 1-1,-7 27 1,4-2 1,2 0-1,3 1 1,1 0-1,4 59 1,1-92-2,0 1 0,1-1 0,1 0 0,0 1 0,1-1 0,0 0 0,2-1 0,-1 1 0,2-1 0,-1 0 0,2-1 0,0 1 0,0-1 0,1-1 0,1 0 0,0 0 0,0-1 0,1 0 0,0-1 0,1 0 0,0-1 0,0 0 0,1-1 0,0 0 0,0-1 0,16 5 0,-18-8-101,0 0-1,0-1 1,0 0-1,0 0 1,1-2 0,-1 1-1,0-1 1,0-1 0,16-2-1,1-9-3302</inkml:trace>
</inkml:ink>
</file>

<file path=ppt/ink/ink13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2"/>
    </inkml:context>
    <inkml:brush xml:id="br0">
      <inkml:brushProperty name="width" value="0.05" units="cm"/>
      <inkml:brushProperty name="height" value="0.05" units="cm"/>
      <inkml:brushProperty name="color" value="#E71224"/>
    </inkml:brush>
  </inkml:definitions>
  <inkml:trace contextRef="#ctx0" brushRef="#br0">1 163 31102,'16'-50'1534,"-16"727"-1480,-7-942-26,2-99-30,5 360 2,0 0-1,0 0 0,0 0 1,1 1-1,-1-1 0,1 0 1,0 0-1,0 0 0,1 1 1,-1-1-1,1 1 0,0-1 0,0 1 1,0 0-1,0-1 0,0 1 1,1 0-1,0 0 0,4-3 1,-3 3 0,1 0 0,0 1 0,0 0 0,0 0 0,0 1 0,0-1 0,0 1 0,0 0 0,0 0 0,1 1 0,-1-1 0,0 1 0,8 1 0,-9 0 0,-1-1 0,1 1 0,-1 0 0,0 0 0,1 1 0,-1-1 0,0 1 0,0-1 0,1 1 0,-2 0 0,1 0 0,0 0 0,0 1 0,0-1 0,-1 1 0,0 0 0,1-1 0,-1 1 0,0 0 0,0 0 0,-1 0 0,1 1 0,0-1 0,-1 0 0,0 1 0,1 5 0,3 6 0,-2 0 0,0 0 0,-1 0 0,0 1 0,-1 16 0,-2-25 0,1 0 0,-1-1 0,-1 1 0,1-1 0,-1 1 0,0-1 0,-1 0 0,1 1 0,-1-1 0,0-1 0,-1 1 0,0 0 0,0-1 0,0 0 0,0 0 0,-1 0 0,-8 7 0,0-2 0,0 0 0,0-1 0,0-1 0,-1 0 0,-1-1 0,-22 8 0,39-20-7,7-3 1,-3 6 5,0 0 1,1 0 0,-1 1-1,0 0 1,1 0 0,-1 0-1,1 1 1,9 1 0,-8-1 0,-6 0 0,-1 0 0,1 0 0,0 0 0,-1 1 0,1-1 0,-1 1 0,1-1 0,-1 1 0,1-1 0,-1 1 0,1 0 0,-1 0 0,0 0 0,1 0 0,-1 0 0,0 0 0,0 0 0,0 0 0,0 0 0,0 1 0,0-1 0,0 0 0,0 1 0,0-1 0,0 1 0,-1-1 0,1 1 0,-1-1 0,1 1 0,-1-1 0,1 3 0,0 6 0,1 1 0,-1-1 0,-1 20 0,0-18 0,0 146 0,0-155 0,1 0 0,-1 0 0,1 0 0,-1 0 0,1 0 0,0 0 0,0 0 0,0 0 0,1-1 0,-1 1 0,1 0 0,0-1 0,-1 1 0,1-1 0,0 1 0,0-1 0,1 0 0,-1 0 0,0 0 0,1 0 0,-1-1-1,1 1 1,0 0 0,-1-1 0,1 0 0,0 0 0,0 0 0,0 0 0,3 1 0,10 1 1,0-1-1,0 0 0,0-1 1,23-1-1,-20-1 2,-9 1-2,0-1 1,-1 0-1,1 0 0,-1-1 1,1-1-1,-1 0 1,0 0-1,1 0 1,-2-1-1,1-1 1,0 0-1,-1 0 0,0 0 1,0-1-1,-1 0 1,1-1-1,-1 1 1,-1-2-1,1 1 1,-1-1-1,-1 0 0,1 0 1,-1 0-1,-1-1 1,1 1-1,-2-1 1,1-1-1,-1 1 1,2-12-1,-1-5 0,-1 0 0,-1 0 0,-2-31 0,-1 26 0,1 20 0,0 1 0,-1 0 0,0-1 0,-5-15 0,5 22 0,0 0 0,-1 0 0,1 0 0,-1 1 0,0-1 0,0 1 0,0-1 0,-1 1 0,1 0 0,-1 0 0,0 0 0,1 0 0,-1 0 0,-5-3 0,7 6 0,0-1 0,1 0 0,-1 1 0,0-1 0,0 1 0,0-1 0,0 1 0,0-1 0,0 1 0,0 0 0,-1-1 0,1 1 0,0 0 0,0 0 0,0 0 0,0 0 0,0 0 0,0 0 0,0 0 0,0 0 0,-1 1 0,1-1 0,0 0 0,0 1 0,0-1 0,0 0 0,0 1 0,0-1 0,0 1 0,0 0 0,1-1 0,-1 1 0,0 0 0,0 0 0,0-1 0,1 1 0,-1 0 0,0 0 0,1 0 0,-1 0 0,1 0 0,-1 0 0,0 1 0,-2 6 0,0-1 0,1 1 0,0-1 0,-2 15 0,4-20 0,-5 33 0,2-1 0,1 1 0,2-1 0,4 38 0,-3-66 0,0 0 0,0-1 0,0 1 0,1-1 0,0 0 0,0 1 0,0-1 0,0 0 0,1 0 0,0 0 0,0-1 0,1 1 0,-1-1 0,1 0 0,0 1 0,0-2 0,0 1 0,1 0 0,-1-1 0,1 0 0,0 0 0,7 3 0,-2-2 0,0 0 0,1-1 0,0 0 0,-1 0 0,1-1 0,0-1 0,0 0 0,0 0 0,1-1 0,18-3 0,-26 2 0,0 0 0,0 0 0,0 0 0,0-1 0,0 0 0,0 0 0,0 0 0,0 0 0,-1-1 0,1 1 0,-1-1 0,0 0 0,1 0 0,-1 0 0,-1 0 0,1-1 0,0 1 0,-1-1 0,0 0 0,0 1 0,3-7 0,3-10 0,0 0 0,-2-1 0,5-24 0,-5 21 0,-2 6 0,-1 6 0,0 1 0,0 0 0,1-1 0,7-13 0,-9 22 0,-1 0 0,1 0 0,0 1 0,0-1 0,0 1-1,0-1 1,0 1 0,1 0 0,-1 0 0,1 0 0,-1 0 0,1 1 0,0-1-1,0 1 1,0-1 0,0 1 0,0 0 0,0 0 0,0 0 0,0 0-1,4 0 1,111 0-34,-102 2 7,-37-2 35,9 1-8,0 0 0,1 0 1,-23 4-1,31-3-1,-1 0 1,1 0-1,-1 1 1,1-1-1,0 1 1,-1 0-1,1-1 1,0 1-1,0 1 1,0-1-1,1 0 1,-1 1-1,0-1 1,1 1-1,0 0 0,-4 5 1,-1 5 0,2 0 0,-1 0 0,1 0 0,1 1 0,0 0 0,1 0 0,1 0 0,0 0 0,1 0 0,0 0 0,1 0 0,3 23 0,-2-35 0,-1 0 0,1 0 0,-1 0 0,1 0 0,0 0 0,0 0-1,-1 0 1,1 0 0,1 0 0,-1 0 0,0 0 0,0-1 0,1 1 0,-1 0 0,1-1 0,-1 0 0,1 1 0,3 1 0,-1 0 0,0-1 0,1 0 1,-1 0-1,1 0 1,0-1-1,0 1 0,-1-1 1,7 0-1,-4 0 1,0 0 0,1-1 1,-1 0-1,0 0 0,1 0 0,-1-1 0,0-1 0,1 1 0,-1-1 1,0 0-1,11-5 0,-12 2 0,1 0-1,-1 0 1,0-1-1,0 1 1,-1-1 0,1-1-1,-1 1 1,-1-1 0,1 0-1,-1 0 1,0 0-1,-1 0 1,0-1 0,0 0-1,0 1 1,-1-1 0,2-13-1,1-13 2,-2-2 1,-1-60-1,-2 72-4,-2-12 2,-1 0 0,-3-1 0,0 2 0,-17-49 1,2 1 14,17 177 1,2 44-12,5 168 8,-2-288-37,1 1 0,1 0 0,1-1 0,6 19 0,-8-31-10,0 0-1,1 0 1,-1-1-1,1 1 0,1-1 1,7 10-1,-9-12 9,0-1 1,0 0-1,0-1 0,0 1 0,0 0 0,1-1 1,-1 1-1,1-1 0,-1 0 0,1 1 0,-1-1 0,1-1 1,0 1-1,-1 0 0,1-1 0,4 1 0,18 0-1640</inkml:trace>
</inkml:ink>
</file>

<file path=ppt/ink/ink13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4"/>
    </inkml:context>
    <inkml:brush xml:id="br0">
      <inkml:brushProperty name="width" value="0.05" units="cm"/>
      <inkml:brushProperty name="height" value="0.05" units="cm"/>
      <inkml:brushProperty name="color" value="#E71224"/>
    </inkml:brush>
  </inkml:definitions>
  <inkml:trace contextRef="#ctx0" brushRef="#br0">240 299 31807,'1'-11'99,"-1"1"1,-1-1 0,0 1 0,0-1-1,-1 1 1,0 0 0,-4-12 0,4 19-97,0 0 0,0 0 0,0 0 0,0 0 1,0 0-1,-1 0 0,1 0 0,-1 1 0,0-1 1,1 1-1,-1 0 0,0 0 0,-1 0 0,1 0 0,0 0 1,0 1-1,-1-1 0,1 1 0,-1 0 0,1 0 1,-1 1-1,0-1 0,1 1 0,-5-1 0,4 1-3,-1-1 1,1 1-1,0 0 0,0 0 0,0 1 0,-1-1 1,1 1-1,0 0 0,0 0 0,0 0 0,0 1 0,0-1 1,0 1-1,1 0 0,-1 0 0,0 0 0,1 1 0,-5 4 1,2-1-1,0 1-1,1 0 1,0 0 0,0 1 0,1-1 0,0 1 0,0 0 0,-3 9 0,1 6 0,0 1 0,1-1 0,1 1 0,2-1 0,0 1 0,3 40 0,-1-33 0,0-27 0,0 0 0,0 0 0,1 0 0,-1 0 0,1 1 0,0-1 0,0 0 0,0 0 0,1 0-1,0-1 1,-1 1 0,1 0 0,5 6 0,-5-8 0,0 0 1,0 0-1,1 1 0,0-1 0,-1-1 0,1 1 1,0 0-1,0-1 0,0 1 0,0-1 0,0 0 1,0 0-1,0 0 0,0 0 0,0-1 0,1 1 0,5-1 1,0 1 1,1-1 1,0 0-1,0 0 0,0-1 1,12-3-1,-19 3-1,1 0 0,-1-1 0,1 1-1,-1-1 1,1 0 0,-1 0 0,0 0-1,0 0 1,0-1 0,0 1 0,0-1-1,-1 0 1,1 0 0,-1 0 0,4-6-1,0-1 1,0-1 0,-1 0 0,0-1-1,-1 1 1,-1-1 0,1 0 0,-2 0 0,3-19-1,-3-12 3,-2-50 0,-2 26-2,-4 227-12,6-39 11,0-119 0,1 1 0,-1-1 0,1 1 0,-1-1 0,1 0 0,0 0 0,0 1 0,0-1 0,0 0 0,0 0 0,0 0 0,0 0 0,1 0 0,-1 0 0,1 0 0,0-1 0,-1 1 0,1 0 0,0-1 0,0 1 0,0-1 0,0 0 0,0 0 0,0 0 0,1 0 0,1 1 0,4 0 0,0 1 0,0-2 0,1 1 0,-1-1 0,0 0 0,11-1 0,-17 0 0,1-1 0,-1 1 1,1 0-1,-1-1 0,0 0 1,1 0-1,-1 0 0,0 0 0,0 0 1,1 0-1,-1 0 0,0-1 0,0 1 1,0-1-1,0 0 0,-1 1 0,1-1 1,0 0-1,-1 0 0,1 0 0,-1 0 1,0 0-1,0-1 0,0 1 0,0 0 1,1-4-1,3-7 2,-1-1 0,0 0 0,2-21 1,-4 23-3,6-56 0,-6 48 0,0-1 0,2 1 0,0-1 0,1 1 0,10-26 0,-15 46 0,1-1 0,-1 0 0,0 1 0,1-1 0,-1 0 0,1 1 0,-1-1 0,1 1 0,-1-1 0,1 1-1,-1-1 1,1 1 0,-1-1 0,1 1 0,0 0 0,-1-1 0,1 1 0,0 0 0,-1-1 0,1 1 0,0 0 0,-1 0 0,1 0 0,0 0 0,0 0 0,-1 0 0,1 0 0,0 0 0,0 0 0,-1 0 0,1 0-1,0 0 1,-1 0 0,1 0 0,0 1 0,0-1 0,-1 0 0,1 1 0,0-1 0,-1 0 0,1 1 0,-1-1 0,1 1 0,-1-1 0,1 1 0,-1-1 0,1 1 0,-1-1 0,1 1 0,-1 0 0,1-1 0,-1 1 0,0 0-1,0-1 1,1 1 0,-1 1 0,5 10-1,0 0-1,-1 1 1,-1-1 0,0 1-1,2 20 1,3 69-4,-8-99 5,1 74 0,-1-77 0,0 0 0,0 0 0,0 0 0,0 0 0,0 0 0,0 0 0,0-1 0,0 1 0,0 0 0,0 0 0,0 0 0,1 0 0,-1 0 0,0 0 0,0 0 0,0 0 0,0 0 0,0 0 0,0 0 0,0 0 0,1 0 0,-1 0 0,0 0 0,0 0 0,0 0 0,0 0 0,0 0 0,0 0 0,0 0 0,1 0 0,-1 0 0,0 0 0,0 0 0,0 0 0,0 0 0,0 0 0,0 0 0,0 0 0,0 0 0,1 0 0,-1 1 0,0-1 0,0 0 0,0 0 0,0 0 0,0 0 0,0 0 0,0 0 0,0 0 0,0 0 0,0 0 0,12-20-1,-1 0 0,-1-1 0,14-41-1,-15 35-1,2 1-1,17-32 0,-21 46 0,1 0 0,1 0 0,12-14 0,-19 23 2,1 0 1,0 1 0,0-1 0,0 0 0,0 1 0,1 0 0,-1 0 0,1 0 0,-1 0 0,1 0 0,0 1 0,-1-1 0,1 1 0,0 0-1,0 0 1,5 0 0,-8 1 1,0 0-1,-1 0 1,1 0 0,0 0-1,0 0 1,-1 1-1,1-1 1,0 0-1,-1 0 1,1 0 0,0 1-1,-1-1 1,1 0-1,0 1 1,-1-1-1,1 1 1,-1-1-1,1 1 1,-1-1 0,1 1-1,-1-1 1,1 1-1,-1-1 1,1 1-1,-1-1 1,0 1 0,1 0-1,-1-1 1,0 1-1,0 0 1,1 1-1,0 25 3,-2-16-3,1 44 1,1 82 0,0-130 0,0 0 0,0 0 0,0-1 0,1 1 0,0 0 0,0 0 0,1-1-1,-1 0 1,2 1 0,-1-1 0,1 0 0,0 0 0,0-1 0,0 1 0,1-1 0,0 0 0,0 0 0,10 7 0,-6-6 1,0-1 0,0 0 0,0-1 0,1 0 0,0-1 0,-1 0 1,1 0-1,0-1 0,1 0 0,-1-1 0,0 0 0,11 0 0,-12-1 0,1 0-1,-1 0 0,0-1 1,1-1-1,-1 1 0,0-1 1,0-1-1,10-4 0,-14 5 0,0-1 0,0-1 0,0 1 0,0-1 0,-1 0 0,0 0 0,0 0 0,0-1 0,0 1 0,-1-1 0,1 0 0,-1 0 0,-1 0 0,3-6 0,1-2 0,-1-1 0,-1-1 0,-1 1 0,0 0 0,-1-1 0,0 0 0,-1 1 0,-1-22 0,0 32 0,0 0 0,0 1 0,-1-1 0,1 0 0,-1 0 0,0 1 0,0-1 0,0 0 0,0 1 0,-4-8 0,4 9 0,-1 0 0,1 1 0,-1-1 0,0 0 1,0 0-1,0 1 0,0-1 0,0 1 0,0 0 0,0 0 1,-1 0-1,1 0 0,0 0 0,-1 0 0,1 0 0,-1 1 0,-2-1 1,-8-2 2,-1 1 0,0 1 1,-19 0-1,29 0-3,0 2 0,0-1 0,0 0 0,0 1-1,0 0 1,1-1 0,-1 2 0,0-1 0,1 0 0,-1 1-1,1-1 1,-1 1 0,1 0 0,0 0 0,0 1 0,0-1-1,-4 4 1,2 1-1,1 0 0,0 0-1,1 0 1,-1 0 0,1 0 0,1 1-1,-1-1 1,1 1 0,1 0-1,-2 11 1,0 12 2,3 43 0,0-39-2,0-30 1,0 0 1,1 0-1,-1 0 1,1 0-1,0 0 1,1 0-1,-1 0 1,1-1-1,0 1 0,0 0 1,0-1-1,0 0 1,1 1-1,0-1 1,0 0-1,0 0 1,6 5-1,-4-5 1,0 0-1,1 0 1,-1-1-1,1 0 1,0 0-1,0 0 1,0-1 0,0 0-1,0 0 1,0 0-1,1-1 1,-1 0-1,10 1 1,-7-2-1,12 2 3,-1-2 0,39-2-1,-54 1-1,1 0-1,-1 0 1,1-1-1,-1 1 1,1-1-1,-1 0 1,0-1-1,0 1 1,0-1-1,0 0 1,0 0-1,-1-1 1,1 1-1,-1-1 1,5-5-1,-2-1 0,0 0 0,-1-1 0,0 0 0,0 0 0,-1 0 0,-1-1 0,0 1 0,-1-1 0,0 0 0,3-22 0,-3-12 0,-2-73 0,-2 62 0,0 35 2,0 0 0,-2 0-1,-1 1 1,-1-1 0,0 1 0,-2 0-1,0 1 1,-14-27 0,20 46-2,1 5 0,0 2 0,1 185 8,27 202 0,-27-388-20,0 7 20,1 0 1,1 0-1,0 0 1,6 17-1,-8-27-20,0 0 0,0 0 0,0 0 0,0 0 1,0 0-1,1 0 0,-1 0 0,0 0 0,1 0 0,0-1 0,-1 1 0,1-1 0,0 1 0,0-1 1,0 0-1,0 1 0,0-1 0,0 0 0,0 0 0,0 0 0,0-1 0,1 1 0,-1-1 0,0 1 1,1-1-1,-1 1 0,0-1 0,1 0 0,-1 0 0,4-1 0,13-4-1010</inkml:trace>
</inkml:ink>
</file>

<file path=ppt/ink/ink13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5"/>
    </inkml:context>
    <inkml:brush xml:id="br0">
      <inkml:brushProperty name="width" value="0.05" units="cm"/>
      <inkml:brushProperty name="height" value="0.05" units="cm"/>
      <inkml:brushProperty name="color" value="#E71224"/>
    </inkml:brush>
  </inkml:definitions>
  <inkml:trace contextRef="#ctx0" brushRef="#br0">189 360 31518,'9'-25'194,"-2"-1"0,-1 0 0,-1 0 0,-1 0 0,1-50 0,-5 57-183,1 13-6,-1 0 0,0 0 0,0-1 0,-1 1 0,0 0 0,-3-12 0,3 16-5,0 0 1,0 0-1,0 0 0,0 1 0,-1-1 1,1 0-1,-1 1 0,1-1 1,-1 1-1,0-1 0,1 1 0,-1 0 1,0 0-1,0 0 0,0 0 1,0 0-1,0 0 0,0 0 1,0 1-1,0-1 0,0 1 0,0-1 1,-5 1-1,2-1 0,0 0 0,-1 1 0,1 0 0,-1 0 0,1 0 0,-1 0 0,1 1 0,-1 0 0,1 0 0,0 1 0,-1 0 0,1-1 0,0 2 0,-6 2 0,6-1 0,0 0 0,0 0 0,0 0 0,1 1 0,-1 0 0,1 0 0,0 0 0,0 0 0,1 1 0,0-1 0,-5 11 0,1 2 0,1 0 0,1 0 0,0 0 0,1 1 0,1 0 0,1-1 0,1 1 0,0 0 0,1 0 0,5 32 0,-4-45 0,0-1 0,0 0 0,1 1 0,0-1 0,0 0 0,0 0 0,0 0 0,1 0 0,0 0 0,0-1 0,0 1 0,1-1 0,-1 0 0,1 0 0,0 0 0,0 0 0,1-1 0,-1 1 0,1-1 0,-1 0 0,1-1 0,0 1 0,0-1 0,1 0 0,-1 0 0,0-1 0,0 1 0,1-1 0,-1-1 0,12 2 0,-5-2 0,-9 0 1,0 1-1,-1-1 0,1 0 0,0 0 0,0 0 1,-1 0-1,1 0 0,0 0 0,0-1 0,-1 1 0,1-1 1,0 0-1,-1 0 0,1 0 0,-1 0 0,1-1 0,-1 1 1,0-1-1,1 1 0,-1-1 0,0 0 0,0 0 1,0 0-1,0 0 0,0 0 0,1-2 0,2-6 4,-1-1-1,0 1 0,0-1 0,-1 1 0,0-1 0,-1 0 1,0 0-1,0-12 0,-2-97-7,-2 62 6,2 32-2,0 35 0,0 27 0,2 204 0,-5 282 0,3-521 0,-1 27 0,-1 0 0,-7 29 0,8-50 0,0-1 0,-1 1 0,0-1 0,-1 1 0,1-1 0,-1 0 0,0 0 0,-1 0 0,1 0 0,-1-1 0,0 1 0,-1-1 0,1 0 0,-8 6 0,11-10 0,-1 1 0,0-1 0,0 0 0,0 0 0,1 1 0,-1-1 0,0-1 0,0 1 0,-1 0 0,1 0 0,0-1 0,0 1 0,0-1 0,0 0 0,0 1 0,-1-1 0,1 0 0,0 0 0,0-1 0,0 1 0,-1 0 0,1-1 0,0 1 0,0-1 0,0 0 0,0 1 0,0-1 0,0 0 0,0 0 0,0-1 0,0 1 0,1 0 0,-1-1 0,0 1 0,1-1 0,-1 1 0,1-1 0,0 0 0,-1 0 0,-1-3 0,-3-6 0,-1-1 0,2 1 0,0-1 0,0-1 0,-4-17 0,3 5 1,1-1-1,-4-44 1,8 60-4,1-1 0,0 1 0,1-1 0,0 1 1,0-1-1,1 1 0,1 0 0,0 0 0,7-18 0,12-7 2,0 1 0,3 2-1,29-33 1,3-3 1,-42 50 3,35-44 11,64-106-1,-102 147-13,-1 1 0,-1-2 1,-1 1-1,-1-1 0,0-1 0,-2 0 0,-1 1 1,-1-2-1,3-44 0,-7 61 0,-3-31 0,3 37 0,-1 0 0,1 0 0,0 0 0,-1 0 0,1 1 0,0-1 0,-1 0 0,1 0 0,-1 0 0,1 0 0,-1 0 0,0 0 0,1 1 0,-1-1 0,0 0 0,0 1 0,1-1 0,-1 0 0,0 1 0,0-1 0,0 1 0,0-1 0,0 1 0,0 0 0,0-1 0,0 1 0,0 0 0,0 0 0,0 0 0,-2-1 0,3 2 0,-1-1 0,1 1 0,0-1 0,-1 1 0,1 0 0,0-1 0,-1 1 0,1-1 0,0 1 0,0 0 0,0-1 0,-1 1 0,1 0 0,0-1 0,0 1 0,0 0 0,0-1 0,0 1 0,0 0 0,0-1 0,0 1 0,1 1 0,-1 0 0,0 5 0,0-1 0,0 1 0,1-1 0,-1 1 0,2-1 0,-1 1 0,1-1 0,0 1 0,0-1 0,0 0 0,1 0 0,0 0 0,1-1 0,4 7 0,4 5 0,4 4 0,23 40 0,-35-52 0,1 0 0,-2 0 0,1 0 0,-1 0 0,-1 1 0,0 0 0,0-1 0,0 13 0,-3 94 0,-1-41 0,3-74 0,-1 0 0,1 0 0,-1 0 0,1 0 0,0 1 0,-1-1 0,1 0 0,0 0 0,0-1 0,0 1 0,0 0 0,0 0 0,0 0 0,0 0 0,0-1 0,0 1 0,0-1 0,0 1 0,0-1 0,1 1 0,-1-1 0,0 1 0,0-1 0,1 0 0,-1 0 0,0 0 0,0 0 0,1 0 0,1 0 0,48 2 0,-43-2 0,11 0 0,36-3 0,-51 3 0,0-1 0,-1 0 0,1-1 0,0 1 0,-1 0 0,1-1 0,-1 0 0,0 0 0,1 0 0,-1 0 0,0-1 0,3-3 0,1-2 0,0 0 0,-1-1 0,0 1 0,-1-2 0,1 1 0,-2 0 0,1-1 0,-1 0 0,-1 0 0,0 0 0,0-1 0,1-18 0,0-11 0,-2 1 0,-4-45 0,0 20 0,3 59 0,-1 1 0,0 0 0,-1 0 0,1 0 0,-1 0 0,0 0 0,0 0 0,0 0 0,-3-6 0,3 8 0,0 1 0,0 0 0,0-1 0,-1 1 0,1 0 0,0 0 0,-1 0 0,1 0 0,0 0 0,-1 0 0,1 1 0,-1-1 0,1 0 0,-1 1 0,0-1 0,1 1 0,-1-1 0,1 1 0,-1 0 0,0 0 0,1 0 0,-1 0 0,0 0 0,1 0 0,-4 1 0,3-1 0,0 1 0,0 0 0,0 0 0,1 0 0,-1 0 0,0 0 0,0 0 0,0 1 0,1-1 0,-1 0 0,1 1 0,-1 0 0,1-1 0,0 1 0,0 0 0,-1-1 0,1 1 0,0 0 0,0 0 0,1 0 0,-1 0 0,-1 4 0,-11 48 0,9-25 0,2 0 0,1 0 0,4 39 0,-3-62 0,1 1 0,0-1 0,0 1 0,1-1 0,0 0 0,0 1 0,0-1 0,1 0 0,0 0 0,0 0 0,1-1 0,-1 1 0,1-1 0,0 0 0,0 0 0,1 0 0,0-1 0,5 5 0,-3-4 0,1 0 0,-1-1 0,1 0 0,0 0 0,0-1 0,1 0 0,-1-1 0,1 1 0,-1-2 0,1 1 0,0-1 0,16 0 0,-20-1 0,8 0 0,0 0 0,-1 0 0,1-2 0,20-4 0,-28 5 0,-1-1 0,0 1 0,0-1 0,0 0 0,0-1 0,-1 1 0,1-1 0,0 0 0,-1 0 0,0 0 0,0 0 0,0 0 0,0-1 0,0 1 0,-1-1 0,5-7 0,-2-1 0,0 0 0,0 0 0,-2-1 0,1 1 0,-2-1 0,1 0 0,-1-16 0,0 4 0,-2 0 0,-5-44 0,3 58 0,-1-1 0,1 1 0,-2 1 0,0-1 0,0 0 0,-1 1 0,0 0 0,0 0 0,-1 0 0,-9-10 0,14 19 0,1 0 0,-1-1 0,0 1 0,0 0 0,0 0 0,0 0 0,0 0 0,0 0 0,0 0 0,-1 0 0,1 0 0,0 0 0,0 1 0,-1-1 0,1 0 0,0 1 0,-1-1 0,1 1 0,-1 0 0,1-1 0,-1 1 0,1 0 0,0 0 0,-1 0 0,1 0 0,-1 0 0,1 0 0,-1 0 0,1 1 0,-2-1 0,1 1 0,0 1 0,0-1 0,0 0 0,0 1 0,1-1 0,-1 1 0,1 0 0,-1-1 0,1 1 0,-1 0 0,1 0 0,0 0 0,0 0 0,0 0 0,0 0 0,0 0 0,-1 4 0,-3 24 0,0-1 0,2 1 0,1 0 0,3 42 0,0-25 0,-1-34 0,0 0 0,2-1 0,-1 1 0,2 0 0,-1-1 0,2 1 0,0-1 0,9 22 0,-10-28 0,1-1 0,-1 1 0,1-1 0,0 1 0,0-1 0,1 0 0,-1 0 0,1-1 0,0 0 0,1 0 0,-1 0 0,1 0 0,-1-1 0,1 0 0,0 0 0,0 0 0,1-1 0,11 3 0,-4-2 0,1-1 0,0 0 0,20-1 0,-32-1 0,1 0 0,0 0 0,-1 0 0,1 0 0,0-1 0,-1 0 0,1 0 0,0 0 0,-1 0 0,1 0 0,-1-1 0,0 0 0,1 1 0,-1-1 0,0 0 0,0-1 0,0 1 0,4-5 0,-3 0 0,0-1 0,0 1 0,-1-1 0,0 1 0,-1-1 0,0 0 0,0 0 0,0 0 0,0-12 0,-1-80 0,-2 58 0,1-118 0,0 159 0,0 0 0,0 0 0,1 1 0,-1-1 0,0 0 0,1 0 0,-1 0 0,1 1 0,-1-1 0,0 0 0,1 0 0,0 1 0,-1-1 0,1 1 0,-1-1 0,1 0 0,0 1 0,0-1 0,-1 1 0,1-1 0,0 1 0,0 0 0,-1-1 0,1 1 0,0 0 0,0-1 0,0 1 0,0 0 0,0 0 0,-1 0 0,1 0 0,0 0 0,1 0 0,0 0 0,0 0 0,0 0 0,-1 0 0,1 0 0,0 1 0,0-1 0,-1 0 0,1 1 0,0-1 0,0 1 0,-1 0 0,1 0 0,-1-1 0,1 1 0,-1 0 0,1 0 0,-1 1 0,3 1 0,3 7 0,-1 0 0,-1 0 0,0 1 0,0 0 0,-1 0 0,0 0 0,-1 0 0,3 22 0,0 6 0,1 53 0,-7 56 0,1-194 0,1 0 0,12-67 0,-11 97 0,0-1 0,2 1 0,0 1 0,1-1 0,0 1 0,1-1 0,1 2 0,0-1 0,1 1 0,16-18 0,-22 29 0,0 0 0,0 1 0,0-1 0,0 1 0,0-1 0,1 1 0,-1 0 0,1 0 0,4-1 0,-7 2 0,0 1 0,0 0 0,0 0 0,0-1 0,0 1 0,0 0 0,0 0 0,0 0 0,0 0 0,0 0 0,0 0 0,0 1 0,0-1 0,0 0 0,0 0 0,0 1 0,0-1 0,0 0 0,0 1 0,0-1 0,-1 1 0,1 0 0,0-1 0,0 1 0,-1-1 0,1 1 0,0 0 0,0 0 0,-1-1 0,1 1 0,-1 0 0,1 0 0,-1 0 0,1 0 0,-1 0 0,0 0 0,1-1 0,-1 1 0,0 0 0,0 0 0,1 0 0,-1 2 0,9 61 0,-2 1 0,-3 0 0,-4 66 0,-1-63 0,1-67-1,1-1 0,-1 1 0,0-1 0,0 1 0,0-1-1,0 1 1,1-1 0,-1 1 0,0-1 0,1 1 0,-1-1 0,0 1 0,1-1 0,-1 0 0,0 1-1,1-1 1,-1 0 0,1 1 0,-1-1 0,1 0 0,-1 1 0,1-1 0,-1 0 0,1 0 0,-1 0 0,1 0-1,-1 1 1,1-1 0,-1 0 0,1 0 0,-1 0 0,1 0 0,0 0 0,-1 0 0,1 0 0,0-1-1,1 1-36,0 0 0,0 0 0,0 0-1,0-1 1,1 1 0,-1-1 0,0 0-1,0 0 1,-1 1 0,4-3-1,23-26-1452</inkml:trace>
</inkml:ink>
</file>

<file path=ppt/ink/ink13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6"/>
    </inkml:context>
    <inkml:brush xml:id="br0">
      <inkml:brushProperty name="width" value="0.05" units="cm"/>
      <inkml:brushProperty name="height" value="0.05" units="cm"/>
      <inkml:brushProperty name="color" value="#E71224"/>
    </inkml:brush>
  </inkml:definitions>
  <inkml:trace contextRef="#ctx0" brushRef="#br0">1 25 28109,'0'-2'866,"1"-10"2799,0 12-3661,-1-1 0,1 0 0,-1 1 0,1-1 0,-1 1 0,1-1 0,0 1 0,-1-1 0,1 1 0,0-1 0,-1 1 0,1 0 0,0 0 0,0-1 0,-1 1 0,1 0 0,0 0 0,0 0 0,0 0 0,-1-1 0,1 1 0,1 1 0,11-3 3,-1 1-1,0 1 0,0 0 0,0 0 1,16 4-1,-21-2-6,0 0-1,0 0 1,-1 0 0,1 1 0,-1 0-1,0 0 1,0 1 0,0 0 0,0 0-1,7 7 1,2 4 0,0 1 0,-1 0 0,-1 1 0,0 1 0,-2 0 0,0 1 0,-1 0 0,0 1 0,-2-1 0,0 2 0,-2-1 0,6 25 0,-5-3 0,-1 0 0,-2 0 0,-1 0 0,-3 0 0,-6 57 0,2-76 0,-1 0 0,0-1 0,-2 1 0,-1-1 0,-1 0 0,-1-1 0,0 0 0,-2-1 0,0 0 0,-2-1 0,0 0 0,-1-1 0,0-1 0,-2 0 0,0-1 0,-38 27 0,50-40-9,1-1 1,-1 1-1,0-1 0,0 0 0,-1 0 1,1-1-1,0 0 0,-1 1 0,1-2 1,-9 1-1,-13 0-279</inkml:trace>
</inkml:ink>
</file>

<file path=ppt/ink/ink13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2"/>
    </inkml:context>
    <inkml:brush xml:id="br0">
      <inkml:brushProperty name="width" value="0.05" units="cm"/>
      <inkml:brushProperty name="height" value="0.05" units="cm"/>
      <inkml:brushProperty name="color" value="#E71224"/>
    </inkml:brush>
  </inkml:definitions>
  <inkml:trace contextRef="#ctx0" brushRef="#br0">214 115 32191,'-3'-2'32,"0"1"1,0 0 0,0-1-1,0 1 1,0 0 0,0 0-1,-1 1 1,1-1 0,0 1-1,0-1 1,-1 1 0,1 0-1,0 0 1,-7 2 0,-4-2 2,12 1-35,0 0 1,0-1-1,1 1 0,-1 0 0,1 0 0,-1 0 1,1 0-1,-1 0 0,1 1 0,0-1 0,-1 0 0,1 1 1,0-1-1,0 1 0,0-1 0,0 1 0,0-1 0,0 1 1,0 0-1,1-1 0,-1 1 0,0 3 0,-13 43 12,9-21-11,1 0-1,1 1 1,1-1-1,3 36 1,-1-61-1,1 0 0,-1 0 0,1 1 0,0-1 0,0 0 0,0 0 0,0-1 0,0 1 0,0 0 0,0 0 0,1 0 0,-1-1 0,0 1 0,1-1 0,0 1 0,-1-1 0,1 1 0,0-1 0,0 0 0,-1 0 0,1 0 0,0 0 0,0 0 0,0-1 0,0 1 0,1 0 0,-1-1 0,3 1 0,9 1 1,0 0 0,-1-1 0,19 0 1,-29-1-2,2 0 3,7 0 2,1 0-1,0 0 0,0-1 0,-1-1 0,23-6 0,-31 7-4,0-1 0,0 0 0,0 0 0,-1 0 0,1-1 0,-1 1 0,0-1 0,1 0 0,-1 0 0,-1 0 0,1 0 0,0 0-1,-1-1 1,1 1 0,-1-1 0,0 0 0,0 1 0,-1-1 0,1 0 0,-1 0 0,2-8 0,1-5 0,-1 0 0,-1 0 0,0 0 0,-1-1 0,-1 1 0,-4-33 0,3 41 0,-1 0 0,0 0 0,0-1 0,-1 1 0,0 1 0,0-1 0,-1 0 0,-1 1 0,1 0 0,-1 0 0,0 0 0,-1 1 0,0-1 0,-9-7 0,9 10 0,0 1 0,0 0 0,-1 1 0,1 0 0,-1 0 0,0 0 0,0 1 0,0 0 0,0 0 0,-1 1 0,1 0 0,0 0 0,0 1 0,-1 0 0,1 0 0,-1 0 0,1 1 0,0 1 0,0-1 0,0 1 0,0 0 0,0 0 0,0 1 0,0 0 0,-8 5 0,5 1 0,1 0 0,0 0 0,0 1 0,1 0 0,0 1 0,1 0 0,0 0 0,0 0 0,1 1 0,-8 24 0,6-12 0,1 0 0,1 1 0,2 0 0,-4 47 0,7-48 0,0 0 0,2 1 0,6 40 0,-5-56 0,0 0 0,1 0 0,0-1 0,0 0 0,1 1 0,0-1 0,0-1 0,1 1 0,0 0 0,1-1 0,-1 0 0,1-1 0,9 9 0,-4-6 0,0-1 0,0 0 0,1-1 0,0 0 0,0-1 0,1 0 0,0-1 0,0-1 0,0 0 0,22 4 0,6-3 0,0-1 0,50-3 0,-70-1 0,-10 0 0,-1-1 0,1 1 0,-1-2 1,1 0-1,-1 0 0,19-7 0,-26 8 0,0 0-1,0-1 1,0 1-1,0-1 1,-1 1-1,1-1 1,0 0 0,-1 0-1,0 0 1,1-1-1,-1 1 1,0 0-1,0-1 1,0 0-1,0 1 1,-1-1 0,1 0-1,-1 0 1,0 0-1,0 0 1,0 0-1,0 0 1,0 0 0,-1 0-1,1 0 1,-1-6-1,0-14-175,0-1-501</inkml:trace>
</inkml:ink>
</file>

<file path=ppt/ink/ink13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3"/>
    </inkml:context>
    <inkml:brush xml:id="br0">
      <inkml:brushProperty name="width" value="0.05" units="cm"/>
      <inkml:brushProperty name="height" value="0.05" units="cm"/>
      <inkml:brushProperty name="color" value="#E71224"/>
    </inkml:brush>
  </inkml:definitions>
  <inkml:trace contextRef="#ctx0" brushRef="#br0">1 18 31967,'20'1'596,"197"-3"-392,-214 2-204,2 0 0,-1-1 0,1 1 0,-1-1 0,1 0 0,-1 0 0,1 0 0,-1-1 0,0 1 0,7-4 0,-28 2-5,-15 3-46,-7 0-101</inkml:trace>
</inkml:ink>
</file>

<file path=ppt/ink/ink13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5:05"/>
    </inkml:context>
    <inkml:brush xml:id="br0">
      <inkml:brushProperty name="width" value="0.05" units="cm"/>
      <inkml:brushProperty name="height" value="0.05" units="cm"/>
      <inkml:brushProperty name="color" value="#FFFFFF"/>
    </inkml:brush>
  </inkml:definitions>
  <inkml:trace contextRef="#ctx0" brushRef="#br0">17 231 31374,'-12'550'1313,"8"-227"-1297,7-954 16,-3 604-32,0-16-5,5-44 1,-4 77 3,0-1 0,2 1 1,-1-1-1,1 1 0,0 0 1,1 0-1,0 0 0,1 0 1,9-13-1,-11 19 1,0 1 1,0 0-1,0-1 0,1 1 1,-1 0-1,1 1 0,0-1 0,0 1 1,0-1-1,0 1 0,0 0 1,1 1-1,-1-1 0,7-1 1,-1 1 0,0 1 0,-1 0 0,1 1 1,0 0-1,0 0 0,9 2 0,-16-1-1,1 0 1,-1 0-1,0 0 0,0 0 0,0 1 0,0-1 0,0 1 0,-1 0 0,1 0 0,0 0 1,-1 0-1,1 0 0,-1 1 0,0-1 0,0 1 0,0-1 0,0 1 0,0 0 0,0 0 0,-1 0 1,1 0-1,-1 0 0,0 0 0,0 0 0,0 0 0,0 5 0,3 9 0,-2 0 0,0 1 0,-1 29 0,-1-43 0,1 20 0,-6 37 0,4-53 0,-1 0 0,0 0-1,0-1 1,-1 1 0,0-1-1,0 1 1,-1-1 0,-6 10-1,0-3 1,-1 0 0,0 0 0,-1-1 0,-21 17 0,28-25-1,-1 0 0,0-1 1,0 0-1,0-1 0,-1 1 0,0-1 1,1 0-1,-1-1 0,0 1 1,0-1-1,0-1 0,-1 0 0,-10 1 1,60 1-18,11 1 18,-1-3-1,64-5 1,-109 3 0,1-1 0,-1 0 1,0 0-1,0 0 0,-1-1 0,1 0 0,0 0 0,-1-1 1,0 0-1,1 0 0,-2-1 0,1 1 0,9-11 0,-8 6 1,1 0 0,-1-1 0,-1 0-1,0-1 1,0 1 0,-1-1-1,6-20 1,-1-7 1,-2 1-1,-2-2 1,-1 1-1,-1-44 1,0-149 14,-6 245-16,1 1 0,-2 0 0,0-1 0,-7 20 0,-6 29 0,7 12 0,4 1 0,6 105 0,1-62 0,-3-98 0,0-15 0,1 0 0,0 0 0,0 0 0,0 0 0,1 1 0,-1-1 0,2 0 0,-1 0 0,4 10 0,-5-16 0,0 1 0,1-1 0,-1 1 0,0-1 0,1 1 0,-1-1 0,0 1 0,1-1 0,-1 0 0,1 1 0,-1-1 0,0 1 0,1-1 0,-1 0 0,1 0 0,-1 1 0,1-1 0,-1 0 0,1 0 0,-1 1 0,1-1 0,-1 0 0,1 0 0,0 0 0,-1 0 0,1 0 0,-1 0 0,1 0 0,-1 0 0,1 0 0,-1 0 0,1 0 0,0-1 0,-1 1 0,1 0 0,-1 0 0,1 0 0,-1-1 0,1 1 0,-1 0 0,0-1 0,1 1 0,-1 0 0,1-1 0,18-21 0,0-16 0,17-45 0,-27 58-2,1 0-1,2 0 0,0 1 0,2 0 1,0 1-1,26-31 0,-36 50 3,1 0-1,-1 0 0,1 0 0,-1 1 1,1 0-1,0 0 0,1 0 0,-1 0 1,0 1-1,1 0 0,-1 0 0,1 0 1,0 1-1,0 0 0,-1 0 0,1 0 1,9 1-1,-14 0 1,0 0 0,-1 0 0,1 0 0,-1 0 0,1 0 0,-1 0 0,1 1 0,0-1 0,-1 0 0,1 0 0,-1 1 0,1-1 0,-1 0 0,1 1 0,-1-1 0,1 0 0,-1 1 0,1-1 0,-1 1 0,0-1 0,1 1 0,-1-1 0,0 1 0,1-1 0,-1 1 0,0-1 0,0 1 0,1-1 0,-1 1 0,0-1 0,0 1 0,0 1 0,1 22 0,-1-15 0,0 12-3,0 1 1,-2 0-1,0-1 0,-8 30 1,5-24 2,0 0 0,2 1 0,1-1 0,1 31 0,1-56 0,0 0-1,0 0 1,0 0 0,0 0 0,0 0 0,0 0 0,1-1 0,-1 1 0,1 0 0,-1 0 0,1 0-1,0 0 1,0-1 0,-1 1 0,1 0 0,0-1 0,1 1 0,-1 0 0,0-1 0,0 0 0,1 1 0,-1-1-1,1 0 1,-1 0 0,1 1 0,0-1 0,2 1 0,3 0-7,0-1 0,0 1 0,0-1 0,0 0 1,0-1-1,11 0 0,-12 0-4,-3-1 10,0 0 1,0 1-1,0-1 0,0 0 0,0 0 0,0 0 1,0-1-1,0 1 0,0-1 0,-1 0 0,1 0 1,0 0-1,-1 0 0,0 0 0,1 0 0,-1-1 1,0 1-1,0-1 0,-1 1 0,1-1 0,0 0 0,-1 0 1,1 0-1,0-4 0,6-13 6,-1 0 1,7-35-1,-9 33-6,8-41 1,-8 35 0,1 0 0,12-34 0,-16 55 0,0 1 0,1 0 0,0-1 0,1 1 0,-1 1 0,1-1 0,0 0 0,0 1 0,1 0 0,0 0 0,0 0 0,0 1 0,0 0 0,9-6 0,-9 8-1,0 0 0,-1 0 0,1 1 0,0 0 0,0 0 0,0 0 0,-1 0 0,1 1-1,8 0 1,-9 0-4,-16 14-8,-17 6 30,20-15-14,1 0-1,-1 1 1,1 0-1,0 1 1,1 0-1,0 0 1,0 0-1,0 1 1,1 0 0,0 0-1,-7 15 1,6-6 0,0 0 1,2 0 0,0 1-1,1-1 1,-2 27-1,3-2 1,3 52 0,0-90-4,0 0 0,0 0 0,1 0 0,-1 1 0,1-1 0,0 0 0,0 0 0,0 0 0,1-1 0,0 1 0,-1 0 0,1 0 0,0-1 0,1 1 0,-1-1 0,1 0 0,-1 0 0,1 0 0,0 0 0,0 0 0,1-1 0,-1 1 0,0-1 0,1 0 0,-1 0 0,1 0 0,0 0 0,0-1 0,0 1 0,0-1 0,0 0 0,0 0 0,7 0 0,-2 0 1,1 0 0,-1 0 0,1-1-1,0-1 1,-1 1 0,1-2 0,-1 1 0,0-1 0,1-1 0,-1 0-1,12-5 1,-15 5 1,-1 0-1,1-1 0,-1 0 0,1 0 0,-1 0 1,0-1-1,-1 0 0,1 0 0,-1 0 0,0 0 1,0-1-1,-1 1 0,0-1 0,0 0 0,0 0 1,-1-1-1,3-8 0,0-2 1,-1-1 1,-1 1-1,-1-1 1,-1 0-1,0 1 1,-1-1-1,-1 0 1,-4-23-1,2 28-1,1 0 0,-2 0 0,0 0 0,-1 0-1,0 0 1,0 1 0,-2 0 0,1 0 0,-2 1-1,1 0 1,-14-14 0,19 22-1,-1 0 0,0 0 0,0 0-1,0 1 1,0 0 0,0 0 0,0 0 0,-1 0 0,1 0 0,-1 0-1,0 1 1,1 0 0,-1 0 0,0 0 0,0 0 0,1 0 0,-1 1-1,-7 0 1,9 0 0,1 0 0,0 1 0,0-1-1,-1 1 1,1-1 0,0 1 0,0 0-1,-1-1 1,1 1 0,0 0 0,0 0-1,0 0 1,0 0 0,0 0 0,0 0-1,1 0 1,-1 0 0,0 0 0,0 0-1,1 1 1,-1-1 0,1 0 0,-1 0-1,1 1 1,-1-1 0,1 0 0,0 1-1,0-1 1,-1 0 0,1 2 0,-4 51-6,4-44 6,-1 18-3,2 0-1,0 0 1,2 0-1,1-1 1,9 33-1,-10-49 3,1 1-1,0 0 0,1-1 1,1 0-1,0 0 0,0-1 1,1 1-1,0-1 0,1-1 1,0 1-1,1-1 1,0-1-1,0 0 0,13 9 1,-17-14 0,1-1 0,-1 1 0,1-1 0,-1 0 0,1-1 0,0 1 0,0-1 1,0 0-1,0-1 0,0 1 0,0-1 0,9-1 0,-5 1-3,-7 0 4,0-1 1,0 1-1,0-1 0,0 0 1,0 1-1,0-2 1,0 1-1,0 0 1,-1 0-1,1-1 1,0 0-1,-1 1 1,1-1-1,-1 0 1,0 0-1,1 0 0,-1-1 1,0 1-1,0 0 1,-1-1-1,1 0 1,0 1-1,1-4 1,3-8-1,0 0 1,0 0-1,4-22 1,16-90-1,-20 85 0,21-69 0,-25 103 0,1 0 0,-1 1 0,1-1 0,0 1 0,1 0 0,0 0 0,0 0 0,0 1 0,9-10 0,-10 12 0,1 1 0,0-1 0,-1 1 0,1 0 0,0 0 0,1 0 0,-1 0 0,0 1 0,0-1 0,1 1 0,-1 0 0,1 1 0,-1-1 0,0 1 0,7 0 0,-8 0 0,-1 1 0,1-1 0,0 1 0,-1 0 0,1 0 0,-1 0 0,1 0 0,-1 0 0,1 0 0,-1 1 0,0-1 0,1 1 0,-1 0 0,0 0 0,0-1 0,0 1 0,0 1 0,-1-1 0,1 0 0,-1 0 0,1 1 0,-1-1 0,0 1 0,1-1 0,-1 1 0,-1-1 0,2 6 0,3 7 0,-2 1 0,0 0 0,1 23 0,-1-11 0,-2-1 0,-1 0 0,-4 29 0,3-46 0,-1 1 0,0-1 0,-1 0 0,0 0 0,-1 0 0,0 0 0,-1-1 0,0 0 0,0 0 0,-13 16 0,8-13 0,0 0 0,-1-1 0,0 0 0,-17 11 0,24-19 0,-1 0 0,1 0 0,-1-1 0,1 1 0,-1-1 0,0 0 0,0 0 0,0-1 0,0 0 0,0 0 0,0 0 0,-1 0 0,1-1 0,0 0 0,0 0 0,-9-1 0,13 0 0,0 1 0,-1-1 0,1 1 0,0-1 0,0 0 0,0 0 0,-1 0 0,1 0 0,0 0 0,0 0 0,0 0 0,0 0 0,1 0 0,-1 0 0,0-1 0,0 1 0,1 0 0,-1-1 0,1 1 0,-1 0 0,1-1 0,-1-1 0,-6-37 0,5 28 0,-1-14-16,0-50 0,3 74 0,4 3 3,2 0 12,0 1 1,0 0 0,0 1-1,-1-1 1,1 1 0,-1 0 0,0 0-1,0 1 1,0-1 0,8 8-1,17 13 2,-16-16 0,0 0 1,1 0-1,-1-2 0,1 0 1,1 0-1,26 5 0,-13-6 5,0-1 0,52-1 0,-77-3-5,0 0 1,0-1-1,0 1 1,0-1-1,0 0 1,0 0 0,-1 0-1,1 0 1,0-1-1,-1 1 1,1-1-1,-1 0 1,0 0-1,1-1 1,-1 1 0,0-1-1,0 1 1,0-1-1,-1 0 1,1 0-1,-1 0 1,0 0 0,0-1-1,0 1 1,0 0-1,0-1 1,-1 0-1,1 1 1,-1-1 0,1-5-1,2-11 6,0 0-1,-2 0 1,0-1 0,-1-31 0,-2 42-7,1-190 19,-6 295-35,-7 517 32,13-660-16,-1-67 0,4 0 0,22-124 0,-23 224 0,2-1 0,0 1 0,0 0 0,2 0 0,0 0 0,8-14 0,-12 26 0,0-1 0,0 1 0,0 0 0,0 0 0,0 0 0,1 1 0,-1-1 0,1 1 0,0-1 0,0 1 0,0 0 0,0 0 0,0 0 0,0 0 0,0 1 0,1-1 0,-1 1 0,1 0 0,-1 0 0,1 0 0,-1 0 0,1 1 0,0 0 0,-1-1 0,1 1 0,0 0 0,-1 1 0,1-1 0,0 1 0,-1 0 0,1 0 0,3 1 0,-3 0 0,-1-1 0,0 1 0,0 0 0,0 0 0,0 0 0,0 0 0,0 1 0,-1-1 0,1 1 0,-1 0 0,0-1 0,1 1 0,-1 0 0,-1 1 0,3 3 0,20 55 0,-20-51 0,1 9 0,0 0 0,-1 0 0,-1 1 0,-1 0 0,-1 28 0,-1-43 0,-1 1 0,0-1 0,-1 0 0,1 0 0,-1-1 0,0 1 0,-1 0 0,1 0 0,-1-1 0,0 0 0,0 1 0,-1-1 0,0 0 0,0-1 0,0 1 0,0-1 0,-1 0 0,1 0 0,-10 6 0,-8 5 0,-2-1 0,1-1 0,-28 11 0,46-22 0,-16 9-38,35-12-71,18-1 85,256 2 83,-280 0-58,-1 0 0,0 0 0,0-1 0,0 0 0,1-1 0,-1 1 0,0-1 0,0-1 0,-1 1 0,13-7 0,-15 6 0,-1 0 1,1 1 0,-1-1 0,0 0-1,0-1 1,0 1 0,0-1 0,-1 1-1,1-1 1,-1 0 0,0 0-1,0 0 1,-1 0 0,1 0 0,-1 0-1,0 0 1,0-1 0,0 1 0,0-5-1,3-55 22,-8-119 0,0 113-18,3-222 11,-9 486-16,0 6 0,10 139 0,1-338 0,-1-1 0,0 1 0,0-1 0,1 0 0,-1 1 0,0-1 0,1 0 0,-1 1 0,0-1 0,1 0 0,-1 0 0,0 1 0,1-1 0,-1 0 0,1 0 0,-1 0 0,0 1 0,1-1 0,-1 0 0,1 0 0,-1 0 0,1 0 0,-1 0 0,1 0 0,-1 0 0,0 0 0,1 0 0,-1 0 0,1 0 0,-1 0 0,1 0 0,-1 0 0,1-1 0,-1 1 0,0 0 0,1 0 0,-1 0 0,1-1 0,-1 1 0,0 0 0,1-1 0,-1 1 0,0 0 0,1-1 0,21-13 0,-15 3 0,-1 0 0,1-1 0,-2 0 0,0 1 0,5-16 0,16-71 0,-14 48 0,-3 15 0,-2 4 0,15-38 0,-20 62 0,1 0 0,0 1 0,0-1 0,1 1 0,0-1 0,0 1 0,0 1 0,1-1 0,0 1 0,0-1 0,8-5 0,-10 9 0,2 0 0,-1 0 0,0 1 0,0 0 0,0-1 0,1 1 0,-1 1 0,1-1 0,-1 0 0,1 1 0,-1 0 0,6 1 0,-2-1 0,-7 0 0,0 1 0,0-1 0,0 0 0,0 1 0,0-1 0,0 1 0,0-1 0,-1 1 0,1 0 0,0-1 0,0 1 0,-1 0 0,1 0 0,0-1 0,-1 1 0,1 0 0,-1 0 0,1 0 0,-1 0 0,1 0 0,-1 0 0,0-1 0,1 1 0,-1 0 0,0 0 0,0 0 0,0 0 0,0 0 0,0 0 0,0 2 0,2 38 0,-3-33 0,-2 346-3,3-353 3,1 1 0,-1-1-1,1 1 1,-1-1 0,1 1 0,0-1-1,-1 1 1,1-1 0,0 1 0,0-1-1,0 0 1,0 0 0,0 1-1,0-1 1,1 0 0,-1 0 0,0 0-1,0 0 1,1-1 0,-1 1-1,1 0 1,-1 0 0,1-1 0,-1 1-1,1-1 1,-1 1 0,1-1 0,0 0-1,-1 0 1,4 1 0,-1-1-1,1 1 1,-1-1-1,1 0 1,-1 0 0,1 0-1,-1-1 1,1 1-1,-1-1 1,1 0-1,7-3 1,-8 1 0,0 0 0,-1 0 0,1 0 0,-1-1 0,1 1 0,-1-1 0,0 0 0,-1 0 0,1 0 0,-1 0 0,0 0 0,0-1 0,0 1 0,0-1 0,-1 1 0,2-8 0,2-12 0,5-46 0,-10 65 0,5-54 0,7-64 0,-10 111 0,0-1 0,1 1 0,1 0 0,0 1 0,1-1 0,0 1 0,9-15 0,-13 23-1,1 0 0,0 0 1,0 1-1,0-1 0,0 0 1,0 1-1,1-1 0,-1 1 0,1 0 1,-1 0-1,1 0 0,0 0 0,0 0 1,0 1-1,0-1 0,0 1 0,0 0 1,0 0-1,1 0 0,-1 0 0,0 1 1,1-1-1,-1 1 0,4 0 0,-8 6-12,-3 2 14,0 0 0,-1-1 0,0 1 0,-6 6 0,-16 25 7,15-17-5,2 1 1,0 0-1,2 0 0,0 1 0,2 0 0,1 0 0,0 0 1,2 1-1,1 0 0,1 29 0,1-33-3,-1-11 0,1-1 0,1 1 0,2 15 0,-3-22 0,1 0 0,0 0 0,0 0 0,1 0 0,-1-1 0,0 1 0,1 0 0,0-1 0,-1 1 0,1-1 0,0 1 0,0-1 0,1 0 0,-1 0 0,3 2 0,1 0 0,1 0 0,-1 0 0,1-1 0,0 0 0,0-1 0,-1 1 0,2-1 0,-1-1 0,13 2 0,4-1 0,39-2 0,-52 0 0,-5 0 0,0-1 0,0 0 0,0 0 0,0 0 0,0 0 0,0-1 0,0 0 0,-1 0 0,1-1 0,-1 0 0,1 0 0,-1 0 0,0 0 0,0-1 0,0 0 0,-1 0 0,5-5 0,-3 1 0,0 0 0,0 0 0,-1 0 0,0-1 0,-1 0 0,0 0 0,0 0 0,-1-1 0,4-18 0,-4 12 0,-1 0 0,0 0 0,-1 0 0,-1-1 0,0 1 0,-2 0 0,1 0 0,-2 0 0,0 0 0,-1 1 0,-1-1 0,-13-29 0,11 31 0,-1 1 0,-1 0 0,-1 0 0,1 1 0,-21-20 0,25 28 0,-1-1 0,0 1 0,0 0 0,0 0 0,0 1 0,0-1 0,-1 2 0,1-1 0,-1 1 0,0 0 0,0 0 0,0 1 0,0-1 0,0 2 0,-8-1 0,13 1 0,1 0 0,-1 0 0,0 0 0,0 1 0,0-1 0,0 1 0,1-1 0,-1 1 0,0 0 0,0-1 0,1 1 0,-1 0 0,0 0 0,1 0 0,-1 0 0,1 1 0,0-1 0,-3 3 0,2-1 0,-1 0 0,1 1 0,0 0 0,0-1 0,1 1 0,-1 0 0,1 0 0,-2 5 0,0 8 0,1 0 0,1 0 0,0 22 0,1-38 0,0 15 0,-1-1 0,1-1 0,0 0 0,1 0 0,0 0 0,1 0 0,1 0 0,0 0 0,1-1 0,10 23 0,-8-25 0,0 0 0,1 0 0,0-1 0,1 0 0,0 0 0,19 16 0,-21-21 0,0-1 0,0 1 0,0-2 0,0 1 0,1-1 0,0 1 0,0-2 0,0 1 0,0-1 0,0 0 0,0-1 0,1 1 0,9-1 0,1 0 0,-9 0 0,-1-1 0,1 1 0,0-2 0,0 1 0,-1-1 0,16-4 0,-22 4 0,1 0 0,0-1 0,-1 1 0,1-1 0,-1 1 0,0-1 0,0 0 0,1 0 0,-1 0 0,0 0 0,-1 0 0,1-1 0,0 1 0,-1 0 0,1-1 0,-1 0 0,0 1 0,1-1 0,-1 0 0,-1 1 0,1-1 0,0 0 0,-1 0 0,1-5 0,5-51 0,-4-1 0,-4-61 0,0 25 0,2 92 0,0 0 0,0 1 0,0-1 0,1 0 0,-1 0 0,1 1 0,0-1 0,0 0 0,2-4 0,-2 6 0,0 1 0,1 0 0,-1-1 0,0 1 0,0 0 0,1 0 0,-1 0 0,1 0 0,-1 0 0,1 0 0,-1 0 0,1 0 0,-1 0 0,1 1 0,0-1 0,0 1 0,-1-1 0,1 1 0,0 0 0,2 0 0,2-1 0,-1 0 0,1 0 0,0 1 0,0 0 0,0 0 0,0 1 0,0 0 0,0 0 0,-1 0 0,1 1 0,0 0 0,-1 0 0,1 0 0,-1 0 0,8 6 0,-7-4 0,-2 1 0,1-1 0,0 1 0,-1 0 0,0 0 0,0 1 0,0-1 0,-1 1 0,0 0 0,0 0 0,0 0 0,-1 0 0,3 10 0,0 9 0,-1 0 0,-1-1 0,-1 2 0,-1-1 0,-4 35 0,2-31 0,-12 145 0,14-173 0,-1 0 0,0 0 0,0 1 0,1-1 0,-1 0 0,1 0 0,-1 1 0,1-1 0,-1 0 0,1 0 0,0 0 0,0 0 0,-1 0 0,1 0 0,0 0 0,0 0 0,0 0 0,0 0 0,0 0 0,0-1 0,0 1 0,0 0 0,1-1 0,-1 1 0,0-1 0,0 1 0,1-1 0,-1 0 0,0 1 0,0-1 0,1 0 0,1 0 0,52 1 0,-40-1 0,-14 0-2,1 0 0,0 0-1,-1 0 1,1 0 0,-1-1 0,1 1 0,-1 0 0,1-1-1,-1 1 1,1-1 0,-1 1 0,1-1 0,-1 0 0,1 0-1,-1 1 1,0-1 0,1 0 0,-1 0 0,0 0 0,0 0-1,0-1 1,0 1 0,0 0 0,0 0 0,0-1 0,0 1-1,-1 0 1,1-1 0,0 1 0,-1-1 0,1-1 0,10-31-217</inkml:trace>
</inkml:ink>
</file>

<file path=ppt/ink/ink13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47"/>
    </inkml:context>
    <inkml:brush xml:id="br0">
      <inkml:brushProperty name="width" value="0.05" units="cm"/>
      <inkml:brushProperty name="height" value="0.05" units="cm"/>
      <inkml:brushProperty name="color" value="#FFFF00"/>
    </inkml:brush>
  </inkml:definitions>
  <inkml:trace contextRef="#ctx0" brushRef="#br0">1 801 31566,'0'14'36,"-1"-11"-15,1 0 0,0 0 0,0 0 0,0 0 0,1 0 0,-1 0 0,1 0 1,1 3-1,-2-5-14,1 0-1,0 0 1,0 0 0,-1 0 0,1 0 0,0 0 0,0-1 0,0 1 0,0 0 0,0-1 0,0 1 0,0-1 0,0 1 0,0-1 0,0 0 0,0 1 0,0-1-1,1 0 1,-1 0 0,0 1 0,0-1 0,0 0 0,0 0 0,0 0 0,2-1 0,3 1 16,-1-1 1,1 0-1,-1-1 0,1 1 1,-1-1-1,0 0 0,0 0 1,0 0-1,0-1 0,0 0 1,0 0-1,-1 0 0,8-7 1,6-6 41,28-34 1,-46 49-65,23-28 18,-1-1 0,-2-1 0,-1 0 1,-1-2-1,-2 0 0,-1-1 0,11-40 0,-7 5 0,-2-1 1,13-117-1,-25 63 57,-5 123-75,-1-7 13,-2 7-11,-2 9-4,5-8 1,-10 20 0,2 0 0,0 1 0,1 0 0,1 1 0,1-1 0,-4 45 0,2 143 0,7-201 0,0 961 0,0-964 0,-3 55 0,2-56 0,1-1 0,-1 1 0,0 0 0,0-1 0,0 1 0,-1-1 0,1 1 0,-1-1 0,0 0 0,0 0 0,0 1 0,0-1 0,-4 3 0,1-5 0,1 1 0,-1-1 0,0 0 0,0 0 0,0-1 0,0 0 0,0 0 0,0 0 0,0 0 0,0-1 0,-8-2 0,11 3 0,0-1 0,0 0 0,0 0 0,0-1 0,0 1 0,0 0 0,0-1 0,0 1 0,0-1 0,1 1 0,-1-1 0,1 0 0,-1 0 0,1 0 0,0 0 0,0 0 0,-1 0 0,1 0 0,1 0 0,-1 0 0,0 0 0,1-1 0,-2-3 0,0-7-3,1 1 0,0 0 1,1-15-1,0 20 1,0-8 1,1 0 1,1 0-1,0 0 1,1 1 0,0-1-1,2 1 1,8-21-1,3 1 2,38-57-1,-13 35 0,2 2 0,82-81 0,-19 22 0,-101 107 0,-4 4 0,1 0 0,-1 1 0,1-1 0,-1 0-1,1 1 1,-1-1 0,1 1 0,0-1 0,0 1 0,-1 0-1,1-1 1,0 1 0,0 0 0,0 0 0,1 1 0,-1-1-1,3-1 1,9 28-13,-13-25 13,-1-1 0,0 1 0,1 0 0,-1-1 1,0 0-1,1 1 0,-1-1 0,1 1 0,-1-1 0,1 0 0,-1 1 0,1-1 0,-1 0 1,1 1-1,-1-1 0,1 0 0,-1 0 0,1 1 0,-1-1 0,1 0 0,0 0 0,-1 0 1,1 0-1,-1 0 0,1 0 0,0 0 0,-1 0 0,1 0 0,-1 0 0,1 0 0,0 0 1,-1-1-1,1 1 0,-1 0 0,1 0 0,-1 0 0,1-1 0,-1 1 0,1 0 0,-1-1 1,1 1-1,-1-1 0,1 1 0,-1 0 0,1-1 0,-1 1 0,0-1 0,1 1 0,-1-1 1,0 1-1,0-1 0,1 0 0,-1 1 0,0-1 0,0 1 0,0-1 0,0 1 0,1-1 1,-1 0-1,0 1 0,0-2 0,2-44 9,-2 40-9,0-1 0,-2-15 0,1 22 0,1-1 0,-1 0 0,0 1 0,1-1 0,-1 0 0,0 1 0,0-1 0,1 1 0,-1-1 0,0 1 0,0-1 0,0 1 0,0 0 0,1-1 0,-1 1 0,0 0 0,0 0 0,0 0 0,0-1 0,0 1 0,0 0 0,0 0 0,0 0 0,-1 1 0,-7-2 0,-1 2 0,1-1 0,0 1 0,-10 3 0,15-3 0,1 0 0,-1 0 0,1 1 0,-1-1 0,1 1 0,0 0 0,0 0 0,0 0 0,0 1 0,1-1 0,-1 1 0,0-1 0,-2 6 0,-2 1 0,0 1 0,1 1 0,1-1 0,-1 1 0,2 0 0,0 0 0,0 0 0,-3 19 0,2-3 0,2 0 0,1 43 0,1-66 0,1 1 0,0 0 0,1 0 0,-1 0 0,1-1 0,0 1 0,0 0 0,0-1 0,1 1 0,0 0 0,0-1 0,0 0 0,0 0 0,1 1 0,-1-1 0,1-1 0,0 1 0,0 0 0,1-1 0,-1 1 0,1-1 0,0 0 0,0 0 0,0-1 0,0 1 0,0-1 0,0 0 0,1 0 0,-1 0 0,1-1 0,-1 1 0,1-1 0,0 0 0,-1 0 0,1-1 0,5 0 0,-6 1 0,0-1 0,-1 0 0,1 0 0,-1-1 0,1 1 0,0-1 0,-1 0 0,1 0 0,-1 0 0,0 0 0,1 0 0,-1-1 0,0 1 0,6-5 0,-6 2 0,0 0 0,0 1 0,0-1 0,-1 0 0,1 0 0,-1-1 0,0 1 0,-1 0 0,1-1 0,-1 1 0,2-7 0,4-30 1,-2 1 0,-1-1 0,-3-78 0,-2 71-2,3 92 0,1 0 1,3-1-1,1 1 1,14 46-1,-19-86-1,-1 1 0,1-1 0,0 0 0,0 0 0,0 1 0,1-2 0,4 7 0,-6-9 2,0 0-1,-1 0 1,1-1 0,0 1-1,-1 0 1,1-1 0,0 1-1,0-1 1,0 1-1,0-1 1,0 1 0,-1-1-1,1 0 1,0 1 0,0-1-1,0 0 1,0 0 0,0 0-1,0 0 1,0 1 0,0-1-1,0-1 1,0 1 0,0 0-1,0 0 1,0 0 0,0 0-1,0-1 1,0 1 0,0 0-1,0-1 1,-1 1-1,1-1 1,0 1 0,0-1-1,0 1 1,-1-1 0,1 0-1,0 1 1,0-1 0,-1 0-1,1 0 1,-1 0 0,1 1-1,0-3 1,7-11 2,0 0 0,-2 0 0,0 0-1,0-1 1,-1 0 0,5-28 0,3-9 1,-11 46-3,4-13 0,0 0 0,1 0 0,18-34 0,-22 48 0,0 1 0,0-1 0,1 1 0,-1 0 0,1 0 0,0 0 0,0 1 0,0-1 0,0 1 0,1 0 0,-1 0 0,1 0 0,0 1 0,0 0 0,0 0 0,0 0 0,0 0 0,1 1 0,8-1 0,-7 1 0,0 0 0,1 0 0,-1 1 0,1 0 0,-1 1 0,1 0 0,-1 0 0,9 2 0,-13-1 0,0-1 0,0 1 0,0-1 0,0 1 0,0 0 0,-1 0 0,1 0 0,0 0 0,-1 1 0,1-1 0,-1 1 0,0 0 0,0-1 0,0 1 0,0 0 0,-1 0 0,1 0 0,-1 0 0,2 6 0,3 14 0,-1 0 0,0 1 0,-2 0 0,-1 0 0,-1 0 0,-3 38 0,1-53 0,0 0 0,-1 0 0,0 0 0,0 0 0,-1 0 0,0-1 0,-1 0 0,0 1 0,0-1 0,-1 0 0,0-1 0,0 1 0,-1-1 0,1 0 0,-2 0 0,1-1 0,-1 0 0,0 0 0,0 0 0,-1-1 0,0 0 0,0-1 0,0 0 0,0 0 0,-1 0 0,1-1 0,-1-1 0,0 1 0,0-2 0,0 1 0,0-1 0,0 0 0,-15-1 0,22-1 0,-1 1 0,1-1 0,0 0 0,0 0 0,0 0 0,-1 0 0,1 0 0,0-1 0,0 1 0,1-1 0,-1 1 0,0-1 0,0 0 0,1 0 0,-1 1 0,1-1 0,-1 0 0,1 0 0,0 0 0,0-1 0,0 1 0,0 0 0,0 0 0,1-1 0,-1 1 0,1 0 0,-1-5 0,-1-3 0,1-1 0,0 1 0,0-1 0,3-19 0,-2 28 0,1 1 0,0 0 0,-1 0 0,1 0 0,0 0 0,0 0 0,-1 0 0,1 0 0,0 0 0,0 0 0,0 0 0,0 1 0,1-1 0,-1 0 0,0 0 0,0 1 0,0-1 0,1 1 0,-1 0 0,0-1 0,0 1 0,1 0 0,-1-1 0,0 1 0,1 0 0,-1 0 0,0 0 0,2 1 0,3-2 0,-1 1 0,1 0 0,0 1 0,-1-1 0,10 3 0,-10 0 0,0-1 0,0 2 0,0-1 0,0 0 0,-1 1 0,1 0 0,-1 0 0,0 0 0,0 1 0,0 0 0,-1-1 0,6 10 0,-6-8 0,1 0 0,0 0 0,1-1 0,-1 0 0,1 1 0,0-1 0,1-1 0,-1 1 0,1-1 0,7 4 0,-2-4 0,0-1 0,0-1 0,0 1 0,0-2 0,0 0 0,1 0 0,18-2 0,-12 1 0,-12 0 0,-1 0 0,1-1 0,0 1 1,-1-1-1,1 0 0,-1-1 0,1 1 0,-1-1 0,1-1 1,-1 1-1,0 0 0,0-1 0,0 0 0,0-1 0,4-3 0,-3 2 1,-1-1 0,0 0-1,0-1 1,0 1-1,-1-1 1,0 0-1,0 0 1,-1 0-1,5-13 1,-1-7 0,-1 0 1,-1 1-1,-1-2 0,-2 1 1,-1-36-1,-10-214-1,8 228 3,0 186 9,12 286-11,-5-384-62,-5-36-139</inkml:trace>
</inkml:ink>
</file>

<file path=ppt/ink/ink13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47"/>
    </inkml:context>
    <inkml:brush xml:id="br0">
      <inkml:brushProperty name="width" value="0.05" units="cm"/>
      <inkml:brushProperty name="height" value="0.05" units="cm"/>
      <inkml:brushProperty name="color" value="#FFFF00"/>
    </inkml:brush>
  </inkml:definitions>
  <inkml:trace contextRef="#ctx0" brushRef="#br0">1 27 31871,'0'-6'560,"3"3"-448,33-3-16,13-2-48,3 5-32,1 3 0,2 0-16,1 0 0,-10 0-80,-7 0-2001</inkml:trace>
</inkml:ink>
</file>

<file path=ppt/ink/ink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51"/>
    </inkml:context>
    <inkml:brush xml:id="br0">
      <inkml:brushProperty name="width" value="0.05" units="cm"/>
      <inkml:brushProperty name="height" value="0.05" units="cm"/>
      <inkml:brushProperty name="color" value="#FFFFFF"/>
    </inkml:brush>
  </inkml:definitions>
  <inkml:trace contextRef="#ctx0" brushRef="#br0">15 841 31262,'0'0'958,"-1"0"-951,1 1 1,0-1-1,-1 0 0,1 0 1,-1 1-1,1-1 0,0 0 1,-1 0-1,1 1 0,0-1 1,-1 0-1,1 1 0,0-1 0,0 1 1,-1-1-1,1 0 0,0 1 1,0-1-1,0 1 0,-1-1 1,1 1-1,0-1 0,0 1 1,0-1-1,0 0 0,0 1 1,0-1-1,0 1 0,0-1 1,0 1-1,-3 25 16,0 0 1,2 0-1,2 39 0,0-63-22,-1-1 0,1 1-1,-1-1 1,1 1 0,-1-1 0,1 0-1,0 1 1,0-1 0,0 0-1,0 0 1,0 1 0,0-1 0,0 0-1,0 0 1,0 0 0,0 0-1,1 0 1,-1-1 0,0 1 0,1 0-1,-1-1 1,1 1 0,-1 0-1,1-1 1,-1 0 0,1 1 0,-1-1-1,1 0 1,-1 0 0,3 0-1,7 1 6,0-1 1,0 0-1,12-2 0,-18 2-2,2-1-2,0-1 0,0 0 0,-1 0 0,0-1 0,1 0 0,-1 0 0,0 0 0,0-1 0,-1 0 0,1 0 0,-1 0 0,0-1 0,0 1 0,0-1 0,5-7 0,9-12 2,-2 0 1,17-31-1,-22 33-2,0-1 0,-2 0 1,-1-1-1,0 0 0,-2 0 0,5-30 0,-5 4 5,-2 0-1,-2-58 1,-2 87-1,-1-26 2,0 45-7,-1-1-1,1 1 0,-1-1 1,1 1-1,-1 0 0,0-1 0,0 1 1,0 0-1,0-1 0,0 1 1,0 0-1,-1 0 0,1 0 0,-3-3 1,3 4-1,-1 0 1,0 0-1,1 1 0,-1-1 1,1 0-1,-1 1 1,0-1-1,1 1 1,-1 0-1,0-1 1,0 1-1,1 0 0,-1 0 1,0 0-1,0 0 1,1 1-1,-1-1 1,0 0-1,1 1 1,-1-1-1,0 1 0,1-1 1,-1 1-1,0 0 1,1 0-1,-1 0 1,1 0-1,0 0 1,-2 1-1,-2 5 0,0-1 0,0 1 0,1 0 0,0 1 0,0-1 0,0 1 0,1-1 0,-3 13 0,1 2 0,0 0 0,-2 25 0,2-6 0,2-1 0,2 1 0,5 50 0,-3-79 0,1 0 0,0 0 0,1 0 0,0 0 0,1 0 0,0-1 0,0 0 0,2 1 0,-1-2 0,2 1 0,-1-1 0,1 0 0,1 0 0,0-1 0,10 10 0,-12-14 0,0-1 1,0 0-1,0 0 1,1-1-1,0 0 1,0 0-1,-1 0 1,2-1-1,-1 0 0,0 0 1,0-1-1,1 0 1,-1 0-1,0-1 1,1 0-1,-1 0 1,9-2-1,-8 1 1,0 0-1,0-1 1,0 0-1,0-1 1,0 0-1,0 0 1,0-1-1,-1 0 1,0 0-1,0 0 1,0-1-1,0 0 1,-1-1-1,11-10 1,2-10-1,-1 0 0,-1-1 0,-1-1 0,-1 0 0,-2-1 0,-1-1 0,-1 0 0,-2-1 0,-1 0 0,6-45 0,-2-30 0,-2-185 0,-10 263 0,0 17 2,-1-1 0,0 1 0,-1-1 0,0 1 0,0 0 0,-1 0 0,-6-14 0,6 22-2,-1 10 0,1 13 0,-11 461 0,15-338 0,-1 530 0,0-665 0,-3 105 0,1-99 0,0 0 0,0 0 0,-1-1 0,-1 1 0,-10 23 0,12-33 0,0 0 1,-1-1-1,1 1 0,-1 0 1,0-1-1,0 0 0,0 1 1,0-1-1,-6 3 0,8-5 1,-1 0 0,1 0 0,0 0 0,-1 0 0,1 0 0,-1-1 0,0 1 0,1-1 0,-1 1 0,1-1 0,-1 0 0,0 1 0,1-1 0,-1 0 0,0 0 0,1 0 0,-1 0 0,0 0 0,1-1-1,-1 1 1,0 0 0,1-1 0,-1 1 0,1-1 0,-1 0 0,1 1 0,-1-1 0,1 0 0,-3-1 0,0-3-1,0 0 0,0 0 0,0 0 0,0 0 0,1-1 0,0 0 0,0 1 0,1-1 0,-1 0 0,1 0 0,0 0 0,1-1 0,0 1 0,-1-8 0,-2-17 0,2-49 0,2 70 0,1-9 0,0-1 0,2 1 0,0 0 0,2 1 0,0-1 0,9-23 0,56-107 0,-43 96 0,45-95 0,139-260 0,-173 346 0,33-77 0,-62 117 0,0 0 0,-2 0 0,0-1 0,-2 0 0,-1-1 0,0 1 0,0-36 0,-4 48 0,0 8 0,0 1 0,0 0 0,0 0 0,0 0 0,0-1 0,0 1 0,-1 0 0,1 0 0,-2-4 0,2 6 0,-1-1 0,0 1 0,1-1 0,-1 0 0,0 1 0,0-1 0,1 1 0,-1 0 0,0-1 0,0 1 0,0 0 0,0-1 0,1 1 0,-1 0 0,0 0 0,0 0 0,0 0 0,0-1 0,0 1 0,0 1 0,0-1 0,0 0 0,1 0 0,-1 0 0,0 0 0,0 1 0,-1 0 0,0-1 0,0 1 0,0 0 0,1 0 0,-1 0 0,0 0 0,1 0 0,-1 1 0,1-1 0,-1 0 0,1 1 0,0-1 0,-1 1 0,1-1 0,0 1 0,0 0 0,0 0 0,0-1 0,0 1 0,1 0 0,-1 0 0,1 0 0,-1 0 0,0 2 0,-7 55 0,7-47 0,-7 402 0,9-254 0,-2-67 0,2 89 0,1-143 0,2 0 0,13 61 0,45 130 0,-60-218 0,0 1 0,-1 0 0,-1-1 0,1 1 0,-2 0 0,0 0 0,-1-1 0,-5 25 0,6-36 0,0 0 0,0-1 0,1 1 0,-1 0 0,0-1 0,0 1 0,0-1 0,0 1 0,0-1 0,0 1 0,0-1 0,0 0 0,0 0 0,0 1 0,0-1 0,0 0 0,0 0 0,0 0 0,0 0 0,0 0 0,0 0 0,0 0 0,0 0 0,0 0 0,0-1 0,0 1 0,0 0 0,0-1 0,0 1 0,0-1 0,0 1 0,-1-2 0,-1-1 0,1-1 0,0 1 0,0-1 0,0 0 0,0 0 0,1 0 0,-1 1 0,1-2 0,0 1 0,-1-7 0,-4-47 0,6 57 0,-3-40 0,2-1 0,2 1 0,12-82 0,-10 108 0,0 0 0,2 1 0,0-1 0,0 1 0,2 0 0,0 0 0,0 1 0,1 0 0,1 0 0,0 1 0,0 0 0,1 0 0,1 1 0,16-13 0,30-17 0,2 3 0,91-44 0,-86 49 0,-1-2 0,70-53 0,-125 82 0,0 0 0,-1 0 0,0-1 0,0 0 0,-1 0 0,1-1 0,-1 1 0,-1-1 0,0-1 0,0 1 0,-1-1 0,0 0 0,0 0 0,-1 0 0,0 0 0,0-1 0,-1 1 0,-1-1 0,2-16 0,-3 19 0,0-1 0,0 1 0,-1 0 0,0-1 0,0 1 0,-1 0 0,0 0 0,-5-13 0,4 16 0,1 0 0,-1 0 0,1 1 0,-1-1 0,-1 1 0,1 0 0,0 0 0,-1 0 0,1 1 0,-1-1 0,0 1 0,0 0 0,0 0 0,0 0 0,-8-2 0,8 2 0,0 1 0,-1-1 0,1 1 0,-1 1 0,1-1 0,-1 1 0,0-1 0,1 1 0,-1 0 0,0 1 0,1-1 0,-1 1 0,1 0 0,-1 0 0,1 1 0,0-1 0,-1 1 0,1 0 0,0 0 0,0 0 0,0 1 0,0-1 0,1 1 0,-1 0 0,1 0 0,-6 7 0,-1 4 0,1 0 0,1 0 0,0 2 0,1-1 0,1 0 0,0 1 0,1 0 0,1 1 0,1-1 0,-3 25 0,2 15 0,5 101 0,-1-147 0,1-1 0,1 1 0,-1 0 0,1-1 0,1 1 0,0-1 0,0 0 0,1 1 0,0-2 0,1 1 0,0 0 0,0-1 0,1 0 0,0 0 0,0-1 0,1 1 0,0-1 0,0-1 0,0 1 0,1-1 0,0-1 0,1 0 0,-1 0 0,1 0 0,0-1 0,0 0 0,0-1 0,0 0 0,1 0 0,0-1 0,-1-1 0,12 2 0,-7-2 0,8 0 0,-1 0 0,31-4 0,-46 3 0,0-1 0,0 0 0,-1-1 0,1 1 0,-1-1 0,1 0 0,-1-1 0,1 1 0,-1-1 0,0 0 0,0 0 0,-1-1 0,9-7 0,-3 0-1,-1-1 1,0-1-1,-1 0 0,-1 0 0,0 0 1,0-1-1,-1 0 0,-1 0 0,0-1 1,4-25-1,0-15-12,3-88 1,-9 85 13,-2 43-1,0-8 0,8-36 0,-9 55 0,1-1 0,0 0 0,1 1 0,-1 0 0,1-1 0,0 1 0,0 0 0,0 0 0,1 0 0,-1 0 0,1 0 0,0 1 0,0-1 0,4-3 0,-1 5 0,0-1 0,0 1 0,0 0 0,0 1 0,0 0 0,0 0 0,0 0 0,1 0 0,-1 1 0,0 0 0,0 1 0,1-1 0,-1 1 0,0 0 0,0 1 0,0-1 0,8 5 0,-2 2 0,-1 1 0,0 1 0,14 15 0,-101-36 0,71 11 0,0 1 0,1-1 0,-1 1 0,0 0 0,0 0 0,0 0 0,0 1 0,1 0 0,-1 0 0,1 0 0,-1 0 0,1 1 0,0-1 0,0 1 0,-7 6 0,5-2 0,0 0 0,0 1 0,0-1 0,1 1 0,0 0 0,1 0 0,-7 17 0,2 0 0,2 0 0,1 1 0,1 0 0,1-1 0,-1 32 0,5-52 0,-2 18 0,1 0 0,1 0 0,2-1 0,4 31 0,-4-46 0,0 0 0,0 0 0,1-1 0,0 1 0,0-1 0,0 0 0,1 0 0,0 0 0,0-1 0,0 1 0,1-1 0,-1 0 0,2 0 0,-1 0 0,0-1 0,1 0 0,0 0 0,7 4 0,-2-2 0,1-1 0,0 0 0,0-1 0,0 0 0,1-1 0,21 3 0,78-1 0,-106-5 0,0 0 0,0-1 0,0 1 0,-1-1 0,1 0 0,0-1 0,0 1 0,0-1 0,-1 0 0,1-1 0,-1 1 0,0-1 0,0 0 0,0 0 0,9-8 0,-7 4 0,0-1 0,0 1 0,0-2 0,-1 1 0,0-1 0,-1 0 0,8-18 0,-2-2 0,-1-1 0,-2 0 0,-1 0 0,6-57 0,-4-336 0,-11 262 0,2 147 0,-3 32 0,-9 103 0,7 174 0,6-190 0,-1-75 0,1 0 0,2 0 0,1 0 0,1 0 0,2-1 0,1 0 0,1 0 0,1-1 0,22 41 0,-29-64 0,0-1 0,0 0 0,0 0 0,1 0 0,0 0 0,0 0 0,0-1 0,0 1 0,0-1 0,1 0 0,-1-1 0,1 1 0,0-1 0,0 0 0,9 3 0,-10-4 0,0 0 0,0 0 0,0-1 0,0 0 0,0 1 0,0-1 0,0-1 0,0 1 0,0-1 0,0 1 0,0-1 0,0 0 0,0 0 0,-1-1 0,1 1 0,0-1 0,-1 0 0,1 0 0,-1 0 0,0 0 0,6-6 0,-2 0 0,0 0 0,0-1 0,-1 0 0,0 0 0,0-1 0,-1 0 0,-1 0 0,0 0 0,6-21 0,-1-8 0,7-56 0,-8-2 0,-5-104 0,-3 142 0,-2 139 0,0-21 0,10 109 0,-6-152 0,0 0 0,2 0 0,-1-1 0,2 1 0,0-1 0,1 0 0,1 0 0,0-1 0,1 0 0,0 0 0,20 23 0,-25-33 0,1-1 0,0 0 0,0-1 0,1 1 0,-1 0 0,0-1 0,1 0 0,-1 0 0,1-1 0,0 1 0,0-1 0,5 1 0,-7-1 0,1-1 0,-1 1 0,0-1 0,1 0 0,-1 0 0,0 0 0,1 0 0,-1-1 0,0 1 0,1-1 0,-1 0 0,0 0 0,0 0 0,0 0 0,0-1 0,0 1 0,0-1 0,0 0 0,4-3 0,-2-1 0,-1 1 0,0-1 0,0 0 0,-1 0 0,0-1 0,0 1 0,0-1 0,2-10 0,14-63 0,-17 67 0,8-74 0,-2-160 0,-8 222 0,-3 321 0,3-283 0,2 0 0,-1 0 0,1-1 0,1 1 0,0-1 0,1 0 0,10 21 0,-12-28 0,0 0 0,1-1 0,0 1 0,0-1 0,0 1 0,0-1 0,1 0 0,-1-1 0,1 1 0,0-1 0,1 1 0,-1-1 0,0 0 0,1-1 0,0 1 0,-1-1 0,1 0 0,0 0 0,0 0 0,0-1 0,9 2 0,-10-3 0,-1 1 0,1-1 0,-1 0 0,1 0 0,-1 0 0,1-1 1,-1 1-1,0-1 0,1 0 0,-1 0 0,0 0 0,1 0 0,-1 0 0,0-1 0,0 0 0,0 1 0,0-1 0,4-4 0,-2 0 4,0 0-1,0 0 0,-1-1 0,1 1 0,-2-1 0,1 0 1,4-13-1,1-4-2,-1-1 0,-1 0 0,-2 0 0,0-1 0,1-29 0,-4-135-4,-3 110 0,-8 95-24,4 11 27,1-1 0,1 1 0,1-1 0,1 1 0,2 0 0,5 38 0,-4-54 0,0-1 0,1 1 0,0-1 0,0 0 0,1 0 0,0-1 0,1 1 0,0-1 0,0 0 0,0 0 0,10 9 0,-10-11 0,0 0 0,1 0 0,0-1 0,0 0 0,1-1 0,0 1 0,-1-1 0,1 0 0,0-1 0,1 0 0,-1 0 0,1 0 0,-1-1 0,9 1 0,0-1 5,0 0 0,0-2 0,0 0 0,25-3-1,-34 1-3,1 1 0,-1-1-1,1 0 1,-1-1 0,0 0-1,0 0 1,0 0-1,-1-1 1,1 0 0,-1 0-1,8-7 1,-2 0-1,-1-1 0,0 0 0,0-1 0,-1-1 0,-1 1 0,0-1 0,-1-1 0,-1 1 0,0-1 0,-1-1 0,-1 1 0,6-26 0,-3-6 0,-2 0 0,-3 1 0,-2-52 0,-1 97 0,0 1 0,0-1 0,0 0 0,0 0 0,0 1 0,0-1 0,0 0 0,0 1 0,0-1 0,-1 0 0,1 1 0,0-1 0,0 0 0,-1 1 0,1-1 0,-1 0 0,1 1 0,0-1 0,-1 1 0,1-1 0,-1 1 0,1-1 0,-1 1 0,1-1 0,-1 1 0,0 0 0,1-1 0,-1 1 0,0 0 0,1-1 0,-1 1 0,0 0 0,-1-1 0,1 1 0,-1 0 0,0 0 0,0 0 0,0 1 0,0-1 0,1 0 0,-1 1 0,0-1 0,0 1 0,1-1 0,-1 1 0,-2 1 0,-2 3 0,0 1 0,1-1 0,0 1 0,0 0 0,0 0 0,1 1 0,0-1 0,0 1 0,1 0 0,-5 11 0,-1 8 0,0 1 0,2-1 0,1 1 0,1 0 0,2 1 0,0-1 0,2 1 0,1-1 0,4 40 0,-3-59 0,1 0 0,-1 1 0,1-1 0,0 0 0,1 0 0,0 0 0,0 0 0,1-1 0,0 1 0,0-1 0,1 0 0,0 0 0,0-1 0,0 1 0,1-1 0,0 0 0,13 9 0,-9-8 0,0-1 0,0-1 0,0 1 0,1-2 0,0 1 0,0-2 0,0 1 0,0-2 0,1 1 0,-1-2 0,1 1 0,15-1 0,-19-1 0,-1 0 0,1 0 0,0-1 0,0 0 0,0 0 1,14-5-1,-19 5-1,0-1 1,-1 1 0,1-1-1,-1 0 1,0 0-1,0 0 1,1 0 0,-1 0-1,-1 0 1,1 0-1,0-1 1,0 1 0,-1-1-1,0 0 1,1 1-1,-1-1 1,0 0 0,0 0-1,0 1 1,-1-1-1,1-4 1,2-9-233,-2 1-1,0-29 1,-1 33-292,0-38-4565</inkml:trace>
</inkml:ink>
</file>

<file path=ppt/ink/ink1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7"/>
    </inkml:context>
    <inkml:brush xml:id="br0">
      <inkml:brushProperty name="width" value="0.025" units="cm"/>
      <inkml:brushProperty name="height" value="0.025" units="cm"/>
      <inkml:brushProperty name="color" value="#FFFFFF"/>
    </inkml:brush>
  </inkml:definitions>
  <inkml:trace contextRef="#ctx0" brushRef="#br0">0 19 32511,'0'0'208,"17"0"-192,23 0-16,3 0 32,4 0-32,-7 0 0,-3 0 0,-10 0 0,-7-12 0,-7 6 0,-6 6-32</inkml:trace>
</inkml:ink>
</file>

<file path=ppt/ink/ink14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48"/>
    </inkml:context>
    <inkml:brush xml:id="br0">
      <inkml:brushProperty name="width" value="0.05" units="cm"/>
      <inkml:brushProperty name="height" value="0.05" units="cm"/>
      <inkml:brushProperty name="color" value="#FFFF00"/>
    </inkml:brush>
  </inkml:definitions>
  <inkml:trace contextRef="#ctx0" brushRef="#br0">99 114 32143,'0'0'10,"0"-1"1,0 1 0,0 0-1,0 0 1,-1 0 0,1-1 0,0 1-1,0 0 1,0 0 0,0 0-1,0 0 1,-1-1 0,1 1-1,0 0 1,0 0 0,0 0-1,-1 0 1,1 0 0,0-1 0,0 1-1,0 0 1,-1 0 0,1 0-1,0 0 1,0 0 0,-1 0-1,1 0 1,0 0 0,0 0-1,0 0 1,-1 0 0,1 0 0,0 0-1,0 0 1,-1 0 0,1 0-1,0 0 1,0 0 0,0 1-1,-1-1 1,1 0 0,0 0-1,0 0 1,0 0 0,-1 0 0,1 0-1,0 1 1,0-1 0,0 0-1,0 0 1,-1 1 0,-11 12-52,9 3 43,1 0 1,0 0-1,1 0 1,1 23 0,1-17-3,-1-21 0,0 0 0,0 1 0,0-1 0,0 0 1,0 1-1,1-1 0,-1 0 0,1 0 0,-1 0 0,1 1 0,-1-1 1,1 0-1,-1 0 0,1 0 0,0 0 0,0 0 0,0 0 0,0 0 0,0 0 1,0 0-1,0-1 0,2 3 0,0-2 1,0 1 0,1-1 0,-1 0 0,1 0-1,-1 0 1,1 0 0,0 0 0,4-1 0,7 1 3,-1-1 1,1-1 0,17-3-1,-28 3-3,1 0 0,-1 0-1,1 0 1,-1-1 0,0 0-1,1 1 1,-1-1 0,0-1-1,0 1 1,-1-1 0,1 1-1,0-1 1,-1 0 0,0-1 0,1 1-1,-1-1 1,0 1 0,-1-1-1,1 0 1,-1 0 0,0 0-1,0 0 1,2-6 0,0 0 1,-2-1 0,1 1 0,-1-1 0,-1 0 0,0 1 0,0-1 0,-1 0 0,-2-19 0,1 25-2,0 1 0,-1-1 0,0 0 0,1 1 0,-1-1 0,-1 1 0,1 0 0,-1-1 0,0 1 0,0 0 0,0 1 0,0-1 0,0 0 0,-1 1 0,0 0 0,0 0 0,0 0 0,0 0 0,0 1 0,0 0 0,-1-1 0,1 2 0,-1-1 0,0 0 0,-5 0 0,4 0 0,0 0 0,0 1 0,0 0 0,0 0 0,0 1 0,0 0 0,-1 0 0,1 0 0,0 1 0,0-1 0,0 2 0,0-1 0,0 1 0,0 0 0,0 0 0,1 0 0,-1 1 0,1 0 0,-1 0 0,-6 5 0,5-1 0,1 0 0,0 1 0,0-1 0,1 1 0,0 0 0,0 1 0,0-1 0,2 1 0,-1 0 0,1 0 0,0 0 0,1 0 0,-2 12 0,-1 15 0,2-1 0,2 43 0,1-66 0,0-5 0,0 0 0,0 0 0,1-1 0,0 1 0,0 0 0,0-1 0,1 1 0,0-1 0,1 1 0,-1-1 0,1 0 0,0 0 0,1 0 0,0 0 0,0-1 0,0 1 0,0-1 0,1 0 0,0 0 0,0-1 0,0 1 0,0-1 0,1 0 0,0-1 0,0 0 0,0 1 0,0-2 0,0 1 0,7 1 0,8 1 6,0-1-1,0 0 1,0-2-1,1-1 1,28-1-1,-32 0-6,-11 0 1,0 0 1,0 0-1,0-1 1,0 0-1,-1 0 0,1-1 1,0 0-1,0 0 0,10-5 1,-14 5-9,0 0 0,-1 0 0,1 0 0,0-1 0,-1 1 0,0 0-1,1-1 1,-1 0 0,0 0 0,0 0 0,-1 1 0,1-2 0,0 1 0,-1 0 0,0 0 0,0 0 0,0-1 0,0 1 0,0 0 0,-1-1 0,1-4 0,0-27-507</inkml:trace>
</inkml:ink>
</file>

<file path=ppt/ink/ink14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48"/>
    </inkml:context>
    <inkml:brush xml:id="br0">
      <inkml:brushProperty name="width" value="0.05" units="cm"/>
      <inkml:brushProperty name="height" value="0.05" units="cm"/>
      <inkml:brushProperty name="color" value="#FFFF00"/>
    </inkml:brush>
  </inkml:definitions>
  <inkml:trace contextRef="#ctx0" brushRef="#br0">17 6 31550,'-13'0'801,"9"0"-545,14 9-224,30 3 0,9-9 0,10-3-16,3 0-16,-10 0 0,-3 0 0,-16-6 0,-13-3 0,-11-3-128,-9 9-752</inkml:trace>
</inkml:ink>
</file>

<file path=ppt/ink/ink14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0"/>
    </inkml:context>
    <inkml:brush xml:id="br0">
      <inkml:brushProperty name="width" value="0.05" units="cm"/>
      <inkml:brushProperty name="height" value="0.05" units="cm"/>
      <inkml:brushProperty name="color" value="#FFFF00"/>
    </inkml:brush>
  </inkml:definitions>
  <inkml:trace contextRef="#ctx0" brushRef="#br0">0 555 31582,'0'131'675,"1"-130"-673,0 1 0,-1-1 0,1 0 0,0 0 0,0 0 0,0-1 0,-1 1 0,1 0 0,0 0 0,0 0 0,0-1 0,1 1 0,-1 0 0,0-1 0,0 1 0,0-1 0,0 1 0,0-1 0,1 0 0,-1 1 0,0-1 0,0 0 0,1 0 0,-1 0 0,0 0 0,0 0 0,1 0 0,1-1 0,1 2 5,0-1 1,0 0 0,1-1-1,-1 1 1,0-1-1,0 0 1,1 0-1,4-2 1,-5 0-1,1-1 0,-1 0 0,1 0-1,-1 0 1,0-1 0,-1 1 0,1-1 0,3-7 0,24-46 43,-21 34-29,-1-1 0,-1 0 0,0 0 0,-2-1 0,4-47-1,-4-131 33,-7 141-42,1 50-10,1 3 3,-1 0 0,0 0 0,-1 0-1,0 0 1,0 0 0,-1 1 0,-1-1-1,-5-15 1,1 16 11,1 14-13,1 19-3,-8 335 1,14-289 0,-1-57 0,0 0 0,1 0 0,1-1 0,0 1 0,1 0 0,0-1 0,1 0 0,6 15 0,-8-23 0,1 1 0,-1-1 0,1 1 0,0-1 0,0 0 0,0 0 0,1 0 0,0 0 0,-1-1 0,1 0 0,0 1 0,1-1 0,-1-1 0,0 1 0,1-1 0,0 1 0,-1-2 0,1 1 0,0 0 0,0-1 0,0 0 0,10 1 0,-9-1 0,0 0 0,0-1 0,1 0 0,-1-1 0,0 1 0,0-1 0,0 0 0,1-1 0,-1 1 0,9-5 0,-11 4 0,0-1 0,1 0 0,-1 0 0,-1 0 0,1-1 0,0 1 0,-1-1 0,0 0 0,0 0 0,0 0 0,0 0 0,0 0 0,2-8 0,1-1 0,-2 1 0,1-1 0,-2 0 0,0 0 0,0 0 0,-1 0 0,-1 0 0,0 0 0,-2-21 0,1 29 0,0-1 0,-1 0 0,1 0 0,-1 1 0,-1-1 0,1 1 0,-1-1 0,0 1 0,0 0 0,-1 0 0,1 0 0,-1 0 0,0 0 0,-1 0 0,1 1 0,-1-1 0,0 1 0,0 0 0,0 1 0,-1-1 0,1 0 0,-1 1 0,-9-5 0,-2 4 0,71 20 0,-16-13 0,45-2 0,-48-1 0,-25 0 0,0 0 0,0-2 0,0 1 0,18-5 0,-25 5 0,-1 0 0,1-1 0,-1 1 0,1-1 0,-1 1 0,0-1 0,0 0 0,0 0 0,0 0 0,0-1 0,0 1 0,0-1 0,-1 0 0,1 1 0,-1-1 0,0 0 0,3-6 0,-4 8 0,0 0 0,-1-1 0,1 1 0,-1-1 0,1 1 0,-1 0 0,0-1 0,0 1 0,1-1 0,-1 1 0,0-1 0,0 1 0,-1 0 0,1-1 0,0 1 0,0-1 0,-1 1 0,1-1 0,-1 1 0,1 0 0,-1-1 0,-1-1 0,1 1 0,-1 0 0,0 0 0,0 0 0,0 1 0,0-1 0,0 1 0,0-1 0,0 1 0,0 0 0,-1 0 0,1 0 0,-3-1 0,-5-1 0,-1 1 0,1 0 0,-1 0 0,0 1 0,-12 0 0,21 1 0,0 0 0,0-1 0,0 1 0,0 0 0,0 0 0,-1 0 0,1 0 0,0 1 0,0-1 0,0 0 0,0 1 0,0 0 0,0-1 0,0 1 0,0 0 0,0 0 0,0 0 0,0 0 0,0 1 0,1-1 0,-1 0 0,1 1 0,-1-1 0,1 1 0,-1 0 0,1-1 0,0 1 0,-1 0 0,1 0 0,0 0 0,-1 3 0,-2 5 0,0 1 0,1-1 0,0 0 0,1 1 0,0 0 0,-1 21 0,5 68 0,-2-94 0,1 1 0,0 0 0,1-1 0,-1 1 0,1-1 0,0 1 0,1-1 0,0 0 0,0 0 0,0 0 0,0-1 0,1 1 0,0-1 0,0 1 0,1-1 0,0-1 0,-1 1 0,2-1 0,-1 0 0,0 0 0,1 0 0,0 0 0,0-1 0,0 0 0,0-1 0,11 4 0,7 1 0,1-1 0,0-1 0,0-2 0,1 0 0,41-2 0,-64-1 0,0 0 0,0 0 0,0 0 0,-1-1 0,1 1 0,0-1 0,0 0 0,0 0 0,0 0 0,-1 0 0,1 0 0,-1 0 0,1-1 0,-1 1 0,1-1 0,-1 0 0,0 0 0,0 0 0,0 0 0,0 0 0,0 0 0,0-1 0,0 1 0,-1-1 0,1 1 0,-1-1 0,0 1 0,0-1 0,0 0 0,1-4 0,1-7 0,-1-1 0,0 0 0,-1 1 0,-1-29 0,0 22 0,-3-158 0,2 178 0,1-1 0,0 1 0,0-1 0,0 1 0,0-1 0,0 1 0,1-1 0,-1 1 0,0-1 0,1 1 0,-1 0 0,1-1 0,-1 1 0,1 0 0,-1-1 0,1 1 0,0 0 0,0-1 0,0 1 0,0 0 0,0 0 0,0 0 0,0 0 0,0 0 0,2-1 0,1 1 0,0 0 0,-1 0 0,1 1 0,-1-1 0,1 1 0,0 0 0,-1 0 0,6 1 0,10-1 0,-11 0-1,0 1 0,0-1 1,0 1-1,0 1 0,0-1 0,0 1 0,0 1 1,0-1-1,-1 2 0,1-1 0,-1 1 1,0 0-1,0 0 0,0 1 0,-1 0 0,11 10 1,-15-14-3,-2 0 3,1-1-1,-1 1 0,0-1 0,1 0 1,-1 1-1,0-1 0,1 1 1,-1-1-1,0 1 0,0-1 0,0 1 1,1-1-1,-1 1 0,0 0 1,0-1-1,0 1 0,0-1 1,0 1-1,0-1 0,0 1 0,0-1 1,0 2-1,-6-1-15,-25-12 22,26 9-3,0 0-1,-1 0 0,1 0 0,0 1 0,-9-2 0,3 2-1,1 0 1,-1 1 0,0 0 0,-17 3-1,24-3 0,0 1-1,0 0 0,1 1 0,-1-1 1,1 0-1,-1 1 0,1 0 1,-1 0-1,1 0 0,0 0 1,0 1-1,0-1 0,0 1 0,0 0 1,-3 5-1,0 0 0,1 0 0,1 0 0,0 0 0,0 0 0,0 1 0,1-1 0,1 1 0,-4 14 0,3 0 0,1 1 0,1 26 0,0-45 0,1-1-1,0 0 1,0 1-1,1-1 1,-1 0-1,1 0 1,0 0-1,0 1 1,0-1-1,1 0 1,-1 0-1,1 0 1,0-1 0,0 1-1,0 0 1,1-1-1,-1 1 1,1-1-1,0 0 1,0 0-1,0 0 1,1 0-1,-1-1 1,0 1 0,1-1-1,0 0 1,-1 0-1,1 0 1,0 0-1,0-1 1,0 1-1,0-1 1,1 0-1,6 0 1,4 2 2,1-1 0,0-1 0,24-1 0,-36 0-2,0 0 1,0-1-1,-1 1 1,1-1-1,0 0 0,-1 0 1,1 0-1,-1-1 0,1 1 1,-1-1-1,1 0 1,-1 0-1,0 0 0,0 0 1,0 0-1,0-1 0,0 0 1,-1 1-1,1-1 1,2-4-1,0-3 1,-1 1-1,0-1 1,-1 0-1,0 0 1,0 0 0,-1 0-1,0-1 1,0-10 0,-2-88 7,-1 58-6,1 29-2,0 29 0,0 36 0,-2 17 0,0-32-4,1-1 1,2 0 0,5 34 0,-6-59 3,1 1-1,0-1 1,0 0 0,0 1 0,0-1 0,0 0 0,0 0 0,1 0 0,-1 0-1,1 0 1,0 0 0,-1 0 0,1-1 0,0 1 0,0 0 0,0-1 0,0 0 0,0 1-1,0-1 1,1 0 0,-1 0 0,0 0 0,1-1 0,-1 1 0,0 0 0,1-1 0,-1 0-1,4 1 1,-3-1 0,0 0 0,0 1 0,0-1 0,0-1 0,0 1 0,0 0 1,0-1-1,0 0 0,-1 1 0,1-1 0,0 0 0,0 0 0,0-1 0,-1 1 0,1-1 0,-1 1 0,1-1 0,-1 0 0,1 0 0,-1 0 0,0 0 0,2-3 0,11-21 2,-2 0-1,-2-1 1,0 0 0,8-32 0,-11 29-1,3 1 1,0-1 0,18-31 0,-28 60-2,-1 0 0,1-1 0,0 1 0,0-1 0,0 1 0,0 0 0,0-1 0,0 1 0,0 0 0,0 0 0,1 0 0,-1 0 0,0 0 0,1 0 0,-1 0 0,1 1 0,-1-1 0,1 0 0,-1 1 0,1-1 0,-1 1 0,1 0 0,-1-1 0,1 1 0,0 0 0,-1 0 0,1 0 0,-1 0 0,3 1 0,-2-1 0,0 1 0,0 0 0,0 0 0,0 0 0,-1 0 0,1 0 0,0 1 0,-1-1 0,1 0 0,-1 1 0,1 0 0,-1-1 0,0 1 0,1 0 0,-1-1 0,0 1 0,0 0 0,-1 0 0,1 0 0,0 0 0,0 2 0,7 36 0,-1 1 0,-3 0 0,-1-1 0,-4 66 0,0-44 0,2-77 0,1 0 0,0 1 0,1 0 0,8-28 0,28-59 0,-28 74 0,-7 18 0,15-35 0,-18 42 0,0 1 0,0-1 0,0 1 0,0-1 0,0 1 0,0-1 0,0 1 0,1 0 0,-1-1 0,0 1 0,1 0 0,-1 0 0,1 0 0,-1 0 0,1 0 0,-1 1 0,1-1 0,0 0 0,0 1 0,-1-1 0,3 0 0,-3 2 0,0 0 0,0-1 0,-1 1 0,1 0 0,0-1 0,0 1 0,-1 0 0,1 0 0,-1 0 0,1-1 0,-1 1 0,1 0 0,-1 0 0,1 0 0,-1 0 0,0 0 0,0 0 0,1 0 0,-1 0 0,0 0 0,0 0 0,0 0 0,0 0 0,0 0 0,0 0 0,0 0 0,-1 0 0,1 1 0,0 4 0,1 60 0,-1-31 0,1 0 0,7 47 0,-7-81 0,-1 0 0,0 0 0,0 0 0,0 0 0,0 0 0,0 0 0,1 0 0,-1 0 0,0 0 0,1 0 0,-1 0 0,1 0 0,-1 0 0,1 0 0,-1 0 0,1 0 0,0 0 0,-1-1 0,1 1 0,0 0 0,0 0 0,0-1 0,-1 1 0,3 0 0,-2-1 0,0-1 0,0 0 0,0 1 0,-1-1 0,1 0 0,0 0 0,0 0 0,-1 0 0,1 0 0,0 0 0,-1 0 0,1 0 0,-1 0 0,0 0 0,1 0 0,-1 0 0,0 0 0,1 0 0,-1 0 0,0 0 0,0 0 0,0-2 0,2-5 0,6-23 0,2 0 0,2 0 0,1 1 0,1 1 0,1 0 0,1 1 0,2 1 0,37-44 0,-48 63 0,0 2 0,0-1 0,13-8 0,-19 14 0,1 0 0,0 0 0,-1 0 0,1 0 0,0 0 0,0 0 0,-1 0 0,1 1 0,0-1 0,0 1 0,0-1 0,0 1 0,0 0 0,0-1 0,0 1 0,0 0 0,0 1 0,0-1 0,0 0 0,0 0 0,0 1 0,0-1 0,3 2 0,-4 0 0,0-1 0,0 1 0,0 0 0,0 0 0,0-1 0,0 1 0,0 0 0,0 0 0,-1 0 0,1 0 0,-1 0 0,1 0 0,-1 0 0,0 0 0,0 0 0,0 0 0,0 0 0,-1 4 0,1 4 0,4 49 14,-4-32-11,2 0 1,1 0 0,1 0-1,9 34 1,-8-39-32,-4-17-87,0 0 0,0-1-1,0 1 1,0 0-1,1-1 1,0 1-1,0-1 1,0 0 0,4 6-1</inkml:trace>
</inkml:ink>
</file>

<file path=ppt/ink/ink14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3"/>
    </inkml:context>
    <inkml:brush xml:id="br0">
      <inkml:brushProperty name="width" value="0.05" units="cm"/>
      <inkml:brushProperty name="height" value="0.05" units="cm"/>
      <inkml:brushProperty name="color" value="#FFFF00"/>
    </inkml:brush>
  </inkml:definitions>
  <inkml:trace contextRef="#ctx0" brushRef="#br0">50 487 31406,'-1'1'68,"0"-1"0,0 1 0,0 0 0,0 0 0,1 0 0,-1 0 0,0 0-1,1 0 1,-1 0 0,0 0 0,1 0 0,-1 0 0,1 1 0,0-1 0,-1 0-1,1 0 1,0 2 0,-7 28-226,6-28 247,-10 45-52,5-27-33,2-1-1,0 1 0,-1 32 1,5-52 9,3-1-9,1-1 0,-1 1 0,0-1 0,1 0 0,-1 0 0,0 0 0,0-1 0,0 1 0,0-1 0,0 1 0,0-1 0,0 0 0,0 0 0,-1 0 0,1-1 0,-1 1 0,5-6 0,3-5-2,-1 0 0,13-24 1,-13 21 1,12-19-2,-2 0 1,-2-2 0,-2 0-1,-1-1 1,-1 0 0,-2-1-1,-2 0 1,-2-1 0,-2 0-1,1-48 1,-6 61-3,0 26 0,0 1 1,0 0-1,0-1 1,0 1-1,0-1 0,0 1 1,0-1-1,0 1 1,0-1-1,0 1 1,0 0-1,0-1 0,-1 1 1,1-1-1,0 1 1,0 0-1,-1-1 0,1 1 1,0 0-1,0-1 1,-1 1-1,1 0 1,0-1-1,-1 1 0,1 0 1,0 0-1,-1-1 1,1 1-1,-1 0 0,1 0 1,0 0-1,-1 0 1,1-1-1,-1 1 1,1 0-1,-1 0 0,1 0 1,0 0-1,-1 0 1,1 0-1,-1 0 0,1 0 1,-1 0-1,1 0 1,0 1-1,-1-1 1,1 0-1,-1 0 0,1 0 1,0 0-1,-1 1 1,1-1-1,-1 0 0,1 0 1,0 1-1,-1-1 1,1 0-1,0 1 1,-1-1-1,1 0 0,0 1 1,0-1-1,-1 1 1,-1 2-1,-1 1 1,1-1-1,0 1 0,0-1 1,0 1-1,0 0 1,1 0-1,-1 0 1,1 0-1,0 0 1,0 0-1,0 8 1,-1 58-2,3-50 1,-1-10 0,1 0 0,0 1 0,1-1 0,0 0 0,0 0 0,1 0 0,1 0 0,0-1 0,8 16 0,4 1 0,36 45 0,-2-4 0,-45-60 0,-1 1 0,1 1 0,-1-1 0,4 15 0,-7-21 0,0 1 0,0 0 0,-1 0 0,1 0 0,-1 0 0,1 0 0,-1 0 0,0 0 0,0 0 0,-1 0 0,1 0 0,0 0 0,-1 0 0,0 0 0,0-1 0,0 1 0,0 0 0,-2 3 0,-1-1 0,-1-1 0,0 0 0,0 0 0,0 0 0,0-1 0,0 0 0,-1 0 0,0 0 0,1-1 0,-1 1 0,0-2 0,0 1 0,-9 1 0,-13 3 0,-44 3 0,-64-6-2,112-3-1,40 1-4,-1 1 0,0 1-1,22 6 1,31 5 9,140-2-2,-201-12 0,1 0 0,0-1 0,-1 0 0,1 0 0,-1-1 0,1 0 0,-1-1 0,0 1 0,0-1 0,0-1 0,0 1 0,9-8 0,-7 5 0,-1-2 0,0 1 0,-1-1 0,0 0 0,0 0 0,0-1 0,-1 0 0,6-11 0,-2-2 0,0 0 0,-1-1 0,-2 0 0,0-1 0,-1 0 0,-2 0 0,3-32 0,-2-183 22,-6 165-12,1 65-10,1 0 0,-1 1 0,0 0 0,-1 0 0,0-1 0,0 1 0,-1 0 0,-4-12 0,6 20 0,0 0 0,0-1 0,0 1 0,-1 0 0,1 0 0,0 0 0,0-1 0,-1 1 0,1 0 0,0 0 0,-1 0 0,1 0 0,0 0 0,0-1 0,-1 1 0,1 0 0,0 0 0,-1 0 0,1 0 0,0 0 0,-1 0 0,1 0 0,0 0 0,-1 0 0,1 0 0,0 0 0,-1 0 0,1 1 0,0-1 0,-1 0 0,1 0 0,0 0 0,0 0 0,-1 0 0,1 1 0,0-1 0,0 0 0,-1 0 0,1 0 0,0 1 0,0-1 0,0 0 0,-1 0 0,1 1 0,0-1 0,0 0 0,0 1 0,0-1 0,-1 1 0,-3 13 0,0 1 0,1 0 0,1 0 0,0 0 0,1 0 0,2 26 0,-1-10 0,-1 11 0,2 185 0,2-195 0,0-1 0,2 1 0,2-1 0,0 0 0,13 31 0,-18-57-2,1 1 0,-1-1 0,1 0 1,0 0-1,0-1 0,1 1 0,-1-1 0,1 0 0,7 7 0,-9-10 3,-1 0-1,1 0 1,-1 0-1,1 0 0,0 0 1,-1 0-1,1-1 0,0 1 1,0-1-1,0 1 1,-1-1-1,1 1 0,0-1 1,0 0-1,0 0 0,0 0 1,-1 0-1,1-1 1,0 1-1,0 0 0,0-1 1,0 1-1,-1-1 0,1 0 1,0 1-1,-1-1 1,1 0-1,0 0 0,-1 0 1,1 0-1,-1 0 1,0-1-1,1 1 0,1-2 1,3-5-1,1 0 1,-1 0 0,-1 0 0,0-1-1,0 0 1,0 0 0,5-15 0,21-77-2,-24 75 1,-1 3 0,-2 7 0,0 0 0,0 1 0,2 0 0,0 0 0,0 0 0,2 1 0,-1 0 0,2 0 0,10-13 0,-18 25 0,1 1 0,0-1 0,-1 1 0,1-1 0,0 1 0,0 0 0,0 0 0,0 0 0,0 0 0,4-2 0,8-3-5,-14 21-22,-5-2 27,-1 0 0,-13 22 0,-8 21 0,20-32 0,1 1 0,1-1 0,2 1 0,0 0 0,2 0 0,0 1 0,5 33 0,-4-56 0,0 0 0,1 0 0,0-1 0,0 1 0,0 0 0,0-1 0,0 1 0,0 0 0,0-1 0,1 1 0,0-1 0,-1 0 0,1 0 0,0 0 0,0 0 0,0 0 0,0 0 0,1 0 0,-1 0 0,0-1 0,1 1 0,-1-1 0,1 0 0,-1 0 0,1 0 0,0 0 0,0 0 0,-1 0 0,6 0 0,7 1 0,0-1 0,1 0 0,-1-1 0,18-2 0,-24 2 0,-2-1 1,1-1 0,-1 1 0,1-1 0,-1 0-1,0-1 1,0 0 0,0 0 0,0 0 0,0-1 0,-1 0 0,0-1 0,0 1 0,0-1-1,0 0 1,-1-1 0,1 1 0,-2-1 0,1 0 0,0 0 0,-1-1 0,0 1 0,-1-1-1,0 0 1,0 0 0,0 0 0,-1-1 0,0 1 0,0 0 0,1-9 0,-2 5-1,0 1 0,-1-1 0,0 1 1,-1-1-1,0 1 0,0-1 0,-1 1 1,-1 0-1,0 0 0,0 0 0,-1 0 1,0 0-1,-1 1 0,0 0 0,0 0 1,-1 0-1,0 1 0,0-1 0,-1 1 1,-14-12-1,6 5 0,-1 0 0,0 1 0,-18-12 0,29 23 0,1 0 0,-1 0 0,0 0 0,-1 1 0,1-1 0,0 2 0,-1-1 0,1 0 0,-1 1 0,1 0 0,-1 0 0,0 1 0,0-1 0,1 1 0,-1 1 0,-8 0 0,14-1 0,-1 0 0,1 1-1,0-1 1,-1 0 0,1 0 0,-1 0 0,1 0 0,0 1-1,-1-1 1,1 0 0,0 1 0,-1-1 0,1 0 0,0 1-1,-1-1 1,1 0 0,0 1 0,0-1 0,-1 0-1,1 1 1,0-1 0,0 1 0,0-1 0,-1 1 0,1-1-1,0 0 1,0 1 0,0-1 0,0 1 0,-2 11-2,1 0 0,0 1 0,0-1 0,1 0 1,1 0-1,0 0 0,0 0 0,2 0 0,-1 0 1,2-1-1,-1 1 0,1-1 0,1 0 0,0 0 0,10 16 1,-5-12 1,1 0 0,0 0 0,1-1 1,1 0-1,0-1 0,1-1 0,0 0 1,1 0-1,27 15 0,-36-24 0,-1 0 0,1 0 0,0-1 0,0 0 0,0 0 0,0-1 0,0 1 0,0-1 0,10 0 0,-14-1 0,0 0 0,1 0 0,-1 0 0,0-1 0,0 1 0,0-1 0,0 1 0,0-1 0,0 0 0,0 0 0,0 0 0,0 0 0,0 0 0,0 0 0,0-1 0,0 1 0,-1 0 0,1-1 0,-1 0 0,1 1 0,-1-1 0,0 0 0,1 0 0,-1 0 0,0 0 0,0 0 0,0 0 0,-1 0 0,2-3 0,4-26 0,-1 0 1,-1 0-1,-2-1 0,-1 1 1,-4-37-1,1-4 25,2 49-26,0 33-16,0 41 8,0-10 9,2 0 0,12 72 0,-12-101 0,0 0 0,2-1 0,-1 1 0,1-1 0,1 0 0,0 0 0,0-1 0,1 1 0,1-1 0,0 0 0,0-1 0,1 0 0,0 0 0,12 10 0,-14-15 0,0 0 0,0-1 0,1 0 0,0 0 0,-1-1 0,1 0 0,0 0 0,0 0 0,11 1 0,-13-3 0,-1 1 0,0-1 0,0 0 0,0 0 0,0 0 0,0 0 0,0-1 0,0 0 0,0 0 0,0 0 0,0 0 0,0-1 0,0 1 0,0-1 0,-1 0 0,1 0 0,-1 0 0,4-3 0,-2-1 1,0 0-1,-1-1 1,0 1-1,0-1 1,0 0-1,-1 0 1,0-1-1,0 1 1,-1 0-1,0-1 1,0 0 0,1-13-1,-1-12 13,-3-59 0,0 41-14,0 75-15,0-4 13,1-1 0,1 1 0,0 0 0,2-1 0,5 23 0,-7-37 3,0-1 0,1 0 0,-1 1 0,1-1 0,0 0 0,0 0 0,1 0 0,-1-1 1,1 1-1,0 0 0,0-1 0,0 0 0,0 0 0,0 0 0,1 0 0,-1 0 0,1-1 0,0 1 0,0-1 0,0 0 0,0 0 0,0-1 0,1 1 1,-1-1-1,0 0 0,1 0 0,-1 0 0,1-1 0,-1 0 0,6 0 0,-7 1 0,0-1 0,0 0 0,0 0 0,0-1 0,0 1 1,0-1-1,0 1 0,0-1 0,0 0 0,-1 0 0,1 0 0,0-1 0,0 1 0,-1-1 0,1 1 0,3-4 1,-3 1 1,-1 1 0,0-1 0,1 1 0,-1-1 0,0 0 0,-1 0 0,1 0 0,-1 0 0,0 0 0,0 0 1,1-7-1,3-30-1,-2 0 0,-2-1 1,-7-65-1,4 77-1,-2 0 0,-1 0 0,-1 1 0,-17-47 0,20 73 0,0 10-1,2 9-3,3 23-66,9 3-175</inkml:trace>
</inkml:ink>
</file>

<file path=ppt/ink/ink14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3"/>
    </inkml:context>
    <inkml:brush xml:id="br0">
      <inkml:brushProperty name="width" value="0.05" units="cm"/>
      <inkml:brushProperty name="height" value="0.05" units="cm"/>
      <inkml:brushProperty name="color" value="#FFFF00"/>
    </inkml:brush>
  </inkml:definitions>
  <inkml:trace contextRef="#ctx0" brushRef="#br0">65 133 31823,'-1'0'23,"1"0"0,-1 0 0,0 1 1,1-1-1,-1 0 0,0 1 1,1-1-1,-1 1 0,0-1 1,1 1-1,-1-1 0,1 1 0,-1-1 1,1 1-1,0-1 0,-1 1 1,1 0-1,-1-1 0,1 1 1,0 0-1,0-1 0,-1 1 0,1 0 1,0 0-1,0-1 0,0 1 1,0 0-1,0 0 0,0 1 1,-1 28-11,1-25 35,-1 15-30,1-13-15,0 1 0,0-1 0,0 0 1,1 0-1,0 1 0,3 11 0,-3-17-3,0 0 0,0 0 0,1 0 0,-1 0 0,0 0 0,1 0 0,-1 0 0,1 0 0,0-1 0,-1 1 0,1-1 0,0 1 0,0-1 0,0 0 0,0 0 0,1 0 0,-1 0 0,0 0 0,0 0 0,0 0 0,1-1 0,-1 1 0,0-1 0,1 0 0,3 1 0,6 0 2,0 0 1,1-1-1,-1 0 0,0-1 1,1 0-1,-1-1 0,23-6 1,-31 7-2,1-1 1,-1 0 0,0 0 0,0 0 0,0-1-1,0 1 1,-1-1 0,1 0 0,-1 0 0,0 0 0,1-1-1,-1 1 1,-1-1 0,1 1 0,0-1 0,-1 0-1,0 0 1,0 0 0,0-1 0,0 1 0,-1 0 0,0-1-1,0 1 1,1-9 0,0 0 3,-1-1 0,0 1 1,-1-1-1,-1 1 0,0-1 0,-1 1 1,-4-17-1,5 26-5,0 0 0,0 0 0,-1 0 1,1 0-1,-1 0 0,0 1 0,0-1 1,-1 0-1,1 1 0,-1-1 0,0 1 1,0 0-1,0 0 0,0 0 0,0 1 0,-1-1 1,1 1-1,-1-1 0,0 1 0,1 0 1,-1 0-1,0 1 0,0 0 0,0-1 1,-1 1-1,-4 0 0,4 0 0,-1 0 0,1 1 0,0 0 0,-1 1 0,1-1 0,0 1 0,-1 0 0,1 0 0,0 1 0,0-1 0,0 1 0,0 0 0,0 1 0,1-1 0,-1 1 0,1 0 0,-1 0 0,1 0 0,0 1 0,0-1 0,0 1 0,1 0 0,-5 6 0,-3 7 0,0 1 0,1 0 0,1 1 0,-11 30 0,13-29 0,0 0 0,2 1 0,0 0 0,1 0 0,2 0 0,0 0 0,1 0 0,1 1 0,4 29 0,-3-47 0,0-1 0,0 1 0,0 0 0,0-1 0,1 1 0,-1-1 0,1 1 0,0-1 0,0 0 0,1 0 0,-1 0 0,0 0 0,1 0 0,0-1 0,0 1 0,0-1 0,0 1 0,0-1 0,0 0 0,1 0 0,-1-1 0,0 1 0,1-1 0,0 0 0,-1 1 0,8 0 0,8 1 0,1 0 1,0-2 0,39-1-1,-34 0 3,-7 0 4,-1-1-1,0 0 1,19-5-1,-31 5-12,0 0-1,1 0 0,-1-1 1,0 0-1,0 0 1,-1-1-1,1 1 0,0-1 1,-1 0-1,1 0 0,-1-1 1,0 1-1,7-9 1,-2-6-237</inkml:trace>
</inkml:ink>
</file>

<file path=ppt/ink/ink14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4"/>
    </inkml:context>
    <inkml:brush xml:id="br0">
      <inkml:brushProperty name="width" value="0.05" units="cm"/>
      <inkml:brushProperty name="height" value="0.05" units="cm"/>
      <inkml:brushProperty name="color" value="#FFFF00"/>
    </inkml:brush>
  </inkml:definitions>
  <inkml:trace contextRef="#ctx0" brushRef="#br0">43 27 31294,'-26'0'753,"16"0"-369,3 0-80,34-3-272,15 0-32,10 1 0,-9-1 0,-7 3 0,-16-3 0,-4 3 0,-9-3 0,-1 3 0,1 0-48,-4 0-208,4-9-3426</inkml:trace>
</inkml:ink>
</file>

<file path=ppt/ink/ink14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6"/>
    </inkml:context>
    <inkml:brush xml:id="br0">
      <inkml:brushProperty name="width" value="0.05" units="cm"/>
      <inkml:brushProperty name="height" value="0.05" units="cm"/>
      <inkml:brushProperty name="color" value="#FFFF00"/>
    </inkml:brush>
  </inkml:definitions>
  <inkml:trace contextRef="#ctx0" brushRef="#br0">34 722 30062,'-3'4'125,"-1"0"0,1 0 0,0 1 1,0-1-1,0 1 0,1 0 0,0 0 1,0 0-1,0 0 0,0 1 0,1-1 1,0 0-1,0 1 0,0-1 0,1 0 1,0 1-1,0 9 0,1-15-123,-1 1-1,0-1 1,0 0 0,0 1 0,0-1-1,1 0 1,-1 1 0,0-1-1,0 0 1,1 1 0,-1-1-1,0 0 1,0 1 0,1-1-1,-1 0 1,0 0 0,1 1-1,-1-1 1,0 0 0,1 0-1,-1 0 1,1 1 0,-1-1 0,0 0-1,1 0 1,-1 0 0,1 0-1,-1 0 1,1 0 0,-1 0-1,0 0 1,1 0 0,19 0 35,-14 0-12,-1 0-14,0 0 0,0 0 1,0-1-1,0 1 1,0-1-1,0 0 1,-1-1-1,1 1 1,0-1-1,0 0 1,5-3-1,-4 0-3,0 0 0,0 0 1,-1 0-1,0 0 0,0-1 0,-1 0 0,6-8 0,2-6 3,-1 0-1,-1-1 0,0 0 0,-2 0 0,0-1 1,-1 0-1,-2 0 0,4-29 0,0-25-6,-2-88 0,-5 78 0,1-129 23,-6 266-27,-10 53 0,-3 36 0,13 249 0,3-384 0,1-1 0,0 1 0,-1 0 0,1 0 0,1 0 0,-1-1 0,1 1 0,0-1 0,0 1 0,0-1 0,0 1 0,1-1 0,0 0 0,0 0 0,0-1 0,0 1 0,1-1 0,-1 1 0,1-1 0,0 0 0,0 0 0,0-1 0,0 1 0,1-1 0,-1 0 0,8 3 0,1-2 0,0 0 0,0 0 0,0-1 0,0-1 0,0 0 0,0-1 0,1 0 0,23-4 0,-30 3 0,0-1 0,-1 1 0,1-1 0,-1-1 0,1 1 1,-1-1-1,0 0 0,0 0 0,0-1 0,-1 1 0,1-1 0,-1-1 0,0 1 0,0-1 0,0 0 0,-1 0 1,0 0-1,0-1 0,0 1 0,0-1 0,-1 0 0,3-7 0,-1-2-3,1 0 0,-2 0-1,0 0 1,-1-1 0,-1 0 0,0 1 0,-1-1 0,-1-21-1,0 32 4,-1-1 0,0 1-1,0-1 1,0 1 0,-1 0-1,0-1 1,0 1 0,0 0-1,0 0 1,-1 0 0,0 1-1,0-1 1,0 1 0,-1-1-1,1 1 1,-1 0 0,-7-6 0,7 7 0,1 1 0,-1-1 0,0 1 0,0 0 0,0 0 0,0 0 0,-1 1 0,1-1 0,0 1 0,-1 0 0,1 0 0,-1 0 0,1 1 0,-1 0 0,1 0 0,-1 0 0,1 0 0,-1 1 0,1-1 0,-1 1 0,1 0 0,-6 3 0,8-3 0,0 0 0,0 0 0,0 0 0,1 0 0,-1 1 0,0-1 0,1 1 0,-1-1 0,1 1 0,0 0 0,-1-1 0,1 1 0,0 0 0,0 0 0,0 0 0,0 0 0,1 0 0,-1 0 0,0 0 0,1 0 0,-1 3 0,-2 48 0,3-43 0,0-1 0,0-1 0,0 0 0,1 0 0,0 0 0,1 0 0,0 0 0,0 0 0,1 0 0,3 7 0,-3-10 0,0 0 0,0 0 0,1-1 0,-1 1 0,1-1 0,0 0 0,1 0 0,-1 0 0,1-1 0,0 0 0,-1 0 0,1 0 0,8 3 0,2 0 0,0-2 0,1 0 0,-1 0 0,0-2 0,1 0 0,0 0 0,0-2 0,21-1 0,-13 1 0,-19 0 0,0 0 0,-1-1 0,1 1 0,-1-1-1,1 0 1,-1 0 0,1 0 0,-1-1 0,0 0 0,0 0 0,1 0 0,-1 0-1,-1-1 1,1 1 0,5-5 0,-4 2 1,0 0-1,-1-1 1,0 1-1,0-1 0,0 0 1,-1 0-1,0 0 1,0 0-1,3-9 1,0-7 4,-1 1 0,-1-1-1,-1 0 1,-1 0 0,-1-29 0,-1 37-5,1 3 0,-1-1 0,0 1 0,-1 0 0,-3-18 0,4 28 0,0 0 0,-1 0 0,1-1 0,0 1 0,-1 0 0,1 0 0,-1 0 0,1 0 0,-1-1 0,0 1 0,1 0 0,-1 0 0,0 0 0,0 0 0,0 0 0,0 1 0,0-1 0,0 0 0,0 0 0,0 1 0,0-1 0,0 0 0,0 1 0,0-1 0,0 1 0,-1-1 0,1 1 0,0 0 0,0 0 0,0-1 0,-1 1 0,1 0 0,0 0 0,-1 0 0,1 0 0,0 0 0,0 1 0,-1-1 0,1 0 0,0 1 0,0-1 0,0 1 0,-1-1 0,1 1 0,0-1 0,0 1 0,0 0 0,0-1 0,-1 2 0,-3 2 0,0 0 0,0 0 0,1 1 0,-1-1 0,1 1 0,0 0 0,0 0 0,1 0 0,0 1 0,0-1 0,0 1 0,0-1 0,-2 10 0,-2 5 0,2 1 0,-7 36 0,9-38 0,1 0 0,1 0 0,0 0 0,3 30 0,-1-43 0,0 0 0,0 0 0,1 0 0,0 0 0,0-1 0,0 1 0,1-1 0,-1 1 0,1-1 0,1 0 0,-1 0 0,1 0 0,0 0 0,0-1 0,0 1 0,0-1 0,11 7 0,-2-4 0,1 0 0,1-1 0,-1-1 0,1 0 0,-1-1 0,2 0 0,-1-1 0,0-1 0,0-1 0,1 0 0,-1-1 0,1 0 0,23-5 0,-36 5 0,0-1 0,-1 0 0,1-1 0,-1 1 0,1 0 0,-1-1 0,1 1 0,-1-1 0,0 0 0,0 0 0,0 0 0,0 0 0,0 0 0,0 0 0,0 0 0,-1-1 0,1 1 0,-1-1 0,0 1 0,1-1 0,-1 1 0,0-1 0,-1 0 0,2-4 0,1-7 0,-1-1 0,0 0 0,0-20 0,-2-27 0,1-39 0,0 90 0,0 1 0,1-1 0,0 1 0,1 0 0,0-1 0,9-18 0,-10 26 0,0 1-1,0-1 1,1 1 0,-1-1 0,1 1-1,-1 0 1,1 0 0,0 0 0,0 0-1,0 1 1,0-1 0,0 1 0,0 0-1,0 0 1,0 0 0,0 0 0,1 0-1,-1 1 1,0-1 0,1 1 0,-1 0-1,0 0 1,5 1 0,3-1-5,0 1 0,0 1 1,0 0-1,0 0 0,18 8 0,-20-7-2,-4-2 2,-14-1 7,3 0-1,1-1 0,0 1 0,-1 1 0,1-1 0,0 1 0,0 0 0,-1 0 0,1 0 1,0 1-1,0-1 0,0 1 0,-7 5 0,5-2-1,0 0 0,1 0 0,0 1-1,0 0 1,0 0 0,1 1 0,-8 11 0,5-6 0,0 1 0,2 0 0,-1 0 0,2 0 0,-1 1 0,2-1 0,-4 16 0,4-2 0,0-1 0,1 52 0,3-75 0,0 0 0,0-1 0,0 1 0,0 0 0,1-1 0,-1 1 0,1-1 0,-1 1 0,1 0 0,0-1 0,0 1 0,0-1 0,1 0 0,-1 1 0,1-1 0,-1 0 0,1 0 0,0 0 0,-1 0 0,4 2 0,-2-2 0,1 1 0,0-2 0,0 1 0,0 0 0,1-1 0,-1 0 0,0 1 0,0-2 0,1 1 0,-1 0 0,8-1 0,-7 0 0,1 1 0,0-1 0,0 0 0,-1-1 0,1 1 0,0-1 0,-1-1 0,1 1 0,10-5 0,-12 4 0,-1 0 0,1-1 1,-1 0-1,1 0 0,-1 0 1,0 0-1,-1-1 1,1 1-1,0-1 0,-1 1 1,0-1-1,0 0 1,0 0-1,1-4 0,3-7 5,-1 0 0,-1 0 0,0 0 0,-2-1-1,3-29 1,-5-84-9,-2 60 6,1 43-2,-1 54 0,-3 33 0,3 1 0,7 77 0,-4-133 0,0-1 0,0 1 0,0-1 0,1 1 0,0-1 0,0 0 0,0 0 0,1 0 0,0 0 0,0 0 0,0 0 0,1-1 0,-1 0 0,1 1 0,0-1 0,0-1 0,0 1 0,1 0 0,0-1 0,-1 0 0,1 0 0,0-1 0,0 1 0,1-1 0,-1 0 0,0 0 0,1-1 0,-1 0 0,12 1 0,-15-2 0,1-1 0,0 1 0,-1-1 0,1 0 0,-1 0 0,0 0 0,1 0 0,-1 0 0,0-1 0,0 1 0,0-1 0,1 1 0,-2-1 0,1 0 0,0 0 0,0 0 0,-1 0 0,1 0 0,-1 0 0,1 0 0,-1-1 0,0 1 0,0 0 0,0-1 0,1-2 0,4-11 0,-1-1 0,5-27 0,-10 43 0,14-102 0,2-15 0,-13 103 0,1 0 0,0 1 0,1-1 0,1 1 0,11-21 0,-16 34 0,-1 0 0,1 0 0,-1-1 0,1 1 0,-1 0 0,1 0 0,0 0 0,0 0 0,0 0 0,0 0 0,0 0 0,0 1 0,0-1 0,0 0 0,0 0 0,0 1 0,0-1 0,0 1 0,0-1 0,0 1 0,1-1 0,-1 1 0,0 0 0,0-1 0,1 1 0,-1 0 0,0 0 0,1 0 0,-1 0 0,0 0 0,0 0 0,1 1 0,-1-1 0,0 0 0,0 1 0,1-1 0,-1 1 0,0-1 0,0 1 0,0-1 0,0 1 0,0 0 0,0 0 0,0-1 0,2 3 0,1 1 0,0 0 0,0 1 0,0-1 0,-1 1 0,1 0 0,-1 0 0,0 0 0,3 9 0,8 32 0,-2 1 0,10 82 0,-17-101 0,0 50 0,-4-62 0,-1-53 0,3 2 0,1-1 0,2 1 0,1 0 0,2 1 0,1 0 0,2 0 0,2 1 0,19-36 0,-33 69 0,35-59 0,-32 55 0,-1 1 0,1-1 0,0 1 0,1 0 0,-1 0 0,0 0 0,1 1 0,-1-1 0,1 1 0,0 0 0,0 0 0,8-3 0,-11 5 0,0 0 0,0 0 0,0-1 0,-1 1 0,1 0 0,0 0 0,0 0 0,0 0 0,0 0 0,0 0 0,0 0 0,0 1 0,-1-1 0,1 0 0,0 0 0,0 1 0,0-1 0,0 0 0,-1 1 0,1-1 0,0 1 0,0-1 0,-1 1 0,1-1 0,0 1 0,-1 0 0,1-1 0,0 1 0,-1 0 0,1-1 0,-1 1 0,0 0 0,1 0 0,-1 0 0,1-1 0,-1 3 0,6 34 0,-5-29 0,3 209 0,-4-65 0,0-151 0,5 51 0,-5-49 0,0 0 0,1 0 0,0 0 0,0 1 0,0-1 0,0 0 0,0 0 0,1 0 0,-1 0 0,1 0 0,0-1 0,2 4 0,-3-5 0,-1-1 0,1 0 0,-1 0 0,1 1 0,-1-1 0,1 0 0,0 0 0,-1 0 0,1 0 0,-1 0 0,1 1 0,-1-1 0,1 0 0,0-1 0,-1 1 0,1 0 0,-1 0 0,1 0 0,0 0 0,-1 0 0,1 0 0,-1-1 0,1 1 0,-1 0 0,1-1 0,-1 1 0,1 0 0,-1-1 0,1 1 0,-1 0 0,1-1 0,-1 1 0,0-1 0,1 1 0,-1-1 0,1 0 0,8-20 0,-2 0 0,0 0 0,7-37 0,-5 22 0,2-12 0,30-101 0,-35 129 0,2 1 0,0 0 0,1 0 0,1 0 0,14-18 0,-23 36 0,0-1 0,0 0 0,0 1 0,0-1 0,0 1 0,0 0 0,1-1 0,-1 1 0,0 0 0,1 0 0,-1-1 0,1 1 0,-1 1 0,1-1 0,0 0 0,0 0 0,-1 0 0,1 1 0,0-1 0,0 1 0,-1 0 0,1-1 0,0 1 0,0 0 0,0 0 0,0 0 0,0 0 0,-1 0 0,3 1 0,-1 0 0,-1 1 0,0-1 0,0 0 0,0 1 0,0 0 0,0-1 0,-1 1 0,1 0 0,0 0 0,-1 0 0,1 0 0,-1 0 0,0 1 0,0-1 0,0 0 0,0 0 0,0 1 0,0-1 0,0 3 0,8 38 2,-1 0-1,3 67 1,-9 92-39,-2-135-30,0-44-298</inkml:trace>
</inkml:ink>
</file>

<file path=ppt/ink/ink14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00"/>
    </inkml:context>
    <inkml:brush xml:id="br0">
      <inkml:brushProperty name="width" value="0.05" units="cm"/>
      <inkml:brushProperty name="height" value="0.05" units="cm"/>
      <inkml:brushProperty name="color" value="#FFFFFF"/>
    </inkml:brush>
  </inkml:definitions>
  <inkml:trace contextRef="#ctx0" brushRef="#br0">67 287 31823,'-12'-3'201,"-1"0"0,0 1 1,-16-2-1,515-31-94,-318 7-107,-166 27 0,0 1 0,1-1 0,-1 1 0,0-1 0,0 0 0,1 0 0,-1 0 0,0 0 0,0 0 0,2-2 0,-3 2 0,-1 1 0,1-1 0,-1 0 0,1 0 0,-1 1 0,1-1 0,-1 0 0,0 0 0,0 0 0,1 0 0,-1 1 0,0-1 0,0 0 0,0 0 0,0 0 0,0 0 0,0 0 0,0 0 0,0 1 0,0-1 0,0 0 0,-1 0 0,1 0 0,0 0 0,-1 0 0,1 1 0,0-1 0,-1 0 0,1 0 0,-1 1 0,-1-2 0,-1-4 0,-2 1 0,1 0 0,-1 1 0,1-1 0,-1 1 0,0 0 0,-1 0 0,-9-5 0,-55-27 0,36 20 0,21 9 0,-6-2 0,1-1 0,0 0 0,-31-26 0,49 36 0,-1 0 0,1 0 0,0 0 0,0 0 0,0-1 0,0 1 0,0 0 0,0 0 0,1 0 0,-1 0 0,0 0 0,0 0 0,0-1 0,0 1 0,0 0 0,0 0 0,0 0 0,0 0 0,0 0 0,0 0 0,0-1 0,0 1 0,0 0 0,1 0 0,-1 0 0,0 0 0,0 0 0,0 0 0,0 0 0,0 0 0,0 0 0,0 0 0,1 0 0,-1-1 0,0 1 0,0 0 0,0 0 0,0 0 0,0 0 0,1 0 0,-1 0 0,0 0 0,0 0 0,0 0 0,0 0 0,0 0 0,1 0 0,-1 1 0,0-1 0,0 0 0,0 0 0,0 0 0,0 0 0,0 0 0,1 0 0,-1 0 0,0 0 0,0 0 0,1 0 0,11 0 0,0 1 0,0 0 0,1 0 0,-1 2 0,0-1 0,0 1 0,-1 1 0,1 0 0,-1 1 0,0 0 0,0 1 0,0 0 0,-1 0 0,1 1 0,-2 1 0,1 0 0,-1 0 0,0 1 0,-1 0 0,10 13 0,-15-15 1,0 0 0,0 0 0,0 1 0,-1-1 0,0 0 0,-1 1 0,0 0 0,0-1 0,0 1 0,-1 0 0,-1 14 0,0-3 14,1-13-15,-1 0 1,0 0-1,0-1 1,-1 1-1,1-1 1,-1 1-1,-1-1 1,1 0-1,-1 1 1,0-1-1,-3 4 1,-46 57-3,25-34-2,3-6-58,-2-7-143</inkml:trace>
</inkml:ink>
</file>

<file path=ppt/ink/ink14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01"/>
    </inkml:context>
    <inkml:brush xml:id="br0">
      <inkml:brushProperty name="width" value="0.05" units="cm"/>
      <inkml:brushProperty name="height" value="0.05" units="cm"/>
      <inkml:brushProperty name="color" value="#FFFFFF"/>
    </inkml:brush>
  </inkml:definitions>
  <inkml:trace contextRef="#ctx0" brushRef="#br0">1 259 30718,'58'0'1097,"186"-5"-67,-196 2-1057,-1-3-1,0-1 1,52-16-1,-97 22 28,0 1 0,-1 0 0,1-1 0,0 0 0,-1 1 0,1-1 0,-1 0 0,1 0 0,-1 0 0,1 0 0,-1 0 0,1 0 0,-1 0 0,0 0 0,0 0 0,0-1 0,0 1 0,0-1 0,0 1 0,0-1 0,0 1 0,0-1 0,-1 1 0,1-1 0,0 0 0,-1 1 0,0-1 0,1 0 0,-1 1 0,0-1 0,0 0 0,0 0 0,0-3 0,-1 2 0,0 0 0,0 0 0,0 0 0,0 0 0,0 0 0,-1 0 0,1 0 0,-1 0 0,0 0 0,0 1 0,0-1 0,0 1 0,0-1 0,-1 1 0,1 0 0,-5-3 0,-37-22 0,-1 1 0,-2 2 0,-52-18 0,104 43 0,0-1 0,0 1 0,1-1 0,-1 1 0,0-1 0,8-2 0,-6 2 0,0-1 0,0 1 0,0 0 0,0 1 0,7 1 0,10 6 4,-1 1 1,0 1-1,-1 1 1,-1 1-1,39 28 1,-55-37-5,-1 0 0,1 1 0,0 0 1,-1 0-1,0 0 0,0 0 0,0 1 0,-1-1 1,0 1-1,1 0 0,-2 0 0,1 0 0,0 0 1,-1 1-1,0-1 0,-1 1 0,1 0 0,-1-1 1,0 1-1,0 0 0,-1 0 0,1-1 1,-1 1-1,-1 8 0,0-10 0,0 1 0,0-1 0,-1 0 0,1 1 0,-1-1 0,0 0 0,0 0 0,0 0 0,-1 0 0,1 0 0,-1 0 0,0-1 0,-4 5 0,-52 44 0,44-39 0,-114 100-179,89-82-362</inkml:trace>
</inkml:ink>
</file>

<file path=ppt/ink/ink14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8"/>
    </inkml:context>
    <inkml:brush xml:id="br0">
      <inkml:brushProperty name="width" value="0.05" units="cm"/>
      <inkml:brushProperty name="height" value="0.05" units="cm"/>
      <inkml:brushProperty name="color" value="#FFFFFF"/>
    </inkml:brush>
  </inkml:definitions>
  <inkml:trace contextRef="#ctx0" brushRef="#br0">146 312 31679,'0'-9'191,"1"-21"360,-1 29-537,0 0 0,0 0 0,0 0 0,0 0 0,0 0 1,0 0-1,0 0 0,-1 0 0,1 0 0,0 0 0,-1 0 0,1 0 0,-1 0 0,1 1 0,-1-1 1,1 0-1,-1 0 0,0 0 0,-1-1 0,2 2-13,0 0-1,0 0 1,-1 0 0,1 0 0,0-1-1,0 1 1,-1 0 0,1 0-1,0 0 1,-1 0 0,1 0 0,0 0-1,-1 0 1,1 0 0,0 0-1,0 0 1,-1 0 0,1 0 0,0 0-1,-1 1 1,1-1 0,0 0 0,0 0-1,-1 0 1,1 0 0,0 0-1,0 1 1,-1-1 0,1 0 0,0 0-1,0 0 1,-1 1 0,1-1-1,0 0 1,0 0 0,0 1 0,0-1-1,0 0 1,-1 0 0,1 1-1,0-1 1,0 1 1,-5 8-2,2 0 0,-1 1 0,1-1 0,1 1 0,0-1 0,-1 12 0,-1 0 0,-39 269 0,-15 75 0,58-361 5,0-36 7,-1-42-7,3 0 0,20-124 0,-18 178-5,14-72 0,58-172 0,-71 252 0,0-1 0,1 1 0,11-17 0,-15 27 0,0-1 0,0 1 0,-1-1 0,1 1 0,0 0 0,1 0 0,-1 0 0,0 0 0,1 0 0,-1 1 0,1-1 0,-1 1 0,1-1 0,0 1 0,0 0 0,-1 0 0,1 0 0,0 1 0,0-1 0,3 0 0,-5 1 0,0 1 0,0-1 0,0 0 0,0 0 0,-1 0 0,1 0 0,0 1 0,0-1 0,0 0 0,-1 1 0,1-1 0,0 0 0,0 1 0,-1-1 0,1 1 0,0 0 0,-1-1 0,1 1 0,-1-1 0,1 1 0,-1 0 0,1-1 0,-1 1 0,1 0 0,0 1 0,6 22 0,-5-14 0,4 26 0,-1 1 0,-1 0 0,-3 68 0,-1-68 0,0-30 0,0 1 0,-1-1 0,0 0 0,0 1 0,0-1 0,-1 0 0,0 0 0,-1 0 0,0 0 0,0-1 0,-7 13 0,4-11 0,0-1 0,-1 0 0,1 0 0,-1-1 0,0 1 0,-1-2 0,0 1 0,-14 7 0,0-2 5,15-8-9,-1 1 0,1 0 0,0 0 0,-11 8 0,17-11 3,0 1-1,0-1 1,-1 0 0,1 0 0,0 1 0,0-1 0,0 1 0,0-1 0,0 1 0,1-1-1,-1 1 1,0-1 0,1 1 0,-1 0 0,1-1 0,0 1 0,-1 0 0,1 0 0,0-1-1,0 1 1,0 0 0,0 0 0,1-1 0,-1 1 0,0 0 0,1 2 0,0-3 1,0 0-1,0 0 1,0 0 0,0 0 0,0 0 0,0 0 0,0 0 0,1 0 0,-1 0 0,0 0-1,0-1 1,1 1 0,-1-1 0,0 1 0,1-1 0,-1 1 0,0-1 0,1 0-1,-1 0 1,1 1 0,-1-1 0,0 0 0,1 0 0,1-1 0,4 2 0,45 3 0,97-6 0,-138 1 0,0 0 1,-1-1-1,1-1 1,0 1-1,-1-2 1,0 0-1,0 0 1,0 0-1,0-2 1,-1 1-1,0-1 1,0 0-1,0-1 1,-1 0-1,15-16 1,-14 12 0,0 1-1,-1-2 1,0 1-1,-1-1 1,0 0 0,-1-1-1,-1 1 1,0-1 0,0-1-1,-2 1 1,1 0-1,1-17 1,-1-100-1,-4 109 0,0 19 0,0 0 0,0 0 0,0 0 0,0 0 0,0 0 0,0 0 0,-1 0 0,1 0 0,-1 0 0,1 0 0,-1 0 0,0 0 0,0 0 0,0 0 0,0 1 0,0-1 0,0 0 0,-1 1 0,1-1 0,-3-2 0,2 3 0,-1 0 0,1 0 0,0 0 0,-1 1 0,1-1 0,0 1 0,-1-1 0,1 1 0,-1 0 0,1 0 0,-1 0 0,1 0 0,0 1 0,-1-1 0,1 0 0,-1 1 0,-2 1 0,1-1 0,1 1 0,-1 0 0,1-1 0,0 1 0,0 0 0,0 1 0,0-1 0,0 1 0,0-1 0,0 1 0,1 0 0,0 0 0,-1 0 0,1 0 0,0 0 0,-3 7 0,0 1 0,1 1 0,0-1 0,-5 23 0,4-3 0,1 1 0,2-1 0,2 0 0,4 44 0,-3-64 0,1 0 0,0 0 0,1 0 0,0-1 0,0 1 0,1-1 0,1 1 0,0-1 0,0-1 0,1 1 0,1-1 0,-1 0 0,1 0 0,1-1 0,-1 0 0,2 0 0,-1-1 0,1 0 0,0 0 0,0-1 0,1 0 0,0-1 0,0 0 0,0 0 0,0-1 0,1-1 0,0 0 0,0 0 0,-1-1 0,16 1 0,-17-2 0,-1-1 0,1 0 0,0 0 0,-1-1 0,1-1 0,12-2 0,-17 2 0,-1 1 0,0-1 0,1 0 0,-1 0 0,0 0 0,0 0 0,0-1 0,0 1 0,-1-1 0,1 0 0,0 0 0,-1 0 0,0 0 0,0 0 0,0 0 0,0-1 0,1-4 0,5-14 0,-1 0 0,-1-1 0,-1 1 0,-1-1 0,-1 0 0,0-37 0,-2 28 0,2 1 0,11-49 0,-14 77 0,1 1 0,-1-1 0,1 0 0,0 1 0,0-1 0,0 1 0,1-1 0,-1 1 0,0-1 0,1 1 0,0 0 0,-1 0 0,1 0 0,3-3 0,-3 4 0,1 0 0,0-1 0,0 1 0,0 1 0,0-1 0,0 0 0,1 1 0,-1-1 0,0 1 0,0 0 0,5 1 0,-7-1 0,1 0 0,-1 0 0,0 0 0,1 1 0,-1-1 0,0 0 0,1 1 0,-1-1 0,0 1 0,0 0 0,0-1 0,1 1 0,-1 0 0,0 0 0,0 0 0,0 0 0,0 0 0,0 0 0,-1 0 0,1 0 0,1 1 0,0 3 0,1-1 0,-1 1 0,0 0 0,0 0 0,2 9 0,0 5 0,-1 1 0,0 20 0,-2-25 0,1 90 0,-2-95 0,-1 0 0,0 0 0,-1 0 0,0-1 0,-1 1 0,0 0 0,-1-1 0,-4 10 0,-12 21 0,17-38 0,1-9 0,1-9 0,4 2 0,0 0 0,1 0 0,0 0 0,1 0 0,0 1 0,10-15 0,4-13 0,-12 23 0,40-82 0,-40 88 0,1 0 0,0 0 0,0 1 0,1 1 0,0 0 0,12-11 0,-19 19 0,1 0 0,-1 0 0,1 1 0,-1-1 0,1 0 0,0 1 0,0 0 0,0-1 0,0 1 0,0 0 0,0 1 0,0-1 0,0 0 0,0 1 0,0 0 0,0 0 0,5 0 0,-8 0 0,1 1 0,0 0 0,-1-1 0,1 1 0,0 0 0,-1-1 0,1 1 0,-1 0 0,1 0 0,-1-1 0,1 1 0,-1 0 0,0 0 0,1 0 0,-1 0 0,0 0 0,0 0 0,0 0 0,0 0 0,1-1 0,-1 1 0,-1 0 0,1 0 0,0 0 0,0 0 0,0 0 0,0 0 0,-1 1 0,1 4 0,0 7 0,0 48 0,-2-1 0,-12 71 0,12-114 0,1 0 0,0 24 0,1-28 0,0-11 0,0-1 0,1 1 0,-1-1 0,0 1 0,1-1 0,-1 1 0,1-1 0,-1 0 0,1 1 0,-1-1 0,1 0 0,0 1 0,0-1 0,0 0 0,0 0 0,0 0 0,0 0 0,0 0 0,0 0 0,1 0 0,-1 0 0,0 0 0,0 0 0,1-1 0,-1 1 0,0 0 0,1-1 0,-1 1 0,1-1 0,-1 0 0,3 1 0,6 0 0,0 1 0,0-2 0,18 0 0,-16 0 0,6 0 0,1 0 0,-1-1 0,0-1 0,0-1 0,0-1 0,24-8 0,-35 10 0,0-2 0,0 1 0,0-1 0,0 0 0,-1 0 0,0-1 0,0 0 0,0 0 0,0 0 0,-1-1 0,0 0 0,0 0 0,-1 0 0,1 0 0,-1-1 0,-1 0 0,1 0 0,2-8 0,-1-6 0,0-1 0,-1-1 0,-1 1 0,-1 0 0,-1-1 0,-3-35 0,2 12 0,0 34 0,-3-42 0,3 50 0,-1 1 0,0-1 0,0 1 0,0 0 0,0-1 0,0 1 0,-1 0 0,1 0 0,-1 0 0,0 0 0,0 0 0,-3-4 0,4 6 0,0 0 0,-1 0 0,1 0 0,0 0 0,0 0 0,0 1 0,-1-1 0,1 0 0,0 0 0,-1 1 0,1-1 0,0 1 0,-1 0 0,1-1 0,-1 1 0,1 0 0,-1 0 0,1 0 0,-1 0 0,1 0 0,-1 0 0,1 0 0,-1 0 0,1 0 0,0 1 0,-1-1 0,1 1 0,-1-1 0,1 1 0,0 0 0,-1-1 0,1 1 0,0 0 0,-2 1 0,-1 2 0,-1 0 0,1 0 0,0 0 0,0 1 0,0 0 0,-4 7 0,-1 4 0,1 0 0,1 0 0,0 0 0,2 1 0,0 0 0,0 0 0,-3 33 0,5-16 0,1 0 0,2 0 0,5 40 0,-4-67 0,0 0 0,1 0 0,0 0 0,0 0 0,1 0 0,0 0 0,0-1 0,1 0 0,-1 1 0,2-1 0,6 8 0,-8-10 0,1 0 0,0 0 0,0 0 0,0-1 0,0 1 0,0-1 0,1 0 0,0-1 0,-1 1 0,1-1 0,0 0 0,0 0 0,0 0 0,1-1 0,-1 0 0,7 1 0,-12-2 0,14 1 0,1-1 0,-1 0 0,15-2 0,-25 1 0,0 0 0,0 0 0,0 0 0,0 0 0,0-1 0,0 1 0,0-1 0,-1 0 0,1 0 0,-1-1 0,1 1 0,-1-1 0,0 0 0,5-4 0,-4 1 0,1 1 0,-1-1 0,0 0 0,-1 1 0,1-2 0,-1 1 0,0 0 0,2-9 0,-2 1 0,-1 0 0,2-28 0,-4 42 0,13-156 2,3-94 28,-15 189-30,1 34 0,-1 1 0,-2-1 0,-7-45 0,8 70 0,-1 0 0,1-1 0,-1 1 0,0 0 0,0 0 0,0 1 0,0-1 0,0 0 0,0 0 0,0 0 0,-1 1 0,1-1 0,-1 0 0,1 1 0,-1 0 0,-2-2 0,4 2 0,0 1 0,-1 0 0,1 0 0,-1 0 0,1 0 0,0 0 0,-1 0 0,1-1 0,-1 1 0,1 0 0,0 0 0,-1 0 0,1 0 0,-1 1 0,1-1 0,0 0 0,-1 0 0,1 0 0,-1 0 0,1 0 0,0 0 0,-1 1 0,1-1 0,0 0 0,-1 0 0,1 0 0,0 1 0,-1-1 0,1 0 0,0 1 0,-1-1 0,0 2 0,0 0 0,0 0 0,0 0 0,1 0 0,-1 0 0,0 0 0,1 0 0,0 0 0,-1 0 0,1 4 0,-1 182 0,1-146 0,3 1 0,1 0 0,18 76 0,37 82 0,-54-183 0,20 47 0,-23-61 0,0 0 0,0 0 0,0-1 0,0 1 0,1-1 0,0 0 0,-1 0 0,1 0 0,0 0 0,0 0 0,1 0 0,-1-1 0,5 3 0,-7-4 0,0-1 0,-1 0 0,1 1 0,0-1 0,0 0 0,-1 1 0,1-1 0,0 0 0,0 0 0,0 0 0,-1 0 0,1 0 0,0 0 0,0 0 0,0 0 0,-1 0 0,1 0 0,0-1 0,0 1 0,-1 0 0,1 0 0,0-1 0,0 1 0,-1 0 0,1-1 0,0 1 0,-1-1 0,1 1 0,0-1 0,-1 1 0,1-1 0,-1 0 0,1 1 0,-1-1 0,1 1 0,0-2 0,8-29 0,-8 25 0,6-41 0,2-66 0,-7 75 0,1 0 0,2 1 0,11-49 0,-14 82 0,-1 0 0,0 0 0,1 0 0,-1 0 0,1 0 0,0 0 0,1 0 0,-1 0 0,1 1 0,-1-1 0,1 1 0,0 0 0,1 0 0,-1 0 0,0 0 0,5-2 0,-2 2 0,0 1 0,0 0 0,0 0 0,0 0 0,1 0 0,-1 1 0,1 0 0,-1 1 0,14 0 0,-14 0 0,-1 0 0,1 0 0,0 1 0,0 0 0,-1 0 0,1 0 0,-1 1 0,1 0 0,-1 0 0,0 0 0,0 1 0,0 0 0,0 0 0,0 0 0,-1 0 0,1 1 0,-1 0 0,0 0 0,0 0 0,0 0 0,-1 1 0,1-1 0,-1 1 0,0 0 0,0 0 0,-1 0 0,0 0 0,0 1 0,0-1 0,0 1 0,-1-1 0,0 1 0,1 11 0,-1-5 0,0 1 0,0 0 0,-1-1 0,-1 1 0,0-1 0,-1 1 0,0-1 0,-1 1 0,-1-1 0,0 0 0,-6 13 0,8-20 0,0 0 0,0 0 0,1 0 0,0 0 0,0 0 0,0 0 0,0 0 0,1 0 0,0 0 0,0 0 0,0 0 0,1 0 0,1 7 0,-1-8 0,0-1 0,0 0 0,1 0 0,-1 1 0,1-1 0,0 0 0,0 0 0,0 0 0,0-1 0,0 1 0,1 0 0,0-1 0,-1 0 0,1 1 0,0-1 0,0 0 0,0-1 0,0 1 0,4 1 0,14 5 0,0-1 0,1-1 0,-1 0 0,1-2 0,0-1 0,0-1 0,0 0 0,1-2 0,-1-1 0,33-5 0,-50 6 0,0-2 0,1 1 0,-1-1 0,0 1 0,0-2 0,0 1 0,0 0 0,0-1 0,-1 0 0,1 0 0,-1 0 0,1-1 0,-1 1 0,0-1 0,-1 0 0,1-1 0,-1 1 0,1 0 0,-1-1 0,-1 0 0,1 0 0,-1 1 0,0-2 0,0 1 0,2-7 0,0-8 0,0 0 0,-2-1 0,0 1 0,-2-1 0,-2-30 0,-1 27 0,-2 0 0,-1 0 0,0 0 0,-2 1 0,-1 0 0,0 0 0,-19-29 0,28 50 0,-1 0 0,0 0 0,0 0 0,0 1 0,0-1 0,-1 0 0,1 1 0,0-1 0,-1 0 0,1 1 0,-1 0 0,0-1 0,1 1 0,-1 0 0,-2-1 0,3 1 0,0 1 0,0 0 0,0 0 0,-1 0 0,1 0 0,0 0 0,0 0 0,0 0 0,0 0 0,0 0 0,0 0 0,0 1 0,0-1 0,0 0 0,0 1 0,0-1 0,0 1 0,0-1 0,0 1 0,-2 0 0,-1 3 0,0 0 0,0 1 0,0-1 0,1 1 0,-1-1 0,1 1 0,0 0 0,-3 10 0,-7 13 0,2 1 0,2 1 0,0 0 0,2 0 0,1 0 0,2 1 0,1 0 0,1 0 0,2 0 0,4 35 0,-4-63 0,0 0 0,1 0 0,0 0 0,-1 1 0,1-1 0,1 0 0,-1 0 0,0 0 0,1 0 0,-1-1 0,1 1 0,0 0 0,0-1 0,0 1 0,0-1 0,1 0 0,-1 1 0,1-1 0,-1 0 0,1-1 0,0 1 0,-1 0 0,7 2 0,0-2 0,0 1 0,0-1 0,0 0 0,1-1 0,-1 0 0,17-1 0,-22 0 0,-1 0 0,0 0 0,0 0 0,1-1 0,-1 0 0,0 1 0,0-1 0,0-1 0,0 1 0,0 0 0,0-1 0,0 1 0,0-1 0,0 0 0,-1 0 0,1 0 0,3-4 0,-2 2 0,-1-1 0,1 0 0,-1 0 0,0 0 0,-1 0 0,1-1 0,-1 1 0,0-1 0,1-6 0,2-13 0,-1 1 0,-2-1 0,-1-43 0,-1 54 0,0-121 0,-1 196 0,3 132 0,-2-189 0,1 1 0,0 0 0,0 0 0,0 0 0,0 0 0,1-1 0,-1 1 0,1 0 0,1-1 0,4 8 0,-5-9 0,0-1 0,0 0 0,0 0 0,0 0 0,0-1 0,0 1 0,1-1 0,-1 1 0,1-1 0,-1 0 0,1 0 0,-1 0 0,1 0 0,0 0 0,0 0 0,-1-1 0,1 1 0,0-1 0,5 0 0,-5 0 0,0 1 0,0-1 0,0 0 0,0 0 0,0 0 0,0 0 0,0 0 0,0-1 0,0 0 0,0 1 0,0-1 0,0 0 0,0 0 0,-1-1 0,1 1 0,0-1 0,-1 1 0,1-1 0,-1 0 0,0 0 0,1 0 0,-1 0 0,0 0 0,0 0 0,-1-1 0,1 1 0,3-6 0,9-16 0,-1-1 0,0 0 0,-2-1 0,-1 0 0,-1-1 0,-2 0 0,0-1 0,3-40 0,-2-22 0,-5-115 0,-4 124 0,-3 69 0,4 12 0,-1 0 0,1 0 0,0 0 0,-1 0 0,1 1 0,-1-1 0,1 0 0,0 0 0,-1 0 0,1 1 0,-1-1 0,1 0 0,0 0 0,0 1 0,-1-1 0,1 0 0,0 1 0,-1-1 0,1 0 0,0 1 0,0-1 0,0 1 0,-1-1 0,1 0 0,0 1 0,0-1 0,0 1 0,0-1 0,0 1 0,0-1 0,0 0 0,0 2 0,-6 27 0,2 0 0,1 0 0,2 1 0,3 51 0,-1-17 0,-1 194 0,0-254 0,0 0 0,0 1 0,0-1 0,1 0 0,0 0 0,-1 1 0,1-1 0,1 0 0,-1 0 0,0 0 0,1 0 0,0 0 0,0 0 0,0 0 0,1-1 0,-1 1 0,5 3 0,-4-4 0,1 0 0,0-1 0,0 0 0,1 1 0,-1-1 0,0-1 0,1 1 0,0-1 0,-1 1 0,1-1 0,0-1 0,-1 1 0,1-1 0,0 1 0,6-2 0,1 1 0,2 1 0,0-2 0,22-2 0,-31 2 0,0-1 0,0 1 0,0-1 0,0 0 0,0 0 0,0-1 0,-1 1 0,1-1 0,-1 0 0,6-5 0,0-1 0,-2 0 0,1-1 0,-1 0 0,-1 0 0,0-1 0,0 0 0,-1-1 0,0 1 0,-1-1 0,-1 0 0,1 0 0,3-26 0,-2 4 0,-2-1 0,-1 1 0,-4-55 0,1 86 0,0 1 0,0-1 0,0 1 0,-1 0 0,1-1 0,-1 1 0,0-1 0,0 1 0,0 0 0,0-1 0,0 1 0,0 0 0,-1 0 0,1 0 0,-1 0 0,1 0 0,-1 0 0,0 1 0,0-1 0,0 0 0,0 1 0,0-1 0,0 1 0,0 0 0,0 0 0,-1 0 0,1 0 0,0 0 0,-1 0 0,1 1 0,-1-1 0,1 1 0,0 0 0,-1-1 0,1 1 0,-1 0 0,1 0 0,-1 1 0,1-1 0,-1 1 0,1-1 0,-1 1 0,1 0 0,0-1 0,-1 1 0,-3 3 0,3-2 0,-1 0 0,1 1 0,0-1 0,0 1 0,0 0 0,0 0 0,1 0 0,-1 0 0,1 1 0,0-1 0,0 1 0,0-1 0,0 1 0,1 0 0,0 0 0,-1 0 0,0 5 0,-2 9 0,1 0 0,-1 27 0,0 5 0,8 100 0,-3-142 0,0-1 0,0 0 0,1 0 0,0 0 0,0 0 0,1 0 0,0 0 0,0 0 0,1-1 0,-1 0 0,1 0 0,1 0 0,-1 0 0,1 0 0,0-1 0,8 6 0,-6-5 0,1-1 0,0 0 0,0-1 0,1 0 0,-1 0 0,1 0 0,0-1 0,0-1 0,0 0 0,1 0 0,-1-1 0,11 1 0,-10-1 0,5 0 0,1-1 0,22-1 0,-34 0 0,1 0 0,-1 0 0,0 0 0,1 0 0,-1-1 0,0 1 0,0-1 0,0 0 0,0 0 0,0-1 0,0 1 0,0-1 0,3-3 0,0-2 0,1-1 0,-2 1 0,1-2 0,-1 1 0,0-1 0,-1 0 0,0 0 0,-1 0 0,0-1 0,4-16 0,0-12 0,5-68 0,-10 74 0,1 1 0,15-58 0,-19 88 0,1-1 0,0 1 0,0 0 0,0 0 0,0 0 0,0 0 0,1 0 0,-1 0 0,1 0 0,-1 1 0,1-1 0,0 0 0,0 1 0,2-2 0,-3 2 0,0 1 0,0-1 0,0 1 0,0 0 0,0 0 0,0-1 0,0 1 0,0 0 0,1 0 0,-1 0 0,0 0 0,0 0 0,0 1 0,0-1 0,0 0 0,0 0 0,0 1 0,0-1 0,0 1 0,0-1 0,0 1 0,0-1 0,0 1 0,0-1 0,0 1 0,0 0 0,-1 0 0,1-1 0,0 1 0,0 0 0,-1 0 0,1 0 0,-1 0 0,1 0 0,0 2 0,10 14 0,-2 1 0,0 1 0,-2 0 0,0 0 0,5 21 0,-4-7 0,-1 0 0,3 49 0,-9 59 0,-1-136 0,-1 0 0,1-1 0,-1 1 0,0-1 0,0 1 0,-1-1 0,1 0 0,-1 0 0,0 1 0,0-1 0,-1 0 1,1-1-1,-1 1 0,0 0 0,0-1 0,0 1 0,0-1 0,-1 0 0,1 0 0,-1 0 0,0-1 0,1 1 0,-1-1 0,-1 0 0,-5 2 0,-1 1-1,-1-1-1,0 0 0,0-1 1,0 0-1,-1-1 1,1-1-1,0 0 0,-19-1 1,29 0-15,-1 0 0,0 0 0,1 0 1,-1-1-1,1 1 0,-1-1 0,1 0 0,0 0 1,-1 0-1,1 0 0,-3-2 0,-1-2-122,0 0-1,1 0 0,0-1 0,-6-7 1</inkml:trace>
</inkml:ink>
</file>

<file path=ppt/ink/ink1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7"/>
    </inkml:context>
    <inkml:brush xml:id="br0">
      <inkml:brushProperty name="width" value="0.025" units="cm"/>
      <inkml:brushProperty name="height" value="0.025" units="cm"/>
      <inkml:brushProperty name="color" value="#FFFFFF"/>
    </inkml:brush>
  </inkml:definitions>
  <inkml:trace contextRef="#ctx0" brushRef="#br0">1 4 32367,'0'0'224,"23"0"-128,7 0-64,4 0-16,3 0-16,-4 0 0,-3 0 0,-3 0 0,-7 0-16,-3-3-272</inkml:trace>
</inkml:ink>
</file>

<file path=ppt/ink/ink14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9"/>
    </inkml:context>
    <inkml:brush xml:id="br0">
      <inkml:brushProperty name="width" value="0.05" units="cm"/>
      <inkml:brushProperty name="height" value="0.05" units="cm"/>
      <inkml:brushProperty name="color" value="#FFFFFF"/>
    </inkml:brush>
  </inkml:definitions>
  <inkml:trace contextRef="#ctx0" brushRef="#br0">0 4 32031,'23'0'272,"26"0"-112,20 0-32,9 12-96,7-7-16,-3-2 16,-19-3-16,-14 0 0,-20 0-16,-22 0 0,-7-5-64,-40-7-336,-19 6-2706</inkml:trace>
</inkml:ink>
</file>

<file path=ppt/ink/ink14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9"/>
    </inkml:context>
    <inkml:brush xml:id="br0">
      <inkml:brushProperty name="width" value="0.05" units="cm"/>
      <inkml:brushProperty name="height" value="0.05" units="cm"/>
      <inkml:brushProperty name="color" value="#FFFFFF"/>
    </inkml:brush>
  </inkml:definitions>
  <inkml:trace contextRef="#ctx0" brushRef="#br0">7 0 31887,'-6'0'640,"12"0"-560,40 0-16,23 0-48,16 0 0,-3 0-16,-4 0 0,-9 0-16,-13 0-416</inkml:trace>
</inkml:ink>
</file>

<file path=ppt/ink/ink14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27"/>
    </inkml:context>
    <inkml:brush xml:id="br0">
      <inkml:brushProperty name="width" value="0.05" units="cm"/>
      <inkml:brushProperty name="height" value="0.05" units="cm"/>
      <inkml:brushProperty name="color" value="#FFFFFF"/>
    </inkml:brush>
  </inkml:definitions>
  <inkml:trace contextRef="#ctx0" brushRef="#br0">3 775 32047,'-3'113'192,"3"-112"-188,0 0 1,1-1-1,-1 1 0,0 0 1,0-1-1,1 1 0,-1 0 1,0-1-1,1 1 1,-1 0-1,1-1 0,-1 1 1,1-1-1,-1 1 1,1-1-1,-1 1 0,1-1 1,-1 1-1,1-1 0,0 1 1,-1-1-1,1 0 1,0 0-1,-1 1 0,1-1 1,0 0-1,0 0 1,-1 0-1,1 0 0,0 1 1,-1-1-1,2 0 1,32 0 114,-23-1-87,-3 0-25,0 0 0,0-1 0,0 0 0,-1 0 0,1-1 0,-1 1 0,1-2 0,-1 1 0,0-1 0,0 0 0,-1-1 0,1 0 0,-1 0 0,0 0 0,0 0 0,-1-1 0,7-8 0,-2 2-2,0-2 0,0 1 0,-2-1-1,1-1 1,-2 1 0,0-1 0,8-26 0,-9 13-1,-2 0-1,0 0 1,-2-1-1,-3-44 1,1 32-3,1 21 0,-2-1 1,0 1-1,-1-1 0,-1 1 1,-1 0-1,0 0 0,-2 0 1,0 1-1,-16-34 0,21 52-1,1 0 1,0 0-1,-1 0 0,1 0 0,-1 0 0,0 0 0,1 0 0,-1 0 0,0 0 0,0 0 0,1 0 1,-1 1-1,0-1 0,0 0 0,0 1 0,0-1 0,0 0 0,0 1 0,0-1 0,0 1 0,0-1 1,0 1-1,-1 0 0,-1-1 0,2 2 0,0-1 0,0 1 0,0-1 0,0 1 0,0-1 0,0 1 0,0 0 0,0 0 0,0-1 0,0 1 0,0 0 0,0 0 0,0 0 0,1 0 0,-1 0 0,0 0 0,1 0 0,-2 2 0,-1 5 0,0-1 0,0 1 0,0 0 0,1 0 0,-2 12 0,2-4 0,1 0 0,1 0 0,0 1 0,0-1 0,4 18 0,-3-30 0,0 0 0,1 1 0,-1-1 0,1 0 0,0 0 0,0 0 0,0 0 0,0 0 0,1 0 0,0 0 0,-1-1 0,2 1 0,-1-1 0,0 0 0,0 0 0,1 0 0,0-1 0,-1 1 0,1-1 0,0 0 0,0 0 0,7 3 0,3-2 0,0 0 0,0 0 0,0-1 0,0-1 0,1-1 0,21-1 0,-4 0 0,-24 2 0,1-1 0,0 0 0,-1-1 0,1 1 0,-1-2 0,1 1 0,-1-2 0,1 1 0,-1-1 0,0 0 0,0 0 0,0-1 0,-1 0 0,1-1 0,-1 0 0,8-7 0,-8 2 5,-6 9-4,-1 1-1,0 0 1,0 0-1,0 0 1,0 0-1,0 0 0,0-1 1,0 1-1,0 0 1,0 0-1,0 0 1,0 0-1,0-1 0,0 1 1,0 0-1,0 0 1,0 0-1,0 0 1,0 0-1,0-1 0,0 1 1,0 0-1,0 0 1,0 0-1,0 0 1,0-1-1,0 1 1,0 0-1,0 0 0,-1 0 1,1 0-1,0 0 1,0 0-1,0 0 1,0-1-1,0 1 0,0 0 1,-1 0-1,1 0 1,0 0-1,0 0 1,0 0-1,0 0 0,0 0 1,-1 0-1,1 0 1,0 0-1,0 0 1,-3-1-1,1 0 0,-1 1 0,0-1 1,1 1-1,-1 0 0,1 0 1,-1 0-1,0 0 0,1 1 0,-1-1 1,1 1-1,-1-1 0,0 1 0,1 0 1,0 0-1,-1 0 0,1 0 0,-4 3 1,2-1-1,1 0 0,0 0 0,0 0 0,0 1 0,0-1 0,0 1 0,1 0 0,-1-1 0,1 1 0,-2 5 0,-1 6 0,0-1 0,1 1 0,0 0 0,1 1 0,-1 24 0,3-21 0,-1-2 0,0 0 0,2 0 0,0 0 0,1 1 0,1-1 0,0 0 0,6 19 0,-7-32-1,1-1 0,0 0 0,0 1 0,1-1 1,-1 0-1,1-1 0,-1 1 0,1 0 0,0-1 0,0 1 0,0-1 0,0 0 1,0 0-1,1 0 0,-1 0 0,1-1 0,-1 1 0,1-1 0,-1 0 0,1 0 1,0-1-1,4 1 0,8 1-2,0-1 0,-1 0 0,30-4 0,-35 1 5,0 0 0,0 0 0,0-1 0,-1 0 0,1-1 0,-1 0 0,0-1-1,0 0 1,-1 0 0,1-1 0,-1 0 0,0 0 0,-1-1 0,1 0 0,11-15 0,-9 10-2,-1-1 0,0 0 0,-1 0 0,-1-1 0,0 0 1,-1 0-1,0-1 0,-1 0 0,5-26 0,-6 10 0,-2-55 0,-2 72 0,1 9 0,-1 0 0,0 1 0,-1-1 0,1 1 0,-1-1 0,0 0 0,0 1 0,0 0 0,-1-1 0,1 1 0,-1 0 0,0-1 0,0 1 0,-1 1 0,1-1 0,-6-6 0,4 7 0,1 1 0,-1-1 0,1 1-1,-1 0 1,0 1 0,0-1-1,0 0 1,0 1 0,0 0-1,0 0 1,-1 0 0,1 1-1,0-1 1,0 1 0,-1 0 0,1 0-1,0 1 1,-6 0 0,8 0-1,-1 0 0,1 0 0,0 0 0,0 0 0,0 0-1,-1 0 1,1 1 0,0-1 0,1 1 0,-1-1 0,0 1 0,0 0 0,1-1 0,-1 1 0,1 0 0,-1 0 0,1 0 0,0 1 0,0-1 0,0 0 0,0 0 0,0 1 0,0-1 0,1 0 0,-1 1 0,1-1 0,-1 5 0,-1 12 2,0 0 1,2 30-1,0-32-3,0-5 2,1 0 0,-1 0 0,2-1 0,0 1 0,0 0 0,1-1 0,0 1 0,1-1 0,1 0 0,0 0 0,0-1 0,1 1 0,0-1 0,1 0 0,0-1 0,0 1 0,1-2 0,0 1 0,1-1 0,0 0 0,0-1 0,1 0 0,0 0 0,0-1 0,1 0 0,17 6 0,-16-8 0,-1 0 0,1-1 0,0 0 0,0-1 0,1 0 0,-1-1 0,0 0 0,0-1 0,1 0 0,19-4 0,-29 3 1,-1-1 0,1 1 0,0-1 1,-1 0-1,1 0 0,-1 0 0,1 0 0,-1 0 1,0 0-1,0 0 0,0-1 0,0 1 0,0-1 0,-1 0 1,1 1-1,-1-1 0,0 0 0,0 0 0,0 0 0,1-3 1,3-11 1,-1-1 0,2-22 0,-4 26-5,5-49 2,-6 38 0,9-37 0,-10 60 0,0 0 0,1 0 0,0 0 0,-1 0 0,1 0 0,0 0 0,0 1 0,-1-1 0,1 0 0,1 1 0,-1-1 0,0 0 0,0 1 0,1-1 0,-1 1 0,1 0 0,-1 0 0,1-1 0,-1 1 0,1 0 0,0 0 0,2-1 0,1 1-2,1 0-1,-1 0 1,1 0 0,-1 1 0,1 0-1,7 0 1,1 0-9,-6 1 11,-1 0 0,1 1-1,-1-1 1,1 1 0,-1 1-1,0-1 1,0 1 0,0 1-1,0-1 1,-1 1 0,1 0-1,-1 1 1,0 0 0,5 5-1,12 7 1,-23-17 0,0 0 0,0 1 0,0-1 0,0 0 0,0 0 0,0 0 0,0 0 0,0 1 0,0-1 0,0 0 0,0 0 0,0 0 0,0 0 0,0 0 0,0 1 0,0-1 0,-1 0 0,1 0 0,0 0 0,0 0 0,0 0 0,0 0 0,0 0 0,0 1 0,0-1 0,-1 0 0,1 0 0,0 0 0,0 0 0,0 0 0,0 0 0,-1 0 0,1 0 0,0 0 0,0 0 0,0 0 0,0 0 0,0 0 0,-1 0 0,1 0 0,0 0 0,0 0 0,0 0 0,0 0 0,-1 0 0,1 0 0,0 0 0,0 0 0,0 0 0,0 0 0,0 0 0,-1-1 0,1 1 0,0 0 0,-12 0 0,-14-9 0,22 7 0,0 1 0,1-1 0,-1 1 0,0 0 0,0 0 0,-6-1 0,2 1 0,-1 1 0,1 1 0,-1-1 0,1 2 0,-1-1 0,1 1 0,-1 0 0,1 0 0,0 1 0,0 1 0,0-1 0,1 1 0,-1 0 0,1 1 0,0 0 0,0 0 0,1 0 0,-1 1 0,1 0 0,0 0 0,1 1 0,-1 0 0,1 0 0,1 0 0,-1 0 0,-3 10 0,5-9 0,0-1 0,0 1 0,1 0 0,0 0 0,0 0 0,0 9 0,1-14 0,1 0 0,0 0 0,-1 0 0,1 0 0,1 0 0,-1 0 0,0 0 0,1 0 0,-1 0 0,1 0 0,0 0 0,0-1 0,0 1 0,0 0 0,1 0 0,-1-1 0,1 1 0,-1-1 0,5 5 0,-1-4 0,1 0 0,-1 0 0,1 0 0,-1-1 0,1 0 0,0 0 0,0 0 0,0-1 0,0 0 0,9 1 0,69 0 0,-57-2 0,-21 0 0,0 0 0,0-1 0,-1 1 0,1-1 0,0 0 0,-1 0 0,1-1 0,-1 1 0,0-1 0,1 0 0,7-5 0,-9 4 0,-1 0 0,0 0 0,1 0 0,-1-1 0,-1 1 0,1 0 0,-1-1 0,1 0 0,-1 0 0,0 0 0,0 0 0,-1 0 0,1 0 0,-1 0 0,0-1 0,1-3 0,5-43 0,-2 1 0,-2-1 0,-5-65 0,0 4 0,4 60 0,1 0 0,3 0 0,17-70 0,-22 119-1,4-14 21,-6 33-2,0-7-23,-14 77 5,7-48 0,-2 43 0,7 128 0,4-123 0,-1-59 0,7 46 0,-5-63 0,0 0-1,0 0 0,1 0 1,0-1-1,1 1 0,0-1 0,8 14 1,-11-22-30,0 0 1,-1 0 0,1 0-1,-1-1 1,1 1 0,0 0-1,0-1 1,-1 1 0,1 0-1,0-1 1,0 1 0,0-1-1,0 0 1,0 1-1,0-1 1,-1 1 0,1-1-1,0 0 1,0 0 0,0 0-1,0 0 1,0 0 0,0 1-1,0-2 1,2 1 0,13 0-3077</inkml:trace>
</inkml:ink>
</file>

<file path=ppt/ink/ink14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28"/>
    </inkml:context>
    <inkml:brush xml:id="br0">
      <inkml:brushProperty name="width" value="0.05" units="cm"/>
      <inkml:brushProperty name="height" value="0.05" units="cm"/>
      <inkml:brushProperty name="color" value="#FFFFFF"/>
    </inkml:brush>
  </inkml:definitions>
  <inkml:trace contextRef="#ctx0" brushRef="#br0">219 411 32303,'3'-33'144,"-1"16"-99,0 0 0,-1-1 1,-1 1-1,-1 0 1,-5-30-1,5 45-44,0-1-1,0 1 1,0 0 0,-1 0 0,1 0-1,0 1 1,-1-1 0,1 0-1,-1 0 1,0 1 0,0-1 0,0 1-1,1 0 1,-1-1 0,0 1 0,-1 0-1,1 0 1,0 0 0,0 0-1,0 1 1,-1-1 0,-2 0 0,1 0-1,0 0-1,0 1 1,0 0 0,-1 0 0,1 0 0,0 0 0,0 0 0,0 1 0,0 0 0,0 0 0,0 0 0,-7 3 0,4 0 0,1 0 0,0 1 0,0 0 0,1 0 0,0 1 0,0-1 0,0 1 0,0 0 0,1 0 0,0 1 0,0 0 0,1-1 0,-5 13 0,0 4 0,0 0 0,2 0 0,-5 28 0,7-30 0,1 0 0,1 0 0,1 1 0,1-1 0,4 36 0,-4-55 0,1-1 0,-1 0 0,1 1 0,-1-1 0,1 0 0,-1 0 0,1 1 0,0-1 0,0 0 0,0 0 0,0 0 0,0 0 0,0 0 0,0 0 0,0 0 0,0 0 0,0-1 0,0 1 0,1 0 0,-1-1 0,0 1 0,0-1 0,1 1 0,-1-1 0,3 1 0,37 1 13,-29-3 1,-9 1-14,-1 0 0,1 0 1,-1-1-1,1 1 0,-1-1 0,0 1 1,1-1-1,-1 0 0,0 0 0,1 0 1,-1-1-1,0 1 0,0 0 1,0-1-1,0 1 0,0-1 0,2-3 1,0 1-1,0-1 0,0 0 0,-1-1 0,0 1 0,0-1 0,4-11 0,-1-5 0,0-1 0,5-42 0,-11 63 0,16-198 0,-18 240 0,4 45 0,-1-11 0,-1-68 0,0 5 0,0 0 0,0 1 0,1-1 0,1 0 0,0 0 0,3 11 0,-4-20 0,0 1 0,1 0 0,-1-1 0,0 1 0,1-1 0,0 0 0,0 0 0,-1 1 0,1-1 0,0 0 0,1-1 0,-1 1 0,0 0 0,1 0 0,-1-1 0,1 0 0,-1 1 0,1-1 0,-1 0 0,1 0 0,0-1 0,0 1 0,-1 0 0,1-1 0,0 0 0,0 1 0,0-1 0,4-1 0,-3 2 0,0-1 0,-1 0 0,1 0 0,0 0 0,0 0 0,0-1 0,-1 1 0,1-1 0,0 0 0,-1 0 0,1-1 0,0 1 0,-1-1 0,0 0 0,1 0 0,-1 0 0,0 0 0,0 0 0,0-1 0,0 1 0,0-1 0,-1 0 0,1 0 0,-1 0 0,0 0 0,4-6 0,7-16 0,-1 0 0,-1-1 0,-1 0 0,-1-1 0,6-31 0,17-47 0,-31 102 0,0 1 0,0-1 0,0 1 0,1-1 0,-1 1 0,1 0 0,-1-1 0,1 1 0,0 0 0,3-2 0,-5 3 0,0 1 0,1 0 0,-1 0 0,1-1 0,-1 1 0,1 0 0,-1 0 0,0 0 0,1 0 0,-1-1 0,1 1 0,-1 0 0,1 0 0,-1 0 0,1 0 0,-1 0 0,1 0 0,-1 0 0,1 0 0,-1 0 0,0 1 0,1-1 0,-1 0 0,1 0 0,0 1 0,0-1 0,0 1 0,0 0 0,0 0 0,0 0 0,-1 0 0,1 0 0,0 1 0,0-1 0,-1 0 0,1 0 0,-1 0 0,1 1 0,0 2 0,5 21 0,0 1 0,-2 1 0,1 43 0,-5 90 0,-2-69 0,6-112 0,0 0 0,2 0 0,0 0 0,1 1 0,15-28 0,-11 22 0,-7 15 0,36-76 0,-36 79 0,1 0 0,0 0 0,1 0 0,-1 0 0,1 1 0,1 0 0,11-10 0,-17 16 0,0 0 0,0 0 0,1 0-1,-1 1 1,0-1 0,0 0 0,1 1 0,-1-1 0,1 1 0,-1-1-1,0 1 1,1-1 0,-1 1 0,1 0 0,-1 0 0,1 0 0,-1 0 0,0 0-1,1 0 1,-1 0 0,1 0 0,-1 1 0,3 0 0,-2 0-1,0 0 1,-1 0-1,1 1 1,0-1-1,-1 1 1,1-1-1,-1 1 0,1 0 1,-1-1-1,0 1 1,0 0-1,0 0 1,2 4-1,1 5-1,0 1 0,-1-1 0,0 1 0,1 15 0,2 30-3,-4 81 0,-2-87 4,-1-48 1,1 0 0,0 0 0,0-1 0,1 1 0,-1 0 0,0-1 0,1 1 0,0-1 0,0 1 0,-1-1 0,1 1 0,1-1 0,-1 1 0,0-1 0,1 0 0,-1 1 0,1-1 0,0 0 0,-1 0 0,5 3 0,-2-3 0,1 1 0,0-1 0,-1 0 0,1-1 0,0 1 0,0-1 0,0 0 0,0 0 0,0 0 0,8-1 0,16 2 4,-1-1 1,1-1-1,34-5 0,-54 3-3,1 0 0,0 0 1,-1-1-1,1-1 0,-1 1 0,0-2 0,0 1 0,0-1 0,-1 0 1,1-1-1,-1 0 0,12-13 0,-14 14-1,-1-1 0,0-1 0,0 1 0,-1-1 0,0 0 0,0 0 0,-1 0 0,0 0 0,0-1 0,0 1 0,2-14 0,-3 5 0,0-1 0,-1 1 0,-1-1 0,-2-26 0,1 38 0,1 0 0,-1 0 0,0 0 0,0 0 0,-1 1 0,0-1 0,0 0 0,0 1 0,0-1 0,0 1 0,-1-1 0,0 1 0,0 0 0,0 0 0,0 1 0,-1-1 0,0 1 0,1-1 0,-10-4 0,6 4 0,0 0 0,0 1 0,-1 0 0,1 1 0,-1-1 0,0 1 0,0 1 0,0 0 0,0 0 0,0 0 0,-13 2 0,18-1-1,0 1 0,0-1 0,0 1 0,1 0 0,-1 0 0,0 1 0,1-1 0,-1 0 0,1 1 0,-1-1 0,1 1 0,0 0 0,0 0 1,0 0-1,0 0 0,0 0 0,0 0 0,0 1 0,1-1 0,-1 1 0,1-1 0,0 1 0,-1 0 0,1-1 0,1 1 0,-1 0 0,0 0 0,0 3 0,-2 11 0,0 0 0,1-1 0,0 25 0,2-41 1,0 162 0,0-157 0,0 0 0,1 0 0,-1 0 0,1 0 0,1 0 0,-1 0 0,1-1 0,0 1 0,0 0 0,0-1 0,4 6 0,-4-7 0,0-1 0,0 1 0,0-1 0,0 0 0,1 0 0,-1 0 0,1 0 0,0 0 0,-1-1 0,1 1 0,0-1 0,0 1 0,0-1 0,0 0 0,0 0 0,0-1 0,0 1 0,5 0 0,0 0 1,-1-1 1,1 0-1,0 0 1,-1 0-1,1-1 0,-1 0 1,0-1-1,11-3 1,-13 3-1,0 0 1,0 0-1,-1-1 1,1 0-1,-1 0 1,0 0-1,0-1 1,0 0-1,0 1 1,-1-1-1,1-1 1,4-6-1,1-4-1,-1-1 0,0 0 0,-1 0 0,-1-1 0,0 0 0,-2 0 0,0 0 0,4-33 0,-4-11 0,-4-74 0,-1 63 0,3 13 0,0 39 0,-2 0 0,0 0 0,-1 0 0,-5-30 0,3 44 0,1 7 0,0 9 0,-8 365 0,10-258 0,0-102-15,0 0-1,0 0 1,2 0 0,0-1 0,0 1-1,1 0 1,1-1 0,1 0-1,0 0 1,11 22 0,-2-16-505</inkml:trace>
</inkml:ink>
</file>

<file path=ppt/ink/ink14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30"/>
    </inkml:context>
    <inkml:brush xml:id="br0">
      <inkml:brushProperty name="width" value="0.05" units="cm"/>
      <inkml:brushProperty name="height" value="0.05" units="cm"/>
      <inkml:brushProperty name="color" value="#FFFFFF"/>
    </inkml:brush>
  </inkml:definitions>
  <inkml:trace contextRef="#ctx0" brushRef="#br0">62 430 31759,'0'-1'16,"0"1"1,0 0 0,0-1-1,0 1 1,0-1 0,0 1 0,0-1-1,0 1 1,-1-1 0,1 1-1,0 0 1,0-1 0,0 1 0,-1-1-1,1 1 1,0 0 0,0-1 0,-1 1-1,1 0 1,0-1 0,-1 1-1,1 0 1,0 0 0,-1-1 0,1 1-1,-1 0 1,1 0 0,0 0-1,-1-1 1,1 1 0,-1 0 0,1 0-1,-1 0 1,1 0 0,-1 0-1,1 0 1,0 0 0,-1 0 0,1 0-1,-1 0 1,1 0 0,-1 0 0,1 0-1,-1 0 1,1 1 0,0-1-1,-1 0 1,1 0 0,-1 0 0,1 1-1,-1-1 1,-1 1-18,0 0 0,1 0 0,-1 0 0,0 0-1,1 0 1,-1 0 0,1 0 0,0 0 0,-1 1 0,1-1 0,0 1 0,0-1-1,-2 3 1,0 6 6,0 0-1,0 0 0,1 1 1,1-1-1,0 0 1,0 1-1,2 16 0,-1-16 4,0-9-8,0-1 1,0 1-1,1 0 1,-1 0-1,0 0 1,1-1 0,0 1-1,-1 0 1,1-1-1,0 1 1,0 0-1,0-1 1,0 1-1,0-1 1,0 1-1,0-1 1,1 0-1,-1 0 1,1 1-1,-1-1 1,0 0-1,1 0 1,0 0-1,-1-1 1,1 1-1,0 0 1,-1 0-1,1-1 1,0 1-1,0-1 1,-1 0-1,4 1 1,8 0 2,0 1 1,0-2-1,22-1 0,-12 0-1,-20 1-2,-1 0 0,1 0 0,-1-1 1,1 1-1,-1 0 0,0-1 0,1 0 0,-1 0 0,0 1 1,1-1-1,-1-1 0,0 1 0,0 0 0,0-1 0,0 1 1,0-1-1,0 1 0,1-3 0,0 1 1,0-1-1,-1 0 1,1 0 0,-1 0 0,0 0-1,0 0 1,-1 0 0,1-1 0,0-5-1,1-11 4,0 0 0,-2 1 1,-1-34-1,-1 29-2,1 17 0,0-1-1,-1 1 0,0-1 1,-1 1-1,0 0 1,0 0-1,-1-1 0,-4-7 1,6 12-2,-1 1 0,0 0 1,0-1-1,0 1 0,0 0 1,0 0-1,-1 1 0,0-1 0,1 0 1,-1 1-1,0 0 0,0 0 1,0-1-1,0 2 0,-1-1 1,1 0-1,0 1 0,-1-1 0,1 1 1,-8-1-1,8 1 0,0 0 0,-1 1 0,1 0 0,0 0 0,-1 0 0,1 0 0,-1 0 0,1 1 0,0-1 0,-1 1 0,1 0 0,0 0 0,0 1 0,0-1 0,-1 0 0,1 1 0,1 0 0,-1 0 0,0 0 0,0 0 0,-4 4 0,1 2 0,1 0 0,0 0 0,0 0 0,1 1 0,-1-1 0,-4 17 0,3-1 0,0 1 0,2 0 0,0 0 0,2 1 0,1-1 0,4 48 0,-3-71 0,0 5 0,1 0 0,0 0 0,0-1 0,1 1 0,0-1 0,0 1 0,0-1 0,1 0 0,0 1 0,0-1 0,1-1 0,-1 1 0,1-1 0,1 1 0,-1-1 0,1 0 0,0 0 0,0-1 0,0 0 0,1 0 0,7 5 0,-5-5 0,-1 0 0,2 0 0,-1-1 0,0 0 0,1 0 0,-1-1 0,1 0 0,0-1 0,-1 0 0,1 0 0,0-1 0,0 0 0,0 0 0,0-1 0,-1 0 0,11-3 0,-15 2 0,0 0 0,0 0 0,-1 0 0,1 0 0,0 0 0,-1-1 0,1 0 0,-1 1 0,0-1 0,0-1 0,0 1 0,-1 0 0,1-1 0,-1 1 0,1-1 0,-1 0 0,3-7 0,2-6 0,-1 0 0,7-32 0,1-38 0,3-13 0,-14 89 0,0 0 0,1-1 0,0 1 0,1 0 0,0 1 0,8-12 0,-11 18 0,1 1 0,-1 0 0,1-1 0,0 1 0,0 1 0,1-1 0,-1 0 0,0 1 0,1 0 0,0-1 0,-1 1 0,1 1 0,0-1 0,0 1 0,0-1 0,0 1 0,0 0 0,5 0 0,-6 1 0,1 0 0,-1 0 0,0 0 0,0 0 0,1 0 0,-1 1 0,0 0 0,0 0 0,0 0 0,0 0 0,0 0 0,0 0 0,0 1 0,0-1 0,-1 1 0,1 0 0,0 0 0,-1 0 0,0 0 0,1 1 0,-1-1 0,0 1 0,3 4 0,2 4 0,-2 0 0,0 0 0,0 0 0,-1 1 0,0-1 0,-1 1 0,0 0 0,0 13 0,1 15 0,-3 45 0,-1-59 0,0-16 0,-1-1 0,0 1 0,0-1 0,-1 1 0,0-1 0,-1 0 0,0 0 0,-8 15 0,-1-2 0,-29 39 0,22-33 0,15-22 0,5-5 1,8-7 3,53-65-4,-2-3 0,-4-2 0,80-143 0,-126 199 22,-10 19-22,0 1 0,1 0 0,-1 0 0,0 0 0,0 0 0,0-1 0,0 1 1,0 0-1,0 0 0,0 0 0,0 0 0,0-1 0,0 1 0,0 0 0,0 0 0,1 0 1,-1 0-1,0-1 0,0 1 0,-1 0 0,1 0 0,0 0 0,0-1 0,0 1 0,0 0 1,0 0-1,0 0 0,0 0 0,0-1 0,0 1 0,0 0 0,0 0 0,0 0 0,-1 0 0,1-1 1,0 1-1,0 0 0,0 0 0,0 0 0,0 0 0,0 0 0,-1 0 0,1 0 0,0-1 1,0 1-1,0 0 0,-1 0 0,1 0 0,-2 0 0,-1 0 0,1 0 0,0 0 0,0 1 0,-1-1 0,1 1 0,0-1 0,0 1 0,0 0 0,0 0 0,0 0 0,0 0 0,0 0 0,0 0 0,0 1 0,0-1 0,0 0 0,1 1 0,-1 0 0,1-1 0,-2 3 0,-32 43 0,25-30 0,1 0 0,0 1 0,1 0 0,2 1 0,0-1 0,-6 31 0,6-11 0,2 0 0,1 54 0,2-87 0,1 0 0,0 0 0,1 0 0,-1 0 0,1 0 0,0 0 0,0 0 0,0 0 0,1-1 0,0 1 0,0 0 0,0-1 0,0 1 0,1-1 0,0 0 0,0 0 0,0 0 0,0 0 0,1 0 0,-1-1 0,1 1 0,0-1 0,0 0 0,0-1 0,0 1 0,1 0 0,-1-1 0,1 0 0,-1 0 0,1-1 0,8 3 0,-1-1 0,0 1 0,0-2 0,1 0 0,-1 0 0,18-1 0,-25-1 0,1 0 0,-1 0 0,0-1 0,1 0 0,-1 0 0,0 0 0,0-1 0,0 0 0,0 0 0,0 0 0,0 0 0,-1-1 0,1 0 0,-1 0 0,6-5 0,-2 0-1,0-1-1,-1 0 1,0 0 0,-1-1-1,0 0 1,-1 0 0,0 0-1,0-1 1,-1 0 0,0 1-1,3-19 1,-1-8-6,-2 1 1,0-49-1,3-29 11,-7 110-4,1-1 0,0 0 0,0 0 0,0 1 0,0-1 0,1 1 0,0-1 0,0 1 0,0-1 0,0 1 0,1 0 0,-1 0 0,6-5 0,-6 7 0,0 1 0,1-1 0,0 0 0,-1 1 0,1 0 0,0-1 0,0 1 0,0 0 0,0 0 0,0 1 0,0-1 0,0 1 0,0-1 0,0 1 0,0 0 0,0 0 0,0 0 0,0 1 0,0-1 0,0 1 0,0-1 0,3 2 0,-1 0 0,0 0 0,0 1 0,0-1 0,-1 1 0,1 0 0,-1 0 0,1 0 0,-1 1 0,0-1 0,-1 1 0,6 6 0,-2-1 0,1 1 0,-1 0 0,11 22 0,-18-36 0,1 4 1,-1-1-1,0 0 0,1 1 0,-1-1 0,0 0 0,0 1 0,0-1 0,0 0 0,1 1 0,-1-1 1,0 0-1,0 1 0,0-1 0,0 0 0,-1 1 0,1-1 0,0 0 0,0 1 0,0-1 0,0 0 1,-1 1-1,1-1 0,0 0 0,-1 1 0,1-1 0,0 1 0,-1-1 0,1 1 0,-1-1 0,1 1 1,-1-1-1,1 1 0,-1-1 0,1 1 0,-1-1 0,1 1 0,-1 0 0,0-1 0,1 1 0,-1 0 1,0 0-1,1 0 0,-1-1 0,0 1 0,1 0 0,-1 0 0,-1 0 0,-4-1 3,1 1-1,-1 0 0,0 0 0,1 0 0,-1 1 0,1 0 1,-1 0-1,1 0 0,-1 1 0,1-1 0,0 1 0,-10 6 1,9-4-6,-1 1 0,2-1 0,-1 2 0,1-1 0,-1 1 1,1-1-1,1 1 0,-1 1 0,-3 7 0,2-4 2,1 0 1,0 1-1,1-1 0,0 1 0,1 0 0,-4 23 0,3-7 4,1 50 0,3-71-2,0-1 0,1 1 0,0-1 0,0 1 0,0-1 0,0 1 0,1-1-1,0 0 1,0 1 0,0-1 0,1 0 0,0 0 0,0-1 0,0 1 0,1-1 0,-1 1-1,1-1 1,0 0 0,0-1 0,1 1 0,-1-1 0,1 1 0,-1-1 0,1-1 0,0 1-1,0-1 1,1 1 0,-1-2 0,6 3 0,4-1-1,0 1 0,1-2 0,0 0 0,-1-1 0,31-2 0,-16 1 0,-24 0 0,0 0 0,0-1 0,0 1 0,0-1 0,0-1 0,-1 1 0,1-1 0,0 0 0,0 0 0,-1-1 0,1 1 0,-1-1 0,0-1 0,0 1 0,5-5 0,-4 2 0,0 0 0,-1-1 0,1 1 0,-2-1 0,1-1 0,-1 1 0,0 0 0,0-1 0,4-13 0,0-7 0,-2 1 0,-1-1 0,-1-1 0,-2 1 0,0-39 0,-2-116 0,-2 198 0,1 0 0,-7 24 0,-4 25 0,8 102 0,4-123 0,0-38 0,0 0 0,1 0 0,-1 0 0,1 0 0,0 0 0,0 0 0,0 0 0,1 0 0,-1 0 0,1-1 0,1 1 0,-1-1 0,0 1 0,1-1 0,0 0 0,0 0 0,1 0 0,-1 0 0,1-1 0,-1 0 0,1 1 0,0-1 0,0 0 0,1-1 0,-1 1 0,1-1 0,-1 0 0,1 0 0,0 0 0,0-1 0,-1 1 0,1-1 0,0 0 0,8 0 0,-10-1 0,8 1 0,0 0 0,0-1 0,18-2 0,-26 1 0,1 1 0,-1-1 0,0 0 0,0 0 0,-1 0 0,1 0 0,0 0 0,0-1 0,0 1 0,-1-1 0,1 0 0,-1 0 0,1 0 0,-1 0 0,0 0 0,0 0 0,0-1 0,2-2 0,4-9 0,-1 0 0,-1 0 0,0 0 0,-1-1 0,5-24 0,10-84 0,-9 48 0,14-81 0,24-122 0,-60 332 0,2-1 0,-2 58 0,10 362 0,1-468 0,0 0 0,0 1 0,1-1 0,0 0 0,0 0 0,0 1 0,0-1 0,1 0 0,0 0 0,0 0 0,5 8 0,-5-10 0,1 0 0,-1-1 0,1 1 0,0 0 0,0-1 0,0 0 0,0 1 0,0-1 0,0 0 0,1-1 0,-1 1 0,1 0 0,-1-1 0,1 0 0,0 0 0,-1 0 0,6 0 0,4 1 0,-1-1 0,0 0 0,1-1 0,-1 0 0,18-3 0,-23 1 0,-1 1 0,1-1 0,-1 1 0,0-2 0,0 1 0,0-1 0,0 0 0,-1 0 0,1 0 0,-1-1 0,0 0 0,6-5 0,2-5 0,-1-1 0,0 0 0,-1-1 0,0-1 0,-1 1 0,-1-2 0,-1 1 0,-1-1 0,0 0 0,-1-1 0,5-28 0,-2-8 0,-3-1 0,-2-92 0,-4 147 0,0 0 0,0 0 0,0 0 0,0 1 0,0-1 0,0 0 0,-1 0 0,1 0 0,0 0 0,0 0 0,-1 0 0,1 0 0,0 0 0,-1 0 0,1 0 0,-1 1 0,1-1 0,-1 0 0,0 0 0,1 1 0,-1-1 0,0 0 0,-1 0 0,1 1 0,0-1 0,0 1 0,0 0 0,0 0 0,0 0 0,0 0 0,0 0 0,0 0 0,0 0 0,-1 0 0,1 0 0,0 1 0,0-1 0,0 0 0,0 1 0,0-1 0,0 1 0,0-1 0,0 1 0,0 0 0,1-1 0,-3 2 0,-3 4 0,0 0 0,0 0 0,1 1 0,0 0 0,0 0 0,1 0 0,-1 0 0,1 1 0,1 0 0,0-1 0,-4 14 0,-2 10 0,-8 55 0,12-43 0,2 68 0,3-91 0,0-14 0,0 1 0,1-1 0,0 0 0,0 0 0,0 0 0,0 0 0,1 0 0,0 0 0,1 0 0,3 7 0,-4-10 0,0 0 0,1 0 0,-1 0 0,1 0 0,0 0 0,0 0 0,0 0 0,0-1 0,0 0 0,0 0 0,1 0 0,-1 0 0,1 0 0,-1 0 0,1-1 0,0 0 0,5 1 0,-1 0 0,0 0 0,0-1 0,0 0 0,0-1 0,0 0 0,-1 0 0,1-1 0,0 0 0,0 0 0,13-4 0,-15 3 0,-1-1 0,0 1 0,0-1 0,0 0 0,0-1 0,0 1 0,-1-1 0,1 0 0,-1 0 0,0 0 0,0 0 0,-1-1 0,1 0 0,-1 0 0,3-5 0,10-24 0,-1-2 0,-2 1 0,15-68 0,-17 59 0,34-85 0,-43 123 0,1 1 0,0-1 0,0 1 0,0-1 0,1 1 0,0 0 0,7-7 0,-9 10 0,0 1 0,0-1 0,0 1 0,0 0 0,0 0 0,0 0 0,0 0 0,0 0 0,1 1 0,-1-1 0,0 1 0,1-1 0,-1 1 0,0 0 0,1 0 0,-1 0 0,0 0 0,1 0 0,-1 1 0,0-1 0,0 1 0,1-1 0,1 2 0,-1-1 0,0 1 0,0 0 0,0 0 0,0 1 0,0-1 0,-1 0 0,1 1 0,-1 0 0,0-1 0,0 1 0,0 0 0,0 0 0,0 0 0,-1 0 0,1 1 0,-1-1 0,0 0 0,1 5 0,2 1 0,8 18 0,-2 1 0,-1 1 0,-1-1 0,-1 1 0,-2 1 0,-1-1 0,-1 1 0,-2-1 0,-3 49 0,1-72 0,0 0 0,0-1 0,-1 1 0,0 0 0,0-1 0,-1 0 0,1 1 0,-1-1 0,0 0 0,-1 0 0,1-1 0,-1 1 0,0-1 0,0 1 0,0-1 0,-1 0 0,1-1 0,-1 1 0,0-1 0,0 0 0,-1 0 0,-7 3 0,-1-1 0,-1 0 0,0 0 0,0-1 0,0-1 0,0-1 0,-1 0 0,-21-1 0,36-1 0,-1 0 0,1-1 0,0 1 0,0-1 0,0 0 0,0 1 0,0-1 0,0 0 0,0 0 0,0 0 0,0 0 0,0 1 0,0-1 0,1 0 0,-1-1 0,0 1 0,1 0 0,-1 0 0,1 0 0,-1 0 0,1 0 0,-1-1 0,1 1 0,0 0 0,0 0 0,-1-1 0,1 1 0,0 0 0,1-2 0,-3-46 0,2 41 0,-1-12 0,0 15 0,0 0 0,1 0 0,0 0 0,0 0 0,1 0 0,-1 1 0,2-7 0,0 10 0,-1 0 0,1 1 0,-1-1 0,1 1 0,-1-1 0,1 1 0,0-1 0,-1 1 0,1 0 0,-1 0 0,1 0 0,0 0 0,-1 0 0,1 0 0,2 1 0,2-1 0,3 1 1,-1 1 0,0 0 0,1 0 0,-1 1 0,0 0 0,0 0 0,-1 1 0,1 0 0,-1 0 0,0 1 0,0 0 0,13 11 0,-11-8-34,1 0 1,0-1 0,1-1-1,21 10 1,-15-10-1153,-9-5-3100</inkml:trace>
</inkml:ink>
</file>

<file path=ppt/ink/ink14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31"/>
    </inkml:context>
    <inkml:brush xml:id="br0">
      <inkml:brushProperty name="width" value="0.05" units="cm"/>
      <inkml:brushProperty name="height" value="0.05" units="cm"/>
      <inkml:brushProperty name="color" value="#FFFFFF"/>
    </inkml:brush>
  </inkml:definitions>
  <inkml:trace contextRef="#ctx0" brushRef="#br0">230 22 31967,'-16'-5'74,"0"1"0,0 0 0,-1 1 0,1 0 0,-1 2 0,1 0 0,-1 1 0,-31 3 1,46-2-73,-1 0 1,1-1 0,-1 1 0,1 1 0,0-1-1,-1 0 1,1 0 0,0 1 0,0 0 0,0-1 0,0 1-1,0 0 1,0 0 0,0 0 0,1 0 0,-1 0-1,1 0 1,-1 1 0,1-1 0,0 0 0,0 1-1,0-1 1,0 1 0,0-1 0,0 5 0,-1 6-1,0 0 1,1 0 0,1 0 0,1 13-1,-1-21 0,1 0-1,-1 0-1,1 1 1,0-1 0,0 0 0,1-1 0,-1 1 0,1 0 0,0 0 0,0-1 0,1 1-1,0-1 1,-1 1 0,5 3 0,-1-1-1,0-1 1,1 0-1,0 0 0,0 0 0,0-1 1,1 0-1,8 4 0,-1-1 0,0-2 0,1 0 0,0 0 0,0-2-1,0 0 1,0-1 0,33 3 0,-33-6 2,-6 1-3,0 0 0,0-1 1,0-1-1,0 0 1,18-4-1,-25 4 2,0 0 0,-1 0 0,1 0 0,-1 0 0,1-1 1,-1 0-1,0 1 0,1-1 0,-1 0 0,0 0 0,0 0 0,0 0 0,-1 0 0,1 0 1,0-1-1,-1 1 0,0-1 0,1 1 0,-1-1 0,0 1 0,0-1 0,0 0 0,-1 1 0,1-1 1,0-6-1,0 1-1,0-1 0,-1 1 1,0-1-1,0 1 1,-1-1-1,0 1 1,-1-1-1,0 1 0,0-1 1,0 1-1,-1 0 1,-1 0-1,-5-10 0,6 13 0,0 0 0,-1 0 0,0 1 0,0-1 0,0 1 0,0 0 0,0 0 0,-1 0 0,0 1 0,0-1 0,0 1 0,0 1 0,-1-1 0,1 1 0,-1 0 0,1 0 0,-1 0 0,0 1 0,0 0 0,-7-1 0,11 1 0,0 1-1,0 0 1,0 0 0,0-1-1,-1 1 1,1 0 0,0 1-1,0-1 1,0 0 0,0 1-1,0-1 1,0 1 0,-1 0-1,1-1 1,0 1 0,-2 2-1,2-1-5,1 0 0,0 0 0,0 0 0,0 0-1,0 0 1,0 0 0,0 0 0,1 1 0,-1-1-1,1 0 1,-1 0 0,1 1 0,0-1-1,0 3 1,-1 42-1373,1 5-4362</inkml:trace>
</inkml:ink>
</file>

<file path=ppt/ink/ink14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31"/>
    </inkml:context>
    <inkml:brush xml:id="br0">
      <inkml:brushProperty name="width" value="0.05" units="cm"/>
      <inkml:brushProperty name="height" value="0.05" units="cm"/>
      <inkml:brushProperty name="color" value="#FFFFFF"/>
    </inkml:brush>
  </inkml:definitions>
  <inkml:trace contextRef="#ctx0" brushRef="#br0">1 0 32255,'29'0'320,"17"0"-208,23 0-64,13 0-16,3 0-32,-3 0 0,-17 0 0,-19 0 0,-26 0 0</inkml:trace>
</inkml:ink>
</file>

<file path=ppt/ink/ink14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33"/>
    </inkml:context>
    <inkml:brush xml:id="br0">
      <inkml:brushProperty name="width" value="0.05" units="cm"/>
      <inkml:brushProperty name="height" value="0.05" units="cm"/>
      <inkml:brushProperty name="color" value="#FFFFFF"/>
    </inkml:brush>
  </inkml:definitions>
  <inkml:trace contextRef="#ctx0" brushRef="#br0">227 303 31935,'4'-34'254,"-2"0"0,-2-53 1,-1 83-254,1 1 0,0-1 0,-1 0 0,0 0 1,0 0-1,0 0 0,0 1 0,-1-1 0,0 1 1,1-1-1,-1 1 0,0-1 0,-1 1 0,1 0 1,-1 0-1,1 0 0,-1 0 0,0 1 0,0-1 1,-4-2-1,2 2 0,0 0 0,0 0 0,-1 1-1,0 0 1,1 0 0,-1 0 0,0 1 0,0-1 0,0 2 0,0-1 0,0 0 0,-9 2 0,11-1-1,0 1 0,0 0 0,0 0 0,0 1 0,0-1 0,0 1 0,1 0 0,-1 0 0,1 0 0,-1 0 0,1 1 0,0 0 0,0-1 0,0 1 0,0 0 0,0 0 0,0 1 0,1-1 0,0 1 0,0-1 0,-3 8 0,-1 0 0,1 1 0,0 0 0,1 1 0,0-1 0,-4 26 0,6-9 0,1 35 0,2-36 0,-1-21 0,0-1 0,0 0 0,1 1 0,0-1 0,1 0 0,-1 0 0,1 0 0,0 0 0,1 0 0,-1-1 0,1 1 0,0-1 0,1 1 0,-1-1 0,1 0 0,0 0 0,0-1 0,1 1 0,-1-1 0,1 0 0,0 0 0,0 0 0,0-1 0,1 0 0,-1 0 0,1 0 0,0-1 0,0 0 0,0 0 0,0 0 0,0-1 0,0 1 0,0-2 0,10 1 0,-7 0 0,-1 0 0,1-1 0,-1 0-1,1 0 1,0-1 0,-1-1 0,0 1 0,13-5 0,-17 4 1,0 0 1,-1 0-1,1 0 1,-1-1-1,1 0 0,-1 1 1,0-1-1,0 0 1,0-1-1,0 1 1,-1 0-1,1-1 1,-1 0-1,0 1 1,0-1-1,0 0 1,-1 0-1,3-6 1,1-12-2,-1-1 1,-1 1 0,-1-1 0,-1 1-1,-1-1 1,-3-26 0,2-11-1,1 18 0,0 1060 0,0-1018 0,0 8 0,0 0 0,0-1 0,-1 1 0,0 0 0,0-1 0,-3 9 0,3-14 0,0 0 0,0 0 0,0 0 0,0-1 0,0 1 0,-1 0 0,1-1 0,-1 1 0,1-1 0,-1 1 0,1-1 0,-1 1 0,0-1 0,0 0 0,0 0 0,0 0 0,0 0 0,0 0 0,0-1 0,0 1 0,0-1 0,0 1 0,0-1 0,0 0 0,-3 1 0,1-1 0,-1 1 0,1-1 0,-1 0 0,1 0 0,-1 0 0,0-1 0,1 1 0,-1-1 0,1 0 0,0-1 0,-1 1 0,1-1 0,0 0 0,-5-2 0,4 0 0,0 0 0,1 0 0,0 0 0,0-1 0,0 1 0,0-1 0,1 0 0,0 0 0,0 0 0,-4-10 0,1 1 0,0-1 0,1-1 0,1 1 0,0-1 0,-3-31 0,5 12 0,4-61 0,1 78-3,0-1 1,2 1-1,0 0 1,1 1-1,0-1 1,2 1-1,0 0 1,0 1-1,2 0 0,0 0 1,19-21-1,18-17 3,86-77-1,-121 120 1,-7 7 1,37-34 8,-2-3 1,43-52-1,-73 79-9,0 0 1,-1-1-1,0 0 0,-1 0 0,-1-1 1,-1 0-1,0 0 0,-1-1 0,0 0 1,-1 1-1,1-28 0,-3-42 0,-2 87 0,0-1 0,0 0 0,0 0 0,0 0 0,0 0 0,1 0 0,-1 1 0,0-1 0,0 0 0,0 0 0,1 0 0,-1 0 0,0 0 0,0 0 0,0 0 0,0 0 0,1 0 0,-1 0 0,0 0 0,0 0 0,1 0 0,-1 0 0,0 0 0,0 0 0,0 0 0,1 0 0,-1 0 0,0 0 0,0 0 0,0 0 0,0 0 0,1 0 0,-1 0 0,0 0 0,0-1 0,0 1 0,1 0 0,-1 0 0,0 0 0,0 0 0,0 0 0,0-1 0,0 1 0,0 0 0,1 0 0,-1 0 0,0-1 0,0 1 0,0 0 0,0 0 0,0 0 0,0-1 0,0 1 0,0 0 0,0 0 0,0 0 0,0-1 0,0 1 0,0 0 0,0 0 0,0 0 0,0-1 0,1 2 0,15 16 0,0 1 0,-1 0 0,0 1 0,-2 1 0,0 0 0,12 29 0,-19-38 0,-1 1 0,0 0 0,-1 0 0,-1 1 0,0-1 0,0 1 0,0 21 0,-2-26 0,-1-1 0,0 1 0,-1 0 0,0 0 0,0-1 0,-1 1 0,0-1 0,0 1 0,-1-1 0,0 0 0,0 0 0,-1 0 0,-6 9 0,-9 10 0,-18 25 0,34-47 0,1 0 0,-1 0 0,1 1 0,1-1 0,-1 1 0,1-1 0,-1 1 0,1 0 0,1 0 0,-1 5 0,1-9 0,0 0 0,1 0 0,-1 0 0,0 1 0,1-1 0,0 0 0,-1 0 0,1 0 0,-1 0 0,1 0 0,0-1 0,0 1 0,0 0 0,-1 0 0,1 0 0,0-1 0,0 1 0,0 0 0,0-1 0,0 1 0,0-1 0,1 1 0,-1-1 0,0 1 0,0-1 0,0 0 0,0 0 0,0 0 0,1 1 0,-1-1 0,2-1 0,48 2 0,-39-1 0,13 0 0,0-1 0,26-4 0,-42 3 0,0 0 0,-1 0 0,1-1 0,-1 0 0,1-1 0,-1 0 0,0 0 0,14-11 0,-11 8 0,-1-2 0,1 1 0,-2-1 0,1-1 0,-1 0 0,-1 0 0,1-1 0,-2 0 0,0 0 0,0-1 0,-1 0 0,0 0 0,-1 0 0,-1-1 0,0 1 0,0-1 0,-1-1 0,1-17 0,-3 18 0,2-21 0,-3-39 0,0 65 0,-1 0 0,1 1 0,-2-1 0,1 1 0,-1 0 0,0-1 0,0 1 0,-1 0 0,0 0 0,0 0 0,-7-9 0,8 14 0,0-1 0,1 1 0,-1 0 0,0 0 0,-1 0 0,1 0 0,0 1 0,-1-1 0,1 0 0,-1 1 0,1 0 0,-1 0 0,-4-2 0,5 3 0,0-1 0,0 1 0,1 0 0,-1 0 0,0 0 0,0 0 0,1 1 0,-1-1 0,0 0 0,0 1 0,1-1 0,-1 1 0,0 0 0,1 0 0,-1-1 0,-2 3 0,0 1 0,0-1 0,0 1 0,0 0 0,1 0 0,0 0 0,0 0 0,0 1 0,0-1 0,1 1 0,0 0 0,0 0 0,-3 9 0,-2 16 0,2 1 0,1-1 0,1 1 0,1 1 0,2-1 0,7 55 0,-6-75 0,1-1 0,0 1 0,1-1 0,0 0 0,1 0 0,0 0 0,1 0 0,-1-1 0,2 0 0,0 0 0,0 0 0,0 0 0,1-1 0,0 0 0,10 7 0,-8-7 0,1-1 0,1 0 0,-1-1 0,1 0 0,0 0 0,1-1 0,-1-1 0,1 0 0,0 0 0,0-2 0,0 1 0,20 1 0,-18-3 0,0 0 0,1-1 0,-1 0 0,0-2 0,18-2 0,-27 2 0,1 1 0,-1-1 0,0 0 0,0-1 0,0 1 0,0-1 0,0 0 0,0-1 0,-1 1 0,1-1 0,-1 1 0,0-1 0,0-1 0,-1 1 0,1 0 0,2-6 0,1-3 0,0 0 0,-1-1 0,0 0 0,-1 0 0,-1 0 0,0 0 0,-1-1 0,2-26 0,-3 1 0,-1 0 0,-6-42 0,5 74 0,-1-1 0,0 1 0,0 0 0,-1-1 0,0 1 0,-1 0 0,1 0 0,-2 1 0,1-1 0,-1 1 0,0-1 0,-9-10 0,12 16 0,1 1 0,-1 0 0,0 0 0,0 1 0,0-1 0,1 0 0,-1 0 0,0 0 0,0 0 0,-1 1 0,1-1 0,0 1 0,0-1 0,0 0 0,0 1 0,0 0 0,-1-1 0,1 1 0,0 0 0,0 0 0,-1-1 0,1 1 0,0 0 0,0 0 0,-1 1 0,1-1 0,0 0 0,0 0 0,0 0 0,-1 1 0,1-1 0,0 1 0,0-1 0,0 1 0,-2 0 0,1 1 0,0 0 0,1 0 0,-1 0 0,0 0 0,1 0 0,-1 0 0,1 0 0,0 1 0,-1-1 0,1 1 0,0-1 0,1 1 0,-1-1 0,0 1 0,0 2 0,-3 34 0,2 0 0,1 0 0,6 62 0,-3-87 0,1 1 0,0-1 0,0 0 0,2 0 0,0 0 0,0-1 0,1 0 0,1 0 0,11 17 0,-13-23 0,-1-1 0,1 0 0,0-1 0,1 1 0,-1-1 0,1 0 0,0 0 0,0-1 0,1 0 0,-1 0 0,1 0 0,0-1 0,0 0 0,0-1 0,1 1 0,-1-1 0,0-1 0,1 1 0,10 0 0,-15-2 0,7 1 0,0-1 0,0 0 0,-1-1 0,21-3 0,-28 3 0,1 0 0,0 0 0,0 0 0,0-1 0,-1 1 0,1-1 0,-1 1 0,1-1 0,-1 0 0,1 0 0,-1 0 0,0 0 0,0-1 0,0 1 0,0 0 0,-1-1 0,1 0 0,-1 1 0,1-1 0,0-4 0,4-12 0,-2-1 0,0 1 0,-2-1 0,0 0 0,-1 0 0,-1 0 0,-2-21 0,1-11 0,1-136 0,0 188 0,0-1 0,0 0 0,0 0 0,1 1 0,-1-1 0,0 0 0,1 1 0,-1-1 0,1 0 0,-1 1 0,1-1 0,-1 1 0,1-1 0,-1 0 0,1 1 0,-1-1 0,1 1 0,0 0 0,-1-1 0,1 1 0,0-1 0,-1 1 0,1 0 0,0 0 0,-1-1 0,1 1 0,0 0 0,0 0 0,-1 0 0,1 0 0,0 0 0,0 0 0,0 0 0,-1 0 0,2 0 0,1 0 0,0 1 0,0-1 0,0 0 0,-1 1 0,1-1 0,0 1 0,-1 0 0,1 0 0,3 1 0,-3 1 0,1 1 0,-1-1 0,0 1 0,0-1 0,0 1 0,0 0 0,-1 0 0,1 0 0,-1 0 0,0 0 0,0 1 0,2 8 0,11 58 0,-8-2 0,-3 115 0,-5-119 0,1-65 0,0 0 0,1 0 0,-1 0 0,0 0 0,0 0 0,0 0 0,0 0 0,0 0 0,0 0 0,0 0 0,0 0 0,0 0 0,1 0 0,-1 0 0,0 0 0,0 0 0,0 0 0,0 0 0,0 0 0,0 0 0,0 0 0,0 0 0,0 0 0,1 0 0,-1 0 0,0 0 0,0 0 0,0 0 0,0 0 0,0 0 0,0 0 0,0 1 0,0-1 0,0 0 0,0 0 0,0 0 0,0 0 0,0 0 0,0 0 0,1 0 0,-1 0 0,0 0 0,0 0 0,0 1 0,0-1 0,0 0 0,0 0 0,0 0 0,0 0 0,0 0 0,0 0 0,0 0 0,0 0 0,0 0 0,0 1 0,0-1 0,0 0 0,0 0 0,-1 0 0,1 0 0,5-7 0,9-27 0,13-52 0,7-17 0,-27 86 0,10-26 0,26-47 0,-37 79 0,0 1 0,1 0 0,0 0 0,0 0 0,1 1 0,0 1 0,1-1 0,0 1 0,19-13 0,-27 20 0,0 0 0,0 1 0,0-1 0,0 0 0,0 0 0,0 1 0,0-1 0,0 1 0,0-1 0,1 1 0,-1 0 0,0-1 0,0 1 0,1 0 0,-1 0 0,0 0 0,0 0 0,1 0 0,-1 0 0,0 0 0,1 0 0,-1 0 0,0 1 0,0-1 0,0 0 0,1 1 0,-1-1 0,0 1 0,0 0 0,0-1 0,0 1 0,0 0 0,0 0 0,0-1 0,0 1 0,0 0 0,0 0 0,0 0 0,-1 0 0,1 0 0,0 0 0,-1 1 0,1-1 0,-1 0 0,1 0 0,0 2 0,1 6 0,0 1 0,0-1 0,0 1 0,-1 19 0,0-17 0,0 186 0,-1-113 0,-13 76-45,13-158-182</inkml:trace>
</inkml:ink>
</file>

<file path=ppt/ink/ink14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0"/>
    </inkml:context>
    <inkml:brush xml:id="br0">
      <inkml:brushProperty name="width" value="0.05" units="cm"/>
      <inkml:brushProperty name="height" value="0.05" units="cm"/>
      <inkml:brushProperty name="color" value="#FFFF00"/>
    </inkml:brush>
  </inkml:definitions>
  <inkml:trace contextRef="#ctx0" brushRef="#br0">327 236 31614,'1'-33'442,"0"12"-264,-2 0 1,-3-37-1,3 52-171,-1 1 1,1-1-1,-1 0 1,0 1-1,0-1 1,0 1-1,-1 0 1,0-1-1,0 1 1,0 1-1,-1-1 1,0 0-1,0 1 0,-6-6 1,7 8-7,0 0 1,0 0-1,0 0 1,0 0-1,0 0 1,0 1-1,-1 0 1,1-1-1,-1 1 1,1 1-1,-1-1 0,1 0 1,-1 1-1,1 0 1,-1 0-1,0 0 1,1 0-1,-1 0 1,1 1-1,-1-1 1,0 1-1,-2 1 0,-1 1-1,1-1 0,0 1 0,0 0 0,1 1 0,-1 0 0,1-1 0,0 2-1,0-1 1,0 0 0,-9 11 0,0 5 0,0 0 0,1 1 0,1 0 0,1 1 0,1 0 0,1 0 0,-12 45 0,13-29 0,2 0 0,1 0 0,2 1 0,2 49 0,1-83 0,0-1 0,1 0 0,-1 0 0,1 0 0,-1 0 0,1 0 0,1 0 0,-1 0 0,0-1 0,1 1 0,0 0 0,0-1 0,0 1 0,0-1 0,1 1 0,-1-1 0,1 0 0,4 4 0,-3-4 0,1 0 0,0 0 0,0-1 0,1 1 0,-1-1 0,0 0 0,1-1 0,-1 1 0,1-1 0,0 0 0,-1 0 0,12-1 0,-6 1 2,0-1-1,0 0 1,0-1-1,0 0 1,0-1-1,18-5 1,-23 5-1,-1-1 1,1 0-1,-1 0 1,0 0-1,0-1 1,0 1-1,0-1 1,0 0-1,-1-1 1,0 1-1,0-1 1,0 0 0,6-10-1,-2 0-1,-1 0 0,0-1 0,-1 0 0,-1 0 0,0 0 0,-1-1 0,-1 1 0,2-25 0,-3-143 0,-4 107 0,1 26 0,0 42 0,0 33 0,0 59 0,-1-20 0,7 75 0,-4-130 0,0 0 0,1 0 0,-1 0 0,2 0 0,-1 0 0,1-1 0,0 1 0,1-1 0,-1 0 0,2 0 0,-1 0 0,8 9 0,-8-12 0,1 0 0,-1 0 0,1 0 0,0-1 0,0 0 0,0 0 0,0 0 0,1-1 0,-1 1 0,1-1 0,0-1 0,-1 1 0,1-1 0,0 0 0,0 0 0,0-1 0,9 1 0,-9-1 0,1 0 0,0 0 0,0-1 0,-1 0 0,1 0 0,10-3 0,-14 2 0,1 0 0,-1 0 0,0 0 0,0 0 0,0 0 0,0-1 0,-1 1 0,1-1 0,0 0 0,-1 0 0,0 0 0,0 0 0,2-4 0,6-11 0,-1 0 0,-1-1 0,-1 0 0,-1 0 0,-1-1 0,0 0 0,3-37 0,-4 8 0,-3 1 0,-5-57 0,4 104 0,1 1 0,-1-1 0,0 0 0,0 0 0,0 1 0,0-1 0,0 0 0,0 0 0,0 0 0,0 1 0,0-1 0,-1 0 0,1 1 0,0-1 0,0 0 0,-1 0 0,1 1 0,-1-1 0,1 0 0,0 1 0,-1-1 0,1 1 0,-1-1 0,1 0 0,-1 1 0,0-1 0,1 1 0,-1 0 0,1-1 0,-1 1 0,0-1 0,1 1 0,-1 0 0,0 0 0,0-1 0,1 1 0,-1 0 0,0 0 0,0 0 0,1 0 0,-1 0 0,0 0 0,0 0 0,1 0 0,-1 0 0,0 0 0,-1 0 0,1 1 0,0 0 0,0 1 0,0-1 0,0 0 0,1 0 0,-1 0 0,0 0 0,1 1 0,-1-1 0,1 0 0,-1 0 0,1 1 0,-1-1 0,1 0 0,0 1 0,0-1 0,0 1 0,0-1 0,0 0 0,0 1 0,0-1 0,1 3 0,-1 2 0,-2 44 0,8 87 0,-3-116 0,0 0 0,2 0 0,0 0 0,2-1 0,0 0 0,18 36 0,-21-50 0,0 0 0,0 0 0,1 0 0,0 0 0,0-1 0,0 0 0,1 0 0,-1 0 0,1 0 0,0-1 0,7 4 0,-8-6 0,-1 0 0,1 0 0,-1 0 0,1-1 0,0 1 0,0-1 0,0 0 0,0-1 0,0 1 0,0-1 0,0 0 0,0 0 0,0 0 0,0-1 0,-1 0 0,1 0 0,7-2 0,-9 1 0,0 1 0,0-1 0,0 0 0,0 0 0,-1 0 0,1 0 0,-1-1 0,1 1 0,-1-1 0,0 1 0,0-1 0,0 0 0,0 0 0,-1 0 0,1 0 0,-1 0 0,2-5 0,2-6 0,-1 0 0,4-27 0,-2-22 0,-3 0 0,-5-74 0,2 127 0,0 1 0,-1 1 0,1 0 0,-1-1 0,-1 1 0,-4-16 0,0 13 0,1 11 0,1 9 0,1 10 0,1 0 0,1 1 0,2 26 0,0-11 0,-2-25 0,1-1 0,1 1 0,0-1 0,0 1 0,1-1 0,0 1 0,0-1 0,1 0 0,7 14 0,-8-19 0,1 0 0,0 1 0,1-1 0,-1-1 0,1 1 0,0 0 0,0-1 0,0 0 0,0 0 0,1 0 0,-1 0 0,1-1 0,-1 1 0,1-1 0,0-1 0,0 1 0,0-1 0,9 2 0,9 0 0,-1-1 0,1 0 0,0-2 0,29-4 0,-47 4 0,0-1 0,0 1 0,0-1 0,0-1 0,-1 1 0,1-1 0,-1 0 0,1 0 0,-1 0 0,1 0 0,-1-1 0,0 0 0,0 0 0,0 0 0,-1 0 0,1-1 0,-1 1 0,0-1 0,0 0 0,0 0 0,0 0 0,-1 0 0,1-1 0,-1 1 0,0-1 0,2-8 0,1-7 0,-1 0 0,-1 0 0,-1 0 0,0 0 0,-2-24 0,-1 34 0,0 0 0,0 1 0,0-1 0,-1 0 0,-1 1 0,0-1 0,0 1 0,-5-10 0,7 17 0,0-1 0,0 1 0,-1 0 0,1 0 0,0 0 0,-1-1 0,1 1 0,-1 0 0,0 1 0,0-1 0,1 0 0,-1 0 0,0 1 0,-1-1 0,1 1 0,0 0 0,0 0 0,-1 0 0,1 0 0,0 0 0,-1 0 0,1 0 0,-1 1 0,1-1 0,-1 1 0,1 0 0,-1 0 0,1 0 0,-1 0 0,0 0 0,1 1 0,-1-1 0,1 1 0,-1-1 0,1 1 0,-5 2 0,4-1 0,0 0 0,-1 0 0,1 1 0,1-1 0,-1 1 0,0-1 0,1 1 0,-1 0 0,1 0 0,0 0 0,0 0 0,0 1 0,0-1 0,1 0 0,0 1 0,-1-1 0,0 6 0,-2 7 0,1-1 0,-3 27 0,2 5 0,3 95 0,2-127 0,0 1 0,2 0 0,0-1 0,0 1 0,2-1 0,0 0 0,0 0 0,2-1 0,13 25 0,-17-35 0,0 0 0,0-1 0,0 1 0,0-1 0,0 0 0,1 1 0,-1-2 0,1 1 0,0 0 0,0-1 0,0 1 0,0-1 0,0 0 0,7 1 0,0 0 0,0-1 0,0-1 0,0 0 0,18 0 0,-26-2 0,-1 1 0,0-1 0,1 1 0,-1-1 0,0 0 0,0 0 0,0 0 0,0 0 0,0 0 0,0 0 0,0-1 0,0 1 0,0 0 0,-1-1 0,1 0 0,0 1 0,-1-1 0,1 0 0,-1 0 0,0 0 0,0 0 0,0 0 0,0 0 0,0 0 0,0 0 0,0-1 0,0-2 0,3-10 0,0 0 0,3-31 0,-6 34 0,8-78 0,-5 44 0,18-84 0,-21 125 0,0 0 0,0 0 0,1 0 0,0 0 0,0 1 0,0-1 0,1 1 0,-1-1 0,1 1 0,0 0 0,1 0 0,-1 0 0,8-6 0,-6 7 0,-1 1 0,1-1 0,0 1 0,1 0 0,-1 0 0,0 0 0,0 1 0,1 0 0,-1 0 0,1 1 0,-1-1 0,10 1 0,-12 0 0,-1 0 0,1 1 0,-1-1 0,1 0 0,0 1 0,-1 0 0,1-1 0,-1 1 0,1 0 0,-1 0 0,0 1 0,1-1 0,-1 0 0,0 1 0,0-1 0,0 1 0,0 0 0,2 2 0,-1 0 0,0 0 0,0 0 0,0 1 0,-1-1 0,0 1 0,0 0 0,0 0 0,2 9 0,0 7 0,-1 1 0,-1-1 0,-1 34 0,-1-49 0,0 39 0,-10 77 0,5-70 0,1 83 0,4-133 0,0-1 0,0 1 0,0 0 0,0 0 0,1 0 0,-1-1 0,1 1 0,-1 0 0,1 0 0,0-1 0,0 1 0,0-1 0,0 1 0,0-1 0,0 1 0,0-1 0,0 1 0,0-1 0,1 0 0,-1 0 0,1 0 0,1 1 0,1 1 0,1-1 0,-1 0 0,1 0 0,0 0 0,0-1 0,-1 0 0,1 0 0,6 0 0,9 1 0,0-2 0,0 0 0,21-4 0,-33 4 0,0-2 0,-1 1 0,1-1 0,0 0 0,-1-1 0,0 0 0,1 0 0,-1 0 0,-1-1 0,1 0 0,0 0 0,-1-1 0,0 0 0,0 0 0,0-1 0,-1 1 0,0-1 0,0 0 0,0-1 0,-1 1 0,0-1 0,4-9 0,0-2 0,-1-1 0,-1 0 0,-1 0 0,-1 0 0,0 0 0,-2-1 0,1-34 0,-2 23 0,0 2 0,-1 0 0,-4-30 0,3 51 0,0 0 0,-1 1 0,0-1 0,0 1 0,0-1 0,-1 1 0,-1 0 0,1 0 0,-1 0 0,0 1 0,0-1 0,-9-9 0,12 16 0,1-1 0,-1 0 0,1 1 0,-1-1 0,1 1 0,-1-1 0,0 1 0,1-1 0,-1 1 0,0-1 0,1 1 0,-1 0 0,0-1 0,0 1 0,1 0 0,-1 0 0,0 0 0,0-1 0,0 1 0,1 0 0,-1 0 0,0 0 0,0 0 0,0 0 0,1 0 0,-1 1 0,0-1 0,0 0 0,1 0 0,-1 1 0,0-1 0,0 0 0,1 1 0,-1-1 0,0 0 0,1 1 0,-1-1 0,0 1 0,1-1 0,-1 1 0,1 0 0,-1-1 0,0 2 0,-16 29 0,17-31 0,-8 26 0,0 1 0,1-1 0,-5 55 0,5 85 0,7-164 0,-1 0 0,1 1 0,0-1 0,0 0 0,1 0 0,-1 0 0,0 1 0,1-1 0,0 0 0,-1 0 0,1 0 0,0 0 0,0 0 0,0 0 0,0 0 0,0 0 0,1 0 0,-1 0 0,0-1 0,1 1 0,0 0 0,-1-1 0,1 1 0,0-1 0,0 0 0,-1 0 0,5 2 0,1-1 0,1 0 0,-1-1 0,1 0 0,-1 0 0,1-1 0,-1 0 0,10-1 0,-13 1 0,-1 0 0,0-1 0,1 0 0,-1 1 0,0-1 0,0 0 0,1-1 0,-1 1 0,0-1 0,0 1 0,0-1 0,0 0 0,-1 0 0,1 0 0,2-3 0,0 0 0,-1 0 0,0 0 0,0 0 0,-1-1 0,1 1 0,-1-1 0,3-9 0,-1 0 0,0 0 0,-2-1 0,1 1 0,-2-1 0,0 1 0,-1-18 0,0-13 0,-3-60 0,2 104 0,0 1 0,-1-1 0,1 0 0,-1 1 0,1-1 0,-1 1 0,0-1 0,1 0 0,-1 1 0,0-1 0,-2-1 0,-3 3 0,3 14 0,4 219 0,-1-222 0,1 1-1,1 0 1,0 0-1,1 0 1,0-1-1,1 1 1,0-1-1,0 0 1,2 0 0,-1-1-1,11 16 1,-14-25-1,-1 1 0,1-1 0,-1 1 1,1-1-1,0 0 0,-1 0 0,1 1 0,0-1 1,0-1-1,0 1 0,0 0 0,0 0 0,0-1 1,0 1-1,0-1 0,0 0 0,0 1 1,0-1-1,0 0 0,1 0 0,-1 0 0,0-1 1,3 0-1,-1 1 3,-1-1 0,1 0-1,-1 0 1,1-1 0,-1 1 0,0-1 0,0 1 0,0-1 0,0 0-1,0 0 1,0-1 0,5-4 0,8-16-2,0 0 0,-2-1 0,-1 0 0,13-33 0,-12 26 0,0 2 0,30-46 0,-36 64 0,0 1 0,1 0 0,0 0 0,13-11 0,-18 18 0,0 0 0,0 1 0,1-1 0,-1 1 0,1-1 0,0 1 0,-1 1 0,1-1 0,0 1 0,0 0 0,0 0 0,0 0 0,9 0 0,-13 2-1,0-1 0,0 0 1,0 1-1,0-1 0,0 1 0,0 0 0,0-1 0,-1 1 1,1 0-1,0-1 0,0 1 0,-1 0 0,1 0 1,0 0-1,-1-1 0,1 1 0,-1 0 0,1 0 1,-1 0-1,0 0 0,1 0 0,-1 0 0,0 0 0,0 0 1,1 0-1,-1 0 0,0 0 0,0 0 0,0 0 1,0 0-1,-1 1 0,1 0 0,3 12 23,-6-17-22,0 1 0,0 0 1,0 1-1,0-1 1,-1 0-1,1 1 0,0 0 1,-1 0-1,1 0 1,-1 0-1,1 1 0,-1-1 1,0 1-1,-4 0 0,0-1 0,0 1 0,1 1 0,-1-1 0,1 1 0,-1 1 0,-11 2 0,14-1 0,-1 0 0,1 1 0,0-1 0,-1 1 0,2 0 0,-1 1 0,0-1 0,1 1 0,0 0 0,0 0 0,0 0 0,1 1 0,0-1 0,0 1 0,0 0 0,0 0 0,1 0 0,-2 7 0,-2 8 0,1 1 0,1 0 0,1 0 0,-1 23 0,2-14 0,0-15 0,1 0 0,1 0 0,0 0 0,1 0 0,5 22 0,-5-34 0,1-1 0,-1 1 0,1-1 0,0 0 0,1 0 0,-1 0 0,0 0 0,1 0 0,0 0 0,0-1 0,-1 1 0,1-1 0,1 0 0,-1 0 0,0 0 0,1 0 0,-1 0 0,1-1 0,-1 0 0,1 1 0,-1-1 0,6 0 0,-4 0 0,-1 0 0,1 0 0,-1 0 0,1-1 0,-1 0 0,1 0 0,-1 0 0,1-1 0,0 1 0,-1-1 0,0 0 0,1 0 0,-1-1 0,0 1 0,1-1 0,-1 0 0,0 0 0,7-5 0,-6 1 0,0 0 0,0 0 0,0-1 0,-1 1 0,0-1 0,0 0 0,-1-1 0,0 1 0,0-1 0,-1 1 0,2-9 0,3-17 0,3-42 0,-8 65 0,4-72 0,-4 40 0,10-51 0,-6 75 0,-3 19 0,-2 13 0,-1-2 0,-20 487 0,10-319 0,8-105 0,-17 103 0,18-171 0,0 0 0,-1 0 0,0-1 0,0 1 0,-1 0 0,0-1 0,0 1 0,-1-1 0,1 0 0,-1 0 0,-1 0 0,-6 7 0,8-11 0,0 1 0,-1-1 0,1 1 0,-1-1 0,0 0 0,1 0 0,-1 0 0,0-1 0,0 0 0,0 1 0,0-1 0,-1-1 0,1 1 0,0-1 0,0 1 0,0-1 0,-1 0 0,1-1 0,0 1 0,0-1 0,-8-2 0,9 2 0,0 0 0,0 0 0,0-1 0,1 1 0,-1-1 0,0 0 0,1 1 0,0-1 0,-1-1 0,1 1 0,0 0 0,0 0 0,0-1 0,0 1 0,1-1 0,-1 0 0,1 1 0,-1-1 0,-1-5 0,-1-4 0,0 0 0,1 0 0,-2-19 0,2 9-7,0-1 0,2-37 0,1 53 6,1 1-1,-1 0 0,1 0 1,1 0-1,-1 0 0,1 0 1,0 0-1,1 0 1,-1 0-1,1 0 0,0 1 1,0 0-1,1-1 0,6-6 1,24-19 0,1 1-1,46-28 1,46-39 2,-97 69 2,0-2 1,-2-1-1,-1-1 1,37-58-1,-51 68 0,-1 0 0,-1-1 0,-1 0 0,-1-1-1,-1 0 1,-1 0 0,-1-1 0,5-48 0,-9 54-2,-1 0 0,-1-1 1,-4-27-1,4 45-1,-1-1 0,0 1 0,0 0 0,0 0 0,0 0 0,0 0 0,0 0 0,-1 0 0,1 0 0,-1 0 0,0 0 0,1 1 0,-1-1 0,0 1 0,0-1 0,0 1 0,0 0 0,0-1 0,0 1 0,0 0 0,0 1 0,-1-1 0,1 0 0,0 1 0,-1-1 0,1 1 0,0-1 0,-1 1 0,-3 0 0,2 0 0,0 0 0,0 0 0,0 1 0,0-1 0,1 1 0,-1-1 0,0 1 0,0 0 0,1 1 0,-1-1 0,1 1 0,-1-1 0,1 1 0,0 0 0,0 0 0,0 1 0,0-1 0,-4 5 0,1 2 0,0 0 0,1 1 0,1-1 0,-1 1 0,2 1 0,-1-1 0,2 0 0,-1 1 0,1 0 0,-1 15 0,1 20 0,3 52 0,0-67 0,-1-22 0,1 1 0,0-1 0,1 1 0,0-1 0,1 0 0,0 0 0,0 0 0,1-1 0,0 1 0,0-1 0,1 0 0,0 0 0,1 0 0,-1-1 0,2 1 0,-1-2 0,1 1 0,0-1 0,0 0 0,1 0 0,-1-1 0,1 0 0,1 0 0,-1-1 0,1 0 0,-1 0 0,1-1 0,0 0 0,1-1 0,-1 0 0,0 0 0,16 0 0,-12-2-5,-9 1 1,0-1 0,0 0 0,0 0 0,0 0-1,0 0 1,0 0 0,0-1 0,-1 1-1,1-1 1,0 0 0,0-1 0,0 1-1,-1-1 1,1 1 0,-1-1 0,1 0 0,-1 0-1,0-1 1,1 1 0,4-6 0,16-30-335</inkml:trace>
</inkml:ink>
</file>

<file path=ppt/ink/ink14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0"/>
    </inkml:context>
    <inkml:brush xml:id="br0">
      <inkml:brushProperty name="width" value="0.05" units="cm"/>
      <inkml:brushProperty name="height" value="0.05" units="cm"/>
      <inkml:brushProperty name="color" value="#FFFF00"/>
    </inkml:brush>
  </inkml:definitions>
  <inkml:trace contextRef="#ctx0" brushRef="#br0">92 144 23083,'0'-1'156,"-1"1"1,1-1 0,0 0-1,-1 1 1,1-1 0,0 0 0,-1 1-1,1-1 1,-1 0 0,1 1-1,-1-1 1,1 1 0,-1-1 0,1 1-1,-1-1 1,0 1 0,1-1-1,-1 1 1,0 0 0,1-1 0,-1 1-1,0 0 1,-1-1 0,1 2-21,1-1 1,-1 0-1,1 1 0,-1-1 1,0 1-1,1-1 1,-1 1-1,1-1 0,-1 1 1,1-1-1,0 1 0,-1 0 1,1-1-1,-1 1 1,1-1-1,0 1 0,0 0 1,-1 0-1,1-1 1,0 2-1,-8 47 2764,7-42-2789,-1 7-111,0 0 3,0 1-1,1-1 0,1 27 0,0-39-2,0 1 1,1-1-1,-1 1 0,0-1 0,1 1 0,0-1 1,0 1-1,-1-1 0,1 0 0,1 1 1,-1-1-1,0 0 0,0 0 0,1 0 1,-1 0-1,1 0 0,0 0 0,0 0 1,-1-1-1,1 1 0,0-1 0,0 1 1,1-1-1,-1 0 0,0 1 0,0-1 1,1 0-1,2 0 0,2 1 3,-1-1-1,1 0 1,0 0 0,-1-1 0,1 0-1,0 0 1,-1-1 0,1 1 0,9-4-1,-13 4-1,0-1-1,-1-1 0,1 1 0,0 0 0,0-1 1,-1 1-1,1-1 0,-1 0 0,0 1 0,1-1 1,-1-1-1,0 1 0,0 0 0,0 0 0,0-1 1,-1 1-1,1-1 0,-1 0 0,1 1 0,-1-1 1,0 0-1,1-4 0,4-22 0,-2-1 0,-1 1 0,-2-1 0,-2-46 0,0 18 0,1 56 0,0 0 0,0-1 0,0 1 0,0-1 0,-1 1 0,1 0 0,0-1 0,-1 1 0,0 0 0,1 0 0,-1-1 0,0 1 0,0 0 0,-1 0 0,1 0 0,0 0 0,-1 0 0,1 0 0,-3-2 0,2 3 0,0 0 0,0 1 0,0-1 0,0 0 0,0 1 0,0-1 0,0 1 0,0 0 0,0-1 0,-1 1 0,1 0 0,0 0 0,0 1 0,0-1 0,0 0 0,-1 1 0,1-1 0,0 1 0,0 0 0,0 0 0,-3 2 0,-3 2 0,1 0 0,-1 1 0,1-1 0,1 2 0,-1-1 0,1 1 0,1 0 0,-1 0 0,1 1 0,-8 15 0,0 0 0,0 2 0,2 0 0,0 0 0,2 1 0,1 0 0,1 0 0,1 1 0,2 0 0,0 0 0,1 52 0,3-74 0,0-1 0,0 0 0,1 0 0,-1 0 0,1 0 0,0 0 0,0 0 0,0 0 0,1 0 0,-1 0 0,1 0 0,0 0 0,0-1 0,0 1 0,1-1 0,-1 0 0,1 1 0,5 4 0,-2-4 0,0 0 0,0 0 0,1-1 0,-1 0 0,1 0 0,0 0 0,0-1 0,-1 0 0,1-1 0,9 2 0,13 0 0,0 0 0,1-3 0,36-2 0,-63 2 1,0 0 1,-1-1-1,1 1 0,0 0 0,0-1 1,-1 0-1,1 0 0,0 0 1,-1 0-1,1 0 0,-1 0 1,1-1-1,-1 1 0,0-1 0,1 1 1,-1-1-1,0 0 0,0 0 1,0 0-1,-1 0 0,1 0 1,0-1-1,-1 1 0,2-4 0,0-2-60,-1 1 0,0-1-1,0 1 1,-1-1-1,0 0 1,0 0 0,-2-12-1,1-4-1610</inkml:trace>
</inkml:ink>
</file>

<file path=ppt/ink/ink1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8"/>
    </inkml:context>
    <inkml:brush xml:id="br0">
      <inkml:brushProperty name="width" value="0.025" units="cm"/>
      <inkml:brushProperty name="height" value="0.025" units="cm"/>
      <inkml:brushProperty name="color" value="#FFFFFF"/>
    </inkml:brush>
  </inkml:definitions>
  <inkml:trace contextRef="#ctx0" brushRef="#br0">1 381 26828,'0'0'4085,"0"-8"-2890,1-12-1075,2-1 0,0 1-1,1 1 1,10-28 0,-7 23-102,-1-1 0,6-45 1,-11 61-17,0-11-1,1 0-1,1 1 1,10-39 0,-13 58-1,0 0 0,0 0 0,0 0 0,0 0 0,0 0 0,0 0 0,0 0 0,0 0 0,1 0 0,-1 0 0,0 0 0,0 0 0,0 0 0,0 0 0,0 0 0,0 0 0,0 0 0,0 0 0,0 0 0,0 0 0,0 0 0,1 0 0,-1 0 0,0 0 0,0 0 0,0 0 0,0 0 0,0 0 0,0 0 0,0 0 0,0 0 0,0 0 0,0 0 0,0 0 0,0-1 0,0 1 0,1 0 0,-1 0 0,0 0 0,0 0 0,0 0 0,0 11 0,0 38 0,0 121 0,27 226 0,-26-391 0,0 25 0,-2-30 0,1 1 0,0 0 0,-1 0 0,0-1 0,1 1 0,-1-1 0,1 1 0,-1 0 0,0-1 0,1 1 0,-1-1 0,0 0 0,0 1 0,1-1 0,-1 0 0,0 1 0,0-1 0,0 0 0,0 0 0,1 1 0,-1-1 0,0 0 0,0 0 0,0 0 0,0 0 0,0 0 0,1 0 0,-2-1 0,-15 2 0,14-1 0,-1 1 0,1-1 0,-1 0 0,1 0 0,0 0 0,-1 0 0,1-1 0,-1 1 0,1-1 0,0 0 0,-1 0 0,1 0 0,0-1 0,0 1 0,0-1 0,-4-2 0,7 4 0,0 0 0,0 0 0,-1 0 0,1 0 0,0 0 0,0-1 0,0 1 0,0 0 0,0 0 0,-1 0 0,1 0 0,0 0 0,0-1 0,0 1 0,0 0 0,0 0 0,0 0 0,0 0 0,0-1 0,0 1 0,0 0 0,0 0 0,-1 0 0,1 0 0,0-1 0,0 1 0,0 0 0,0 0 0,0 0 0,1-1 0,-1 1 0,0 0 0,0 0 0,0 0 0,0 0 0,0-1 0,0 1 0,0 0 0,0 0 0,0 0 0,0 0 0,0-1 0,1 1 0,-1 0 0,0 0 0,0 0 0,0 0 0,0 0 0,0 0 0,1 0 0,-1-1 0,0 1 0,0 0 0,0 0 0,0 0 0,1 0 0,-1 0 0,0 0 0,0 0 0,0 0 0,1 0 0,-1 0 0,0 0 0,0 0 0,0 0 0,1 0 0,-1 0 0,14-1 0,-13 1 0,44-2 0,84-15 0,-82 9 0,-4-4 1,-2-2-7,-40 13-26,-4 1-91,-11 0-261</inkml:trace>
</inkml:ink>
</file>

<file path=ppt/ink/ink14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1"/>
    </inkml:context>
    <inkml:brush xml:id="br0">
      <inkml:brushProperty name="width" value="0.05" units="cm"/>
      <inkml:brushProperty name="height" value="0.05" units="cm"/>
      <inkml:brushProperty name="color" value="#FFFF00"/>
    </inkml:brush>
  </inkml:definitions>
  <inkml:trace contextRef="#ctx0" brushRef="#br0">4 30 32207,'-3'-6'320,"3"0"-112,19 6-176,27 0-32,16 0 0,1 0 0,-5 0 0,-8 0 0,-21 0 0,-9-3 0,-14-3 0,-6 3 0,-10-3-96,-22 6-3746</inkml:trace>
</inkml:ink>
</file>

<file path=ppt/ink/ink14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3"/>
    </inkml:context>
    <inkml:brush xml:id="br0">
      <inkml:brushProperty name="width" value="0.05" units="cm"/>
      <inkml:brushProperty name="height" value="0.05" units="cm"/>
      <inkml:brushProperty name="color" value="#FFFF00"/>
    </inkml:brush>
  </inkml:definitions>
  <inkml:trace contextRef="#ctx0" brushRef="#br0">13 723 32271,'-1'0'9,"1"0"1,0 0-1,-1 0 1,1 1-1,0-1 1,-1 0 0,1 0-1,0 0 1,0 0-1,-1 0 1,1 1-1,0-1 1,-1 0-1,1 0 1,0 1-1,0-1 1,-1 0-1,1 0 1,0 1 0,0-1-1,0 0 1,0 1-1,-1-1 1,1 0-1,0 1 1,0-1-1,0 0 1,0 1-1,0-1 1,0 0-1,0 1 1,0-1-1,0 0 1,0 1 0,0-1-1,0 0 1,0 1-1,0-1 1,0 1-1,-4 44 3,3-1-1,4 57 1,-3-98-11,0-1-1,1 1 1,0-1 0,-1 1-1,1-1 1,0 1 0,0-1-1,0 0 1,1 0 0,-1 1 0,1-1-1,-1 0 1,1 0 0,0-1-1,-1 1 1,1 0 0,0 0-1,0-1 1,0 1 0,0-1-1,1 0 1,-1 0 0,0 1 0,1-1-1,-1-1 1,0 1 0,1 0-1,-1-1 1,4 1 0,-1 0 0,0 0 1,1 0 0,-1-1 0,0 0-1,1 0 1,-1 0 0,0-1 0,0 0 0,1 0-1,-1 0 1,0 0 0,0-1 0,8-3-1,-7 0 1,1 0-1,-1 0 0,0 0 1,0-1-1,-1 0 0,0 0 1,0 0-1,0-1 0,-1 0 0,1 1 1,-2-2-1,4-7 0,5-14 8,14-56 0,-1-18-9,17-173 0,-24-109 0,-19 384 0,-2 8 0,1-1 0,-14 43 0,2 2 0,3 0 0,1 0 0,3 1 0,-1 99 0,8-92 0,4 113 0,-2-154 0,1 0 0,1-1 0,0 1 0,1-1 0,1 0 0,0 0 0,13 22 0,-16-34 0,0-1 0,0 1 0,1-1 0,-1 0 0,1 0 0,0 0 0,0 0 0,0-1 0,1 0 0,-1 1 0,1-2 0,-1 1 0,1 0 0,0-1 0,0 0 0,1 0 0,5 1 0,2-1 0,-1 0 0,1-1 0,0 0 0,-1-1 0,1-1 0,16-2 0,-24 3 0,-1-1 0,1 0 0,-1-1 0,1 1 0,-1-1 0,1 0 0,-1 0 0,0 0 0,0 0 0,0-1 0,0 0 0,0 0 0,0 0 0,4-5 0,-3 2 0,1-1 0,-2 0 0,1 0 0,-1-1 0,0 1 0,0-1 0,3-12 0,0-2 0,-2-1 0,-1 1 0,-1-1 0,0 0 0,-2-26 0,0 16 0,0 15 0,0 0 0,-2-1 0,-3-25 0,4 41 0,-1-1 0,0 1 0,1 0 0,-1 0 0,0 0 0,-1-1 0,1 1 0,0 0 0,-1 1 0,0-1 0,0 0 0,1 0 0,-2 1 0,1-1 0,0 1 0,0 0 0,-1-1 0,1 1 0,-1 0 0,0 1 0,0-1 0,0 0 0,0 1 0,-5-3 0,6 4 0,1 0 0,0-1 0,0 1 0,0 0 0,-1 0 0,1 0 0,0 0 0,0 0 0,-1 0 0,1 0 0,0 0 0,0 1 0,-1-1 0,1 0 0,0 1 0,0-1 0,0 1 0,0-1 0,0 1 0,-1 0 0,1-1 0,0 1 0,0 0 0,1 0 0,-1 0 0,0 0 0,0 0 0,0 0 0,1 0 0,-1 0 0,0 0 0,1 0 0,-1 0 0,1 0 0,-1 0 0,1 1 0,0-1 0,-1 0 0,1 0 0,0 3 0,-2 6 0,1 1 0,0-1 0,2 22 0,-1-18 0,0-8 0,0 0 0,1-1 0,0 1 0,-1 0 0,2-1 0,-1 1 0,1-1 0,-1 1 0,2-1 0,-1 0 0,1 0 0,-1 0 0,1 0 0,7 8 0,-5-8 0,0 0 0,1 0 0,0 0 0,0 0 0,0-1 0,1 0 0,0-1 0,-1 1 0,15 4 0,4-2 0,0 0 0,0-2 0,0 0 0,1-2 0,35-1 0,-57-1 0,0 0 0,-1 0 0,1 0 0,-1-1 0,1 1 0,0-1 0,-1 0 0,1 0 0,-1-1 0,0 1 0,1 0 0,-1-1 0,0 0 0,0 0 0,0 0 0,0 0 0,0-1 0,0 1 0,-1-1 0,3-2 0,-1-1 0,-1 1 0,0-1 0,-1 0 0,1 0 0,-1 0 0,0 0 0,0 0 0,-1 0 0,0 0 0,0-1 0,0-6 0,0-4 0,0 1 0,-1 0 0,-1 0 0,0 0 0,-2 0 0,-3-18 0,5 31 0,-1-1 0,1 0 0,0 0 0,-1 0 0,0 1 0,0-1 0,0 1 0,0 0 0,-1-1 0,1 1 0,-1 0 0,0 0 0,0 1 0,0-1 0,0 0 0,0 1 0,0 0 0,-1 0 0,1 0 0,-1 0 0,0 0 0,1 1 0,-1 0 0,0 0 0,0 0 0,0 0 0,0 0 0,0 1 0,-8 0 0,10 0 0,0 0 0,1 0 0,-1 0 0,0 1 0,0-1 0,0 1 0,1-1 0,-1 1 0,0 0 0,1 0 0,-1-1 0,1 1 0,-1 0 0,1 0 0,-1 1 0,1-1 0,-1 0 0,1 0 0,-2 4 0,0-1 0,0 0 0,1 1 0,-1 0 0,1-1 0,1 1 0,-1 0 0,-1 6 0,-1 11 0,1 1 0,-1 34 0,4-46 0,0-9 0,-3 37 0,3 0 0,1 0 0,7 40 0,-6-68 0,0 0 0,1 0 0,0 0 0,1-1 0,0 1 0,0-1 0,1 0 0,1 0 0,0-1 0,0 0 0,1 0 0,0 0 0,0-1 0,1 0 0,12 10 0,-14-14 0,-1 0 0,1-1 0,0 0 0,0 0 0,1-1 0,-1 0 0,0 0 0,14 2 0,-17-3 0,-1-1 0,1 1 0,0-1 0,0 0 0,0 0 0,-1 0 0,1 0 0,0-1 0,0 1 0,-1-1 0,1 0 0,0 1 0,-1-1 0,1 0 0,-1-1 0,1 1 0,-1 0 0,1-1 0,-1 1 0,0-1 0,0 0 0,0 0 0,0 0 0,3-3 0,0-4 0,-1 0 0,0 0 0,0 0 0,-1-1 0,0 1 0,-1-1 0,2-10 0,5-79 0,-5 49 0,-1 20 0,-2 13 0,1 0 0,0 0 0,1 1 0,0-1 0,2 1 0,0 0 0,8-18 0,-10 31 0,-1 0 0,1 0 0,-1 0 0,1 1 0,0-1 0,0 1 0,0 0 0,0 0 0,0 0 0,1 0 0,-1 1 0,0-1 0,1 1 0,0 0 0,-1 0 0,1 0 0,0 0 0,4 0 0,-4 0 0,0 1 0,0-1 0,0 1 0,-1 0 0,1 0 0,0 0 0,0 1 0,0 0 0,0-1 0,-1 1 0,1 0 0,0 1 0,-1-1 0,1 1 0,-1-1 0,1 1 0,4 4 0,-6-4 0,10 10 0,-9-7 0,-6-4 0,-1-1 0,1-1 0,-1 1 0,1-1 0,-1 1 0,0 0 0,1 0 0,-1 1 0,1-1 0,-1 1 0,1-1 0,0 1 0,-1 0 0,1 1 0,0-1 0,-1 0 0,-5 5 0,4-2 0,0 0 0,0 0 0,0 1 0,1-1 0,-1 1 0,1 1 0,0-1 0,-5 10 0,1 2 0,0 0 0,1 0 0,1 1 0,0 0 0,-4 30 0,6-19 0,1 1 0,1 0 0,4 50 0,-2-77 0,1 1 0,0-1 0,0 0 0,0 0 0,0 0 0,0 0 0,1 0 0,0 0 0,-1 0 0,1-1 0,0 1 0,0 0 0,0-1 0,1 0 0,-1 1 0,0-1 0,1 0 0,0 0 0,-1 0 0,1-1 0,0 1 0,0-1 0,0 1 0,0-1 0,0 0 0,7 1 0,-3 0 0,1 0 0,0-1 0,0 0 0,0-1 0,0 1 0,0-1 0,0-1 0,0 0 0,0 0 0,9-3 0,-14 3 0,0 0 0,0 0 0,-1-1 0,1 1 0,-1-1 0,1 0 0,-1 0 0,1 0 0,-1 0 0,0-1 0,0 1 0,0 0 0,0-1 0,-1 1 0,1-1 0,-1 0 0,1 0 0,1-5 0,1-5 0,0 0 0,4-27 0,0-42 0,-5-127 0,-3 165 0,0 99 0,3 1 0,3-1 0,1 0 0,4 0 0,17 57 0,-25-104 0,0 1 0,1-1 0,0-1 0,0 1 0,1-1 0,0 1 0,7 8 0,-11-15 0,1 1 0,-1-1 0,0 0 0,1 0 0,-1 1 0,1-1 0,-1 0 0,1 0 0,-1 0 0,1 0 0,0-1 0,0 1 0,-1 0 0,1-1 0,0 1 0,0-1 0,0 0 0,-1 0 0,1 1 0,0-1 0,0 0 0,0 0 0,0-1 0,0 1 0,-1 0 0,1-1 0,0 1 0,0-1 0,0 1 0,-1-1 0,1 0 0,0 0 0,-1 0 0,1 0 0,-1 0 0,1 0 0,-1 0 0,0-1 0,1 1 0,1-3 0,3-4 0,0 1 0,0-1 0,-1 0 0,0-1 0,-1 1 0,0-1 0,6-17 0,15-74 0,-17 67 0,-5 18 0,6-24 0,1 1 0,26-62 0,-34 96 0,0 0 0,1 0 0,-1 0 0,1 0 0,0 0 0,0 1 0,5-5 0,-7 8 0,0-1 0,-1 0 0,1 1 0,0-1 0,-1 0 0,1 1 0,0-1 0,0 1 0,0 0 0,0-1 0,0 1 0,-1-1 0,1 1 0,0 0 0,0 0 0,0 0 0,0-1 0,0 1 0,0 0 0,0 0 0,0 0 0,0 1 0,0-1 0,0 0 0,0 0 0,0 0 0,0 1 0,0-1 0,-1 0 0,1 1 0,0-1 0,0 1 0,0-1 0,0 1 0,-1-1 0,1 1 0,0 0 0,-1-1 0,1 1 0,1 1 0,2 5 0,-1-1 0,0 1 0,0 0 0,0 0 0,-1 0 0,0 0 0,2 14 0,4 59 0,-7-65 0,3 213 0,-5-160 0,3-60 0,1-11 0,-3 2 0,9-15 0,-2 0 0,0 0 0,-1 0 0,0-1 0,-1 0 0,4-33 0,4-12 0,-8 45 0,36-126 0,-34 124 0,0 1 0,2 0 0,0 0 0,0 0 0,17-20 0,-23 35 0,0-1 0,0 1 0,0 1 0,0-1 0,0 0 0,1 1 0,0-1 0,-1 1 0,7-2 0,-9 3 0,0 1 0,0-1 0,0 1 0,0 0 0,0-1 0,0 1 0,0 0 0,1 0 0,-1 0 0,0 0 0,0 0 0,0 0 0,0 0 0,0 0 0,0 1 0,0-1 0,0 0 0,1 1 0,-1-1 0,0 0 0,0 1 0,0 0 0,-1-1 0,1 1 0,0-1 0,0 1 0,0 0 0,0 0 0,-1 0 0,1-1 0,0 1 0,0 0 0,-1 0 0,1 0 0,-1 0 0,1 0 0,-1 0 0,0 0 0,1 0 0,-1 0 0,0 0 0,1 2 0,4 29 0,0 1 0,-2-1 0,-2 1 0,-4 54 0,1-36 0,0-27 0,-1-1 0,-11 46 0,2-11 0,12-42 0,12-34 0,152-291 0,-156 293 0,2 1 0,0 0 0,1 1 0,0 0 0,1 1 0,16-15 0,-27 27 0,0 0 0,0 0 0,0 0 0,0 1 0,0-1 0,1 0 0,-1 0 0,0 1 0,0-1 0,1 1 0,-1-1 0,0 1 0,1-1 0,-1 1 0,1 0 0,-1 0 0,0 0 0,1-1 0,1 2 0,-2-1 0,0 0 0,-1 1 0,1-1 0,0 1 0,0-1 0,0 1 0,-1 0 0,1-1 0,0 1 0,-1 0 0,1 0 0,-1-1 0,1 1 0,-1 0 0,1 0 0,-1 0 0,1 0 0,-1-1 0,0 1 0,1 0 0,-1 1 0,2 8 0,-1-1 0,0 1 0,0-1 0,-2 14 0,1-12 0,0 42 0,2-24 0,-2 0 0,-1 0 0,-1 0 0,-1 0 0,-13 49 0,9-59-11,1-1-1,2 1 1,-4 26 0,7-31-216</inkml:trace>
</inkml:ink>
</file>

<file path=ppt/ink/ink14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5"/>
    </inkml:context>
    <inkml:brush xml:id="br0">
      <inkml:brushProperty name="width" value="0.05" units="cm"/>
      <inkml:brushProperty name="height" value="0.05" units="cm"/>
      <inkml:brushProperty name="color" value="#FFFFFF"/>
    </inkml:brush>
  </inkml:definitions>
  <inkml:trace contextRef="#ctx0" brushRef="#br0">27 1 31278,'9'195'1345,"-10"-123"-1338,-19 129-1,13-153-395,-1 79-1,8-134-957</inkml:trace>
</inkml:ink>
</file>

<file path=ppt/ink/ink14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5"/>
    </inkml:context>
    <inkml:brush xml:id="br0">
      <inkml:brushProperty name="width" value="0.05" units="cm"/>
      <inkml:brushProperty name="height" value="0.05" units="cm"/>
      <inkml:brushProperty name="color" value="#FFFFFF"/>
    </inkml:brush>
  </inkml:definitions>
  <inkml:trace contextRef="#ctx0" brushRef="#br0">1 43 31486,'1'-32'539,"1"21"-83,1 23-298,11 157-168,-8 177 0,-6-245-74,0-86-30,0-8-2915</inkml:trace>
</inkml:ink>
</file>

<file path=ppt/ink/ink14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5"/>
    </inkml:context>
    <inkml:brush xml:id="br0">
      <inkml:brushProperty name="width" value="0.05" units="cm"/>
      <inkml:brushProperty name="height" value="0.05" units="cm"/>
      <inkml:brushProperty name="color" value="#FFFFFF"/>
    </inkml:brush>
  </inkml:definitions>
  <inkml:trace contextRef="#ctx0" brushRef="#br0">0 116 31662,'0'0'529,"3"0"-369,33-6-96,14-12-64,12 3 16,10-2-16,3 2 0,0-3 16,-3 7-16,-13 5 0,-13-3-16,-13 9-64,-17 0-368,-26 9-5619</inkml:trace>
</inkml:ink>
</file>

<file path=ppt/ink/ink14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6"/>
    </inkml:context>
    <inkml:brush xml:id="br0">
      <inkml:brushProperty name="width" value="0.05" units="cm"/>
      <inkml:brushProperty name="height" value="0.05" units="cm"/>
      <inkml:brushProperty name="color" value="#FFFFFF"/>
    </inkml:brush>
  </inkml:definitions>
  <inkml:trace contextRef="#ctx0" brushRef="#br0">7 59 28877,'-7'6'2834,"33"-6"-2562,20 0 16,20 0-208,2 0-64,11-14 16,0 2-32,-14 0 0,-9 3 0,-17 3-32,-13-3-416,-19 6-1825</inkml:trace>
</inkml:ink>
</file>

<file path=ppt/ink/ink14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6"/>
    </inkml:context>
    <inkml:brush xml:id="br0">
      <inkml:brushProperty name="width" value="0.05" units="cm"/>
      <inkml:brushProperty name="height" value="0.05" units="cm"/>
      <inkml:brushProperty name="color" value="#FFFFFF"/>
    </inkml:brush>
  </inkml:definitions>
  <inkml:trace contextRef="#ctx0" brushRef="#br0">152 143 26924,'-1'-20'2611,"1"10"-2024,0 1 1,0 0-1,1-1 1,2-15 0,-2 22-582,0 1-1,0-1 1,0 0 0,1 1 0,-1-1 0,0 0 0,1 1 0,0 0 0,0-1 0,0 1 0,0 0 0,0 0 0,0 0-1,0 0 1,1 0 0,-1 0 0,0 1 0,1-1 0,3-1 0,4 0 2,-1 0-1,1 1 1,0 0 0,0 1-1,0 0 1,0 0 0,15 1-1,-23 0-7,0 1 0,0-1 1,0 0-1,0 1 0,0-1 0,0 1 0,0 0 0,0-1 0,-1 1 0,1 0 0,0 0 0,0 0 0,-1 0 1,1 1-1,0-1 0,-1 0 0,1 1 0,-1-1 0,0 1 0,1 0 0,-1-1 0,0 1 0,0 0 0,0 0 1,0 0-1,-1 0 0,1-1 0,0 1 0,-1 0 0,1 0 0,-1 4 0,3 8 0,-2 0 0,0 1 0,-1 23 0,-1-18 0,0-9 0,0 1 0,-1-1 0,0 0 0,-1 0 0,0-1 0,-1 1 0,0 0 0,0-1 0,-2 0 0,1 0 0,-1-1 0,0 1 0,-10 10 0,-13 13 0,-1-1 0,-36 29 0,52-49 0,-6 7 0,8-7 0,0-1 0,0 0 0,-2-1 0,1-1 0,-1 0 0,-16 8 0,30-17 0,0 0 0,0-1 0,1 1 0,-1 0 0,0 0 0,0 0 0,0-1 0,0 1 0,0 0 0,0 0 0,0-1 0,0 1 0,0 0 0,0 0 0,0 0 0,-1-1 0,1 1 0,0 0 0,0 0 0,0 0 0,0 0 0,0-1 0,0 1 0,0 0 0,0 0 0,-1 0 0,1 0 0,0-1 0,0 1 0,0 0 0,0 0 0,-1 0 0,1 0 0,0 0 0,0 0 0,0-1 0,0 1 0,-1 0 0,1 0 0,0 0 0,0 0 0,0 0 0,-1 0 0,1 0 0,0 0 0,0 0 0,0 0 0,-1 0 0,1 0 0,0 0 0,0 0 0,-1 0 0,1 0 0,0 0 0,0 1 0,0-1 0,0 0 0,-1 0 0,1 0 0,0 0 0,0 0 0,0 0 0,0 0 0,-1 1 0,1-1 0,0 0 0,0 0 0,0 1 0,0-3 0,0-4 0,1 1 0,0 0 0,0 0 0,0 0 0,0 1 0,1-1 0,0 0 0,0 0 0,0 1-1,0-1 1,1 1 0,0 0 0,-1 0 0,2 0 0,-1 0 0,0 0 0,1 1 0,0-1 0,0 1 0,0 0 0,0 0 0,0 1 0,7-4 0,0 1 1,0 0 1,1 0-1,-1 1 1,1 1-1,0 0 0,0 0 1,0 1-1,0 1 1,14 0-1,-22 1-1,-1 1-1,0-1 1,1 1 0,-1-1-1,0 1 1,0 1-1,1-1 1,-1 0-1,0 1 1,0-1 0,0 1-1,0 0 1,-1 0-1,1 0 1,0 0-1,-1 1 1,0-1 0,1 1-1,-1-1 1,0 1-1,0 0 1,-1 0-1,1 0 1,1 3 0,5 11-3,-2 0 1,1 1 0,4 25 0,1-2-24,-10-34-79,0 0 1,1-1-1,0 0 1,1 1-1,7 10 1,2-4-1142</inkml:trace>
</inkml:ink>
</file>

<file path=ppt/ink/ink14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8"/>
    </inkml:context>
    <inkml:brush xml:id="br0">
      <inkml:brushProperty name="width" value="0.05" units="cm"/>
      <inkml:brushProperty name="height" value="0.05" units="cm"/>
      <inkml:brushProperty name="color" value="#FFFFFF"/>
    </inkml:brush>
  </inkml:definitions>
  <inkml:trace contextRef="#ctx0" brushRef="#br0">2 618 31662,'0'0'619,"0"11"-440,-1 3-177,1-7-2,0-1 0,0 0 0,0 1 0,1-1 1,0 1-1,2 6 0,-2-11 0,0 0 0,0 0 0,0 0 0,0-1 0,0 1 0,0 0 0,0-1 0,1 1 0,-1-1 0,0 1 0,1-1 0,0 0 0,-1 1 0,1-1 0,0 0 0,0 0 0,-1 0 0,1 0 0,0-1 0,0 1 0,0 0 0,0-1 0,0 1 0,3-1 0,-2 1 1,0-1 0,0 1 0,0-1 1,0 1-1,0-1 0,0 0 0,0-1 0,0 1 1,-1 0-1,1-1 0,0 0 0,0 1 0,0-1 0,0 0 1,0-1-1,-1 1 0,6-3 0,-5 0 1,1 0-1,-1 0 0,0 0 1,0 0-1,0-1 0,0 1 1,-1-1-1,0 0 0,3-6 1,3-11 2,-2 1 1,0-1 0,-1 0 0,-1-1 0,1-29-1,-4-117 15,-2 84-21,0 50 9,-1 1 1,-2 0-1,-1 0 1,-19-66-1,24 100-5,0-1 0,-1 0-1,1 1 1,0-1 0,0 1 0,0-1-1,0 0 1,0 1 0,-1-1 0,1 1-1,0-1 1,0 1 0,-1-1 0,1 1-1,0-1 1,-1 1 0,1-1 0,-1 1-1,1 0 1,-1-1 0,1 1-1,-1-1 1,1 1 0,-1 0 0,1 0-1,-1-1 1,1 1 0,-2 0 0,1 0-3,0 1 1,1 0 0,-1 0 0,0 0-1,1 0 1,-1 0 0,0 0-1,1 0 1,-1 0 0,1 0 0,-1 0-1,1 0 1,0 0 0,-1 0-1,1 0 1,0 1 0,0 1 0,-9 75 5,3 0 0,6 115 0,2-78-7,-2-114 2,-1 25-3,2-1 1,0 1-1,2 0 0,8 35 1,-9-55 2,0 1 0,0-1-1,1 0 1,-1 0 0,1 0 0,1 0 0,-1 0 0,1 0 0,0-1 0,0 0-1,1 0 1,0 0 0,0 0 0,0-1 0,0 0 0,1 0 0,-1 0 0,1-1-1,0 0 1,0 0 0,0 0 0,9 2 0,-4-2 2,1 0-1,-1-1 1,1-1 0,0 0-1,0 0 1,18-2-1,-24 1 0,0-1-1,0 0 0,0 0 1,0-1-1,0 1 0,0-1 1,0-1-1,0 1 0,-1-1 1,1 0-1,-1 0 0,0-1 1,9-7-1,-5 2-1,-1-2 0,0 1 0,0-1 0,-1 0 0,-1-1 0,0 0 0,0 0 0,-1 0 0,-1 0 0,0-1 0,4-20 0,-2-11-5,-1 0 0,-2-50 0,-2 24 4,-1 68 2,0-1-1,0 1 1,0 0 0,0-1-1,0 1 1,1-1 0,-1 1 0,1-1-1,0 1 1,0 0 0,-1-1-1,1 1 1,1 0 0,-1 0 0,0 0-1,0 0 1,1 0 0,0 0-1,-1 0 1,1 0 0,0 0 0,0 1-1,0-1 1,0 1 0,0-1-1,3-1 1,3 2-1,-1-1 0,0 1 0,0 0 0,1 1 0,-1 0 0,0 0 0,12 2 0,-16-2 1,-1 1-2,1-1 0,0 1 0,0 0 0,-1 0 0,1 0 0,-1 0 0,1 0 0,-1 0 0,1 1 0,-1 0 0,0-1 0,1 1 0,-1 0 0,3 4 0,16 11-13,-18-16 15,-4-27 0,0 25 1,0 0 0,-1 0 0,1 0 0,-1 0 0,1 0 1,-1 0-1,0 0 0,1 1 0,-1-1 0,0 0 1,0 1-1,1 0 0,-1-1 0,0 1 0,0 0 0,0 0 1,1 0-1,-4 0 0,-34 4 6,34-2-7,0 0 0,0 0 0,1 0 0,-1 1 0,1 0 0,0 0 0,0 0 0,0 0 0,0 1 0,0-1 0,1 1 0,-1 0 0,1 0 0,0 1 0,0-1 0,1 0 0,-1 1 0,1 0 0,0 0 0,-1 5 0,-2 5 0,0 0 0,1 1 0,1-1 0,1 1 0,-1 22 0,2-15 0,0-9 0,0 0 0,1 0 0,1 0 0,0 0 0,6 25 0,-6-35 0,1-1 0,0 1 0,-1 0 0,2 0 0,-1-1 0,0 1 0,0-1 0,1 0 0,0 0 0,0 0 0,0 0 0,0 0 0,0 0 0,1-1 0,-1 1 0,1-1 0,-1 0 0,1 0 0,0-1 0,0 1 0,0-1 0,0 0 0,0 0 0,4 1 0,-1-1 1,1 1 1,-1-1-1,0 0 1,1-1-1,-1 0 1,0 0-1,1-1 1,-1 1-1,0-2 0,12-2 1,-15 2-1,0 1 0,-1-1-1,1 0 1,0 0 0,-1-1 0,1 1 0,-1-1 0,0 0 0,0 0-1,0 0 1,0 0 0,0 0 0,-1 0 0,1-1 0,-1 0-1,0 1 1,0-1 0,2-8 0,0-2-1,0-1 0,-2 0 0,0 0 0,0 0 0,-2-1 0,-1-25 0,0 5 0,1 12 6,-5-43 1,4 61-6,0 0 0,0 0 0,-1 1 0,1-1 1,-1 0-1,-1 0 0,1 1 0,-1-1 0,0 1 1,0 0-1,0 0 0,-1 0 0,-4-4 0,5 12-1,0 32 1,5 68 1,-1-66-2,-1-27-1,1 0 0,0-1 0,1 1 0,0-1 0,0 1 1,1-1-1,1 0 0,-1 0 0,1 0 0,1-1 0,-1 1 0,11 13 0,-10-16 1,1-1 0,-1 1 0,1-1 0,0 0 0,0 0 0,1 0 0,-1-1 0,1 0-1,0-1 1,0 1 0,1-1 0,-1-1 0,1 1 0,-1-1 0,1 0 0,10 0 0,-10-1 2,0 0 0,0-1 0,-1 0 0,1 0 0,13-3 0,-17 2-2,-1 0 0,1 0 0,-1 0 0,1-1 0,-1 0 0,0 1 1,0-1-1,0 0 0,0-1 0,0 1 0,0 0 0,-1-1 0,1 1 0,2-6 0,2-1 0,-1-1 0,0-1 0,-1 1 0,0-1 0,-1 0 0,0 0 0,0 0 0,-1 0 0,2-19 0,-1-9 0,-2-60 0,-3 68 0,1 30 0,0 0 0,-1 0 0,1 0 0,-1 0 0,1 1 0,-1-1 0,1 0 0,-1 0 0,0 1 0,1-1 0,-1 1 0,0-1 0,1 0 0,-1 1 0,0-1 0,0 1 0,0-1 0,1 1 0,-1 0 0,0-1 0,0 1 0,0 0 0,0 0 0,0 0 0,0-1 0,0 1 0,0 0 0,0 0 0,1 0 0,-1 1 0,0-1 0,0 0 0,0 0 0,0 0 0,0 1 0,0-1 0,0 0 0,0 1 0,1-1 0,-1 1 0,0-1 0,0 1 0,1-1 0,-1 1 0,-1 0 0,0 3 0,0 1 0,0-1 0,0 0 0,1 1 0,-1-1 0,1 1 0,0 0 0,0-1 0,1 1 0,-1 7 0,2 58 0,0-33 0,-1-34 0,0 1-1,1-1 1,-1 1 0,0-1-1,1 0 1,0 1 0,0-1-1,0 0 1,0 0-1,1 1 1,-1-1 0,1 0-1,0 0 1,-1-1 0,1 1-1,1 0 1,-1 0 0,0-1-1,1 0 1,-1 1 0,1-1-1,0 0 1,0 0 0,0 0-1,0-1 1,4 3 0,0-2-1,0 0 1,1 0-1,-1 0 0,0-1 1,0 0-1,1-1 1,-1 1-1,0-1 1,1-1-1,-1 1 1,14-4-1,-18 3 2,0 0-1,0 0 1,0 0-1,0-1 1,0 1 0,-1-1-1,1 1 1,0-1 0,-1 0-1,1 0 1,-1 0-1,0-1 1,0 1 0,4-5-1,-2 0 1,0 1 0,0-1 0,-1 0 0,0 0 0,4-14 0,-1-4-1,-2 0 1,3-43-1,-4 2 6,-3 54 15,0 50-16,10 668 11,-9-644-16,-2 175-3,0-235 3,1-1-1,0 1 1,0 0 0,-1-1-1,1 1 1,-1-1-1,1 0 1,-1 1 0,0-1-1,1 1 1,-1-1-1,0 0 1,0 0 0,0 1-1,0-1 1,0 0-1,0 0 1,0 0-1,-1 0 1,1 0 0,0 0-1,0-1 1,-1 1-1,1 0 1,-1-1 0,1 1-1,0 0 1,-1-1-1,1 0 1,-1 1 0,0-1-1,1 0 1,-1 0-1,-1 0 1,0 0 0,0 0 0,0 0 0,0 0 0,0-1 0,0 1 0,0-1 0,0 0 0,0 0 0,1 0 0,-1 0 1,0 0-1,1-1 0,-1 1 0,1-1 0,-1 0 0,1 0 0,0 0 0,-3-2 0,-4-9-3,0-1 1,1 0-1,0 0 1,1 0-1,1-1 1,0-1-1,1 1 1,-4-21 0,4 8-17,1 0 1,1 0-1,1 0 1,2-32-1,1 55 18,-1 1 0,1-1 0,0 1 0,1 0 1,-1-1-1,1 1 0,-1 0 0,1 0 0,1 0 0,-1 0 0,1 1 0,-1-1 0,1 0 0,3-3 0,7-5 2,1 0-1,18-13 1,-12 10-2,63-46-5,-28 22 38,58-54 0,-99 79-24,0 0-1,-1-1 1,0-1-1,-1 0 1,-1 0-1,0-1 0,-2-1 1,12-26-1,-15 24-4,-2-1-1,0 1 0,-1-1 1,-1 1-1,-1-1 0,-2-28 1,1 23 2,0 23-5,1 1 1,-1 0-1,0 0 1,0 0 0,-1-1-1,1 1 1,0 0 0,-1 0-1,1 0 1,-1-1-1,0 1 1,0 0 0,0 0-1,0 0 1,0 0-1,0 0 1,0 1 0,-1-1-1,1 0 1,-1 0-1,1 1 1,-3-2 0,1 1-1,0 1 0,-1 0 0,1 0-1,0 0 1,0 1 0,-1-1 0,1 1 0,0 0 0,-1 0 0,1 0 0,0 0 0,-1 0 0,1 1 0,-4 1 0,6-2 0,-1 1 0,1 0 0,-1 0 0,1-1 0,-1 1 0,1 0 0,-1 0 0,1 1 0,0-1 0,0 0 0,0 0 0,0 1 0,0-1 0,0 0 0,0 1 0,0-1 0,0 1 0,1-1 0,-1 1 0,0 0 0,1-1 0,0 1 0,-1-1 0,1 3 0,-6 47 0,6-44 0,-1-4 0,-2 41 0,2-1 0,7 68 0,-5-99 0,1-1 0,1 1 0,0 0 0,0 0 0,1-1 0,0 0 0,1 0 0,1 0 0,0-1 0,0 1 0,1-1 0,0-1 0,0 1 0,12 10 0,-14-16 0,1 0 0,0 1 0,0-2 0,0 1 0,0-1 0,0 0 0,1 0 0,-1-1 0,1 0 0,12 3 0,1-2 0,0-2 0,27 0 0,-42-1 0,-1 1 0,0-1 0,0-1 0,0 1 0,0 0 0,0-1 0,0 0 0,0 0 0,0 0 0,0-1 0,0 1 0,-1-1 0,1 0 0,-1 0 0,1 0 0,-1 0 0,0-1 0,0 1 0,5-6 0,-4 2 0,0 1 0,-1-1 0,0 0 0,0 1 0,-1-1 0,1-1 0,-1 1 0,-1 0 0,1 0 0,-1-1 0,1-8 0,3-56 0,-5-77 0,-1 64 0,1 83 0,0-1 0,0 1 0,0 0 0,1 0 0,-1 0 0,0 0 0,1-1 0,-1 1 0,1 0 0,-1 0 0,1 0 0,-1 0 0,1 0 0,0 0 0,0 0 0,-1 0 0,1 0 0,0 0 0,0 1 0,0-1 0,0 0 0,0 0 0,0 1 0,0-1 0,0 1 0,0-1 0,0 1 0,1-1 0,-1 1 0,0 0 0,0-1 0,0 1 0,2 0 0,5-1 0,1 1 0,-1-1 0,17 3 0,-14-1 0,-7 0 0,0 0 0,0 0 0,0 0 0,-1 0 0,1 1 0,0-1 0,-1 1 0,1 0 0,-1 1 0,1-1 0,-1 0 0,0 1 0,0 0 0,0 0 0,-1 0 0,1 0 0,-1 0 0,1 0 0,-1 1 0,0-1 0,0 1 0,-1-1 0,3 9 0,1-1 0,-1 1-1,-1 0 1,0 1 0,-1-1-1,0 0 1,0 20-1,-2 183-12,1-214 13,-1 1 0,0-1 1,1 1-1,0-1 0,-1 0 0,1 1 1,0-1-1,-1 0 0,1 0 0,0 1 1,0-1-1,0 0 0,0 0 0,0 0 0,0 0 1,0 0-1,0 0 0,1-1 0,-1 1 1,0 0-1,1 0 0,-1-1 0,0 1 1,1-1-1,-1 1 0,1-1 0,-1 0 1,1 0-1,-1 1 0,0-1 0,1 0 0,-1 0 1,3-1-1,3 2 1,0-1 0,0-1 0,0 1 1,-1-1-1,1 0 0,12-4 0,-15 3-1,1-1 0,0 0 0,-1 0 0,0 0 0,1 0 0,-1-1 0,-1 1 0,1-1 0,0 0 0,-1 0 0,0-1 0,0 1 0,0-1 0,-1 1 0,1-1 0,2-9 0,2-4 0,-2 0 0,0 0 0,4-30 0,0-45 0,-9 65 0,3 1 0,0 0 0,1-1 0,2 1 0,10-30 0,-15 54 0,1 1 0,-1 0 0,1-1 0,0 1 0,0 0 0,0 0 0,0 0 0,0 0 0,0 0 0,0 1 0,1-1 0,-1 1 0,0-1 0,1 1 0,-1 0 0,1 0 0,0 0 0,-1 0 0,1 0 0,0 1 0,0-1 0,0 1 0,-1 0 0,1 0 0,0 0 0,0 0 0,0 0 0,-1 1 0,1-1 0,0 1 0,0 0 0,-1-1 0,1 1 0,0 1 0,4 1 0,-1 3 0,1 1 0,-1-1 0,0 1 0,-1 0 0,1 0 0,-2 0 0,1 1 0,-1 0 0,0 0 0,4 11 0,0 2 0,-1 1 0,-1 0 0,4 23 0,-6-5-5,-2 0-1,-3 49 1,1-82 5,-1 4 0,0 0 0,0 0 0,-1 0 0,-1-1 0,0 1 0,0-1 0,-1 1 0,0-1 0,-1 0 0,0-1 0,0 1 0,-1-1 0,-1 0 0,1-1 0,-9 9 0,14-15 0,-1-1 0,1 1 0,-1-1 1,1 0-1,-1 1 0,0-1 0,1 0 0,-1 0 0,0 0 0,0 0 0,0 0 1,0 0-1,0-1 0,0 1 0,0-1 0,0 1 0,0-1 0,0 0 1,0 0-1,0 0 0,0 0 0,0 0 0,0 0 0,-1-1 0,1 1 1,0-1-1,0 1 0,0-1 0,0 0 0,1 1 0,-1-1 0,0 0 0,-3-3 1,0 0-1,1 0 1,0 0 0,0 0 0,0-1 0,0 0-1,0 0 1,1 0 0,0 0 0,0 0 0,-3-9-1,-4-14 0,1-1 0,1-1 0,1 1 0,2-1 0,1 0 0,0-53 0,5 83 0,-1-1 0,0 1 1,1 0-1,-1 0 0,0-1 0,1 1 0,-1 0 0,1-1 0,-1 1 0,1 0 0,-1 0 0,0 0 0,1 0 0,-1 0 1,1-1-1,-1 1 0,1 0 0,-1 0 0,1 0 0,-1 0 0,1 0 0,-1 0 0,1 0 0,-1 1 0,1-1 0,-1 0 1,1 0-1,-1 0 0,1 1 0,-1-1 0,5 1 0,-1 0 0,0 1 0,1 0 0,-1 0 0,0 0 0,-1 1 0,1-1 0,0 1 0,-1 0 0,1 0 0,3 4 0,37 45 0,-32-36 0,11 13 6,40 38 0,-53-58-43,1 0 0,0-1 0,1 0-1,-1 0 1,2-1 0,-1-1 0,16 6 0,21 2-783</inkml:trace>
</inkml:ink>
</file>

<file path=ppt/ink/ink14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9"/>
    </inkml:context>
    <inkml:brush xml:id="br0">
      <inkml:brushProperty name="width" value="0.05" units="cm"/>
      <inkml:brushProperty name="height" value="0.05" units="cm"/>
      <inkml:brushProperty name="color" value="#FFFFFF"/>
    </inkml:brush>
  </inkml:definitions>
  <inkml:trace contextRef="#ctx0" brushRef="#br0">7 580 31871,'-4'-4'736,"2"14"-571,1 23-314,1-29 216,0 13-70,1-1 0,0 0 0,1 1 1,1-1-1,9 31 0,-11-44 2,0 1 0,0-1 0,1 1 0,-1-1-1,1 0 1,0 1 0,0-1 0,0 0 0,0 0 0,1-1 0,-1 1 0,1 0 0,0-1-1,-1 1 1,1-1 0,0 0 0,0 0 0,1 0 0,-1 0 0,0-1 0,1 0 0,-1 1-1,1-1 1,-1 0 0,1 0 0,0-1 0,-1 1 0,1-1 0,0 0 0,-1 0-1,1 0 1,6-1 0,-8 0 2,0 1-1,0-1 1,-1 0 0,1 1-1,-1-1 1,1 0-1,0 0 1,-1 0 0,0 0-1,1 0 1,-1 0-1,0-1 1,1 1 0,-1 0-1,0-1 1,0 1 0,0-1-1,0 1 1,0-1-1,-1 1 1,2-3 0,10-41 5,-10 38-7,5-41 8,2-77 1,-9 89-8,2 0 0,2 0 0,1 0 1,14-50-1,-17 82 0,-1 0-1,0 0 1,1 0 0,0 0 0,0 1 0,0-1-1,0 1 1,1-1 0,-1 1 0,1 0-1,0 0 1,0 0 0,0 0 0,4-3-1,-2 4-1,0 0 0,-1 0-1,1 0 1,0 1 0,0 0-1,0-1 1,0 2 0,0-1-1,0 1 1,10 0 0,-8 0 2,8-1-3,0 2 0,0 0 0,19 4 0,-30-5-1,0 1 0,-1 0 0,1 1 0,0-1 0,0 1 0,-1-1 0,1 1 0,-1 0 0,0 1 0,1-1 1,-1 0-1,0 1 0,-1 0 0,1 0 0,0 0 0,-1 0 0,4 6 0,-6-9 5,1 0-1,-1 0 1,0 0 0,0 1 0,0-1-1,0 0 1,0 0 0,0 0 0,0 1-1,0-1 1,0 0 0,0 0 0,0 0-1,0 1 1,0-1 0,0 0-1,0 0 1,0 0 0,0 1 0,0-1-1,0 0 1,-1 0 0,1 0 0,0 1-1,0-1 1,0 0 0,0 0 0,0 0-1,0 0 1,-1 1 0,1-1 0,0 0-1,0 0 1,0 0 0,0 0 0,-1 0-1,1 0 1,0 0 0,0 1 0,0-1-1,-1 0 1,1 0 0,0 0-1,0 0 1,0 0 0,-1 0 0,1 0-1,0 0 1,0 0 0,0 0 0,-1 0-1,1 0 1,0 0 0,-13-1 17,12 1-15,-31-7 22,-7 0-12,32 7-10,-2-1-2,-1 1-1,1 1 1,0 0-1,-15 3 1,20-3-2,1 1 1,0-1-1,-1 1 1,1 0-1,0 0 0,0 0 1,0 0-1,0 0 1,0 1-1,0 0 0,1-1 1,-1 1-1,1 0 1,-2 4-1,-3 3 1,0 1 0,1 0 0,1 0 0,0 1 0,0 0 0,1 0 0,1 0 0,-4 19 0,4-5 0,2 0 0,0 0 0,3 29 0,-2-49 0,1 1 0,0 0 0,0-1 0,1 0 0,0 1 0,0-1 0,0 0 0,1 0 0,0 0 0,0 0 0,0-1 0,1 1 0,0-1 0,0 0 0,0 0 0,1 0 0,0 0 0,0-1 0,0 0 0,8 5 0,-3-3 0,1-1 0,-1 0 1,1-1-1,0 0 0,0 0 0,1-1 1,-1-1-1,1 0 0,-1-1 0,21 0 1,-17 0 3,-2-1-2,-1 0-1,0-1 1,1 0 0,20-5 0,-29 5-2,0 0 0,0-1 0,0 0 0,-1 1 0,1-2 0,-1 1 0,1 0 0,-1-1 0,0 1 0,0-1 0,0 0 0,0 0 0,0 0 0,-1 0 0,1-1 0,-1 1 0,0-1 0,2-4 0,0-3 1,0 1 0,-1-1 0,-1 0 0,0 1-1,0-1 1,-1 0 0,0 0 0,-1-18 0,-1 12 0,-1 1 1,0 0-1,-1-1 0,-1 1 1,-6-17-1,5 20 0,-1 0-1,0 0 1,-1 1 0,-14-20-1,19 28 0,-1 1 0,0 0 0,1-1 0,-2 1 0,1 0 0,0 0 0,0 1 0,-1-1 0,0 1 0,1 0 0,-1 0 0,0 0 0,0 0 0,0 0 0,-1 1 0,1 0 0,0 0 0,0 0 0,-5 0 0,8 1 0,0 1-1,0-1 1,0 0 0,0 0 0,0 1 0,0-1 0,0 1 0,0-1 0,0 1 0,0 0 0,0-1-1,0 1 1,0 0 0,1-1 0,-1 1 0,0 0 0,1 0 0,-1 0 0,0 0 0,1 0 0,-1-1-1,1 1 1,-1 0 0,1 0 0,0 0 0,-1 1 0,1-1 0,0 2 0,-5 35-1,5-31-1,-2 8-7,1 0 0,1 1 0,0-1 0,1 1-1,4 20 1,-4-33 5,0 1 0,0 0 0,1-1 0,-1 1 0,1-1 0,0 0 0,0 1 0,0-1 0,0 0 0,0 0 0,1 0 0,-1-1 0,1 1 0,0-1 0,0 1 0,0-1 0,0 0 0,0 0 0,0 0 0,0 0 0,1-1-1,-1 1 1,1-1 0,0 0 0,-1 0 0,1 0 0,5 0 0,8 1 4,0 0-1,19-2 1,-31 0 2,-1 0 0,1-1 0,-1 1 0,1-1 0,-1 0 0,0 0 0,1 0 0,-1-1 0,0 0 0,0 0 0,0 0 0,0 0 0,6-5 0,-5 1 3,1-1 0,-1 0 0,0-1 1,-1 1-1,1-1 0,-2 0 0,1 0 0,-1 0 1,0 0-1,-1-1 0,3-16 0,0-12 18,2-53 0,-7 85-22,2-211 28,-3 120 4,-4 77-22,0 16-7,-1 16-11,-4 42 6,2 0 0,3 1 1,2 74-1,3-103 1,-20 412 10,3-134-4,14-22-6,3-282 0,0 1 0,0 0 0,0-1 0,0 1 0,0 0 0,0-1 0,-1 1 0,1-1 0,0 1 0,-1 0 0,0-1 0,1 1 0,-1-1 0,0 1 0,0-1 0,-2 3 0,2-3-1,0-1 1,0 1-1,-1 0 0,1-1 1,0 1-1,-1-1 1,1 0-1,0 1 0,-1-1 1,1 0-1,-1 0 1,1 0-1,0 0 0,-1 0 1,1 0-1,0-1 1,-1 1-1,1 0 0,-1-1 1,1 1-1,-2-2 1,-1 0-1,1 0 1,-1 0 0,1 0 0,0-1 0,-1 0 0,1 0 0,1 0-1,-1 0 1,0 0 0,1 0 0,-1-1 0,1 1 0,0-1 0,0 1-1,1-1 1,-1 0 0,-1-7 0,0 5 0,-8-23-3,2 0 0,0-1-1,2 0 1,-5-50 0,7 12-5,3-70 0,3 128 8,0-1 0,0 1 0,1 0 0,1 0 0,-1 0 0,1 0 0,1 0 0,0 1 0,1-1 0,-1 1 0,2 0 0,-1 0 0,1 1 0,1 0 0,9-11 0,-1 6 0,-1 0 0,2 1 0,-1 0 0,2 2 0,-1 0 0,1 0 0,25-9 0,53-12-183,-67 23-160,-23 5-1164</inkml:trace>
</inkml:ink>
</file>

<file path=ppt/ink/ink14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4"/>
    </inkml:context>
    <inkml:brush xml:id="br0">
      <inkml:brushProperty name="width" value="0.05" units="cm"/>
      <inkml:brushProperty name="height" value="0.05" units="cm"/>
      <inkml:brushProperty name="color" value="#FFFFFF"/>
    </inkml:brush>
  </inkml:definitions>
  <inkml:trace contextRef="#ctx0" brushRef="#br0">336 5 31871,'-17'-2'127,"0"0"1,1 1-1,-1 1 1,-28 3-1,39-1-121,0 0 0,-1 0 0,2 0 0,-1 0 0,0 1 0,0 0 0,1 0 0,0 1 0,0 0 0,0 0 0,0 0 0,0 0 0,1 1 0,-1-1 1,-3 7-1,-11 14 11,-26 45 0,45-70-17,-11 18 3,2 1 1,0 0-1,0 1 1,2-1-1,1 2 1,0-1-1,2 1 0,0-1 1,1 1-1,1 0 1,1 0-1,1 0 1,5 40-1,-3-53-2,-1-1 0,2 1-1,-1 0 1,1-1 0,0 0 0,1 1 0,0-1 0,0-1-1,0 1 1,1 0 0,0-1 0,0 0 0,1 0 0,-1-1-1,1 1 1,0-1 0,1-1 0,0 1 0,-1-1-1,1 0 1,1-1 0,-1 1 0,0-1 0,11 2 0,9 2 3,1-1 0,-1-2 0,1 0 0,0-2 0,45-3 0,-65 1-2,0-1-1,0 0 0,-1 0 0,1-1 0,-1 0 0,1 0 1,-1-1-1,0 0 0,0 0 0,0-1 0,0 0 1,-1 0-1,0-1 0,11-9 0,-13 11-3,-1-1 0,1 0-1,-1 0 1,0 0 0,-1 0-1,1-1 1,-1 1 0,1-1-1,-1 0 1,-1 1 0,1-1 0,-1 0-1,0 0 1,0 0 0,0 0-1,0 0 1,-1 0 0,0 0-1,0 0 1,-1 0 0,1 0 0,-1 0-1,-3-9 1,4 13-35,-1-1 0,1 1-1,-1 0 1,0-1 0,1 1 0,-1 0 0,0-1 0,0 1 0,0 0-1,0 0 1,0 0 0,-1 0 0,0-1 0,-25-14-2044</inkml:trace>
</inkml:ink>
</file>

<file path=ppt/ink/ink1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9"/>
    </inkml:context>
    <inkml:brush xml:id="br0">
      <inkml:brushProperty name="width" value="0.025" units="cm"/>
      <inkml:brushProperty name="height" value="0.025" units="cm"/>
      <inkml:brushProperty name="color" value="#FFFFFF"/>
    </inkml:brush>
  </inkml:definitions>
  <inkml:trace contextRef="#ctx0" brushRef="#br0">224 191 32063,'-1'-19'130,"-1"1"1,-1-1 0,-1 1 0,-9-27-1,12 43-128,0 1 0,-1-1 0,1 1-1,0-1 1,-1 1 0,1-1 0,-1 1-1,1 0 1,-1-1 0,0 1 0,1 0 0,-1 0-1,0 0 1,0 1 0,0-1 0,0 0-1,0 1 1,0-1 0,0 1 0,0 0 0,0-1-1,0 1 1,0 0 0,0 0 0,0 0-1,-3 1 1,0 0-2,0-1 1,0 1-1,0 0 0,0 0 1,0 1-1,0-1 0,1 1 0,-1 0 1,-8 5-1,6-1 0,-1 1 0,2-1 0,-1 1 0,1 0 0,0 1 0,0-1 0,1 1 0,0 1 0,1-1 0,0 0 0,0 1 0,-3 9 0,2 0 0,1 0-1,0 0 0,2 0 0,0 1 0,0 23 0,3-40 0,-1 1 0,0-1 0,1 0 0,-1 0 0,1 0 0,0 0 0,0 0 0,0 0 0,0-1 0,0 1 0,0 0 0,0 0 0,0-1 0,1 1 0,-1 0 0,1-1 0,-1 0 0,1 1 0,0-1 0,-1 0 0,1 0 0,0 0 0,0 0 0,0 0 0,0 0 0,0 0 0,0-1 0,0 1 0,0-1 0,4 1 0,8 1 7,0 0 0,1-1-1,19 0 1,-24-2 2,-8 2-8,1-1 0,0 0 0,-1 0 1,1 0-1,-1-1 0,1 1 1,-1-1-1,1 1 0,-1-1 0,1 0 1,-1 0-1,1 0 0,-1 0 1,0 0-1,0-1 0,0 1 0,0-1 1,0 1-1,0-1 0,3-2 0,-3 0 0,0-1 0,0 1 0,0 0 0,-1-1 0,1 1 0,-1-1 0,0 0 0,0 1 0,-1-1 0,1-7 0,2-55 0,-11-128 0,7 175 0,1 41 0,2 16 0,11 56 0,1 20 0,-12 59 0,-3-103 0,1-63-3,-1 1 1,0-1-1,0 0 1,0 1-1,-1-1 1,0 0-1,-1 0 1,1 0-1,-1 0 1,0 0-1,0-1 1,-1 0-1,0 1 1,0-1-1,0 0 1,0-1-1,-1 1 1,0-1-1,0 0 1,0 0-1,0 0 1,-1-1-1,0 0 1,1 0-1,-1 0 1,0-1-1,0 0 1,-1 0-1,1 0 1,0-1-1,-1 0 1,1 0-1,-13-1 1,19-2-849,0-11-2871</inkml:trace>
</inkml:ink>
</file>

<file path=ppt/ink/ink14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5"/>
    </inkml:context>
    <inkml:brush xml:id="br0">
      <inkml:brushProperty name="width" value="0.05" units="cm"/>
      <inkml:brushProperty name="height" value="0.05" units="cm"/>
      <inkml:brushProperty name="color" value="#FFFFFF"/>
    </inkml:brush>
  </inkml:definitions>
  <inkml:trace contextRef="#ctx0" brushRef="#br0">1 47 32127,'0'374'608,"10"-18"-608,-9-350 0,2-14 0,2-18 0,5-238 0,1-11 0,-10 259 0,1 0 0,0 1 0,1-1 0,0 1 0,2 0 0,5-16 0,-7 26 0,0 0 0,-1-1 0,2 1 0,-1 0 0,1 1 0,-1-1 0,2 1 0,-1-1 0,0 1 0,1 1 0,-1-1 0,1 0 0,0 1 0,0 0 0,1 0 0,-1 1 0,1 0 0,9-3 0,-9 3 0,1 0 0,-1 1 0,1 0 0,0 0 0,-1 0 0,1 1 0,0 0 0,-1 0 0,1 1 0,0 0 0,7 2 0,-11-2 0,0 0 0,0 1 0,0-1 0,0 0 0,-1 1 0,1 0 0,0 0 0,-1 0 0,1 0 0,-1 0 0,0 0 0,0 0 0,0 1 0,0-1 0,0 1 0,0 0 0,-1 0 0,1-1 0,-1 1 0,0 0 0,0 0 0,0 0 0,0 0 0,0 4 0,1 5 0,0 0 0,0 0 0,-2-1 0,1 1 0,-1 0 0,-1 0 0,0 0 0,-1 0 0,0 0 0,-1 0 0,-1-1 0,1 1 0,-2-1 0,1 0 0,-2-1 0,1 1 0,-14 17 0,-2-3 0,-1-2 0,-1-1 0,-1 0 0,-1-2 0,0-1 0,-41 23 0,66-42 0,0 0 0,0 0 0,0 1 0,-1-1 0,1 0 0,0 0 0,0 0 0,0 1 0,-1-1 0,1 0 0,0 0 0,0 0 0,-1 0 0,1 0 0,0 1 0,0-1 0,-1 0 0,1 0 0,0 0 0,-1 0 0,1 0 0,0 0 0,0 0 0,-1 0 0,1 0 0,0 0 0,-1 0 0,1 0 0,0 0 0,0-1 0,-1 1 0,1 0 0,0 0 0,0 0 0,-1 0 0,1 0 0,0 0 0,0-1 0,0 1 0,-1 0 0,1 0 0,0 0 0,0-1 0,0 1 0,-1 0 0,1 0 0,0-1 0,0 1 0,0 0 0,0 0 0,0-1 0,0 1 0,0 0 0,-1 0 0,1-1 0,0 1 0,0-1 0,2-9-3,-1 5 3,1 1 0,-1-1 0,1 1 0,0 0 0,0 0 0,0 0 0,1 0 0,0 0 0,-1 0 0,1 1 0,1-1 0,-1 1 0,0 0 0,1 0 0,0 0 0,-1 0 0,1 1 0,0 0 0,0-1 0,1 1 0,-1 1 0,0-1 0,1 1 0,-1-1 0,1 1 0,-1 1 0,10-1 0,-12 1 0,-1 0 1,1 0-1,0 1 0,-1-1 0,1 1 0,0-1 0,-1 1 0,1 0 1,-1 0-1,1-1 0,-1 1 0,1 0 0,-1 1 0,0-1 0,1 0 0,-1 0 1,0 0-1,0 1 0,0-1 0,0 1 0,1 1 0,18 40 0,-14-27 0,-4-12 0,18 44 0,37 62 0,-50-97 0,1-1 0,1 0 0,0-1 0,0 0 0,1 0 0,1-1 0,0 0 0,0 0 0,23 13 0,-29-20 37,-1-1 0,1 0 0,0-1 0,-1 1-1,1-1 1,0 0 0,0 0 0,0-1 0,0 1 0,0-1 0,7-1 0,-9 1-160,0 0 0,1-1 1,-1 0-1,0 0 0,0 0 1,0 0-1,5-3 0,-6 3-333,-1 0-1,1 0 0,0-1 0,-1 1 0,1-1 0,0 1 0,-1-1 0,0 0 0,1 1 0,-1-1 0,2-3 1,3-10-8231,2-9-9340</inkml:trace>
</inkml:ink>
</file>

<file path=ppt/ink/ink14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5"/>
    </inkml:context>
    <inkml:brush xml:id="br0">
      <inkml:brushProperty name="width" value="0.05" units="cm"/>
      <inkml:brushProperty name="height" value="0.05" units="cm"/>
      <inkml:brushProperty name="color" value="#FFFFFF"/>
    </inkml:brush>
  </inkml:definitions>
  <inkml:trace contextRef="#ctx0" brushRef="#br0">11 22 31823,'-1'-1'28,"0"1"0,1-1 0,-1 1 0,0-1 0,1 1 1,-1-1-1,0 0 0,1 1 0,-1-1 0,1 0 0,-1 0 1,1 1-1,0-1 0,-1 0 0,1 0 0,0 0 0,-1 1 1,1-1-1,0 0 0,0 0 0,0 0 0,0 0 1,0 0-1,0 1 0,0-3 0,22 2 211,0 2-271,184-1-224,-231 0-2530,-10 0-8830</inkml:trace>
</inkml:ink>
</file>

<file path=ppt/ink/ink14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6"/>
    </inkml:context>
    <inkml:brush xml:id="br0">
      <inkml:brushProperty name="width" value="0.05" units="cm"/>
      <inkml:brushProperty name="height" value="0.05" units="cm"/>
      <inkml:brushProperty name="color" value="#FFFFFF"/>
    </inkml:brush>
  </inkml:definitions>
  <inkml:trace contextRef="#ctx0" brushRef="#br0">0 29 31166,'19'-8'402,"-13"6"-233,-1-1 0,0 1-1,1-1 1,-1 0 0,5-4-1,-7 36-26,-16 133-128,1-14-15,11 133-4,1-281-3,0 0 0,-1 1 0,1-1 0,0 1 0,0-1 1,0 1-1,0-1 0,0 1 0,0-1 0,0 1 0,0-1 0,0 1 1,0-1-1,0 1 0,0-1 0,1 1 0,-1-1 0,0 1 1,0-1-1,0 1 0,1-1 0,-1 1 0,0-1 0,0 0 0,1 1 1,-1-1-1,0 0 0,1 1 0,-1-1 0,1 0 0,-1 1 1,0-1-1,1 0 0,-1 0 0,1 1 0,-1-1 0,1 0 0,-1 0 1,1 0-1,-1 0 0,1 1 0,-1-1 0,1 0 0,-1 0 1,1 0-1,-1 0 0,1 0 0,-1 0 0,1 0 0,0-1 0,14 1-1155</inkml:trace>
</inkml:ink>
</file>

<file path=ppt/ink/ink14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7"/>
    </inkml:context>
    <inkml:brush xml:id="br0">
      <inkml:brushProperty name="width" value="0.05" units="cm"/>
      <inkml:brushProperty name="height" value="0.05" units="cm"/>
      <inkml:brushProperty name="color" value="#FFFFFF"/>
    </inkml:brush>
  </inkml:definitions>
  <inkml:trace contextRef="#ctx0" brushRef="#br0">7 503 32223,'-7'254'208,"8"-253"-207,-1 0 0,0 0 0,0 0 0,0 0 1,1 0-1,-1 0 0,0 0 0,1 0 0,-1 0 0,1-1 0,-1 1 1,1 0-1,0 0 0,-1 0 0,1-1 0,0 1 0,-1 0 0,1-1 0,0 1 1,0-1-1,0 1 0,0-1 0,-1 1 0,1-1 0,0 1 0,0-1 1,0 0-1,0 1 0,0-1 0,0 0 0,0 0 0,0 0 0,0 0 1,2 0-1,37-3 68,-35 2-64,-1-1 0,1 1-1,-1-1 1,0-1-1,0 1 1,0-1 0,0 1-1,0-1 1,0 0 0,-1 0-1,1-1 1,-1 1 0,0-1-1,0 0 1,0 1-1,2-6 1,6-8 8,-2 0 0,12-30 0,0-14 0,-3-1 1,17-107-1,-21 94-2,27-88-1,-39 158-10,23-57-1,-24 59 2,1-1-1,0 1 0,0 0 0,0 0 0,1 0 1,-1 0-1,1 0 0,-1 1 0,1-1 1,0 1-1,0-1 0,0 1 0,1 0 0,5-3 1,-8 5-1,1 0 1,-1-1-1,1 1 0,-1 0 1,0 0-1,1 0 1,-1 0-1,1 0 1,-1 0-1,0 1 0,1-1 1,-1 0-1,0 1 1,1-1-1,-1 1 1,0-1-1,0 1 0,1-1 1,-1 1-1,0 0 1,0 0-1,0 0 1,0 0-1,0 0 0,0 0 1,0 0-1,0 0 1,0 0-1,0 0 0,-1 0 1,1 0-1,0 3 1,3 4-2,0 0 1,-1 0 0,4 16-1,-5-18 2,9 46-4,-3 1 1,-1-1-1,-3 2 1,-4 66-1,0-119 3,0 10 0,-1 0 0,0-1 0,-1 1 0,0-1 0,-1 1 0,0-1 0,0 0 1,-1 0-1,0-1 0,-1 1 0,0-1 0,-1 0 0,-12 16 0,13-19 1,1-1-1,-1 0 1,-1 0-1,1-1 1,-1 0 0,0 1-1,0-2 1,0 1-1,0-1 1,-1 0-1,1 0 1,-1-1-1,0 0 1,1 0-1,-1 0 1,0-1-1,0 0 1,0 0-1,-1-1 1,1 0-1,-11-1 1,16 0-1,1 1 0,-1-1 0,0 0 0,0 0 0,0 0 0,1 0 0,-1 0 0,0 0 0,1 0 0,-1 0 0,1 0 0,-1-1 0,1 1 0,0-1 0,-1 1 0,1-1 0,0 1 0,0-1 0,-1-3 0,-15-40-1,13 31-1,-2-4-1,1 0 0,0-1-1,-2-20 1,13 49 3,0 0 0,1-1 0,0 0 0,10 10 0,15 15 0,60 48 0,-74-69 0,-1 0 0,2-1 0,-1-1 0,2-1 0,33 13 0,-42-20 0,1 0 0,-1-1 0,1 0 0,0-1 0,0 0 0,-1-1 0,15-2 0,-24 2 0,0 0 0,1 0 0,-1-1 0,1 1 1,-1-1-1,0 0 0,1 0 0,-1 0 0,0 0 0,0 0 0,0 0 1,0 0-1,0-1 0,0 1 0,0-1 0,0 0 0,2-2 0,-1 0 1,0 0-1,0-1 1,-1 1 0,0-1-1,1 0 1,-1 1-1,-1-1 1,2-5-1,1-11 3,-1 0-1,-1 0 0,0-25 0,-2 37-2,-1-70 0,1-41 0,1 106 0,1 0 0,0 0 0,1 0 0,0 0 0,1 1 0,6-15 0,-7 24-1,-1 1 1,0-1-1,1 1 1,0 0-1,0 0 1,0 0-1,0 0 1,1 0-1,-1 1 1,1-1-1,-1 1 1,1 0-1,0 0 1,0 1-1,0-1 1,0 1-1,0-1 1,0 1-1,0 1 1,0-1-1,1 0 1,-1 1-1,0 0 1,0 0-1,1 0 1,-1 1-1,0 0 1,0-1-1,0 1 1,5 2-1,-7-2 1,0 0 0,0 0 0,0 0 0,0 1 0,-1-1 0,1 0 0,0 1 0,-1-1 0,3 4 0,-6-5 0,0 1 0,1 0 0,-1-1 0,0 1 0,0-1 0,1 0 0,-1 0 0,0 1 0,-3-2 0,2 2 0,0-1 0,0 1 0,0 0 0,0 0 0,0 0 0,0 0 0,0 0 0,1 1 0,-1-1 0,0 1 0,1 0 0,0 0 0,-1 0 0,1 0 0,0 0 0,0 0 0,0 1 0,0-1 0,0 1 0,1-1 0,-1 1 0,1 0 0,0-1 0,-2 5 0,-3 9 0,0 0 0,-7 33 0,12-45 0,-5 31 0,1 0 0,3 0 0,1 47 0,1-50 0,0-27 0,0 0 0,0 0 0,0 1 0,1-1 0,0 0 0,-1 0 0,2 0 0,-1 0 0,1 1 0,0-2 0,0 1 0,0 0 0,1 0 0,-1-1 0,1 1 0,0-1 0,0 0 0,1 0 0,-1 0 0,1 0 0,0-1 0,0 1 0,1-1 0,-1 0 0,0-1 0,1 1 0,0-1 0,-1 1 0,1-1 0,0-1 0,0 1 0,1-1 0,-1 0 0,0 0 0,7 0 0,-9-1 0,10 2 2,0-1-1,-1 0 1,1-1 0,24-3-1,-34 3 0,0-1-1,0 0 0,-1 1 0,1-1 1,0-1-1,0 1 0,-1 0 1,1-1-1,0 1 0,-1-1 0,0 0 1,1 0-1,-1 0 0,0 0 1,0 0-1,0 0 0,0-1 0,0 1 1,-1 0-1,1-1 0,-1 0 1,1 1-1,-1-1 0,0 0 0,0 0 1,1-3-1,4-34 0,-2 1 0,-1-1 0,-4-75 0,-1 37 0,4-23 0,-2 99 0,0 0 0,1 0 0,-1 0 0,1 0 0,0 0 0,-1 0 0,1 0 0,0 1 0,0-1 0,0 0 0,0 1 0,1-1 0,-1 1 0,0-1 0,1 1 0,-1-1 0,1 1 0,-1 0 0,1 0 0,0 0 0,-1 0 0,1 0 0,0 0 0,0 0 0,0 1 0,0-1 0,0 1 0,0-1 0,0 1 0,0 0 0,0-1 0,0 1 0,0 0 0,0 0 0,0 1 0,0-1 0,2 1 0,1-1 0,0 1 0,0 0 0,0 0 0,0 0 0,0 1 0,0-1 0,0 1 0,0 0 0,-1 1 0,1-1 0,-1 1 0,0 0 0,5 4 0,-4-1-1,1 1 1,-1 0-1,-1 1 0,1-1 0,-1 1 1,-1 0-1,1 0 0,-1 0 1,-1 0-1,4 17 0,-2 3-2,-2-1 1,-1 32-1,-1-57 3,-2 16 0,0 1 0,-1-1 0,-1 0 0,0 0 0,-12 29 0,9-29 0,1-1 0,1 1 0,1 1 0,0-1 0,-1 32 0,4-48 0,1 0 0,0 0 0,0 0 0,1 0 0,-1 0 0,0 0 0,1 0 0,-1 0 0,1 0 0,-1 0 0,1-1 0,0 1 0,0 0 0,0 0 0,0 0 0,0-1 0,0 1 0,1-1 0,-1 1 0,1-1 0,-1 1 0,1-1 0,-1 0 0,1 0 0,0 0 0,-1 0 0,1 0 0,0 0 0,3 1 0,3 0 0,0 0 0,1-1 0,-1 0 0,1-1 0,15 0 0,-7-1 0,-5 2 0,0-1 0,0-1 0,0 0 0,0-1 0,0 0 0,0-1 0,0 0 0,-1-1 0,1 0 0,-1-1 0,0 0 0,0 0 0,-1-2 0,1 1 0,-2-1 0,1-1 0,-1 0 0,0 0 0,10-12 0,-10 9 1,-1 0-1,0 0 1,-1 0 0,0-1 0,-1 0-1,0 0 1,-1 0 0,-1-1 0,0 0-1,4-22 1,-3 2 2,-2-1-1,-2-67 1,-2 95-3,1 1 0,-1 0 0,0-1 0,0 1 0,0 0 0,-1-1 0,0 1 0,0 0 0,0 0 0,-1 0 0,0 1 0,-5-9 0,6 11 0,0 0 0,0-1 0,-1 1 0,1 0 0,0 1 0,-1-1 0,1 0 0,-1 1 0,0-1 0,1 1 0,-1 0 0,0 0 0,0 0 0,0 0 0,1 0 0,-1 1 0,0-1 0,0 1 0,0 0 0,0 0 0,0 0 0,0 0 0,0 1 0,0-1 0,-4 2 0,6-2 0,0 1 0,0 0 0,-1 0 0,1 0 0,0 0 0,0 0 0,0 0 0,0 0 0,1 0 0,-1 0 0,0 1 0,0-1 0,1 0 0,-1 1 0,0-1 0,1 0 0,0 1 0,-1-1 0,1 0 0,0 1 0,0-1 0,-1 3 0,-1 38 0,2-34 0,-1 1 0,-1 38 0,2 1 0,9 71 0,-7-106 0,0-1 0,1 1 0,0-1 0,1 0 0,0 0 0,1 0 0,1 0 0,-1-1 0,2 0 0,0 0 0,0-1 0,1 0 0,0 0 0,17 15 0,-19-21 0,0 1 0,1-2 0,0 1 0,0-1 0,0 0 0,0 0 0,0 0 0,1-1 0,-1-1 0,1 1 0,9 0 0,10-1 0,47-2 0,-63 0 0,-5 1 0,0-1 0,0 0 0,0 0 0,0 0 0,0-1 0,-1 0 0,1 0 0,0 0 0,-1-1 0,0 0 0,0 0 0,0 0 0,0 0 0,0-1 0,-1 0 0,1 0 0,-1 0 0,0-1 0,0 0 0,-1 1 0,1-1 0,-1 0 0,0-1 0,-1 1 0,1-1 0,-1 1 0,2-7 0,2-9 0,-1 0 0,-1-1 0,-1 1 0,-1-1 0,-1 0 0,-1-24 0,-1 30 0,0 1 0,-1-1 0,0 0 0,-1 1 0,-1-1 0,0 1 0,-2 0 0,1 1 0,-12-21 0,15 33 0,1-1 0,-1 1 0,0-1 0,0 1 0,0-1 0,0 1 0,-1 0 0,1 0 0,-5-3 0,6 5 0,0-1 0,1 1 0,-1 0 0,0-1 0,0 1 0,0 0 0,0-1 0,0 1 0,0 0 0,0 0 0,0 0 0,0 0 0,0 0 0,0 0 0,1 0 0,-1 0 0,0 0 0,0 0 0,0 0 0,0 1 0,0-1 0,0 0 0,0 1 0,0-1 0,1 1 0,-1-1 0,0 1 0,0-1 0,0 1 0,1-1 0,-1 1 0,0 0 0,1-1 0,-1 1 0,1 0 0,-2 1 0,-2 7 0,0-1 0,0 1 0,0 0 0,1 1 0,1-1 0,-1 0 0,2 1 0,-2 14 0,-1 85 0,4-98 0,0 3 0,-1 8 0,2 1 0,0-1 0,9 43 0,-8-58 0,0 0 0,0 0 0,1 0 0,0 0 0,1-1 0,-1 0 0,1 1 0,1-1 0,-1 0 0,1-1 0,0 1 0,0-1 0,0 0 0,1 0 0,0-1 0,6 5 0,5 0 0,1 0 0,0-2 0,0 0 0,0 0 0,1-2 0,0 0 0,0-1 0,0-2 0,0 1 0,31-2 0,-45-1 0,1 0 0,-1 0 0,0-1 0,1 1 0,-1-1 0,0-1 0,0 1 0,1-1 0,7-3 0,-11 3 0,1 0 0,0 0 0,-1 0 0,1 0 0,-1 0 0,0-1 0,1 1 0,-1-1 0,0 0 0,-1 1 0,1-1 0,0 0 0,-1 0 0,0 0 0,2-6 0,2-16 0,-1 1 0,-1-1 0,-1 0 0,-1 1 0,-4-38 0,1 1 0,2-81 0,0 140 0,0 1 0,0-1 0,0 0 0,0 1 0,1-1 0,-1 1 0,0-1 0,1 1 0,0-1 0,-1 1 0,1-1 0,0 1 0,0-1 0,0 1 0,0 0 0,0-1 0,0 1 0,0 0 0,0 0 0,0 0 0,0 0 0,1 0 0,-1 0 0,0 0 0,1 1 0,-1-1 0,1 0 0,-1 1 0,1-1 0,-1 1 0,3-1 0,-1 1 0,-1-1 0,0 1 0,0 0 0,0 0 0,0 0 0,0 1 0,0-1 0,1 0 0,-1 1 0,0 0 0,0-1 0,0 1 0,0 0 0,-1 0 0,1 0 0,0 0 0,0 0 0,0 1 0,-1-1 0,1 0 0,-1 1 0,1-1 0,-1 1 0,3 3 0,0 3 0,0 0 0,0 0 0,-1 1 0,0-1 0,0 1 0,-1 0 0,0 0 0,0 17 0,-1 80 0,-2-57 0,-1 9 0,1-26 0,4 54 0,-3-85 0,0-1 0,0 0 0,0 1 0,0-1 0,0 0 0,0 1 0,0-1 0,0 1 0,0-1 0,0 0 0,0 1 0,0-1 0,0 0 0,0 1 0,0-1 0,1 0 0,-1 1 0,0-1 0,0 0 0,0 1 0,1-1 0,-1 0 0,0 1 0,0-1 0,1 0 0,-1 0 0,0 1 0,0-1 0,1 0 0,-1 0 0,0 0 0,1 1 0,-1-1 0,0 0 0,1 0 0,-1 0 0,0 0 0,1 0 0,-1 0 0,1 0 0,-1 0 0,0 0 0,1 0 0,-1 0 0,0 0 0,1 0 0,-1 0 0,1 0 0,-1 0 0,0 0 0,1 0 0,-1 0 0,0 0 0,1-1 0,-1 1 0,1 0 0,0-2 0,1 1 0,-1 0 0,1-1 0,-1 1 0,0-1 0,1 1 0,-1-1 0,0 0 0,0 1 0,0-1 0,1-3 0,10-36 0,14-80 0,-6 23 0,-13 71 0,22-83 0,-25 100 0,0 0 0,0-1 0,1 1 0,0 1 0,1-1 0,0 1 0,12-14 0,-16 21 0,0 1 0,0-1 0,0 1 0,0-1 0,0 1 0,0 0 0,0 0 0,0 0 0,1 0 0,-1 0 0,0 0 0,0 1 0,1-1 0,-1 1 0,4-1 0,-5 1 0,0 0 0,1 1 0,-1-1 0,0 0 0,0 0 0,1 0 0,-1 1 0,0-1 0,0 1 0,0-1 0,0 1 0,1-1 0,-1 1 0,0-1 0,0 1 0,0 0 0,0 0 0,0 0 0,-1 0 0,1-1 0,0 1 0,0 0 0,0 0 0,-1 1 0,1-1 0,-1 0 0,1 0 0,-1 0 0,1 0 0,0 2 0,3 22 1,-2-1 0,0 1 0,-1 0 0,-4 34 0,2 2 21,-1-1-17,1 42-5,2-91 0,0 0 0,1 0 0,0 0 0,0 0 0,2-1 0,7 19 0,-10-27-16,-1 0 0,1 0-1,0-1 1,1 1 0,-1-1 0,0 1 0,0 0 0,1-1-1,-1 0 1,1 1 0,-1-1 0,1 0 0,0 0-1,-1 0 1,1 0 0,0 0 0,0 0 0,0 0-1,0-1 1,0 1 0,0-1 0,0 1 0,0-1 0,0 0-1,0 0 1,0 0 0,0 0 0,0 0 0,3-1-1,14-1-2154</inkml:trace>
</inkml:ink>
</file>

<file path=ppt/ink/ink14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1"/>
    </inkml:context>
    <inkml:brush xml:id="br0">
      <inkml:brushProperty name="width" value="0.05" units="cm"/>
      <inkml:brushProperty name="height" value="0.05" units="cm"/>
      <inkml:brushProperty name="color" value="#FFFFFF"/>
    </inkml:brush>
  </inkml:definitions>
  <inkml:trace contextRef="#ctx0" brushRef="#br0">1 1 32479,'0'0'256,"0"5"-352,0 1-288</inkml:trace>
</inkml:ink>
</file>

<file path=ppt/ink/ink14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2"/>
    </inkml:context>
    <inkml:brush xml:id="br0">
      <inkml:brushProperty name="width" value="0.05" units="cm"/>
      <inkml:brushProperty name="height" value="0.05" units="cm"/>
      <inkml:brushProperty name="color" value="#FFFFFF"/>
    </inkml:brush>
  </inkml:definitions>
  <inkml:trace contextRef="#ctx0" brushRef="#br0">1 32 31791,'0'0'277,"2"0"-157,373 0 363,-359 0-481,0-1 1,0-1-1,-1 0 0,1-1 0,-1-1 1,30-11-1,-39 11-10,-33 4-280,-12 6-851,-8 8-2965</inkml:trace>
</inkml:ink>
</file>

<file path=ppt/ink/ink14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3"/>
    </inkml:context>
    <inkml:brush xml:id="br0">
      <inkml:brushProperty name="width" value="0.05" units="cm"/>
      <inkml:brushProperty name="height" value="0.05" units="cm"/>
      <inkml:brushProperty name="color" value="#FFFFFF"/>
    </inkml:brush>
  </inkml:definitions>
  <inkml:trace contextRef="#ctx0" brushRef="#br0">51 37 29758,'1'0'44,"-1"0"1,0 0 0,0 0-1,0 0 1,0 0 0,0-1-1,0 1 1,1 0 0,-1 0-1,0 0 1,0 0 0,0 0-1,0 0 1,1 0 0,-1 0-1,0 0 1,0 0 0,0 0-1,1 0 1,-1 0 0,0 0-1,0 0 1,0 0 0,1 0-1,-1 0 1,0 0 0,0 0-1,0 0 1,0 0 0,1 0-1,-1 0 1,0 0 0,0 0-1,0 0 1,0 0 0,1 1-1,-1-1 1,0 0 0,0 0-1,0 0 1,0 0 0,0 0-1,0 1 1,1-1 0,-1 0-1,0 0 1,0 0 0,0 0-1,0 1 1,0-1 0,0 0-1,0 0 1,0 0 0,0 0-1,0 1 1,0-1 0,0 0-1,0 0 1,0 0 0,0 1-1,0-1 1,1 24 389,-8 30-692,-10 30 258,5-31 0,-9 99 0,19-120 0,2 0 0,1 0 0,7 46 0,-7-68 0,2-1 0,-1 0 0,1 0 0,1 1 0,-1-2 0,1 1 0,1 0 0,0-1 0,0 0 0,1 0 0,0-1 0,0 1 0,0-1 0,1-1 0,14 12 0,-14-15 0,-1 1 0,1-1 0,-1 0 0,1-1 0,0 0 0,0 0 0,0 0 0,0-1 0,1 0 0,-1-1 0,0 1 0,0-1 0,14-2 0,-16 1 0,-1 1 0,1-1 0,-1-1 0,0 1 0,1 0 0,-1-1 0,0 0 0,0 0 0,0 0 0,0-1 0,0 1 0,0-1 0,-1 0 0,0 0 0,1 0 0,-1-1 0,0 1 0,0-1 0,-1 0 0,1 1 0,1-6 0,4-4 0,-1-2 0,-1 1 0,0-1 0,-1 0 0,3-17 0,1-22 0,-2-2 0,-3 1 0,-5-90 0,0 61 0,1 52 0,1 4 0,-1-1 0,-2 1 0,-6-34 0,4 50-2,2 13-2,0 12-3,2-12 7,-8 655 13,8-655-13,-1 6 0,2-1 0,-1 1 0,0 0 0,1-1 0,1 1 0,-1-1 0,1 1 0,0-1 0,5 12 0,-6-17 0,-1-1 0,0 1 0,1-1 0,-1 1 0,1 0 0,-1-1 0,1 1 0,-1-1 0,1 1 0,-1-1 0,1 1 0,-1-1 0,1 1 0,0-1 0,-1 0 0,1 1 0,0-1 0,-1 0 0,1 0 0,0 1 0,0-1 0,-1 0 0,1 0 0,0 0 0,-1 0 0,1 0 0,0 0 0,0 0 0,-1 0 0,1 0 0,0 0 0,0-1 0,-1 1 0,1 0 0,0 0 0,-1-1 0,1 1 0,0 0 0,-1-1 0,1 1 0,-1-1 0,1 1 0,0 0 0,-1-1 0,1 0 0,2-2 0,0 0 0,-1 0 0,1 0 0,-1 0 0,0-1 0,0 1 0,2-6 0,11-34 0,-3 0 0,9-52 0,18-62 0,-33 140-2,0 1 0,1-1 0,1 1 1,0 1-1,2 0 0,20-27 0,-27 38 1,0 1 1,0 0 0,0 1-1,0-1 1,1 1 0,-1-1-1,1 1 1,-1 0 0,6-2-1,-7 4 1,-1-1 0,0 1 0,0 0 0,0-1 0,0 1 0,0 0 0,0 0 0,0 0 0,0 0 0,0 0 0,0 0 0,0 0 0,0 1 1,0-1-1,0 0 0,0 0 0,0 1 0,0-1 0,0 1 0,0-1 0,0 1 0,0-1 0,0 1 0,0 0 0,0-1 0,0 1 0,-1 0 0,1 0 0,0 0 0,-1-1 0,1 1 0,0 0 0,-1 0 0,1 0 0,-1 0 0,0 0 0,1 0 0,-1 0 0,0 0 0,1 2 0,4 21 0,-1 0 0,-2 0 0,0 1 0,-1-1 0,-4 30 0,2 3 0,0-18 0,-1-28 0,1 1 0,1 0 0,0-1 0,1 1 0,0-1 0,1 1 0,0-1 0,4 13 0,-4-21 0,0 0 0,0-1 0,0 1 0,1-1 0,-1 1 0,1-1 0,-1 0 0,1 0 0,0 0 0,-1-1 0,1 1 0,0 0 0,0-1 0,1 0 0,-1 0 0,0 0 0,0 0 0,0 0 0,1-1 0,6 1 0,-2 0 0,0-1 0,0 0 0,1 0 0,-1-1 0,0 0 0,0 0 0,14-4 0,-13 0 0,0 1 1,0-1-1,0-1 1,0 0-1,-1 0 1,0-1-1,0 1 1,-1-2-1,0 1 1,0-1-1,-1 0 1,0-1-1,0 1 1,-1-1-1,0 0 0,6-18 1,-3 7 0,0 0 0,-2-1 0,-1 0 0,0-1 0,-2 1 0,0-1 0,-1-21 0,-2 25-1,1 13 0,-1 0 0,0 0 0,0 0 0,-1 0 0,1 0 0,-1 0 0,-3-8 0,3 11 0,0 1 0,0-1 0,0 1 0,0 0 0,0-1 0,0 1 0,-1 0 0,1 0 0,0 0 0,-1 0 0,1 0 0,-1 0 0,1 1 0,-1-1 0,0 0 0,1 1 0,-1-1 0,1 1 0,-1 0 0,0-1 0,0 1 0,1 0 0,-1 0 0,0 0 0,-3 1 0,2-1 0,-3-1 0,1 1 0,-1 0 0,1 1 0,-1-1 0,1 1 0,-1 0 0,-5 2 0,9-2 0,0 1 0,0-1 0,0 0 0,1 1 0,-1-1 0,0 1 0,1-1 0,-1 1 0,1 0 0,-1 0 0,1 0 0,0 0 0,0 0 0,0 0 0,0 0 0,0 0 0,0 0 0,1 0 0,-1 0 0,0 4 0,-4 24 1,2 0 0,0 1 0,3 49 1,0-38 6,0-30-7,1 0-1,0 0 0,1-1 1,0 1-1,1 0 0,0-1 0,0 0 1,1 1-1,1-1 0,7 13 1,-8-19-1,-1 1 0,1-1 0,0 0 0,0 0-1,1 0 1,-1-1 0,1 0 0,0 0 0,0 0 0,1 0 0,-1-1 0,1 0 0,0 0 0,0 0 0,0-1 0,0 0 0,0 0 0,0 0 0,1-1 0,9 1 0,-8-1 0,51 1 1,-54-2-8,0-1 0,-1 1 1,1-1-1,0 0 1,-1 0-1,1-1 0,-1 1 1,1-1-1,-1 0 1,5-3-1,-4 1-39,0-1-1,0 1 1,-1-1-1,8-10 1</inkml:trace>
</inkml:ink>
</file>

<file path=ppt/ink/ink14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7"/>
    </inkml:context>
    <inkml:brush xml:id="br0">
      <inkml:brushProperty name="width" value="0.05" units="cm"/>
      <inkml:brushProperty name="height" value="0.05" units="cm"/>
      <inkml:brushProperty name="color" value="#FFFFFF"/>
    </inkml:brush>
  </inkml:definitions>
  <inkml:trace contextRef="#ctx0" brushRef="#br0">1 551 32111,'0'0'309,"0"3"-237,0 19-69,2 0 0,1 0 0,0 0 0,2-1 0,0 1 0,2-1 0,0 0-1,1-1 1,1 0 0,21 33 0,-27-48-3,0-1 1,1 0-1,0 0 0,0 0 0,0-1 1,0 0-1,1 1 0,-1-2 0,1 1 1,7 3-1,-10-5 3,-1 0 0,1 0 0,1-1 0,-1 1 0,0 0 1,0-1-1,0 0 0,0 1 0,0-1 0,0 0 0,1 0 0,-1 0 0,0 0 0,0-1 1,0 1-1,0-1 0,0 1 0,0-1 0,1 0 0,-1 1 0,-1-1 0,1 0 0,0 0 1,0-1-1,0 1 0,0 0 0,-1-1 0,1 1 0,1-3 0,2-3 1,0 0 0,-1-1 0,0 0 0,0 0 0,-1 0 0,0-1 0,-1 1 0,0-1 0,2-12 0,5-86 7,-9 96-11,1-52 4,-1 27 2,9-64 0,-9 97-6,1 0 0,-1 0 0,1 0 0,0 0 0,0 0 0,0 0 0,0 0 0,1 0 0,-1 0 0,1 1 0,0-1 0,-1 1 0,1-1 0,0 1 0,1 0 0,-1 0 0,0-1 0,1 2 0,-1-1 0,1 0 0,0 0 0,-1 1 0,6-3 0,2 2 0,-1 0 0,1 0 0,0 1 0,0 0 0,-1 1 0,11 0 0,-6 1 0,-5-1-1,0 1 0,-1 1 0,1 0 0,-1 0 0,1 0 0,-1 1-1,0 0 1,0 1 0,0 0 0,-1 0 0,1 1 0,-1 0 0,0 0 0,12 12 0,-27-24 2,1 1 0,-1 1 0,-1-1 0,1 1-1,-1 1 1,0 0 0,0 0 0,-19-5 0,25 8-1,-1 0 1,0 0-1,0 1 0,1-1 0,-1 1 1,0 0-1,0 0 0,0 0 1,0 1-1,1-1 0,-1 1 1,0 0-1,0 0 0,1 0 0,-1 0 1,1 1-1,-1 0 0,1 0 1,-1 0-1,1 0 0,0 0 0,0 0 1,0 1-1,0-1 0,1 1 1,-5 5-1,1 2 0,1-1 0,0 1 0,0 0 0,1 0 0,0 1 0,1-1 0,0 1 1,-3 20-1,3 6-2,1 49 1,2-68 0,0-5 0,1-1 0,1 0-1,0 1 1,1-1 0,0 0 0,1 0-1,0-1 1,0 1 0,2-1 0,9 17-1,-11-21 2,1-1 0,-1 0 0,1 0 0,0 0 0,0 0 1,1-1-1,0 0 0,0 0 0,0 0 0,0-1 0,1 0 0,-1 0 0,1-1 0,0 0 0,0 0 0,1-1 0,-1 1 0,11 0 0,-11-2 2,0 0 0,0 0 0,0-1-1,0-1 1,0 1 0,0-1 0,0 0 0,0 0 0,10-4 0,-13 3-1,1-1 0,-1 1 0,1-1-1,-1 0 1,0 0 0,0 0 0,0-1 0,-1 1 0,1-1 0,-1 0 0,0 0 0,0 0 0,4-8 0,2-5 0,-1-1-1,-2 0 1,1 0 0,-2 0 0,0 0-1,-2-1 1,3-31 0,-3-141 8,-4 114-8,-22-269-1,19 298 0,4 46-1,-3 7-3,-1 12-4,-21 184 6,2 205 1,23-387 1,1-1 0,1 0 0,0 0 0,2-1 0,0 1 0,1-1 0,0 1 0,2-1 0,0-1 0,1 1 0,0-1 0,1-1 0,20 26 0,-26-38 0,0 0 0,0 1 0,1-2 0,-1 1 0,1 0 0,-1-1 0,1 0 0,0 0 0,0 0 0,0 0 0,0 0 0,6 1 0,1-1 0,-1-1 0,1 0 0,17-1 0,-23 0 0,-3 0 0,1 0 0,0-1 0,0 1 0,-1-1 0,1 0 0,0 0 0,-1 0 0,1 0 0,-1 0 0,1-1 0,-1 1 0,0-1 0,0 1 0,1-1 0,-1 0 0,0 0 0,-1 0 0,1 0 0,0 0 0,0 0 0,-1-1 0,0 1 0,1-1 0,-1 1 0,0-1 0,0 1 0,1-6 0,2-7 0,0-1-1,-1 0 0,2-25 1,-5 37-1,6-247-44,-7 157 48,1 89 0,0 4-2,1-1 0,-1 1 1,0-1-1,0 1 0,0-1 0,0 1 0,0-1 0,0 1 0,0-1 0,0 1 0,-1-1 0,1 1 0,-1 0 0,1-1 0,-1 1 0,1-1 0,-1 1 1,0 0-1,0 0 0,0-1 0,1 1 0,-1 0 0,-2-2 0,2 4-1,1 0 0,-1 0 0,1-1 0,-1 1 0,1 0 0,-1 0 0,1 0 0,-1 0 0,1-1 0,0 1 0,-1 0 0,1 0 0,0 0 0,0 0 0,0 0 0,0 0 0,0 0 0,0 0 0,0 1 0,0 202 0,1-187 0,0-1 0,1 0 0,1 0 0,0 0 0,1-1-1,1 1 1,9 19 0,-12-30 0,1 1 1,-1-1-1,1 0 0,1 0 0,-1 0 0,1 0 0,0 0 0,0-1 1,0 0-1,1 0 0,-1 0 0,1 0 0,0-1 0,0 0 0,1 0 1,-1 0-1,0 0 0,1-1 0,0 0 0,0 0 0,-1-1 1,10 2-1,-10-3 1,0 1 0,1-1 0,-1 1 0,0-2 0,0 1 1,0 0-1,1-1 0,-1 0 0,0 0 0,0-1 0,8-3 1,-10 3-3,1-1 1,-1 1 0,0-1 0,0 0 0,0 0 0,-1 0 0,1 0 0,-1-1 0,1 1 0,-1-1 0,0 1 0,-1-1 0,1 0 0,-1 0 0,2-5 0,7-28 2,-1 0 1,-3 0-1,4-55 1,9-52 3,-19 140-6,1-1 1,0 1-1,1 0 1,-1 0-1,1 1 0,-1-1 1,1 0-1,1 0 1,-1 1-1,0-1 0,1 1 1,-1 0-1,1 0 1,0 0-1,0 0 0,1 0 1,-1 1-1,0-1 1,8-3-1,-6 4 1,0 0-1,1 1 1,-1 0-1,1 0 1,-1 0-1,1 0 1,0 1 0,-1 0-1,1 0 1,0 1-1,-1-1 1,1 1-1,10 4 1,-9-3-1,0 1 0,0 1 0,0-1 0,-1 1 0,0 0 0,1 1 0,-1-1 0,-1 1 0,1 1 0,-1-1 0,0 1 0,0 0 0,0 0 0,-1 0 0,0 0 0,-1 1 0,1 0 0,-1 0 0,3 10 0,1 2 0,-1 0 0,-1 0 0,-1 1 0,-1 0 0,-1 0 0,0 25 0,-1-38 0,-1 0 0,0 0 0,0 0 0,-1 0 0,0 0 0,0 0 0,0 0 0,-1 0 0,0-1 0,-1 1 0,0 0 0,0-1 0,0 0 0,-1 0 0,1 0 0,-1 0 0,-10 10 0,2-5 0,-1 0 0,0 0 0,0-2 0,-29 16 0,35-21 0,0-1 0,0 0 0,0 0 0,-1 0 0,1-1 0,-1-1 0,0 1 0,1-1 0,-1 0 0,0-1 0,0 0 0,-12-1 0,18 0 0,1 0 0,0 0 0,-1 1 0,1-1 0,0 0 0,0 0 0,0 0 0,0-1 0,0 1 0,0 0 0,0 0 0,0 0 0,0-1 0,0 1 0,1 0 0,-1-1 0,1 1 0,-1-1 0,1 1 0,-1-1 0,1 1 0,0-1 0,0 1 0,0-1 0,-1 1 0,2-1 0,-1 1 0,0-1 0,0-1 0,0-4 0,-2-23 0,1 1 0,4-36 0,-2 62 0,-1 0 0,1 1 0,0-1 0,0 1 0,0-1 0,0 1 0,0-1 0,1 1 0,-1-1 0,1 1 0,-1 0 0,1 0 0,0 0 0,0 0 0,0 0 0,0 1 0,0-1 0,0 0 0,1 1 0,-1-1 0,0 1 0,1 0 0,-1 0 0,1 0 0,0 0 0,-1 1 0,1-1 0,0 1 0,2-1 0,-1 0 0,0 1 0,0 0 0,0-1 0,-1 1 0,1 1 0,0-1 0,0 1 0,0-1 0,0 1 0,-1 0 0,1 0 0,0 1 0,-1-1 0,1 1 0,-1 0 0,0 0 0,1 0 0,-1 0 0,6 5 0,21 31 0,-20-24 0,2-1 0,-1 0 0,23 20 0,-29-30 0,0 1 0,1 0 0,0-1 0,-1 0 0,1-1 0,0 1 0,1-1 0,-1 0 0,0 0 0,0-1 0,1 0 0,-1 0 0,12 0 0,-10-1 0,0 0 0,0 0 0,0-1 0,0 0 0,-1 0 0,14-4 0,-18 3 0,0 1 0,0-1 0,0 0 0,0 0 0,-1 0 0,1-1 0,-1 1 0,1-1 0,-1 1 0,0-1 0,1 0 0,-2 0 0,1 0 0,0 0 0,0 0 0,-1 0 0,2-5 0,2-7 0,0-1 0,-2 1 0,1-1 0,-2 1 0,1-20 0,-3-84 0,-1 57 0,1-4 0,-1 57 0,-1 8 0,-1 8 0,-2 25 0,3 1 0,1 0 0,3 41 0,0-3 0,-5 452 0,17-830 0,-9 263 0,2-1 0,2 1 0,2 1 0,2 0 0,19-44 0,-29 81 0,0-1 0,0 1 0,1 0 0,-1 1 0,1-1 0,0 1 0,9-9 0,-10 12 0,0 0 0,0-1 0,0 1 0,0 1 0,1-1 0,-1 1 0,0-1 0,1 1 0,-1 0 0,1 0 0,0 0 0,-1 1 0,1-1 0,0 1 0,4 0 0,-7 0 0,1 0 0,0 1 0,-1-1 0,1 1 0,0-1 0,-1 1 0,1 0 0,-1 0 0,1 0 0,-1 0 0,1 0 0,-1 0 0,0 0 0,1 0 0,-1 0 0,0 0 0,0 1 0,0-1 0,0 1 0,0-1 0,0 1 0,-1-1 0,1 1 0,0-1 0,-1 1 0,1 0 0,0 1 0,11 55 0,-11-52 0,2 18 0,-1 0 0,0 0 0,-2 0 0,-1 0 0,-1 0 0,-7 32 0,7-44 0,-1-1 0,-1 0 0,0 0 0,-1 0 0,0-1 0,0 1 0,-1-1 0,-1-1 0,1 1 0,-2-1 0,1 0 0,-1-1 0,0 1 0,-1-2 0,-12 9 0,20-14 0,-1-1 0,0 0 0,0 0 0,0 0 0,1 0 0,-1 0 0,0 0 0,0-1 0,0 1 0,0-1 0,0 1 0,0-1 0,-3 0 0,5 0 0,-1 0 0,1 0 0,0 0-1,0 1 1,0-1 0,0 0 0,0 0 0,0 0 0,-1 0 0,1 0 0,0 0 0,0 0-1,0 0 1,0 0 0,0 0 0,-1 0 0,1-1 0,0 1 0,0 0 0,0 0-1,0 0 1,0 0 0,0 0 0,-1 0 0,1 0 0,0 0 0,0 0 0,0 0-1,0 0 1,0-1 0,0 1 0,0 0 0,0 0 0,-1 0 0,1 0 0,0 0-1,0 0 1,0 0 0,0-1 0,0 1 0,0 0 0,0 0 0,0 0 0,0 0-1,0 0 1,0-1 0,0 1 0,0 0 0,0 0 0,0 0 0,0 0 0,0 0-1,0-1 1,0 1 0,0 0 0,0 0 0,0 0 0,0 0 0,1 0 0,-1 0-1,0-1 1,0 1 0,0 0 0,0 0 0,0 0 0,0 0 0,6-7-5,5 2 4,-1 0 1,1 0-1,0 1 1,0 1-1,0 0 1,19-3 0,11-4 0,-25 6 0,1-1 0,-1 0 0,0-2 0,27-14 0,-37 17 0,-1 0 0,1-1 0,-1 1 0,0-1 0,0 0 0,0-1 0,-1 1 0,1-1 0,-1 0 0,-1 0 0,1 0 0,-1 0 0,0-1 0,3-11 0,0-3 0,-1-1 0,-2 0 0,3-40 0,-6-71 0,-2 60 0,0 15 7,-12-80-1,10 195-3,4 76-3,1 163 0,-1-285 0,1 0 0,0-1 0,1 1 0,0-1 0,0 1 0,1-1 0,0 0 0,1 0 0,0-1 0,1 1 0,0-1 0,9 13 0,-9-16 0,1 0 0,-1 0 0,1 0 0,0-1 0,1 0 0,-1 0 0,1-1 0,0 0 0,0 0 0,1 0 0,-1-1 0,1 0 0,-1-1 0,1 0 0,0 0 0,15 2 0,-10-3 0,-1 0 0,1 0 0,-1-1 0,1-1 0,-1 0 0,1 0 0,-1-1 0,24-8 0,-30 7 0,0 1 0,0-2 0,0 1 0,-1 0 0,1-1 0,-1 0 0,0 0 0,0-1 0,-1 0 0,1 1 0,-1-2 0,0 1 0,0 0 0,-1-1 0,1 1 0,-1-1 0,-1 0 0,5-11 0,-2-3 0,-1 0 0,0 1 0,-2-1 0,0-1 0,-1 1 0,-1 0 0,-1 0 0,-4-25 0,5 39 0,-1 1 0,-1-1 0,1 1 0,-1-1 0,1 1 0,-1 0 0,-1-1 0,1 1 0,-1 0 0,0 1 0,0-1 0,-1 0 0,1 1 0,-1 0 0,0 0 0,0 0 0,0 0 0,-1 1 0,1-1 0,-1 1 0,0 0 0,0 1 0,0-1 0,0 1 0,-1 0 0,1 0 0,0 1 0,-1-1 0,1 1 0,-1 0 0,-11 0 0,15 1 0,0 1 0,0-1 0,0 0 0,0 1 0,0-1 0,0 1 0,0-1 0,0 1 0,1 0 0,-1 0 0,0 0 0,0 0 0,1 0 0,-1 0 0,0 0 0,1 1 0,-3 2 0,1 0 0,0 0 0,0 0 0,1 0 0,-1 0 0,1 0 0,0 1 0,-1 5 0,-2 5 0,2 0 0,0 0 0,-2 29 0,4-24 0,-1 5 0,1 1 0,2-1 0,3 28 0,-3-46 0,0-1 0,0 0 0,1 0 0,0 0 0,0 0 0,0 0 0,1 0 0,0 0 0,0-1 0,0 1 0,1-1 0,0 0 0,0 0 0,0 0 0,1-1 0,0 1 0,7 5 0,-6-8 0,-1 1 0,1-1 0,0-1 0,0 1 0,0-1 0,0 0 0,1 0 0,-1 0 0,0-1 0,0 0 0,0-1 0,1 1 0,-1-1 0,0 0 0,0-1 0,7-1 0,-10 0 0,1 0 0,-1 0 0,0-1 0,0 1 0,0-1 0,0 1 0,-1-1 0,0 0 0,1 0 0,-1 0 0,0 0 0,-1 0 0,2-6 0,2-5 0,-2 0 0,4-27 0,-4-83 0,-2 42 0,-5 127 0,1-16 0,1 0 0,1-1 0,2 1 0,4 31 0,-4-55 0,0-1 0,0 0 0,0 1 0,1-1 0,-1 0 0,1 0 0,0 0 0,0 0 0,0 0 0,0 0 0,0-1 0,1 1 0,-1-1 0,1 1 0,0-1 0,-1 0 0,1 0 0,0 0 0,0-1 0,7 4 0,-5-3 0,1-1 0,-1 1 0,1-1 0,0 0 0,-1 0 0,1 0 0,0-1 0,-1 0 0,1 0 0,0-1 0,0 1 0,7-3 0,-10 2 0,-1 0 0,1 0 0,-1-1 0,1 1 0,-1 0 0,0-1 0,1 0 0,-1 0 0,0 0 0,0 0 0,0 0 0,-1 0 0,1 0 0,0 0 0,-1-1 0,0 1 0,1-1 0,0-3 0,16-53 0,-17 57 0,6-53 4,-3 0 1,-4-93-1,0 130-12,-1 82 3,-1-19 5,8 78 0,-5-114 0,1 0 0,0-1-1,1 1 1,0-1 0,0 0 0,1 0 0,0 0-1,0 0 1,1 0 0,9 10 0,-11-14 1,1 0 1,0 0-1,0 0 1,0 0-1,0-1 1,1 0-1,-1 0 1,1 0-1,0 0 1,0-1-1,0 0 1,0 0-1,0 0 1,0-1 0,1 0-1,-1 0 1,0 0-1,7 0 1,-8-1-2,0 0 1,0 0-1,0 0 1,0 0-1,0-1 1,0 0-1,0 1 1,0-2-1,0 1 0,-1 0 1,6-4-1,-6 3 0,-1 0 0,0 0 0,0-1 0,0 1 0,0-1 0,0 1 0,0-1 0,-1 0 0,1 0 0,-1 0 0,0 1 0,0-2 0,0 1 0,0 0 0,0-5 0,4-27 0,-1-1 0,-2 1 0,-4-50 0,1 23 0,1-66 0,2 323 0,-5 238 0,-13-277 0,13-137 0,-1-1 0,0 1 0,-2-1 0,0-1 0,-1 1 0,-12 20 0,17-36 0,1 1 0,-1 0 0,0-1 0,0 1 0,0-1 0,-1 0 0,1 0 0,0 0 0,-1 0 0,1 0 0,-1 0 0,0-1 0,0 1 0,-5 1 0,2-1 0,-1 0 0,0-1 0,0 0 0,1-1 0,-12 0 0,17 0 0,-1 0 0,1 0 0,0 0 0,0 0 0,0-1 0,0 1 0,0 0 0,-1-1 0,1 1 0,0-1 0,0 0 0,0 1 0,0-1 0,0 0 0,1 1 0,-1-1 0,0 0 0,0 0 0,0 0 0,1 0 0,-2-1 0,0-2 0,0 1 0,0-1 0,1 0 0,-1 0 0,1 0 0,-1-6 0,-1-7 0,1-1 0,0-20 0,2 33 0,-1-33 0,3-187 0,-2 219 0,1 0 0,0-1 0,0 1 0,1 0 0,0 0 0,0 0 0,0 1 0,0-1 0,1 0 0,0 1 0,0 0 0,1 0 0,0 0 0,-1 0 0,10-8 0,-7 8 0,0 1 0,1-1 0,-1 2 0,1-1 0,0 1 0,0 0 0,0 0 0,0 1 0,1 0 0,-1 0 0,1 1 0,13-1 0,61-1 0,48-6 0,-115 7 0,0-1 0,0 0 0,0-2 0,-1 1 0,1-2 0,18-10 0,-29 14 0,0 0 0,-1-1 0,1 1 0,-1-1 0,0 0 0,0 0 0,0 0 0,0 0 0,0-1 0,-1 1 0,1-1 0,-1 0 0,0 0 0,0 0 0,-1 0 0,1 0 0,1-8 0,-1-2 0,0 0 0,-1 0 0,-1-29 0,-1 16 0,2 16 0,-1-1 0,-1 0 0,0 1 0,-1-1 0,0 1 0,-1 0 0,0 0 0,0 0 0,-9-17 0,12 26 0,-1 1 0,0-1 0,0 1 0,0 0 0,0-1 0,0 1 0,0 0 0,0-1 0,0 1 0,0 0 0,0 0 0,-1 0 0,1 0 0,-1 0 0,1 0 0,-1 1 0,-1-2 0,2 2 0,-1 0 0,1 0 0,0 0 0,0 0 0,0 0 0,-1 0 0,1 0 0,0 0 0,0 1 0,0-1 0,0 0 0,0 1 0,-1-1 0,1 1 0,0-1 0,0 1 0,0-1 0,-1 2 0,-2 1 0,1 1 0,0-1 0,0 0 0,0 1 0,0 0 0,1-1 0,0 1 0,-1 0 0,1 1 0,-2 6 0,-3 19 0,1 1 0,2-1 0,1 1 0,1 0 0,3 33 0,-1-34 0,0-22 0,0 0 0,0-1 0,1 1 0,0 0 0,0 0 0,1-1 0,0 1 0,0-1 0,1 1 0,-1-1 0,2 0 0,-1 0 0,1 0 0,0-1 0,1 1 0,0-1 0,0 0 0,0 0 0,0-1 0,1 1 0,0-1 0,0-1 0,1 1 0,-1-1 0,1 0 0,0 0 0,0-1 0,0 0 0,0 0 0,14 2 0,-10-2 0,-1-1 0,0-1 0,1 1 0,-1-2 0,1 0 0,-1 0 0,20-3 0,-26 2 0,-1 0 0,1 0 0,0-1 0,-1 1 0,1-1 0,-1 0 0,1 0 0,-1 0 0,0 0 0,0 0 0,0-1 0,0 0 0,0 1 0,-1-1 0,1 0 0,-1 0 0,0-1 0,1 1 0,-2 0 0,1-1 0,0 1 0,-1-1 0,3-7 0,2-20 0,-1 0 0,-1 0 0,-1 0 0,-3-48 0,4-39 0,-4 112 0,0 1 0,1-1 0,0 1 0,0 0 0,1-1 0,-1 1 0,1 0 0,1 0 0,3-6 0,-5 8 0,1 1 0,0 0 0,0 0 0,0 1 0,0-1 0,0 0 0,0 1 0,1-1 0,-1 1 0,0-1 0,1 1 0,-1 0 0,1 0 0,-1 1 0,1-1 0,0 0 0,-1 1 0,1-1 0,0 1 0,3 0 0,9-1-5,0 1 1,-1 0-1,1 1 1,0 0-1,0 1 1,0 1-1,-1 1 1,0 0-1,17 7 1,-130-6 1,94-3 3,-1-1 0,1 1 0,0 0 0,-1 0 0,1 0 0,0 0 0,1 1 0,-1 0 0,0 0 0,1 1 0,-1-1 0,1 1 0,0 0 0,0 0 0,1 0 0,-1 1 0,1-1 0,0 1 0,0 0 0,1 0 0,-1 0 0,-3 10 0,1 1 0,0 0 0,0 0 0,2 0 0,0 0 0,1 1 0,0 24 0,2-18 0,-1-11 0,1 0 0,0 0 0,1 0 0,0 0 0,5 16 0,-5-25 0,0 1 0,1-1 0,-1 0 0,1 0 0,0 0 0,0-1 0,0 1 0,0 0 0,0-1 0,0 1 0,1-1 0,-1 1 0,1-1 0,0 0 0,0 0 0,0-1 0,-1 1 0,2 0 0,-1-1 0,0 0 0,0 0 0,0 0 0,5 1 0,4 0 1,-1 1 0,1-2 0,0 0 0,-1 0 0,1-1 0,0 0 0,23-5 0,-29 4 0,1-1-1,-1 0 1,1 0-1,-1-1 1,0 1-1,0-1 1,0-1-1,0 1 1,-1-1-1,1 0 1,-1 0-1,0-1 1,0 1-1,7-11 1,-3 1-1,0 0 0,-1-1 0,-1 0 0,0-1 0,-1 1 0,-1-1 0,-1 0 0,0 0 0,2-20 0,0-22 0,-1-73 0,-5 95 0,1-313 32,-11 784-32,11-337 0,-3 119-5,2-215 2,0 0-6,1 1-1,-1 0 0,0 0 1,-1 0-1,1-1 1,0 1-1,-1 0 1,0 0-1,0-1 1,1 1-1,-2 0 0,1-1 1,0 1-1,0-1 1,-1 0-1,1 1 1,-1-1-1,-2 3 1,-17 1-458</inkml:trace>
</inkml:ink>
</file>

<file path=ppt/ink/ink14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8"/>
    </inkml:context>
    <inkml:brush xml:id="br0">
      <inkml:brushProperty name="width" value="0.05" units="cm"/>
      <inkml:brushProperty name="height" value="0.05" units="cm"/>
      <inkml:brushProperty name="color" value="#FFFFFF"/>
    </inkml:brush>
  </inkml:definitions>
  <inkml:trace contextRef="#ctx0" brushRef="#br0">203 48 31919,'-4'-3'29,"-1"0"0,0 0 0,1 0 0,-1 1 1,0 0-1,0 0 0,-1 0 0,1 1 0,0-1 1,-1 1-1,1 1 0,0-1 0,-1 1 0,1 0 0,-1 0 1,-5 1-1,6-1-13,1 1 0,-1-1 0,0 1 0,1 0 0,0 0 0,-1 1 0,1-1 0,0 1 0,-1 0 0,1 0 0,0 1 0,0-1 0,1 1 0,-1 0 0,1 0 0,-1 0 0,1 0 0,-6 7 0,5-2-16,0 0 0,1 0 0,0 0 0,0 1 0,1-1 0,0 1 0,0 0 0,1 0 0,-1 15 0,2-21 0,0 0 0,0 0 0,0 0 0,0 0 0,1 0 0,-1 0 0,1 0 0,0 0 0,0 0 0,0 0 0,0 0 0,1 0 0,-1-1 0,1 1 0,0 0 0,-1-1 0,1 1 0,0-1 0,0 0 0,1 0 0,-1 0 0,0 0 0,1 0 0,-1 0 0,1-1 0,0 1 0,0-1 0,-1 1 0,7 1 0,1-1 2,1 1 0,-1-2 1,1 1-1,0-1 0,-1-1 0,1 0 0,0-1 0,0 0 1,-1 0-1,16-5 0,-21 5-1,0-1 0,-1 0 0,1 0 0,-1 0 0,0-1 0,1 1 0,-1-1 0,0 0 0,-1 0 0,1-1 0,0 1 0,-1-1-1,0 0 1,0 0 0,0 0 0,0 0 0,-1 0 0,0-1 0,1 1 0,-2-1 0,1 1 0,0-1 0,-1 0 0,1-8 0,0 2-1,0 1 0,-1-1 0,-1 0 0,0 1 0,0-1 0,-3-15 0,3 23 0,-1 1 0,0-1 0,1 0 0,-1 1 0,-1-1 0,1 0 0,0 1 0,0-1 0,-1 1 0,0 0 0,1-1 0,-1 1 0,0 0 0,0 0 0,0 0 0,0 0 0,-1 1 0,1-1 0,0 1 0,-1-1 0,1 1 0,-1 0 0,0 0 0,1 0 0,-1 0 0,0 0 0,1 0 0,-6 0 0,3 1 0,0-1 1,0 0-1,0 1 0,0 0 0,0 0 1,0 1-1,0-1 0,0 1 0,0 0 1,0 1-1,0-1 0,-6 4 0,8-3-5,0 0 0,0 0 0,1 0 0,-1 1 0,1-1 0,-1 1 0,1-1 0,0 1-1,0 0 1,0 0 0,0 0 0,1 0 0,-1 1 0,1-1 0,0 0 0,0 1 0,0-1 0,0 6 0,-5 40-270</inkml:trace>
</inkml:ink>
</file>

<file path=ppt/ink/ink14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56"/>
    </inkml:context>
    <inkml:brush xml:id="br0">
      <inkml:brushProperty name="width" value="0.05" units="cm"/>
      <inkml:brushProperty name="height" value="0.05" units="cm"/>
      <inkml:brushProperty name="color" value="#FFFFFF"/>
    </inkml:brush>
  </inkml:definitions>
  <inkml:trace contextRef="#ctx0" brushRef="#br0">362 45 31566,'0'-44'1121,"-31"46"-1102,25-1-19,1 1 1,1 0-1,-1 0 1,0 1 0,0-1-1,1 1 1,0 0 0,-1 0-1,1 0 1,0 1-1,-4 4 1,-38 50 4,31-37-4,-14 18-1,2 2 0,3 0 0,1 2 0,-18 45 0,28-54 0,1 2 0,1-1 0,2 1 0,2 1 0,-5 69 0,11-87 0,0 13 0,0 0 0,7 48 0,-5-71 0,1 0 0,0 1 0,1-1 0,0 0 0,0 0 0,1-1 0,0 1 0,0-1 0,1 0 0,0 0 0,1 0 0,12 13 0,-7-11-1,1 0 1,0 0 0,1-1-1,0-1 1,0 0-1,1 0 1,-1-1-1,2-1 1,-1-1-1,16 4 1,-8-4-10,0-1 0,0-1 0,0-1 0,0-1 0,1 0 0,28-5 0,-42 3-60,-1 0 0,0 0 0,0-1 0,0 0 0,0-1 0,11-5-1,-6 1-367,-1-1-1,-1-1 0,14-11 0</inkml:trace>
</inkml:ink>
</file>

<file path=ppt/ink/ink1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9"/>
    </inkml:context>
    <inkml:brush xml:id="br0">
      <inkml:brushProperty name="width" value="0.025" units="cm"/>
      <inkml:brushProperty name="height" value="0.025" units="cm"/>
      <inkml:brushProperty name="color" value="#FFFFFF"/>
    </inkml:brush>
  </inkml:definitions>
  <inkml:trace contextRef="#ctx0" brushRef="#br0">22 138 32015,'0'-7'62,"0"1"1,0-1-1,1 0 1,0 0-1,0 1 1,1-1-1,-1 1 1,1-1 0,1 1-1,3-7 1,-4 9-59,1 0-1,1 0 1,-1 0 0,0 0 0,1 1 0,0-1 0,0 1 0,0 0 0,0 0 0,0 0 0,1 1 0,0 0 0,-1 0 0,6-2 0,-7 2-4,0 1 0,0 0 0,1-1 0,-1 1 0,0 1 0,1-1 1,-1 0-1,0 1 0,1 0 0,-1-1 0,1 1 0,-1 1 0,1-1 1,-1 0-1,0 1 0,1 0 0,-1 0 0,0 0 0,0 0 0,1 0 0,-1 1 1,0-1-1,0 1 0,0 0 0,-1 0 0,1 0 0,0 0 0,-1 1 1,1-1-1,-1 1 0,0-1 0,0 1 0,0 0 0,0 0 0,0 0 0,-1 0 1,1 0-1,-1 0 0,1 4 0,3 9 0,-1 0 0,-1 0 0,0 0 0,-1 0 0,-1 0 0,0 0 0,-2 18 0,0-8 0,1-15 0,-1 0 0,0 0 0,-1 0 0,-1 0 0,0 0 0,0 0 0,-1-1 0,0 1 0,-1-1 0,0 0 0,0-1 0,-1 1 0,-1-1 0,-14 17 0,5-10 0,0 0 0,-1-1 0,0 0 0,-1-1 0,-26 14 0,30-19 0,14-9 0,0 1 0,-1-1 0,1 0 0,0 0 0,-1 1 0,1-1 0,0 0 0,-1 0 0,1 0 0,0 0 0,-1 1 0,1-1 0,-1 0 0,1 0 0,0 0 0,-1 0 0,1 0 0,-1 0 0,1 0 0,0 0 0,-1 0 0,1 0 0,-1 0 0,1 0 0,0-1 0,-1 1 0,1 0 0,-1 0 0,1 0 0,0 0 0,-1-1 0,1 1 0,0 0 0,-1 0 0,1-1 0,0 1 0,0 0 0,-1 0 0,1-1 0,-1 0 0,-4-22 0,7-26 0,-1 49 0,-1-1 0,1 1 0,-1-1 0,0 0 0,1 1 0,-1-1 0,1 1 0,0-1 0,-1 1 0,1-1 0,-1 1 0,1 0 0,0-1 0,-1 1 0,1 0 0,0-1 0,-1 1 0,1 0 0,0 0 0,-1 0 0,1-1 0,0 1 0,0 0 0,-1 0 0,1 0 0,1 0 0,24 1 0,-19-1 0,-2 0 0,0 1 0,1-1 0,-1 1 0,0 0 0,0 1 0,0-1 0,-1 1 0,1 0 0,0 0 0,7 5 0,43 35 0,-19-12 0,-25-22-6,-2-1-3,0 0 0,1 0 0,0-1 0,0 0 0,0-1 0,21 7 0,-18-11-146</inkml:trace>
</inkml:ink>
</file>

<file path=ppt/ink/ink14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00"/>
    </inkml:context>
    <inkml:brush xml:id="br0">
      <inkml:brushProperty name="width" value="0.05" units="cm"/>
      <inkml:brushProperty name="height" value="0.05" units="cm"/>
      <inkml:brushProperty name="color" value="#FFFFFF"/>
    </inkml:brush>
  </inkml:definitions>
  <inkml:trace contextRef="#ctx0" brushRef="#br0">56 622 32351,'-7'17'35,"0"1"-30,0 1-1,1 0 1,0 0-1,2 0 1,0 0-1,-1 34 1,6-52-5,-1 0 0,1-1 0,-1 1 0,1 0 1,-1-1-1,1 1 0,0 0 0,-1-1 1,1 1-1,0-1 0,-1 0 0,1 1 0,0-1 1,0 1-1,-1-1 0,1 0 0,0 0 1,0 1-1,0-1 0,0 0 0,-1 0 0,1 0 1,0 0-1,0 0 0,0 0 0,0 0 1,0 0-1,0-1 0,30-1 36,-28 0-34,1 1 0,-1 0 0,0-1 0,1 0 0,-1 0 0,0 0 0,0 0 0,-1-1 1,1 1-1,0-1 0,-1 0 0,0 1 0,1-1 0,-1 0 0,0 0 0,0-1 0,-1 1 0,1 0 0,1-5 0,4-11 5,0-1 1,5-24 0,-10 35-5,16-73 28,-5-1 0,5-99 0,-11-137 65,-7 348-103,-1-2 6,1-1 0,1 1 0,1-1 1,1 1-1,2-1 0,9 33 0,3-22 3,2 0-1,1-1 1,28 38 0,-29-48-1,-1 2 1,-1 0-1,-2 1 1,-1 1-1,18 51 1,-28-66-2,-1 1 0,1 22 0,-3-33 0,-1 0 0,0 1 0,0-1 0,-1 0 0,1 0 0,-1 1 0,0-1 0,-1 0 0,1 0 0,-1 0 0,-3 6 0,0-4 0,-1-1 0,1 1 0,-2-1 0,1 0 0,-1 0 0,1-1 0,-2 1 0,1-2 0,0 1 0,-1-1 0,0 0 0,0-1 0,-13 4 0,2-1 0,1-1 0,-1-1 0,0 0 0,0-2 0,-26 1 0,25-3 0,0 0 0,0-2 0,-20-3 0,33 3 0,0 0 0,0 0 0,0-1 0,0 0 0,1 0 0,0 0 0,-1-1 0,1 0 0,1 0 0,-1-1 0,-9-8 0,15 12 0,-1 1 0,1-1 0,-1 1 0,0-1 0,1 1 0,-1-1 0,1 0 0,-1 1 0,1-1 0,0 0 0,-1 1 0,1-1 0,0 0 0,-1 1 0,1-1 0,0 0 0,0 0 0,0 1 0,-1-1 0,1 0 0,0 0 0,0 0 0,0 0 0,1 0 0,-1 1 0,1-1 0,-1 0 0,1 1 0,-1-1 0,1 1 0,-1-1 0,1 1 0,0 0 0,-1-1 0,1 1 0,0 0 0,-1-1 0,1 1 0,0 0 0,-1 0 0,1-1 0,0 1 0,1 0 0,46 0 0,-37 0 0,102 2 0,132-5 0,-239 3 0,0-1 0,0-1 0,0 1 0,0-1 0,-1 0 0,1 0 0,0-1 0,-1 0 0,0 0 0,0 0 0,0 0 0,0-1 0,0 0 0,-1 0 0,1 0 0,-1 0 0,0-1 0,-1 0 0,1 0 0,-1 0 0,0 0 0,0 0 0,0-1 0,2-6 0,4-14 0,-1 0 0,-1 0 0,-1-1 0,2-28 0,-5 35 0,2-18 0,8-47 0,-11 76 0,0 0 0,1 0 0,0 1 0,1 0 0,-1-1 0,10-13 0,-12 20 0,0 1 0,0-1-1,0 1 1,1-1 0,-1 1 0,0 0-1,1-1 1,-1 1 0,1 0 0,-1 0-1,1 0 1,-1 0 0,1 0 0,0 0-1,-1 1 1,1-1 0,0 1 0,0-1-1,0 1 1,0-1 0,-1 1 0,1 0 0,0 0-1,0 0 1,0 0 0,0 0 0,0 0-1,0 1 1,-1-1 0,1 1 0,0-1-1,0 1 1,1 1 0,0-1 0,-1 0-1,0 1 1,0-1 0,0 1-1,0 0 1,0 0 0,0 0-1,-1 0 1,1 0-1,0 0 1,-1 0 0,0 0-1,1 1 1,-1-1 0,0 0-1,0 1 1,-1-1 0,1 1-1,0 0 1,-1-1 0,1 1-1,-1 4 1,0-9 0,-1 1 0,1-1 0,-1 1 0,1-1 0,-1 1 0,1-1 0,-1 1 0,0 0 0,0-1 0,0 1 0,0 0 0,0 0 0,0-1 0,0 1 0,0 0 0,0 0 0,0 0 0,-1 0 0,1 1 0,0-1 0,-1 0 0,1 0 0,-1 1 0,1-1 0,-1 1 0,1-1 0,-1 1 0,1 0 0,-1 0 0,1 0 0,-1-1 0,0 1 0,1 1 0,-2-1 0,-1 0 0,0 0 0,0 0 0,0 0 0,0 0 0,0 1 0,0 0 0,0 0 0,1 0 0,-1 0 0,0 1 0,1-1 0,-1 1 0,-6 4 0,4 1 0,0 0 0,0 0 0,1 1 0,0-1 0,0 1 0,1 0 0,0 1 0,0-1 0,-4 15 0,2-1 0,1 1 0,-5 42 0,8-49 0,1 0 0,0 0 0,2-1 0,0 1 0,4 21 0,-4-31 0,1-1 0,-1 1 0,2-1 0,-1 0 0,0 0 0,1 0 0,0 0 0,0 0 0,1 0 0,-1-1 0,1 0 0,0 0 0,0 0 0,1 0 0,-1 0 0,1-1 0,-1 0 0,7 3 0,1 0 0,1-1 0,-1-1 0,1 0 0,0-1 0,0 0 0,0-1 0,1-1 0,-1 0 0,1 0 0,16-2 0,-30 1 0,3-1 0,1 1 0,0-1 0,0 0 0,0 0 0,-1 0 0,1 0 0,-1-1 0,1 1 0,-1-1 0,1 0 0,-1 0 0,0 0 0,0-1 0,0 1 0,0-1 0,-1 1 0,1-1 0,-1 0 0,1 0 0,-1 0 0,0-1 0,0 1 0,0 0 0,-1-1 0,1 1 0,1-8 0,3-9 3,0 1 1,-2-1-1,4-38 0,-4 12-1,-1 9-1,8-43-1,-9 72 0,0-1 0,0 1 0,1 0-1,0 0 1,0 0 0,1 0-1,0 0 1,0 1 0,1-1 0,9-9-1,-10 14 0,0 0 1,0 0-1,1 1 0,-1 0 0,1-1 0,0 2 0,-1-1 0,1 1 0,0-1 0,0 1 1,0 1-1,0-1 0,0 1 0,0 0 0,0 0 0,0 0 0,7 2 0,6-2-9,-15 1-5,-7 1 10,-8 1 6,-19-7 3,26 3-3,0 0 0,0 0-1,0 1 1,0-1 0,0 1 0,0 0 0,0 0 0,0 1 0,0-1 0,0 1 0,0 0 0,-8 3 0,8 0-1,1 0 0,0 0 0,0 0 0,0 0 0,0 1 0,0 0 0,1 0 0,0-1 0,0 2 0,0-1 0,-1 6 0,-4 7 0,2 0 0,-5 22 0,5-13 0,2-1 0,1 1 0,1-1 0,1 1 0,2 0 0,5 42 0,-5-64 0,0-1 0,0 1 0,0 0 0,1-1 0,-1 1 0,1-1 0,0 0 0,1 1 0,-1-1 0,1 0 0,0 0 0,0-1 0,0 1 0,0-1 0,1 1 0,-1-1 0,1 0 0,0 0 0,8 4 0,-4-3 0,1-1 0,0 0 0,1 0 0,-1-1 0,0 0 0,1 0 0,-1-1 0,1-1 0,9 0 0,-16 0 0,-1 0 0,1 0 1,-1-1-1,1 0 0,-1 1 0,0-1 0,1 0 1,-1 0-1,0 0 0,0 0 0,1-1 0,-1 1 1,0-1-1,0 1 0,-1-1 0,1 0 0,0 1 1,0-1-1,-1 0 0,1 0 0,-1 0 1,0 0-1,0-1 0,0 1 0,0 0 0,0-1 1,0 1-1,0 0 0,-1-1 0,1 1 0,0-4 1,1-11 1,0-1 0,-1 1 0,-1-27 0,0 24-1,0-225 15,0 462-16,1-209-1,0-1 1,0 1-1,1-1 0,-1 0 0,2 0 1,-1 0-1,1 0 0,0 0 0,0-1 1,7 11-1,-8-14 1,1 1-1,-1-1 1,1 0-1,0 0 1,0 0 0,0 0-1,0-1 1,1 1 0,-1-1-1,1 0 1,-1 0-1,1 0 1,0 0 0,0 0-1,0-1 1,0 0-1,0 0 1,0 0 0,0 0-1,6 0 1,-7-1 0,0 0 0,0 0 0,1 0 0,-1 0 0,0-1 0,0 1 0,0-1 0,0 0 0,0 0 0,0 0 0,0 0 0,0-1 0,0 1 0,5-4 0,-6 2 0,1 0 0,-1-1 0,1 1 0,-1 0 0,0-1 0,0 0 0,-1 1 0,1-1 0,-1 0 0,0 0 0,2-7 0,3-26 3,0 0-1,0-58 1,-5 58 0,1 0-1,13-61 1,-15 97-3,1-1 0,-1 1 0,0 0 0,1 0 0,-1-1 0,1 1 0,0 0 0,-1 0 0,1 0 0,0 0 0,0-1 0,0 1 0,-1 0 0,1 1 0,0-1 1,0 0-1,0 0 0,1 0 0,0 0 0,-1 1 0,0 0-1,0 0 1,0 0 0,0 0 0,0 0 0,0 0 0,0 0 0,-1 0 0,1 1 0,0-1 0,0 0-1,0 1 1,0-1 0,0 0 0,-1 1 0,1-1 0,0 1 0,0 0 0,-1-1 0,1 1 0,0 0-1,-1-1 1,1 1 0,0 0 0,-1 0 0,1-1 0,-1 1 0,0 0 0,1 0 0,-1 0 0,0 0-1,1 1 1,6 14 0,0 0 0,-1 1-1,-1 0 1,-1 0 0,4 28 0,0 93 2,3 10 0,-11-145-2,8 32 0,-7-33 0,-1-1 0,0 0 0,1 0 0,-1 0 0,1 0 0,-1 0 0,1 0 0,0-1 0,0 1 0,-1 0 0,1 0 0,0 0 0,0 0 0,0-1 0,0 1 0,-1 0 0,1-1 0,0 1 0,0-1 0,1 1 0,-1-1 0,0 0 0,0 1 0,0-1 0,0 0 0,2 0 0,-2 0 0,1-1 0,-1 1 0,1-1 0,-1 0 0,0 0 0,0 0 0,1 0 0,-1 0 0,0 0 0,0 0 0,0 0 0,0 0 0,0-1 0,0 1 0,0 0 0,-1-1 0,1 1 0,0-1 0,-1 1 0,1 0 0,0-4 0,12-40 0,-10 36 0,24-106 0,-16 63 0,2 0 0,27-69 0,-39 119 0,0 0 0,0 1 0,0-1 0,0 0 0,0 1 0,0-1 0,0 0 0,1 1 0,-1 0 0,0-1 0,1 1 0,-1 0 0,1-1 0,0 1 0,-1 0 0,3-1 0,-3 2 0,0 0 0,0 0 0,0 0 0,0 0 0,0 0 0,0 0 0,-1 0 0,1 0 0,0 0 0,0 0 0,0 1 0,0-1 0,0 0 0,0 1 0,-1-1 0,1 0 0,0 1 0,0-1 0,0 1 0,-1-1 0,1 1 0,0 0 0,-1-1 0,1 1 0,-1 0 0,1-1 0,0 1 0,-1 0 0,0 0 0,1-1 0,-1 1 0,1 0 0,-1 0 0,0 0 0,0 0 0,1 1 0,7 24 1,-2 0 1,0 0-1,-2 1 0,-1 0 0,0 40 1,-3-40-1,2 1 1,1-1-1,0 0 0,2 0 1,15 46-1,-19-70-33,0 0 0,0 0 0,1 0 0,-1 0 0,1 0 1,0 0-1,-1 0 0,1 0 0,0-1 0,1 1 0,-1-1 0,0 1 0,1-1 0,0 0 0,-1 0 0,1 0 1,0-1-1,0 1 0,0 0 0,0-1 0,0 0 0,0 0 0,0 0 0,5 1 0,21-1-2964</inkml:trace>
</inkml:ink>
</file>

<file path=ppt/ink/ink14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03"/>
    </inkml:context>
    <inkml:brush xml:id="br0">
      <inkml:brushProperty name="width" value="0.05" units="cm"/>
      <inkml:brushProperty name="height" value="0.05" units="cm"/>
      <inkml:brushProperty name="color" value="#FFFFFF"/>
    </inkml:brush>
  </inkml:definitions>
  <inkml:trace contextRef="#ctx0" brushRef="#br0">2 328 32287,'0'-29'381,"0"28"-349,0 5-16,-1 164-13,5 239-3,-4-397 0,-1-8 0,1 1 0,0-1 0,0 1 0,0-1 0,0 0 0,1 1 0,-1-1 0,1 1 0,-1-1 0,1 0 0,1 4 0,1-17 0,-3 10 0,9-189 5,12-147 6,-19 325-11,-2 1-2,1 1 1,1-1 0,-1 0-1,2 1 1,-1-1 0,1 1 0,1 0-1,0 0 1,1 0 0,0 1-1,9-15 1,-13 22 1,1 1 0,-1-1 0,1 0 0,0 1 0,0-1 0,0 1 0,0-1 0,0 1 0,0 0 0,0 0 0,0 0 0,0 0 0,1 0 0,-1 0 0,0 1 0,1-1 0,-1 1 0,0 0 0,1-1 0,-1 1 0,1 0 0,-1 1 0,0-1 0,1 0 0,-1 1 0,0-1 0,1 1 0,-1-1 0,0 1 0,0 0 0,1 0 0,1 2 0,2 1 0,0 0 0,-1 0 0,1 0 0,-1 1 0,0 0 0,0 0 0,-1 0 0,0 1 0,7 10 0,5 14 0,-2 0 0,-1 0 0,-2 1 0,0 1 0,-2 0 0,-2 0 0,-1 0 0,-1 1 0,-2 0 0,-1 0 0,-6 62 0,3-87 0,-1 0 0,0 0 0,-1 0 0,0 0 0,0-1 0,-1 1 0,0-1 0,0 0 0,-1 0 0,0 0 0,0-1 0,0 0 0,-1 0 0,0 0 0,-12 9 0,5-5 0,1-1 0,-2-1 0,1 0 0,-1-1 0,0 0 0,0-1 0,-26 7 0,32-11 0,0-1 0,-1 0 0,1 0 0,-1 0 0,0-1 0,-11-2 0,20 2-1,-1 0 1,1-1-1,0 1 1,-1-1-1,1 1 0,-1 0 1,1-1-1,-1 1 0,1-1 1,0 1-1,0-1 1,-1 0-1,1 1 0,0-1 1,0 1-1,-1-1 1,1 1-1,0-1 0,0 0 1,0 1-1,0-1 0,0 1 1,0-1-1,0 0 1,0 1-1,0-1 0,0 0 1,0 1-1,0-1 1,1 1-1,-1-1 0,0 1 1,0-1-1,1 0 0,-1 1 1,0-1-1,1 1 1,-1-1-1,0 1 0,1 0 1,-1-1-1,1 1 1,-1-1-1,1 1 0,-1 0 1,1-1-1,-1 1 0,1 0 1,-1-1-1,1 1 1,0 0-1,149-3 1,-3 2 0,-128-1 0,-1 0 0,0-2 0,1 0 0,-2 0 0,32-14 0,-41 14 1,-1 0-1,0 0 1,-1 0-1,1-1 1,-1 0 0,0-1-1,0 1 1,0-1-1,-1 0 1,0-1 0,0 1-1,0-1 1,-1 0-1,0 0 1,-1-1 0,0 1-1,0-1 1,0 1 0,-1-1-1,2-10 1,1-14 3,-1-1 1,-2 0-1,-3-56 0,0 36-2,1 20 2,0 3 4,0 51-4,-2 70-4,5 122 0,-3-210 0,0 0 0,1 1 0,-1-1 0,1 1 0,0-1 0,0 0 0,0 0 0,0 0 0,1 1 0,-1-1 0,1 0 0,0-1 0,0 1 0,0 0 0,0 0 0,0-1 0,0 1 0,1-1 0,0 0 0,-1 0 0,1 0 0,0 0 0,0 0 0,4 1 0,1 0 0,0-1 0,0 0 0,0 0 0,0-1 0,1 0 0,-1-1 0,0 0 0,16-1 0,-20 0 0,0 0 0,0 0 0,0 0 0,0-1 0,0 0 0,0 1 0,0-1 0,-1 0 0,1-1 0,-1 1 0,1-1 0,-1 1 0,0-1 0,0 0 0,0 0 0,-1-1 0,1 1 0,-1-1 0,1 1 0,-1-1 0,0 0 0,2-4 0,4-12 0,-1 1 0,-1-1 0,5-25 0,-11 45 0,19-103 0,-14 65 0,2 0 0,18-55 0,-23 89 0,-1 0 0,1 0 0,0 1 0,0-1 0,1 1 0,-1-1 0,1 1 0,0 0 0,0 0 0,0 0 0,0 0 0,0 1 0,1-1 0,-1 1 0,5-2 0,-6 3 0,0 0 0,0 1 0,0-1 0,0 0 0,0 1 0,0 0 0,0-1 0,0 1 0,0 0 0,1 0 0,-1 0 0,0 0 0,0 1 0,0-1 0,0 1 0,0-1 0,0 1 0,0 0 0,0-1 0,0 1 0,0 0 0,0 0 0,0 0 0,-1 1 0,1-1 0,0 0 0,-1 1 0,1-1 0,-1 1 0,1 0 0,-1-1 0,2 4 0,4 6 0,-1 1 0,0 0 0,-1 0 0,0 1 0,-1-1 0,0 1 0,-1 0 0,-1 0 0,2 22 0,-1 126 0,-4-152-1,0 0 1,-1 0-1,0 0 0,-1-1 1,1 1-1,-2-1 0,1 0 0,-1 0 1,0 0-1,-1 0 0,0 0 1,0-1-1,-1 0 0,0 0 1,0-1-1,0 0 0,-1 0 0,0 0 1,0-1-1,-1 1 0,1-2 1,-12 6-1,13-8 2,0 0 1,0 0-1,0-1 0,0 1 1,0-1-1,-1-1 0,1 1 1,-11-2-1,11 1 0,4 0-1,0-1 0,0 1 1,0-1-1,0 0 0,0 0 0,0 0 0,0 0 0,0 0 0,0 0 0,1-1 0,-1 1 0,0 0 0,1-1 0,-1 1 0,1-1 1,-1 0-1,1 0 0,0 1 0,0-1 0,0 0 0,0 0 0,0 0 0,0 0 0,1 0 0,-1-1 0,1 1 0,-1-3 0,-3-10-3,1-1-1,-2-23 1,4 34 1,-2-110-20,15 121 9,18 25 13,-18-17 0,0-1 0,1-1 0,1 0 0,0 0 0,0-2 0,1 0 0,29 15 0,-25-18 2,1-1-1,0 0 1,0-2-1,0 0 1,0-1 0,1-1-1,-1-1 1,1-1-1,34-4 1,-52 3-2,0 1 1,-1-1-1,0 0 0,1 0 0,-1 0 1,1 0-1,-1 0 0,0-1 1,0 1-1,0-1 0,0 1 0,0-1 1,0 0-1,0 0 0,-1 0 1,1 0-1,0 0 0,-1 0 1,0 0-1,0-1 0,1 1 0,-1 0 1,-1-1-1,3-4 0,0-5 2,-1-1 1,0 0-1,1-22 0,-3 27-2,3-263 16,-24 520-16,-7 158 0,28-279 27,0-194-24,-1-18-4,3 0 0,15-88 0,-13 147-6,31-147-12,-29 150 18,0 1 1,2 0 0,0 0 0,1 1 0,21-32 0,-28 48 0,0 1 0,1-1 0,-1 1 0,1 0 0,0 0 0,0 0 0,0 0 0,0 0 0,0 1 0,1-1 0,-1 1 0,1 0 0,0 0 0,-1 0 0,1 1 0,0-1 0,0 1 0,0 0 0,0 0 0,0 0 0,0 1 0,1-1 0,-1 1 0,0 0 0,0 1 0,6 0 0,-7-1 0,0 1 0,0 0 0,0 1 0,0-1 0,0 0 0,0 1 0,0 0 0,-1 0 0,1-1 0,-1 2 0,1-1 0,-1 0 0,1 0 0,-1 1 0,0-1 0,0 1 0,-1 0 0,1 0 0,0-1 0,-1 1 0,3 6 0,1 5 0,0 0 0,0-1 0,4 29 0,-6-17 0,-1 1 0,-1-1 0,-3 32 0,1-51 0,0-1 0,-1 1 0,1-1 0,-1 0 0,0 0 0,-1 1 0,1-1 0,-1-1 0,0 1 0,0 0 0,-1-1 0,1 0 0,-1 1 0,0-1 0,0-1 0,0 1 0,-1-1 0,-5 4 0,-12 7 0,-1-2-1,-39 18 1,39-21-2,14-2-62,17-4 29,24-3 14,-26 0 19,61 2-1,75-3 2,-128 0 1,-1-1 0,0 0 1,1-1-1,-1-1 0,0 0 0,-1 0 0,1-1 0,12-8 0,-19 10 2,0-1 0,-1-1 0,1 1 0,-1-1 0,0 0 0,-1 0 0,1-1 0,-1 1 0,0-1 0,0 0 0,-1 0 0,1 0 0,-2-1 0,1 1 0,0-1-1,-1 1 1,2-13 0,0-7 11,-2 0 0,0 0 0,-3-37 0,0 20-7,-2-394 16,3 437-22,0 0 1,1-1-1,-1 1 0,0-1 1,0 1-1,0 0 1,0-1-1,0 1 0,0-1 1,0 1-1,0 0 1,0-1-1,0 1 1,0-1-1,0 1 0,0 0 1,0-1-1,0 1 1,-1-1-1,1 1 1,0 0-1,0-1 0,0 1 1,-1 0-1,1-1 1,0 1-1,0 0 1,-1-1-1,1 1 0,0 0 1,-1-1-1,-3 6-3,4-5 3,-6 14-1,1 0-1,0 0 1,1 0-1,0 0 0,1 1 1,1 0-1,-1 16 0,1-8 2,-13 341 0,15-314 0,0-39 0,1 0 0,0 1 0,0-1 0,1 0 0,0 0 0,1 0 0,0-1 0,1 1 0,0-1 0,7 13 0,-7-17 0,0 1 0,1-2 0,0 1 0,0 0 0,0-1 0,0 0 0,1 0 0,0-1 0,0 0 0,0 0 0,0 0 0,1 0 0,-1-1 0,1 0 0,0-1 0,11 3 0,7 0 3,1-1-1,0-1 1,0-1 0,0-2-1,38-3 1,-58 2-3,1 1 0,0-2 0,-1 1 0,1-1 0,-1 0 0,1 0 0,-1-1 0,0 1 0,0-1 0,0-1 0,-1 1 0,1-1 0,-1 0 0,6-6 0,-5 4 0,0-1 0,0-1 0,-1 1 0,0-1 0,-1 1 0,0-1 0,0-1 0,0 1 0,2-12 0,1-13 0,-1 1 0,-1-1 0,-3 0 0,-1-50 0,-1 78 0,0-18 0,-1 1 0,-6-36 0,6 50 0,-1 0 0,-1 0 0,1 0 0,-1 0 0,-1 1 0,1-1 0,-1 1 0,-1 0 0,-8-12 0,11 17 0,0 0 0,0 0 0,0 0 0,0 0 0,-1 0 0,1 0 0,0 1 0,-1-1 0,1 1 0,-1 0 0,0 0 0,1 0 0,-1 0 0,0 0 0,0 0 0,1 1 0,-1-1 0,0 1 0,0 0 0,0 0 0,0 0 0,0 0 0,1 1 0,-5 0 0,3 0 0,1 0 0,-1 1 0,0-1 0,1 1 0,-1 0 0,1 0 0,-1 0 0,1 0 0,0 1 0,0-1 0,0 1 0,0 0 0,1 0 0,-1 0 0,1 0 0,-3 5 0,-4 9 0,1 0 0,1 1 0,1 0 0,1 0 0,0 1 0,1-1 0,-2 22 0,-1 135 0,7-171 0,0 5 0,0 1 0,1-1 0,-1 0 0,2 1 0,0-1 0,0 0 0,7 18 0,-8-24 0,1 0 0,0 0 0,0 0 0,0 0 0,0-1 0,0 1 0,0-1 0,1 1 0,0-1 0,-1 0 0,1 0 0,0 0 0,0 0 0,0 0 0,0-1 0,0 0 0,0 1 0,1-1 0,-1 0 0,0-1 0,1 1 0,-1 0 0,1-1 0,4 0 0,-1 1 0,0-1 0,-1 0 0,1 0 0,0-1 0,0 1 0,-1-2 0,1 1 0,0-1 0,7-2 0,-10 1 0,-1 1 0,1 0 0,-1-1 0,1 0 0,-1 0 0,0 0 0,0 0 0,0 0 0,0-1 0,-1 1 0,1-1 0,-1 0 0,0 0 0,0 0 0,2-6 0,2-7 0,0 0 0,-1-1 0,-1 1 1,-1-1-1,2-23 0,-3-92 17,-3 80-8,-12 248-36,13-175 27,-1-14 0,1 0 0,0 0 0,1 0 0,-1 0 0,3 9 0,-2-13 0,-1 0 0,1 0 0,0-1 0,0 1 0,0 0 0,0 0 0,1-1 0,-1 1 0,0-1 0,1 1 0,-1-1 0,1 0 0,-1 1 0,1-1 0,0 0 0,-1 0 0,1 0 0,0 0 0,4 1 0,4 1 1,0 1 1,1-2-1,-1 0 1,18 2-1,-23-4 1,-1 1 0,0-1-1,1 0 1,-1 0 0,0-1-1,1 0 1,-1 1-1,0-1 1,0-1 0,1 1-1,-1-1 1,0 1 0,0-1-1,6-5 1,-4 2-2,-1-1 0,0 0 0,-1-1 0,1 1 0,-1-1 0,0 0 0,-1 0 0,0 0 0,0-1 0,-1 1 0,1-1 0,1-12 0,0-8 0,0 0 0,-1-32 0,-1 25 0,-1 17 0,0 0 0,-1-1 0,-4-22 0,4 40 0,0 1 0,0-1 0,0 0 0,-1 1 0,1-1 0,0 0 0,0 1 0,0-1 0,-1 1 0,1-1 0,0 0 0,-1 1 0,1-1 0,0 1 0,-1-1 0,1 1 0,-1-1 0,1 1 0,-1 0 0,1-1 0,-1 1 0,1 0 0,-1-1 0,1 1 0,-1 0 0,0-1 0,1 1 0,-1 0 0,1 0 0,-1 0 0,0 0 0,1 0 0,-1-1 0,0 1 0,1 0 0,-1 0 0,0 1 0,1-1 0,-1 0 0,1 0 0,-1 0 0,0 0 0,1 0 0,-1 1 0,1-1 0,-1 0 0,0 1 0,-1 0 0,0 0 0,0 0 0,0 1 0,0-1 0,1 0 0,-1 1 0,0-1 0,1 1 0,-1 0 0,1-1 0,0 1 0,-1 0 0,1 0 0,-1 3 0,-5 21 0,1 0 0,2 1 0,0-1 0,2 1 0,1 0 0,1 0 0,6 42 0,-5-64 0,-1-1 0,1 0 0,1 1 0,-1-1 0,1 0 0,-1 0 0,1 0 0,0 0 0,1 0 0,-1-1 0,1 1 0,-1-1 0,1 1 0,0-1 0,0 0 0,1 0 0,-1 0 0,1 0 0,-1-1 0,1 0 0,0 0 0,6 3 0,0-1 0,1 0 0,-1-1 0,1 0 0,0-1 0,0 0 0,0-1 0,18 0 0,-25-1 0,0-1 0,0 1 0,0-1 0,0 0 0,0 0 0,0 0 0,0 0 0,-1-1 0,1 0 0,0 0 0,-1 0 0,0 0 0,1 0 0,-1-1 0,0 1 0,0-1 0,0 0 0,-1 0 0,1 0 0,-1 0 0,1 0 0,-1-1 0,0 1 0,-1-1 0,1 0 0,0 1 0,1-6 0,3-11 0,-1 0 0,0 0 0,3-41 0,-7 47 0,5-65 0,-5 48 0,9-57 0,-7 139 0,-2-11 0,-1 54 0,-3 0 0,-18 112 0,-63 276 0,83-474 0,-18 83 0,16-83 0,1 1 0,-2-1 0,1 1 0,-1-1 0,0 0 0,-1-1 0,-11 15 0,14-20 0,-1 1 0,1-1 0,-1 0 0,0 0 0,0 0 0,0 0 0,0-1 0,0 1 0,-1-1 0,1 0 0,0 0 0,-1 0 0,1 0 0,-1-1 0,1 1 0,-4-1 0,4 0 0,1 0 0,-1 0 0,1 0 0,0-1 0,-1 1 0,1 0 0,0-1 0,0 0 0,-1 0 0,1 1 0,0-1 0,0 0 0,0-1 0,0 1 0,0 0 0,0-1 0,0 1 0,0-1 0,1 1 0,-1-1 0,1 0 0,-1 0 0,1 0 0,0 0 0,-2-3 0,-4-13 0,1 0 0,0-1 0,2 1 0,0-1 0,-2-29 0,2-102 0,4 128 0,0 20 0,0-32 0,1-1 0,9-62 0,-7 86 0,0-1 0,1 1 0,0 0 0,0 0 0,1 1 0,0-1 0,1 1 0,1 0 0,-1 1 0,1-1 0,1 1 0,10-9 0,0 3 0,0 0 0,2 1 0,0 1 0,0 1 0,1 1 0,0 1 0,26-8 0,164-44 0,-164 50 0,49-11 0,88-24 0,-151 36 0,-1-1 0,0-1 0,40-23 0,-68 34 0,1-2 0,-1 1 0,0 0 0,0-1 0,0 1 0,-1-1 0,1 0 0,-1-1 0,0 1 0,0 0 0,4-10 0,-5 11-7,-1 1-1,0-1 1,0 0 0,-1 0 0,1 0 0,-1 0-1,1 0 1,-1 0 0,0 1 0,0-1-1,0 0 1,0 0 0,-1 0 0,1 0 0,-1 0-1,0 0 1,0 0 0,0 0 0,0 1-1,0-1 1,-1 0 0,1 1 0,-4-5 0,0 2-61,-1-1 0,0 1 1,0 0-1,-1 1 1,-9-6-1,-47-26-714</inkml:trace>
</inkml:ink>
</file>

<file path=ppt/ink/ink14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04"/>
    </inkml:context>
    <inkml:brush xml:id="br0">
      <inkml:brushProperty name="width" value="0.05" units="cm"/>
      <inkml:brushProperty name="height" value="0.05" units="cm"/>
      <inkml:brushProperty name="color" value="#FFFFFF"/>
    </inkml:brush>
  </inkml:definitions>
  <inkml:trace contextRef="#ctx0" brushRef="#br0">220 51 32143,'-20'13'27,"0"1"1,0 1 0,2 0-1,0 2 1,1 0 0,0 1-1,-14 20 1,24-28-25,1-1 0,0 1 0,1 1 1,0-1-1,0 1 0,1-1 0,1 1 0,-1 1 0,2-1 0,0 0 1,0 1-1,1-1 0,0 1 0,1-1 0,1 1 0,2 19 1,-2-26-3,1-1 0,-1 0 1,1 0-1,0 0 0,0 0 1,0 0-1,1 0 0,-1 0 1,1 0-1,0-1 1,0 0-1,0 1 0,1-1 1,-1 0-1,1-1 0,-1 1 1,1-1-1,0 1 0,0-1 1,0 0-1,0 0 1,1-1-1,-1 0 0,9 2 1,8 2 12,0-2 0,0-1 0,41 0 0,-54-2-10,-1 0-1,1-1 0,0 1 1,0-2-1,0 1 1,-1-1-1,1 0 1,-1-1-1,1 0 0,9-5 1,-12 5 2,-1-1 0,1 1 0,0-1 0,-1 0 0,0 0 0,0-1 0,0 1 0,-1-1 0,0 0 0,1 0 0,-2 0 0,1 0 0,0-1 0,2-9 0,-1 2-1,-1 0-1,0 0 1,0 0-1,-2-1 1,1 1-1,-2-1 0,0 1 1,-1-1-1,0 1 1,-1-1-1,0 1 1,-1-1-1,-1 1 1,0 0-1,0 1 0,-2-1 1,-10-18-1,9 20-4,0 1 1,-1 0-1,0 0 0,-1 1 0,0 0 0,-1 1 0,1 0 0,-2 0 1,1 1-1,-1 0 0,0 1 0,0 0 0,-1 1 0,0 0 0,0 1 0,0 1 1,0 0-1,0 0 0,-14-1 0,17 3 0,0 1 0,-1-1 1,1 1-1,0 1 0,-12 1 0,18-1 0,1 0 0,-1 0-1,0 0 1,1 0 0,0 0-1,-1 1 1,1-1 0,0 1 0,-1-1-1,1 1 1,0 0 0,0 0-1,0 0 1,1 0 0,-1 0-1,0 0 1,1 1 0,0-1 0,-1 1-1,1-1 1,-1 4 0,-2 6-50,1 1 0,1-1 0,0 1 0,0 0 0,2 0 1,0 20-1,0-24-63,0 53-1293</inkml:trace>
</inkml:ink>
</file>

<file path=ppt/ink/ink14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04"/>
    </inkml:context>
    <inkml:brush xml:id="br0">
      <inkml:brushProperty name="width" value="0.05" units="cm"/>
      <inkml:brushProperty name="height" value="0.05" units="cm"/>
      <inkml:brushProperty name="color" value="#FFFFFF"/>
    </inkml:brush>
  </inkml:definitions>
  <inkml:trace contextRef="#ctx0" brushRef="#br0">178 0 32143,'49'53'544,"2"-3"-532,-3 2 0,51 68 0,-77-89-10,-1 2 0,-2 0 0,-1 1 0,-1 1 0,21 66 0,-26-57-2,-3 0 0,7 81 0,-10 89 0,-6-194 0,-1 0 0,-1 0 0,-1 0 0,0-1 0,-1 1 0,-1-1 0,-1 0 0,-1 0 0,-1-1 0,0 0 0,-1 0 0,-1-1 0,-1 0 0,0-1 0,-21 23 0,11-17-14,0-1 0,-1-1 1,-1-2-1,-1 0 0,0-1 0,-1-1 1,-1-2-1,0-1 0,-1 0 0,-1-2 1,0-1-1,-57 11 0,-17-8-479</inkml:trace>
</inkml:ink>
</file>

<file path=ppt/ink/ink14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46"/>
    </inkml:context>
    <inkml:brush xml:id="br0">
      <inkml:brushProperty name="width" value="0.05" units="cm"/>
      <inkml:brushProperty name="height" value="0.05" units="cm"/>
      <inkml:brushProperty name="color" value="#FFFFFF"/>
    </inkml:brush>
  </inkml:definitions>
  <inkml:trace contextRef="#ctx0" brushRef="#br0">14 297 32367,'-5'-8'163,"2"8"-69,-1 18-47,2 29-60,3 123 42,-1-167-29,1 0 0,-1 1 0,1-1 0,0 0 0,0 0 0,0 0 0,0 0 0,1 0 0,-1 0 0,1 0 0,0 0 0,0 0 0,0-1 0,0 1 0,4 3 0,-5-5 0,1 0 0,-1 0 0,1 0 0,0 0 0,0 0 0,-1 0 0,1 0 0,0 0 0,0-1 0,0 1 0,0 0 0,0-1 0,0 0 0,0 0 0,-1 1 0,1-1 0,0 0 0,0-1 0,0 1 0,0 0 0,0 0 0,0-1 0,0 1 0,0-1 0,0 0 0,0 0 0,-1 1 0,4-3 0,-1 0 1,-1 0-1,0 0 1,0 0 0,0 0-1,0 0 1,0-1-1,-1 1 1,1-1 0,-1 1-1,3-9 1,17-45 8,-19 48-9,5-24 0,-1 0 0,-1 0 0,-2-1 0,-1-41 0,-1 37 0,0 1 0,16-70 0,-18 104 0,1 0-1,0 1 1,0-1 0,0 0-1,0 0 1,1 1 0,-1-1-1,1 0 1,-1 1-1,1 0 1,0-1 0,0 1-1,0 0 1,0 0 0,1 0-1,-1 0 1,0 0 0,1 1-1,-1-1 1,1 1 0,0-1-1,5-1 1,0 2-1,0-1 0,0 1 0,0 1-1,1-1 1,-1 1 0,15 3 0,-18-2 1,-1 0 0,0 0 0,0 0 0,0 1-1,0 0 1,0 0 0,-1 0 0,1 0 0,0 0 0,-1 1 0,0 0 0,0-1 0,1 1 0,-1 1-1,-1-1 1,1 0 0,-1 1 0,1-1 0,-1 1 0,0 0 0,0 0 0,0 0 0,-1 0 0,1 0 0,-1 0-1,1 7 1,-2-10-8,-1-7 19,1 1-10,-1 0-1,-1 0 1,1 0 0,-1 0 0,0 0-1,0 0 1,0 0 0,-1 1 0,0-1-1,-4-4 1,6 6-1,-2 1 1,1-1-1,0 1 1,0 0-1,-1 0 0,1 0 1,-1 0-1,0 1 1,1-1-1,-1 0 1,0 1-1,0 0 0,0 0 1,0 0-1,0 0 1,0 0-1,-1 1 1,-4-1-1,2 1 0,0 0-1,-1 0 1,1 1 0,0-1 0,0 1-1,1 1 1,-8 1 0,10-1-1,-1 0 0,1 0 0,-1 1 0,1-1 0,0 0 0,0 1 0,0 0 0,1 0 0,-1 0 0,1 0 1,-4 6-1,-3 4 0,1 1 1,1 1-1,1-1 1,0 1 0,0 0-1,2 0 1,-6 30-1,7-21 1,1-1 1,1 1-1,1-1 0,4 41 0,-3-59 0,0-1 0,0 1 0,0-1 0,0 1 0,0-1 0,1 1 0,0-1 0,0 0 0,0 0 0,1 0 0,-1 0 0,1 0 0,0-1 0,0 1 0,0-1 0,1 1 0,-1-1 0,1 0 0,-1-1 0,1 1 0,0-1 0,8 4 0,-1-2 0,0-1 0,-1 0 0,1 0 0,0-2 0,0 1 0,1-1 0,-1-1 0,14-1 0,-22 1 0,-1 0 0,1-1 0,0 1 1,0-1-1,0 1 0,-1-1 0,1 0 0,0 0 0,-1-1 0,1 1 0,-1 0 1,1-1-1,-1 0 0,0 1 0,1-1 0,-1 0 0,3-4 0,-2 1 1,1 0 0,-1 0-1,0 0 1,-1 0 0,1-1-1,-1 1 1,0-1-1,1-6 1,2-10 1,-2 0 0,-1 0 0,-1-34 0,-1-196 17,-3 650-6,3-396-13,0 0 0,0 0 0,1 0 0,-1 0 0,0 0 0,1 0 0,-1 0 0,1 0 0,0-1 0,-1 1 0,1 0 0,0 0 0,0 0 0,0-1 0,1 1 0,-1 0 0,0-1 0,1 0 0,-1 1 0,1-1 0,-1 0 0,1 1 0,-1-1 0,1 0 0,0 0 0,0 0 0,0 0 0,-1-1 0,1 1 0,0 0 0,0-1 0,0 0 0,0 1 0,0-1 0,0 0 0,4 0 0,-1 0 0,-1 0 0,0 0 0,1-1 0,-1 0 0,0 1 0,1-1 0,-1-1 0,0 1 0,0-1 0,0 0 0,0 0 0,0 0 0,0 0 0,-1 0 0,1-1 0,4-4 0,0-3 0,0-1 0,-1 1 0,0-1 0,-1-1 0,0 1 0,0-1 0,-2 0 0,6-20 0,0-10 0,5-53 0,-6 37 0,-9 54 0,1 0 0,-1 1 0,1-1 0,0 1 0,0-1 0,1 1 0,-1-1 0,1 1 0,0 0 0,0 0 0,0 0 0,0 0 0,4-4 0,-4 5 0,0 1 0,1-1 0,-1 1 0,0 0 0,1 0 0,-1-1 0,1 2 0,-1-1 0,1 0 0,0 0 0,-1 1 0,1-1 0,0 1 0,-1 0 0,1 0 0,0 0 0,-1 0 0,5 1 0,-4 0 0,0 0 0,0 1 0,0-1 0,0 0 0,-1 1 0,1 0 0,0-1 0,-1 1 0,1 0 0,-1 1 0,0-1 0,1 0 0,-1 1 0,0-1 0,-1 1 0,1-1 0,0 1 0,-1 0 0,1 0 0,-1 0 0,0 0 0,1 6 0,3 4 0,-2 0 0,0 1 0,-1-1 0,1 16 0,-1 128 0,-2-91 0,0-66 0,0 1 0,0 0 0,0-1 0,1 1 0,-1 0 0,0-1 0,0 1 0,1 0 0,-1-1 0,1 1 0,-1-1 0,1 1 0,-1-1 0,1 1 0,-1-1 0,1 1 0,-1-1 0,1 1 0,-1-1 0,1 0 0,0 1 0,-1-1 0,1 0 0,0 0 0,-1 1 0,1-1 0,0 0 0,-1 0 0,1 0 0,0 0 0,-1 0 0,2 0 0,32 0 0,-22-1 0,1 1 0,-1-2 0,0 0 0,0 0 0,0-1 0,0-1 0,-1 0 0,1-1 0,-1 0 0,0 0 0,0-1 0,-1-1 0,0 0 0,0 0 0,0-1 0,16-17 0,-16 14 0,1-1 0,-2 0 0,0 0 0,0 0 0,-1-1 0,-1-1 0,0 1 0,-1-1 0,0 0 0,-1-1 0,-1 1 0,4-26 0,-5-55 0,-3 93 0,0 0 0,0 1 0,-1-1 0,1 0 0,0 0 0,-1 1 0,1-1 0,-1 0 0,1 1 0,-1-1 0,0 1 0,1-1 0,-1 1 0,0-1 0,0 1 0,0-1 0,-1 1 0,1 0 0,0-1 0,0 1 0,-1 0 0,1 0 0,-1 0 0,1 0 0,-1 0 0,1 1 0,-1-1 0,1 0 0,-1 1 0,0-1 0,1 1 0,-1-1 0,0 1 0,0 0 0,1 0 0,-1 0 0,-2 0 0,1 0 0,-1 0 0,1 0 0,0 0 0,-1 1 0,1 0 0,0 0 0,-1 0 0,1 0 0,0 0 0,0 1 0,0-1 0,0 1 0,0 0 0,0 0 0,0 0 0,0 0 0,1 0 0,-5 5 0,3 0 0,0 0 0,1 0 0,0 1 0,0-1 0,0 1 0,1-1 0,0 1 0,1 0 0,-1 0 0,1 10 0,0 12 0,4 40 0,-2-63 0,0 1 0,1-1 0,0 0 0,0 1 1,1-1-1,0 0 0,0-1 0,1 1 0,0 0 0,0-1 0,0 0 0,1 0 1,0 0-1,0-1 0,0 1 0,1-1 0,9 6 0,-7-5-2,1 0 0,0 0 0,0-1 0,0-1 0,1 1 0,0-2 0,-1 1 0,2-1 0,-1-1 0,0 0 0,0 0 0,14 0 0,18-2-481,0-3-1475</inkml:trace>
</inkml:ink>
</file>

<file path=ppt/ink/ink14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49"/>
    </inkml:context>
    <inkml:brush xml:id="br0">
      <inkml:brushProperty name="width" value="0.05" units="cm"/>
      <inkml:brushProperty name="height" value="0.05" units="cm"/>
      <inkml:brushProperty name="color" value="#FFFFFF"/>
    </inkml:brush>
  </inkml:definitions>
  <inkml:trace contextRef="#ctx0" brushRef="#br0">17 476 31038,'-3'4'100,"1"0"0,1-1 0,-1 1 0,1 0 0,-1 0 1,1 0-1,0 0 0,1 0 0,-1 0 0,1 0 0,-1 0 0,1 0 0,0 0 0,1 5 0,-1-1 32,-1 27-137,0-21 2,1 0 1,0 0-1,0-1 0,5 21 0,-4-31 2,0-1 0,0 0-1,1 1 1,-1-1 0,1 0-1,-1 0 1,1 0 0,0 0-1,0 0 1,0-1 0,0 1-1,0 0 1,0-1 0,0 0-1,1 1 1,-1-1 0,0 0-1,1 0 1,4 1 0,-5-1 2,1 0 0,0-1-1,0 1 1,0 0 0,0-1 0,0 0 0,0 1 0,0-1 0,0-1 0,0 1-1,1 0 1,-1-1 0,0 1 0,-1-1 0,1 0 0,0 0 0,3-2 0,-2 0 0,-1 0 0,1 0 1,-1 0-1,0-1 1,0 1-1,-1-1 1,1 0-1,-1 0 0,0 0 1,0 0-1,0 0 1,2-7-1,14-62 10,-13 49-8,8-42 1,-10 40-2,2 1-1,1 0 1,1 0-1,1 1 1,15-31-1,-21 51-1,1 0 0,-1 0 0,1 0 0,0 1 0,-1-1 0,2 1 0,-1 0 0,0 0 0,1 0 0,-1 0 0,1 0 0,0 1 0,0 0 0,0 0 0,0 0 0,0 0 0,6-1 0,2 0 0,1 1 0,0 0 0,0 1 0,20 2 0,-18-1 0,-20-1 0,0 1 0,0 0 0,0 0 0,0 1 0,1 0 0,-1-1 0,0 2 0,0-1 0,0 0 0,1 1 0,-1 0 0,1 0 0,-1 1 0,1-1 0,0 1 0,0 0 0,0 0 0,0 0 0,1 0 0,-1 1 0,1-1 0,0 1 0,0 0 0,-2 5 0,-5 6 0,0 0 0,2 1 0,0 1 0,1-1 0,0 1 0,1 1 0,2-1 0,-1 1 0,2 0 0,0 0 0,2 0 0,-1 0 0,3 21 0,-1-33 0,0-1 0,0 1 0,1 0 0,-1 0 0,1-1 0,1 1 0,-1 0 0,1-1 0,0 0 0,0 1 0,1-1 0,-1 0 0,1 0 0,1 0 0,-1 0 0,0-1 0,1 1 0,0-1 0,0 0 0,1 0 0,-1-1 0,1 1 0,-1-1 0,1 0 0,0 0 0,0 0 0,10 3 0,3-1 0,0-2 0,-1 1 0,1-2 0,0 0 0,1-2 0,-1 0 0,24-3 0,-40 3 0,1-1 0,0 1 0,-1-1 0,1 1 0,-1-1 0,0 0 0,1 0 1,-1 0-1,0-1 0,1 1 0,-1 0 0,0-1 0,0 1 0,0-1 0,0 0 0,-1 0 0,3-2 0,-1-1 1,1 0-1,-1 0 0,-1 0 1,1-1-1,-1 1 1,1-1-1,0-6 0,2-10 3,-1-1 0,2-44 0,-6 60-3,1-30 2,-1 19-1,0 1-1,1 0 0,1 0 0,0 0 0,2 0 0,0 0 0,9-24 0,-11 37 0,0 1-1,0 0 1,0 0-1,0 0 1,1 0 0,-1 0-1,1 0 1,0 1 0,0-1-1,0 1 1,0 0-1,0 0 1,1 0 0,-1 0-1,1 1 1,-1-1 0,8-1-1,1 1-5,0 0 0,0 1 0,0 0 0,15 1 0,-11 0-8,-15 0 1,-10 0-3,2 0 17,0 0 1,0 0-1,0 1 1,0 0 0,0 1-1,0-1 1,-14 6-1,17-5 0,-1 1-1,1 0 1,-1 0-1,1 0 1,0 1-1,0-1 1,1 1-1,-1 0 1,1 0-1,-1 0 1,1 1-1,-2 4 1,-1 2 1,0 0 1,1 0 0,1 0 0,0 1 0,0-1-1,1 1 1,-2 17 0,1 5 1,2 46-1,2-75-3,0 0 0,1 0 0,-1 0 0,1 0 1,0 0-1,0-1 0,1 1 0,-1 0 0,1 0 0,0-1 0,1 1 0,-1-1 1,1 1-1,-1-1 0,1 0 0,1 0 0,-1-1 0,0 1 0,1 0 0,0-1 1,0 0-1,0 0 0,0 0 0,0-1 0,1 1 0,-1-1 0,1 0 1,0 0-1,7 1 0,10 3 4,0-2 0,1 0 1,-1-2-1,1 0 0,24-2 0,-42 0-4,-1 0 1,1-1-1,-1 1 0,1-1 0,-1 0 0,1 0 0,-1 0 1,0 0-1,1-1 0,-1 0 0,0 0 0,0 0 1,0 0-1,0-1 0,-1 1 0,6-5 0,-6 3 0,1-1 0,-1 1 0,0-1 0,0 0 0,0 0 0,-1 0 0,1 0 0,-1 0 0,0-1 0,-1 1 0,1 0 0,-1-1 0,0-6 0,1-2 0,-1 0 0,-1 0 0,0-1 0,-1 1 0,0 0 0,-1 0 0,-1 0 0,-1 0 0,1 1 0,-2-1 0,-8-18 0,4 16 0,0 0 0,-1 0 1,-1 1-1,0 0 0,-1 1 1,-1 0-1,0 1 0,-16-13 1,26 24 0,-1-1 0,1 1 0,0 0 0,0 0 0,-1 0 0,0 0 0,1 1 0,-1 0 0,0-1 0,1 1 0,-8-1 0,9 2-1,1 0 0,-1 0-1,0 0 1,1 1-1,-1-1 1,1 0 0,-1 1-1,1-1 1,-1 1-1,1-1 1,0 1 0,-1 0-1,1-1 1,0 1-1,-1 0 1,1 0-1,0 0 1,0 0 0,0 0-1,0 0 1,0 0-1,0 1 1,0-1 0,0 0-1,0 0 1,0 1-1,1-1 1,-1 1-1,1-1 1,-2 3 0,-2 14-1,1 0 1,1 0-1,0 1 1,2-1 0,1 20-1,-1-9 1,0-22 0,0 0 0,0 1 0,1-1 0,0 0 0,0 1 0,1-1 0,0 0 0,1 0 0,-1 0 0,1 0 0,0-1 0,1 1 0,0-1 0,0 0 0,0 0 0,1 0 0,-1 0 0,1-1 0,1 0 0,-1 0 0,1 0 0,0-1 0,0 0 0,0 0 0,1 0 0,-1-1 0,1 0 0,0 0 0,0-1 0,0 1 0,0-2 0,9 2 0,-9-2 0,0 0 0,-1-1 0,1 0 0,0 0 0,-1-1 0,1 1 0,0-2 0,-1 1 0,13-5 0,-15 4 0,-1 0 0,1 0 0,-1-1 0,0 1 0,1-1 0,-1 0 0,0 0 0,-1 0 0,1-1 0,-1 1 0,1-1 0,-1 1 0,0-1 0,0 0 0,-1 0 0,3-7 0,2-9 0,-1 0 0,3-31 0,-7 37-1,0 1 0,1 0-1,1 1 1,0-1-1,1 0 1,0 1 0,1 0-1,0 0 1,10-15 0,-13 24-1,1 1 1,0-1-1,-1 1 0,2-1 1,-1 1-1,0 0 1,0 0-1,0 1 1,1-1-1,-1 1 0,1-1 1,0 1-1,-1 0 1,1 0-1,0 1 1,5-1-1,7 0-1,1 0-1,23 3 0,-30-1 7,-9-1-3,1 0 0,-1 0 0,0 0 0,1 0 0,-1 0 0,0 1 0,1-1 0,-1 0 0,0 1 0,0-1 0,1 1 0,-1-1 0,0 1 0,0 0 0,0 0 0,0-1 0,0 1 0,0 0 0,0 0 0,0 0 0,1 2 0,11 9 5,-35-15 22,15 1-27,1 0 0,-1 1 0,0 0 0,1 0 0,-1 0 0,0 1 0,1 0 0,-1 0 0,0 1 0,-9 1 0,12 0 0,-1-1 0,1 1 0,0 0 0,0-1 0,0 2 0,0-1 0,0 0 0,1 1 0,-1 0 0,1 0 0,0 0 0,-1 0 0,1 1 0,1-1 0,-1 1 0,-2 4 0,-2 5 0,1 0 0,0 1 0,1 0 0,1 0 0,0 1 0,1-1 0,1 1 0,0-1 0,1 1 0,0 0 0,1 0 0,1 0 0,3 19 0,-3-31 0,0 0 0,1 0 0,-1 1 0,0-1 0,1 0 0,0 0 0,-1-1 0,1 1 0,0 0 0,1 0 0,-1-1 0,0 1 0,1-1 0,-1 0 0,1 0 0,0 0 0,0 0 0,0 0 0,0-1 0,0 1 0,0-1 0,0 0 0,0 0 0,1 0 0,-1 0 0,5 0 0,8 2 0,0-2 0,1 0 0,30-1 0,-45-1 0,2 1 0,0 0 0,-1-1 1,1 0-1,-1 0 0,1 0 0,-1 0 1,1-1-1,-1 1 0,0-1 0,0 0 0,0 0 1,0 0-1,0 0 0,0 0 0,0-1 1,-1 1-1,1-1 0,-1 0 0,0 0 0,0 0 1,0 0-1,0 0 0,0 0 0,-1 0 1,1-1-1,-1 1 0,0-1 0,0 1 1,1-7-1,2-10 2,-2-1-1,0 0 1,-1 1 0,-1-22 0,0 20-2,1-7 0,0 22 0,-1-1 1,1 1-1,-1-1 0,-1 1 1,1-1-1,-1 1 0,-4-14 1,5 20-1,0 1 0,-1 0 0,1-1 0,0 1 1,0-1-1,0 1 0,0 0 0,-1-1 1,1 1-1,0 0 0,0-1 0,-1 1 0,1 0 1,0-1-1,0 1 0,-1 0 0,1 0 0,-1-1 1,1 1-1,0 0 0,-1 0 0,1 0 0,0-1 1,-1 1-1,1 0 0,-1 0 0,1 0 0,0 0 1,-1 0-1,1 0 0,-1 0 0,1 0 1,-1 0-1,1 0 0,0 0 0,-1 0 0,1 0 1,-1 0-1,1 0 0,0 0 0,-1 1 0,1-1 1,-1 0-1,1 0 0,0 0 0,-1 1 0,1-1 1,0 0-1,-1 1 0,1-1 0,0 0 1,0 1-1,-1-1 0,1 0 0,0 1 0,0-1 1,0 0-1,-1 1 0,1-1 0,0 0 0,0 1 1,0-1-1,0 1 0,-5 21-2,2 0-1,0 0 1,1 0 0,2 0 0,2 30-1,-1-3 1,-1-46 2,-1 0 0,1 0 0,1 0 0,-1 0 0,0 0 0,1 0 0,0 0 0,-1 0 0,1 0 0,0 0 0,1 0 0,-1 0 0,0 0 0,1-1 0,0 1 0,-1 0 0,1-1 0,0 0 0,0 1 0,1-1 0,-1 0 0,0 0 0,1 0 0,-1-1 0,1 1 0,0 0 0,-1-1 0,6 2 0,3 0 0,0 0 0,1-1 0,0-1 0,-1 0 0,1 0 0,12-2 0,-15 1 0,-4 0 0,-1 0 0,0 0 0,0-1 1,0 1-1,0-1 0,0 0 0,0-1 0,0 1 0,0-1 1,0 1-1,0-1 0,0 0 0,-1-1 0,1 1 0,4-5 0,-3 2 1,-1 0 0,1 0-1,-1-1 1,-1 1-1,1-1 1,-1 0-1,0 0 1,0 0-1,1-7 1,2-8 1,0 0-1,-2-1 1,-1 0-1,1-43 1,-4 7-2,-1 0 0,-3 1 0,-19-93 0,16 128 0,3 45 0,0 347 0,5-333 0,-1-21 0,1 1 0,1-1 0,1 1 0,0-1 0,1 0 0,0 0 0,1 0 0,8 15 0,-10-25 0,0-1 0,0 1 0,1-1 0,-1 0 0,1 0 0,0 0 0,1-1 0,-1 1 0,1-1 0,0 0 0,0 0 0,0-1 0,0 0 0,1 1 0,-1-2 0,1 1 0,0-1 0,0 0 0,0 0 0,0 0 0,0-1 0,1 0 0,10 0 0,-8 0 0,0-1 2,0 0 0,0 0-1,0 0 1,12-3 0,-18 2-2,1 0 1,-1 0-1,0-1 1,0 1-1,0-1 1,0 1-1,0-1 1,0 0-1,0 0 1,0-1-1,-1 1 1,1 0-1,-1-1 1,4-5-1,2-4 0,-1 0 0,0-1 0,-1 1 0,-1-1 0,0-1 0,0 1 0,-1-1 1,-1 0-1,2-22 0,-1-13-7,-4-69 0,0 116 7,0-12-1,-1 0 0,-1 0 0,-5-25 0,6 37 1,1-1 1,-1 1-1,1-1 1,-1 1-1,0 0 1,0-1-1,0 1 1,0 0-1,-1 0 1,1-1-1,0 1 1,-1 0-1,0 1 1,1-1-1,-1 0 1,0 0-1,0 1 1,0-1-1,0 1 1,0-1-1,-1 1 1,1 0-1,0 0 1,-1 0-1,1 0 1,0 0-1,-1 1 1,-4-1-1,5 1 0,1 0 0,-1 1 0,1-1 0,-1 1 0,1 0 0,-1 0 0,1-1 0,0 1 0,-1 0 0,1 0 0,0 0 1,-1 0-1,1 0 0,0 1 0,0-1 0,0 0 0,0 0 0,0 1 0,0-1 0,1 1 0,-1-1 0,0 1 0,1-1 0,-1 1 0,1-1 0,-1 1 0,1 0 0,0 1 0,-8 54-11,8-53 10,-2 33 0,1-1 0,6 65 1,-3-89 0,0-2 0,0 1 0,1 0 0,1 0 1,0-1-1,0 0 0,1 0 0,0 0 1,1 0-1,0-1 0,0 0 0,1 0 0,13 13 1,-11-15-1,0 1 1,0-2 0,1 1-1,-1-2 1,1 1 0,1-1 0,-1-1-1,1 1 1,-1-2 0,1 0-1,0 0 1,1-1 0,-1 0-1,0-1 1,1 0 0,-1-1 0,0 0-1,19-3 1,-28 2-1,0 1 0,1-1 0,-1 1 0,1-1 0,-1 0 0,0 0 0,1 0 0,-1 0 0,0 0 0,0 0 0,0-1 0,0 1 0,0-1 0,0 0 0,-1 1 0,1-1 0,0 0 0,-1 0 0,1 0 0,-1 0 0,0 0 0,0-1 0,0 1 0,0 0 0,0 0 0,0-1 0,0-3 0,2-7 0,-1 1 0,0-1 0,-1 0 0,-1-14 0,0 11 0,0-16 1,3-50-6,-2 76 4,0 0 0,0 0-1,0 0 1,1 0-1,-1 0 1,1 1 0,1-1-1,-1 0 1,1 1 0,4-6-1,-4 8 2,-1 1-1,1 0 0,0 0 0,-1 0 1,1 1-1,0-1 0,0 1 0,1-1 0,-1 1 1,0 0-1,0 0 0,1 1 0,-1-1 1,0 1-1,1-1 0,-1 1 0,0 0 1,1 0-1,-1 1 0,0-1 0,6 2 1,-1-1-2,0 1 1,-1 0-1,1 0 1,-1 1 0,0 0-1,0 0 1,0 0-1,9 6 1,-14-7 1,0 0 0,0-1 0,0 1 0,0 0 0,0 0 0,0 0 0,-1 1 0,1-1 0,1 3 0,-4-3 2,-7-5 4,-7-4 2,9 4-8,-1 1 0,0-1 0,0 1 0,-1 0 0,1 1 0,0 0 0,0 0 0,-1 1 0,1 0 0,-10 0 0,5 0 0,9 0 0,0 1 0,0-1 0,0 0 0,0 1 0,0-1 0,0 1 0,0 0 0,0 0 0,0 0 0,0 1 0,0-1 0,1 1 0,-1-1 0,1 1 0,-1 0 0,1 0 0,-3 2 0,1 1 0,1-1 0,0 1 0,0 0 0,0-1 0,0 1 0,1 0 0,-1 1 0,-1 9 0,-1 4 0,2 0 0,0 1 0,1 0 0,1 25 0,1-40 0,0 0 0,1 0 0,0 0 0,0 0 0,0-1 0,0 1 0,1 0 0,-1-1 0,1 1 0,1-1-1,-1 0 1,1 1 0,-1-1 0,1 0 0,0-1 0,0 1 0,1 0 0,-1-1 0,1 0 0,0 0 0,0 0 0,0 0 0,0-1 0,0 1 0,7 2 0,0-1 1,-1 0 0,1-1 1,0 0-1,0 0 0,0-2 1,1 1-1,-1-1 0,0-1 1,1 0-1,11-1 0,-21 0-1,1 0 1,-1 1-1,0-1 0,1 0 0,-1 0 0,0 0 0,0 0 0,0-1 1,0 1-1,0-1 0,0 1 0,0-1 0,0 0 0,-1 1 0,1-1 0,-1 0 1,1 0-1,-1 0 0,0 0 0,0 0 0,0-1 0,0 1 0,0 0 1,0-1-1,-1 1 0,2-4 0,1-8 3,-1-1-1,-1 1 1,1-19 0,-2 29-2,1-398 2,-1 262-3,-5 373 5,4 176 17,7-372-471</inkml:trace>
</inkml:ink>
</file>

<file path=ppt/ink/ink14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49"/>
    </inkml:context>
    <inkml:brush xml:id="br0">
      <inkml:brushProperty name="width" value="0.05" units="cm"/>
      <inkml:brushProperty name="height" value="0.05" units="cm"/>
      <inkml:brushProperty name="color" value="#FFFFFF"/>
    </inkml:brush>
  </inkml:definitions>
  <inkml:trace contextRef="#ctx0" brushRef="#br0">0 39 32383,'17'0'32,"45"0"16,20 0 32,13 0-32,0 0-16,-7 0-32,-13-15-16,-16-8-704</inkml:trace>
</inkml:ink>
</file>

<file path=ppt/ink/ink14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51"/>
    </inkml:context>
    <inkml:brush xml:id="br0">
      <inkml:brushProperty name="width" value="0.05" units="cm"/>
      <inkml:brushProperty name="height" value="0.05" units="cm"/>
      <inkml:brushProperty name="color" value="#FFFFFF"/>
    </inkml:brush>
  </inkml:definitions>
  <inkml:trace contextRef="#ctx0" brushRef="#br0">4 384 32383,'-2'89'54,"0"-37"-49,8 88 0,-6-136-5,1-1 0,-1 1 0,1-1-1,0 1 1,0-1 0,0 0 0,1 1 0,-1-1 0,1 0 0,0 0 0,0 0-1,0 0 1,0 0 0,0 0 0,1-1 0,-1 1 0,1-1 0,-1 1 0,5 1 0,-3-2 3,0 0 0,0 0 1,1 0-1,-1-1 1,1 0-1,0 0 0,-1 0 1,1 0-1,0-1 1,0 0-1,-1 0 0,1 0 1,8-2-1,-11 2 0,0-1 0,0 0 0,0 0-1,1 1 1,-1-1 0,-1-1 0,1 1-1,0 0 1,0 0 0,0-1 0,-1 1-1,1-1 1,0 1 0,-1-1 0,0 0 0,1 0-1,-1 0 1,2-3 0,17-42 45,-16 36-37,6-23 5,-1 0-1,7-56 0,-11 55-13,2 1-1,16-52 1,-21 80-2,0 1 0,0 0 0,1 0 0,-1 0 0,1 0 0,0 1 0,0-1 0,1 1 0,-1-1 0,1 1 0,0 0 0,0 1 0,1-1 0,-1 1 0,7-4 0,-3 3 0,0 1 0,0 1 0,1-1 0,-1 1 0,0 1 0,1-1 0,0 2 0,-1-1 0,10 1 0,30 0-16,-46 0 0,-8 0 27,-3 0-8,-1 0-1,0 1 1,1 0 0,-1 0 0,-13 5 0,17-4-3,1 0 1,0 1-1,-1 0 0,1 0 1,0 0-1,1 0 1,-1 1-1,1 0 0,-1 0 1,-5 8-1,0 1 0,0 0 0,1 0 0,1 1 0,0 0 0,1 0 0,1 1 0,0 0 0,1 0 0,0 0 0,2 1 0,0 0 0,0 0 0,2 0 0,-1 30 0,3-41 0,-1 0 0,0-1 0,1 1 0,0 0 0,0-1 0,0 1 0,0-1 0,1 1 1,0-1-1,0 0 0,0 0 0,0 0 0,1 0 0,-1 0 0,1 0 0,0 0 0,1-1 0,-1 0 0,0 1 0,1-1 0,0-1 0,0 1 0,0 0 0,0-1 1,0 0-1,0 0 0,0 0 0,1-1 0,6 3 0,11 1 3,0-1 1,0 0-1,1-2 0,42-1 1,-56-1-3,-1 0 0,1-1 0,-1 0 1,1 0-1,-1-1 0,0 0 0,1-1 1,-1 0-1,0 0 0,-1-1 0,1 0 0,11-7 1,-14 7-1,0-1-1,0 1 1,-1-1 0,1 0 0,-1 0 0,0 0 0,0-1 0,0 0 0,-1 1 0,0-1-1,0 0 1,-1-1 0,0 1 0,0 0 0,0-1 0,-1 1 0,1-8 0,1-4 0,-2-1 0,0 0 0,-1 1 1,-1-1-1,-1 1 0,-5-22 0,5 31 0,0 0-1,-1 0 0,-1 0 1,1 0-1,-2 1 0,1 0 1,-1 0-1,0 0 0,-1 0 1,1 1-1,-2 0 0,1 0 1,-13-10-1,13 13 0,1 1 0,0 0 0,0 0 0,-1 0 0,0 1 0,1 0 0,-1 0 0,0 1 0,-7-2 0,11 3 0,-1-1 0,1 1 0,0 0 0,-1 0 0,1 0 0,0 0 0,-1 0 0,1 0 0,0 0 0,-1 1 0,1 0 0,0-1 0,-1 1 0,1 0 0,0 0 0,0 0 0,0 0 0,0 0 0,0 1 0,0-1 0,0 1 0,0-1 0,1 1 0,-1 0 0,-2 3 0,1 2 0,0 0 0,0 0 0,1 0 0,0 1 0,1-1 0,-1 1 0,2-1 0,-1 15 0,5 66 0,-2-78-1,0 1 1,1 0-1,0-1 1,0 1-1,1-1 0,1 0 1,0 0-1,0-1 0,1 0 1,0 1-1,0-2 1,11 12-1,-10-13 0,-1 0 1,1-1-1,0 0 1,1 0-1,-1-1 1,1 0-1,0 0 1,1-1-1,-1 0 1,1 0-1,-1-1 1,1 0-1,0-1 1,18 3-1,-17-4 1,0 0 0,0-1 0,-1 0 0,1-1 0,0 0 0,0-1 0,-1 0 0,10-3 0,-14 3 0,1-1 0,-1 1 0,0-1 0,-1 0 0,1-1 0,-1 1 0,1-1 0,-1 0 0,0 0 0,0 0 0,-1-1 0,1 1 0,-1-1 0,0 0 0,2-5 0,7-17 2,-1 0 1,-1-1-1,-2 0 0,0-1 0,-2 1 1,3-39-1,-4 48-2,-1 12 0,0 11 0,2 31 0,-2 1 0,-1 0 0,-2 0 0,-4 40 0,2 12-3,19-101-7,7-17 15,0-1 0,36-63 0,-38 57-11,1 1 0,34-39 0,-47 67 6,-6 15 0,-6 24 0,0-19 0,0 34 0,0-21 0,0 0 0,2 0 0,1-1 0,7 38 0,-7-56 0,-1 0 0,1 0 0,0-1 0,0 1 0,1-1 0,0 1 0,0-1 0,0 0 0,0 0 0,1-1 0,0 1 0,0-1 0,0 1 0,1-1 0,-1 0 0,1-1 0,0 1 0,0-1 0,0 0 0,1 0 0,-1-1 0,1 0 0,-1 0 0,7 2 0,-3-2 0,0 0 0,-1-1 0,1 0 0,0 0 0,0-1 0,0 0 0,0 0 0,0-1 0,10-3 0,-13 3 0,-1-1 0,1 0 0,0 0-1,-1 0 1,1-1 0,-1 0 0,0 0 0,0 0-1,0-1 1,-1 0 0,1 0 0,-1 0 0,0 0-1,5-7 1,-1-2-2,0 0 0,0-1 1,-2 0-1,1 0 0,-2 0 0,0-1 0,-1 0 0,0 0 0,2-26 0,-1-14-3,-4-76 0,-2 69 5,2 28 0,0 17 5,-1 1-1,-1-1 1,0 1-1,0-1 1,-2 1-1,-8-29 1,11 44-5,0 1 1,0 0-1,0 0 0,0 0 1,0-1-1,0 1 1,0 0-1,0 0 0,-1 0 1,1-1-1,0 1 0,0 0 1,0 0-1,0 0 0,0-1 1,0 1-1,0 0 1,-1 0-1,1 0 0,0 0 1,0 0-1,0-1 0,0 1 1,-1 0-1,1 0 0,0 0 1,0 0-1,0 0 1,-1 0-1,1 0 0,0 0 1,0 0-1,0 0 0,-1 0 1,1 0-1,0 0 0,0 0 1,-1 0-1,-5 7-2,-2 16-7,-1 35 11,3 1 1,2 0 0,5 74 0,0-49-1,-1-61-2,1 0 0,1 0 0,9 40 0,-8-54 0,-1 0 0,1 0 0,0 0 0,1-1 0,0 1 0,1-1 0,0 0 0,0 0 0,0 0 0,1-1 0,0 0 0,8 7 0,-7-10 0,-1 0 0,0-1 0,1 0 0,0 0 0,0 0 0,0-1 0,0 0 0,0 0 0,0-1 0,1 0 0,-1 0 0,0-1 0,1 0 0,-1 0 0,0-1 0,11-1 0,-14 0 0,0 1 1,1 0-1,-1-1 1,0 0-1,0 0 0,0 0 1,0-1-1,-1 1 0,1-1 1,-1 0-1,1 0 1,-1 0-1,0 0 0,0-1 1,-1 1-1,1-1 0,0 0 1,-1 0-1,0 0 1,2-6-1,3-5 2,-1 0-1,-1-1 1,0 0-1,3-22 1,-2-15 1,-3-100-1,-3 113 25,0 312-27,-1-268 0,1 1 0,1 0 0,-1-1 0,1 1 0,-1-1 0,1 1 0,1-1 0,-1 1 0,1-1 0,-1 0 0,1 1 0,1-1 0,-1 0 0,0 0 0,1-1 0,0 1 0,0 0 0,0-1 0,0 0 0,1 0 0,-1 0 0,1 0 0,0 0 0,0-1 0,0 1 0,0-1 0,0 0 0,0-1 0,1 1 0,-1-1 0,1 1 0,-1-1 0,1-1 0,-1 1 0,10 0 0,-7-1 0,0 1 0,1-1 0,-1 0 0,0 0 0,1-1 0,-1 0 0,0 0 0,8-3 0,-11 2 0,-1 1 0,0-1 0,-1 0 0,1 1 0,0-2 0,0 1 0,-1 0 0,1 0 0,-1-1 0,0 1 0,0-1 0,0 0 0,0 0 0,0 1 0,0-1 0,-1 0 0,0-1 0,1 1 0,0-5 0,2-7 0,0-1 0,-1 1 0,-1-1 0,0 0 0,-1 1 0,-1-1 0,0 0 0,-1 0 0,-1 0 0,-1 1 0,0-1 0,-1 1 0,0-1 0,-1 1 0,-1 1 0,-1-1 0,0 1 0,-15-23 0,15 28 0,0 1 0,0 0 0,0 0 0,-1 1 0,0 0 0,-1 0 0,1 1 0,-1 0 0,-1 1 0,1 0 0,-1 0 0,0 1 0,0 0 0,0 1 0,0 0 0,-1 0 0,1 1 0,-21-1 0,30 4 0,0-1 0,0 1 0,0-1 0,0 1 0,0 0 0,0-1 0,0 1 0,0 0 0,0 0 0,0 0 0,1 0 0,-1-1 0,0 1 0,1 0 0,-1 0 0,0 1 0,1-1 0,-1 0 0,1 0 0,0 0 0,-1 0 0,1 0 0,0 0 0,0 1 0,0-1 0,0 0 0,0 0 0,0 0 0,0 1 0,0-1 0,0 1 0,0 6 0,1-1 0,-1 0 0,1 0 0,3 12 0,-2-14 0,0 0 0,1 1 0,0-1 0,0-1 0,1 1 0,-1 0 0,1-1 0,0 1 0,0-1 0,0 0 0,1-1 0,-1 1 0,1-1 0,0 0 0,0 0 0,0 0 0,0-1 0,1 0 0,9 3 0,2 0 0,0 0 0,0-2 0,0 0 0,1-1 0,23 0 0,-27-1-6,15-2-2,-29 0 3,1 1-1,0 0 0,0-1 0,0 1 0,0 0 1,-1-1-1,1 1 0,0-1 0,0 1 0,-1-1 1,1 1-1,0-1 0,-1 0 0,1 1 0,0-1 1,-1 0-1,1 0 0,-1 1 0,1-1 0,-1 0 1,0 0-1,1 0 0,-1 1 0,0-1 0,0 0 1,1 0-1,-1-1 0,1-23-394</inkml:trace>
</inkml:ink>
</file>

<file path=ppt/ink/ink14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52"/>
    </inkml:context>
    <inkml:brush xml:id="br0">
      <inkml:brushProperty name="width" value="0.05" units="cm"/>
      <inkml:brushProperty name="height" value="0.05" units="cm"/>
      <inkml:brushProperty name="color" value="#FFFFFF"/>
    </inkml:brush>
  </inkml:definitions>
  <inkml:trace contextRef="#ctx0" brushRef="#br0">1 21 32047,'6'0'272,"37"0"-224,16 0 0,6 0-48,7 0 0,-3 0-32,-10-21-1425</inkml:trace>
</inkml:ink>
</file>

<file path=ppt/ink/ink14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53"/>
    </inkml:context>
    <inkml:brush xml:id="br0">
      <inkml:brushProperty name="width" value="0.05" units="cm"/>
      <inkml:brushProperty name="height" value="0.05" units="cm"/>
      <inkml:brushProperty name="color" value="#FFFFFF"/>
    </inkml:brush>
  </inkml:definitions>
  <inkml:trace contextRef="#ctx0" brushRef="#br0">7 596 31887,'-2'19'50,"-1"-1"0,2 1 0,1-1 1,0 1-1,4 26 0,-3-43-49,-1-1 0,1 1-1,0 0 1,-1 0 0,1-1 0,0 1 0,0-1 0,0 1-1,0-1 1,1 1 0,-1-1 0,0 0 0,1 1-1,-1-1 1,1 0 0,-1 0 0,1 0 0,-1 0-1,1 0 1,0 0 0,-1-1 0,1 1 0,0-1-1,0 1 1,-1-1 0,1 1 0,3-1 0,8 2 13,-1-2 1,1 1 0,14-2-1,-8 0-7,-16 1-4,1 0-1,0 0 1,-1-1-1,1 1 1,0-1-1,-1 0 1,1 0-1,-1-1 1,1 1 0,-1-1-1,1 1 1,-1-1-1,0 0 1,0 0-1,0-1 1,0 1-1,0-1 1,-1 1-1,1-1 1,-1 0 0,1 0-1,-1 0 1,0 0-1,0 0 1,-1-1-1,1 1 1,-1 0-1,1-1 1,-1 0 0,1-3-1,2-11 21,-1-1 0,0 0 0,-2 0 0,0-30 0,-1 44-17,-26-522 200,23 520-201,0 10-4,-4 17-2,-1 36 1,2 0 0,3 1 0,5 70 0,-1-33 0,0-68 0,0 0 0,2 0 0,11 50 0,-11-64 0,1 0 0,0-1 0,0 1 0,2-1 0,-1 0 0,1 0 0,1 0 0,0-1 0,0 0 0,14 13 0,-16-19 0,0 0 0,0 0 0,1-1 0,0 0 1,0 0-1,0 0 0,0 0 0,0-1 0,1 0 0,-1-1 0,1 1 1,-1-1-1,1-1 0,-1 1 0,1-1 0,0 0 0,-1 0 0,1-1 0,8-2 1,-12 2-1,0 0 1,-1 0 0,1 0-1,0 0 1,-1-1 0,1 1-1,-1-1 1,1 0 0,-1 1-1,0-1 1,0 0 0,0-1-1,0 1 1,0 0 0,0 0-1,-1-1 1,1 1-1,-1-1 1,1 0 0,0-3-1,3-7 0,-1 0 0,6-27 0,-9 37 0,5-47 0,-1 0 0,-2 0 0,-5-54 0,1 21 0,1 73 0,1-45 1,-3 1-1,-1-1 1,-19-88 0,22 143-1,0 0 0,0 0 0,0 0 0,0 0 1,0 0-1,0 0 0,0 0 0,0 0 0,0 0 1,0 0-1,0 0 0,-1 0 0,1 0 1,0 0-1,0 0 0,0 0 0,0 0 0,0 0 1,0 0-1,0 0 0,0 0 0,0 0 0,0 0 1,0 0-1,0 0 0,0 0 0,-1-1 0,1 1 1,0 0-1,0 0 0,0 0 0,0 0 0,0 0 1,0 0-1,0 0 0,0 0 0,0 0 0,0 0 1,0 0-1,0 0 0,0-1 0,-1 13 5,-1 190-5,3-107 0,0-51 0,2 0 0,1 0 0,3-1 0,1 1 0,3-2 0,19 55 0,-18-66 0,-12-31 0,0 1 0,1-1 0,-1 0 0,0 1 0,0-1 0,1 0 0,-1 1 0,0-1 1,1 0-1,-1 0 0,0 1 0,1-1 0,-1 0 0,0 0 0,1 0 0,-1 1 0,0-1 0,1 0 0,-1 0 0,1 0 0,-1 0 0,0 0 0,1 0 0,-1 0 0,1 0 1,-1 0-1,1 0 0,-1 0 0,0 0 0,1 0 0,-1 0 0,1 0 0,-1 0 0,0-1 0,1 1 0,-1 0 0,0 0 0,1 0 0,-1-1 0,0 1 0,1 0 0,-1 0 0,0-1 1,1 1-1,-1-1 0,5-5 1,0-1 0,-1 0 1,1 0-1,-2 0 0,1 0 0,-1-1 1,0 1-1,0-1 0,1-8 1,7-17-2,-1 6-1,5-14-2,2 1-1,1 0 0,39-60 0,-54 95 3,0 0 0,0 1 0,1-1 1,0 1-1,0 0 0,0 0 0,0 0 0,1 1 0,-1 0 1,1-1-1,0 2 0,0-1 0,0 0 0,0 1 0,1 0 0,-1 1 1,1-1-1,8-1 0,-13 3 1,-1 1 0,1-1 0,-1 0 0,1 0 0,0 1 0,-1-1 0,1 0 0,-1 1 0,1-1 0,-1 0 0,1 1 0,-1-1 0,1 1 0,-1-1 0,0 1 0,1-1 0,-1 1 0,0-1 0,1 1 0,-1-1 0,0 1 0,0 0 0,1-1 0,-1 1 0,0-1 0,0 1 0,0 0 0,0-1 0,0 1 0,0 0 0,0-1 0,0 1 0,0 30 0,-1-20 0,1 204 0,0-212 0,0 1 0,0-1 0,1 0 0,-1 1 0,1-1 0,-1 1 0,1-1 0,0 0 0,0 0 0,1 1 0,-1-1 0,1 0 0,-1 0 0,1 0 0,0 0 0,0-1 0,5 6 0,-3-5 0,0 0 0,1 0 0,-1-1 0,1 1 0,0-1 0,0 0 0,-1 0 0,1-1 0,1 0 0,-1 1 0,5-1 0,4 2 1,0-2 0,-1 1 0,1-2 1,0 0-1,0-1 0,17-2 0,-26 2-1,1-1 1,0 1-1,-1-1 1,1 0-1,-1-1 1,1 1-1,-1-1 1,0 0-1,0 0 0,0-1 1,-1 1-1,1-1 1,-1 0-1,0-1 1,0 1-1,0-1 1,3-5-1,0-2-1,-2 1 1,1-1-1,-1 0 0,-1 0 1,0 0-1,-1-1 0,-1 1 0,2-17 1,-1-16-5,-2-47 1,-2 46 3,1 31 3,0-1 0,-5-23-1,4 35 1,0 0-1,0 0 0,0 1 0,-1-1 0,1 1 1,-1-1-1,-2-3 0,3 6 0,1 0-1,-1 0 1,0 0 0,0 0-1,0 0 1,0 0 0,0 1-1,0-1 1,0 0 0,0 0-1,0 1 1,0-1 0,-1 1-1,1-1 1,0 1 0,0-1 0,0 1-1,-1 0 1,1 0 0,-3-1-1,2 2 0,0-1 1,0 0-1,-1 1 0,1 0 0,0-1 0,0 1 0,0 0 0,0 0 0,0 0 1,0 0-1,0 0 0,1 1 0,-1-1 0,0 0 0,1 1 0,-1 0 0,0-1 1,1 1-1,0 0 0,-1 0 0,1-1 0,-2 5 0,-1 4 0,-1 0 0,1 0 0,-3 14 0,-1 14 0,2 0 0,2 1 0,1-1 0,3 52 0,0-65 0,0-17 0,0 1 0,0 0 0,1-1 0,1 1 0,0-1 0,0 1 0,0-1 0,1 0 0,4 9 0,-5-14 0,0 1 0,0-1 0,1 1 1,-1-1-1,1 0 0,0 0 0,0 0 1,0 0-1,0-1 0,1 1 1,-1-1-1,1 0 0,-1 0 0,1 0 1,0 0-1,0-1 0,0 1 1,0-1-1,0 0 0,8 1 0,-1 0 4,0-1 0,0-1 0,0 1-1,0-2 1,0 1 0,0-2 0,0 1-1,11-4 1,-17 3-14,0 0 0,-1 0-1,1 0 1,-1-1 0,1 1 0,-1-1 0,0 0-1,0-1 1,0 1 0,0-1 0,-1 1-1,0-1 1,1 0 0,-1 0 0,-1-1 0,1 1-1,-1 0 1,1-1 0,1-5 0,5-25-865,-7 5-1863</inkml:trace>
</inkml:ink>
</file>

<file path=ppt/ink/ink1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00"/>
    </inkml:context>
    <inkml:brush xml:id="br0">
      <inkml:brushProperty name="width" value="0.025" units="cm"/>
      <inkml:brushProperty name="height" value="0.025" units="cm"/>
      <inkml:brushProperty name="color" value="#FFFFFF"/>
    </inkml:brush>
  </inkml:definitions>
  <inkml:trace contextRef="#ctx0" brushRef="#br0">117 109 32255,'-1'-3'82,"-1"0"-36,1 0-1,-1 0 1,0 0 0,0 1-1,0-1 1,0 1 0,0-1-1,-4-2 1,6 4-45,-1 1 0,1 0 1,-1 0-1,1-1 0,-1 1 0,1 0 1,-1 0-1,1 0 0,-1 0 0,0 0 1,1 0-1,-1-1 0,1 1 0,-1 0 1,1 1-1,-1-1 0,0 0 0,1 0 1,-1 0-1,1 0 0,-1 0 1,0 1-1,-1 0-2,1 0 0,-1 0 0,1 0 1,0 1-1,-1-1 0,1 0 0,0 1 0,0-1 0,0 1 1,0 0-1,-1 1 0,-8 17 1,1-1 0,1 2 0,1 0 0,1-1 0,-6 34 0,6-12 0,1 0 0,2 44 0,3-80 0,0 0 0,0 0 0,1 0 0,0 0 0,0-1 0,0 1 0,0 0 0,1-1 0,0 1 0,0-1 0,1 1 0,-1-1 0,1 0 0,0 0 0,1 0 0,-1-1 0,1 1 0,0-1 0,0 1 0,0-2 0,1 1 0,-1 0 0,1-1 0,0 0 0,0 0 0,8 4 0,-2-4 0,0-1 0,0 0 0,1 0 0,-1-1 0,1-1 0,-1 0 0,1 0 0,12-3 0,-21 3 0,0-1 0,0 1 0,0-1 0,0 0 0,0 0 0,0 0 0,0 0 0,0 0 0,0-1 0,-1 0 0,1 1 0,0-1 0,-1 0 0,0 0 0,1 0 0,2-4 0,-1 1 0,-1 0 0,1-1 0,-1 1 0,-1 0 0,1-1 0,-1 0 0,0 0 0,2-6 0,0-11 0,-1 1 0,-1-1 0,0-35 0,-2 58 0,0-12 0,-6-133 0,3 127 0,0 0 0,-1 1 0,0 0 0,-2-1 0,0 2 0,-9-19 0,13 30 0,-1 0 0,1 0 0,-1 1 0,-1-1 0,1 0 0,-1 1 0,-5-6 0,6 9 0,1-1 0,-1 0 0,1 1 0,-1-1 0,0 1 0,0 0 0,0 0 0,1 0 0,-1 0 0,0 1 0,0-1 0,0 1 0,-1 0 0,-3 0 0,5 0-1,0 0 1,-1 0-1,1 1 1,0-1-1,0 1 1,0-1-1,0 1 1,0 0-1,0 0 0,0 0 1,0 0-1,0 0 1,1 1-1,-1-1 1,0 0-1,1 1 0,-1-1 1,1 1-1,-1 0 1,1-1-1,0 1 1,-1 0-1,1 0 1,-1 3-1,-1 2-49,0 1 1,0 0-1,1 0 0,0 0 1,-1 13-1,0 35-1031</inkml:trace>
</inkml:ink>
</file>

<file path=ppt/ink/ink14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53"/>
    </inkml:context>
    <inkml:brush xml:id="br0">
      <inkml:brushProperty name="width" value="0.05" units="cm"/>
      <inkml:brushProperty name="height" value="0.05" units="cm"/>
      <inkml:brushProperty name="color" value="#FFFFFF"/>
    </inkml:brush>
  </inkml:definitions>
  <inkml:trace contextRef="#ctx0" brushRef="#br0">4 33 32207,'-3'0'112,"3"6"192,33-6-272,22 0 0,17 0-16,4 0-16,-1 0 0,-6 0 0,-14-9-64,-12-3-560,-24-5-7188</inkml:trace>
</inkml:ink>
</file>

<file path=ppt/ink/ink14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0"/>
    </inkml:context>
    <inkml:brush xml:id="br0">
      <inkml:brushProperty name="width" value="0.05" units="cm"/>
      <inkml:brushProperty name="height" value="0.05" units="cm"/>
      <inkml:brushProperty name="color" value="#FFFFFF"/>
    </inkml:brush>
  </inkml:definitions>
  <inkml:trace contextRef="#ctx0" brushRef="#br0">1 402 28573,'0'2'3951,"0"12"-3897,0-3-28,0 10 6,0 0 1,5 28 0,-3-42-33,-1-1 0,1 1 0,0-1 1,0 0-1,1 0 0,0 0 0,0 0 0,0 0 0,1 0 0,0-1 0,7 9 0,-9-13 0,0 1 1,0-1-1,0 1 0,0-1 1,0 0-1,0 0 0,0 0 1,1 0-1,-1 0 0,0 0 1,1-1-1,-1 1 0,0-1 1,1 1-1,-1-1 0,1 0 1,-1 0-1,1 0 0,-1-1 1,0 1-1,1 0 0,-1-1 1,5-1-1,-3 1 1,0-1-1,1 0 1,-1 0 0,0 0-1,0 0 1,0-1 0,-1 1-1,1-1 1,-1 0 0,1 0-1,2-4 1,4-8 0,0 0-1,-2-1 1,1 0 0,-2-1-1,-1 0 1,0 0 0,-1 0-1,0-1 1,3-35 0,-2-9 3,-3-84 1,-3 109-5,-4 359 0,4-314 0,0 0 0,1 0 0,0 0 0,0 0 0,0 0 0,1-1 0,0 1 0,1-1 0,4 9 0,-6-13 0,1 0 0,0 0 0,0-1 0,0 1 0,0-1 0,0 1 0,1-1 0,-1 0 0,1 0 0,0 0 0,-1 0 0,1-1 0,0 1 0,0-1 0,0 1 0,0-1 0,0 0 0,0 0 0,0 0 0,1-1 0,-1 1 0,0-1 0,1 0 0,3 0 0,-4 0 0,1 0 0,0 0 0,0 0 0,-1 0 0,1-1 0,0 0 0,-1 0 0,1 0 0,-1 0 0,1 0 0,-1-1 0,0 1 0,1-1 0,4-4 0,-4 2 0,0 0 0,-1 0 0,0-1 0,0 1 0,0-1 0,0 0 0,-1 0 0,0 0 0,3-9 0,2-10 0,-1 1 0,-2-1 0,4-41 0,-7 43 0,2 1 0,0-1 0,1 1 0,14-40 0,-17 59 0,0 0 0,0 0 0,0 0 0,0 0 0,1 0 0,-1 0 0,1 0 0,0 1 0,-1-1 0,1 1 0,0-1 0,0 1 0,0-1 0,0 1 0,0 0 0,0 0 0,0 0 0,1 0 0,-1 0 0,0 1 0,0-1 0,1 1 0,-1-1 0,1 1 0,-1 0 0,0 0 0,1 0 0,-1 0 0,0 0 0,1 1 0,-1-1 0,0 1 0,1-1 0,-1 1 0,0 0 0,0 0 0,0 0 0,1 0 0,-1 1 0,0-1 0,0 0 0,-1 1 0,1-1 0,2 4 0,2 4 0,-1 0 0,0 0 0,0 1 0,-1 0 0,-1 0 0,0 0 0,0 0 0,-1 0 0,2 19 0,-1 15 0,-3 45 0,0-47 0,0 38 0,1-90 0,1 0 0,0 0 0,1 0 0,0 0 0,1 0 0,0 0 0,0 1 0,11-17 0,5-13 0,-10 17 0,51-104 0,-52 110 0,1 0 0,0 1 0,1 0 0,1 0 0,18-16 0,-30 31 0,0-1 0,0 1 0,0 0 0,0 0 0,1 0 0,-1 0 0,0 0 0,0-1 0,0 1 0,0 0 0,0 0 0,0 0 0,1 0 0,-1 0 0,0 0 0,0 0 0,0-1 0,0 1 0,1 0 0,-1 0 0,0 0 0,0 0 0,0 0 0,0 0 0,1 0 0,-1 0 0,0 0 0,0 0 0,0 0 0,0 0 0,1 0 0,-1 0 0,0 0 0,0 0 0,0 0 0,0 0 0,1 0 0,-1 1 0,0-1 0,0 0 0,0 0 0,0 0 0,0 0 0,1 0 0,-1 0 0,0 0 0,0 0 0,0 1 0,0-1 0,0 0 0,0 0 0,0 0 0,1 0 0,-1 1 0,0-1 0,0 0 0,0 0 0,0 0 0,0 0 0,0 1 0,0-1 0,0 0 0,0 0 0,0 0 0,0 0 0,0 1 0,0-1 0,0 0 0,3 62 0,-4 63 0,-1-35 0,2-62 0,-1-18 0,0 0 0,2 0 0,-1 0 0,1 0 0,2 10 0,-2-17 0,0-1 0,0 1 0,0-1 0,0 1 0,1-1 0,-1 1 0,0-1 0,1 0 0,0 0 0,0 0 0,-1 0 0,1 0 0,0 0 0,1 0 0,-1 0 0,0-1 0,0 1 0,1-1 0,-1 0 0,1 0 0,-1 0 0,5 2 0,1-1 0,1 0 0,-1-1 0,0 0 0,0 0 0,1-1 0,-1 0 0,0 0 0,13-2 0,-17 1 0,1 0 0,-1 0 0,0 0 0,1-1 0,-1 1 0,0-1 0,0 0 0,0 0 0,0-1 0,0 1 0,0-1 0,-1 0 0,1 0 0,-1 0 0,0 0 0,3-5 0,6-12 0,-1-2 0,-1 1 0,-1-1 0,0-1 0,-2 1 0,-1-1 0,4-32 0,17-54 0,-26 105 0,0 0 0,0 0 0,1 0 0,0 0 0,0 1 0,0-1 0,0 0 0,0 1 0,1 0 0,-1-1 0,1 1 0,0 0 0,0 0 0,0 1 0,0-1 0,1 1 0,-1-1 0,1 1 0,0 0 0,-1 0 0,1 1 0,0-1 0,0 1 0,0 0 0,0 0 0,0 0 0,0 1 0,1-1 0,-1 1 0,0 0 0,0 0 0,0 0 0,0 1 0,7 1 0,-8-1 0,0 0 0,0 1 0,0-1 0,0 1 0,0 0 0,-1 0 0,1 0 0,0 0 0,-1 0 0,0 1 0,1-1 0,-1 1 0,0 0 0,0-1 0,0 1 0,-1 0 0,1 0 0,-1 0 0,1 0 0,-1 1 0,0-1 0,-1 0 0,2 6 0,2 9 0,0 1 0,1 34 0,-4-35 0,-1-1 0,0 0 0,-1 1 0,-5 20 0,4-28 0,-1-1 0,0 0 0,0 0 0,-1 0 0,0 0 0,-1-1 0,0 1 0,-11 13 0,2-4 0,-2 0 0,0-1 0,-21 17 0,31-29 0,0-1 0,0 1 0,0-1-1,-1-1 1,0 1 0,0-1 0,0 0 0,0-1-1,0 0 1,0 0 0,-1 0 0,1-1 0,-12 0-1,17 0 1,0-1-1,1 0 0,-1 0 0,0 0 0,0-1 1,0 1-1,0 0 0,0-1 0,0 0 0,0 1 1,0-1-1,1 0 0,-1 0 0,0 0 0,0 0 1,1 0-1,-3-2 0,1 0 0,1-1-1,0 1 0,0-1 1,0 0-1,1 0 1,-1 1-1,0-6 1,-3-13-2,5 21 3,1 1-1,-1-1 1,0 1 0,1-1-1,-1 1 1,0-1 0,1 1-1,-1 0 1,1-1 0,-1 1-1,1 0 1,-1-1 0,1 1-1,-1 0 1,1-1 0,-1 1-1,1 0 1,-1 0-1,1 0 1,-1 0 0,1 0-1,-1-1 1,1 1 0,-1 0-1,1 0 1,0 0 0,-1 0-1,1 1 1,-1-1 0,1 0-1,-1 0 1,1 0 0,0 1-1,2-1 0,15 1 0,-1 1 0,1 1 0,28 8 0,35 6 2,-31-13-1,51-3 0,-50-2 3,-44 1-1,0 0 0,0 0 0,-1-1 0,1 0 0,12-3 0,-16 3-2,0-1 0,0 1 0,0-1 0,-1 0 0,1 1 0,0-1 0,-1-1 1,1 1-1,-1 0 0,0 0 0,1-1 0,-1 1 0,3-7 0,1-2 0,0 0 1,0-1-1,-1 0 0,-1 0 1,0 0-1,0-1 1,-1 0-1,1-17 0,-1-10 8,-4-56 1,0 28 3,0 90-12,-7 37 0,4-37 0,-3 44 0,7-31 0,-1-19 0,0 0 0,2 0 0,3 26 0,-3-37 0,0-1 0,1 1 0,-1-1 0,1 1 0,0-1 0,0 0 0,0 0 0,1 0 0,-1 0 0,1 0 0,0-1 0,0 1 0,0-1 0,1 1 0,-1-1 0,8 5 0,0-2 0,0-1 0,0 0 0,1-1 0,0 0 0,-1 0 0,2-1 0,-1-1 0,0 0 0,0-1 0,0 0 0,21-2 0,-31 1 0,1 0 0,-1 0 0,1 0 0,0-1 0,-1 0 0,1 1 0,-1-1 0,0 0 0,1 0 0,-1 0 0,0 0 0,1-1 0,-1 1 0,0-1 0,0 1 0,0-1 0,2-2 0,0-1 0,0 0 0,-1 0 0,0 0 0,0 0 0,0 0 0,-1 0 0,3-9 0,2-9-1,-2 0 1,5-47-1,-9 60 0,2-23-3,0 6 0,10-47-1,-13 72 5,0 1 0,1-1 0,-1 0 0,1 1-1,0-1 1,0 0 0,-1 1 0,1-1 0,0 1 0,0-1 0,0 1 0,1 0 0,-1-1-1,0 1 1,0 0 0,1 0 0,-1 0 0,1 0 0,-1 0 0,1 0 0,-1 0 0,1 1 0,-1-1-1,1 1 1,0-1 0,-1 1 0,1-1 0,0 1 0,0 0 0,-1 0 0,1 0 0,0 0-1,0 0 1,-1 0 0,1 0 0,0 1 0,0-1 0,-1 1 0,1-1 0,0 1 0,-1-1-1,3 3 1,7 2-1,0 0-1,0 1 0,-1 0 0,15 12 1,-24-16-1,-8 0 1,-20-2 1,-20 2 0,42 0 0,0 1 0,0-1 0,1 1 0,-1 0 0,1 0 0,0 1 0,-1-1 0,2 1 0,-1 0 0,0 0 0,1 0 0,0 1 0,0-1 0,0 1 0,-4 8 0,1 0 0,1 1 0,0-1 0,0 1 0,-4 24 0,7-26 0,0 1 0,0-1 0,2 1 0,-1 0 0,2 0 0,0-1 0,3 19 0,-3-27 0,0 0 0,1-1 0,-1 1 0,1-1 0,-1 1 0,1-1 0,0 1 0,0-1 0,1 0 0,-1 0 0,1 0 0,0 0 0,-1-1 0,1 1 0,0-1 0,1 1 0,-1-1 0,0 0 0,1 0 0,-1-1 0,1 1 0,-1-1 0,1 1 0,0-1 0,0 0 0,-1-1 0,6 1 0,-1 1 0,0-1 0,1 0 0,-1-1 0,0 0 0,1-1 0,-1 1 0,15-4 0,-20 3 0,1-1 0,0 1 0,-1-1 0,1 0 0,-1 0 0,0 0 0,0 0 0,0-1 0,0 1 0,0-1 0,0 0 0,0 0 0,-1 0 0,0 0 0,1 0 0,-1-1 0,-1 1 0,3-5 0,3-9 1,-1 0 0,0 0 0,-2 0 0,0 0 0,3-35 0,-4-93 8,-3 98-8,0-271 10,-15 576-17,0 8 1,15-239 5,-1-12 0,1 0 0,1-1 0,0 1 0,5 25 0,-5-36 0,1 0 0,-1 1 0,1-1 0,0 0 0,0 0 0,1 0 0,-1 0 0,1-1 0,0 1 0,0-1 0,0 0 0,0 1 0,0-1 0,1 0 0,-1-1 0,1 1 0,0-1 0,0 0 0,8 4 0,4-1 2,0-1-1,0-1 1,1-1-1,-1 0 1,1-1-1,-1 0 1,21-3 0,-30 2-2,0-1 0,-1 1 1,1-1-1,0 0 0,0 0 0,-1-1 0,1 0 0,-1 0 1,0 0-1,1-1 0,-1 0 0,0 0 0,0-1 0,-1 0 1,9-7-1,-7 4 0,0 0 0,-1 0 0,0-1 0,0 0 0,-1 0 0,0-1 0,-1 0 0,1 0 0,3-11 0,-2-3 0,0 0 0,-1 0 0,-1-1 0,-1 0 0,-2 0 0,0 0 0,-4-35 0,3 53 0,-1 0 0,0 0 0,0 0 0,0 0 0,-1 0 0,0 1 0,0-1 0,0 0 0,-1 1 0,0 0 0,0 0 0,0 0 0,-1 0 0,1 0 0,-6-4 0,9 8 0,-1 0 0,0 1 0,1-1 0,-1 1 0,1-1 0,-1 1 0,0-1 0,1 1 0,-1-1 0,0 1 0,0 0 0,1-1 0,-1 1 0,0 0 0,0-1 0,1 1 0,-1 0 0,0 0 0,0 0 0,0 0 0,0 0 0,1 0 0,-1 0 0,0 0 0,0 0 0,0 0 0,0 1 0,1-1 0,-1 0 0,0 0 0,0 1 0,1-1 0,-1 0 0,0 1 0,1-1 0,-1 1 0,0-1 0,1 1 0,-1 0 0,0-1 0,1 1 0,-1-1 0,0 2 0,-1 2 0,-1 1 0,1-1 0,0 0 0,0 1 0,-1 8 0,-7 35 0,2 0 0,3 0 0,2 1 0,2 54 0,1-98 0,0 0 0,0 0 0,0-1 0,0 1 0,1 0 0,0 0 0,0-1 0,0 1 0,0-1 0,1 1 0,-1-1 0,1 1 0,0-1 0,1 0 0,-1 0 0,1 0 0,0 0 0,0 0 0,0-1 0,0 1 0,1-1 0,-1 0 0,1 0 0,0 0 0,0-1 0,0 1 0,0-1 0,0 0 0,0 0 0,1 0 0,-1-1 0,1 1 0,0-1 0,-1 0 0,1 0 0,7-1 0,-2 2 0,0-1 1,0-1-1,0 0 0,0 0 1,0-1-1,13-3 0,-19 3-2,0 0 0,0 0 0,0-1 0,-1 1 0,1-1 0,-1 0 0,1 0-1,-1 0 1,0-1 0,0 1 0,0-1 0,0 0 0,0 0 0,-1 0 0,1 0-1,-1 0 1,0 0 0,1-1 0,1-4 0,-2 2-40,1-1 0,-1 0 0,0 0-1,2-14 1,-2-34-491</inkml:trace>
</inkml:ink>
</file>

<file path=ppt/ink/ink14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1"/>
    </inkml:context>
    <inkml:brush xml:id="br0">
      <inkml:brushProperty name="width" value="0.05" units="cm"/>
      <inkml:brushProperty name="height" value="0.05" units="cm"/>
      <inkml:brushProperty name="color" value="#FFFFFF"/>
    </inkml:brush>
  </inkml:definitions>
  <inkml:trace contextRef="#ctx0" brushRef="#br0">131 22 32575,'-1'-2'2,"-1"0"0,0 1 0,0-1 0,1 0 1,-1 1-1,0-1 0,0 1 0,-1 0 0,1 0 0,0 0 1,0 0-1,-1 0 0,1 0 0,0 0 0,-1 1 0,1-1 0,-1 1 1,1 0-1,0 0 0,-1 0 0,1 0 0,-1 0 0,1 0 0,-1 1 1,1-1-1,0 1 0,-4 1 0,3-1 1,0 1 0,-1 0 0,1 0 0,0 0 0,0 1 0,0-1 0,0 1 0,0 0 0,1 0 1,-1 0-1,1 0 0,-1 0 0,1 0 0,0 0 0,1 1 0,-3 5 0,-1 6-3,1-1 0,1 1 0,1 0 0,0 0 0,0 0 0,2 0 0,0 0 0,0 1 0,5 23 0,-3-34 0,0-1 0,-1 0 1,1 0-1,1 0 0,-1 0 0,1 0 0,-1-1 1,1 1-1,0-1 0,1 1 0,-1-1 0,0 0 1,1-1-1,0 1 0,-1 0 0,1-1 0,0 0 0,0 0 1,1 0-1,-1-1 0,0 1 0,1-1 0,4 1 1,3 1 0,0-1 0,0 0 0,0-1 0,0 0 0,0-1 0,0-1 0,20-2 0,-30 3 0,1-1-1,-1 0 1,0 1 0,0-1-1,1 0 1,-1 0-1,0 0 1,0-1 0,0 1-1,0 0 1,0-1-1,0 1 1,0-1 0,-1 0-1,1 1 1,-1-1-1,1 0 1,-1 0-1,0 0 1,1 0 0,-1 0-1,0-1 1,0 1-1,1-4 1,0-4 2,0 0 0,-1 0 0,0 1 0,-1-18 0,0 18-1,0 4-1,-1 0 0,1 0 0,-1 0 0,0 0-1,0 0 1,0 1 0,-1-1 0,0 0 0,0 1-1,0-1 1,0 1 0,-1 0 0,1 0 0,-1 0-1,0 0 1,-1 0 0,1 0 0,-1 1 0,1 0 0,-1 0-1,0 0 1,0 0 0,0 0 0,-8-2 0,1-1-40,-1 2 1,0 0-1,-1 0 1,1 1 0,-1 0-1,1 1 1,-1 1-1,-20 0 1,-1 1-642</inkml:trace>
</inkml:ink>
</file>

<file path=ppt/ink/ink14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1"/>
    </inkml:context>
    <inkml:brush xml:id="br0">
      <inkml:brushProperty name="width" value="0.05" units="cm"/>
      <inkml:brushProperty name="height" value="0.05" units="cm"/>
      <inkml:brushProperty name="color" value="#FFFFFF"/>
    </inkml:brush>
  </inkml:definitions>
  <inkml:trace contextRef="#ctx0" brushRef="#br0">172 1 32431,'-8'-1'2,"-1"1"1,1 1-1,0 0 0,0 0 1,0 0-1,0 1 1,1 1-1,-1-1 0,-9 5 1,12-4-1,0 1 0,0-1-1,0 1 1,0 0 0,1 0 0,-1 1 0,1-1 0,0 1-1,1 0 1,-1 0 0,1 1 0,-4 8 0,3-5-3,0 1 1,0 0 0,2 0-1,-1 0 1,1 1-1,0-1 1,1 11 0,0-16 0,1 1 0,0-1 0,0 0 0,0 0 0,1 1 0,0-1 0,0 0 0,0 0 0,1 0 0,-1 0 0,1 0 0,1 0 0,-1 0 0,1-1 0,5 9 0,-2-8 1,0 0 0,1-1 0,0 1 0,-1-1 0,1-1-1,1 1 1,-1-1 0,0-1 0,1 1 0,0-1 0,-1 0 0,1-1 0,9 1-1,7 0 19,0-1-1,-1-1 0,29-4 1,-47 4-14,-1-1 1,1 0 0,-1 0 0,1-1 0,-1 1-1,0-1 1,0 0 0,0-1 0,0 1 0,0 0 0,0-1-1,-1 0 1,1 0 0,-1 0 0,0 0 0,0-1-1,0 1 1,0-1 0,-1 0 0,1 0 0,-1 0-1,0 0 1,0 0 0,0 0 0,1-9 0,-1 8-5,-1-1 0,0 1 0,0-1 0,0 1 0,-1-1 0,0 1 0,0-1 0,-1 1 0,1-1 0,-1 1 0,0-1 0,-1 1 0,1-1 1,-1 1-1,0 0 0,0 0 0,-1 0 0,0 0 0,1 0 0,-8-8 0,5 8-2,1 1 1,-1-1-1,0 1 1,-1 0-1,1 0 1,-1 1-1,0-1 1,1 1-1,-1 1 1,-1-1-1,1 1 1,0 0-1,-1 0 1,1 1-1,-1 0 0,1 0 1,-1 0-1,1 1 1,-12 1-1,16 0-21,0-1-1,1 1 1,-1 0-1,1 0 1,-1 0-1,1 0 1,0 0-1,-1 0 1,1 0-1,0 0 1,0 0-1,0 1 1,-1-1-1,1 1 1,1-1-1,-1 1 1,0-1-1,0 1 1,1-1-1,-1 1 1,0-1-1,1 1 1,0 0-1,-1 0 1,1-1-1,0 1 1,0 0-1,0 2 1,0-2-70,-2 33-2274</inkml:trace>
</inkml:ink>
</file>

<file path=ppt/ink/ink14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2"/>
    </inkml:context>
    <inkml:brush xml:id="br0">
      <inkml:brushProperty name="width" value="0.05" units="cm"/>
      <inkml:brushProperty name="height" value="0.05" units="cm"/>
      <inkml:brushProperty name="color" value="#FFFFFF"/>
    </inkml:brush>
  </inkml:definitions>
  <inkml:trace contextRef="#ctx0" brushRef="#br0">28 777 30878,'0'0'1219,"-4"4"-888,-1 8-318,1 0 0,0 1 0,1-1-1,0 1 1,1 0 0,1 0 0,0 0-1,1 0 1,1 17 0,-1-11-7,0-15-6,0-1 1,1 0-1,-1 0 0,1 0 1,-1 0-1,1 0 1,0 0-1,0 0 1,1 0-1,-1 0 1,0-1-1,1 1 1,0 0-1,0-1 1,0 1-1,0-1 1,0 0-1,0 1 0,0-1 1,1 0-1,-1 0 1,1-1-1,0 1 1,-1 0-1,1-1 1,4 2-1,-1-1 2,0 0 0,-1-1 1,1 1-1,1-1 0,-1 0 0,0-1 0,0 0 0,0 0 1,0 0-1,0 0 0,0-1 0,0 0 0,8-2 0,-12 2-2,0 0 1,-1 0-1,1 0 0,0 0 0,-1-1 0,1 1 0,0 0 0,-1-1 0,0 1 1,1-1-1,-1 1 0,0-1 0,0 1 0,1-1 0,-1 0 0,-1 0 0,1 0 1,0 0-1,0 0 0,0-3 0,7-43 3,-8-123 15,-3 131-13,2-1-1,2 0 1,2 0-1,1 1 1,11-44-1,-14 78-3,1 1 1,0-1 0,0 1-1,1-1 1,0 1-1,-1 0 1,2 0-1,-1 0 1,6-6-1,-7 8-1,1 1 0,0 0 0,-1 0 0,1 0 0,0 0 0,0 1 1,0-1-1,0 1 0,1 0 0,-1-1 0,0 2 0,0-1 0,1 0 0,-1 1 0,1-1 0,5 1 0,14-1 0,-12 1-5,0 0 1,0 0-1,18 3 0,-34-4 6,1 1-1,-1-1 1,0 1-1,0 0 1,1 0 0,-1 0-1,0 1 1,0-1-1,1 1 1,-1 1-1,1-1 1,-1 0-1,1 1 1,-6 3-1,2-1 3,1 0 0,1 1 0,-1 0 0,1 1 0,0-1 0,0 1 0,-10 13 0,8-9 0,1 1 0,0 0 0,1 0 0,0 1 1,1 0-1,0 0 0,1 0 0,0 1 1,1 0-1,-3 24 0,5-18-3,1 0 0,0 0 0,1 0 0,5 20 0,-5-31 0,1 0 0,1 0 0,0-1 0,0 1 0,0-1 0,1 0 0,0 0 0,0 0 0,1 0 0,0-1 0,11 12 0,-9-12 0,0 0 0,0 0 0,1 0 0,0-1 0,0 0 0,0-1 0,1 1 0,0-2-1,0 1 1,0-1 0,10 2 0,6-1 1,-1-1 1,50-1-1,-70-2-1,-1 0 1,1 0 0,0-1-1,-1 1 1,1-1 0,-1 0 0,1 0-1,-1 0 1,1-1 0,-1 1-1,0-1 1,1 0 0,-1 1-1,0-1 1,0-1 0,-1 1 0,6-5-1,-4 2 0,-1 0 1,1 0-1,-1 0 0,0-1 0,0 1 0,-1-1 1,0 1-1,0-1 0,2-12 0,-1-2 0,-1-1 0,0 0 0,-2 0-1,-1 0 1,-4-30 0,1 32 0,0 0 0,-1 1 0,-11-28 0,13 37 0,-1 1 0,0 0 0,0 0 0,0 0 0,-1 1 0,-1 0 0,1-1 0,-1 2 0,-12-12 0,16 17 0,1 0 0,0 0 0,-1 0 0,1 0 0,-1 0 0,0 0 0,1 1 0,-1-1 0,0 0 0,1 1 0,-1-1 0,0 1 0,0 0 0,1-1 0,-1 1 0,0 0 0,0 0 0,-2 1 0,3-1 0,0 1 0,-1-1 0,1 1 0,0 0 0,-1-1 0,1 1 0,0 0 0,0 0 0,0 0 0,0 0 0,0 0 0,0 0 0,0 0 0,0 0 0,0 1 0,1-1 0,-2 2 0,-1 4 0,1 0 0,-1 0 0,1 1 0,1-1 0,-1 1 0,1 11 0,-1-4 2,1-2-4,0 0 0,1 0 0,0 1 0,3 16 1,-3-27 0,1 0 1,0-1-1,-1 1 1,1 0-1,0-1 1,0 1 0,1-1-1,-1 1 1,0-1-1,1 1 1,0-1-1,-1 0 1,1 0 0,0 0-1,0 0 1,0 0-1,0 0 1,0-1-1,1 1 1,-1-1-1,1 1 1,-1-1 0,1 0-1,-1 0 1,6 1-1,-1 0 0,1 0-1,0-1 1,0 0 0,0 0-1,0-1 1,0 0-1,0-1 1,0 0-1,9-2 1,-12 2 2,-1 0 0,1-1-1,-1 1 1,0-1 0,0-1 0,0 1 0,0 0 0,0-1 0,0 0-1,-1 0 1,1 0 0,-1 0 0,0 0 0,0-1 0,0 0-1,4-5 1,1-7 0,0-1-1,-1 1 0,-1-1 1,-1-1-1,0 1 1,-1-1-1,-1 1 0,1-21 1,-2-149 8,-4 101-3,3 67-5,-1 0 0,-1 0-1,-1 0 1,0 1 0,-2-1 0,-10-35-1,3 38 21,11 16-21,0-1 1,0 1-1,0 0 0,-1 0 0,1-1 0,0 1 0,0 0 0,-1 0 0,1 0 0,0-1 0,0 1 0,-1 0 1,1 0-1,0 0 0,-1 0 0,1 0 0,0 0 0,-1 0 0,1 0 0,0 0 0,-1 0 0,1 0 1,0 0-1,0 0 0,-1 0 0,1 0 0,0 0 0,-1 0 0,1 0 0,0 0 0,-1 0 0,1 0 0,0 0 1,-1 1-1,1-1 0,0 0 0,0 0 0,-1 0 0,1 1 0,0-1 0,0 0 0,0 0 0,-1 1 1,1-1-1,0 0 0,0 0 0,0 1 0,0-1 0,-1 0 0,1 1 0,0-1 0,0 0 0,0 1 0,0-1 1,0 0-1,0 0 0,0 1 0,0-1 0,-5 21 0,1 0 0,1 0 0,1 0 0,1 1 0,2 33 0,0-13 0,-1 129 0,-2 328 0,-26-1 0,28-489 0,-12 71 0,11-74 0,0-1 0,-1 1 0,0-1 0,0 0 0,0 1 0,0-1 0,-1 0 0,0-1 0,0 1 0,-1 0 0,-4 5 0,7-9 0,0 0 0,0 0 0,0-1 0,1 1 0,-1 0 0,0-1 0,0 1 0,0 0 0,0-1 0,0 1 0,0-1 0,0 0 0,0 1 0,-1-1 0,1 0 0,0 0 0,0 1 0,0-1 0,0 0 0,0 0 0,-1 0 0,1 0 0,0-1 0,-2 1 0,2-1 0,-1 0 0,1 0 0,-1 0 0,1 0 0,0 0 0,-1-1 0,1 1 0,0 0 0,0-1 0,0 1 0,0-1 0,0 1 0,0-1 0,-1-1 0,-2-9 0,0 1 0,1 0 0,-3-21 0,5 28 0,-7-37 0,3 0 0,1 0 0,2 0 0,7-76 0,-2 99 0,1 0 0,2 0 0,-1 0 0,2 1 0,0 0 0,2 0 0,-1 1 0,2 0 0,0 1 0,1 0 0,1 1 0,0 0 0,18-16 0,-1 3 0,2 1 0,1 1 0,0 2 0,2 2 0,40-20 0,-66 37-57,17-8-238,0 0 0,27-7 0</inkml:trace>
</inkml:ink>
</file>

<file path=ppt/ink/ink14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1"/>
    </inkml:context>
    <inkml:brush xml:id="br0">
      <inkml:brushProperty name="width" value="0.05" units="cm"/>
      <inkml:brushProperty name="height" value="0.05" units="cm"/>
      <inkml:brushProperty name="color" value="#FFFFFF"/>
    </inkml:brush>
  </inkml:definitions>
  <inkml:trace contextRef="#ctx0" brushRef="#br0">11 467 32495,'-5'34'244,"0"36"-251,5-69 7,0 16 1,0 1 0,1-1-1,1 0 1,4 21-1,-4-33 0,0 0 0,0 0 0,0 0 0,0 0 0,1 0 0,0 0 0,0 0 0,0-1 0,0 0 0,1 1 0,0-1 0,0 0 0,0-1 0,0 1 0,1-1 0,-1 0 0,7 4 0,-9-6 0,0 0 0,-1 0 0,1-1 0,0 1 0,-1 0 0,1-1 0,0 1 0,0-1 0,0 1 0,-1-1 0,1 0 0,0 0 0,0 0 0,0 0 0,0 0 0,0 0 0,0 0 0,-1-1 0,1 1 0,0-1 0,0 1 0,0-1 0,-1 0 0,1 0 0,0 0 0,-1 1 0,1-2 0,-1 1 0,1 0 0,-1 0 0,0 0 0,1-1 0,-1 1 0,0-1 0,0 1 0,0-1 0,0 1 0,1-3 0,3-6 0,-1 1 0,0-1 0,-1 0 0,0 0 0,3-15 0,0-18 0,-2 1 0,-1-59 0,-4 63 0,3 1 0,0 0 0,13-60 0,-14 92 0,0 1 0,0 0 0,0 0 0,1 0 0,-1 0 0,1 0 0,0 0 0,0 0 0,0 0 0,1 1 0,0-1 0,-1 1 0,1 0 0,0 0 0,0 0 0,1 0 0,-1 0 0,0 1 0,1 0 0,0-1 0,0 1 0,0 0 0,-1 1 0,2-1 0,-1 1 0,0 0 0,0 0 0,0 0 0,0 0 0,1 1 0,5 0 0,-3-1 0,14 0 0,0 1 0,36 4 0,-57-4 0,0 0 0,0 0 0,0 0 0,0 0 0,0 0 0,0 0 0,0 0 0,0 0 0,0 0 0,0 1 0,0-1 0,0 0 0,0 0 0,0 0 0,0 0 0,0 0 0,0 0 0,0 0 0,0 0 0,0 1 0,0-1 0,0 0 0,0 0 0,0 0 0,0 0 0,0 0 0,0 0 0,0 0 0,0 0 0,0 0 0,0 1 0,0-1 0,0 0 0,0 0 0,0 0 0,0 0 0,0 0 0,0 0 0,1 0 0,-1 0 0,0 0 0,0 0 0,0 0 0,0 0 0,0 0 0,0 0 0,0 0 0,0 0 0,1 0 0,-1 1 0,0-1 0,0 0 0,-9 2 0,-9-2 0,13-1 0,1 0 0,-1 1 0,0 0 0,0 0 0,0 0 0,0 1 0,1 0 0,-1 0 0,0 0 0,1 0 0,-1 1 0,0 0 0,1 0 0,0 0 0,-1 0 0,-5 5 0,1 2 0,1 1 0,0 0 0,0 0 0,1 1 0,0-1 0,1 2 0,0-1 0,1 1 0,0 0 0,1 0 0,1 0 0,0 0 0,-3 22 0,1 8 0,3 0 0,4 77 0,-2-111 0,1 1 0,0-1 0,1 1 0,0-1 0,0 0 0,1 0 0,0 0 0,0 0 0,1 0 0,0 0 0,0-1 0,1 0 0,-1 0 0,2 0 0,-1-1 0,1 1 0,0-1 0,0-1 0,1 1 0,0-1 0,0 0 0,0-1 0,1 1 0,-1-1 0,1-1 0,0 0 0,0 0 0,0 0 0,0-1 0,1 0 0,-1-1 0,1 0 0,-1 0 0,1-1 0,-1 0 0,1 0 0,8-2 0,-13 1 0,0-1 0,0 1 0,0-1 0,0 0 0,0 0 0,0 0 0,-1 0 0,1-1 0,-1 0 0,0 1 0,1-1 0,-1 0 0,0-1 0,-1 1 0,1 0 0,-1-1 0,1 0 0,-1 1 0,0-1 0,-1 0 0,1 0 0,-1 0 0,2-6 0,4-12 0,-2-1 0,6-43 0,-11 64 0,6-81 0,-5 60 0,0 1 0,1 0 0,1 0 0,1 0 0,12-35 0,-14 52 0,1 0 0,0 1 0,0-1 0,0 0 0,1 1 0,0 0 0,0 0 0,0 0 0,0 0 0,1 1 0,-1 0 0,1-1 0,0 2 0,0-1 0,0 1 0,0-1 0,0 1 0,1 1 0,-1-1 0,1 1 0,-1 0 0,1 0 0,-1 0 0,1 1 0,9 1 0,-19-1 0,-1 1 0,0 1 0,1-1 0,0 1 0,-1 0 0,1 0 0,0 0 0,0 0 0,0 1 0,0 0 0,-4 3 0,-43 40 0,45-39 0,0 1 0,0-1 0,1 1 0,-1 1 0,2-1 0,-1 1 0,1 0 0,1 0 0,0 0 0,0 0 0,-2 11 0,2 2 0,0 0 0,2 0 0,2 38 0,-1-57 0,0 0 0,1 1 0,-1-1 0,1 0 0,0 0 0,0 0 0,1 0 0,-1 0 0,0 0 0,1 0 0,0 0 0,-1 0 0,1-1 0,1 1 0,-1-1 0,0 1 0,0-1 0,1 0 0,-1 0 0,1 0 0,0 0 0,0-1 0,-1 1 0,1-1 0,0 1 0,0-1 0,1 0 0,-1 0 0,5 0 0,10 3 0,0-2 0,0 0 0,0-1 0,21-1 0,-18-1 0,-17 2 0,0-1 0,0 0 0,1-1 0,-1 1 0,0-1 0,0 0 0,0 0 0,1 0 0,-1 0 0,0-1 0,-1 1 0,1-1 0,0 0 0,0-1 0,-1 1 0,1-1 0,-1 1 0,0-1 0,0 0 0,0 0 0,0 0 0,0-1 0,-1 1 0,1-1 0,-1 1 0,0-1 0,0 0 0,-1 0 0,1 0 0,-1 0 0,0 0 0,0 0 0,0 0 0,0-5 0,2-10 0,-2 0 0,0 0 0,-1 0 0,-1 0 0,-1 0 0,-1 0 0,-6-24 0,6 31 0,-1 1 0,0 0 0,-1 0 0,0 0 0,0 0 0,-1 1 0,0 0 0,-1 0 0,0 0 0,-1 1 0,0 0 0,-15-12 0,-1 11 0,23 9 0,0 1 0,1 0 0,-1 0 0,0 0 0,0 0 0,1 0 0,-1 0 0,0 0 0,0 0 0,1 0 0,-1 0 0,0 0 0,1 0 0,-1 0 0,0 1 0,1-1 0,-1 0 0,0 0 0,1 1 0,-1-1 0,0 0 0,1 1 0,-1-1 0,1 1 0,-1-1 0,1 1 0,-1-1 0,1 1 0,-1 0 0,1-1 0,-1 1 0,1-1 0,0 1 0,-1 0 0,-2 12 0,1 0 0,1-1 0,-1 1 0,2 0 0,0 0 0,1 0 0,0-1 0,1 1 0,0 0 0,1-1 0,0 1 0,1-1 0,9 19 0,-7-21-1,1 0 0,0 0 0,0-1-1,1-1 1,0 1 0,17 13 0,-19-18 0,0 0 1,0 0-1,0-1 1,0 1-1,0-1 0,1-1 1,0 1-1,-1-1 0,1 0 1,0-1-1,0 1 1,12-1-1,-13 0 1,1-1 0,-1-1 0,0 1 0,1-1 0,-1 0 0,0-1 0,10-2 0,-13 2 0,1 0 0,-1 0 0,0-1 0,0 1 0,0-1 0,0 1 0,0-1 0,0 0 0,-1 0 0,0 0 0,1 0 0,-1-1 0,2-4 0,3-5 1,-1-2 0,-1 1-1,0 0 1,-1-1 0,-1 0 0,0 0 0,1-18-1,0-110 9,-5 102-8,0-23-1,-1 26 0,5-48 0,-15 242 0,13 230 0,1-362 0,1 0 0,2 0 0,9 34 0,-10-45 0,1 0 0,0-1 0,1 0 0,0 0 0,1 0 0,0-1 0,16 19 0,-22-28 0,1-1 0,-1 1 0,1-1 0,0 1 0,-1-1 0,1 0 0,0 0 0,0 0 0,0 0 0,0 0 0,0 0 0,0 0 0,0-1 0,1 1 0,-1-1 0,0 0 0,0 1 0,0-1 0,1 0 0,-1 0 0,0 0 0,0-1 0,0 1 0,1 0 0,-1-1 0,3-1 0,-2 1 0,0-1 0,0 1 0,0-1 0,0 0 0,0 0 0,0 0 0,-1 0 0,1 0 0,-1-1 0,1 1 0,-1-1 0,0 0 0,0 0 0,0 1 0,2-7 0,7-21-2,-2 0 0,-1-1 1,6-50-1,-11 54 0,2 0 1,1 0-1,1 0 1,1 1-1,17-38 1,-23 60 0,1 0 0,-1 1-1,1-1 1,0 1 0,0-1 0,0 1 0,0 0 0,0 0-1,1 0 1,0 1 0,-1-1 0,1 1 0,0 0 0,0 0-1,0 0 1,0 1 0,1-1 0,-1 1 0,0 0-1,1 0 1,-1 1 0,0-1 0,1 1 0,6 0 0,-18 1 1,1 0 1,-1 0-1,1 0 1,-1 1 0,1 0-1,0 0 1,0 1-1,0-1 1,0 1 0,0 1-1,0-1 1,1 1-1,0 0 1,0 0 0,0 1-1,0-1 1,1 1-1,-1 0 1,1 0 0,-5 9-1,2-3 2,0 1 0,1-1-1,1 1 1,0 0 0,0 1-1,1-1 1,1 1 0,0 0-1,-2 20 1,5-27-2,-2 9 0,1 1 0,1 0 0,0-1 0,4 24 0,-3-34 0,1-1 0,-1 1 0,1 0 0,0-1 0,0 1 0,1-1 0,-1 1 0,1-1 0,0 0 0,0 0 0,0-1 0,1 1 0,-1 0 0,1-1 0,0 0 0,0 0 0,7 4 0,-3-3 0,-1 0 1,1-1-1,0 1 1,0-2-1,0 1 1,0-1-1,0-1 1,1 1-1,-1-1 1,1-1-1,-1 0 1,1 0-1,-1 0 1,0-1-1,12-2 1,-14 1-1,0 1 1,-1-1-1,1 0 0,0-1 1,-1 1-1,1-1 1,-1 0-1,0-1 0,0 1 1,0-1-1,0 0 0,-1 0 1,1 0-1,-1-1 0,0 1 1,0-1-1,-1 0 1,0 0-1,0-1 0,0 1 1,3-10-1,-1-5 0,-1 0 0,-1 0 0,-1-1 0,-1 1 0,-1-1 0,0 1 0,-5-30 0,2 36 0,1 0 0,-2 0 0,0 0 0,0 0 0,-1 1 0,-1-1 0,-11-18 0,11 23 0,1 0 0,-1 0 0,-1 1 0,1 0 0,-2 1 0,1-1 0,-1 1 0,0 0 0,0 1 0,-19-11 0,24 16 0,0-1 0,0 1 0,0 0 0,0-1 0,0 1 0,0 1 0,-1-1 0,1 0 0,0 1 0,-1 0 0,1-1 0,0 2 0,-1-1 0,1 0 0,-1 0 0,1 1 0,0 0 0,-6 1 0,7 0 0,0 0 0,-1-1 0,1 1 0,0 0 0,0 0 0,0 0 0,0 0 0,0 0 0,0 0 0,1 1 0,-1-1 0,1 1 0,-1-1 0,1 1 0,0 0 0,0-1 0,0 1 0,1 0 0,-1 0 0,1-1 0,-1 6 0,-1 9 0,0 1 0,2 0 0,0-1 0,1 1 0,1 0 0,0-1 0,1 1 0,8 23 0,-8-32 0,1 0 0,0 0 0,0 0 0,1-1 0,0 1 0,1-1 0,-1-1 0,1 1 0,1-1 0,0 0 0,0 0 0,0-1 0,1 0 0,-1 0 0,2-1 0,-1 0 0,10 5 0,-10-7 0,0 1 0,0-2 0,0 1 0,1-1 0,-1 0 0,1-1 0,-1 0 0,1 0 0,-1-1 0,1 0 0,13-2 0,-20 2 0,0-1 0,0 0 0,-1 0 0,1 0 0,0 0 0,0 0 0,-1 0 0,1 0 0,-1 0 0,1-1 0,-1 1 0,1-1 0,-1 1 0,0-1 0,0 0 0,0 1 0,0-1 0,0 0 0,0 0 0,1-2 0,10-43 0,-12 47 0,8-96 0,-8 76 0,1 0 0,1 0 0,0 1 0,2-1 0,0 1 0,9-25 0,-12 42 0,0 0 0,0 0 0,0 0 0,1 1 0,-1-1 0,0 0 0,1 1 0,-1-1 0,1 1 0,-1-1 0,1 1 0,0 0 0,-1-1 0,1 1 0,0 0 0,0 0 0,0 1 0,0-1 0,4-1 0,1 1 0,1 0 0,-1 0 0,0 1 0,11 0 0,-4 1 0,-11-1 0,0 0 0,0 0 0,0 0 0,-1 1-1,1-1 1,0 1 0,0 0 0,-1 0 0,1 0 0,-1 0 0,1 0 0,-1 1-1,1-1 1,-1 1 0,0-1 0,1 1 0,1 2 0,-1 0-1,0 0 1,0 0-1,0 0 1,-1 0-1,0 0 1,0 1-1,0-1 1,0 1-1,1 6 1,1 9-2,-1 0 0,-1 1-1,-2 37 1,0-42 2,-1 9 0,-2 0 0,-9 42 0,6-43 0,2 0 0,-3 42 0,7-53 0,0-6 0,0-1 0,0 0 0,1 1 0,2 11 0,-3-16 0,1 0 0,0 0 0,0 0 0,0 0 0,0 0 0,1 0 0,-1 0 0,0-1 0,1 1 0,-1 0 0,1-1 0,-1 1 0,1-1 0,0 0 0,0 0 0,0 1 0,3 0 0,5 3 0,0-1 0,1 0 0,0-1 0,-1 0 0,1-1 0,0 0 0,1 0 0,-1-1 0,22-2 0,-27 1 0,0 0 0,0-1 0,-1 0 0,1 0 0,0 0 0,-1-1 0,1 0 0,-1 0 0,0 0 0,0-1 0,0 0 0,0 0 0,0 0 0,0 0 0,-1-1 0,1 0 0,-1 0 0,0 0 0,0 0 0,6-10 0,-4 0 0,0 1 0,0-1 0,-1-1 0,-1 1 0,-1-1 0,0 1 0,2-24 0,-4-111 0,-1 34 0,0 106 1,1 1 0,0-1 0,0 1 1,1 0-1,0-1 0,6-11 0,-7 17-1,0 1 1,0-1-1,1 1 0,-1-1 1,1 1-1,0 0 0,0 0 1,0 0-1,0 0 0,0 0 1,0 0-1,0 1 0,1-1 1,-1 1-1,0-1 1,1 1-1,-1 0 0,1 0 1,0 0-1,-1 0 0,1 0 1,5 0-1,-3 0 0,0 1 0,0 0 0,0 0 0,0 0 0,1 0 0,-1 1 0,0 0 0,-1 0 0,1 0 0,0 0 0,0 1 0,0 0 0,7 4 0,-7-2 0,-1 0 0,1 0 0,-1 0 0,0 0 0,0 1 0,0 0 0,-1-1 0,1 1 0,-1 1 0,-1-1 0,4 8 0,1 4 0,-1 1 0,0-1 0,-1 1 0,-2 0 0,1 0 0,-2 0 0,0 28 0,-2-35 0,0-1 0,-1 0 0,0 0 0,0 0 0,-1 0 0,-1 0 0,1 0 0,-2 0 0,1-1 0,-2 1 0,1-1 0,-1 0 0,0 0 0,-13 15 0,5-10 0,-1-1 0,-1 0 0,0-1 0,-1-1 0,-22 13 0,31-21 0,0 1 0,0-1 0,0 0 0,0 0 0,0-1 0,-1 0 0,1 0 0,-1-1 0,1 0 0,-1 0 0,0-1 0,1 0 0,-1 0 0,0 0 0,1-1 0,-10-3 0,15 3 0,0 0 0,0 0 0,0 0 0,1 0 0,-1 0 0,0-1 0,1 1 0,-1 0 0,1-1 0,0 1 0,-1-1 0,1 0 0,0 0 0,0 1 0,0-1 0,0 0 0,0 0 0,0 0 0,1 0 0,-1 0 0,1 0 0,-1-2 0,-4-51 0,5 44 0,-1-27 3,-1 17 2,1-1 1,1 0 0,1 0 0,6-34 0,-7 55-6,0 0 0,0-1 0,1 1 0,-1 0 0,0 0 0,1-1 0,-1 1 0,1 0 0,-1 0 0,1-1 0,-1 1 0,1 0 0,0 0 0,0 0 0,0 0 0,-1 0 0,1 0 0,0 0 0,0 0 0,0 0 0,1 1 0,-1-1 0,0 0 0,0 1 0,0-1 0,0 1 0,1-1 0,-1 1 0,0-1 0,0 1 0,1 0 0,-1 0 0,0 0 0,1-1 0,-1 1 0,0 1 0,1-1 0,-1 0 0,0 0 0,1 0 0,-1 1 0,0-1 0,0 0 0,1 1 0,-1 0 0,0-1 0,1 2 0,5 1 0,0 1 0,-1 1 0,0 0 0,0-1 0,0 2 0,7 8 0,35 42-2,-22-23-7,2-1 0,1-2 0,43 35 1,-33-42-155,3-9-421</inkml:trace>
</inkml:ink>
</file>

<file path=ppt/ink/ink14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3"/>
    </inkml:context>
    <inkml:brush xml:id="br0">
      <inkml:brushProperty name="width" value="0.05" units="cm"/>
      <inkml:brushProperty name="height" value="0.05" units="cm"/>
      <inkml:brushProperty name="color" value="#FFFFFF"/>
    </inkml:brush>
  </inkml:definitions>
  <inkml:trace contextRef="#ctx0" brushRef="#br0">16 607 32175,'-1'0'19,"0"1"0,1-1 1,-1 1-1,0-1 0,1 1 0,-1-1 1,0 1-1,1-1 0,-1 1 0,1 0 1,-1-1-1,1 1 0,-1 0 0,1-1 1,-1 1-1,1 0 0,0 0 0,0 0 1,-1-1-1,1 1 0,0 0 0,0 0 1,0 0-1,0 0 0,0-1 0,0 1 1,0 1-1,-2 33-92,2-25 116,0 4-42,-2 7 0,2 0-1,0-1 1,1 1-1,8 40 1,-8-56-1,0-1 0,1 0 0,-1 1 0,1-1 0,0 0-1,0 0 1,0 0 0,0-1 0,1 1 0,0 0 0,-1-1 0,2 0 0,-1 0 0,0 0 0,0 0 0,1 0 0,0 0 0,-1-1 0,1 0 0,0 0 0,0 0 0,0 0 0,0-1 0,1 1 0,-1-1 0,0 0 0,1 0 0,-1-1 0,7 1 0,-8-1 0,1 1 1,-1-1-1,1 0 1,-1 0-1,1 0 1,-1 0-1,0-1 1,1 0-1,-1 1 1,1-1-1,-1 0 1,0-1-1,0 1 1,1 0-1,-1-1 1,0 0-1,-1 0 1,1 0-1,0 0 1,0 0-1,-1-1 1,1 1-1,-1-1 1,0 1-1,0-1 1,0 0-1,0 0 1,0 0-1,-1 0 1,1 0-1,0-4 1,9-20-1,-3-1 0,0 0 0,-1 0 0,-2 0 0,2-36 0,12-57 0,-15 106 0,0 0 0,1 0 0,1 0 0,0 0 0,14-22 0,-18 34 0,1-1-1,0 1 1,-1 1 0,1-1-1,0 0 1,1 1 0,-1-1-1,0 1 1,1 0 0,-1 0-1,1 1 1,0-1 0,-1 1-1,1-1 1,0 1 0,0 0-1,0 1 1,0-1 0,0 1-1,0-1 1,0 1-1,0 1 1,0-1 0,0 0-1,5 2 1,-3-1-3,1 0-1,-1 1 1,0 0 0,1 0 0,-1 0-1,0 1 1,0 0 0,0 0-1,-1 0 1,1 1 0,-1 0-1,0 0 1,0 0 0,5 6-1,-6-6 1,-3-3 3,0 0 0,-1 0 0,1 0 0,0 0 0,0 0 0,-1 0 0,1 0 0,-1 0 0,1 0 0,-1 0 0,1 0 0,-1 0 0,1 0 0,-1 0 0,0 1 1,0 1-1,-23-3 29,-9-3-16,-36-2 3,64 6-15,0-1-1,-1 0 0,1 1 0,0 0 0,0 0 0,0 0 1,0 1-1,0-1 0,1 1 0,-1 0 0,0 0 1,1 0-1,-6 4 0,2 2 0,1 0 0,-1 0 0,2 0 0,-1 0 0,1 1 0,0 0 0,1 0 0,0 1 0,0-1 0,1 1 0,1 0 0,-4 18 0,3-5 0,1 0 0,0 1 0,2-1 0,4 39 0,-3-59 0,-1 1 0,1 0 0,0 0 0,1-1 0,-1 1 0,1 0 0,0-1 0,-1 1 0,1-1 0,1 0 0,-1 0 0,0 0 0,1 0 0,0 0 0,0 0 0,0-1 0,0 1 0,0-1 0,0 0 0,0 0 0,1 0 0,-1 0 0,1-1 0,6 3 0,-1-2 0,-1 0 0,0 0 1,1-1-1,0 0 0,-1 0 0,1-1 1,0 0-1,-1 0 0,1-1 0,11-3 1,-16 3-1,0-1 1,0 0-1,-1 0 0,1 0 1,-1-1-1,1 1 1,-1-1-1,0 0 1,0 0-1,0 0 0,0 0 1,-1 0-1,1-1 1,-1 1-1,0-1 1,0 1-1,0-1 0,-1 0 1,3-7-1,2-6 1,-1 0 1,-1 0-1,3-25 0,1-62-1,-6-130 0,-4 115 0,2-105 0,-1 436 0,3 269 0,-2-472 0,1 1 0,0-1 0,0 0 0,1 0 0,0 1 0,1-1 0,0-1 0,0 1 0,1 0 0,0-1 0,1 0 0,11 16 0,-12-19 0,1 0 0,0 0 0,0 0 0,0-1 0,1 0 0,0 0 0,0 0 0,0-1 0,0 0 0,0 0 0,1 0 0,-1-1 0,1 0 0,0 0 0,-1 0 0,1-1 0,0 0 0,8-1 0,-5 1 1,1-1 0,0 0 0,0-1 1,-1 0-1,1-1 0,17-4 0,-24 4-1,1 0 1,-1 0-1,1-1 1,-1 1-1,0-1 1,0 0-1,0 0 1,-1 0-1,1-1 1,-1 0-1,0 1 1,0-1-1,0 0 1,0 0-1,0-1 1,3-8-1,-1 0 0,0 0 0,-1 0 0,-1-1 0,0 0 0,-1 1 0,1-16 0,-2-86 0,-1 69 0,0 36 0,0 2 0,1-1 0,-1 1 0,-1-1 0,1 1 0,-1 0 0,-1-1 0,0 1 0,0 0 0,0 0 0,-1 0 0,-5-10 0,7 17 0,0 1 0,1-1 0,-1 0 0,0 0 0,0 1 0,0-1 0,0 0 0,0 1 0,0-1 0,0 1 0,0-1 0,0 1 0,0-1 0,0 1 0,0 0 0,0 0 0,0 0 0,0-1 0,0 1 0,0 0 0,-1 0 0,1 0 0,0 1 0,0-1 0,0 0 0,0 0 0,0 1 0,0-1 0,0 0 0,0 1 0,0-1 0,0 1 0,0-1 0,0 1 0,0 0 0,0-1 0,0 1 0,0 1 0,-4 6 0,0 1 0,1-1 0,1 1 0,-1 0 0,1 0 0,1 0 0,0 1 0,-2 17 0,-3 85 0,7-101 0,-2 27 0,1-14 0,1 0 0,5 47 0,-5-67 0,1-1 0,0 1 0,0-1 0,1 1 0,-1-1 0,1 1 0,-1-1 0,1 0 0,0 1 0,0-1 0,1 0 0,-1-1 0,1 1 0,-1 0 0,1-1 0,0 1 0,0-1 0,0 0 0,0 0 0,1 0 0,-1 0 0,1-1 0,6 3 0,-3-2 0,1 0 0,0 0 0,0-1 0,-1 0 0,1-1 0,0 0 0,0 0 0,0-1 0,-1 0 0,15-3 0,-17 2 0,-1 0 0,1 0 0,-1 0 0,0 0 0,0-1 0,0 0 0,-1 0 0,1 0 0,-1 0 0,1-1 0,-1 1 0,0-1 0,0 0 1,-1 0-1,1 0 0,-1 0 0,0 0 0,0 0 0,2-7 0,2-5 6,-1-1 1,-1 0-1,5-34 1,2-178-2,-39 655-5,10-228 0,12-153 0,3-27 0,2-15 0,1-7 0,1-72 0,3 0 0,3 0 0,4 0 0,3 1 0,37-116 0,-46 176 0,0 1 0,1 1 0,1-1 0,14-21 0,-20 33 0,1-1 0,0 1 0,0 0 0,0-1 0,0 1 0,0 0 0,1 0 0,-1 0 0,1 1 0,-1-1 0,1 1 0,0-1 0,-1 1 0,1 0 0,0 0 0,0 0 0,0 0 0,0 1 0,0-1 0,0 1 0,0 0 0,0-1 0,0 1 0,0 1 0,0-1 0,0 0 0,0 1 0,0 0 0,4 1 0,-4-1 0,-1 1 0,0-1 0,1 1 0,-1-1 0,0 1 0,0 0 0,0 0 0,0 0 0,-1 0 0,1 0 0,0 0 0,-1 1 0,0-1 0,1 0 0,-1 1 0,0-1 0,0 1 0,0-1 0,0 4 0,10 55 0,-10-56 0,3 126 0,-4-101 0,0-25 0,0-1 0,0 1 0,-1 0 0,0-1 0,0 1 0,0 0 0,0-1 0,-1 1 0,0-1 0,0 0 0,0 0 0,0 1 0,-1-2 0,-5 8 0,2-4 0,-1-1 0,0 0 0,0 0 0,-1-1 0,0 1 0,-14 6 0,-36 15 0,58-27 0,0 0-1,0 0 1,0 0-1,-1 0 1,1 0-1,0 0 1,0 1-1,0-1 1,0 0-1,0 0 1,0 0 0,0 0-1,0 0 1,-1 0-1,1 1 1,0-1-1,0 0 1,0 0-1,0 0 1,0 0-1,0 1 1,0-1-1,0 0 1,0 0 0,0 0-1,0 0 1,0 0-1,0 1 1,0-1-1,0 0 1,0 0-1,0 0 1,0 0-1,0 1 1,1-1 0,-1 0-1,0 0 1,0 0-1,0 0 1,0 0-1,0 0 1,0 1-1,0-1 1,0 0-1,1 0 1,-1 0 0,0 0-1,0 0 1,0 0-1,0 0 1,0 0-1,0 0 1,1 0-1,-1 1 1,0-1-2,6 3 2,1-1-1,0 0 1,-1 0-1,1 0 1,0-1-1,0 1 1,-1-2-1,1 1 1,11-1-1,5 1 1,152 3 0,-121-5 0,-49 1 0,0 0 0,0 0 0,0-1 0,0 1 0,0-1 0,0-1 0,-1 1 0,1-1 0,0 1 0,-1-1 0,1-1 0,-1 1 0,0-1 0,0 1 0,0-1 0,5-5 0,-5 4 0,0-1 0,0 0 0,-1 0 0,1 0 0,-1-1 0,-1 1 0,1-1 0,-1 0 0,0 0 0,0 0 0,0 0 0,1-12 0,1-17 0,1-70 0,-6 90 0,0-1 0,0 0 0,-2 1 0,0-1 0,-1 1 0,-10-27 0,14 41 0,0 0 0,-1 0 0,1 0 0,-1 0 0,1 0 0,-1 0 0,1 0 0,-1 0 0,0 0 0,0 0 0,1 0 0,-1 0 0,0 0 0,0 1 0,0-1 0,0 0 0,0 1 0,0-1 0,0 1 0,0-1 0,0 1 0,0-1 0,0 1 0,0 0 0,-1 0 0,1-1 0,0 1 0,0 0 0,-2 0 0,1 1 0,1-1 0,-1 1 0,1 0 0,-1 0 0,1-1 0,-1 1 0,1 0 0,0 0 0,0 1 0,-1-1 0,1 0 0,0 0 0,0 1 0,0-1 0,0 0 0,0 1 0,0-1 0,1 1 0,-1-1 0,0 1 0,0 1 0,-4 16 0,0 0 0,1 0 0,1 0 0,0 1 0,1 22 0,6 101 0,-4-136 0,1-1 0,0 1 0,0 0 0,0-1 0,1 1 0,0 0 0,0-1 0,1 0 0,0 1 0,0-1 0,0 0 0,1-1 0,0 1 0,0-1 0,0 1 0,10 7 0,-8-8 0,1 0 0,0-1 0,0 0 0,0 0 0,0-1 0,1 0 0,0 0 0,-1 0 0,1-1 0,0-1 0,0 1 0,0-1 0,12 0 0,-14-1 0,-1 1 0,0-1 0,0 0 0,1-1 0,-1 1 0,0-1 0,0 0 0,0 0 0,0-1 0,0 0 0,6-2 0,-8 2 0,0-1 0,0 0 0,0 0 0,0 0 0,-1 0 0,1 0 0,-1 0 0,0 0 0,0-1 0,0 0 0,0 1 0,0-1 0,-1 0 0,0 0 0,2-6 0,3-18 0,-2 1 0,0-1 0,-2-1 0,-2-42 0,-2 47 0,2-1 0,1 1 0,1-1 0,1 1 0,1-1 0,13-38 0,-17 61 0,1 0 0,0 1 0,-1-1 0,1 0 0,0 1 0,0-1 0,0 0 0,0 1 0,1-1 0,-1 1 0,0 0 0,1 0 0,-1-1 0,1 1 0,-1 0 0,1 0 0,-1 0 0,3-1 0,1 1 0,-1 0 0,1 0 0,-1 1 0,1-1 0,-1 1 0,6 0 0,-6 0 0,-3 0 0,1 1 0,-1-1 0,1 0 0,-1 0 0,1 1 0,-1-1 0,0 1 0,1-1 0,-1 1 0,1 0 0,-1 0 0,0-1 0,0 1 0,1 0 0,-1 0 0,0 0 0,0 0 0,0 0 0,1 2 0,1 1 0,-1 0 0,1 0 0,-1 0 0,0 0 0,0 1 0,1 5 0,1 5 0,-1 0 0,0 0 0,0 19 0,-2-18 0,2 17 0,-2 0 0,-1 0 0,-6 40 0,-9-32 0,0-7 0,15-29 5,1-15-2,0 0 0,1-1 0,1 1-1,-1 0 1,2 0 0,-1 1 0,1-1-1,8-12 1,2-8-1,3-9-2,7-19 0,4 1 0,38-62 0,-65 117-2,1 0 1,-1 0-1,0 0 0,0 1 1,1-1-1,-1 0 0,1 1 1,-1-1-1,1 1 0,0 0 1,-1 0-1,1-1 0,2 0 1,-3 2 1,-1 0-1,1 0 1,-1 0 0,1 0 0,-1 0-1,0 1 1,1-1 0,-1 0 0,1 0-1,-1 0 1,1 0 0,-1 1 0,0-1-1,1 0 1,-1 0 0,1 1 0,-1-1-1,0 0 1,1 1 0,-1-1 0,0 0-1,0 1 1,1-1 0,-1 1 0,0-1-1,0 1 1,1-1 0,-1 0 0,0 1-1,0-1 1,0 1 0,0-1 0,0 1-1,0 0 1,2 8 0,-1 1 0,0 0 1,-1 19-1,0-19-1,-2 54 1,0-37 0,2 0 0,0-1 0,2 1 0,5 28 0,-6-50 0,1 0 1,0 0-1,0 0 0,0 0 1,0-1-1,1 1 0,-1-1 1,1 1-1,0-1 0,1 0 1,-1 0-1,1-1 0,0 1 1,0-1-1,0 0 0,0 0 1,0 0-1,1 0 0,-1-1 1,1 0-1,0 0 0,0 0 1,0 0-1,7 1 0,11 1 5,0 0 0,0-2 0,0-1 0,27-1 0,-23 0-6,-20 0 1,0-1 0,-1 1 0,1-1 0,0 0 0,0-1 0,-1 0 0,1 0 0,-1 0 0,0-1 0,1 0 0,-1 0 0,0 0 0,-1-1 0,1 0 0,-1 0 0,1-1 0,7-8 0,-7 6 0,0-1 0,-1 0 0,0 0 0,0-1 0,-1 1 0,0-1 0,0 0 0,-1 0 0,0-1 0,-1 1 0,0 0 0,1-14 0,0-15 0,-1-1 0,-2 1 0,-6-44 0,6 78 0,-1-1 0,0 1 0,0 0 0,0-1 0,0 1 0,-1 0 0,0-1 0,0 1 0,0 0 0,0 0 0,0 1 0,-1-1 0,0 0 0,-4-3 0,4 4 0,0 1 0,-1 0 0,1 0 0,0 0 0,-1 1 0,0-1 0,1 1 0,-1 0 0,0 0 0,0 0 0,1 1 0,-1-1 0,0 1 0,0 0 0,0 0 0,-7 1 0,6 0 0,1 0 0,0 0 0,-1 1 0,1 0 0,0 0 0,0 0 0,0 0 0,0 0 0,0 1 0,0 0 0,1 0 0,-1 0 0,1 0 0,0 0 0,0 1 0,0 0 0,0-1 0,1 1 0,0 0 0,-1 0 0,-1 7 0,-3 4 0,1 1 0,0 0 0,2-1 0,-6 32 0,6-7 0,2 1 0,3 50 0,-1-88 0,0 1 0,1 0 0,-1-1 0,1 1 0,-1 0 0,1-1 0,0 1 0,0-1 0,1 1 0,-1-1 0,1 1 0,0-1 0,0 0 0,0 0 0,0 0 0,0 0 0,1 0 0,-1-1 0,1 1 0,0-1 0,3 3 0,0-2 0,-1 0 0,0-1 0,1 0 0,0 0 0,-1-1 0,1 1 0,0-1 0,0 0 0,0-1 0,0 0 0,0 0 0,8-1 0,-12 1 0,0 0 0,0-1 0,0 1 0,0-1 0,-1 0 0,1 0 0,0 0 0,-1 1 0,1-2 0,0 1 0,-1 0 0,1 0 0,-1 0 0,0-1 0,1 1 0,-1-1 0,0 1 0,0-1 0,0 1 0,0-1 0,0 0 0,1-2 0,14-45 0,-15 42 0,9-50 0,-3-1 0,-2 1 0,-5-103 0,-1 76 0,1-236 0,0 1129-104,0-803-224</inkml:trace>
</inkml:ink>
</file>

<file path=ppt/ink/ink14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5"/>
    </inkml:context>
    <inkml:brush xml:id="br0">
      <inkml:brushProperty name="width" value="0.05" units="cm"/>
      <inkml:brushProperty name="height" value="0.05" units="cm"/>
      <inkml:brushProperty name="color" value="#FFFFFF"/>
    </inkml:brush>
  </inkml:definitions>
  <inkml:trace contextRef="#ctx0" brushRef="#br0">7 406 32351,'0'0'22,"-2"0"65,1 6 57,0 29-132,-1-13-10,1 0 0,2 0-1,3 24 1,-4-42-2,0 0 0,1 0 0,0 0 1,0-1-1,0 1 0,0 0 0,1 0 0,-1-1 0,1 1 0,0-1 0,0 1 0,0-1 0,1 0 1,-1 0-1,1 0 0,0 0 0,0 0 0,0-1 0,0 1 0,0-1 0,0 0 0,1 0 1,4 3-1,-5-4 2,1 0 1,-1 1-1,0-1 0,0-1 1,1 1-1,-1 0 1,1-1-1,-1 1 1,0-1-1,1 0 1,-1 0-1,1-1 1,-1 1-1,1-1 1,-1 0-1,0 0 1,1 0-1,-1 0 0,0 0 1,0-1-1,0 1 1,0-1-1,0 0 1,0 0-1,0 0 1,-1 0-1,1 0 1,-1-1-1,1 1 1,-1-1-1,0 0 1,0 0-1,0 0 0,2-5 1,3-8 0,-1 0 0,-1-1 0,0 1 0,-1-1 0,3-27 0,-7 38-1,11-74 1,11-63-3,-18 122 0,1 1 0,1 1 0,1-1 0,17-32 0,-22 48 0,0 0 0,1 0 0,-1 0 0,1 0 0,0 1 0,0-1 0,0 1 0,1 0 0,-1 0 0,1 0 0,0 0 0,-1 1 0,1 0 0,0-1 0,7-1 0,-1 1 0,1 1-1,0 0 1,-1 1-1,1 0 1,18 1-1,-52 17 1,13-9 1,1 0-1,-1 2 0,1-1 0,1 1 0,0 0 1,0 1-1,1 0 0,1 0 0,-1 0 1,2 1-1,0 0 0,-6 19 0,4-4 0,0-1 0,2 1 0,2 0 0,-2 53 0,4-58 0,3 30 0,-1-49 0,-1 0 0,1 0 0,0 0 0,0 0 0,0 0 0,0 0 0,1-1 0,-1 1 0,1-1 0,0 1 0,-1-1 0,1 1 0,0-1 0,5 4 0,-2-2 0,1-1 0,-1 1 0,1-1 0,0 0 0,0 0 0,1-1 0,-1 0 0,0 0 0,1 0 0,7 0 0,9 0 0,37 0 0,-41-2 0,-11 0 1,0-1 0,-1 1 0,1-1 0,-1-1 0,1 1 0,-1-1 0,0-1 1,0 1-1,0-1 0,0-1 0,0 1 0,0-1 0,-1 0 0,0 0 0,0-1 0,0 0 0,0 0 0,-1 0 0,0-1 0,0 0 0,0 0 0,-1 0 1,0-1-1,0 1 0,-1-1 0,1 0 0,-1 0 0,-1 0 0,4-15 0,-3 2-1,0 0 0,-2 0 0,0 0 0,-2 0 0,0 0 0,-1 0 0,-1 0 0,0 0 0,-2 1 0,-1-1 0,0 1 0,-1 1 0,-1-1 0,-1 1 0,0 0 0,-21-27 0,25 37 0,-1 0 0,-1 0 0,1 1 0,-9-7 0,13 12 0,0 0 0,-1 0 0,1 1 0,-1-1 0,0 1 0,1-1 0,-1 1 0,0 0 0,0 0 0,0 0 0,0 1 0,1-1 0,-1 1 0,0 0 0,0-1 0,0 1 0,-4 1 0,6-1 0,-1 0 0,1 0 0,0 1 0,-1-1 0,1 1 0,0-1 0,0 1 0,-1-1 0,1 1 0,0 0 0,0 0 0,0-1 0,0 1 0,0 0 0,0 0 0,0 0 0,0 0 0,0 0 0,0 0 0,1 0 0,-1 1 0,0-1 0,0 2 0,-7 34 0,8-30 0,-5 131 0,5-118 0,0-3 0,1-1 0,1 1 0,1-1 0,0 0 0,1 0 0,1 0 0,0 0 0,1-1 0,1 0 0,0 0 0,1 0 0,1-1 0,0-1 0,1 1 0,0-1 0,1-1 0,1 0 0,16 13 0,-23-21 0,1 0 0,0 0 0,0-1 0,0 0 0,0-1 0,0 1 0,1-1 0,-1 0 0,1-1 0,-1 1 0,1-1 0,0 0 0,-1-1 0,11 0 0,-15-1 0,1 1 0,-1-1 0,1 1 0,-1-1 0,0 0 0,0 0 0,0 0 0,1 0 0,-1-1 0,0 1 0,0 0 0,-1-1 0,1 0 0,0 1 0,0-1 0,-1 0 0,1 0 0,-1 0 0,1 0 0,-1 0 0,0 0 0,0 0 0,0 0 0,0-1 0,0 1 0,0-3 0,4-12 0,0 0 0,3-27 0,-6 31 0,9-107 0,1-2 0,-12 117 0,1 1 0,0-1 0,0 1 0,0 0 0,0 0 0,1 0 0,3-6 0,-5 9 0,1 0 0,0 0 0,0 0 0,0 0 0,0 1 0,0-1 0,0 0 0,0 1 0,0-1 0,0 0 0,1 1 0,-1-1 0,0 1 0,0 0 0,0-1 0,1 1 0,-1 0 0,0 0 0,0 0 0,1 0 0,-1 0 0,0 0 0,0 0 0,1 0 0,-1 0 0,0 1 0,0-1 0,2 1 0,0 0 0,-1 0 0,1 0 0,-1 1 0,0-1 0,1 1 0,-1 0 0,0-1 0,0 1 0,0 0 0,0 0 0,0 0 0,0 0 0,-1 1 0,1-1 0,-1 0 0,0 1 0,2 4 0,17 50 0,-16-44 0,6 28 0,-2 1 0,-2-1 0,-2 2 0,-1-1 0,-4 44 0,1-83 0,1-11 0,1-1 0,0 1 0,0 0 0,1 0 0,0 0 0,0 0 0,7-10 0,4-13 0,10-31 0,-10 22 0,1 0 0,3 1 0,1 1 0,37-55 0,-33 70 0,-22 23 0,-1 0 0,0-1 0,1 1 0,-1-1 0,0 1 0,1 0 0,-1-1 0,1 1 0,-1 0 0,0 0 0,1-1 0,-1 1 0,1 0 0,-1 0 0,1-1 0,-1 1 0,1 0 0,-1 0 0,1 0 0,-1 0 0,1 0 0,-1 0 0,1 0 0,-1 0 0,1 0 0,0 0 0,-1 0 0,1 0 0,-1 0 0,1 1 0,-1-1 0,0 0 0,1 0 0,-1 0 0,1 1 0,-1-1 0,1 0 0,-1 1 0,1-1 0,-1 0 0,0 1 0,1-1 0,-1 1 0,0-1 0,1 0 0,-1 1 0,0-1 0,0 1 0,0-1 0,1 1 0,-1-1 0,0 1 0,0-1 0,0 1 0,0-1 0,0 2 0,4 41 0,-5 84 0,-1-48 0,2 57-48,2-119-288,6-7-913</inkml:trace>
</inkml:ink>
</file>

<file path=ppt/ink/ink14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6"/>
    </inkml:context>
    <inkml:brush xml:id="br0">
      <inkml:brushProperty name="width" value="0.05" units="cm"/>
      <inkml:brushProperty name="height" value="0.05" units="cm"/>
      <inkml:brushProperty name="color" value="#FFFFFF"/>
    </inkml:brush>
  </inkml:definitions>
  <inkml:trace contextRef="#ctx0" brushRef="#br0">39 752 31823,'-2'1'25,"1"-1"1,-1 1 0,1 0 0,-1-1 0,1 1 0,0 0 0,-1 0-1,1 0 1,0 0 0,0 0 0,0 1 0,0-1 0,0 0 0,0 0-1,0 1 1,0-1 0,0 0 0,0 1 0,1-1 0,-1 1 0,1-1-1,-1 1 1,1 0 0,-1 1 0,-8 43 45,7-36-68,1 0 0,1-1 1,0 1-1,0 0 0,3 18 0,-2-26-3,-1 0 1,1 1-1,0-1 1,0 0-1,0 0 1,0 0-1,0 0 1,1 0 0,-1-1-1,1 1 1,-1 0-1,1 0 1,-1-1-1,1 1 1,0-1-1,0 0 1,0 1-1,0-1 1,0 0-1,0 0 1,0 0-1,0-1 1,0 1-1,0 0 1,1-1-1,-1 1 1,0-1-1,0 0 1,1 0-1,1 0 1,3 1 3,-1-1 0,0 0-1,1 0 1,-1 0 0,0-1 0,1 0-1,-1 0 1,0-1 0,0 0 0,0 0 0,0 0-1,0-1 1,0 1 0,-1-2 0,1 1 0,-1 0-1,0-1 1,0 0 0,0 0 0,-1-1 0,1 1-1,-1-1 1,0 0 0,0 0 0,4-8 0,5-11 2,0 0 1,-1 0-1,-1-2 1,-2 1 0,0-1-1,-2-1 1,-1 1-1,5-42 1,-3-25-7,-5-103 1,-3 143 0,0-197 26,0 249-27,0 1 0,0 0 0,0-1 0,0 1 0,0 0 1,0-1-1,0 1 0,0 0 0,0-1 0,0 1 0,0 0 1,0-1-1,0 1 0,0 0 0,0 0 0,0-1 0,-1 1 1,1 0-1,0-1 0,0 1 0,0 0 0,-1 0 0,1-1 1,0 1-1,0 0 0,-1 0 0,1 0 0,0-1 0,0 1 0,-1 0 1,1 0-1,0 0 0,-1 0 0,1 0 0,-1-1 0,1 2 0,-1-1 0,0 0 0,1 0 0,-1 1 0,0-1 0,1 0 0,-1 1 0,1-1 0,-1 1 0,1-1 0,-1 1 0,1-1 0,-1 1 0,1-1 0,-1 1 0,1-1 0,0 1 0,-1-1 0,1 1 0,0 0 0,0-1 0,-1 2 0,-6 18 0,0 1 0,2 0 0,0 0 0,-3 38 0,0 99 0,7-121 0,-1 363 0,3-221 0,-1-179 0,0 1 0,0-1 0,0 0 0,1 1 0,-1-1 0,0 1 0,0-1 0,0 0 0,0 1 0,1-1 0,-1 0 0,0 1 0,0-1 0,1 0 0,-1 1 0,0-1 0,0 0 0,1 0 0,-1 0 0,0 1 0,1-1 0,-1 0 0,0 0 0,1 0 0,-1 1 0,1-1 0,-1 0 0,0 0 0,1 0 0,-1 0 0,0 0 0,1 0 0,-1 0 0,1 0 0,-1 0 0,0 0 0,1 0 0,-1 0 0,1 0 0,-1 0 0,0-1 0,1 1 0,0 0 0,0 0 0,1-1 0,-1 1 0,1-1 0,0 0 0,-1 1 0,1-1 0,-1 0 0,1 0 0,-1 0 0,0 0 0,2-2 0,10-15 0,-2 0 0,-1-1 0,0 0 0,-1-1 0,10-35 0,1 3 0,-10 26 0,31-69 0,-37 86 0,1 1 0,0 0 0,1 0 0,-1 0 0,2 0 0,-1 1 0,1 0 0,8-6 0,-12 11-2,0 0 1,0 0-1,1 1 1,-1 0-1,1-1 1,-1 1-1,1 0 0,-1 1 1,1-1-1,-1 1 1,1-1-1,0 1 1,-1 0-1,1 0 0,-1 1 1,7 1-1,-9-2 2,-1 0 0,1 0 0,0 0-1,-1 1 1,1-1 0,0 0 0,-1 1 0,1-1-1,0 1 1,-1-1 0,1 0 0,-1 1 0,1 0-1,-1-1 1,1 1 0,-1-1 0,1 1-1,-1-1 1,0 1 0,1 0 0,-1-1 0,0 1-1,1 0 1,-1 0 0,0-1 0,0 2-1,1 22 2,-2-16-1,2 19 0,-1 1 0,-2-1 0,0 0 0,-2 0 0,-14 47 0,13-55 0,0-1 0,1 1 0,1 0 0,1 0 0,1 35 0,1-53 0,0 0 0,0 1 0,0-1 0,0 0 0,1 1 0,-1-1 0,0 0 0,1 1 0,0-1 0,-1 0 0,1 0 0,-1 1 0,1-1 0,0 0 0,0 0 0,0 0 0,0 0 0,0 0 0,0 0 0,0 0 0,0-1 0,0 1 0,0 0 0,0 0 0,1-1 0,-1 1 0,0-1 0,0 1 0,1-1 0,-1 0 0,3 1 0,4 1 0,1-1 0,0-1 0,-1 0 0,10 0 0,-3 0 0,-11-1 0,0 1 0,0-1 0,0 0 0,0 0 0,-1-1 0,1 1 0,0-1 0,0 1 0,-1-1 0,1 0 0,-1-1 0,1 1 0,-1-1 0,0 1 0,0-1 0,0 0 0,-1 0 0,1 0 0,-1 0 0,1-1 0,-1 1 0,0-1 0,0 1 0,2-7 0,4-9-3,-1-1-1,-1 0 1,6-30 0,4-33 0,-9 37 3,23-72 0,-29 113 0,12-25 1,-13 28-2,1 1 1,0 0 0,-1 0 0,1 0 0,0 0 0,0 0 0,0 0-1,0 0 1,0 0 0,0 0 0,0 1 0,0-1 0,0 0 0,0 1-1,0-1 1,0 0 0,0 1 0,1-1 0,-1 1 0,0 0 0,0 0-1,2-1 1,-3 6-10,-2 5 9,-2 1 1,1 0-1,-2-1 1,1 0-1,-1 0 1,-11 16 0,7-10 1,0 0 0,-7 20 0,8-10 1,2 2 0,0-1 0,2 1 1,2-1-1,0 54 0,2-76-2,1 0 1,-1 0-1,1-1 0,0 1 0,0 0 1,0-1-1,0 1 0,1-1 1,0 1-1,0-1 0,0 0 0,0 0 1,1 0-1,0 0 0,0 0 1,0 0-1,0-1 0,0 1 0,1-1 1,0 0-1,-1 0 0,1 0 1,0-1-1,1 0 0,-1 1 0,0-1 1,9 2-1,2 1 1,1-1 0,0 0 0,0-2 1,0 0-1,0 0 0,32-3 0,-45 1-1,0 0 0,0 0 0,0-1 0,0 0 0,0 1 0,-1-1 0,1 0 0,0 0 0,-1-1 0,1 1 0,-1-1 0,1 1 0,-1-1 0,1 0 0,-1 0 0,0 1 0,0-2 0,0 1 0,0 0 0,-1 0 0,1-1 0,0 1 0,-1-1 0,0 1 0,1-1 0,-1 0 0,0 1 0,0-1 0,-1 0 0,1-3 0,2-11 0,-1 0 1,0 1-1,-2-1 1,-1-21-1,1 10 3,-1 3 0,0 0 0,-1 0-1,-2 0 1,-1 0 0,0 1-1,-2 0 1,-1 0 0,-1 0-1,-15-28 1,22 48-3,-1-1 0,0 1 0,0 0 0,0 0 0,-1 1 0,1-1 0,-1 1 0,0-1 0,0 1 0,-7-4 0,10 6 0,0 0 0,-1 1 0,1-1 0,-1 0 0,0 1 0,1-1 0,-1 1 0,1 0 0,-1-1 0,0 1 0,1 0 0,-1 0 0,0 0 0,1 0 0,-1 0 0,0 0 0,1 1 0,-1-1 0,1 0 0,-1 1 0,1 0 0,-1-1 0,1 1 0,-1 0 0,1-1 0,-1 1 0,1 0 0,0 0 0,-1 0 0,1 1 0,0-1 0,0 0 0,0 0 0,0 1 0,-1 1 0,-2 3-2,1 1 0,0-1 0,0 1 0,1 0 0,0 0 0,0 0 0,1 0 0,0 0 0,-1 12 0,3 75-13,1-61 18,-2-26-3,1 1 0,0-1 0,0 0 0,0 1 0,1-1 0,1 0 0,-1 0 0,1 0 0,0-1 0,0 1 0,1 0 0,0-1 0,0 0 0,1 0 0,-1 0 0,1-1 0,1 0 0,-1 1 0,1-2 0,0 1 0,0-1 0,0 0 0,0 0 0,1 0 0,0-1 0,-1 0 0,1-1 0,0 0 0,1 0 0,-1 0 0,0-1 0,1 1 0,8-1 0,3 0 0,-6 0 0,0-1 0,1 0 0,15-3 0,-26 3 0,0-1 0,0 1 0,1-1 0,-1 0 0,0 0 0,0-1 0,0 1 0,-1 0 0,1-1 0,0 0 0,0 0 0,-1 0 0,1 0 0,-1 0 0,0 0 0,0-1 0,0 1 0,3-4 0,0-4 0,0 0 0,-1-1 0,0 0 0,0 1 0,-1-1 0,-1 0 0,0 0 0,1-15 0,-3-95 1,-1 63 3,-1 31 8,1 20-14,1 0 0,-1 0 0,1 0 0,1 0 0,1-9 0,-8 55 1,3 0 0,0-1 0,5 48-1,-1-20 2,-1-57 0,0 0 0,1 1 0,0-1 0,0 0 0,1 0 0,0 0 0,1 0 0,0 0 0,0 0 0,8 13 0,-8-17 0,0-1 0,0 0 0,1 0 0,-1 0 0,1-1 0,0 1 0,0-1 0,0 0 0,1 0 0,-1 0 0,1-1 0,0 0 0,-1 1 0,1-2 0,0 1 0,0 0 0,0-1 0,0 0 0,1 0 0,5-1 0,-10 1 0,12 0 0,0 0 0,-1-1 0,20-2 0,-29 1 0,1 1 0,-1-1 0,1 0 0,-1 0 0,1-1 0,-1 1 0,0-1 0,0 1 0,0-1 0,1 0 0,-2 0 0,1 0 0,0-1 0,0 1 0,-1-1 0,5-4 0,-1-3 2,0-1-1,-1 1 1,0-1 0,-1 0-1,0 0 1,0-1 0,-1 1 0,-1-1-1,2-18 1,-1-16 8,-2-51 0,-2 49-15,1 24 5,0 21-2,0 6-2,0 37-17,-1 29 16,4 87 32,-3-149-28,1-1 0,1 1 0,-1-1 0,1 0 0,0 0 1,1 1-1,-1-1 0,1-1 0,0 1 0,1 0 0,0-1 0,-1 1 1,2-1-1,-1 0 0,0-1 0,1 1 0,6 4 0,-4-4 2,0-1 1,1 1-1,-1-1 0,1-1 0,0 1 0,0-2 1,0 1-1,0-1 0,1 0 0,-1 0 0,0-1 0,16 0 1,-19-1-2,-1 0 1,1 0-1,-1 0 0,0 0 1,1-1-1,-1 0 1,0 0-1,0 0 1,0 0-1,1-1 1,-1 0-1,4-2 0,-5 2 0,-1-1 0,1 0 0,-1 0 0,0 1 0,0-1 0,0 0 0,0-1 0,0 1 0,-1 0 0,0 0 0,1-1 0,-1 1 0,0-1 0,-1 1 0,1-1 0,0-3 0,3-28 0,-2 1 0,-3-46 0,1 26 0,-1-2 0,-3-1 0,-1 0 0,-4 1 0,-18-66 0,24 182-208,3-12-576</inkml:trace>
</inkml:ink>
</file>

<file path=ppt/ink/ink14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8"/>
    </inkml:context>
    <inkml:brush xml:id="br0">
      <inkml:brushProperty name="width" value="0.05" units="cm"/>
      <inkml:brushProperty name="height" value="0.05" units="cm"/>
      <inkml:brushProperty name="color" value="#FFFFFF"/>
    </inkml:brush>
  </inkml:definitions>
  <inkml:trace contextRef="#ctx0" brushRef="#br0">134 728 31727,'-1'0'24,"1"0"0,-1 1 0,0-1 0,0 1 0,1-1 0,-1 0 0,0 1 0,1 0 0,-1-1-1,0 1 1,1-1 0,-1 1 0,1 0 0,-1-1 0,1 1 0,-1 0 0,1 0 0,0-1 0,-1 1 0,1 0 0,0 0 0,0 0 0,-1-1 0,1 1 0,0 1 0,-5 27-117,5-23 141,-2 0-46,2 1 0,-1 0 0,1-1-1,0 1 1,0 0 0,2 9 0,-2-15-1,1 1 0,-1 0 0,1 0 1,0-1-1,0 1 0,-1-1 1,1 1-1,0-1 0,0 1 0,1-1 1,-1 1-1,0-1 0,0 0 1,1 0-1,-1 0 0,0 0 0,1 0 1,-1 0-1,1 0 0,0 0 1,-1 0-1,1-1 0,0 1 0,-1-1 1,1 1-1,0-1 0,2 1 0,3 0 14,0 0-1,1 0 0,-1 0 0,1-1 0,-1 0 0,1-1 0,-1 0 0,0 0 1,1 0-1,7-3 0,-10 2-6,-1-1 0,1 1 0,-1-1 0,0 0 0,0 0 0,0 0 0,0 0 0,0-1-1,-1 1 1,1-1 0,-1 0 0,0 0 0,0 0 0,0-1 0,2-6 0,4-8 4,-1 0 0,-2 0 0,0-1-1,0 0 1,-2-1 0,2-22 0,2-126 3,-8 137-14,1-409 31,-3 472-32,-8 48 0,-1-8 0,-16 661 0,24-440 0,2-251 0,-8 50 0,6-77 0,1 0 0,-2 0 0,0 0 0,0-1 0,-2 1 0,1-1 0,-9 12 0,13-23 0,0 0 0,0 0 0,-1-1 0,1 1 0,0 0 0,-1-1 0,1 1 0,-1-1 0,0 0 0,1 1 0,-1-1 0,0 0 0,0 0 0,0 0 0,0 0 0,0-1 0,0 1 0,0 0 0,0-1-1,0 1 1,0-1 0,0 0 0,0 0 0,0 0 0,-1 0 0,1 0 0,0 0 0,0-1 0,0 1 0,0-1 0,-4-1 0,0 0-2,1-1-1,0 1 0,-1-2 1,1 1-1,0 0 1,0-1-1,1 0 0,-1 0 1,-5-8-1,-10-11-1,2 0 0,1-2 0,1 0 0,-12-27 0,21 39 2,2-1 1,0 1-1,0-1 1,2 0-1,0 0 1,0-1-1,1 1 1,1-1-1,0 1 1,2-19-1,0 28 2,0 1-1,1-1 1,-1 1 0,1 0-1,0 0 1,0 0 0,0 0-1,1 0 1,-1 0 0,1 0-1,0 1 1,0-1 0,0 1-1,0 0 1,1 0 0,0 0-1,-1 1 1,9-5 0,9-5-3,2 1 0,29-12 0,-22 11 2,-8 3 3,1-2 1,-2-1-1,1-1 0,-2 0 1,0-2-1,0 0 0,-2-1 0,0-1 1,-1-1-1,0-1 0,-2 0 1,0-1-1,-1 0 0,19-39 1,0-17 9,-21 45-12,2 2 1,22-40-1,-33 66 0,0 0 0,0 0 0,1 1 0,-1-1 0,0 1 0,1-1 0,-1 1 0,1 0 0,0 0 0,0 1 0,0-1 0,0 1 0,0 0 0,0 0 0,0 0 0,8 0 0,28 0-3,-53 1 4,1 0 0,-1 0 0,-24 4-1,33-3 0,-1 1 0,0-1 0,1 1 0,-1 0 0,1 0 0,0 0 0,0 0 0,0 1 0,0 0 0,0 0 0,-4 3 0,1 2 0,0 0 0,1 1 0,0-1 0,0 1 0,1 0 0,0 1 0,0-1 0,1 1 0,1 0 0,-1 0 0,2 0 0,-1 1 0,1-1 0,1 1 0,0-1 0,1 1 0,0-1 0,0 1 0,3 17 0,-2-22 0,1 0 0,-1 0 0,1 0 0,0-1 0,0 1 0,1 0 0,0-1 0,0 0 0,0 0 0,0 0 0,1 0 0,0 0 0,0-1 0,0 1 0,1-1 0,-1 0 0,1 0 0,6 3 0,-2-2 0,-1 0 0,1-1 0,-1 0 0,1 0 0,0-1 0,1 0 0,-1 0 0,0-1 0,1-1 0,-1 0 0,11 0 0,-13-1 0,-1 1 3,0-1 1,0 0-1,-1-1 0,1 1 1,0-1-1,7-3 1,-11 3-4,0 1 0,0-2 1,0 1-1,-1 0 0,1 0 1,0 0-1,-1-1 1,1 1-1,-1-1 0,0 1 1,1-1-1,-1 0 1,0 0-1,0 1 0,0-1 1,0 0-1,0 0 0,0 0 1,-1 0-1,1 0 1,0-3-1,4-30 0,-1 1 0,-1-1 0,-2 1 0,-4-36 0,1-2 0,1-52 0,-4 448 0,5-318 0,1 1 0,0-1 0,0 0 0,0 0 0,1 0 0,0 0 0,0-1 0,1 1 0,-1 0 0,1-1 0,5 7 0,-6-9 0,0 0 0,1 0 0,-1-1 0,1 1 0,-1-1 0,1 1 0,0-1 0,0 0 0,0 0 0,0 0 0,1-1 0,-1 1 0,0-1 0,1 0 0,-1 0 0,1 0 0,-1 0 0,1 0 0,-1-1 0,5 1 0,-7-1 0,1 0 0,0 1 0,-1-1 0,1 0 0,-1 0 0,1 0 0,-1 0 0,1 0 0,0-1 0,-1 1 0,1 0 0,-1-1 0,1 1 0,-1-1 0,1 1 0,-1-1 0,0 0 0,1 0 0,-1 1 0,0-1 0,1 0 0,-1 0 0,0-1 0,0 1 0,0 0 0,0 0 0,0 0 0,0-1 0,0 1 0,0 0 0,-1-1 0,1 1 0,0-1 0,-1 1 0,1-1 0,-1 1 0,1-4 0,9-33 0,-2 0 0,5-44 0,-10 49 0,3 0 0,0 1 0,18-49 0,-23 77 0,1 0 0,-1 0 0,1 0 0,0 1 0,1-1 0,-1 0 0,1 1 0,-1 0 0,1 0 0,0 0 0,0 0 0,1 0 0,-1 0 0,0 1 0,1 0 0,0-1 0,-1 1 0,6-1 0,-1 0 0,0 1 0,0 1 0,0 0 0,0 0 0,1 0 0,-1 1 0,0 0 0,12 3 0,-18-3-1,0 0 0,0 0 0,0 1 0,-1 0 0,1-1 0,0 1 0,-1 0 0,1-1 0,0 1 0,-1 0 0,1 0 0,-1 0 0,0 1 1,1-1-1,-1 0 0,0 0 0,0 1 0,0-1 0,2 4 0,0-1-1,-1 1 1,0-1 0,0 1 0,-1 0-1,0 0 1,0 0 0,1 6-1,0 9 1,-1 1 1,-4 34-1,3-50 1,-2 7 0,-1 0-1,0 0 1,0 1 0,-1-2 0,-1 1-1,-10 20 1,9-21 4,0 1 0,1-1 0,1 1 0,0 0 1,0 0-1,-2 20 0,5-24-3,0 1-1,0 0 1,1-1 0,0 1 0,1 0 0,3 16-1,-3-22 0,0-1 0,1 1 0,-1-1 0,1 1 0,0-1 0,-1 0 0,1 0 0,0 0 0,0 0 0,1 0 0,-1 0 0,0 0 0,1-1 0,-1 1 0,1-1 0,-1 0 0,1 0 0,-1 0 0,1 0 0,0 0 0,0 0 0,0-1 0,4 1 0,4 1 0,1 0 1,-1 0-1,1-2 1,-1 1-1,1-1 1,17-3-1,-26 3-1,0-1-1,0 1 1,0-1 0,0 0 0,0 0-1,0 0 1,0 0 0,-1-1 0,1 1-1,0-1 1,-1 1 0,0-1 0,1 0-1,-1 0 1,0 0 0,0 0 0,0 0-1,0-1 1,0 1 0,0-1 0,-1 1-1,1-1 1,-1 1 0,0-1 0,0 0-1,0 0 1,0 0 0,0 0 0,0-4-1,0-22-139,-1 2-387</inkml:trace>
</inkml:ink>
</file>

<file path=ppt/ink/ink1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08"/>
    </inkml:context>
    <inkml:brush xml:id="br0">
      <inkml:brushProperty name="width" value="0.025" units="cm"/>
      <inkml:brushProperty name="height" value="0.025" units="cm"/>
      <inkml:brushProperty name="color" value="#FFFFFF"/>
    </inkml:brush>
  </inkml:definitions>
  <inkml:trace contextRef="#ctx0" brushRef="#br0">4 214 31903,'-1'-25'309,"1"10"-172,0-1-1,4-27 1,-3 38-129,0-1-1,1 1 1,-1 0-1,1 0 0,0 0 1,1 1-1,-1-1 1,1 0-1,0 1 1,0 0-1,0-1 1,5-3-1,-3 3-3,0 1-1,0 0 1,1 0 0,-1 0 0,1 0-1,0 1 1,0 0 0,0 0 0,1 1-1,-1 0 1,13-3 0,1 2-3,0 1 0,34 2 0,-31 0-1,-17 0 0,-1 0 0,0 0 0,0 1 0,0 0 0,0 0 0,0 0 0,0 1 0,0 0 0,0 0 0,0 0 0,-1 0 0,1 1 0,-1 0 0,0 0 0,1 0 0,-2 0 0,1 1 0,6 5 0,-6-2 0,1-1 0,-1 1 0,0 0 0,-1 0 0,1 0 0,-1 0 0,-1 0 0,0 1 0,0 0 0,0-1 0,1 15 0,-1-5 0,-1 0 0,-1-1 0,-1 1 0,0 0 0,-1-1 0,-1 1 0,0-1 0,-1 0 0,-1 1 0,-1-2 0,0 1 0,-1-1 0,0 0 0,-1 0 0,-1-1 0,-21 26 0,14-21 0,-1 0 0,0-2 0,-38 30 0,47-41 0,0 0 0,-1-1 0,0 0 0,0 0 0,0-1 0,-1 0 0,1-1 0,-1 0 0,0 0 0,0-1 0,0-1 0,-14 1 0,22-2 0,0 0 0,0 0 0,1 0 0,-1-1 0,0 1 0,0-1 0,1 1 0,-1-1 0,0 0 0,1 0 0,-1 0 0,1 1 0,-1-1 0,1-1 0,-1 1 0,1 0 0,0 0 0,0 0 0,-1-1 0,1 1 0,0-1 0,0 1 0,0-1 0,1 1 0,-1-1 0,0 0 0,1 1 0,-1-1 0,0 0 0,1 0 0,0 1 0,-1-3 0,0-3 0,1-1 0,-1 1 0,1 0 0,0-1 0,1 1 0,-1 0 0,3-8 0,-2 12 0,0 1 0,1-1 0,-1 1 0,0 0 0,1-1 0,-1 1 0,1 0 0,0 0 0,0 0 0,0 0 0,0 1 0,0-1 0,0 0 0,0 1 0,1-1 0,-1 1 0,0 0 0,1 0 0,-1 0 0,1 0 0,-1 0 0,1 1 0,0-1 0,3 1 0,10-3 0,0 1 0,29 1 0,-41 1 0,18 0 0,-15-1 0,1 0 0,-1 1 0,1 0 0,-1 1 0,0 0 0,1 0 0,-1 0 0,0 1 0,0 0 0,0 0 0,0 1 0,8 4 0,4 7 0,-1 1 0,32 33 0,-37-34 0,1 0 0,1-1 0,0-1 0,0 0 0,20 11 0,-30-21-40,-1 0 1,1-1-1,0 0 1,0 1-1,0-1 1,0-1-1,0 1 1,0-1-1,9-1 1,-6 1-380,13 0-2721</inkml:trace>
</inkml:ink>
</file>

<file path=ppt/ink/ink14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0"/>
    </inkml:context>
    <inkml:brush xml:id="br0">
      <inkml:brushProperty name="width" value="0.05" units="cm"/>
      <inkml:brushProperty name="height" value="0.05" units="cm"/>
      <inkml:brushProperty name="color" value="#FFFFFF"/>
    </inkml:brush>
  </inkml:definitions>
  <inkml:trace contextRef="#ctx0" brushRef="#br0">1 610 31518,'0'11'33,"0"0"-1,1 0 0,1 0 0,0 0 0,0 0 0,1-1 1,0 1-1,1-1 0,10 19 0,-12-24-12,1-1 1,0 1-1,0-1 1,0 0-1,1-1 0,-1 1 1,1 0-1,0-1 1,0 0-1,0 0 0,1 0 1,-1-1-1,1 1 1,-1-1-1,1 0 0,0 0 1,0-1-1,0 1 1,0-1-1,0 0 0,0-1 1,0 1-1,6-1 0,-4 0 0,0 0 0,0 0 0,0 0 0,0-1-1,0 0 1,8-3 0,-12 3-14,0-1-1,-1 0 1,1 1-1,0-1 1,-1 0-1,1 0 1,-1-1-1,0 1 1,1 0-1,-1-1 1,0 1-1,0-1 1,-1 0-1,1 0 1,1-4-1,8-16 13,-2-1 0,0 0 0,-2 0 1,-1-1-1,0 0 0,2-35 0,-1-156 6,-7 177-15,0-232 10,-4 462-19,2 114 0,3-284 0,2-1 0,0 1 0,1 0 0,1-1 0,9 26 0,-9-34 0,-1-1 0,1 0 0,1-1 0,0 1 0,1-1 0,0-1 0,0 1 0,1-1 0,0 0 0,16 13 0,-20-20 0,1 1 0,-1-1 0,1 0 0,0 0 0,-1 0 0,1 0 0,0-1 0,8 1 0,-11-1 1,1-1 0,-1 1 1,1-1-1,-1 0 1,1 0-1,0 0 1,-1 0-1,1-1 0,-1 1 1,1-1-1,-1 0 1,1 1-1,-1-1 1,1 0-1,-1 0 0,0-1 1,0 1-1,4-3 1,-2-1-2,0-1 0,0 1 0,-1-1 1,0 0-1,0 0 0,-1 0 0,0-1 1,0 1-1,0 0 0,0-8 0,10-73-24,-6-317 54,-8 244-33,2 108 3,0 31 0,1 55 0,14 234 0,2 85 0,-14-278 0,-3-75 0,0 0 0,0 0 0,0 0 0,0 0 0,0 1 0,0-1 0,0 0 0,0 0 0,0 0 0,-1 0 0,1 0 0,0 0 0,0 1 0,0-1 0,0 0 0,0 0 0,0 0 0,0 0 0,0 0 0,0 1 0,0-1 0,0 0 0,1 0 0,-1 0 0,0 0 0,0 0 0,0 1 0,0-1 0,0 0 0,0 0 0,0 0 0,0 0 0,0 0 0,0 0 0,0 0 0,1 1 0,-1-1 0,0 0 0,0 0 0,0 0 0,0 0 0,0 0 0,0 0 0,1 0 0,-1 0 0,0 0 0,0 0 0,0 0 0,0 0 0,0 0 0,1 0 0,-1 0 0,0 0 0,0 0 0,7-8 0,5-18 0,31-102 0,27-69 0,-65 185 0,1-1 1,1 1-1,0 0 1,16-20-1,-20 29-2,0-1 0,0 1 1,0 0-1,1 0 0,-1 0 0,1 1 0,-1-1 1,1 1-1,0 0 0,0 0 0,0 0 0,1 1 1,-1-1-1,0 1 0,0 0 0,1 0 1,-1 1-1,6-1 0,-10 1 2,1 0 0,-1 0 0,1 0 0,-1 0 0,1 0 0,-1 0 0,1 0 0,-1 0 0,0 1 0,1-1 0,-1 0 0,1 0 0,-1 0 0,0 1 0,1-1 0,-1 0 0,0 0 0,1 1 0,-1-1 0,0 0 0,1 1 0,-1-1 0,0 0 0,0 1 0,1-1 0,-1 1 0,0-1 0,0 0 0,0 1 0,0-1 0,1 1 0,-1 0 0,0 17 0,0-9 0,0 2 0,1 17 0,-1 1 0,-2-1 0,-1 0 0,-1 1 0,-10 34 0,9-49 0,1-1 0,0 1 0,1 0 0,1 0 0,0 0 0,1 0 0,0 1 0,1-1 0,1 0 0,2 14 0,-2-25 0,0-1 0,0 1 0,0-1 0,0 1 0,0-1 0,1 1 0,-1-1 0,1 0 0,-1 0 0,1 0 0,0 0 0,0 0 0,0 0 0,0 0 0,0-1 0,3 2 0,0 0 0,1 0 0,-1-1 0,1 0 0,0 0 0,-1 0 0,13 1 0,-1-1 1,1 0 0,0-2 0,0 0 0,18-4 0,-29 3 1,0 0-1,0-1 0,0 0 0,0 0 1,-1 0-1,1-1 0,-1 0 0,0-1 1,1 1-1,-2-1 0,1 0 0,0-1 1,-1 1-1,0-1 0,0 0 0,0-1 1,-1 1-1,1-1 0,-1 0 1,-1 0-1,1 0 0,3-8 0,-1-3-1,0 0 0,-1 0-1,0 0 1,-1 0 0,-1-1 0,-1 1-1,0-33 1,-2 20 0,1 7 0,-1 0 0,-5-26 0,4 42 0,0 0 0,-1 1 0,0-1 0,0 1 0,0 0 0,-1 0 0,0 0 0,0 0 0,-1 0 0,1 0 0,-10-9 0,12 14 0,0-1 0,0 1 0,-1 0 0,1 0 0,0 0 0,-1 0 0,1 0 0,-1 0 0,1 0 0,-1 0 0,0 0 0,1 1 0,-1-1 0,-2 0 0,3 1 0,0 0 0,0 0 0,0 0 0,0 0 0,0 1 0,0-1 0,0 0 0,0 0 0,0 1 0,0-1 0,0 0 0,1 1 0,-1-1 0,0 1 0,0-1 0,0 1 0,1 0 0,-1-1 0,-1 2 0,0 2 0,0-1 0,0 1 0,0-1 0,0 1 0,0 0 0,1-1 0,0 1 0,0 0 0,0 0 0,-1 7 0,-1 33 0,2 53 0,1-53 0,0-31 0,1 0 0,0 1 0,0-1 0,2 0 0,6 22 0,-7-28 0,1-1 0,0 1 0,0-1 0,1 0 0,-1 0 0,1 0 0,0-1 0,1 1 0,0-1 0,0 0 0,0-1 0,9 8 0,-12-11-1,1 1-1,0-1 1,0 1-1,0-1 1,0 0 0,1 0-1,-1-1 1,0 1-1,0 0 1,1-1 0,-1 0-1,0 0 1,6 0-1,0-1-26,-9 1 19,0 1 0,0-1 0,0 0 1,1 0-1,-1 0 0,0 0 0,0 0 0,1 0 0,-1 0 0,0 0 1,0-1-1,1 1 0,-1 0 0,0 0 0,0 0 0,1 0 1,-1 0-1,0 0 0,0 0 0,0 0 0,1-1 0,-1 1 0,0 0 1,0 0-1,0 0 0,0 0 0,1-1 0,-1 1 0,0 0 0,0 0 1,0 0-1,0-1 0,0 1 0,0 0 0,0 0 0,0-1 1,0 1-1,1 0 0,-1 0 0,0-1 0,1-26-1373</inkml:trace>
</inkml:ink>
</file>

<file path=ppt/ink/ink14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0"/>
    </inkml:context>
    <inkml:brush xml:id="br0">
      <inkml:brushProperty name="width" value="0.05" units="cm"/>
      <inkml:brushProperty name="height" value="0.05" units="cm"/>
      <inkml:brushProperty name="color" value="#FFFFFF"/>
    </inkml:brush>
  </inkml:definitions>
  <inkml:trace contextRef="#ctx0" brushRef="#br0">0 3 32063,'62'0'128,"20"3"-48,7-3-48,-7 0-32,-17 0 0,-22-6-753</inkml:trace>
</inkml:ink>
</file>

<file path=ppt/ink/ink14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7"/>
    </inkml:context>
    <inkml:brush xml:id="br0">
      <inkml:brushProperty name="width" value="0.05" units="cm"/>
      <inkml:brushProperty name="height" value="0.05" units="cm"/>
      <inkml:brushProperty name="color" value="#FFFFFF"/>
    </inkml:brush>
  </inkml:definitions>
  <inkml:trace contextRef="#ctx0" brushRef="#br0">3 779 32591,'0'3'13,"-1"63"-8,-1-22 2,6 63 0,-3-104-7,-1-1 1,1 1-1,0-1 1,0 0-1,0 0 1,0 1-1,0-1 1,1 0-1,-1 0 1,1 0-1,-1 0 1,1 0-1,0-1 1,-1 1-1,1 0 1,0-1-1,0 0 1,0 1-1,1-1 1,-1 0-1,0 0 1,0 0-1,1 0 0,-1 0 1,0-1-1,1 1 1,-1-1-1,1 1 1,2-1-1,0 1 2,0-1-1,0 0 0,0 0 1,0 0-1,0 0 0,0-1 1,0 0-1,0 0 1,0 0-1,-1-1 0,1 0 1,0 0-1,-1 0 0,7-4 1,-2-1-1,0-2 0,-1 1 1,0-1-1,0 0 1,-1-1-1,0 0 0,-1 0 1,0-1-1,7-16 1,-1-2-2,0-2 1,8-43 0,-9 23 1,-3 0 0,2-67 1,-10-106 2,-1 112-4,1-116 44,-1 260-43,-11 55-1,2-24-1,-16 449 0,26-494 0,0 0 0,2 0 0,0 0 0,1 0 0,8 29 0,-9-41 0,1 0 0,-1-1 0,1 1 0,0 0 0,0-1 0,1 0 0,-1 0 0,1 0 0,1 0 0,-1 0 0,0-1 0,1 0 0,0 0 0,0 0 0,0 0 0,1-1 0,-1 0 0,1 0 0,8 3 0,-5-3 2,1-1 1,-1 1-1,0-1 1,1-1-1,-1 0 1,1 0-1,-1-1 1,1 0-1,0-1 1,10-2-1,-14 2-2,0-1 1,0 1-1,0-1 0,0-1 0,-1 1 1,1-1-1,-1 0 0,0 0 1,0-1-1,0 0 0,0 1 1,0-2-1,-1 1 0,0 0 0,0-1 1,6-8-1,-4 2 0,0-1 0,0-1 0,-1 1 0,-1-1 0,0 1 0,-1-1 0,0 0 0,-1 0 0,1-19 0,-2-15 0,-5-59 0,4 106 0,0-6 0,0 1 0,-1 0 0,0 0 0,0 0 0,0 0 0,0 0 0,-1 0 0,1 0 0,-1 0 0,-1 1 0,1-1 0,-1 0 0,0 1 0,0 0 0,0 0 0,-4-4 0,7 7 0,-1 1 0,1-1 0,0 1 0,-1-1 0,1 1 0,-1-1 0,1 1 0,0 0 0,-1-1 0,1 1 0,-1 0 0,1-1 0,-1 1 0,0 0 0,1 0 0,-1 0 0,1-1 0,-1 1 0,1 0 0,-1 0 0,0 0 0,1 0 0,-1 0 0,1 0 0,-1 0 0,1 0 0,-1 0 0,0 0 0,1 1 0,-1-1 0,1 0 0,-1 0 0,1 0 0,-1 1 0,1-1 0,-1 0 0,1 1 0,-1-1 0,1 0 0,-1 1 0,1-1 0,-1 1 0,1-1 0,0 0 0,-1 1 0,1-1 0,0 1 0,-1-1 0,1 1 0,0-1 0,0 1 0,0 0 0,-1-1 0,1 1 0,0-1 0,0 2 0,-5 32 0,5-34 0,-1 12-1,1 0 0,0 0 0,1 0 1,0 0-1,1-1 0,1 1 0,4 16 0,-4-22 0,0 0-1,0 0 0,0 0 1,1-1-1,0 1 0,0-1 0,0 0 1,1 0-1,0 0 0,0-1 1,0 0-1,0 0 0,1 0 1,10 5-1,-1-3 4,-1 0-1,1-2 1,0 0 0,0 0-1,0-2 1,0 0 0,1 0-1,-1-2 1,24-1 0,-21 1 8,-13 0-10,-1 0 0,1 0 0,0 0 0,0-1 0,-1 0 1,1 1-1,0-2 0,-1 1 0,1-1 0,-1 1 0,1-1 1,-1 0-1,0-1 0,0 1 0,0-1 0,0 0 0,0 0 1,-1 0-1,1 0 0,-1-1 0,0 1 0,0-1 0,0 0 1,-1 0-1,1 0 0,-1 0 0,0 0 0,0-1 0,0 1 1,-1-1-1,1 1 0,0-6 0,0-4 0,-1-1 0,0 1 0,-1 0 0,-1-1 0,0 1 0,-5-25 0,4 30 0,0 1 0,-1 0 0,0 0 0,-1 0 0,1 1 0,-1-1 0,-1 1 0,1 0 0,-1 0 0,0 0 0,-1 1 0,-10-10 0,14 14 0,0 1 0,0-1 0,0 0 0,0 1 0,-1-1 0,1 1 0,0 0 0,-1-1 0,1 1 0,-1 0 0,0 1 0,1-1 0,-1 0 0,0 1 1,1 0-1,-5-1 0,5 2-1,0-1 0,0 1 0,0-1 0,0 1 1,0 0-1,0 0 0,1-1 0,-1 1 0,0 1 1,1-1-1,-1 0 0,1 0 0,-1 1 0,1-1 1,-1 0-1,1 1 0,-2 2 0,-2 5-1,1 0 0,0 0-1,0 1 1,0-1 0,1 1 0,1 0-1,-2 13 1,-1 21 2,2 1 0,2 46 0,2-46 0,-1-30 0,1 1 0,0-1 0,2 1 0,-1-1 0,2 0 0,0 1 0,1-2 0,9 21 0,-11-29 0,1 0 0,-1 0 0,1 0 0,0 0 0,0 0 0,1-1 0,0 0 0,0 0 0,0 0 0,0 0 0,1-1 0,-1 0 0,1 0 0,1-1 0,-1 1 0,0-1 0,1-1 0,-1 1 0,1-1 0,13 2 0,-9-2 0,1 0 0,0-1 0,0-1 0,-1 0 0,1-1 0,0 0 0,16-4 0,-22 4 0,-1-1 0,1-1 0,-1 1 0,0-1 0,0 0 0,0 0 0,-1 0 0,1-1 0,-1 1 0,0-1 0,1 0 0,-2 0 0,1-1 0,0 1 0,-1-1 0,0 0 0,3-6 0,1-3 0,-1-1 0,0 0 0,-1 0 0,0-1 0,-2 1 0,4-23 0,0-97 0,-1 12 0,-6 120 0,0 1 0,0-1 0,1 0 0,-1 1 0,1-1 0,-1 1 0,1-1 0,0 1 0,0-1 0,1 1 0,-1 0 0,0 0 0,1-1 0,-1 1 0,1 0 0,0 0 0,-1 0 0,1 1 0,0-1 0,0 0 0,0 1 0,1-1 0,-1 1 0,3-2 0,3 1 0,-1 0 0,1 1 0,-1 0 0,1 0 0,-1 0 0,14 2 0,-10-1 0,-5 0 0,0 1 0,0 0 0,-1 0-1,1 0 1,0 1 0,-1 0 0,1 0 0,-1 0 0,1 1 0,-1 0 0,0 0-1,0 0 1,0 0 0,-1 1 0,1 0 0,-1 0 0,0 0 0,0 1-1,5 7 1,-47-10-13,15-3 13,-29 2 0,49-1 0,0 0 0,1 1 0,0 0 0,-1-1 0,1 1 0,-1 0 0,1 0 0,0 1 0,0-1 0,-1 0 0,1 1 0,0-1 0,0 1 0,0 0 0,1-1 0,-1 1 0,-2 3 0,-2 6 0,0 0 0,1 1 0,1 0 0,-1-1 0,2 1 0,0 1 0,-3 23 0,4-15 0,0 0 0,2 0 0,0 0 0,4 22 0,-3-39 0,0 1 0,0-1 0,0 0 0,0 0 0,1 0 0,0 0 0,-1 0 0,2 0 0,-1 0 0,0 0 0,1-1 0,-1 1 0,1-1 0,0 0 0,0 0 0,1 0 0,-1 0 0,1 0 0,-1-1 0,1 1 0,0-1 0,4 2 0,3 0 0,-1-1 0,1 0 0,-1 0 0,1-1 0,0-1 0,0 0 0,18 0 0,-27-1 0,1 0 0,0-1 1,0 1-1,-1-1 0,1 0 0,0 0 1,-1 0-1,1 0 0,0 0 0,-1-1 1,0 1-1,1-1 0,-1 1 0,0-1 1,0 0-1,0 0 0,0 0 0,0 0 0,0 0 1,-1-1-1,1 1 0,-1 0 0,1-1 1,-1 1-1,0-1 0,0 0 0,0 1 1,0-1-1,-1 0 0,2-4 0,1-11 2,-1 0 1,0 1-1,-1-31 0,-1 38-2,-1-66 0,1-65 0,-6 388 0,6-240-1,0 0 1,1 0-1,0 0 0,0 0 0,0 0 1,1 0-1,0 0 0,0 0 0,0-1 1,5 9-1,-5-13 1,0 1-1,0 0 1,0 0 0,1-1-1,-1 1 1,1-1 0,-1 0-1,1 0 1,0 0-1,0 0 1,0 0 0,0-1-1,0 1 1,0-1 0,1 0-1,-1 0 1,0 0 0,1 0-1,-1 0 1,0-1 0,1 0-1,6 0 1,-7 1 0,0-1 0,0 0 1,0-1-1,0 1 0,0 0 1,0-1-1,0 0 0,0 0 0,0 0 1,0 0-1,0 0 0,-1 0 0,1-1 1,0 1-1,-1-1 0,1 0 0,1-2 1,0 0 0,0-1 0,-1 0 0,0 0 0,0 0-1,-1-1 1,1 1 0,-1-1 0,2-8 0,7-26 1,8-58-1,-13 61-1,1 0 0,13-37 0,-19 72 0,-1 0 0,1-1 0,0 1 0,0 0 0,0 0 0,1 0 0,-1 0 0,0 0 0,1 0 0,-1 0 0,1 0 0,0 0 0,0 1 0,0-1 0,0 1 0,0-1 0,3-1 0,-3 3 0,-1 0 0,0 0 0,0 0 0,1 0 0,-1 0 0,0 0 0,0 0 0,1 1 0,-1-1 0,0 0 0,0 1 0,1-1 0,-1 1 0,0-1 0,0 1 0,0 0 0,0-1 0,0 1 0,0 0 0,0 0 0,0 0 0,0 0 0,0 0 0,-1 0 0,1 0 0,0 0 0,-1 0 0,1 0 0,0 0 0,-1 0 0,1 1 0,-1-1 0,0 0 0,1 2 0,6 16 0,0 1 0,-1 1 0,-1-1 0,-1 1 0,2 34 0,-5 111 0,-2-89 0,-9 18 0,12-123 0,1 0 0,1 1 0,1-1 0,1 1 0,2 0 0,11-26 0,8-14-1,42-73-1,-59 121-2,-7 12 3,0 0 0,1 0 0,0 1 0,0-1 0,0 1 0,1 0 0,0 0 0,6-6 0,-11 12 1,1 0 0,-1 0 0,0-1 0,0 1 0,1 0 0,-1 0 0,0 0 0,1-1 0,-1 1 0,0 0 0,1 0 0,-1 0 0,0 0 0,0 0 0,1 0 0,-1 0 0,0 0 0,1 0 0,-1 0 0,0 0 0,1 0 0,-1 0 0,0 0 0,1 0 0,-1 0 0,0 0 0,1 0 0,-1 0 0,0 0 0,1 0 0,-1 1 0,0-1 0,1 0 0,-1 0 0,0 0 0,0 1 0,1-1 0,-1 0 0,0 0 0,0 1 0,0-1 0,1 0 0,-1 0 0,0 1 0,0-1 0,0 0 0,0 1 0,0-1 0,1 0 0,-1 1 0,0-1 0,3 22 0,-3-17 0,5 59 0,-3-1 0,-7 74 0,-2-94 8,4-36-3,1-29-2,3 8-4,0 0 0,1 0 0,1 1 0,0-1 0,6-16-1,31-69-6,-29 72 7,3-5 1,22-38 0,-32 63 0,1-1 0,0 0 0,1 1 0,-1 0 0,1 0 0,1 1 0,-1 0 0,1 0 0,0 0 0,11-6 0,-17 12 0,0-1 0,0 0 0,0 0 0,0 1 1,0-1-1,0 1 0,0-1 0,0 1 0,1-1 0,-1 1 0,0 0 1,0-1-1,0 1 0,1 0 0,-1 0 0,0 0 0,0 0 0,1 0 0,-1 0 1,0 0-1,0 1 0,1-1 0,-1 0 0,0 1 0,0-1 0,0 1 0,0-1 1,1 1-1,-1 0 0,0-1 0,0 1 0,0 0 0,0 0 0,-1 0 0,1-1 1,0 1-1,0 0 0,0 0 0,-1 0 0,1 1 0,0-1 0,-1 0 1,1 0-1,-1 0 0,0 0 0,1 1 0,-1-1 0,1 2 0,0 7 2,1 1 0,-1 0 0,-1 0-1,-1 18 1,0-12-1,1 10-1,0 49 0,-15 136 0,13-201-1,-1 0-1,2 0 0,-1 0 1,1 0-1,1 0 0,0 0 0,2 12 1,4-19-554,13-4-1966</inkml:trace>
</inkml:ink>
</file>

<file path=ppt/ink/ink14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0"/>
    </inkml:context>
    <inkml:brush xml:id="br0">
      <inkml:brushProperty name="width" value="0.05" units="cm"/>
      <inkml:brushProperty name="height" value="0.05" units="cm"/>
      <inkml:brushProperty name="color" value="#FFFFFF"/>
    </inkml:brush>
  </inkml:definitions>
  <inkml:trace contextRef="#ctx0" brushRef="#br0">78 409 32575,'-13'294'192,"-52"159"-192,101-832 0,-34 361 0,15-160 0,-12 138 0,3 1 0,16-53 0,-23 88 0,0 0 0,1 1 0,-1-1 0,1 1 0,0-1 0,0 1 0,0 0 0,1-1 0,-1 1 0,1 0 0,-1 1 0,1-1 0,0 0 0,0 1 0,0 0 0,0-1 0,5-1 0,-5 3 0,0 0 0,-1 1 0,1-1 0,0 1 0,-1 0 0,1 0 0,0 0 0,-1 0 0,1 0 0,0 1 0,-1-1 0,1 1 0,0 0 0,-1-1 0,1 1 0,-1 1 0,1-1 0,-1 0 0,0 0 0,1 1 0,-1-1 0,0 1 0,0 0 0,0 0 0,0 0 0,2 3 0,8 9-1,0 0 0,-1 1 0,-1 0 0,-1 1 0,0 0 0,12 31 1,-16-35-4,-1 0 0,0 1 1,-1 0-1,0 0 1,-1 0-1,0 0 1,-1 1-1,-1-1 1,0 0-1,-3 19 1,2-29 2,0 0 1,-1 1 0,1-1 0,-1 0 0,0 0 0,0 0 0,0 0-1,0 0 1,-1 0 0,1-1 0,-1 1 0,0-1 0,1 0-1,-1 1 1,0-1 0,0 0 0,0-1 0,-1 1 0,1-1-1,-4 2 1,-12 4 1,0-1-1,-28 6 0,29-8 0,-7 0 0,18-3 0,0 0 0,0 0-1,0 1 1,1 0-1,-1 0 1,0 1 0,-7 3-1,14-6 0,-1 1 0,1-1 0,0 0 0,0 0-1,-1 1 1,1-1 0,0 0 0,0 1 0,0-1-1,-1 0 1,1 1 0,0-1 0,0 0 0,0 1 0,0-1-1,0 0 1,0 1 0,-1-1 0,1 0 0,0 1-1,0-1 1,0 1 0,0-1 0,0 0 0,1 1-1,-1-1 1,0 0 0,0 1 0,0-1 0,0 0 0,0 1-1,0-1 1,1 0 0,-1 1 0,0-1 0,0 0-1,0 1 1,1-1 0,-1 0 0,0 1 0,0-1 0,1 0-1,0 1 1,16 10-45,5-3 46,0-2 1,1 0 0,0-1 0,0-1 0,42 2-1,121-10 4,-181 4-3,0-1 0,0 1 0,0-1 0,0 0 0,0-1-1,0 1 1,-1-1 0,1 0 0,-1 0 0,1-1 0,-1 1 0,1-1 0,-1 0 0,0 0 0,4-5 0,-3 2 1,0 0 0,0 0 0,-1 0 0,0-1 0,0 0-1,-1 0 1,0 0 0,0 0 0,2-9 0,1-11 6,-2-1 0,0 0 0,-2 0 0,-1-36 0,-1-94 11,0 157-19,-1 1 0,1-1 0,0 0 0,-1 0 0,1 0 0,0 0 0,-1 1 0,1-1 0,-1 0 0,1 1 0,-1-1 0,0 0 0,1 1 0,-1-1 0,0 0 0,1 1 0,-1-1 0,0 1 0,0 0 0,1-1 0,-1 1 0,0-1 0,0 1 0,0 0 0,0 0 0,1 0 0,-1-1 0,0 1 0,0 0 0,0 0 0,0 0 0,0 0 0,0 0 0,0 1 0,1-1 0,-1 0 0,0 0 0,0 0 0,0 1 0,0-1 0,1 1 0,-1-1 0,0 0 0,0 1 0,1-1 0,-1 1 0,0 0 0,1-1 0,-1 1 0,-1 1 0,-2 4 0,-1 0 0,1 1 0,1-1 0,-1 1 0,1 0 0,0 0 0,1 0 0,0 1 0,0-1 0,0 1 0,0 11 0,-2 16 0,2 40 0,2-72 0,0 17 0,0-1 0,1 1 0,2 0 0,0-1 0,8 31 0,-8-43 0,0 0 0,0 0 0,0-1 0,1 1 0,0-1 0,0 0 0,0 0 0,1-1 0,0 1 0,0-1 0,0 0 0,1 0 0,0-1 0,0 1 0,0-1 0,0-1 0,1 1 0,8 2 0,-5-2 0,0-1 0,0-1 0,0 0 0,1-1 0,-1 1 0,0-2 0,16 0 0,-19 0 0,-5-1 0,0 1 0,-1 0 0,1-1 0,0 1 1,0-1-1,0 0 0,-1 1 0,1-1 0,0 0 0,-1 0 0,1 0 0,-1 0 1,1-1-1,-1 1 0,1 0 0,-1-1 0,0 1 0,0-1 0,0 1 0,0-1 1,0 1-1,0-1 0,0 0 0,0 0 0,-1 1 0,1-1 0,-1 0 0,1 0 1,-1-2-1,4-10 2,-2 0 1,2-28-1,-3 25 0,4-52 1,10-83-3,-13 137 0,2 0 0,0 0 0,0 0 0,1 0 0,1 1 0,1-1 0,11-17 0,-16 29 0,0 0 0,1 0 0,-1 0 0,1 1 0,-1-1 0,1 1 0,0 0 0,0 0 0,5-3 0,-7 5 0,0-1 0,0 1 0,0-1 0,0 1 0,1-1 0,-1 1 0,0 0 0,0 0 0,0-1 0,0 1 0,0 0 0,1 0 0,-1 0 0,0 1 0,0-1 0,0 0 0,0 0 0,0 0 0,0 1 0,0-1 0,1 1 0,-1-1 0,0 1 0,0-1 0,0 1 0,-1 0 0,1-1 0,0 1 0,0 0 0,0 0 0,0-1 0,-1 1 0,1 0 0,0 0 0,-1 0 0,2 1 0,3 9 0,0 1 0,-1-1 0,0 1 0,-1-1 0,0 1 0,-1 0 0,1 20 0,0 96 0,-3-95 0,2 2 0,-1-27 0,0 1 0,0 0 0,-1 0 0,-1-1 0,1 1 0,-1 0 0,-1-1 0,1 1 0,-5 11 0,6-20 0,0 0 0,0 0 0,0 0 0,0 0 0,0 0 0,0 0 0,0 0 0,0 0 0,0 0 0,0 0 0,-1 0 0,1 0 0,0 0 0,0-1 0,0 1 0,0 0 0,0 0 0,0 0 0,0 0 0,0 0 0,0 0 0,0 0 0,0 0 0,0 0 0,0 0 0,0 0 0,0 0 0,0 0 0,0 0 0,-1 0 0,1 0 0,0 0 0,0 0 0,0 0 0,0 0 0,0 0 0,0 0 0,0 0 0,0 0 0,0 0 0,0 0 0,0 0 0,0 0 0,0 0 0,-1 0 0,1 0 0,0 0 0,0 0 0,0 0 0,0 0 0,0 0 0,0 0 0,0 0 0,0 0 0,0 1 0,-1-10 0,4-9 0,0 0 0,2 0 0,0 0 0,0 1 0,2-1 0,16-30 0,-4 7 0,-15 30 0,41-83 0,-39 84 0,0 0 0,0 1 0,1-1 0,0 1 0,1 1 0,16-15 0,-20 20 0,-1 1 0,1 0 0,0 0 0,0 0 0,0 0 0,0 1 0,5-2 0,-8 3 0,0-1 0,0 1 0,0 0 0,0 0 0,0-1 0,0 1 0,0 0 0,0 0-1,0 0 1,0 0 0,1 0 0,-1 1 0,0-1 0,0 0 0,0 0 0,0 1 0,0-1 0,0 1 0,0-1 0,0 1 0,0-1-1,0 1 1,-1-1 0,1 1 0,0 0 0,0-1 0,0 1 0,-1 0 0,1 0 0,0 0 0,-1 0 0,1 0 0,-1 0-1,1 0 1,0 1 0,3 23 0,0 0 0,-2 1 0,-1-1 0,-1 0 0,-6 40 0,3-41 2,-12 42-1,10-48-1,0 0 0,2 0 0,0 1 0,0 18 0,3-35 0,-1 2 0,1 0 0,0-1 0,1 1 0,-1 0 0,0-1 0,1 1 0,2 7 0,-2-10 0,0 1 0,0-1 0,0 0 0,1 1 0,-1-1 0,0 0 0,1 0 0,-1 0 0,1 0 0,-1 0 0,1-1 0,-1 1 0,1 0 0,0-1 0,-1 1 0,1-1 0,0 1 0,2-1 0,19 4 0,-1-2 0,1 0 0,39-3 0,-57 1 0,1 0 0,0-1 0,0 1 0,0-1 0,0-1 0,0 1 0,-1-1 0,1 0 0,0 0 0,-1 0 0,0-1 0,0 0 0,1 0 0,-2 0 0,1-1 0,0 1 0,-1-1 0,1-1 0,-1 1 0,0 0 0,-1-1 0,1 0 0,-1 0 0,0 0 0,4-8 0,-1-2 0,-1 0 0,0 0 0,-1 0 0,-1-1 0,0 0 0,-1 0 0,-1 1 0,0-19 0,0-4 0,0-41 0,-1 73 0,-1 1 0,1 0 0,-1 0 0,0 0 0,-1 0 0,1 0 0,-1 0 0,0 1 0,0-1 0,0 0 0,-5-6 0,6 10 0,0 0 0,1 0 0,-1 0 0,0-1 0,0 1 0,0 1 0,0-1 0,0 0 0,0 0 0,0 0 0,0 0 0,-1 1 0,1-1 0,0 1 0,0-1 0,-1 1 0,1-1 0,0 1 0,-1 0 0,1-1 0,0 1 0,-1 0 0,1 0 0,0 0 0,-1 0 0,1 0 0,0 0 0,-1 1 0,1-1 0,0 0 0,-1 1 0,1-1 0,0 1 0,0-1 0,0 1 0,-1 0 0,1-1 0,0 1 0,0 0 0,0 0 0,0 0 0,-1 1 0,-2 3 0,0-1 0,0 1 0,1 0 0,0 0 0,0 0 0,0 1 0,1-1 0,-3 7 0,0 7 0,0 1 0,1 1 0,1-1 0,-1 27 0,5 82 0,0-124 0,-1 0 0,1 0 0,1 0 0,-1 0 0,0 0 0,1 0 0,0-1 0,0 1 0,1 0 0,-1-1 0,1 0 0,0 0 0,0 0 0,1 0 0,-1 0 0,1 0 0,0-1 0,-1 0 0,2 0 0,-1 0 0,0 0 0,1 0 0,-1-1 0,1 0 0,0 0 0,7 2 0,0 0 0,1-1 0,0 0 0,0 0 0,0-2 0,0 1 0,1-2 0,-1 0 0,0 0 0,17-4 0,-26 3 0,-1 0 0,1 0 0,0-1 0,-1 1 0,1-1 0,-1 0 0,1 0 0,-1 0 0,0-1 0,0 1 0,0-1 0,0 0 0,-1 0 0,1 0 0,-1 0 0,1 0 0,-1 0 0,0-1 0,-1 1 0,1-1 0,0 1 0,1-6 0,3-9 0,-1-1 0,-1 0 0,3-24 0,-7 43 0,10-111 0,-7-179 0,-5 152 0,2 11 0,-7 794 0,7-660 0,0 1 0,0-1 0,1 1 0,0-1 0,1 1 0,-1-1 0,1 0 0,1 0 0,3 9 0,-4-13 0,0 0 0,0 0 0,0 0 0,1 0 0,-1-1 0,1 1 0,-1-1 0,1 0 0,0 1 0,0-1 0,0 0 0,0-1 0,0 1 0,1-1 0,-1 1 0,0-1 0,1 0 0,-1 0 0,1 0 0,-1-1 0,7 1 0,-3 0 0,4 0 0,0 0 0,0-1 0,16-1 0,-24 1 0,-1-1 0,0 1 0,1 0 0,-1-1 0,0 0 0,0 0 0,1 1 0,-1-1 0,0 0 0,0-1 0,0 1 0,0 0 0,0-1 0,-1 1 0,1-1 0,0 1 0,-1-1 0,1 0 0,-1 0 0,1 0 0,1-4 0,3-10 0,-2 0 0,0 0 0,0-1 0,-2 0 0,0 0 0,-1 0 0,-1-22 0,2-20 0,0 27 0,7-68 0,-7 92 0,-1 0 0,1 0 0,1 0 0,-1 0 0,1 0 0,1 1 0,-1-1 0,1 1 0,8-11 0,-10 16 0,1 0 0,0 0 0,1 0 0,-1 0 0,0 0 0,0 1 0,1-1 0,-1 1 0,1 0 0,-1 0 0,1 0 0,0 1 0,-1-1 0,1 1 0,0 0 0,-1 0 0,1 0 0,0 1 0,-1-1 0,1 1 0,0 0 0,-1 0 0,1 0 0,-1 0 0,1 0 0,-1 1 0,0 0 0,0 0 0,0 0 0,0 0 0,5 4 0,-3 2-1,-1 1 1,0-1-1,0 1 1,0 0-1,-1 0 0,-1 1 1,0-1-1,0 1 0,0-1 1,-1 1-1,-1-1 1,0 13-1,-1-3 0,-1 0-1,0-1 1,-1 1 0,-1-1-1,-10 27 1,10-31 1,0 1 0,1 0 0,0-1 0,1 1 0,1 0 0,0 0 0,3 29 0,-1-39 0,1-1 1,-1 1-1,1 0 0,-1-1 1,2 1-1,-1-1 0,0 0 1,1 0-1,0 1 0,-1-2 1,2 1-1,-1 0 0,0-1 1,1 1-1,0-1 0,-1 0 1,1 0-1,0-1 0,1 1 1,-1-1-1,0 0 0,1 0 1,7 2-1,5 2 1,0 0 1,1-2-1,-1 0 0,1-1 1,23 1-1,-24-3-1,0 0 0,1-2 0,30-3 0,-43 3 0,0 0 0,0-1 0,-1 1 0,1-1 0,0 0 0,-1 0 0,1-1 0,-1 1 0,0-1 0,0 0 0,0 0 0,0-1 0,0 1 0,-1-1 0,0 0 0,0 0 0,4-5 0,-2 0 0,0-1 0,-1 1 0,0-1 0,0 1 0,-1-1 0,0 0 0,-1-1 0,1-13 0,0-10 0,-4-41 0,1 30 0,0 28 0,1 3 0,-1 0 0,0 0 0,-1 0 0,-1 0 0,0 0 0,-1 0 0,0 0 0,-6-15 0,8 27 0,0 0 0,0 1 0,0-1 0,0 0 0,-1 0 0,1 1 0,0-1 0,-1 1 0,1-1 0,-1 1 0,1 0 0,-1-1 0,0 1 0,1 0 0,-1 0 0,0 0 0,0 0 0,0 0 0,0 1 0,0-1 0,0 1 0,0-1 0,0 1 0,0 0 0,0-1 0,0 1 0,0 0 0,0 0 0,0 1 0,0-1 0,-4 1 0,2 0 0,0 1 0,0-1 0,0 1 0,0 0 0,1 0 0,-1 0 0,1 1 0,-1-1 0,1 1 0,0 0 0,0 0 0,0 0 0,0 0 0,-2 4 0,-3 7 0,0 1 0,1 0 0,0 0 0,1 1 0,1 0 0,1 0 0,0 1 0,-2 18 0,1 20 0,2 62 0,3-117 0,0 4 0,0-1 0,0 1 0,0-1 0,1 1 0,-1 0 0,1-1 0,0 1 0,0-1 0,0 1 0,0-1 0,0 0 0,1 1 0,0-1 0,-1 0 0,1 0 0,0 0 0,1 0 0,-1 0 0,1-1 0,2 4 0,0-4 0,0 1 0,0-1 0,0 1 0,0-2 0,0 1 0,0 0 0,1-1 0,-1 0 0,0 0 0,1-1 0,-1 1 0,9-2 0,-7 2 0,0-1 0,0-1 0,0 1 0,0-1 0,9-3 0,-14 3 0,1 0 0,0 0 0,-1 0 0,1-1 0,-1 1 0,0-1 0,1 0 0,-1 0 0,0 0 0,0 0 0,0 0 0,0 0 0,-1-1 0,1 1 0,2-4 0,1-7 0,1 0 0,-1 0 0,-1 0 0,0 0 0,-1-1 0,-1 0 0,2-23 0,-3-96 0,-2 95 0,0 99 0,3 95 0,-1-153 0,-1 0 0,1 0 0,0 0 0,0 0 0,0-1 0,0 1 0,0 0 0,0 0 0,1 0 0,0-1 0,-1 1 0,1-1 0,0 1 0,0-1 0,5 4 0,-3-2 0,1-1 0,1 0 0,-1 0 0,0 0 0,1 0 0,-1-1 0,11 3 0,-3-2 0,0 0 0,0-1 0,0 0 0,1-1 0,-1-1 0,25-2 0,-34 1 0,0-1 0,0 1 0,0 0 0,0-1 0,-1 0 0,1 0 0,0 0 0,-1 0 0,0-1 0,1 1 0,-1-1 0,0 0 0,0 0 0,0 0 0,-1-1 0,1 1 0,-1 0 0,0-1 0,0 0 0,0 1 0,1-5 0,4-8 0,-1 0 0,-1-1 0,6-30 0,41-411 0,-48 361 0,-6 50 0,-17 122 0,9-35 0,-10 63 0,12-10 0,3-1 0,9 113 0,-3-194 0,0 1-1,1-1 1,1 0 0,0 0 0,0 0-1,1 0 1,9 17 0,-11-24 1,1 0 0,-1 0 0,1 0 1,0-1-1,0 1 0,0-1 0,0 0 1,0 0-1,1 0 0,0 0 1,-1 0-1,1-1 0,0 0 0,0 0 1,0 0-1,1 0 0,-1-1 0,0 1 1,1-1-1,-1 0 0,1-1 0,4 1 1,2 0-1,1-1 0,0 0 0,-1-1 0,1 0-1,16-4 1,-22 3-1,0-1 0,0 1 0,0-1 0,0 0 0,0 0 0,-1-1 0,0 1 0,1-1 0,-2-1 0,1 1 0,6-8 0,-2 1 0,-1-1 0,0 0 0,-1 0 0,0-1 0,-1 0 0,-1-1 0,0 1 0,0-1 0,-2 0 0,1 0 0,0-16 0,1-23 0,-1-87 0,-5 99 0,1 40 0,0 1 0,1-1 0,-1 0 0,0 0 0,0 0 0,-1 1 0,1-1 0,0 0 0,0 0 0,0 1 0,0-1 0,-1 0 0,1 0 0,0 1 0,-1-1 0,1 0 0,-1 1 0,1-1 0,-1 0 0,1 1 0,-1-2 0,0 2 0,0 0 0,1 0 0,-1 0 0,0 0 0,1 1 0,-1-1 0,0 0 0,1 0 0,-1 0 0,1 1 0,-1-1 0,0 0 0,1 0 0,-1 1 0,1-1 0,-1 1 0,1-1 0,-1 0 0,1 1 0,-1-1 0,1 1 0,-1-1 0,1 1 0,0 0 0,-1-1 0,1 1 0,0 0 0,-7 10 0,1-1 0,1 2 0,0-1 0,1 1 0,0-1 0,1 1 0,0 0 0,1 1 0,-2 15 0,-1 120 0,5-142 0,0-5 0,-1 18 0,1 1 0,1-1 0,1 0 0,8 31 0,-9-45 0,0 0 0,1-1 0,0 0 0,0 1 0,0-1 0,1 0 0,-1 0 0,1 0 0,0 0 0,0-1 0,0 1 0,1-1 0,-1 1 0,1-1 0,0 0 0,-1-1 0,2 1 0,-1-1 0,0 0 0,0 0 0,1 0 0,-1 0 0,10 1 0,-11-2 0,0 0 0,0 0 0,0 0 0,0-1 0,0 1 0,0-1 0,0 0 0,0 0 0,0 0 0,0 0 0,0-1 0,1 1 0,-1-1 0,0 0 0,0 0 0,0 0 0,-1 0 0,1-1 0,0 1 0,0-1 0,-1 1 0,1-1 0,2-2 0,-1-2 0,1-1 0,-2 1 0,1-1 0,-1 0 0,0 1 0,0-1 0,0-1 0,1-11 0,31-137 0,-28 112 0,2 1 0,2-1 0,2 2 0,24-54 0,-35 92 0,1-1 0,0 1 0,0 0 0,0 0 0,0 0 0,1 0 0,-1 0 0,1 1 0,0 0 0,0 0 0,0 0 0,1 0 0,4-2 0,-7 4 0,1 0 0,-1 0 0,1 0 0,0 1 0,-1-1 0,1 1 0,-1-1 0,1 1 0,0 0 0,-1 0 0,1 0 0,0 0 0,-1 1 0,1-1 0,0 1 0,-1 0 0,1-1 0,-1 1 0,1 0 0,-1 1 0,1-1 0,-1 0 0,0 1 0,0-1 0,0 1 0,0 0 0,0 0 0,2 2 0,5 6 0,-2 0 0,0 0 0,0 1 0,-1 0 0,0 0 0,-1 1 0,0 0 0,-1 0 0,0 0 0,-1 0 0,3 22 0,0 14 0,-2 83 0,-4-127 0,0 4 0,-1 0 0,-1 0 0,1 0 0,-1 0 0,0 0 0,-1-1 0,0 1 0,0-1 0,-1 1 0,0-1 0,0-1 0,0 1 0,-1 0 0,0-1 0,0 0 0,-1 0 0,0-1 0,0 1 0,0-1 0,-13 8 0,6-5 0,-1 0 0,0-1 0,0-1 0,0 0 0,-1-1 0,1 0 0,-1-1 0,0-1 0,-1 0 0,-17 0 0,-31-3 0,63 0 0,0 0 0,0 0 0,0 0 0,0 0 0,0 0 0,0-1 0,0 1 0,0 0 0,1-1 0,-1 1 0,0-1 0,0 1 0,0-1 0,0 1 0,0-1 0,1 0 0,-1 1 0,0-1 0,1 0-1,-1 1 1,0-1 0,1 0 0,-1 0 0,1 0 0,-1-1 0,-1-1 1,1 0-1,0-1 0,0 1 0,1 0 0,-1-1 1,1 1-1,-1-7 0,2 2-6,-1 0 1,1 0 0,0 1-1,0-1 1,1 1-1,5-14 1,16-11-121,3 4-271</inkml:trace>
</inkml:ink>
</file>

<file path=ppt/ink/ink14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1"/>
    </inkml:context>
    <inkml:brush xml:id="br0">
      <inkml:brushProperty name="width" value="0.05" units="cm"/>
      <inkml:brushProperty name="height" value="0.05" units="cm"/>
      <inkml:brushProperty name="color" value="#FFFFFF"/>
    </inkml:brush>
  </inkml:definitions>
  <inkml:trace contextRef="#ctx0" brushRef="#br0">1 0 31791,'13'3'16,"33"6"320,13-6-64,10-3-208,9 0 0,-12 0 0,-11 0-16,-22 0-48,-17 0 0,-12 0-32</inkml:trace>
</inkml:ink>
</file>

<file path=ppt/ink/ink14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1"/>
    </inkml:context>
    <inkml:brush xml:id="br0">
      <inkml:brushProperty name="width" value="0.05" units="cm"/>
      <inkml:brushProperty name="height" value="0.05" units="cm"/>
      <inkml:brushProperty name="color" value="#FFFFFF"/>
    </inkml:brush>
  </inkml:definitions>
  <inkml:trace contextRef="#ctx0" brushRef="#br0">1 22 18585,'23'0'13782,"19"0"-13686,14 0 16,9 0-48,4 0-32,-3 0-32,-11 0 16,-2 0-16,-17 0-16,-20-6-112,-16-9-753</inkml:trace>
</inkml:ink>
</file>

<file path=ppt/ink/ink14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3"/>
    </inkml:context>
    <inkml:brush xml:id="br0">
      <inkml:brushProperty name="width" value="0.05" units="cm"/>
      <inkml:brushProperty name="height" value="0.05" units="cm"/>
      <inkml:brushProperty name="color" value="#FFFFFF"/>
    </inkml:brush>
  </inkml:definitions>
  <inkml:trace contextRef="#ctx0" brushRef="#br0">7 765 31791,'0'0'763,"0"2"-745,-3 19-7,0 1 0,2 39 0,2-39-9,-1-21-2,0 1 1,1-1-1,-1 0 0,1 0 1,-1 0-1,1 1 1,-1-1-1,1 0 0,0 0 1,-1 0-1,1 0 1,0 0-1,0 0 0,0 0 1,0-1-1,0 1 0,0 0 1,0 0-1,0-1 1,0 1-1,1 0 0,-1-1 1,0 1-1,0-1 1,1 0-1,-1 1 0,0-1 1,0 0-1,1 0 0,-1 0 1,0 0-1,2 0 1,2 1 1,0-1 0,0 0 0,0 0 0,0-1 0,0 1 0,0-1 0,9-3 0,-8 1 0,-1 0-1,-1 0 0,1 0 0,0-1 1,-1 1-1,0-1 0,0-1 0,0 1 1,0 0-1,-1-1 0,1 0 0,3-7 1,6-13 0,13-31 0,-23 49-1,11-32 5,-1-1 1,-2 0 0,-1 0-1,-3-1 1,4-52 0,-6-212 19,-6 193-15,1 78-6,-4 13 23,-1 26-31,5-4 5,-4 4-2,0 1 0,1 0 0,0 0 0,0 0 0,0 0 0,1 0 0,0 1 0,0-1 0,0 1 0,0 8 0,-6 75 0,7-72 0,1 271 0,2-265 0,1 1 0,1-1 0,9 33 0,-9-46 0,-1 0 0,2 0 0,-1-1 0,2 1 0,-1-1 0,1 0 0,1 0 0,15 17 0,-18-24 0,0 1 0,1-1 0,0 0 0,-1 0 0,1-1 0,0 1 0,1-1 0,-1 0 0,0-1 0,1 1 0,-1-1 0,1 0 0,-1 0 0,1-1 0,-1 1 0,1-1 0,-1-1 0,1 1 0,-1-1 0,1 0 0,-1 0 0,1 0 0,-1-1 0,0 0 0,1 0 0,-1 0 0,0-1 0,-1 0 0,1 0 0,0 0 0,4-5 0,0-3 0,0 0 0,-1 0 0,-1-1 0,0-1 0,-1 1 0,0-1 0,0 0 0,-2 0 0,0 0 0,0-1 0,3-26 0,-2-13 0,-3-97 0,-3 86 0,0 33 0,-1 1 0,-1 0 0,-2-1 0,0 2 0,-18-51 0,23 80 0,0 0 0,0-1 0,0 1 0,0 0 0,0 0 0,0-1 0,0 1 0,0 0 0,0 0 0,0-1 0,0 1 0,0 0 0,0 0 0,0 0 0,0-1 0,0 1 0,0 0 0,0 0 0,0-1 0,0 1 0,-1 0 0,1 0 0,0 0 0,0-1 0,0 1 0,0 0 0,-1 0 0,1 0 0,0 0 0,0 0 0,0-1 0,-1 1 0,1 0 0,0 0 0,0 0 0,0 0 0,-1 0 0,1 0 0,0 0 0,0 0 0,-1 0 0,1 0 0,0 0 0,0 0 0,0 0 0,-1 0 0,1 0 0,0 0 0,0 0 0,-1 0 0,1 0 0,0 0 0,-1 0 0,-4 17 0,-2 65 0,5 124 0,4-102 0,-3-32 0,2 80 0,-1-150 0,0 0 0,1 0 0,-1 0 0,0 0 0,1 1 0,-1-1 0,1 0 0,0 0 0,-1 0 0,1 0 0,0 0 0,2 3 0,-2-5 0,-1 1 0,1-1 0,-1 1 0,1-1 0,-1 0 0,1 1 0,0-1 0,-1 1 0,1-1 0,0 0 0,-1 0 0,1 1 0,0-1 0,-1 0 0,1 0 0,0 0 0,-1 0 0,1 0 0,0 0 0,-1 0 0,1 0 0,0 0 0,-1 0 0,1 0 0,1-1 0,1 0 0,-1 0 0,1-1 0,-1 1 0,1-1 0,-1 0 0,0 0 0,0 0 0,0 0 0,0 0 0,0 0 0,0 0 0,0-1 0,-1 1 0,1-1 0,-1 0 0,2-3 0,43-124 0,2-6 0,-40 116 0,2 1 0,0-1 0,1 2 0,18-25 0,-26 39 0,0-1 0,1 1 0,-1 0 0,1 0 0,0 0 0,0 1 0,0-1 0,0 1 0,0 0 0,1 0 0,0 1 0,-1-1 0,1 1 0,0 0 0,0 0 0,10-2 0,-14 4 0,0 0 0,0 0 0,0 0-1,0 0 1,0 0 0,0 0 0,-1 0 0,1 1 0,0-1 0,0 0 0,0 0-1,0 1 1,-1-1 0,1 0 0,0 1 0,0-1 0,-1 1 0,1-1 0,0 1-1,-1 0 1,1-1 0,-1 1 0,1 0 0,0-1 0,-1 1 0,0 0-1,1-1 1,-1 1 0,1 0 0,-1 0 0,0 0 0,1-1 0,-1 3 0,2 33-17,-2-24 11,0 11 6,0 1 0,-2 0 0,0 0 0,-1 0 0,-13 44 0,3-35 14,1-3-7,-7 32 0,17-53-8,0-1 0,1 1 1,-1 0-1,2 0 0,0 0 1,0 0-1,0 0 0,3 13 1,-2-21-1,-1 0 0,1 0 0,-1 1 0,1-1 0,0 0 0,0 0 0,-1 0 0,1 0 0,0 0 0,0 0 0,0 0-1,0 0 1,0 0 0,1 0 0,-1 0 0,0-1 0,0 1 0,0 0 0,1-1 0,-1 1 0,0-1 0,1 1 0,-1-1 0,0 0 0,1 0 0,1 0 0,45 1 3,-30-1-3,-4-1 0,0 0 0,0-1 0,-1 0 0,1-1-1,0 0 1,-1-1 0,0-1 0,0 0 0,0-1 0,0-1 0,-1 1 0,0-2-1,14-11 1,-17 11 2,0 0 0,0 0 0,-1-1 0,0 0 0,0-1 0,-1 1 0,0-1 0,-1-1 0,-1 1 0,1-1-1,-1 0 1,-1-1 0,0 1 0,-1-1 0,0 1 0,1-15 0,-2 11-1,-1-1 0,-1 1 0,0-1 0,-1 1 0,0-1 0,-4-16 0,4 28 0,0 0 0,-1 0 0,1 0 0,-1 0 0,1 0 0,-1 0 0,0 1 0,0-1 0,-1 1 0,1-1 0,-1 1 0,0 0 0,0 0 0,0 0 0,0 0 0,0 0 0,-1 1 0,1 0 0,-1 0 0,0 0 0,1 0 0,-1 0 0,0 1 0,0-1 0,0 1 0,0 0 0,-6 0 0,5 0 0,-1 0 0,1 0 0,0 1 0,-1 0 0,1 0 0,-1 1 0,1-1 0,0 1 0,-1 0 0,1 0 0,-8 4 0,10-3 0,1-1 0,-1 1 0,1 0 0,-1 1 0,1-1 0,0 0 0,0 1 0,0-1 0,0 1 0,1-1 0,-1 1 0,0 0 0,1 0 0,0 0 0,0 0 0,0 0 0,0 0 0,0 0 0,1 0 0,-1 5 0,-3 31 11,2 1-1,5 72 1,-1-95-11,0 0 0,2-1 0,0 1 0,1-1 0,11 27 0,-11-33 0,0 0 0,0 0 0,1 0 0,0-1 0,1 1 0,0-1 0,0-1 0,1 0 0,12 11 0,-15-16-4,0 0 1,0-1-1,1 1 1,-1-1-1,0 0 0,1-1 1,0 1-1,-1-1 1,1 0-1,0 0 0,-1-1 1,1 0-1,0 0 0,0 0 1,-1 0-1,8-3 1,-12 3-5,-1 0 0,1 0 0,-1 0 0,1-1 0,0 1 0,-1 0 0,1-1 1,-1 1-1,1 0 0,0-1 0,-1 1 0,1-1 0,-1 1 0,1-1 0,-1 1 0,0-1 0,1 1 1,-1-1-1,0 0 0,1 1 0,-1-1 0,0 1 0,1-2 0,1-29-621</inkml:trace>
</inkml:ink>
</file>

<file path=ppt/ink/ink14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3"/>
    </inkml:context>
    <inkml:brush xml:id="br0">
      <inkml:brushProperty name="width" value="0.05" units="cm"/>
      <inkml:brushProperty name="height" value="0.05" units="cm"/>
      <inkml:brushProperty name="color" value="#FFFFFF"/>
    </inkml:brush>
  </inkml:definitions>
  <inkml:trace contextRef="#ctx0" brushRef="#br0">0 63 31919,'14'0'416,"31"0"-352,21 0 112,9 0-96,7 0-64,-3-9-16,-11-3-32,-12-9-224,-17 1-3266</inkml:trace>
</inkml:ink>
</file>

<file path=ppt/ink/ink14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5:09"/>
    </inkml:context>
    <inkml:brush xml:id="br0">
      <inkml:brushProperty name="width" value="0.05" units="cm"/>
      <inkml:brushProperty name="height" value="0.05" units="cm"/>
      <inkml:brushProperty name="color" value="#FFFFFF"/>
    </inkml:brush>
  </inkml:definitions>
  <inkml:trace contextRef="#ctx0" brushRef="#br0">1 778 32415,'0'0'43,"0"3"-22,-1 4-17,2 1-1,-1 0 1,1 0 0,0-1-1,0 1 1,4 9 0,-4-15-1,0 0 0,0 0 0,0 0 0,0 0 0,0-1 0,0 1 0,0 0 0,1 0 0,-1-1 0,1 1 1,-1-1-1,1 1 0,0-1 0,0 0 0,0 1 0,-1-1 0,1 0 0,0 0 0,0 0 0,0-1 0,1 1 0,-1 0 0,0-1 0,0 0 0,0 1 0,0-1 0,1 0 1,1 0-1,0 0 2,0 0 0,0 0 0,1 0 0,-1-1 0,0 1 0,0-1 0,0 0 0,0 0 0,0 0 0,0-1 0,0 0 0,5-3 0,-5 2-4,0-1 1,0 0-1,-1 0 1,1-1-1,-1 1 1,0-1-1,0 0 1,0 0-1,2-6 1,6-13 2,-2-1 1,-1 1-1,0-1 1,-2-1-1,-1 1 0,2-32 1,-1-160 18,-7 163-19,2-1-1,1 18-2,-2 1 0,-2 0 0,-1 0-1,-1 0 1,-15-56 0,13 83 24,2 17-30,0 18-15,-5 524 47,10-537-27,0-1 0,0 0 0,2 0 0,-1 0 0,1 0 0,1 0 0,0 0 0,7 13 0,-8-21 0,-1 0 0,1 0 0,-1 0 0,1 0 0,0-1 0,1 1 0,-1-1 0,0 0 0,1 0 0,0 0 0,0 0 0,0-1 0,0 1 0,0-1 0,1 0 0,-1 0 0,0-1 0,1 1 0,0-1 0,-1 0 0,1 0 0,0-1 0,8 1 0,-9-1 0,-1 1 0,1-1 0,-1 0 0,1 0 0,-1-1 0,1 1 0,-1-1 0,1 0 0,-1 0 0,0 0 0,1 0 0,-1-1 0,0 1 0,0-1 0,0 0 0,0 0 0,0 0 0,0 0 0,0 0 0,-1-1 0,1 1 0,-1-1 0,0 1 0,0-1 0,0 0 0,0 0 0,0 0 0,-1 0 0,1-1 0,-1 1 0,0 0 0,2-6 0,4-18 0,-2 0 0,0 0 0,-2-1 0,0-33 0,-3 35 0,2 0 0,0 0 0,2 0 0,13-47 0,-15 68-1,0 0 0,0 1 0,1-1 1,-1 0-1,1 1 0,0-1 0,1 1 0,-1 0 0,1 0 0,-1 0 0,1 1 1,0-1-1,1 1 0,-1 0 0,1 0 0,-1 0 0,7-2 0,-3 2 0,0 0-1,-1 1 1,1 0-1,0 1 1,0 0-1,0 0 1,0 1-1,0 0 1,0 0-1,16 3 1,-23-3 1,-1 0 0,1 1 0,0-1 0,0 0 0,0 0 0,0 1 0,0-1 0,0 1 0,0-1 0,0 1 0,-1-1 0,1 1 0,0 0 0,0-1 0,-1 1 1,1 0-1,0-1 0,-1 1 0,1 0 0,-1 0 0,1 0 0,-1 0 0,1-1 0,-1 1 0,1 2 0,1 25-7,-2-21 0,-2-7 8,0 1 0,0 0 0,1-1 0,-1 1 0,0-1 0,0 1 0,0-1 0,0 0 0,0 0 0,0 0 0,0 0 0,0 0 0,-2-1 0,0 1-2,-2 1 1,0-1 0,0 1 0,0 1 0,1-1 0,-1 1 0,0 0 0,1 0 0,-1 1 0,1 0 0,0 0 0,0 0 0,0 0 0,0 1 0,0 0 0,1 0 0,0 0 0,0 0 0,0 1 0,0 0 0,-5 8 0,-2 6 0,0 0 0,2 0 0,0 1 0,-9 28 0,13-29 0,1 1-1,1-1 1,0 1-1,1 0 1,1 28-1,1-45 1,1-1-1,-1 1 0,0 0 0,1-1 1,-1 1-1,1 0 0,0-1 0,0 1 1,0-1-1,0 1 0,0-1 0,0 0 1,1 1-1,-1-1 0,1 0 0,0 0 1,0 0-1,0 0 0,2 2 0,0-1 2,0 0-1,1-1 1,-1 1-1,0-1 1,1 0-1,0-1 1,0 1-1,-1-1 0,1 0 1,6 1-1,-4-1 1,1 0 0,0-1 0,0 0 0,0 0 0,-1 0 0,1-1 0,0-1 0,-1 1-1,1-1 1,-1 0 0,1-1 0,-1 0 0,13-7 0,-15 6-1,0 0 0,0-1 0,-1 1 0,1-1 0,-1 0 0,-1 0 0,1-1 0,0 1 0,-1-1 0,0 0 0,-1 0 0,1 0 0,-1 0 0,0 0 0,1-10 0,0-7 0,0 0 0,-2-45 0,-2 40 0,2 1 0,-2-1 0,-1 1 0,-2-1 0,-7-31 0,5 35 0,3 127 0,3-83 0,1 0 0,0 1 0,2-1 0,0 0 0,1-1 0,1 1 0,1-1 0,1 1 0,1-2 0,0 1 0,22 33 0,-26-46 0,1-2 0,-1 1 0,1 0 0,0-1 0,1 0 0,-1 0 0,1-1 0,-1 1 0,1-1 0,0 0 0,0-1 0,0 0 0,1 0 0,-1 0 0,1 0 0,-1-1 0,12 1 0,-12-2 0,0 0 0,-1 0 0,1 0 0,-1 0 0,1-1 0,-1 0 0,1 0 0,-1-1 0,0 0 0,0 0 0,1 0 0,-1 0 0,0-1 0,-1 1 0,1-1 0,0-1 0,-1 1 0,0-1 0,0 1 0,0-1 0,5-7 0,-2 1 0,-1 0 1,-1 0-1,1-1 1,-2 0-1,0 0 0,0 0 1,-1-1-1,0 1 0,1-15 1,0-15 11,-3-62 0,-2 37-13,-9 85-26,6 4 27,1 1 0,1 0 0,1 0 0,0-1 0,2 1 0,5 26 0,-6-46 0,1 0 0,0 0 0,0 1 0,0-1 0,1-1 0,-1 1 0,1 0 0,0 0 0,0 0 0,0-1 0,1 1 0,-1-1 0,1 0 0,0 0 0,0 0 0,0 0 0,0 0 0,1-1 0,-1 1 0,1-1 0,-1 0 0,7 2 0,0 0 0,1-1 0,-1 0 0,1 0 0,0-1 0,0-1 0,0 0 0,16-1 0,-25 0 0,0 0 1,1 0-1,-1-1 0,0 1 0,1-1 1,-1 1-1,0-1 0,1 0 0,-1 0 1,0 0-1,0 0 0,0 0 1,0-1-1,0 1 0,0-1 0,0 1 1,1-3-1,1 0 2,-1-1 0,1 1 0,-1-1 0,0 0 0,-1 0 0,1 0 0,1-6 0,2-7 1,-1 0 0,-1-1-1,2-26 1,-1-116-3,-5 109 0,0 99 0,-4 163 0,1-161 0,-3 1 0,-14 59 0,-9 6 0,-33 145 0,58-236 0,-12 47 1,14-65-2,0 0 0,0 1 1,-1-1-1,0 0 0,0 0 1,0 0-1,-1-1 0,-5 7 1,8-10-1,-1-1-1,0 1 1,0-1 0,0 0 0,1 1 0,-1-1 0,0 0 0,0 0 0,-1 0 0,1 0 0,0 0-1,0-1 1,0 1 0,-1-1 0,1 0 0,0 1 0,0-1 0,-1 0 0,1 0 0,0 0 0,-1-1-1,1 1 1,0 0 0,0-1 0,-3 0 0,2-1 1,-1 1 0,1 0 0,0-1 1,0 0-1,0 0 0,0 0 0,0 0 0,0 0 0,0-1 0,1 1 0,-1-1 1,1 1-1,0-1 0,-4-6 0,-4-13 0,1 0-1,1-1 1,1 0 0,1 0 0,1 0-1,2-1 1,0 0 0,1 1 0,3-49-1,0 62 0,0 1-1,1-1 1,0 0-1,0 1 1,2 0-1,-1-1 1,1 1-1,0 1 1,1-1-1,0 1 1,0-1-1,1 1 1,0 1-1,0-1 1,1 1-1,0 0 1,0 1-1,0-1 1,11-6-1,15-8 3,0 1 0,1 2 0,55-22 0,-27 15 6,55-24 9,-101 41-15,0-1 0,0 0 0,-1-2 1,26-21-1,-37 27-1,1 0 1,0 0-1,-1 0 1,0-1-1,-1 0 1,1 0-1,-1 0 0,0 0 1,0 0-1,-1-1 1,0 1-1,0-1 1,1-7-1,-1-7 9,0 0-1,-3-41 1,1 60-9,0-6 0,-1 0 0,0 1 0,0-1 0,0 1 0,-1-1 0,-5-13 0,6 19 0,0 0 0,0 0 0,0 0 0,-1 0 0,1 0 0,-1 0 0,1 0 0,-1 1 0,1-1 0,-1 1 0,0-1 0,0 1 0,0-1 0,0 1 0,0 0 0,0 0 0,0 0 0,0 0 0,-1 0 0,1 0 0,0 1 0,0-1 0,-1 1 0,1 0 0,-5 0 0,5 0 0,0 0 0,1 1 0,-1-1 0,0 1 0,0-1 0,1 1 0,-1 0 0,1 0 0,-1 0 0,1 0 0,-1 0 0,1 0 0,-1 0 0,1 0 0,0 1 0,0-1 0,0 0 0,0 1 0,0-1 0,0 1 0,0-1 0,0 1 0,0 0 0,1-1 0,-2 4 0,-11 48 0,13-53 0,-5 47 0,2-1 0,4 60 0,-1-105 0,0 9 0,1 0 0,0 0 0,0 0 0,1 0 0,1 0 0,0-1 0,0 1 0,0-1 0,2 0 0,-1 1 0,1-2 0,7 11 0,-8-14 0,1 0 0,-1 1 0,1-1 0,1-1 0,-1 1 0,1-1 0,-1 0 0,1 0 0,1-1 0,-1 0 0,0 0 0,1 0 0,-1-1 0,1 0 0,0 0 0,0-1 0,0 0 0,7 1 0,-13-2 0,10 1 0,1 0 0,0-1 0,-1 0 0,1-1 0,19-3 0,-28 3 0,1 0 0,-1 0 0,-1 0 0,1-1 0,0 1 0,0-1 0,0 0 0,-1 0 0,1 0 0,-1 0 0,1 0 0,-1 0 0,0-1 0,0 1 0,0-1 0,0 0 0,-1 0 0,1 1 0,-1-1 0,0 0 0,1 0 0,-1 0 0,0 0 0,-1 0 0,2-4 0,0-11 0,0-1 0,-1 1 0,-2-34 0,-1 6 0,2-122 0,0 166 0,0-1 0,-1 1 0,1-1 0,0 0 0,1 1 0,-1-1 0,0 1 0,1-1 0,0 1 0,-1-1 0,1 1 0,0-1 0,0 1 0,0-1 0,1 1 0,-1 0 0,0 0 0,1 0 0,0 0 0,-1 0 0,1 0 0,0 0 0,0 0 0,0 1 0,0-1 0,0 1 0,0 0 0,1-1 0,-1 1 0,0 0 0,1 0 0,-1 0 0,1 1 0,3-2 0,1 0 0,1 0 0,0 0 0,-1 1 0,1 0 0,0 0 0,0 1 0,0 0 0,0 0 0,-1 1 0,12 2 0,-15-2 0,0 0 0,0 1 0,-1-1 0,1 1 0,0 0 0,-1 0 0,1 0 0,-1 1 0,0-1 0,0 1 0,0 0 0,0 0 0,0 0 0,-1 0 0,1 0 0,-1 1 0,0-1 0,0 1 0,0-1 0,0 1 0,1 4 0,2 11 0,0 0 0,-1 1 0,-1 0 0,-1 0 0,-1-1 0,0 1 0,-2 0 0,0 0 0,-1 0 0,-1 0 0,-11 35 0,9-40 0,-16 59 0,19-67 0,1-1 0,0 1 0,1 0 0,-1 0 0,1-1 0,1 1 0,-1 0 0,4 13 0,-4-19 0,1 1 0,0-1 0,0 1 0,0-1 0,0 1 0,0-1 0,0 1 0,0-1 0,0 0 0,1 0 0,-1 1 0,0-1 0,1 0 0,-1 0 0,1 0 0,-1-1 0,1 1 0,0 0 0,-1-1 0,1 1 0,0-1 0,-1 1 0,3-1 0,42 4 0,-39-4 0,0 0 0,0 0 0,-1 0 0,1 0 0,0-1 0,0 0 0,-1 0 0,1 0 0,0-1 0,-1 0 0,0 0 0,1-1 0,-1 0 0,0 0 0,0 0 0,-1-1 0,1 0 0,-1 0 0,1-1 0,-1 1 0,-1-1 0,1 0 0,-1 0 0,0-1 0,0 1 0,5-11 0,-1 2 0,-1-1 0,0 0 0,-2 0 0,1-1 0,-2 0 0,3-17 0,7-101 0,0 8 0,-13 122 0,-1-1 0,1 1 0,0 0 0,1 0 0,-1 0 0,1 0 0,0 0 0,0 0 0,0 0 0,1 0 0,-1 1 0,1-1 0,0 1 0,0 0 0,0 0 0,6-5 0,-5 6 0,0 0 0,-1 0 0,1 1 0,0 0 0,0-1 0,0 1 0,0 1 0,0-1 0,0 1 0,0-1 0,1 1 0,-1 0 0,0 1 0,0-1 0,0 1 0,0-1 0,0 1 0,4 2 0,-2-1 0,0 1 0,-1 0 0,1 0 0,-1 1 0,1-1 0,-1 1 0,0 0 0,-1 1 0,1-1 0,-1 1 0,0 0 0,0 0 0,0 0 0,-1 1 0,1-1 0,-1 1 0,-1 0 0,1-1 0,-1 1 0,2 9 0,2 6 0,-1-1 0,-1 1 0,-1-1 0,0 43 0,-3-41 0,1-3 0,-5 35 0,3-47 0,0-1 0,-1 0 0,0 0 0,0 1 0,0-1 0,-1-1 0,0 1 0,0 0 0,-5 6 0,-1 0 0,-1-1 0,0 0 0,0-1 0,-1 0 0,-1-1 0,0 0 0,0 0 0,0-1 0,-1-1 0,0 0 0,-1-1 0,1-1 0,-1 0 0,0 0 0,-1-2 0,1 0 0,-1 0 0,1-1 0,-25-1 0,37-1 0,0 0 0,1 0 0,-1 0 0,0 0 0,1-1 0,-1 1 0,1-1 0,-1 1 0,1-1 0,-1 0 0,1 0 0,-1 1 0,1-1 0,-1 0 0,1 0 0,0 0 0,0-1 0,0 1 0,-2-2 0,1 0 0,-1-1 0,1 1 0,0-1 0,0 0 0,1 0 0,-1 0 0,-1-6 0,0-6 0,1 0 0,-2-33 0,4-104 0,0 150 0,0 0 0,0 0 0,0 0 0,1 1 0,-1-1 0,1 0 0,-1 0 0,1 1 0,0-1 0,0 0 0,0 1 0,1-1 0,-1 1 0,1 0 0,3-5 0,-4 6 0,1 0 0,-1 0 0,1 0 0,-1 0 0,1 0 0,0 0 0,-1 0 0,1 1 0,0-1 0,0 1 0,0-1 0,-1 1 0,1 0 0,0-1 0,0 1 0,0 0 0,0 0 0,-1 1 0,1-1 0,0 0 0,0 1 0,0-1 0,-1 1 0,5 1 0,-1 0 0,0 1 0,0 0 0,0 0 0,0 0 0,0 0 0,-1 1 0,1 0 0,-1 0 0,6 8 0,34 49 0,-18-22 0,-17-28-14,6 8 26,0 0 1,32 31-1,-42-46-30,1 1 1,-1-1-1,1 0 1,0-1-1,0 1 1,0-1-1,1 0 1,-1-1-1,0 1 1,1-1-1,0-1 0,0 1 1,-1-1-1,13 0 1,13-1-799</inkml:trace>
</inkml:ink>
</file>

<file path=ppt/ink/ink14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5:10"/>
    </inkml:context>
    <inkml:brush xml:id="br0">
      <inkml:brushProperty name="width" value="0.05" units="cm"/>
      <inkml:brushProperty name="height" value="0.05" units="cm"/>
      <inkml:brushProperty name="color" value="#FFFFFF"/>
    </inkml:brush>
  </inkml:definitions>
  <inkml:trace contextRef="#ctx0" brushRef="#br0">0 12 32623,'0'0'144,"13"0"-144,0 0 0,-3 0 0,-3 0 0,-7-3-32,0-6-5875</inkml:trace>
</inkml:ink>
</file>

<file path=ppt/ink/ink1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08"/>
    </inkml:context>
    <inkml:brush xml:id="br0">
      <inkml:brushProperty name="width" value="0.025" units="cm"/>
      <inkml:brushProperty name="height" value="0.025" units="cm"/>
      <inkml:brushProperty name="color" value="#FFFFFF"/>
    </inkml:brush>
  </inkml:definitions>
  <inkml:trace contextRef="#ctx0" brushRef="#br0">1 172 28941,'0'-32'3123,"0"-16"-2543,0 45-575,1 0 0,-1 0 0,1 1-1,0-1 1,0 1 0,0-1 0,0 1-1,1-1 1,-1 1 0,1-1 0,0 1-1,-1 0 1,1 0 0,0 0 0,0 0-1,0 0 1,1 0 0,-1 1 0,0-1-1,1 1 1,4-3 0,6-2 1,-1 0 0,28-8 0,-27 11-6,0-1 0,0 2 0,1 0 0,15-1 0,-26 3 0,1 0 0,-1 0 0,1 0 0,-1 0 0,1 0 0,-1 1 0,1 0 0,-1 0 0,0 0 0,1 0 0,-1 0 0,0 1 0,0-1 0,0 1 0,0 0 0,0 0 0,0 0 0,-1 0 0,1 0 0,0 1 0,3 4 0,-2 2 0,1 1 0,-1-1 0,-1 1 0,0 1 0,0-1 0,-1 0 0,0 1 0,-1-1 0,0 1 0,-1 11 0,0-9 0,0 0 0,-1 0 0,-1 0 0,0-1 0,-1 1 0,0-1 0,-1 1 0,-7 14 0,-5 0 0,-1-2 0,-1 0 0,-24 25 0,-12 16 0,44-53 0,19-12 0,-1 1 0,1-1 0,16-1 0,63 1 0,104-2 0,-166-5 0,-22 5 0,0 0-1,1 0 0,-1 0 0,0 0 0,1 1 0,4-1 1,-7 1-40,-2 0-430,0-3-1496</inkml:trace>
</inkml:ink>
</file>

<file path=ppt/ink/ink14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2"/>
    </inkml:context>
    <inkml:brush xml:id="br0">
      <inkml:brushProperty name="width" value="0.05" units="cm"/>
      <inkml:brushProperty name="height" value="0.05" units="cm"/>
      <inkml:brushProperty name="color" value="#FFFFFF"/>
    </inkml:brush>
  </inkml:definitions>
  <inkml:trace contextRef="#ctx0" brushRef="#br0">64 291 31630,'-3'135'1022,"3"-133"-1021,0-1-1,0 1 0,1 0 0,-1-1 0,0 1 1,1-1-1,0 1 0,-1-1 0,1 1 1,0-1-1,0 1 0,0-1 0,0 0 1,0 1-1,0-1 0,0 0 0,0 0 1,0 0-1,1 0 0,-1 0 0,1 0 0,-1 0 1,0 0-1,1 0 0,-1-1 0,1 1 1,0-1-1,-1 1 0,1-1 0,-1 0 1,4 1-1,6 1 4,1-1 1,0 0-1,17-2 1,-15 1 1,-12 0-6,1 0 0,0-1 1,-1 1-1,1-1 0,0 1 0,-1-1 0,1 0 0,-1 0 0,1 0 0,-1-1 0,1 1 0,-1 0 0,0-1 1,0 0-1,0 1 0,0-1 0,0 0 0,0 0 0,0 0 0,-1 0 0,1-1 0,-1 1 0,1 0 0,-1-1 0,0 1 1,0-1-1,0 1 0,0-1 0,0 1 0,-1-1 0,1-4 0,2-10 0,-1 0 0,0-1 1,-3-32-1,1 27 2,0 21-2,0 0 1,0 1 0,0-1-1,0 0 1,0 0 0,-1 0-1,1 0 1,-1 0 0,1 0 0,-1 1-1,1-1 1,-1 0 0,0 0-1,0 1 1,0-1 0,0 1-1,0-1 1,-2-2 0,1 3-1,-1 0 0,1 0 0,0 0 0,-1 0 0,1 0 0,-1 0 0,1 0 0,-1 1 0,1-1 0,-1 1 0,0 0 0,1 0 0,-5 0 0,0 0 0,1 0 0,-1 0 0,0 1 0,1 0 0,-1 0 0,0 1 0,1 0 0,0 0 0,-1 0 0,-10 7 0,10-4 0,0 0 0,0 1 0,1 0 0,-1 0 0,2 0 0,-1 1 0,1 0 0,-6 10 0,4-6 0,1 1 0,1 0 0,-1 0 0,2 1 0,0-1 0,0 1 0,2 0 0,-1 0 0,0 17 0,1 15 0,5 61 0,-3-97 0,2 1 0,-1 0 0,1-1 0,0 1 0,1-1 0,0 0 0,1 0 0,0 0 0,0 0 0,1-1 0,0 0 0,0 0 0,7 8 0,-7-10 0,1-1 0,-1 0 0,1 0 0,0 0 0,0-1 0,0 1 0,1-2 0,-1 1 0,1-1 0,0 0 0,0 0 0,0-1 0,1 1 0,-1-2 0,1 1 0,-1-1 0,9 0 0,-15-1 0,15 1 3,-1-1-1,28-3 1,-38 2-2,1 0-1,-1-1 1,0 0 0,0 0-1,0 0 1,0 0 0,0-1-1,0 1 1,-1-1 0,1-1-1,4-4 1,2-2-1,0-1 0,-1 0 0,-1-1 0,0 0 0,0-1 0,-1 0 0,-1 0 0,0-1 0,6-18 0,0-9 0,14-82 0,-5 19 0,-21 99 0,0 0 0,1 0 0,0 0 0,0 0 0,0 0 0,0 0 0,1 1 0,0-1 0,0 1 0,4-5 0,-5 7 0,1 0 0,-1 0 0,1 0 0,0 0 0,0 0 0,0 1 0,0-1 0,0 1 0,0 0 0,0 0 0,1 0 0,-1 0 0,0 1 0,0-1 0,1 1 0,6 0 0,-4 0 0,0-1 0,0 2 0,0-1 0,0 0 0,0 1 0,0 0 0,-1 1 0,1-1 0,0 1 0,0 0 0,-1 1 0,1-1 0,-1 1 0,0 0 0,0 0 0,0 1 0,0 0 0,-1-1 0,1 2 0,-1-1 0,0 0 0,0 1 0,-1 0 0,6 9 0,-3-5-1,-1 1 1,-1-1-1,0 1 0,0 0 0,-1 1 1,-1-1-1,1 0 0,-2 1 0,1 0 1,-1 18-1,-1-20 0,0 0 1,-1 0-1,0 1 1,-1-1-1,0 0 0,0 0 1,-1 0-1,0-1 0,0 1 1,-1-1-1,0 0 1,-8 11-1,-84 99 1,90-112 0,4-8 0,5-8 0,-3 10 0,6-15 0,1 1 0,0 0 0,1 0 0,0 1 0,2 0 0,19-22 0,76-69 0,-99 98 0,6-4 0,13-13 5,25-31-1,-44 47-3,0 0-1,-1 0 1,0 0 0,-1-1-1,0 0 1,0 0 0,-1 0 0,1 0-1,3-17 1,-7 25-1,0-1 0,0 0 0,0 1 0,1-1 0,-1 1 0,0-1 0,0 1 0,0-1 0,0 0 0,0 1 0,0-1 0,0 1 0,0-1 0,0 0 0,0 1 0,0-1 0,-1 1 0,1-1 0,0 1 0,0-1 0,0 1 0,-1-1 0,1 0 0,0 1 0,-1 0 0,1-1 0,0 1 0,-1-1 0,1 1 0,-1-1 0,1 1 0,-1 0 0,1-1 0,-1 1 0,1 0 0,-1-1 0,1 1 0,-1 0 0,1 0 0,-1 0 0,-1-1 0,-19 6 0,19-5 0,-6 4 0,1 0 0,-1 0 0,1 0 0,0 1 0,0 0 0,1 0 0,-1 1 0,1 0 0,0 0 0,1 0 0,-1 1 0,1 0 0,1 0 0,-1 0 0,-3 10 0,1-3 0,1 1 0,0 0 0,1 0 0,0 1 0,2-1 0,0 1 0,-2 19 0,4-15 0,-1-3-2,1 0 1,1 0 0,3 28-1,-2-42 2,-1 1 0,1-1-1,0 1 1,0-1 0,0 0 0,0 1-1,0-1 1,1 0 0,0 0-1,0 0 1,0 0 0,0 0-1,0 0 1,0-1 0,1 1-1,-1-1 1,1 1 0,-1-1-1,1 0 1,0 0 0,0 0-1,0-1 1,4 3 0,7-1-1,0 0 1,0-1 0,1-1-1,-1 0 1,0-1-1,25-3 1,-34 3 0,1 0 0,0-1-1,0 0 1,-1 0 0,1 0 0,0-1 0,-1 1-1,1-2 1,-1 1 0,0 0 0,1-1-1,-1 0 1,-1 0 0,1-1 0,0 1-1,-1-1 1,1 0 0,-1 0 0,0-1-1,-1 1 1,1-1 0,-1 0 0,0 0-1,0 0 1,0 0 0,-1 0 0,0-1 0,0 1-1,2-9 1,2-13-2,-2 0 1,0-1-1,-2 1 0,-3-49 0,1 43 2,-1 15 0,1 10 0,-1 0 0,1 0 0,1 0 0,1-11 0,-2 18 0,1-1 0,-1 1 0,0-1 0,1 1 0,0 0 0,-1-1 0,1 1 0,0 0 0,-1-1 0,1 1 0,0 0 0,0 0 0,0-1 0,0 1 0,0 0 0,0 0 0,1 0 0,-1 1 0,0-1 0,0 0 0,1 0 0,-1 1 0,0-1 0,1 0 0,-1 1 0,1 0 0,-1-1 0,2 1 0,6-1 0,-1 0 0,1 0 0,0 1 0,16 2 0,-22-2 0,0 1 0,1 0 0,-1 0 0,0 0 0,0 0 0,0 1 0,0-1 0,0 1 0,0 0 0,0-1 0,0 1 0,0 1 0,-1-1 0,5 5 0,3 6-5,-1 0 1,14 28-1,-9-15 6,-18-44 6,4 16-6,0 0-1,0 0 1,-1 0-1,1 0 1,-1 0-1,1 0 1,-1 0-1,0 0 1,1 0-1,-3-3 1,1 2-1,0 0 0,-1 1 0,1-1 0,-1 0 0,1 1 0,-1 0 0,0-1 0,0 1 0,0 0 0,-1 1 0,1-1 0,0 0 0,-1 1 0,-4-2 0,-3 1 0,1 1 0,0 0 0,-21 0 0,29 1 0,0 1 0,0-1 0,0 1 0,0 0 0,0 0 0,0 0 0,1 0 0,-1 0 0,0 0 0,0 0 0,1 0 0,-1 1 0,0-1 0,1 1 0,0-1 0,-1 1 0,1 0 0,0-1 0,0 1 0,0 0 0,0 0 0,0 0 0,0 0 0,0 0 0,1 0 0,-1 0 0,1 0 0,-1 0 0,1 3 0,-3 11 0,1 1 0,-1 26 0,3-40 0,-2 29 0,1 55 0,2-79 0,-1-1 0,2 0 0,-1 0 0,1 0 0,0 0 0,0 0 0,1 0 0,0 0 0,5 9 0,-3-9 0,0 0 0,1 0 0,-1-1 0,2 1 0,-1-1 0,0-1 0,1 1 0,0-1 0,1 0-1,-1-1 1,1 0 0,0 0 0,8 3 0,-5-4 1,0 0-1,1 0 0,-1-1 1,0-1-1,1 0 0,-1 0 1,1-2-1,-1 1 0,19-4 1,-25 3 0,1 0-1,-1 0 1,0-1 0,0 0 0,0 0 0,-1 0 0,1 0 0,0-1 0,-1 0-1,1 0 1,-1 0 0,0 0 0,0-1 0,4-4 0,-3 2-1,-1-1 0,1 0 0,-1 1 0,0-2 0,-1 1 0,1 0 0,-2-1 0,4-11 0,0-11-3,-2 1 0,-1-1 0,-2-60 0,-1 64 2,-6-94 1,4 219-4,1 74 5,1-165-1,1-1 0,0 1 0,1 0 0,-1-1 0,2 1 0,-1-1 0,1 0 0,0 0 0,0 0 0,1 0 0,0 0 0,9 11 0,-10-15 0,0 0 0,0 1 0,0-1 0,1 0 0,0 0 0,-1-1 0,1 1 0,0-1 0,0 0 0,0 0 0,1 0 0,-1-1 0,0 1 0,1-1 0,-1 0 0,1 0 0,-1-1 0,1 1 0,-1-1 0,1 0 0,0 0 0,-1-1 0,6-1 0,-7 1 0,0 0 0,0 0 0,0 0 0,0-1 0,-1 0 0,1 1 0,0-1 0,-1 0 0,0 0 0,1 0 0,-1-1 0,0 1 0,0 0 0,0-1 0,0 0 0,-1 1 0,1-1 0,-1 0 0,0 0 0,2-4 0,3-9 0,-2 1 0,6-26 0,-5 2 0,-1 1 0,-3-1 0,-2-40 0,0 12 0,1-287 32,-1 483-32,3 166 0,26-80 0,-28-211 0,1-1 0,-1 1 0,1-1 0,-1 0 0,1 1 0,0-1 0,1 0 0,-1 1 0,1-1 0,-1 0 0,1 0 0,0 0 0,0-1 0,0 1 0,0 0 0,1-1 0,-1 1 0,1-1 0,-1 0 0,1 0 0,0 0 0,0 0 0,0 0 0,0 0 0,0-1 0,0 0 0,1 0 0,-1 0 0,0 0 0,1 0 0,-1 0 0,1-1 0,-1 0 0,6 0 0,0 1 0,1 0 0,0-1 0,-1-1 0,1 1 0,0-2 0,-1 1 0,1-1 0,9-4 0,-13 4 0,0-1 0,0 0 0,-1-1 0,1 1 0,-1-1 0,0 0 0,0 0 0,0-1 0,-1 1 0,1-1 0,-1 0 0,0 0 0,4-8 0,0-2 0,0-1 0,0 0 0,-2 0 0,0 0 0,-1 0-1,-1-1 1,5-31 0,-4-5 1,-3-64 0,-3 77 1,1 39-2,0 1 1,1-1 0,-1 0-1,0 0 1,-1 1-1,1-1 1,0 0 0,0 0-1,0 1 1,0-1 0,0 0-1,-1 1 1,1-1-1,0 0 1,-1 1 0,1-1-1,-1 0 1,1 1 0,-1-2-1,-10 4 2,9-1-2,0 1 0,0-1 0,0 1 0,0 0 0,0-1 0,1 1-1,-1 0 1,0 0 0,1 0 0,-2 3 0,-2 9 0,1-1 0,0 1 0,1 0 0,1 0 0,0 0 0,0 18 0,4 91 0,-1-92 0,-1-26-1,0 0 1,1 0-1,-1-1 1,1 1-1,0 0 0,0-1 1,1 1-1,0-1 0,-1 1 1,1-1-1,1 0 1,-1 1-1,1-1 0,-1 0 1,1-1-1,0 1 0,0 0 1,1-1-1,5 5 1,-5-5 0,1-1 1,0 1-1,0-1 1,0 0-1,1 0 1,-1-1 0,0 1-1,1-1 1,-1 0-1,1-1 1,-1 1-1,1-1 1,-1 0 0,1-1-1,-1 1 1,8-3-1,-8 3 1,-1-2-1,0 1 0,-1 0 0,1-1 0,0 0 0,0 0 1,-1 0-1,1 0 0,-1 0 0,1-1 0,-1 0 1,6-5-1,-3 1 0,-1-1 0,1 1 0,-2-1 0,1 0 0,5-13 0,0-4 0,-2-1 0,0 0 0,3-27 0,-1-45 0,-10 75 0,2 1 0,1-1 0,10-40 0,-12 62 0,-1-1 0,1 1 0,0 0 0,0-1 0,0 1 0,0 0 0,1 0 0,-1 0 0,0 0 0,0 0 0,1 0 0,-1 0 0,1 0 0,-1 1 0,0-1 0,1 0 0,0 1 0,-1 0 0,1-1 0,-1 1 0,1 0 0,-1-1 0,1 1 0,0 0 0,-1 0 0,1 0 0,-1 1 0,1-1 0,0 0 0,-1 1 0,1-1 0,-1 1 0,1-1 0,-1 1 0,1-1 0,-1 1 0,0 0 0,1 0 0,-1 0 0,0 0 0,1 0 0,-1 0 0,1 2 0,5 6 0,-1 0 0,0 0 0,0 0 0,-1 0 0,-1 1 0,6 15 0,18 69 0,-22-73 0,-1-3 0,-1 0 0,-1 0 0,2 37 0,-5-50 0,1 1 0,-2-1 0,1 1 0,-1-1 0,1 0 0,-2 1 0,1-1 0,0 0 0,-1 0 0,0 0 0,0 0 0,-1 0 0,1 0 0,-1-1 0,0 1 0,-1-1 0,-3 5 0,-1-2 0,1-1-1,-1-1 1,0 1 0,-1-1-1,1-1 1,-1 0 0,0 0-1,0 0 1,0-1 0,0-1-1,-1 1 1,1-2 0,-1 1-1,1-1 1,-16-1 0,23 0-33,1 0 0,-1 0 1,0 0-1,0 0 1,1 0-1,-1-1 0,0 1 1,0-1-1,1 1 1,-1-1-1,0 0 1,1 0-1,-1 1 0,1-1 1,-1 0-1,1 0 1,0-1-1,-1 1 0,1 0 1,0 0-1,0-1 1,-1-1-1,-15-17-2878</inkml:trace>
</inkml:ink>
</file>

<file path=ppt/ink/ink14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2"/>
    </inkml:context>
    <inkml:brush xml:id="br0">
      <inkml:brushProperty name="width" value="0.05" units="cm"/>
      <inkml:brushProperty name="height" value="0.05" units="cm"/>
      <inkml:brushProperty name="color" value="#FFFFFF"/>
    </inkml:brush>
  </inkml:definitions>
  <inkml:trace contextRef="#ctx0" brushRef="#br0">213 19 32095,'-11'-4'48,"-1"0"1,0 1-1,0 1 1,0 0 0,-15-1-1,22 3-38,0-1 0,0 1 0,0 0 0,0 1 0,0-1 0,1 1 0,-1 0 0,0 0 0,0 1 0,0-1 0,1 1 0,-1 0 0,1 0 0,0 1 0,-7 4 0,7-3-6,0 1 0,0 0 0,0 0 1,1 0-1,0 1 0,0-1 0,0 1 1,1-1-1,0 1 0,0 0 0,-1 7 1,0 0-1,1 1 1,1-1 0,0 1 0,1 15-1,0-26-3,1 0-1,0 1 0,-1-1 1,1 0-1,0 0 0,1 1 1,-1-1-1,0 0 1,1 0-1,0 0 0,0-1 1,0 1-1,0 0 0,0-1 1,0 1-1,1-1 0,-1 1 1,1-1-1,-1 0 1,1 0-1,0-1 0,0 1 1,0 0-1,0-1 0,0 0 1,1 0-1,-1 0 1,0 0-1,4 0 0,11 3 5,0-1-1,0-1 1,0-1-1,18 0 1,-33-1-4,1 0 1,-1 0-1,1 0 1,0 0 0,-1 0 0,1 0-1,0-1 1,-1 0 0,1 0 0,-1 0-1,1 0 1,-1 0 0,1-1-1,-1 1 1,0-1 0,0 0 0,0 0-1,0 0 1,0 0 0,0-1 0,0 1-1,-1-1 1,1 0 0,-1 0-1,0 1 1,0-2 0,0 1 0,0 0-1,-1 0 1,1-1 0,-1 1 0,0 0-1,1-1 1,-2 0 0,1 1 0,0-1-1,-1-6 1,1 2 0,0 0 0,-1 1-1,0-1 1,0 0 0,-1 1 0,0-1-1,-1 0 1,0 1 0,-3-11 0,3 15-3,1 0 1,-1 1 0,1-1-1,-1 0 1,0 1 0,0 0-1,0-1 1,0 1 0,0 0-1,0 0 1,-1 0-1,1 0 1,-1 1 0,0-1-1,1 1 1,-1-1 0,0 1-1,0 0 1,0 0 0,0 0-1,0 1 1,0-1-1,0 1 1,0-1 0,0 1-1,-4 0 1,-5 3-51,10 13-173,2 16-501</inkml:trace>
</inkml:ink>
</file>

<file path=ppt/ink/ink14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3"/>
    </inkml:context>
    <inkml:brush xml:id="br0">
      <inkml:brushProperty name="width" value="0.05" units="cm"/>
      <inkml:brushProperty name="height" value="0.05" units="cm"/>
      <inkml:brushProperty name="color" value="#FFFFFF"/>
    </inkml:brush>
  </inkml:definitions>
  <inkml:trace contextRef="#ctx0" brushRef="#br0">1 1 28989,'42'0'3394,"21"0"-3202,5 0-80,4 0-96,-10 0 0,-6 0-16,-17 0-16,-12 0-80,-14 0-656</inkml:trace>
</inkml:ink>
</file>

<file path=ppt/ink/ink14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4"/>
    </inkml:context>
    <inkml:brush xml:id="br0">
      <inkml:brushProperty name="width" value="0.05" units="cm"/>
      <inkml:brushProperty name="height" value="0.05" units="cm"/>
      <inkml:brushProperty name="color" value="#FFFFFF"/>
    </inkml:brush>
  </inkml:definitions>
  <inkml:trace contextRef="#ctx0" brushRef="#br0">14 581 31502,'1'1'25,"0"-1"0,0 1 0,0 0 0,0 0 0,0 0-1,0 0 1,-1 0 0,1 0 0,0 0 0,-1 0 0,1 0-1,-1 0 1,1 0 0,-1 1 0,1-1 0,-1 0 0,0 0-1,0 0 1,0 1 0,1-1 0,-1 0 0,0 0 0,-1 0-1,1 1 1,0-1 0,0 2 0,-4 40 206,-5-12-137,7-24-82,-1 1 0,1 0 1,0 0-1,1 0 0,0 1 0,0-1 1,1 0-1,0 0 0,1 9 0,0-16-11,-1 0 0,1 0 0,0 0 0,0 0 0,0 0 0,0 0 0,0 0 0,0-1 0,0 1-1,0 0 1,0-1 0,0 1 0,0-1 0,0 1 0,1-1 0,-1 1 0,0-1 0,0 0 0,0 0 0,1 0 0,-1 1-1,0-1 1,1 0 0,-1-1 0,1 1 0,37-2 10,-35 1-10,-1 0-1,1 0 1,0-1 0,-1 1 0,0-1 0,1 0-1,-1 0 1,0 0 0,0-1 0,0 1-1,0-1 1,0 1 0,-1-1 0,1 0-1,-1 0 1,0 0 0,0 0 0,3-6-1,3-6 6,-1-1 0,10-29 0,-9 14 1,-2 0-1,-1 0 1,-2-1-1,-1 1 1,-2-48 0,0 43-2,0 20-4,-1-1 0,-5-32 0,5 45-1,0 0 0,0 0 0,0 1 0,0-1 0,0 0 0,-1 1 0,0-1 0,0 1 0,0 0 0,0-1 0,0 1 0,-1 0 0,1 0 0,-1 0 0,0 1 0,0-1 0,0 1 0,-4-3 0,6 4 0,1 0 0,-1 1 0,0 0 0,1-1 0,-1 1 0,0-1 0,1 1 0,-1 0 0,0-1 0,0 1 0,0 0 0,1 0 0,-1 0 0,0 0 0,0 0 0,0 0 0,1 0 0,-1 0 0,0 0 0,0 0 0,0 0 0,1 0 0,-1 0 0,0 1 0,0-1 0,0 0 0,1 1 0,-1-1 0,0 0 0,1 1 0,-1-1 0,0 1 0,1-1 0,-1 1 0,1-1 0,-1 1 0,1 0 0,-1-1 0,1 1 0,-1 0 0,1-1 0,-1 1 0,1 0 0,0 0 0,-1-1 0,1 3 0,-1 3 0,0 0 0,0 0 0,1 0 0,0 1 0,0 6 0,1-2 0,-1-9 0,0 1 0,0 0 0,0-1 0,1 1 0,-1 0 0,1-1 0,0 1 1,0-1-1,0 1 0,0-1 0,0 0 0,0 1 0,1-1 0,-1 0 0,1 0 0,-1 0 0,4 3 0,-1-2 0,0 0 0,0 0-1,0-1 1,0 1 0,1-1 0,-1 0-1,0 0 1,1-1 0,5 2-1,10 1 7,0-2 0,0 0-1,34-1 1,-45-1 0,-1 0-5,7 1 0,1-2 0,0 0 0,16-3 0,-27 3-1,1-1 0,-1 0 0,1 0 0,-1 0 0,0-1 0,0 1 0,0-1 0,0 0 0,0-1 0,-1 1 0,0-1 0,5-4 0,-41 36 0,25-18 0,0 1 0,0 0 0,1 0 0,0 0 0,1 1 0,1-1 0,0 1 0,0 0 0,-3 25 0,2 3-2,2 71 0,3-99 1,-1-8 0,2 1 0,-1-1 0,0 0 0,1 0 0,0 0 0,0 0 0,0 0 0,0 0 0,1 0 0,-1 0 0,1 0 0,0 0 1,0-1-1,1 1 0,-1-1 0,1 0 0,-1 0 0,1 1 0,0-2 0,0 1 0,1 0 0,-1-1 0,1 1 0,-1-1 0,1 0 0,0 0 0,-1-1 0,1 1 1,0-1-1,7 2 0,9 1 1,1 0 1,-1-2-1,1 0 1,39-3-1,-57 1 0,5-1 1,0 0 1,0 0-1,0 0 1,0-1-1,0 0 1,-1-1-1,1 0 1,-1 0-1,0 0 1,0-1-1,0 0 1,0-1-1,-1 0 0,1 0 1,-1 0-1,0 0 1,-1-1-1,1 0 1,5-10-1,-3 5 0,-1 0-1,0-1 0,-1 0 0,-1-1 1,0 1-1,0-1 0,-1 0 0,-1 0 1,-1-1-1,3-25 0,-3 15 0,-1 6 0,0 0 0,-1 0 0,0 0 0,-5-25 0,5 41 0,-1 1-1,0 0 1,1-1-1,-1 1 1,0 0-1,1-1 1,-1 1-1,0 0 1,0 0-1,0 0 1,0 0-1,0 0 1,0 0-1,-1 0 1,1 0-1,0 0 1,0 0-1,-1 1 1,1-1-1,0 1 1,-1-1-1,1 1 1,-1-1-1,1 1 1,-1 0-1,1-1 1,-1 1-1,1 0 1,-1 0-1,1 0 1,0 0-1,-1 1 1,1-1-1,-1 0 1,1 1-1,-1-1 1,1 1-1,0-1 1,-1 1-1,1-1 1,0 1-1,-1 0 1,1 0-1,0 0 1,0 0-1,0 0 1,0 0-1,0 0 1,0 0-1,0 0 1,0 0-1,0 1 1,0 0-1,-5 10 1,2-1-1,-1 1 0,2 0 0,-1 0 1,2 0-1,-1 0 0,1 14 0,-2 96 2,4-99-1,0-17 0,0 0 0,0 0 0,1 0 0,0 0 0,0-1 0,0 1 0,1 0 0,-1 0 0,2-1 0,-1 1 0,0-1 0,1 1 0,0-1 0,1 0 0,-1 0 0,1-1 0,0 1 0,0-1 0,0 0 0,0 0 0,1 0 0,0 0 0,0-1 0,0 0 0,0 0 0,0 0 0,7 2 0,0-2 0,-1 0 0,0-1 0,1 0 0,0-1 0,-1 0 0,18-2 0,-14 1 0,-12 0 0,0-1 0,0 1 0,0-1 0,0 0 0,-1 0 0,1 0 0,0 0 0,-1 0 0,1 0 0,-1-1 0,1 1 0,-1-1 0,0 0 0,0 0 0,1 0 0,-1 0 0,-1 0 0,1 0 0,0 0 0,0-1 0,-1 1 0,1-1 0,-1 1 0,0-1 0,0 1 0,0-1 0,1-4 0,3-10 0,-1 0 0,0 0 0,1-25 0,-4 30 0,3-25 0,6-44 0,-9 75 0,0 0 0,1 1 0,-1-1 0,2 0 0,-1 1 0,0-1 0,1 1 0,0 0 0,1 0 0,4-7 0,-5 10 0,1 0 0,-1-1 0,1 1 0,0 1 0,-1-1 0,1 1 0,0-1-1,0 1 1,0 0 0,0 0 0,0 1 0,0-1 0,0 1 0,0 0 0,0 0 0,7 1 0,-5 0-2,1-1 0,-1 1 1,0 0-1,1 1 0,-1 0 0,0 0 1,0 0-1,0 0 0,9 6 0,10 9-11,-63-18 13,28 0 1,0 0 0,0 0 0,0 1 0,0 1 0,0 0 0,0 0 0,-13 4 0,18-4-1,1 1 1,-1 0-1,0 1 1,0-1-1,1 1 1,0-1-1,-1 2 1,1-1-1,0 0 1,0 1-1,1-1 1,-1 1-1,1 0 1,0 1-1,-4 4 1,2 4-1,-1-1 0,1 1 0,1 0 0,1 0 0,-1 1 0,2-1 0,0 1 0,1 0 0,0-1 0,1 1 0,2 21 0,-1-32 0,-1 0 0,0 0 0,1 0 0,-1 0 0,1 0 0,0 0 0,0 0 0,0 0 0,1 0 0,-1-1 0,0 1 0,1 0 0,0-1 0,0 1 0,0-1 0,3 3 0,-1-1 0,0-1 0,1 0 0,-1 0 0,1-1 0,0 1 0,-1-1 0,1 0 0,10 3 0,1-2 0,1 0 0,-1-1 0,0-1 0,1 0 0,22-3 0,-35 2 0,0-1 0,0 0 0,0 1 1,0-2-1,0 1 0,0 0 0,-1-1 0,1 1 0,0-1 0,-1 0 1,1 0-1,-1-1 0,0 1 0,0-1 0,0 0 0,5-4 0,-3 0 1,-1 0 0,1 1 0,-1-1-1,-1-1 1,1 1 0,-1-1-1,4-14 1,-1-7 1,-1 0 0,-2 0 0,1-45 0,-4-457 25,-8 778-22,0 15-5,7-232 0,1 0 0,5 56 0,-4-78 0,0-1 0,1 1 0,0-1 0,0 1 0,1-1 0,0 0 0,0 0 0,1 0 0,0 0 0,0-1 0,0 1 0,8 8 0,-10-14-73,0 1-1,0-1 1,0 0-1,0 1 1,0-1 0,0 0-1,1 0 1,-1 0-1,0-1 1,1 1-1,-1-1 1,0 1 0,1-1-1,-1 0 1,0 1-1,1-1 1,-1 0 0,1-1-1,-1 1 1,0 0-1,1-1 1,-1 1 0,0-1-1,1 0 1,-1 0-1,0 0 1,0 0 0,0 0-1,0 0 1,2-2-1,13-28-10856</inkml:trace>
</inkml:ink>
</file>

<file path=ppt/ink/ink14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05"/>
    </inkml:context>
    <inkml:brush xml:id="br0">
      <inkml:brushProperty name="width" value="0.05" units="cm"/>
      <inkml:brushProperty name="height" value="0.05" units="cm"/>
      <inkml:brushProperty name="color" value="#FFFFFF"/>
    </inkml:brush>
  </inkml:definitions>
  <inkml:trace contextRef="#ctx0" brushRef="#br0">21 802 31903,'0'2'429,"0"-1"-23,-9-195-375,1 38-33,5-196 2,3 352 0,0 0 0,0 0 0,0 0 0,0-1 0,0 1 0,1 0 0,-1 0 0,0 0 0,0 0 0,0-1 0,0 1 0,0 0 0,1 0 0,-1 0 0,0 0 0,0 0 0,0-1 0,1 1 0,-1 0 0,0 0 0,0 0 0,0 0 0,1 0 0,-1 0 0,0 0 0,0 0 0,0 0 0,1 0 0,-1 0 0,0 0 0,0 0 0,1 0 0,-1 0 0,0 0 0,0 0 0,0 0 0,1 0 0,-1 0 0,2 0 0,1091 0-32,-1109-1 32,0-2 0,-1 0 0,1-1 0,-25-10 0,-5-1 0,0 4-3,33 9 1,0-1 1,1 0-1,-1 0 0,1-2 1,0 1-1,0-2 1,-18-10-1,23 10 5,32 5 10,-6 2-13,0 1 0,0 1 0,0 1 0,31 10 0,76 33 0,-120-45 0,0 1 1,0-1 1,0 1-1,0 0 1,0 1-1,0-1 1,7 7-1,-11-8-1,-1-1 0,1 1 0,-1 0 0,0-1-1,0 1 1,0 0 0,0-1 0,0 1 0,0 0-1,0 0 1,-1 0 0,1 0 0,-1 0 0,1 0-1,-1 0 1,0 0 0,0 0 0,0 0 0,0 0 0,0 0-1,0 0 1,0 0 0,-1 0 0,1 0 0,-2 4-1,-1-2 3,1 1 0,-1-1 0,0 0 0,-1 0 0,1 0 0,-1 0-1,0 0 1,0-1 0,0 1 0,0-1 0,0 0 0,-1 0 0,-8 3 0,-6 6-7,16-10 0,-10 7-64,0-1 0,-19 10 1,10-11-532</inkml:trace>
</inkml:ink>
</file>

<file path=ppt/ink/ink14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08"/>
    </inkml:context>
    <inkml:brush xml:id="br0">
      <inkml:brushProperty name="width" value="0.05" units="cm"/>
      <inkml:brushProperty name="height" value="0.05" units="cm"/>
      <inkml:brushProperty name="color" value="#FFFFFF"/>
    </inkml:brush>
  </inkml:definitions>
  <inkml:trace contextRef="#ctx0" brushRef="#br0">43 453 32255,'-13'36'445,"3"37"-439,3 0-1,6 142 1,2-103-4,1-36-2,0-33 0,-2-1 0,-7 55 0,3-81 0,4-16 0,0 0 0,0-1 0,0 1 0,0 0 0,0 0 0,0 0 0,0 0 0,0 0 0,0 0 0,0 0 0,0 0 0,0 0 0,0 0 0,0 0 0,0 0 0,0-1 0,0 1 0,0 0 0,0 0 0,0 0 0,0 0 0,0 0 0,0 0 0,0 0 0,0 0 0,0 0 0,0 0 0,0 0 0,0 0 0,0 0 0,0-1 0,0 1 0,-1 0 0,1 0 0,0 0 0,0 0 0,0 0 0,0 0 0,0 0 0,0 0 0,0 0 0,0 0 0,0 0 0,0 0 0,0 0 1,0 0-1,-1 0 0,1 0 0,0 0 0,0 0 0,0 0 0,0 0 0,0 0 0,0 0 0,0 0 0,0 0 0,0 0 0,0 0 0,0 0 0,0 0 0,-1 0 0,1 0 0,0 1 0,0-1 0,0 0 0,0 0 0,0 0 0,0 0 0,0 0 0,-3-32-4,3 15 3,7-332-12,-2 263 14,5 0 0,21-89 1,-29 168-2,0 0 1,0 0 0,0-1 0,1 1-1,0 1 1,1-1 0,-1 0-1,1 1 1,1 0 0,-1 0 0,11-11-1,-11 14 1,0 0-1,1-1 0,0 1 0,-1 1 1,1-1-1,0 1 0,1 0 0,-1 0 1,0 0-1,0 1 0,1 0 1,-1 0-1,1 0 0,-1 1 0,1 0 1,8 0-1,-11 1 0,0 0 1,1 0-1,-1 0 0,0 0 1,0 0-1,0 1 0,0-1 1,0 1-1,0 0 0,0 0 0,-1 0 1,1 1-1,-1-1 0,1 0 1,-1 1-1,0 0 0,0-1 1,0 1-1,0 0 0,0 0 1,-1 0-1,0 0 0,1 1 1,0 2-1,3 8 2,-1 0-1,0-1 1,-1 1-1,2 24 1,-3-16-4,-1-1 0,-1 1 0,-4 29 0,3-42 1,-1 0 1,0 0-1,-1 0 0,0-1 0,0 1 1,-1-1-1,1 0 0,-2 0 0,1 0 1,-10 10-1,4-6 1,-1 0 0,0-1 0,0 0 0,-1-1 0,-1-1 0,0 0 0,0-1 0,-1 0 0,0-1 0,-15 6 0,24-12-3,47-1-4,76-11 0,-102 8 7,1 0 0,-1-1 0,-1-1 0,1 0 1,-1-1-1,0-1 0,24-14 0,-35 17 0,1 1 1,-1-1-1,0 0 0,0 0 1,-1 0-1,1-1 0,-1 1 1,1-1-1,-2 0 0,1 0 0,0 0 1,-1 0-1,0-1 0,0 1 1,-1-1-1,1 1 0,0-7 1,0-9 1,-1-1 0,0 0 0,-3-25 1,0-1-2,3-130 2,-1 176-3,0-1 1,0 0-1,0 0 1,1 0 0,-1 1-1,1-1 1,0 0-1,-1 0 1,1 1-1,1-1 1,-1 1 0,0-1-1,1 1 1,-1-1-1,1 1 1,0 0 0,0 0-1,0 0 1,0 0-1,0 0 1,0 0-1,3-1 1,0 0-1,0 1 0,1 0 0,-1 0 0,1 0 0,0 1 0,0 0 0,-1 0 0,1 0 0,0 1 0,7 0 0,-6 0 0,0-1 0,-1 2 0,1-1 0,0 1 0,0-1 0,-1 2 0,1-1 0,0 1 0,-1 0 0,1 1 0,-1-1 0,0 1 0,0 0 0,0 1 0,0 0 0,-1-1 0,1 2 0,-1-1 0,0 1 0,0 0 0,-1 0 0,0 0 0,1 0 0,-2 1 0,7 11 0,-5-5 0,0 0 0,0 1 0,-2 0 0,0 0 0,0 0 0,-1 1 0,0-1 0,-2 0 0,1 1 0,-2-1 0,1 1 0,-2-1 0,0 0 0,-1 0 0,0 0 0,0 0 0,-9 19 0,-3-5 0,10-20 0,1 1 0,0 1 0,0-1 0,0 1 0,1-1 0,0 1 0,1 0 0,0 0 0,-1 18 0,3-26 0,-1 0 0,1 0-1,1 0 1,-1 0 0,0 0 0,0 0-1,0 0 1,0 0 0,1 0 0,-1 0-1,1 0 1,-1 0 0,1 0 0,-1 0-1,1 0 1,-1 0 0,1 0 0,0 0 0,-1-1-1,1 1 1,0 0 0,0 0 0,0-1-1,-1 1 1,1-1 0,0 1 0,0-1-1,2 1 1,30 3-9,-25-3 9,18 0 0,5 0 0,-1-1 0,42-4 0,-68 3 0,0 0 1,0-1-1,-1 1 0,1-1 1,0 1-1,-1-1 0,1 0 1,-1-1-1,1 1 0,-1 0 1,0-1-1,0 0 0,0 0 0,0 0 1,-1 0-1,1 0 0,-1-1 1,0 1-1,1-1 0,-2 1 1,1-1-1,0 0 0,-1 0 1,2-7-1,1-6 2,-1 0-1,-1 0 1,0 0-1,-1-25 1,-3 1-2,1 14 0,4-48 0,-3 69 0,1 0 0,0 1 0,0-1 0,0 1 0,1-1 0,0 1 0,0-1 0,1 1 0,-1 0 0,1 0 0,0 0 0,0 0 0,1 1 0,4-6 0,-3 7-1,0 0 0,0 0 0,0 0 0,1 1 0,-1 0 0,0 0 0,1 0 0,-1 1 0,1 0 1,0 0-1,0 0 0,-1 1 0,1-1 0,0 1 0,10 2 0,0-2 0,-16 0 1,1 0 0,-1 1 0,0-1 0,0 0 0,1 0 0,-1 1 0,0-1 0,1 0 0,-1 0 0,0 1 0,0-1 0,1 0 0,-1 1 0,0-1 0,0 0 0,0 1 0,0-1 0,1 0 0,-1 1 0,0-1 0,0 0 0,0 1 0,0-1 0,0 0 0,0 1 0,0-1 0,0 1 0,0-1 0,0 0 0,0 1 0,0-1 0,0 0 0,0 1 0,-1-1 0,1 0 0,0 1 0,0 0 0,0 0 0,-1 0 0,1-1 0,0 1 0,0 0 0,-1 0 0,1-1 0,0 1 0,-1 0 0,1-1 0,-1 1 0,1-1 0,-1 1 0,1 0 0,-1-1 0,1 1 0,-1-1 0,0 1 0,1-1 0,-1 0 0,0 1 0,0 0 0,-6 0 0,1 1 0,0 0 1,-1 0-1,1 1 0,0 0 0,0 0 0,1 0 0,-1 1 1,1-1-1,-1 2 0,1-1 0,1 0 0,-6 7 0,4-4 1,1 1 0,-1 0-1,2 0 1,-1 0 0,1 1-1,1 0 1,0-1-1,-3 14 1,0 8 1,2 0-1,1 1 1,1 0-1,5 47 1,-3-75-2,0 1 0,0-1 0,1 0 0,-1 0 0,1 1 0,0-1 0,0 0 0,0 0 0,1 0 0,-1 0 0,1 0 0,-1 0 0,1 0 0,0-1 0,0 1 0,0-1 0,1 1 0,-1-1 0,0 0 0,1 0 0,0 0 0,-1 0 0,1 0 0,0 0 0,0-1 0,0 0 0,0 1 0,6 0 0,6 2 0,0-2 0,0 0 0,0 0 0,30-2 0,-29 0 0,-10 0 0,-1 0 0,1-1 1,-1 1-1,1-1 0,-1-1 0,0 1 0,1-1 1,-1 0-1,0 0 0,0 0 0,0-1 0,0 1 1,0-1-1,-1 0 0,5-5 0,-3 3 2,-1-1 0,0 0-1,0 0 1,0-1 0,-1 1-1,0-1 1,0 0 0,-1 0 0,5-14-1,-3 5 0,-1-1 1,-1 0-1,0 0 0,-2 0 0,0 0 0,0 0 0,-2 0 1,0 0-1,-5-24 0,4 31-1,-2-1 0,1 0 0,-1 1 0,-1-1 0,0 1 0,0 1 0,-1-1 0,-14-16 0,16 21 0,0 0 0,0 0 0,0 1 0,-1 0 0,1 0 0,-1 0 0,0 1 0,-1-1 0,1 1 0,-1 1 0,1-1 0,-1 1 0,0-1 0,0 2 0,0-1 0,0 1 0,-11-2 0,14 4 0,1-1 0,0 0 0,0 1 0,0-1 0,0 1 0,0 0 0,1-1 0,-1 1 0,0 0 0,0 0 0,0 0 0,1 1 0,-1-1 0,0 0 0,1 0 0,-1 1 0,1-1 0,0 1 0,-1 0 0,1-1 0,0 1 0,0 0 0,0 0 0,0 0 0,0 0 0,1-1 0,-1 1 0,1 0 0,-1 0 0,1 0 0,-1 3 0,-1 9 0,0 0 0,1 0 0,1 21 0,0-23 0,0 8 0,0 0 0,2 1 0,5 28 0,-4-40 0,-1 0 0,2 0 0,-1 0 0,1-1 0,0 0 0,1 0 0,0 0 0,0 0 0,13 13 0,-12-15 0,1 1 0,-1-1 0,2-1 0,-1 1 0,1-1 0,-1 0 0,1-1 0,1 0 0,-1 0 0,1-1 0,-1 0 0,1-1 0,0 0 0,0 0 0,0 0 0,0-2 0,0 1 0,0-1 0,1 0 0,-1-1 0,0 0 0,15-3 0,-19 2 0,1 0 0,-1 0 0,0 0 0,0 0 0,0-1 0,0 0 0,0 0 0,-1 0 0,1-1 0,-1 1 0,0-1 0,0 0 0,0-1 0,-1 1 0,1 0 0,-1-1 0,0 0 0,-1 0 0,1 0 0,2-7 0,1-3 0,-1-1 0,0 1 0,-1-1 0,-1 1 0,-1-1 0,1-17 0,-2-114 0,-5 125 0,4 21 0,0 1 0,0 0 0,0-1 0,0 1 0,0 0 0,0-1 0,-1 1 0,1 0 0,0-1 0,0 1 0,0 0 0,0 0 0,0-1 0,-1 1 0,1 0 0,0 0 0,0-1 0,0 1 0,-1 0 0,1 0 0,0-1 0,0 1 0,-1 0 0,1 0 0,0 0 0,-1 0 0,1 0 0,0-1 0,0 1 0,-1 0 0,1 0 0,0 0 0,-1 0 0,1 0 0,0 0 0,-1 0 0,1 0 0,0 0 0,-1 0 0,1 0 0,0 0 0,-1 0 0,1 1 0,-3 2 0,1 4 0,0-1 0,1 1 0,-1 0 0,1 0 0,1 0 0,-1 0 0,1 0 0,0 0 0,2 9 0,-1 10 0,-1 6 0,-1-10 0,1 0 0,1 0 0,1 0 0,6 29 0,-6-45 0,0 1 0,1-1 0,-1 1 0,1-1 0,1 0 0,-1 0 0,1 0 0,0 0 0,0-1 0,0 1 0,1-1 0,0 0 0,0-1 0,0 1 0,1-1 0,0 0 0,0 0 0,7 3 0,-4-3 0,-1 0 0,2-1 0,-1 1 0,0-2 0,1 1 0,-1-1 0,1-1 0,0 0 0,-1 0 0,13-1 0,-17 0 0,-1-1 0,0 1 0,1-1 0,-1 0 0,1-1 0,-1 1 0,0-1 0,0 1 0,0-1 0,0 0 0,0-1 0,0 1 0,0-1 0,-1 0 0,1 0 0,-1 0 0,0 0 0,0 0 0,0-1 0,0 1 0,-1-1 0,1 0 0,3-7 0,-1-2 0,-1-1 0,0 1 0,0-1 0,-2 0 0,3-25 0,-4-72 0,-2 93 0,1 9 0,0-1 0,-1 1 0,0 0 0,0 0 0,-1 0 0,-1-1 0,1 2 0,-2-1 0,1 0 0,-1 1 0,0-1 0,-1 1 0,0 0 0,0 0 0,-9-9 0,14 16 0,-1 1 0,1-1 0,-1 1 0,0-1 0,1 1 0,-1-1 0,1 1 0,-1-1 0,0 1 0,1 0 0,-1-1 0,0 1 0,1 0 0,-1 0 0,0-1 0,0 1 0,1 0 0,-1 0 0,0 0 0,0 0 0,1 0 0,-1 0 0,0 0 0,0 0 0,1 0 0,-1 0 0,0 1 0,0-1 0,1 0 0,-1 0 0,0 1 0,1-1 0,-1 1 0,0-1 0,1 0 0,-1 1 0,1-1 0,-1 1 0,0-1 0,1 1 0,-1 0 0,1-1 0,0 1 0,-1-1 0,1 1 0,-1 0 0,1-1 0,0 1 0,0 0 0,-1 0 0,1-1 0,0 1 0,0 1 0,-8 37 0,6-21 0,1 0 0,1-1 0,1 1 0,0 0 0,2-1 0,7 32 0,-8-44 0,-1 1 0,1-1 0,1 0 0,-1 0 0,1 0 0,0 0 0,0-1 0,0 1 0,1-1 0,0 0 0,0 0 0,0 0 0,0 0 0,0-1 0,1 1 0,0-1 0,-1 0 0,1-1 0,0 1 0,0-1 0,1 0 0,-1 0 0,0-1 0,1 1 0,9 0 0,-2 0 0,1-1 0,0 0 0,-1-1 0,1 0 0,0-1 0,-1-1 0,22-5 0,-30 6 0,-1-1 0,1 1 0,-1-1 0,0 0 0,0-1 0,1 1 0,-2-1 0,1 0 0,0 0 0,0 0 0,-1 0 0,0 0 0,1-1 0,-1 0 0,-1 0 0,1 0 0,-1 0 0,1 0 0,-1 0 0,0 0 0,0-1 0,-1 1 0,0-1 0,1 0 0,-1-4 0,3-22 0,-2 0 0,-4-62 0,2 88 0,0 0 0,-1 1 0,1-1 0,-1 1 0,0 0 0,-1-1 0,1 1 0,-1 0 0,1-1 0,-1 1 0,-1 0 0,1 0 0,-1 1 0,1-1 0,-1 0 0,-3-3 0,6 8 0,0-1 0,0 0 0,0 0 0,0 0 0,0 0 0,0 1 0,0-1 0,0 0 0,0 0 0,0 0 0,0 0 0,0 1 0,0-1 0,0 0 0,0 0 0,0 0 0,0 1 0,0-1 0,-1 0 0,1 0 0,0 0 0,0 0 0,0 0 0,0 1 0,0-1 0,0 0 0,0 0 0,0 0 0,-1 0 0,1 0 0,0 0 0,0 1 0,0-1 0,0 0 0,-1 0 0,1 0 0,0 0 0,0 0 0,0 0 0,0 0 0,-1 0 0,1 0 0,0 0 0,0 0 0,0 0 0,0 0 0,-1 0 0,1 0 0,0 0 0,0 0 0,0 0 0,0 0 0,-1 0 0,1 0 0,0 0 0,0 0 0,0 0 0,0-1 0,-1 1 0,1 0 0,0 0 0,0 0 0,0 0 0,0 0 0,0 0 0,-1-1 0,-1 191 0,4-98 0,-2-82 0,-1-1 0,1 0 0,1-1 0,0 1 0,3 16 0,-3-23 0,-1 0 0,1 0 0,0 0 0,0 0 0,0 0 0,0 0 0,0-1 0,0 1 0,0 0 0,1-1 0,-1 1 0,0-1 0,1 1 0,0-1 0,-1 0 0,1 0 0,0 1 0,-1-1 0,1 0 0,0-1 0,0 1 0,0 0 0,0 0 0,0-1 0,0 0 0,3 1 0,9 1 0,-1-1 0,25-1 0,-35 0 0,0-1 0,1 1 0,-1-1 0,0 1 0,1-1 0,-1 0 0,0 0 0,0-1 0,0 1 0,0 0 0,0-1 0,0 0 0,0 0 0,0 0 0,-1 0 0,1 0 0,1-3 0,3-4 0,-1-1 0,-1 1 0,0-1 0,0 0 0,-1-1 0,-1 1 0,1-1 0,-2 1 0,2-12 0,1-17 0,0-49 0,-4 54 0,8-58 0,-9 91 0,0 0 0,0 0 0,0 0 0,0 0 0,1-1 0,-1 1 0,0 0 0,1 0 0,-1 0 0,0 0 0,1 1 0,-1-1 0,1 0 0,0 0 0,-1 0 0,1 0 0,0 0 0,-1 1 0,1-1 0,0 0 0,0 1 0,0-1 0,0 0 0,0 1 0,0-1 0,0 1 0,0-1 0,1 1 0,-1 0 0,1 0 0,0 0 0,0 1 0,0-1 0,-1 0 0,1 1 0,0 0 0,0-1 0,-1 1 0,1 0 0,-1 0 0,1 0 0,-1 0 0,3 2 0,5 4 0,-1 1 0,0 0 0,12 17 0,27 31 0,-51-60 0,1 0 0,-1 0 0,0 0 0,0 1 0,0 0 0,0-1 0,-1 1 0,0 1 0,1-1 0,-1 1 0,0 0 0,0 0 0,0 0 0,0 0 0,-1 1 0,1 0 0,0 0 0,-1 1 0,1 0 0,0-1 0,-1 2 0,1-1 0,0 1 0,-8 1 0,11-1 0,-1 0 0,1 0 0,-1 1 0,1-1 0,-1 1 0,1 0 0,0-1 0,0 1 0,0 0 0,0 0 0,0 1 0,0-1 0,1 0 0,-1 0 0,1 1 0,0-1 0,-1 1 0,1-1 0,0 1 0,0 3 0,-3 5 0,1 0 0,1 0 0,-2 19 0,2 8 0,1 0 0,4 48 0,-2-81 0,0 0 0,0 1 0,0-1 0,1 0 0,-1 0 0,1 0 0,1 0 0,-1 0 0,1 0 0,-1 0 0,1-1 0,1 0 0,-1 1 0,1-1 0,-1 0 0,1-1 0,0 1 0,1-1 0,-1 1 0,1-1 0,-1-1 0,1 1 0,9 3 0,-1-1 0,0-1 0,1-1 0,-1 0 0,1-1 0,0 0 0,0-1 0,27-1 0,-38-1 0,0 1 0,0-1 0,0 0 0,0 0 0,-1 0 0,1 0 0,0-1 0,0 1 0,-1-1 0,1 0 0,-1 0 0,0 1 0,1-2 0,-1 1 0,0 0 0,0 0 0,0-1 0,-1 1 0,1-1 0,0 1 0,-1-1 0,0 0 0,0 1 0,0-1 0,0 0 0,1-3 0,3-11 0,-1 1 0,-1-1 0,2-24 0,2-295 0,-9 199 0,3 75 0,0 22 0,-8 87 0,-4 43 0,-9 114 0,19-170 0,0-5 0,0 1 0,3-1 0,5 37 0,-6-57 0,1 0 0,1 0 0,0-1 0,0 1 0,1-1 0,0 0 0,0 0 0,1 0 0,0-1 0,0 1 0,0-1 0,1 0 0,1-1 0,12 11 0,-13-12 0,0-1 0,0-1 0,0 1 0,0-1 0,1 0 0,-1 0 0,1-1 0,0 0 0,10 2 0,3-1 0,0-2 0,22 0 0,-42-1 0,3 0 0,0 0 0,-1-1 0,1 1 0,0 0 0,0-1 0,-1 0 0,1 0 0,0 1 0,-1-2 0,1 1 0,-1 0 0,1 0 0,-1-1 0,0 1 0,0-1 0,1 0 0,-1 0 0,2-2 0,-1-1 0,0 1 0,0-1 0,0 0 0,0 0 0,-1 0 0,0 0 0,0 0 0,2-10 0,0-7 0,0-1 0,-2 0 0,-1-34 0,-1 48 0,1-65 0,-3-88 0,2 161 0,-1-1 0,1 0 0,0 0 0,-1 0 0,1 0 0,-1 1 0,1-1 0,-1 0 0,0 0 0,0 1 0,0-1 0,-1-1 0,1 2 0,1 1 0,-1-1 0,1 1 0,-1-1 0,1 1 0,-1 0 0,1-1 0,-1 1 0,0 0 0,1-1 0,-1 1 0,1 0 0,-1 0 0,0 0 0,1 0 0,-1-1 0,0 1 0,1 0 0,-1 0 0,0 0 0,1 0 0,-1 1 0,-1-1 0,0 1 0,0 0 0,1 0 0,-1 0 0,0 0 0,0 0 0,0 0 0,1 1 0,-1-1 0,1 1 0,-1-1 0,1 1 0,-1 0 0,1 0 0,0-1 0,0 1 0,0 0 0,0 0 0,0 0 0,0 3 0,-5 15 0,0 0 0,2 0 0,1 1 0,-2 32 0,6 85 0,-1-135 0,0 1 0,0 1 0,0-1 0,0 1 0,1-1 0,0 1 0,0-1 0,0 0 0,1 1 0,-1-1 0,1 0 0,0 0 0,0 0 0,1 0 0,-1 0 0,1-1 0,-1 1 0,1-1 0,0 0 0,1 1 0,-1-1 0,1-1 0,-1 1 0,1 0 0,0-1 0,0 0 0,0 0 0,0 0 0,0 0 0,0-1 0,1 0 0,-1 1 0,0-2 0,1 1 0,-1 0 0,1-1 0,7 0 0,1 0 0,-1 0 0,1-1 0,-1 0 0,21-6 0,-27 5 0,0 0 0,-1 0 0,1-1 0,-1 0 0,0 0 0,0 0 0,0-1 0,-1 0 0,1 0 0,-1 0 0,6-7 0,0-1 0,-1 0 0,-1-1 0,0 1 0,-1-2 0,0 1 0,9-28 0,-5 2 0,8-48 0,-4 10 0,-15 75 0,1 1 0,-1-1 0,1 1 0,-1-1 0,1 1 0,0-1 0,0 1 0,0-1 0,-1 1 0,1-1 0,1 1 0,-1 0 0,0 0 0,0-1 0,0 1 0,2-1 0,-2 1 0,0 1 0,0 0 0,0 0 0,0-1 0,0 1 0,0 0 0,-1 0 0,1 0 0,0 0 0,0 0 0,0 0 0,0 0 0,0 1 0,0-1 0,0 0 0,-1 0 0,1 1 0,0-1 0,0 0 0,0 1 0,-1-1 0,1 1 0,0-1 0,0 1 0,-1-1 0,1 1 0,0 0 0,-1-1 0,1 1 0,-1 0 0,1-1 0,-1 1 0,1 1 0,6 8 0,-1 1 0,0 0 0,-1 0 0,0 1 0,0 0 0,4 23 0,-2-2 0,4 49 0,-7 71 0,-5-148 0,0 0 0,0 0 0,0 0 0,-1 0 0,0 0 0,0 0 0,0 0 0,0-1 0,-1 1 0,1-1 0,-1 1 0,-1-1 0,1 0 0,0 0 0,-1-1 0,0 1 0,0-1 0,0 1 0,-7 3 0,3-2 0,0 0 0,0-1 0,-1 0 0,0 0 0,0-1 0,0 0 0,0-1 0,0 0 0,0 0 0,-12 0 0,9-1-2,3 0-14,1-1 1,0 0 0,-1 0-1,1-1 1,0 0 0,-12-3 0,-25-21-340</inkml:trace>
</inkml:ink>
</file>

<file path=ppt/ink/ink14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09"/>
    </inkml:context>
    <inkml:brush xml:id="br0">
      <inkml:brushProperty name="width" value="0.05" units="cm"/>
      <inkml:brushProperty name="height" value="0.05" units="cm"/>
      <inkml:brushProperty name="color" value="#FFFFFF"/>
    </inkml:brush>
  </inkml:definitions>
  <inkml:trace contextRef="#ctx0" brushRef="#br0">143 12 31550,'-2'-2'70,"-1"1"0,1 0 0,-1-1-1,1 1 1,-1 0 0,0 0-1,1 1 1,-1-1 0,0 0 0,0 1-1,1 0 1,-1-1 0,0 1-1,0 0 1,0 1 0,-2-1 0,0 1-76,0-1 1,1 1 0,-1 0 0,1 1 0,0-1 0,-1 1 0,1 0 0,0 0-1,-6 3 1,6-1 5,0-1 1,0 1-1,1 0 0,0 0 0,-1 0 0,1 0 0,1 1 1,-1-1-1,1 1 0,0-1 0,0 1 0,0 0 0,0 0 1,1 0-1,0 0 0,0 0 0,0 0 0,1 0 0,0 1 0,0 7 1,0-8-1,1-1 0,-1 1 0,1 0 0,0-1-1,1 1 1,-1 0 0,1-1 0,0 0 0,0 1 0,0-1 0,1 0 0,-1 0 0,1 0 0,0 0 0,0-1 0,0 1 0,1-1 0,-1 0 0,1 0 0,0 0 0,0 0 0,7 3 0,1-1 4,0 0 0,1-1-1,-1-1 1,1 0 0,0-1 0,0 0-1,0-1 1,0 0 0,0-1 0,0-1 0,19-3-1,-31 4-2,1-1 0,-1 1 0,1-1 0,-1 0 0,1 0 0,-1 0 0,1 0 0,-1 0 0,0 0 0,1 0 0,-1 0 0,0-1 0,0 1 0,0 0 0,0-1-1,0 1 1,0-1 0,-1 1 0,1-1 0,0 1 0,-1-1 0,1 1 0,-1-1 0,1 0 0,-1 1 0,0-1 0,0 0 0,0 0 0,0 1 0,0-1 0,0 0 0,0 1 0,-1-1-1,1 0 1,-1-1 0,0-3-1,0 1 0,-1 0 1,1 0-1,-1 0 0,0 1 0,0-1 0,0 0 0,-1 1 0,0-1 0,-5-6 0,1 5 0,0-1 0,-1 1 0,0 1 0,0 0 0,-17-9 0,20 12 0,0 0 0,0 0-1,0 0 1,0 1-1,0-1 1,0 2-1,-1-1 1,1 0-1,0 1 1,0 0 0,-1 0-1,-9 2 1,14-1-12,-1 0 1,0 0 0,0 0 0,1 0-1,-1 0 1,1 0 0,-1 1 0,1-1-1,-1 1 1,1-1 0,0 1 0,0-1-1,0 1 1,0 0 0,0-1 0,0 1-1,0 0 1,1 0 0,-1 0 0,0 0 0,1 0-1,0 0 1,-1 0 0,1 0 0,0 0-1,0 0 1,0 0 0,1 3 0,-1 0-85,-1 44-1430</inkml:trace>
</inkml:ink>
</file>

<file path=ppt/ink/ink14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11"/>
    </inkml:context>
    <inkml:brush xml:id="br0">
      <inkml:brushProperty name="width" value="0.05" units="cm"/>
      <inkml:brushProperty name="height" value="0.05" units="cm"/>
      <inkml:brushProperty name="color" value="#FFFFFF"/>
    </inkml:brush>
  </inkml:definitions>
  <inkml:trace contextRef="#ctx0" brushRef="#br0">189 428 31775,'0'-10'326,"-1"-10"152,1 19-474,0 0 0,0 1 0,0-1 1,-1 1-1,1-1 0,0 0 0,-1 1 0,1-1 1,-1 1-1,1-1 0,0 1 0,-1 0 0,1-1 1,-1 1-1,1-1 0,-1 1 0,1 0 0,-1-1 0,0 1 1,1 0-1,-1 0 0,1-1 0,-1 1 0,0 0 1,1 0-1,-1 0 0,0 0 0,0 0 0,-4-1-3,0 1 0,1 0 0,-1 0 0,0 1-1,0-1 1,1 1 0,-1 0 0,0 1 0,1-1-1,-1 1 1,1-1 0,0 2 0,-1-1 0,1 0-1,0 1 1,0-1 0,1 1 0,-5 4 0,1 1-1,0 0 0,0 1 1,1 0-1,0 0 1,0 0-1,1 1 1,-4 10-1,3-6 0,1 0 0,0 0 0,0 1 0,2 0 0,0-1 0,1 1 0,0 0 0,1 0 0,1 1 0,0-1 0,4 24 0,-3-37 0,-1 1 1,1 0-1,1 0 0,-1-1 0,0 1 1,1-1-1,-1 1 0,1-1 1,0 1-1,0-1 0,0 0 0,0 0 1,0 0-1,0 0 0,0 0 0,1-1 1,-1 1-1,1-1 0,-1 1 1,1-1-1,0 0 0,0 0 0,5 1 1,4 0 0,1 0 1,0 0 0,-1-2 0,17 0-1,-12 0 0,-12-1 0,1 1-1,-1-1 1,1 0-1,-1 0 1,1-1-1,-1 0 1,0 0-1,1 0 1,-1 0 0,0-1-1,0 0 1,-1 0-1,1 0 1,-1-1-1,0 1 1,1-1 0,-1 0-1,-1 0 1,1-1-1,-1 1 1,0-1-1,5-9 1,-2 3 1,-1 0 0,0-1 0,0 1 0,-2-1-1,1 0 1,-2 0 0,1-1 0,-2 1 0,1-19 0,-2 20-2,0 0 0,-1 0 0,0 1 0,0-1 0,-2 0 0,1 1 0,-1-1 0,-1 1 0,0 0 0,0 0 0,-1 0 0,0 0 0,0 1 0,-1 0 0,-1 0 0,0 1 0,0 0 0,0 0 0,-1 0 0,-12-9 0,16 14 0,0 1 0,0-1 0,0 1 0,-1-1 0,1 1 0,0 1 0,-1-1 0,0 0 0,1 1 0,-1 0 0,0 0 0,1 1 0,-9-1 0,10 1 0,1 1 0,-1-1 0,1 0 0,0 1 0,0 0 0,-1-1 0,1 1 0,0 0 0,0 0 0,0 0 0,0 1 0,0-1 0,0 0 0,0 1 0,0 0 0,0-1 0,1 1 0,-1 0 0,1 0 0,-1-1 0,1 1 0,0 0 0,0 1 0,0-1 0,0 0 0,0 0 0,-1 5 0,-2 5-1,1 0-1,0 1 1,1 0 0,0 0-1,1 0 1,1 0 0,0 0-1,1 0 1,0 0 0,1 0-1,0-1 1,1 1 0,0 0-1,1-1 1,1 0 0,0 0-1,0 0 1,1-1 0,1 1-1,0-2 1,1 1 0,0-1-1,11 12 1,-10-14 1,0 0 0,0-1 0,1-1 0,-1 1 0,2-1 0,-1-1 0,0 0 0,1-1 0,0 0 0,0 0 0,0-1 0,1-1 0,-1 0 0,1 0 0,-1-1 0,1-1 0,-1 0 0,13-1 0,-19 0 1,-1 0 1,1 0-1,-1 0 0,0-1 1,0 0-1,0 0 0,0 0 1,0 0-1,0 0 1,0-1-1,0 1 0,-1-1 1,0 0-1,1 0 0,-1-1 1,0 1-1,-1-1 0,1 1 1,0-1-1,-1 0 0,2-5 1,5-7-2,-2-1 1,0 0-1,9-35 1,1-48-1,-14 78 0,0-1 0,1 0 0,2 1 0,10-31 0,-15 52 0,-1 0 0,0 1 0,1-1 0,-1 0 0,0 0 0,1 0 0,-1 1 0,1-1 0,-1 0 0,1 1 0,0-1 0,-1 0 0,1 1 0,0-1 0,-1 1 0,1-1 0,0 1 0,0-1 0,-1 1 0,1 0 0,0-1 0,0 1 0,0 0 0,0 0 0,-1-1 0,1 1 0,0 0 0,1 0 0,-1 0 0,0 1 0,1-1 0,-1 1 0,0-1 0,0 1 0,0 0 0,0-1 0,0 1 0,-1 0 0,1 0 0,0-1 0,0 1 0,0 0 0,-1 0 0,1 0 0,0 0 0,-1 0 0,1 0 0,-1 0 0,1 0 0,-1 1 0,1 1 0,12 44 0,-3 1 0,7 87 0,-4-28 0,-13-106 0,0 0 0,0 0 0,0 1 0,0-1 0,0 0 0,1 0 0,-1 1 0,0-1 0,0 0 0,1 0 0,-1 0 0,1 0 0,0 0 0,-1 0 0,1 1 0,0-1 0,-1 0 0,1-1 0,0 1 0,0 0 0,0 0 0,0 0 0,0 0 0,0-1 0,0 1 0,0 0 0,0-1 0,1 1 0,0-1 0,0-1 0,0 1 0,0-1 0,0 1 0,-1-1 0,1 0 0,0 0 0,-1 0 0,1 0 0,0 0 0,-1 0 0,1 0 0,-1 0 0,0-1 0,1 1 0,-1 0 0,0-1 0,0 1 0,1-3 0,9-11 0,-1 0 0,-1-1 0,0 0 0,12-32 0,16-74 0,3-6 0,-34 116 0,-3 13 0,-2 14 0,-2-13 0,1 28 0,0 23 0,7 63 0,-5-102 0,0 1 0,1-1 0,1 0 0,0 0 0,1 0 0,0 0 0,1-1 0,0 0 0,13 18 0,-16-27 0,0-1 0,0 1 0,1-1 0,0 0 0,0 0 0,0 0 0,0 0 0,0-1 0,0 1 0,1-1 0,-1 0 0,1-1 0,-1 1 0,1-1 0,0 0 0,0 0 0,-1 0 0,1-1 0,0 0 0,0 0 0,0 0 0,0 0 0,0-1 0,-1 0 0,7-1 0,-1-1 0,0 0 0,0 0 0,0-1 0,0 0 0,-1-1 0,0 0 0,0 0 0,0-1 0,0 0 0,11-12 0,-9 7 0,-1-1 0,-1-1 0,0 0 0,-1 0 0,0 0 0,-1-1 0,-1 0 0,0-1 0,-1 1 0,0-1 0,-2 0 0,3-16 0,1-22 0,-3 1 0,-2-62 0,-2 92 0,0-1 0,1-1 0,-2-1 0,-3-25 0,3 44 0,0 1 0,0-1 0,-1 1 0,1 0 0,-1-1 0,0 1 0,-1 0 0,1 0 0,-1 0 0,0 1 0,0-1 0,-1 1 0,1-1 0,-7-5 0,9 9 0,0 0 0,0 0 0,0 0 0,-1 0 0,1 0 0,0 0 0,-1 1 0,1-1 0,0 0 0,-1 1 0,1-1 0,0 1 0,-1-1 0,1 1 0,-1 0 0,1 0 0,-1-1 0,1 1 0,-1 0 0,1 0 0,-1 1 0,-1-1 0,2 1 0,-1 0 0,1-1 0,0 1 0,0 0 0,0 0 0,0 0 0,0 0 0,0 1 0,0-1 0,0 0 0,0 0 0,0 0 0,1 1 0,-1-1 0,0 1 0,1-1 0,-1 0 0,1 2 0,-3 10 0,1-1 0,0 1 0,1-1 0,0 15 0,1-21 0,-1 62 0,3-1 0,12 68 0,-9-99 0,3-1 0,0 0 0,3 0 0,1-1 0,25 52 0,-32-76 0,1 0 0,1 0 0,-1-1 0,2 0 0,-1 0 0,12 10 0,-14-15 0,0 0 0,0 0 0,1 0 0,-1 0 0,1-1 0,0 0 0,0-1 0,0 1 0,1-1 0,-1 0 0,1-1 0,8 2 0,-2-1 0,-1-2 0,0 1 0,0-1 0,0-1 0,0 0 0,14-4 0,-20 4 0,0-1 0,0 0 0,-1-1 0,1 0 0,0 0 0,-1 0 0,0 0 0,0-1 0,0 0 0,0 0 0,0 0 0,-1 0 0,6-8 0,0-2 0,-1 1 0,-1-2 0,0 1 0,-1-1 0,0 0 0,-1 0 0,-1-1 0,-1 0 0,5-30 0,-3-10 0,-2-91 0,-4 124 0,-4 135 0,3 96 0,1-204 0,1 0 0,0 1 0,1-1 0,-1 0 0,1 0 0,-1 0 0,1 0 0,0 0 0,1 0 0,-1-1 0,1 1 0,-1-1 0,1 1 0,0-1 0,0 0 0,1 0 0,-1 0 0,1-1 0,-1 1 0,1-1 0,0 0 0,0 0 0,0 0 0,0 0 0,0-1 0,6 2 0,-4-2 0,-1 1 0,1-1 0,0 0 0,0-1 0,-1 1 0,1-1 0,0 0 0,0-1 0,0 1 0,-1-1 0,1 0 0,0-1 0,-1 1 0,1-1 0,-1 0 0,1-1 0,-1 1 0,0-1 0,0 0 0,5-4 0,-1-2 0,-1-1 0,0 0 0,-1 0 0,0-1 0,0 0 0,-1 0 0,-1-1 0,0 1 0,0-1 0,-1 0 0,-1-1 0,0 1 0,2-17 0,0-12 0,-1 1 0,-3-45 0,-1 72 0,-2 84 0,-18 110 0,-29 74 0,-4 30 0,48-247 0,-29 157 0,32-187 0,-1 0 0,1 0 0,-1-1 0,-5 11 0,7-16 0,0-1 0,0 1 0,0-1 0,0 1 0,0 0 0,-1-1 0,1 0 0,0 1 0,-1-1 0,1 0 0,-1 0 0,1 0 0,-1 0 0,0 0 0,1 0 0,-1 0 0,0 0 0,0-1 0,0 1 0,1-1 0,-1 1 0,-4-1 0,5 0 0,-1 0 0,1-1 0,0 1 0,0-1 0,0 1 0,-1-1 0,1 1 0,0-1 0,0 0 0,0 0 0,0 0 0,0 0 0,0 1 0,0-1 0,1 0 0,-1-1 0,0 1 0,0 0 0,1 0 0,-1 0 0,1 0 0,-1 0 0,1-1 0,-1 1 0,1 0 0,0-1 0,-1-1 0,-6-44 0,6 39 0,-3-184 0,4 133 0,0 44 0,0 0 0,1 0 0,0 0 0,2 1 0,0-1 0,0 1 0,1 0 0,1 0 0,0 0 0,1 0 0,1 1 0,0 0 0,0 0 0,2 1 0,-1 0 0,1 1 0,1-1 0,0 2 0,1-1 0,0 2 0,24-17 0,-13 13-10,0 2 0,1 0-1,1 2 1,-1 0 0,1 2 0,48-9 0,-59 13-18,48-11-337</inkml:trace>
</inkml:ink>
</file>

<file path=ppt/ink/ink14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12"/>
    </inkml:context>
    <inkml:brush xml:id="br0">
      <inkml:brushProperty name="width" value="0.05" units="cm"/>
      <inkml:brushProperty name="height" value="0.05" units="cm"/>
      <inkml:brushProperty name="color" value="#FFFFFF"/>
    </inkml:brush>
  </inkml:definitions>
  <inkml:trace contextRef="#ctx0" brushRef="#br0">266 419 30254,'0'-107'2448,"0"-144"-2383,0 246-65,1 1 0,-1 0 0,1 0 0,0-1 0,0 1 0,2-5 0,3-12 0,-6 21 0,0 0 0,0-1 0,0 1 0,0 0 0,0 0 0,0 0 0,0 0 0,0 0 0,0 0 0,0 0 0,0-1 0,0 1 0,0 0 0,0 0 0,0 0 0,0 0 0,0 0 0,0 0 0,0-1 0,0 1 0,0 0 0,0 0 0,0 0 0,0 0 0,0 0 0,0 0 0,0-1 0,0 1 0,0 0 0,0 0 0,-1 0 0,1 0 0,0 0 0,0 0 0,0 0 0,0 0 0,0 0 0,0 0 0,0-1 0,0 1 0,-1 0 0,1 0 0,0 0 0,0 0 0,0 0 0,0 0 0,0 0 0,0 0 0,0 0 0,-1 0 0,1 0 0,0 0 0,0 0 0,0 0 0,0 0 0,0 0 0,-1 0 0,-2 2 0,0-1 0,1 0 0,-1 1 0,0 0 0,0 0 0,1-1 0,-1 2 0,1-1 0,0 0 0,-1 0 0,1 1 0,0-1 0,0 1 0,1 0 0,-1 0 0,0-1 0,1 1 0,-2 6 0,-22 62 0,16-37 0,2 0 0,2 0 0,-2 42 0,6 109 0,2-101 0,-1 4 0,-3-1 0,-4-1 0,-19 91 0,23-161 0,2-7 0,-1 1 0,0-1 0,0 0 0,-1 0 0,0 0 0,-1 0 0,0-1 0,0 1 0,0-1 0,-1 0 0,-1 0 0,-6 7 0,11-14 0,1 0 0,-1-1 0,0 1 0,0 0 0,0-1 0,0 1 0,0-1 0,0 1 0,0-1 0,0 0 0,0 1 0,0-1 0,0 0 0,0 1 0,0-1 0,0 0 0,0 0 0,0 0 0,0 0 0,0 0 0,-1 0 0,1-1 0,0 1 0,0 0 0,0 0 0,0-1 0,0 1 0,0-1 0,0 1 0,0-1 0,0 1 0,1-1 0,-1 1 0,0-1 0,0 0 0,0 0 0,1 1 0,-1-1 0,0 0 0,0-1 0,-3-3 0,0 0 0,1-1 0,0 1 0,0-1 0,-3-9 0,-1-8 0,1-1 0,2 0 0,0 0 0,2-1 0,0 1 0,3-33 0,-1 47 0,0 3 0,0 1 0,1 0 0,-1-1 0,2 1 0,-1 0 0,0 0 0,1 0 0,0 0 0,1 0 0,0 0 0,-1 1 0,8-11 0,-4 9 0,-1 1 0,1 0 0,1 0 0,-1 0 0,1 1 0,0 0 0,0 0 0,1 1 0,8-5 0,25-8 0,62-17 0,-66 23 0,0-2 0,59-28 0,-85 35 0,-1 0 0,0-1 0,0 0 0,-1-1 0,1 0 0,-2 0 0,1-1 0,-1 0 0,-1 0 0,1-1 0,-2 0 0,12-21 0,54-153 0,-72 181 0,2 1 0,-1-1 0,0 0 0,0 1 0,1-1 0,-1 1 0,1 0 0,0-1 0,0 1 0,0 0 0,0 0 0,0 0 0,0 0 0,1 1 0,2-3 0,-5 5 0,0 0 0,1 0 0,-1 0 0,0-1 0,0 1 0,0 0 0,1 0 0,-1 0 0,0 0 0,0 0 0,0 0 0,0-1 0,-1 1 0,1 0 0,0 0 0,0 0 0,0 0 0,-1-1 0,1 2 0,-8 10 0,1-1 0,-2-1 0,1 1 0,-1-1 0,-11 9 0,6-6 0,1 1 0,-13 17 0,19-20 0,1-1 0,0 1 0,1 0 0,0 1 0,1-1 0,0 1 0,-3 19 0,3-5 0,1 0 0,1 40 0,2-60 0,0 0 0,0 0 0,1 0 0,0 0 0,0 0 0,1 0 0,0 0 0,0-1 0,0 1 0,1-1 0,-1 1 0,1-1 0,1 0 0,-1 0 0,1 0 0,0 0 0,5 5 0,-3-5 0,0 0 0,1-1 0,-1 0 0,1 0 0,0 0 0,1 0 0,-1-1 0,0-1 0,1 1 0,-1-1 0,1 0 0,0-1 0,8 1 0,-14-2 0,14 2 0,-1-1 0,0 0 0,1-1 0,-1-1 0,24-3 0,-35 3 0,-1 0 0,1 0 0,-1 0 0,0-1 0,1 1 0,-1-1 0,0 0 0,0 0 0,0 0 0,0 0 0,0 0 0,-1-1 0,1 1 0,-1-1 0,1 0 0,-1 0 0,0 0 0,0 0 0,0 0 0,-1 0 0,1 0 0,-1-1 0,0 1 0,0 0 0,0-1 0,0 1 0,0-1 0,-1 0 0,1-6 0,0-10 0,0 1 0,-2-1 0,0 0 0,-1 0 0,-1 0 0,0 1 0,-2-1 0,0 1 0,-2 0 0,0 1 0,-1-1 0,0 2 0,-2-1 0,0 1 0,-1 0 0,-13-15 0,21 29 0,0 0 0,0 0 0,0 1 0,0-1 0,-1 1 0,1-1 0,-1 1 0,0 0 0,0 0 0,-5-1 0,7 2 0,1 1 0,-1-1 0,1 1 0,-1 0 0,1-1 0,-1 1 0,1 0 0,-1 0 0,1 0 0,-1 0 0,1 1 0,-1-1 0,0 0 0,1 1 0,0-1 0,-1 1 0,1-1 0,-1 1 0,1-1 0,0 1 0,-1 0 0,1 0 0,0 0 0,0 0 0,-1 0 0,1 0 0,0 0 0,0 0 0,0 1 0,0-1 0,1 0 0,-2 3 0,-1 3 0,0 0 0,1 1 0,0-1 0,0 1 0,1 0 0,0-1 0,-1 14 0,4 62 0,-1-78 0,0 5 0,0 0 0,1 0 0,0 0 0,0 0 0,1-1 0,1 1 0,0-1 0,0 0 0,1 0 0,0 0 0,0 0 0,1-1 0,0 0 0,1 0 0,-1-1 0,2 0 0,-1 0 0,1 0 0,0-1 0,0 0 0,1-1 0,-1 0 0,1 0 0,0-1 0,1 0 0,-1-1 0,1 0 0,18 4 0,-13-5 0,0-1 0,0 0 0,-1-1 0,29-4 0,-39 3 0,1 0 0,-1 0 0,0-1 0,0 1 0,0-1 0,0 0 0,0 0 0,0-1 0,-1 1 0,1-1 0,-1 0 0,0 1 0,1-1 0,-1-1 0,-1 1 0,1 0 0,0-1 0,-1 0 0,0 1 0,4-8 0,0-5 0,0 0 0,-1-1 0,-1 0 0,0 1 0,-2-1 0,2-20 0,-3-107 0,-3 76 0,2 68 0,0-1 0,1 1 0,-1 0 0,0 0 0,0-1 0,0 1 0,0 0 0,0 0 0,0 0 0,0-1 0,0 1 0,0 0 0,0 0 0,0-1 0,0 1 0,0 0 0,0 0 0,0-1 0,0 1 0,0 0 0,0 0 0,0-1 0,0 1 0,0 0 0,0 0 0,0 0 0,-1-1 0,1 1 0,0 0 0,0 0 0,0 0 0,0-1 0,0 1 0,-1 0 0,1 0 0,0 0 0,0 0 0,0-1 0,-1 1 0,1 0 0,0 0 0,0 0 0,-1 0 0,-3 5 0,4-5 0,-4 8 0,0 0 0,1 0 0,0 1 0,1-1 0,-1 0 0,2 1 0,-2 16 0,0 70 0,3-69 0,0-9 0,1 0 0,0 1 0,1-1 0,1 0 0,1 0 0,0 0 0,7 17 0,-9-28 0,1-1 0,-1 1 0,1-1 0,1 0 0,-1 0 0,1 0 0,-1 0 0,1-1 0,1 0 0,-1 1 0,1-2 0,-1 1 0,1 0 0,0-1 0,0 0 0,1 0 0,-1 0 0,1-1 0,-1 0 0,1 0 0,0 0 0,0-1 0,12 2 0,-13-3 0,1 1 0,0-1 0,0 1 0,0-2 0,-1 1 0,1-1 0,0 0 0,9-2 0,-12 1 0,0 1 0,-1-1 0,1 1 0,-1-1 0,1 0 0,-1 0 0,1 0 0,-1 0 0,0-1 0,0 1 0,0-1 0,0 1 0,-1-1 0,1 1 0,-1-1 0,1 0 0,0-4 0,5-15 0,-2 1 0,-1-1 0,-1 0 0,0 1 0,-2-1 0,0 0 0,-4-24 0,3-1 0,0 20 0,0-41 0,-1 63 0,1 0 0,-1-1 0,0 1 0,0 0 0,0 0 0,-1-1 0,0 1 0,0 0 0,-3-5 0,5 10 0,0 0 0,0 0 0,-1 0 0,1 0 0,0-1 0,0 1 0,0 0 0,0 0 0,0 0 0,0 0 0,-1 0 0,1 0 0,0-1 0,0 1 0,0 0 0,0 0 0,0 0 0,-1 0 0,1 0 0,0 0 0,0 0 0,0 0 0,0 0 0,-1 0 0,1 0 0,0 0 0,0 0 0,0 0 0,-1 0 0,1 0 0,0 0 0,0 0 0,0 0 0,0 0 0,-1 0 0,1 0 0,0 1 0,0-1 0,0 0 0,0 0 0,0 0 0,-1 0 0,1 0 0,0 0 0,0 0 0,0 1 0,0-1 0,0 0 0,0 0 0,0 0 0,0 0 0,0 0 0,-1 1 0,1-1 0,0 0 0,0 0 0,0 0 0,0 0 0,0 1 0,0-1 0,0 0 0,0 0 0,0 0 0,0 1 0,0-1 0,0 0 0,0 0 0,0 0 0,1 1 0,-4 15 0,2-1 0,-1 29 0,1 1 0,6 45 0,-4-78 0,1 0 0,0 0 0,1 0 0,0-1 0,1 1 0,0-1 0,1 1 0,0-1 0,1-1 0,0 1 0,0-1 0,15 16 0,-18-23 0,1 0 0,0 0 0,0-1 0,0 1 0,0-1 0,1 0 0,-1 0 0,0-1 0,1 1 0,0-1 0,-1 0 0,1 0 0,0-1 0,-1 1 0,1-1 0,0 0 0,9-2 0,-5 2 0,-7 0 0,1 0 0,-1-1 0,0 1 0,0-1 0,1 1 0,-1-1 0,0 0 0,0 0 0,0 0 0,0 0 0,0-1 0,0 1 0,0-1 0,0 1 0,0-1 0,-1 1 0,1-1 0,0 0 0,-1 0 0,0 0 0,1 0 0,-1 0 0,0 0 0,1-4 0,3-6 0,0-1 0,-2 1 0,4-18 0,-5 23 0,12-90 0,-11 70 0,0 1 0,2 0 0,1 1 0,12-36 0,-17 58 0,0 1 0,0-1 0,0 1 0,1 0 0,-1 0 0,0-1 0,1 1 0,0 0 0,-1 0 0,1 1 0,0-1 0,0 0 0,0 0 0,4-2 0,-2 3 0,0 0 0,0 0 0,0 0 0,0 0 0,0 0 0,0 1 0,0 0 0,7 0 0,-10 0 0,1 0 0,-1 1 0,1-1 0,-1 1 0,1-1 0,-1 1 0,1-1 0,-1 1 0,0 0 0,1 0 0,-1-1 0,0 1 0,1 0 0,-1 0 0,0 0 0,0 1 0,0-1 0,0 0 0,0 0 0,0 1 0,0-1 0,-1 0 0,1 1 0,0-1 0,-1 1 0,1-1 0,-1 1 0,1-1 0,-1 1 0,0-1 0,0 4 0,2 7 0,-1 1 0,0 0 0,-2 13 0,1-11 0,1 10 0,-2 1 0,-1-1 0,0-1 0,-10 37 0,8-45 0,0-1 0,0 0 0,2 1 0,0 0 0,1 0 0,0 0 0,1-1 0,3 19 0,-2-32 0,0 1 0,0-1 0,0 1 0,1-1 0,-1 1 0,1-1 0,-1 0 0,1 0 0,0 0 0,0 0 0,0 0 0,0 0 0,0 0 0,1 0 0,-1-1 0,0 1 0,1-1 0,-1 0 0,1 0 0,-1 0 0,1 0 0,0 0 0,0-1 0,-1 1 0,1-1 0,5 1 0,8 0 0,0 0 0,0-1 0,20-2 0,-33 2 4,-1 0-1,1-1 1,-1 1 0,1-1 0,-1 0-1,1 0 1,-1 0 0,1 0-1,-1 0 1,0 0 0,1-1-1,-1 1 1,0-1 0,0 0 0,0 1-1,0-1 1,2-4 0,-1 2-117,0 0 1,-1 0-1,0 0 0,0-1 1,0 0-1,0 1 1,-1-1-1,0 0 0,1-4 1,0-32-4608</inkml:trace>
</inkml:ink>
</file>

<file path=ppt/ink/ink14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15"/>
    </inkml:context>
    <inkml:brush xml:id="br0">
      <inkml:brushProperty name="width" value="0.05" units="cm"/>
      <inkml:brushProperty name="height" value="0.05" units="cm"/>
      <inkml:brushProperty name="color" value="#FFFFFF"/>
    </inkml:brush>
  </inkml:definitions>
  <inkml:trace contextRef="#ctx0" brushRef="#br0">188 321 31951,'0'-93'765,"-1"92"-764,0 1 0,1-1 0,-1 1-1,0-1 1,1 1 0,-1-1 0,0 1 0,0-1-1,1 1 1,-1 0 0,0 0 0,0-1-1,0 1 1,1 0 0,-1 0 0,0 0 0,0 0-1,0 0 1,1 0 0,-1 0 0,0 0-1,0 0 1,0 0 0,0 0 0,0 1 0,-26 4-3,20-2 2,0 1 0,1 1 0,-1-1 0,1 1 0,0 0 0,0 0 0,1 1 0,0 0 0,0 0 0,0 0 0,0 1 0,1-1 0,-5 11 0,0 2 0,0 1 0,1 0 0,-10 38 0,13-31 0,1 1 0,2-1 0,1 51 0,1-47 0,0-25 0,0 1 0,0 0 0,1 0 0,0 0 0,1-1 0,-1 1 0,1 0 0,0-1 0,1 1 0,5 9 0,-5-12 0,0 0 0,0 0 0,1 0 0,-1 0 0,1 0 0,0-1 0,0 0 0,0 1 0,1-2 0,-1 1 0,1 0 0,-1-1 0,1 0 0,8 3 0,-6-3 2,-1 0-1,0 0 1,1-1-1,-1 0 1,1 0-1,0 0 1,-1-1 0,1 0-1,-1 0 1,1-1-1,0 0 1,-1 0-1,9-3 1,-11 2-2,0 1 1,0-2-1,-1 1 1,1 0-1,-1-1 1,1 1-1,-1-1 1,0 0-1,0 0 1,0 0-1,0-1 0,-1 1 1,1-1-1,-1 0 1,0 1-1,0-1 1,0 0-1,-1 0 1,1 0-1,-1 0 1,1-6-1,5-24 0,-2 0 0,0-55 0,-5 64 0,1 0 0,2 1 0,0-1 0,1 1 0,1-1 0,16-42 0,-19 63 0,0-1 0,0 1 0,1 0 0,0 0 0,-1 0 0,1 0 0,1 1 0,-1-1 0,0 1 0,1 0 0,0 0 0,-1 0 0,1 0 0,1 1 0,-1-1 0,0 1 0,7-2 0,2 0-1,-1 2 1,1 0-1,0 0 0,0 1 0,19 1 0,-36 2 0,-1-1 1,1 1 0,0 0 0,0 1 0,0-1 0,0 1-1,0 0 1,1 0 0,-1 0 0,1 0 0,-3 5 0,0-3 2,-6 7-4,0 1 1,1-1-1,1 2 0,0 0 1,1 0-1,1 0 1,0 1-1,0 0 1,2 1-1,0 0 0,1 0 1,1 0-1,0 1 1,1-1-1,0 1 1,1 26-1,2-25 2,2 28 0,-2-44 0,1 1 0,0-1 0,-1 0 0,1 0 0,0 1 0,1-1 0,-1 0 0,0 0 0,1 0 0,-1 0 0,1 0 0,-1 0 0,1 0 0,0-1 0,0 1 0,2 1 0,3 1 2,-1-1 0,1 1 1,0-1-1,0-1 0,0 1 0,0-1 0,1-1 1,13 2-1,63 0 14,-59-3-20,-20 0 4,1 0 0,0-1 0,-1 0 0,1 0 0,-1 0 0,1 0 0,-1-1 0,1 0 0,-1 0 0,0-1 0,0 1 0,0-1 0,0 0 0,-1 0 0,1-1 0,-1 1 0,0-1 0,0 0 0,0 0 0,0-1 0,-1 1 0,1-1 0,-1 0 0,-1 0 0,1 0 0,0 0 0,-1 0 0,1-6 0,4-9 0,-2-1 0,-1-1 0,0 1 0,-2 0 0,0-1 0,-2-22 0,1 36 0,-2 1 0,1-1 0,-1 1 0,0-1 0,-1 0 0,0 1 0,0 0 0,0-1 0,-7-12 0,7 17 0,0 1 0,0-1 0,0 0 0,0 1 0,0 0 0,0 0 0,-1-1 0,1 1 0,-1 1 0,1-1 0,-1 0 0,0 1 0,0-1 0,0 1 0,0 0 0,0 0 0,0 0 0,0 0 0,0 1 0,0-1 0,-1 1 0,1 0 0,0-1 0,0 2 0,0-1 0,-5 1 0,6-1 0,0 1 0,0-1 0,0 1 0,0 0 0,0 0 0,0 0 0,1 0 0,-1 0 0,0 0 0,1 0 0,-1 0 0,1 1 0,-1-1 0,1 1 0,0-1 0,-1 1 0,1-1 0,0 1 0,0 0 0,0 0 0,0-1 0,1 1 0,-1 0 0,0 0 0,0 3 0,-2 6-1,1 0 0,1 0 0,-1 16 0,1-24 0,0 15-6,1 0 0,0 0 1,5 34-1,-3-45 7,-1 0 0,1-1 0,1 1 0,-1-1 0,1 1 0,0-1 0,1 0 0,-1 0 0,1 0 0,0-1 0,1 1 0,-1-1 0,9 7 0,-5-5 0,1-1 0,0 0 0,0-1 0,0 0 0,0 0 0,1 0 0,0-2 0,0 1 0,18 3 0,-8-4 0,1 0 0,-1-2 0,1 0 0,23-3 0,-37 1 0,1 0 0,-1-1 1,0 1-1,0-2 0,0 1 1,0-1-1,-1 0 0,1-1 0,-1 1 1,1-1-1,-1-1 0,-1 1 0,1-1 1,0 0-1,-1 0 0,0-1 0,-1 1 1,1-1-1,-1 0 0,0-1 0,0 1 1,3-8-1,2-7 4,0 0-1,-1 0 1,-1-1 0,-1 0 0,-2 0-1,4-25 1,-3-3-4,-3-1 0,-7-96 0,3 133 0,0 0 0,-1 0 0,-1 1 0,-1 0 0,-11-25 0,16 37-1,-1-1 1,1 1-1,0 0 0,-1 0 0,0-1 1,1 1-1,-1 0 0,0 0 0,0 0 1,1 0-1,-1 0 0,0 0 0,0 0 1,0 0-1,0 0 0,0 0 0,-1 1 1,1-1-1,0 0 0,0 1 0,0-1 1,-1 1-1,1-1 0,0 1 0,0 0 1,-1-1-1,1 1 0,0 0 0,-1 0 1,1 0-1,-1 0 0,-1 1 0,0 0 1,1 0-1,0 1 1,0-1 0,-1 1-1,1-1 1,1 1-1,-1 0 1,0 0-1,0 0 1,1 0 0,-1 0-1,1 1 1,-1-1-1,1 0 1,0 1-1,-1 3 1,-5 12 0,2 1 0,0-1 0,1 1 0,-3 37 0,5 82 0,2-88 0,0-17 0,1-1 0,2 1 0,1-1 0,2 1 0,10 32 0,-13-54 0,0-1 0,1 1 0,1-1 0,0 0 0,0 0 0,1 0 0,0-1 0,1 0 0,0 0 0,1 0 0,-1-1 0,1 0 0,1-1 0,0 0 0,0 0 0,0-1 0,21 11 0,-21-14 0,-1-1 0,1 0 0,0 0 0,0 0 0,1-1 0,-1-1 0,0 1 0,11-2 0,-1 0 0,-16 1 0,1-1 0,-1 1 0,0-1 0,0 0 0,0 0 0,0-1 0,0 1 0,0-1 0,0 1 0,-1-1 0,1 0 0,0 0 0,-1 0 0,0-1 0,1 1 0,-1 0 0,0-1 0,0 1 0,0-1 0,-1 0 0,1 0 0,0 0 0,1-5 0,4-9 0,0-1 0,8-33 0,-7 11 0,3-44 0,-9 58 0,1 0 0,1 0 0,2 1 0,0-1 0,11-24 0,-16 47-1,0 0 1,1 1-1,-1-1 1,0 0-1,1 1 1,0-1-1,0 1 1,0-1-1,0 1 1,0 0-1,0 0 1,1 0-1,-1 0 1,0 0-1,6-2 1,-2 2-1,0 1 0,-1-1 0,1 1 0,0 1 0,0-1 0,0 1 0,6 0 0,-11 1 1,0-1 0,0 0 0,0 1 0,0-1 0,-1 1 0,1-1 0,0 1 0,0 0 0,0-1 0,-1 1 0,1 0 0,0 0 0,-1-1 0,1 1 0,0 0 0,-1 0 0,1 0 0,-1 0 0,0 0 0,1 0 0,-1 0 0,0 0 0,1 0 0,-1 0 0,0 0 0,0 0 0,0 0 0,0 0 0,0 0 0,0 0 0,0 0 0,0 0 0,0 0 0,-1 0 0,1 0 0,0 0 0,-1 0 0,1 0 0,0 0 0,-1 0 0,1-1 0,-1 1 0,0 0 0,1 0 0,-2 1 0,-44 36 2,25-22 3,-29 30-1,43-38-4,1-1 1,0 1 0,1 0-1,-1 0 1,2 0-1,-1 1 1,1-1-1,-3 12 1,3-6-1,1 0 0,1 1 0,0 0 0,1-1 0,1 24 0,0-22 0,0-13 0,0 0 0,1 0 0,-1 1 0,0-1 0,1 0 0,0 0 0,0 0 0,0 0 0,0 0 0,0 0 0,1-1 0,-1 1 0,1 0 0,0-1 0,0 1 0,0-1 0,3 4 0,0-2 0,-1-1 0,1 0 0,0 0 0,0 0 0,0 0 0,0-1 0,0 0 0,1 0 0,5 1 0,11 2 0,1-2 0,-1 0 0,42-2 0,-62-1 0,1 0 0,7 1 0,1-1 0,-1-1 0,0 0 0,1 0 0,17-5 0,-24 4 0,-1 1 0,1-1 0,-1 0 1,0 0-1,0 0 0,0-1 1,0 1-1,0-1 0,0 1 0,0-1 1,-1 0-1,1 0 0,-1 0 1,0-1-1,0 1 0,0 0 0,-1-1 1,1 0-1,1-5 0,1-3 3,-1-1-1,0 0 1,-1 0-1,0 0 0,-1 0 1,-1 0-1,0 0 1,-1-1-1,0 1 0,-1 0 1,-3-15-1,0 12-2,0 0 0,0 0 0,-2 0-1,0 1 1,-1 0 0,0 0 0,-1 1-1,-13-16 1,20 27 0,0 0 0,0 1 0,0-1 0,0 1 0,-1 0 0,1 0 0,-1 0 0,1 0 0,-1 0 0,0 0 0,0 0 0,0 1 0,0 0 0,0 0 0,0-1 0,0 2 0,0-1 0,-1 0 0,1 1 0,0-1 0,-6 1 0,8 0 0,0 0 0,0 0 0,-1 1-1,1-1 1,0 0 0,0 1 0,0-1 0,0 1 0,0-1 0,0 1 0,0 0-1,0-1 1,0 1 0,0 0 0,0-1 0,1 1 0,-1 0 0,0 0 0,0 0-1,1 0 1,-1 0 0,1 0 0,-1 0 0,1 0 0,-1 0 0,1 0 0,-1 0-1,1 0 1,0 1 0,0 0 0,-5 42-18,5-37 13,-1 11 5,1 1-1,1-1 0,0 0 0,1 0 1,1 0-1,1 0 0,7 20 1,-8-30 0,1 0 0,-1-1 0,2 1 0,-1-1 0,1 0 0,0 0 0,0-1 0,1 1 0,0-1 0,0-1 0,1 1 0,-1-1 0,1 0 0,1 0 0,-1-1 0,0 0 0,16 6 0,-12-6 3,1-1-1,-1 0 1,1-1-1,0 0 1,0 0-1,0-1 1,24-2 0,-31 1-3,1 0 1,0-1-1,0 0 1,-1 0 0,1-1-1,0 1 1,-1-1-1,1 0 1,-1-1 0,0 1-1,0-1 1,0 0-1,0-1 1,0 1 0,-1-1-1,0 0 1,1 0-1,4-6 1,-2-2-1,-1 0 0,0 0 0,0-1 0,-1 0 0,-1 0 0,0 0 0,0 0 0,2-25 0,-2-10 0,-3-56 0,-1 67 0,-3 23-16,-1 19 7,3-4 7,-3 9 2,-1 0-1,1 0 0,1 0 1,0 1-1,0-1 1,1 1-1,-1 14 0,-1 81 28,4-78-25,-1-4-1,1-1 0,2 0 0,4 30-1,-4-45 0,1 0 0,-1 0 0,1 0 0,1 0 0,-1-1 0,2 1 0,-1-1 0,1 0 0,-1 0 0,2 0 0,-1-1 0,12 10 0,-11-11 0,0 0 0,1 0 0,0-1 0,0 0 0,0 0 0,0 0 0,1-1 0,-1 0 0,1-1 0,13 3 0,-5-3 0,0 0 0,0-1 0,1-1 0,21-2 0,-34 1 0,-1 1 0,0-1 0,0 0 0,1 0 0,-1 0 0,0-1 0,0 1 0,0-1 0,-1 0 0,1 0 0,0 0 0,-1 0 0,1 0 0,-1 0 0,1-1 0,-1 1 0,0-1 0,0 0 0,0 0 0,-1 1 0,1-1 0,-1 0 0,1-1 0,-1 1 0,1-4 0,3-8 0,-2-1 0,1 1 0,-2-1 0,1-17 0,0-166 0,-4 112 0,-12 370 0,12-254 0,0-18 0,1 0 0,0 0 0,1 0 0,3 19 0,-3-27 0,0 0 0,0 1 0,0-1 0,1 0 0,-1 0 0,1-1 0,-1 1 0,1 0 0,0-1 0,1 1 0,-1-1 0,0 1 0,0-1 0,1 0 0,0 0 0,-1 0 0,1 0 0,0-1 0,0 1 0,3 1 0,5 0 0,0 0 0,-1-1 0,1 0 0,0 0 0,1-1 0,-1-1 0,11 0 0,-18 0 0,-2 0 0,1 0 0,-1-1 0,1 1 0,-1 0 0,1-1 0,-1 0 0,0 1 0,1-1 0,-1 0 0,0 0 0,0-1 0,0 1 0,1 0 0,-1-1 0,0 1 0,-1-1 0,4-3 0,-1 1 0,-1-1 0,0 1 0,0-1 0,0 0 0,-1 0 0,0 0 0,3-9 0,1-7 0,-2-1 0,-1 1 0,2-25 0,-5 39 0,3-45 0,-2 19 0,2 0 0,1 0 0,12-48 0,-14 76 0,0 0 0,0 1 0,0-1 0,1 1 0,-1 0 0,1 0 0,5-7 0,-7 10 0,-1 1 0,1-1 0,0 0 0,0 0 0,0 0 0,0 0 0,0 1 0,0-1 0,0 0 0,0 1 0,0-1 0,0 1 0,0-1 0,0 1 0,0 0 0,0-1 0,0 1 0,1 0 0,-1 0 0,0 0 0,0 0 0,0 0 0,1 0 0,-1 0 0,0 0 0,0 0 0,0 0 0,0 1 0,1-1 0,-1 1 0,0-1 0,0 1 0,0-1 0,0 1 0,0-1 0,0 1 0,0 0 0,1 1 0,1 2 0,0 0 0,0 0 0,0 1 0,0-1 0,-1 1 0,0 0 0,0 0 0,0 0 0,-1 0 0,1 0 0,-1 0 0,-1 0 0,1 7 0,3 76 0,-4-74 0,0 221 0,0-235 0,1 1 0,-1 0 0,1-1 0,-1 1 0,1 0 0,-1-1 0,1 1 0,-1-1 0,1 1 0,-1-1 0,1 1 0,0-1 0,-1 0 0,1 1 0,0-1 0,-1 0 0,1 1 0,0-1 0,0 0 0,-1 0 0,1 0 0,0 0 0,0 1 0,-1-1 0,1 0 0,0 0 0,1-1 0,29 2 0,-24-1 0,0 0 0,7 0 0,0 0 0,0-1 0,0 0 1,16-5-1,-25 5-1,0-1 1,0 0-1,0 0 0,-1 0 1,1-1-1,-1 0 1,0 0-1,1 0 0,-1 0 1,0-1-1,-1 1 1,1-1-1,-1 0 1,5-7-1,-5 7-283,0-1 1,0 1-1,-1 0 1,0-1-1,0 1 1,3-9-1,-4 1-8608</inkml:trace>
</inkml:ink>
</file>

<file path=ppt/ink/ink1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09"/>
    </inkml:context>
    <inkml:brush xml:id="br0">
      <inkml:brushProperty name="width" value="0.025" units="cm"/>
      <inkml:brushProperty name="height" value="0.025" units="cm"/>
      <inkml:brushProperty name="color" value="#FFFFFF"/>
    </inkml:brush>
  </inkml:definitions>
  <inkml:trace contextRef="#ctx0" brushRef="#br0">221 105 28909,'-3'-2'403,"0"1"0,0-1 1,0 1-1,0 0 0,0 0 0,0 0 0,-7-1 0,-42 0-356,31 3 214,18-1-255,1 0 0,-1 1 0,0-1 0,1 1 0,-1 0 0,0-1 0,1 1 0,-1 0 0,1 1 0,-1-1 0,1 0 0,0 1 0,0-1 0,-1 1 0,-2 3 0,0 0 4,1 0 0,-1 0 0,1 1 0,0 0 1,-6 11-1,3 0 8,0 1 0,1-1 0,-7 34 0,8-20-5,2 0 0,2 53 0,1-55-7,0-22-6,1-1 1,-1 0-1,1 1 0,0-1 0,1 0 0,-1 0 0,1 0 0,1 0 0,-1 0 0,1 0 0,0 0 0,0-1 1,1 1-1,-1-1 0,1 0 0,0 0 0,1-1 0,-1 1 0,1-1 0,0 0 0,0 0 0,10 5 0,-5-3 2,1-1 0,0-1 0,0 0 0,0 0 0,0-1-1,0 0 1,1-1 0,-1-1 0,1 1 0,0-2 0,19-1-1,-27 1 1,0-1-1,1 1 1,-1-1-1,0 0 1,-1 0-1,1-1 1,0 1-1,0-1 1,0 0-1,-1 0 1,1 0-1,-1 0 0,0-1 1,1 0-1,-1 1 1,3-5-1,-1 1 0,-1 0-1,0 0 1,0-1-1,-1 1 1,1-1-1,-2 0 0,1 0 1,2-10-1,1-11 0,-2 0-1,-1 0 0,-2-49 1,-1 76 0,0-20 0,-2-1 0,0 1 0,-1 0 0,-1 0 0,-1 0 0,-13-32 0,14 42 0,-1 1 0,1 0 0,-2 0 0,1 1 0,-2-1 0,1 1 0,-1 0 0,0 1 0,-1 0 0,0 0 0,0 1 0,-1 0 0,0 0 0,-16-9 0,18 13 0,-1 1 0,1 0 0,-1 0 0,1 0 0,-1 1 0,1 0 0,-1 0 0,0 1 0,0 0 0,1 0 0,-1 1 0,-8 2 0,14-3 0,0 1 0,0 0 0,0 0 0,-1 0 0,1 0-1,0 1 1,0-1 0,1 1 0,-1-1 0,0 1 0,0-1 0,1 1 0,-1 0 0,1 0 0,-1 0 0,1 0-1,0 0 1,0 0 0,0 0 0,0 0 0,0 1 0,0-1 0,0 3 0,-2 6-17,1 0-1,0 1 1,0 14 0,2-24 13,-1 48-177</inkml:trace>
</inkml:ink>
</file>

<file path=ppt/ink/ink14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2"/>
    </inkml:context>
    <inkml:brush xml:id="br0">
      <inkml:brushProperty name="width" value="0.05" units="cm"/>
      <inkml:brushProperty name="height" value="0.05" units="cm"/>
      <inkml:brushProperty name="color" value="#FFFF00"/>
    </inkml:brush>
  </inkml:definitions>
  <inkml:trace contextRef="#ctx0" brushRef="#br0">235 6 32015,'-27'-3'78,"-51"1"0,29 2 283,51 32-273,-2-31-86,1 1-1,1 0 0,-1 0 1,0-1-1,0 1 0,1 0 1,-1-1-1,1 1 1,-1-1-1,1 0 0,-1 1 1,1-1-1,0 0 0,3 2 1,32 10 4,-21-8 2,-4 0-4,-3-3-1,-1 1 0,0 1 0,1-1 0,-1 1 0,0 1-1,7 5 1,-14-10-2,0 1-1,-1 0 0,1 0 1,0 0-1,0 0 0,0 0 1,-1 0-1,1 0 0,-1 0 1,1 0-1,-1 0 0,1 0 1,-1 0-1,1 0 0,-1 0 0,0 0 1,0 1-1,1-1 0,-1 0 1,0 0-1,0 2 0,-1-1 1,0 1-1,0-1 0,0 0 0,0 0 0,0 0 1,0 0-1,-1 0 0,1 0 0,-1 0 0,1-1 1,-1 1-1,0-1 0,1 1 0,-1-1 0,-3 3 1,-69 38 11,60-35-12,-1 0 1,1 1-1,0 0 0,1 1 0,0 1 0,1 0 0,0 1 0,-16 17 0,27-26 0,-1-1 0,1 1 0,0 0 0,0 0 0,0 0 0,0 0 0,0 0 0,0 0 0,0 0 0,0 0 0,1 0 0,-1 1 0,1-1 0,0 0 0,0 0 0,0 0 0,0 1 0,0-1 0,0 0 0,0 0 0,1 1 0,-1-1 0,1 0 0,-1 0 0,1 0 0,0 0 0,0 0 0,0 0 0,0 0 0,0 0 0,3 2 0,3 3 0,0-1 0,1 0 0,-1 0 0,2-1 0,-1 0 0,10 5 0,26 17 0,-42-24 0,0-1 0,0 1 0,0-1 0,0 1 0,-1-1 0,1 1 0,-1 0 0,0 0 0,0 0 0,0 0 0,0 0 0,-1 0 0,1 0 0,-1 0 0,1 0 0,-1 0 0,0 0 0,0 0 0,-1 0 0,1 0 0,-1 0 0,1 0 0,-1 0 0,-2 5 0,0 1 0,-1 0 0,1 0 0,-2-1 0,1 0 0,-1 0 0,-9 12 0,-10 7 0,11-13 0,1 0 0,-11 17 0,20-26 0,0 0 0,0 0 0,1 0 0,-1 0 0,1 0 0,1 1 0,-1-1 0,1 1 0,0 0 0,0-1 0,0 7 0,1-9 0,0 1 1,0-1-1,0 0 1,0 0-1,0 0 1,1 0-1,-1 0 1,1 0-1,0 0 1,0 0-1,0 0 1,0 0-1,0 0 0,1 0 1,-1-1-1,1 1 1,0 0-1,0-1 1,0 0-1,0 1 1,0-1-1,1 0 1,-1 0-1,1 0 0,-1 0 1,1-1-1,0 1 1,2 0-1,9 6-32,-8-4-10,-1-1-1,2 0 1,-1 0 0,0 0-1,0-1 1,1 0-1,0 0 1,-1 0 0,9 0-1,-2-2-1195</inkml:trace>
</inkml:ink>
</file>

<file path=ppt/ink/ink14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3"/>
    </inkml:context>
    <inkml:brush xml:id="br0">
      <inkml:brushProperty name="width" value="0.05" units="cm"/>
      <inkml:brushProperty name="height" value="0.05" units="cm"/>
      <inkml:brushProperty name="color" value="#FFFF00"/>
    </inkml:brush>
  </inkml:definitions>
  <inkml:trace contextRef="#ctx0" brushRef="#br0">49 216 32207,'3'-8'61,"-1"4"-4,0-1 0,0 1 0,-1-1-1,0 0 1,0 0 0,0-5 0,-1 9-23,0 11-15,-2 25-17,-2 0 0,-14 55 0,-3 20 5,10 22-4,5 136-1,6-225 1,32-378 22,-20 245-23,-6 43-2,14-95 0,-15 119 0,0 1 0,2 0 0,0 0 0,11-21 0,-15 38 0,-1 0 1,1 1-1,0-1 0,1 1 0,-1 0 1,1 0-1,7-7 0,-9 10-1,-1 0 0,0-1 0,1 1 0,-1 1 0,1-1 0,0 0 0,-1 0 0,1 0-1,0 1 1,-1-1 0,1 1 0,0 0 0,0-1 0,-1 1 0,1 0 0,0 0 0,0 0 0,0 0 0,-1 0 0,1 0 0,0 1 0,0-1 0,-1 1 0,1-1-1,0 1 1,1 1 0,-2-2 1,0 1 0,0 0-1,0 0 1,-1-1 0,1 1 0,0 0-1,0 0 1,-1 0 0,1 0-1,-1 0 1,1 0 0,-1 0-1,1 0 1,-1 0 0,0 1 0,0-1-1,1 1 1,2 25 0,0-1 0,-2 52 0,-1-48 0,-1-21 0,1 0 0,-2 0 0,1 0 0,-1 0 0,-1 0 0,1 0 0,-1 0 0,-1-1 0,0 1 0,0-1 0,-1 0 0,-6 8 0,7-10 0,0-1 0,0 1 0,-1-1 0,0 0 0,0-1 0,-1 1 0,1-1 0,-1 0 0,0-1 0,0 1 0,0-1 0,0 0 0,0-1 0,-1 1 0,0-1 0,-13 2 0,4-4-3,16 0 3,0-1-1,0 0 1,0 1-1,0-1 1,0 0-1,0 1 1,1-1-1,-1 1 1,0-1-1,0 0 1,1 1-1,-1-1 1,0 1-1,1-1 1,-1 1-1,1-1 1,-1 1-1,0-1 1,1 1-1,-1 0 1,1-1-1,-1 1 1,1-1-1,-1 1 1,1 0-1,1-1 1,0 0 0,0 0 0,0 0 0,1 0 0,-1 1 0,0-1 0,1 1 0,-1-1 0,1 1 0,-1 0 0,0 0 0,1 0 0,-1 0 0,1 0 0,-1 1 0,1-1 0,-1 1 0,0-1 0,1 1 0,-1 0 0,0 0 0,0 0 0,0 0 0,0 1 0,0-1 0,0 0 0,0 1 0,0 0 0,0-1 0,-1 1 0,1 0 0,2 3 0,3 10 0,-1 1 0,6 23 0,-7-22 0,0 0 0,14 28 0,-17-41 0,0 0 0,1 1 0,0-1 0,0 0 0,0 0 0,1 0 0,-1-1 0,1 1 0,0-1 0,0 0 0,0 0 0,0 0 0,10 3 0,1-1 0,0 0 0,1-2 0,0 0 0,0 0 0,0-2 0,0 0 0,29-2 0,-11 0 0,-26 1 0,0 0 1,1-1-1,-1 0 1,0-1-1,0 0 1,0 0-1,0-1 1,0 0-1,-1 0 1,1 0-1,-1-1 1,0 0-1,0-1 1,0 0-1,-1 0 1,10-9-1,-9 6 1,0-1-1,0 0 1,0 0 0,-1-1-1,-1 1 1,0-1 0,0-1-1,-1 1 1,0-1 0,-1 1-1,4-22 1,-3-2-1,-1-1 0,-2-37 0,-1 50 0,0 18 0,0 1 0,0 0 0,0 0 0,-1 0 0,1-1 0,-1 1 0,1 0 0,-1 0 0,0 0 0,0 0 0,-1 0 0,1 0 0,-1 0 0,1 0 0,-1 0 0,-2-2 0,1 3 0,1 0 0,-1 0 0,0 0 0,0 1 0,0-1 0,0 1 0,0 0 0,0 0 0,0 0 0,0 0 0,0 1 0,-1-1 0,1 1 0,0 0 0,0 0 0,-4 0 0,4 0 0,0 0 0,0 1 0,0-1 0,0 1 0,0-1 0,0 1 0,0 0 0,0 0 0,1 0 0,-1 1 0,0-1 0,1 1 0,-1-1 0,1 1 0,-1 0 0,1 0 0,-3 3 0,1 0 0,0 1 0,0-1 0,1 1 0,-1-1 0,1 1 0,1 0 0,-4 11 0,0 3 0,2 0 0,0 0 0,1 1 0,1 24 0,1-25 0,0-4 0,1 0 0,0 0 0,1 0 0,5 26 0,-5-38 0,1 1 0,-1-1 0,1 0 0,0 1 0,0-1 0,0 0 0,1 0 0,-1-1 0,1 1 0,0 0 0,0-1 0,0 0 0,1 0 0,-1 0 0,1 0 0,0 0 0,-1-1 0,1 1 0,0-1 0,7 3 0,2-1 0,1-1 0,-1 0 0,1-1 0,-1 0 0,1-1 0,0 0 0,-1-2 0,1 1 0,17-4 0,-27 3 0,0 0 0,0 0 0,0-1 0,-1 1 0,1-1 0,0 0 0,-1 0 0,1 0 0,-1 0 0,0-1 0,0 1 0,0-1 0,0 0 0,0 0 0,0 0 0,-1 0 0,1-1 0,-1 1 0,2-5 0,5-9 0,-1 0 0,10-34 0,-10 27 0,-4 10-2,1 1 1,1 0-1,0 1 1,11-19-1,-14 28 2,-1 0-1,1 0 1,-1 0-1,1 1 1,0-1 0,0 1-1,0-1 1,0 1 0,1 0-1,-1 0 1,0 0-1,1 1 1,-1-1 0,1 1-1,0 0 1,0 0 0,-1 0-1,1 0 1,0 1-1,7 0 1,7-1-1,-13 0 1,-1 1-1,0 0 0,1 0 0,-1 0 0,0 1 1,8 1-1,-11-1 1,0-1-1,1 1 1,-1-1 0,0 1 0,0 0-1,-1 0 1,1-1 0,0 1 0,0 0-1,0 0 1,0 0 0,-1 0 0,1 0-1,-1 0 1,1 0 0,0 0 0,-1 0-1,0 0 1,1 0 0,-1 1 0,0-1-1,1 0 1,-1 0 0,0 0 0,0 1-1,0-1 1,0 0 0,0 2 0,-1-2 0,0-1-1,0 1 1,0-1 0,0 1 0,0-1 0,0 1 0,0-1 0,-1 0-1,1 0 1,0 1 0,0-1 0,0 0 0,0 0 0,0 0 0,0 0 0,-1 0-1,1 0 1,-2-1 0,3 1 0,-30-2 3,22 1-2,1 0 0,-1 1 0,1 0 0,-1 0 1,1 0-1,-1 1 0,1 0 0,-1 1 1,1-1-1,-10 5 0,10-1-2,0 0 1,0 1-1,1 0 1,0 0-1,0 1 0,1 0 1,-1 0-1,2 0 0,-1 0 1,1 1-1,0 0 1,-5 12-1,4-5 0,0 0 0,1 0 0,0 0-1,2 0 1,0 1 0,-1 21 0,3-23 1,0-10 0,-1 1 0,2 0 0,-1-1 0,0 1 0,1 0 0,2 6 0,-3-9 0,1 0 0,0-1 0,0 1 0,0-1 0,0 0 0,0 1 0,1-1 0,-1 0 0,0 0 0,1 1 0,-1-1 0,0 0 0,1 0 0,0-1 0,-1 1 0,1 0 0,-1 0 0,1-1 0,0 1 0,2 0 0,10 2 1,-1 0 0,1-1 0,0 0 1,0-1-1,0-1 0,18-1 0,-24 0 0,0 0-1,0 0 1,0-1-1,0 0 1,0 0 0,-1-1-1,1 0 1,-1 0 0,0-1-1,0 0 1,0 0-1,8-7 1,-4-1 0,0 0-1,0-1 1,-1 0-1,-1-1 1,0 0-1,-1-1 1,-1 1-1,0-2 1,-1 1-1,-1-1 1,0 0-1,-1 0 1,3-20-1,1-26 3,-3-1 0,-3-69 0,-2 110-3,1-43 0,1 26 0,-6-62 0,4 101 0,1 0 0,-1-1 0,0 1 0,0 0 0,0 0 0,0-1 0,0 1 0,0 0 0,0 0 0,0-1 0,0 1 0,0 0 0,0 0 0,0-1 0,0 1 0,0 0 0,-1 0 0,1 0 0,0-1 0,0 1 0,0 0 0,0 0 0,0-1 0,0 1 0,-1 0 0,1 0 0,0 0 0,0 0 0,0-1 0,0 1 0,-1 0 0,1 0 0,0 0 0,0 0 0,-1 0 0,1-1 0,0 1 0,0 0 0,0 0 0,-1 0 0,1 0 0,0 0 0,0 0 0,-1 0 0,1 0 0,0 0 0,0 0 0,-1 0 0,1 0 0,-9 17 0,-1 41 10,2 0 0,-1 77 1,7-82-10,-9 344-6,11-394 3,0 0 0,0 0 0,0 0 0,1-1 1,-1 1-1,1 0 0,0 0 0,-1-1 0,1 1 1,2 3-1,-2-4-11,0-1 0,0 0-1,0 1 1,1-1 0,-1 0 0,0 0 0,0 0 0,1 0 0,-1 0-1,1-1 1,-1 1 0,1 0 0,-1-1 0,1 1 0,-1-1-1,1 1 1,0-1 0,-1 0 0,3 1 0,18 0-675</inkml:trace>
</inkml:ink>
</file>

<file path=ppt/ink/ink14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3"/>
    </inkml:context>
    <inkml:brush xml:id="br0">
      <inkml:brushProperty name="width" value="0.05" units="cm"/>
      <inkml:brushProperty name="height" value="0.05" units="cm"/>
      <inkml:brushProperty name="color" value="#FFFF00"/>
    </inkml:brush>
  </inkml:definitions>
  <inkml:trace contextRef="#ctx0" brushRef="#br0">0 3 31839,'0'-3'880,"23"30"-864,0 8-16,-3 9 32,-14-5-32,-6 5 0,0-9 0,0 1 0,-13-7-32,-13-5-32,3-16-320</inkml:trace>
</inkml:ink>
</file>

<file path=ppt/ink/ink14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5"/>
    </inkml:context>
    <inkml:brush xml:id="br0">
      <inkml:brushProperty name="width" value="0.05" units="cm"/>
      <inkml:brushProperty name="height" value="0.05" units="cm"/>
      <inkml:brushProperty name="color" value="#FFFF00"/>
    </inkml:brush>
  </inkml:definitions>
  <inkml:trace contextRef="#ctx0" brushRef="#br0">2 494 31550,'-1'10'383,"1"-8"-359,0 0 0,-1 0 0,1 0 0,0 1 0,0-1 0,0 0-1,0 0 1,1 0 0,-1 1 0,1-1 0,-1 0 0,1 0 0,-1 0 0,1 0 0,0 0 0,0 0 0,0 0 0,1 0 0,-1-1 0,0 1 0,1 0 0,-1-1 0,1 1 0,-1-1 0,1 1 0,0-1 0,2 2 0,4 1-17,-1 0 0,1-1 0,0 0 0,15 4-1,-20-6-4,-1-1-1,1 1 1,-1-1-1,1 1 1,-1-1-1,1 0 1,-1 0-1,1 0 1,-1-1-1,1 1 1,0-1-1,-1 1 1,1-1-1,-1 0 1,0 1-1,1-2 1,-1 1-1,0 0 0,1 0 1,-1-1-1,2-1 1,3-7 3,-1-1-1,0 1 1,-1-1 0,0 0 0,-1-1-1,0 1 1,0-1 0,1-14-1,-2 13-1,7-40 2,-3-1-1,-2 0 0,-2-1 0,-6-64 1,2 22-3,-1 87 23,-2 15-21,-2 15-6,-1 57 2,5 127 0,3-102 0,-1-89 0,1-1 0,0 1 0,1-1 0,0 1 0,1-1 0,0 0 0,1 0 0,11 23 0,-11-28 0,0 0 0,0 0 0,1-1 0,0 1 0,0-1 0,0-1 0,1 1 0,0-1 0,0 0 0,0 0 0,1-1 0,-1 1 0,1-1 0,0-1 0,14 6 0,-1-5 0,-1 0 0,1-1 0,-1-1 0,1-1 0,24-1 0,-28 0 0,-11 0 0,0 0 0,0 0 0,0-1 0,0 0 0,0 0 0,0 0 0,0 0 0,0-1 0,-1 0 0,1 0 0,-1 0 0,1-1 0,-1 1 0,0-1 0,7-6 0,-7 5 0,0-1 0,0 0 0,-1 0 0,1 0 0,-1 0 0,0 0 0,-1-1 0,1 1 0,-1-1 0,0 0 0,0 0 0,-1 0 0,1-6 0,2-31 0,-1-1 0,-4-50 0,0 30 0,14 361 0,-12-269 0,-2 0 0,-1 0 0,-1-1 0,-8 35 0,6-46 0,2-4 0,0 0 0,-1 0 0,0-1 0,-8 15 0,10-23 0,0 0 0,0 0 0,0 0 0,0-1 0,-1 1 0,1-1 0,-1 1 0,1-1 0,-1 0 0,0 0 0,0 0 0,0-1 0,0 1 0,0-1 0,0 1 0,0-1 0,-1 0 0,1 0 0,0-1 0,-5 2 0,4-1-1,-1-1 1,0 1-1,0-1 1,0 0-1,0 0 1,0 0-1,0-1 1,0 1-1,-6-3 1,10 2-1,-1 0 0,1 0 0,-1 0 0,1 0 0,0-1 0,0 1 0,-1 0 0,1-1 0,0 1 0,0-1 0,0 0 0,0 1 0,1-1 0,-1 0 0,0 1 0,1-1 0,-1 0 0,1 0 0,-1 1 0,1-1 0,0 0 0,0 0 0,0 0 0,0 0 0,0 1 0,1-4 0,-1 2 1,0 0 0,1 0 0,-1 0 0,1-1 0,0 1 0,-1 0 0,2 0 0,-1 0 0,0 0 0,1 0 0,-1 1 0,1-1 0,0 0 0,0 1 0,0-1 0,0 1 0,0 0 0,1-1 0,-1 1 0,1 0 0,-1 0 0,1 1 0,5-3 0,6-3 0,1 0 0,0 2 0,28-7 0,-2 0 0,-18 4 0,0-1-1,0-1 1,-1-1 0,0-1 0,-1-1 0,0-1-1,27-24 1,-37 28 3,0-2-1,0 1 1,-1-2-1,-1 1 1,0-1 0,-1 0-1,0-1 1,-1 0 0,-1-1-1,0 1 1,-1-1-1,6-30 1,-3-27-3,-6 50 0,0 1 0,8-31 0,-8 49 0,-1 2 0,0 1 0,0 0 0,0 0 0,-1 0 0,1 0 0,0 0 0,0 0 0,0 0 0,0 0 0,-1 0 0,1 0 0,0 0 0,0 0 0,0 0 0,0 1 0,-1-1 0,1 0 0,0 1 0,0-1 0,-1 0 0,1 1 0,0-1 0,-1 1 0,1-1 0,0 1 0,-1 0 0,1-1 0,-1 1 0,2 1 0,12 22 0,-11-18 0,17 25 0,27 33 0,-6-10 0,-39-51 0,-1 0 0,1 0 0,-1 1 0,0-1 0,0 0 0,0 0 0,-1 1 0,1-1 0,-1 0 0,0 1 0,0-1 0,0 1 0,0-1 0,0 0 0,-1 1 0,0-1 0,1 0 0,-1 1 0,-1-1 0,1 0 0,0 0 0,-1 0 0,1 0 0,-1 0 0,0 0 0,0-1 0,-4 5 0,1-1 0,-1 1 0,1 0 0,0 1 0,1-1 0,-7 15 0,10-19 0,0-1 0,0 1 0,1-1 0,-1 1 0,0 0 0,1 0 0,0-1 0,0 1 0,0 0 0,0 4 0,0-6 0,1 0 0,-1 0 0,0 1 0,1-1 0,-1 0 0,1 0 0,0 0 0,-1 0 0,1 0 0,0 0 0,0 0 0,-1 0 0,1 0 0,0-1 0,0 1 0,0 0 0,0 0 0,0-1 0,0 1 0,0-1 0,0 1 0,1-1 0,-1 1 0,2 0 0,10 1 0,1 0 0,-1 0 0,1-2 0,-1 1 0,17-3 0,8 1 0,-33 1 0,-1 0 0,1-1 0,-1 1 0,1-1 0,-1 0 0,1 0 0,-1-1 0,0 1 0,1-1 0,-1 0 0,0 0 0,0-1 0,0 1 0,6-6 0,-5 3 0,1-1 0,-1 0 0,-1 0 0,1 0 0,-1 0 0,0 0 0,-1-1 0,5-10 0,-1-4 0,0 0 0,-2 0 0,0-1 0,-2 0 0,2-30 0,-2-85 0,-3 135 0,0 1 0,1-1 0,-1 1 0,-1-1 0,1 1 0,0-1 0,0 0 0,0 1 0,-1-1 0,1 1 0,-1-1 0,1 1 0,-1-1 0,0 1 0,0 0 0,1-1 0,-1 1 0,0 0 0,0-1 0,0 1 0,-3-2 0,2 2 0,0 1 0,0-1 0,0 0 0,0 1 0,0-1 0,-1 1 0,1 0 0,0 0 0,0 0 0,-1 0 0,1 0 0,0 0 0,0 1 0,-4 0 0,4 0 0,-1 0 0,1 0 0,0 0 0,0 0 0,0 0 0,-1 1 0,1-1 0,0 1 0,1-1 0,-1 1 0,0 0 0,0 0 0,1 0 0,-1 0 0,1 0 0,0 0 0,0 0 0,-1 0 0,1 1 0,1-1 0,-1 0 0,-1 4 0,-1 7 0,-1 1 0,-1 23 0,5-33 0,-5 137 0,5-107 0,0-27 0,0 0 0,1 0 0,0 0 0,0 0 0,0 0 0,1 0 0,0 0 0,1 0 0,-1-1 0,1 1 0,1-1 0,-1 1 0,1-1 0,0 0 0,0-1 0,1 1 0,-1-1 0,1 1 0,1-2 0,-1 1 0,1 0 0,0-1 0,0 0 0,0-1 0,0 1 0,1-1 0,-1 0 0,1-1 0,0 0 0,0 0 0,0 0 0,7 0 0,5 2 0,1-2 0,0 0 0,-1-1 0,38-4 0,-54 2 0,0 1 0,0-1 0,0 1 0,0-1 0,0 0 0,0-1 0,0 1 0,0 0 0,-1-1 0,1 1 0,-1-1 0,1 0 0,-1 0 0,0 0 0,5-5 0,-4 3 0,0-1 0,0 1 0,0-1 0,-1 0 0,1 0 0,-1-1 0,-1 1 0,3-7 0,-1-10 0,0 0 0,-1 0 0,-1-34 0,-2 38 0,2 5 0,-1-1 0,-1 0 0,0 1 0,-1-1 0,0 1 0,-1 0 0,-1 0 0,0 0 0,-1 0 0,-8-18 0,1 9 0,9 15 0,-1 0 0,1 0 0,-1 1 0,-1-1 0,1 1 0,-1 0 0,-6-5 0,11 11 0,0-1 0,-1 1 0,1 0 0,0 0 0,-1 0 0,1 0 0,0 0 0,-1-1 0,1 1 0,0 0 0,-1 0 0,1 0 0,0 0 0,-1 0 0,1 0 0,0 0 0,-1 0 0,1 0 0,-1 1 0,1-1 0,0 0 0,-1 0 0,1 0 0,0 0 0,-1 0 0,1 1 0,0-1 0,0 0 0,-1 0 0,1 0 0,0 1 0,0-1 0,-1 0 0,1 1 0,0-1 0,0 0 0,-1 0 0,1 1 0,0-1 0,0 0 0,0 1 0,-5 15 0,0 0 0,1-1 0,1 2 0,1-1 0,0 0 0,1 19 0,0-32 0,1 207 0,0-206 0,0 1 0,0-1 0,1 0 0,-1 0 0,1 0 0,0 0 0,1 0 0,-1 0 0,0-1 0,1 1 0,0 0 0,0-1 0,0 1 0,1-1 0,-1 1 0,1-1 0,-1 0 0,1 0 0,0 0 0,0-1 0,1 1 0,-1-1 0,0 0 0,1 0 0,0 0 0,7 3 0,3-1 0,0 0 0,1-1 0,-1-1 0,1 0 0,-1-1 0,19-2 0,-30 1 0,1 0 0,-1 0 0,1-1 0,-1 0 0,0 1 0,0-1 0,1 0 0,-1-1 0,0 1 0,0-1 0,0 1 0,0-1 0,-1 0 0,1 0 0,0 0 0,-1 0 0,1-1 0,-1 1 0,0-1 0,0 1 0,0-1 0,0 0 0,0 0 0,-1 0 0,1 0 0,-1 0 0,0 0 0,2-6 0,2-9 0,-2 1 0,1-1 0,-2 0 0,0-21 0,-2 38 0,1-68 0,3-38 0,-3 96 0,1-1 0,0 1 0,1 0 0,0 0 0,1 0 0,10-20 0,-12 28 0,0 0 0,0 1 0,0-1 0,0 1 0,0-1 0,1 1 0,-1 0 0,1 0 0,-1 0 0,1 1 0,0-1 0,0 1 0,5-3 0,-6 4 0,-1-1 0,1 1 0,-1-1 0,1 1 0,-1 0 0,1 0 0,-1-1 0,1 1 0,0 0 0,-1 1 0,1-1 0,-1 0 0,1 0 0,-1 1 0,1-1 0,-1 1 0,1-1 0,-1 1 0,1 0 0,-1-1 0,0 1 0,1 0 0,-1 0 0,0 0 0,0 0 0,1 0 0,-1 0 0,0 1 0,0-1 0,0 0 0,0 0 0,0 2 0,5 9 0,0 1 0,-1 0 0,-1-1 0,0 1 0,0 1 0,-2-1 0,3 27 0,-4 106 0,-2-80 0,1 14 0,1-93 0,0 1 0,1 0 0,0 0 0,1 0 0,1 0 0,0 1 0,7-17 0,48-81 0,-35 66 0,-9 16 0,-5 7 0,0 2 0,1 0 0,1 0 0,1 1 0,24-27 0,-36 43 0,0 0 0,0 0 0,-1 1 0,1-1 0,0 0 0,0 1 0,0-1 0,0 0 0,0 1 0,0-1 0,0 1 0,0-1 0,0 1 0,0 0 0,0-1 0,0 1 0,0 0 0,0 0 0,1 0 0,-1 0 0,0 0 0,0 0 0,0 0 0,0 0 0,0 0 0,0 1 0,0-1 0,2 1 0,-2 0 0,1 1 0,0-1 0,-1 1 0,1-1 0,-1 1 0,1 0 0,-1-1 0,0 1 0,0 0 0,0 0 0,0 0 0,0 0 0,1 3 0,2 9 0,-1 0 0,0 1 0,2 17 0,-5-31 0,4 43 0,-1 1 0,-7 81 0,0-109-59,0 1-1,-1-2 1,0 1-1,-2 0 1,0-1-1,-14 25 1,20-37-1574</inkml:trace>
</inkml:ink>
</file>

<file path=ppt/ink/ink14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6"/>
    </inkml:context>
    <inkml:brush xml:id="br0">
      <inkml:brushProperty name="width" value="0.05" units="cm"/>
      <inkml:brushProperty name="height" value="0.05" units="cm"/>
      <inkml:brushProperty name="color" value="#FFFF00"/>
    </inkml:brush>
  </inkml:definitions>
  <inkml:trace contextRef="#ctx0" brushRef="#br0">1 0 32543,'19'18'112,"14"8"-64,-10-2-16,0 11-32,-13-2 0,-10-1 0,0 4 0,-17-7 0,-19-5-16,-3-10-368</inkml:trace>
</inkml:ink>
</file>

<file path=ppt/ink/ink14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8"/>
    </inkml:context>
    <inkml:brush xml:id="br0">
      <inkml:brushProperty name="width" value="0.05" units="cm"/>
      <inkml:brushProperty name="height" value="0.05" units="cm"/>
      <inkml:brushProperty name="color" value="#FFFF00"/>
    </inkml:brush>
  </inkml:definitions>
  <inkml:trace contextRef="#ctx0" brushRef="#br0">285 90 32047,'-2'-6'27,"0"0"-1,-1 0 1,0 0 0,0 0 0,-1 1 0,1-1 0,-1 1 0,0 0 0,-1 0 0,1 1 0,-9-8 0,8 10-13,1-1 1,-1 1 0,0 0-1,0 0 1,1 1 0,-1-1-1,0 1 1,-1 0 0,1 0-1,0 1 1,0-1 0,0 1-1,0 1 1,0-1 0,-10 2-1,11-1-11,0 0 0,0 0 0,0 1 0,0-1-1,1 1 1,-1 0 0,0 0 0,1 0 0,-1 0 0,1 1-1,0 0 1,0-1 0,-5 6 0,2 0 0,0 0 0,0 0 0,1 0 0,0 1 0,-6 12 0,2 3 0,1 1 0,0-1 0,-6 44 0,9-35-1,1 2 0,1-1 0,2 0 1,2 0-1,7 51 0,-6-76-1,0-1-1,0 1 1,1-1-1,1 0 1,-1 0-1,1 0 1,1-1 0,-1 1-1,1-1 1,1 0-1,-1 0 1,1-1-1,0 0 1,1 0 0,0 0-1,-1-1 1,2 0-1,-1 0 1,1-1-1,-1 0 1,1 0 0,0 0-1,0-1 1,1-1-1,-1 1 1,1-2-1,16 3 1,-16-3 1,0-1 1,0 0-1,0-1 0,0 0 1,0 0-1,12-4 1,-17 4-3,-1-1 1,0 1 0,0-1-1,0 0 1,0 0 0,0 0-1,0 0 1,0-1 0,-1 1-1,1-1 1,-1 0 0,1 0-1,-1 0 1,0 0 0,-1 0-1,1 0 1,0 0 0,2-7-1,1-6 1,-1 0-1,0-1 1,-1 1 0,2-31-1,-4-71 0,-2 61 0,-5-75 0,4 117 0,0 0 0,-2 0 0,1 0 0,-2 1 0,0-1 0,-11-22 0,16 37 0,0 0 0,0 0 0,0 0 0,-1 0 0,1-1 0,0 1 0,0 0 0,0 0 0,-1 0 0,1 0 0,0 0 0,0 0 0,0 0 0,-1-1 0,1 1 0,0 0 0,0 0 0,-1 0 0,1 0 0,0 0 0,0 0 0,-1 0 0,1 0 0,0 0 0,0 0 0,0 0 0,-1 0 0,1 1 0,0-1 0,0 0 0,-1 0 0,1 0 0,0 0 0,0 0 0,0 0 0,-1 0 0,1 1 0,0-1 0,0 0 0,0 0 0,0 0 0,-1 1 0,1-1 0,0 0 0,0 0 0,0 0 0,0 1 0,0-1 0,0 0 0,0 0 0,0 0 0,-1 1 0,1-1 0,0 0 0,0 0 0,0 1 0,0-1 0,-5 24 0,0 1 0,2-1 0,0 1 0,2 0 0,2 36 0,-1-27 0,0-19 0,0 0 0,1 0 0,1 0 0,0 0 0,1-1 0,1 1 0,10 26 0,-12-36 0,1 0 0,0-1 0,-1 1 0,1-1 0,1 0 0,-1 0 0,1 0 0,-1 0 0,1 0 0,0-1 0,1 0 0,-1 1 0,0-2 0,1 1 0,0 0 0,-1-1 0,1 0 0,0 0 0,0-1 0,1 1 0,-1-1 0,0 0 0,0 0 0,1-1 0,8 0 0,-8 1 0,1-1 0,-1 0 0,0-1 0,1 0 0,-1 0 0,0 0 0,0-1 0,7-2 0,-10 2 0,1 0 0,-1 0 0,0-1 0,0 1 0,0-1 0,-1 1 0,1-1 0,-1 0 0,1 0 0,-1-1 0,0 1 0,0 0 0,0-1 0,2-6 0,10-25 0,13-53 0,-20 59 0,1 1 0,2 1 0,23-47 0,-31 70 0,0 0 0,0 0 0,1 0 0,0 0 0,0 0 0,0 1 0,0-1 0,1 1 0,-1 0 0,1 0 0,0 0 0,0 1 0,0-1 0,0 1 0,1 0 0,-1 0 0,0 0 0,1 1 0,-1 0 0,1 0 0,0 0 0,-1 0 0,1 1 0,0-1 0,0 1 0,5 1 0,-8-1 0,1 0 0,0 1 0,-1 0 0,1-1 0,0 1 0,-1 0 0,1 0 0,-1 0 0,1 1 0,-1-1 0,0 1 0,0-1 0,1 1 0,-1 0 0,0 0 0,-1 0 0,1 0 0,0 0 0,0 0 0,-1 0 0,1 0 0,-1 1 0,0-1 0,0 1 0,0-1 0,0 1 0,0 0 0,0 3 0,3 9 0,0 1 0,-2-1 0,2 28 0,-2-10 0,-1-1 0,-2 1 0,-1-1 0,-9 43 0,8-63 0,1 0 0,0 1 0,1-1 0,0 1 0,1-1 0,1 1 0,1 12 0,-1-22 0,1 1 0,-1-1 0,1 0 0,-1-1 0,1 1 0,0 0 0,0 0 0,0-1 0,0 1 0,1-1 0,-1 0 0,1 0 0,-1 0 0,1 0 0,0 0 0,0 0 0,0-1 0,0 1 0,0-1 0,0 0 0,0 0 0,0 0 0,1 0 0,3 0 0,10 2 0,1 0 0,0 0 0,20-1 0,-16-1 0,0-1 0,1-1 0,-1-1 0,28-6 0,-42 6 0,-1 0 0,0-1 0,1 1 0,-1-2 0,-1 1 0,1-1 0,0 0 0,-1 0 0,0-1 0,0 0 0,0 0 0,-1 0 0,0-1 0,0 0 0,0 0 0,5-8 0,-5 4 0,0 0 0,0 0 0,-1 0 0,0-1 0,-1 0 0,0 0 0,-1 1 0,1-13 0,0-12 0,-2-42 0,-1 45 0,-1 22 1,1 0-1,-1 0 1,-1 0-1,0 0 1,0 0-1,-1 0 1,0 1-1,-1-1 1,0 1-1,-9-15 1,11 20 0,-1 0 0,0 0 0,0 1 0,0-1 0,0 1 0,0 0 0,0 0 0,-1 0 0,0 0 0,0 1 0,1-1 0,-1 1 0,-1 0 0,1 0 0,0 0 0,0 1 0,-1-1 0,1 1 0,-1 0 0,1 1 0,-1-1 0,1 1 0,-1 0 0,0 0 0,-8 1 0,11 0-2,-1 0 0,1 0 0,-1 0 0,1 0 0,-1 0 0,1 0 0,0 1 1,0-1-1,0 1 0,0 0 0,0-1 0,0 1 0,0 0 0,0 0 0,1 0 0,-1 1 0,1-1 0,0 0 0,-1 1 0,1-1 0,0 0 0,0 1 0,0 3 1,-3 7-3,1 0 1,1 0-1,-2 17 1,1 6 2,1 1 0,2-1 0,6 55 0,-5-83 0,1-1 0,0 1 1,0-1-1,0 1 0,1-1 0,0 0 0,1 0 0,0-1 1,0 1-1,0-1 0,1 0 0,-1 0 0,2 0 0,-1-1 1,0 1-1,1-1 0,0 0 0,1-1 0,-1 0 0,1 0 1,-1 0-1,1-1 0,0 0 0,0 0 0,1-1 0,-1 0 1,1 0-1,-1 0 0,1-1 0,9 0 0,-9-1 7,-3 0-4,0 0 0,-1 0 0,1 0-1,0 0 1,-1-1 0,8-2 0,-10 2-3,0 0 0,0 0 0,-1 0 0,1 0 0,-1-1 0,1 1 0,0 0 0,-1-1 0,0 1 0,1-1 0,-1 0 0,0 1 0,0-1 0,0 0 0,0 0 0,0 0 0,0 1 0,0-4 0,4-16 0,0 0 0,-2-1 0,0 1 0,-2-1 0,0 1 0,-3-32 0,1 3 0,1-31 0,0 61 0,0 57 0,-1 12 0,2 64 0,0-98 0,1 1 0,0 0 0,1-1 0,1 0 0,7 17 0,-11-31 0,1 1 0,0-1 0,0 1 0,0-1 0,0 0 0,1 1 0,-1-1 0,0 0 0,1 0 0,-1 0 0,1 0 0,-1 0 0,1 0 0,-1 0 0,1 0 0,-1-1 0,1 1 0,0 0 0,-1-1 0,1 0 0,0 1 0,0-1 0,-1 0 0,1 0 0,0 0 0,0 0 0,0 0 0,-1 0 0,3-1 0,1 1 0,-4-1 0,0 1 0,0 0 0,0-1 0,-1 1 0,1-1 0,0 0 0,-1 1 0,1-1 0,0 0 0,-1 1 0,1-1 0,-1 0 0,1 1 0,-1-1 0,0 0 0,1 0 0,-1 0 0,0 1 0,1-1 0,-1 0 0,0 0 0,0 0 0,0 0 0,1 0 0,-1 0 0,0 1 0,-1-1 0,1 0 0,0 0 0,0 0 0,0 0 0,0 0 0,-1-1 0,1-4 0,16-8 0,-7 6 0,0 1 0,-1-1 0,0 0 0,0-1 0,0 1 0,-1-1 0,9-16 0,-5 1 0,-1 0 0,-2 0 0,0-1 0,-1 0 0,3-28 0,-3 16 0,18-53 0,-24 89 0,2-4 0,3 11 0,3 11 0,-1 1 0,0 0 0,-2 0 0,8 33 0,-6-16 0,5 64 0,-13 57 0,-5-136 0,2-5 0,13-26 0,1-7 0,0 0 0,-2 0 0,0-1 0,-2 0 0,8-26 0,17-103 0,-13 48 0,-17 93 0,0-1 0,1 1 0,0-1 0,6-12 0,-9 19 0,1 0 0,-1 0 0,0 1 0,1-1 0,-1 0 0,1 0 0,0 0 0,-1 0 0,1 0 0,0 1 0,-1-1 0,1 0 0,0 1 0,0-1 0,0 0 0,-1 1 0,1-1 0,0 1 0,0 0 0,0-1 0,0 1 0,0 0 0,0-1 0,0 1 0,0 0 0,0 0 0,0 0 0,0 0 0,0 0 0,0 0 0,0 0 0,0 0 0,0 0 0,0 0 0,0 1 0,0-1 0,0 0 0,0 1 0,0-1 0,0 1 0,0-1 0,0 1 0,0-1 0,-1 1 0,1 0 0,1 0 0,0 3 0,0-1 0,1 1 0,-2 0 0,1 0 0,0 0 0,-1 0 0,1 0 0,-1 0 0,0 0 0,-1 0 0,1 5 0,0-1 0,3 19 0,-2 0 0,-2 42 0,-1-39 0,5 50 0,-3-75 0,-1-1 0,1 1 0,0-1 0,1 1 0,-1-1 0,1 0 0,0 1 0,0-1 0,0 0 0,0 0 0,1-1 0,0 1 0,-1 0 0,1-1 0,1 0 0,-1 0 0,0 0 0,1 0 0,0 0 0,-1 0 0,1-1 0,0 0 0,0 0 0,1 0 0,7 2 0,6 0 0,-1 0 0,1-2 0,0 0 0,1-1 0,19-1 0,-22 0 0,-10 0 0,1 0 0,0 0 0,-1-1 0,1 1 0,0-1 0,-1-1 0,1 1 0,-1-1 0,1 0 0,-1-1 0,0 0 0,0 0 0,0 0 0,0 0 0,-1-1 0,0 0 0,1 0 0,-1-1 0,0 1 0,-1-1 0,1 0 0,-1-1 0,0 1 0,-1-1 0,1 1 0,-1-1 0,0 0 0,3-10 0,0-5 0,-2 0 0,-1 0 0,0-1 0,-1 1 0,-2-1 0,0 1 0,-4-27 0,4 42 0,-1-1 0,0 1 0,0 0 0,-1-1 0,1 1 0,-1 0 0,-1 0 0,1 0 0,-1 0 0,0 1 0,0-1 0,-1 1 0,-5-8 0,5 10 0,1 0 0,-1-1 0,0 1 0,0 0 0,0 1 0,-1-1 0,1 1 0,-1 0 0,1 0 0,-1 0 0,0 1 0,0-1 0,0 1 0,0 1 0,1-1 0,-1 0 0,-8 1 0,10 0 0,0 0 0,0 1 0,0-1 0,0 1 0,0-1 0,0 1 0,0 0 0,0 0 0,0 0 0,0 1 0,0-1 0,1 1 0,-1-1 0,1 1 0,-1 0 0,1 0 0,-1 0 0,-3 5 0,2-2 0,0 1 0,1 0 0,0 0 0,0 0 0,0 0 0,0 1 0,1-1 0,-2 10 0,-1 12 0,2 0 0,0 0 0,2 35 0,1-57 0,0 8 0,1 1 0,0-1 0,1 1 0,0-1 0,1 0 0,1 0 0,0 0 0,12 24 0,-14-34 0,1 1 0,-1-1 0,1 0 0,0 1 0,0-1 0,1-1 0,-1 1 0,1 0 0,0-1 0,0 0 0,0 0 0,0 0 0,1 0 0,-1-1 0,1 1 0,-1-1 0,1 0 0,0-1 0,0 1 0,0-1 0,0 0 0,0 0 0,0-1 0,0 1 0,0-1 0,0 0 0,0-1 0,6 0 0,-9 0 0,0 1 0,0-1 0,0 0 0,0 0 0,0 0 0,0 0 0,0 0 0,0 0 0,0-1 0,-1 1 0,1-1 0,-1 1 0,1-1 0,-1 1 0,1-1 0,-1 0 0,0 0 0,0 0 0,0 0 0,1-3 0,16-47 0,-15 44 0,11-52 0,-2-1 0,4-72 0,-20 320 0,-33 344 0,35-491 0,1 9 0,-2 0 0,-2-1 0,-15 65 0,17-100 0,-1 0 0,-1-1 0,0 1 0,0-1 0,-1 0 0,-1 0 0,0 0 0,0-1 0,-1 0 0,-1-1 0,0 0 0,0 0 0,-1-1 0,0 0 0,-1-1 0,-22 14 0,14-12 0,0-2 0,0 0 0,0-2 0,-1 0 0,0-1 0,0-1 0,0 0 0,-1-2 0,1-1 0,-1 0 0,0-2 0,-24-2 0,41 2 0,0 0 0,0 0 0,0 0 0,0 0 0,0-1 0,0 1 0,0-1 0,1 0 0,-1 0 0,1-1 0,-1 1 0,1-1 0,0 1 0,0-1 0,0 0 0,0 0 0,0-1 0,1 1 0,-1 0 0,1-1 0,0 0 0,0 1 0,0-1 0,1 0 0,-1 0 0,0-6 0,-1-3 0,0-1 0,1 0 0,1 1 0,1-1 0,0 0 0,3-24 0,-1 25-2,1-1 0,0 1 0,1 0 0,1 0 0,0 1-1,1-1 1,0 1 0,1 0 0,0 1 0,1-1 0,16-17 0,6-3 0,1 2-1,48-36 1,-38 35 2,2 2 0,69-35 0,99-33 0,-18 8 27,-166 75-26,0-1 1,-1-1-1,40-32 0,-57 40-1,1-1 0,-2 0 0,1 0 0,-1-1 0,-1 0 0,0 0 0,0-1 0,-1 1 0,0-2 0,-1 1 0,7-23 0,-7 10 0,-1 0 0,-2 0 0,0-1 0,-1 1 0,-2-1 0,-4-31 0,4 50 0,0 0 0,-1 1 0,1-1 0,-1 1 0,0-1 0,-1 1 0,1 0 0,-1-1 0,0 2 0,0-1 0,-1 0 0,1 0 0,-1 1 0,0 0 0,0 0 0,-8-5 0,8 6 0,1 1 0,-1 0 0,0 0 0,-1 0 0,1 0 0,0 1 0,0-1 0,-1 1 0,1 0 0,-1 1 0,1-1 0,-1 1 0,1 0 0,-1 0 0,1 0 0,-1 1 0,1-1 0,-1 1 0,1 0 0,0 1 0,-1-1 0,-3 3 0,3-2 0,0 1 0,1 0 0,0 0 0,-1 1 0,1-1 0,0 1 0,1 0 0,-1 0 0,1 0 0,-1 0 0,2 1 0,-1 0 0,0-1 0,1 1 0,-3 8 0,-1 1 0,2 1 0,0 0 0,0 0 0,-1 22 0,2 87 0,3-86 0,0-28 0,0 0 0,1 1 0,0-1 0,1 0 0,0 0 0,0 0 0,1 0 0,1 0 0,0 0 0,0-1 0,1 0 0,0 0 0,0 0 0,1 0 0,0-1 0,1 0 0,-1 0 0,2-1 0,-1 0 0,1 0 0,0 0 0,14 7 0,-8-6 0,0-1 0,1 0 0,0-1 0,0 0 0,1-2 0,-1 1 0,1-2 0,0 0 0,0-1 0,0-1 0,30-1 0,-45 0-1,1 0 0,-1 0 0,1 0 0,-1 0 0,1-1 0,0 1 0,-1 0 0,1-1 0,-1 1 0,1-1 0,-1 0 0,0 1 0,1-1 0,-1 0 0,0 0 0,1 0 1,-1 0-1,0 0 0,0 0 0,0 0 0,0 0 0,0 0 0,0-1 0,0 1 0,0 0 0,0-1 0,0 1 0,-1-1 0,1 1 0,-1 0 0,1-1 0,-1-1 0,9-29-159</inkml:trace>
</inkml:ink>
</file>

<file path=ppt/ink/ink14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9"/>
    </inkml:context>
    <inkml:brush xml:id="br0">
      <inkml:brushProperty name="width" value="0.05" units="cm"/>
      <inkml:brushProperty name="height" value="0.05" units="cm"/>
      <inkml:brushProperty name="color" value="#FFFF00"/>
    </inkml:brush>
  </inkml:definitions>
  <inkml:trace contextRef="#ctx0" brushRef="#br0">57 6 32527,'0'-6'80,"13"6"32,3 0-96,0 0 16,4 33-32,-13 8 0,-4 3 0,-3 0 0,0-6 0,-13-5 0,-17-4 0,-2-8-32,2-9-64,4-12-768</inkml:trace>
</inkml:ink>
</file>

<file path=ppt/ink/ink14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32"/>
    </inkml:context>
    <inkml:brush xml:id="br0">
      <inkml:brushProperty name="width" value="0.05" units="cm"/>
      <inkml:brushProperty name="height" value="0.05" units="cm"/>
      <inkml:brushProperty name="color" value="#FFFF00"/>
    </inkml:brush>
  </inkml:definitions>
  <inkml:trace contextRef="#ctx0" brushRef="#br0">42 465 32239,'-4'3'34,"1"1"0,-1 0 0,1 0 1,0 1-1,0-1 0,0 1 0,1-1 1,-1 1-1,1 0 0,1 0 0,-3 6 1,2-4-31,1-1 0,0 0 1,0 1-1,0-1 0,1 0 1,0 1-1,1 11 0,-1-17-3,1 1 0,-1 0-1,0 0 1,1 0 0,0 0-1,-1 0 1,1-1 0,0 1-1,0 0 1,0-1-1,0 1 1,0-1 0,0 1-1,0-1 1,1 1 0,-1-1-1,1 0 1,-1 0 0,1 1-1,-1-1 1,1 0 0,-1 0-1,1-1 1,0 1-1,0 0 1,0 0 0,-1-1-1,4 1 1,7 1 4,0 0 0,0-1 0,0-1 0,21-1 0,-30 1-5,1-1 1,-1 0-1,0 1 1,1-1 0,-1-1-1,0 1 1,1 0-1,-1-1 1,0 0 0,0 1-1,0-1 1,0 0 0,-1-1-1,1 1 1,0 0-1,-1-1 1,0 0 0,1 1-1,-1-1 1,2-4-1,3-7 4,-1-1 1,0 0-1,-1 0 0,-1 0 0,0-1 0,2-20 0,4-100-8,-9 98 6,5-135-2,-8 499 0,2-315 0,1-1 0,0 1 0,1-1 0,0 0 0,1 0 0,0 1 0,0-2 0,6 13 0,-7-19 0,0 1 0,0 0 0,1-1 0,-1 1 0,1-1 0,-1 0 0,1 1 0,0-2 0,1 1 0,-1 0 0,0 0 0,1-1 0,-1 0 0,1 0 0,0 0 0,0 0 0,0 0 0,0-1 0,0 0 0,0 0 0,0 0 0,8 1 0,-5-2 0,0 0 0,0 0 0,0 0 0,0-1 0,0 0 0,11-2 0,-15 1 0,0 1 0,1 0 0,-1-1 0,0 0 0,0 0 0,-1 0 0,1 0 0,0 0 0,-1-1 0,1 1 0,-1-1 0,0 0 0,0 1 0,4-7 0,8-18 0,-1-1 0,-2-1 0,9-30 0,5-13 0,23-48 0,-45 115 0,-3 7 0,-2 12 0,-31 93 0,14-51 0,-16 86 0,14 39 0,16-116 0,-3 0 0,-30 114 0,33-163 0,-1 0 0,-1 0 0,-1-1 0,0 0 0,0 0 0,-2-1 0,-20 24 0,24-31 0,0 0 0,-1-1 0,0 0 0,0 0 0,-1-1 0,0 0 0,0 0 0,0 0 0,0-1 0,-1-1 0,0 1 0,0-1 0,1-1 0,-2 0 0,-14 2 0,15-3 0,-1 0 0,1-1 0,-1-1 0,-14-1 0,21 1 0,0 0 0,0 0 0,0 0 0,1 0 0,-1 0 0,0-1 0,1 1 0,-1-1 0,1 0 0,-1 1 0,1-1 0,0 0 0,0-1 0,0 1 0,0 0 0,0-1 0,1 1 0,-3-4 0,0-3 0,0 0 0,1 0 0,0 0 0,0 0 0,1-1 0,0 1 0,0-11 0,0-6 0,3-37 0,-1 54 0,1 1 0,1 0 1,-1 0-1,1 0 0,1 0 0,0 1 0,0-1 1,0 0-1,1 1 0,0 0 0,8-12 0,-3 8-2,1 1-1,0 0 1,0 0-1,1 1 1,0 0-1,15-9 0,13-4 6,1 2 0,0 2-1,56-17 1,46-10 2,82-31-5,-208 69 0,-1 0 0,1-2 0,-1 1 0,22-18 0,-31 21 0,0-1 0,-1 1 0,0-1 0,0 0 0,0 0 0,0-1 0,-1 1 0,0-1 0,-1 0 0,1 0 0,-1 0 0,2-9 0,4-24 0,-3 0 0,-1-1 0,-1 0 0,-4-55 0,0 87 0,0 9 0,-1-1 0,1 0 0,-1 1 0,1-1 0,-1 1 0,1-1 0,-1 1 0,0-1 0,1 1 0,-1-1 0,0 1 0,1-1 0,-1 1 0,0 0 0,1-1 0,-1 1 0,0 0 0,0 0 0,0 0 0,1 0 0,-1-1 0,0 1 0,0 0 0,1 0 0,-1 0 0,0 1 0,0-1 0,-1 0 0,-27 3 0,26-2 0,-1 0 0,1 1 0,0 0 0,0-1 0,-1 1 0,1 0 0,0 0 0,0 1 0,1-1 0,-1 1 0,0-1 0,1 1 0,0 0 0,-1 0 0,1 0 0,0 0 0,1 0 0,-3 5 0,-2 6 0,0 0 0,1 0 0,-4 19 0,4 2 0,0 0 0,3 0 0,3 63 0,-1-87 0,0-3 0,0 0 0,0-1 0,1 1 0,0 0 0,1-1 0,0 1 0,0-1 0,0 1 0,1-1 0,0 0 0,1 0 0,-1 0 0,1-1 0,1 1 0,-1-1 0,1 0 0,0 0 0,1-1 0,-1 1 0,1-1 0,0 0 0,0-1 0,1 0 0,-1 0 0,1 0 0,7 3 0,3-2 0,0 0 0,0 0 0,0-2 0,1 0 0,-1-1 0,1-1 0,0-1 0,0 0 0,29-5 0,-43 4 0,1 0 0,0-1 0,-1 1 0,1-1 0,-1 0 0,1-1 0,-1 1 0,0-1 0,0 0 0,0 0 0,0 0 0,0 0 0,-1-1 0,0 1 0,1-1 0,-1 0 0,-1 0 0,1 0 0,0-1 0,-1 1 0,2-6 0,4-9 0,-1 0 0,-1-1 0,7-37 0,-2-26 0,-4 0 0,-6-135 0,-2 107 0,1 493 0,0-366 0,1-1 0,1 1 0,0-1 0,1 1 0,0-1 0,2 0 0,10 25 0,-13-35 0,0 1 0,1-1 0,0 0 0,0 0 0,0-1 0,1 1 0,-1 0 0,1-1 0,0 0 0,0 0 0,1 0 0,-1-1 0,1 1 0,0-1 0,0 0 0,0-1 0,0 1 0,1-1 0,-1 0 0,1 0 0,-1 0 0,1-1 0,9 1 0,-12-2 0,1 1 0,0-1 0,0 0 0,-1 0 0,1-1 0,0 1 0,-1-1 0,1 0 0,0 0 0,-1 0 0,1 0 0,-1 0 0,1-1 0,4-3 0,-4 2 0,-1-1 0,0 1 0,0-1 0,0 0 0,0 0 0,-1 0 0,1-1 0,-1 1 0,0 0 0,0-1 0,1-6 0,9-28 0,-3-1 0,-1 0 0,6-76 0,-10-127 0,-5 164 0,1 20 0,0 539 0,0-463 0,1-1 0,0 1 0,2 0 0,-1 0 0,2-1 0,10 30 0,-11-40 0,-1 0 0,1 0 0,0 0 0,1-1 0,-1 1 0,1-1 0,0 0 0,0 0 0,1-1 0,-1 1 0,1-1 0,0 0 0,1 0 0,-1 0 0,0-1 0,1 0 0,0 0 0,0 0 0,0-1 0,11 3 0,-11-3 0,0-1 0,0 0 0,0 0 0,0-1 0,0 0 0,0 0 0,-1 0 0,9-2 0,-12 1 0,1 1 0,-1-1 0,0 0 0,0 0 0,0 0 0,0 0 0,1 0 0,-2-1 0,1 1 0,0-1 0,0 1 0,0-1 0,-1 0 0,1 1 0,-1-1 0,1 0 0,-1 0 0,0 0 0,0 0 0,0 0 0,0-1 0,1-3 0,4-18 0,-1-2 0,-1 1 0,-1 0 0,0-40 0,-2 28 0,8-53 0,-7 79 0,0 1 0,1-1 0,0 1 0,1 0 0,0 0 0,1 0 0,0 1 0,0 0 0,10-13 0,-13 19 0,0 1 0,0 0 0,0-1 0,1 1 0,-1 0 0,1 0 0,0 1 0,-1-1 0,1 0 0,0 1 0,0 0 0,0-1 0,0 1 0,0 0 0,0 1 0,0-1 0,0 1 0,1-1 0,-1 1 0,0 0 0,6 0 0,-8 0 0,-1 1 0,0-1 0,1 0 0,-1 0 0,0 0 0,1 0 0,-1 0 0,0 1 0,0-1 0,1 0 0,-1 0 0,0 0 0,0 1 0,1-1 0,-1 0 0,0 0 0,0 1 0,0-1 0,0 0 0,1 0 0,-1 1 0,0-1 0,0 0 0,0 1 0,0-1 0,0 0 0,0 0 0,0 1 0,0-1 0,0 0 0,0 1 0,0-1 0,0 0 0,0 1 0,0-1 0,0 0 0,0 1 0,0-1 0,-2 11 0,-1-7 0,-1 0 0,1 0 0,-1 0 0,0 0 0,0 0 0,0-1 0,0 0 0,-1 0 0,-7 4 0,-9 7 0,12-6 0,0 0 0,0 0 0,0 1 0,2 0 0,-1 0 0,1 1 0,0 0 0,1 1 0,0-1 0,1 1 0,0 0 0,1 1 0,0-1 0,0 1 0,1 0 0,1 0 0,0 0 0,1 0 0,0 0 0,2 17 0,-1-28 0,-1 14 0,1-1 0,1 1 0,1-1 0,4 22 0,-4-31 0,-1 0 0,2 0 0,-1 0 0,0 0 0,1-1 0,0 1 0,0-1 0,1 0 0,-1 0 0,1 0 0,0 0 0,0 0 0,0-1 0,0 0 0,8 5 0,-1-2 0,0 0 0,0-1 0,0-1 0,1 0 0,0 0 0,-1-1 0,1-1 0,1 0 0,-1 0 0,0-1 0,15-1 0,-25 0 0,0 0 0,0 0 0,0 0 0,1-1 0,-1 1 0,0-1 0,0 1 0,0-1 0,0 0 0,0 0 0,0 0 0,0 0 0,0 0 0,0 0 0,0-1 0,-1 1 0,1 0 0,0-1 0,-1 1 0,1-1 0,-1 0 0,0 0 0,0 1 0,1-1 0,-1 0 0,0 0 0,0 0 0,-1 0 0,2-4 0,1-5 0,-1-1 0,0 1 0,-1-1 0,-1-18 0,1 16 0,0-23 0,-2-110 0,0 131 0,-1 0 0,-1 0 0,0 0 0,-1 1 0,-1-1 0,-12-27 0,16 41 0,0 0 0,1 1 0,-1-1 0,0 0 0,0 0 0,0 1 0,0-1 0,-1 0 0,1 1 0,0-1 0,-1 1 0,1 0 0,-1-1 0,1 1 0,-1 0 0,1 0 0,-1 0 0,0 0 0,0 0 0,0 0 0,1 1 0,-1-1 0,0 1 0,0-1 0,0 1 0,0 0 0,0 0 0,0-1 0,0 1 0,0 1 0,-4-1 0,5 1 0,-1-1 0,1 1 0,-1-1 0,1 1 0,-1 0 0,1 0 0,-1 0 0,1 0 0,0 0 0,0 0 0,-1 0 0,1 0 0,0 0 0,0 0 0,0 1 0,0-1 0,0 0 0,0 1 0,1-1 0,-1 1 0,0-1 0,1 1 0,-1-1 0,1 1 0,0 0 0,-1 1 0,-6 49 0,7-48 0,-2 14 0,2 1 0,0 0 0,3 23 0,-1-36 0,-1 1 0,0-1 0,1 1 0,0-1 0,1 0 0,0 1 0,0-1 0,0-1 0,0 1 0,1 0 0,0-1 0,6 7 0,-2-4 0,0-1 0,0-1 0,0 1 0,1-1 0,0-1 0,0 0 0,1 0 0,-1-1 0,1 0 0,0 0 0,20 3 0,-1-2 0,2-2 0,53-1 0,-82-2 0,1 0 0,0 0 0,0 0 0,0-1 0,-1 1 0,1-1 0,0 0 0,-1 0 0,1 0 0,0 0 0,-1 0 0,1-1 0,-1 1 0,0-1 0,1 0 0,3-3 0,-3 1 0,0 0 0,0 0 0,0 0 0,-1 0 0,1-1 0,-1 1 0,0-1 0,2-9 0,1-4 0,-2-1 0,0 0 0,0-35 0,-3 52 0,0-166 0,0 237 0,1 108 0,0-170 0,0-1 0,0 1 0,0 0 0,1-1 0,0 0 0,0 1 0,0-1 0,7 10 0,-8-13 0,1-1 0,0 1 0,0-1 0,0 1 0,0-1 0,0 0 0,0 0 0,1 0 0,-1 0 0,1 0 0,-1-1 0,1 1 0,0-1 0,0 0 0,0 1 0,-1-1 0,1-1 0,0 1 0,0 0 0,6 0 0,-4-1 0,1 1 0,-1-1 0,0 0 0,1 0 0,-1-1 0,0 0 0,1 0 0,-1 0 0,0 0 0,0-1 0,0 0 0,5-2 0,-6 1 0,0 0 0,0-1 0,0 1 0,-1-1 0,1 0 0,-1 0 0,0 0 0,0 0 0,-1 0 0,1-1 0,-1 1 0,3-10 0,3-11 0,-2 1 0,-1-1 0,-1 0 0,-1 0 0,-1 0 0,-1-1 0,-3-27 0,2 14 0,-10 163 0,10-106 0,-1-12 0,1 0 0,-1 0 0,1 0 0,1 1 0,-1-1 0,1 0 0,0 0 0,0 0 0,1 0 0,0 0 0,0 0 0,0-1 0,1 1 0,-1-1 0,2 1 0,4 7 0,-1-6 0,0 0 0,0 0 0,1-1 0,-1 0 0,2-1 0,-1 1 0,0-2 0,1 1 0,0-1 0,0 0 0,0-1 0,0 0 0,1-1 0,-1 0 0,1 0 0,0-1 0,-1 0 0,1 0 0,0-1 0,15-2 0,-23 1 0,0 0 0,0 1 0,1-1 0,-1 0 0,0 0 0,0 0 0,0 0 0,0-1 0,0 1 0,0-1 0,0 1 0,0-1 0,-1 1 0,1-1 0,0 0 0,-1 0 0,0 0 0,1 0 0,-1 0 0,0 0 0,0 0 0,0-1 0,0 1 0,-1 0 0,1 0 0,-1-1 0,1-2 0,2-10 0,-1 1 0,-1 0 0,-1-20 0,0 27 0,-5-150 0,2 135 0,0-1 0,-2 0 0,-1 1 0,-13-37 0,-1 11 0,17 54-2,2 7-9,3 19-195,12 1-567</inkml:trace>
</inkml:ink>
</file>

<file path=ppt/ink/ink14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32"/>
    </inkml:context>
    <inkml:brush xml:id="br0">
      <inkml:brushProperty name="width" value="0.05" units="cm"/>
      <inkml:brushProperty name="height" value="0.05" units="cm"/>
      <inkml:brushProperty name="color" value="#FFFF00"/>
    </inkml:brush>
  </inkml:definitions>
  <inkml:trace contextRef="#ctx0" brushRef="#br0">17 36 31406,'0'-6'118,"0"5"-93,1 0 0,-1 1 0,0-1 0,0 0 0,0 0 0,0 1 0,1-1 0,-1 0 0,0 1 0,0-1 0,0 0 0,-1 1 0,1-1 0,0 0 0,0 0 0,0 1 0,0-1 0,-1 0 0,1 1 0,0-1 0,0 1 0,-1-1 0,1 0 0,-1 1 0,1-1 0,-1 1 0,1-1 0,-1 1 1,1-1-1,-1 1 0,1-1 0,-1 1 0,1 0 0,-1-1 0,0 1 0,1 0 0,-1-1 0,0 1 0,1 0 0,-1 0 0,-1-1 0,2 1 138,0 0-139,4-2-19,37-1-5,-1 3 0,44 4 0,-79-4 0,-1 1 0,1-1 0,-1 1 0,1 0 0,-1 1 0,1-1 0,-1 1 0,0 0 0,1 0 0,-1 0 0,0 0 0,0 1 0,-1 0 0,1-1 0,-1 2 0,1-1 0,-1 0 0,0 1 0,0-1 0,0 1 0,0 0 0,-1 0 0,0 0 0,0 0 0,0 0 0,0 1 0,-1-1 0,1 0 0,-1 1 0,0 0 0,0-1 0,-1 1 0,0-1 0,1 1 0,-2 0 0,1-1 0,0 1 0,-1 0 0,0-1 0,0 1 0,0-1 0,-3 7 0,1-5 0,-1 1 0,1-1 0,-1-1 0,0 1 0,0-1 0,-1 1 0,0-1 0,0 0 0,0-1 0,0 1 0,-9 4 0,-12 8 0,-37 16 0,23-12 0,31-15 0,0-2 0,0 1 0,0 1 0,-10 8 0,17-12 0,0 0 0,0-1 0,1 1 0,-1 0 0,0 0 0,1 1 0,0-1 0,-1 0 0,1 0 0,0 1 0,0-1 0,0 1 0,1-1 0,-1 1 0,0-1 0,1 1 0,-1 4 0,2-5 0,-1 0 0,0 0 0,1 0 0,-1-1 0,1 1 0,0 0 0,-1 0 0,1-1 0,0 1 0,0-1 0,0 1 0,0 0 0,1-1 0,-1 0 0,0 1 0,0-1 0,3 2 0,29 20 0,-19-14 0,-11-8 0,11 9 0,1 1 0,-2 0 0,15 15 0,-24-22 0,0 1 0,-1-1 0,0 1 0,0 0 0,0 0 0,0 0 0,-1 0 0,0 0 0,0 0 0,0 1 0,-1-1 0,0 1 0,0-1 0,0 7 0,0 1 0,-1 0 0,0 0 0,-2 0 0,1 0 0,-1 0 0,-1-1 0,0 1 0,-1-1 0,-9 21 0,7-19 0,2 1 0,0-1 0,0 1 0,1 0 0,1 0 0,0 25 0,7 93 0,-5-130 0,2 27 0,1-5 0,-2 0 0,-3 44 0,2-66 0,-1 0 0,0-1 0,0 1 0,0-1 0,0 1 0,-1-1 0,1 0 0,-1 1 0,1-1 0,-1 0 0,0 0 0,0 0 0,0 0 0,0 0 0,0 0 0,0-1 0,0 1 0,-1-1 0,-4 3 0,-3 2 0,10-6 0,0 0 0,0 0 0,0 1 0,0-1 0,0 0 0,0 0 0,-1 0 0,1 0 0,0 0 0,0 0 0,0 0 0,0 0 0,0 0 0,0 0 0,-1 0 0,1 0 0,0 0 0,0 0 0,0 0 0,0 0 0,0 0 0,0 0 0,0-1 0,-1 1 0,1 0 0,0 0 0,0 0 0,0 0 0,0 0 0,0 0 0,0 0 0,0 0 0,0 0 0,-1 0 0,1 0 0,0-1 0,0 1 0,0 0 0,0 0 0,0 0 0,0 0 0,0 0 0,0 0 0,0-1 0,0 1 0,0 0 0,0 0 0,0 0 0,0 0 0,0 0 0,0 0 0,0 0 0,0-1 0,0 1 0,0 0 0,0 0 0,0 0 0,0 0 0,0 0 0,0 0 0,0-1 0,0 1 0,1 0 0,0-10 0,23-63-141,-14 34-438</inkml:trace>
</inkml:ink>
</file>

<file path=ppt/ink/ink14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5"/>
    </inkml:context>
    <inkml:brush xml:id="br0">
      <inkml:brushProperty name="width" value="0.05" units="cm"/>
      <inkml:brushProperty name="height" value="0.05" units="cm"/>
      <inkml:brushProperty name="color" value="#FFFFFF"/>
    </inkml:brush>
  </inkml:definitions>
  <inkml:trace contextRef="#ctx0" brushRef="#br0">2 167 32415,'-1'1'160,"5"5"-147,5-2-6,0 1-1,0-2 0,0 0 1,0 0-1,0 0 0,0-1 1,1 0-1,16 0 0,4 2 4,64 6 11,1-3 0,106-7-1,-80-2-2,-121 2-18,1 0 0,-1 0 0,0 0 0,1 0 0,-1-1 0,0 1 0,0 0 0,1 0 0,-1 0 0,0-1 0,1 1 0,-1 0 0,0 0 0,0-1 0,0 1 0,1 0 0,-1-1 0,0 1 0,0 0 0,0-1 0,0 1 0,1 0 0,-1-1 0,0 1 0,0 0 0,0-1 0,0 1 0,0 0 0,0-1 0,0 1 0,0-1 0,0 1 0,0 0 0,0-1 0,0 1 0,0 0 0,-1-1 0,1 1 0,-5-16 0,-1 7 0,-1 1 0,-1-1 0,0 2 0,0-1 0,0 1 0,-1 0 0,0 1 0,-14-8 0,-1-2 0,-27-16 0,25 16 0,-47-37 0,126 83 0,-33-14 4,14 9 3,-2 1 0,-1 2 0,33 37 0,-62-62-7,1 0 0,-1 1 0,0-1 0,0 1 0,0-1 0,-1 1 0,1 0 0,-1-1 0,0 1 0,0 0 0,0 0 0,0 5 0,-1-6 0,0-1 0,0 0 0,0 1 0,-1-1 0,1 0 0,-1 0 0,1 1 0,-1-1 0,0 0 0,0 0 0,0 0 0,0 0 0,0 0 0,0 0 0,0 0 0,-1 0 0,1 0 0,-1-1 0,1 1 0,-1-1 0,0 1 0,-3 1 0,-5 3-150,-1 0 0,0-1 0,0-1 0,0 0 0,-1 0 0,1-1 0,-23 3-1,3-3-5179</inkml:trace>
</inkml:ink>
</file>

<file path=ppt/ink/ink1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0"/>
    </inkml:context>
    <inkml:brush xml:id="br0">
      <inkml:brushProperty name="width" value="0.025" units="cm"/>
      <inkml:brushProperty name="height" value="0.025" units="cm"/>
      <inkml:brushProperty name="color" value="#FFFFFF"/>
    </inkml:brush>
  </inkml:definitions>
  <inkml:trace contextRef="#ctx0" brushRef="#br0">36 59 32159,'0'-2'30,"0"0"1,0-1-1,0 1 0,0 0 1,0 0-1,1-1 1,-1 1-1,1 0 1,-1 0-1,1 0 0,0 0 1,0 0-1,0-1 1,0 1-1,0 1 1,2-4-1,0 3-26,0 0-1,-1 1 1,1-1-1,0 1 1,0 0 0,0 0-1,0 0 1,0 0-1,0 0 1,1 1-1,4-1 1,19-2 7,0 1-1,1 1 1,33 4 0,-56-2-11,0 0 0,0 0 0,0 1 0,0-1 1,-1 1-1,1 0 0,-1 0 0,1 1 0,-1-1 1,0 1-1,0 0 0,0 0 0,0 0 0,-1 1 1,1-1-1,-1 1 0,0 0 0,0 0 0,0 0 1,0 0-1,-1 1 0,0-1 0,0 1 0,0-1 1,0 1-1,-1 0 0,1 0 0,0 7 0,0-2 0,-1 1 0,0-1 0,0 1 0,-1-1 0,-1 1 0,1-1 0,-2 1 0,1-1 0,-2 0 0,1 0 0,-1 0 0,-9 20 0,4-16 0,-1 0 0,-1-1 0,0 1 0,-1-2 0,0 0 0,-22 18 0,-87 58 0,39-31 0,75-53 0,-7 9 0,13-13 0,0 1 0,0-1 0,0 1 0,0-1 0,1 1 0,-1-1 0,0 0 0,0 1 0,0-1 0,0 1 0,1-1 0,-1 1 0,0-1 0,0 0 0,1 1 0,-1-1 0,0 0 0,1 1 0,-1-1 0,0 0 0,1 1 0,-1-1 0,0 0 0,1 0 0,-1 1 0,1-1 0,-1 0 0,1 0 0,-1 0 0,0 0 0,1 1 0,-1-1 0,1 0 0,-1 0 0,1 0 0,-1 0 0,1 0 0,0 0 0,0 0 0,35 4 0,1-1 0,68-5 0,-31 0 0,-60 2 0,16 1 0,0-2 0,1-1 0,34-7 0,-60 8-125</inkml:trace>
</inkml:ink>
</file>

<file path=ppt/ink/ink14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8"/>
    </inkml:context>
    <inkml:brush xml:id="br0">
      <inkml:brushProperty name="width" value="0.05" units="cm"/>
      <inkml:brushProperty name="height" value="0.05" units="cm"/>
      <inkml:brushProperty name="color" value="#FFFFFF"/>
    </inkml:brush>
  </inkml:definitions>
  <inkml:trace contextRef="#ctx0" brushRef="#br0">102 455 28397,'-2'-5'572,"-1"1"-1,1-1 1,-1 1 0,0 0-1,0 0 1,-6-5 0,8 8-566,0 0 0,0 0 0,0 0 1,0 1-1,0-1 0,0 0 0,0 1 0,0-1 1,0 0-1,0 1 0,0 0 0,0-1 1,0 1-1,-1 0 0,1-1 0,0 1 1,0 0-1,0 0 0,-1 0 0,1 0 0,0 0 1,0 0-1,0 0 0,-1 1 0,1-1 1,0 0-1,0 1 0,0-1 0,0 1 1,0-1-1,-1 1 0,1 0 0,0-1 1,0 1-1,-1 1 0,-1 2-4,-1 0 1,1 1-1,0-1 0,1 1 0,-1-1 1,1 1-1,0 0 0,0 0 1,0 0-1,1 0 0,0 0 1,-2 11-1,1 7 6,0 35-1,1-53-7,1 0 1,1-1-1,-1 1 0,0 0 0,1-1 0,0 1 1,0-1-1,1 1 0,-1-1 0,1 0 0,0 1 1,0-1-1,4 6 0,-3-7 0,0 0 0,0 0 0,0-1 1,1 1-1,-1-1 0,1 0 0,-1 0 0,1 0 0,0 0 1,-1-1-1,1 1 0,0-1 0,0 0 0,0 0 0,7 0 1,0 1 2,1-1 0,-1-1 0,1 1 0,-1-2 0,14-1 0,-21 1-1,1 0-1,-1 0 1,0 0-1,1 0 1,-1-1-1,0 0 1,0 0-1,0 0 1,-1 0-1,1-1 1,0 1-1,-1-1 1,0 0-1,1 0 1,4-7-1,-1 0 1,-1-1-1,0 1 1,-1-1 0,0 0-1,-1-1 1,0 1-1,-1-1 1,0 0-1,0 0 1,0-14 0,-1-12-2,-4-71 1,2 103-1,-1 1 0,1 0 0,-1 0 0,-1-1 0,1 1 0,-1 0 0,0 0 0,0 0 0,0 0 0,-1 1 0,1-1 0,-1 1 0,0-1 0,-1 1 0,1 0 0,-5-5 0,4 7 0,1 0 0,0-1 0,-1 1 0,1 0 0,-1 1 0,1-1 0,-1 1 0,0-1 0,0 1 0,0 0 0,1 0 0,-1 1 0,0-1 0,0 1 0,0 0 0,0 0 0,0 0 0,0 1 0,0-1 0,0 1 0,0 0 0,-6 3 0,7-3 0,0 0 0,0 1 0,0-1 0,1 1 0,-1-1 0,1 1 0,-1 0 0,1 0 0,0 1 0,-1-1 0,1 0 0,0 1 0,1-1 0,-3 4 0,-17 43 0,12-24 0,2 0 0,2 1 0,0 0 0,-2 26 0,3 107 0,4-143 0,0-3 0,1 1 0,0 0 0,0-1 0,2 0 0,0 1 0,0-1 0,1 0 0,11 23 0,-12-30 0,1 1 0,0 0 0,1-1 0,0 0 0,0 0 0,0 0 0,0-1 0,1 0 0,0 0 0,0 0 0,1-1 0,-1 0 0,1 0 0,0 0 0,0-1 0,0 0 0,9 2 0,-5-2 0,0 0 0,0-1 0,0 0 0,0-1 0,0-1 0,0 1 0,1-2 0,13-1 0,-20 1 0,0 0 0,1 0 0,-1-1 1,0 0-1,0 0 0,-1 0 1,1 0-1,0-1 0,-1 1 0,1-1 1,-1-1-1,0 1 0,0 0 1,0-1-1,0 0 0,-1 0 0,0 0 1,1 0-1,2-7 0,6-15 4,-2-1 1,-1-1-1,-1 0 0,-1 0 0,-1-1 0,2-32 0,-5 31-4,2 0-1,1 0 1,1 0-1,22-55 1,-28 81-1,2 0 0,-1 0 1,0 1-1,1-1 0,-1 1 0,1-1 0,0 1 1,0 0-1,1 0 0,-1 0 0,0 0 0,1 1 0,0-1 1,0 1-1,0 0 0,0 0 0,0 1 0,0-1 1,0 1-1,0 0 0,1 0 0,-1 0 0,0 0 1,1 1-1,-1 0 0,1 0 0,-1 0 0,0 0 1,1 1-1,-1 0 0,0 0 0,7 2 0,-7-2 1,0 1 0,-1 0 0,1 1-1,0-1 1,-1 1 0,1-1 0,-1 1-1,0 0 1,0 0 0,0 1 0,-1-1-1,1 0 1,-1 1 0,1 0 0,-1-1-1,0 1 1,-1 0 0,1 0 0,-1 0-1,1 1 1,-1-1 0,0 5 0,4 14 0,-1 1 0,1 38 0,-5-59 0,1 21 0,0 1 0,-5 32 0,3-48 0,-1 0 0,0 0 0,0 0 0,-1 0 0,0-1 0,-1 1 0,0-1 0,0 0 0,-7 10 0,3-7 0,0-1 0,-1 0 0,0 0 0,0 0 0,-12 7 0,80-90 0,1-4 0,-4-2 0,57-109 0,-107 176 0,-3 7 0,0 0 0,0 0 0,-1 0 0,0-1 0,0 1 0,1-9 0,-3 14 0,0 0 0,0 0 0,0 0 0,0 0 0,0 0 1,0-1-1,0 1 0,0 0 0,0 0 0,0 0 0,0 0 0,0-1 0,0 1 0,0 0 0,0 0 1,0 0-1,0 0 0,0-1 0,0 1 0,0 0 0,0 0 0,0 0 0,0 0 0,0 0 0,0-1 1,-1 1-1,1 0 0,0 0 0,0 0 0,0 0 0,0 0 0,0 0 0,0 0 0,-1 0 0,1 0 1,0-1-1,0 1 0,0 0 0,0 0 0,0 0 0,-1 0 0,1 0 0,0 0 0,0 0 0,0 0 0,0 0 1,-1 0-1,1 0 0,0 0 0,0 0 0,0 0 0,0 0 0,-1 0 0,1 1 0,-5-1 2,-1 0-1,1 0 0,-1 1 0,1 0 1,-1 1-1,1-1 0,0 1 1,-1 0-1,1 0 0,0 0 0,1 1 1,-1 0-1,0 0 0,1 0 1,-1 1-1,1-1 0,0 1 0,0 0 1,1 0-1,-1 1 0,1-1 1,-4 6-1,-3 5-6,1 1 0,1 0 0,0 0 0,0 1 0,-8 31 0,11-25 4,1 1 0,1 0 0,1 0 0,2 39 0,0-42 1,0-15 0,0 1 0,0-1 0,1 1 0,0-1 0,1 0 0,-1 1 0,1-1 0,0 0 0,1 0 0,0 0 0,0 0 0,0-1 0,0 1 0,1-1 0,0 0 0,0 0 0,0 0 0,1 0 0,0-1 0,0 0 0,0 0 0,0 0 0,0 0 0,1-1 0,0 0 0,0 0 0,0-1 0,0 1 0,12 2 0,-7-3 0,1 0 0,-1 0 0,1-1 0,13 0 0,-21-1-1,0 0 0,0 0 1,0-1-1,0 1 0,0-1 0,0 0 0,0-1 0,0 1 1,0 0-1,0-1 0,-1 0 0,1 0 0,-1 0 0,1-1 0,3-2 1,0-3-1,0-1 1,-1 1 0,0-1-1,-1 0 1,0 0 0,0-1-1,-1 0 1,0 0 0,4-15-1,2-17 2,4-44-1,-2 14 0,-10 64 0,0-8 0,2 0 0,0 1 0,0-1 0,1 1 0,1 0 0,1 0 0,8-14 0,-13 26 0,1 1 0,-1 0 0,0 0 0,1 0 0,-1 0 0,1 1 0,0-1 0,0 0 0,-1 1 0,1 0 0,0 0 0,0 0 0,0 0 0,0 0 0,0 1 0,0 0 0,1-1 0,-1 1 0,0 0 0,3 1 0,-3-2 0,0 2 0,0-1 0,-1 0 0,1 0 0,-1 1 0,1 0 0,0-1 0,-1 1 0,1 0 0,-1 0 0,0 0 0,1 1 0,-1-1 0,0 1 0,0-1 0,1 1 0,-1 0 0,0 0 0,-1-1 0,1 1 0,3 4 0,-4 4 3,-22-9 10,20-1-13,-8-1 0,-1 2 0,1-1 0,0 1 0,-16 3 0,22-3 0,-1 1 0,1-1 0,0 1 0,0 0 0,-1 0 0,1 0 0,0 0 0,1 0 0,-1 1 0,0-1 0,1 1 0,-1 0 0,1 0 0,-4 5 0,-3 9-1,1-1 0,1 1-1,0 0 1,1 0 0,0 1 0,2 0-1,0 0 1,1 0 0,1 0 0,1 0-1,0 1 1,4 33 0,-2-47 1,-1 0 1,1 0-1,0 0 0,0 0 0,1 0 1,0 0-1,0-1 0,0 1 1,0 0-1,1-1 0,-1 0 0,1 1 1,0-1-1,1 0 0,-1 0 1,1-1-1,0 1 0,-1-1 0,1 0 1,1 0-1,-1 0 0,0 0 1,1-1-1,0 0 0,-1 0 0,1 0 1,8 2-1,10 1 2,-1-1-1,1-1 1,0 0-1,41-2 1,-59-1-2,0 0 0,-1 0 0,1 0 0,0 0 0,0-1 0,0 0 0,0 0 0,0 0 0,-1-1 0,1 0 0,-1 0 0,1 0 0,-1 0 0,0 0 0,0-1 0,0 0 0,0 0 0,0 0 0,0-1 0,-1 1 0,0-1 0,0 0 0,0 1 0,5-10 0,0-2 0,-1-1 0,0-1 0,-2 0 0,0 0 0,0 0 0,-2 0 0,3-29 0,-3-128 0,-4 110 0,1-13 0,0 482 0,0-395 0,0-1 0,1 1 0,0 0 0,0-1 0,1 1 0,3 11 0,-4-19 0,1 1 0,-1 0 0,0-1 0,1 1 0,-1-1 0,1 1 0,0-1 0,0 0 0,0 1 0,0-1 0,0 0 0,0-1 0,0 1 0,1 0 0,-1 0 0,1-1 0,0 0 0,-1 1 0,1-1 0,0 0 0,0 0 0,-1-1 0,1 1 0,5 0 0,-2 0 0,-1 0 0,1-1 0,-1 0 0,1 0 0,-1 0 0,0-1 0,1 1 0,-1-1 0,1-1 0,-1 1 0,0-1 0,0 0 0,8-4 0,-8 3 0,-1-1 0,0 1 0,0-1 0,0 0 0,0 0 0,0-1 0,-1 1 0,0-1 0,0 0 0,0 0 0,-1 0 0,0 0 0,3-7 0,3-13 0,0-1 0,-2 1 0,5-41 0,0-85 0,-2 12 0,-4 69 17,-5-84 0,-1 66-19,-7 244 2,-1 11 0,8-75 0,3 122 0,-1-201 0,0 0 0,1-1 0,1 1 0,0-1 0,0 1 0,1-1 0,1 0 0,0-1 0,7 13 0,-8-19 0,-1 0 0,0 1 0,1-2 0,0 1 0,0 0 0,1-1 0,-1 0 0,1 0 0,0 0 0,0 0 0,0-1 0,0 0 0,1 0 0,0-1 0,-1 1 0,1-1 0,0 0 0,0-1 0,0 1 0,9 0 0,-6-1 0,10 0 0,0 0 0,32-3 0,-45 1 0,-1 1 0,0-1 0,0-1 0,0 1 0,-1-1 0,1 0 0,0 0 0,0 0 0,-1 0 0,0-1 0,1 0 0,-1 0 0,0 0 0,7-7 0,0-4 0,-1-1 0,0 0 0,-1 0 0,-1 0 0,0-1 0,-1-1 0,-1 1 0,0-1 0,-1 0 0,-1 0 0,2-19 0,0-23 0,-3-114 0,-3 111 0,0 55 0,0 2 0,0-1 0,0 0 0,0 0 0,-1 0 0,0 0 0,-3-10 0,3 15 0,1 0 0,-1 0 0,0-1 0,0 1 0,1 0 0,-1 0 0,0 0 0,0 0 0,0 0 0,-1 0 0,1 1 0,0-1 0,0 0 0,0 1 0,-1-1 0,1 0 0,0 1 0,-1-1 0,1 1 0,0 0 0,-1-1 0,1 1 0,0 0 0,-1 0 0,1 0 0,-1 0 0,1 0 0,0 0 0,-1 1 0,1-1 0,-1 0 0,-1 2 0,0-1 0,0 0 0,0 0 0,1 1 0,-1-1 0,0 1 0,1 0 0,-1-1 0,1 1 0,0 0 0,-1 1 0,1-1 0,0 0 0,0 1 0,1-1 0,-1 1 0,0 0 0,1-1 0,0 1 0,0 0 0,-1 3 0,-4 9 0,1 1 0,-5 23 0,4 4 0,2 1 0,2 84 0,2-74 0,0-46 0,1 1 0,0-1 0,0 1 0,0-1 0,1 0 0,0 0 0,1 0 0,0 0 0,0 0 0,8 12 0,-8-15 0,0-1 0,0 1 0,1-1 0,0 0 0,0 0 0,0-1 0,0 1 0,0-1 0,1 1 0,-1-2 0,1 1 0,0 0 0,0-1 0,0 0 0,0 0 0,1 0 0,9 1 0,-5-1 0,0-1 0,1 0 0,-1-1 0,18-1 0,-24 1 0,0-1 0,-1 1 0,1-1 0,-1 0 0,1 0 0,-1 0 0,1-1 0,-1 1 0,0-1 0,0 0 0,1 0 0,-1 0 0,-1 0 0,1-1 0,0 1 0,0-1 0,1-2 0,4-7 0,0-1 0,-2 0 0,1 0 0,-2 0 0,0 0 0,6-24 0,12-93 0,-6 25 0,-15 100 0,0-8 0,1-1 0,1 0 0,1 1 0,0 0 0,7-14 0,-10 24 0,0 1 0,-1-1 0,1 0 0,1 0 0,-1 1 0,0 0 0,1-1 0,-1 1 0,1 0 0,0 0 0,-1 0 0,1 0 0,0 1 0,0-1 0,0 1 0,1 0 0,-1 0 0,0 0 0,0 0 0,1 0 0,-1 1 0,0 0 0,1-1 0,-1 1 0,0 0 0,6 1 0,-6 0 0,-1 0 0,1 0 0,-1 0 0,1 0 0,-1 0 0,0 0 0,0 0 0,1 1 0,-1-1 0,0 1 0,0-1 0,0 1 0,-1 0 0,1 0 0,0 0 0,-1 0 0,1 0 0,-1 0 0,0 1 0,0-1 0,2 3 0,2 9 0,0 0 0,6 23 0,-8-24 0,10 33 0,-3 0 0,-1 0 0,-3 1 0,-2 0 0,-1 0 0,-6 64 0,2-108 0,0 1 0,0-1 0,0 1 0,-1-1 0,0 0 0,1 1 0,-1-1 0,0 0 0,-1 0 0,1 0 1,0 0-1,-1-1 0,0 1 0,1-1 0,-1 0 0,0 1 0,0-1 0,-1 0 0,1-1 0,0 1 0,0-1 0,-1 1 0,-5 0 0,-3 2-2,-1 0-1,1-1 1,-1-1-1,0 0 1,-21 0 0,31-2-17,-1 0 0,1 0 0,-1 0 0,1-1 0,0 0 0,-1 1 0,1-1 0,-6-2 0,2-1-101,1-1 0,-1 1 0,1-1 0,-6-7 0,12 12 120</inkml:trace>
</inkml:ink>
</file>

<file path=ppt/ink/ink14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8"/>
    </inkml:context>
    <inkml:brush xml:id="br0">
      <inkml:brushProperty name="width" value="0.05" units="cm"/>
      <inkml:brushProperty name="height" value="0.05" units="cm"/>
      <inkml:brushProperty name="color" value="#FFFFFF"/>
    </inkml:brush>
  </inkml:definitions>
  <inkml:trace contextRef="#ctx0" brushRef="#br0">181 8 32447,'-22'-3'56,"1"0"0,-1 1 0,-33 2 0,52 0-56,1 1 1,-1-1-1,1 0 1,0 1-1,-1 0 0,1 0 1,0-1-1,-1 1 0,1 1 1,0-1-1,0 0 1,0 0-1,0 1 0,0-1 1,0 1-1,1 0 1,-1 0-1,0-1 0,1 1 1,-1 0-1,1 0 1,0 0-1,0 1 0,-1-1 1,2 0-1,-1 0 0,0 1 1,0-1-1,0 4 1,-2 8-1,1-1 1,1 1 0,0 0 0,1 15 0,0-22-1,0 1 1,1 1 0,0 0 0,1-1 0,0 1-1,0-1 1,1 1 0,0-1 0,0 0 0,1 0 0,0 0 0,0-1 0,1 1 0,0-1-1,0 0 1,1 0 0,0-1 0,0 0 0,1 0 0,-1 0 0,1-1 0,1 0 0,-1 0-1,1-1 1,-1 0 0,1 0 0,1-1 0,-1 0 0,0 0 0,1-1 0,-1 0 0,1-1-1,0 1 1,-1-2 0,1 1 0,0-1 0,0-1 0,-1 0 0,10-1 0,-15 1-1,0 0 1,0 0-1,0-1 1,0 1-1,0 0 1,0-1-1,-1 0 1,1 0-1,-1 1 1,1-2-1,-1 1 1,0 0-1,0 0 1,0-1-1,0 1 0,0-1 1,0 1-1,-1-1 1,1 0-1,-1 0 1,0 0-1,0 0 1,0 0-1,0 0 1,0 0-1,0-4 1,1-9 5,0-1 1,-1 1 0,-2-28-1,1 43-5,0-4 0,0-1 1,-1 0 0,0 1-1,0-1 1,-1 0-1,1 1 1,-1-1 0,-5-8-1,6 12-6,0 0 0,0 0 0,-1 0 0,1 0 0,-1 0 1,1 1-1,-1-1 0,0 0 0,0 1 0,0 0 0,0-1 0,0 1 0,0 0 0,0 0 0,0 0 0,0 0 0,0 0 0,-1 1 0,1-1 0,0 1 0,-1-1 1,1 1-1,-4 0 0,0 2-438,5 11-1022</inkml:trace>
</inkml:ink>
</file>

<file path=ppt/ink/ink14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9"/>
    </inkml:context>
    <inkml:brush xml:id="br0">
      <inkml:brushProperty name="width" value="0.05" units="cm"/>
      <inkml:brushProperty name="height" value="0.05" units="cm"/>
      <inkml:brushProperty name="color" value="#FFFFFF"/>
    </inkml:brush>
  </inkml:definitions>
  <inkml:trace contextRef="#ctx0" brushRef="#br0">0 4 32367,'33'0'176,"16"0"-48,10 0-80,10 0-32,-4 0-16,-9 0 0,-13 0 0,-20 0 0,-17 0-64,-6-3-624</inkml:trace>
</inkml:ink>
</file>

<file path=ppt/ink/ink14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3"/>
    </inkml:context>
    <inkml:brush xml:id="br0">
      <inkml:brushProperty name="width" value="0.05" units="cm"/>
      <inkml:brushProperty name="height" value="0.05" units="cm"/>
      <inkml:brushProperty name="color" value="#FFFFFF"/>
    </inkml:brush>
  </inkml:definitions>
  <inkml:trace contextRef="#ctx0" brushRef="#br0">6 880 30574,'-1'4'55,"0"-1"0,0 0 1,0 0-1,1 1 0,-1-1 0,1 1 1,0-1-1,-1 0 0,2 1 0,-1-1 0,1 7 1,0 3 60,-1-5-80,1 0 1,0 0-1,0 0 0,1-1 1,0 1-1,0-1 0,1 1 1,0-1-1,0 0 0,1 0 1,0 0-1,0-1 0,5 8 1,-6-11-12,1 1 1,-1 0-1,1-1 1,-1 1-1,1-1 1,0 0-1,0 0 1,0-1-1,1 1 1,-1-1-1,0 0 1,1 0-1,0 0 1,-1-1-1,1 1 1,0-1-1,0-1 1,0 1-1,0 0 1,0-1-1,10-1 1,-14 1-22,0-1 0,0 0 0,0 1 0,0-1 0,0 0 0,-1 1 0,1-1 0,0 0 0,0 0 0,0 0 0,-1 0 0,1 1 0,0-1 0,-1 0 0,1 0 0,-1-1 0,1 1 0,-1 0 0,1 0 0,-1 0 0,0 0 0,0 0 0,1 0 0,-1-1 0,0 1 0,0-2 0,1-38 18,-2 32-16,-2-494 154,3 501-159,1 0-1,-1 0 1,0 0-1,1 0 1,-1 0-1,1 0 1,0 0-1,-1 0 1,1 0-1,0 0 1,0 1-1,0-1 1,1 0-1,-1 1 1,0-1-1,1 1 1,-1-1 0,1 1-1,-1 0 1,1-1-1,-1 1 1,1 0-1,0 0 1,0 0-1,0 0 1,-1 1-1,1-1 1,0 0-1,0 1 1,0 0-1,0-1 1,3 1-1,9-2 0,1 1-1,0 0 0,22 2 1,-13 0 1,-23-1-1,0 0 0,1 0 0,-1 0 0,0 0 0,1 0 0,-1 0 0,0 1 0,1-1 0,-1 0 0,0 1 0,0-1 0,1 1 0,-1 0 0,0-1 0,0 1 0,0 0 0,0 0 0,0-1 0,0 1 0,0 0 0,0 0 0,0 0 0,0 0 0,-1 0 0,1 0 0,0 1 0,-1-1 0,1 0 0,0 0 0,-1 1 0,0-1 0,1 0 0,-1 0 0,0 1 0,1 0 0,-2-3 0,1 0 0,-1 0 0,1 0 0,-1-1 0,0 1 0,0 0 0,1 0 0,-1 0 0,0 0 0,0 0 0,0 0 0,0 0 0,0 0 0,0 1 0,0-1 0,0 0 0,0 1 0,-1-1 0,1 0 0,0 1 0,0 0 0,-1-1 0,1 1 0,0 0 0,0-1 0,-1 1 0,1 0 0,0 0 0,-1 0 0,1 0 0,-2 1 0,-5-2 0,0 1 0,0 1 0,0-1 0,-11 3 0,16-1 0,-1-1 0,0 1 0,0 0 0,1 0 0,-1 0 0,1 1 0,0-1 0,0 1 0,0 0 0,0 0 0,0 0 0,1 0 0,-1 0 0,1 0 0,0 1 0,0-1 0,0 1 0,0 0 0,0 0 0,-1 6 0,-1 4 0,0 1 0,1-1 0,0 1 0,0 22 0,1-7 0,2 0 0,3 30 0,-2-50 0,1 0 0,0 0 0,0 0 0,1-1 0,1 1 0,-1-1 0,2 1 0,-1-1 0,11 15 0,-6-12 0,1 0 0,0 0 0,1 0 0,13 10 0,-19-18 0,1 0 0,0 0 0,-1-1 0,1 1 0,0-1 0,1-1 0,-1 1 0,0-1 0,1 0 0,0 0 0,12 1 0,-6-2 0,0-1 0,-1 1 0,23-4 0,-31 2 0,0 0 0,0 0 0,0 0 0,0 0 0,-1-1 0,1 0 0,0 1 0,-1-1 0,1-1 0,-1 1 0,0 0 0,1-1 0,-1 0 0,-1 0 0,5-4 0,-1-2 0,-1 0 0,1 0 0,-2 0 0,1-1 0,-2 0 0,1 1 0,-1-1 0,-1-1 0,1 1 0,0-16 0,-1-13 0,-3-58 0,0 37 0,-1 35 0,2-30 0,0 53 0,0 0 0,0 0 0,1 0 0,-1-1 0,1 1 0,0 0 0,-1 0 0,1 0 0,0 0 0,0 0 0,0 0 0,0 0 0,1 0 0,-1 1 0,1-1 0,-1 0 0,1 1 0,-1-1 0,3-1 0,9-1-2,0 0-1,0 0 1,0 2 0,1-1 0,-1 2-1,25-1 1,-46 4 2,1-1 1,-1 1-1,1 1 1,0-1-1,0 1 1,0 0-1,0 1 0,0 0 1,1 0-1,-1 0 1,1 1-1,0 0 0,1 0 1,-1 1-1,1-1 1,0 1-1,1 0 1,-6 9-1,1-1 1,0 1 0,1 0 0,0 1 0,1-1 0,1 1 0,1 1 0,-5 20 0,6-20-1,2 1 0,0-1 0,0 1 0,2-1 0,0 1 0,4 22 0,-3-32 0,1-1 0,0 1 0,0-1 0,1 0 0,0 1 0,0-1 0,1-1 0,0 1 0,0 0 0,1-1 0,-1 0 0,1 0 0,1-1 0,-1 1 0,1-1 0,9 7 0,-7-7 0,0 0 0,1-1 0,-1 0 0,1 0 0,-1-1 0,1 0 0,0-1 0,1 0 0,14 2 0,3-2 0,55-4 0,-76 2 0,0-1 0,-1 1 0,1-1 0,-1-1 0,0 1 0,1-1 0,-1 0 0,0 0 0,0 0 0,0-1 0,0 1 0,0-1 0,-1-1 0,1 1 0,-1 0 0,0-1 0,0 0 0,0 0 0,6-9 0,-6 5 0,1 0 0,-1 0 0,-1-1 0,0 1 0,0-1 0,0 0 0,-1 0 0,-1 0 0,1 0 0,-1 0 0,-1-14 0,1 7 3,-1 0 0,0 0 0,-1 0 0,-1 1 0,-1-1-1,0 0 1,-1 1 0,0 0 0,-2 0 0,-12-27 0,0 12-3,-28-36 0,39 57 0,-1 0 0,0 0 0,0 1 0,-1 0 0,0 0 0,-1 1 0,-16-10 0,25 16-1,-1 0 1,0 0-1,0 1 1,0-1-1,0 0 1,0 0-1,0 1 1,0 0-1,0-1 1,0 1-1,0 0 1,0 0-1,0 0 1,0 0-1,0 0 1,0 0-1,-4 2 1,5-2-1,-1 1 0,1 0 0,-1 0 1,1 0-1,0 0 0,0 0 0,-1 1 1,1-1-1,0 0 0,0 0 0,0 1 0,0-1 1,1 1-1,-1-1 0,0 1 0,1-1 1,-2 3-1,0 7-1,0 1 0,0-1 0,1 0 0,0 1 0,2 13 0,-1-13 5,0 11-3,-1 9 0,2-1 0,1 0 0,7 37 0,-7-59 0,0 0 0,1 1 0,0-1 0,1-1 0,0 1 0,0 0 0,1-1 0,0 0 0,0 0 0,1-1 0,0 1 0,0-1 0,1 0 0,0-1 0,9 7 0,-10-9 0,0-1 0,1 0 0,-1 0 0,1 0 0,0-1 0,0 0 0,0 0 0,0-1 0,0 0 0,14 1 0,-15-2 0,-1 0 0,0 0 0,1-1 0,-1 1 0,0-1 0,0 0 0,1 0 0,-1-1 0,0 0 0,0 0 0,0 0 0,0 0 0,-1-1 0,1 0 0,4-3 0,-2-1 0,-2 1 0,1-1 0,-1 0 0,0 0 0,0 0 0,-1-1 0,0 0 0,0 0 0,-1 0 0,0 0 0,-1 0 0,3-12 0,-1-9 0,-1 1 0,-1-43 0,-3 54 0,0-1 0,2 0 0,0 0 0,1 1 0,1-1 0,1 1 0,0-1 0,10-21 0,-13 36 0,0 1 0,1 0 0,-1 0 0,1 0 0,0 0 0,-1 0 0,1 0 0,0 0 0,0 0 0,0 1 0,0-1 0,1 1 0,-1 0 0,0 0 0,1-1 0,-1 1 0,1 1 0,-1-1 0,1 0 0,-1 1 0,1-1 0,-1 1 0,1 0 0,0 0 0,-1 0 0,1 0 0,0 0 0,-1 0 0,1 1 0,-1-1 0,1 1 0,-1 0 0,1 0 0,-1 0 0,4 2 0,-2 1 0,0 0 0,0 1 0,0 0 0,-1 0 0,0 0 0,0 0 0,0 0 0,-1 1 0,1 0 0,1 8 0,16 64 0,-19-74 0,5 37 0,-2-1 0,-1 1 0,-4 44 0,0-27 0,-2-10 0,1-42 0,0-32 0,4-16 3,1 0 1,2 0-1,2 0 0,2 0 1,2 1-1,1 1 0,24-52 1,-33 85-10,16-29-12,-18 35 18,-1 1 0,1-1 0,0 0 0,-1 0-1,1 0 1,0 1 0,0-1 0,-1 0 0,1 1 0,0-1 0,0 1 0,0-1 0,0 1 0,0-1 0,0 1-1,0-1 1,0 1 0,0 0 0,0 0 0,0 0 0,1 0 0,-1 0 0,0 0 0,0 0 0,0 0-1,0 0 1,0 0 0,0 0 0,0 1 0,2 0 0,-2-1 0,-1 0 0,1 1 0,0-1 0,-1 1 0,1-1 0,-1 1 0,1 0 0,-1-1 0,1 1 0,-1-1 0,1 1 0,-1 0 0,1-1 0,-1 1 0,0 0 0,1 0 0,-1-1 0,0 2 0,5 16 0,-1-1 0,-1 0 0,-1 1 0,1 21 0,-4 82 0,-1-44 0,2-26 0,4-73 0,1 1 0,1 0 0,1 0 0,17-36 0,5-15 0,-17 35 0,0 1 0,29-60 0,-38 90 0,-3 5 0,0 0 0,0 0 0,1 0 0,-1 0 0,1 0 0,-1 0 0,1 0 0,-1 0 0,1 0 0,0 1 0,-1-1 0,1 0 0,0 0 0,0 1 0,-1-1 0,1 0 0,0 1 0,0-1 0,0 1 0,0-1 0,0 1 0,2-1 0,-3 1 0,1 1 0,-1 0 0,1-1 0,-1 1 0,1 0 0,-1 0 0,0-1 0,1 1 0,-1 0 0,0 0 0,0 0 0,1 0 0,-1-1 0,0 1 0,0 0 0,0 0 0,0 0 0,0 0 0,0 0 0,0-1 0,-1 1 0,1 1 0,0 4 0,0 46 0,10 77 0,-8-112 0,1 0 0,1-1 0,1 0 0,0 0 0,1 0 0,0-1 0,2 0 0,0 0 0,10 14 0,-15-26 0,0 0 0,0 0 0,0-1 0,0 1 0,0-1 0,1 0 0,-1 0 0,1 0 0,0-1 0,0 1 0,-1-1 0,1 0 0,0 0 0,0 0 0,0-1 0,0 1 0,0-1 0,0 0 0,0 0 0,5-1 0,-3 1 0,0-1 0,0 0 0,0 0 0,1 0 0,-1-1 0,0 0 0,-1 0 0,1 0 0,0-1 0,-1 0 0,1 0 0,6-6 0,0-3 0,0-1 0,-1 0 0,-1-1 0,0 0 0,-1 0 0,0-1 0,-1 0 0,-1-1 0,-1 0 0,0 0 0,-1-1 0,-1 1 0,4-24 0,0-22 0,-3-1 0,-4-81 0,-1 87 0,0 29 1,1 16 5,-1-1 1,0 1-1,-4-22 1,1 67-2,1 350-5,3-197 0,-1-179 0,0 1 0,1-1 0,0 1 0,1-1 0,-1 0 0,1 0 0,0 0 0,1 0 0,0 0 0,0 0 0,1 0 0,6 9 0,-7-12 0,1 0 0,0 0 0,0 0 0,0 0 0,0 0 0,0-1 0,1 0 0,-1 0 0,1 0 0,0-1 0,0 1 0,0-1 0,0 0 0,1-1 0,-1 1 0,1-1 0,9 1 0,-11-1 0,1-1 0,0 0 0,-1 0 0,1 0 0,-1 0 0,1-1 0,0 0 0,-1 0 0,1 0 0,-1 0 0,0-1 0,0 1 0,1-1 0,-1 0 0,0-1 0,5-3 0,-4 1 0,0 0 0,0-1 0,-1 1 0,0-1 0,0 0 0,-1 0 0,1 0 0,-1-1 0,-1 1 0,4-11 0,1-13 0,-1 0 0,-1 0 0,-2-1 0,0 1 0,-3-1 0,-3-34 0,3 54 0,0 1 0,-1-1 0,-1 0 0,-4-18 0,6 26 0,-1 0 0,0 0 0,0 1 0,0-1 0,0 0 0,-1 0 0,1 1 0,-1-1 0,0 1 0,1-1 0,-1 1 0,0 0 0,-1 0 0,1 0 0,0 0 0,0 0 0,-5-2 0,6 4 0,1-1 0,-1 1 0,0 0 0,0-1 0,0 1 0,1 0 0,-1 0 0,0 0 0,0-1 0,0 1 0,1 0 0,-1 0 0,0 0 0,0 0 0,0 1 0,0-1 0,1 0 0,-1 0 0,0 0 0,0 1 0,0-1 0,1 0 0,-1 1 0,0-1 0,0 1 0,1-1 0,-1 1 0,0-1 0,1 1 0,-1 0 0,1-1 0,-1 1 0,1-1 0,-1 1 0,1 0 0,-1 0 0,1-1 0,0 1 0,-1 0 0,1 0 0,0 0 0,-1 1 0,-4 38 0,4-34 0,1 0 0,-3 34 0,3 55 0,0-85 0,1 0 0,0 0 0,1 0 0,0 0 0,1-1 0,0 1 0,0-1 0,1 1 0,1-1 0,10 17 0,-12-22 0,0-1 0,0 1 0,1-1 0,-1 0 0,1 0 0,0 0 0,0 0 0,0-1 0,0 1 0,1-1 0,-1 0 0,1-1 0,-1 1 0,9 1 0,3 0 0,-1-2 0,0 0 0,19-1 0,-13 0 0,-17 0 0,0 0 0,0-1 0,0 1 0,-1-1 0,1 1 0,0-1 0,-1 0 0,1-1 0,0 1 0,-1-1 0,0 1 0,1-1 0,-1 0 0,0 0 0,0-1 0,4-2 0,-3 1 0,-1-1 0,1 1 0,-1-1 0,0 0 0,0 0 0,0 0 0,-1 0 0,0 0 0,3-11 0,0-7 0,-1 0 0,-2 0 0,0-1 0,-2-28 0,0 40 0,0-215 0,2 250 0,1 0 0,1-1 0,1 1 0,13 35 0,7 32 0,-19-56 0,13 52 0,-17-79 0,1 0 0,0 1 0,0-1 0,0 0 0,1-1 0,0 1 0,0 0 0,9 8 0,-12-13 0,0-1 0,0 0 0,1 0 0,-1 0 0,0 0 0,1 0 0,-1 0 0,1-1 0,-1 1 0,1 0 0,-1-1 0,1 1 0,-1-1 0,1 1 0,0-1 0,-1 0 0,1 0 0,-1 0 0,1 0 0,0 0 0,-1 0 0,1 0 0,0 0 0,-1-1 0,1 1 0,-1-1 0,1 1 0,-1-1 0,4-1 0,-3 0 0,1 1 0,0-1 0,0-1 0,-1 1 0,1 0 0,-1 0 0,0-1 0,1 0 0,-1 1 0,-1-1 0,1 0 0,0 0 0,1-4 0,5-17 0,-2 0 0,-1 0 0,0 0 0,1-49 0,-4 38 0,10-48 0,-10 78 0,-1-1 0,1 1 0,0-1 0,1 1 0,-1 0 0,1 0 0,0 0 0,0 0 0,1 1 0,-1-1 0,1 1 0,0 0 0,0 0 0,0 0 0,1 1 0,-1-1 0,1 1 0,0 0 0,0 1 0,0-1 0,1 1 0,-1 0 0,0 0 0,1 0 0,-1 1 0,1 0 0,0 0 0,-1 0 0,1 1 0,0 0 0,-1 0 0,1 0 0,11 3 0,-16-3 0,1 1 0,0 0 0,-1-1 0,1 1 0,0 0 0,-1 0 0,1 0 0,-1 0 0,1 0 0,-1 0 0,0 0 0,0 0 0,1 1 0,-1-1 0,0 1 0,0-1 0,0 1 0,0-1 0,0 1 0,-1-1 0,1 1 0,0 0 0,-1-1 0,1 1 0,0 2 0,6 49 0,-7-49 0,3 71 0,-13 142 0,9-181 0,1-31 0,0-19 0,1-6 0,1 0 0,0 0 0,2 0 0,10-30 0,34-82 0,-38 105 0,-4 12 0,0 0 0,1 0 0,12-17 0,-18 29 0,1 0 0,1 0 0,-1 0 0,0 1 0,1-1 0,-1 0 0,1 1 0,0 0 0,0-1 0,0 1 0,0 0 0,0 1 0,0-1 0,1 0 0,-1 1 0,1 0 0,-1 0 0,1 0 0,-1 0 0,7 0 0,-9 1 0,-1 0 0,0 0 0,1 1 0,-1-1 0,1 0 0,-1 0 0,1 1 0,-1-1 0,0 0 0,1 1 0,-1-1 0,0 0 0,1 1 0,-1-1 0,0 1 0,1-1 0,-1 0 0,0 1 0,0-1 0,0 1 0,1-1 0,-1 1 0,0-1 0,0 1 0,0-1 0,0 1 0,0-1 0,0 2 0,1 18 0,-1-15 0,1 231 0,-1-229 0,0 1 0,1-1 0,0 0 0,0 0 0,0 1 0,1-1 0,0 0 0,1 0 0,0-1 0,0 1 0,5 8 0,-6-11 0,1 0 0,0-1 0,0 1 0,1-1 0,-1 0 0,1 0 0,0 0 0,-1 0 0,1-1 0,0 1 0,1-1 0,-1 0 0,0 0 0,1-1 0,-1 1 0,1-1 0,-1 0 0,8 1 0,5 0 0,0-1 0,-1-1 0,25-1 0,-34 0 0,0 0 0,0-1 0,0 0 0,0 0 0,0 0 0,-1-1 0,1 0 0,-1 0 0,1 0 0,7-7 0,-3 2 0,-1-2 0,0 0 0,0 0 0,-1-1 0,0 0 0,-1 0 0,0-1 0,-1 0 0,-1 0 0,1-1 0,-2 0 0,0 0 0,-1 0 0,5-20 0,-2-12 0,-2 1 0,-1-1 0,-4-49 0,0 84 0,1 7 0,-1 0 0,0 0 0,0 0 0,0 0 0,-1 0 0,1 0 0,-1 0 0,1 1 0,-1-1 0,0 0 0,0 0 0,-1 0 0,1 1 0,0-1 0,-3-2 0,2 4 0,0-1 0,0 1 0,0 0 0,0-1 0,-1 1 0,1 0 0,0 0 0,-1 1 0,1-1 0,-1 1 0,1-1 0,-1 1 0,1-1 0,-1 1 0,1 0 0,-5 1 0,4-1 0,-1 0 0,1 1 0,-1-1 0,1 1 0,-1 0 0,1 0 0,0 0 0,-1 0 0,1 0 0,0 1 0,0 0 0,0 0 0,0-1 0,0 2 0,1-1 0,-5 4 0,2-1 0,0 1 0,1 0 0,-1 1 0,1-1 0,1 1 0,-1 0 0,-3 9 0,1 4 0,0 0 0,1 1 0,1-1 0,-3 40 0,6-40 0,0-2 0,0-1 0,1 1 0,0 0 0,6 29 0,-5-43 0,0 1 0,0-1 0,1 0 0,-1 0 0,1-1 0,0 1 0,0 0 0,0-1 0,1 1 0,-1-1 0,1 1 0,0-1 0,0 0 0,0 0 0,0-1 0,0 1 0,1-1 0,-1 1 0,1-1 0,0 0 0,-1 0 0,1-1 0,0 1 0,8 1 0,-5-1 0,0 0 0,0-1 0,0 0 0,0 0 0,0-1 0,0 0 0,1 0 0,-1 0 0,8-3 0,-12 3 0,0-1 0,-1 0 0,1-1 0,0 1 0,0 0 0,-1-1 0,1 0 0,-1 1 0,0-1 0,1 0 0,-1 0 0,0 0 0,0-1 0,0 1 0,0 0 0,0-1 0,-1 1 0,1-1 0,-1 0 0,0 1 0,0-1 0,0 0 0,1-4 0,3-16 0,-2-1 0,0 1 0,-2-1 0,0 0 0,-4-25 0,1-6 0,1-18 0,-3 62 0,0 13-7,-3 20-13,3 33 19,2-1-1,6 58 0,-3-105 2,0 0 0,0-1 0,0 1 0,1 0 0,0-1 0,0 1 0,1-1 0,0 0 0,0 1 0,0-1 0,1-1 0,0 1 0,0 0 0,0-1 0,1 0 0,0 0 0,0 0 0,0-1 0,0 0 0,1 0 0,0 0 0,0 0 0,0-1 0,0 0 0,0 0 0,1-1 0,-1 0 0,1 0 0,0 0 0,0-1 0,-1 0 0,1-1 0,0 1 0,0-1 0,0 0 0,11-2 0,-14 0 1,1 1 1,-1-1-1,0 1 0,1-1 1,-1 0-1,0-1 0,0 1 1,-1-1-1,1 0 0,0 0 1,-1 0-1,0 0 0,0-1 1,0 1-1,0-1 0,0 0 1,-1 0-1,1 0 0,-1 0 1,2-5-1,4-9 0,-1-1 0,-1 1 0,6-31 0,-1-24-1,-3 0 0,-5-147 0,-4 133 0,1 70 0,-1-35 0,1 49 0,0 0 0,-1 0 0,1 0 0,-1 1 0,0-1 0,0 0 0,0 1 0,0-1 0,-1 0 0,1 1 0,0-1 0,-1 1 0,-3-4 0,4 5 0,1 1-1,0 0 1,0 0 0,0 0 0,0 0-1,-1 0 1,1 0 0,0 0 0,0 0-1,0 0 1,0 0 0,-1-1 0,1 1-1,0 0 1,0 0 0,0 0 0,0 0-1,-1 0 1,1 0 0,0 0 0,0 1-1,0-1 1,0 0 0,-1 0-1,1 0 1,0 0 0,0 0 0,0 0-1,0 0 1,-1 0 0,1 0 0,0 0-1,0 0 1,0 1 0,0-1 0,0 0-1,0 0 1,-1 0 0,1 0 0,0 0-1,0 1 1,0-1 0,0 0-1,0 0 1,0 0 0,0 0 0,0 1-1,0-1 1,0 0 0,0 0 0,-4 14-14,-1 41 12,5 98-1,1-67 8,-1-71 1,0 37 1,2 0 1,10 59 0,-11-99-9,2 0 1,-1 1 0,2-2 0,-1 1 0,2 0 0,-1-1 0,2 1 0,0-1 0,0-1-1,1 1 1,0-1 0,0 0 0,1-1 0,17 16 0,-19-21 0,0-1 0,0 1 0,0-1 0,0 0 0,0-1 0,1 1 0,-1-1 0,1 0 0,0-1 0,-1 0 0,11 1 0,-13-2 0,0 0 0,1 0 0,-1 0 0,0 0 0,0-1 0,0 0 0,0 0 0,0 0 0,0 0 0,0-1 0,0 1 0,0-1 0,0 0 0,-1 0 0,1 0 0,-1-1 0,0 1 0,1-1 0,3-4 0,0-4 0,0 1 0,0-1 0,-1-1 0,-1 1 0,0-1 0,0 0 0,-1 0 0,-1 0 0,0-1 0,2-20 0,0-14 0,-4-71 0,-1 70 0,0-9 0,0 347 0,-1-284 0,1-1 0,0 1 0,0 0 0,1-1 0,-1 1 0,1-1 0,1 1 0,-1-1 0,1 0 0,0 1 0,0-1 0,0 0 0,1 0 0,0 0 0,0-1 0,0 1 0,1-1 0,-1 1 0,1-1 0,0 0 0,0-1 0,1 1 0,-1-1 0,1 1 0,-1-1 0,1-1 0,0 1 0,0-1 0,1 0 0,-1 0 0,0 0 0,1-1 0,-1 0 0,1 0 0,9 1 0,-8-1 0,0-1 0,-1 1 0,1-1 0,0 0 0,0-1 0,0 0 0,0 0 0,-1 0 0,14-5 0,-15 4 0,-1-1 0,1 1 0,-1-1 0,1 0 0,-1-1 0,0 1 0,0-1 0,-1 1 0,1-1 0,-1 0 0,1-1 0,-1 1 0,3-7 0,2-6 0,0 0 0,-1 0 0,-1-1 0,0 0 0,-2 0 0,0-1 0,2-29 0,-3-137 0,-4 113 0,0 62 0,-1 9 0,-2 8 0,-4 19 0,2 1 0,0 0 0,-2 48 0,4 89 0,3-157 0,2 1 0,-1-1 0,1 0 0,0 0 0,1 0 0,-1 0 0,1 0 0,1-1 0,-1 1 0,1-1 0,1 1 0,-1-1 0,1 0 0,0 0 0,0 0 0,1-1 0,-1 1 0,1-1 0,1 0 0,-1-1 0,1 1 0,-1-1 0,1 0 0,1-1 0,8 5 0,1-1 0,1-1 0,1-1 0,-1 0 0,1-1 0,0-1 0,0-1 0,0-1 0,34-1 0,-49 0 0,0 0 0,0-1 0,0 1 0,0-1 0,0 0 0,0 0 0,0 0 0,0 0 0,0 0 0,-1-1 0,1 1 0,0-1 0,-1 0 0,1 0 0,-1 0 0,0 0 0,0 0 0,0-1 0,0 1 0,0 0 0,0-1 0,0 0 0,-1 1 0,0-1 0,1 0 0,-1 0 0,0 0 0,0 0 0,0 0 0,0-5 0,2-10 0,-1 0 0,-1-1 0,0 1 0,-3-21 0,1 17 0,0 0 0,-1 1 0,-1 0 0,-1 0 0,-1 0 0,-1 1 0,0 0 0,-2 0 0,0 0 0,-1 1 0,-1 0 0,-1 1 0,-1 0 0,0 1 0,-30-32 0,40 47 0,0 0 0,0 0 0,0 0 0,-1 0 0,1 1 0,-1-1 0,1 1 0,-1-1 0,0 1 0,1 0 0,-1 0 0,0 0 0,0 0 0,0 1 0,0-1 0,0 1 0,0-1 0,0 1 0,0 0 0,0 0 0,0 1 0,0-1 0,0 1 0,1-1 0,-1 1 0,0 0 0,-5 2 0,4 0 0,0-1 0,0 1 0,1 0 0,0 0 0,-1 0 0,1 1 0,0-1 0,1 1 0,-1 0 0,0 0 0,1 0 0,0 0 0,0 0 0,0 0 0,1 0 0,-2 7 0,-2 17 0,2 0 0,1 0 0,0 0 0,6 46 0,-4-65 0,1-1 0,0 1 0,1-1 0,0 0 0,0 0 0,1 0 0,0 0 0,1 0 0,-1 0 0,1-1 0,1 1 0,-1-1 0,8 8 0,-8-11 0,0 1 0,1-1 0,0 0 0,0 0 0,0 0 0,1-1 0,-1 1 0,1-1 0,0-1 0,-1 1 0,1-1 0,1 0 0,-1 0 0,0-1 0,0 0 0,1 0 0,11 0 0,-12-1 0,-1 1 0,1-2 0,0 1 0,0-1 0,-1 0 0,1 0 0,0 0 0,-1-1 0,1 0 0,6-3 0,-8 2 0,0 0 0,0-1 0,0 1 0,-1-1 0,1 0 0,-1 0 0,0 0 0,0 0 0,-1-1 0,1 1 0,-1-1 0,2-5 0,7-20 0,-1-1 0,-1 0 0,8-64 0,-12 64 0,0 0 0,2 0 0,2 1 0,13-35 0,-21 63 0,0 1 0,0-1 0,-1 0 0,1 0 0,1 1 0,-1-1 0,0 1 0,0-1 0,0 1 0,1 0 0,-1-1 0,1 1 0,-1 0 0,1 0 0,0 0 0,-1 0 0,1 0 0,0 0 0,0 0 0,-1 1 0,1-1 0,0 1 0,0-1 0,4 1 0,-4 0 0,0 0 0,0 1 0,0-1 0,0 1 0,1 0 0,-1 0 0,0-1 0,-1 1 0,1 0 0,0 1 0,0-1 0,0 0 0,-1 1 0,1-1 0,0 1 0,-1-1 0,1 1 0,-1-1 0,0 1 0,0 0 0,0 0 0,0 0 0,2 3 0,6 16 0,-1 0 0,-1 1 0,0 1 0,-2-1 0,-1 1 0,2 27 0,1 147 0,-8-167 0,1-30 0,0 0 0,0 0 0,0 0 0,0 0 0,0 1 0,0-1 0,0 0 0,0 0 0,0 0 0,0 0 0,0 1 0,0-1 0,0 0 0,0 0 0,0 0 0,0 1 0,0-1 0,0 0 0,0 0 0,0 0 0,0 0 0,0 1 0,0-1 0,0 0 0,0 0 0,0 0 0,0 0 0,0 1 0,1-1 0,-1 0 0,0 0 0,0 0 0,0 0 0,0 0 0,0 0 0,0 1 0,1-1 0,-1 0 0,0 0 0,0 0 0,0 0 0,0 0 0,1 0 0,-1 0 0,0 0 0,0 0 0,0 0 0,0 0 0,1 0 0,-1 0 0,0 0 0,0 0 0,0 0 0,1 0 0,-1 0 0,0 0 0,0 0 0,7-6 0,7-18 0,-1 1 0,-1-2 0,12-34 0,-6 13 0,18-45 0,-13 29 0,37-69 0,-59 129 0,-1 1 0,1-1 0,0 1 0,0-1 0,-1 1 0,1 0 0,0-1 0,0 1 0,1 0 0,-1-1 0,0 1 0,0 0 0,1 0 0,-1 0 0,0 0 0,1 0 0,-1 1 0,1-1 0,-1 0 0,1 1 0,1-1 0,-2 1 0,-1 0 0,1 0 0,-1 0 0,1 0 0,0 1 0,-1-1 0,1 0 0,-1 1 0,1-1 0,-1 0 0,0 1 0,1-1 0,-1 0 0,1 1 0,-1-1 0,0 1 0,1-1 0,-1 1 0,0-1 0,1 1 0,-1 0 0,6 24 0,-1 228 0,-6-154 0,1-76 0,-2-1 0,0 0 0,-2 1 0,0-1 0,-13 36 0,17-56-6,0-1 0,0 0 0,-1 0 0,1 0 0,-1 0 0,1 0 0,0 0 0,-1 0 0,0 0 0,1 0 0,-1 0 0,0 0 0,1 0 0,-1 0 0,0 0 0,0-1 0,0 1 0,0 0 0,0 0 0,0-1 0,0 1 0,0-1 0,0 1 0,0-1 0,0 1 0,0-1 0,0 0 0,0 1 0,-1-1 0,1 0 0,0 0 0,0 0 0,0 0 0,0 0 0,-1 0 0,1 0 0,0-1 0,0 1 0,-1-1 0,-22-1-714</inkml:trace>
</inkml:ink>
</file>

<file path=ppt/ink/ink14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3"/>
    </inkml:context>
    <inkml:brush xml:id="br0">
      <inkml:brushProperty name="width" value="0.05" units="cm"/>
      <inkml:brushProperty name="height" value="0.05" units="cm"/>
      <inkml:brushProperty name="color" value="#FFFFFF"/>
    </inkml:brush>
  </inkml:definitions>
  <inkml:trace contextRef="#ctx0" brushRef="#br0">151 14 32463,'-5'-2'17,"0"0"1,0 0-1,0 0 0,0 1 1,0-1-1,0 1 0,0 0 1,-7 0-1,9 2-12,1-1 0,-1 0 1,0 1-1,1 0 0,-1-1 1,1 1-1,-1 0 0,1 0 0,0 0 1,-1 1-1,1-1 0,0 1 0,0-1 1,0 1-1,0 0 0,0-1 0,0 1 1,-2 4-1,-3 3-5,1-1 0,1 2 0,-1-1 0,1 1 0,1 0 0,0 0 0,0 0 0,1 0 0,1 0 0,-1 1 0,2 0 0,-1-1 0,2 1 0,-1 11 0,1-20 0,1 1 0,-1-1 0,0 1 0,0-1 0,1 0 1,0 1-1,-1-1 0,1 0 0,0 0 0,0 1 0,0-1 0,0 0 0,1 0 0,-1 0 0,1 0 0,-1 0 1,1-1-1,-1 1 0,4 2 0,-1-1 0,1 0 1,-1-1-1,1 1 1,-1-1 0,1 0-1,0 0 1,0-1-1,9 2 1,1 0 1,0-2 1,0 0-1,0-1 0,-1 0 1,29-5-1,-39 4 0,0 0-1,0 0 0,0 0 1,0-1-1,-1 0 0,1 0 1,0 0-1,-1 0 0,1 0 1,-1-1-1,0 1 0,0-1 1,0 0-1,0 0 0,0 0 1,-1-1-1,0 1 0,1-1 1,-1 1-1,3-8 0,-3 5-1,1-1 0,-1 0 0,0 1 0,-1-1 0,0 0 0,0 0 0,0 0-1,-1 0 1,0 0 0,0 0 0,-3-12 0,2 16 0,0 0 1,0 0-1,0 0 1,-1 0-1,1 0 1,-1 0-1,0 1 1,0-1-1,0 1 1,0 0-1,0-1 1,0 1-1,-1 0 1,1 0-1,-1 0 1,1 1-1,-1-1 1,0 0-1,0 1 1,0 0-1,0 0 0,0 0 1,0 0-1,0 0 1,0 1-1,-4-1 1,-10-2-111,-1 2-1,1 0 1,-26 2 0,38-1 31,-31 3-1495</inkml:trace>
</inkml:ink>
</file>

<file path=ppt/ink/ink14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4"/>
    </inkml:context>
    <inkml:brush xml:id="br0">
      <inkml:brushProperty name="width" value="0.05" units="cm"/>
      <inkml:brushProperty name="height" value="0.05" units="cm"/>
      <inkml:brushProperty name="color" value="#FFFFFF"/>
    </inkml:brush>
  </inkml:definitions>
  <inkml:trace contextRef="#ctx0" brushRef="#br0">0 72 32175,'0'3'432,"43"-3"-400,22 0 16,17 0-16,3 0-16,-6-12-16,-14-3 0,-19 0 0,-20 4-32,-22 2-176,-4-3-1153</inkml:trace>
</inkml:ink>
</file>

<file path=ppt/ink/ink14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4"/>
    </inkml:context>
    <inkml:brush xml:id="br0">
      <inkml:brushProperty name="width" value="0.05" units="cm"/>
      <inkml:brushProperty name="height" value="0.05" units="cm"/>
      <inkml:brushProperty name="color" value="#FFFFFF"/>
    </inkml:brush>
  </inkml:definitions>
  <inkml:trace contextRef="#ctx0" brushRef="#br0">311 57 32527,'-16'-6'16,"0"1"-1,-1 0 1,0 2 0,1 0 0,-1 0 0,0 2-1,0 0 1,0 1 0,0 0 0,0 2 0,-20 3-1,32-3-15,0-1 1,1 1-1,-1 1 0,0-1 0,1 0 0,-1 1 0,1 0 1,0 0-1,-1 0 0,2 1 0,-1-1 0,0 1 0,1 0 1,0 0-1,-1 1 0,2-1 0,-1 0 0,0 1 0,1 0 1,-2 6-1,2-8 0,1 1 0,0 0 0,0 0 0,0-1 0,0 1 0,0 0-1,1 0 1,0 0 0,0 0 0,0 0 0,0 0 0,1 0 0,0 0 0,-1-1 0,1 1 0,1 0 0,-1 0 0,1-1 0,-1 1 0,1-1 0,0 1 0,0-1 0,0 0 0,1 0 0,-1 0 0,1 0 0,5 5 0,0-3 1,-1 0-1,1-1 1,0 1-1,0-2 1,0 1 0,1-1-1,-1 0 1,1-1-1,0 0 1,9 1 0,15 0 3,47-2 0,-54-1-3,-18 0 0,0 0 0,0-1 0,0 0 1,0 0-1,0-1 0,0 0 0,0 0 0,-1-1 0,1 0 1,-1-1-1,0 1 0,0-1 0,13-10 0,-16 11 0,-1-1 0,1 0-1,-1 1 1,0-1 0,0 0-1,0-1 1,-1 1-1,1 0 1,-1-1 0,0 1-1,0-1 1,-1 0 0,0 0-1,1 0 1,-1 1 0,-1-1-1,1 0 1,-1 0 0,0 0-1,0 0 1,0 0 0,-1 0-1,-2-9 1,2 9 0,-1-1-1,0 1 1,0 0-1,-1 0 1,1 0 0,-1 0-1,0 1 1,-1-1-1,1 1 1,-1 0 0,0 0-1,0 0 1,0 0-1,0 0 1,-1 1 0,1 0-1,-1 0 1,0 0-1,0 1 1,0 0 0,0 0-1,0 0 1,-1 0-1,-9-1 1,-8-1-39,0 0 1,0 2-1,0 0 0,-36 3 1,30 2-574</inkml:trace>
</inkml:ink>
</file>

<file path=ppt/ink/ink14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5"/>
    </inkml:context>
    <inkml:brush xml:id="br0">
      <inkml:brushProperty name="width" value="0.05" units="cm"/>
      <inkml:brushProperty name="height" value="0.05" units="cm"/>
      <inkml:brushProperty name="color" value="#FFFFFF"/>
    </inkml:brush>
  </inkml:definitions>
  <inkml:trace contextRef="#ctx0" brushRef="#br0">404 485 32207,'-12'-9'30,"-1"0"0,0 2 0,0-1 0,-1 2 0,0 0 0,0 0 0,0 1 0,-1 1 0,0 1 0,1 0 0,-1 0 0,0 2 0,-1 0 1,-16 1-1,26 0-29,-1 1 0,0 0 0,1 0 0,-1 1 0,1 0 0,0 0 0,0 0 0,-1 1 0,2 0 0,-1 0 1,0 0-1,0 1 0,1 0 0,0 0 0,0 0 0,0 1 0,0 0 0,1 0 0,0 0 0,0 0 0,0 1 1,1-1-1,-5 10 0,1 0-2,1 0-1,0-1 1,1 2 0,0-1 0,2 1 0,-1-1 0,2 1 0,-1 30 0,3-43 1,0 1 0,0-1 0,0 1 0,1 0 0,-1-1 0,1 0 1,0 1-1,0-1 0,0 1 0,1-1 0,-1 0 0,1 0 0,-1 0 1,1 0-1,0 0 0,1 0 0,-1 0 0,0-1 0,1 1 0,-1-1 0,1 1 1,0-1-1,0 0 0,0 0 0,0 0 0,0-1 0,0 1 0,0-1 1,6 2-1,6 1 1,1-1 1,0-1-1,0 0 1,0-1-1,20-1 1,-24 0-2,4 0 1,0-1 0,0-1 0,-1 0 0,1-1-1,0 0 1,-1-1 0,0-1 0,16-7 0,-25 9-1,1 0 1,-2-1-1,1 1 0,0-1 1,-1 0-1,1-1 1,-1 1-1,0-1 0,-1 0 1,1 0-1,-1 0 0,0-1 1,-1 0-1,1 0 0,-1 0 1,0 0-1,0 0 1,-1 0-1,0-1 0,0 0 1,2-11-1,-2-14 3,-2-1-1,-1 1 1,-1 0 0,-1 0-1,-15-58 1,15 73-6,0 0-1,1 1 1,1-24 0,1 37 2,1 1 1,-1-1-1,0 0 1,1 0 0,0 1-1,0-1 1,0 0 0,0 1-1,0-1 1,0 1-1,1-1 1,-1 1 0,1 0-1,0 0 1,0 0-1,0 0 1,0 0 0,0 0-1,0 0 1,0 0-1,0 1 1,1-1 0,4-1-1,6-3-1,1 0 0,-1 1 0,23-5 0,-11 3 1,-3 1 2,-5 1 2,0 0 1,-1-1-1,31-15 1,-44 19-4,1 0 1,-1-1 0,0 1-1,0 0 1,0-1 0,0 0-1,0 1 1,-1-1-1,1-1 1,-1 1 0,0 0-1,1 0 1,-2-1 0,1 1-1,0-1 1,-1 0 0,1 1-1,-1-1 1,0 0-1,-1 0 1,1 0 0,0-7-1,-1 9 1,0-1-1,0 1 1,0 0-1,0-1 0,-1 1 1,1-1-1,-1 1 1,1 0-1,-1-1 1,0 1-1,0 0 0,0 0 1,0 0-1,0 0 1,0 0-1,-1 0 1,1 0-1,-1 0 0,1 0 1,-5-3-1,4 4 2,-1 0 1,0-1-1,0 1 0,0 0 1,0 0-1,0 1 0,0-1 0,0 1 1,-1-1-1,1 1 0,0 0 1,0 0-1,0 1 0,0-1 0,-7 2 1,9-2-3,0 1 0,-1-1 0,1 1 1,-1-1-1,1 1 0,0-1 1,0 1-1,-1 0 0,1 0 0,0 0 1,0 0-1,0-1 0,0 2 0,0-1 1,0 0-1,0 0 0,0 0 0,0 0 1,0 0-1,1 1 0,-2 1 1,-6 34-2,6-27 1,-6 65 0,3 0 0,6 85 0,1-53 0,-15 615 0,12-677 0,1-15 0,0 0 0,-2-1 0,-2 1 0,0 0 0,-15 50 0,17-78 0,0 1 0,1 0 0,-1-1 0,0 1 0,0-1 0,-1 0 0,1 1 0,0-1 0,-1 0 0,1 0 0,-1-1 0,0 1 0,0-1 0,1 1 0,-1-1 0,0 0 0,0 0 0,0 0 0,-1 0 0,1-1 0,0 1 0,0-1 0,0 0 0,0 1 0,-1-2 0,1 1 0,0 0 0,0-1 0,0 1 0,0-1 0,0 0 0,0 0 0,0 0 0,0 0 0,0-1 0,0 1 0,-3-3 0,1-2 0,0 1 0,0-1 0,0 0 0,1 0 0,0-1 0,1 1 0,-1-1 0,1 0 0,0 0 0,1 0 0,-3-10 0,0-4 0,1-1 0,-3-41 0,5 25 0,1-1 0,7-53 0,-4 79 0,0-1 0,1 1 0,1 0 0,0 0 0,0 0 0,1 1 0,1 0 0,0 0 0,1 0 0,13-16 0,0 5 0,1 0 0,2 2 0,0 1 0,1 1 0,39-24 0,136-65 0,-190 104 0,6-4-24,-3 2-9,0-1-1,0 2 1,0-1-1,1 2 1,0 0-1,0 0 1,0 1-1,19-2 1,-29 5-1051</inkml:trace>
</inkml:ink>
</file>

<file path=ppt/ink/ink14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7"/>
    </inkml:context>
    <inkml:brush xml:id="br0">
      <inkml:brushProperty name="width" value="0.05" units="cm"/>
      <inkml:brushProperty name="height" value="0.05" units="cm"/>
      <inkml:brushProperty name="color" value="#FFFFFF"/>
    </inkml:brush>
  </inkml:definitions>
  <inkml:trace contextRef="#ctx0" brushRef="#br0">72 280 31855,'-9'-104'907,"5"99"-902,-2 16-5,-8 76 0,4 0 0,0 100 0,9-139 0,-7 83 0,-2 45 0,23-437 0,-5 146 0,12-71 0,-16 163 0,2 1 0,0-1 0,1 1 0,1 0 0,21-39 0,-27 57 0,0 1 0,0-1 0,0 0 0,0 1 0,1-1 0,0 1 0,-1 0 0,1 0 0,0 0 0,0 0 0,1 0 0,-1 1 0,1-1 0,-1 1 0,1 0 0,0 0 0,0 0 0,0 1 0,0-1 0,0 1 0,6-1 0,-9 2 0,0 0 0,1 0 0,-1 0 0,0 0 0,0 0 0,0 0 0,0 1 0,0-1 0,0 0 0,0 1 0,0-1 0,1 1 0,-1-1 0,0 1 0,-1-1 0,1 1 0,0 0 0,0-1 0,0 1 0,0 0 0,0 0 0,-1 0 0,1 0 0,0 0 0,-1 0 0,1 0 0,-1 0 0,1 0 0,-1 0 0,1 0 0,-1 2 0,5 37 0,-5-33 0,1 13 0,-1 1 0,-4 36 0,3-50 0,-1-1 0,0 1 0,0-1 0,0 1 0,-1-1 0,0 0 0,0 1 0,0-2 0,-1 1 0,0 0 0,0-1 0,-5 6 0,-1-2 0,0 1 0,0-2 0,-1 1 0,0-1 0,0-1 0,-1 0 0,-22 9 0,37-16-2,0-1 1,0 0-1,-1 1 1,1-1-1,0 1 0,0 0 1,0 0-1,0 0 1,0 0-1,0 1 1,0-1-1,0 1 0,0 0 1,0-1-1,-1 2 1,1-1-1,0 0 0,4 3 1,-3-1 0,0 0 1,0 1-1,0-1 1,0 1 0,-1 0-1,0 1 1,0-1-1,0 0 1,5 10-1,-2-1 2,-1 1-1,0-1 0,-1 2 1,0-1-1,-1 0 0,0 1 1,-1 15-1,-2-25 0,1 1 0,-1 0 0,1 0 0,0-1 0,0 1 0,1 0 0,-1-1 0,1 1 0,0-1 0,1 0 0,6 10 0,-6-11 0,0-1 0,0 0 0,0 0 0,1-1 0,0 1 0,-1-1 0,1 1 0,0-1 0,0 0 0,0-1 0,0 1 0,1-1 0,-1 0 0,0 0 0,1 0 0,5 0 0,25 2 0,0-1 0,44-4 0,-72 1 0,0 0 1,0 0-1,0-1 1,0 0-1,0 0 1,0 0-1,-1-1 0,1 0 1,-1-1-1,0 1 1,0-1-1,0 0 1,0-1-1,-1 0 0,0 0 1,0 0-1,0 0 1,0-1-1,-1 1 1,0-1-1,0 0 0,0-1 1,3-8-1,0-2 3,0-1 0,-2 1-1,0-1 1,-1 0 0,0-1 0,-2 1-1,1-36 1,-3-50-3,0 103 0,0-1 0,1 0 0,-1 1 0,0-1 0,-1 1 0,1-1 0,0 1 0,0-1 0,-1 1 0,1-1 0,-1 1 0,1-1 0,-1 1 0,1-1 0,-1 1 0,0 0 0,0 0 0,0-1 0,0 1 0,0 0 0,0 0 0,0 0 0,0 0 0,-3-2 0,0 2 0,0-1 0,0 2 0,0-1 0,0 0 0,0 1 0,0-1 0,-9 2 0,11-1 0,-1 0 0,1 0 0,-1 0 0,1 1 0,-1-1 0,0 1 0,1-1 0,-1 1 0,1 0 0,-1 0 0,1 0 0,0 1 0,-1-1 0,1 0 0,0 1 0,0-1 0,0 1 0,0 0 0,0 0 0,-2 3 0,0 0 0,1 0 0,0 1 0,0-1 0,0 1 0,1 0 0,0 0 0,0 0 0,-1 6 0,-2 13 0,2 1 0,1-1 0,1 29 0,1-51 0,0 5 0,0 0 0,1 0 0,0 0 0,0 0 0,1 0 0,0 0 0,0 0 0,1 0 0,0-1 0,0 1 0,0-1 0,1 0 0,1 0 0,-1-1 0,1 1 0,0-1 0,1 0 0,-1 0 0,1 0 0,0-1 0,1 0 0,-1 0 0,1-1 0,0 0 0,0 0 0,0 0 0,1-1 0,-1 0 0,14 3 0,-4-2 0,0-1 0,0-1 0,0-1 0,28-1 0,-31 0 0,-10 0 0,1 0 0,0-1 0,-1 0 0,1 0 0,0 0 0,-1-1 0,0 0 0,1 1 0,-1-2 0,0 1 0,0 0 0,0-1 0,0 0 0,0 1 0,-1-2 0,1 1 0,-1 0 0,0-1 0,0 1 0,0-1 0,0 0 0,-1 0 0,1 0 0,-1-1 0,2-4 0,4-12 0,0 0 0,-2-1 0,8-41 0,-7 26 0,-3 12 0,1 1 0,1-1 0,10-25 0,-15 47-1,1 0-1,0 1 1,-1-1 0,1 0 0,0 1-1,0 0 1,0-1 0,1 1-1,-1 0 1,0 0 0,1 0 0,-1 1-1,1-1 1,0 1 0,0-1 0,4-1-1,-6 3 2,1-1 0,-1 1-1,0 0 1,1-1 0,-1 1 0,1 0-1,-1 0 1,1 0 0,-1 0-1,1 0 1,-1 0 0,0 0 0,1 1-1,-1-1 1,1 0 0,-1 1 0,0-1-1,1 1 1,-1 0 0,0-1-1,0 1 1,1 0 0,-1 0 0,0 0-1,0 0 1,0 0 0,0 0-1,0 0 1,0 0 0,0 0 0,0 0-1,-1 1 1,1-1 0,0 0 0,-1 1-1,1 1 1,2 7 0,0 0 0,-1 0 0,-1 0 0,0 1 0,0-1 0,-1 12 0,0-22 0,0 1 0,0-1 0,-1 1 0,1-1 0,0 0 1,0 1-1,-1-1 0,1 1 0,0-1 0,-1 0 0,1 1 0,-1-1 0,1 0 0,0 1 0,-1-1 0,1 0 0,-1 1 1,1-1-1,-1 0 0,1 0 0,-1 0 0,1 1 0,-1-1 0,1 0 0,-1 0 0,1 0 0,-1 0 0,1 0 0,-1 0 1,1 0-1,-1 0 0,1 0 0,-1 0 0,1 0 0,-1-1 0,1 1 0,-1 0 0,-1-1 2,-8 1 6,1 0-4,1 0 0,-1 1 1,0-1-1,-15 5 0,21-4-5,-1 0 1,1 1-1,0-1 1,0 1-1,0 0 1,0 0-1,0 0 1,0 0-1,0 1 1,0-1 0,1 1-1,-1 0 1,1 0-1,-4 5 1,1 1-4,0 1 1,0 0 0,0 0-1,1 0 1,1 0 0,0 0-1,-3 15 1,3-1 3,1 1 0,0 27 0,2-48 0,0 0 0,0 0 0,1 0 0,-1-1 0,1 1 0,0 0 0,0 0 0,0-1 0,0 1 0,1-1 0,-1 1 0,1-1 0,0 1 0,0-1 0,0 0 0,1 0 0,-1 0 0,1 0 0,-1 0 0,1-1 0,0 1 0,0-1 0,0 0 0,1 0 0,-1 0 0,0 0 0,1 0 0,-1-1 0,5 2 0,8 1 0,0-1 0,1 0 0,-1-1 0,0-1 0,25-1 0,-37 0 0,0 0 0,1 0-1,-1-1 1,0 1 0,0-1 0,0 0-1,0-1 1,0 1 0,0-1 0,0 1 0,0-1-1,-1 0 1,1-1 0,0 1 0,4-5-1,-4 3 3,1-1-1,-1 0 0,-1 0 0,1 0 0,-1 0 0,0-1 0,0 0 0,0 1 0,2-10 0,1-7 4,-1-1 0,-2 1 0,0-1 0,0-38 0,-2 25-5,-1-214 0,-3 198 0,-2 0 0,-20-89 0,21 186 0,2 113 0,9 237 0,-7-392 0,14 111 0,-12-102 0,1 0 0,0-1 0,1 1 0,0-1 0,1 0 0,0 0 0,9 13 0,-12-22-8,-1 0 0,0 0 0,1-1 0,0 1-1,-1 0 1,1-1 0,0 1 0,0-1 0,0 1 0,0-1 0,0 0 0,0 0 0,0 0-1,0 0 1,0 0 0,1 0 0,-1-1 0,0 1 0,1-1 0,-1 0 0,0 0-1,1 1 1,2-2 0,33 2-645</inkml:trace>
</inkml:ink>
</file>

<file path=ppt/ink/ink14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7"/>
    </inkml:context>
    <inkml:brush xml:id="br0">
      <inkml:brushProperty name="width" value="0.05" units="cm"/>
      <inkml:brushProperty name="height" value="0.05" units="cm"/>
      <inkml:brushProperty name="color" value="#FFFFFF"/>
    </inkml:brush>
  </inkml:definitions>
  <inkml:trace contextRef="#ctx0" brushRef="#br0">340 329 32239,'10'-158'528,"-10"157"-528,0 1 0,-1 0 0,1-1 0,0 1 0,-1-1 0,1 1 0,0 0 0,-1 0 0,1-1 0,-1 1 0,1 0 0,-1-1 0,1 1 0,-1 0 0,1 0 0,0 0 0,-1 0 0,1-1 0,-1 1 0,1 0 0,-1 0 0,1 0 0,-1 0 0,0 0 0,1 0 0,-1 0 0,1 0 0,-1 1 0,1-1 0,-1 0 0,0 0 0,-3 0 0,-5 1 0,1 0 0,-1 1 0,1 0 0,0 0 0,0 0 0,0 1 0,0 0 0,0 1 0,1 0 0,-1 0 0,1 1 0,0 0 0,0 0 0,1 0 0,0 1 0,0 0 0,0 0 0,0 1 0,1-1 0,-7 13 0,6-9 0,0-1 0,1 1 0,0 0 0,1 0 0,0 1 0,0-1 0,1 1 0,1 0 0,0 0 0,0 0 0,1 0 0,1 0 0,0 0 0,0 0 0,4 20 0,-3-27 0,0-1 0,0 0 0,1 0 0,-1 0 0,1 1 0,0-1 0,0-1 0,0 1 0,1 0 0,-1-1 0,1 1 0,-1-1 0,1 1 0,0-1 0,0 0 0,0 0 0,0-1 0,0 1 0,0-1 0,0 1 0,1-1 0,-1 0 0,0 0 0,7 1 0,9 1 0,-1-1 0,1-1 0,27-1 0,-28 0 0,-38 0 0,-1 2 0,1 0 0,-1 1 0,1 1 0,0 1 0,0 0 0,0 2 0,-28 14 0,40-18 0,1 1 0,0 0 0,0 0 0,1 1 0,-1 0 0,1 0 0,0 0 0,0 1 0,1 0 0,0 0 0,0 0 0,0 1 0,1 0 0,0 0 0,0 0 0,0 0 0,1 0 0,1 1 0,-1 0 0,1-1 0,0 1 0,1 0 0,0 0 0,0 0 0,0 11 0,2-16 0,-1 1 0,1-1 0,-1 0 0,1 0 0,0 1 0,0-1 0,0 0 0,0 0 0,1 0 0,-1 0 0,1 0 0,0 0 0,0-1 0,0 1 0,5 4 0,-2-3 0,0 0 0,0 0 0,1 0 0,0-1 0,-1 1 0,1-2 0,11 5 0,1-2 0,1 0 0,0-1 0,0-1 0,36 1 0,-25-3 0,0-2 0,-1 0 0,39-7 0,-57 5 0,-1 1 0,1-2 0,-1 1 0,0-1 0,0-1 0,0 0 0,-1 0 0,0-1 0,0 0 0,0-1 0,-1 0 0,11-11 0,-8 6 0,-2-1 0,0 1 0,0-2 0,-1 1 0,-1-1 0,0 0 0,-1-1 0,0 1 0,-2-1 0,1 0 0,3-28 0,-2-11 0,-3 0 0,-3-59 0,-1 45 0,1 27 0,-2 0 0,-1-1 0,-18-75 0,21 114 0,-1 1 0,1 0 0,-1 0 0,0-1 0,0 1 0,0 0 0,0 0 0,0 0 0,0 0 0,0 0 0,-1 0 0,1 1 0,-1-1 0,0 0 0,1 1 0,-1-1 0,0 1 0,-2-2 0,2 3 0,1-1 0,0 1 0,-1 0 0,1 0 0,-1 0 0,1 0 0,0 0 0,-1 1 0,1-1 0,0 0 0,-1 1 0,1-1 0,0 1 0,-1-1 0,1 1 0,0 0 0,0-1 0,0 1 0,-1 0 0,1 0 0,0 0 0,0 0 0,0 0 0,0 0 0,1 0 0,-1 0 0,0 0 0,0 1 0,1-1 0,-1 0 0,1 0 0,-1 2 0,-7 12 0,1 1 0,0 0 0,1 0 0,1 1 0,1-1 0,-4 30 0,-5 110 0,12-137 0,-3 320 0,4-228 0,0-96 0,0-1 0,1 1 0,1 0 0,0-1 0,1 1 0,0-1 0,1 0 0,1 0 0,0 0 0,1-1 0,1 0 0,0 0 0,11 15 0,-18-27-5,1 1 0,0-1 0,0 0 1,1 1-1,-1-1 0,0 0 0,0 0 0,0 0 0,1 0 0,-1 0 1,1 0-1,-1 0 0,1 0 0,-1 0 0,1-1 0,-1 1 1,1-1-1,0 1 0,-1-1 0,1 0 0,2 1 0,9-1-336</inkml:trace>
</inkml:ink>
</file>

<file path=ppt/ink/ink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52"/>
    </inkml:context>
    <inkml:brush xml:id="br0">
      <inkml:brushProperty name="width" value="0.05" units="cm"/>
      <inkml:brushProperty name="height" value="0.05" units="cm"/>
      <inkml:brushProperty name="color" value="#FFFFFF"/>
    </inkml:brush>
  </inkml:definitions>
  <inkml:trace contextRef="#ctx0" brushRef="#br0">243 37 31342,'-15'-5'135,"-1"1"0,0 0-1,-1 1 1,1 0-1,0 2 1,-1 0-1,1 0 1,-21 4 0,34-3-134,0 0 1,0 1 0,-1-1 0,1 1 0,0 0 0,0 0-1,0 0 1,1 0 0,-1 0 0,0 1 0,0 0 0,1-1-1,-1 1 1,1 0 0,-1 0 0,1 0 0,0 1 0,0-1-1,0 0 1,0 1 0,0 0 0,1-1 0,-1 1 0,-2 5-1,2 1 3,-1-1-1,1 1 0,1-1 1,-1 1-1,1 0 0,1 0 0,1 16 1,-1-22-3,0 0 0,1 1 0,-1-1 0,1 1 0,0-1 0,0 0 0,0 0 0,1 1 0,-1-1 0,1 0-1,0 0 1,-1 0 0,1-1 0,1 1 0,3 4 0,-1-2 0,0-2 0,0 1 0,0-1 0,1 1 0,-1-1 0,1-1 0,0 1 0,7 1 0,6 1 3,0-1 0,0 0 0,0-2 1,36 0-1,-46-1-1,-1-1 0,1-1-1,-1 1 1,1-1 0,-1-1 0,10-2 0,-15 2-3,0 1 1,-1 0 0,1-1-1,-1 0 1,1 1 0,-1-1 0,0 0-1,1 0 1,-1-1 0,0 1-1,-1 0 1,1-1 0,0 1-1,-1-1 1,1 1 0,-1-1-1,0 0 1,0 1 0,0-1-1,0 0 1,1-3 0,-1-2 1,1 0 0,-1 0-1,0 0 1,0-1 0,-1 1 0,0 0 0,-1 0 0,0 0 0,0 0 0,0 0 0,-1 0 0,-1 0 0,-3-11 0,4 15-2,-1-1 0,1 1 0,0 0 0,-1 0 0,0 0 0,0 1 0,0-1 0,-1 1 0,1-1 0,-1 1 0,1 0-1,-1 1 1,0-1 0,0 0 0,-1 1 0,1 0 0,0 0 0,-1 1 0,1-1 0,-1 1 0,1 0 0,-1 0 0,0 0 0,-5 0 0,6 1-22,-1-1 0,0 1 0,0 0 0,1 0 0,-1 0 0,0 0 0,1 1 0,-1 0 0,1 0 0,-1 0 0,1 1 0,-1 0 0,1-1 0,0 1 0,0 1 0,0-1 0,0 1 0,0-1 0,0 1 0,1 0 0,-1 1 0,1-1 0,0 0 0,0 1 0,0 0 0,1 0 0,-3 4 0,-18 27-1872</inkml:trace>
</inkml:ink>
</file>

<file path=ppt/ink/ink1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4"/>
    </inkml:context>
    <inkml:brush xml:id="br0">
      <inkml:brushProperty name="width" value="0.05" units="cm"/>
      <inkml:brushProperty name="height" value="0.05" units="cm"/>
      <inkml:brushProperty name="color" value="#FFFF00"/>
    </inkml:brush>
  </inkml:definitions>
  <inkml:trace contextRef="#ctx0" brushRef="#br0">1 17 32511,'0'0'208,"2"0"-195,629-15 22,-613 14-38,-19 1 1,-30 0-37,13 1-53,-12-1-300</inkml:trace>
</inkml:ink>
</file>

<file path=ppt/ink/ink15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9"/>
    </inkml:context>
    <inkml:brush xml:id="br0">
      <inkml:brushProperty name="width" value="0.05" units="cm"/>
      <inkml:brushProperty name="height" value="0.05" units="cm"/>
      <inkml:brushProperty name="color" value="#FFFFFF"/>
    </inkml:brush>
  </inkml:definitions>
  <inkml:trace contextRef="#ctx0" brushRef="#br0">302 344 32623,'3'-16'18,"0"0"0,0 0 0,-2 0 0,0 0 0,0 0 0,-2 0 0,-3-22 0,4 36-18,-1-1 0,0 1 0,0 0 0,-1 0 0,1 0 0,0 0 0,-1 0 0,1 0 0,-1 0 0,0 1 0,1-1 0,-1 0 0,0 1 0,0 0 0,0-1 0,0 1 0,0 0 0,0 0 0,-1 0 0,1 0 0,0 0 0,0 1 0,-1-1 0,1 1 0,-1-1 0,1 1 0,0 0 0,-5 0 0,3 0 0,0 0 0,-1 1 0,1-1 0,0 1 0,-1 0 0,1 0 0,0 0 0,0 1 0,0-1 0,0 1 0,0 0 0,1 0 0,-1 0 0,0 1 0,1-1 0,-4 4 0,-3 6 0,2 0 0,0 0 0,0 0 0,1 1 0,0 0 0,1 0 0,1 1 0,0 0 0,-2 14 0,3-11 0,0 0 0,2 0 0,0 0 0,1 0 0,0 0 0,2 1 0,3 25 0,-3-40 0,-1 0 0,1 0 0,0-1 0,0 1 0,1 0 0,-1-1 0,1 1 0,-1 0 0,1-1 0,0 0 0,0 1 0,0-1 0,0 0 0,0 0 0,0 0 0,1 0 0,-1-1 0,0 1 0,1 0 0,0-1 0,-1 0 0,1 0 0,0 0 0,0 0 0,3 1 0,2-1 0,0 1 0,1-1 0,-1 0 0,1-1 0,-1 0 0,1 0 0,12-3 0,-18 2 0,0 0 0,0 0 0,-1 0 0,1-1 0,0 1 0,0-1 0,-1 0 0,1 0 0,-1 0 0,1 0 0,-1 0 0,0-1 0,0 1 0,0-1 0,0 1 0,-1-1 0,1 0 0,-1 0 0,1 1 0,-1-1 0,2-6 0,2-9 0,0 1 0,4-28 0,-8 39 0,25-185 0,-25 330 0,-21 37 0,-2 31 0,10 47 0,-4 59 0,15-305 0,1 1 0,-1 0 0,0-1 0,-1 1 0,-3 11 0,5-18 0,-1-1 0,1 1 0,-1-1 0,0 1 0,0-1 0,0 0 0,1 1 0,-1-1 0,0 0 0,-1 1 0,1-1 0,0 0 0,0 0 0,-1 0 0,1 0 0,0 0 0,-1 0 0,1-1 0,-1 1 0,1 0 0,-1-1 0,1 1 0,-1-1 0,1 1 0,-1-1 0,0 0 0,1 0 0,-3 0 0,-1 1 0,1-1 0,-1 0 0,1 0 0,0-1 0,-1 1 0,1-1 0,-1 0 0,1 0 0,0-1 0,-1 1 0,1-1 0,0 0 0,0 0 0,0 0 0,0 0 0,1-1 0,-1 0 0,1 0 0,-1 0 0,1 0 0,-4-6 0,-8-9 0,0 0 0,2-1 0,0-1 0,2 0 0,0 0 0,1-1 0,-7-23 0,13 34 0,1 0 0,0 0 0,1 0 0,0-1 0,1 1 0,0-1 0,1 1 0,0-1 0,0 0 0,1 1 0,1-1 0,0 1 0,0 0 0,1-1 0,0 1 0,1 0 0,0 1 0,6-11 0,13-13 0,2 2 0,1 0 0,38-35 0,-13 15 0,-40 39 0,64-66 0,82-111 0,-138 162 0,0-1 0,-2-1 0,-1-1 0,-2 0 0,-1-1 0,-1-1 0,-1 0 0,9-47 0,-15 26 0,-3 38 0,-1 0 0,8-29 0,-9 43 0,1 0 0,-1 0 0,0 0 0,1 0 0,-1 0 0,1 0 0,0 0 0,-1 1 0,1-1 0,0 0 0,-1 0 0,1 1 0,0-1 0,0 0 0,0 1 0,-1-1 0,1 1 0,0-1 0,0 1 0,0-1 0,0 1 0,0 0 0,0 0 0,0-1 0,0 1 0,0 0 0,0 0 0,0 0 0,0 0 0,0 0 0,0 0 0,0 0 0,0 0 0,0 1 0,0-1 0,0 0 0,2 1 0,1 1 0,0-1 0,0 1 0,1 0 0,-2 0 0,1 0 0,0 1 0,5 4 0,2 3 0,-1 1 0,0-1 0,-1 2 0,0-1 0,-1 1 0,0 1 0,-1-1 0,-1 1 0,0 1 0,0-1 0,-1 1 0,-1 0 0,-1 0 0,0 0 0,2 21 0,-5-6 0,-1 1 0,-2 0 0,0 0 0,-11 38 0,11-55 0,0 1 0,-1 25 0,3-37 0,1 1 0,0 0 0,0-1 0,0 1 0,0-1 0,0 1 0,1-1 0,-1 1 0,1-1 0,0 1 0,0-1 0,0 1 0,0-1 0,0 0 0,0 0 0,0 1 0,1-1 0,-1 0 0,1 0 0,0 0 0,-1-1 0,1 1 0,2 1 0,7 1 0,-1-1 0,0 0 0,1-1 0,0 0 0,-1-1 0,1 0 0,0-1 0,0 0 0,11-1 0,7 0 0,-19 1 0,0 0 0,-1-1 0,1 0 0,0 0 0,-1-1 0,1-1 0,-1 0 0,0 0 0,0-1 0,0 0 0,0 0 0,-1-1 0,0 0 0,1 0 0,-2-1 0,1 0 0,-1-1 0,0 0 0,0 0 0,-1 0 0,0-1 0,6-8 0,-6 5 0,0 1 0,0-1 0,-1 0 0,0 0 0,-1 0 0,-1-1 0,1 1 0,2-22 0,-3-5 0,0-54 0,-3 84 0,0 0 0,0 0 0,0 0 0,-1 0 0,0 0 0,-1 0 0,-4-15 0,5 20 0,0 1 0,0 0 0,-1 0 0,1 0 0,-1 0 0,1 0 0,-1 0 0,0 0 0,1 0 0,-1 1 0,0-1 0,0 0 0,-1 1 0,1 0 0,0 0 0,0-1 0,-1 1 0,1 1 0,0-1 0,-1 0 0,1 0 0,-1 1 0,1 0 0,-1-1 0,-4 1 0,4 0 0,0 0 0,0 0 0,0 0 0,0 0 0,0 0 0,-1 1 0,1-1 0,0 1 0,0 0 0,-5 1 0,7 0 0,-1-1 0,0 1 0,0-1 0,1 1 0,-1-1 0,1 1 0,-1 0 0,1 0 0,0 0 0,0-1 0,0 1 0,0 0 0,0 1 0,0-1 0,-1 4 0,-3 16 0,1 2 0,1-1 0,1 0 0,0 0 0,4 32 0,-2-17 0,0-28 0,1 0 0,0 1 0,1-1 0,0-1 0,1 1 0,-1 0 0,2 0 0,0-1 0,0 0 0,0 0 0,1 0 0,0 0 0,1-1 0,0 0 0,1 0 0,-1 0 0,1-1 0,1 0 0,-1-1 0,1 1 0,1-1 0,-1-1 0,1 0 0,0 0 0,0 0 0,0-1 0,1-1 0,-1 0 0,1 0 0,0-1 0,0 0 0,0 0 0,15 0 0,-22-2 0,10 0 0,-1 1 0,1-2 0,-1 0 0,20-3 0,-28 3 0,-1 0 0,1-1 0,0 1 0,-1-1 0,1 0 0,0 0 0,-1 0 0,0 0 0,0-1 0,0 1 0,0-1 0,0 0 0,0 0 0,0 0 0,-1 0 0,0 0 0,0-1 0,3-4 0,0-3 0,-1 0 0,0-1 0,-1 1 0,0-1 0,0 0 0,-2 0 0,2-15 0,-5-87 0,1 95 0,1 2 0,-1 0 0,-1 1 0,-1-1 0,0 1 0,-1-1 0,-1 1 0,0 0 0,-1 0 0,-12-20 0,17 35 0,1 1 0,-1-1 0,0 0 0,1 1 0,-1-1 0,0 1 0,1-1 0,-1 1 0,0 0 0,0-1 0,0 1 0,1 0 0,-1 0 0,0-1 0,0 1 0,0 0 0,0 0 0,1 0 0,-1 0 0,0 0 0,0 0 0,0 0 0,0 0 0,0 0 0,1 1 0,-1-1 0,0 0 0,0 1 0,0-1 0,1 0 0,-1 1 0,0-1 0,0 1 0,1-1 0,-1 1 0,0-1 0,0 2 0,-3 4 0,1 0 0,0 0 0,0 0 0,1 0 0,0 0 0,0 1 0,0 0 0,-1 12 0,-2 59 0,5-77 0,-1 26 0,1 0 0,1 0 0,1 0 0,1-1 0,9 34 0,-9-52 0,-1 0 0,1-1 0,0 1 0,1-1 0,0 1 0,0-1 0,1-1 0,-1 1 0,2 0 0,-1-1 0,1 0 0,-1 0 0,2-1 0,-1 0 0,1 0 0,-1 0 0,1-1 0,1 0 0,-1 0 0,1-1 0,12 5 0,-8-5 0,1 0 0,-1 0 0,1-1 0,14 0 0,-23-2 0,0 0 0,1 0 0,-1 0 0,0 0 0,0-1 0,1 0 0,-1 0 0,0 0 0,0 0 0,0 0 0,0-1 0,0 0 0,0 0 0,-1 0 0,1 0 0,3-4 0,-1 0 0,-1-1 0,0-1 0,-1 1 0,1-1 0,-1 1 0,-1-1 0,0 0 0,0-1 0,4-15 0,10-84 0,-16 96 0,5-69 0,-4 47 0,1 1 0,12-56 0,-14 87 0,-1 0 0,1 0 0,-1 1 0,1-1 0,0 1 0,0-1 0,0 0 0,0 1 0,0 0 0,0-1 0,0 1 0,0 0 0,1-1 0,-1 1 0,0 0 0,1 0 0,-1 0 0,1 0 0,-1 0 0,4-1 0,-4 2 0,1 0 0,-1 0 0,0 0 0,0 0 0,1 0 0,-1 0 0,0 0 0,0 0 0,1 1 0,-1-1 0,0 0 0,0 1 0,1-1 0,-1 1 0,0-1 0,0 1 0,0 0 0,0 0 0,0-1 0,0 1 0,0 0 0,0 0 0,0 0 0,0 0 0,-1 0 0,1 0 0,0 0 0,-1 0 0,1 0 0,0 0 0,0 3 0,4 7 0,-1 0 0,0 1 0,0 0 0,-1 0 0,0 0 0,0 17 0,1 80 0,-5-79 0,1 1 0,2-1 0,7 32 0,-9-62 0,1 1 0,0-1 0,0 1 0,0-1 0,0 1 0,0-1 0,0 1 0,-1-1 0,1 0 0,0 0 0,0 1 0,0-1 0,0 0 0,0 0 0,0 0 0,0 0 0,0 0 0,0 0 0,0-1 0,0 1 0,0 0 0,0 0 0,0-1 0,0 1 0,0 0 0,0-1 0,1 0 0,2-1 0,-1-1 0,1 1 0,-1-1 0,0 0 0,0 0 0,0 0 0,0 0 0,0-1 0,0 1 0,3-7 0,20-44 0,-17 34 0,50-116 0,-33 71 0,38-67 0,-58 122 0,12-16 0,-17 27 0,-1-1 0,1 1 0,-1-1 0,1 1 0,-1 0 0,1-1 0,-1 1 0,0 0 0,0-1 0,1 1 0,-1 0 0,0-1 0,0 1 0,0 0 0,1-1 0,-1 1 0,0 0 0,0 0 0,0-1 0,0 1 0,-1 0 0,1 0 0,0-1 0,0 1 0,0 0 0,-1 0 0,1 0 0,-2 155 0,5 187 0,2-311-136,-4-30-416</inkml:trace>
</inkml:ink>
</file>

<file path=ppt/ink/ink15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50"/>
    </inkml:context>
    <inkml:brush xml:id="br0">
      <inkml:brushProperty name="width" value="0.05" units="cm"/>
      <inkml:brushProperty name="height" value="0.05" units="cm"/>
      <inkml:brushProperty name="color" value="#FFFFFF"/>
    </inkml:brush>
  </inkml:definitions>
  <inkml:trace contextRef="#ctx0" brushRef="#br0">280 125 30910,'0'-91'1846,"0"90"-1845,-1-1-1,1 1 0,0 0 1,-1-1-1,1 1 1,-1-1-1,1 1 0,-1 0 1,0-1-1,1 1 0,-1 0 1,0 0-1,0 0 0,0 0 1,0-1-1,0 1 1,0 0-1,0 1 0,-1-1 1,1 0-1,0 0 0,0 0 1,-1 1-1,1-1 0,0 1 1,-1-1-1,1 1 1,-1-1-1,1 1 0,-1 0 1,-1 0-1,-9-2 0,1 1-1,-1 0 1,-12 2-1,10-1 2,4 0-1,0 0 0,-1 1 0,1 0 0,0 0 0,0 1 0,0 1 0,0 0 0,0 0 0,-10 5 0,16-5 0,0-1 0,-1 1 0,1 0 0,1 0 0,-1 1 0,0-1 0,1 1 0,0-1 0,0 1 0,0 0 0,0 1 0,1-1 0,-1 0 0,1 1 0,0-1 0,0 1 0,1-1 0,0 1 0,-1 0 0,1 0 0,0 6 0,0-3 0,0 0 0,1 0 0,0 0 0,0-1 0,0 1 0,3 10 0,-2-14 0,0 0 0,1-1 0,-1 1 0,1 0 0,0-1 0,0 0 0,0 1 0,0-1 0,1 0 0,-1 0 0,1 0 0,0 0 0,0-1 0,5 4 0,13 7 0,1-1 0,1-1 0,0-1 0,0-1 0,1 0 0,0-3 0,0 0 0,35 4 0,-59-10 0,1 0 0,-1 0 0,1 0 0,-1 0 0,1 0 0,-1 1 0,1-1 0,-1 0 0,1 0 0,-1 0 0,1 1 0,-1-1 0,1 0 0,-1 0 0,0 1 0,1-1 0,-1 0 0,1 1 0,-1-1 0,0 1 0,1-1 0,-1 0 0,0 1 0,0-1 0,1 1 0,-1-1 0,0 1 0,0-1 0,0 1 0,1-1 0,-1 1 0,0-1 0,0 1 0,0-1 0,0 1 0,0 1 0,-1-1 0,1 0 0,0 1 0,-1-1 0,1 0 0,-1 1 0,0-1 0,1 0 0,-1 1 0,0-1 0,0 0 0,0 0 0,-1 1 0,-10 9 0,0 0 0,-1-1 0,-25 14 0,22-14 0,-1 1 0,1 1 0,-19 18 0,31-26 0,0 0 0,0 1 0,1-1 0,-1 1 0,1-1 0,1 1 0,-1 0 0,1 0 0,-1 1 0,2-1 0,-1 0 0,0 1 0,1-1 0,0 1 0,0-1 0,1 9 0,-1-6 0,1-1 0,0 1 0,1 0 0,0 0 0,0 0 0,0-1 0,1 1 0,0 0 0,1-1 0,0 0 0,0 0 0,1 1 0,8 12 0,-2-7 0,-1 0 0,0 2 0,12 27 0,-19-38 0,0 1 0,-1 0 0,1-1 0,-1 1 0,0 0 0,-1 0 0,1 0 0,-1-1 0,0 1 0,0 0 0,-1 0 0,1 0 0,-1 0 0,0 0 0,0-1 0,-1 1 0,-3 8 0,0-6 0,1 0 0,-1-1 0,0 1 0,-13 10 0,14-14 0,0 1 0,0 0 0,0 0 0,0 0 0,1 0 0,-1 0 0,1 1 0,0 0 0,0-1 0,1 1 0,0 0 0,-1 0 0,2 1 0,-1-1 0,0 0 0,0 8 0,2-12 0,1 0 0,-1 0 0,0 0 0,1 0 0,-1 0 0,0 0 0,1 0 0,-1 0 0,1 0 0,0-1 0,-1 1 0,1 0 0,0 0 0,-1 0 0,1-1 0,0 1 0,0 0 0,0-1 0,0 1 0,0-1 0,0 1 0,-1-1 0,1 0 0,0 1 0,2 0 0,31 7 0,-24-6 0,28 4 0,-30-6-1,0 1 1,0-1-1,-1 2 1,1-1-1,0 1 1,-1 1-1,1-1 1,-1 1-1,11 6 1,-16-5-59,-2-1-133</inkml:trace>
</inkml:ink>
</file>

<file path=ppt/ink/ink15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59"/>
    </inkml:context>
    <inkml:brush xml:id="br0">
      <inkml:brushProperty name="width" value="0.05" units="cm"/>
      <inkml:brushProperty name="height" value="0.05" units="cm"/>
      <inkml:brushProperty name="color" value="#FFFFFF"/>
    </inkml:brush>
  </inkml:definitions>
  <inkml:trace contextRef="#ctx0" brushRef="#br0">3 199 31823,'-1'-20'63,"0"14"-32,1 0 1,0 0 0,0 0 0,0-1-1,0 1 1,1 0 0,0 0 0,1 0-1,-1 0 1,1 0 0,0 0 0,1 1-1,-1-1 1,1 1 0,6-9 0,-2 6-5,1-1 1,0 2 0,1-1-1,0 1 1,0 1 0,1 0 0,0 0-1,0 1 1,12-5 0,-21 9-27,-1 1 0,1 0-1,0-1 1,0 1 0,-1 0 0,1-1-1,0 1 1,0 0 0,-1 0 0,1 0-1,0 0 1,0 0 0,-1 0 0,1 0 0,0 0-1,0 0 1,0 0 0,-1 0 0,1 0-1,0 0 1,0 1 0,-1-1 0,1 0 0,0 1-1,-1-1 1,1 0 0,0 1 0,-1-1-1,1 1 1,0-1 0,-1 1 0,1-1-1,-1 1 1,1 0 0,-1-1 0,1 2 0,3 28 17,-4-22-17,1 261 11,-1-143-8,0-115-4,0 1 0,1 0 0,5 20 0,-6-30 0,0 0 0,1 0 0,-1 0 0,1 0 0,-1 0 0,1 0 0,0 0 0,0 0 0,0 0 0,0 0 0,0-1 0,0 1 0,1-1 0,-1 1 0,1-1 0,-1 1 0,1-1 0,-1 0 0,1 1 0,0-1 0,-1 0 0,1 0 0,0 0 0,0 0 0,0-1 0,0 1 0,0-1 0,0 1 0,3 0 0,0-2 0,-1 1 0,1-1 0,-1 0 0,0 0 0,1 0 0,-1 0 0,0-1 0,0 0 0,0 0 0,0 0 0,0 0 0,-1-1 0,1 1 0,0-1 0,-1 0 0,0 0 0,0-1 0,0 1 0,4-6 0,4-7 0,-1-1 0,0 0 0,8-22 0,-16 34 0,8-17-1,-1-1 1,-2-1-1,0 0 1,6-48-1,-5-102 36,-19 317-35,0-10 0,10 8 0,-9 191 0,5-284 0,-2 1 0,-2 0 0,-2-1 0,-28 75 0,33-107 0,-2 0 0,1-1 0,-2 0 0,-13 18 0,22-33 0,0 1 0,0 0 0,-1-1 0,1 1 0,0 0 0,-1-1 0,1 1 0,-1-1 0,1 1 0,-1-1 0,1 1 0,-1-1 0,1 1 0,-1-1 0,1 0 0,-1 1 0,0-1 0,1 0 0,-1 1 0,1-1 0,-1 0 0,0 0 0,1 1 0,-1-1 0,0 0 0,0 0 0,1 0 0,-1 0 0,0 0 0,1 0 0,-1 0 0,0 0 0,1 0 0,-1-1 0,0 1 0,1 0 0,-1 0 0,0-1 0,1 1 0,-1 0 0,0-1 0,1 1 0,-1 0 0,1-1 0,-1 1 0,1-1 0,-1 1 0,0-2 0,-1-1 0,-1-1 0,1 1 0,0-1 0,0 0 0,1 0 0,-2-5 0,-6-26 0,2 0 0,2 0 0,1 0 0,2-1 0,3-60 0,0 89-1,0 1-1,0-1 1,1 0-1,-1 1 1,2-1-1,-1 1 1,1-1-1,0 1 1,0 0-1,0 0 1,1 0-1,0 1 1,0-1-1,1 1 1,0 0-1,0 0 1,0 1-1,0-1 1,11-6-1,10-5 2,1 1-1,1 1 0,34-12 1,-33 13 0,16-5 0,0 0 3,82-47-1,-120 60 0,0 0 0,-1 0 0,1-1-1,-2 0 1,1 0 0,-1 0-1,1-1 1,-2 0 0,1 0 0,-1 0-1,0-1 1,0 1 0,-1-1-1,0 0 1,-1 0 0,3-15 0,0-8-4,-2 0 1,-1 1 0,-3-40 0,0 23 3,1 46-2,-1 1 0,1-1 0,0 1 0,-1-1 0,1 1 0,0 0 0,-1-1 0,1 1 0,-1-1 0,1 1 0,-1 0 0,1 0 0,-1-1 0,1 1 0,-1 0 0,1 0 0,-1 0 0,1-1 0,-1 1 0,1 0 0,-1 0 0,1 0 0,-1 0 0,1 0 0,-1 0 0,1 0 0,-1 0 0,0 0 0,1 1 0,-1-1 0,0 0 0,-20 5 0,15-1 0,1-1 0,-1 2 0,1-1 0,0 0 0,1 1 0,-1 0 0,1 0 0,0 1 0,0-1 0,0 1 0,1 0 0,0-1 0,0 2 0,0-1 0,1 0 0,0 0 0,0 1 0,-1 8 0,-1 14 0,0-1 0,1 57 0,3-73 0,0-1 0,1 1 0,1 0 0,0-1 0,0 1 0,1-1 0,0 0 0,1 0 0,8 15 0,-9-20 0,1 0 0,0 0 0,0 0 0,1-1 0,0 1 0,0-1 0,0 0 0,0-1 0,1 1 0,0-1 0,0 0 0,0-1 0,1 1 0,-1-1 0,1 0 0,11 3 0,-1-3 0,0 0 0,1-1 0,-1-1 0,1-1 0,19-1 0,-24 0 0,-9 1 0,1 0 0,0-1 0,-1 1 0,1-1 0,-1-1 0,1 1 0,-1-1 0,0 1 0,0-1 0,1 0 0,-1-1 0,0 1 0,-1-1 0,1 0 0,0 1 0,3-5 0,-2 0 0,1 0 0,-1 1 0,-1-2 0,1 1 0,-1 0 0,-1-1 0,1 0 0,2-10 0,2-13 0,-1 0 0,-2 0 0,2-55 0,-3-202 0,-4 201 0,-2 180 0,0-17 0,8 93 0,-3-151 0,0 0 0,1 0 0,1-1 0,0 0 0,1 0 0,1 0 0,12 20 0,-15-30 0,-1-1 0,1 0 0,1 0 0,-1 0 0,1 0 0,0-1 0,1 0 0,-1 0 0,1 0 0,0-1 0,0 0 0,0 0 0,1 0 0,0-1 0,-1 0 0,1 0 0,0 0 0,0-1 0,1 0 0,7 0 0,-9-1 0,-1 0 0,1-1 0,0 0 0,0 0 0,-1-1 0,1 0 0,0 0 0,-1 0 0,1 0 0,-1-1 0,6-2 0,-7 1 0,0 1 0,0-1 0,0 0 0,-1 0 0,1-1 0,-1 1 0,0-1 0,0 1 0,0-1 0,-1 0 0,1 0 0,-1 0 0,4-8 0,0-4 0,-1 1 0,-1-1 0,0 0 0,0 1 0,1-30 0,-3-84 0,-2 83 0,0-22 0,-2-76 0,2 142 0,-3-20 0,3 21 0,0 1 0,0-1 0,-1 0 0,1 1 0,0-1 0,0 1 0,0-1 0,-1 1 0,1-1 0,0 1 0,-1-1 0,1 1 0,-1-1 0,1 1 0,0-1 0,-1 1 0,1-1 0,-1 1 0,1 0 0,-1-1 0,1 1 0,-1 0 0,1 0 0,-1-1 0,0 1 0,1 0 0,-1 0 0,0-1 0,0 2 0,0 0 0,0 0 0,0 0 0,0 0 0,0 0 0,0 0 0,1 0 0,-1 0 0,0 0 0,1 1 0,-1-1 0,1 0 0,-1 0 0,1 0 0,-1 1 0,1-1 0,0 0 0,0 1 0,0-1 0,0 0 0,0 1 0,0-1 0,0 2 0,0 2 0,-11 354 0,11-277 0,0-74 0,1 0 0,-1 0 0,1 0 0,1 0 0,0 0 0,0 0 0,0-1 0,1 1 0,0-1 0,0 0 0,7 11 0,-7-14 0,1 1 0,-1-1 0,1 0 0,0 0 0,0 0 0,1 0 0,-1-1 0,1 0 0,0 0 0,-1 0 0,1 0 0,1-1 0,-1 0 0,0 0 0,1 0 0,-1 0 0,7 0 0,-4 0 0,0-1 0,0 0 0,0-1 0,1 1 0,-1-2 0,0 1 0,0-1 0,0 0 0,15-5 0,-18 4 0,-1 0 0,1 0 0,-1-1 0,0 0 0,0 0 0,0 0 0,0 0 0,-1-1 0,1 0 0,-1 1 0,0-1 0,0 0 0,0-1 0,0 1 0,-1 0 0,0-1 0,2-4 0,5-17 0,-1 1 0,-1-1 0,5-42 0,-7 40 0,0 0 0,2 1 0,10-29 0,-15 51 0,1 0 0,-1 0 0,1 0 0,0 1 0,0-1 0,0 1 0,1 0 0,-1 0 0,1 0 0,0 0 0,0 1 0,0-1 0,1 1 0,-1 0 0,1 0 0,0 1 0,8-4 0,-13 7 0,0 0 0,0 0 0,0 0 0,0 0 0,0 0 0,0 0 0,-1 0 0,1 0 0,0 0 0,-1 0 0,1 0 0,-1 0 0,1 0 0,-1-1 0,1 1 0,-2 1 0,-8 13 0,-58 91 0,61-92 0,0 0 0,1 1 0,0 0 0,1 0 0,1 1 0,-2 15 0,3-12 0,0 1 0,2-1 0,0 0 0,2 1 0,3 29 0,-3-46 0,1 1 0,-1-1 0,1 1 0,-1-1 0,1 0 0,0 1 0,0-1 0,1 0 0,-1 0 0,1-1 0,-1 1 0,1 0 0,0-1 0,0 0 0,0 0 0,0 0 0,0 0 0,1 0 0,-1 0 0,0-1 0,1 0 0,0 1 0,-1-1 0,6 0 0,9 3 0,0-2 0,0 0 0,29-1 0,-45-1 0,3 0 0,1 0 0,-1 0 0,0-1 0,0 0 0,-1 0 0,1 0 0,0-1 0,0 1 0,0-1 0,-1 0 0,1-1 0,-1 1 0,0-1 0,1 0 0,-1 0 0,-1 0 0,1 0 0,0-1 0,-1 1 0,1-1 0,-1 0 0,0 0 0,-1 0 0,1-1 0,-1 1 0,0-1 0,0 1 0,0-1 0,2-7 0,1-10 0,0-1 0,-2 1 0,0-1 0,-1 0 0,-2-26 0,0 27 0,-2 1 0,0-1 0,-1 1 0,-6-25 0,7 37 0,-1 0 0,-1 0 0,1 0 0,-1 0 0,-1 0 0,0 1 0,0 0 0,0 0 0,-1 0 0,-1 1 0,-11-12 0,16 17 0,0 0 0,0 1 0,0-1 0,0 1 0,0-1 0,-1 1 0,1 0 0,-1-1 0,1 1 0,-1 0 0,1 1 0,-1-1 0,0 0 0,1 1 0,-1 0 0,0-1 0,1 1 0,-1 0 0,0 1 0,1-1 0,-1 0 0,0 1 0,-3 0 0,3 1 0,0-1 0,0 1 0,1 0 0,-1 0 0,0 0 0,1 0 0,-1 0 0,1 1 0,0-1 0,0 1 0,0-1 0,0 1 0,0 0 0,1 0 0,-1 0 0,1 0 0,-1 0 0,0 5 0,-3 13 0,1-1 0,1 1 0,1 0 0,1 0 0,1 0 0,5 43 0,-3-55 0,0 0 0,0 1 0,1-1 0,0 0 0,0 0 0,1 0 0,0 0 0,1-1 0,0 0 0,0 0 0,1 0 0,0 0 0,1-1 0,-1 0 0,1-1 0,1 1 0,-1-1 0,1-1 0,0 1 0,0-1 0,1-1 0,-1 1 0,1-2 0,0 1 0,0-1 0,0 0 0,1-1 0,-1 0 0,15 1 0,-12-2 0,0-1 0,1 0 0,-1 0 0,20-4 0,-28 3 0,0 0 0,0-1 0,0 1 0,0-1 0,0 0 0,0 0 0,0 0 0,0 0 0,-1-1 0,0 1 0,1-1 0,-1 0 0,0 0 0,0 0 0,0-1 0,3-6 0,1-2 0,0 0 0,-2-1 0,1 0 0,-2-1 0,0 1 0,0-1 0,-1 1 0,1-24 0,-1-14 0,-4-53 0,-1 35 0,0 60 0,-3 11 0,-4 17 0,3 12 0,2 1 0,1-1 0,1 1 0,3 36 0,0-20 0,-1-39 0,0-1 0,1 0 0,0 0 0,1 1 0,0-1 0,0 0 0,0 0 0,1-1 0,1 1 0,-1-1 0,1 1 0,0-1 0,1 0 0,0 0 0,0-1 0,0 0 0,1 0 0,0 0 0,0 0 0,1-1 0,-1 0 0,1 0 0,0-1 0,0 0 0,1 0 0,-1-1 0,1 0 0,0 0 0,0 0 0,0-1 0,0-1 0,0 1 0,15-1 0,-15 0 0,-1-1 0,1 1 0,-1-1 0,0-1 0,1 1 0,11-4 0,-17 4 0,0-1 0,0 0 0,0 0 0,0 0 0,0 0 0,0 0 0,0-1 0,0 1 0,-1 0 0,1-1 0,-1 0 0,1 1 0,-1-1 0,1 0 0,-1 1 0,0-1 0,0 0 0,0 0 0,0 0 0,0 0 0,0 0 0,-1 0 0,2-4 0,2-21 0,-1 1 0,-1-1 0,-2 0 0,-2-32 0,0-4 0,2 37 0,-1-34 0,-8 45 0,9 15 0,0 0 0,-1 0 0,1 0 0,0-1 0,-1 1 0,1 0 0,0 0 0,-1 0 0,1 0 0,0 0 0,-1 0 0,1 0 0,0 0 0,-1 0 0,1 0 0,0 0 0,-1 0 0,1 0 0,0 0 0,-1 0 0,1 0 0,0 0 0,-1 0 0,1 1 0,0-1 0,-1 0 0,1 0 0,0 0 0,0 1 0,-1-1 0,1 0 0,0 0 0,0 1 0,-1-1 0,1 0 0,0 0 0,0 1 0,0-1 0,-1 0 0,1 1 0,0-1 0,0 0 0,0 1 0,0-1 0,0 0 0,0 1 0,-5 16 0,1 0 0,2 0 0,-1 0 0,2 0 0,0 0 0,3 25 0,-2-12 0,0-27 0,0 0 0,0 0 0,0 0 0,1 0 0,-1 1 0,1-1 0,0 0 0,0 0 0,0-1 0,0 1 0,0 0 0,1 0 0,-1 0 0,1-1 0,0 1 0,0-1 0,0 1 0,0-1 0,0 0 0,0 0 0,1 0 0,-1 0 0,1 0 0,-1-1 0,1 1 0,0-1 0,0 1 0,0-1 0,0 0 0,3 1 0,4 0 0,1 0 0,-1-1 0,1 0 0,0 0 0,0-1 0,-1 0 0,17-3 0,-23 2 0,0-1 0,0 1 0,0 0 0,0-1 0,0 0 0,0 0 0,-1 0 0,1 0 0,-1-1 0,1 1 0,-1-1 0,0 0 0,0 0 0,0 0 0,-1 0 0,1-1 0,-1 1 0,1-1 0,-1 1 0,0-1 0,-1 0 0,1 0 0,-1 0 0,2-5 0,2-7 0,-1-1 0,-1 1 0,-1-1 0,1-29 0,-2 11 0,-1 0 0,-2 1 0,-12-62 0,11 82 0,-1-1 0,-1 1 0,0 0 0,-1 0 0,0 0 0,-1 1 0,-1 0 0,0 1 0,-1-1 0,0 1 0,-14-13 0,6 13-1,17 12 1,0 0 0,-1 0 0,1 0 0,0 0 0,-1 0 1,1 0-1,0 0 0,0 0 0,-1 0 0,1 0 0,0 0 0,-1 0 0,1 0 0,0 0 0,0 0 0,-1 0 0,1 1 0,0-1 0,-1 0 0,1 0 0,0 0 1,0 0-1,0 1 0,-1-1 0,1 0 0,0 0 0,0 0 0,-1 1 0,1-1 0,0 0 0,0 1 0,-1 2-4,0 0 0,0 0 0,1 0 0,-1 0 0,1 1 0,0-1 0,0 5-1,0-7 2,0 47-170</inkml:trace>
</inkml:ink>
</file>

<file path=ppt/ink/ink15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59"/>
    </inkml:context>
    <inkml:brush xml:id="br0">
      <inkml:brushProperty name="width" value="0.05" units="cm"/>
      <inkml:brushProperty name="height" value="0.05" units="cm"/>
      <inkml:brushProperty name="color" value="#FFFFFF"/>
    </inkml:brush>
  </inkml:definitions>
  <inkml:trace contextRef="#ctx0" brushRef="#br0">270 138 32607,'0'-19'41,"-1"-23"73,0 42-114,0-1 0,1 0 0,-1 1 1,0-1-1,0 1 0,0-1 0,0 1 0,0 0 1,0-1-1,0 1 0,0 0 0,0 0 1,0-1-1,0 1 0,0 0 0,0 0 0,0 0 1,0 0-1,0 1 0,0-1 0,-2 0 1,-2 1-1,-1-2 0,0 1 0,-1 0 0,1 1 0,-1 0 0,1 0 0,0 0 0,0 0 0,0 1 0,0 0 0,0 1 0,0-1 0,0 1 0,0 0 0,1 0 0,0 1 0,0 0 0,0 0 0,0 0 0,-5 6 0,-2 3 0,1 1 0,0 0 0,1 0 0,1 1 0,0 1 0,1-1 0,1 1 0,-6 20 0,8-22 0,1 0 0,1 1 0,0-1 0,1 0 0,1 1 0,0 0 0,1-1 0,0 1 0,2 0 0,3 17 0,-4-27 0,1-1 0,-1 0 0,1 1 0,0-1 0,1 0 0,-1 0 0,1 0 0,0-1 0,0 1 0,0-1 0,0 1 0,0-1 0,1 0 0,0 0 0,-1-1 0,1 1 0,0-1 0,0 0 0,1 0 0,-1 0 0,0 0 0,1-1 0,-1 0 0,1 0 0,4 1 0,15 2 0,0-2 0,0 0 0,38-2 0,-34-1 0,-22 1 0,18-1 0,-23 1 0,-1 0 0,1 0 0,0 0 0,-1-1 0,1 1 0,-1 0 0,1 0 0,-1-1 0,1 1 0,-1 0 0,1-1 0,-1 1 0,1 0 0,-1-1 0,0 1 0,1-1 0,-1 1 0,1 0 0,-1-1 0,0 1 0,1-1 0,-1 1 0,0-1 0,0 1 0,1-1 0,-1 0 0,0 1 0,0-1 0,0 1 0,0-1 0,0 0 0,0 0 0,0 0 0,0 1 0,0-1 0,0 1 0,-1-1 0,1 0 0,0 1 0,0-1 0,-1 1 0,1-1 0,0 1 0,-1-1 0,1 1 0,-1-1 0,1 1 0,-1 0 0,1-1 0,-1 1 0,1-1 0,-1 1 0,1 0 0,-1 0 0,1-1 0,-1 1 0,1 0 0,-1 0 0,0 0 0,0-1 0,-21-2 0,18 2 0,-10 0 0,-1 0 0,0 1 0,1 0 0,-1 2 0,1-1 0,-1 2 0,1 0 0,0 0 0,0 2 0,-23 9 0,31-11 0,0 0 0,0 1 0,0 0 0,1 0 0,-1 0 0,1 1 0,0 0 0,0 0 0,1 0 0,-1 0 0,1 1 0,0 0 0,1 0 0,-1 0 0,1 0 0,0 0 0,1 1 0,0-1 0,0 1 0,0 0 0,1-1 0,0 1 0,0 0 0,0 12 0,1-12 0,0-1 0,0 1 0,1-1 0,0 1 0,0-1 0,3 12 0,-2-15 0,-1-1 0,1 1 0,-1-1 0,1 1 0,0-1 0,0 0 0,0 1 0,0-1 0,0 0 0,1 0 0,-1-1 0,1 1 0,-1 0 0,1-1 0,0 1 0,4 0 0,5 3 0,0-1 0,1-1 0,0 0 0,0 0 0,0-2 0,14 1 0,82-3-3,-87 0 1,-11 0 1,1 0 1,-1-1 0,1 0-1,-1-1 1,0 0 0,0-1-1,0 0 1,-1-1-1,1 0 1,-1 0 0,0-1-1,-1-1 1,1 1 0,-1-2-1,0 1 1,10-13 0,-7 6 1,-2 1 0,0-2 0,-1 1 0,0-1 0,-1-1 0,-1 0 0,0 0 0,-1 0 0,-1-1 0,5-23 0,-1-24-1,-3-1 0,-4-111 0,-2 173 0,0-21 0,-1 1 0,-6-32 0,6 49 0,-1 0 0,1-1 0,-1 1 0,-1 0 0,1 0 0,-1 1 0,0-1 0,0 0 0,-1 1 0,1 0 0,-1 0 0,0 0 0,-7-6 0,9 9 0,0 1 0,1-1 0,-1 1 0,0-1 0,0 1 0,0 0 0,0 0 0,0 0 0,0 0 0,0 0 0,0 0 0,0 1 0,-1-1 0,1 1 0,0-1 0,0 1 0,-1 0 0,1 0 0,0 0 0,0 0 0,-1 0 0,1 1 0,0-1 0,0 1 0,0-1 0,-1 1 0,1 0 0,0 0 0,0 0 0,0 0 0,0 0 0,0 0 0,1 1 0,-1-1 0,-3 3 0,-1 3 0,1-1 0,0 1 0,0 0 0,0 0 0,1 0 0,0 1 0,1-1 0,-4 11 0,-4 16 0,2 1 0,1 0 0,2 1 0,-3 51 0,7 152 0,3-134 0,-2-31 0,0-21 0,9 98 0,-4-110-5,-4-39-70</inkml:trace>
</inkml:ink>
</file>

<file path=ppt/ink/ink15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03"/>
    </inkml:context>
    <inkml:brush xml:id="br0">
      <inkml:brushProperty name="width" value="0.05" units="cm"/>
      <inkml:brushProperty name="height" value="0.05" units="cm"/>
      <inkml:brushProperty name="color" value="#FFFFFF"/>
    </inkml:brush>
  </inkml:definitions>
  <inkml:trace contextRef="#ctx0" brushRef="#br0">223 172 32479,'0'-125'283,"0"124"-283,0 1 0,0-1 0,0 1 0,0-1 1,0 1-1,0-1 0,0 0 0,-1 1 0,1-1 0,0 1 1,0-1-1,0 1 0,-1-1 0,1 1 0,0-1 1,-1 1-1,1 0 0,0-1 0,-1 1 0,1-1 0,-1 1 1,1 0-1,-1-1 0,1 1 0,-1 0 0,1 0 0,-1-1 1,1 1-1,-1 0 0,1 0 0,-1 0 0,0-1 1,-22 1-2,16 1 1,3-1 0,1 1 0,-1-1 0,0 1 0,0 0 0,0 0 0,1 1 0,-1-1 0,1 1 0,-1 0 0,1 0 0,-1 0 0,1 0 0,-4 5 0,0-1 0,0 1 0,1 0 0,0 0 0,0 1 0,-6 11 0,1 3 0,0 1 0,2 0 0,-12 38 0,11-19 0,2 0 0,2 0 0,1 1 0,3-1 0,1 1 0,8 64 0,-6-100 0,0 1 0,1-1 0,0 0 0,0-1 0,1 1 0,0 0 0,0-1 0,1 1 0,0-1 0,0 0 0,0 0 0,0-1 0,1 1 0,0-1 0,1 0 0,-1 0 0,1-1 0,0 0 0,0 1 0,0-2 0,0 1 0,1-1 0,-1 0 0,14 3 0,-10-3 0,-1 0 0,1-1 0,0-1 0,-1 0 0,1 0 0,0 0 0,0-2 0,0 1 0,-1-1 0,1-1 0,0 1 0,-1-2 0,1 1 0,-1-1 0,0-1 0,0 0 0,0 0 0,9-6 0,-8 3 0,0-2 0,0 1 0,-1-1 0,0-1 0,0 1 0,-1-1 0,-1-1 0,1 0 0,-2 0 0,1 0 0,-2-1 0,0 0 0,0 0 0,-1 0 0,0-1 0,3-19 0,-2-6 0,-1-1 0,-2 0 0,-2 1 0,-6-50 0,5 68 0,-2 1 0,-1-1 0,0 1 0,-1 0 0,-1 0 0,-1 0 0,-1 1 0,0 0 0,-2 0 0,-15-23 0,23 38 0,0 0 0,0-1 0,-1 1 0,1 1 0,0-1 0,-1 0 0,0 1 0,0-1 0,1 1 0,-1 0 0,-1 0 0,1 0 0,0 0 0,0 0 0,-1 1 0,1 0 0,-1-1 0,1 1 0,-1 1 0,0-1 0,1 0 0,-1 1 0,-7 0 0,9 0 0,0 1 0,-1-1 0,1 1 0,0-1 0,0 1 0,0 0 0,0 0 0,1 0 0,-1 0 0,0 0 0,0 1 0,0-1 0,1 0 0,-1 1 0,1-1 0,-1 1 0,1 0 0,0-1 0,-1 1 0,1 0 0,0 0 0,0 0 0,0 0 0,1 0 0,-1 0 0,0 0 0,1 0 0,-1 4 0,-3 10 0,2 0 0,-2 29 0,3-40 0,-3 84 0,9 116 0,-2-181-2,0 0 0,2 0 1,0 0-1,2-1 0,14 34 0,-17-48 0,0 0-1,1 0 1,1-1 0,-1 1-1,1-1 1,1-1 0,8 9-1,-11-12 2,0-1 0,1 1 0,0-1 0,0 0 0,0 0 0,0-1-1,0 1 1,0-1 0,1 0 0,-1-1 0,1 1 0,-1-1 0,9 1 0,-6-1 2,0-1 0,0 0 0,1 0 0,-1 0 1,0-1-1,14-4 0,-19 4-1,1 0 1,-1-1-1,0 1 0,1-1 0,-1 0 1,0 0-1,0 0 0,0-1 1,0 1-1,-1-1 0,1 0 0,-1 1 1,1-1-1,-1 0 0,0-1 0,0 1 1,2-5-1,7-19 4,-1 0 0,-2-1 0,0-1 0,-2 1 0,3-38 0,-6 38-3,1 1 1,2-1-1,0 1 0,2 0 1,17-39-1,-22 60-1,1 0 0,0 0 0,0 1 0,0-1 0,1 1 0,0 0 0,0 0 0,0 1 0,1-1 0,-1 1 0,1 1 0,0-1 0,0 1 0,0 0 0,1 0 0,-1 0 0,1 1 0,-1 0 0,1 1 0,0-1 0,0 1 0,0 1 0,-1-1 0,15 2 0,-18-1 0,1 0 0,-1 0 0,0 0 0,0 1 0,0-1 0,1 1 0,-1 0 0,0 0 0,0 0 0,0 0 0,0 1 0,0-1 0,0 1 0,-1-1 0,1 1 0,0 0 0,2 3 0,-2-1 0,0 0 0,0 0 0,-1 0 0,1 0 0,-1 1 0,0-1 0,0 1 0,-1-1 0,1 1 0,1 9 0,1 8 0,-1 0 0,-1 0 0,-1 0 0,-1 0 0,-1 0 0,-1-1 0,-1 1 0,-1 0 0,-1-1 0,-11 33 0,13-45 0,-6 9 0,1 1 0,1 0 0,1 0 0,1 1 0,1 0 0,0 0 0,2 0 0,-1 21 0,3-38 0,1-1 0,-1 0 0,1 1 0,-1-1 0,1 0 0,0 0 0,0 0 0,0 1 0,0-1 0,1 0 0,-1 0 0,0-1 0,1 1 0,-1 0 0,1 0 0,0-1 0,0 1 0,-1-1 0,1 1 0,0-1 0,0 0 0,0 0 0,1 0 0,-1 0 0,0 0 0,0 0 0,1 0 0,-1-1 0,4 1 0,9 2 0,0-2 0,0 1 0,24-2 0,-24 0 0,4 0 0,1 0 0,0-2 0,-1 0 0,23-6 0,-33 6 0,0-1 0,0-1 0,-1 0 0,1 0 0,-1-1 0,0 0 0,0 0 0,-1-1 0,0 0 0,0 0 0,7-8 0,-3 1 0,-1-1 0,-1 1 0,0-2 0,-1 1 0,-1-1 0,0 0 0,-1 0 0,-1-1 0,0 0 0,-1 0 0,4-32 0,-2-12 0,-5-111 0,-1 161 0,0 5 0,0 0 0,0 1 0,0-1 0,-1 0 0,0 1 0,0-1 0,0 0 0,0 1 0,-1-1 0,0 1 0,0 0 0,0-1 0,0 1 0,-5-7 0,4 9 0,0 0 0,-1 0 0,1 0 0,0 0 0,0 0 0,-1 1 0,1-1 0,-1 1 0,0 0 0,1 0 0,-1 0 0,0 0 0,0 1 0,1 0 0,-1-1 0,0 2 0,0-1 0,-6 1 0,5 0 0,1 0 0,-1 1 0,0-1 0,0 1 0,0 0 0,1 0 0,-1 1 0,1-1 0,0 1 0,0 0 0,0 0 0,0 1 0,0-1 0,1 1 0,-1 0 0,1 0 0,0 0 0,0 0 0,1 0 0,-1 1 0,1-1 0,-2 6 0,-3 6 0,1 0 0,0 0 0,2 1 0,0-1 0,-3 27 0,4 1 0,3 45 0,0-80 0,1-2 0,-1-1 0,1 1 0,0-1 0,0 1 0,0-1 0,1 0 0,0 0 0,1 0 0,-1 0 0,1 0 0,0 0 0,1-1 0,-1 1 0,1-1 0,0 0 0,0 0 0,1 0 0,0-1 0,-1 1 0,2-1 0,-1 0 0,0-1 0,1 1 0,-1-1 0,1 0 0,0-1 0,0 1 0,0-1 0,1-1 0,-1 1 0,0-1 0,1 0 0,10 1 0,-13-2 0,4 0 0,0 1 0,0-1 0,0-1 0,0 1 0,-1-2 0,10-1 0,-15 2 0,0 0 0,1 0 0,-1 0 0,0-1 0,1 1 0,-1 0 0,0-1 0,0 0 0,0 0 0,0 1 0,-1-1 0,1 0 0,0-1 0,-1 1 0,0 0 0,1 0 0,-1-1 0,0 1 0,0 0 0,0-1 0,0 1 0,0-5 0,4-23 0,-2 1 0,0 0 0,-2-1 0,-4-31 0,2 0 0,1-24 0,-7 466 0,7-377 0,0 0 0,0-1 0,0 1 0,0 0 0,1 0 0,-1-1 0,1 1 0,0 0 0,0-1 0,1 1 0,-1-1 0,1 1 0,0-1 0,2 4 0,-1-4 0,-1-1 0,1 0 0,0 0 0,0 0 0,0-1 0,0 1 0,0 0 0,1-1 0,-1 0 0,0 0 0,1 0 0,-1 0 0,1-1 0,-1 1 0,5-1 0,1 1 0,0 0 0,0 0 0,0-1 0,0 0 0,0-1 0,0 0 0,0 0 0,0-1 0,14-5 0,-18 5 0,0-1 0,0 0 0,0 0 0,0 0 0,0-1 0,-1 0 0,0 1 0,0-2 0,0 1 0,0 0 0,0-1 0,-1 0 0,0 0 0,0 0 0,0 0 0,2-6 0,4-18 0,0 1 0,-2-1 0,-1 0 0,-1 0 0,-1-1 0,-1-36 0,0 20 0,11-62 0,-14 106 0,0 1 0,0 0 0,0 0 0,0-1 0,0 1 0,0 0 0,1 0 0,-1 0 0,1-1 0,-1 1 0,1 0 0,-1 0 0,1 0 0,0 0 0,-1 0 0,1 0 0,0 0 0,0 0 0,0 0 0,0 0 0,-1 0 0,1 1 0,1-1 0,-1 0 0,0 1 0,0-1 0,2 0 0,-2 1 0,1 1 0,-1 0 0,0 0 0,0-1 0,1 1 0,-1 0 0,0 0 0,0 0 0,0 0 0,0 1 0,0-1 0,0 0 0,-1 0 0,1 0 0,0 1 0,0-1 0,-1 1 0,1-1 0,-1 0 0,1 1 0,-1-1 0,0 1 0,1 1 0,7 33 0,-1 0 0,4 68 0,-8 79 0,-4-123 0,3-57 0,2-9 0,37-85 0,49-159 0,-83 226 0,-1 7 0,-5 9 0,1 1 0,0 0 0,1 0 0,0 1 0,0-1 0,0 0 0,1 1 0,0 0 0,7-9 0,-11 15 0,0 0 0,0-1 0,0 1 0,1 0 0,-1 0 0,0 0 0,0-1 0,0 1 0,0 0 0,1 0 0,-1 0 0,0 0 0,0 0 0,0 0 0,1-1 0,-1 1 0,0 0 0,0 0 0,1 0 0,-1 0 0,0 0 0,0 0 0,1 0 0,-1 0 0,0 0 0,0 0 0,1 0 0,-1 0 0,0 0 0,0 0 0,0 0 0,1 0 0,-1 0 0,0 0 0,0 1 0,1-1 0,-1 0 0,0 0 0,0 0 0,0 0 0,1 0 0,-1 1 0,0-1 0,5 16 0,2 31 0,2 52 0,-8-63 0,2-1 0,1 0 0,2 0 0,17 56 0,-22-86 0,1 0 0,0 0 0,0 0 0,0 0 0,1 0 0,-1-1 0,1 1 0,0-1 0,1 0 0,-1 1 0,1-2 0,0 1 0,0 0 0,0-1 0,0 0 0,1 1 0,-1-2 0,1 1 0,0-1 0,0 1 0,0-1 0,0-1 0,0 1 0,0-1 0,0 0 0,1 0 0,-1 0 0,0-1 0,11 0 0,1 0 0,-11 1 0,-1 0 0,1-1 0,0 0 0,-1 0 0,1-1 0,-1 1 0,1-1 0,-1 0 0,0-1 0,1 1 0,-1-1 0,0 0 0,0-1 0,0 1 0,0-1 0,0 0 0,7-6 0,-3-1 0,0-1 0,-1 0 0,0 0 0,-1-1 0,-1 0 0,1-1 0,-2 1 0,0-1 0,0 0 0,-1 0 0,3-21 0,-1-7 0,-1 1 0,-1-66 0,-4 100 0,1-4 0,-2-1 0,1 0 0,-1 0 0,-4-14 0,5 22 0,-1 1 0,0-1 0,0 1 0,0 0 0,0 0 0,-1-1 0,1 1 0,0 0 0,-1 0 0,1 0 0,-1 0 0,0 0 0,0 1 0,0-1 0,0 0 0,0 1 0,0-1 0,0 1 0,0 0 0,-1 0 0,1 0 0,-1 0 0,-2-1 0,1 1 0,0 0 0,0 0 0,0 1 0,0-1 0,1 1 0,-1 0 0,0 0 0,0 0 0,0 1 0,0-1 0,0 1 0,0 0 0,1 0 0,-1 0 0,0 1 0,1-1 0,-7 5 0,5-3 0,1 0 0,0 1 0,0 0 0,1 0 0,-1 0 0,1 0 0,0 1 0,0-1 0,0 1 0,1 0 0,-4 8 0,0 6 0,1-1 0,0 2 0,2-1 0,0 0 0,1 1 0,1 24 0,1 59 0,0-101 0,0 1 0,0-1 0,0 0 0,0 0 0,0 0 0,1 0 0,-1 0 0,0 0 0,1 0 0,0 1 0,0-1 0,-1-1 0,1 1 0,0 0 0,1 0 0,-1 0 0,0 0 0,0-1 0,1 1 0,-1-1 0,1 1 0,0-1 0,-1 1 0,1-1 0,0 0 0,3 2 0,1-1 0,0 0 0,1-1 0,-1 0 0,1 0 0,0 0 0,-1-1 0,10 0 0,-12 0 0,0-1 0,1 0 0,-1 0 0,0-1 0,0 1 0,0-1 0,0 1 0,-1-1 0,1-1 0,0 1 0,-1 0 0,1-1 0,-1 0 0,0 0 0,0 0 0,0 0 0,0 0 0,-1 0 0,1-1 0,-1 0 0,0 1 0,0-1 0,2-5 0,4-9 0,0 0 0,-2 0 0,8-34 0,-1-28 0,-14 68 0,-3 21 0,2-4 0,-22 59 0,-32 136 0,6 80 0,4 0 0,27-189 0,-32 90 0,44-160 0,-1 0 0,-1-1 0,0 1 0,-23 32 0,27-46 0,0 0 0,-1 0 0,0 0 0,-1-1 0,0 1 0,0-2 0,0 1 0,0-1 0,-1 0 0,0 0 0,0-1 0,0 0 0,0-1 0,-13 4 0,7-4 0,-1 0 0,0-1 0,-16 1 0,26-3 0,0 0 0,0 0 0,0 0 0,0-1 0,0 0 0,0 0 0,0 0 0,0 0 0,0-1 0,1 0 0,-1 0 0,-8-5 0,8 3 0,1-1 0,-1 0 0,1 0 0,0 0 0,1-1 0,0 1 0,0-1 0,0 0 0,0 0 0,1 0 0,0 0 0,0-1 0,1 1 0,-1 0 0,1-8 0,-2-17 0,1-59 0,2 61 0,0 14 0,1 1 0,0 0 0,0 0 0,2-1 0,0 1 0,8-24 0,-7 29 0,0 0 0,1 1 0,0 0 0,0 0 0,1 0 0,0 0 0,0 1 0,1 0 0,0 0 0,0 1 0,9-6 0,13-8 0,0 2 0,64-29 0,71-17 0,31-14 0,-168 64 0,0-1 0,0-1 0,-2-1 0,40-35 0,-49 38 0,-2-2 0,1 0 0,-2 0 0,-1-1 0,0-1 0,-1 0 0,15-32 0,-13 17 0,-1-1 0,-1 1 0,-2-2 0,-1 1 0,-2-1 0,-2-1 0,1-49 0,-5 85 0,0-1 0,0 0 0,0 1 0,0-1 0,0 0 0,-1 1 0,1-1 0,0 0 0,0 1 0,-1-1 0,1 1 0,0-1 0,-1 0 0,1 1 0,0-1 0,-1 1 0,1-1 0,-1 1 0,1-1 0,-1 1 0,1 0 0,-1-1 0,0 1 0,1-1 0,-1 1 0,1 0 0,-1 0 0,0-1 0,1 1 0,-1 0 0,0 0 0,1 0 0,-1 0 0,0 0 0,1 0 0,-1 0 0,0 0 0,1 0 0,-1 0 0,0 0 0,1 0 0,-1 0 0,0 0 0,1 1 0,-1-1 0,0 0 0,0 1 0,-2 0 0,0 0 0,0 0 0,0 1 0,0-1 0,0 1 0,1-1 0,-1 1 0,1 0 0,-1 0 0,-3 4 0,-2 6 0,1-1 0,1 1 0,0 1 0,0-1 0,1 1 0,1 0 0,0 0 0,1 0 0,-2 15 0,-1 19 0,0 61 0,6-94 0,-1 7 0,1-1 0,1 0 0,6 37 0,-6-51 0,1 1 0,1 0 0,-1-1 0,1 1 0,0-1 0,1 0 0,0 0 0,0 0 0,0 0 0,0-1 0,1 1 0,0-1 0,0 0 0,10 6 0,-4-3 0,2 0 0,-1-2 0,1 1 0,0-1 0,0-1 0,1-1 0,0 0 0,0 0 0,0-2 0,0 1 0,0-2 0,0 0 0,0-1 0,1 0 0,21-4 0,-33 3-3,0 0 0,0 0 1,0-1-1,0 1 0,-1-1 0,1 0 0,-1 1 1,1-1-1,-1-1 0,1 1 0,-1 0 0,0 0 1,0-1-1,0 0 0,0 1 0,-1-1 0,1 0 1,-1 0-1,3-5 0,15-39-149</inkml:trace>
</inkml:ink>
</file>

<file path=ppt/ink/ink15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03"/>
    </inkml:context>
    <inkml:brush xml:id="br0">
      <inkml:brushProperty name="width" value="0.05" units="cm"/>
      <inkml:brushProperty name="height" value="0.05" units="cm"/>
      <inkml:brushProperty name="color" value="#FFFFFF"/>
    </inkml:brush>
  </inkml:definitions>
  <inkml:trace contextRef="#ctx0" brushRef="#br0">1 155 32287,'0'-15'65,"-1"4"-19,1 0 1,1 1-1,0-1 0,0 1 0,4-14 1,-4 21-43,0 0 0,1-1 0,-1 1 1,1 0-1,0 0 0,0 0 0,0 1 1,0-1-1,0 0 0,0 1 0,1-1 1,0 1-1,-1 0 0,1 0 0,0 0 1,0 0-1,0 0 0,0 1 0,0-1 1,6-1-1,2 1-2,1-1 0,-1 1 0,1 1 0,0 0 0,0 0 0,0 2 0,23 2 0,-33-2-2,1 0 0,-1 0 0,0 0 0,0 0 0,0 1 0,1-1 0,-1 1 0,0 0 0,-1-1 0,1 1 0,0 0 0,-1 0 0,1 0 0,-1 0 0,1 0 0,-1 0 0,0 1 0,0-1 0,0 0 0,0 1 0,0-1 0,0 1 0,-1-1 0,1 1 0,-1-1 0,0 5 0,1 1 0,0-1 0,-1 1 0,0-1 0,-1 1 0,1-1 0,-1 1 0,-1-1 0,-2 9 0,2-11 0,0-1 0,-1 1 0,1-1 0,-1 1 0,0-1 0,-1 0 0,1-1 0,-1 1 0,1 0 0,-8 4 0,-47 29 0,37-25 0,14-8 0,-1 1 0,1 0 0,0 0 0,0 0 0,0 1 0,1 0 0,0 1 0,-6 8 0,9-11 0,0 1 0,1 0 0,0 0 0,0 0 0,0 0 0,1 0 0,0 0 0,0 1 0,0-1 0,1 0 0,-1 1 0,1-1 0,0 0 0,2 11 0,1-4 0,1 0 0,0-1 0,0 1 0,1-1 0,1 0 0,0-1 0,0 1 0,1-1 0,11 12 0,24 43 0,-34-49 0,-1 0 0,-1 1 0,0 0 0,-1 0 0,3 26 0,-4-5 0,-1 55 0,-4-73 0,-1 0 0,-1 0 0,-5 22 0,3-23 1,1 1 0,1 0 1,0 21-1,3-28 7,-1 5-5,1-1-1,1 1 1,0 0 0,2-1 0,0 1-1,9 29 1,-8-36-3,-1 0 0,0 1 0,-1-1 0,0 0 0,0 17 0,-1-22 0,-1-1 0,0 0 0,-1 1 0,1-1 0,-1 1 0,0-1 0,0 0 0,-1 0 0,0 1 0,0-1 0,0 0 0,0-1 0,-5 8 0,-3-1 0,-1 0 0,0-1 0,0 0 0,-22 14 0,58-24-77,-2-15-182</inkml:trace>
</inkml:ink>
</file>

<file path=ppt/ink/ink15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0"/>
    </inkml:context>
    <inkml:brush xml:id="br0">
      <inkml:brushProperty name="width" value="0.05" units="cm"/>
      <inkml:brushProperty name="height" value="0.05" units="cm"/>
      <inkml:brushProperty name="color" value="#FFFF00"/>
    </inkml:brush>
  </inkml:definitions>
  <inkml:trace contextRef="#ctx0" brushRef="#br0">425 2 32303,'0'0'315,"-4"0"-249,-17 0-46,10-1-15,-1 1 0,1 0 1,-1 0-1,1 1 0,-1 1 0,1 0 1,-1 0-1,1 1 0,0 1 0,0 0 1,-12 6-1,3 3-5,0 1 0,1 0 0,0 1 0,1 2 0,1-1 0,1 2 0,-26 35 0,31-37 0,2 1 0,-1 0 0,2 0 0,1 1 0,0 0 0,1 1 0,1-1 0,0 1 0,2 0 0,-2 24 0,3-23 0,0 1 0,2-1 0,0 0 0,1 0 0,2 0 0,0 0 0,1 0 0,0 0 0,14 34 0,-3-25 0,0 0 0,2-1 0,1-1 0,23 27 0,-30-42 0,0 1 0,1-1 0,1-1 0,0 0 0,0-1 0,1 0 0,0-1 0,1 0 0,26 10 0,-30-16-1,-1 0 1,1-1-1,-1 0 1,1-1-1,0 0 0,0-1 1,0 0-1,11-2 1,-20 2-26,1-1 0,-1 1 0,1-1 1,-1 0-1,0 1 0,1-1 0,-1 0 1,0-1-1,0 1 0,1 0 0,-1-1 1,0 1-1,0-1 0,-1 0 0,1 1 1,0-1-1,0 0 0,-1 0 0,1 0 1,-1 0-1,0-1 0,2-2 0,16-27-2225</inkml:trace>
</inkml:ink>
</file>

<file path=ppt/ink/ink15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2"/>
    </inkml:context>
    <inkml:brush xml:id="br0">
      <inkml:brushProperty name="width" value="0.05" units="cm"/>
      <inkml:brushProperty name="height" value="0.05" units="cm"/>
      <inkml:brushProperty name="color" value="#FFFF00"/>
    </inkml:brush>
  </inkml:definitions>
  <inkml:trace contextRef="#ctx0" brushRef="#br0">138 76 32367,'-20'64'217,"-25"130"1,8 97-253,30-227 35,-2 33 0,12-204 0,4 0 0,5 1 0,4 1 0,35-118 0,-47 209 0,0-1 0,1 1 0,1 1 0,0-1 0,10-15 0,-15 26 0,1 1 0,0-1 0,0 0 0,0 1 0,0-1 0,1 1 0,-1 0 0,1 0 0,-1 0 0,1 0 0,0 0 0,0 1 0,-1-1 0,1 1 0,0 0 0,1 0 0,-1 0 0,0 0 0,0 0 0,0 1 0,0-1 0,1 1 0,-1 0 0,0 0 0,1 0 0,-1 0 0,0 1 0,0-1 0,0 1 0,4 1 0,-3 0 0,0 0 0,0 1 0,0-1 0,0 1 0,-1-1 0,1 1 0,-1 0 0,0 1 0,0-1 0,0 0 0,-1 1 0,1 0 0,-1 0 0,0-1 0,1 1 0,-2 1 0,1-1 0,1 7 0,2 5 0,0 0 0,-2 0 0,4 29 0,-6-31 0,0 0 0,-1 1 0,0-1 0,-1 0 0,-1 1 0,-4 15 0,4-22 0,-1 0 0,0 0 0,-1 0 0,1 0 0,-2-1 0,1 1 0,-1-1 0,0 0 0,0-1 0,-1 1 0,-7 6 0,-8 6 0,0-1 0,-1-1 0,0-1 0,-2-1 0,0-1 0,0-1 0,-1-1 0,-37 12 0,62-24 0,-1 0 0,1 0 0,0-1 0,-1 1 0,1 0 0,0 0 0,-1 0 0,1 0 0,0 0 0,0 0 0,-1 0 0,1-1 0,0 1 0,0 0 0,-1 0 0,1 0 0,0-1 0,0 1 0,0 0 0,-1 0 0,1-1 0,0 1 0,0 0 0,0 0 0,0-1 0,0 1 0,0 0 0,-1-1 0,1 1 0,0 0 0,0-1 0,0 1 0,0 0 0,0 0 0,0-1 0,0 1 0,0 0 0,0-1 0,0 1 0,0 0 0,1-1 0,-1 1 0,0 0 0,0 0 0,0-1 0,0 1 0,0 0 0,1 0 0,-1-1 0,0 1 0,0 0 0,0-1 0,2-2 0,-1 0 0,1 0 0,0 0 0,-1 0 0,1 0 0,0 1 0,1-1 0,-1 1 0,0-1 0,1 1 0,-1 0 0,1-1 0,0 2 0,0-1 0,0 0 0,0 0 0,0 1 0,0 0 0,0-1 0,1 1 0,-1 1 0,0-1 0,1 0 0,-1 1 0,1-1 0,-1 1 0,0 0 0,1 0 0,-1 1 0,1-1 0,3 2 0,-5-2 0,0 1 0,-1 0 0,1 0 0,0 0 0,-1 0 0,1 0 0,-1 0 0,1 0 0,-1 1 0,0-1 0,1 1 0,-1-1 0,0 1 0,0-1 0,0 1 0,0-1 0,1 4 0,14 36 0,-11-27 0,3 7 0,0-1 0,2 0 0,1 0 0,0-1 0,19 24 0,-25-37 0,0 0 0,1 0 0,0-1 0,0 0 0,0 0 0,1 0 0,0-1 0,0 0 0,0 0 0,0 0 0,1-1 0,-1 0 0,1-1 0,0 0 0,0 0 0,0 0 0,14 0 0,-13-1 0,1-1 0,-1 0 0,1-1 0,-1 0 0,19-4 0,-24 4 0,0-1 0,0 0 0,-1 0 0,1 0 0,-1 0 0,1 0 0,-1-1 0,0 0 0,0 1 0,0-1 0,0 0 0,0-1 0,-1 1 0,1 0 0,-1-1 0,2-4 0,8-18-4,-1-2-1,-1 0 1,-2 0-1,0 0 1,-2-1 0,3-40-1,17-70 4,-25 135 1,0 0 0,0-1 0,1 1 0,-1 0 0,1 0 0,0 0 0,0 0 0,1 0 0,-1 1 0,1-1 0,0 1 0,0-1 0,0 1 0,5-4 0,-3 4 0,0 1 0,-1 0 0,1 0 0,0 0 0,0 1 0,0 0 0,0 0 0,1 0 0,-1 1 0,0-1 0,8 2 0,-12-1 0,0-1 0,0 1 0,0 0 0,-1 1 0,1-1 0,0 0 0,0 0 0,-1 0 0,1 0 0,0 0 0,0 1 0,-1-1 0,1 0 0,0 1 0,-1-1 0,1 1 0,0-1 1,-1 1-1,1-1 0,0 1 0,-1-1 0,1 1 0,-1-1 0,1 1 0,-1 0 0,0-1 0,1 2 0,2 20-8,-3-17 2,-1-4 6,1-1 0,0 0 1,-1 0-1,1 1 0,0-1 0,-1 0 1,1 0-1,0 0 0,-1 0 1,1 1-1,-1-1 0,1 0 0,0 0 1,-1 0-1,1 0 0,0 0 1,-1 0-1,1 0 0,-1 0 0,1 0 1,0 0-1,-1 0 0,1 0 1,-1-1-1,1 1 0,0 0 0,-1 0 1,1 0-1,0 0 0,-1-1 1,1 1-1,0 0 0,-1 0 1,1-1-1,-14-6 3,12 6-3,-1 0 0,0-1 0,0 2 0,0-1 0,0 0 0,1 0 0,-1 1 0,0 0 0,0 0 0,-1 0 0,1 0 0,0 0 0,0 0 0,1 1 0,-1-1 0,0 1 0,0 0 0,0 0 0,-3 1 0,2 1 0,0 0 0,-1 0 0,1 0 0,0 0 0,0 1 0,1-1 0,-1 1 0,1 0 0,0 0 0,-4 6 0,-1 5 0,0 1 0,1 0 0,1 0 0,0 0 0,-5 26 0,5-7 0,2 0 0,2 0 0,3 68 0,-1-100 0,0 0 0,1 0 0,-1 1 0,0-1 0,1 0 0,0 0 0,0-1 0,0 1 0,0 0 0,0 0 0,1 0 0,-1-1 0,1 1 0,-1 0 0,1-1 0,0 0 0,0 1 0,0-1 0,1 0 0,-1 0 0,0 0 0,1 0 0,-1-1 0,1 1 0,0-1 0,-1 1 0,1-1 0,6 2 0,3 0 0,1-1 0,-1-1 0,1 0 0,-1 0 0,23-3 0,-32 2 0,-1 0 0,1-1 0,0 0 0,-1 0 0,1 1 0,-1-1 0,1-1 0,-1 1 0,1 0 0,-1-1 0,0 1 0,0-1 0,0 0 0,0 1 0,0-1 0,0 0 0,0 0 0,0-1 0,-1 1 0,1 0 0,-1-1 0,0 1 0,0 0 0,0-1 0,0 1 0,0-1 0,0 0 0,0-3 0,3-10 0,-2-1 0,0 1 0,0-26 0,-2 41 0,1-273 32,-1 601-32,0-319-1,0 1-1,1-1 1,0 0-1,0 0 1,1 0-1,5 14 1,-6-19 0,0-1 0,0 0 1,0 1-1,0-1 0,0 0 0,1 0 0,-1 0 1,1 0-1,0 0 0,-1-1 0,1 1 0,0 0 0,0-1 1,0 1-1,0-1 0,0 0 0,0 0 0,1 0 1,-1 0-1,0 0 0,1 0 0,-1 0 0,0-1 0,1 1 1,-1-1-1,5 1 0,-5-1 1,0 0 0,1 0 0,-1 0 0,0 0 0,0 0 0,1 0 0,-1 0 0,0-1 0,0 1 0,0-1 0,1 0 0,-1 0 0,0 1 0,0-1 0,0-1 0,0 1 0,-1 0 0,1 0 0,0-1 0,0 1 0,-1-1 0,1 1 0,-1-1 0,1 0 0,-1 0 0,0 1 0,1-1 0,-1 0 0,0 0 0,0 0 0,1-5 0,73-172 0,-57 129 0,2 1 0,49-85 0,-64 127 0,0 0 0,0 1 0,0 0 0,1 0 0,0 0 0,1 1 0,-1-1 0,1 2 0,13-9 0,-17 12 0,0-1 0,0 1 0,0 0 0,0 0 1,1 0-1,-1 0 0,0 0 0,0 1 0,1-1 1,-1 1-1,0 0 0,1 0 0,-1 0 0,0 1 1,1-1-1,-1 1 0,0 0 0,0-1 0,0 2 1,0-1-1,0 0 0,0 1 0,0-1 0,0 1 1,0 0-1,0 0 0,3 3 0,0 2 1,-1-1 1,0 1-1,0 0 0,0 0 0,-1 1 0,-1 0 0,1-1 0,-1 1 0,0 0 0,-1 1 0,0-1 0,0 0 1,0 9-1,2 20-14,-2 63 0,-2-69 18,-1-20-3,0 0 0,0 0 0,-1 0 1,0 0-1,-1-1 0,-1 1 0,1-1 0,-2 0 0,1 0 0,-1 0 1,-1 0-1,-7 9 0,2-5-2,0 0 1,-2 0 0,1-1-1,-2-1 1,0 0-1,-25 16 1,34-24-1,0-1 0,0-1 0,0 1 0,-1-1 0,1 0 0,-10 2 0,14-3 0,-1-1 0,1 0 0,0 0 0,0 1 0,-1-1 0,1 0 0,0 0 0,-1 0 0,1-1 0,0 1 0,0 0 0,-1 0 0,1-1 0,0 1 0,0-1 0,-1 1 0,1-1 0,0 1 0,0-1 0,0 0 0,0 0 0,0 1 0,0-1 0,0 0 0,0 0 0,0 0 0,0 0 0,1 0 0,-1 0 0,0 0 0,1 0 0,-1-1 0,0 1 0,1 0 0,0 0 0,-1-3 0,-7-41 0,2-1 0,3 0 0,2-70 0,2 66 0,-1 49 0,0 1 0,0 0 0,0-1 0,0 1 0,0 0 0,0 0 0,0-1 0,0 1 0,0 0 0,0 0 0,0-1 0,0 1 0,0 0 0,0-1 0,0 1 0,0 0 0,1 0 0,-1 0 0,0-1 0,0 1 0,0 0 0,0 0 0,1-1 0,-1 1 0,0 0 0,0 0 0,1 0 0,-1 0 0,0 0 0,0-1 0,1 1 0,-1 0 0,0 0 0,0 0 0,1 0 0,-1 0 0,0 0 0,0 0 0,1 0 0,-1 0 0,0 0 0,1 0 0,-1 0 0,0 0 0,0 0 0,1 0 0,-1 0 0,0 0 0,0 0 0,1 0 0,-1 0 0,0 1 0,0-1 0,1 0 0,-1 0 0,0 0 0,0 0 0,1 1 0,16 13 0,-9-5 0,29 37 0,47 41 0,-72-75 0,1-1 0,1 0 0,0-1 0,0-1 0,1 0 0,0-1 0,0 0 0,26 8 0,-35-14 0,1-1 0,-1 1 0,1-1 0,0-1 0,-1 1 0,1-1 0,0 0 0,-1-1 0,12-1 0,-15 1 0,0 0 0,0 0 0,0 0 0,0 0 0,0-1 0,0 1 0,0-1 0,0 0 0,-1 0 0,1 0 0,-1 0 0,1 0 0,-1 0 0,0-1 0,0 1 0,0-1 0,0 0 0,0 0 0,-1 1 0,3-5 0,1-8 0,0 0 0,-1 0 0,0 0 0,2-28 0,-1-68 0,-4 63 0,3-286 0,-5 285 0,0 206 0,4 202 0,-3-344 0,2 0 0,0 1 0,1-1 0,0 0 0,1-1 0,1 1 0,0-1 0,11 20 0,-13-28 0,0-1 0,0 0 0,1 0 0,0 0 0,0 0 0,0-1 0,0 0 0,1 1 0,-1-2 0,1 1 0,0 0 0,1-1 0,-1 0 0,0 0 0,1-1 0,0 1 0,0-1 0,-1 0 0,1-1 0,0 0 0,0 0 0,1 0 0,7 0 0,-9-1 0,1 0 0,-1-1 0,1 0 0,-1 0 0,1 0 0,-1 0 0,0-1 0,1 0 0,-1 0 0,0 0 0,-1-1 0,1 0 0,0 0 0,4-3 0,-3 0 0,0 0 0,0 0 0,-1 0 0,0-1 0,0 0 0,0 0 0,-1 0 0,5-12 0,-1-2 0,0-1 0,-2-1 0,-1 1 0,-1-1 0,3-43 0,-4 11 0,-5-82 0,2 133 0,-1 0 0,1 0 0,-1 1 0,0-1 0,0 0 0,0 1 0,-1-1 0,1 1 0,-3-4 0,4 6 0,-1 0 0,0 0 0,0 0 0,0 0 0,0 0 0,1 0 0,-1 1 0,0-1 0,-1 0 0,1 0 0,0 1 0,0-1 0,0 1 0,0-1 0,0 1 0,-1-1 0,1 1 0,0 0 0,0 0 0,-1-1 0,1 1 0,0 0 0,0 0 0,-1 0 0,1 0 0,0 1 0,0-1 0,-2 0 0,2 1 0,1-1 0,-1 0 0,0 0 0,0 1 0,1-1 0,-1 1 0,0-1 0,1 0 0,-1 1 0,0-1 0,1 1 0,-1-1 0,1 1 0,-1 0 0,1-1 0,-1 1 0,1-1 0,-1 1 0,1 0 0,-1 1 0,-5 11 0,1 0 0,1 1 0,0 0 0,1 0 0,0 0 0,-1 23 0,0 95 0,4-111 0,0 6 0,-1-12 0,1 1 0,1-1 0,0 1 0,4 15 0,-3-26 0,-1 0 0,1 0 0,0 0 0,0 0 0,1 0 0,-1-1 0,1 1 0,0-1 0,1 0 0,-1 0 0,1 0 0,-1 0 0,1-1 0,0 1 0,8 4 0,-5-4 0,1 0 0,-1 0 0,1-1 0,0 0 0,1-1 0,-1 1 0,0-2 0,10 2 0,-15-2 0,1-1 0,0 1 0,-1-1 0,1 0 0,0 0 0,-1 0 0,1-1 0,-1 1 0,1-1 0,-1 0 0,1 0 0,-1 0 0,1 0 0,-1-1 0,0 1 0,0-1 0,0 0 0,1 0 0,-2 0 0,1-1 0,3-2 0,-2 0 0,-1-1 0,0 0 0,0 0 0,0 0 0,-1 0 0,0 0 0,0 0 0,1-10 0,5-56 0,-7 54 0,1-60 0,5-49 0,-5 115 0,0 0 0,0 1 0,1-1 0,1 1 0,0 0 0,0 0 0,1 0 0,7-11 0,-10 19 0,1 0 0,-1 1 0,1-1 0,0 0 0,0 1 0,0 0 0,0 0 0,1 0 0,-1 0 0,1 0 0,-1 1 0,1-1 0,-1 1 0,1 0 0,0 0 0,0 0 0,0 1 0,-1-1 0,1 1 0,0 0 0,0 0 0,0 0 0,0 1 0,-1 0 0,1-1 0,0 1 0,0 0 0,-1 1 0,1-1 0,5 3 0,-4 1 0,0-1 0,0 1 0,0 0 0,-1 0 0,0 1 0,0-1 0,0 1 0,-1 0 0,1 0 0,-2 0 0,1 0 0,0 1 0,-1-1 0,-1 1 0,1-1 0,0 9 0,2 15 0,-1 1 0,-2 39 0,-1-55 0,0 11 0,-1-1 0,-2 1 0,-8 38 0,8-50 0,1-1 0,0 1 0,1 0 0,0 0 0,3 27 0,-2-41 0,0 1 0,1 0 0,-1 0 0,0 0 0,1 0 0,-1-1 0,1 1 0,-1 0 0,1 0 0,0-1 0,-1 1 0,1 0 0,-1-1 0,1 1 0,0-1 0,0 1 0,-1-1 0,1 1 0,0-1 0,0 0 0,0 1 0,0-1 0,-1 0 0,1 1 0,0-1 0,0 0 0,0 0 0,2 0 0,31 1 0,-24-2 0,-3 1 0,-1 0 0,0 0 0,0-1 0,0 0 0,1 0 1,-1 0-1,0-1 0,0 0 0,-1 0 0,11-6 0,-13 6-1,0 0 1,1-1-1,-1 0 0,0 1 1,-1-1-1,1-1 0,-1 1 1,1 0-1,-1 0 0,0-1 1,0 0-1,0 1 1,-1-1-1,1 0 0,-1 0 1,0 0-1,1-5 0,0 1-131,-1-1-1,0 0 0,-1 1 1,0-1-1,0 0 1,-4-16-1,-9-16-3090</inkml:trace>
</inkml:ink>
</file>

<file path=ppt/ink/ink15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2"/>
    </inkml:context>
    <inkml:brush xml:id="br0">
      <inkml:brushProperty name="width" value="0.05" units="cm"/>
      <inkml:brushProperty name="height" value="0.05" units="cm"/>
      <inkml:brushProperty name="color" value="#FFFF00"/>
    </inkml:brush>
  </inkml:definitions>
  <inkml:trace contextRef="#ctx0" brushRef="#br0">1 53 32575,'62'0'64,"3"0"0,4-11-32,-3 5-32,-7-3 0,-10 3 0,-17-6-48,-15 3-736</inkml:trace>
</inkml:ink>
</file>

<file path=ppt/ink/ink15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5"/>
    </inkml:context>
    <inkml:brush xml:id="br0">
      <inkml:brushProperty name="width" value="0.05" units="cm"/>
      <inkml:brushProperty name="height" value="0.05" units="cm"/>
      <inkml:brushProperty name="color" value="#FFFF00"/>
    </inkml:brush>
  </inkml:definitions>
  <inkml:trace contextRef="#ctx0" brushRef="#br0">2 620 32351,'0'0'259,"0"6"-179,0 11-71,-1-6-8,1-1 0,0 1 0,3 15 0,-3-25-1,1 0 0,-1 0 0,1 0 0,-1-1 0,1 1 0,0 0 0,0 0 0,0-1 0,-1 1 0,1 0 0,0-1 0,0 1 0,0-1 0,0 1 0,0-1 0,0 1 0,0-1 0,0 0 0,0 1 0,0-1 0,0 0 0,0 0 0,0 0 0,2 0 0,32 0 1,-26 0 1,-1 0 0,-1 0 0,1-1-1,-1 0 1,1 0 0,-1-1 0,0 0 0,0 0 0,0-1 0,0 0 0,0 0 0,0-1 0,-1 1 0,1-1 0,6-6 0,-4 2 0,-1 0 1,0-1 0,-1 0-1,0 0 1,0 0-1,-1-1 1,0 0-1,6-15 1,0-7-2,-2 1 1,0-1-1,-3 0 1,-1-1 0,3-48-1,-3-167-1,-7 169 0,-2 70 0,-1 12 0,4-2 0,-3 5 0,0 0 0,1 1 0,0 0 0,0-1 0,0 1 0,1 0 0,0 0 0,0 0 0,1 0 0,0 0 0,1 14 0,-1-4 0,1-5 0,0 1 0,0-1 0,2 1 0,-1-1 0,1 0 0,1 1 0,0-2 0,1 1 0,9 16 0,6 5 0,41 54 0,-37-57 0,35 61 0,-53-80 0,0 1 0,-1-1 0,-1 2 0,0-1 0,-1 0 0,0 1 0,0-1 0,-2 1 0,1 18 0,-2-29 0,0 0 0,0 0 0,-1 1 0,1-1 0,-1 0 0,0 0 0,0 0 0,1 0 0,-1-1 0,-1 1 0,1 0 0,0 0 0,0 0 0,-1-1 0,1 1 0,-1-1 0,1 1 0,-1-1 0,1 0 0,-1 1 0,0-1 0,0 0 0,0 0 0,0 0 0,0 0 0,0-1 0,0 1 0,0 0 0,-4 0 0,-8 2 0,1-1 0,-1-1 0,-21 1 0,28-2 0,-13 1 0,-8 0 0,-1-1 0,-30-4 0,50 2 0,-1 1 0,1-2 0,0 1 0,0-1 0,0-1 0,0 0 0,0 0 0,1 0 0,-1-1 0,-7-7 0,16 13 0,0-1 0,1 0 0,-1 0 0,0 0 0,0 0 0,0 0 0,0 0 0,1 0 0,-1 0 0,0 0 0,0 0 0,0 0 0,0 0 0,1 0 0,-1 0 0,0 0 0,0 0 0,0 0 0,0 0 0,0 0 0,1 0 0,-1 0 0,0 0 0,0 0 0,0 0 0,0 0 0,1 0 0,-1-1 0,0 1 0,0 0 0,0 0 0,0 0 0,0 0 0,0 0 0,0 0 0,1-1 0,-1 1 0,0 0 0,0 0 0,0 0 0,0 0 0,0 0 0,0-1 0,0 1 0,0 0 0,0 0 0,0 0 0,0 0 0,0-1 0,0 1 0,0 0 0,0 0 0,0 0 0,0 0 0,0-1 0,0 1 0,0 0 0,0 0 0,0 0 0,0 0 0,0 0 0,0-1 0,0 1 0,0 0 0,-1 0 0,1 0 0,0 0 0,0 0 0,0-1 0,15 1 0,-15 0 0,363 5 0,-359-5 0,0 0 0,0-1 0,-1 0 0,1 0 0,0 0 0,0 0 0,-1 0 0,1-1 0,-1 0 0,1 0 0,-1 0 0,0 0 0,0 0 0,0 0 0,0-1 0,0 0 0,-1 0 0,1 1 0,-1-1 0,1-1 0,-1 1 0,0 0 0,0-1 0,-1 1 0,1-1 0,-1 1 0,2-5 0,3-12 0,0-1 0,-1 0 0,3-35 0,-6 37 0,5-38 0,-5 31 0,1 0 0,1 1 0,11-37 0,-14 60 0,0 0 0,0-1 0,0 1 0,0 0 0,1 0 0,-1 0 0,1 0 0,-1 0 0,1 0 0,0 0 0,-1 1 0,1-1 0,0 0 0,0 1 0,0 0 0,0-1 0,1 1 0,-1 0 0,0 0 0,0 0 0,1 1 0,2-2 0,5 1 0,-1-1 0,1 2 0,-1-1 0,15 3 0,1-2 0,-25 0 0,0 0 0,1 0 0,-1 0 0,0 0 0,1 0 0,-1 0 0,0 0 0,0 0 0,1 1 0,-1-1 0,0 0 0,1 0 0,-1 0 0,0 0 0,0 0 0,1 0 0,-1 0 0,0 1 0,0-1 0,1 0 0,-1 0 0,0 0 0,0 1 0,0-1 0,1 0 0,-1 0 0,0 1 0,0-1 0,0 0 0,0 0 0,0 1 0,1-1 0,-1 0 0,0 0 0,0 1 0,0-1 0,0 0 0,0 1 0,0-1 0,0 0 0,0 1 0,0-1 0,0 0 0,0 0 0,0 1 0,0-1 0,0 0 0,-1 1 0,1-1 0,0 0 0,0 1 0,0-1 0,-1 20 0,-2 1 0,0-1 0,-8 30 0,6-30 0,0 0 0,2 1 0,-2 31 0,4-31 0,1 26 0,1-41 0,3-27 0,6-43 0,-4 31 0,3-68 0,-8 96 0,-1 1 0,0 0 0,-1-1 0,1 1 0,-1 0 0,1 0 0,-1-1 0,-1 1 0,1 0 0,-1 0 0,1 0 0,-5-6 0,4 8 0,0-1 0,-1 1 0,1 0 0,-1 0 0,0 0 0,0 0 0,0 1 0,0-1 0,0 1 0,0 0 0,0 0 0,0 0 0,0 0 0,-1 0 0,1 1 0,-5-1 0,-6-1 0,0 0 0,-1 1 0,-26 2 0,37-1 0,1 1 0,-1 0 0,1-1 0,-1 1 0,0 0 0,1 1 0,0-1 0,-1 1 0,1 0 0,0-1 0,0 1 0,0 1 0,0-1 0,0 0 0,0 1 0,1-1 0,-1 1 0,1 0 0,0 0 0,-3 3 0,0 6 0,-1-1 0,1 1 0,1 0 0,0 1 0,0-1 0,2 1 0,-3 16 0,1 93 0,4-101 0,0-9 0,1-1 0,0 1 0,0-1 0,2 0 0,-1 0 0,1 0 0,1 0 0,0 0 0,1-1 0,0 1 0,12 18 0,-12-22 0,1 0 0,0 0 0,0 0 0,1-1 0,0 0 0,0 0 0,0 0 0,1-1 0,-1 0 0,1-1 0,1 0 0,-1 0 0,1-1 0,-1 0 0,15 3 0,7-1 0,0-2 0,0 0 0,0-3 0,0 0 0,34-5 0,-58 4-1,0 0 1,-1-1-1,1 1 1,-1-1-1,1 0 0,-1-1 1,0 1-1,0-1 1,0 0-1,0 0 0,0-1 1,-1 1-1,1-1 1,-1 0-1,0 0 0,0-1 1,-1 1-1,1-1 1,-1 0-1,0 0 0,0 0 1,-1 0-1,0 0 1,1-1-1,-2 1 0,1-1 1,1-6-1,2-16-3,-1 0 0,-1-1 0,-2 1 0,-2-36 0,1 28 9,0-61 0,0 96-4,1 0 0,-1 1 1,0-1-1,1 0 0,-1 0 0,1 1 0,-1-1 0,1 1 0,-1-1 0,1 0 0,-1 1 0,1-1 0,0 1 0,-1-1 0,1 1 0,0 0 0,0-1 0,-1 1 1,1 0-1,0-1 0,0 1 0,-1 0 0,1 0 0,0 0 0,0 0 0,1-1 0,25-2-5,-23 3 6,18-3-2,1 2 0,-1 1 0,30 4 0,-33 1 0,-30-2 0,-33-1 0,39-1 0,0 0 0,0 0 0,1 0 0,-1 0 0,0 1 0,0 0 0,1 0 0,-1 0 0,1 1 0,-1-1 0,1 1 0,0 0 0,0 0 0,0 1 0,0-1 0,1 1 0,0 0 0,0 0 0,0 0 0,0 0 0,0 0 0,1 1 0,-3 6 0,-1 2 0,0 0 0,1 0 0,1 0 0,0 1 0,1 0 0,0-1 0,-1 24 0,4-27 0,-1 5 0,1-1 0,0 1 0,1-1 0,4 23 0,-4-33 0,0 0 0,1 0 0,0 0 0,-1 1 0,2-1 0,-1-1 0,0 1 0,1 0 0,-1-1 0,1 1 0,0-1 0,0 0 0,1 0 0,-1 0 0,0 0 0,1-1 0,0 1 0,7 3 0,1-2 0,0-1 0,0 0 0,0 0 0,0-1 0,1-1 0,-1 0 0,0-1 0,1 0 0,20-4 0,-30 4 0,-1 0 0,0-1 0,1 1 0,-1-1 0,1 0 0,-1 0 0,0 0 0,0 0 0,1 0 0,-1 0 0,0-1 0,0 1 0,0-1 0,0 1 0,-1-1 0,1 0 0,2-3 0,-1 1 0,0-1 0,0 0 0,-1 0 0,1 0 0,-1 0 0,-1 0 0,3-9 0,0-8 0,-2 0 0,0 1 0,-2-26 0,0 34 0,2-40 0,-1 36 0,0 0 0,0 0 0,-2 0 0,0 0 0,-1 0 0,-8-31 0,9 45 0,1 2 0,0 1 0,0-1 0,-1 1 0,1-1 0,0 0 0,0 1 0,0-1 0,-1 1 0,1-1 0,0 1 0,-1-1 0,1 1 0,0-1 0,-1 1 0,1-1 0,0 1 0,-1 0 0,1-1 0,-1 1 0,1-1 0,-1 1 0,1 0 0,-1 0 0,1-1 0,-2 1 0,0 6 0,0 162 0,3-87 0,-1-70 0,0 0 0,1 1 0,1-1 0,-1 0 0,2 0 0,0 0 0,0 0 0,6 12 0,-7-19 0,0 0 0,0-1 0,0 1 0,0-1 0,1 1 0,-1-1 0,1 0 0,0 0 0,0-1 0,0 1 0,1 0 0,-1-1 0,0 0 0,1 0 0,0 0 0,-1 0 0,1 0 0,0-1 0,0 0 0,0 0 0,0 0 0,0 0 0,0-1 0,0 1 0,5-1 0,-6 0 0,0 0 0,-1 0 0,1 0 0,0 0 0,-1 0 0,1-1 0,-1 1 0,1-1 0,-1 0 0,1 0 0,-1 0 0,1 0 0,-1 0 0,0-1 0,1 1 0,-1-1 0,0 1 0,0-1 0,3-3 0,-1-1 0,-1 0 0,1-1 0,-1 1 0,0-1 0,-1 0 0,3-10 0,6-24 0,9-76 0,-16 80 0,2 1 0,21-69 0,-26 102 0,0 1 0,0-1 0,1 0 0,-1 1 0,1 0 0,-1-1 0,1 1 0,0 0 0,0 0 0,4-4 0,-5 6 0,-1-1 0,1 1 0,0 0 0,-1-1 0,1 1 0,0 0 0,0-1 0,-1 1 0,1 0 0,0 0 0,0 0 0,-1 0 0,1 0 0,0 0 0,0 0 0,0 0 0,-1 0 0,1 0 0,0 0 0,0 0 0,0 1 0,-1-1 0,1 0 0,0 1 0,-1-1 0,1 0 0,0 1 0,-1-1 0,1 1 0,0-1 0,-1 1 0,1-1 0,-1 1 0,1 0 0,-1-1 0,1 1 0,-1 0 0,1-1 0,-1 1 0,0 0 0,1-1 0,-1 1 0,0 1 0,7 13 0,-1 0 0,-1 0 0,0 1 0,-1-1 0,2 24 0,6 87 0,-11-99 0,3 111 0,-4-137 0,0-1 0,0 0 0,0 1 0,0-1 0,0 0 0,0 1 0,0-1 0,0 0 0,0 0 0,1 1 0,-1-1 0,0 0 0,0 0 0,0 1 0,0-1 0,1 0 0,-1 0 0,0 0 0,0 1 0,1-1 0,-1 0 0,0 0 0,0 0 0,1 0 0,-1 0 0,0 1 0,1-1 0,-1 0 0,0 0 0,0 0 0,1 0 0,-1 0 0,0 0 0,1 0 0,-1 0 0,0 0 0,0 0 0,1 0 0,-1 0 0,0 0 0,1 0 0,-1-1 0,0 1 0,0 0 0,1 0 0,-1 0 0,0 0 0,1 0 0,-1-1 0,0 1 0,0 0 0,0 0 0,1 0 0,-1-1 0,0 1 0,0 0 0,0 0 0,0-1 0,1 1 0,-1 0 0,0-1 0,0 1 0,0-1 0,12-15 0,-2-1 0,0-1 0,14-32 0,-5 9 0,-1 4 0,-1 0 0,1 1 0,2 0 0,2 2 0,32-41 0,-54 74 0,1 1 0,-1 0 0,0 0 0,0 0 0,0-1 0,0 1 0,0 0 0,0 0 0,0-1 0,0 1 0,1 0 0,-1 0 0,0 0 0,0-1 0,0 1 0,0 0 0,1 0 0,-1 0 0,0 0 0,0 0 0,0-1 0,1 1 0,-1 0 0,0 0 0,0 0 0,1 0 0,-1 0 0,0 0 0,0 0 0,1 0 0,-1 0 0,0 0 0,0 0 0,0 0 0,1 0 0,-1 0 0,0 0 0,0 0 0,1 0 0,-1 0 0,0 0 0,0 0 0,1 1 0,-1-1 0,0 0 0,0 0 0,1 0 0,0 6 0,0 0 0,-1-1 0,1 1 0,-1 0 0,0-1 0,-1 8 0,0 7 0,-1 76 0,0-26 0,7 71 0,-5-138-11,0 0 1,1-1-1,-1 1 1,0-1-1,1 0 0,0 1 1,-1-1-1,1 1 1,0-1-1,0 0 0,0 1 1,1-1-1,-1 0 1,0 0-1,1 0 0,0 0 1,-1 0-1,1 0 1,0-1-1,0 1 0,0 0 1,0-1-1,0 0 1,0 1-1,0-1 0,1 0 1,-1 0-1,0 0 1,1 0-1,-1-1 0,1 1 1,-1-1-1,1 1 1,-1-1-1,1 0 0,3 0 1,29 0-1439</inkml:trace>
</inkml:ink>
</file>

<file path=ppt/ink/ink1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4"/>
    </inkml:context>
    <inkml:brush xml:id="br0">
      <inkml:brushProperty name="width" value="0.05" units="cm"/>
      <inkml:brushProperty name="height" value="0.05" units="cm"/>
      <inkml:brushProperty name="color" value="#FFFF00"/>
    </inkml:brush>
  </inkml:definitions>
  <inkml:trace contextRef="#ctx0" brushRef="#br0">1 513 27821,'0'0'4765,"13"0"-4635,68 0-95,161-3-16,-176-1-21,106-19 1,-109 13 1,-62 9 0,0 0 0,-1 0-1,1-1 1,-1 1 0,1 0 0,-1 0-1,1-1 1,-1 1 0,0 0 0,1-1-1,-1 1 1,0-1 0,0 1 0,0 0 0,0-1-1,0 1 1,-1 0 0,1-3 0,0 4-1,-1-9-2,0 0 0,0-1 1,-1 1-1,0 0 1,-1 1-1,0-1 0,0 0 1,-1 1-1,0 0 0,-9-14 1,-7-8 4,-36-39 0,8 10-4,20 18-3,13 18 14,-34-38-1,44 56-6,0 0 0,0 0-1,-1 0 1,0 0 0,0 1-1,0 0 1,0 0-1,-1 1 1,1 0 0,-1 0-1,-12-3 1,25 17-2,10 7 0,269 261 0,-256-252 0,-14-14 0,-2 0 0,19 21 0,-28-29 0,-1 0 0,0 0 0,0 0 0,0 1 0,0-1 0,-1 1 0,0-1 0,0 1 0,0 0 0,-1 0 0,0 0 0,0 6 0,0-7 0,0-1 0,-1 1 0,0-1 0,0 1 0,0-1 0,-1 1 0,1-1 0,-1 1 0,0-1 0,0 1 0,-1-1 0,1 0 0,-1 1 0,0-1 0,0 0 0,0 0 0,-1-1 0,0 1 0,1 0 0,-1-1 0,0 1 0,-1-1 0,-6 5 0,-14 11 4,-1-2-1,-1-1 1,-1 0-1,-40 15 1,-116 37-201,172-64 163,5-3-585</inkml:trace>
</inkml:ink>
</file>

<file path=ppt/ink/ink15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8"/>
    </inkml:context>
    <inkml:brush xml:id="br0">
      <inkml:brushProperty name="width" value="0.05" units="cm"/>
      <inkml:brushProperty name="height" value="0.05" units="cm"/>
      <inkml:brushProperty name="color" value="#FFFF00"/>
    </inkml:brush>
  </inkml:definitions>
  <inkml:trace contextRef="#ctx0" brushRef="#br0">40 272 32559,'-1'-2'125,"0"7"-54,-4 21-41,-4 38-48,1 197 18,5-76 0,3-175 0,0-3 0,0 0 0,-1 0 0,0 0 0,0 0 0,0 0 0,-4 10 0,5-17 0,0 0 0,0 0 0,0 0 0,0 0 0,0 0 0,0 0 0,-1 0 0,1 0 0,0 0 0,0 0 0,0 0 0,0 0 0,0 0 0,0-1 0,0 1 0,0 0 0,0 0 0,0 0 0,0 0 0,0 0 0,-1 0 0,1 1 0,0-1 0,0 0 0,0 0 0,0 0 0,0 0 0,0 0 0,0 0 0,0 0 0,0 0 0,0 0 0,0 0 0,0 0 0,0 0 0,-1 0 0,1 0 0,0 0 0,0 0 0,0 0 0,0 0 0,0 0 0,0 0 0,0 0 0,0 1 0,0-1 0,0 0 0,0 0 0,0 0 0,0 0 0,0-8 0,0 8 0,0-51 0,2 1 0,16-93 0,13-33 0,9-42 0,-39 215 0,-1 1 0,1 0 0,-1 0 0,1 0 0,0-1 0,0 1 0,0 0 0,0 0 0,0 0 0,1 0 0,-1 1 0,0-1 0,1 0 0,-1 0 0,4-2 0,-4 4 0,1-1 0,-1 1 0,0-1 0,0 1 0,1-1 0,-1 1 0,0 0 0,0 0 0,1 0 0,-1 0 0,0 0 0,0 0 0,1 0 0,-1 0 0,0 0 0,1 1 0,-1-1 0,0 0 0,0 1 0,2 0 0,3 2 0,-1 1 0,0-1 0,0 1 0,0 0 0,0 1 0,0-1 0,-1 1 0,8 10 0,5 10 0,-2 0 0,0 1 0,-1 0 0,-2 1 0,0 1 0,-2 0 0,-2 0 0,0 1 0,-2 0 0,-1 1 0,-1-1 0,-1 1 0,-3 45 0,0-70 0,-1-1 0,1 0 0,-1 1 0,0-1 0,-1 0 0,1 0 0,-1 0 0,1 1 0,-1-1 0,0-1 0,-1 1 0,1 0 0,-1-1 0,-3 5 0,0-2 0,-1 0 0,1 0 0,-1-1 0,0 0 0,-1 0 0,-13 7 0,-2-2 0,-1-2 0,0 0 0,-50 10 0,22-14-9,46-4-17,31 0 2,15 1 22,-4 0 1,1-2 0,-1-1 0,47-9 1,-72 9 0,-2-1 0,1 1 0,0-2 0,0 1 0,-1-2 0,0 1 0,0-1 0,0 0 0,-1-1 0,1 0 0,-1-1 0,-1 0 0,1 0 0,-1 0 0,0-1 0,8-13 0,-6 5 0,-1 0 0,-1 0 0,-1-1 0,0 0 0,-1 0 0,-1-1 0,-1 1 1,2-23-1,0-131 33,-6 132-3,1 388-30,0-342 0,1-1 0,0 1 0,0 0 0,0-1 0,0 1 0,1-1 0,0 0 0,1 1 0,0-1 0,0 0 0,0 0 0,0-1 0,8 10 0,-8-11 0,0-1 0,1 1 0,-1-1 0,1 1 0,0-1 0,0 0 0,1-1 0,-1 1 0,0-1 0,1 0 0,0 0 0,-1 0 0,1 0 0,0-1 0,0 0 0,0 0 0,0 0 0,7-1 0,-10 0 0,0 0 0,0 0 0,0-1 0,1 1 0,-1-1 0,0 0 0,0 1 0,0-1 0,-1 0 0,1 0 0,0 0 0,0 0 0,0-1 0,-1 1 0,1 0 0,-1-1 0,1 1 0,-1-1 0,1 0 0,-1 1 0,0-1 0,0 0 0,0 0 0,0 0 0,0 0 0,1-2 0,2-8 0,-1 0 0,0 0 0,3-18 0,-4 14 0,1-1 0,33-150 0,-30 145 0,1 0 0,1 0 0,1 1 0,1 0 0,15-23 0,-22 39-1,0 1 1,1 0-1,-1 0 0,1 1 1,0-1-1,0 1 0,0 0 1,1 0-1,-1 0 0,8-3 1,-9 5-1,-1 0 0,1 0-1,-1 0 1,1 0 0,-1 1 0,1-1 0,0 1 0,-1-1 0,1 1 0,0 0-1,0 0 1,-1 1 0,1-1 0,0 0 0,-1 1 0,1-1 0,-1 1 0,1 0-1,0 0 1,-1 0 0,4 2 0,-2 1 1,-1-1 0,1 1 0,-1 0 0,0 0 0,0 0 0,0 0 0,-1 0 0,1 1 0,-1-1 0,0 1 0,0-1 0,-1 1 0,2 5 0,1 7 0,0 0 0,2 27 0,-4-20 0,-1-1-1,-2 1 1,-5 45-1,4-56 4,-1-1 1,-1 1-1,0-1 0,0 0 0,-2-1 0,1 1 0,-1-1 1,-14 18-1,13-18-2,-1-1 0,-1-1 0,0 0 0,0 0-1,-13 9 1,17-14-1,0-1 0,0 0 0,-1 0 0,1 0 0,-1-1 0,0 0 0,0 0 0,0 0 0,0-1 0,0 0 0,0 0 0,-8 0 0,8-1 0,2 1 0,1-1 0,0 0 0,0 0 0,0-1 0,0 1 0,-1-1 0,1 1 0,-5-3 0,7 2 0,-1 0 0,1 0 0,0 0 0,0 0 0,0 0 0,0-1 0,0 1 0,0 0 0,1-1 0,-1 1 0,0-1 0,1 1 0,-1 0 0,0-1 0,1 1 0,0-1 0,-1 0 0,1 1 0,0-1 0,0-2 0,-2-16-1,0 0 1,1 0-1,4-36 1,-2 49-3,0 1 0,0-1 1,0 1-1,1-1 0,0 1 0,1 0 1,-1 0-1,1 0 0,0 0 1,1 0-1,-1 1 0,1-1 1,0 1-1,1 0 0,4-5 1,-5 8 1,-1 0 1,0 0 0,0 1 0,1-1 0,-1 1 0,1 0-1,-1 0 1,1 0 0,0 0 0,-1 0 0,1 1 0,0 0-1,0 0 1,-1 0 0,1 0 0,0 0 0,0 1 0,-1 0-1,1 0 1,0 0 0,-1 0 0,1 0 0,-1 1 0,0-1-1,1 1 1,-1 0 0,0 0 0,0 0 0,0 1-1,5 4 1,1 2 0,1 0 1,0-1-1,1-1 0,0 0 0,0 0 0,0-1 0,1 0 0,0-1 1,0 0-1,0-1 0,1 0 0,-1-1 0,1-1 0,0 0 1,0-1-1,0 0 0,14-1 0,-25 0 1,1-1-1,-1 1 1,1-1 0,-1 0-1,1 0 1,-1 0 0,1 0 0,-1 0-1,0 0 1,0-1 0,0 1-1,1-1 1,-2 0 0,1 1-1,0-1 1,0 0 0,0 0 0,-1 0-1,1-1 1,-1 1 0,0 0-1,1 0 1,-1-1 0,0 1-1,0-1 1,-1 1 0,2-6 0,3-10 7,-1 0 1,2-36 0,-4 35-7,9-46-2,-5 37 0,-2 0 0,2-45 0,-13 909 0,7-818 0,1-11 0,0-1 0,-1 1 0,-1 0 0,1-1 0,-1 1 0,0 0 0,0-1 0,-1 1 0,-3 9 0,5-16 0,0 0 0,0 0 0,-1 1 0,1-1 0,0 0 0,0 0 0,0 1 0,0-1 0,0 0 0,0 0 0,-1 0 0,1 1 0,0-1 0,0 0 0,0 0 0,-1 0 0,1 1 0,0-1 0,0 0 0,-1 0 0,1 0 0,0 0 0,0 0 0,-1 0 0,1 0 0,0 0 0,0 1 0,-1-1 0,1 0 0,0 0 0,-1 0 0,1 0 0,0 0 0,0 0 0,-1-1 0,1 1 0,0 0 0,0 0 0,-1 0 0,1 0 0,0 0 0,-1 0 0,-6-14 0,2-31 0,1 0 0,5-78 0,0 45 0,0 14 0,3 1 0,14-77 0,-11 103 0,2 1 0,2 0 0,1 0 0,1 1 0,21-37 0,-28 61 0,1 0 0,0 0 0,1 1 0,0-1 0,0 2 0,1-1 0,15-11 0,-18 16 0,1 1 0,-1-1 0,1 2 0,0-1 0,0 1 0,1 0 0,-1 0 0,1 1 0,-1 0 0,1 0 0,0 1 0,-1 0 0,11 0 0,-15 1 0,0 0 0,0 1 0,0-1 0,0 1 0,0 0 0,0 0 0,0 0 0,0 0 0,0 1 0,0-1 0,-1 1 0,1 0 0,-1-1 0,1 1 0,-1 0 0,1 1 0,-1-1 0,0 0 0,0 1 0,0-1 0,-1 1 0,1-1 0,-1 1 0,1 0 0,-1 0 0,2 5 0,2 7 0,-1-1 0,-1 1 0,0 0 0,1 18 0,0-2 0,-2 0 0,-1 0 0,-6 49 0,4-73 0,-1-1 0,0 1 0,-1 0 0,0-1 0,0 1 0,0-1 0,-1 0 0,0 0 0,0 0 0,0-1 0,-1 1 0,0-1 0,0 0 0,0 0 0,-1-1 0,0 1 0,0-1 0,0-1 0,-7 5 0,-2-1 0,1 0 0,-1-1 0,0-1 0,0 0 0,-1-1 0,1-1 0,-24 3 0,66-6 0,-5 0 0,0-1 0,39-5 0,-44 2 0,-1 0 0,0-1 0,0-1 0,-1 0 0,0-1 0,28-18 0,-35 19 0,-1 0 0,1-1 0,-1 0 0,0 0 0,-1-1 0,1 1 0,-1-2 0,-1 1 0,0 0 0,0-1 0,-1 0 0,0 0 0,4-12 0,2-15 0,-2-1 0,-2 1 0,5-67 0,-11-115 0,-2 106 0,2 58 0,0 54 0,0 0 0,0 0 0,0 0 0,-1 0 0,1-1 0,0 1 0,0 0 0,0 0 0,0 0 0,0 0 0,-1-1 0,1 1 0,0 0 0,0 0 0,0 0 0,0 0 0,-1 0 0,1 0 0,0 0 0,0 0 0,0-1 0,-1 1 0,1 0 0,0 0 0,0 0 0,0 0 0,-1 0 0,1 0 0,0 0 0,0 0 0,0 0 0,-1 0 0,1 0 0,0 1 0,0-1 0,0 0 0,-1 0 0,1 0 0,0 0 0,0 0 0,0 0 0,-1 0 0,1 0 0,0 1 0,0-1 0,0 0 0,0 0 0,0 0 0,-1 0 0,1 1 0,0-1 0,0 0 0,0 0 0,0 0 0,0 1 0,0-1 0,-3 4 0,1 1 0,0 0 0,1-1 0,-1 1 0,1 0 0,0 0 0,0 0 0,0 0 0,1 0 0,0 5 0,-2 11 0,-6 224 0,9-170 0,-1-53 0,1-1 0,0 1 0,2-1 0,1 0 0,0 0 0,2 0 0,12 32 0,-14-45 0,0 0 0,0 0 0,1 0 0,0-1 0,0 1 0,1-1 0,0-1 0,0 1 0,0-1 0,1 0 0,0 0 0,0-1 0,1 0 0,-1 0 0,1-1 0,0 0 0,0 0 0,1-1 0,-1 0 0,17 3 0,-8-3 0,0 0 0,30 0 0,-43-3 0,1 0 0,-1 0 0,0-1 0,1 1 0,-1-1 0,0 0 0,0 0 0,1 0 0,-1 0 0,0-1 0,0 0 0,-1 0 0,1 0 0,0 0 0,-1-1 0,7-4 0,-6 1 0,0-1 0,0 1 0,0-1 0,-1 0 0,1 0 0,-2 0 0,1-1 0,-1 1 0,0-1 0,-1 1 0,1-10 0,0-15 0,-1-45 0,-2 38 0,2 24 0,-1 0 0,-1 0 0,0-1 0,-1 1 0,0 0 0,-1 1 0,-1-1 0,-1 0 0,-12-26 0,17 39 0,-1 0 0,0 1 0,0-1 0,0 1 0,-1-1 0,1 1 0,0 0 0,0-1 0,-1 1 0,1 0 0,-1 0 0,1 0 0,-1 0 0,0 0 0,1 0 0,-1 0 0,0 1 0,1-1 0,-1 1 0,0-1 0,0 1 0,0 0 0,0-1 0,1 1 0,-1 0 0,0 0 0,0 0 0,0 1 0,0-1 0,1 0 0,-5 2 0,3-1 0,-1 1 0,1-1 0,-1 1 0,1 0 0,0 0 0,-1 1 0,1-1 0,0 1 0,1-1 0,-1 1 0,0 0 0,1 0 0,0 0 0,-3 4 0,-3 9 0,1 0 0,0 0 0,2 0 0,-1 1 0,2 0 0,-4 33 0,0 110 0,8-152 0,0 0 0,1 0 0,0 0 0,0 0 0,1 0 0,4 13 0,-5-18 0,0-1 0,0 1 0,1-1 0,-1 1 0,1-1 0,-1 0 0,1 0 0,0 1 0,0-1 0,0 0 0,0-1 0,0 1 0,1 0 0,-1-1 0,0 1 0,1-1 0,0 0 0,-1 1 0,1-1 0,-1-1 0,1 1 0,4 1 0,0-1 0,0 0 0,0 0 0,-1-1 0,1 0 0,0 0 0,10-2 0,-14 1 0,-1 1 0,1-1 0,-1 0 0,1 0 0,-1 0 0,1 0 0,-1-1 0,0 1 0,1-1 0,-1 1 0,0-1 0,0 0 0,0 0 0,0 0 0,0 0 0,-1 0 0,1 0 0,1-3 0,2-6 0,0 0 0,-1-1 0,0 0 0,-1 0 0,0 0 0,-1 0 0,1-20 0,-1-79 0,-3 88 0,1 61 0,-2-16 0,2 0 0,1-1 0,0 1 0,9 40 0,-9-57 0,1 0 0,-1 0 0,1-1 0,0 1 0,0-1 0,1 1 0,-1-1 0,1 0 0,0 1 0,0-2 0,0 1 0,1 0 0,-1-1 0,1 1 0,0-1 0,0 0 0,0 0 0,1-1 0,-1 1 0,1-1 0,-1 0 0,1 0 0,0 0 0,-1-1 0,1 0 0,10 2 0,-8-2 0,0 0 0,0-1 0,0 1 0,0-1 0,0-1 0,0 1 0,9-3 0,-13 2 0,0 0 0,0 0 0,-1-1 0,1 1 0,0-1 0,-1 1 0,1-1 0,-1 0 0,1 0 0,-1 0 0,0 0 0,0 0 0,0-1 0,0 1 0,0-1 0,0 1 0,-1-1 0,2-4 0,5-11 0,-1 0 0,-1 0 0,-1-1 0,6-37 0,1-80 0,-8 65 0,-12 138 0,3-32 0,1 0 0,2 0 0,3 55 0,-1-87 0,1-1 0,-1 0 0,1 0 0,0 0 0,0 0 0,-1 0 0,1 0 0,1 0 0,-1 0 0,0 0 0,0 0 0,1-1 0,-1 1 0,1 0 0,0-1 0,-1 1 0,1-1 0,0 0 0,0 0 0,0 1 0,0-1 0,0-1 0,0 1 0,0 0 0,0 0 0,2 0 0,0 0 0,0 0 0,0-1 0,0 1 0,0-1 0,0 0 0,-1 0 0,1 0 0,0-1 0,0 1 0,0-1 0,0 0 0,-1 0 0,1 0 0,7-4 0,-4 0 0,0-1 0,0 0 0,0 0 0,-1 0 0,0-1 0,0 0 0,0 0 0,-1-1 0,9-15 0,33-80 0,-22 38 0,-14 32 0,25-49 0,-35 82 0,-1 0 0,0 1 0,0-1 0,0 0 0,0 0 0,0 0 0,0 0 0,0 0 0,0 0 0,0 0 0,0 0 0,0 0 0,0 0 0,0 0 0,0 0 0,0 0 0,0 1 0,1-1 0,-1 0 0,0 0 0,0 0 0,0 0 0,0 0 0,0 0 0,0 0 0,0 0 0,0 0 0,0 0 0,1 0 0,-1 0 0,0 0 0,0 0 0,0 0 0,0 0 0,0 0 0,0 0 0,0 0 0,0 0 0,0-1 0,0 1 0,1 0 0,-1 0 0,0 0 0,0 0 0,0 0 0,0 0 0,0 0 0,0 0 0,0 0 0,0 0 0,0 0 0,0 0 0,0 0 0,0-1 0,1 13 0,-1-11 0,-4 72 0,-20 106 0,3-36 0,3 28 0,-21 165 0,-25-7 0,61-318 0,-18 56 0,19-62 0,0 0 0,0 0 0,-1-1 0,0 1 0,0 0 0,0-1 0,0 0 0,-1 0 0,0 0 0,-5 5 0,8-8 0,0-1 0,0 1 0,0 0 0,0 0 0,0-1 0,0 1 0,0-1 0,0 1 0,-1-1 0,1 1 0,0-1 0,0 1 0,0-1 0,-1 0 0,1 0 0,0 0 0,0 0 0,-1 0 0,1 0 0,0 0 0,0 0 0,-1 0 0,1-1 0,0 1 0,0 0 0,0-1 0,-1 1 0,1-1 0,0 0 0,0 1 0,0-1 0,0 0 0,0 1 0,0-1 0,0 0 0,0 0 0,1 0 0,-1 0 0,-1-2 0,-1-2 0,-1-1 0,1 1 0,1-1 0,-1 0 0,-3-12 0,-6-24 0,1-1 0,2-1 0,3 1 0,1-1 0,1-1 0,3 1 0,6-61 0,-2 91 0,1 1 0,-1 0 0,2 1 0,0-1 0,1 1 0,0 0 0,0 0 0,1 1 0,1 0 0,17-20 0,4 1 0,0 1 0,43-32 0,2 8 0,1 2 0,3 4 0,2 4 0,2 3 0,90-31 0,-105 49 0,-113 19-8,22 2-274,1-2 0,-42-8 0,-14-4-2850</inkml:trace>
</inkml:ink>
</file>

<file path=ppt/ink/ink15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8"/>
    </inkml:context>
    <inkml:brush xml:id="br0">
      <inkml:brushProperty name="width" value="0.05" units="cm"/>
      <inkml:brushProperty name="height" value="0.05" units="cm"/>
      <inkml:brushProperty name="color" value="#FFFF00"/>
    </inkml:brush>
  </inkml:definitions>
  <inkml:trace contextRef="#ctx0" brushRef="#br0">200 37 32463,'-13'-2'20,"1"0"1,0 1-1,-1 1 1,1 0-1,0 0 1,-1 1-1,-22 6 1,31-7-18,0 1 1,0 1 0,0-1-1,0 1 1,0-1-1,0 1 1,1 0-1,-1 1 1,1-1-1,-1 1 1,1-1-1,0 1 1,0 0-1,0 0 1,1 0 0,-1 1-1,1-1 1,-1 1-1,1-1 1,0 1-1,1 0 1,-1 0-1,1-1 1,-1 1-1,0 9 1,1-11-4,1 1 0,-1 0 1,1 0-1,0 0 0,0 0 0,1 0 0,-1 0 1,0 0-1,1-1 0,0 1 0,0 0 0,0 0 1,0-1-1,0 1 0,0 0 0,1-1 0,-1 1 1,1-1-1,0 0 0,0 0 0,0 1 0,0-1 1,0 0-1,0 0 0,0-1 0,1 1 0,-1 0 1,1-1-1,-1 0 0,1 1 0,-1-1 0,1 0 1,0 0-1,0-1 0,3 2 0,12 1 2,1 0 0,-1 0-1,1-2 1,27-1 0,-30 0-2,-9 0 1,0 0-1,0-1 1,0 1 0,0-1 0,0-1-1,0 0 1,0 0 0,9-3-1,-13 3 2,0 1-1,-1-1 0,1 0 0,-1 0 0,1 0 0,-1 0 1,1 0-1,-1-1 0,0 1 0,0-1 0,0 1 0,-1-1 1,1 0-1,0 1 0,-1-1 0,0 0 0,0 0 0,0 0 1,0 0-1,0-1 0,0-2 0,0-2-1,1 1 0,-2 0 0,1-1 0,-1 1 0,0-1 0,-1 1 0,0-1 0,0 1 0,-4-14 0,4 18 0,-1 0 0,1 0 0,-1 0 0,0 1 0,0-1 0,0 1 0,0-1 0,0 1 0,0 0 0,-1-1 0,1 1 0,-1 0 0,0 1 0,1-1 0,-1 0 0,0 1 0,0 0 0,0 0 0,0 0 0,0 0 0,-1 0 0,1 0 0,0 1 0,-4-1 0,2 0 0,0 1 1,0-1-1,0 1 1,0 0-1,0 0 1,0 0-1,1 1 0,-1 0 1,0 0-1,0 0 1,-8 4-1,10-3-4,1-1-1,0 1 1,0 0 0,0 0-1,0 0 1,0 0 0,0 0-1,0 1 1,1-1-1,-1 0 1,1 1 0,0 0-1,-1-1 1,1 1 0,0 0-1,1-1 1,-1 1 0,0 0-1,1 0 1,0 0 0,0 4-1,-2 31-256</inkml:trace>
</inkml:ink>
</file>

<file path=ppt/ink/ink15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8"/>
    </inkml:context>
    <inkml:brush xml:id="br0">
      <inkml:brushProperty name="width" value="0.05" units="cm"/>
      <inkml:brushProperty name="height" value="0.05" units="cm"/>
      <inkml:brushProperty name="color" value="#FFFF00"/>
    </inkml:brush>
  </inkml:definitions>
  <inkml:trace contextRef="#ctx0" brushRef="#br0">0 50 31951,'2'-3'30,"-1"0"0,1 0 0,-1 0 1,1 0-1,0 0 0,0 1 0,1-1 1,-1 1-1,0-1 0,1 1 0,0 0 0,-1 0 1,1 0-1,0 0 0,0 0 0,0 1 1,0-1-1,0 1 0,1 0 0,-1 0 1,0 0-1,1 0 0,-1 1 0,0-1 1,1 1-1,4 0 0,-1 0-30,0 0 0,-1 0 0,1 1 0,0 0 0,-1 0 0,1 1 0,-1 0 0,0 0 0,1 0 0,-1 1 0,0 0 0,0 0 0,-1 0 0,10 8 0,2 4 0,0 0 0,-2 2 0,16 20 0,-22-27 0,24 31 0,-2 0 0,-2 2 0,-2 1 0,23 49 0,-37-63 0,-1 1 0,-1 0 0,-2 1 0,-1 0 0,-2 0 0,-1 0 0,1 53 0,-4-66 0,-2 1 0,-1-1 0,0 1 0,-2-1 0,0 0 0,-1 0 0,-1 0 0,0-1 0,-2 1 0,0-1 0,-1-1 0,-16 27 0,-2-8 0,-2 0 0,-2-2 0,-1-1 0,-1-2 0,-2-1 0,-1-1 0,-54 33 0,78-55-4,1 0 1,-1-1-1,-1 0 1,1-1-1,-21 7 1,3-9-104</inkml:trace>
</inkml:ink>
</file>

<file path=ppt/ink/ink15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59"/>
    </inkml:context>
    <inkml:brush xml:id="br0">
      <inkml:brushProperty name="width" value="0.05" units="cm"/>
      <inkml:brushProperty name="height" value="0.05" units="cm"/>
      <inkml:brushProperty name="color" value="#FFFFFF"/>
    </inkml:brush>
  </inkml:definitions>
  <inkml:trace contextRef="#ctx0" brushRef="#br0">1 140 32335,'0'0'8,"0"0"0,0 0 0,0-1 0,0 1 0,0 0 0,0 0 0,0 0-1,0-1 1,0 1 0,0 0 0,0 0 0,0 0 0,0-1 0,0 1 0,0 0 0,0 0 0,0 0 0,0-1 0,0 1 0,0 0 0,0 0 0,0 0 0,0-1 0,0 1 0,0 0 0,0 0 0,1 0 0,-1 0 0,0 0 0,0-1 0,0 1-1,0 0 1,0 0 0,1 0 0,-1 0 0,0 0 0,0 0 0,0-1 0,1 1 0,11 0 91,22 7-152,-24-4 86,107 20-21,2-5-1,226 6 1,-344-26-12,0 1 0,0 0 0,-1-1 0,1 1 0,0-1 0,-1 1 0,1-1 0,-1 1 0,0-1 0,0 0 0,1 1 0,-1-1 0,0 1 0,0-1 0,0 0 0,-1 1 0,1-1 0,-1-1 0,1-2 0,-1-2 0,0 1 0,0 0 0,-1 0 0,0 0 0,0 0 0,0 1 0,-1-1 0,0 0 0,0 1 0,0 0 0,-1 0 0,1 0 0,-1 0 0,-6-5 0,-8-9 0,-40-30 0,46 40 2,3 3-24,21 11 10,0 1 15,0 0-1,-1 0 1,0 2 0,0-1-1,-1 1 1,0 1 0,0 0-1,-1 0 1,0 1 0,-1 0-1,11 16 1,-17-21-3,0-1 0,-1 1 0,0 0 0,1-1 0,-2 1 0,1 0 0,0 0 0,-1 0 0,0 0 0,0 0 0,-1 0 0,1 0 0,-1 0 0,0 0 0,0-1 0,-1 1 0,1 0 0,-1-1 0,0 1 0,-1-1 0,1 1 0,-1-1 0,1 0 0,-1 0 0,-1 0 0,1-1 0,-6 6 0,-5 3-20,-1 0-1,1-1 1,-2 0 0,-32 16 0,15-15-295</inkml:trace>
</inkml:ink>
</file>

<file path=ppt/ink/ink15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1"/>
    </inkml:context>
    <inkml:brush xml:id="br0">
      <inkml:brushProperty name="width" value="0.05" units="cm"/>
      <inkml:brushProperty name="height" value="0.05" units="cm"/>
      <inkml:brushProperty name="color" value="#FFFFFF"/>
    </inkml:brush>
  </inkml:definitions>
  <inkml:trace contextRef="#ctx0" brushRef="#br0">214 286 31839,'7'-28'173,"-2"0"1,-1-1 0,-1 0 0,-2-56-1,-1 64-148,0 20-24,0-1 0,0 0 0,0 1 0,0-1 0,0 0 0,-1 1 0,1-1 0,0 1 0,-1-1 0,1 0 0,-1 1 0,0-1-1,1 1 1,-1 0 0,0-1 0,0 1 0,0 0 0,0-1 0,0 1 0,0 0 0,0 0 0,-1 0 0,1 0 0,0 0 0,-1 0 0,1 0 0,0 0-1,-3 0 1,-3-1 1,1 0-1,-1 1 1,1 0-1,-1 1 1,-13 0-1,18 0-2,-4 0 1,1 0 0,0 1 0,0-1 0,-1 1 0,1 0 0,0 1 0,0-1 0,0 1 0,0 0 0,1 0 0,-1 0 0,0 1 0,1 0 0,-8 6 0,7-4 0,-1 0 0,1 1 0,1 0 0,-1 0 0,1 0 0,0 1 0,1-1 0,-1 1 0,-2 10 0,-1 5 0,1 0 0,2 0 0,0 1 0,2-1 0,-1 43 0,3-60 0,0 0 0,0 0 0,0 0 0,1 0 0,0 0 0,0 0 0,0-1 0,0 1 0,1 0 0,0 0 0,-1-1 0,2 1 0,-1-1 0,1 0 0,-1 0 0,1 0 0,0 0 0,1 0 0,-1 0 0,1-1 0,-1 0 0,1 0 0,0 0 0,1 0 0,-1 0 0,0-1 0,1 0 0,-1 0 0,1 0 0,-1 0 0,1-1 0,0 0 0,0 0 0,0 0 0,8 0 0,-6 0 0,1-1 0,0 0 0,0 0 0,0-1 0,-1 0 0,10-2 0,-14 2 0,0 0 0,-1 0 0,1-1 0,-1 1 0,1-1 0,-1 0 0,0 0 0,0 0 0,0 0 0,0 0 0,0 0 0,0 0 0,0-1 0,-1 1 0,1-1 0,-1 1 0,0-1 0,1 0 0,0-3 0,8-28 0,-1-1 0,-1 0 0,-2 0 0,1-36 0,-2 22 0,13-56 0,-15 96 0,-1 10 0,-1 10 0,1 135 0,-5 201 0,-6-273 0,-2 1 0,-4-2 0,-2 1 0,-44 110 0,59-178 0,0-1 0,-1 1 0,0-1 0,0 1 0,0-1 0,-8 9 0,11-14 0,-1 1 0,0 0 0,1-1 0,-1 1 0,0 0 0,0-1 0,1 1 0,-1-1 0,0 0 0,0 1 0,0-1 0,0 0 0,1 1 0,-1-1 0,0 0 0,0 0 0,0 0 0,0 0 0,0 0 0,0 0 0,-1 0 0,1 0 0,-1-1 0,1 0 0,-1 0 0,1 1 0,0-1 0,0 0 0,-1 0 0,1 0 0,0 0 0,0-1 0,0 1 0,0 0 0,0 0 0,1-1 0,-1 1 0,0 0 0,0-3 0,-5-11 0,0 1 0,2-1 0,0 0 0,0-1 0,2 1 0,-2-28 0,2 2 0,6-59 0,-3 93-2,0 0 1,0 0-1,1 0 1,0 0-1,0 0 1,1 1-1,0-1 0,0 1 1,0 0-1,1 0 1,0 0-1,0 0 0,0 0 1,1 1-1,0 0 1,0 0-1,0 0 1,1 1-1,10-7 0,8-3 3,0 2 0,1 1 0,51-16 0,12-5 27,-81 28-28,0 0 0,0 0 0,0-1 0,-1 0 0,0 0 0,0-1 0,0 0 0,0 0 0,-1 0 0,0 0 0,-1-1 0,1 0 0,-1 0 0,-1 0 0,1-1 0,-1 1 0,-1-1 0,1 0 0,1-12 0,2-14 0,-1 1 0,-2-1 0,-2-44 0,12 250 0,-13-161 0,1 10 0,1 0 0,1 0 0,0 0 0,7 20 0,-9-37 0,0 0 0,1 0 0,-1-1 0,1 1 0,-1-1 0,1 1 0,0-1 0,0 1 0,1-1 0,-1 0 0,0 0 0,1 0 0,0-1 0,0 1 0,0 0 0,0-1 0,0 0 0,1 0 0,-1 0 0,0 0 0,1-1 0,0 1 0,-1-1 0,1 0 0,0 0 0,0 0 0,0 0 0,6 0 0,-6-1 0,1 0 0,-1 0 0,0-1 0,1 1 0,-1-1 0,0 0 0,0 0 0,0 0 0,0 0 0,0-1 0,0 0 0,7-4 0,-7 3 0,-1-1 0,1 1 0,-1-1 0,0 0 0,0 0 0,0 0 0,0-1 0,-1 1 0,0-1 0,0 1 0,2-6 0,12-41 0,-3 0 0,-1-1 0,-3 0 0,3-70 0,-13 315 0,3-90 0,-2-85 0,-1-6 0,1 1 0,1-1 0,0 0 0,0 0 0,5 16 0,-5-24 0,1-1 0,-1 1 0,1 0 0,0-1 0,0 1 0,1-1 0,-1 0 0,1 0 0,-1 0 0,1 0 0,0 0 0,0 0 0,0-1 0,0 1 0,1-1 0,-1 0 0,1 0 0,-1 0 0,1-1 0,5 2 0,0 0 0,0 0 0,1-1 0,-1-1 0,1 0 0,0 0 0,9-1 0,-14 0 0,0 0 0,0 0 0,0-1 0,0 0 0,0 0 0,-1 0 0,1 0 0,0-1 0,0 0 0,-1 0 0,1 0 0,-1-1 0,6-3 0,-5 0 0,1 0 0,-1 0 0,0-1 0,-1 0 0,0 0 0,0 0 0,0 0 0,-1-1 0,0 0 0,-1 1 0,4-16 0,0-9 0,2-53 0,-7 73 0,3-153 0,-4 152 0,-4 1 0,4 12 0,1 0 0,-1 0 0,0 1 0,0-1 0,0 0 0,0 0 0,0 0 0,0 0 0,0 0 0,0 1 0,0-1 0,0 0 0,0 0 0,-1 0 0,1 0 0,0 1 0,0-1 0,0 0 0,0 0 0,0 0 0,0 0 0,0 0 0,0 1 0,0-1 0,0 0 0,-1 0 0,1 0 0,0 0 0,0 0 0,0 0 0,0 0 0,0 0 0,0 1 0,-1-1 0,1 0 0,0 0 0,0 0 0,0 0 0,0 0 0,0 0 0,-1 0 0,1 0 0,0 0 0,0 0 0,0 0 0,0 0 0,-1 0 0,1 0 0,0 0 0,0 0 0,0 0 0,0 0 0,-1 0 0,1 0 0,0-1 0,0 1 0,0 0 0,0 0 0,0 0 0,0 0 0,-1 0 0,-3 38 0,2 0 0,5 76 0,-2-108 0,-1-3 0,0 0 0,0 0 0,1-1 0,-1 1 0,1 0 0,0 0 0,0-1 0,0 1 0,0-1 0,1 1 0,-1-1 0,1 1 0,-1-1 0,1 0 0,0 1 0,0-1 0,0 0 0,0 0 0,0-1 0,0 1 0,1 0 0,-1-1 0,1 1 0,-1-1 0,1 0 0,-1 0 0,1 0 0,0 0 0,-1 0 0,5 0 0,8 1 0,0 0 0,0-1 0,0 0 0,23-3 0,-17 1 0,-16 1 0,0-1 0,-1 1 0,1-1 0,0 0 0,-1 0 0,1 0 0,0-1 0,-1 0 0,0 0 0,1 0 0,-1 0 0,0-1 0,0 1 0,0-1 0,-1 0 0,6-6 0,-4 3 0,0 0 0,0-1 0,-1 0 0,0 0 0,0 0 0,-1 0 0,0-1 0,0 1 0,2-10 0,0-7 0,-2 0 0,0-1 0,-1 0 0,-1 1 0,-4-37 0,2 59 0,1 0 0,0 0 0,-1 0 0,1 0 0,-1 0 0,0 1 0,0-1 0,1 0 0,-1 0 0,0 1 0,-1-1 0,1 1 0,0-1 0,0 1 0,-1-1 0,1 1 0,-1 0 0,1-1 0,-1 1 0,1 0 0,-1 0 0,0 0 0,1 1 0,-1-1 0,0 0 0,-2 0 0,1 0 0,0 0 0,0 1 0,0-1 0,-1 1 0,1 0 0,0 0 0,0 0 0,0 0 0,0 0 0,0 1 0,0 0 0,-1-1 0,1 1 0,0 0 0,1 1 0,-5 1 0,3 0 0,0 0 0,1 0 0,-1 0 0,1 1 0,0 0 0,0-1 0,0 1 0,1 0 0,0 0 0,-1 0 0,1 1 0,1-1 0,-3 8 0,-2 5 0,2 1 0,-3 23 0,2 0 0,2-1 0,2 1 0,7 71 0,-5-104 0,0-1 0,1 0 0,0 0 0,0 1 0,1-1 0,0 0 0,0-1 0,1 1 0,-1-1 0,10 12 0,-10-14 0,1 0 0,0-1 0,-1 1 0,1-1 0,0 0 0,1 0 0,-1 0 0,0-1 0,1 0 0,0 0 0,-1 0 0,1 0 0,0-1 0,0 1 0,0-1 0,7 0 0,-1 0 0,-1 0 0,0-1 0,0 0 0,0-1 0,0 0 0,13-3 0,-19 3 0,0-1 0,0 1 0,0-1 0,0 0 0,0-1 0,-1 1 0,1-1 0,0 0 0,-1 1 0,0-1 0,0-1 0,0 1 0,0 0 0,0-1 0,-1 0 0,3-4 0,10-22 0,-1-1 0,-2-1 0,-1 0 0,12-61 0,-15 57 0,2 1 0,1-1 0,24-52 0,-32 83 0,-1 1 0,1-1 0,0 1 0,0 0 0,1 0 0,-1 0 0,1 1 0,0-1 0,0 1 0,0 0 0,0 0 0,1 0 0,8-3 0,-11 5 0,1 0 0,-1 0 0,0 1 0,1-1 0,-1 1 0,1 0 0,-1-1 0,1 1 0,-1 0 0,1 1 0,-1-1 0,1 0 0,-1 1 0,1-1 0,-1 1 0,1 0 0,-1 0 0,0 0 0,0 0 0,1 0 0,-1 0 0,0 1 0,0-1 0,0 1 0,0-1 0,0 1 0,-1 0 0,1 0 0,-1 0 0,3 4 0,5 8 0,-1 1 0,0-1 0,-2 2 0,0-1 0,0 1 0,-1 0 0,-1 0 0,2 24 0,0 11 0,-1 75 0,-4-118 0,-1 0 0,-1 1 0,1-1 0,-2 0 0,1 0 0,-1 0 0,-5 15 0,4-17 0,0-2 0,0 1 0,-1 0 0,1-1 0,-1 1 0,0-1 0,0 0 0,0 0 0,-1-1 0,0 1 0,1-1 0,-7 3 0,0-1 0,1 0 0,-1-1 0,-1 0 0,1-1 0,0 0 0,-1-1 0,0 0 0,1-1 0,-1 0 0,0 0 0,-16-3 0,24 2 0,0 0 0,0 1 0,0-1 0,0-1 0,0 1 0,0-1 0,1 1 0,-1-1 0,0 0 0,0-1 0,0 1 0,1-1 0,-1 1 0,1-1 0,-1 0 0,1 0 0,0-1 0,-1 1 0,1-1 0,0 0 0,1 1 0,-1-1 0,0 0 0,1-1 0,0 1 0,0 0 0,0-1 0,0 1 0,0-1 0,1 0 0,-2-4 0,-3-9 0,1 0 0,1 0 0,0-1 0,2 1 0,0-1 0,0 0 0,2 0 0,3-34 0,-3 50 0,1 0 0,-1 0 0,1 1 0,0-1 0,0 0 0,0 0 0,0 0 0,0 0 0,0 1 0,0-1 0,1 1 0,-1-1 0,0 1 0,1-1 0,0 1 0,-1 0 0,1 0 0,0-1 0,-1 1 0,1 0 0,0 1 0,0-1 0,0 0 0,0 1 0,0-1 0,0 1 0,0-1 0,3 1 0,0-1 0,0 1 0,0 0 0,0 0 0,-1 0 0,1 0 0,0 1 0,0 0 0,0 0 0,0 0 0,0 1 0,4 2 0,4 4 0,0 1 0,0 1 0,-2 0 0,1 1 0,15 18 0,17 16 0,-29-31 0,1-1 0,0-1 0,31 18 0,-40-26 0,1 0 0,-1-1-1,1-1 1,0 1-1,0-1 1,0 0-1,0-1 1,0 0-1,0 0 1,1-1-1,15-1 1,-24 1-2,1 0 0,-1 0 0,0-1 0,1 1 0,-1 0 0,1 0 0,-1 0 0,1-1 0,-1 1 0,0 0 0,1-1 0,-1 1 0,1 0 0,-1-1 0,0 1 0,0 0 0,1-1 0,-1 1 0,0-1 0,0 1 0,1-1 0,-1 1 0,0-1 0,0 1 0,0 0 0,0-1 0,0 1 0,1-1 0,-1 0 0,0-19-51,-1 13 14,0-46-546,-4-15-1394</inkml:trace>
</inkml:ink>
</file>

<file path=ppt/ink/ink15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1"/>
    </inkml:context>
    <inkml:brush xml:id="br0">
      <inkml:brushProperty name="width" value="0.05" units="cm"/>
      <inkml:brushProperty name="height" value="0.05" units="cm"/>
      <inkml:brushProperty name="color" value="#FFFFFF"/>
    </inkml:brush>
  </inkml:definitions>
  <inkml:trace contextRef="#ctx0" brushRef="#br0">219 9 31775,'-19'-3'111,"-1"0"0,1 2 0,0 0 1,0 1-1,-1 1 0,-26 4 1,42-3-110,1 0 1,-1 0 0,0 0 0,1 0-1,0 1 1,-1 0 0,1-1-1,0 1 1,1 1 0,-1-1 0,0 0-1,1 0 1,0 1 0,0 0 0,0-1-1,0 1 1,1 0 0,-1 0 0,1 0-1,0 0 1,0 0 0,0 0 0,1 0-1,-1 0 1,1 1 0,0-1 0,0 0-1,1 0 1,-1 0 0,1 0 0,0 0-1,0 0 1,0 0 0,1 0-1,-1 0 1,5 7 0,-1-6 1,0 0 0,0 0-1,1-1 1,0 1 0,0-1 0,0 0 0,0-1-1,1 0 1,-1 0 0,1 0 0,0-1 0,0 0 0,0 0-1,10 1 1,12 1 3,1-2-1,34-1 0,-46-1-2,-17 0-3,1-1 0,-1 1-1,1 0 1,-1-1 0,0 1 0,1-1 0,-1 1-1,0-1 1,1 0 0,-1 1 0,0-1 0,0 0 0,1 0-1,-1 0 1,0 0 0,0 0 0,0 0 0,0 0-1,-1 0 1,1-1 0,0 1 0,0 0 0,-1 0-1,1-1 1,0 1 0,-1-1 0,0 1 0,1 0-1,-1-1 1,0 1 0,0-1 0,1 1 0,-1-1-1,-1-1 1,2-8 0,-1 0 0,0 0 0,-3-14 0,3 23-1,-1-2 0,0 0 0,0 0 0,0 0 0,0 0 0,-1 0 0,1 0 0,-1 1 0,0-1 0,0 1 0,0-1 0,-1 1 0,1 0 0,-1 0 0,0 0 0,0 0 0,0 0 0,0 1 0,0-1 0,-1 1 0,1 0 0,-1 0 0,-5-2 0,3 1 0,-1 1 0,1 0 0,-1 0 0,0 1 0,1 0 0,-1 0 0,0 1 0,0 0 0,0 0 0,0 0 0,0 1 0,-11 2 0,15-2-4,0 0 0,0 0 0,0 1 1,1-1-1,-1 1 0,0 0 0,1-1 0,-1 1 0,1 0 1,0 0-1,-1 1 0,1-1 0,0 0 0,0 1 0,1 0 1,-1-1-1,0 1 0,1 0 0,0 0 0,-1-1 0,1 1 0,1 0 1,-1 0-1,-1 6 0,-4 48-284</inkml:trace>
</inkml:ink>
</file>

<file path=ppt/ink/ink15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3"/>
    </inkml:context>
    <inkml:brush xml:id="br0">
      <inkml:brushProperty name="width" value="0.05" units="cm"/>
      <inkml:brushProperty name="height" value="0.05" units="cm"/>
      <inkml:brushProperty name="color" value="#FFFFFF"/>
    </inkml:brush>
  </inkml:definitions>
  <inkml:trace contextRef="#ctx0" brushRef="#br0">1 430 31711,'0'-188'1005,"0"186"-1003,1-1 0,-1 1 0,1-1 0,-1 0 0,1 1 1,0-1-1,0 1 0,0 0 0,0-1 0,1 1 0,-1 0 0,0-1 0,1 1 0,0 0 0,2-2 0,-4 3-2,1 1 1,0-1-1,0 0 1,0 0 0,1 1-1,-1-1 1,0 1-1,0-1 1,0 1-1,0-1 1,0 1-1,1 0 1,-1 0-1,0-1 1,0 1-1,1 0 1,-1 0-1,0 0 1,0 0 0,1 0-1,-1 1 1,0-1-1,0 0 1,1 1-1,-1-1 1,0 0-1,0 1 1,0 0-1,0-1 1,0 1-1,0 0 1,0-1-1,2 3 1,1 0-1,-1 1 0,1 0 0,-1 1 0,0-1 0,0 1 0,0-1 0,-1 1 0,0 0 0,0 0 0,3 9 0,11 58 0,-15-62 0,7 58 0,-2 2 0,-6 79 0,0-77 0,1-85 0,1 0 0,1 0 0,0 1 0,0-1 0,1 1 0,8-16 0,6-20 0,0-12 0,-3 3 0,4 1 0,49-105 0,-67 159 0,1-1 0,0 1 0,0-1 0,0 1 0,0-1 0,0 1 0,1 0 0,-1 0 0,3-2 0,-4 4 0,-1-1 0,1 1 0,0 0 0,-1-1 0,1 1 0,0 0 0,-1 0 0,1-1 0,0 1 0,-1 0 0,1 0 0,0 0 0,-1 0 0,1 0 0,0 0 0,-1 0 0,1 0 0,0 0 0,-1 0 0,1 0 0,0 1 0,0-1 0,-1 0 0,1 0 0,-1 1 0,1-1 0,0 0 0,-1 1 0,1-1 0,-1 1 0,1-1 0,-1 0 0,1 1 0,-1-1 0,1 1 0,-1 0 0,1-1 0,-1 1 0,0-1 0,1 1 0,-1 0 0,0-1 0,0 1 0,1 1 0,3 9 0,-1 1 0,0 0 0,-1-1 0,0 1 0,0 15 0,0 69 0,-3-63 0,1 153 0,0-185 0,0 0 0,0-1 0,0 1 0,0-1 0,0 1 0,0 0 0,0-1 0,0 1 0,0 0 0,0-1 0,0 1 0,1-1 0,-1 1 0,0 0 0,0-1 0,1 1 0,-1-1 0,0 1 0,0-1 0,1 1 0,-1-1 0,1 1 0,-1-1 0,1 1 0,0 0 0,7-3 0,-7 2 0,2-2 0,1 1 0,-1-1 0,0 0 0,0 1 0,0-1 0,-1-1 0,1 1 0,0 0 0,-1-1 0,1 1 0,-1-1 0,0 0 0,4-5 0,25-50 0,-21 39 0,63-140 0,-23 45 0,-47 108 0,0 0 0,0 1 0,0-1 0,1 0 0,-1 1 0,8-7 0,-11 12 0,0 0 0,0 0 0,0 0 0,0 0 0,0 0 0,0 0 0,-1 0 0,1 1 0,0-1 0,0 0 0,0 0 0,0 0 0,0 0 0,0 0 0,1 0 0,-1 1 0,0-1 0,0 0 0,0 0 0,0 0 0,0 0 0,0 0 0,0 0 0,0 0 0,0 1 0,0-1 0,0 0 0,0 0 0,0 0 0,0 0 0,1 0 0,-1 0 0,0 0 0,0 0 0,0 0 0,0 0 0,0 0 0,0 0 0,0 1 0,0-1 0,1 0 0,-1 0 0,0 0 0,0 0 0,0 0 0,0 0 0,0 0 0,0 0 0,1 0 0,-1 0 0,0 0 0,0 0 0,0 0 0,0 0 0,0-1 0,0 1 0,1 0 0,-1 0 0,0 0 0,0 0 0,0 0 0,0 0 0,1 140 0,-2-91 0,6 69 0,-4-109 0,0 0 0,1 0 0,0 0 0,1 0 0,5 12 0,-7-19 0,0 1 0,1-1 0,-1 1 0,0-1 0,1 0 0,0 0 0,0 0 0,-1 0 0,1 0 0,0 0 0,0 0 0,1-1 0,-1 1 0,0-1 0,0 1 0,1-1 0,-1 0 0,1 0 0,-1 0 0,1 0 0,4 0 0,8 1 0,0-1 0,23 0 0,-34-2 0,0 1 0,1-1 0,-1 1 0,0-1 0,0 0 0,0-1 0,0 1 0,0-1 0,0 0 0,0 0 0,-1 0 0,1 0 0,-1-1 0,4-2 0,2-6 0,0 1 0,-1-1 0,-1-1 0,0 1 0,0-1 0,-2-1 0,1 1 0,-1-1 0,-1 0 0,0 0 0,2-21 0,2-17 0,1-83 0,-8 124 0,-1-37 0,-14 69 0,0 9 0,-34 85 0,43-99 0,0-1 0,1 1 0,1 0 0,1 0 0,-1 23 0,3-38 0,0 7 0,0 0 0,0-1 0,1 1 0,0 0 0,4 15 0,-3-21 0,-1 0 0,1 0 0,-1 0 0,1 0 0,0-1 0,0 1 0,0-1 0,0 1 0,1-1 0,-1 0 0,0 0 0,1 0 0,0 0 0,-1-1 0,1 1 0,0 0 0,0-1 0,0 0 0,4 1 0,7 2 0,0-1 0,0-1 0,0 0 0,0-1 0,0-1 0,15-1 0,-3 1 0,-20 0 0,-1 0 0,1-1 0,0 1 0,-1-1 0,1 0 0,0 0 0,-1-1 0,0 0 0,10-4 0,-12 4 0,0 0 0,0 0 0,0 0 0,-1-1 0,1 1 0,-1-1 0,0 0 0,1 1 0,-1-1 0,0 0 0,-1 0 0,1-1 0,0 1 0,-1 0 0,0-1 0,0 1 0,1-4 0,2-11 0,-1-1 0,-1 1 0,0 0 0,-2-1 0,0 0 0,-1 1 0,-1-1 0,0 1 0,-2 0 0,0 0 0,-11-28 0,4 16 0,-2 1 0,-1 0 0,-1 1 0,-2 1 0,-37-47 0,52 70 0,-1 0 0,0 0 0,0 0 0,-1 1 0,1-1 0,-1 1 0,0 0 0,0 0 0,0 0 0,0 0 0,0 1 0,-1-1 0,1 1 0,-1 0 0,1 1 0,-1-1 0,-8-1 0,12 3 0,0 0 0,-1 0 0,1 0 0,-1 0 0,1 0 0,0 0 0,-1 0 0,1 0 0,0 1 0,-1-1 0,1 1 0,0-1 0,-1 1 0,1-1 0,0 1 0,0-1 0,0 1 0,0 0 0,-1 0 0,1 0 0,0 0 0,0 0 0,1 0 0,-1 0 0,-2 2 0,1 2 0,0 0 0,0 0 0,0 0 0,1 0 0,-2 9 0,-3 26 0,3 1 0,0 0 0,3 0 0,6 51 0,-4-73 0,1-1 0,1 0 0,1 0 0,0 0 0,1-1 0,1 0 0,1 0 0,0 0 0,1-1 0,1 0 0,0-1 0,18 20 0,-24-31 0,-1-1 0,1 0 0,-1 0 0,1 0 0,0 0 0,0-1 0,0 1 0,0-1 0,1 0 0,-1 0 0,1-1 0,-1 0 0,1 1 0,-1-1 0,1-1 0,0 1 0,-1-1 0,1 0 0,0 0 0,5 0 0,-7-1 0,0 0 0,0 0 0,0 0 0,0 0 0,0 0 0,0 0 0,0-1 0,-1 0 0,1 1 0,-1-1 0,1 0 0,-1 0 0,1 0 0,-1-1 0,0 1 0,0-1 0,0 1 0,-1-1 0,1 1 0,-1-1 0,1 0 0,1-5 0,5-11 0,0 0 0,5-24 0,-10 36 0,6-32 0,-2 0 0,-2 0 0,2-43 0,-5 38 0,15-73 0,-17 115 0,0-1 0,1 1 0,0-1 0,-1 1 0,1-1 0,0 1 0,0 0 0,0-1 0,1 1 0,-1 0 0,1 0 0,-1 0 0,1 0 0,0 0 0,-1 0 0,1 0 0,0 1 0,0-1 0,0 1 0,1-1 0,3-1 0,-4 3 0,0-1 0,1 1 0,-1 0 0,1 0 0,-1 0 0,1 1 0,-1-1 0,1 0 0,-1 1 0,0 0 0,1-1 0,-1 1 0,0 0 0,1 0 0,-1 0 0,0 1 0,0-1 0,0 0 0,0 1 0,0-1 0,0 1 0,-1 0 0,3 2 0,10 11 0,-1 1 0,0 1 0,-2-1 0,0 2 0,0 0 0,-2 0 0,0 1 0,-2 0 0,0 0 0,0 1 0,-2 0 0,-1 0 0,0 0 0,1 40 0,-5-45 0,-1 0 0,0 0 0,-1-1 0,0 1 0,-1 0 0,-9 24 0,5-4 0,7-34 0,0 0 0,0 0 0,0 0 0,0 0 0,0 0 0,1 0 0,-1 0 0,0 0 0,1 0 0,-1 0 0,0 0 0,1 0 0,-1 0 0,1 0 0,-1 0 0,1 0 0,0 0 0,-1-1 0,1 1 0,0 0 0,0 0 0,0-1 0,-1 1 0,1 0 0,0-1 0,0 1 0,0-1 0,0 1 0,0-1 0,2 1 0,13 2 0,1-1 0,-1 0 0,30-2 0,-36 0 0,0-1 0,0 0 0,-1-1 0,1 0 0,0 0 0,-1-1 0,0 0 0,10-5 0,-12 3 0,1 0 0,-1-1 0,0 0 0,-1-1 0,1 1 0,-1-1 0,0-1 0,-1 1 0,0-1 0,0 0 0,-1 0 0,0 0 0,0 0 0,-1-1 0,0 0 0,0 0 0,1-12 0,2-14 0,-1 0 0,-2 0 0,-2-40 0,0 56 0,-2-1 0,0 0 0,-2 1 0,-5-27 0,6 42 0,1 0 0,0 0 0,-1 0 0,0 0 0,0 0 0,0 0 0,-1 0 0,1 1 0,-1-1 0,0 1 0,-4-4 0,5 5 0,-1 0 0,1 1 0,-1 0 0,1-1 0,-1 1 0,1 0 0,-1 0 0,0 0 0,0 1 0,1-1 0,-1 1 0,0-1 0,0 1 0,0 0 0,1 0 0,-1 0 0,0 1 0,0-1 0,-4 2 0,6-2 0,-1 0 0,0 1 0,1 0 0,-1-1 0,1 1 0,-1 0 0,1 0 0,-1 0 0,1 0 0,0 0 0,-1 0 0,1 0 0,0 0 0,0 0 0,0 1 0,0-1 0,0 1 0,0-1 0,0 1 0,-1 1 0,-8 35 0,9-31 0,-4 33 0,1 1 0,3-1 0,5 74 0,-2-96 0,0 0 0,2 0 0,0 0 0,1 0 0,1-1 0,0 0 0,1 0 0,1 0 0,1-1 0,0 0 0,1-1 0,1 0 0,0 0 0,1-1 0,23 20 0,-31-31-1,0 0 0,0-1 1,0 1-1,0-1 0,1 0 0,-1-1 0,1 1 1,-1-1-1,1 0 0,0 0 0,0 0 1,-1-1-1,1 1 0,0-1 0,0-1 0,4 1 1,3-1-16,20 1-131</inkml:trace>
</inkml:ink>
</file>

<file path=ppt/ink/ink15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5"/>
    </inkml:context>
    <inkml:brush xml:id="br0">
      <inkml:brushProperty name="width" value="0.05" units="cm"/>
      <inkml:brushProperty name="height" value="0.05" units="cm"/>
      <inkml:brushProperty name="color" value="#FFFFFF"/>
    </inkml:brush>
  </inkml:definitions>
  <inkml:trace contextRef="#ctx0" brushRef="#br0">1 476 32351,'0'0'171,"0"2"-97,0 32-57,10 61-1,-8-79-15,2-1 1,-1-1-1,2 1 1,0 0-1,1-1 1,11 21-1,-15-32 1,1 0 0,-1 0 1,1 0-1,-1 0 0,1-1 0,0 1 0,0-1 0,0 0 1,0 0-1,0 0 0,0 0 0,1-1 0,-1 1 1,1-1-1,-1 0 0,1 0 0,0 0 0,-1 0 1,1-1-1,0 1 0,-1-1 0,1 0 0,0 0 1,0-1-1,-1 1 0,1-1 0,4 0 0,-6 0-1,0 0-1,1 1 1,-1-1-1,0 0 1,0 0-1,0 0 1,0-1-1,0 1 1,0 0-1,0-1 1,0 1-1,-1-1 1,1 0-1,-1 1 1,1-1-1,-1 0 1,1 0-1,-1 0 1,2-4-1,17-46 9,-17 41-9,12-45 4,8-64-1,-17 76-1,3 1 0,27-83 0,-33 120-3,0-1 0,0 1 0,0 0 0,1 1 0,0-1-1,0 1 1,0 0 0,1 0 0,0 0 0,9-8 0,-11 11 1,0 0-1,0 0 1,0 1 0,1-1 0,-1 1 0,0 0 0,1-1 0,-1 2-1,1-1 1,-1 0 0,1 1 0,-1-1 0,1 1 0,-1 0-1,1 0 1,-1 0 0,1 1 0,-1-1 0,1 1 0,-1 0 0,1 0-1,2 2 1,-2-1-1,-1 0-1,0 0 1,0 0-1,0 1 1,0-1-1,-1 1 1,1 0-1,-1-1 1,1 1-1,-1 0 1,0 1 0,0-1-1,-1 0 1,1 1-1,-1-1 1,1 1-1,1 6 1,-19-17 14,-1-9-10,15 14-3,0 0 1,0 0 0,0 0 0,0 0-1,-1 0 1,1 0 0,0 0-1,-1 1 1,0-1 0,1 1-1,-1 0 1,0 0 0,0 0-1,0 0 1,1 0 0,-1 1 0,0-1-1,-6 1 1,0-1-1,6 1 0,0 0 0,0 0 0,0 0 0,-1 0 0,1 0 0,0 0 0,0 1 0,0 0 0,0-1 0,0 1 0,0 0 0,0 1 0,0-1 0,-4 3 0,-2 4 0,0 1 0,1 0 0,-1 1 0,2 0 0,-1 0 0,2 1 0,-1 0 0,1 0 0,1 0 0,-8 24 0,5-10 0,1 1 0,2 0 0,0 0 0,-1 37 0,4-43-1,2 0 1,0 1-1,1-1 1,2 0-1,7 34 1,-8-47 0,0-1 0,0 0 0,1 0 0,0 0 0,0 0 0,0-1 0,1 1 0,0-1 0,0 0 0,0 0 0,1 0 0,-1-1 0,1 1 0,0-1 0,1 0 0,-1-1 0,1 1 0,-1-1 0,1 0 0,0 0 0,12 3 0,-11-4 1,0 0-1,1-1 0,-1 1 1,0-1-1,1-1 0,-1 0 0,1 0 1,-1 0-1,1-1 0,12-2 1,-14 1-1,-1 0 0,1 0 0,-1-1-1,0 1 1,0-1 0,0 0 0,-1 0 0,1-1 0,-1 1 0,1-1 0,-1 0 0,0 0 0,-1-1 0,6-6 0,5-14-1,-1-1 0,-1 0 0,-1-1 0,-2 0 1,0 0-1,5-35 0,-5 24-2,2 0 1,18-44 0,-28 80 1,0-1 0,0 0 0,1 0 0,-1 1 0,1-1 0,0 1 0,-1-1 0,1 1 0,0 0 0,1-1 0,-1 1 0,0 0 0,0 0 0,1 1 0,-1-1 0,1 0 0,0 1 0,0 0 0,-1 0 0,1 0 0,0 0 0,0 0 0,0 0 0,0 1 0,0-1 0,0 1 0,0 0 0,0 0 0,0 0 0,0 0 0,0 0 0,0 1 0,0 0 0,3 0 0,-5-1 0,-1 1 1,0-1-1,1 0 1,-1 1-1,0-1 0,0 0 1,1 0-1,-1 1 1,0-1-1,0 0 0,1 1 1,-1-1-1,0 0 1,0 1-1,0-1 0,0 1 1,0-1-1,1 0 1,-1 1-1,0-1 0,0 1 1,0-1-1,0 0 1,0 1-1,0-1 0,0 1 1,0-1-1,-1 0 1,1 1-1,0-1 0,0 1 1,0-1-1,0 0 1,0 1-1,-1-1 0,1 0 1,0 1-1,0-1 1,-1 0-1,1 1 0,0-1 1,0 0-1,-1 0 1,1 1-1,0-1 0,-1 0 1,1 0-1,0 1 1,-1-1-1,1 0 0,-1 0 1,1 0-1,0 0 1,-1 0-1,1 0 0,-1 0 1,0 0-1,-3 1 2,-1-1 0,1 0 0,-1 1 0,1 0 0,0 0 0,-1 0 0,1 1 0,0-1 0,0 1 0,-1 0 0,2 0 0,-1 0 0,0 1 0,-5 3 0,4 0 3,-1 0-1,1-1 1,0 2 0,0-1-1,0 0 1,1 1-1,-6 12 1,3-1 1,0-1 1,1 2-1,1-1 1,1 1 0,0-1-1,0 25 1,3-31-6,-1 3 0,1 1 0,1 0 0,0 0 0,1 0-1,5 23 1,-5-35 0,0-1 1,0 1-1,1-1 0,-1 0 0,1 0 0,0 1 0,-1-1 0,1 0 0,1-1 0,-1 1 1,0 0-1,1 0 0,-1-1 0,1 0 0,0 1 0,0-1 0,0 0 0,0-1 0,0 1 1,0 0-1,1-1 0,-1 0 0,1 1 0,-1-1 0,1-1 0,-1 1 0,1 0 0,-1-1 1,7 0-1,-1 1 2,-1-1 0,1 0 0,-1 0 0,1-1 0,-1 0 0,10-3 0,-15 3-2,0 0 0,0-1 0,1 1-1,-1-1 1,0 0 0,-1 0 0,1 0 0,0 0 0,0-1 0,-1 1 0,1-1 0,-1 0 0,0 1 0,0-1 0,0 0 0,3-7 0,1-3 0,-1-1 0,0 1 0,-1-1 0,0-1 0,-1 1 0,-1 0 0,1-22 0,-2-6 0,-6-54 0,4 82 0,-1 0 0,0 0 0,-1 0 0,-1 1 0,-6-16 0,9 26 0,0 0 0,0 0 0,-1-1 0,1 1 0,-1 1 0,0-1 0,0 0 0,0 0 0,0 1 0,0-1 0,-1 1 0,1-1 0,-1 1 0,1 0 0,-1 0 0,0 0 0,0 1 0,0-1 0,0 1 0,0-1 0,0 1 0,-1 0 0,1 0 0,0 1 0,-7-2 0,8 2 0,1 1 0,-1-1 0,0 1 0,0-1 0,1 1 0,-1 0 0,0 0 0,1-1 0,-1 1 0,1 0 0,-1 0 0,1 1 0,-1-1 0,1 0 0,0 0 0,-1 1 0,1-1 0,0 1 0,0-1 0,0 1 0,0-1 0,1 1 0,-1 0 0,0-1 0,1 1 0,-1 0 0,1-1 0,-1 4 0,-2 7 0,0 1 0,0 24 0,2-33 0,-2 32-2,2-1 0,1 1 0,6 38 0,-5-63 1,1 0 1,0-1-1,1 1 1,0-1-1,1 1 1,0-1-1,0 0 1,1-1-1,0 1 1,1-1-1,0 0 1,1 0-1,0-1 1,14 14-1,-15-18 1,1 0 0,-1-1 0,1 0 0,0 0 0,0 0 0,0-1 0,1 0 0,-1 0 0,1-1 0,-1 0 0,1 0 0,-1-1 0,1 1 0,0-2 0,13-1 0,-16 1 0,-1-1 1,1 1-1,0-1 1,-1 0-1,1 0 0,-1 0 1,0 0-1,1-1 1,-1 0-1,0 0 0,-1 0 1,1 0-1,-1 0 1,1-1-1,-1 0 0,0 0 1,0 0-1,0 0 1,2-5-1,5-9 2,-1-1 0,0 0 0,7-25 0,0-12-2,-3 1 0,-2-2 0,5-72 0,-6-171 0,-10 300 0,0 0 0,0 0 0,0 0 0,0 0 0,0 0 0,0 0 0,-1 0 0,1 0 0,0 0 0,0 0 0,0 1 0,0-1 0,0 0 0,0 0 0,0 0 0,-1 0 0,1 0 0,0-1 0,0 1 0,0 0 0,0 0 0,0 0 0,0 0 0,-1 0 0,1 0 0,0 0 0,0 0 0,0 0 0,0 0 0,0 0 0,0 0 0,0 0 0,0 0 0,0 0 0,-1-1 0,1 1 0,0 0 0,0 0 0,0 0 0,0 0 0,0 0 0,0 0 0,0 0 0,0-1 0,0 1 0,0 0 0,0 0 0,0 0 0,-7 13 0,-3 21 0,0 1 0,3-1 0,-6 57 0,0 116 0,13-200 0,0 281 0,0-284 0,0 0 0,1 1 0,-1-1 0,1 1 0,0-1 0,0 0 0,0 1 0,1-1 0,0 0 0,-1 0 0,2 0 0,-1 0 0,0-1 0,1 1 0,-1 0 0,1-1 0,0 0 0,0 0 0,1 0 0,-1 0 0,1 0 0,-1 0 0,1-1 0,0 0 0,0 0 0,0 0 0,0 0 0,0-1 0,0 1 0,1-1 0,-1 0 0,0-1 0,1 1 0,5 0 0,-6-1 0,-1 1 0,1-1 0,0 0 0,-1 0 0,1 0 0,0-1 0,0 1 0,-1-1 0,1 0 0,-1 0 0,1 0 0,-1 0 0,1-1 0,-1 1 0,1-1 0,-1 0 0,0 0 0,5-4 0,-3 0 0,0-1 0,0 1 0,0-1 0,-1 0 0,0 0 0,-1 0 0,1 0 0,2-10 0,5-17 0,-2 0 0,9-58 0,-13 59 0,1 0 0,2 1 0,15-40 0,-22 68 0,1 0 0,0 1 0,-1-1 0,1 1 0,0 0 0,1-1 0,-1 1 0,1 0 0,-1 0 0,1 1 0,0-1 0,0 0 0,0 1 0,0 0 0,6-3 0,-3 3 0,0-1 0,1 2-1,-1-1 1,1 1 0,0 0-1,-1 1 1,1-1 0,7 1-1,-14 0 1,0 0 0,0 0 0,0 0 0,0 1 0,1-1-1,-1 0 1,0 0 0,0 0 0,0 0 0,0 0 0,0 0 0,1 0-1,-1 0 1,0 0 0,0 0 0,0 0 0,0 0 0,0 1 0,0-1 0,0 0-1,1 0 1,-1 0 0,0 0 0,0 0 0,0 0 0,0 1 0,0-1-1,0 0 1,0 0 0,0 0 0,0 0 0,0 0 0,0 1 0,0-1-1,0 0 1,0 0 0,0 0 0,0 0 0,0 0 0,0 1 0,0-1-1,0 0 1,0 0 0,0 0 0,0 0 0,0 0 0,0 1 0,0-1-1,0 0 1,0 0 0,0 0 0,-1 0 0,1 0 0,0 0 0,0 1-1,0-1 1,0 0 0,0 0 0,0 0 0,-1 0 0,1 0 0,-7 8-5,-13 5 6,7-5 0,0 0 1,1 0-1,0 1 1,0 1 0,1 0-1,1 1 1,-10 11-1,12-8 0,0 0-1,1 1 0,0-1 0,1 1 0,1 1 0,0-1 1,2 1-1,-1 0 0,2 0 0,0 0 0,1 0 1,1 0-1,2 24 0,-2-36 0,0 0 1,1 0-1,-1 0 1,1 0-1,0 0 1,1-1-1,-1 1 1,1 0-1,-1 0 0,1-1 1,0 1-1,0-1 1,1 0-1,-1 1 1,1-1-1,0 0 1,-1 0-1,1-1 1,1 1-1,-1-1 0,0 1 1,0-1-1,1 0 1,0 0-1,-1 0 1,1-1-1,0 1 1,7 1-1,7 1 4,1-1 0,0 0 0,0-1 0,32-2 0,-47 0-5,2 0 1,0 0 0,-1 0 0,1-1 0,0 1 0,-1-1 0,1-1 0,-1 1 0,1-1 0,-1 0 0,0 0 0,0-1 0,0 1 0,6-5 0,-7 4 0,-1-1 0,0 1 0,1-1 0,-2 1 0,1-1 0,0 0 0,-1 0 0,1 0 0,-1 0 0,-1-1 0,1 1 0,0-1 0,-1 1 0,0-1 0,0 1 0,0-9 0,2-8 0,-1 0 0,-2 0 0,0 0 0,-1 0 0,-1-1 0,-1 1 0,-1 0 0,-1 1 0,0-1 0,-2 1 0,0 0 0,-2 1 0,0-1 0,-1 2 0,-1-1 0,-13-17 0,18 30 0,0-1 0,0 1 0,0 0 0,-1 1 0,0 0 0,0 0 0,-12-6 0,18 10 0,0 0 0,-1 0 0,1 0 0,-1 0 0,0 1 0,1-1 0,-1 1 0,0-1 0,1 1 0,-1-1 0,0 1 0,1 0 0,-1 0 0,0 0 0,0 0 0,1 0 0,-1 0 0,0 1 0,1-1 0,-1 0 0,0 1 0,1 0 0,-1-1 0,1 1 0,-1 0 0,1 0 0,-1 0 0,1 0 0,-1 0 0,1 0 0,0 0 0,-1 0 0,1 0 0,0 1 0,0-1 0,0 0 0,0 1 0,0-1 0,1 1 0,-1-1 0,0 1 0,1 0 0,-1-1 0,0 3 0,-4 21 0,2 0 0,0 0 0,2 1 0,1-1 0,1 0 0,4 29 0,-3-39-1,1 1 1,1-1-1,0 0 0,1-1 1,1 1-1,0-1 0,1 0 1,14 22-1,-15-27-1,0-1 0,0 1 1,1-1-1,0 0 0,1-1 0,0 0 0,0 0 0,0-1 0,1 0 0,0 0 1,0-1-1,0 0 0,17 6 0,-19-9 2,1-1 0,-1 1 0,1-1 0,14 0 0,-19-1 0,0 0 0,0-1 0,-1 1 0,1 0 0,0-1 0,-1 1 0,1-1 0,-1 0 0,1 0 0,0 0 0,-1 0 0,0 0 0,1 0 0,-1-1 0,0 0 0,0 1 0,3-4 0,4-9 0,-2 0 0,0 0 0,0-1 0,-1-1 0,-1 1 0,-1-1 0,3-17 0,-2 14 0,4-24 1,22-74 23,-27 106-23,0 0 0,1 0 0,0 1 0,0 0-1,1-1 1,1 2 0,13-17 0,-17 23-1,1 0 0,-1 1 0,1-1 0,0 1 0,-1 0 0,1 0 0,0 0 0,0 0 0,1 1 0,-1 0 0,0 0 0,0 0 0,1 0 0,4 0 0,-6 1 0,0 0 0,-1 0 0,1 0 0,0 0-1,0 0 1,-1 1 0,1-1 0,0 1-1,0 0 1,-1-1 0,1 1 0,-1 1-1,1-1 1,-1 0 0,1 1 0,-1-1-1,0 1 1,0-1 0,0 1 0,0 0-1,0 0 1,0 0 0,2 3 0,1 6-3,0 0 0,-1 0 0,-1 0 0,0 0 0,0 1 1,-1-1-1,0 1 0,-1-1 0,-1 20 0,0-12 4,-1 1-1,-1-1 0,-1 0 0,0 1 1,-8 20-1,3-15 2,-14 45 22,20-64-23,1 0-1,0 0 1,1 1 0,-1-1-1,1 1 1,0-1-1,1 0 1,0 1-1,1 6 1,-1-12-1,0 1 0,0 0 0,0-1 0,0 1 0,0 0 0,0-1 0,0 1 0,1-1 0,-1 0 0,1 1 0,-1-1 0,1 0 0,-1 0 0,1 0 0,0 0 0,-1 0 0,1 0 0,0-1 0,0 1 0,0-1 0,0 1 0,0-1 0,3 1 0,50 2 0,-46-3 0,-6 0-26,0 0-1,0 0 1,0 0 0,1 0 0,-1 0-1,0-1 1,0 1 0,-1-1-1,1 0 1,0 0 0,0 0-1,0-1 1,0 1 0,-1 0 0,1-1-1,-1 0 1,1 0 0,-1 0-1,0 0 1,3-3 0,19-33-2415</inkml:trace>
</inkml:ink>
</file>

<file path=ppt/ink/ink15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7"/>
    </inkml:context>
    <inkml:brush xml:id="br0">
      <inkml:brushProperty name="width" value="0.05" units="cm"/>
      <inkml:brushProperty name="height" value="0.05" units="cm"/>
      <inkml:brushProperty name="color" value="#FFFFFF"/>
    </inkml:brush>
  </inkml:definitions>
  <inkml:trace contextRef="#ctx0" brushRef="#br0">21 540 32351,'-1'16'110,"-1"1"0,-5 27 0,3-28-118,2 0-1,-2 27 0,4-39 10,0-1 0,0 1 0,0-1 0,0 0 0,0 1 0,1-1 0,0 0-1,0 1 1,0-1 0,0 0 0,0 0 0,1 0 0,-1 0 0,1 0 0,0 0 0,2 3 0,-1-4 0,0 0 0,0 0 0,0 0 0,0 0 0,1-1 0,-1 1 0,1-1 0,-1 0 0,1 0 0,-1 0 0,1 0 0,0-1 0,-1 1 0,1-1 0,4 0 0,4 1-1,-1 0 1,0-1 1,0 0-1,14-2 0,-21 1 0,-1 0-1,0 0 1,1 0-1,-1 0 1,0 0-1,0 0 1,0-1-1,0 0 1,0 1-1,0-1 1,-1 0-1,1-1 1,-1 1-1,1 0 1,2-4-1,4-8 2,0 0-1,-1-1 0,0 1 0,-1-2 1,-1 1-1,-1-1 0,0 0 0,5-28 1,-2-11 1,2-69 1,-6-179 5,-4 209-5,-19 224-1,8 243-3,11-303 0,0-57 0,1-1 0,0 1 0,0 0 0,1-1 0,1 0 0,0 1 0,1-1 0,8 19 0,-10-26 0,1 0 0,0 0 0,0-1 0,1 1 0,-1-1 0,1 0 0,0 1 0,0-2 0,1 1 0,-1 0 0,1-1 0,0 0 0,-1 0 0,1 0 0,1-1 0,-1 0 0,0 0 0,1 0 0,-1 0 0,1-1 0,7 1 0,-6-1 0,1 0 0,-1-1 0,1 1 0,-1-1 0,1-1 0,-1 0 0,1 0 0,7-2 0,-11 2 0,-1-1 0,1 1 0,-1-1 0,0 0 0,1 0 0,-1 0 0,0-1 0,0 1 0,0-1 0,-1 0 0,1 0 0,-1 0 0,1 0 0,-1 0 0,0 0 0,3-7 0,3-7 0,-1-1 0,-1 0 0,-1 0 0,0 0 0,-2 0 0,3-34 0,-4-119 0,-4 94 0,2-186 0,-12 842 0,11-508-3,2-71 3,-1 0 0,0 1 0,1-1 0,-1 0 0,1 0 0,-1 0 0,1 0 0,-1 0 0,1 0 0,-1 0 0,1 0 0,-1 0 0,1 0 0,-1 0 0,1-1 0,-1 1 0,1 0 0,-1 0 0,1 0 0,-1-1 0,0 1 0,1 0 0,-1 0 0,1-1 0,-1 1 0,0 0 0,1-1 0,-1 1 0,1-1 0,9-15-2,-1 0 0,0 0-1,-1-1 1,11-33-1,-9 24 2,13-37-3,-13 31-1,2 0 0,1 1 0,2 1 0,26-42 0,-40 70 4,0-1-1,1 1 1,0 0 0,-1-1 0,1 1 0,0 0 0,0 0 0,0 0 0,0 0 0,1 1-1,-1-1 1,0 1 0,1-1 0,-1 1 0,1 0 0,-1 0 0,1 0 0,0 0 0,-1 0 0,1 1-1,0-1 1,0 1 0,-1 0 0,1 0 0,0 0 0,0 0 0,0 0 0,3 1 0,-4 0 1,-1 0-1,0 0 1,1 0 0,-1 0 0,0 0 0,1 1 0,-1-1 0,0 0 0,0 1 0,0-1 0,0 0 0,0 1-1,-1-1 1,1 1 0,0 0 0,-1-1 0,1 1 0,-1 0 0,0-1 0,1 1 0,-1 0 0,0-1 0,0 1-1,0 0 1,0-1 0,-1 4 0,2 1 0,1 14-2,-1 1 0,-1 0 0,-1-1 0,0 1 0,-2-1 0,0 1 0,-7 20 0,4-27 5,2-1 0,-1 1 1,2 0-1,0 0 0,1 0 1,0 0-1,1 1 0,1 27 0,1-38-2,1 0-1,-1 0 1,0 0-1,1 0 1,0-1-1,0 1 1,0 0-1,0-1 1,1 1-1,0-1 0,-1 0 1,1 0-1,0 0 1,0 0-1,1 0 1,-1-1-1,1 0 1,-1 1-1,1-1 1,0 0-1,4 1 1,6 3 3,1 0 0,-1-1 1,1 0-1,20 2 0,-14-3-3,1-1-1,-1-1 1,1-2-1,-1 0 1,32-4-1,-49 3 0,0 0 0,0 0 0,-1-1 0,1 1 0,0-1 0,-1 0 0,1 0 0,-1 0 0,1-1 0,-1 1 0,0-1 0,0 0 0,0 0 0,0 0 0,-1 0 0,1 0 0,-1-1 0,0 1 0,0-1 0,0 1 0,0-1 0,-1 0 0,2-7 0,1-4 0,0 0 1,-1 0-1,-1-1 1,0-28 0,0 7 6,-1-1-4,-3-43 0,2 72-3,-1 0 0,-1 0 1,0 0-1,0 0 0,-1 0 0,0 1 1,0-1-1,-1 1 0,0 0 0,-5-8 1,6 13-1,1 0 0,0 0 1,-1 0-1,0 0 1,0 1-1,0 0 0,0-1 1,0 1-1,0 0 0,0 0 1,-1 1-1,1-1 0,-1 1 1,1 0-1,-1 0 1,0 0-1,0 0 0,1 0 1,-1 1-1,0 0 0,0 0 1,1 0-1,-1 0 1,0 0-1,0 1 0,1 0 1,-1 0-1,0 0 0,1 0 1,-1 0-1,1 1 1,-1-1-1,1 1 0,0 0 1,-5 4-1,2 1 0,0 1 0,1-1 0,0 1 0,1 0 0,0 1 0,0-1 0,0 1 0,1 0 0,1-1 0,-1 1 0,1 1 0,0 10 0,-2 21 0,1 57 0,3-84 0,0-3 0,-1 0 0,1 0 0,1 1 0,0-1 0,0 0 0,5 16 0,-5-24 0,1 1 0,-1-1 0,0 0 0,1-1 0,0 1 0,0 0 0,0 0 0,0-1 0,0 1 0,0-1 0,1 0 0,-1 0 0,1 0 0,0 0 0,0 0 0,-1 0 0,1-1 0,0 1 0,0-1 0,0 0 0,1 0 0,-1 0 0,4 0 0,1 1 0,0 0 0,0-1 0,1 0 0,8-1 0,-15 0 0,0 0 0,1 0 0,-1 0 0,0-1 0,1 1 0,-1-1 0,0 0 0,1 1 0,-1-1 0,0 0 0,0 0 0,0 0 0,0-1 0,0 1 0,0 0 0,0-1 0,-1 1 0,1-1 0,3-3 0,2-8 0,0 0 0,-1-1 0,0 1 0,-1-1 0,-1 0 0,0 0 0,-1-1 0,3-24 0,-2-125 0,-4 117 0,0 47 0,0 1 0,-1-1 0,1 0 0,0 0 0,0 0 0,0 0 0,-1 0 0,1 1 0,0-1 0,0 0 0,0 0 0,-1 0 0,1 0 0,0 0 0,0 0 0,-1 0 0,1 0 0,0 0 0,0 0 0,-1 0 0,1 0 0,0 0 0,0 0 0,-1 0 0,1 0 0,0 0 0,0 0 0,-1 0 0,1 0 0,0-1 0,0 1 0,0 0 0,-1 0 0,1 0 0,0 0 0,0 0 0,0-1 0,-1 1 0,1 0 0,0 0 0,0 0 0,0-1 0,0 1 0,0 0 0,0 0 0,-1-1 0,1 1 0,0 0 0,-3 14 0,0 0 0,0 0 0,2 0 0,0 1 0,0-1 0,3 22 0,-2-4 0,0-13 0,0 2 0,0 0 0,1 0 0,7 32 0,-7-48 0,0 0 0,0 0 0,1 0 0,0-1 0,0 1 0,0-1 0,0 1 0,1-1 0,0 0 0,0 0 0,0 0 0,0 0 0,1 0 0,-1-1 0,1 0 0,0 1 0,0-2 0,0 1 0,0 0 0,7 2 0,-8-3 0,0-1 0,1 0 0,-1 0 0,0 0 0,0 0 0,1-1 0,-1 1 0,0-1 0,1 0 0,-1 0 0,0 0 0,1-1 0,-1 1 0,1-1 0,-1 1 0,0-1 0,0 0 0,0-1 0,1 1 0,-1 0 0,0-1 0,-1 0 0,1 1 0,0-1 0,0-1 0,-1 1 0,1 0 0,-1 0 0,0-1 0,4-5 0,3-5 0,-1-1 1,0 0 0,-1 0-1,0-1 1,4-16 0,-8 22 0,36-109 26,10-26-27,-43 135-14,-3 17 3,-1 23 2,-2-26 11,2 112-2,8 119 0,-10-235 0,0-1 1,0 1-1,0 0 1,0-1-1,1 1 1,-1 0-1,0-1 1,0 1-1,1-1 1,-1 1-1,0 0 1,1-1-1,-1 1 1,0-1-1,1 1 0,-1-1 1,1 1-1,-1-1 1,1 1-1,-1-1 1,1 0-1,-1 1 1,1-1-1,-1 0 1,1 1-1,0-1 1,-1 0-1,1 0 1,-1 0-1,1 1 1,0-1-1,-1 0 0,1 0 1,0 0-1,-1 0 1,1 0-1,0 0 1,-1 0-1,1 0 1,0 0-1,-1-1 1,1 1-1,-1 0 1,1 0-1,0-1 1,-1 1-1,1 0 0,-1-1 1,1 1-1,-1 0 1,1-1-1,-1 1 1,1-1-1,-1 1 1,1-1-1,0 0 1,7-9-2,0-1 0,-1 0 0,0 0 0,-1-1 0,0 0 0,7-24 0,4-4-14,-14 32 14,24-53-5,2 0-1,56-85 0,-74 136 9,-4 16 2,-3 22 5,-4-21-8,13 119 15,-4 193 0,-9-314 42,0 0 0,-1-1 1,0 1-1,0 0 0,0 0 0,0-1 1,-4 10-1,4-12-202,0-1 1,-1 1 0,1 0-1,0 0 1,-1 0 0,1-1-1,-1 1 1,0-1-1,-2 3 1,-14 3-4414</inkml:trace>
</inkml:ink>
</file>

<file path=ppt/ink/ink15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29"/>
    </inkml:context>
    <inkml:brush xml:id="br0">
      <inkml:brushProperty name="width" value="0.05" units="cm"/>
      <inkml:brushProperty name="height" value="0.05" units="cm"/>
      <inkml:brushProperty name="color" value="#FFFFFF"/>
    </inkml:brush>
  </inkml:definitions>
  <inkml:trace contextRef="#ctx0" brushRef="#br0">0 50 31006,'0'0'1732,"9"0"-1703,22-1-29,56-12 0,-5 1 0,32-5 0,-110 16 0,-3-1-5,-12-1-1044,-1 2-3612</inkml:trace>
</inkml:ink>
</file>

<file path=ppt/ink/ink1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8"/>
    </inkml:context>
    <inkml:brush xml:id="br0">
      <inkml:brushProperty name="width" value="0.05" units="cm"/>
      <inkml:brushProperty name="height" value="0.05" units="cm"/>
      <inkml:brushProperty name="color" value="#FFFF00"/>
    </inkml:brush>
  </inkml:definitions>
  <inkml:trace contextRef="#ctx0" brushRef="#br0">46 258 31967,'0'0'752,"14"0"-709,-10 0-43,0 0 0,-1 0 0,1-1 1,0 1-1,0-1 0,0 0 1,-1 0-1,1-1 0,0 1 0,-1-1 1,0 1-1,1-1 0,-1 0 1,0-1-1,0 1 0,0 0 0,4-5 1,-2 2-1,-1-1 0,0 0 0,-1 1 0,1-1 0,-1-1 0,0 1 0,0 0 0,-1-1 0,2-7 0,1-13 0,-1 0 0,-1 0 0,-1-50 0,-2 74 0,0 54 0,-1 34 0,15 138 0,-4-151 0,1 126 0,-11-197 0,-1 1 0,1-1 0,0 0 0,-1 1 0,1-1 0,-1 1 0,1-1 0,-1 0 0,0 1 0,1-1 0,-1 0 0,0 0 0,0 0 0,0 0 0,0 1 0,0-1 0,0 0 0,0-1 0,0 1 0,-1 0 0,1 0 0,0 0 0,0-1 0,-1 1 0,1-1 0,0 1 0,-1-1 0,1 1 0,-1-1 0,1 0 0,-1 0 0,-1 1 0,-9 0 0,0 0 0,-1-1 0,-12-1 0,6 0 0,9 0 0,0 0 0,0-1 0,-13-3 0,-12-3 0,28 7 0,28-2 0,364 6-8,-384-3-72</inkml:trace>
</inkml:ink>
</file>

<file path=ppt/ink/ink15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1"/>
    </inkml:context>
    <inkml:brush xml:id="br0">
      <inkml:brushProperty name="width" value="0.05" units="cm"/>
      <inkml:brushProperty name="height" value="0.05" units="cm"/>
      <inkml:brushProperty name="color" value="#FFFFFF"/>
    </inkml:brush>
  </inkml:definitions>
  <inkml:trace contextRef="#ctx0" brushRef="#br0">1 677 31614,'0'0'932,"0"3"-903,0 4-21,1 0-1,0-1 1,1 1 0,0 0-1,0-1 1,0 1 0,1-1-1,4 8 1,33 54 3,-26-46-11,-13-21-1,-1 0 1,0-1-1,0 1 0,1 0 1,-1-1-1,0 1 0,1-1 1,-1 1-1,1 0 0,-1-1 1,1 1-1,-1-1 0,1 1 1,-1-1-1,1 0 1,-1 1-1,1-1 0,0 1 1,-1-1-1,1 0 0,-1 0 1,1 1-1,0-1 0,0 0 1,-1 0-1,1 0 0,0 0 1,-1 0-1,1 0 0,0 0 1,-1 0-1,1 0 0,0 0 1,-1 0-1,1 0 0,0 0 1,0-1-1,-1 1 1,1 0-1,-1 0 0,1-1 1,0 1-1,-1 0 0,1-1 1,-1 1-1,1-1 0,-1 1 1,1-1-1,-1 1 0,1-1 1,-1 1-1,1-1 0,-1 0 1,0 1-1,1-1 0,-1 1 1,0-1-1,0 0 0,1 0 1,17-44 35,-17 43-36,11-44 11,-2 0 0,-1 0 0,3-78 0,-11-147 5,-3 134-4,2 17-8,-4 698 13,4-561-16,1 0-1,1 1 1,0-1-1,1 0 1,0 0-1,2 0 1,0 0-1,14 28 1,-16-38-1,1-1 1,0 1-1,0-1 1,0 0 0,1 0-1,0-1 1,0 1-1,1-1 1,0 0 0,-1 0-1,2-1 1,-1 0 0,0 0-1,1 0 1,0-1-1,0 0 1,0-1 0,0 1-1,0-1 1,0 0-1,1-1 1,9 1 0,-3-1 1,1 0 1,-1-1-1,1-1 1,-1 0 0,0-1-1,1 0 1,-1-1-1,25-9 1,-30 8-2,0-1 0,-1 1 0,0-1 0,0-1 0,0 0 0,-1 0 0,1 0-1,-1-1 1,-1 0 0,1 0 0,-1-1 0,-1 1 0,1-2 0,3-8 0,-2 3 0,-1 0-1,-1 0 1,-1 0 0,0-1 0,0 0-1,-2 0 1,0 0 0,0 0 0,-2-25-1,0 36 1,0 0 0,0 0-1,-1 0 1,1 0 0,-1 0-1,0 0 1,0 0 0,0 1-1,0-1 1,-1 0 0,0 1-1,0-1 1,0 1 0,0-1-1,0 1 1,-1 0 0,1 0-1,-1 0 1,0 0 0,0 0-1,0 1 1,0-1 0,0 1-1,-1 0 1,-3-2 0,-3 0-1,0 1 1,0-1-1,0 2 1,0-1-1,-1 1 1,1 1-1,0 0 1,-16 1-1,25 0 1,0 0 0,0 0 0,0 0 0,0 0 0,0 0-1,1 0 1,-1 1 0,0-1 0,0 0 0,0 1 0,0-1 0,1 0 0,-1 1 0,0-1 0,0 1 0,1-1-1,-1 1 1,0-1 0,1 1 0,-1 0 0,1-1 0,-1 1 0,1 0 0,-1 0 0,1-1 0,-1 1 0,0 1-1,1 1 1,-1 0-1,0 0 1,1-1-1,0 1 1,-1 0-1,1 0 1,0 0-1,1 0 1,0 3-1,0 0 0,0 0 0,0 0 0,1 0 0,0 0 1,0 0-1,1 0 0,0 0 0,4 6 0,-2-6 1,1-1 0,0 0 0,0 0 0,0 0 0,1 0 0,-1-1 0,1 0 0,0-1 0,0 0 0,0 0 0,1 0 0,-1-1 0,1 0 0,10 2 0,6-1 0,0-2 0,-1 0 0,35-3 0,-52 2 0,-1-1 0,0 0 0,1 1 0,-1-2 0,0 1 0,0-1 0,0 1 0,0-1 0,0-1-1,0 1 1,0-1 0,-1 0 0,1 0 0,-1 0 0,0 0 0,0-1 0,0 0 0,-1 0 0,1 0 0,-1 0 0,0 0 0,0-1 0,0 0 0,2-5 0,0-4 2,0 0-1,-1 1 1,-1-2 0,0 1 0,-1 0 0,-1-1-1,0-25 1,-1 39-2,0 0 1,0-1-1,0 1 0,0-1 0,0 1 0,0 0 0,0-1 0,0 1 0,-1 0 1,1 0-1,-1-1 0,1 1 0,-1 0 0,1 0 0,-1-1 0,0 1 0,0 0 1,1 0-1,-1 0 0,0 0 0,0 0 0,0 0 0,0 0 0,0 0 0,0 1 1,-2-2-1,-1 1 0,0 0-1,0 0 1,-1 0 0,1 1 0,0-1 0,0 1 0,-6 0 0,10 0 0,-2 0 0,1 0 0,-1 1 0,1-1-1,-1 0 1,1 0 0,-1 1 0,1-1 0,-1 1 0,1 0 0,-1-1 0,1 1 0,0 0-1,-1 0 1,1-1 0,0 1 0,0 0 0,0 1 0,-1-1 0,1 0 0,0 0-1,1 0 1,-1 0 0,0 1 0,0-1 0,0 1 0,1-1 0,-1 0 0,1 1-1,-1-1 1,1 1 0,-1 1 0,-1 7-1,1-1-1,0 1 0,1 0 1,0 10-1,0-7 1,0 15 0,1 0 1,1 1-1,7 32 1,-7-51-3,1-1 1,0 1-1,0-1 1,1 0-1,0 0 1,1 0-1,-1-1 1,2 0-1,-1 0 0,1 0 1,1 0-1,-1-1 1,9 7-1,-11-11-2,0 1 0,0-1-1,1-1 1,-1 1 0,1 0-1,0-1 1,-1 0 0,1 0-1,0-1 1,0 1 0,0-1-1,0 0 1,0-1 0,1 1 0,-1-1-1,0 0 1,0 0 0,0 0-1,0-1 1,1 0 0,7-2-1,-7 1 8,0-1-1,0 1 1,-1-1 0,1 0-1,-1-1 1,1 1-1,-1-1 1,0 0-1,-1 0 1,1-1-1,-1 0 1,1 1-1,-2-2 1,1 1-1,0 0 1,4-11 0,1-7 1,-1-1 1,-1 0 0,-1 0 0,-2-1 0,4-42 0,-5 36-12,1 0 0,15-54 1,-18 81 6,0 0 0,1 1 0,0-1 0,0 0 0,0 1 0,0-1 0,1 1 0,-1 0 0,1 0 0,0 0 0,-1 0 0,2 0 1,-1 1-1,0-1 0,0 1 0,1 0 0,-1 0 0,1 0 0,0 0 0,6-2 0,-1 2-57,0 0 0,-1 1 0,1 0 0,0 0 0,0 1 0,0 0 0,0 1 0,12 1 0,-21-1 57,1-1 1,0 1-1,-1-1 0,1 1 0,-1-1 1,1 1-1,-1 0 0,1-1 0,-1 1 1,1 0-1,-1-1 0,0 1 0,1 0 1,-1 0-1,0-1 0,1 1 1,-1 0-1,0 0 0,0 0 0,0-1 1,0 1-1,0 0 0,0 0 0,0 0 1,0-1-1,0 1 0,0 0 0,-1 0 1,1 0-1,0-1 0,0 1 1,-1 0-1,1 0 0,0-1 0,-1 1 1,1 0-1,-1-1 0,1 1 0,-2 0 1,-23-1 163,13-1-86,0 1 0,0 1 0,-19 2 0,27-2-72,0 0 0,0 0 0,0 1 0,0 0-1,0-1 1,0 1 0,1 0 0,-1 1 0,0-1-1,1 1 1,0 0 0,0 0 0,-6 6 0,-1 5-5,1 0 1,0 0 0,1 1 0,1 1 0,0-1 0,1 1 0,1 0 0,0 0 0,1 1-1,1-1 1,1 1 0,0 0 0,1 0 0,1 0 0,0 0 0,1-1 0,4 20 0,-3-30 0,-1 1 0,1-1 0,0 1 0,0-1 0,1 0 0,0 0 0,0 0 0,0 0 0,1 0 0,-1-1 0,2 1 0,-1-1 0,0 0 0,1 0 0,0-1 0,0 1 0,1-1 0,-1 0 0,1-1 0,0 1 0,0-1 0,0 0 0,0-1 0,0 0 0,1 0 0,-1 0 0,1 0 0,10 0 0,-9-1 6,-1-1-1,1 0 1,0 0-1,-1-1 1,16-2-1,-21 2-4,1 0 0,-1-1 0,0 1 0,1 0 0,-1-1 0,0 1 0,0-1 0,0 0 0,0 0 0,0 1 0,0-1 0,-1-1 0,1 1-1,-1 0 1,1 0 0,-1 0 0,0-1 0,0 1 0,0-1 0,1-3 0,4-17 3,-1-2-1,-2 1 1,0 0 0,-1-1-1,-1 1 1,-3-27 0,1 3-6,1 16 2,1-2 4,-2 0 0,-9-60 0,8 91-6,-1 10-3,1 15-4,-1 31 5,0-14 3,2 0 0,2-1 0,8 62 0,-8-92-1,1 0 0,1 0 0,0-1 0,0 1 1,0-1-1,1 1 0,0-1 0,1 0 0,-1 0 0,1-1 0,1 1 0,-1-1 1,12 9-1,-12-11 0,1 0-1,-1 0 1,1-1 0,-1 0 0,1 0 0,0 0 0,0-1 0,0 0 0,1 0 0,-1-1 0,0 0 0,1 0-1,-1 0 1,1-1 0,-1 0 0,1 0 0,12-2 0,-17 1 1,1 0 1,0 0-1,0-1 0,-1 1 1,1-1-1,-1 1 0,0-1 1,1 0-1,-1 0 0,0 0 0,0 0 1,0 0-1,0-1 0,-1 1 1,1-1-1,-1 1 0,1-1 1,-1 1-1,0-1 0,0 0 1,0 0-1,1-3 0,3-11 3,-1-1 0,3-24 0,-6 34-3,7-109 0,-7 86 0,1 0 0,1 0 0,13-55 0,-15 84 0,-1-1-1,1 1 1,0 0-1,0-1 1,1 1 0,-1 0-1,0 0 1,1 0-1,0 0 1,-1 0 0,4-3-1,-4 4 1,0 1 0,0-1-1,0 1 1,0-1 0,0 1 0,0-1-1,0 1 1,0 0 0,0-1 0,0 1-1,0 0 1,0 0 0,0 0-1,0 0 1,0 0 0,0 0 0,0 0-1,0 0 1,0 0 0,0 1-1,0-1 1,0 0 0,0 1 0,0-1-1,0 1 1,0-1 0,0 1-1,0-1 1,0 1 0,1 1 0,5 6-1,1 0 1,-2 1 0,0 0 0,0 0-1,0 1 1,-1-1 0,-1 1 0,1 0-1,3 15 1,-2-8 0,4 13 0,-1 1 0,-1 0 0,-2 0 0,-1 1 0,-2 0 0,-1 63 0,-2-76-2,-1 2 16,3-37 3,12-77-16,3 0 0,32-98 0,-44 170-3,-4 16 1,0-1-1,1 0 1,-1 0 0,1 1 0,0-1-1,1 1 1,-1-1 0,1 1-1,0 0 1,6-8 0,-8 13 1,-1 0 0,0-1 0,0 1 0,1 0 0,-1 0 0,0-1 0,0 1 0,1 0 0,-1 0 1,0 0-1,0 0 0,1-1 0,-1 1 0,0 0 0,1 0 0,-1 0 0,0 0 0,1 0 0,-1 0 0,0 0 0,1 0 0,-1 0 0,0 0 0,1 0 0,-1 0 0,0 0 1,1 0-1,-1 0 0,0 0 0,1 1 0,-1-1 0,0 0 0,1 0 0,-1 0 0,0 0 0,0 1 0,1-1 0,6 15 5,-1 24 4,-5-36-9,3 36 0,15 232 0,-20-260 0,1-8 0,0 0 1,-1 1-1,1-1 0,1 0 0,-1 0 0,0 0 1,1 0-1,0 0 0,-1 0 0,3 4 1,-3-7-1,0 0 0,0 0 0,0 0 0,0 0 1,-1 0-1,1-1 0,0 1 0,0 0 0,0 0 1,0 0-1,0 0 0,0-1 0,0 1 1,0 0-1,0 0 0,0 0 0,0 0 0,1-1 1,-1 1-1,0 0 0,0 0 0,0 0 0,0 0 1,0 0-1,0-1 0,0 1 0,0 0 0,0 0 1,0 0-1,1 0 0,-1 0 0,0 0 0,0 0 1,0-1-1,0 1 0,0 0 0,1 0 0,-1 0 1,0 0-1,0 0 0,0 0 0,0 0 0,0 0 1,1 0-1,-1 0 0,0 0 0,0 0 0,0 0 1,0 0-1,1 0 0,-1 0 0,0 0 1,0 0-1,0 0 0,0 0 0,1 0 0,-1 0 1,0 0-1,0 0 0,0 0 0,0 1 0,0-1 1,1 0-1,-1 0 0,12-71-1,31-134-4,-37 184 4,2 0 0,0 1 0,1 0 0,1 0 0,0 0 0,2 2 1,19-26-1,-29 42 1,-1-1 0,1 1 0,0 0 0,0 0 0,0 0 0,0 1 0,0-1 0,0 0 0,1 1 0,-1-1 0,0 1 0,1 0 0,-1 0 0,1 0 0,0 0 0,-1 0 0,1 0 0,0 1 0,-1-1 0,1 1 0,5 0 0,-7 0 0,-1 0 0,1 0 0,-1 1 1,1-1-1,-1 0 0,1 0 0,-1 0 1,0 1-1,1-1 0,-1 0 0,1 1 1,-1-1-1,1 0 0,-1 1 1,0-1-1,1 1 0,-1-1 0,0 0 1,1 1-1,-1-1 0,0 1 0,0-1 1,0 1-1,1-1 0,-1 1 0,0-1 1,0 2-1,3 18 5,-2-14-4,6 66 19,-3 136 1,-5-119-14,1-87-9,-1 0-1,1 0 1,0 0 0,0 0-1,0 1 1,0-1 0,1 0-1,-1 0 1,0 0 0,1 0-1,0 1 1,-1-1 0,1 0 0,0 0-1,0 0 1,0 0 0,0-1-1,1 1 1,-1 0 0,0 0-1,1-1 1,2 4 0,12-3-137</inkml:trace>
</inkml:ink>
</file>

<file path=ppt/ink/ink15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5"/>
    </inkml:context>
    <inkml:brush xml:id="br0">
      <inkml:brushProperty name="width" value="0.05" units="cm"/>
      <inkml:brushProperty name="height" value="0.05" units="cm"/>
      <inkml:brushProperty name="color" value="#FFFFFF"/>
    </inkml:brush>
  </inkml:definitions>
  <inkml:trace contextRef="#ctx0" brushRef="#br0">0 469 32207,'10'-27'555,"-7"720"-550,-16-578-5,38-537 0,-5 160 0,-18 236 3,-2 8-9,1 0 0,0 0 0,2 0 1,0 0-1,11-33 0,-13 50 6,-1 0 0,1-1 0,0 1 0,0 0 0,0 0 0,0 0 0,0 0 0,0 0 0,0 0 0,0 0 0,0 0 0,0 0 0,1 0 0,-1 1 0,0-1 0,0 1 0,1-1 0,-1 1 0,1-1 0,-1 1 0,0-1 0,1 1 0,-1 0 0,1 0 0,-1 0 0,1 0 0,-1 0 0,1 0 0,-1 0 0,1 1 0,-1-1 0,0 1 0,1-1 0,1 1 0,2 1 0,-1 0 0,1 0 0,-1 0 0,1 0 0,-1 1 0,0-1 0,0 1 0,0 0 0,4 4 0,0 3 0,0 0 0,-1 1 0,0-1 0,-1 1 0,0 1 0,0-1 0,-1 1 0,6 24 0,-6-14 0,0 1 0,-2 0 0,0 0 0,-2 26 0,-1-44 0,0 0 0,0 1 0,-1-1 0,0 0 0,0 0 0,0 1 0,-1-1 0,0 0 0,0 0 0,0-1 0,0 1 0,-1 0 0,0-1 0,0 1 0,0-1 0,-7 6 0,-1 1 0,-2-1 0,1-1 0,-1-1 0,-17 10 0,14-9 0,0 0 0,-24 21 0,39-30 0,1 0 0,0 0-1,-1 0 1,1 0 0,0 1 0,0-1 0,-1 0 0,1 0-1,0 0 1,0 1 0,-1-1 0,1 0 0,0 0 0,0 1-1,-1-1 1,1 0 0,0 0 0,0 1 0,0-1 0,0 0-1,0 1 1,-1-1 0,1 0 0,0 1 0,0-1 0,0 0-1,0 1 1,0-1 0,0 0 0,0 1 0,0-1 0,0 0 0,0 0-1,0 1 1,0-1 0,1 0 0,-1 1 0,0-1 0,0 0-1,0 1 1,0-1 0,0 0 0,1 1 0,-1-1 0,0 0-1,0 0 1,1 1 0,16 3-8,174-4 8,-178-1-1,0 0 0,0 0 0,0-2 0,0 0 0,0 0 0,-1-1 0,23-10 0,-29 11 1,0 0-1,0-1 1,0 0-1,0 0 1,-1 0-1,0 0 1,0-1-1,0 0 1,0 0 0,-1 0-1,0-1 1,0 0-1,0 0 1,-1 0-1,0 0 1,0 0-1,2-7 1,0-13 0,0-1 0,-2 1 0,-1-1 0,-2 1 0,-2-34 0,0-4 0,2 48 1,0 0-1,-2 0 1,0 0-1,-7-26 1,9 42-1,0 0 0,0-1 0,0 1 0,0 0 0,0-1 0,0 1 1,0 0-1,0-1 0,0 1 0,0 0 0,0-1 0,0 1 0,0 0 0,0 0 1,-1-1-1,1 1 0,0 0 0,0-1 0,0 1 0,0 0 0,-1 0 0,1-1 1,0 1-1,0 0 0,-1 0 0,1 0 0,0-1 0,-1 1 0,1 0 0,0 0 1,0 0-1,-1 0 0,1 0 0,0 0 0,-1 0 0,1-1 0,0 1 0,-1 0 1,1 0-1,0 0 0,-1 0 0,1 0 0,0 0 0,-1 1 0,1-1 0,0 0 1,-1 0-1,1 0 0,0 0 0,0 0 0,-1 0 0,1 0 0,0 1 0,-1-1 1,1 0-1,0 0 0,0 1 0,-1-1 0,1 0 0,0 0 0,0 1 1,0-1-1,-1 0 0,1 0 0,0 1 0,0-1 0,0 1 0,-12 21 5,5 12-5,2 1 0,1 0 0,1 0 0,3 0 0,3 36 0,-3-49 0,1-12-1,-1 0 0,1 0 0,1 0-1,0 0 1,0 0 0,1-1 0,0 1 0,1-1 0,0 0-1,9 14 1,-10-17 0,1-1 0,1 0 1,-1 0-1,1 0 0,0-1 0,0 1 0,0-1 0,0 0 0,1-1 0,-1 1 0,1-1 0,0 0 0,0-1 0,0 1 0,1-1 0,-1-1 1,8 2-1,48 0-2,-45-3 3,-14 0 0,0 0 0,0-1 0,0 1 1,0-1-1,-1 1 0,1-1 0,0 0 0,-1 0 0,1 0 0,0 0 0,-1 0 1,1-1-1,-1 1 0,0-1 0,0 0 0,1 1 0,1-4 0,0 1 1,-1-1 0,0 1-1,0-1 1,0 1 0,-1-1-1,1 0 1,-1 0-1,2-8 1,0-7 1,0 1 0,-1-1 0,0-36 0,-4-73-2,3-48 0,-2 176 0,0 0 0,0 0 0,1 0 0,-1 0 0,0 0 0,1 0 0,-1 1 0,0-1 0,1 0 0,-1 0 0,1 0 0,0 0 0,-1 1 0,1-1 0,-1 0 0,1 1 0,0-1 0,0 0 0,-1 1 0,1-1 0,0 1 0,0-1 0,0 1 0,0-1 0,0 1 0,0 0 0,0-1 0,-1 1 0,1 0 0,0 0 0,0 0 0,0 0 0,0 0 0,0 0 0,0 0 0,2 0 0,-1 0 1,1 1 0,0-1 0,-1 0 0,1 1 0,-1 0 0,1 0-1,-1-1 1,0 1 0,1 1 0,-1-1 0,0 0 0,0 1 0,1-1-1,1 3 1,2 3 0,0 2-1,0-1 0,-1 0 1,-1 1-1,1 0 1,-1 0-1,-1 1 0,5 14 1,-1 6-2,7 46 1,-11-52 0,-1 1 0,0-1 0,-2 1 0,-5 40 0,-12-21 0,33-125 16,5 1-16,-10 35-5,2 0 1,26-62 0,-37 105 3,-1-1 0,1 0 0,0 1 0,0-1 0,0 1 0,0 0 0,0-1 0,0 1 0,0 0 0,1 0 0,-1 1 0,1-1 0,0 0 0,-1 1 0,1 0 0,6-2 0,-8 2 1,1 1 0,-1-1 0,1 1 0,-1 0 0,1 0 0,-1 0 0,1 0 0,-1 0 0,1 0 0,0 0 0,-1 0 0,1 1 0,-1-1-1,1 1 1,-1-1 0,1 1 0,-1-1 0,0 1 0,1 0 0,-1 0 0,0 0 0,1 0 0,-1 0 0,0 0 0,0 0 0,0 0 0,0 0-1,0 0 1,0 1 0,0-1 0,0 0 0,-1 1 0,2 1 0,3 11 1,0 0 0,-1 1 0,0 0 0,-1 0 0,-1 0 0,0 1 0,-1 29 0,-3-8 2,-1 0-1,-10 43 1,11-73-3,1 0 0,0 0 0,0 0 0,1 0 0,-1 0 0,3 14 0,-2-18 0,1-1 0,0 0 0,0 0 0,-1 1 0,1-1 0,1 0 0,-1 0 0,0 0 0,0 0 0,1 0 0,-1 0 0,1 0 0,0-1 0,-1 1 0,1-1 0,0 1 0,0-1 0,0 1 0,0-1 0,0 0 0,1 0 0,3 1 0,8 3 0,2-1 0,-1-1 0,0 0 0,0-1 0,21 0 0,2-2 0,38-5 0,-69 5-1,-1-1 0,1 0 1,-1-1-1,1 1 0,-1-1 0,0-1 0,0 1 1,1-1-1,-2 0 0,1 0 0,0-1 0,-1 0 1,1 0-1,-1 0 0,0-1 0,-1 1 0,1-1 1,-1 0-1,0 0 0,0-1 0,0 0 0,-1 1 1,0-1-1,0 0 0,3-12 0,1-5-3,-2-1 0,-1 0 0,0 0 0,-2 0 0,-1-41 0,-1 43 3,-1-1 1,-7-34-1,7 49 2,-1 0 1,0 1-1,0 0 1,-1 0-1,0-1 1,0 2-1,-1-1 1,0 0-1,0 1 1,0-1-1,-7-6 1,10 12-2,1 0 0,-1 0 0,0 1 1,1-1-1,-1 0 0,0 0 1,0 0-1,0 1 0,0-1 0,0 0 1,1 1-1,-1-1 0,0 1 1,-1-1-1,1 1 0,0-1 0,0 1 1,0 0-1,0 0 0,0-1 1,0 1-1,0 0 0,0 0 0,-1 0 1,1 0-1,0 0 0,0 1 1,0-1-1,0 0 0,0 0 0,0 1 1,0-1-1,0 1 0,0-1 0,0 1 1,0-1-1,0 1 0,0-1 1,0 1-1,0 0 0,0 0 0,1 0 1,-1-1-1,0 1 0,0 0 1,1 0-1,-1 0 0,1 0 0,-1 0 1,1 0-1,-1 1 0,-3 8 0,0 0-1,0 0 1,1 0 0,-2 14-1,3-17 2,-4 35-1,1-1 0,2 1 0,3 50-1,1-45-1,-2-43 2,1 0-1,0 0 1,1-1-1,-1 1 1,1 0 0,0 0-1,-1 0 1,2-1-1,-1 1 1,0-1-1,1 1 1,0-1-1,0 1 1,0-1-1,0 0 1,0 0-1,0 0 1,1 0 0,0 0-1,0 0 1,-1-1-1,1 0 1,1 1-1,-1-1 1,0 0-1,1 0 1,-1-1-1,6 3 1,2 0 1,-1 0 0,1-1 0,0 0 0,0 0 0,0-2 0,15 2 0,68-3 8,-76-1-9,-15 1 0,1 0-1,0 0 1,0-1 0,0 0 0,0 0-1,0 0 1,0 0 0,-1-1 0,1 1-1,-1-1 1,1 0 0,-1 0 0,0-1-1,1 1 1,-1 0 0,0-1 0,-1 0-1,1 0 1,0 0 0,-1 0-1,0 0 1,1 0 0,-1-1 0,0 1-1,-1-1 1,1 0 0,-1 1 0,0-1-1,1-4 1,3-10-1,-2-1-1,0 0 0,-2 0 1,0-31-1,-1 47 2,0-580 3,0 583-3,0 0 0,0 0 0,0 0 0,0 0 1,0 0-1,0 0 0,0 0 0,0 0 0,0 0 0,-1 1 1,1-1-1,0 0 0,0 0 0,0 0 0,0 0 1,0 0-1,0 0 0,0 0 0,0 0 0,0 0 0,0 0 1,0 0-1,0 0 0,-1 0 0,1 0 0,0 0 1,0 0-1,0 0 0,0 0 0,0 0 0,0 0 1,0 0-1,0 0 0,0 0 0,0 0 0,0 0 0,-1 0 1,1 0-1,0 0 0,0 0 0,0 0 0,-4 14-7,0 249 14,5-153-1,-3-41-6,0-42 0,1 1 0,2-1 0,0 0 0,2 0 0,1 0 0,9 35 0,-12-59 0,1 1 1,-1 0-1,1-1 0,0 0 1,0 1-1,0-1 1,0 0-1,1 0 0,-1 0 1,1 0-1,0-1 1,-1 1-1,1-1 0,1 1 1,-1-1-1,0 0 0,0 0 1,1-1-1,-1 1 1,6 1-1,0-1 1,0 0 0,0-1 0,0 0 0,0 0 0,0-1 0,0 0 0,13-2 0,-19 1-1,-1 0 0,1 1 0,-1-1 0,1 0 0,-1 0 0,0 0 0,1-1 0,-1 1 0,0-1 0,0 1 0,0-1 0,0 0 0,0 1 0,0-1 0,-1 0 0,1 0 0,-1-1 0,1 1 0,-1 0 0,0 0 1,0-1-1,1 1 0,-2-1 0,1 1 0,1-5 0,2-9-1,-1 0 0,-1 0 1,1-18-1,-2 23 0,2-58-10,5-47 9,-7 105 2,1 1 0,1-1 0,-1 1 0,2 0 0,-1 0 0,1 0 0,1 0 0,7-11 0,-10 18 0,1 0-1,-1 1 1,1-1-1,-1 1 1,1-1-1,0 1 1,0 0 0,0 0-1,0 0 1,1 1-1,-1-1 1,0 1-1,1 0 1,-1 0-1,1 0 1,-1 0 0,1 0-1,0 1 1,-1 0-1,1-1 1,-1 1-1,1 1 1,0-1 0,-1 0-1,1 1 1,0 0-1,-1 0 1,0 0-1,1 0 1,-1 1 0,1-1-1,-1 1 1,0 0-1,0 0 1,0 0-1,4 4 1,-2 1 0,0 0 0,-1 0 0,1 1 0,-2 0 0,1 0 0,-1 0 0,0 0 0,-1 0 0,0 1 0,0-1 0,-1 1 0,1 11 0,-1-7 0,-1-1 0,-1 0 0,0 1 0,0-1 0,-1 0 0,-1 0 0,0 0 0,-6 15 0,4-14 2,0 1 0,0-1-1,1 1 1,1 0 0,1 0 0,0 0-1,0 1 1,1 16 0,2-29-2,-1 1 1,1-1-1,-1 0 1,1 1-1,0-1 1,0 0-1,0 0 1,0 0-1,0 0 1,1 1-1,-1-2 1,1 1-1,-1 0 1,1 0-1,0 0 1,-1-1-1,1 1 1,0-1-1,0 1 1,0-1-1,0 0 1,1 0-1,-1 0 1,0 0-1,0 0 1,1 0-1,-1-1 1,4 1-1,7 3 4,1-2 0,0 1 0,26-1-1,-28-1-2,7 0-1,0-1 1,1-1-1,-1 0 1,23-5-1,-36 4 0,0 0 0,0 0 0,0 0 0,-1 0 0,1-1 0,-1 0 0,1 0 0,-1-1 0,0 1 0,-1-1 0,1 0 0,-1-1 0,1 1 0,-1-1 0,0 0 0,-1 1 0,6-11 0,-3 3 0,-1 0 0,0 0 0,-1 0 0,0-1 0,-1 1 0,-1-1 0,2-18 0,-2-91 0,-3 99 0,1 10 0,0 0 0,-2 0 0,0 0 0,0 0 0,-1 1 0,-7-21 0,8 29 0,1 2 0,0-1 0,-1 0 0,1 0 0,-1 0 0,0 1 0,0-1 0,0 1 0,0-1 0,0 1 0,-1 0 0,1 0 0,-1 0 0,0 0 0,1 0 0,-1 1 0,0-1 0,0 1 0,0-1 0,0 1 0,0 0 0,0 1 0,0-1 0,0 0 0,-1 1 0,1 0 0,0 0 0,0 0 0,-1 0 0,1 0 0,0 0 0,-4 2 0,3-1 0,0 1 0,-1 0 0,1 0 0,0 0 0,0 0 0,0 1 0,0 0 0,1-1 0,-1 2 0,1-1 0,0 0 0,-1 1 0,1-1 0,1 1 0,-1 0 0,1 0 0,-1 0 0,1 0 0,0 0 0,-1 5 0,-3 6 0,1-1 0,1 1 0,0 1 0,-3 27 0,2 94 0,5-107 0,0-26 0,0 0 0,0 0 0,1 0 0,-1-1 0,1 1 0,0 0 0,0 0 0,0 0 0,0 0 0,1-1 0,-1 1 0,1 0 0,0-1 0,0 0 0,0 1 0,1-1 0,-1 0 0,1 0 0,0 0 0,0 0 0,0-1 0,0 1 0,0-1 0,0 0 0,1 0 0,-1 0 0,1 0 0,-1-1 0,1 1 0,0-1 0,0 0 0,0 0 0,0 0 0,0-1 0,0 1 0,7-1 0,-4 0 0,1 0 0,0 0 0,-1-1 0,1 0 0,11-3 0,-16 3 0,-1 0 0,1-1 0,-1 1 0,1-1 0,-1 1 0,1-1 0,-1 0 0,0 0 0,0 0 0,0 0 0,0 0 0,0-1 0,0 1 0,-1 0 0,1-1 0,-1 0 0,2-4 0,2-5 0,-1 0 0,0-1 0,-1 1 0,-1-1 0,2-24 0,-4-69 0,-1 54 0,1 47 0,-1-21 0,0 25 0,1 0 0,0 1 0,0-1 0,0 0 0,0 1 0,-1-1 0,1 1 0,0-1 0,0 0 0,-1 1 0,1-1 0,-1 1 0,1-1 0,0 1 0,-1-1 0,1 1 0,-1 0 0,1-1 0,-1 1 0,1-1 0,-1 1 0,0 0 0,1-1 0,-1 1 0,1 0 0,-1 0 0,0 0 0,1-1 0,-1 1 0,0 0 0,0 0 0,0 1 0,0-1 0,0 0-1,1 1 1,-1-1 0,0 1 0,0 0-1,1-1 1,-1 1 0,0 0 0,1-1 0,-1 1-1,1 0 1,-1-1 0,1 1 0,-1 0-1,1 0 1,0 0 0,-1 0 0,1 0 0,0-1-1,0 1 1,-1 0 0,1 0 0,0 0-1,0 0 1,0 0 0,0 0 0,0 1 0,0 35-9,0-31 8,-1 21 1,1-6 0,3 40 0,-2-54 0,0-1 0,1 0 0,0 0 0,0 0 0,0 0 0,0 0 0,1-1 0,0 1 0,0-1 0,8 11 0,-5-10 0,-1 0 0,1-1 0,0 1 0,1-1 0,-1-1 0,1 1 0,0-1 0,0 0 0,1 0 0,-1-1 0,1 0 0,-1-1 0,1 1 0,0-1 0,0-1 0,0 0 0,0 0 0,1 0 0,12-2 0,-19 1 0,0 0 0,0 0 1,-1 0-1,1-1 0,0 1 0,0-1 0,-1 1 0,1-1 1,0 0-1,-1 0 0,1 0 0,-1 0 0,1 0 1,-1 0-1,1 0 0,-1 0 0,0 0 0,0-1 0,0 1 1,1-1-1,-1 1 0,0-1 0,-1 1 0,1-1 1,0 1-1,0-1 0,-1 0 0,1-1 0,2-7 3,0 0 0,-1-1 0,1-18 1,-2 15-1,13-413 22,-15 321-23,1 99 2,-1-8-20,1 14 15,-1 1 0,1-1 0,0 1 1,-1 0-1,1-1 0,0 1 0,-1 0 1,1-1-1,-1 1 0,1 0 0,0 0 1,-1-1-1,1 1 0,-1 0 0,1 0 1,-1 0-1,1 0 0,-1 0 0,1-1 1,-1 1-1,1 0 0,-1 0 0,1 0 0,-1 0 1,0 1-1,1-1 1,-1 0 0,1 0 0,-1 0 0,1 0 0,-1 0 0,1 0 0,-1 0 0,1 0 0,-1 0 0,1 1 0,0-1 0,-1 0 0,1 0 0,-1 0 0,1 1 0,0-1 0,-1 0 0,1 1 0,0-1 0,-1 0 0,1 1 0,0-1 0,-1 0 0,1 1 0,0-1 0,0 1 0,0-1 0,-1 1 0,-2 6 0,0 0 0,0 0 0,1 1 0,0-1 0,1 0 0,-1 1 0,0 10 0,1 64 0,2-49 0,-3 50 0,6 124 0,-2-185 0,1 1 0,1-1 0,1 0 0,1 0 0,1-1 0,19 42 0,-24-59 0,0 1 0,1 0 0,0-1 0,0 1 0,0-1 0,1 0 0,-1 0 0,1-1 0,8 7 0,-9-8 0,1 0 0,0-1 1,0 1-1,0-1 1,0 0-1,0 0 1,0 0-1,0 0 1,0-1-1,0 0 0,0 0 1,8 0-1,-8-1 1,-1 0-1,0 0 1,0-1 0,0 1-1,0-1 1,0 1-1,-1-1 1,1 0 0,0 0-1,-1 0 1,1 0-1,-1-1 1,0 1-1,0-1 1,0 1 0,0-1-1,0 0 1,0 1-1,-1-1 1,0 0-1,1 0 1,-1-1 0,1-4-1,5-12-6,-2 0-1,5-28 1,-10 48 6,9-78 0,-5-131 0,-3 151 0,-7 410 32,6-347-32,0 1 0,1 0 0,-1 0 0,1-1 0,0 1 0,1-1 0,-1 1 0,1-1 0,0 1 0,1-1 0,-1 0 0,1 0 0,0 0 0,0 0 0,1-1 0,-1 1 0,1-1 0,0 0 0,0 0 0,1 0 0,-1 0 0,1-1 0,0 0 0,0 0 0,0 0 0,0-1 0,0 1 0,0-1 0,1-1 0,-1 1 0,1-1 0,0 0 0,-1 0 0,1 0 0,9-1 0,-6 1 0,-1-1 0,1-1 0,0 1 0,-1-2 0,1 1 0,14-5 0,-19 4 0,-1 0 0,1 0 0,-1 0 0,0-1 0,1 1 0,-1-1 0,0 0 0,-1 1 0,1-1 0,0-1 0,-1 1 0,0 0 0,0-1 0,0 1 0,0-1 0,2-7 0,2-4 0,-1-1 0,-1 0 0,0 0 0,-2-1 0,2-23 0,-3-89 0,-3 66 0,2-2 0,-16 174 0,9 81 0,7-167 0,0-18 0,0 0 0,1-1 0,-1 1 0,1 0 0,0-1 0,0 1 0,0-1 0,1 1 0,-1-1 0,1 0 0,0 1 0,0-1 0,1 0 0,-1 0 0,1-1 0,0 1 0,0 0 0,0-1 0,1 0 0,-1 0 0,1 0 0,-1 0 0,1 0 0,0-1 0,0 0 0,1 1 0,-1-2 0,0 1 0,1 0 0,-1-1 0,9 2 0,1 0 0,0-1 0,1-1 0,-1 0 0,0-1 0,29-3 0,-41 3 0,1-1 0,0 0 0,0 0 0,0-1 0,-1 1 0,1 0 0,-1-1 0,1 0 0,-1 1 0,1-1 0,-1 0 0,0 0 0,0 0 0,0-1 0,0 1 0,0 0 0,-1-1 0,1 1 0,-1-1 0,0 0 0,1 1 0,-1-1 0,0 0 0,-1 0 0,1 0 0,0-5 0,3-9 0,-1-1 0,-1 0 0,-1-20 0,-1 36 0,-3-183 0,1 166 0,-1 0 0,0 1 0,-1 0 0,-1 0 0,-1 0 0,-1 0 0,-15-29 0,20 43 0,-1 1 0,1-1 0,-1 1 0,1 0 0,-1 0 0,0 0 0,0 0 0,0 0 0,-1 1 0,1-1 0,-1 1 0,1 0 0,-1 0 0,0 0 0,1 1 0,-1-1 0,0 1 0,0 0 0,0 0 0,-1 0 0,1 1 0,0 0 0,0-1 0,0 1 0,0 1 0,-7 0 0,8-1 0,-1 1 0,1-1 0,0 1 0,0-1 0,0 1 0,0 0 0,0 0 0,0 1 0,0-1 0,0 1 0,0-1 0,0 1 0,1 0 0,-1 0 0,1 0 0,0 0 0,-4 4 0,2 0 0,0-1 0,0 1 0,1 1 0,-1-1 0,1 0 0,1 1 0,-4 11 0,1 4 0,0 0 0,2 0 0,1 0 0,0 27 0,2-34 0,0 0 0,1 1 0,0-1 0,1-1 0,5 20 0,-5-29 0,0-1 0,0 1 0,0-1 0,1 1 0,0-1 0,-1 0 0,2 0 0,-1 0 0,0 0 0,1 0 0,0-1 0,-1 0 0,1 0 0,1 0 0,-1 0 0,0 0 0,1-1 0,-1 0 0,8 3 0,-2-3-2,0 1-1,0-1 1,0-1-1,0 1 1,0-2-1,17 0 1,-18 0-8,-6 0 10,-1 0 0,0-1 0,0 1-1,1 0 1,-1-1 0,0 0 0,0 1-1,0-1 1,0 0 0,0 0 0,0 0 0,0-1-1,0 1 1,0 0 0,0-1 0,-1 1-1,1-1 1,0 1 0,-1-1 0,0 0-1,1 0 1,-1 0 0,0 0 0,1-2-1,3-5 2,-1-1-1,-1 0 0,0 0 0,2-11 0,-2 8 0,21-109 7,-18 85-1,1 1 1,1 0-1,23-58 0,-29 89-8,0 0 0,1 1 0,0-1 0,0 1 1,0 0-1,0 0 0,6-6 0,-8 9 1,0 0 1,0 0-1,0 0 1,0 1-1,1-1 1,-1 0-1,0 0 1,0 1-1,0-1 1,1 1-1,-1-1 1,0 1-1,1 0 1,-1-1-1,0 1 1,1 0-1,-1 0 1,0 0-1,1 0 1,-1 0-1,0 0 1,1 0-1,-1 0 1,0 1-1,1-1 1,-1 1-1,0-1 1,1 1-1,-1-1 1,0 1-1,0-1 1,0 1-1,2 1 1,0 1 0,-1 1 0,1-1 0,0 1 0,-1-1 0,0 1 0,0 0 0,0 0 0,0 0 0,0 0 0,-1 0 0,0 0 0,0 1 0,1 5 0,4 62 0,-5-62 0,1 88 15,-1-36-6,16 107-1,-17-169-8,0 0 0,0 1 0,0-1 0,0 0 0,0 0 0,0 1 0,0-1 0,0 0 0,1 0 0,-1 0 0,0 1 0,0-1 0,0 0 0,0 0 0,1 0 0,-1 1 0,0-1 0,0 0 0,0 0 0,1 0 0,-1 0 0,0 0 0,0 0 0,0 1 0,1-1 0,-1 0 0,0 0 0,0 0 0,1 0 0,-1 0 0,0 0 0,0 0 0,1 0 0,-1 0 0,0 0 0,0 0 0,1 0 0,-1 0 0,0 0 0,0 0 0,1-1 0,-1 1 0,0 0 0,0 0 0,0 0 0,1 0 0,-1 0 0,0 0 0,0-1 0,0 1 0,1 0 0,-1 0 0,0 0 0,0-1 0,0 1 0,0 0 0,1-1 0,2-3 0,0-1 0,-1 0 0,1-1 0,-1 1 0,0 0 0,0-1 0,1-5 0,3-11 0,27-76 0,86-175 0,-116 268 0,20-32 0,-22 35 0,-1 1 0,1 0 0,0 0 0,0 0 0,0 0 0,-1 0 0,1 0 0,0 0 0,0 0 0,1 1 0,-1-1 0,0 0 0,0 0 0,0 1 0,0-1 0,1 1 0,-1-1 0,0 1 0,0 0 0,1-1 0,-1 1 0,0 0 0,1 0 0,-1 0 0,2 0 0,-2 0 0,-1 1 0,1-1 0,-1 0 0,1 1 0,-1-1 0,0 0 0,1 1 0,-1-1 0,0 1 0,1-1 0,-1 1 0,0-1 0,1 1 0,-1-1 0,0 1 0,0-1 0,0 1 0,1-1 0,-1 1 0,0-1 0,0 1 0,0-1 0,0 1 0,0 1 0,4 44 0,-1 1 0,-5 52 0,1-21 0,1 223-5,-1-301-7,1 1 0,0-1 1,-1 0-1,1 0 0,0 0 1,0 0-1,-1 0 1,1 0-1,0 0 0,-1 0 1,1 0-1,0 0 0,-1 0 1,1-1-1,0 1 0,0 0 1,-1 0-1,1 0 0,0 0 1,0 0-1,-1 0 1,1-1-1,0 1 0,0 0 1,-1 0-1,1 0 0,0-1 1,0 1-1,0 0 0,-1 0 1,1-1-1,0 1 0,-18-22-1263</inkml:trace>
</inkml:ink>
</file>

<file path=ppt/ink/ink15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5"/>
    </inkml:context>
    <inkml:brush xml:id="br0">
      <inkml:brushProperty name="width" value="0.05" units="cm"/>
      <inkml:brushProperty name="height" value="0.05" units="cm"/>
      <inkml:brushProperty name="color" value="#FFFFFF"/>
    </inkml:brush>
  </inkml:definitions>
  <inkml:trace contextRef="#ctx0" brushRef="#br0">169 5 32463,'-13'-2'37,"-1"1"-1,1 0 1,0 1-1,-1 0 1,-23 5 0,34-5-36,0 1-1,-1 0 1,1 0 0,0 1 0,0-1 0,0 0-1,0 1 1,0 0 0,1 0 0,-1 0-1,0 0 1,1 0 0,0 1 0,-1-1 0,1 1-1,0-1 1,0 1 0,0 0 0,1 0 0,-1 0-1,1 0 1,-1 0 0,1 0 0,0 0-1,0 0 1,0 1 0,1-1 0,-1 4 0,0-1 0,0 1 1,1-1-1,0 0 0,0 1 1,1 11-1,0-17 0,-1 1-1,1 0 0,0 0 0,-1 0 0,1-1 1,0 1-1,0 0 0,0-1 0,0 1 0,0-1 1,1 1-1,-1-1 0,0 0 0,1 1 0,-1-1 1,1 0-1,-1 0 0,1 0 0,0 0 0,-1 0 1,1 0-1,2 0 0,10 3 2,0 0 1,0-2-1,0 1 0,0-2 0,1 0 1,20-1-1,-33 0-1,1-1-1,-1 1 1,0 0 0,0-1-1,0 0 1,0 1 0,1-1 0,-1 0-1,0 0 1,0 0 0,0 0-1,-1-1 1,1 1 0,0 0-1,0-1 1,-1 1 0,1-1-1,-1 0 1,1 1 0,-1-1 0,0 0-1,1 0 1,-1 0 0,0 0-1,0 0 1,-1 0 0,1 0-1,0-1 1,-1 1 0,1 0-1,-1-4 1,2-6 1,0 0 0,-1-1 0,-1 1 0,-2-18 0,2 28-2,-1 0 0,1 0 0,-1 0 0,0 1 0,1-1 0,-1 0-1,0 1 1,0-1 0,0 1 0,0-1 0,-1 1 0,1-1 0,0 1 0,-1 0 0,1 0 0,-1 0 0,1 0 0,-1 0 0,1 0 0,-1 0-1,0 0 1,0 0 0,1 1 0,-1-1 0,0 1 0,0-1 0,0 1 0,-2 0 0,-1-1-10,0 0 1,-1 1 0,1-1-1,0 1 1,0 1 0,0-1-1,-1 1 1,1 0-1,-9 2 1,11-1-91,0-1 0,0 1 0,0 0 0,0 0 0,1 0 0,-1 1 0,-3 2 0,-20 26-3166</inkml:trace>
</inkml:ink>
</file>

<file path=ppt/ink/ink15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6"/>
    </inkml:context>
    <inkml:brush xml:id="br0">
      <inkml:brushProperty name="width" value="0.05" units="cm"/>
      <inkml:brushProperty name="height" value="0.05" units="cm"/>
      <inkml:brushProperty name="color" value="#FFFFFF"/>
    </inkml:brush>
  </inkml:definitions>
  <inkml:trace contextRef="#ctx0" brushRef="#br0">1 21 32287,'0'0'448,"3"0"-416,33 0-32,16 0 0,4 0 0,-4 0 0,-6 0 0,-13-2 0,-14 2 0,-12-6-48,-7 0-224,-3 0-3426</inkml:trace>
</inkml:ink>
</file>

<file path=ppt/ink/ink15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6"/>
    </inkml:context>
    <inkml:brush xml:id="br0">
      <inkml:brushProperty name="width" value="0.05" units="cm"/>
      <inkml:brushProperty name="height" value="0.05" units="cm"/>
      <inkml:brushProperty name="color" value="#FFFFFF"/>
    </inkml:brush>
  </inkml:definitions>
  <inkml:trace contextRef="#ctx0" brushRef="#br0">0 1 31871,'0'6'560,"4"-6"-432,32 0-80,16 0 0,14 0-16,6 0-16,-4 0 0,-9 0-16,-16 0 0,-17 0 0,-16 0 0,-17 0-64,-42 0-160,-10 0-1393</inkml:trace>
</inkml:ink>
</file>

<file path=ppt/ink/ink15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9"/>
    </inkml:context>
    <inkml:brush xml:id="br0">
      <inkml:brushProperty name="width" value="0.05" units="cm"/>
      <inkml:brushProperty name="height" value="0.05" units="cm"/>
      <inkml:brushProperty name="color" value="#FFFFFF"/>
    </inkml:brush>
  </inkml:definitions>
  <inkml:trace contextRef="#ctx0" brushRef="#br0">2 160 31214,'-1'-11'899,"2"4"-408,9 7-465,6 0-30,431-17 33,-325 13-32,-122 4 3,1 0-1,-1 0 1,1 0 0,-1-1-1,1 1 1,-1 0 0,1 0-1,-1-1 1,0 1-1,1 0 1,-1-1 0,1 1-1,-1 0 1,0-1-1,0 1 1,1-1 0,-1 1-1,0-1 1,1 1-1,-1-1 1,0 1 0,0-1-1,0 1 1,0-1-1,0 1 1,0-1 0,1 1-1,-1-1 1,0 1 0,0-1-1,0 1 1,-1-1-1,1 1 1,0-1 0,0 1-1,0-1 1,-4-20 1,3 17-3,0-1-1,0 1 1,0-1 0,1 0 0,0 1 0,1-10-1,-2-17 3,1 31 0,-1-1 0,1 0 0,-1 1 0,1-1 0,-1 0 0,1 1 0,-1-1 0,1 1 0,-1-1 0,0 1 0,1-1 0,-1 1 0,0-1 0,1 1 0,-1 0 0,0-1 0,0 1 0,1 0 0,-1 0 0,0 0 0,0-1 0,1 1 0,-3 0 0,-22-2 0,20 2 0,-107 0-13,147 2 21,1 3 0,-1 1 0,0 1 0,-1 2 0,66 26 0,-98-35-8,0 1 1,0 0-1,-1-1 1,1 1-1,0 0 1,-1 0-1,1 0 1,0 0-1,-1 0 1,1 0-1,-1 1 0,1-1 1,-1 0-1,0 1 1,0-1-1,0 1 1,0-1-1,0 1 1,0 0-1,0-1 1,0 1-1,0 0 1,-1 0-1,1 0 1,-1-1-1,1 1 1,-1 0-1,0 0 1,0 0-1,0 2 1,0-1-1,-1-1 1,0 1 0,0 0-1,0 0 1,0-1-1,-1 1 1,1-1 0,-1 1-1,1-1 1,-1 0-1,0 0 1,0 1 0,0-1-1,0-1 1,0 1-1,0 0 1,-1 0 0,-3 2-1,-19 8 3,-1 0 0,0-2-1,-28 7 1,-23 9 5,72-24-3,-1 0 0,1 1 0,0 0 0,0 0 0,-7 5 0,11-7-36,-1 0 0,1 1 1,-1-1-1,1 1 1,0-1-1,0 1 0,0-1 1,0 1-1,0 0 0,0-1 1,0 1-1,1 0 1,-1 0-1,0 0 0,1 0 1,0 0-1,-1 0 0,1 3 1,0 7-1803</inkml:trace>
</inkml:ink>
</file>

<file path=ppt/ink/ink15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43"/>
    </inkml:context>
    <inkml:brush xml:id="br0">
      <inkml:brushProperty name="width" value="0.05" units="cm"/>
      <inkml:brushProperty name="height" value="0.05" units="cm"/>
      <inkml:brushProperty name="color" value="#FFFF00"/>
    </inkml:brush>
  </inkml:definitions>
  <inkml:trace contextRef="#ctx0" brushRef="#br0">14 272 31887,'1'-25'116,"-1"14"-5,1 0 1,-1 0-1,-1 0 0,-3-19 0,-2 19-65,3 11-18,2 11-22,1 22 4,1 0 0,1 0 1,2 1-1,2-2 0,18 63 0,33 75-2,46 119 3,-91-261-11,29 47 0,-36-67 0,0 0 0,1 0 0,0-1 0,0 0 0,1 0 0,0 0 0,0-1 0,1 0 0,15 9 0,-22-14 0,-1-1 0,1 1 0,0-1 0,0 0 1,-1 1-1,1-1 0,0 0 0,0 0 0,0 1 0,-1-1 0,1 0 0,0 0 0,0 0 1,0 0-1,0 0 0,-1 0 0,1 0 0,0-1 0,0 1 0,0 0 0,-1 0 0,1-1 0,0 1 1,0 0-1,-1-1 0,1 1 0,0 0 0,0-1 0,-1 0 0,1 1 0,-1-1 0,2 0 1,10-26 6,-9 19-5,106-357 33,-46 136-35,90-191 0,-147 405 6,-4 9-28,-8 17-4,0-1 20,-68 103-637,25-49-1531</inkml:trace>
</inkml:ink>
</file>

<file path=ppt/ink/ink15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43"/>
    </inkml:context>
    <inkml:brush xml:id="br0">
      <inkml:brushProperty name="width" value="0.05" units="cm"/>
      <inkml:brushProperty name="height" value="0.05" units="cm"/>
      <inkml:brushProperty name="color" value="#FFFF00"/>
    </inkml:brush>
  </inkml:definitions>
  <inkml:trace contextRef="#ctx0" brushRef="#br0">1 90 31262,'51'-6'679,"84"-19"0,-70 11-596,126-28-86,-189 42-5,5-2-33,-10 2-177,-12 1-1046,-26-1-4357</inkml:trace>
</inkml:ink>
</file>

<file path=ppt/ink/ink15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45"/>
    </inkml:context>
    <inkml:brush xml:id="br0">
      <inkml:brushProperty name="width" value="0.05" units="cm"/>
      <inkml:brushProperty name="height" value="0.05" units="cm"/>
      <inkml:brushProperty name="color" value="#FFFF00"/>
    </inkml:brush>
  </inkml:definitions>
  <inkml:trace contextRef="#ctx0" brushRef="#br0">66 702 23691,'-13'-18'5347,"7"12"-4748,1-1-1,1 0 0,-1-1 1,1 1-1,-4-12 0,9 30-583,0 1 0,0 0 0,-1 0 0,-2 13 0,0 17-15,12 420 0,-10-100 13,-1-510-10,3-213-6,2 297-13,20-104 1,-17 133 9,2 1 0,1 0 0,2 0 0,25-48 0,-33 74 5,1 0 1,-1 1-1,1 0 1,1 0-1,0 0 1,9-8-1,-14 14 1,1-1-1,0 1 1,0-1 0,0 1-1,0 0 1,0 0-1,0 0 1,0 0 0,0 0-1,0 0 1,0 0-1,1 1 1,-1-1-1,0 1 1,1 0 0,-1 0-1,0 0 1,1 0-1,-1 0 1,0 0 0,1 0-1,-1 1 1,0-1-1,0 1 1,1 0 0,-1-1-1,0 1 1,0 0-1,3 2 1,-1 1 0,1 0 0,-1 0 0,0 0 0,0 0 0,0 1 0,-1 0 0,0-1 0,0 1 0,5 11 0,17 51 0,-20-52-1,-1 0 0,-1 1 0,0-1 0,-1 1 0,-1 0 0,0 0 0,-3 27 0,0-33-1,1-1 1,-1 1-1,-1-1 1,0 0-1,0 0 1,-1 0-1,0-1 1,0 1-1,-1-1 1,0 0-1,-1 0 1,0-1-1,-12 13 1,3-6-3,-1 0 1,0-2-1,0 0 1,-2-1-1,1-1 1,-1 0-1,-1-1 1,1-1-1,-32 8 1,-2 1-136,43-10-49,15-5 111,-6-2 49,51 5-85,96-3 1,-79-3 83,-54 1 40,0-1 0,0 0 0,0-1 0,-1 0 0,1-1 0,-1-1 0,1 0 0,-1-1 0,14-7 0,-20 8 6,1-1 0,-1 1-1,0-2 1,-1 1 0,1 0 0,-1-1-1,0-1 1,0 1 0,-1-1 0,0 1-1,0-2 1,0 1 0,-1 0 0,0-1 0,-1 0-1,4-9 1,-2-5 4,-1-1 0,-1 1 0,0-1 0,-2 1 0,-2-37 0,0 15-11,0 16 3,-8-41 1,5 41 0,-2-40 1,6 48-4,0 20-10,0 0-1,0-1 1,0 1-1,0 0 1,0 0 0,0-1-1,0 1 1,0 0 0,0-1-1,0 1 1,0 0 0,0 0-1,0-1 1,0 1 0,0 0-1,0-1 1,0 1 0,0 0-1,0 0 1,0-1 0,-1 1-1,1 0 1,0 0 0,0-1-1,0 1 1,0 0 0,-1 0-1,1 0 1,0-1 0,0 1-1,-1 0 1,1 0 0,0 0-1,0 0 1,-1-1-1,1 1 1,0 0 0,0 0-1,-1 0 1,1 0 0,-5 5-17,-1 36 17,2-1 1,1 1 0,6 80 0,-2-85 1,0-25-4,-1-1 0,2 1 0,-1-1-1,1 0 1,1 0 0,0 0 0,0 0-1,6 11 1,-7-17-1,0-1 1,0 1-1,1 0 0,-1-1 0,1 0 1,0 0-1,0 0 0,0 0 1,0 0-1,1 0 0,-1-1 0,1 1 1,-1-1-1,1 0 0,0 0 1,0-1-1,0 1 0,0-1 0,0 0 1,0 0-1,0 0 0,8 0 1,-7 0-3,0-1 1,1 0 0,-1 0 0,1 0-1,-1-1 1,0 0 0,1 0 0,-1 0 0,0-1-1,0 0 1,6-2 0,-7 1 7,-1 1 1,0-1-1,0 1 0,0-1 0,0 0 0,-1 0 1,1 0-1,-1 0 0,0-1 0,1 1 1,-2-1-1,1 0 0,0 1 0,-1-1 1,2-6-1,2-12 0,-1-1 0,-1 1 1,0 0-1,-2-1 0,-3-34 0,1 30-4,1-1-1,7-52 1,-6 75-1,0 1 0,0-1 0,1 0-1,0 1 1,0 0 0,0-1 0,0 1 0,1 0 0,-1 0 0,1 0 0,0 0 0,0 1-1,1-1 1,-1 1 0,5-4 0,-5 5 2,0 0-1,0 0 1,1 1 0,-1-1 0,0 1-1,1 0 1,-1 0 0,1 0-1,-1 0 1,1 0 0,-1 1-1,1 0 1,-1-1 0,1 1-1,0 1 1,-1-1 0,1 1-1,-1-1 1,1 1 0,-1 0 0,6 2-1,-6-1 0,1 0 1,-1 0-1,0 0 0,0 1 0,0 0 0,0-1 0,0 1 1,0 0-1,-1 0 0,0 0 0,1 1 0,-1-1 0,0 1 1,-1-1-1,1 1 0,0-1 0,-1 1 0,1 5 1,2 6-2,0 1 1,-2-1 0,2 22 0,-3-16-2,0 0 0,-2 0 0,-5 35 0,4-45 1,-1 0 0,0 0 0,0 0 0,-2-1 0,1 1 1,-1-1-1,0-1 0,-11 16 0,-19 16 0,23-28 5,22-27 17,32-35-74,-21 26 49,-2-1 0,0-1 0,17-30 0,-25 33 8,0 0 1,-2 0-1,0-1 1,-2-1-1,-1 1 1,0-1-1,-2-1 1,-1 1-1,1-34 1,-5 57-6,1 1 1,-1-1-1,1 1 1,-1-1-1,1 1 1,-1-1-1,0 1 1,1 0-1,-1-1 1,0 1-1,1 0 1,-1-1-1,0 1 1,1 0-1,-1 0 1,0-1-1,0 1 1,1 0-1,-1 0 1,0 0-1,0 0 1,1 0-1,-1 0 1,0 0-1,0 1 1,-1-1-1,-21 3 2,20-2-1,-1 1 1,1-1 0,0 1-1,0 0 1,0 0 0,0 1-1,0-1 1,0 1 0,1-1-1,-1 1 1,1 0 0,-1 0 0,1 0-1,0 0 1,0 0 0,1 1-1,-1-1 1,1 0 0,-1 1-1,0 4 1,-3 7 2,1 0 0,1 0 0,-3 26 0,3 124 17,4-93-21,-1-68 0,0-1 1,1 1-1,-1-1 0,1 1 1,-1 0-1,1-1 0,0 0 1,0 1-1,1-1 0,-1 0 1,1 1-1,-1-1 0,1 0 1,0 0-1,1 0 0,-1 0 1,0-1-1,1 1 0,-1-1 1,1 1-1,0-1 0,0 0 0,0 0 1,0 0-1,0 0 0,0-1 1,1 1-1,-1-1 0,0 0 1,1 0-1,3 1 0,13 1 2,0 0-1,0-1 0,0-1 0,30-2 1,-16 0 14,-23 1-13,0-1 1,0-1-1,0 1 1,0-2 0,0 1-1,-1-2 1,1 1-1,-1-1 1,0-1 0,0 0-1,10-7 1,-14 9-1,0-2 0,-1 1-1,1-1 1,-1 1 0,0-2 0,0 1 0,-1 0 0,1-1 0,-1 0-1,0 0 1,-1 0 0,1-1 0,-1 1 0,-1-1 0,1 0 0,-1 1 0,0-1-1,1-11 1,-1 5-1,-1-1 1,0 1-1,-1-1 0,-1 1 0,0-1 0,0 1 0,-2 0 0,0 0 1,0-1-1,-1 2 0,-1-1 0,0 0 0,-7-13 0,11 26-1,-4-10-1,-1 0 0,-1 1-1,0 0 1,0 0 0,0 0-1,-1 1 1,-12-9 0,20 16 0,-1 1 1,0-1 0,1 1 0,-1-1 0,1 1 0,-1 0-1,0-1 1,1 1 0,-1 0 0,0-1 0,1 1 0,-1 0 0,0 0-1,0-1 1,1 1 0,-1 0 0,0 0 0,0 0 0,1 0-1,-1 0 1,0 0 0,0 0 0,1 1 0,-1-1 0,0 0-1,1 0 1,-1 0 0,0 1 0,0-1 0,1 0 0,-1 1-1,1-1 1,-1 1 0,0-1 0,1 1 0,-1-1 0,0 1-1,-9 27-8,9-26 9,-5 36 0,1-1 1,2 1 0,3 68 0,1-47-7,-1-51 6,0 0-1,0-1 1,1 1 0,0 0 0,0-1 0,1 1-1,0-1 1,0 0 0,1 1 0,0-1-1,6 11 1,-6-14-1,1 0 1,0 0-1,-1 0 0,1-1 1,0 1-1,1-1 0,-1 0 0,1 0 1,-1 0-1,1-1 0,0 0 0,0 0 1,0 0-1,0 0 0,0-1 0,0 0 1,9 1-1,15 1-5,0-1 0,0-1 0,0-2 0,33-4 1,-54 3-5,0 1 1,0-1-1,0 0 1,-1-1 0,1 0-1,-1 0 1,1-1-1,-1 0 1,0 0 0,0 0-1,-1-1 1,1 0-1,6-7 1,-5 3 1,-1 0 0,0 0 0,0-1 0,-1 0-1,-1 0 1,1 0 0,-1-1 0,4-14 0,1-13 18,-2 0 1,-1 0-1,-3-1 1,1-56-1,-2-351 127,-3 446-137,0-9 3,0 0 0,0 0-1,-1 0 1,0 1 0,0-1 0,-1 0 0,0 1 0,-1-1 0,-3-8 0,5 16-3,0 0 1,1 0-1,-1 0 0,0 0 1,1 0-1,-1 0 0,0 0 0,0 1 1,0-1-1,0 0 0,0 1 1,0-1-1,0 0 0,0 1 1,0-1-1,0 1 0,0 0 1,0-1-1,0 1 0,-1 0 1,1 0-1,0-1 0,0 1 1,0 0-1,0 0 0,-1 0 1,1 1-1,0-1 0,0 0 1,0 0-1,0 1 0,0-1 1,0 0-1,-1 1 0,-1 0 1,0 1-1,0 1 0,-1-1 1,1 0-1,0 1 1,0-1-1,0 1 1,1 0-1,-1 0 0,-2 5 1,-4 6 0,2 0 1,0 1-1,1 0 0,0 1 0,1-1 1,1 1-1,1 0 0,-3 24 1,-1 137 16,7-152-13,2 21 5,1-1 0,3 0 0,1 0 0,3 0 1,1-1-1,2 0 0,3-2 0,1 1 0,2-2 0,38 62 1,-52-94-15,0-1 1,1 0-1,0 0 1,0 0-1,1-1 1,12 11 0,-15-16-288</inkml:trace>
</inkml:ink>
</file>

<file path=ppt/ink/ink15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46"/>
    </inkml:context>
    <inkml:brush xml:id="br0">
      <inkml:brushProperty name="width" value="0.05" units="cm"/>
      <inkml:brushProperty name="height" value="0.05" units="cm"/>
      <inkml:brushProperty name="color" value="#FFFF00"/>
    </inkml:brush>
  </inkml:definitions>
  <inkml:trace contextRef="#ctx0" brushRef="#br0">215 13 31614,'-13'0'168,"-4"-1"-42,1 1 1,-1 1-1,1 0 0,0 2 0,-26 6 1,37-8-125,1 1 1,0 0 0,0 0-1,0 1 1,0-1-1,0 1 1,0 0-1,0 0 1,1 0 0,0 0-1,-1 1 1,1-1-1,1 1 1,-1 0-1,0 0 1,1 0 0,0 0-1,0 0 1,0 1-1,1-1 1,-1 1 0,1-1-1,0 1 1,-1 5-1,1-2 0,-1 1 0,1 0 0,1 0 0,0 0 0,0 0-1,0 0 1,1 0 0,1 0 0,0 0 0,4 12 0,-4-15-1,1 0 1,-1-1 0,2 0 0,-1 0-1,1 1 1,-1-2 0,1 1-1,0 0 1,1-1 0,-1 0 0,1 0-1,0 0 1,0-1 0,0 1 0,11 4-1,-1-2 2,0 0-1,0-1 1,1 0-1,0-2 1,0 1 0,18 0-1,4-2 8,55-3 0,-87 1-10,-1-1 1,0 1 0,1-1 0,-1 0 0,0-1 0,0 1 0,0-1 0,0 0-1,0 0 1,0-1 0,0 1 0,-1-1 0,1 0 0,-1 0 0,0-1-1,0 1 1,0-1 0,0 0 0,-1 0 0,0 0 0,1-1 0,-1 1-1,-1-1 1,1 0 0,-1 0 0,0 0 0,0 0 0,0 0 0,-1 0 0,0 0-1,0 0 1,0-1 0,0-9 0,-1 7 0,1 0-1,-2-1 1,1 1-1,-1 0 1,0 0-1,-1 0 1,0 0-1,0 0 1,-1 1 0,0-1-1,0 1 1,-1 0-1,0-1 1,0 1-1,-1 1 1,1-1-1,-1 1 1,-1 0-1,0 0 1,1 0 0,-2 1-1,1 0 1,-1 0-1,1 1 1,-1-1-1,0 2 1,-1-1-1,-11-4 1,5 3-1,0 1 0,0 1 0,-1 0 0,1 0 0,-1 1 0,1 1 0,-18 1 0,27 0-3,0 0 1,0 0-1,0 1 0,0-1 1,1 1-1,-1 0 0,0 0 1,0 1-1,1-1 0,-1 1 1,1 0-1,-1 0 0,1 1 1,0-1-1,0 1 0,0 0 1,0 0-1,1 1 0,-1-1 1,1 1-1,0-1 0,-4 7 1,-34 42-241</inkml:trace>
</inkml:ink>
</file>

<file path=ppt/ink/ink1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8"/>
    </inkml:context>
    <inkml:brush xml:id="br0">
      <inkml:brushProperty name="width" value="0.05" units="cm"/>
      <inkml:brushProperty name="height" value="0.05" units="cm"/>
      <inkml:brushProperty name="color" value="#FFFF00"/>
    </inkml:brush>
  </inkml:definitions>
  <inkml:trace contextRef="#ctx0" brushRef="#br0">251 183 31983,'0'-131'736,"0"129"-735,0 0-1,0 0 1,0 0 0,-1 1 0,1-1-1,0 0 1,-1 0 0,0 1 0,1-1 0,-1 0-1,0 1 1,0-1 0,0 1 0,0-1-1,0 1 1,0-1 0,0 1 0,0-1-1,-3-1 1,1 1-1,0 0 1,0 1-1,0-1 0,-1 0 0,1 1 0,-1 0 1,1 0-1,-1 0 0,-4-1 0,-3 1 0,-1 0 0,1 1 0,0 0-1,-1 1 1,-17 3 0,24-3 0,0 1 0,0 0 0,0 0 0,0 0 0,0 1 0,0-1 0,1 1 0,-1 0 0,1 1 0,0-1 0,0 1 0,0 0 0,0 0 0,0 0 0,1 0 0,0 1 0,0-1 0,0 1 0,1 0 0,-1-1 0,1 2 0,-2 8 0,-2 4 0,2 0 0,1 0 0,0 0 0,1 0 0,0 27 0,2-41 0,0-1 0,0 1 0,1 0 0,-1 0 0,1-1 0,-1 1 0,1-1 0,0 1 0,0-1 0,1 1 0,-1-1 0,1 1 0,0-1 0,0 0 0,0 0 0,0 0 0,0 0 0,1 0 0,-1-1 0,1 1 0,0-1 0,0 0 0,0 1 0,0-1 0,0 0 0,0-1 0,0 1 0,1-1 0,4 2 0,8 1 0,0-1 0,0 0 0,0-1 0,0-1 0,23-2 0,-25 1 0,-11 0 0,0 0 0,0-1 0,0 0 0,0 1 0,0-1 0,0 0 0,0-1 0,-1 1 0,1 0 0,0-1 0,-1 1 0,1-1 0,-1 0 0,1 0 0,-1 0 0,0 0 0,0-1 0,0 1 0,0 0 0,0-1 0,-1 0 0,1 1 0,-1-1 0,1 0 0,-1 0 0,0 0 0,0 1 0,1-6 0,2-9 0,0 0 0,-2-1 0,2-27 0,-4 44 0,1-145 0,12 427 0,-13-47 0,0-229 0,0-1 0,0 0 0,-1 0 0,0 1 0,0-1 0,0 0 0,0 0 0,-1 0 0,1 0 0,-1 0 0,0 0 0,0-1 0,-1 1 0,1-1 0,-1 1 0,1-1 0,-1 0 0,-4 4 0,2-4 0,0 0 0,0-1 0,0 1 0,0-1 0,0 0 0,0 0 0,-1 0 0,1-1 0,-1 0 0,1 0 0,-1 0 0,1-1 0,-9 0 0,14 0-1,-1 0 0,0 0-1,0-1 1,0 1 0,0 0 0,1-1 0,-1 1 0,0 0-1,0-1 1,1 1 0,-1-1 0,0 1 0,0-1-1,1 1 1,-1-1 0,1 0 0,-1 1 0,1-1-1,-1 0 1,1 0 0,-1 1 0,1-1 0,-1 0 0,1 0-1,0 0 1,0 1 0,-1-2 0,-4-25-140,5 25 118,-2-25-420</inkml:trace>
</inkml:ink>
</file>

<file path=ppt/ink/ink15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57"/>
    </inkml:context>
    <inkml:brush xml:id="br0">
      <inkml:brushProperty name="width" value="0.05" units="cm"/>
      <inkml:brushProperty name="height" value="0.05" units="cm"/>
      <inkml:brushProperty name="color" value="#FFFFFF"/>
    </inkml:brush>
  </inkml:definitions>
  <inkml:trace contextRef="#ctx0" brushRef="#br0">0 121 28685,'56'2'4075,"-4"1"-4104,54 12 1,1 4 28,1-5 0,165 1 0,-272-15 0,0 0 0,0-1 0,0 1 0,0 0 0,-1 0 0,1 0 0,0-1 0,0 1 0,-1 0 0,1-1 0,0 1 0,0-1 0,-1 1 0,1-1 0,0 1 0,-1-1 0,1 1 0,0-1 0,-1 0 0,1 1 0,-1-1 0,1 0 0,-1 1 0,1-2 0,5-25 0,-5 22 0,-1-1 0,0 1 0,-1 0 0,1 0 0,-1 0 0,0 0 0,0 0 0,-1 0 0,-1-5 0,0 6 0,-1-1 0,1 1 0,-1 0 0,0 0 0,1 0 0,-2 0 0,1 1 0,0-1 0,-1 1 0,-7-4 0,-56-23 2,33 16 9,32 10-8,16 4-3,23 9 3,105 72 10,-133-77-13,-4-1 0,1 0 0,-1 0 0,1 1 0,-1 0 0,0-1 0,0 1 0,-1 0 0,1 1 0,-1-1 0,0 1 0,4 6 0,-6-9 0,0 1 0,-1-1 0,1 1 0,0 0 0,-1-1 0,0 1 0,0-1 0,1 1 0,-1 0 0,-1-1 0,1 1 0,0 0 0,-1-1 0,1 1 0,-1-1 0,0 1 0,0-1 0,0 1 0,0-1 0,0 0 0,-1 1 0,1-1 0,-1 0 0,1 0 0,-4 4 0,-6 4 1,-1 1-1,-23 15 1,-18 18-27,35-27-441,4-4-1411</inkml:trace>
</inkml:ink>
</file>

<file path=ppt/ink/ink15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57"/>
    </inkml:context>
    <inkml:brush xml:id="br0">
      <inkml:brushProperty name="width" value="0.05" units="cm"/>
      <inkml:brushProperty name="height" value="0.05" units="cm"/>
      <inkml:brushProperty name="color" value="#FFFFFF"/>
    </inkml:brush>
  </inkml:definitions>
  <inkml:trace contextRef="#ctx0" brushRef="#br0">1 21 32111,'0'0'18,"0"-1"1,0 0-1,0 0 1,1 0-1,-1 0 1,0 0-1,1 0 1,-1 1-1,1-1 1,-1 0-1,1 0 1,-1 1-1,1-1 1,0 0-1,-1 1 1,1-1-1,0 0 1,-1 1-1,1-1 1,0 1-1,0-1 1,0 1 0,-1 0-1,1-1 1,0 1-1,0 0 1,0 0-1,0-1 1,0 1-1,0 0 1,1 0-1,38-2-79,-28 2 103,161 0-26,-168 0-15,-1 0-1,1 0 0,0 0 0,0 1 1,-1-1-1,1 1 0,-1 1 1,1-1-1,5 3 0,-9-3 0,0 0 0,1 0 0,-1 0 0,0 0 0,0 0 0,0 0 0,0 1 0,0-1 0,0 0 0,0 1 0,0-1 0,-1 0 0,1 1 0,0-1 0,-1 1 0,1 0 0,-1-1 0,0 1 0,1-1 0,-1 1 0,0 0 0,0-1 0,0 1 0,0-1 0,0 1 0,-1 0 0,1-1 0,0 1 0,-2 2 0,1-1 0,0 0 0,0 0 0,-1 0 0,1 0 0,-1 0 0,0 0 0,1 0 0,-1-1 0,-1 1 0,1-1 0,0 1 0,-1-1 0,1 0 0,-1 0 0,-4 3 0,-49 24 0,35-19 0,-17 6 0,29-12 0,0-1 0,0 1 0,0 1 0,0 0 0,1 0 0,-1 0 0,-9 10 0,16-14 0,1 1-1,0-1 1,0 0 0,0 1 0,-1-1-1,2 1 1,-1 0 0,0-1-1,0 1 1,0 0 0,1-1 0,-1 1-1,1 0 1,0 0 0,-1-1-1,1 1 1,0 0 0,0 0 0,0 0-1,0-1 1,0 1 0,0 0-1,1 0 1,-1 0 0,1-1 0,-1 1-1,1 0 1,0-1 0,-1 1-1,1 0 1,0-1 0,0 1 0,0-1-1,0 1 1,1-1 0,0 2-1,6 4 2,0 0-1,0 0 0,1 0 1,17 9-1,-15-9 6,24 14-3,-21-15-3,-2 1 0,1 1 0,-1 0 0,0 1 0,-1 0 0,0 1 0,13 15 0,-22-22 0,0 0 0,0-1 0,0 1 0,-1 0 0,1 0 0,-1 0 0,0 1 0,0-1 0,0 0 0,0 0 0,-1 0 0,1 1 0,-1-1 0,0 0 0,0 1 0,0-1 0,0 0 0,-1 1 0,1-1 0,-2 4 0,0-2 0,-1 0 0,1 0 0,-1-1 0,0 1 0,0-1 0,0 0 0,0 0 0,-1 0 0,0 0 0,0-1 0,-7 6 0,0-1 0,0-1 0,-1-1 1,0 0-1,0 0 0,0-1 0,-1-1 1,1 0-1,-1-1 0,-17 3 1,-40-5 12,68-1-13,0-1 0,1 1 0,-1 0 1,1-1-1,-1 1 0,0-1 0,1 0 0,-1 0 0,1 1 0,-1-1 0,1 0 1,0 0-1,-1 0 0,1-1 0,0 1 0,0 0 0,-1 0 0,1-1 1,0 1-1,0 0 0,1-1 0,-1 1 0,0-1 0,0 0 0,1 1 1,-1-1-1,1 1 0,-1-1 0,1 0 0,0-2 0,-2-8-15,0 1 0,1-1 0,1-14 0,0 19-6,0-6-238</inkml:trace>
</inkml:ink>
</file>

<file path=ppt/ink/ink15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59"/>
    </inkml:context>
    <inkml:brush xml:id="br0">
      <inkml:brushProperty name="width" value="0.05" units="cm"/>
      <inkml:brushProperty name="height" value="0.05" units="cm"/>
      <inkml:brushProperty name="color" value="#FFFFFF"/>
    </inkml:brush>
  </inkml:definitions>
  <inkml:trace contextRef="#ctx0" brushRef="#br0">23 564 32559,'0'0'85,"-4"2"-29,1 1-55,1 0-1,0 1 0,0-1 0,1 1 0,-1-1 1,1 1-1,0 0 0,0 0 0,0-1 0,0 1 1,1 0-1,-1 0 0,1 7 0,0 2 0,0-1 0,1 1 0,2 15 0,-2-26 0,-1 1 0,1-1 0,0 0 0,0 1 0,0-1 0,1 0 0,-1 0 0,0 0 0,1 0 0,-1 0 0,1 0 0,0 0 0,0 0 0,0-1 0,0 1 0,0-1 0,0 1 0,0-1 0,0 0 0,1 0 0,-1 0 0,0 0 0,1 0 0,4 1 0,4 0 0,0 0 1,1-1-1,-1 0 1,13-1 0,-21 0 0,1-1 0,-1 1 0,1-1 0,-1 0 0,1-1 0,-1 1 0,0-1 0,1 1 0,-1-1 0,0 0 0,0 0-1,0 0 1,-1 0 0,1-1 0,0 1 0,-1-1 0,0 0 0,1 0 0,-1 0 0,0 0 0,0 0 0,-1 0 0,1 0 0,-1 0 0,2-5 0,4-11 0,0-1 0,-1-1 0,3-21 0,-8 38-1,6-44 0,2-82 0,-8 88 0,1 1 0,17-80 0,-19 118 0,1-1 0,0 1 0,0-1 0,0 1 0,0 0 0,1-1 0,-1 1 0,1 0 0,0 0 0,0 0 0,0 0 0,0 0 0,0 0 0,1 1 0,-1-1 0,1 1 0,0 0 0,0-1 0,0 1 0,0 0 0,0 1 0,0-1 0,0 1 0,1-1 0,-1 1 0,0 0 0,1 0 0,-1 0 0,1 1 0,0-1 0,-1 1 0,1 0 0,6 1 0,-6-1 1,1-1-2,0 1 0,1 1 0,-1-1 0,0 1 0,0-1 0,7 4 0,-10-4 0,-1 1 0,0-1 0,1 1 0,-1 0 0,0 0 0,0 0 0,0 0 0,0 0 0,0 0 0,0 0 0,0 0 0,0 0 0,0 0 0,0 1 0,-1-1 0,1 0 0,0 1 0,-1-1 0,1 0 0,-1 1-1,1-1 1,-1 1 0,0-1 0,0 1 0,0-1 0,0 1 0,0 2 0,0-3-7,-3 0 11,0-1 0,-1 0 0,1 1 0,0-1-1,0 0 1,-1 0 0,-4-2 0,0 2 1,0 0-4,1 0 0,-1 0 0,0 1 0,1 0 0,-15 4 0,18-4 0,1 1 0,-1 0 0,1 0 0,0 0 0,0 0 0,0 1 0,0-1 0,0 1 0,0 0 0,1-1 0,-1 1 0,1 1 0,-3 4 0,-4 7 0,1 1 0,1 0 0,0 0 0,1 0 0,1 1 0,0 0 0,2 0 0,-2 19 0,-1 23 0,4 59 0,2-102 0,0-8 0,0-1 0,1 0 0,0 1 0,0-1 0,1 0 0,0 0 0,0 0 0,1 0 0,-1 0 0,2 0 0,-1-1 0,1 0 0,0 1 0,0-1 0,0-1 0,1 1 0,0-1 0,0 1 0,1-2 0,-1 1 0,1 0 0,0-1 0,0 0 0,1-1 0,-1 1 0,1-1 0,0 0 0,0-1 0,0 0 0,0 0 0,11 1 0,-5-1 1,1 0 0,0-2 0,0 1 0,17-3 0,-27 1-1,0 1 1,1-1-1,-1 0 1,0-1-1,1 1 1,-1-1-1,0 0 1,0 1-1,0-2 1,-1 1-1,1 0 1,0-1-1,-1 0 1,0 0-1,0 0 1,5-5-1,1-6 1,0-1-1,0 1 1,-2-2-1,1 1 0,-2-1 1,0 0-1,3-19 1,17-119-4,-14 74-8,-11 72 10,0 0 1,1 0 0,0 1-1,1-1 1,0 1 0,0-1 0,1 1-1,4-7 1,-6 11 0,0 0 0,1 0 0,-1 0-1,1 0 1,0 1 0,0-1 0,0 1 0,0 0 0,1 0 0,-1 0-1,0 0 1,1 0 0,-1 1 0,1 0 0,0-1 0,-1 1-1,9-1 1,32 0-5,44 2-1,-66 1 17,-31-1-10,-7 0 3,-1 0 1,-30 5-1,41-3-3,0-1-1,0 1 1,0 1-1,0-1 0,0 1 1,0 0-1,1 0 1,-1 1-1,1-1 1,-9 10-1,4-4 0,2 0 0,-1 1 0,2 1 0,-1-1 0,1 1 0,1 0 0,0 1 0,0-1 0,2 1 0,-7 22 0,6-14 0,1 0 0,2-1 0,0 1 0,1 0 0,0 0 0,4 26 0,-2-41 0,0 1 0,0-1 0,0 0 0,1 1 0,0-1 0,0 0 0,0 0 0,1-1 0,-1 1 0,1 0 0,0-1 0,0 0 0,1 1 0,-1-1 0,1 0 0,0-1 0,0 1 0,1-1 0,-1 0 0,1 0 0,-1 0 0,1-1 0,0 1 0,6 1 0,4 1 0,1 0 0,0-1 0,0-1 0,0 0 0,0-1 0,29-1 0,-40-1 1,-1 0 0,1 0-1,0 0 1,-1-1 0,1 0 0,-1 0-1,1 0 1,-1 0 0,1-1 0,-1 1 0,0-1-1,0-1 1,0 1 0,0 0 0,0-1 0,0 0-1,-1 0 1,1 0 0,-1 0 0,0-1-1,0 1 1,0-1 0,-1 0 0,1 0 0,-1 0-1,0 0 1,0 0 0,0 0 0,0-1 0,-1 1-1,0 0 1,0-1 0,1-6 0,1-14-1,-1 0 1,-2 0 0,0 0 0,-1 0 0,-2 0 0,-5-25-1,5 35 0,-1 0 0,-1 1 0,0-1 0,0 1 0,-2 0 0,0 0 0,0 1 0,-1 0 0,-1 0 0,-20-22 0,27 33 0,-1-1 0,1 1 0,-1 0 0,0 0 0,0 0 0,0 0 0,-1 1 0,1-1 0,0 1 0,-1 0 0,1 0 0,0 0 0,-1 0 0,0 0 0,1 1 0,-8 0 0,9 0 0,0 0 0,0 0 0,-1 1 0,1-1 0,0 1 0,0 0 0,-1 0 0,1-1 0,0 1 0,0 1 0,0-1 0,0 0 0,0 0 0,0 1 0,1-1 0,-1 1 0,0 0 0,1 0 0,-1-1 0,1 1 0,0 0 0,0 0 0,-1 0 0,1 0 0,0 0 0,0 3 0,-4 17 0,1 1 0,1 0 0,1-1 0,1 1 0,1 0 0,4 33 0,-2-46-1,-1 1-1,1 0 1,1 0 0,0-1-1,0 0 1,1 1 0,0-1-1,1-1 1,0 1 0,1-1-1,0 0 1,12 14-1,-13-17 2,2 1-1,-1-1 0,1 0 0,0-1 0,0 1 0,0-2 0,1 1 1,-1-1-1,1 0 0,0 0 0,1-1 0,-1 0 0,1-1 1,-1 0-1,1 0 0,9 0 0,-14-2-1,10 2 5,-1-2 0,1 0 0,22-2 0,-32 1-2,0 0 0,0 0 1,0 0-1,0-1 0,0 1 1,0-1-1,0 0 0,0 0 1,-1 0-1,1-1 0,-1 1 0,0-1 1,1 0-1,-1 0 0,-1 0 1,5-5-1,2-7-1,0-1 0,-1 0 0,-1 0 0,-1-1 0,0 1 0,-1-1 0,-1-1 0,4-30 0,-2-12 0,-2-70 0,-4-99 0,-10 260 0,0 28 0,-3 102 0,12 66 0,2-113 0,-1-110 0,0-1 0,0 1 0,0 0 0,0-1 0,1 1 0,0-1 0,-1 1 0,1-1 0,1 1 0,-1-1 0,0 1 0,1-1 0,0 0 0,0 0 0,0 0 0,0 0 0,0 0 0,0 0 0,1 0 0,0-1 0,-1 0 0,1 1 0,0-1 0,0 0 0,0 0 0,0 0 0,1-1 0,-1 1 0,0-1 0,1 0 0,-1 0 0,1 0 0,-1 0 0,1 0 0,0-1 0,-1 0 0,1 0 0,0 0 0,-1 0 0,1 0 0,-1-1 0,1 0 0,6-2 0,-6 2 0,-1 0 0,0-1 0,0 1 0,0-1 0,0 0 0,0 0 0,-1 0 0,1 0 0,-1-1 0,1 1 0,-1-1 0,0 1 0,0-1 0,0 0 0,0 0 0,0 0 0,-1 0 0,1 0 0,-1 0 0,1-5 0,5-11 0,-2-1 0,5-25 0,-6 25 0,9-52-7,10-46-19,-19 102 23,1-1 0,1 1 0,1 0 0,13-25 0,-18 39 3,-1-1-1,0 1 1,1 1 0,0-1-1,-1 0 1,1 0-1,0 0 1,0 1 0,0-1-1,0 1 1,0 0 0,0-1-1,1 1 1,-1 0 0,0 0-1,5-1 1,0 1-2,1 0 0,-1 1 1,0-1-1,10 2 0,1-1 1,-17 0 1,-1 0-1,1 0 1,0 0-1,-1 0 1,1 0-1,-1 0 1,1 0 0,-1 1-1,1-1 1,0 0-1,-1 0 1,1 0-1,-1 1 1,1-1 0,-1 0-1,1 1 1,-1-1-1,1 0 1,-1 1 0,0-1-1,1 1 1,-1-1-1,1 0 1,-1 1-1,0-1 1,1 1 0,-1-1-1,0 1 1,0-1-1,1 1 1,-1 0-1,0-1 1,0 1 0,0-1-1,0 1 1,0-1-1,0 1 1,0 0-1,0-1 1,0 1 0,0-1-1,0 1 1,0 0-1,0-1 1,0 1-1,0-1 1,-1 2 0,1 4-9,-2-5 10,-1 0 0,1 0 0,0-1 1,0 1-1,-1-1 0,1 1 0,0-1 1,-1 0-1,1 0 0,-1 0 0,-3-1 1,1 1-1,2 0-1,-8-1 3,1 2 1,-1-1-1,1 1 0,-17 4 1,23-4-3,0 1-1,0-1 1,1 1 0,-1 0 0,1 0-1,-1 0 1,1 1 0,0-1 0,0 1-1,0 0 1,0 0 0,0 0 0,0 0-1,1 0 1,-3 5 0,-1 2-1,2 0 1,-1 0-1,1 0 1,0 1-1,1-1 0,1 1 1,0 0-1,-1 12 1,-1 93 6,4-85-5,0-26-2,0 1 1,1-1-1,-1 0 0,1 1 0,0-1 0,1 0 0,-1 1 1,1-1-1,0 0 0,0 0 0,1 0 0,0-1 0,-1 1 1,2-1-1,-1 1 0,0-1 0,5 5 0,-2-5 0,-1 0 0,1 1 0,0-2 0,0 1 0,0-1 0,1 0 0,-1 0 0,1-1 0,-1 1 0,1-2 0,0 1 0,12 1 0,8 0 0,1-1 0,0-1 0,40-3 0,-64 1 1,-1 0-1,1 0 1,0 0-1,-1-1 1,1 0 0,-1 1-1,1-1 1,-1 0 0,0 0-1,1-1 1,-1 1 0,-1-1-1,1 0 1,0 1-1,-1-1 1,1 0 0,-1-1-1,0 1 1,0 0 0,0-1-1,0 1 1,-1-1-1,1 1 1,-1-1 0,0 0-1,0 0 1,0-4 0,3-14 3,-1 1 1,-1-1 0,-2-36-1,0 36-8,-1 1 4,0-1 0,-1 1 0,-1 0 0,-7-23 0,8 35 0,-1-1 0,0 1 0,-1-1 0,0 1 0,-1 0 0,0 1 0,0-1 0,-1 1 0,0 0 0,-14-13 0,17 18 0,0 1 0,-1-1 0,0 1 0,0 0 0,1 1 0,-1-1 0,0 0 0,0 1 0,0 0 0,-1 0 0,1 0 0,-7 0 0,9 1 0,0 0 0,0 0 0,0 0 0,0 0-1,0 0 1,1 0 0,-1 1 0,0-1 0,0 1-1,0-1 1,0 1 0,0-1 0,1 1 0,-1 0-1,0 0 1,0 0 0,1 0 0,-1 0 0,1 1-1,-1-1 1,1 0 0,0 1 0,-1-1 0,1 1-1,0-1 1,0 1 0,0 0 0,-1 3 0,-2 14-5,1 0 1,0 0 0,2 1-1,1-1 1,3 36-1,-3-41 5,1-2 0,0 0 0,1 0 0,0 0 0,1 0 0,0-1 0,1 1 0,0-1 0,1 0 0,0 0 0,1 0 0,0-1 0,0 0 0,1 0 0,1-1 0,16 17 0,-21-24 0,-1 0 0,1-1 0,-1 0 0,1 0 0,0 0 0,-1 0 0,1 0 0,0 0 0,0-1 0,0 1 0,-1-1 0,1 0 0,0 0 0,0 0 0,0 0 0,0-1 0,0 1 0,-1-1 0,1 1 0,0-1 0,0 0 0,-1 0 0,1 0 0,-1-1 0,1 1 0,-1-1 0,1 1 0,-1-1 0,0 0 0,0 0 0,1 0 0,-2 0 0,1 0 0,2-3 0,7-17 0,-1-1 0,-1-1 0,-2 1 0,0-2 0,5-36 0,-7 36 0,0 0 0,2 0 0,0 1 0,2 0 0,11-23 0,-18 43 0,0 1 0,0-1 0,0 1 0,0-1 0,0 1 0,1 0 0,0 0 0,0 0 0,0 0 0,0 1 0,0-1 0,0 1 0,1 0 0,-1 0 0,1 0 0,-1 0 0,1 0 0,0 1 0,0 0 0,0-1 0,0 2 0,0-1 0,0 0 0,0 1 0,0 0 0,0 0 0,0 0 0,0 0 0,0 1 0,0-1 0,0 1 0,0 0 0,4 2 0,1 0 0,0 1 0,-1 0 0,1 1 0,-1 0 0,0 1 0,-1-1 0,1 2 0,-1-1 0,0 1 0,-1 0 0,0 0 0,9 14 0,-9-12 0,0 1 0,-1 1 0,0-1 0,-1 1 0,0 0 0,-1 0 0,3 20 0,-2-1 0,-2 52 0,-2-75 0,-1 1 1,0-1-1,0 0 0,-1 1 1,0-1-1,-1 0 0,1 0 1,-1 0-1,0 0 0,-1 0 1,-5 6-1,-7 18 23,14-27-23,1-1 1,-1 0-1,1 1 1,0-1-1,0 1 1,0-1-1,1 1 1,-1 0-1,1-1 1,0 1-1,0 7 0,1-10 0,-1 1 0,0-1 0,1 1 0,-1-1 0,1 1 0,0-1 0,0 1 0,-1-1 0,1 1 0,0-1 0,0 0 0,0 1 0,0-1 0,1 0 0,-1 0 0,0 0 0,0 0 0,1 0 0,-1 0 0,1 0 0,-1 0 0,1-1 0,-1 1 0,1-1 0,-1 1 0,4 0 0,21 3-16,0-1-1,1-1 1,38-2-1,-30 0-160,37 0-845</inkml:trace>
</inkml:ink>
</file>

<file path=ppt/ink/ink15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01"/>
    </inkml:context>
    <inkml:brush xml:id="br0">
      <inkml:brushProperty name="width" value="0.05" units="cm"/>
      <inkml:brushProperty name="height" value="0.05" units="cm"/>
      <inkml:brushProperty name="color" value="#FFFFFF"/>
    </inkml:brush>
  </inkml:definitions>
  <inkml:trace contextRef="#ctx0" brushRef="#br0">320 553 32639,'0'-23'61,"1"12"-51,-1-1 1,0 1-1,-1-1 0,0 1 1,-1 0-1,-3-13 0,3 21-10,1 0 0,0 0 0,-1 1 0,1-1-1,-1 0 1,0 1 0,0-1 0,0 1 0,0 0-1,0 0 1,0 0 0,-1 0 0,1 0 0,-1 0 0,0 1-1,1-1 1,-1 1 0,0-1 0,0 1 0,0 0-1,0 0 1,0 1 0,0-1 0,0 1 0,0-1-1,0 1 1,-5 0 0,-7-1 0,-1 1 0,-24 3 0,34-2 0,0 1 0,0-1 0,1 1 0,-1 0 0,1 0 0,-1 1 0,1 0 0,0 0 0,0 0 0,-5 4 0,1 1 0,0 0 0,1 0 0,-1 1 0,2 1 0,-1-1 0,1 1 0,1 0 0,0 1 0,0-1 0,1 1 0,0 0 0,1 1 0,0-1 0,1 1 0,1 0 0,-1 0 0,2 0 0,0 0 0,0 0 0,1 0 0,1 0 0,3 23 0,-3-31 0,1 0 0,-1 0 0,1 0 0,0 0 0,0-1 0,0 1 0,1 0 0,-1-1 0,1 0 0,0 1 0,0-1 0,0 0 0,0-1 0,1 1 0,-1 0 0,1-1 0,0 0 0,-1 0 0,1 0 0,0 0 0,0-1 0,0 1 0,5 0 0,4 1 0,0 0 0,-1-1 0,1-1 0,0 0 0,0-1 0,21-1 0,-31 0 0,0 0 0,1 0 0,-1 0 0,0-1 0,0 1 0,-1-1 0,1 0 0,0 0 0,0 0 0,-1 0 0,1 0 0,-1 0 0,0-1 0,0 1 0,0-1 0,0 1 0,0-1 0,0 0 0,-1 0 0,1 0 0,-1 0 0,2-6 0,4-10 0,-1-1 0,5-31 0,-9 38 0,17-109-11,-5 0 1,-3-194-1,-13 299 11,-3 12 0,-2 12 0,6-6 0,-3 6 0,-1 0 0,1 0 0,1 1 0,-1 0 0,1 0 0,1 0 0,-1 0 0,2 0 0,-1 0 0,-1 15 0,-1 95 0,4-101 0,-3 354 0,3-364 0,0 1 0,0 0 0,1 0 0,1-1 0,-1 1 0,1-1 0,0 1 0,1-1 0,-1 0 0,2 1 0,-1-1 0,6 7 0,-7-11 0,0 0 0,1 0 0,0-1 0,-1 1 0,1-1 0,0 0 0,0 0 0,0 0 0,0 0 0,1 0 0,-1-1 0,0 1 0,1-1 0,-1 0 0,1 0 0,-1 0 0,1-1 0,0 1 0,-1-1 0,1 0 0,0 0 0,-1 0 0,1 0 0,0-1 0,-1 0 0,1 1 0,4-3 0,-4 2 0,0-1 0,0 0 0,0 0 0,0 0 0,-1-1 0,1 1 0,-1-1 0,1 0 0,-1 0 0,0 0 0,0 0 0,0 0 0,0-1 0,2-4 0,5-8 0,15-35 0,-24 49 0,52-140-37,-36 91-15,28-59 0,-44 108 50,0 0 0,0 0 0,1 0 0,-1 0 0,0 1 0,1-1 0,-1 0 0,1 1 0,0-1 0,0 1 0,-1-1 0,1 1 0,0 0 0,0 0 0,0 0 0,0 0 0,1 0 0,-1 0 0,4 0 0,1 0-15,1 0 0,-1 1-1,0 0 1,13 1 0,-9 0 15,-11-1 1,1 0 1,0 0-1,0 0 1,1 0-1,-1 0 1,0 0-1,0 0 1,0 0-1,0 1 1,0-1 0,0 0-1,0 1 1,0-1-1,0 1 1,0-1-1,0 1 1,0-1-1,0 1 1,0 0-1,0-1 1,0 1-1,-1 0 1,1 0 0,0 0-1,0-1 1,-1 1-1,1 0 1,0 1-1,-2-1 3,1-1 0,0 1 0,-1-1 1,1 1-1,-1-1 0,1 1 0,-1-1 0,0 0 0,1 1 0,-1-1 0,1 0 0,-1 0 0,0 1 0,1-1 1,-1 0-1,0 0 0,1 0 0,-1 0 0,0 0 0,1 0 0,-2 0 0,-3 1 24,-6 2-19,1-1-1,-1 1 1,1 1 0,0 0-1,0 0 1,1 1 0,-1 0-1,1 1 1,0 0-1,1 1 1,-1 0 0,1 0-1,1 0 1,-1 1 0,1 0-1,1 1 1,-1 0-1,1 0 1,1 0 0,0 0-1,0 1 1,1 0 0,0 0-1,1 0 1,0 1-1,-2 14 1,2-13-7,2 1 0,0-1 0,0 1 0,1 0 0,0-1 0,4 19 0,-3-26 0,1 0 0,-1 0 0,1-1 0,0 1 0,1 0 0,-1-1 0,1 0 0,0 1 0,0-1 0,0 0 0,1-1 0,-1 1 0,1-1 0,0 1 0,0-1 0,0 0 0,0 0 0,5 2 0,7 3 2,0-1-1,0-1 1,0 0 0,1-1-1,0 0 1,0-1 0,0-2 0,0 1-1,1-2 1,22-1 0,-34 1-1,-1-1 0,0-1 0,0 1 0,0-1 1,0 0-1,0 0 0,-1 0 0,1-1 0,0 1 0,0-1 1,-1 0-1,1-1 0,-1 1 0,0-1 0,0 0 0,0 0 1,0 0-1,0-1 0,0 1 0,-1-1 0,0 0 1,0 0-1,0 0 0,0 0 0,-1 0 0,1-1 0,-1 0 1,0 1-1,0-1 0,-1 0 0,0 0 0,0 0 1,1-7-1,1-16 0,-1 0 1,-1 1-1,-4-46 0,1 60-1,0 1 0,0-1 0,-1 1 0,-1 0 0,0-1 0,-1 2 0,0-1 0,-1 0 0,-13-20 0,16 29 0,0-1 0,1 1-1,-1 0 1,0 0 0,0 0 0,-1 1-1,1-1 1,-1 1 0,1 0 0,-1-1-1,0 2 1,0-1 0,0 0 0,0 1-1,0 0 1,0 0 0,0 0 0,0 0-1,0 1 1,-1-1 0,-7 1 0,10 0-1,0 0 1,0 1-1,-1-1 1,1 0-1,0 1 1,0-1-1,0 1 1,0-1-1,0 1 1,1 0-1,-1 0 1,0 0-1,0 0 1,0 0-1,1 1 1,-1-1-1,1 0 1,-3 4-1,1-2 0,1 0 0,0 1 0,0 0-1,0-1 1,0 1 0,1 0 0,-1 0 0,1 0-1,-1 5 1,0 10-4,0 0 0,1 0 1,2 27-1,0-22 3,-1-14 2,0 0 0,1 0 0,0-1 0,1 1 0,0 0 0,1-1 0,0 0 0,0 1 0,1-1 0,9 16 0,-10-20 0,1 0 0,0-1 0,0 1 0,0 0 0,0-1 0,1 0 0,-1 0 0,1 0 0,0-1 0,0 0 0,1 0 0,-1 0 0,1 0 0,-1-1 0,1 0 0,0 0 0,0-1 0,9 2 0,1-1 0,0 0 0,23-2 0,-34 0 0,0-1 0,-1 1 0,1-1 0,0 0 0,0 0 0,0 0 0,-1-1 0,1 0 0,-1 0 0,1 0 0,-1 0 0,6-5 0,-2-1 0,-1 0 0,0 0 0,-1-1 0,1 0 0,-2-1 0,1 1 0,-1-1 0,-1 0 0,6-16 0,2-13 0,9-51 0,-9 13 0,-4 0 0,-2-1 0,-9-132 0,3 209 0,0 0 0,0 0 0,0 1 0,1-1 0,-1 0 0,-1 0 0,1 1 0,0-1 0,0 0 0,0 0 0,0 0 1,0 1-1,-1-1 0,1 0 0,0 0 0,-1 1 0,1-1 0,-1 0 0,1 1 0,-1-1 0,1 0 0,-1 1 0,1-1 0,-1 1 0,1-1 0,-1 1 0,0-1 0,1 1 0,-1 0 0,0-1 0,1 1 0,-1-1 0,0 1 1,0 0-1,1 0 0,-1 0 0,0-1 0,0 1 0,0 0 0,1 0 0,-1 0 0,0 0 0,0 0 0,0 0 0,1 1 0,-1-1 0,0 0 0,0 0 0,1 1 0,-1-1 0,0 0 0,0 1 0,1-1 0,-1 0 0,0 1 0,1-1 1,-1 1-1,1-1 0,-2 2 0,-1 3-1,0 0 1,1 0 0,-1 1 0,1-1-1,0 1 1,1 0 0,-1-1 0,1 1-1,0 0 1,0 12 0,-1-8 0,-5 89 6,6 134 1,2-107-4,-1-103-3,-1-6 0,1 0 0,1-1 0,0 1 0,2-1 0,5 24 0,-7-36 0,1 1 0,0-1 0,0 1 0,0-1 0,1 0 0,0 0 0,-1 0 0,2 0 0,-1-1 0,0 1 0,1-1 0,-1 0 0,1 0 0,0 0 0,0 0 0,0-1 0,0 1 0,1-1 0,-1 0 0,1 0 0,-1-1 0,1 1 0,5 0 0,2 0 0,0 1 0,0-2 0,0 1 0,0-2 0,13 0 0,-20 0 0,-1-1 0,1 1 0,-1-1 0,1 0 0,-1-1 0,1 1 0,-1-1 0,0 0 0,1 0 0,-1 0 0,0 0 0,0-1 0,-1 1 0,1-1 0,0 0 0,2-4 0,4-5 0,-1-1 0,-1 1 0,0-2 0,0 1 0,-2-1 0,0 0 0,8-26 0,-2-9 0,7-53 0,-14 64 0,2 0 0,23-72 0,-28 106-1,0 0 1,0-1-1,0 1 0,0 0 1,1 0-1,0 1 0,0-1 1,0 1-1,0-1 0,0 1 1,5-4-1,-6 6 1,0 0-1,0-1 1,0 1 0,0 1-1,1-1 1,-1 0 0,0 0 0,0 1-1,0 0 1,1-1 0,-1 1-1,0 0 1,1 0 0,-1 0-1,0 0 1,0 0 0,1 1-1,-1-1 1,0 1 0,0-1-1,0 1 1,1 0 0,-1 0 0,0 0-1,3 2 1,1 2 0,0 0 0,0 0 0,0 1 0,-1 0 0,0 0 0,0 0 0,-1 0 0,1 1 0,-1 0 0,-1 0-1,1 0 1,-1 0 0,3 13 0,2 6 1,-1 0 1,5 49-1,-8-23 5,-3 81 1,-2-126-7,0 0 1,0 1-1,-1-1 1,1 0-1,-2 0 0,1 0 1,-1 0-1,0 0 1,0 0-1,-1-1 0,0 0 1,0 0-1,0 0 1,-1 0-1,0 0 0,0-1 1,-1 0-1,1 0 1,-1 0-1,0-1 0,-9 5 1,2-2 1,0 0 0,0-1 0,0-1 0,-1 0 0,0-1 0,0-1 1,0 0-1,-1 0 0,1-2 0,-17 1 0,28-2-2,1-1 0,-1 1 0,1 0 0,-1-1 0,1 0 0,0 1 0,-1-1 0,1 0 0,0 0 0,0 0 0,0 0 0,0-1 0,0 1 0,0-1 0,0 1 0,0-1 0,0 0 0,1 1 0,-1-1 0,0 0 0,1 0 0,0 0 0,0 0 0,-1-1 0,1 1 0,0 0 0,1 0 0,-1-1 0,0 1 0,1-1 0,-1 1 0,1-4 0,-3-11 0,2-1-1,0 1 1,3-30-1,-1 22-2,1 6-2,0 0 1,1 1 0,0-1 0,2 1-1,0-1 1,1 1 0,1 1 0,1-1-1,16-26 1,-23 43 4,-1-1 0,1 1 0,0-1 0,0 1 1,0 0-1,0-1 0,0 1 0,0 0 0,0 0 0,1 0 0,-1 0 0,0 0 0,1 0 1,-1 0-1,1 0 0,-1 0 0,4-1 0,-4 2 0,0 0 0,0 1 1,0-1-1,0 0 0,0 0 0,0 0 0,0 1 1,0-1-1,0 0 0,0 1 0,0-1 0,0 1 1,0-1-1,-1 1 0,1-1 0,0 1 0,0 0 1,0-1-1,-1 1 0,1 0 0,0 1 1,5 5 0,-1 1 1,0 1 0,-1-1 0,7 18-1,-6-13 0,6 11 2,1 0 1,1-1-1,1-1 1,1 0-1,1-1 1,1 0-1,1-1 0,31 26 1,-36-35-4,1 0 0,0-2 0,1 0 0,0 0 0,1-1 0,0-1 0,0-1 0,0 0 1,1-1-1,0-1 0,0-1 0,0 0 0,0-1 0,19 0 0,-34-2 0,-1 0-1,1 0 1,0-1 0,0 1 0,0 0-1,0-1 1,0 1 0,-1-1 0,1 0-1,0 1 1,0-1 0,-1 0 0,1 0-1,-1 0 1,1 0 0,-1-1 0,1 1-1,-1 0 1,0 0 0,1-1-1,-1 1 1,0-1 0,0 0 0,1-2-1,1-3-24,0 1 0,-1-1-1,0 0 1,3-14-1,-5 19 19,7-53-444</inkml:trace>
</inkml:ink>
</file>

<file path=ppt/ink/ink15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01"/>
    </inkml:context>
    <inkml:brush xml:id="br0">
      <inkml:brushProperty name="width" value="0.05" units="cm"/>
      <inkml:brushProperty name="height" value="0.05" units="cm"/>
      <inkml:brushProperty name="color" value="#FFFFFF"/>
    </inkml:brush>
  </inkml:definitions>
  <inkml:trace contextRef="#ctx0" brushRef="#br0">0 24 32351,'0'0'224,"29"0"-160,21 0 0,18 0-32,4 0-32,0 0 0,-3 0 32,-13 0-32,-10 0 0,-10-3 0,-17-3-32,-12 0 0,-7-3-128</inkml:trace>
</inkml:ink>
</file>

<file path=ppt/ink/ink15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09"/>
    </inkml:context>
    <inkml:brush xml:id="br0">
      <inkml:brushProperty name="width" value="0.05" units="cm"/>
      <inkml:brushProperty name="height" value="0.05" units="cm"/>
      <inkml:brushProperty name="color" value="#E71224"/>
    </inkml:brush>
  </inkml:definitions>
  <inkml:trace contextRef="#ctx0" brushRef="#br0">510 17 31454,'-5'-3'85,"0"1"0,0 0 0,-1 0 0,1 0 0,-1 0 0,1 1 0,-1 0 0,1 0-1,-1 1 1,0-1 0,1 1 0,-1 0 0,-8 2 0,-3-2-60,0 1-21,1 1-1,0 0 1,0 1-1,1 1 1,-1 0-1,1 1 0,0 1 1,0 0-1,0 1 1,1 1-1,0 0 1,0 1-1,1 1 1,1 0-1,-1 0 0,2 1 1,-18 21-1,14-14-2,1 0 0,1 1 0,1 0 0,0 1 0,2 0-1,0 1 1,1 0 0,2 1 0,0 0 0,1 0-1,-6 45 1,9-42 4,2 0 0,0 0-1,2 0 1,1 0 0,6 32 0,-5-46-6,0 0 1,1 0 0,0 0 0,1 0 0,0 0 0,1-1 0,0 0 0,1 0 0,0-1-1,0 1 1,1-2 0,0 1 0,11 8 0,-2-4-8,2 0 1,0-1-1,0-1 0,1-1 1,1 0-1,0-2 0,0 0 0,0-2 1,1 0-1,0-1 0,0-2 1,0 0-1,1-1 0,-1-1 1,0-1-1,30-5 0,-10-4-453</inkml:trace>
</inkml:ink>
</file>

<file path=ppt/ink/ink15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10"/>
    </inkml:context>
    <inkml:brush xml:id="br0">
      <inkml:brushProperty name="width" value="0.05" units="cm"/>
      <inkml:brushProperty name="height" value="0.05" units="cm"/>
      <inkml:brushProperty name="color" value="#E71224"/>
    </inkml:brush>
  </inkml:definitions>
  <inkml:trace contextRef="#ctx0" brushRef="#br0">38 124 32095,'3'-14'221,"-1"0"1,0-24-1,-6 490-213,-3-329-8,5-105 0,-1 0 0,0 0 0,-1-1 0,-13 31 0,14-77 0,2-64 0,5-167 0,0 213 0,1 0 0,2 1 0,21-68 0,-26 105 0,2-1 0,-1 0 0,2 1 0,-1 0 0,1 0 0,8-12 0,-10 17 0,0 1 0,0 0 0,0 0 0,0 1 0,1-1 0,-1 0 0,1 1 0,-1 0 0,1 0 0,0 0 0,0 0 0,0 1 0,0 0 0,0-1 0,0 1 0,0 1 0,7-1 0,-4 0 0,-1 0 0,1 1 0,-1 0 0,1 1 0,-1-1 0,1 1 0,-1 0 0,1 1 0,-1 0 0,0 0 0,9 4 0,-10-3 0,0 0 0,-1 1 0,0-1 0,0 1 0,0 0 0,0 0 0,-1 0 0,1 0 0,-1 1 0,0 0 0,0-1 0,-1 1 0,0 0 0,3 7 0,-2-4 0,0 1 0,0-1 0,-1 1 0,0 0 0,0 0 0,-1 0 0,0 0 0,-1-1 0,0 1 0,0 0 0,-1 0 0,0 0 0,-4 11 0,3-12 0,-1 0 0,-1 0 0,1-1 0,-2 0 0,1 1 0,-1-2 0,0 1 0,0 0 0,0-1 0,-1 0 0,0 0 0,0-1 0,-1 0 0,-9 6 0,3-2 0,0-1 0,-1 0 0,0-1 0,-1-1 0,1 0 0,-1-1 0,-1 0 0,1-1 0,-1-1 0,1-1 0,-1 0 0,-17-1 0,33-1 0,-1 0 0,0 0 0,0 0 0,0-1 0,1 1 0,-1 0 0,0-1 0,0 1 0,1-1 0,-1 1 0,0-1 0,1 1 0,-1-1 0,0 1 0,1-1 0,-1 0 0,1 1 0,-1-1 0,1 0 0,-1 1 0,1-1 0,0 0 0,-1 0 0,1 0 0,0 1 0,-1-1 0,1 0 0,0 0 0,0 0 0,0 0 0,0-1 0,0 1 0,0-1 0,-1 1 0,1-1 0,0 1 0,1-1 0,-1 1 0,0-1 0,0 1 0,1-1 0,-1 1 0,0-1 0,1 1 0,0-1 0,-1 1 0,1 0 0,0-1 0,0 1 0,1-2 0,1 1 0,-1 0 0,1 1 0,-1 0 0,1-1 0,0 1 0,0 0 0,0 0 0,-1 0 0,1 1 0,0-1 0,0 1 0,4-1 0,44 2 0,-24 0 0,-23-1 0,0 0 0,0 1 0,0 0 0,0-1 0,0 2 0,0-1 0,0 0 0,-1 1 0,1 0 0,0 0 0,-1 0 0,0 0 0,1 0 0,-1 1 0,0-1 0,0 1 0,0 0 0,-1 0 0,1 0 0,-1 1 0,3 3 0,5 10 0,-1 1 0,0-1 0,7 25 0,-3-8 0,2 2 0,23 38 0,-33-66 0,0 0 0,0 0 0,1 0 0,0 0 0,0-1 0,1 0 0,0-1 0,0 1 0,1-1 0,11 7 0,-16-12-8,-1 0 0,1-1 1,-1 1-1,1-1 0,0 1 0,-1-1 1,1 0-1,0 0 0,4 0 0,1 0-154,5 0-654</inkml:trace>
</inkml:ink>
</file>

<file path=ppt/ink/ink15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10"/>
    </inkml:context>
    <inkml:brush xml:id="br0">
      <inkml:brushProperty name="width" value="0.05" units="cm"/>
      <inkml:brushProperty name="height" value="0.05" units="cm"/>
      <inkml:brushProperty name="color" value="#E71224"/>
    </inkml:brush>
  </inkml:definitions>
  <inkml:trace contextRef="#ctx0" brushRef="#br0">203 76 32639,'2'-5'18,"-1"0"-3,1 0-1,-1 0 1,0 0-1,0 0 1,-1 0 0,1-10-1,-2 14-14,1-1 1,0 1-1,-1 0 0,1 0 0,-1 0 0,1 0 1,-1 0-1,1-1 0,-1 1 0,0 0 1,0 0-1,1 1 0,-1-1 0,0 0 1,0 0-1,0 0 0,0 0 0,0 1 1,0-1-1,0 0 0,0 1 0,-1-1 0,1 1 1,0 0-1,0-1 0,0 1 0,-1 0 1,1-1-1,0 1 0,0 0 0,0 0 1,-1 0-1,-1 1 0,-1-2 0,-1 0 0,0 1 0,0 0 0,1 0 0,-1 0 0,0 1 0,0-1 0,1 1 0,-1 0 0,1 1 0,-1-1 0,1 1 0,-1 0 0,1 0 0,0 0 0,0 0 0,0 1 0,0 0 0,0 0 0,1 0 0,-1 0 0,1 0 0,0 1 0,0 0 0,0 0 0,0-1 0,1 1 0,0 1 0,-1-1 0,-2 8 0,-4 10 0,0 0 0,2 1 0,0 0 0,1 0 0,-3 35 0,0 120 0,9-172 0,0 1 0,1-1 0,-1 0 0,1 1 0,1-1 0,-1 0 0,1 0 0,0 0 0,0 0 0,1 0 0,0 0 0,0-1 0,0 1 0,1-1 0,-1 0 0,1 0 0,7 6 0,-5-6 0,0 0 0,0-1 0,1 0 0,0 0 0,0 0 0,0-1 0,0 0 0,1-1 0,-1 1 0,1-1 0,-1-1 0,1 1 0,13-1 0,-11 0 0,0 0 0,0-1 0,0 0 0,-1-1 0,1 0 0,0-1 0,0 0 0,9-3 0,-15 3 0,0 0 0,0 0 0,-1 0 0,1 0 0,-1-1 0,0 1 0,0-1 0,0 0 0,0 0 0,0 0 0,-1-1 0,1 1 0,-1 0 0,0-1 0,0 0 0,0 1 0,0-1 0,-1 0 0,0 0 0,0 0 0,0 0 0,1-5 0,1-18 0,-1 1 0,-2-39 0,0 30 0,0 35 0,0 0 0,0-1 0,0 1 0,0-1 0,0 1 0,0 0 0,1-1 0,-1 1 0,0 0 0,0-1 0,-1 1 0,1-1 0,0 1 0,0 0 0,0-1 0,0 1 0,0-1 0,0 1 0,0 0 0,-1-1 0,1 1 0,0 0 0,0-1 0,0 1 0,-1 0 0,1-1 0,0 1 0,-1 0 0,1 0 0,0-1 0,-1 1 0,1 0 0,0 0 0,-1 0 0,1-1 0,0 1 0,-1 0 0,1 0 0,0 0 0,-1 0 0,1 0 0,-1 0 0,0 0 0,1 0 0,-1 1 0,0-1 0,1 1 0,-1-1 0,0 1 0,1-1 0,-1 1 0,1 0 0,-1 0 0,1-1 0,-1 1 0,1 0 0,-1 0 0,1-1 0,0 1 0,-1 0 0,1 0 0,0 0 0,0-1 0,-1 1 0,1 0 0,0 1 0,-3 50 0,3 80 0,2-50 0,-2-73 0,3 57 0,-3-61 0,1 1 0,0-1 0,1 0 0,-1 1 0,1-1 0,0 0 0,0 0 0,0 0 0,5 6 0,-7-10-4,1 0-1,-1-1 1,1 1 0,-1-1-1,1 1 1,0-1 0,-1 1-1,1-1 1,-1 0 0,1 1-1,0-1 1,-1 0 0,1 1-1,0-1 1,0 0 0,-1 0-1,1 0 1,0 0 0,-1 1-1,1-1 1,0 0 0,0 0-1,0-1 1,9 1-388</inkml:trace>
</inkml:ink>
</file>

<file path=ppt/ink/ink15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11"/>
    </inkml:context>
    <inkml:brush xml:id="br0">
      <inkml:brushProperty name="width" value="0.05" units="cm"/>
      <inkml:brushProperty name="height" value="0.05" units="cm"/>
      <inkml:brushProperty name="color" value="#E71224"/>
    </inkml:brush>
  </inkml:definitions>
  <inkml:trace contextRef="#ctx0" brushRef="#br0">1 65 32447,'6'-50'277,"-4"46"-238,-1 6-32,0 7-10,12 653 3,-13-649 0,-1 0 0,0-1 0,0 1 0,-1-1 0,-7 22 0,6-26 0,1-10 0,1-12 0,1 13 0,26-610 0,-24 588 0,-2 14 0,0 0 0,1 0 0,0 0 0,0 0 0,1 0 0,0 0 0,0 0 0,1 0 0,1 1 0,-1-1 0,6-8 0,-7 15 0,0 0 0,0 1 0,0-1 0,1 0 0,-1 0 0,0 1 0,1 0 0,-1-1 0,1 1 0,-1 0 0,1 0 0,0 0 0,-1 1 0,1-1 0,4 0 0,45-1 0,-38 2 0,-2 1 0,-1-1 0,0 2 0,0-1 0,0 1 0,0 1 0,-1 0 0,1 1 0,-1 0 0,0 0 0,0 1 0,0 1 0,0-1 0,-1 2 0,0-1 0,0 1 0,-1 0 0,0 1 0,0 0 0,-1 1 0,0-1 0,0 1 0,8 15 0,-13-19 0,1-1 0,-1 1 0,0 0 0,0-1 0,-1 1 0,0 0 0,1 0 0,-2 0 0,1 0 0,0 0 0,-1 0 0,0 0 0,0 0 0,-1 0 0,1 0 0,-1 0 0,0 0 0,-1 0 0,1 0 0,-1 0 0,0 0 0,0-1 0,0 1 0,-1-1 0,1 0 0,-1 1 0,0-1 0,-1 0 0,1-1 0,-1 1 0,1-1 0,-1 1 0,0-1 0,-6 3 0,-16 9 0,-1-2 0,-40 14 0,4-1 0,57-23 0,1-1 0,-1 2 0,1-1 0,0 0 0,0 1 0,0 0 0,0 0 0,-5 7 0,8-9 0,1-1 0,0 1 0,0-1 0,0 1 0,0 0 0,0 0 0,0 0 0,0 0 0,0-1 0,1 1 0,-1 0 0,1 0 0,0 0 0,-1 0 0,1 0 0,0 1 0,0-1 0,0 0 0,0 0 0,1 0 0,-1 0 0,1 0 0,-1 0 0,1 0 0,-1-1 0,1 1 0,0 0 0,2 3 0,2 0 0,0-1 0,0 1 0,0-1 0,1 0 0,-1-1 0,1 1 0,0-1 0,0 0 0,0-1 0,9 3 0,-10-3 0,16 5 0,2-1 0,36 6 0,-36-8 0,-1 0 0,39 14 0,-61-18 0,1 1 0,0-1 0,-1 0 0,1 0 0,0 1 0,-1-1 0,1 1 0,0-1 0,-1 1 0,1-1 0,-1 1 0,1-1 0,-1 1 0,1-1 0,-1 1 0,1 0 0,-1-1 0,0 1 0,1 0 0,-1-1 0,0 1 0,0 0 0,1 0 0,-1-1 0,0 1 0,0 0 0,0 0 0,0-1 0,0 1 0,0 0 0,0 0 0,0-1 0,0 1 0,0 0 0,-1 0 0,1-1 0,0 1 0,0 0 0,-1 0 0,1-1 0,0 1 0,-1-1 0,1 1 0,-1 0 0,-21 24 0,13-18 0,-2 3 0,-1-1 0,1 0 0,-2-1 0,1 0 0,-1-1 0,-1 0 0,1-1 0,-1 0 0,0-2 0,-24 6 0,22-7 0,-1 0 0,1-2 0,-1 0 0,0-1 0,-19-3 0,35 3 0,0-1 0,0 1 0,0-1 1,0 1-1,1-1 0,-1 1 0,0-1 0,0 0 0,1 0 0,-1 1 1,0-1-1,1 0 0,-1 0 0,1 0 0,-1 0 0,1 0 1,-1 0-1,1 0 0,0 0 0,-1 0 0,1 0 0,0 0 0,0 0 1,0 0-1,0 0 0,0 0 0,0 0 0,0 0 0,0 0 0,0 0 1,0 0-1,0 0 0,1-1 0,0-1-4,-1 1 0,1-1-1,-1 1 1,1-1 0,0 1 0,0-1-1,0 1 1,0 0 0,1-1 0,-1 1-1,1 0 1,-1 0 0,1 0 0,2-2-1,31-16-288</inkml:trace>
</inkml:ink>
</file>

<file path=ppt/ink/ink15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11"/>
    </inkml:context>
    <inkml:brush xml:id="br0">
      <inkml:brushProperty name="width" value="0.05" units="cm"/>
      <inkml:brushProperty name="height" value="0.05" units="cm"/>
      <inkml:brushProperty name="color" value="#E71224"/>
    </inkml:brush>
  </inkml:definitions>
  <inkml:trace contextRef="#ctx0" brushRef="#br0">56 39 31294,'0'-1'76,"0"-1"-1,0 0 1,-1 1-1,1-1 1,1 0-1,-1 1 0,0-1 1,0 0-1,0 1 1,1-1-1,-1 1 1,1-1-1,0 0 1,-1 1-1,1-1 0,0 1 1,0 0-1,0-1 1,1-1-1,1 2-81,0 0-1,0 0 0,0 0 1,1 0-1,-1 1 0,0 0 1,0-1-1,0 1 0,0 0 1,4 1-1,-2-1 44,4 1-37,0 0 0,1 0 0,-1 1 0,0 1 0,1-1 0,-2 1 0,1 1 0,0 0 0,0 0 0,-1 1 0,0 0 0,0 0 0,8 7 0,6 7 0,-1 1 0,-1 0 0,21 29 0,-18-19 0,-1 1 0,-1 1 0,-2 1 0,-2 1 0,-1 1 0,22 69 0,-25-58 0,-3 1 0,-2 0 0,-1 1 0,-3-1 0,-2 52 0,-2-85 0,0 0 0,-2 0 0,0-1 0,0 1 0,-1 0 0,-1-1 0,0 0 0,-1 0 0,-1 0 0,0-1 0,0 1 0,-1-1 0,-1-1 0,0 1 0,-1-2 0,0 1 0,-18 16 0,-34 29-3,-3-2 1,-2-3-1,-90 53 0,107-78-485,11-18-1750</inkml:trace>
</inkml:ink>
</file>

<file path=ppt/ink/ink1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9"/>
    </inkml:context>
    <inkml:brush xml:id="br0">
      <inkml:brushProperty name="width" value="0.05" units="cm"/>
      <inkml:brushProperty name="height" value="0.05" units="cm"/>
      <inkml:brushProperty name="color" value="#FFFF00"/>
    </inkml:brush>
  </inkml:definitions>
  <inkml:trace contextRef="#ctx0" brushRef="#br0">28 77 32111,'0'-2'17,"0"-1"-1,0 1 1,-1 0 0,2-1 0,-1 1 0,0-1-1,0 1 1,1 0 0,-1 0 0,1-1 0,0 1 0,0 0-1,0 0 1,0 0 0,0 0 0,0 0 0,1 0-1,-1 0 1,0 0 0,1 0 0,0 0 0,-1 1 0,1-1-1,0 1 1,0-1 0,0 1 0,0 0 0,0 0 0,0 0-1,0 0 1,1 0 0,-1 0 0,0 1 0,0-1-1,4 0 1,6-2-10,0 0-1,0 0 0,0 1 1,1 1-1,-1 0 0,1 1 1,20 2-1,-31-2-6,1 1 0,-1 0 0,0 0 0,1 0 0,-1 0 0,0 0 0,1 0 0,-1 1 0,0-1 0,0 1 0,0-1 0,0 1 0,-1 0 0,1 0 0,0 0 0,-1 0 0,1 0 0,-1 0 0,0 0 0,0 0 0,0 1 0,0-1 0,0 0 0,0 1 0,0-1 0,0 3 0,1 7 0,1 1 0,-2-1 0,0 0 0,0 14 0,-1-19 0,1 5 0,-1 1 0,0-1 0,-1 1 0,0-1 0,-1 0 0,0 0 0,-1 0 0,0 0 0,-1 0 0,-10 19 0,-5-3 0,-1 0 0,-2-2 0,0-1 0,-2-1 0,-37 30 0,28-25 0,23-20 0,9-9 0,1 0 0,0-1 0,-1 1 0,1 0 0,0 0 0,-1 0 0,1 0 0,-1 0 0,1 0 0,0 0 0,-1-1 0,1 1 0,0 0 0,0 0 0,-1 0 0,1-1 0,0 1 0,-1 0 0,1 0 0,0-1 0,0 1 0,-1 0 0,1-1 0,0 1 0,0 0 0,0-1 0,0 1 0,-1 0 0,1-1 0,0 1 0,0 0 0,0-1 0,0 1 0,0 0 0,0-1 0,0 1 0,0-1 0,0 1 0,0 0 0,0-1 0,0 1 0,0 0 0,0-1 0,1 1 0,-1 0 0,0-1 0,0 0 0,0 0 0,0-8 0,0-1 0,0 0 0,1 0 0,-1-1 0,2 1 0,4-17 0,-5 25 0,-1-1 0,2 1 0,-1 0 0,0-1 0,0 1 0,1 0 0,-1 0 0,1 0 0,-1 0 0,1 0 0,0 0 0,0 0 0,0 1 0,0-1 0,0 1 0,0 0 0,1-1 0,-1 1 0,0 0 0,1 0 0,-1 0 0,1 1 0,-1-1 0,1 0 0,-1 1 0,1 0 0,-1 0 0,1-1 0,2 2 0,-1-1 0,0 0 0,0 1 0,0-1 0,0 1 0,0 0 0,-1 1 0,1-1 0,0 0 0,-1 1 0,1 0 0,-1 0 0,1 0 0,-1 0 0,0 1 0,0-1 0,3 4 0,5 6 0,-1 0 0,16 24 0,1 1 0,-7-12 0,1-2 0,44 37 0,-62-58-8,0 0 0,0-1 0,-1 1 0,1-1 0,1 0 0,-1 0 0,0 0 0,0 0 0,0 0 0,1-1 0,-1 1 0,0-1 0,0 0 1,1 0-1,2-1 0,2 1-94,8 0-565</inkml:trace>
</inkml:ink>
</file>

<file path=ppt/ink/ink15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48"/>
    </inkml:context>
    <inkml:brush xml:id="br0">
      <inkml:brushProperty name="width" value="0.05" units="cm"/>
      <inkml:brushProperty name="height" value="0.05" units="cm"/>
      <inkml:brushProperty name="color" value="#E71224"/>
    </inkml:brush>
  </inkml:definitions>
  <inkml:trace contextRef="#ctx0" brushRef="#br0">1 262 31070,'0'0'1646,"13"0"-1627,410 0-19,-412 0 0,-1 0 0,0-1 0,0 0 0,0-1 0,13-3 0,-20 4 0,-1 1 0,0-1 0,1 0 0,-1 0 0,0-1 0,0 1 0,1 0 0,-1-1 0,0 0 0,0 1 0,-1-1 0,1 0 0,0 0 0,0 0 0,-1 0 0,1 0 0,-1 0 0,0 0 0,0-1 0,0 1 0,0 0 0,0-1 0,0 1 0,-1-1 0,2-4 0,-1-3 0,0-1 0,0 0 0,0 1 0,-2-18 0,1 25 0,-1 0 0,1 1 0,-1-1 0,0 0 0,1 1 0,-1-1 0,0 1 0,-1-1 0,1 1 0,0 0 0,-1-1 0,1 1 0,-1 0 0,0 0 0,0 0 0,0 0 0,0 0 0,-4-3 0,-18-8 0,-1 0 0,-1 1 0,0 2 0,-1 0 0,-28-5 0,19 4 0,46 15 0,0 0 0,-1 1 0,16 9 0,13 8 0,6-5 0,-31-13 0,0 1 0,-1 0 0,0 1 0,0 0 0,0 1 0,-1 0 0,0 1 0,15 13 0,-24-17 0,0-1 0,0 1 0,0 0 0,-1-1 0,0 1 0,0 0 0,0 0 0,0 0 0,-1 0 0,1 0 0,-1 0 0,0 0 0,0 1 0,-1-1 0,0 4 0,0 11 0,0-14 0,-1 1 0,1 0 0,-2 0 0,1 0 0,-1-1 0,1 1 0,-1-1 0,-1 0 0,1 0 0,-1 0 0,0 0 0,0-1 0,-6 5 0,-15 22 0,-22 52-24,31-66-96</inkml:trace>
</inkml:ink>
</file>

<file path=ppt/ink/ink15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49"/>
    </inkml:context>
    <inkml:brush xml:id="br0">
      <inkml:brushProperty name="width" value="0.05" units="cm"/>
      <inkml:brushProperty name="height" value="0.05" units="cm"/>
      <inkml:brushProperty name="color" value="#E71224"/>
    </inkml:brush>
  </inkml:definitions>
  <inkml:trace contextRef="#ctx0" brushRef="#br0">1 10 31454,'0'0'41,"0"-1"-1,0 1 0,1-1 0,-1 1 1,0-1-1,1 1 0,-1-1 0,0 1 1,1-1-1,-1 1 0,0 0 0,1-1 1,-1 1-1,1-1 0,-1 1 0,1 0 1,-1-1-1,1 1 0,-1 0 0,1 0 1,-1-1-1,1 1 0,0 0 1,-1 0-1,1 0 0,-1 0 0,1 0 1,-1 0-1,1 0 0,0 0 0,0 0 1,28 0-238,-19 1 293,133 9-83,3 0 0,11-10 33,-170 0-72,-8 0-183,0 1 0,-41 6-1,13 6-1436</inkml:trace>
</inkml:ink>
</file>

<file path=ppt/ink/ink15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0"/>
    </inkml:context>
    <inkml:brush xml:id="br0">
      <inkml:brushProperty name="width" value="0.05" units="cm"/>
      <inkml:brushProperty name="height" value="0.05" units="cm"/>
      <inkml:brushProperty name="color" value="#E71224"/>
    </inkml:brush>
  </inkml:definitions>
  <inkml:trace contextRef="#ctx0" brushRef="#br0">0 53 30382,'1'-3'211,"-1"0"1,1 0-1,0-1 1,0 1-1,0 0 0,0 0 1,0 0-1,3-4 1,-4 6-193,1-1-1,0 1 1,-1 0 0,1-1 0,0 1-1,0 0 1,0 0 0,0 0 0,0 0-1,0 0 1,0 0 0,1 0 0,-1 0 0,0 0-1,0 1 1,1-1 0,-1 0 0,0 1-1,1-1 1,2 0 0,-4 7 16,-4 219-12,2 144-25,3-364 2,-1-1 0,1 1 0,-1 0 0,1 0 0,0-1 0,1 1 0,-1-1 0,1 1 0,3 4 0,-4-7 0,0 0 0,0-1 0,0 1 0,1-1 0,-1 1 0,1-1 0,-1 1 0,1-1 0,-1 0 0,1 0 0,0 1 0,0-1 0,0-1 0,-1 1 0,1 0 0,0 0 0,0-1 0,0 1 0,0-1 0,0 1 0,0-1 0,1 0 0,1 0 0,-4 0 0,6 0 0,1 0 0,-1 0 0,1 0 0,-1-1 0,9-2 0,-12 1 0,0 1 0,0-1 0,0 1 0,-1-1 0,1 0 0,-1 0 0,1 0 0,-1 0 0,1 0 0,-1-1 0,0 1 0,0-1 0,2-3 0,8-14 0,0-1-1,-1-1 1,-2 0 0,0 0-1,-1-1 1,-1 0 0,-1 0-1,-2-1 1,3-24-1,-1-37-14,-4-103 0,-4 97 4,2 197 15,17 423 21,-17-526-26,1-1 1,-1 1-1,1 0 0,0-1 1,0 1-1,0-1 0,0 1 1,0-1-1,1 1 0,-1-1 1,1 0-1,1 3 0,-2-5 1,0 1 0,-1-1 0,1 1 0,0-1 0,0 1 0,-1-1 0,1 1-1,0-1 1,0 0 0,0 1 0,0-1 0,0 0 0,-1 0 0,1 0 0,0 0 0,0 0 0,0 0-1,0 0 1,0 0 0,0 0 0,0 0 0,0 0 0,-1 0 0,1-1 0,0 1 0,0 0-1,0-1 1,0 1 0,-1-1 0,1 1 0,0-1 0,0 1 0,-1-1 0,1 1 0,0-1 0,-1 0-1,1 1 1,-1-1 0,1 0 0,-1 1 0,1-1 0,-1 0 0,1-1 0,9-14 0,-1 0 1,-1-1 0,0 0-1,-1-1 1,-1 0-1,5-24 1,-1 7-8,0 1 1,24-72-18,-30 97 22,0-1 0,1 1-1,0-1 1,1 1 0,0 1 0,0-1-1,15-14 1,-20 21 2,1 0 0,0 0 0,0 0 0,1 0 0,-1 1 0,0-1 0,1 1 0,-1 0 0,1 0 0,-1 0 0,1 0 0,-1 0 0,1 0 0,0 0 0,-1 1 0,1 0 0,0-1 0,0 1 0,-1 0 0,1 0 0,0 1 0,0-1 0,-1 0 0,1 1 0,0 0 0,2 1 0,-1 0 0,-1 0 0,0 0 0,0 0 0,0 1 0,-1-1 0,1 1 0,0-1 0,-1 1 0,0 0 0,0 0 0,0 0 0,0 1 0,0-1 0,0 0 0,-1 1 0,0-1 0,2 7 0,2 17 0,-2-1 0,-1 1 0,-1 0 0,-3 41 0,1-35 0,-12 143 16,13-175-16,0 0 0,0-1 0,1 1 0,-1 0 0,0 0 0,0 0 0,1-1 0,-1 1 0,0 0 0,1-1 0,-1 1 0,1 0 0,-1-1 0,1 1 0,-1 0 0,1-1 0,-1 1 0,1-1 0,0 1 0,-1-1 0,1 1 0,0-1 0,-1 1 0,1-1 0,0 0 0,0 1 0,31 5 0,-23-6 0,0 0 0,0-1 0,0 0 0,0 0 0,10-3 0,-10 0 0,-1 0 0,0 0 0,0 0 0,-1-1 0,1-1 0,-1 1 0,0-1 0,-1 0 0,1 0 0,-1-1 0,0 0 0,-1 0 0,0-1 0,0 1 0,0-1 0,6-17 0,-3 7 0,-2 0 0,0 0 0,-1-1 0,-1 0 0,0 0 0,1-38 0,-4 21 0,1 21 1,-2-1-1,0 1 1,-4-31 0,4 46-1,0-1 1,0 0 0,-1 0-1,1 1 1,0-1 0,-1 0-1,1 1 1,0-1-1,-1 0 1,1 1 0,-1-1-1,1 1 1,-1-1 0,1 1-1,-1-1 1,1 1 0,-1-1-1,0 1 1,1-1 0,-1 1-1,0 0 1,1 0 0,-1-1-1,0 1 1,0 0-1,1 0 1,-1 0 0,0-1-1,0 1 1,1 0 0,-1 0-1,0 0 1,0 0 0,1 1-1,-1-1 1,0 0 0,1 0-1,-1 0 1,0 0 0,0 1-1,1-1 1,-1 0 0,0 1-1,1-1 1,-1 1-1,1-1 1,-1 1 0,0-1-1,1 1 1,-1-1 0,1 1-1,-1-1 1,1 1 0,0 0-1,-1-1 1,1 1 0,0 0-1,-1-1 1,1 1 0,0 0-1,0-1 1,-1 1-1,1 0 1,0 0 0,0-1-1,0 1 1,0 0 0,0 0-1,0 1 1,-3 58-1,6 95 0,-2-137 0,1 1 0,0-1 0,1 1 0,1-1 0,1 0 0,13 30 0,-17-46 0,1 0 0,-1 0 0,1 0 0,0-1 0,0 1 0,0-1 0,0 1 0,0-1 0,0 0 0,0 0 0,0 1 0,0-2 0,1 1 0,-1 0 0,0 0 0,1-1 0,-1 1 0,0-1 0,1 0 0,-1 0 0,1 0 0,-1 0 0,1 0 0,-1 0 0,0-1 0,4 0 0,1 0 0,0 0 0,0-1 0,0 0 0,0-1 0,0 1 0,-1-1 0,13-7 0,-4-2 0,0-1 0,-1-1 0,0 0 0,-1-1 0,-1 0 0,-1-1 0,0-1 0,11-22 0,61-148 0,-78 175 0,38-94 0,-42 105 0,-1-1 0,1 1 0,0-1 1,0 1-1,0-1 0,0 1 0,0-1 0,0 1 0,0 0 0,0 0 1,1-1-1,-1 1 0,0 0 0,1 0 0,-1 0 0,3-1 0,-3 2 1,0 0-1,0 0 0,0 0 0,0 0 1,0 0-1,0 0 0,0 0 0,0 0 1,0 1-1,0-1 0,0 0 0,0 0 1,0 1-1,-1-1 0,1 1 0,0-1 1,0 1-1,0-1 0,0 1 0,-1-1 1,2 2-1,2 2 1,-1 0 0,0 1 0,1-1 0,-2 1 0,1 0 0,0 0 0,3 10 0,6 26-1,-1 2 0,-2-1 0,-2 1 0,-2 1 0,-2-1 0,-1 1 0,-7 59 0,5-99 0,-1 0 0,0 0 0,0 0 0,0-1 0,0 1 0,-1 0 0,1-1 0,-1 1 0,0 0 0,0-1 0,0 0 0,-1 0 0,1 1 0,-1-1 0,1-1 0,-1 1 0,0 0 0,0-1 0,-1 1 0,1-1 0,0 0 0,-1 0 0,1 0 0,-1-1 0,-6 3 0,-3 0 0,-1-1 0,1 0 0,-1-1 0,0 0 0,-27 0 0,38-3 0,0 1 0,0 0 0,-1-1 0,1 1 0,0-1 0,0 0 0,0 0 0,0 0 0,1-1 0,-1 1 0,0-1 0,0 1 0,1-1 0,-1 0 0,1 0 0,-1 0 0,1 0 0,0-1 0,0 1 0,0-1 0,0 1 0,1-1 0,-1 1 0,0-1 0,1 0 0,0 0 0,0 0 0,0 0 0,0 0 0,-1-6 0,-1-10 0,0-1 0,1 1 0,2-38 0,0 38 0,1 18 0,-1 1 0,1-1 0,0 0 0,0 1 0,0-1 0,0 1 0,0-1 0,0 1 0,0-1 0,0 1 0,0-1 0,0 1 0,0 0 0,0 0 0,0 0 0,0-1 0,0 1 0,0 0 0,1 0 0,-1 0 0,0 1 0,0-1 0,0 0 0,2 1 0,4-1 0,-2 1 0,1-1 0,-1 1 0,0 0 0,0 0 0,0 1 0,0-1 0,0 1 0,-1 0 0,1 1 0,-1-1 0,8 6 0,48 43 0,-18-14 0,-25-24-13,49 35 41,-61-44-43,0-1 0,1 0-1,-1-1 1,1 1 0,0-1 0,0 0 0,0 0-1,0-1 1,0 0 0,6 1 0,-9-2-553</inkml:trace>
</inkml:ink>
</file>

<file path=ppt/ink/ink15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0"/>
    </inkml:context>
    <inkml:brush xml:id="br0">
      <inkml:brushProperty name="width" value="0.05" units="cm"/>
      <inkml:brushProperty name="height" value="0.05" units="cm"/>
      <inkml:brushProperty name="color" value="#E71224"/>
    </inkml:brush>
  </inkml:definitions>
  <inkml:trace contextRef="#ctx0" brushRef="#br0">109 59 32207,'-18'0'158,"12"-1"-126,0 1 0,-1 0 0,1 0 0,0 1 0,0 0 0,0 0 0,-11 4 0,14-4-31,1 0 1,0 1-1,0-1 0,0 1 1,1 0-1,-1-1 0,0 1 0,1 0 1,-1 0-1,1 0 0,-1 1 1,1-1-1,0 0 0,0 0 1,0 1-1,0-1 0,1 0 0,-1 1 1,1-1-1,-1 1 0,1-1 1,0 1-1,0 3 0,-1 0 0,0 1-1,1 0 0,0-1 0,0 1 1,1 0-1,0-1 0,0 1 1,2 7-1,-1-12 0,-1 1 0,0 0 0,1 0 0,-1-1 1,1 1-1,0-1 0,0 1 0,0-1 0,0 0 0,1 0 0,-1 0 1,0 0-1,1 0 0,0 0 0,-1-1 0,1 1 0,0-1 0,0 0 0,4 2 1,13 2 4,0-1 0,1-1 1,-1-1-1,1 0 0,28-2 1,-45 0-6,-2 0 0,-1 0 1,1 0-1,0 0 1,-1 0 0,1-1-1,-1 1 1,1 0-1,-1-1 1,1 1-1,-1-1 1,1 0 0,-1 1-1,0-1 1,1 0-1,-1 0 1,0 0 0,1 0-1,-1 0 1,0 0-1,0 0 1,0 0 0,0 0-1,0-1 1,0 1-1,0 0 1,-1-1-1,1 1 1,0-1 0,-1 1-1,1-1 1,0-2-1,0-4 4,0 0 0,0-1 0,-1 1-1,-1-17 1,0 9 1,1 10-4,-1-1 0,0 1 0,-1-1 1,1 1-1,-1 0 0,-1 0 0,1 0 0,-1 0 0,0 0 0,0 0 0,0 1 0,-1-1 0,0 1 0,0 0 0,-1 0 0,1 0 0,-1 1 0,0 0 0,0 0 0,0 0 0,-1 0 0,0 1 0,1 0 1,-1 0-1,0 1 0,0-1 0,-1 1 0,1 1 0,0-1 0,-1 1 0,1 0 0,-8 0 0,12 1-2,-1 0 0,1 1 1,0-1-1,0 0 0,0 1 0,0-1 1,0 1-1,0 0 0,0 0 0,0-1 0,0 1 1,0 1-1,0-1 0,0 0 0,1 0 0,-1 1 1,0-1-1,1 1 0,-1-1 0,1 1 1,0 0-1,-1 0 0,1-1 0,0 1 0,0 0 1,0 0-1,-1 3 0,-1 5-57,0 0 0,1 1 0,0-1 0,-1 16 0,-1 40-959</inkml:trace>
</inkml:ink>
</file>

<file path=ppt/ink/ink15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2"/>
    </inkml:context>
    <inkml:brush xml:id="br0">
      <inkml:brushProperty name="width" value="0.05" units="cm"/>
      <inkml:brushProperty name="height" value="0.05" units="cm"/>
      <inkml:brushProperty name="color" value="#E71224"/>
    </inkml:brush>
  </inkml:definitions>
  <inkml:trace contextRef="#ctx0" brushRef="#br0">0 693 31022,'2'24'1398,"0"-21"-1390,0-1 0,0 0-1,1 1 1,-1-1 0,1 0 0,0 0 0,-1 0-1,1-1 1,0 1 0,0-1 0,0 1-1,0-1 1,0 0 0,1 0 0,-1-1-1,0 1 1,0-1 0,1 1 0,-1-1-1,0 0 1,7-1 0,-6 1-5,-1 0 1,1-1-1,0 0 0,-1 1 1,1-1-1,0-1 0,-1 1 1,1 0-1,-1-1 0,0 0 1,0 0-1,1 0 0,-1 0 1,0 0-1,-1-1 0,1 1 1,0-1-1,-1 0 0,4-5 1,2-7 3,-1 0 0,-1-1-1,0 0 1,-1 0 0,-1 0 0,0-1 0,1-23 0,0-122 0,-5 122-5,1-21 6,-3-82-3,0 124-4,0 0 0,-1 0 0,-1 1-1,-1-1 1,-10-24 0,15 42 0,0 1 0,0-1 0,-1 1-1,1-1 1,0 0 0,0 1 0,0-1 0,-1 1-1,1-1 1,0 1 0,-1-1 0,1 1-1,0-1 1,-1 1 0,1-1 0,-1 1 0,1 0-1,0-1 1,-1 1 0,1 0 0,-1-1-1,1 1 1,-1 0 0,0 0 0,1-1 0,-1 1-1,1 0 1,-1 0 0,1 0 0,-1 0-1,0 0 1,1 0 0,-1 0 0,0 0-1,0 1 0,0 0 0,1-1 0,-1 1 0,0 0 0,1 0 0,-1 0 0,0 0 0,1 0 0,-1 0 0,1 0 0,0 0 0,-1 0 0,1 0 0,0 0 0,0 0 0,-1 0 0,1 0 0,0 0 0,0 1 0,-2 270 0,6-219 0,2 0 0,3 0 0,25 84 0,-31-127 0,1 0 0,0 0 0,0-1 0,1 1 0,1-1 0,0 0 0,0-1 0,0 1 0,11 9 0,-14-15 0,0 0 0,0-1 0,0 1 0,0-1 0,0 0 0,1 1 0,-1-2 0,1 1 0,-1 0 0,1-1 0,0 1 0,0-1 0,0 0 0,-1 0 0,1-1 0,0 1 0,0-1 0,0 0 0,0 0 0,0 0 0,0-1 0,0 1 0,0-1 0,0 0 0,0 0 0,0 0 0,4-3 0,-4 2 0,-1-1 0,1 1 0,-1-1 0,0 0 0,0 0 0,0 0 0,0 0 0,-1-1 0,1 1 0,-1-1 0,0 0 0,0 0 0,0 1 0,-1-1 0,3-7 0,1-8 0,7-37 0,-12 55 0,6-46 0,-3-1 0,-3-58 0,-1 43 0,-12 229 0,13-145 0,0-1-1,0 0 1,6 40-1,-5-55-1,1 1 0,-1-1 0,1 0 0,0 0 0,0 0 0,0 0 1,1 0-1,0 0 0,0-1 0,0 1 0,0-1 0,1 0 1,0 0-1,-1 0 0,10 6 0,-11-8 3,1-1-1,0 1 1,0-1 0,1 0-1,-1 0 1,0 0 0,0 0-1,1 0 1,-1-1 0,0 1 0,1-1-1,-1 0 1,0 0 0,1 0-1,-1-1 1,0 1 0,1-1-1,-1 0 1,0 0 0,0 0-1,1 0 1,-1-1 0,0 1-1,0-1 1,-1 0 0,1 1-1,0-2 1,0 1 0,-1 0 0,0 0-1,1-1 1,-1 1 0,0-1-1,0 0 1,0 1 0,0-1-1,-1 0 1,2-5 0,6-15 0,-1-1 0,-1 0 0,-1 0 0,-1 0 0,2-29-1,-2-135 0,-5 178 0,13 478 0,-3-343 0,-12 218 0,1-332 0,0-1 0,-1 1 0,0-1 0,0 0 0,-2 0 0,1 0 0,-1 0 0,-6 11 0,7-16 0,0-1 0,0 0 0,0 0 0,-1 0 0,1 0 0,-1 0 0,0-1 0,0 0 0,0 0 0,0 0 0,-1 0 0,1 0 0,-1-1 0,0 0 0,1 0 0,-1-1 0,0 1 0,-7 1 0,-7-1 0,0-1 0,-30-1 0,19-1 0,17 1 0,-1-2 0,1 0-1,0 0 1,0-1 0,1-1 0,-1 0 0,1-1 0,-1 0-1,1-1 1,1 0 0,-1-1 0,1 0 0,1-1 0,-1-1-1,1 1 1,1-1 0,-1-1 0,1 0 0,1 0-1,0-1 1,1 0 0,0 0 0,0-1 0,1 0 0,1 0-1,0 0 1,1-1 0,0 1 0,-3-20 0,5 21-4,1-1 1,0 0 0,1 0-1,0 1 1,1-1-1,1 0 1,3-18 0,-3 24 3,1 0 0,-1 0 0,1 0 0,0 0 0,0 1 0,1-1 0,0 1 0,0 0 0,0 0 0,0 0 0,1 1 0,0 0 0,0 0 0,0 0 0,7-4 0,22-12 0,1 3 0,1 0 0,50-14 0,119-26 0,-130 38 0,-54 13 0,0 0 0,-1-1 0,1-1 0,-2-1 0,1-1 0,-1 0 0,20-16 0,-32 20 0,1 0 0,-1-1 0,0 0 0,0 0 0,-1-1 0,0 0 0,0 0 0,-1 0 0,0-1 0,0 0 0,-1 0 0,0 0 0,-1 0 0,0-1 0,0 1 0,-1-1 0,1-17 0,-1-97 0,-2 75 5,0 44 0,-3-32 14,3 36-19,-1 0 0,1 0 0,0 0 0,0 0 0,-1 0 1,1 1-1,-1-1 0,1 0 0,-1 0 0,0 0 0,1 0 0,-1 0 0,0 1 0,1-1 0,-1 0 1,0 1-1,0-1 0,0 0 0,1 1 0,-1-1 0,0 1 0,0-1 0,0 1 0,0 0 0,0-1 1,0 1-1,0 0 0,0 0 0,0 0 0,-2 0 0,3 0 0,-1 0 0,0 0 0,1 0 0,-1 0 0,1 1 0,-1-1 0,1 0 0,-1 0 0,1 1 0,-1-1 0,1 1 0,-1-1 0,1 0 0,-1 1 0,1-1 0,-1 1 0,1-1 0,0 1 0,-1-1 0,1 1 0,0-1 0,0 1 0,-1-1 0,1 1 0,0 0 0,0-1 0,0 1 0,0-1 0,-1 2 0,-1 24 0,1-20 0,6 459 0,2-229 0,-7-255 0,7-247 0,-3 214 0,3 0 0,2 1 0,17-57 0,-23 98 0,0-1 0,1 1 0,0-1 0,1 1 0,0 0 0,1 1 0,6-10 0,-9 16 0,0 0 0,0 0 0,0 0 0,1 0 0,-1 1 0,1-1 0,-1 1 0,1 0 0,0 0 0,0 0 0,0 1 0,0 0 0,0-1 0,0 1 0,0 1 0,0-1 0,1 0 0,-1 1 0,0 0 0,7 1 0,-9-1 0,1 0 0,-1 1 0,0-1 0,1 1 0,-1 0 0,1-1 0,-1 1 0,0 0 0,0 1 0,1-1 0,-1 0 0,0 1 0,0-1 0,0 1 0,0-1 0,-1 1 0,3 3 0,0 0 0,0 0 0,-1 1 0,0-1 0,0 1 0,0 0 0,3 10 0,-1 2 0,-1 1 0,-1-1 0,2 36 0,-4-42 0,-1-5 0,0 1 0,0 0 0,0-1 0,-2 11 0,1-16 0,0 1 0,0-1 0,1 1 0,-2-1 0,1 1 0,0-1 0,0 0 0,-1 0 0,1 1 0,-1-1 0,0 0 0,0-1 0,0 1 0,0 0 0,0 0 0,-3 1 0,-14 8 0,0-1 0,-1-1 0,0-1 0,-32 8 0,-9 5 0,57-20 0,-1 1 0,1 0 0,0 0 0,0 1 0,0-1 0,0 1 0,0 0 0,1 0 0,-6 5 0,8-6 0,0-1 0,0 0 0,0 1 0,0-1 0,1 1 0,-1-1 0,0 1 0,1-1 0,-1 1 0,1 0 0,-1-1 0,1 1 0,0-1 0,0 1 0,0 0 0,0-1 0,0 1 0,0 0 0,0-1 0,0 1 0,1 0 0,-1-1 0,1 1 0,-1 0 0,1-1 0,-1 1 0,1-1 0,0 1 0,0-1 0,1 2 0,2 1 0,-1 0 0,1-1-1,0 1 1,0-1 0,0 0 0,0 0-1,0-1 1,1 1 0,-1-1 0,1 0-1,0 0 1,0 0 0,9 1 0,7 2-12,43 2 0,181-3 7,-234-4 5,0-1 0,0 0 0,-1-1 0,1 0 0,0 0 0,-1-1 0,0 0 0,0-1 0,0-1 0,0 1 0,9-7 0,-12 6 0,0 0 0,0-1 0,-1 0 0,0 0 0,0 0 0,-1-1 0,0 1 0,0-1 0,0-1 0,-1 1 0,0-1 0,-1 1 0,0-1 0,5-15 0,-2-12 0,-2 0 0,0 0 0,-3 0 0,-5-67 0,4 92 2,0 0 1,-1 0-1,-1 0 1,1 0-1,-2 0 1,1 0-1,-1 0 1,-1 1-1,0-1 1,0 1-1,-1 0 1,-8-13-1,12 21-2,0 0 0,0 0 0,1 0 0,-1 0 0,0 0 0,0 0 0,0 0 0,0 0 0,0 0 0,0 0 0,0 1 0,-1-1 0,1 1 0,0-1 0,0 0 0,0 1 0,-1 0 0,1-1 0,0 1 0,-1 0 0,1 0 0,0 0 0,0 0 0,-1 0 0,-1 0 0,1 1 0,1-1 0,-1 1 0,1 0 0,-1 0 0,1 1 0,-1-1 0,1 0 0,-1 0 0,1 1 0,0-1 0,0 1 0,0-1 0,0 1 0,0-1 0,-1 4 0,-3 6 0,0 0 0,1 1 0,1-1 0,-3 15 0,1 15 0,2 0 0,2 68 0,2-49 0,-1-53 0,0 0 0,1-1 0,0 1 0,0 0 0,0 0 0,1-1 0,0 1 0,0-1 0,1 1 0,-1-1 0,1 0 0,1 0 0,4 7 0,-2-7 0,0 1 0,0-1 0,0-1 0,0 1 0,1-1 0,0-1 0,0 1 0,0-1 0,1 0 0,12 4 0,4 0 0,1-2 0,1-1 0,-1 0 0,1-2 0,-1-1 0,46-2 0,-65 0 0,-3 0 0,0 0 0,0 0 1,0 0-1,0 0 0,0-1 0,0 1 0,0-1 1,0 0-1,-1 1 0,1-1 0,0-1 0,-1 1 0,1 0 1,0-1-1,2-2 0,-3 2-7,0 0 1,-1 0-1,0 0 0,1-1 0,-1 1 0,0 0 1,0-1-1,0 1 0,-1-1 0,1 1 1,0-1-1,-1 0 0,0 1 0,0-1 0,0 0 1,0-3-1,0 3-49,0 1 0,0 0 0,0 0 0,0 0 0,0 0 0,-1-1 0,1 1 0,-1 0 0,0 0 0,1 0 0,-1 0 0,0 0 0,-2-3 0,-3-1-495,0 0 0,0 0 1,-1 0-1,-9-5 0</inkml:trace>
</inkml:ink>
</file>

<file path=ppt/ink/ink15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2"/>
    </inkml:context>
    <inkml:brush xml:id="br0">
      <inkml:brushProperty name="width" value="0.05" units="cm"/>
      <inkml:brushProperty name="height" value="0.05" units="cm"/>
      <inkml:brushProperty name="color" value="#E71224"/>
    </inkml:brush>
  </inkml:definitions>
  <inkml:trace contextRef="#ctx0" brushRef="#br0">1 7 31759,'33'0'496,"12"0"-384,18 0 16,-1 0-64,0 0 0,-3-6 0,-3 6-48,-10 0-16,-10 0 0,-7 6-16,-19-1-256</inkml:trace>
</inkml:ink>
</file>

<file path=ppt/ink/ink15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4"/>
    </inkml:context>
    <inkml:brush xml:id="br0">
      <inkml:brushProperty name="width" value="0.05" units="cm"/>
      <inkml:brushProperty name="height" value="0.05" units="cm"/>
      <inkml:brushProperty name="color" value="#E71224"/>
    </inkml:brush>
  </inkml:definitions>
  <inkml:trace contextRef="#ctx0" brushRef="#br0">0 486 32431,'3'7'103,"-1"19"-10,0 29-1,-3-13-92,-1-18 0,2 0 0,5 43 0,-4-61 0,0-1 0,0 1 0,1 0 0,0-1 0,0 0 0,0 1 0,0-1 0,1 0 0,0 0 0,0 0 0,0-1 0,1 1 0,0-1 0,0 0 0,0 0 0,8 7 0,-10-10 0,0 1 0,0-1 1,0 0-1,0 0 0,0 0 0,1 0 1,-1 0-1,0 0 0,0-1 0,1 1 1,-1-1-1,0 0 0,1 1 0,-1-1 1,0 0-1,1-1 0,-1 1 0,0 0 1,1 0-1,-1-1 0,0 0 0,0 1 1,1-1-1,-1 0 0,0 0 0,0 0 1,0 0-1,0-1 0,0 1 0,0 0 0,-1-1 1,4-2-1,1-3 1,0 0 0,-1 0 0,0-1 0,0 0 0,0 0 0,-1 0 0,3-9 0,3-10-2,-2 0 0,-1 0 0,-1-1 0,-1 0 0,1-32 0,-3-144-8,-4 119 8,0 82 1,1 0-1,0-1 1,0 1 0,0 0-1,1 0 1,-1 0-1,1-1 1,0 1 0,0 0-1,0 0 1,0 0 0,3-4-1,-3 6 1,0 0 0,1 0-1,-1 0 1,0 0 0,1 1-1,-1-1 1,1 1 0,0-1-1,-1 1 1,1-1 0,-1 1-1,1 0 1,0 0 0,-1 0-1,1 0 1,-1 0 0,1 0-1,0 0 1,-1 1 0,1-1-1,-1 0 1,1 1 0,-1-1-1,1 1 1,1 1 0,4 0-1,0 1 1,0 1 0,0-1-1,0 1 1,-1 1-1,0-1 1,8 8 0,40 41 0,-38-36 0,-9-10 0,-4-4 1,1 1-1,-1-1 0,0 1 1,0 0-1,0 0 0,2 6 1,-4-9 12,-3-5 0,-1-4-13,-1-1 1,-1 1-1,0 0 0,0 0 0,0 0 0,-1 1 0,0-1 0,-1 2 0,0-1 0,0 1 1,0 0-1,-1 0 0,1 1 0,-2 0 0,1 0 0,0 1 0,-1 0 0,0 0 1,0 1-1,0 0 0,0 1 0,-12-2 0,14 3 0,-1 1 0,0 0 0,0 0 0,1 0 0,-1 1 0,-8 2 0,13-2 0,1 0 0,-1 0 0,0 1 0,0-1 0,1 1 0,-1-1 0,1 1 0,-1 0 0,1 0 0,0 0 0,0 1 0,0-1 0,0 0 0,0 1 0,0-1 0,1 1 0,-1 0 0,0 3 0,-4 8 0,0 1 0,1 0 0,1 0 0,1 0 0,0 1 0,-1 30 0,3-8 0,8 67 0,-6-95 0,1 0 0,0 1 0,0-1 0,1-1 0,1 1 0,0 0 0,0-1 0,1 0 0,0 0 0,1 0 0,0 0 0,0-1 0,0 0 0,1-1 0,12 11 0,-9-10 0,-1-1 0,2 0 0,-1-1 0,1 0 0,0-1 0,0 0 0,1-1 0,-1 0 0,1 0 0,0-2 0,0 1 0,22 0 0,-25-2 0,2 0 0,0-1 0,0 0 0,20-2 0,-28 1 0,0 0 0,0 0 0,1 0 0,-1 0 0,0 0 0,0-1 0,0 0 0,0 1 0,0-1 0,-1 0 0,1 0 0,0-1 0,-1 1 0,0 0 0,1-1 0,2-3 0,-1-3 0,1 1 0,-1-1 0,-1 0 0,0 0 0,0 0 0,-1 0 0,0-1 0,0 1 0,-1-1 0,0 1 0,-1-11 0,0 3 0,-1 0 0,0 0 0,-2 0 0,0 0 0,-7-22 0,1 18 4,0 1 0,-2 0 0,0 1 0,-1 0 0,-1 1 0,-1 0 0,-30-30 0,43 46-5,-1 0-1,0 0 1,0 0-1,0 0 1,0 1-1,0-1 1,-1 0-1,1 1 1,-1 0-1,1-1 1,-1 1-1,1 0 1,-1 0-1,1 0 1,-1 1-1,0-1 1,-4 0-1,6 2 2,1-1 0,-1 0 0,0 1 0,1-1 0,-1 0 0,1 1-1,-1-1 1,0 1 0,1-1 0,-1 1 0,1-1 0,0 1 0,-1-1-1,1 1 1,-1 0 0,1-1 0,0 1 0,-1 0 0,1-1 0,0 1 0,0 0-1,0-1 1,-1 1 0,1 0 0,0-1 0,0 1 0,0 0 0,0 0-1,0-1 1,0 1 0,0 0 0,0-1 0,1 1 0,-1 0 0,0 0 0,1 0-1,-1 7 1,2 12-3,0 0 1,1-1-1,2 1 1,-1-1-1,2 0 1,1-1-1,0 1 1,1-1-1,1-1 1,1 1-1,1-2 1,0 1-1,1-2 1,0 1-1,1-2 1,1 1-1,29 22 1,-37-34 0,-1 1 1,1-1 0,0 0 0,0 0 0,0-1 0,0 1-1,0-2 1,0 1 0,1 0 0,-1-1 0,1-1 0,-1 1-1,1-1 1,-1 0 0,9-1 0,-10 1 1,-1 0 1,-1 0 0,1 0-1,0-1 1,-1 0 0,1 0 0,0 0 0,-1 0 0,0 0 0,1 0-1,-1-1 1,0 0 0,1 0 0,-1 0 0,0 0 0,3-3-1,-1 0 3,-1 0-1,0 0 0,0 0 0,0 0 0,0-1 0,-1 1 0,0-1 1,2-6-1,2-8 3,-1 0 1,-1 0 0,0 0 0,1-33-1,1-276 32,-9 203-39,1 117 2,-2 12 0,-2 17 0,0 54 0,5 90 0,1-67 0,-1-62 0,-23 662 0,21-679 0,-10 72 0,10-83 0,1 0 0,-1 0 0,-1 0 0,1 0 0,-1-1 0,0 1 0,-1-1 0,0 1 0,-6 8 0,9-14 0,0 0 0,1-1 0,-1 1 0,0 0 0,0 0 0,0 0 0,0-1 0,0 1 0,0 0 0,0-1 0,0 1 0,0-1 0,0 1 0,0-1 0,-1 0 0,1 1 0,0-1 0,0 0 0,0 0 0,0 0 0,-1 0 0,1 0 0,0 0 0,0 0 0,0 0 0,0 0 0,-1-1 0,1 1 0,0-1 0,0 1 0,-1-1 0,0 0 0,0-1 0,0 1 0,0-1 0,0 1 0,0-1 0,1 0 0,-1 0 0,1 0 0,-1 0 0,1 0 0,0 0 0,0 0 0,-2-5 0,-5-17 0,2-1 0,0 0 0,2 0 0,-3-44 0,7-108 0,1 132 0,0 34 0,-1 1 0,2-1 0,-1 1 0,1 0 0,1-1 0,0 1 0,0 0 0,1 0 0,0 1 0,1-1 0,0 1 0,1 0 0,0 1 0,0-1 0,0 1 0,1 0 0,9-8 0,-5 8 0,-1 0 0,1 0-1,1 1 1,-1 0-1,1 1 1,1 1 0,-1 0-1,1 0 1,-1 1-1,1 1 1,0 0-1,1 1 1,13-1 0,12 2-75,-5 1-197</inkml:trace>
</inkml:ink>
</file>

<file path=ppt/ink/ink15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4"/>
    </inkml:context>
    <inkml:brush xml:id="br0">
      <inkml:brushProperty name="width" value="0.05" units="cm"/>
      <inkml:brushProperty name="height" value="0.05" units="cm"/>
      <inkml:brushProperty name="color" value="#E71224"/>
    </inkml:brush>
  </inkml:definitions>
  <inkml:trace contextRef="#ctx0" brushRef="#br0">278 160 31662,'1'-42'599,"0"24"-486,0 1 1,-2-1 0,-2-24 0,2 41-112,1 0-1,-1 0 1,1 0 0,-1 0-1,1 0 1,-1 0-1,1 0 1,-1 0-1,0 0 1,0 0 0,1 0-1,-1 0 1,0 1-1,0-1 1,0 0-1,0 0 1,0 1-1,0-1 1,0 1 0,0-1-1,0 1 1,0-1-1,0 1 1,-1 0-1,-1-1 1,-32-1 9,28 2-12,-4 0 1,1 0 0,-1 0 0,0 1 0,1 0 0,-14 3 0,20-3 0,-1 1 0,1-1 0,0 1 0,-1 1 0,1-1 0,0 1 0,1-1 0,-1 1 0,0 0 0,1 0 0,0 1 0,-5 5 0,-2 5 0,1-1 0,1 1 0,0 1 0,1-1 0,0 1 0,2 1 0,-1-1 0,2 1 0,0 0 0,-2 28 0,1 10 0,5 102 0,1-145 0,0 0 0,0-1 0,1 1 0,1 0 0,0-1 0,0 0 0,1 1 0,0-1 0,0-1 0,2 1 0,-1-1 0,1 0 0,0 0 0,1 0 0,12 12 0,-9-12 0,0-1 0,0 0 0,1-1 0,0 0 0,0-1 0,1 0 0,0 0 0,0-1 0,0-1 0,0 0 0,1-1 0,20 3 0,-22-4 0,-1-1 0,0 0 0,0-1 1,1 0-1,-1-1 0,0 0 0,0 0 0,16-5 0,-22 4 0,0 1-1,0-1 0,0 0 1,-1 0-1,1 0 0,-1-1 0,1 1 1,-1-1-1,0 0 0,0 0 0,0 0 1,-1 0-1,1-1 0,-1 1 1,1-1-1,-1 1 0,0-1 0,-1 0 1,1 0-1,0 0 0,-1 0 0,0 0 1,1-6-1,2-35-410,-3 6-1339</inkml:trace>
</inkml:ink>
</file>

<file path=ppt/ink/ink15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5"/>
    </inkml:context>
    <inkml:brush xml:id="br0">
      <inkml:brushProperty name="width" value="0.05" units="cm"/>
      <inkml:brushProperty name="height" value="0.05" units="cm"/>
      <inkml:brushProperty name="color" value="#E71224"/>
    </inkml:brush>
  </inkml:definitions>
  <inkml:trace contextRef="#ctx0" brushRef="#br0">1 115 32447,'0'-43'241,"0"29"-168,0 30-67,0 573-6,0-954 0,0 330 0,1 0 0,8-44 0,-8 70 0,1 0 0,0 0 0,1 0 0,0 1 0,0-1 0,1 1 0,0-1 0,0 1 0,1 0 0,0 1 0,0-1 0,1 1 0,0 0 0,7-6 0,-10 10 0,1 1 0,0 0 0,-1 0 0,1 0 0,0 0 0,0 1 0,0-1 0,0 1 0,0 0 0,0 0 0,1 1 0,-1-1 0,0 1 0,0 0 0,1 0 0,-1 0 0,0 1 0,0-1 0,1 1 0,-1 0 0,0 0 0,0 1 0,0-1 0,0 1 0,0 0 0,-1 0 0,1 0 0,0 1 0,-1-1 0,0 1 0,0 0 0,1 0 0,3 5 0,-3-1 0,1 1 0,-1-1 0,0 1 0,-1 0 0,0 1 0,0-1 0,-1 0 0,0 1 0,-1 0 0,1-1 0,-2 1 0,1 0 0,-1 0 0,-2 9 0,1-12 0,0-1 0,-1 0 0,0 0 0,0 0 0,-1 0 0,1 0 0,-1 0 0,0 0 0,0-1 0,-1 1 0,1-1 0,-1 0 0,0 0 0,0 0 0,0-1 0,-1 0 0,1 1 0,-1-2 0,-10 6 0,-5 2 0,0 0 0,-1-2 0,-33 10 0,24-10 0,18-2 0,13-3 0,11 0 0,-12-3 0,16 1 0,1 1 0,-1 0 0,1 1 0,0 0 0,17 7 0,-29-8 0,0 0 0,-1 0 0,1 1 0,-1-1 0,0 1 0,1 0 0,-1 0 0,-1 1 0,1-1 0,0 1 0,-1 0 0,0 0 0,1 0 0,-2 0 0,1 0 0,0 1 0,-1-1 0,3 9 0,2 9 0,6 38-1,-11-42 2,2-1-1,0 0 0,1 0 1,11 25-1,-14-37-1,1 0 0,0 0 1,1 0-1,-1-1 0,1 1 0,0-1 0,0 0 0,0 0 0,1 0 0,-1-1 0,1 1 0,0-1 0,0 0 1,0 0-1,0-1 0,1 0 0,-1 0 0,7 2 0,27 5-167,3-7-368</inkml:trace>
</inkml:ink>
</file>

<file path=ppt/ink/ink15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5"/>
    </inkml:context>
    <inkml:brush xml:id="br0">
      <inkml:brushProperty name="width" value="0.05" units="cm"/>
      <inkml:brushProperty name="height" value="0.05" units="cm"/>
      <inkml:brushProperty name="color" value="#E71224"/>
    </inkml:brush>
  </inkml:definitions>
  <inkml:trace contextRef="#ctx0" brushRef="#br0">7 12 29870,'-7'-11'2897,"37"11"-2897,32 0 0,13 17 0,1 4 0,-8-6 0,-9-1 0,-13-8 0,-16-3 0,-21-3 0,-45 0-496,-6 0-2738</inkml:trace>
</inkml:ink>
</file>

<file path=ppt/ink/ink1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9"/>
    </inkml:context>
    <inkml:brush xml:id="br0">
      <inkml:brushProperty name="width" value="0.05" units="cm"/>
      <inkml:brushProperty name="height" value="0.05" units="cm"/>
      <inkml:brushProperty name="color" value="#FFFF00"/>
    </inkml:brush>
  </inkml:definitions>
  <inkml:trace contextRef="#ctx0" brushRef="#br0">144 34 32191,'1'-2'30,"-1"1"0,0-1 0,0 0 1,0 1-1,0-1 0,-1 0 0,1 1 1,0-1-1,-1 0 0,1 1 0,-1-1 1,1 1-1,-1-1 0,0 1 0,0-1 1,-1-1-1,1 2-28,-1 1 0,1-1 0,-1 0 0,1 1 0,-1-1 0,1 1 0,-1 0 0,1-1 0,-1 1 0,0 0 0,1 0 0,-1 0-1,0 0 1,1 0 0,-1 1 0,0-1 0,-1 1 0,1-1 0,-1 1-1,1 0 1,-1 0-1,1 0 1,-1 0-1,1 1 1,0-1-1,0 1 0,0-1 1,0 1-1,0 0 1,0 0-1,0-1 1,0 1-1,1 1 1,-1-1-1,1 0 1,-2 4-1,-21 50-3,19-42 3,-5 17-1,2 1 0,1 0 0,2 1 0,0-1 0,3 1 0,2 65 0,0-94 0,1 0 0,-1 0 0,1 0 0,0 0 0,-1 0 0,2 0 0,-1 0 0,0-1 0,1 1 0,0 0 0,0-1 0,0 1 0,0-1 0,1 0 0,-1 1 0,1-1 0,0 0 0,0-1 0,0 1 0,0 0 0,0-1 0,0 0 0,1 0 0,-1 0 0,1 0 0,0 0 0,0-1 0,-1 0 0,8 2 0,7 1 0,1-1 0,0-1 0,0-1 0,37-2 0,-51 1 0,1 0 0,-1-1 0,1 0 0,-1 0 0,0 0 0,0-1 0,1 0 0,-1 0 0,0 0 0,0 0 0,-1-1 0,1 0 0,-1 0 0,1 0 0,-1-1 0,0 0 0,0 1 0,0-1 0,-1-1 0,1 1 0,-1 0 0,0-1 0,-1 0 0,1 0 0,-1 1 0,0-1 0,3-9 0,1-8 0,-1 1 0,-1-1 0,-1 0 0,-1 0 0,-1-35 0,-1 46 0,0-1 0,-1 1 0,0 0 0,-1 0 0,-1 0 0,0 0 0,0 0 0,-5-12 0,4 17 0,1 0 0,0 0 0,-1 1 0,0-1 0,-1 1 0,1 0 0,-1 0 0,0 0 0,0 1 0,0-1 0,-1 1 0,0 0 0,0 1 0,-12-6 0,7 5 0,-1 0-1,0 1 1,0 0-1,0 1 1,0 0-1,0 1 1,0 0-1,0 1 1,0 1-1,-21 3 1,31-4-39,0 1 0,1 0 0,-1-1 0,0 1 0,1 0 0,-1 0 1,0 0-1,1 0 0,-1 0 0,1 0 0,0 1 0,-1-1 0,1 0 0,0 1 1,0-1-1,-1 1 0,1-1 0,1 1 0,-1 0 0,0-1 0,0 1 0,0 0 1,1 0-1,-1-1 0,1 1 0,0 0 0,-1 3 0,0 28-4886</inkml:trace>
</inkml:ink>
</file>

<file path=ppt/ink/ink15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6"/>
    </inkml:context>
    <inkml:brush xml:id="br0">
      <inkml:brushProperty name="width" value="0.05" units="cm"/>
      <inkml:brushProperty name="height" value="0.05" units="cm"/>
      <inkml:brushProperty name="color" value="#E71224"/>
    </inkml:brush>
  </inkml:definitions>
  <inkml:trace contextRef="#ctx0" brushRef="#br0">1 0 31534,'39'0'1201,"-39"20"-1169,-9 119-32,-1 12 0,10 89-515</inkml:trace>
</inkml:ink>
</file>

<file path=ppt/ink/ink15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7"/>
    </inkml:context>
    <inkml:brush xml:id="br0">
      <inkml:brushProperty name="width" value="0.05" units="cm"/>
      <inkml:brushProperty name="height" value="0.05" units="cm"/>
      <inkml:brushProperty name="color" value="#E71224"/>
    </inkml:brush>
  </inkml:definitions>
  <inkml:trace contextRef="#ctx0" brushRef="#br0">1 628 32575,'0'19'37,"0"-5"-29,-1-1-1,2 0 1,0 0-1,1 0 1,4 18-1,-5-28-6,0-1-1,0 1 1,0 0-1,0 0 1,1-1-1,-1 1 1,1-1-1,0 0 1,-1 1-1,1-1 0,0 0 1,1 0-1,-1 0 1,0 0-1,0 0 1,1-1-1,-1 1 1,1-1-1,0 0 0,-1 1 1,1-1-1,0 0 1,0-1-1,0 1 1,0 0-1,-1-1 1,1 0-1,0 1 1,5-2-1,-3 2 2,-1-1 1,1 0-1,-1-1 1,1 1-1,-1-1 1,1 0-1,-1 0 1,0-1-1,1 1 1,-1-1-1,0 0 1,7-4-1,-7 2 0,0 0-1,0 0 1,0 0-1,0-1 1,-1 1 0,1-1-1,-1 0 1,-1 0-1,5-10 1,0-3 1,0 0 0,-2-1 0,0 0-1,-1 0 1,2-23 0,0-100-5,-6 114 3,1-389 31,-8 1248-32,20-855 0,98-232 0,-78 175 0,-31 76 0,3-8 0,1 1 0,0 0 0,11-18 0,-15 28 0,0-1 0,0 1 0,0-1 0,0 1 0,1 0 0,-1 0 0,0 0 0,1 0 0,0 1 0,-1-1 0,1 1 0,0-1 0,0 1 0,0 0 0,0 0 0,0 0 0,0 1 0,0-1 0,0 1 0,4-1 0,-5 1 0,-1 1 0,1-1 0,0 1 0,0-1 0,-1 1 0,1-1 0,-1 1 0,1 0 0,0 0 0,-1 0 0,1 0 0,-1 0 0,0 0 0,1 0 0,-1 0 0,0 0 0,0 1 0,0-1 0,0 0 0,0 1 0,0-1 0,0 1 0,0 0 0,0-1 0,-1 1 0,1 0 0,-1-1 0,1 1 0,-1 0 0,0-1 0,0 1 0,0 3 0,2 11 0,-1 0 0,-2 30 0,0-20 0,-1 19 0,1-23 0,1 0 0,0 1 0,2-1 0,8 43 0,-9-60 0,0 0 0,1 0 0,0 0 0,0-1 0,0 1 0,1 0 0,0-1 0,0 1 0,0-1 0,0 0 0,0 0 0,1 0 0,0-1 0,0 1 0,0-1 0,0 0 0,1 0 0,-1 0 0,1-1 0,-1 0 0,1 1 0,0-2 0,0 1 0,0 0 0,0-1 0,7 1 0,23 1 0,67-1 0,-58-3 0,-38 1 0,1 0 0,0 0 0,0-1 0,-1 0 0,1 0 0,-1-1 0,1 0 0,-1 0 0,1 0 0,-1-1 0,0 0 0,0 0 0,0-1 0,-1 1 0,1-1 0,-1-1 0,0 1 0,0-1 0,0 0 0,-1 0 0,0 0 0,0 0 0,0-1 0,5-10 0,-2 2 0,0 0 0,-1-1 0,-1 0 0,0 0 0,-1 0 0,-1 0 0,2-24 0,-3 13 0,-1 0 0,-1 1 0,-7-44 0,6 63 0,0 0 0,-1 0 0,0 0 0,0 0 0,-1 1 0,1-1 0,-1 1 0,-1 0 0,1 0 0,-1 0 0,1 0 0,-1 1 0,-1-1 0,1 1 0,-1 0 0,1 0 0,-1 1 0,0 0 0,-1-1 0,1 2 0,-11-6 0,11 7 0,0-1 0,0 0 0,0 1 0,0 0 0,0 0 0,0 0 0,0 1 0,-1 0 0,1 0 0,0 0 0,0 1 0,0-1 0,0 1 0,0 0 0,0 1 0,0-1 0,0 1 0,0 0 0,1 0 0,-1 1 0,1-1 0,-1 1 0,1 0 0,0 0 0,-6 7 0,3-2 0,1 0 0,0 1 0,0 0 0,1 0 0,0 1 0,1-1 0,0 1 0,1 0 0,0 0 0,0 1 0,-2 19 0,2-2 0,1 0 0,2 0 0,4 39 0,-4-58 0,2 0 0,-1-1 0,1 1 0,0-1 0,1 0 0,0 0 0,0 0 0,1 0 0,9 14 0,-11-18 0,2 0 0,-1 0 0,0 0 0,1-1 0,0 0 0,0 1 0,0-1 0,0-1 0,0 1 0,1 0 0,-1-1 0,1 0 0,-1 0 0,1-1 0,0 1 0,0-1 0,0 0 0,7 1 0,-5-1 0,1-1 0,-1 1 0,1-1 0,-1-1 0,1 0 0,7-1 0,-12 1 0,0 0 0,-1 0 0,1 0 0,0 0 0,-1 0 0,1-1 0,-1 0 0,0 1 0,0-1 0,1 0 0,-1 0 0,0 0 0,-1 0 0,1 0 0,0-1 0,0 1 0,-1 0 0,0-1 0,2-3 0,3-8 0,-2 0 0,0 0 0,0 0 0,-2 0 0,1-1 0,-1-15 0,-2-95 0,-1 65 0,2 32 0,0 21 0,0 1 0,0-1 0,-1 0 0,0 1 0,-1-1 0,0 1 0,0-1 0,0 1 0,-3-8 0,5 14 0,-1 0 0,0 0 0,0 0 0,0 1 0,0-1 0,0 0 0,0 0 0,0 0 0,0 0 0,0 0 0,0 1 0,0-1 0,0 0 0,0 0 0,0 0 0,-1 0 0,1 1 0,0-1 0,0 0 0,0 0 0,0 0 0,0 0 0,0 0 0,0 1 0,0-1 0,0 0 0,-1 0 0,1 0 0,0 0 0,0 0 0,0 0 0,0 0 0,0 0 0,0 0 0,-1 1 0,1-1 0,0 0 0,0 0 0,0 0 0,0 0 0,-1 0 0,1 0 0,0 0 0,0 0 0,0 0 0,0 0 0,-1 0 0,1 0 0,0 0 0,0 0 0,0 0 0,0 0 0,0 0 0,-1-1 0,1 1 0,0 0 0,0 0 0,0 0 0,0 0 0,0 0 0,-1 0 0,1 0 0,0 0 0,0-1 0,0 1 0,-3 28 0,0 1 0,4 56 0,1-26 0,-3-50 0,2 0 0,-1 0 0,1 0 0,1 0 0,-1 0 0,2-1 0,-1 1 0,1 0 0,0-1 0,1 1 0,0-1 0,1 0 0,-1-1 0,1 1 0,1-1 0,-1 0 0,1 0 0,1 0 0,-1-1 0,14 10 0,-17-14 0,-1 0 0,1-1 0,0 1 0,-1-1 0,1 0 0,0 0 0,0 0 0,0 0 0,0 0 0,0-1 0,0 1 0,0-1 0,0 0 0,0 0 0,0 0 0,0 0 0,0 0 0,0-1 0,5-1 0,-5 0 0,1 1 0,-1-1 0,1 0 0,-1-1 0,0 1 0,0-1 0,0 1 0,0-1 0,-1 0 0,1 0 0,-1 0 0,1-1 0,1-3 0,4-9 0,-1 0 0,0 0 0,-1-1 0,-1 0 0,4-21 0,-1-11 0,-3 0 0,-1 0 0,-4-52 0,0 62 0,0 39 0,0 0 0,0 1 0,-1-1 0,1 0 0,0 0 0,0 0 0,0 0 0,0 0 0,0 0 0,0 0 0,0 0 0,0 1 0,-1-1 0,1 0 0,0 0 0,0 0 0,0 0 0,0 0 0,0 0 0,0 0 0,-1 0 0,1 0 0,0 0 0,0 0 0,0 0 0,0 0 0,0 0 0,-1 0 0,1 0 0,0 0 0,0 0 0,0 0 0,0 0 0,0 0 0,0 0 0,-1 0 0,1 0 0,0 0 0,0-1 0,0 1 0,0 0 0,0 0 0,0 0 0,0 0 0,-1 0 0,1 0 0,0 0 0,0 0 0,0-1 0,0 1 0,0 0 0,0 0 0,0 0 0,0 0 0,0 0 0,0 0 0,0-1 0,0 1 0,0 0 0,0 0 0,0 0 0,0 0 0,0 0 0,0-1 0,0 1 0,0 0 0,-8 10 0,3 1 0,1 0 0,0 0 0,0 1 0,1 0 0,1 0 0,0 0 0,-1 21 0,4 95 0,0-104 0,-1-17 0,1-1 0,0 1 0,0-1 0,1 1 0,0-1 0,0 0 0,0 0 0,1 0 0,0 0 0,0 0 0,0 0 0,1-1 0,0 1 0,0-1 0,0 0 0,1-1 0,0 1 0,0-1 0,0 0 0,9 6 0,-4-4 0,0-1 0,0 0 0,0 0 0,1-1 0,0 0 0,0-1 0,0 0 0,0-1 0,1 0 0,22 0 0,-32-2 0,0 0 0,0 0 0,0-1 0,0 1 0,0 0 0,0-1 0,0 1 0,0-1 0,-1 0 0,1 1 0,0-1 0,0 0 0,-1 0 0,1 0 0,0 0 0,-1-1 0,1 1 0,-1 0 0,1-1 0,-1 1 0,0-1 0,0 1 0,1-1 0,-1 0 0,0 0 0,-1 1 0,1-1 0,1-3 0,1-5 0,-1 1 0,0-1 0,-1 1 0,0-19 0,0 16 0,0-175 0,-2 176 0,1 0 0,-1 0 0,-4-15 0,5 25 0,-1-1 0,1 0 0,0 1 0,-1-1 0,0 0 0,1 1 0,-1-1 0,0 1 0,0-1 0,1 1 0,-1-1 0,0 1 0,-1-1 0,1 1 0,0 0 0,0 0 0,-1 0 0,1 0 0,0 0 0,-1 0 0,1 0 0,-1 0 0,1 0 0,-1 0 0,0 1 0,1-1 0,-1 1 0,0 0 0,-2-1 0,3 1 0,0 0 0,0 0 0,-1 1 0,1-1 0,0 0 0,0 1 0,0-1 0,0 0 0,0 1 0,0 0 0,0-1 0,0 1 0,0 0 0,0-1 0,0 1 0,0 0 0,0 0 0,1 0 0,-1 0 0,0 0 0,1-1 0,-1 1 0,1 1 0,-1-1 0,1 0 0,-1 0 0,1 0 0,-1 0 0,1 1 0,-6 39 0,6-35 0,0 0 0,-3 20 0,2 0 0,1 0 0,1 0 0,7 35 0,-7-54 0,0 0 0,1-1 0,0 1 0,1-1 0,0 0 0,-1 1 0,2-1 0,-1 0 0,1-1 0,0 1 0,0-1 0,1 0 0,-1 0 0,1 0 0,0 0 0,1-1 0,-1 0 0,1 0 0,-1-1 0,1 1 0,1-1 0,7 3 0,-1-3 0,1 0 0,0 0 0,0-1 0,0-1 0,0 0 0,14-2 0,-17 1 0,-7 0 0,0 0 0,-1 0 0,1-1 0,0 0 0,0 1 0,-1-1 0,1-1 0,0 1 0,-1 0 0,0-1 0,1 0 0,-1 0 0,0 0 0,0 0 0,0 0 0,0-1 0,5-4 0,-3 1 0,-1 0 0,0 0 0,0-1 0,0 1 0,-1-1 0,0 0 0,0 0 0,3-11 0,0-11 0,-1-1 0,-2 1 0,1-47 0,-4 59 0,0-127 0,-1 143 0,1 0 0,0 0 0,0 0 0,0 0 0,-1 0 0,1-1 0,-1 1 0,1 0 0,-1 0 0,1 0 0,-1 0 0,0 0 0,1 0 0,-1 1 0,0-1 0,0 0 0,0 0 0,0 0 0,1 1 0,-1-1 0,0 1 0,0-1 0,0 0 0,0 1 0,-1 0 0,1-1 0,0 1 0,0 0 0,0-1 0,0 1 0,0 0 0,0 0 0,-1 0 0,1 0 0,0 0 0,0 0 0,0 0 0,0 0 0,0 1 0,-1-1 0,-1 1 0,0 0 0,-1 0 0,0 0 0,1 0 0,-1 0 0,1 1 0,0 0 0,-1-1 0,1 1 0,0 1 0,0-1 0,0 0 0,0 1 0,-3 3 0,0 4 0,1 0 0,0 1 0,0-1 0,1 1 0,0 0 0,1 1 0,0-1 0,1 0 0,-2 17 0,2-3 0,1 0 0,1-1 0,6 40 0,-5-58 0,0 1 0,1-1 0,0-1 0,0 1 0,1 0 0,0 0 0,0-1 0,0 0 0,0 0 0,1 0 0,0 0 0,0 0 0,0 0 0,1-1 0,0 0 0,0 0 0,0-1 0,7 5 0,-3-3 0,0 0 0,0-1 0,0 0 0,1 0 0,0-1 0,0 0 0,0-1 0,0 0 0,0-1 0,13 0 0,38-1 0,-60 1-2,0-1 1,-1 0-1,1 0 1,0 0-1,-1 0 1,1 0-1,0 0 0,-1 0 1,1-1-1,0 1 1,-1 0-1,1 0 1,0 0-1,-1-1 0,1 1 1,0 0-1,-1-1 1,1 1-1,-1 0 1,1-1-1,-1 1 0,1-1 1,-1 1-1,1-1 1,-1 1-1,1-1 1,-1 1-1,0-1 0,1 0 1,-1 1-1,0-1 1,1 1-1,-1-1 1,0 0-1,0 1 0,0-1 1,0 0-1,1 1 1,-1-1-1,0 0 1,0 0-1,0 1 0,0-1 1,-1 0-1,1 1 1,0-1-1,0 0 1,0 1-1,-1-2 0,1-1-26,0-28-505</inkml:trace>
</inkml:ink>
</file>

<file path=ppt/ink/ink15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4"/>
    </inkml:context>
    <inkml:brush xml:id="br0">
      <inkml:brushProperty name="width" value="0.05" units="cm"/>
      <inkml:brushProperty name="height" value="0.05" units="cm"/>
      <inkml:brushProperty name="color" value="#E71224"/>
    </inkml:brush>
  </inkml:definitions>
  <inkml:trace contextRef="#ctx0" brushRef="#br0">7 18 32127,'-3'-4'307,"0"-1"1,12 2-283,242-2-25,-99 5 0,-161 1 0,-1 1 0,1 0 0,-1 1 0,1 0 0,0 0 0,0 1 0,-9 6 0,-4 0 0,0-1 0,-73 36 0,84-38 0,0 0 0,1 0 0,0 1 0,0 0 0,0 0 0,-9 13 0,18-21 0,0 1 0,1 0 0,-1-1 0,1 1 0,-1 0 0,1-1 0,-1 1 0,1 0 0,-1 0 0,1 0 0,-1 0 0,1-1 0,0 1 0,0 0 0,0 0 0,-1 0 0,1 0 0,0 0 0,0 0 0,0 0 0,0-1 0,0 1 0,0 0 0,1 0 0,-1 0 0,0 0 0,0 0 0,1 0 0,-1 0 0,0-1 0,1 1 0,-1 0 0,1 0 0,-1-1 0,1 1 0,0 0 0,-1 0 0,1-1 0,0 1 0,-1-1 0,1 1 0,0-1 0,-1 1 0,1-1 0,0 1 0,0-1 0,0 0 0,0 1 0,1-1 0,7 4 0,0-1 0,1 0 0,18 3 0,-11-3 0,0 2 0,0 1 0,0 0 0,0 1 0,-1 1 0,0 1 0,0 0 0,19 16 0,-28-20 0,0 1 0,-1 0 0,0 0 0,0 0 0,-1 1 0,1 0 0,-2 0 0,1 0 0,-1 1 0,0-1 0,0 1 0,-1 0 0,0 0 0,-1 0 0,1 1 0,-2-1 0,2 16 0,-2-18 0,-1 2 0,1 1 0,-2-1 0,-1 16 0,1-21 0,0 0 0,0 0 0,0 0 0,0 0 0,0 0 0,-1 0 0,0 0 0,1-1 0,-1 1 0,0-1 0,0 1 0,-1-1 0,-3 4 0,-1 0 0,-1 0 0,0-1 0,0 0 0,0 0 0,-1-1 0,1 0 0,-1 0 0,0-1 0,-16 3 0,8-3 0,0-1 0,0-1 0,0 0 0,-31-4 0,43 2 0,0 0 0,1 0 0,-1-1 0,0 0 0,1 0 0,-1 0 0,1 0 0,-1-1 0,1 1 0,0-1 0,0 0 0,1 0 0,-1-1 0,0 1 0,-3-6 0,-6-7 0,1-1 0,-13-22 0,22 33 0,-4-9 0,6 15-1,1 0 0,0 0-1,0-1 1,0 1 0,0 0 0,0 0-1,0 0 1,0 0 0,0-1 0,0 1-1,0 0 1,0 0 0,0 0 0,0 0-1,0-1 1,0 1 0,0 0 0,0 0-1,0 0 1,0-1 0,0 1 0,0 0-1,0 0 1,0 0 0,0 0 0,0 0-1,0-1 1,0 1 0,0 0 0,1 0-1,-1 0 1,0 0 0,0 0 0,0-1-1,0 1 1,0 0 0,0 0 0,1 0-1,-1 0 1,0 0 0,0 0 0,0 0-1,0 0 1,1 0 0,15-1-279</inkml:trace>
</inkml:ink>
</file>

<file path=ppt/ink/ink15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5"/>
    </inkml:context>
    <inkml:brush xml:id="br0">
      <inkml:brushProperty name="width" value="0.05" units="cm"/>
      <inkml:brushProperty name="height" value="0.05" units="cm"/>
      <inkml:brushProperty name="color" value="#E71224"/>
    </inkml:brush>
  </inkml:definitions>
  <inkml:trace contextRef="#ctx0" brushRef="#br0">200 134 20249,'0'-2'1347,"0"-12"6634,-3 4-4998,2 10-2974,0-1 0,0 0 0,0 0-1,0 1 1,0-1 0,0 1 0,0-1-1,0 1 1,0 0 0,0-1-1,0 1 1,-1 0 0,1 0 0,0-1-1,0 1 1,0 0 0,0 0 0,0 0-1,-2 1 1,2-1-9,0 0 0,-1 0 0,1 1 0,0-1 0,0 0 0,0 1 0,0-1 0,0 1 0,0-1 0,0 1 0,0 0 0,0-1 0,1 1 0,-1 0 0,0-1 0,0 1 0,1 0 0,-1 0 0,0 0 0,1 0 0,-1 0 0,0 0 0,1 0 0,0 0 0,-1 2 0,-8 31 0,8-27 0,-3 12 0,1 1 0,1-1 0,1 1 0,1 0 0,0 0 0,5 22 0,-5-39 0,1-1 0,0 1 0,0 0 0,0-1 0,0 1 0,1-1 0,-1 1 0,1-1 0,-1 0 0,1 0-1,0 1 1,0-1 0,0 0 0,0-1 0,0 1 0,0 0 0,1-1 0,-1 1 0,1-1 0,-1 1 0,1-1 0,-1 0 0,1 0 0,0-1 0,-1 1 0,4 0 0,8 1 4,0 0 0,0-1 0,-1-1 0,16-1 0,-19 0 4,-6 1-8,-1 0 0,1 0 1,0-1-1,-1 0 0,1 0 0,-1 0 1,1 0-1,-1 0 0,0-1 0,1 1 1,-1-1-1,0 0 0,0 0 1,0 0-1,0-1 0,-1 1 0,4-4 1,-2 1-1,-1 0 0,1 0 0,-1-1 0,0 1 0,0-1 0,-1 0 0,0 0 0,0 0 0,2-8 0,-1-8 0,0-1 0,-2 1 0,0-1 0,-4-36 0,2 54 0,0-1 0,0 0 0,0 1 0,0-1 0,-1 1 0,0-1 0,0 1 0,-1 0 0,1 0 0,-1 0 0,0 0 0,0 0 0,-1 0 0,0 1 0,0 0 0,-7-7 0,5 7 0,-1-1 0,1 1 0,-1 0 0,0 1 0,0-1 0,-1 1 0,1 1 0,-1-1 0,1 2 0,-1-1 0,-15-1 0,8 2 0,1 0 0,-1 1 0,1 0 0,-17 4 0,26-3 0,0 0 0,0 1 0,-1-1 0,1 1 0,0 0 0,0 1 0,1-1 0,-1 1 0,0 0 0,1 1 0,0-1 0,0 1 0,-6 6 0,2-1 0,1 0 0,1 1 0,-1 0 0,2 0 0,-1 0 0,1 1 0,1-1 0,0 1 0,-4 21 0,3-5 0,2 0 0,0 0 0,2 29 0,1-47 0,1 0 0,0 1 0,0-1 0,0 0 0,2 0 0,-1 0 0,1 0 0,0 0 0,1 0 0,0-1 0,0 0 0,1 0 0,0 0 0,0 0 0,1-1 0,0 0 0,0 0 0,1 0 0,0-1 0,0 0 0,0 0 0,1-1 0,0 0 0,0 0 0,12 4 0,-6-3 0,-1-1 0,1 0 0,0-1 0,0-1 0,1-1 0,23 2 0,88-5 0,-123 1 0,9-1 0,1 0 0,-1-1 0,0 0 0,0-1 0,16-6 0,-23 7 0,1-1 0,-1 1-1,0-1 1,1 0-1,-1 0 1,-1-1-1,1 1 1,0-1-1,-1 0 1,0 0 0,0-1-1,6-8 1,-6-3-290</inkml:trace>
</inkml:ink>
</file>

<file path=ppt/ink/ink15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5"/>
    </inkml:context>
    <inkml:brush xml:id="br0">
      <inkml:brushProperty name="width" value="0.05" units="cm"/>
      <inkml:brushProperty name="height" value="0.05" units="cm"/>
      <inkml:brushProperty name="color" value="#E71224"/>
    </inkml:brush>
  </inkml:definitions>
  <inkml:trace contextRef="#ctx0" brushRef="#br0">0 1 32207,'0'0'496,"23"0"-464,20 0-32,16 0 32,0 0-32,-10 0 0,-10 0 0,-13 0 0,-16 0 0,-36 0-32,-13 0-176</inkml:trace>
</inkml:ink>
</file>

<file path=ppt/ink/ink15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7"/>
    </inkml:context>
    <inkml:brush xml:id="br0">
      <inkml:brushProperty name="width" value="0.05" units="cm"/>
      <inkml:brushProperty name="height" value="0.05" units="cm"/>
      <inkml:brushProperty name="color" value="#E71224"/>
    </inkml:brush>
  </inkml:definitions>
  <inkml:trace contextRef="#ctx0" brushRef="#br0">0 463 32479,'0'0'251,"4"6"-262,-2-3 11,0 0 0,1-1 0,-1 1 0,0-1 0,1 1 0,-1-1 0,1 0 0,0 0 0,0 0 0,0 0 0,0 0 0,0-1 0,0 1 0,1-1 0,-1 0 0,0 0 0,5 1 0,0-1 0,0 0 0,0 0 0,1 0 0,-1-1 0,0 0 0,14-3 0,-19 2 0,-1 0 1,1 0-1,-1 0 0,1-1 1,-1 1-1,0-1 1,0 1-1,0-1 0,0 0 1,0 0-1,0 0 0,-1 0 1,1 0-1,-1 0 0,1 0 1,-1-1-1,0 1 0,1-1 1,-2 1-1,2-4 1,17-56 7,-18 58-8,22-134-11,-19 98 10,3-1 1,1 1-1,16-48 1,-22 85 0,-1 0 0,0 0 0,1 0 1,-1 0-1,1 1 0,0-1 0,0 0 1,0 1-1,0 0 0,0-1 0,1 1 1,-1 0-1,1 0 0,-1 0 0,1 1 1,0-1-1,0 0 0,0 1 0,0 0 1,0 0-1,0 0 0,0 0 0,0 0 1,0 1-1,0-1 0,0 1 1,1 0-1,-1 0 0,0 0 0,0 0 1,0 1-1,1-1 0,-1 1 0,0 0 1,0 0-1,0 0 0,0 0 0,0 0 1,0 1-1,0 0 0,2 2 0,1 0-3,0 2 0,0-1 0,-1 1-1,0-1 1,0 1 0,-1 1 0,0-1-1,0 1 1,0-1 0,-1 1 0,0 0-1,0 1 1,2 7 0,-5-4-8,0-9 22,-13-4 5,-12-16-7,24 16-8,-1 0 0,1 0 0,-1 1 0,0-1 0,0 1 1,0-1-1,0 1 0,0 0 0,0 0 0,0 0 0,0 0 0,-1 0 1,1 0-1,0 0 0,0 1 0,-1 0 0,-4-1 0,4 1-1,-1 0 0,1 0 0,-1 1 0,1-1 0,-1 1 0,1 0 0,0 0 0,0 0 0,-1 1 0,1-1 0,0 1 0,0-1 0,0 1 0,0 0 0,1 0 0,-1 0 0,-3 4 0,2-1 0,0 0-1,0 1 1,1-1-1,0 1 1,-1 0-1,2 0 1,-1 0-1,-2 10 1,-1 9-3,1 0 1,2 0 0,-1 47 0,2-43 2,1-15 0,0 1 0,1-1 0,1 1 0,0-1 0,4 16 0,-5-27 0,1 0 0,0 0 0,0 0 0,1 0 0,-1 0 0,0 0 0,1 0 0,0 0 0,0-1 0,0 1 0,0-1 0,0 1 0,0-1 0,1 0 0,-1 0 0,1 0 0,-1 0 0,1 0 0,0-1 0,0 1 0,0-1 0,0 0 0,0 0 0,0 0 0,0 0 0,0 0 0,0-1 0,4 1 0,-3 0 0,0-1 1,1 1-1,-1-1 1,0 0-1,0 0 1,0-1-1,0 1 1,0-1-1,0 0 1,0 0-1,0 0 1,0-1-1,0 1 1,-1-1-1,1 0 1,4-3-1,-4 1 1,0 0-1,0 0 1,-1 0-1,0-1 1,0 1 0,0-1-1,0 0 1,-1 0 0,1 0-1,-1 0 1,0 0-1,1-6 1,3-19 5,-1 1 0,-1-1 1,-2 1-1,-1-46 0,-1 37-6,1 0 1,7-41-1,-5 101 0,-19 504 0,9-404 0,5-58 0,-3 1 0,-24 114 0,27-173 0,0 1 0,0-1 0,0 1 0,-1-1 0,0 0 0,0 0 0,0 0 0,-1 0 0,0 0 0,0-1 0,-8 8 0,9-11 0,-1 1 0,1-1 0,-1 0 0,0 0 0,0 0 0,1 0 0,-1-1 0,-1 0 0,1 0 0,0 0 0,0 0 0,0 0 0,0-1 0,-1 0 0,1 0 0,0 0 0,0-1 0,-8-1 0,6 1 0,1-1 0,0 0 0,0 0 0,0-1 0,0 0 0,0 0 0,0 0 0,1 0 0,-1-1 0,1 1 0,0-1 0,0 0 0,1-1 0,-1 1 0,1 0 0,0-1 0,-3-6 0,-4-7 0,0-1 0,1 0 0,-7-25 0,11 26 0,0-1 0,2 0 0,0 0 0,1-1 0,1 1 0,3-33 0,-1 43 0,1 1 0,0 0 0,0-1 0,1 1 0,0 0 0,1 1 0,0-1 0,0 0 0,0 1 0,1 0 0,0 0 0,1 1 0,0-1 0,0 1 0,12-10 0,8-5 0,1 2 0,50-28 0,-1 7 0,-37 21 0,-2-2 0,71-50 0,-98 62 0,0 0 0,-1 0 0,1-1 0,-2 0 0,1 0 0,-2-1 0,1 0 0,-1-1 0,-1 0 0,0 0 0,-1 0 0,0 0 0,-1-1 0,3-14 0,-2-11 0,-2 0 0,-2-68 0,-2 54 0,1 52 0,0 0 0,0 0 0,0 0 0,0 0 0,0 0 0,0 0 0,0 0 0,0 0 0,0 0 0,0 0 0,0 0 0,-1 0 0,1 0 0,0 0 0,0 0 0,0 0 0,0 0 0,0 0 0,0 0 0,0 0 0,0 0 0,0 0 0,0 0 0,-1 0 0,1 0 0,0 0 0,0-1 0,0 1 0,0 0 0,0 0 0,0 0 0,0 0 0,0 0 0,0 0 0,0 0 0,0 0 0,0 0 0,0 0 0,0 0 0,0 0 0,0 0 0,0-1 0,0 1 0,0 0 0,0 0 0,0 0 0,0 0 0,0 0 0,0 0 0,0 0 0,0 0 0,0 0 0,0 0 0,0-1 0,0 1 0,0 0 0,0 0 0,0 0 0,0 0 0,0 0 0,-4 8 0,1 17 0,1 1 0,3 48 0,0-28 0,-1-19 0,1 0 0,1 1 0,12 51 0,-11-69 0,0 0 0,0 0 0,1-1 0,0 0 0,0 0 0,1 0 0,0 0 0,1-1 0,0 1 0,1-2 0,-1 1 0,1-1 0,15 12 0,-18-17 0,0 1 0,1-1 0,0-1 0,-1 1 0,1-1 0,0 0 0,0 0 0,0 0 0,0 0 0,-1-1 0,1 0 0,10-1 0,-2 1 0,-11 0 0,1 0 0,0 0 0,-1-1 0,1 1 0,0-1 0,-1 1 0,1-1 0,-1 0 0,1 0 0,-1 0 0,1 0 0,-1-1 0,1 1 0,-1-1 0,0 1 0,0-1 0,3-2 0,-2 0 0,0 0 0,-1 0 0,1 0 0,-1 0 0,0 0 0,0 0 0,0-1 0,-1 1 0,2-7 0,1-9 0,-1 0 0,-1 0 0,-2-36 0,0 38 0,0-19 0,1 0 0,-2 0 0,-1 0 0,-9-43 0,12 129 0,-2-21 0,0 27 0,3 1 0,2-1 0,14 69 0,-16-115 0,0 0 0,1 0 0,0 0 0,4 8 0,-6-15 0,0-1 0,0 1 0,0 0 0,0 0 0,1 0 0,-1-1 0,0 1 0,1-1 0,-1 1 0,1-1 0,0 1 0,-1-1 0,1 0 0,0 0 0,0 0 0,0 0 0,-1 0 0,1 0 0,0-1 0,0 1 0,1-1 0,-1 1 0,3-1 0,2 1 0,-1-1 0,1 0 0,0-1 0,-1 0 0,1 0 0,-1 0 0,8-3 0,-11 3 0,0-1 0,-1 0 0,1 0 0,0 0 0,-1 0 0,1-1 0,-1 1 0,0 0 0,0-1 0,0 0 0,0 0 0,0 1 0,-1-1 0,1 0 0,1-6 0,10-26 0,-2-1 0,-1 0 0,7-55 0,-12 55 0,2 1 0,2 0 0,20-54 0,-29 88 0,0 1 0,0-1 0,0 1 0,0 0 0,0-1 0,0 1 0,1-1 0,-1 1 0,0 0 0,0-1 0,0 1 0,0 0 0,1-1 0,-1 1 0,0 0 0,0-1 0,1 1 0,-1 0 0,0-1 0,0 1 0,1 0 0,-1 0 0,0 0 0,1-1 0,-1 1 0,0 0 0,1 0 0,-1 0 0,1 0 0,-1-1 0,0 1 0,1 0 0,-1 0 0,1 0 0,-1 0 0,0 0 0,1 0 0,-1 0 0,0 0 0,1 0 0,-1 0 0,1 1 0,-1-1 0,0 0 0,1 0 0,-1 0 0,0 0 0,1 0 0,-1 1 0,0-1 0,1 0 0,-1 0 0,0 1 0,1-1 0,-1 0 0,1 1 0,11 20 0,4 14 0,-2 1 0,-1 0 0,-2 0 0,-1 1 0,-2 1 0,-2-1 0,3 71 0,-8-94 0,-2 12 0,9-47 0,1 1 0,0 0 0,1 0 0,14-18 0,13-27 0,-8 3 0,-20 40 0,1 0 0,1 0 0,1 1 0,1 1 0,1 0 0,16-18 0,-29 37 0,-1 0 0,1 0 0,0 1 0,-1-1 0,1 0 0,-1 1 0,1-1 0,0 0 0,0 1 0,-1-1 0,1 1 0,0 0 0,0-1 0,0 1 0,0 0 0,-1-1 0,1 1 0,0 0 0,0 0 0,1 0 0,-2 0 0,1 0 0,-1 0 0,0 0 0,0 0 0,1 0 0,-1 0 0,0 0 0,0 0 0,0 0 0,1 0 0,-1 0 0,0 0 0,0 0 0,1 0 0,-1 1 0,0-1 0,0 0 0,0 0 0,1 0 0,-1 0 0,0 1 0,0-1 0,0 0 0,0 0 0,0 0 0,1 1 0,-1-1 0,0 0 0,0 0 0,0 1 0,0-1 0,0 0 0,0 0 0,0 1 0,0-1 0,0 0 0,3 22 0,0 0 0,-2 0 0,0-1 0,-3 29 0,0 4 0,-1 89 0,3-139 0,0 1 0,0-1 0,1 1 0,-1-1 0,1 0 0,0 0 0,1 1 0,-1-1 0,1 0 0,0 0 0,0 0 0,0 0 0,0 0 0,1-1 0,4 7 0,-2-6 0,0 1 0,0-1 0,1 0 0,-1-1 0,1 1 0,0-1 0,0 0 0,0 0 0,9 2 0,8 1 0,0-1 0,-1-2 0,1 0 0,45-1 0,-63-2 0,0 0 0,0-1 0,0 0 0,0 0 0,-1 0 0,1 0 0,0-1 0,-1 0 0,1 0 0,-1 0 0,1-1 0,-1 1 0,0-1 0,0 0 0,0 0 0,0 0 0,-1-1 0,1 0 0,-1 1 0,0-1 0,0 0 0,0 0 0,-1-1 0,0 1 0,1 0 0,-1-1 0,-1 0 0,2-5 0,3-10 0,-1-1 0,0 0 0,-2 0 0,-1 0 0,0-29 0,-3-35 0,-1 45 0,3 1 0,5-52 0,-5 89 0,-1 0 0,0 0 0,1 0 0,-1 0 0,1 0 0,-1 1 0,1-1 0,0 0 0,0 0 0,0 0 0,0 1 0,0-1 0,0 1 0,0-1 0,1 1 0,-1-1 0,1 1 0,1-2 0,-2 3 0,0-1 0,1 0 0,-1 1 0,1 0 0,-1-1 0,1 1 0,-1 0 0,1 0 0,-1-1 0,1 1 0,-1 0 0,1 1 0,-1-1 0,0 0 0,1 0 0,-1 1 0,1-1 0,1 1 0,2 1 0,-1 0 0,0 1 0,0-1 0,0 1 0,0 0 0,0 0 0,-1 0 0,1 0 0,-1 1 0,0-1 0,0 1 0,5 7 0,2 9 0,-2 0 0,0 0 0,-1 1 0,0 0 0,5 37 0,-7-12 0,1 77 0,-6-121 0,0 0 0,0 0 0,0 0 0,0 0 0,0 0 0,-1 0 1,1-1-1,0 1 0,-1 0 0,0 0 0,1 0 0,-1-1 0,0 1 0,0 0 0,0-1 0,0 1 0,0-1 0,0 1 0,0-1 0,-1 1 1,1-1-1,0 0 0,-1 1 0,1-1 0,-1 0 0,0 0 0,1 0 0,-3 0 0,-2 1-3,-1-1 1,1 1-1,-1-1 0,1-1 1,-1 1-1,-10-2 0,5 1-12,-15 0-145</inkml:trace>
</inkml:ink>
</file>

<file path=ppt/ink/ink15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9"/>
    </inkml:context>
    <inkml:brush xml:id="br0">
      <inkml:brushProperty name="width" value="0.05" units="cm"/>
      <inkml:brushProperty name="height" value="0.05" units="cm"/>
      <inkml:brushProperty name="color" value="#E71224"/>
    </inkml:brush>
  </inkml:definitions>
  <inkml:trace contextRef="#ctx0" brushRef="#br0">32 598 30846,'1'9'224,"-1"-1"0,2 0 0,-1 0 0,1 0 0,0 0 0,1 0 0,-1-1 1,8 13-1,-9-17-231,1 1 0,0-1 1,0 0-1,1 1 0,-1-1 1,0 0-1,1-1 0,0 1 1,0 0-1,0-1 0,0 0 1,0 1-1,1-1 0,-1 0 1,0-1-1,1 1 1,0-1-1,-1 1 0,1-1 1,0 0-1,0 0 0,0-1 1,5 1-1,-4-1 8,-1 0-1,0 0 1,1 0-1,-1 0 1,0-1-1,0 0 1,1 0-1,-1 0 1,0 0-1,0-1 1,0 0-1,0 0 1,0 0-1,3-2 1,-2-1 0,-2 1-1,1 0 1,0-1 0,-1 0 0,0 0-1,0 0 1,-1 0 0,1 0 0,-1-1-1,2-8 1,2-5-1,-1-1 0,-1-1 0,0 1-1,0-25 1,-3-87 1,-2 71 2,2-8 7,1 18-3,-3 1 1,-2-1-1,-11-64 1,10 153-3,4 1076-5,0-1107 0,0 5 0,0 1 0,-1 0 0,0-1 0,0 1 0,-6 19 0,5-29 0,1 1 0,0-1 0,-1 0 0,0 0 0,0 0 0,0 0 0,0 0 0,-1 0 0,1 0 0,-1-1 0,1 1 0,-1-1 0,0 0 0,0 0 0,0 0 0,0 0 0,0 0 0,-1-1 0,1 0 0,0 1 0,-1-1 0,1 0 0,-8 0 0,8 0-1,-1 0 0,0 0 0,0-1 0,0 0 1,0 0-1,0 0 0,0 0 0,0-1 0,1 1 0,-1-1 0,0 0 0,0 0 0,0-1 1,1 1-1,-1-1 0,1 0 0,-1 1 0,1-2 0,0 1 0,0 0 0,0-1 0,0 1 1,-3-4-1,-1-4-3,0 1 1,1-1-1,0-1 1,0 1 0,1-1-1,-5-17 1,5 13 2,0 0 1,1 0 0,1-1-1,1 1 1,0-1-1,0-27 1,2 34 0,1 1 0,0-1-1,0 1 1,1-1 0,0 1 0,0 0 0,1 0 0,0 0-1,0 0 1,1 0 0,0 1 0,1-1 0,0 1-1,6-8 1,130-116-71,-45 45 33,-84 74 39,68-71 46,-70 71-39,-1-1 0,0 0 0,-1 0 0,-1-1 0,9-21 0,-5 5 2,13-33 6,-22 58-16,1 1 1,-1-1-1,1 1 1,0 0 0,0 0-1,1 0 1,-1 0-1,1 1 1,0-1-1,5-3 1,-3 5-1,0 1 0,0 0 0,-1 0 0,1 0 0,12 1 0,-1 0 0,-26 1 5,5-1-3,-1 1-1,1 0 1,0 0-1,0 1 0,0-1 1,0 1-1,0 0 1,1 0-1,-1 0 1,0 0-1,1 1 1,-1-1-1,1 1 0,0 0 1,0 0-1,0 0 1,1 1-1,-1-1 1,-2 5-1,-2 3-1,0 0-1,0 1 1,1 0 0,1 0-1,-5 16 1,5-8 0,1 0 0,1 0 0,0 0 0,2 1 0,1-1 0,3 38 0,-2-52 0,0 1 0,1-1 0,0 0 0,0 1 0,0-1 0,1 0 0,0-1 0,0 1 0,1 0 0,-1-1 0,1 0 0,0 0 0,1 0 0,-1 0 0,1-1 0,0 1 0,0-1 0,0 0 0,1-1 0,-1 1 0,1-1 0,0 0 0,11 3 0,2 0 0,0 0 0,0-1 0,1-2 0,0 0 0,-1 0 0,31-2 0,-43-1 0,0 0 0,0 0 0,0-1 0,-1 0 0,1 0 0,0-1 0,8-2 0,-11 2 0,-1 0 0,0 0 0,0 0 0,0 0 0,0 0 0,0-1 0,0 1 0,-1-1 0,1 0 0,-1 0 0,1 0 0,-1 0 0,0 0 0,-1 0 0,3-5 0,1-7 0,-1 0 0,0 0 0,-1 0 0,-1 0 0,0 0 0,-1 0 0,-1-1 0,-3-24 0,3 10 0,-1 14 0,0 0 0,0 0 0,-2 1 0,0-1 0,0 1 0,-2 0 0,0 0 0,0 0 0,-1 1 0,-1-1 0,-1 2 0,0-1 0,-1 1 0,0 0 0,-1 1 0,-18-19 0,23 28 0,1-1 0,0 1 0,-1 0 0,0 1 0,0-1 0,0 1 0,0 0 0,0 0 0,0 1 0,-1-1 0,1 1 0,-9 0 0,11 0 0,0 1 0,0 0 0,1 0 0,-1 1 0,0-1 0,1 1 0,-1-1 0,0 1 0,1 0 0,-1 0 0,1 0 0,-1 0 0,1 0 0,-1 1 0,1-1 0,0 1 0,0-1 0,0 1 0,0 0 0,0 0 0,0 0 0,0 0 0,1 0 0,-1 0 0,1 1 0,-3 3 0,1 3-2,0 0-1,0 1 1,1-1 0,0 1-1,1-1 1,0 20 0,4 60-15,-2-80 18,0 2-2,1 0 0,0-1 0,0 0 0,2 0-1,-1 0 1,1 0 0,0 0 0,1 0 0,0-1 0,1 0 0,0 0 0,0-1 0,1 0 0,0 0-1,0 0 1,1-1 0,0 0 0,0 0 0,1-1 0,0 0 0,0-1 0,0 0 0,1 0-1,0-1 1,0 0 0,0-1 0,0 0 0,19 3 0,-19-5 1,0 0 0,0-1 0,0 0 0,0-1 0,10-2 0,-17 3 0,0-1 0,0 0 0,0-1 0,-1 1 0,1 0 0,0-1 0,-1 1 0,1-1 0,-1 0 0,0 0 0,1 0 0,-1 0 0,0 0 0,0-1 0,0 1 0,-1-1 0,1 1 0,0-1 0,-1 1 0,2-5 0,4-14 1,0 0 0,-2 0 1,0-1-1,-2 1 0,2-28 0,-5 30 0,2 1 0,1 0 0,0-1 1,1 1-1,1 0 0,0 1 0,14-29 0,-17 43-1,1 0 0,-1 1 0,1-1 0,0 0 0,0 1 0,0 0 0,0-1 0,0 1 0,0 0 0,1 1 0,-1-1 0,1 1 0,-1-1 0,1 1 0,0 0 0,-1 0 0,1 1 0,6-1 0,-6 0 0,1 1 0,-1 0 0,0 0 0,1 0 0,-1 0 0,0 1 0,1-1 0,-1 1 0,0 0 0,0 1 0,0-1 0,0 1 0,0 0 0,0 0 0,0 0 0,4 3 0,-4 0-1,1 1 1,-1-1-1,-1 1 1,1 0-1,-1 0 1,0 1-1,0-1 1,-1 0-1,0 1 1,0 0-1,0-1 0,-1 1 1,0 0-1,-1 0 1,1 9-1,-1-3 1,0 0-1,-1 1 1,0-1-1,-1 0 0,0 1 1,-1-1-1,-6 15 1,-14 19 9,14-30-5,1 0 1,-7 21 0,13-33-5,1 1 1,-1-1-1,1 1 1,0 0-1,1 0 1,0 0-1,0-1 1,0 1-1,0 0 1,1 0-1,2 7 1,-2-10-1,0-1 1,0 0-1,0 0 0,0 0 1,1 0-1,-1 0 0,1 0 1,-1-1-1,1 1 0,0 0 1,0-1-1,-1 1 0,1-1 1,0 0-1,1 1 0,-1-1 1,0 0-1,0 0 0,0 0 1,1-1-1,-1 1 1,0-1-1,1 1 0,2-1 1,9 2 6,1 0 1,26-2 0,-24 0-8,-4 0-3,33-3 7,-44 3-8,0-1 0,0 1 1,0-1-1,0 0 0,0 0 1,0 0-1,0 0 0,-1 0 0,1 0 1,0 0-1,0 0 0,-1-1 1,1 1-1,-1-1 0,0 1 1,1-1-1,-1 0 0,2-2 1,6-22-152</inkml:trace>
</inkml:ink>
</file>

<file path=ppt/ink/ink15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11"/>
    </inkml:context>
    <inkml:brush xml:id="br0">
      <inkml:brushProperty name="width" value="0.05" units="cm"/>
      <inkml:brushProperty name="height" value="0.05" units="cm"/>
      <inkml:brushProperty name="color" value="#E71224"/>
    </inkml:brush>
  </inkml:definitions>
  <inkml:trace contextRef="#ctx0" brushRef="#br0">10 497 29421,'-1'0'3110,"0"0"-3108,1 0 0,0 0-1,-1 1 1,1-1 0,0 0-1,-1 0 1,1 0 0,0 0-1,0 1 1,-1-1-1,1 0 1,0 0 0,0 1-1,-1-1 1,1 0 0,0 1-1,0-1 1,0 0 0,-1 0-1,1 1 1,0-1 0,0 0-1,0 1 1,0-1 0,0 0-1,0 1 1,0-1 0,0 1-1,0-1 1,0 0 0,0 1-1,0-1 1,0 0 0,0 1-1,0 0 1,-1 27 19,0-16-17,1-1 0,0 1 0,0 0 0,1-1 0,3 14 0,-3-23-3,-1 1-1,1 0 1,0-1 0,0 0-1,0 1 1,1-1 0,-1 0-1,0 1 1,1-1 0,0 0-1,-1 0 1,1 0 0,0 0-1,0 0 1,0-1 0,0 1-1,0-1 1,1 1-1,-1-1 1,0 0 0,1 0-1,-1 0 1,1 0 0,-1 0-1,1 0 1,-1-1 0,1 1-1,2-1 1,6 2 8,0-2-1,-1 1 1,21-3-1,-28 2-7,1-1 0,-1 1 0,0-1 0,0 0 0,0 0 0,0 0 0,0-1 0,0 1 0,0-1 0,0 0 0,-1 0 0,1 0 0,-1 0 0,1 0 0,-1 0 0,3-4 0,1-3 1,-1 0 1,0 0-1,0-1 1,-1 1 0,0-1-1,-1 0 1,0 0 0,-1 0-1,0 0 1,1-13-1,0-16-2,-4-53 0,0 43 1,2 24-1,-2-39 0,1 60 0,-1 0 0,1 0 0,-1 0 0,0 1 0,0-1 0,-1 0 0,1 0 0,-1 0 0,0 1 0,0-1 0,0 1 0,-3-4 0,4 6 0,0 0 0,0 0 0,-1 0 0,1 0 0,-1 1 0,1-1 0,0 0 0,-1 1 0,1-1 0,-1 1 0,0-1 0,1 1 0,-1 0 0,1 0 0,-1 0 0,1 0 0,-1 0 0,0 0 0,1 0 0,-1 0 0,1 0 0,-1 1 0,1-1 0,-1 1 0,1-1 0,-1 1 0,1 0 0,-1 0 0,1-1 0,0 1 0,-1 0 0,1 0 0,0 0 0,0 0 0,0 0 0,0 1 0,-2 1 0,-3 7 0,1 0 0,0 1 0,0-1 0,1 1 0,0 0 0,1 1 0,0-1 0,1 0 0,-1 16 0,-3 113 0,6-125 0,0 8 0,0 0 0,2 0 0,4 25 0,-4-40 0,0 0 0,1-1 0,0 1 0,0-1 0,0 1 0,1-1 0,0 0 0,1-1 0,-1 1 0,1-1 0,1 0 0,9 9 0,-9-9 0,0-2 0,0 1 0,0-1 0,1 0 0,0 0 0,0 0 0,0-1 0,0 0 0,13 3 0,-4-3 0,1-1 0,-1 0 0,24-1 0,-36-1 0,0-1 0,0 1 0,0 0 0,-1-1 0,1 0 0,0 0 0,0 0 0,-1 0 0,1-1 0,-1 0 0,0 1 0,1-1 0,-1 0 0,0 0 0,0-1 0,3-2 0,-1 0 0,-1 0 0,0 0 0,0-1 0,0 0 0,-1 1 0,1-1 0,-2-1 0,5-8 0,0-11 0,-1 0 0,-1-1 0,3-43 0,-6 53 0,3-39 0,-3 22 0,1 0 0,11-42 0,-13 73 0,1-1-1,0 0 1,-1 1 0,1-1-1,0 1 1,1 0 0,-1 0-1,1 0 1,-1 0 0,1 0-1,0 0 1,0 1 0,0-1-1,0 1 1,0 0 0,1 0-1,-1 0 1,1 0 0,0 1-1,-1-1 1,1 1 0,0 0-1,0 0 1,7 0 0,4-1-5,0 0 0,0 2 0,0 0 0,17 2 1,-22-1 1,-123-1 35,110 1-32,0-1 1,0 1-1,0-1 0,-1 1 0,1 0 0,0 0 0,0 0 0,0 1 1,1-1-1,-1 1 0,0 0 0,0 0 0,1 0 0,-1 0 1,1 0-1,-3 3 0,-1 2 0,2-1 0,-1 1 0,1 0 0,0-1 0,0 2 0,-3 10 0,0 2 0,1 1 0,1 0 0,1 0 0,-2 25 0,6-41 0,-2 14 0,0 1 0,2 0 0,0 0 0,2 0 0,3 23 0,-4-39 0,0 0 0,1 1 0,-1-1 0,1 0 0,0 0 0,0 0 0,0 0 0,1 0 0,-1 0 0,1 0 0,0-1 0,0 1 0,0-1 0,1 0 0,-1 0 0,1 0 0,0-1 0,-1 1 0,1-1 0,0 0 0,1 0 0,-1 0 0,0-1 0,0 1 0,1-1 0,-1 0 0,9 1 0,-9-2-1,8 3 2,1-2 0,-1 0 0,0 0 0,1-1 0,17-2 0,-27 1 1,1 1-1,-1-1 0,0 0 0,0 0 0,0-1 0,0 1 0,0-1 0,0 1 0,-1-1 0,1 0 0,0 0 0,-1 0 0,1-1 0,-1 1 0,0 0 0,0-1 0,0 0 0,0 1 0,0-1 0,0 0 0,-1 0 0,0 0 0,1 0 0,-1 0 0,1-5 0,2-16-1,0-1 0,-1-1 0,-2 1 0,-3-49 0,0 16 0,3 18 0,0 25 0,-1-1 0,0 0 0,-1 0 0,-1 0 0,-4-18 0,3 34 0,0 11 0,2 156 0,2-85 0,-1-69 0,0-1 0,1 1 0,1-1 0,0 1 0,1-1 0,0 0 0,1 0 0,10 22 0,-12-30 0,1 1 0,-1 0 0,1-1 0,1 0 0,-1 1 0,1-1 0,-1-1 0,1 1 0,0 0 0,1-1 0,-1 0 0,1 0 0,-1 0 0,1-1 0,0 1 0,0-1 0,0 0 0,0 0 0,0-1 0,0 0 0,1 0 0,-1 0 0,7 0 0,-4 0 0,0-1 0,1 0 0,-1-1 0,0 1 0,0-2 0,0 1 0,10-3 0,-15 2 0,1 0 0,0 0 0,0 0 0,-1-1 0,1 1 0,-1-1 0,0 0 0,0 0 0,0 0 0,0 0 0,0 0 0,-1-1 0,1 1 0,-1-1 0,2-4 0,10-22 0,-2-1 0,-2 0 0,0-1 0,9-63 0,0 3 0,-18 87-1,0-1 1,1 1-1,-1 0 0,1-1 0,0 1 1,1 0-1,-1 0 0,1 1 1,0-1-1,7-8 0,-7 11-1,-1 1 0,1-1 0,0 0 0,0 1 0,0-1-1,0 1 1,0 0 0,0 0 0,0 0 0,0 0 0,0 0-1,0 1 1,1 0 0,-1 0 0,0-1 0,1 2 0,-1-1 0,0 0-1,4 2 1,-5-2 0,1 1-1,0 0 0,-1-1 1,1 1-1,-1 1 1,1-1-1,-1 0 0,0 1 1,1-1-1,-1 1 0,0 0 1,0-1-1,0 1 1,3 4-1,21 33-16,-25-33 19,-1-5 42,-5-1-37,0 1 1,0-2-1,-1 1 0,1-1 0,0 0 0,-8-2 0,-15-3-6,23 6 1,0-1 0,0 1 0,0 0 0,0 0 0,0 1 0,0-1 0,0 1 0,0 0 0,0 1 0,0-1 0,0 1 0,1 0 0,-9 4 0,9-3 0,0 1 0,0 0 0,0 0 0,0 0 0,1 1 0,-1-1 0,1 1 0,0-1 0,1 1 0,-1 0 0,1 1 0,-3 7 0,0 5 0,1 0 0,0 0 0,1 0 0,1 1 0,1-1 0,1 1 0,2 26 0,-1-38 0,0-1 0,0 0 0,1 0 0,-1 0 0,2 0 0,-1 0 0,0-1 0,1 1 0,0 0 0,1-1 0,-1 0 0,1 0 0,0 0 0,0 0 0,0-1 0,1 0 0,0 1 0,0-2 0,0 1 0,0 0 0,0-1 0,1 0 0,0 0 0,-1-1 0,9 3 0,4 0 0,0 0 0,1-1 0,-1-1 0,1 0 0,-1-2 0,1 0 0,25-3 0,-39 2 0,0-1 0,0 0 0,0 0 0,0-1 0,0 0 0,0 1 0,0-2 0,-1 1 0,1 0 0,-1-1 0,0 0 0,1 0 0,-1 0 0,-1-1 0,1 1 0,0-1 0,-1 0 0,0 0 0,0 0 0,0 0 0,0-1 0,-1 1 0,0-1 0,4-8 0,0-6 0,1-1 0,-2 0 0,-1-1 0,3-37 0,1-323 2,-9 261 28,-9 529-30,10-162 0,1-247 0,-1 0 0,0 0 0,0 0 0,0 0 0,0 0 0,0-1 0,0 1 0,0 0 0,1 0 0,-1 0 0,0 0 0,0 0 0,0 0 0,0 0 0,0 0 0,1 0 0,-1 0 0,0 0 0,0 1 0,0-1 0,0 0 0,0 0 0,0 0 0,0 0 0,1 0 0,-1 0 0,0 0 0,0 0 0,0 0 0,0 0 0,0 0 0,0 0 0,0 1 0,0-1 0,0 0 0,1 0 0,-1 0 0,0 0 0,0 0 0,0 0 0,0 0 0,0 1 0,0-1 0,0 0 0,0 0 0,0 0 0,0 0 0,0 0 0,0 0 0,0 1 0,0-1 0,0 0 0,0 0 0,0 0 0,89-121 0,-19 23-5,-41 59-11,-19 23 15,2 0-1,0 1 1,1 0-1,0 1 0,2 0 1,27-20-1,-42 33 2,1 1 0,-1 0 0,1-1 0,-1 1 1,1-1-1,-1 1 0,1 0 0,-1 0 0,1-1 0,-1 1 0,1 0 0,-1 0 0,1 0 0,0-1 1,-1 1-1,1 0 0,-1 0 0,1 0 0,-1 0 0,1 0 0,0 0 0,-1 0 0,1 1 1,-1-1-1,1 0 0,0 0 0,-1 0 0,1 1 0,-1-1 0,1 0 0,-1 0 0,1 1 0,-1-1 1,1 0-1,-1 1 0,1-1 0,-1 1 0,0-1 0,1 1 0,-1-1 0,1 1 0,-1-1 1,0 1-1,0-1 0,1 1 0,-1-1 0,0 1 0,0-1 0,0 1 0,1 1 0,0 32 18,-2-26-14,-6 229 1,5-193-5,1-28-17,0 33 52,1-47-45,0 0 1,0 0-1,1 0 0,-1-1 1,1 1-1,-1 0 1,1-1-1,0 1 1,-1 0-1,1-1 0,0 1 1,0-1-1,0 1 1,0-1-1,1 1 0,-1-1 1,0 0-1,0 0 1,1 1-1,-1-1 0,1 0 1,2 1-1,37 10-875</inkml:trace>
</inkml:ink>
</file>

<file path=ppt/ink/ink15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13"/>
    </inkml:context>
    <inkml:brush xml:id="br0">
      <inkml:brushProperty name="width" value="0.05" units="cm"/>
      <inkml:brushProperty name="height" value="0.05" units="cm"/>
      <inkml:brushProperty name="color" value="#E71224"/>
    </inkml:brush>
  </inkml:definitions>
  <inkml:trace contextRef="#ctx0" brushRef="#br0">226 195 32111,'3'-79'651,"-3"78"-651,0 1 0,-1-1 0,1 1 0,0-1 1,0 1-1,0-1 0,-1 1 0,1-1 0,0 1 0,-1-1 1,1 1-1,0-1 0,-1 1 0,1 0 0,-1-1 1,1 1-1,0 0 0,-1-1 0,1 1 0,-1 0 0,1-1 1,-1 1-1,1 0 0,-1 0 0,0 0 0,1 0 1,-2-1-1,-24-2 0,-28 7 0,48-2 0,0 0 0,1 0 0,0 1 0,-1 0 0,1 0 0,0 0 0,1 1 0,-1 0 0,0 0 0,1 0 0,0 0 0,0 1 0,0-1 0,1 1 0,0 0 0,-1 0 0,2 1 0,-1-1 0,-3 9 0,-3 9 0,1-1 0,2 1 0,-8 39 0,8-11 0,2 0 0,4 89 0,0-134 0,0-1 0,1 1 0,0 0 0,0 0 0,0 0 0,1 0 0,0-1 0,0 1 0,0-1 0,1 0 0,-1 1 0,1-1 0,1 0 0,-1 0 0,1-1 0,0 1 0,0-1 0,0 0 0,8 6 0,-4-5 0,0 0 0,0-2 0,1 1 0,-1-1 0,1 0 0,0 0 0,0-1 0,-1 0 0,1-1 0,1 0 0,16-1 0,-15 1 0,-1-2 0,1 1 0,0-1 0,-1-1 0,1 0 0,-1-1 0,16-5 0,-19 5 0,-1-1 0,-1 1 0,1-1 0,0 0 0,-1 0 0,0-1 0,0 1 0,0-1 0,0 0 0,-1-1 0,0 1 0,0-1 0,4-8 0,-1-1 0,0 0 0,-1-1 0,0 0 0,-1 0 0,3-21 0,8-87 0,-14 91 0,2 0 0,1 0 0,17-57 0,-21 87 0,0 0 0,0-1 0,0 1 1,1 0-1,0 0 0,0 0 0,0 0 0,0 0 0,0 0 0,0 0 0,1 1 0,-1-1 1,1 1-1,0 0 0,0 0 0,0 0 0,4-2 0,0 1-3,0 1-1,0 1 0,0-1 1,0 1-1,0 0 1,0 1-1,11 0 0,-13 0 2,14 2-1,-18-1 3,-1 0 0,1-1 0,-1 1 0,1 0 0,-1-1 0,1 1 0,-1 0 0,1-1 0,-1 1 0,0 0 0,1 0 0,-1 0 0,0-1 0,0 1 0,0 0 0,0 0 0,1 0 0,-1 0 0,0 0 0,-1-1 0,1 3 0,-9 1 2,6-4 1,-5 3-1,1 0 0,-1 1-1,1 0 1,0 0-1,0 1 1,0 0 0,1 0-1,-1 0 1,1 1-1,1 0 1,-1 0 0,1 0-1,0 1 1,0 0-1,1 0 1,0 0 0,-4 10-1,0 0-1,1 0 0,1 0-1,1 1 1,0-1 0,1 1-1,-3 34 1,6-40 0,1 1 0,0-1 0,0 1 0,1-1 0,1 1 0,5 21 0,-5-28 0,1 1 0,1-1 0,-1 1 0,1-1 0,0 0 0,0 0 0,1-1 0,-1 1 0,1-1 0,0 0 0,1-1 0,0 1 0,6 3 0,-2 0 0,1-1 0,1-1 0,-1 0 0,1-1 0,0 0 0,0 0 0,1-1 0,-1-1 0,1 0 0,0-1 0,0-1 0,0 0 0,0 0 0,0-1 0,0-1 0,20-3 0,-30 3 0,0 0 0,-1 0 0,1-1 0,-1 1 0,1-1 0,-1 1 0,1-1 0,-1 0 0,0 0 0,0 0 0,0 0 0,0 0 0,0 0 0,-1-1 0,1 1 0,-1-1 0,1 1 0,-1-1 0,0 1 0,0-1 0,0 0 0,0 0 0,0 1 0,0-6 0,1-9 0,0 0 0,-1 0 0,-1-19 0,0 21 0,0 0 0,-5-113 0,3 112 0,0 1 0,-2-1 0,0 0 0,0 1 0,-14-29 0,17 41 0,0 1 0,0-1 0,-1 1 0,1 0 0,0 0 0,-1 0 0,0 0 0,1 0 0,-1 0 0,0 0 0,0 1 0,0-1 0,0 0 0,0 1 0,0 0 0,-1-1 0,1 1 0,0 0 0,-1 0 0,1 1 0,-1-1 0,1 0 0,-1 1 0,1-1 0,-1 1 0,0 0 0,1 0 0,-1 0 0,1 0 0,-1 0 0,1 1 0,-1-1 0,1 1 0,-1 0 0,1 0 0,-1 0 0,1 0 0,0 0 0,-1 0 0,1 0 0,0 1 0,0-1 0,0 1 0,0 0 0,-3 2 0,1 4 0,-1-1 0,1 1 0,1-1 0,-1 1 0,1 0 0,1 0 0,-1 1 0,1-1 0,1 0 0,-1 10 0,0-2 0,1-1 0,1 1 0,1-1 0,4 31 0,-4-40-1,1-1 0,0 1-1,0 0 1,0-1 0,1 0 0,-1 0 0,1 0 0,1 0-1,-1 0 1,1 0 0,0-1 0,0 0 0,0 0-1,0 0 1,1 0 0,-1-1 0,1 1 0,0-1 0,0 0-1,1-1 1,-1 1 0,0-1 0,1 0 0,6 1-1,10 2 2,0-1-1,1 0 1,0-2-1,39-1 1,-56 0 0,-1-1 0,1 0 0,-1-1 0,1 1 0,0-1 0,-1 0 0,1-1 0,-1 1 0,0-1 0,0 0 0,0-1 0,1 1 0,-2-1 0,1 0 0,0 0 0,-1 0 0,1-1 0,-1 1 0,0-1 0,0 0 0,-1-1 0,1 1 0,-1-1 0,0 1 0,0-1 0,0 0 0,-1 0 0,0 0 0,3-10 0,4-10 5,-2-1 1,0 0 0,-2-1-1,3-40 1,-3-110-1,-5 166-6,0-63 1,-3 59 0,-2 21 0,5-6 0,-7 15 0,1-1 0,1 1 0,0 0 0,1 0 0,-3 20 0,-8 87 0,13-110 0,-4 331 0,6-338 0,0-1 0,0 0 0,0 1 0,1-1 0,0 1 0,0-1 0,0 0 0,1 0 0,-1 1 0,1-1 0,0 0 0,0 0 0,0-1 0,1 1 0,0 0 0,-1-1 0,1 0 0,0 1 0,1-1 0,-1 0 0,0-1 0,1 1 0,0 0 0,-1-1 0,1 0 0,0 0 0,0 0 0,0-1 0,1 1 0,-1-1 0,0 0 0,1 0 0,-1 0 0,6 0 0,-6-1 0,1 0 0,-1 0 0,1-1 0,-1 1 0,0-1 0,0 0 0,1 0 0,-1 0 0,0 0 0,0-1 0,0 0 0,6-3 0,-7 2 0,1-1 0,-1 1 0,0-1 0,0 1 0,0-1 0,0 0 0,0 0 0,-1-1 0,0 1 0,0 0 0,3-9 0,6-24 0,13-74 0,-20 85 0,1 0 0,0 1 0,2 0 0,1 0 0,1 0 0,18-32 0,-24 52-2,-1 0 0,1 1 0,0-1 0,1 1 0,-1 0 0,1 0 0,0 0 0,0 1 0,0-1 0,1 1 0,-1 0 0,1 0 0,0 0 0,-1 1 0,1 0 0,0 0 0,1 0 1,-1 0-1,0 1 0,0 0 0,1 0 0,5 0 0,-15 1 1,-1 1 1,1 0 0,-1 0 0,1 1 0,0 0-1,-1-1 1,1 1 0,0 1 0,0-1-1,-7 6 1,-40 34 9,38-31-5,5-3-2,-1 0-1,2 0 1,-1 1-1,1 0 1,0 1-1,1-1 1,0 1-1,0 0 1,1 1-1,1-1 1,-1 1-1,2 0 1,0 0-1,0 1 1,1-1-1,0 0 1,1 1-1,0 0 1,1-1-1,0 1 1,1-1-1,5 23 1,-5-29-2,1 0 0,0 0 0,1 0 0,-1 0 0,1 0 0,0-1 0,0 1 0,1-1 0,-1 1 0,1-1 0,0 0 0,0-1 0,0 1 0,1-1 0,-1 0 0,1 0 0,0 0 0,-1 0 0,1-1 0,8 3 0,1 0 0,0-1 0,0 0 0,1-1 0,-1 0 0,1-1 0,21 0 0,-7-1 0,-16 0 0,1-1 0,26-2 0,-38 2 0,1 0 0,-1-1 0,0 1 0,1-1 0,-1 1 0,1-1 0,-1 0 0,0 0 0,1 0 0,-1-1 0,0 1 0,0-1 0,0 1 0,0-1 0,0 1 0,-1-1 0,1 0 0,0 0 0,-1 0 0,1 0 0,1-3 0,0-5 0,0 0 0,0 0 0,-1-1 0,0 1 0,-1-1 0,0 0 0,0 1 0,-2-15 0,0 9 0,-1 0 0,0-1 0,-1 1 0,-10-28 0,5 25 0,0 1 0,-2 0 0,0 0 0,-23-28 0,25 34 0,-2 2 0,0-1 0,0 1 0,-1 1 0,0-1 0,0 2 0,-21-12 0,-10 7 0,40 12 0,0 1 0,1-1 0,-1 1 0,0 0 0,0 0 0,1-1 0,-1 2 0,0-1 0,0 0 0,1 0 0,-1 0 0,0 1 0,1-1 0,-1 1 0,0-1 0,1 1 0,-1 0 0,1-1 0,-1 1 0,1 0 0,-1 0 0,1 0 0,-2 2 0,1 3 0,0 1 0,0 0 0,0 0 0,1 0 0,1-1 0,-1 1 0,1 0 0,0 0 0,1 7 0,-1 2 0,0-5-1,1-1-1,0 1 1,1-1-1,0 0 1,1 0-1,0 0 1,0 0-1,1 0 1,0 0-1,1-1 1,0 0 0,0 0-1,1 0 1,1-1-1,-1 0 1,1 0-1,0-1 1,1 1-1,0-1 1,0-1-1,0 0 1,1 0 0,0-1-1,0 0 1,1 0-1,-1-1 1,1 0-1,0-1 1,0 0-1,0-1 1,1 0-1,15 1 1,-25-3 1,7 1 0,0-1 0,0 0 0,0 0-1,15-3 1,-21 2 0,1 0 1,-1 0-1,1 0 0,-1 0 0,0 0 0,1-1 1,-1 1-1,0-1 0,0 1 0,0-1 0,0 0 1,0 0-1,0 0 0,-1 0 0,1 0 0,-1-1 0,2-2 1,10-21 6,16-50 0,5-11-8,-30 78 1,0 0 0,1 1 0,1 0 0,-1 0 0,1 0 0,14-13 0,-18 19 0,0 0 0,1 0 0,-1 0 0,0 0 0,1 1 0,-1-1 0,1 1 0,0 0 0,-1-1 0,1 1 0,0 0 0,0 1 0,0-1 0,0 0 0,0 1 0,0 0 0,0 0 0,0 0 0,0 0 0,0 0 0,0 0 0,0 1 0,-1 0 0,1-1 0,0 1 0,0 0 0,0 0 0,-1 1 0,1-1 0,0 1 0,-1-1 0,1 1 0,-1 0 0,0 0 0,0 0 0,1 0 0,-1 0 0,-1 0 0,1 0 0,2 4 0,0 5 0,0-1 0,-1 1 0,0 0 0,-1 0 0,0 1 0,1 15 0,-4 76 1,0-49 3,-2 81 23,3-133-27,0 0 0,1 0 0,-1 0 0,1 0 0,0 0 1,-1 0-1,1 0 0,0 0 0,0-1 0,0 1 0,0 0 0,1 0 0,-1-1 0,0 1 0,1-1 0,-1 1 1,1-1-1,0 1 0,-1-1 0,1 0 0,0 0 0,0 0 0,0 0 0,0 0 0,-1 0 0,1-1 0,1 1 1,-1-1-1,2 1 0,9 2-8,0 0 1,1-1-1,17 0 0,-25-2-1,48 1-178</inkml:trace>
</inkml:ink>
</file>

<file path=ppt/ink/ink15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14"/>
    </inkml:context>
    <inkml:brush xml:id="br0">
      <inkml:brushProperty name="width" value="0.05" units="cm"/>
      <inkml:brushProperty name="height" value="0.05" units="cm"/>
      <inkml:brushProperty name="color" value="#E71224"/>
    </inkml:brush>
  </inkml:definitions>
  <inkml:trace contextRef="#ctx0" brushRef="#br0">332 557 32399,'0'-7'54,"2"-6"6,-1 1 0,-1-1 0,0 1 1,-3-23-1,3 32-60,-1-1 1,0 1-1,-1 0 1,1-1 0,0 1-1,-1 0 1,0 0 0,1 0-1,-1 0 1,-1 0-1,1 1 1,0-1 0,-1 0-1,1 1 1,-1 0-1,0 0 1,1 0 0,-1 0-1,0 0 1,0 0-1,-5-1 1,-1-1-1,-1 1 0,0 0 0,1 0 0,-1 1 0,0 1 0,0 0 0,0 0 0,0 1 0,-20 1 0,24 0 0,0 0 0,0 0 0,0 1 0,-1 0 0,1 0 0,1 0 0,-1 0 0,0 1 0,1 0 0,-1 1 0,1-1 0,0 1 0,0 0 0,0 0 0,1 0 0,-6 7 0,2 1 0,0 1 0,1-1 0,0 1 0,1 0 0,1 1 0,0 0 0,1 0 0,-4 24 0,5-19 0,1 0 0,1 0 0,0 0 0,2 1 0,0-1 0,4 20 0,-3-33 0,-1 0 0,1 0 0,0-1 0,1 1 0,-1 0 0,1-1 0,0 0 0,1 1 0,-1-1 0,1 0 0,0-1 0,0 1 0,1-1 0,-1 0 0,1 0 0,0 0 0,0 0 0,0-1 0,11 5 0,-6-3 0,1-1 0,-1 0 0,1-1 0,0-1 0,1 1 0,-1-2 0,0 1 0,1-2 0,20 0 0,-28 0 0,0-1 0,1 0 0,-1 1 0,0-1 0,0-1 0,0 1 0,0-1 0,0 1 0,0-1 0,0-1 0,-1 1 0,1 0 0,-1-1 0,1 1 0,-1-1 0,3-4 0,-1 1 0,-1 0 0,1 0 0,-1 0 0,-1-1 0,1 0 0,-1 0 0,-1 0 0,4-12 0,0-10 0,-1-1 0,-2 0 0,0-51 0,-3 60 0,0-547 0,-6 853 0,4-161 0,5 141 0,-2-255 0,1 1 0,0-1 0,0 1 0,1-1 0,0 0 0,0 0 0,7 11 0,-8-17 0,0 0 0,0 0 0,0-1-1,1 0 1,0 1 0,-1-1 0,1 0-1,1 0 1,-1-1 0,0 1-1,0-1 1,1 1 0,0-1 0,-1 0-1,1 0 1,0-1 0,0 1-1,0-1 1,0 0 0,8 2 0,-7-3-5,0 1 1,-1-1 0,1 0-1,0 0 1,-1 0-1,1-1 1,-1 1 0,1-1-1,0 0 1,-1-1 0,0 1-1,7-4 1,-6 2-3,0-1 0,0 0 0,0 0 0,-1 0 1,0 0-1,1-1 0,-2 0 0,1 1 0,4-9 0,9-18-24,-1-1-1,-2-1 1,-1 0-1,-2-1 1,10-47-1,-11 39 41,3 0 0,28-66 0,-41 107-6,0 0 0,1 0 1,-1 0-1,0 0 1,1 0-1,-1 0 1,1 0-1,-1 0 1,1 1-1,-1-1 1,1 0-1,0 0 1,-1 0-1,1 1 0,0-1 1,0 1-1,-1-1 1,1 0-1,0 1 1,0-1-1,0 1 1,0 0-1,0-1 1,0 1-1,0 0 0,2-1 1,-3 1-4,0 0 0,0 0 0,0 0 0,0 0 0,1 0 1,-1 0-1,0 0 0,0 0 0,0 0 0,1 0 0,-1 0 0,0 0 0,0 0 1,0 1-1,0-1 0,1 0 0,-1 0 0,0 0 0,0 0 0,0 0 0,0 0 0,1 0 1,-1 1-1,0-1 0,0 0 0,0 0 0,0 0 0,0 0 0,0 1 0,0-1 1,0 0-1,0 0 0,0 0 0,1 0 0,-1 1 0,0-1 0,0 0 0,0 0 0,0 0 1,0 1-1,0-1 0,0 0 0,0 0 0,0 0 0,-1 1 0,1-1 0,0 0 1,0 0-1,0 0 0,0 2-1,0 1 1,-1 1 0,1-1-1,-1 1 1,1-1 0,-1 1-1,0-1 1,-1 0 0,1 0 0,0 1-1,-1-1 1,0 0 0,-3 4-1,-32 33 51,3-4 0,26-25-45,1 0-1,0 1 1,1 0-1,0 1 1,1 0-1,0-1 0,1 1 1,0 1-1,1-1 1,1 1-1,0-1 1,1 1-1,1-1 1,1 26-1,-1-35-4,1 0 0,0 0 0,-1 0 0,1 1 0,1-1 0,-1 0 0,0 0 0,1-1 0,0 1 0,0 0 0,0-1 0,1 1 0,3 4 0,0-2 0,-1 0 0,1-1 0,1 1 0,-1-1 0,1-1 0,11 7 0,3-1 0,0-1 0,1-1 0,1-1 0,23 5 0,-30-8 0,0-1 0,1 0 0,-1-2 0,0 0 0,1 0 0,-1-2 0,25-3 0,-39 4 0,0-1 0,0 1 0,0-1 0,0 0 0,-1 0 0,1 0 0,0 0 0,0 0 0,-1 0 0,1 0 0,-1-1 0,1 1 0,-1 0 0,0-1 0,0 0 0,1 1 0,-1-1 0,0 0 0,0 1 0,0-1 0,-1 0 0,1 0 0,0 0 0,0-3 0,1-5 0,-1 1 0,0 0 0,-1-1 0,0-10 0,0 6 0,-1-3 2,0-1 0,-1 0 0,-1 1 0,-1-1 0,0 1 0,-1 0 0,-11-24 0,10 28 0,0 0-1,-1 1 1,0 0 0,-1 0-1,-1 1 1,0 0-1,0 0 1,-1 1-1,-21-16 1,25 22-2,0 1 0,0 0 0,0 0 1,-1 0-1,1 1 0,-1 0 0,1 1 0,-1-1 0,-7 0 1,12 2-3,-1-1 1,0 1 0,1 0 0,-1 0 0,0 0 0,1 0 0,-1 0 0,0 0 0,1 1 0,-1 0 0,1-1 0,-1 1-1,1 0 1,-1 0 0,1 0 0,-1 0 0,1 1 0,0-1 0,0 1 0,0-1 0,0 1 0,0 0 0,0 0 0,0 0-1,-2 3 1,1 3 1,0-1-1,1 1 0,0 0 0,0 0 1,1-1-1,0 1 0,1 12 1,4 60 0,-3-72 0,1 1-1,0-1 1,1 1 0,0-1-1,0 0 1,1 0-1,0-1 1,0 1 0,1-1-1,0 1 1,0-2 0,0 1-1,1 0 1,0-1 0,1 0-1,-1-1 1,1 1-1,0-1 1,1-1 0,-1 1-1,15 5 1,-2-1-1,1-1 0,0-2 0,0 0 0,1-1 0,-1 0 0,1-2 0,33 0 0,-31-2 1,41 0 0,-61-2 0,0 1 0,0-1 0,0 0 0,0 0 0,0 0 0,0 0 0,0-1 0,-1 0 0,1 0 0,-1 0 0,1 0 0,-1 0 0,4-4 0,-1 0 0,-1-1 0,-1 1 0,1-1 0,-1 0 0,0 0 0,-1-1 0,1 1 0,-2-1 0,5-15 0,-1-4 0,4-45 0,-5-141 0,-5 150 0,0 51 0,1-4 2,-1 0-1,-1 0 0,0 0 1,-1 0-1,0 0 1,-2 0-1,0 0 1,-6-16-1,10 31-1,-1 0 0,1 1 0,0-1 1,0 0-1,-1 1 0,1-1 0,0 0 0,-1 1 0,1-1 0,-1 1 0,1-1 0,-1 1 0,1-1 0,-1 1 0,1-1 0,-1 1 0,1-1 0,-1 1 0,0 0 0,1-1 0,-1 1 0,0 0 1,1-1-1,-1 1 0,0 0 0,1 0 0,-1 0 0,0 0 0,1 0 0,-1 0 0,0 0 0,0 0 0,1 0 0,-1 0 0,0 0 0,1 0 0,-1 0 0,0 1 0,1-1 0,-1 0 0,0 0 1,1 1-1,-1-1 0,0 0 0,1 1 0,-1-1 0,1 1 0,-1-1 0,0 2 0,-2 6 0,2 0 0,-1 0 0,1 1 0,0-1 0,0 0 0,1 1 0,1 9 0,0 3 0,-2 69 15,-1 3-10,4 0 1,22 143 0,-23-231-9,0 3 5,1-1-1,-1 0 0,2 0 1,-1 0-1,5 10 0,-6-15-3,0-1 0,0 1 0,0-1 0,0 1-1,0-1 1,0 0 0,1 1 0,-1-1 0,1 0-1,-1 0 1,1 0 0,-1 0 0,1 0 0,-1 0-1,1-1 1,0 1 0,-1 0 0,1-1 0,0 1-1,0-1 1,0 0 0,-1 0 0,1 1 0,0-1 0,0 0-1,0-1 1,2 1 0,-3 0-42,-1 0 1,1 0-1,0-1 1,-1 1-1,1 0 1,-1 0-1,1 0 0,-1 0 1,1-1-1,-1 1 1,1 0-1,-1-1 0,1 1 1,-1 0-1,1-1 1,-1 1-1,0-1 1,1 1-1,-1 0 0,1-1 1,-1 1-1,0-1 1,1 0-1,6-29-4601</inkml:trace>
</inkml:ink>
</file>

<file path=ppt/ink/ink1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2"/>
    </inkml:context>
    <inkml:brush xml:id="br0">
      <inkml:brushProperty name="width" value="0.05" units="cm"/>
      <inkml:brushProperty name="height" value="0.05" units="cm"/>
      <inkml:brushProperty name="color" value="#FFFF00"/>
    </inkml:brush>
  </inkml:definitions>
  <inkml:trace contextRef="#ctx0" brushRef="#br0">2 6 30030,'-2'-6'1643,"8"9"-712,18 21-528,32 37-643,118 131 240,-144-163 0,1 0 0,2-3 0,0 0 0,41 22 0,-43-28 0,-31-20-3,1-1 0,-1 0 1,0 1-1,0-1 0,0 1 0,1-1 1,-1 0-1,0 1 0,0-1 0,0 0 0,0 0 1,0 1-1,0-1 0,0 0 0,-1 1 0,1-1 1,0 0-1,0 1 0,0-1 0,-1 1 1,1-1-1,-1-1 0,-13-24-672,-3 1-1964</inkml:trace>
</inkml:ink>
</file>

<file path=ppt/ink/ink15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14"/>
    </inkml:context>
    <inkml:brush xml:id="br0">
      <inkml:brushProperty name="width" value="0.05" units="cm"/>
      <inkml:brushProperty name="height" value="0.05" units="cm"/>
      <inkml:brushProperty name="color" value="#E71224"/>
    </inkml:brush>
  </inkml:definitions>
  <inkml:trace contextRef="#ctx0" brushRef="#br0">1 33 32175,'0'-9'544,"49"0"-528,26 9 16,10 0-32,0 0 0,-6 0 0,-17 0 0,-19 0 0,-17 0 0,-20-6-48,-6 0-144,-16 3-4130</inkml:trace>
</inkml:ink>
</file>

<file path=ppt/ink/ink15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20"/>
    </inkml:context>
    <inkml:brush xml:id="br0">
      <inkml:brushProperty name="width" value="0.05" units="cm"/>
      <inkml:brushProperty name="height" value="0.05" units="cm"/>
      <inkml:brushProperty name="color" value="#FFFFFF"/>
    </inkml:brush>
  </inkml:definitions>
  <inkml:trace contextRef="#ctx0" brushRef="#br0">47 181 31166,'-47'0'1601,"214"1"-1601,113 0 0,-278-1 0,9 0 0,0 0 0,0-1 0,0 0 0,0-1 0,0 0 0,20-7 0,-30 8 0,-1 0 0,1 0 0,0 0 0,-1 0 0,1 0 0,-1 0 0,1 0 0,-1-1 0,0 1 0,1 0 0,-1 0 0,0-1 0,0 1 0,0 0 0,0 0 0,0-1 0,0 1 0,0 0 0,0 0 0,-1-1 0,1 1 0,0 0 0,-1 0 0,1 0 0,-1 0 0,1-1 0,-1 1 0,0 0 0,0 0 0,1 0 0,-2-1 0,-26-21 0,0 2 0,-41-24 0,58 39-3,1 0 0,-1 1 0,0 0 0,0 1 0,-1 0 0,1 1 0,-1 1 0,-23-3 0,39 6 6,1 0-1,-1 0 0,1 1 0,-1 0 0,0-1 1,0 2-1,0-1 0,0 0 0,0 1 0,0 0 1,-1 0-1,7 6 0,1 2-3,0 0 1,16 22-1,-22-25 1,-1-1 0,0 1 0,0 0 0,0 0 0,-1 0 0,0 1 0,-1-1 0,3 16 0,-3 1 0,-1 44 0,-1-37 0,0-25-25,-1 0 1,0 0-1,0 0 1,-1 0-1,0 0 0,0 0 1,0 0-1,-1-1 1,0 1-1,-1-1 0,1 0 1,-1 0-1,0 0 1,-1 0-1,1-1 0,-1 1 1,-6 4-1,-27 19-1645</inkml:trace>
</inkml:ink>
</file>

<file path=ppt/ink/ink15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35"/>
    </inkml:context>
    <inkml:brush xml:id="br0">
      <inkml:brushProperty name="width" value="0.05" units="cm"/>
      <inkml:brushProperty name="height" value="0.05" units="cm"/>
      <inkml:brushProperty name="color" value="#FFFFFF"/>
    </inkml:brush>
  </inkml:definitions>
  <inkml:trace contextRef="#ctx0" brushRef="#br0">158 176 31823,'0'0'680,"-1"5"-659,-2 11-16,0-1-1,-1 1 1,-1-1-1,-7 15 0,-6 19 6,-23 83 0,-25 142-1,64-258-10,0 0 1,1 31-1,1-25-5,1-27 15,0 0-1,0 0 1,0 0 0,1 0 0,-1 1 0,1-1-1,0 0 1,0 1 0,5-7 0,6-15 4,4-18-9,-1-1 0,13-70 0,5-92 1,4-25-3,-35 222-1,-1 0 0,1 0 0,0 1 1,1-1-1,0 1 0,8-12 0,-11 19-1,0 0 0,0 0 1,1 1-1,-1-1 0,0 0 0,1 1 0,-1-1 1,1 1-1,0 0 0,-1-1 0,1 1 1,0 0-1,0 0 0,0 0 0,0 0 0,0 1 1,0-1-1,0 0 0,0 1 0,0 0 1,0-1-1,0 1 0,0 0 0,1 0 0,-1 0 1,0 0-1,0 0 0,0 1 0,0-1 0,0 1 1,0-1-1,0 1 0,0 0 0,0 0 1,0 0-1,3 2 0,0 1 0,0 1 0,0 0 0,0 1 0,-1-1 0,0 1 0,0 0 0,-1 0 0,1 0 0,-1 0 0,0 1 0,-1-1 0,3 10 0,6 17 5,-1 2 0,9 63-1,-2 75 11,5 28-12,-19-183-4,0-7-2,-2 0 0,1 0 0,-1 15 0,-3-30-96,-9-23-141</inkml:trace>
</inkml:ink>
</file>

<file path=ppt/ink/ink15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35"/>
    </inkml:context>
    <inkml:brush xml:id="br0">
      <inkml:brushProperty name="width" value="0.05" units="cm"/>
      <inkml:brushProperty name="height" value="0.05" units="cm"/>
      <inkml:brushProperty name="color" value="#FFFFFF"/>
    </inkml:brush>
  </inkml:definitions>
  <inkml:trace contextRef="#ctx0" brushRef="#br0">0 1 32495,'0'0'144,"20"0"-80,32 6-32,14-6-32,9 12 0,-6-9 0,-7-1 0,-13-2-96,-23 0-913</inkml:trace>
</inkml:ink>
</file>

<file path=ppt/ink/ink15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38"/>
    </inkml:context>
    <inkml:brush xml:id="br0">
      <inkml:brushProperty name="width" value="0.05" units="cm"/>
      <inkml:brushProperty name="height" value="0.05" units="cm"/>
      <inkml:brushProperty name="color" value="#FFFFFF"/>
    </inkml:brush>
  </inkml:definitions>
  <inkml:trace contextRef="#ctx0" brushRef="#br0">3 610 30718,'-1'25'236,"0"-16"-156,1 0 0,-1 0 0,2 0 1,2 17-1,-2-24-68,-1 0 1,1 0 0,-1 0 0,1-1 0,0 1 0,0 0-1,0 0 1,0-1 0,0 1 0,0-1 0,0 1-1,1-1 1,-1 1 0,1-1 0,-1 0 0,1 0 0,-1 0-1,1 0 1,-1 0 0,1 0 0,0 0 0,0 0 0,0-1-1,-1 1 1,1-1 0,0 1 0,0-1 0,2 1 0,1-1 31,-1 1 1,1-1 0,0 0 0,-1 0 0,1 0-1,-1-1 1,1 0 0,-1 0 0,1 0 0,-1 0 0,0-1-1,8-3 1,-6 1-26,-1 0 0,0 0 0,0 0 0,0-1-1,-1 1 1,1-1 0,-1-1 0,6-9 0,3-6-2,-2 0 0,0-1 0,-1 0 1,-2-1-1,0 0 0,-2 0 0,0-1 0,3-34 0,-2-21 7,-4-98 0,-3 112-2,4 68-9,16 29-19,28 67 0,-25-50 8,36 92 5,-53-120-9,-1-1 1,0 1-1,-1-1 0,-1 1 1,0 27-1,-3-38 2,0-1 0,0 1 0,-1 0 0,0 0 0,-1-1 0,0 1 0,-6 14 0,6-20 0,0-1 0,0 1 0,0-1 0,-1 1 0,1-1 1,-1 0-1,0 0 0,0 0 0,-1-1 0,1 1 0,0-1 0,-1 1 1,1-1-1,-1 0 0,0-1 0,0 1 0,0-1 0,0 1 0,0-1 1,-6 1-1,-25 4-9,-1-1 0,0-2 1,-40-2-1,181 8-8,0 0 18,-60-7-3,40-2 11,-78 0-8,0-1 0,0 0 0,-1 0 0,1-1 0,-1 0 0,1 0-1,-1-1 1,0 1 0,11-8 0,-7 2-1,0 0 1,-1-1-1,0 0 1,0-1-1,-1 0 1,0 0-1,-1-1 0,0 0 1,-1 0-1,0-1 1,-1 0-1,0 0 1,-1 0-1,0 0 0,3-25 1,1-13 2,-3-1 0,-3-86 0,-2 94-3,-2-1 0,-1 1 0,-2 0 0,-20-82 0,20 112 2,5 26 0,0 4-3,-1 173-4,12 399 23,-10-579-18,2 27 0,-3-36 0,1 0 0,-1 0 0,0 0 0,0 0 0,0 0 0,0-1 0,1 1 0,-1 0 0,0 0 0,1 0 0,-1 0 0,1 0 0,-1-1 0,1 1 0,-1 0 0,1 0 0,0-1 0,-1 1 0,1-1 0,0 1 0,-1 0 0,1-1 0,0 1 0,0-1 0,0 0 0,-1 1 0,1-1 0,2 1 0,-2-1 0,1-1 0,-1 1 0,0-1 0,0 0 0,0 1 0,1-1 0,-1 0 0,0 0 0,0 1 0,0-1 0,0 0 0,0 0 0,0 0 0,0-1 0,-1 1 0,1 0 0,0 0 0,0 0 0,-1 0 0,1-1 0,-1 1 0,1 0 0,-1-1 0,0 1 0,1 0 0,-1-1 0,0 1 0,0-2 0,4-9 0,31-105 1,-24 74-7,2 0-1,2 2 0,2-1 1,24-43-1,-38 79 6,1 0 0,0 0 1,0 1-1,0-1 0,1 1 0,-1 0 1,1 0-1,0 1 0,1 0 0,-1 0 1,1 0-1,0 0 0,0 1 0,0 0 1,0 0-1,0 1 0,1-1 0,-1 2 0,1-1 1,10-1-1,-15 3 1,-1 0 0,0 0 0,1 1 0,-1-1 0,0 0 0,1 1 0,-1-1 0,0 1 0,0-1 0,1 1 0,-1 0 0,0 0 0,0-1 0,0 1 0,0 0 0,0 0 0,0 0 0,0 0 0,0 0 0,-1 0 0,1 0 0,0 0 0,0 1 0,-1-1 0,1 0 0,-1 0 0,1 1 0,-1-1 0,0 0 0,1 1 0,-1-1 0,0 0 0,0 3 0,1 7 0,-1-1 0,0 0-1,-2 17 1,1-13-2,-2 3 0,0 1-1,-1-1 0,0 0 0,-14 33 0,10-32 4,2 0-1,0 0 0,-4 30 0,8-29 0,1 0 0,2 33 0,0-48 0,-1-1 0,1 0 0,-1 0 0,1 0 0,0-1 0,0 1 0,1 0 0,-1 0 0,0 0 0,1-1 0,0 1 0,-1-1 0,1 1 0,0-1 0,0 0 0,1 0 0,-1 0 0,0 0 0,1 0 0,-1 0 0,1-1 0,0 1 0,-1-1 0,1 1 0,0-1 0,0 0 0,0 0 0,3 0 0,9 2 0,-1-1 0,1 0 0,0-1 0,22-2 0,-18 1 0,-13 0 0,0 0 0,-1-1 0,1 1 0,-1-1 0,1-1-1,-1 1 1,0-1 0,1 0 0,-1 0 0,0 0 0,0-1 0,0 0 0,-1 0 0,1 0 0,4-4 0,-3 0 0,0 1 0,0-1 1,0 0-1,-1-1 0,0 1 1,0-1-1,-1 0 0,6-14 1,-3-1-5,0 0 0,-1 0 0,-2-1-1,0 0 1,-2 0 0,0-30 0,-1 33 4,-1 10-5,0 0 0,0-1 1,-1 1-1,0 0 0,-4-14 0,4 22 6,0 0-1,0 1 1,0-1-1,-1 0 1,1 1-1,-1-1 1,1 1-1,-1-1 1,0 1-1,0 0 1,0 0-1,0 0 1,0 0-1,-1 0 1,1 1 0,-1-1-1,1 0 1,-1 1-1,1 0 1,-1 0-1,0 0 1,0 0-1,1 0 1,-6 0-1,2-1 5,1 1-1,-1 0 0,0 1 1,1-1-1,-1 1 0,1 1 1,-1-1-1,0 1 1,-7 1-1,11-1-4,0 0 0,-1 0 0,1 0 0,0 1 0,0-1 0,0 1 0,0-1 0,0 1 0,0 0 0,1-1-1,-1 1 1,1 0 0,-1 0 0,1 0 0,-1 1 0,1-1 0,0 0 0,0 0 0,0 1 0,0-1 0,0 5 0,-5 21 0,2 0 0,2 0 0,0 0 0,4 47 0,-1-13 0,-1-55 0,-1 8 0,2 0 0,0 0 0,0 0 0,7 26 0,-7-38 0,-1 0 0,1 0 0,1 0 0,-1 0 0,0 0 0,1 0 0,-1-1 0,1 1 0,0-1 0,0 1 0,0-1 0,0 1 0,0-1 0,0 0 0,1 0 0,-1 0 0,1-1 0,0 1 0,-1 0 0,1-1 0,0 0 0,0 1 0,0-1 0,0 0 0,0-1 0,0 1 0,0-1 0,0 1 0,6-1 0,-6 0 1,0-1-1,0 0 1,0 1-1,-1-1 1,1 0-1,0-1 1,-1 1 0,1 0-1,-1-1 1,1 1-1,-1-1 1,1 0-1,-1 0 1,0 0-1,0 0 1,0 0 0,0 0-1,-1-1 1,1 1-1,0-1 1,-1 1-1,0-1 1,0 0 0,2-3-1,3-11 2,0 1-1,6-32 1,-4-12 6,-2-1 1,-5-95 0,-1 125-19,-2 107 14,0-28-6,2 1 1,11 85 0,-10-128 0,1 0 1,0 1 0,-1-1 0,2 0 0,-1 0-1,1 0 1,0 0 0,0-1 0,1 1-1,0-1 1,0 0 0,6 7 0,-7-10 0,0 1 0,0-1 0,0 0 0,0 0 0,0 0 0,1-1 0,-1 1 0,1-1 0,-1 0 0,1 0 0,0 0 0,-1 0 0,1 0 0,0-1 0,-1 0 0,1 0 0,0 0 0,0 0 0,0 0 0,-1-1 0,1 0 0,3-1 0,-3 1 0,0-1 0,0 0 0,0 0 0,0 0 0,-1-1 0,1 1 0,-1-1 0,0 0 0,1 0 0,-1 0 0,-1 0 0,1 0 0,0-1 0,-1 1 0,0-1 0,0 0 0,0 0 0,3-7 0,2-9 0,0-1 0,6-31 0,-9 31 0,11-53-4,-11 49-1,0 0 0,2 0 0,1 1 0,1 0-1,11-25 1,-18 47 3,1 0 0,-1 0 0,0 0-1,1 0 1,-1 0 0,1 0 0,0 1 0,0-1-1,0 0 1,-1 1 0,1 0 0,1-1 0,-1 1-1,0 0 1,0 0 0,0 0 0,1 0 0,2 0-1,0 0 1,-1 1 0,1-1 0,0 1 0,0 0 0,0 0-1,0 1 1,-1-1 0,7 2 0,-9-1-5,0 0 1,0 1-1,1-1 0,-1 0 1,-1 1-1,1-1 0,0 1 1,0-1-1,0 1 0,-1 0 1,1 0-1,-1 0 0,0 0 1,1 0-1,-1 0 0,0 0 1,0 0-1,0 1 0,0-1 1,-1 0-1,1 0 0,-1 1 1,1-1-1,-1 1 0,0-1 1,0 0-1,0 5 0,-30-13 159,24 4-144,0 0 0,0 1-1,0 0 1,0 0 0,0 0-1,0 1 1,-1 0 0,1 0-1,0 1 1,0 0 0,-12 2-1,15-2-6,0 1-1,-1-1 0,1 1 1,0 0-1,0 0 0,0 0 1,0 0-1,0 0 0,0 1 0,1 0 1,-1-1-1,1 1 0,-1 0 1,1 0-1,0 0 0,1 0 1,-1 0-1,0 1 0,1-1 1,-2 5-1,-1 9 0,1 0 0,1 0 0,0 0 0,1 0 0,1 26 0,1-18 0,-1-15 0,0-1 1,1 1-1,0-1 0,1 1 1,0-1-1,0 0 0,1 0 1,0 0-1,1 0 0,9 16 1,-10-20-1,0-1 1,1 1 0,-1-1-1,1 0 1,0 0-1,0 0 1,1-1 0,-1 1-1,1-1 1,0 0-1,-1-1 1,2 1 0,-1-1-1,0 0 1,0 0 0,1 0-1,-1-1 1,0 0-1,9 1 1,-9-1-1,-1-1 1,1 0-1,-1 0 1,1 0-1,-1 0 1,1 0-1,-1-1 1,1 0-1,-1 0 1,1 0-1,-1-1 1,0 0-1,0 1 1,5-4-1,-5 1 3,1 0-1,-1 0 0,0 0 0,0-1 1,0 1-1,-1-1 0,1 0 0,-1 0 0,-1 0 1,4-8-1,1-4 1,-1 1 0,-1-1-1,0 0 1,-1-1 0,2-25 0,1-91-5,-7 109 3,1-312 2,-1 834-6,0-494 3,-1 9 0,1 0 0,1 0 0,0 0 0,5 20 0,-5-29 0,0 0 0,0-1 0,0 1 0,0 0 0,1 0 0,-1-1 0,1 1 0,0-1 0,0 1 0,0-1 0,0 0 0,0 0 0,0 0 0,0 0 0,1 0 0,-1 0 0,1-1 0,0 1 0,-1-1 0,1 0 0,0 0 0,0 0 0,3 1 0,4 1 0,1-1 0,0 0 0,-1-1 0,1 0 0,13-1 0,-21 0 0,1 0 0,0-1 0,0 1 0,-1-1-1,1 0 1,-1 0 0,1 0 0,-1-1 0,1 1 0,-1-1 0,0 0-1,1 0 1,-1 0 0,0 0 0,-1 0 0,1-1 0,0 0-1,3-3 1,2-7-3,0 1-1,-1-1 0,-1 0 1,0-1-1,-1 1 0,0-1 1,5-23-1,-3-9-21,3-50 0,-7 56 10,15-72 0,-17 110 15,-1-1 1,1 0-1,1 1 0,-1-1 0,0 1 1,1-1-1,-1 1 0,1 0 1,0 0-1,-1 0 0,1 0 1,0 0-1,1 0 0,-1 0 1,0 0-1,0 1 0,1-1 0,-1 1 1,1 0-1,-1 0 0,1 0 1,-1 0-1,1 0 0,0 0 1,3 0-1,-2 1 0,0-1 1,-1 1-1,1 0 1,0 0-1,-1 0 1,1 0-1,-1 1 0,1-1 1,0 1-1,-1 0 1,1 0-1,-1 0 1,0 1-1,1-1 1,-1 1-1,0 0 0,5 3 1,-7-4-1,0 0 1,0-1-1,0 1 1,0 0-1,-1 0 1,1 0-1,0 0 0,0-1 1,-1 1-1,1 0 1,0 0-1,-1 0 1,1 1-1,-1-1 0,1 0 1,-1 0-1,0 0 1,1 0-1,-1 0 1,0 0-1,0 1 0,0-1 1,0 0-1,0 0 1,0 0-1,0 0 1,0 1-1,-1-1 0,1 0 1,0 0-1,-1 0 1,1 0-1,-1 0 1,1 0-1,-1 0 0,1 0 1,-2 2-1,-3 2 5,0-1 1,0 1-1,0-1 0,0 0 0,-11 5 0,-3 4 9,11-6-11,1 0-1,0 0 1,0 1-1,0 0 1,1 0 0,1 1-1,0-1 1,0 1-1,0 0 1,1 1-1,0-1 1,1 1-1,-3 14 1,1 6-2,2 1 1,1 0-1,1 34 1,2-41 4,-1-16-5,0 0-1,1 0 1,0-1-1,0 1 1,1 0-1,3 11 1,-4-16-1,0 0 0,1-1 0,-1 1 0,0-1-1,1 1 1,0-1 0,-1 0 0,1 1 0,0-1 0,0 0 0,0 0 0,1 0 0,-1-1 0,0 1 0,1-1 0,-1 1 0,1-1 0,-1 0 0,1 1 0,0-2 0,5 3 0,1-1 1,0-1-1,1 0 1,-1 0 0,0-1-1,1 0 1,-1 0 0,1-1-1,-1-1 1,0 1 0,0-1-1,15-6 1,-19 6-1,0-1 1,0 1-1,0-1 1,-1-1-1,1 1 0,-1-1 1,1 1-1,-1-1 0,0 0 1,-1-1-1,1 1 1,-1-1-1,0 0 0,0 1 1,0-1-1,-1-1 0,1 1 1,-1 0-1,-1-1 1,3-6-1,0-6 0,-1-1 0,0 1 0,-1-1 0,-1 0 0,-1 1 0,-1-1 0,0 0 0,-1 1 0,-1-1 0,-1 1 0,-1 0 0,0 0 0,-2 0 0,0 1 0,-15-29 0,17 39 2,0-1 1,-1 1-1,1 0 1,-2 0-1,1 0 1,-11-7-1,13 11-1,0 0 0,0 1-1,-1 0 1,1 0 0,-1 0 0,0 0-1,1 1 1,-1 0 0,0 0-1,0 0 1,0 0 0,-9 1 0,13 0-2,-1 0 0,1 0 0,0 0 0,-1 0 0,1 1 0,0-1 1,-1 0-1,1 1 0,0-1 0,0 1 0,0 0 0,-1-1 0,1 1 0,0 0 1,0 0-1,0 0 0,0 0 0,0-1 0,0 1 0,0 1 0,1-1 0,-1 0 1,0 0-1,1 0 0,-1 0 0,0 0 0,1 1 0,-1-1 0,1 0 0,0 0 1,-1 2-1,0 5 1,0 0 1,0 1-1,1-1 1,0 9 0,0-6-3,-1 8 2,1 1 0,1-1 0,0 0 0,2 1 0,0-1 0,1 0 0,1-1 0,8 21 0,-11-36 0,7 19 0,1-1 0,1 0 0,24 33 0,-31-49 0,0 0 0,0 0 0,0-1 0,1 0 0,0 0 0,0 0 0,0 0 0,0-1 0,0 0 0,1 0 0,-1 0 0,1-1 0,0 1 0,0-2 0,0 1 0,0-1 0,0 1 0,0-2 0,9 1 0,-12-1 0,1 0 0,-1 0 0,0-1 0,0 0 0,0 1 0,1-1 0,-1-1 0,0 1 0,0 0 0,0-1 0,-1 1 0,1-1 0,0 0 0,0 0 0,2-2 0,0-1 0,0-1 0,-1 1 0,1-1 0,-1 0 0,0 0 0,5-10 0,-2-1 0,0-1 0,0 0 0,-2-1 0,4-24 0,-4 2 0,-2-1 0,-2-53 0,-1 50 0,-1 33 0,-1 13 0,-2 11 0,-3 34 0,2 0 0,3 1 0,2 47 0,1-39 0,-1-41 0,0 1 0,2 0 0,-1-1 0,5 16 0,-4-23 0,0-1 0,1 1 0,-1-1 0,1 0 0,1 0 0,-1 0 0,1 0 0,0-1 0,0 1 0,8 7 0,-10-11 0,1 0 0,0 0 0,-1-1 0,1 1 0,0 0 0,0-1 0,0 0 0,0 0 0,1 0 0,-1 0 0,0 0 0,0 0 0,1-1 0,-1 0 0,5 0 0,-5 0 0,-1 0 0,0 0 0,0 0 0,0 0 0,1-1 0,-1 1 0,0-1 0,0 0 0,0 0 0,0 0 0,0 1 0,0-2 0,0 1 0,0 0 0,-1 0 0,1-1 0,0 1 0,-1-1 0,1 1 0,-1-1 0,1 0 0,-1 0 0,0 1 0,2-4 0,3-11 0,-1 0 0,0-1 0,-1 1 0,2-24 0,3-76 0,-7 82 0,11-135 0,-10 336 0,-3-140 0,-1-3 0,2-1 0,0 1 0,7 33 0,-6-50 0,0 1 0,0 0 0,1-1 0,0 1 0,1-1 0,0 0 0,0 0 0,0-1 0,1 1 0,0-1 0,0 0 0,1 0 0,12 10 0,-11-12 0,-1 1 0,2-1 0,-1-1 0,0 1 0,1-1 0,-1-1 0,1 1 0,0-1 0,0 0 0,0-1 0,0 0 0,0 0 0,0-1 0,12-1 0,-16 1 0,0 0 1,0-1-1,0 1 0,0-1 1,-1 0-1,1 0 0,0-1 1,0 1-1,-1-1 0,1 1 1,-1-1-1,1 0 0,-1-1 1,0 1-1,0-1 0,0 1 1,0-1-1,0 0 0,-1 0 1,1 0-1,-1 0 0,0 0 1,0-1-1,0 1 0,0-1 1,0 0-1,-1 1 0,0-1 1,2-7-1,1-8 4,0-1 1,-1 1-1,-1-1 1,-1-31-1,-7-149-4,2 165 0,0 1 0,-3 0 0,-18-57 0,17 75 0,3 15 0,1 13 0,1 71-288,3-43-961</inkml:trace>
</inkml:ink>
</file>

<file path=ppt/ink/ink15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0"/>
    </inkml:context>
    <inkml:brush xml:id="br0">
      <inkml:brushProperty name="width" value="0.05" units="cm"/>
      <inkml:brushProperty name="height" value="0.05" units="cm"/>
      <inkml:brushProperty name="color" value="#FFFFFF"/>
    </inkml:brush>
  </inkml:definitions>
  <inkml:trace contextRef="#ctx0" brushRef="#br0">8 159 32047,'-3'-11'93,"1"1"0,1-1 0,0 0 0,0 1 0,1-1 0,2-11 0,-2 21-92,1-1 0,-1 1 1,1 0-1,-1-1 0,1 1 0,0 0 1,-1 0-1,1 0 0,0-1 1,0 1-1,0 0 0,0 0 1,0 0-1,0 0 0,0 0 1,0 1-1,0-1 0,1 0 0,-1 1 1,0-1-1,1 0 0,-1 1 1,0-1-1,1 1 0,-1 0 1,2-1-1,46-4 14,-35 4-1,-9 0-14,-1 1 1,1-1-1,0 1 1,-1 0-1,1 1 1,0-1-1,-1 1 1,1 0-1,0 0 1,-1 1-1,8 2 0,-9-2 0,0 1 0,0-1 0,0 0 0,0 1 0,-1 0 0,1 0 0,-1 0 0,1 0 0,-1 0 0,0 0 0,0 1 0,-1-1 0,1 1 0,1 6 0,3 7 0,-1 1 0,-1 0 0,-1 0 0,2 34 0,-5 77 0,-2-56 0,2-9 0,3-49 0,4-12 0,3-10 0,-3-5 0,-1-1 0,0 0 0,0 0 0,-1 0 0,-1-1 0,0 0 0,2-20 0,-1 14 0,12-67 0,9-39 0,-21 109 0,0 0 0,1 1 0,1-1 0,18-30 0,-23 45 0,0-1 0,0 0 0,0 1 0,0 0 0,1-1 0,-1 1 0,1 0 0,4-3 0,-6 4 0,0 1 0,0-1 0,0 1 0,0 0 0,0-1 0,-1 1 0,1 0 0,0 0 0,0 0 0,0-1 0,0 1 0,0 0 0,0 0 0,0 0 0,0 1 0,0-1 0,0 0 0,0 0 0,0 0 0,-1 1 0,1-1 0,0 0 0,0 1 0,0-1 0,0 1 0,-1-1 0,1 1 0,0-1 0,0 1 0,-1 0 0,1-1 0,0 1 0,-1 0 0,1 0 0,-1-1 0,1 1 0,0 2 0,4 8 0,0 0 0,0 0 0,-2 1 0,1 0 0,-1-1 0,-1 1 0,2 24 0,-3 98-1,-1-85-3,-1-18-10,0 18 29,2-38-8,2-19-10,7-30 3,2 1 0,1 1 0,2 0 0,1 1 0,33-51 0,-47 83 0,27-37 0,-28 38 0,1 0 0,0 0 0,0 1 0,0-1 0,0 0 0,0 1 0,0 0 0,0 0 0,1 0 0,-1 0 0,0 0 0,1 0 0,-1 0 0,0 1 0,1-1 0,4 0 0,-6 1-1,-1 0 1,1 0-1,0 1 0,-1-1 0,1 0 1,-1 0-1,1 0 0,-1 0 0,1 1 1,-1-1-1,1 0 0,0 1 0,-1-1 1,0 0-1,1 1 0,-1-1 0,1 1 1,-1-1-1,1 0 0,-1 1 0,0-1 1,1 1-1,-1-1 0,0 1 0,1 0 1,-1-1-1,0 1 0,0-1 0,0 1 1,0-1-1,1 1 0,-1 1 0,0 23-7,0-15 9,-1 90-1,3 124 0,-2-217 0,1 0 0,0 0 0,0-1 0,1 1 0,0 0 0,0-1 0,0 1 0,1-1 0,0 0 0,0 0 0,5 6 0,-5-7 0,0-1 0,1-1 0,0 1 0,0 0 0,0-1 0,0 0 0,0 0 0,1 0 0,-1-1 0,1 1 0,0-1 0,-1 0 0,1 0 0,0-1 0,6 2 0,1-1 0,1-1 0,-1 0 0,0 0 0,0-1 0,1 0 0,-1-2 0,0 1 0,0-1 0,0-1 0,0 0 0,0-1 0,-1 0 0,0-1 0,1 0 0,-2 0 0,1-1 0,15-12 0,-16 10 0,1-1 0,-1 0 0,0-1 0,-1 0 0,-1-1 0,1 1 0,-2-2 0,1 1 0,-2-1 0,1 0 0,-2-1 0,1 1 0,-2-1 0,0 0 0,4-22 0,-5 20-1,-1 0 0,-1-1 0,0 1 0,-1-1 1,-1 1-1,0-1 0,-1 1 0,-4-16 0,4 24 1,0 1-1,-1 0 1,1 0 0,-1 0-1,0 1 1,-1-1-1,1 1 1,-1 0 0,-1 0-1,1 0 1,0 0 0,-1 1-1,0 0 1,0 0 0,-1 0-1,1 0 1,-1 1-1,1 0 1,-1 0 0,0 1-1,-8-3 1,0 1 2,1 1 0,0 1 0,-1 0 0,0 1 0,0 0 0,1 1 0,-25 3 0,36-2-2,-1-1 0,0 1-1,1 0 1,0 0 0,-1 0 0,1 0-1,0 1 1,-1-1 0,1 1 0,0-1-1,0 1 1,0 0 0,0-1 0,0 1-1,1 0 1,-1 0 0,0 1 0,1-1-1,0 0 1,-1 0 0,1 1 0,0-1 0,0 1-1,1-1 1,-1 1 0,0-1 0,0 6-1,-1 8-1,0 0 0,1 1 0,1 23 0,0-22 1,1-1 1,1 1 0,1-1 0,0 0 0,1 0 0,1 0 0,0-1 0,1 0 0,1 0 0,1 0 0,0-1 0,1 0 0,1-1 0,0 1 0,20 20 0,-26-31 0,-1 0 0,0-1 0,1 1 0,0-1 0,0 0 0,0-1 0,0 1 0,0 0 0,1-1 0,-1 0 0,1 0 0,-1-1 0,1 1 0,0-1 0,0 0 0,0 0 0,0 0 0,-1-1 0,1 0 0,0 0 0,0 0 0,0 0 0,0-1 0,0 0 0,0 0 0,-1 0 0,1-1 0,0 0 0,-1 0 0,1 0 0,-1 0 0,0 0 0,1-1 0,-1 0 0,-1 0 0,1 0 0,0-1 0,-1 1 0,1-1 0,-1 1 0,0-1 0,3-6 0,0-2 1,0-1-1,-1 1 1,0-1-1,-1 0 1,0 0 0,-1-1-1,-1 1 1,1-18 0,-2-116 7,-3 80-6,-4 98-2,6 196 0,0-217-1,1 0-1,0 0 1,1 0-1,0 0 1,0-1-1,7 19 1,-8-25 0,1 0 1,-1 0 0,1-1-1,-1 1 1,1 0 0,0-1-1,0 1 1,0-1 0,0 0-1,1 0 1,-1 0 0,0 0-1,1 0 1,0 0 0,-1-1 0,1 1-1,0-1 1,0 0 0,0 0-1,0 0 1,0 0 0,0 0-1,0-1 1,0 1 0,6-1-1,1 0-3,-7 1 4,0-1 0,1 1-1,-1-1 1,0 0 0,0 0 0,0-1-1,1 1 1,-1-1 0,0 1 0,0-1-1,0 0 1,0 0 0,0 0 0,0-1-1,0 1 1,0-1 0,-1 0-1,1 1 1,0-1 0,-1 0 0,0-1-1,1 1 1,-1 0 0,3-5 0,6-12 2,-1-1 0,0-1 0,-1 0 0,-2 0 0,0-1 0,-1 0 1,5-37-1,-5 26 2,1 1 0,18-48 0,-24 76-4,0 1 0,1-1 0,-1 0 0,1 1 0,0-1-1,0 1 1,0-1 0,1 1 0,-1 0 0,1 0 0,0 0 0,0 1 0,0-1 0,0 0 0,0 1 0,0 0 0,1 0-1,-1 0 1,1 0 0,-1 0 0,1 1 0,0 0 0,0 0 0,0 0 0,0 0 0,0 0 0,0 1 0,0 0-1,0 0 1,4 0 0,-4 1 0,-1 0-1,1 0 0,0 0 1,-1 1-1,1-1 1,-1 1-1,0 0 0,1 0 1,-1 0-1,0 1 0,0-1 1,0 1-1,-1-1 0,1 1 1,-1 0-1,1 0 0,-1 0 1,0 0-1,0 1 1,0-1-1,1 6 0,6 9 6,-2 0 0,10 34-1,-12-32-5,-1 1-1,0-1 0,-1 1 1,-1 0-1,-2 0 0,0 0 1,-4 29-1,3-45 2,0 0 1,0 0-1,-1 0 0,1-1 1,-1 1-1,0-1 0,-1 1 1,1-1-1,-1 0 0,0 0 1,0 0-1,0 0 0,-1 0 1,1-1-1,-1 0 1,0 0-1,0 0 0,0 0 1,0 0-1,0-1 0,-1 1 1,-8 2-1,-1-1 1,0 0 0,0 0 0,0-2 1,-1 0-1,1 0 0,-22-2 0,34 0-1,0 1 0,0-2 0,0 1 0,0 0 0,0 0 0,0-1 0,0 1 0,0-1 0,0 1 0,0-1 0,0 0 0,1 0 0,-1 0 0,0 0 0,0 0 0,1 0 0,-1-1 0,0 1 0,-1-2 0,3 2 0,0 1-1,0 0 1,-1 0-1,1 0 1,0-1 0,0 1-1,0 0 1,0 0-1,0-1 1,0 1 0,0 0-1,-1-1 1,1 1-1,0 0 1,0 0 0,0-1-1,0 1 1,0 0-1,0 0 1,0-1 0,0 1-1,1 0 1,-1-1-1,0 1 1,0 0 0,0 0-1,0-1 1,0 1-1,0 0 1,0 0 0,1-1-1,-1 1 1,0 0-1,0 0 1,0 0 0,0-1-1,1 1 1,-1 0-1,0 0 1,0 0-1,1 0 1,-1-1 0,0 1-1,0 0 1,1 0 0,-1 0-3,40-13-520,-18 11-1046</inkml:trace>
</inkml:ink>
</file>

<file path=ppt/ink/ink15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1"/>
    </inkml:context>
    <inkml:brush xml:id="br0">
      <inkml:brushProperty name="width" value="0.05" units="cm"/>
      <inkml:brushProperty name="height" value="0.05" units="cm"/>
      <inkml:brushProperty name="color" value="#FFFFFF"/>
    </inkml:brush>
  </inkml:definitions>
  <inkml:trace contextRef="#ctx0" brushRef="#br0">1 793 31566,'29'0'287,"-21"1"-237,0 0 1,-1-1-1,1 0 1,0 0-1,0-1 0,0 0 1,0 0-1,-1-1 1,1 0-1,-1 0 0,1-1 1,11-6-1,-4-1-40,0-2 0,-1 0 0,0-1-1,0 0 1,-2-1 0,0 0 0,0-1-1,-1 0 1,-1-1 0,10-21 0,-10 14-1,-1 0-1,-2 0 1,0-1 0,-1 0 0,-1 0 0,-1-1 0,0-34 0,-2-155-9,-2 127 3,-5 39 14,5 47-16,0-1 0,0 1-1,0 0 1,-1-1 0,1 1 0,-1 0 0,1 0 0,-1-1 0,1 1 0,-1 0 0,0 0 0,0 0 0,1 0-1,-1 0 1,0 0 0,0 0 0,0 0 0,0 0 0,0 0 0,0 0 0,0 0 0,-1 1 0,1-1 0,0 1 0,0-1-1,-1 1 1,1-1 0,0 1 0,-1 0 0,-1-1 0,3 1-1,-1 0 0,0 1 0,1-1 0,-1 0 0,0 1 0,1-1 0,-1 0 0,0 1 0,1-1 0,-1 1 0,1-1 0,-1 1 0,1-1 0,-1 1 0,1-1 0,-1 1 0,1 0 0,-1-1 0,1 1 0,0 0 0,-1-1 0,1 1 0,0 0 0,0-1 0,-1 1 0,1 0 0,0 0 0,0-1 0,0 1 0,0 0 0,0-1 0,0 1 0,0 0 0,1 1 0,-2 1 0,-4 66 0,7 125 0,-1-171 0,10 136 0,3 53 0,-13-174 0,0-21 2,0 1 0,-4 28-1,6-64 7,6-51 1,21-75 0,-25 125-12,1 0 0,1 1 0,0 1 0,1-1-1,1 1 1,0 0 0,1 1 0,1 0 0,17-18 0,-22 28 3,1 0 0,0 0 0,1 1 0,-1 0 0,1 1 0,0-1 0,0 1 0,1 1 0,-1 0 0,1 0 0,0 0 0,0 1 0,0 1 0,0 0 0,0 0 0,0 0 0,0 1 0,0 0 0,0 1 0,11 2 0,-17-2 0,-1-1 0,0 1 0,1 0 0,-1 0 0,0 0 0,0 0 0,0 1 0,0-1 0,0 0 0,0 1 0,0 0 0,0-1 0,0 1 0,-1 0 0,1 0 0,-1 0 0,1 0 0,-1 0 0,0 0 0,0 0 0,0 1 0,0-1 0,0 0 0,0 1 0,-1-1 0,1 0 0,-1 1 0,1 4 0,-1-1 0,1-1 0,-1 1 0,0 0 0,-1-1 0,1 1 0,-1-1 0,-1 1 0,1-1 0,-1 1 0,1-1 0,-1 0 0,-4 7 0,-1-4 0,1-1 0,-1 0 0,0 0 0,0 0 0,0-1 0,-1 0 0,0-1 0,-1 0 0,1 0 0,-1-1 0,-18 7 0,4-2 0,-1-2 0,0 0 0,-39 4 0,17-7 0,45-5 0,1 1 0,-1 0 0,1-1 0,-1 1 0,1 0 0,0-1 0,-1 1 0,1 0 0,-1-1 0,1 1 0,0-1 0,-1 1 0,1-1 0,0 1 0,0-1 0,-1 1 0,1-1 0,0 1 0,0-1 0,0 0 0,0 1 0,0-1 0,0 1 0,0-1 0,0 1 0,0-1 0,0 1 0,0-1 0,0-1 0,2-14 0,0 15 0,0 0 0,-1 0 0,1 0 0,0 1 0,0-1 0,-1 1 0,1-1 0,0 1 0,0 0 0,0-1 0,0 1 0,-1 0 0,1 0 0,0 0 0,0 1 0,0-1 0,0 0 0,3 2 0,-1-1 0,0 0 0,0 0 0,0 1 0,0 0 0,-1 0 0,1 0 0,6 4 0,39 40 0,-31-28 9,1-1 0,25 18 0,-30-25-29,0 0-1,0-2 1,1 1 0,0-2 0,0 0 0,1 0 0,0-2-1,31 7 1,-30-11-561</inkml:trace>
</inkml:ink>
</file>

<file path=ppt/ink/ink15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2"/>
    </inkml:context>
    <inkml:brush xml:id="br0">
      <inkml:brushProperty name="width" value="0.05" units="cm"/>
      <inkml:brushProperty name="height" value="0.05" units="cm"/>
      <inkml:brushProperty name="color" value="#FFFFFF"/>
    </inkml:brush>
  </inkml:definitions>
  <inkml:trace contextRef="#ctx0" brushRef="#br0">196 554 32319,'-21'-59'248,"-11"-25"-141,32 83-106,-1 0 1,0 0-1,0-1 1,0 1-1,0 0 1,0 0-1,0 0 1,0 0-1,0 0 1,0 0-1,0 0 1,-1 1-1,1-1 1,0 0-1,-1 1 1,1-1-1,0 1 1,-1-1-1,1 1 1,-1 0-1,1-1 1,-1 1-1,1 0 1,0 0-1,-1 0 1,1 0-1,-1 0 1,1 0-1,-1 1 1,1-1-1,-1 0 0,1 1 1,0-1-1,-1 1 1,1 0-1,0-1 1,-1 1-1,1 0 1,0 0-1,-2 1 1,-2 5-2,0 0 0,0 0 0,0 1 0,1 0 0,0 0 0,1 0 0,-4 11 0,-15 68 0,15-35 0,2 0 0,3 71 0,2-111 0,-1-8 0,1-1 0,0 1 0,1-1 0,-1 0 0,1 1 0,-1-1 0,1 1 0,0-1 0,0 0 0,0 0 0,1 1 0,-1-1 0,1 0 0,0 0 0,4 5 0,-4-7 0,0 1 0,0-1 0,0 1 0,1-1 0,-1 0 0,0 0 0,1 0 0,-1 0 0,1-1 0,-1 1 0,1-1 0,-1 1 0,1-1 0,-1 0 0,1 0 0,-1 0 0,1 0 0,-1 0 0,1-1 0,-1 1 0,1-1 0,4-1 0,-3 0 0,-1 0 0,0 0 1,1 0-1,-1 0 0,0 0 0,0-1 0,0 1 0,-1-1 1,1 0-1,-1 0 0,1 0 0,-1 0 0,0 0 1,0-1-1,0 1 0,2-7 0,0 3 2,5-11 4,-2 1-1,0-1 1,0 0-1,6-34 1,4-75-6,-13 80-1,14-59 1,-14 185 0,-36 344 0,15-248 0,13-143 0,0 1 0,-12 40 0,13-62 0,0 0 0,-1 0 0,0-1 0,-1 0 0,0 0 0,-1 0 0,0-1 0,-1 1 0,1-2 0,-10 10 0,13-16 0,1 1 0,-1-1 0,0 0 0,0 0 0,0-1 0,-1 1 0,1-1 0,0 1 0,-1-1 0,1 0 0,-1 0 0,1 0 0,-1-1 0,1 1 0,-1-1 0,1 0 0,-1 0 0,0 0 0,1-1 0,-1 1 0,-3-2 0,6 1 0,0 1 0,0-1 0,0 0 0,0 0 0,0 0 0,0 0 0,0 0 0,0 0 0,1 0 0,-1 0 0,1 0 0,-1-1 0,1 1 0,-1 0 0,1 0 0,-1 0 0,1-1 0,0 1 0,0 0 0,0-1 0,-1 1 0,1 0 0,1 0 0,-1-2 0,0-2 0,-2-8 0,1 0 0,1 0 0,0 0 0,0 0 0,2 0 0,-1 0 0,2 0 0,0 1 0,0-1 0,1 1 0,1 0 0,0 0 0,11-19 0,11-11 0,116-195 0,-115 185 0,-3-1 0,32-98 0,-29 19 0,-9 36 0,-19 94 0,1 0 0,0 0 0,-1 0 0,1 0 0,0 0 0,1 0 0,-1 0 0,0 0 0,0 1 0,1-1 0,-1 0 0,1 1 0,-1-1 0,1 1 0,0-1 0,0 1 0,0 0 0,-1 0 0,1 0 0,0 0 0,0 0 0,0 0 0,1 1 0,-1-1 0,0 1 0,0-1 0,0 1 0,0 0 0,1 0 0,-1 0 0,0 0 0,0 0 0,0 0 0,1 1 0,3 0 0,0 0 0,0 1 0,1 0 0,-1 0 0,0 0 0,0 0 0,-1 1 0,1 0 0,0 1 0,-1-1 0,0 1 0,5 4 0,-2 1 0,0 0 0,-1 0 0,0 0 0,-1 1 0,0 0 0,0 1 0,-1-1 0,0 1 0,-1 0 0,-1 0 0,1 0 0,-2 1 0,0-1 0,0 1 0,-1 0 0,0-1 0,-1 1 0,-2 17 0,0-19 0,0 0 0,-1 0 0,-1 0 0,0 0 0,0 0 0,0-1 0,-12 17 0,8-12 0,0-1 0,-7 21 0,12-24 0,1-1 0,0 0 0,0 1 0,1-1 0,0 1 0,1 13 0,1-22 0,-1 1 0,0-1 0,1 0 0,-1 0 0,1 0 0,-1 0 0,1 0 0,0 0 0,-1 0 0,1 0 0,0 0 0,0-1 0,0 1 0,0 0 0,0 0 0,-1-1 0,1 1 0,0-1 0,0 1 0,1 0 0,-1-1 0,0 0 0,0 1 0,0-1 0,0 0 0,0 0 0,0 1 0,1-1 0,-1 0 0,0 0 0,0 0 0,2-1 0,46 0 0,-43 1 0,-1-1 0,-1 0 0,1 0 0,0 0 0,-1 0 0,1-1 0,-1 1 0,0-1 0,1 0 0,-1-1 0,0 1 0,0-1 0,0 1 0,5-6 0,-4 2 0,1 0 0,-1 0 0,0-1 0,0 0 0,-1 0 0,0 0 0,4-9 0,0-3 0,-2 0 0,0-1 0,-1 0 0,-1 1 0,2-33 0,-2-126 0,-4 133 0,0 46 0,0-1 0,-1 0 0,1 0 0,0 0 0,0 1 0,0-1 0,0 0 0,0 0 0,0 0 0,-1 0 0,1 0 0,0 1 0,0-1 0,0 0 0,-1 0 0,1 0 0,0 0 0,0 0 0,0 0 0,-1 0 0,1 0 0,0 0 0,0 0 0,0 0 0,-1 0 0,1 1 0,0-2 0,0 1 0,0 0 0,-1 0 0,1 0 0,0 0 0,0 0 0,0 0 0,-1 0 0,1 0 0,0 0 0,0 0 0,0 0 0,-1 0 0,1-1 0,0 1 0,0 0 0,0 0 0,0 0 0,-1 0 0,1 0 0,0-1 0,0 1 0,0 0 0,0 0 0,0 0 0,0-1 0,-1 1 0,-3 20 0,-1 1 0,2-1 0,1 1 0,1 0 0,0 0 0,3 23 0,-1-1 0,-2-10 0,0-16 0,1 1 0,0-1 0,1 0 0,1 1 0,5 19 0,-6-33 0,0-1 0,1 1 0,-1-1 0,1 1 0,-1-1 0,1 0 0,0 1 0,1-1 0,-1 0 0,0 0 0,1 0 0,0-1 0,-1 1 0,1-1 0,0 1 0,0-1 0,1 0 0,-1 0 0,0 0 0,1-1 0,-1 1 0,1-1 0,0 0 0,-1 0 0,1 0 0,0 0 0,0-1 0,7 1 0,-6-1 0,0 0 0,0 1 0,0-2 0,0 1 0,1 0 0,-1-1 0,0 0 0,0 0 0,0-1 0,7-3 0,-8 3 0,-1 0 0,0-1 0,0 0 0,0 1 0,0-1 0,-1 0 0,1-1 0,-1 1 0,0 0 0,0-1 0,0 1 0,0-1 0,0 0 0,0-3 0,8-21-5,-2-1 1,-2 1-1,6-50 1,-7 43-5,1 1 0,10-34 0,-15 64 6,1-1 0,0 1 1,0 0-1,0 0 0,0 0 1,1 0-1,-1 0 1,1 0-1,0 1 0,0-1 1,0 1-1,1 0 0,-1 0 1,1 0-1,4-2 0,-5 3-1,0 1 0,0 0 0,0-1 0,1 1 0,-1 1 0,0-1-1,0 0 1,1 1 0,-1 0 0,0 0 0,1 0 0,-1 0 0,1 0-1,-1 1 1,0-1 0,0 1 0,1 0 0,-1 0 0,0 0 0,0 0-1,5 3 1,-2 0-57,0 1 0,0 0 0,0 0 0,-1 0 0,0 1 0,0 0 0,5 6 0,-9-9 213,-8-2 34,6-1-188,-7-1 14,0 1 0,-1 1 0,1-1 0,0 2 1,0-1-1,0 1 0,0 0 0,0 0 0,0 1 0,0 1 0,1-1 0,-1 1 0,1 0 0,0 0 0,0 1 0,1 0 0,-1 1 0,1-1 0,0 1 1,-6 8-1,6-6-12,0 0 0,0 0 0,1 1 0,0 0 0,0 0 0,1 0 0,0 0 0,1 1 0,-4 18 0,3-2-1,1 1 0,2 40 0,1-62 1,0 0 0,0 0 0,1-1 1,-1 1-1,1 0 0,0 0 0,1-1 0,-1 1 0,1-1 1,0 1-1,0-1 0,0 0 0,1 0 0,-1 0 0,1 0 1,0 0-1,0-1 0,0 1 0,5 3 0,-3-3 0,1-1 0,0 1 0,-1-1 0,1-1 0,0 1 0,0-1 0,1 0 0,-1 0 0,0-1 0,1 0 0,-1 0 0,1 0 0,9-1 0,-8 0-1,1 0 1,-1 0 0,0-1-1,16-4 1,-21 4 1,0 0-1,0 0 1,0-1 0,0 1 0,0-1 0,-1 0-1,1 0 1,0 0 0,-1 0 0,1 0-1,-1-1 1,0 1 0,0-1 0,0 0 0,2-3-1,3-6 1,-1 0-1,-1-1 0,1 0 1,-2-1-1,0 1 0,-1-1 1,0 1-1,1-18 0,-1-18 0,-3-50 0,-1 41 0,1-420 29,-2 691-28,5 256 33,6-386-33,-4-52-6,0 38 1,-5-68-113</inkml:trace>
</inkml:ink>
</file>

<file path=ppt/ink/ink15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3"/>
    </inkml:context>
    <inkml:brush xml:id="br0">
      <inkml:brushProperty name="width" value="0.05" units="cm"/>
      <inkml:brushProperty name="height" value="0.05" units="cm"/>
      <inkml:brushProperty name="color" value="#FFFFFF"/>
    </inkml:brush>
  </inkml:definitions>
  <inkml:trace contextRef="#ctx0" brushRef="#br0">154 84 32319,'0'-1'14,"-9"-8"61,0 1 0,0 0-1,0 0 1,-17-9 0,25 16-74,-1 0-1,1 0 1,-1 0 0,1 0-1,-1 1 1,1-1 0,-1 1-1,0-1 1,1 1 0,-1-1-1,0 1 1,1 0 0,-1 0-1,0 0 1,1 0 0,-1 0-1,0 0 1,1 0-1,-1 0 1,0 1 0,1-1-1,-1 1 1,0-1 0,1 1-1,-1 0 1,1 0 0,-1-1-1,1 1 1,0 0 0,-1 0-1,1 0 1,0 1 0,-1-1-1,1 0 1,0 0-1,0 1 1,0-1 0,0 1-1,1-1 1,-1 1 0,0-1-1,0 3 1,-2 3-1,0 0 0,1 1 0,0-1 0,1 0 0,0 1 0,0-1 0,0 1 0,1-1 0,0 1 0,2 10 0,-2-15 0,1 1 0,-1-1 0,1 0 0,0 1 0,0-1 0,0 0 0,1 0 0,-1 1 0,1-1 0,0 0 0,0 0 0,0-1 0,0 1 0,0 0 0,1-1 0,-1 1 0,1-1 0,-1 0 0,1 0 0,0 0 0,0 0 0,0 0 0,6 1 0,3 1 3,-1-2 0,1 0 1,0 0-1,0-1 0,1 0 0,-1-1 0,0-1 1,0 0-1,16-3 0,-26 3-3,-1 0 0,1 1 0,0-1 0,0 0 0,0 0 0,-1 0 0,1-1 0,0 1 0,-1 0 0,1 0 0,-1-1 0,0 1 0,1-1 0,-1 0 0,0 1 0,0-1 0,0 0 0,0 0 0,0 1 0,-1-1 0,1 0 0,0 0 0,-1 0 0,1-3 0,0-5 0,0 0 0,0 0 0,-2-18 0,0 16 0,1 8 0,-1 0 0,1-1 0,-1 1 0,0 0 0,0 0 0,0 0 0,-1 0 0,0 1 0,1-1 0,-1 0 0,0 0 0,-1 1 0,1 0 0,-1-1 0,1 1 0,-1 0 0,0 0 0,0 0 0,-1 1 0,1-1 0,0 1 0,-1 0 0,0 0 0,-4-3 0,-3 1 0,0 0 0,1 1 0,-1 0 0,0 1 0,-1 0 0,1 1 0,-22-1 0,31 2-7,0 0 0,0 0 0,-1 0 0,1 0 0,0 0 0,0 0 1,-1 1-1,1-1 0,0 1 0,0-1 0,0 1 0,0 0 0,0 0 0,0 0 0,0 0 0,0 0 0,0 1 0,0-1 1,0 0-1,1 1 0,-1 0 0,0-1 0,1 1 0,0 0 0,-1 0 0,1 0 0,0-1 0,0 1 0,0 1 0,0-1 0,0 2 1,-11 39-910</inkml:trace>
</inkml:ink>
</file>

<file path=ppt/ink/ink15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4"/>
    </inkml:context>
    <inkml:brush xml:id="br0">
      <inkml:brushProperty name="width" value="0.05" units="cm"/>
      <inkml:brushProperty name="height" value="0.05" units="cm"/>
      <inkml:brushProperty name="color" value="#FFFFFF"/>
    </inkml:brush>
  </inkml:definitions>
  <inkml:trace contextRef="#ctx0" brushRef="#br0">46 253 32383,'-1'-1'4,"1"0"0,0 1 0,-1-1 0,1 1 0,0-1 0,-1 0 0,1 1 0,-1-1 0,1 1 0,-1-1 0,1 1 0,-1 0 0,1-1 0,-1 1 0,0-1 0,1 1 0,-1 0 0,0 0 0,1-1 0,-1 1-1,0 0 1,1 0 0,-1 0 0,0 0 0,0-1 0,1 1 0,-1 0 0,0 1 0,-1-1 0,1 0 3,0 1-1,0 0 1,0 0-1,0 0 1,1 0-1,-1 0 0,0 0 1,0 0-1,0 0 1,1 0-1,-1 0 1,1 0-1,-1 0 1,0 3-1,-2 4 16,1 1 0,0-1 0,-2 16 0,4-19-22,-2 18 0,1-1 0,0 0 0,4 25 0,-3-42 0,1 0 0,0 0 0,0 0 0,1 1 0,-1-1 0,1-1 0,0 1 0,0 0 0,1 0 0,0-1 0,-1 1 0,2-1 0,-1 0 0,0 0 0,1 0 0,-1 0 0,1-1 0,7 5 0,-9-6 0,0-1 1,1 1-1,-1-1 1,1 0-1,-1 0 1,0 0-1,1-1 0,0 1 1,-1 0-1,1-1 1,-1 0-1,1 0 0,0 1 1,-1-1-1,1-1 1,-1 1-1,1 0 1,0-1-1,-1 1 0,1-1 1,-1 0-1,1 0 1,-1 0-1,0 0 1,1 0-1,-1-1 0,0 1 1,0-1-1,0 1 1,0-1-1,0 0 1,0 0-1,0 0 0,0 0 1,1-3-1,5-6 4,-1 0-1,0-1 0,-1 0 0,0-1 0,4-14 1,0-2 0,-2-1 1,0 0 0,-3 0-1,3-37 1,-3-124 17,-5 154-22,1 90-7,2-1 1,2 1-1,22 90 0,-21-118 4,-3-11 2,0-1 1,1 1 0,0-1 0,1 1 0,1-1-1,0-1 1,13 22 0,-18-33 0,1 0 0,-1 0 0,0 0 0,0 0 0,1 0 0,-1-1 0,0 1 0,1 0 0,-1-1 0,1 1 0,-1 0 0,1-1 0,-1 0 0,1 1 0,-1-1 0,1 0 0,0 0 0,-1 0 0,1 0 0,-1 0 0,1 0 0,-1 0 0,1-1 0,-1 1 0,3-1 0,-1 0 0,0-1 0,0 1 0,0 0 0,0-1 0,0 0 0,0 0 0,0 1 0,-1-2 0,1 1 0,-1 0 0,3-4 0,6-9 0,-1-1 0,0 0 0,-1-1 0,-1 0 0,7-20 0,24-95 2,2-7 28,-40 137-30,13-24 0,-14 25 0,0 1 0,1-1 0,-1 1 0,1-1 0,-1 1 0,1-1 0,-1 1-1,1-1 1,0 1 0,-1-1 0,1 1 0,0 0 0,-1 0 0,1-1-1,0 1 1,-1 0 0,1 0 0,0 0 0,-1-1 0,1 1 0,0 0-1,-1 0 1,1 0 0,0 0 0,0 1 0,-1-1 0,1 0 0,0 0-1,-1 0 1,1 0 0,0 1 0,-1-1 0,1 0 0,0 1 0,-1-1 0,1 0-1,-1 1 1,1-1 0,-1 1 0,1-1 0,0 1 0,7 8-4,0 0 1,0 0-1,-1 1 1,0 0-1,9 19 1,26 63 30,-29-63-28,-6-11 1,0 0 0,-1 1 0,-1-1 0,-1 1 0,-1 0 0,-1 0 0,0 0 0,-1 23 0,-2-37 0,1 0 0,-1-1 0,0 1 0,0-1 0,0 1 0,0-1 0,-1 0 1,0 0-1,0 1 0,0-1 0,0 0 0,-1-1 0,0 1 0,0 0 0,0-1 0,0 1 0,0-1 0,0 0 0,-1 0 0,0-1 0,0 1 0,-4 2 0,1-1-1,1-1 0,-1 0 0,0 0-1,0-1 1,0 1 0,0-1 0,-1-1-1,1 0 1,-1 0 0,1 0 0,0-1-1,-1 0 1,-8-1 0,15 1-10,0 0 1,0-1-1,0 1 1,0 0-1,0 0 1,0-1-1,0 1 1,0-1-1,0 1 1,1-1-1,-1 1 1,0-1-1,0 1 1,0-1-1,1 0 1,-1 1-1,0-1 0,0-1 1,-13-28-686</inkml:trace>
</inkml:ink>
</file>

<file path=ppt/ink/ink1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2"/>
    </inkml:context>
    <inkml:brush xml:id="br0">
      <inkml:brushProperty name="width" value="0.05" units="cm"/>
      <inkml:brushProperty name="height" value="0.05" units="cm"/>
      <inkml:brushProperty name="color" value="#FFFF00"/>
    </inkml:brush>
  </inkml:definitions>
  <inkml:trace contextRef="#ctx0" brushRef="#br0">381 12 31134,'1'-12'1560,"-5"26"-1487,-8 21-73,-3 1 0,-1-2 0,-1 0 0,-28 40 0,12-24 0,-73 80 0,73-91 0,-9 6 0,-13 16 0,55-61-1,0 0 0,0 0 0,-1 0-1,1 0 1,0 0 0,0 0 0,0 0 0,0 0 0,-1 1-1,1-1 1,0 0 0,0 0 0,0 0 0,0 0 0,0 0-1,0 0 1,-1 1 0,1-1 0,0 0 0,0 0 0,0 0-1,0 0 1,0 0 0,0 1 0,0-1 0,0 0 0,0 0-1,0 0 1,0 1 0,0-1 0,0 0 0,0 0 0,0 0-1,0 0 1,0 1 0,0-1 0,0 0 0,0 0 0,0 0 0,0 0-1,0 1 1,0-1 0,0 0 0,0 0 0,0 0 0,0 0-1,0 1 1,1-1 0,-1 0 0,0 0 0,0 0 0,0 0-1,0 0 1,0 0 0,1 1 0,-1-1 0,0 0 0,0 0-1,0 0 1,0 0 0,1 0 0,-1 0 0,0 0 0,0 0-1,0 0 1,1 0 0,11-4-380,7-14-1113</inkml:trace>
</inkml:ink>
</file>

<file path=ppt/ink/ink15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4"/>
    </inkml:context>
    <inkml:brush xml:id="br0">
      <inkml:brushProperty name="width" value="0.05" units="cm"/>
      <inkml:brushProperty name="height" value="0.05" units="cm"/>
      <inkml:brushProperty name="color" value="#FFFFFF"/>
    </inkml:brush>
  </inkml:definitions>
  <inkml:trace contextRef="#ctx0" brushRef="#br0">175 53 32559,'-6'-3'12,"1"0"1,-1 0 0,0 0-1,0 1 1,0 0-1,0 0 1,0 1 0,0 0-1,-1 0 1,1 0-1,0 1 1,-1 0 0,1 0-1,-7 1 1,9-1-14,1 0 1,0 1-1,-1-1 1,1 1-1,0 0 1,0 0-1,-1 0 1,1 0 0,0 0-1,0 1 1,0-1-1,0 1 1,1 0-1,-1 0 1,0 0-1,1 0 1,-1 0-1,1 0 1,0 1-1,-1 0 1,1-1-1,1 1 1,-1 0-1,0 0 1,1 0-1,-3 5 1,3-4 0,0 0 0,1 0 0,-1 0 0,1 0 0,0 0 0,0 0 0,1 0 0,-1 0 0,1 0 0,-1 0 0,1-1 0,0 1 0,1 0 0,-1 0 0,1-1 0,0 1 0,3 5 0,-2-5 0,1 0 0,0 0 0,0 0 0,0-1 0,1 1 0,-1-1 0,1 0 0,-1 0 0,1 0 0,0-1 0,7 3 0,3-1 0,-1 0 0,1 0 0,-1-2 0,1 0 0,0 0 0,0-1 0,0-1 0,22-3 0,-35 2 1,0 1-1,0-1 1,0 0 0,0 0-1,0 0 1,0 0 0,0 0 0,0-1-1,0 1 1,-1 0 0,1-1-1,0 0 1,-1 1 0,1-1-1,-1 0 1,0 0 0,0 0-1,1 0 1,-1 0 0,0 0-1,-1 0 1,1 0 0,0 0 0,-1 0-1,1-1 1,-1 1 0,1 0-1,-1-5 1,1-7 2,0 0 0,-1 0 0,-2-18 0,2 28-3,-1 0 0,1 0 0,-1 0 0,0 0 0,0 0 0,0 0 0,0 0 0,-1 0 0,1 0 0,-1 1 0,0-1 0,0 1 0,0-1 0,-1 1 0,1 0 0,-1 0 0,0 0 0,0 0 0,0 1 0,0-1 0,0 1 0,-1-1 0,1 1 0,-1 0 0,0 1 0,1-1 0,-1 1 0,-5-2 0,8 3 1,0 0-1,0 0 1,0 0-1,0 0 1,0 0 0,0 0-1,0 0 1,0 0-1,1 0 1,-1 1 0,0-1-1,0 0 1,0 1-1,0-1 1,0 1 0,0-1-1,0 1 1,0-1-1,1 1 1,-1 0 0,0-1-1,1 1 1,-1 0-1,0 0 1,1-1 0,-1 1-1,1 0 1,-1 0-1,1 0 1,-1 0 0,1 0-1,0 0 1,-1 0-1,1 1 1,-5 37-2519,4-32 1000,0 48-17630</inkml:trace>
</inkml:ink>
</file>

<file path=ppt/ink/ink15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7"/>
    </inkml:context>
    <inkml:brush xml:id="br0">
      <inkml:brushProperty name="width" value="0.05" units="cm"/>
      <inkml:brushProperty name="height" value="0.05" units="cm"/>
      <inkml:brushProperty name="color" value="#FFFFFF"/>
    </inkml:brush>
  </inkml:definitions>
  <inkml:trace contextRef="#ctx0" brushRef="#br0">2 593 28141,'-1'30'3079,"0"-17"-2786,1-1 0,0 1 0,1 0 0,3 20 0,-3-30-300,0-1 0,0 1 0,0 0-1,0 0 1,0-1 0,0 1 0,1-1-1,-1 1 1,1-1 0,0 0 0,0 0 0,-1 1-1,2-1 1,-1 0 0,0-1 0,0 1 0,0 0-1,1-1 1,-1 1 0,1-1 0,-1 0-1,1 0 1,0 0 0,0 0 0,4 1 0,2 0 11,1-1 0,-1 0 0,1 0 0,0-1 0,-1 0 0,18-3 0,-23 3-3,0-1-1,0 0 1,0 0 0,0-1 0,0 1 0,0-1-1,0 0 1,0 0 0,-1 0 0,1 0 0,-1-1-1,1 0 1,-1 1 0,0-1 0,0 0 0,0-1-1,3-4 1,4-11 9,-1 0-1,0-1 1,-2 0-1,0 0 1,-1 0-1,-2-1 1,5-36-1,0-152 32,-9 201-43,0-90 21,-2 84 6,-2 14-20,-3 12-6,3 2 1,0 0 0,1 0 0,1 1 0,-2 23 0,4 69-1,0-61-1,0-12-3,2 0 0,8 50 0,-8-73 2,1 0 0,0 0 1,0 0-1,1 0 0,1-1 0,-1 0 1,2 1-1,-1-2 0,2 1 1,-1-1-1,10 11 0,-12-17 2,0 0 0,0 0 0,1-1 0,-1 1 0,1-1 0,-1 0 0,1 0 0,0 0 0,0-1 0,0 0 0,0 0 0,0 0 0,0 0 1,9-1-1,-10 0 1,0 0 1,1 0 0,-1 0 0,0-1 0,1 1-1,-1-1 1,0 0 0,0-1 0,0 1 0,0-1 0,0 1-1,0-1 1,0 0 0,-1-1 0,1 1 0,-1-1-1,6-4 1,-2-4 0,0 1-1,0-1 0,-1-1 0,-1 1 1,0-1-1,0 0 0,-1 0 1,-1 0-1,3-21 0,1-16 0,-1-56 0,-5 79 0,1-11 0,-2 10 1,1-1 0,10-48 0,-11 74-1,1 1 0,-1-1 1,1 0-1,-1 1 1,1-1-1,0 1 0,0-1 1,0 1-1,0-1 1,0 1-1,0-1 0,0 1 1,0 0-1,0 0 1,1 0-1,-1-1 0,0 1 1,1 0-1,-1 1 1,1-1-1,-1 0 0,1 0 1,0 1-1,-1-1 1,1 1-1,0-1 0,-1 1 1,1 0-1,0-1 1,-1 1-1,1 0 0,0 0 1,0 0-1,-1 1 1,4-1-1,-1 1 0,0 0 0,-1 0 0,1 0 0,0 1 0,0-1 0,0 1 0,-1 0-1,1 0 1,-1 0 0,0 1 0,0-1 0,1 1 0,4 5 0,0 4 0,0 0 0,0 0 0,-1 1 0,-1 0 0,0 0 0,-1 1-1,-1-1 1,0 1 0,0 0 0,1 16 0,0 21 3,-2 86 1,-4-83 3,3-71-4,0 0 1,1 1-1,1-1 0,0 1 0,8-19 0,4-17-3,-12 38 0,30-98 0,-28 98 0,0-1 0,1 1 0,0 1 0,2-1 0,12-16 0,-17 26 0,-1 0 0,1 1 0,0 0 0,0 0 0,0 0 0,0 1 0,0-1 0,1 1 0,-1 0 0,1 0 0,-1 0 0,1 1 0,5-2 0,-8 3 0,0 0 0,0-1 0,0 1 0,0 0 0,0 0 0,0 0 0,0 0 0,-1 0 0,1 0 0,0 0 0,0 1 0,0-1 0,0 1 0,0 0 0,0-1 0,-1 1 0,1 0 0,0 0 0,0 0 0,-1 0 0,1 0 0,-1 1 0,1-1 0,-1 0 0,0 1 0,1-1 0,-1 1 0,0 0 0,0-1 0,0 1 0,0 0 0,0-1 0,0 1 0,0 3 0,3 14 0,-1-1 0,-1 1 0,-1 0 0,-2 32 0,0-16 0,0 4 0,-9 45 0,5-45 0,-2 46 0,7-84 0,0 1 0,0 0 0,0-1 0,0 1 0,0-1 0,0 1 0,1 0 0,-1-1 0,1 1 0,-1-1 0,1 1 0,-1-1 0,1 1 0,0-1 0,-1 1 0,1-1 0,0 0 0,0 1 0,0-1 0,0 0 0,2 2 0,0-2 0,0 0 0,0 0-1,0 0 1,0 0 0,0 0 0,1 0-1,-1-1 1,0 0 0,0 1 0,4-2-1,3 2 0,1-1-1,-1 0 0,1-1 1,0 0-1,-1 0 0,0-1 1,1-1-1,-1 0 0,13-6 1,-15 5-1,-2 0-1,1 0 1,0-1 0,-1 0 0,0-1 0,0 1 0,-1-1 0,1-1 0,-1 1 0,0-1 0,-1 1 0,0-1 0,4-10 0,1-4-2,-1-2 0,-1 1 0,-1-1 0,-1 0 0,-1 0 0,-1-1 0,0-23 0,0 13 10,1 1 0,12-51 1,-16 82-6,1 0 0,0 0 0,-1 0 0,1 1 1,0-1-1,0 0 0,-1 0 0,1 1 0,1-1 0,-1 0 1,0 1-1,0-1 0,1 1 0,-1 0 0,1-1 1,-1 1-1,1 0 0,-1 0 0,1 0 0,0 0 1,-1 0-1,1 0 0,0 1 0,0-1 0,0 0 0,0 1 1,0 0-1,0-1 0,-1 1 0,1 0 0,0 0 1,0 0-1,0 0 0,0 0 0,2 1 0,0 0 0,0 0-1,0 0 0,0 1 1,0-1-1,-1 1 0,1 0 1,0 0-1,-1 0 0,0 1 1,1-1-1,-1 1 0,0 0 1,0-1-1,-1 2 0,6 5 1,0 6 0,1 0 1,-2 1 0,0-1 0,-1 2 0,0-1-1,-1 1 1,3 22 0,-4-3-3,0-1 0,-3 58-1,-2-86 3,0 0-1,0 0 0,0 0 1,0 0-1,-1 0 0,-1 0 0,1 0 1,-1 0-1,0-1 0,0 1 1,-1-1-1,0 0 0,0 0 1,-1 0-1,1-1 0,-1 1 0,-1-1 1,1-1-1,-1 1 0,1-1 1,-1 1-1,0-2 0,-13 7 1,3-3 0,-1 0 0,0-1 0,-1-1 1,1-1-1,-1 0 0,0-1 0,0-1 1,-26-1-1,44-1-1,-24-2 1,24 3-1,0-1 0,-1 0-1,1 0 1,0 0 0,-1 0 0,1 0 0,0 0 0,0 0 0,-1 0 0,1 0 0,0 0 0,-1 0 0,1 0 0,0 0 0,0 0 0,-1 0 0,1 0 0,0-1 0,-1 1 0,1 0 0,0 0 0,0 0 0,-1 0-1,1 0 1,0-1 0,0 1 0,0 0 0,-1 0 0,1-1 0,0 1 0,0 0 0,0 0 0,-1-1 0,1 1 0,0 0 0,0 0 0,0-1 0,0 1 0,0 0 0,0 0 0,0-1 0,0 1 0,0 0-1,0-1 1,0 1 0,0 0 0,0-1 0,0 1 0,0 0 0,0 0 0,0-1 0,0 1 0,0 0 0,0-1 0,0 1 0,1 0 0,-1 0 0,0-1 0,0 1 0,0 0 0,0 0 0,1-1 0,-1 1 0,0 0-1,0 0 1,1-1 0,0 1-1,1-1 0,-1 1 1,1-1-1,-1 1 0,1 0 0,0 0 0,-1-1 0,1 1 0,-1 0 0,1 0 0,0 1 0,-1-1 0,3 1 0,5-1 1,74 1-4,100-3-8,-176 2 12,0-1 0,0 0 0,0-1 1,-1 1-1,1-1 0,-1-1 0,1 1 0,-1-1 0,0 0 1,0-1-1,0 1 0,0-1 0,-1 0 0,6-6 0,-3 2 1,-1-1 0,0 1 0,0-2-1,-1 1 1,0-1 0,0 0-1,7-19 1,-2-6 1,0 0-1,-3-1 1,-1 0-1,3-44 1,0-221 32,-10 288-31,-15 130 24,12 142-27,5-145 0,-3-102 0,2 0 0,0 0 0,0 1 0,1-1 0,0 0 0,8 20 0,-8-26 0,1 0 0,1 0 0,-1 0 0,1-1 0,0 1 0,0-1 0,0 0 0,1 0 0,0 0 0,0-1 0,0 1 0,0-1 0,11 5 0,-7-4 0,1 0 0,-1-1 0,1 0 0,0-1 0,-1 0 0,22 3 0,-3-4 0,35 0 0,-50-2 0,-8-1 0,-1 1 0,1-1 0,-1 0 0,0 0 0,0-1 0,1 1 0,-1-1 0,0 0 0,0 0 0,0 0 0,-1 0 0,1-1 0,-1 0 0,1 0 0,-1 0 0,0 0 0,0 0 0,0-1 0,0 1 0,-1-1 0,1 0 0,-1 0 0,3-6 0,4-9 0,-1-1 0,-1 0 0,8-33 0,-9 22 0,-2 1 0,-1 0 0,-1-56 0,-2 70 0,0 12 0,0 0 0,0-1 0,0 1 0,-1 0 0,0 0 0,0 0 0,0 0 0,0 0 0,0 0 0,-4-8 0,3 10 0,1 1 0,-1-1 0,0 0 0,1 1 0,-1-1 0,0 1 0,0-1 0,0 1 0,0 0 0,0 0 0,-1 0 0,1 0 0,0 0 0,0 0 0,-1 1 0,1-1 0,0 1 0,-1-1 0,-3 1 0,1 0 0,-43-1 0,45 2 0,1-1 0,0 1 0,-1-1 0,1 1 0,0 0 0,-1 0 0,1 0 0,0 0 0,0 0 0,0 0 0,0 1 0,0-1 0,0 1 0,0 0 0,1-1 0,-1 1 0,-2 4 0,-1 2 0,1 0 0,0 0 0,1 1 0,-1-1 0,2 1 0,-1 0 0,1 0 0,-1 17 0,1 9 0,2 35 0,1-25 0,-2-36 0,2 1 0,-1 0 0,1 0 0,1 0 0,-1-1 0,5 11 0,-5-17 0,0 1 0,1-1 0,0 0 0,0 0 0,0 0 0,0 0 0,0 0 0,1 0 0,-1 0 0,1-1 0,-1 1 0,1-1 0,0 0 0,0 0 0,0 0 0,1 0 0,-1-1 0,0 1 0,7 1 0,-1 0-4,0-1-1,0 0 1,0-1 0,15 1-1,-21-2 5,0 0-1,0 0 0,0 0 1,0 0-1,0 0 1,0-1-1,1 0 1,-1 1-1,0-1 0,-1 0 1,1-1-1,0 1 1,0 0-1,0-1 1,-1 0-1,1 1 1,3-4-1,-1-3 1,0 0 0,0 0 0,-1 0 0,0 0 0,0-1 0,-1 0 0,0 0 0,-1 0 0,1 0 0,0-18 0,0-11 0,-3-51 0,0 47 0,0 1 0,-1 71 0,0 2 0,2-1 0,0 0 0,3 0 0,7 38 0,-9-61 0,1 1 0,0-1 0,0 0 0,0 0 0,1 0 0,0-1 0,1 1 0,-1-1 0,1 0 0,1-1 0,-1 1 0,1-1 0,1 0 0,-1 0 0,1-1 0,0 1 0,0-2 0,0 1 0,1-1 0,15 7 0,-15-9 0,0 0 0,0-1 0,0 0 0,0 0 0,16 0 0,-22-1 0,0-1 0,0 1 0,-1-1 0,1 1 0,0-1 0,-1 1 0,1-1 0,0 0 0,-1 0 0,1 0 0,-1 0 0,1 0 0,-1 0 0,1 0 0,-1-1 0,0 1 0,0 0 0,0-1 0,0 1 0,0-1 0,0 1 0,0-1 0,0 0 0,0 1 0,0-3 0,14-52 0,-13 48 0,8-54 0,4-113 1,-13-49-6,-2 167-4,-2 203 21,4 141-11,0-279-1,0 0 0,0-1 0,1 1 0,0 0 0,0-1 0,0 0 0,1 1 0,1-1 0,-1 0 0,1 0 0,0-1 0,6 8 0,-7-10 0,1-1 0,-1 0 0,1 1 0,-1-1 0,1-1 0,0 1 0,0-1 0,1 1 0,-1-1 0,0 0 0,1-1 0,-1 1 0,1-1 0,0 0 0,-1 0 0,1 0 0,0-1 0,0 0 0,-1 1 0,10-2 0,-11 0 0,0 1 0,0-1 0,0 0 0,0 0 0,0 0 0,0 0 0,-1 0 0,1 0 0,0-1 0,-1 0 0,1 1 0,-1-1 0,1 0 0,-1 0 0,4-4 0,-2 0 0,0 1 0,0-1 0,-1 0 0,1 0 0,-1 0 0,4-13 0,0-6 0,-2-1 0,6-49 0,-10 61 0,16-389 0,-18 416 0,0 0 0,-1 0 0,-6 19 0,-2 15 0,4 17 0,4 109 0,3-94 0,-1-64 0,0 1 0,2-1 0,0 1 0,0-1 0,2 1 0,0-1 0,8 21 0,-8-28 0,-1-1 0,2 1 0,-1-1 0,1 0 0,0 0 0,0-1 0,1 1 0,0-1 0,0 0 0,0-1 0,1 1 0,0-1 0,0-1 0,0 1 0,13 4 0,-7-3 0,0-2 0,0 0 0,1-1 0,-1 0 0,20 1 0,-26-3 0,-1-1 0,0 0 0,0 0 0,0 0 0,1-1 0,-1 0 0,0 0 0,0 0 0,0-1 0,0 0 0,0 0 0,0-1 0,-1 0 0,11-6 0,-9 2 0,-1 0 0,1-1 0,-1 0 0,0 0 0,-1 0 0,0-1 0,0 0 0,-1 0 0,0 0 0,-1 0 0,0-1 0,3-16 0,0-6 0,-2 0 0,2-53 0,-5 32 0,1 20 0,-1-1 0,-7-50 0,6 81 0,-1 0 0,1 0 0,-1 0 0,0 0 0,0 0 0,0 1 0,0-1 0,0 0 0,0 1 0,-1-1 0,0 1 0,-3-5 0,4 6 0,-1 0 0,0 0 0,1 0 0,-1 0 0,0 0 0,1 0 0,-1 0 0,0 1 0,0-1 0,0 1 0,0-1 0,0 1 0,0 0 0,0 0 0,0 0 0,0 0 0,0 0 0,0 0 0,-3 1 0,2 0 0,1 0 0,0 0 0,0 0 0,0 0 0,0 0 0,0 0 0,0 1 0,0-1 0,1 1 0,-1-1 0,0 1 0,1 0 0,-1-1 0,1 1 0,0 0 0,0 0 0,-1 0 0,1 0 0,0 0 0,0 3 0,-16 49 0,15-46 0,-6 29 0,2 0 0,2 1 0,1-1 0,2 1 0,7 71 0,-4-101 0,-1 0 0,1 0 0,0-1 0,1 1 0,0-1 0,0 0 0,0 0 0,1 0 0,0 0 0,1 0 0,0-1 0,-1 0 0,2 0 0,-1 0 0,1-1 0,0 0 0,0 0 0,0 0 0,1-1 0,8 5 0,-5-4 0,0 0 0,1-1 0,-1 0 0,1 0 0,0-1 0,1-1 0,-1 0 0,0 0 0,1-1 0,-1-1 0,0 0 0,1 0 0,15-3 0,-25 2 0,1 0 0,-1 1 0,0-1 0,0-1 0,1 1 0,-1 0 0,0 0 0,0-1 0,0 1 0,0-1 0,0 0 0,-1 0 0,1 1 0,0-1 0,-1 0 0,1 0 0,-1-1 0,0 1 0,0 0 0,0 0 0,0-1 0,0 1 0,1-5 0,1-6 0,0 1 0,-1-1 0,0-17 0,-1 25 0,0-105 0,2-13 1,-2 108-5,1 0 1,1 0-1,0 0 0,1 0 0,10-24 1,-13 36-3,1 0 1,-1 1-1,0-1 0,1 0 1,-1 1-1,1 0 1,0-1-1,0 1 1,0 0-1,0 0 0,0 0 1,1 0-1,-1 0 1,1 0-1,-1 1 1,6-3-1,-2 2-9,0 1 0,0 0 0,1 0 0,-1 0 0,0 1 0,9 0 0,-14 0 15,3 1-3,-1 0 1,1 0 0,0 0 0,-1 0 0,1 1 0,-1-1 0,0 1 0,1 0 0,-1 0 0,0 0 0,0 0 0,0 1 0,0-1 0,-1 1 0,1 0-1,-1 0 1,0 0 0,4 5 0,1 0-22,-4-6 13,-3-2 40,0-1-24,0-1-1,0 0 1,0 1-1,-1-1 1,1 1-1,-1-1 1,1 1-1,-1-1 1,0 1-1,0-1 1,0 1-1,1 0 1,-1-1 0,-1 1-1,1 0 1,0 0-1,0 0 1,0-1-1,0 1 1,-1 0-1,1 1 1,-1-1-1,1 0 1,0 0-1,-1 1 1,1-1-1,-1 1 1,0-1-1,1 1 1,-1-1-1,1 1 1,-1 0-1,0 0 1,1 0 0,-1 0-1,0 0 1,1 0-1,-3 1 1,0-1-3,0 0 1,0 1-1,0 0 1,0-1-1,0 1 1,0 1-1,1-1 0,-1 0 1,0 1-1,0 0 1,1 0-1,-1 0 1,1 0-1,0 1 1,-5 3-1,3 3-1,-1 0-1,2 0 0,-1 0 0,1 0 1,1 1-1,-1-1 0,2 1 1,-1 0-1,1 0 0,1 0 0,-1 13 1,1 20-2,4 53 1,-3-93 0,0 2 0,1 1 1,-1 0-1,1 0 1,0 0-1,1 0 0,-1-1 1,1 1-1,1 0 1,-1-1-1,1 0 1,0 1-1,0-1 0,0 0 1,0-1-1,1 1 1,0-1-1,0 1 1,10 6-1,-8-7 0,0 0 1,1-1 0,0 0-1,0 0 1,0 0-1,0-1 1,0-1-1,0 1 1,1-1-1,-1 0 1,1 0-1,-1-1 1,0 0-1,12-2 1,-17 2-1,0-1 0,1 1 0,-1-1 0,0 1 0,0-1 0,-1 0 0,1 0 0,0 0 0,0 0 0,0 0 0,0 0 0,-1 0 0,1-1 0,-1 1 0,1 0 0,-1-1 0,3-3 0,-1 1 0,0-1 0,-1 0 0,1 0 0,-1 0 0,-1 0 0,4-10 0,-2-6 0,0-1 0,0-35 0,-3 50 0,-15-540 14,15 537-12,-2-9 27,3 42-8,-1 6-23,-1 135 2,3 204 0,10-213-59,-12-133-106</inkml:trace>
</inkml:ink>
</file>

<file path=ppt/ink/ink15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8"/>
    </inkml:context>
    <inkml:brush xml:id="br0">
      <inkml:brushProperty name="width" value="0.05" units="cm"/>
      <inkml:brushProperty name="height" value="0.05" units="cm"/>
      <inkml:brushProperty name="color" value="#FFFFFF"/>
    </inkml:brush>
  </inkml:definitions>
  <inkml:trace contextRef="#ctx0" brushRef="#br0">1 0 31662,'0'0'833,"20"3"-737,9-3-64,1 0 0,-4 0 0,3 3-16,4 3 0,3-6-16,3 6 0,-6-6 0,-7 0 0,-13 0-16,-29 0-880,-30 0-19098</inkml:trace>
</inkml:ink>
</file>

<file path=ppt/ink/ink15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8"/>
    </inkml:context>
    <inkml:brush xml:id="br0">
      <inkml:brushProperty name="width" value="0.05" units="cm"/>
      <inkml:brushProperty name="height" value="0.05" units="cm"/>
      <inkml:brushProperty name="color" value="#FFFFFF"/>
    </inkml:brush>
  </inkml:definitions>
  <inkml:trace contextRef="#ctx0" brushRef="#br0">217 41 31759,'-20'-3'127,"1"0"1,0 2-1,0 0 1,-1 1-1,-19 3 1,36-3-127,-1 0 1,0 1-1,1 0 0,-1 0 1,0 0-1,1 0 1,-1 1-1,1-1 1,0 1-1,0 0 1,-1 0-1,1 0 1,0 0-1,0 0 1,1 1-1,-1 0 1,1-1-1,-1 1 1,1 0-1,0 0 1,0 0-1,0 1 1,0-1-1,0 0 0,1 1 1,0-1-1,0 1 1,0-1-1,0 1 1,0 0-1,1-1 1,-1 6-1,1-4 1,-1-1 0,1 0 0,0 1 0,1-1 0,-1 0 0,1 1 1,0-1-1,0 0 0,0 0 0,0 0 0,1 0 0,-1 0 0,5 7 0,-3-7 1,1-1 0,-1 0 0,1 1 0,0-1-1,0 0 1,0-1 0,0 1 0,0-1 0,0 0 0,1 0 0,-1 0 0,6 1 0,-1 1 4,1-1 0,0 0-1,0-1 1,0 0 0,0-1 0,0 0 0,0 0 0,0-1 0,14-2-1,-19 1-3,-1 0 0,1 0-1,-1 0 1,0-1-1,1 0 1,-1 0 0,0 0-1,0 0 1,0-1-1,0 1 1,-1-1 0,1 0-1,-1 0 1,0-1-1,0 1 1,0-1-1,0 1 1,0-1 0,-1 0-1,1 0 1,-1 0-1,2-6 1,0-3-3,0 0 0,-1 0 0,0-1 0,-1 1 0,-1-1 0,0 0 0,-1 0 0,-1-15 0,0 27 0,1 1 0,-1-1 0,0 0 0,0 1 0,0-1 0,1 1 0,-1-1 0,-1 1 0,1-1 0,0 1 0,0 0 0,-1-1 0,1 1 0,0 0 0,-1 0 0,1 0 0,-1 0 0,1 0 0,-1 1 0,0-1 0,1 0 0,-1 1 0,0-1 0,0 1 0,1-1 0,-1 1 0,0 0 0,0 0 0,-3 0 0,-3-1 0,0 1 0,1 0 0,-1 0 0,0 1 0,-12 2 0,18-2-7,1-1 0,-1 1-1,1 0 1,-1 0 0,1 0 0,-1-1-1,1 2 1,-1-1 0,1 0 0,0 0-1,0 0 1,0 1 0,0-1 0,-1 0 0,2 1-1,-1-1 1,0 1 0,0-1 0,0 1-1,1 0 1,-1-1 0,1 1 0,-1 0 0,1-1-1,0 1 1,-1 0 0,1 0 0,0-1-1,0 1 1,1 3 0,-2 27-986</inkml:trace>
</inkml:ink>
</file>

<file path=ppt/ink/ink15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51"/>
    </inkml:context>
    <inkml:brush xml:id="br0">
      <inkml:brushProperty name="width" value="0.05" units="cm"/>
      <inkml:brushProperty name="height" value="0.05" units="cm"/>
      <inkml:brushProperty name="color" value="#FFFFFF"/>
    </inkml:brush>
  </inkml:definitions>
  <inkml:trace contextRef="#ctx0" brushRef="#br0">0 750 32559,'1'71'144,"-1"-70"-144,0 0 0,0 0 0,1 0 0,-1 0 1,1-1-1,-1 1 0,0 0 0,1 0 0,-1 0 0,1-1 0,0 1 0,-1 0 0,1-1 1,0 1-1,-1-1 0,1 1 0,0-1 0,0 1 0,-1-1 0,1 1 0,0-1 0,1 1 0,28 5 6,-21-5-4,0-1-1,0 0 1,0-1-1,15-2 1,-21 1-2,0 1 1,0 0-1,-1-1 0,1 1 1,0-1-1,-1 0 0,1 0 1,-1 0-1,0 0 0,1 0 1,-1-1-1,0 1 0,-1-1 1,1 1-1,0-1 0,-1 0 1,1 0-1,-1 0 0,2-4 1,1-5 2,-1 0 1,0 0 0,3-23-1,0-47 10,-6-82 0,-2 73-12,2 3-1,-19-134 0,13 204 0,2 39 0,-1 414 0,5-422 0,1 0 0,1 0 0,1 0 0,0-1 0,0 1 0,1-1 0,1 0 0,0 0 0,0 0 0,1-1 0,1 0 0,0 0 0,0-1 0,1 1 0,1-2 0,12 13 0,-13-15 0,0-1 0,1 1 0,0-2 0,0 1 0,1-1 0,-1 0 0,1-1 0,0 0 0,1-1 0,-1 0 0,0 0 0,1-1 0,-1-1 0,1 0 0,0 0 0,0-1 0,-1 0 0,1-1 0,19-4 0,-25 4 0,-1 0 0,1-1 0,0 1 0,-1-1 0,1 0 0,-1 0 0,0-1 0,0 1 0,0-1 0,0 0 0,0 0 0,0-1 0,-1 1 0,0-1 0,1 1 0,-1-1 0,0 0 0,-1 0 0,1 0 0,-1-1 0,0 1 0,0-1 0,0 1 0,1-7 0,1-8 0,-1 0 0,0-1 0,-1 1 0,-2-33 0,0 45 0,0-6 0,-1 1 0,0-1 0,0 1 0,-2 0 0,1 0 0,-6-13 0,6 19 0,0 1 0,-1-1 0,1 1 0,-1 0 0,0 0 0,-1 0 0,1 0 0,-1 1 0,0-1 0,-1 1 0,1 0 0,-1 0 0,1 0 0,-10-5 0,12 8 0,-1 0 0,1-1 0,-1 1 0,1 0 0,-1 1 0,0-1 0,0 0 0,1 1 0,-1-1 0,0 1 0,0 0 0,1 0 0,-6 0 0,7 1 0,0-1 0,-1 1 0,1-1 0,0 1 0,0-1 0,0 1 0,-1 0 0,1-1 0,0 1 0,0 0 0,0 0 0,0 0 0,1 0 0,-1 0 0,0 0 0,0 0 0,1 0 0,-1 0 0,0 0 0,1 1 0,-1-1 0,1 0 0,-1 0 0,1 1 0,0-1 0,0 0 0,-1 1 0,1-1 0,0 2 0,0 5-2,-1 1 0,2 0 0,-1-1 0,1 1 0,0-1 0,1 0 0,0 1 0,0-1 0,1 0 0,0 0 0,1 0 0,-1-1 0,2 1 1,7 10-1,-2-5 1,0-1 1,1 0 0,1-1-1,0 0 1,0-1 0,1 0-1,15 8 1,-16-12 0,0 0 0,0-1 0,1-1 0,-1 0 0,1 0 0,0-2 0,0 1 0,0-2 0,0 0 0,0 0 0,1-1 0,23-3 0,-33 2 0,0 1 0,-1-1 0,1 0 0,0 0 0,0 0 0,-1-1 0,1 1 0,-1-1 0,1 0 0,-1 0 0,1 0 0,-1 0 0,0 0 0,0-1 0,0 0 0,-1 1 0,1-1 0,-1 0 0,1 0 0,-1-1 0,0 1 0,0 0 0,0-1 0,-1 1 0,1-1 0,-1 0 0,0 0 0,1-4 0,2-12 0,-1 0 0,0 1 0,-2-1 0,-1-26 0,0 30 0,0 8 0,0-1 0,-1 1 0,1-1 0,-2 1 0,1 0 0,-5-11 0,5 16 0,0 1 0,0-1 0,0 1 0,0-1 0,-1 1 0,1 0 0,-1 0 0,0 0 0,0 0 0,0 0 0,0 0 0,0 1 0,0-1 0,0 0 0,0 1 0,-1 0 0,1-1 0,0 1 0,-1 0 0,1 0 0,-1 1 0,0-1 0,1 0 0,-5 1 0,4-1 0,0 1 0,0-1 0,0 1 0,0 0 0,0 0 0,0 0 0,-1 1 0,1-1 0,0 1 0,-4 1 0,5-1 0,1 0 0,-1 0 0,1 0 0,-1 1 0,1-1 0,0 0 0,-1 1 0,1-1 0,0 1 0,0-1 0,0 1 0,0-1 0,1 1 0,-1 0 0,0-1 0,0 1 0,1 0 0,0 0 0,-1 2 0,-3 22 0,1-1 0,2 0 0,0 1 0,2-1 0,5 36 0,-3-44 0,1 1 0,0-1 0,1-1 0,1 1 0,1-1 0,1 0 0,13 22 0,-17-31 0,0-1 0,0 1 0,1-1 0,0 0 0,0 0 0,0-1 0,1 1 0,0-1 0,0-1 0,0 1 0,1-1 0,0 0 0,-1 0 0,1-1 0,1 0 0,-1 0 0,0 0 0,1-1 0,8 1 0,-2-2-2,1 0 1,-1-1-1,1-1 1,22-3-1,-32 3 1,1-1 1,-1 0-1,1 0 1,-1 0-1,0 0 1,0-1-1,0 0 0,0 0 1,0 0-1,-1-1 1,1 0-1,-1 0 1,7-8-1,-2 1 1,-1 0 0,-1-1 0,0 0 0,0-1 0,-1 0 0,-1 0 0,0 0 0,-1 0 0,0-1 0,2-16 0,-1-12 0,-1-86 0,-4 102 0,-1 2 2,-1-1 0,-1 1-1,-1 0 1,-1 0 0,-2 0 0,0 1-1,-1 0 1,-12-23 0,9 18-2,9 21 1,-1 0-1,0 0 1,0 0-1,0 1 1,-1-1 0,0 1-1,0 0 1,-6-7-1,10 15 0,-1-1 0,0 1 0,1-1 0,-1 1 0,1-1 0,-1 1 0,1-1 0,0 1 0,-1-1 0,1 1 0,0-1 0,0 1 0,0 0 0,1 2 0,-1 21-2,10 224-1,0-133 3,-7-60 0,17 84 0,-7-106 0,-13-33 0,1 0 0,0 0 0,0 0 0,-1 0 0,1 0 0,0 0 0,0 0 0,0 0 0,0 0 0,0 0 0,1-1 0,-1 1 0,0 0 0,0-1 0,0 1 0,1-1 0,-1 1 0,0-1 0,0 1 0,1-1 0,2 0 0,-3 0 0,0-1 0,0 1 0,0 0 0,0-1 0,0 0 0,0 1 1,0-1-1,0 0 0,0 1 0,-1-1 0,1 0 0,0 0 0,0 0 0,-1 0 0,1 1 0,-1-1 0,1 0 0,0 0 1,-1 0-1,0-1 0,1 1 0,-1 0 0,0 0 0,1 0 0,-1 0 0,0 0 0,0 0 0,0-2 0,2-6 3,16-59 19,26-79-15,-38 131-8,1-1 0,0 1 0,2 1 0,-1-1 0,2 1 0,14-17 0,-20 28-1,0 0 1,0 0-1,0 1 1,0-1 0,1 1-1,-1 0 1,1 0-1,0 0 1,0 1 0,0 0-1,0 0 1,0 0-1,0 0 1,1 1 0,-1 0-1,1 0 1,-1 1-1,1-1 1,-1 1 0,8 1-1,-12-1 2,0 0 0,0 0 0,-1 1-1,1-1 1,0 0 0,-1 0 0,1 1 0,0-1-1,-1 0 1,1 1 0,0-1 0,-1 1 0,1-1-1,-1 1 1,1-1 0,0 1 0,-1-1 0,0 1-1,1 0 1,-1-1 0,1 1 0,-1-1 0,0 1-1,1 0 1,-1 0 0,0-1 0,0 1-1,1 0 1,-1 0 0,0-1 0,0 1 0,0 0-1,0 0 1,0 34-5,-1-23 4,-1 20 1,-9 57 0,6-65 0,1 0 0,2 0 0,0 0 0,3 35 0,0-56 0,0 0 0,-1 0 0,2 0 0,-1 0 0,0 0 0,1 0 0,-1-1 0,1 1 0,0 0 0,0-1 0,0 0 0,0 1 0,0-1 0,1 0 0,-1 0 0,1 0 0,-1 0 0,1 0 0,4 1 0,5 4 0,2-1 0,23 8 0,-37-14 0,16 4 0,0 0 0,1-1 0,-1-1 0,1 0 0,-1-1 0,1-1 0,-1-1 0,17-2 0,-29 2 0,0 0 1,0 0-1,0 0 0,-1-1 1,1 1-1,-1-1 0,1 0 1,-1 0-1,0-1 0,1 1 1,-1-1-1,0 1 0,-1-1 1,1 0-1,0 0 1,-1 0-1,0 0 0,1-1 1,-1 1-1,-1-1 0,1 1 1,0-1-1,-1 0 0,2-5 1,1-7 0,0 1 0,-2-1-1,1 0 1,-1-27 0,-1 10-9,0-64 7,-2 87 3,0 1-1,0 0 1,-1-1-1,-1 1 1,1 0-1,-1 0 1,-8-15-1,11 24-1,-1-2 0,1 1 0,-1-1 0,1 1 0,-1 0 0,0-1 0,0 1 0,1 0 0,-1 0 0,0-1 0,0 1 0,0 0 0,0 0 0,-1 0 0,1 0 0,0 0 0,0 1 0,-1-1 0,1 0 0,0 1 0,-1-1 0,1 0 0,-1 1 0,1 0 0,0-1 0,-3 1 0,4 0 0,0 0 0,-1 1 0,1-1 0,-1 1 0,1-1 0,0 1 0,0-1 0,-1 0 0,1 1 0,0-1 0,0 1 0,0-1 0,-1 1 0,1-1 0,0 1 0,0-1 0,0 1 0,0 0 0,0-1 0,0 1 0,0-1 0,0 1 0,0-1 0,0 1 0,0-1 0,1 1 0,-1 0 0,0 4 0,-1 61 0,1 77 0,1-127 0,0-1 0,2 1 0,0-1 0,0 0 0,2 0 0,10 25 0,-14-37 0,0-1 0,0 0 0,1 1 0,0-1 0,-1 0 0,1 0 0,0 0 0,0 0 0,0 0 0,0 0 0,0-1 0,1 1 0,-1-1 0,0 1 0,1-1 0,-1 0 0,1 0 0,-1 0 0,1 0 0,0-1 0,-1 1 0,1-1 0,0 1 0,0-1 0,-1 0 0,1 0 0,3-1 0,-2 1 0,0-1 0,0 0 0,0 0 0,0 0 0,-1 0 0,1-1 0,0 1 0,0-1 0,-1 0 0,1 0 0,-1-1 0,0 1 0,1-1 0,-1 1 0,0-1 0,3-5 0,3-4 0,-1-1 0,-1 0 0,0 0 0,-1-1 0,-1 0 0,8-28 0,9-92 0,-17 94 0,15-62 0,-19 98 0,0 0 0,1 0 0,-1 0 0,1 0 0,-1 0 0,1 1 0,0-1 0,5-5 0,-6 7 0,1 1 0,0 0 0,0 0 0,-1 0 0,1-1 0,0 2 0,0-1 0,0 0 0,0 0 0,1 1 0,-1-1 0,0 1 0,0-1 0,0 1 0,0 0 0,1 0 0,2 0 0,-2 1 0,-1-1 0,1 0 0,0 1 0,0 0 0,-1 0 0,1 0 0,0 0 0,-1 0 0,1 0 0,-1 1 0,1-1 0,-1 1 0,0-1 0,1 1 0,-1 0 0,0 0 0,0 0 0,3 5 0,3 4 0,-1 0 0,11 23 0,-11-20 0,6 12 0,-1 0 0,-1 1 0,-1 1 0,-2-1 0,0 2 0,-2-1 0,-2 1 0,0 0 0,-1 52 0,-3-70 0,1-9 0,-1 0 0,0 0 0,1 0 0,-1 0 0,0 0 0,0-1 0,0 1 0,-1 0 0,1 0 0,0 0 0,-1 0 0,1 0 0,-1-1 0,1 1 0,-1 0 0,0-1 0,0 1 0,-1 2 0,2-4 0,0 0 0,0 0 0,-1 0 0,1 0 0,0 0 0,0 0 0,0 0 0,0 0 0,0 0 0,0 0 0,0 0 0,0 0 0,-1 0 0,1 0 0,0 0 0,0 0 0,0 0 0,0 0 0,0 0 0,0 0 0,0 0 0,0 0 0,-1 0 0,1 0 0,0 0 0,0 0 0,0 0 0,0 0 0,0-1 0,0 1 0,0 0 0,0 0 0,0 0 0,0 0 0,-1 0 0,1 0 0,0 0 0,0 0 0,0 0 0,0 0 0,0-1 0,0 1 0,0 0 0,0 0 0,0 0 0,0 0 0,0 0 0,0 0 0,0 0 0,0 0 0,0-1 0,0 1 0,0 0 0,0 0 0,0 0 0,0 0 0,0 0 0,0 0 0,0 0 0,0 0 0,0-1 0,1 1 0,-3-20 0,2 0 0,0-1 0,2 1 1,0 0-1,1 0 0,1 0 0,12-37 0,-6 29-3,1 1 0,2 0 0,0 0 1,32-45-1,-39 65 1,-1 0 0,1 1 0,0 0 0,0 0 0,15-10 0,-18 14 2,0 0-1,0 0 1,0 0-1,0 1 1,1-1-1,-1 1 1,0 0 0,1 0-1,0 0 1,-1 0-1,1 1 1,-1-1 0,1 1-1,0 0 1,-1 0-1,6 1 1,-5 7 0,-3 9 1,-2-1 1,0 1-1,0 0 1,-2 0-1,0-1 1,-1 1-1,0-1 1,-8 17-1,5-14 0,2 0 1,-6 28-1,10-38-1,-1-1 0,2 1-1,-1 0 1,1 0 0,1-1 0,0 1 0,0 0 0,3 8 0,-3-13 0,0-1 0,1 0 0,-1 0 0,1-1 0,0 1 0,0 0 0,0 0 0,0-1 0,0 1 0,1-1 0,-1 0 0,1 0 0,-1 0-1,1 0 1,0 0 0,3 1 0,8 3 1,0 0-1,20 6 1,-9-4 1,-1-1 0,1-1-1,0-1 1,0-1 0,0-1 0,0-2 0,34-1 0,-54 0-2,1 0 0,-1 0 0,1 0 0,0-1 0,-1 0 0,1 0 0,-1-1 0,1 1 0,-1-1 0,0 0 0,0 0 0,1-1 0,-2 0 0,1 0 0,0 0 0,0 0 0,-1-1 0,0 1 0,0-1 0,0-1 0,0 1 0,-1 0 0,1-1 0,-1 1 0,0-1 0,-1 0 0,1 0 0,-1-1 0,2-6 0,1-4-2,0-1 1,-2-1-1,0 1 1,-1 0-1,-1-1 0,-1 1 1,0-1-1,-1 1 1,-4-23-1,4 34 2,0 0 1,0 0-1,-1 0 0,0 0 1,0 0-1,0 1 1,-1-1-1,1 1 0,-1-1 1,-1 1-1,1 0 0,-1 0 1,0 0-1,0 1 0,0-1 1,-1 1-1,1 0 0,-1 1 1,0-1-1,0 1 1,-1 0-1,1 0 0,-1 0 1,1 1-1,-1 0 0,0 0 1,0 0-1,0 1 0,0 0 1,0 0-1,0 0 1,0 1-1,0 0 0,0 0 1,-1 1-1,-8 1 0,11-1 0,1 0 1,-1 1-1,1-1 0,-1 1 0,1 0 0,-1 0 0,1 0 0,0 0 0,0 1 1,0-1-1,0 1 0,1 0 0,-1 0 0,1 0 0,-1 0 0,1 0 0,0 0 1,0 1-1,0-1 0,1 1 0,-1-1 0,1 1 0,0 0 0,-1 6 0,-2 9 0,0 0-1,2 0 0,-1 31 0,2-30-1,1 0 0,0 0 0,8 38 0,-7-53 1,0 0 1,0 0 0,1 0 0,0 0-1,0 0 1,1-1 0,-1 1 0,1-1 0,0 1-1,0-1 1,0 0 0,1 0 0,-1 0-1,1-1 1,0 1 0,0-1 0,0 0-1,1 0 1,8 5 0,-5-6 0,-1-1 0,1 1 0,-1-1 0,1-1 0,0 1 0,-1-1 0,1-1 0,0 1 0,-1-1 0,12-3 0,-15 2 0,0 0 0,0 0 0,0 0 0,-1 0 0,1-1 0,-1 0 0,1 0 0,-1 0 0,0 0 0,0 0 0,0-1 0,0 1 0,-1-1 0,1 0 0,-1 1 0,0-1 0,0-1 0,2-5 0,3-12 0,0 0 0,5-30 0,-10 43 0,7-47 0,-2 0 0,-1-60 0,-8-112 0,2 224 0,0-7 0,-1 1 0,0-1 0,0 0 0,-5-16 0,6 28 0,0-1 0,0 0 1,0 0-1,0 0 0,0 1 0,0-1 0,0 0 1,0 0-1,0 0 0,0 1 0,-1-1 0,1 0 1,0 0-1,0 0 0,0 1 0,0-1 0,0 0 1,-1 0-1,1 0 0,0 0 0,0 0 0,0 1 1,0-1-1,-1 0 0,1 0 0,0 0 0,0 0 1,0 0-1,-1 0 0,1 0 0,0 0 0,0 0 1,0 0-1,-1 0 0,1 0 0,0 0 0,0 0 1,0 0-1,-1 0 0,1 0 0,0 0 0,0 0 1,-1 0-1,1 0 0,0 0 0,0 0 0,0 0 1,0 0-1,-1 0 0,1-1 0,0 1 0,0 0 1,0 0-1,-1 0 0,1 0 0,0 0 0,0-1 1,0 1-1,0 0 0,0 0 0,0 0 0,0-1 1,-1 1-1,1 0 0,0 0 0,0-1 0,-3 18 1,0 0-1,1 1 1,1-1-1,0 0 0,3 21 1,-1 6-1,-2 127 23,3 193-14,4-286-129,-6-77-288</inkml:trace>
</inkml:ink>
</file>

<file path=ppt/ink/ink15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52"/>
    </inkml:context>
    <inkml:brush xml:id="br0">
      <inkml:brushProperty name="width" value="0.05" units="cm"/>
      <inkml:brushProperty name="height" value="0.05" units="cm"/>
      <inkml:brushProperty name="color" value="#FFFFFF"/>
    </inkml:brush>
  </inkml:definitions>
  <inkml:trace contextRef="#ctx0" brushRef="#br0">142 46 32559,'-15'0'19,"5"-1"-3,0 1 0,-1 1 0,1 0 0,0 0 0,-17 4 0,24-4-14,1 0 0,-1 1 0,0-1 0,1 1-1,-1-1 1,1 1 0,0 0 0,-1-1-1,1 1 1,0 0 0,0 1 0,0-1 0,0 0-1,1 1 1,-1-1 0,1 0 0,-1 1 0,1 0-1,0-1 1,0 1 0,0 0 0,0 0-1,1 0 1,-2 4 0,1-1-2,0 0 0,1 0 0,-1 0 0,1 0 0,0 1 0,1-1 0,0 0 0,0 0 0,0 0 0,0 0 0,1-1 0,0 1 0,0 0 0,1-1 0,5 10 0,-4-10 0,0 0 0,1 0 0,-1 0 0,1 0 0,1-1 0,-1 0 0,0 0 0,1 0 0,0-1 0,0 0 0,0 0 0,0-1 0,13 4 0,-8-3 2,1 0-1,0-2 1,0 1 0,0-1-1,0-1 1,0 0 0,12-2-1,-22 1 0,0 1 0,0-1 0,0 1 0,0-1 0,0 0 0,0 0 0,0 0 0,-1 0 0,1 0 0,0 0 0,-1-1 0,1 1 0,-1 0 0,1-1 0,-1 1 0,0-1 0,1 0 0,-1 1 0,0-1 0,0 0 0,0 0 0,-1 0 0,1 0 0,0 0 0,-1 1 0,1-1 0,0-4 0,1-5 1,-1-1 0,0 0 0,0-18 0,-1 25-3,0-2 1,0 0 0,0 0 0,-1 1 0,0-1 0,0 0 0,-1 0 0,0 1 0,0-1 0,-1 0 0,1 1 0,-1 0 0,-1 0 0,1 0 0,-1 0 0,0 0 0,0 1 0,-1 0 0,0 0 0,0 0 0,0 0 0,0 1 0,-1 0 0,0 0 0,0 0 0,0 1 0,0 0 0,0 0 0,-1 1 0,1-1 0,-1 1 0,1 1 0,-11-2 0,16 3 0,-11-2 0,-1 1 1,-24 1-1,34 0-2,1 0 0,0 0 0,-1 0 0,1 1 0,-1-1 0,1 1-1,0 0 1,0 0 0,-1-1 0,1 2 0,0-1 0,0 0-1,0 0 1,0 1 0,0-1 0,0 1 0,1-1 0,-1 1 0,0 0-1,1 0 1,-1-1 0,-1 4 0,2-1-17,-1 1 1,1-1-1,0 1 0,0-1 1,0 10-1</inkml:trace>
</inkml:ink>
</file>

<file path=ppt/ink/ink15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03"/>
    </inkml:context>
    <inkml:brush xml:id="br0">
      <inkml:brushProperty name="width" value="0.05" units="cm"/>
      <inkml:brushProperty name="height" value="0.05" units="cm"/>
      <inkml:brushProperty name="color" value="#FFFFFF"/>
    </inkml:brush>
  </inkml:definitions>
  <inkml:trace contextRef="#ctx0" brushRef="#br0">4 364 32463,'-1'-1'26,"-1"0"113,2 9-67,9 549-37,-9-327-8,-1-402-22,5-224-5,-2 358 0,12-56 0,-13 85 0,1 1 0,0-1 0,1 1 0,0 0 0,0 0 0,1 0 0,0 0 0,1 0 0,-1 1 0,1 0 0,1 0 0,8-9 0,-11 13 0,-1 1 0,1 0 0,0 0 0,0 0 0,-1 0 0,1 1 0,1-1 0,-1 1 0,0 0 0,0 0 0,0 0 0,1 0 0,-1 0 0,0 1 0,1-1 0,-1 1 0,1 0 0,-1 0 0,0 0 0,1 1 0,-1-1 0,1 1 0,-1 0 0,5 2 0,-3-1 0,-1 1 0,1 0 0,0 0 0,-1 0 0,0 0 0,0 1 0,0 0 0,0 0 0,-1 0 0,1 0 0,-1 1 0,0-1 0,0 1 0,2 5 0,3 10 0,-1 1 0,0 0 0,-2 1 0,0-1 0,-1 1 0,-2 0 0,0 0 0,-2 33 0,0-50 0,0 0 0,0 1 0,-1-1 0,0 0 0,0 0 0,0 1 0,0-1 0,-1 0 0,0 0 0,0-1 0,0 1 0,-1 0 0,0-1 0,1 1 0,-2-1 0,1 0 0,0 0 0,-1 0 0,0 0 0,0-1 0,0 0 0,0 1 0,-6 2 0,0-1 0,0-1 0,0 0 0,0 0 0,-1-1 0,0 0 0,0-1 0,0 0 0,0-1 0,-22 0 0,9-1-17,62 0 2,1 2 15,66 12 0,14 2 0,-109-16 1,1 1-1,-1 0-1,0-1 1,1 0-1,-1-1 1,0 0 0,12-3-1,-19 3 2,0 0 0,0 0 0,-1 0 0,1-1 1,0 0-1,-1 1 0,1-1 0,-1 0 0,1 0 0,-1 0 0,0 0 0,0-1 0,0 1 0,0-1 1,-1 1-1,1-1 0,0 0 0,-1 1 0,0-1 0,0 0 0,0 0 0,0 0 0,0 0 0,-1 0 1,1-5-1,4-34 0,-3 0 1,-3-56 0,0 25-2,3-13 0,0 31 0,-9-97 0,5 147 0,0 7 0,-1 14 0,-10 547 0,13-555 0,1 0 0,0 0 0,0 0 0,0-1 0,1 1 0,0 0 0,1-1 0,0 1 0,6 12 0,-8-19 0,-1 0 0,1 0 0,-1-1 0,1 1 0,-1 0 0,1-1 0,-1 1 0,1-1 0,0 1 0,-1-1 0,1 1 0,0-1 0,0 1 0,-1-1 0,1 0 0,0 1 0,0-1 0,0 0 0,0 1 0,-1-1 0,1 0 0,0 0 0,0 0 0,0 0 0,0 0 0,-1 0 0,1 0 0,0 0 0,0 0 0,0-1 0,0 1 0,0 0 0,-1 0 0,1-1 0,1 0 0,1 0 0,-1-1 0,0 1 0,0-1 0,0 0 0,0 1 0,0-1 0,0 0 0,0 0 0,-1 0 0,4-5 0,15-34 0,-2 0 0,14-51 0,-19 53 0,1 1 0,2 1 0,21-39 0,-32 68-3,1 0 0,0 1 0,11-13 0,-16 19 2,1-1 0,-1 1 0,0 0 1,0 0-1,1-1 0,-1 1 1,1 0-1,-1 0 0,1 0 0,-1 1 1,1-1-1,0 0 0,-1 1 0,1-1 1,0 1-1,-1-1 0,1 1 1,0 0-1,0-1 0,0 1 0,-1 0 1,1 0-1,0 1 0,0-1 0,-1 0 1,4 1-1,-1 11 1,-1 25 0,-2 0 0,-2 0 0,-1 0 0,-11 51 0,8-57 0,1 1 0,1-1 0,2 38 0,1-67 0,0-1 0,0 0 0,0 0 0,0 0 0,1 1 0,-1-1 0,0 0 0,1 0 0,-1 0 0,1 0 0,0 0 0,-1 1 0,1-1 0,0 0 0,0 0 0,-1-1 0,1 1 0,0 0 0,0 0 0,0 0 0,0-1 0,0 1 0,0 0 0,0-1 0,0 1 0,1-1 0,-1 1 0,0-1 0,0 1 0,0-1 0,0 0 0,2 0 0,5 2 0,0-2 0,0 1 0,16-2 0,-10 1 0,-10-1 0,0 0 0,1 0 0,-1 0 0,0 0 0,0 0 0,1-1 0,-1 0 0,0 0 0,-1 0 0,1-1 0,0 1 0,-1-1 0,1 0 0,-1 0 0,0 0 0,0 0 0,0-1 0,0 1 0,0-1 0,-1 0 0,0 1 0,0-1 0,2-5 0,7-14 0,-2 1 0,12-46 0,-18 60 0,7-33 0,-5 21 0,0-1 0,1 1 0,1-1 0,1 2 0,1-1 0,19-30 0,-25 46-2,-1 1 0,1 1 0,0-1-1,0 0 1,0 1 0,0 0 0,1-1 0,-1 1 0,1 0 0,-1 1 0,1-1-1,0 1 1,-1 0 0,1-1 0,0 2 0,0-1 0,0 0 0,0 1-1,6 0 1,-14 0 5,0 1-1,0 0 0,0 0 0,0 0 0,0 1 1,0-1-1,1 1 0,-1 0 0,0 0 1,1 1-1,0-1 0,-1 1 0,1-1 0,-4 5 1,-5 5 0,1 1 0,-13 17 0,18-20 0,0 0 0,0 1 0,1-1 0,0 1 0,1 0 0,0 1 1,1-1-1,-3 22 0,3-13-2,2-1-1,0 0 1,2 0 0,3 31 0,-3-45-1,-1 0 0,1-1 0,1 1 0,-1-1 0,1 1 0,0-1 0,0 1 0,0-1 0,0 0 0,1 0 0,-1 0 0,1 0 0,0-1 0,1 1 0,-1-1 0,1 0 0,-1 0 0,1 0 0,0 0 0,0 0 0,0-1 0,0 0 0,1 0 0,-1 0 0,7 2 0,7 0 0,0 0 0,0-2 0,0 0 0,1 0 0,20-2 0,-34 0 0,-1-1 0,1 1 0,0 0 0,0-1 0,-1 0 0,1 0 0,-1-1 0,1 1 0,-1-1 0,0 0 0,1 0 0,-1-1 0,0 1 0,0-1 0,-1 0 0,1 0 0,0 0 0,-1 0 0,0-1 0,0 1 0,0-1 0,0 0 0,-1 0 0,1 0 0,-1 0 0,0-1 0,0 1 0,0 0 0,-1-1 0,1-4 0,4-14 0,-2-1 0,-1 1 0,-1-1 0,-1-39 0,-1 62 0,0-14 0,-1 1 0,-1 0 0,0 0 0,-1-1 0,0 2 0,-1-1 0,-11-24 0,13 32 0,-1 0 0,0 1 0,0-1 0,-1 1 0,1 0 0,-1 0 0,0 0 0,-1 0 0,1 1 0,-1 0 0,0 0 0,0 0 0,0 0 0,0 1 0,-1 0 0,0 0 0,1 1 0,-1-1 0,0 1 0,-9-2 0,12 4 0,0-1 0,1 1 0,-1 0 0,0-1 0,0 2 0,0-1 0,0 0 0,0 0 0,0 1 0,0 0 0,1-1 0,-1 1 0,0 0 0,0 1 0,1-1 0,-1 0 0,1 1 0,-1-1 0,1 1 0,-1 0 0,1 0 0,0 0 0,0 0 0,0 0 0,0 0 0,0 1 0,1-1 0,-1 1 0,1-1 0,-1 1 0,1-1 0,0 1 0,0 0 0,0 0 0,0 4 0,-3 11 0,1 0 0,1 0 0,0 0 0,2 29 0,0-34 0,0 0-3,0 0-1,1 0 1,1 0-1,0-1 1,1 1-1,0 0 1,1-1-1,10 22 1,-10-26-2,0-1-1,1 0 1,0 0-1,0 0 1,1 0 0,0-1-1,0 0 1,1 0-1,0-1 1,0 0 0,0 0-1,0 0 1,1-1-1,9 4 1,-8-4 0,-1-1 0,0-1 1,1 1-1,-1-1 0,11 1 0,-16-3 6,-1 0 0,1 0 0,0 0 0,0 0-1,0 0 1,-1 0 0,1-1 0,0 1 0,-1-1 0,1 0 0,0 0 0,-1 0-1,1 0 1,-1 0 0,1 0 0,-1-1 0,0 1 0,1-1 0,-1 0-1,3-2 1,3-10 9,0 0-1,0 0 1,-1-1-1,-1 0 0,-1 0 1,0 0-1,4-24 1,2-1-8,-1 5 4,18-40 1,-23 64-7,1 0 0,0 0 0,0 0 0,1 1 0,1 0 0,0 0 0,12-11 0,-16 18 0,-1 0 0,1 0 0,0 1 0,0 0 0,1 0 0,-1 0 0,0 0 0,0 1 0,1-1 0,-1 1 0,1 0 0,0 1 0,-1-1 0,1 1 0,0 0 0,-1 0 0,1 0 0,-1 1 0,1-1 0,0 1 0,-1 0 0,1 1 0,-1-1 0,0 1 0,1 0 0,-1 0 0,0 0 0,0 0 0,0 1 0,-1 0 0,1 0 0,0 0 0,-1 0 0,0 0 0,0 1 0,0-1 0,0 1 0,3 6 0,-1 0 0,-1-1 0,0 1 0,0 0 0,-1 0 0,0 0 0,2 21 0,-2 63 0,-3-76 0,0-8 2,-2 0-1,1-1 1,-1 1-1,-1 0 1,1-1 0,-2 1-1,1-1 1,-1 0 0,-1 0-1,0-1 1,0 1-1,0-1 1,-11 12 0,11-14-2,0 0 1,-1-1-1,1 1 1,-1-1-1,0 0 1,-1 0-1,1-1 1,-1 0-1,0 0 1,0-1-1,0 0 1,-1 0-1,1 0 1,-1-1-1,1 0 1,-1-1-1,-12 2 1,18-3-1,0 0 0,0 0 0,0 0 0,0 0 0,0 0 0,0 0 0,0-1 0,0 1 0,0-1 0,0 1 0,0-1 0,0 0 0,0 0 0,0 0 0,0 0 0,1 0 0,-1 0 0,0 0 0,-2-3 0,3 1 0,-1 0 0,1 0 0,0 0 0,0 0 0,0-1 0,0 1 0,1 0 0,-1 0 0,1-1 0,0 1 0,0 0 0,0-4 0,0-4 0,0 10-1,1 1 1,-1-1-1,0 1 1,0 0-1,1-1 0,-1 1 1,0-1-1,1 1 1,-1-1-1,0 1 0,1 0 1,-1-1-1,0 1 0,1 0 1,-1-1-1,1 1 1,-1 0-1,1 0 0,-1-1 1,1 1-1,-1 0 1,1 0-1,-1 0 0,1 0 1,-1 0-1,1 0 0,-1 0 1,1 0-1,-1 0 1,1 0-1,0 0 0,-1 0 1,1 0-1,-1 0 1,1 0-1,-1 0 0,1 1 1,2-1-4,281 0-1,-279 0 5,-1 0 0,1 0 0,-1 0 0,1-1 0,-1 1 0,0-1 0,1 0 0,-1-1 0,0 1 0,0-1 0,1 0 0,-1 0 0,-1 0 0,1 0 0,0-1 0,0 1 0,-1-1 0,0 0 0,1 0 0,-1-1 0,0 1 0,-1-1 0,1 1 0,-1-1 0,1 0 0,-1 0 0,0 0 0,0 0 0,-1 0 0,1 0 0,-1-1 0,1-8 0,5-28 7,-2 0-1,-2-1 1,-1 0 0,-5-44-1,1 2-7,2 54 1,1 19 0,0 0 0,-1 0 0,0-1 0,-1 1 0,-1 0 0,1 0 0,-2 0 0,0 0 0,0 0 0,-6-12 0,9 23 0,0 0 0,0 0 0,0 0 0,0 0 0,0 1 0,0-1 0,0 0 0,0 0 0,0 0 0,0 0 0,0 0 0,0 0 0,0 1 0,0-1 0,0 0 0,0 0 0,0 0 0,0 0 0,-1 0 0,1 0 0,0 0 0,0 0 0,0 1 0,0-1 0,0 0 0,0 0 0,0 0 0,0 0 0,-1 0 0,1 0 0,0 0 0,0 0 0,0 0 0,0 0 0,0 0 0,0 0 0,-1 0 0,1 0 0,0 0 0,0 0 0,0 0 0,0 0 0,0 0 0,0 0 0,-1 0 0,1 0 0,0 0 0,0 0 0,0 0 0,0 0 0,0 0 0,0 0 0,-1 0 0,1-1 0,0 1 0,0 0 0,0 0 0,0 0 0,-1 18 0,7 841 0,-6-914 0,-2-5 0,3 1 0,3 0 0,20-108 0,-19 141 0,2 2 0,0-1 0,2 1 0,1 0 0,0 1 0,2 0 0,16-23 0,-25 41 0,0 2 0,1-1 0,0 0 0,-1 1 0,1 0 0,1-1 0,-1 2 0,0-1 0,1 0 0,-1 1 0,1 0 0,0 0 0,0 0 0,0 1 0,0 0 0,0 0 0,0 0 0,0 0 0,0 1 0,0 0 0,0 0 0,0 0 0,1 1 0,-1-1 0,7 3 0,-9-2 0,-1 0 0,0 0 0,0 0 0,0 1 0,0-1 0,0 1 0,0-1 0,0 1 0,0-1 0,-1 1 0,1 0 0,0 0 0,-1 0 0,0 0 0,1 0 0,-1 0 0,0 0 0,0 1 0,0-1 0,0 0 0,-1 1 0,1 2 0,2 7 0,-1 0 0,-1 1 0,0 13 0,-1-23 0,1 16 0,-1 0 0,-1-1 0,-3 25 0,2-37 0,1 1 0,-1 0 0,-1-1 0,1 1 0,-1-1 0,0 0 0,-1 0 0,1 0 0,-1 0 0,0 0 0,-1-1 0,-5 6 0,-1 0 0,-2 0 0,1 0 0,-1-2 0,-1 1 0,0-2 0,0 0 0,0 0 0,-1-2 0,-28 10 0,33-15-5,8-1-19,56-12-104,-50 11 124,139-27-14,-121 23 32,-1-1 0,-1-1 0,1-2 0,30-16 0,-45 21-12,1-1 1,-2 0 0,1 0 0,0 0-1,-1-1 1,0 0 0,-1 0 0,1 0-1,-1 0 1,0-1 0,-1 0 0,1 0-1,-1 0 1,-1 0 0,1 0 0,1-14-1,2-9 0,-3-1 0,1-56 0,-4 65 4,1-3-4,-3-201-1,1 209 5,-1 0 0,-1 0 0,-7-23 0,9 36-5,0-1 1,-1 1-1,0-1 1,1 1-1,-2 0 0,1 0 1,0 0-1,-1 0 1,0 0-1,0 1 1,0-1-1,0 1 0,0-1 1,-1 1-1,0 1 1,-6-5-1,9 6-1,1 1 0,-1-1 0,1 1 0,-1 0 0,0-1 0,1 1 0,-1 0 0,1 0 0,-1-1 0,0 1 0,0 0 0,1 0 0,-1 0 0,0 0 0,1 0 0,-1 0 0,0 0 0,1 0 0,-1 0 0,0 0 0,0 0 0,1 1 0,-1-1 0,1 0 0,-1 0 0,0 1 0,1-1 0,-1 0 0,0 1 0,1-1 0,-1 1 0,1-1 0,-1 1 0,1-1 0,-1 1 0,1-1 0,0 1 0,-1-1 0,1 1 0,-1 0 0,1-1 0,0 1 0,0 0 0,-1-1 0,1 2 0,-2 37 0,3-27 0,0 52 0,4 0 0,2-1 0,18 75 0,-6-51 0,-10-38 0,2 0 0,23 60 0,-34-108 0,0 0 0,1-1 0,-1 1 0,0 0 0,1-1 0,-1 1 0,0 0 0,1-1 0,-1 1 0,1 0 0,-1-1 0,1 1 0,-1-1 0,1 1 0,-1-1 0,1 1 0,0-1 0,-1 1 0,1-1 0,0 1 0,-1-1 0,1 0 0,0 0 0,-1 1 0,1-1 0,0 0 0,0 0 0,-1 0 0,1 0 0,0 0 0,0 0 0,1 0 0,4-11 0,13-71 0,-13 48 0,2 0 0,17-44 0,-17 58 0,0 1 0,2 1 0,0 0 0,14-18 0,-20 31 0,-1 1 0,1-1 0,0 1 0,0-1 0,0 1 0,1 0 0,-1 1 0,1-1 0,0 1 0,0 0 0,1 0 0,-1 1 0,0-1 0,1 1 0,0 0 0,-1 1 0,1-1 0,0 1 0,6 0 0,-6 1 0,17 3 0,-22-2 0,0 0 0,0 0 0,0-1 0,-1 1 0,1 0 0,0 0 0,-1 1 0,1-1 0,0 0 0,-1 0 0,1 0 0,-1 0 0,0 0 0,1 1 0,-1-1 0,0 0 0,0 0 0,0 1 0,0 0 0,2 15 0,-2 0 0,1 0 0,-2 0 0,0 0 0,-1-1 0,-1 1 0,-1 0 0,0-1 0,-9 22 0,8-25 0,0 0 0,1 0 0,0 1 0,1-1 0,1 1 0,0 0 0,1 0 0,1 27 0,1-39 0,-1 0-1,1 0 1,-1 0 0,1 0-1,0-1 1,0 1 0,0 0-1,0 0 1,0-1-1,0 1 1,0 0 0,1-1-1,-1 0 1,1 1 0,-1-1-1,1 0 1,-1 0 0,1 1-1,0-1 1,-1 0 0,1-1-1,0 1 1,0 0 0,0 0-1,0-1 1,3 1-1,8 2-6,0 0-1,25 1 1,-30-4 7,-4 1 0,1-1-1,-1 1 1,0-1-1,0 0 1,1 0 0,-1-1-1,0 1 1,0-1-1,0 0 1,0 0 0,1-1-1,-1 1 1,-1-1-1,1 0 1,6-3-1,-6 0-1,0 1-1,0-1 0,0 0 0,0 0 0,-1 0 1,0-1-1,0 1 0,0-1 0,-1 1 0,3-10 1,9-30-59,14-76-1,-22 84 60,3-1-1,0 1 0,20-45 0,-28 79 6,1 0 0,-1 1 0,1-1 0,0 0-1,0 1 1,0-1 0,0 1 0,0-1 0,0 1 0,1 0-1,-1 0 1,1 0 0,0 0 0,-1 1 0,1-1 0,0 1-1,0 0 1,0-1 0,0 1 0,0 1 0,0-1 0,1 0-1,-1 1 1,0-1 0,0 1 0,0 0 0,1 0 0,-1 0-1,0 1 1,0-1 0,6 3 0,-8-3-4,-1 1 1,0 0-1,1 0 1,-1 0-1,0 0 1,0 0-1,1 0 0,-1 0 1,0 0-1,0 0 1,0 0-1,0 0 1,-1 0-1,1-1 1,0 1-1,0 0 0,0 0 1,-1 0-1,1 0 1,-1 0-1,1 0 1,0 0-1,-2 1 1,-27 9 19,22-9-15,-1 1 0,1 0 1,0 0-1,0 0 1,-6 6-1,5-4-1,0 2 0,1-1 0,0 1 0,0 0 0,0 0 0,1 1 0,0 0 0,1 0 1,0 1-1,0-1 0,1 1 0,0 0 0,0 0 0,-2 12 0,1 4 4,0 0 0,2 1-1,1 0 1,1 31 0,1-53-7,0 0 0,1 0 0,-1 1 0,1-1 0,-1 0 0,1 0 0,0 0 0,1 0 0,-1 0 0,1 0 0,0 0 0,0-1 0,0 1 0,0-1 0,1 1 0,-1-1 0,1 0 0,0 0 0,0 0 0,5 5 0,-1-4 0,-1-1 0,1 1 0,0-1 0,0 0 0,1-1 0,-1 0 0,0 0 0,1 0 0,-1-1 0,15 1 0,-20-2 0,26 2 0,0-1 0,55-6 0,-80 5 0,0-1 0,0 0 0,-1 0 0,1-1 0,0 1 0,-1 0 0,1-1 0,-1 0 0,1 1 0,-1-1 0,0 0 0,0 0 0,0 0 0,0-1 0,0 1 0,0 0 0,0-1 0,-1 1 0,1-1 0,-1 0 0,0 1 0,0-1 0,0 0 0,0 0 0,-1 0 0,2-3 0,0-10 0,0 0 0,-1-1 0,-1-26 0,0 23 0,0-11 0,-2 1 0,-1-1 0,-1 1 0,-9-32 0,9 48 0,0 0 0,-1 1 0,0-1 0,-2 1 0,1 0 0,-1 0 0,-1 1 0,-1 0 0,1 1 0,-18-18 0,22 26 0,0-1 0,-1 1 0,0 0 0,1 0 0,-1 0 0,0 1 0,0 0 0,-7-2 0,10 3 0,0 0 0,0 1 0,0-1 0,0 1 0,-1 0 0,1-1 0,0 1 0,0 0 0,0 0 0,-1 0 0,1 1 0,0-1 0,0 0 0,0 1 0,-1 0 0,1-1 0,0 1 0,0 0 0,0 0 0,0 0 0,0 0 0,-2 2 0,2 1 0,-1 0 0,0-1 0,1 1 0,0 1 0,0-1 0,0 0 0,0 0 0,1 1 0,0-1 0,0 1 0,0 0 0,0-1 0,1 5 0,-2 72 0,2-57 0,0-5 0,1 1 0,0-1 0,1 1 0,1-1 0,1 0 0,9 25 0,-10-35 0,1-1 0,0 0-1,1 0 1,-1 0 0,2 0-1,-1-1 1,1 0 0,0 0-1,0 0 1,1-1-1,0 0 1,0 0 0,0-1-1,1 0 1,14 7 0,-14-8-2,0-1 0,0-1-1,0 1 1,0-2 0,0 1 0,16 0 0,-21-1 3,0-1 0,1 0 0,-1 0 0,0 0 0,0 0 0,1-1 0,-1 1 0,0-1 0,0 0 0,0 0 0,0 0 0,0 0 0,0-1-1,0 1 1,0-1 0,0 0 0,-1 1 0,1-1 0,-1-1 0,4-2 0,6-16-6,-1 0 1,0-1-1,-2 0 0,7-24 1,10-23-5,-20 53 9,1 0-2,0-1-1,1 1 1,18-27 0,-23 39 2,-1 1-1,1-1 1,0 1 0,1-1-1,-1 1 1,1 0 0,-1 1-1,1-1 1,0 0 0,0 1-1,0 0 1,0 0 0,0 0-1,1 1 1,-1-1 0,1 1-1,-1 0 1,1 0 0,-1 1-1,6-1 1,-8 1 0,-1 0 0,1 0 0,-1 0 0,1 0 1,-1 1-1,1-1 0,0 1 0,-1-1 0,0 1 0,1-1 0,-1 1 0,1 0 0,-1 0 1,0-1-1,1 1 0,-1 0 0,0 0 0,0 0 0,0 1 0,0-1 0,0 0 0,0 0 1,0 1-1,0-1 0,0 0 0,-1 1 0,1-1 0,0 1 0,-1-1 0,1 1 0,-1 2 1,2 5 0,-1 0 0,0 0 1,-1 0-1,-1 14 1,1-4 0,0 5 6,-1 1-1,-2-1 0,-8 40 1,9-51-7,0 0 0,1-1 0,0 1 0,2 14 0,-1-4-1,0-20 0,1-1 0,-1 1 0,1 0 0,-1-1 0,1 1 0,0-1 0,0 1 0,0-1 0,0 1 0,0-1 0,1 0 0,-1 1 0,1-1 0,-1 0 0,1 0 0,0 0 0,0 0 0,0-1 0,0 1 0,0 0 0,0-1 0,0 1 0,1-1 0,-1 0 0,1 0 0,-1 0 0,1 0 0,-1 0 0,1-1 0,-1 1 0,4 0 0,11 2 0,-1-1 0,1-1 0,30 0 0,-31-2 0,-14 2-6,0-1-1,1 0 1,-1 0-1,0 0 1,1-1-1,-1 1 1,0 0-1,0-1 1,0 0-1,1 1 1,-1-1-1,0 0 1,0 0-1,0 0 1,0 0-1,0-1 1,0 1-1,-1 0 1,1-1-1,0 1 1,-1-1-1,1 0 1,-1 0 0,1 1-1,-1-1 1,0 0-1,0 0 1,0 0-1,0 0 1,0-1-1,0 1 1,-1 0-1,1 0 1,0-5-1,0-19-935</inkml:trace>
</inkml:ink>
</file>

<file path=ppt/ink/ink15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11"/>
    </inkml:context>
    <inkml:brush xml:id="br0">
      <inkml:brushProperty name="width" value="0.05" units="cm"/>
      <inkml:brushProperty name="height" value="0.05" units="cm"/>
      <inkml:brushProperty name="color" value="#FFFFFF"/>
    </inkml:brush>
  </inkml:definitions>
  <inkml:trace contextRef="#ctx0" brushRef="#br0">184 483 31983,'0'-5'87,"0"-1"1,0 1-1,0-1 1,-1 0-1,0 1 0,0 0 1,-4-10-1,5 13-84,-1 1-1,-1-1 0,1 0 0,0 1 1,0-1-1,-1 1 0,1 0 0,-1-1 0,1 1 1,-1 0-1,1 0 0,-1 0 0,0 0 1,1 0-1,-1 0 0,0 1 0,0-1 1,0 1-1,0-1 0,0 1 0,1 0 0,-1-1 1,0 1-1,0 0 0,-4 1 0,3-2 0,-1 1 0,1 1 1,-1-1-1,1 0 0,-1 1 0,1 0 0,0 0 0,-1 0 0,1 0 0,0 0 0,0 1 0,0 0 0,-4 2 0,2 0-2,1 0 0,0 1-1,0-1 1,0 1 0,1 0 0,-1 0-1,-2 6 1,-1 3 0,1-1 0,0 1 0,1 1 0,0-1 0,1 1 0,1 0 0,-2 18 0,-1 107 0,7-112 0,-1-18 0,1 0 0,0 0 0,0 0 0,1 0 0,1 0 0,0 0 0,0-1 0,1 1 0,0-1 0,0 0 0,12 17 0,-12-20 0,0-1 0,1 1 0,0-1 0,0 0 0,0 0 0,0-1 0,1 0 0,0 0 0,0 0 0,0 0 0,0-1 0,1 0 0,-1-1 0,1 1 0,0-1 0,0 0 0,-1-1 0,10 1 0,-10-1 0,0 0 0,0-1 0,0 0 0,0-1 0,0 1 0,0-1 0,0 0 0,0-1 0,0 1 0,0-1 0,10-5 0,-10 4 0,-1-1 0,1-1 0,-1 1 0,0-1 0,0 0 0,0 0 0,0-1 0,-1 0 0,7-11 0,-1-1 0,-1 1 0,0-2 0,-2 1 0,0-1 0,7-30 0,9-100 0,-2 12 0,-20 131-2,0 0 0,1 0 0,0 1-1,0-1 1,1 1 0,-1-1 0,1 1 0,0 0 0,1 0 0,6-8-1,-7 10 3,0 1-1,0-1 1,0 1-1,1 0 1,-1-1-1,0 2 1,1-1-1,0 0 1,-1 1-1,1-1 1,0 1-1,0 0 1,0 1-1,-1-1 1,1 1-1,7-1 1,12 3 4,-35 5 17,-18 9-14,19-7-7,1 0 0,0 1 0,1 0 0,0 0 0,1 1 0,0 0 0,0 0 0,1 1 0,1 0 0,0 1 0,0-1 0,-5 21 0,6-15 0,1 1 0,1 0 0,0 1 0,1-1 0,1 0 0,1 1 0,1-1 0,4 26 0,-4-37 0,2 0 0,-1 0 0,1 0 0,0 0 0,1 0 0,0-1 0,0 0 0,0 1 0,1-1 0,0-1 0,0 1 0,1-1 0,0 0 0,0 0 0,1-1 0,-1 0 0,1 0 0,12 7 0,-4-5 0,-1 0 0,1 0 0,0-2 0,1 0 0,-1 0 0,1-2 0,0 0 0,29 2 0,-18-4 0,-9 1 0,1-1 0,0-2 0,-1 1 0,36-7 0,-49 5 0,0 1 0,-1-1 0,1 0 0,0 0 0,-1 0 0,1 0 0,-1-1 0,0 0 0,0 0 0,0 0 0,0 0 0,0-1 0,-1 0 0,0 1 0,1-1 0,-1 0 0,-1-1 0,1 1 0,-1 0 0,1-1 0,-1 0 0,2-8 0,1-4 0,-1-1 0,-1 1 0,-1-1 0,-1 1 0,0-1 0,-3-30 0,-1 21 0,-1 1 0,-1 0 0,-15-45 0,13 48 0,-1 1 0,-1 1 0,-1-1 0,-1 1 0,-1 1 0,-1 0 0,-17-20 0,28 38 0,0-1 0,-1 0 0,0 1 0,0 0 0,1-1 0,-1 1 0,-1 0 0,1 1 0,0-1 0,0 0 0,-1 1 0,1 0 0,0 0 0,-1 0 0,0 0 0,1 0 0,-1 1 0,1 0 0,-1 0 0,0 0 0,1 0 0,-1 0 0,0 1 0,1-1 0,-1 1 0,1 0 0,-1 0 0,1 0 0,0 1 0,-1-1 0,1 1 0,0 0 0,0 0 0,0 0 0,0 0 0,0 1 0,1-1 0,-1 1 0,1-1 0,-1 1 0,1 0 0,0 0 0,0 0 0,0 0 0,1 0 0,-1 1 0,1-1 0,-2 5 0,-1 14 0,0 1 0,2 0 0,0-1 0,1 1 0,2 0 0,4 30 0,-4-43 0,1 0 0,0 0 0,1 0 1,0 0-1,1 0 0,0-1 0,0 1 0,1-1 0,1 0 0,-1 0 1,1-1-1,1 0 0,-1 0 0,2 0 0,14 11 0,-13-11-2,0-1 0,1 0 0,1-1 0,-1-1 0,1 1 0,0-1 0,0-1 0,0 0 0,0-1 0,1 0 0,0-1-1,-1 0 1,21 0 0,-25-1 3,1-2 0,-1 1-1,0-1 1,0 0-1,0 0 1,0-1 0,0 0-1,0 0 1,9-5-1,-11 4 2,-1 0-1,1 0 1,-1-1-1,0 1 1,0-1-1,0 0 1,-1 0-1,1-1 1,-1 1-1,0-1 1,0 1-1,0-1 1,1-6-1,8-18-4,-2-1 0,8-38-1,-14 45 1,2 2-1,0-1 0,2 1 0,0 0 1,20-36-1,-25 53 4,-1 0-1,1 1 1,0-1-1,0 1 1,0 0-1,1 0 1,-1 0-1,1 1 1,-1-1-1,1 1 1,0 0-1,0 0 1,0 0-1,0 0 1,5-1-1,2 1 0,0 0-1,1 1 0,-1 0 1,15 1-1,-21 0 2,-4 0 0,-1 0-1,1 0 1,0 0-1,0 0 1,0 0 0,0 0-1,0 0 1,0 0 0,0 0-1,0 0 1,0 1-1,0-1 1,0 0 0,0 1-1,0-1 1,-1 1 0,1-1-1,0 1 1,0-1-1,-1 1 1,1 0 0,1 0-1,1 26-3,-23-26 20,2-1-8,11 0-7,0-1 0,0 2 0,1-1 0,-1 1 0,-9 2 0,14-2-1,-1 0 0,0 0 0,1 0 0,-1 1 0,1-1-1,-1 1 1,1 0 0,0-1 0,0 1 0,0 0 0,0 0 0,0 1 0,0-1 0,0 0 0,1 1 0,-2 2 0,-4 7 0,2 1 0,0-1 0,0 1 0,2 0 0,-1 0 0,1 1 0,-1 17 0,2-1 0,1 0 0,4 39 0,-2-62 0,-1 0 0,2 0 0,-1 0 0,1 0 0,0 0 0,0-1 0,1 1 0,0-1 0,0 1 0,0-1 0,1 0 0,0 0 0,0-1 0,1 1 0,-1-1 0,1 0 0,8 6 0,-6-5 0,1-2 0,0 1 0,0-1 0,0 0 0,0-1 0,0 0 0,1 0 0,-1-1 0,1 0 0,0 0 0,0-1 0,0 0 0,10-1 0,-11 1 0,0-1 0,-1-1 0,1 1 0,0-1 0,-1 0 0,1-1 0,10-3 0,-15 3 0,0 0 0,0 0 0,-1 0 0,1 0 0,0 0 0,-1 0 0,0-1 0,1 1 0,-1-1 0,0 0 0,0 1 0,0-1 0,-1 0 0,1 0 0,-1 0 0,0-1 0,1 1 0,-2 0 0,2-5 0,2-11 0,0 0 0,-2 0-1,0 0 1,-1-1 0,-1 1 0,-5-32 0,1 19 7,-2 1 0,-2-1 0,-12-33 0,-9-11-2,27 75-5,1 8 0,-1 13 0,3 11 0,0 0 0,2-1 0,1 1 0,2-1 0,0 0 0,3-1 0,0 0 0,2 0 0,1-1 0,25 44 0,-34-67 0,0-1 0,0 1 0,1-1 0,-1 0 0,1 0 0,0-1 0,0 1 0,1-1 0,-1 0 0,1 0 0,-1 0 0,1 0 0,7 1 0,-9-3 0,0 0 0,0 0 0,1 0 0,-1-1 0,0 1 0,1-1 0,-1 0 0,1 0 0,-1-1 0,0 1 0,1-1 0,-1 1 0,0-1 0,1 0 0,-1 0 0,0-1 0,0 1 0,0-1 0,0 1 0,0-1 0,0 0 0,4-4 0,2-3 0,-1-1 0,0 0 0,0 0 0,-1-1 0,0 0 0,-1 0 0,0 0 0,-1-1 0,0 0 0,-1 0 0,5-25 0,0-8 0,6-90 0,-10-115 0,-5 187 0,0 54 0,0-10 0,-1 19 0,1-1 0,0 1 0,0 0 0,0-1 0,0 1 0,0-1 0,-1 1 0,1 0 0,0-1 0,0 1 0,0-1 0,-1 1 0,1 0 0,0-1 0,-1 1 0,1 0 0,0 0 0,-1-1 0,1 1 0,0 0 0,-1 0 0,1-1 0,-1 1 0,1 0 0,0 0 0,-1 0 0,1 0 0,-1 0 0,1 0 0,-1-1 0,1 1 0,-1 0 0,0 1 0,-1-1 0,1 0 0,0 1 0,0-1 0,0 1 0,0 0 0,0-1 0,0 1 0,0 0 0,0-1 0,0 1 0,0 0 0,0 0 0,1 0 0,-1 0 0,0 0 0,0 0 0,1 0 0,-1 0 0,1 0 0,-1 0 0,1 0 0,-1 0 0,1 1 0,0-1 0,0 0 0,-1 0 0,1 2 0,-5 41 0,5-43 0,-2 266 0,3-239 0,-1-5 0,1 1 0,2-1 0,0 0 0,1 1 0,1-2 0,11 29 0,-14-45 0,0 0 0,1-1 0,0 1 0,0 0 0,0-1 0,1 0 0,0 0 0,0 0 0,0 0 0,0 0 0,1-1 0,0 0 0,0 0 0,0 0 0,1-1 0,-1 1 0,1-1 0,-1-1 0,1 1 0,0-1 0,0 0 0,1 0 0,-1-1 0,0 1 0,0-2 0,1 1 0,6-1 0,6 1 0,-10-1 0,-1 1 0,0-1 0,1 0 0,-1 0 0,0-1 0,1-1 0,-1 1 0,0-1 0,0-1 0,0 1 0,0-1 0,-1-1 0,1 1 0,8-7 0,-8 4 0,-1 0 0,-1-1 0,1 0 0,-1 0 0,-1-1 0,1 1 0,-1-1 0,-1 0 0,1-1 0,-1 1 0,-1-1 0,1 0 0,3-17 0,-4 8 0,0 0 0,-1 0 0,-1 0 0,-1-1 0,-1 1 0,-3-23 0,4 38 0,-1-1 0,1 1 0,-1-1 0,0 1 0,0-1 0,0 1 0,-1 0 0,1 0 0,-1-1 0,0 1 0,0 0 0,0 0 0,0 0 0,0 1 0,-1-1 0,1 1 0,-4-4 0,2 4 0,0 0 0,-1-1 0,1 2 0,0-1 0,-1 0 0,1 1 0,-1 0 0,0 0 0,1 0 0,-1 1 0,0-1 0,-6 1 0,9 1-1,0-1 0,0 0 1,0 0-1,0 1 0,1-1 0,-1 1 0,0 0 0,0 0 1,0 0-1,1-1 0,-1 2 0,0-1 0,1 0 1,-1 0-1,1 0 0,-1 1 0,1-1 0,0 1 1,-1-1-1,1 1 0,0-1 0,0 1 0,0 0 0,0 0 1,1-1-1,-1 1 0,0 0 0,1 0 0,-1 0 1,1 0-1,-1 4 0,-1 8-1,1 1 0,0 0 0,2 20 0,-1-13 4,1-12-2,0 0 0,0 1 0,1-1 0,0 0 0,1 0 0,0 0 0,1 0 0,0 0 0,0-1 0,1 0 0,0 0 0,1 0 0,0-1 0,12 14 0,-12-15 0,1 0 0,-1-1 0,1 0 0,1-1 0,-1 1 0,1-1 0,0-1 0,0 1 0,1-1 0,-1-1 0,1 0 0,-1 0 0,1-1 0,0 0 0,0 0 0,19 1 0,-7-3 0,-13 1 0,-1-1 0,1 0 0,0-1 0,9-1 0,-15 2 0,1-1 0,-1 0 0,0 0 0,0 0 0,0 0 0,1 0 0,-1 0 0,0-1 0,0 1 0,-1 0 0,1-1 0,0 0 0,0 1 0,-1-1 0,1 0 0,-1 0 0,2-3 0,7-16 0,-1 0-1,-2 0 1,0-1 0,-1 1 0,-1-1-1,2-25 1,-3 18-6,2 1 1,16-50-1,-21 75 5,1 0-1,-1 0 0,1 0 0,0 0 1,0 0-1,0 1 0,1-1 0,-1 1 1,0-1-1,1 1 0,0 0 0,-1 0 1,1 0-1,0 0 0,0 1 0,0-1 0,0 1 1,1-1-1,-1 1 0,0 0 0,7-1 1,0 1-43,1 0 0,-1 0 0,0 1 0,1 1 1,17 2-1,-28-3 40,0 0-1,0 0 1,0 0 0,0 0 0,0 0-1,0 0 1,0 0 0,0 0 0,0 0-1,0 0 1,0 1 0,0-1-1,0 0 1,0 0 0,0 0 0,0 0-1,0 0 1,0 0 0,0 0 0,0 0-1,0 0 1,0 0 0,0 0 0,0 0-1,0 0 1,0 0 0,0 0 0,0 0-1,0 0 1,0 0 0,0 1 0,-13 0-11,-16 1 59,18-2-10,1 0 0,-1 1 0,0 0 0,-19 5 0,26-5-27,0 0 0,1 1 0,-1 0 0,0 0 0,0 0 0,1 1 0,-1-1 0,1 1 0,0 0 0,0 0 1,0 0-1,0 0 0,0 0 0,1 1 0,-4 4 0,2 1-1,-1 0 0,1 0 0,0 0-1,1 0 1,0 1 0,1 0 0,-3 16 0,2 6 2,2 33 1,1-51-9,0-9-1,0-1 1,0 0-1,1 1 1,0-1-1,-1 0 1,1 0 0,1 0-1,-1 0 1,1 0-1,-1 0 1,1 0-1,0 0 1,1 0-1,-1-1 1,1 1-1,4 5 1,-2-5-3,0 0 1,1 0 0,-1 0 0,1-1 0,-1 0 0,1 0 0,0-1-1,0 1 1,0-1 0,12 2 0,-7-2 2,0 1 1,0-2-1,0 0 1,1 0-1,20-2 0,-28 1 1,-1 0 0,1-1 0,-1 0-1,1 0 1,-1 0 0,0 0-1,1-1 1,-1 1 0,0-1-1,0 1 1,0-1 0,0 0 0,0-1-1,-1 1 1,1 0 0,-1-1-1,1 1 1,-1-1 0,0 0 0,0 0-1,0 0 1,2-5 0,3-9 1,-1 0 0,-1 0 1,-1-1-1,0 0 1,2-33-1,-4-95-4,-3 83 3,1-327 36,-6 1182-87,6-791-321</inkml:trace>
</inkml:ink>
</file>

<file path=ppt/ink/ink15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12"/>
    </inkml:context>
    <inkml:brush xml:id="br0">
      <inkml:brushProperty name="width" value="0.05" units="cm"/>
      <inkml:brushProperty name="height" value="0.05" units="cm"/>
      <inkml:brushProperty name="color" value="#FFFFFF"/>
    </inkml:brush>
  </inkml:definitions>
  <inkml:trace contextRef="#ctx0" brushRef="#br0">0 66 31727,'56'0'448,"13"0"-128,12 0-224,1 0-80,-6-21-16,-17-3-176,-14 4-1585</inkml:trace>
</inkml:ink>
</file>

<file path=ppt/ink/ink15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14"/>
    </inkml:context>
    <inkml:brush xml:id="br0">
      <inkml:brushProperty name="width" value="0.05" units="cm"/>
      <inkml:brushProperty name="height" value="0.05" units="cm"/>
      <inkml:brushProperty name="color" value="#FFFFFF"/>
    </inkml:brush>
  </inkml:definitions>
  <inkml:trace contextRef="#ctx0" brushRef="#br0">12 671 31614,'-11'14'1018,"30"-25"-918,4-9-98,-1-1-1,-1 0 0,-1-2 1,-1 0-1,-1-1 1,-1-1-1,-1-1 0,-2 0 1,19-45-1,-19 35 2,-2-1 0,-1-1 0,-2 0 0,-1-1 0,-2 1 0,1-73 0,-8 73-3,1 37 0,-1 0 0,1 0 0,0 0 0,-1 0 0,1 0 0,-1 0 0,1 0 0,-1 0 0,1 1 0,-1-1 0,0 0 0,1 0 0,-1 1 0,0-1 0,0 0 0,1 1 0,-1-1 0,0 1 0,0-1 0,0 1 0,0-1 0,0 1 0,0-1 0,0 1 0,0 0 0,0 0 0,0 0 0,0-1 0,0 1 0,0 0 0,0 0 0,0 0 0,0 1 0,0-1 0,0 0 0,0 0 0,0 0 0,-1 1 0,-5 0 0,3-2 0,1 1 0,-1 0 0,0 1 0,0-1 0,1 1 0,-1 0 0,0-1 0,1 2 0,-1-1 0,1 0 0,-1 1 0,1 0 0,-1-1 0,1 1 0,0 1 0,0-1 0,0 0 0,0 1 0,1-1 0,-5 6 0,3-2 0,1 1 0,0-1 0,0 0 0,1 1 0,-1 0 0,1-1 0,1 1 0,0 0 0,0 0 0,-1 12 0,2-9 0,1-1 0,0 1 0,0-1 0,1 0 0,0 1 0,0-1 0,1 0 0,0 0 0,1-1 0,0 1 0,0-1 0,1 1 0,0-1 0,1-1 0,11 14 0,9 6 0,1-1 0,52 38 0,-41-34 0,-9-7 0,-16-13 0,1 0 0,-1 1 0,-1 0 0,0 1 0,19 26 0,-29-36 0,-1 0 0,0 0 0,1 0 0,-1 1 0,0-1 0,0 0 0,0 1 0,0-1 0,-1 0 0,1 1 0,-1-1 0,1 1 0,-1-1 0,0 1 0,0-1 0,0 1 0,0-1 0,0 0 0,-1 1 0,1-1 0,-1 1 0,0-1 0,1 1 0,-1-1 0,0 0 0,0 0 0,-1 1 0,1-1 0,0 0 0,-1 0 0,1 0 0,-1 0 0,0-1 0,1 1 0,-1 0 0,0-1 0,0 1 0,0-1 0,-1 0 0,-2 2 0,-8 4 0,-1-1 0,1 0 0,-1-1 0,0 0 0,-20 3 0,-12-1-15,0-2 0,-92-3 0,100-2 12,130 1 3,117-3-3,-201 2 2,-1-1 0,1 0-1,-1 0 1,1-1 0,-1 1-1,0-2 1,1 1 0,-1-1-1,0 0 1,-1-1-1,1 0 1,0 0 0,-1 0-1,0-1 1,8-7 0,-8 5 1,-1 0 1,0-1 0,0 1-1,0-1 1,-1 0 0,0 0-1,-1-1 1,0 1-1,0-1 1,-1 0 0,0 0-1,2-16 1,-1-19-5,-2-53 1,-3 60-15,3 1 0,7-57 0,-7 88 17,0 1 0,0-1 1,0 0-1,1 1 0,-1-1 1,1 1-1,0-1 0,1 1 1,-1 0-1,1 0 0,-1 0 1,6-5-1,-6 7 1,1 0-1,0 0 0,0 0 1,1 0-1,-1 0 1,0 1-1,1-1 0,-1 1 1,1 0-1,-1 0 1,1 0-1,0 0 0,-1 1 1,1 0-1,0-1 1,3 2-1,-3-2 1,0 1 0,1 0 0,-1 1 0,0-1 0,0 1 0,0 0 0,0 0 0,0 0 0,0 0 0,0 1 0,-1 0 0,5 2 0,-4-1 0,0 1 0,0-1 1,-1 1-1,1 0 0,-1 1 1,0-1-1,0 0 0,4 9 1,-6-12 76,-36-4-70,27 2-5,1 0-1,0 1 0,0 0 0,-12 1 1,16-1-2,1 1 0,-1-1 0,1 1 0,-1 0 0,1 0 1,-1 0-1,1 1 0,-1-1 0,1 0 0,0 1 0,0 0 0,0-1 0,0 1 1,0 0-1,0 0 0,-2 3 0,0 2 0,-1-1 0,2 1 0,-1 0 0,1 0 0,0 1 0,0-1 0,1 0 0,0 1 0,-2 13 0,2 5 0,0 41 0,2-45 0,1-11 0,0 0 0,1 0 0,0 0 0,0-1 0,1 1 0,1 0 1,-1-1-1,2 0 0,-1 0 0,2 0 0,-1-1 0,1 1 0,1-2 0,-1 1 0,2 0 0,-1-1 0,1-1 0,0 1 0,1-1 1,0-1-1,0 1 0,0-2 0,1 1 0,-1-1 0,2-1 0,-1 1 0,0-2 0,1 0 0,-1 0 0,1 0 0,0-2 0,0 1 1,16-1-1,-21-1 1,0 0 0,-1 0 0,1 0 1,0-1-1,-1 0 0,1 0 1,0 0-1,-1-1 0,0 0 0,10-4 1,-11 3-2,-1 0 0,0 0-1,1 0 1,-1 0 0,0-1 0,-1 0 0,1 1 0,-1-1 0,0 0 0,0 0 0,0 0 0,0 0 0,0-1 0,0-6 0,5-18 0,-1-1 0,-2-1 0,-2 1 0,0 0 0,-5-50 0,2 34 0,4-53 0,-3 95 0,0 1 0,1 0 0,-1 0 0,1-1 0,0 1 0,0 0 0,0 0 0,0 0 0,0 0 0,1 0 0,-1 0 0,1 0 0,0 0 0,0 1 0,0-1 0,0 1 0,0-1 0,1 1 0,-1 0 0,1 0 0,0 0 0,-1 0 0,1 0 0,0 1 0,5-3 0,2 1 0,1 1 0,0 0 0,-1 1 0,1 0 0,0 1 0,16 1 0,-22-1 0,0 1 0,0-1 0,0 1 0,0 0 0,-1 0 0,1 0 0,0 1 0,0 0 0,-1 0 0,1 0 0,-1 0 0,0 1 0,1 0 0,-1 0 0,-1 0 0,1 0 0,0 0 0,-1 1 0,7 8 0,-6-5 0,0 0 0,0 0 0,-1 1 0,0-1 0,0 1 0,-1 0 0,0 0 0,0 0 0,-1 0 0,0 0 0,0 17 0,-1-12 0,-1-1 0,0 1 0,-1 0 0,0-1 0,-1 1 0,-1-1 0,0 0 0,0 0 0,-10 18 0,8-18 0,0 0 0,1 0 0,0 1 0,2 0 0,-1-1 0,1 1 0,1 1 0,0-1 0,1 17 0,1-29 0,0 0 0,0 0 0,0 0 0,0 0 0,0 0 0,1 0 0,-1 1 0,0-1 0,1 0 0,-1 0 0,1 0 0,0 0 0,-1 0 0,1 0 0,0-1 0,-1 1 0,1 0 0,0 0 0,0 0 0,0-1 0,1 2 0,1 0 0,0-1 0,0 1 0,0-1 0,0 0 0,1 0 0,-1 0 0,6 1 0,9-1 0,0 0 0,24-2 0,-19 0 0,-10 1-1,-1-1 0,0 0 1,0 0-1,0-2 0,0 1 0,0-2 0,0 1 1,0-2-1,-1 1 0,16-10 0,-18 8 2,-2 1-1,1-1 0,-1 0 1,1-1-1,-2 0 1,1 0-1,-1 0 0,0-1 1,-1 0-1,1 0 1,-2 0-1,1-1 1,-1 1-1,3-12 0,0-6-2,-2 1-1,-1-1 0,-1 0 1,-2 0-1,-2-48 0,1 67 2,0-1 0,-1 1 0,0 0 0,-1 0 0,1 0 0,-1 0 0,-1 0 0,1 0-1,-1 0 1,0 1 0,-8-12 0,8 14 1,0 1 0,0-1 0,0 1 0,0 0 0,-1 0 0,0 0 0,1 1 0,-1 0 0,0-1 0,0 1 0,0 0 0,-1 1 0,1-1 0,0 1 0,-1 0 0,1 0 0,-1 0 0,1 0 0,-1 1 0,-5 0 0,8 0 0,0 0 0,1 1 0,-1-1 0,0 0 0,0 1 0,0-1 0,0 1 0,1 0 0,-1 0 0,0 0 0,0-1 0,1 2 0,-1-1 0,1 0 0,-1 0 0,1 0 0,0 1 0,-1-1 0,1 1 0,0-1 0,0 1 0,0-1 0,0 1 0,0 0 0,0-1 0,0 1 0,1 0 0,-1 0 0,1 0 0,-1 0 0,1 3 0,-2 8 0,0 0 0,1 0 1,2 23-1,-1-18 2,-1 0-1,1 1 1,1-1-1,0 1 1,1-1-1,1 1 1,1-1-1,1 0 0,11 28 1,-8-30-2,0 0 0,1-1 0,0 0 0,1 0 0,16 17 0,-20-26 0,0 0 0,0-1 0,1 0 0,-1 0 0,1 0 0,0-1 0,0 0 0,1 0 0,-1-1 0,1 0 0,0 0 0,0-1 0,0 0 0,9 1 0,-2-1 1,1 0 0,0-2 0,-1 1 1,1-2-1,0 0 0,17-4 0,-26 3-1,0 0 1,0 0-1,0-1 1,0 0-1,-1 0 1,1-1-1,-1 0 1,0 0-1,0 0 1,0-1-1,0 0 1,-1 0-1,0-1 1,0 1-1,4-7 1,-3 3-1,-1 0 0,0 0 0,0-1 0,-1 1 0,-1-1 0,1 0 0,-1 0 0,-1 0 0,1-12 0,1-12 0,-3-48 0,-1 54 0,0 22 0,-3-68 0,2 68 0,0-1 0,0 1 0,-1 0 0,0 0 0,0-1 0,-1 1 0,1 1 0,-7-11 0,7 14 0,0 0 0,1 1 0,-1-1 0,0 1 0,0-1 0,0 1 0,0 0 0,0 0 0,0 0 0,-1 0 0,1 0 0,0 1 0,0-1 0,-1 1 0,1-1 0,0 1 0,-1 0 0,1 0 0,0 0 0,-1 0 0,1 0 0,-1 1 0,1-1 0,0 1 0,0-1 0,-1 1 0,1 0 0,0 0 0,0 0 0,0 0 0,0 0 0,0 1 0,0-1 0,-3 4 0,1 0 0,1 1 0,0-1 0,1 1 0,-1 0 0,1 0 0,0 1 0,1-1 0,-1 0 0,1 0 0,0 10 0,0 74 0,2-52 0,-1-28-1,1 0 1,0 1-1,1-1 0,-1-1 1,2 1-1,0 0 1,0 0-1,0-1 0,1 0 1,1 0-1,0 0 0,0 0 1,0-1-1,8 9 1,-8-11-1,1 0-1,-1-1 1,1 0 0,1 0 0,-1 0 0,1 0 0,0-1 0,0 0 0,0-1 0,0 1 0,1-1 0,-1-1 0,1 0 0,0 0 0,0 0 0,0-1 0,0 0 0,9 0 0,-9-1-1,0 0 0,1 0 1,-1-1-1,0 0 1,0 0-1,9-3 0,-13 2 2,-1 0-1,0 0 1,0 1 0,0-2-1,0 1 1,0 0-1,0-1 1,-1 1-1,1-1 1,-1 0 0,0 0-1,1 0 1,-2 0-1,1 0 1,0 0-1,1-5 1,3-6-5,-1 0 0,0-1 1,-2 1-1,1-1 0,-2 0 0,1-20 1,-2-96-48,-3 66 41,2 49 13,-1 13-1,1 0 1,0 0 0,0 0 0,0 0-1,1 0 1,-1 0 0,1 1 0,-1-1-1,2-3 1,-1 5-1,0 0-1,0 0 1,0 0 0,0 0-1,0 0 1,0 0 0,0 0-1,0 1 1,0-1-1,0 0 1,0 1 0,1-1-1,-1 1 1,0-1 0,0 1-1,1 0 1,-1 0 0,0-1-1,1 1 1,-1 0 0,0 0-1,1 0 1,1 1 0,0-1 0,0 0 0,0 0 0,0 1 1,-1 0-1,1-1 0,0 1 1,-1 0-1,1 0 0,0 0 1,-1 1-1,0-1 0,1 0 0,-1 1 1,0 0-1,0 0 0,1-1 1,-1 1-1,-1 0 0,1 1 0,0-1 1,0 0-1,1 4 0,3 5 1,-1 1 1,0-1-1,6 23 0,-6-19 2,4 19-1,-1 0 0,-2 1-1,-1-1 1,-1 2 0,-3 56-1,-1-91-1,0-1-1,0 0 0,0 1 0,0-1 1,0 1-1,-1-1 0,1 0 0,0 1 1,1-1-1,-1 1 0,0-1 0,0 0 1,0 1-1,0-1 0,0 1 0,0-1 1,0 0-1,0 1 0,1-1 0,-1 0 1,0 1-1,0-1 0,1 0 0,-1 1 1,0-1-1,0 0 0,1 0 0,-1 1 1,0-1-1,1 0 0,-1 0 0,0 1 1,1-1-1,-1 0 0,0 0 0,1 0 1,-1 0-1,1 0 0,-1 0 0,0 1 1,1-1-1,-1 0 0,1 0 0,-1 0 1,0 0-1,1 0 0,-1-1 0,1 1 1,-1 0-1,2 0 1,-1-1 0,0 0 0,1 0 1,-1 0-1,0 0 0,0 0 0,0 0 1,0 0-1,0 0 0,0 0 0,0 0 0,0 0 1,0-1-1,0 1 0,1-3 0,16-46 0,-2-1 0,11-59 0,-3 15-1,-21 84 0,4-18 0,2 0 0,23-53 0,-31 81 0,-1 0 0,1 0 0,-1 0 1,0 0-1,1 0 0,0 0 0,-1 1 0,1-1 0,-1 0 0,1 0 1,0 1-1,0-1 0,-1 0 0,1 1 0,0-1 0,1 0 0,-2 1 1,1 0-1,-1 0 0,0 0 0,1 1 0,-1-1 0,0 0 1,1 0-1,-1 0 0,0 0 0,1 1 0,-1-1 1,0 0-1,0 0 0,1 0 0,-1 1 0,0-1 0,0 0 1,0 0-1,1 1 0,-1-1 0,0 0 0,0 1 0,0-1 1,0 0-1,1 1 0,-1-1 0,0 0 0,0 1 1,0-1-1,5 34 8,-5-33-8,1 179 31,-4-119-30,4-1-1,10 77 0,-10-129-2,0-1 1,0 0-1,1 0 1,0 0-1,1 0 1,3 8-1,4-3-51</inkml:trace>
</inkml:ink>
</file>

<file path=ppt/ink/ink1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4"/>
    </inkml:context>
    <inkml:brush xml:id="br0">
      <inkml:brushProperty name="width" value="0.05" units="cm"/>
      <inkml:brushProperty name="height" value="0.05" units="cm"/>
      <inkml:brushProperty name="color" value="#FFFF00"/>
    </inkml:brush>
  </inkml:definitions>
  <inkml:trace contextRef="#ctx0" brushRef="#br0">81 343 28477,'14'-17'704,"-1"-1"1,0 0-1,-1-1 0,-1-1 1,16-40-1,26-109-834,-47 147 297,-5 94-140,-11 181-27,0 5 0,11-217 0,0-18 0,-4 41 0,3-63 0,0-1 0,0 1 0,0-1 0,0 1 0,-1 0 0,1-1 0,0 1 0,-1-1 0,1 1 0,0-1 0,-1 1 0,1-1 0,-1 1 0,1-1 0,-1 1 0,1-1 0,-1 1 0,1-1 0,-1 0 0,1 1 0,-1-1 0,1 0 0,-1 0 0,0 1 0,1-1 0,-1 0 0,1 0 0,-1 0 0,0 0 0,0 0 0,-22-1-2,16 1-1,-3-2-2,-1 0 0,0-1 0,1 0 0,-1 0 1,-13-8-1,15 7 5,-1 0 0,1 0 1,-1 1-1,0 0 0,0 1 1,-20-2-1,362 4-360,-347 0-641</inkml:trace>
</inkml:ink>
</file>

<file path=ppt/ink/ink15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3"/>
    </inkml:context>
    <inkml:brush xml:id="br0">
      <inkml:brushProperty name="width" value="0.05" units="cm"/>
      <inkml:brushProperty name="height" value="0.05" units="cm"/>
      <inkml:brushProperty name="color" value="#FFFFFF"/>
    </inkml:brush>
  </inkml:definitions>
  <inkml:trace contextRef="#ctx0" brushRef="#br0">6 243 32015,'0'0'298,"9"0"-1,-2 0-291,4 1 12,0-2 0,0 1 0,15-4 0,-22 3-14,1-1-1,-1 1 0,0-1 1,0 1-1,0-1 1,0-1-1,-1 1 0,1 0 1,-1-1-1,1 0 1,-1 0-1,4-4 0,2-3 0,-1-1-1,0 0 0,0-1 1,-2 1-1,1-1 0,-1-1 1,-1 1-1,-1-1 0,1 0 0,-2 0 1,0 0-1,0-1 0,-2 1 1,1-22-1,-20 59-2,12-9 0,2 0 0,-1 1 0,2-1 0,0 1 0,-1 25 0,4 87 0,1-69 0,-1 198 0,0-254 0,0 0 0,0 0 0,-1-1-1,1 1 1,-1 0 0,1-1 0,-1 1 0,0 0-1,0-1 1,0 1 0,-1-1 0,1 0 0,0 1 0,-1-1-1,0 0 1,1 0 0,-1 0 0,0 0 0,0 0 0,0 0-1,0 0 1,-1-1 0,1 1 0,0-1 0,-1 0 0,1 1-1,-1-1 1,1 0 0,-1 0 0,-4 0 0,-8 2-5,0 0 0,-1-2 0,1 0 0,-23-1 1,19 0 6,170-2 359,8 1-4582</inkml:trace>
</inkml:ink>
</file>

<file path=ppt/ink/ink15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3"/>
    </inkml:context>
    <inkml:brush xml:id="br0">
      <inkml:brushProperty name="width" value="0.05" units="cm"/>
      <inkml:brushProperty name="height" value="0.05" units="cm"/>
      <inkml:brushProperty name="color" value="#FFFFFF"/>
    </inkml:brush>
  </inkml:definitions>
  <inkml:trace contextRef="#ctx0" brushRef="#br0">1 1 31518,'0'0'1166,"3"0"-1136,234 0 23,-236 0-53,-1 0 0,0 0 0,0 0 0,0 1 0,1-1 0,-1 0 0,0 0 0,0 0 0,0 0 0,1 1 0,-1-1 0,0 0 0,0 0 0,0 0 0,0 1 0,0-1 0,0 0 0,1 0 0,-1 1 0,0-1 0,0 0 0,0 0 0,0 1 0,0-1 0,0 0 0,0 0 0,0 1 0,0-1 0,0 0 0,0 0 0,0 1 0,0-1 0,0 0 0,0 0 0,0 1 0,-1-1 0,1 0 0,0 0 0,0 1 0,0-1 0,0 0 0,0 0 0,-1 0 0,1 1 0,0-1 0,0 0 0,0 0 0,0 0 0,-1 0 0,1 0 0,0 1 0,-1-1 0,0 2 0,-13 24 0,-17 26 0,3 2 0,-40 110 0,55-120-1,2 1-1,2 0 1,2 0 0,2 1-1,1 47 1,7-105-3726,0-17-13492</inkml:trace>
</inkml:ink>
</file>

<file path=ppt/ink/ink15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4"/>
    </inkml:context>
    <inkml:brush xml:id="br0">
      <inkml:brushProperty name="width" value="0.05" units="cm"/>
      <inkml:brushProperty name="height" value="0.05" units="cm"/>
      <inkml:brushProperty name="color" value="#FFFFFF"/>
    </inkml:brush>
  </inkml:definitions>
  <inkml:trace contextRef="#ctx0" brushRef="#br0">0 1 31695,'0'0'864,"17"0"-784,22 3-16,13 3-32,1-3-32,-4-3 0,-6 0 0,-11 0 0,-2 0 0,-11 0 0,-9 0 0</inkml:trace>
</inkml:ink>
</file>

<file path=ppt/ink/ink15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6"/>
    </inkml:context>
    <inkml:brush xml:id="br0">
      <inkml:brushProperty name="width" value="0.05" units="cm"/>
      <inkml:brushProperty name="height" value="0.05" units="cm"/>
      <inkml:brushProperty name="color" value="#FFFFFF"/>
    </inkml:brush>
  </inkml:definitions>
  <inkml:trace contextRef="#ctx0" brushRef="#br0">28 516 31887,'-2'1'23,"1"-1"1,0 0 0,-1 1 0,1 0 0,0-1-1,-1 1 1,1 0 0,0-1 0,0 1-1,0 0 1,0 0 0,0 0 0,0 0 0,0 0-1,0 0 1,0 0 0,0 0 0,0 1 0,1-1-1,-1 0 1,0 0 0,1 1 0,-1-1 0,1 0-1,-1 1 1,1-1 0,0 1 0,0-1-1,0 0 1,0 1 0,0 2 0,-1 59-86,2-44 115,-2-18-53,1 1 1,0 0-1,0 0 1,0-1-1,0 1 1,0 0-1,0 0 1,1-1-1,-1 1 0,0 0 1,1 0-1,0-1 1,-1 1-1,1-1 1,0 1-1,0-1 1,0 1-1,0-1 0,0 1 1,2 1-1,0-1 4,0-1-1,0 0 1,1-1-1,-1 1 1,0-1-1,0 1 1,1-1-1,-1 0 1,7-1-1,-5 1 1,-1 0-2,-1 0-1,1 0 1,0-1 0,-1 0-1,1 0 1,-1 0-1,0 0 1,1 0 0,-1-1-1,0 0 1,0 1 0,0-1-1,0 0 1,0-1 0,0 1-1,-1 0 1,1-1-1,-1 0 1,1 1 0,-1-1-1,0 0 1,0 0 0,0 0-1,2-5 1,2-8-1,0 1 1,0-1-1,-2 0 1,4-17-1,1-30-2,-3-1 1,-3-123-1,-2 31 35,-6 236-34,-6 148 0,11-177 0,1 63 0,0-109 0,-1 0 0,1 0 0,-1 0 0,1-1 0,1 1 0,-1 0 0,1 0 0,0-1 0,0 1 0,0-1 0,0 0 0,1 0 0,0 1 0,0-2 0,0 1 0,0 0 0,1-1 0,-1 1 0,1-1 0,0 0 0,0 0 0,0-1 0,0 1 0,1-1 0,-1 0 0,1 0 0,-1 0 0,1 0 0,0-1 0,0 0 0,5 1 0,-1-2 0,0 1 0,0-2 0,0 1 0,-1-1 0,1 0 0,10-3 0,-16 3 0,1-1 0,-1 1 0,0-1 0,1 0 0,-1 0 0,0 0 0,0 0 0,0-1 0,0 1 0,-1-1 0,1 0 0,0 1 0,-1-1 0,0 0 0,0-1 0,3-5 0,2-8 0,-1 0 0,-1 0 0,-1 0 0,0-1 0,-2 1 0,0-1 0,0 0 0,-3-36 0,1 45 0,0 4 0,0 0 0,0 0 0,-1 0 0,0 0 0,1 0 0,-2 0 0,1 0 0,0 0 0,-1 0 0,0 1 0,-4-7 0,5 9 0,-1 0 0,0 0 0,0 0 0,0 0 0,0 0 0,0 1 0,0-1 0,0 1 0,-1-1 0,1 1 0,0 0 0,-1 0 0,1 0 0,-1 0 0,0 0 0,1 1 0,-1-1 0,0 1 0,1-1 0,-1 1 0,-4 0 0,6 1 0,0 0 0,1 0 0,-1 0 0,1 0 0,-1 1 0,1-1 0,-1 0 0,1 0 0,0 0 0,-1 0 0,1 0 0,0 1 0,0-1 0,0 0 0,0 0 0,0 0 0,0 1 0,0-1 0,1 2 0,-1 2 0,0-4 0,0 11 0,0 0 0,0-1 0,1 1 0,0 0 0,1 0 0,1-1 0,0 1 0,8 19 0,-7-22 0,1 1 0,1-1 0,0-1 0,0 1 0,1-1 0,10 10 0,-14-15 0,1 1 0,0-1 0,0 0 0,1-1 0,-1 1 0,0-1 0,1 1 0,0-1 0,-1-1 0,1 1 0,0-1 0,0 0 0,0 0 0,0 0 0,7 0 0,-10-1 0,0 0 0,0 1 0,1-1 0,-1 0 0,0 0 0,0 0 0,0 0 0,0-1 0,1 1 0,-1-1 0,0 1 0,0-1 0,0 0 0,0 1 0,0-1 0,0 0 0,0-1 0,0 1 0,-1 0 0,1 0 0,0-1 0,-1 1 0,1-1 0,-1 1 0,1-1 0,-1 0 0,0 0 0,0 1 0,0-1 0,0 0 0,1-3 0,8-18 0,-1 0 0,-2 0 0,0-1 0,-2 0 0,0 0 0,-2-1 0,1-46 0,-4 106 0,-2 0-1,3 0 0,0-1 0,3 1 0,0 0 0,11 37 1,-13-66-2,0-1 0,1 0 1,-1 0-1,1 0 1,0 0-1,0 0 0,0 0 1,1-1-1,0 0 1,0 1-1,0-2 0,0 1 1,0 0-1,1-1 1,0 0-1,0 0 0,10 5 1,-9-6 1,1 1 0,0-1 0,1-1 0,-1 1 1,0-1-1,0 0 0,1-1 0,-1 0 0,0 0 0,1 0 1,-1-1-1,0 0 0,12-4 0,-15 3 0,1 0 0,0-1 0,0 1 0,-1-1 0,0 0 0,1-1 0,-1 1 0,-1-1 0,1 0 0,0 0 0,-1 0 0,0 0 0,0 0 0,0-1 0,0 0 0,-1 1 0,0-1 0,3-7 0,2-8 0,-1 0-1,0 0 0,3-29 0,-1-24 1,-4 0 0,-5-85-1,-1 43 10,-1 105 19,0 14-30,3-4 3,-4 12-1,2-1 0,0 1 0,0 0 0,1 0 0,1 0 0,1 17 0,-1 3 0,-1 361 0,1-389 0,0-1 0,0 0 0,0 0 0,1 0 0,-1 0 0,1 1 0,0-1 0,0 0 0,0 0 0,0 0 0,0 0 0,0-1 0,1 1 0,0 0 0,-1 0 0,1-1 0,0 1 0,1-1 0,-1 0 0,0 0 0,0 0 0,1 0 0,0 0 0,-1 0 0,1 0 0,0-1 0,0 1 0,0-1 0,4 1 0,7 2 0,-1-2 0,1 1 0,0-2 0,1 0 0,18-1 0,-22 0 0,-7 0 0,0 0 0,-1-1 0,1 1 0,0-1 0,-1 0 0,1 0 0,0 0 0,-1 0 0,0-1 0,1 0 0,-1 1 0,0-1 0,0 0 0,0 0 0,0-1 0,3-2 0,-1-1 0,0 1 0,0-1 0,-1 0 0,0 0 0,-1 0 0,1-1 0,4-12 0,-1-3 0,-1 1 0,-1-1 0,-2-1 0,3-35 0,-2 0 0,-3 1 0,-3 0 0,-1-1 0,-4 1 0,-19-81 0,22 229 0,4 369 0,-1-456 0,1 0 0,0-1 0,0 1 0,0 0 0,0 0 0,1-1 0,0 1 0,-1-1 0,1 1 0,1 0 0,-1-1 0,0 1 0,1-1 0,0 0 0,0 0 0,0 0 0,0 1 0,0-2 0,1 1 0,-1 0 0,1 0 0,0-1 0,-1 0 0,1 1 0,1-1 0,-1 0 0,0 0 0,0-1 0,1 1 0,-1-1 0,1 0 0,-1 0 0,1 0 0,5 1 0,4 1-4,-1-1 0,1 0 0,0-1 0,1 0 0,15-2 0,-24 1 4,0-1-1,0 1 1,-1-1-1,1-1 1,0 1-1,0-1 1,-1 0-1,1 0 1,-1 0-1,1 0 1,-1-1-1,0 0 1,0 0-1,0 0 1,-1 0-1,7-7 1,-3 0-2,-1 1 1,0-1-1,-1 0 1,0 0-1,-1 0 0,0-1 1,0 1-1,-1-1 0,3-16 1,-2-4-9,-1-1 0,-2-34 1,-1 55 9,0 0 1,-1 0 0,-1 1 0,0-1 0,-4-13-1,5 20 2,0 1 0,-1-1 0,1 1 0,-1 0 0,1-1 0,-1 1 0,0 0 0,0 0 0,-1 0-1,1 1 1,-1-1 0,1 0 0,-1 1 0,0 0 0,0-1 0,0 1 0,0 0 0,0 1-1,-5-3 1,7 4-2,1-1 0,-1 1 1,0 0-1,0 0 0,0 0 0,0 0 0,0 0 0,0 0 0,1 0 0,-1 0 0,0 0 0,0 0 0,0 0 0,0 0 0,0 1 0,1-1 1,-1 0-1,0 1 0,0-1 0,1 0 0,-1 1 0,0-1 0,0 1 0,1-1 0,-1 1 0,0 0 0,1-1 0,-1 1 0,1 0 0,-1-1 1,1 1-1,-1 0 0,1 0 0,0-1 0,-1 1 0,1 0 0,0 0 0,-1 0 0,1-1 0,0 2 0,-5 39 0,4-33 0,-1 19 0,1 0 0,2 0 0,0 1 0,2-1 0,1 0 0,8 28 0,-11-48 0,2 0 0,-1 0 0,1 0 0,0 0 0,0 0 0,1-1 0,0 1 0,0-1 0,0 0 0,1 0 0,0-1 0,0 1 0,1-1 0,-1 0 0,1-1 0,0 1 0,1-1 0,-1 0 0,1-1 0,-1 1 0,1-1 0,0-1 0,0 1 0,1-1 0,-1-1 0,0 1 0,10 0 0,-12-1 0,0-1 0,0 0 0,0 0 0,0 0 0,0 0 0,0-1 0,0 0 0,-1 0 0,1 0 0,0 0 0,-1-1 0,1 0 0,0 0 0,3-3 0,-3 1 0,0 0 0,-1 0 0,0 0 0,0-1 0,0 0 0,0 0 0,-1 0 0,0-1 0,0 1 0,0-1 0,2-8 0,14-41 2,-3-1 1,15-96-1,-18 82 23,-12 63-25,-1 5-1,1 1 1,-1-1 0,0 1-1,0 0 1,1-1 0,-1 1 0,1 0-1,-1-1 1,1 1 0,0 0 0,-1 0-1,1-1 1,0 1 0,0 0-1,0 0 1,0 0 0,1-1 0,-2 18-27,-3-5 27,-1 0 0,0 0 0,0-1 0,-1 1 0,0-1 0,-1 0 0,-8 10 0,-20 41 0,28-45 4,0 1-1,2-1 1,0 1-1,0 0 1,2 0-1,0 1 1,1-1-1,3 35 1,-2-49-4,1 0 0,-1 1 0,1-1 0,0 0 0,0 0 0,0 1 0,1-1 0,-1 0 0,1 0 0,0 0 0,-1 0 0,1-1 0,1 1 0,-1 0 0,0-1 0,3 3 0,1-1 0,-1 0 0,1 0 0,0-1 0,0 1 0,0-1 0,1-1 0,10 4 0,5-1 0,0 0 0,0-2 0,43 1 0,-46-3 0,-8 0 0,0-1 0,0 0 0,13-2 0,-22 2 0,1 0 0,0-1 0,-1 0 0,1 1 0,-1-1 0,0 0 0,1 0 0,-1-1 0,0 1 0,1 0 0,-1-1 0,0 0 0,0 1 0,0-1 0,0 0 0,-1 0 0,1 0 0,2-3 0,-1-1 0,-1 1 0,1-1 0,-1-1 0,0 1 0,-1 0 0,1 0 0,-1-1 0,0-10 0,-2-58 0,0 41 0,0 18 0,0-1 0,-1 0 0,-1 1 0,0-1 0,-2 1 0,1 0 0,-2 0 0,0 1 0,-1 0 0,-1 0 0,0 0 0,-1 1 0,0 0 0,-2 1 0,-20-22 0,27 31 0,-1 1 0,0-1 0,0 1 0,0 1 0,0-1 0,0 1 0,0 0 0,-1 0 0,-6-1 0,10 2 0,0 0 0,0 1 0,0 0 0,-1-1 0,1 1 0,0 0 0,0 0 0,0 0 0,0 0 0,0 1 0,-1-1 0,1 0 0,0 1 0,0 0 0,0-1 0,0 1 0,0 0 0,0 0 0,0 0 0,1 0 0,-1 0 0,0 1 0,0-1 0,1 1 0,-1-1 0,1 1 0,-2 1 0,0 4 0,0 0 0,0-1 0,1 1 0,0 0 0,0 0 0,0 0 0,0 14 0,0 57 0,2-63 0,0-1 0,0 1 0,2-1 0,0 0 0,0 0 0,1 0 0,1 0 0,11 26 0,-12-33 0,1 1 0,0-1 0,1 0 0,0 0 0,0-1 0,0 1 0,1-1 0,0-1 0,0 1 0,0-1 0,1 0 0,0 0 0,0 0 0,0-1 0,9 3 0,-13-5 0,0-1 0,1 0 0,-1 0 0,1 0 0,-1 0 0,1 0 0,-1-1 0,1 1 0,-1-1 0,1 0 0,-1 0 0,1 0 0,0-1 0,-1 0 0,1 1 0,-1-1 0,0 0 0,5-2 0,-4 1 0,0-1 0,-1 1 0,1-1 0,-1 0 0,0 0 0,1 0 0,-1 0 0,-1-1 0,1 1 0,0-1 0,-1 0 0,0 0 0,3-6 0,11-29 0,17-68 0,-26 80 0,0 0 0,2 0 0,1 1 0,1 0 0,1 1 0,20-32 0,-30 55 0,-1 0 0,1 0 0,-1 0 0,1 0 0,0 0 0,0 0 0,0 0 0,0 1 0,0-1 0,0 1 0,0-1 0,0 1 0,1 0 0,-1 0 0,1 0 0,-1 0 0,0 0 0,1 0 0,0 1 0,-1 0 0,1-1 0,-1 1 0,1 0 0,0 0 0,-1 0 0,4 1 0,-3 0 0,1 0 0,-1 1 0,0 0 0,0-1 0,1 1 0,-1 0 0,0 1 0,-1-1 0,1 0 0,0 1 0,-1 0 0,1-1 0,-1 1 0,0 0 0,0 0 0,0 0 0,2 6 0,6 11 0,-2 0 0,-1 0 0,0 1 0,-2 0 0,5 34 0,-4-3 0,-2 62 0,-4-112 0,0 0 0,0 0 0,0 0 0,0 0 0,0 0 0,0 0 0,-1 0 0,1 0 0,-1 0 0,1-1 0,-1 1 0,0 0 0,1 0 0,-1 0 0,0-1 0,0 1 0,0 0 0,-1-1 0,1 1 0,0-1 0,-3 3 0,4-4 0,0 0 0,-1 0 0,1 0 0,0 0 0,0 0 0,0 0 0,0 1 0,0-1 0,0 0 0,0 0 0,-1 0 0,1 0 0,0 0 0,0 0 0,0 0 0,0 0 0,0 0 0,-1 0 0,1 0 0,0 0 0,0 0 0,0 0 0,0 0 0,-1 0 0,1 0 0,0 0 0,0 0 0,0 0 0,0 0 0,0 0 0,-1 0 0,1 0 0,0 0 0,0 0 0,0 0 0,0-1 0,0 1 0,0 0 0,-1 0 0,1 0 0,0 0 0,0 0 0,0 0 0,0 0 0,0-1 0,0 1 0,0 0 0,0 0 0,0 0 0,0 0 0,0 0 0,0-1 0,-1 1 0,1 0 0,0 0 0,0 0 0,0 0 0,0 0 0,0-1 0,0 1 0,0 0 0,1 0 0,-1 0 0,0 0 0,0 0 0,0-1 0,-1-9 0,0-1 0,1 1 0,1-1 0,-1 1 0,2 0 0,0-1 0,0 1 0,0 0 0,2 0 0,3-10 0,10-20 0,25-41 0,-41 79 0,21-38 0,41-56 0,-54 85 0,0-1 0,1 1 0,0 1 0,1 0 0,0 0 0,0 1 0,1 1 0,23-13 0,-32 19 0,1 1 0,0-1 0,-1 1 0,1-1 0,0 1 0,0 1 0,0-1 0,0 0 0,7 1 0,-9 0 0,-1 0 0,0 0 0,0 1 0,1-1 0,-1 0 0,0 1 0,0-1 0,1 1 0,-1-1 0,0 1 0,0 0 0,0 0 0,0-1 0,0 1 0,0 0 0,0 0 0,0 0 0,0 0 0,-1 0 0,2 2 0,1 4 0,-1 0 0,0 0 0,-1 0 0,1 0 0,-1 0 0,-1 0 0,1 0 0,-2 11 0,2-4 0,1 52 0,-2 0 0,-3 0 0,-23 128 0,25-189-3,-8 23 10,9-27-9,0 1-1,-1-1 0,1 0 1,-1 0-1,0 0 0,1 0 1,-1 0-1,0 0 1,0-1-1,0 1 0,1 0 1,-1 0-1,0 0 1,0-1-1,0 1 0,0 0 1,0-1-1,0 1 0,0-1 1,-1 0-1,-1 1 1,-12 0-137</inkml:trace>
</inkml:ink>
</file>

<file path=ppt/ink/ink15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6"/>
    </inkml:context>
    <inkml:brush xml:id="br0">
      <inkml:brushProperty name="width" value="0.05" units="cm"/>
      <inkml:brushProperty name="height" value="0.05" units="cm"/>
      <inkml:brushProperty name="color" value="#FFFFFF"/>
    </inkml:brush>
  </inkml:definitions>
  <inkml:trace contextRef="#ctx0" brushRef="#br0">70 1 32223,'-3'1'15,"0"1"0,0 0 0,0 0 1,1 1-1,-1-1 0,1 0 0,-1 1 1,1 0-1,0-1 0,0 1 0,0 0 1,0 0-1,1 0 0,-3 5 0,-14 50 48,16-51-45,-3 16-1,2 0-1,0 1 0,2-1 0,1 28 1,0-23-8,1-22-7,-1-1 1,0 1-1,1 0 0,0 0 0,1-1 1,-1 1-1,1-1 0,0 1 1,1-1-1,-1 0 0,1 0 0,0 0 1,0 0-1,1-1 0,-1 1 1,1-1-1,0 1 0,0-1 0,0-1 1,1 1-1,0-1 0,-1 1 1,1-1-1,0-1 0,0 1 0,1-1 1,-1 0-1,1 0 0,-1 0 1,1-1-1,-1 0 0,1 0 0,0 0 1,7-1-1,-9 1 0,-1 0 0,1-1-1,0 0 1,-1 0 0,1 0 0,0 0 0,-1-1 0,1 1-1,0-1 1,-1 0 0,1 0 0,-1 0 0,1-1 0,-1 1-1,0-1 1,0 0 0,1 0 0,-1 0 0,0 0 0,-1 0-1,1-1 1,0 1 0,-1-1 0,1 0 0,-1 0 0,0 0-1,0 0 1,0 0 0,0 0 0,-1-1 0,1 1 0,-1-1-1,0 1 1,1-8 0,3-7-2,-2-1 0,0 0 0,-2 0 0,0 0 0,-2-22 0,1 11 0,0 23 0,0-1 0,-1 1 0,0 0 0,0 0 0,-1 0 0,0 0 0,0 0 0,0 1 0,-1-1 0,-6-9 0,7 12 0,-1 0 0,0 0 0,0 1 0,0-1 0,0 1 0,-1 0 0,1-1 0,-1 2 0,0-1 0,0 0 0,0 1 0,0 0 0,0 0 0,-1 0 0,1 0 0,0 1 0,-8-2 0,8 2-1,-1 1 0,1-1 0,-1 1 0,0-1 0,1 1 0,-1 1 0,-9 1 1,12-2 1,0 1 0,0-1 0,0 1 0,0 0 1,0 0-1,1 0 0,-1 0 0,0 0 1,0 0-1,1 1 0,-1-1 0,1 1 0,-1-1 1,-1 3-1,1 1-17,-1 1 0,1-1 0,-1 1 1,2 0-1,-1 0 0,1 0 0,-1 0 0,2 0 1,-1 0-1,1 0 0,0 11 0,0 41-685</inkml:trace>
</inkml:ink>
</file>

<file path=ppt/ink/ink15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7"/>
    </inkml:context>
    <inkml:brush xml:id="br0">
      <inkml:brushProperty name="width" value="0.05" units="cm"/>
      <inkml:brushProperty name="height" value="0.05" units="cm"/>
      <inkml:brushProperty name="color" value="#FFFFFF"/>
    </inkml:brush>
  </inkml:definitions>
  <inkml:trace contextRef="#ctx0" brushRef="#br0">206 23 32639,'1'-1'3,"-1"0"-1,0 0 1,0 1-1,0-1 1,0 0 0,0 0-1,0 0 1,0 1 0,0-1-1,0 0 1,-1 0-1,1 1 1,0-1 0,0 0-1,-1 0 1,1 1 0,-1-1-1,1 0 1,0 1-1,-1-1 1,1 1 0,-1-1-1,1 0 1,-1 1 0,0-1-1,1 1 1,-1-1-1,0 1 1,1 0 0,-1-1-1,0 1 1,1 0 0,-1-1-1,0 1 1,0 0-1,1 0 1,-1 0 0,0 0-1,0-1 1,1 1 0,-1 0-1,0 0 1,0 1-1,0-1 1,1 0 0,-1 0-1,0 0 1,0 0 0,0 1-1,-5-1-5,3 0 3,0 0 0,-1 0 0,1 1 0,0-1 0,0 1 0,-1 0 0,1 0 0,0 0 0,0 0 0,0 1 0,0-1 0,0 1 0,0 0 0,0 0 0,1 0 0,-5 4 0,3-2 0,1 0 0,-1 1 0,1 0 0,0 0 0,0 0 0,0 0 0,1 0 0,-4 12 0,2 0 0,1 1 0,0-1 0,1 1 0,1 0 0,1 25 0,0-39 0,1-1 0,-1 0 0,1 1 0,-1-1 0,1 0 0,0 1 0,1-1 0,-1 0 0,0 0 0,1 0 0,0 0 0,0 0 0,0 0 0,0 0 0,0-1 0,0 1 0,1-1 0,-1 0 0,1 1 0,0-1 0,-1 0 0,1-1 0,0 1 0,0 0 0,1-1 0,-1 0 0,0 0 0,7 2 0,7 1 0,0-1 0,0-1 0,0-1 0,26 0 0,-39-1 0,-2 0 0,0 0 0,0 0 0,0 0 0,0-1 0,0 1 0,0 0 0,0-1 0,0 1 0,0-1 0,0 0 0,0 0 0,0 1 0,0-1 0,0-1 0,-1 1 0,1 0 0,0 0 0,-1-1 0,1 1 0,-1 0 0,0-1 0,1 0 0,-1 1 0,0-1 0,0 0 0,0 0 0,0 1 0,0-1 0,1-3 0,0-4 0,0 0 0,-1-1 0,0 1 0,0 0 0,-2-14 0,1 13 0,0 2 0,0 0 0,-1 0 0,0 0 0,-1 0 0,1 0 0,-2 0 0,1 0 0,-1 1 0,0-1 0,0 1 0,-1 0 0,0 0 0,-1 0 0,1 0 0,-1 1 0,-1 0 0,-7-8 0,7 10 0,1-1 0,-1 1 0,0 0-1,-1 1 1,1-1 0,0 1 0,-1 1-1,0-1 1,0 1 0,0 0-1,0 1 1,0-1 0,0 1 0,0 1-1,0 0 1,0 0 0,0 0-1,0 1 1,-1-1 0,-8 4 0,10-2-16,-1 0 0,0 0 1,1 1-1,0 0 1,0 0-1,-7 5 0,-37 33-429</inkml:trace>
</inkml:ink>
</file>

<file path=ppt/ink/ink15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8"/>
    </inkml:context>
    <inkml:brush xml:id="br0">
      <inkml:brushProperty name="width" value="0.05" units="cm"/>
      <inkml:brushProperty name="height" value="0.05" units="cm"/>
      <inkml:brushProperty name="color" value="#FFFFFF"/>
    </inkml:brush>
  </inkml:definitions>
  <inkml:trace contextRef="#ctx0" brushRef="#br0">3 137 32319,'-2'2'393,"6"3"-324,12 3-88,14 0 20,-1-2 1,2-1-1,38 1 1,98-4-3,-107-3 1,-24 2 0,-24 0 0,1 0 0,-1-1 0,0-1 0,1 0 0,-1-1 0,12-3 0,-22 5 0,-1 0 0,0-1 0,0 1 0,0-1 0,0 1 0,0-1 0,1 1 0,-1-1 0,0 0 0,0 0 0,-1 1 0,1-1 0,0 0 0,0 0 0,0 0 0,0 0 0,-1 0 0,1 0 0,0 0 0,-1 0 0,1 0 0,-1 0 0,1 0 0,-1-1 0,0 1 0,1 0 0,-1 0 0,0 0 0,0-1 0,0 1 0,0 0 0,0 0 0,0 0 0,0-1 0,0 1 0,-1 0 0,1 0 0,0 0 0,-1-1 0,1 1 0,-1 0 0,1 0 0,-1 0 0,0 0 0,1 0 0,-2-1 0,-1-3 0,-1-1 0,1 2 0,-1-1 0,0 0 0,-1 1 0,1 0 0,-10-7 0,-12-4 0,-2 1 0,0 1 0,0 1 0,-55-14 0,153 24 0,-58 4 0,1 0 0,-1 1 0,0 1 0,0 0 0,20 9 0,-29-11 0,1-1 0,-1 1 0,0 0 0,0 0 0,0 0 0,0 0 0,0 0 0,0 1 0,0-1 0,-1 1 0,1 0 0,-1 0 0,0 0 0,0 0 0,0 0 0,0 1 0,-1-1 0,1 0 0,-1 1 0,0-1 0,0 1 0,0 0 0,0 4 0,0 8 0,-1-11 0,1 0 0,-1 0 0,0 0 0,-1 1 0,1-1 0,-1 0 0,0 0 0,0 0 0,0 0 0,-1 0 0,0 0 0,0 0 0,0-1 0,0 1 0,-6 7 0,-3 0-79,0-1 0,-1 0 0,0 0-1,0-2 1,-23 14 0,5-3-2167</inkml:trace>
</inkml:ink>
</file>

<file path=ppt/ink/ink15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1"/>
    </inkml:context>
    <inkml:brush xml:id="br0">
      <inkml:brushProperty name="width" value="0.05" units="cm"/>
      <inkml:brushProperty name="height" value="0.05" units="cm"/>
      <inkml:brushProperty name="color" value="#FFFFFF"/>
    </inkml:brush>
  </inkml:definitions>
  <inkml:trace contextRef="#ctx0" brushRef="#br0">49 627 32383,'0'-1'8,"0"1"0,-1-1 0,1 1 0,0-1 0,-1 0 0,1 1 0,-1-1 0,1 1 0,-1-1 0,1 1 0,-1 0 0,1-1 0,-1 1 0,1-1 0,-1 1 0,0 0 0,1-1 0,-1 1 0,0 0 0,1 0 0,-1 0 0,0-1 0,1 1 0,-1 0 0,0 0 0,1 0 0,-1 0-1,0 0 1,1 0 0,-1 0 0,-1 1 0,1-1-5,0 1 0,0 0 0,0 0 0,0 0 0,0 0 0,0 1 0,0-1-1,0 0 1,0 0 0,1 1 0,-1-1 0,0 0 0,0 3 0,-11 45-27,10-25 24,0 1 0,2 0 0,3 37 0,-2-59 1,0 0-1,0 0 1,0 0-1,0 0 1,0-1 0,1 1-1,-1 0 1,1 0-1,0-1 1,-1 1 0,1-1-1,4 4 1,-5-5 0,0 0 0,0 0 0,0 0 0,0 0 0,0 0 1,0-1-1,1 1 0,-1 0 0,0-1 0,0 1 0,1-1 0,-1 1 1,0-1-1,1 0 0,-1 1 0,0-1 0,1 0 0,-1 0 0,1 0 0,-1 0 1,0 0-1,1 0 0,-1-1 0,0 1 0,1 0 0,-1-1 0,0 1 1,1-1-1,-1 1 0,0-1 0,0 0 0,2 0 0,0-2 0,-1 1 0,1-1 0,-1 0-1,1 0 1,-1 0 0,0 0 0,0 0-1,0 0 1,0-1 0,-1 1 0,2-5 0,11-46 7,-9 33-7,18-88-1,13-46 0,-35 149 0,2-1 0,-1 1 0,1 0 0,0 0 0,0 0 0,6-8 0,-7 11 0,0 1 0,1 0 0,-1 0 0,0 0 0,1 0 0,-1 0 0,1 0 0,0 1 0,0-1 0,-1 1 0,1 0 0,0 0 0,0 0 0,0 0 0,0 1 0,5-1 0,22-2-1,0 3 0,33 2 0,-60-2-1,0 0 0,1 1 0,-1-1 0,0 1 0,0 0 0,0 0 0,0 0 0,0 0 0,0 0-1,0 1 1,0-1 0,-1 1 0,1 0 0,-1 0 0,1 0 0,-1 0 0,1 0 0,-1 0 0,0 1 0,0-1-1,0 1 1,2 4 0,-19-6 2,-2-2 4,1 0-1,-25-7 0,27 5-1,0 0 0,-1 1-1,1 1 1,-29 1 0,40 0-2,-1 1 0,1-1 0,0 1 0,0 0 0,1 0 0,-1 0 0,0 0 0,0 1 0,0-1 0,1 1 0,-1 0 0,1-1 0,-1 1 0,1 0 0,0 1 0,-3 2 0,1 0 0,1 0 0,-1 0 0,1 0 0,1 1 0,-1 0 0,1-1 0,-3 11 0,0 3 0,2 1 0,0 0 0,1 0 0,1 21 0,1-32 0,0 1 0,1-1 0,0 1 0,1-1 0,-1 0 0,2 0 0,-1 0 0,9 17 0,-8-20 0,0 0 0,1-1 0,0 1 0,0-1 0,1 0 0,0 0 0,-1-1 0,2 0 0,-1 1 0,0-2 0,1 1 0,0 0 0,9 3 0,-3-2 0,-1-1 0,2 0 0,-1-1 0,0-1-1,1 1 1,24-1 0,-30-1 1,-1-1-1,1 0 0,-1 0 0,1-1 0,-1 0 1,0 0-1,1-1 0,-1 0 0,0 0 0,0 0 1,0-1-1,0 1 0,0-2 0,-1 1 0,6-4 1,-3-2 0,0-1 0,-1 1 0,0-1 0,-1 0 0,0-1 0,0 0 0,-1 1 1,-1-2-1,0 1 0,0 0 0,-1-1 0,2-16 0,1-18-2,1-83 1,-7 125 0,1-69 1,-8-311 14,9 549 1,-4-78-16,-1 430 0,2-515 0,1 0 0,0 0 0,0 0 0,0 0 0,0 1 0,1-2 0,-1 1 0,1 0 0,-1 0 0,1 0 0,0 0 0,-1 0 0,1 0 0,0 0 0,0-1 0,0 1 0,1 0 0,-1-1 0,0 1 0,0-1 0,1 1 0,-1-1 0,1 0 0,0 0 0,-1 0 0,3 2 0,2-1 0,0-1 0,0 1 0,0-1 0,0 0 0,0-1 0,0 1 0,9-2 0,-11 1 0,0 0 0,0 0 0,0-1 0,0 0 0,0 0 0,0 0 0,0 0 0,0-1 0,-1 1 0,1-1 0,-1 0 0,1 0 0,-1-1 0,5-3 0,-2 0 0,0 1 0,-1-1 0,0-1 0,0 1 0,0-1 0,6-13 0,-3 1 0,0 0 0,-1 0 0,-1 0 0,-1-1 0,3-21 0,-5 3 0,-1-62 0,-2 66 0,0 33 0,0 1 0,0 0 0,0-1 0,0 1 0,0 0 0,0-1 0,0 1 0,0 0 0,0-1 0,0 1 0,0 0 0,-1-1 0,1 1 0,0 0 0,0-1 0,0 1 0,0 0 0,-1-1 0,1 1 0,0 0 0,0 0 0,-1-1 0,1 1 0,0 0 0,0 0 0,-1 0 0,1-1 0,0 1 0,-1 0 0,1 0 0,0 0 0,-1 0 0,1 0 0,0 0 0,-1 0 0,1-1 0,0 1 0,-1 0 0,1 0 0,0 0 0,-1 0 0,1 1 0,0-1 0,-1 0 0,1 0 0,0 0 0,-1 0 0,1 0 0,0 0 0,-1 0 0,1 1 0,0-1 0,0 0 0,-1 0 0,1 0 0,0 1 0,0-1 0,-1 1 0,-1-1 0,1 1 0,0 1 0,-1-1 0,1 0 0,0 0 0,-1 0 0,1 1 0,0-1 0,0 1 0,0-1 0,0 1 0,0-1 0,-1 4 0,-1 15 0,0 1 0,1 0 0,1-1 0,2 28 0,0-11 0,-1-25-1,1 0 0,0 1 0,1-1-1,0 0 1,1 0 0,1-1 0,0 1 0,8 17 0,-10-25 0,0 1 0,0-1 0,1 0 0,0 0 0,0 0 1,0 0-1,0-1 0,0 1 0,1-1 0,0 0 0,0 0 0,-1 0 0,2 0 1,-1-1-1,0 1 0,0-1 0,1 0 0,-1-1 0,1 1 0,0-1 0,0 0 1,-1 0-1,1 0 0,5 0 0,-2-1 1,0 0 0,-1 0 0,1-1 0,0 0 0,10-3 0,-15 3 0,1-1 0,-1 0 0,1 0 0,-1 0 0,0 0 0,0 0 0,0-1 0,0 1 0,0-1 0,-1 0 0,1 1 0,3-7 0,6-9 1,-1 0 0,-1-1 0,-1-1 0,0 0-1,-1 0 1,-1-1 0,-1 1 0,4-29 0,-1-12 3,1-97 0,-9-151 17,-2 292 2,-1 15-18,-1 9-6,-1 11 1,0 0 0,2 0 0,0 1 0,1-1 0,3 32 0,-1-5 0,0 83 0,-1 109 0,-3-179 0,-2-1 0,-15 62 0,-80 365-5,113-573-25,49-210 17,-58 284 12,1-1-1,1 1 1,1 0 0,0 0-1,0 1 1,1 0 0,20-25-1,4 1-7,46-42 0,21-24 3,-73 72 12,-2-2 0,-1 0-1,22-45 1,-36 61-2,-1-1 0,0 0-1,-2-1 1,0 1 0,-1-1-1,-1 0 1,-1-1 0,0-29-1,-2 43 0,-1 1 0,-1-1 0,1 1 0,-1-1 0,0 1 0,0-1 0,-1 1 0,-3-8 0,4 12-3,0 0 0,-1 0 0,1 0 0,-1 0 0,1 1 0,-1-1 0,0 0 0,0 1 0,1-1 0,-1 1 0,0 0 0,-1-1 0,1 1 0,0 0 0,0 1 0,0-1 0,-1 0 0,1 0 0,0 1 0,-1 0 0,1-1 0,0 1 0,-1 0 0,1 0 0,-4 0 0,5 0 0,0 0 0,0 0 0,0 0 0,0 0 0,0 0 0,0 0 0,0 0 0,0 1 0,0-1 0,0 0 0,0 1 0,0-1 0,1 0 0,-1 1 0,0-1 0,0 1 0,0-1 0,0 1 0,0 0 0,1-1 0,-1 1 0,0 0 0,1-1 0,-1 1 0,0 0 0,1 0 0,-2 2 0,0 27 0,3-15 0,15 339 0,-2-185 0,-9 191 0,-5-349 0,0 1 0,-1-1 0,0 0 0,-1 1 0,-1-1 0,0 0 0,0 0 0,-1-1 0,0 1 0,-1-1 0,0 1 0,-12 17 0,16-27 0,-1 1 0,1-1 0,0 0 0,0 1 0,-1-1 0,1 0 0,0 0 0,-1 0 0,0 0 0,1 0 0,-1 0 0,1-1 0,-1 1 0,0 0 0,1-1 0,-1 1 0,0-1 0,0 0 0,0 0 0,1 1 0,-1-1 0,0 0 0,0-1 0,1 1 0,-1 0 0,0 0 0,0-1 0,0 1 0,1-1 0,-3-1 0,1 1 0,-1-1 0,1 0 0,0 0 0,0 0 0,1 0 0,-1-1 0,0 1 0,1-1 0,0 0 0,-1 0 0,1 0 0,0 0 0,0 0 0,-1-4 0,-3-8 0,0 0 0,1-1 0,0 0 0,2 0 0,0 0 0,1 0 0,-1-31 0,4 42 0,-1 0 0,1 0 0,0 0 0,1 0 0,-1 0 0,1 0 0,0 0 0,0 1 0,1-1 0,-1 1 0,1 0 0,0-1 0,0 1 0,1 0 0,-1 1 0,5-5 0,10-8 0,1 1 0,25-16 0,-24 18 0,37-27 0,67-60 0,-106 84 0,-2-1 0,0-1 0,-1 0 0,-1 0 0,-1-2 0,0 0 0,16-36 0,-25 45 0,0 0 0,-1 0 0,0 0 0,-1-1 0,0 1 0,-1-1 0,0 1 0,0-1 0,-2 1 0,1-1 0,-3-11 0,3 22 0,0 0 0,0 0 0,-1 0 0,1 0 0,0 0 0,0 0 0,-1 0 0,1 0 0,0 0 0,-1 0 0,1 1 0,-1-1 0,0 0 0,1 0 0,-1 0 0,1 1 0,-1-1 0,0 0 0,0 0 0,1 1 0,-1-1 0,0 1 0,0-1 0,0 1 0,0-1 0,0 1 0,0 0 0,0-1 0,0 1 0,0 0 0,0 0 0,0-1 0,0 1 0,0 0 0,0 0 0,0 0 0,0 0 0,0 0 0,0 1 0,0-1 0,0 0 0,0 0 0,-1 1 0,-1 1 0,1-1 0,-1 0 0,1 0 0,0 1 0,-1 0 0,1-1 0,0 1 0,0 0 0,0 0 0,0 0 0,0 0 0,1 1 0,-1-1 0,-2 5 0,0 5 0,0 1 0,0-1 0,1 1 0,1 0 0,-2 22 0,4 69 0,1-83 0,0-13 0,0 1 0,0 0 0,0-1 0,1 0 0,1 1 0,0-1 0,0 0 0,0 0 0,1 0 0,0-1 0,1 0 0,-1 1 0,1-1 0,1-1 0,-1 1 0,1-1 0,1 0 0,-1 0 0,1-1 0,0 0 0,0 0 0,0 0 0,1-1 0,0 0 0,-1-1 0,1 0 0,1 0 0,-1-1 0,0 0 0,1 0 0,13 1 0,-3-2 0,-9 0 0,0-1 0,0 0 0,19-2 0,-27 1 0,1 1 0,-1-1 0,1 0 0,-1 0 0,1 0 0,-1 0 0,0 0 0,0 0 0,1-1 0,-1 1 0,0-1 0,0 0 0,0 1 0,0-1 0,-1 0 0,1 0 0,0 0 0,-1 0 0,2-4 0,2-4-1,-1 0 0,0-1 0,0 1 0,-1-1-1,0 0 1,-1-1 0,1-14 0,-4-84-20,0 79 20,4-61 0,-2 88 2,0 1 0,0 0 0,0 0-1,0 1 1,0-1 0,1 0 0,0 0 0,-1 0 0,1 1-1,0-1 1,0 1 0,0 0 0,1-1 0,-1 1 0,1 0 0,-1 0-1,1 1 1,0-1 0,-1 0 0,1 1 0,0 0 0,0 0 0,0 0-1,0 0 1,0 0 0,0 0 0,0 1 0,1-1 0,3 1-1,1-1-2,0 1 0,0-1 0,0 2 0,0-1 0,0 1 0,-1 0 0,1 1-1,0 0 1,0 0 0,-1 0 0,10 5 0,-11-3 1,0 0 1,0 1-1,0-1 1,-1 1-1,1 0 1,-1 1-1,0-1 1,0 1-1,-1 0 1,0 0-1,0 0 1,-1 1-1,1-1 1,3 13-1,-5-13 1,0 0-1,-1-1 1,1 1-1,-1 0 1,-1 0 0,1 0-1,-1 0 1,0 0-1,-1 0 1,1 0 0,-1 0-1,0 0 1,-1-1-1,1 1 1,-1 0 0,0-1-1,-1 1 1,1-1-1,-6 8 1,-29 31 0,25-32 0,2 0 0,-18 25 0,25-33 0,1 0 0,0 0 0,0 0 0,1 0-1,-1 1 1,1-1 0,0 0 0,0 1 0,0-1-1,0 1 1,1-1 0,0 1 0,0-1 0,0 1 0,1 4-1,0-7 1,-1 0-1,1 0 1,0-1-1,0 1 1,0 0-1,0 0 1,0 0-1,0-1 1,1 1-1,-1 0 0,0-1 1,1 1-1,-1-1 1,1 0-1,0 1 1,-1-1-1,1 0 1,0 0-1,0 0 1,0 0-1,0 0 1,0-1-1,0 1 1,0-1-1,2 1 0,8 1 2,-1 0-1,1-1 0,15 0 1,-18-1-2,15 1 3,-1 0-5,1 0 0,0-2 0,37-6 0,-54 5 3,1 0 1,0 0-1,-1-1 1,0 0-1,1 0 1,-1-1-1,0 0 1,-1 0-1,1-1 1,-1 0-1,0 0 1,0 0-1,0-1 1,8-11-1,-7 8 0,-1-1-1,0 0 1,-1-1-1,0 1 1,0-1 0,-1 0-1,-1 0 1,0-1-1,2-14 1,0-9-5,-2-62 1,-3 89 5,-1 0 0,1-1 0,-1 1 1,-1 0-1,0-1 0,0 1 0,-1 0 0,0 1 0,0-1 0,-5-7 1,7 12-2,-1 0 1,0 0-1,0 0 1,0 1 0,-1-1-1,1 1 1,-1-1-1,1 1 1,-1 0 0,0 0-1,1 0 1,-1 1-1,0-1 1,0 1 0,-1-1-1,1 1 1,0 0-1,0 0 1,-1 0 0,1 1-1,0-1 1,-1 1-1,1 0 1,-1 0 0,1 0-1,0 0 1,-7 2-1,8-1 0,0-1 1,-1 1-1,1 0 0,1 0 0,-1 0 0,0 1 0,0-1 0,0 0 1,0 1-1,1-1 0,-1 1 0,1 0 0,-1-1 0,1 1 0,0 0 0,0 0 1,0 0-1,0 0 0,0 0 0,0 0 0,0 0 0,1 0 0,-1 1 1,0 3-1,-1 8-1,0 0 1,0 25 0,2-30 0,-2 36-2,3-1-1,8 55 1,-7-83 1,1 0-1,1 0 1,1 0 0,0-1 0,2 1 0,-1-1 0,2-1 0,0 1-1,13 18 1,-17-29 0,-1 1 0,1-1 0,0 0 0,1 0 0,-1 0 0,1-1 0,0 0 0,-1 0-1,2 0 1,-1 0 0,0-1 0,7 3 0,-10-4 1,0-1 0,1 1 0,-1-1 1,0 1-1,1-1 0,-1 0 0,0 0 0,1 0 0,-1 0 0,0-1 0,1 1 0,-1-1 1,0 1-1,1-1 0,-1 0 0,0 0 0,0 0 0,0 0 0,0 0 0,0 0 1,0-1-1,0 1 0,0-1 0,0 1 0,-1-1 0,1 0 0,-1 1 0,1-1 0,-1 0 1,3-4-1,15-33 3,-2-1 0,-2 0 1,13-54-1,4-7-3,-25 82-1,-2 1 2,1 1 1,1 0-1,1 1 0,16-27 1,-22 40-1,0 0 0,0 1-1,0-1 1,0 0 0,1 1 0,-1-1 0,1 1 0,-1 0-1,1 0 1,0 0 0,0 0 0,0 0 0,0 1 0,1-1-1,-1 1 1,0 0 0,1 0 0,-1 0 0,0 1 0,1-1 0,-1 1-1,1-1 1,-1 1 0,1 0 0,-1 1 0,1-1 0,-1 1-1,1-1 1,-1 1 0,7 2 0,-7-1-1,0 0 0,-1-1 0,1 1 0,0 0 0,0 0 0,-1 1 0,1-1 0,-1 0 0,0 1 0,0 0 0,0-1 0,0 1 0,0 0 0,0 0 0,-1 0 0,1 0 0,0 4 0,3 8 0,-1-1 0,4 23 0,-8-36 0,5 30 0,-2 1 0,-1-1 0,-1 1 0,-7 58 0,5-82 0,-1 0 0,0-1 0,-1 0 0,1 1 0,-2-1 0,-5 10 0,4-7 0,0-1 0,1 1 0,-4 14 0,20-63-5,3 2 0,23-46 0,46-72-33,-78 144 33,39-62-52,-40 66 50,1 0-1,0 0 1,0 0 0,0 1-1,1 0 1,0 0 0,9-5 0,6 3 8,-22 8-1,1 0 1,-1 0-1,1 0 0,-1 0 1,1 1-1,-1-1 1,1 0-1,-1 0 0,1 0 1,-1 1-1,1-1 1,-1 0-1,1 0 0,-1 1 1,1-1-1,-1 0 0,0 1 1,1-1-1,-1 1 1,1-1-1,-1 0 0,0 1 1,1 0-1,0 3 2,0-1 0,0 1 0,0 0 0,-1-1 0,1 1 0,-1 0 0,-1 7 0,1-6-2,1 33 6,-3 0 1,-6 42-1,3-46-6,2 0 0,1 39 0,2-69 1,0 0 0,1 0 0,-1 0 0,1 0 0,0 0 0,0 0 0,0 0 0,1 0 0,-1-1 1,1 1-1,0 0 0,0-1 0,1 1 0,-1-1 0,1 0 0,-1 0 0,1 0 0,0 0 0,0 0 0,0-1 0,1 1 0,-1-1 0,0 0 0,1 0 0,0 0 1,5 2-1,1-1 2,0 0 0,1 0 0,-1-1 1,0 0-1,1-1 0,-1 0 0,1 0 1,-1-1-1,17-2 0,-24 0-3,1 1 1,0 0-1,0-1 0,-1 1 0,1-1 0,-1 0 0,0 0 0,1-1 0,-1 1 1,0-1-1,0 1 0,0-1 0,-1 0 0,1 0 0,-1 0 0,1-1 0,-1 1 1,0-1-1,-1 1 0,1-1 0,0 1 0,1-7 0,4-13 0,0 1 0,5-39 0,-10 47 0,13-108 37,-3-221 1,-12 321-17,1 196-21,-6 291-11,6-462-53,-1-1 1,0 0-1,-1 1 0,1-1 0,0 1 0,-1-1 0,1 0 1,-1 1-1,0-1 0,0 0 0,0 0 0,0 0 0,-2 4 1,-3-4-2987</inkml:trace>
</inkml:ink>
</file>

<file path=ppt/ink/ink15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2"/>
    </inkml:context>
    <inkml:brush xml:id="br0">
      <inkml:brushProperty name="width" value="0.05" units="cm"/>
      <inkml:brushProperty name="height" value="0.05" units="cm"/>
      <inkml:brushProperty name="color" value="#FFFFFF"/>
    </inkml:brush>
  </inkml:definitions>
  <inkml:trace contextRef="#ctx0" brushRef="#br0">1 22 27116,'29'0'5331,"14"0"-5219,12 0-48,-2 0-48,6-3-16,-17 0 0,-12 0-16,-21-9-768</inkml:trace>
</inkml:ink>
</file>

<file path=ppt/ink/ink15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2"/>
    </inkml:context>
    <inkml:brush xml:id="br0">
      <inkml:brushProperty name="width" value="0.05" units="cm"/>
      <inkml:brushProperty name="height" value="0.05" units="cm"/>
      <inkml:brushProperty name="color" value="#FFFFFF"/>
    </inkml:brush>
  </inkml:definitions>
  <inkml:trace contextRef="#ctx0" brushRef="#br0">117 19 32303,'-1'-1'14,"0"-1"0,0 1 1,1 0-1,-1 0 0,-1-1 1,1 1-1,0 0 0,0 0 0,0 0 1,-1 0-1,1 0 0,0 1 1,-1-1-1,1 0 0,-1 1 0,1-1 1,-1 1-1,1-1 0,-1 1 1,1 0-1,-1-1 0,1 1 0,-1 0 1,0 0-1,1 0 0,-1 0 1,1 1-1,-1-1 0,1 0 0,-1 1 1,1-1-1,-1 1 0,1-1 1,-3 2-1,1 0-17,-1 0 0,1 0 1,0 1-1,0-1 0,-1 1 0,2 0 1,-1 0-1,0 0 0,1 0 0,-1 0 1,1 1-1,-4 6 0,1 5 3,0 1 0,0 0 0,2 0 0,0 1 0,1-1 0,0 0 0,2 1 0,-1-1 0,5 30 0,-4-43 0,1 0 0,-1 0 0,1 0 0,-1 0 0,1 0 0,0 0 0,0 0 0,0 0 0,1 0 0,-1 0 0,1 0 0,-1-1 0,1 1 0,0-1 0,0 1 0,0-1 0,1 0 0,-1 0 0,0 0 0,1 0 0,0 0 0,-1 0 0,1-1 0,3 2 0,3 0 0,1 0 0,-1-2 0,0 1 0,1-1 0,-1 0 0,17-1 0,-23 0 0,1-1 0,-1 1 0,0-1 0,1 1 0,-1-1 0,0 0 0,0 0 0,0 0 0,0-1 0,0 1 0,0-1 0,0 1 0,0-1 0,-1 0 0,1 0 0,0 0 0,-1-1 0,0 1 0,0-1 0,1 1 0,-2-1 0,1 0 0,0 1 0,0-1 0,-1 0 0,0 0 0,2-4 0,1-5 0,-1 1 0,0-1 0,-1 1 0,0-1 0,-1 0 0,0-17 0,-2 23 0,1 0 0,-1 0 0,0 0 0,0 0 0,0 1 0,-1-1 0,0 0 0,0 0 0,0 1 0,-1-1 0,0 1 0,0 0 0,0 0 0,-1 0 0,0 0 0,-6-6 0,6 8 0,1 0 0,-1 0 0,0 0 0,0 0 0,0 1 0,-1 0 0,1 0 0,0 0 0,-1 0 0,0 1 0,1-1 0,-1 1 0,0 0 0,1 1 0,-1-1 0,0 1 0,0 0 0,0 0 0,1 1 0,-1-1 0,-5 2 0,8-1 0,0-1 0,1 1 0,-1-1 0,0 1 0,1 0 0,-1 0 0,0 0 0,1 0 0,0 0 0,-1 0 0,1 0 0,-1 1 0,1-1 0,0 0 0,0 1 0,0-1 0,0 1 0,0-1 0,-1 3 0,-8 34-14,9-33 9,-7 55-88</inkml:trace>
</inkml:ink>
</file>

<file path=ppt/ink/ink1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4"/>
    </inkml:context>
    <inkml:brush xml:id="br0">
      <inkml:brushProperty name="width" value="0.05" units="cm"/>
      <inkml:brushProperty name="height" value="0.05" units="cm"/>
      <inkml:brushProperty name="color" value="#FFFF00"/>
    </inkml:brush>
  </inkml:definitions>
  <inkml:trace contextRef="#ctx0" brushRef="#br0">174 65 32303,'0'-1'12,"0"0"1,0 0-1,0 0 1,0 0-1,0 0 0,0 0 1,0 0-1,0 0 1,0 0-1,-1 0 1,1 1-1,0-1 0,-1 0 1,1 0-1,-1 0 1,1 0-1,-1 1 1,1-1-1,-1 0 0,1 1 1,-1-1-1,0 0 1,1 1-1,-1-1 1,0 1-1,0-1 0,0 1 1,1-1-1,-2 0 1,-29 0-17,15 1 22,13 1-17,-1 0-1,1 0 1,0 0 0,-1 0 0,1 0 0,0 0 0,0 1 0,0 0 0,0-1 0,0 1 0,0 0 0,0 0 0,1 1 0,-1-1 0,1 1-1,0-1 1,-1 1 0,1 0 0,0 0 0,1 0 0,-1 0 0,-2 6 0,-4 7 2,2 1-1,0-1 1,-5 23 0,5-11-1,1 1-1,1 0 1,2 0 0,1 0 0,1 0 0,6 42 0,-5-62-2,1-1 0,1-1 0,-1 1 0,2 0 0,-1-1 0,1 1 0,0-1 0,0 0 0,1 0 0,0-1 0,0 1 0,0-1 0,1 0 0,0 0 0,1-1 0,-1 0 0,1 0 0,0-1 0,0 1 0,0-1 0,1-1 0,-1 0 0,1 0 0,0 0 0,0-1 0,0 0 0,0-1 0,0 1 0,0-2 0,14 1 0,-6-1-1,-12 1 2,0-1 1,-1 1-1,1-1 1,0 0-1,0-1 1,0 1-1,0 0 1,0-1-1,-1 0 1,1 0-1,0 0 1,-1-1-1,1 1 1,-1-1-1,1 0 1,-1 1-1,0-2 1,1 1-1,-1 0 1,0-1-1,3-3 1,-1 0-2,-1-1 0,1 0 0,-1 0 0,0-1 0,-1 1 0,0-1 0,0 0 0,-1 0 0,0 0 0,2-15 0,-1-8 0,-1-49 0,-3 50 0,1 11 0,-1 0 0,-1 0 0,-1 1 0,0-1 0,-1 1 0,-1 0 0,-1 0 0,-1 0 0,0 1 0,-2 0 0,1 0 0,-2 1 0,-21-27 0,29 40 0,-1 0 0,0 0-1,-1 0 1,1 0 0,-1 0 0,1 0-1,-1 1 1,0 0 0,0 0 0,0 0 0,0 0-1,0 1 1,0-1 0,0 1 0,-1 0-1,1 0 1,0 1 0,-1-1 0,1 1 0,-1 0-1,1 0 1,0 1 0,-8 0 0,10 0-2,0-1 1,1 1 0,-1 0-1,0-1 1,0 1 0,1 0 0,-1 0-1,1 0 1,-1 0 0,1 0-1,-1 1 1,1-1 0,-1 0-1,1 1 1,0-1 0,0 1 0,0-1-1,0 1 1,0-1 0,0 1-1,0 0 1,1 0 0,-1-1-1,0 1 1,1 2 0,-3 7-66,1 0 1,0 0-1,0 12 1,2-18 6,-1 40-1016</inkml:trace>
</inkml:ink>
</file>

<file path=ppt/ink/ink15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5"/>
    </inkml:context>
    <inkml:brush xml:id="br0">
      <inkml:brushProperty name="width" value="0.05" units="cm"/>
      <inkml:brushProperty name="height" value="0.05" units="cm"/>
      <inkml:brushProperty name="color" value="#FFFFFF"/>
    </inkml:brush>
  </inkml:definitions>
  <inkml:trace contextRef="#ctx0" brushRef="#br0">49 691 31118,'-5'-6'741,"4"5"-680,-1-1-1,1 1 1,0-1-1,0 1 1,-1 0-1,1 0 1,-1-1-1,1 1 1,-1 0-1,1 0 1,-1 1-1,0-1 1,1 0-1,-4 0 1,5 1-61,-1 0 0,0 0 0,1 1 0,-1-1 0,0 0 0,1 1 0,-1-1 0,0 1 0,1-1 0,-1 1 0,1-1 0,-1 1 0,1-1 0,-1 1 0,1-1 0,-1 1 0,1 0 0,0-1 0,-1 1 0,1 0 0,0 0 0,0-1 0,-1 1 0,1 0 0,0-1 0,0 1 0,0 1 0,-3 27 0,2-23 0,-1 30 0,2 61 0,0-96 0,0 0 0,0 0 0,0 0 0,0 1 0,1-1 0,-1 0 0,1 0 0,-1 0 0,0 0 0,1 0 0,0 0 0,-1 0 0,1 0 0,0 0 0,-1 0 0,1 0 0,0 0 0,0 0 0,0-1 0,0 1 0,0 0 0,0-1 0,0 1 0,0 0 0,0-1 0,0 1 0,0-1 0,0 0 0,0 1 0,1-1 0,-1 0 0,0 0 0,0 0 0,0 1 0,0-1 0,1 0 0,1-1 0,-1 1 0,1-1 0,0 1 0,-1-1 0,1 1 0,-1-1 0,1 0 0,-1 0 0,1 0 0,-1-1 0,1 1 0,-1-1 0,0 1 0,0-1 0,0 0 0,0 1 0,3-5 0,5-10 0,-1 0 0,0-1 0,-1 0 0,-1-1 0,9-35 0,16-98 0,-25 115 0,-2 7 0,20-89 0,-21 103 0,1 1 0,0 0 0,1 0 0,1 0 0,13-21 0,-19 33 0,1 0 0,-1 0 0,1 0 0,-1 0 0,1 0 0,-1 1 0,1-1 0,0 0 0,0 1 0,0-1 0,0 1 0,0 0 0,0 0 0,0 0 0,1 0 0,-1 0 0,0 0 0,1 0 0,-1 1 0,0-1 0,1 1 0,-1 0 0,1 0 0,-1 0 0,5 0 0,-7 1 0,1-1 0,-1 0 0,1 1 0,-1-1 0,0 1 0,1-1 0,-1 1 0,0-1 0,1 1 0,-1-1 0,0 1 0,0-1 0,1 1 0,-1-1 0,0 1 0,0-1 0,0 1 0,0 0 0,0-1 0,0 1 0,0-1 0,0 1 0,0 0 0,0-1 0,0 1 0,0-1 0,0 1 0,0-1 0,-1 1 0,1-1 0,0 1 0,-1 0 0,1 2 0,-1-1 0,0 0 0,0 1 0,0-1 0,0 0 0,0 0 0,0 0 0,0 0 0,-3 4 0,-10 6 0,0 1 0,1 1 0,1 0 0,0 0 0,1 1 0,1 1 0,0-1 0,1 2 0,1 0 0,0 0 0,2 0 0,0 1 0,0 0 0,2 0 0,-3 21 0,5-20 0,1 1 0,1-1 0,0 0 0,2 0 0,6 37 0,-6-49 0,0-1 0,0 0 0,1-1 0,0 1 0,0 0 0,0-1 0,0 0 0,1 1 0,0-1 0,0-1 0,0 1 0,1 0 0,0-1 0,-1 0 0,2 0 0,-1-1 0,0 1 0,1-1 0,-1 0 0,1-1 0,9 4 0,-9-4 0,1 0 0,-1 0 0,1-1 0,0 0 0,0 0 0,-1 0 0,1-1 0,0 0 0,0 0 0,0-1 0,8-1 0,-11 1 0,0-1 0,0 1 0,0-1 0,0 0 0,0 0 0,-1 0 0,1 0 0,-1-1 0,1 0 0,-1 1 0,0-1 0,0 0 0,0-1 0,-1 1 0,1 0 0,-1-1 0,1 0 0,1-5 0,4-8 0,-1-1 0,0 0 0,-2-1 0,6-34 0,2-77 0,0-3 0,-13 129 0,1 1 0,-1-1 0,1 1-1,0 0 1,0 0 0,0-1 0,0 1 0,0 0 0,1 0 0,-1 0-1,1 0 1,0 0 0,0 0 0,0 1 0,0-1 0,1 1-1,-1-1 1,1 1 0,-1 0 0,1 0 0,0 0 0,0 0 0,0 0-1,0 1 1,0-1 0,0 1 0,0 0 0,0 0 0,1 0 0,-1 1-1,0-1 1,1 1 0,-1-1 0,1 1 0,3 1 0,90-2-72,-109 1 73,-1 1 1,0 0 0,1 1-1,-1 0 1,1 1 0,-1 0-1,1 1 1,0 1 0,-21 10-1,27-11 0,0 0 0,0 0-1,0 1 1,1-1-1,-1 1 1,1 0 0,0 1-1,1-1 1,-1 1 0,1 0-1,0 0 1,1 0 0,-1 1-1,1-1 1,0 1-1,1 0 1,0 0 0,0 0-1,-1 11 1,0-2-1,2 0 0,0 0 0,0 0 0,2 1 0,0-1 0,4 19 0,-3-28 0,-1 0 0,2 0 0,-1 0 0,1-1 0,0 1 0,0-1 0,1 0 0,0 0 0,0 0 0,1-1 0,-1 1 0,1-1 0,0 0 0,1 0 0,-1-1 0,9 6 0,-5-5 1,-1 0 0,1-1 0,1 0 0,-1 0-1,1-1 1,-1 0 0,21 3 0,-2-4 3,43 0 1,-56-2-5,-10 0 0,0 0 0,0 0 0,0-1 0,0 0 0,0 0 0,0 0 0,0 0 0,-1-1 0,1 0 0,0 0 0,-1 0 0,1 0 0,-1-1 0,0 0 0,0 0 0,5-4 0,-4 2 0,-1 0 0,0 0 0,-1-1 0,0 1 0,1-1 0,-1 1 0,-1-1 0,1 0 0,-1 0 0,-1 0 0,1 0 0,1-13 0,1-8 0,-1-1 0,-2 0 0,-1 0 0,-4-33 0,3 47 0,-2 1 0,0-1 0,0 1 0,-1-1 0,-1 1 0,0 1 0,-1-1 0,0 1 0,-1 0 0,-11-15 0,16 23 0,-1 1 0,0-1 0,0 0 0,-1 1 0,1 0 0,-1 0 0,1 0 0,-1 0 0,0 0 0,0 1 0,-1 0 0,1 0 0,0 0 0,-1 0 0,1 1 0,-1-1 0,1 1 0,-1 0 0,0 1 0,1-1 0,-1 1 0,0 0 0,-6 1 0,9-1 0,1 0 0,-1 1 0,0-1 0,0 1 0,0-1 0,1 1 0,-1 0 0,0 0 0,1 0 0,-1 0 0,1 0 0,-1 0 0,1 0 0,-1 1 0,1-1 0,0 1 0,0-1 0,0 1 0,-1-1 0,2 1 0,-1-1 0,0 1 0,0 0 0,0-1 0,1 1 0,-1 0 0,1 0 0,-1 0 0,1 3 0,-2 8 0,0 0 0,1 0 0,2 17 0,-1-18 0,0 5-1,1 0 0,1 0 1,0 0-1,1 0 0,1-1 0,1 1 0,0-1 1,1 0-1,9 16 0,-10-22 0,1-1 1,0 0-1,0 0 1,1 0-1,0-1 1,0 0-1,1 0 1,0-1-1,1 0 1,0 0-1,0-1 1,0 0-1,1-1 1,0 0-1,14 5 1,-11-7 0,-1 0 0,1-1 0,0 0 0,0-2 0,0 1 0,-1-1 0,16-3 0,-23 2 0,-1 0 0,0 0 0,0 0 0,0-1 0,0 0 0,0 0 0,-1 0 0,1 0 0,0 0 0,-1-1 0,0 0 0,1 0 0,-1 0 0,0 0 0,0 0 0,-1 0 0,1-1 0,-1 0 0,0 1 0,0-1 0,2-4 0,3-8 0,0 1 0,-2-1 0,0 0 0,4-22 0,0-14 4,3-99-1,-14-55 6,1 174-9,1 21 0,-3-31 0,3 40 0,0 0 0,-1 0 0,1 0 0,-1 0 0,1 0 0,-1 0 0,0 0 0,0 1 0,0-1 0,0 0 0,0 0 0,0 1 0,0-1 0,-1 1 0,1-1 0,-2-1 0,-4 4 0,4 12 0,-1 179 0,5-116 0,0-18 0,3 0 0,3 0 0,2-1 0,2 0 0,22 62 0,-32-115 0,1 0 0,-1 0 0,1 1 0,0-1 0,0 0 0,0-1 0,0 1 0,1 0 0,0-1 0,4 6 0,-4-7 0,-1-1 0,1 1 0,0-1 0,-1 1 0,1-1 0,0 0 0,0 0 0,0-1 0,0 1 0,0 0 0,0-1 0,0 0 0,0 0 0,0 0 0,0 0 0,3 0 0,-4-1 0,0 1 0,0-1 0,0 0 0,0 1 0,0-1 0,0 0 0,0 0 0,0 0 0,0 0 0,-1-1 0,1 1 0,0 0 0,-1-1 0,1 1 0,-1-1 0,1 0 0,-1 1 0,0-1 0,0 0 0,0 0 0,0 0 0,0 0 0,1-2 0,3-8 0,-1 0 0,5-24 0,-9 33 0,7-35 0,2-68 0,-9 77 0,2 1 0,1 0 0,2 0 0,14-51 0,-18 76 0,0 0 0,0 0 1,1 0-1,-1 0 0,1 0 0,0 0 1,0 0-1,0 0 0,0 1 0,0-1 0,1 1 1,-1-1-1,4-1 0,-2 2-4,0 0 0,0 0-1,0 1 1,0-1 0,0 1 0,0 0-1,0 1 1,1-1 0,-1 1-1,0 0 1,5 0 0,-16 1 6,1 1 1,-1 0-1,1 1 0,0-1 0,-1 1 1,-8 6-1,10-5 0,0 0-1,0 0 1,1 1 0,-1-1 0,1 1-1,0 0 1,0 0 0,1 1-1,0-1 1,-1 1 0,2 0-1,-1 0 1,1 0 0,0 0 0,0 0-1,1 0 1,-2 9 0,0 14-2,0-1 0,3 47 1,1-39-1,-1-30 0,0 1 0,1-1 0,0 0 0,0 1 0,0-1 0,1 0 0,0 0 0,0 0 0,0 0 0,1 0 0,0 0 0,0-1 0,0 1 0,1-1 0,8 9 0,-7-9 0,1 0 0,0 0 0,1 0 0,-1-1 0,1 0 0,0 0 0,0-1 0,0 0 0,0 0 0,1 0 0,-1-1 0,14 2 0,-9-2 1,0 0 0,0-1 0,0 0-1,0-1 1,18-2 0,-27 1 0,0 1 0,0-1 0,0 1 0,0-1 0,0 0 0,-1 0 0,1-1 0,0 1 0,-1 0 0,1-1 0,0 0 0,-1 1 0,0-1 0,1 0 0,-1 0 0,0 0 0,0-1 0,0 1 0,0 0 0,-1-1 0,1 0 0,-1 1 0,1-1 0,-1 0 0,0 1 0,2-7 0,0-16-1,0 0 0,-1 0 0,-1 0 0,-2-1 0,-5-40 0,2 43 0,-1 1 0,-1 0 0,-1 0 0,-1 1 0,-1 0 0,0 0 0,-2 1 0,0 0 0,-2 1 0,-18-23 0,29 40-1,0-1 1,0 1-1,0 0 1,-1 0-1,1 1 0,0-1 1,-1 0-1,1 1 1,-1 0-1,1-1 0,-1 1 1,0 0-1,-4-1 1,6 2-1,0 0 0,0 0 1,-1 0-1,1 0 0,0 0 0,-1 0 1,1 0-1,0 1 0,0-1 1,0 0-1,-1 1 0,1-1 0,0 1 1,0-1-1,0 1 0,0-1 0,0 1 1,0 0-1,0 0 0,0-1 1,0 1-1,0 0 0,0 0 0,0 0 1,0 0-1,1 0 0,-1 0 1,0 0-1,1 0 0,-1 1 0,1-1 1,-1 2-1,-3 14 1,1-1 0,1 1-1,0 0 1,2-1 0,0 1 0,3 26 0,-2-29-2,-1-5-3,1 0-1,1 1 0,0-1 0,0 0 1,1 0-1,0 0 0,0-1 0,1 1 0,0-1 1,1 0-1,0 0 0,9 12 0,-9-15 4,-1 0-1,1-1 1,0 1-1,0-1 1,0 0-1,1 0 1,-1-1-1,1 1 1,0-1-1,0-1 1,0 1-1,0-1 1,1 0-1,-1 0 1,1-1-1,-1 0 1,1 0-1,8 0 1,-12-1 4,1 0 0,-1 0 0,1 0 0,-1-1 0,1 1 0,-1-1 0,1 0 0,-1 0 0,1 0 0,-1 0 0,0-1 0,0 1 0,6-5 0,-6 3 1,1 0 0,-1-1 0,0 0 0,0 0 0,-1 0 0,1 0 0,-1 0 0,0-1 0,4-8 0,2-12 12,9-39 0,-15 48-14,2 1-1,0 0 1,0 1-1,1-1 1,1 1-1,1 0 1,0 0-1,9-13 1,-12 23-2,-1 1 0,0 0 1,1 0-1,0 0 0,0 0 0,0 0 1,0 1-1,0-1 0,1 1 0,-1 1 1,1-1-1,-1 0 0,1 1 0,0 0 1,-1 0-1,1 0 0,0 1 0,0 0 0,-1 0 1,10 1-1,-13-1 1,0 0 0,0 0 0,0 0-1,0 1 1,0-1 0,0 1 0,0-1 0,0 0 0,-1 1 0,1-1 0,0 1 0,0 0-1,0-1 1,-1 1 0,1 0 0,0-1 0,-1 1 0,1 0 0,0 0 0,-1 0-1,1-1 1,-1 1 0,1 0 0,-1 0 0,0 0 0,1 0 0,-1 0 0,0 0-1,0 0 1,0 1 0,4 37-7,-4-30 5,0 36 5,-1 1 0,-3-1 1,-12 58-1,14-94-2,1 1-1,-1 1 1,2-1 0,-1 0-1,1 0 1,2 11 0,-2-19-1,1 1 0,-1 0 1,1-1-1,0 1 0,0-1 1,0 1-1,0-1 0,0 1 1,1-1-1,-1 0 0,1 1 1,-1-1-1,1 0 0,0 0 1,0 0-1,0 0 0,0-1 1,0 1-1,0 0 0,1-1 1,-1 0-1,0 1 0,1-1 1,-1 0-1,6 1 0,8 1 1,1-1-1,0 0 1,-1-2-1,29-1 1,-27 0-1,-13 0 0,0 1 1,-1-2-1,1 1 0,0 0 1,0-1-1,-1 0 0,1 0 1,-1 0-1,0-1 0,1 1 0,-1-1 1,0 0-1,-1-1 0,1 1 1,0 0-1,-1-1 0,0 0 1,0 0-1,0 0 0,0 0 1,-1 0-1,1-1 0,-1 1 1,1-6-1,5-9 2,-1 0-1,-1-1 1,-1 1-1,4-34 1,-2-21 4,-3-95-1,-4 135-3,3 20 1,2 17-3,-5-2 0,8 8 0,-1 0 0,0 1 0,-1 0 0,0 0 0,-1 0 0,0 1 0,5 12 0,-1 0 0,3 2 0,-2 0 0,0 1 0,-2 1 0,-1-1 0,-1 1 0,-2 0 0,0 1 0,-2-1 0,-1 0 0,-3 37 0,1-60 2,0 1 0,0-1 0,-1 0 0,0 0 0,0 0-1,0 0 1,0 0 0,-1 0 0,1 0 0,-1-1 0,0 1 0,0-1 0,0 0 0,-1 0 0,1 0 0,-1 0 0,1-1-1,-1 1 1,-5 2 0,4-3-7,1 1 1,-1-1-1,0 0 0,1-1 0,-1 1 0,0-1 1,0 0-1,0 0 0,0 0 0,0-1 1,0 0-1,0 0 0,0 0 0,0 0 0,0-1 1,0 0-1,-7-2 0,-2-7-267</inkml:trace>
</inkml:ink>
</file>

<file path=ppt/ink/ink15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6"/>
    </inkml:context>
    <inkml:brush xml:id="br0">
      <inkml:brushProperty name="width" value="0.05" units="cm"/>
      <inkml:brushProperty name="height" value="0.05" units="cm"/>
      <inkml:brushProperty name="color" value="#FFFFFF"/>
    </inkml:brush>
  </inkml:definitions>
  <inkml:trace contextRef="#ctx0" brushRef="#br0">34 393 32543,'-2'0'11,"0"0"1,1-1 0,-1 1-1,0 0 1,1 1-1,-1-1 1,0 0 0,1 0-1,-1 1 1,1-1-1,-1 1 1,1 0-1,-1-1 1,-2 3 0,3-2-13,0 1 0,0-1 0,1 1 0,-1-1 0,0 1 0,1-1 0,-1 1 0,1 0 0,0-1 1,0 1-1,0 0 0,-1-1 0,1 1 0,1 3 0,-1 5 1,0-5 0,-1 0 0,2 0 0,-1 0 0,1 0 0,1 8 0,-1-12 1,-1 1 0,1 0-1,0-1 1,0 1-1,0-1 1,0 0 0,0 1-1,0-1 1,0 0-1,0 1 1,1-1 0,-1 0-1,0 0 1,1 0 0,-1 0-1,1 0 1,-1-1-1,1 1 1,0 0 0,1 0-1,4 2 2,1-1 0,0 0 0,0-1 0,0 1 0,0-2-1,15 1 1,-21-1-1,1 0-1,0 0 0,-1 0 0,1-1 0,-1 1 1,1-1-1,-1 0 0,1 0 0,-1 0 1,1 0-1,-1 0 0,0 0 0,0 0 0,0-1 1,1 1-1,-1-1 0,-1 0 0,1 0 1,0 0-1,0 0 0,-1 0 0,1 0 1,-1 0-1,3-5 0,1-12 5,0-1 0,-1 0 0,-1 0 0,-1 0 0,-1-1 0,-3-34 0,1 15-8,-2-182 3,3 248 0,7 172 0,-4-170 0,1 0 0,1-1 0,2 1 0,1-1 0,14 32 0,-21-56 0,1 1 0,0-1 0,0 0 0,1 0 0,-1 0 0,1 0 0,-1 0 0,1-1 0,0 1 0,0-1 0,0 1 0,6 2 0,-7-4 0,-1 0 0,1 0 0,0 0 0,0-1 0,-1 1 0,1-1 0,0 1 0,0-1 0,0 0 0,0 0 0,0 0 0,0 0 0,0 0 0,-1 0 0,1 0 0,0-1 0,0 1 0,0-1 0,0 1 0,-1-1 0,1 0 0,0 0 0,0 0 0,-1 0 0,1 0 0,-1 0 0,1 0 0,1-2 0,2-3 0,0 0 0,0-1 0,-1 1 0,0-1 0,-1 0 0,1 0 0,-1 0 0,-1 0 0,4-14 0,13-76 0,-16 72 0,-2 23 0,6-47 0,2-1 0,22-64 0,-30 113 0,-1 0 0,0 0 0,1 0 0,-1 0 0,1 0 0,-1 0 0,1 0 0,0 0 0,-1 0 0,1 0 0,0 0 0,0 0 0,0 0 0,-1 1 0,3-2 0,-3 2 0,1 0 0,0 0 0,-1 0 0,1 1 0,-1-1 0,1 0 0,-1 0 0,1 1 0,-1-1 0,1 0 0,-1 1 0,1-1 0,-1 0 0,1 1 0,-1-1 0,1 1 0,-1-1 0,0 0 0,1 1 0,-1-1 0,0 1 0,0 0 0,1-1 0,-1 1 0,0-1 0,0 1 0,0-1 0,1 1 0,-1-1 0,0 1 0,0 0 0,0-1 0,0 1 0,0-1 0,0 2 0,10 53 0,5 66 0,-1 0 0,-13-115 0,-1-5 0,0 0 0,0 0 0,0 1 0,0-1 0,0 0 0,0 0 0,1 0 0,-1 0 0,1 0 0,-1 0 0,0 0 0,1 0 0,0 0 0,-1 0 0,2 1 0,-2-1 0,1-1 0,-1 1 0,0-1 0,1 0 0,-1 1 0,1-1 0,-1 0 0,0 1 0,1-1 0,-1 0 0,1 0 0,-1 0 0,1 1 0,-1-1 0,1 0 0,-1 0 0,1 0 0,-1 0 0,1 0 0,-1 0 0,1 0 0,-1 0 0,1 0 0,-1 0 0,1 0 0,-1 0 0,1 0 0,-1 0 0,1 0 0,-1-1 0,0 1 0,1 0 0,-1 0 0,1 0 0,-1-1 0,1 1 0,-1 0 0,0-1 0,1 1 0,-1 0 0,0-1 0,1 1 0,-1-1 0,0 1 0,1 0 0,-1-2 0,13-23 0,-1-2 0,15-50 0,3-6 0,-19 57 0,1 0 0,1 1 0,1 1 0,28-37 0,-41 60 0,0-1 0,0 1 0,0 0 0,0-1 0,0 1 0,1 0 0,-1 0 0,0 0 0,1 0 0,-1 0 0,1 0 0,-1 0 0,1 0 0,-1 1 0,1-1 0,0 0 0,3 0 0,-4 1 0,0 1 0,0-1 0,0 0 0,0 1 0,0-1 0,0 0 0,0 1 0,0-1 0,-1 1 0,1-1 0,0 1 0,0 0 0,0-1 0,-1 1 0,1 0 0,0 0 0,-1-1 0,1 1 0,0 0 0,-1 0 0,1 0 0,0 1 0,3 8 0,-1 0 0,0 0 0,0 0 0,2 18 0,-3-19 0,19 157 0,-3-15 0,-14-102-96</inkml:trace>
</inkml:ink>
</file>

<file path=ppt/ink/ink15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7"/>
    </inkml:context>
    <inkml:brush xml:id="br0">
      <inkml:brushProperty name="width" value="0.05" units="cm"/>
      <inkml:brushProperty name="height" value="0.05" units="cm"/>
      <inkml:brushProperty name="color" value="#FFFFFF"/>
    </inkml:brush>
  </inkml:definitions>
  <inkml:trace contextRef="#ctx0" brushRef="#br0">161 18 32271,'-7'0'55,"-3"-1"-9,1 1 1,-1 1 0,0-1-1,1 2 1,-16 3-1,22-4-44,0 0-1,1 1 1,-1-1-1,0 1 1,1-1-1,-1 1 1,1 0-1,-1 0 1,1 0-1,0 1 1,0-1-1,0 0 1,0 1-1,0 0 0,1-1 1,-1 1-1,1 0 1,0 0-1,0 0 1,-2 5-1,1-2 1,0 0 0,1 1-1,0-1 1,0 0 0,0 1 0,1-1-1,0 1 1,0-1 0,0 1 0,1-1-1,0 1 1,2 5 0,-2-8-1,1-1 0,-1 1 0,1-1 1,0 1-1,0-1 0,0 0 0,0 0 0,1 0 1,-1 0-1,1-1 0,-1 1 0,1-1 1,0 1-1,0-1 0,1 0 0,-1 0 0,0 0 1,1-1-1,-1 1 0,7 1 0,3 0 3,0-1 0,0 0-1,0-1 1,27-1 0,-23 0-4,-15 0 1,0 0-1,1-1 1,-1 1 0,0 0 0,0-1-1,0 1 1,0-1 0,1 0-1,-1 1 1,0-1 0,0 0 0,0-1-1,-1 1 1,1 0 0,0 0-1,0-1 1,-1 1 0,1-1 0,-1 1-1,1-1 1,-1 0 0,0 0-1,1 0 1,-1 1 0,0-1 0,0 0-1,0 0 1,-1 0 0,1-1-1,0 1 1,-1 0 0,1-4-1,1-6 2,-1-1 0,-1 1 0,1-1 0,-4-18 0,3 26-3,-1 1 2,1 0 0,-1 0 0,0 0 1,-1 0-1,1 0 0,-1 0 0,0 0 0,0 0 0,0 1 0,0-1 0,-1 1 1,1-1-1,-1 1 0,0 0 0,0 0 0,0 0 0,0 0 0,-1 1 0,1 0 1,-1-1-1,0 1 0,1 0 0,-1 1 0,0-1 0,0 1 0,-8-2 0,-4-2-6,-1 2 0,1 0 0,-1 1 0,0 1 0,-24 1 0,38 0-4,0 0 0,1 0 0,-1 1 0,1-1-1,-1 0 1,1 1 0,-1 0 0,1-1 0,-1 1 0,1 0 0,-3 2 0,2-1-37,1 0 1,0 1-1,0-1 0,0 1 1,0-1-1,1 1 1,-1 0-1,-1 4 1,3-7 36</inkml:trace>
</inkml:ink>
</file>

<file path=ppt/ink/ink15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2"/>
    </inkml:context>
    <inkml:brush xml:id="br0">
      <inkml:brushProperty name="width" value="0.05" units="cm"/>
      <inkml:brushProperty name="height" value="0.05" units="cm"/>
      <inkml:brushProperty name="color" value="#FFFFFF"/>
    </inkml:brush>
  </inkml:definitions>
  <inkml:trace contextRef="#ctx0" brushRef="#br0">36 495 31951,'0'0'581,"-3"5"-399,-2 14-178,0-1 0,2 1 0,0 0 1,0 36-1,3-54-4,0 0 0,1 0 0,0 1 0,-1-1 0,1 0 0,0 0 0,0 0 0,0 0 0,0 0 0,0 0 0,0 0 0,0 0 0,0 0 0,0 0 0,0-1 0,0 1 0,0 0 0,1-1 0,-1 1 0,0-1 0,0 1 0,1-1 0,-1 0 0,0 1 0,1-1 0,-1 0 0,1 0 0,-1 0 0,0 0 0,3-1 0,1 2 0,0-1 0,0 0 0,-1 0 0,1-1 0,0 1 0,0-1 0,0 0 0,6-3 0,-6 1 2,0 0-1,-1 0 1,1-1-1,-1 0 1,0 0-1,0 0 1,0 0-1,-1-1 1,0 1-1,0-1 1,0 0-1,0 0 1,-1 0-1,1-1 1,-1 1-1,-1 0 1,1-1 0,-1 1-1,1-9 1,2-13-2,-1-1 1,-1-46-1,-2 60 0,-1-87 0,-17-127 0,10 155 0,8 137 0,9 408 0,-7-61 0,-5-382 0,-1-1 0,-1 1 0,-2-1 0,-1-1 0,-1 1 0,-1-2 0,-21 39 0,11-35 0,19-29 0,0 1 0,0-1 0,-1 1 0,1-1 0,0 0 0,-1 0 0,1 1 0,-1-1 0,1 0 0,-1 0 0,0 0 0,1-1 0,-1 1 0,0 0 0,0-1 0,-2 1 0,0-7 0,-3-36-8,1 0-1,2 0 1,2-45 0,1 48 9,-2-27-1,1-59 0,2 121-1,1 1 1,0 0-1,0-1 1,0 1-1,0 0 0,1 0 1,-1 0-1,1 0 0,0 0 1,0 0-1,0 0 1,0 0-1,0 1 0,1-1 1,-1 1-1,1 0 1,-1-1-1,1 1 0,0 0 1,6-2-1,7-5-3,0 1-1,31-9 1,-30 11 1,25-8 2,-14 5 0,0-1 0,-1-1 0,28-15 1,-49 22 1,0 1 0,0-1 0,-1 0 0,1 0 0,-1-1 0,0 1 0,0-1 0,-1 0 0,1-1 0,-1 1 0,0-1 0,-1 0 0,1 0 0,-1 0 0,0 0 0,-1 0 1,1-1-1,1-11 0,0-27 5,-3-75 0,-1 84-5,-1 87-1,0-3 0,7 64 0,-5-98 0,2 0 0,-1 0 0,2 0 0,0-1 0,1 1 0,0-1 0,1 0 0,0-1 0,10 16 0,-11-23 0,-1 0 0,1 0 0,0 0 0,0-1 0,1 0 0,-1 0 0,1 0 0,0-1 0,0 1 0,0-2 0,0 1 0,1-1 0,-1 1 0,9 0 0,-11-2 0,0 0 0,0 0 0,0-1 0,0 1 0,0-1 0,0 0 0,0 0 0,0-1 0,0 1 0,0-1 0,0 0 0,0 0 0,0 0 0,0 0 0,0-1 0,-1 1 0,1-1 0,-1 0 0,1 0 0,-1-1 0,0 1 0,0-1 0,0 0 0,5-4 0,-3-2 0,1 0 0,-2 0 0,1-1 0,-1 1 0,-1-1 0,0 0-1,0 0 1,-1 0 0,2-18 0,-1-10 5,-3-49 0,-1 39 13,3 11-13,-1 27-5,-1 0 0,0 0 0,0 0 0,-2-13 0,62 287-32,-58-258 32,-1 0 0,1 0 0,0 0 0,0 0 0,0-1 0,1 1 0,0-1 0,0 0 0,6 8 0,-8-12 0,1 1 0,0-1 0,0 1 0,0-1 0,0 1 0,0-1 0,0 0 0,0 0 0,0 0 0,1 0 0,-1-1 0,0 1 0,0-1 0,1 1 0,-1-1 0,1 0 0,-1 0 0,0 0 0,1 0 0,-1 0 0,0 0 0,1-1 0,-1 1 0,0-1 0,1 1 0,-1-1 0,3-2 0,0 1 0,0-1 0,-1 0 0,1 0 0,-1 0 0,0 0 0,0-1 0,0 0 0,-1 0 0,1 0 0,-1 0 0,0 0 0,0-1 0,0 1 0,-1-1 0,1 0 0,-1 0 0,0 0 0,1-6 0,3-9 0,-1 0 0,-1-1 0,2-30 0,-1-184 0,-6 159 0,1 73 0,1-3 4,-1 0-1,0-1 1,-1 1 0,0 0 0,0-1 0,-3-10 0,4 17-4,0 0 0,0-1 0,0 1 0,0 0 0,0-1 1,0 1-1,-1 0 0,1 0 0,0-1 0,0 1 0,0 0 1,0-1-1,-1 1 0,1 0 0,0 0 0,0 0 0,-1-1 1,1 1-1,0 0 0,0 0 0,-1 0 0,1 0 0,0-1 1,-1 1-1,1 0 0,0 0 0,-1 0 0,1 0 0,0 0 1,-1 0-1,1 0 0,0 0 0,0 0 0,-1 0 0,0 0 0,1 1 0,-1-1 0,1 1 0,-1-1 0,1 1 0,-1-1 0,1 1 0,-1-1 0,1 1 0,-1 0 0,1-1 0,0 1 0,-1 0 0,1-1 0,0 1 0,-1 0 0,1-1 0,0 1 0,0 0 0,0 1 0,-4 33-5,3 69-1,2-50-10,0-22 15,0-1-1,3 1 1,7 31 0,-8-47 1,1 0 0,2 0 0,-1 0 0,2-1 0,0 0 0,0-1 0,16 23 0,-20-33 0,1 0 0,-1-1 0,1 1 0,0-1 0,0 0 0,0 0 0,0 0 0,1-1 0,-1 0 0,1 1 0,-1-2 0,1 1 0,0 0 0,7 0 0,-9-1 0,1 0 0,0-1 0,-1 1 0,1-1 0,0 0 0,0-1 0,-1 1 0,1 0 0,0-1 0,-1 0 0,1 0 0,-1 0 0,1 0 0,-1-1 0,1 0 0,-1 1 0,0-1 0,0 0 0,6-5 0,-4 1 0,1 0 0,-2-1 0,1 1 0,0-1 0,-1 0 0,-1 0 0,1-1 0,4-13 0,-1-4 0,7-41 0,-6-4 0,-3 0 0,-6-97 0,0 133 0,0 24-2,2 2 6,-1-1-1,0 0 0,-1 0 1,0 1-1,0-1 1,-1 1-1,0-1 0,-1 1 1,-6-16-1,8 24-3,1 0 0,0-1 0,0 1 0,0 0 0,0-1 0,-1 1 0,1 0 0,0 0 0,0-1 0,-1 1 0,1 0 0,0 0 0,0-1 0,-1 1 0,1 0 0,0 0 0,-1 0 0,1-1 0,0 1 0,-1 0 0,1 0 0,0 0 0,-1 0 0,1 0 0,-1 0 0,1 0 0,0 0 0,-1 0 0,1 0 0,0 0 0,-1 0 0,0 0 0,1 1 0,-1 0 0,1-1 0,-1 1 0,1 0 0,-1-1 0,1 1 0,-1 0 0,1 0 0,0-1 0,-1 1 0,1 0 0,0 0 0,0-1 0,0 1 0,0 0 0,0 0 0,0 0 0,0 0 0,0 0 0,4 403 0,2-259 0,-6-136-12,4 46 39,-3-51-43,0-1 1,-1 0-1,1 0 1,0 0-1,1 0 1,-1 1-1,1-1 1,-1-1-1,1 1 0,0 0 1,0 0-1,0-1 1,4 5-1,11 2-677</inkml:trace>
</inkml:ink>
</file>

<file path=ppt/ink/ink15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3"/>
    </inkml:context>
    <inkml:brush xml:id="br0">
      <inkml:brushProperty name="width" value="0.05" units="cm"/>
      <inkml:brushProperty name="height" value="0.05" units="cm"/>
      <inkml:brushProperty name="color" value="#FFFFFF"/>
    </inkml:brush>
  </inkml:definitions>
  <inkml:trace contextRef="#ctx0" brushRef="#br0">190 246 32431,'1'-7'58,"-1"-13"93,0 19-149,0 1 1,0-1-1,0 1 0,0-1 1,0 1-1,0 0 0,-1-1 1,1 1-1,0-1 0,0 1 1,0-1-1,-1 1 0,1-1 1,0 1-1,-1 0 0,1-1 1,0 1-1,-1 0 0,1-1 1,0 1-1,-1 0 0,1-1 0,-1 1 1,1 0-1,0 0 0,-1 0 1,1-1-1,-1 1 0,1 0 1,-1 0-1,1 0 0,-1 0 1,0 0-1,-3-1-2,-1 1 0,1 0 0,-1 0 0,1 1 0,-1-1 0,1 1 0,0 0 0,-1 0 0,1 0 0,0 1 0,0-1 0,0 1 0,0 0 0,0 0 0,0 1 0,1-1 0,-1 1 0,1 0 0,-1 0 0,1 0 0,0 0 0,0 0 0,1 1 0,-5 6 0,-3 6 1,1 1 0,0 0 0,1 0 0,1 1 0,0 0 0,2 0 1,-5 24-1,4-2 0,1-1 1,1 59-1,4-90-2,0 0-1,1-1 1,0 1 0,0-1-1,0 1 1,1-1-1,0 1 1,1-1-1,-1 0 1,1 0-1,1 0 1,5 9 0,-5-11-1,-1-1 1,1 0 0,0-1 0,0 1-1,0-1 1,1 1 0,-1-1 0,1-1-1,0 1 1,0-1 0,0 1-1,0-2 1,0 1 0,0 0 0,0-1-1,1 0 1,-1 0 0,9 0 0,-4 0 0,1-1 0,-1 0 0,16-1 0,-22 0 1,-1 0 0,1 0 0,-1 0 0,1 0 1,-1-1-1,0 1 0,1-1 0,-1 0 0,0 0 0,0 0 0,0 0 0,-1 0 0,6-6 0,-1 0 0,0-1 0,-1 0 0,0 0 0,-1 0 0,0-1 0,0 0 0,-1 0 0,0 0 0,4-20 0,-2-5 0,4-61 0,-9 72 0,0 0 0,2 0 0,1 0 0,1 0 0,10-27 0,-14 47 0,1 1-1,0-1 1,-1 0 0,1 1-1,1 0 1,-1-1-1,0 1 1,1 0 0,0 0-1,-1 0 1,1 1 0,0-1-1,1 1 1,-1-1 0,0 1-1,1 0 1,-1 1-1,8-4 1,0 2-2,0 1 0,0 1 1,0 0-1,0 0 0,15 1 0,-19 0 1,-7 0 0,1 0 0,-1 0-1,1 0 1,-1 0 0,1 0 0,-1 1-1,0-1 1,1 0 0,-1 0 0,1 0-1,-1 0 1,0 1 0,1-1 0,-1 0-1,0 0 1,1 1 0,-1-1-1,0 0 1,1 1 0,-1-1 0,0 0-1,0 1 1,1-1 0,-1 0 0,0 1-1,0-1 1,0 1 0,1-1-1,-1 0 1,0 1 0,0-1 0,0 1-1,0-1 1,0 1 0,0-1 0,0 0-1,0 1 1,0-1 0,0 1 0,0-1-1,0 1 1,0-1 0,-1 0-1,1 1 1,0-1 0,0 1 0,-1 0 0,1 0 0,0 0 0,-1 1 0,1-1 1,-1 0-1,1 0 0,-1 0 0,0 0 0,0 0 1,1 0-1,-1-1 0,0 1 0,0 0 1,0 0-1,0 0 0,0-1 0,0 1 0,-1 0 1,-13 4 10,1 0 1,1 0 0,-1 2 0,-17 9 0,25-11-8,0 0 0,0 0 1,0 0-1,1 0 0,0 1 1,0 0-1,0 0 0,1 1 1,0-1-1,-6 14 0,3-3-2,1 1-1,0-1 1,1 1 0,1 0-1,-3 33 1,5-11-2,4 66 1,-2-101 0,0 0 0,1-1 0,0 1 0,0-1 0,0 1 0,0 0 0,1-1 0,0 0 0,0 1 0,0-1 0,0 0 0,1 0 0,-1 0 0,1-1 0,0 1 0,0-1 0,1 1 0,-1-1 0,1 0 0,-1 0 0,1 0 0,0-1 0,0 0 0,0 1 0,1-1 0,-1-1 0,6 3 0,7 0 0,0 0 0,0-1 0,0-1 0,0-1 0,1 0 0,18-2 0,-31 1 0,0-1 1,-1 1-1,1-1 0,-1 0 1,1 0-1,-1 0 0,1-1 0,-1 1 1,0-1-1,0 0 0,0 0 1,0-1-1,0 1 0,0-1 1,6-5-1,-6 3 1,0 0 0,0-1 0,0 1 0,-1 0 0,0-1 0,0 0 0,0 0 0,-1 0 0,0 0 0,2-8 0,0-9 2,-1-1-1,-1 1 1,-1-1 0,-2 0-1,-2-27 1,0 33-3,1 1 0,-2-1 0,0 1 0,-1 0 0,-10-22 0,11 30 0,0 0 0,-1 0 0,0 0 0,0 1 0,-1 0 0,0 0 0,-1 1 0,1-1 0,-1 1 0,-1 1 0,-9-8 0,13 12 0,0 0 0,0 0 0,0 1 0,-1-1 0,1 1 0,0 0 0,-1 0 0,1 1 0,-1-1 0,1 1 0,-6 0 0,9 0 0,0 0 0,0 0 0,0 0 0,0 1 0,0-1 0,1 0 0,-1 0 0,0 0 0,0 1 0,0-1 0,0 0 0,1 1 0,-1-1 0,0 1 0,0-1 0,1 1 0,-1-1 0,0 1 0,1-1 0,-1 1 0,0 0 0,1-1 0,-1 1 0,1 0 0,-1 0 0,1 0 0,-1 0 0,-4 26 0,5-19 0,-2 14-4,1 0 1,1 0-1,1 0 0,2 0 1,0 0-1,1-1 0,1 1 1,0-1-1,14 30 0,-15-41 2,1 0 0,0 0 0,1 0 1,0-1-1,1 1 0,0-2 0,0 1 0,1-1 0,0 0 0,0 0 0,1-1 0,0 0 0,0-1 0,1 0 0,0 0 0,0-1 0,0-1 0,0 1 0,1-2 1,16 5-1,-9-5 1,0 0 0,-1-2 0,28 1 0,-39-2 2,0-1 0,0 1 0,-1-1 1,1 0-1,0 0 0,-1-1 0,1 0 0,0 0 0,-1 0 0,0 0 0,0-1 1,0 0-1,0 0 0,6-5 0,-3 0 2,-2-1 0,1 1 0,-1-1 0,-1 0 0,1-1 0,-2 1 0,1-1 0,-1 0 0,-1 0 0,0 0 0,0-1 0,2-18 0,-1-13 2,-2-82 1,-3 76-8,1 30 2,1-53 5,-3 0 1,-20-122-1,22 193-5,0 0 0,0 0 0,0 0 0,0 0 0,0 0 0,0 0 0,0 0 0,-1 0 0,1 0 0,0 0 0,0 0 0,0 0 0,0 0 0,0 0 0,0 0 0,0 0 0,0 0 0,-1 0 0,1 0 0,0 0 0,0 0 0,0 0 0,0 0 0,0 0 0,0 0 0,0 0 0,0 0 0,-1 0 0,1 0 0,0 0 0,0 0 0,0 0 0,0 0 0,0 0 1,0 0-1,0-1 0,0 1 0,0 0 0,0 0 0,0 0 0,0 0 0,-3 14-4,1 398-9,4-211 13,-2-189 0,-1-2 0,1 1 0,1-1 0,0 1 0,4 18 0,-4-27 0,-1 1 0,1 0 0,1-1 0,-1 0 0,0 1-1,0-1 1,1 0 0,-1 1 0,1-1 0,0 0 0,0 0 0,0 0 0,0 0 0,0-1-1,0 1 1,0-1 0,1 1 0,-1-1 0,0 0 0,1 1 0,-1-1 0,1 0-1,3 0 1,2 1-1,0 0-1,0-1 0,0-1 0,0 1 1,0-1-1,1 0 0,11-3 1,-15 3 0,-1-1 1,1-1 0,-1 1 0,0 0 0,1-1 0,-1 0-1,0 0 1,0 0 0,0-1 0,0 1 0,-1-1 0,1 0 0,-1 0-1,5-6 1,2-4-6,-1-1-1,0 0 0,-1-1 0,-1 0 1,0 0-1,6-23 0,20-101-26,-25 93 4,21-60 0,-29 103 18,1 1 0,0 0 0,0-1 0,0 1 0,0 0 0,0 0 1,1-1-1,-1 1 0,1 0 0,-1 0 0,1 1 0,0-1 0,0 0 1,0 0-1,0 1 0,0-1 0,0 1 0,0 0 0,0 0 0,1 0 0,-1 0 1,0 0-1,1 0 0,-1 0 0,1 1 0,-1-1 0,4 1 0,-11 0 24,0 1 0,0 0 0,0 0 0,0 1-1,0 0 1,0-1 0,0 2 0,1-1 0,-1 0-1,1 1 1,0 0 0,-1 0 0,1 0-1,1 1 1,-1-1 0,0 1 0,-5 7 0,2-2 5,1 0 1,0 0-1,0 1 1,1 0 0,0 0-1,0 0 1,-3 13-1,3 4-5,0-1-1,2 1 0,1 0 1,2 32-1,0-50-10,0-4-2,0 1 0,0-1-1,0 1 1,1-1 0,-1 1-1,2-1 1,-1 0 0,0 1-1,1-1 1,0 0 0,0 0-1,1 0 1,-1 0 0,1 0-1,0-1 1,0 1 0,1-1-1,-1 0 1,1 1 0,0-2-1,0 1 1,1 0 0,-1-1-1,1 0 1,-1 0 0,1 0-1,0-1 1,0 0 0,0 0-1,1 0 1,6 2 0,7 0 1,-1-1 1,1 0-1,0-1 1,0-1-1,0-1 1,25-2-1,-39 1-1,-1 1 0,1-1 0,0 0 0,-1 0 1,1-1-1,-1 1 0,0-1 0,0 0 0,1 0 0,-1 0 0,0-1 0,-1 1 0,1-1 0,0 0 0,4-5 0,-4 2 1,1 1-1,-1-1 1,-1 0-1,1 0 1,-1-1-1,0 1 1,0-1-1,-1 0 1,3-9-1,-2-1 2,-1-1-1,0 1 1,-1-1 0,0 0-1,-2 1 1,0-1-1,-6-26 1,2 26-2,0 1 1,-2 0-1,0 0 0,-1 0 0,0 1 1,-2 0-1,0 0 0,-1 1 0,-21-23 1,29 34-1,-1 1 1,1-1 0,-1 1-1,0 0 1,0 0-1,0 0 1,0 1 0,-1 0-1,1-1 1,-1 1 0,1 1-1,-1-1 1,0 1 0,0 0-1,1 0 1,-1 0-1,0 1 1,0-1 0,0 1-1,-9 1 1,12 0-1,0-1 0,0 1 0,0-1 0,1 1 0,-1 0 0,0-1 0,0 1 0,0 0 0,1 0 0,-1 0 0,0 1 0,1-1 0,-1 0 0,1 1 0,-1-1 0,1 0 0,0 1 0,0 0 0,0-1 0,0 1 0,0 0 0,0 0 1,0-1-1,0 1 0,1 0 0,-1 0 0,0 2 0,-1 7-1,0-1 0,1 1 1,0 20-1,0-23 0,1 0 0,-1 16-5,4 37-1,-2-53 4,0 0 0,1 0 0,0-1 0,0 1-1,1 0 1,0-1 0,1 0 0,5 11 0,-3-9-5,0-1 0,0 0 0,1 1 0,0-2 0,0 1 1,14 9-1,-17-14 5,0 0 0,1 0 1,0-1-1,-1 0 0,1 0 0,0 0 1,0 0-1,0-1 0,1 0 0,-1 0 1,0 0-1,0-1 0,0 1 0,10-2 1,-13 1 3,0-1 1,-1 1 0,1-1 0,-1 0 0,1 0 0,-1 0-1,1 1 1,-1-1 0,0-1 0,1 1 0,-1 0-1,0 0 1,0 0 0,1-1 0,-1 1 0,0 0 0,-1-1-1,1 1 1,0-1 0,1-2 0,13-39 26,-11 31-20,13-41 0,-7 17-2,2 1 1,18-36-1,-26 63-6,0 0 1,0 0 0,1 0-1,1 1 1,-1-1-1,1 1 1,0 1-1,1-1 1,0 1 0,0 0-1,0 1 1,0 0-1,14-7 1,-17 10 0,1 0 1,0 1-1,-1-1 1,1 1-1,0 1 1,0-1-1,-1 1 1,9 0-1,-13 0-1,1 0 0,0 0 0,-1 0 0,1 0 0,0 0 0,0 0 0,-1 0 0,1 1 0,0-1 0,-1 0 0,1 0-1,0 1 1,-1-1 0,1 1 0,-1-1 0,1 0 0,0 1 0,-1-1 0,1 1 0,-1-1 0,0 1 0,1 0 0,-1-1 0,1 1-1,-1-1 1,0 1 0,1 0 0,-1 0 0,4 22-6,-4-15 4,4 46 7,-4 0 0,-5 55 0,1 72 25,4-179-29,1 0 0,-1 0 0,1 0 0,0 0 0,-1 0-1,1 0 1,0 0 0,0-1 0,1 1 0,-1 0 0,0 0 0,0-1 0,1 1 0,-1-1 0,1 1 0,0-1 0,-1 0 0,1 1-1,0-1 1,0 0 0,0 0 0,0 0 0,-1 0 0,1-1 0,1 1 0,-1-1 0,0 1 0,0-1 0,2 1 0,10 1 0,0 0 0,0-1 1,17-1-1,-21 0-2,2 0 6,0 0 0,0-1 1,0 0-1,0-1 0,0-1 0,0 0 1,12-5-1,-18 6-53,0-1 1,0-1-1,0 1 0,-1-1 1,1 0-1,-1 0 1,0-1-1,0 1 0,-1-1 1,0 0-1,1 0 1,-2-1-1,1 0 0,3-6 1,7-25-2771</inkml:trace>
</inkml:ink>
</file>

<file path=ppt/ink/ink15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6"/>
    </inkml:context>
    <inkml:brush xml:id="br0">
      <inkml:brushProperty name="width" value="0.05" units="cm"/>
      <inkml:brushProperty name="height" value="0.05" units="cm"/>
      <inkml:brushProperty name="color" value="#FFFFFF"/>
    </inkml:brush>
  </inkml:definitions>
  <inkml:trace contextRef="#ctx0" brushRef="#br0">12 466 32495,'-1'0'6,"0"1"1,0 0 0,1-1-1,-1 1 1,0 0-1,0-1 1,1 1 0,-1 0-1,1 0 1,-1 0-1,0-1 1,1 1-1,0 0 1,-1 0 0,1 0-1,0 0 1,-1 0-1,1 0 1,0 0 0,0 0-1,0 0 1,0 0-1,0 0 1,0 0 0,0 0-1,0 0 1,0 0-1,0 0 1,0 0-1,1 0 1,-1 1 0,3-2-5,0 1 1,0-1 0,0 1-1,0-1 1,-1 0 0,1-1-1,0 1 1,0 0 0,0-1-1,0 1 1,-1-1 0,5-2-1,0-3 1,0-1 0,-1 0-1,0 0 1,-1 0 0,0-1-1,0 0 1,0 0-1,-1 0 1,6-16 0,-10 22-3,15-37 0,-1 0 0,-3-1 0,-1 0 0,-2 0 0,-1-1 0,-3-1 0,-1-75 0,-4 116 0,-3 7 0,-3 10 0,5 1 0,0 0 0,2 1 0,-1-1 0,2 0 0,0 0 0,1 0 0,1 0 0,1-1 0,0 1 0,1-1 0,1 1 0,0-2 0,12 22 0,16 19 0,-17-30 0,14 32 0,-26-49 0,-2 0 0,0 0 0,0 0 0,0 0 0,-1 1 0,0-1 0,0 20 0,-2-26 0,0 0 0,-1 1 0,1-1 0,-1 1 0,0-1 0,0 0 0,0 1 0,0-1 0,-1 0 0,1 0 0,-1 0 0,0 0 0,1 0 0,-1 0 0,-1 0 0,1-1 0,0 1 0,-1-1 0,1 0 0,-1 1 0,0-1 0,0 0 0,0-1 0,0 1 0,0 0 0,0-1 0,0 0 0,-1 0 0,1 0 0,-6 1 0,-10 2 0,0-1-1,0-1 0,-1 0 0,-23-2 1,29-1-2,-20 1-17,-20 0 11,54 0 8,0 0 0,0 0 0,0 0 0,0 0 0,1 0 0,-1 0 0,0 0 0,0 0 0,0 0 0,0 0 0,0 1 0,0-1 0,0 0 0,0 0 0,0 0 0,0 0 0,0 0 0,0 0 0,1 0 0,-1 1 0,0-1 0,0 0 0,0 0 0,0 0 0,0 0 0,0 0 0,0 0 0,0 1 0,0-1 0,0 0 0,0 0 0,0 0 0,0 0 0,-1 0 0,1 0 0,0 0 0,0 1 0,0-1 0,0 0 0,0 0 0,0 0 0,0 0 0,0 0 0,0 0 0,0 0 0,0 0 0,0 0 0,-1 1 0,1-1 0,0 0 0,0 0 0,0 0 0,0 0 0,0 0 0,0 0 0,0 0 0,-1 0 0,1 0 0,0 0 0,32 12-3,-3-6 1,0-1-1,1-2 1,-1 0-1,58-4 1,-39 1 1,-34 0 1,0-1 0,-1 0 0,1-1 0,-1-1 0,0 0 0,1 0 0,-1-1-1,-1-1 1,13-6 0,-15 6 1,-1-1-1,0 0 0,-1 0 0,1-1 1,-1 0-1,-1 0 0,1-1 0,-1 0 1,-1 0-1,1-1 0,-1 0 0,6-13 1,-4 5 0,-1 0 1,-1-1 0,-1 1 0,0-1 0,-1 0 0,2-28-1,-2-115 9,-5 105 13,-1 52-23,-3 15 0,1 47 0,2 0 0,7 73 0,-3-113-1,1 1 0,1 0 0,8 23 0,-9-33-2,0 0 0,1 0 0,0-1 0,1 0 0,-1 0-1,2 0 1,-1 0 0,10 9 0,-13-15 3,0 0 0,1-1 0,-1 1 0,0-1 0,1 0 0,0 1 0,-1-1 0,1-1 0,0 1 0,-1 0 0,1 0 0,0-1 0,0 0 0,0 0 0,0 1 0,-1-2 0,1 1 0,0 0 0,0 0 0,0-1 0,-1 0 0,1 1 0,0-1 0,0 0 0,-1-1 0,1 1 0,-1 0 0,1-1 0,-1 1 0,0-1 0,1 0 0,1-2 0,3-6 0,-1 0 0,0 0 0,0-1 0,-1 1 0,0-1 0,-1-1 0,-1 1 0,4-18 0,12-99 4,-18 121-3,6-183 26,-6 348-27,-4 218 0,0-317 0,-21 108 0,18-141 0,-1 0 0,-1 0 0,-1 0 0,-2-2 0,0 1 0,-19 29 0,26-49 0,1 0 0,-1 0 0,0 0 0,0-1 0,0 0 0,-8 6 0,10-8 0,0-1 0,-1 1 0,1-1 0,-1 0 0,1 0 0,-1 0 0,1 0 0,-1-1 0,0 1 0,0-1 0,1 1 0,-1-1 0,0 0 0,0 0 0,1 0 0,-4-1 0,5 1 0,1 0 0,-1 0 0,1-1 0,-1 1 0,1 0 0,-1 0 0,1-1 0,-1 1 0,1 0 0,-1-1 0,1 1 0,-1-1 0,1 1 0,0 0 0,-1-1 0,1 1 0,0-1 0,-1 1 0,1-1 0,0 1 0,0-1 0,-1 0 0,1 1 0,0-1 0,0 1 0,0-1 0,0 1 0,0-2 0,0-19 0,0 14 0,0-6 0,0 1 0,1-1 0,4-21 0,-3 28 0,0 0-1,0 1 1,1-1-1,-1 0 1,2 1-1,-1-1 0,0 1 1,1 0-1,5-5 1,84-93-25,46-54 22,-117 129 4,-2-1-1,-1-1 0,29-61 0,-28 40 0,-2 0-1,20-98 1,2-111 33,-42 297-33,3 41 0,1-15 0,-1-35 0,1-1 0,1 1 0,2-1 0,1 1 0,16 46 0,65 124 0,-83-190 0,0 0 0,0 1 0,-1-1 0,0 1 0,-1-1 0,1 1 0,-2 0 0,2 16 0,-3-24 0,0 1 0,0-1 0,0 1 0,-1 0 0,1-1 0,0 1 0,-1-1 0,0 1 0,1-1 0,-1 0 0,0 1 0,0-1 0,0 0 0,1 1 0,-2-1 0,1 0 0,0 0 0,0 0 0,0 0 0,0 0 0,-1 0 0,1 0 0,0 0 0,-1-1 0,1 1 0,-3 1 0,-4 0 0,0 1 0,0-1 0,-16 2 0,11-2 0,-50 5-62,-100-2 1,143-5-27,359 0 107,-319-1-23,0 0 0,-1 0-1,0-2 1,0-1 0,0 0 0,0-2-1,35-14 1,-43 15 8,-1 0 1,0-1-1,0 0 0,0-1 0,-1-1 0,1 1 1,-2-1-1,1-1 0,-1 1 0,-1-2 0,1 1 1,-2-1-1,1 0 0,7-16 0,-5 2 10,0-1 1,-2 0-1,0-1 0,-2 1 0,4-48 1,-7-137 0,-3 121 2,1 90-17,0-1 0,0 0 0,0 0 1,0 0-1,-1 0 0,1 0 1,0 0-1,0 0 0,0 0 0,0 0 1,0 0-1,-1 0 0,1 0 1,0 0-1,0 0 0,0 0 0,0 0 1,-1 0-1,1 0 0,0 0 1,0 0-1,0 0 0,0 0 0,0 0 1,-1 0-1,1 0 0,0 0 0,0 0 1,0 0-1,0 0 0,0 0 1,-1 0-1,1 0 0,0-1 0,0 1 1,0 0-1,0 0 0,0 0 1,0 0-1,0 0 0,0 0 0,0-1 1,-1 1-1,1 0 0,0 0 0,0 0 1,0 0-1,0 0 0,0-1 1,0 1-1,0 0 0,-7 13-1,0 10 1,1 0 0,1 1 0,2-1 0,-2 32 0,4 100 0,2-83 0,-1-55 0,-1 3 0,1 0 0,1 1 0,1-1 0,1 0 0,6 24 0,-7-40 0,-1 1 0,1 0 0,0-1 0,0 1 0,1-1 0,-1 0 0,1 0 0,0 0 0,0 0 0,0 0 0,1-1 0,-1 1 0,1-1 0,0 0 0,0 0 0,0 0 0,0-1 0,1 1 0,-1-1 0,1 0 0,-1-1 0,1 1 0,0-1 0,-1 0 0,1 0 0,9 1 0,0-1 0,1 0 0,-1 0 0,0-2 0,26-3 0,-34 3 0,0-1 0,0 0 0,0 0 0,0 0 0,0 0 0,-1-1 0,1 0 0,-1-1 0,1 1 0,-1-1 0,-1 0 0,1 0 0,5-6 0,-2 0 0,-1 0 0,0 0 0,0-1 0,-1-1 0,0 1 0,-1-1 0,0 1 0,-1-2 0,0 1 0,3-22 0,-3 4 0,-2 0 0,0 0 0,-4-42 0,2 68 0,0 0 0,-1 0 0,1 0 0,-1 0 0,0 0 0,0 0 0,0 0 0,0 1 0,-1-1 0,1 0 0,-1 1 0,0-1 0,-5-6 0,4 8 0,1 0 0,-1 0 0,0 0 0,0 1 0,1-1 0,-1 1 0,0-1 0,-1 1 0,1 0 0,0 0 0,0 1 0,0-1 0,-1 1 0,1-1 0,0 1 0,-7 0 0,8 1 0,-1-1 0,1 0 0,0 1 0,0-1 0,0 1 0,0 0 0,0-1 0,0 1 0,0 0 0,0 0 0,0 1 0,1-1 0,-1 0 0,0 1 0,1-1 0,-1 1 0,1-1 0,-1 1 0,1 0 0,0-1 0,0 1 0,0 0 0,0 0 0,0 0 0,0 0 0,0 0 0,1 0 0,-1 0 0,1 0 0,-1 0 0,1 3 0,-3 10 0,1 0 0,1 0 0,1 22 0,0-26 0,0-5 0,-1 22 0,2-1 0,1 1 1,7 34-1,-7-55-1,-1 0 0,1 0 0,1 0 0,-1-1-1,1 1 1,0-1 0,1 1 0,-1-1 0,1 0 0,1 0 0,-1 0 0,1-1 0,0 0 0,0 0 0,1 0-1,-1 0 1,13 6 0,-13-8 1,1-1-1,0 0 1,-1 0-1,1-1 1,0 0-1,0 0 1,0 0-1,0-1 1,0 0-1,0 0 1,0-1-1,0 1 1,-1-1-1,1 0 1,0-1-1,0 0 1,-1 1-1,1-2 1,-1 1-1,1-1 1,-1 0-1,0 0 0,0 0 1,0-1-1,7-6 1,-5 2-2,-1-1 0,0 0 0,0 0 0,-1 0 0,0 0 0,0-1 0,-1 0 0,0 0 0,-1 0 0,3-15-1,0-11-2,2-64 0,-7 69 6,1-1 0,10-45 1,-11 74-2,0 0 1,0 0-1,1 0 1,-1 0-1,0 0 1,1 0-1,0 1 1,-1-1-1,1 1 1,0-1-1,0 1 1,1 0-1,-1 0 1,0 0-1,1 0 1,2-2-1,-3 3 0,-1 1 1,1-1-1,0 1 0,-1-1 0,1 1 0,0-1 0,-1 1 0,1 0 1,0 0-1,-1 0 0,1 0 0,0 0 0,0 0 0,-1 0 0,1 1 1,0-1-1,-1 1 0,1-1 0,-1 1 0,1 0 0,0-1 0,-1 1 1,0 0-1,1 0 0,-1 0 0,1 0 0,-1 0 0,0 0 0,0 1 1,0-1-1,0 0 0,2 3 0,2 3 0,0 1 0,-1-1 0,0 1 0,-1 0 0,1 0 0,-1 1 0,3 15 0,8 64 0,-14-84 0,5 163 0,-5-119 0,0-41 0,0 0 1,0-1-1,-1 1 0,0 0 1,-1-1-1,1 1 0,-3 6 1,6-61-1,9 7-1,1 0 0,17-38 0,-5 15 1,-20 53 0,42-104 5,-41 105-4,0 1 0,0 0 0,1 0-1,0 0 1,0 1 0,1 0 0,0 0 0,1 0-1,9-7 1,-16 14-1,0 1 1,-1-1-1,1 0 0,0 1 0,-1-1 0,1 1 0,0-1 0,0 1 0,0-1 0,-1 1 0,1 0 1,0-1-1,0 1 0,0 0 0,0 0 0,0 0 0,0-1 0,0 1 0,0 0 0,-1 0 1,1 0-1,0 1 0,0-1 0,0 0 0,0 0 0,1 1 0,-1 0 0,0 1 0,0-1 0,0 1 0,-1-1 0,1 1 0,-1-1 0,1 1 0,-1 0 0,1-1 0,-1 1 0,0 0 0,0 0 0,0-1 0,0 4 0,4 332 0,-4-275 0,0-62 0,0 0 0,-1 1 1,1-1-1,0 0 0,0 1 0,0-1 0,0 0 1,0 1-1,0-1 0,0 0 0,0 1 1,0-1-1,0 0 0,0 0 0,0 1 0,0-1 1,0 0-1,0 1 0,0-1 0,0 0 0,0 1 1,1-1-1,-1 0 0,0 0 0,0 1 1,0-1-1,0 0 0,1 0 0,-1 1 0,0-1 1,0 0-1,1 0 0,-1 1 0,0-1 1,0 0-1,1 0 0,3-5 5,-3 5-5,7-17 1,-1 0-1,0 0 1,-1 0-1,5-22 1,6-18-4,-16 53 3,16-50-7,3 2 0,2 0-1,33-55 1,-54 105 7,-1 1 1,1-1-1,0 1 0,0-1 1,0 1-1,0 0 0,0-1 0,0 1 1,1 0-1,-1 0 0,0 0 1,1 0-1,-1 0 0,0 0 1,1 0-1,-1 0 0,3 0 1,-4 1-1,1 0 0,0 1 1,-1-1-1,1 0 1,0 0-1,-1 1 1,1-1-1,-1 0 1,1 1-1,0-1 1,-1 0-1,1 1 1,-1-1-1,1 1 1,-1-1-1,1 1 0,-1-1 1,0 1-1,1-1 1,-1 1-1,0 0 1,1-1-1,-1 1 1,0 0-1,1-1 1,-1 1-1,0 0 1,3 10 5,-1 0 0,0 0 1,1 18-1,-3-22-5,11 395 0,-11-389-2,0-13-16,0 1-1,0-1 1,0 1-1,0-1 0,0 1 1,0-1-1,0 0 1,0 1-1,0-1 1,0 1-1,0-1 0,0 1 1,0-1-1,0 0 1,0 1-1,0-1 1,-1 1-1,1-1 0,0 0 1,0 1-1,-1-1 1,1 0-1,0 1 1,0-1-1,-1 0 0,1 1 1,0-1-1,-1 0 1,1 1-1,0-1 1,-1 0-1,1 0 0,0 0 1,-1 1-1,-7-1-5004</inkml:trace>
</inkml:ink>
</file>

<file path=ppt/ink/ink15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7"/>
    </inkml:context>
    <inkml:brush xml:id="br0">
      <inkml:brushProperty name="width" value="0.05" units="cm"/>
      <inkml:brushProperty name="height" value="0.05" units="cm"/>
      <inkml:brushProperty name="color" value="#FFFFFF"/>
    </inkml:brush>
  </inkml:definitions>
  <inkml:trace contextRef="#ctx0" brushRef="#br0">0 27 31807,'0'0'336,"30"0"-192,9 0-80,7 0 0,6 0-32,1 0-32,-1-6-16,-3-6-464,-6 4-7844</inkml:trace>
</inkml:ink>
</file>

<file path=ppt/ink/ink15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7"/>
    </inkml:context>
    <inkml:brush xml:id="br0">
      <inkml:brushProperty name="width" value="0.05" units="cm"/>
      <inkml:brushProperty name="height" value="0.05" units="cm"/>
      <inkml:brushProperty name="color" value="#FFFFFF"/>
    </inkml:brush>
  </inkml:definitions>
  <inkml:trace contextRef="#ctx0" brushRef="#br0">7 15 29582,'1'0'69,"-1"0"0,0 0 0,0 0 1,1 0-1,-1 0 0,0 0 0,0 0 1,1 0-1,-1 0 0,0 0 1,0 0-1,1 0 0,-1 0 0,0 0 1,0 0-1,1 0 0,-1 1 0,0-1 1,0 0-1,0 0 0,1 0 1,-1 0-1,0 1 0,0-1 0,0 0 1,0 0-1,1 0 0,-1 1 0,0-1 1,0 0-1,0 0 0,0 0 0,0 1 1,0-1-1,0 0 0,1 0 1,-1 1-1,0-1 0,0 0 0,0 0 1,0 1-1,0-1 0,0 0 0,0 0 1,0 1-1,0-1 0,-1 0 1,1 0-1,0 1 0,-6 11-347,2-36 9,1 13-951</inkml:trace>
</inkml:ink>
</file>

<file path=ppt/ink/ink15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5:01"/>
    </inkml:context>
    <inkml:brush xml:id="br0">
      <inkml:brushProperty name="width" value="0.05" units="cm"/>
      <inkml:brushProperty name="height" value="0.05" units="cm"/>
      <inkml:brushProperty name="color" value="#FFFFFF"/>
    </inkml:brush>
  </inkml:definitions>
  <inkml:trace contextRef="#ctx0" brushRef="#br0">48 183 31807,'4'159'480,"31"206"0,-31-329-480,-4-26 0,1 0 0,0-1 0,1 1 0,3 12 0,-2-72 0,1 5 0,-2-142 0,-5-203 0,-1 348 0,-9-40 0,12 78 0,1 4 0,1 1 0,-1-1 0,0 0 0,0 0 0,0 0 0,0 0 0,1 0 0,-1 0 0,0 0 0,0 0 0,0 0 0,0 0 0,0 0 0,1 0 0,-1 0 0,0 0 0,0 0 0,0 0 0,0 0 0,1 0 0,-1 0 0,0 0 0,0-1 0,0 1 0,0 0 0,0 0 0,1 0 0,-1 0 0,0 0 0,0 0 0,0 0 0,0-1 0,0 1 0,0 0 0,0 0 0,1 0 0,-1 0 0,0 0 0,0-1 0,0 1 0,0 0 0,0 0 0,0 0 0,0 0 0,0 0 0,0-1 0,0 1 0,0 0 0,0 0 0,0 0 0,0-1 0,1 2 0,14 11 0,0 1 0,-1 0 0,-1 1 0,-1 0 0,18 25 0,-22-27 0,0 1 0,0 0 0,-2 0 0,1 0 0,-2 1 0,0 0 0,7 29 0,-11-34 0,1-1 0,-1 1 0,-1 0 0,0 0 0,0 0 0,0-1 0,-1 1 0,0 0 0,-1-1 0,0 1 0,-1 0 0,1-1 0,-2 0 0,1 0 0,-1 0 0,0 0 0,-1-1 0,0 1 0,-8 9 0,-1-2-2,0 0-1,0-2 1,-2 1-1,0-2 1,0 0-1,-1-1 1,0-1 0,-1-1-1,0 0 1,-29 9-1,78-34-2,-16 12 5,0 1 0,1 0 0,-1 2 0,1 0 0,21 1 0,-24 0 0,-9 1 0,1-1 0,-1 2 0,0-1 0,0 0 0,0 1 0,0 0 0,0 0 0,0 0 0,-1 0 0,1 0 0,-1 1 0,1 0 0,-1 0 0,0 0 0,0 0 0,0 0 0,-1 1 0,1-1 0,-1 1 0,4 6 0,1 3 0,0 0 0,-1 1 0,0 0 0,7 27 0,-5 13 0,2 12 0,-9-61 0,1 0 0,0 0 0,-1 0 0,2 0 0,-1-1 0,0 1 0,1 0 0,0-1 0,7 8 0,-8-11-1,0 1 1,0-1-1,0 1 1,0-1-1,0 0 1,0 0-1,1 0 1,-1 0-1,0 0 1,1-1-1,-1 1 1,1-1-1,-1 0 1,4 1-1,35-3-7,-40 2 8,1-1 0,0 0 0,-1 0 0,1 0 0,-1 1 0,1-2 0,-1 1 0,0 0 0,1 0 0,-1 0 0,0 0 0,0-1 0,0 1 0,0-1 0,0 1 0,0-1 0,0 1 0,-1-1 0,1 1 0,0-1 0,-1 0 0,1 1 0,-1-5 0,9-43 0,-5-55 4,-4 73-2,1 1 0,1 0 0,2 1 0,0-1 0,15-46 0,-18 73-1,0 0 1,1 1-1,-1-1 0,1 1 0,-1-1 1,1 1-1,0-1 0,0 1 1,0 0-1,0 0 0,0 0 0,0 0 1,1 1-1,-1-1 0,1 1 1,-1-1-1,1 1 0,0 0 1,0 0-1,4-2 0,-1 2 0,0 0-1,0 0 1,0 1-1,-1 0 1,1 0-1,0 0 1,0 1-1,0 0 0,10 2 1,-12-1-2,0 0 0,0 0 0,0 0 0,-1 0 0,1 0 0,-1 1 0,0 0 0,0 0 0,0 0 0,0 0 0,0 0 0,-1 0 0,1 1 0,-1-1 0,0 1 0,0 0 0,0-1 0,0 1-1,-1 0 1,1 0 0,-1 0 0,0 0 0,-1 1 0,1-1 0,0 8 0,-2-14 3,0 0 0,1 0-1,-1 1 1,0-1 0,0 0 0,0 0-1,0 1 1,0-1 0,0 1-1,-1-1 1,1 1 0,0 0 0,-1-1-1,1 1 1,-1 0 0,-2-2-1,-26-15-3,27 17 2,0-1 0,-1 1 0,1 0 0,0 0 0,0 0 0,-1 0 0,1 0 0,0 1 0,-1-1 0,1 1 0,0 0 0,-1 0 0,1 1 0,-1-1 0,1 1 0,0-1 0,-1 1 0,1 0 0,0 0 0,0 1 0,0-1 0,0 1 0,0-1 0,0 1 0,0 0 0,0 0 0,1 0 0,-1 1 0,1-1 0,-1 1 0,1-1 0,0 1 0,0 0 0,-3 5 0,0 4 0,0 0 0,1 1 0,1 0 0,0-1 0,1 1 0,-2 18 0,3 79 0,2-105 0,-1 1 0,1 0 0,-1-1 0,1 1 0,1-1 0,-1 1 0,1-1 0,0 0 0,1 1 0,-1-1 0,1 0 0,0 0 0,0-1 0,0 1 0,1-1 0,-1 1 0,1-1 0,1 0 0,-1 0 0,0-1 0,1 1 0,0-1 0,-1 0 0,1-1 0,0 1 0,1-1 0,-1 0 0,0 0 0,1 0 0,-1-1 0,1 0 0,-1 0 0,1 0 0,0-1 0,-1 0 0,12-1 0,-14 0 0,0 0 0,-1 0 0,1-1 0,0 1 0,-1-1 0,0 1 0,1-1 0,-1 0 0,0 0 0,0 0 0,0 0 0,0-1 0,0 1 0,0 0 0,-1-1 0,1 1 0,-1-1 0,0 0 0,0 0 0,0 1 0,0-1 0,0 0 0,0-3 0,3-9 0,-1 0 0,0 0 0,0-18 0,-1-145 0,-3 97 0,2 96 0,1 0 0,0 0 0,1 0 0,0 0 0,9 22 0,37 77 0,-30-70 0,-16-38-2,0 2-2,1 0 0,0 0 0,0-1 0,7 10 0,-10-16 3,-1 0 0,1 0 0,0 0 0,0 0 0,0 0 0,0 0 0,0 0 0,0 0 0,0 0-1,0-1 1,0 1 0,0 0 0,0-1 0,1 1 0,-1-1 0,0 1 0,0-1 0,1 0 0,-1 1 0,0-1 0,1 0 0,-1 0 0,0 0 0,0 0-1,1 0 1,-1 0 0,0 0 0,1-1 0,-1 1 0,0 0 0,0-1 0,1 1 0,-1-1 0,0 1 0,0-1 0,2-1 0,0-1 0,0 0 1,-1 0 0,1-1 0,-1 1 0,0-1-1,0 1 1,0-1 0,0 0 0,-1 0 0,1 0-1,1-8 1,-2 7 0,6-24 2,-2 1 1,0-1-1,-2 0 0,-1-41 0,-2 32 10,9-56 0,-9 92-11,1 0 0,-1 0 0,0 1 1,1-1-1,-1 0 0,1 1 0,-1-1 1,1 0-1,0 1 0,-1-1 0,1 1 1,0-1-1,0 1 0,0-1 0,0 1 1,1 0-1,-1-1 0,0 1 0,1 0 1,-1 0-1,2-1 0,-1 2 0,-1-1-1,1 1 0,0 0 0,-1 0 0,1-1 1,0 1-1,-1 0 0,1 1 0,0-1 1,-1 0-1,1 0 0,-1 1 0,1-1 1,0 1-1,-1-1 0,1 1 0,2 1 1,2 2-2,0 1 1,1-1 0,-2 1-1,1 0 1,0 0 0,-1 1-1,9 11 1,-6-4 0,0 0 0,-1 0 0,-1 1 0,0 0 0,-1 1 0,0-1 0,2 19 0,-2-2-1,-1 0-1,-2 47 0,-2-74 0,0-1 1,0 1 0,0 0 0,0 0 0,-1 0-1,1 0 1,-1-1 0,0 1 0,-1 0 0,1-1-1,0 1 1,-1-1 0,0 1 0,0-1-1,0 0 1,0 0 0,-1 0 0,1 0 0,-1 0-1,0 0 1,-4 3 0,6-7 3,0 0 0,1-1 0,-1 1 0,1-1 0,-1 1 0,1-1 0,0 1 0,-1 0 0,1-1 0,0 1 0,0-1 0,0 0 0,0 1 0,1-3 0,-1 3 0,3-34-2,1 1 0,2 0 0,20-66 0,-19 74 0,-5 19 4,2-10-9,1 0 1,1 1 0,15-31-1,-19 44 6,0-1-1,0 1 1,0 0-1,0 0 1,1 0 0,-1 0-1,1 0 1,0 0-1,0 1 1,0 0-1,0-1 1,1 1 0,-1 0-1,1 0 1,-1 1-1,1-1 1,-1 1 0,1 0-1,0 0 1,0 0-1,0 0 1,-1 0-1,6 1 1,-7 0-2,0 0 0,0 1 0,-1-1 0,1 1 0,0-1-1,0 1 1,0 0 0,-1-1 0,1 1 0,0 0 0,-1 0 0,1 0 0,-1 1 0,1-1 0,-1 0 0,1 1-1,-1-1 1,0 0 0,0 1 0,0 0 0,0-1 0,0 1 0,0 0 0,0-1 0,1 4 0,2 5 0,-1 1-1,0 0 1,2 13 0,-3-16 2,1 20-1,0 0 0,-2 0-1,-2 35 1,0-26 17,4 46-1,-3-80-17,0-1 0,1 1 0,0 0 0,-1-1 0,1 1 0,0-1 0,0 1 0,0-1 0,1 0 0,-1 1 0,0-1 0,1 0 1,0 0-1,-1 0 0,1 0 0,0 0 0,0 0 0,0-1 0,0 1 0,0-1 0,1 1 0,-1-1 0,0 0 0,1 0 0,-1 0 0,1 0 0,-1 0 0,4 0 0,7 1 0,0 0 0,0-1 0,0 0 0,21-3 0,-17 2 2,-8-1-1,-1 0 0,0 0 0,1-1 0,-1 0 0,0-1 0,0 0 0,0 0 0,0 0 0,0-1 0,-1 0 0,0-1 0,0 0 0,0 0 0,0 0 0,-1-1 0,0 0 0,0 0 0,0 0 0,-1-1 0,0 0 0,0 0 0,-1-1 0,0 1 0,0-1 0,-1 0 0,0 0 0,0 0 0,-1 0 0,0 0 0,0-1 0,-1 1 0,0-1 0,0-9 0,-1 6 0,0-1 0,0 1 0,-1-1 0,-1 1 0,0-1 0,-1 1 0,-6-18 0,6 23 0,-1-1 0,0 1 0,0 0 0,0 0 0,-1 1 0,0-1 0,-1 1 0,1 0 0,-1 1 0,0-1 0,-1 1 0,-11-7 0,15 10 0,1 0 0,0 0 0,-1 1 0,1-1 0,-1 1 0,1 0 0,-1 0 0,1 0 0,-1 0 0,0 0 0,0 0 0,0 1 0,1-1 0,-1 1 0,0 0 0,0 0 0,0 0 0,0 0 0,0 1 0,1-1 0,-1 1 0,0-1 0,0 1 0,0 0 0,1 0 0,-1 0 0,1 1 0,-1-1 0,1 1 0,-1-1 0,1 1 0,0 0 0,0 0 0,0 0 0,0 0 0,0 0 0,0 0 0,0 1 0,1-1 0,-1 1 0,-1 3 0,-3 7 0,1-1 0,0 1 0,1 0 0,1 0 0,0 0 0,0 1 0,0 20 0,2 112 0,1-142 0,1 0 0,-1 0 0,1 0 0,0 0 0,0 0 0,0 0 0,1-1 0,-1 1 0,1 0 0,0-1 0,0 1 0,0-1 0,0 0 0,1 0 0,-1 0 0,1 0 0,0 0 0,0 0 0,0-1 0,0 1 0,0-1 0,7 4 0,-4-4 0,0 1 0,0-1 0,0 0 0,0 0 0,0-1 0,0 0 0,0 0 0,1 0 0,-1-1 0,0 0 0,1 0 0,-1-1 0,0 0 0,7-1 0,-9 0 0,0 1 0,0-1 0,0-1 0,0 1 0,0 0 0,0-1 0,0 0 0,-1 0 0,1 0 0,-1 0 0,0-1 0,0 1 0,0-1 0,-1 0 0,1 0 0,-1 0 0,0 0 0,3-8 0,0-2 0,0 0 0,0 0 0,-1-1 0,2-23 0,-1-30 1,-3 1 0,-3-1 0,-3 0 0,-3 1-1,-28-119 1,29 151 14,3 17-5,2 14-8,1 6-2,9 230 0,1 9 0,-10-224 0,-1 9 0,2 0 0,0 0 0,2-1 0,8 38 0,-10-58 0,1 0 0,-1 0 0,1 0 0,0 0 0,0 0 0,1-1 0,-1 1 0,1-1 0,0 1 0,0-1 0,1 0 0,-1 0 0,1 0 0,0-1 0,0 1 0,0-1 0,0 0 0,1 0 0,-1-1 0,1 1 0,0-1 0,0 0 0,0 0 0,0 0 0,0-1 0,0 0 0,10 1 0,-9-1-2,1-1 0,-1 1-1,1-1 1,-1-1 0,0 1 0,1-1 0,-1 0-1,0-1 1,0 0 0,0 0 0,10-4 0,-12 3 0,0 1 1,-1-1 0,0 0 0,1 0 0,-1 0 0,0 0 0,-1 0-1,1-1 1,-1 1 0,1-1 0,-1 0 0,0 1 0,0-1 0,-1 0 0,1-1-1,-1 1 1,0 0 0,1-6 0,2-19-6,-1-1 0,-2 1 0,-2-41 0,-1 12 3,0 5 7,1 33 1,0 1 0,1-1 0,5-35 0,-5 54-4,1 0 0,-1 0 0,1 0 0,-1 0 0,0 0 0,1 0 0,-1 1 0,1-1 0,0 0 0,-1 0 0,1 1 0,0-1 0,-1 0 0,1 1 0,0-1 0,0 1 0,0-1 0,0 1 0,0-1 0,-1 1 0,1-1 0,0 1 0,0 0 0,0-1 0,0 1 0,0 0 0,0 0 0,0 0 0,0 0 0,2 0 0,-3 0 0,1 0-1,-1 1 1,1-1 0,-1 0 0,0 0 0,1 1 0,-1-1 0,1 0 0,-1 1 0,0-1 0,1 0 0,-1 1-1,0-1 1,1 0 0,-1 1 0,0-1 0,1 1 0,-1-1 0,0 1 0,0-1 0,0 1 0,1-1 0,-1 1 0,0-1-1,0 1 1,0-1 0,0 1 0,0-1 0,0 1 0,0-1 0,0 1 0,0 0 0,-1 14 0,1-15 0,-1 4 0,0 1 0,-1 0 0,1-1 0,-1 1 0,0-1 0,0 1 0,0-1 0,-1 0 0,1 0 0,-1 0 0,0 0 0,0-1 0,0 1 0,-1-1 0,0 0 0,-5 4 0,-18 22 0,19-17 0,1 1 0,1-1 0,0 1 0,1 1 0,0-1 0,1 1 0,0-1 0,1 1 0,1 0 0,0 1 0,1-1 0,1 0 0,0 0 0,4 29 0,-3-40 0,0 0 0,0 1 0,0-1 0,1 0 0,-1 0 0,1 0 0,0 0 0,0 0 0,0 0 0,0 0 0,0-1 0,1 1 0,-1-1 0,1 0 0,-1 1 0,1-1 0,0 0 0,0-1 0,0 1 0,0 0 0,1-1 0,-1 0 0,0 1 0,0-2 0,1 1 0,5 1 0,4 0 0,0 0 1,0-1-1,0-1 0,0 0 1,0 0-1,13-3 1,-23 2-1,0 1 0,-1-1 1,1 0-1,0 0 0,-1 0 0,1-1 1,-1 1-1,1 0 0,-1-1 1,0 0-1,1 0 0,-1 1 1,0-1-1,0 0 0,0-1 0,-1 1 1,1 0-1,0 0 0,-1-1 1,1 1-1,-1-1 0,0 0 1,0 1-1,0-1 0,0 0 1,0-3-1,2-9 1,-1 1 0,-1 0 1,0-29-1,-1 33-1,0-14 0,-1 0 0,-2-1 0,-9-43 0,8 53 0,0 1 0,-2 1 0,1-1 0,-2 1 0,1 0 0,-2 0 0,-14-19 0,19 29 0,0-1 0,-1 1 0,1 0 0,-1 0 0,0 0 0,0 1 0,0-1 0,-8-3 0,11 5 0,-1 1 0,0-1 0,1 0 0,-1 1 0,1-1 0,-1 1 0,0 0 0,1-1 0,-1 1 0,0 0 0,1 0 0,-1 0 0,0 0 0,1 1 0,-1-1 0,0 0 0,1 1 0,-1-1 0,0 1 0,1-1 0,-1 1 0,1 0 0,-1 0 0,1-1 0,-1 1 0,1 0 0,0 0 0,-2 2 0,1 1 0,-1 0 0,1 0 0,0 0 0,0 1 0,0-1 0,1 0 0,0 1 0,0-1 0,0 1-1,0 0 1,0 7 0,2 64 1,0-41 2,-1-28-3,0-1 0,0 0-1,1 1 1,0-1 0,0 0 0,1 1 0,-1-1 0,1 0 0,1 0 0,-1 0 0,1-1 0,0 1 0,1-1 0,-1 1 0,1-1-1,0 0 1,0 0 0,0-1 0,1 1 0,0-1 0,0 0 0,0 0 0,0-1 0,1 0 0,-1 0 0,1 0 0,0 0 0,0-1-1,0 0 1,0 0 0,0 0 0,1-1 0,-1 0 0,8 0 0,-5 0 0,-1-1 0,1 0 0,0-1 0,-1 1 0,11-3 0,-17 2 0,1 0 0,0 0 0,0 0 0,-1-1 0,1 1 0,-1-1 0,1 1 0,-1-1 0,0 0 0,1 0 0,-1 0 0,0 0 0,0 0 0,0 0 0,-1-1 0,1 1 0,-1-1 0,1 1 0,0-4 0,6-14 1,-1 0 0,-2-1 1,0 0-1,-1 0 0,-1-1 0,0-21 1,-2 19-1,2 1 1,0 0-1,1 0 1,13-39-1,-17 61 0,0 0-1,1 0 1,-1 1 0,0-1-1,0 0 1,1 0 0,-1 0-1,1 0 1,-1 0 0,0 1-1,1-1 1,0 0 0,-1 0-1,1 1 1,-1-1 0,1 1-1,0-1 1,-1 0 0,1 1-1,0-1 1,0 1 0,0-1-1,-1 1 1,1 0 0,0-1-1,0 1 1,0 0 0,0 0-1,0-1 1,0 1 0,-1 0-1,1 0 1,0 0 0,0 0-1,0 0 1,0 0 0,0 0-1,0 1 1,0-1 0,0 0-1,-1 0 1,1 1 0,0-1-1,1 1 1,1 1-1,-1 0 0,1 0 1,-1 0-1,0 0 0,0 1 0,0-1 0,0 0 0,0 1 0,0 0 1,-1-1-1,1 1 0,0 3 0,11 36 0,-2 0 0,-2 0 0,-2 1 0,-2 1 0,-1-1 0,-3 51 0,0-113 0,2 0 0,0 0 0,9-31 0,-1 5 0,-3 9 0,-1 0 0,1 1 0,24-62 0,-30 93 0,0 0 0,0 1 0,1-1 0,-1 1 0,1-1 0,0 1 0,0 0 0,6-5 0,-8 7 0,0 0 0,0 1 0,-1-1 0,1 1 0,0-1 0,0 1 0,0-1 0,0 1 0,0-1 0,0 1 0,0 0 0,0 0 0,0-1 0,0 1 0,0 0 0,0 0 0,0 0 0,1 0 0,-1 0 0,0 1 0,0-1 0,0 0 0,0 0 0,0 1 0,0-1 0,0 0 0,0 1 0,0-1 0,0 1 0,-1-1 0,1 1 0,0 0 0,0-1 0,0 1 0,-1 0 0,1 0 0,0-1 0,-1 1 0,1 0 0,0 0 0,-1 0 0,1 0 0,0 1 0,2 7 0,1-1 0,-1 0 0,0 1 0,-1-1 0,0 1 0,-1 0 0,1 15 0,-2 72 0,-1-49 0,1 45 0,14-107 0,2-15 0,-1 0 0,13-38 0,-14 31 0,22-42 0,-28 71 0,-2 11 0,1 18 0,26 209 0,-28-190 3,-5-39-4,0 0 0,0 0 0,1-1 0,-1 1-1,0 0 1,0 0 0,0 0 0,0 0 0,0 0-1,0 0 1,-1 0 0,1 0 0,0 0 0,0-1-1,-1 1 1,1 0 0,0 0 0,-1 0 0,1 0-1,-1-1 1,1 1 0,-1 0 0,1 0 0,-1-1-1,0 1 1,1 0 0,-1-1 0,0 1 0,1-1-1,-1 1 1,0-1 0,0 1 0,-1 0 0,-16-1-186</inkml:trace>
</inkml:ink>
</file>

<file path=ppt/ink/ink15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39"/>
    </inkml:context>
    <inkml:brush xml:id="br0">
      <inkml:brushProperty name="width" value="0.05" units="cm"/>
      <inkml:brushProperty name="height" value="0.05" units="cm"/>
      <inkml:brushProperty name="color" value="#FFFFFF"/>
    </inkml:brush>
  </inkml:definitions>
  <inkml:trace contextRef="#ctx0" brushRef="#br0">363 13 30158,'1'0'57,"-1"-1"0,0 1 0,0 0 0,0-1 0,1 1 1,-1 0-1,0-1 0,0 1 0,0 0 0,0-1 0,0 1 0,0 0 1,0-1-1,0 1 0,0 0 0,0-1 0,0 1 0,0 0 0,0-1 1,0 1-1,0 0 0,0-1 0,0 1 0,0 0 0,0-1 0,0 1 1,-1 0-1,1-1 0,0 1 0,0 0 0,0 0 0,-1-1 0,1 1 0,0 0 1,0 0-1,-1-1 0,1 1 0,0 0 0,0 0 0,-1 0 0,1-1 1,-19 10 58,2 4-114,2 1 0,0 0 0,0 2 0,1-1 0,1 2 0,-21 35 0,5-2 4,-29 71 0,31-54-5,3 1 0,3 2-1,-15 85 1,26-96-1,3-1 0,2 1 0,3 0 0,8 81 0,-4-128 3,0-1 0,0 1-1,1-1 1,0 1 0,1-1 0,1 0 0,0 0 0,0-1-1,1 1 1,0-1 0,1-1 0,0 1 0,1-1 0,0 0-1,0-1 1,1 0 0,0 0 0,16 10 0,-10-8-73,1-1 0,0-1 1,1-1-1,0 0 1,0-1-1,0-1 0,1-1 1,-1 0-1,1-1 1,0-1-1,24 0 0,13-2-2878</inkml:trace>
</inkml:ink>
</file>

<file path=ppt/ink/ink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52"/>
    </inkml:context>
    <inkml:brush xml:id="br0">
      <inkml:brushProperty name="width" value="0.05" units="cm"/>
      <inkml:brushProperty name="height" value="0.05" units="cm"/>
      <inkml:brushProperty name="color" value="#FFFFFF"/>
    </inkml:brush>
  </inkml:definitions>
  <inkml:trace contextRef="#ctx0" brushRef="#br0">0 16 31695,'0'0'544,"33"0"-400,23 0-32,9 0-16,7 0-64,-10 0 0,-3 0-32,-16 0 0,-17 0 0,-13 0 0,-13-15-416</inkml:trace>
</inkml:ink>
</file>

<file path=ppt/ink/ink1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5"/>
    </inkml:context>
    <inkml:brush xml:id="br0">
      <inkml:brushProperty name="width" value="0.05" units="cm"/>
      <inkml:brushProperty name="height" value="0.05" units="cm"/>
      <inkml:brushProperty name="color" value="#FFFF00"/>
    </inkml:brush>
  </inkml:definitions>
  <inkml:trace contextRef="#ctx0" brushRef="#br0">296 199 30526,'0'-17'440,"-1"1"-1,0 0 1,-1 0-1,-5-19 1,6 29-439,-1 0 0,-1-1 0,1 1 1,-1 0-1,0 1 0,0-1 0,-1 0 0,0 1 0,0 0 1,0 0-1,0 0 0,-1 0 0,-6-4 0,7 6 2,0 1-1,-1 0 0,1 0 1,-1 0-1,1 1 0,-1 0 1,0 0-1,1 0 0,-1 0 1,0 1-1,-6-1 0,-3 1-2,0 1-1,-23 4 1,31-4 0,1 1 0,0 0 0,0 0 0,0 1 0,0 0 0,0 0 0,0 0 0,1 0 0,0 1 0,-1-1 0,1 1 0,1 0 0,-1 1 0,0-1 0,1 0 0,0 1 0,0 0 0,1 0 0,-1 0 0,1 0 0,0 0 0,0 1 0,-1 6 0,-1 2 0,1 0 0,0 0 0,2 0 0,-1 0 0,2 0 0,-1 0 0,2 0 0,3 20 0,-2-27 0,0 1 0,0-1 0,1 0 0,1 0 0,-1 0 0,1-1 0,0 1 0,0-1 0,1 0 0,0 0 0,0 0 0,0 0 0,12 8 0,8 5 0,2-1 0,30 16 0,-16-10 0,1 1 0,-21-14 0,-1 1 0,-1 1 0,0 0 0,27 27 0,-45-40 0,0 1 0,0 0 0,0 0 0,0-1 0,0 1 0,0 0 0,0 0 0,0 0 0,-1 0 0,1 0 0,0 1 0,-1-1 0,1 0 0,-1 0 0,1 0 0,-1 0 0,0 1 0,1-1 0,-1 0 0,0 0 0,0 1 0,0-1 0,0 0 0,0 0 0,0 1 0,0-1 0,0 0 0,-1 0 0,1 1 0,0-1 0,-1 0 0,1 0 0,-1 0 0,0 1 0,1-1 0,-1 0 0,0 0 0,1 0 0,-1 0 0,0 0 0,0 0 0,0-1 0,0 1 0,0 0 0,0 0 0,0-1 0,-2 2 0,-5 2 0,0-1 0,-1 1 0,1-2 0,-1 1 0,-11 1 0,-14 1-5,0-1-1,-1-2 1,1-2 0,-47-5-1,77 4 6,-1 0 0,0 0-1,1 0 1,-1-1 0,1 0-1,-1 0 1,1 0 0,0 0 0,0-1-1,0 1 1,0-1 0,0 0-1,0-1 1,1 1 0,0 0-1,0-1 1,0 0 0,-5-8 0,6 9 0,0 0 0,1 0 0,0 0 0,-1 0 0,1 0 0,0 0 0,0 0 0,1-1 0,-1 1 0,1 0 0,0 0 0,0-1 0,0 1 0,0 0 0,0-1 0,1 1 0,-1 0 0,1-1 0,0 1 0,0 0 0,0 0 0,1 0 0,-1 0 0,1 0 0,-1 0 0,1 0 0,0 1 0,4-5 0,12-10 1,2 0 1,0 0-1,23-12 0,-22 15 6,-1-1 0,0 0-1,30-32 1,-43 40-7,-1-1 0,1 1 0,-1-1 0,-1 0 0,0-1 0,0 1 0,0-1 0,-1 0 0,-1 0 0,1-1 0,-1 1 0,-1-1 0,0 1 0,0-1 0,0-16 0,-2 18 0,0-1 0,-1 1 0,0 0 0,0-1 0,0 1 0,-1 0 0,-1 0 0,-3-8 0,4 11 0,-1 0 0,0 0 0,0 1 0,-1-1 0,1 1 0,-1 0 0,0 0 0,0 0 0,0 1 0,-1-1 0,1 1 0,-1 0 0,-5-2 0,3 2 1,0 0 0,0 1-1,0 0 1,0 0 0,-10-1 0,15 2-3,1 1 0,-1-1 0,1 1 0,-1 0 0,0 0 0,1 0 0,-1 0 0,1 0 0,-1 0 0,1 0 0,-1 0 0,1 0 0,-1 1 0,1-1 0,-1 1 0,1-1 1,-1 1-1,1-1 0,-1 1 0,1 0 0,0 0 0,0 0 0,-1 0 0,1 0 0,0 0 0,0 0 0,0 0 0,0 0 0,0 1 0,-1 1 0,0 21-630,2 3-1945</inkml:trace>
</inkml:ink>
</file>

<file path=ppt/ink/ink16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2"/>
    </inkml:context>
    <inkml:brush xml:id="br0">
      <inkml:brushProperty name="width" value="0.05" units="cm"/>
      <inkml:brushProperty name="height" value="0.05" units="cm"/>
      <inkml:brushProperty name="color" value="#FFFFFF"/>
    </inkml:brush>
  </inkml:definitions>
  <inkml:trace contextRef="#ctx0" brushRef="#br0">1 277 31743,'0'0'675,"0"5"-619,2 14-44,1-1 0,0 0 1,2 0-1,13 35 1,3 12-3,11 79 7,-22-89-17,3 0 0,2 0-1,27 61 1,-40-109-2,2 0 0,-1 0 0,1-1 0,0 1-1,1-1 1,-1 0 0,10 9 0,-11-12-2,1-1 0,-1 1 0,1-1 0,0 0 0,0 0-1,-1-1 1,1 1 0,0-1 0,1 0 0,-1 0 0,0 0 0,0 0-1,0-1 1,0 0 0,6 0 0,-4 1 1,0-1 0,1-1 0,-1 1-1,1-1 1,-1 0 0,0-1 0,1 1 0,-1-1 0,0 0 0,0-1 0,8-4 0,-7 2 0,-1-1 1,0 1 0,0-1 0,-1 0 0,0 0 0,0-1 0,0 1-1,-1-1 1,4-8 0,4-6 11,-2-1 0,-1-1 0,-1 0 0,-1 0-1,0-1 1,4-36 0,-5-3 28,0-83 0,-6 129-27,-1 0 1,0 1-1,-2-1 0,1 1 0,-2-1 0,-7-20 1,9 33-9,1-1 0,-1 1 0,0 0 0,0 0 0,-1-1 0,1 2 0,-1-1 1,0 0-1,0 0 0,0 1 0,0 0 0,-1 0 0,1 0 0,-1 0 0,0 0 1,0 1-1,0-1 0,0 1 0,0 0 0,0 0 0,-1 1 0,1-1 0,-1 1 1,1 0-1,-1 0 0,0 1 0,-5-1 0,8 1-2,0 0 0,0 1 0,1-1 0,-1 0 0,0 1 0,0-1 0,1 1 0,-1-1 0,0 1 0,1 0 0,-1 0 0,1 0 0,-1 0 0,1 0 0,-1 0 0,1 0 0,0 0 0,-1 0 0,1 1 0,0-1 1,0 1-1,0-1 0,0 1 0,0-1 0,-1 4 0,-1 2-1,1 1 0,-1 0 1,2 0-1,-3 11 1,4-17-1,-5 48-3,2-1-1,4 56 1,-1-94 4,0 1-1,1-1 1,1 0-1,0 0 0,0 0 0,1 0 1,0 0-1,1-1 0,0 1 0,1-1 1,0 0-1,1 0 0,0-1 1,7 10-1,-7-12-3,0-1-1,0 0 1,0 0 0,1 0-1,0-1 1,0 0 0,0 0-1,1 0 1,0-1 0,0-1-1,0 1 1,0-1 0,1 0-1,-1-1 1,1 0 0,-1-1-1,12 2 1,-9-3-21,-1 1 1,1-1-1,-1 0 1,0-1-1,1-1 1,16-3-1,-22 3 18,-1 0-1,1 0 1,-1-1-1,0 1 1,0-1-1,0 0 1,0 0-1,0 0 1,0 0-1,-1-1 1,1 1-1,-1-1 1,0 0 0,0 0-1,-1 0 1,3-6-1,2-6 7,-1 0-1,-1-1 1,0 0-1,-1 0 1,-1 0 0,0 0-1,-2-1 1,0 1-1,-2-25 1,1 15 31,1 0 1,7-45-1,-7 68-29,-1 1 0,1 0 0,0 0 0,0 0-1,0 0 1,1-1 0,-1 2 0,1-1 0,-1 0-1,1 0 1,0 0 0,0 1 0,0-1 0,1 1-1,-1 0 1,1-1 0,-1 1 0,1 0 0,0 1-1,-1-1 1,1 0 0,5-1 0,2 0-10,0 1 1,0 0-1,-1 1 1,1 0-1,0 0 0,10 2 1,-15-1 7,-4 0-1,1 0 0,-1 0 1,1 0-1,-1 0 0,1 0 0,-1 0 1,1 1-1,-1-1 0,1 1 0,-1-1 1,1 1-1,-1-1 0,0 1 1,1 0-1,-1 0 0,0 0 0,1 0 1,-1 0-1,0 0 0,0 0 0,0 0 1,1 2-1,0 0-9,-1 0 0,0 0 0,0 0 0,0 0 0,0 0 0,-1 0 0,1 0 0,-1 0 1,0 0-1,0 5 0,-12-8 96,10 0-78,-11 0 31,0 0-1,0 1 1,0 0 0,-14 4 0,21-4-33,1 1 0,0 0-1,0 0 1,0 1 0,1-1 0,-1 1 0,0 0 0,1 1 0,0-1 0,0 1 0,0 0-1,0 0 1,-3 5 0,-3 5-4,0 0-1,1 1 0,1 1 1,0-1-1,1 1 0,1 0 1,0 1-1,-4 26 0,5-20-4,2 0 0,1 0 0,1 0-1,1 0 1,1 0 0,4 26 0,-4-43 3,1 1 1,0-1-1,0 1 1,0-1-1,1 0 1,0 0-1,0 0 1,1 0-1,0 0 1,0-1 0,0 0-1,0 1 1,1-2-1,0 1 1,0 0-1,1-1 1,-1 0-1,1 0 1,-1-1 0,1 0-1,1 0 1,11 5-1,2-2-11,-1 0 0,1-2-1,0 0 1,0-1 0,1-1 0,27 0-1,-44-2 10,1 0-1,0-1 0,-1 1 1,1-1-1,-1 0 0,1 0 0,-1 0 1,1-1-1,-1 1 0,0-1 0,0 0 1,0 0-1,0-1 0,0 0 0,0 1 1,4-5-1,-4 2 2,0 0 1,0 0-1,0 0 1,0-1-1,-1 1 1,0-1-1,0 0 1,-1 0-1,1 0 0,1-9 1,0-9 14,0 1 0,-2-1 0,0 0 0,-2 0 0,-3-29 0,0 35-2,0 0 0,-1 0 1,-1 0-1,-1 1 0,-1 0 1,0 0-1,-1 1 0,-1 0 1,0 0-1,-1 1 0,-1 0 0,0 1 1,-1 0-1,-1 1 0,0 0 1,-16-12-1,26 23-10,1 0 1,-1 1-1,1-1 0,-1 1 0,0-1 1,1 1-1,-1 0 0,0 0 1,0 1-1,0-1 0,-5 0 1,7 1-2,0 0 0,0 0 0,0 0-1,1 0 1,-1 1 0,0-1 0,0 0 0,0 1 0,0-1 0,0 0 0,0 1 0,0-1 0,0 1 0,1 0 0,-1-1 0,0 1 0,0 0-1,1-1 1,-1 1 0,1 0 0,-1 0 0,0 0 0,1-1 0,-1 1 0,1 0 0,0 0 0,-1 0 0,1 0 0,0 0 0,-1 0 0,1 0 0,0 0-1,0 0 1,0 0 0,0 2 0,-2 23-5,0 1 0,2-1 0,1 0 0,8 51-1,-7-67-2,0 0-1,1 0 0,0-1 1,0 1-1,1-1 0,0 0 1,1 0-1,0 0 0,0-1 1,1 0-1,0 0 0,1 0 1,0-1-1,0 0 0,0 0 1,12 8-1,-15-12-2,1 0 0,0-1 0,-1 0 0,1 0 0,0 0 0,0 0 0,0-1 1,0 0-1,0 0 0,1 0 0,-1-1 0,0 1 0,0-1 0,1 0 0,-1-1 0,0 0 0,0 1 0,0-2 0,0 1 1,0 0-1,7-4 0,-4 1 10,-1 0 1,1 0-1,-1-1 1,0 0 0,-1-1-1,1 1 1,-1-1-1,0 0 1,-1-1 0,1 0-1,-1 1 1,5-12-1,-1 0 23,0 0 0,-1-1 0,-1 0-1,-1 0 1,-1-1 0,-1 1-1,3-29 1,-2-144 140,-5 127-119,0 36-21,0 0 1,-2 0-1,-1 0 0,-2 0 0,-14-50 1,12 67-17,7 22-9,0-7 2,0 19-1,9 330-10,-4-287 12,4 0 0,2 0 1,28 91-1,-33-137-1,1-1 0,1 0 0,0 0 0,20 30 0,-24-43-3,-1 0 0,1 0 0,0 0-1,0-1 1,1 0 0,-1 0-1,1 0 1,0 0 0,0-1-1,0 1 1,0-1 0,1-1-1,-1 1 1,1-1 0,0 0-1,0 0 1,0 0 0,0-1 0,8 1-1,-9-2-4,1 1 0,-1-1 0,0 0 0,1-1 0,-1 1 0,0-1 0,0 0-1,1-1 1,-1 1 0,0-1 0,0 0 0,7-4 0,-8 3 8,0 0 0,-1-1 0,1 0-1,0 0 1,-1 0 0,0 0 0,0-1 0,0 1 0,-1-1-1,1 0 1,-1 0 0,2-8 0,3-8 1,-1 0 0,-1 0 0,-1 0 1,2-35-1,-5-89 25,-2 77-3,1 47-16,1 10 3,-1 0-1,0-1 1,0 1 0,-2 0 0,1 0-1,-1 0 1,-1 0 0,0 0 0,-6-15-1,9 26-7,0 0-1,0 0 1,0 0-1,0 1 1,0-1-1,0 0 1,0 0-1,0 0 1,0 0-1,0 1 1,0-1-1,0 0 1,0 0-1,0 0 1,0 0-1,0 0 1,0 1-1,0-1 1,0 0-1,0 0 1,0 0-1,0 0 1,0 0-1,-1 0 1,1 1 0,0-1-1,0 0 1,0 0-1,0 0 1,0 0-1,0 0 1,-1 0-1,1 0 1,0 0-1,0 0 1,0 1-1,0-1 1,0 0-1,-1 0 1,1 0-1,0 0 1,0 0-1,0 0 1,0 0-1,0 0 1,-1 0-1,1 0 1,0 0-1,0 0 1,0 0-1,0 0 1,-1-1-1,1 1 1,0 0-1,0 0 1,0 0-1,0 0 1,0 0-1,0 0 1,-1 0-1,1 0 1,0-1-1,-2 19-10,1 47 6,-1-18 5,3-1 0,6 54-1,-5-87-1,0-1 0,0 0 0,1 0-1,1 0 1,0-1 0,1 1 0,0-1-1,1 0 1,0 0 0,0-1 0,1 0-1,1 0 1,10 11 0,-14-18 0,-1 0 0,1 0 0,0 0 0,0-1 0,1 1 0,-1-1 0,0 0 0,1 0 0,0-1 1,-1 1-1,1-1 0,0 0 0,0-1 0,-1 1 0,1-1 0,0 0 0,0 0 0,0 0 0,0 0 0,0-1 0,-1 0 0,1 0 0,0-1 0,-1 1 0,1-1 0,0 0 1,-1 0-1,0 0 0,0-1 0,0 1 0,0-1 0,0 0 0,4-5 0,2-6 1,0 0 1,-2-1-1,0 0 1,0-1-1,-1 1 1,-1-1-1,-1-1 1,0 1-1,-2-1 1,3-17-1,-1-13 15,-2 1-1,-4-67 0,1 109-13,-4-22 17,4 25-17,-1 1-1,1-1 1,-1 0-1,1 1 1,0-1-1,-1 0 0,1 1 1,-1-1-1,0 1 1,1-1-1,-1 1 1,1-1-1,-1 1 1,0-1-1,1 1 1,-1-1-1,0 1 0,0 0 1,1 0-1,-1-1 1,0 1-1,0 0 1,1 0-1,-1 0 1,0 0-1,0 0 0,-1 0 1,1 0-1,1 0 0,-1 0 0,1 1 0,-1-1 0,1 0 0,-1 1 0,1-1 0,-1 0 0,1 1 0,0-1 0,-1 0 0,1 1 0,0-1 0,-1 1 0,1-1 0,0 1 0,-1-1 0,1 1 0,0-1 0,0 1 0,0-1 0,-1 1 0,1-1 0,0 1 0,0 0 0,0-1 0,0 1 0,-2 21 0,1-18 0,0 150 0,1-89 0,0-53 0,1-1 1,0 1 0,1 0-1,0-1 1,0 1-1,2-1 1,-1 0-1,1 0 1,7 12-1,-9-18-4,1-1-1,-1 0 0,1 0 0,0 0 0,0 0 1,1 0-1,-1-1 0,1 1 0,-1-1 1,1 0-1,0 0 0,1 0 0,-1-1 0,0 0 1,1 1-1,-1-2 0,1 1 0,0 0 0,-1-1 1,1 0-1,0 0 0,0 0 0,8 0 1,-11-1-11,1 0 1,0 1 0,-1-1 0,1 0 0,0 0 0,-1-1 0,1 1 0,-1 0 0,1-1 0,0 0 0,-1 0 0,1 1 0,-1-1 0,0-1 0,1 1-1,-1 0 1,0-1 0,1 1 0,-1-1 0,0 1 0,0-1 0,-1 0 0,1 0 0,0 0 0,0 0 0,-1 0 0,0-1 0,1 1 0,-1 0 0,0-1 0,0 1-1,1-4 1,4-11-12,-1-1-1,-1 1 1,-1-1-1,0 0 1,-1-19-1,-2-95 93,-2 57 182,2 65-223,-1 5 3,1 1 0,0-1 0,1 0 0,-1 0-1,1 0 1,0 0 0,2-8 0,-2 12-23,0-1 1,0 1-1,1-1 1,-1 1 0,0-1-1,0 1 1,1 0-1,-1 0 1,1 0-1,-1 0 1,1 0 0,0 0-1,-1 0 1,1 0-1,0 1 1,0-1-1,-1 0 1,1 1 0,0 0-1,0-1 1,0 1-1,0 0 1,-1 0-1,3 0 1,2 0-6,0-1 0,0 1 0,0 1 0,0-1 0,0 1 0,0 0 0,0 0 0,7 3 0,-10-3 0,1 1 0,-1 0 0,0 0 0,0 1 0,0-1 0,0 0 0,0 1 0,0 0 0,-1 0 0,1 0 0,-1 0 0,0 0 0,0 0 0,2 4 0,6 13 0,-1 0 0,-2 0-1,1 1 1,-2 0 0,-1 1 0,-1-1 0,3 33 0,-5 161-10,-4-117 0,2-96-28,0-21-7,1-45 15,2 1-1,13-73 1,-7 78 23,15-70-7,-20 115 6,0 0 1,1 0 0,0 0-1,1 1 1,0-1 0,1 2-1,8-13 1,-12 20 6,0 1 1,-1 0-1,1 0 0,0 0 0,1 1 0,-1-1 1,0 1-1,1-1 0,0 1 0,-1 0 1,1 1-1,0-1 0,0 1 0,0-1 0,0 1 1,0 0-1,0 1 0,0-1 0,0 1 1,0-1-1,1 1 0,-1 1 0,6 0 0,-8-1 2,0 1 0,0 0 0,0-1 0,0 1 0,0 0-1,0 0 1,0 0 0,0 1 0,0-1 0,-1 0-1,1 1 1,0-1 0,-1 1 0,1 0 0,-1-1 0,0 1-1,1 0 1,-1 0 0,0 0 0,0 0 0,0 0-1,-1 0 1,1 0 0,0 3 0,3 7 9,-1 0 0,3 26 1,-5-32-7,8 354 76,-10-280-53,1-123-23,7-174-52,-5 190 27,3 0 0,0 0 0,1 0-1,2 1 1,20-49 0,-26 72 26,-1-1-1,1 0 0,0 1 0,0 0 1,0-1-1,0 1 0,0 0 0,1 0 1,-1 0-1,1 0 0,0 0 0,0 1 1,0-1-1,0 1 0,0 0 0,1 0 1,-1 0-1,1 0 0,-1 1 0,1 0 1,0-1-1,0 1 0,-1 0 0,1 1 1,0-1-1,8 1 0,-11 0-3,1 0 0,0 0 0,0 1 0,0-1-1,-1 1 1,1 0 0,0-1 0,0 1 0,-1 0 0,1 0 0,-1 0-1,1 0 1,-1 0 0,1 0 0,-1 1 0,0-1 0,1 0 0,-1 1-1,0-1 1,0 1 0,0-1 0,0 1 0,0 0 0,0 2 0,17 49 4,-14-37-5,30 152 13,-27-117-6,3-1-1,18 53 0,-28-100-7,1-1 1,-1 0-1,1 0 1,0 0-1,0 0 1,0 0-1,0-1 1,0 1-1,1 0 1,-1 0-1,1-1 1,-1 1-1,1-1 0,-1 1 1,1-1-1,0 0 1,-1 1-1,1-1 1,0 0-1,0 0 1,0 0-1,0-1 1,0 1-1,0 0 1,0-1-1,1 1 1,-1-1-1,0 0 1,0 0-1,0 0 0,0 0 1,1 0-1,-1 0 1,0 0-1,0-1 1,0 1-1,0-1 1,4-1-1,2-1-5,0-1 0,-1 0-1,1 0 1,-1-1 0,1 1-1,-1-2 1,-1 1 0,10-10 0,4-7-35,-1 0 0,-1-2 0,-1 0 1,-1-1-1,-1-1 0,-1 0 0,-2-1 1,0 0-1,-2-1 0,-1 0 0,-1-1 1,-2 0-1,0 0 0,1-56 1,-6 65 104,0 14-6,-1-1-1,0 1 1,0 0-1,-1 0 1,0 0-1,-2-7 1,3 11-48,-1 1 1,1 0-1,-1-1 1,0 1-1,0 0 0,0 0 1,0 0-1,0-1 0,0 1 1,0 0-1,0 0 1,0 1-1,0-1 0,0 0 1,-1 0-1,1 0 1,0 1-1,-1-1 0,1 1 1,-1-1-1,1 1 0,0-1 1,-1 1-1,1 0 1,-1 0-1,1 0 0,-1 0 1,1 0-1,-2 0 1,0 0-10,0 0 0,0 0 0,-1 1 0,1-1 1,0 1-1,1 0 0,-1 0 0,0 0 0,0 0 1,0 0-1,0 1 0,1-1 0,-1 1 0,1-1 1,-1 1-1,-3 3 0,3-1-1,0 0 0,0 0 1,0 1-1,0-1 0,0 1 0,1-1 1,0 1-1,0 0 0,-1 5 0,-2 9 1,1 0 0,1 1 0,1-1-1,1 23 1,0-15 13,1 1 1,1 0-1,6 30 0,-4-46-10,0-1-1,0 1 1,1-1 0,1 0-1,0 0 1,0-1 0,1 1-1,0-1 1,16 17 0,-16-19-4,0-1 1,1 0-1,0-1 1,0 0-1,1 0 1,0 0 0,0-1-1,0 0 1,1-1-1,0 0 1,-1 0-1,1-1 1,1 0-1,-1 0 1,0-1 0,1 0-1,-1-1 1,15 0-1,-23-1-20,0 1 0,1-1-1,-1 0 1,0 0 0,0 0 0,0-1-1,1 1 1,-1 0 0,0 0-1,0-1 1,0 1 0,1-1 0,-1 1-1,0-1 1,0 1 0,0-1-1,0 0 1,0 1 0,0-1-1,0 0 1,0 0 0,-1 0 0,1 0-1,0 0 1,0 0 0,-1 0-1,1 0 1,0 0 0,-1 0 0,1 0-1,-1 0 1,0 0 0,1 0-1,-1-1 1,0 1 0,0 0 0,1-2-1,4-37-2935</inkml:trace>
</inkml:ink>
</file>

<file path=ppt/ink/ink16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3"/>
    </inkml:context>
    <inkml:brush xml:id="br0">
      <inkml:brushProperty name="width" value="0.05" units="cm"/>
      <inkml:brushProperty name="height" value="0.05" units="cm"/>
      <inkml:brushProperty name="color" value="#FFFFFF"/>
    </inkml:brush>
  </inkml:definitions>
  <inkml:trace contextRef="#ctx0" brushRef="#br0">0 0 31518,'0'0'1153,"7"9"-1153,13 12 16,6 11-16,0 3 0,-6 1 0,-4-4 0,-9-3 0,-7 1 0,0 2 0,0-5 0,-20-1 0,-10-11 0,4-3-112,0-12-448</inkml:trace>
</inkml:ink>
</file>

<file path=ppt/ink/ink16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5"/>
    </inkml:context>
    <inkml:brush xml:id="br0">
      <inkml:brushProperty name="width" value="0.05" units="cm"/>
      <inkml:brushProperty name="height" value="0.05" units="cm"/>
      <inkml:brushProperty name="color" value="#FFFFFF"/>
    </inkml:brush>
  </inkml:definitions>
  <inkml:trace contextRef="#ctx0" brushRef="#br0">1 93 32207,'0'0'363,"0"4"-318,5 98-23,19 102-1,-14-126-11,-5-38-8,18 105-1,-19-128-1,0 1 0,2 0 0,0-1 0,1 0 0,16 27 0,-21-40 0,0-2 0,0 1 0,1 0 0,-1 0 0,1-1 0,0 1 0,0-1 0,-1 0 0,1 0 0,1 0 0,-1 0 0,0 0 0,0-1 0,1 0 0,-1 1 0,1-1 0,-1-1 0,1 1 0,-1 0 0,1-1 0,0 0 0,-1 1 0,1-2 0,0 1 0,-1 0 0,1-1 0,0 1 0,-1-1 0,1 0 0,-1 0 0,0-1 0,1 1 0,-1-1 0,0 1 0,0-1 0,0 0 0,0-1 0,0 1 0,0 0 0,0-1 0,2-2 0,6-10 0,-1 0 0,0 0 0,-1-1 0,-1 0 0,0-1 0,-1 0 0,-1 0 0,-1-1 0,0 1 0,4-34 0,-3-14 0,-2-108 0,-4 124 0,0-90 13,1 193-17,2-1-1,15 79 1,-10-94 4,24 101 0,-27-123 0,0 0 0,1-1 0,1 0 0,1 0 0,0 0 0,12 16 0,-16-26 0,0-1 0,0 0 0,1 0 0,-1-1 0,1 1 0,0-1 0,0 0 0,0 0 0,0 0 0,0-1 0,1 0 0,-1 0 0,1 0 0,0-1 0,-1 1 0,1-2 0,0 1 0,0 0 0,0-1 0,0 0 0,-1-1 0,8 0 0,-6 0 0,0 0 0,0-1 0,0 0 0,0 0 0,0 0 0,-1-1 0,1 0 0,-1-1 0,1 1 0,-1-1 0,0 0 0,-1-1 0,1 1 0,-1-1 0,1 0 0,-2 0 0,6-8 0,-1-2 1,-1 0 1,-1 0-1,-1-1 0,0 0 0,-1 0 1,0 0-1,-2-1 0,3-22 0,-1-20-5,-3-60 0,-2 82 1,1 8 3,0 12 0,-1 0 1,-2-22 0,2 36-1,-1 0 1,1 1 0,0-1 0,-1 0 0,0 0-1,0 1 1,0-1 0,0 0 0,0 1 0,0-1 0,-1 1-1,1 0 1,-1-1 0,0 1 0,1 0 0,-1 0-1,0 0 1,-1 0 0,1 0 0,-2-1 0,3 2-1,0 1 0,0-1 1,0 1-1,0-1 1,0 1-1,0 0 0,0-1 1,0 1-1,0 0 0,0 0 1,0-1-1,0 1 1,0 0-1,0 0 0,0 0 1,0 1-1,0-1 1,0 0-1,-1 0 0,1 0 1,0 1-1,0-1 0,1 1 1,-1-1-1,0 1 1,0-1-1,0 1 0,0-1 1,0 1-1,0 0 1,1-1-1,-1 1 0,0 0 1,1 0-1,-1 0 0,0-1 1,0 3-1,-2 2 0,1 0 0,0 1-1,0-1 1,1 0 0,-2 9 0,3-12 0,-7 45 0,3 0 0,1 0 0,5 51 0,-1-20 0,-1-60 0,1 0 0,1 1 0,0-1 0,2-1 0,0 1 0,1 0 0,12 29 0,-14-40 0,0 0 0,1-1 0,0 1 0,0-1 0,0 0 0,1 0 0,0 0 0,0-1 0,0 0 0,1 0 0,-1 0 0,1-1 0,1 1 0,-1-1 0,1-1 0,-1 1 0,1-1 0,0-1 0,0 1 0,0-1 0,15 2 0,-1-1 0,1 0 0,0-2 0,0-1-1,-1-1 1,37-6 0,-49 5 1,0 0 0,0-1 0,0 0-1,-1 0 1,0-1 0,1 0 0,-2 0 0,1-1 0,0 0-1,-1-1 1,0 0 0,0 0 0,-1 0 0,1-1 0,-1 0-1,7-11 1,-6 6 0,0-1-1,-1 1 0,0-2 1,-1 1-1,-1 0 0,0-1 1,0 0-1,1-17 0,-1-15-1,-2-54 0,-2 85 0,0 1-1,0 1 0,-1-1-1,0 1 1,-1-1 0,-5-14-1,6 25 4,0 0-1,0 0 1,0 0-1,0 0 1,-1 0-1,1 0 1,-1 0-1,0 1 1,0-1-1,0 1 1,0-1-1,-1 1 1,1 0-1,0 0 1,-1 0-1,0 0 1,1 0-1,-1 0 1,0 1-1,0 0 1,0-1-1,0 1 1,0 0-1,0 0 1,0 1-1,-1-1 1,-2 0-1,4 1 0,0-1 0,0 1-1,0 0 1,0-1 0,1 1 0,-1 0-1,0 0 1,0 0 0,0 1-1,0-1 1,0 0 0,0 1 0,1-1-1,-1 1 1,0-1 0,0 1-1,1 0 1,-1 0 0,0 0 0,1 0-1,-1 0 1,1 0 0,-1 0-1,1 1 1,0-1 0,-1 0 0,1 1-1,0-1 1,0 1 0,0 0-1,0-1 1,0 1 0,1 0-1,-1-1 1,0 1 0,0 3 0,-7 19-1,1 0 0,1 0 1,1 1-1,-3 39 1,3 101 0,5-159 0,-1 4 0,2-1 0,-1 1 0,1 0 0,1-1 0,-1 1 0,2-1 0,-1 0 0,1 0 0,5 11 0,-5-16 0,-1 0 0,1 0 0,0-1 0,0 1 0,0-1 0,0 1 0,1-1 0,-1 0 0,1 0 0,0 0 0,0-1 0,0 0 0,0 1 0,0-1 0,0-1 0,1 1 0,-1-1 0,1 1 0,-1-1 0,7 0 0,-2 1 1,-1-1 0,0 0 0,0 0 0,1-1-1,-1 0 1,0 0 0,0-1 0,1 0 0,-1 0 0,0-1 0,0 0 0,0-1 0,-1 0-1,1 0 1,0-1 0,-1 1 0,14-11 0,-10 3 0,0 0-1,0-1 1,-1-1-1,-1 0 1,0 0-1,0-1 1,-1 0 0,-1-1-1,-1 1 1,0-1-1,-1 0 1,0-1-1,3-23 1,0-15 1,-3 0 0,-2-84 0,-3 110-3,-1 59-7,1 30 12,1 0-1,18 103 1,-18-158-4,4 22 0,2-1 0,0 0 0,21 48 0,-25-70 0,-1 1 0,1 0 0,0-1 0,1 0 0,-1 0 0,1 0 0,0 0 0,0 0 0,1-1 0,-1 0 0,1 0 0,0 0 0,0-1 0,0 1 0,1-1 0,-1 0 0,1-1 0,0 1 0,0-1 0,0 0 0,0-1 0,0 1 0,10 0 0,-6-2 0,-2 1 0,0-1 0,0 0 0,-1 0 0,11-3 0,-14 3 0,-1-1 0,0 0 0,-1-1 0,1 1 0,0 0 0,0-1 0,0 0 0,-1 1 0,1-1 0,-1 0 0,1 0 0,-1-1 0,0 1 0,3-4 0,2-5 0,0-1 0,0 0 0,-1 0 0,-1-1 0,0 1 0,-1-1 0,0 0 0,-1 0 0,2-27 0,0-14-3,-4-62-1,-1 73-2,1-66 3,-1 107 3,1 0 0,-1 0 0,0 0 0,1 0 0,0 0 0,0 0 0,-1 0 0,1 1 0,0-1 0,0 0 0,0 0 0,1 1 0,-1-1 0,0 1 0,1-1 0,-1 1 0,1 0 0,-1 0 0,1-1 0,0 1 0,-1 0 0,1 0 0,0 1 0,0-1 0,0 0 0,0 0 0,0 1 0,0 0 0,-1-1 0,1 1 0,3 0 0,3-1 0,0 1 0,-1 0 0,1 0 0,0 1 0,-1 0 0,16 4 0,-6 2 0,0 0 0,0 1 0,28 18 0,20 10 0,-42-26-3,-42-17-4,-16-6 1,27 11 6,-1 0 0,1 0 0,-1 1 0,1 0 0,-1 0 0,0 1 0,1 1 0,-1-1 0,1 1 0,-1 1 0,-9 2 0,12-2 0,1 1 0,-1-1 0,1 1 0,0 0 0,0 0 0,0 1 0,0 0 0,1-1 0,-1 2 0,1-1 0,0 0 0,0 1 0,1 0 0,0 0 0,-1 0 0,-3 9 0,-2 7 0,0 1-1,1 1 1,1 0 0,2 0 0,0 0 0,1 1-1,1-1 1,2 1 0,0 0 0,5 46-1,-3-67 1,0 1-1,-1-1 1,1 0 0,0 0-1,1 0 1,-1 0-1,0 0 1,1 0 0,0 0-1,0-1 1,0 1-1,0-1 1,0 1-1,0-1 1,1 0 0,-1 1-1,1-1 1,-1-1-1,1 1 1,0 0-1,0-1 1,0 1 0,0-1-1,0 0 1,0 0-1,5 1 1,3 0 2,1 0 0,-1-1 0,1 0 0,0-1 0,-1 0 0,14-3 0,-20 3-2,0-1 0,1 0 0,-1-1 0,-1 1 0,1-1 0,0 0 0,0 0 0,-1 0 0,1-1 0,-1 0 0,1 0 0,-1 0 0,0 0 0,-1-1 0,6-5 0,-3 1 0,0 0 0,0 0 0,-1-1 0,-1 0 0,1 0 0,-2 0 0,6-15 0,-2-8 0,0-1 0,-2 0 0,0-55 0,-1-42 9,-6 104 9,-5 87-13,-4 160-5,-7 73 0,5-186 0,-1 27 0,-54 225 0,64-345 0,-1 0 0,0-1 0,0 0 0,-2 0 0,-9 16 0,14-27 0,-1 1 0,0 0 0,0-1 0,0 0 0,0 0-1,0 0 1,-1 0 0,0 0 0,1-1 0,-1 1 0,0-1 0,0 0 0,0 0-1,0 0 1,-1-1 0,1 0 0,0 0 0,-1 0 0,1 0 0,-1 0-1,-6-1 1,8 0 0,0 0-1,1 0 0,-1-1 0,0 1 0,1-1 1,-1 0-1,1 0 0,-1 0 0,1 0 0,-1 0 1,1 0-1,0-1 0,-1 1 0,1-1 1,0 1-1,-3-5 0,1 2 0,0-1-1,0 0 1,1 0 0,0 0 0,0-1-1,0 1 1,-2-7 0,-2-9-6,1 0 0,1 0 0,-2-26 1,3 1-39,2-49 0,2 79 33,0 8 11,0 0-1,0 0 0,1 0 0,0 1 1,0-1-1,1 0 0,0 1 1,1-1-1,0 1 0,0-1 1,0 1-1,1 0 0,0 1 0,0-1 1,1 1-1,0-1 0,0 1 1,0 1-1,1-1 0,0 1 1,11-8-1,37-26 28,87-46 0,16-10 63,-135 79-82,0-1-1,-1-1 1,0-1-1,29-37 0,-33 32-4,-1 0 0,-1-2-1,-1 0 1,-1-1 0,-1 0-1,-2 0 1,-1-2 0,-1 1 0,-1-1-1,3-30 1,0-39-1,-5-163 0,-5 171 2,-1 55 19,1 34-22,0 1 0,0-1 0,0 0 0,0 1 1,-1-1-1,1 0 0,0 0 0,0 1 0,-1-1 0,1 0 1,0 1-1,-1-1 0,1 0 0,0 1 0,-1-1 0,1 1 1,-1-1-1,1 1 0,-1-1 0,0 1 0,1-1 0,-1 1 1,1-1-1,-1 1 0,0 0 0,1-1 0,-1 1 0,0 0 1,1 0-1,-1 0 0,0-1 0,0 1 0,-1 0 0,0 0 0,0 0 0,0 0 0,0 0 0,0 1 0,0-1 0,1 0 0,-1 1 0,0 0 0,0-1 0,0 1 0,-3 1 0,3 0 0,-1 0 0,1 1 0,-1-1 0,1 0 0,0 1 0,0-1 0,0 1 0,0 0 0,0-1 0,1 1 0,-1 0 0,-2 6 0,-10 44 0,13-48 0,-9 47 0,3 0 0,-1 60 0,8 111 0,1-100 0,-1-92 0,5 118 0,-3-132 0,1 0 0,1 1 0,0-1 0,1-1 0,1 1 0,11 22 0,-17-37 0,1-1 0,0 1 0,0-1 0,0 1 0,0-1 0,0 1 0,0-1 0,0 0 0,1 1 0,-1-1 0,0 0 0,1 0 0,-1 0 0,1 0 0,1 1 0,-2-2 0,0 0 0,0 1 0,0-1 0,0 0 0,0 0 0,0 0 0,0 0 0,0 0 0,0 0 0,0-1 0,0 1 0,0 0 0,0 0 0,0-1 0,0 1 0,0-1 0,0 1 0,0-1 0,1 0 0,2-2 0,-1 0 0,1 0 0,-1-1 0,0 0 0,0 1 0,0-1 0,-1 0 0,1 0 0,2-7 0,22-57 0,22-81 0,17-43 0,-62 183-1,0-1 0,1 1 0,0 0 0,0 0 0,12-13 0,-15 20 0,0-1-1,0 1 1,1 0 0,-1 0 0,1 0 0,0 0-1,0 1 1,-1-1 0,1 1 0,0-1-1,0 1 1,0 0 0,1 0 0,-1 1-1,0-1 1,0 1 0,0-1 0,1 1-1,-1 0 1,4 1 0,-6-1 1,0 0 0,-1 0 0,1 0 0,0 0 0,-1 0 0,1 0 0,-1 1 0,1-1 0,0 0 0,-1 1 0,1-1 0,-1 0 0,1 1 0,-1-1 0,1 0 0,-1 1 0,1-1 0,-1 1 0,1-1 0,-1 1 0,0-1 0,1 1 0,-1-1 0,0 1 0,1 0 0,3 8 0,-1 0 0,0 1 0,0-1 0,-1 0 0,0 1 0,-1-1 0,1 12 0,-1 78 0,-2-52 0,-1-9 0,1-10 0,3 45 0,-2-68 0,1 0 0,-1 0 0,1 0 0,0 0 0,1 0 0,-1 0 0,1 0 0,0 0 0,0 0 0,1-1 0,-1 1 0,1-1 0,0 0 0,0 0 0,5 5 0,-4-6 0,1-1 0,-1 0 0,1 1 0,0-1 0,0-1 0,0 1 0,0-1 0,0 0 0,0 0 0,0 0 0,0-1 0,7 0 0,3 1 0,0-2 0,28-4 0,-37 3 0,0 1 0,-1-1-1,1 0 1,-1 0 0,1-1 0,-1 1 0,0-1-1,0 0 1,0-1 0,0 1 0,-1-1 0,7-7-1,-4 3 1,-1 0-1,0-1 0,0 1 0,-1-1 1,0 0-1,6-17 0,-2 0-1,-2-1 1,-1 0-1,0-1 1,1-38-1,-2-22 2,-10-129 0,2 189 9,-1 1-1,-2-1 1,-1 1-1,-16-41 1,23 68-9,0 0 0,0 0 0,-1 0 0,1 0 0,0 0 0,0 1 0,0-1 1,0 0-1,0 0 0,0 0 0,0 0 0,0 0 0,-1 0 0,1 0 0,0 0 1,0 1-1,0-1 0,0 0 0,0 0 0,-1 0 0,1 0 0,0 0 0,0 0 0,0 0 1,0 0-1,-1 0 0,1 0 0,0 0 0,0 0 0,0 0 0,0 0 0,0 0 0,-1 0 1,1 0-1,0 0 0,0 0 0,0 0 0,0-1 0,0 1 0,-1 0 0,1 0 1,0 0-1,0 0 0,0 0 0,0 0 0,-3 244 0,5-126 0,-2 123 0,0-225 0,1-1 0,4 27 0,-4-36 0,1-1 0,-1 1 0,1-1 0,0 0 0,0 0 0,1 0 0,-1 0 0,1 0 0,0 0 0,6 5 0,-8-8-476,6 3 1286,-5-14-6752,-2-1-2848,0-12-9579</inkml:trace>
</inkml:ink>
</file>

<file path=ppt/ink/ink16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6"/>
    </inkml:context>
    <inkml:brush xml:id="br0">
      <inkml:brushProperty name="width" value="0.05" units="cm"/>
      <inkml:brushProperty name="height" value="0.05" units="cm"/>
      <inkml:brushProperty name="color" value="#FFFFFF"/>
    </inkml:brush>
  </inkml:definitions>
  <inkml:trace contextRef="#ctx0" brushRef="#br0">0 88 31823,'17'-11'736,"35"2"-672,17 3 0,6-6-48,4 0 0,-1 4 0,-12-4-16,-20 3 0,-17 3 32,-19 3-32,-40 3-128,-25 0-128,-17 0-1249</inkml:trace>
</inkml:ink>
</file>

<file path=ppt/ink/ink16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6"/>
    </inkml:context>
    <inkml:brush xml:id="br0">
      <inkml:brushProperty name="width" value="0.05" units="cm"/>
      <inkml:brushProperty name="height" value="0.05" units="cm"/>
      <inkml:brushProperty name="color" value="#FFFFFF"/>
    </inkml:brush>
  </inkml:definitions>
  <inkml:trace contextRef="#ctx0" brushRef="#br0">129 102 32335,'-7'-4'40,"-1"0"0,0 0-1,0 1 1,0 0 0,-16-3 0,22 5-38,1 1 1,-1-1-1,0 1 1,0 0-1,0-1 1,1 1-1,-1 0 1,0 0-1,0 0 1,0 1-1,0-1 1,1 0-1,-1 1 0,0-1 1,0 1-1,0 0 1,1-1-1,-1 1 1,0 0-1,1 0 1,-1 0-1,1 0 1,-1 0-1,1 0 1,0 1-1,-1-1 0,1 0 1,0 1-1,0-1 1,0 1-1,0 0 1,0-1-1,-1 3 1,-1 5-1,1 0 0,0 0 0,0 0 1,1 1-1,0-1 0,1 0 0,0 1 0,0-1 1,1 0-1,0 1 0,3 10 0,-2-14 0,0 0-1,0 0 0,0-1 0,1 1 1,0-1-1,0 0 0,0 0 0,0 0 1,1 0-1,0-1 0,0 1 0,0-1 1,1 0-1,-1 0 0,1 0 1,0-1-1,0 0 0,9 5 0,-1-4 3,-1 0 0,1-1 0,0 0-1,0-1 1,0-1 0,1 0 0,25-1-1,-27 0-1,-8 0-1,1 0 0,-1 0 0,0 0-1,0 0 1,1-1 0,-1 0 0,0 1-1,0-2 1,0 1 0,0 0-1,0-1 1,0 0 0,0 0 0,-1 0-1,1 0 1,-1-1 0,1 1 0,-1-1-1,0 0 1,0 0 0,0 0 0,0 0-1,-1-1 1,1 1 0,-1-1 0,0 0-1,0 1 1,0-1 0,-1 0 0,1 0-1,-1 0 1,0 0 0,0 0 0,0-1-1,0-5 1,0 0-1,-1 0 0,1 0 0,-1 1 0,-1-1 0,0 0 0,0 0 0,-1 0 0,-1 1 0,1-1 0,-1 1 0,-1-1 0,-6-12 0,5 15 0,0-1 0,-1 1 0,1 0 0,-1 1 0,0 0 0,-1-1 0,0 2 0,0-1 0,0 1 0,0 0 0,-1 1 0,0 0 0,0 0 0,-11-4 0,10 5 0,-1 0 0,1 1 0,-1 0 1,1 0-1,-1 1 0,0 0 0,-15 1 0,21 1-1,0-1 1,0 0-1,0 1 0,1 0 1,-1 0-1,0 0 0,1 0 1,-1 0-1,1 1 0,0 0 1,-1 0-1,1 0 0,0 0 1,0 0-1,0 0 0,0 1 0,0 0 1,1-1-1,-1 1 0,-3 6 1,-11 35-545,9 3-1922</inkml:trace>
</inkml:ink>
</file>

<file path=ppt/ink/ink16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7"/>
    </inkml:context>
    <inkml:brush xml:id="br0">
      <inkml:brushProperty name="width" value="0.05" units="cm"/>
      <inkml:brushProperty name="height" value="0.05" units="cm"/>
      <inkml:brushProperty name="color" value="#FFFFFF"/>
    </inkml:brush>
  </inkml:definitions>
  <inkml:trace contextRef="#ctx0" brushRef="#br0">0 16 22602,'10'-9'9909,"7"3"-9781,2 6-64,4 0-48,0 0 0,3 0-16,-6 24 32,-4 14-32,-3 0 0,-9 3 0,-4 1 0,0-4 0,-7 0 0,-22-5-32,-1-16-16,1-14-368</inkml:trace>
</inkml:ink>
</file>

<file path=ppt/ink/ink16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9"/>
    </inkml:context>
    <inkml:brush xml:id="br0">
      <inkml:brushProperty name="width" value="0.05" units="cm"/>
      <inkml:brushProperty name="height" value="0.05" units="cm"/>
      <inkml:brushProperty name="color" value="#FFFFFF"/>
    </inkml:brush>
  </inkml:definitions>
  <inkml:trace contextRef="#ctx0" brushRef="#br0">0 203 32511,'0'-1'13,"1"-1"-1,-1 0 1,0 1 0,1-1-1,-1 1 1,0-1 0,1 1-1,0 0 1,-1-1 0,1 1-1,0-1 1,0 1 0,0 0-1,0 0 1,1-2-1,-2 3-10,0 0 0,1 0 0,-1 0 0,0-1 0,0 1 0,1 0 0,-1 0-1,0 0 1,1 0 0,-1 0 0,0-1 0,1 1 0,-1 0 0,0 0 0,0 0-1,1 0 1,-1 0 0,0 0 0,1 0 0,-1 0 0,0 0 0,1 0-1,-1 0 1,0 0 0,1 1 0,-1-1 0,0 0 0,1 0 0,-1 0 0,10 17-5,8 63 3,-3 0 0,8 128 0,-17-140 0,17 489 0,-24-553 0,1-3 0,-1 0 0,1 0 0,0 0 0,0 0 0,0 0 0,0 0 0,0 0 0,0 0 0,0 0 0,0 0 0,0 0 0,0 0 0,1 0 0,-1 0 0,0 0 0,1 0 0,-1 0 0,0 0 0,1 0 0,0 0 0,0 1 0,3-30 0,-2-320 0,15-200 0,-16 532 0,1 0 0,1-1 0,0 1 0,1 1 0,1-1 0,9-21 0,-13 36 0,-1 0 0,1 0 0,0 0 0,-1 0 0,1 0 0,0 1 0,0-1 0,-1 0 0,1 0 0,0 0 0,0 1 0,0-1 0,0 0 0,0 1 0,0-1 0,0 1 0,0-1 0,0 1 0,1-1 0,-1 1 0,0 0 0,0 0 0,0 0 0,0-1 0,0 1 0,1 0 0,-1 1 0,0-1 0,0 0 0,0 0 0,2 1 0,0 0 0,-1 0 0,1 0 0,0 0 0,-1 0 0,0 0 0,1 1 0,-1-1 0,0 1 0,0 0 0,0 0 0,0 0 0,0 0 0,2 2 0,8 15 0,-1-1 0,-1 2 0,-1-1 0,12 37 0,-9-18 0,12 69 0,-19-66 0,-2 0 0,-1 1 0,-5 41 0,3-78 0,0 0 0,-1 0 0,0 0 0,0-1 0,-1 1 0,1-1 0,-1 1 0,0-1 0,0 1 0,0-1 0,-1 0 1,1 0-1,-1 0 0,0 0 0,0 0 0,-1-1 0,1 0 0,-1 1 0,-5 3 0,-5 1-4,1 0 1,-2-1-1,1-1 1,-23 7-1,10-3-11,14-4 3,15-5-42,26-7-27,-6 1 76,0-2 0,-1 0-1,0-1 1,0-1 0,-1-1 0,31-21-1,-39 22 8,0 0 1,0-1-1,-1 0 0,0-1 0,-1 0 0,0-1 0,-1 0 0,0-1 1,-1 0-1,12-26 0,-8 4 3,-1-1 0,-2 0 0,-1 0 0,3-46 0,12-56 21,-21 129-18,0 1 0,1-1 0,0 1 0,0 0 0,1 0 0,7-11 0,-9 16-7,0 0 0,0 1 0,0-1 0,1 1 0,-1-1 0,1 1 0,-1 0 0,1 0 0,0 0 0,0 0 0,0 0 0,0 1 1,0-1-1,0 1 0,0 0 0,1 0 0,-1 0 0,0 1 0,5-1 0,83 1-1,-98 1 0,-1 1 0,1 0 0,0 0 0,0 1 0,0 0 0,0 0 0,0 1 0,0 0 0,1 0 0,0 0 0,0 1 0,-10 10 0,2-1 3,0 1-1,2 0 1,0 0 0,-10 19-1,12-17-1,1 1-1,1 0 1,1 0-1,1 1 0,0 0 1,1 0-1,-2 20 1,3-5-2,2 0 1,1 0 0,4 41 0,-2-68 0,-1 1 0,2-1 0,-1 0 0,1 0 0,0 0 0,0 0 0,1 0 0,0 0 0,0-1 0,1 1 0,0-1 0,0 0 0,0 0 0,1 0 0,0-1 0,0 1 0,1-1 0,-1-1 0,1 1 0,0-1 0,0 0 0,0 0 0,1 0 0,13 4 0,0-1 0,1-1 0,0-1 0,0-1 0,1-1 0,-1 0 0,1-2 0,27-2 0,-44 1 0,1 0 1,0-1-1,-1 0 1,1 0-1,-1 0 1,0-1-1,1 1 0,-1-2 1,0 1-1,0 0 1,0-1-1,0 0 0,0 0 1,-1 0-1,0-1 1,1 0-1,-1 1 1,4-6-1,-2 1 1,0-1 0,-1 0-1,0 0 1,-1 0 0,1 0 0,-2-1 0,1 1-1,-1-1 1,2-14 0,1-15-1,-2 0 0,-2 0 0,-1 0 0,-2 0 0,-6-39 0,4 59-1,-1 1-1,-1 0 1,-1 0-1,0 0 1,-1 1-1,-1 0 1,-1 1-1,-14-22 1,17 30 1,0 0-1,0 0 1,-1 0-1,-1 1 1,1 1 0,-1-1-1,-13-8 1,16 12 1,-1 0 0,1 1 0,-1-1 1,1 1-1,-1 0 0,0 1 0,0 0 0,0-1 0,0 2 0,0-1 1,0 1-1,0 0 0,-9 1 0,13-1-1,-1 1 0,0-1 0,1 1-1,-1 0 1,1 0 0,-1 0 0,1 0 0,0 0 0,-1 1 0,1-1 0,0 1-1,0-1 1,0 1 0,0 0 0,0 0 0,-2 2 0,1 1-1,0-1 0,1 1 1,-1 0-1,1 0 1,0 0-1,0 0 0,-2 9 1,1 6-3,0 0 1,1 1 0,2 25 0,0-37 2,0 12 0,1-1 0,1 0 0,0 0 0,2 0 0,0 0 0,2 0 0,7 20 0,-6-26 0,-1-1 0,2 1 0,0-1 0,0 0 0,1-1 0,1 0 0,0-1 0,0 0 0,2 0 0,11 9 0,-16-15 1,1 0 0,-1 0 0,1-1 0,0 0-1,0 0 1,0-1 0,0 0 0,18 4 0,-5-4 2,0-1-1,32-1 1,-49-1-3,-1 0 0,1 0 0,0-1 0,-1 1 0,1-1 0,-1 0 0,1 0 0,-1-1 0,1 1 0,-1-1 0,0 1 0,1-1 0,-1 0 0,0 0 0,0 0 0,3-5 0,-1 2 0,-1 0 0,0 0 0,0-1 0,0 0 0,-1 0 0,0 0 0,0 0 0,2-9 0,1-7 0,0-1 0,-2 0 0,-1 1 0,0-31 0,-2 20 0,2-19 2,-2 0 0,-9-72-1,8 118 4,0 5-4,0-1 0,0 1 1,0 0-1,0-1 0,0 1 0,0 0 0,-1-1 0,1 1 0,0 0 1,-1 0-1,1-1 0,-1 1 0,0 0 0,1 0 0,-1 0 1,0 0-1,0 0 0,-1-2 0,-2 2-1,1 10 0,-1 46 0,2 0 0,7 69 0,-3-93 0,2-1 0,13 53 0,-14-71 0,1 1 0,1-1 0,0 0 0,0 0 0,1-1 0,1 0 0,0 0 0,0 0 0,11 11 0,-14-19 0,1 1 0,-1-1 0,1 0 0,0-1 0,0 1 0,-1-1 0,2 0 0,-1 0 0,0 0 0,0-1 0,9 2 0,-10-2 0,0-1 0,0 1 0,0-1 0,0 0 0,0 0 0,0 0 0,-1-1 0,1 1 0,0-1 0,0 0 0,0 0 0,-1 0 0,1-1 0,0 1 0,-1-1 0,0 0 0,6-3 0,-5 0 0,0 1 0,0-1 0,-1 0 0,0 0 0,0 0 0,0 0 0,0 0 0,-1-1 0,0 0 0,0 1 0,1-10 0,2-9 0,2-35 0,-6 54 0,4-84 0,-7-127 0,1 209 0,1-2 0,-1 0 0,0 0 0,0 1 0,-4-13 0,5 21 0,0 0 0,0 1 0,0-1 0,0 0 0,0 0 0,-1 0 0,1 0 0,0 0 0,0 1 0,0-1 0,0 0 0,0 0 0,0 0 0,-1 0 0,1 0 0,0 0 0,0 0 0,0 0 0,0 0 0,-1 0 0,1 0 0,0 0 0,0 0 0,0 0 0,0 0 0,-1 0 0,1 0 0,0 0 0,0 0 0,0 0 0,0 0 0,0 0 0,-1 0 0,1 0 0,0 0 0,0 0 0,0 0 0,0 0 0,-1 0 0,1 0 0,0 0 0,0-1 0,0 1 0,0 0 0,0 0 0,0 0 0,-5 39 0,3 1 0,4 62 0,0-51 0,-1-27 0,1 0 0,1-1 0,1 1 0,1-1 0,9 25 0,-11-39 0,0 1 0,1-1 0,0 0 0,1 0 0,0 0 0,0-1 0,1 0 0,0 0 0,1 0 0,-1-1 0,2 1 0,-1-2 0,1 1 0,13 8 0,-9-10 0,0-1 0,1 0 0,-1-1 0,1-1 0,-1 0 0,1 0 0,0-1 0,0-1 0,0 0 0,0-1 0,18-3 0,-26 3 0,0 0 0,0 0 0,0 0 0,0-1 0,0 0 0,-1 0 0,1 0 0,0 0 0,-1-1 0,0 0 0,0 0 0,0 0 0,6-6 0,-4 3 0,-1-1 0,0 1 0,0-1 0,-1 0 0,0-1 0,0 1 0,5-14 0,-3-1 0,0 0 0,-2-1 0,0 1 0,-1-1 0,-1-28 0,-1 16 0,1 6 0,-2 0 0,-6-46 0,5 67 0,0 0 0,-1 1 0,0-1 0,0 1 0,-1 0 0,0-1 0,0 1 0,-1 0 0,0 1 0,0-1 0,0 1 0,-1 0 0,0 0 0,-10-9 0,12 12 0,0 1 0,0 0 0,-1 1 0,1-1 0,0 0 0,-1 1 0,1 0 0,-1 0 0,-5-1 0,8 1 0,0 1 0,0 0 0,0 0 0,0 0 0,0 0 0,0 0 0,-1 0 0,1 0 0,0 0 0,0 0 0,0 1 0,0-1 0,0 0 0,0 1 0,0-1 0,0 0 0,-1 1 0,2 0 0,-1-1 0,0 1 0,0 0 0,0-1 0,0 1 0,0 0 0,0 0 0,1 0 0,-1 0 0,0 0 0,1-1 0,-1 1 0,1 0 0,-1 1 0,1-1 0,-1 0 0,1 2 0,-4 14 0,2 0 0,0 1 0,1-1 0,1 1 0,1 0 0,0-1 0,1 1 0,1-1 0,7 24 0,-6-32 0,0 1 0,0-1 0,1-1 0,0 1 0,0-1 0,1 0 0,0 0 0,0 0 0,1-1 0,0 0 0,1 0 0,-1-1 0,1 0 0,0 0 0,1-1 0,0 0 0,-1-1 0,1 0 0,1 0 0,-1 0 0,1-2 0,14 4 0,-10-4 0,0-1 0,0-1 0,0 0 0,0-1 0,1 0 0,15-4 0,-24 3 0,0 0 0,0 0 0,0-1 0,-1 1 0,1-1 0,-1-1 0,1 1 0,-1-1 0,0 0 0,0 0 0,-1 0 0,1-1 0,-1 0 0,0 0 0,7-10 0,-5 2 0,0 1 0,-1-1 0,0 0 0,-1 0 0,0 0 0,-1 0 0,-1-1 0,0 1 0,0-15 0,-1-20 0,-5-55 0,4 100 0,0 0 0,0 0 0,-1 0 0,1 0 0,-1 0 0,0 0 0,1 0 0,-2 0 0,1 0 0,0 0 0,0 1 0,-1-1 0,0 1 0,1-1 0,-1 1 0,0-1 0,0 1 0,0 0 0,-1 0 0,1 0 0,0 0 0,-4-2 0,0 2 0,1 0 0,-1 0 0,0 0 0,1 1 0,-1 0 0,0 0 0,0 0 0,0 1 0,0 0 0,-8 1 0,12-1 0,0 1 0,0-1 0,0 1 0,0-1 0,0 1 0,0 0 0,0 0 0,0 0 0,1 0 0,-1 0 0,0 0 0,1 1 0,-1-1 0,0 0 0,1 1 0,0 0 0,-1-1 0,1 1 0,0 0 0,0-1 0,0 1 0,0 0 0,0 0 0,0 0 0,1 0 0,-2 3 0,-1 6 0,1 1 0,0-1 0,-2 19 0,3 160 0,1-162 0,1-12 0,0 0 0,1 0 0,1 0 0,0 0 0,1 0 0,1 0 0,0-1 0,1 0 0,14 25 0,-16-33 0,1 0 0,0 0 0,0 0 0,0-1 0,1 0 0,0 0 0,0-1 0,0 1 0,1-1 0,0-1 0,0 1 0,0-1 0,0 0 0,1-1 0,0 0 0,0 0 0,0 0 0,0-1 0,0-1 0,14 2 0,-14-2 0,1 0 0,-1-1 0,0 0 0,1-1 0,-1 0 0,0 0 0,16-5 0,-21 5 0,1-1 0,-1 0 0,1 0 0,-1 0 0,1-1 0,-1 1 0,0-1 0,0 0 0,0 0 0,-1 0 0,1 0 0,-1 0 0,1-1 0,-1 1 0,0-1 0,-1 1 0,1-1 0,1-5 0,3-7 0,-2-1 0,0 0 0,0 0 0,1-33 0,-5-73 0,-1 63 0,0-14 0,3-83 0,-2 156 0,0 0 0,1-1 0,-1 1 0,1 0 0,-1-1 0,1 1 0,0 0 0,0 0 0,-1 0 0,1 0 0,0 0 0,0 0 0,0 0 0,0 0 0,0 0 0,1 0 0,-1 0 0,0 0 0,0 1 0,0-1 0,1 1 0,-1-1 0,0 1 0,1-1 0,-1 1 0,1 0 0,-1-1 0,0 1 0,1 0 0,-1 0 0,3 0 0,1 0 0,1 0 0,-1 0 0,1 0 0,-1 1 0,1 0 0,10 3 0,-11-2 0,0 1 0,0 0 0,-1 0 0,1 1 0,-1-1 0,1 1 0,-1 0 0,-1 0 0,1 0 0,0 1 0,-1 0 0,0-1 0,0 1 0,-1 0 0,1 0 0,2 10 0,1 2 0,0 0 0,-2 0 0,0 0 0,2 22 0,-2 189 0,-6-130 0,2-95 0,0-1 0,0 1 0,0-1 0,0 1 0,1-1 0,-1 0 0,1 1 0,-1-1 0,1 1 0,0-1 0,0 0 0,0 0 0,0 1 0,0-1 0,1 0 0,-1 0 0,1 0 0,-1 0 0,1-1 0,0 1 0,0 0 0,-1-1 0,1 1 0,0-1 0,1 0 0,-1 1 0,0-1 0,0 0 0,0 0 0,4 0 0,4 2 0,1-2 0,-1 1 0,1-1 0,0-1 0,17-1 0,-4 0 0,-20 2-24,0-1 1,0 0-1,0 0 0,1 0 0,-1-1 1,0 0-1,0 1 0,0-1 1,0-1-1,0 1 0,0 0 0,0-1 1,-1 0-1,1 0 0,0 0 1,-1-1-1,0 1 0,1-1 0,-1 1 1,0-1-1,0 0 0,-1 0 1,1-1-1,-1 1 0,1 0 0,1-5 1,11-29-2731</inkml:trace>
</inkml:ink>
</file>

<file path=ppt/ink/ink16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3"/>
    </inkml:context>
    <inkml:brush xml:id="br0">
      <inkml:brushProperty name="width" value="0.05" units="cm"/>
      <inkml:brushProperty name="height" value="0.05" units="cm"/>
      <inkml:brushProperty name="color" value="#FFFFFF"/>
    </inkml:brush>
  </inkml:definitions>
  <inkml:trace contextRef="#ctx0" brushRef="#br0">5 841 27581,'-3'13'5373,"3"19"-6123,0-29 1182,-1 13-428,1-13-4,0 0-1,0-1 1,0 1 0,0 0 0,0 0-1,0 0 1,1-1 0,-1 1 0,1 0-1,0 0 1,1 3 0,0-5 2,-1 0-1,1 1 1,0-1-1,-1 0 1,1 0-1,0-1 1,0 1 0,0 0-1,0-1 1,0 1-1,-1-1 1,1 1-1,0-1 1,0 0-1,0 0 1,0 0 0,0 0-1,0 0 1,2 0-1,0-1 1,-1 0-1,1 0 0,-1 0 0,1 0 1,-1 0-1,0 0 0,0-1 0,0 0 1,0 0-1,0 0 0,0 0 0,0 0 1,0 0-1,-1-1 0,1 1 0,-1-1 1,0 0-1,0 0 0,0 0 1,0 0-1,0 0 0,2-5 0,5-11 6,-1 0-1,9-33 0,-6 11-5,-2-1-1,-2 0 1,2-49-1,-9-129 14,0 219-13,1 0 0,-1 0-1,0 0 1,0 0 0,0 0 0,0 0-1,0 0 1,0-1 0,0 1 0,-1 0-1,1 0 1,0 0 0,-1 0-1,1 0 1,0 0 0,-1 0 0,1 0-1,-1 0 1,0 1 0,1-1 0,-1 0-1,0 0 1,1 0 0,-1 1-1,0-1 1,0 0 0,0 1 0,0-1-1,0 0 1,0 1 0,1-1-1,-1 1 1,0 0 0,-1-1 0,1 1-1,0 0 1,0 0 0,0-1 0,0 1-1,0 0 1,0 0 0,0 0-1,0 0 1,0 0 0,0 1 0,0-1-1,-2 1 1,2-1-1,-1 0 0,1 1 0,0-1-1,0 1 1,-1-1 0,1 1 0,0 0 0,0-1 0,0 1-1,0 0 1,0 0 0,0 0 0,0 0 0,0 0 0,0 0-1,0 0 1,0 0 0,1 0 0,-1 0 0,0 1 0,1-1-1,-1 0 1,1 0 0,-1 1 0,1-1 0,0 0 0,-1 2 0,-6 40-23,7-38 23,-1 7-1,0-1 0,0 0 0,1 1 0,1-1 0,2 15 0,-2-23 1,0-1 1,0 1-1,0 0 0,0-1 0,0 1 0,0-1 1,1 1-1,-1-1 0,1 1 0,0-1 1,-1 0-1,1 0 0,0 0 0,0 0 1,1 0-1,-1 0 0,0-1 0,1 1 0,-1-1 1,1 0-1,-1 1 0,1-1 0,-1 0 1,1-1-1,0 1 0,4 0 0,17 2 7,0-1 0,1-2-1,32-3 1,-52 3-7,5-2 0,1 0 0,-1 0 0,0-1 0,0 0 0,0-1 0,0 0 0,-1 0 0,0-1 0,0 0 0,0-1 0,0 0 0,-1-1 0,10-9 0,-18 16 0,0 0 0,0 0 0,0 0 0,0 0 0,0 0 0,0 0 0,0 0 0,0 1 0,0-1 0,0 0 0,0 0 0,0 0 0,0 0 0,0 0 0,0 0 0,0 0 0,0 0 0,0 0 0,0 0 0,1 0 0,-1 0 0,0 0 0,0 0 0,0 0 0,0 0 0,0 0 0,0 0 0,0 0 0,0 0 0,0 0 0,0 0 0,0 0 0,0 0 0,0 1 0,0-1 0,0 0 0,0 0 0,0 0 0,0 0 0,0 0 0,1 0 0,-1 0 0,0 0 0,0 0 0,0 0 0,0-1 0,0 1 0,0 0 0,0 0 0,0 0 0,0 0 0,-3 10 0,-12 26 0,1-7 0,3 0 0,0 1 0,2 0 0,-10 59 0,16 11-16,3-71 5,0-24 11,0 0 0,1 0 0,0 0-1,-1 0 1,1 0 0,1 0 0,-1 0 0,1 0-1,0 0 1,0 0 0,0-1 0,1 1-1,0-1 1,0 0 0,0 0 0,0 0-1,0 0 1,1 0 0,0-1 0,0 1 0,0-1-1,0 0 1,0 0 0,1-1 0,-1 1-1,1-1 1,0 0 0,0 0 0,0-1-1,-1 1 1,2-1 0,-1 0 0,0 0 0,9-1-1,2 2-2,0-1 0,0-1 0,1-1-1,-1 0 1,23-5 0,-29 3 2,0 0 0,-1 0 0,0-1 0,0 0 0,0-1 0,0 0 1,0 0-1,-1-1 0,0 0 0,7-8 0,-2 2 2,0-1 0,-1-1 0,-1 0 0,0-1-1,-1 0 1,0-1 0,-2 0 0,13-32 0,-13 24 0,0-1 1,-2 0-1,-2-1 0,0 0 1,1-43-1,-5 51-1,1 2 2,0 0 0,-2 0 0,0 0-1,-5-28 1,6 41-2,-1 1 0,1 0 1,-1 0-1,0 0 0,1 0 0,-1 0 0,0 0 0,0 0 1,0 0-1,0 0 0,-1 0 0,1 1 0,0-1 0,-1 0 0,1 1 1,-1-1-1,0 1 0,0 0 0,1 0 0,-1-1 0,0 1 1,0 0-1,0 0 0,0 1 0,0-1 0,0 0 0,0 1 1,0-1-1,-1 1 0,1 0 0,0-1 0,0 1 0,0 0 0,-1 0 1,1 1-1,0-1 0,0 0 0,0 1 0,0-1 0,0 1 1,0 0-1,0 0 0,-4 2 0,4-2 0,-1 1 0,0-1 0,1 1 0,-1 0 0,1 0 0,0 0 0,0 0 0,0 1 0,0-1 0,0 1 0,0-1 0,1 1 0,-1 0 0,1-1 0,-1 1 0,1 0 0,-1 6 0,-12 57 0,13-57 0,-5 53 0,5 102 0,1-157 0,0 7 0,1 0 0,1-1 0,0 1 0,0-1 0,2 1 0,-1-1 0,2 0 0,0 0 0,13 23 0,-15-30 0,1 0 0,0-1 0,1 1 0,-1-1 0,1 0 0,0 0 0,0-1 0,1 1 0,-1-1 0,1 0 0,0-1 0,0 0 0,0 0 0,0 0 0,1 0 0,-1-1 0,1 0 0,0 0 0,0-1 0,-1 0 0,12 0 0,-6 0 0,0-1 0,1 0 0,22-4 0,-31 3 0,1-1 0,-1 1 0,0-1 0,1 0 0,-1 0 0,0-1 0,0 1 0,0-1 0,0 0 0,-1 0 0,1 0 0,5-7 0,1-2 0,0-1 0,-1 0 0,0-1 0,-1 0 0,-1 0 0,0-1 0,7-22 0,-1-7 0,7-58 0,-14 69 0,0 1 0,2-1 0,1 2 0,17-39 0,-24 67 0,-1-1-1,1 1 1,0-1-1,1 1 1,-1 0 0,0 0-1,1 0 1,0 0 0,0 1-1,0-1 1,0 1-1,0-1 1,0 1 0,0 0-1,1 0 1,-1 1-1,8-3 1,-1 1-1,1 1-1,-1 1 1,1 0-1,-1 1 1,12 0-1,-6 0 2,-13 0 0,0 0 0,-1 0 0,1 1 0,0-1 0,0 1 0,0-1 0,0 1 1,0 0-1,2 1 0,-3-1 0,-1 0-1,0-1 1,0 1 0,0 0 0,0 0 0,0 0 0,-1 0 0,1 0-1,0 0 1,0 0 0,0 0 0,-1 0 0,1 0 0,-1 1 0,1-1-1,-1 0 1,1 0 0,-1 1 0,0-1 0,0 0 0,1 0 0,-1 1 0,0-1-1,0 2 1,-10-2-10,-10-2 19,14 0-8,0 1 0,-1 0 0,1 0 0,-1 0 0,1 0 0,0 1 0,-1 0 0,1 1 1,0-1-1,0 1 0,0 1 0,0-1 0,0 1 0,1 0 0,-8 5 0,5-1 0,0 1-1,1-1 0,0 2 0,1-1 0,0 1 1,0 0-1,1 0 0,0 1 0,1 0 0,0 0 1,0 0-1,1 0 0,-4 21 0,2 8 0,1-1 0,2 57 0,2-93 0,-1 16 0,2 0 0,0 0 0,1-1 0,1 1 0,1 0 0,9 28 0,-10-40 0,-1-1 0,0 0 0,1 1 0,0-1 0,0 0 0,1-1 0,0 1 0,-1-1 0,1 1 0,1-1 0,-1 0 0,1-1 0,-1 1 0,1-1 0,0 0 0,0 0 0,1 0 0,-1-1 0,1 0 0,-1 0 0,1 0 0,-1 0 0,13 0 0,-10 0 0,0-2 0,0 1 0,1-1 0,-1 0 0,0-1 0,0 0 0,9-2 0,-13 2 0,-1 0 0,0 0 0,0-1 0,0 1 0,0-1 0,0 0 0,0 0 0,0 0 0,-1-1 0,1 1 0,-1 0 0,1-1 0,-1 0 0,0 0 0,0 1 0,0-1 0,0 0 0,-1 0 0,2-5 0,5-12 0,-2 0 0,-1 0 0,0 0 0,-1-1 0,1-29 0,-3-110 0,-3 91 0,1-45 27,-23 455-22,0 7-5,23-329 0,1 0-1,1 0 1,0-1-1,1 1 1,2-1-1,0 0 1,0 0-1,2 0 1,0-1-1,17 29 1,-20-38-9,17 27-10,-20-34 18,-1 0 1,1-1-1,-1 1 1,1 0 0,-1-1-1,1 1 1,-1-1-1,1 1 1,-1-1 0,1 0-1,0 1 1,-1-1-1,1 1 1,0-1 0,-1 0-1,1 0 1,0 1 0,0-1-1,-1 0 1,1 0-1,0 0 1,0 0 0,-1 0-1,1 0 1,0 0-1,0 0 1,-1 0 0,1 0-1,0 0 1,-1 0-1,1-1 1,0 1 0,0 0-1,-1-1 1,1 1-1,0 0 1,-1-1 0,1 1-1,-1-1 1,1 1-1,0-1 1,-1 1 0,1-2-1,7-9-1,-1 0 1,-1-1-1,0 0 0,0 0 0,-1-1 0,3-14 0,1 1 2,42-130 20,-6-1-1,33-224 1,-72 339-18,1-69 1,-9 215-3,4 125 0,1-191 0,1 0 0,2 0 0,21 71 0,-23-96 0,1-1 0,0 1 0,1-1 0,9 15 0,-12-24 0,-1 1 0,1 0 0,0-1 0,0 0 0,0 0 0,0 1 0,1-2 0,-1 1 0,1 0 0,0-1 0,0 0 0,0 0 0,0 0 0,0 0 0,0-1 0,7 2 0,-2-1 0,-1-1 0,0 0 0,1-1 0,-1 0 0,1 0 0,-1 0 0,0-1 0,12-3 0,-15 2 0,0 0 0,-1 1 0,1-2 0,0 1 0,-1 0 0,1-1 0,-1 0 0,0 0 0,0-1 0,0 1 0,0-1 0,0 1 0,-1-1 0,5-8 0,3-6 0,-1-1 0,-2 0 0,0-1 0,0 1 0,-2-2 0,-1 1 0,0-1 0,2-29 0,2-174 0,-9 194 0,0-118 0,-1 280 0,3 170 0,-1-289 0,0-1 0,1 1 0,0-1 0,1 1 0,0-1 0,7 15 0,-8-23 0,-1 0 0,1 0 0,0-1 0,0 1 0,0-1 0,1 0 0,-1 1 0,1-1 0,0 0 0,0-1 0,0 1 0,0 0 0,0-1 0,0 0 0,1 1 0,-1-1 0,1-1 0,0 1 0,0 0 0,-1-1 0,1 0 0,0 0 0,5 1 0,3-1 0,1 0 0,-1-1 0,0 0 0,21-4 0,-29 3 0,1 0 0,-1 0 0,0-1 0,1 1 0,-1-1 0,0 0 0,0-1 0,0 1 0,0-1 0,0 1 0,-1-1 0,1 0 0,-1-1 0,0 1 0,5-6 0,0-3 0,-1-1 0,0 0 0,0-1 0,-1 1 0,-1-1 0,-1-1 0,0 1 0,0-1 0,1-24 0,0-16 0,-4-69 0,-1 73 0,1 17 0,-1-30 0,-1 60 0,1-1 0,-1 1 0,0 0 0,0 0 0,-1 0 0,1 0 0,-1 0 0,0 0 0,0 0 0,0 1 0,-1-1 0,-2-3 0,5 7 0,0 0 0,0 0 0,0 1 0,0-1 0,0 0 0,0 0 0,0 0 0,0 0 0,0 1 0,0-1 0,0 0 0,0 0 0,0 0 0,0 0 0,0 1 0,-1-1 0,1 0 0,0 0 0,0 0 0,0 0 0,0 0 0,0 0 0,0 1 0,0-1 0,-1 0 0,1 0 0,0 0 0,0 0 0,0 0 0,0 0 0,0 0 0,-1 0 0,1 0 0,0 0 0,0 0 0,0 0 0,0 0 0,-1 0 0,1 0 0,0 0 0,0 0 0,0 0 0,0 0 0,-1 0 0,1 0 0,0 0 0,0 0 0,0 0 0,0 0 0,-1 0 0,1 0 0,0 0 0,0 0 0,0 0 0,0 0 0,0-1 0,-1 1 0,1 0 0,0 0 0,0 0 0,0 0 0,0 0 0,0-1 0,0 1 0,0 0 0,0 0 0,0 0 0,-1 0 0,-5 41 0,2-1 0,2 1 0,3 57 0,1-25 0,-3-55 0,1 4 0,0 1 0,1-1 0,1 1 0,1-1 0,7 23 0,-9-40 0,1-1 0,-1 1 0,1 0 0,0-1 0,1 1 0,-1-1 0,1 0 0,0 0 0,0 0 0,0 0 0,1 0 0,-1-1 0,1 1 0,0-1 0,0 0 0,0 0 0,0-1 0,0 1 0,1-1 0,-1 0 0,1 0 0,0 0 0,-1-1 0,1 1 0,0-1 0,0-1 0,0 1 0,8 0 0,-5-1 0,-1 1 0,1-1 0,0 0 0,0-1 0,12-1 0,-17 1 0,0 0 0,0 0 0,0 0 0,0-1 0,-1 1 0,1-1 0,-1 1 0,1-1 0,-1 0 0,1 0 0,-1 0 0,0 0 0,0-1 0,0 1 0,2-4 0,4-6 0,-1-1 0,0-1 0,-1 1 0,-1-1 0,0 0 0,-1 0 0,0-1 0,2-24 0,4-126 0,-9 101 0,-1 42 0,1-2 0,6-48 0,-6 68 0,0-1 0,0 1 0,0-1 0,0 0 0,1 1 0,0 0 0,0-1 0,0 1 0,0 0 0,1 0 0,-1 0 0,1 1 0,0-1 0,0 1 0,1-1 0,5-3 0,-4 5 0,0 0 0,0 0 0,0 1 0,0-1 0,1 2 0,-1-1 0,0 0 0,1 1 0,-1 0 0,1 0 0,-1 1 0,1-1 0,-1 1 0,0 0 0,0 1 0,1-1 0,-1 1 0,0 0 0,0 1 0,0-1 0,8 6 0,-7-2 0,0 0 0,-1 0 0,0 0 0,0 0 0,0 1 0,-1-1 0,0 1 0,0 1 0,-1-1 0,1 0 0,-2 1 0,1-1 0,-1 1 0,2 10 0,0 12 0,-2-1 0,-1 47 0,-1-50 0,-1-5 0,-1 1 0,0 0 0,-2-1 0,-1 0 0,0 0 0,-11 24 0,12-32 0,0 0 0,1 1 0,1-1 0,0 1 0,1-1 0,0 16 0,1-27 0,0 0 0,1 0 0,-1 0 0,1 0 0,0 0 0,-1 0 0,1 0 0,0 0 0,0-1 0,0 1 0,1 0 0,-1 0 0,0-1 0,1 1 0,-1-1 0,1 1 0,-1-1 0,1 0 0,0 0 0,-1 1 0,1-1 0,0 0 0,0-1 0,0 1 0,0 0 0,0 0 0,0-1 0,0 1 0,0-1 0,4 1 0,9 1 0,0 0 0,0-1 0,18-1 0,-24 0 0,2 0 0,-1 1 0,0-2 0,0 0 0,0 0 0,0-1 0,0 0 0,0 0 0,-1-1 0,1-1 0,-1 0 0,1 0 0,-1 0 0,-1-2 0,1 1 0,-1-1 0,0 0 0,0 0 0,0-1 0,-1 0 0,11-15 0,-10 10 0,0 0 0,-1-1 0,0 0 0,-1 0 0,-1-1 0,0 1 0,-1-1 0,-1 0 0,3-20 0,-1-14 0,-2-69 0,-3 107 0,0-2 0,1-12 0,-2 1 0,-6-37 0,7 55 0,-1 0 0,0 0 0,0 0 0,-1 1 0,0-1 0,0 1 0,0-1 0,0 1 0,0-1 0,-1 1 0,0 0 0,0 0 0,0 1 0,0-1 0,-1 1 0,0-1 0,1 1 0,-7-4 0,8 6 0,1 0 0,0 1 0,0-1 0,-1 1 0,1-1 0,0 1 0,-1-1 0,1 1 0,0 0 0,-1 0 0,1 0 0,0 0 0,-1 0 0,1 0 0,-1 0 0,1 0 0,0 0 0,-1 0 0,1 1 0,0-1 0,-1 1 0,1-1 0,0 1 0,0-1 0,-1 1 0,1 0 0,0 0 0,0 0 0,0-1 0,0 1 0,0 0 0,0 0 0,0 0 0,0 1 0,1-1 0,-1 0 0,-1 2 0,-1 4 0,0 0 0,0 0 0,0 0 0,1 0 0,-1 9 0,2-14 0,-4 32 0,1 1 0,1-1 0,4 47 0,-1-35 0,0-20 0,1-1 0,1 1 0,1-1 0,2 0 0,0 0 0,11 30 0,-13-48 0,-1 0 0,1 0 0,0 0 0,1 0 0,0-1 0,0 1 0,0-1 0,1 0 0,0 0 0,0-1 0,0 0 0,1 0 0,0 0 0,0 0 0,0-1 0,1 0 0,-1 0 0,1-1 0,0 0 0,0 0 0,0 0 0,0-1 0,1 0 0,-1 0 0,10 0 0,-10-1 0,0-1 0,-1 1 0,1-2 0,0 1 0,0-1 0,0 1 0,-1-2 0,13-3 0,-15 3 0,-1 0 0,1 0 0,-1 0 0,0 0 0,0-1 0,0 0 0,0 0 0,0 1 0,0-2 0,-1 1 0,1 0 0,-1 0 0,0-1 0,0 1 0,0-1 0,1-5 0,5-12 0,-1 0 0,-1 0 0,0-1 0,-2 0 0,2-26 0,-3-112 0,-4 113 0,2 0 0,12-82 0,-13 126 0,0 1 0,1-1 0,0 0 0,-1 1 0,1-1 0,0 1 0,0 0 0,1-1 0,-1 1 0,0 0 0,1-1 0,-1 1 0,5-3 0,-5 4 0,1 0 0,-1 0 0,1 0 0,-1 1 0,1-1 0,0 1 0,-1-1 0,1 1 0,0 0 0,-1-1 0,1 1 0,0 0 0,0 0 0,-1 0 0,1 0 0,0 1 0,0-1 0,-1 0 0,1 1 0,0-1 0,-1 1 0,2 1 0,2 0 0,-1 0 0,0 0 0,0 1 0,0 0 0,-1 0 0,1 0 0,-1 0 0,0 1 0,1-1 0,-1 1 0,-1 0 0,1 0 0,-1 0 0,3 6 0,5 10 0,11 36 0,-20-52 0,9 27 0,-2 0 0,-2 1 0,5 60 0,-7 100 0,-5-129 0,-2-37 0,0-51 0,3-46 0,3 1 0,16-86 0,-13 122 0,22-92 0,-24 113 0,0 1 0,0 0 0,1 0 0,1 1 0,0-1 0,1 1 0,12-16 0,-17 25 0,-1 0 0,1 0 0,0 1 0,-1-1 0,1 1 0,0-1 0,0 1 0,0 0 0,0-1 0,0 1 0,0 0 0,1 0 0,-1 1 0,0-1 0,0 0 0,1 1 0,-1-1 0,0 1 0,1 0 0,-1 0 0,0 0 0,1 0 0,-1 0 0,1 0 0,-1 1 0,0-1 0,0 1 0,1 0 0,-1-1 0,0 1 0,0 0 0,0 0 0,0 1 0,0-1 0,0 0 0,0 1 0,0-1 0,0 1 0,0-1 0,-1 1 0,1 0 0,-1 0 0,3 3 0,3 12 0,0 0 0,-1 0 0,-1 1 0,-1 0 0,4 27 0,4 103 0,-9-84 0,13 109 0,-17-247-3,0 6 6,8-82 0,-4 130-7,0 1 1,1-1-1,0 1 0,2 0 1,0 0-1,2 0 1,0 1-1,18-30 1,-23 43 1,0 1 1,0-1 0,1 1 0,0-1-1,-1 1 1,2 0 0,-1 0 0,0 1 0,1-1-1,0 1 1,-1 0 0,1 0 0,1 1-1,-1-1 1,0 1 0,1 0 0,-1 1-1,1-1 1,-1 1 0,1 0 0,-1 0-1,1 1 1,0 0 0,0 0 0,-1 0-1,1 1 1,6 1 0,-9-1 1,0 0 0,-1 0 0,1 0 0,-1 0 0,0 1 0,1-1 0,-1 1 0,0 0 0,0 0 0,0-1 0,0 1 0,0 0 0,0 1 0,0-1 0,-1 0 0,1 1 0,-1-1 0,0 0 0,0 1 0,0 0 0,0-1 0,0 1 0,0 0 0,-1-1 0,1 6 0,2 8 0,-1 1 0,-1 0 0,-1 18 0,-1-20 0,-5 316 16,6-328-16,0 1 0,0 0 1,1 0-1,-1 0 0,1 0 0,0 0 1,0-1-1,0 1 0,1 0 0,-1-1 0,1 1 1,0-1-1,0 1 0,0-1 0,0 0 1,1 0-1,-1 0 0,1 0 0,0 0 0,0-1 1,0 1-1,0-1 0,0 0 0,0 0 1,1 0-1,-1 0 0,1-1 0,-1 1 0,1-1 1,5 1-1,11 2 2,-1 0-1,1-2 1,-1 0 0,37-3 0,-32 1-2,-17 0 0,0 0 0,0-1 0,-1 0 0,1 0 0,0 0 0,-1-1 0,1 0 0,-1-1 0,1 1 0,-1-1 0,0 0 0,0-1 0,0 0 0,7-5 0,-7 3 0,0 0 0,0-1 0,0 0 0,-1 0 0,0 0 0,0 0 0,-1-1 0,0 0 0,0 0 0,0 0 0,1-9 0,2-12 3,-2 0-1,-2 0 1,0 0 0,-2-1-1,-3-39 1,1 32 8,0 19-11,0 1 1,0 0-1,-2 0 1,0 0-1,-1 0 1,0 1-1,-2-1 1,0 1-1,-16-29 1,22 43-1,-1 0 0,0 1 0,0-1 0,0 0 0,0 1 0,0-1 0,0 1 0,0-1 0,0 1 0,0 0 0,-1-1 0,1 1 0,-1 0 0,1 0 0,-1 0 0,1 0 0,-1 0 0,0 0 0,-2-1 0,3 3 0,-1-1 0,1 0 0,0 1 0,0-1 0,0 0 0,0 1 0,0-1 0,1 1 0,-1-1 0,0 1 0,0 0 0,0-1 0,0 1 0,0 0 0,1 0 0,-1 0 0,0-1 0,1 1 0,-1 0 0,1 0 0,-1 0 0,1 0 0,-1 2 0,-3 7 0,0 1 0,0 0 0,2 1 0,-3 16 0,-1 39 0,2 0 0,8 83 0,-3-131 0,1 1 0,1 0 0,1 0 0,1-1 0,0 0 0,10 24 0,-12-37 0,0 1 0,0-1 0,0 0 0,0 0 0,1 0 0,0 0 0,1-1 0,-1 0 0,1 0 0,0 0 0,0 0 0,0-1 0,1 0 0,0 0 0,-1 0 0,1-1 0,1 0 0,-1 0 0,0 0 0,1-1 0,10 3 0,-8-4 0,1 1 0,0-2 0,0 1 0,0-1 0,12-2 0,-20 2 0,1-1 0,0 1 0,0-1 0,-1 0 0,1 0 0,0 0 0,-1 0 0,1-1 0,-1 1 0,1-1 0,-1 1 0,0-1 0,0 0 0,1 0 0,-1 0 0,-1 0 0,1 0 0,0-1 0,0 1 0,-1 0 0,3-6 0,5-18 0,-2 0 0,0 0 0,-2-1 0,-1 0 0,-1 0 0,-1-37 0,1 2 0,-1 43 0,0-28 0,3 0 0,1 1 0,22-78 0,-27 119 0,1 1 0,-1-1 0,1 1 0,0 0 0,1-1 0,3-4 0,-5 8 0,0 0 0,0 0 0,0 0 0,0 0 0,0 0 0,1 1 0,-1-1 0,0 0 0,1 0 0,-1 1 0,1-1 0,-1 1 0,1-1 0,-1 1 0,1 0 0,-1 0 0,1 0 0,-1-1 0,1 1 0,-1 1 0,3-1 0,-2 1 0,0-1 0,0 1 0,-1 0 0,1 0 0,-1 0 0,1 0 0,-1 0 0,1 0 0,-1 0 0,1 1 0,-1-1 0,0 0 0,0 1 0,0-1 0,0 1 0,0-1 0,0 1 0,0 0 0,0-1 0,-1 1 0,1 0 0,-1 0 0,1-1 0,-1 1 0,0 0 0,1 3 0,2 7 0,12 39 0,-2 1 0,-3 1 0,4 57 0,-4 143 0,-10-257 0,-1-33 0,2 0 0,1 0 0,2 1 0,15-64 0,-7 62-8,2 0 0,37-68 0,-41 88 5,1 0 0,1 1 0,1 0 0,0 1 0,1 0 0,0 2 0,25-20 0,-36 31 3,0 1 0,0 0 0,0 0 0,0 0 0,0 1 0,0-1 0,1 1 0,-1 0 0,1-1 0,-1 2 0,1-1 0,-1 0 0,7 0 0,-9 2 0,0-1 0,0 1 0,0-1 0,0 1 0,-1-1 0,1 1 0,0 0 0,0 0 0,0-1 0,-1 1 0,1 0 0,0 0 0,-1 0 0,1 0 0,0 0 0,-1 0 0,0 0 0,1 0 0,-1 0 0,1 0 0,-1 0 0,0 0 0,0 0 0,0 0 0,0 0 0,0 0 0,0 1 0,0 0 0,2 43 0,-2-35 0,1 75 1,7 111 7,-5-169-6,1 0 0,2-1 0,0 0 0,2 0 0,13 31 0,-18-50 1,0 0 0,1-1 0,0 1 0,0-1 0,0 0 0,1 0 0,0 0 0,9 8 0,-11-12-3,1 1 0,-1-1 0,0 0 0,1 0 0,-1-1 0,1 1 0,0-1 0,-1 0 0,1 0 0,0 0 0,0 0 0,0-1 0,0 1 0,0-1 0,0 0 0,-1 0 0,1-1 0,5 0 0,-6 0 0,0 0 0,-1 0 0,1 0 0,0-1 0,0 1 0,0-1 0,-1 1 0,1-1 0,-1 0 0,1 0 0,-1 0 0,0-1 0,0 1 0,0 0 0,0-1 0,0 0 0,-1 1 0,1-1 0,2-5 0,2-6 0,-1-1 0,7-25 0,-10 34 0,9-44 0,-2-1 0,5-94 0,-13-109-19,-2 129 6,1 74 15,1 11 4,-2 0 0,-1 0 1,-8-41-1,7 73 0,2 18-7,0-5 1,-11 613 0,13-590 0,1 0 0,1 0 0,2-1 0,1 1 0,1-1 0,1-1 0,1 1 0,1-2 0,2 1 0,18 29 0,-30-54-8,3 2 24,-2-10-128,-1-28-216</inkml:trace>
</inkml:ink>
</file>

<file path=ppt/ink/ink16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4"/>
    </inkml:context>
    <inkml:brush xml:id="br0">
      <inkml:brushProperty name="width" value="0.05" units="cm"/>
      <inkml:brushProperty name="height" value="0.05" units="cm"/>
      <inkml:brushProperty name="color" value="#FFFFFF"/>
    </inkml:brush>
  </inkml:definitions>
  <inkml:trace contextRef="#ctx0" brushRef="#br0">1 69 32191,'29'-9'320,"20"3"-224,10-3-64,7 0 0,-1 0-16,-3 0 0,-9 6 0,-21-5-16,-19 8 0,-13-3-32,-36 3-400,-19-3-1313</inkml:trace>
</inkml:ink>
</file>

<file path=ppt/ink/ink16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4"/>
    </inkml:context>
    <inkml:brush xml:id="br0">
      <inkml:brushProperty name="width" value="0.05" units="cm"/>
      <inkml:brushProperty name="height" value="0.05" units="cm"/>
      <inkml:brushProperty name="color" value="#FFFFFF"/>
    </inkml:brush>
  </inkml:definitions>
  <inkml:trace contextRef="#ctx0" brushRef="#br0">210 100 31903,'-4'-3'48,"0"1"0,0-1 1,-1 1-1,1 0 1,-1 0-1,1 0 0,-1 0 1,0 1-1,0 0 0,0 0 1,0 1-1,0-1 1,0 1-1,1 0 0,-1 0 1,-8 2-1,6-2-49,1 1-1,0 0 0,0 1 0,0-1 1,0 1-1,0 0 0,0 1 1,1 0-1,-1 0 0,1 0 0,-1 0 1,-4 5-1,5-3 2,1 0 0,0 0 0,0 1 0,1-1 0,0 1 0,0 0 0,0 0 0,1 0 0,-1 0 0,0 7 0,2-9 0,0 0 1,0 1 0,0-1 0,1 0 0,0 1-1,0-1 1,0 0 0,0 1 0,1-1 0,0 0-1,0 1 1,0-1 0,0 0 0,0 0 0,1 0 0,3 5-1,-1-3 1,1-1-1,0 0 1,0 0 0,1 0-1,0 0 1,-1-1-1,1 0 1,1-1-1,-1 1 1,0-1 0,1 0-1,0-1 1,11 4-1,6 0 4,-1-1-1,45 3 1,36-6-4,-101-2 1,0 0 0,0 0 1,0-1-1,0 1 0,0-1 0,0 1 1,0-1-1,0 0 0,0 0 0,0-1 1,0 1-1,0 0 0,-1-1 0,1 0 1,0 0-1,-1 1 0,0-1 0,4-4 1,-4 3-2,1-1 1,-1 0 0,1 0-1,-1 0 1,0 0 0,-1 0-1,1 0 1,-1-1 0,0 1-1,0-1 1,1-6 0,-1 0-1,-1-1 0,0 1 0,-1 0 0,0-1 0,-1 1 0,0 0 0,-1 0 0,0 0 0,-7-16 0,3 14 0,1 1 0,-1 0 0,-1 0 0,0 1 0,-1 0 0,-11-10 0,17 17 0,-1 1 0,1-1 0,-1 1 0,0 0 0,0 0 0,0 1 0,0-1 0,0 1 0,-1 0 0,1 0 0,-1 1 0,1-1 0,-1 1 0,0 0 0,1 0 0,-1 0 0,0 1 0,0 0 0,1 0 0,-1 0 0,-7 1 0,8 1-3,-1 0 0,1 0 1,1 0-1,-1 1 0,0-1 0,1 1 0,-1 0 0,1 0 1,0 0-1,0 1 0,0-1 0,0 1 0,0-1 0,1 1 1,0 0-1,-3 6 0,-19 37-109</inkml:trace>
</inkml:ink>
</file>

<file path=ppt/ink/ink1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6"/>
    </inkml:context>
    <inkml:brush xml:id="br0">
      <inkml:brushProperty name="width" value="0.05" units="cm"/>
      <inkml:brushProperty name="height" value="0.05" units="cm"/>
      <inkml:brushProperty name="color" value="#FFFF00"/>
    </inkml:brush>
  </inkml:definitions>
  <inkml:trace contextRef="#ctx0" brushRef="#br0">195 177 30942,'0'-4'183,"0"-1"0,0 0 1,-1 0-1,0 0 0,1 0 0,-2 1 0,1-1 0,0 0 0,-4-5 0,4 8-184,0 1-1,0-1 1,0 0-1,-1 0 1,1 1-1,-1-1 1,1 1-1,-1 0 1,0-1-1,1 1 0,-1 0 1,0 0-1,0 0 1,0 0-1,0 0 1,0 1-1,0-1 1,0 0-1,0 1 1,0 0-1,0-1 1,0 1-1,0 0 1,-3 0-1,-9 0 10,12-1-7,-1 1 0,0 0 0,0 0 0,0-1-1,0 2 1,0-1 0,0 0 0,0 0 0,0 1 0,1 0 0,-1 0 0,0 0 0,0 0 0,1 0 0,-1 0 0,0 0 0,1 1 0,0 0-1,-1-1 1,1 1 0,0 0 0,0 0 0,0 0 0,0 1 0,-2 2 0,-3 6-1,0 1 0,1 0 0,1 0 0,0 1 0,0 0 0,1-1 0,1 1 0,-2 21 0,0 10 0,3 56 0,2-83 0,0-9 0,0 0 0,0 0 0,1 0 0,0 0 0,0-1 0,1 1 0,0 0 0,0-1 0,1 1 0,0-1 0,0 0 0,0 0 0,1 0 0,1 0 0,-1-1 0,1 1 0,0-1 0,0 0 0,1-1 0,0 1 0,0-1 0,0 0 0,0-1 0,10 6 0,-2-5 0,-1 0 0,1-1 0,0 0 0,0-2 0,1 1 0,-1-2 0,0 0 0,1 0 0,-1-1 0,20-3 0,-30 2 0,0 0 0,1 0 0,-1 0 0,0-1 0,1 1 0,-1-1 0,0 0 0,0 0 0,-1 0 0,1-1 0,0 1 0,-1-1 0,1 0 0,-1 0 0,0 0 0,0-1 0,0 1 0,-1-1 0,1 1 0,-1-1 0,0 0 0,0 0 0,0 0 0,0 0 0,1-8 0,2-4 0,-1-1 0,-1 1 0,0-1 0,-1 0 0,-1-25 0,0 17 0,-2 1 0,0 0 0,-2-1 0,-1 1 0,-1 0 0,-1 1 0,0-1 0,-15-31 0,18 50 0,-7-18 0,-2 1 0,-21-31 0,30 49 0,0-1 0,-1 0 0,0 1 0,0 0 0,0 0 0,0 0 0,-1 1 0,0-1 0,1 1 0,-1 0 0,0 1 0,-1-1 0,1 1 0,0 0 0,-1 0 0,-8-1 0,9 1-1,-1 1 0,1 1 0,0-1 0,-1 1 0,1 0 0,-1 0 0,1 0 0,0 1 0,-1 0 0,1 0 0,0 1 0,0-1 0,-1 1 0,1 0 0,0 0 0,1 1 0,-1-1 0,0 1 0,1 0 0,-6 6 0,-24 30-106</inkml:trace>
</inkml:ink>
</file>

<file path=ppt/ink/ink16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5"/>
    </inkml:context>
    <inkml:brush xml:id="br0">
      <inkml:brushProperty name="width" value="0.05" units="cm"/>
      <inkml:brushProperty name="height" value="0.05" units="cm"/>
      <inkml:brushProperty name="color" value="#FFFFFF"/>
    </inkml:brush>
  </inkml:definitions>
  <inkml:trace contextRef="#ctx0" brushRef="#br0">0 22 32287,'0'-1'14,"0"0"1,0 1-1,0-1 0,0 0 1,1 0-1,-1 0 0,0 0 1,0 0-1,0 1 1,1-1-1,-1 0 0,0 0 1,1 0-1,-1 1 0,1-1 1,-1 0-1,1 1 1,-1-1-1,1 0 0,0 1 1,-1-1-1,1 1 0,0-1 1,-1 1-1,1-1 1,0 1-1,0-1 0,-1 1 1,1 0-1,0-1 0,0 1 1,1 0-1,34-1-69,-17 3 84,-6-2-26,-1 1-1,0 0 1,0 1-1,1 0 1,-2 1-1,1 1 1,0 0-1,-1 0 1,1 1-1,19 12 1,-16-7-2,-1 1-1,0 0 1,0 1 0,-1 1 0,-1 0 0,21 27 0,-16-13-1,0 0-1,-2 1 1,-1 0 0,-1 1 0,-2 1 0,-1 0-1,-1 0 1,6 42 0,-5 14 0,-4 138 0,-6-197 0,0-3 0,-1 0 0,-2 0 0,0 0 0,-1 0 0,-2-1 0,0 1 0,-2-1 0,0 0 0,-2-1 0,0 0 0,-1-1 0,-2 0 0,-15 21 0,-29 28 4,50-62-11,0-1 0,-1 0 1,0-1-1,0 1 1,0-2-1,-15 9 0,16-13-246,6-3-684</inkml:trace>
</inkml:ink>
</file>

<file path=ppt/ink/ink16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5"/>
    </inkml:context>
    <inkml:brush xml:id="br0">
      <inkml:brushProperty name="width" value="0.05" units="cm"/>
      <inkml:brushProperty name="height" value="0.05" units="cm"/>
      <inkml:brushProperty name="color" value="#FFFFFF"/>
    </inkml:brush>
  </inkml:definitions>
  <inkml:trace contextRef="#ctx0" brushRef="#br0">669 43 32559,'28'-29'129,"-17"18"-71,-8 9-41,-4 4-13,-52 65-4,-96 94 0,-82 50 0,37-34 0,182-166 0,1 1 0,0 0 0,0 1 0,-14 23 0,23-32 0,0-1 0,0 1 0,1-1 0,0 1 0,-1-1 0,1 1 0,1 0 0,-1 0 0,0-1 0,1 1 0,0 6 0,0-7 0,1-1 0,0 1 0,-1-1 0,1 1 0,0-1 0,0 0 0,0 1 0,1-1 0,-1 0 0,0 0 0,1 0 0,-1 1 0,1-2 0,0 1 0,0 0 0,0 0 0,0-1 0,0 1 0,2 1 0,19 9 0,0-1 0,1 0 0,0-2 0,0-1 0,45 9 0,-47-11 0,78 15 0,1-4 0,0-5 0,152 0 0,-249-6-507</inkml:trace>
</inkml:ink>
</file>

<file path=ppt/ink/ink16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7"/>
    </inkml:context>
    <inkml:brush xml:id="br0">
      <inkml:brushProperty name="width" value="0.05" units="cm"/>
      <inkml:brushProperty name="height" value="0.05" units="cm"/>
      <inkml:brushProperty name="color" value="#FFFFFF"/>
    </inkml:brush>
  </inkml:definitions>
  <inkml:trace contextRef="#ctx0" brushRef="#br0">417 64 31823,'0'-6'30,"0"3"22,0-1-1,0 1 0,0-1 0,0 1 1,-1-1-1,1 1 0,-1-1 0,0 1 1,-2-6-1,2 8-35,0 0 0,-1-1 0,1 1 0,-1 0 0,1 0 0,-1 0 0,1 0 0,-1 0 0,0 0 0,0 0 1,1 0-1,-1 1 0,0-1 0,0 1 0,0-1 0,0 1 0,1 0 0,-1 0 0,0 0 0,0 0 0,-2 0 0,-6-1-16,-11 0 3,-1 1 0,-23 2 0,38-1-3,-1 0 1,2 1 0,-1-1-1,0 1 1,0 1 0,0 0-1,1 0 1,0 0 0,-1 0-1,-8 8 1,-1 2-1,2 1 0,-1 1 0,2 0 0,0 1 0,1 0 0,0 1 0,2 0 0,0 1 0,1 0 0,-11 30 0,9-17 0,2 2 1,1-1 0,2 1 0,1 0 0,-2 55 0,7-77 3,-1 16 3,2-1 0,3 27 0,-3-44-6,1-1-1,0 0 0,0 0 0,1 0 0,0 0 0,1-1 0,-1 1 1,1-1-1,1 0 0,7 10 0,-4-8 0,0 0 0,1-1 0,0 1 0,0-2 0,1 1 0,0-1 0,0-1 0,1 0 0,0 0 0,0-1 0,0 0 0,22 5 0,-5-4 0,0-2 0,0-1 0,0-1 0,40-2 0,-60 0 0,0-1 0,0 0 0,0 0 0,0-1 0,-1 0 0,1 0 0,0 0 1,-1-1-1,1-1 0,-1 1 0,0-1 0,0 0 0,8-7 0,-7 4-1,-1 0 0,0-1-1,0 0 1,0 0 0,-1-1 0,0 1 0,-1-1 0,0-1 0,7-16-1,0-10-102,-7 3-213</inkml:trace>
</inkml:ink>
</file>

<file path=ppt/ink/ink16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8"/>
    </inkml:context>
    <inkml:brush xml:id="br0">
      <inkml:brushProperty name="width" value="0.05" units="cm"/>
      <inkml:brushProperty name="height" value="0.05" units="cm"/>
      <inkml:brushProperty name="color" value="#FFFFFF"/>
    </inkml:brush>
  </inkml:definitions>
  <inkml:trace contextRef="#ctx0" brushRef="#br0">1 2 32399,'4'-2'99,"-2"10"6,-1 18 11,-1 760-100,5-791-15,3-9 3,2-15 5,-1 0 1,9-59-1,0-66-36,-18 153 26,31-359-4,-30 352 5,0 1 0,0-1 0,1 0 0,0 0 0,0 1 0,7-15 0,-7 19 0,0 0 0,0 0 0,0 0 0,0 1 0,0-1 0,0 1 0,1 0 0,0 0 0,-1 0 0,1 0 0,0 0 0,0 0 0,0 1 0,0-1 0,0 1 0,0 0 0,0 0 0,5-1 0,2 0 0,0 0 0,0 1 0,0 0 0,0 0 0,0 1 0,0 1 0,0 0 0,0 0 0,0 1 0,0 0 0,-1 1 0,17 6 0,-20-6 0,-1 0 0,1 0 0,-1 0 0,0 1 0,0-1 0,0 2 0,-1-1 0,1 0 0,-1 1 0,0 0 0,0 0 0,-1 0 0,1 0 0,-1 0 0,0 1 0,-1 0 0,1-1 0,-1 1 0,0 0 0,-1 0 0,2 10 0,-1-7-1,-1 0 0,-1 0 0,1 0 0,-1 0 1,-1 0-1,0 0 0,0 0 0,-5 16 0,4-19 0,0-1 1,-1 1-1,0-1 1,0 0-1,0 0 1,-1 0-1,1 0 1,-1-1-1,0 0 1,-1 1-1,1-1 1,-1-1-1,1 1 1,-7 3-1,-7 3-1,0 0 1,-1-1-1,0-1 0,-1 0 1,0-2-1,-30 6 1,11-5-7,0-3 0,-59 0 0,98-5 6,0 1 0,-1 0-1,1-1 1,0 1 0,0 0-1,-1 0 1,1-1 0,0 1-1,0 0 1,0-1 0,0 1-1,0-1 1,-1 1 0,1 0-1,0-1 1,0 1 0,0 0-1,0-1 1,0 1 0,0-1-1,0 1 1,0 0 0,0-1-1,0 1 1,0-1 0,1 1-1,-1 0 1,0-1 0,0 1 0,0 0-1,0-1 1,1 1 0,-1 0-1,0-1 1,0 1 0,1 0-1,-1-1 1,8-14-30,-4 12 30,0 1 0,0 0 0,0 0 0,0 0 0,1 0 0,-1 0 0,0 1-1,1 0 1,-1 0 0,9-1 0,50 0 13,-44 3-1,-14-1-7,-1 0 1,1 1 0,-1 0 0,1 0 0,-1 0 0,1 0 0,-1 1 0,1 0-1,-1 0 1,0 0 0,0 0 0,0 1 0,0 0 0,-1-1 0,1 1 0,-1 1-1,5 4 1,4 7 4,0 0 0,-2 1-1,10 18 1,-5-10 1,8 15-4,-7-9-3,2-1 0,1 0 1,1-2-1,40 42 0,-56-65-12,0-1-1,1 1 1,-1-1 0,0 0-1,1 0 1,0-1-1,0 0 1,0 0 0,0 0-1,0 0 1,0-1 0,0 1-1,0-1 1,1-1 0,-1 1-1,8-1 1,9 0-534</inkml:trace>
</inkml:ink>
</file>

<file path=ppt/ink/ink16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8"/>
    </inkml:context>
    <inkml:brush xml:id="br0">
      <inkml:brushProperty name="width" value="0.05" units="cm"/>
      <inkml:brushProperty name="height" value="0.05" units="cm"/>
      <inkml:brushProperty name="color" value="#FFFFFF"/>
    </inkml:brush>
  </inkml:definitions>
  <inkml:trace contextRef="#ctx0" brushRef="#br0">0 38 32159,'0'0'304,"13"-3"-192,27 3-48,12-2-32,7-1-16,3-3 16,4 3-16,-7-6-16,-4 6 32,-12 0-32,-11 0 0,-18 3 0,-8 0 0,-6-3 0,-10 3-128,-29 0-240,-4 0-753</inkml:trace>
</inkml:ink>
</file>

<file path=ppt/ink/ink16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8"/>
    </inkml:context>
    <inkml:brush xml:id="br0">
      <inkml:brushProperty name="width" value="0.05" units="cm"/>
      <inkml:brushProperty name="height" value="0.05" units="cm"/>
      <inkml:brushProperty name="color" value="#FFFFFF"/>
    </inkml:brush>
  </inkml:definitions>
  <inkml:trace contextRef="#ctx0" brushRef="#br0">1 0 32287,'0'0'427,"0"6"-409,33 707-18,-32-716-128,7-12-333</inkml:trace>
</inkml:ink>
</file>

<file path=ppt/ink/ink16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0"/>
    </inkml:context>
    <inkml:brush xml:id="br0">
      <inkml:brushProperty name="width" value="0.05" units="cm"/>
      <inkml:brushProperty name="height" value="0.05" units="cm"/>
      <inkml:brushProperty name="color" value="#33CCFF"/>
    </inkml:brush>
  </inkml:definitions>
  <inkml:trace contextRef="#ctx0" brushRef="#br0">9 228 31967,'-1'-1'21,"-6"-6"444,12 7-221,17 2-251,83-2 12,0-4 1,0-5 0,-1-5 0,104-27 0,-208 42-6,1-1-1,-1 0 1,1 0 0,0 0 0,-1 0-1,1-1 1,-1 1 0,1 0 0,-1 0-1,1 0 1,-1 0 0,1-1-1,-1 1 1,1 0 0,-1 0 0,1-1-1,-1 1 1,1 0 0,-1-1-1,1 1 1,-1 0 0,1-1 0,-1 1-1,0-1 1,1 1 0,-1-1 0,0 1-1,0-1 1,1 1 0,-1-1-1,0 1 1,0-1 0,0 1 0,1-1-1,-1 0 1,0 1 0,0-1 0,0 1-1,0-1 1,0 1 0,0-1-1,0 0 1,0 1 0,-1-1 0,1 1-1,0-1 1,0 1 0,0-1-1,-1 1 1,1-1 0,0 1 0,0-1-1,-1 1 1,1-1 0,0 1 0,-1-1-1,1 1 1,-1 0 0,1-1-1,-1 1 1,1 0 0,-1-1 0,-34-22-26,-3 3 25,-1 3 1,-1 1-1,-1 1 0,0 3 0,-47-8 0,69 16-2,23 2-3,35 2 7,-33 0 4,11 0-2,-1 1 0,1 0-1,0 2 1,-1 0 0,23 7 0,-30-7-2,0 0 1,0 1-1,-1 0 1,1 1-1,-1 0 1,0 0-1,-1 1 1,1 0-1,-1 0 1,0 1-1,8 9 1,-12-12-2,-1 0 1,1 0-1,-1 0 1,0 0-1,0 0 0,-1 0 1,1 1-1,-1-1 1,0 1-1,0-1 0,0 1 1,0-1-1,-1 1 1,0 0-1,0-1 0,0 1 1,-1-1-1,1 1 1,-4 8-1,1-3 1,0-1 0,-1 1 0,0-1 0,-1 0 0,0 0 0,0-1 0,-12 14 0,14-17 0,-6 7-62,-1-1 1,0-1-1,0 1 1,-16 11-1,3-7-854</inkml:trace>
</inkml:ink>
</file>

<file path=ppt/ink/ink16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3"/>
    </inkml:context>
    <inkml:brush xml:id="br0">
      <inkml:brushProperty name="width" value="0.05" units="cm"/>
      <inkml:brushProperty name="height" value="0.05" units="cm"/>
      <inkml:brushProperty name="color" value="#33CCFF"/>
    </inkml:brush>
  </inkml:definitions>
  <inkml:trace contextRef="#ctx0" brushRef="#br0">1 21 24779,'84'-6'5680,"6"-2"-3420,232 2-2260,-321 6-21,-18 0-166,-5 0-651,-1 0-1814</inkml:trace>
</inkml:ink>
</file>

<file path=ppt/ink/ink16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3"/>
    </inkml:context>
    <inkml:brush xml:id="br0">
      <inkml:brushProperty name="width" value="0.05" units="cm"/>
      <inkml:brushProperty name="height" value="0.05" units="cm"/>
      <inkml:brushProperty name="color" value="#33CCFF"/>
    </inkml:brush>
  </inkml:definitions>
  <inkml:trace contextRef="#ctx0" brushRef="#br0">1 0 31054,'0'0'52,"1"0"0,-1 0 0,1 1-1,0-1 1,-1 0 0,1 0 0,-1 0-1,1 1 1,0-1 0,-1 0 0,1 1-1,-1-1 1,1 0 0,-1 1 0,1-1 0,-1 1-1,0-1 1,1 1 0,-1-1 0,1 1-1,-1-1 1,0 1 0,1-1 0,-1 1-1,0-1 1,0 1 0,0 0 0,1-1-1,-1 1 1,0 1 0,3 27-217,-2-8 233,31 157-37,17 112 15,-44-248-46,15 55 0,-15-93 3,-3-15-214,-2-19-445</inkml:trace>
</inkml:ink>
</file>

<file path=ppt/ink/ink16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4"/>
    </inkml:context>
    <inkml:brush xml:id="br0">
      <inkml:brushProperty name="width" value="0.05" units="cm"/>
      <inkml:brushProperty name="height" value="0.05" units="cm"/>
      <inkml:brushProperty name="color" value="#33CCFF"/>
    </inkml:brush>
  </inkml:definitions>
  <inkml:trace contextRef="#ctx0" brushRef="#br0">1 121 31614,'1'-5'800,"5"13"-594,25 85-198,13 31 16,-42-121-23,33 82 6,5-1 0,55 88 0,-92-167-7,0-1 0,0 1 1,1-1-1,0 0 0,0 0 1,0-1-1,9 7 1,-12-9-1,1 0 0,-1-1 1,0 1-1,1 0 0,-1-1 1,0 1-1,1-1 0,-1 0 1,0 0-1,1 1 0,-1-1 1,1 0-1,-1 0 1,1 0-1,-1 0 0,1-1 1,-1 1-1,0 0 0,1-1 1,-1 1-1,0-1 0,1 1 1,-1-1-1,0 1 0,1-1 1,-1 0-1,0 0 0,0 0 1,0 0-1,0 0 1,0 0-1,0 0 0,0 0 1,0 0-1,0 0 0,0-2 1,4-4 0,-1-1 1,0 0 0,0 0 0,-1 0-1,0 0 1,0 0 0,1-12-1,8-63-3,-11 74 1,8-419-30,-11 312 20,2 183-323,0-31-664</inkml:trace>
</inkml:ink>
</file>

<file path=ppt/ink/ink1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9"/>
    </inkml:context>
    <inkml:brush xml:id="br0">
      <inkml:brushProperty name="width" value="0.05" units="cm"/>
      <inkml:brushProperty name="height" value="0.05" units="cm"/>
      <inkml:brushProperty name="color" value="#FFFF00"/>
    </inkml:brush>
  </inkml:definitions>
  <inkml:trace contextRef="#ctx0" brushRef="#br0">1 1 32463,'410'3'-104,"-429"-3"-993</inkml:trace>
</inkml:ink>
</file>

<file path=ppt/ink/ink16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4"/>
    </inkml:context>
    <inkml:brush xml:id="br0">
      <inkml:brushProperty name="width" value="0.05" units="cm"/>
      <inkml:brushProperty name="height" value="0.05" units="cm"/>
      <inkml:brushProperty name="color" value="#33CCFF"/>
    </inkml:brush>
  </inkml:definitions>
  <inkml:trace contextRef="#ctx0" brushRef="#br0">1 0 32303,'19'0'192,"11"0"-112,3 6 0,-11 27-48,1 8-16,-10 6-16,-6-3 0,-4 3 0,-3-8 0,0-7 0,-16-5-48,-17-10-240,-3-11-2658</inkml:trace>
</inkml:ink>
</file>

<file path=ppt/ink/ink16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7"/>
    </inkml:context>
    <inkml:brush xml:id="br0">
      <inkml:brushProperty name="width" value="0.05" units="cm"/>
      <inkml:brushProperty name="height" value="0.05" units="cm"/>
      <inkml:brushProperty name="color" value="#33CCFF"/>
    </inkml:brush>
  </inkml:definitions>
  <inkml:trace contextRef="#ctx0" brushRef="#br0">0 185 31246,'0'-17'1065,"0"15"-682,0 16-374,43 571 7,-34-533-16,-11-83-6,3-57 0,1 22 2,-6-395-25,10 461 42,-3 0-13,1 1 0,-1 0 0,0-1 0,0 1 0,-1 1 0,1-1 0,0 0 0,0 1 0,-1-1 0,1 1 0,0 0 0,-1 0 0,0 0 0,1 0 0,-1 1 0,0-1 0,2 3 0,35 52 0,-29-41 0,6 8 0,-2 0 0,-1 1 0,-1 1 0,-1-1 0,-1 2 0,-1 0 0,-2 0 0,6 40 0,-12-67 0,-1 1 0,0 0 0,0-1 0,0 1 0,0-1 0,0 1 0,0 0 0,1-1 0,-1 1 0,0-1 1,1 1-1,-1-1 0,0 1 0,1-1 0,-1 1 0,0-1 0,1 1 0,-1-1 0,1 1 0,-1-1 0,1 0 0,-1 1 0,1-1 0,-1 0 0,1 0 0,0 1 0,-1-1 0,1 0 0,-1 0 0,1 0 0,0 0 1,-1 0-1,1 1 0,-1-1 0,1 0 0,0 0 0,-1-1 0,1 1 0,0 0 0,-1 0 0,1 0 0,-1 0 0,1 0 0,-1-1 0,1 1 0,0 0 0,-1-1 0,1 1 0,-1 0 0,1-1 0,-1 1 1,1 0-1,-1-1 0,1 0 0,6-12 1,-1 0 1,-1 0-1,0-1 1,0 0 0,-1 0-1,-1 0 1,1-15 0,0 10-2,11-89 0,-12 76 0,2-1 0,0 1 0,2 1 0,2-1 0,15-39 0,-23 71 0,-1-1 0,0 0 1,0 0-1,1 0 0,-1 0 0,0 1 0,1-1 1,-1 0-1,1 0 0,-1 0 0,1 1 1,-1-1-1,1 0 0,0 1 0,-1-1 0,1 1 1,0-1-1,0 1 0,-1-1 0,1 1 1,0-1-1,0 1 0,0 0 0,-1-1 0,1 1 1,0 0-1,0 0 0,0 0 0,0-1 1,0 1-1,0 0 0,0 0 0,-1 0 0,1 0 1,0 1-1,0-1 0,0 0 0,0 0 0,0 1 1,0-1-1,-1 0 0,1 1 0,0-1 1,0 1-1,0-1 0,-1 1 0,1-1 0,0 1 1,-1-1-1,1 1 0,0 0 0,-1-1 1,1 1-1,-1 0 0,1 0 0,-1-1 0,0 1 1,1 0-1,-1 0 0,1 1 0,7 19-3,0 0-1,-2 1 0,8 43 1,4 78 5,-12-84-3,43 236 17,-48-294-16,-1 0 0,0 0-1,0 1 1,0-1 0,1 0 0,-1 1 0,0-1-1,1 0 1,0 0 0,-1 0 0,1 1-1,-1-1 1,1 0 0,0 0 0,0 0 0,0 0-1,0 0 1,0 0 0,1 0 0,-1-1-1,-1 0 1,1 0 0,0 0-1,-1 0 1,1 0-1,0 0 1,-1 0-1,1-1 1,0 1 0,-1 0-1,1 0 1,0-1-1,-1 1 1,1-1-1,-1 1 1,1 0 0,-1-1-1,1 1 1,-1-1-1,1 1 1,-1-1-1,0 0 1,1 1 0,-1-1-1,1 0 1,3-7-7,1 1-1,-2-1 1,1 0 0,3-12 0,23-120-153,-25 107 116,1 0 0,2 0 0,1 1 0,2 0 0,14-30 0,-21 56 51,-1-1 0,2 1 0,-1 0 1,9-9-1,-11 14 3,0-1 0,-1 0 0,1 0 0,1 1 0,-1-1 0,0 1 0,0 0 1,0-1-1,1 1 0,-1 0 0,1 0 0,-1 1 0,1-1 0,-1 0 0,4 0 1,-5 1-35,-2 7 28,0 0 1,-1 0 0,1 0 0,-1 0 0,0-1 0,-1 1-1,0-1 1,0 0 0,0 0 0,-1 0 0,-7 9 0,5-5 11,0-1 1,0 1 0,1 0-1,-4 11 1,2 6-1,1-1 0,1 2 0,2-1 0,0 1 0,3 44 0,0-65-15,1 1 0,-1 0-1,1 0 1,1 0 0,0-1 0,0 1-1,0-1 1,1 1 0,0-1 0,0 0 0,1 0-1,0 0 1,0-1 0,1 1 0,0-1-1,0 0 1,0 0 0,1-1 0,-1 0 0,2 0-1,-1 0 1,0 0 0,14 6 0,-3-3 2,2 0-1,-1-1 1,1-1 0,0-1 0,1-1 0,-1 0 0,1-1 0,0-1 0,37-2 0,-52 0-3,-1 0 1,0 0-1,1-1 1,-1 1 0,0-1-1,1 0 1,-1 0-1,0-1 1,0 1-1,0-1 1,0 0-1,0 0 1,0 0-1,0-1 1,-1 0-1,1 1 1,-1-1-1,0 0 1,0 0-1,0-1 1,0 1-1,0-1 1,-1 1-1,0-1 1,0 0-1,0 0 1,0 0-1,1-5 1,2-8-3,-1 1 0,0-1 0,-1 0 1,-2 0-1,1-1 0,-2-17 1,-2 13 0,-1 1 1,0-1 0,-2 1-1,0 0 1,-2 1 0,0-1-1,-1 1 1,-1 0 0,-1 1-1,-1 0 1,0 1 0,-1 0-1,-1 1 1,-1 0 0,-26-24-1,37 38 1,0 0-1,0 0 1,0 1 0,-1-1-1,1 1 1,-1 0-1,1 0 1,-1 0-1,0 0 1,0 0-1,0 1 1,0 0 0,0 0-1,0 0 1,0 0-1,-1 1 1,1 0-1,0 0 1,0 0-1,0 0 1,-1 0 0,1 1-1,0 0 1,0 0-1,0 0 1,0 0-1,0 1 1,0 0-1,0-1 1,1 1 0,-6 4-1,1 0 0,1 1 0,-1-1 0,1 1 0,1 1 0,0-1 0,0 1 0,0 1 0,1-1 0,0 1 1,0 0-1,1 0 0,-3 10 0,0 9 0,1-1 1,1 1-1,1 0 1,2 0-1,1 33 1,1-54 0,0 1-1,1-1 1,0 0-1,0 0 1,1 0-1,0 0 1,0 0-1,1 0 1,0-1-1,0 1 1,0-1-1,1 0 1,0 0 0,0 0-1,1 0 1,-1-1-1,1 1 1,0-1-1,1-1 1,-1 1-1,1-1 1,0 0-1,0 0 1,1 0-1,-1-1 1,1 0 0,-1 0-1,8 1 1,2 0-3,0-1 0,0 0 1,0-1-1,1-1 0,-1-1 1,27-2-1,-38 1 2,0 0 0,0 1 0,0-1 0,-1-1 1,1 1-1,0-1 0,-1 0 0,1 0 0,-1 0 0,1-1 0,-1 1 0,0-1 0,0 0 1,6-6-1,-4 2 0,0 0 0,0 0 0,-1-1 0,0 1 0,0-1 0,-1-1 0,4-10 0,2-9-15,-2-1-1,-1 1 0,6-57 0,-8 33 6,-3 24-1,9-45 0,-11 72 13,1-1 0,-1 1 0,0-1 0,1 1 0,-1-1 0,1 1 0,0 0 0,-1-1 0,1 1-1,0 0 1,0-1 0,0 1 0,0 0 0,0 0 0,0 0 0,0 0 0,0 0 0,0 0 0,1 0 0,-1 0 0,0 0-1,1 0 1,-1 1 0,1-1 0,-1 1 0,0-1 0,1 1 0,-1 0 0,1-1 0,0 1 0,-1 0 0,1 0 0,-1 0-1,1 0 1,-1 0 0,1 0 0,-1 1 0,1-1 0,-1 0 0,1 1 0,-1-1 0,1 1 0,-1-1 0,2 2 0,3 1 2,0 0 1,0 0 0,0 1-1,-1 0 1,1 0 0,-1 0 0,0 1-1,7 8 1,11 16 0,-2 2 0,-1 0 0,26 58 0,-37-69-2,-1 1 0,-1 0 0,-1 1 0,-1 0 0,-1 0 0,0 0 0,0 33 0,-4-39-2,1-13 0,-1 0 0,0-1 0,1 1 0,-1 0 0,-1 0 0,1 0 0,0 0 0,-1 0 0,1 0 0,-1-1 0,0 1 0,0 0 0,0 0 0,0-1 0,-1 1 0,-1 2 0,3-7 0,-1 1-1,0-1 1,1 1-1,-1-1 1,1 0-1,0 1 1,-1-1 0,1 0-1,0 1 1,0-1-1,0 0 1,1-2 0,1-46-19,3 1 0,1 0 1,3 1-1,15-49 0,-21 88 10,0 0-1,0 0 0,1 0 0,0 0 1,0 1-1,1-1 0,9-12 1,-11 18 8,0 0 1,1 0-1,-1 0 1,0 0 0,1 0-1,-1 1 1,1 0-1,0 0 1,0 0 0,0 0-1,0 0 1,0 1-1,1-1 1,-1 1-1,0 0 1,1 1 0,-1-1-1,8 1 1,-7 0 5,0 0 6,1-1 0,-1 2 1,0-1-1,0 1 0,9 2 0,-12-3-8,0 1-1,0 0 1,0 0-1,-1 1 1,1-1-1,0 0 1,0 1-1,-1-1 1,1 1-1,-1-1 1,1 1-1,-1 0 1,0-1-1,1 1 1,-1 0-1,1 3 1,6 13 0,0 1-1,-2 0 1,0 0 0,-2 0 0,0 0 0,2 28 0,0 123 13,-6-140-15,-1-22-1,2 21 1,-1-28-2,0 0 1,0 0 0,0-1 0,0 1 0,0 0 0,0-1 0,1 1 0,-1 0 0,0-1 0,1 1-1,-1 0 1,0-1 0,1 1 0,-1-1 0,1 1 0,-1-1 0,1 1 0,-1-1 0,1 1 0,-1-1-1,1 1 1,-1-1 0,1 1 0,0-1 0,-1 0 0,1 0 0,0 1 0,-1-1 0,1 0 0,0 0-1,-1 0 1,2 1 0,0-1 0,11 0-17,0-1 1,24-3-1,-32 3-18,0 0 1,-1-1 0,1 0 0,0 0 0,-1 0-1,1 0 1,-1-1 0,0 1 0,1-1 0,6-7-1,-1-1-79,1 0 0,-1-1 0,-1 0 0,0-1 0,-1 0-1,0-1 1,-1 1 0,-1-1 0,0-1 0,-1 1-1,0-1 1,4-27 0,-3-8 488,-1 0 1,-4-79-1,-1 76 462,-1 116-831,3 1 0,3-1-1,15 74 1,-13-104-5,-3-8 0,14 40 0,-15-59 0,-1 0 0,1 0 0,-1 0 0,2 0 0,-1-1 0,1 1 0,-1-1 0,1 0 0,1 0 0,-1-1 0,10 8 0,-9-9 1,1 0-1,0-1 1,0 0-1,0 0 1,0-1 0,0 1-1,1-1 1,-1 0-1,0-1 1,1 0 0,-1 0-1,0 0 1,1-1 0,-1 1-1,0-2 1,0 1-1,0-1 1,0 0 0,0 0-1,0 0 1,0-1-1,0 0 1,-1 0 0,0-1-1,9-6 1,-5-2-2,0-1-1,0 1 1,-1-2 0,-1 1 0,0-1-1,-1 0 1,-1 0 0,0-1 0,-1 1-1,5-29 1,-3-7-21,0-97-1,-6 72 21,-2-1-1,-18-101 0,15 146 8,1 7 11,3 19-2,0 8 5,-1 127-23,-1-39 9,4 0 1,20 147 0,-17-216-6,2 1 0,14 39 0,-17-54 0,0-1 0,0-1 0,1 1 0,0 0 0,0-1 0,1 0 0,-1 0 0,1 0 0,0-1 0,1 1 0,0-1 0,10 7 0,-13-10-2,0-1-1,1 1 1,-1 0 0,1-1 0,0 0-1,-1 0 1,1 0 0,0 0-1,0 0 1,0-1 0,0 0 0,-1 0-1,1 0 1,0 0 0,0 0-1,0-1 1,0 0 0,-1 0-1,1 0 1,0 0 0,-1-1 0,1 1-1,-1-1 1,1 0 0,-1 0-1,0 0 1,0 0 0,0-1 0,0 1-1,0-1 1,0 0 0,-1 0-1,1 0 1,2-5 0,3-9-28,-1 0-1,-1 0 1,-1 0 0,-1 0 0,0-1-1,3-35 1,-6-113-53,-3 89 162,2 56 112,0 37-115,-2 258-60,2-264-14,0 0 0,1 1 0,1-1 0,0 0 0,0-1 1,1 1-1,0 0 0,1-1 0,0 1 0,0-1 0,1 0 1,9 12-1,-10-16-1,1 0 0,0 0-1,0 0 1,0 0 0,1-1 0,0 0 0,0 0 0,0-1 0,0 1 0,0-1 0,1-1 0,-1 1 0,1-1-1,0 0 1,0 0 0,-1-1 0,1 0 0,11 0 0,-11 0 0,0-1 0,0 0-1,-1-1 1,1 1 0,0-1 0,0 0 0,-1-1-1,1 0 1,10-4 0,-12 4 0,-1-1-1,0 0 1,0 0-1,0-1 1,-1 1-1,1-1 1,-1 0-1,0 1 1,0-1-1,0-1 1,0 1-1,-1 0 1,1-1-1,1-4 1,1-7-2,0 0-1,-1-1 1,-1 1-1,-1-1 1,0 1 0,-1-1-1,-2-32 1,1 23-1,-1 11 1,0 0 1,-1 0 0,0 1 0,-1-1 0,-1 1 0,0 0 0,-1 0-1,-1 0 1,0 1 0,-1-1 0,0 2 0,-1-1 0,0 1 0,-1 0-1,-1 1 1,1 0 0,-20-16 0,23 22 0,0 0 0,-1 1 0,0 0 0,0 0 0,0 0 0,0 1 1,-1 0-1,1 1 0,-12-3 0,16 4-1,-1 0 1,1 1-1,0-1 1,0 1-1,0 0 1,0 0-1,0 0 0,0 0 1,0 1-1,0-1 1,0 1-1,-1 0 1,2 0-1,-1 0 1,0 0-1,0 0 1,0 1-1,0-1 0,1 1 1,-1 0-1,1 0 1,-1 0-1,1 0 1,0 0-1,-4 5 1,2 0-1,0 1 1,1-1 0,0 1-1,0-1 1,0 1-1,1 0 1,0 0 0,-1 15-1,2 69 2,1-57-1,0-26 0,1 0 0,-1 0 0,2 0 0,-1-1 0,1 1 0,0-1 0,1 1 0,0-1 0,0 0 0,1 0-1,0 0 1,1 0 0,0-1 0,7 9 0,-8-10 0,1-1 1,1 0-1,-1-1 0,1 1 0,0-1 0,-1 0 1,2-1-1,-1 1 0,0-1 0,1-1 0,0 1 0,-1-1 1,1 0-1,0-1 0,0 1 0,0-1 0,0-1 0,8 1 1,-11-1 0,0 0 0,1 0 0,-1 0 0,0 0 0,0-1 0,0 1 0,0-1 0,0 0 0,0-1 0,0 1 1,0-1-1,7-3 0,-8 2-1,0-1-1,0 1 1,-1 0 0,0-1 0,1 1-1,-1-1 1,0 0 0,0 1 0,-1-1-1,1 0 1,-1 0 0,0 0 0,0-5-1,20-111-44,0-8-70,-18 116-13,1 0-1,0 0 0,1 0 0,0 1 1,1 0-1,0 0 0,13-18 0,-15 25 52,0 0-1,0 1 0,0-1 1,0 1-1,1 0 0,0 0 1,0 0-1,0 1 0,0-1 1,0 1-1,0 1 1,10-3-1,-12 3 105,0 0 0,-1 1 0,1-1 0,0 1 0,-1 0 0,1 0 0,0 0 0,0 0 0,-1 0 0,1 1 0,0-1 0,-1 1 0,1 0 0,0 0 0,-1 0 0,1 0 0,-1 0 0,0 0 0,1 1 0,-1-1 0,0 1 0,0-1 0,1 1 0,-2 0 0,1 0 0,0 0 0,2 3 0,1 5 28,-1 0 0,0 0 0,0 0 0,-1 1 0,0-1 1,-1 1-1,1 16 0,0 81 151,-3-83-151,0-6-11,1 16 96,-2 0 0,-8 44 0,7-70-125,1 0 0,-1 0 0,1 1 0,1-1 0,0 0 1,0 1-1,0-1 0,4 13 0,-3-21-14,0 0 0,0 0 0,0 0 1,0-1-1,0 1 0,0 0 0,0-1 0,0 1 1,1-1-1,-1 1 0,0-1 0,0 0 0,1 1 1,-1-1-1,0 0 0,1 0 0,-1 0 0,0 0 1,1 0-1,-1 0 0,0 0 0,2-1 0,4 1 4,8 0-4,-1 0 0,1-1 0,0-1 0,-1 0 1,1 0-1,-1-2 0,0 0 0,0-1 0,0 0 0,0-1 1,-1 0-1,0-1 0,16-12 0,-23 15-22,2-1-64,0 0-1,0-1 1,-1 1-1,0-2 1,0 1 0,-1-1-1,0 0 1,0 0-1,10-16 1,-15 9-849</inkml:trace>
</inkml:ink>
</file>

<file path=ppt/ink/ink16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7"/>
    </inkml:context>
    <inkml:brush xml:id="br0">
      <inkml:brushProperty name="width" value="0.05" units="cm"/>
      <inkml:brushProperty name="height" value="0.05" units="cm"/>
      <inkml:brushProperty name="color" value="#33CCFF"/>
    </inkml:brush>
  </inkml:definitions>
  <inkml:trace contextRef="#ctx0" brushRef="#br0">122 1 31326,'-6'-1'108,"-1"1"-1,1 0 1,-1 1-1,1 0 1,0 0-1,-1 0 1,1 1-1,0 0 1,-7 3-1,9-3-99,1 1 0,0-1 0,-1 1 0,1 0 0,0 0-1,0 0 1,1 0 0,-1 0 0,1 1 0,0-1 0,-1 1 0,2-1-1,-1 1 1,0 0 0,-1 5 0,1 0 0,0 0 0,0 0 0,1 0 0,0 0-1,0 0 1,2 14 0,-1-6 1,0-15-8,0 1 0,0 0 0,1-1 0,-1 1 0,1-1 1,0 1-1,-1 0 0,1-1 0,0 0 0,0 1 0,1-1 0,-1 1 0,1-1 0,-1 0 1,1 0-1,-1 0 0,1 0 0,3 3 0,0-2 1,0 0 0,0 1 1,0-2-1,0 1 0,0 0 0,1-1 1,-1 0-1,7 1 0,9 1 8,0 0-1,1-2 1,34 0 0,-41-2-4,-8 1-4,-1-1 1,1 0-1,0-1 1,0 0-1,11-2 1,-16 2-2,0 0 0,0 0 0,0 0 1,-1 0-1,1 0 0,0 0 0,-1 0 0,1 0 0,-1-1 0,1 1 0,-1-1 1,1 1-1,-1-1 0,0 0 0,0 1 0,0-1 0,0 0 0,0 0 0,0 0 1,-1 1-1,1-1 0,0 0 0,0-3 0,1-6 1,-1 1-1,0-1 1,0 0 0,-1 0 0,0 1-1,-1-1 1,0 0 0,-1 1 0,-4-17-1,5 23-1,0 0 0,0 0 0,-1 1 0,0-1 0,1 0 0,-1 1 0,0 0 0,-1-1 0,1 1 0,0 0 0,-1 0 0,0 0 0,0 1 0,0-1 0,0 1 0,0-1 0,0 1 0,-1 0-1,1 0 1,-1 1 0,0-1 0,1 1 0,-1-1 0,0 1 0,0 0 0,0 1 0,1-1 0,-9 0 0,9 1 0,0 0 0,0 0 0,0 0-1,0 0 1,0 1 0,0-1 0,0 1 0,0 0 0,-4 1-1,6-1 0,-1 1-1,1-1 1,0 0-1,0 1 1,0-1 0,0 1-1,0-1 1,0 1-1,0-1 1,0 1-1,1 0 1,-1-1-1,1 1 1,-1 0-1,1 0 1,-1 2-1,-2 12-282,1 0-1,0 30 1,2-10-2294</inkml:trace>
</inkml:ink>
</file>

<file path=ppt/ink/ink16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8"/>
    </inkml:context>
    <inkml:brush xml:id="br0">
      <inkml:brushProperty name="width" value="0.05" units="cm"/>
      <inkml:brushProperty name="height" value="0.05" units="cm"/>
      <inkml:brushProperty name="color" value="#33CCFF"/>
    </inkml:brush>
  </inkml:definitions>
  <inkml:trace contextRef="#ctx0" brushRef="#br0">0 0 29934,'0'3'2193,"17"0"-2113,35 0 160,17-3-112,16 3-64,-3-3-32,-1 0 0,-9 0-16,-9 0-16,-21 0 0,-9 0 0,-17 0 0,-6 0 0,-10-3 0,0 0-64,0-3-592</inkml:trace>
</inkml:ink>
</file>

<file path=ppt/ink/ink16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9"/>
    </inkml:context>
    <inkml:brush xml:id="br0">
      <inkml:brushProperty name="width" value="0.05" units="cm"/>
      <inkml:brushProperty name="height" value="0.05" units="cm"/>
      <inkml:brushProperty name="color" value="#33CCFF"/>
    </inkml:brush>
  </inkml:definitions>
  <inkml:trace contextRef="#ctx0" brushRef="#br0">49 1 32479,'10'0'144,"0"0"-112,3 3 0,0 18-16,-3 8-16,-7-2 0,-3 5 0,0-6 0,0 1 0,-23-9 0,-13-7-128,-13-11-4498</inkml:trace>
</inkml:ink>
</file>

<file path=ppt/ink/ink16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24"/>
    </inkml:context>
    <inkml:brush xml:id="br0">
      <inkml:brushProperty name="width" value="0.05" units="cm"/>
      <inkml:brushProperty name="height" value="0.05" units="cm"/>
      <inkml:brushProperty name="color" value="#33CCFF"/>
    </inkml:brush>
  </inkml:definitions>
  <inkml:trace contextRef="#ctx0" brushRef="#br0">0 602 32399,'0'0'48,"1"0"-45,-1 0 0,1 1 1,-1-1-1,1 1 0,-1-1 1,0 0-1,1 1 0,-1-1 0,1 1 1,-1-1-1,0 1 0,1-1 1,-1 1-1,0-1 0,0 1 1,1 0-1,-1-1 0,0 1 0,0-1 1,0 1-1,0 0 0,0-1 1,0 1-1,0-1 0,0 1 0,0 0 1,0-1-1,0 1 0,0 1 1,0-2-4,5 44 24,2 0 0,21 71 0,-23-100-16,1-1 0,0 0 0,1-1 0,0 1 0,10 11 0,-12-18-6,0 0 0,1-1-1,-1 0 1,1-1 0,1 1 0,-1-1 0,1 0 0,0-1 0,0 0 0,10 5 0,-13-7-1,1 0 1,-1-1-1,1 1 0,-1-1 1,1 0-1,-1 0 1,1-1-1,0 1 0,-1-1 1,1 0-1,0 0 1,-1-1-1,1 1 0,6-2 1,-8 0-1,0 1 0,0-1 1,1 1-1,-1-1 0,0 0 0,0 0 1,-1-1-1,1 1 0,0 0 1,-1-1-1,0 0 0,1 1 1,-1-1-1,0 0 0,0 0 0,-1 0 1,1 0-1,1-6 0,7-17 0,-2-1-1,0 0 1,-2-1 0,4-55-1,-5-116 0,-5 148 0,0 37 0,-1-35 0,3 0 0,14-93 0,-15 137 0,0 0 0,0 0 0,1 0 0,-1 0 0,1 0 0,0 1 0,1-1 0,-1 1 0,1-1 0,0 1 0,0 0 0,0 0 0,1 0 0,0 0 0,5-3 0,-4 3 0,0 1 0,0 1 0,1-1 0,-1 1 0,1 0 0,0 0 0,0 1 0,0-1 0,0 1 0,0 1 0,0-1 0,9 1 0,-15 0 0,9 0-1,1 0-1,-1 0 1,0 1 0,0 1-1,9 1 1,-16-2 1,1 0-1,0 0 1,-1 1-1,1-1 1,-1 1 0,1-1-1,-1 1 1,1 0 0,-1 0-1,0 0 1,0 0-1,0 0 1,0 0 0,-1 1-1,1-1 1,-1 0-1,1 1 1,-1 0 0,0-1-1,1 4 1,-2-6 0,0 0 0,0 1 0,0-1 0,0 0 0,0 0 0,0 1 0,0-1 0,0 0 0,0 0 0,0 1 0,0-1 0,0 0 0,-1 0 0,1 1 0,0-1 0,0 0 0,0 0 0,0 0 0,-1 1 0,1-1 0,0 0 0,0 0 0,0 0 0,-1 0 0,1 1 0,0-1 0,0 0 0,-1 0 0,1 0 0,0 0 0,0 0 0,-1 0 0,1 0 0,0 0 0,0 0 0,-1 0 0,1 0 0,0 0 0,-1 0 0,1 0 0,0 0 0,0 0 0,-1 0 0,1 0 0,0 0 0,0 0 0,-1 0 0,1-1 0,0 1 0,-1 0 0,-16-4 0,15 4 0,-9-2 0,0 0 0,0 1 0,0 0 0,0 1 0,0 0 0,-11 2 0,17-2 0,0 1 0,0 1 0,0-1 0,0 0 0,0 1 0,0 0 0,1 0 0,-1 1 0,1-1 0,0 1 0,-1 0 0,1 0 0,0 0 0,-6 8 0,0 2 0,1 1 0,0 0 0,1 1 0,0 0 0,2 0 0,0 1 0,0 0 0,1 0 0,1 0 0,-3 24 0,1 19 0,1 92 0,5-145 0,1 6 0,0 0 0,1 0 0,0 0 0,1 0 0,0-1 0,1 1 0,0-1 0,0 1 0,2-1 0,-1-1 0,1 1 0,1-1 0,0 0 0,0 0 0,1-1 0,1 0 0,-1-1 0,1 0 0,1 0 0,-1 0 0,1-2 0,1 1 0,-1-1 0,1 0 0,0-1 0,0-1 0,1 0 0,-1 0 0,1-1 0,0 0 0,0-1 0,15 0 0,-15-1 1,43-1 8,-52 0-9,0-1 0,0 1 1,0-1-1,1 0 0,-2 0 0,1 0 0,0-1 1,0 1-1,0-1 0,-1 1 0,1-1 0,0 0 1,-1 0-1,0 0 0,3-3 0,1-3-2,-1 1 0,0-2 0,-1 1 1,0 0-1,0-1 0,-1 0 0,0 0 0,0 0 0,-1 0 0,0-1 0,0-12 0,1-18-21,-4-55-1,0 43-7,-1 3-15,0 35 31,2-1 0,0 0-1,0 0 1,1 1 0,1-1 0,4-17 0,-5 30 13,-1 0 1,1 0-1,0 0 1,0 1-1,0-1 1,0 0-1,0 0 1,1 1 0,-1-1-1,1 0 1,-1 1-1,1 0 1,-1-1-1,1 1 1,0 0-1,-1 0 1,1 0-1,0 0 1,0 0-1,0 0 1,3-1-1,2 1 5,0 0-1,-1 0 1,1 0-1,0 1 0,7 1 1,0-1-1,-11 0-2,1 1 0,-1-1 0,0 1 1,0 0-1,0 0 0,1 0 0,-1 1 0,0-1 0,0 1 1,-1-1-1,1 1 0,0 0 0,-1 0 0,1 0 0,3 5 1,-4-4 12,-2-3 94,-18 0-57,4 0-46,8 0-2,-1 0 0,0 0 0,1 1 1,-1-1-1,-8 3 0,12-2-2,0 0 0,1 1 0,-1-1 1,1 0-1,0 1 0,-1-1 0,1 1 0,0 0 0,0 0 0,0 0 0,0 0 0,1 0 1,-1 0-1,0 0 0,1 1 0,-3 4 0,-3 8 1,1 0 0,1 0 1,0 1-1,0 0 0,2 0 0,-3 28 0,4 100 7,2-138-8,1 1 1,-1-1-1,1 1 0,1-1 1,-1 1-1,1-1 1,1 0-1,-1 0 0,1 0 1,0 0-1,0 0 0,0-1 1,1 1-1,0-1 1,0 0-1,1 0 0,-1 0 1,1-1-1,0 1 0,0-1 1,0 0-1,1-1 0,0 1 1,-1-1-1,1 0 1,0-1-1,1 0 0,-1 1 1,0-2-1,1 1 0,-1-1 1,1 0-1,-1 0 1,1-1-1,6 0 0,-7 0 1,0 0 0,0 0 0,0 0 0,0-1 0,0 0 0,0 0 0,0-1 0,0 0 0,9-4 0,-11 4-1,-1-1 1,0 1-1,0-1 1,0 0 0,0 0-1,0 0 1,0-1-1,-1 1 1,0-1-1,0 1 1,0-1 0,0 0-1,0 0 1,-1 0-1,2-4 1,1-10-1,0 0 0,-1 0 0,-1 0 0,-1-1 0,0 1 0,-3-22 0,1-3-3,0 16 3,0 0 0,-2 0 0,-2 1 0,0-1 0,-1 1 0,-17-43 0,22 67 1,-4-8 1,3 10-2,2 9-3,-1 15-1,1 29 5,1 0-1,16 94 1,-14-132-1,0 0 1,1 0-1,1 0 0,0-1 1,1 0-1,1 0 0,0 0 1,1-1-1,0 0 0,1-1 1,1 1-1,0-2 0,0 1 1,21 16-1,-27-25 0,1 0 0,0 0 0,-1-1 0,1 0 0,0 0 0,0 0 0,0 0 0,0-1 0,1 1 0,-1-1 0,0-1 0,1 1 0,7-1 0,-9 0 0,0 0 0,0-1 0,0 0 0,-1 1 0,1-1 0,0 0 0,0-1 0,-1 1 0,1-1 0,-1 1 0,1-1 0,-1 0 0,0-1 0,0 1 0,1 0 0,-2-1 0,1 0 0,3-3 0,3-7 0,-1 0 0,-1-1 0,0 0 0,-1 0 0,0 0 0,-1 0 0,-1-1 0,-1 0 0,3-18 0,0-22 0,-1-65 0,-5 107 0,2-64 1,-4-239 14,0 294-2,2 22-13,0 0 0,0 0 0,0-1 1,0 1-1,0 0 0,0 0 0,0 0 0,0-1 0,0 1 0,0 0 0,0 0 0,0-1 0,0 1 0,0 0 0,0 0 0,0-1 0,0 1 0,0 0 0,0 0 0,0-1 1,0 1-1,-1 0 0,1 0 0,0-1 0,0 1 0,0 0 0,0 0 0,-1 0 0,1 0 0,0-1 0,0 1 0,0 0 0,-1 0 0,1 0 0,0 0 0,0 0 0,0 0 1,-1-1-1,1 1 0,0 0 0,0 0 0,-1 0 0,1 0 0,0 0 0,0 0 0,-1 0 0,1 0 0,-1 0 0,-2 6 0,0 14 0,0 0 0,1 0 0,1 0 0,2 30 0,0-8 0,-1 65 0,1 136 0,1-217 0,0-1 0,2 0 0,9 37 0,-11-54 0,0 0 0,1 0 0,0 0 0,1-1 0,-1 1 0,1-1 0,1 0 0,-1 0 0,1 0 0,0-1 0,1 1 0,0-1 0,0-1 0,10 8 0,-10-10 0,0 0 0,1 0 0,-1-1 0,1 0 0,0-1-1,0 1 1,0-1 0,-1-1 0,1 1 0,0-1 0,0-1 0,0 1 0,0-1 0,0 0 0,0 0-1,-1-1 1,1 0 0,0 0 0,-1-1 0,0 0 0,1 0 0,-1 0 0,0-1 0,-1 0 0,1 0 0,-1 0-1,7-8 1,-3 1-2,-1-1 0,-1 1-1,0-2 1,-1 1-1,0-1 1,-1 1-1,-1-2 1,5-20 0,-1-8-8,2-62 0,-8 68-1,2 0 0,12-53 0,-15 87 10,0 0 1,1 0 0,-1-1-1,0 1 1,1 0 0,-1 0-1,1 0 1,-1 0-1,1 0 1,0 1 0,0-1-1,0 1 1,0-1 0,0 1-1,0-1 1,1 1 0,-1 0-1,0 0 1,1 0 0,-1 0-1,1 1 1,-1-1 0,1 1-1,-1-1 1,1 1-1,-1 0 1,1 0 0,2 0-1,2 0 1,-1 1-1,1-1 0,0 1 0,-1 0 0,1 0 0,0 1 0,-1 0 1,0 0-1,10 5 0,-8-2 0,-1-1 0,0 1-1,0 0 1,0 1 0,0-1 0,-1 1-1,0 1 1,0-1 0,-1 1 0,8 12 0,-13-16 1,-12-3 26,-83-11 12,93 11-38,-1 0 1,1 0 0,0 0-1,0 1 1,0-1 0,0 1-1,0 0 1,0 0 0,0-1 0,0 1-1,0 1 1,0-1 0,0 0-1,0 0 1,1 1 0,-1-1-1,-3 4 1,2-1-1,0 0 1,0 1-1,0-1 0,1 1 0,-1 0 1,1 0-1,-2 6 0,0 3 0,1 1 0,0-1-1,1 0 1,0 26 0,2-28 0,0-2 0,0 1 0,0 0 0,1 0 0,4 15 0,-4-22 0,0-1 0,1 1 0,-1 0 0,1-1 0,0 0 0,0 1 0,0-1 0,1 0 0,-1 0 0,1 0 0,-1 0 0,1 0 0,0-1 0,0 0 0,7 5 0,1-1 0,-1-1 0,1 0 0,0-1 0,1 0 0,-1-1 0,1 0 0,21 2 0,85 0 1,-92-5 1,-19 0-2,0 0-1,0 0 1,0 0 0,0-1 0,0 0 0,0-1 0,0 1 0,0-1 0,-1 0 0,1-1 0,-1 0-1,0 0 1,1 0 0,-2-1 0,1 0 0,0 0 0,-1 0 0,1-1 0,-1 0 0,0 0 0,-1 0-1,1 0 1,-1-1 0,0 0 0,-1 0 0,4-7 0,-1 0-2,-1 0 1,0 0-1,-1 0 0,0 0 1,-1-1-1,0 1 0,0-20 0,-3-103 3,-2 67 28,2 69-29,0 0 1,0 0-1,0 0 1,0 0-1,0 0 1,0 0-1,0 0 1,0 0-1,0 0 1,-1 0-1,1 0 1,0 0-1,0 0 1,0 0-1,0 0 1,0 0-1,0 0 1,0 0-1,0 0 1,0 0-1,-1 0 1,1 0-1,0 0 1,0 0-1,0 0 0,0 0 1,0 0-1,0 0 1,0 0-1,0-1 1,0 1-1,0 0 1,0 0-1,0 0 1,-5 14-2,-1 28 1,1 0 0,2 1 0,4 65 0,0-41 0,-1-56 0,0 1 0,1 0 0,1 0 0,0 0 0,0-1 0,1 1 0,1-1 0,0 0 0,0 0 0,8 13 0,-9-19 0,0-1 0,0 1 0,1-1 0,-1 1 0,1-1 0,0 0 0,1 0 0,-1-1 0,1 1 0,-1-1 0,1 0 0,0 0 0,0-1 0,1 1 0,-1-1 0,0-1 0,1 1 0,-1 0 0,1-1 0,0 0 0,-1-1 0,11 1 0,-12-1 0,0 0 0,0 0 0,0 0 0,0 0 0,0 0 0,-1-1 0,1 0 0,0 0 0,0 0 0,0 0 0,-1-1 0,1 1 0,0-1 0,-1 0 0,0 0 0,1 0 0,-1-1 0,0 1 0,0-1 0,0 0 0,-1 0 0,1 0 0,0 0 0,-1 0 0,0 0 0,3-7 0,3-4-1,-2-1 1,0-1-1,0 1 0,-2-1 0,0 0 1,0 0-1,1-28 0,-3-121-8,-3 96 8,1 38 1,0 29 0,0 6 0,0 46 0,-1-5 0,1-3 0,8 84 0,-6-114 0,0 1 0,1 0 0,1-1 0,0 1 0,1-1 0,0 0 0,1 0 0,0-1 0,1 0 0,14 19 0,-16-25 1,0-1-1,0 1 1,0-1-1,0 0 1,1 0 0,0 0-1,0-1 1,0 0 0,0 0-1,0-1 1,0 1-1,11 1 1,-7-2 0,1 0 0,0-1 0,0 0 1,0-1-1,0 0 0,19-3 0,-26 2-1,0 0 0,-1 0 0,1 0-1,-1 0 1,1 0 0,-1-1 0,0 0 0,0 1 0,1-1-1,-1 0 1,-1-1 0,1 1 0,0-1 0,0 1 0,4-6 0,-3 2-1,0-1 0,-1 1 1,1-1-1,-1 0 0,0 1 1,-1-1-1,3-11 0,0-9-1,-2 0 0,0 0 0,-2-35 0,-1 58 2,0-17 0,-13-382 3,10 359 11,3 32 0,-1 38-24,0 85 6,0 83 5,3-151 9,2 0 0,14 62 0,-15-94-10,0 1 0,1 0 0,0-1 0,1 0 0,0 0 0,1 0 0,1 0 0,-1-1 0,2 0 0,-1-1 0,12 11 0,-12-13 0,1 0 0,0-1 0,0-1 0,1 1 0,-1-1 0,1-1 0,1 1 0,-1-2 0,0 1 0,1-1 0,0-1 0,0 1 0,20 0 0,-13-1 0,7 0 0,-1-1 0,34-3 1,-51 2-2,0-1 1,0 0-1,-1 0 1,1 0 0,0-1-1,-1 0 1,1 0 0,-1 0-1,1-1 1,-1 0 0,0 0-1,0 0 1,-1-1-1,1 0 1,4-4 0,-1-3-3,0 1 1,-1-2 0,0 1-1,-1-1 1,-1 0-1,1 0 1,-2-1 0,0 1-1,0-1 1,-1 0-1,1-17 1,-1-3 3,-1 0-1,-1-1 1,-6-43-1,4 68 0,-1 0 0,1 0 0,-2 0 0,1 0 0,-1 1 0,-1-1 0,1 1 0,-2 0 0,1 0 0,-8-10 0,10 15 0,0 0 0,-1 0 0,1 0 0,-1 1 0,1-1 0,-1 1 0,0 0 0,0 0 0,0 0 0,0 0 0,-1 0 0,1 1 0,0-1 0,-1 1 0,1 0 0,-1 0 0,1 0 0,-1 1 0,1-1 0,-1 1 0,0 0 0,1 0 0,-1 0 0,0 0 0,1 1 0,-1-1 0,1 1 0,-6 2 0,6-2 0,0 1 0,1 0 0,-1 0 0,1 0 0,-1 1 0,1-1 0,0 0 0,0 1 0,0 0 0,0-1 0,1 1 0,-1 0 0,0 0 0,1 0 0,0 0 0,0 0 0,0 0 0,-1 6 0,0-3 0,-4 19 0,1-1 0,2 1 0,0 0 0,1 0 0,3 42 0,0-25 0,-1-34 0,0-1 0,1 1 0,0-1 0,0 0 0,1 1 0,-1-1 0,2 0 0,-1 0 0,1 0 0,0 0 0,1-1 0,5 9 0,-7-11 0,1-1 0,1 1 0,-1-1 0,0 1 0,1-1 0,0 0 0,0-1 0,0 1 0,0-1 0,0 1 0,0-1 0,1-1 0,-1 1 0,1 0 0,-1-1 0,1 0 0,-1 0 0,1-1 0,0 1 0,6-1 0,-8 1 0,0-1 0,0 0 0,0 0 0,0 0 0,0-1 0,0 1 0,0 0 0,0-1 0,0 0 0,0 0 0,0 0 0,-1 0 0,1 0 0,0-1 0,-1 1 0,1-1 0,-1 0 0,1 0 0,-1 1 0,0-2 0,1 1 0,-1 0 0,0 0 0,-1-1 0,1 1 0,0-1 0,-1 1 0,3-6 0,2-5 0,0-1 0,-1 0 0,-1-1 0,0 1 0,-1-1 0,0 1 0,0-21 0,-2-111 0,-3 78 0,0 45-8,2 22 8,0 1 0,1 0 0,-1 0-1,0-1 1,0 1 0,0 0 0,0-1 0,0 1 0,0 0 0,0-1 0,0 1-1,0 0 1,0-1 0,-1 1 0,1 0 0,0 0 0,0-1 0,0 1-1,0 0 1,0-1 0,0 1 0,-1 0 0,1 0 0,0-1 0,0 1 0,0 0-1,-1 0 1,1 0 0,0-1 0,0 1 0,-1 0 0,1 0 0,0 0-1,0 0 1,-1 0 0,1-1 0,0 1 0,-1 0 0,1 0 0,0 0 0,-1 0-1,1 0 1,0 0 0,-1 0 0,1 0 0,0 0 0,0 0 0,-1 0-1,1 0 1,0 0 0,-1 0 0,1 0 0,0 1 0,-1-1 0,1 0 0,0 0-1,0 0 1,-1 0 0,1 1 0,-7 14 0,3 14 0,1-1 0,1 1 0,4 44 0,-1-17 0,-1-46 0,0 0 0,1 0 0,0 0 0,1 0 0,0 0 0,1-1 0,0 1 0,1 0 0,-1-1 0,7 10 0,-7-14 0,0 0 0,0-1 0,0 0 0,1 0 0,-1 0 0,1 0 0,0-1 0,0 1 0,1-1 0,-1 0 0,1 0 0,-1-1 0,1 1 0,0-1 0,0 0 0,0 0 0,0-1 0,0 1 0,1-1 0,7 0 0,-5 0 0,0 0 0,0-1 0,0 0 0,0 0 0,0-1-1,11-2 1,-16 2 0,0-1 1,0 1-1,0 0 0,0-1 0,0 0 0,0 0 1,-1 1-1,1-2 0,0 1 0,-1 0 0,0 0 1,0-1-1,1 1 0,-1-1 0,-1 0 0,1 0 0,2-5 1,5-11 1,-2 0 0,-1-1 0,0 1 0,-1-1 0,-1 0 0,1-26 0,0-127-4,-5 131 3,2-76-1,-5-120 0,1 225 0,-1 16 0,-1 23 0,0 256 0,5-171 0,-1-66 0,1 0 0,9 47 0,-8-78 0,1-1 0,1 0 0,-1 0 0,2 0 0,0-1 0,0 1 0,1-1 0,1 0 0,0-1 0,1 1 0,12 13 0,-16-21 0,-1-1 0,1 1 0,0-1 0,0 0 0,1-1 0,-1 1 0,1-1 0,-1 0 0,1 0 0,0 0 0,-1 0 0,8 0 0,1 0 0,1 0 0,-1-2 0,20 0 0,-29-1 0,0 0 0,0 0 0,1 0 0,-1-1 0,0 1 0,0-1 0,0 0 0,-1 0 0,1 0 0,0-1 0,-1 1 0,0-1 0,1 0 0,-1 0 0,0 0 0,-1 0-1,1-1 1,0 1 0,-1-1 0,4-6 0,1-3-2,-1 0 0,0 0 0,-1-1 0,0 0 0,2-15 0,1-19-3,-3-1 0,-2-1 0,-5-71 0,1 37 6,1 33 12,-8 106-9,-1-10-5,0 220 2,9-227 1,-1-31-2,1 0 0,1 1 1,-1-1-1,1 0 1,1 0-1,-1 1 0,1-1 1,0 0-1,1-1 1,0 1-1,0 0 0,0-1 1,1 1-1,0-1 1,0 0-1,0-1 0,1 1 1,0-1-1,0 1 0,1-2 1,-1 1-1,1 0 1,0-1-1,0 0 0,0-1 1,1 1-1,0-1 1,-1-1-1,1 1 0,0-1 1,0 0-1,0 0 1,12 0-1,-13-1 0,0 0 0,1-1 0,-1 0 0,0 0 0,1 0 0,-1-1 0,0 0 0,10-3 0,-12 3 0,-1 0 0,0-1 0,0 0 0,-1 0 0,1 0 0,0 0 0,-1 0 0,1 0 0,-1-1 0,0 1 0,1-1 0,-1 0 0,0 1 0,-1-1 0,1 0 0,0 0 0,1-6 0,2-6 0,0 0 0,-1 0 0,-1-1 0,-1 1 0,2-26 0,-6-85 0,0 94 0,1 2 0,-2 1 0,-2 0 0,-8-32 0,9 47 0,0-1 0,-1 1 0,-1 0 0,-1 1 0,1-1 0,-2 1 0,-16-22 0,22 32 0,0 1 0,0-1 0,0 1 0,-1 0 0,1 0 0,-1 0 0,1 0 0,-1 1 0,1-1 0,-1 0 0,0 1 0,0 0 0,0 0 0,0 0 0,0 0 0,0 0 0,0 0 0,0 1 0,0 0 0,0-1 0,0 1 0,0 0 0,0 1 0,0-1 0,0 1 0,-5 0 0,4 1 0,0 0 0,0 0 0,0 0 0,0 0 0,1 1 0,-1-1 0,1 1 0,0 0 0,0 0 0,0 0 0,0 0 0,0 1 0,1-1 0,-1 1 0,1 0 0,0 0 0,-2 5 0,-2 10 0,1 1 0,0 0 0,2 0 0,0 0 0,1 0 0,1 0 0,1 1 0,1-1 0,4 23 0,-4-38 0,0 0 0,0-1 0,0 1 0,1 0 0,0 0 0,0-1 0,0 1 0,1-1 0,-1 1 0,1-1 0,0 0 0,0 0 0,1-1 0,-1 1 0,1 0 0,-1-1 0,1 0 0,0 0 0,1 0 0,-1-1 0,0 1 0,1-1 0,-1 0 0,9 2 0,-1 0 0,0-1 0,0-1 0,0 0 0,1-1 0,-1 0 0,0-1 0,1-1 0,22-3 0,-30 3 0,-1 0-1,0-1 1,1 0 0,-1 0-1,0 0 1,0 0 0,0 0-1,0-1 1,-1 0 0,1 0-1,-1 0 1,0 0 0,1-1 0,-2 1-1,1-1 1,0 1 0,-1-1-1,1 0 1,-1 0 0,0-1-1,2-6 1,4-11-2,-1 0 0,-1 0-1,2-25 1,-4 29 2,0-8-3,-1 7-8,0 1-1,2 0 1,11-32 0,-15 46 9,1 0 0,0 1-1,0-1 1,0 0 0,1 0 0,-1 1 0,1-1-1,0 1 1,0 0 0,0 0 0,0 0 0,1 0 0,-1 1-1,1-1 1,-1 1 0,1 0 0,0 0 0,0 0 0,0 1-1,0-1 1,8-1 0,-4 2-1,0 0-1,0 0 1,0 0-1,1 1 1,-1 1-1,12 1 1,-17-2 3,0 1-1,0 0 1,-1 0-1,1 0 1,0 0 0,-1 0-1,1 0 1,-1 1 0,1-1-1,-1 1 1,0 0 0,0 0-1,0 0 1,0 0-1,0 0 1,0 0 0,0 0-1,-1 1 1,1-1 0,-1 1-1,1 2 1,5 14 5,-2 0 0,0 1 1,-1 0-1,-1 0 0,-1 0 1,-1 0-1,-1 0 0,-2 26 0,1-42-4,0 13 8,-2-1 0,0 1 0,-1-1 0,0 0-1,-11 24 1,9-26-4,1-1 0,0 1 0,1 0-1,1 0 1,0 1 0,1-1 0,0 1-1,1 17 1,2-30-5,-1-1 0,1 1 0,-1-1 0,1 1 0,0-1 0,-1 0 0,1 1 0,0-1 0,0 0 0,0 0 0,0 1 0,0-1 0,0 0 0,0 0 0,1 0 0,-1 0 0,0 0 0,0 0 0,1-1 0,-1 1 0,1 0 0,-1-1 0,1 1 0,-1-1 0,1 1 0,-1-1 0,1 0 0,-1 0 0,3 0 0,55 3 0,-46-3 0,-3 0 0,0-1 0,0 1 0,0-2 0,0 1 0,-1-1 0,1-1 0,-1 1 0,1-2 0,-1 1 0,0-1 0,0-1 0,-1 0 0,1 0 0,-1 0 0,0-1 0,0-1 0,12-13 0,-8 10-18,28-33 34,-37 40-44,-1 0 0,0 0 0,0 0 0,0-1 0,-1 1 0,1 0 0,-1-1 0,1 1 0,-1-1 0,0 0 0,-1 1 0,2-8 0,-2 1-534</inkml:trace>
</inkml:ink>
</file>

<file path=ppt/ink/ink16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25"/>
    </inkml:context>
    <inkml:brush xml:id="br0">
      <inkml:brushProperty name="width" value="0.05" units="cm"/>
      <inkml:brushProperty name="height" value="0.05" units="cm"/>
      <inkml:brushProperty name="color" value="#33CCFF"/>
    </inkml:brush>
  </inkml:definitions>
  <inkml:trace contextRef="#ctx0" brushRef="#br0">1 0 29534,'46'9'2032,"16"0"-1823,7 3 159,6-7-160,-3-2-128,-10-3-80,-6 0 16,-17 0-16,-10 0-336</inkml:trace>
</inkml:ink>
</file>

<file path=ppt/ink/ink16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26"/>
    </inkml:context>
    <inkml:brush xml:id="br0">
      <inkml:brushProperty name="width" value="0.05" units="cm"/>
      <inkml:brushProperty name="height" value="0.05" units="cm"/>
      <inkml:brushProperty name="color" value="#33CCFF"/>
    </inkml:brush>
  </inkml:definitions>
  <inkml:trace contextRef="#ctx0" brushRef="#br0">0 8 31486,'0'0'21,"0"0"0,0-1-1,1 1 1,-1 0-1,0-1 1,0 1 0,0 0-1,0-1 1,0 1-1,0 0 1,0-1 0,1 1-1,-1 0 1,0 0-1,0-1 1,0 1-1,1 0 1,-1 0 0,0-1-1,0 1 1,1 0-1,-1 0 1,0 0 0,1-1-1,-1 1 1,0 0-1,1 0 1,-1 0 0,0 0-1,1 0 1,-1 0-1,0 0 1,1 0 0,-1 0-1,0 0 1,1 0-1,-1 0 1,0 0 0,1 0-1,-1 0 1,0 0-1,0 0 1,1 0 0,-1 0-1,0 0 1,1 0-1,-1 1 1,0-1-1,1 0 1,-1 0 0,0 0-1,0 1 1,1-1-1,-1 0 1,0 0 0,0 1-1,0-1 1,1 0-1,-1 1 1,18 14-117,-13-4 98,0 0 1,-1-1-1,0 1 0,-1 0 1,0 1-1,-1-1 1,0 1-1,-1-1 1,0 1-1,0-1 1,-2 14-1,1-23-4,0 0-1,0 0 1,0 0-1,0 0 1,0 0-1,0 0 1,-1 0 0,1 0-1,-1 0 1,1 0-1,-1-1 1,0 1 0,0 0-1,0 0 1,0 0-1,0-1 1,0 1-1,0-1 1,-1 1 0,-2 2-1,-20 4-250</inkml:trace>
</inkml:ink>
</file>

<file path=ppt/ink/ink16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1"/>
    </inkml:context>
    <inkml:brush xml:id="br0">
      <inkml:brushProperty name="width" value="0.05" units="cm"/>
      <inkml:brushProperty name="height" value="0.05" units="cm"/>
      <inkml:brushProperty name="color" value="#33CCFF"/>
    </inkml:brush>
  </inkml:definitions>
  <inkml:trace contextRef="#ctx0" brushRef="#br0">1 0 31695,'7'245'1008,"0"2"-1002,2 16-9,-8-262 2,-1 0 1,0 0 0,0 0 0,1 0 0,-1 0 0,0 0 0,1 0-1,-1-1 1,1 1 0,-1 0 0,1 0 0,0 0 0,-1-1 0,1 1-1,0 0 1,0-1 0,-1 1 0,1-1 0,1 1 0,-2 0 0,0-1 0,1 0 0,-1 0 0,0 1 0,1-1 0,-1 0 0,0 0 0,1 0 0,-1 0 0,1 0 0,-1 0 0,0 0 0,1 0 0,-1 1 0,1-1 0,-1 0 0,0-1 0,1 1 0,-1 0 0,0 0 0,1 0 0,-1 0 0,1 0 0,-1 0 0,0 0 0,1 0 0,-1-1 0,0 1 0,1 0 0,-1 0 0,0-1 0,1 1 0,-1 0 0,0 0 0,0-1 0,1 1 0,-1 0 0,0-1 0,0 1 0,1 0 0,-1-1 0,0 0 0,6-22-11,-6 21 9,-1 0 0,2 1-1,-1-1 1,0 0-1,0 0 1,1 0 0,-1 1-1,0-1 1,1 0 0,0 1-1,-1-1 1,1 0-1,0 1 1,0-1 0,0 1-1,0-1 1,0 1 0,1-1-1,-1 1 1,0 0-1,1 0 1,-1 0 0,0 0-1,1 0 1,-1 0 0,1 0-1,0 0 1,-1 0 0,1 1-1,0-1 1,-1 1-1,1-1 1,0 1 0,0 0-1,2-1 1,8 0-4,1-1-1,0 2 1,-1 0 0,1 0-1,-1 1 1,1 1 0,24 6-1,-26-5-1,1 0 0,-1 0 0,1-1 0,-1-1 0,1 0 0,23-2 0,-19 1 3,-15 0 6,1 0 0,-1 0 0,1-1 0,-1 1 0,0-1 0,1 1 0,-1-1 0,0 0 0,0 1 0,1-1 0,-1 0 0,0 0 0,0 0 0,0 0 0,0 0 0,0 0 0,0 0 0,0 0 0,0 0 0,-1-1 0,1 1-1,0 0 1,-1-1 0,1 1 0,-1 0 0,1-1 0,-1 1 0,0 0 0,1-1 0,-1 1 0,0-1 0,0-1 0,1-10 11,0 0 0,-2-22 0,1 17 0,-12-116 35,1 0-46,11 133-1,0 1 0,1-1-1,-1 1 1,0-1 0,1 1 0,-1-1 0,0 1-1,1 0 1,-1-1 0,0 1 0,1 0 0,-1-1-1,1 1 1,-1 0 0,1-1 0,-1 1 0,1 0-1,-1 0 1,1-1 0,-1 1 0,1 0 0,-1 0-1,1 0 1,-1 0 0,1 0 0,0 0 0,-1 0-1,1 0 1,0 0 0,24 0-9,-18 0 8,2 0-4,0 0 0,0 0 0,0 0 0,0 1 0,0 1 1,0-1-1,0 2 0,0-1 0,-1 1 0,0 0 0,15 8 0,-17-8 5,-18-8 8,-1 0 0,0 1 0,-1 0 0,1 1 0,-1 0 0,1 1 0,-1 0 0,-19 1 0,31 1-8,-1 0 0,0 1 0,1-1 0,-1 0 0,1 1-1,-1 0 1,1-1 0,-1 1 0,1 0 0,-1 0 0,1 0-1,0 1 1,-1-1 0,1 1 0,0-1 0,0 1 0,0 0 0,0-1-1,-2 4 1,1 0 0,0-1-1,0 1 1,1 0-1,0-1 0,0 1 1,0 1-1,0-1 1,1 0-1,-1 6 0,-1 11-3,1 1 0,1 0 0,3 34 0,-1-53 3,0 7 0,1 0 1,0 0 0,1-1 0,0 1-1,1-1 1,0 0 0,0 0 0,1 0-1,1-1 1,-1 1 0,2-1 0,-1-1-1,10 11 1,-10-12 0,0-1 0,1 0 0,0 0 0,0-1 0,0 1 0,1-1 1,-1-1-1,1 0 0,0 0 0,0 0 0,1-1 0,-1 0 0,1-1 0,0 0 0,-1 0 0,16 1 0,-18-3 1,0 0 0,-1 0 0,1 0 0,0-1 0,0 0 0,-1 0 1,7-2-1,-10 2-1,-1 0 0,1-1 0,0 1 0,-1 0 1,1-1-1,0 1 0,-1 0 0,0-1 0,1 0 1,-1 1-1,0-1 0,0 0 0,0 0 0,0 0 1,0 1-1,0-1 0,-1 0 0,1 0 0,-1 0 1,1 0-1,-1 0 0,0-4 0,2-16-4,-1 0 0,-1 0 0,-1 0 0,0 1 0,-2-1 0,-1 1-1,-1-1 1,0 1 0,-2 0 0,-13-28 0,-6-16 17,23 106-39,5-20 26,1-1 0,1 0 0,0-1 0,2 1 0,0-1 0,2 0 0,0 0 0,1-1 0,0 0 0,2 0 0,0-1 0,1-1 0,25 28 0,-33-41 0,1 0 1,0 0-1,0 0 1,0 0-1,1-1 1,-1 0 0,0 0-1,1 0 1,11 2-1,-14-4 3,1 1-1,-1 0 0,1-1 0,0 0 0,-1 0 1,1 0-1,-1 0 0,1-1 0,-1 1 0,1-1 1,-1 0-1,0 0 0,1 0 0,-1-1 0,0 1 1,0-1-1,6-3 0,-3-2 2,0 0 0,0 0 0,-1-1 0,0 1 0,0-1 0,-1 0 1,0-1-1,-1 1 0,3-10 0,2-8 15,9-51 1,-11 23-3,-1-77 1,10 370-5,2 35 0,-17 51-23,36-744 7,-29 359 3,-3 21 0,20-123 1,-21 145-2,2 0 1,0 0-1,1 1 1,0-1-1,1 1 1,19-29-1,-23 41 0,0-1 1,0 1-1,1 0 0,0 1 0,0-1 0,0 1 0,0 0 0,0 0 0,1 0 0,-1 0 0,1 1 1,0-1-1,0 1 0,7-2 0,1 2 4,1 0-1,-1 0 1,1 1 0,15 1-1,-23 0-2,-1 0 1,1 0-1,-1 1 0,0 0 0,1 0 0,-1 1 0,0-1 0,0 1 0,0 0 0,0 0 1,0 1-1,0-1 0,-1 1 0,9 7 0,-7-5-1,-1 1 0,0 0 1,0 0-1,-1 0 0,0 0 0,0 1 0,0-1 1,-1 1-1,4 12 0,0 3 0,-2 0 0,-1 1 0,-1 0 0,0 0 0,-2 0 0,-2 25 0,1-42 1,0 1 0,-1-1 0,0 0 0,-1 0 0,1 0 0,-1 0 0,0 0 0,-1-1 0,1 1 0,-1-1 0,0 1-1,-1-1 1,1 0 0,-5 5 0,1-3 1,0 0-1,-1 0 0,0-1 0,0 0 0,0-1 0,-1 1 1,1-2-1,-12 5 0,-1-1-2,-1-1 1,0 0-1,-1-2 0,0-1 1,0-1-1,-43 1 0,35-4-117,54 0-25,11 0 146,54 1 0,116-3-1,-195 2 0,1-1 1,0-1 0,-1 0 0,1 0 0,-1 0 0,0-2 0,0 1 0,0-1 0,0 0 0,-1-1 0,1 0 0,-1 0-1,0-1 1,-1 0 0,1 0 0,-1-1 0,-1 0 0,1 0 0,-1 0 0,7-13 0,-3 4 1,-1-2 0,-1 1 0,0-1-1,-1 0 1,-1-1 0,-1 0 0,-1 0 0,0 0 0,0-26 0,2-252 85,-7 193-24,1 92-55,-4-31 43,-1 35-32,4 12-21,-2 10 1,0 1 0,2-1 0,-1 1 0,2 0 0,1 23 0,0 0 0,-1 34 0,7 214 0,-3-244 0,1-1 0,3 0 0,1-1 0,27 73 0,-34-105 0,1-1 0,1 0 0,0 0-1,0 0 1,0 0 0,1-1 0,6 8 0,-8-12-1,-1 1 0,1-1 0,-1-1 0,1 1 0,0 0 0,0-1 0,0 1 0,0-1 0,0 0 0,0 0 0,0 0 0,0 0 0,1 0 0,-1-1 0,0 0 0,0 1 0,1-1 1,-1 0-1,0-1 0,5 0 0,-4 0-1,-1 0-1,1-1 1,-1 1 0,0-1 0,0 0 0,0 0 0,0 0 0,0 0 0,0 0 0,-1-1-1,1 0 1,-1 1 0,1-1 0,-1 0 0,0 0 0,0 0 0,0 0 0,-1 0 0,1-1-1,-1 1 1,0 0 0,2-7 0,3-12-5,0 0 0,3-33-1,-7 42 4,10-117-10,-11 92 10,2 1 1,2 0-1,1 1 0,14-45 1,-20 79 3,0 0 0,0 1 0,1-1 0,-1 0 0,1 1 0,-1-1 0,1 0 1,0 1-1,0-1 0,0 1 0,0-1 0,0 1 0,0 0 0,0-1 0,0 1 0,0 0 0,1 0 0,-1 0 0,0 0 0,1 0 0,-1 0 1,1 0-1,-1 0 0,1 1 0,0-1 0,-1 0 0,1 1 0,0-1 0,-1 1 0,1 0 0,0 0 0,0 0 0,-1 0 0,1 0 1,2 0-1,-3 0-1,-1 1 1,1-1 0,-1 0-1,1 1 1,-1-1 0,1 1-1,-1-1 1,1 1 0,-1-1-1,0 1 1,1-1 0,-1 1-1,0 0 1,1-1 0,-1 1-1,0-1 1,0 1 0,0 0-1,1-1 1,-1 1 0,0 0-1,0-1 1,0 1-1,0 0 1,0-1 0,-1 2-1,1 27-7,0-21 7,-1 4 6,-1 1 0,0-1 0,-1 0 0,-1 0 0,1 0 0,-11 22 1,7-19 3,1 2 0,-7 24 1,9-19-5,1 1-1,1 0 1,0 1-1,2-1 1,1 0-1,4 28 1,-3-46-5,-1 0 1,1 0-1,0-1 0,1 1 0,-1-1 1,1 0-1,-1 1 0,1-1 0,1 0 1,-1-1-1,0 1 0,1 0 1,0-1-1,0 0 0,0 0 0,0 0 1,0-1-1,1 1 0,-1-1 0,1 0 1,0 0-1,-1 0 0,1-1 1,8 2-1,11 1 3,0 0-1,0-2 1,41 0 0,-56-2-2,-4 0-1,0-1 0,0 1 0,0 0 1,0-1-1,-1 0 0,1 0 1,0-1-1,0 1 0,-1-1 0,1 0 1,-1 0-1,0-1 0,1 1 0,-1-1 1,6-5-1,-6 3 0,1 1 1,-1-2-1,0 1 1,-1 0-1,1-1 0,-1 0 1,0 1-1,0-1 1,-1-1-1,3-8 0,0-7 1,-2-1 0,0 0 0,-1 0-1,-1 0 1,-3-36 0,1 45-1,-1 1 0,0-1 0,-1 0 0,0 1 0,-1 0 0,-1 0 0,0 0 0,-1 1 0,0-1 0,0 1 0,-2 0 0,1 1 0,-2 0 0,1 0 0,-1 1 0,-1 0 0,0 1 0,-22-17 0,26 23 0,0 0 0,0 0 0,-1 1 0,0 0 0,1 0 0,-1 0 0,0 1 0,-12-1 0,16 1 0,0 1 0,0 0 0,-1 0 0,1 0 0,0 1 0,0-1 0,0 1 0,0-1 0,-1 1 0,1 0 0,0 1 0,0-1 0,1 0 0,-1 1 0,0-1 0,0 1 0,1 0 0,-1 0 0,1 0 0,-5 5 0,3 1-1,0-1 0,0 2 1,0-1-1,1 0 0,0 1 0,1-1 0,0 1 1,0 0-1,0 13 0,0-1-2,2 1 1,4 42-1,-3-55 3,1-1 0,1 1 0,-1-1 0,1 1 0,0-1 0,1 0 0,0 0 0,1-1 1,-1 1-1,1-1 0,1 0 0,-1 0 0,1-1 0,0 0 0,1 0 0,0 0 0,0-1 0,15 10 0,-12-10-1,0 1 0,0-2 0,1 1 0,-1-1 0,1-1 0,0 0 0,0-1 0,1 0 0,-1 0 0,0-1 0,1-1 1,-1 0-1,0 0 0,17-4 0,-21 2 0,0 0 1,-1-1 0,1 0 0,-1 0 0,0 0 0,0-1 0,0 0-1,0-1 1,0 1 0,-1-1 0,0 0 0,0 0 0,0-1-1,-1 1 1,0-1 0,4-6 0,3-7-3,0-1-1,-1 1 1,13-42 0,-9 12 22,-3 0 1,10-85-1,-18 396-27,-3 219 19,0-475-11,0 1 0,0 0 0,-1 0 0,0 0 0,0-1 0,-1 1 0,0 0 0,0-1 0,0 0 0,-6 12 0,8-19 0,0 1 0,0 0 0,0 0 0,0 0 0,0 0 0,0 0 0,0 0 0,0-1 0,0 1 0,0 0 0,0 0 0,-1 0 0,1 0 0,0 0 0,0 0 0,0 0 0,0-1 0,0 1 0,0 0 0,0 0 0,0 0 0,0 0 0,0 0 0,-1 0 0,1 0 0,0 0 0,0 0 0,0 0 0,0 0 0,0 0 0,0 0 0,-1-1 0,1 1 0,0 0 0,0 0 0,0 0 0,0 0 0,0 0 0,0 0 0,-1 0 0,1 0 0,0 1 0,0-1 0,0 0 0,0 0 0,0 0 0,0 0 0,0 0 0,-1 0 0,1 0 0,0 0 0,0 0 0,0 0 0,0 0 0,0 0 0,0 0 0,0 1 0,0-1 0,-1 0 0,1 0 0,0 0 0,0 0 0,0 0 0,0 0 0,0 0 0,0 1 0,-1-13 0,1 11 0,6-318 0,1 213-1,21-107-1,-25 197 1,14-60-7,-15 70 7,0 1 1,0-1 0,0 1-1,1 0 1,0 0 0,0 0-1,0 0 1,1 0 0,-1 0-1,8-6 1,-8 9 0,-1 0 0,1 1 0,0-1 0,-1 1 0,1-1 0,0 1 0,0 0 0,0 0 0,0 0 0,0 0 0,1 1 0,-1-1 0,0 1 0,0 0 0,0 0 0,1 0 0,-1 0 0,0 0 0,0 1 0,0 0 0,0-1 0,0 1 0,5 2 0,-2 0 0,0 0 0,0 0 0,0 1 0,-1-1 0,1 1 0,-1 1 0,0-1 0,0 1 0,8 9 0,-5-3-1,0 1 0,-1 0 0,0 0 0,-1 0 1,0 1-1,-1 0 0,-1 0 0,5 21 0,-4-5-2,-1 1 1,-1 57-1,-3-83 3,0 0 1,0-1-1,0 1 1,-1-1-1,1 1 1,-1-1-1,0 0 1,0 1-1,0-1 1,-1 0-1,1 1 0,-1-1 1,1 0-1,-1 0 1,0 0-1,-1 0 1,1-1-1,0 1 1,-1-1-1,1 1 1,-1-1-1,0 0 1,0 0-1,0 0 0,0 0 1,0-1-1,0 1 1,-5 1-1,-8 3 1,0 0-1,0-1 1,0 0 0,0-2-1,-1 0 1,1 0-1,-1-2 1,-32-1 0,47 1-53,-1-1 0,0-1 0,1 1 0,-1 0 0,1 0 0,-1-1 0,0 0 0,1 1 0,0-1 0,-1 0 0,1 0 0,-1-1 0,1 1 0,0 0 0,0-1 0,0 1 0,0-1 0,0 0 0,0 0 0,0 1 0,0-1 0,-1-4 0,-15-23-4182</inkml:trace>
</inkml:ink>
</file>

<file path=ppt/ink/ink16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1"/>
    </inkml:context>
    <inkml:brush xml:id="br0">
      <inkml:brushProperty name="width" value="0.05" units="cm"/>
      <inkml:brushProperty name="height" value="0.05" units="cm"/>
      <inkml:brushProperty name="color" value="#33CCFF"/>
    </inkml:brush>
  </inkml:definitions>
  <inkml:trace contextRef="#ctx0" brushRef="#br0">1 4 31759,'33'0'176,"16"0"32,16 0-32,14 0-64,9 0 0,0 0-64,-2 0-16,-11 0-16,-13 0-16,-13 0 0,-19 0 0,-11 0-32,-15-3-144</inkml:trace>
</inkml:ink>
</file>

<file path=ppt/ink/ink1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9"/>
    </inkml:context>
    <inkml:brush xml:id="br0">
      <inkml:brushProperty name="width" value="0.05" units="cm"/>
      <inkml:brushProperty name="height" value="0.05" units="cm"/>
      <inkml:brushProperty name="color" value="#FFFF00"/>
    </inkml:brush>
  </inkml:definitions>
  <inkml:trace contextRef="#ctx0" brushRef="#br0">1 434 30830,'0'0'69,"1"1"-1,0 0 1,-1 0-1,1-1 1,-1 1-1,1 0 1,0-1-1,0 1 1,-1-1-1,1 1 1,0-1 0,0 1-1,0-1 1,0 0-1,-1 1 1,1-1-1,0 0 1,0 0-1,0 1 1,0-1-1,0 0 1,0 0-1,0 0 1,0 0 0,0 0-1,1-1 1,38 1-251,-29 0 330,452 15-76,-462-15-72,0-1 0,-1 1-1,1 0 1,-1 0 0,1 0 0,-1 0-1,1-1 1,-1 1 0,1 0 0,-1-1-1,1 1 1,-1 0 0,1-1 0,-1 1 0,1 0-1,-1-1 1,0 1 0,1-1 0,-1 1-1,0-1 1,1 1 0,-1-1 0,0 1 0,0-1-1,0 1 1,1-1 0,-1 0 0,4-24-15,-7-25-9,-1 37 23,0 1 1,0-1 0,-1 1-1,-1 0 1,0 0-1,-14-20 1,-3-6 0,15 22 0,0 1 0,0 1 1,-2-1-1,0 2 0,0-1 1,-1 2-1,-1-1 0,0 1 0,-23-16 1,22 18 9,0 0 0,-20-19 0,6 3 26,74 63-9,13 24-27,-21-23 0,-2 2 0,36 50 0,-64-77 0,0 1 0,0 0 0,-2 1 0,0 0 0,0 0 0,-1 1 0,-1 0 0,-1 0 0,0 0 0,-2 0 0,3 24 0,-5-22 0,0-1 0,-3 31 0,1-42 0,1 0 0,-1 0 0,0-1 0,0 1 0,0 0 0,-1-1 0,0 1 0,0-1 0,0 0 0,-1 0 0,-4 6 0,-13 10-1,-1 0 0,-1-1 1,0-1-1,-2-2 0,0 0 0,0-1 0,-2-2 1,0 0-1,-32 9 0,43-18-82,13-4-178</inkml:trace>
</inkml:ink>
</file>

<file path=ppt/ink/ink16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3"/>
    </inkml:context>
    <inkml:brush xml:id="br0">
      <inkml:brushProperty name="width" value="0.05" units="cm"/>
      <inkml:brushProperty name="height" value="0.05" units="cm"/>
      <inkml:brushProperty name="color" value="#33CCFF"/>
    </inkml:brush>
  </inkml:definitions>
  <inkml:trace contextRef="#ctx0" brushRef="#br0">82 0 31070,'36'18'705,"-7"5"-401,-2 4-80,-14 2-160,-7 1 0,-6-1-32,0-2 0,-6-4 32,-17-5-16,-3 0-16,-1-4-16,1-2-16,3-6 0,0-6 0,4 0-112,-1 0-672</inkml:trace>
</inkml:ink>
</file>

<file path=ppt/ink/ink16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4"/>
    </inkml:context>
    <inkml:brush xml:id="br0">
      <inkml:brushProperty name="width" value="0.05" units="cm"/>
      <inkml:brushProperty name="height" value="0.05" units="cm"/>
      <inkml:brushProperty name="color" value="#33CCFF"/>
    </inkml:brush>
  </inkml:definitions>
  <inkml:trace contextRef="#ctx0" brushRef="#br0">2 552 32415,'-1'14'235,"2"47"-107,-1-57-129,1 1 1,0 0-1,0-1 0,0 1 0,1-1 0,0 0 0,0 1 0,0-1 0,0 0 1,0 0-1,1 0 0,5 6 0,0-4 1,-1-1 0,1 0 0,0 0 0,0-1 0,0 0 0,1 0 0,-1-1 0,1 0 0,0-1 0,0 0 0,0 0 0,0-1 0,0 0 0,0 0 0,0-1 0,1-1 0,16-2 0,-22 3 0,-1-1 0,1 0 0,0-1 0,-1 1 0,1-1-1,-1 0 1,1 1 0,-1-1 0,0-1 0,0 1 0,0 0 0,0-1 0,0 0 0,0 0 0,-1 0-1,1 0 1,-1 0 0,0 0 0,0 0 0,0-1 0,-1 1 0,1-1 0,-1 1 0,1-1 0,-1 0 0,0 0-1,0-5 1,3-12-6,-2-1 0,0 0 0,-3-38 0,1 33 1,0 15 5,0 0 0,-1 1 0,0-1 0,-5-18 0,6 27 0,-1 1 0,0-1 0,0 0 0,0 1 0,-1-1 0,1 1 0,-1-1 0,1 1 0,-1 0 0,0 0 0,0-1 0,0 1 0,0 1 0,0-1 0,0 0 0,0 0 0,-1 1 0,1-1 0,-1 1 0,1 0 0,-1 0 0,0 0 0,1 0 0,-5-1 0,2 1 0,-1 1-1,1-1 1,0 1 0,-1 0 0,1 0-1,-1 0 1,1 1 0,0-1 0,0 2-1,-1-1 1,1 0 0,0 1 0,0 0-1,0 0 1,0 1 0,1-1-1,-1 1 1,1 0 0,-1 0 0,1 1-1,0-1 1,0 1 0,0 0 0,1 0-1,0 0 1,-1 1 0,1-1-1,1 1 1,-5 8 0,-1 3-1,1 1 0,1 1 0,1-1 0,0 1 0,1 0 0,1 0 0,-1 29 0,3-40 1,-1 17 0,1-1 0,1 0 0,1 0 0,8 41 0,-8-58 0,1 1 0,0-1 0,0 0 0,1 0 0,0-1 0,0 1 0,0-1 0,1 1 0,-1-1 0,1 0 0,1 0 0,-1 0 0,1-1 0,-1 0 0,1 0 0,1 0 0,-1 0 0,0-1 0,1 0 0,0 0 0,11 4 0,5-1-9,-1-1 1,0 0-1,1-2 1,0-1-1,0 0 0,0-2 1,0 0-1,38-7 1,-48 5 4,-1-1 0,0-1 1,0 0-1,0 0 0,0-1 1,-1-1-1,0 1 1,0-2-1,0 1 0,-1-1 1,0-1-1,0 0 0,-1 0 1,0-1-1,0 0 1,-1 0-1,0 0 0,6-14 1,-2 3 1,0-1 1,-2-1 0,-1 1 0,0-1-1,-2-1 1,-1 1 0,0-1 0,1-30 0,-2-5 3,-2-1 0,-8-66 0,2 93 15,-1-1 0,-1 1-1,-2 0 1,-1 0 0,-18-38-1,20 52 1,4 10-9,0 1 0,0 0 0,-1 0 0,0 0-1,-5-6 1,9 13-8,0 0 0,0-1 0,-1 1 0,1 0 1,0 0-1,0-1 0,0 1 0,0 0 0,-1 0 0,1-1 0,0 1 0,0 0 0,-1 0 0,1 0 0,0 0 0,0-1 0,-1 1 0,1 0 0,0 0 0,0 0 0,-1 0 0,1 0 0,0 0 0,-1 0 0,1 0 0,0 0 0,0 0 1,-1 0-1,1 0 0,0 0 0,-1 0 0,1 0 0,0 0 0,-1 0 0,1 0 0,0 0 0,0 0 0,-1 0 0,1 1 0,0-1 0,0 0 0,-1 0 0,1 0 0,0 0 0,0 1 0,-1-1 0,1 0 0,0 0 0,0 1 0,0-1 1,0 0-1,-1 0 0,1 1 0,0-1 0,0 0 0,0 0 0,0 1 0,0-1 0,0 0 0,0 1 0,0-1 0,0 0 0,0 1 0,0-1 0,0 0 0,0 1 0,-4 27 0,4-25 0,-3 409 30,3-381-28,1 11-2,2 1 0,14 74 0,-14-103 0,0-1 0,1 1 0,1-1 0,0 0 0,1 0 0,0-1 0,1 0 0,0 0 0,1-1 0,0 1 0,1-2 0,14 15 0,-17-21-1,0 0 0,0-1-1,0 0 1,0 0 0,1 0 0,-1-1-1,1 0 1,0 0 0,-1-1 0,1 0 0,0 0-1,0-1 1,9 1 0,-8-1-1,1-1 0,0 1 0,-1-1 1,1-1-1,-1 0 0,1 0 0,-1 0 0,0-1 0,0 0 0,10-6 1,-7 1-7,-1-1 0,1 0 0,-1 0 0,-1-1 0,0-1 0,0 1 0,-1-2 0,-1 1 0,0-1 0,0 0 0,-1 0 0,-1-1 0,0 0 0,5-18 0,-1-7-38,-1-1 0,-1 0 0,1-67 0,-7 58 37,-2 29 35,2 0 0,0 0 0,6-28 1,-7 46-25,0 0 0,0 0 1,0 1-1,0-1 1,0 0-1,1 0 0,-1 0 1,0 1-1,0-1 1,1 0-1,-1 1 0,1-1 1,-1 0-1,1 1 1,-1-1-1,1 1 0,-1-1 1,1 0-1,-1 1 1,1-1-1,0 1 0,-1 0 1,1-1-1,0 1 1,-1 0-1,1-1 0,0 1 1,0 0-1,-1 0 1,1-1-1,0 1 0,0 0 1,-1 0-1,1 0 1,0 0-1,0 0 0,0 0 1,-1 0-1,1 0 1,0 1-1,0-1 0,-1 0 1,1 0-1,0 1 1,0-1-1,-1 0 0,1 1 1,0-1-1,-1 0 1,1 1-1,0-1 0,0 2 1,3 1-5,1 1 1,-1-1 0,0 1-1,0 0 1,-1 0-1,4 5 1,-5-6 1,28 40 0,44 88 0,-73-128 3,-1-10-1,-1-1 0,0 1 0,0 0 0,-1-1 0,0 1 0,0 0 0,-1 0 0,0 0 0,0 0 0,0 0 0,-6-6 0,7 10-1,0-1 0,-1 1 0,1-1 0,-1 1 0,0 0 0,-1 0 0,1 0 0,0 0 0,-1 1 0,1 0 0,-1-1 0,0 1 0,0 0 0,0 1 0,0-1 0,0 1 0,0 0 0,0 0 0,0 0 0,-7 0 0,7 0-1,1 1 0,0-1 0,0 1 0,0 0 0,0 1 0,0-1 0,-1 0 0,1 1 0,0 0 0,0-1 0,0 1 0,0 1 0,0-1 0,0 0 0,1 1 0,-1-1 0,0 1 0,1 0 0,-1 0 0,1 0 0,-1 0 0,1 0 0,0 1 0,0-1 0,0 1 0,0-1 0,1 1 0,-3 3 0,-2 8 1,0 0 1,1 1-1,0-1 1,1 1-1,0 0 1,-2 27-1,2 96 16,4-101-15,0-27-1,0 0-1,1 0 0,0 1 0,1-1 0,0 0 1,0 0-1,1-1 0,1 1 0,8 17 0,-9-21 1,0-2 0,1 1 0,0 0-1,0-1 1,0 1 0,0-1-1,1 0 1,-1-1 0,1 1 0,0-1-1,0 0 1,0 0 0,1 0 0,-1-1-1,1 0 1,-1 0 0,1 0 0,10 1-1,14 1 1,0-2 0,0-1-1,33-2 1,-21-1-1,-28 2 1,-1-1 0,1-1 0,-1-1 1,0 0-1,1 0 0,-1-1 0,0-1 0,20-10 0,-28 12-6,0 0-1,0 0 0,0 0 1,-1 0-1,1-1 0,-1 1 1,0-1-1,0-1 0,0 1 1,0 0-1,-1-1 0,0 0 1,0 0-1,0 0 0,0 0 1,-1 0-1,0-1 1,0 1-1,0 0 0,-1-1 1,0 0-1,0 1 0,0-8 1,-1-12-489,0 1-920</inkml:trace>
</inkml:ink>
</file>

<file path=ppt/ink/ink16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4"/>
    </inkml:context>
    <inkml:brush xml:id="br0">
      <inkml:brushProperty name="width" value="0.05" units="cm"/>
      <inkml:brushProperty name="height" value="0.05" units="cm"/>
      <inkml:brushProperty name="color" value="#33CCFF"/>
    </inkml:brush>
  </inkml:definitions>
  <inkml:trace contextRef="#ctx0" brushRef="#br0">0 9 31839,'0'0'448,"30"0"-368,19 0 80,16 0-48,10 0-64,4 0-16,-7 0-16,-10 0-16,-9 0 0,-14 0 0,-10 0 0,-6 0 0,-10 0-16,-6 0-176,-7-9-5283</inkml:trace>
</inkml:ink>
</file>

<file path=ppt/ink/ink16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5"/>
    </inkml:context>
    <inkml:brush xml:id="br0">
      <inkml:brushProperty name="width" value="0.05" units="cm"/>
      <inkml:brushProperty name="height" value="0.05" units="cm"/>
      <inkml:brushProperty name="color" value="#33CCFF"/>
    </inkml:brush>
  </inkml:definitions>
  <inkml:trace contextRef="#ctx0" brushRef="#br0">92 1 32495,'0'1'14,"0"0"0,0 0 0,0-1 0,0 1 0,-1 0 0,1 0 0,0 0 0,0 0 0,0-1 0,-1 1 0,1 0-1,-1 0 1,1 0 0,0-1 0,-1 1 0,0 1 0,-26 13-11,-13 10-3,38-24 0,0 1 0,1-1 1,-1 1-1,1-1 0,-1 1 0,1 0 1,0 0-1,0-1 0,0 1 1,0 0-1,0 0 0,0 0 1,0 0-1,1 0 0,-1 0 0,1 1 1,-1-1-1,1 3 0,19-4 27,-18-1-27,0 0 0,0 0 0,0 0 0,0-1 0,0 1 0,0 0 0,0 0 0,0-1 0,0 1 0,0-1 0,0 1 0,0-1 0,0 0 0,0 1 0,0-1 0,-1 0 0,1 1 0,0-1 0,0 0 0,-1 0 0,1 0 0,-1 0 0,1 0 0,-1 0 0,1 0 1,-1 0-1,1 0 0,-1 0 0,0 0 0,1-2 0,2-38-7,-3 37 5,0 3-81</inkml:trace>
</inkml:ink>
</file>

<file path=ppt/ink/ink16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3"/>
    </inkml:context>
    <inkml:brush xml:id="br0">
      <inkml:brushProperty name="width" value="0.05" units="cm"/>
      <inkml:brushProperty name="height" value="0.05" units="cm"/>
      <inkml:brushProperty name="color" value="#FFFFFF"/>
    </inkml:brush>
  </inkml:definitions>
  <inkml:trace contextRef="#ctx0" brushRef="#br0">242 375 22987,'-3'1'473,"1"-2"1,-1 1 0,1 0 0,-1 0 0,1-1 0,-1 0 0,1 1 0,-1-1-1,1 0 1,0 0 0,-1 0 0,1-1 0,0 1 0,0 0 0,0-1 0,0 1 0,0-1-1,-2-2 1,1 0-320,1 0 0,-1 1-1,1-1 1,0 0 0,0 0 0,0-1-1,1 1 1,-1 0 0,0-8 0,0-1-263,0 0 0,1 0 1,1-1-1,0 1 0,1 0 1,3-17-1,-2 22 109,1 0 0,0 1 0,0 0 0,0 0 0,1 0 0,0 0 0,1 0 0,-1 1 0,1-1 0,1 1 0,-1 1 0,1-1 0,0 1 0,12-9 0,3 0 0,1 0 0,0 2 0,30-13 0,-39 20 0,0 0 0,0 1 0,1 0 0,26-3 0,-35 7 0,-1-1 0,0 1 0,1-1 0,-1 1 0,1 1 0,-1-1 0,0 1 0,1-1 0,-1 1 0,0 1 0,0-1 0,1 1 0,-1-1 0,0 1 0,0 0 0,-1 0 0,1 1 0,0-1 0,5 6 0,-5-1 0,1-1 0,-2 1 0,1-1 0,-1 1 0,0 0 0,-1 1 0,1-1 0,-1 0 0,-1 1 0,1-1 0,-1 11 0,1 6 0,-2-1 0,-4 40 0,1-43 0,-1 0 0,-2-1 0,0 1 0,0-1 0,-2-1 0,0 1 0,-2-1 0,-22 33 0,-4-3 0,-71 76 0,61-76 0,-2-2 0,-1-2 0,-3-3 0,-81 51 0,128-89 0,3-2-1,1 0 1,0 0-1,-1 0 1,1 0 0,-1-1-1,1 1 1,-1-1 0,1 1-1,-1-1 1,0 0-1,1 1 1,-3-1 0,3-27-27,2 19 27,1 0 0,-1 1 0,2-1 0,-1 0 0,1 1 0,0-1 0,1 1 0,-1 0 0,1 0 0,1 1 0,-1-1 0,1 1 0,1 0 0,-1 0 0,1 0 0,0 1 0,0 0 0,0 0 0,12-6 0,-6 4 0,0 0 0,0 0 0,1 1 0,0 1 0,1 0 0,-1 1 0,1 1 0,-1 0 0,1 0 0,24 0 0,-33 3 0,0-1 0,1 1 0,-1 1 0,0-1 0,0 1 0,1 0 0,-1 0 0,0 0 0,0 1 0,0 0 0,0 0 0,-1 0 0,1 1 0,0-1 0,-1 1 0,0 0 0,0 0 0,0 1 0,0-1 0,0 1 0,0 0 0,3 6 0,45 63 0,-38-51 0,1-1 0,23 25 0,-31-38 0,1-1 0,0 0-1,0-1 1,1 0 0,0 0-1,0-1 1,0 0 0,1-1 0,12 5-1,-8-5-61,1 0 0,0-1 0,0-1-1,0 0 1,24-1 0,17-1-907</inkml:trace>
</inkml:ink>
</file>

<file path=ppt/ink/ink16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7"/>
    </inkml:context>
    <inkml:brush xml:id="br0">
      <inkml:brushProperty name="width" value="0.05" units="cm"/>
      <inkml:brushProperty name="height" value="0.05" units="cm"/>
      <inkml:brushProperty name="color" value="#FFFFFF"/>
    </inkml:brush>
  </inkml:definitions>
  <inkml:trace contextRef="#ctx0" brushRef="#br0">72 443 31855,'0'-1'17,"-1"0"1,0 0 0,0 1 0,0-1-1,0 0 1,1 1 0,-1-1 0,0 1-1,0-1 1,0 1 0,0-1 0,0 1-1,-1-1 1,1 1 0,0 0 0,0 0-1,0 0 1,0 0 0,0 0 0,0 0-1,0 0 1,0 0 0,0 0 0,-1 0-1,1 0 1,0 1 0,0-1 0,0 0-1,0 1 1,0-1 0,0 1 0,0-1-1,0 1 1,0 0 0,1-1-1,-1 1 1,0 0 0,0-1 0,0 1-1,1 0 1,-1 0 0,0 0 0,1 0-1,-1 0 1,0 1 0,-4 9-16,1 0 1,0 1-1,1-1 0,0 1 0,0 0 1,-1 20-1,1 79 15,3-91-18,0-6 1,1 0 0,0 0 0,1-1 0,0 1 0,1 0 0,1-1 0,9 24 0,-9-28 0,1 0 0,0 0 0,1-1 0,0 1 0,0-1 0,1-1 0,0 1 0,0-1 0,1 0 0,0-1 0,11 8 0,-14-11 0,0-1 1,-1 1-1,1-1 1,0 0-1,1 0 1,-1 0-1,0-1 1,0 1-1,1-1 1,-1-1-1,1 1 1,-1-1-1,1 0 1,-1 0-1,1-1 0,-1 1 1,0-1-1,1 0 1,-1-1-1,0 1 1,0-1-1,1 0 1,-1-1-1,-1 1 1,1-1-1,0 0 1,-1 0-1,1 0 1,-1-1-1,0 1 1,0-1-1,0 0 1,4-7-1,4-6 0,-2-1-1,0 0 1,-1-1-1,0 0 1,-2 0-1,6-24 1,19-124-7,-25 118 4,3 1 0,17-57 0,-25 99 1,0 1 0,0 0 0,0 0 0,1-1 0,0 2 0,0-1-1,0 0 1,1 1 0,0-1 0,-1 1 0,7-5 0,-7 7 0,0 0 1,0 1-1,-1-1 0,1 1 1,0 0-1,0-1 0,0 2 1,0-1-1,0 0 1,1 0-1,-1 1 0,0 0 1,0 0-1,0 0 0,0 0 1,1 0-1,-1 1 0,0-1 1,0 1-1,0 0 1,5 2-1,-3-1 1,-1 1 1,0 0-1,0 0 1,0 1-1,0-1 0,0 1 1,-1 0-1,0 0 0,0 0 1,0 1-1,0-1 1,-1 1-1,1-1 0,-1 1 1,0 0-1,-1 0 1,1 0-1,-1 0 0,0 0 1,0 0-1,0 7 1,-1-11 18,-16-13 21,12 9-35,-1-2-4,-1 1 1,0 1 0,-1-1-1,1 1 1,0 0-1,-1 0 1,0 1-1,1 0 1,-1 0-1,0 1 1,0 0-1,0 0 1,0 0-1,-9 1 1,12 0-1,-1 0 1,0 1-1,0 0 0,1-1 1,-1 1-1,0 1 1,1-1-1,-1 1 0,1 0 1,0 0-1,-1 0 0,1 1 1,0-1-1,0 1 0,1 0 1,-1 0-1,1 0 1,-1 1-1,1-1 0,0 1 1,-4 6-1,2 1 0,0 0 0,0-1 0,1 2 0,1-1 0,0 0 0,1 1 0,-2 15 0,0 85 0,4-87 0,1-7 0,0 1 0,0-1 0,2 0 0,0 1 0,1-1 0,1-1 0,10 24 0,-11-32 0,0 0 0,0-1 0,1 0 0,0 0 0,1 0 0,0-1 0,0 0 0,0 0 0,1 0 0,0-1 0,0 0 0,1 0 0,0-1 0,0 0 0,0 0 0,12 4 0,-14-6 0,1-1 0,0 0 0,-1 0 0,1-1 0,0 1 0,0-1 0,0-1 0,0 0 0,0 0 0,0 0 0,0-1 0,8-1 0,-11 1 0,1-1 0,-1 1 0,0-1 0,0 0 0,0 0 0,0-1 0,0 1 0,0-1 0,0 0 0,-1 0 0,1 0 0,-1 0 0,0-1 0,0 1 0,0-1 0,-1 0 0,1 0 0,-1 0 0,2-4 0,7-22 0,-1-1 0,-1 0 0,-2 0 0,-1 0 0,3-57 0,-6 46 0,3 1 0,14-56 0,-18 91-1,0-1 1,0 1-1,0 0 0,1 0 0,0 0 1,0 0-1,1 0 0,0 1 0,0 0 1,8-9-1,-8 11 0,-1 1 1,1-1-1,0 0 1,1 1-1,-1 0 1,0 0-1,1 1 1,-1-1-1,1 1 1,-1 0-1,1 0 1,0 0-1,-1 1 1,1-1-1,6 2 1,-8-1 0,4-1 0,0 1 0,-1 0 0,1 1 0,0-1 0,0 2 0,-1-1 0,1 1 0,11 4 0,-15-6 3,-3 0 10,-14 0 6,9 0-19,1-1 1,-1 1-1,0 0 1,0 1-1,0-1 1,1 1-1,-1 0 1,0 0-1,1 0 1,-1 1 0,1-1-1,-1 1 1,1 0-1,0 1 1,0-1-1,0 1 1,0-1-1,0 1 1,0 1-1,1-1 1,0 0-1,-1 1 1,1 0-1,-4 6 1,-4 9-1,0 0 0,2 1 0,0 0 0,1 1 0,1 0 0,1 0 0,-4 25 0,5-16 0,2 0 0,0 0 0,3 0 0,4 52 0,-3-77 0,0 0 0,0 0 0,1 0 0,0 0 0,0-1 0,0 1 0,1-1 0,-1 1 0,1-1 0,0 0 0,0 0 0,0 0 0,1-1 0,-1 1 0,1-1 0,0 1 0,0-1 0,0-1 0,1 1 0,-1 0 0,1-1 0,-1 0 0,1 0 0,0-1 0,0 1 0,0-1 0,0 0 0,0 0 0,0 0 0,0-1 0,0 0 0,0 0 0,0 0 0,0-1 0,0 0 0,6-1 0,-7 0 0,0 1 0,-1-1 0,1 0 0,-1 0 0,0-1 0,1 1 0,-1-1 0,0 0 0,0 0 0,-1 0 0,1 0 0,-1 0 0,1 0 0,-1-1 0,0 1 0,0-1 0,0 0 0,-1 1 0,1-1 0,0-7 0,4-9-1,-2 1 0,4-38 0,-3-217-10,-6 203 25,0 149-14,-1-20 0,7 86 0,-4-136 0,0-1 0,1 1 0,0 0 0,0-1 0,0 1 0,1-1 0,0 0 0,0 0 0,1 0 0,0 0 0,0 0 0,1-1 0,0 0 0,0 0 0,0 0 0,1-1 0,0 1 0,0-1 0,0-1 0,1 1 0,-1-1 0,1 0 0,0-1 0,0 0 0,1 0 0,-1 0 0,0-1 0,1 0 0,0 0 0,0-1 0,9 1 0,-9-2 0,1 1 0,0 0 0,0-1 0,0-1 0,14-1 0,-20 1 0,0 0 0,0 0 0,0 0 0,0 0 0,0-1 0,-1 1 0,1-1 0,0 0 0,-1 1 0,1-1 0,-1-1 0,0 1 0,1 0 0,-1 0 0,0-1 0,3-5 0,3-6 0,-1-2 0,0 1 0,-1-1 0,0 0 0,-1 0 0,-1 0 0,-1-1 0,2-19 0,0-142 0,-5 132 0,1-19 0,-3-1 0,-3 0 0,-18-85 0,20 133 0,2 14 0,1 0 0,-1 0 0,1 0 0,-1 0 0,-1 0 0,1 0 0,0 0 0,-1 1 0,-3-6 0,5 9 0,0 0 0,-1-1 0,1 1 0,0 0 0,0 0 0,0 0 0,-1 0 0,1 0 0,0 0 0,0 0 0,-1 0 0,1 0 0,0 0 0,0 0 0,-1 0 0,1 0 0,0 0 0,0 0 0,-1 0 0,1 0 0,0 0 0,0 0 0,-1 0 0,1 0 0,0 0 0,0 0 0,-1 0 0,1 1 0,0-1 0,0 0 0,0 0 0,-1 0 0,1 0 0,0 1 0,0-1 0,0 0 0,0 0 0,-1 0 0,1 1 0,0-1 0,0 0 0,0 0 0,0 1 0,0-1 0,0 0 0,0 0 0,0 1 0,0-1 0,0 0 0,0 0 0,0 1 0,0-1 0,0 0 0,0 0 0,0 1 0,0-1 0,-5 38 0,1-1 0,3 1 0,2 45 0,1-11 0,-4 14 0,4 89 0,-1-149 0,3 0 0,0 0 0,1 0 0,14 40 0,-17-61 0,0 0 0,1 0 0,0 0 0,-1 0 0,2 0 0,-1 0 0,1-1 0,-1 1 0,1-1 0,0 0 0,1 0 0,-1 0 0,1-1 0,-1 0 0,1 0 0,0 0 0,0 0 0,8 2 0,-6-3 0,1 0 0,0 0 1,0 0-1,0-1 1,0 0-1,0-1 1,1 0-1,-1 0 1,0-1-1,0 0 0,0-1 1,11-2-1,-9 0 2,-1 0 0,0-1 0,0 0 0,0 0-1,-1-1 1,1 0 0,-1 0 0,-1-1-1,1 0 1,-1 0 0,-1-1 0,1 0 0,-1 0-1,-1-1 1,8-13 0,-4 4-2,0 0-1,-1 0 1,-1 0 0,-1-1 0,-1-1-1,6-38 1,-8-51 0,-3 79 0,0 25 0,0 0 0,0 0 0,-1 1 0,1-1 0,-1 0 0,0 0 0,0 1 0,-1-1 0,1 1 0,-1-1 0,0 1 0,0 0 0,0-1 0,-1 1 0,-5-7 0,4 8 0,1 1 0,0-1 0,-1 1 0,1 0 0,-1 0 0,0 0 0,0 1 0,1-1 0,-1 1 0,0 0 0,-1 0 0,1 0 0,0 0 0,0 1 0,0 0 0,0 0 0,0 0 0,-5 1 0,7-1 0,1 0 0,0 0 0,-1 1 0,1-1 0,0 1 0,-1-1 0,1 1 0,0 0 0,0-1 0,0 1 0,-1 0 0,1 0 0,0 0 0,0 0 0,0 0 0,0 0 0,0 0 0,1 0 0,-1 0 0,0 0 0,0 1 0,1-1 0,-1 0 0,1 0 0,-1 1 0,1-1 0,-1 0 0,1 1 0,0 2 0,-3 48 0,3-40 0,0-6 0,-1 9 0,1 0 0,0 0 0,1 0 0,1-1 0,0 1 0,1 0 0,1-1 0,0 1 0,11 24 0,-3-14 0,2 0 0,0-2 0,2 0 0,23 28 0,-33-45 0,1 0 0,-1 0 0,1 0 0,0-1 0,0 0 0,1-1 0,0 1 0,0-1 0,0-1 0,0 1 0,0-1 0,1-1 0,-1 0 0,1 0 0,0-1 0,0 0 0,12 0 0,-10-1 0,-4 1 0,0-1 0,0-1 0,0 1 0,14-4 0,-18 3 0,-1 0 0,1 0 0,0 0 0,-1-1 0,1 1 0,-1-1 0,1 0 0,-1 0 0,0 0 0,0 0 0,0 0 0,0 0 0,0-1 0,0 1 0,1-3 0,3-7 0,1 1 0,-2-1 0,0 0 0,0-1 0,-1 0 0,-1 1 0,0-1 0,2-19 0,-2-10 0,-4-56 0,0 57 0,5-54 0,-4 93 0,0 1 0,1-1 0,-1 0 0,1 1 0,0-1 0,-1 1 0,1-1 0,0 1 0,0 0 0,0-1 0,0 1 0,0 0 0,0-1 0,0 1 0,0 0 0,1 0 0,-1 0 0,0 0 0,1 0 0,-1 0 0,1 1 0,-1-1 0,1 0 0,-1 1 0,1-1 0,0 1 0,-1-1 0,1 1 0,-1 0 0,1 0 0,1 0 0,8-1 0,-1 1 0,0 0 0,19 4 0,-23-4 0,4 2 0,1 1-1,-1 0 1,0 0-1,0 1 1,0 0-1,10 6 1,-14-7-2,8 3 1,-32-11 7,4 1-6,-1 1 0,-26-3 0,36 6 0,0-1 0,0 1 0,0 1 0,0-1 0,0 1 0,0-1 0,0 1 0,0 1 0,0-1 0,0 1 0,1 0 0,-8 4 0,5-1 0,2 0 0,-1 1 0,1 0 0,-1 0 0,2 1 0,-1-1 0,1 1 0,0 0 0,0 0 0,1 0 0,0 1 0,0-1 0,1 1 0,0 0 0,-2 11 0,0 14 0,0-1 0,2 47 0,2-71 0,0 0 0,1 1 0,-1-1 0,2 0 0,-1 0 0,1 0 0,0 0 0,1 0 0,0 0 0,0-1 0,5 8 0,-5-10 0,1-1 0,-1 1 0,1-1 0,0 0 0,1 0 0,-1 0 0,1-1 0,-1 1 0,1-1 0,0-1 0,0 1 0,1 0 0,-1-1 0,0 0 0,1-1 0,7 3 0,1-1 0,1-1 0,24 2 0,-36-3 0,1-1 0,-1 0 0,1 0 0,-1-1 0,0 1 0,1-1 0,-1 1 0,1-1 0,-1 0 0,0 0 0,1-1 0,-1 1 0,0-1 0,0 1 0,0-1 0,0 0 0,3-3 0,-2-1 0,0 0 0,0 0 0,-1 0 0,0-1 0,0 1 0,-1-1 0,0 1 0,0-1 0,0 0 0,-1 0 0,1-8 0,0-18 0,-2-35 0,0 39 0,0-184 0,0 294 0,-2 189 0,-3-182 0,-17 96 0,-67 373 0,84-521 0,2-14 0,0 0 0,-2 0 0,0 0 0,-14 33 0,19-53 0,-1-1 0,1 1 0,-1 0 0,0 0 0,0 0 0,0-1 0,0 1 0,0-1 0,0 1 0,0-1 0,0 1 0,-1-1 0,1 1 0,0-1 0,-1 0 0,1 0 0,-1 0 0,0 0 0,1 0 0,-1 0 0,0 0 0,0-1 0,0 1 0,1 0 0,-1-1 0,0 0 0,0 1 0,0-1 0,0 0 0,0 0 0,0 0 0,0 0 0,0 0 0,1-1 0,-4 0 0,1-1 0,0 0 0,0 0 0,0-1 0,0 1 0,0-1 0,0 0 0,1 0 0,0 0 0,-1-1 0,1 1 0,0-1 0,1 0 0,-5-6 0,-20-38 0,2-1 0,2-1 0,3-1 0,1 0 0,3-2 0,-15-88 0,30 136 0,-3-24 0,0-40 0,4 62 0,0 0 0,1 0 0,-1 0 0,1 0 0,1 1 0,-1-1 0,1 0 0,0 1 0,1-1 0,-1 1 0,8-11 0,4 1 0,1 1 0,1 1 0,0 1 0,1 0 0,1 1 0,0 1 0,22-10 0,3-4 0,181-123-24,-191 122 22,-1-1 1,-1-2-1,-2-1 1,37-49-1,-20 6 17,-37 56-12,1 0 0,1 0-1,0 1 1,1 0 0,16-15 0,-24 29-3,-1 0 0,1 0 0,-1 1 0,1-1 0,0 1 0,-1 0 0,1 0 0,0 0 0,0 0 0,0 1 0,-1 0 0,1 0 0,0 0 0,7 1 0,0-1 0,-4 0 0,-15-2 0,3 3 0,1 0 0,0 0 0,0 0 0,0 1 0,1 0 0,-1 0 0,0 0 0,1 0 0,-1 1 0,1-1 0,0 1 0,0 0 0,0 0 0,0 0 0,0 0 0,0 1 0,1-1 0,0 1 0,0 0 0,-3 7 0,-3 4 0,2 1 0,0-1 0,1 1 0,-3 21 0,4-18 0,1-1 0,1 1 0,1-1 0,0 1 0,2 0 0,0-1 0,5 30 0,-4-40 0,1 0 0,-1 0 0,1 1 0,0-2 0,1 1 0,0 0 0,0-1 0,1 0 0,0 0 0,0 0 0,1 0 0,0-1 0,0 0 0,0 0 0,1-1 0,0 0 0,0 0 0,11 6 0,-8-6 0,1-1 0,0-1 0,-1 1 0,1-1 0,0-1 0,0 0 0,19 0 0,-4-1 0,-1-2 0,32-4 0,-50 4 0,1-1 0,-1 1 0,0-1 0,0 0 0,0-1 0,0 0 0,-1 0 0,1 0 0,-1-1 0,1 0 0,-1 0 0,0-1 0,-1 0 0,1 0 0,-1 0 0,0 0 0,0-1 0,-1 0 0,0 0 0,0 0 0,0 0 0,-1-1 0,5-11 0,-3 2 0,0-1 0,-1 0 0,0 0 0,-2-1 0,0 1 0,-1-1 0,-1 1 0,-3-34 0,2 39 0,-1 0 0,-1 0 0,0 1 0,0-1 0,-1 1 0,-1 0 0,0 0 0,0 1 0,-1-1 0,0 1 0,-1 0 0,-9-9 0,11 13 0,-1 0 0,1 1 0,-1-1 0,-1 2 0,1-1 0,-1 0 0,0 1 0,0 1 0,0-1 0,0 1 0,-1 0 0,1 1 0,-1 0 0,0 0 0,0 0 0,0 1 0,0 0 0,-14 1 0,19 1 0,0-1 0,0 1 0,0 0 0,0 0 0,1 0 0,-1 1 0,0-1 0,1 1 0,-1-1 0,0 1 0,1 0 0,0 0 0,0 0 0,-1 0 0,1 1 0,0-1 0,1 1 0,-1-1 0,0 1 0,1-1 0,-1 1 0,1 0 0,0 0 0,0 0 0,0 0 0,0 3 0,-4 10 0,1 0 0,1 1 0,-2 24 0,3-21 0,1 0 0,0 0 0,5 36 0,-3-49 0,0 0 0,1 0 0,0-1 0,0 1 0,1-1 0,0 0 0,0 0 0,1 0 0,-1 0 0,1 0 0,0-1 0,1 0 0,-1 1 0,10 6 0,-8-7 0,1 0 0,1 0 0,-1-1 0,1 0 0,-1-1 0,1 1 0,0-1 0,1-1 0,14 3 0,-19-4 0,0 0 0,0 0 0,0-1 0,0 0 0,0 0 0,0 0 0,0 0 0,0-1 0,0 1 0,0-1 0,0 0 0,-1 0 0,1-1 0,0 1 0,0-1 0,-1 0 0,1 0 0,-1 0 0,0 0 0,0 0 0,1-1 0,3-4 0,-1-1 0,-2 0 0,1 0 0,-1-1 0,0 1 0,0-1 0,-1 0 0,-1 0 0,3-11 0,8-82 0,-2 16 0,-9 76 0,1 0 0,0 0 0,0 0 0,1 0 0,0 0 0,1 1 0,6-10 0,-8 15 0,0 0 0,0 0 0,1 1 0,-1-1 0,1 1 0,0 0 0,0 0 0,0 0 0,0 0 0,0 1 0,1 0 0,-1 0 0,1 0 0,0 0 0,-1 1 0,10-2 0,0 0 0,1 1 0,0 1 0,28 1 0,-38 0 0,1 1 0,-1 0 0,0 0 0,1 0 0,-1 1 0,0-1 0,0 1 0,0 1 0,0-1 0,0 1 0,-1-1 0,1 1 0,7 7 0,-4-1 0,0 0 0,-1 0 0,0 0 0,0 1 0,-1 0 0,0 1 0,-1-1 0,0 1 0,-1 0 0,0 0 0,-1 1 0,0-1 0,2 19 0,-4-15 0,0 0 0,-1 1 0,0-1 0,-2 0 0,0 0 0,0 0 0,-2 0 0,0 0 0,0 0 0,-8 14 0,7-17 0,1 1 0,0-1 0,1 1 0,1-1 0,0 1 0,0 0 0,1 21 0,1-33 0,0 0 0,0 0 0,0 0 0,1 0 0,-1-1 0,0 1 0,1 0 0,-1 0 0,0 0 0,1-1 0,-1 1 0,1 0 0,0 0 0,-1-1 0,1 1 0,-1 0 0,1-1 0,0 1 0,0-1 0,-1 1 0,1-1 0,0 1 0,0-1 0,-1 0 0,1 1 0,0-1 0,0 0 0,0 0 0,0 1 0,0-1 0,0 0 0,0 0 0,36 1 0,-28-1 0,2 0 0,0 0 0,1 0 0,-1-1 0,0-1 0,21-5 0,-27 5 0,-1 0 0,1-1 0,-1 1 0,1-1 0,-1 0 0,0 0 0,0-1 0,0 1 0,0-1 0,-1 0 0,1 0 0,-1 0 0,0 0 0,-1-1 0,4-5 0,2-6 0,0-1 0,-2-1 0,0 1 0,0-1 0,-2 0 0,0 0 0,1-23 0,-1-131 0,-5 112 0,-2 3 0,0 145 0,3-64 0,-1 14 0,1 1 0,3 0 0,1-1 0,12 52 0,-13-79 0,1 0 0,0-1 0,0 1 0,1-1 0,0 0 0,1-1 0,1 1 0,9 12 0,-10-16 0,1 0 0,-1-1 0,1 1 0,0-1 0,0 0 0,0-1 0,1 0 0,0 0 0,-1-1 0,1 0 0,1 0 0,11 2 0,-3-1 0,-1-2 0,0 0 0,28-1 0,-38-1 0,0 0 0,0-1 0,0 0 0,0 0 0,0 0 0,-1 0 0,1-1 0,0 0 0,0-1 0,-1 1 0,0-1 0,1 0 0,5-5 0,-3-1 0,0 1 0,-1-1 0,0-1 0,-1 1 0,0-1 0,0 0 0,-1-1 0,0 1 0,-1-1 0,-1 0 0,1 0 0,-2 0 0,3-14 0,0-19 0,0-90 0,-5 124 0,1-45 0,1 28 0,-2-1 0,-1 0 0,-1 0 0,-1 1 0,-10-39 0,2 46 0,10 19 0,1 1 0,-1 0 0,1 0 0,-1-1 0,1 1 0,-1 0 0,1 0 0,-1 0 0,0 0 0,1-1 0,-1 1 0,1 0 0,-1 0 0,1 0 0,-1 0 0,1 0 0,-1 1 0,0-1 0,1 0 0,-1 0 0,1 0 0,-1 0 0,1 1 0,-1-1 0,1 0 0,-1 0 0,1 1 0,-1-1 0,1 0 0,-1 1 0,1-1 0,0 1 0,-1-1 0,1 0 0,0 1 0,-1-1 0,1 1 0,0-1 0,-1 2 0,-5 7 0,0 2 0,0-1 0,1 1 0,0 0 0,1 0 0,1 0 0,-5 20 0,1 5 0,-2 49 0,7 57 0,2-89 0,0-46 0,0 0 0,0 0 0,1 0 0,0 0 0,0 0 0,0 0 0,1 0 0,0-1 0,1 1 0,-1-1 0,1 1 0,1-1 0,-1 0 0,1 0 0,0-1 0,0 1 0,1-1 0,-1 0 0,1 0 0,1 0 0,-1-1 0,0 1 0,1-1 0,0-1 0,0 1 0,0-1 0,1 0 0,-1 0 0,1-1 0,12 3 0,-7-2 0,0-1 0,-1 0 0,1-1 0,0 0 0,0-1 0,0-1 0,0 1 0,18-5 0,-23 3 0,0 0 0,0 0 0,-1-1 0,1 0 0,-1 0 0,1-1 0,-1 1 0,0-1 0,0-1 0,-1 1 0,1-1 0,-1 0 0,0 0 0,8-12 0,-4 3 0,0-1 0,-1 0 0,-1 0 0,0-1 0,-2 0 0,1 0 0,3-20 0,12-123 0,-8 44 0,-11 107 0,-1 1 0,1-1 0,0 1 0,0-1 0,8-13 0,-9 19 0,0-1 0,1 1 0,0 0 0,0 0 0,-1 0 0,1 0 0,0 0 0,1 0 0,-1 0 0,0 1 0,0-1 0,1 1 0,-1-1 0,1 1 0,-1 0 0,1 0 0,0 0 0,-1 1 0,5-2 0,3 1 0,-1 0 0,1 0 0,0 1 0,0 0 0,0 1 0,-1 0 0,1 1 0,0 0 0,-1 0 0,1 1 0,-1 0 0,0 1 0,0 0 0,0 0 0,-1 1 0,1 0 0,-1 0 0,0 1 0,8 8 0,-6-4 0,-1 0 0,0 1 0,0 0 0,-1 0 0,0 1 0,-1 0 0,-1 0 0,0 1 0,0 0 0,-1 0 0,-1 0 0,0 0 0,1 16 0,-1-8 0,-1 0 0,-1 0 0,-1 0 0,-1 0 0,-4 34 0,3-46 0,-1 0 0,0 0 0,-1 0 0,0 0 0,-1-1 0,0 1 0,0-1 0,-1 0 0,0 0 0,0-1 0,0 1 0,-1-1 0,-1-1 0,1 1 0,-10 6 0,3-2 0,0-2 0,-1 0 0,-1 0 0,1-1 0,-1-1 0,-1-1 0,1 0 0,-1-1 0,0 0 0,-1-2 0,1 0 0,0 0 0,-1-2 0,0 0 0,1-1 0,-29-3 0,42 2 0,0 1 0,1-1 0,-1 0 0,0 0 0,1 0 0,-1 0 0,0-1 0,1 1 0,0-1 0,-1 0 0,1 0 0,0 1 0,0-1 0,0 0 0,0-1 0,0 1 0,0 0 0,1-1 0,-1 1 0,1-1 0,-1 1 0,1-1 0,0 0 0,0 1 0,0-1 0,0-4 0,-2-8 0,1 0 0,1 0 0,0-30 0,2 28 0,-2-6 0,1-10 0,4-37 0,-2 60 0,0 0 0,0 0 0,1-1 0,0 1 0,0 1 0,1-1 0,10-16 0,-13 24 0,0 0 0,0 0 0,0 1 0,1-1 0,-1 0 0,1 1 0,-1-1 0,1 1 0,0-1 0,-1 1 0,1 0 0,0-1 0,0 1 0,0 0 0,0 0 0,0 1 0,0-1 0,0 0 0,1 1 0,-1-1 0,0 1 0,0 0 0,0 0 0,1 0 0,-1 0 0,0 0 0,0 0 0,0 0 0,1 1 0,-1-1 0,0 1 0,0 0 0,0-1 0,0 1 0,0 0 0,0 0 0,0 1 0,0-1 0,2 2 0,8 6 0,-1 0 0,-1 0 0,1 0 0,13 19 0,-23-27 0,202 217 0,-161-175 0,-36-35 0,1-2 0,0 1 0,0-1 0,1 0 0,0 0 0,0-1 0,0 0 0,1 0 0,-1-1 0,1 0 0,0 0 0,1-1 0,-1-1 0,0 0 0,1 0 0,-1 0 0,1-1 0,0-1 0,-1 0 0,12-1 0,-18 1-1,0 0 1,0-1-1,1 1 1,-1-1-1,0 0 0,0 0 1,0 0-1,0 0 1,0 0-1,0-1 0,-1 0 1,1 1-1,0-1 1,-1 0-1,1 0 0,-1 0 1,3-4-1,0 0 4,-2 1 0,1-1 0,-1 0 0,0 0 0,0 0 0,0 0 0,-1-1 0,2-6 0,1-11-75,-2 0 0,0 0 0,-1-43 0,-2-24-905</inkml:trace>
</inkml:ink>
</file>

<file path=ppt/ink/ink16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7"/>
    </inkml:context>
    <inkml:brush xml:id="br0">
      <inkml:brushProperty name="width" value="0.05" units="cm"/>
      <inkml:brushProperty name="height" value="0.05" units="cm"/>
      <inkml:brushProperty name="color" value="#FFFFFF"/>
    </inkml:brush>
  </inkml:definitions>
  <inkml:trace contextRef="#ctx0" brushRef="#br0">161 12 32367,'-2'-1'15,"1"0"0,-1 0 0,1 0 1,-1 0-1,0 0 0,1 0 0,-1 0 0,0 0 1,0 1-1,0-1 0,1 1 0,-1-1 0,0 1 1,0 0-1,0-1 0,0 1 0,0 0 0,0 0 1,0 1-1,0-1 0,0 0 0,1 1 0,-1-1 1,0 1-1,-2 0 0,0 1-17,1 0 0,-1 0-1,1 0 1,0 1 0,-1-1 0,1 1-1,0-1 1,1 1 0,-1 0-1,0 0 1,-2 4 0,0 2 2,0 1 0,0-1 0,0 1 0,1 0 0,1 0 0,0 0 0,-3 20 0,2-2 0,2 49 0,2-72 0,0 0 0,0 0 0,0 0 0,1 0 0,0 0 0,0 0 0,0 0 0,1 0 0,-1-1 0,1 1 0,1 0 0,-1-1 0,0 1 0,1-1 0,0 0 0,0 0 0,0 0 0,1 0 0,-1-1 0,1 1 0,0-1 0,0 0 0,0 0 0,0-1 0,1 1 0,-1-1 0,1 0 0,0 0 0,-1 0 0,1 0 0,0-1 0,0 0 0,9 1 0,-2 0 4,0-1 0,0 0-1,0 0 1,0-1 0,0-1 0,19-3-1,-28 3-2,0 0-1,1 0 0,-1 0 0,0-1 0,0 1 1,0-1-1,0 0 0,-1 0 0,1 0 0,0 0 1,-1 0-1,1-1 0,-1 1 0,0-1 0,0 1 1,0-1-1,0 0 0,0 0 0,-1 0 0,1 0 1,-1 0-1,0 0 0,0 0 0,0-1 0,0 1 1,-1 0-1,1-5 0,1-7 0,0 0 0,-1 0 0,-1-1 0,-1 1 0,0 0 0,-1-1 0,-4-15 0,4 22 0,-1 0 0,0 0 0,-1 0 0,0 1 0,0-1 0,-1 1 0,0 0 0,0 0 0,-1 1 0,0 0 0,0 0 0,-13-11 0,16 16 0,0-1 0,-1 1 0,0-1-1,1 1 1,-1 0 0,0 1 0,0-1 0,0 1 0,0-1 0,-1 1 0,1 1-1,0-1 1,0 0 0,-1 1 0,1 0 0,0 0 0,-1 0 0,1 1-1,0-1 1,0 1 0,-7 2 0,3 0-14,1 0 0,-1 1 0,0 0 0,1 0 0,0 1-1,0 0 1,0 0 0,1 0 0,-11 12 0,-28 31-354</inkml:trace>
</inkml:ink>
</file>

<file path=ppt/ink/ink16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8"/>
    </inkml:context>
    <inkml:brush xml:id="br0">
      <inkml:brushProperty name="width" value="0.05" units="cm"/>
      <inkml:brushProperty name="height" value="0.05" units="cm"/>
      <inkml:brushProperty name="color" value="#FFFFFF"/>
    </inkml:brush>
  </inkml:definitions>
  <inkml:trace contextRef="#ctx0" brushRef="#br0">1 4 32143,'0'0'288,"16"0"-192,30 0-16,13 0-16,6 0-32,-2 0-16,-8-3-16,-6 3 16,-13 0-16,-9 0 0,-14 0 0,-7 0 0</inkml:trace>
</inkml:ink>
</file>

<file path=ppt/ink/ink16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8"/>
    </inkml:context>
    <inkml:brush xml:id="br0">
      <inkml:brushProperty name="width" value="0.05" units="cm"/>
      <inkml:brushProperty name="height" value="0.05" units="cm"/>
      <inkml:brushProperty name="color" value="#FFFFFF"/>
    </inkml:brush>
  </inkml:definitions>
  <inkml:trace contextRef="#ctx0" brushRef="#br0">56 69 32607,'-3'-25'140,"3"25"-140,-1-1 0,1 1 1,0-1-1,0 1 1,0 0-1,0-1 0,0 1 1,0-1-1,0 1 0,-1-1 1,1 1-1,0 0 0,0-1 1,-1 1-1,1-1 0,0 1 1,-1 0-1,1-1 1,0 1-1,-1 0 0,1 0 1,0-1-1,-1 1 0,1 0 1,0 0-1,-1-1 0,1 1 1,-1 0-1,1 0 0,-1 0 1,1 0-1,-1 0 0,1 0 1,0 0-1,-1 0 1,1 0-1,-1 0 0,1 0 1,-1 0-1,1 0 0,-1 0 1,1 0-1,-1 0 0,1 0 1,0 1-1,-1-1 0,1 0 1,-1 0-1,1 0 1,0 1-1,-1-1 0,1 0 1,0 1-1,-1-1 0,1 0 1,-1 1-1,-3 5 0,0-1 0,1 1 0,0 0 0,0 0 0,0 0 0,0 0 0,1 1 0,0-1 0,0 1 0,1 0 0,0-1 0,0 1 0,1 7 0,0-14 0,0 0 0,0 1 0,0-1 0,0 0 0,0 0 0,0 0 0,0 0 0,0 1 0,1-1 0,-1 0 0,0 0 0,0 0 0,0 0 0,0 0 0,1 0 0,-1 0 0,0 1 0,0-1 0,0 0 0,0 0 0,1 0 0,-1 0 0,0 0 0,0 0 0,0 0 0,1 0 0,-1 0 0,0 0 0,0 0 0,0 0 0,1 0 0,-1 0 0,0 0 0,0 0 0,0 0 0,0 0 0,1 0 0,-1-1 0,0 1 0,0 0 0,0 0 0,1 0 0,-1 0 0,0 0 0,0 0 0,0-1 0,9-4 0,8-13 0,0-1 0,-2 0 0,-1-2 0,13-22 0,-25 39-1,0-1 4,-1 10-40,-1 17-136</inkml:trace>
</inkml:ink>
</file>

<file path=ppt/ink/ink16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9"/>
    </inkml:context>
    <inkml:brush xml:id="br0">
      <inkml:brushProperty name="width" value="0.05" units="cm"/>
      <inkml:brushProperty name="height" value="0.05" units="cm"/>
      <inkml:brushProperty name="color" value="#FFFFFF"/>
    </inkml:brush>
  </inkml:definitions>
  <inkml:trace contextRef="#ctx0" brushRef="#br0">82 17 32543,'-1'8'15,"0"1"-1,0-1 1,-1 0 0,0 0-1,0 0 1,-1-1 0,0 1-1,-5 8 1,4-9-8,1 1 0,0 0 0,0 0 0,0 0 0,1 0 0,0 0 0,1 1 0,-1 9 0,15-37 22,-8 7-29,-1 0 0,0 0 0,-1 0 0,0 0 0,-1-1 0,0 1 0,-1-1 0,-1 1 0,-1-20 0,1 25 0,0 7 0,0-1 0,0 1 0,0-1 0,-1 1 0,1-1 0,0 1 0,0-1 0,0 1 0,-1 0 0,1-1 0,0 1 0,-1-1 0,1 1 0,0 0 0,-1-1 0,1 1 0,0 0 0,-1-1 0,1 1 0,-1 0 0,1-1 0,0 1 0,-1 0 0,1 0 0,-1 0 0,1-1 0,-1 1 0,1 0 0,-1 0 0,1 0 0,-1 0 0,1 0 0,-1 0 0,1 0 0,-1 0 0,1 0 0,-1 0 0,1 0 0,-2 1 0,-15 2 0,15-1 0,0-1 0,-1 0 0,1 0 0,0 1 0,0 0 0,0-1 0,0 1 0,0 0 0,1 0 0,-1 0 0,0 0 0,1 0 0,-1 0 0,1 0 0,0 1 0,-1 2 0,0 0 0,0 1 0,1 0 0,0-1 0,0 1 0,0 0 0,1 9 0,1-14 0,-1-1 1,1 1-1,0-1 1,-1 1-1,1-1 1,0 1-1,0-1 1,0 1-1,-1-1 1,1 1-1,0-1 1,0 0-1,0 0 1,0 1-1,0-1 1,0 0-1,0 0 1,0 0-1,-1 0 1,1 0-1,0 0 1,1-1-1,31 1-87,-25 0-96,3 0-855</inkml:trace>
</inkml:ink>
</file>

<file path=ppt/ink/ink1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1"/>
    </inkml:context>
    <inkml:brush xml:id="br0">
      <inkml:brushProperty name="width" value="0.05" units="cm"/>
      <inkml:brushProperty name="height" value="0.05" units="cm"/>
      <inkml:brushProperty name="color" value="#FFFF00"/>
    </inkml:brush>
  </inkml:definitions>
  <inkml:trace contextRef="#ctx0" brushRef="#br0">223 133 29886,'0'-5'98,"0"0"0,0 1 0,1-1 1,-1 0-1,1 1 0,0-1 0,0 0 0,1 1 1,0-1-1,-1 1 0,1 0 0,1 0 1,-1 0-1,1 0 0,-1 0 0,1 0 0,0 0 1,1 1-1,-1 0 0,1-1 0,-1 1 0,1 1 1,0-1-1,0 0 0,0 1 0,6-3 1,-4 2-87,1-1 1,0 1 0,-1 0 0,1 0-1,1 1 1,-1 0 0,0 0 0,0 1-1,1 0 1,-1 0 0,1 0 0,-1 1 0,11 1-1,-16 0-12,0 0 1,1 1-1,-1-1 0,1 0 0,-1 1 0,0-1 0,0 1 0,0 0 1,0 0-1,0-1 0,0 1 0,-1 1 0,1-1 0,0 0 0,-1 0 1,0 1-1,1-1 0,-1 0 0,0 1 0,-1-1 0,1 1 0,0 0 1,0 4-1,2 7-1,0 0 1,-1 0 0,0 16 0,-1-4 0,-5 48 0,2-63 0,0 0 0,0 0 0,-1 0 0,-1-1 0,0 1 0,-9 17 0,-6 3-2,-1-1 1,-1-1-1,-2-1 1,-43 42-1,18-26-2,-91 63 0,65-61 7,75-46-3,-1-1 0,0 1 1,0 0-1,0 0 1,0 0-1,0-1 0,0 1 1,0 0-1,0 0 0,0 0 1,0 0-1,0-1 1,0 1-1,0 0 0,0 0 1,0 0-1,0-1 0,0 1 1,0 0-1,0 0 1,0 0-1,0-1 0,0 1 1,0 0-1,0 0 0,0 0 1,0 0-1,0-1 1,-1 1-1,1 0 0,0 0 1,0 0-1,0 0 0,0 0 1,0-1-1,-1 1 1,1 0-1,0 0 0,0 0 1,0 0-1,0 0 0,-1 0 1,1 0-1,0 0 1,0 0-1,0 0 0,-1 0 1,1-1-1,0 1 0,0 0 1,0 0-1,0 0 1,-1 1-1,1-1 0,0 0 1,0 0-1,0 0 1,-1 0-1,1 0 0,0 0 1,0 0-1,0 0 0,-1 0 1,1 0-1,0 0 1,0 0-1,0 1 0,0-1 1,7-15 2,-3 12-1,1 0-1,-1 0 1,1 1 0,0-1-1,-1 1 1,1 0 0,0 1-1,1-1 1,-1 1 0,0 0-1,0 0 1,8 0 0,72 2 13,-63 1-20,-9 0 5,1 1 0,-2 1 0,1 0 0,0 0 0,-1 2 0,0-1 0,0 2 0,16 10 0,0-1 0,-22-12-48,1 0 0,0-1 1,0 0-1,0 0 0,0 0 0,1-1 1,-1-1-1,0 1 0,14 0 0,-4-2-1523</inkml:trace>
</inkml:ink>
</file>

<file path=ppt/ink/ink16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37"/>
    </inkml:context>
    <inkml:brush xml:id="br0">
      <inkml:brushProperty name="width" value="0.05" units="cm"/>
      <inkml:brushProperty name="height" value="0.05" units="cm"/>
      <inkml:brushProperty name="color" value="#FFFFFF"/>
    </inkml:brush>
  </inkml:definitions>
  <inkml:trace contextRef="#ctx0" brushRef="#br0">61 139 18825,'-4'-2'12716,"-15"-8"-12245,-8 2 53,16 7-383,13 2-176,64 12 61,-35-6-21,1-1 1,39 2-1,570 16-2,-585-23-3,1 2 0,62 13 0,153 30 16,-255-44-16,133 11-13,5 1 23,-78-7-13,155-4 0,-120-5 12,0 0-9,-1-4 0,136-26 0,-62 5 0,79-23 0,-229 44 0,1 3 0,-1 0 0,54 4 0,-27 0 0,364-9 16,-199 5-16,184-11 0,-116-16 0,-196 21 0,104 4 0,-76 4 0,47-2 2,415-27 12,-302 7-14,-32 20 27,-271 3-720,0-1 0,0-1 0,-16-3 0,-25-11-12521</inkml:trace>
</inkml:ink>
</file>

<file path=ppt/ink/ink16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1"/>
    </inkml:context>
    <inkml:brush xml:id="br0">
      <inkml:brushProperty name="width" value="0.05" units="cm"/>
      <inkml:brushProperty name="height" value="0.05" units="cm"/>
      <inkml:brushProperty name="color" value="#FFFF00"/>
    </inkml:brush>
  </inkml:definitions>
  <inkml:trace contextRef="#ctx0" brushRef="#br0">84 138 31534,'0'-44'1060,"0"44"-1004,0 5-24,1 110-26,-1 106 8,-3-166-14,-19 106 1,-1-69-1,13-59 0,2 0 0,1 0 0,-3 52 0,9-297 0,2-260 0,0 458 0,0 0 0,1 0 0,0 0 0,1 0 0,1 0 0,0 1 0,0-1 0,2 1 0,10-19 0,-13 26 0,1 0 0,0 1 0,0-1 0,0 1 0,1-1 0,0 1 0,0 1 0,0-1 0,0 1 0,1 0 0,0 0 0,0 0 0,0 1 0,0 0 0,1 0 0,-1 1 0,1 0 0,-1 0 0,1 0 0,0 1 0,9-1 0,-5 1-15,-7 0-17,1 1-1,-1-1 1,1 1-1,-1 0 0,0 0 1,1 1-1,-1-1 1,1 1-1,-1 0 1,0 0-1,7 3 0,-2 11-794</inkml:trace>
</inkml:ink>
</file>

<file path=ppt/ink/ink16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40"/>
    </inkml:context>
    <inkml:brush xml:id="br0">
      <inkml:brushProperty name="width" value="0.05" units="cm"/>
      <inkml:brushProperty name="height" value="0.05" units="cm"/>
      <inkml:brushProperty name="color" value="#FFFF00"/>
    </inkml:brush>
  </inkml:definitions>
  <inkml:trace contextRef="#ctx0" brushRef="#br0">41 308 31743,'-7'16'975,"7"-15"-977,0 0 0,0-1 0,0 1 0,0 0 0,0-1 0,0 1 0,0 0 1,0-1-1,0 1 0,0 0 0,1-1 0,-1 1 0,0 0 0,0-1 0,1 1 1,-1 0-1,0-1 0,1 1 0,-1-1 0,1 1 0,-1-1 0,0 1 1,1-1-1,0 1 0,-1-1 0,1 1 0,-1-1 0,1 0 0,-1 1 0,1-1 1,0 0-1,-1 0 0,1 1 0,0-1 0,-1 0 0,1 0 0,0 0 0,-1 0 1,1 0-1,0 0 0,0 0 0,5 1 2,10 0 3,1 0 0,0-1 0,0 0 0,22-4 0,-34 3-2,-1 0 0,1 0 0,-1-1-1,0 1 1,1-1 0,-1 0 0,0 0 0,0-1-1,0 1 1,0-1 0,-1 0 0,1 0 0,-1 0-1,1-1 1,-1 1 0,0-1 0,-1 0 0,1 1-1,0-1 1,1-6 0,1-2 0,0 0 0,-2-1 0,1 1 0,-2-1-1,1 0 1,-2 0 0,1-13 0,-5-92 8,2 103-9,1 14 0,0 0 0,0-1 1,0 1-1,0 0 0,-1-1 0,1 1 1,0 0-1,0 0 0,-1-1 0,1 1 1,-1 0-1,1 0 0,-1-1 0,0 1 1,1 0-1,-1 0 0,0 0 0,0 0 1,0 0-1,0 0 0,0 0 0,0 0 1,0 1-1,0-1 0,0 0 0,0 0 1,0 1-1,0-1 0,-1 1 0,1-1 1,0 1-1,0 0 0,-1-1 0,1 1 1,0 0-1,0 0 0,-1 0 0,1 0 1,0 0-1,-1 0 0,1 0 0,0 0 1,-1 1-1,1-1 0,0 0 0,0 1 1,-1-1-1,1 1 0,0-1 0,0 1 1,0 0-1,0 0 0,0-1 0,0 1 1,0 0-1,0 0 0,0 0 0,0 0 1,0 0-1,0 0 0,1 0 0,-1 0 1,0 2-1,-3 5 0,1 1 0,0 0 0,0-1 0,1 1 0,1 0 0,-1 0 0,1 13 0,1 70 0,2-43 0,-2 304 16,0-353-16,-1 1 0,1 0 0,0 0 0,-1 0 0,1-1 0,-1 1 0,1 0 0,-1 0 0,1-1 0,-1 1 0,1 0 0,-1-1 0,0 1 0,1-1 0,-1 1 0,0-1 0,0 1 0,0-1 0,1 1 0,-1-1 0,0 0 0,0 1 0,0-1 0,0 0 0,1 0 0,-1 0 0,0 0 0,0 1 0,0-1 0,-1-1 0,-33 3 0,29-2 0,-118 0 0,373-17 14,-179 11-12,-65 5 11,2 1-86,-14-4-262,-19-4-503</inkml:trace>
</inkml:ink>
</file>

<file path=ppt/ink/ink16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40"/>
    </inkml:context>
    <inkml:brush xml:id="br0">
      <inkml:brushProperty name="width" value="0.05" units="cm"/>
      <inkml:brushProperty name="height" value="0.05" units="cm"/>
      <inkml:brushProperty name="color" value="#FFFF00"/>
    </inkml:brush>
  </inkml:definitions>
  <inkml:trace contextRef="#ctx0" brushRef="#br0">754 110 31406,'-3'-5'10,"-6"-10"155,0 0 0,-15-16-1,21 27-130,0 1 0,-1-1 0,1 1 0,-1 0-1,1 0 1,-1 1 0,0-1 0,0 1 0,0 0-1,0 0 1,0 0 0,-1 0 0,1 1 0,-5-1-1,-6-1-19,0 2 0,1 0 0,-1 0-1,0 1 1,0 1 0,0 1-1,1 0 1,-1 1 0,1 0-1,-1 1 1,1 1 0,0 1-1,1-1 1,0 2 0,-22 13-1,3 5-9,1 2-1,0 1 1,3 1 0,0 2-1,2 1 1,1 0-1,2 2 1,-27 51 0,30-46-4,2 1 1,1 1 0,2 0-1,2 1 1,2 1-1,2 0 1,-7 76 0,14-93 1,2-1 0,0 1 0,8 49 0,-5-63-1,0-1-1,0 0 1,1 0-1,0 0 0,1-1 1,1 1-1,-1-1 1,1 0-1,1-1 1,15 18-1,-5-10 1,0-2-1,1 0 1,1 0 0,0-2-1,1 0 1,1-2 0,0 0-1,0-1 1,1-1 0,0-1-1,25 5 1,5-2 1,1-2 0,0-3 0,95 0 0,-119-6 0,-1-1 0,0-2 0,55-12 0,-67 11-1,0-1 0,0-1 0,-1-1 0,0 0-1,0-1 1,-1-1 0,0 0 0,14-12 0,-13 7-1,0-1 1,-1-1-1,-1 0 1,0-1-1,-1 0 1,-1-1-1,0 0 1,-2-1-1,0 0 1,-1-1-1,-1 0 1,-1 0-1,-1 0 1,0-1-1,1-22 1,-3 14 0,-1 0-1,-1 0 1,-1-1 0,-2 1 0,-1 0-1,-2 0 1,0 0 0,-2 0 0,-1 1-1,-15-35 1,9 33-1,-1 0 0,-2 1 0,-1 1 0,0 1 0,-2 1 0,-2 0 0,0 1 0,-38-32 0,43 44 0,0 0 0,-1 1 0,0 0-1,-1 2 1,0 0 0,-1 1 0,0 1 0,-1 1-1,1 0 1,-1 2 0,0 0 0,-1 2 0,-42-2-1,57 5 1,1 0-1,0 0 0,-1 1 0,1 0 1,0 0-1,0 1 0,-1 0 0,1 0 1,0 0-1,1 1 0,-1-1 1,0 2-1,1-1 0,0 0 0,-6 6 1,2 0-15,0 0-1,1 1 1,1 0 0,0 0 0,0 0 0,-9 22 0,-19 46-313</inkml:trace>
</inkml:ink>
</file>

<file path=ppt/ink/ink16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4"/>
    </inkml:context>
    <inkml:brush xml:id="br0">
      <inkml:brushProperty name="width" value="0.05" units="cm"/>
      <inkml:brushProperty name="height" value="0.05" units="cm"/>
      <inkml:brushProperty name="color" value="#FFFF00"/>
    </inkml:brush>
  </inkml:definitions>
  <inkml:trace contextRef="#ctx0" brushRef="#br0">250 164 30894,'-9'0'672,"-1"0"-647,0 1 0,1 1 0,-1 0-1,0 0 1,0 1 0,1 0 0,0 1-1,-1 0 1,1 0 0,1 1-1,-1 0 1,1 1 0,0 0 0,0 0-1,0 1 1,1 0 0,-8 9 0,7-6-10,0-1 0,1 1 0,0 1 1,1-1-1,0 1 0,0 0 1,2 1-1,-1-1 0,1 1 1,1 0-1,0 0 0,1 0 1,0 0-1,0 16 0,2-18-3,0-1 0,0 1-1,4 16 1,-3-22-8,1 0-1,-1-1 0,0 1 1,1 0-1,0-1 0,0 0 1,0 1-1,0-1 1,1 0-1,-1 0 0,1 0 1,3 2-1,2 2 4,0 0-1,1-1 1,0-1 0,0 1-1,0-1 1,1-1 0,0 0-1,-1 0 1,1-1 0,20 4-1,2-3 30,0-1 0,39-2 0,-63-1-30,-6 0-6,0-1 1,1 1 0,-1-1-1,0 1 1,0-1-1,0 0 1,1 1-1,-1-1 1,0 0-1,0-1 1,0 1-1,0 0 1,-1 0-1,1-1 1,0 1-1,-1-1 1,1 0 0,0 1-1,-1-1 1,0 0-1,1 0 1,-1 0-1,0 0 1,0 0-1,0 0 1,1-4-1,2-7 2,0-1 0,0 0 0,1-19 0,0 7 0,21-130-2,14-54 0,-39 204 2,1 0 0,0 0-1,0 0 1,1 0 0,0 0 0,0 1 0,0-1-1,9-9 1,-10 13 0,1-1 0,-1 1 0,1 0-1,-1 0 1,1 0 0,0 0 0,0 0-1,0 1 1,0 0 0,1-1 0,-1 1-1,0 0 1,0 0 0,1 1 0,-1-1-1,0 1 1,7 0 0,-6-1 0,1 1 0,0 0 0,0 1-1,-1-1 1,1 1 0,0 0 0,-1 0 0,1 0 0,-1 1 0,1 0 0,-1 0-1,6 3 1,-5 0-1,0-1 0,-1 0 0,1 1 0,-1 0 0,-1 0 0,1 0 1,-1 1-1,0-1 0,3 8 0,3 7 1,-1 0 0,0 1 1,-2 0-1,-1 1 1,0-1-1,2 36 0,-4 137 9,-4-114-12,-2-41-9,-1-90 39,4-2-35,1 1 1,18-103-1,-15 137 5,1 1-1,0 0 1,2 0-1,0 0 0,12-19 1,-13 26 2,0 0 0,1 1 0,0 0 0,1 1 0,0-1 0,0 2 0,1-1 0,0 1 0,13-8 0,-16 12-1,-1 0 1,1 0-1,-1 1 0,1 0 0,0 0 1,0 1-1,0-1 0,0 1 1,10 0-1,-14 0 1,1 1-1,-1 1 1,1-1-1,-1 0 1,1 0-1,-1 1 1,1-1-1,-1 1 1,1 0-1,-1 0 1,0 0-1,1 0 1,-1 0-1,0 1 1,0-1-1,0 1 1,0-1-1,0 1 1,0 0-1,0 0 1,-1 0-1,1 0 1,0 0-1,1 4 1,5 11-1,-1 1 0,-1 0 0,0 0 0,-2 1 0,0 0 0,2 31 0,-3 122 0,-4-110 0,1-56 0,1-4 0,-1 0 0,0 1-1,1-1 1,-1 0 0,0 0 0,0 1 0,-1-1 0,1 0 0,0 0 0,-1 1 0,1-1-1,-1 0 1,0 0 0,0 0 0,0 0 0,0 0 0,0 0 0,0 0 0,-1 0 0,1 0-1,0-1 1,-4 4 0,5-5 0,0 0 0,-1 0-1,1 0 1,0-1 0,0 1-1,-1 0 1,1 0 0,0 0-1,0 0 1,0 0 0,-1 0-1,1-1 1,0 1 0,0 0 0,0 0-1,0 0 1,0 0 0,-1-1-1,1 1 1,0 0 0,0 0-1,0-1 1,0 1 0,0 0-1,0 0 1,0 0 0,0-1-1,0 1 1,0 0 0,0 0-1,0-1 1,0 1 0,0 0 0,0 0-1,0-1 1,0 1 0,0 0-1,0 0 1,0 0 0,0-1-1,0 1 1,0 0 0,1-1-1,-1-1-1,0-4 1,-1-18-6,1-1 0,1 0 0,1 1 0,2-1 0,0 1 0,13-40 0,-10 46-2,1 1 0,0 0 0,1 1 0,1 0 0,19-24 0,-24 35 10,0-1 0,0 1 0,0 1-1,1-1 1,-1 1 0,1 0-1,0 0 1,0 1 0,0-1-1,1 1 1,-1 1 0,1-1-1,0 1 1,0 0 0,0 1 0,0 0-1,0 0 1,7 0 0,-13 1-1,1 0 1,0 0-1,-1 0 1,1 1-1,-1-1 1,1 1-1,0-1 1,-1 1-1,1-1 1,-1 1 0,1 0-1,-1 0 1,0 0-1,1 0 1,-1 0-1,0 0 1,0 0-1,0 0 1,1 0-1,-1 1 1,0-1-1,-1 0 1,1 1 0,0-1-1,0 1 1,1 2-1,0 4 0,1 1-1,-1-1 1,-1 1-1,2 8 1,-2-5 1,4 39 2,-3-1 1,-3 56-1,0 45 3,2-149-6,-1 0 0,1 0 0,-1 0 0,1 0 0,0 1 0,0-1 0,0 0 0,0 0 0,0-1 0,1 1 0,-1 0 0,0 0 0,1-1 0,0 1 0,-1-1 0,1 1 0,0-1 0,0 1 0,-1-1-1,1 0 1,0 0 0,0 0 0,1 0 0,-1-1 0,0 1 0,0 0 0,0-1 0,0 0 0,1 1 0,-1-1 0,3 0 0,7 1 1,0-1 0,-1 0-1,1 0 1,22-5 0,-27 4-1,0-2 0,0 1 1,-1-1-1,1 0 1,-1 0-1,1-1 0,-1 0 1,0 0-1,0 0 1,-1-1-1,1 0 0,-1 0 1,0 0-1,-1-1 1,1 0-1,-1 0 0,0 0 1,-1 0-1,1-1 0,-1 1 1,3-11-1,2-4 1,-2-1 0,0 0 0,-1 0-1,-1 0 1,1-37 0,-4-156 55,-3 315-49,-1-40-7,3 1 1,3 0-1,15 93 0,-17-149 0,1 1 0,-1 0 0,1-1 0,0 1 0,0-1 0,1 0 0,0 0 0,0 1 0,0-2 0,0 1 0,7 7 0,-7-10 0,1 1 0,-1-1 0,1 1 0,-1-1 0,1 0 0,0-1 0,0 1 0,0 0 0,0-1 0,0 0 0,0 0 0,0-1 0,1 1 0,-1-1 0,8 0 0,-6 1 0,0-1 0,0-1 0,0 1 0,0-1 0,0 0 0,0 0 0,0-1 0,10-3 0,-12 2 0,-1 1 0,1 0 0,-1-1-1,0 0 1,0 0 0,0 0 0,0 0 0,0-1-1,-1 1 1,1-1 0,-1 1 0,0-1-1,3-7 1,5-18-5,0 0-1,-2-1 1,-1 1-1,-2-2 1,3-35-1,10-60-8,-14 109 13,1 1-1,0 0 1,1 0-1,0 0 1,12-19-1,-15 30 3,-1 1 0,1 0 0,0 0 1,1 0-1,-1 0 0,1 1 0,0-1 0,0 1 0,0 0 0,0 0 0,0 0 0,1 1 0,-1 0 0,1-1 0,-1 2 0,1-1 0,0 0 0,0 1 1,0 0-1,0 0 0,0 0 0,0 1 0,0 0 0,8 0 0,-11 1-1,0-1 1,1 1-1,-1-1 1,0 1-1,0 0 0,0 0 1,0 0-1,0 0 1,0 0-1,0 1 1,0-1-1,-1 0 0,1 1 1,0-1-1,-1 1 1,1 0-1,-1 0 1,0-1-1,0 1 0,1 0 1,0 2-1,20 51 9,-19-44-8,8 26 0,-1-1 1,-3 2 0,-1-1-1,-2 1 1,-1 0 0,-2 0-1,-4 39 1,2-71-2,0 0 1,0 0-1,-1 0 0,0 0 1,0 0-1,0 0 1,-1 0-1,0-1 0,0 1 1,0-1-1,-1 0 0,0 0 1,0 0-1,0-1 0,0 1 1,-1-1-1,0 0 1,0 0-1,0-1 0,0 1 1,-11 4-1,6-3 1,0-1-1,0 0 1,-1 0 0,1-1-1,-1-1 1,0 1 0,0-2-1,0 0 1,0 0 0,0-1-1,-19-2 1,29 2-2,0 0 1,0 0-1,-1 0 0,1-1 1,0 1-1,0 0 0,0-1 1,-1 1-1,1-1 1,0 1-1,0-1 0,0 0 1,0 0-1,0 1 0,0-1 1,0 0-1,0 0 0,0 0 1,1 0-1,-1 0 1,0 0-1,0 0 0,0-2 1,0-2-3,0 1 0,0 0 0,0-1 1,1 1-1,-1 0 0,1-7 0,25 10-7,47 3 23,-18-1-13,59-5 0,-106 3 0,-1 0 0,0 0 0,1-1 0,-1 0 0,0 0 0,0-1 0,0 1 0,-1-1 0,1 0 0,-1-1 0,1 0 0,-1 1 0,5-7 0,-2 3 0,-1-1 0,-1 0 0,0-1 0,0 0 0,0 0 0,-1 0 0,5-14 0,0-5 0,-1 0 1,-2-1-1,-1 0 1,5-51 0,-7-102 17,-4 130 9,0 52-26,0-1 0,0 1-1,1 0 1,-1-1 0,0 1 0,0-1 0,0 1-1,1-1 1,-1 1 0,0 0 0,1-1-1,-1 1 1,0-1 0,1 1 0,-1 0 0,0-1-1,1 1 1,-1 0 0,0 0 0,1-1 0,-1 1-1,1 0 1,-1 0 0,1 0 0,-1-1 0,1 1-1,-1 0 1,1 0 0,-1 0 0,1 0 0,-1 0-1,1 0 1,-1 0 0,1 0 0,-1 0 0,0 0-1,1 0 1,-1 0 0,2 1 0,17 4-1,-14-1 0,1 0 0,-1 0 0,1 1 0,-1 0 0,0 0 0,-1 0 0,1 0 0,-1 1 0,5 7 0,29 61 0,-24-44 0,-1 1 0,-2 0 0,-1 0 0,-1 2 0,-2-1 0,-1 1 0,-2 0 0,-1 0 0,-1 36 0,-3-65 0,0 1 0,0-1 0,0 0 0,-1 0 0,1 0 0,-1 0 0,0 0 0,0 0 0,-1-1 0,1 1 0,-1-1 0,1 1 0,-1-1 0,0 0 0,-1 0 0,1 0 0,0-1 0,-1 1 0,1-1 0,-1 0 0,0 0 0,0 0 0,-7 3 0,-10 3 0,1-1 0,-1-1 0,-30 5 0,35-8 0,0 0 0,0-2 0,-1 1 0,1-2 0,0 0 0,-27-4 0,43 4 0,-1-1 0,0 1 0,0 0 0,0-1 0,0 1 0,0-1 0,0 1 0,1-1 0,-1 0 0,0 1 0,0-1 0,1 0 0,-1 1 0,0-1 0,1 0 0,-1 0 0,0-1 0,1 1 0,0 1 0,0-1 0,0 1 0,0 0 0,0-1 0,0 1 0,0 0 0,0-1 0,0 1 0,0-1 0,0 1 0,0 0 0,0-1 0,0 1 0,1 0 0,-1-1 0,0 1 0,0 0 0,0-1 0,1 1 0,-1 0 0,0 0 0,0-1 0,1 1 0,-1 0 0,0 0 0,1-1 0,-1 1 0,0 0 0,1 0 0,-1 0 0,0-1 0,1 1 0,-1 0 0,0 0 0,1 0 0,-1 0 0,1 0 0,-1 0 0,0 0 0,1 0 0,-1 0 0,0 0 0,1 0 0,-1 0 0,1 0 0,-1 0 0,0 0 0,1 1 0,258-1-16,-249 0 16,0-1 0,1 0 0,-1-1 0,0 0 0,0 0 0,-1-1 0,1 0 0,0-1 0,-1 0 0,0-1 0,0 0 0,0 0 0,0-1 0,-1 0 0,0 0 0,8-9 0,-7 5 0,0 0 0,-1 0 0,0-1 0,-1 0 0,0-1 0,0 0 0,-2 0 0,1 0 0,-1 0 0,-1-1 0,5-25 0,-3 7 3,-1 0 0,-2 0 1,-1 0-1,-4-60 0,-2 76-3,2 14 0,2 7 0,0-5 0,-1 50 0,5 115 0,-2-146 0,0 0 0,2 0 0,0-1 0,1 1 0,1-1 0,11 23 0,-14-37 0,-1 0 0,1-1 0,0 1 0,1-1 0,-1 0 0,1 0 0,0 0 0,0 0 1,0-1-1,0 1 0,0-1 0,1 0 0,0-1 0,-1 1 0,1-1 0,8 3 0,-1-2-2,1 0-1,0 0 1,0-1-1,0-1 1,22 0 0,-32-1 1,1-1 0,0 1 1,-1-1-1,1 0 0,0 0 1,-1 0-1,1 0 0,-1-1 1,1 0-1,-1 1 0,0-1 1,0 0-1,0-1 0,0 1 1,0 0-1,0-1 0,-1 0 1,1 0-1,-1 1 0,0-1 1,1-1-1,-2 1 0,1 0 1,0 0-1,-1-1 0,1 1 1,1-6-1,3-11 1,-1 1 0,-1-1 0,4-37 0,-7 46 0,7-270 2,-9 183 28,6 187-30,5-1 0,22 96 0,-30-173 0,2 10 0,-1 0 0,1 0 0,1-1 0,1 1 0,0-1 0,15 30 0,-19-48 0,0 0 0,0 0 0,0 0 0,0 0 0,0 0 0,0-1 0,0 1 0,1-1 0,-1 1 0,1-1 0,-1 0 0,1 0 0,-1 0 0,1 0 0,0-1 0,0 1 0,-1-1 0,1 1 0,0-1 0,3 0 0,-2 0 0,1 0 0,-1 0 0,0-1 0,1 1 0,-1-1 0,0 0 0,1 0 0,-1 0 0,0-1 0,0 0 0,0 0 0,6-3 0,-4-1 0,1 0 0,-1 0 0,-1-1 0,1 0 0,-1 0 0,0 0 0,-1-1 0,0 0 0,0 1 0,0-1 0,-1-1 0,-1 1 0,1 0 0,-1-1 0,1-13 0,2-16 0,-3 0 0,-2-50 0,-1 40 0,1 29 0,-2-1 0,0 1 0,-1 0 0,-1 0 0,-1 0 0,0 1 0,-12-28 0,13 75 0,5 27 0,1-37 0,0 1 0,2-1 0,1 0 0,0 0 0,9 20 0,-9-27 0,0 0 0,1 0 0,1-1 0,0 0 0,0 0 0,1 0 0,0-1 0,17 15 0,-19-20 0,0-1 0,0-1 0,1 1 0,0-1 0,-1 0 0,1 0 0,0-1 0,0 0 0,1 0 0,-1-1 0,13 1 0,6 0 0,48-5 0,-71 3 0,1-1 0,-1 1 0,1-1 0,-1 0 0,1 0 0,-1 0 0,0-1 0,0 1 0,0-1 0,0 0 0,0 1 0,0-1 0,0-1 0,0 1 0,2-3 0,0-1 0,-1 1 0,0 0 0,-1-1 0,1 1 0,-1-1 0,0 0 0,3-10 0,-1-4 0,0 1 0,-1-1 0,-1 0 0,1-26 0,-4 40 0,2-32 0,-1 1 0,-5-42 0,4 77 0,0 1 0,0-1 0,-1 0 0,1 0 0,0 1 0,-1-1 0,0 0 0,1 0 0,-1 1 0,0-1 0,0 1 0,0-1 0,0 1 0,0-1 0,0 1 0,0-1 0,-1 1 0,1 0 0,0 0 0,-1 0 0,1 0 0,-1 0 0,1 0 0,-1 0 0,0 0 0,1 1 0,-1-1 0,0 0 0,0 1 0,1 0 0,-1-1 0,0 1 0,0 0 0,0 0 0,1 0 0,-1 0 0,0 0 0,0 0 0,0 1 0,1-1 0,-1 1 0,0-1 0,1 1 0,-1-1 0,0 1 0,1 0 0,-1 0 0,1 0 0,-1 0 0,1 0 0,-1 0 0,1 0 0,0 1 0,-1-1 0,1 1 0,0-1 0,0 0 0,0 1 0,0 0 0,0-1 0,1 1 0,-1-1 0,0 1 0,1 0 0,-1 2 0,-5 14 0,1 0 0,1 0 0,1 1 0,-1 33 0,4 83 0,1-64 0,-1-61 0,1 0 0,-1 0-1,2 0 1,-1 0 0,2 0 0,-1-1-1,1 1 1,1-1 0,6 14 0,-8-19 1,1 0 0,-1 0 1,1 0-1,0 0 0,0-1 1,1 1-1,-1-1 0,1 0 1,-1 0-1,1 0 0,0 0 0,0-1 1,1 1-1,-1-1 0,0 0 1,1-1-1,-1 1 0,1-1 1,0 0-1,-1 0 0,7 1 1,10 0 28,-1-1 0,0-1 0,0 0 0,1-2 0,-1 0 0,31-8 0,-46 9-117,0 0-1,0-1 1,-1 0-1,1 0 1,0-1-1,-1 1 1,1-1-1,-1 0 1,0 0-1,0-1 1,0 1-1,0-1 1,0 0-1,-1 0 1,0 0-1,0 0 1,0-1-1,0 1 1,-1-1-1,1 0 1,-1 1-1,-1-1 1,1 0-1,-1 0 1,1 0-1,-1-1 1,-1 1-1,1 0 1,-1-11-1,0-16-10522</inkml:trace>
</inkml:ink>
</file>

<file path=ppt/ink/ink16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4"/>
    </inkml:context>
    <inkml:brush xml:id="br0">
      <inkml:brushProperty name="width" value="0.05" units="cm"/>
      <inkml:brushProperty name="height" value="0.05" units="cm"/>
      <inkml:brushProperty name="color" value="#FFFF00"/>
    </inkml:brush>
  </inkml:definitions>
  <inkml:trace contextRef="#ctx0" brushRef="#br0">233 1 32111,'-14'0'56,"0"0"0,0 1 1,0 1-1,-13 3 1,20-3-49,0 0 1,0 1 0,1 0 0,-1 0 0,1 1 0,0-1 0,0 1 0,0 1 0,-6 5 0,4-2 2,0-1 0,1 2 0,0-1 0,0 1 1,1 0-1,0 0 0,1 1 0,-7 15 0,9-18-8,1 0 1,0 1-1,0-1 0,0 1 0,1-1 0,0 1 0,1 0 0,0-1 0,0 1 0,0 0 0,1-1 0,0 1 1,3 8-1,-3-13-2,0 0-1,0 0 1,1 0 0,0 0 0,-1 0 0,1 0 0,0 0 0,0-1 0,0 1 0,1 0 0,-1-1 0,1 0 0,-1 0 0,1 0 0,0 0 0,0 0-1,0 0 1,0-1 0,0 1 0,0-1 0,0 0 0,0 0 0,5 1 0,6 0 10,1 0 0,0 0 0,30-2 0,-28 0 0,-13 0-10,0 0 0,1-1 0,-1 1 0,0-1 0,0 0 0,1 0 0,-1-1 0,0 1 0,0-1 0,0 0 0,-1 0 0,1 0 0,0-1 0,-1 1 0,1-1 0,-1 0-1,0 0 1,0 0 0,0 0 0,0 0 0,-1-1 0,1 1 0,-1-1 0,0 0 0,0 0 0,0 0 0,-1 0 0,1 0 0,-1 0 0,0 0 0,0 0 0,0-9 0,2-1-1,-2-1 0,1 0 0,-2 1 0,0-1 0,-1 0 0,-3-20 0,3 32 0,1-1 0,-1 1 0,0 0 0,0-1 0,-1 1 0,1 0 0,-1 0 0,0 0-1,1 0 1,-1 0 0,0 0 0,-1 0 0,1 1 0,0-1 0,-1 1 0,0 0 0,1-1 0,-1 1 0,0 0-1,0 1 1,0-1 0,0 0 0,-1 1 0,1 0 0,0 0 0,-1 0 0,1 0 0,0 0 0,-1 1 0,1-1 0,-1 1-1,-3 0 1,-3 1-168,1 0-1,0 0 0,0 1 1,0 1-1,0-1 0,1 1 0,-1 1 1,1-1-1,-1 1 0,1 1 1,0 0-1,-11 9 0,-27 18-9256</inkml:trace>
</inkml:ink>
</file>

<file path=ppt/ink/ink16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5"/>
    </inkml:context>
    <inkml:brush xml:id="br0">
      <inkml:brushProperty name="width" value="0.05" units="cm"/>
      <inkml:brushProperty name="height" value="0.05" units="cm"/>
      <inkml:brushProperty name="color" value="#FFFF00"/>
    </inkml:brush>
  </inkml:definitions>
  <inkml:trace contextRef="#ctx0" brushRef="#br0">198 74 31534,'0'-1'45,"0"-1"0,0 0 0,1 1 0,-1-1-1,0 1 1,-1-1 0,1 0 0,0 1-1,0-1 1,-1 0 0,1 1 0,-1-1-1,0 1 1,1-1 0,-1 1 0,0-1 0,0 1-1,0 0 1,0-1 0,-1 0 0,-1 1-28,0 0 0,0 0 0,1 0 0,-1 1 0,-1-1 0,1 1 0,0 0 1,0-1-1,0 2 0,-3-1 0,2 0-30,-4 0 16,-1 0 0,0 0 0,1 1 1,-1 0-1,1 1 0,-16 4 0,20-4-2,-1 0 0,1 1 0,1-1 0,-1 1 0,0 0 0,0 0 0,1 0 0,0 0 0,0 1 0,0 0 0,0-1 0,0 1 0,1 0 0,-4 6 0,3 0 0,-1-1 0,1 0 1,1 1-1,0-1 0,0 1 0,1 0 0,0 0 1,0-1-1,2 16 0,-1-14 0,0-8 0,1 1-1,-1-1 0,1 0 0,-1 0 1,1 0-1,0 1 0,0-1 0,0 0 0,0 0 1,1 0-1,-1-1 0,1 1 0,0 0 1,0 0-1,0-1 0,0 1 0,0-1 1,1 0-1,-1 0 0,1 0 0,-1 0 1,1 0-1,0 0 0,0-1 0,0 1 1,0-1-1,0 0 0,0 0 0,0 0 1,0 0-1,4 0 0,8 2 4,1-1 0,-1 0 0,1-2 0,0 0 0,19-2 0,-31 2-4,0-1 0,-1 1 0,1-1 1,-1 0-1,1 0 0,-1-1 0,1 1 0,-1-1 0,0 1 0,0-1 0,0 0 0,0 0 0,0-1 0,0 1 0,-1-1 0,1 1 0,-1-1 0,1 0 0,-1 0 0,0 0 0,0 0 0,0 0 0,-1 0 0,1-1 0,-1 1 1,0-1-1,2-6 0,1-8 4,-1 1 0,-1-1 1,-1 0-1,0-25 1,-1 35 1,0 4-6,0-1 0,0 1 0,0 0 0,0 0 0,-1-1 1,0 1-1,1 0 0,-2 0 0,1 0 0,0 0 0,-1 0 0,0 0 1,0 1-1,0-1 0,0 0 0,0 1 0,-1-1 0,0 1 1,1 0-1,-1 0 0,0 0 0,-1 1 0,1-1 0,0 0 0,-1 1 1,0 0-1,1 0 0,-1 0 0,0 1 0,0-1 0,0 1 1,0 0-1,0 0 0,-8-1 0,5 1 1,0 1-1,0-1 1,0 1-1,0 0 1,0 1-1,1 0 1,-1 0 0,0 0-1,-11 5 1,13-4-22,0 1 0,0-1 0,1 1 0,0 0 0,-1 1 0,1-1 0,0 1 0,1-1 0,-1 1 0,1 1 0,-1-1 0,1 0 0,-2 6 0,-14 30-940</inkml:trace>
</inkml:ink>
</file>

<file path=ppt/ink/ink16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9"/>
    </inkml:context>
    <inkml:brush xml:id="br0">
      <inkml:brushProperty name="width" value="0.05" units="cm"/>
      <inkml:brushProperty name="height" value="0.05" units="cm"/>
      <inkml:brushProperty name="color" value="#FFFF00"/>
    </inkml:brush>
  </inkml:definitions>
  <inkml:trace contextRef="#ctx0" brushRef="#br0">103 228 30334,'0'-49'1689,"0"29"-1240,0 16-308,0 7-51,0 507-74,-13-327-8,0 6 0,13-1012-40,-1 817 32,1 0 0,1 1 0,-1-1 0,1 1 0,0-1 0,0 1 0,1-1 0,-1 1 0,1 0 0,5-10 0,-5 12 0,0 0 0,1 1 0,-1-1 0,1 0 0,0 1 0,-1 0 0,1-1 0,0 1 0,0 0 0,0 1 0,1-1 0,-1 0 0,0 1 0,1 0 0,-1 0 0,1 0 0,4-1 0,3 0 0,0 0 0,1 1 0,-1 0 0,1 1 0,20 1 0,-28 0 0,0-1 0,1 1 0,-1 0 0,0 1 1,0-1-1,0 1 0,0 0 0,0 0 0,0 0 0,0 0 0,-1 1 1,1-1-1,-1 1 0,0 0 0,1 0 0,-1 0 0,4 7 1,1 4 0,0 0-1,-1 1 1,0 0 0,-1 0 0,-1 1 0,-1-1 0,0 1 0,3 31 0,-3 11 1,-4 66 1,0-109-3,-2 1 0,1-1 0,-2 1 0,0 0 0,-1-1 0,-1 1 0,0-1 0,-1-1 0,-1 1 0,0-1 0,-1 0 0,-17 24 0,6-14 0,-1-1 0,0-1 0,-2 0 0,0-2 0,-35 24 0,41-35-16,-1 0 0,0-1 0,-1 0 0,1-2 0,-33 8 0,121-12 10,-1 4-1,75 15 1,-97-14 9,0-1 1,0-2-1,1-3 0,62-5 0,-106 3-3,0 0 1,-1 0-1,1 0 0,0 0 0,-1-1 0,1 0 0,-1 0 0,1 0 0,-1 0 0,0-1 1,0 0-1,0 0 0,0 0 0,3-4 0,-1 0 0,0 1 1,-1-1-1,0 0 0,-1 0 0,0-1 1,0 0-1,4-11 0,0-6-5,-2 1-1,-1-1 0,0 0 1,1-38-1,1-303 19,-7 304 62,-2 152-76,0-27 6,12 126 1,-8-171-5,2 0-1,0 0 1,0 0 0,2-1 0,0 1-1,2-1 1,-1-1 0,2 1 0,0-2-1,1 1 1,17 20 0,-22-30-2,1-1 1,-1 0-1,1 0 0,-1-1 1,2 1-1,-1-1 1,0 0-1,1-1 0,-1 0 1,1 0-1,0 0 0,8 1 1,3 0 1,-1-2 0,1 0 1,33-1-1,-47-1-1,0 0 0,0 0 0,0-1 0,0 1 0,0-1 0,-1 0-1,1-1 1,0 1 0,0 0 0,-1-1 0,1 0 0,-1 0 0,0 0 0,1 0-1,-1-1 1,5-4 0,-3 1-2,0 0 0,-1 0 0,1-1 0,-1 1 0,-1-1 0,1 0-1,-1 0 1,3-9 0,1-11-11,-1-1-1,-1 1 1,2-49 0,-5 9-2,-2 42 15,1 0 0,1 0-1,1 0 1,1 0 0,1 0 0,9-26 0,-13 48 1,1 0 1,-1-1-1,1 1 0,0 0 1,0 0-1,0 0 1,0 0-1,0 0 1,1 1-1,-1-1 1,1 1-1,0-1 1,-1 1-1,1 0 0,4-2 1,-2 2-1,1 0 0,-1 0 0,0 1 0,1 0 0,0 0 0,-1 0 0,1 1 0,8 0 0,-10 1 0,0-1 0,0 1 0,0 0 0,0 0 0,0 1 0,0-1 0,0 1 0,0 0 0,-1 0 0,1 0 0,-1 0 0,0 1 0,1 0 0,-1-1 0,0 1 0,-1 0 0,1 0 0,0 1 0,-1-1 0,0 1 0,3 4 0,3 7 4,0 0 0,-1 1 0,10 30 0,-10-15-2,-1 0-1,-1 0 0,-1 1 0,-2-1 1,-2 1-1,-4 49 0,2-71-2,0-1 1,0 0-1,-1 1 0,0-1 0,0 0 0,-1 0 1,-1-1-1,1 1 0,-1-1 0,-1 0 0,1 0 1,-2-1-1,1 1 0,-11 8 0,7-6 0,-2-1 0,1 0 0,-1 0 0,0-1 0,-1-1 0,0 0 0,0-1 0,-28 9 0,33-13 2,-1 0-1,1-1 1,-1 1-1,-16-1 1,22-1-2,1 0 1,0 0-1,0-1 0,0 1 1,-1 0-1,1-1 0,0 1 1,0-1-1,0 0 0,0 0 1,0 0-1,0 0 0,0 0 1,0 0-1,0 0 0,0 0 1,1-1-1,-1 1 0,0-1 1,1 0-1,0 1 0,-1-1 1,-1-3-1,-1-6-1,0 1 0,1-1 1,1 0-1,0 1 0,-2-23 0,4-61-8,1 47 4,-2 14-1,0 9 0,4-42 0,-3 61 2,0 1 1,1-1 0,0 1 0,0 0-1,0 0 1,0 0 0,1-1-1,0 1 1,0 1 0,0-1-1,0 0 1,0 0 0,1 1 0,0-1-1,0 1 1,3-4 0,-4 6 2,-1 0 0,1 0 0,0 0 0,0 0 0,-1 0 0,1 0 0,0 1 0,0-1 1,0 0-1,0 1 0,0 0 0,0-1 0,0 1 0,0 0 0,0 0 0,0 0 0,0 0 0,0 0 1,0 1-1,0-1 0,0 1 0,0-1 0,0 1 0,0 0 0,1 1 0,1 0 0,0 0 0,0 1 0,-1 0 0,1 0 0,-1 0-1,1 0 1,-1 0 0,0 1 0,3 5 0,65 116 7,-53-88-3,2-1 1,45 60-1,-61-91-2,0 0-1,1 0 1,-1 0 0,1-1 0,1 0-1,-1 0 1,0 0 0,1-1-1,0 0 1,9 4 0,-6-4 0,1 0 0,0-1 0,0-1 1,0 0-1,0 0 0,12-1 0,-18 0-1,-1 0 1,1-1-1,0 0 1,0 0-1,0 0 0,-1 0 1,1-1-1,-1 0 1,1 1-1,-1-1 1,0 0-1,0-1 0,1 1 1,-1-1-1,-1 1 1,1-1-1,0 0 0,-1 0 1,1 0-1,-1 0 1,0 0-1,0-1 1,0 1-1,-1-1 0,1 1 1,0-6-1,5-11 1,0 0 0,-2-1 0,4-31 0,-8 46-3,8-81 9,-4-156-1,-6 158 43,8 916-12,-7-791-26,-7 43 1,6-70-15,-2 1 0,1-1 0,-2 0 0,0-1 0,0 1 1,-1-1-1,-7 12 0,11-22 3,1-1 0,-1 0 0,0 0 0,1 0 0,-1 0 0,0 0 0,0 0 0,0-1 0,0 1 0,0 0 0,0 0 0,0-1 0,0 1 0,-3 1 0,4-2 0,-1-1 0,1 1 0,-1 0 0,1 0 0,-1 0 0,1 0 0,-1-1 0,1 1 0,-1 0 0,1-1 0,-1 1 0,1 0 0,-1-1 0,1 1 0,-1 0 0,1-1 0,0 1 0,-1-1 0,1 1 0,0-1 0,-1 1 0,1-1 0,0 1 0,0-1 0,0 1 0,-1-1 0,1 1 0,0-1 0,0 1 0,0-1 0,0 0 0,0 1 0,0-1 0,0 1 0,0-1 0,0 1 0,0-1 0,0 0 0,1 0 0,-4-78-1,3-1 1,4 1-1,3 0 1,31-135-1,-5 80-13,53-135-1,-82 258 15,19-38 0,-22 47 0,0 1 0,0-1 0,0 0 0,0 1 0,1-1 0,-1 1 0,1-1 0,-1 1 0,1 0 0,-1-1 0,1 1 0,0 0 0,-1 0 0,1 0 0,0 0 0,0 0 0,0 1 0,0-1 0,0 1 0,0-1 0,2 1 0,1 0 0,0 1 0,-1-1 0,1 1 0,-1 1 0,1-1 0,-1 1 0,0-1 0,0 1 0,0 0 0,0 1 0,0-1 0,0 1 0,0 0 0,-1 0 0,1 0 0,-1 0 0,0 1 0,0-1 0,0 1 0,0 0 0,-1-1 0,4 9 0,5 10 0,-2-1 0,0 2 0,7 27 0,-12-36 0,5 21 0,-1 1 0,-2 0 0,-2 0 0,-1 0 0,-3 60 0,0-91 0,0 0 0,-1 0 0,0 0 0,0 0 0,0 0 0,-1 0 0,1 0 0,-1 0 0,0 0 0,0-1 0,-1 1 0,0-1 0,0 0 1,0 0-1,-5 7 0,2-6-1,0 0 1,-1 0 0,1-1 0,-1 1 0,0-1 0,0-1 0,0 1-1,0-1 1,-10 2 0,-10 2 3,0-2 0,0-1 0,-1-1-1,-45-2 1,64-1-93,27 0 50,76-3 29,-70 1 11,1-1 0,-1-2 0,1 0 0,-2-2 0,1 0 0,-1-1 0,0-2 0,27-15 0,-37 17 0,0-1 0,0 0 0,0-1-1,-1 0 1,-1-1 0,0-1 0,0 0-1,-1 0 1,-1-1 0,0 0 0,-1 0 0,0-1-1,11-29 1,-7 5-3,-2 0 0,-1-1 0,-2 0 0,4-73-1,-14-160 23,2 259-7,0-1-1,-1 1 1,0-1-1,-2 1 1,1 0 0,-1 0-1,-1 1 1,-1-1 0,1 1-1,-12-17 1,13 27-1,4 9-6,0-3-5,-1 145 2,1 160 6,25-3-2,-24-294-6,1 0 0,1 0 0,0-1 0,1 1 0,0-1 0,1 0 0,0 0 0,11 18 0,-11-23 0,0 0 0,0-1 0,0 1 0,1-1 0,-1 0 0,1 0 0,0-1 0,1 0 0,-1 0 0,1 0 0,0-1 0,0 0 0,0 0 0,13 3 0,-2-2 4,0-1 0,-1 0 0,1-1 0,0-1 0,0 0-1,35-5 1,-44 3-3,0-1-1,0 0 0,-1-1 0,1 0 1,-1 0-1,1 0 0,-1-1 1,0-1-1,0 1 0,-1-1 1,0-1-1,1 1 0,-2-1 0,1-1 1,9-10-1,-8 5-2,0 0-1,-1 0 1,0-1-1,-1 0 1,0 0-1,-1 0 1,0-1 0,-1 0-1,2-16 1,-1-8-1,-1 0 1,-2-46-1,-2 67 3,-1 0 0,-1-1 0,0 1 0,-1 0 0,-1 0 0,-1 1 0,-7-19 0,10 30 0,0 0 0,0 0 0,-1 0 0,1 0 0,-1 0 0,-1 1 0,1 0 0,-1-1 0,1 1 0,-1 0 0,0 1 0,-1-1 0,1 1 0,-1 0 0,1 0 0,-1 0 0,0 0 0,0 1 0,0 0 0,0 0 0,-1 0 0,1 1 0,0 0 0,-1 0 0,1 0 0,-7 1 0,9 0 0,0 0 0,0 1 0,0-1 0,-1 1 0,1 0 0,0 0 0,1 0 0,-1 1 0,0-1 0,0 1 0,0-1 0,1 1 0,-1 0 0,1 0 0,0 0 0,-1 0 0,1 1 0,0-1 0,0 1 0,0-1 0,1 1 0,-1 0 0,1-1 0,-1 1 0,-1 6 0,-3 6 0,1 1 0,1 0 0,-4 28 0,3 5 0,2 70 0,4-96 0,-2-14 0,2 0 0,-1 0 0,1-1 0,1 1 0,-1 0 0,2 0 0,-1-1 0,1 1 0,0-1 0,1 0 0,5 9 0,-6-13 0,0 0 0,0 0 0,0 0 0,1-1 0,0 1 0,-1-1 0,1 0 0,1 0 0,-1 0 0,0-1 0,1 1 0,-1-1 0,1 0 0,0 0 0,-1-1 0,1 0 0,0 1 0,0-2 0,0 1 0,8 0 0,-9-1 0,1 1 0,-1-1 0,1 0 0,-1 0 0,1-1 0,-1 1 0,0-1 0,1 0 0,-1-1 0,0 1 0,0-1 0,8-3 0,-8 2 0,-1 0 0,0 0 0,0-1 0,0 1 0,0-1 0,-1 0 0,1 0 0,-1 1 0,0-1 0,0-1 0,0 1 0,-1 0 0,2-7 0,3-10 0,-1 0 0,-2 0 0,3-41 0,-7-70 0,0 58 0,1 72 0,-3-30 0,3 32 0,1-1 0,-1 1 0,0 0 0,0-1 0,-1 1 0,1-1 0,0 1 0,0 0 0,0-1 0,0 1 0,0-1 0,0 1 0,0 0 0,-1-1 0,1 1 0,0 0 0,0-1 0,-1 1 0,1 0 0,0-1 0,0 1 0,-1 0 0,1 0 0,0-1 0,-1 1 0,1 0 0,0 0 0,-1 0 0,1-1 0,0 1 0,-1 0 0,1 0 0,-1 0 0,1 0 0,0 0 0,-1 0 0,1 0 0,-1 0 0,1 0 0,0 0 0,-1 0 0,1 0 0,-1 0 0,1 0 0,0 0 0,-1 0 0,1 0 0,-1 0 0,1 1 0,0-1 0,-1 0 0,1 0 0,0 0 0,-1 1 0,1-1 0,0 0 0,-1 1 0,1-1 0,0 0 0,0 0 0,-1 1 0,1-1 0,0 0 0,0 1 0,-3 3 0,0 0 0,1 0 0,-1 0 0,1 0 0,0 1 0,0-1 0,1 1 0,-1-1 0,1 1 0,-1 6 0,-5 53 0,6-55 0,0 0 0,-2 23 0,2 0 0,4 49 0,-3-73 0,1-1 0,0 0 0,1 1 0,-1-1 0,1 0 0,1 0 0,0 0 0,0 0 0,0 0 0,1 0 0,0-1 0,0 0 0,0 0 0,1 0 0,0 0 0,9 8 0,-9-11 0,1 1 0,-1-1 0,0 0 0,1-1 0,0 1 0,-1-1 0,1 0 0,0-1 0,0 1 0,0-1 0,0 0 0,1-1 0,-1 0 0,0 1 0,6-2 0,-7 0 0,-1 1 0,0-1 0,0 0 1,0 0-1,0-1 0,0 1 0,0-1 1,0 0-1,0 0 0,-1 0 0,1 0 1,-1-1-1,1 1 0,-1-1 0,0 0 1,0 0-1,0 0 0,-1 0 1,1-1-1,-1 1 0,4-8 0,1-6 4,-1 0 1,-1 0-1,0 0 0,-1-1 0,-1 0 0,1-22 0,-3-114-8,-2 88 6,1-15-2,-3 64 0,0 23 0,3-6 0,-5 31 0,1 0 0,1 0 0,2 0 0,3 37 0,-1-11 0,-2-12 0,-1-19 0,2 1 0,6 51 0,-5-72 0,0 0 0,1 0 0,-1 0 0,1 0 0,0-1 0,1 1 0,-1 0 0,1-1 0,0 0 0,1 1 0,-1-1 0,1 0 0,0-1 0,0 1 0,0-1 0,1 0 0,10 7 0,-12-9 0,-1 0 0,1 0 0,1-1 0,-1 0 0,0 1 0,0-1 0,0 0 0,1-1 0,-1 1 0,0 0 0,1-1 0,-1 0 0,0 0 0,1 0 0,-1 0 0,1 0 0,-1-1 0,0 0 0,1 1 0,3-3 0,-4 1 0,1 0 0,-1 0 0,0 0 0,1 0 0,-1-1 0,0 0 0,0 1 0,-1-1 0,1 0 0,-1-1 0,1 1 0,-1 0 0,0-1 0,0 1 0,0-1 0,1-5 0,6-17 0,-1-1 0,-2 1 0,7-50 0,-4-83 0,-8 104 0,2 1 0,14-75 0,-13 189 0,-44 379 0,21-289 0,-50 449 0,63-543 0,-2 1 0,-28 96 0,31-137 0,0-1 0,-1 1 0,-1-1 0,0 0 0,-2 0 0,1-1 0,-2 0 0,1-1 0,-2 0 0,0-1 0,-1 0 0,0 0 0,0-1 0,-15 9 0,12-11 0,-1-1 0,1-1 0,-1-1 0,0 0 0,0-1 0,-1 0 0,-24 2 0,-6-2 0,-67-1 0,109-4 0,0 0 0,1 0 0,-1-1 0,0 1 0,0-1 0,0 0 0,0-1 0,0 1 0,1-1 0,-1 0 0,1 0 0,-1 0 0,1-1 0,0 1 0,0-1 0,-5-4 0,4 1 0,0 0 0,0 0 0,1-1 0,0 1 0,0-1 0,1 0 0,-1-1 0,2 1 0,-5-13 0,0-11 0,2 0 0,1 0 0,1-1 0,1 1 0,2-1 0,7-51 0,-3 58 0,1-1 0,1 0 0,2 1 0,0 0 0,2 1 0,0 0 0,2 1 0,1 0 0,0 0 0,2 1 0,0 1 0,31-31 0,-4 9 0,2 1 0,2 3 0,1 2 0,78-46 0,367-163 0,-177 99 0,-180 72 1,-116 63-3,-1-1 0,-1 0 0,1-2 1,25-28-1,-40 38-15,1 1 0,-1-1-1,0 0 1,0 0 0,-1 0 0,1-1-1,-1 1 1,0 0 0,-1-1 0,1 0-1,-1 1 1,1-12 0,-1-21-519</inkml:trace>
</inkml:ink>
</file>

<file path=ppt/ink/ink16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9"/>
    </inkml:context>
    <inkml:brush xml:id="br0">
      <inkml:brushProperty name="width" value="0.05" units="cm"/>
      <inkml:brushProperty name="height" value="0.05" units="cm"/>
      <inkml:brushProperty name="color" value="#FFFF00"/>
    </inkml:brush>
  </inkml:definitions>
  <inkml:trace contextRef="#ctx0" brushRef="#br0">184 13 31759,'-1'-1'35,"0"0"1,-1-1-1,1 1 1,-1 0-1,1 0 1,-1 0-1,0 1 1,1-1-1,-1 0 1,0 1-1,0-1 1,1 1-1,-1-1 1,0 1-1,0 0 1,0 0-1,1 0 1,-1 0 0,0 0-1,-3 1 1,1 0-23,1 0 1,-1 0 0,1 1-1,0-1 1,-1 1 0,1 0-1,0 0 1,0 0 0,-5 5 0,-3 5-31,1 0 1,0 0-1,-14 23 1,23-33 31,-6 7-13,1 0 0,1 0 0,-1 1 0,1 0 0,1 0 0,0 1 0,1-1 0,0 1 0,0 0 0,1 0 0,1 0 0,-1 0 0,2 0 0,0 0 1,0 0-1,3 18 0,-1-24-1,-1-1 0,1 0 0,0 0 0,0 0 0,0 0 0,1-1 0,0 1 0,-1 0 1,1-1-1,0 0 0,1 0 0,-1 0 0,0 0 0,1 0 0,0-1 0,-1 0 0,1 1 1,0-1-1,0-1 0,1 1 0,-1 0 0,0-1 0,9 1 0,8 2 11,1-1 0,0-1 0,33-1 0,-50-1-9,1 1-1,0-1 0,0-1 0,0 1 1,-1-1-1,1 0 0,0 0 0,0-1 0,-1 1 0,1-1 0,-1-1 1,0 1-1,7-5 0,-8 4-2,-1 0 0,0 0 1,0 0-1,0-1 0,0 0 0,0 1 1,-1-1-1,1 0 0,-1 0 0,0 0 1,-1-1-1,1 1 0,-1 0 0,1-1 1,-1 1-1,0-8 0,2-3 1,-2-1-1,0 0 1,0 1 0,-2-1 0,0 0-1,0 1 1,-2-1 0,0 1-1,-7-23 1,8 33-1,0-1 0,0 1 0,-1 0 0,1 0 0,-1 0 0,0 1 0,-1-1 0,1 1 0,-1 0 0,0-1-1,0 2 1,0-1 0,0 0 0,0 1 0,-1 0 0,0 0 0,0 0 0,0 1 0,0-1 0,0 1 0,0 0 0,-1 1 0,1-1 0,0 1 0,-1 0 0,1 1-1,-1-1 1,0 1 0,-10 1 0,12 0-3,0-1-1,0 1 1,0 0-1,-1 1 0,2-1 1,-1 1-1,0 0 1,0 0-1,0 0 1,1 0-1,-1 1 1,1-1-1,0 1 0,0 0 1,0 0-1,0 0 1,0 0-1,1 1 1,-5 6-1,5-7-5,-40 49-236</inkml:trace>
</inkml:ink>
</file>

<file path=ppt/ink/ink16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1"/>
    </inkml:context>
    <inkml:brush xml:id="br0">
      <inkml:brushProperty name="width" value="0.05" units="cm"/>
      <inkml:brushProperty name="height" value="0.05" units="cm"/>
      <inkml:brushProperty name="color" value="#FFFF00"/>
    </inkml:brush>
  </inkml:definitions>
  <inkml:trace contextRef="#ctx0" brushRef="#br0">136 169 32207,'0'-6'33,"1"0"1,-1 0-1,1 0 1,0 0-1,1 0 1,-1 1-1,1-1 1,0 0-1,1 1 0,0-1 1,-1 1-1,2 0 1,-1 0-1,0 0 1,7-6-1,-1 2-29,0 0-1,1 1 1,0 0-1,1 1 1,0 0-1,16-7 1,-25 12-4,2 0 0,-1 1 0,0 0 0,0-1 0,0 1 0,1 0 0,-1 1 0,0-1 0,1 1 0,-1-1 0,1 1 0,-1 0 0,0 0 0,1 0 0,-1 1 0,1-1 0,-1 1 0,0 0 0,5 1 0,-6 0 0,1 0 0,-1 0 0,1 0 0,-1 0 0,1 0 0,-1 0 0,0 0 0,0 1 0,0-1 0,-1 1 0,1 0 0,0-1 0,-1 1 0,0 0 0,1 0 0,-1 0 0,-1 0 0,1 0 0,0 0 0,0 5 0,2 10 0,-1 1 0,0-1 0,-1 0 0,-1 1 0,-1-1 0,-1 0 0,0 1 0,-2-1 0,0 0 0,-1-1 0,0 1 0,-1-1 0,-2 0 0,-12 23 0,2-13 0,-2 1 0,0-2 0,-32 30 0,37-42 0,0 0-1,0-1 0,-1-1 0,-1-1 0,0 0 1,-33 14-1,45-23-3,0 0 1,1 0 0,-1-1-1,0 0 1,-1 0 0,1 0-1,-6-1 1,10 0 3,0 0 0,0-1 0,0 1 0,0-1 0,0 1 0,0-1 0,1 1 0,-1-1 0,0 0 0,0 1 0,1-1 0,-1 0 0,0 0 0,1 0 0,-1 1 0,1-1 0,-1 0 0,1 0 0,-1 0 0,1 0 0,0 0 0,0 0 0,-1 0 0,1 0 0,0 0 0,0 0 0,0 0 0,0 0 0,0 0 0,0 0 0,0 0 0,0 0 0,1 0 0,-1-2 0,0-3 0,1-134 0,0 136 0,-1 0 0,1-1 0,1 1 0,-1 1 0,1-1 0,-1 0 0,1 0 0,0 0 0,4-4 0,-6 7 0,1 0 0,-1 0 0,1 1 0,-1-1 0,1 0 0,0 1 0,-1-1 0,1 0 0,0 1 0,0-1 0,-1 1 0,1-1 0,0 1 0,0-1 0,0 1 0,0 0 0,-1-1 0,1 1 0,0 0 0,0 0 0,0 0 0,0 0 0,0 0 0,0-1 0,0 2 0,0-1 0,0 0 0,0 0 0,0 0 0,-1 0 0,1 1 0,0-1 0,0 0 0,0 1 0,0-1 0,0 0 0,-1 1 0,1-1 0,0 1 0,0 0 0,-1-1 0,1 1 0,0 0 0,-1-1 0,1 1 0,-1 0 0,1 0 0,0 1 0,30 47 0,-25-38 0,0 0 0,0-1 0,1 0 0,0-1 0,1 0 0,0 0 0,15 12 0,-7-9 0,0-2 1,1 0-1,1-1 1,-1-1-1,1-1 0,1 0 1,-1-1-1,29 4 1,-2-3-17,1-2 1,67-1-1,-111-4-21,-1 0 0,1 0 1,0 0-1,0 0 0,-1 0 0,1 0 0,0-1 0,-1 1 0,1-1 0,0 1 0,1-2 0,12-17-1606</inkml:trace>
</inkml:ink>
</file>

<file path=ppt/ink/ink1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1"/>
    </inkml:context>
    <inkml:brush xml:id="br0">
      <inkml:brushProperty name="width" value="0.05" units="cm"/>
      <inkml:brushProperty name="height" value="0.05" units="cm"/>
      <inkml:brushProperty name="color" value="#FFFF00"/>
    </inkml:brush>
  </inkml:definitions>
  <inkml:trace contextRef="#ctx0" brushRef="#br0">6 76 31550,'3'-5'64,"1"0"0,-1 0 0,1 1 0,0-1 0,0 1 0,0 0 0,0 0 0,1 0 0,-1 1 0,1-1 0,0 1 0,1 0 0,-1 1 0,0-1 0,1 1 0,-1 0 0,8-1 0,7-1-47,0 1-1,0 1 0,35 1 0,-53 1-16,0 0 0,0 0 0,0 1 0,0-1 0,0 0 0,-1 1 0,1 0 0,0-1 0,0 1 0,0 0 0,0 0 0,-1 0 0,1 0 0,0 0 0,-1 1 0,1-1 0,-1 0 0,0 1 0,1-1 0,-1 1 0,0 0 0,0-1 0,0 1 0,0 0 0,0 0 0,0-1 0,0 1 0,-1 0 0,2 3 0,0 7 0,0 0 0,0-1 0,-1 1 0,0 12 0,-1-19 0,0-3 0,1 23 0,-3 35 0,1-51 0,-1 0 0,0-1 0,0 0 0,0 1 0,-1-1 0,-1 0 0,1 0 0,-6 8 0,-4 3 0,0-1 0,-1 0 0,-2-1 0,-20 19 0,-75 56 0,88-73 0,22-19 0,1 0 0,-1 0 0,1 0 0,-1 0 0,1 1 0,0-1 0,-1 0 0,1 0 0,0 1 0,-1-1 0,1 0 0,0 1 0,-1-1 0,1 0 0,0 1 0,0-1 0,-1 0 0,1 1 0,0-1 0,0 1 0,0-1 0,0 0 0,0 1 0,-1-1 0,1 1 0,0-1 0,0 1 0,0-1 0,0 1 0,13 0 0,23-8 0,-34 7 0,45-9-2,1 2 0,-1 3 0,77 2 0,-118 8-220,-5-3 12,6 3-855</inkml:trace>
</inkml:ink>
</file>

<file path=ppt/ink/ink16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1"/>
    </inkml:context>
    <inkml:brush xml:id="br0">
      <inkml:brushProperty name="width" value="0.05" units="cm"/>
      <inkml:brushProperty name="height" value="0.05" units="cm"/>
      <inkml:brushProperty name="color" value="#FFFF00"/>
    </inkml:brush>
  </inkml:definitions>
  <inkml:trace contextRef="#ctx0" brushRef="#br0">754 176 29646,'-12'-17'495,"-1"0"0,-1 1 1,-1 1-1,0 0 1,-21-16-1,26 23-494,-1 1 0,0 0-1,0 1 1,-1 0 0,0 1 0,0 0-1,0 0 1,-1 2 0,-21-5 0,17 6 4,1 0 1,-1 1-1,0 1 1,0 1-1,1 0 1,-1 1-1,-22 6 1,28-5-5,-1 1 0,1 1 1,0 0-1,0 0 0,0 1 1,1 1-1,0 0 0,0 0 1,0 1-1,-14 15 0,2 4 0,1 0-1,1 1 0,1 1 1,2 1-1,1 1 0,1 0 0,2 1 1,1 0-1,1 1 0,-7 44 1,3 7-2,3 1 1,0 168 0,12-233-1,0-1 1,1 0-1,2 1 0,0-1 1,0 0-1,10 25 0,-9-34 1,0 0-1,1-1 0,1 0 1,-1 0-1,2 0 1,-1-1-1,1 1 0,0-2 1,1 1-1,-1-1 0,2 0 1,-1-1-1,10 7 1,-3-5-2,1 0 0,-1 0 1,1-1-1,1-1 1,-1-1-1,1 0 1,29 4-1,3-4-8,72-1 1,-98-4 5,-1-1 1,1 0 0,-1-2 0,1-1-1,-1 0 1,0-2 0,-1-1 0,0 0-1,0-2 1,0 0 0,-1-1 0,0-1-1,34-26 1,-34 20 8,0 0 0,-2-1-1,0-1 1,-1 0 0,-1-2 0,-1 0-1,-1-1 1,0 0 0,-2-1-1,-1 0 1,14-40 0,-11 17-3,-3 0 1,-1-1 0,-2-1-1,-3 1 1,0-66-1,-4 87-1,-2 0-1,-1 0 1,-1 0-1,-1 0 1,-15-49-1,13 59 0,-1 1 0,0 0 0,-1 0 0,0 1 0,-1 0 0,-1 0 0,0 1 0,-1 0 0,0 1 0,-18-15 0,15 16 0,-2 0-1,1 1 1,-1 1 0,-1 0 0,0 1-1,0 1 1,0 1 0,-1 0 0,0 1-1,0 1 1,-24-2 0,14 3-35,0 2 0,0 0 0,0 2 0,1 1 0,-1 2 0,-52 12 0,46-4-281,-45 21 0</inkml:trace>
</inkml:ink>
</file>

<file path=ppt/ink/ink16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5"/>
    </inkml:context>
    <inkml:brush xml:id="br0">
      <inkml:brushProperty name="width" value="0.05" units="cm"/>
      <inkml:brushProperty name="height" value="0.05" units="cm"/>
      <inkml:brushProperty name="color" value="#FFFF00"/>
    </inkml:brush>
  </inkml:definitions>
  <inkml:trace contextRef="#ctx0" brushRef="#br0">125 180 28957,'-26'-104'3488,"20"76"-3262,1 20-167,-1 15-53,-1 22-20,-13 98 20,-4 237 1,20-260-7,0 240 0,4-258 0,1-70 0,2-64-3,-22-377-31,11 54-58,8 282 64,0 70 27,1 0 0,4-25-1,-4 38 6,0 0-1,1 0 1,0 0-1,0 0 1,1 0-1,-1 1 1,1-1-1,0 1 0,1-1 1,6-6-1,-9 11-2,0 0 0,0 1 0,0-1 0,0 1-1,0-1 1,1 1 0,-1-1 0,0 1 0,0 0-1,0 0 1,1-1 0,-1 1 0,0 0 0,0 0-1,1 0 1,-1 1 0,0-1 0,0 0 0,1 0-1,-1 1 1,0-1 0,0 0 0,0 1 0,1 0-1,-1-1 1,0 1 0,0-1 0,0 1 0,0 0 0,0 0-1,0 0 1,0 1 0,14 16-1,-1 1 0,-1 1 0,0 1 0,15 35 0,-11-21 0,20 47 5,-5 1 1,33 123-1,7 25-5,-71-227 0,1 1 0,0-1 0,0 0 0,0 1 0,0-1 0,0 0 0,1 0 0,0 0 0,6 6 0,-7-8 1,1-1 0,0 1 0,-1-1 0,1 0 0,0 0 0,-1 0 0,1 0-1,0-1 1,0 1 0,0-1 0,0 1 0,0-1 0,0 0 0,-1 0 0,1-1 0,4 0 0,-5 1-1,-1-1 0,1 1 0,-1-1 0,1 0 0,-1 1 0,1-1 1,-1 0-1,1 0 0,-1 0 0,0 0 0,1 0 0,-1-1 0,0 1 0,0 0 0,0-1 0,0 1 0,0 0 1,0-1-1,-1 1 0,1-1 0,0 1 0,-1-1 0,1-2 0,11-43 9,-10 40-7,7-66-1,-3 0 0,-6-130 0,-1 88-1,1-203 0,-16 423 0,8 241 0,9-224 0,-1-120 0,7 172 0,-5-154 0,1-1 0,1 0 0,0 0 0,2-1 0,0 1 0,17 32 0,-22-48 0,1 0 0,0 0 0,0-1 0,0 1 0,0 0 0,0-1 0,0 1 0,1-1 0,-1 0 0,1 0 0,-1 0 0,1 0 0,5 2 0,-3-2 0,0-1 0,1 1 0,-1-1 0,0-1 0,1 1 0,-1-1 0,8 0 0,-11 0 0,0 0 0,0 0 0,0-1 0,0 1 0,1-1 0,-1 1 0,0-1 0,0 0 0,0 0 0,0 0 0,0 0 0,-1 0 0,1 0 0,0-1 0,0 1 0,-1-1 0,3-1 0,0-2 0,-1 0 0,1 0 0,-1 0 0,0-1 1,0 1-1,2-8 0,3-10-1,-1-1 0,5-32 0,-10 45 0,26-185-33,-6 28-38,-19 151 63,1 0 0,0 0 1,1 0-1,7-16 0,-11 30 8,1-1 0,-1 1 1,1 0-1,0 0 0,0 0 0,0 0 0,0 0 0,0 0 0,1 1 0,0-1 0,-1 1 0,1-1 1,0 1-1,0 0 0,0 0 0,0 1 0,0-1 0,1 0 0,-1 1 0,1 0 0,-1 0 1,1 0-1,-1 0 0,1 1 0,5-1 0,-10 1 1,1 0 0,0 0 0,0 0 1,0 0-1,-1 1 0,1-1 0,0 0 0,0 0 0,0 0 1,-1 0-1,1 0 0,0 1 0,0-1 0,0 0 0,0 0 1,0 0-1,0 1 0,0-1 0,-1 0 0,1 0 0,0 0 1,0 1-1,0-1 0,0 0 0,0 0 0,0 1 0,0-1 1,0 0-1,0 0 0,0 0 0,0 1 0,0-1 0,0 0 1,0 0-1,0 1 0,0-1 0,1 0 0,-1 0 0,0 0 1,0 1-1,0-1 0,0 0 0,0 0 0,0 0 0,1 0 1,-1 1-1,0-1 0,0 0 0,0 0 0,0 0 0,1 0 1,-1 0-1,0 0 0,0 1 0,0-1 0,1 0 0,-1 0 1,0 0-1,0 0 0,1 0 0,-1 0 0,0 0 0,0 0 1,0 0-1,1 0 0,-1 0 0,-23 21 22,4-5-7,9-4-9,1 0 0,0 1 0,1 0 1,0 1-1,1 0 0,1 0 0,0 0 0,1 1 0,0 0 0,1 0 1,-3 30-1,2 2-4,2 1 0,5 75 0,-1-116-2,-1-1 1,1 0-1,0 1 1,1-1-1,0 0 0,0 1 1,0-1-1,1 0 1,-1-1-1,1 1 0,1 0 1,-1-1-1,1 0 1,0 0-1,0 0 0,1 0 1,7 6-1,-6-6 1,2 0 0,-1-1 0,0 0-1,1 0 1,0 0 0,0-1 0,0 0 0,0-1 0,0 0-1,0 0 1,1-1 0,-1 0 0,10 0 0,-2 0 1,0-1 1,0 0 0,0-1-1,26-6 1,-36 5-2,0 0 0,0 0 0,-1-1 0,1 0 0,0 0-1,-1 0 1,0-1 0,0 1 0,0-1 0,0 0 0,0-1 0,-1 1 0,0-1-1,7-10 1,-4 4 0,0-1-1,-1 0 0,-1 0 1,0-1-1,-1 1 0,0-1 1,-1 0-1,0 0 0,1-18 1,-2 0-2,-2 0 1,-6-61 0,4 78-1,-1-1-1,-1 1 1,0 0 0,-1 1 0,0-1 0,-1 1-1,-1 0 1,0 0 0,0 1 0,-2 0-1,1 0 1,-14-12 0,14 15 0,0 1 0,0 0 0,-1 1 0,-1 0 0,1 0 0,-1 1 0,0 0 0,0 1 0,-1 0 0,0 0 0,0 1 0,0 1 0,0 0 0,0 0 0,-22-1 0,30 4 1,-1-1 0,1 1 0,0 0 0,0 0 0,0 1 0,-1-1 0,1 1 0,0-1 0,0 1 0,0 0 0,0 0 0,0 1 0,0-1 0,0 1 0,0-1 0,1 1 0,-1 0 0,1 0 0,-1 0 0,1 0 0,0 0 0,-1 1 0,1-1 0,1 1 0,-1-1 0,0 1 0,0 0 0,1 0 0,0 0 0,-1 0 0,1 0 0,0 0 0,1 0 0,-1 0 0,0 0 0,1 6 0,-3 10-1,1 0 0,1 0 1,0 1-1,2-1 0,0 0 0,1 0 0,1 0 1,1 0-1,0 0 0,2-1 0,0 0 1,1 0-1,1 0 0,0-1 0,2 0 0,17 24 1,-17-26 2,1-1 1,1-1-1,25 24 1,-31-32-4,0-1 0,-1 0 0,2 0 0,-1 0 0,0-1 0,1 0 0,0 0 0,0 0 0,-1-1 0,1 0 0,1-1 0,6 2 0,-5-2 3,0-1-1,0 0 1,0 0-1,0 0 1,0-1 0,0-1-1,14-4 1,-17 4-2,0 0 0,-1-1 1,0 0-1,0 0 0,0-1 0,0 0 1,0 1-1,-1-2 0,1 1 0,-1 0 1,6-10-1,1-1 0,-1-1 0,-1 0 0,-1 0 0,0-1 0,10-34 0,15-91 0,-24 98 0,-9 42 0,3-11 0,0 0 0,10-24 0,-12 35 0,0-1 0,0 1 0,0 0 0,1 0 0,-1-1 0,1 1 0,-1 0 0,1 0 0,4-3 0,-6 5 0,1-1 0,0 1 0,0-1 0,-1 1 0,1 0 0,0-1 0,0 1 0,0 0 0,0 0 0,0 0 0,0 0 0,-1 0 0,1-1 0,0 2 0,0-1 0,0 0 0,0 0 0,0 0 0,0 0 0,0 0 0,-1 1 0,1-1 0,0 0 0,0 1 0,0-1 0,-1 1 0,1-1 0,1 1 0,0 2 0,0 0 0,1-1 0,-1 1 0,0 0 0,-1 0 0,1 0-1,0 0 1,-1 1 0,0-1 0,0 0 0,0 1 0,0-1 0,0 1 0,0 6 0,2 4-2,9 60 7,-3 0-1,-4 1 1,-4 103 0,-2-88 8,0-145-12,3 1 0,17-104 0,22 6-22,-35 137 18,0-1 0,0 1 0,1 1 0,1-1 0,1 1 0,0 1 0,16-19 0,-23 29 3,1 1 1,-1-1 0,1 0-1,0 1 1,0 0 0,0-1 0,0 1-1,0 1 1,1-1 0,-1 0-1,0 1 1,1-1 0,-1 1-1,1 0 1,0 0 0,-1 1 0,1-1-1,4 1 1,-7 0-1,0 0 0,0 0 0,-1 0 0,1 0 0,0 0 0,0 0 0,-1 1 0,1-1 0,0 0 0,-1 0 0,1 1 0,0-1 0,-1 0 0,1 1 0,-1-1 0,1 1 0,0-1 0,-1 1 0,1-1 0,-1 1 0,1-1 0,-1 1 0,0 0 0,1-1 0,-1 1 0,1 1 0,4 20 0,-4-14 0,6 48 12,-1 67 1,2 25-2,-5-125-9,1 1 1,1-1-1,1-1 1,11 29-1,-16-49-13,-1-1-4,0 1 0,1-1 1,-1 1-1,1-1 0,-1 1 1,1-1-1,0 0 0,0 1 0,-1-1 1,1 0-1,0 0 0,0 0 1,0 0-1,0 0 0,1 0 0,-1 0 1,0 0-1,0 0 0,0 0 1,1 0-1,-1-1 0,1 1 1,-1 0-1,3 0 0,15 0-1559</inkml:trace>
</inkml:ink>
</file>

<file path=ppt/ink/ink16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5"/>
    </inkml:context>
    <inkml:brush xml:id="br0">
      <inkml:brushProperty name="width" value="0.05" units="cm"/>
      <inkml:brushProperty name="height" value="0.05" units="cm"/>
      <inkml:brushProperty name="color" value="#FFFF00"/>
    </inkml:brush>
  </inkml:definitions>
  <inkml:trace contextRef="#ctx0" brushRef="#br0">4 316 32511,'0'-56'159,"0"49"-98,0 39-57,-4 719-4,6-733 0,0-38 0,-2-594 0,0 562 0,12-91 0,-10 127 0,1 0 0,1 1 0,0-1 0,1 1 0,1 1 0,0-1 0,1 1 0,1 0 0,0 0 0,12-14 0,-16 24 0,0-1 1,1 1-1,0 0 0,0 0 1,0 0-1,0 1 0,1 0 1,-1 0-1,1 0 1,11-3-1,-14 5-3,0 0 0,0 0 0,1 1 0,-1-1-1,0 1 1,1 0 0,-1 0 0,1 0 0,-1 0 0,0 0 0,1 1 0,-1-1 0,0 1 0,1 0 0,-1 0-1,0 1 1,0-1 0,0 0 0,0 1 0,0 0 0,5 4 0,-3-1-71,-1-1 0,-1 1 1,1 1-1,0-1 0,-1 1 0,0-1 0,-1 1 1,1 0-1,-1 0 0,2 7 0,3 21-4986,-5-8-3320,-1 15-9068,-1-39 16477</inkml:trace>
</inkml:ink>
</file>

<file path=ppt/ink/ink16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8"/>
    </inkml:context>
    <inkml:brush xml:id="br0">
      <inkml:brushProperty name="width" value="0.05" units="cm"/>
      <inkml:brushProperty name="height" value="0.05" units="cm"/>
      <inkml:brushProperty name="color" value="#FFFF00"/>
    </inkml:brush>
  </inkml:definitions>
  <inkml:trace contextRef="#ctx0" brushRef="#br0">256 284 31743,'0'0'23,"0"-1"1,0 1 0,0-1 0,0 1-1,0-1 1,0 1 0,-1 0 0,1-1-1,0 1 1,0 0 0,0-1 0,-1 1-1,1-1 1,0 1 0,0 0 0,-1-1 0,1 1-1,0 0 1,-1 0 0,1-1 0,0 1-1,-1 0 1,1 0 0,-1 0 0,1-1-1,0 1 1,-1 0 0,1 0 0,-1 0-1,1 0 1,-1 0 0,1 0 0,-1 0 0,-20 0-26,11 0 39,2 1-35,0 0-1,0 1 1,0-1 0,1 2 0,-1-1 0,1 1 0,-1 0 0,1 0 0,0 1 0,0 0 0,0 1 0,1-1 0,0 1 0,0 0 0,0 1 0,0-1 0,1 1 0,0 1 0,-8 12 0,4-6-1,0 1 1,1 0 0,1 1 0,0 0-1,1 0 1,1 1 0,0-1-1,2 1 1,-4 20 0,4-13 0,2 1 1,0 0 0,1 0-1,7 45 1,-6-64-3,0-1 0,0 0 1,1 0-1,0 0 0,0-1 0,0 1 0,0 0 1,1-1-1,-1 0 0,1 1 0,0-1 0,0 0 1,0 0-1,0 0 0,1-1 0,-1 1 0,1-1 1,0 0-1,-1 0 0,1 0 0,0-1 0,0 1 1,0-1-1,6 1 0,9 2 2,-1-1 1,1-1-1,1-1 1,21-2-1,-19 1-3,-16 0 2,0 0-1,0 0 1,0-1-1,0 0 1,0 0-1,0 0 1,0-1-1,0 0 1,0 0 0,-1 0-1,1-1 1,-1 0-1,1 0 1,-1 0-1,0-1 1,0 1-1,-1-1 1,1-1 0,-1 1-1,0-1 1,0 1-1,0-1 1,3-6-1,2-3-2,-1 0-1,0-1 1,-1 0-1,-1-1 1,0 1 0,-1-1-1,-1 0 1,4-31-1,-3-5-39,-4-78 1,0 0 8,-1 123 33,1 0 1,0 1 0,0-1 0,1 0 0,-1 1 0,1-1 0,1 1 0,4-11 0,-5 15-1,0-1 0,0 1 0,-1-1 1,2 1-1,-1 0 0,0 0 0,0 0 1,1 0-1,-1 0 0,1 0 0,-1 1 1,1-1-1,0 1 0,0 0 0,-1 0 0,1 0 1,0 0-1,0 0 0,0 0 0,0 1 1,5-1-1,-5 1 0,0-1 1,0 1-1,1 0 1,-1 0-1,0 0 1,0 0-1,1 0 1,-1 1-1,0-1 1,0 1-1,1 0 1,-1 0-1,0 0 1,0 0-1,0 1 1,0-1-1,-1 1 1,1 0-1,0 0 1,-1 0-1,1 0 1,-1 0-1,1 1 1,-1-1-1,0 1 1,0-1-1,0 1 1,-1 0-1,1 0 1,-1 0-1,3 6 1,3 7 1,0 0 0,-2 1 0,0 0 1,0 1-1,-2-1 0,2 25 0,-2 109 24,-4-90-6,-1-22-15,-1 1 0,-3 0-1,-11 43 1,12-50-8,5-32-13,0-4-26,18-192-10,-5 82 8,-12 91 39,16-124-100,-14 126 94,2 1 0,0 0 0,1 0 0,0 0 0,12-21-1,-15 35 20,0 0-1,0 1 0,1-1 1,-1 1-1,1 0 0,0 0 1,0 0-1,0 1 0,1 0 0,-1-1 1,1 1-1,0 1 0,0-1 1,0 1-1,0 0 0,8-2 1,-10 3-4,0 0 0,1 0 0,-1 1 0,1-1 1,-1 1-1,0 0 0,1 0 0,-1 0 0,1 1 1,-1-1-1,1 1 0,-1 0 0,0 0 0,1 0 1,-1 0-1,0 1 0,0-1 0,0 1 0,0 0 1,0-1-1,0 2 0,-1-1 0,1 0 0,-1 0 1,1 1-1,3 4 0,3 8 2,0 0 0,-1 0 1,-1 1-1,0 0 0,-1 0 1,-1 1-1,-1-1 0,0 1 0,3 32 1,-3 14 0,-5 86-1,0-134-2,1-4-4,-1-1 0,0 1 0,-1-1 0,0 0 0,0 1 0,-1-1 0,-7 15 0,10-25 0,0 0 0,0 0 0,0 0 0,0-1 0,0 1 0,0 0 0,-1 0 0,1 0 0,0 0 0,0 0 0,0 0 0,0 0 0,0-1 0,0 1 0,0 0 0,-1 0 0,1 0 0,0 0 0,0 0 0,0 0 0,0 0 0,0 0 0,-1 0 0,1 0 0,0 0 0,0 0 0,0 0 0,0 0 0,0 0 0,-1 0 0,1 0 0,0 0 0,0 0 0,0 0 0,0 0 0,0 0 0,-1 0 0,1 0 0,0 0 0,0 0 0,0 0 0,0 0 0,0 0 0,0 1 0,-1-1 0,1 0 0,0 0 0,0 0 0,0 0 0,0 0 0,0 0 0,0 1 0,0-1 0,-2-15 0,2-10-9,0-18-22,1 0 1,1 0 0,13-58-1,-11 82 18,32-111-146,-31 117 147,0 0 1,0 0-1,1 0 1,1 1-1,0 0 1,1 1 0,12-15-1,-17 24 21,0-1 1,0 0-1,0 1 1,1 0-1,-1 0 0,1 0 1,-1 0-1,1 0 1,0 1-1,0 0 0,5-2 1,-7 3-4,0-1 0,0 1 0,0 0 0,0 0 0,0 0 0,0 0 0,0 0 0,0 0 0,0 0 0,0 1 0,0-1 0,0 1 1,0-1-1,0 1 0,0 0 0,0 0 0,0 0 0,-1 0 0,1 0 0,0 0 0,-1 0 0,1 1 0,0-1 0,0 2 0,5 7-3,-1 1-1,-1-1 0,1 1 1,-2 0-1,0 1 0,0-1 1,-1 1-1,-1 0 1,3 20-1,2 113 9,-7 180 53,0-323-64,-1 0 1,1 0-1,0 0 0,0 0 0,0-1 1,1 1-1,-1 0 0,0 0 1,1 0-1,-1-1 0,1 1 1,-1 0-1,1 0 0,0-1 0,0 1 1,0-1-1,0 1 0,0-1 1,0 1-1,0-1 0,0 1 1,1-1-1,-1 0 0,1 0 1,1 1-1,2 0 1,-1-1 0,1 1 0,0-1 0,1-1 0,-1 1 0,0-1 0,10 0 0,-14 0-1,6 0 0,-1-1 0,1 1 0,0-1 0,0 0-1,-1 0 1,1-1 0,0 0 0,-1 0 0,0-1 0,1 0 0,-1 0 0,0 0 0,8-7 0,-6 4-3,-1-2 0,0 1 0,0-1 0,-1 0 0,1 0 1,-2 0-1,1-1 0,5-14 0,-1 1-1,-1-1 0,-1 0 0,-1 0 0,-1-1-1,5-48 1,-4-120-137,-7 170 115,0 13 26,1 3 8,-1-1 1,0 1-1,0 0 0,0-1 1,-1 1-1,0 0 1,0 0-1,-1-1 0,1 1 1,-1 0-1,-1 1 1,1-1-1,-5-7 1,7 13-8,0 0 1,0-1 0,-1 1-1,1 0 1,0-1 0,0 1 0,-1 0-1,1 0 1,0-1 0,-1 1-1,1 0 1,0 0 0,-1-1-1,1 1 1,0 0 0,-1 0 0,1 0-1,0 0 1,-1 0 0,1-1-1,-1 1 1,1 0 0,0 0 0,-1 0-1,1 0 1,-1 0 0,1 0-1,0 0 1,-1 0 0,1 1-1,-1-1 1,1 0 0,0 0 0,-1 0-1,1 0 1,0 0 0,-1 1-1,1-1 1,0 0 0,-1 0 0,1 1-1,0-1 1,-1 0 0,1 0-1,0 1 1,0-1 0,-1 0-1,1 1 1,0-1 0,-3 15-1,1 0 1,0 0-1,1 0 0,1 0 1,2 21-1,0 11 7,-2 256 8,0-291-16,0 0 0,1 0 0,1 0 0,-1 0 0,2-1 0,6 20 0,-7-27 0,0 0 0,0 0 0,0 0 0,0 0 0,1 0 0,-1 0 0,1-1 0,0 1 0,0-1 0,1 0 0,-1 0 0,0 0 0,1 0 0,0-1 0,0 0 0,0 1 0,0-1 0,0-1 0,0 1 0,7 1 0,-5-1 1,0-1-1,-1 0 1,1 0-1,0 0 1,-1-1-1,1 0 1,0 0 0,0 0-1,-1-1 1,1 0-1,0 0 1,-1 0-1,1-1 1,-1 0 0,0 0-1,1 0 1,-1-1-1,0 0 1,0 0-1,0 0 1,-1 0 0,1-1-1,-1 0 1,0 0-1,0 0 1,0 0-1,4-8 1,3-8-1,0 0 0,-2 0 0,0-1 0,-2 0 0,0-1 0,7-41 0,7-144 0,-14 110 0,-5 78 0,0-7 0,1 0 0,7-26 0,-9 47 0,1-1 0,-1 1 0,1 0 0,0 0 0,0 1 0,0-1 0,1 0 0,0 1 0,0-1 0,0 1 0,0 0 0,0 0 0,1 0 0,0 1 0,0-1 0,6-3 0,-8 5 0,1 1 0,-1 0 0,0 0 0,1 0 0,-1 0 0,1 1 0,-1-1 0,1 1 0,-1-1 0,1 1 0,-1 0 0,1 0 0,-1 0 0,1 1 0,-1-1 0,1 0 0,-1 1 0,1 0 0,-1-1 0,1 1 0,-1 0 0,0 0 0,0 0 0,1 1 0,-1-1 0,0 0 0,0 1 0,0 0 0,0-1 0,2 4 0,3 3 0,-1 0 1,0 1-1,0 0 1,-1 0-1,7 17 1,0 4 1,-1 0 1,-2 1 0,-1 0 0,-1 1 0,3 42-1,-5 161 11,-5-225-13,-1 0 0,0-1 0,-1 1 1,0 0-1,0 0 0,-1-1 0,0 1 0,-1-1 1,0 0-1,-1 0 0,1 0 0,-2-1 0,1 0 0,-1 0 1,-1 0-1,1-1 0,-1 0 0,-14 11 0,10-10-1,0 0 0,-1-1 0,0-1 0,0 0-1,0-1 1,-1 0 0,0-1 0,0 0 0,0-1-1,-1 0 1,1-1 0,-1-1 0,-14 0 0,9 0 0,-24-2-264,42 1 249,0-1 0,0 1 1,0 0-1,0-1 0,0 1 0,0 0 0,0-1 1,0 1-1,0-1 0,0 1 0,0-1 0,1 0 1,-1 1-1,0-1 0,0 0 0,1 0 0,-1 0 1,0 1-1,1-1 0,-1 0 0,1 0 0,-1 0 1,1 0-1,0 0 0,-1 0 0,1 0 0,0 0 1,0 0-1,-1 0 0,1 0 0,0 0 0,0-2 1,0 3 12,0-1 1,0 1 0,0-1 0,1 1 0,-1 0 0,0-1 0,0 1 0,0-1 0,0 1 0,0 0-1,1-1 1,-1 1 0,0 0 0,0-1 0,1 1 0,-1 0 0,0-1 0,1 1 0,-1 0-1,0-1 1,1 1 0,-1 0 0,0 0 0,1-1 0,-1 1 0,1 0 0,-1 0 0,0 0-1,1 0 1,-1 0 0,1 0 0,0-1 0,17 1-59,-11 0 53,40 1 55,0-3 0,0-1 1,0-3-1,62-15 0,-95 17-32,0 0-1,0-1 1,0-1-1,-1 0 1,1 0-1,-2-2 1,1 1-1,-1-2 1,0 0-1,-1 0 1,0-1-1,0 0 1,-1-1-1,-1 0 1,0-1 0,0 1-1,-1-2 1,8-15-1,-6 4-4,-2 1-1,0-1 1,-2 0-1,0-1 1,-2 0-1,2-27 1,-4-155 21,-4 106 167,8 105-179,5 8-16,0 2-1,-2-1 1,1 1 0,8 19 0,30 67 17,-47-98-19,11 26 6,-1 1 1,-2 0 0,0 0-1,-3 1 1,0 0 0,-1 0-1,0 49 1,-5-76-8,0 13 2,0 0-1,-1-1 1,0 1-1,-5 18 1,4-29-1,0 0-1,0 1 1,0-1-1,-1-1 1,1 1-1,-1 0 1,-1-1-1,1 1 1,0-1-1,-1 0 1,0 0-1,0 0 1,0-1-1,-10 7 1,5-5 0,0 0 0,-1 0 0,1 0 0,-1-1-1,0-1 1,-1 0 0,1 0 0,-14 1 0,-7-1 3,-45 0 0,74-3-4,1 0-1,-1 0 1,0 0-1,1 0 1,-1-1 0,0 1-1,1 0 1,-1-1-1,1 0 1,-1 1 0,1-1-1,-1 0 1,1 1 0,-1-1-1,1 0 1,0 0-1,-1 0 1,1 0 0,0 0-1,0-1 1,0 1-1,0 0 1,0-1 0,0 1-1,0 0 1,0-1-1,1 1 1,-2-3 0,1-1-8,-1-1 0,1 0 0,0 0 0,0 0 0,1 0 0,0-8 0,0 14 8,0 0-1,0-1 1,1 1-1,-1 0 0,0-1 1,0 1-1,0 0 1,0-1-1,1 1 1,-1 0-1,0 0 0,0-1 1,1 1-1,-1 0 1,0 0-1,0-1 1,1 1-1,-1 0 0,0 0 1,1 0-1,-1 0 1,0-1-1,1 1 1,-1 0-1,0 0 0,1 0 1,-1 0-1,0 0 1,1 0-1,-1 0 1,1 0-1,-1 0 0,0 0 1,1 0-1,-1 0 1,0 0-1,1 0 1,-1 1-1,0-1 0,1 0 1,3 0-3,362 3-64,-360-3 67,1 0 0,-1 0 0,1-1 0,-1 1 0,0-2 0,0 1 0,1-1 0,-1 0 0,0 0 0,8-4 0,-10 3 0,0 0 0,0-1 0,0 1 0,0-1 0,0 0 0,-1 0 0,1 0 0,-1-1 0,0 1 0,-1-1 0,1 1 0,3-11 0,0-1 2,-1 0 0,0-1 0,-2 0 0,0 0 1,1-24-1,-2-91 2,-3 75-5,2 32 6,-2 0-1,0-1 1,-1 1 0,-2 0-1,0 0 1,-2 1 0,-10-29-1,16 53-3,-1-1 0,1 1 0,0 0-1,-1 0 1,1-1 0,0 1 0,-1 0 0,1 0-1,0 0 1,-1 0 0,1-1 0,-1 1 0,1 0 0,0 0-1,-1 0 1,1 0 0,-1 0 0,1 0 0,0 0-1,-1 0 1,1 0 0,-1 0 0,1 0 0,-1 0-1,1 1 1,0-1 0,-1 0 0,1 0 0,0 0-1,-1 0 1,1 1 0,0-1 0,-1 0 0,1 0-1,0 1 1,-1-1 0,1 0 0,0 1 0,-1-1-1,1 0 1,0 1 0,0-1 0,0 0 0,-1 1-1,1-1 1,0 1 0,0-1 0,0 0 0,0 1-1,0-1 1,0 1 0,0-1 0,-5 24-1,2-1 0,1 0 0,1 1 0,3 45 0,0-12 3,-1-13 1,1-1 1,14 70 0,-11-88-5,1-1 0,2 0-1,0 0 1,1-1 0,25 43 0,-31-61 0,0 0 0,1-1 0,0 1 0,0-1 0,0 0 0,0 0 0,0 0 0,1 0 0,0-1 0,0 0 0,0 0 0,0 0 0,0 0 0,1-1 0,-1 0 0,1 0 0,-1-1 0,1 1 0,0-1 0,0 0 0,-1-1 0,1 0 0,0 0 0,0 0 0,0 0 0,0-1 0,8-2 0,-11 2 0,0 0 0,0 0 0,0 0 0,0 0 0,-1-1 0,1 0 0,0 1 0,-1-1 0,1 0 0,-1 0 0,0 0 0,0-1 0,0 1 0,0 0 0,0-1 0,0 0 0,0 1 0,-1-1 0,3-5 0,0-4 0,0 1 0,0-1 0,3-21 0,2-39 0,-3 0 0,-5-95 0,-2 87 0,1 65 0,0-1 0,-1 0 0,-1 1 0,-4-19 0,-2 12-7,3 19 0,1 14-8,3 266 27,2-243-11,0-6-1,2-1 0,10 53 0,-10-69 0,0 0 0,0 0 1,1-1-1,1 1 0,-1-1 0,2 0 1,-1 0-1,2 0 0,12 15 1,-15-21-1,1 0 0,-1-1 1,1 1-1,0-1 0,0 0 1,0-1-1,0 1 0,1-1 1,-1 0-1,1 0 0,-1-1 1,1 0-1,0 0 1,-1 0-1,1 0 0,0-1 1,0 0-1,0 0 0,-1-1 1,1 0-1,0 0 0,-1 0 1,1 0-1,0-1 0,-1 0 1,0 0-1,1-1 0,-1 1 1,0-1-1,0 0 1,-1-1-1,1 1 0,-1-1 1,1 0-1,-1 0 0,0 0 1,5-8-1,1-5-1,-1 0 0,-1-1-1,-1 1 1,0-2 0,-1 1 0,-1-1-1,-1 0 1,2-23 0,0-21-16,-4-73 1,-2 91 9,0 30 2,1 2 3,-1 1 1,-1-1-1,-2-14 1,3 26 0,0-1 0,0 0 0,-1 1 0,1-1 0,0 1 0,-1-1 0,0 1 0,1-1 0,-1 1 0,0-1 0,1 1 0,-1 0 0,0-1 0,0 1 0,0 0 0,0 0 0,0-1 0,-1 1 0,1 0 0,0 0 0,0 0 0,-1 1 0,1-1 0,0 0 0,-1 0 0,1 1 0,-1-1 0,1 1 0,-1-1 1,1 1-1,-4-1 0,4 2 0,-1-1 1,1 1 0,-1-1 0,1 1 0,-1 0 0,1-1 0,0 1 0,-1 0 0,1 0 0,0 0-1,-1 0 1,1 0 0,0 0 0,0 0 0,0 0 0,0 1 0,0-1 0,0 0 0,1 1-1,-1-1 1,0 0 0,1 1 0,-1-1 0,1 1 0,-1-1 0,1 1 0,-1 2 0,-7 47 0,8-48 0,-3 51 7,6 84-1,-2-127-6,0 1 1,1-1-1,0 0 0,1 0 0,0 0 0,1 0 0,0-1 0,1 1 0,0-1 1,1 0-1,0 0 0,7 8 0,-8-11 1,1-1 0,0-1-1,0 1 1,0-1 0,1 0 0,-1-1 0,1 0-1,0 0 1,0 0 0,1 0 0,-1-1 0,1-1-1,0 1 1,-1-1 0,1-1 0,0 1-1,12-1 1,-5 0 0,59 1 12,-67-3-11,0 1 0,-1-1 0,1-1 0,0 1 0,-1-1 0,1 0 0,-1-1 0,11-4 0,-8 0-1,0 0-1,0 0 0,0-1 0,-1 0 1,0-1-1,-1 0 0,0 0 0,-1 0 1,1-1-1,-2 0 0,1 0 0,-1-1 1,3-11-1,0-2-3,-1 1 0,-1-1 0,-1 0 1,-1 0-1,0-31 0,-3 35 0,0-70-26,-1 80 27,-1 1 0,0 0-1,-1-1 1,0 1 0,0 0-1,-8-18 1,9 25 2,0 0 0,0 0 0,0 0 1,0 0-1,-1 0 0,1 1 0,0-1 0,-1 0 1,0 1-1,1-1 0,-1 1 0,0-1 0,0 1 1,0 0-1,0-1 0,0 1 0,0 0 0,0 1 1,0-1-1,0 0 0,0 0 0,0 1 0,-1 0 1,1-1-1,-4 1 0,3 0 1,1 1-1,-1-1 1,1 1-1,-1 0 1,1 0 0,0 0-1,-1 0 1,1 0-1,0 1 1,0-1 0,-1 0-1,1 1 1,0 0-1,1-1 1,-1 1-1,0 0 1,0 0 0,1 0-1,-1 0 1,1 1-1,0-1 1,-2 4 0,-5 14 4,1 0 1,1 1-1,0-1 1,2 1-1,0 0 1,0 23 0,1 5 21,7 80 0,-3-117-24,1 0 0,0 0-1,1 0 1,0 0 0,1 0 0,0-1 0,1 1-1,0-1 1,7 10 0,-9-15-2,1-1 0,-1 0 0,1 0 0,0-1 0,1 1 0,-1-1 0,1 0 0,0 0 0,0-1 0,0 1 0,0-1 0,1 0 0,-1 0 0,1-1 0,0 0 0,0 0 0,0 0 0,0-1 0,10 2 0,-6-2 0,40 1-14,-46-2 1,-1 0 0,0-1 0,0 1 0,1-1 0,-1 1 0,0-1 0,0 0 0,0 0 0,0-1 0,0 1 0,0-1 0,5-3 0,-3 0-79,-1-1-1,1 0 1,-1 0 0,5-11 0</inkml:trace>
</inkml:ink>
</file>

<file path=ppt/ink/ink16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9"/>
    </inkml:context>
    <inkml:brush xml:id="br0">
      <inkml:brushProperty name="width" value="0.05" units="cm"/>
      <inkml:brushProperty name="height" value="0.05" units="cm"/>
      <inkml:brushProperty name="color" value="#FFFF00"/>
    </inkml:brush>
  </inkml:definitions>
  <inkml:trace contextRef="#ctx0" brushRef="#br0">184 1 31294,'-17'0'342,"6"-1"-191,0 1 0,0 1 0,0 0 0,-14 3 0,22-3-142,-1 0-1,1 0 1,-1 1 0,1-1 0,0 1 0,0 0-1,-1 0 1,1 0 0,0 0 0,1 1-1,-1-1 1,0 1 0,1 0 0,-1 0 0,1 0-1,-4 6 1,3 0-5,-1 0 0,1 0 0,1 1 0,0-1 0,0 1 0,1-1 0,0 1 0,0 0 0,1 0 0,2 10 0,-2 1 3,1-12-4,0 1 0,0 0 0,1-1 0,0 1-1,1-1 1,0 1 0,1-1 0,-1 0 0,2-1 0,-1 1 0,1-1 0,1 0 0,0 0 0,0 0 0,0-1-1,1 0 1,0 0 0,0 0 0,1-1 0,0 0 0,0-1 0,0 0 0,1 0 0,-1-1 0,1 0 0,0 0 0,1-1-1,-1 0 1,1-1 0,-1 0 0,1-1 0,12 1 0,-13-1 0,1-1 1,-1 0-1,0 0 0,1-1 1,15-4-1,-22 4-2,0 0-1,-1 0 1,1-1-1,0 1 1,0-1-1,-1 0 1,1 0 0,-1 0-1,1 0 1,-1 0-1,0 0 1,0-1-1,0 1 1,0-1 0,0 1-1,0-1 1,-1 0-1,1 0 1,-1 0-1,1-4 1,2-3-1,-1-1 0,-1 1 0,0-1 0,-1 1 0,0-1 0,0 0 0,-1 0 0,-1 1 0,0-1 0,0 0 0,-1 1 0,0-1 0,-1 1 0,0 0 0,-8-18 0,7 21 0,1-1 0,-2 1 0,1 0 0,-1 0 0,0 1 0,0 0 0,-1-1 0,0 2 0,0-1 0,0 1 0,-1 0 0,0 0 0,0 1 0,0-1 0,0 2 0,-1-1 0,1 1 0,-1 0 0,0 1 0,-15-3 0,13 3-13,0 1 0,1 0 1,-1 0-1,0 1 0,0 0 0,1 1 0,-1 0 1,0 1-1,1 0 0,-1 1 0,1-1 0,0 2 0,0-1 1,-12 8-1,-31 27-403</inkml:trace>
</inkml:ink>
</file>

<file path=ppt/ink/ink16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9"/>
    </inkml:context>
    <inkml:brush xml:id="br0">
      <inkml:brushProperty name="width" value="0.05" units="cm"/>
      <inkml:brushProperty name="height" value="0.05" units="cm"/>
      <inkml:brushProperty name="color" value="#FFFF00"/>
    </inkml:brush>
  </inkml:definitions>
  <inkml:trace contextRef="#ctx0" brushRef="#br0">218 63 32175,'-2'-6'56,"0"1"1,0-1-1,0 1 0,-1 0 1,0 0-1,-3-5 1,4 9-49,1-1-1,-1 0 1,1 1 0,-1-1 0,0 1 0,0 0 0,0-1 0,0 1-1,0 0 1,0 0 0,0 0 0,0 0 0,0 1 0,0-1 0,-1 0-1,1 1 1,0 0 0,-3-1 0,-1 1-7,0-1-1,1 1 1,-1 1-1,1-1 1,-1 1-1,0 0 1,1 0 0,-1 0-1,1 1 1,0 0-1,-1 0 1,1 0-1,0 1 1,0 0 0,0 0-1,1 0 1,-1 0-1,1 1 1,0 0-1,0 0 1,0 0 0,0 0-1,1 0 1,-1 1-1,1 0 1,0 0-1,-2 6 1,0-2-1,2 0 0,-1 1 0,1-1 0,1 0 0,0 1 0,0-1 0,1 1 0,0 0 0,0 0 0,1-1 0,1 1 0,1 10 0,-2-17 0,0 0 0,1-1 0,0 1 0,-1 0 0,1 0 0,0-1 0,0 1 0,0-1 0,1 1 0,-1-1 0,1 1 0,-1-1 0,1 0 0,0 0 0,0 0 0,0 0 0,0 0 0,0 0 0,0 0 0,1-1 0,-1 1 0,0-1 0,1 1 0,0-1 0,-1 0 0,1 0 0,5 1 0,5 1 0,1-1 1,0-1-1,-1 0 1,22-1 0,-17 0 1,-12 0 0,0 0 0,0-1 0,0 1 0,0-1 0,-1-1 0,1 1 0,0-1 0,0 0 0,-1 0 0,1-1 0,-1 1 0,1-1 0,5-5 0,-7 5-2,-1 0 0,1-1 0,-1 1 0,0-1 0,0 0 0,0 0 0,-1 0 0,1 0 0,-1 0 0,0-1 0,0 1-1,-1-1 1,1 1 0,-1-1 0,0 0 0,0 1 0,0-6 0,0 4 0,-1-1 0,0 1 0,1 0 0,-2 0 0,1 0 0,-1 0 0,0-1 0,0 1 0,-3-8 0,2 12 0,1-1 0,-1 1 0,1 0 0,-1 0-1,0-1 1,1 1 0,-1 1 0,0-1-1,0 0 1,-1 0 0,1 1 0,0-1-1,0 1 1,-1 0 0,1-1 0,-1 1-1,1 0 1,-1 1 0,0-1 0,1 0-1,-1 1 1,0 0 0,-3-1 0,-2 0-29,0 0 0,0 0 0,1 1 0,-1 0 0,0 1 0,0-1 0,0 2 0,0-1 0,1 1 0,-1 0 0,0 0 0,1 1 0,0 0 0,-13 8 0,-25 20-1228</inkml:trace>
</inkml:ink>
</file>

<file path=ppt/ink/ink16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13"/>
    </inkml:context>
    <inkml:brush xml:id="br0">
      <inkml:brushProperty name="width" value="0.05" units="cm"/>
      <inkml:brushProperty name="height" value="0.05" units="cm"/>
      <inkml:brushProperty name="color" value="#FFFF00"/>
    </inkml:brush>
  </inkml:definitions>
  <inkml:trace contextRef="#ctx0" brushRef="#br0">38 323 31454,'4'-36'633,"1"-63"-1,-5 99-613,0 5 5,5 270-19,-5 215-5,-22-330 0,10-94 0,14-124 0,-3 12 0,62-437 0,-45 385 0,-5 29 5,-3 9-15,3 0 1,2 0 0,32-88 0,-43 144 9,0 0 0,0 0 0,1 0 0,-1 0 0,1 0 0,0 0 0,-1 1 0,2-1 0,-1 1 0,0 0 0,5-3 0,-6 5 0,-1 0 0,1 0 0,0 0 0,0 0 0,0 0 0,0 1 0,0-1 0,0 0 0,0 1 0,1 0 0,-1-1 0,0 1 0,0 0 0,0 0 0,0 0 0,0 1 0,0-1 0,0 0 0,1 1 0,-1 0 0,0-1 0,0 1 0,0 0 0,-1 0 0,1 0 0,3 2 0,4 6 0,0 0 0,-1 0 0,0 1 0,-1 0 0,0 0 0,0 1 0,-1 0 0,7 18 0,7 16 0,-2 1 0,-2 0 0,-2 2 0,14 83 0,-20-66 0,-2 1 0,-3 0 0,-7 70 0,4-125 0,-2-1 0,1 0 0,-1 1-1,-1-1 1,0 0 0,-1 0 0,1-1 0,-2 1 0,1-1 0,-2 0-1,1 0 1,-10 12 0,5-10 1,-1 0-1,0-1 1,0 0-1,-1-1 1,0 0 0,0-1-1,-26 13 1,0-6-7,0-1 0,0-2 0,-2-1 1,1-2-1,-58 5 0,245 17-55,-69-23 67,91-3 1,-159-5-7,0-1 0,0 0 0,-1-1 0,1 0 0,0 0 0,0-1 0,-1-1 0,0 0 0,0 0 0,0-1 0,0 0 0,-1-1 0,12-8 0,-10 5 0,0-1 0,-1 0 0,0-1 0,-1 0 0,0-1 0,0 1 0,-1-2 0,-1 1 0,10-23 0,-5 3-7,-2 1 0,-1-2 1,-1 1-1,-2-1 0,3-42 0,-2-169-175,-8 180 111,2 57 76,-1 1-1,0 0 0,0 0 1,-1 0-1,0 0 0,0 0 0,0 0 1,-1 0-1,0 0 0,0 0 0,0 1 1,-1-1-1,0 1 0,-5-10 1,8 15-4,-1 0 1,1 0-1,0-1 1,0 1 0,0 0-1,0-1 1,0 1-1,0 0 1,0 0 0,-1-1-1,1 1 1,0 0 0,0 0-1,0-1 1,0 1-1,-1 0 1,1 0 0,0 0-1,0 0 1,-1-1-1,1 1 1,0 0 0,0 0-1,-1 0 1,1 0 0,0 0-1,-1 0 1,1 0-1,0 0 1,0-1 0,-1 1-1,1 0 1,0 0-1,-1 0 1,1 0 0,0 1-1,0-1 1,-1 0 0,1 0-1,0 0 1,0 0-1,-1 0 1,1 0 0,0 0-1,-1 0 1,1 1 0,0-1-1,0 0 1,0 0-1,-1 0 1,1 1 0,0-1-1,0 0 1,0 0-1,-1 0 1,1 1 0,0-1-1,0 0 1,0 0 0,0 1-1,0-1 1,-4 21-1,4-21-1,-5 69 19,2-1 0,4 1 1,3 0-1,16 83 0,-19-146-19,6 29 0,12 38 0,-17-65 0,1 0 0,0 0 0,1 0 0,0 0 0,0-1 0,0 0 0,1 0 0,1 0 0,-1 0 0,8 7 0,-9-11 0,0-1 0,0 0 1,-1 1-1,1-1 0,1-1 1,-1 1-1,0 0 0,0-1 0,1 0 1,-1 0-1,1-1 0,-1 1 0,1-1 1,-1 0-1,1 0 0,-1 0 0,0-1 1,10-1-1,-8 0 1,-1 1 0,1-1-1,0 0 1,0-1 0,-1 1 0,1-1 0,-1 0 0,0 0 0,0-1-1,0 0 1,-1 0 0,9-8 0,-2-3-1,-1-1 0,0 0 0,-1 0 0,-1 0 0,-1-1 0,0 0 0,4-20 0,23-132-21,-2 9-19,-30 152 38,1 1 1,-1-1 0,1 1 0,1 0 0,-1 0 0,1 0-1,7-8 1,-9 12 1,1 1-1,-1-1 1,1 1-1,0 0 1,0 0-1,0 0 1,0 0-1,0 0 1,0 1-1,0-1 1,1 1-1,-1 0 1,0 0-1,1 0 0,0 0 1,-1 1-1,5-1 1,5 0 2,-1 0 0,1 1 0,17 3 0,-25-3-1,-1 1 0,0 0-1,1 1 1,-1-1 0,0 1 0,0 0-1,0 0 1,0 0 0,0 0 0,-1 1-1,1 0 1,-1 0 0,6 5 0,0 4 3,0 0 0,0 0 0,-1 1 0,-1 0 0,0 1 0,-1-1 0,0 1 0,-1 1 0,-1-1 0,4 20 0,-2 2 1,-2 1-1,-1 0 0,-2 42 0,-2-66-3,0-1 0,-2 1 0,1-1 0,-1 0 0,-1 0 0,0 0 0,-1 0 0,0 0 0,-1-1 0,0 0 0,-1 0 0,0-1 0,-1 0 0,-16 17 0,11-14 1,0 0-1,-1-1 1,-1-1 0,0-1 0,0 0-1,-1 0 1,0-2 0,-1 0-1,-29 9 1,38-14-2,-1-2 1,0 1-1,0-1 0,0-1 0,-11 0 1,14 0 0,5 0-1,0 0 0,-1 0 0,1-1 1,-1 1-1,1 0 0,0-1 1,-1 1-1,1-1 0,0 0 0,-1 1 1,1-1-1,0 0 0,0 0 1,0 0-1,0 0 0,0 0 0,0 0 1,0 0-1,0 0 0,0 0 0,0-1 1,1 1-1,-1 0 0,0 0 1,1-1-1,-1 1 0,1 0 0,-1-4 1,-7-46 4,8 44-5,-1-309-21,1 310 18,6-52-16,-5 56 18,-1-1 1,1 0 0,0 0 0,-1 1-1,1-1 1,0 1 0,1-1-1,-1 1 1,0-1 0,1 1 0,-1 0-1,1-1 1,0 1 0,0 0 0,0 0-1,4-3 1,-5 5 0,0-1 0,0 1 0,0-1 0,0 1 0,0-1 0,0 1 0,0 0 0,1 0 0,-1 0 0,0 0 0,0 0 0,0 0 0,0 0 0,0 0 0,1 0 0,-1 0 0,0 1 0,0-1 0,0 0 0,0 1 0,0-1 0,0 1 0,2 0 0,20 21 0,60 105 0,6 10 0,-78-123 0,0-1 0,1 0 0,1 0 0,0-1 0,0-1 0,1 0 0,17 9 0,-22-15 1,1-1 0,0 0 0,0-1 0,0 0 0,0-1 0,1 0 0,-1 0 0,1-1 0,-1 0-1,1-1 1,-1 0 0,1-1 0,12-2 0,-19 2-1,0-1 1,-1 0-1,1 0 0,0 0 0,-1 0 0,1 0 0,-1-1 1,0 0-1,0 0 0,0 1 0,0-2 0,0 1 0,0 0 1,-1-1-1,0 1 0,0-1 0,0 1 0,0-1 0,0 0 1,-1 0-1,0 0 0,1-5 0,5-14 4,-2 0 0,4-36 0,-9 57-4,12-350 29,-13 307-10,8 907 0,-7-828-19,-2 1 0,-1-1 0,-2 0 0,-15 54 0,17-136 0,8-43 0,19-111 0,-10 100 0,0-13 1,-2 2-18,50-202 1,-59 303 14,1 1 1,0 0-1,1 0 0,0 0 0,0 0 1,15-18-1,-18 26 2,0 1 0,0-1 0,0 1-1,0 0 1,1 0 0,-1 0 0,1 0 0,-1 1 0,1-1 0,0 1 0,0-1-1,0 1 1,0 0 0,0 0 0,0 0 0,0 0 0,0 1 0,0 0-1,0-1 1,0 1 0,0 0 0,0 0 0,1 0 0,-1 1 0,0-1 0,0 1-1,0 0 1,0 0 0,4 2 0,-2 0 0,0 0 0,-1 0 0,0 1 0,0 0 0,0 0 0,0 0 0,0 0 0,-1 0 0,0 1 0,0-1 0,0 1 0,0 0 0,-1 0 0,2 7 0,0-5 0,4 10 1,-1 1 1,-1 1-1,0-1 0,-2 1 1,4 25-1,-4 2 3,-1 49 0,-3-83-4,0 0 0,-1 0 0,0-1 0,-1 1 0,-1 0 0,0-1 0,0 1 0,-10 20 0,8-24 0,0 1 0,-1-1 0,0 0 0,0 0 0,-1 0 0,0-1 0,0 0 0,-1-1 0,0 1 0,-15 8 0,10-8 1,1 0 0,-1-1-1,0-1 1,0 0 0,0-1 0,-25 5 0,7-5-25,0-1-1,-31-2 1,62-1 18,1-1 0,-1 1 0,0-1 0,1 1-1,-1-1 1,1 0 0,-1 1 0,0-1 0,1 1-1,0 0 1,-1-1 0,1 1 0,-1-1 0,1 1-1,-1 0 1,1-1 0,0 1 0,-1 0 0,1 0-1,-1 0 1,1-1 0,0 1 0,-1 0 0,1 0-1,0 0 1,0 0 0,0 0 0,46-2-9,-4 0 26,-1-1 0,1-2 0,53-14 0,-83 16-2,-1-1 0,0 0 0,0-1 0,-1-1 0,1 0 0,-1 0 0,0-1 0,-1-1 0,1 0 0,-2 0 0,1-1 0,-1 0 0,0 0 0,-1-1 0,12-18 0,-5 0-6,-2-1-1,0 0 1,-2 0 0,-1-1-1,-1 0 1,-2-1-1,6-53 1,-2-224-7,-11 246 6,1 20-2,0 25 1,-1-1 0,0 1 0,-1 0 0,-6-29 0,-5 27 28,12 19-29,0-1 1,-1 1-1,1 0 0,0 0 0,-1-1 1,1 1-1,-1 0 0,1 0 1,0 0-1,-1 0 0,1-1 0,-1 1 1,1 0-1,-1 0 0,1 0 1,-1 0-1,1 0 0,-1 0 1,1 0-1,-1 0 0,1 0 0,0 0 1,-1 1-1,1-1 0,-1 0 1,1 0-1,-1 0 0,1 0 0,0 1 1,-1-1-1,1 0 0,-1 0 1,1 1-1,0-1 0,-1 0 1,1 1-1,0-1 0,0 1 0,-1-1 1,1 0-1,0 1 0,0-1 1,-1 1-1,1-1 0,0 0 0,0 1 1,0 0-1,-4 10 0,0 0 0,1 1 0,1-1 0,0 1 0,0 0 0,1 16 0,0-15 0,-4 212 0,5-154 3,1-17 0,2 0-1,15 76 1,-12-99-2,2-1 0,0-1 0,2 1-1,2-1 1,25 47 0,-30-65-1,1 0 0,0-1 0,1 0 0,-1-1 0,2 0 1,-1 0-1,1-1 0,1 0 0,0-1 0,0 0 0,0-1 0,1 0 0,-1 0 0,1-2 0,1 1 1,-1-2-1,1 1 0,-1-2 0,1 0 0,0 0 0,0-1 0,0-1 0,0 0 0,0-1 0,0 0 1,16-4-1,-23 3 0,0-1 1,1 0 0,-2 0 0,1 0-1,0 0 1,-1-1 0,1 0-1,-1-1 1,0 1 0,0-1 0,-1 0-1,1 0 1,-1 0 0,0 0 0,-1-1-1,1 0 1,-1 0 0,3-6-1,1-6-2,-1 1 0,0-1 0,-1 0-1,-1 0 1,3-25 0,-2-3-7,-2-79 1,-3 111 6,-1 0 0,-1 0 0,0 0 0,-1 0 0,0 0 0,-1 1-1,-1-1 1,0 1 0,-12-21 0,14 29 2,1 1-1,-1 0 1,0 1-1,0-1 1,-1 1-1,1-1 1,-1 1-1,0 0 0,0 0 1,0 0-1,0 1 1,0 0-1,0-1 1,-1 1-1,1 1 1,-1-1-1,0 1 1,1 0-1,-1 0 1,0 0-1,0 0 1,1 1-1,-1 0 0,-7 1 1,10-1 0,-1 0 0,0 0 0,0 0 0,0 1 0,1 0 0,-1-1 0,0 1 0,1 0 0,-1 0 0,1 0 0,-1 1 0,1-1 0,-1 1 0,1-1 0,0 1 0,-4 3 0,3 0 0,-1-1 0,1 1 0,-1-1 0,1 1 0,1 0 0,-1 0 0,-3 11 0,0 3 0,2 0 0,0 1 0,-3 37 0,4-17 0,2 0 0,4 60 0,-2-88 0,1 0 0,0-1 0,1 1 0,0-1 0,1 1 0,0-1 0,0 0 0,2-1 0,-1 1 0,1-1 0,1 0 0,-1-1 0,10 10 0,-11-14 1,0-1-1,1 0 1,0 0 0,0 0-1,0-1 1,0 0 0,1 0-1,-1 0 1,1-1 0,0 0-1,0 0 1,0-1 0,0 0-1,0 0 1,0 0 0,0-1-1,0 0 1,0-1 0,9-1-1,-12 1 0,0 0 1,0 0-1,0-1 0,0 1 0,0-1 0,-1 0 0,1 0 0,-1-1 1,1 1-1,-1-1 0,0 1 0,1-1 0,-2 0 0,1 0 0,0-1 1,0 1-1,-1 0 0,0-1 0,0 0 0,0 1 0,0-1 0,2-7 1,3-8-2,-1 0 1,0 0 0,3-27 0,-1-9-1,-2 0 1,-2-106-1,-4 131 0,-13 202-15,11-117 18,0-8-1,4 49-1,-1-83 0,1 1 0,0-1 0,1 0 0,0 0 0,1 0 0,1 0 0,0 0 0,9 15 0,-12-24 0,1 0 1,0 0-1,1-1 1,-1 1-1,1-1 1,-1 1-1,1-1 1,0 0-1,0 0 0,1-1 1,-1 1-1,0-1 1,1 0-1,0 0 1,-1-1-1,1 1 1,0-1-1,0 0 0,0 0 1,0-1-1,0 0 1,0 1-1,0-2 1,-1 1-1,1 0 1,0-1-1,0 0 0,0 0 1,0-1-1,0 1 1,-1-1-1,1 0 1,-1 0-1,1-1 1,-1 1-1,0-1 0,0 0 1,0 0-1,0 0 1,-1-1-1,6-5 1,1-5 0,-1 0 1,0-1-1,-1 0 1,-1-1 0,0 0-1,-1 0 1,0 0-1,3-19 1,1-17 4,6-68 0,-8-102-3,-10 203-3,2 19 0,0 0 0,0-1 0,0 1 0,0 0 0,0 0 0,0 0 0,0 0 0,0 0 0,0 0 0,0 0 0,0 0 0,0 0 0,0-1 0,0 1 0,0 0 0,-1 0 0,1 0 0,0 0 0,0 0 0,0 0 0,0 0 0,0 0 0,0 0 0,0 0 0,0 0 0,0 0 0,0 0 0,-1 0 0,1 0 0,0 0 0,0 0 0,0 0 0,0 0 0,0 0 0,0 0 0,0 0 0,0 0 0,0 0 0,-1 0 0,1 0 0,0 0 0,0 0 0,0 0 0,0 0 0,0 0 0,0 0 0,0 0 0,0 0 0,0 0 0,-1 0 0,1 0 0,0 0 0,0 0 0,0 0 0,0 0 0,0 0 0,0 1 0,-8 13 0,8-13 0,-8 24 0,1 0 0,2 1 0,0 0 0,-2 51 0,7 116 0,1-164 0,-1-18 0,0-1 0,2 1 0,-1 0 0,1-1 0,1 1 0,0-1 0,0 0 0,6 11 0,-7-17 0,0 0 0,0-1 0,0 1 0,1-1 0,-1 0 0,1 1 0,0-1 0,0-1 0,0 1 0,0 0 0,1-1 0,-1 1 0,1-1 0,-1 0 0,1 0 0,0-1 0,0 1 0,0-1 0,0 1 0,0-1 0,0-1 0,0 1 0,6 0 0,-5-1 0,1 1 0,-1-1 0,1 0 0,-1-1 0,1 1 0,0-1 0,-1 0 0,1-1 0,-1 1 0,0-1 0,0 0 0,10-6 0,-10 4 0,0 0 0,0-1 0,0 0 0,-1 0 0,0 0 0,0-1 0,0 1 0,-1-1 0,0 0 0,5-11 0,1-4 1,-1-2-1,-1 1 1,-1-1 0,6-44-1,-2-97 9,-1 22 0,-7 170 18,-2-23-27,-4 278 0,-1-190 0,-19 99 0,10-112 0,-104 497 0,71-415 0,40-143 0,0 0 0,-2 0 0,-1-1 0,0 0 0,-1-1 0,-15 18 0,20-28 0,-1-1 0,1 0 0,-2-1 0,1 0 0,0 0 0,-1 0 0,0-1 0,0 0 0,-1-1 0,1 0 0,-1 0 0,1-1 0,-1 0 0,0 0 0,0-1 0,-14 0 0,10 0 0,-1-1 0,1-1 0,-1-1 0,1 0 0,-1 0 0,1-1 0,0-1 0,0 0 0,1-1 0,-15-8 0,17 8 0,1-1 0,0-1 0,0 1 0,1-2 0,-1 1 0,2-1 0,-1 0 0,1-1 0,1 1 0,-1-1 0,1-1 0,1 1 1,0-1-1,0 0 0,-6-20 0,6 8-4,0 0 0,1 0 0,2 0 0,0 0 0,1 0 0,4-41 0,-1 47 3,1 0 0,1 0 1,0 0-1,1 1 0,1 0 0,0 0 0,1 0 0,0 1 0,2 0 0,-1 1 0,2-1 0,0 2 0,0-1 0,1 2 1,20-18-1,11-5-1,1 3 0,1 1 1,71-35-1,3 1 3,281-154 8,-21-23-3,-343 216-7,-2-1 1,0-1-1,45-51 0,-70 69 9,-1 0 0,-1 0-1,0-1 1,0 0-1,6-16 1,-10 21-71,-1 1-1,1 0 1,-1-1 0,0 1 0,0-1-1,-1 1 1,0-1 0,1 1 0,-1-1-1,-1 0 1,1 1 0,-1-1 0,1 1-1,-1-1 1,-1 1 0,-1-5 0,0 3-561,-1 0 1,0 0 0,0 1 0,-1-1 0,-4-4 0,8 10 592</inkml:trace>
</inkml:ink>
</file>

<file path=ppt/ink/ink16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13"/>
    </inkml:context>
    <inkml:brush xml:id="br0">
      <inkml:brushProperty name="width" value="0.05" units="cm"/>
      <inkml:brushProperty name="height" value="0.05" units="cm"/>
      <inkml:brushProperty name="color" value="#FFFF00"/>
    </inkml:brush>
  </inkml:definitions>
  <inkml:trace contextRef="#ctx0" brushRef="#br0">123 23 31951,'-7'-2'29,"0"1"1,1-1-1,-1 1 1,0 0 0,0 1-1,0 0 1,-1 0-1,1 0 1,-9 2 0,14-1-27,0 0 0,-1 0 0,1 0 0,0 0 0,0 0 0,0 0 1,0 1-1,0-1 0,0 1 0,0-1 0,0 1 0,1 0 0,-1 0 1,0 0-1,1 0 0,0 0 0,-1 0 0,1 0 0,0 0 0,0 1 0,0-1 1,0 0-1,1 1 0,-1-1 0,1 0 0,-1 1 0,1-1 0,0 4 0,-1 4 15,0 0-1,0 0 1,1 0-1,1-1 0,0 1 1,0 0-1,3 10 1,-3-16-15,1 0 1,-1-1 0,1 1-1,0-1 1,0 0 0,0 0-1,0 1 1,1-1 0,-1-1-1,1 1 1,0 0 0,0-1-1,0 1 1,0-1 0,0 0-1,0 0 1,1 0 0,-1 0-1,1-1 1,6 3 0,-2-2 4,0 1-1,0-1 1,0-1 0,0 0 0,1 0 0,-1 0 0,0-1 0,1 0 0,-1-1 0,0 0 0,0 0 0,0-1 0,10-3 0,-13 4-6,-1-1 0,0 0 1,1 0-1,-1-1 0,0 1 0,0-1 1,-1 0-1,1 0 0,-1 0 0,1 0 1,-1-1-1,0 1 0,0-1 1,0 0-1,-1 0 0,1 0 0,-1 0 1,0 0-1,0-1 0,-1 1 1,1-1-1,-1 1 0,0-1 0,0-5 1,0 4-2,0-1 0,0 1 0,-1 0 1,0 0-1,0-1 0,-1 1 0,0 0 1,0 0-1,0-1 0,-4-9 0,3 13-1,0 0 0,0 0 0,0 0 0,0 0 0,0 0 0,-1 0 0,1 1 0,-1-1 0,0 1 0,0 0 0,0 0 0,0 0 0,0 0 0,0 0 0,0 1 0,0 0 0,-1-1 0,1 1 0,-7-1 0,1 0-9,0 0 1,-1 1-1,1 0 1,0 0-1,-1 1 0,1 0 1,-1 1-1,1 0 0,0 0 1,-1 1-1,1 0 1,-12 5-1,-19 19-295</inkml:trace>
</inkml:ink>
</file>

<file path=ppt/ink/ink16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19"/>
    </inkml:context>
    <inkml:brush xml:id="br0">
      <inkml:brushProperty name="width" value="0.05" units="cm"/>
      <inkml:brushProperty name="height" value="0.05" units="cm"/>
      <inkml:brushProperty name="color" value="#FFFFFF"/>
    </inkml:brush>
  </inkml:definitions>
  <inkml:trace contextRef="#ctx0" brushRef="#br0">160 1058 31711,'-12'3'48,"0"0"0,0 0 0,0 2 0,1-1 0,0 1 0,-12 8 0,9-6 50,-1 0-1,-23 8 1,82-66 262,177-207-357,-19 20-3,-162 196 0,2 2 0,2 2 0,67-45 0,74-23 0,27-19 0,-210 124 0,1-1 0,-1 0 0,1 1 0,-1-1 0,0 0 0,0-1 0,0 1 0,0 0 0,0 0 0,0-1 0,-1 1 0,1-1 0,-1 0 0,1 1 0,-1-1 0,0 0 0,0 0 0,-1 0 0,1 0 0,0 0 0,-1 0 0,0 0 0,0 0 0,0 0 0,0-5 0,-1 7 0,1 0 0,0 0 0,0 0 0,-1 1 0,1-1 0,0 0 0,-1 0 0,1 0 0,-1 1 0,1-1 0,-1 0 0,1 0 0,-1 1 0,0-1 0,1 0 0,-1 1 0,0-1 0,0 1 0,1-1 0,-1 1 0,0-1 0,0 1 0,0 0 0,1-1 0,-1 1 0,0 0 0,0 0 0,0 0 0,0-1 0,0 1 0,-1 0 0,-34-1 0,28 1 0,-12 1 0,0-1 0,-1-2 0,1 0 0,0-1 0,0 0 0,1-2 0,-1-1 0,-23-9 0,37 12 0,-1 1 0,0-1 0,1 1 0,-1 1 0,0-1 0,-14 0 0,15 2 0,4-2-3,7 1-7,32 2 13,-1 1 1,55 10 0,-72-8-4,0 1 0,0 1 1,0 0-1,-1 1 0,0 1 1,27 16-1,-41-20 0,1 0 1,-1 1-1,0-1 1,0 1-1,-1-1 1,1 1-1,-1 0 1,0 1-1,0-1 1,-1 0-1,1 1 0,-1 0 1,-1-1-1,1 1 1,-1 0-1,0 0 1,0 0-1,0 0 1,-1 0-1,0 0 1,0 0-1,-1 0 1,0 0-1,0-1 0,0 1 1,-1 0-1,0 0 1,-4 9-1,-6 5-4,-2-1 0,0 0 0,-1-1 0,-1 0 0,-30 24 0,13-19-129</inkml:trace>
</inkml:ink>
</file>

<file path=ppt/ink/ink16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25"/>
    </inkml:context>
    <inkml:brush xml:id="br0">
      <inkml:brushProperty name="width" value="0.05" units="cm"/>
      <inkml:brushProperty name="height" value="0.05" units="cm"/>
      <inkml:brushProperty name="color" value="#FFFFFF"/>
    </inkml:brush>
  </inkml:definitions>
  <inkml:trace contextRef="#ctx0" brushRef="#br0">1 38 30718,'101'0'288,"14"0"240,0 0-287,-11 0 15,-19-8-32,-22-7-96,-27 6-32,-17 3 16,-58 6-96,-20 0-16,-13 12-240,-3 6-897</inkml:trace>
</inkml:ink>
</file>

<file path=ppt/ink/ink1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2"/>
    </inkml:context>
    <inkml:brush xml:id="br0">
      <inkml:brushProperty name="width" value="0.05" units="cm"/>
      <inkml:brushProperty name="height" value="0.05" units="cm"/>
      <inkml:brushProperty name="color" value="#FFFF00"/>
    </inkml:brush>
  </inkml:definitions>
  <inkml:trace contextRef="#ctx0" brushRef="#br0">165 150 31422,'0'-11'215,"0"10"-194,1 1 1,-1-1-1,0 0 0,0 0 0,0 1 0,1-1 1,-1 0-1,0 0 0,0 0 0,0 1 0,0-1 1,0 0-1,-1 0 0,1 1 0,0-1 1,0 0-1,0 0 0,-1 1 0,1-1 0,0 0 1,-1 0-1,1 1 0,0-1 0,-1 0 0,1 1 1,-1-1-1,1 1 0,-1-1 0,0 0 1,1 1-1,-1 0 0,0-1 0,1 1 0,-1-1 1,0 1-1,1 0 0,-1-1 0,0 1 0,0 0 1,1 0-1,-1-1 0,0 1 0,0 0 0,1 0 1,-1 0-1,0 0 0,0 0 0,0 0 1,1 0-1,-3 1 0,0-1-21,-1 1 1,0 0-1,0 0 0,0 0 1,0 0-1,0 1 0,1-1 1,-1 1-1,1 0 1,-1 0-1,1 0 0,0 1 1,0-1-1,0 1 0,0 0 1,0 0-1,1 0 0,-1 0 1,1 0-1,0 1 1,-4 5-1,-3 9 3,-1 1-1,-11 36 1,21-54-3,-8 27 0,1 1 0,2 0 0,1 0 0,1 0 0,2 57 0,1-81 0,0 0 0,1 0 0,-1 0 0,1 0 0,1 0 0,-1 0 0,1-1 0,-1 1 0,1 0 0,1-1 0,-1 1 0,1-1 0,-1 0 0,1 0 0,0 0 0,1 0 0,-1 0 0,1-1 0,-1 1 0,1-1 0,0 0 0,1 0 0,-1-1 0,0 1 0,1-1 0,-1 0 0,1 0 0,0 0 0,0-1 0,0 0 0,-1 0 0,1 0 0,7 0 0,18 2 2,1-2 0,44-4-1,-71 3 1,-1-1-1,1 1 1,0-1-1,0 0 1,0 0-1,-1 0 1,1-1-1,0 1 1,-1-1-1,0 0 1,1 0-1,-1 0 1,0-1-1,0 1 1,5-6-1,-4 3 0,0 0 0,-1 0-1,1 0 1,-1-1-1,0 0 1,-1 0-1,1 1 1,2-13 0,0-7-3,-2 0 1,0 0 0,-2-49 0,-1 55 3,0-12-2,-2 1 0,-1-1 0,-10-45 0,10 62 0,-1 0 0,-1 1 0,0 0 0,-1-1 0,0 2 0,-1-1 0,0 1 0,-1 0 0,-17-19 0,21 28 0,0-1 0,0 1 0,-1 0 0,1 1 0,-1-1 0,1 1 0,-1 0 0,0 0 0,0 0 0,0 1 0,0-1 0,-1 1 0,1 0 0,0 1 0,0 0 0,-1-1 0,1 2 0,0-1 0,0 0 0,-11 4 0,14-4 4,1 0-1,-1 1 1,0 0 0,0-1 0,1 1-1,-1 0 1,0 0 0,1 0-1,-1 0 1,1 0 0,0 0 0,-1 1-1,1-1 1,0 0 0,0 1-1,-1-1 1,1 1 0,0-1 0,0 1-1,1-1 1,-1 1 0,0 0-1,1 0 1,-2 2 0,1 4-278,-1 0 0,1 0 0,1 0 0,0 11-1,0-12-307,0 27-7915</inkml:trace>
</inkml:ink>
</file>

<file path=ppt/ink/ink16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27"/>
    </inkml:context>
    <inkml:brush xml:id="br0">
      <inkml:brushProperty name="width" value="0.05" units="cm"/>
      <inkml:brushProperty name="height" value="0.05" units="cm"/>
      <inkml:brushProperty name="color" value="#FFFFFF"/>
    </inkml:brush>
  </inkml:definitions>
  <inkml:trace contextRef="#ctx0" brushRef="#br0">10 11 30318,'5'-5'855,"3"-1"356,-4 22-1052,-20 395-50,6-58-90,10-326-19,-1-24-1,1 0 1,0 1-1,1-1 0,-1 1 1,1-1-1,-1 1 1,1-1-1,0 0 0,0 1 1,0-1-1,1 0 1,-1 0-1,1 0 0,0 0 1,0 0-1,0 0 0,0 0 1,0-1-1,4 4 1,-2-4 0,-1 0-1,0 0 1,1-1 0,-1 1 0,1-1 0,0 0 0,-1 0 0,1 0 0,0 0 0,0-1 0,0 0 0,-1 0 0,1 0 0,0 0 0,0 0 0,0-1 0,6-1 0,-6 1 1,1 0-1,-1-1 1,0 0 0,0 0 0,0 0 0,0 0 0,0-1 0,0 1 0,-1-1 0,1 0 0,-1 0 0,0 0 0,1-1-1,2-4 1,5-8-1,0 0 0,9-21 0,-18 33 0,19-40 1,-2-2-1,-3 0 1,-1-1 0,-2 0 0,7-60 0,-7 18 6,1-147 0,-19 491 7,4 160-15,1-408 1,0 0 0,0 0 0,0 0 0,1-1 0,0 1 0,0 0 0,1 0 0,-1-1 0,6 11 0,-7-17 0,0 1 0,0-1 0,0 0 0,0 1 1,1-1-1,-1 1 0,0-1 0,0 1 0,1-1 0,-1 0 0,0 1 0,1-1 1,-1 0-1,0 1 0,1-1 0,-1 0 0,1 1 0,-1-1 0,1 0 1,-1 0-1,0 0 0,1 1 0,-1-1 0,1 0 0,-1 0 0,1 0 0,-1 0 1,1 0-1,-1 0 0,1 0 0,-1 0 0,1 0 0,-1 0 0,1 0 0,-1 0 1,1 0-1,-1 0 0,0-1 0,1 1 0,-1 0 0,1 0 0,-1-1 0,1 1 1,-1 0-1,0 0 0,1-1 0,-1 1 0,1 0 0,-1-1 0,0 1 0,0 0 1,1-1-1,-1 1 0,0-1 0,0 1 0,1-1 0,-1 1 0,0-1 1,15-29 7,-15 29-8,30-78 0,0-3 0,50-97 0,-73 165 0,2 0 0,-1 1 0,15-17 0,-20 26 0,0 1 0,0 0 0,0 0 0,0 1 0,0-1 0,1 0 0,-1 1 0,1 0 0,0 0 0,0 0 0,-1 0 0,1 1 0,0-1 0,1 1 0,-1 0 0,0 1 0,5-2 0,-7 2 0,-1 1 0,1-1 0,0 0 0,-1 1 0,1-1 0,-1 1 0,1-1 0,-1 1 0,1 0 0,-1-1 0,1 1 0,-1 0 0,0 0 0,1 0 0,-1 0 0,0 0 0,0 1 0,0-1 0,0 0 0,0 0 0,0 1 0,0-1 0,0 1 0,-1-1 0,1 1 0,0-1 0,-1 1 0,1-1 0,-1 1 0,0-1 0,1 1 0,-1 2 0,1 9 0,0 0 0,0 0 0,-2 17 0,0-7 0,1 243 0,-1-263 0,1-1 0,0 1 0,0-1 0,0 1 0,0-1 0,1 1 0,-1-1 0,1 1 0,-1-1 0,1 0 0,0 1 0,0-1 0,0 0 0,0 0 0,0 1 0,0-1 0,1 0 0,-1 0 0,1 0 0,3 3 0,-1-3 0,0 0 0,0-1 0,0 0 0,1 1 0,-1-1 0,0-1 0,1 1 0,-1-1 0,0 1 0,1-1 0,4-1 0,3 1 0,0 0 0,0 0 0,-1-1 0,1-1 0,0 0 0,-1-1 0,1 0 0,-1-1 0,0 0 0,0-1 0,0 0 0,-1 0 0,1-2 0,-1 1 0,-1-1 0,1 0 0,-1-1 0,9-10 0,-7 6 0,-1 0 0,-1 0 0,0-1 0,-1 0 0,0-1 0,-1 0 0,0 0 0,-1 0 0,6-24 0,-6 10 0,-1 0 0,-1-1 0,-1 1 0,-1-34 0,-2 58 0,0-1 0,0 1 0,0 0 0,-1 0 0,1 0 0,-1 0 0,0 0 0,0 0 0,-1 0 0,1 0 0,-1 1 0,-2-6 0,2 7 0,1 1 0,-1-1 0,1 1 0,-1 0 0,0 0 0,0 0 0,1 0 0,-1 0 0,0 0 0,0 0 0,0 1 0,0-1 0,0 1 0,0-1 0,0 1 0,0 0 0,0 0 0,0 0 0,0 0 0,-1 0 0,1 0 0,0 0 0,0 1 0,0-1 0,-3 2 0,3-1 0,-1 0 0,1 0 0,-1 0 0,1 0 0,0 1 0,0-1 0,-1 1 0,1 0 0,0-1 0,0 1 0,1 0 0,-1 0 0,0 0 0,1 0 0,-1 1 0,1-1 0,-1 0 0,1 1 0,0-1 0,0 1 0,0-1 0,1 1 0,-2 3 0,-1 8 0,1 0 0,0 0 0,0 16 0,2-28 0,-2 28 2,2-1 0,0 1 0,10 56 0,-8-76-2,0-1 1,1 0-1,0 0 1,0 0-1,1 0 1,1 0-1,-1-1 1,1 1-1,1-1 1,-1 0-1,2-1 1,-1 0-1,1 0 1,0 0-1,0-1 1,9 7-1,-10-10 1,1 0 0,-1 0 0,0 0 1,1-1-1,-1 0 0,1-1 0,-1 1 0,14 0 0,-15-1-10,0-1-1,-1 0 1,1 0-1,0 0 0,-1-1 1,1 1-1,0-1 1,-1 0-1,1 0 1,-1-1-1,1 0 0,-1 1 1,0-1-1,4-3 1,16-24-466</inkml:trace>
</inkml:ink>
</file>

<file path=ppt/ink/ink16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29"/>
    </inkml:context>
    <inkml:brush xml:id="br0">
      <inkml:brushProperty name="width" value="0.05" units="cm"/>
      <inkml:brushProperty name="height" value="0.05" units="cm"/>
      <inkml:brushProperty name="color" value="#FFFFFF"/>
    </inkml:brush>
  </inkml:definitions>
  <inkml:trace contextRef="#ctx0" brushRef="#br0">79 596 32063,'0'-1'11,"0"0"0,0 0 0,0 0-1,0 0 1,0 0 0,-1 1 0,1-1 0,0 0 0,0 0 0,0 0 0,-1 1 0,1-1 0,0 0 0,-1 0 0,1 1 0,-1-1 0,1 0 0,-1 1 0,1-1 0,-1 0 0,1 1 0,-1-1 0,0 1 0,1-1 0,-1 1-1,0-1 1,0 1 0,1-1 0,-1 1 0,0 0 0,0-1 0,0 1 0,1 0 0,-1 0 0,0 0 0,0 0 0,0 0 0,0 0 0,1 0 0,-1 0 0,0 0 0,0 0 0,0 0 0,0 0 0,1 0 0,-1 1-1,0-1 1,0 0 0,1 1 0,-1-1 0,0 1 0,0-1 0,1 1 0,-1-1 0,0 1 0,0 0 0,-4 5-10,0 1-1,1-1 1,0 1-1,0 0 1,0 0 0,1 1-1,0-1 1,1 1-1,0-1 1,0 1 0,0 0-1,0 15 1,-1 13 3,3 52 0,1-83-4,-1 0 0,0-1 0,0 1 0,1-1 0,0 1 0,0-1 0,0 1 0,0-1 0,1 1 0,0-1 0,0 0 0,0 0 0,0 0 0,0 0 0,1 0 0,0-1 0,0 1 0,0-1 0,0 1 0,1-1 0,-1 0 0,1-1 0,0 1 0,4 2 0,-1-2 0,1 1 0,0-2 0,0 1 1,0-1-1,0 0 0,0-1 0,0 0 1,1 0-1,-1-1 0,0 0 0,17-2 1,-19 0-1,0 1 1,0-1-1,-1-1 0,1 1 1,-1-1-1,0 0 1,1 0-1,-1-1 1,-1 1-1,1-1 0,0 0 1,-1-1-1,0 1 1,0-1-1,0 0 1,-1 0-1,1 0 0,-1 0 1,3-7-1,6-12 1,-2 0 1,0-1-1,7-26 0,10-55-1,-15 55 0,31-85 0,-41 131-1,0-1 1,1 1-1,-1 0 1,1 0-1,0 1 1,1-1-1,-1 1 0,1-1 1,0 1-1,0 0 1,0 0-1,0 1 1,10-7-1,-8 8 0,0-1 1,0 1-1,0 0 0,1 1 1,-1-1-1,1 1 0,-1 1 1,1-1-1,0 1 0,-1 0 1,12 2-1,-14-1 1,0 0-1,0 0 1,0 0-1,0 0 1,0 1 0,0 0-1,0 0 1,0 0 0,-1 0-1,1 0 1,-1 1-1,0 0 1,1 0 0,-1-1-1,-1 2 1,1-1-1,0 0 1,-1 1 0,1-1-1,-1 1 1,0 0 0,0 0-1,-1-1 1,1 1-1,-1 1 1,0-1 0,1 4-1,-17-13 12,4 0-11,0 0 0,-1 1 0,1 0 0,-1 1 0,0 0 0,0 1 0,0 0 0,0 1 0,-12 0 0,16 1 0,0 1 0,0-1 0,0 1 0,0 1 0,0-1 0,1 1 0,-1 1 0,1-1 0,-1 1 0,1 1 0,0-1 0,0 1 0,0 0 0,-10 9 0,9-5 0,0 1 0,1 0 0,-1 0 0,2 0 0,-1 1 0,2 0 0,-1 0 0,1 0 0,1 1 0,0 0 0,-4 15 0,4-6 0,1-1 0,0 1 0,2 0 0,0 0 0,4 34 0,-2-47 0,0 0 0,1-1 0,-1 1 0,1 0 0,1-1 0,-1 1 0,1-1 0,0 0 0,1 0 0,-1 0 0,1-1 0,0 1 0,1-1 0,-1 0 0,1 0 0,0 0 0,1-1 0,-1 1 0,7 2 0,-3-1 0,1-1 0,0 0 0,0 0 0,0-1 0,1-1 0,-1 1 0,1-2 0,0 0 0,0 0 0,0-1 0,11 0 0,-8-1 0,-7 1 0,0-1 0,1-1 1,-1 1-1,10-3 1,-14 2-1,0 0 1,0 0 0,-1 0 0,1 0 0,-1-1-1,1 1 1,-1-1 0,0 0 0,0 0-1,1 0 1,-1 0 0,0 0 0,-1 0 0,4-4-1,4-8 1,-2-1-1,1 1 0,-2-2 1,0 1-1,0 0 1,-2-1-1,0 0 0,2-17 1,8-135-2,-12 134 1,2-333 13,-4 238-10,-2 258-3,3 114 0,2-174 0,18 103 0,-18-152 0,2 1 0,0-1 0,12 28 0,-15-43 0,0 0 0,1 0 0,-1-1 0,1 1 0,0-1 0,0 1 0,1-1 0,-1 0 0,1 0 0,0-1 0,0 1 0,0-1 0,0 0 0,1 0 0,-1 0 0,1-1 0,0 1 0,-1-1 0,8 2 0,3-1 0,1 0 0,0-1 0,0-1 0,16 0 0,-25-1 0,0-1 0,0 1 0,0-1 0,0 0 0,0-1 0,-1 0 0,1 0 0,0 0 0,-1-1 0,1 0 0,9-6 0,-8 1 0,0 1 0,0-2 0,-1 1 0,0-1 0,-1 0 0,0 0 0,0 0 0,-1-1 0,0 0 0,6-20 0,-2 4 0,-2 0 0,-1-1 0,3-37 0,-5 3 0,-4-74 0,0 132 0,0 1 0,0-1 0,0 0 0,-1 0 0,1 1 0,-1-1 0,1 1 0,-1-1 0,0 0 0,0 1 0,-1 0 0,1-1 0,0 1 0,-1 0 0,1-1 0,-1 1 0,0 0 0,0 0 0,0 0 0,0 1 0,-2-3 0,1 3 0,0-1 0,0 1 0,0 0 0,0 0 0,0 1 0,0-1 0,0 0 0,-1 1 0,1 0 0,0 0 0,0 0 0,0 0 0,-1 0 0,1 1 0,0-1 0,0 1 0,-6 2 0,7-2 0,0 0-1,0 0 1,0 1 0,0-1-1,0 1 1,0-1 0,0 1-1,0 0 1,1-1 0,-1 1-1,0 0 1,1 0 0,0 0-1,-1 0 1,1 1 0,0-1-1,0 0 1,0 0 0,1 1-1,-1-1 1,0 4 0,-2 7-3,1 0 0,-1 23 0,3-28 3,0-7 0,-3 46 3,2 0-1,8 61 1,-6-95-2,1 0-1,1 0 1,0-1-1,0 1 1,1-1-1,1 0 1,1 0 0,-1 0-1,2-1 1,-1 0-1,2 0 1,-1 0-1,14 13 1,-17-21-1,-1 0 0,1 0 0,0 0 0,0-1 0,0 0 0,0 1 0,1-2 0,-1 1 0,1 0 0,-1-1 0,10 2 0,2-1 0,0-1 0,19-1 0,-15 0 0,-13 0 0,0 0 0,0 0 0,0-1 0,0 1 0,0-2 0,0 1 0,0-1 0,-1 0 0,1 0 0,0-1 0,-1 0 0,0 0 0,0-1 0,0 1 0,0-1 0,0-1 0,-1 1 0,1-1 0,-1 0 0,-1 0 0,1 0 0,-1-1 0,5-6 0,-1-4 0,0 0 0,-1 0 0,-1-1 0,0 0 0,-2 0 0,0 0 0,0 0 0,1-33 0,-6-145 0,0 178 0,1 14 0,-5-53 0,4 51 0,0 1 0,0 0 0,0 0 0,0 0 0,-1 0 0,1 0 0,-1 0 0,0 0 0,-1 0 0,-3-5 0,6 9 0,0 0 0,0 0 0,-1-1 0,1 1 0,0 0 0,0-1 0,-1 1 0,1 0 0,0 0 0,0 0 0,-1-1 0,1 1 0,0 0 0,-1 0 0,1 0 0,-1 0 0,1-1 0,0 1 0,-1 0 0,1 0 0,0 0 0,-1 0 0,1 0 0,0 0 0,-1 0 0,1 0 0,-1 0 0,1 0 0,0 0 0,-1 1 0,1-1 0,0 0 0,-1 0 0,1 0 0,0 0 0,-1 1 0,1-1 0,0 0 0,-1 0 0,1 0 0,0 1 0,0-1 0,-1 0 0,1 1 0,0-1 0,0 0 0,-1 0 0,1 1 0,0-1 0,0 0 0,0 1 0,0-1 0,0 1 0,0-1 0,-1 0 0,1 1 0,0 0 0,-6 26 0,6-25 0,-6 60 0,3-1 0,7 84 0,-4-129 0,2 1 0,1-1 0,0 0 0,1 0 0,0 0 0,10 22 0,-12-33 0,0 0 0,1 0 0,-1 0 1,1-1-1,0 1 0,1-1 0,-1 1 1,1-1-1,-1 0 0,1-1 0,0 1 1,1-1-1,-1 1 0,1-1 0,-1-1 1,1 1-1,0-1 0,0 1 0,0-1 1,0-1-1,0 1 0,11 1 0,-9-2 6,12 0 1,0 0 1,29-2-1,-43 1-7,-1-1 0,1 1 0,0-1 0,0-1 0,-1 1 0,1-1 0,-1 1 0,1-1-1,-1-1 1,0 1 0,0 0 0,0-1 0,0 0 0,0 0 0,4-5 0,-1-1 0,0-1 0,-1 0 0,0 0 0,-1-1 0,0 1 0,-1-1 0,0 0 0,-1-1 0,0 1 0,0-1 0,0-14 0,1-18 0,-4-72 0,0 97 0,0 8 0,-1 0 0,0 0 0,-1 0 0,0 1 0,-1-1 0,0 0 0,-6-11 0,8 19 0,-1-1 0,1 1 0,-1 0 0,0 0 0,0 0 0,0 0 0,0 0 0,-1 0 0,1 1 0,-1-1 0,0 1 0,0 0 0,0 0 0,0 0 0,0 0 0,0 0 0,0 1 0,0-1 0,-1 1 0,1 0 0,-1 0 0,1 0 0,-1 0 0,1 1 0,-6-1 0,8 1 0,0 1 0,1-1 0,-1 0 0,0 0 0,1 1 0,-1-1 0,0 0 0,1 1 0,-1-1 0,1 1 0,-1-1 0,0 1 0,1-1 0,-1 1 0,1-1 0,0 1 0,-1-1 0,1 1 0,-1 0 0,1-1 0,0 1 0,-1 0 0,1-1 0,0 1 0,0 0 0,0 0 0,-1-1 0,1 1 0,0 0 0,0-1 0,0 3 0,0 29 0,0-23 0,0 3 0,0-1 0,0 1 0,1-1 0,1 0 0,0 1 0,0-1 0,1 0 0,1 0 0,0 0 0,0 0 0,1-1 0,0 0 0,1 0 0,0 0 0,1-1 0,0 0 0,0 0 0,1 0 0,0-1 0,15 11 0,-16-14 0,-1-1 0,1-1 0,1 1 0,-1-1 0,0 0 0,1-1 0,0 0 0,-1 0 0,1-1 0,0 0 0,0 0 0,0-1 0,0 1 0,0-2 0,0 1 0,0-1 0,10-3 0,-10 2 0,1 0 0,-1-1 0,0 0 0,1 0 0,-1-1 0,-1 0 0,1 0 0,-1-1 0,1 0 0,-1 0 0,-1-1 0,1 0 0,-1 0 0,0-1 0,6-7 0,-5 0 0,0 0 0,-1 0 0,-1-1 0,0 1 0,-1-1 0,0 0 0,-2-1 0,1 1 0,-2 0 0,0-1 0,-2-20 0,1 35 0,1 1 0,-1 0 0,0-1 0,0 1 0,0 0 0,0-1 0,0 1 0,0 0 0,0-1 0,0 1 0,0 0 0,0-1 0,0 1 0,0 0 0,0-1 0,0 1 0,0 0 0,0-1 0,-1 1 0,1 0 0,0-1 0,0 1 0,0 0 0,0 0 0,-1-1 0,1 1 0,0 0 0,0 0 0,0-1 0,-1 1 0,1 0 0,0 0 0,-1 0 0,1-1 0,0 1 0,0 0 0,-1 0 0,1 0 0,0 0 0,-1 0 0,1 0 0,0 0 0,-1-1 0,1 1 0,0 0 0,-1 0 0,1 0 0,0 0 0,-1 0 0,1 1 0,0-1 0,-1 0 0,1 0 0,0 0 0,-1 0 0,1 0 0,0 0 0,-1 0 0,1 1 0,0-1 0,0 0 0,-1 0 0,1 0 0,0 1 0,0-1 0,-1 0 0,1 0 0,0 1 0,0-1 0,-3 3 0,0 1 0,0-1 0,1 1 0,0-1 0,0 1 0,0 0 0,0 0 0,0-1 0,1 2 0,-1-1 0,1 0 0,0 0 0,0 8 0,-1-5 0,-6 50 0,2 0 0,2 0 0,5 58 0,-1-53 0,0-58 0,0 1 0,0 0 0,1 0 0,-1 0 0,1-1 0,0 1 0,0 0 0,1-1 0,-1 1 0,1-1 0,0 0 0,0 1 0,1-1 0,-1 0 0,1 0 0,0 0 0,0-1 0,4 4 0,-3-3 0,1-1 0,0 0 0,0 0 0,0-1 0,0 1 0,0-1 0,1 0 0,-1-1 0,1 1 0,-1-1 0,1 0 0,-1 0 0,1-1 0,9 0 0,-2 0 0,-6 1 0,0-1 0,-1-1 0,1 1 0,-1-1 0,8-2 0,-11 2 0,-1 0 0,1 0 0,-1 0 0,1 0 0,-1-1 0,0 1 0,0-1 0,0 1 0,0-1 0,0 0 0,0 0 0,0 0 0,0 0 0,-1-1 0,1 1 0,1-3 0,4-8 0,-1-1 0,0 0 0,-1 0 0,0-1 0,-1 1 0,-1-1 0,2-16 0,1-109 0,-6 100 0,2 1 0,6-42 0,-7 78 0,-1 1-1,1-1 1,-1 1 0,1 0-1,0-1 1,0 1 0,0 0 0,0 0-1,0 0 1,0 0 0,1 0-1,-1 0 1,1 0 0,0 0-1,-1 0 1,1 1 0,0-1-1,0 1 1,3-3 0,-3 4-1,0-1 0,0 0 0,0 1 0,0 0 0,0-1 0,0 1 0,0 0 0,1 0 0,-1 0 0,0 0-1,0 1 1,0-1 0,0 1 0,0-1 0,0 1 0,0-1 0,0 1 0,0 0 0,-1 0 0,1 0 0,0 0 0,0 1 0,-1-1 0,2 2 0,7 6 1,-1 0 0,0 1 0,-1 1 0,0-1 0,-1 1 0,0 1 0,-1-1 0,0 1 0,8 24 0,-16-40 2,-1 0 0,1 1 0,-1-1-1,0 1 1,0 0 0,0 0 0,0 0 0,0 0 0,-1 1 0,0-1-1,1 1 1,-1 0 0,-8-4 0,3 2-1,0 0-1,0 0 1,-1 1 0,1 0 0,-1 1-1,0 0 1,-12 0 0,16 1-1,1 1 0,-1 0 0,0 0 0,0 0 0,0 1 0,1 0 0,-8 2 0,11-2 0,-1 1 0,1-1 0,0 0 0,0 1 0,0-1 0,0 1 0,0 0 0,0 0 0,0 0 0,0 0 0,1 0 0,-1 0 0,1 0 0,0 1 0,-1-1 0,1 0 0,0 1 0,-1 2 0,-3 15 0,1 0 0,0 1 0,1-1 0,1 1 0,1 0 0,2 23 0,-1-21 0,0-9 0,1 0 0,0 0 0,1 0 0,1 0 0,0 0 0,0 0 0,2-1 0,0 0 0,9 20 0,-9-25 0,0 1 0,1-1 0,0-1 0,0 1 0,1-1 0,-1 0 0,1-1 0,1 0 0,-1 0 0,1 0 0,0-1 0,1 0 0,-1-1 0,18 7 0,-5-5 0,1 0 0,1-2 0,-1 0 0,0-2 0,1 0 0,0-2 0,-1 0 0,27-4 0,-42 2 0,0 1 0,0-1 0,0 0 0,-1-1 0,1 1 0,-1-2 0,1 1 0,-1 0 0,0-1 0,0 0 0,0-1 0,-1 0 0,0 1 0,0-1 0,0-1 0,0 1 0,-1-1 0,0 0 0,0 0 0,5-11 0,0-2 0,-1 0 0,0 0 0,-2-1 0,0 0 0,6-41 0,-6-15 0,-3-115 0,-4 106 0,1 79 0,-3-25 0,3 30 0,0 0 0,0 1 0,0-1 0,-1 1 0,1-1 0,0 1 0,0-1 0,-1 1 0,1-1 0,0 1 0,-1-1 0,1 1 0,-1-1 0,1 1 0,0 0 0,-1-1 0,1 1 0,-1 0 0,1-1 0,-1 1 0,0 0 0,1 0 0,-1-1 0,1 1 0,-1 0 0,1 0 0,-1 0 0,1 0 0,-1 0 0,0 0 0,1 0 0,-1 0 0,1 0 0,-1 0 0,0 0 0,1 0 0,-1 0 0,1 0 0,-1 1 0,1-1 0,-1 0 0,1 0 0,-1 1 0,0 0 0,-2 0 0,1 1 0,0 0 0,0 0 0,0 0 0,0 1 0,0-1 0,0 0 0,0 1 0,1-1 0,-1 1 0,1 0 0,0-1 0,0 1 0,0 0 0,0 0 0,-1 5 0,-8 55 0,9-55 0,-5 68 0,8 134 0,-1-199 0,0 1 0,0-1 0,1 1 0,1-1 0,0 1 0,0-1 0,1 0 0,1-1 0,9 17 0,-11-21 0,1-1 0,0 1 0,1-1 0,-1 0 0,1 0 0,0-1 0,0 0 0,1 1 0,-1-2 0,1 1 0,0-1 0,0 0 0,0 0 0,1 0 0,-1-1 0,0 0 0,11 2 0,-3-1 0,-1-1 0,1-1 0,18 0 0,-29-1 0,0 0 0,0 0 0,0 0 0,0-1 0,0 1 0,0-1 0,0 0 0,0 0 0,-1 0 0,1 0 0,0-1 0,0 1 0,-1-1 0,1 1 0,-1-1 0,1 0 0,-1 0 0,0 0 0,0 0 0,0-1 0,2-2 0,1-5-1,0 0 1,-1 0-1,0-1 0,-1 1 0,0-1 1,1-16-1,5-74-22,-5 38 19,-1 28 3,0 1-1,0 0-1,2 0 1,2 0-1,1 1 1,12-33-1,-18 63 3,-1 0-1,1 0 1,0 0 0,0 0-1,0 0 1,1 1 0,-1-1-1,0 1 1,1 0 0,0-1-1,-1 1 1,1 0 0,0 1-1,0-1 1,0 0 0,1 1-1,-1 0 1,0 0 0,0 0-1,1 0 1,-1 0 0,1 0-1,3 1 1,-2 0 0,0-1-1,-1 2 1,1-1-1,0 1 1,0-1-1,0 1 1,-1 1-1,1-1 1,0 1-1,-1 0 1,1 0-1,-1 0 1,0 0-1,0 1 1,0-1-1,5 5 1,12 16 2,-1 1 1,-1 1-1,-1 1 0,21 40 1,-30-50 1,4 5-3,-2 0 0,-1 0 1,0 1-1,-2 0 0,-1 1 0,0 0 1,-2 0-1,0 1 0,-2-1 0,-1 1 1,0 0-1,-3 28 0,0-47 1,0 1-1,1-1 1,-2 0-1,1 0 1,-1 0 0,0 0-1,0 0 1,0 0-1,0-1 1,-1 1-1,0-1 1,0 1 0,-6 6-1,2-4 1,0-1-1,-1 1 0,0-1 0,0-1 1,0 1-1,-17 7 0,4-4-1,0-2 0,0 0 1,0-1-1,0-1 0,-44 4 0,64-9 0,-24 3 0,0-2 0,0-1 0,-48-5 0,70 4 0,0 0 0,-1 0 0,1 0 0,0-1 0,0 0 0,-1 1 0,1-1 0,1 0 0,-1 0 0,0-1 0,0 1 0,1-1 0,-1 1 0,1-1 0,0 0 0,0 0 0,0 0 0,0 0 0,1 0 0,-1 0 0,1 0 0,-1-1 0,1 1 0,0 0 0,0-7 0,-2-8 0,0 0-1,2 0 0,1-33 1,1 26-3,-1 4-6,0-1 1,8-42-1,-6 57 8,0 0 0,0 0-1,0 0 1,1 0 0,0 0-1,0 0 1,1 1 0,0 0-1,0-1 1,1 2 0,-1-1-1,9-8 1,-8 12 2,-1-1-1,1 1 1,0-1 0,-1 1-1,1 1 1,0-1-1,0 1 1,0 0 0,1 0-1,-1 0 1,0 1 0,0-1-1,0 1 1,1 1 0,-1-1-1,0 1 1,0 0-1,0 0 1,0 0 0,6 3-1,0 5 1,-1 0-1,0 0 0,0 1 1,-1 0-1,-1 1 0,0 0 0,9 15 1,-2-5-1,6 9 5,1 0-1,2-2 1,31 31-1,-45-50-3,0-1 0,1 0 0,0 0 0,1-1 0,-1 0 1,1-1-1,0-1 0,1 0 0,0 0 0,-1-1 0,1-1 0,17 3 0,-12-4-1,-1 0 0,1-1 0,-1-1 0,20-2 0,-32 2 0,-1-1 0,1 0 0,-1 0-1,1 0 1,-1-1 0,1 0 0,-1 0-1,0 0 1,1 0 0,-1-1-1,-1 1 1,1-1 0,0 0 0,-1 0-1,1 0 1,-1-1 0,0 1-1,0-1 1,0 0 0,2-4 0,0-3-19,-1 1 1,0-1 0,0 0-1,-1-1 1,-1 1-1,0 0 1,-1-1 0,1-19-1,-1-45-482</inkml:trace>
</inkml:ink>
</file>

<file path=ppt/ink/ink16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0"/>
    </inkml:context>
    <inkml:brush xml:id="br0">
      <inkml:brushProperty name="width" value="0.05" units="cm"/>
      <inkml:brushProperty name="height" value="0.05" units="cm"/>
      <inkml:brushProperty name="color" value="#FFFFFF"/>
    </inkml:brush>
  </inkml:definitions>
  <inkml:trace contextRef="#ctx0" brushRef="#br0">251 28 32527,'-5'-4'7,"0"1"1,0 0-1,0 0 1,0 1-1,-1-1 1,1 1-1,-1 1 1,1-1-1,-1 1 1,0 0-1,0 0 1,1 0-1,-1 1 1,0 0-1,0 0 1,0 1-1,0-1 1,0 1-1,1 0 1,-1 1-1,-9 3 1,7-1-7,1 0-1,-1 0 1,1 0 0,0 1 0,1 0-1,-1 1 1,1 0 0,0-1-1,0 2 1,1-1 0,0 1 0,0 0-1,0 0 1,-4 10 0,4-4 0,1 1 0,0 0 0,1-1 0,1 1 1,0 0-1,1 0 0,0 1 0,1-1 0,3 15 0,-3-21 1,0-4-1,0 0-1,1 0 0,-1 0 1,1 0-1,0 0 0,0 0 0,1 0 1,-1-1-1,1 1 0,0 0 1,0-1-1,0 1 0,0-1 1,0 0-1,1 1 0,0-1 1,0 0-1,0-1 0,0 1 1,0 0-1,0-1 0,0 0 0,1 0 1,0 0-1,-1 0 0,1 0 1,0-1-1,5 2 0,7 1 2,-1-1 0,1-1-1,0 0 1,0-1-1,29-1 1,-42 0-1,1-1 1,0 1-1,0-1 0,-1 1 1,1-1-1,0 0 0,-1-1 0,1 1 1,-1 0-1,1-1 0,-1 0 1,0 0-1,0 0 0,0 0 1,0-1-1,4-3 0,-3 1 0,-1 1 0,1-1 0,-1 0 0,0-1 0,0 1 0,0-1-1,-1 1 1,0-1 0,2-8 0,0-4-1,-1 0 0,-1 0 1,-1-1-1,0 1 0,-4-34 0,2 48 0,1 0 0,-1-1 1,0 1-1,0 0 0,0 0 0,0 0 0,-1 0 0,0 0 1,0 0-1,0 1 0,0-1 0,0 1 0,-1-1 1,0 1-1,0 0 0,1 0 0,-2 0 0,1 0 0,0 0 1,-1 1-1,1 0 0,-1-1 0,0 1 0,1 1 1,-1-1-1,0 0 0,-8-1 0,6 2-4,1 0 1,-1 0-1,0 1 0,0 0 0,0 0 1,1 1-1,-1-1 0,0 1 1,0 0-1,1 1 0,-1-1 0,1 1 1,-1 0-1,1 1 0,0-1 1,-1 1-1,1 0 0,1 0 0,-9 7 1,-27 30-152</inkml:trace>
</inkml:ink>
</file>

<file path=ppt/ink/ink16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3"/>
    </inkml:context>
    <inkml:brush xml:id="br0">
      <inkml:brushProperty name="width" value="0.05" units="cm"/>
      <inkml:brushProperty name="height" value="0.05" units="cm"/>
      <inkml:brushProperty name="color" value="#FFFFFF"/>
    </inkml:brush>
  </inkml:definitions>
  <inkml:trace contextRef="#ctx0" brushRef="#br0">14 883 32303,'-1'0'5,"1"0"0,-1 0 1,1 0-1,-1 1 0,1-1 1,-1 0-1,0 0 0,1 0 1,-1 1-1,1-1 0,-1 0 0,1 0 1,-1 1-1,1-1 0,-1 1 1,1-1-1,0 0 0,-1 1 1,1-1-1,-1 1 0,1-1 0,0 1 1,0-1-1,-1 1 0,1-1 1,0 1-1,0 0 0,-1-1 1,1 1-1,0-1 0,0 1 1,0 1-1,0 23-32,0-16 44,0 10-3,-1-3-9,1-1-1,1 1 0,0-1 0,7 29 1,-8-41-4,1 0 1,0 0-1,0 0 0,0 0 1,1-1-1,-1 1 1,1 0-1,0-1 1,-1 1-1,1 0 0,0-1 1,1 0-1,-1 0 1,0 1-1,0-1 1,1-1-1,0 1 1,-1 0-1,1-1 0,0 1 1,0-1-1,0 0 1,0 0-1,0 0 1,0 0-1,0 0 0,0-1 1,0 1-1,0-1 1,4 0-1,-3 0 2,0 0 0,0-1 0,0 1 1,-1-1-1,1 0 0,0 0 0,-1 0 0,1-1 0,-1 1 0,1-1 0,-1 0 0,0 0 0,1 0 0,-1 0 0,0 0 0,0-1 0,-1 1 1,1-1-1,-1 0 0,1 0 0,2-4 0,3-7 10,-1 1 1,0-1-1,-1-1 1,5-15 0,-4 11-11,6-19 1,-3-1 0,0 0 0,5-58 1,-4-123 7,-12 272-13,6 127 2,-3-156 0,2 0-1,0-1 1,1 0-1,1 0 1,18 41-1,-22-59 0,0 1 0,0-1 0,0 0 0,1 0 0,-1 0 0,1-1 0,0 1 0,0-1 0,1 1 0,-1-1 0,1 0 0,-1 0 0,9 4 0,-5-4 0,-1-1 0,1 0 0,0 0 0,1-1 0,-1 0 0,0 0 0,0-1 0,10 0 0,-14 0 0,0-1 0,0 1 0,0 0 1,0-1-1,0 0 0,0 0 0,0 0 0,-1 0 0,1 0 1,0 0-1,-1-1 0,1 0 0,-1 1 0,1-1 0,3-4 0,-1 1 1,0-1 0,0 0 0,-1 0 0,0 0-1,-1 0 1,5-9 0,1-7 1,-2 1 0,0-1 0,5-30 0,-5-5-2,-3-1 0,-4-63 0,0 86 0,1 78 0,1 1 0,11 52 0,-9-74 0,1 1 0,2-1 0,0 0 0,1 0 0,1-1 0,14 23 0,-20-38 0,1 0 0,0-1 0,0 1 0,1-1 0,-1 0 0,1 0 0,0-1 0,1 1 0,-1-1 0,1 0 0,0-1 0,8 5 0,-5-4 0,1-1 0,0-1 0,0 1 0,0-2 0,0 1 0,0-1 0,17-1 0,-23 0 0,0 0 0,0 0 0,0-1 0,0 1 0,0-1 0,0 0 0,0-1 0,-1 1 0,1 0 0,0-1 0,-1 0 0,1 0 0,-1 0 0,1 0 0,-1-1 0,4-3 0,-2 1 0,-1-1 0,0 1 0,0 0 0,0-1 0,-1 0 0,0 0 0,0 0 0,-1-1 0,3-6 0,1-11 0,-2 0 0,0-1 0,-1 1 0,-1-33 0,0 14 0,-2-71 0,0 102 0,-1 0 0,-1 1 0,0-1 0,-1 1 0,0-1 0,0 1 0,-7-12 0,9 21-1,0-1 1,-1 1-1,1-1 0,-1 1 0,0 0 1,0-1-1,0 1 0,0 0 0,0 0 1,-5-3-1,6 5 1,1 0-1,-1-1 1,1 1 0,-1 0 0,1 0 0,-1 0-1,0 0 1,1-1 0,-1 1 0,1 0-1,-1 0 1,0 0 0,1 0 0,-1 0-1,1 1 1,-1-1 0,0 0 0,1 0-1,-1 0 1,1 0 0,-1 1 0,0-1-1,0 1 1,0 0 0,0 0 0,0 0 0,0 0 0,0 0-1,0 0 1,1 0 0,-1 0 0,0 1 0,1-1 0,-1 0-1,1 0 1,-1 1 0,1 1 0,-6 19 0,2 0 0,1 1 0,0 0 0,2 28 0,6 94 0,-4-131 0,1-1 0,0 1 0,1-1 0,0 1 0,2-1 0,-1 0 0,1 0 0,1 0 0,0-1 0,12 17 0,-13-22 0,-1-1 0,2 0 0,-1 0 0,1 0 0,-1-1 0,2 0 0,-1 0 0,0 0 0,1-1 0,0 0 0,0 0 0,0 0 0,1-1 0,-1-1 0,1 1 0,0-1 0,-1 0 0,17 1 0,-7-2 2,-1 0-1,1-2 1,0 0-1,20-3 1,-30 2-1,0 0-1,-1 0 1,1 0-1,-1-1 1,1 0 0,-1 0-1,0-1 1,0 0 0,0 0-1,-1 0 1,0-1-1,9-8 1,-1-4-2,0 0 0,-2-1 1,0 0-1,-1-1 0,0 0 0,-2 0 0,0-1 1,-2 0-1,5-22 0,1-13-2,-3 1 1,2-70-1,-6 28-4,-10-129 1,3 207 7,0 1 1,-1 0-1,-1 0 1,0 0-1,-2 0 1,0 1-1,0-1 0,-10-15 1,0 17-2,16 15 0,-1 0 0,1 0 0,-1-1 0,1 1 0,-1 0 0,1 0 0,-1 0 0,1 0 0,-1 0 0,0 0 0,1 0 0,-1 0 0,1 0 0,-1 0 0,1 0 0,-1 0 0,1 1 0,-1-1 0,1 0 0,-1 0 0,1 1 0,-1-1 0,1 0 0,-1 0 0,1 1 0,0-1 0,-1 0 0,1 1 0,-1-1 0,1 1 0,0-1 0,-1 1 0,1-1 0,0 0 0,0 1 0,-1-1 0,1 1 0,0 1 0,-4 7 0,1 1 0,0-1 0,1 1 0,0 0 0,1 0 0,-1 11 0,1 69 0,2-51 0,-1-16 0,16 363 16,-9-307-16,7 45 0,-11-106 0,0-1 0,2 0 0,0 0 0,13 28 0,-17-43 0,0-1 0,-1 0 0,1 0 0,0-1 0,-1 1 0,1 0 0,0 0 0,0 0 0,0 0 0,0-1 0,0 1 0,0 0 0,0-1 0,0 1 0,0-1 0,0 1 0,0-1 0,1 0 0,-1 1 0,0-1 0,0 0 0,0 0 0,0 0 0,1 0 0,-1 0 0,0 0 0,0 0 0,0 0 0,1 0 0,-1 0 0,0-1 0,0 1 0,0-1 0,0 1 0,0-1 0,0 1 0,0-1 0,0 1 0,0-1 0,0 0 0,0 0 0,0 1 0,0-1 0,0 0 0,1-2 0,2-3 0,1 0 0,-2-1 0,1 0 0,-1 1 0,0-1 0,0 0 0,3-12 0,9-58 0,-9 44 0,2-15 0,16-75 0,-20 109 0,0 0 0,1 0 0,1 0 0,0 1 0,1-1 0,11-14 0,-15 24-1,0 1 1,0-1-1,0 1 1,1 0-1,0 0 1,0 0-1,0 0 0,0 0 1,0 1-1,0 0 1,1 0-1,-1 0 1,9-2-1,-11 4 1,0-1-1,0 1 1,0-1 0,0 1 0,1 0 0,-1 0-1,0 0 1,0 0 0,0 1 0,0-1-1,1 1 1,-1-1 0,0 1 0,0-1-1,0 1 1,0 0 0,0 0 0,0 0-1,-1 0 1,1 1 0,0-1 0,0 0-1,-1 1 1,1-1 0,-1 1 0,1 0-1,-1-1 1,0 1 0,0 0 0,0 0-1,0 0 1,1 2 0,3 7 0,-2 1 0,1 0 0,-2 0 0,1 0 0,-2 0 0,1 14 0,-3 83 0,0-48 0,1 69 0,0-128 0,0 0 0,0-1 0,0 1 0,0-1 0,1 1 0,-1 0 0,1-1 0,-1 1 0,1-1 0,-1 1 0,1-1 0,0 1 0,0-1 0,0 1 0,0-1 0,0 0 0,0 0 0,0 1 0,0-1 0,2 1 0,0 0 0,0 0 0,1 0 0,-1-1 0,1 1 0,-1-1 0,1 0 0,-1 0 0,7 1 0,6 0 0,0-1 0,0-1 0,21-2 0,-31 1 0,-2 1 0,1-1 0,-1 1 1,0-1-1,0 0 0,0-1 0,0 1 0,0-1 0,0 0 1,-1 1-1,1-2 0,0 1 0,-1 0 0,0-1 1,5-4-1,-3 2 1,0-1-1,0 0 1,-1 0 0,0 0-1,0-1 1,-1 1 0,5-12 0,-2 0-1,0-1 1,-1 0 0,-2 0 0,1 0 0,-1-28-1,-2-196-13,-7 228 21,6 15-8,0 0 0,0 0 0,0-1 1,-1 1-1,1 0 0,0 0 0,0 0 0,-1 0 0,1 0 0,0 0 1,0-1-1,0 1 0,-1 0 0,1 0 0,0 0 0,0 0 0,-1 0 1,1 0-1,0 0 0,0 0 0,-1 0 0,1 0 0,0 0 0,0 0 1,-1 0-1,1 0 0,0 0 0,0 1 0,-1-1 0,1 0 0,0 0 1,0 0-1,0 0 0,-1 0 0,1 0 0,0 1 0,0-1 0,0 0 1,-1 0-1,1 0 0,0 1 0,0-1 0,0 0 0,0 0 0,0 0 1,0 1-1,-1-1 0,1 0 0,0 0 0,0 1 0,0-1 0,0 0 1,0 0-1,0 1 0,0-1 0,-4 13 0,1 0 0,0 0 0,1 1 0,1-1 0,0 1 0,0-1 0,3 18 0,-2-3 0,-2 27 0,1-23 0,0 1 0,6 39 0,-4-64 0,0-1 0,0 1 0,1-1 0,0 1 0,0-1 0,1 0 0,0 0 0,0 0 0,1-1 0,0 1 0,0-1 0,1 0 0,-1 0 0,12 10 0,-11-12 0,1-1 0,0 1 0,1-2 0,-1 1 0,0-1 0,1 0 0,-1 0 0,1 0 0,0-1 0,0 0 0,-1-1 0,1 1 0,0-1 0,0-1 0,10-1 0,-10 2 0,-2-1-1,1 0 1,-1 0-1,1-1 0,-1 0 1,0 0-1,1 0 0,-1 0 1,0-1-1,0 0 0,-1 0 1,1 0-1,-1-1 0,1 0 1,-1 0-1,0 0 0,-1 0 0,1 0 1,-1-1-1,0 1 0,0-1 1,4-9-1,3-6-3,-1 0 0,-1 0 0,-1-1 0,6-28 0,4-43-19,-11 53-9,18-62-1,-24 100 32,0 0 0,1 0 1,-1 0-1,0 0 0,1-1 0,-1 1 0,0 0 0,1 0 0,-1 0 0,1 0 0,0 0 0,-1 0 1,1 0-1,0 0 0,0 0 0,0 0 0,-1 1 0,1-1 0,0 0 0,0 0 0,0 1 0,0-1 0,0 1 1,0-1-1,1 1 0,-1-1 0,0 1 0,0-1 0,0 1 0,0 0 0,1 0 0,-1 0 0,0 0 1,0 0-1,0 0 0,1 0 0,-1 0 0,0 0 0,0 0 0,0 1 0,0-1 0,0 0 0,1 1 0,-1-1 1,0 1-1,0 0 0,0-1 0,0 1 0,0 0 0,0-1 0,0 1 0,-1 0 0,1 0 0,0 0 1,0 0-1,-1 0 0,1 0 0,1 2 0,49 76 17,-51-79-15,1 0 0,-1 0 1,0 0-1,0 1 0,0-1 1,0 0-1,0 0 0,0 0 1,0 0-1,0 0 0,0 0 0,0 0 1,0 0-1,1 0 0,-1 0 1,0 0-1,0 0 0,0 0 0,0 0 1,0 0-1,0 0 0,0 0 1,0 0-1,1 0 0,-1 0 0,0 0 1,0 0-1,0 0 0,0 0 1,0 0-1,0 0 0,0 0 0,0 0 1,0 0-1,1 0 0,-1 0 1,0 0-1,0 0 0,0 0 0,0 0 1,0-1-1,0 1 0,0 0 1,0 0-1,0 0 0,0 0 1,0 0-1,0 0 0,0 0 0,0 0 1,1 0-1,-1 0 0,0-1 1,0 1-1,0 0 0,0 0 0,0 0 1,0 0-1,2-12 21,-5-14-11,1 24-10,0 0-1,-1 1 1,1-1-1,-1 0 1,1 1-1,-1 0 1,0-1-1,1 1 1,-1 0 0,0 0-1,0 1 1,0-1-1,0 1 1,0-1-1,1 1 1,-6 0-1,3 0 1,0-1 0,0 1 0,0 1 0,1-1 0,-1 1 0,0-1 0,0 1 0,0 1 0,-8 3 0,9-2-2,0 0 1,0 1-1,1 0 0,-1-1 1,1 2-1,0-1 0,0 0 1,0 0-1,1 1 0,0 0 1,-1-1-1,2 1 0,-1 0 1,1 0-1,-1 0 1,1 0-1,0 9 0,-2 13 3,2 0-1,1 31 0,1-42 4,0-3-5,0 0 0,1 0 1,1 0-1,1 0 0,-1-1 0,2 1 0,0-1 0,0 0 0,1 0 0,1-1 0,0 0 0,0 0 0,1 0 1,1-1-1,-1 0 0,2-1 0,-1 0 0,1 0 0,1-1 0,0 0 0,0-1 0,0-1 0,1 1 0,0-2 0,0 1 1,0-2-1,1 0 0,-1 0 0,1-1 0,17 1 0,-17-2 0,0-1 0,0-1 0,0 0 0,0-1 0,15-3 0,-23 3 0,0-1 0,0 1 0,0-1 0,-1 0 0,1 0 0,-1-1 0,1 0 0,-1 1 0,0-1 0,0 0 0,0-1 0,0 1 0,-1-1 0,1 0 0,-1 0 0,3-4 0,1-5 0,0-1 0,0 0 0,-1 0 0,-1 0 0,0-1 0,-1 1 0,3-24 0,6-107-2,-13 139 1,3-379-10,-4 214 9,0 179 2,0 1 0,0-1 0,-1 0 0,-3 10 0,-6 28 0,0 73 14,6 181 0,6-179-10,-1-107-4,0 9 0,4 35 0,-4-52 0,1-1 0,1 1 0,-1 0 0,1-1 0,0 1 0,0-1 0,0 0 0,1 0 0,0 0 0,0 0 0,5 6 0,-8-10 0,1 0 0,0 0 1,0 0-1,0 0 0,0 0 0,0 0 0,0 0 1,0-1-1,0 1 0,0 0 0,0-1 0,0 1 0,1 0 1,-1-1-1,0 0 0,0 1 0,1-1 0,-1 0 1,0 1-1,1-1 0,-1 0 0,0 0 0,0 0 1,1 0-1,-1 0 0,0 0 0,1-1 0,-1 1 1,0 0-1,1-1 0,-1 1 0,0-1 0,0 1 0,0-1 1,1 0-1,-1 1 0,0-1 0,0 0 0,0 0 1,0 0-1,1-1 0,2-2 1,-1-1 0,1 1 0,0-1 0,-1-1 0,0 1 0,-1 0 0,4-9 0,41-130-19,-35 99 15,2 1-1,2 0 1,2 1 0,25-43-1,-40 81 2,-2 3 2,-1 1-1,1 0 1,-1-1-1,1 1 1,0 0-1,0 0 1,0 0-1,-1-1 1,1 1-1,0 0 1,1 0-1,-1 0 1,0 1 0,0-1-1,0 0 1,0 0-1,1 1 1,-1-1-1,0 0 1,1 1-1,-1-1 1,0 1-1,3-1 1,-4 1 0,0 0 0,1 0 0,-1 0 0,0 0 0,0 0 0,1 1 0,-1-1 0,0 0 1,0 0-1,1 0 0,-1 0 0,0 0 0,0 0 0,0 0 0,1 1 0,-1-1 0,0 0 0,0 0 0,0 0 0,1 0 0,-1 1 0,0-1 0,0 0 0,0 0 1,0 1-1,0-1 0,1 0 0,-1 0 0,0 0 0,0 1 0,0-1 0,0 0 0,0 1 0,0-1 0,0 0 0,0 0 0,0 1 0,0-1 0,0 0 0,0 0 1,0 1-1,0-1 0,4 57 13,-6 93 1,0-87-9,1-11 3,1 80 2,0-128-8,0 0-1,1 0 1,0 1-1,0-1 1,0 0-1,0 0 1,1 0-1,0-1 1,0 1-1,0 0 0,0-1 1,0 1-1,1-1 1,-1 1-1,1-1 1,3 3-1,0-2 0,-1 1-1,1-1 1,0-1-1,1 1 1,-1-1-1,0 0 0,1 0 1,12 2-1,7 1 0,1-2-1,-1-1 1,53-1-1,-74-2-1,1 0 1,-1 0-1,1 0 0,0-1 0,-1 0 1,1 0-1,-1 0 0,0-1 1,1 1-1,-1-1 0,0-1 0,0 1 1,0-1-1,0 0 0,-1 0 0,1 0 1,-1-1-1,0 1 0,1-1 1,-2 0-1,1-1 0,0 1 0,-1 0 1,0-1-1,0 0 0,0 0 1,-1 0-1,0 0 0,0 0 0,2-7 1,-3 8-65,0-1 0,0 1 0,-1 0 1,1-1-1,-1 1 0,0 0 1,-1-1-1,1 1 0,-1-1 0,-2-7 1,-13-10-1576</inkml:trace>
</inkml:ink>
</file>

<file path=ppt/ink/ink16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3"/>
    </inkml:context>
    <inkml:brush xml:id="br0">
      <inkml:brushProperty name="width" value="0.05" units="cm"/>
      <inkml:brushProperty name="height" value="0.05" units="cm"/>
      <inkml:brushProperty name="color" value="#FFFFFF"/>
    </inkml:brush>
  </inkml:definitions>
  <inkml:trace contextRef="#ctx0" brushRef="#br0">181 33 32511,'-6'-2'12,"0"-1"0,-1 1 0,1 0 1,0 0-1,-1 1 0,1 0 0,-1 0 0,0 0 0,1 1 1,-8 0-1,11 1-11,-1-1 0,0 1 1,1 0-1,-1 0 0,1 0 0,-1 1 0,1-1 1,-1 1-1,1 0 0,0 0 0,0 0 1,0 0-1,0 0 0,0 1 0,1-1 1,-1 1-1,1 0 0,-3 3 0,0 2 1,0 0-1,1 0 0,0 0 1,0 0-1,1 0 1,0 1-1,0-1 0,-1 15 1,1 3 6,1 45 1,2-60-7,0-7-1,0-1 0,0 1-1,0 0 1,0-1-1,1 1 1,0-1 0,-1 1-1,1-1 1,1 1-1,-1-1 1,0 0 0,1 0-1,0 0 1,0 1-1,0-2 1,0 1 0,0 0-1,0 0 1,1-1-1,-1 1 1,1-1 0,0 0-1,0 1 1,0-1-1,0-1 1,0 1 0,0 0-1,0-1 1,1 0-1,6 2 1,-1 1 0,1-2-1,0 1 1,1-1 0,-1-1 0,0 1-1,1-2 1,-1 0 0,0 0 0,1-1-1,18-3 1,-24 3-1,-1 0 1,1-1-1,0 1 0,-1-1 1,1 0-1,-1-1 0,0 1 1,0-1-1,0 1 0,0-1 1,0-1-1,0 1 0,-1 0 0,1-1 1,-1 0-1,0 1 0,0-1 1,-1-1-1,1 1 0,-1 0 1,0-1-1,0 1 0,0-1 1,1-6-1,-1-1 1,0 0 0,0 0 0,-1 1-1,-1-1 1,0 0 0,0 0 0,-1 0 0,-1 0 0,0 0-1,-1 1 1,-8-23 0,9 28 0,-1 0-1,0 0 1,0 1 0,0-1 0,-1 1-1,0 0 1,0 0 0,0 0-1,0 0 1,-1 1 0,0 0-1,0 0 1,0 0 0,-1 0-1,1 1 1,-1 0 0,0 0 0,0 1-1,0-1 1,0 1 0,0 0-1,0 1 1,-11-2 0,10 2-5,0 1 0,0-1 1,1 1-1,-1 0 0,0 1 1,0 0-1,-8 2 0,12-2-10,0 0 0,0 0-1,0 1 1,0 0 0,0-1 0,1 1-1,-1 0 1,0 1 0,1-1-1,0 0 1,-1 1 0,1-1 0,0 1-1,0 0 1,0 0 0,-1 3 0,-21 42-814</inkml:trace>
</inkml:ink>
</file>

<file path=ppt/ink/ink16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6"/>
    </inkml:context>
    <inkml:brush xml:id="br0">
      <inkml:brushProperty name="width" value="0.05" units="cm"/>
      <inkml:brushProperty name="height" value="0.05" units="cm"/>
      <inkml:brushProperty name="color" value="#FFFFFF"/>
    </inkml:brush>
  </inkml:definitions>
  <inkml:trace contextRef="#ctx0" brushRef="#br0">8 374 31518,'-1'0'31,"1"0"0,-1 0 0,1 1-1,-1-1 1,1 0 0,-1 1 0,1-1-1,-1 1 1,1-1 0,0 1 0,-1-1-1,1 1 1,0-1 0,0 1 0,-1-1-1,1 1 1,0-1 0,0 1 0,0-1-1,-1 1 1,1 0 0,0-1-1,0 1 1,0-1 0,0 1 0,0 0-1,0-1 1,1 1 0,-1 25-140,0-18 193,0-2-73,0 20 21,1 1 0,6 43 0,-5-62-30,0 1-1,0-1 1,1 0 0,0 1-1,1-1 1,0-1 0,0 1-1,1-1 1,0 1 0,0-1-1,0 0 1,8 6 0,-10-10 1,0-1 0,0 1 0,0-1 0,1 0 0,-1 0 0,0 0 0,1-1 0,0 1 0,-1-1 0,1 0 0,0 0 0,0 0 0,0 0 0,-1-1 0,1 0 1,0 0-1,0 0 0,0 0 0,0 0 0,0-1 0,0 0 0,-1 1 0,1-1 0,0-1 0,0 1 0,-1-1 0,1 1 0,-1-1 0,0 0 0,1 0 0,-1-1 0,0 1 0,0 0 1,0-1-1,-1 0 0,1 0 0,0 0 0,-1 0 0,0 0 0,3-5 0,1-7 0,-1 1 0,0-1 0,-1 0 1,0 0-1,2-24 0,-1-77 27,-6 89-25,1 0 0,2 1 0,0-1 1,2 1-1,10-36 0,-13 59-5,1 1 0,-1-1 0,1 0 0,0 0 0,0 1 0,0-1 0,0 1 0,0-1 0,0 1 0,1 0 0,-1 0 0,1 0 0,0 0 0,0 0 0,-1 1 0,1-1 0,0 1 0,0 0 0,0 0 0,1 0 0,-1 0 0,0 0 0,0 1 0,0 0 0,1-1 0,4 2 0,1-2 0,1 2 0,-1-1 0,0 1 0,1 1 0,-1 0 0,0 0 0,0 1 0,9 4 0,-17-5 1,-7 0 3,-19 0 4,9 0-5,10 0-3,0 0 0,1 0 0,-1 0 0,1 1 0,0 0 0,-1 0 0,1 1 0,0-1 0,1 1 0,-1 0 0,1 0 0,0 1 0,0-1 0,0 1 0,-4 7 0,-7 11 0,1 1 0,-10 25 0,14-28 0,2 0 0,1 0 0,1 1 0,-8 45 0,9-19 0,1 63 0,4-105 0,0 1 0,0 0 0,0-1 0,1 1 0,0-1-1,0 1 1,1-1 0,-1 0 0,1 1 0,1-1 0,-1 0 0,1 0 0,1 0 0,-1-1 0,1 1-1,-1-1 1,2 0 0,-1 0 0,0 0 0,1 0 0,0-1 0,0 0 0,1 0 0,-1 0 0,1-1 0,-1 0-1,11 4 1,2-1-1,1-1-1,0-1 1,-1-1-1,1-1 1,0 0-1,0-1 1,0-1-1,25-4 1,-41 4 1,1-1 0,-1 1 0,0-1 0,0 0 0,1 0 0,-1 0 0,0-1 0,0 1 0,0-1 0,0 1 0,-1-1 0,1 0 0,0 0 0,4-5 0,-3 2 0,1 0 0,-1-1 0,0 0 0,-1 1 0,0-1 0,5-13 0,0-3 0,-2-2 0,0 1 0,2-28 0,-7 49 0,10-88 0,-9 54 0,2 1-1,2-1 1,2 1-1,0 0 1,19-43-1,-25 73 0,0 0 1,0 1-1,1-1 0,0 1 0,0 0 0,0 0 0,0 0 1,1 0-1,-1 0 0,1 1 0,0-1 0,0 1 0,0 0 0,1 1 1,7-5-1,-2 4 0,0 0 1,0 1 0,0 0-1,0 1 1,1 0 0,19 0-1,-38 11-12,-37 27 17,31-27-1,0 0 0,1 2 0,1-1 0,-18 22 0,17-15-3,1 0 1,1 1 0,1 0 0,1 0 0,0 1 0,1 1-1,2-1 1,0 1 0,1 0 0,1 1 0,0-1 0,2 1-1,1 0 1,1-1 0,3 35 0,-1-50-1,-1 0 1,1 0-1,-1 0 0,2 0 1,-1 0-1,1 0 0,0 0 1,0-1-1,0 0 0,1 1 1,0-1-1,0 0 0,0-1 0,1 1 1,0-1-1,-1 0 0,1 0 1,1 0-1,-1-1 0,1 0 1,-1 0-1,1 0 0,0-1 1,8 3-1,0-1 1,1 0 0,0-1-1,-1 0 1,1-1 0,0-1 0,0 0 0,0-1-1,0-1 1,23-4 0,-30 3-1,-1 0 0,0-1 0,1 0 0,-1 0 0,-1 0 0,1-1 0,0 0 0,-1-1 0,0 1 0,0-1 0,0-1 0,0 1 0,-1-1 0,0 0 0,0 0 0,-1 0 0,1-1 0,3-7 0,-1 0 0,0-1 0,-1-1 0,0 1 0,-1-1 0,-1 0 0,0 0 0,2-28 0,-3 14 0,-2-1 0,-1 0 0,-2 0 0,-7-39 0,7 58 0,0 1 0,-1-1 0,-1 1 0,0 0 0,0 0 0,-1 1 0,-1-1 0,0 1 0,0 0 0,-1 1 0,0-1 0,-1 1 0,0 1 0,-12-11 0,15 15 0,0 1 0,-1 0 0,1 0 0,-1 0 0,0 0 0,1 1 0,-1 0 0,0 1 0,-1-1 0,-9 0 0,13 1 0,0 1 0,-1 0 0,1 0 0,0 0 0,-1 0 0,1 1 0,0-1 0,0 1 0,-1 0 0,1 0 0,0 0 0,0 0 0,0 0 0,0 1 0,0 0 0,1-1 0,-1 1 0,0 0 0,1 0 0,-1 0 0,-3 5 0,1 1 0,0 1 0,1-1 0,0 1 0,0-1 0,1 1 0,0 0 0,1 0 0,0 1 0,-2 13 0,1 14 0,2 40 0,1-57 0,0-10 0,0 0 0,1 1 0,0-1 0,1 0 0,0 0 0,1 0 0,0-1 0,0 1 0,1 0 0,7 11 0,-7-15 0,0 0 0,1 0 0,-1 0 0,1 0 0,0-1 0,1 0 0,0 0 0,0-1 0,0 1 0,0-1 0,0-1 0,1 1 0,0-1 0,-1 0 0,9 2 0,-6-2 0,0-1 0,-1 0 0,1 0 0,0-1 0,0 0 0,0-1 0,0 0 0,0 0 0,0-1 0,11-2 0,-13 1 0,0 0 0,-1 0 0,1-1 0,-1 0 0,0 0 0,0-1 0,0 1 0,0-1 0,-1-1 0,1 1 0,-1-1 0,0 0 0,8-11 0,0-4 0,0-2 0,-2 1 0,0-2 0,-1 1 0,-2-1 0,0-1 0,6-34 0,-3 17 0,20-51 0,-30 90 0,-1 1 0,1-1 0,0 0 0,0 0 0,0 1 0,0-1 0,0 1 0,0-1 0,1 1 0,-1-1 0,0 1 0,1 0 0,-1-1 0,1 1 0,2-2 0,-3 3 0,1 0 0,-1-1 0,0 1 0,0 0 0,0 0 0,0 0 0,0 0 0,1 0 0,-1 0 0,0 0 0,0 0 0,0 0 0,0 1 0,0-1 0,1 0 0,-1 1 0,0-1 0,0 1 0,1 0 0,2 2 0,-1-1 0,0 1 0,0 0 0,0 0 0,0 0 0,-1 0 0,1 1 0,-1-1 0,0 1 0,0-1 0,0 1 0,0 0 0,1 5 0,5 19 0,-2 1 0,-1 0 0,3 54 0,-7 95 0,-3-83 0,1-65 0,0 18 0,2-44 0,1-6 0,5-23 0,14-79-2,26-101-6,-38 171 6,3 1 1,0 0-1,32-58 1,-43 90 1,22-33-8,-22 32 7,1 1 1,-1-1-1,0 1 1,1-1 0,-1 1-1,1 0 1,-1 0-1,1 0 1,0 0-1,-1 0 1,1 0 0,0 0-1,0 1 1,0-1-1,-1 0 1,1 1-1,3-1 1,-4 2 0,0-1-1,-1 1 1,1 0-1,0 0 1,0-1 0,-1 1-1,1 0 1,0 0-1,-1 0 1,1 0 0,-1 0-1,1 0 1,-1 0-1,1 0 1,-1 0 0,0 0-1,0 0 1,1 0-1,-1 0 1,0 0 0,0 0-1,0 0 1,0 0-1,0 0 1,0 0 0,0 0-1,-1 0 1,1 2-1,0 3 0,-1 152 11,-2-85-9,12 119 1,-7-180-2,0-1 0,0 0 0,1-1 0,0 1 0,1 0 0,1-1 0,-1 0 0,2 0 0,7 12 0,-10-17 0,1-1 0,0 1 0,0-1 0,0 0 0,1 0 0,-1 0 0,1-1 0,0 0 0,0 0 0,0 0 0,0 0 0,1-1 0,-1 0 0,1 0 0,-1 0 0,1-1 0,0 0 0,0 0 0,7 0 0,-9-1 0,6 1 0,1-1 0,-1 0 0,17-3 0,-23 2 0,0 0 0,0 0 0,-1 0 1,1-1-1,0 0 0,-1 1 0,1-1 0,-1 0 1,0-1-1,0 1 0,0-1 0,0 1 0,3-5 1,3-4-1,-1-1 0,0 0 1,-1 0-1,0-1 0,-1 0 1,0 0-1,-1-1 1,-1 1-1,0-1 0,-1 0 1,2-26-1,0-16-5,-5-93-1,-1 102 10,0 25-4,-1 1 1,0 0-1,-1 0 1,-2 0-1,-11-35 1,9 42 3,2 19 0,1 26 1,4-29-5,-3 61 0,3-1 0,11 84 0,-8-127 0,0 0 0,1-1 0,2 1 0,0-1 0,0 0 0,2-1 0,0 0 0,1 0 0,1-1 0,0 0 0,1 0 0,18 19 0,-22-29 1,0 0-1,1-1 1,-1 1 0,1-1-1,0-1 1,0 0 0,1 0-1,-1 0 1,1-1 0,0-1-1,17 4 1,-11-4 0,1 0 0,-1-1 0,1 0 1,0-2-1,0 1 0,17-5 0,-27 3-1,1 0 0,0 0 0,-1-1 0,0 1 0,1-2 0,-1 1 0,0-1 0,-1 0 0,1 0 0,-1-1 0,1 1 0,-1-1 0,-1 0 0,1-1 0,-1 1 0,0-1 0,0 0 0,0 0 1,-1 0-1,5-12 0,-1-1-3,0 0 0,-1-1 0,-1 0 1,-1 0-1,3-40 0,-7 47 0,3-20 0,-1 0 1,-2 0-1,-1 0 1,-8-44-1,8 72 4,0 1-1,0 0 1,0 0-1,-1 0 1,1 0-1,-1 0 1,0 1-1,0-1 1,0 0-1,0 1 1,-1 0-1,0-1 1,1 1-1,-1 0 1,0 0 0,-1 0-1,1 1 1,0-1-1,-1 1 1,0 0-1,1 0 1,-1 0-1,0 0 1,0 1-1,0 0 1,0 0-1,0 0 1,0 0-1,-7 0 1,9 1-1,1 0 0,-1 0 0,1 1 0,-1-1 0,1 1 0,-1 0 0,1-1 0,0 1 0,-1 0 0,1 0 0,0-1 0,0 1 0,-1 0 0,1 1 0,0-1 0,0 0 0,0 0 0,0 0 0,0 0 0,1 1 0,-1-1 0,0 0 0,1 1 0,-1-1 0,1 1 0,-1-1 0,1 1 0,-1-1 0,1 1 0,0 1 0,-2 9 0,0 0 0,1 23 0,1-26 0,-1 12 0,1 1 0,0-1 0,2 0 0,9 40 0,-8-52 0,0 0 0,0 0 0,1-1 0,0 1 0,0-1 0,1 0 0,0 0 0,1-1 0,0 0 0,0 0 0,0 0 0,1 0 0,13 9 0,-6-8 1,-1 0 0,1-1 0,0-1 0,0 0 0,0-1 0,1-1 0,0 0 0,0 0 0,0-2 0,1 0 0,-1-1 0,0 0 0,1-1 0,-1-1 0,20-4 0,-27 4-1,0-1 0,0 0 0,0-1 0,0 0 0,-1 0 0,1 0 0,-1-1 0,0-1 0,0 1 0,0-1 0,0 0 0,-1-1 0,0 1 0,0-1 0,0 0 0,-1-1 0,0 1 0,0-1 0,-1 0 0,6-12 0,-3 3 0,0-1 0,-1 0 0,-1 0 0,0 0 0,-2 0 0,0 0 0,-1-1 0,1-27 0,-3 20 0,1 17 0,-1 0 0,0-1 0,0 1 0,-1 0 0,0 0 0,-4-14 0,4 19 0,0 1 0,0 0 0,0 0 0,-1 0 0,1 1 0,-1-1 0,1 0 0,-1 0 0,1 1 0,-1-1 0,0 1 0,0-1 0,0 1 0,0 0 0,0 0 0,0 0 0,0 0 0,0 0 0,-1 0 0,1 1 0,0-1 0,0 1 0,-1-1 0,1 1 0,0 0 0,-1 0 0,1 0 0,-3 1 0,1-1 0,0 0 0,1 1 0,-1 0 0,0-1 0,1 1 0,-1 1 0,0-1 0,1 1 0,0-1 0,-1 1 0,1 0 0,0 0 0,0 0 0,0 1 0,0-1 0,0 1 0,1 0 0,-1-1 0,1 1 0,-1 0 0,1 1 0,0-1 0,1 0 0,-1 1 0,0-1 0,0 5 0,-4 6 0,2 0 0,0 0 0,1 1 0,0 0 0,-1 24 0,1 12 0,2 0 0,6 68 0,-3-108 0,1 0 0,0 0 0,0 0 0,1-1 0,0 1 0,1-1 0,0 0 0,1 0 0,12 15 0,-14-19 0,0-1 0,1 1 0,0-1 0,0-1 0,0 1 0,0-1 0,1 0 0,0 0 0,0 0 0,0-1 0,0 0 0,0 0 0,1-1 0,0 0 0,-1 0 0,13 2 0,-10-3 0,1 0 0,0-1 0,-1 0 0,1-1 0,12-2 0,-18 2 0,-1 0 0,0 0 0,1 0 0,-1-1 0,0 1 0,0-1 0,0 0 0,0 0 0,0 0 0,-1 0 0,1-1 0,0 1 0,-1-1 0,0 1 0,0-1 0,1 0 0,2-5 0,2-7-1,0 0 1,-1-1-1,0 0 0,6-32 1,5-71-7,-14 83 5,2-1 0,15-50 0,-19 83 2,0-1 0,1 1 0,-1-1 0,1 1 0,0 0 0,1 0 0,-1 0 0,1 0 0,0 0 0,0 0 0,0 1 0,0-1 0,0 1 0,1 0 0,0 0 0,-1 0 0,9-4 0,-5 5 0,-1 0 0,1 0 0,0 1 0,0 0 0,0 0 0,0 1 0,0-1 0,0 1 0,0 1 0,0 0 0,8 1 0,-10-1 0,0 1 0,0-1 0,-1 1 0,1 0 0,-1 0 0,0 0 0,1 0 0,-1 1 0,0 0 0,0 0 0,0 0 0,-1 0 0,1 1 0,-1-1 0,0 1 0,0 0 0,0 0 0,0 0 0,-1 0 0,0 0 0,0 1 0,0-1 0,0 1 0,0 0 0,-1-1 0,1 7 0,3 13 0,-2 0 0,0 1 0,-2 45 0,-1-58 0,-1 5 0,-1 0 0,-1 0 0,0 0 0,-2-1 0,0 1 0,-9 20 0,8-25 0,1 1 0,0 0 0,1 0 0,1 1 0,0-1 0,1 1 0,0 0 0,1 0 0,0-1 0,3 20 0,-2-30 0,1 0 0,0-1 0,0 1 0,1 0 0,-1-1 0,1 1 0,-1-1 0,1 0 0,0 1 0,0-1 0,0 0 0,0 0 0,0 0 0,0-1 0,1 1 0,-1 0 0,0-1 0,1 1 0,0-1 0,-1 0 0,1 0 0,0 0 0,-1 0 0,1-1 0,0 1 0,3 0 0,11 1 0,-1 1 0,1-2 0,20-1 0,-30 0 0,19 1 0,34-2 0,-56 1 0,0-1 0,1 0 0,-1 0 0,0 0 0,0-1 0,0 1 0,0-1 0,0 0 0,0 0 0,0-1 0,4-3 0,1-2-1,-2-1 1,1 0-1,-1 0 1,-1-1-1,0 0 1,0 0-1,-1 0 1,0-1-1,-1 1 1,0-1-1,0 0 0,-1-1 1,2-18-1,1-17-3,-1-93 0,-5 131 4,-8-404 1,7 349 1,0-6 22,1 59 3,0 45-17,-1 114-10,22 502 0,-18-613-13,-3-35-174</inkml:trace>
</inkml:ink>
</file>

<file path=ppt/ink/ink16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6"/>
    </inkml:context>
    <inkml:brush xml:id="br0">
      <inkml:brushProperty name="width" value="0.05" units="cm"/>
      <inkml:brushProperty name="height" value="0.05" units="cm"/>
      <inkml:brushProperty name="color" value="#FFFFFF"/>
    </inkml:brush>
  </inkml:definitions>
  <inkml:trace contextRef="#ctx0" brushRef="#br0">0 63 32463,'33'0'128,"10"0"-80,19 0 0,7 0-16,-1-9-32,-6 3 16,-12 0-16,-21-6 0,-13 3-32,-9-11-544</inkml:trace>
</inkml:ink>
</file>

<file path=ppt/ink/ink16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9"/>
    </inkml:context>
    <inkml:brush xml:id="br0">
      <inkml:brushProperty name="width" value="0.05" units="cm"/>
      <inkml:brushProperty name="height" value="0.05" units="cm"/>
      <inkml:brushProperty name="color" value="#FFFFFF"/>
    </inkml:brush>
  </inkml:definitions>
  <inkml:trace contextRef="#ctx0" brushRef="#br0">7 742 32015,'-7'175'605,"7"-171"-603,0-1-1,0 0 1,1 0-1,-1 1 1,1-1 0,0 0-1,0 0 1,0 0-1,0 0 1,0 0-1,1 0 1,-1 0-1,1 0 1,0 0 0,0-1-1,0 1 1,0-1-1,0 1 1,0-1-1,1 0 1,-1 0-1,1 0 1,0 0-1,0 0 1,0-1 0,-1 1-1,1-1 1,0 0-1,1 0 1,-1 0-1,3 0 1,10 2 4,0 0 0,0-2 0,0 0 0,31-2 0,-43 0-6,0 1 1,0-1-1,-1 0 0,1 0 0,0-1 0,-1 1 0,1-1 0,-1 0 0,1 1 0,-1-2 0,0 1 1,0 0-1,0-1 0,0 1 0,0-1 0,0 0 0,-1 0 0,0 0 0,1 0 0,-1 0 1,0-1-1,0 1 0,-1-1 0,1 1 0,-1-1 0,2-6 0,1-6 0,0 0 0,0-1 0,-2 0 0,1-29 0,-2 22 1,0 10 0,0-1 1,-1 1 0,-1-1 0,-5-28-1,6 40 0,-1 0-1,0 0 0,0 0 0,-1 1 0,1-1 1,0 0-1,-1 0 0,0 1 0,1-1 1,-1 1-1,0-1 0,0 1 0,-1 0 1,1 0-1,0 0 0,-1 0 0,1 0 0,-1 0 1,0 1-1,1-1 0,-1 1 0,0 0 1,0 0-1,0 0 0,0 0 0,0 0 1,0 1-1,-5-1 0,2 0 0,1 1 0,0 0 0,-1 0 0,1 0 0,0 0 0,0 1 0,-1 0 0,1 0 0,0 0 0,0 1 0,0 0 0,0 0 0,0 0 0,-6 4 0,6-1 0,-1 0 0,1 0 0,0 0 0,0 1 0,0 0 0,1 0 0,0 0 0,0 0 0,-5 12 0,1 0 0,1 0 0,0 0 0,2 0 0,0 0 0,-4 35 0,2 94 0,7-141 0,0 1 0,1-1 0,-1 1 0,1-1 0,1 1 0,-1-1 0,1 0 0,0 1 0,0-1 0,1 0 0,0 0 0,0-1 0,0 1 0,1 0 0,0-1 0,0 0 0,0 0 0,1 0 0,0-1 0,0 1 0,0-1 0,0 0 0,0-1 0,1 1 0,0-1 0,0 0 0,0-1 0,0 1 0,0-1 0,0 0 0,1-1 0,7 2 0,13 1 5,0-2-1,53 0 1,-44-3-6,-26 1 0,0-1 1,0 0-1,0 0 0,0-1 0,-1-1 0,1 1 0,0-2 0,-1 1 0,0-1 0,0-1 1,9-5-1,-6 2-1,0-1 1,0-1 0,-1 0-1,-1 0 1,0-1 0,17-23 0,-11 9-1,-1-1 1,-1 0 0,-1-1 0,-2-1 0,0 0-1,-2 0 1,5-31 0,-5 7 1,-2 0-1,0-67 1,-12-105 14,4 206-12,-1 0 0,0 1 0,-1-1 0,-1 1 0,-1 0 0,-1 0-1,0 1 1,-1-1 0,-11-18 0,18 36-2,0-1 0,0 0 0,0 1 0,0-1 0,0 1 0,0-1 0,0 0 0,0 1 0,0-1 0,0 0 0,0 1 0,0-1 0,-1 1 0,1-1 0,0 0 0,0 1 0,-1-1 0,1 0 0,0 0 0,0 1 0,-1-1 0,1 0 0,0 0 0,-1 1 0,1-1 0,0 0 0,-1 0 0,1 0 0,0 1 0,-1-1 0,1 0 0,0 0 0,-1 0 0,1 0 0,-1 0 0,1 0 0,0 0 0,-1 0 0,1 0 0,-1 0 0,1 0 0,0 0 0,-1 0 0,1 0 0,-1 0 0,1 0 0,0-1 0,-1 1 0,1 0 0,0 0 0,-1 0 0,1-1 0,0 1 0,-1 0 0,1 0 0,0-1 0,0 1 0,-1 0 0,1-1 0,0 1 0,0 0 0,-1-1 0,1 1 0,0 0 0,0-1 0,0 1 0,0 0 0,0-1 0,-1 0 0,-11 61 0,3 1 0,-3 119 0,10-151 0,0 366 5,2-381-5,2 0 0,0 1 0,0-1 0,1 0 0,1-1 0,0 1 0,1-1 0,1 1-1,0-2 1,0 1 0,9 12 0,-9-17 1,0 0 1,1-1-1,0 0 0,0 0 1,0 0-1,1 0 0,0-1 1,1-1-1,-1 0 0,1 0 1,0 0-1,0-1 0,0 0 1,1-1-1,-1 0 0,13 2 1,-1-1-1,-1-2 1,1 0-1,28-1 1,-44-1-2,1-1-1,0 1 1,-1-1-1,1 0 1,0 0 0,-1-1-1,1 1 1,-1-1 0,0-1-1,1 1 1,-1-1 0,0 0-1,-1 0 1,1 0-1,0 0 1,6-8 0,-2-1-2,-2 0 0,1-1 0,-2 1-1,1-2 1,-2 1 0,0-1 0,0 1 0,-2-1 0,1-1 0,1-19 0,0-21-8,-3-74 1,-2 93 8,2-11 2,-1 32 1,0 0-1,-1 0 1,-1 0-1,0 0 1,-1 1-1,0-1 1,-6-18-1,8 32-1,-1 0 0,1 0 0,-1-1 1,1 1-1,-1 0 0,1 0 0,-1 0 0,1 0 0,-1 0 0,0-1 0,0 1 0,0 0 0,0 1 0,1-1 0,-1 0 0,0 0 0,-1 0 0,1 0 0,0 1 0,0-1 0,0 1 0,0-1 0,0 1 1,-1-1-1,1 1 0,0 0 0,-1-1 0,1 1 0,0 0 0,0 0 0,-1 0 0,1 0 0,0 0 0,-1 0 0,1 0 0,0 1 0,0-1 0,-1 0 0,1 1 0,0-1 0,0 1 0,0-1 0,-1 1 0,1 0 1,0-1-1,0 1 0,0 0 0,0 0 0,0 0 0,0 0 0,0 0 0,1 0 0,-1 0 0,-1 2 0,-4 8 0,1 1 0,0-1 0,1 1 0,0 1 0,1-1 0,0 1 0,1-1 0,-1 18 0,2 114 0,2-83 0,-1-47 0,0 0 0,1 0 0,1 0 0,1 0 0,0-1 0,0 1 0,1 0 0,1-1 0,7 14 0,-9-22 0,0 1 0,0-1 0,1 0 0,0 0 0,0 0 0,0-1 0,0 1 0,1-1 0,0 0 0,0 0 0,0-1 0,0 0 0,1 1 0,-1-2 0,1 1 0,-1-1 0,1 0 0,0 0 0,0 0 0,0-1 0,0 0 0,12 1 0,-9-2 4,-1 1-1,1-1 1,0-1 0,13-2 0,-18 2-3,-1 0-1,0 0 1,1-1 0,-1 1 0,0-1 0,0 0 0,0 0 0,0 0 0,-1 0 0,1-1-1,0 1 1,-1-1 0,0 1 0,3-5 0,7-10-1,-2 0-1,0 0 1,-1-1 0,-1-1-1,-1 1 1,6-22-1,22-123-23,-13 52 19,-21 106 5,0-1 0,1 0 0,-1 1 0,1 0 1,1-1-1,-1 1 0,1 0 0,4-7 0,-5 11-1,0-1 1,-1 1-1,1-1 0,0 1 1,0-1-1,1 1 0,-1 0 0,0 0 1,0 0-1,0 0 0,1 1 1,-1-1-1,1 1 0,-1-1 1,0 1-1,1 0 0,-1 0 1,1 0-1,-1 0 0,4 0 1,-3 1-1,0 0 1,-1-1 0,1 1 0,0 0 0,0 0 0,-1 0-1,1 1 1,-1-1 0,1 1 0,-1-1 0,0 1 0,1 0-1,-1 0 1,0 0 0,0 0 0,0 0 0,2 4-1,29 50 2,-13-22-1,-18-29 0,1-1 1,1 0-1,-1 0 0,0 0 1,1-1-1,0 1 0,4 3 1,-7-7-1,-1 0 0,0 0 0,0 0 1,0 0-1,0 0 0,0 0 0,0 0 1,1 0-1,-1 0 0,0 0 0,0 0 1,0 0-1,0 0 0,0 0 0,0 0 1,1-1-1,-1 1 0,0 0 0,0 0 1,0 0-1,0 0 0,0 0 0,0 0 1,0 0-1,0 0 0,0-1 0,0 1 0,1 0 1,-1 0-1,0 0 0,0 0 0,0 0 1,0 0-1,0-1 0,0 1 0,0 0 1,0 0-1,0 0 0,0 0 0,0 0 1,0-1-1,0 1 0,0 0 0,0 0 1,0 0-1,0 0 0,-1 0 0,1 0 1,0-1-1,0 1 0,0 0 0,0 0 1,0 0-1,0 0 0,0 0 0,0 0 1,-4-11-2,0 7 1,0-1 0,-1 1 0,0 0 0,0 0 0,0 0 0,0 0 0,-1 1 0,0 0 0,1 0 0,-1 1 0,0 0 0,0 0 0,-9-2 0,5 2 0,0 0 0,0 0 0,1 1 0,-1 1 0,0 0 0,0 0 0,0 1 0,-15 2 0,21-1 0,0-1 0,0 1 0,1 0 0,-1 0 0,0 0 0,1 0 0,0 1 0,-1-1 0,1 1 0,0 0 0,0 0 0,0 0 0,1 0 0,-1 1 0,1-1 0,0 1 0,0-1 0,0 1 0,0 0 0,1 0 0,-1 0 0,1 0 0,0 0 0,-1 8 0,-1 10 0,0 1 0,2-1 0,2 33 0,-1-27 0,1-16 2,0 0 0,0 0 0,1 0-1,1-1 1,0 1 0,0 0 0,1-1 0,1 0 0,0 0 0,1 0 0,-1-1-1,2 1 1,0-1 0,0-1 0,1 1 0,13 11 0,-11-12-2,0 0 0,1-1 0,0 0 0,0 0 0,1-2 0,0 1 0,0-1 0,0-1 0,1 0 0,0-1 0,0-1 0,0 0 0,0 0 0,23 0 0,-35-3 0,12 1 0,1 0 0,0-2 0,-1 0 0,23-4 0,-31 4 0,-1-1 0,1 0 0,-1 0 0,0 0 0,0 0 0,0 0 0,0-1 0,0 0 0,0 0 0,-1 0 0,1 0 0,-1 0 0,0-1 0,0 0 0,0 1 0,-1-1 0,4-6 0,3-9 0,0-1 0,-1 0 0,-1 0 0,-1-1 0,6-38 0,5-113 0,-8 63 0,20-381 0,-30 479 0,-1 11 0,-3 14 0,4-11 0,-14 55 0,3 1 0,2 0 0,-3 63 0,6 187 0,7-295 0,0 10 0,1 0 0,1 0 0,1 0 0,1 0 0,1 0 0,1-1 0,10 24 0,-12-38 0,0 1 0,1-1 0,0-1 0,0 1 0,1-1 0,0 0 0,0 0 0,1-1 0,0 1 0,0-2 0,1 1 0,0-1 0,0 0 0,1-1 0,-1 0 0,1 0 0,0 0 0,1-2 0,12 5 0,-11-5 0,0 0 0,1-1 0,-1-1 0,23 1 0,-30-2 0,0-1 0,0 1 0,0 0 0,0-1 0,0 0 0,0 0 0,0 0 0,-1 0 0,1-1 0,0 1 0,-1-1 0,1 0 0,-1 0 0,0-1 0,0 1 0,1-1 0,-2 1 0,5-5 0,0-3 0,0-2 0,-1 1 0,-1-1 0,1 0 0,-2 0 0,0-1 0,0 1 0,-1-1 0,0 0 0,0-15 0,1-26 0,-4-62 0,-1 58 0,2 7 0,1 27 0,-2 0 0,-1 0 0,0 1 0,-9-41 0,11 64 0,0-1 0,0 0 0,0 1 0,0 0 0,0-1 0,0 1 0,0 0 0,0-1 0,0 1 0,1 0 0,-1 0 0,0 0 0,0 0 0,0 0 0,0 0 0,0 0 0,0 1 0,2-1 0,-3 0 0,27 5 0,0 0 0,46 17 0,2 0 0,-59-18 0,-7-2 0,0 0 0,-1 0 0,1 1 0,0 1 0,10 5 0,-16-8 0,-1 1 0,0-1 0,0 1 0,0 0 0,0 0 0,0 0 0,0 0 0,-1 0 0,1 0 0,-1 0 0,1 1 0,-1-1 0,0 0 0,0 1 0,0-1 0,0 1 0,0-1 0,-1 1 0,1 0 0,-1-1 0,0 1 0,0 0 0,0 2 0,0 2 0,1 6 0,-1-1 0,0 1 0,-2-1 0,1 1 0,-1-1 0,-1 1 0,-6 17 0,-9 12 0,-15 55 0,28-79 0,2 0 0,0 0 0,0 0 0,2 1 0,1-1 0,1 21 0,0-37 0,-1 0 0,1 0 0,0 0 0,-1-1 0,1 1 0,0 0 0,0 0 0,1 0 0,-1-1 0,0 1 0,0-1 0,1 1 0,-1-1 0,1 1 0,0-1 0,-1 0 0,1 0 0,0 0 0,0 0 0,-1 0 0,1 0 0,0 0 0,0 0 0,0-1 0,0 1 0,0-1 0,0 0 0,4 1 0,9 1 0,1-1 0,27 0 0,-29-2 0,3 2 0,-5-1 0,-1 0 0,1 0 0,0-2 0,14-2 0,-23 3 0,1 0 0,-1 0 0,1-1 0,-1 1 0,1-1 0,-1 0 0,0 0 0,0 0 0,0-1 0,0 1 0,0-1 0,-1 1 0,1-1 0,-1 0 0,1 0 0,-1 0 0,2-5 0,3-6 0,0-1 0,-1-1 0,-1 1 0,-1-1 0,0 0 0,-1 0 0,1-17 0,1-116 0,-5 125 0,0-161 0,-20 252 0,12-19 0,2 0 0,2 1 0,2-1 0,5 53 0,-2-80 0,0-12 0,0 0 0,0 1 0,0-1 0,2 0 0,-1 0 0,1-1 0,0 1 0,1 0 0,0-1 0,0 0 0,1 0 0,0 0 0,11 13 0,-12-17 0,0 0 0,0 0 0,0-1 0,0 1 0,1-1 0,0 0 0,-1 0 0,1-1 0,0 1 0,0-1 0,1 0 0,-1 0 0,0-1 0,1 0 0,-1 0 0,1 0 0,-1 0 0,1-1 0,-1 0 0,1 0 0,-1 0 0,1-1 0,-1 0 0,8-2 0,-10 2 0,0-1 0,0 1 0,0-1 0,0 1 0,-1-1 0,1 0 0,-1 0 0,1 0 0,-1 0 0,0-1 0,0 1 0,0 0 0,0-1 0,0 0 0,0 1 0,2-7 0,2-5 0,0 0 0,4-20 0,-7 23 0,7-30 0,-2-1 0,4-54 0,-8 53 0,2 1 0,11-43 0,-15 80 0,-1-1 0,1 0 0,0 1 0,1-1 0,-1 1 0,1-1 0,0 1 0,0 0 0,8-8 0,-9 11 0,1 0 0,-1 0 0,1 1 0,0-1 0,-1 0 0,1 1 0,0 0 0,0 0 0,0 0 0,0 0 0,0 0 0,0 1 0,0-1 0,0 1 0,0 0 0,0 0 0,1 0 0,-1 0 0,5 1 0,-6 0 0,1 0 0,0 0 0,0 0 0,-1 0 0,1 0 0,0 1 0,-1-1 0,1 1 0,-1-1 0,0 1 0,1 0 0,-1 0 0,0 0 0,0 1 0,0-1 0,-1 0 0,1 1 0,-1-1 0,3 4 0,3 9 0,-1-1 0,8 23 0,-7-16 0,-7-20 0,0-1 0,0 0 0,0 0 0,0 1 0,-1-1 0,1 0 0,0 0 0,0 0 0,0 0 0,0 1 0,0-1 0,0 0 0,-1 0 0,1 0 0,0 0 0,0 1 0,0-1 0,0 0 0,-1 0 0,1 0 0,0 0 0,0 0 0,0 0 0,-1 0 0,1 0 0,0 1 0,0-1 0,0 0 0,-1 0 0,1 0 0,0 0 0,0 0 0,0 0 0,-1 0 0,1 0 0,0 0 0,0-1 0,-1 1 0,1 0 0,0 0 0,0 0 0,0 0 0,-1 0 0,1 0 0,0 0 0,-1-1 0,-24-2 0,15 2 0,1-1 0,-1 1 0,0 0 0,0 1 0,1 0 0,-1 1 0,0 0 0,0 0 0,-14 5 0,18-3 0,0 1 0,1-1 0,0 1 0,0 1 0,0-1 0,0 1 0,1 0 0,0 0 0,0 0 0,0 0 0,1 1 0,-1-1 0,1 1 0,1 0 0,-1 0 0,1 0 0,0 0 0,0 1 0,0 7 0,-2 5 0,2 0 0,0 0 0,1 0 0,1 0 0,4 28 0,-3-41 0,1 0 0,-1 0 0,1 0 0,0 0 0,1-1 0,0 1 0,0-1 0,0 0 0,0 0 0,1 0 0,0 0 0,0 0 0,0-1 0,1 0 0,-1 0 0,1 0 0,0 0 0,7 3 0,3 2 0,1 0 0,0-1 0,1-1 0,0-1 0,17 4 0,-4-4 0,0-1 0,1-2 0,-1-1 0,32-2 0,-54 0 0,1 0 0,-1-1 0,0 0 0,1-1 0,-1 0 0,0 0 0,0 0 0,0-1 0,-1 0 0,1-1 0,-1 0 0,0 0 0,12-9 0,-10 5 0,0-1 0,0 0 0,-1 0 0,0-1 0,0 0 0,-1 0 0,-1-1 0,8-16 0,-3-1 0,0 0 0,-2-1 0,-2 0 0,0 0 0,-2-1 0,3-54 0,-7-45 0,-1 127 0,0 0 0,0 0 0,0-1 0,0 1 0,0 0 0,0 0 0,-1-1 0,1 1 0,-1 0 0,1 0 0,-1 0 0,0 0 0,0 0 0,0 0 0,0 0 0,0 0 0,0 0 0,-1 0 0,1 0 0,-1 1 0,1-1 0,-1 0 0,0 1 0,-2-2 0,0 1 0,0 1 0,0 0 0,-1 0 0,1 1 0,0-1 0,0 1 0,-1 0 0,1 0 0,0 0 0,0 0 0,-1 1 0,-4 1 0,5-1 0,1 0 0,-1 0 0,0 0 0,0 1 0,1-1 0,-1 1 0,1 0 0,-1 0 0,1 0 0,0 0 0,0 1 0,0-1 0,0 1 0,-3 4 0,1-1 0,0 1 0,1-1 0,0 1 0,1 0 0,-1 0 0,-3 14 0,1 0 0,1 1 0,1 0 0,1 0 0,0 29 0,2-14 0,-1-11 0,2 0 0,0 0 0,6 31 0,-5-50 0,0 0 0,1-1 0,-1 0 0,2 1 0,-1-1 0,1 0 0,0 0 0,0 0 0,0 0 0,1-1 0,0 1 0,0-1 0,0 0 0,1 0 0,0-1 0,0 1 0,8 5 0,-7-8 0,0 1 0,0-1 0,0 0 0,1 0 0,-1-1 0,0 0 0,1 0 0,-1 0 0,1-1 0,11-1 0,-12 1 0,-3 0 0,0-1 0,0 1 0,0-1 0,0 0 0,0 0 0,0 0 0,0 0 0,-1-1 0,1 1 0,0-1 0,-1 0 0,0 0 0,1 0 0,-1 0 0,0 0 0,0 0 0,0 0 0,0-1 0,0 1 0,-1-1 0,1 0 0,-1 1 0,1-1 0,-1 0 0,0 0 0,1-5 0,4-10 0,-1-1 0,-1 0 0,1-20 0,-4 37 0,10-256 0,-11 247 0,-2 95 0,0-26 0,8 92 0,-6-144 0,1 0 0,1-1 0,-1 1 0,1-1 0,-1 1 0,2-1 0,-1 0 0,0 0 0,1 0 0,0 0 0,0 0 0,1-1 0,-1 1 0,1-1 0,0 0 0,8 7 0,-6-8 0,0 1 0,0 0 0,0-1 0,1-1 0,-1 1 0,1-1 0,0 0 0,0 0 0,0-1 0,0 0 0,0 0 0,12 0 0,-15-2 0,-1 1 0,0-1 0,1 1 0,-1-1 0,0 0 0,0 0 0,1 0 0,-1-1 0,0 1 0,0-1 0,0 0 0,-1 1 0,1-1 0,0-1 0,-1 1 0,1 0 0,-1-1 0,0 1 0,0-1 0,0 1 0,0-1 0,3-6 0,3-6 0,-2 0 0,1-1 0,5-23 0,-11 36 0,15-64 0,14-130 0,-16 86 0,5-62 0,-2-237 0,-20 400 0,-2 18 0,3-5 0,-11 24 0,1 0 0,2 1 0,1 0 0,1 1 0,1-1 0,-3 35 0,-9 183 0,18-216 0,0 348 0,3-362 0,1 0 0,0 1 0,1-1 0,1-1 0,0 1 0,11 21 0,-12-28 0,0-1 0,1 0 0,0 0 0,1 0 0,-1-1 0,2 0 0,-1 0 0,1-1 0,0 1 0,0-1 0,0-1 0,13 8 0,-15-11 0,1 0 0,-1 0 0,1-1 0,-1 1 0,10 0 0,-14-2 0,1 0 0,-1 0 0,0 1 0,1-1 0,-1 0 0,0 0 0,1 0 0,-1 0 0,1-1 0,-1 1 0,0 0 0,1 0 0,-1-1 0,0 1 0,1-1 0,-1 1 0,0-1 0,0 0 0,1 0 0,-1 1 0,0-1 0,0 0 0,0 0 0,0 0 0,0 0 0,0 0 0,1-2 0,0-9-140,0 0 0,-1 0 0,0 0-1,-2-18 1,1 8-1408,0-49-9057</inkml:trace>
</inkml:ink>
</file>

<file path=ppt/ink/ink16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0"/>
    </inkml:context>
    <inkml:brush xml:id="br0">
      <inkml:brushProperty name="width" value="0.05" units="cm"/>
      <inkml:brushProperty name="height" value="0.05" units="cm"/>
      <inkml:brushProperty name="color" value="#FFFFFF"/>
    </inkml:brush>
  </inkml:definitions>
  <inkml:trace contextRef="#ctx0" brushRef="#br0">229 11 32527,'-7'-2'4,"0"0"0,1 0 0,-1 1-1,0-1 1,0 2 0,0-1 0,0 1 0,1 0 0,-1 0 0,0 1 0,0-1 0,0 2 0,0-1-1,1 1 1,-1 0 0,0 0 0,1 1 0,0 0 0,0 0 0,0 1 0,0-1 0,0 1-1,1 0 1,-1 1 0,1 0 0,0-1 0,0 2 0,1-1 0,0 0 0,0 1 0,0 0 0,1 0-1,-1 0 1,1 0 0,1 1 0,-4 9 0,2-4-1,1 1 1,0-1-1,1 1 0,0-1 1,0 1-1,2 25 0,0-32-2,0-1-1,1 0 1,0 0-1,0 0 1,0 0 0,1 0-1,-1 0 1,1 0-1,0 0 1,1 0-1,-1-1 1,1 1 0,0-1-1,0 0 1,0 0-1,0 0 1,1 0-1,0 0 1,6 4 0,-3-4 0,1 0 1,0 0 0,1-1 0,-1 1 0,1-2-1,-1 1 1,1-2 0,0 1 0,0-1-1,0 0 1,-1-1 0,1 0 0,0 0 0,10-2-1,-16 1 0,-1 0 1,0 0-1,1 0 0,-1 0 0,0 0 0,0 0 0,0 0 0,0-1 0,0 1 0,0-1 0,0 0 0,0 0 0,-1 1 1,1-1-1,-1 0 0,1 0 0,-1 0 0,0-1 0,0 1 0,0 0 0,2-4 0,0-3 1,0-1 1,-1 1-1,1-1 0,0-11 0,0-2-2,-2 0 0,0-1 0,-1 1 0,-6-44 0,5 64 0,0 1 0,0-1 0,1 0 0,-2 1-1,1-1 1,0 1 0,0-1 0,-1 1 0,0 0 0,1-1 0,-1 1 0,0 0 0,0 0 0,0 0-1,0 1 1,0-1 0,-1 0 0,1 1 0,-1-1 0,1 1 0,-1 0 0,1 0 0,-5-1 0,-3-1-25,0 2 1,-1-1-1,1 1 1,-20 1-1,23 0-5,-39 0-391</inkml:trace>
</inkml:ink>
</file>

<file path=ppt/ink/ink16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0"/>
    </inkml:context>
    <inkml:brush xml:id="br0">
      <inkml:brushProperty name="width" value="0.05" units="cm"/>
      <inkml:brushProperty name="height" value="0.05" units="cm"/>
      <inkml:brushProperty name="color" value="#FFFFFF"/>
    </inkml:brush>
  </inkml:definitions>
  <inkml:trace contextRef="#ctx0" brushRef="#br0">0 86 32383,'13'0'160,"30"0"-96,19 0-16,7-9-16,9-6-16,-6 1-16,-9-1 0,-14 0-16,-23-3-688</inkml:trace>
</inkml:ink>
</file>

<file path=ppt/ink/ink1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2"/>
    </inkml:context>
    <inkml:brush xml:id="br0">
      <inkml:brushProperty name="width" value="0.05" units="cm"/>
      <inkml:brushProperty name="height" value="0.05" units="cm"/>
      <inkml:brushProperty name="color" value="#FFFF00"/>
    </inkml:brush>
  </inkml:definitions>
  <inkml:trace contextRef="#ctx0" brushRef="#br0">1 147 31454,'0'-16'421,"0"6"-284,0 1 0,0 0 1,1-1-1,0 1 0,3-13 0,-3 19-133,1-1-1,-1 1 0,1 0 1,-1 0-1,1 1 0,0-1 1,0 0-1,1 1 0,-1-1 1,0 1-1,1-1 0,-1 1 1,1 0-1,0 0 0,0 0 1,0 1-1,0-1 0,5-1 1,3-1-4,1 1 1,-1 1-1,0 0 1,1 1-1,-1 0 1,1 0-1,0 2 1,-1-1-1,15 4 1,-22-4-1,-1 1 0,1 0 0,-1 0 0,0 1 0,1-1 0,-1 1 0,0-1 0,0 1 0,0 0 0,0 0 0,-1 1 0,1-1 0,0 1 0,2 2 0,-1 1 0,1 0 0,-1 1 0,-1-1 0,1 1 0,-1-1 0,4 11 0,-2 0 0,-1-1 0,-1 1 0,0 0 0,-1 0 0,0 21 0,-2-32 0,0 12 0,0 1 0,-5 25 0,4-37 0,-1 0 0,0 0 0,-1 0 0,1-1 0,-1 1 0,-1 0 0,1-1 0,-1 0 0,-6 7 0,-5 7 0,-2 0 0,-1-2 0,0 0 0,-2-1 0,1 0 0,-2-2 0,0-1 0,-27 14 0,81-24 0,132-13 0,-2 0 0,-125 9 0,-38 0 0,0 0 0,1 0 0,-1 0 0,1 1 0,-1-1 0,1 0 0,-1 0 0,1 0 0,-1 1 0,0-1 0,1 0 0,-1 1 0,0-1 0,1 0 0,-1 1 0,0-1 0,1 0 0,-1 1 0,0-1 0,0 1 0,1-1 0,-1 0 0,0 1 0,0-1 0,0 1 0,0-1 0,1 1 0,-1-1 0,0 1 0,0-1 0,0 1 0,0-1 0,0 1 0,0-1 0,0 1 0,0-1 0,-1 1 0,1-1 0,0 1 0,-4 16-72,4-17 61,-3 8-3750</inkml:trace>
</inkml:ink>
</file>

<file path=ppt/ink/ink16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4"/>
    </inkml:context>
    <inkml:brush xml:id="br0">
      <inkml:brushProperty name="width" value="0.05" units="cm"/>
      <inkml:brushProperty name="height" value="0.05" units="cm"/>
      <inkml:brushProperty name="color" value="#FFFFFF"/>
    </inkml:brush>
  </inkml:definitions>
  <inkml:trace contextRef="#ctx0" brushRef="#br0">130 103 32495,'-2'0'7,"0"1"0,0 0 0,0 0 0,0 0 0,0 0 0,0 0 1,0 0-1,0 0 0,0 0 0,1 1 0,-1-1 0,0 1 0,1-1 0,-1 1 0,1 0 0,0-1 1,0 1-1,-1 0 0,1 0 0,0 0 0,1 0 0,-1 0 0,0 0 0,1 0 0,-1 0 1,0 4-1,-3 11-13,1-1 0,-2 20 0,5-35 8,-2 18 0,1-1 1,0 1-1,1 0 0,1-1 1,5 24-1,-6-38-2,1 0 0,0 0 0,0 0 1,1 0-1,-1 0 0,1 0 0,0 0 0,0-1 0,0 1 1,0-1-1,1 1 0,-1-1 0,1 0 0,0 0 0,0 0 0,0 0 1,0-1-1,1 1 0,-1-1 0,1 0 0,0 0 0,-1 0 1,1 0-1,0-1 0,0 1 0,0-1 0,0 0 0,0 0 0,5 0 1,2 0 3,0 0 0,-1-1 0,22-1 0,-29 0-3,0 1 0,0-1-1,0 0 1,0 0 0,0 0 0,0 0-1,-1-1 1,1 1 0,0-1-1,-1 1 1,1-1 0,-1 0-1,1 0 1,-1 0 0,0-1 0,0 1-1,3-4 1,0-2-1,-1 0 0,0-1 0,0 1 0,0-1 0,-1 0 0,-1 0 0,0 0 0,2-14 0,-1-7 0,-1-38 0,-2 54 0,0 3 1,-1 0-1,0 0 1,-1 1 0,0-1-1,0 1 1,-1-1 0,-1 1-1,0 0 1,0 0 0,-1 1-1,-9-16 1,10 20-1,1 0 1,-1 1-1,0-1 0,0 1 1,0 0-1,-1 0 0,1 1 1,-1-1-1,0 1 0,0 0 1,0 0-1,-1 1 0,1-1 1,0 1-1,-1 0 1,0 1-1,1-1 0,-1 1 1,0 0-1,0 1 0,0-1 1,-10 2-1,12-1 0,1 1 0,0 0 0,-1-1 0,1 1 0,0 1 0,-1-1 0,1 0 0,0 1 0,0 0 0,0-1 0,0 1 0,1 0 0,-1 1 0,-2 2 0,-1 0 0,1 2 0,0-1 0,1 0 0,-1 1 0,-5 13 0,-1 6 0,1 0 0,-9 42 0,17-61 0,-7 34-2,2-1 0,2 1-1,1 1 1,3-1 0,3 47 0,-1-84 1,-1 1 0,1-1 0,-1 1 0,1-1 0,0 1 0,1-1 0,-1 0 0,1 0 1,0 0-1,0 1 0,0-2 0,1 1 0,0 0 0,-1 0 0,6 4 0,-4-4 1,1 0 0,1 0 0,-1-1 0,0 0-1,1 0 1,-1 0 0,1 0 0,0-1 0,12 3 0,7-1-6,0-1 0,0-1 0,1-1 0,35-3 0,-52 2 1,1-1 2,0 0 1,0 0-1,1-1 0,-1 0 1,-1-1-1,1 0 0,0-1 1,-1 0-1,1 0 0,-1-1 1,0 0-1,-1-1 0,1 0 1,13-13-1,-14 10 1,0 0 0,0 0 0,-1 0 1,-1-1-1,0-1 0,0 1 0,-1-1 0,0 0 0,-1 0 0,0 0 1,0 0-1,2-22 0,-1-14 22,-2 0 0,-4-56 1,0 30 1,1 64-12,2 8-2,3 11 2,-4-7-9,18 42-1,-3 0 0,-1 1 0,-3 1 0,-2 0 0,-1 0 0,-3 1 0,0 49 0,-7-63 0,0-21 0,1 0 0,0 1 0,3 15 0,-3-28 0,0 0 0,0-1 0,0 1 0,0 0 0,1 0 1,-1-1-1,0 1 0,0 0 0,1 0 0,-1-1 0,0 1 0,1 0 0,-1-1 0,0 1 0,1 0 1,-1-1-1,1 1 0,-1-1 0,1 1 0,0 0 0,-1-1 0,1 0 0,0 1 0,-1-1 0,1 1 1,0-1-1,-1 0 0,1 1 0,0-1 0,0 0 0,-1 0 0,1 0 0,0 1 0,0-1 0,-1 0 0,1 0 1,0 0-1,0 0 0,0 0 0,-1-1 0,1 1 0,0 0 0,0 0 0,-1 0 0,1-1 0,0 1 1,1-1-1,1-1 1,0 1-1,0-1 1,0 0 0,0 0 0,0-1 0,0 1 0,-1-1 0,1 1-1,3-6 1,19-35 0,-1-1 0,-2-1-1,30-93 1,-32 81-1,2 1 0,36-64 0,-57 118 0,-1 1 0,1-1 0,0 1 0,0 0 0,0-1 0,0 1 0,0 0 0,0-1 0,0 1 0,1 0 0,-1 0 0,3-1 0,-4 2 0,0 0 0,1 0 0,-1 0 0,0 0 0,1 0 0,-1 0-1,0 0 1,1 0 0,-1 0 0,0 0 0,0 0 0,1 1 0,-1-1 0,0 0 0,1 0 0,-1 0 0,0 1-1,0-1 1,1 0 0,-1 0 0,0 0 0,0 1 0,0-1 0,1 0 0,-1 1 0,0-1 0,0 0 0,0 0 0,0 1-1,0-1 1,0 0 0,1 1 0,-1-1 0,0 0 0,0 1 0,0-1 0,3 46-10,-3-46 10,-2 117-3,6 148 3,-4-258 0,1-1 0,0 0 0,0 1 0,1-1 0,0 0 0,0 0 0,0 0 0,1 0 0,0 0 0,0-1 0,0 1 0,1-1 0,0 0 0,0 0 0,0 0 0,0 0 0,1-1 0,0 0 0,9 7 0,-4-6 0,0 0 0,0-1 0,0 0 0,1-1 0,-1 0 0,1 0 0,0-1 0,0-1 0,0 1 0,19-2 0,-20 0-1,0 0 1,1 0-1,-1-1 0,0 0 1,0-1-1,0 0 0,0-1 0,0 0 1,0-1-1,-1 0 0,1 0 1,-1-1-1,0 0 0,-1-1 1,1 1-1,-1-2 0,0 1 0,-1-1 1,1-1-1,-1 1 0,-1-1 1,9-12-1,-6 6-1,-1-1 1,0-1-1,-1 1 0,0-1 0,-1 0 1,-1-1-1,-1 1 0,4-27 1,-4 9-3,-2 1-1,-1-1 1,-5-46 0,4 75 4,-1 0 1,0 0-1,0 1 1,0-1-1,-1 0 1,1 1-1,-1-1 1,0 1-1,0 0 1,-1-1-1,1 1 1,-1 0-1,0 1 1,0-1-1,-1 0 0,-3-3 1,4 5-1,-1-1 1,1 1-1,0 0 0,0 1 1,-1-1-1,1 1 1,-1-1-1,0 1 0,1 0 1,-1 0-1,0 1 0,1-1 1,-1 1-1,0 0 0,0 0 1,0 0-1,1 0 1,-1 1-1,0 0 0,0-1 1,-4 3-1,5-2 0,0 1 0,0-1 0,0 1 0,1 0 0,-1 0 0,1 0 0,-1 0 0,1 0 0,0 1 0,0-1 0,0 1 0,0-1 0,0 1-1,1 0 1,-1-1 0,1 1 0,-1 0 0,1 0 0,-1 5 0,-2 7 1,0 1 0,-2 25-1,4-31 2,-4 59 2,2 1 1,8 90-1,-4-151-4,1 1 0,0-1 0,1 1 0,0-1 0,1 1 0,0-1 0,0 0 0,1 0 0,0-1 0,0 1 0,6 8 0,-5-12 0,-1 1 0,1-1 0,0 0 0,0 0 0,0-1 0,1 1 0,0-1 0,0 0 0,0-1 0,0 1 0,0-1 0,1-1 0,-1 1 0,1-1 0,11 2 0,-3 0 0,1-2 0,-1 0 0,1-1 0,-1 0 0,1-1 0,27-4 0,-37 3 0,1-1 0,0 0 0,-1 0 0,1 0 0,-1-1 0,0 0 0,1 0 0,-2-1 0,1 0 0,0 0 0,-1 0 0,1 0 0,-1-1 0,-1 0 0,1 0 0,-1 0 0,5-8 0,1-2-1,-2-1 1,0-1-1,-1 1 0,-1-1 1,0 0-1,-2 0 0,6-34 0,-4-6-3,-2-63 0,-1 26 2,-3 87 2,0 0 0,1 0 0,0 0 0,0 0 0,0 0 0,1 0 0,3-7 0,-4 12 0,1 0 0,-1 0 0,0 1 0,1-1 0,-1 0 0,1 1 0,0-1 0,-1 1 0,1-1 0,0 1 0,0 0 0,0 0 0,0 0 0,0 0 0,0 0 0,0 1 0,0-1 0,0 0 0,1 1 0,-1 0 0,0-1 0,0 1 0,0 0 0,1 0 0,2 1 0,4 0 0,0 0 0,0 1 0,0 0 0,0 0 0,-1 1 0,1 1 0,-1-1 0,1 1 0,-1 1 0,-1-1 0,1 2 0,0-1 0,-1 1 0,0 0 0,-1 0 0,1 1 0,-1 0 0,8 12 0,-4-6 0,0 2 0,-1-1 0,0 1 0,-1 1 0,-1-1 0,-1 1 0,0 1 0,-1-1 0,3 22 0,-5-24 0,-1 1 0,-1 0 0,0-1 0,-1 1 0,-1 0 0,0-1 0,-1 1 0,-1-1 0,0 1 0,-1-1 0,0 0 0,-9 18 0,8-22 0,1 1 0,-1 0 0,2 0 0,-1 0 0,2 0 0,-1 1 0,2-1 0,-1 1 0,1 16 0,1-26 0,0 0 0,1 0 0,-1 0 0,0 0 0,1 0 0,-1 0 0,1 1 0,0-1 0,0-1 0,0 1 0,0 0 0,0 0 1,0 0-1,0 0 0,1-1 0,-1 1 0,0 0 0,1-1 0,0 0 0,-1 1 0,1-1 0,0 0 0,0 0 0,-1 1 0,1-2 0,0 1 0,0 0 0,0 0 0,0-1 0,4 2 0,7 0-1,0 0 1,-1-1-1,1 0 0,15-1 0,-14 0-1,-3 0-8,1 0 0,0-1 1,-1 0-1,1-1 0,-1 0 1,1-1-1,13-5 0,-18 5 8,0 0 0,-1-1 0,0 0-1,0-1 1,0 1 0,0-1 0,-1 0-1,0-1 1,0 1 0,0-1-1,-1 0 1,7-11 0,-3 3 2,-1 0 0,-1-1 0,0 1 0,-1-1 0,6-29 0,6-83-7,-15 94 10,2 0 0,1 0 0,14-45 0,-18 74-1,1 0 1,0 0-1,-1 0 0,1 0 0,1 0 0,-1 0 1,1 0-1,-1 1 0,1-1 0,0 1 0,0 0 0,1 0 1,-1 0-1,1 0 0,-1 1 0,1-1 0,0 1 1,6-3-1,-2 3-1,-1 0 1,1 0 0,0 1 0,0 0-1,0 0 1,0 1 0,0 0-1,-1 0 1,14 3 0,-15-2-2,0 1 0,0 0 0,0 0 0,0 1 0,-1 0 0,1 0 0,-1 0 0,1 1 0,-1 0 0,0 0 0,-1 0 0,1 0 0,4 6 0,10 12 0,23 36 0,-36-50 0,-6-8 0,1 0 1,-1 1-1,0-1 0,1 0 0,-1 1 1,0-1-1,1 0 0,-1 1 0,0-1 1,0 1-1,1-1 0,-1 0 1,0 1-1,0-1 0,0 1 0,0-1 1,1 1-1,-1-1 0,0 1 1,0-1-1,0 0 0,0 1 0,0-1 1,0 1-1,0-1 0,0 1 1,-1 0-1,-5-2 6,6 1-4,-44-12 14,35 9-16,0 0 0,1 1 0,-16-2 0,-45 1 0,64 3 0,-1 1 0,1 0 1,-1 0-1,1 0 0,-1 1 0,1-1 1,0 1-1,0 1 0,0-1 0,-8 6 1,2 1-1,0 0 1,1 1 0,1 0 0,-1 1 0,2 0-1,0 1 1,0 0 0,1 0 0,0 0 0,-9 27-1,8-18 1,2 1 0,0 0-1,2 0 1,0 0 0,1 0-1,1 28 1,1-46-1,1-1 0,0 1 0,1 0 0,-1-1 0,1 1 0,0-1 0,0 1 0,0-1 0,0 1 0,0-1 0,1 0 0,0 1 0,-1-1-1,1 0 1,0 0 0,1 0 0,-1 0 0,5 4 0,-3-4 1,1 0-1,-1-1 0,1 1 0,0-1 1,0 0-1,0 0 0,0 0 0,0-1 1,0 0-1,1 0 0,-1 0 0,7 0 1,-1 0 1,1 0 0,0-1 1,0-1-1,0 0 0,12-2 0,-19 2-2,-1-1 0,1 1 0,0-1 0,-1 0 0,0-1 0,1 1 0,-1-1 0,0 1 0,0-1 0,0 0 0,-1-1 0,1 1 0,-1-1 0,5-6 0,4-7 0,-2-1 0,0-1 0,-1 1-1,-1-2 1,-1 1 0,0-1 0,5-31 0,15-144 14,-27 194-14,4-67 46,-6 92-45,0 0-1,-2 0 1,-1 0 0,-1-1 0,-9 25 0,-4 13-1,-101 456 0,107-434 0,-25 124 0,31-183 0,0 0 0,-1 0 0,-2-1 0,0 0 0,-2 0 0,-17 24 0,22-37 0,0-1 0,-1 0 0,0 0 0,-1-1 0,1 0 0,-2-1 0,1 0 0,-1 0 0,0-1 0,-1 0 0,1-1 0,-1 0 0,0-1 0,-14 4 0,-3-2 0,0-1 0,0-1 0,-1-2 0,-48-1 0,63-2 0,0 0 0,0 0 0,0-1 0,0-1 0,1-1 0,-1 0 0,1 0 0,-20-11 0,26 12 0,0-1 0,1 0 0,0-1 0,0 1 0,0-1 0,0 0 0,0-1 0,1 1 0,0-1 0,1 0 0,-1-1 0,1 1 0,0-1 0,1 0 0,-1 0 0,1 0 0,-2-8 0,2 6 0,1 1 0,1 0-1,-1-1 1,1 1 0,0 0 0,1-1-1,0 1 1,1-1 0,-1 1 0,2-1 0,-1 1-1,1 0 1,0-1 0,1 1 0,0 0-1,0 1 1,1-1 0,0 0 0,0 1 0,1 0-1,0 0 1,0 0 0,6-5 0,17-16-9,0 2 0,50-34 0,73-39 10,-68 46-2,-34 22 3,38-24-4,152-129-1,-215 162 6,0-1 0,-2-2-1,-1 0 1,-1-1 0,-1-1-1,-1-1 1,-2 0 0,-1-2-1,-1 0 1,13-40 0,-13 20-2,-3 0 0,-2 0 0,-2-1 0,0-92 0,-12 311-1,2 101 0,4-255 0,1 0 0,0 0 0,1-1 0,1 1 0,0-1 0,1 1 0,0-1 0,1-1 0,11 19 0,-14-25 0,1-1 0,0 1 0,1-1 0,-1 0 0,1 0 0,0 0 0,0-1 0,0 0 0,0 0 0,1 0 0,0-1 0,0 1 0,0-1 0,0-1 0,0 1 0,1-1 0,-1 0 0,1-1 0,-1 0 0,1 0 0,9 1 0,-9-2 0,1 0 0,-1-1 0,0 1 0,1-1 0,-1-1 0,0 1 0,8-4 0,-11 3 0,-1 0 0,1 0 0,-1 0 0,1 0 0,-1-1 0,0 0 0,0 0 0,0 1 0,0-2 0,-1 1 0,1 0 0,-1 0 0,0-1 0,2-4 0,4-9 0,-1 0 0,0 0 0,-2-1 0,0 0 0,-1 0 0,3-35 0,-2-115 0,-5 129 0,0-62 0,-4 295 0,-31 201 0,16-217 0,-25 140 0,40-301 0,-1 0 0,0-1 0,-1 1 0,-1-1 0,-1 0 0,-13 21 0,17-31 0,-1 0 0,0 0 0,0 0 0,0 0 0,0-1 0,-1 0 0,0 0 0,0-1 0,0 1 0,-1-1 0,1-1 0,-1 1 0,0-1 0,0 0 0,0-1 0,-1 0 0,-8 2 0,4-2 0,-1 0 0,0-2 0,0 1 0,0-1 0,-15-3 0,24 3 0,0-1 0,0 0 0,0 0 0,0 0 0,0 0 0,0-1 0,1 0 0,-1 1 0,0-1 0,1-1 0,-1 1 0,1 0 0,0-1 0,0 0 0,0 0 0,0 0 0,1 0 0,-1 0 0,-3-6 0,1-2 0,1 1 0,-1-1 0,2 0 0,0 0 0,0-1 0,-2-19 0,1-69 0,5 81 0,-1 3 0,1-1 0,0 1 0,1-1 0,1 1 0,1 0 0,1 0 0,0 1 0,0-1 0,2 1 0,0 0 0,1 1 0,0-1 0,1 2 0,1-1 0,12-13 0,15-14 0,1 2 0,2 1 0,2 2 0,52-34 0,-4 12 0,111-54 0,-191 107-6,0 0 0,0 0 0,0 1 1,0 1-1,1-1 0,0 2 0,0-1 0,0 2 0,11-1 0,-15 2-159</inkml:trace>
</inkml:ink>
</file>

<file path=ppt/ink/ink16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5"/>
    </inkml:context>
    <inkml:brush xml:id="br0">
      <inkml:brushProperty name="width" value="0.05" units="cm"/>
      <inkml:brushProperty name="height" value="0.05" units="cm"/>
      <inkml:brushProperty name="color" value="#FFFFFF"/>
    </inkml:brush>
  </inkml:definitions>
  <inkml:trace contextRef="#ctx0" brushRef="#br0">5 699 32575,'0'0'80,"0"4"-67,-2 48-5,0-27 2,2 0 0,0 0 0,7 37 0,-6-57-10,0 0 0,0 0 1,1 0-1,0 0 0,0-1 0,0 1 0,1-1 0,0 1 0,-1-1 0,1 0 0,1 0 0,-1-1 1,1 1-1,-1 0 0,1-1 0,0 0 0,0 0 0,1 0 0,5 2 0,-1-1 2,0 0-1,1-1 1,0 0-1,0-1 1,-1 0 0,1 0-1,0-1 1,17-1-1,-23 0-1,0 0 1,-1 0-1,1-1 0,0 1 0,0-1 0,-1 0 0,1-1 0,0 1 1,-1 0-1,0-1 0,1 0 0,-1 0 0,0 0 0,0 0 1,4-4-1,-2 1 0,0 0 0,-1 0 0,1-1 0,-1 0 0,0 0 0,-1 0 0,5-11 0,1-5 0,-2 0-1,-1-1 1,-1 0-1,3-25 0,0-43-4,-4-130 0,-5 134 18,0 117-20,-11 56 0,-1 8 18,13-85-10,-5 65 0,9 136 0,-4-203-3,1-1 0,0 1 0,1-1 0,-1 1 0,1-1 0,1 0 0,-1 0 0,1 0 0,0 0 0,0 0 0,1 0 0,-1-1 0,1 0 0,1 1 0,-1-2 0,1 1 0,0 0 0,0-1 0,0 0 0,0 0 0,1-1 0,0 1 0,0-1 0,-1 0 0,2-1 1,-1 1-1,0-1 0,1-1 0,-1 1 0,11 0 0,-6-1-9,35-3-31,-44 2 41,1-1 0,-1 0 0,0 1-1,1-1 1,-1 0 0,0-1 0,1 1 0,-1 0 0,0-1 0,0 1-1,0-1 1,0 0 0,-1 1 0,1-1 0,0 0 0,1-3 0,3-5-4,-1 0 0,0 0 1,-1 0-1,0 0 1,-1-1-1,0 0 0,0 0 1,0-14-1,4-94 9,-7 99-1,1-48 28,-2 25-9,2 1 0,2-1 1,10-52-1,-12 92-21,0 0 0,-1 0 1,1 0-1,0 0 0,1 0 1,-1 0-1,0 0 0,1 0 0,0 1 1,0-1-1,3-3 0,-4 5-1,0 0 0,1 0 0,-1 0 0,0 1 0,1-1 0,-1 0 0,1 1 0,0-1 0,-1 1 0,1 0 1,-1-1-1,1 1 0,0 0 0,-1 0 0,1 0 0,0 0 0,-1 0 0,1 0 0,-1 1 0,1-1 0,0 0 0,1 2 0,-1-1 0,0 0 0,0 0 0,-1 1 0,1-1 0,0 0 0,-1 1 0,1 0 0,-1-1 0,1 1 0,-1 0 0,0 0 0,1 0 0,-1 0 0,0 0 0,-1 0 0,1 0 0,0 0 0,0 0 0,-1 1 0,0-1 0,1 0 0,-1 0 0,0 1 0,0 1 0,2 7 0,10 75 5,-4 1 0,-4 148 0,-5-152-4,2-87-1,-1 1 0,1-1 0,0 1 0,0-1 0,0 1 0,1 0 0,1-4 0,5-13-3,11-33-11,57-153-64,-61 173 26,1 0 1,1 1-1,41-55 1,-48 74 17,1 0 1,18-16-1,-25 25 34,0 1 0,1 0 1,-1 0-1,1 0 0,-1 1 0,1-1 0,0 1 0,0 0 0,0 0 1,0 1-1,6-1 0,-10 2 3,0 0 0,0 0 1,-1 0-1,1 0 1,0 0-1,-1 0 0,1 0 1,-1 0-1,1 0 0,0 1 1,-1-1-1,1 0 0,0 1 1,-1-1-1,1 0 0,-1 1 1,1-1-1,-1 1 0,1-1 1,-1 1-1,1-1 0,-1 1 1,1-1-1,-1 1 0,0-1 1,1 1-1,-1 0 0,0-1 1,0 1-1,1-1 0,-1 1 1,0 0-1,0-1 0,0 1 1,0 0-1,0-1 1,0 1-1,0 0 0,0 36 16,-1-24-3,1 388 136,0-393-151,0 0 0,1 0 0,0 0 0,0 0 0,1 0 0,0 0 0,0 0 0,1 0 0,5 10-1,-6-14 1,1-1-1,-1 1 1,1-1-1,-1 0 1,1 0-1,0 0 1,0 0-1,0 0 1,1 0-1,-1-1 0,1 0 1,-1 0-1,1 0 1,0 0-1,0 0 1,0-1-1,0 1 1,0-1-1,0 0 1,5 0-1,-4 0 1,1 0-1,-1-1 1,0 1-1,1-1 1,-1 0-1,0-1 1,0 1 0,1-1-1,-1 0 1,0-1-1,0 1 1,0-1-1,0 0 1,0 0 0,0 0-1,-1-1 1,1 0-1,-1 0 1,0 0-1,1 0 1,-1-1 0,-1 0-1,1 1 1,0-1-1,-1-1 1,0 1-1,5-9 1,7-16-6,0 1 1,-2-2-1,-1 0 1,-2 0-1,9-40 0,21-162-79,-27 84 131,-6-170-1,-7 302-14,-1 48-31,-3 0 0,-8 41 0,-3 12 2,1 54 19,5 176 1,10-303-23,0 1 0,1-1 0,0 0 0,0 0 0,2 0 0,-1 0 0,1 0 0,1-1 0,0 0 0,1 1 0,11 15 0,-12-20 0,0-1 0,0 0 0,1 0 1,0 0-1,0-1 0,0 1 1,1-2-1,-1 1 0,1-1 1,0 0-1,1 0 0,-1-1 0,1 0 1,-1 0-1,1 0 0,0-1 1,0-1-1,12 2 0,-7-2 7,-1 0-1,0-1 1,22-3 0,-29 2-8,0-1 1,-1 1-1,1-1 1,-1 1 0,0-1-1,1 0 1,-1-1 0,0 1-1,0-1 1,-1 0-1,1 0 1,5-6 0,5-6-5,-1-2 1,-1 1 0,-1-1 0,0-1-1,-2 0 1,0-1 0,0 1 0,-2-2 0,0 1-1,-2-1 1,5-29 0,-1-16 2,-3 0 0,-3-81 1,-3 145 1,0 1 1,1-1-1,-1 0 1,0 0-1,0 1 1,0-1-1,0 0 1,0 1-1,0-1 1,-1 0 0,1 0-1,0 1 1,0-1-1,0 0 1,-1 1-1,1-1 1,0 0-1,-1 1 1,1-1-1,-1 0 1,1 1-1,-1-1 1,1 1-1,-1-1 1,1 1 0,-1-1-1,1 1 1,-1-1-1,0 1 1,1 0-1,-1-1 1,0 1-1,1 0 1,-1-1-1,0 1 1,1 0-1,-1 0 1,0 0-1,0 0 1,1 0 0,-1 0-1,0 0 1,0 0-1,1 0 1,-1 0-1,0 0 1,1 0-1,-1 0 1,0 1-1,0-1 1,0 1-1,-2 0 0,0 0 1,1 0-1,-1 1 0,1-1 0,-1 1 0,1 0 0,0 0 0,0 0 0,0 0 0,0 0 1,0 0-1,0 1 0,0-1 0,-1 3 0,-3 11 0,0-1 0,1 1 0,0 0 0,1 0 0,1 0 0,-1 23 0,1 105 0,3-95 0,0-35 3,1 1 1,0-1-1,1-1 0,0 1 0,1 0 1,1 0-1,7 18 0,-9-27-3,0 0 1,1 0-1,0 0 0,0 0 0,0-1 1,0 1-1,1-1 0,0 0 1,0 0-1,0 0 0,0-1 0,1 0 1,-1 1-1,1-1 0,0-1 0,0 1 1,0-1-1,0 0 0,0 0 0,1 0 1,8 1-1,-1-1 0,0 0 0,0-1 0,0-1 0,18-1 0,-27 1 0,0-1 0,0 0 0,-1 1 0,1-1 0,0 0 0,-1-1 0,1 1 0,0-1 0,-1 1 0,0-1 0,1 0 0,-1 0 0,0-1 0,0 1 0,0-1 0,-1 1 0,1-1 0,4-6 0,-1-2 0,-1-1 0,0 0 0,-1-1 0,0 1 0,-1-1 0,0 0 0,-1 0 0,1-24 0,-3 4 0,0-1 0,-7-42 0,4 62 0,0-1 0,0 1 0,-1 0 0,-1 0 0,-1 1 0,0-1 0,0 1 0,-2 0 0,1 1 0,-11-12 0,13 17 0,0 1 0,-1-1 0,0 2 0,0-1 0,0 1 0,-1-1 0,1 2 0,-1-1 0,-1 1 0,1 0 0,-1 1 0,1-1 0,-1 1 0,0 1 0,0 0 0,0 0 0,0 0 0,-16 0 0,23 2 0,-1 0 0,1 0 0,-1 0 0,1 0 0,-1 0 0,1 0 0,-1 0 0,1 0 0,-1 1 0,1-1 0,-1 1 0,1-1 0,-1 1 0,1 0 0,-2 0 0,3 0 0,-1 1 0,1-1 0,-1 1 0,1-1 0,-1 1 0,1-1 0,0 0 0,0 1 0,-1-1 0,1 1 0,0 0 0,0-1 0,1 2 0,-1-2 0,0 4 0,0-1 0,0 1 0,0 0 0,1 0 0,0 0 0,0-1 0,0 1 0,1 0 0,0-1 0,0 1 0,0-1 0,0 0 0,3 5 0,-1-4 0,1-1 0,-1 1 0,1-1 0,0 0 0,0 0 0,0-1 0,1 1 0,-1-1 0,12 4 0,0-1-5,0-1 1,1-1-1,0-1 0,-1-1 1,1 0-1,0-1 0,24-2 1,-37 1-4,25-2-246,-9-8-632</inkml:trace>
</inkml:ink>
</file>

<file path=ppt/ink/ink16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5"/>
    </inkml:context>
    <inkml:brush xml:id="br0">
      <inkml:brushProperty name="width" value="0.05" units="cm"/>
      <inkml:brushProperty name="height" value="0.05" units="cm"/>
      <inkml:brushProperty name="color" value="#FFFFFF"/>
    </inkml:brush>
  </inkml:definitions>
  <inkml:trace contextRef="#ctx0" brushRef="#br0">0 92 32607,'7'0'96,"35"0"-80,17 0 0,7-3-16,2-8 32,-2-1-32,-17-3 0,-10 3 0,-16-8-64,-13 2-816</inkml:trace>
</inkml:ink>
</file>

<file path=ppt/ink/ink16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6"/>
    </inkml:context>
    <inkml:brush xml:id="br0">
      <inkml:brushProperty name="width" value="0.05" units="cm"/>
      <inkml:brushProperty name="height" value="0.05" units="cm"/>
      <inkml:brushProperty name="color" value="#FFFFFF"/>
    </inkml:brush>
  </inkml:definitions>
  <inkml:trace contextRef="#ctx0" brushRef="#br0">147 65 32463,'-11'-1'22,"0"1"0,1 1 1,-1 0-1,1 0 0,-1 1 0,-15 5 1,23-6-21,-1 1 0,1 0 0,0 0 0,0 0 0,0 0 1,0 0-1,0 1 0,0 0 0,1-1 0,-1 1 0,1 0 1,0 0-1,0 0 0,0 0 0,0 1 0,0-1 0,1 1 0,0-1 1,-1 1-1,1-1 0,1 1 0,-2 4 0,1-3-2,0-1 0,0 1 1,1 0-1,-1 0 0,1 0 0,0 0 0,0 0 0,1-1 0,-1 1 0,1 0 0,0 0 1,1 0-1,-1-1 0,1 1 0,0-1 0,0 1 0,0-1 0,1 0 0,-1 0 0,1 0 1,0 0-1,6 6 0,-1-4 1,-1 0 0,1-1 0,1 0 1,-1 0-1,1-1 0,0 0 0,0-1 1,0 0-1,0 0 0,17 2 0,0-1 2,1-2 1,40-1-1,-47-1 3,-18 0-5,0 0-1,0 0 0,1 0 1,-1 0-1,0-1 0,0 1 1,1-1-1,-1 0 1,0 1-1,0-1 0,0 0 1,0 0-1,0 0 0,0-1 1,0 1-1,-1 0 0,1-1 1,0 1-1,-1-1 1,1 0-1,1-2 0,-1 0 2,0 0-1,0 0 1,0 0-1,-1 0 1,1 0-1,-1 0 0,0-1 1,-1 1-1,1 0 1,0-8-1,-2 1 3,1 0 0,-1 1 1,0-1-1,-1 0 0,-1 1 0,0 0 0,0-1 1,-9-17-1,7 18-4,-1 1 1,0-1 0,-1 1-1,0 1 1,0-1 0,-1 1-1,0 1 1,-1-1 0,-12-7-1,14 10 0,0 1-1,-1 0 0,0 1 1,0 0-1,0 0 0,0 1 1,0 0-1,-1 0 0,1 1 1,0 0-1,-1 0 0,0 1 1,-8 1-1,13-1-7,1 0-1,-1 1 1,0 0 0,1-1-1,-1 1 1,1 0 0,-1 1 0,-5 2-1,-16 19-161,19-16 119</inkml:trace>
</inkml:ink>
</file>

<file path=ppt/ink/ink16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8"/>
    </inkml:context>
    <inkml:brush xml:id="br0">
      <inkml:brushProperty name="width" value="0.05" units="cm"/>
      <inkml:brushProperty name="height" value="0.05" units="cm"/>
      <inkml:brushProperty name="color" value="#FFFFFF"/>
    </inkml:brush>
  </inkml:definitions>
  <inkml:trace contextRef="#ctx0" brushRef="#br0">21 1242 32143,'-1'0'12,"0"0"1,0 0 0,1 1-1,-1-1 1,0 0-1,0 0 1,0 1 0,0-1-1,0 1 1,0-1-1,0 1 1,1-1 0,-1 1-1,0 0 1,1-1-1,-1 1 1,0 0 0,1 0-1,-1-1 1,0 1 0,1 0-1,0 0 1,-1 0-1,1 0 1,-1 0 0,1 0-1,0 0 1,0-1-1,-1 1 1,1 0 0,0 0-1,0 0 1,0 1-1,0 43-19,1-29 47,-1-15-39,0 0-1,0 0 1,0 0-1,1-1 1,-1 1-1,0 0 1,0 0-1,1 0 1,-1-1-1,1 1 1,-1 0-1,1 0 1,-1-1-1,1 1 1,-1 0-1,1-1 1,0 1-1,-1-1 1,1 1-1,0-1 0,-1 1 1,1-1-1,0 0 1,0 1-1,0-1 1,-1 0-1,1 1 1,0-1-1,0 0 1,0 0-1,0 0 1,1 0-1,34 1 5,-26-1-2,-4-1-1,0 1 0,0-2 0,-1 1 0,1 0 0,0-1 0,-1 0 0,1-1 0,-1 1 0,1-1-1,-1 0 1,0 0 0,0-1 0,-1 0 0,1 1 0,-1-2 0,0 1 0,8-10 0,1-2 0,-1-2 0,-1 1 0,17-37 0,-9 8-3,-1 0 1,-3-2-1,-2 0 0,-2 0 1,9-85-1,-7-250 46,-13 371-41,0 12-3,0-1-1,0 1 1,0-1 0,0 1-1,0 0 1,0-1-1,0 1 1,0-1-1,0 1 1,0-1-1,0 1 1,-1-1 0,1 1-1,0 0 1,0-1-1,0 1 1,-1-1-1,1 1 1,0 0-1,-1-1 1,1 1-1,0 0 1,-1-1 0,1 1-1,0 0 1,-1 0-1,1-1 1,-1 1-1,1 0 1,0 0-1,-1 0 1,1-1 0,-1 1-1,0 0 1,0 0-1,-1 0 0,1 0 0,0 0-1,0 0 1,0 1 0,-1-1 0,1 0 0,0 1 0,0-1 0,0 1 0,0-1 0,-1 1 0,1 0 0,-1 0 0,-3 4 0,1 0 0,-1 1 0,1 0 0,0-1 0,1 1 0,-1 1 0,1-1 0,0 0 0,1 1 0,-1 0 0,1 0 0,-1 10 0,1-11 0,-8 32 0,3 1 0,1-1 0,-2 51 0,8 124 0,1-98 0,0-92 0,0 0 0,2 0 0,0 0 0,1 0 0,11 32 0,-12-45 0,1-1 0,-1 0 0,1 0 0,1 0 0,0-1 0,0 1 0,1-1 0,0 0 0,0-1 0,1 1 0,-1-1 0,2-1 0,-1 1 0,1-1 0,14 8 0,-14-11-1,1 0 0,-1 0-1,1 0 1,-1-2 0,1 1 0,0-1-1,0 0 1,0-1 0,0 0 0,0 0-1,0-1 1,-1 0 0,1 0 0,0-1 0,0-1-1,-1 1 1,1-1 0,-1-1 0,0 1-1,0-1 1,0-1 0,-1 0 0,1 0-1,-1 0 1,9-10 0,-4 2 0,-1-1-1,-1 1 1,-1-2-1,0 1 1,0-1 0,-2-1-1,0 1 1,-1-1-1,0 0 1,-1-1 0,-1 0-1,2-18 1,0-22 3,-2 0 1,-4-72 0,-1 50 4,-9 114-4,4 31-3,5 74 0,1-79 0,0-50 0,1 1 0,0-1 0,0 0 0,2 0 0,-1 0 0,1 0 0,1 0 0,8 18 0,-10-24 0,0-1 0,1 1 0,0-1 0,0 0 0,0 0 0,1 0 0,-1 0 0,1-1 0,0 1 0,0-1 0,0 0 0,0 0 0,1 0 0,-1-1 0,1 0 0,0 0 0,-1 0 0,1 0 0,0-1 0,0 0 0,8 2 0,-8-3 0,-1 1 0,1-1 0,0 0 0,-1 0 0,1 0-1,-1-1 1,1 1 0,-1-1 0,1 0 0,-1 0 0,0-1 0,1 0 0,-1 1 0,0-1 0,0-1 0,0 1-1,0 0 1,-1-1 0,1 0 0,-1 0 0,1 0 0,-1 0 0,0-1 0,0 1 0,0-1 0,-1 0-1,1 0 1,1-5 0,11-19-4,-2-1-1,-1 0 1,-1-1 0,-1 0-1,-2-1 1,5-33-1,-4 19 13,26-74-1,-33 112-6,1 1-1,0 0 0,0 0 1,0 1-1,1-1 0,0 1 1,0 0-1,0 0 0,1 0 1,-1 0-1,7-4 0,-8 7 0,0 0-1,0 0 0,1 0 1,-1 1-1,1-1 0,-1 1 1,1 0-1,0 0 0,-1 0 1,1 1-1,0-1 0,0 1 1,-1 0-1,1 0 0,0 0 1,0 1-1,-1-1 0,1 1 1,0 0-1,-1 0 0,5 2 1,-5-2-1,0 1 1,0 0 0,0-1 0,-1 1 0,1 1 0,-1-1-1,1 0 1,-1 1 0,0-1 0,0 1 0,0 0-1,2 3 1,17 35-2,-15-30 16,-5-13 19,-1-1-33,-1 0 1,0 0-1,0 0 0,1 0 0,-2 0 0,1 0 0,0 0 0,-1 1 0,1-1 0,-1 1 1,0-1-1,0 1 0,0-1 0,0 1 0,0 0 0,0 0 0,-1 0 0,1 0 1,-1 1-1,0-1 0,1 1 0,-1-1 0,0 1 0,0 0 0,0 0 0,1 0 1,-6 0-1,3-1 0,-2 1 0,1 0 0,0 0-1,0 1 1,0 0 0,0 0 0,0 0 0,0 1 0,0 0 0,-1 0 0,1 0 0,1 1 0,-12 4 0,10-2 0,0 1-1,0 0 1,1 1-1,-1-1 1,1 1-1,1 0 1,-1 1-1,1 0 1,0-1 0,0 2-1,1-1 1,0 0-1,0 1 1,1 0-1,0 0 1,0 0-1,-1 9 1,-2 10-2,1 0 1,1 0-1,1 0 1,2 31-1,1-49 2,0 0 0,1 0 0,0 0 0,0 1 0,1-1 0,1 0 0,-1-1 0,1 1 0,1 0 0,0-1 0,9 15 0,-9-17 0,1 0 0,0 0 0,0-1 0,1 0 0,-1 0 0,1 0 0,0-1 0,0 0 0,1 0 0,-1 0 0,1-1 0,0 0 0,0-1 0,0 1 0,10 1 0,-10-2 0,0 0 0,0-1 0,0 0 0,0 0 0,1-1 0,-1 0 0,0 0 0,0-1 0,0 0 0,14-3 0,-17 2 0,0 0 0,0 0 0,0-1 0,-1 1 0,1-1 0,-1 1 0,1-1 0,-1 0 0,0-1 0,0 1 0,0 0 0,-1-1 0,1 0 0,-1 0 0,0 1 0,0-1 0,0 0 0,1-7 0,11-33 3,-3-1 1,-2 0-1,7-82 1,-7 46-2,-5 54 5,3-37 29,-64 861-31,13-549-5,35-210 0,-2-1 0,-2-1 0,-1 0 0,-28 51 0,36-77 0,-1 0 0,0-1 0,0 1 0,0-2 0,-2 1 0,1-1 0,-1 0 0,0-1 0,0 0 0,-13 7 0,18-12 0,0 0 0,0 0 0,0 0 0,0-1 0,0 1 0,0-1 0,-1 0 0,1 0 0,-1-1 0,1 1 0,0-1 0,-1 0 0,1 0 0,-1-1 0,1 1 0,0-1 0,-1 0 0,1 0 0,0-1 0,-1 1 0,1-1 0,0 0 0,0 0 0,1 0 0,-1-1 0,0 1 0,1-1 0,-1 0 0,1 0 0,-4-4 0,-7-9 0,1-1 0,0-1 0,1 0 0,1 0 0,1-1 0,0 0 0,2-1 0,-9-27 0,10 22 0,0 0-1,2-1 0,1 0 0,1 1 0,1-2 0,3-42 1,0 61-2,1-1 0,0 1 0,0 0 0,1 0 0,0 0 0,1 0 0,-1 0 0,2 1 1,-1 0-1,1-1 0,0 2 0,0-1 0,1 1 0,12-12 0,10-6 3,1 2 1,39-24-1,-34 25-3,111-72 2,-42 28 0,142-114 0,-194 133 0,-1-2 0,-3-2 0,-2-2 0,-2-2 0,62-104 0,-83 119 0,-2 0 0,-1-2 0,-3 0 0,-1-1 0,-2-1 0,-2 0 0,-2 0 0,-2-1 0,3-85 0,-10 118 2,0 0 0,-1 0 1,0 0-1,-1 0 0,0 0 0,0 0 0,-1 1 0,-7-16 1,8 22-3,-1-1 1,1 1-1,-1 0 1,-1 0 0,1 0-1,0 0 1,-1 1-1,0-1 1,0 1 0,0 0-1,0 0 1,0 0-1,-1 0 1,1 1-1,-1 0 1,0 0 0,0 0-1,0 1 1,0-1-1,-5 0 1,6 1-1,0 0 0,0 1 0,-1-1 0,1 1 0,0 0 0,-1 0 0,1 0 0,0 1 0,-1-1 0,1 1 0,0 0 0,0 0 0,0 1 0,-1-1 0,1 1 0,1 0 0,-1 0 0,0 0 0,0 0 0,1 1 0,-1 0 0,1-1 0,0 1 0,0 1 0,0-1 0,0 0 0,1 1 0,-4 4 0,-2 9 0,0 0 0,1 0 0,0 1 0,2 0 0,-5 26 0,-6 30 0,5 2 0,-4 91 0,12 158 0,4-198 0,-1-113 0,5 132 0,-4-127 0,2 0 0,0 0 0,2-1 0,0 0 0,12 29 0,-17-47 0,0 1 0,1 0 0,-1 0 0,0 0 0,1-1 0,-1 1 0,1 0 0,-1 0 0,1-1 0,-1 1 0,1-1 0,0 1 0,-1 0 0,1-1 0,0 1 0,-1-1 0,1 0 0,0 1 0,0-1 0,0 1 0,-1-1 0,1 0 0,0 0 0,1 1 0,0-1 0,-1-1 0,0 1 0,0 0 0,0-1 0,1 1 0,-1-1 0,0 1 0,0-1 0,0 0 0,0 1 0,0-1 0,0 0 0,0 0 0,0 1 0,0-1 0,-1 0 0,1 0 0,1-2 0,12-19 0,-2 0 0,-1 0 0,15-42 0,-8 20 0,7-18 0,28-64 0,-43 107-1,0 1 0,0 1 0,2 0 0,21-25 0,-17 32-21,-16 10 22,1 0 0,-1 0-1,0 0 1,1 0 0,-1 0 0,1 0 0,-1 0-1,1 0 1,-1 0 0,0 1 0,1-1-1,-1 0 1,1 0 0,-1 0 0,0 1 0,1-1-1,-1 0 1,0 0 0,1 1 0,-1-1-1,0 0 1,0 1 0,1-1 0,-1 1 0,0-1-1,2 4 1,-1-1 1,0 1-1,0-1 0,0 1 0,0 0 0,0 6 0,5 74 0,-4-41 0,2-1 0,10 50 0,-12-82 0,1 1 0,0 0 0,1-1 0,0 0 0,1 0 0,0 0 0,0 0 0,1-1 0,0 0 0,1 0 0,0-1 0,0 1 0,12 9 0,-15-15 1,1 0-1,-1-1 1,1 1 0,0-1 0,-1 0 0,1 0-1,0-1 1,0 1 0,0-1 0,0 0-1,8 0 1,58-3 22,-69 2-23,3-1 0,0 0 0,1-1 0,-1 0 0,0 0 0,0 0 0,0 0 0,0-1 0,0 0 0,-1 0 0,1 0 0,-1-1 0,0 1 0,0-1 0,0 0 0,0 0 0,-1-1 0,1 1 0,2-7 0,8-10-1,-2-1-1,17-41 0,-14 22-5,-2 0-1,-2-1 1,11-79 0,-5-129 9,-16 86 3,-24 265 22,9-10-27,-5 126 0,16 97-3,3-225-2,0-87-75</inkml:trace>
</inkml:ink>
</file>

<file path=ppt/ink/ink16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9"/>
    </inkml:context>
    <inkml:brush xml:id="br0">
      <inkml:brushProperty name="width" value="0.05" units="cm"/>
      <inkml:brushProperty name="height" value="0.05" units="cm"/>
      <inkml:brushProperty name="color" value="#FFFFFF"/>
    </inkml:brush>
  </inkml:definitions>
  <inkml:trace contextRef="#ctx0" brushRef="#br0">1 68 31695,'36'-9'720,"16"6"-640,13 0 48,7 0-80,4 0-32,-11 1-16,-12-4 0,-21 3 0,-15-6 0,-17 0-192,0-9-1073</inkml:trace>
</inkml:ink>
</file>

<file path=ppt/ink/ink16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9"/>
    </inkml:context>
    <inkml:brush xml:id="br0">
      <inkml:brushProperty name="width" value="0.05" units="cm"/>
      <inkml:brushProperty name="height" value="0.05" units="cm"/>
      <inkml:brushProperty name="color" value="#FFFFFF"/>
    </inkml:brush>
  </inkml:definitions>
  <inkml:trace contextRef="#ctx0" brushRef="#br0">183 35 32415,'-8'-3'18,"0"1"0,-1 0 1,1 1-1,0-1 0,-1 2 1,1-1-1,-1 1 0,0 1 0,1 0 1,-12 2-1,16-2-15,0 0 0,0 1 0,0-1 0,1 1 0,-1 0 0,0 0 0,1 0 0,-1 1 0,1-1 0,0 1 0,0 0 0,0 0 0,0 0 0,0 0 0,1 0 0,-1 1-1,1-1 1,0 1 0,0 0 0,0 0 0,0-1 0,-1 7 0,1-2-2,0 0-1,0 0 0,1 0 1,0 1-1,0-1 0,1 0 1,2 15-1,-2-19 1,1 0 0,-1 0-1,1 0 1,0 0 0,1-1 0,-1 1-1,1 0 1,-1-1 0,1 1-1,0-1 1,1 1 0,-1-1 0,0 0-1,1 0 1,0 0 0,0-1 0,4 5-1,1-3 1,-1 0-1,1 0 0,0 0 0,0-1 1,0 0-1,0-1 0,0 0 1,15 2-1,5-1 3,38-3 0,-37 0 4,-24 0-6,1 0-1,-1 0 1,0 0 0,1-1-1,-1 0 1,0 0-1,0 0 1,0-1 0,0 0-1,0 0 1,9-5-1,-11 5 1,-1 0 0,1-1-1,-1 1 1,1-1-1,-1 0 1,0 0 0,0 1-1,0-1 1,-1-1-1,1 1 1,-1 0 0,0 0-1,1-1 1,-1 1 0,-1 0-1,1-1 1,0 1-1,-1-7 1,1 0 1,-1 1 1,0 0-1,0 0 0,-1 0 1,0-1-1,-1 1 1,0 0-1,0 0 0,-1 1 1,0-1-1,-6-11 1,6 15-3,-1 0 0,1 0 0,-1 0 0,0 0 0,0 0 1,0 1-1,-1 0 0,1 0 0,-1 0 0,0 1 1,0-1-1,-1 1 0,1 0 0,-1 1 0,1-1 0,-1 1 1,0 0-1,-8-1 0,8 2 11,-1-1 0,0 2 0,0-1 0,1 1 0,-1 0 0,0 0 1,0 1-1,-9 1 0,14-1-74,0 0 0,-1-1 0,1 1 0,0 0 0,0 0 0,0 0 0,0 1 0,0-1 0,0 0 0,0 1 0,0-1 0,0 1 0,1 0 1,-1-1-1,1 1 0,-1 0 0,1 0 0,0 0 0,-1 0 0,1 0 0,0 1 0,0-1 0,1 0 0,-1 0 0,0 4 0,-1 30-6596</inkml:trace>
</inkml:ink>
</file>

<file path=ppt/ink/ink16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50"/>
    </inkml:context>
    <inkml:brush xml:id="br0">
      <inkml:brushProperty name="width" value="0.05" units="cm"/>
      <inkml:brushProperty name="height" value="0.05" units="cm"/>
      <inkml:brushProperty name="color" value="#FFFFFF"/>
    </inkml:brush>
  </inkml:definitions>
  <inkml:trace contextRef="#ctx0" brushRef="#br0">52 0 32527,'-3'1'11,"1"-1"1,-1 0-1,0 1 1,0-1-1,1 1 0,-1 0 1,1 0-1,-1 0 1,1 0-1,-1 0 1,1 1-1,0-1 1,-1 1-1,1-1 0,0 1 1,0 0-1,0 0 1,0 0-1,1 0 1,-3 3-1,8-16-88,-3-1-310</inkml:trace>
</inkml:ink>
</file>

<file path=ppt/ink/ink16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09"/>
    </inkml:context>
    <inkml:brush xml:id="br0">
      <inkml:brushProperty name="width" value="0.05" units="cm"/>
      <inkml:brushProperty name="height" value="0.05" units="cm"/>
      <inkml:brushProperty name="color" value="#FFFFFF"/>
    </inkml:brush>
  </inkml:definitions>
  <inkml:trace contextRef="#ctx0" brushRef="#br0">1 239 31230,'0'0'48,"8"0"40,41 0 142,389-15 535,-340 8-658,56-8-45,-126 7-49,-28 8-13,0 0 0,0 0 0,0 0 0,0-1 1,0 1-1,1 0 0,-1 0 0,0-1 0,0 1 0,0 0 0,0 0 0,0-1 1,0 1-1,0 0 0,0 0 0,0-1 0,0 1 0,0 0 0,0 0 0,0 0 1,0-1-1,0 1 0,0 0 0,-1 0 0,1-1 0,0 1 0,0 0 0,0 0 1,0 0-1,0-1 0,0 1 0,-1 0 0,1 0 0,0 0 0,0-1 0,0 1 1,-1 0-1,1 0 0,0 0 0,0 0 0,0 0 0,-1 0 0,-58-33 14,-1 2 1,-76-26-1,62 34-11,52 17 0,1 0-1,0-1 1,-22-12-1,91 15 62,-38 4-63,24 0 4,53 6 1,-75-4-5,0 1 0,0 0 0,0 1 0,0 0-1,-1 0 1,0 1 0,19 12 0,-11-5 3,0 1 0,-1 0 0,31 32 0,-44-40-3,0 1 0,0 0 0,-1 0 0,1 0 0,-2 0 0,1 1 0,-1 0 0,0 0 0,0 0 0,0 0 0,-1 0 0,-1 0 0,1 1 0,-1-1 0,0 11 0,-1-12-1,-3 52 0,2-53 0,0-1 0,-1 0 0,1 0 0,-1 0 0,0 1 0,0-1 0,0-1 0,-1 1 0,1 0 0,-7 6 0,-9 8-68,-1 0 1,-34 24-1,23-23-689</inkml:trace>
</inkml:ink>
</file>

<file path=ppt/ink/ink16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09"/>
    </inkml:context>
    <inkml:brush xml:id="br0">
      <inkml:brushProperty name="width" value="0.05" units="cm"/>
      <inkml:brushProperty name="height" value="0.05" units="cm"/>
      <inkml:brushProperty name="color" value="#FFFFFF"/>
    </inkml:brush>
  </inkml:definitions>
  <inkml:trace contextRef="#ctx0" brushRef="#br0">23 2 31711,'-5'0'67,"4"0"-58,1 0 0,-1 0 0,1-1 0,-1 1 0,1 0 0,-1 0 0,1 0 0,-1 0 0,1 0 0,-1 0 0,1 0 0,-1 0 0,1 0 1,-1 0-1,1 0 0,-1 0 0,1 0 0,-1 0 0,1 0 0,0 0 0,-1 1 0,1-1 0,-1 0 0,1 0 0,-1 0 0,1 1 0,0-1 0,-1 0 0,1 1 0,-1-1 1,1 0-1,0 1 0,-1-1 0,1 1 0,0-1 0,0 1 0,-1-1 0,1 0 0,0 1 0,0-1 0,0 1 0,0-1 0,-1 1 0,1 0 0,0 0-7,0-1 0,1 1 0,-1-1 0,0 0 0,0 1 0,0-1 0,1 1 0,-1-1 0,0 0 0,0 1 0,1-1 0,-1 0 0,0 1-1,1-1 1,-1 0 0,0 1 0,1-1 0,-1 0 0,1 0 0,-1 1 0,0-1 0,1 0 0,-1 0 0,1 0 0,-1 0 0,1 0 0,-1 1-1,1-1 1,30 6 98,0-1-1,60 2 1,-69-6-84,305 2 102,-187-4-121,-222 1-971,16 3-2070</inkml:trace>
</inkml:ink>
</file>

<file path=ppt/ink/ink1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3"/>
    </inkml:context>
    <inkml:brush xml:id="br0">
      <inkml:brushProperty name="width" value="0.05" units="cm"/>
      <inkml:brushProperty name="height" value="0.05" units="cm"/>
      <inkml:brushProperty name="color" value="#FFFF00"/>
    </inkml:brush>
  </inkml:definitions>
  <inkml:trace contextRef="#ctx0" brushRef="#br0">180 115 19385,'9'-23'8065,"0"0"-4113,23-45-2616,-29 99-1307,-2 47-29,-3 0 0,-24 140 0,-80 198 0,16-69 0,89-341-1,-7 31 3,9-33-5,6-20-11,10-16-389,3-1-1307</inkml:trace>
</inkml:ink>
</file>

<file path=ppt/ink/ink16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0"/>
    </inkml:context>
    <inkml:brush xml:id="br0">
      <inkml:brushProperty name="width" value="0.05" units="cm"/>
      <inkml:brushProperty name="height" value="0.05" units="cm"/>
      <inkml:brushProperty name="color" value="#FFFFFF"/>
    </inkml:brush>
  </inkml:definitions>
  <inkml:trace contextRef="#ctx0" brushRef="#br0">0 40 32287,'14'-12'130,"-14"12"-127,0 0 1,0-1-1,0 1 0,1 0 1,-1 0-1,0 0 1,0 0-1,0 0 1,0 0-1,1 0 1,-1 0-1,0 0 1,0 0-1,0 0 1,1 0-1,-1 0 1,0 0-1,0 0 1,0 0-1,1 0 1,-1 0-1,0 0 1,0 0-1,0 0 1,1 0-1,-1 0 1,0 0-1,0 1 1,0-1-1,0 0 1,1 0-1,-1 0 1,0 0-1,0 0 1,0 1-1,0-1 1,1 0-1,1 32 164,-2-25-164,-3 715-3,3-709 0,0 1 0,1-1 0,1 1 0,5 23 0,-6-34 0,0 1 0,0-1 0,0 0 0,1 1 0,0-1 0,-1 0 0,1 0 0,0 0 0,1 0 0,-1 0 0,0-1 0,1 1 0,0-1 0,-1 1 0,1-1 0,0 0 0,0 0 0,0 0 0,1-1 0,-1 1 0,0-1 0,6 2 0,-2-1 0,-1-1 0,1 0 0,0 0 0,-1-1 0,1 1 0,0-2 0,-1 1 0,1-1 0,0 0 0,-1 0 0,1-1 0,-1 0 0,0 0 0,1 0 0,-1-1 0,0 0 0,0 0 0,-1 0 0,1-1 0,-1 0 0,0 0 0,0-1 0,0 1 0,0-1 0,-1 0 0,7-9 0,1-4 0,0-1 0,-2 0 0,0-1 0,-1 0 0,0-1 0,8-37 0,-3-1-2,-3 1-1,6-95 1,-12-120-7,-5 245 9,0 28 0,1-10 0,0-1 0,-2 1 1,1 0-1,-1 0 0,0 0 0,-1 0 1,-1 0-1,1 0 0,-2 0 0,1 1 0,-7-13 1,10 23-1,0-1 0,0 0 0,0 0 0,0 0 0,0 0 1,0 0-1,0 0 0,0 0 0,0 1 0,0-1 0,0 0 1,0 0-1,0 0 0,0 0 0,0 0 0,0 0 0,0 0 0,0 1 1,0-1-1,0 0 0,0 0 0,0 0 0,0 0 0,0 0 1,0 0-1,0 0 0,-1 0 0,1 0 0,0 1 0,0-1 1,0 0-1,0 0 0,0 0 0,0 0 0,0 0 0,0 0 0,-1 0 1,1 0-1,0 0 0,0 0 0,0 0 0,0 0 0,0 0 1,0 0-1,0 0 0,-1 0 0,1 0 0,0 0 0,0 0 1,0 0-1,0 0 0,0 0 0,0 0 0,0 0 0,-1 0 0,1 0 1,0 0-1,0-1 0,0 1 0,0 0 0,0 0 0,0 0 1,0 0-1,0 0 0,0 0 0,-1 0 0,1 0 0,-4 16 0,1 0-1,0 0 0,1 1 0,1-1 1,0 19-1,1-2 5,-1 513-1,1-529-3,0-1 0,1 1 0,1 0 0,1 0 0,0-1 0,1 1 0,8 19 0,-12-35 0,0-1 0,0 1 0,1-1 0,-1 0 0,0 1 0,0-1 1,0 0-1,0 1 0,0-1 0,1 0 0,-1 1 0,0-1 0,0 0 0,1 1 0,-1-1 0,0 0 0,1 0 0,-1 1 1,0-1-1,1 0 0,-1 0 0,0 1 0,1-1 0,-1 0 0,0 0 0,1 0 0,-1 0 0,1 0 0,-1 0 0,0 0 1,1 0-1,-1 0 0,1 0 0,-1 0 0,0 0 0,1 0 0,-1 0 0,1 0 0,-1 0 0,0 0 0,1 0 0,-1 0 1,0-1-1,1 1 0,-1 0 0,0 0 0,1 0 0,-1-1 0,0 1 0,1 0 0,-1-1 0,0 1 0,0 0 0,1 0 0,-1-1 1,0 0-1,14-24 8,5-30-9,-3 0 0,12-79 0,8-32-5,-28 138 5,1 0 0,2 1 0,24-47 0,-34 72 1,0 0 0,0 0 0,0 0 0,0 0 0,0 1 0,0-1 0,1 0 0,-1 1 0,0-1 0,1 0 0,-1 1 0,1 0 0,0-1 0,0 1 0,-1 0 0,1 0 0,0 0 0,0 0 0,0 0 0,0 0 0,0 1 0,0-1 0,0 1 0,0-1 0,0 1 0,4 0 0,-6 0 0,1 0 0,-1 0 0,1 0 0,-1 0 0,0 1 0,1-1 0,-1 0 0,1 0 0,-1 1 0,1-1 0,-1 0 0,0 0 0,1 1 0,-1-1 0,0 0 0,1 1 0,-1-1 0,0 1 0,0-1 0,1 0 0,-1 1 0,0-1 0,0 1 0,0-1 0,1 1 0,-1-1 0,0 1 0,0-1 0,0 1 0,4 19 0,-1 1 0,-1-1 0,-1 1 0,-3 39 0,1-10 0,0 15 0,-1-24 0,2 0 0,6 50 0,-5-81 0,1 0 0,0 0 0,1 0 0,0 0 0,0-1 0,1 1 0,0-1 0,1 0 0,0 0 0,1 0 0,-1 0 0,2-1 0,13 14 0,-14-17 1,1 0-1,1 0 1,-1-1-1,0 0 1,1-1 0,0 1-1,0-1 1,0-1 0,0 0-1,1 0 1,-1 0-1,0-1 1,1-1 0,-1 1-1,1-1 1,-1-1-1,1 1 1,-1-1 0,1-1-1,-1 0 1,0 0 0,0-1-1,0 0 1,0 0-1,10-6 1,-7 1-1,-1-1 0,0 0 0,0-1 0,-1 0 0,0-1 0,-1 0 0,0 0 0,0-1 0,-2 0 0,1 0 0,-2-1 0,1 1 0,-2-1 0,0 0 0,5-25 0,-2-13-1,-1-1 0,-2-92 0,-4 139 1,0-2 0,1-12-2,-2 0-1,0 1 1,-7-31 0,8 46 2,-1 0 0,1 0 0,-1 0 0,0-1 0,0 1-1,-1 0 1,1 0 0,-1 0 0,1 1 0,-1-1 0,0 0-1,0 1 1,0-1 0,0 1 0,-1-1 0,1 1 0,-1 0 0,1 0-1,-1 0 1,0 0 0,0 1 0,0-1 0,0 1 0,0 0-1,0 0 1,0 0 0,-5-1 0,4 1 0,0 1 0,0 0 0,0-1 0,0 1 0,0 1 0,0-1 0,1 1 0,-1-1 0,-5 3 0,7-2 0,0 0 0,0 0 0,1 0 0,-1 1 0,0-1 0,1 0 0,-1 1 0,1 0 0,-1-1 0,1 1 0,-1 0 0,1 0 0,0 0 0,0 0 0,0 0 0,0 0 0,-1 4 0,-2 12 2,0 1 0,1 1 0,1-1 0,0 0 0,2 0 0,2 28 0,-1 5 0,0-26-2,1 1 0,1-1 0,1-1 0,1 1 0,14 42 0,-14-54 0,1 0 0,0 0 0,1-1 0,0 1 0,1-2 0,0 1 0,1-1 0,1 0 0,-1-1 0,2 0 0,17 13 0,-25-21-18,1-1-1,0 0 1,-1 0 0,1 0 0,0 0-1,1-1 1,-1 1 0,0-1 0,0 0-1,0-1 1,1 1 0,-1-1-1,0 1 1,1-1 0,-1-1 0,0 1-1,1-1 1,-1 1 0,7-3-1,24-14-1552</inkml:trace>
</inkml:ink>
</file>

<file path=ppt/ink/ink16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3"/>
    </inkml:context>
    <inkml:brush xml:id="br0">
      <inkml:brushProperty name="width" value="0.05" units="cm"/>
      <inkml:brushProperty name="height" value="0.05" units="cm"/>
      <inkml:brushProperty name="color" value="#FFFFFF"/>
    </inkml:brush>
  </inkml:definitions>
  <inkml:trace contextRef="#ctx0" brushRef="#br0">2 618 32463,'-1'25'118,"1"11"-72,0 0 0,9 51 0,-8-78-47,1 1 0,0-1 0,1 0 0,0 0 0,0 0 0,1 0 0,0 0 0,0-1 0,1 0 0,0 0 0,1 0 0,0 0 0,0-1 0,0 0 0,10 8 0,-14-13 1,0 0 1,0-1-1,1 1 0,-1-1 1,0 0-1,1 1 0,-1-1 1,1 0-1,-1 0 0,1-1 1,0 1-1,-1 0 0,1-1 1,0 0-1,-1 1 0,1-1 1,0 0-1,0-1 0,-1 1 0,1 0 1,0-1-1,-1 1 0,1-1 1,-1 0-1,1 0 0,-1 0 1,1 0-1,-1-1 0,1 1 1,-1 0-1,0-1 0,0 0 1,0 1-1,0-1 0,0 0 1,0 0-1,0 0 0,-1-1 1,1 1-1,1-4 0,5-14 1,0 0-1,-2-1 1,0 1-1,-2-1 0,0-1 1,1-27-1,1 3 0,-1 5-1,20-110-8,-21 133 9,1 0-1,0 1 0,2-1 0,0 1 0,1 1 0,11-18 0,-17 29 1,1 1 0,0 0 0,0-1 0,1 1 0,-1 0 0,1 1 0,0-1 0,0 1 0,0-1 0,0 1 0,1 0 0,-1 1 0,1-1 0,0 1 0,-1 0 0,1 0 0,0 0 0,1 1 0,-1 0 0,0 0 0,0 0 0,0 1 0,1-1 0,-1 1 0,0 0 0,0 1 0,7 1 0,-10-1 0,1 0 0,-1 0 0,1 1-1,-1 0 1,0-1 0,0 1 0,1 0 0,-1 0 0,0 0 0,-1 0-1,1 1 1,0-1 0,-1 0 0,1 1 0,-1-1 0,0 1 0,2 5-1,5 18 33,-9-29-32,-1-1 1,0 1-1,0-1 0,0 1 0,-1 0 0,1 0 0,-1 0 0,0 0 1,0 1-1,0-1 0,0 1 0,0 0 0,0-1 0,-1 1 0,1 1 1,-1-1-1,1 0 0,-1 1 0,0 0 0,-7-2 0,7 2 0,-1 0 0,1 1 0,0-1 0,-1 1 0,1 0 0,0 0 0,-1 0 0,1 1 0,0 0 0,0 0 0,-1 0 0,1 0 0,0 0 0,0 1 0,0 0 0,0-1 0,1 2 0,-1-1 0,-6 5 0,3 0 0,1 1-1,1-1 1,-1 1-1,1 0 1,1 0-1,-1 0 1,2 1-1,-1 0 1,1 0-1,0 0 1,1 0 0,0 0-1,-1 11 1,-1 19-5,2 73 1,3-69 3,-1-32 2,1 0-1,0 0 1,0 0 0,1-1-1,1 1 1,0-1 0,0 1-1,1-1 1,1 0 0,-1 0-1,12 17 1,-12-22-1,1 1 1,-1-1-1,1 0 1,0 0-1,0 0 0,0-1 1,1 1-1,-1-1 1,1-1-1,0 1 0,0-1 1,1 0-1,-1 0 1,1-1-1,-1 0 0,1 0 1,0-1-1,0 0 1,10 1-1,-12-1 0,1-1 0,-1 0 0,0 0 0,1 0 0,-1-1 0,0 0 0,1 0 0,-1 0 0,0 0 0,0-1 0,8-4 0,-10 4 0,1-1 0,-1 0 0,0 0 0,-1 0 0,1 0 0,0-1 0,-1 1 0,0-1 0,0 0 0,0 1 0,0-1 0,-1 0 0,1 0 0,-1 0 0,1-7 0,9-46 0,-2 0 0,-3-1 0,-2-99 0,-4 107 0,1-382 0,-4 483 0,-3 0 0,-11 50 0,-5 42 0,13-48 0,8 180 0,2-264 0,0-1 0,1 1 0,0-1 0,1 1 0,0-1 0,0 0 0,1 0 0,7 13 0,-8-17 0,1-1 0,0 0 0,0 0 0,0 0 0,0 0 0,1-1 0,-1 1 0,1-1 0,0 0 0,1-1 0,-1 1 0,1-1 0,-1 0 0,1-1 0,9 4 0,0-2 2,1 0-1,0-1 1,0-1 0,0-1-1,19 0 1,-27-1 0,0 0 0,0-1-1,0 0 1,1 0 0,-1-1-1,0 0 1,-1-1 0,1 1-1,0-2 1,-1 1 0,1-1-1,6-5 1,-4 0-2,-1 0-1,0-1 1,0 0-1,-1 0 1,0-1 0,-1 0-1,0-1 1,-1 1-1,0-1 1,-1-1-1,0 1 1,-1-1 0,-1 1-1,3-20 1,2-16-9,-3 0 1,-1-76-1,-4 107 9,1 1-2,-1 0 0,-1 1 0,-1-1 1,-4-19-1,6 31 2,-1 1-1,-1-1 1,1 1 0,0 0 0,-1 0-1,1 0 1,-1-1 0,0 2-1,0-1 1,0 0 0,-1 0 0,1 1-1,-1-1 1,1 1 0,-1-1 0,0 1-1,0 0 1,0 0 0,0 1-1,0-1 1,0 1 0,0-1 0,-1 1-1,-3-1 1,0 0 0,1 1 0,-1 0 0,0 0 0,0 0 0,1 1 0,-1 0 0,-8 1 0,13 0 0,0-1 0,-1 1 0,1-1 0,0 1 0,0 0 0,1 0 0,-1 0 0,0 0 0,0 0 0,0 0 0,1 0 0,-1 1 0,0-1 0,1 1 0,-1-1 0,1 1 0,0 0 0,0-1 0,-1 1 0,1 0 0,0 0 0,0 0 0,1 0 0,-1 0 0,0 0 0,0 2 0,-3 19 0,1 1 0,1 0 0,1 0 0,2 29 0,0-7 0,-1-17 0,2 0 0,1 0 0,11 49 0,-11-64 0,1 0 0,1 0 0,1 0 0,0-1 0,1 1 0,0-1 0,1-1 0,0 0 0,12 14 0,-16-22 1,0 0-1,1 0 1,0 0-1,-1 0 1,1-1 0,1 0-1,-1 0 1,0 0-1,1-1 1,-1 1 0,1-1-1,9 2 1,3-2 2,-1 0-1,35 0 1,-49-2-3,4 0 0,-1 0 0,1-1 0,0 0 0,-1 0 0,1 0 0,-1-1 0,0 0 0,1 0 0,-1 0 0,0-1 0,0 0 0,0 0 0,-1-1 0,1 1 0,7-8 0,-5 3 0,-1-1 0,0 1 0,0-2 0,0 1 0,-1-1 0,-1 0 0,0 0 0,5-14 0,-2 1 0,0 1 0,-2-1 0,-1-1 0,4-43 0,-6 16 0,-5-58 0,1 99 0,0 0-1,0 0 1,-1 1-1,0-1 1,-6-15 0,7 23 1,0-1 0,0 1 0,0-1 0,0 1 0,-1 0 0,1 0 0,0 0 0,-1 0 0,0 0 0,1 0 0,-1 0 1,0 0-1,0 1 0,0-1 0,0 1 0,0-1 0,-1 1 0,1 0 0,0 0 0,-1 0 0,1 0 0,0 0 0,-1 1 0,1-1 1,-1 1-1,-2-1 0,4 1-2,0 1 1,0-1-1,0 0 0,0 0 1,0 1-1,0-1 1,0 1-1,1-1 1,-1 1-1,0-1 0,0 1 1,1-1-1,-1 1 1,0 0-1,1-1 1,-1 1-1,0 0 1,1 0-1,-1-1 0,1 1 1,-1 0-1,1 0 1,0 0-1,-1 0 1,1 0-1,0 0 1,0-1-1,-1 1 0,1 0 1,0 0-1,0 2 1,-1 39-11,1-31 13,0-9-2,11 244 13,-8-220-10,2 1-1,0-2 0,2 1 1,1 0-1,1-2 0,1 1 1,18 31-1,-25-50-2,1 0 0,0-1 0,0 1 0,0-1 0,1 0 0,0 0 0,0 0 0,0-1 0,0 0 0,1 0 0,0 0 0,0-1 0,9 5 0,-6-5 0,-1-1 0,1 0 0,0 0 0,0-1 0,0 0 0,0 0 0,0-1 0,0 0 0,17-3 0,-21 2 0,0-1 0,-1 1 0,1-1 0,0 0 0,-1 0 0,1 0 0,-1-1 0,0 1 0,1-1 0,-1 0 0,-1-1 0,1 1 0,0-1 0,-1 1 0,0-1 0,0 0 0,0 0 0,0 0 0,-1-1 0,1 1 0,-1-1 0,0 1 0,1-6 0,3-7 0,-1-1 0,-1 0 0,0 1 0,-1-1 0,0-22 0,0-20 0,-7-86 0,2 122 0,-2 0 0,0-1 0,-2 2 0,-1-1 0,0 1 0,-14-29 0,19 49 0,0-1 0,0 1 0,0 0 0,0 0 0,-1 0 0,-5-6 0,8 9 0,-1-1 0,1 1 0,-1-1 0,1 1 0,-1 0 0,0-1 0,1 1 0,-1 0 0,0-1 0,1 1 0,-1 0 0,0 0 0,1-1 0,-1 1 0,0 0 0,1 0 0,-1 0 0,0 0 0,0 0 0,1 0 0,-1 0 0,0 0 0,1 1 0,-1-1 0,0 0 0,1 0 0,-1 1 0,0-1 0,1 0 0,-1 1 0,1-1 0,-1 0 0,0 1 0,1-1 0,-1 1 0,1-1 0,-1 1 0,1-1 0,-1 1 0,1-1 0,0 1 0,-1 0 0,1-1 0,0 1 0,-1 1 0,-2 4 0,0 0 0,1 0 0,-1 1 0,1-1 0,1 1 0,-1 0 0,0 12 0,0 56 0,2-51 0,0 5 0,-1-1 0,2 0 0,0 1 0,10 46 0,-10-68 0,1 0 0,0 0 0,0-1 0,1 1 0,0-1 0,0 1 0,0-1 0,1 0 0,0 0 0,0 0 0,1-1 0,-1 1 0,1-1 0,0 0 0,1-1 0,-1 1 0,1-1 0,0 0 0,0-1 0,8 4 0,-5-3 0,1-2 0,0 1 0,0-1 0,1-1 0,-1 0 0,0 0 0,1-1 0,-1 0 0,12-3 0,-7 2 0,-8 1 0,0-1 0,0 0 0,-1 0 0,1 0 0,0-1 0,-1 0 0,1-1 0,-1 1 0,0-1 0,0 0 0,0-1 0,0 0 0,-1 0 0,9-7 0,-8 4 0,1 0 0,-1-1 0,-1 0 0,1 0 0,-1 0 0,-1-1 0,0 1 0,0-1 0,3-12 0,1-10 0,-1-1 0,-2 0 0,-1-1 0,-2-62 0,-1 83 0,-1 6 0,0 0 0,0 0 0,0 1 0,-1-1 0,-1-6 0,2 11 0,0 0 0,0 1 0,0-1 0,-1 0 0,1 1 0,0-1 0,-1 0 0,1 1 0,-1-1 0,1 1 0,-1-1 0,1 0 0,-1 1 0,1-1 0,-1 1 0,1-1 0,-1 1 0,0 0 0,1-1 0,-1 1 0,0 0 0,1-1 0,-1 1 0,0 0 0,1 0 0,-1-1 0,0 1 0,0 0 0,1 0 0,-1 0 0,0 0 0,0 0 0,1 0 0,-1 0 0,0 0 0,1 1 0,-1-1 0,0 0 0,0 0 0,1 1 0,-1-1 0,0 0 0,1 1 0,-1-1 0,0 1 0,-1 1 0,0-1 0,0 1 0,1 0 0,-1 0 0,0 0 0,1 0 0,0 0 0,-1 0 0,1 0 0,0 1 0,0-1 0,0 0 0,1 1 0,-1-1 0,1 1 0,-1-1 0,1 1 0,0-1 0,0 1 0,0-1 0,0 4 0,-1 1 0,0 164 0,1-150 0,1-4 0,0 0 0,1 1 0,0-1 0,2 0 0,0-1 0,1 1 0,0-1 0,2 0 0,0 0 0,12 20 0,-16-32 0,1 1 0,1-1 0,-1 0 0,1 0 0,-1-1 0,1 1 0,0-1 0,0 0 0,1-1 0,-1 1 0,1-1 0,-1 0 0,1 0 0,0-1 0,-1 1 0,8-1 0,-8 0 0,0 0 0,0 0 0,0-1 0,0 0 0,0 0 0,0-1 0,0 1 0,0-1 0,0 0 0,0 0 0,0-1 0,0 1 0,-1-1 0,1 0 0,0-1 0,-1 1 0,0-1 0,1 0 0,5-5 0,0-4-1,-1-1 1,0 0-1,-1-1 0,0 1 1,-1-2-1,-1 1 1,0-1-1,7-30 0,17-130-24,-27 156 24,0-4 0,-3 13 0,1 1 0,0-1 0,0 1 0,1 0 0,0 0-1,1 0 1,0 0 0,0 0 0,1 0 0,10-15 0,-11 22 0,-1 0 1,1 0 0,0 0-1,0 0 1,0 1 0,0 0-1,1-1 1,-1 1 0,0 0-1,0 1 1,1-1-1,-1 0 1,0 1 0,1 0-1,-1 0 1,1 0 0,3 1-1,58 7-14,-47-3 7,20 2 19,-63-8 0,-37 1 1,58 0-11,1 0-1,-1 1 1,1 0-1,-1 0 1,1 0 0,0 0-1,0 0 1,-1 0-1,1 1 1,0 0 0,0 0-1,0 0 1,1 0-1,-5 4 1,1 2-1,0 0 0,1 0 0,0 0 0,0 1 0,1 0 0,1 0 0,-1 0 0,1 1 0,-3 18 0,0 8 0,0 48 0,3-35 0,6 73 0,-2-117 1,-1-1 0,1 1-1,0-1 1,0 1 0,0-1 0,1 0 0,0 1-1,0-1 1,0 0 0,0 0 0,0 0-1,1 0 1,0 0 0,0-1 0,0 0 0,0 1-1,0-1 1,1 0 0,0 0 0,-1-1 0,1 1-1,0-1 1,0 0 0,0 0 0,1 0 0,7 2-1,7 1 3,0-2-1,0 0 1,1-1-1,-1-2 1,21 0-1,-16 0-6,-7 0 4,0-1 0,0-1 0,1 0 0,23-6 0,-32 5 0,1-1 0,-1 1 0,0-2 0,0 1 0,0-1 0,-1 0 0,1-1 0,-1 0 0,8-9 0,-2 1 0,-1-1 0,0-1 0,-2 0 0,0-1-1,0 0 1,-2 0 0,0-1 0,-1-1 0,-1 1 0,-1-1 0,5-24 0,-4 11-5,-2-1-1,-1 0 1,-1-1 0,-2 1 0,-7-62 0,6 91 5,0 0 0,-1 0 0,0 1 0,0-1 0,0 0 0,0 1 0,0-1 0,-1 1 0,1-1 0,-1 1 0,0 0 0,0 0 0,-1 0 0,1 0 0,-3-3 0,2 4 0,1 1 0,0-1 0,0 1 0,-1 0 0,1 0 0,-1 0 0,1 0 0,-1 0 0,1 0 0,-1 1 0,0-1 0,1 1 0,-1 0 0,0 0 0,1 0 0,-1 0 0,0 0 0,1 1 0,-1-1 0,-3 2 0,4-2 0,0 1 0,1 0 0,-1-1 0,0 1 0,1 0 0,-1 0 0,1 0 0,-1 0 0,1 0 0,-1 0 0,1 1 0,0-1 0,-1 0 0,1 1 0,0-1 0,0 1 0,0-1 0,-1 3 0,-10 33 0,10-28 0,-5 29 0,2 0 0,1 1 0,2 0 0,4 50 0,0-8 0,-3-57 0,2 0 0,1 0 0,0 0 0,11 41 0,-11-59 0,0 1 0,0-1 0,1 0 0,-1 0 0,1 0 0,1 0 0,-1 0 0,1-1 0,0 0 0,1 0 0,-1 0 0,1 0 0,0 0 0,0-1 0,0 0 0,1 0 0,-1-1 0,1 1 0,0-1 0,0 0 0,0-1 0,8 3 0,-3-2 0,0-1 0,0 0 0,0 0 0,0-1 0,0-1 0,14 0 0,-20 0 0,-1-1 0,0 0 0,0 1 0,0-2 0,0 1 0,0 0 0,0-1 0,0 1 0,0-1 0,0 0 0,-1-1 0,1 1 0,-1 0 0,1-1 0,-1 0 0,0 0 0,0 0 0,5-7 0,2-7 0,-1 0 0,0-1 0,-1 0 0,8-27 0,16-83 0,-13 48 0,-11 47 0,-3 10 0,1-1 0,1 1 0,0 1 0,2 0 0,1 0 0,1 0 0,13-19 0,-21 37 0,0 0 0,0 1 0,0-1 0,1 1 0,-1 0 0,1 0 0,0 0 0,0 1 0,0-1 0,0 1 0,0 0 0,0 0 0,1 0 0,8-1 0,-10 2 0,-1 1 0,1 0 0,0 0 0,0 0 0,0 0 0,0 0 0,0 0 0,-1 1 0,1 0 0,0-1 0,0 1 0,-1 0 0,1 0 0,0 1 0,-1-1 0,1 0 0,-1 1 0,0 0 0,1-1 0,-1 1 0,0 0 0,0 0 0,0 0 0,0 1 0,2 3 0,4 7 0,0 1 1,-2-1-1,1 1 1,-2 0-1,7 25 1,-3 0 11,4 39 0,-7-27-11,-3-1 1,-5 89 0,1-130-2,-1 0 0,0-1 0,0 1 0,0-1 0,-1 1 0,-1-1 0,1 0 0,-1 0 0,-1-1 0,1 1 0,-1-1 0,-1 0 0,1 0 0,-1-1 0,0 1 0,-1-1 0,1-1 0,-1 1 0,-1-1 0,1 0 0,-1-1 0,1 0 0,-1 0 0,0 0 0,-1-1 0,1-1 0,-1 1 0,1-1 0,-1-1 0,0 1 0,1-2 0,-10 1 0,6-1 0,5 0 0,-1 0 0,1 0 0,0 0 0,0-1 0,-8-2 0,12 2 0,1 0 0,-1 0 0,1-1 0,0 1 0,-1-1 0,1 1 0,0-1 0,0 0 0,0 1 0,0-1 0,0 0 0,0-1 0,1 1 0,-1 0 0,1 0 0,-3-5 0,-1-5 0,0 1 0,1-1 0,1 0 0,0-1 0,0 1 0,1 0 0,0-16 0,3-93 0,0 75 0,0 27 0,0 0 0,5-26 0,-5 40 0,0 0 0,1 0 0,-1-1 0,1 1 0,0 0 0,1 1 0,-1-1 0,1 0 0,0 1 0,0-1 0,0 1 0,1 0 0,4-4 0,-6 6 0,0 1 0,-1-1 0,1 1 0,0 0 0,0 0 0,0 0 0,0 0 0,0 0 0,0 0 0,0 1 0,0-1 0,0 1 0,0-1 0,1 1 0,-1 0 0,0 0 0,0 0 0,0 0 0,0 0 0,1 0 0,-1 1 0,0-1 0,0 1 0,0-1 0,0 1 0,0 0 0,0 0 0,0 0 0,0 0 0,0 0 0,0 0 0,-1 1 0,4 2 0,4 4 0,-1 1 0,-1 0 0,1 1 0,11 19 0,-16-23 0,11 16 0,25 41 0,65 80 0,-88-125 0,0 0 0,1-1 0,1-1 0,0-1 0,1 0 0,1-2 0,0 0 0,34 15 0,-43-24 0,1 0 0,-1-1 0,0-1 0,1 0 0,0-1 0,-1 0 0,24-1 0,-29 0 0,-3 0 0,0 0 0,0 0 0,0-1 0,0 1 0,0-1-1,-1 0 1,1 0 0,0 0 0,-1 0 0,1 0 0,-1 0 0,1-1 0,-1 1 0,1-1 0,-1 0 0,0 0 0,0 0-1,0 0 1,0 0 0,0 0 0,0 0 0,1-3 0,2-4-49,-1 0-1,0 0 1,0 0-1,-1-1 1,4-13-1,7-56-996</inkml:trace>
</inkml:ink>
</file>

<file path=ppt/ink/ink16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3"/>
    </inkml:context>
    <inkml:brush xml:id="br0">
      <inkml:brushProperty name="width" value="0.05" units="cm"/>
      <inkml:brushProperty name="height" value="0.05" units="cm"/>
      <inkml:brushProperty name="color" value="#FFFFFF"/>
    </inkml:brush>
  </inkml:definitions>
  <inkml:trace contextRef="#ctx0" brushRef="#br0">209 13 32479,'-16'-1'32,"1"0"0,-1 0 0,0 2 0,0 0 1,-30 6-1,41-6-31,1 0 0,0 1 1,0 0-1,-1-1 0,1 2 1,1-1-1,-1 0 0,0 1 0,0 0 1,1-1-1,0 2 0,0-1 1,-1 0-1,2 0 0,-1 1 1,0 0-1,1 0 0,0-1 1,-1 1-1,2 1 0,-1-1 0,0 0 1,1 0-1,0 1 0,-1 6 1,0-3-1,1 0 0,0 0 0,0 0 0,1 1 0,0-1 0,0 0 0,1 0 0,0 0 0,1 1 0,0-1 0,0 0 0,1-1 0,3 9 0,-2-10-1,-1 0 0,1 0 0,0-1 0,1 1 0,-1-1 0,1 0 1,0-1-1,0 1 0,1-1 0,-1 0 0,1 0 0,0-1 0,0 0 0,0 0 1,14 4-1,-5-3 5,2 0 0,-1-1 0,0-1 0,0 0 0,1-2 0,-1 0 0,19-2 0,-30 2-5,-1-1 0,0 0 1,0 1-1,-1-1 0,1-1 0,0 1 1,0-1-1,0 1 0,-1-1 0,1 0 1,-1 0-1,0-1 0,1 1 1,-1-1-1,0 1 0,0-1 0,3-4 1,-2 1-1,0 0 0,0 0 0,-1 0 0,0-1 0,0 1 0,0-1 0,-1 1 0,0-1 0,2-11 0,-3 9 0,0 1 0,0-1 0,0 0 0,-1 0 0,0 1 0,-1-1 0,0 0 0,-1 1 0,1-1 0,-2 1 0,1-1 0,-1 1 0,0 0 0,-1 0 0,0 0 0,-7-11 0,6 14 0,0 1 0,0-1 0,-1 1 0,1 0 0,-1 0 0,0 1 0,0 0 0,0 0 0,0 0 0,-12-3 0,13 4 0,-1 1 0,1 0 0,0 0 0,0 0 0,0 1 0,0 0 0,-1 0 0,1 0 0,0 1 0,0 0 0,0 0 0,-1 0 0,1 0 0,0 1 0,-6 3 0,1 2-22,1 1 1,0 0-1,1 1 0,-1 0 1,1 0-1,1 1 1,0 0-1,-9 18 0,-18 34-759</inkml:trace>
</inkml:ink>
</file>

<file path=ppt/ink/ink16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6"/>
    </inkml:context>
    <inkml:brush xml:id="br0">
      <inkml:brushProperty name="width" value="0.05" units="cm"/>
      <inkml:brushProperty name="height" value="0.05" units="cm"/>
      <inkml:brushProperty name="color" value="#FFFFFF"/>
    </inkml:brush>
  </inkml:definitions>
  <inkml:trace contextRef="#ctx0" brushRef="#br0">50 833 28813,'-1'0'168,"0"1"0,0-1 1,0 0-1,0 0 0,1 1 0,-1-1 0,0 0 0,0 1 0,0-1 0,1 1 0,-1-1 0,0 1 1,0-1-1,1 1 0,-1 0 0,1-1 0,-1 1 0,0 0 0,1 0 0,-1-1 0,1 1 0,0 0 1,-1 1-1,-9 25-787,7-17 933,-2 7-302,1 0 0,0 0-1,1 0 1,1 1 0,1-1 0,1 20 0,0-35-11,0 1 0,0-1 0,0 1 0,1-1 0,-1 1 0,1-1 0,-1 0 0,1 1 0,0-1 0,0 0 0,0 1 0,0-1 0,1 0 0,-1 0 0,1 0 0,-1 0 0,1 0 0,-1 0 0,1 0 0,0-1 0,0 1 0,0-1 0,0 1 0,0-1 0,0 0 0,1 0 0,-1 0 0,0 0 0,1 0 0,3 1 0,3 0 3,1-1-1,-1 0 1,0 0 0,1-1 0,-1 0-1,1-1 1,9-1 0,-14 1-3,0-1 0,0 1 0,0-1 0,0 0 0,0 0 0,0-1 0,-1 0 0,1 0 0,-1 0 0,0 0 0,0-1 0,0 1 0,0-1 0,-1 0 0,1 0 0,4-8 0,3-6-1,0 0 1,15-38 0,-13 23 0,-2 0 0,-2-1 1,-1 0-1,-1 0 0,1-40 0,-1-177 5,-7 187-6,-2 49 0,-2 15 0,-2 14 0,0 14 0,3 0 0,0 0 0,1 1 0,4 38 0,-1-13 0,-1 3 4,13 92 1,-9-123-5,1-1 1,2 0 0,1 0-1,0 0 1,2-1 0,13 24-1,-19-42-1,-1 0 0,1-1 0,0 0 0,1 1 0,-1-1 0,1 0 0,0-1 0,0 0-1,12 8 1,-14-10 2,0-1 0,0 1-1,0-1 1,0 0-1,0 1 1,0-2-1,1 1 1,-1 0 0,0-1-1,0 1 1,1-1-1,-1 0 1,1 0 0,-1 0-1,0-1 1,1 1-1,-1-1 1,0 1 0,0-1-1,1 0 1,-1-1-1,5-2 1,-2 0-1,-1 0 0,1 0 0,-1-1 0,0 0 0,0 0 0,-1 0 0,1-1 0,-1 1 0,-1-1 0,1 0 0,3-9 0,3-6 0,-2 1 0,8-33 0,-3 0 0,-3-1 0,6-83 0,-11-116 0,-5 211 0,-5 192 0,1-68 0,9 131 0,-3-201 0,0 1 0,0-1 0,1 0 0,1 0 0,0 0 0,0 0 0,11 18 0,-13-26 0,1 0 0,0 0 0,0 0 0,0 0 0,0 0 0,0-1 0,1 0 0,-1 0 0,1 0 0,0 0 0,0 0 0,0-1 0,1 1 0,-1-1 0,0-1 0,1 1 0,-1 0 0,1-1 0,0 0 0,-1 0 0,1 0 0,8-1 0,-6 1 0,0-1 0,0 0 0,0 0 0,0-1 0,0 0 0,0 0 0,0 0 0,0-1 0,0 0 0,-1-1 0,1 0 0,-1 0 0,1 0 0,-1 0 0,0-1 0,0 0 0,-1-1 0,1 1 0,5-7 0,3-5 0,-1-1 0,-1 0 0,0-1 0,-1 0 0,-1-1 0,-1 0 0,0-1 0,-2 0 0,0 0 0,-1-1 0,3-21 0,0-20 0,-3-1 0,-2-89 0,-4 150 0,0 0 0,0-1 0,0 1 0,0 0 0,-1-1 0,1 1 0,-1 0 0,1-1 0,-1 1 0,0 0 0,0 0 0,0-1 0,0 1 0,0 0 0,0 0 0,-1 0 0,1 1 0,-1-1 0,-2-2 0,2 3 0,1 0 0,-1 0 0,0 0 0,0 0 0,-1 1 0,1-1 0,0 0 0,0 1 0,0 0 0,0 0 0,0-1 0,-1 1 0,1 1 0,0-1 0,0 0 0,0 0 0,0 1 0,0-1 0,-1 1 0,-2 1 0,3-1 0,1-1 0,0 1 0,-1 0 0,1 0 0,0 0 0,0-1 0,-1 1 0,1 0 0,0 1 0,0-1 0,0 0 0,0 0 0,1 0 0,-1 0 0,0 1 0,0-1 0,1 0 0,-1 1 0,1-1 0,-1 1 0,0 1 0,-3 34 0,4-27 0,-1 14 0,0 0 0,2 1 0,0-1 0,2 0 0,1 0 0,9 34 0,-9-47 0,0-1 0,0 0 0,1 0 0,1 0 0,-1-1 0,1 1 0,1-1 0,0-1 0,0 1 0,1-1 0,0 0 0,0-1 0,1 0 0,0 0 0,0-1 0,16 8 0,-12-8 1,1-1-1,1-1 1,-1 0-1,0-1 1,1 0-1,0-1 1,0-1-1,-1 0 1,23-2-1,-29 0 2,0 0-1,1-1 1,-1 0-1,0 0 1,0 0-1,0-1 0,0-1 1,-1 1-1,1-1 1,-1-1-1,0 1 1,0-1-1,0 0 1,-1-1-1,0 0 0,0 0 1,0 0-1,-1 0 1,6-10-1,3-4-1,-2-1-1,0 0 1,-1-1 0,-2-1-1,12-36 1,-12 25 0,-1-1 0,-3 1 0,4-60 0,-8 30 0,-8-71 0,6 120 0,0 0 0,-2 0 0,0 0 0,0 0 0,-2 1 0,1-1 0,-2 1 0,0 0 0,-11-18 0,17 31 0,-1 1 0,1-1 0,-1 0 0,0 0 0,1 0 0,-1 1 0,0-1 0,1 0 0,-1 1 0,0-1 0,0 1 0,0-1 0,0 1 0,1-1 0,-1 1 0,0-1 0,0 1 0,0 0 0,0 0 0,0-1 0,0 1 0,0 0 0,0 0 0,0 0 0,0 0 0,-1 0 0,1 1 0,0-1 0,-1 1 0,1 0 0,0-1 0,0 1 0,0 0 0,0 0 0,-1 0 0,1 0 0,0 0 0,1 0 0,-1 0 0,0 0 0,0 0 0,0 0 0,1 1 0,-1-1 0,1 0 0,-1 2 0,-5 16 0,2-1 0,0 1 0,1 0 0,1 1 0,1-1 0,3 38 0,-1-15 0,-2 68 0,11 321 0,-8-387 0,-2-27 0,1 0 0,3 20 0,-4-37 0,0 1 0,0-1 0,0 1 0,0-1 0,0 1 0,0-1 0,0 0 0,0 1 0,1-1 0,-1 1 0,0-1 0,0 1 0,0-1 0,1 0 0,-1 1 0,0-1 0,0 1 0,1-1 0,-1 0 0,0 1 0,1-1 0,-1 0 0,0 0 0,1 1 0,-1-1 0,1 0 0,-1 0 0,1 1 0,-1-1 0,0 0 0,1 0 0,-1 0 0,1 0 0,-1 0 0,1 0 0,-1 0 0,1 0 0,-1 0 0,1 0 0,-1 0 0,0 0 0,1 0 0,-1 0 0,2 0 0,-1-1 0,1 0 0,0 0 0,-1 0 0,1-1 0,-1 1 0,1 0 0,-1 0 0,0-1 0,0 1 0,1-1 0,-1 1 0,1-3 0,9-16 0,-1 0 0,-1-1 0,-1-1 0,8-29 0,16-100-3,-8 35-21,-20 98 22,2-7 0,13-36 1,-17 56 1,0 0 0,0 1 0,1-1 0,-1 1 0,1-1 0,0 1 0,0 0 0,0 0 0,1 0 0,-1 0 0,1 1 0,0-1 0,6-3 0,-9 6 0,0 1 0,0-1 0,0 1 0,0-1 0,0 1 0,0 0 0,0-1 0,0 1 0,0 0 0,0 0 0,0 0 0,0 0 0,0 0 0,0 0 0,0 0 0,0 0 0,0 0 0,0 0 0,0 0 0,0 1 0,0-1 0,0 0 0,-1 1 0,1-1 0,0 1 0,0-1 0,0 1 0,0-1 0,0 1 0,-1 0 0,1-1 0,0 1 0,-1 0 0,1 0 0,1 1 0,0 2 0,1 1 0,-1 0 0,0 0 0,0 0 0,1 7 0,-1-9 0,9 46 0,-2 0 0,-3 0 0,2 78 0,2 23 0,-9-141 0,1 1 0,0-1 0,0 0 0,0 0 0,7 14 0,-7-20 0,-1 0 0,0-1 0,1 1 0,-1-1 0,1 0 0,0 1 0,0-1 0,0 0 0,0 0 0,0 0 0,1-1 0,-1 1 0,1 0 0,-1-1 0,1 0 0,-1 1 0,1-1 0,0 0 0,-1 0 0,1-1 0,3 2 0,1-1 1,0 0 1,-1-1-1,1 0 0,0 0 1,0 0-1,0-1 0,-1 0 1,1 0-1,0 0 0,-1-1 1,1 0-1,-1-1 0,0 1 1,0-1-1,0 0 0,0-1 1,7-4-1,-3-1-1,-1-1 1,1 1-1,-2-1 0,1-1 1,-1 0-1,-1 0 0,12-23 1,-9 11-5,0-1 1,-1 0-1,-1 0 0,-1-1 1,-2 0-1,4-35 1,0-154-15,-9 206 18,0 8 0,0 0 0,0-1 0,0 1 0,1 0 0,-1-1 0,0 1 0,0 0 0,0-1 0,0 1 0,0 0 0,0-1 0,0 1 0,0-1 0,0 1 0,0 0 0,0-1 0,0 1 0,0 0 0,0-1 0,0 1 0,-1 0 0,1-1 0,0 1 0,0 0 0,0-1 0,0 1 0,-1 0 0,1-1 0,0 1 0,0 0 0,-1 0 0,1-1 0,0 1 0,0 0 0,-1 0 0,1-1 0,0 1 0,-1 0 0,1 0 0,0 0 0,-1 0 0,1 0 0,0 0 0,-1-1 0,0 1 0,-5 5 0,4 0 0,-1 0 0,1 1 0,0-1 0,0 1 0,1-1 0,0 1 0,0 0 0,0 0 0,1-1 0,0 10 0,-1-10 0,-2 43 0,2 1 0,8 67 0,-6-103 0,1 0 0,1 0 0,0 0 0,0-1 0,2 1 0,-1-1 0,2 0 0,-1 0 0,2 0 0,-1-1 0,2 0 0,-1-1 0,2 1 0,10 10 0,-16-18 0,0-1 1,0 1-1,0-1 0,1 0 1,-1 1-1,1-1 0,-1-1 1,1 1-1,0-1 0,-1 1 1,1-1-1,0 0 0,0 0 1,0-1-1,0 1 0,0-1 1,0 0-1,0 0 0,0 0 1,0-1-1,0 1 0,0-1 1,5-1-1,-4 0 0,0-1 1,0 1-1,0-1 1,0 0-1,0 0 1,-1-1-1,1 1 1,-1-1-1,0 0 1,0 0-1,0 0 1,-1-1-1,1 1 1,-1-1-1,4-7 1,8-23-4,-1-1 0,-2 0 1,14-70-1,13-39-5,-38 140 6,1 0 0,-1 0 0,1 1-1,1-1 1,-1 1 0,1 0 0,-1-1 0,1 1-1,1 0 1,-1 1 0,7-7 0,-6 8-1,-1 0 0,1 0 1,1 0-1,-1 1 0,0-1 1,0 1-1,1 0 0,-1 0 1,0 1-1,1-1 0,-1 1 1,8 0-1,-11 1 3,1-1-1,-1 0 1,1 1-1,0-1 1,-1 1 0,0-1-1,1 1 1,-1-1-1,1 1 1,-1 0-1,0 0 1,1 0 0,-1 0-1,0 0 1,0 0-1,0 0 1,0 0 0,0 1-1,0-1 1,0 0-1,0 1 1,0-1 0,-1 0-1,1 1 1,0-1-1,-1 1 1,0-1 0,1 1-1,-1-1 1,0 1-1,0 0 1,1 2 0,-21-4 45,14-2-44,-1 1 0,1 0-1,-1 1 1,1 0 0,-1-1 0,1 2 0,-1-1-1,1 1 1,-12 3 0,15-3-1,0 1 1,-1 0-1,1 0 1,0 0-1,0 0 1,0 0-1,0 1 1,0-1-1,0 1 0,1 0 1,-1 0-1,1 0 1,0 0-1,0 0 1,0 0-1,0 1 1,-2 4-1,-1 7 0,-1 1 0,2-1 0,0 1 0,1 0 0,-3 30 0,7 81 0,0-119 0,-1 1 0,2-1 0,-1 1 0,1-1 0,0 0 0,1 0 0,0 0 0,0 0 0,1 0 0,0-1 0,0 1 0,1-1 0,0 0 0,0 0 0,1-1 0,0 0 0,7 7 0,-4-6 0,1 0 0,0-1 0,0 0 0,1 0 0,0-1 0,0-1 0,0 1 0,0-2 0,1 0 0,-1 0 0,21 2 0,-18-4 1,-1 0 0,0 0 0,0-2 1,1 1-1,-1-2 0,21-4 0,-27 4 0,0 0-1,0-1 1,0 0-1,-1 0 1,1-1-1,-1 0 1,0 0 0,0 0-1,0-1 1,-1 0-1,1 0 1,-1-1-1,5-6 1,1-5-1,0 0 0,-2-1 0,0 0 0,-1-1 0,0 1 0,-2-2 0,0 1 0,5-34 0,10-165 0,-19 190 0,2-234 11,-4 167-6,-7 219-5,-2 91 0,9 203 0,0-417 0,0 5 0,-1 0 0,1 0 0,1 0 0,-1 0 0,1 0 0,0 0 0,0 0 0,1 0 0,0-1 0,5 12 0,-6-17 1,0 1 0,0-1 0,1 1 0,-1-1 0,0 0 0,1 1 0,-1-1 0,0 0 0,1 0 0,-1 0-1,0 0 1,1 0 0,-1 0 0,0-1 0,1 1 0,-1 0 0,0-1 0,0 1 0,1-1 0,-1 1 0,0-1 0,0 1 0,0-1 0,0 0 0,1 0 0,-1 0 0,1-1 0,9-14-1,-1 0 1,0 0 0,-1-1 0,-1 0-1,-1-1 1,6-18 0,4-9-1,2-5 0,47-105-1,-56 135-5,0 2 1,1-1 0,2 1 0,-1 1 0,25-25 0,-20 31 5,-17 10 0,0 1 0,0 0 0,1 0 0,-1 0 0,0 0 0,0 0 0,1 0 0,-1 0 0,0 0 0,0 0 0,1 0 0,-1 0 0,0 0 0,0 0 0,1 0 0,-1 0 0,0 0 0,0 0 0,1 0 0,-1 0 0,0 0 0,0 0 0,1 0 0,-1 1 0,0-1 0,0 0 0,1 0 0,-1 0 0,0 0 0,0 1 0,0-1 0,1 0 0,-1 0 0,0 0 0,0 1 0,0-1 0,0 0 0,0 0 0,0 1 0,1-1 0,-1 0 0,0 0 0,0 1 0,0-1 0,0 0 0,0 0 0,0 1 0,0-1 0,2 20 0,0-1 0,-1 1 0,-3 35 0,0 1 5,2 146 22,0-193-27,1 0 0,0-1 0,0 1 0,0 0 0,1-1 0,0 1 0,1-1 0,0 0 0,0 0 0,1 0 0,0 0 0,0 0 0,1-1 0,6 9 0,-6-11 0,0 0 0,0 0 0,0-1 0,1 0 0,-1 0 0,1 0 0,0 0 0,0-1 0,1 0 0,-1 0 0,1-1 0,-1 0 0,1 0 0,0 0 0,0-1 0,0 0 0,0-1 0,9 1 0,-7-1 0,-2 0-1,0 0 1,0 0 0,-1-1-1,1 0 1,14-3 0,-19 3-2,1 0-1,-1 0 1,1-1 0,-1 1-1,0-1 1,0 0 0,1 1 0,-1-1-1,0 0 1,0 0 0,-1-1 0,1 1-1,0 0 1,-1 0 0,1-1-1,-1 1 1,0-1 0,2-4 0,0-4-305,0-1 1,0 1 0,-1 0 0,0-15-1,1-60-6968</inkml:trace>
</inkml:ink>
</file>

<file path=ppt/ink/ink16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6"/>
    </inkml:context>
    <inkml:brush xml:id="br0">
      <inkml:brushProperty name="width" value="0.05" units="cm"/>
      <inkml:brushProperty name="height" value="0.05" units="cm"/>
      <inkml:brushProperty name="color" value="#FFFFFF"/>
    </inkml:brush>
  </inkml:definitions>
  <inkml:trace contextRef="#ctx0" brushRef="#br0">182 40 27757,'-48'-4'4034,"41"5"-3877,0-1 1,0 1-1,0 0 0,0 1 1,0-1-1,0 2 0,-10 3 1,13-4-177,0 1 0,0-1 0,-1 1 0,1 0 0,1 0 0,-1 1 0,0-1 0,1 1 0,0-1 0,0 1 0,0 0 1,0 0-1,0 1 0,1-1 0,0 1 0,0-1 0,0 1 0,1-1 0,-1 1 0,0 10 0,0-8 20,1 1-1,0 0 0,1 0 1,0 0-1,0 0 0,1 0 1,3 14-1,-3-18 1,0-1 0,0 1-1,1-1 1,-1 0 0,1 0 0,0 0 0,0 0 0,0 0 0,0 0-1,0 0 1,1-1 0,-1 1 0,1-1 0,0 1 0,0-1-1,0 0 1,0 0 0,5 2 0,2 0 2,-1 0 1,1 0-1,1-1 0,-1 0 0,0-1 1,1 0-1,-1 0 0,1-2 1,12 1-1,-19-1-2,-1 0 1,1-1-1,0 0 0,0 1 1,0-1-1,0 0 0,0-1 1,-1 1-1,1-1 0,-1 0 1,1 0-1,-1 0 1,0 0-1,1 0 0,-1-1 1,0 1-1,-1-1 0,1 0 1,0 0-1,-1 0 0,0 0 1,1-1-1,-1 1 0,0-1 1,-1 1-1,3-8 0,0 1 2,-2-1 1,1 0-1,-2-1 0,1 1 0,-1 0 0,-1 0 1,0-1-1,-3-14 0,3 20-3,-1 0 0,0 0 0,-1 0-1,1 0 1,-1 1 0,0-1 0,-1 1 0,1-1 0,-1 1 0,0 0 0,0 0 0,-1 0-1,0 0 1,1 1 0,-2-1 0,-6-5 0,7 7 0,-1 0 0,1 1 0,-1 0 0,0 0 0,1 0 0,-1 0 1,0 1-1,0-1 0,0 1 0,0 1 0,-9-1 0,12 1 0,-1 0-1,1 0 1,0 0-1,-1 0 1,1 1-1,0-1 1,-1 1-1,1 0 1,0 0 0,0 0-1,0 0 1,0 0-1,-1 0 1,2 0-1,-1 1 1,0-1 0,0 1-1,0-1 1,1 1-1,-1 0 1,0 0-1,1 0 1,0 0 0,-1 0-1,1 0 1,-1 3-1,0 2-21,-1 0 1,2 0-1,-1 0 0,0 12 0,0 36-322</inkml:trace>
</inkml:ink>
</file>

<file path=ppt/ink/ink16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8"/>
    </inkml:context>
    <inkml:brush xml:id="br0">
      <inkml:brushProperty name="width" value="0.05" units="cm"/>
      <inkml:brushProperty name="height" value="0.05" units="cm"/>
      <inkml:brushProperty name="color" value="#FFFFFF"/>
    </inkml:brush>
  </inkml:definitions>
  <inkml:trace contextRef="#ctx0" brushRef="#br0">0 389 32623,'0'0'2,"0"0"1,0 0-1,0 1 1,0-1-1,0 0 1,0 0-1,0 0 0,0 0 1,0 1-1,0-1 1,0 0-1,1 0 1,-1 0-1,0 0 1,0 0-1,0 1 0,0-1 1,0 0-1,0 0 1,0 0-1,1 0 1,-1 0-1,0 0 1,0 0-1,0 0 0,0 0 1,0 1-1,1-1 1,-1 0-1,0 0 1,0 0-1,0 0 1,0 0-1,1 0 0,-1 0 1,0 0-1,0 0 1,0 0-1,0 0 1,1 0-1,-1 0 0,0 0 1,0 0-1,0 0 1,0-1-1,1 1 1,-1 0-1,0 0 1,0 0-1,0 0 0,0 0 1,0 0-1,0 0 1,1 0-1,-1 0 1,0-1-1,0 1 1,0 0-1,8 24-2,-1 0 0,1-1 0,1 0 0,1 0 0,16 24 0,-23-41 0,0-1 0,1 0 0,0 0 0,0 0 0,1-1 0,-1 1 0,1-1 0,0 0 0,0 0 0,0-1 0,1 0 0,-1 0 0,1 0 0,0 0 0,0-1 0,0 0 0,0 0 0,0-1 0,0 0 0,1 0 0,11 1 0,-15-2 0,7 0 0,0 0 0,0-1 0,-1 1 0,1-2 0,11-2 0,-18 3 0,1-1 0,0 0 0,-1 0 0,1 0 0,-1 0 0,0 0 0,0-1 0,0 1 0,0-1 0,0 0 0,0 0 0,-1 0 0,1 0 0,-1-1 0,3-5 0,4-8-4,-2 0 1,0 0-1,-1-1 0,0 0 1,-2 0-1,0-1 0,3-33 0,-6-139 2,-3 104 2,2 11 0,-3 70 0,-4 11 0,-6 16 0,3 11 0,2-1 0,1 2 0,2-1 0,-3 64 0,11 137 0,-2-222 0,0-1 0,1 1 0,0-1 0,0 1 0,1-1 0,0 0 0,9 17 0,-10-23 0,0 0 0,0 0 0,0-1 0,1 1 0,0-1 0,-1 1 0,1-1 0,0 0 0,1 0 0,-1-1 0,1 1 0,-1-1 0,1 1 0,0-1 0,-1 0 0,1 0 0,0-1 0,1 1 0,-1-1 0,0 0 0,6 1 0,-5-2 0,0 1 0,0-1 0,0 0 0,0 0 0,0 0 0,-1-1 0,1 1 0,0-1 0,0-1 0,0 1 0,7-4 0,-9 3 0,1-1 0,-1 1 0,1-1-1,-1 0 1,0 0 0,0 0 0,-1 0 0,1-1-1,-1 1 1,1-1 0,-1 0 0,0 0 0,3-7-1,3-11 0,-1 0-1,-1-1 0,-1 0 1,4-33-1,0-96-3,-8 130 5,0-193 16,-1 587-16,0-356 0,1 1 0,0 0 0,1-1 0,1 1 0,1-1 0,0 0 0,2 0 0,6 16 0,-8-24 0,0 0 0,1 0 0,0 0 0,0-1 0,1 1 0,0-1 0,0 0 0,1-1 0,0 0 0,0 0 0,0 0 0,1-1 0,0 0 0,0 0 0,17 6 0,-13-7 0,0-1 0,0 0 0,0-1 0,0 0 0,19 0 0,-25-2 0,0 0 0,0 0 0,0-1 0,0 1 0,0-1 0,0-1 0,0 1 0,0-1 0,0 0 0,-1 0 0,1-1 0,-1 0 0,6-3 0,-4 0 0,0-1 1,-1 0-1,0 0 0,-1-1 1,0 1-1,0-1 0,0 0 1,4-12-1,26-77 23,-35 97-22,30-106 4,24-70-5,-45 151 0,2 0 0,0 1 0,2 1 0,26-38 0,-34 54-2,0 1 0,1 0-1,0 0 1,0 0 0,0 1 0,1 0 0,10-5 0,-16 8 1,1 1 1,0 0-1,0 1 1,0-1 0,-1 0-1,1 0 1,0 1-1,0-1 1,0 1 0,0 0-1,0-1 1,0 1-1,0 0 1,0 0 0,0 0-1,0 1 1,0-1-1,0 0 1,0 1 0,0-1-1,0 1 1,0 0 0,0 0-1,0 0 1,-1 0-1,1 0 1,0 0 0,-1 0-1,1 0 1,-1 1-1,1-1 1,-1 0 0,1 1-1,-1 0 1,0-1-1,1 3 1,4 6 0,0 1 0,-1 0 0,-1 0 0,0 0 0,-1 1 0,5 22 0,4 78 0,-12-101 0,5 192 0,-5-161 0,0-35 0,0-1 0,0 1 0,-1 0 0,0 0 0,0 0 0,0 0 0,-1-1 0,0 1 0,0-1 0,-1 1 0,0-1 0,0 0 0,0 0 0,-1 0 0,0 0 0,0-1 0,0 1 0,-1-1 0,0 0 0,0-1 0,0 1 0,-1-1 0,1 0 0,-1 0 0,0-1 0,0 0 0,-10 4 0,3-3 4,0 0 0,0-2 0,-1 0 0,1 0 0,-1-1 0,1-1 0,-24-1 0,35 1-4,-3-1 0,1 1 0,0-1 0,0 1 0,0-1 0,0-1 0,0 1 0,0 0 0,0-1 0,1 0 0,-1 0 0,0 0 0,1 0 0,0-1 0,-5-3 0,3 1 0,0 0 0,0-1 0,0 0 0,1 0 0,0-1 0,0 1 0,-4-10 0,0-3 0,2-1 0,0 0 0,1 0 0,-5-38 0,5-72-28,5 106 24,0 23 4,0 0 0,1 0-1,-1 1 1,0-1 0,1 0 0,-1 0-1,0 0 1,1 0 0,-1 0 0,1 0-1,-1 1 1,1-1 0,-1 0 0,1 0 0,0 1-1,-1-1 1,1 0 0,0 1 0,0-1-1,0 1 1,-1-1 0,1 1 0,0-1 0,0 1-1,0-1 1,0 1 0,0 0 0,0 0-1,0-1 1,0 1 0,0 0 0,0 0-1,0 0 1,1 0 0,1 0-1,0 0 1,0 0-1,0 0 0,0 1 1,0-1-1,0 1 0,0-1 1,0 1-1,0 0 0,0 0 1,3 2-1,1 3 1,1 1 0,0 0 0,-1 1 0,-1-1 0,1 1 0,6 11 0,3 2 0,-14-18 0,39 50 0,53 52 0,-78-90 0,0-1 0,0 0 0,1-1 0,1-1 0,0-1 0,1-1 0,35 15 0,-27-16 1,1-1 1,1-1-1,-1-2 1,1-1-1,0-1 1,0-1-1,0-2 1,32-3-1,-52 2 0,0 0-1,-1-1 0,1 0 0,0 0 0,-1-1 1,0 0-1,0 0 0,0-1 0,0 0 0,0-1 1,-1 1-1,0-1 0,9-8 0,-8 5 0,-1 0 0,0-1 0,0 0 0,0 0 0,-1-1 0,-1 1 0,0-1 0,0 0 0,-1-1 0,5-14 0,-1-12 0,-2-1 1,-1 1-1,-2-1 1,-3-62-1,0 62 3,0 15 0,0-1 0,-1 1 0,-2-1 0,0 1 0,-1 0 0,-2 0 0,0 1 0,-10-24 0,15 44-3,0-1 0,0 1 0,-1 0 0,1-1 0,-1 1 0,1 0 0,-1 0 0,0 0 0,0 0 0,-2-2 0,3 4 0,0-1 0,0 1 0,0-1 0,0 1 0,0-1 0,0 1 0,0 0 0,0 0 0,0-1 0,0 1 0,0 0 0,0 0 0,0 0 0,0 0 0,0 0 0,0 0 0,0 0 0,0 0 0,-1 1 0,-1 0 0,1 1 0,-1-1 0,1 1 0,-1 0 0,1 0 0,0 0 0,0 0 0,0 0 0,0 0 0,0 1 0,0-1 0,0 1 0,1-1 0,-1 1 0,1 0 0,0 0 0,-1 2 0,-7 20 0,2-1 0,0 1 0,2 0 0,1 1 0,-2 29 0,4 136 0,3-113 0,-1-78 0,-1 25 0,2-1 0,0 1 0,2-1 0,7 30 0,-9-47 0,1-1 0,0-1 0,0 1 0,1 0 0,0 0 0,0-1 0,0 0 0,0 1 0,1-1 0,0 0 0,0-1 0,0 1 0,1-1 0,0 0 0,0 0 0,0 0 0,0-1 0,0 1 0,1-1 0,-1-1 0,1 1 0,8 2 0,-4-3 4,0 0-1,0 0 1,0-1 0,14 0 0,-20-1-17,-1 0-1,0 0 1,0 0 0,0 0 0,0-1 0,1 1 0,-1-1 0,0 0 0,0 0 0,0 0 0,0 0 0,0 0 0,-1-1 0,1 1 0,0-1 0,0 0 0,-1 0 0,4-3 0,9-30-943</inkml:trace>
</inkml:ink>
</file>

<file path=ppt/ink/ink16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24"/>
    </inkml:context>
    <inkml:brush xml:id="br0">
      <inkml:brushProperty name="width" value="0.05" units="cm"/>
      <inkml:brushProperty name="height" value="0.05" units="cm"/>
      <inkml:brushProperty name="color" value="#FFFFFF"/>
    </inkml:brush>
  </inkml:definitions>
  <inkml:trace contextRef="#ctx0" brushRef="#br0">1 613 32511,'-1'68'225,"3"111"-226,-1-168 1,0 0 0,1-1 0,1 1 0,-1-1 0,2 0 0,-1 0 0,2 0 0,-1 0 0,1-1 0,1 0 0,-1 0 0,14 16 0,-16-23 0,-1 0 0,1 0 0,0 0 0,0-1 0,0 1 0,0-1 0,0 1 0,0-1 0,0 0 0,0 0 0,0 0 0,4 0 0,-5-1 0,0 0 0,1 1 0,-1-1 0,0 0 0,0 0 0,0 0 0,1 0 0,-1-1 0,0 1 0,0-1 0,0 1 0,0-1 0,0 0 0,0 0 0,0 1 0,0-2 0,0 1 0,0 0 0,2-2 0,1-5 0,0 0 0,0 0 0,-1-1 0,0 1 0,-1-1 0,0 0 0,0 0 0,1-10 0,-1 7 0,37-195 1,-31 146-6,3 0 0,29-91 1,-38 143 3,0 0 0,1 1 1,0-1-1,1 1 0,0 0 1,0 0-1,1 0 1,9-9-1,-11 13 0,1 0 0,0 1 0,0-1 1,0 1-1,0 0 0,0 1 0,1-1 0,-1 1 0,1 0 0,0 1 0,-1-1 1,1 1-1,0 0 0,7 0 0,0 0 1,0 0 0,0 0 0,0 1 0,16 1 0,-26-1 0,0 1 0,-1-1 0,1 1 0,-1-1 0,1 1 0,-1 0 0,1 0 0,-1 0 0,1 1 0,-1-1 0,0 0 0,1 1 0,-1 0 0,0-1 0,0 1 0,0 0 0,0 0 0,-1 0 0,1 0 0,-1 0 0,2 3 0,0-2 0,1 9-16,-4-11 5,-16-1 13,1 0 0,0 1 0,-1 1 0,-20 5 0,29-5 0,0 1-1,0 0 0,0 0 0,0 1 1,0-1-1,1 2 0,-1-1 0,1 1 1,1 0-1,-11 10 0,4 0 0,-1 1-1,2 0 0,0 1 0,1 0 1,1 1-1,1-1 0,0 2 0,1-1 1,1 1-1,-5 31 0,5-15 0,1 0 0,2 1 0,2-1 0,1 1 0,6 37 0,-5-65 0,0 0 0,1 0 0,0-1 0,0 1 0,1-1 0,0 1 0,0-1 0,1 0 0,0 0 0,0 0 0,0 0 0,1-1 0,0 0 0,1 0 0,-1 0 0,1-1 0,9 7 0,-5-5 0,0-1 0,0-1 0,0 0 0,1 0 0,0-1 0,0 0 0,0-1 0,0 0 0,0-1 0,1 0 0,15 0 0,-7 0 0,1-2 0,0 0 0,38-7 0,-51 6 1,-1-1 0,0-1-1,1 1 1,-1-1 0,-1 0 0,1-1 0,0 1 0,-1-1 0,0-1 0,0 1 0,0-1 0,0 0 0,-1-1-1,6-6 1,-4 2 0,1-1-1,-2-1 0,1 1 1,-2-1-1,0 0 0,0-1 0,-1 1 1,0-1-1,-1 0 0,2-23 1,-1-12-2,-4-75 1,0 113 0,-1-15-2,-1 0 1,-2 1-1,0-1 1,-13-43-1,14 59 2,0 0-1,-1 1 1,1-1-1,-2 1 1,1 0-1,-1 0 1,0 0-1,-1 1 1,0 0-1,0 0 1,-1 0-1,1 1 1,-2 0-1,1 0 1,0 1-1,-10-6 1,13 9 0,0 0 0,0 1 0,0-1 0,1 1 0,-2-1 0,1 1 0,0 0 0,0 1 0,0-1 0,0 1 0,0 0 0,-1 0 0,1 0 0,0 0 0,0 1 0,0 0 0,-1 0 0,1 0 0,0 0 0,0 0 0,-5 4 0,4-2 0,1 0 0,0 1 0,1-1 0,-1 1 0,0 0 0,1 0 0,0 1 0,0-1 0,0 0 0,1 1 0,-1 0 0,1 0 0,0 0 0,1 0 0,-1 0 0,0 7 0,-4 21 0,1-1 0,2 0 0,2 1 0,1-1 0,7 61 0,-5-81 0,1 0 0,0 0-1,1 0 1,0 0 0,1 0 0,1-1-1,-1 0 1,2 0 0,-1 0 0,2-1-1,-1 0 1,1-1 0,1 1 0,0-2-1,0 1 1,1-1 0,11 7 0,-8-7 0,-1-1 0,1 0 0,0-1 0,0-1 0,1 0 0,0-1 0,0 0 1,0-1-1,0-1 0,0 0 0,0-1 0,1 0 0,-1-1 0,24-3 0,-32 2 0,0-1 1,0 1-1,0-1 0,0 0 0,0 0 0,0-1 1,0 0-1,-1 0 0,1 0 0,-1-1 0,0 0 1,6-6-1,-3 3 0,-1-2 0,0 1 0,0-1 0,-1 0 0,0 0 0,7-17 0,-3 0 0,0-1 0,-2 0 0,0-1 0,4-43 0,-2-31 10,-5-117 0,-5 200-1,-3 1171-6,3-1138-3,0-10 0,1 0 0,-1 0 0,-1 0 0,1 0 0,0 0 0,-1 0 0,0 0 0,-2 5 0,3-8 0,0-1 0,0 0 0,0 0 0,0 0 0,0 1 0,0-1 0,0 0 0,0 0 0,0 0 0,0 0 0,0 1 0,0-1 0,0 0 0,0 0 0,-1 0 0,1 0 0,0 0 0,0 1 0,0-1 0,0 0 0,0 0 0,-1 0 0,1 0 0,0 0 0,0 0 0,0 0 0,0 1 0,-1-1 0,1 0 0,0 0 0,0 0 0,0 0 0,0 0 0,-1 0 0,1 0 0,0 0 0,0 0 0,0 0 0,-1 0 0,1 0 0,0 0 0,0 0 0,0 0 0,-1 0 0,1-1 0,0 1 0,0 0 0,0 0 0,0 0 0,-1 0 0,1 0 0,0 0 0,0 0 0,0-1 0,-2-4-1,1 0 0,-1 0 0,1 0 1,0 0-1,1 0 0,-1 0 0,1 0 0,0 0 0,0 0 0,2-8 1,-1-14-4,-1-40 1,10-357-16,-4 346 5,4 1 0,3 0 0,31-103 0,-39 166 15,-1 1 0,2-1 0,0 1 0,0 0-1,2 1 1,-1 0 0,1 0 0,13-14 0,-17 22 1,0 0 1,0 0 0,0 1-1,1-1 1,-1 1 0,1 0-1,0 0 1,0 1 0,0-1 0,0 1-1,1 0 1,-1 1 0,1-1-1,-1 1 1,1 0 0,-1 1-1,1-1 1,0 1 0,-1 0 0,1 0-1,-1 1 1,1 0 0,8 2-1,-10-2-1,1 1-1,-1 0 0,1 0 0,-1 0 0,0 1 0,0-1 1,0 1-1,0 0 0,-1 0 0,1 1 0,-1-1 1,1 1-1,-1 0 0,0-1 0,-1 1 0,5 9 1,0 1-2,0 1 1,-1 0 0,7 28 0,-8-16 0,0 1 0,-1-1 0,-2 0 0,-1 1 0,-1 0 0,-6 46 0,3-62 0,0 0 0,-1 0-1,0-1 1,-1 0 0,0 1 0,-1-2 0,0 1-1,-1-1 1,0 0 0,-1 0 0,0-1-1,0 0 1,-1 0 0,0-1 0,-16 11 0,6-5-2,-1-1 0,0-1 0,-1-1 0,0-1 0,-1-1 0,0 0 0,-28 5 0,-10-7-53,55-6 25,20-1 4,0 0 17,42 0 3,1-3-1,99-18 0,-135 16 13,0 0 0,0-1 0,0-2 0,-1 0 0,0-2 0,0 0 0,-1-1 0,-1-1 0,36-27 0,-44 27-3,0 0-1,-1-1 1,0 1 0,-1-2-1,0 0 1,-1 0-1,-1 0 1,0-1 0,-1 0-1,0 0 1,-2-1-1,1 1 1,2-23 0,0-20-5,-3 0 1,-3-77 0,-1 79 3,1 11 0,1 33 0,-1 1 1,-1-1-1,0 0 1,-1 1-1,0-1 1,-1 0-1,0 1 1,0 0-1,-1-1 1,-6-12-1,9 24-1,0 0-1,-1 0 0,1-1 1,0 1-1,0 0 1,0 0-1,-1 0 0,1-1 1,0 1-1,-1 0 0,1 0 1,0 0-1,0 0 1,-1-1-1,1 1 0,0 0 1,-1 0-1,1 0 1,0 0-1,-1 0 0,1 0 1,0 0-1,-1 0 0,1 0 1,0 0-1,-1 0 1,1 0-1,0 0 0,-1 0 1,1 0-1,0 1 0,-1-1 1,1 0-1,0 0 1,-1 0-1,1 0 0,0 1 1,0-1-1,-1 0 1,1 0-1,0 0 0,0 1 1,0-1-1,-1 0 0,1 0 1,0 1-1,0-1 1,-1 1-1,-1 5 0,0 1 0,1 0 0,-1-1 0,1 1 0,0 0 0,1 0 0,0 13 0,0-3 0,-1 16 0,4 262 9,0-254-8,2 0 0,2 0 0,1 0 1,2-1-1,18 44 0,-23-73-1,0-1 0,0 1 0,1-1 0,0 0 0,0-1 0,1 1 0,9 8 0,-12-14 0,0 0 0,1 0 0,-1-1 0,1 0 0,0 0 0,0 0 0,0 0 0,0-1 0,0 0 0,0 0 0,1 0 0,-1 0 0,1-1 0,-1 0 0,1 0 0,8-1 0,-10 0 0,0-1-1,1 0 1,-1 0 0,0 0-1,0-1 1,0 1 0,0-1-1,0 0 1,0 0 0,-1-1-1,1 1 1,-1-1-1,1 1 1,-1-1 0,0 0-1,0-1 1,0 1 0,-1 0-1,1-1 1,-1 1 0,1-1-1,1-6 1,6-9-2,-1-1 0,-1 0 0,7-31 0,-5 10-4,-2 0 1,5-79-1,-10-89-53,-3 140 42,-1 69 17,1 1 0,0-1 0,0 0 0,0 0 1,0 0-1,0 1 0,0-1 0,-1 0 0,1 0 1,0 0-1,0 0 0,0 1 0,0-1 0,-1 0 1,1 0-1,0 0 0,0 0 0,-1 0 0,1 0 1,0 0-1,0 0 0,0 1 0,-1-1 1,1 0-1,0 0 0,0 0 0,-1 0 0,1 0 1,0 0-1,0 0 0,0 0 0,-1 0 0,1-1 1,0 1-1,0 0 0,-1 0 0,1 0 0,0 0 1,0 0-1,0 0 0,-1 0 0,1 0 0,0-1 1,0 1-1,0 0 0,-1 0 0,1 0 0,0 0 1,0-1-1,0 1 0,0 0 0,0 0 0,0 0 1,0-1-1,-1 1 0,1 0 0,0 0 0,0-1 1,0 1-1,0 0 0,0 0 0,0-1 1,0 1-1,0 0 0,-3 5 0,0 0 0,1 1 0,-1 0 0,1-1 0,0 1 0,1 0 0,-1 0 0,1 0 0,0 0 0,1 11 0,-2-6 0,-5 83 0,8 142 0,0-222 0,0 0 0,1 0 0,1-1 0,0 1 0,1-1 0,0 1 0,8 15 0,-10-25 0,0 1 0,1-1 0,-1 0 0,1 1 0,0-1 0,0 0 0,0-1 0,1 1 0,-1-1 0,1 1 0,0-1 0,0 0 0,0 0 0,1-1 0,-1 1 0,1-1 0,-1 0 0,1 0 0,0-1 0,-1 1 0,1-1 0,0 0 0,7 1 0,-6-2 0,0 0 0,0 0 0,0 0 0,0 0 0,1-1 0,-1 0 0,-1 0 0,1-1 0,9-3 0,-11 3-2,0-1 1,0 1 0,-1-1-1,0 0 1,1 0-1,-1 0 1,0 0-1,0-1 1,-1 1 0,1-1-1,-1 1 1,0-1-1,0 0 1,3-6 0,5-17-19,0 0 1,-2-1-1,9-54 1,1-92-20,-10 84 22,-7 80 16,-1-6 1,2-1 0,0 0 0,1 1 1,1-1-1,0 1 0,1 0 0,1 0 0,12-23 0,-17 37 2,0 0 0,1 0-1,-1 0 1,0 0 0,1 0 0,0 0-1,-1 1 1,1-1 0,0 1 0,0-1 0,0 1-1,0 0 1,0-1 0,0 1 0,0 0-1,0 0 1,1 1 0,-1-1 0,0 0-1,1 1 1,-1-1 0,0 1 0,1 0-1,-1 0 1,0 0 0,1 0 0,-1 0-1,1 1 1,-1-1 0,0 1 0,0-1-1,1 1 1,-1 0 0,3 1 0,-1 0-3,0 1 0,0-1 0,0 1 0,0 0 0,0 0 0,-1 1 0,1-1 0,-1 1 0,0-1 0,0 1 0,0 0 0,0 0 0,-1 1 0,0-1 0,3 7 0,-4-8-1,0 0 1,0 0 0,-1 0-1,1 0 1,-1 0 0,1 0-1,-1 6 1,0-9 44,-17-28 34,15 26-76,0 0 1,0 0-1,0 0 0,0 1 1,0-1-1,0 1 0,-1 0 1,1-1-1,0 1 0,-1 0 1,1 0-1,-1 1 0,1-1 1,-1 1-1,0-1 0,1 1 1,-1 0-1,0 0 0,1 0 1,-1 0-1,0 0 1,-4 1-1,2 0-1,1 0 0,-1 0 0,0 0 0,1 0 0,0 1 0,-1 0 0,1 0 1,0 0-1,0 0 0,0 0 0,0 1 0,-4 4 0,1 2 0,0 0 0,1 1 0,0 0 0,1 0 0,0 0 0,1 1 0,0-1 0,0 1 0,1 0 0,1 0 0,-2 17 0,-1 16 0,4 70 0,1-75 0,0-21 1,0 1 1,2-1-1,0 0 1,1 1-1,1-1 1,0 0-1,2-1 1,9 22-1,-11-31-1,0 0 1,1 0-1,0 0 0,0-1 1,1 0-1,0 0 0,0 0 0,1-1 1,0 0-1,0 0 0,0-1 1,1 0-1,0 0 0,0-1 0,0 0 1,0 0-1,1-1 0,15 4 1,-8-3 1,0-1 1,0-1 0,0 0 0,1-1 0,-1-1 0,1-1 0,18-2-1,-25 1-1,1 0 0,0-1-1,-1 0 1,1 0-1,-1-1 1,0-1-1,0 0 1,-1 0-1,1-1 1,-1 0-1,13-11 1,-9 4 0,-1-1 0,-1 0 0,0 0 0,0-1 0,-2-1 0,0 0 0,0 0 1,-2 0-1,0-1 0,-1 0 0,0-1 0,4-27 0,-2-11-6,-2-1 1,-2-91-1,-4 146 5,0-10 0,0-1 0,-1 1 0,0 0 0,-4-16 0,4 25 0,0 0 0,0 1 0,0-1 0,0 0 0,0 0 0,-1 1 0,1-1 0,-1 1 0,0-1 0,0 1 0,0 0 0,0 0 0,0 0 0,0 0 0,-1 0 0,1 0 0,-1 0 0,1 1 0,-1-1 0,0 1 0,1 0 0,-7-2 0,5 2 0,0 0 0,-1-1 0,1 2 0,-1-1 0,1 1 0,-1-1 0,1 1 0,-1 0 0,1 1 0,-1-1 0,1 1 0,-1 0 0,1 0 0,-1 0 0,1 1 0,0 0 0,0-1 0,0 1 0,0 1 0,0-1 0,0 1 0,1-1 0,-1 1 0,1 0 0,-1 0 0,1 1 0,0-1 0,1 1 0,-1-1 0,0 1 0,1 0 0,0 0 0,0 0 0,-2 6 0,-3 8 0,1 1 0,1 1 0,1-1 0,0 1 0,1 0 0,0 30 0,2-23 0,-1 10 0,2 1 0,5 43 0,-4-71 0,0 0 0,1 0 0,1 0 0,0 0 0,0 0 0,1-1 0,0 1 0,0-1 0,1 0 0,1 0 0,-1-1 0,1 0 0,8 8 0,-9-12 0,0 0 0,0 0 0,1 0 0,-1-1 0,1 0 0,0 0 0,0-1 0,0 0 0,0 0 0,0 0 0,12 1 0,-14-2 0,0 0 0,1-1 0,-1 0 0,0 1 0,1-2 0,-1 1 0,0 0 0,1-1 0,-1 0 0,0 0 0,0 0 0,0-1 0,0 1 0,0-1 0,0 0 0,0 0 0,0 0 0,-1-1 0,4-2 0,1-5 0,0 1 0,-1-2 0,-1 1 0,1-1 0,-2 0 0,0 0 0,0 0 0,-1-1 0,0 0 0,-1 0 0,2-16 0,2-16 0,1-77 0,-8 40-3,0 76-10,0 12-6,-13 79-11,-1 16 31,10-36-1,7 69 0,-3-131 0,0 0 0,1 0 0,-1-1 0,1 1 0,0 0 0,0 0 0,0-1 0,0 1 0,1 0 0,0-1 0,-1 1 0,1-1 0,0 0 0,1 0 0,-1 1 0,1-1 0,-1-1 0,1 1 0,0 0 0,0-1 0,0 1 0,4 1 0,1 0 0,0-1 0,0-1 1,0 1-1,0-1 0,0-1 0,1 1 1,-1-1-1,1-1 0,10 0 1,-12 0 1,0-1 0,-1 0 0,0-1 0,1 1 0,-1-1 0,0-1 0,0 1 0,0-1 0,0 0 0,0 0 0,-1-1 0,1 1 0,-1-1 0,0-1 0,0 1 0,0-1 0,-1 1 0,0-1 0,0-1 0,0 1 0,0-1 0,3-6 0,6-13 4,-1 0 0,-1 0-1,-1-2 1,6-26-1,10-50-7,-5-1-1,-5-1 0,-4 0 1,-2-137-1,-10 237 3,0 1 0,0 0 0,0 0 0,-1 0 0,0 0 0,0 1 0,0-1 0,0 0 0,0 0 0,-1 0 0,-3-5 0,4 8 0,0 0 0,0 0 0,0 0 0,0 0 0,0 0 0,0 1 0,0-1 0,0 0 0,0 1 0,0-1 0,-1 1 0,1-1 0,0 1 0,0 0 0,-1-1 0,1 1 0,0 0 0,0 0 0,-1 0 0,1 0 0,0 0 0,-1 0 0,1 0 0,0 1 0,0-1 0,-1 0 0,1 1 0,0-1 0,0 0 0,0 1 0,0 0 0,-1-1 0,1 1 0,0 0 0,0 0 0,0-1 0,0 1 0,-1 2 0,-3 2 0,0 0 0,0 0 0,0 0 0,1 1 0,0-1 0,0 1 0,1 0 0,-6 13 0,-1 3 0,-9 36 0,9-16 4,2 0 0,-6 80 0,11 88 18,3-145-19,0-36 4,1 1 0,1 0-1,11 51 1,-10-69-7,1-1 0,0 1 0,0-1 0,2 0 0,-1-1 0,1 1 0,1-1 0,0 0 0,0-1 0,1 0 0,16 16 0,-21-23 0,1 1 0,-1-1 1,0 0-1,1 0 0,-1 0 0,1 0 0,0-1 1,-1 0-1,1 1 0,0-1 0,0-1 0,4 2 1,-6-2-3,0 0 0,0 0 0,0 0 0,0 0 1,0 0-1,0 0 0,0-1 0,-1 1 0,1-1 1,0 1-1,0-1 0,0 0 0,-1 1 0,1-1 0,0 0 1,-1 0-1,1 0 0,0-1 0,-1 1 0,0 0 1,1 0-1,-1-1 0,0 1 0,0-1 0,1 1 1,-1-1-1,1-3 0,1-3-147,0 0-1,-1-1 1,0 1-1,1-10 1,5-54-3154</inkml:trace>
</inkml:ink>
</file>

<file path=ppt/ink/ink16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25"/>
    </inkml:context>
    <inkml:brush xml:id="br0">
      <inkml:brushProperty name="width" value="0.05" units="cm"/>
      <inkml:brushProperty name="height" value="0.05" units="cm"/>
      <inkml:brushProperty name="color" value="#FFFFFF"/>
    </inkml:brush>
  </inkml:definitions>
  <inkml:trace contextRef="#ctx0" brushRef="#br0">122 27 32559,'-12'-3'21,"0"1"0,0 1 0,-15-1 0,25 2-19,0-1-1,-1 1 1,1 0 0,0 1-1,0-1 1,0 0 0,0 0-1,0 1 1,0-1 0,0 1 0,0 0-1,0 0 1,0 0 0,0 0-1,0 0 1,1 0 0,-1 0-1,0 0 1,1 1 0,-1-1-1,1 1 1,-1-1 0,1 1 0,0-1-1,-3 5 1,2 1-2,0 0 0,0 1 0,1-1 0,0 1 0,1-1 0,-1 1 0,1 0 0,1-1 0,0 9 0,0-12 0,0 0 0,-1 0 0,1 0 0,1 1 0,-1-1 0,0 0 0,1-1 0,0 1 0,0 0 0,0 0 0,1-1 0,-1 1 0,1-1 0,0 0 0,-1 0 0,2 0 0,2 3 0,3-3 2,-1 0 1,0 0-1,1-1 1,0 0-1,-1 0 1,1-1-1,0 0 1,0-1-1,0 0 1,0 0-1,0-1 1,15-3-1,-21 3-1,0 0 0,0-1 0,0 1 0,-1-1 0,1 1-1,0-1 1,-1 0 0,1 0 0,-1 0 0,0 0 0,0-1 0,0 1 0,0-1 0,0 1 0,0-1-1,0 1 1,-1-1 0,0 0 0,1 0 0,-1 0 0,0 0 0,-1 0 0,1 0 0,0 0 0,0-4-1,0-2 4,0 0-1,0 0 0,-1-1 0,0 1 0,0 0 0,-1 0 0,-3-13 0,3 18-1,0 1-1,-1 0 1,0-1 0,1 1-1,-1 0 1,0 0 0,-1 1-1,1-1 1,0 0 0,-1 1-1,0-1 1,1 1 0,-1 0-1,0 0 1,0 0 0,0 0-1,0 1 1,-1-1 0,1 1-1,0 0 1,-1-1 0,1 2-1,-6-2 1,5 1-37,0 0 0,0 1 0,0-1 0,0 1 0,-1 0 0,1 0 1,0 0-1,0 1 0,0 0 0,0 0 0,-1 0 0,1 0 0,1 0 0,-1 1 0,0 0 0,0-1 0,0 1 0,1 1 0,-1-1 0,-3 4 0,-16 24-2136</inkml:trace>
</inkml:ink>
</file>

<file path=ppt/ink/ink16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25"/>
    </inkml:context>
    <inkml:brush xml:id="br0">
      <inkml:brushProperty name="width" value="0.05" units="cm"/>
      <inkml:brushProperty name="height" value="0.05" units="cm"/>
      <inkml:brushProperty name="color" value="#FFFFFF"/>
    </inkml:brush>
  </inkml:definitions>
  <inkml:trace contextRef="#ctx0" brushRef="#br0">1 33 25772,'42'0'6723,"17"0"-6627,17 0-16,2-12-64,-6 6 0,-16 0-16,-17 3-48,-22-2-528</inkml:trace>
</inkml:ink>
</file>

<file path=ppt/ink/ink16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1"/>
    </inkml:context>
    <inkml:brush xml:id="br0">
      <inkml:brushProperty name="width" value="0.05" units="cm"/>
      <inkml:brushProperty name="height" value="0.05" units="cm"/>
      <inkml:brushProperty name="color" value="#FFFFFF"/>
    </inkml:brush>
  </inkml:definitions>
  <inkml:trace contextRef="#ctx0" brushRef="#br0">135 395 32239,'-1'0'6,"1"-1"0,0 1 0,0-1 0,-1 1 0,1 0 0,0-1 0,0 1 0,-1 0 0,1-1 0,-1 1 0,1 0 0,0 0 0,-1-1 0,1 1 0,0 0 0,-1 0 1,1 0-1,-1-1 0,1 1 0,-1 0 0,1 0 0,-1 0 0,1 0 0,0 0 0,-1 0 0,1 0 0,-1 0 0,1 0 0,-1 0 0,1 0 0,-1 0 0,1 0 0,-1 0 0,1 1 0,0-1 0,-1 0 0,1 0 0,-1 0 1,1 1-1,0-1 0,-1 0 0,1 0 0,0 1 0,-1 0 0,-4 18 190,4-14-184,-3 15-9,1 1 0,1 0 1,1 0-1,3 39 0,-2-58-3,1 0 0,0 0 0,-1 0 0,1-1 0,0 1 0,0 0 0,0 0 0,0 0 0,0-1 0,1 1 0,-1 0 0,1-1 0,-1 0 0,1 1 0,-1-1 0,1 0 0,0 1 0,-1-1 0,1 0 0,0 0 0,0-1 0,0 1 0,0 0 0,0-1 0,0 1 0,4 0 0,6 1 0,1-1 0,-1 0 0,18-1 0,-18 0 0,-6 1 0,1-2 0,-1 1 0,1-1 0,-1 0 0,10-2 0,-13 2 0,0-1 0,0 1 0,0 0 0,-1-1 0,1 0 0,-1 0 0,1 1 0,-1-1 0,0-1 0,0 1 0,1 0 0,-1 0 0,-1-1 0,4-4 0,2-8 0,0-1 0,-1 1 0,-1-1 0,-1-1 0,0 1 0,-1-1 0,0 1 0,-2-1 0,0 0 0,0 0 0,-5-31 0,3 44 0,0-1 0,0 1 0,0 0 0,0 0 0,-1 1 0,1-1 0,-1 0 0,0 0 0,-1 1 0,1-1 0,0 1 0,-1 0 0,0 0 0,0 0 0,0 0 0,0 0 0,0 1 0,-1-1 0,1 1 0,-1 0 0,1 0 0,-1 0 0,0 0 0,0 1 0,0 0 0,0-1 0,-6 0 0,2 1 0,1 0 0,-1 0 0,0 0 0,1 1 0,-1 0 0,0 0 0,1 1 0,-1 0 0,1 1 0,-1 0 0,1 0 0,-1 0 0,1 1 0,-10 5 0,7-1 0,0 0 0,1 1 0,0 0 0,0 0 0,1 1 0,0 0 0,1 0 0,0 1 0,0 0 0,1 1 0,0-1 0,1 1 0,0 0 0,-5 19 0,2-2 0,2 0-1,0 0 1,2 0-1,1 1 1,1 30-1,2-49 1,1 0-1,-1 0 0,2 0 1,-1-1-1,1 1 1,1 0-1,0-1 0,0 0 1,1 0-1,0 0 1,0 0-1,1 0 0,10 12 1,-9-14-1,-1-1 1,1-1 0,0 1 0,1-1-1,-1 0 1,1 0 0,0-1-1,1 0 1,-1 0 0,0-1 0,1 0-1,0 0 1,0-1 0,0 0 0,0 0-1,15 0 1,-11 0 0,1-1 0,-1 0 1,1-1-1,-1-1 0,1 0 0,-1-1 0,0 0 1,1-1-1,-1 0 0,0-1 0,-1 0 0,14-7 1,-4-1 0,-1-1 0,-1-1 1,0-1-1,-1-1 0,0 0 1,-1-1-1,-1-1 0,-1 0 1,-1-1-1,24-42 0,-25 35-1,-1-1 0,-1 0 0,-1 0 0,-2-1 0,-1-1-1,-1 1 1,-1-1 0,1-46 0,-4 41 0,0-20 0,-6-80 0,3 128 0,1 1 0,-1-1 0,0 0 0,-1 1 0,1-1 0,-1 1 0,-5-10 0,7 14 0,-1 0 0,0 0 0,0 0 0,0-1 0,0 1 0,0 1 0,0-1 0,0 0 0,0 0 0,0 0 0,-1 0 0,1 1 0,0-1 0,0 1 0,-1-1 0,1 1 0,0-1 0,-1 1 0,1 0 0,-1-1 0,1 1 0,0 0 0,-1 0 0,1 0 0,-1 0 0,1 0 0,0 1 0,-1-1 0,1 0 0,-1 1 0,1-1 0,0 1 0,-1-1 0,1 1 0,-2 1 0,0 0 0,-1 0 0,1 1 0,0-1 0,0 1 0,0 0 0,0 0 0,0 0 0,1 0 0,-1 1 0,1-1 0,0 1 0,0-1 0,0 1 0,1 0 0,-1 0 0,-1 6 0,-2 9 0,0 0 0,-1 20 0,-2 41 0,6 141 0,4-111 5,-5 95 9,-57 399-1,59-595-13,-1 2 0,1 0 0,-2 0 0,0 0 0,0 0 0,-1 0 0,-8 15 0,12-26 0,0 1 0,0 0 0,0-1 0,0 0 0,-1 1 0,1-1 0,0 1 0,0-1 0,-1 1 0,1-1 0,0 1 0,-1-1 0,1 0 0,-1 1 0,1-1 0,-1 0 0,1 1 0,0-1 0,-1 0 0,1 0 0,-1 1 0,1-1 0,-1 0 0,1 0 0,-1 0 0,1 0 0,-1 0 0,0 1 0,1-1 0,-1 0 0,1 0 0,-1-1 0,1 1 0,-1 0 0,1 0 0,-1 0 0,1 0 0,-1 0 0,1 0 0,-1-1 0,1 1 0,-1 0 0,1 0 0,-1-1 0,1 1 0,0 0 0,-1-1 0,1 1 0,-1 0 0,1-1 0,0 1 0,-1-1 0,1 1 0,0-1 0,0 1 0,-1-1 0,-13-29 0,6 3-5,1-1-1,1 0 1,1 0 0,2-1-1,0-52 1,4 71 5,0 0 0,0 0 0,1 0 0,1 1 0,-1-1 0,2 1 0,-1-1 0,1 1 0,1 0 0,-1 0 0,2 1 0,-1 0 0,10-11 0,11-11 0,1 1 0,34-27 0,-17 17 0,17-19 0,-3-1 0,-2-4 0,86-126 0,-122 158 0,-2-1 0,-1-1 0,-2-1 0,-1 0 0,-1-1 0,-2 0 0,-2-1 0,-1-1 0,-2 1 0,-1-1 0,-1-38 0,-3 50 0,-3-30 0,1 54 0,1-1 0,-1 1 0,0 0 0,1-1 0,-1 1 0,0 0 0,0 0 0,0 0 0,0 0 0,0 0 0,0 0 0,0 0 0,0 0 0,0 0 0,0 0 0,-1 0 0,1 1 0,0-1 0,0 0 0,-1 1 0,1-1 0,-1 1 0,1 0 0,0-1 0,-1 1 0,1 0 0,-3 0 0,1 0 0,-1-1 0,1 1 0,-1 0 0,1 1 0,0-1 0,-1 1 0,1-1 0,0 1 0,-1 0 0,1 0 0,-5 3 0,5-2 0,0 0 0,1 0 0,-1 1 0,1-1 0,-1 1 0,1-1 0,0 1 0,0 0 0,0 0 0,0 0 0,0 0 0,-1 6 0,-13 46 0,6 7 2,4 1 0,2-1 1,5 78-1,0-49 16,0 112-13,-2 234-5,0-400 0,-1 0 0,-2 0 0,-1 0 0,-19 63 0,24-99 0,0 0 0,0-1 0,0 1 0,0 0 0,0 0 0,-1 0 0,1-1 0,0 1 0,0 0 0,-1 0 0,1-1 0,-1 1 0,1 0 0,0-1 0,-1 1 0,1 0 0,-1-1 0,0 1 0,1-1 0,-1 1 0,1-1 0,-1 1 0,0-1 0,0 0 0,1 1 0,-1-1 0,0 0 0,1 1 0,-1-1 0,0 0 0,0 0 0,0 0 0,1 0 0,-1 1 0,0-1 0,0 0 0,0 0 0,1-1 0,-1 1 0,0 0 0,0 0 0,1 0 0,-1 0 0,0-1 0,0 1 0,1 0 0,-1-1 0,0 1 0,0-1 0,-2-2 0,0 1 0,0-1 0,0 0 0,0 0 0,1 0 0,-1 0 0,1-1 0,-4-6 0,-3-9 0,1-1-1,1 0 1,0 0-1,2-1 1,-5-27-1,9 40 0,0-1-1,0 1 0,0-1 0,2 0 1,-1 1-1,1-1 0,0 0 1,0 1-1,1-1 0,1 1 0,-1 0 1,1 0-1,0 0 0,1 0 0,0 0 1,6-8-1,5-2 2,1 2 0,0 0 0,1 0 0,32-21 0,85-45 0,-84 54 0,72-55 0,-107 71 0,0 0 0,-1-2 0,-1 0 0,0 0 0,18-27 0,-25 30 0,0 1 0,-1-1 0,0-1 0,0 1 0,-2 0 0,1-1 0,-1 0 0,-1 0 0,0 0 0,0-15 0,-1 7 0,0 11 0,0-1 0,-1 1 0,-1-1 0,1 0 0,-3-12 0,2 22 0,1-1 0,-1 0 0,1 0 0,-1 1 0,1-1 0,-1 0 0,0 0 0,1 1 0,-1-1 0,0 1 0,1-1 0,-1 1 0,0-1 0,0 1 0,1-1 0,-1 1 0,0 0 0,0-1 0,0 1 0,0 0 0,0 0 0,0-1 0,1 1 0,-3 0 0,-27 1 0,18-1 0,9 0 0,1 0 0,0 1 0,-1-1 0,1 1 0,-1-1 0,1 1 0,-1 0 0,1 0 0,0 0 0,0 0 0,-1 0 0,1 0 0,0 1 0,0-1 0,0 1 0,-2 2 0,0 0 0,0 1 0,1-1 0,0 1 0,0 0 0,0 0 0,0 0 0,-1 6 0,-2 6 0,1 0 0,0 1 0,-3 34 0,3 15 0,5 77 0,0-135 0,1 1 0,0 1 0,0 0 0,1-1 0,0 1 0,0 0 0,2-1 0,-1 0 0,1 0 0,1 0 0,-1-1 0,2 1 0,-1-1 0,9 10 0,-8-12 0,0-1 0,0 0 0,0 0 0,1-1 0,0 0 0,0 0 0,0 0 0,0-1 0,1 0 0,0-1 0,0 1 0,0-2 0,0 1 0,0-1 0,1 0 0,-1-1 0,11 1 0,-5-1 0,-1-1 0,1 0 0,20-3 0,-28 2 0,0 0 0,-1-1 0,1 0 0,-1 0 0,0 0 0,0 0 0,0-1 0,0 0 0,0 0 0,0-1 0,4-3 0,3-4 3,-1-1 0,-1 0 1,0-1-1,-1 0 0,0 0 0,-1-1 1,0 0-1,10-28 0,-2-6-3,14-74 1,-19 74-17,22-64-1,-32 109 17,0 0-1,0 0 0,0 0 0,1 0 0,0 1 1,-1-1-1,1 0 0,0 1 0,0 0 0,0-1 1,1 1-1,-1 0 0,0 0 0,1 0 0,-1 0 1,1 1-1,0-1 0,0 1 0,0-1 0,0 1 1,0 0-1,0 0 0,0 0 0,0 1 1,0-1-1,0 1 0,0 0 0,0 0 0,0 0 1,1 0-1,-1 0 0,0 1 0,0-1 0,0 1 1,0 0-1,4 1 0,-5-1 0,-1 1 1,1-1-1,0 1 0,-1-1 0,1 1 1,-1-1-1,1 1 0,-1 0 1,0 0-1,0 0 0,1 0 0,-2 0 1,1 0-1,0 0 0,0 0 1,-1 0-1,1 0 0,-1 1 0,1-1 1,-1 0-1,0 3 0,0 31 20,-3-37-19,0 0 1,0 0 0,0 0-1,0 0 1,0 1 0,0-1-1,0 1 1,0 0 0,0 0-1,0 0 1,0 1 0,0-1-1,0 1 1,-1-1 0,1 1-1,1 0 1,-1 0 0,0 0-1,0 1 1,0-1 0,-3 3-1,0 0 0,1 0-1,-1 0 1,1 0-1,0 1 1,0 0 0,0 0-1,1 0 1,-8 11-1,5-4-1,1 0 0,1 1 1,-1 0-1,2 0 0,0 0 0,-4 28 0,4-6 2,1 54 0,2-82 0,2 0 0,-1 1 0,1-1 0,0 0 0,1 1 0,-1-1 0,2 0 0,-1 0 0,1 0 0,4 9 0,-4-12 0,0 0 0,1 1 0,-1-1 0,1 0 0,0-1 0,-1 1 0,2-1 0,-1 0 0,0 0 0,1 0 0,-1 0 0,1-1 0,0 0 0,0 0 0,7 2 0,1 0 1,1-1-1,-1-1 1,1 0-1,0-1 1,0 0-1,0-1 1,0-1-1,0 0 1,-1-1-1,1 0 1,-1-2-1,1 1 1,-1-1-1,0-1 1,0 0 0,0-1-1,-1-1 1,0 0-1,0 0 1,-1-1-1,0-1 1,-1 0-1,1 0 1,-1-1-1,-1 0 1,0-1-1,-1 0 1,0 0-1,9-17 1,-3-1-1,0 0 0,-2-1 0,-1 0 0,-2-1 0,-1 0-1,-1 0 1,2-34 0,3-224 3,-12 274-2,-15 31 12,9-2-13,1 0 0,1 0 0,0 1 0,1-1 0,-3 30 0,3 82 0,4-95 0,-2 63 0,3 122 0,-2-207 0,1 0 0,0 0 0,1 1 0,0-1 0,0 0 0,1-1 0,0 1 0,0 0 0,10 15 0,-10-20 0,0 1 0,0-1 0,1 0 0,-1-1 0,1 1 0,0-1 0,0 1 0,0-1 0,1 0 0,-1-1 0,1 1 0,0-1 0,-1 0 0,1 0 0,0 0 0,0-1 0,0 0 0,11 2 0,-8-2 0,-1 0 0,1-1 0,0 0 0,0 0 0,0-1 0,12-2 0,-15 1 0,-1 1 0,1-1 0,-1 0 0,0 0 0,1-1 0,-1 1 0,-1-1 0,1 0 0,0 0 0,0 0 0,-1 0 0,4-6 0,8-9 0,-1-1 0,-1-1 1,-1 0-1,18-41 0,26-92-6,-43 110 0,1 1 0,3 1 0,38-70 0,-52 106 5,0 1 0,0 0 0,1-1 0,0 1 0,0 0 0,0 1 0,0-1 0,0 1 0,1-1 0,-1 1 0,1 1 0,9-5 0,-12 6 1,1 1 0,-1-1 0,0 1 1,1-1-1,-1 1 0,1 0 0,-1 0 1,1 0-1,-1 0 0,1 1 0,-1-1 1,0 0-1,1 1 0,-1 0 0,1 0 0,-1 0 1,0 0-1,0 0 0,0 0 0,1 0 1,-1 1-1,0-1 0,0 1 0,-1-1 1,1 1-1,0 0 0,-1 0 0,1 0 1,-1 0-1,1 0 0,0 3 0,6 9 1,0 1-1,-1 0 0,-1 1 1,-1 0-1,0 0 0,-1 0 1,-1 0-1,2 30 0,-2 11 0,-5 72 0,1-118 1,0 1 0,-1-1 0,-1 1 0,0-1 0,-1 0-1,0 0 1,0 0 0,-1-1 0,-1 0 0,1 0 0,-2 0 0,1 0 0,-11 10 0,12-14 0,-1 0 0,0 0-1,0-1 1,0 0 0,-1 0 0,1 0 0,-1-1 0,0 0 0,-1-1 0,1 1 0,-1-1 0,1-1 0,-1 1 0,0-1-1,0-1 1,0 0 0,0 0 0,0 0 0,0-1 0,-9-1 0,15 1-1,0-1 0,-1 1 0,1-1 0,0 0 0,0 0 0,-1 0 0,1 0 0,0 0 0,0 0 0,0-1 0,1 1 0,-1-1 0,0 0 0,0 1 0,1-1 0,-1 0 0,1 0 0,-1 0 0,1 0 0,0 0 0,-2-4 0,-1-4 0,0-1 0,0 0 0,-2-14 0,3 12 0,-8-34-4,3 0 0,1-1 0,0-73 0,7 121 4,0 0 0,0 0 0,0 0 0,0-1 0,0 1 0,0 0 0,0 0 0,0 0 0,0 0 0,0-1 0,0 1 0,0 0 0,0 0 0,0 0 0,0 0 0,0-1 0,0 1 0,0 0 0,0 0 0,0 0 0,0 0 0,0-1 0,0 1 0,0 0 0,0 0 0,0 0 0,0 0 0,0 0 0,0-1 0,0 1 0,1 0 0,-1 0 0,0 0 0,0 0 0,0 0 0,0 0 0,0 0 0,0-1 0,1 1 0,-1 0 0,0 0 0,0 0 0,0 0 0,0 0 0,1 0 0,-1 0 0,0 0 0,0 0 0,0 0 0,0 0 0,1 0 0,-1 0 0,0 0 0,0 0 0,0 0 0,1 0 0,2 1 0,1 1 0,-1 0 1,0-1-1,1 1 0,-1 0 1,0 0-1,0 1 0,0-1 0,0 1 1,-1-1-1,4 5 0,31 42 7,-21-26-4,-14-22-3,30 43 6,2-2 1,78 75-1,-100-107-5,1 0 0,0 0 0,1-1 0,0-1 0,0 0 0,1-1 0,0-1 0,0 0 1,0-1-1,1 0 0,0-1 0,-1-1 0,2-1 0,24 1 0,-39-3-4,0 0-1,1 0 1,-1 0 0,0 0-1,0 0 1,0 0 0,1-1-1,-1 1 1,0-1-1,0 1 1,0-1 0,0 0-1,0 0 1,0 0 0,0 0-1,0 0 1,0-1 0,-1 1-1,1-1 1,0 1 0,-1-1-1,1 1 1,-1-1 0,0 0-1,1 0 1,-1 1 0,0-1-1,0 0 1,0 0-1,0 0 1,-1-1 0,1 1-1,0 0 1,-1 0 0,0 0-1,1 0 1,-1-1 0,0-2-1,2-45-457</inkml:trace>
</inkml:ink>
</file>

<file path=ppt/ink/ink1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4"/>
    </inkml:context>
    <inkml:brush xml:id="br0">
      <inkml:brushProperty name="width" value="0.05" units="cm"/>
      <inkml:brushProperty name="height" value="0.05" units="cm"/>
      <inkml:brushProperty name="color" value="#FFFF00"/>
    </inkml:brush>
  </inkml:definitions>
  <inkml:trace contextRef="#ctx0" brushRef="#br0">371 30 32095,'16'-17'403,"-16"16"-397,0 1 0,0 0 0,1 0 0,-1 0 0,0-1 0,0 1 0,0 0 0,0 0 0,0-1 1,1 1-1,-1 0 0,0 0 0,0-1 0,0 1 0,0 0 0,0 0 0,0-1 0,0 1 0,0 0 0,0 0 0,0-1 0,0 1 0,0 0 0,0-1 0,0 1 0,0 0 0,0 0 0,0-1 0,-1 1 0,1 0 0,0 0 0,0 0 0,0-1 0,-3 0 1,0 1 0,1-1 0,-1 1 1,0-1-1,0 1 0,1 0 0,-1 0 0,0 0 0,-4 1 0,-17 0-14,-15-2 7,0 3 0,0 1 0,0 1 0,1 3 0,0 1 0,-48 16 0,85-23 0,-1 0 0,1 0 0,0 0 0,0 0 0,0 0 0,1 0 0,-1 1 0,0-1 0,0 0 0,1 0 0,-1 1 0,0-1 0,1 0 0,0 1 0,-1-1 0,1 0 0,0 1 0,-1-1 0,1 1 0,0-1 0,0 0 0,0 1 0,0-1 0,1 1 0,-1-1 0,1 2 0,7 37 0,-2-18 0,5 40 0,-9-42 0,2-1 0,10 35 0,-14-53 0,1-1 0,-1 1 0,1 0 0,-1 0 0,1-1 0,0 1 0,-1 0 0,1-1 0,0 1 0,-1-1 0,1 1 0,0-1 0,0 1 0,-1-1 0,1 1 0,0-1 0,0 0 0,0 1 0,0-1 0,-1 0 0,1 0 0,0 0 0,0 0 0,0 1 0,0-1 0,0-1 0,1 1 0,21-4 0,-23 4 0,58-21 0,-44 14 0,0 2 0,0 0 0,0 1 0,25-5 0,89 5 0,-94 4 0,-28 0 0,0 0 0,0 0 0,0 0 0,0 1 0,0 0 0,0 0 0,0 1 0,0 0 0,-1 0 0,1 0 0,0 0 0,-1 1 0,0 0 0,0 0 0,0 1 0,0-1 0,0 1 0,0 0 0,-1 0 0,0 1 0,0-1 0,0 1 0,-1 0 0,1 0 0,-1 0 0,0 1 0,-1-1 0,1 1 0,-1-1 0,0 1 0,-1 0 0,1 0 0,-1 0 0,1 12 0,-1-3 0,0 1 0,-1 0 0,-4 29 0,2-39 0,1 0 0,-1 0 0,0 1 0,0-1 0,-1 0 0,1-1 0,-2 1 0,1 0 0,0-1 0,-1 0 0,0 0 0,-6 7 0,0-3 0,1-1 0,-2 0 0,1 0 0,-1-1 0,0 0 0,-1-1 0,1 0 0,-1-1 0,0 0 0,-14 3 0,0-3 0,0 0 0,0-2 0,0-1 0,-28-1 0,42-2 0,0-1 0,0 0 0,1 0 0,-1-2 0,1 1 0,0-2 0,0 1 0,0-1 0,1-1 0,-1 0 0,1-1 0,-15-12 0,24 18-3,1 1 1,-1-1 0,0 1 1,1 0-1,-1-1 0,1 1 1,-1 0-1,1-1 0,-1 1 1,1-1-1,-1 1 0,1-1 1,-1 1-1,1-1 0,0 0 1,-1 1-1,1-1 0,0 1 1,0-1-1,-1 0 0,1 1 1,0-1-1,0 0 0,0 1 1,0-1-1,0 0 0,0 1 1,0-1-1,0 0 0,0 0 1,6-5-138</inkml:trace>
</inkml:ink>
</file>

<file path=ppt/ink/ink16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1"/>
    </inkml:context>
    <inkml:brush xml:id="br0">
      <inkml:brushProperty name="width" value="0.05" units="cm"/>
      <inkml:brushProperty name="height" value="0.05" units="cm"/>
      <inkml:brushProperty name="color" value="#FFFFFF"/>
    </inkml:brush>
  </inkml:definitions>
  <inkml:trace contextRef="#ctx0" brushRef="#br0">1 1 16424,'36'0'15735,"13"0"-15511,13 0-64,10 5-112,3 4-48,-3-9 0,-13 0-272,-16 0-3730</inkml:trace>
</inkml:ink>
</file>

<file path=ppt/ink/ink16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2"/>
    </inkml:context>
    <inkml:brush xml:id="br0">
      <inkml:brushProperty name="width" value="0.05" units="cm"/>
      <inkml:brushProperty name="height" value="0.05" units="cm"/>
      <inkml:brushProperty name="color" value="#FFFFFF"/>
    </inkml:brush>
  </inkml:definitions>
  <inkml:trace contextRef="#ctx0" brushRef="#br0">8 648 32415,'-4'35'24,"1"-1"0,2 1 0,7 64 0,-4-90-21,0-1 1,1 0-1,0 1 1,0-1-1,1 0 1,-1-1-1,2 1 1,-1-1-1,1 1 1,0-1-1,13 12 1,-13-14-2,0 1 1,1-1 0,0 0 0,0-1-1,1 0 1,-1 0 0,1 0-1,0 0 1,0-1 0,0-1 0,0 1-1,0-1 1,15 3 0,-15-5 1,0 1 0,0-1 0,0 0 0,0 0 0,-1-1 0,1 0 0,0 0 0,10-4 0,-12 3-3,-1 0-1,0-1 1,1 1 0,-1-1 0,0 0 0,-1 0 0,1 0 0,-1 0 0,1-1-1,-1 0 1,0 1 0,0-1 0,3-5 0,6-13-1,-1-1 0,-1 0 0,0-1 0,-2 1 0,-1-2 0,6-37 0,11-154 0,-17-41-14,0 13 25,-4 205-8,-1 130-19,-9 22 17,-14 382 14,20-452-15,0-27-1,0 0 1,1 1 0,1-1-1,0 0 1,1 0 0,9 30-1,-9-42 1,-1-1-1,2 1 1,-1-1-1,0 0 1,1 0 0,-1 0-1,1-1 1,0 1-1,0 0 1,0-1-1,0 0 1,0 0-1,1 0 1,-1 0-1,1 0 1,-1-1-1,1 1 1,0-1 0,-1 0-1,1 0 1,0-1-1,6 1 1,-1 0 1,0 0 0,-1-1 1,1 0-1,0-1 0,0 0 1,-1-1-1,1 1 0,-1-2 1,10-2-1,-7-1-5,0 0 0,-1 0-1,1-1 1,-1-1 0,-1 1 0,1-2-1,-1 1 1,-1-1 0,0-1 0,0 1 0,0-1-1,-1-1 1,-1 1 0,0-1 0,9-23 0,-5 8-16,-1-1 0,-2 1 0,0-2 1,-2 1-1,0-1 0,-1-30 1,-2-72 5,-2 126 23,-1 0 0,1 0 1,0 1-1,-1-1 0,0 0 0,0 0 0,0 1 0,0-1 0,-3-5 0,3 8-6,1 0 0,-1 1 0,1-1 0,-1 0 0,0 0 0,1 1 0,-1-1 0,0 1 0,1-1-1,-1 0 1,0 1 0,0-1 0,0 1 0,0 0 0,1-1 0,-1 1 0,0 0 0,0-1 0,0 1 0,0 0-1,0 0 1,0 0 0,0 0 0,0 0 0,0 0 0,0 0 0,0 0 0,0 0 0,1 0 0,-1 0-1,0 1 1,0-1 0,0 0 0,0 1 0,0-1 0,0 1 0,1-1 0,-1 1 0,0-1 0,0 1-1,1 0 1,-2 0 0,0 1-2,0 0-1,0 0 0,0 1 0,0-1 1,1 0-1,-1 1 0,1 0 0,-1-1 1,1 1-1,0 0 0,0 0 0,0-1 1,1 1-1,-1 0 0,1 0 1,-1 4-1,-1 53 9,3-44-4,-3 45 9,1-21-5,1 0 0,8 60 0,-7-90-9,1 1 1,1-1-1,0 1 1,0-1-1,1 0 1,0 0-1,0-1 1,2 1-1,-1-1 1,1 0-1,0 0 1,1-1-1,0 0 0,10 9 1,-11-12-1,0 0 1,1-1-1,-1 0 1,1-1-1,0 1 1,0-1-1,1-1 1,-1 1-1,1-1 1,-1-1-1,13 2 0,3-1 5,0-1-1,35-4 1,-50 2-5,-1 0 1,0 0-1,-1-1 1,1 0-1,0 0 1,0 0 0,-1-1-1,1 0 1,-1 0-1,0-1 1,0 0-1,0 0 1,-1 0-1,1-1 1,-1 0 0,0 0-1,0 0 1,-1 0-1,0-1 1,0 0-1,0 0 1,0 0-1,-1 0 1,0-1 0,3-9-1,0-3 0,-1 0 0,0-1 0,-2 0 0,0 1-1,-1-1 1,-1 0 0,-4-38 0,1 43 0,0 0 0,-2 0 0,0 0 0,0 1 0,-1-1 0,-1 1 0,-1 0 0,0 1 0,0 0 0,-2 0 0,1 0 0,-2 1 0,-15-16 0,18 20 0,0 1 0,-1 0 0,0 0 0,0 1 0,-1 0 0,0 1 0,0 0 0,0 0 0,-1 1 0,1 0 0,-1 0 0,0 1 0,0 1 0,0 0 0,-1 0 0,1 1 0,0 0 0,-1 0 0,1 2 0,-18 1 0,26-1 0,0-1 0,0 1 0,0-1 0,1 1 0,-1 0 0,0 0 0,1-1 0,-1 1 0,1 1 0,-1-1 0,1 0 0,-1 0 0,1 0 0,0 1 0,0-1 0,-1 1 0,1-1 0,0 1 0,0-1 0,1 1 0,-1 0 0,0 0 0,0-1 0,1 1 0,-1 3 0,-1 5 0,1-1 0,0 0 0,0 0 0,2 11 0,-1-7 0,0 0 0,0 0 0,1 1 0,0-1 0,1 0 0,7 25 0,-6-31 0,1 0 0,-1 0 0,1 0 0,0 0 0,1-1 0,-1 1 0,1-1 0,1 0 0,-1-1 0,1 1 0,8 5 0,-6-5 0,0 0 0,1-1 0,0 0 0,0 0 0,0 0 0,0-2 0,1 1 0,0-1 0,10 2 0,3-1 0,1-2 0,40 0 0,-61-2 0,1 0 0,0-1 1,0 1-1,0-1 0,0 1 0,0-1 0,0 0 0,-1-1 1,1 1-1,0-1 0,-1 0 0,1 1 0,-1-1 0,0-1 1,0 1-1,0 0 0,0-1 0,5-5 0,-5 4-6,0-1-1,0 0 1,0 0-1,0-1 1,-1 1-1,1 0 1,-1-1-1,-1 0 1,1 1-1,-1-1 1,1-10-1,0-34-238</inkml:trace>
</inkml:ink>
</file>

<file path=ppt/ink/ink16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3"/>
    </inkml:context>
    <inkml:brush xml:id="br0">
      <inkml:brushProperty name="width" value="0.05" units="cm"/>
      <inkml:brushProperty name="height" value="0.05" units="cm"/>
      <inkml:brushProperty name="color" value="#FFFFFF"/>
    </inkml:brush>
  </inkml:definitions>
  <inkml:trace contextRef="#ctx0" brushRef="#br0">1 0 32351,'55'0'144,"17"0"-48,13 0-32,-3 0-48,-3 0 0,-17 0-16,-20 0-96,-15 0-752</inkml:trace>
</inkml:ink>
</file>

<file path=ppt/ink/ink16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6"/>
    </inkml:context>
    <inkml:brush xml:id="br0">
      <inkml:brushProperty name="width" value="0.05" units="cm"/>
      <inkml:brushProperty name="height" value="0.05" units="cm"/>
      <inkml:brushProperty name="color" value="#FFFFFF"/>
    </inkml:brush>
  </inkml:definitions>
  <inkml:trace contextRef="#ctx0" brushRef="#br0">0 490 30062,'0'0'1974,"0"2"-1526,0 199-405,0-191-42,1 0-1,0-1 1,0 1 0,1-1 0,0 0-1,0 0 1,1 1 0,5 8-1,-7-15 1,1 0-1,-1 0 1,1 0-1,0 0 1,0 0-1,1 0 1,-1 0-1,0-1 1,1 1-1,0-1 1,-1 1-1,1-1 1,0 0-1,0 0 1,1-1-1,-1 1 1,0-1-1,0 1 1,1-1-1,-1 0 1,1 0-1,-1 0 1,1-1-1,7 1 1,-9-2-1,0 1 1,1-1 0,-1 1 0,0-1 0,1 0 0,-1 0 0,0 0 0,0 0 0,0-1 0,0 1 0,0 0 0,0-1-1,0 0 1,-1 1 0,1-1 0,0 0 0,-1 0 0,1 0 0,-1 0 0,0 0 0,0 0 0,0 0 0,0 0 0,2-5-1,2-8 8,0-1-1,5-25 1,-8 34-8,23-144 0,5-17 0,-23 138 0,1 1 0,1-1 0,20-38 0,-27 63 0,0 1 0,0-1 0,0 1 0,1 0 0,-1 0 0,1 0 0,0 0 0,1 0 0,-1 1 0,1 0 0,-1-1 0,1 1 0,0 0 0,0 1 0,0-1 0,1 1 0,-1 0 0,0 0 0,1 0 0,0 1 0,-1-1 0,1 1 0,0 0 0,0 0 0,0 1 0,0 0 0,-1-1 0,8 2 0,-1-2-3,-9 0 2,0 1-1,0 0 1,0 0 0,0-1-1,0 1 1,0 0-1,1 1 1,-1-1 0,0 0-1,0 1 1,0-1 0,3 2-1,-3-1 2,-1 1-1,0-1 1,1 0 0,-1 1-1,0 0 1,0-1 0,0 1-1,0 0 1,0-1-1,0 1 1,-1 0 0,1 0-1,0 0 1,-1 0 0,0-1-1,1 1 1,-1 0-1,0 0 1,0 0 0,0 0-1,0 0 1,-1 2 0,1-3 34,-3-1 1,-37-4-28,-20-1 0,55 5-6,1 0-1,0 1 1,-1-1 0,1 1-1,0 0 1,0 0 0,-1 0-1,1 1 1,0-1 0,-7 5-1,4 0-1,1-1 0,0 1 0,1 0 0,-1 1 0,1-1 0,1 1 0,-1 0 0,1 1 0,0-1 0,1 1 0,0-1 0,0 1 0,-3 12 0,-1 11 1,0 0 1,-2 41-1,4-20 4,3 0 1,7 97-1,-2-135-3,-1 0-1,2-1 0,0 1 1,0-1-1,2 1 0,-1-2 1,15 25-1,-16-31 0,0 0 0,0-1 0,0 1 0,1-1 0,0 0 0,0 0 0,0-1 0,0 1 0,1-1 0,0 0 0,0-1 0,0 1 0,0-1 0,0 0 0,1-1 0,0 0 0,12 3 0,-10-3 1,0-1-1,0 0 1,1 0 0,-1-1 0,0-1 0,0 1-1,0-1 1,1-1 0,-1 0 0,-1 0-1,1-1 1,0 0 0,-1 0 0,1-1-1,-1 0 1,0-1 0,0 0 0,-1 0-1,1 0 1,10-12 0,-5 4-1,-1-1-1,-1 0 1,-1-1 0,0 0-1,0-1 1,-2 0 0,13-32-1,-5-4-9,14-68-1,-19 70-33,25-73 0,-33 117 35,0-1 0,0 0 1,1 1-1,-1-1 0,1 1 1,1 0-1,-1 1 0,1-1 0,9-8 1,-10 11 5,0 0 0,0 0 0,0 1 1,1-1-1,-1 1 0,1 0 1,0 1-1,-1-1 0,1 1 0,0 0 1,0 0-1,0 0 0,0 0 1,6 1-1,20 4 15,-31-4-11,1 1 1,-1-1 0,0 0-1,1 0 1,-1 0 0,0 0-1,1 1 1,-1-1 0,0 0-1,1 0 1,-1 1-1,0-1 1,0 0 0,0 0-1,1 1 1,-1-1 0,0 0-1,0 1 1,0-1 0,0 0-1,1 1 1,-1-1-1,0 0 1,0 1 0,0-1-1,0 0 1,0 1 0,0-1-1,0 1 1,-12 15 81,-10 5-76,0 1 0,2 1 1,1 1-1,0 1 0,2 1 1,1 0-1,1 1 0,1 0 0,1 1 1,-10 36-1,18-41-4,1-1 0,1 1 1,1 0-1,2 37 0,0-46-3,0-9 0,0 0 0,1 0 0,-1 0 0,1-1 0,0 1 1,0 0-1,1 0 0,0-1 0,-1 1 0,2-1 0,-1 1 0,0-1 0,1 0 0,0 0 0,3 5 1,0-4 0,-1 0 0,1 0 1,0-1-1,0 0 1,0 0-1,0 0 1,1-1-1,-1 1 1,11 2-1,-1-1 1,0-1 0,1-1 0,-1 0 0,1-1 0,-1-1 0,1-1 0,0 0 1,26-4-1,-37 3-2,-1 0 0,1 0 0,-1-1 1,0 0-1,0 0 0,0 0 1,0-1-1,0 1 0,0-1 0,-1-1 1,0 1-1,1 0 0,-1-1 0,0 0 1,4-6-1,-2 2 1,0 0-1,-1-1 1,0 1-1,-1-1 1,0-1-1,0 1 1,4-19-1,-2-3 1,-2 0 0,-1-1 0,-1 0 0,-3-39 0,0 48-1,-1 1 0,-2 0 0,0-1 0,-1 2 0,-11-31 0,11 40 0,0 0 0,0 1 0,-1 0 0,0 0 0,-1 0 0,-1 1 0,1 0 0,-2 0 0,1 1 0,-20-17 0,24 24 0,-1-1 0,1 0 0,-1 1 0,1 0 0,-1 0 0,0 0 0,1 1 0,-1 0 0,0 0 0,0 0 0,0 0 0,0 1 0,0 0 0,-9 0 0,11 0 0,0 1 0,0-1 0,0 1 0,-1 0 0,1 0 0,0 0 0,0 0 0,1 1 0,-1-1 0,0 1 0,0 0 0,1-1 0,-1 1 0,1 0 0,-1 1 0,1-1 0,0 0 0,0 1 0,0-1 0,0 1 0,1 0 0,-4 5 0,-1 12-2,1 1 0,1 0-1,0 0 1,2 0 0,0 0 0,3 42 0,-1-37 1,1-8 1,0 0 0,1 0 0,1 0 0,0 0 0,2 0 0,0-1 0,1 0 0,13 26 0,-15-33 0,1-1 0,1 0 0,0 0 0,0 0 0,1-1 0,0 0 0,0 0 0,1-1 0,0 0 0,0 0 0,1-1 0,0 0 0,0 0 0,0-1 0,1 0 0,10 3 0,-13-5 0,1-1 0,0 0 0,0 0 0,0-1 0,0 0 0,0-1 0,0 0 0,0 0 0,0-1 0,0 0 0,11-2 0,-14 1 0,0 1 1,0-1 0,-1-1 0,1 1-1,0-1 1,-1 1 0,1-1 0,-1 0 0,0-1-1,0 1 1,0-1 0,-1 0 0,1 0-1,-1 0 1,0 0 0,0-1 0,4-7-1,1-6-1,0-1-1,-1 0 0,-1-1 0,5-29 0,6-83-2,-12 87 4,1 1 0,12-46 0,-17 88 0,11-29 0,-12 30 0,1 0 0,0 0 0,0 0 0,0 0 0,0 0 0,-1 0 0,1 0 0,0 0 0,1 1 0,-1-1 0,0 0 0,0 1 0,0-1 0,0 1 0,0-1 0,1 1 0,-1 0 0,0-1 0,1 1 0,-1 0 0,0 0 0,2 0 0,-1 0 0,-1 1 0,0-1 0,1 1 0,-1-1 0,0 1 0,1 0 0,-1-1 0,0 1 0,1 0 0,-1 0 0,0 0 0,0 0 0,0 0 0,0 0 0,0 1 0,0-1 0,0 0 0,-1 0 0,1 1 0,0-1 0,-1 0 0,1 1 0,-1-1 0,1 1 0,-1-1 0,0 0 0,1 1 0,-1 2 0,3 5 0,10 35 0,-2 2 0,-2 0 0,5 70 0,-6 143 0,-8-258 0,0 0 0,0-1 0,0 1 0,0 0 0,0-1 0,0 1 0,0 0 0,0-1 0,0 1 0,0 0 0,0-1 0,0 1 1,1 0-1,-1-1 0,0 1 0,1-1 0,-1 1 0,0 0 0,1-1 0,-1 1 0,0-1 0,1 1 0,-1-1 0,1 1 0,-1-1 0,1 1 0,-1-1 0,1 0 0,0 1 0,-1-1 0,1 0 0,-1 1 0,1-1 0,0 0 0,-1 0 1,1 0-1,0 1 0,-1-1 0,1 0 0,0 0 0,-1 0 0,1 0 0,0 0 0,-1 0 0,1-1 0,0 1 0,-1 0 0,1 0 0,0 0 0,-1 0 0,1-1 0,0 1 0,-1 0 0,1-1 0,-1 1 0,1-1 0,-1 1 0,1 0 1,-1-1-1,1 0 0,5-4 1,-2 0 0,1 0 0,-1 0 0,1-1 0,-1 0 0,-1 0 0,5-9 0,20-53 4,-24 57-5,54-171-19,5-16-7,-60 190 24,9-19 1,-11 26 1,-1 0 0,1 0 0,-1 0 0,1 0 0,0 0 0,0 1 0,-1-1 0,1 0 0,0 0 0,0 1 0,0-1 0,0 0 0,0 1 0,0-1 0,0 1 0,0-1 0,0 1 0,0 0 0,0-1 0,0 1 0,2 0 0,-2 1 0,-1 0 0,1 0 0,0 1 0,-1-1 0,0 0 0,1 0 0,-1 1 0,0-1 0,1 0 0,-1 1 0,0-1 0,0 0 0,0 1 0,0-1 0,0 1 0,0-1 0,-1 2 0,1 3 0,-1 67 2,-1-10 2,3 1 1,18 119 0,-17-174-5,0 0 0,0 0 0,1 0 0,1 0 0,0 0 0,0-1 0,0 1 0,9 10 0,-9-15 0,-1 0 0,1 0 0,-1 0 0,1-1 0,0 0 0,1 0 0,-1 0 0,0 0 0,1-1 0,-1 0 0,1 0 0,0 0 0,0 0 0,0-1 0,0 0 0,0 0 0,7 1 0,-7-1 1,1-1-1,0 1 1,0-1-1,0 0 1,0 0 0,-1-1-1,1 1 1,0-1 0,0-1-1,-1 1 1,1-1-1,0 0 1,-1 0 0,0-1-1,1 0 1,-1 1-1,0-2 1,-1 1 0,1-1-1,0 1 1,-1-1-1,0-1 1,0 1 0,0 0-1,5-9 1,-2 1-2,0-1 1,0 0-1,-1 0 0,-1 0 1,0-1-1,-1 0 0,-1 0 1,0 0-1,1-16 1,0-23-5,-3-59 1,-1 67 3,0 19 1,1 13 0,0 0 0,-2 0 0,1 0 0,-2 0 0,1 0 0,-2 0 0,0 0 0,-8-22 0,11 34 0,0 1 0,-1-1 0,1 0 0,0 0 0,0 0 0,-1 1 0,1-1 0,0 0 0,-1 0 0,1 1 0,-1-1 0,1 0 0,-1 1 0,0-1 0,1 0 0,-1 1 0,1-1 0,-1 1 0,0-1 0,0 1 0,1-1 0,-1 1 0,0 0 0,0-1 0,1 1 0,-1 0 0,0-1 0,0 1 0,0 0 0,0 0 0,0 0 0,1 0 0,-1 0 0,0 0 0,0 0 0,-1 0 0,0 2 0,1-1 0,0 0 0,0 0 0,-1 1 0,1-1 0,0 1 0,0-1 0,0 1 0,0-1 0,1 1 0,-1 0 0,0-1 0,1 1 0,-1 0 0,1-1 0,0 1 0,-1 3 0,-3 36 7,1 71 1,4-79-7,-1-11 0,1-1 0,1 1 1,1 0-1,1-1 0,1 1 0,1-1 1,1-1-1,0 1 0,2-1 0,0 0 1,2-1-1,19 29 0,-25-43-1,-1 1 1,2-1-1,-1 0 1,1 0-1,-1-1 1,1 0-1,0 0 1,1 0-1,-1-1 0,1 1 1,-1-2-1,1 1 1,0-1-1,0 0 1,0 0-1,1-1 1,13 1-1,-14-2 0,-1 1 1,0-2-1,1 1 1,-1-1-1,1 0 0,-1 0 1,0-1-1,0 0 0,0 0 1,0 0-1,0-1 1,0 0-1,0 0 0,-1 0 1,0-1-1,0 0 0,0 0 1,0 0-1,0-1 1,3-4-1,0-3 0,-1 1 0,0-1 0,-1-1 0,-1 1 0,0-1 0,0 0 0,-1 0 0,-1 0 0,0-1 0,1-18 0,-2-3 0,-1-1 0,-6-61 0,4 87 0,0 0 0,-1 0 0,0 0 0,-1 0 0,0 1 0,0-1 0,-9-14 0,10 21 0,0-1 0,0 1 0,0 0 0,0 0 0,-1 1 0,1-1 0,-1 1 0,0-1 0,1 1 0,-1 0 0,-1 0 0,1 0 0,0 0 0,0 0 0,-1 1 0,1 0 0,-1-1 0,1 1 0,-1 0 0,1 1 0,-1-1 0,0 1 0,-3 0 0,5 0 0,1 1 0,-1-1 0,1 1 0,-1 0 0,1-1 0,-1 1 0,1 0 0,0 0 0,-1 0 0,1 0 0,0 0 0,0 1 0,-1-1 0,1 0 0,0 1 0,0-1 0,1 0 0,-1 1 0,0-1 0,0 1 0,1-1 0,-1 1 0,1 0 0,-1-1 0,1 1 0,0 0 0,0-1 0,-1 3 0,-5 55 0,6-52 0,-2 13 0,2 0 0,0 0 0,1 0 0,1 0 0,1 0 0,8 26 0,-9-38 0,1 0 0,0-1 0,1 1 0,-1-1 0,1 0 0,1 0 0,0-1 0,-1 1 0,2-1 0,-1 0 0,1 0 0,0-1 0,0 0 0,1 0 0,-1 0 0,1-1 0,0 0 0,13 5 0,-4-4 1,0 0-1,1-2 1,-1 0-1,1 0 1,0-2-1,0 0 1,0-1-1,0-1 1,31-5-1,-41 4 2,-1 0-1,1-1 1,-1 1-1,0-1 0,0 0 1,0-1-1,0 0 1,0 1-1,-1-2 1,0 1-1,0-1 0,0 0 1,0 0-1,-1 0 1,0 0-1,0-1 1,0 0-1,-1 0 0,4-8 1,-1 0-2,0-1-1,-1 1 1,-1-1 0,0 0 0,-1 0 0,0-1-1,0-23 1,-2 7 3,1 8-7,-2 0 0,-3-29 0,3 48 2,-1 0 1,0 0 0,0 0-1,0 1 1,0-1 0,-1 0-1,0 1 1,0-1 0,0 1-1,-1-1 1,1 1 0,-1 0-1,0 0 1,0 0 0,-1 1-1,-4-5 1,6 6 1,1 1 0,-1-1 0,0 1 0,0 0 0,0-1 0,0 1 0,0 0 0,0 0 0,0 0 0,0 1 0,0-1 0,-1 0 0,1 1 0,0 0 0,0-1 0,-1 1 0,1 0 0,0 0 0,0 0 0,-1 1 0,1-1 0,0 0 0,0 1 0,-1-1 0,1 1 0,0 0 0,0 0 0,0 0 0,0 0 0,-3 2 0,2 0 0,-1 1 0,1 0 0,0-1 0,0 1 0,0 0 0,1 0 0,0 1 0,-1-1 0,1 0 0,1 1 0,-1-1 0,1 1 0,-2 6 0,-2 25 0,2 0 0,2 73 0,2-59 0,-1-24 0,2-1 0,1 1 0,0 0 0,9 27 0,-8-38 0,1 0 0,1 0 0,0-1 0,0 0 0,2-1 0,-1 1 0,20 23 0,-23-32 1,1-1 0,-1 1 0,1-1 1,0 0-1,1 0 0,-1 0 0,1-1 0,0 0 0,0 0 1,0-1-1,0 1 0,0-1 0,0 0 0,1-1 0,-1 0 1,1 0-1,-1 0 0,1-1 0,-1 0 0,1 0 0,-1 0 1,12-3-1,-14 1-1,-1 1 0,1-1 1,-1 0-1,1 0 0,-1 0 0,0 0 1,0-1-1,0 1 0,0-1 1,0 0-1,0 0 0,-1 0 1,0 0-1,1 0 0,-1 0 0,0-1 1,0 1-1,-1-1 0,1 0 1,0-3-1,6-15-2,-2 0 1,6-28-1,-10 39 1,16-101-24,-11 65 24,24-94 0,-29 135 0,0-1 1,1 1-1,0 0 1,0-1-1,0 1 0,1 1 1,0-1-1,0 0 0,0 1 1,1 0-1,0 0 1,6-5-1,-7 7 1,0 1-1,0 0 1,0-1-1,1 2 1,-1-1-1,1 0 1,-1 1-1,1 0 1,0 0 0,-1 0-1,1 1 1,0 0-1,0 0 1,-1 0-1,1 0 1,0 1-1,9 2 1,-9-2 0,0 1 0,0 0 0,1 1 0,-1-1 0,-1 1 0,1 0 0,0 0 0,-1 1 0,0 0 0,1-1 0,-1 1 0,-1 0 0,1 1 0,-1-1 0,1 1 0,3 7 0,0 1 0,-1 0 0,0 0 0,-1 0 0,0 1 0,4 19 0,-5-10 0,0-1 0,-1 45 0,-3-55 0,0 0 0,-1 1 0,-1-1 0,0 0 0,-1 0 0,0 0 0,-6 14 0,-11 15 0,13-29 0,0 1 0,1 1 0,0-1 0,1 1 0,1 0 0,0 0 0,1 0 0,-3 24 0,7-37 0,-1 0 0,0 1 0,1-1 0,-1 0 0,1 1 0,-1-1 0,1 0 0,0 0 0,-1 1 0,1-1 0,0 0 0,0 0 0,0 0 0,0 0 0,0 0 0,0 0 0,0 0 0,0-1 0,0 1 0,0 0 0,1 0 0,-1-1 0,0 1 0,0-1 0,1 1 0,-1-1 0,0 0 0,1 1 0,1-1 0,47 6 0,-43-6 0,3 0 0,15 2-3,1-1 1,41-5-1,-59 3 2,-1-1 1,1 1-1,-1-1 0,1-1 0,-1 1 1,0-1-1,0-1 0,-1 1 0,1-1 0,-1 0 1,1-1-1,-1 1 0,8-10 0,-1 0-1,-2-2-1,0 0 0,0 0 0,-2-1 0,0 0 0,-1 0 1,-1-1-1,0 0 0,5-27 0,-1-4-8,-3 0 0,4-70 0,-5-273 26,-7 308 66,0 876-49,-1-781-33,1-7 0,-1 0 0,1-1 0,0 1 0,0 0 0,1-1 0,-1 1 0,1-1 0,0 1 0,0-1 0,0 1 0,2 4 0,1-7-432,2-3-1474</inkml:trace>
</inkml:ink>
</file>

<file path=ppt/ink/ink16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6"/>
    </inkml:context>
    <inkml:brush xml:id="br0">
      <inkml:brushProperty name="width" value="0.05" units="cm"/>
      <inkml:brushProperty name="height" value="0.05" units="cm"/>
      <inkml:brushProperty name="color" value="#FFFFFF"/>
    </inkml:brush>
  </inkml:definitions>
  <inkml:trace contextRef="#ctx0" brushRef="#br0">1 44 32191,'59'0'272,"6"0"-96,1 0-112,-11-6-48,-9 4-16,-10-1 16,-10 0-16,-9-3-16,-7-6-128,-10 0-1985</inkml:trace>
</inkml:ink>
</file>

<file path=ppt/ink/ink16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8"/>
    </inkml:context>
    <inkml:brush xml:id="br0">
      <inkml:brushProperty name="width" value="0.05" units="cm"/>
      <inkml:brushProperty name="height" value="0.05" units="cm"/>
      <inkml:brushProperty name="color" value="#FFFFFF"/>
    </inkml:brush>
  </inkml:definitions>
  <inkml:trace contextRef="#ctx0" brushRef="#br0">2 993 31759,'-1'29'500,"1"-15"-435,-1 0-1,2 1 1,0-1-1,0 0 1,5 18-1,-5-29-64,0 0-1,0 0 0,0 1 0,1-1 1,0 0-1,-1-1 0,1 1 0,0 0 1,0 0-1,0-1 0,1 1 1,-1-1-1,1 0 0,-1 1 0,1-1 1,0 0-1,0-1 0,0 1 0,0 0 1,0-1-1,0 0 0,0 0 0,0 0 1,1 0-1,-1 0 0,0-1 0,5 1 1,3 0 5,0 0 1,0 0-1,-1-1 1,18-3-1,-23 2-4,0 0 0,-1 0 1,1-1-1,-1 0 0,0 1 0,0-2 0,1 1 0,-1 0 1,0-1-1,-1 0 0,1 0 0,5-5 0,6-9 0,-2-1 0,0 0 0,0-1 0,-2 0 0,-1-1 0,0 0 1,-1 0-1,-1-1 0,-2 0 0,9-42 0,-2-14 2,4-135 1,-13-65-4,-4 238 0,0 38 0,0 0 0,0 0 0,0 0 0,0 0 0,0 0 0,0 0 0,0 0 0,0 0 0,0 0 0,0 0 0,0 0 0,-1 0 0,1 0 0,0 0 0,-1 0 0,1 0 0,-1 0 0,1 1 0,-1-1 0,1 0 0,-1 0 0,0 0 0,0 1 0,1-1 0,-1 0 0,0 0 0,0 1 1,0-1-1,0 1 0,1-1 0,-1 1 0,0-1 0,-2 1 0,2 0-1,-1 0 1,1 1 0,-1-1 0,1 1 0,-1-1 0,1 1 0,-1 0 0,1 0-1,-1-1 1,1 1 0,0 0 0,0 0 0,-1 0 0,1 1 0,0-1-1,0 0 1,0 0 0,0 1 0,0-1 0,1 0 0,-1 1 0,0-1-1,0 3 1,-6 11-2,1 1 0,1 1 0,0-1 0,1 1 0,1-1 0,-2 26 0,1 112 13,4-128-8,-1 55 0,3 111-3,0-175 0,0 0 0,1-1 0,0 1 0,2-1 0,0 1 0,0-2 0,2 1 0,0-1 0,10 17 0,-13-26 0,0 0 0,1 0 0,0-1 0,-1 0 0,2 0 0,-1 0 0,1 0 0,-1-1 0,1 0 0,10 5 0,-11-6 0,0-1 0,0-1 0,0 1 0,1-1 0,-1 0 0,1 0 0,-1-1 0,1 1 0,-1-1 0,1 0 0,-1-1 0,1 1 0,-1-1 0,0 0 0,8-3 0,-10 3-1,1-1 1,0 0-1,0 0 1,-1 0-1,0 0 1,1-1-1,-1 0 0,0 1 1,0-1-1,0 0 1,-1 0-1,1-1 1,-1 1-1,3-5 0,26-55-19,-31 61 20,10-25-5,-1 0 1,-2-1-1,-1 0 1,4-53-1,-5-114 26,-5 157-9,0 120-6,1 134 7,0-205-13,0 1 1,1-1-1,0 0 1,0 0-1,2 0 1,-1 0-1,1-1 1,1 0-1,9 18 1,-11-23-1,0-1 0,0 0 1,1 1-1,0-1 1,0 0-1,0-1 0,0 1 1,0-1-1,1 1 1,-1-1-1,1-1 0,0 1 1,0-1-1,0 0 1,0 0-1,0 0 0,1-1 1,-1 1-1,0-1 1,1-1-1,9 1 0,-10-1 0,-1-1 1,0 0-1,1 0 0,-1 0 0,0-1 0,0 0 0,0 1 0,0-1 1,0-1-1,0 1 0,-1-1 0,1 1 0,-1-1 0,1 0 0,-1 0 0,0 0 1,0-1-1,-1 1 0,1-1 0,-1 1 0,1-1 0,1-6 0,7-12 0,0-1-1,12-42 0,-18 49 0,12-38-12,-6 17 4,1 1 0,18-35 0,-26 62-17,1 0-1,0 0 0,0 1 0,1-1 0,0 1 0,1 1 0,-1-1 0,2 1 0,-1 0 0,1 1 1,0 0-1,14-8 0,-18 11 25,-1 1 1,1 1-1,0-1 1,0 0-1,-1 1 1,1 0-1,0 0 1,0 0-1,1 0 1,-1 1-1,0-1 1,0 1 0,0 0-1,0 0 1,0 1-1,0-1 1,0 1-1,0 0 1,0 0-1,0 0 1,0 1-1,0-1 1,0 1-1,-1 0 1,1 0-1,-1 1 1,1-1-1,-1 0 1,0 1-1,0 0 1,0 0-1,0 0 1,-1 0-1,1 0 1,2 6-1,1-1 2,-4-6 1,-1-1 1,1 1-1,-1 0 0,0 0 0,0 1 1,0-1-1,0 0 0,0 0 1,0 1-1,0-1 0,-1 0 0,1 1 1,-1-1-1,1 0 0,-1 1 0,0 3 1,0-4 67,-33-3 103,12 0-127,1 2-1,-22 2 1,36-2-43,0 0 1,0 1 0,-1-1 0,1 1 0,1 1-1,-1-1 1,0 1 0,1 0 0,-1 1 0,-8 5-1,6-1 0,0-1 0,1 1-1,0 1 1,0-1 0,0 1-1,1 0 1,1 1 0,-1 0-1,2-1 1,-1 2 0,1-1-1,1 0 1,-4 18 0,2 6 1,1 0 1,1 67 0,3-101-4,0 4 0,0 0 0,0 0 0,0 0 0,1 0 0,-1 0 0,1 0 0,0 0 0,0 0 0,1 0 0,-1 0 0,1 0 0,0-1 0,0 1 0,0 0 0,0-1 0,1 0 0,-1 0 0,1 1 0,0-2 0,0 1 0,0 0 0,0 0 0,1-1 0,6 4 0,0-2 0,0 0 0,0-1 0,0 0 0,0-1 0,1 0 0,-1-1 0,0 0 0,18-1 0,-25 0 0,0-1 1,0 1-1,0-1 0,0 0 0,-1 0 1,1 0-1,0 0 0,0 0 0,-1-1 1,1 1-1,0-1 0,-1 0 1,0 0-1,1 0 0,-1 0 0,0 0 1,0 0-1,0-1 0,0 1 0,-1-1 1,1 1-1,-1-1 0,1 1 1,-1-1-1,0 0 0,0 0 0,1-4 1,3-12 1,0 1 0,-1-1 0,1-23 0,-4 37-2,12-352 0,-11 336 0,0 45 0,-2 54 1,2 3 8,-4-1-1,-15 103 1,-14-31-7,-98 294 1,128-443-3,-2 6 0,-1 1 0,0-1 0,0 0 0,-7 10 0,10-18 0,0 1 0,-1 0 0,1-1 0,0 1 0,-1-1 0,1 1 0,-1-1 0,0 0 0,1 0 0,-1 0 0,0 0 0,0 0 0,1 0 0,-1 0 0,0 0 0,0-1 0,0 1 0,0-1 0,0 1 0,0-1 0,0 0 0,0 0 0,0 0 0,-1 0 0,-1-1 0,2 1 0,0-1 0,1 0 0,-1 0 0,0 0 0,0 0 0,1 0 0,-1 0 0,1 0 0,-1 0 0,1-1 0,-1 1 0,1-1 0,0 1 0,0-1 0,0 1 0,0-1 0,0 0 0,0 0 0,0 1 0,0-1 0,1 0 0,-1-3 0,-10-47 0,9 42 0,-1-17 0,0-1 0,2 1 0,3-50 0,-1 70 0,0 0 0,1 0 0,0 0 0,0 0 0,0 1 0,1-1 0,0 1 0,1-1 0,-1 1 0,7-8 0,4-4 0,32-30 0,-30 33 0,21-22 0,215-228 1,-208 212-3,-3-1 1,-2-2-1,45-85 1,-61 94-4,-3-2 0,-1 0 0,-2-1 1,-3-1-1,-2 0 0,-2-1 0,-2 0 1,1-99-1,-8 141 5,-2-1 0,1 0 0,-1 1 0,-1-1 0,1 1 0,-2 0 0,-7-20 0,9 27 0,0 1 0,0 0 0,-1 0 0,1-1 0,-1 1 0,0 0 0,1 1 0,-1-1 0,0 0 0,0 0 0,0 1 0,-1-1 0,1 1 0,0 0 0,-3-2 0,1 2 0,0 0 0,1 0 0,-1 1 0,0 0 0,0-1 0,1 1 0,-1 0 0,0 1 0,0-1 0,1 1 0,-1-1 0,0 1 0,-5 2 0,5-1 0,0 0 0,0 0 0,0 0 0,1 1 0,-1-1 0,1 1 0,-1 0 0,1 0 0,0 0 0,0 1 0,0-1 0,0 1 0,1 0 0,-1-1 0,1 1 0,0 0 0,0 0 0,-2 9 0,-2 7 0,0 1 0,-4 34 0,10-54 0,-11 103 7,6 189 0,6-177 0,-1-83 2,2 0 0,8 48 0,-7-68-9,0 1 0,1-1 0,0 0 0,1 0 0,0-1 0,1 0 0,1 0 0,13 20 0,-19-30 0,1 0 0,-1 0 0,1 0 0,0 0 0,0-1 0,-1 1 0,1 0 0,0-1 0,0 1 0,1-1 0,-1 0 0,0 0 0,0 1 0,1-1 0,-1-1 0,0 1 0,1 0 0,-1-1 0,1 1 0,-1-1 0,1 0 0,-1 0 0,1 0 0,0 0 0,-1 0 0,1 0 0,-1-1 0,1 1 0,-1-1 0,0 0 0,1 0 0,-1 0 0,0 0 0,1 0 0,-1 0 0,0-1 0,0 1 0,0-1 0,0 1 0,0-1 0,3-3 0,6-15 0,-1 1 0,-1-1 0,-1-1 0,0 1 0,-2-1 0,7-38 0,8-19-5,-14 54-6,1 0 0,1 1 0,1 0-1,2 0 1,0 1 0,17-23 0,-26 42 8,-1 0 0,1 0-1,0 1 1,-1-1 0,1 1 0,0 0-1,1-1 1,-1 2 0,0-1-1,0 0 1,1 1 0,4-2-1,-7 3 4,0-1 0,1 1 0,-1 0 0,0 0 0,0 0 0,0 0 0,0 0 0,1 0 0,-1 0 0,0 1 0,0-1 0,0 0 0,0 1 0,0-1 0,0 0 0,0 1-1,1 0 1,-1-1 0,-1 1 0,1-1 0,0 1 0,0 0 0,0 0 0,0 0 0,0 0 0,-1-1 0,1 1 0,0 0 0,-1 0 0,1 0 0,-1 0 0,1 1-1,-1-1 1,1 0 0,-1 0 0,0 0 0,1 0 0,-1 0 0,0 1 0,0-1 0,0 1 0,4 38 6,-1 1 0,-4 62 0,-1-24 8,3 79 15,-1-154-29,0-1 1,0 1-1,1-1 0,-1 0 0,1 1 0,0-1 0,0 0 1,0 0-1,1 1 0,-1-1 0,1 0 0,-1 0 0,1-1 0,0 1 1,0 0-1,0-1 0,5 5 0,-4-5 1,1 1 0,-1-1 0,1 0 0,0 0 0,0 0 0,0-1 0,1 1 0,-1-1 0,0 0 0,0 0 0,1 0-1,-1-1 1,6 0 0,2 1 0,0-1-1,0 0 1,0-1-1,-1 0 1,1-1-1,12-4 1,-17 4-1,0-1 0,-1 0-1,1 0 1,-1-1 0,0 0 0,0 0 0,0 0 0,-1-1 0,1 0 0,-1 0 0,6-7 0,0-4 0,-1 1 0,0-2 0,-1 1 0,-1-1 0,0 0 0,-1-1 0,-1 0 0,-1 0 0,5-32 0,0-18 0,1-86 0,-11 144 0,10-355 16,-27 581 7,1-31-14,12 141-38,5-218-225,-1-112-712</inkml:trace>
</inkml:ink>
</file>

<file path=ppt/ink/ink16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8"/>
    </inkml:context>
    <inkml:brush xml:id="br0">
      <inkml:brushProperty name="width" value="0.05" units="cm"/>
      <inkml:brushProperty name="height" value="0.05" units="cm"/>
      <inkml:brushProperty name="color" value="#FFFFFF"/>
    </inkml:brush>
  </inkml:definitions>
  <inkml:trace contextRef="#ctx0" brushRef="#br0">1 56 32351,'39'-6'176,"7"6"-128,9 0 16,4 0-32,10 0-16,0-12 0,-10 10 0,-13-1-16,-27 0 0,-19-3-112,-26-9-528,-23 6-31327</inkml:trace>
</inkml:ink>
</file>

<file path=ppt/ink/ink16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8"/>
    </inkml:context>
    <inkml:brush xml:id="br0">
      <inkml:brushProperty name="width" value="0.05" units="cm"/>
      <inkml:brushProperty name="height" value="0.05" units="cm"/>
      <inkml:brushProperty name="color" value="#FFFFFF"/>
    </inkml:brush>
  </inkml:definitions>
  <inkml:trace contextRef="#ctx0" brushRef="#br0">191 49 31983,'-4'0'42,"-10"-2"74,0 1 0,0 1-1,-15 1 1,24 0-107,1 0 1,0 0-1,0 0 1,0 0-1,0 1 1,0-1-1,0 1 1,0 0-1,0 0 0,0 1 1,1-1-1,-1 1 1,-5 5-1,3 0-4,0 0-1,0 1 0,1-1 1,0 1-1,1 0 0,0 0 1,0 0-1,1 1 0,0 0 1,0-1-1,1 1 0,1 0 1,0 0-1,0 0 0,2 20 1,-1-26-4,0-1 0,0 1 0,0-1 0,1 1 0,0-1 0,0 1 0,0-1 0,0 0 0,0 1 1,1-1-1,-1 0 0,1 0 0,0 0 0,0 0 0,0 0 0,0-1 0,1 1 0,-1-1 0,1 1 0,-1-1 1,1 0-1,0 0 0,0 0 0,0 0 0,0 0 0,0-1 0,1 1 0,-1-1 0,0 0 0,4 1 0,11 2 6,-1-1-1,1-1 0,0 0 1,29-2-1,-37 0 1,-5 0-7,-1 0 0,1-1 0,-1 0 0,1 0 0,-1 0 1,0 0-1,1-1 0,-1 1 0,0-1 0,0 0 0,0 0 1,0-1-1,0 1 0,-1-1 0,1 0 0,-1 0 0,0 0 1,1 0-1,-1-1 0,-1 1 0,1-1 0,0 0 0,-1 0 1,0 0-1,0 0 0,0 0 0,-1 0 0,1-1 0,-1 1 1,0 0-1,0-1 0,0-8 0,2-2 0,-2-1 0,0 1 0,0-1 0,-2 0 0,0 1 0,-1-1 0,-4-19 0,4 30 0,1 0 0,-1 0 0,1 0 0,-1 1 0,-1-1 0,1 1 0,-1 0 0,1-1 0,-1 1 0,0 0 0,-1 1 0,1-1 0,-1 0 0,0 1 0,0 0 0,0 0 0,0 0 0,0 1 0,0-1 0,-1 1 0,1 0 0,-1 0 0,0 0 0,0 1 0,0 0 0,-9-1 0,8 0-15,-1 2-1,0-1 1,0 1-1,0 0 1,0 0 0,0 1-1,0 0 1,-9 3-1,-17 18-421</inkml:trace>
</inkml:ink>
</file>

<file path=ppt/ink/ink16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1"/>
    </inkml:context>
    <inkml:brush xml:id="br0">
      <inkml:brushProperty name="width" value="0.05" units="cm"/>
      <inkml:brushProperty name="height" value="0.05" units="cm"/>
      <inkml:brushProperty name="color" value="#FFFFFF"/>
    </inkml:brush>
  </inkml:definitions>
  <inkml:trace contextRef="#ctx0" brushRef="#br0">3 658 32015,'-1'16'388,"0"0"-325,1-1 0,0 0 0,1 1 0,1-1 0,4 19 0,-5-30-65,0 0 1,0-1-1,1 1 1,-1-1-1,1 1 1,-1-1-1,1 0 1,0 1-1,0-1 1,1 0 0,-1 0-1,1-1 1,-1 1-1,1 0 1,0-1-1,0 0 1,0 1-1,0-1 1,0 0-1,1-1 1,-1 1-1,1-1 1,-1 1-1,1-1 1,-1 0-1,1 0 1,0-1-1,0 1 1,-1-1-1,7 0 1,-4 1 1,0-1 0,-1-1 0,1 1 0,0-1 0,0 0 0,0 0 0,8-4 0,-11 4 0,0-1 0,0 0 0,-1 0 0,1 0 0,0 0 0,-1 0 0,1-1 0,-1 1 0,0-1 0,0 0 0,0 1 0,0-1 0,0 0 0,2-5 0,4-11-2,-1 0 0,-1 0 0,0 0 0,-1 0 1,-1-1-1,2-29 0,-4-122-36,-3 101 28,1 52 18,0 40-3,-8 72-5,0 42 0,8-133 0,-1 18-2,2 1 0,0-1 0,8 40 0,-7-54 1,0 0 1,1 0-1,-1-1 1,1 0-1,1 1 1,-1-1-1,1 0 1,0-1-1,1 1 1,-1-1-1,1 1 1,0-1-1,0-1 1,1 1-1,9 5 1,-9-6-3,1 0 0,0-1 0,0 0-1,0 0 1,0 0 0,1-1 0,-1 0 0,1-1 0,-1 0 0,1 0-1,0 0 1,12-2 0,-15 1-3,-1 0 0,0-1 1,1 0-1,-1 0 0,0 0 0,0 0 0,0-1 0,0 1 0,0-1 1,0 0-1,0-1 0,0 1 0,-1-1 0,1 1 0,-1-1 0,0 0 1,1 0-1,-1-1 0,-1 1 0,1 0 0,-1-1 0,1 0 0,1-4 1,3-9-34,0 0 0,-2-1 0,0 0 0,-1 0 0,4-32 1,-5-91-251,-4 94 212,7-66 1,-5 107 66,6-26 196,-6 31-171,-1 0 0,1 0 1,0 0-1,-1 1 0,1-1 0,0 0 0,0 0 0,-1 1 1,1-1-1,0 1 0,0-1 0,0 0 0,0 1 0,0-1 1,0 1-1,0 0 0,0-1 0,0 1 0,0 0 0,0 0 1,0 0-1,0 0 0,0-1 0,0 1 0,1 1 0,0-1-13,-1 0-1,1 1 1,-1-1-1,0 1 1,1 0-1,-1-1 1,0 1-1,1 0 1,-1 0-1,0 0 1,0 0-1,0 0 0,0 0 1,0 0-1,0 0 1,0 0-1,0 1 1,0-1-1,-1 0 1,1 1-1,0-1 1,-1 0-1,1 1 1,-1-1-1,0 1 1,1-1-1,-1 0 0,0 3 1,3 5 6,13 38 7,-2 1 0,-2 0 1,-3 1-1,-1 0 0,2 81 0,-10-130-15,-1 1 0,1-1 0,0 0 1,0 0-1,0 1 0,0-1 0,0 0 0,0 1 0,0-1 1,0 0-1,0 0 0,0 1 0,0-1 0,0 0 0,0 1 1,1-1-1,-1 0 0,0 0 0,0 1 0,0-1 0,0 0 1,0 0-1,0 1 0,1-1 0,-1 0 0,0 0 0,0 0 1,0 1-1,1-1 0,-1 0 0,0 0 0,0 0 0,1 0 1,-1 1-1,0-1 0,0 0 0,1 0 0,-1 0 0,0 0 1,0 0-1,1 0 0,-1 0 0,0 0 0,1 0 0,-1 0 1,0 0-1,0 0 0,1 0 0,-1 0 0,0 0 0,1 0 1,-1 0-1,0 0 0,16-16 20,7-26-24,25-60 1,-32 63 1,3 0 0,31-50 0,-45 82 2,1-1-1,0 1 1,13-13 0,-16 18 1,-1 0 0,1 0 0,-1 0 0,1 0 0,0 1 0,0-1 0,0 1-1,0 0 1,0 0 0,0 0 0,0 0 0,0 0 0,0 1 0,5-1 0,-7 1-1,-1 1 0,1-1 1,0 1-1,-1-1 0,1 1 0,0-1 0,-1 1 0,1 0 0,-1-1 0,1 1 0,0 0 0,-1 0 1,0-1-1,1 1 0,-1 0 0,1 0 0,-1-1 0,0 1 0,0 0 0,1 0 0,-1 0 0,0 0 1,0 0-1,0-1 0,0 1 0,0 0 0,0 0 0,0 1 0,0 35 0,0-28 0,-2 76 0,5 117 0,-2-197 0,0 1 0,0-1 0,0 1 1,0-1-1,1 0 0,0 0 0,0 0 0,1 0 0,-1 0 1,1 0-1,0-1 0,0 1 0,1-1 0,-1 0 1,1 0-1,0 0 0,0-1 0,0 1 0,1-1 0,-1 0 1,1 0-1,0 0 0,9 3 0,-4-2 1,0-1 0,0 0 0,1-1 0,-1-1 0,0 1 0,1-1 0,-1-1 0,1 0 0,-1-1 0,1 0 0,18-4 0,-22 3-1,-1 0 0,1-1-1,-1 0 1,0 0 0,0-1 0,0 1 0,0-1 0,-1 0 0,0-1-1,1 1 1,-1-1 0,-1 0 0,1-1 0,-1 1 0,0-1-1,0 0 1,-1 0 0,1 0 0,2-9 0,1-3-6,0 0 0,-1-1 1,-2 0-1,0 0 0,3-35 1,-1-294-104,-7 217 114,1 98 71,-6-53 0,2 82 25,0 11-104,-2 24 1,2 0 0,1 1-1,1 0 1,4 36-1,-2-17 5,0 448 11,0-493-13,0 6 0,0 0 0,1 0 0,0 0 0,4 16 0,-4-25 0,0 0 0,0 0 0,0 0 0,1 0 0,-1 0 0,1 0 0,-1 0 0,1-1 0,0 1 0,0-1 0,1 1 0,-1-1 0,0 0 0,1 0 0,-1 0 0,1 0 0,0 0 0,0 0 0,0-1 0,4 3 0,1-2 1,0 1-1,-1-2 1,1 1 0,0-1-1,0 0 1,0 0 0,0-1 0,0 0-1,0-1 1,0 1 0,0-2-1,-1 1 1,1-1 0,0 0-1,-1-1 1,1 0 0,-1 0-1,0 0 1,0-1 0,0 0 0,0-1-1,7-6 1,-1-1-11,0-2 0,-2 1 0,1-2 0,-2 0 0,0 0 0,0 0 0,-2-1 0,0-1 0,-1 0 0,0 0 0,6-29 0,-4 3 15,-2-1 1,-2 1-1,-1-76 0,-8 233 12,1-53-7,5 70 1,0-120-10,-1 0 1,1-1 0,1 1 0,0-1 0,0 0 0,1 0-1,9 16 1,-11-22-1,0 0 0,0 0 0,1-1 0,0 1-1,0-1 1,0 1 0,0-1 0,0 0 0,1 0 0,-1 0-1,1-1 1,0 1 0,0-1 0,0 0 0,0 0-1,0 0 1,1 0 0,-1-1 0,0 0 0,8 1 0,-2-1 2,58 1 13,-65-2-15,1 0-1,-1 0 1,1-1-1,-1 0 1,1 1 0,-1-1-1,1-1 1,-1 1 0,0 0-1,0-1 1,0 0-1,0 1 1,0-1 0,0-1-1,5-3 1,-4-1-1,1 1 0,-2-1 0,1 0 0,-1 0 0,0 0 0,0 0 0,-1-1 0,0 1 0,0-1 0,-1 1 0,1-12 0,0-13 0,-4-45 0,1 60 0,0 5-2,0-1 1,-1 1-1,-1-1 1,0 1-1,-1 0 1,0 0-1,-1 0 1,0 1-1,0 0 1,-2 0-1,1 0 1,-1 0-1,-1 1 1,0 0-1,-1 1 1,1 0-1,-2 0 1,1 1-1,-1 0 1,0 1-1,-1 0 1,0 1-1,0 0 1,0 0-1,-1 1 1,0 1-1,0 0 1,0 1-1,0 0 1,-1 0-1,-23 0 1,24 2 1,3 0 0,0 1 0,-1 0 0,-14 2 0,22-2 0,0 0 0,0 1 0,0-1 0,0 1 0,1-1 0,-1 1 0,0 0 0,1 0 0,-1-1 0,0 1 0,1 1 0,-1-1 0,1 0 0,0 0 0,-1 0 0,1 1 0,0-1 0,0 1 0,0-1 0,0 1 0,0 0 0,0-1 0,-1 3 0,0 4 0,1 0 0,-1 0 1,1 1-1,1-1 0,0 0 0,0 1 1,0-1-1,1 0 0,1 0 0,-1 1 0,6 14 1,-3-17 1,-1-1 0,1 0 0,1 0 0,-1 0 0,1 0 0,-1 0 0,1-1 0,1 0 0,5 4 1,1-1 3,0 0 0,1 0 0,19 6 0,-9-7-2,0-1 0,0-1 0,0-2 0,1 0 0,-1-1 0,0-1 0,31-5 0,-52 5-4,-1 0 0,0 0-1,0 0 1,1-1 0,-1 1 0,0 0 0,0-1 0,1 1-1,-1-1 1,0 1 0,0-1 0,0 0 0,0 0 0,0 1-1,0-1 1,0 0 0,0 0 0,0 0 0,0 0-1,0 0 1,0 0 0,-1 0 0,1 0 0,0-1 0,0 0-1,0-3-49,0 1 1,0-1-1,-1 1 0,1-1 0,-1-9 0,0-17-879</inkml:trace>
</inkml:ink>
</file>

<file path=ppt/ink/ink16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1"/>
    </inkml:context>
    <inkml:brush xml:id="br0">
      <inkml:brushProperty name="width" value="0.05" units="cm"/>
      <inkml:brushProperty name="height" value="0.05" units="cm"/>
      <inkml:brushProperty name="color" value="#FFFFFF"/>
    </inkml:brush>
  </inkml:definitions>
  <inkml:trace contextRef="#ctx0" brushRef="#br0">0 33 31630,'39'0'401,"7"0"-17,7 0-240,-1-8-96,-9 8-16,-7-3-32,-10 0 0,-7 0 0,-15 0-192,-4-9-1137</inkml:trace>
</inkml:ink>
</file>

<file path=ppt/ink/ink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52"/>
    </inkml:context>
    <inkml:brush xml:id="br0">
      <inkml:brushProperty name="width" value="0.05" units="cm"/>
      <inkml:brushProperty name="height" value="0.05" units="cm"/>
      <inkml:brushProperty name="color" value="#FFFFFF"/>
    </inkml:brush>
  </inkml:definitions>
  <inkml:trace contextRef="#ctx0" brushRef="#br0">419 324 29582,'2'-6'414,"1"-1"1,-1 1 0,1 0 0,0-1-1,1 1 1,-1 1 0,6-8 0,-5 9-425,-1 0-1,0-1 1,0 1 0,0-1 0,-1 0 0,0 0-1,0 0 1,0 0 0,0 0 0,-1 0-1,0-1 1,1-9 0,-2 14 10,-1 0 0,0 0 0,0 1 0,0-1 0,0 1 0,0-1 0,0 1 0,0-1 0,0 1 0,0-1 0,0 1 0,0 0 0,0 0 0,0 0 0,0-1 0,0 1 0,0 0 0,-1 0 0,0 1 0,-34-3 0,29 2 0,-30-1 0,0 0 0,0 3 0,-64 10 0,90-9 0,0 0 0,-1 0 0,1 1 0,0 0 0,1 1 0,-1 0 0,1 1 0,0 0 0,0 1 0,1 0 0,0 1 0,0-1 0,1 2 0,0-1 0,0 1 0,-7 12 0,11-14 0,0 0 0,0 0 0,1 1 0,0-1 0,1 1 0,0 0 0,-2 14 0,3-18 0,0-1 0,1 1 0,0-1 0,0 1 0,0 0 0,0-1 0,1 1 0,-1 0 0,1-1 0,0 1 0,0-1 0,0 1 0,0-1 0,1 1 0,0-1 0,-1 0 0,1 0 0,0 0 0,1 0 0,1 3 0,4 0 0,0-1 0,1 0 0,-1 0 0,1 0 0,0-1 0,0-1 0,0 1 0,0-1 0,1-1 0,-1 0 0,13 1 0,18 1 0,54-1 0,-83-3 0,34 1 0,-16 0 0,34-2 0,-57 1 0,1-1 0,0 0 0,-1-1 0,1 1 0,-1-1 0,1-1 0,-1 1 0,0-1 0,0 0 0,8-5 0,-14 8 0,0 0 0,0 0 0,0 0 0,0 0 0,0 0 0,0 0 0,0 0 0,0 0 0,-1 0 0,1-1 0,0 1 0,0 0 0,0 0 0,0 0 0,0 0 0,0 0 0,0 0 0,0 0 0,0 0 0,0 0 0,0 0 0,0 0 0,0 0 0,0 0 0,0 0 0,-1-1 0,1 1 0,0 0 0,0 0 0,0 0 0,0 0 0,0 0 0,0 0 0,0 0 0,0 0 0,0 0 0,0 0 0,0-1 0,0 1 0,0 0 0,0 0 0,0 0 0,0 0 0,0 0 0,0 0 0,1 0 0,-1 0 0,0 0 0,0 0 0,0-1 0,0 1 0,0 0 0,0 0 0,0 0 0,0 0 0,0 0 0,0 0 0,0 0 0,0 0 0,0 0 0,0 0 0,1 0 0,-1 0 0,0 0 0,-10-1 0,7 1 0,-11 1 0,-1 1 0,0 0 0,1 1 0,0 1 0,-1 0 0,1 1 0,1 0 0,-1 1 0,1 0 0,0 2 0,-17 11 0,-3 5 0,0 2 0,-52 55 0,79-76 0,0 1 0,1 0 0,0 0 0,0 0 0,1 0 0,0 1 0,0 0 0,0-1 0,1 2 0,0-1 0,0 0 0,1 0 0,0 1 0,0 0 0,1-1 0,-1 1 0,2 0 0,0 14 0,0-21 0,0 1 0,1 0 0,-1 0 0,1 0 0,0 0 0,0-1 0,-1 1 0,1 0 0,0-1 0,0 1 0,1-1 0,-1 1 0,0-1 0,0 0 0,1 1 0,-1-1 0,1 0 0,-1 0 0,1 0 0,0 0 0,-1 0 0,1 0 0,0 0 0,0-1 0,-1 1 0,1-1 0,3 1 0,6 2 0,1-1 0,-1-1 0,16 1 0,-23-2 0,53 3 0,0-2 0,91-11 0,-127 6 0,1 0 0,-1-1 0,0-1 0,-1-1 0,0-1 0,0-1 0,0 0 0,-1-2 0,-1 0 0,20-16 0,-26 17 0,0 0 0,-1-1 0,0-1 0,-1 0 0,0 0 0,-1-1 0,-1 0 0,0-1 0,0 0 0,7-21 0,-7 11 0,-1 1 0,-1-1 0,-2 0 0,0 0 0,0-49 0,-7-90 0,0 142 0,0 0 0,-1 1 0,-1-1 0,-1 1 0,-15-34 0,16 42 0,0 2 0,0-1 0,0 1 0,-13-17 0,17 25 0,-1 0 0,0 0 0,1 0 0,-1 0 0,0 1 0,0-1 0,0 1 0,-1-1 0,1 1 0,0-1 0,-1 1 0,1 0 0,0 0 0,-1 0 0,1 1 0,-1-1 0,0 0 0,1 1 0,-1 0 0,1 0 0,-5 0 0,5 0 0,0 1 0,0 0 0,0-1 0,0 1 0,1 0 0,-1 0 0,0 0 0,1 1 0,-1-1 0,1 0 0,0 0 0,-1 1 0,1-1 0,0 1 0,0-1 0,-1 1 0,1 0 0,1-1 0,-1 1 0,0 0 0,0 0 0,1 0 0,-1 0 0,1 0 0,-1-1 0,1 5 0,-3 4 0,-9 29 0,2 0 0,2 1 0,-4 50 0,1 129 0,8-139 0,-6 323 0,5-196 0,0 45 0,1-224-112,3-30-192</inkml:trace>
</inkml:ink>
</file>

<file path=ppt/ink/ink1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4"/>
    </inkml:context>
    <inkml:brush xml:id="br0">
      <inkml:brushProperty name="width" value="0.05" units="cm"/>
      <inkml:brushProperty name="height" value="0.05" units="cm"/>
      <inkml:brushProperty name="color" value="#FFFF00"/>
    </inkml:brush>
  </inkml:definitions>
  <inkml:trace contextRef="#ctx0" brushRef="#br0">1 0 32143,'311'16'624,"-75"-14"-667,-235-2-111,-5 2-1452,-19 5-4723</inkml:trace>
</inkml:ink>
</file>

<file path=ppt/ink/ink17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2"/>
    </inkml:context>
    <inkml:brush xml:id="br0">
      <inkml:brushProperty name="width" value="0.05" units="cm"/>
      <inkml:brushProperty name="height" value="0.05" units="cm"/>
      <inkml:brushProperty name="color" value="#FFFFFF"/>
    </inkml:brush>
  </inkml:definitions>
  <inkml:trace contextRef="#ctx0" brushRef="#br0">278 36 32047,'-13'-4'53,"1"1"0,-1 1-1,0-1 1,1 2 0,-1 0 0,0 0 0,0 1 0,0 1 0,0 0 0,-14 4 0,21-4-53,-1 1 1,1 0-1,0 1 1,0 0-1,0 0 1,0 0-1,0 0 0,0 1 1,1 0-1,0 0 1,0 1-1,0 0 1,1-1-1,-1 2 1,1-1-1,0 0 1,0 1-1,1 0 1,0 0-1,0 0 0,-2 6 1,2-6-1,1 1 0,0-1 0,1 1 0,-1 0 0,1-1 0,0 1 0,1 0 0,0 0 0,0 0-1,0-1 1,1 1 0,2 9 0,-2-12 1,1 0 0,-1 0-1,1-1 1,-1 1 0,1 0-1,1-1 1,-1 0-1,0 1 1,1-1 0,-1 0-1,1 0 1,0 0 0,0-1-1,0 1 1,1-1-1,-1 0 1,0 0 0,1 0-1,0 0 1,-1 0 0,7 1-1,3 0 5,0 0 0,0-1-1,1-1 1,-1 0 0,25-2 0,-9 1 14,-25-1-18,1 1 0,-1-1 0,0 1 1,1-1-1,-1 0 0,0-1 0,0 1 0,0-1 0,0 0 0,0 0 0,0 0 0,-1 0 0,1-1 0,-1 1 0,1-1 0,-1 0 0,0 0 0,0 0 0,0-1 0,-1 1 0,1-1 0,-1 0 1,0 1-1,0-1 0,0 0 0,0 0 0,-1 0 0,0 0 0,0-1 0,1-4 0,0 1-1,0 0 0,-1 0 0,-1 0 0,1 1 1,-1-1-1,0 0 0,-1 0 0,0 0 0,0 0 0,-1 0 0,0 1 0,0-1 1,-1 0-1,0 1 0,0 0 0,-5-8 0,3 9 0,1 0 0,-2 1 0,1 0 0,0-1 0,-1 2 0,0-1 0,0 1 0,0 0 0,-1 0 0,0 0 0,1 1 0,-1 0 0,0 1 0,-1-1 0,1 1 0,0 1 0,-1-1 0,1 1 0,0 1 0,-1-1 0,-10 2 0,15-1-1,1 0-1,-1 0 1,1 0-1,0 0 1,-1 1-1,1-1 1,0 1-1,-1-1 1,1 1 0,0 0-1,0 0 1,-1 0-1,1 0 1,0 0-1,0 1 1,0-1-1,0 1 1,1-1 0,-1 1-1,-3 3 1,3-1-30,0 0-1,0 1 1,0-1 0,0 0 0,1 1 0,0 0 0,-1-1 0,2 1 0,-2 9-1,1 38-923</inkml:trace>
</inkml:ink>
</file>

<file path=ppt/ink/ink17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6"/>
    </inkml:context>
    <inkml:brush xml:id="br0">
      <inkml:brushProperty name="width" value="0.05" units="cm"/>
      <inkml:brushProperty name="height" value="0.05" units="cm"/>
      <inkml:brushProperty name="color" value="#FFFFFF"/>
    </inkml:brush>
  </inkml:definitions>
  <inkml:trace contextRef="#ctx0" brushRef="#br0">5 576 31903,'-1'2'31,"0"0"0,1 0 0,-1-1 0,1 1 0,-1 0 0,1 0 0,0 0 1,0 0-1,-1 0 0,2 0 0,-1 0 0,0 0 0,0 2 0,1 1 14,-2 4-28,2 0-1,-1 0 1,1 0 0,1 0-1,0 0 1,0 0 0,1 0 0,4 10-1,-6-16-13,1 0-1,0 0 0,0 0 0,0 0 1,0 0-1,1 0 0,-1 0 1,1-1-1,0 1 0,0-1 1,0 0-1,0 0 0,0 0 0,0 0 1,0 0-1,1-1 0,-1 0 1,0 1-1,1-1 0,0 0 0,-1-1 1,1 1-1,6 0 0,-2-1 10,1 1 0,-1-1 0,0 0 0,1-1 0,14-2 0,-21 2-10,1-1 0,0 1 0,0 0 0,0-1 1,-1 1-1,1-1 0,-1 0 0,1 0 0,-1 0 0,0 0 0,1 0 0,-1 0 1,0-1-1,-1 1 0,1-1 0,0 0 0,-1 1 0,3-7 0,9-27 1,-1 0-1,-2-1 0,-1 0 1,-3-1-1,4-53 0,16-83 3,-25 169-6,0 1 1,0 0-1,1-1 1,-1 1-1,1 0 0,0 0 1,0 0-1,1 0 0,-1 1 1,1-1-1,-1 1 1,7-6-1,-7 7 1,0 1-1,1-1 1,-1 1 0,0 0-1,1 0 1,-1 0 0,1 0-1,0 0 1,-1 1-1,1-1 1,-1 1 0,1 0-1,0-1 1,-1 1 0,1 0-1,0 1 1,0-1 0,-1 0-1,1 1 1,-1 0 0,1-1-1,4 3 1,-2 0 0,-1-1 0,1 1 0,-1 0 0,0 0 0,0 1 0,0-1 0,-1 1 0,1 0 0,-1 0 0,0 0 0,0 0 0,3 5 0,11 15 0,-1-3 0,10 11 0,-32-36 0,1 1 0,-1-1 0,0 1 0,0 1 0,0-1 0,0 1 0,-1 0 0,1 0 0,0 1 0,-1 0 0,0 0 0,-11 0 0,12 1 0,1-1 0,0 1 0,-1 1 0,1-1 0,-1 1 0,1 0 0,0 0 0,0 1 0,-1 0 0,1 0 0,0 0 0,1 0 0,-1 1 0,0 0 0,1 0 0,-1 0 0,-4 4 0,2 3 0,0-1 0,0 1 0,1 0 0,0 0 0,1 0 0,0 1 0,1 0 0,0 0 0,-4 22 0,4-13 0,2 0-1,0 0 0,1 1 1,4 39-1,-3-57 1,1 0 0,-1 1 0,1-1 0,0 0 0,1 0 0,-1 0 0,0 0 0,1-1 0,-1 1 1,1 0-1,0-1 0,0 1 0,0-1 0,0 1 0,1-1 0,-1 0 0,1 0 0,-1 0 0,1 0 0,0 0 0,-1-1 0,1 1 0,0-1 0,0 0 0,0 0 0,0 0 0,5 1 0,7 1 0,1-1 1,-1 0-1,1-1 1,18 0-1,-33-1 0,2 0 0,1-1 0,-1 1 0,0-1 0,0 1 0,0-1 0,0 0 0,-1 0 0,1 0 0,0 0 0,0-1 0,-1 1 0,1-1 0,0 0 0,-1 1 0,0-1 0,1 0 0,-1-1 0,0 1 0,0 0 0,0-1 0,-1 1 0,1-1 0,0 1 0,-1-1 0,0 0 0,1 0 0,-1 0 0,0 1 0,0-6 0,3-6 0,-1-1-1,-1 1 0,0-1 1,-1-25-1,-1-179 1,1 361 7,2-28 7,-21 201 0,8-244-14,-1 16 0,-34 121 0,43-200 0,0 1 0,-1-1 0,-1 0 0,1 0 0,-7 10 0,8-16 0,1 0 0,-1-1 0,1 1 0,-1 0 0,0 0 0,0-1 0,0 1 0,0-1 0,0 0 0,0 0 0,-1 1 0,1-1 0,0-1 0,0 1 0,-1 0 0,1 0 0,-1-1 0,1 0 0,-1 1 0,1-1 0,-4 0 0,5-1 0,0 1 0,0-1 0,0 1 0,0-1 0,0 1 0,0-1 0,0 0 0,0 0 0,0 0-1,0 1 1,0-1 0,0 0 0,1 0 0,-1 0 0,0 0 0,1-1 0,-1 1 0,1 0 0,-1 0 0,1 0 0,0 0 0,-1 0 0,1-1 0,0 1 0,0 0 0,0 0 0,0-1 0,0 1 0,0-2-1,-1-2 0,-4-39-2,1-1 0,2 0-1,7-73 1,-3 106 2,0 0 0,1-1 1,0 1-1,1 1 0,0-1 0,1 0 0,8-15 1,52-71-9,-43 67 8,28-39 1,94-147 0,-129 191 0,-2 0 0,-1-1 0,-1 0 0,-1-1 0,-2 0 0,9-51 0,-16 30 0,-1 48 0,0 1 0,0 0 0,0 0 0,0-1 0,0 1 0,0 0 0,0 0 0,0 0 0,0-1 0,0 1 0,0 0 0,0 0 0,-1 0 0,1-1 0,0 1 0,0 0 0,0 0 0,0 0 0,-1 0 0,1-1 0,0 1 0,0 0 0,0 0 0,-1 0 0,1 0 0,0 0 0,0 0 0,0 0 0,-1-1 0,1 1 0,0 0 0,0 0 0,-1 0 0,1 0 0,0 0 0,0 0 0,0 0 0,-1 0 0,1 0 0,0 0 0,0 0 0,-1 1 0,1-1 0,0 0 0,0 0 0,0 0 0,-1 0 0,1 0 0,0 0 0,0 0 0,0 1 0,-1-1 0,1 0 0,0 0 0,0 0 0,0 0 0,0 1 0,-1-1 0,1 0 0,0 1 0,-2 2 0,-1 1 0,1-1 0,0 1 0,0-1 0,1 1 0,-1 0 0,1 0 0,0 0 0,0 0 0,0 0 0,1 0 0,-1 1 0,1-1 0,0 0 0,0 0 0,1 5 0,-1 1 0,1-1 1,0 0-1,1 1 0,0-1 1,1 0-1,5 14 1,3-3 1,1-1 0,21 27 0,-18-27 0,23 39 1,-34-50-3,-1-1 0,0 1 0,0 0 1,0 0-1,-1 0 0,0 0 0,-1 0 1,0 0-1,1 12 0,-2-14 0,0 1 0,-1 0 0,1-1 0,-1 1 0,-1-1 0,1 1 0,-1-1 0,0 0 0,0 1 0,-1-1 0,-5 8 0,6-8 0,0-1 0,0 0 0,0 1 0,1 0 0,0-1 0,0 1 0,1 0 0,-1 0 0,1-1 0,1 8 0,-1-4 0,0-7 0,0-1 0,0 0 0,0 0 0,1 1 0,-1-1 0,0 0 0,1 0 0,-1 0-1,1 1 1,-1-1 0,1 0 0,0 0 0,-1 0 0,1 0 0,0 0 0,0 0 0,0 0 0,0 0 0,0 0 0,0-1 0,1 2 0,2 0-1,-1 0 1,1 0-1,0 0 1,0-1-1,0 0 1,7 2 0,7-1-3,-1 0 0,24-1 0,-38-1 3,23 0-2,-7 1 2,0-1 0,0-1-1,30-6 1,-42 5 0,0 0 0,0 0 0,-1-1 0,1 0 0,-1 0 0,0 0 0,0-1 0,0 0 0,0 0 0,-1-1 0,0 1 0,1-1 0,5-8 0,-2 1-1,-1 0-1,0-1 1,-1 0 0,0 0 0,-1-1-1,0 0 1,-2 0 0,1 0-1,-2-1 1,4-20 0,-2-15-19,-1-86-1,-4 102 15,0 28 5,0-1 1,0 1-1,0-1 1,-1 1-1,0 0 1,0-1 0,-3-7-1,3 12 2,0 1-1,0-1 1,-1 1-1,1-1 1,0 1-1,-1-1 1,1 1 0,-1 0-1,1 0 1,-1 0-1,1 0 1,-1 0-1,0 0 1,1 0-1,-1 1 1,0-1-1,0 1 1,0-1-1,0 1 1,1-1 0,-1 1-1,0 0 1,0 0-1,0 0 1,-4 1-1,2-1 0,0 0 0,1 1 1,-1 0-1,0 0 0,0 0 0,0 0 0,1 1 0,-1-1 0,0 1 0,1 0 0,0 0 1,-1 0-1,1 0 0,0 1 0,0-1 0,0 1 0,0 0 0,1 0 0,-1 0 0,1 0 0,0 1 1,0-1-1,0 0 0,0 1 0,0 0 0,1-1 0,-2 6 0,-2 9 0,0-1 0,1 2 0,1-1 0,-2 27 0,2-1 4,2 0 1,5 44-1,-3-82-4,0 1 1,0 0-1,1-1 0,0 1 0,0-1 0,1 0 0,-1 0 0,1 0 0,1 0 1,-1 0-1,1-1 0,0 1 0,0-1 0,10 9 0,-11-11 1,1 0 0,0 0 0,0-1 0,0 1 0,0-1-1,0 0 1,0 0 0,1 0 0,-1-1 0,1 1 0,-1-1 0,1 0 0,0-1 0,-1 1-1,1-1 1,0 0 0,-1 0 0,1 0 0,0-1 0,-1 1 0,10-4 0,-11 3-1,-1 0 1,1 0 0,0-1 0,-1 0-1,1 1 1,-1-1 0,0 0 0,1 0 0,-1 0-1,0-1 1,0 1 0,0 0 0,-1-1-1,1 1 1,-1-1 0,1 0 0,0-3 0,17-53-5,-19 59 4,7-41-28,-2 0 0,-1 0 1,-4-81-1,-2 51-47,-4 220 131,6-126-53,-1-3 1,1 0 0,1 0 1,1-1-1,6 28 0,-6-41-3,0 0-1,0-1 1,0 1 0,1-1-1,-1 0 1,1 0 0,1 0-1,-1 0 1,1 0 0,0 0-1,0-1 1,0 0-1,0 0 1,1 0 0,0-1-1,0 1 1,0-1 0,0 0-1,6 2 1,1 0 3,1-1 0,-1 0 0,1-1 0,0-1 0,0 0 0,-1-1 0,1 0 0,0-1 0,0 0 0,0-1 0,19-4 0,-28 3-4,0 0 0,0 0 0,0 0 0,0 0 0,0-1 0,0 0 0,-1 0 0,1 0-1,-1 0 1,0-1 0,0 1 0,0-1 0,0 0 0,-1 0 0,1 0 0,-1 0 0,0 0 0,0 0 0,-1-1 0,1 1 0,0-8 0,4-9-7,-2 0 0,0 0 0,0-26 0,-2-141-6,-2 157 55,1 155-21,-4 173 35,-25-89-53,17-147-3,2 0 0,0 64 0,9-99 0,0 1-2,0-23 12,0-10 14,3-103-45,5 0-1,5 1 1,52-209 0,-54 278-9,1 0 1,22-45-1,-28 72 24,-1 1 1,2-1-1,0 1 0,0 0 0,1 1 0,0 0 1,1 0-1,0 0 0,1 1 0,19-14 1,-25 21 8,-1 0 1,1 0 0,-1 0-1,1 0 1,-1 0 0,1 1 0,0 0-1,0 0 1,0 0 0,0 0 0,0 1-1,0-1 1,0 1 0,0 0-1,0 0 1,0 0 0,0 1 0,0 0-1,0-1 1,0 1 0,-1 1-1,1-1 1,0 1 0,0-1 0,-1 1-1,1 0 1,-1 0 0,0 0 0,1 1-1,-1-1 1,0 1 0,0 0-1,-1 0 1,1 0 0,-1 0 0,1 0-1,-1 1 1,0-1 0,0 1-1,0-1 1,-1 1 0,2 4 0,5 21-2,-1 0-1,-1 1 1,-1-1 0,-2 1 0,-1 0 0,-2 39 0,0-59-2,-1-1 0,1 0 0,-1 0 0,-1 1 0,0-1 0,0 0 0,0-1 0,-2 1 0,-4 11 0,4-13 0,0-1 0,0 0 0,-1 0 0,0 0 0,0-1 0,0 0 0,-1 0 0,1 0 0,-1-1 0,0 1 0,-13 5 0,5-3-10,0-1-1,0 0 1,-1-1-1,0-1 1,0 0-1,0-1 1,0-1 0,-1 0-1,1-1 1,-26-2-1,41 1-101,80-3-1280,-57 3 1336,-1-1 0,40-7-1,-36 3 252,1-2-1,-1-1 0,-1 0 0,0-2 0,0-1 0,28-18 0,-41 22-190,-2-1 1,1-1-1,-1 1 1,0-2 0,-1 1-1,0-1 1,-1-1 0,0 1-1,-1-1 1,0-1-1,0 1 1,-1-1 0,-1-1-1,7-21 1,-3 1-85,-2 0 0,-2-1 0,2-47 0,-6-106-116,-2 97 226,1 73-9,-1-33 230,1 47-228,-1 0 0,1 0 1,-1 0-1,1 0 0,-1 0 0,0 1 1,0-1-1,-1 0 0,1 0 0,-1 1 0,1-1 1,-3-3-1,3 6-21,1 0 0,0-1 0,0 1 0,0 0 0,-1-1 0,1 1 1,0 0-1,-1 0 0,1-1 0,0 1 0,0 0 0,-1 0 0,1-1 0,0 1 0,-1 0 1,1 0-1,0 0 0,-1 0 0,1 0 0,-1 0 0,1 0 0,0 0 0,-1 0 0,1 0 0,0 0 1,-1 0-1,1 0 0,-1 0 0,1 0 0,0 0 0,-1 0 0,1 0 0,0 0 0,-1 0 0,1 1 1,0-1-1,-1 0 0,1 0 0,0 0 0,-1 1 0,1-1 0,0 0 0,0 0 0,-1 1 1,1-1-1,0 0 0,0 1 0,-1-1 0,1 1 0,-7 21 8,0 67 59,6 115 1,2-105-52,-2-14 0,1 75-4,1-139-14,2 0 0,0 0 0,1 0 0,1-1 0,10 25 0,-5-31 4,-1-18 12,5-24-1,-14 26-18,57-161-30,-38 97-72,4 2 0,3 1 0,43-78-1,-64 132 80,10-11 12,-14 36 110,-10 313 43,7-289-123,0-19-6,2 0 0,0 0 0,1 0 1,4 23-1,-5-42-8,1 1-1,0-1 1,-1 1-1,1-1 1,0 0 0,0 1-1,1-1 1,-1 0 0,0 0-1,1 0 1,-1 0 0,1 0-1,0 0 1,0 0-1,-1-1 1,1 1 0,0-1-1,1 1 1,-1-1 0,0 0-1,3 2 1,2-1 2,-1-1 0,1 1 0,0-1 0,-1 0 0,1-1 0,11 1 0,-14-2-3,-1 0-1,1 1 1,-1-1 0,0-1 0,1 1-1,-1 0 1,0-1 0,0 1 0,1-1-1,-1 0 1,-1 0 0,1-1 0,0 1-1,0 0 1,-1-1 0,0 0 0,1 1-1,-1-1 1,0 0 0,0 0 0,-1 0-1,3-4 1,4-9-6,0-1-1,-2 0 0,6-20 1,15-82-124,-21 85-64,1 1-1,2 0 1,18-46 0,-27 77 196,1 1 0,0-1 0,0 0 0,-1 0 0,1 0 0,0 0 0,1 1 0,-1-1 1,0 0-1,0 1 0,1-1 0,-1 1 0,1-1 0,0 1 0,-1 0 0,1 0 0,0 0 0,-1 0 0,1 0 0,0 0 0,0 0 0,0 0 1,0 1-1,0-1 0,0 1 0,0 0 0,0-1 0,0 1 0,0 0 0,0 0 0,0 0 0,4 1 0,-4-1 4,-1 1-1,0-1 1,0 0 0,0 1-1,0-1 1,0 0-1,1 1 1,-1 0-1,0-1 1,0 1 0,0 0-1,-1-1 1,1 1-1,0 0 1,0 0-1,0 0 1,0 0 0,-1 0-1,1 0 1,0 0-1,-1 0 1,1 0-1,-1 0 1,1 2 0,10 34 91,-8-26-59,6 27 39,-2 0 1,-1 0 0,1 78 0,-7-107-61,-1-1 0,0 1 0,-1 0 0,0 0 0,-4 10 0,2-10-10,2 0-1,0 0 1,0 0 0,0 0 0,0 12-1,2-20-6,1 0 0,-1 0-1,0 0 1,0 0 0,1-1-1,-1 1 1,0 0-1,1 0 1,-1 0 0,1-1-1,-1 1 1,1 0 0,0 0-1,-1-1 1,1 1 0,0-1-1,-1 1 1,1-1 0,0 1-1,0-1 1,-1 1 0,1-1-1,0 1 1,0-1 0,0 0-1,0 0 1,-1 1-1,1-1 1,0 0 0,0 0-1,0 0 1,1 0 0,39 0 13,-28 0-15,-9 0 0,0 0 1,0 0-1,0 0 1,0-1-1,0 1 1,0-1-1,0 0 1,0 0-1,0-1 1,-1 1-1,1-1 1,0 0-1,6-4 1,-6 2-11,0 0 0,0-1 0,0 0 1,0 0-1,-1 0 0,0 0 0,0-1 1,4-9-1,0-5-109,-1 0 1,-1 0-1,0 0 1,-2-1-1,-1 1 1,0-1-1,-1 0 0,-4-30 1,2 19 173,2 0 1,5-40-1,-6 69-11,1 0 0,-1 0 0,1 0-1,0 0 1,-1 0 0,2 0-1,-1 0 1,0 0 0,0 1-1,1-1 1,-1 0 0,1 1-1,0-1 1,0 1 0,3-3-1,0-3 12,-5 7-52,0 1-1,0-1 1,1 1-1,-1-1 0,0 1 1,0 0-1,1-1 1,-1 1-1,0-1 0,1 1 1,-1 0-1,0-1 1,1 1-1,-1 0 1,0-1-1,1 1 0,-1 0 1,1 0-1,-1 0 1,1-1-1,-1 1 1,0 0-1,1 0 0,-1 0 1,1 0-1,-1 0 1,1 0-1,-1 0 1,1 0-1,-1 0 0,1 0 1,-1 0-1,1 0 1,-1 0-1,1 0 1,-1 0-1,1 0 0,0 1 1,70-16 14,-49 12-16,-17 2 2,-1 1 0,1-1-1,0 1 1,-1 0 0,1 0 0,7 1 0,-8 0-2,0 1 1,-1-1-1,1 1 0,-1 0 0,1 1 0,-1-1 1,0 0-1,0 1 0,0 0 0,0 0 0,0 0 0,-1 0 1,5 6-1,-7-6 3,0-3 71,-131 0-39,128 0-36,1 1 1,0-1-1,-1 0 0,1 1 1,0 0-1,-1-1 0,1 1 1,0 0-1,0 0 0,-1 0 1,1 0-1,0 1 0,0-1 0,0 1 1,1-1-1,-1 1 0,-2 1 1,0 2 0,0 0 0,1 0 0,-1 1 0,1-1 1,0 0-1,-3 10 0,1 0 3,0 0-1,1 1 1,1-1 0,-2 27 0,5 120 71,1-154-72,1 1 0,-1-1-1,2 0 1,-1 0 0,1 0-1,1 0 1,-1 0 0,1-1-1,1 1 1,-1-1 0,1 0-1,1 0 1,-1-1 0,1 0-1,0 0 1,0 0-1,1 0 1,0-1 0,0 0-1,13 6 1,-4-2 0,-1-2 0,1 0 0,0-1 0,0-1-1,0 0 1,1-1 0,0-1 0,-1 0 0,28 0 0,-42-3-2,1 0 1,0-1-1,0 1 1,0 0 0,-1-1-1,1 0 1,0 0-1,0 1 1,-1-2-1,1 1 1,-1 0 0,1 0-1,-1-1 1,1 1-1,-1-1 1,0 0 0,0 0-1,0 0 1,0 0-1,0 0 1,0 0-1,-1-1 1,1 1 0,1-4-1,2-5-1,-1 0 1,0 0-1,0 0 0,2-20 0,-4 23 1,13-71-25,25-104-74,-34 165 42,0 0 0,1 0 0,1 1 0,1 0 1,0 0-1,1 1 0,18-22 0,-23 33 44,0 0 0,0 1-1,0-1 1,1 1 0,0 1-1,0-1 1,0 1-1,13-5 1,-17 7 27,-1 0-1,1 0 1,0 0 0,0 1-1,0-1 1,0 1 0,0 0-1,0-1 1,1 1 0,-1 0-1,0 0 1,0 0 0,0 0-1,0 1 1,0-1 0,0 1-1,0-1 1,0 1 0,0 0-1,0-1 1,0 1 0,0 0-1,-1 0 1,1 1 0,0-1-1,-1 0 1,1 0 0,-1 1-1,1-1 1,-1 1 0,1-1-1,-1 1 1,2 3 0,1 5 5,0 1 0,0 0 0,-2 0 0,1 0 1,-1 0-1,1 17 0,-1 76 28,-2-78-36,0 2-4,0-1 0,-2 0 1,-1 1-1,-9 37 0,9-57-5,1 0-1,-1 0 0,-1 0 0,1 0 1,-1 0-1,-1-1 0,1 0 1,-1 0-1,-1 0 0,1-1 1,-1 1-1,0-1 0,0-1 0,-1 1 1,0-1-1,0 0 0,0-1 1,-11 6-1,3-5 1,1 0-1,-1-1 1,-1-1 0,1 0 0,0-1-1,-1-1 1,1 0 0,-20-2 0,22 1-2,10 0 0,0 0 0,0 0 0,0-1 0,0 1 0,0-1 0,0 1-1,0-1 1,0 0 0,0 0 0,0 0 0,1-1 0,-1 1 0,0-1 0,1 0 0,-1 1 0,1-1 0,-4-4 0,3 3 0,0-1 0,1 0 0,-1 0 1,1 0-1,0 0 0,0 0 1,0 0-1,1-1 0,0 1 0,-2-8 1,1-8-7,0-1 0,1 1 0,2-1 1,2-25-1,-2 37-2,1-2-11,-1 0 0,2 1 0,-1-1 0,1 1 0,5-11 0,-6 17 12,0 0 0,-1 0-1,1 0 1,1 1 0,-1-1 0,1 0 0,-1 1-1,1 0 1,0 0 0,0-1 0,0 2 0,1-1-1,-1 0 1,1 1 0,4-3 0,-6 4 12,0 0 1,0 1 0,0-1-1,1 1 1,-1-1 0,0 1-1,0 0 1,1 0 0,-1 0-1,0 0 1,0 0-1,1 0 1,-1 1 0,0-1-1,0 1 1,0 0 0,1-1-1,-1 1 1,0 0-1,0 0 1,0 1 0,0-1-1,-1 0 1,3 2 0,2 3 6,1 0 0,-2 1 0,1 0 1,8 13-1,-8-12-3,25 39 15,51 67 17,-70-100-37,0 0-1,1-1 0,0 0 1,1-2-1,24 17 0,-30-24-3,0-1 0,0 1 0,1-1 0,-1-1 0,1 0 0,-1 0 0,1 0 0,0-1 0,-1 0 0,1-1 0,14-1 0,-17 1 0,-3 0 0,0 0 0,0-1 0,0 1 0,0 0 0,0-1 0,0 0 0,0 0 0,-1 0 0,1 0 0,0 0 0,0-1-1,-1 1 1,1-1 0,-1 0 0,1 1 0,-1-1 0,4-4 0,-1 0-21,0-1 0,-1 1 0,0-1-1,0 0 1,5-13 0,12-37-427</inkml:trace>
</inkml:ink>
</file>

<file path=ppt/ink/ink17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6"/>
    </inkml:context>
    <inkml:brush xml:id="br0">
      <inkml:brushProperty name="width" value="0.05" units="cm"/>
      <inkml:brushProperty name="height" value="0.05" units="cm"/>
      <inkml:brushProperty name="color" value="#FFFFFF"/>
    </inkml:brush>
  </inkml:definitions>
  <inkml:trace contextRef="#ctx0" brushRef="#br0">134 2 32191,'-23'-1'150,"14"0"-111,0 1 0,0 0 0,0 1-1,1 0 1,-15 3 0,21-4-37,0 1 1,-1 0-1,1 0 0,0 0 1,0 0-1,0 1 1,0-1-1,0 1 0,0-1 1,0 1-1,1 0 1,-1-1-1,1 1 0,-1 0 1,1 0-1,-1 0 1,1 0-1,0 0 0,0 1 1,0-1-1,0 0 1,1 0-1,-1 1 0,1-1 1,-1 3-1,-1 7 3,0-1 1,2 0-1,-1 1 0,1 0 0,2 14 0,-1-21-2,0 1 0,0-1 0,1 0-1,-1 1 1,1-1 0,0 0-1,1 0 1,-1 0 0,1-1 0,0 1-1,0-1 1,7 9 0,-2-6-1,0-1 1,0 1-1,0-2 1,1 1-1,0-1 0,0 0 1,0-1-1,1 0 1,-1-1-1,17 5 0,-3-4 8,0-1-1,1 0 1,33-2-1,-55 0-9,-1-1 0,1-1 0,-1 1 0,1 0 0,-1 0 0,1-1 0,-1 1 0,1-1 0,-1 1 0,1-1 0,-1 1 0,1-1 0,-1 0 0,0 0 0,1 0 0,-1 0 0,0 0 0,0 0 0,0 0 0,0 0 0,0 0 0,0-1 0,0 1 0,0 0 0,0-1 0,0 1 0,-1 0 0,1-1 0,-1 1 0,1-1 0,-1-1 0,2-6 0,-1 0 0,0 0 0,0 1 0,-2-16 0,1 8 0,0 5 0,0 1 0,-1 0 0,-1-1 0,1 1 0,-2 0 0,1 0 0,-1 0 0,-6-12 0,7 19 0,1-1 0,-1 1 0,0-1 0,-1 1 0,1 0 0,0 0 0,-1 0 0,0 0 0,0 1 0,0-1 0,0 1 0,0 0 0,0 0 0,0 0 0,-1 0 0,1 0 0,-1 1 0,0-1 0,1 1 0,-1 0 0,0 0 0,0 0 0,0 1 0,0-1 0,-4 1 0,2 0-2,0-1 0,0 1 0,-1 0-1,1 1 1,0 0 0,0 0 0,0 0 0,0 0 0,0 1 0,0 0 0,0 0-1,1 1 1,-1 0 0,1 0 0,0 0 0,0 1 0,0-1 0,0 1-1,-7 7 1,-29 32-921,3 3-3361</inkml:trace>
</inkml:ink>
</file>

<file path=ppt/ink/ink17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9"/>
    </inkml:context>
    <inkml:brush xml:id="br0">
      <inkml:brushProperty name="width" value="0.05" units="cm"/>
      <inkml:brushProperty name="height" value="0.05" units="cm"/>
      <inkml:brushProperty name="color" value="#FFFFFF"/>
    </inkml:brush>
  </inkml:definitions>
  <inkml:trace contextRef="#ctx0" brushRef="#br0">33 433 32447,'0'0'267,"0"4"-249,2 186-2,-5 231 3,-28-140-19,33-303 0,-3-40 0,0 14 0,5-119-11,8 0 1,59-299-1,-69 458 11,0-4-1,1-1-1,0 1 1,1-1-1,0 1 1,10-17 0,-13 27 0,1-1 1,-1 1 0,1 0 0,0 0-1,0-1 1,0 1 0,0 1 0,0-1-1,0 0 1,1 0 0,-1 1 0,1-1-1,-1 1 1,1 0 0,-1 0 0,1 0-1,0 0 1,0 0 0,-1 1-1,1-1 1,0 1 0,0 0 0,0 0-1,0 0 1,0 0 0,-1 0 0,1 0-1,0 1 1,4 1 0,-1 0 0,0 0 0,0 1 0,-1-1 0,1 1 0,-1 0 0,0 1 0,1-1 0,-2 1 0,1 0 0,0 1 0,-1-1 0,0 1 0,0 0 0,0 0 0,5 8 0,5 11 0,-1 1 0,11 30 0,-15-35 0,-1 0 0,-1-1 0,-1 1 0,-1 0 0,0 0 0,-1 1 0,-2-1 0,0 1 0,-1 0 0,-3 33 0,2-51 0,0 0 0,-1 0 0,0 0 1,1-1-1,-1 1 0,0 0 0,0 0 0,-1-1 0,1 1 1,0-1-1,-1 1 0,0-1 0,1 1 0,-1-1 0,0 0 0,0 0 1,-3 2-1,0 0 0,0-1 1,0 0 0,-1 0 0,1-1-1,-1 1 1,1-1 0,-12 3-1,-6-1 2,0-1-1,0-1 0,-31-1 1,50-1-3,-2 0-13,4 0-1,-1-1 0,0 1 0,1 0 0,-1 0 0,0 0 0,1 1 0,-1-1 0,0 0 0,1 1 1,-4 1-1,7-1 2,-1-1 0,1 1-1,0-1 1,0 1 0,0-1 0,-1 1 0,1-1 0,0 1 0,0-1 0,0 0 0,0 0 0,0 1 0,0-1 0,0 0 0,0 0 0,0 0 0,0 0 0,1 0 0,3 0-22,78 8 62,97-4-1,-146-4-13,-29 0-7,0-1-1,1 1 0,-1-1 1,0 0-1,0 0 0,1 0 1,-1-1-1,0 0 0,0 0 1,-1 0-1,1-1 0,0 1 1,-1-1-1,8-6 0,-6 3-8,0 0-1,0-1 0,-1 0 0,1 0 0,-2 0 0,1 0 0,-1-1 0,5-10 0,2-13-47,-2-1 0,0 0-1,6-58 1,-11 69 27,0-11 9,7-39 15,-10 66 17,1-1-1,-1 1 0,1 0 1,0 0-1,0 0 1,1 1-1,-1-1 1,1 0-1,0 1 0,4-5 1,-5 8-9,0-1 0,0 1 1,0 0-1,0 0 1,0 0-1,1 0 0,-1 0 1,0 0-1,1 0 0,-1 1 1,0-1-1,1 1 0,4 0 1,35 1-3,-30 0-1,-6 0-5,-1 0 0,0 0 0,1 0 0,-1 1 0,0 0 0,0 0 0,0 1-1,0-1 1,-1 1 0,1 0 0,7 6 0,1 0-2,-11-7-14,-33-3 5,13 1 15,0 0 0,-34 5 0,46-4-1,0 0 0,0 1-1,0 0 1,1 0-1,-1 0 1,1 1-1,0 0 1,0 0 0,0 0-1,0 1 1,0 0-1,-7 7 1,3 0 2,1 0 1,1 0-1,0 0 0,0 1 0,1 0 1,1 1-1,0-1 0,0 1 1,2 0-1,-5 26 0,4-13 6,1-1 0,2 1 0,0 0-1,6 47 1,-4-68-10,0 1 1,0-1-1,1 0 1,-1 0-1,1 1 0,0-1 1,1 0-1,-1 0 1,1-1-1,0 1 0,0-1 1,0 1-1,1-1 1,0 0-1,-1 0 1,1-1-1,1 1 0,-1-1 1,1 0-1,8 5 1,-3-3 4,1-1 0,-1 0 1,1-1-1,0 0 0,1 0 1,-1-1-1,0-1 1,1 0-1,11 0 0,-19-1-5,0-1 0,0 1-1,0-1 1,0 1 0,0-1-1,0 0 1,0 0-1,0-1 1,0 1 0,0-1-1,-1 0 1,1 0 0,-1 0-1,1-1 1,-1 1 0,0-1-1,0 0 1,0 0 0,0 0-1,-1 0 1,1 0 0,-1 0-1,1-1 1,-1 1-1,0-1 1,-1 0 0,1 0-1,-1 1 1,1-1 0,-1 0-1,0-4 1,4-15-2,-2 0 0,-1 0 0,0 0 0,-3-33 0,0 24 1,0-27-20,-3 1-1,-12-65 1,15 110 22,0 9 4,1 15-11,-1 71 11,4 130 17,-3-202-23,2 0 0,-1 0 0,1 0 0,1-1-1,-1 1 1,2-1 0,-1 0 0,1 0 0,1 0 0,0 0 0,10 14 0,-11-18 1,1 0-1,0 0 1,0-1 0,1 1 0,-1-1 0,1 0-1,0-1 1,0 1 0,0-1 0,0 0 0,1-1-1,-1 1 1,1-2 0,0 1 0,-1 0 0,1-1-1,8 0 1,-4 0 0,0 0-1,0-1 1,1-1 0,20-3-1,-28 3 0,0 0 0,0 0 0,-1-1 0,1 1 0,0-1 0,-1 0 0,1 0 0,-1 0 0,0-1 0,1 1 0,-1-1 0,0 0 0,-1 0 0,1 0 0,0 0 0,3-7 0,3-7-1,0-1 0,-1 0 0,-2 0-1,1-1 1,-2 0 0,-1 0 0,4-29 0,2-142-18,-10 170 18,0 10 0,0-322-1,0 330 2,-4-35 2,4 36-1,0 0 1,0 0-1,0 0 1,0 0-1,-1 0 1,1 0-1,0 0 1,-1 0-1,1 1 0,0-1 1,-1 0-1,0 0 1,1 0-1,-1 0 1,1 1-1,-1-1 1,0 0-1,1 1 0,-1-1 1,0 0-1,0 1 1,0-1-1,1 1 1,-1-1-1,0 1 1,0-1-1,0 1 0,0 0 1,-1-1-1,2 1-1,-1 0 0,1 0 0,0 0 0,-1 0 0,1 1 0,0-1 0,0 0 0,-1 0 0,1 0 0,0 0 0,-1 0 0,1 0 0,0 1 0,0-1 0,0 0 0,-1 0 0,1 0 0,0 1 0,0-1 0,0 0 0,-1 0 0,1 0 0,0 1 0,0-1 0,0 0 0,0 1 0,0-1 0,0 0 0,-1 0 0,1 1 0,0-1 0,0 0 0,0 1 0,0-1 0,0 1 0,-4 21-2,1 1-1,0 0 1,2 0-1,2 36 0,-1-15 3,0 392 29,0-424-28,0 1-1,1 0 0,0-1 1,1 1-1,1 0 0,0-1 1,5 14-1,-6-22 0,0 0 0,0 0 0,0 0 0,1 0 0,0 0 0,0 0 0,0-1 0,0 0 0,0 1 0,1-1 0,-1 0 0,1-1 0,0 1 0,0-1 0,0 1 0,0-1 0,1 0 0,-1-1 0,0 1 0,1-1 0,-1 0 0,9 1 0,-1 0 1,0-1 1,0 0-1,-1 0 0,1-2 1,19-2-1,-25 2 0,-1 0-1,0-1 1,1 1-1,-1-1 1,0 0-1,0-1 1,0 0 0,0 1-1,0-1 1,-1-1-1,1 1 1,-1-1-1,7-7 1,2-6-2,-2 0 0,0 0 0,0-1 0,-2 0 1,0-1-1,-2 0 0,0-1 0,6-23 0,-2-7-2,-2-1 1,3-54-1,-7-156 3,-5 179 3,0 81-3,0 0 0,-1 1 0,1-1 1,0 0-1,0 1 0,-1-1 0,1 0 1,0 1-1,-1-1 0,1 1 1,0-1-1,-1 0 0,1 1 0,-1-1 1,1 1-1,-1 0 0,1-1 0,-1 1 1,1-1-1,-1 1 0,0 0 0,1-1 1,-1 1-1,0 0 0,1 0 0,-1-1 1,0 1-1,1 0 0,-1 0 1,0 0-1,1 0 0,-2 0 0,0 0 1,1 0-1,0 0 0,-1 0 0,1 0 1,-1 0-1,1 0 0,0 0 0,-1 1 1,1-1-1,0 1 0,-1-1 0,1 1 1,0-1-1,-1 1 0,1 0 0,0-1 1,-2 3-1,0 3-1,-1 0 0,1 1 0,0 0 0,1 0 0,0 0 0,0 0 0,0 0 0,1 0 0,0 0 0,0 13-1,0-9 1,-8 344 15,11-221-2,-3-124-11,2 1-1,0-1 0,0 0 0,1 0 1,0 0-1,0 0 0,1 0 0,1 0 0,0-1 1,0 1-1,7 10 0,-7-15 0,0 0 0,0 0 0,0 0 0,1 0 0,0-1 0,0 1 0,0-1 0,0-1 0,1 1 0,-1-1 0,1 0 0,0 0 0,0 0 0,0-1 0,0 0 0,0 0 0,1-1 0,11 2 0,-5-2 0,0 0 0,0 0 0,0-1 0,24-4 0,-32 3 0,0 0 0,0 0 0,1-1 0,-1 0 0,0 0 0,0-1 0,-1 1 0,1-1 0,0 0 0,-1 0 0,0 0 0,1-1 0,-1 0 0,3-4 0,3-5 0,0 0 0,-1-1 0,-1-1 0,0 1 0,-1-1 0,-1 0 0,0-1 0,-1 0 0,-1 1 0,4-26 0,-2-13-1,-1-98 0,-5 139 0,0 6 1,1 1-2,-1-1 1,0 0 0,-1 1 0,0-1 0,0 0-1,-3-12 1,3 18 1,0-1 0,0 0 0,0 1 0,-1-1-1,1 1 1,0-1 0,-1 1 0,1 0 0,-1 0 0,1 0 0,-1-1-1,1 1 1,-1 1 0,0-1 0,0 0 0,1 0 0,-1 1-1,0-1 1,0 1 0,0-1 0,0 1 0,0 0 0,0 0-1,1 0 1,-1 0 0,-4 0 0,3 0 0,1 0 0,-1 1 0,0-1 0,0 1 0,1-1 0,-1 1 0,0 0 0,1 0 0,-1 0 0,1 0 0,-1 0 0,1 1 0,-1-1 0,1 1 0,0 0 0,0-1 0,0 1 0,0 0 0,0 0 0,0 1 0,0-1 0,1 0 0,-1 1 0,1-1 0,0 0 0,-1 1 0,1 0 0,1-1 0,-1 1 0,-1 5 0,-1 8 0,1 0 0,0 1 0,1-1 0,2 21 0,-1-17 0,-1 11 0,2-1 0,2 0 0,0 0 0,10 36 0,-10-54 0,1-1 0,0 0 0,1-1 0,0 1 0,0-1 0,1 0 0,0 0 0,1-1 0,0 1 0,1-2 0,0 1 0,0-1 0,1 0 0,11 8 0,-13-12 1,-1-1 0,1 0 0,0 0 0,-1 0-1,1-1 1,1 0 0,-1 0 0,13 1 0,-16-3-1,1 1 1,-1-1-1,0 0 1,1 0-1,-1 0 1,1-1-1,-1 1 1,1-1-1,-1 0 1,0 0-1,1-1 1,-1 1-1,0-1 1,0 0-1,6-4 1,-4-1-2,-1 1 1,0-1-1,0 0 0,0 0 1,-1 0-1,0 0 0,-1-1 1,1 0-1,-1 1 0,-1-1 1,3-13-1,2-13-3,3-48 0,-5 20 1,11-83-13,-15 141 15,-1 1-1,1-1 1,0 0-1,0 1 0,0-1 1,1 0-1,-1 1 1,1-1-1,0 1 0,0 0 1,0 0-1,0 0 1,0 0-1,1 0 0,2-3 1,-1 4-1,0 0 0,0 0 1,0 1-1,0-1 0,0 1 0,0 0 1,0 0-1,1 0 0,-1 1 0,0-1 1,0 1-1,8 1 0,-8-2 1,1 1 0,0 1 0,-1-1 0,1 1 0,0-1 0,-1 1 0,1 1 1,-1-1-1,1 1 0,-1-1 0,0 1 0,0 1 0,4 2 0,-2-1 2,-1 1 1,-1 0-1,1 0 1,-1 0-1,0 1 1,0 0-1,0 0 1,4 9-1,-2-2 0,-1 1-1,0-1 1,0 1-1,-2 0 0,0 0 1,2 21-1,0 87 0,-5-116 0,-1 3 0,0 0 0,0 0 0,-1-1 0,-1 1 0,1 0 0,-1-1 0,-7 15 0,6-15 0,0 0 0,1 0 0,0 0 0,1 0 0,0 0 0,0 1 0,-1 14 0,3-20 0,0-1 0,0 1 0,0 0 0,0 0 0,1 0 0,-1 0 0,1 0 0,-1-1 0,1 1 0,0 0 0,1 0 0,0 2 0,0-4 0,-1 1 0,0-1 0,1 0 0,0 0-1,-1 1 1,1-1 0,0 0 0,0-1 0,-1 1 0,1 0-1,0 0 1,0-1 0,0 1 0,0-1 0,0 0 0,0 1-1,4-1 1,6 1-5,1 0 0,0 0 0,-1-2 0,1 1 0,20-5-1,-29 4 1,1 0-1,0-1 1,-1 0-1,1 0 1,-1 0-1,0-1 1,0 1-1,0-1 0,0 0 1,0 0-1,0-1 1,-1 1-1,0-1 1,1 0-1,-1 0 1,-1 0-1,4-6 1,3-6-36,-1-1 0,-1 0 0,-1 0 0,0-1 0,4-24 0,8-95-180,-14 92 241,17-74 0,-20 117 0,-1-1 0,1 1 0,-1 0 1,1-1-1,0 1 0,0 0 1,0 0-1,1 0 0,-1 0 0,0 0 1,1 0-1,-1 0 0,1 0 0,0 0 1,-1 0-1,5-2 0,-2 3-3,-1-1-1,1 1 1,-1 0-1,1 1 1,0-1-1,-1 1 1,1-1-1,0 1 1,5 0-1,-6 1-14,1 0 0,-1 0 0,0 0 0,0 0 0,1 0 0,-1 0 0,0 1 0,0-1 0,0 1 0,0 0 0,-1 0 0,1 0 0,0 1 0,-1-1 0,1 1 0,-1-1 0,0 1 0,0 0 0,0 0 0,0 0 0,2 5 0,3 6 3,-1-1 0,0 2 0,7 22 0,-5-5-2,-2-1 0,-1 2-1,-1-1 1,-2 0 0,-1 1-1,-5 54 1,2-77-3,-1 0 0,1 0 0,-2 0 0,0 0 0,0 0 0,-9 15 0,-5 10 0,17-29 3,2-17-1,1 0 1,0 1-1,1-1 1,0 1-1,0 0 1,1 0-1,0 0 1,1 0-1,6-9 1,8-20 1,75-153-17,-70 149 8,2 1-1,40-49 1,-65 90 4,30-33-2,-29 32 3,0 1 0,0-1 0,0 0 0,0 1 1,0 0-1,1 0 0,-1-1 0,0 1 0,1 0 0,-1 1 0,1-1 0,-1 0 0,1 1 0,2-1 0,-4 1 0,-1 0 0,1 0 0,-1 1 0,0-1 0,1 0 0,-1 0 0,1 0 0,-1 0 0,1 1 0,-1-1 0,0 0 0,1 0 0,-1 1 0,0-1 0,1 0 0,-1 1 0,0-1 0,1 0 0,-1 1 0,0-1 0,0 1 0,0-1 0,1 0 0,-1 1 0,0-1 0,0 1 0,0-1 0,0 0 0,0 1 0,1-1 0,-1 1 0,0-1 0,0 1 0,0-1 0,0 1 0,-1-1 0,1 1 0,0-1 0,0 0 0,0 1 0,0-1 0,0 1 0,-1 0 0,1 6 0,-16 402 48,14-353-48,2-40 0,-1 1 0,0-1 0,-1 1 0,-6 20 0,8-37-7,0 1-1,0-1 1,0 0-1,0 0 1,0 1-1,0-1 1,0 0 0,0 1-1,0-1 1,0 0-1,0 1 1,-1-1 0,1 0-1,0 0 1,0 1-1,0-1 1,-1 0-1,1 0 1,0 1 0,0-1-1,-1 0 1,1 0-1,0 0 1,0 0 0,-1 1-1,1-1 1,0 0-1,-1 0 1,1 0-1,0 0 1,-1 0 0,-2 0-732</inkml:trace>
</inkml:ink>
</file>

<file path=ppt/ink/ink17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00"/>
    </inkml:context>
    <inkml:brush xml:id="br0">
      <inkml:brushProperty name="width" value="0.05" units="cm"/>
      <inkml:brushProperty name="height" value="0.05" units="cm"/>
      <inkml:brushProperty name="color" value="#FFFFFF"/>
    </inkml:brush>
  </inkml:definitions>
  <inkml:trace contextRef="#ctx0" brushRef="#br0">0 1 30558,'4'0'1040,"80"0"-497,108 13 0,1 7-523,-63-8-21,182-1-46,-261-11-45,-48 0-84,-5 0-336,-6 0-662</inkml:trace>
</inkml:ink>
</file>

<file path=ppt/ink/ink17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00"/>
    </inkml:context>
    <inkml:brush xml:id="br0">
      <inkml:brushProperty name="width" value="0.05" units="cm"/>
      <inkml:brushProperty name="height" value="0.05" units="cm"/>
      <inkml:brushProperty name="color" value="#FFFFFF"/>
    </inkml:brush>
  </inkml:definitions>
  <inkml:trace contextRef="#ctx0" brushRef="#br0">38 11 32559,'0'-1'11,"-1"0"-1,0 0 1,0 0 0,0 0-1,0 1 1,0-1 0,0 0 0,0 1-1,0-1 1,-1 1 0,1-1 0,0 1-1,0-1 1,0 1 0,-1 0-1,1 0 1,0 0 0,0-1 0,-1 1-1,1 0 1,0 1 0,-2-1-1,-7 2-74,14 0-139,3-2-817</inkml:trace>
</inkml:ink>
</file>

<file path=ppt/ink/ink17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07"/>
    </inkml:context>
    <inkml:brush xml:id="br0">
      <inkml:brushProperty name="width" value="0.05" units="cm"/>
      <inkml:brushProperty name="height" value="0.05" units="cm"/>
      <inkml:brushProperty name="color" value="#FFFF00"/>
    </inkml:brush>
  </inkml:definitions>
  <inkml:trace contextRef="#ctx0" brushRef="#br0">20 52 30526,'-20'-1'1398,"20"1"-1382,0 0 0,0 0 0,0 0 0,0 0 0,1 0 1,-1 0-1,0 0 0,0 0 0,0 0 0,0 0 0,0 0 1,0-1-1,0 1 0,0 0 0,0 0 0,0 0 1,0 0-1,0 0 0,0 0 0,0 0 0,0 0 0,0 0 1,0 0-1,0 0 0,0 0 0,0 0 0,0 0 0,0 0 1,0 0-1,0-1 0,0 1 0,0 0 0,0 0 0,0 0 1,0 0-1,0 0 0,0 0 0,0 0 0,0 0 0,38-3 98,801 12-95,-774-9-19,0 2 0,65 12 0,-66-6 0,128-2 0,-74-4 0,467 0 0,-302-4 0,-129 3 1,500-22 14,-496 9-15,49-6 0,-63 4 0,238 9 0,-218 6 0,92 2 0,320-9 0,597-10 0,-812 18 0,-231 3 0,136 24 0,-199-20 0,128 7 0,242-12 0,-239-5 0,-45-8-11,-194 9-125,-17 0-341</inkml:trace>
</inkml:ink>
</file>

<file path=ppt/ink/ink17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10"/>
    </inkml:context>
    <inkml:brush xml:id="br0">
      <inkml:brushProperty name="width" value="0.05" units="cm"/>
      <inkml:brushProperty name="height" value="0.05" units="cm"/>
      <inkml:brushProperty name="color" value="#FFFF00"/>
    </inkml:brush>
  </inkml:definitions>
  <inkml:trace contextRef="#ctx0" brushRef="#br0">46 139 30446,'-45'0'1843,"44"0"-1461,3 0-369,660-6 6,-360 12-19,-119-4-3,285-9-10,-265 4 13,45-4 0,-67-1 0,-118 7 0,80-10 0,-91 3 0,208-28 0,-56 25 0,-44 3 0,224-6 0,-193 1-1,-1-1 5,2640 14 41,-2624 17-45,-76-4 0,278 30 0,61 3 0,-329-34 0,77 2 0,329-11 0,-241 9-13,-109-7 10,-6 6 3,-1-1 0,4-8 0,201-4 0,-315-5 0,32-1 0,16 2 0,-105 6 0,0-2 0,23-5 0,-21 2 0,0 2 0,29 0 0,-53 3 0,6-5-5,-12 2-649,-17-4-1648</inkml:trace>
</inkml:ink>
</file>

<file path=ppt/ink/ink17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3"/>
    </inkml:context>
    <inkml:brush xml:id="br0">
      <inkml:brushProperty name="width" value="0.05" units="cm"/>
      <inkml:brushProperty name="height" value="0.05" units="cm"/>
      <inkml:brushProperty name="color" value="#FF6600"/>
    </inkml:brush>
  </inkml:definitions>
  <inkml:trace contextRef="#ctx0" brushRef="#br0">7 27 32399,'1'-26'280,"1"35"-190,2 44-92,-3 69 2,-12 264 0,8-327 0,3-58 0,0-1 0,0 1 0,0-1 0,0 1 0,0 0 0,1-1 0,-1 1 0,0-1 0,1 1 0,-1-1 0,0 0 0,1 1 0,-1-1 0,0 1 0,1-1 0,-1 0 0,1 1 0,-1-1 0,1 0 0,-1 1 0,1-1 0,-1 0 0,1 0 0,-1 1 0,1-1 0,-1 0 0,1 0 0,-1 0 0,1 0 0,0 0 0,-1 0 0,1 0 0,-1 0 0,1 0 0,-1 0 0,1 0 0,0 0 0,-1 0 0,1 0 0,-1-1 0,1 1 0,0 0 0,-1 0 0,13-2 0,0 1 0,-1-2 0,1 0 0,-1 0 0,20-8 0,24-7 0,-22 10-14,-15 2-39,0 2 1,1 0-1,35-1 1,-71 5-524</inkml:trace>
</inkml:ink>
</file>

<file path=ppt/ink/ink17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3"/>
    </inkml:context>
    <inkml:brush xml:id="br0">
      <inkml:brushProperty name="width" value="0.05" units="cm"/>
      <inkml:brushProperty name="height" value="0.05" units="cm"/>
      <inkml:brushProperty name="color" value="#FF6600"/>
    </inkml:brush>
  </inkml:definitions>
  <inkml:trace contextRef="#ctx0" brushRef="#br0">286 89 31839,'0'-65'891,"-1"64"-891,1-1 1,-1 1 0,1 0 0,-1 0-1,1 0 1,-1 0 0,0-1 0,0 1-1,1 0 1,-1 0 0,0 0 0,0 0-1,0 1 1,0-1 0,0 0 0,0 0-1,0 1 1,0-1 0,-1 0 0,1 1-1,0-1 1,0 1 0,-1 0 0,1-1-1,0 1 1,0 0 0,-1 0 0,1-1-1,0 1 1,-3 1 0,-52-3 17,43 3-22,6-1 4,1 1 0,0 0 0,0 0 0,0 1 0,0 0 0,0 0 0,1 0 0,-1 1 0,1-1 0,-1 1 0,1 1 0,0-1 0,0 1 0,0 0 0,1 0 0,-1 0 0,1 1 0,0-1 0,0 1 0,1 0 0,-1 0 0,-4 12 0,-2 2 0,1 0 0,2 1 0,-1 0 0,2 0 0,-5 31 0,6-24 0,2 1 0,0-1 0,2 1 0,1 0 0,7 51 0,-6-73 0,1-1 0,0 1 0,0-1 0,1 1 0,-1-1 0,1 0 0,0 0 0,1-1 0,-1 1 0,1 0 0,0-1 0,0 0 0,0 0 0,1 0 0,-1-1 0,1 1 0,0-1 0,0 0 0,0-1 0,1 1 0,5 1 0,7 3 0,-1-2 0,1 0 0,1 0 0,-1-2 0,24 1 0,-41-4-2,11 2 9,0-1-1,0-1 1,0 0-1,19-4 1,-28 4-25,0-1 0,0 0 0,-1 0 0,1 0-1,0 0 1,0-1 0,-1 1 0,1-1 0,-1 1 0,1-1 0,-1 0 0,1 0 0,-1 0 0,0 0 0,0-1 0,0 1 0,-1-1 0,1 1 0,0-1 0,-1 1 0,0-1 0,2-4 0,-1-4-1359</inkml:trace>
</inkml:ink>
</file>

<file path=ppt/ink/ink1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5"/>
    </inkml:context>
    <inkml:brush xml:id="br0">
      <inkml:brushProperty name="width" value="0.05" units="cm"/>
      <inkml:brushProperty name="height" value="0.05" units="cm"/>
      <inkml:brushProperty name="color" value="#FFFF00"/>
    </inkml:brush>
  </inkml:definitions>
  <inkml:trace contextRef="#ctx0" brushRef="#br0">4 453 30990,'-3'2'1510,"8"4"-1231,13 3-363,26-1 97,1-2 1,0-2-1,0-2 1,58-5-1,-16 2-8,5 1-90,-91 0 64,0-1 1,0 1 0,0 0-1,0-1 1,-1 1-1,1-1 1,0 1 0,0-1-1,-1 1 1,1-1 0,0 0-1,-1 1 1,1-1 0,0 0-1,-1 1 1,1-1 0,-1 0-1,1 0 1,-1 0-1,0 1 1,1-1 0,-1 0-1,0 0 1,0 0 0,1 0-1,-1 0 1,0 0 0,0 1-1,0-1 1,0 0 0,0 0-1,0 0 1,0 0-1,-1-1 1,1-1-39,0 0-1,0 0 1,0-1-1,-1 1 1,0 0-1,1 0 1,-1 0-1,0 0 1,-2-4-1,1 3 149,1-1-1,-1 0 0,1 0 1,1 1-1,-1-1 0,1 0 1,0 0-1,0 0 0,0 0 1,1-6-1,0-17 82,-2 19-150,-1 0 0,0 0 0,0 0 0,-1 0 0,-1 0-1,-7-15 1,-34-49-3,29 48-2,3 3-7,-1 0 0,-2 2 0,0-1 0,-1 2 0,-29-26 0,34 33 13,28 16-10,-7 0-11,0 1 0,-1 0 0,0 0 0,1 1 0,-2 0 0,14 14 0,44 51 0,-36-37 0,-1-2 0,-2 1 0,25 39 0,-43-60 0,-1 1 0,0 0 0,-1 1 0,0 0 0,-2 0 0,1 0 0,-2 0 0,1 1 0,1 23 0,-5-38 0,0 11 0,1-1 0,-2 0 0,1 1 0,-3 10 0,2-18 0,0 1 0,0-1 0,-1 1 0,1-1 0,-1 1 0,0-1 0,0 0 0,0 0 0,0 0 0,0 0 0,-1 0 0,0 0 0,1 0 0,-5 2 0,-12 8 0,0 0 0,-1-1 0,0-2 0,-42 17 0,-91 21 0,140-44 0,-5 1-16,-47 10-243,46-14-859</inkml:trace>
</inkml:ink>
</file>

<file path=ppt/ink/ink17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4"/>
    </inkml:context>
    <inkml:brush xml:id="br0">
      <inkml:brushProperty name="width" value="0.05" units="cm"/>
      <inkml:brushProperty name="height" value="0.05" units="cm"/>
      <inkml:brushProperty name="color" value="#FF6600"/>
    </inkml:brush>
  </inkml:definitions>
  <inkml:trace contextRef="#ctx0" brushRef="#br0">0 120 32095,'0'586'672,"0"-655"-675,5-214-41,-1 222 33,3 1 0,23-97 0,-28 149 14,0 1 0,1-1 1,0 1-1,6-13 0,-8 18-2,1 1-1,-1-1 1,0 0 0,0 1-1,1-1 1,-1 1 0,1-1 0,-1 1-1,1 0 1,0 0 0,-1-1-1,1 1 1,0 1 0,0-1-1,0 0 1,0 0 0,0 1-1,0-1 1,0 1 0,0-1 0,0 1-1,3 0 1,-1-1 0,0 1-1,1 0 1,-1 0 0,0 0-1,1 1 1,-1 0 0,0 0-1,1 0 1,-1 0 0,0 0-1,0 1 1,0 0 0,0 0-1,0 0 1,-1 0 0,1 1-1,-1-1 1,1 1 0,-1 0-1,0 0 1,0 0 0,0 0-1,4 7 1,17 20-1,-1 1 0,-2 1 0,34 67 0,-46-78 0,-1 1 1,-1 0 0,0 0-1,-2 1 1,-1 0 0,-1 0 0,1 41-1,-3-40 13,-1-6-8,0 0-1,-4 22 1,3-34-5,0-1 0,0 1 0,-1-1 0,0 1 0,0-1 0,-1 0 0,1 1 0,-1-1 0,0 0 0,-7 8 0,-1-2 1,0 0 0,-1 0 1,0-1-1,0-1 0,-1 0 0,0-1 0,-22 10 1,26-13-11,0-1 1,0-1-1,-1 0 1,1 0-1,-1-1 1,0 0-1,0-1 1,1 0-1,-1-1 1,0 0-1,0 0 1,0-1-1,-10-2 1,-3-7-283</inkml:trace>
</inkml:ink>
</file>

<file path=ppt/ink/ink17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4"/>
    </inkml:context>
    <inkml:brush xml:id="br0">
      <inkml:brushProperty name="width" value="0.05" units="cm"/>
      <inkml:brushProperty name="height" value="0.05" units="cm"/>
      <inkml:brushProperty name="color" value="#FF6600"/>
    </inkml:brush>
  </inkml:definitions>
  <inkml:trace contextRef="#ctx0" brushRef="#br0">390 1 32239,'-11'0'98,"-2"0"-31,0 0-1,0 1 0,-13 2 1,21-1-64,0-1 0,0 1 0,0 0 0,0 0 0,1 0 0,-1 1 0,1-1 0,-1 1 0,1 0 0,-6 7 0,-8 7 3,2 2 1,0 1-1,1 0 0,1 0 0,1 2 0,1 0 0,-13 31 0,-1 13 4,-22 91 1,32-92-8,3 2 0,2-1 1,-2 135-1,12-189-3,1 0 0,1 1 0,0-1 0,1 1 0,0-1 0,1 0 0,0 0 0,1 0 0,1-1 0,-1 1 0,2-1 0,0 0 0,0-1 0,1 1 0,0-1 0,1 0 0,0-1 0,15 14 0,1-3-41,0-1 1,2-2-1,0 0 0,1-2 1,0-1-1,1-1 0,0-1 1,2-2-1,-1-1 0,1-1 0,54 7 1,24-11-1425</inkml:trace>
</inkml:ink>
</file>

<file path=ppt/ink/ink17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5"/>
    </inkml:context>
    <inkml:brush xml:id="br0">
      <inkml:brushProperty name="width" value="0.05" units="cm"/>
      <inkml:brushProperty name="height" value="0.05" units="cm"/>
      <inkml:brushProperty name="color" value="#FF6600"/>
    </inkml:brush>
  </inkml:definitions>
  <inkml:trace contextRef="#ctx0" brushRef="#br0">1 43 30702,'0'-1'91,"1"-1"-1,-1 0 0,1 1 1,0-1-1,0 0 1,0 1-1,0-1 1,0 1-1,0-1 1,0 1-1,0 0 1,1-1-1,-1 1 1,0 0-1,1 0 1,-1 0-1,1 0 1,-1 0-1,1 0 0,0 1 1,-1-1-1,4 0 1,0-2-104,1 1-1,-1 1 1,1-1 0,-1 1-1,1 0 1,7-1 0,14 2 31,-17-1-15,-1 0 0,0 1-1,1 0 1,-1 1 0,1 0-1,-1 0 1,0 1 0,1 1-1,-1-1 1,0 1 0,14 8-1,-5 1 2,-1 1-1,-1 1 0,0 1 0,-1 0 0,0 1 1,-2 0-1,1 1 0,15 28 0,-6-3-3,-1 0-1,27 79 0,-36-82 1,-2 0 0,-2 1 0,7 60 0,-8 126 0,-9-212 0,0 0 0,-1 0 0,-1 0 0,0 0 0,-1-1 0,-1 1 0,0-1 0,-1 0 0,0-1 0,-1 1 0,0-1 0,-16 20 0,5-11 0,0 0 0,-1-2 0,-1 0 0,0-1 0,-40 25 0,56-39-58,-1-1 0,0 0 0,1 0 1,-1 0-1,-1-1 0,1 0 0,0 0 0,0 0 0,-1 0 0,1-1 0,-1 0 1,-9 0-1,5-1-2760</inkml:trace>
</inkml:ink>
</file>

<file path=ppt/ink/ink17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17"/>
    </inkml:context>
    <inkml:brush xml:id="br0">
      <inkml:brushProperty name="width" value="0.05" units="cm"/>
      <inkml:brushProperty name="height" value="0.05" units="cm"/>
      <inkml:brushProperty name="color" value="#FF6600"/>
    </inkml:brush>
  </inkml:definitions>
  <inkml:trace contextRef="#ctx0" brushRef="#br0">250 72 32255,'36'-70'461,"-36"69"-439,-4 6 2,-27 34-24,2 0 1,2 2 0,2 2 0,2 0-1,1 1 1,-19 56 0,20-32-1,4 1 0,2 1 0,3 0 0,3 1 0,0 93 0,9-136 0,0-10 0,0 0 0,1 0 0,4 23 0,-4-36 0,1 1 0,-1 0 0,1-1 0,1 1 0,-1-1 0,1 0 0,0 0 0,0 0 0,0 0 0,1 0 0,0-1 0,0 0 0,0 0 0,5 4 0,-2-3-13,1 0-1,0-1 1,0 1 0,0-2-1,0 1 1,1-1 0,-1-1-1,1 0 1,0 0 0,0 0-1,0-1 1,0-1 0,0 1-1,14-2 1,-20 1-164,-1 0-1,0 0 1,0 0 0,1 0-1,-1-1 1,0 1 0,0-1 0,0 1-1,0-1 1,3-1 0,16-20-8126</inkml:trace>
</inkml:ink>
</file>

<file path=ppt/ink/ink17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18"/>
    </inkml:context>
    <inkml:brush xml:id="br0">
      <inkml:brushProperty name="width" value="0.05" units="cm"/>
      <inkml:brushProperty name="height" value="0.05" units="cm"/>
      <inkml:brushProperty name="color" value="#FF6600"/>
    </inkml:brush>
  </inkml:definitions>
  <inkml:trace contextRef="#ctx0" brushRef="#br0">0 64 30558,'0'-12'1678,"0"16"-1229,0 26-498,7 682 81,-9-897-28,5-236-34,-2 404 32,0 1 1,1 0 0,1-1 0,5-15 0,-6 26-2,1-1 0,0 0 0,0 0 1,0 1-1,0 0 0,1 0 1,0 0-1,1 0 0,-1 0 0,1 1 1,6-5-1,-8 8-1,0 0 1,0 0-1,0 0 0,0 1 1,0 0-1,1-1 0,-1 1 1,0 0-1,1 1 0,-1-1 1,1 1-1,-1-1 1,1 1-1,0 0 0,-1 0 1,1 1-1,-1-1 0,1 1 1,-1 0-1,0-1 0,1 2 1,-1-1-1,0 0 0,1 1 1,-1-1-1,0 1 0,0 0 1,0 0-1,0 0 1,-1 0-1,1 1 0,-1-1 1,1 1-1,-1 0 0,0-1 1,0 1-1,3 5 0,0 2-1,0 0-1,-1-1 0,0 2 0,0-1 1,-1 0-1,0 1 0,1 14 1,-1 6 1,-2 38 0,-1-52 0,0-7 0,0-1 0,-1 1 1,-1-1-1,0 1 0,0-1 0,-1 0 0,0 0 1,0 0-1,-1 0 0,0 0 0,-1-1 0,0 0 0,0 0 1,-1 0-1,-9 10 0,9-12-10,1-1 1,-1 0-1,0 0 1,-1-1-1,1 1 0,-1-1 1,0-1-1,0 1 0,0-1 1,-1-1-1,1 1 1,-1-1-1,1 0 0,-1-1 1,0 0-1,0 0 0,1-1 1,-1 0-1,-10-1 1,8-4-437,9-10-472</inkml:trace>
</inkml:ink>
</file>

<file path=ppt/ink/ink17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0"/>
    </inkml:context>
    <inkml:brush xml:id="br0">
      <inkml:brushProperty name="width" value="0.05" units="cm"/>
      <inkml:brushProperty name="height" value="0.05" units="cm"/>
      <inkml:brushProperty name="color" value="#FF6600"/>
    </inkml:brush>
  </inkml:definitions>
  <inkml:trace contextRef="#ctx0" brushRef="#br0">0 779 30622,'4'2'58,"0"-1"0,1 0 1,-1 0-1,0 0 0,0 0 0,1 0 0,-1-1 1,0 0-1,0 0 0,1 0 0,7-1 1,2 0 77,14 1-85,-5 1 26,46-6 1,-61 4-56,0-1-1,-1 0 1,1 0-1,-1 0 1,0-1-1,1 0 1,-1-1-1,-1 0 1,13-8 0,-5 1 25,-1-1 1,0-1 0,-1 0 0,0-1 0,-1 0-1,0-1 1,15-28 0,-15 20-17,0-2 0,-2 1 0,0-2 0,8-41 0,-6-10 14,-4 1 0,-3-127 0,-4 147 11,0 49-43,-1-13 4,1 19-16,0 1-1,0 0 0,0 0 0,0-1 1,0 1-1,0 0 0,0 0 0,0-1 1,0 1-1,0 0 0,0 0 0,0 0 1,0-1-1,-1 1 0,1 0 0,0 0 1,0 0-1,0-1 0,0 1 1,-1 0-1,1 0 0,0 0 0,0 0 1,0-1-1,-1 1 0,1 0 0,0 0 1,0 0-1,0 0 0,-1 0 0,1 0 1,0 0-1,0 0 0,-1 0 0,1 0 1,0 0-1,0 0 0,-1 0 0,1 0 1,0 0-1,0 0 0,-1 0 0,1 0 1,0 0-1,0 0 0,0 0 0,-1 0 1,1 0-1,0 1 0,0-1 1,-1 0-1,1 0 0,0 0 0,0 0 1,0 0-1,0 1 0,-1-1 0,-9 17-10,0 16 12,2 0 1,1 0 0,1 1 0,-1 44 0,5 148-7,4-123-6,-3-80 5,2 1 1,1-1 0,0 0 0,2 0 0,10 34-1,-12-51 0,0 0 0,0 1-1,1-2 1,0 1 0,0 0 0,0 0-1,1-1 1,0 0 0,0 0-1,0 0 1,1 0 0,0 0 0,0-1-1,0 0 1,0 0 0,1-1-1,-1 1 1,1-1 0,0 0 0,0-1-1,0 1 1,0-1 0,0 0-1,9 1 1,-8-2-7,1 0-1,-1 0 1,1-1-1,-1 1 0,0-2 1,1 1-1,-1-1 1,14-3-1,-18 2 10,1 1-1,0-1 0,0 0 0,-1 0 1,1-1-1,-1 1 0,0-1 1,1 1-1,-1-1 0,-1 0 0,1 0 1,0 0-1,-1-1 0,1 1 1,-1-1-1,3-6 0,8-21-2,-1-2 0,-2 0 1,-1 0-1,-1 0 0,5-60 0,-9 52 12,3 1 0,1 0 0,22-62 0,-29 99-1,0-1 0,1 1-1,-1-1 1,1 1 0,0 0 0,0 0-1,0 0 1,0 0 0,1 0-1,-1 0 1,1 1 0,0-1-1,-1 1 1,6-3 0,-3 2-5,0 2-1,0-1 1,1 1 0,-1-1 0,0 2 0,1-1 0,-1 0 0,1 1 0,6 1 0,-5-2-15,1 1 1,-1 0 0,1 1-1,-1 0 1,1 0 0,-1 1-1,15 4 1,-26-6 9,1-1 0,0 1-1,0 0 1,0 0 0,-1 0-1,1 0 1,0 0 0,0 1 0,0-1-1,0 1 1,-1 0 0,1 0-1,0 0 1,1 0 0,-7 4-1,0 0 27,0 0-1,1 0 0,-1 1 0,-11 10 0,10-6-13,1 1 0,0 0 1,0 1-1,1 0 0,1 0 0,0 0 0,1 1 0,0 0 0,1 0 1,0 1-1,-5 24 0,3 1-37,2 0 0,2 1 0,1 40-1,2-76 12,0 1-1,0-1 1,1 1-1,0-1 0,-1 1 1,1-1-1,1 0 0,-1 1 1,1-1-1,-1 0 1,1 0-1,0 0 0,1 0 1,-1 0-1,1-1 1,-1 1-1,1-1 0,0 1 1,1-1-1,-1 0 0,0 0 1,1-1-1,0 1 1,0-1-1,-1 0 0,1 0 1,1 0-1,-1 0 1,0-1-1,0 1 0,1-1 1,-1 0-1,7 0 0,0 1-91,-1-1 0,0-1 0,1 0 0,-1 0-1,12-2 1,-18 1 29,0 0 0,-1 0-1,1 0 1,0-1 0,0 0-1,0 1 1,-1-1-1,1 0 1,-1 0 0,0-1-1,1 1 1,-1-1 0,0 0-1,-1 0 1,5-5 0,1-4 205,0-1 0,-2 1 1,0-2-1,0 1 1,-1 0-1,0-1 1,-2 0-1,1 0 0,-2-1 1,2-15-1,-1-23 168,-5-73 0,1 91-272,1 35-19,0-6 81,-1-1 1,1 1-1,-1-1 1,0 1-1,-2-8 1,2 13-65,1 0 0,-1 0 0,0-1 0,1 1 0,-1 0 0,0 0 0,1 0 0,-1 0 0,0 0 1,0 0-1,0 0 0,0 0 0,0 0 0,0 0 0,0 0 0,-1 1 0,1-1 0,0 0 0,0 1 0,-1-1 0,1 1 1,0 0-1,0-1 0,-1 1 0,1 0 0,0 0 0,-1 0 0,-2 0 0,3 0-17,0 0-1,0 1 0,0-1 1,0 1-1,0-1 0,0 1 1,0-1-1,1 1 0,-1 0 0,0-1 1,0 1-1,0 0 0,1 0 1,-1 0-1,0 0 0,1 0 1,-1-1-1,1 1 0,-1 0 1,1 0-1,-1 1 0,1-1 1,0 0-1,-1 0 0,1 0 1,0 0-1,0 0 0,0 0 1,0 0-1,0 1 0,-2 42-9,2-37 12,0 21-5,0 8 11,5 47 0,-3-70-6,1 0-1,0 0 1,0 0 0,2 0 0,0 0-1,0-1 1,7 12 0,-6-14-13,0 0 1,1-1-1,-1 0 1,2 0-1,14 15 1,-19-22-3,0 0 0,0 1 1,0-1-1,0 0 0,0-1 1,0 1-1,0 0 0,1-1 1,-1 0-1,1 0 0,-1 0 0,1 0 1,-1 0-1,1-1 0,0 1 1,-1-1-1,1 0 0,0 0 1,-1-1-1,1 1 0,0-1 0,6-2 1,-7 2 7,0-1 1,-1 0 0,1 0-1,-1 0 1,1-1 0,-1 1-1,0 0 1,0-1-1,0 0 1,0 1 0,0-1-1,0 0 1,-1 0 0,0 0-1,1 0 1,-1 0 0,0 0-1,0-4 1,1 1 4,8-27 29,-2-1 0,-1 0 0,3-60 1,-7 59 24,1-1 0,2 1 0,13-45 1,-19 78-53,1 1 1,-1-1-1,0 0 1,1 0-1,0 0 1,0 0 0,-1 1-1,1-1 1,0 0-1,0 1 1,0-1 0,1 1-1,-1-1 1,0 1-1,1-1 1,-1 1 0,0 0-1,1 0 1,0 0-1,-1 0 1,1 0 0,0 0-1,-1 0 1,1 0-1,0 1 1,0-1 0,0 1-1,0-1 1,-1 1-1,1 0 1,0 0 0,0 0-1,0 0 1,0 0-1,0 0 1,0 0-1,0 1 1,0-1 0,0 1-1,-1-1 1,1 1-1,0 0 1,0-1 0,2 3-1,3 1 6,0 0 0,0 1 0,-1 0 1,0 0-1,0 1 0,0 0 0,0 0 0,8 12 0,-2 1-13,-1 1 0,-1-1 1,0 2-1,-2-1 0,0 1 0,-1 1 1,-1-1-1,-2 1 0,0 0 0,-1 0 1,-1 0-1,-1 1 0,-2 28 0,0-44 2,0-1 0,-1 0 0,1 0 0,-1 0 0,0 0 0,0-1 0,-1 1 0,0 0 0,0-1 0,0 0 0,-1 0 0,0 0 0,1 0 0,-2 0 0,1-1 0,-1 0 0,1 0 0,-1 0-1,0 0 1,-1-1 0,1 0 0,0 0 0,-1 0 0,-11 3 0,0 0 9,0-1-1,-1 0 1,0-2-1,1 0 1,-1-1-1,0-1 1,-27-1-1,43 0-7,0 0 0,0 0 0,0-1 0,0 1 0,0-1 0,0 1 0,0-1 0,0 0 0,0 0 0,0 0 0,1 0 0,-1 0 0,0 0 0,1 0 0,-1 0 0,1-1 0,-1 1 0,1-1 0,0 1 0,-1-1-1,1 1 1,0-1 0,0 0 0,0 0 0,0 1 0,1-1 0,-1 0 0,0 0 0,1 0 0,-1 0 0,1 0 0,0 0 0,0 0 0,0 0 0,0 0 0,0 0 0,0-3 0,2 4-14,0 0 0,-1 0 1,1 1-1,0-1 0,-1 1 1,1-1-1,0 1 0,0 0 1,0 0-1,-1-1 0,1 1 1,0 1-1,0-1 0,0 0 1,1 1-1,1-1-13,290-1-49,-288 1 82,1-1 0,0 1 0,-1-2 0,1 1 0,-1-1 0,0 0 0,1 0 0,-1 0-1,0-1 1,0 0 0,0-1 0,-1 1 0,1-1 0,-1 0 0,0 0 0,0-1 0,0 1 0,-1-1 0,0 0-1,1-1 1,-2 1 0,7-12 0,-3 3 14,-1 0 0,-1 0 0,0 0 0,-1-1 0,-1 1 0,0-1 0,-1 0 0,-1 0 0,0-18 0,-1-208 262,0 241-279,0-1 0,0 1-1,1-1 1,-1 0 0,0 1 0,0-1-1,1 1 1,-1-1 0,0 1 0,0-1 0,1 1-1,-1 0 1,1-1 0,-1 1 0,0-1 0,1 1-1,-1 0 1,1-1 0,-1 1 0,1 0 0,-1-1-1,1 1 1,-1 0 0,1 0 0,0 0 0,-1-1-1,1 1 1,-1 0 0,1 0 0,-1 0-1,1 0 1,0 0 0,-1 0 0,1 0 0,-1 0-1,1 0 1,-1 1 0,1-1 0,0 0 0,-1 0-1,1 0 1,-1 1 0,1-1 0,2 1-2,1 0 1,-1 0 0,0 0 0,0 0-1,0 1 1,0-1 0,0 1-1,2 2 1,4 5 0,-1 0 0,0 0 0,-1 1 0,0 0-1,0 1 1,-1-1 0,0 1 0,-1 0 0,0 1 0,-1-1 0,5 23 0,-3-3-4,0 0 0,-2 0 1,0 49-1,-4-66 3,0 3-3,0 0 1,-5 25-1,4-36 1,0-1 1,-1 1-1,0-1 0,0 0 0,0 0 0,-1 0 1,1 0-1,-1 0 0,0 0 0,-1-1 0,-5 6 1,-1-4-37,6-12 2,4-21-10,0 18 47,1-36 1,1-1 1,11-58 0,-9 82 1,2 0 1,0 1-1,1-1 1,1 2-1,1-1 1,20-33-1,-26 50 6,0 0-1,0 0 1,1 0-1,-1 0 0,1 1 1,0 0-1,0-1 1,1 1-1,4-2 1,-8 4-8,1 0 0,-1 0 0,0 1 0,1-1 0,-1 0 0,1 1 0,-1 0 0,1-1 0,-1 1 0,1 0 0,-1 0 0,1 0 0,-1-1 0,1 2 0,-1-1 0,1 0 0,-1 0-1,1 0 1,-1 1 0,1-1 0,-1 1 0,1-1 0,-1 1 0,0 0 0,1-1 0,-1 1 0,0 0 0,1 0 0,-1 0 0,0 0 0,0 0 0,0 0 0,0 0 0,0 0 0,1 2 0,5 10 0,-1 0-1,0 1 1,0 0-1,-2-1 0,0 2 1,4 19-1,9 94 0,-17-122 0,4 122 3,-4-103 7,1-81-48,12-93 0,-10 126 26,2 1 1,1-1-1,0 1 0,2 1 1,1-1-1,21-39 1,-28 58 13,0-1 0,1 1 0,-1-1-1,0 1 1,1 0 0,0 0 0,0 0 0,0 0 0,0 0 0,0 1 0,0-1 0,1 1-1,-1 0 1,1 0 0,0 0 0,0 1 0,-1-1 0,1 1 0,0 0 0,0 0 0,0 0-1,1 1 1,6-1 0,-10 1-2,1 0 0,-1 1-1,1-1 1,-1 1 0,0-1-1,1 1 1,-1-1 0,1 1 0,-1 0-1,0 0 1,0-1 0,1 1-1,-1 0 1,0 0 0,0 0 0,0 1-1,0-1 1,0 0 0,0 0-1,0 0 1,-1 1 0,1-1-1,0 1 1,-1-1 0,1 0 0,0 3-1,10 44-3,-10-44 6,6 57 2,-3 1 0,-4 65 0,0-56 0,-1-67-4,2 1 1,-1-1 0,0 1 0,1-1 0,0 0-1,0 1 1,0-1 0,1 0 0,-1 1-1,1-1 1,0 0 0,0 0 0,0 0 0,1-1-1,0 1 1,-1-1 0,7 7 0,-4-7-1,-1 1 0,1-1 0,0-1-1,0 1 1,0 0 0,0-1 0,0 0 0,0-1 0,1 1 0,-1-1 0,1 0 0,-1 0 0,12 0 0,-17-1 0,17 1-1,0-1-1,24-3 1,-35 2-3,0 0 1,0-1-1,0 0 1,0 0-1,0-1 0,0 1 1,0-1-1,-1 0 0,10-8 1,-1-1-4,-1 0 1,0-1-1,-1 0 1,0-1-1,-1-1 1,-1 1-1,0-2 1,-1 0-1,-1 0 1,7-19-1,-6 11-20,-2 0 0,0-1 0,-1 1 0,-2-1 0,-1-1 0,1-39-1,-4 46 21,1 10 31,-1 1 1,0-1-1,-1 1 1,0 0 0,0-1-1,-3-10 1,3 17-18,0 0 1,0 0 0,-1-1 0,1 1-1,-1 0 1,1 0 0,-1 0-1,0 0 1,1 1 0,-1-1 0,0 0-1,0 1 1,0-1 0,0 1 0,-1 0-1,1 0 1,0 0 0,-1 0 0,1 0-1,0 0 1,-1 1 0,1-1-1,-1 1 1,-4-1 0,3 0-6,0 1 0,-1-1 0,1 1 0,0 0 0,-1 0-1,1 0 1,0 1 0,0-1 0,-1 1 0,1 0 0,0 1 0,0-1 0,0 1 0,0-1 0,0 1 0,-4 3 0,3 0-2,0-1 1,1 1 0,-1 0-1,1 0 1,1 0 0,-1 1-1,1-1 1,0 1 0,0 0-1,-3 8 1,-2 9-1,1 1 0,1 0 0,1 0 0,2 0 0,0 1 0,1-1 0,2 1 0,0 0 0,5 30 0,-4-50-4,0-1 1,1 1-1,-1-1 1,1 1-1,0-1 1,0 0-1,1 0 1,-1 0-1,1 0 1,0 0-1,0 0 1,0-1-1,0 1 1,1-1-1,0 0 1,-1 0-1,1 0 1,0-1-1,0 1 1,0-1-1,1 0 1,-1 0-1,1-1 1,-1 1-1,1-1 1,-1 0-1,1 0 1,0 0-1,0-1 1,-1 0-1,1 0 1,0 0-1,0 0 1,-1-1-1,1 0 1,0 0-1,7-2 1,-8 1-9,0 0 1,-1 0 0,0 0 0,1 0 0,-1-1-1,0 1 1,0-1 0,0 0 0,0 0 0,-1 0 0,1 0-1,-1 0 1,0-1 0,0 1 0,0-1 0,0 1 0,-1-1-1,1 0 1,0-5 0,3-5-11,-2-1 1,0 0 0,2-29-1,-4-150 513,-1 427-462,1-220-26,1 0-1,0 0 0,0 0 0,8 19 1,-9-27-12,1 0 1,-1 0-1,1-1 1,1 1 0,-1-1-1,1 1 1,0-1-1,-1 0 1,2 0 0,-1 0-1,0-1 1,1 1-1,0-1 1,8 6 0,7-4-307</inkml:trace>
</inkml:ink>
</file>

<file path=ppt/ink/ink17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1"/>
    </inkml:context>
    <inkml:brush xml:id="br0">
      <inkml:brushProperty name="width" value="0.05" units="cm"/>
      <inkml:brushProperty name="height" value="0.05" units="cm"/>
      <inkml:brushProperty name="color" value="#FF6600"/>
    </inkml:brush>
  </inkml:definitions>
  <inkml:trace contextRef="#ctx0" brushRef="#br0">1 0 32463,'0'0'128,"19"0"-64,4 9 0,0 12-48,-3 8-16,-4 6 32,-6 1-32,-7 5 0,-3-6-32,0-5 32,-6-7-128,-14-8-881</inkml:trace>
</inkml:ink>
</file>

<file path=ppt/ink/ink17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1"/>
    </inkml:context>
    <inkml:brush xml:id="br0">
      <inkml:brushProperty name="width" value="0.05" units="cm"/>
      <inkml:brushProperty name="height" value="0.05" units="cm"/>
      <inkml:brushProperty name="color" value="#FF6600"/>
    </inkml:brush>
  </inkml:definitions>
  <inkml:trace contextRef="#ctx0" brushRef="#br0">1 30 30814,'2'-5'761,"-2"3"-657,1-1 0,0 1 0,-1 0 0,1 0 0,0 0 0,1 1 0,-1-1 0,0 0 0,0 0 0,4-2 0,-5 21-88,3 665-16,-3-682 0,0 1 0,0-1 0,0 1 0,0-1 0,1 1 0,-1-1 0,0 0 0,0 1 0,0-1 0,0 1 0,0-1 0,1 1 0,-1-1 0,0 0 0,0 1 0,1-1 0,-1 1 0,0-1 0,0 0 0,1 1 0,-1-1 0,0 0 0,1 0 0,-1 1 0,1-1 0,-1 0 0,0 0 0,1 0 0,-1 1 0,1-1 0,-1 0 0,1 0 0,-1 0 0,0 0 0,1 0 0,-1 0 0,1 0 0,0 0 0,13-2 4,-13 2-3,71-31 26,-36 24-47,-1 2 0,1 1 0,52 2 0,-87 2-143</inkml:trace>
</inkml:ink>
</file>

<file path=ppt/ink/ink17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2"/>
    </inkml:context>
    <inkml:brush xml:id="br0">
      <inkml:brushProperty name="width" value="0.05" units="cm"/>
      <inkml:brushProperty name="height" value="0.05" units="cm"/>
      <inkml:brushProperty name="color" value="#FF6600"/>
    </inkml:brush>
  </inkml:definitions>
  <inkml:trace contextRef="#ctx0" brushRef="#br0">0 101 32271,'0'-13'276,"0"12"-155,0 13-70,8 360-35,-7-339-17,1 1 1,3-1-1,12 52 0,-13-77-13,-1-11 0,0-16-6,-3-548-84,0 564 108,0-1-1,0 0 1,0 0-1,0 0 1,1 1-1,-1-1 0,1 0 1,0 0-1,0 1 1,1-1-1,-1 1 1,1-1-1,3-5 1,-3 7-5,0 0 1,0 1-1,1-1 0,-1 1 1,0-1-1,1 1 1,-1 0-1,1 0 0,-1 0 1,1 0-1,0 0 1,-1 1-1,1-1 1,0 1-1,0 0 0,-1-1 1,1 1-1,3 1 1,2-1-10,-6-1-11,1 1 1,0 0-1,0 0 0,-1 0 1,1 1-1,0-1 1,0 1-1,-1-1 0,1 1 1,0 0-1,-1 0 1,4 2-1,14 19-592</inkml:trace>
</inkml:ink>
</file>

<file path=ppt/ink/ink17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2"/>
    </inkml:context>
    <inkml:brush xml:id="br0">
      <inkml:brushProperty name="width" value="0.05" units="cm"/>
      <inkml:brushProperty name="height" value="0.05" units="cm"/>
      <inkml:brushProperty name="color" value="#FF6600"/>
    </inkml:brush>
  </inkml:definitions>
  <inkml:trace contextRef="#ctx0" brushRef="#br0">239 0 21754,'-1'1'9794,"-10"7"-9648,0 0 1,0-1 0,-1-1-1,-21 10 1,-15 7-2,40-19-138,1 0 0,-1 1 0,1 0 0,0 0 0,1 1 0,-1 0 0,1 0 0,0 0 0,0 1 0,1 0 0,0 0 0,0 0 0,1 1 0,0-1 0,0 1 0,1 0 0,0 1 0,0-1 0,1 0 0,0 1 0,1-1 0,-1 1 0,1 9 0,1-16-6,1 0 0,-1 0-1,0 1 1,1-1 0,-1 0 0,1 0 0,0 0 0,0 0 0,0 0 0,0 0 0,0 0 0,0 0 0,1 0 0,-1-1 0,0 1 0,1 0 0,0-1 0,-1 1 0,1-1 0,0 1 0,0-1 0,0 0 0,0 0 0,0 0 0,0 0 0,0 0 0,0 0-1,0-1 1,3 1 0,8 2 2,1 0 1,-1-1-1,24 0 0,-26-1 1,158 0 44,-160-1-44,0-1 0,0 0 0,-1 0 0,1 0 0,0-1 0,8-3 1,-14 4-12,-1 0 1,0 1 0,0-1 0,0 0 0,0-1 0,0 1 0,0 0 0,0 0 0,0-1 0,-1 1 0,1-1 0,0 0 0,-1 1 0,1-1-1,-1 0 1,0 0 0,0 0 0,1 0 0,-1 0 0,-1 0 0,1 0 0,0 0 0,0 0 0,-1-1 0,1 1 0,-1 0 0,0-4 0,-1-1-1520,-7 1-4923</inkml:trace>
</inkml:ink>
</file>

<file path=ppt/ink/ink1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0"/>
    </inkml:context>
    <inkml:brush xml:id="br0">
      <inkml:brushProperty name="width" value="0.05" units="cm"/>
      <inkml:brushProperty name="height" value="0.05" units="cm"/>
      <inkml:brushProperty name="color" value="#FFFF00"/>
    </inkml:brush>
  </inkml:definitions>
  <inkml:trace contextRef="#ctx0" brushRef="#br0">338 54 31038,'0'0'26,"0"-2"59,-1-1 0,1 0 0,0 0 0,0 1 1,0-1-1,1 0 0,-1 1 0,0-1 0,1 0 0,0 1 1,0-1-1,0 0 0,0 1 0,0 0 0,0-1 0,1 1 0,-1-1 1,1 1-1,2-3 0,-38 64-85,-56 84 0,14-26 0,-67 143 0,139-252 0,3-6 0,0 0 0,0 0 0,0 1 0,1-1 0,-1 0 0,0 0 0,1 1 0,0-1 0,-1 0 0,1 1 0,0-1 0,1 4 0,2-5 0,0 1 0,0-1 0,1 0 0,-1 0 0,1 0 0,-1-1 0,1 1 0,-1-1 0,1 0 0,4 0 0,-7 0 0,220 12 0,-1-11-47,-216-1 11,-23 0-548,10 0-2444</inkml:trace>
</inkml:ink>
</file>

<file path=ppt/ink/ink17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3"/>
    </inkml:context>
    <inkml:brush xml:id="br0">
      <inkml:brushProperty name="width" value="0.05" units="cm"/>
      <inkml:brushProperty name="height" value="0.05" units="cm"/>
      <inkml:brushProperty name="color" value="#FF6600"/>
    </inkml:brush>
  </inkml:definitions>
  <inkml:trace contextRef="#ctx0" brushRef="#br0">1 3 32255,'0'1'7,"0"-1"0,0 0 0,0 0 0,0 1 0,1-1 0,-1 0 0,0 1 0,0-1 0,0 0 0,1 0 0,-1 0 0,0 1 0,0-1 0,1 0 0,-1 0 0,0 0 0,0 1 0,1-1 0,-1 0 0,0 0 0,1 0 0,-1 0 0,0 0 0,0 0 0,1 0 0,-1 0 0,0 0 0,1 0 0,-1 0 0,0 0 0,1 0 0,-1 0 0,0 0 0,1 0 0,-1 0 0,0 0 0,1 0 0,-1 0 0,0-1 0,0 1 0,1 0 0,-1 0 0,0 0 0,0 0 0,1-1 0,-1 1 0,0 0 0,0 0 0,0-1 0,1 1 0,-1 0 0,0 0 0,0-1 0,0 1 0,0 0 0,1-1 0,-1 1 0,0 0 0,0-1 0,0 1 0,0 0 0,0 0 0,0-1 0,13 45-3,-2 0 1,-2 1-1,6 91 0,-11 145-14,-5-174-13,0-245 7,4-181 19,-2 306 1,0 0 0,1 0 0,1 0 0,0 0 0,10-24 0,-11 33-3,-1 1 0,1-1 0,0 0 0,1 0 0,-1 1 0,0-1 0,1 1 1,0 0-1,0 0 0,0 0 0,0 0 0,1 1 0,-1-1 0,1 1 0,-1-1 0,1 1 0,0 1 0,0-1 0,0 0 0,0 1 1,7-2-1,-3 2-1,-1 0 1,1 1 0,0 0 0,0 0 0,0 1-1,-1 0 1,1 0 0,0 1 0,-1 0 0,1 0 0,-1 0-1,0 1 1,0 1 0,0-1 0,0 1 0,0 0-1,8 7 1,-5-2-1,0 1 0,-1 0 0,0 1 0,0-1 0,-1 2-1,-1-1 1,1 1 0,-2 0 0,6 16 0,-1 0 0,-2 1 0,-2 1 0,0 0 0,-2 0 0,-1 0 0,-2 0 0,-1 1 0,-4 52 0,1-73 0,0 0 0,-1 0 0,0 0 1,0 0-1,-1-1 0,-1 1 0,1-1 0,-1 0 0,-1 0 0,0-1 1,0 1-1,-1-1 0,0-1 0,0 1 0,-15 10 0,13-10-2,-1-1 0,0 0 0,0 0 0,0-1 0,-1-1 0,0 0 0,0 0 0,-1-1 0,1-1 0,-1 1 0,0-2-1,0 0 1,-15 1 0,-1-5-128,6-8-257</inkml:trace>
</inkml:ink>
</file>

<file path=ppt/ink/ink17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3"/>
    </inkml:context>
    <inkml:brush xml:id="br0">
      <inkml:brushProperty name="width" value="0.05" units="cm"/>
      <inkml:brushProperty name="height" value="0.05" units="cm"/>
      <inkml:brushProperty name="color" value="#FF6600"/>
    </inkml:brush>
  </inkml:definitions>
  <inkml:trace contextRef="#ctx0" brushRef="#br0">134 24 31967,'0'-2'20,"4"-17"530,17 16-427,-17 3-122,0 1 0,0-1 0,0 1 1,0 0-1,-1 0 0,1 0 0,0 1 0,0-1 0,-1 1 0,1 0 0,-1 0 0,0 0 0,0 0 0,5 4 0,2 4 3,1 1-1,13 18 1,-17-20-4,35 45 6,-1 2 0,-4 1 0,40 81 0,-57-96-2,-3 2 0,-1-1 0,-2 2 0,-2 0 0,11 84 0,-17-77-4,-3 1 0,-7 94 0,2-122 0,-2 0 0,-1 0 0,-1-1 0,-1 0 0,-1 0 0,-1 0 0,-22 41 0,4-23-12,-1-1-1,-3-2 1,-1-1 0,-2-1-1,-1-2 1,-2-1-1,-1-2 1,-2-1 0,-1-3-1,-60 33 1,43-35-412</inkml:trace>
</inkml:ink>
</file>

<file path=ppt/ink/ink17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05"/>
    </inkml:context>
    <inkml:brush xml:id="br0">
      <inkml:brushProperty name="width" value="0.05" units="cm"/>
      <inkml:brushProperty name="height" value="0.05" units="cm"/>
      <inkml:brushProperty name="color" value="#FFFFFF"/>
    </inkml:brush>
  </inkml:definitions>
  <inkml:trace contextRef="#ctx0" brushRef="#br0">58 326 31486,'-4'-10'793,"5"26"-353,4 102-435,23 127 0,0 4 1,-22 189-6,-8-251 0,2 808 32,-2-967-32,-1 0 0,-1 0 0,-1 0 0,-11 31 0,6-26 0,2 0 0,-3 36 0,5 139 0,6-175 0,1-32 0,0 0 0,1-1 0,-1 1 0,1 0 0,-1-1 0,1 1 0,-1-1 0,1 0 0,-1 1 0,1-1 0,-1 0 0,1 0 0,-1 0 0,1 0 0,0 0 0,2-1 0,-2 1 0,16 0 0,0 0 0,0 0 0,0-1 0,0 0 0,0-2 0,31-8 0,49-19 0,1 4 0,1 5 0,158-14 0,504 17 0,-195 13 0,-272-9 0,418-15 0,19 26 0,-376 5 0,-232-2 0,-126 0 0,0-1 0,0 0 0,0 0 0,0 0 0,0 0 0,0 0 0,0 0 0,0 0 0,0-1 0,1 1 0,-1 0 0,0-1 0,1 0 0,-1 1 0,1-1 0,0 0 0,0 0 0,-1 0 0,1 0 0,-1-3 0,-20-50 0,1-27 0,4-1 0,-6-93 0,11 79 0,-28-114 0,-50-250 0,73 356 0,9 60 0,0 1 0,2 0 0,-1-49 0,4-92 0,3-141 0,8 257 0,3 0 0,3 0 0,23-68 0,-26 98 0,8-51 0,-14 58 0,13-43 0,-12 54 0,-1-2 0,-1 1 0,-1-1 0,-1 1 0,-1-38 0,8-26 0,-9 45 0,-1 41 0,1-1 0,-1 1 0,0-1 0,-1 1 0,1 0 0,0-1 0,0 1 0,0 0 0,0 0 0,0 0 0,0 0 0,0 0 0,0 0 0,0 0 0,0 0 0,-2 0 0,2 0 0,-48 0 0,1-1 0,0 2 0,-69 11 0,-69 17 0,-471 72 0,589-94 0,-199 12 0,155-13 0,-155 26 0,70-5 0,109-17 0,-219 20 0,247-27 0,-215 22 0,170-13 0,54-7 0,-68 16 0,-174 37 0,241-49 0,0-2 0,0-3 0,-102-4 0,66-1 0,-233-5 0,187 6 0,133 0-17,3 0-25,2 0-46,24 0-517</inkml:trace>
</inkml:ink>
</file>

<file path=ppt/ink/ink17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26"/>
    </inkml:context>
    <inkml:brush xml:id="br0">
      <inkml:brushProperty name="width" value="0.05" units="cm"/>
      <inkml:brushProperty name="height" value="0.05" units="cm"/>
      <inkml:brushProperty name="color" value="#FFFFFF"/>
    </inkml:brush>
  </inkml:definitions>
  <inkml:trace contextRef="#ctx0" brushRef="#br0">29 1627 30750,'6'-47'1825,"-3"20"-1795,-2 1 0,-3-37 0,1 10-8,-8-111-4,2 71-7,5-147 30,3 126-31,-10-14-10,8 113 0,1 1 0,-2-1 0,-5-22 0,7 37-1,1-1 0,-1 1 1,0-1-1,0 1 0,0-1 0,1 1 1,-1-1-1,0 1 0,1 0 0,-1-1 0,0 1 1,1-1-1,-1 1 0,1 0 0,-1-1 1,0 1-1,1 0 0,-1 0 0,1-1 0,-1 1 1,1 0-1,-1 0 0,1 0 0,-1 0 1,1 0-1,-1-1 0,1 1 0,-1 0 0,1 0 1,-1 0-1,1 0 0,-1 0 0,1 0 1,-1 1-1,1-1 0,-1 0 0,1 0 0,-1 0 1,1 1-1,2-1 0,18-3 9,0-1 1,0-1-1,28-11 0,10-2-9,129-20 1,9-2 0,-31-1-15,2 7 0,250-17 0,-312 38-2,186-46 1,-225 43 14,135-12-37,-128 20 27,146-14-19,192-28 14,-300 29 9,112-15-80,-54 6 77,-81 12 9,45-5 2,-113 19 24,7-1 19,-25 35-11,18 362 16,-19-344-33,2 0 0,2 0 1,24 90-1,-12-72-4,-3 2 0,-3 0 0,5 95 0,-12 208-6,-6-221-6,-6 328 33,7-105-32,-6-137 0,6 68 0,0-298 0,0 0 0,1 1 0,0-1 0,0 0 0,0 0 0,1 0 0,0 0 0,0 0 0,1-1 0,-1 1 0,5 5 0,-7-11 0,0 0 0,0 1 0,1 0 0,-1 0 0,1 0 0,-1 0 0,0 0 0,0 0 0,0 1 0,1-1 0,-1 0 0,0 0 0,0 0 0,-1 0 0,1 0 0,0 0 0,0 0 0,0 0 0,-1 0 0,1 0 0,-1 2 0,-26-2 0,-292-1-5,318-13-460,1 5-1066</inkml:trace>
</inkml:ink>
</file>

<file path=ppt/ink/ink17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55"/>
    </inkml:context>
    <inkml:brush xml:id="br0">
      <inkml:brushProperty name="width" value="0.05" units="cm"/>
      <inkml:brushProperty name="height" value="0.05" units="cm"/>
      <inkml:brushProperty name="color" value="#FFC114"/>
    </inkml:brush>
  </inkml:definitions>
  <inkml:trace contextRef="#ctx0" brushRef="#br0">17 1 30654,'0'0'795,"-1"0"-737,0 0 0,0 0 1,0 0-1,1 0 0,-1 0 0,0 0 0,0 0 1,1 0-1,-1 0 0,0 0 0,0 1 0,0-1 0,1 0 1,-1 0-1,0 1 0,1-1 0,-1 1 0,0-1 1,1 1-1,-2 0 0,3 49-58,1 1 0,12 59 0,32 218 11,-7-32 7,-29-253-16,19 57-1,-2-11 2,-23-74-2,50 230 11,-52-231-12,20 168 0,-6 83 0,-9-199 0,-3-35 0,1 36 0,-6-24 0,-1-20 0,2-1 0,3 29 0,4-31 0,-6-16 0,1 1 0,0-1 0,-1 1 0,0 0 0,0-1 0,-1 1 0,1 9 0,2-23 92,-3 8-113,0 0 0,0 0 1,0 0-1,0 0 0,0 0 0,-1 0 1,1 0-1,0 0 0,-1 1 0,1-1 0,0 0 1,-1 0-1,1 0 0,-1 1 0,1-1 1,-1 0-1,0 0 0,1 1 0,-1-1 0,0 0 1,1 1-1,-1-1 0,0 1 0,0-1 1,-1 0-1,-24-10-2044</inkml:trace>
</inkml:ink>
</file>

<file path=ppt/ink/ink17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56"/>
    </inkml:context>
    <inkml:brush xml:id="br0">
      <inkml:brushProperty name="width" value="0.05" units="cm"/>
      <inkml:brushProperty name="height" value="0.05" units="cm"/>
      <inkml:brushProperty name="color" value="#FFC114"/>
    </inkml:brush>
  </inkml:definitions>
  <inkml:trace contextRef="#ctx0" brushRef="#br0">10 6 27645,'-7'-4'3534,"5"3"-2257,1 9-1215,1-7-66,3 34 18,1-1 0,14 59 0,-9-53-11,36 126 27,-6-25 1,-16-32-19,-5 2-1,4 145 1,-12-62 4,0-62-10,2 55 4,-12-133-10,2 0 0,2 0 0,14 61 0,-4-62 4,-9-39-2,0 1 0,-2-1 0,0 1 0,-1 0 0,1 16 0,-3 8-2,-1-15 0,0-1 0,2 1 0,1-1 0,1 0 0,9 36 0,-11-56 2,-1-2 0,0 0-1,0 0 1,0 1-1,0-1 1,1 0-1,-1 0 0,0 0 1,1 0-1,-1 0 1,1 0-1,-1 0 0,1 0 1,-1 0-1,1 0 1,0 0-1,-1 0 1,1 0-1,1 0 0,-2-1-19</inkml:trace>
</inkml:ink>
</file>

<file path=ppt/ink/ink17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59"/>
    </inkml:context>
    <inkml:brush xml:id="br0">
      <inkml:brushProperty name="width" value="0.05" units="cm"/>
      <inkml:brushProperty name="height" value="0.05" units="cm"/>
      <inkml:brushProperty name="color" value="#FFC114"/>
    </inkml:brush>
  </inkml:definitions>
  <inkml:trace contextRef="#ctx0" brushRef="#br0">11 18 23179,'0'-3'4887,"0"-4"-791,0 6-4080,0 1 0,0 0 0,0-1 0,0 1-1,0 0 1,0-1 0,-1 1 0,1 0 0,0-1 0,0 1-1,0 0 1,-1-1 0,1 1 0,0 0 0,0 0 0,-1-1-1,1 1 1,0 0 0,0 0 0,-1 0 0,1-1 0,0 1-1,-1 0 1,1 0 0,0 0 0,-1 0 0,1 0 0,0 0-1,-1-1 1,1 1 0,-1 0 0,1 0 0,0 0 0,-1 0-1,0 1 1,1 4-26,5 80 16,30 163 1,-9-94-7,-2-17 0,8 53 0,-3 22 0,-3-30 0,-21-150 0,13 46 0,1-1 0,-11-34 0,2 0 0,21 56 0,-24-80 0,-1 1 0,-1-1 0,-1 2 0,-1-1 0,0 0 0,-2 1 0,0 24 0,0-25 0,1 0 0,6 29 0,-4-30 0,0 1 0,0 29 0,-4-31 0,2 1 0,0-1 0,1 0 0,6 19 0,-4-10 0,-2 0 0,-1 1 0,-2 41 0,0-36 0,0-27 0,3-5 0,-3-1 1,0 0 0,1 0 0,-1 0-1,0 0 1,1 0 0,-1 0 0,0 0 0,1 0 0,-1 0 0,0 0 0,0 0-1,1-1 1,-1 1 0,0 0 0,1 0 0,-1 0 0,0 0 0,0-1 0,1 1-1,-1 0 1,0 0 0,0 0 0,0-1 0,1 1 0,-1 0 0,0-1 0,0 1-1,0 0 1,0 0 0,1-1 0,-1 1 0,0 0 0,0-1 0,0 1-1,0 0 1,0-1 0,0 1 0,0 0 0,0-1 0,5-15-10,-5 16 10,4-47-373,-4 43 215,0-30-2030</inkml:trace>
</inkml:ink>
</file>

<file path=ppt/ink/ink17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0"/>
    </inkml:context>
    <inkml:brush xml:id="br0">
      <inkml:brushProperty name="width" value="0.05" units="cm"/>
      <inkml:brushProperty name="height" value="0.05" units="cm"/>
      <inkml:brushProperty name="color" value="#FFC114"/>
    </inkml:brush>
  </inkml:definitions>
  <inkml:trace contextRef="#ctx0" brushRef="#br0">20 41 28237,'-1'-1'505,"1"-2"-205,-1 0-1,1 0 1,-1 0 0,0 0-1,0 0 1,-1 0-1,1 1 1,0-1-1,-1 0 1,0 1-1,1-1 1,-5-3-1,6 17-280,2 86-19,15 109 0,5-16 7,12 78 2,8 63-9,2 3 0,-38-283 2,-3 1 1,-2 65-1,-3-71 0,3-1 1,1 1-1,12 64 0,-9-84 1,1 52 1,-5-57-3,0-1 1,1 1 0,1-1 0,9 29 0,-4-26 1,-2 0 0,0 0 1,-1 0-1,3 47 0,-8-71-3,0 1 0,0 0 1,0-1-1,0 1 0,0 0 0,0 0 1,1-1-1,-1 1 0,0 0 0,0 0 0,0-1 1,0 1-1,0 0 0,1 0 0,-1-1 1,0 1-1,0 0 0,0 0 0,1 0 1,-1 0-1,0-1 0,0 1 0,1 0 0,-1 0 1,0 0-1,0 0 0,1 0 0,-1 0 1,0 0-1,0-1 0,1 1 0,-1 0 1,0 0-1,1 0 0,-1 0 0,0 0 0,0 0 1,1 0-1,-1 1 0,0-1 0,1 0 1,-1 0-1,0 0 0,0 0 0,1 0 0,-1 0 1,0 0-1,0 1 0,1-1 0,-1 0 1,0 0-1,0 0 0,0 1 0,1-1 1,-1 0-1,0 0 0,0 0 0,0 1 0,0-1 1,1 0-1,-1 0 0,0 1 0,0-1 1,0 0-1,0 1 0,0-1 0,0 0 1,0 0-1,0 1 0,2-6-110,1-6-225,-1 1 1,1-1-1,0-17 0,-3 11-6124</inkml:trace>
</inkml:ink>
</file>

<file path=ppt/ink/ink17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2"/>
    </inkml:context>
    <inkml:brush xml:id="br0">
      <inkml:brushProperty name="width" value="0.05" units="cm"/>
      <inkml:brushProperty name="height" value="0.05" units="cm"/>
      <inkml:brushProperty name="color" value="#FFC114"/>
    </inkml:brush>
  </inkml:definitions>
  <inkml:trace contextRef="#ctx0" brushRef="#br0">7 14 31358,'-3'-8'1238,"1"3"-1160,1 17-49,1 11-29,16 354 16,59 267-16,-50-257 0,-20-246 0,5 280 16,-9-391-16,2-1 0,12 51 0,-5-34 0,0 16 0,-7-59-5,-3-3-27,0-1-83,0-6-229</inkml:trace>
</inkml:ink>
</file>

<file path=ppt/ink/ink17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3"/>
    </inkml:context>
    <inkml:brush xml:id="br0">
      <inkml:brushProperty name="width" value="0.05" units="cm"/>
      <inkml:brushProperty name="height" value="0.05" units="cm"/>
      <inkml:brushProperty name="color" value="#FFC114"/>
    </inkml:brush>
  </inkml:definitions>
  <inkml:trace contextRef="#ctx0" brushRef="#br0">43 30 28493,'-3'-10'2115,"3"9"-2033,0 1 0,0-1 0,0 0 0,0 0 0,0 0 0,0 0 0,-1 0 0,1 0 0,0 0 0,0 1 0,-1-1 0,1 0 0,-1 0-1,1 0 1,-1 1 0,1-1 0,-1 0 0,1 1 0,-1-1 0,0 0 0,1 1 0,-1-1 0,-1 0 0,2 1 14,0 2-83,0 1169 22,-10-1027-36,0 3 5,0 66 9,10 128-13,7-229-5,-7-112-33,0-5-135,0-22-363</inkml:trace>
</inkml:ink>
</file>

<file path=ppt/ink/ink1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0"/>
    </inkml:context>
    <inkml:brush xml:id="br0">
      <inkml:brushProperty name="width" value="0.05" units="cm"/>
      <inkml:brushProperty name="height" value="0.05" units="cm"/>
      <inkml:brushProperty name="color" value="#FFFF00"/>
    </inkml:brush>
  </inkml:definitions>
  <inkml:trace contextRef="#ctx0" brushRef="#br0">14 14 30942,'-4'-14'1581,"5"29"-1385,-11 743-148,10-633-816,0-140-1281</inkml:trace>
</inkml:ink>
</file>

<file path=ppt/ink/ink17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4"/>
    </inkml:context>
    <inkml:brush xml:id="br0">
      <inkml:brushProperty name="width" value="0.05" units="cm"/>
      <inkml:brushProperty name="height" value="0.05" units="cm"/>
      <inkml:brushProperty name="color" value="#FFC114"/>
    </inkml:brush>
  </inkml:definitions>
  <inkml:trace contextRef="#ctx0" brushRef="#br0">14 83 29774,'-4'-64'2636,"4"49"-2410,0 15-224,0-1-1,0 1 1,0 0 0,0 0-1,0 0 1,0 0-1,0 0 1,0 0-1,0-1 1,0 1 0,0 0-1,0 0 1,0 0-1,0 0 1,0 0-1,0 0 1,0-1 0,0 1-1,0 0 1,0 0-1,0 0 1,-1 0-1,1 0 1,0 0 0,0 0-1,0 0 1,0 0-1,0 0 1,0 0-1,0-1 1,-1 1 0,1 0-1,0 0 1,0 0-1,0 0 1,0 0-1,0 0 1,0 0 0,-1 0-1,1 0 1,0 0-1,0 0 1,0 0-1,0 0 1,0 0 0,0 0-1,-1 0 1,1 1-1,0-1 1,0 0-1,0 0 1,0 0-1,0 0 1,-1 1-1,1-1-1,-1 1 1,1-1 0,-1 1 0,1-1-1,-1 1 1,1 0 0,0-1-1,0 1 1,-1 0 0,1 0-1,0-1 1,0 1 0,0 0 0,0-1-1,-1 1 1,1 0 0,0 0-1,1 0 1,11 379-1,-1-251 0,24 226 0,5 174 0,-36-448 7,20 118 0,-3-48 11,-15-99-18,-1-17 0,0 44 0,-5-55 0,-1-13 0,1-1 0,0 0 0,0 1 0,1-1 0,1 1 0,2 11 0,-4-2 0,0-18 0,0 0 0,-1-1 0,1 1 0,0 0 0,0 0 0,0-1 0,0 1 0,0 0 0,1-1 0,-1 1 0,1 2 0,2-1 0,-2-2 0,1 0-1,-1 0 1,0 0 0,0 0 0,0 0-1,0 0 1,0 0 0,0 0 0,0 1-1,0-1 1,0 0 0,0 1 0,-1-1-1,1 1 1,-1-1 0,1 1-1,-1-1 1,1 1 0,-1-1 0,0 3-1,0 2-22,-1-20-17,1-18-246,0-13-672</inkml:trace>
</inkml:ink>
</file>

<file path=ppt/ink/ink17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5"/>
    </inkml:context>
    <inkml:brush xml:id="br0">
      <inkml:brushProperty name="width" value="0.05" units="cm"/>
      <inkml:brushProperty name="height" value="0.05" units="cm"/>
      <inkml:brushProperty name="color" value="#FFC114"/>
    </inkml:brush>
  </inkml:definitions>
  <inkml:trace contextRef="#ctx0" brushRef="#br0">7 15 30734,'0'-4'701,"0"3"-674,0 1 1,0 0 0,0 0-1,1-1 1,-1 1-1,0 0 1,0-1-1,0 1 1,0 0 0,0 0-1,0-1 1,0 1-1,0 0 1,0-1-1,0 1 1,0 0 0,0-1-1,-1 1 1,1 0-1,0 0 1,0-1-1,0 1 1,0 0 0,0 0-1,0-1 1,-1 1-1,1 0 1,0 0-1,0-1 1,-1 1-1,1 0 1,0 0 0,0 0-1,0-1 1,-1 1-1,1 0 1,0 0-1,-1 0 1,1 0 0,0 0-1,0 0 1,-1 0-1,1-1 1,0 1-1,-1 0 1,0 8-12,4 86-11,4-1 1,25 120-1,32 278-5,-19-54 32,-23-265-32,-14-99 0,24 109 0,9 37 0,-26-127 0,-14-70 0,-1-17 0,1 0 0,-1 0 0,1 0 0,-1 0 0,2 0 0,-1-1 0,0 1 0,1 0 0,0-1 0,3 6 0,-4-5 0,0 0 0,-1-1 0,1 1 0,-1 0 0,0 0 0,0 0 0,-2 9 0,1 3 0,1-1 0,0-32-8,0-12-43,0-9-114</inkml:trace>
</inkml:ink>
</file>

<file path=ppt/ink/ink17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8"/>
    </inkml:context>
    <inkml:brush xml:id="br0">
      <inkml:brushProperty name="width" value="0.05" units="cm"/>
      <inkml:brushProperty name="height" value="0.05" units="cm"/>
      <inkml:brushProperty name="color" value="#FFC114"/>
    </inkml:brush>
  </inkml:definitions>
  <inkml:trace contextRef="#ctx0" brushRef="#br0">0 373 26108,'0'0'5637,"0"-3"-5545,1 0 1,-1 0-1,0 0 0,1 0 0,0 0 0,0 0 1,0 0-1,1-3 0,7 2-91,-1 1 1,1 0-1,0 0 1,0 1-1,0 0 1,0 0-1,0 1 0,0 1 1,18 0-1,-4-1 1,151-17 4,64-2 4,-217 19-10,-1-1 0,38-9 0,-11 1-3,89-19 3,-98 22-1,29-9 5,-33 5-9,0 1 1,62-8 0,-37 9 3,-3-1-9,101-3-1,-30-2 14,-78 15-3,85-12 0,15-1 0,-52 6 0,132-2 0,-170 7 0,28-4 0,-67 4 4,0 1 0,32 3 0,-37-1-1,0 0 0,0-1 0,0-1 0,0 0-1,0-1 1,20-5 0,80-16 13,-98 19-18,-1 2 0,0-1-1,0 2 1,23 1 0,24-3 13,-11 3-22,-42 1 13,0-1 0,0 0-1,1-1 1,-1 0 0,11-2 0,26-18 14,-46 20-136,-5 1-309,-3 1-36,-16 1-1755</inkml:trace>
</inkml:ink>
</file>

<file path=ppt/ink/ink17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0"/>
    </inkml:context>
    <inkml:brush xml:id="br0">
      <inkml:brushProperty name="width" value="0.05" units="cm"/>
      <inkml:brushProperty name="height" value="0.05" units="cm"/>
      <inkml:brushProperty name="color" value="#FFC114"/>
    </inkml:brush>
  </inkml:definitions>
  <inkml:trace contextRef="#ctx0" brushRef="#br0">1 258 25548,'0'0'5632,"0"-1"-5576,0 1 1,0-1 0,0 1 0,1-1-1,-1 1 1,0-1 0,0 1 0,0-1-1,1 1 1,-1 0 0,0-1 0,1 1-1,-1-1 1,0 1 0,1 0 0,-1-1-1,1 1 1,-1 0 0,1-1 0,-1 1-1,1 0 1,91-9 87,-64 8-129,55-10 0,-38 4-6,1 1 1,-1 3 0,52 2 0,-39 1-11,73-9 0,-61-2 1,-28 3 8,45-2 0,-26 9-21,-31 1 12,0-2 0,46-7 0,-4-1 5,0 2-1,0 4 1,93 6 0,-46 0-3,605-2-1,-439-25 0,-263 23 0,25-8 0,-35 7 0,1 1 0,-1 0 0,19-1 0,-7 1 0,0 0 0,0-2 0,37-10 0,-4 1 0,36-17 0,-73 24 0,32-11 0,-43 10-40,-16 6-25,-19 7-199,24-5 230,-35 11-812</inkml:trace>
</inkml:ink>
</file>

<file path=ppt/ink/ink17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1"/>
    </inkml:context>
    <inkml:brush xml:id="br0">
      <inkml:brushProperty name="width" value="0.05" units="cm"/>
      <inkml:brushProperty name="height" value="0.05" units="cm"/>
      <inkml:brushProperty name="color" value="#FFC114"/>
    </inkml:brush>
  </inkml:definitions>
  <inkml:trace contextRef="#ctx0" brushRef="#br0">1 154 29534,'56'-1'2873,"-23"0"-2855,67-11 1,35-10 16,-103 16-31,-20 4-1,-1-1 0,1 1 0,12-7 0,-16 6 2,0 1 1,0-1-1,1 1 1,9-1 0,-12 3-4,1-1 1,0-1 0,-1 1 0,0-1 0,1-1 0,11-5 0,-7 3 0,-1 1 0,2-1 0,-1 2 0,20-5 0,-14 4-2,56-12 18,-60 11-11,-7 3-2,-1 0-1,1 1 0,-1-1 0,1 1 0,-1 1 1,10-2-1,34-3-29,-49 5-61</inkml:trace>
</inkml:ink>
</file>

<file path=ppt/ink/ink17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2"/>
    </inkml:context>
    <inkml:brush xml:id="br0">
      <inkml:brushProperty name="width" value="0.05" units="cm"/>
      <inkml:brushProperty name="height" value="0.05" units="cm"/>
      <inkml:brushProperty name="color" value="#FFC114"/>
    </inkml:brush>
  </inkml:definitions>
  <inkml:trace contextRef="#ctx0" brushRef="#br0">20 33 25980,'-3'2'-180,"-5"7"5723,5-3-4845,3-5-692,-1-1-1,1 1 1,-1-1-1,1 1 1,-1-1-1,1 1 0,0-1 1,-1 1-1,1-1 1,0 1-1,0-1 1,0 1-1,-1 0 1,1-1-1,0 1 0,0 0 1,0-1-1,0 1 1,0 0-1,0-1 1,0 1-1,0-1 1,0 1-1,0 0 1,0-1-1,1 1 0,-1 0 1,0-1-1,0 1 1,1-1-1,-1 1 1,0-1-1,1 1 1,-1-1-1,0 1 0,1-1 1,-1 1-1,1-1 1,-1 1-1,1-1 1,-1 1-1,1-1 1,-1 0-1,1 1 0,0-1 1,-1 0-1,1 0 1,0 1-1,37 0 332,-25-1-394,17-2 72,0-2-1,-1 0 1,1-2 0,41-14-1,-10 3-4,-59 16-10,21-5 0,1 0 0,-1 2 0,44-3 0,255 7 29,-321 0-47,-7 0-217,-22 2-1231,23-1-104,-12-1-10713</inkml:trace>
</inkml:ink>
</file>

<file path=ppt/ink/ink17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3"/>
    </inkml:context>
    <inkml:brush xml:id="br0">
      <inkml:brushProperty name="width" value="0.05" units="cm"/>
      <inkml:brushProperty name="height" value="0.05" units="cm"/>
      <inkml:brushProperty name="color" value="#FFC114"/>
    </inkml:brush>
  </inkml:definitions>
  <inkml:trace contextRef="#ctx0" brushRef="#br0">12 65 26876,'-11'1'4226,"20"1"-2749,24 1-1417,16-3-52,0-2 0,-1-2 0,1-2 0,-1-2 0,55-17 0,-69 17-10,1 1-1,-1 2 1,1 2-1,0 1 1,55 3-1,-18 0-1,-70-1-9,-23 1-657,-1 4-213</inkml:trace>
</inkml:ink>
</file>

<file path=ppt/ink/ink17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4"/>
    </inkml:context>
    <inkml:brush xml:id="br0">
      <inkml:brushProperty name="width" value="0.05" units="cm"/>
      <inkml:brushProperty name="height" value="0.05" units="cm"/>
      <inkml:brushProperty name="color" value="#FFC114"/>
    </inkml:brush>
  </inkml:definitions>
  <inkml:trace contextRef="#ctx0" brushRef="#br0">7 141 27613,'-6'0'3081,"11"2"-1529,12 1-1215,-12-3-336,38 1 4,0-1-1,0-3 1,0-2-1,51-12 1,-8-5-80,99-14 1,-170 33 64,0 0 0,0-1 1,-1 0-1,0-1 1,0-1-1,22-12 1,-27 14-30,0 0 0,1 1 1,0 1-1,0-1 0,0 1 1,0 1-1,0 0 0,0 1 1,0 0-1,11 1 0,-3-1-800</inkml:trace>
</inkml:ink>
</file>

<file path=ppt/ink/ink17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5"/>
    </inkml:context>
    <inkml:brush xml:id="br0">
      <inkml:brushProperty name="width" value="0.05" units="cm"/>
      <inkml:brushProperty name="height" value="0.05" units="cm"/>
      <inkml:brushProperty name="color" value="#FFC114"/>
    </inkml:brush>
  </inkml:definitions>
  <inkml:trace contextRef="#ctx0" brushRef="#br0">0 54 28525,'10'1'3471,"39"1"-3127,19-1-256,-38 1-85,1-1 0,-1-2 0,1-1 0,-1-2 1,32-7-1,59-21-19,-98 28 1,0 1 0,0 0 0,0 2 0,45 3 0,-13 0 66,91-5-771,-167 3-601</inkml:trace>
</inkml:ink>
</file>

<file path=ppt/ink/ink17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5"/>
    </inkml:context>
    <inkml:brush xml:id="br0">
      <inkml:brushProperty name="width" value="0.05" units="cm"/>
      <inkml:brushProperty name="height" value="0.05" units="cm"/>
      <inkml:brushProperty name="color" value="#FFC114"/>
    </inkml:brush>
  </inkml:definitions>
  <inkml:trace contextRef="#ctx0" brushRef="#br0">1 97 28189,'0'0'1961,"7"6"-176,14-6-1695,36 1 23,1-3 0,100-15 0,163-37-347,-289 49 260,112-18 9,-134 20-1452</inkml:trace>
</inkml:ink>
</file>

<file path=ppt/ink/ink1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1"/>
    </inkml:context>
    <inkml:brush xml:id="br0">
      <inkml:brushProperty name="width" value="0.05" units="cm"/>
      <inkml:brushProperty name="height" value="0.05" units="cm"/>
      <inkml:brushProperty name="color" value="#FFFF00"/>
    </inkml:brush>
  </inkml:definitions>
  <inkml:trace contextRef="#ctx0" brushRef="#br0">346 8 30862,'10'-6'898,"-7"4"-318,-5 4-245,-12 15-307,-56 85-21,-11 16 2,34-62-9,16-21 0,2 2 0,-48 79 0,76-114 0,0 0 0,0 0 0,0 0 0,0 0 0,0 0 0,1 0 0,-1 0 0,1 1 0,0-1 0,-1 0 0,1 4 0,0-5 0,0 0 0,1-1 0,-1 1 0,0 0 0,0 0 0,1-1 0,-1 1 0,1 0 0,-1-1 0,0 1 0,1 0 0,-1-1 0,1 1 0,-1 0 0,1-1 0,0 1 0,-1-1 0,1 1 0,0-1 0,-1 0 0,2 1 0,3 1 0,0-1 0,0 0 0,0 0 0,0-1 0,1 1 0,-1-1 0,8-1 0,-1 1 0,506 0-16,-518 0-3,-30 0-127,14 0-1132,12 0-2113</inkml:trace>
</inkml:ink>
</file>

<file path=ppt/ink/ink17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6"/>
    </inkml:context>
    <inkml:brush xml:id="br0">
      <inkml:brushProperty name="width" value="0.05" units="cm"/>
      <inkml:brushProperty name="height" value="0.05" units="cm"/>
      <inkml:brushProperty name="color" value="#FFC114"/>
    </inkml:brush>
  </inkml:definitions>
  <inkml:trace contextRef="#ctx0" brushRef="#br0">1 118 24203,'7'2'722,"0"0"0,1-1 0,-1 0 0,1-1 0,-1 1 0,1-1 0,14-2 0,5 0 441,-11 1-863,-1 0 0,1-2 0,23-5-1,7-2-244,322-61-39,-336 58-5,-28 11-30,-1 0 1,1 0-1,0 0 0,0 1 1,0 0-1,0 0 0,6-2 0,-9 3-157</inkml:trace>
</inkml:ink>
</file>

<file path=ppt/ink/ink17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1"/>
    </inkml:context>
    <inkml:brush xml:id="br0">
      <inkml:brushProperty name="width" value="0.05" units="cm"/>
      <inkml:brushProperty name="height" value="0.05" units="cm"/>
      <inkml:brushProperty name="color" value="#33CCFF"/>
    </inkml:brush>
  </inkml:definitions>
  <inkml:trace contextRef="#ctx0" brushRef="#br0">382 4 30654,'17'-2'1309,"-11"1"-772,-12 1-318,-21 1-219,0 1 0,0 2 0,1 0 0,-1 2 0,-49 18 0,55-17 0,1 1 0,-37 21 0,50-25 0,0 0 0,0 1 0,1 0 0,0 1 0,0-1 0,1 1 0,-1 0 0,1 0 0,1 1 0,-1 0 0,-4 8 0,8-12 0,-13 32-9,14-35 9,-1 1 0,1 0 0,0 0-1,0 0 1,-1 0 0,1 0 0,0-1 0,0 1-1,0 0 1,0 0 0,0 0 0,0 0 0,0 0-1,0 0 1,0 0 0,0 0 0,0-1 0,1 1-1,-1 0 1,0 0 0,1 0 0,-1 0-1,1-1 1,-1 1 0,0 0 0,1 0 0,0-1-1,-1 1 1,1 0 0,0-1 0,-1 1 0,1 0-1,0-1 1,1 1 0,28 6-2,1-2 0,1-1 0,-1-2 0,0-1 0,1-1 1,36-6-1,-53 4 1,0-1 0,-1 0 0,27-11 0,-34 12 1,0-1 0,0-1 0,0 1 1,-1-1-1,1 0 0,-1-1 0,0 1 0,0-1 0,6-8 0,-10 10 1,-1 0-1,1-1 1,-1 1-1,0-1 1,0 1-1,0-1 1,0 1 0,0-1-1,-1 0 1,0 1-1,0-1 1,0 0-1,0 0 1,0 1 0,-1-1-1,0 1 1,0-1-1,0 0 1,0 1-1,0-1 1,-1 1 0,1 0-1,-1-1 1,0 1-1,0 0 1,0 0-1,-4-3 1,2 3-1,1 1 0,-1 0 0,0 0 0,0 0 0,0 0 0,0 1 0,0 0 0,0-1 0,0 1 0,-1 1 0,-4-1 0,-52 1 0,31 1 0,14-2-16,1 2 0,-1 0 0,1 0 0,-1 1 0,1 1 0,0 1 0,0 0 0,-18 7 0,32-10-82,-8 7-1013</inkml:trace>
</inkml:ink>
</file>

<file path=ppt/ink/ink17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2"/>
    </inkml:context>
    <inkml:brush xml:id="br0">
      <inkml:brushProperty name="width" value="0.05" units="cm"/>
      <inkml:brushProperty name="height" value="0.05" units="cm"/>
      <inkml:brushProperty name="color" value="#33CCFF"/>
    </inkml:brush>
  </inkml:definitions>
  <inkml:trace contextRef="#ctx0" brushRef="#br0">424 2 30478,'-12'0'827,"-7"-1"-732,1 1-1,0 0 1,0 2 0,0 0 0,0 1-1,1 1 1,-30 11 0,23-6-56,1 2 0,0 1 0,1 1 0,1 0 0,0 2 0,0 1 1,2 0-1,-23 24 0,39-36-40,1 0 0,-1 0 0,1 0 1,0 0-1,0 1 0,0-1 0,1 1 1,-1-1-1,1 1 0,0-1 0,1 1 0,-1 0 1,1-1-1,0 1 0,0 0 0,1 6 1,-1-9 0,1 0 1,-1-1-1,1 1 1,0-1-1,0 1 1,0-1-1,0 0 1,0 1 0,0-1-1,0 0 1,0 0-1,0 1 1,1-1-1,-1 0 1,0 0 0,1 0-1,-1-1 1,1 1-1,-1 0 1,1 0-1,-1-1 1,1 1-1,0-1 1,-1 0 0,1 1-1,0-1 1,-1 0-1,3 0 1,57 3 32,-49-4-24,7 1-2,7 1 4,44-6 0,-60 3-9,-1 0 1,1 0-1,-1-1 0,1-1 1,-1 0-1,0 0 1,15-9-1,-15 7 0,-1 1-1,0-1 0,0-1 0,-1 1 1,0-1-1,0-1 0,6-8 0,-9 11 6,-1-1 0,0 0 0,0 1 0,-1-1-1,0 0 1,0 0 0,0 0 0,-1-1 0,1 1 0,-2 0-1,1-1 1,-1-7 0,1 13-3,-1-1-1,0 0 1,0 0 0,0 0-1,0 1 1,0-1 0,0 0-1,-1 0 1,1 1 0,-1-1-1,1 0 1,-1 1 0,0-1-1,1 0 1,-1 1 0,0-1-1,0 1 1,0-1 0,0 1-1,0-1 1,-3-1 0,0 2-3,1-1 1,-1 1-1,1 0 1,-1 0-1,0 1 1,1-1-1,-1 1 1,0 0-1,-6 1 1,-2-1-6,-3-1-34,1 1 1,-1 0-1,0 1 1,0 1-1,1 0 1,-1 1-1,-25 10 1,13-1-515,4 0-593</inkml:trace>
</inkml:ink>
</file>

<file path=ppt/ink/ink17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3"/>
    </inkml:context>
    <inkml:brush xml:id="br0">
      <inkml:brushProperty name="width" value="0.05" units="cm"/>
      <inkml:brushProperty name="height" value="0.05" units="cm"/>
      <inkml:brushProperty name="color" value="#33CCFF"/>
    </inkml:brush>
  </inkml:definitions>
  <inkml:trace contextRef="#ctx0" brushRef="#br0">457 0 31262,'0'0'352,"-10"0"331,-16 0-650,-104 4 42,111-2-66,1 1 0,0 1 0,-1 0 1,1 2-1,-18 7 0,11-2-1,-35 22 0,52-28-8,1-1 0,0 2 1,0-1-1,1 1 0,-1 0 1,1 0-1,1 1 0,-10 13 1,13-18-1,1 1 0,0-1 0,0 1 0,0-1 0,0 1 0,0 0 0,1 0 0,-1 0-1,1-1 1,-1 1 0,1 0 0,0 0 0,0 0 0,1 3 0,0-4 0,-1 0 0,1-1 1,-1 1-1,1-1 0,0 1 0,-1-1 0,1 1 0,0-1 0,0 0 1,0 1-1,0-1 0,0 0 0,0 0 0,1 0 0,-1 0 0,0 0 1,1 0-1,-1 0 0,1 0 0,-1 0 0,1-1 0,-1 1 0,3 0 1,15 3 6,0-1 1,0 0 0,1-2 0,-1-1 0,27-2-1,-26 2-5,-11-1 1,0 1 0,0-1 0,-1-1 0,1 0 0,0 0 0,-1 0 0,1-1 0,-1-1 0,0 1 0,0-1 1,0-1-1,-1 0 0,1 0 0,-1 0 0,0-1 0,-1 0 0,1 0 0,5-7 0,-11 11 0,1 0-1,-1 0 1,0 0 0,0 0-1,0 0 1,0-1-1,-1 1 1,1 0 0,0 0-1,-1 0 1,0-1 0,1 1-1,-1 0 1,0-1-1,0 1 1,0 0 0,-1 0-1,1-1 1,-1 1-1,1 0 1,-1 0 0,0 0-1,1-1 1,-1 1-1,0 0 1,0 0 0,-1 0-1,1 0 1,0 1-1,-1-1 1,1 0 0,-1 0-1,0 1 1,1-1-1,-1 1 1,0 0 0,0-1-1,0 1 1,0 0-1,0 0 1,0 0 0,-4-1-1,-7-1 2,1 0 0,-1 1-1,1 1 1,-1 0 0,0 0-1,-16 3 1,22-2-29,0 1 1,1 0-1,-1 0 1,0 1-1,1 0 1,0 0-1,-1 1 1,1-1-1,0 1 1,0 1-1,1-1 1,-1 1-1,-5 5 1,-7 9-648</inkml:trace>
</inkml:ink>
</file>

<file path=ppt/ink/ink17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3"/>
    </inkml:context>
    <inkml:brush xml:id="br0">
      <inkml:brushProperty name="width" value="0.05" units="cm"/>
      <inkml:brushProperty name="height" value="0.05" units="cm"/>
      <inkml:brushProperty name="color" value="#33CCFF"/>
    </inkml:brush>
  </inkml:definitions>
  <inkml:trace contextRef="#ctx0" brushRef="#br0">356 25 31326,'0'-1'33,"-1"-1"0,1 1 0,0 0 0,-1 0-1,1 0 1,-1 0 0,0 0 0,1-1-1,-1 1 1,0 0 0,0 0 0,1 1 0,-1-1-1,0 0 1,0 0 0,0 0 0,0 1 0,0-1-1,0 0 1,0 1 0,0-1 0,-1 1 0,1-1-1,0 1 1,0-1 0,0 1 0,-1 0 0,1 0-1,0 0 1,0 0 0,-3 0 0,-49-1-111,39 1 165,5 1-80,-1-1 0,1 1-1,0 1 1,0 0 0,0 0-1,0 1 1,0 0-1,1 0 1,-1 1 0,-13 8-1,5-1 7,1 1 1,1 0-1,-28 29 0,37-33-14,-1-1 1,1 1-1,0 0 0,1 0 1,-8 16-1,11-20 0,0 0 0,0 0 0,1 1 1,0-1-1,0 1 0,0-1 0,0 1 0,1 0 1,0-1-1,0 1 0,0-1 0,0 1 0,1 0 1,1 6-1,-1-9 0,0-1 1,0 0 0,0 0-1,0 0 1,0 0-1,0 0 1,0 0-1,1 0 1,-1 0-1,0 0 1,1 0-1,-1 0 1,0-1-1,1 1 1,-1-1 0,1 1-1,-1-1 1,1 0-1,-1 1 1,1-1-1,-1 0 1,1 0-1,-1 0 1,1 0-1,0 0 1,-1 0 0,2-1-1,4 1 3,15 1 17,9 0-6,1 0 1,55-8 0,-79 6-11,0 0-1,0-1 1,0 0 0,0-1 0,-1 0-1,1 0 1,-1 0 0,0-1 0,0 0 0,0 0-1,0-1 1,-1 0 0,0 0 0,0-1-1,0 1 1,6-9 0,-10 11 0,0 1 0,-1-1 0,1 1 0,-1-1 1,1 0-1,-1 0 0,0 0 0,0 0 0,0 0 0,0 0 0,-1 0 1,1 0-1,-1 0 0,0 0 0,0 0 0,0 0 0,0 0 0,0 0 0,-1 0 1,1 0-1,-1 0 0,0 0 0,0 0 0,0 0 0,0 0 0,-1 0 1,1 0-1,-1 1 0,1-1 0,-1 1 0,0-1 0,0 1 0,0 0 0,-1 0 1,1-1-1,0 2 0,-1-1 0,1 0 0,-1 0 0,0 1 0,0 0 0,1-1 1,-1 1-1,0 0 0,-6-1 0,-1 1-21,0 0-1,1 0 1,-1 1 0,0 0 0,0 1-1,1 0 1,-1 1 0,1 0-1,-1 1 1,1-1 0,0 2-1,0-1 1,-10 6 0,-10 8-585,2 0-923</inkml:trace>
</inkml:ink>
</file>

<file path=ppt/ink/ink17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4"/>
    </inkml:context>
    <inkml:brush xml:id="br0">
      <inkml:brushProperty name="width" value="0.05" units="cm"/>
      <inkml:brushProperty name="height" value="0.05" units="cm"/>
      <inkml:brushProperty name="color" value="#33CCFF"/>
    </inkml:brush>
  </inkml:definitions>
  <inkml:trace contextRef="#ctx0" brushRef="#br0">237 113 31406,'7'-6'235,"1"1"-1,-1-1 1,10-11-1,-16 15-221,1 1 1,-1-1 0,1 1-1,-1-1 1,0 0-1,0 0 1,0 1-1,0-1 1,0 0-1,0 0 1,0 0-1,0 0 1,-1 0-1,1 0 1,-1 0-1,0 0 1,0 0-1,1-1 1,-1 1 0,-1 0-1,1-3 1,-1 4-12,0 0 0,0 1 0,0-1 0,0 0 0,0 1 0,0-1 0,0 1 0,0-1 0,-1 1 0,1 0 0,0 0 0,0-1 0,0 1 0,0 0 0,-1 0 0,1 0 0,0 0 0,-1 1 0,-4-2 2,-14-1-3,0 0 0,0 2-1,0 0 1,-41 6 0,55-4-1,-1-1 0,0 1 0,1 0-1,0 0 1,-1 1 0,1 0 0,0 0 0,0 0 0,0 1 0,1 0 0,-1 0 0,1 1 0,0-1 0,0 1 0,1 0 0,0 0 0,-1 1 0,-4 8 0,8-11 0,-1-1 0,1 1 0,-1 0 0,1 0 0,0 0 0,0 0 0,0 1 0,1-1 0,-1 0 0,1 0 0,0 0 0,0 1 0,0-1 0,0 0 0,1 6 0,0-7 0,0 0 0,-1 0 0,1-1 0,0 1 0,0-1 0,0 1 0,0 0 0,1-1 0,-1 0 0,0 1 0,1-1 0,-1 0 0,0 0 0,1 0 0,0 0 0,-1 0 0,1 0 0,0 0 0,-1 0 0,1-1 0,0 1 0,0 0 0,0-1 0,-1 0 0,5 1 0,16 1 2,0 0 1,1-1 0,-1-2-1,39-4 1,-51 3-2,-1 0 0,1 0 0,0-1 1,-1 0-1,0-1 0,0 0 1,0 0-1,0-1 0,0 0 0,-1-1 1,0 1-1,14-15 0,-20 18 1,0-1-1,-1 0 0,1 0 1,-1 0-1,1 0 0,-1 0 0,0 0 1,0 0-1,0 0 0,-1-1 1,1 1-1,-1 0 0,0 0 0,0-1 1,0 1-1,0 0 0,-1-1 1,1 1-1,-1 0 0,0 0 1,1-1-1,-2 1 0,1 0 0,0 0 1,-1 0-1,1 0 0,-1 1 1,0-1-1,0 0 0,0 1 1,0-1-1,0 1 0,-1-1 0,1 1 1,-1 0-1,0 0 0,1 1 1,-7-4-1,2 3-8,0-1 1,-1 2-1,0-1 1,1 1-1,-1 0 0,0 0 1,0 1-1,1 0 1,-1 1-1,0 0 0,0 0 1,1 1-1,-1-1 1,1 2-1,-1-1 0,1 1 1,0 0-1,-9 5 1,-13 18-597,2 0-1598</inkml:trace>
</inkml:ink>
</file>

<file path=ppt/ink/ink17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5"/>
    </inkml:context>
    <inkml:brush xml:id="br0">
      <inkml:brushProperty name="width" value="0.05" units="cm"/>
      <inkml:brushProperty name="height" value="0.05" units="cm"/>
      <inkml:brushProperty name="color" value="#33CCFF"/>
    </inkml:brush>
  </inkml:definitions>
  <inkml:trace contextRef="#ctx0" brushRef="#br0">240 7 30350,'0'0'45,"0"0"0,0-1 0,0 1 0,0 0 0,0 0 0,0 0 1,0-1-1,0 1 0,0 0 0,0 0 0,0 0 0,0-1 0,0 1 0,0 0 0,0 0 0,-1 0 0,1-1 1,0 1-1,0 0 0,0 0 0,0 0 0,0 0 0,0-1 0,0 1 0,-1 0 0,1 0 0,0 0 0,0 0 1,0 0-1,0-1 0,-1 1 0,1 0 0,0 0 0,0 0 0,0 0 0,-1 0 0,1 0 0,0 0 0,0 0 1,0 0-1,-1 0 0,1 0 0,0 0 0,0 0 0,-1 0 0,1 0 0,0 0 0,0 0 0,0 0 1,-1 0-1,-27 0-42,4-1-2,0 2-1,-25 3 1,41-3-1,0 1 0,1 0 0,-1 0 0,0 1 0,1 0 0,0 0 0,-1 1 0,1 0 0,1 0 0,-9 6 0,13-8 0,0-1 0,1 1-1,-1 0 1,1-1 0,0 1 0,0 0 0,-1 0-1,1 0 1,0 0 0,0 0 0,1 0-1,-1 0 1,0 0 0,1 0 0,-1 4 0,1-5-1,0 0 0,0 0 0,0 0 0,0 1 0,0-1 1,0 0-1,0 0 0,1 0 0,-1 0 0,0 1 0,1-1 1,-1 0-1,1 0 0,-1 0 0,1 0 0,-1 0 0,1 0 1,0 0-1,0 0 0,-1-1 0,1 1 0,0 0 0,0 0 0,0-1 1,0 1-1,0 0 0,0-1 0,0 1 0,0-1 0,2 1 1,12 3 2,1-1 0,0-1 0,0 0 0,-1-1 0,1-1 0,17-1 1,3 0-5,-27 1 4,0-1-1,0 0 1,-1 0-1,1-1 1,0 0 0,-1 0-1,0-1 1,1 0-1,13-8 1,-20 10-1,-1 0-1,0 0 1,0 0-1,0 0 1,0 0 0,0 0-1,0 0 1,0-1-1,0 1 1,0 0 0,0-1-1,-1 1 1,1 0 0,0-1-1,-1 1 1,1-1-1,-1 1 1,0-1 0,0 1-1,1-1 1,-1 0-1,0 1 1,0-1 0,0 1-1,-1-1 1,1 1-1,0-1 1,-1 1 0,1-1-1,-1 1 1,1-1 0,-1 1-1,1-1 1,-1 1-1,0 0 1,0-1 0,0 1-1,0 0 1,0 0-1,0 0 1,0 0 0,0 0-1,0 0 1,-1 0-1,1 0 1,0 0 0,-3-1-1,-7-3-3,0 1 0,0 0 1,-1 1-1,1 0 0,-1 1 0,1 0 0,-1 1 0,0 0 0,0 1 0,-23 3 0,32-3-32,0 0 1,0 1-1,0-1 0,0 1 0,1 0 0,-1 0 0,0 0 1,0 0-1,0 0 0,1 1 0,-1 0 0,1-1 0,-1 1 1,1 0-1,0 0 0,-3 3 0,-15 15-1307</inkml:trace>
</inkml:ink>
</file>

<file path=ppt/ink/ink17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6"/>
    </inkml:context>
    <inkml:brush xml:id="br0">
      <inkml:brushProperty name="width" value="0.05" units="cm"/>
      <inkml:brushProperty name="height" value="0.05" units="cm"/>
      <inkml:brushProperty name="color" value="#33CCFF"/>
    </inkml:brush>
  </inkml:definitions>
  <inkml:trace contextRef="#ctx0" brushRef="#br0">328 0 30942,'-8'0'576,"-151"1"217,150 0-786,0 1 0,1 0 1,-1 0-1,0 1 0,1 0 1,0 1-1,0 0 0,-12 7 1,14-8-5,0 1 1,0 0-1,0 1 1,1-1-1,-1 1 1,1 0-1,0 1 0,1-1 1,-1 1-1,-6 12 1,10-16-4,0 0 0,0 0 0,0 0 0,0 0 0,1 1 0,-1-1 0,1 0 0,-1 1 0,1-1 0,0 0 0,0 1 0,0-1 0,0 0 0,0 1 0,1-1 0,-1 0 0,2 4 0,-1-4 0,0 0 1,0-1-1,0 1 0,0-1 0,1 1 0,-1-1 0,0 0 0,1 1 0,-1-1 1,1 0-1,0 0 0,-1 0 0,1 0 0,0 0 0,0 0 0,3 0 0,7 2 2,1-1 0,-1 0 0,1-1 0,-1-1 0,17 0 0,-11-1 3,9 2 17,-10-1-14,1 0 0,-1-1 0,25-4 0,-37 4-5,0 0-1,0 0 0,-1-1 0,1 0 0,-1 0 0,1 0 0,-1 0 1,0-1-1,0 0 0,0 1 0,0-1 0,-1-1 0,1 1 0,-1-1 0,0 1 1,1-1-1,1-4 0,-3 5 0,-1 1 0,0 0 0,0-1 1,1 0-1,-2 1 0,1-1 0,0 1 0,0-1 1,-1 0-1,0 0 0,1 1 0,-1-1 0,0 0 0,0 0 1,-1 1-1,1-1 0,0 0 0,-1 0 0,0 1 1,0-1-1,0 0 0,0 1 0,0-1 0,0 1 0,0 0 1,-1-1-1,0 1 0,1 0 0,-1 0 0,0 0 1,0 0-1,0 0 0,0 0 0,0 0 0,-1 1 1,1-1-1,0 1 0,-1 0 0,1-1 0,-1 1 0,1 0 1,-1 1-1,-4-2 0,-52-4-1093,46 6-587</inkml:trace>
</inkml:ink>
</file>

<file path=ppt/ink/ink17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7"/>
    </inkml:context>
    <inkml:brush xml:id="br0">
      <inkml:brushProperty name="width" value="0.05" units="cm"/>
      <inkml:brushProperty name="height" value="0.05" units="cm"/>
      <inkml:brushProperty name="color" value="#33CCFF"/>
    </inkml:brush>
  </inkml:definitions>
  <inkml:trace contextRef="#ctx0" brushRef="#br0">295 1 30766,'-2'0'448,"-26"0"-69,-4-1-135,-43 6 0,64-4-237,0 1 1,1 1 0,-1 0 0,1 0-1,-1 1 1,1 0 0,-17 11 0,21-12-4,0 1 0,0 0 0,0 1 0,1-1 0,-7 8-1,10-10-3,1 0-1,-1 1 1,0 0-1,1-1 1,0 1-1,0 0 1,-1-1-1,1 1 1,1 0-1,-1 0 1,0 0-1,1 0 1,0 0-1,-1 5 1,2-7 0,-1 0-1,1 0 1,-1-1 0,1 1 0,-1 0-1,1-1 1,-1 1 0,1 0 0,0-1 0,-1 1-1,1 0 1,0-1 0,0 1 0,-1-1 0,1 0-1,0 1 1,0-1 0,0 0 0,-1 1-1,1-1 1,0 0 0,0 0 0,0 0 0,0 1-1,0-1 1,0 0 0,0 0 0,1-1 0,36 2 47,-29-2-30,22 1 20,47-5-1,-66 3-24,-1-1-1,1 1 1,-1-2-1,0 0 1,0 0 0,0-1-1,11-7 1,-19 10 1,-1 0 0,1 0 0,-1 0 1,0 0-1,0 0 0,1-1 0,-2 1 0,1-1 1,2-3-1,-4 6-10,1-1-1,-1 0 1,1 0 0,-1 1 0,0-1-1,1 0 1,-1 0 0,0 1 0,0-1 0,0 0-1,1 0 1,-1 0 0,0 0 0,0 1-1,0-1 1,0 0 0,-1 0 0,1 0-1,0 0 1,0 1 0,0-1 0,-1 0 0,1 0-1,0 0 1,-1 1 0,1-1 0,0 0-1,-1 1 1,1-1 0,-1 0 0,1 1-1,-1-1 1,0 0 0,1 1 0,-1-1-1,0 1 1,1-1 0,-1 1 0,0 0 0,-1-1-1,-12-3-8,0 1 0,0 0 0,0 2 1,0-1-1,-1 2 0,1 0 0,0 0 0,-20 4 0,17 3-322,1 6-513</inkml:trace>
</inkml:ink>
</file>

<file path=ppt/ink/ink17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8"/>
    </inkml:context>
    <inkml:brush xml:id="br0">
      <inkml:brushProperty name="width" value="0.05" units="cm"/>
      <inkml:brushProperty name="height" value="0.05" units="cm"/>
      <inkml:brushProperty name="color" value="#33CCFF"/>
    </inkml:brush>
  </inkml:definitions>
  <inkml:trace contextRef="#ctx0" brushRef="#br0">269 25 27212,'0'-1'98,"0"0"-1,0 0 0,-1 0 1,1 0-1,-1 0 0,1 0 0,-1 0 1,1 0-1,-1 1 0,1-1 1,-1 0-1,0 0 0,1 1 1,-1-1-1,0 0 0,0 1 0,0-1 1,0 0-1,1 1 0,-1 0 1,0-1-1,0 1 0,0-1 0,0 1 1,0 0-1,0 0 0,0-1 1,0 1-1,0 0 0,0 0 1,0 0-1,-1 0 0,-46 0 1837,31 1-1700,8-1-234,-1 1 0,1 1 0,-1-1 0,1 1 0,0 1 0,0 0 0,0 0 0,-17 9 0,20-9 0,0 1 0,0-1 0,1 1 0,-1 0 0,1 1 0,0 0 0,0-1 0,1 1 0,-1 1 0,1-1 0,0 1 0,1-1 0,-6 12 0,8-15 0,0 0 1,0 0-1,0 1 0,1-1 1,-1 0-1,1 0 0,0 1 1,-1-1-1,1 0 0,0 1 1,0-1-1,1 0 1,-1 0-1,1 4 0,-1-5 1,1 0 0,0 0-1,-1 1 1,1-1 0,0 0-1,0 0 1,0 0 0,0 0 0,0 0-1,0 0 1,0 0 0,0 0-1,0 0 1,0-1 0,0 1-1,1 0 1,1 0 0,5 1 2,1 0 1,-1 0 0,0-1-1,0-1 1,1 1-1,10-2 1,-6 1-2,6 0 3,0-1 0,37-6-1,-47 5-3,0 0-1,0-1 1,-1 0-1,0-1 1,1 0-1,-1 0 1,0-1-1,7-6 1,-10 8 4,0-1-1,0 0 1,-1 0-1,1 0 1,-1 0-1,5-7 1,-8 8-3,0 0 1,1 1-1,-1-1 0,0 0 0,-1 0 1,1 0-1,0 0 0,-1 0 1,0 0-1,1 0 0,-1 0 0,-1 0 1,0-5-1,1 6-2,-1-1 1,0 1-1,0 0 0,0 0 0,0 0 1,0 0-1,-1 0 0,1 0 1,-1 0-1,1 1 0,-1-1 0,0 0 1,1 1-1,-1-1 0,0 1 1,0 0-1,0-1 0,0 1 0,0 0 1,-1 0-1,1 1 0,0-1 0,0 0 1,-1 1-1,1-1 0,0 1 1,-3 0-1,-10-3 3,-1 2-1,-25-1 1,40 2-3,-10 0-63,9 0 73,0 0 1,-1-1 0,1 1-1,0 1 1,-1-1 0,1 0-1,0 1 1,0-1-1,-5 2 1,7-1-68,-1 0 1,0 0-1,0 0 0,0 0 0,1 0 0,-1 0 1,0 0-1,1 0 0,-1 0 0,1 0 1,0 0-1,-1 0 0,1 1 0,0-1 1,0 0-1,-1 0 0,1 0 0,0 0 0,0 1 1,0-1-1,1 2 0,-1 9-3443</inkml:trace>
</inkml:ink>
</file>

<file path=ppt/ink/ink1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1"/>
    </inkml:context>
    <inkml:brush xml:id="br0">
      <inkml:brushProperty name="width" value="0.05" units="cm"/>
      <inkml:brushProperty name="height" value="0.05" units="cm"/>
      <inkml:brushProperty name="color" value="#FFFF00"/>
    </inkml:brush>
  </inkml:definitions>
  <inkml:trace contextRef="#ctx0" brushRef="#br0">1 1 28317,'0'147'4487,"0"281"-4556,0-418 69,0 4-1,0 1 1,1-1-1,0 0 1,5 16-1,-6-29-3,0-1 0,1 1 0,0-1 0,-1 1 0,1-1 0,-1 0 0,1 1 0,-1-1 0,1 0 0,0 0 0,-1 1 0,1-1 1,0 0-1,-1 0 0,1 0 0,0 0 0,-1 0 0,1 0 0,0 0 0,-1 0 0,1 0 0,0 0 0,-1 0 0,2 0 0,0-1-67,6 1-316</inkml:trace>
</inkml:ink>
</file>

<file path=ppt/ink/ink17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8"/>
    </inkml:context>
    <inkml:brush xml:id="br0">
      <inkml:brushProperty name="width" value="0.05" units="cm"/>
      <inkml:brushProperty name="height" value="0.05" units="cm"/>
      <inkml:brushProperty name="color" value="#33CCFF"/>
    </inkml:brush>
  </inkml:definitions>
  <inkml:trace contextRef="#ctx0" brushRef="#br0">119 123 30526,'9'-24'1271,"-7"21"-1177,0 0 0,-1-1-1,0 1 1,0-1 0,0 0 0,0 1 0,0-1 0,0-5 0,-2 8-92,1 0 0,-1 0 0,1 1 0,-1-1 0,0 0 0,1 1 0,-1-1 0,0 1 0,1-1 0,-1 1 0,0-1 0,0 1 0,1-1 0,-1 1 0,0 0 0,0 0 0,0-1 0,0 1 0,1 0 0,-1 0 0,0 0 0,0 0 0,-1 0 0,-22-3 8,20 3-10,1 0 0,-1 0 1,1 0-1,-1 0 0,0 1 0,1-1 0,-1 1 0,1 0 0,-1 0 0,1 1 0,-1-1 0,1 0 0,0 1 0,0 0 1,0 0-1,0 0 0,0 0 0,0 1 0,0-1 0,1 1 0,-1-1 0,1 1 0,0 0 0,0 0 0,0 0 0,0 0 0,0 0 1,1 1-1,-1-1 0,1 0 0,0 1 0,-1 4 0,1-4-1,0 0 0,0 0 0,0 0 0,1 0 0,-1 0 0,1 1 0,0-1 0,0 0 1,1 0-1,-1 0 0,1 0 0,2 7 0,-2-9 1,0 0 0,1 0 0,0 0 0,-1 0-1,1 0 1,0 0 0,0 0 0,0 0 0,0-1 0,0 1 0,0-1 0,1 1 0,-1-1 0,0 0 0,1 0 0,-1 0 0,1 0 0,-1 0 0,6 0 0,12 3 2,1-1 1,0-1 0,0-1-1,0-1 1,37-4 0,-58 4-3,1-1 1,0 1 0,-1 0-1,1 0 1,-1-1 0,1 1-1,0 0 1,-1-1 0,1 1-1,-1 0 1,0-1 0,1 1-1,-1-1 1,1 1 0,-1-1-1,1 1 1,-1-1 0,0 1-1,1-1 1,-1 0 0,0 1-1,0-1 1,0 1 0,1-1-1,-1 0 1,0 1 0,0-1-1,0-1 1,0-22 9,0 14-5,-1-7-1,0 1-1,-1-1 0,-1 0 1,-1 1-1,0 0 0,-1 0 1,-11-25-1,15 40-4,1 0 1,-1 1-1,0-1 1,1 0-1,-1 1 1,0-1-1,1 1 0,-1-1 1,0 1-1,0-1 1,0 1-1,1 0 0,-1-1 1,0 1-1,0 0 1,0 0-1,0 0 1,0 0-1,0 0 0,1-1 1,-1 2-1,0-1 1,0 0-1,0 0 0,0 0 1,-1 1-1,-25 8-76,6 9-537,3 5-1768</inkml:trace>
</inkml:ink>
</file>

<file path=ppt/ink/ink17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59"/>
    </inkml:context>
    <inkml:brush xml:id="br0">
      <inkml:brushProperty name="width" value="0.05" units="cm"/>
      <inkml:brushProperty name="height" value="0.05" units="cm"/>
      <inkml:brushProperty name="color" value="#FFFFFF"/>
    </inkml:brush>
  </inkml:definitions>
  <inkml:trace contextRef="#ctx0" brushRef="#br0">1 0 32207,'0'0'360,"0"11"-339,0 1247 97,13-997-104,0 1 1,-15-38-15,5 255 0,8-293 0,3 120 0,-15-143 0,3 174 32,12-227-32,-8-80 0,-2 1 0,1 31 0,-5-23 0,0-36 0,3-2 0,0 1 0,0-1 0,0 0 0,0 0 0,0 0 0,0 0 0,0-1 0,0 1 0,0-1 0,1 1 0,-1-1 0,4-1 0,124 3 0,-32 1 0,0-5 0,111-16 0,165-40 0,-368 57 0,0-1 0,-1 1 0,1-1 0,-1 0 0,11-5 0,-16 7 0,0-1 0,0 1 0,-1-1 0,1 1 0,0-1 0,-1 1 0,1-1 0,0 1 0,-1-1 0,1 0 0,-1 1 0,1-1 0,-1 0 0,1 1 0,-1-1 0,0 0 0,1 0 0,-1 0 0,0 1 0,1-1 0,-1-1 0,0 1 0,-1-1 0,1 1 0,0 0 0,-1 0 0,1 0 0,-1-1 0,1 1 0,-1 0 0,0 0 0,1 0 0,-1 0 0,0 0 0,0 0 0,0 0 0,0 0 0,0 1 0,0-1 0,0 0 0,-1-1 0,-128-89 0,106 76 0,0 1 0,-2 1 0,-44-16 0,37 22 0,57 26 0,197 100 0,-181-99 0,-28-15 0,-1 1 0,-1 0 0,1 1 0,-1 0 0,13 11 0,-20-14 0,0-1 0,1 1 0,-2 0 0,1 0 0,0 0 0,-1 0 0,0 1 0,0-1 0,0 0 0,0 1 0,-1 0 0,0-1 0,0 1 0,0 0 0,0 0 0,-1 9 0,0-9 0,0 1 0,0-1 0,0 1 0,-1-1 0,0 0 0,0 1 0,0-1 0,-1 0 0,0 0 0,0 0 0,0 0 0,0 0 0,-1 0 0,0 0 0,0-1 0,0 0 0,-1 1 0,0-1 0,1 0 0,-7 4 0,-5 6-17,-2-2-1,1 1 1,-2-2-1,1 0 1,-2-1-1,1-1 1,-1 0-1,-36 9 1,5-10-642</inkml:trace>
</inkml:ink>
</file>

<file path=ppt/ink/ink17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07"/>
    </inkml:context>
    <inkml:brush xml:id="br0">
      <inkml:brushProperty name="width" value="0.05" units="cm"/>
      <inkml:brushProperty name="height" value="0.05" units="cm"/>
      <inkml:brushProperty name="color" value="#FFFFFF"/>
    </inkml:brush>
  </inkml:definitions>
  <inkml:trace contextRef="#ctx0" brushRef="#br0">0 574 32159,'1'-15'467,"1"18"-286,2 32-244,0-11 86,-3-16-23,4 18 0,15 48 0,-18-67 0,0-1 0,0 0 0,1 0 0,0-1 0,1 1 0,-1-1 0,1 1 0,0-1 0,0 0 0,1 0 0,-1-1 0,1 0 0,8 6 0,-12-9 0,1 0 0,-1 0 0,1 0 0,0 0 0,0 0 0,-1-1 0,1 1 0,0 0 0,0-1 0,0 0 0,0 1 0,-1-1 0,1 0 0,0 0 0,0 0 0,0 0 0,0 0 0,0 0 0,0-1 0,0 1 0,-1-1 0,1 1 0,0-1 0,0 0 0,0 0 0,-1 0 0,1 0 0,-1 0 0,1 0 0,-1 0 0,1 0 0,-1-1 0,1 1 0,-1 0 0,0-1 0,0 1 0,0-1 0,0 0 0,0 1 0,0-1 0,1-2 0,3-8 0,0 0 0,-1-1 0,0 1 0,4-23 0,-8 34 0,17-113 0,-14 81 0,2 0 0,1 1 0,1-1 0,2 1 0,17-41 0,-24 69 0,0-1 0,1 1 0,-1 0 0,1 0 0,0 0 0,0 1 0,1-1 0,5-4 0,-8 7 0,0 0 0,0 1 0,0-1 0,0 0 0,1 0 0,-1 1 0,0-1 0,1 1 0,-1-1 0,0 1 0,1 0 0,-1 0 0,1-1 0,-1 1 0,0 0 0,1 0 0,-1 0 0,1 0 0,-1 1 0,1-1 0,-1 0 0,0 1 0,1-1 0,-1 0 0,0 1 0,1 0 0,-1-1 0,0 1 0,0 0 0,0 0 0,1-1 0,0 3 0,6 6 0,-1 0 0,0 0 0,0 1 0,-1 0 0,8 18 0,-1-3 0,-9-23 0,-2-9 0,-1-9 0,-1 2 0,1 7 0,-1 1 0,0-1 0,0 1 0,-1-1 0,0 1 0,-2-10 0,2 15 0,1 0 0,-1 0 0,1 0 0,-1 0 0,1 0 0,-1 0 0,1 1 0,-1-1 0,0 0 0,1 0 0,-1 1 0,0-1 0,0 0 0,0 1 0,0-1 0,1 1 0,-1-1 0,-2 0 0,1 1 0,0-1 0,0 1 0,0 0 0,1 0 0,-1 0 0,0 0 0,0 1 0,0-1 0,0 0 0,0 1 0,0-1 0,1 1 0,-4 1 0,1 0 0,1 1 0,0 0 0,0-1 0,0 1 0,0 0 0,1 1 0,-1-1 0,1 0 0,0 1 0,0-1 0,0 1 0,0 0 0,0-1 0,1 1 0,0 0 0,-1 6 0,0-6 0,-4 22 0,1 0 0,1 0 0,1 1 0,1-1 0,3 46 0,0-24 0,-1-38 0,0 1 1,1 0-1,0-1 0,1 1 0,0-1 1,0 1-1,6 11 0,-7-18-1,1-1 0,-1 0 0,1 0 0,0-1 0,0 1 0,0 0 0,0-1 0,0 1 0,1-1 0,-1 1 0,1-1-1,-1 0 1,1 0 0,0 0 0,0-1 0,0 1 0,0-1 0,0 1 0,1-1 0,-1 0 0,0 0 0,0-1 0,1 1 0,-1-1-1,0 1 1,6-1 0,-6 0 1,-1 0 0,1 0 0,0 0 0,-1 0 0,1 0-1,-1 0 1,1 0 0,-1-1 0,1 0 0,-1 1 0,1-1-1,-1 0 1,0 0 0,1 0 0,-1-1 0,0 1 0,0 0-1,0-1 1,0 1 0,0-1 0,0 0 0,0 0 0,0 0-1,-1 0 1,1 0 0,-1 0 0,0 0 0,1 0 0,-1-1-1,0 1 1,0 0 0,0-4 0,6-17 0,-2-1 0,-1 0 0,-1 0 0,-1 0 0,-1 0 1,-4-40-1,2 7 4,2 19 8,0 18-8,-1 1 0,-1-1-1,-3-23 1,0 88-4,4 73 0,-12 669 0,10-705 0,2-43 0,-2 0 0,-2 1 0,-8 42 0,11-78 0,0 0 0,-1-1 0,1 1 0,-1 0 0,0 0 0,0-1 0,0 1 0,0-1 0,0 0 0,-1 0 0,0 0 0,-3 4 0,5-6 0,-1 0 0,1 0 0,-1 0 0,1-1 0,-1 1 0,1 0 0,-1-1 0,0 1 0,1-1 0,-1 1 0,0-1 0,1 0 0,-1 0 0,0 1 0,1-1 0,-1-1 0,0 1 0,0 0 0,1 0 0,-1-1 0,0 1 0,1-1 0,-1 1 0,1-1 0,-1 0 0,1 1 0,-1-1 0,1 0 0,-1 0 0,1 0 0,0 0 0,-3-3 0,-3-3 0,0-1 0,0 0 0,1-1 0,0 1 0,0-1 0,1-1 0,1 1 0,-7-16 0,-24-85 0,27 76-6,1-1-1,2 0 1,1 1-1,2-45 1,2 74 6,1 0 0,0 0 0,0 0 0,0 0 0,0 0 0,1 0 0,0 0 0,0 1 0,1-1 0,-1 1 0,1-1 0,0 1 0,0 0 0,0 0 0,0 0 0,6-4 0,8-7 0,1 1 0,27-18 0,-11 9 0,-17 10 0,21-15 0,47-46 0,-73 62 0,-2 0 0,1 0 0,-2-1 0,0 0 0,0-1 0,-1 0 0,12-29 0,-12 15 0,-1 0 0,-1 0 0,4-49 0,-6 41 0,10-45 0,-13 79 0,1 0 0,-1 1 0,0-1 0,1 0 0,-1 1 0,1-1 0,-1 0 0,1 1 0,0 0 0,0-1 0,0 1 0,0 0 0,0 0 0,0 0 0,0 0 0,0 1 0,0-1 0,0 0 0,0 1 0,1-1 0,-1 1 0,0 0 0,0 0 0,1 0 0,3 0 0,32 3 0,-41-3 0,0-1 0,0 1 0,0 0 0,0 0 0,0 0 0,0 1 0,0-1 0,0 1 0,0-1 0,0 1 0,0 0 0,1 0 0,-1 0 0,0 1 0,0-1 0,1 1 0,-1-1 0,1 1 0,0 0 0,-1 0 0,1 0 0,0 0 0,0 1 0,0-1 0,0 0 0,1 1 0,-3 3 0,-4 7 0,0 1 0,2-1 0,-1 2 0,1-1 0,1 1 0,-6 29 0,6-14 0,2 1 0,0 47 0,3-73 0,0 1 0,0-1 0,0 0 0,1 1 0,0-1 0,0 1 0,1-1 0,-1 0 0,1 0 0,0 0 0,0 0 0,1 0 0,0 0 0,0-1 0,0 1 0,0-1 0,0 0 0,1 0 0,0 0 0,0 0 0,0-1 0,0 1 0,1-1 0,0 0 0,8 4 0,-3-2 0,0 0 0,1-1 0,-1 0 0,1-1 0,0 0 0,0 0 0,0-1 0,0-1 0,0 0 0,0 0 0,0-1 0,1-1 0,19-3 0,-25 3 2,1-1-1,-1 1 0,0-1 1,0-1-1,0 1 0,0-1 0,0 0 1,-1-1-1,1 1 0,-1-1 0,0 0 1,0-1-1,0 1 0,-1-1 0,0 0 1,1 0-1,-2 0 0,1-1 0,-1 1 1,1-1-1,-2 0 0,1 0 0,-1 0 1,3-10-1,-1-1-1,-1 0 0,0 0 0,-2 0 0,0 0 0,-1 0 0,0 0 0,-2 0 0,0 0 0,-7-30 0,5 35 0,0 0 0,0 1 0,-1 0 0,0-1 0,-1 2 0,0-1 0,-1 1 0,0 0 0,0 0 0,-1 1 0,-1 0 0,0 0 0,0 1 0,-12-8 0,18 13 0,-1 1 0,0 0 0,0 0 0,1 0 0,-1 0 0,0 1 0,0-1 0,-1 1 0,1 0 0,0 1 0,0-1 0,0 1 0,-1 0 0,1 0 0,-6 0 0,7 1 0,1-1 0,-1 1 0,0 0 0,1 0 0,-1 0 0,1 0 0,-1 1 0,1-1 0,0 1 0,-1-1 0,1 1 0,0 0 0,0 0 0,0 0 0,0 0 0,1 0 0,-1 0 0,1 1 0,-1-1 0,1 0 0,0 1 0,-2 5 0,-3 9 0,2 0 0,0 1 0,1 0 0,1 0 0,-1 20 0,3 4 0,6 45 0,-6-80-1,1 1 0,0-1 0,1 0 0,-1 1 0,1-1 0,1 0 0,-1 0 0,1 0 0,1-1 0,-1 1 0,1-1 0,0 0 0,1 0 0,-1 0 0,1 0 0,0-1 1,1 0-1,-1 0 0,1 0 0,0-1 0,0 0 0,1 0 0,-1 0 0,1-1 0,0 0 0,-1 0 0,1-1 0,1 0 0,-1 0 0,0-1 0,0 1 0,12-1 0,-6 0 1,1-1 0,-1-1 0,27-4 0,-33 3 0,0 0 0,0-1 0,-1 1 0,1-1 0,-1 0 0,0-1 0,0 0 0,0 0 0,8-7 0,-2-1 0,-1 0 0,0-1 0,0 0 0,-2 0 0,1-2 0,-2 1 0,0-1 0,-1 0 0,0-1 0,-1 1 0,-1-1 0,0 0 0,-2-1 0,4-25 0,-2-18 0,-2-1 0,-8-97 0,3 130 0,-1 0 0,-2 0 0,-7-28 0,9 47 0,0 0 0,0 0 0,0 0 0,-1 0 0,-1 0 0,0 1 0,0 0 0,0 0 0,-1 0 0,0 1 0,-1-1 0,-8-7 0,13 14 0,0 0 0,1-1 0,-1 1 0,0 0 0,0 0 0,0 0 0,0 0 0,0 0 0,0 0 0,-1 1 0,1-1 0,0 1 0,-5-1 0,6 1 0,0 0 0,0 0 0,0 1 0,0-1 0,0 0 0,0 1 0,-1-1 0,1 1 0,0-1 0,0 1 0,0-1 0,0 1 0,1 0 0,-1 0 0,0-1 0,0 1 0,0 0 0,1 0 0,-2 1 0,-1 3 0,1 0 0,0 0 0,0 0 0,0 0 0,1 1 0,0-1 0,0 0 0,0 1 0,0 7 0,2 337 0,4-304 0,2-1 0,2 1 0,24 72 0,-29-107 0,0 0 0,1 0 0,0 0 0,0-1 0,1 1 0,10 11 0,-13-18 0,1 0 0,-1 0 0,1 0 0,1 0 0,-1-1 0,0 1 0,1-1 0,0 0 0,-1 0 0,1-1 0,0 0 0,1 0 0,-1 0 0,0 0 0,8 1 0,-6-2 0,-1 0 0,0 0 0,1 0 0,-1-1 0,1 0 0,-1 0 0,1-1 0,-1 0 0,1 0 0,-1 0 0,0-1 0,1 0 0,-1 0 0,0-1 0,0 0 0,-1 0 0,1 0 0,0 0 0,-1-1 0,0 0 0,0 0 0,0-1 0,-1 1 0,1-1 0,-1 0 0,0 0 0,4-8 0,2-4-2,-1 0 0,-1-1 1,-1 0-1,-1 0 0,0-1 0,-1 1 0,-1-1 0,2-25 1,-2-22-14,-4-71 0,-1 64-3,1 72 17,0 0 1,0 0 0,1 1-1,-1-1 1,0 0-1,0 1 1,0-1-1,1 0 1,-1 0-1,0 1 1,1-1-1,-1 0 1,0 1-1,1-1 1,-1 1-1,1-1 1,-1 1-1,1-1 1,-1 1 0,1-1-1,0 1 1,-1-1-1,1 1 1,0 0-1,-1-1 1,1 1-1,0 0 1,-1-1-1,1 1 1,0 0-1,-1 0 1,1 0-1,0 0 1,0 0-1,-1 0 1,1 0 0,0 0-1,0 0 1,-1 0-1,1 0 1,0 0-1,0 1 1,2-1-2,1 1 1,-1 0 0,0-1-1,0 1 1,0 1 0,0-1 0,0 0-1,5 4 1,3 4 1,0 0 0,17 20 0,-24-26 3,-2-22 29,-3 17-31,1 1-1,-1 0 1,1 0 0,-1 0 0,1 0 0,-1-1 0,1 1 0,-1 0 0,0 0-1,0 0 1,0 0 0,0 0 0,0 1 0,1-1 0,-1 0 0,-1 0 0,1 1 0,0-1-1,0 0 1,0 1 0,0-1 0,0 1 0,-1-1 0,1 1 0,0 0 0,0 0-1,-1-1 1,1 1 0,0 0 0,0 0 0,-1 0 0,-1 1 0,-3-2-1,0 1 0,0 0 0,0 1 0,0-1 0,-12 4 0,13-2 0,1 0 0,0 0 0,-1 1 0,1-1 0,0 1 0,1 0 0,-1 0 0,0 0 0,1 1 0,0-1 0,0 1 0,0 0 0,0 0 0,-4 8 0,1 1 0,-1 0 0,2 0 0,-7 24 0,7-16 0,1 0 0,1 0 0,1 1 0,1-1 0,1 1 0,1-1 0,4 24 0,-4-39 0,0 0 0,1 0 0,0 0 0,0 0 0,1 0 0,-1 0 0,1 0 0,1-1 0,-1 1 0,1-1 0,0 0 0,0 0 0,0-1 0,1 1 0,0-1 0,0 0 0,0 0 0,0 0 0,1-1 0,-1 0 0,12 5 0,-1-3 0,0 0 0,0 0 0,1-2 0,-1 0 0,1-1 0,0 0 0,17-2 0,-29 0 0,-1 0 1,0 0-1,1-1 1,-1 1-1,0-1 0,1 0 1,-1-1-1,0 1 1,0-1-1,0 1 0,0-1 1,0 0-1,0-1 1,0 1-1,-1-1 0,1 1 1,-1-1-1,0 0 1,5-7-1,-3 4 1,-1-1-1,0 0 1,-1 0 0,0 0 0,0 0-1,-1-1 1,1 1 0,-2-1 0,1 0-1,0-13 1,2-21 1,-3 1-1,-1-1 1,-2 0 0,-2 1-1,-2 0 1,-2 0 0,-14-46-1,-17-21 2,-19-67 2,52 158 20,7 35-23,0 5-2,5 475 0,-6-445 0,1 61 0,0-111 0,-1-1 0,0 1 0,1-1 0,-1 0 0,1 1 0,0-1 0,-1 0 0,1 1 0,0-1 0,0 0 0,1 0 0,-1 0 0,0 0 0,1 0 0,-1 0 0,1 0 0,0-1 0,0 1 0,0-1 0,-1 1 0,1-1 0,1 1 0,2 1 0,1-1-30,-1-1 0,1 1 0,0-1 0,-1 0 0,1 0 0,0 0 0,0-1 0,9-1 1,18-1-823</inkml:trace>
</inkml:ink>
</file>

<file path=ppt/ink/ink17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26"/>
    </inkml:context>
    <inkml:brush xml:id="br0">
      <inkml:brushProperty name="width" value="0.05" units="cm"/>
      <inkml:brushProperty name="height" value="0.05" units="cm"/>
      <inkml:brushProperty name="color" value="#FFFFFF"/>
    </inkml:brush>
  </inkml:definitions>
  <inkml:trace contextRef="#ctx0" brushRef="#br0">2226 816 30702,'0'0'1838,"-18"0"-1758,-85 2-51,-109-4-22,179 0-7,0-2 1,0-1-1,1-2 0,-44-14 1,-177-78 13,-23-8-15,-147-47 17,387 144-12,-1 1 0,0 2 0,-65-3 0,88 8-3,-1-1 1,0 0-1,1-1 1,-14-5-1,15 4 1,1 1-1,-1 1 1,0 0-1,0 0 1,-22 0-1,24 3 0,0 0 1,0 0-1,0-2 0,0 1 1,-15-5-1,21 5-1,1-1 1,0 0-1,0 0 1,0-1-1,0 1 1,0-1-1,1 0 1,-1 0-1,1 0 1,0 0-1,0-1 1,0 1-1,0-1 1,0 0-1,-3-7 1,2 6-1,0 0 0,0 0 0,-1 1 0,1 0 0,-1 0 0,0 0 0,-1 0 0,1 1 0,0 0 0,-1 0 0,0 0 0,0 1 0,0-1 0,0 2 0,0-1 0,0 1 0,0 0 0,-9-1 0,6-3 0,1-1 0,0 1 0,0-1 0,0-1 0,-7-9 0,-14-30 0,34 83-13,19 32 19,56 114 1,-79-181-7,58 104 0,-24-46 0,-35-60 0,0 0 0,0 0 0,1 0 0,-1 0 0,0 0 0,0 0 0,0 0 0,0 0 0,0 0 0,0 0 0,0 0 0,0 0 0,0 0 0,0 0 0,0 0 0,1 0 0,-1 0 0,0-1 0,0 1 0,0 0 0,0 0 0,0 0 0,0 0 0,0 0 0,0 0 0,0 1 0,1-1 0,-1 0 0,0 0 0,0 0 0,0 0 0,0 0 0,0 0 0,0 0 0,0 0 0,0 0 0,0 0 0,0 0 0,0 0 0,1 0 0,-1 0 0,0 0 0,0 0 0,0 0 0,0 0 0,0 1 0,0-1 0,0 0 0,0 0 0,0 0 0,0 0 0,0 0 0,0 0 0,0 0 0,0 0 0,0 0 0,0 1 0,0-1 0,0 0 0,0-13 0,-9-22 0,-13-14 0,-40-63 0,15 30 0,30 51 0,0 2 0,-16-42 0,31 61 0,3 10 0,-1-1 0,0 0 0,1 1 0,-1-1 0,1 1 0,0-1 0,-1 1 0,1 0 0,-1-1 0,1 1 0,0-1 0,-1 1 0,1 0 0,0 0 0,-1-1 0,1 1 0,0 0 0,-1 0 0,1 0 0,0 0 0,-1 0 0,1 0 0,1 0 0,1-1 0,63-13-3,-40 9 10,1-1 0,-1-1 0,0-2 0,37-16 0,-42 12-8,0 0-1,-1-1 1,28-25 0,-47 38-23</inkml:trace>
</inkml:ink>
</file>

<file path=ppt/ink/ink17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09"/>
    </inkml:context>
    <inkml:brush xml:id="br0">
      <inkml:brushProperty name="width" value="0.05" units="cm"/>
      <inkml:brushProperty name="height" value="0.05" units="cm"/>
      <inkml:brushProperty name="color" value="#FFFFFF"/>
    </inkml:brush>
  </inkml:definitions>
  <inkml:trace contextRef="#ctx0" brushRef="#br0">210 3701 22506,'16'-15'7304,"2"-2"-4209,54-48-3489,-48 44 417,-2-1-1,-1-1 1,33-48-1,9-11-3,186-209 61,-165 195-77,-29 31-3,68-61 0,-32 36 6,34-28 4,-13 21-10,-106 93 0,-4 2 0,0 1 0,1-1 0,-1 0 0,0 1 0,0-1 0,0 0 0,0 0 0,0 0 0,2-4 0,-3 1 0,1 1 0,-1-1 0,0 1 0,0-1 0,-1 1 0,0-1 0,1 0 0,-1 1 0,-1-1 0,0-6 0,0-6 0,1 11 0,0-15 0,0-1 0,-2 1 0,0-1 0,-6-25 0,2 18 2,2 0-1,1-1 1,1 1-1,2-31 1,1 31-1,-1 1 1,-2-1 0,0 1-1,-11-45 1,-8 1-2,-89-298 0,101 333 7,1 0 1,2-1-1,-1-61 0,-6-32-4,-13-82-3,-12-63 0,26 190 0,4 0 0,4-130 0,4 159 0,1 47 0,0 1 0,0-1 0,1 0 0,5-14 0,-4 15 0,-1 0 0,0-1 0,0 1 0,0-16 0,5-27 0,-7 52 0,-1 0 0,1-1 0,0 1 0,0 0 0,-1 0 0,1-1 0,0 1 0,0 0 0,-1 0 0,1 0 0,0 0 0,0-1 0,-1 1 0,1 0 0,0 0 0,-1 0 0,1 0 0,0 0 0,-1 0 0,1 0 0,0 0 0,-1 0 0,1 0 0,0 0 0,-1 0 0,1 0 0,0 0 0,-1 0 0,1 0 0,0 0 0,-1 0 0,1 0 0,0 1 0,0-1 0,-1 0 0,1 0 0,0 0 0,-1 1 0,1-1 0,0 0 0,-8 5 0,0 0 0,1 0 0,0 0 0,0 1 0,0 0 0,-5 8 0,-15 12 0,-159 145 0,103-92 0,-152 145 0,196-188 0,-2-1 0,-2-3 0,-79 47 0,69-49 0,-78 59 0,122-82 0,2-3 0,1 0 0,0 1 0,0 0 0,1 0 0,-1 0 0,1 1 0,1-1 0,-1 1 0,-4 9 0,8-13-5,1-1-25</inkml:trace>
</inkml:ink>
</file>

<file path=ppt/ink/ink17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11"/>
    </inkml:context>
    <inkml:brush xml:id="br0">
      <inkml:brushProperty name="width" value="0.05" units="cm"/>
      <inkml:brushProperty name="height" value="0.05" units="cm"/>
      <inkml:brushProperty name="color" value="#FFFFFF"/>
    </inkml:brush>
  </inkml:definitions>
  <inkml:trace contextRef="#ctx0" brushRef="#br0">1 1409 24427,'0'0'3575,"3"0"-1857,2 0-1558,-1-1-1,1 0 0,0 0 1,0 0-1,0 0 1,-1-1-1,1 1 0,-1-1 1,1 0-1,-1-1 1,6-3-1,45-39 336,-40 31-363,34-40 0,-38 40-102,0 0 0,2 1-1,15-13 1,55-32 7,21-17 19,23-26-24,36-32-29,-142 114 0,52-47 11,97-68 1,-51 55-15,-114 75 0,-1 1 0,1-1 0,-1 0 0,0-1 0,6-7 0,7-7 3,-13 10 15,-4 9-17,0-1-1,0 1 1,0 0 0,0-1-1,1 1 1,-1 0 0,0-1 0,0 1-1,0 0 1,0-1 0,0 1-1,1 0 1,-1-1 0,0 1-1,0 0 1,0 0 0,1-1-1,-1 1 1,0 0 0,0 0 0,1-1-1,-1 1 1,0 0 0,1 0-1,-1 0 1,0-1 0,1 1-1,-1 0 1,0 0 0,1 0-1,-1 0 1,0 0 0,1 0-1,-1 0 1,0 0 0,1 0 0,-1 0-1,1 0 1,-1 0-1,109 1 8,197-25 0,3-8-17,-45 8 2,77-35 7,229-66 0,-73 34 0,-427 84 0,285-38 0,-176 18 0,-56 10 0,-51 9 0,138 2 0,31-1 0,-183 3 0,73 5 0,-42 2 0,-13-3 13,-76 0-16,1 0 0,-1 0 0,0 0-1,0 0 1,1 0 0,-1 1-1,0-1 1,0 0 0,0 0 0,1 0-1,-1 1 1,0-1 0,0 0 0,0 0-1,0 1 1,0-1 0,1 0-1,-1 0 1,0 1 0,0-1 0,0 0-1,0 1 1,0-1 0,0 0 0,0 0-1,0 1 1,0-1 0,0 0-1,0 1 1,0-1 0,0 0 0,0 0-1,0 1 1,-1-1 0,1 2-176</inkml:trace>
</inkml:ink>
</file>

<file path=ppt/ink/ink17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14"/>
    </inkml:context>
    <inkml:brush xml:id="br0">
      <inkml:brushProperty name="width" value="0.05" units="cm"/>
      <inkml:brushProperty name="height" value="0.05" units="cm"/>
      <inkml:brushProperty name="color" value="#FFFFFF"/>
    </inkml:brush>
  </inkml:definitions>
  <inkml:trace contextRef="#ctx0" brushRef="#br0">852 0 30750,'0'0'520,"6"12"-450,0 5 59,-1 0 1,0-1 0,-2 1 0,0 1-1,-1-1 1,0 0 0,-1 19-1,0 61-82,5-1-1,4 1 0,22 95 0,-12-99-20,-5 0 1,5 129 0,-20-209-25,1 57 7,3-1 0,24 130 0,-20-165-5,15 62 10,21 189 0,-38-234-14,21 89 0,-17-97 0,-3-5 0,-1 1 0,1 74 0,-4-69 5,-2-32-4,0-1 1,0 1 0,-1-1 0,-1 1 0,-2 11 0,1-19-2,0-1 0,-1 1 0,1-1 0,-1 0 0,0 0 0,0 0 0,0 0 0,0-1 0,-1 1 0,1-1 0,-8 4 0,-2 3 0,-216 149 0,176-119-18,-75 74 0,70-59 6,-95 90-20,135-124 3,0 1 0,2 1 0,0 0 0,-13 26 1,4-8-20,0-4 30,-34 38 0,-11 15-122,60-77 136,-1-1 1,1-1 0,-18 14 0,5-5 0,1 5-15,17-18 11,0-1-1,-1 0 0,1 1 0,-1-2 1,-7 5-1,-45 46-422,51-54-1248</inkml:trace>
</inkml:ink>
</file>

<file path=ppt/ink/ink17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16"/>
    </inkml:context>
    <inkml:brush xml:id="br0">
      <inkml:brushProperty name="width" value="0.05" units="cm"/>
      <inkml:brushProperty name="height" value="0.05" units="cm"/>
      <inkml:brushProperty name="color" value="#FFFFFF"/>
    </inkml:brush>
  </inkml:definitions>
  <inkml:trace contextRef="#ctx0" brushRef="#br0">0 318 27389,'145'2'1674,"354"-18"1950,-11-58-3608,-342 47-16,159-5 0,-124 7 0,-104 12 0,80-2 0,-82 14 0,10-1 0,104-15 0,-79 5 0,19-5 0,33-1 11,-57 9-6,448-12 10,-477 21-14,283-3 31,-354 2-32,0 1 0,-1-1 0,1 0 0,0-1 0,0 1 0,-1-1 0,7-2 0,-10 2-8,-3 1-99,-6-2-274</inkml:trace>
</inkml:ink>
</file>

<file path=ppt/ink/ink17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32"/>
    </inkml:context>
    <inkml:brush xml:id="br0">
      <inkml:brushProperty name="width" value="0.05" units="cm"/>
      <inkml:brushProperty name="height" value="0.05" units="cm"/>
      <inkml:brushProperty name="color" value="#FFFFFF"/>
    </inkml:brush>
  </inkml:definitions>
  <inkml:trace contextRef="#ctx0" brushRef="#br0">220 3625 25164,'0'0'5703,"0"0"-5614,-1-1-161,0 0 0,-1 0 0,1 0 0,0 0 0,-1 0 0,1 1 0,-1-1 0,1 1 0,-1-1 0,1 1 0,-1-1 0,1 1 0,-1 0 0,-1 0 1,-7-3 829,9 2-706,0 1 1,1-1-1,-1 0 0,1 1 0,-1-1 0,0 0 0,1 0 0,0 0 0,-1 0 0,1 1 0,-1-1 0,1 0 1,0 0-1,0 0 0,0 0 0,-1 0 0,1 0 0,0 0 0,0 0 0,0 0 0,0 0 0,1 0 0,-1 0 0,0 1 1,0-1-1,0 0 0,1 0 0,-1 0 0,1 0 0,-1 0 0,0 0 0,1 1 0,0-1 0,-1 0 0,1 0 1,-1 1-1,1-1 0,0 0 0,-1 1 0,1-1 0,1 0 0,6-6-131,0 1 0,0 0 0,12-6 0,-4 2 259,153-120-148,279-200-32,-448 330 0,26-20 0,43-29 0,-38 35 0,-22 8 0,-5 2 0,0 1 0,0 0 0,1 1 1,-1-1-1,1 1 0,-1 0 0,1 0 1,0 0-1,0 0 0,-1 1 0,1 0 0,6-1 1,-12-31 44,-37-35-45,24 46 0,-13-33 0,14 22 0,2 0 0,-13-69 0,0-75 0,10 68 0,0 15 0,-6-38 0,-5-191 0,18-134 0,-4 290 0,0-2 0,11 71 0,-23-181 0,0 114 0,21-82 0,4 125 0,-2 53 0,-1 69 0,1-1 0,0 1 0,0 0 0,-1-1 0,1 1 0,0 0 0,-1-1 0,1 1 0,0 0 0,-1 0 0,1-1 0,0 1 0,-1 0 0,1 0 0,0 0 0,-1 0 0,1 0 0,-1-1 0,1 1 0,-1 0 0,1 0 0,0 0 0,-1 0 0,1 0 0,-1 0 0,1 0 0,0 1 0,-1-1 0,1 0 0,-1 0 0,0 0 0,-14 4 0,-3 7 0,0 1 0,0 0 0,2 2 0,-17 16 0,-7 5 0,-23 18 0,3 3 0,-53 65 0,73-78 0,-2-2 0,-88 66 0,9-17 0,118-87 0,2-2-1,0-1 1,0 1 0,0 0-1,0 0 1,0-1 0,0 1 0,0-1-1,0 1 1,0-1 0,0 1 0,-1-1-1,1 0 1,0 0 0,0 1-1,0-1 1,-1 0 0,-1 0 0,2 0-27</inkml:trace>
</inkml:ink>
</file>

<file path=ppt/ink/ink17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35"/>
    </inkml:context>
    <inkml:brush xml:id="br0">
      <inkml:brushProperty name="width" value="0.05" units="cm"/>
      <inkml:brushProperty name="height" value="0.05" units="cm"/>
      <inkml:brushProperty name="color" value="#FFFFFF"/>
    </inkml:brush>
  </inkml:definitions>
  <inkml:trace contextRef="#ctx0" brushRef="#br0">7 1140 27148,'0'0'122,"-1"0"-1,1 0 1,0 0 0,0 0-1,-1 0 1,1 0-1,0 0 1,0 0-1,-1 0 1,1 0-1,0 0 1,0 0-1,0 0 1,-1 0-1,1 0 1,0 0-1,0-1 1,-1 1-1,1 0 1,0 0 0,0 0-1,0 0 1,0-1-1,-1 1 1,1 0-1,0 0 1,0 0-1,0-1 1,0 1-1,0 0 1,0 0-1,-1 0 1,1-1-1,0 1 1,0 0-1,0 0 1,0-1 0,0 1-1,0 0 1,0-1-1,5-12 688,11-11-1230,14-3 454,3 2-1,63-40 1,-5 5-14,-39 24-15,1 2 0,2 2-1,1 3 1,83-30 0,-99 42-4,53-31 0,6-4 0,-39 17 0,-12 6 0,-46 29-1,-1 0 0,-1 0 1,1 0-1,0 0 1,-1 0 0,1-1-1,-1 1 1,1 0-1,-1 0 1,1 0-1,-1 0 1,1-1 0,-1 1-1,1 0 1,-1 0-1,1-1 1,-1 1 0,1 0-1,-1-1 1,1 1-1,-1 0 1,0-1-1,1 1 1,-1-1 0,0 1-1,1-1 1,-1 1-1,0-1 1,0 1-1,1-1 1,-1 1 0,0-1-1,0 1 1,0-1-1,1-1 1,-24 2 3,23-37 13,0 1 0,0 36-8,33 0-3,10-3-5,0-2 0,0-1 0,80-24 0,53-8 0,-98 28 0,322-52 0,138-35 0,-412 79 1,94-16-5,267-61 7,-194 54-3,-214 29 0,1 5 0,114 2 0,-191 6 0,0 0 0,-1 0 0,1 0 0,0 0 0,0 0 0,-1 1 0,1-1 0,-1 1 0,1 0 0,-1 0 0,0 0 0,0 0 0,1 0 0,-1 0 0,-1 1 0,4 3 0,17 18 3,3-24-139</inkml:trace>
</inkml:ink>
</file>

<file path=ppt/ink/ink1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2"/>
    </inkml:context>
    <inkml:brush xml:id="br0">
      <inkml:brushProperty name="width" value="0.05" units="cm"/>
      <inkml:brushProperty name="height" value="0.05" units="cm"/>
      <inkml:brushProperty name="color" value="#FFFF00"/>
    </inkml:brush>
  </inkml:definitions>
  <inkml:trace contextRef="#ctx0" brushRef="#br0">135 65 31999,'0'-1'5,"0"1"1,1 0-1,-1 0 1,0 0 0,0-1-1,0 1 1,1 0-1,-1-1 1,0 1-1,0 0 1,0 0 0,0-1-1,0 1 1,0 0-1,0-1 1,0 1-1,0 0 1,0-1 0,0 1-1,0 0 1,0 0-1,0-1 1,0 1-1,0 0 1,0-1 0,0 1-1,0 0 1,0-1-1,0 1 1,0 0-1,-1 0 1,1-1 0,0 1-1,0 0 1,0 0-1,0-1 1,-1 1-1,1 0 1,0 0 0,0 0-1,-1-1 1,-12 10 228,-13 23 18,14-14-252,1 1 0,0 0 0,2 1 0,0 0 0,1 1 0,1-1 0,-8 42 0,9-25 0,2-1 0,2 1 0,3 72 0,0-103 0,-1-1 1,1 0-1,0 0 0,0 1 1,1-1-1,-1 0 0,1 0 1,0 0-1,1 0 0,-1-1 1,1 1-1,0-1 0,0 1 0,0-1 1,1 0-1,0 0 0,-1-1 1,1 1-1,1-1 0,-1 1 1,0-1-1,1-1 0,-1 1 1,9 3-1,2-1 1,0 0 0,0-1 0,0-1 0,1 0 0,-1-2 0,1 1 0,19-2 0,-31 0-1,0 0 0,0 0 0,1-1 0,-1 0 0,0 1 0,0-1 0,0-1 0,0 1 0,0-1 0,-1 1 0,1-1 0,0 0 0,-1-1 0,1 1 0,5-6 0,-4 3 0,-1 0 0,0 0 0,0-1 0,0 1 0,-1-1 0,1 0 0,-2 0 0,1 0 0,2-8 0,1-9 0,-1 0 0,-1-1 0,-1 1 0,-1-38 0,-2 59 0,2-48-1,-9-79 0,5 114 4,-1-1 0,0 1-1,-1 0 1,-1 0 0,0 0 0,-1 0 0,-1 1 0,0 0 0,-12-16 0,16 25-3,-1 1 0,0 0 0,0-1 1,-1 1-1,1 1 0,-1-1 0,0 1 1,0-1-1,0 1 0,0 1 0,0-1 0,-1 1 1,1 0-1,-1 0 0,0 1 0,1-1 1,-1 1-1,0 0 0,0 1 0,0 0 1,0 0-1,-11 1 0,15-1-1,1 0 1,-1 0-1,1 0 1,-1 1-1,1-1 0,0 0 1,-1 1-1,1-1 0,-1 1 1,1 0-1,0-1 1,-1 1-1,1 0 0,0 0 1,0 0-1,0 0 0,0 0 1,-1 0-1,1 0 1,1 0-1,-1 0 0,0 1 1,0-1-1,-1 3 0,1 0-14,-1 0 0,1 0 0,1 0 0,-1 0 0,0 0 0,1 1 0,0 5 0,0 23-377</inkml:trace>
</inkml:ink>
</file>

<file path=ppt/ink/ink17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41"/>
    </inkml:context>
    <inkml:brush xml:id="br0">
      <inkml:brushProperty name="width" value="0.05" units="cm"/>
      <inkml:brushProperty name="height" value="0.05" units="cm"/>
      <inkml:brushProperty name="color" value="#FFFFFF"/>
    </inkml:brush>
  </inkml:definitions>
  <inkml:trace contextRef="#ctx0" brushRef="#br0">14 864 31022,'-10'-402'1712,"10"402"-1711,0-110-1,-1 101 0,-1 6 5,2 2 11,30 1-37,102-11 30,-38 2 14,91-11-23,32-2 0,-192 21-11,255-18-10,-158 4 21,138-22 0,-187 24 0,110-3 0,24-4 0,224-27 0,-237 26 0,-83 7 0,180-25 0,-90 11 0,-188 24 0,-13 3 0,0 1 0,1 0 0,-1 0 0,0-1 0,1 1 0,-1 0 0,0 0 0,1 0 0,-1 0 0,0-1 0,1 1 0,-1 0 0,1 0 0,-1 0 0,0 0 0,1 0 0,-1 0 0,1 0 0,-1 0 0,0 0 0,1 0 0,-1 1 0,1-1 0,-1 0 0,0 0 0,1 0 0,-1 0 0,0 0 0,1 1 0,-1-1 0,0 0 0,1 0 0,-1 1 0,0-1 0,1 0 0,-1 1 0,0-1 0,0 0 0,1 1 0,-1-1 0,0 0 0,0 1 0,0-1 0,0 0 0,1 1 0,-1-1 0,0 1 0,3 6 1,-1-1-1,1 1 1,-1 0 0,-1 0-1,1 0 1,-1 0 0,0 8-1,0 55 25,-1-52-23,0-2-2,-1 55 0,3 0 0,3 0 0,15 73 0,38 63 0,-33-127 0,20 109 0,10 144 0,-34-156 0,-15-109 0,24 108 0,-22-133 0,-1 0 0,-2 0 0,-3 85 0,-2-123 0,2 33 0,10 54 0,-3-22 0,1 48 0,12 89 0,-17-165 0,-2 82 0,-4-82 0,1 17 0,0-58 0,-1-1 0,0 1 0,1-1 0,-1 0 0,0 1 0,0-1 0,0 1 0,1-1 0,-1 0 0,0 0 0,0 1 0,0-1 0,0 0 0,0 0 0,0 0 0,0 0 0,1 0 0,-1 0 0,0 0 0,0-1 0,-1 1 0,2 0 0,-12 0 0,0-1 0,0 1 0,1 1 0,-1-1 0,1 2 0,-1 0 0,1 0 0,-18 7 0,-5 5 0,0 0 0,-1-3 0,0 0 0,-1-3 0,-58 7 0,13-6 0,-122 28 0,42-1 0,151-35 0,8-2-45,1-4-182</inkml:trace>
</inkml:ink>
</file>

<file path=ppt/ink/ink17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44"/>
    </inkml:context>
    <inkml:brush xml:id="br0">
      <inkml:brushProperty name="width" value="0.05" units="cm"/>
      <inkml:brushProperty name="height" value="0.05" units="cm"/>
      <inkml:brushProperty name="color" value="#FFFFFF"/>
    </inkml:brush>
  </inkml:definitions>
  <inkml:trace contextRef="#ctx0" brushRef="#br0">0 1284 30510,'0'0'1761,"9"-12"-1494,27-17-245,2 2 0,1 2 0,2 1 1,47-21-1,60-34 16,113-96-30,12-6 0,-91 78-8,22-15 0,-168 95 0,-1-1 0,32-30 0,-67 54 0,0 0 0,1 0 0,-1 0 0,0 0 0,0 0 0,0 0 0,0-1 0,0 1 0,0 0 0,0 0 0,0 0 0,1 0 1,-1 0-1,0 0 0,0 0 0,0 0 0,0-1 0,0 1 0,0 0 0,0 0 0,0 0 0,0 0 0,0 0 0,0 0 0,0-1 0,0 1 0,0 0 0,0 0 0,0 0 0,0 0 0,0 0 0,0 0 0,0-1 0,0 1 0,0 0 0,0 0 0,0 0 1,0 0-1,0 0 0,0 0 0,0-1 0,0 1 0,-1 0 0,1 0 0,0 0 0,0 0 0,0 0 0,0 0 0,0 0 0,0 0 0,-11-3 5,-15 2 4,23 1-9,-9 0 0,9 0-1,5 0 1,22-4 4,29-5 3,75-4 0,-1 1-8,92-10-7,271 6 0,-171-4 8,-73 2 0,-132 8-6,163-34 0,-75 9 2,-76 7 3,-14 2 15,171-32-11,-74 17 13,-224 52-16,2 1 0,-25 26 0,12-11 0,-222 196 0,176-160 0,-140 103 0,84-68 0,58-47 0,-3-3 0,-102 51 0,162-92 0,1 1 0,-1 1 0,1 0 0,1 1 0,0 0 0,-12 14 0,21-22-38,0 1 0,0-1 0,-1 0 0,1 0 0,0 0 0,-1-1 0,0 1 0,1 0 0,-1-1 0,0 0 0,0 0 0,-3 2 0</inkml:trace>
</inkml:ink>
</file>

<file path=ppt/ink/ink17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46"/>
    </inkml:context>
    <inkml:brush xml:id="br0">
      <inkml:brushProperty name="width" value="0.05" units="cm"/>
      <inkml:brushProperty name="height" value="0.05" units="cm"/>
      <inkml:brushProperty name="color" value="#FFFFFF"/>
    </inkml:brush>
  </inkml:definitions>
  <inkml:trace contextRef="#ctx0" brushRef="#br0">753 65 30846,'-1'-14'527,"1"11"-450,-1 0 1,1-1-1,0 1 0,0 0 0,0-1 1,0 1-1,1 0 0,-1-1 1,1 1-1,0 0 0,0 0 0,0-1 1,2-3-1,-2 6-8,-1 7-62,1 0 0,0-1 0,0 1 1,0-1-1,4 11 0,3 6 1,16 79 43,1-1-14,16 130 0,-19-55-21,64 252 0,-63-321-12,10 124 0,-24-140 5,5 0 0,35 124 0,-20-125-9,-5 1 0,24 163 0,-32-143 0,47 170 0,-54-245 0,4 44 0,-12-72 0,-1 35 0,0-41 0,-1 0 0,0 0 0,0 0 0,0 0 0,0 0 0,0 0 0,0 0 0,0-1 0,0 1 0,0 0 0,-1 0 0,1-1 0,0 1 0,0-1 0,-1 1 0,1-1 0,0 0 0,-1 1 0,1-1 0,0 0 0,-3 0 0,1 0 0,-50 15 0,1 1 0,0 3 0,2 3 0,-63 35 0,-17 6 0,-14 14 0,100-51 0,-1-1 0,-51 18 0,71-34 0,1 0 0,0 2 0,1 1 0,0 0 0,0 2 0,2 1 0,-1 0 0,2 2 0,-36 36 0,36-32 0,0-1 0,-2-1 0,-33 23 0,41-31 0,1 1 0,-19 23 0,26-21 0,6-13 0,0 0 0,-1 0 0,1 0 0,0 0 0,0 0 0,-1 0 0,1 0 0,-1 0 0,1 0 0,-1 0 0,1 0 0,-1 0 0,0 0 0,1 0 0,-2 0 0,-3 5-22,0 0-1,0 0 1,1 1 0,0 0-1,0-1 1,1 1-1,0 1 1,0-1 0,0 0-1,1 1 1,0-1 0,-1 11-1,3-16-823</inkml:trace>
</inkml:ink>
</file>

<file path=ppt/ink/ink17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44"/>
    </inkml:context>
    <inkml:brush xml:id="br0">
      <inkml:brushProperty name="width" value="0.05" units="cm"/>
      <inkml:brushProperty name="height" value="0.05" units="cm"/>
      <inkml:brushProperty name="color" value="#FFFFFF"/>
    </inkml:brush>
  </inkml:definitions>
  <inkml:trace contextRef="#ctx0" brushRef="#br0">78 21 28237,'-25'-5'3319,"-27"-11"-2207,227 113-1048,-42-44-62,188 50-1,-227-76-1,-43-12 0,151 45-8,217 95 0,-268-91 8,247 69 0,-394-132-1,0 1 0,1-1 0,-1 1-1,0-1 1,0 1 0,5 3 0,-9-4 1,1-1-1,0 1 1,0 0 0,0 0 0,-1-1-1,1 1 1,-1 0 0,1 0 0,0 0-1,-1 0 1,1 0 0,-1 0 0,0 0-1,1 0 1,-1 0 0,0 0 0,0 0-1,0 0 1,1 0 0,-1 0 0,0 0-1,0 0 1,0 0 0,-1 0 0,1 0-1,0 0 1,0 0 0,0 0-1,-1 0 1,0 2 0,0-3 0,1 1 0,-1 0 0,0 0 0,0-1 0,1 1 0,-1 0 0,0-1 0,0 1 0,0-1 0,0 1 0,0-1 0,0 1 0,0-1 0,0 0 0,0 0 0,0 1 0,0-1 0,0 0 0,0 0 0,0 0 0,0 0 0,0 0 0,0 0 0,0 0 0,0-1 0,0 1 0,0 0 0,-2-1 0,0 0 0,1 1 0,-1-1 0,1 0 0,-1 0 0,1 0 0,-1 0 0,1 0 0,-1 0 0,1-1 0,-3-2 0,-61-66-11,51 56 13,-1-1 0,2-1-1,0-1 1,1 0 0,-19-32 0,0-5 1,32 54-3,1-1 0,-1 1 1,0 0-1,0 0 0,0 0 0,1-1 1,-1 1-1,0 0 0,0 0 1,0 0-1,1 0 0,-1 0 0,0 0 1,0 0-1,1 0 0,-1-1 1,0 1-1,0 0 0,1 0 1,-1 0-1,0 0 0,1 0 0,-1 0 1,0 0-1,0 1 0,1-1 1,-1 0-1,0 0 0,0 0 1,1 0-1,-1 0 0,0 0 0,0 0 1,1 0-1,-1 1 0,0-1 1,0 0-1,0 0 0,1 0 1,-1 1-1,0-1 0,0 0 0,0 0 1,1 1-1,226 142 16,-218-137-16,1 1 0,-1 0 0,-1 0 0,1 1 0,10 12 0,-16-15 0,0-1 0,0 1 0,0 0 0,0 0 0,-1 1 0,0-1 0,0 0 0,0 1 0,-1 0 0,1-1 0,-2 1 0,2 9 0,-2-5 2,1 0-1,-2-1 1,1 1-1,-1 0 1,-3 10-1,3-16 1,-1 1 0,0-1 0,0 0-1,0 0 1,0 1 0,0-2 0,-1 1-1,0 0 1,0 0 0,0-1 0,0 0-1,-7 6 1,-6 4 3,-1-2 0,-26 15 0,35-22-26,0 0 0,-1-1 0,1 0 0,0 0 0,-1-1 0,0 0 0,1 0 1,-12 0-1,7-2-494</inkml:trace>
</inkml:ink>
</file>

<file path=ppt/ink/ink17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47"/>
    </inkml:context>
    <inkml:brush xml:id="br0">
      <inkml:brushProperty name="width" value="0.05" units="cm"/>
      <inkml:brushProperty name="height" value="0.05" units="cm"/>
      <inkml:brushProperty name="color" value="#FFFFFF"/>
    </inkml:brush>
  </inkml:definitions>
  <inkml:trace contextRef="#ctx0" brushRef="#br0">326 388 31951,'1'-30'271,"0"18"-232,-1 1 1,0-1 0,0 1-1,-1-1 1,0 1 0,-1-1-1,0 1 1,-1 0 0,-1 0-1,1 0 1,-7-11 0,5 13-35,-1 1 0,1 0 0,-2 0 0,1 0 1,-1 0-1,0 1 0,-1 0 0,-15-10 0,18 14-3,0 0-1,0 1 0,0 0 0,0 0 0,0 0 1,0 1-1,0-1 0,-1 1 0,1 0 0,0 1 0,-1 0 1,1-1-1,-1 2 0,1-1 0,0 1 0,-1-1 1,1 2-1,-9 1 0,8 0-1,0 0 0,1 0 0,-1 0 0,0 1 0,1 0 0,0 0 0,0 0 0,0 1 0,0 0 0,1 0 0,0 0 0,0 0 0,0 0 0,0 1 0,1 0 0,-3 6 0,0 2 0,0 1 0,1-1 0,1 1 0,0-1 0,1 1 0,-2 16 0,3-12-2,1 0-1,0 0 1,2 1 0,0-1-1,1 0 1,7 29 0,-7-41 1,0 0 0,1 0 0,0 0 1,0 0-1,1 0 0,0-1 0,0 1 0,1-1 1,0 0-1,0 0 0,0-1 0,0 1 0,1-1 1,0 0-1,0-1 0,1 0 0,-1 0 1,1 0-1,8 3 0,-5-4 1,0 0 0,0 0 0,0-1 0,0-1 0,0 0 0,0 0 0,1-1 0,-1 0 0,0-1 0,13-2 0,-21 2 0,1 0 0,-1 0 1,0 0-1,0 0 0,0 0 0,1-1 0,-1 1 1,0-1-1,-1 1 0,1-1 0,0 0 0,0 0 1,-1 1-1,1-1 0,-1 0 0,1-1 0,-1 1 0,0 0 1,2-4-1,13-48 20,-14 49-17,7-43-1,5-88 1,-4 27-3,-8 75 0,-1 15 0,0 31 0,21 668 0,-19-331 0,-3-342 0,0 0 0,-1-1 0,0 1 0,0 0 0,-1 0 0,1-1 0,-1 1 0,-1-1 0,-5 12 0,7-18 0,0 0 0,1 0 0,-1 1 0,0-1 0,1 0 0,-1 0 0,0 0 0,1 0 0,-1 0 0,0 0 0,1 0 0,-1 0 0,0 0 0,1 0 0,-1 0 0,0 0 0,1 0 0,-1-1 0,0 1 0,1 0 0,-1 0 0,0-1 0,1 1 0,-1-1 0,1 1 0,-1 0 0,1-1 0,-1 1 0,1-1 0,-1 1 0,1-1 0,-1 0 0,-41-55 0,-42-51 0,80 102 0,0 0 0,0-1 0,1 1 0,-1-1 0,1 1 0,1-1 0,-1 0 0,1 0 0,0-1 0,-2-7 0,2-3 0,0 1 0,2-29 0,0 27 0,0 12 0,1 1 0,0-1 0,0 0 0,1 0 0,0 1 0,0-1 0,0 1 0,0-1 0,1 1 0,0 0 0,0 0 0,1 0 0,-1 1 0,1-1 0,6-5 0,8-8 0,2 1 0,26-17 0,-30 21 0,32-22 0,78-62 0,-110 82 0,0-1 0,-1 0 0,0-1 0,-1-1 0,14-24 0,-21 29 0,0 0 0,-1-1 0,-1 0 0,0-1 0,-1 1 0,0-1 0,-1 0 0,2-25 0,-4-116 0,-1 87 0,-4-3 0,3 66 0,0 1 0,0 0 0,0 0 0,-1 0 0,1 0 0,-1 0 0,0 0 0,-1 0 0,1 0 0,-1 1 0,-4-6 0,6 9 0,0 0 0,-1 1 0,1-1 0,0 1 0,0-1 0,0 1 0,-1-1 0,1 1 0,0 0 0,-1-1 0,1 1 0,0 0 0,-1 0 0,1 0 0,0 0 0,-1 0 0,1 0 0,0 0 0,-1 1 0,1-1 0,0 0 0,0 1 0,-1-1 0,1 1 0,0-1 0,0 1 0,0 0 0,0 0 0,0-1 0,0 1 0,0 0 0,-2 1 0,0 7 0,-1 0 0,2 0 0,-1 0 0,1 1 0,0-1 0,1 0 0,0 12 0,1 78 0,1-50 0,0-18 0,1 0 0,2 0 0,1 0 0,1-1 0,14 41 0,-15-54 0,2 0 0,0-1 0,0 0 0,2 0 0,0-1 0,1 0 0,0 0 0,1-1 0,1 0 0,23 20 0,-31-30 0,1-1 0,1 0 0,-1 0 0,0 0 0,1-1 0,-1 0 0,1 0 0,-1 0 0,1-1 0,0 1 0,0-1 0,0-1 0,0 1 0,0-1 0,0 0 0,7-1 0,-13 1 0,1-1 0,-1 1 0,0 0 0,1 0 0,-1 0 0,1 0 0,-1-1 0,0 1 0,1 0 0,-1 0 0,1-1 0,-1 1 0,0 0 0,1-1 0,-1 1 0,0 0 0,0-1 0,1 1 0,-1-1 0,0 1 0,0 0 0,0-1 0,1 1 0,-1-1 0,0 1 0,0 0 0,0-1 0,0 1 0,0-1 0,0 0 0,1-18 0,0 14 0,-2-144 0,3-37 0,-2 185 0,0-1 0,1 0 0,-1 1 0,1-1 0,0 1 0,-1-1 0,1 1 0,0-1 0,0 1 0,0-1 0,0 1 0,0 0 0,0 0 0,0-1 0,0 1 0,1 0 0,-1 0 0,1 0 0,-1 0 0,0 1 0,1-1 0,-1 0 0,1 0 0,0 1 0,-1-1 0,1 1 0,-1 0 0,1-1 0,0 1 0,2 0 0,9-1 0,0 0 0,0 1 0,14 2 0,-5-1 0,1-1 0,-22 0 0,-1-1 0,0 1 0,1-1 0,-1 1 0,0 0 0,1-1 0,-1 1 0,0-1 0,0 1 0,1-1 0,-1 1 0,0-1 0,0 1 0,0-1 0,0 1 0,0-1 0,0 0 0,0 1 0,0-1 0,0 1 0,0-1 0,0 1 0,0-1 0,0 1 0,0-1 0,0 1 0,0-1 0,-1 0 0,1 0 0,-1-1 0,0-1 0,0 1 0,-1-1 0,1 1 0,-1 0 0,1 0 0,-1-1 0,0 1 0,0 0 0,0 1 0,0-1 0,0 0 0,0 0 0,0 1 0,-1 0 0,1-1 0,0 1 0,-1 0 0,1 0 0,-1 0 0,0 0 0,1 1 0,-1-1 0,0 1 0,-2-1 0,1 0 0,1 1 0,0-1 0,-1 1 0,1 0 0,-1 0 0,1 0 0,-1 1 0,1-1 0,0 1 0,-1 0 0,1 0 0,0 0 0,-1 0 0,1 0 0,0 1 0,0-1 0,0 1 0,0 0 0,0 0 0,-4 4 0,2 1 0,1 0 0,0 1 0,0-1 0,0 1 0,1 0 0,0 0 0,1 0 0,0 1 0,0-1 0,-1 17 0,0 14 0,4 44 0,0-36 0,-1-37 0,0 0 0,1 0 0,1 0 0,-1-1 0,2 1 0,-1 0 0,1 0 0,1-1 0,-1 0 0,7 10 0,-7-14 0,0 0 0,0-1 0,0 0 0,1 0 0,0 0 0,0 0 0,0 0 0,0-1 0,0 1 0,1-1 0,0 0 0,-1-1 0,1 1 0,0-1 0,0 0 0,1 0 0,-1-1 0,0 1 0,1-1 0,6 0 0,-5 0 0,39 0 0,-45-1 0,1 0 0,0-1 0,0 1 0,-1-1 0,1 1 0,0-1 0,-1 0 0,1 0 0,0 1 0,-1-1 0,1 0 0,-1 0 0,1-1 0,-1 1 0,0 0 0,0 0 0,1-1 0,-1 1 0,0-1 0,0 1 0,0-1 0,1-2 0,3-15 0,-1 0 0,-1-1 0,0 1 0,-1-1 0,-2 1 0,-2-35 0,1 7 0,-9-111 0,10 199 0,3 108 0,-1-130 0,0 0 0,2 0 0,0 0 0,1-1 0,12 31 0,-15-46 0,0 0 0,0 0 0,0 0 0,1-1 0,-1 1 0,1-1 0,0 1 0,0-1 0,0 0 0,0 0 0,0 0 0,0-1 0,1 1 0,-1-1 0,0 0 0,1 1 0,-1-2 0,1 1 0,-1 0 0,1-1 0,0 1 0,-1-1 0,1 0 0,-1 0 0,1-1 0,0 1 0,-1-1 0,1 0 0,-1 0 0,1 0 0,-1 0 0,0 0 0,1-1 0,-1 0 0,0 1 0,0-1 0,3-3 0,-1 0 0,-1-1 0,0 1 0,0-1 0,-1 0 0,1 0 0,-1-1 0,0 1 0,-1 0 0,0-1 0,0 0 0,2-12 0,0-11 0,1-41 0,-4 58 0,1-37 0,-1 8 0,1-1 0,12-56 0,-14 98 0,0-1 0,1 1 0,-1 0 0,0 0 0,0 0 0,0 0 0,0 0 0,1 0 0,-1 0 0,1 0 0,-1 0 0,1 0 0,-1 1 0,1-1 0,-1 0 0,1 0 0,0 0 0,-1 0 0,1 1 0,0-1 0,0 0 0,0 1 0,-1-1 0,1 0 0,0 1 0,0-1 0,0 1 0,0 0 0,0-1 0,0 1 0,0 0 0,0 0 0,0-1 0,2 1 0,-1 1 0,0 0 0,0 0 0,0 0 0,0 0 0,0 0 0,-1 0 0,1 0 0,0 1 0,-1-1 0,1 1 0,-1-1 0,1 1 0,-1 0 0,0-1 0,1 1 0,0 4 0,12 16 0,-2 0 0,-1 2 0,0-1 0,-2 1 0,-1 1 0,-1 0 0,-1 0 0,-1 0 0,-1 1 0,1 29 0,-5-44 0,0 0 0,-1 0 0,0 0 0,-1 0 0,-3 13 0,3-18 0,-1-1 0,1 1 0,-1-1 0,0 0 0,0 0 0,-1 0 0,1-1 0,-1 1 0,0-1 0,-1 0 0,-7 7 0,-4-2-1,0 0 0,-1 0 0,0-1-1,-28 8 1,38-14-20,11-2 21,13 1-1,0-1 1,0-1-1,0 0 0,0-1 1,0-1-1,0-1 1,31-10-1,-35 8 1,-1 1 0,0-2 0,0 0 0,0 0 0,-1-1 0,0 0 0,-1-1 0,0 0 0,0-1 0,-1 0 0,0 0 0,-1-1 0,0 0 0,-1-1 0,0 0 0,-1 0 0,0 0 0,-1-1 0,5-18 0,-1-9 7,-3 0-1,-1-1 1,-2 0-1,-4-57 1,1 49-8,0 49 1,0-1 0,0 1 0,0 0 0,0-1 0,0 1 0,0 0 0,0-1 0,0 1 0,0 0 0,0 0 0,1-1 0,-1 1 0,0 0 0,0-1 0,0 1 0,0 0 0,1 0 0,-1 0 0,0-1 0,0 1 0,1 0 0,-1 0 0,0 0 0,0-1 0,1 1 0,-1 0 0,0 0 0,0 0 0,1 0 0,-1 0 0,0 0 0,1-1 0,-1 1 0,0 0 0,1 0 0,-1 0 0,0 0 0,1 0 0,-1 0 0,0 0 0,1 1 0,-1-1 0,0 0 0,0 0 0,1 0 0,-1 0 0,0 0 0,1 0 0,-1 0 0,0 1 0,0-1 0,1 0 0,-1 0 0,0 0 0,0 1 0,1-1 0,-1 0 0,0 0 0,0 1 0,0-1 0,0 0 0,1 0 0,-1 1 0,0 0 0,9 10 0,0 2 0,0-1 0,-2 2 0,1-1 0,9 26 0,-6-12 0,1-1 0,-1 2 0,-1-1 0,-1 1 0,-2 1 0,-1 0 0,-1 0 0,-1 0 0,-2 0 0,-2 47 0,0-73 0,-1 0 0,1 0 0,-1-1 0,0 1 0,1 0 0,-1 0 0,0-1 0,-1 1 0,1 0 0,0-1 0,-1 0 0,0 1 0,1-1 0,-1 0 0,0 0 0,-2 3 0,-1-2 0,0 1 0,0-1 0,0 1 0,0-2 0,0 1 0,0 0 0,-9 2 0,-2-1 0,0 0 0,0-1 0,0-1 0,-33 1 0,5-4-21,1-7-86</inkml:trace>
</inkml:ink>
</file>

<file path=ppt/ink/ink17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53"/>
    </inkml:context>
    <inkml:brush xml:id="br0">
      <inkml:brushProperty name="width" value="0.05" units="cm"/>
      <inkml:brushProperty name="height" value="0.05" units="cm"/>
      <inkml:brushProperty name="color" value="#FFFFFF"/>
    </inkml:brush>
  </inkml:definitions>
  <inkml:trace contextRef="#ctx0" brushRef="#br0">4 364 31791,'0'-51'826,"0"34"-692,0 38-118,10 309-16,-1-82 0,-5 28 0,-17-647 0,0-13 0,13 373 0,-1 6 0,1-1 0,0 1 0,0 0 0,1-1 0,0 1 0,0 0 0,2-5 0,-3 8 0,1 1 0,0 0 0,0-1 0,0 1 0,0 0 0,0 0 0,0-1 0,0 1 0,0 0 0,1 0 0,-1 0 0,0 0 0,1 1 0,-1-1 0,1 0 0,-1 1 0,1-1 0,-1 1 0,1-1 0,-1 1 0,1-1 0,-1 1 0,1 0 0,0 0 0,-1 0 0,1 0 0,1 0 0,2 1 0,0-1 0,-1 1 0,1 0 0,0 0 0,-1 1 0,1-1 0,-1 1 0,0 0 0,1 0 0,-1 1 0,0-1 0,0 1 0,-1 0 0,1 0 0,0 0 0,-1 0 0,0 1 0,0-1 0,0 1 0,0 0 0,4 8 0,4 8 0,-2 0 0,0 0 0,9 29 0,-18-47 0,7 21 0,-1 1 0,-1 0 0,-2 0 0,0 0 0,-1 0 0,-2 0 0,-2 26 0,1-45 0,1 0 0,-1 0 0,0 0-1,-1 0 1,1 0 0,-1 0 0,0 0 0,0-1 0,-1 1 0,1 0-1,-1-1 1,0 0 0,0 0 0,0 0 0,-1 0 0,0 0-1,1-1 1,-1 0 0,0 0 0,-1 0 0,-6 4 0,1-2-6,0-1 0,0 0-1,-1 0 1,1-1 0,-1-1 0,1 0 0,-1 0 0,0-1 0,-16 0 0,50-2 6,0-1-1,0 0 1,0-2 0,0-1-1,36-13 1,-42 12 0,1-1 0,-2-1 1,1-1-1,-1 0 0,0-1 0,-1-1 1,25-22-1,-33 26 1,-1-1-1,0-1 1,0 1-1,-1-1 1,0 0 0,0 0-1,-1-1 1,0 0 0,-1 1-1,0-1 1,0 0-1,1-12 1,0-15 3,1-73 0,-5 99-4,-6-188 18,2 166-13,-1 0 0,-1 1 0,-1 0 0,-14-35 0,21 67-5,0 1 0,0-1 0,0 0 0,0 0 0,0 0 0,0 0 0,0 0 0,-1 0 1,1 0-1,0 0 0,0 0 0,0 0 0,0 0 0,0 0 0,0 0 0,0 0 0,0 0 0,-1 0 0,1 0 1,0 0-1,0 0 0,0 0 0,0 0 0,0 0 0,0 0 0,0 0 0,0 0 0,0 0 0,-1 0 1,1 0-1,0 0 0,0 0 0,0 0 0,0 0 0,0 0 0,0 0 0,0 0 0,0 0 0,0 0 0,0-1 1,-1 1-1,1 0 0,0 0 0,0 0 0,0 0 0,0 0 0,0 0 0,0 0 0,0 0 0,0 0 1,0-1-1,-2 20 1,1 31-2,1-47 1,0 58 0,3 1 0,2-1 0,4 1 0,1-2 0,33 102 0,-37-146 0,0 0 0,2 0 0,0 0 0,0-1 0,13 15 0,-17-24 0,0 0 0,1-1 0,0 0 0,0 0 0,0-1 0,0 1 0,1-1 0,0 0 0,0-1 0,0 1 0,0-1 0,0 0 0,1-1 0,0 1 0,9 1 0,-7-3 0,0 1 0,0-1 0,0-1 0,0 0 0,1 0 0,14-3 0,-20 2 0,-1 0 0,1 0 0,0-1 0,-1 1 0,1-1 0,0 0 0,-1 0 0,0 0 0,0 0 0,0-1 0,0 1 0,0-1 0,0 0 0,0 0 0,-1 0 0,1 0 0,2-5 0,1-4 0,-1 1 0,0-1 0,-1 0 0,0-1 0,-1 1 0,0-1 0,-1 1 0,1-18 0,-1-8 0,-6-58 0,3 88 0,0-1 0,0 1 0,-1 0 0,0 0 0,0 0 0,-1 0 0,0 0 0,0 0 0,-1 1 0,-7-11 0,8 14 0,0 0 0,0 1 0,0-1-1,-1 1 1,1 0 0,-1 0 0,0 1-1,1-1 1,-1 1 0,-1 0-1,1-1 1,0 2 0,0-1 0,-1 1-1,1-1 1,-1 1 0,1 0-1,-1 1 1,0-1 0,-6 1 0,9 0-1,1 1 0,-1-1 0,0 0 0,0 1 0,1 0 0,-1-1 0,0 1 0,1 0 0,-1 0 1,1 0-1,-1 0 0,1 0 0,0 0 0,-1 0 0,1 1 0,0-1 0,0 0 0,0 1 0,0-1 0,0 1 1,0-1-1,0 1 0,0 0 0,1-1 0,-1 1 0,1 0 0,-1-1 0,1 1 0,0 0 0,-1 0 0,1 2 0,-2 10 3,1 0 0,1 28-1,0-29-3,0 11 2,-1-2 0,1 0 0,1 0 0,8 41 0,-7-57 0,-1 0 0,1 0 0,0-1 0,1 1 0,-1-1 0,1 1 0,0-1 0,0 0 0,1 0 0,0 0 0,0 0 0,0-1 0,0 0 0,1 0 0,-1 0 0,1 0 0,0-1 0,0 1 0,6 2 0,-4-4-2,-1 0 0,0 0 1,0-1-1,1 0 0,12 1 0,-16-2 3,0 0-1,1 1 1,-1-1-1,0-1 1,0 1 0,0 0-1,1-1 1,-1 0-1,0 0 1,0 0 0,0 0-1,0 0 1,4-3-1,-3-1 1,-1-1-1,0 0 0,0 0 0,0 0 1,-1-1-1,0 1 0,0 0 0,0-1 1,-1 0-1,1-9 0,2-10 0,-2 1 0,-1-48 0,-1 65 0,0-1 0,-1 1 0,-1 0 0,1 0 0,-1 0 0,-1 0 0,0 0 0,0 1 0,0-1 0,-1 1 0,0-1 0,-7-9 0,10 16 0,1 0 0,-1 0 0,0 0 0,0 1 0,1-1 0,-1 0 0,0 0 0,0 0 0,0 1 0,0-1 0,0 0 0,0 1 0,0-1 0,0 1 0,-1-1 0,1 1 0,0-1 0,0 1 0,-2 0 0,2 0 0,1 0 0,-1 1 0,0-1 0,1 0 0,-1 1 0,1-1 0,-1 1 0,1-1 0,-1 1 0,1-1 0,-1 1 0,1-1 0,-1 1 0,1-1 0,0 1 0,-1 0 0,1-1 0,0 1 0,0 0 0,-1-1 0,1 1 0,0 0 0,0 0 0,-2 9 0,1 0 0,1 0 0,0 15 0,0-17 0,0 4-1,1 1 1,0-1-1,1 0 0,0 0 1,1 0-1,0 0 1,1-1-1,0 1 0,1-1 1,1 0-1,-1-1 0,2 1 1,-1-1-1,1 0 0,1 0 1,0-1-1,0 0 1,1-1-1,0 0 0,15 10 1,-20-15-1,0-1 1,0-1 0,0 1 0,1-1-1,-1 1 1,1-1 0,-1 0 0,1-1-1,-1 1 1,1-1 0,0 0 0,7-1 0,-9 1 0,0-1 0,1 1 0,-1-1 0,0 0 0,0 0 1,0 0-1,0 0 0,0-1 0,0 1 0,-1-1 0,1 1 0,0-1 1,-1 0-1,1 0 0,-1-1 0,0 1 0,0 0 0,3-4 1,0-3 0,-1-1 1,1 1-1,-1-1 1,-1 0 0,0 0-1,-1-1 1,0 1-1,1-15 1,0-91-4,-4 72 3,2-31-1,1 26 0,-2 1 0,-3 0 0,-9-57 0,1 49 0,11 56 0,0 0 0,0 0 0,0 0 0,0 0 0,0 0 0,0 0 0,-1 0 0,1 0 0,0 0 0,0 0 0,0 0 0,0 0 0,0 0 0,0 1 0,0-1 0,-1 0 0,1 0 0,0 0 0,0 0 0,0 0 0,0 0 0,0 0 0,0 0 0,0 0 0,-1 0 0,1 0 0,0-1 0,0 1 0,0 0 0,0 0 0,0 0 0,0 0 0,0 0 0,-1 0 0,1 0 0,0 0 0,0 0 0,0 0 0,0 0 0,0 0 0,0 0 0,0-1 0,0 1 0,0 0 0,0 0 0,-2 15 0,2-8 0,-1 83 0,17 121 0,-13-185 0,2 1 0,1-1 0,1-1 0,1 1 0,1-1 0,1-1 0,2 0 0,0 0 0,22 31 0,-29-49 0,0-1 0,0 1 0,1-1 0,-1 0 0,1 0 0,0 0 0,1-1 0,-1 0 0,1 0 0,0-1 0,0 0 0,0 0 0,0 0 0,0-1 0,1 0 0,-1 0 0,1-1 0,-1 0 0,1-1 0,-1 1 0,1-2 0,0 1 0,14-3 0,-18 2 0,0-1 0,0 1 0,0-1 0,0 0 0,0 0 0,-1 0 0,1 0 0,-1-1 0,1 0 0,-1 1 0,0-1 0,0 0 0,0-1 0,-1 1 0,1 0 0,-1-1 0,0 0 0,0 1 0,0-1 0,0 0 0,0 0 0,1-5 0,2-8 0,0 1 0,-1-1 0,0 0 0,1-23 0,-1-21 0,-7-97 0,2 151 0,0-1 0,0 1 0,-1-1 0,1 1 0,-6-12 0,6 18 1,1-1 0,-1 0 0,0 0 1,0 1-1,0-1 0,0 0 0,-1 1 1,1-1-1,0 1 0,-1-1 0,1 1 1,-1 0-1,1 0 0,-1 0 0,1-1 1,-1 2-1,0-1 0,0 0 0,1 0 1,-1 0-1,0 1 0,0-1 0,0 1 0,0 0 1,-3-1-1,3 1-2,1 1 0,0-1 0,-1 1 0,1-1 1,0 1-1,-1-1 0,1 1 0,0 0 0,0 0 0,0-1 0,0 1 0,0 0 1,0 0-1,0 0 0,0 0 0,0 0 0,0 1 0,0-1 0,1 0 0,-1 0 0,0 1 1,1-1-1,-1 0 0,1 0 0,-1 1 0,1-1 0,0 2 0,-9 45-7,9-44 9,-4 208-1,4-202 0,1 0 0,0-1 0,0 1 0,1-1 0,0 0 0,1 1 0,0-1 0,1 0 0,-1-1 0,2 1 0,-1 0 0,1-1 0,10 13 0,-9-15 0,-1-1 0,1 1 0,0-1 0,0 0 0,1-1 0,0 0 0,-1 0 0,1 0 0,1 0 0,-1-1 0,0-1 0,1 1 0,0-1 0,-1 0 0,1-1 0,14 1 0,-10-1 3,1 0 1,-1-1-1,1-1 1,-1 0-1,0-1 0,14-3 1,-20 3-4,0 0 1,0-1-1,0 0 1,0 0 0,-1 0-1,1-1 1,-1 0-1,0 0 1,0 0 0,0-1-1,-1 1 1,1-1-1,3-6 1,-2 4-1,-1-1 0,0 0 0,-1-1 0,0 1 0,0-1 0,0 1 0,-1-1 0,2-13 0,-2 2 0,0 0 0,-2-36 0,-1 53 0,0 1 0,0 0 0,0 0 0,-1 0 0,1 0 0,-1 0 0,0 0 0,0 0 0,1 0 0,-1 0 0,0 0 0,-1 0 0,1 0 0,0 1 0,0-1 0,-1 0 0,1 1 0,-1-1 0,0 1 0,1 0 0,-1-1 0,0 1 0,-3-2 0,-11-9 0,12 6-5,3 6-38,0 0-307,-8 0-965</inkml:trace>
</inkml:ink>
</file>

<file path=ppt/ink/ink17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53"/>
    </inkml:context>
    <inkml:brush xml:id="br0">
      <inkml:brushProperty name="width" value="0.05" units="cm"/>
      <inkml:brushProperty name="height" value="0.05" units="cm"/>
      <inkml:brushProperty name="color" value="#FFFFFF"/>
    </inkml:brush>
  </inkml:definitions>
  <inkml:trace contextRef="#ctx0" brushRef="#br0">1 36 31791,'0'0'877,"2"0"-847,63-3-11,71-13 0,-30 3-23,-98 11 86,-8 2-119,0 0-1,0 0 1,-1 0 0,1 0 0,0 0 0,0 0 0,0 0 0,0 0-1,0 0 1,0 0 0,0 0 0,0 0 0,0 0 0,0 0 0,0 0-1,0 0 1,0 0 0,0 0 0,0 0 0,0 0 0,0 0 0,0-1-1,0 1 1,0 0 0,-1 0 0,1 0 0,0 0 0,0 0 0,0 0-1,0 0 1,0 0 0,-24 0-3223</inkml:trace>
</inkml:ink>
</file>

<file path=ppt/ink/ink17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02"/>
    </inkml:context>
    <inkml:brush xml:id="br0">
      <inkml:brushProperty name="width" value="0.05" units="cm"/>
      <inkml:brushProperty name="height" value="0.05" units="cm"/>
      <inkml:brushProperty name="color" value="#FFFFFF"/>
    </inkml:brush>
  </inkml:definitions>
  <inkml:trace contextRef="#ctx0" brushRef="#br0">1 369 32383,'0'37'112,"1"0"0,13 67 0,-14-104-112,20 93 0,60 168 0,-77-254 0,0 1 0,1-1 0,1 0 0,-1 0 0,1 0 0,0 0-1,1-1 1,12 11 0,-16-15 0,-1-1 0,1 1 1,0-1-1,0 0 0,0 1 0,0-1 0,1 0 0,-1-1 0,0 1 0,0 0 0,0-1 0,1 1 0,-1-1 1,0 1-1,1-1 0,-1 0 0,0 0 0,1 0 0,-1-1 0,0 1 0,1 0 0,-1-1 0,0 0 0,1 1 1,-1-1-1,0 0 0,0 0 0,0 0 0,0-1 0,0 1 0,0 0 0,0-1 0,0 1 0,-1-1 0,1 0 0,-1 1 1,3-4-1,3-4 1,0-1 0,-1 0 1,0 0-1,0-1 1,-1 0-1,-1 0 1,0 0-1,0-1 0,2-18 1,1-5-3,2-72 1,-8 67 0,1-108-1,-3 132 2,-1 0 0,0 0 0,-1 0 0,-1 0 0,0 1-1,-11-27 1,13 38 2,0 0-1,0-1 1,-1 1-1,1 0 1,-1 0-1,0 1 1,0-1-1,-1 0 1,-5-4-1,6 6-2,0 0 1,0 1-1,-1-1 0,1 1 0,0 0 0,-1 0 0,1 0 0,0 0 0,-1 1 1,1-1-1,-1 1 0,-4 0 0,6 0 0,1 1 0,-1-1 0,1 0 0,0 1 0,-1-1 0,1 1 0,0-1 0,0 1 0,-1 0 0,1-1 0,0 1 0,0 0 0,0 0 0,0 0 0,0 0 0,0 0 0,0 0 0,0 0 0,0 0 0,1 0 0,-1 0 0,0 0 0,1 1 0,-1-1 0,1 0 0,-1 1 0,1-1 0,0 0 0,-1 1 0,1 1 0,-5 49 0,5-43 0,0-1 0,-2 33 0,3 1 0,8 65 0,-7-94 0,1 0 0,0 0 0,1 0 0,0-1 0,1 0 0,1 0 0,0 0 0,0-1 0,1 0 0,1 0 0,0 0 0,14 13 0,-18-19 0,1-1 0,0-1 0,0 1 0,0-1 0,1 0 0,-1 0 0,1 0 0,-1-1 0,1 0 0,0 0 0,0 0 0,10 1 0,2-1 0,0-1 0,36-3 0,-48 2 0,1-1 0,0-1 0,-1 1 0,1-1 0,-1 0 0,1-1 0,-1 1 0,0-1 0,0 0 0,0-1 0,-1 0 0,1 0 0,-1 0 0,0 0 0,0-1 0,0 0 0,-1 0 0,1 0 0,-1 0 0,-1-1 0,1 0 0,-1 0 0,5-10 0,-2 0 0,1-1 0,-2 0 0,0-1 0,-1 1 0,-1-1 0,-1 0 0,1-32 0,-3 33 0,0 2 0,0 0 0,0 0 0,-2 0 0,0 1 0,-4-19 0,5 30 0,0-1 0,0 1 0,-1 0 0,1 0 0,-1 0 0,1 1 0,-1-1 0,0 0 0,0 1 0,0-1 0,-1 1 0,1-1 0,-1 1 0,1 0 0,-1 0 0,1 0 0,-1 1 0,0-1 0,0 1 0,0-1 0,0 1 0,0 0 0,0 0 0,-1 0 0,1 0 0,0 1 0,0 0 0,-1-1 0,-5 1 0,7 0 0,0 1 0,-1-1 0,1 0 0,0 0 0,0 1 0,-1 0 0,1-1 0,0 1 0,0 0 0,0 0 0,0 0 0,0 0 0,0 0 0,0 1 0,1-1 0,-1 0 0,0 1 0,1 0 0,-1-1 0,1 1 0,-1 0 0,1 0 0,0 0 0,0 0 0,-1 0 0,2 0 0,-1 0 0,-1 3 0,-1 6 0,0 1 0,1-1 0,0 1 0,0 16 0,1-18 0,-2 27 0,2 0 0,1 0 0,2 0 0,7 40 0,-7-64 0,1 0 0,1-1 0,0 1 0,0 0 0,1-1 0,1 0 0,0 0 0,1-1 0,0 0 0,1 0 0,0 0 0,1-1 0,0 0 0,19 16 0,-22-22-1,-1-1 0,1 1 1,0-1-1,0 0 0,0-1 0,1 1 0,-1-1 1,1 0-1,-1-1 0,8 1 0,3 0-7,-1-1 1,33-3-1,-44 1 8,0 0 0,1 0 0,-1-1 0,0 1 0,0-1 0,0 0 0,0-1 0,-1 1 0,1-1 0,-1 0 0,1 0 0,-1-1 0,0 1 0,0-1 0,0 0 0,-1 0 0,0 0 0,1 0 0,-1-1 0,-1 1 0,1-1 0,-1 0 0,1 0 0,1-8 0,2-4 0,-1-1 0,0 1 0,-2-1 0,0 0 0,-1 1 0,-1-25 0,0 12 6,-2-1 1,-1 1-1,-2-1 1,-11-46-1,9 58-6,1 0 0,2 1 0,0-1 0,-1-30 0,4 48 0,1 1 0,-1 0 0,0-1 0,1 1 0,-1 0 0,1-1 0,-1 1 0,1 0 0,-1 0 0,0-1 0,1 1 0,-1 0 0,1 0 0,0 0 0,-1 0 0,1-1 0,-1 1 0,1 0 0,-1 0 0,1 0 0,-1 0 0,1 0 0,-1 1 0,1-1 0,-1 0 0,2 0 0,0 0 0,4 0 0,1 0 0,-1 0 0,0 0 0,0 1 0,0 0 0,1 0 0,-1 0 0,0 1 0,0 0 0,-1 0 0,1 1 0,0-1 0,-1 1 0,1 0 0,-1 1 0,0-1 0,0 1 0,-1 0 0,1 1 0,-1-1 0,0 1 0,0 0 0,7 10 0,-5-5 0,0 1 0,-1 0 0,0 0 0,0 0 0,-2 1 0,1 0 0,-1 0 0,-1 0 0,0 0 0,-1 0 0,0 15 0,-1-7 0,-1 1 0,-1-1 0,-1 0 0,0 0 0,-13 39 0,11-45 0,1 1 0,0 0 0,1 0 0,1 0 0,-1 30 0,3-43-1,1-1 0,-1 1 1,0-1-1,0 1 0,1-1 0,-1 1 0,1-1 1,-1 0-1,1 1 0,0-1 0,-1 0 0,1 1 0,0-1 1,0 0-1,0 0 0,0 0 0,0 1 0,0-1 1,0 0-1,0 0 0,1-1 0,-1 1 0,0 0 1,0 0-1,1-1 0,-1 1 0,1-1 0,-1 1 0,0-1 1,1 1-1,-1-1 0,4 0 0,6 2 0,0-1-1,-1-1 0,20-1 1,-8 0 2,-13 0-1,0 0 0,0 0 0,0-1 0,0 0 0,-1 0 0,1-1 0,-1 0 0,1-1 0,-1 0 0,0 0 0,-1 0 0,1-1 0,-1-1 0,0 1 0,0-1 0,10-10 0,-9 6 0,0 0 0,0 0 0,0-1 0,-1 1 0,-1-2 0,0 1 0,-1-1 0,0 0 0,0 0 0,-1 0 0,3-18 0,-2-25 1,-1-1 1,-6-81-1,2 125 0,-3-22 3,-1 0 0,-1 0 0,-2 1 0,-1 0-1,-2 0 1,-23-54 0,22 66-4,11 21 0,0 0 0,1 0 0,-1 1 0,0-1 0,0 0 0,0 0 0,0 0 0,0 0 0,0 0 0,0 1 0,0-1 0,0 0 0,0 0 0,0 0 0,-1 0 0,1 0 0,0 1 0,0-1 0,0 0 0,0 0 0,0 0 0,0 0 0,0 0 0,0 0 0,0 1 0,0-1 0,-1 0 0,1 0 0,0 0 0,0 0 0,0 0 0,0 0 0,0 0 0,0 0 0,-1 0 0,1 0 0,0 1 0,0-1 0,0 0 0,0 0 0,0 0 0,-1 0 0,1 0 0,0 0 0,0 0 0,0 0 0,0 0 0,0 0 0,-1 0 0,1 0 0,0-1 0,0 1 0,0 0 0,0 0 0,0 0 0,-1 0 0,1 0 0,0 0 0,0 0 0,0 0 0,0 0 0,0 0 0,0 0 0,0-1 0,-1 1 0,0 14 0,24 358 0,-10-221 0,-12-131 0,1-1 0,1 0 0,0 1 0,2-1 0,11 31 0,-13-43 0,0-1 0,1 1 0,0-1 0,0 0 0,0 0 0,1 0 0,0 0 0,0-1 0,0 0 0,1 0 0,-1 0 0,1-1 0,0 0 0,1 0 0,-1-1 0,1 1 0,13 4 0,-13-6 0,1 0 0,0 0 0,-1-1 0,1 0 0,0 0 0,-1 0 0,1-1 0,0-1 0,13-1 0,-16 1 0,-1 0 0,0 0 0,1-1 0,-1 1 0,0-1 0,0 0 0,0 0 0,0-1 0,0 1 0,0-1 0,-1 0 0,0 0 0,1 0 0,-1 0 0,0-1 0,0 1 0,3-6 0,1-3 0,-1-1 0,-1 0 0,0 0 0,0 0 0,-1-1 0,-1 1 0,3-27 0,-2-99 0,-4 99 0,0 31 0,0 1 0,-1-1 0,-3-15 0,3 22 0,1-1 0,-1 1 0,0 0 0,0 0 0,0 0 0,0 0 0,0 0 0,0 0 0,0 0 0,-1 0 0,1 0 0,-1 0 0,1 1 0,-1-1 0,0 1 0,0-1 0,1 1 0,-5-2 0,6 3 0,0 0 0,0-1 0,-1 1 0,1 0 0,0 0 0,0 0 0,0 0 0,0 0 0,0 0 0,-1 0 0,1 0 0,0 0 0,0 0 0,0 0 0,0 0 0,-1 0 0,1 0 0,0 0 0,0 0 0,0 0 0,0 1 0,-1-1 0,1 0 0,0 0 0,0 0 0,0 0 0,0 0 0,0 0 0,0 0 0,-1 0 0,1 1 0,0-1 0,0 0 0,0 0 0,0 0 0,0 0 0,0 0 0,0 0 0,0 1 0,0-1 0,0 0 0,0 0 0,0 0 0,0 0 0,0 1 0,0-1 0,0 0 0,0 0 0,0 0 0,0 1 0,-3 16 0,2 0 0,0 1 0,3 31 0,0-14 0,0 0 0,1 0 0,1 0 0,2-1 0,2 0 0,1 0 0,21 51 0,-29-81 0,1-1 0,-1 1 0,0-1 0,1 0 0,0 1 0,0-1 0,0 0 0,0 0 0,1 0 0,-1-1 0,1 1 0,-1 0 0,1-1 0,0 0 0,0 0 0,0 0 0,0 0 0,0 0 0,1 0 0,-1-1 0,1 0 0,-1 1 0,1-1 0,-1-1 0,1 1 0,0 0 0,-1-1 0,1 0 0,0 0 0,4 0 0,-4-1 0,-1 1 0,0-1 0,1 1 0,-1-1 0,0 0 0,0 0 0,1 0 0,-1-1 0,0 1 0,0-1 0,0 0 0,-1 0 0,1 0 0,0 0 0,-1 0 0,1-1 0,-1 1 0,0-1 0,0 1 0,0-1 0,0 0 0,0 0 0,-1 0 0,3-4 0,3-10 0,-1 0 0,0 0 0,5-25 0,-9 30 0,19-113 0,-17 88 0,1 1 0,21-70 0,-24 102 0,-1 1 0,0-1 0,1 1 0,-1 0 0,1 0 0,0 0 0,0 0 0,0 0 0,1 0 0,-1 1 0,0-1 0,1 1 0,0 0 0,0-1 0,0 1 0,0 0 0,5-2 0,-1 1 0,0 1 0,1 0 0,-1 1 0,0 0 0,1 0 0,-1 0 0,12 1 0,-22 0 0,1 0 0,-1 0 0,0 0 0,0 0 0,1 0 0,-1 1 0,0-1 0,1 1 0,-1-1 0,0 1 0,1 0 0,-1 0 0,1 1 0,-1-1 0,1 0 0,0 1 0,-1-1 0,1 1 0,0 0 0,0 0 0,0 0 0,0 0 0,1 0 0,-1 0 0,1 1 0,-3 3 0,-4 7 0,1 1 0,1-1 0,0 2 0,1-1 0,0 1 0,1 0 0,1 0 0,-2 16 0,0 18 0,3 56 0,2-88 0,0-12 0,0 0 0,0 0 0,1 0 0,0 0 0,0 0 0,0 0 0,1 0 0,-1 0 0,1 0 0,0-1 0,0 1 0,1-1 0,0 0 0,-1 1 0,1-1 0,5 4 0,-2-3 0,-1 0 0,1 0 0,0-1 0,1 0 0,-1 0 0,1-1 0,0 0 0,0 0 0,14 4 0,1-2 0,0-2 0,1 0 0,-1-1 0,0-2 0,1 0 0,30-4 0,-46 3 0,1 0 0,-1-1 0,0 0 0,0 0 0,0-1 0,0 1 0,0-1 0,0-1 0,-1 0 0,1 1 0,-1-2 0,0 1 0,0-1 0,-1 0 0,1 0 0,-1-1 0,0 1 0,-1-1 0,1 0 0,-1-1 0,-1 1 0,1-1 0,-1 0 0,3-9 0,2-6 0,-2-1 0,-1 0 0,-1 0 0,-1-1 0,-1 1 0,-1-34 0,-1 46 0,0 0 0,-1 0 0,0-1 0,-1 1 0,-1 0 0,0 0 0,0 0 0,-1 1 0,0-1 0,-8-12 0,10 19 0,-1 0 0,1 0 0,-1 1 0,-1-1 0,1 0 0,0 1 0,-1 0 0,0 0 0,1 0 0,-1 1 0,0-1 0,0 1 0,-1 0 0,1 0 0,0 0 0,-1 1 0,0-1 0,1 1 0,-1 0 0,1 0 0,-1 1 0,0 0 0,0-1 0,1 2 0,-1-1 0,-9 2 0,12-2 0,0 1 0,0 0 0,0-1 0,-1 1 0,1 0 0,0 0 0,0 0 0,0 0 0,1 1 0,-1-1 0,0 1 0,0-1 0,1 1 0,-1-1 0,1 1 0,-2 2 0,-1 2 0,1-1 0,0 0 0,0 1 0,1 0 0,-4 10 0,2 3 0,0 0 0,-2 37 0,6 96 0,-1-149 0,2 0 0,-1-1 0,0 1 0,0 0 0,1 0 0,0-1 0,-1 1 0,1 0 0,0-1 0,0 1 0,1-1 0,-1 1 0,0-1 0,1 0 0,-1 1 0,1-1 0,0 0 0,0 0 0,0 0 0,0 0 0,0-1 0,0 1 0,1-1 0,-1 1 0,4 1 0,2 0 0,0-1 0,0 0 0,0 0 0,0-1 0,0 0 0,1-1 0,11 0 0,-17 0 0,1 0 0,0 0 0,-1-1 0,1 1 0,0-1 0,-1 0 0,1 0 0,-1-1 0,1 1 0,-1-1 0,0 1 0,0-1 0,0 0 0,0-1 0,0 1 0,4-3 0,-3-1 0,1 1 0,-1 0 0,0-1 0,0 0 0,-1 0 0,0 0 0,0 0 0,3-9 0,0-4 0,-1-2 0,-1 1 0,0 0 0,0-41 0,-3-22 0,-3 74 0,0 11 0,-4 13 0,1 19 0,1 0 0,2 0 0,1 0 0,4 41 0,-2-68 0,-1 0 0,1-1 0,0 1 0,1-1 0,0 0 0,0 1 0,0-1 0,1 0 0,0 0 0,0 0 0,0-1 0,1 1 0,0-1 0,0 0 0,0 0 0,1 0 0,0 0 0,0-1 0,0 0 0,0 0 0,1 0 0,-1-1 0,1 1 0,0-1 0,0-1 0,0 1 0,0-1 0,1 0 0,-1-1 0,0 1 0,1-1 0,0-1 0,-1 1 0,1-1 0,-1 0 0,1-1 0,0 1 0,-1-1 0,9-3 0,-11 3 0,0 0 0,0-1 0,0 0 0,0 0 0,0 0 0,0 0 0,-1-1 0,0 1 0,1-1 0,-1 0 0,0 0 0,0 0 0,0 0 0,-1-1 0,1 1 0,3-7 0,2-5 0,-1-1 0,10-30 0,-15 40 0,11-37 0,-2-1 0,-1 0 0,5-77 0,-8-135 0,-7 237 0,0-2 0,-1-1 0,-5-29 0,5 43 0,-1-1 0,-1 1 0,0-1 0,0 1 0,-1 0 0,1 1 0,-2-1 0,-7-10 0,11 16 0,0 0 0,-1 1 0,1-1 0,-1 1 0,1-1 0,-1 1 0,0 0 0,0-1 0,1 1 0,-1 0 0,0 0 0,0 0 0,0 1 0,0-1 0,0 0 0,0 1 0,-4-1 0,5 1 0,-1 0 0,1 0 0,-1 0 0,1 0 0,-1 1 0,1-1 0,0 0 0,-1 1 0,1-1 0,0 1 0,-1 0 0,1-1 0,0 1 0,0 0 0,-1 0 0,1 0 0,0 0 0,0 0 0,0 0 0,0 0 0,0 0 0,0 0 0,1 1 0,-1-1 0,0 0 0,1 0 0,-2 3 0,-3 13 0,1-1 0,0 1 0,1 0 0,1 0 0,1 0 0,1 0 0,1 26 0,0-2 0,11 229 0,-6-222 0,1-1 0,3 0 0,26 75 0,-16-66-235,-26-75-618</inkml:trace>
</inkml:ink>
</file>

<file path=ppt/ink/ink17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02"/>
    </inkml:context>
    <inkml:brush xml:id="br0">
      <inkml:brushProperty name="width" value="0.05" units="cm"/>
      <inkml:brushProperty name="height" value="0.05" units="cm"/>
      <inkml:brushProperty name="color" value="#FFFFFF"/>
    </inkml:brush>
  </inkml:definitions>
  <inkml:trace contextRef="#ctx0" brushRef="#br0">190 21 32383,'-2'-2'11,"0"0"0,0 0 0,0 1 0,-1-1 0,1 0 0,-1 1 0,1 0 0,-1-1 0,0 1 0,1 0 0,-1 0 0,0 0 0,0 1 0,0-1-1,0 1 1,0-1 0,0 1 0,0 0 0,1 0 0,-1 1 0,0-1 0,0 0 0,0 1 0,0 0 0,0 0 0,1 0 0,-1 0 0,0 0 0,1 0 0,-1 1 0,0-1 0,1 1 0,-5 3 0,2 0-13,0 0 1,0 1-1,1-1 1,-1 1-1,1 0 0,0 0 1,1 0-1,-1 0 0,1 1 1,1-1-1,-1 1 1,-3 13-1,5-6 2,0-1 0,0 0 0,1 0 0,2 15 0,-2-25 0,1 0 0,0-1 0,0 1 0,0-1 0,0 1 0,0-1 0,0 0 0,0 1 0,1-1 0,-1 0 0,1 0 0,0 0 0,0 0 0,0 0 0,0 0 0,0 0 0,0-1 0,0 1 0,0-1 0,1 0 0,-1 1 0,1-1 0,-1 0 0,1 0 0,-1-1 0,1 1 0,4 0 0,9 2 1,0-1 0,0 0 0,23-2 0,-34 0 0,6 0 2,-1 0 0,0-1 0,1 0 0,-1-1 0,0 0 0,0 0 0,0-1 0,15-7 0,-21 8-3,0 0 0,0 0 0,-1-1 0,1 1 0,-1-1 0,0 0 0,0 0 0,0 0 0,0 0 0,0 0 0,-1-1 0,0 0 0,1 1 0,-1-1 0,-1 0 0,1 0 0,0 0 0,-1 0 0,0 0 0,0 0 0,0 0 0,-1-1 0,1-6 0,0 6 0,-1 0 0,0 1 0,0-1 0,-1 0 0,0 0 0,1 0 0,-1 0 0,-1 0 0,1 1 0,-1-1 0,0 1 0,0-1 0,0 1 0,-1-1 0,1 1 0,-1 0 0,0 0 0,0 1 0,-1-1 0,1 0 0,-1 1 0,0 0 0,0 0 0,0 0 0,-7-3 0,1 1 0,-1 1 0,0 0 0,-1 0 0,1 2 0,-1-1 0,1 1 0,-1 1 0,0 0 0,-20 1 0,27 1 3,1-1 0,-1 1 0,1 0-1,-1 0 1,1 0 0,-1 0 0,1 1 0,0 0 0,-1 0 0,1 0-1,0 0 1,1 1 0,-8 5 0,0 2-237,1 1 0,0 0 0,-8 13 0,13-18-52,-29 43-4759</inkml:trace>
</inkml:ink>
</file>

<file path=ppt/ink/ink17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03"/>
    </inkml:context>
    <inkml:brush xml:id="br0">
      <inkml:brushProperty name="width" value="0.05" units="cm"/>
      <inkml:brushProperty name="height" value="0.05" units="cm"/>
      <inkml:brushProperty name="color" value="#FFFFFF"/>
    </inkml:brush>
  </inkml:definitions>
  <inkml:trace contextRef="#ctx0" brushRef="#br0">0 86 32399,'23'0'176,"33"0"-64,23-12-80,6-5-16,0-4-16,-7 9 0,-12 1 0,-17 2-80,-23 6-480</inkml:trace>
</inkml:ink>
</file>

<file path=ppt/ink/ink1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3"/>
    </inkml:context>
    <inkml:brush xml:id="br0">
      <inkml:brushProperty name="width" value="0.05" units="cm"/>
      <inkml:brushProperty name="height" value="0.05" units="cm"/>
      <inkml:brushProperty name="color" value="#FFFF00"/>
    </inkml:brush>
  </inkml:definitions>
  <inkml:trace contextRef="#ctx0" brushRef="#br0">17 172 31759,'-2'-20'343,"-6"-64"293,6 251-608,-2-48-27,24 233-1,-16-325 0,0-7 0,1 36 0,-8-745 0,3 682 0,0 0 0,0 0 0,1 0 0,0 0 0,1 0 0,0 1 0,0-1 0,0 1 0,1-1 0,3-6 0,-4 10 0,-1 1 0,1-1 0,0 0 0,1 1 0,-1-1 0,0 1 0,1 0 0,-1 0 0,1 0 0,-1 0 0,1 0 0,0 1 0,0-1 0,0 1 0,0 0 0,0 0 0,0 0 0,0 0 0,1 0 0,-1 1 0,0-1 0,6 1 0,-3 0 0,-1 0 0,1 0 0,-1 0 0,0 1 0,1 0 0,-1 0 0,9 3 0,-11-3 0,-1 1 0,0 0 0,1-1 0,-1 1 0,0 0 0,0 0 0,0 0 0,0 0 0,0 1 0,-1-1 0,1 0 0,-1 1 0,0-1 0,1 1 0,0 4 0,5 11 0,-1-1 0,-1 1 0,-1 0 0,4 34 0,-4 74 0,-4-120 0,0 0 0,-1 1 0,0-1 0,0 0 1,-1 0-1,0-1 0,0 1 0,0 0 0,-1-1 0,1 1 0,-1-1 0,-1 0 1,1 0-1,-1 0 0,0 0 0,0 0 0,0-1 0,-1 0 0,1 0 0,-1 0 0,-10 6 1,4-4-4,1-1 0,-1 0 0,0 0 0,0-1 0,0-1 0,-1 0 0,0 0 0,1-1 0,-1 0 1,-17-1-1,28-1-3,1 0 1,-1 0 0,1 0 0,-1 0-1,1 0 1,-1 0 0,1 0-1,0 0 1,-1 0 0,1 0 0,-1-1-1,1 1 1,-1 0 0,1 0-1,0 0 1,-1-1 0,1 1 0,-1 0-1,1 0 1,0-1 0,-1 1 0,1 0-1,0-1 1,0 1 0,-1-1-1,1 1 1,0 0 0,0-1 0,-1 1-1,1-1 1,0 1 0,0 0 0,0-1-1,0 1 1,0-1 0,0 1-1,0-1 1,0 1 0,0-1 0,0 1-1,0-1 1,0 1 0,0 0-1,0-1 1,0 1 0,0-1 0,1-3-124,-1-14-1146</inkml:trace>
</inkml:ink>
</file>

<file path=ppt/ink/ink17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0"/>
    </inkml:context>
    <inkml:brush xml:id="br0">
      <inkml:brushProperty name="width" value="0.05" units="cm"/>
      <inkml:brushProperty name="height" value="0.05" units="cm"/>
      <inkml:brushProperty name="color" value="#FFFFFF"/>
    </inkml:brush>
  </inkml:definitions>
  <inkml:trace contextRef="#ctx0" brushRef="#br0">1 520 31919,'0'0'531,"0"3"-459,0 11-58,0 0 0,1 0 0,1 1 0,0-1 0,0 0 0,9 24 0,-9-33-12,0-1 1,0 0-1,0 0 1,1 0-1,-1-1 1,1 1-1,0 0 1,0-1-1,0 0 1,1 0-1,-1 0 1,1 0-1,0 0 1,0-1-1,0 1 1,0-1-1,0 0 1,0-1-1,0 1 0,1-1 1,-1 1-1,1-1 1,-1-1-1,1 1 1,8 0-1,-8-1 2,0 0 0,0 0 0,0 0 0,0 0 0,0-1 0,0 0 1,0 0-1,0 0 0,8-4 0,-10 4-2,0-1 0,0 0 1,-1 0-1,1 0 0,-1-1 1,0 1-1,1-1 0,-1 1 0,0-1 1,0 0-1,-1 1 0,1-1 1,-1 0-1,1 0 0,1-5 1,1-9-3,0-1 1,0 0 0,-2 0-1,0-1 1,-1 1 0,-3-36 0,1 12-1,1 34 0,0 0 0,-1 0 0,0 1 0,0-1 0,-1 0 0,0 1 0,-4-10 0,5 14 0,0 0 0,0 1 0,-1-1 0,1 1 0,-1 0 0,1-1 0,-1 1 0,0 0 0,0 0 0,0 0 0,0 0 0,-1 0 0,1 1 0,0-1 0,-1 1 0,1-1 0,-1 1 0,0 0 0,1 0 0,-1 0 0,0 0 0,-5 0 0,5 0 0,-1 1 0,1 0 0,0-1 0,-1 1 0,1 0 0,-1 1 0,1-1 0,-1 1 0,1-1 0,0 1 0,-1 0 0,1 1 0,0-1 0,0 0 0,0 1 0,0 0 0,-5 3 0,4-1 0,-1 1 0,2 0 0,-1 0 0,0 0 0,1 0 0,0 1 0,0-1 0,1 1 0,-3 8 0,-3 13 0,2 1 0,0 0 0,2 0 0,1 0 0,2 1 0,2 41 0,-1-32 0,0-28 0,0 0 0,1 0 0,0 0 0,1 0 0,0 0 0,0 0 0,1 0 0,1-1 0,-1 1 0,2-1 0,6 11 0,-8-15 0,1 1 0,0-1 0,1-1-1,-1 1 1,1-1 0,0 1-1,0-1 1,1-1 0,-1 1-1,1-1 1,-1 0 0,1 0-1,0-1 1,0 1 0,1-2 0,-1 1-1,0 0 1,11 0 0,2 0-7,0 0 0,0-2 0,37-3 0,-48 2 10,1-1-1,-1 0 1,1 0-1,-1-1 1,0 0-1,0 0 1,0-1-1,-1 0 1,1 0-1,12-10 1,-6 2-3,-1-1 1,-1 0 0,0-1-1,-1 0 1,0-1-1,-1 0 1,14-29 0,-13 17-1,0 1 0,-2-2 0,-1 1 0,6-37 0,-5-11 0,-3-1 0,-7-131 0,1 203 0,0-1 0,0 0 0,-1 0 0,0 0 0,0 0 0,0 0 0,-1 1 0,1-1 0,-1 1 0,-3-6 0,4 8 0,-1 1 0,1-1 0,-1 0 0,1 1 0,-1-1 0,0 1 0,1-1 0,-1 1 0,0 0 0,0 0 0,0 0 0,0 0 0,-1 0 0,1 0 0,0 0 0,0 1 0,0-1 0,-1 1 0,1 0 0,0-1 0,0 1 0,-3 0 0,4 0 0,-1 0 0,2 1 0,-1-1 0,0 0 0,0 0 0,0 0 0,0 1 0,0-1 0,0 0 0,0 1 0,0-1 0,0 1 0,0-1 0,0 1 0,1 0 0,-1-1 0,0 1 0,0 0 0,1-1 0,-1 1 0,0 0 0,1 0 0,-1 0 0,0 1 0,-7 25 0,5-17 0,-4 23 0,1 0 0,-3 69 0,10 72 0,1-117 0,-2-40 0,1-1 0,1 1 0,0 0 0,1-1 0,1 0 0,1 1 0,12 28 0,-14-39 0,1 1 0,0 0 0,0-1 0,0 0 0,1 0 0,0 0 0,0-1 0,1 1 0,-1-1 0,1 0 0,0-1 0,1 0 0,-1 0 0,1 0 0,-1 0 0,1-1 0,0 0 0,1-1 0,10 3 0,-4-2 0,0 0 0,0-2 0,0 1 0,0-2 0,0 0 0,0 0 0,0-1 0,20-5 0,-26 4 0,0-1 0,1 0 0,-2 0 0,1-1 0,0 0 0,-1 0 0,0-1 0,0 0 0,0 0 0,-1-1 0,1 0 0,-1 0 0,-1 0 0,11-15 0,-10 11 0,0 0 0,-1 0 0,0-1 0,0 0 0,-1 0 0,0-1 0,-1 1 0,3-21 0,-3-5 0,-1-54 0,-3 57 0,1 30 0,1-3 0,-1-1 0,-1 1 0,0-1 0,0 1 0,-2-11 0,2 16 0,0 0 0,0 0 0,1 0 0,-1 1 0,0-1 0,0 1 0,-1-1 0,1 0 0,0 1 0,0 0 0,-1-1 0,1 1 0,-1 0 0,1 0 0,-1 0 0,1 0 0,-1 0 0,0 0 0,0 0 0,1 0 0,-1 1 0,0-1 0,0 1 0,0-1 0,0 1 0,-2 0 0,-1-1 0,0 0 0,0 1 0,0 0 0,0 0 0,0 0 0,0 1 0,0-1 0,0 1 0,0 0 0,1 1 0,-9 2 0,10-2 0,0 0 0,1 0 0,-1 1 0,1-1 0,-1 1 0,1-1 0,0 1 0,0 0 0,0 0 0,0 0 0,0 0 0,1 0 0,-1 0 0,1 1 0,0-1 0,0 0 0,-1 7 0,-3 15 0,1 0 0,2 0 0,0 0 0,2 1 0,5 40 0,-4-55 0,2-1 0,-1 0 0,2 0 0,-1 0 0,1 0 0,1 0 0,0-1 0,0 1 0,1-1 0,13 16 0,-9-14 0,0 0 0,1 0 0,1-2 0,-1 1 0,1-1 0,1-1 0,14 8 0,-18-13 0,0 1 0,0-2 0,1 1 0,-1-1 0,1-1 0,-1 0 0,1 0 0,-1 0 0,11-2 0,-16 1 0,-2 0 0,1-1 0,0 1 0,0 0 0,-1-1 0,1 0 0,-1 0 0,1 0 0,0 0 0,-1 0 0,0 0 0,1-1 0,-1 1 0,0-1 0,0 1 0,0-1 0,0 0 0,0 0 0,0 0 0,0 0 0,0 0 0,-1-1 0,1 1 0,-1 0 0,0-1 0,0 1 0,1-4 0,3-8 0,0 0 0,-2-1 0,4-24 0,-6 33 0,9-100 1,-7 69-15,12-68 0,-15 102 13,0 1 1,1-1-1,-1 1 0,1-1 0,0 1 0,0 0 0,0-1 0,0 1 0,0 0 0,0 0 1,0 0-1,1 0 0,-1 0 0,1 0 0,0 0 0,0 0 0,0 0 0,-1 1 0,1-1 1,1 1-1,-1-1 0,0 1 0,0 0 0,0 0 0,1 0 0,-1 0 0,1 0 0,-1 1 1,0-1-1,1 1 0,-1 0 0,1-1 0,0 1 0,-1 0 0,1 0 0,-1 1 0,1-1 1,-1 0-1,1 1 0,-1 0 0,5 1 0,-5-1 1,0 0-1,0 0 1,0 0-1,0 0 1,0 0-1,0 0 1,0 0-1,0 1 1,0-1 0,-1 1-1,1 0 1,-1-1-1,1 1 1,-1 0-1,1 0 1,-1 0-1,0 0 1,0 0 0,0 0-1,0 0 1,-1 0-1,1 0 1,0 4-1,-1-6 2,0-1 0,-1 0-1,1 1 1,-1-1 0,1 1-1,-1-1 1,1 0-1,-1 1 1,1-1 0,-1 1-1,1-1 1,-1 1 0,0-1-1,1 1 1,-1 0 0,0-1-1,0 1 1,1 0-1,-1 0 1,0-1 0,0 1-1,1 0 1,-2 0 0,-19-3 7,18 2-7,0 1-1,0-1 1,0 1-1,0 0 1,0 0 0,0 0-1,0 0 1,0 1-1,0-1 1,0 1-1,1 0 1,-1 0-1,0 0 1,0 0-1,1 0 1,-1 1-1,0-1 1,1 1-1,-1 0 1,1-1 0,0 1-1,0 0 1,0 1-1,0-1 1,0 0-1,0 0 1,0 1-1,1-1 1,-3 6-1,-3 4 1,1 0-1,0 1 0,1 0 1,1 0-1,0 0 1,1 1-1,-3 22 0,2-1 0,4 63 0,0-93 0,0 0 0,0 0 0,1 0 0,0 0 0,0 0 0,0 0 0,1 0 0,0-1 0,0 1 0,0 0 0,0-1 0,1 0 0,-1 1 0,1-1 0,0 0 0,1-1 0,-1 1 0,5 4 0,-2-4 0,0-1 0,0 1 0,0-1 0,0 0 0,1 0 0,-1 0 0,1-1 0,0 0 0,0-1 0,0 1 0,0-2 0,9 2 0,0-1 0,1 0 0,1 0 0,32-3 0,-45 1 0,-1 0 0,0 1 0,1-1 0,-1-1 0,0 1 0,0-1 0,0 0 0,0 0 0,0 0 0,0 0 0,0 0 0,-1-1 0,1 0 0,-1 0 0,0 0 0,5-5 0,-2-2 0,0 0 0,-1 0 0,0 0 0,0-1 0,-1 0 0,0 1 0,-1-2 0,-1 1 0,3-13 0,-1-17 0,-1-50 0,-2 68 0,-1-420 32,-1 442-32,-1 6 0,-1 13 0,-8 431 0,12-328 0,-1-110 0,0 1 0,1 0 0,0 0 0,5 21 0,-5-30 0,0 0 0,0-1 0,0 1 0,0-1 0,0 1 0,1-1 0,-1 1 0,1-1 0,-1 0 0,1 0 0,0 0 0,0 0 0,0 0 0,0 0 0,0 0 0,1 0 0,-1-1 0,0 0 0,1 1 0,-1-1 0,1 0 0,-1 0 0,1 0 0,0 0 0,0-1 0,2 1 0,-1 0 0,0-1 0,0 1 0,0-1 0,0 0 0,0 0 0,0-1 0,0 1 0,0-1 0,0 0 0,0 0 0,0 0 0,7-4 0,-8 3 0,-1 1 0,1-2 0,-1 1 0,1 0 0,-1 0 0,0-1 0,0 1 0,0-1 0,0 0 0,-1 0 0,1 1 0,-1-1 0,1 0 0,-1 0 0,0 0 0,1-5 0,5-28 0,-2-1 0,-1 1 0,-2-1 0,-4-51 0,1 24 0,-1 18 0,1 30 0,0-1 0,1 0 0,1 1 0,1-1 0,3-17 0,-4 32 0,0 0 0,1 0 0,-1 0 0,0 0 0,0 0 0,1 1 0,-1-1 0,1 0 0,0 1 0,-1 0 0,1-1 0,0 1 0,0 0 0,0 0 0,0 0 0,0 0 0,0 0 0,0 0 0,0 1 0,1-1 0,-1 1 0,0-1 0,3 1 0,-1-1 0,0 1 0,0-1 0,0 1 0,0 0 0,0 0 0,0 0 0,-1 1 0,1 0 0,0 0 0,0 0 0,0 0 0,5 3 0,-3 0 0,0 1 0,0 1 0,-1-1 0,1 1 0,-2 0 0,1 0 0,-1 0 0,1 1 0,-2 0 0,1 0 0,-1 0 0,0 0 0,0 0 0,-1 1 0,0-1 0,1 11 0,2 14 0,-1-1 0,-1 53 0,-3-75 0,0 18 0,0 0 0,-2 0 0,-8 42 0,7-57 0,1 0 0,0 0 0,1 0 0,0 0 0,3 23 0,-2-34 0,0 1 0,1-1 0,-1 0 0,1 1 0,0-1 0,0 0 0,-1 0 0,1 1 0,0-1 0,0 0 0,0 0 0,0 0 0,0 0 0,0 0 0,0-1 0,1 1 0,-1 0 0,0 0 0,0-1 0,1 1 0,-1-1 0,0 1 0,1-1 0,-1 1 0,1-1 0,-1 0 0,0 0 0,1 0 0,2 0 0,54 1 0,-41-2 0,-14 1 0,0 0-1,0 0 1,0-1 0,0 0 0,0 1-1,0-1 1,0 0 0,0 0-1,0 0 1,0-1 0,-1 1-1,1-1 1,-1 1 0,1-1 0,-1 0-1,4-3 1,-2 0-2,0 0 0,0-1 0,0 1 0,0 0 0,-1-1 0,0 0 0,3-9 1,1-9-3,0-1 0,-1 1 1,2-29-1,-7 42 7,6-47-1,-4 24 4,2 0 0,1 1 0,1 0 0,15-38 0,-21 69-7,0-1 0,0 1 1,1-1-1,-1 1 0,1 0 0,-1 0 0,1 0 1,0 0-1,0 0 0,0 0 0,0 0 0,0 0 1,1 1-1,-1-1 0,0 1 0,1 0 1,-1 0-1,1 0 0,-1 0 0,1 0 0,3 0 1,4-1-5,-1 1 0,1 1 0,0-1 0,15 3 0,4-1-4,-50 13 9,11-7 2,1-1 0,0 1-1,0 1 1,0 0 0,1 0 0,0 1-1,1 0 1,0 0 0,0 1-1,1 0 1,0 0 0,1 0 0,0 1-1,0 0 1,-3 16 0,1 1 2,2 0-1,0 0 1,3 0 0,0 0 0,3 37 0,-1-60-4,0 1 0,1-1 0,0 1 0,0-1 0,1 0 0,0 0 0,0 1 0,0-1 0,0-1 0,1 1 0,-1 0 0,1 0 0,1-1 0,-1 0 0,1 0 0,-1 0 0,1 0 0,0 0 0,1-1 0,-1 1 0,0-1 0,1 0 0,0-1 0,0 1 0,0-1 0,10 3 0,-2-1 0,1 0 0,0-1 0,0 0 0,0-2 0,1 0 0,-1 0 0,0-1 0,1-1 0,18-3 0,-27 3 0,-1 0 0,1-1 0,-1 0 0,0 0 0,0 0 0,0-1 0,0 1 0,0-1 0,0 0 0,-1-1 0,1 1 0,-1-1 0,0 0 0,0 0 0,-1 0 0,1-1 0,-1 1 0,0-1 0,0 0 0,0 0 0,-1 0 0,1 0 0,-1 0 0,0-1 0,1-9 0,2-10 0,-1 0 0,-1-1 0,-1 1 0,-3-36 0,1 41 0,-2 1 0,0 0 0,-2 0 0,0 0 0,0 0 0,-2 1 0,-15-34 0,18 45 0,0 1 0,-1-1 0,0 1 0,0 0 0,0 0 0,0 1 0,-1-1 0,0 1 0,0 0 0,-1 0 0,1 1 0,-1-1 0,0 1 0,0 1 0,-1-1 0,1 1 0,-1 0 0,1 0 0,-1 1 0,0 0 0,0 0 0,0 1 0,0 0 0,-10-1 0,14 2 0,0 0 0,1 1 0,-1-1 0,0 0 0,1 1 0,-1-1 0,0 1 0,1 0 0,-1 0 0,1 0 0,-1 0 0,1 1 0,0-1 0,0 1 0,-1-1 0,1 1 0,0 0 0,0 0 0,0 0 0,1 0 0,-1 0 0,0 0 0,1 0 0,-1 1 0,1-1 0,0 1 0,0-1 0,0 1 0,0-1 0,0 1 0,1-1 0,-1 4 0,-2 10 0,1 0 0,1 0 0,1 0 0,2 23 0,-1-6 0,-1-19 0,1 0 0,1 0-1,0 0 1,0 0 0,1-1 0,1 1-1,0-1 1,1 0 0,1 0 0,11 20-1,-13-27 0,0 0 0,0 0-1,1 0 1,-1-1 0,1 0 0,1 0-1,-1 0 1,1-1 0,0 1 0,0-1-1,0-1 1,0 1 0,1-1-1,-1 0 1,1 0 0,0-1 0,0 0-1,0-1 1,0 1 0,0-1 0,1 0-1,6-1 1,-8 0 1,-1 1 0,0-2 0,1 1 0,-1-1 0,0 0 0,9-2 0,-11 1 0,-1 1 0,1-1 1,-1 1-1,1-1 1,-1 0-1,1 0 0,-1 0 1,0 0-1,0 0 1,0-1-1,-1 1 1,1-1-1,2-3 0,2-6 4,0 0 0,0 0-1,-2-1 1,1 1 0,-1-1-1,2-16 1,5-81 1,-10 84-11,2 0 0,0 0-1,1 0 1,10-29 0,-13 51 6,0 1-1,1-1 0,-1 1 1,1 0-1,0-1 0,0 1 1,0 0-1,1 0 1,-1 1-1,1-1 0,-1 0 1,1 1-1,0-1 0,0 1 1,0 0-1,0 0 0,0 0 1,1 1-1,-1-1 1,1 1-1,-1-1 0,6 0 1,3 0-1,1 1-1,-1 0 1,1 0 0,0 1 0,15 3 0,-23-3 0,1 1 0,-1 0 0,1 0 0,-1 0 1,0 0-1,0 1 0,0 0 0,0 0 0,0 1 0,0-1 0,0 1 0,-1 0 0,1 0 1,-1 1-1,0-1 0,0 1 0,5 6 0,-8-8 4,-23-1 23,9-1-24,2 0-2,0 0 0,0 0 1,-18 4-1,25-3 0,0 0 0,1 1 0,-1-1 0,0 1 0,1-1 0,-1 1 0,1 0 0,0 0 0,-1 1 0,1-1 0,0 1 0,1 0 0,-1-1 0,-3 5 0,-2 5 0,1 0 0,0 1 0,0 0 0,2 0 0,-1 1 0,2-1 0,0 1 0,0 0 0,-2 26 0,3-8 0,1-1 0,2 1 0,5 44 0,-5-72 0,1 0 0,-1 0 0,1-1 0,0 1 0,1 0 0,-1 0 0,1-1 0,-1 1 0,1-1 0,0 1 0,0-1 0,1 0 0,-1 0 0,1 0 0,-1 0 0,1 0 0,0 0 0,0-1 0,0 1 0,1-1 0,-1 0 0,1 0 0,6 3 0,-3-3 0,1 0 0,0 0 0,0 0 0,-1-1 0,1 0 0,0 0 0,0-1 0,0 0 0,0 0 0,0-1 0,10-2 0,-15 2 1,0 0 0,0-1 0,1 1 0,-1 0 0,0-1 0,-1 0 1,1 0-1,0 0 0,0 0 0,-1 0 0,1-1 0,-1 1 0,0-1 0,0 1 0,0-1 0,0 0 0,0 0 0,1-3 1,4-8 2,-1 0 0,8-26-1,-14 38-3,10-40 0,-2-1 0,-2 0 0,-2-1 0,-2-69 0,-2 59 0,1-218 0,-2 257-10,-2 13 4,0 8-5,-3 11 11,0 1-1,2 0 0,0 1 0,1-1 1,1 1-1,0 21 0,1-34 1,-1 219 0,3-129 0,-1-74 2,1 0-1,1 0 1,1 0 0,1 0-1,0-1 1,11 27 0,-13-42-2,0 0 1,0 0-1,1 0 1,0 0-1,1 0 1,-1-1 0,1 1-1,0-1 1,0 0-1,1 0 1,-1-1 0,1 1-1,0-1 1,0 0-1,1 0 1,-1-1-1,1 1 1,0-1 0,0-1-1,0 1 1,0-1-1,0 0 1,1 0 0,-1-1-1,8 1 1,-14-2-1,11 1 1,0 0 1,0-1-1,19-2 0,-27 1-1,0 0 0,1 1 0,-1-1 0,0-1 0,0 1 0,0 0 0,0-1 0,0 1 0,0-1 0,0 0 0,0 0 0,-1 0 0,1-1 0,-1 1 0,0-1 0,4-3 0,1-6 0,-1 1 0,0-1 0,0-1 0,-1 1 0,-1-1 0,0 0 0,0 0 0,-2 0 0,3-21 0,-2-17 0,-3-60 0,-1 51 0,-3-19 0,3 72 0,0 1 0,-1-1 0,0 1 0,0 0 0,0 0 0,-1 0 0,0 0 0,0 0 0,-6-8 0,8 12 0,-1 1 0,1 0 0,0 0 0,-1 0 0,1 0 0,0 0 0,-1 0 0,1 0 0,-1 0 0,0 1 0,1-1 0,-3 0 0,3 0 0,0 1 0,0 0 0,0 0 0,1 0 0,-1 0 0,0 0 0,0 0 0,1 0 0,-1 0 0,0 0 0,0 0 0,0 0 0,1 0 0,-1 1 0,0-1 0,1 0 0,-1 0 0,0 1 0,0-1 0,1 1 0,-1-1 0,0 0 0,1 1 0,-1-1 0,1 1 0,-1 0 0,1-1 0,-1 1 0,0 0 0,-2 6 0,0 0 0,1 1 0,-1-1 0,2 0 0,-1 1 0,-1 14 0,1 55 0,2-49 0,-1-24 0,0 27 0,1-1 1,2 1-1,0-1 1,11 47-1,-11-70 0,0 0 0,1 1-1,0-1 1,0 0 0,1 0-1,0-1 1,0 1-1,0-1 1,1 0 0,7 7-1,-8-9 0,0-1-1,1 1 1,-1-1-1,1-1 0,0 1 1,0 0-1,0-1 1,0 0-1,0 0 1,1-1-1,-1 1 1,0-1-1,1-1 0,-1 1 1,12-1-1,-13 0 3,0 0 0,0-1 1,0 1-1,0-1 0,0 0 0,0-1 0,-1 1 0,1-1 0,0 1 0,-1-1 0,1 0 0,-1 0 0,1-1 0,-1 1 0,0-1 1,0 0-1,0 1 0,-1-1 0,1 0 0,-1-1 0,1 1 0,-1 0 0,0-1 0,0 0 0,0 1 0,2-8 0,2-8-1,-1 1-1,0-1 1,-2 0-1,3-24 1,1-243 0,-7 197 0,0 88 0,0 0 0,0 0 0,0 1 0,0-1 0,0 0 0,1 0 0,-1 1 0,0-1 0,1 0 0,-1 1 0,0-1 0,1 0 0,-1 1 0,1-1 0,-1 0 0,1 1 0,-1-1 0,1 1 0,-1-1 0,1 1 0,0-1 0,-1 1 0,1 0 0,0-1 0,-1 1 0,1 0 0,0-1 0,-1 1 0,1 0 0,0 0 0,0 0 0,-1 0 0,1-1 0,0 1 0,0 0 0,-1 0 0,1 1 0,0-1 0,0 0 0,-1 0 0,1 0 0,0 0 0,0 1 0,-1-1 0,1 0 0,1 1 0,2 0 0,0 1 0,1 0 0,-1-1 0,0 1 0,0 0 0,0 1 0,6 4 0,-2 1 0,0 1 0,-1 0 0,0 0 0,0 1 0,-1 0 0,5 12 0,30 70 0,-36-80 0,4 14 0,0 1 0,-1-1 0,-2 2 0,-1-1 0,-1 0 0,-1 1 0,-1 0 0,-3 32 0,0-53 0,0-1 0,-1 1 0,0 0 0,0 0 0,0-1 0,-1 1 0,0-1 0,-1 0 0,1 0 0,-1 0 0,0 0 0,0-1 0,-1 1 0,0-1 0,0 0 0,0-1 0,0 1 0,-1-1 0,-6 4 0,3-2 0,-1-1-1,-1 1 1,1-2-1,-1 1 1,0-2-1,0 1 1,0-1-1,0-1 1,-1 0-1,-21 0 1,30-2-15,0 0 0,0 0 0,0 0 0,0 0 1,1-1-1,-1 1 0,0-1 0,0 0 1,1 0-1,-4-1 0,-1-3-163,0 0 0,1 0 0,-12-12 0</inkml:trace>
</inkml:ink>
</file>

<file path=ppt/ink/ink17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0"/>
    </inkml:context>
    <inkml:brush xml:id="br0">
      <inkml:brushProperty name="width" value="0.05" units="cm"/>
      <inkml:brushProperty name="height" value="0.05" units="cm"/>
      <inkml:brushProperty name="color" value="#FFFFFF"/>
    </inkml:brush>
  </inkml:definitions>
  <inkml:trace contextRef="#ctx0" brushRef="#br0">0 33 30814,'0'0'1633,"3"0"-1537,24 0-32,-1 0 0,0 0-32,-3 0-16,0 0 0,-4 0-16,1-6 0,-4 1 32,11-1-32,5 3-32,1 3 16,3-6-80,-13 0-1729</inkml:trace>
</inkml:ink>
</file>

<file path=ppt/ink/ink17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2"/>
    </inkml:context>
    <inkml:brush xml:id="br0">
      <inkml:brushProperty name="width" value="0.05" units="cm"/>
      <inkml:brushProperty name="height" value="0.05" units="cm"/>
      <inkml:brushProperty name="color" value="#FFFFFF"/>
    </inkml:brush>
  </inkml:definitions>
  <inkml:trace contextRef="#ctx0" brushRef="#br0">1 0 30686,'0'0'902,"8"10"45,6-2-914,1-1 0,-1 0-1,30 8 1,6 3-12,52 26-14,42 17 5,167 49 1,-260-95-18,-25-7-2,-1 0 0,1-2 0,0-1-1,0-1 1,34 0 0,-60-27-9,0 18 17,-1 1-1,0-1 1,-1 0 0,1 0 0,-1 1 0,0-1-1,0 1 1,-1 0 0,1-1 0,-1 1-1,0 0 1,0 1 0,0-1 0,0 0-1,-1 1 1,0 0 0,1 0 0,-1 0-1,0 0 1,-5-2 0,-7-4 2,1 0 0,-2 1 1,1 0-1,-20-5 0,0 3 13,60 25-12,0 0 0,28 24 0,-7-5 0,-33-26-2,0 1-1,0 1 1,-1-1-1,17 22 1,-24-27-2,-1 1 1,0-1-1,0 1 1,-1 0-1,1 0 1,-1 0-1,-1 1 1,1-1-1,0 0 1,-1 1-1,0-1 1,-1 1-1,1-1 1,-1 1-1,-1 9 1,1-12-1,-1-1 0,1 0 0,-1 0 0,0 0 0,0 0 0,0-1 0,0 1 0,0 0 0,0 0 0,-1-1 0,1 1 0,0 0 0,-1-1 0,1 1 0,-1-1 0,0 0 0,1 1 0,-1-1 0,0 0 0,0 0 0,0 0 0,-3 1 0,-53 14 0,47-14 0,-12 3-265,-1-1 0,-47 2 0,43-6-2718</inkml:trace>
</inkml:ink>
</file>

<file path=ppt/ink/ink17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6"/>
    </inkml:context>
    <inkml:brush xml:id="br0">
      <inkml:brushProperty name="width" value="0.05" units="cm"/>
      <inkml:brushProperty name="height" value="0.05" units="cm"/>
      <inkml:brushProperty name="color" value="#FFFFFF"/>
    </inkml:brush>
  </inkml:definitions>
  <inkml:trace contextRef="#ctx0" brushRef="#br0">3 1088 32255,'0'0'74,"0"9"73,-1 22-122,0-16-14,1 0-1,0-1 1,3 25-1,-2-38-9,0 1 0,-1-1 1,1 0-1,0 1 0,0-1 0,0 0 1,0 1-1,0-1 0,0 0 0,0 0 1,1 0-1,-1 0 0,0 0 0,1 0 1,-1-1-1,0 1 0,1 0 0,-1-1 1,1 1-1,-1-1 0,1 1 0,-1-1 0,1 0 1,0 0-1,-1 1 0,1-1 0,1-1 1,1 2 4,-1-1 1,0 0 0,1-1 0,-1 1 0,0 0-1,0-1 1,1 0 0,-1 0 0,0 0-1,0 0 1,0 0 0,6-4 0,2-6-1,0-1 1,-1 0 0,-1-1-1,0 0 1,0 0 0,11-26-1,-11 23-2,7-18-2,-2 0 0,-1 0 0,-1-1 0,-2 0 0,-2-1 0,-1 0-1,-1-1 1,-3 0 0,-1-57 0,0 41-2,0 36 0,-1 1 0,-1 0 0,0 0 0,-2 0 0,1 0 0,-2 0 0,0 0 0,-8-23 0,2 27 0,1 14 0,6 0 0,1 0 0,0 1 0,0-1 0,0 1 0,0-1 0,0 1 0,0-1 0,1 1 0,-1 3 0,-7 81 0,6 164 0,3-209 0,-1-17 0,1 0 0,1 0 0,2 0 0,0 0 0,2 0 0,16 44 0,-22-69 0,1 1 0,-1 0 0,1-1 0,-1 1 0,1-1 0,-1 1 0,1-1 0,-1 1 0,1-1 0,0 0 0,-1 1 0,1-1 0,-1 0 0,1 1 0,0-1 0,0 0 0,-1 0 0,1 0 0,0 0 0,-1 1 0,1-1 0,0 0 0,0 0 0,-1 0 0,1 0 0,0-1 0,-1 1 0,1 0 0,0 0 0,0 0 0,-1-1 0,1 1 0,0-1 0,1 1 0,0-1 0,0 0 0,0 0 0,0 0 0,-1 0 0,1 0 0,0-1 0,-1 1 0,1 0 0,-1-1 0,3-2 0,10-24 0,-1 0 0,-2 0 0,10-36 0,-1 6 0,-12 33 0,-3 10 0,0 0 0,0 1 0,2 0 0,0 0 0,0 0 0,14-17 0,-21 31 0,0-1 0,0 1 0,1-1 0,-1 1 0,0-1 0,1 1 0,-1-1 0,0 1 0,1-1 0,-1 1 0,1-1 0,-1 1 0,0 0 0,1-1 0,-1 1 0,1 0 0,-1-1 0,1 1 0,0 0 0,-1 0 0,1-1 0,-1 1 0,1 0 0,-1 0 0,1 0 0,0 0 0,-1 0 0,1 0 0,-1 0 0,1 0 0,0 0 0,-1 0 0,1 0 0,-1 0 0,1 1 0,0-1 0,-1 0 0,1 0 0,-1 1 0,1-1 0,-1 0 0,1 0 0,-1 1 0,1-1 0,-1 1 0,1-1 0,-1 0 0,0 1 0,1-1 0,-1 1 0,0-1 0,1 1 0,-1-1 0,0 1 0,0 0 0,1-1 0,-1 1 0,0 0 0,10 40 0,-10-36 0,7 93 0,0 12 1,-6-99-3,1-1 0,1 1 0,0 0 1,0-1-1,1 1 0,0-1 0,9 13 1,-11-19 0,0-1-1,1 0 1,-1-1 0,1 1 0,0 0 0,0-1 0,0 1 0,0-1 0,0 0-1,1 0 1,-1 0 0,1-1 0,-1 1 0,1-1 0,0 0 0,-1 0 0,1 0 0,0 0-1,0-1 1,0 1 0,0-1 0,0 0 0,-1 0 0,1-1 0,0 1 0,0-1-1,0 0 1,0 0 0,-1 0 0,1 0 0,0-1 0,-1 1 0,0-1 0,1 0 0,-1 0-1,0 0 1,0-1 0,0 1 0,0-1 0,0 0 0,0 0 0,2-3 0,3-9-2,0-1 1,-1 0-1,0 0 1,-1 0-1,-1-1 1,-1 1-1,0-1 1,1-19-1,-1-23 15,-2-62-1,-3 70 15,1 266-39,0-208 13,1 1 0,0-1 0,0 1 0,0-1-1,1 0 1,0 0 0,1 0 0,-1 0 0,1 0 0,1 0 0,-1 0 0,1-1-1,0 0 1,1 0 0,-1 0 0,1 0 0,0-1 0,1 0 0,-1 0 0,1 0 0,0 0-1,9 4 1,2-3-23,-16-6 21,1 1 0,-1-1 0,0 1 0,1-1 0,-1 1 0,1-1-1,-1 1 1,0 0 0,0 0 0,1 0 0,-1 0 0,0 0 0,0 0-1,0 0 1,0 0 0,0 0 0,1 2 0,0-2-3,0 0 0,1 0 0,-1 0-1,0 0 1,1 0 0,-1-1 0,1 1 0,-1-1 0,1 1 0,-1-1 0,1 0-1,3 0 1,35-5 21,-33 2-15,-1-1 0,0 0 0,0 0 0,0-1 0,-1 0 0,0 0 0,0 0 0,0-1 0,0 0 0,-1 0 0,0-1 0,4-6 0,-3 4 4,-1 0 1,0 0-1,0 0 0,-1-1 0,0 1 0,-1-1 0,0 0 0,-1 0 0,2-13 0,-4 15-3,2-14 8,-1-1 1,-3-31-1,2 48-9,-1 0 0,0 0 1,0 0-1,-1 1 0,0-1 1,0 0-1,0 1 0,-1-1 0,0 1 1,0 0-1,0 0 0,0 0 1,-9-8-1,5 6 0,-1 0-1,0 1 1,-1 0 0,1 0 0,-1 1-1,-1 0 1,1 1 0,0 0 0,-1 0-1,-19-4 1,3 4 1,0 0 0,-1 2 0,-27 2 0,52-1-2,0 1-1,-1 0 1,1 0 0,-1 0-1,1 0 1,0 0 0,-1 0-1,1 1 1,0-1 0,-1 1-1,1 0 1,0 0 0,-1 0-1,1 0 1,0 0 0,0 0-1,0 0 1,0 1-1,0-1 1,0 1 0,1-1-1,-1 1 1,0 0 0,1 0-1,-1 0 1,1 0 0,0 0-1,0 0 1,-1 0 0,1 0-1,1 0 1,-1 1 0,0-1-1,0 0 1,1 1 0,0-1-1,-1 0 1,1 4 0,-1 1 0,0 1-1,1-1 1,0 0 0,0 0 0,1 1 0,0-1 0,0 0 0,0 0 0,1 0 0,0 0-1,1 0 1,-1 0 0,1-1 0,1 1 0,-1-1 0,1 0 0,0 0 0,1 0 0,-1 0-1,1-1 1,0 0 0,1 0 0,11 9 0,-1-2-2,0-1 0,0 0 1,2-1-1,-1-1 0,1-1 0,0 0 1,1-1-1,22 4 0,-11-4-1,1-2 0,-1-2-1,1-1 1,46-2 0,-74 0 4,0 0-1,0 0 1,-1 0-1,1-1 1,0 1-1,0-1 1,-1 0 0,1 0-1,0 0 1,-1 0-1,1 0 1,-1-1 0,1 1-1,-1-1 1,1 0-1,-1 0 1,0 1 0,2-4-1,-1 2 1,-1-1-1,0 0 0,0 0 1,0 0-1,0 0 1,-1-1-1,0 1 0,0 0 1,0 0-1,0-1 1,0-6-1,3-48 7,-4 36-3,1 0 0,2 0 0,0 0 1,1 0-1,8-22 0,-11 42-4,0 1-1,0 0 1,0 0-1,0-1 1,0 1 0,0 0-1,1 0 1,-1 0-1,1 1 1,0-1 0,-1 0-1,1 1 1,0-1-1,0 1 1,0-1-1,0 1 1,0 0 0,4-2-1,0 1 0,0 1 0,0 0-1,0 0 1,1 1-1,10 0 1,-14 0 1,0 0 0,0 0 0,-1 1 0,1-1-1,0 1 1,0-1 0,-1 1 0,1 0 0,-1 0 0,1 0 0,-1 0 0,1 1-1,-1-1 1,0 1 0,1-1 0,-1 1 0,2 2 0,1 1-1,-1 0 0,0 0 1,-1 0-1,1 1 0,-1-1 0,5 12 1,-3-2-2,0 0 0,-1 0 0,0 0 0,-1 1 0,1 18 0,-4-31 1,2 88-11,-3-83 12,0 0 0,0 1 0,0-1 0,-1-1 0,0 1 0,-1 0 0,0 0 0,-7 12 0,7-14-1,0-1 3,-1 0-1,1 0 1,1 0-1,-1 0 1,1 1-1,0-1 1,0 1-1,0 0 1,1-1-1,-2 12 1,3-16-2,0 0-1,1-1 1,-1 1 0,0-1-1,0 1 1,0-1-1,1 1 1,-1-1 0,0 1-1,1-1 1,-1 1 0,0-1-1,1 0 1,-1 1 0,0-1-1,1 1 1,-1-1 0,1 0-1,-1 1 1,1-1 0,-1 0-1,1 0 1,-1 1-1,1-1 1,-1 0 0,1 0-1,-1 0 1,1 0 0,0 0-1,-1 0 1,1 1 0,0-2-1,26 1-4,-17 0 6,4-1 1,1 0-1,-1-2 1,0 1-1,0-2 1,0 1 0,0-2-1,-1 0 1,0-1-1,0 0 1,0-1 0,-1 0-1,0-1 1,0-1-1,-1 0 1,0 0 0,0-1-1,-1 0 1,-1-1-1,13-18 1,-18 21-2,0 1 0,-1-1 0,0 0 0,-1-1 0,0 1 0,0 0 0,-1-1 0,1-8 0,-2-70 0,-1 64 0,0 17 1,1 1 0,-1-1 0,1 0 1,-2 1-1,1-1 0,-1 1 0,1-1 0,-2 1 0,1 0 0,0 0 1,-1 0-1,0 0 0,-5-6 0,1 5 9,7 14-5,0-5-4,11 269-1,-11-263-4,1-1 1,1 0-1,0 1 0,0-1 1,1 0-1,-1 0 0,2 0 1,-1-1-1,7 10 0,-8-13 2,1-1 1,-1 0-1,1 0 0,0 0 0,-1 0 0,1-1 0,1 1 0,-1-1 1,0 0-1,1 0 0,-1 0 0,1 0 0,-1-1 0,1 1 1,0-1-1,0 0 0,0 0 0,0 0 0,0-1 0,-1 1 0,7-1 1,-7 0 1,0 0 1,1 0 0,-1 0-1,0 0 1,0-1 0,1 1-1,-1-1 1,0 0-1,0 0 1,1 0 0,-1 0-1,0-1 1,0 1 0,-1-1-1,6-3 1,-5 2-1,-1-1 1,1 0-1,0 0 0,-1 0 0,0 0 1,0 0-1,0 0 0,-1 0 0,0-1 0,1 1 1,0-8-1,3-21 1,-1-1 1,-1-64-1,-3 58 5,7-52 0,-6 85-6,0 0-1,1-1 1,0 1 0,0 0 0,0 0-1,1 1 1,4-9 0,-5 13-1,-1 0 1,1 0-1,-1 0 0,1 0 1,0 0-1,0 0 1,0 0-1,0 1 0,0-1 1,0 1-1,0-1 1,1 1-1,-1 0 0,0 0 1,1 0-1,-1 0 1,1 0-1,-1 1 0,1-1 1,-1 1-1,1 0 1,4-1-1,-4 1 1,0 0 0,0 0 0,1 0 0,-1 1 0,0-1 0,0 1 0,1 0 0,-1 0 0,0 0-1,0 0 1,0 0 0,0 1 0,0-1 0,4 4 0,-3-1-1,0 0-1,-1 0 1,0 1 0,0-1-1,0 1 1,0 0-1,-1 0 1,3 7 0,1 4 0,-1 0 0,-1 0 1,-1 0-1,-1 1 0,0-1 1,-1 1-1,-1 23 0,0-36 1,-1 0-1,1 0 1,-1 0 0,0 1-1,-1-1 1,1-1-1,-1 1 1,0 0-1,0 0 1,0-1 0,0 1-1,0-1 1,-1 1-1,0-1 1,0 0-1,0 0 1,0 0 0,-6 4-1,3-2 3,1-1 0,0 1 0,1 0-1,-1 1 1,-5 8 0,9-10-7,10-4-49,-4 0 54,7 0 5,0 0 1,0 1-1,0 0 1,0 1-1,12 3 0,-20-4-3,-1 0-1,1 1 0,0 0 1,0 0-1,-1 0 0,1 0 1,-1 1-1,0-1 0,0 1 1,0 0-1,0 0 0,0 0 1,0 0-1,-1 0 0,1 1 1,-1-1-1,0 1 0,0-1 1,2 7-1,1 7-1,-1 1 0,0-1 0,-1 1 0,-1 0 0,-1 1 0,0-1 0,-1 0 0,-1 0 0,-1 0 0,-1 0 0,0 0 0,-1 0 0,-1-1 0,-1 1 0,-10 20 0,5-16 0,-1 0 0,-1-2 1,0 0-1,-2 0 0,0-1 1,-2-1-1,0-1 0,-30 25 0,32-30 1,1-2 0,-2 0 0,1-1 1,-1-1-1,0 0 0,-1-1 0,0-1 0,0-1 0,0 0 0,-1-1 0,0-1 0,-22 2 0,37-5-1,0 1 0,0-1 0,0 0 0,0 0 0,0 0 0,1-1 0,-1 1 0,0 0 0,0-1 0,0 0 0,0 0 0,1 0 0,-1 0 0,-2-2 0,3 1 0,1 0 0,0 0 0,0 0 0,0 0 0,0 0 0,0-1 0,0 1 0,0 0 0,1-1 0,0 1 0,-1-1 0,1 1 0,0 0 0,0-1 0,0 1 0,1-4 0,-1-10-4,0 0 1,2 1-1,0-1 0,1 0 1,0 1-1,1 0 0,1-1 1,1 2-1,0-1 0,1 1 1,0 0-1,1 0 0,0 1 1,2 0-1,11-14 0,-1 5 4,1 1-1,0 1 1,46-33-1,80-40 8,14-11-1,-149 95-3,0-1-1,-1 0 1,0-1-1,0 0 1,-1 0-1,-1-2 1,12-17 0,-16 20-1,1-1 0,-2 0 0,0 0 1,0 0-1,-1 0 0,0 0 0,-1-1 1,0 0-1,-1 1 0,0-14 0,-1-83 36,0 116-41,1 6 2,-1 1-1,0-1 0,-1 0 1,-1 1-1,0-1 0,-1 0 1,-1-1-1,0 1 1,-8 17-1,4-15 2,-1-1 2,1 0-1,0 1 1,1 0 0,1 0-1,1 1 1,0 0-1,1 0 1,1 0-1,-2 26 1,5-36-2,0-1 1,0 0-1,1 1 1,-1-1-1,2 0 0,-1 1 1,1-1-1,-1 0 0,2 0 1,-1 0-1,4 5 1,-4-7-1,1-1 1,0 0-1,0 1 1,1-1-1,-1 0 1,0 0-1,1-1 1,0 1-1,0-1 1,0 0-1,0 0 1,0 0-1,0-1 1,0 1-1,0-1 1,7 1-1,1 1 2,0-1-1,0 0 0,0-1 0,1 0 1,-1-1-1,0 0 0,1-1 0,-1 0 0,20-6 1,-27 6-1,0-1-1,0 0 1,0 0 0,0-1 0,0 1 0,0-1-1,-1 0 1,1 0 0,-1-1 0,0 1 0,0-1-1,0 0 1,0 0 0,-1-1 0,1 1 0,-1-1 0,0 1-1,-1-1 1,1 0 0,-1 0 0,0 0 0,0-1-1,1-6 1,0-3 0,0 0-1,-1-1 0,-1 1 0,0-1 1,-2 1-1,1 0 0,-2-1 0,0 1 0,-1 0 1,0 0-1,-6-16 0,1 13 0,0-1 0,0 1 0,-2 0 0,0 1 0,-2 0 0,1 1 0,-27-28 0,33 39 0,1 0 0,-1 1 0,0-1 0,0 1 0,0 1 0,0-1 0,-1 1 0,1 0 0,-1 0 0,0 0 0,0 1 0,0 0 0,0 0 0,-1 1 0,1-1 0,0 1 0,-1 1 0,1-1 0,-1 1 0,-10 1 0,15 0 0,0-1 0,0 1 0,1 0 0,-1 0 0,0 0 0,0 0 0,1 0 0,-1 1 0,0-1 0,1 0 0,-1 1 0,1-1 0,0 1 0,-1-1 0,1 1 0,0 0 0,0 0 0,0-1 0,0 1 0,1 0 0,-1 0 0,0 0 0,1 0 0,-1 0 0,1 2 0,-2 8 0,1-1 0,0 0 0,1 17 0,0-15 0,0 0 0,0 9 0,4 41-1,-2-55 0,0 0-1,0-1 1,0 1 0,1 0-1,0-1 1,0 1-1,1-1 1,8 12 0,-2-6 0,1 1 1,1-1-1,0-1 1,0-1-1,1 1 1,29 18-1,-35-26 1,0 0 0,1 0 0,0 0 0,-1-1 0,1 0 1,0 0-1,0-1 0,1 0 0,-1-1 0,0 0 0,1 0 0,-1-1 0,1 0 0,-1 0 0,0-1 0,12-2 0,-18 3 0,0-1 0,0 0 0,0 0 0,0 0 0,-1-1 0,1 1 0,0 0 0,-1-1 0,1 1 0,-1-1 0,1 1 0,-1-1 0,1 0 0,-1 1 0,0-1-1,0 0 1,0 0 0,0 0 0,0 0 0,0-4 0,10-45 3,-11 46-2,4-36 6,-3-65 0,-3 67-8,8-70 1,-6 106 1,1-1 1,0 1-1,-1-1 1,1 0-1,0 1 0,0 0 1,1-1-1,-1 1 0,1 0 1,0-1-1,0 1 1,2-3-1,-2 5 0,0-1-1,0 1 1,0 0 0,0 0 0,0 0-1,0 0 1,0 0 0,0 0 0,0 0-1,0 1 1,1-1 0,-1 1 0,0-1-1,1 1 1,-1 0 0,0 0 0,1 0-1,2 1 1,-2-1-1,-1 1 0,1-1 0,-1 1 0,1 0 0,-1 0 0,1 0 0,-1 0 0,0 0 0,1 0 0,-1 1 0,0-1 0,0 1 0,0 0 0,0-1 0,-1 1 0,1 0 0,0 0 0,2 4 0,3 5 0,-1 0 0,8 20 0,-7-15 0,6 16 0,-1 0 0,-1 1 0,-2 1 0,-1-1 0,-2 1 0,-1 0 0,-2 1 0,-1 40 0,-2-63 0,2-17 0,2-10 0,107-307-27,-79 242 22,-27 73 5,-3 8 0,-1 13-2,-1-11 1,-1 59-8,2 90 19,1-131-10,0 0 1,1 0-1,2 0 0,0-1 1,8 22-1,-12-38 0,1 0 0,-1 0 0,1 0 0,0 0 0,0-1 0,1 1 0,-1 0 0,1-1 0,0 0 0,0 1 0,0-1 0,0 0 0,0-1 0,1 1 0,-1-1 0,1 1 0,0-1 0,0 0 0,0 0 0,0-1 0,0 1 0,0-1 0,0 0 0,1 0 0,-1 0 0,0-1 0,9 1 0,2-1 0,-10 1 0,0-1 0,0 1 0,0-1 0,0-1 0,0 1 0,0-1 0,0 1 0,0-1 0,0-1 0,0 1 0,0-1 0,0 0 0,-1 0 0,1 0 0,-1-1 0,1 1 0,-1-1 0,7-7 0,-3 2 0,-1-1 0,-1 0 0,0 0 0,0-1 0,0 1 0,-2-1 0,1-1 0,-1 1 0,-1-1 0,1 1 0,2-23 0,-1-6 0,-2-1 0,-3-40 0,0 50 0,-8-143 0,5 150 0,-2-1 0,0 1 0,-1 0 0,-1 0 0,-14-28 0,14 39 0,4 13 0,2 13 0,2-12 0,-3 121 0,5 167 0,-2-270 0,1 1 0,1-1 0,0 0 0,2 0 0,11 31 0,-14-46 0,0 1 0,1-1 0,-1 0 0,1 0 0,1-1 0,-1 1 0,1-1 0,-1 1 0,1-1 0,0 0 0,1-1 0,-1 1 0,1-1 0,0 1 0,0-2 0,0 1 0,0 0 0,0-1 0,0 0 0,1 0 0,-1-1 0,1 1 0,-1-1 0,11 1 0,2-1 3,-1 0-1,1-1 1,27-4 0,-38 3-2,-1-1 1,0 1 0,0-1-1,0 0 1,0-1 0,0 0-1,0 0 1,-1 0-1,1 0 1,-1-1 0,0 0-1,9-9 1,-7 6-2,0-2 0,-1 1 0,0-1 0,0 0 0,-1 0 0,0 0 0,-1-1 0,0 0 0,-1 0 0,0 0 0,3-16 0,-2-7 0,-1 1 0,-2-47 0,-1 48 0,0 23 0,0-1 0,-1 0 0,0 0 0,0 1 0,-1-1 0,0 1 0,-1-1 0,0 1 0,-4-10 0,5 15 0,0-1 0,0 1 0,0 0 0,-1 0 0,1 0 0,-1 1 0,0-1 0,0 1 0,0-1 0,0 1 0,0 0 0,0 0 0,0 0 0,-1 0 0,1 1 0,-1 0 0,1-1 0,-1 1 0,0 0 0,1 1 0,-1-1 0,0 1 0,0 0 0,-4 0 0,6 0 0,0 0 0,-1 0 0,1 1 0,0-1 0,-1 1 0,1 0 0,0 0 0,-1 0 0,1 0 0,0 0 0,0 0 0,0 0 0,0 1 0,0-1 0,0 1 0,1 0 0,-1-1 0,0 1 0,1 0 0,-1 0 0,1 0 0,0 0 0,0 0 0,0 0 0,0 0 0,0 1 0,0-1 0,0 0 0,1 1 0,-1 2 0,-2 9 0,0 0 0,2 1 0,-1 26 0,2-32 0,0-2 0,-2 21 0,3-1 0,0 1 0,7 38 0,-7-59 0,1 1 0,0-1 0,0 0 0,1 0 0,0 0 0,0 0 0,1 0 0,0-1 0,0 1 0,0-1 0,1 0 0,0 0 0,0-1 0,1 1 0,-1-1 0,1-1 0,9 7 0,-12-9 0,-1-1 0,1 1 0,0-1 0,-1 1 0,1-1 0,0 0 0,0 0 0,0 0 0,0 0 0,0-1 0,0 1 0,0-1 0,0 0 0,0 0 0,0 0 0,0 0 0,1 0 0,-1-1 0,0 1 0,0-1 0,0 0 0,-1 0 0,1 0 0,0-1 0,0 1 0,0 0 0,-1-1 0,1 0 0,-1 0 0,1 0 0,-1 0 0,0 0 0,0 0 0,0 0 0,0-1 0,0 1 0,0-1 0,-1 1 0,3-6 0,3-13 0,-1 0-1,-1-1 1,-1 0 0,-1 0-1,-1 0 1,-1 0 0,-2-29-1,1 29-1,-2 18-23,-2 9 21,-3 12 6,5-7-2,0-1 0,0 1 0,1 0 0,0 0 0,0-1 0,1 1 0,1 0 0,2 16 0,-2-22 0,0 1 0,1-1 0,-1 1 0,1-1 0,0 0 0,1 1 0,-1-1 0,1 0 0,-1 0 0,1-1 0,0 1 0,1-1 0,-1 1 0,1-1 0,-1 0 0,1 0 0,0 0 0,0-1 0,5 3 0,0-1 0,1 0 0,-1-1 0,0 0 0,1-1 0,0 0 0,11 1 0,-17-2 0,1 0 0,-1-1 0,1 0 0,-1 0 0,1-1 0,-1 1 0,1-1 0,-1 0 0,0 0 0,1-1 0,-1 1 0,0-1 0,0 0 0,0 0 0,7-4 0,-4-1 0,0 0 0,-1-1 0,0 0 0,0 0 0,-1-1 0,0 1 0,0-1 0,-1 0 0,4-11 0,25-94 0,-27 90 0,10-44 0,-4-1 0,5-77 0,-9-140 0,-8 281-3,0-4 7,0 0-1,-1 0 1,1 1-1,-4-13 0,4 20-2,0 0-1,-1 0 0,1 0 1,0 0-1,0 1 0,-1-1 1,1 0-1,-1 0 0,1 0 1,0 0-1,-1 1 0,0-1 1,1 0-1,-1 0 0,1 1 1,-1-1-1,0 1 0,1-1 1,-1 0-1,0 1 0,0-1 1,0 1-1,1 0 0,-1-1 1,0 1-1,0 0 0,0-1 1,0 1-1,0 0 0,0 0 1,0 0-1,0 0 0,0 0 1,1 0-1,-1 0 0,0 0 1,0 0-1,0 0 0,0 0 1,0 1-1,0-1 0,0 0 1,0 1-1,1-1 0,-1 1 1,0-1-1,0 1 0,0-1 1,1 1-1,-1-1 0,0 1 1,0 1-1,-2 0 0,1 0 0,-1 1 0,1-1 0,0 1 0,0 0 0,0-1 0,0 1 0,0 0 0,0 0 0,1 0 0,-3 7 0,-8 41 0,10-43 0,-9 69 0,4 0 0,3 0 0,7 81 0,-2-36 0,-1-85 0,0 7 0,6 61 0,-4-91 0,1 0 0,0 0 0,1 0 0,0 0 0,1 0 0,1-1 0,0 0 0,10 16 0,-10-20-3,-5-7 2,0 1-1,0-1 1,0 0-1,1 0 1,-1 0-1,1 1 0,-1-1 1,1 0-1,0-1 1,0 1-1,0 0 1,0 0-1,0-1 1,0 0-1,0 1 1,0-1-1,1 0 1,4 2-1,-7-8-129,0-20-394</inkml:trace>
</inkml:ink>
</file>

<file path=ppt/ink/ink17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7"/>
    </inkml:context>
    <inkml:brush xml:id="br0">
      <inkml:brushProperty name="width" value="0.05" units="cm"/>
      <inkml:brushProperty name="height" value="0.05" units="cm"/>
      <inkml:brushProperty name="color" value="#FFFFFF"/>
    </inkml:brush>
  </inkml:definitions>
  <inkml:trace contextRef="#ctx0" brushRef="#br0">135 4 31598,'-3'-1'46,"-1"0"0,1 0 0,-1 1-1,0 0 1,0-1 0,1 1-1,-1 0 1,0 1 0,0-1 0,1 1-1,-1 0 1,0 0 0,1 0-1,-1 0 1,1 0 0,-1 1-1,1 0 1,0-1 0,-1 1 0,1 1-1,0-1 1,-3 3 0,1 1-47,0 0 0,1 0 0,0 0 0,0 1 0,0 0 0,1-1 0,0 1 0,0 0 0,1 1 0,-2 7 0,1-6 2,1 0 1,1 0-1,-1 0 1,1 0-1,1 1 0,-1-1 1,2 0-1,-1 0 1,1 1-1,1-1 0,3 12 1,-3-15-2,1-1 0,-1 1 0,1 0 0,1-1 0,-1 0 0,1 0-1,0 0 1,0 0 0,0 0 0,1-1 0,0 0 0,-1 0 0,2 0 0,-1 0 0,0-1 0,1 0 0,6 3 0,0-1 2,1-1-1,-1 0 1,1-1-1,-1 0 1,1-1-1,0 0 1,0-1-1,0 0 1,0-1 0,0-1-1,25-4 1,-34 4-1,-1-1 1,0 0 0,1 1 0,-1-1-1,0 0 1,0 0 0,0-1-1,-1 1 1,1-1 0,0 1 0,-1-1-1,1 0 1,-1 0 0,0 0-1,0 0 1,0-1 0,-1 1 0,1 0-1,-1-1 1,0 1 0,0-1 0,0 1-1,1-8 1,0 1 0,-1 1 0,0 0 1,-1-1-1,0 1 0,0-1 0,-1 1 1,0 0-1,-5-15 0,4 17-2,-1 0 0,0 0 0,0 1 0,-1-1 0,0 1 0,0 0 0,-1 0 0,1 1 0,-1-1 0,-1 1 0,1 0 1,-1 1-1,1-1 0,-1 1 0,-10-5 0,6 4-1,1 0 0,-1 1 0,0 0 1,0 1-1,0 0 0,0 1 0,-1 0 0,1 0 1,0 1-1,-15 1 0,23 0-12,0 0 0,0-1 0,0 1 0,0 1 0,0-1 0,0 0 0,0 1 0,1-1 0,-1 1 0,0-1 0,0 1 0,0 0 0,0 0 0,1-1 0,-1 1 0,0 1 0,1-1 0,-1 0 0,1 0-1,-1 1 1,1-1 0,0 1 0,-1-1 0,1 1 0,0-1 0,0 1 0,0 0 0,0 0 0,0-1 0,1 1 0,-1 0 0,0 0 0,0 2 0,-2 41-1041</inkml:trace>
</inkml:ink>
</file>

<file path=ppt/ink/ink17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7"/>
    </inkml:context>
    <inkml:brush xml:id="br0">
      <inkml:brushProperty name="width" value="0.05" units="cm"/>
      <inkml:brushProperty name="height" value="0.05" units="cm"/>
      <inkml:brushProperty name="color" value="#FFFFFF"/>
    </inkml:brush>
  </inkml:definitions>
  <inkml:trace contextRef="#ctx0" brushRef="#br0">0 3 26956,'7'0'4995,"12"0"-4691,14 0-80,16 0-128,23 0-32,13 0-32,4 0-16,-4 0 0,-20 0 0,-16-3-16,-22 3 0,-21 0 0,-16 0-48,-39 0-160,-10 0-737</inkml:trace>
</inkml:ink>
</file>

<file path=ppt/ink/ink17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20"/>
    </inkml:context>
    <inkml:brush xml:id="br0">
      <inkml:brushProperty name="width" value="0.05" units="cm"/>
      <inkml:brushProperty name="height" value="0.05" units="cm"/>
      <inkml:brushProperty name="color" value="#FFFFFF"/>
    </inkml:brush>
  </inkml:definitions>
  <inkml:trace contextRef="#ctx0" brushRef="#br0">385 245 32351,'-2'-5'9,"0"1"-1,-1 0 1,0 0 0,0-1 0,0 2-1,0-1 1,0 0 0,-1 1 0,0-1-1,0 1 1,0 0 0,0 0 0,0 1 0,-1-1-1,1 1 1,-1 0 0,1 0 0,-1 1-1,0-1 1,-7 0 0,7 0-1,-1 2 1,0-1-1,0 1 1,0 0-1,0 0 1,1 0-1,-1 1 0,0 0 1,0 0-1,0 0 1,1 1-1,-1 0 1,1 0-1,-1 0 1,1 1-1,0 0 1,-9 6-1,6-2-8,0 1 0,1 0 0,0 0 0,0 1 0,1 0 0,0 0 0,0 1 0,1-1 0,0 1 0,1 0 0,0 1 0,1-1 0,-3 13 0,0 8 0,1 0 0,2 0 0,1 45 0,2-71 0,0 0 0,0 0 0,0 0 0,1 0 0,0 0 0,0 0 0,0 0 0,1 0 0,0-1-1,0 1 1,0 0 0,0-1 0,6 8 0,-5-9 0,0 0 1,0 0-1,0-1 0,0 1 0,1-1 0,-1 0 1,1 0-1,-1 0 0,1 0 0,0 0 0,0-1 1,0 0-1,0 0 0,0 0 0,0 0 0,8 0 1,-5 0 1,0-1 1,-1 1 0,1-2 0,0 1-1,-1-1 1,1 0 0,-1 0 0,1 0 0,-1-1-1,1 0 1,-1-1 0,0 1 0,9-6-1,-10 4-1,0 0-1,-1 0 1,1-1-1,-1 1 1,0-1-1,0 0 0,-1 0 1,1 0-1,-1-1 1,0 1-1,-1-1 1,1 0-1,-1 1 1,2-12-1,2-20 9,-1 1-1,-2 0 1,-4-73-1,0 50-10,-6 364 2,-16 213 0,21-495-1,-1 1 0,-2 0-1,0-1 1,-11 28 0,15-46 0,-1 0 0,0 0 0,0 0 0,-1-1 0,1 1 0,-1 0 0,0-1 0,0 0 0,-1 0 0,1 0 0,-1 0 0,0-1 0,0 1 0,0-1 0,-1 0 0,1 0 0,-1 0 0,1-1 0,-1 0 0,0 0 0,0 0 0,0 0 0,0-1 0,0 0 0,-9 1 0,9-1 0,0-1 1,0 0-1,-1 0 1,1-1-1,0 0 1,0 0-1,-1 0 1,1 0-1,0-1 1,0 0-1,1 0 1,-1 0-1,0 0 1,-6-6-1,4 2 0,0 0 0,1-1 0,0 0 0,0 0 0,1 0 0,0-1 0,-7-14 0,4 6 0,1 0 0,1-1-1,0 1 1,1-1 0,1-1 0,1 1-1,0 0 1,1-1 0,1 0 0,1 1-1,0-1 1,4-19 0,-3 29-2,1 1 1,0-1-1,0 1 0,1 0 1,0 0-1,0 0 0,1 0 1,0 0-1,0 0 0,0 1 1,1 0-1,0 0 0,0 0 1,1 1-1,9-8 0,10-5 1,1 0 0,43-22 0,-44 26 3,-10 6 0,19-11 11,56-41 1,-79 51-9,-1 0 0,0 0 0,0-1 0,-1-1-1,0 0 1,-1 0 0,-1 0 0,12-24 0,-4-1-1,18-74-1,-26 79 2,2 0-1,2 1 1,22-48-1,-32 75-3,-1 2 0,0 1 0,1-1 0,-1 1-1,0-1 1,0 0 0,1 1 0,-1-1 0,0 1 0,1-1 0,-1 1 0,1-1 0,-1 1 0,0-1 0,1 1 0,-1-1 0,1 1-1,-1 0 1,1-1 0,0 1 0,-1 0 0,1 0 0,-1-1 0,1 1 0,0 0 0,-1 0 0,1 0 0,-1-1 0,1 1 0,0 0-1,-1 0 1,2 0 0,-2 1-1,1-1 1,0 0-1,-1 0 0,1 1 0,0-1 0,-1 0 0,1 1 0,-1-1 1,1 1-1,-1-1 0,1 0 0,-1 1 0,1-1 0,-1 1 0,1 0 0,-1-1 1,0 1-1,1-1 0,-1 1 0,0 0 0,1-1 0,-1 1 0,0 0 0,0-1 1,0 1-1,1 0 0,-1-1 0,0 1 0,0 0 0,0-1 0,0 1 1,0 0-1,-1-1 0,1 1 0,0 0 0,0 0 0,-8 27 7,-22 13-1,20-29-3,0 0-1,1 1 0,0 0 0,2 1 1,-9 17-1,11-12-1,0 1 0,0 0 0,2 0 0,1 0 0,0 1 0,2-1 0,0 1 0,4 24 0,-3-38 0,0-1 1,0 0-1,1 0 0,0 1 1,0-1-1,0-1 0,1 1 0,0 0 1,0 0-1,1-1 0,0 0 1,-1 0-1,2 0 0,-1 0 1,0-1-1,1 1 0,0-1 1,0 0-1,0-1 0,1 1 0,-1-1 1,1 0-1,0 0 0,0-1 1,9 3-1,4 1 1,-1-2 0,1 0 0,-1-1 0,1-1 0,0-1 0,0 0 0,27-4 0,-40 2 0,-1 1 0,0-2 0,1 1-1,-1-1 1,0 1 0,0-2 0,0 1 0,0 0 0,0-1-1,-1 0 1,1 0 0,-1 0 0,0-1 0,0 1 0,0-1 0,0 0-1,-1 0 1,1-1 0,-1 1 0,0-1 0,-1 1 0,1-1-1,-1 0 1,0 0 0,0 0 0,0-1 0,1-5 0,1-5 0,-1 0 0,-1 1-1,0-1 1,-2-1 0,1 1 0,-2 0 0,0 0 0,-4-20 0,-1 16-1,0 0 0,-1 0 0,-1 1 0,-1 0 0,-1 1 0,0 0 0,-1 0 0,-1 1 0,-1 1 0,0 0 0,-21-19 0,31 32 0,-1-1 0,0 1 0,0 0 0,0 0 0,0 0 0,-1 0 0,1 1 0,-1-1 0,1 1 0,-1 0 0,0 1 0,0-1 0,0 1 0,0 0 0,0 0 0,0 1 0,-7-1 0,10 2-1,1-1 0,-1 0 1,0 0-1,1 0 0,-1 1 0,1-1 0,-1 1 1,1-1-1,-1 1 0,1 0 0,0 0 1,-1 0-1,1-1 0,0 1 0,0 0 0,-1 0 1,1 1-1,0-1 0,0 0 0,0 0 0,0 1 1,0-1-1,1 0 0,-1 1 0,0-1 0,1 1 1,-1-1-1,0 4 0,-1 3-1,0 0 0,1 1 0,-1-1 0,2 10-1,-1-12 5,1 6-2,-3 21 0,2 0 0,6 52 0,-4-76 0,1 1 0,0 0 0,1-1 0,0 1 0,0-1 0,1 0 0,0 0 0,1 0 0,0-1 0,0 1 0,1-1 0,13 15 0,-11-16 0,1 0 0,0 0 0,0-1 0,1 0 0,0 0 0,0-1 0,0 0 0,1-1 0,-1 0 0,1-1 0,0 0 0,0-1 0,0 0 0,19 1 0,-21-3 0,0 0 0,-1 0 0,1 0 0,0-1 0,0-1 0,0 0 0,0 0 0,-1 0 0,1-1 0,-1 0 0,0-1 0,0 0 0,0 0 0,0-1 0,-1 0 0,0 0 0,0-1 0,11-11 0,-7 3 1,-1 0 0,-1-1 1,-1 0-1,0 0 0,0-1 0,-2-1 0,0 1 0,-1-1 1,0 0-1,-2 0 0,2-20 0,0-19 5,-2 0 0,-6-59 0,3 106-6,0 0 0,0 0 0,-1 0 0,-1 0 0,0 0 0,0 0 0,0 1 0,-1-1 0,0 1 0,-1-1 0,0 1 0,0 0 0,-1 0 0,-10-12 0,15 19 0,-1 0 0,1 0 0,-1 1 0,1-1 0,-1 0 0,0 0 0,1 1 0,-1-1 0,0 0 0,0 1 0,1-1 0,-1 0 0,0 1 0,0-1 0,0 1 0,0 0 0,0-1 0,0 1 0,0 0 0,0 0 0,0-1 0,0 1 0,0 0 0,0 0 0,1 0 0,-1 0 0,0 0 0,0 0 0,0 0 0,0 1 0,0-1 0,0 0 0,0 0 0,0 1 0,0-1 0,0 1 0,0-1 0,0 1 0,1-1 0,-3 2 0,1 1 0,0 0 0,0 0 0,0 0 0,1 0 0,-1 0 0,1 0 0,-1 1 0,1-1 0,-1 6 0,-3 21 0,2 0 0,0 0 0,3 52 0,1-35 0,-1-10 0,2-1 0,2 0 0,11 52 0,-12-73 0,1-1 0,1 1 0,0-1 0,1 0 0,1-1 0,0 1 0,1-1 0,0-1 0,1 1 0,19 20 0,-24-30 0,-1 0 0,1 0 0,0 0 0,-1-1 0,1 1 0,1-1 0,-1 0 0,0 0 0,0-1 0,1 1 0,4 0 0,4 0 0,-1-1 0,23 0 0,-26-1 0,-6 0 0,0-1 0,0 1 0,0-1 0,0 0 0,0 0 0,0 0 0,0 0 0,0-1 0,-1 1 0,1-1 0,0 1 0,-1-1 0,0 0 0,1 0 0,-1 0 0,0-1 0,0 1 0,0 0 0,0-1 0,0 1 0,2-6 0,4-8 0,0 1 0,9-30 0,-15 38 0,25-100 0,-23 85-1,1 0 1,0 1-1,1 0 0,2 0 0,0 1 0,15-28 1,-20 45-2,-1 0 1,1 0-1,0 0 1,0 1 0,0 0-1,0-1 1,0 1-1,1 0 1,-1 1 0,0-1-1,1 0 1,0 1-1,-1 0 1,1 0 0,0 0-1,0 0 1,4 1-1,-6-1 2,1 1-1,-1-1 0,1 1 1,0 0-1,-1 0 0,1 1 0,-1-1 1,1 0-1,0 1 0,-1 0 1,1-1-1,-1 1 0,1 0 1,-1 0-1,0 0 0,1 1 1,-1-1-1,0 1 0,0-1 0,0 1 1,0-1-1,0 1 0,0 0 1,1 3-1,7 15-10,-10-20 12,0 1-1,0-1 0,0 0 1,1 0-1,-1 0 0,0 0 1,0 1-1,0-1 0,0 0 1,0 0-1,0 0 0,0 0 0,0 1 1,0-1-1,0 0 0,0 0 1,0 0-1,0 0 0,0 1 1,0-1-1,0 0 0,0 0 1,0 0-1,0 0 0,0 1 1,0-1-1,0 0 0,0 0 1,-1 0-1,1 0 0,0 1 1,0-1-1,0 0 0,0 0 1,0 0-1,0 0 0,-1 0 1,1 0-1,0 0 0,0 1 1,0-1-1,0 0 0,0 0 0,-1 0 1,1 0-1,0 0 0,0 0 1,0 0-1,0 0 0,-1 0 1,1 0-1,0 0 0,0 0 1,0 0-1,-1 0 0,1 0 1,0 0-1,0 0 0,0 0 1,-1 0-1,-1 0 4,-5 1-4,-1 1 1,1 0-1,-1 1 0,1 0 0,0 0 0,0 0 0,0 1 0,1 0 1,-1 0-1,1 1 0,0 0 0,0 0 0,0 0 0,1 1 0,0 0 1,0 0-1,0 0 0,1 0 0,-6 12 0,3-4 0,0 0 0,1-1 0,0 2 0,1-1 0,1 1 0,0 0 0,1 0 0,1 0 0,-1 22 0,3-32 0,0-1 0,-1 0 0,2 1 0,-1-1 0,0 0 0,1 1 0,0-1 0,0 0 0,0 0 0,1 0 0,-1 0 0,1 0 0,0 0 0,0 0 0,0 0 0,1-1 0,-1 1 0,1-1 0,0 0 0,0 0 0,0 0 0,0 0 0,1 0 0,-1-1 0,1 1 0,-1-1 0,1 0 0,0 0 0,0 0 0,0-1 0,0 1 0,0-1 0,5 1 0,6 1 4,0-1 0,0 0-1,1-1 1,-1 0 0,0-2 0,17-1 0,-29 1-4,1 0 0,0 0 0,-1 0 1,1 0-1,-1-1 0,0 1 0,1-1 1,-1 0-1,0 0 0,0 0 0,0 0 1,-1-1-1,1 1 0,0-1 0,-1 0 1,1 0-1,-1 0 0,0 0 0,0 0 1,0 0-1,-1 0 0,1-1 0,1-4 0,1-4 0,0 0 0,-1-1 0,0 0 0,-1 0 0,1-20 0,-3-390 0,-6 383 0,0-10 0,-11 348 0,2-87 0,14 9 0,1-218 2,0 0 1,1 0-1,-1 0 1,0 0-1,1 0 0,-1 0 1,1 0-1,-1 1 0,1-1 1,2 3-1,-2-5-27,-1 1 0,1 0 1,0 0-1,0-1 0,0 1 0,0 0 0,0-1 0,0 1 0,0-1 0,0 1 1,0-1-1,0 1 0,0-1 0,0 0 0,0 0 0,0 0 0,0 1 0,0-1 1,0 0-1,2 0 0,10 0-2040</inkml:trace>
</inkml:ink>
</file>

<file path=ppt/ink/ink17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23"/>
    </inkml:context>
    <inkml:brush xml:id="br0">
      <inkml:brushProperty name="width" value="0.05" units="cm"/>
      <inkml:brushProperty name="height" value="0.05" units="cm"/>
      <inkml:brushProperty name="color" value="#FFFFFF"/>
    </inkml:brush>
  </inkml:definitions>
  <inkml:trace contextRef="#ctx0" brushRef="#br0">47 483 31214,'0'0'1019,"0"11"-642,-2 35-351,1 42 10,1-79-34,1 1 0,0-1-1,0 0 1,1 0 0,1-1 0,-1 1 0,5 9 0,-6-15-1,1-1-1,-1 1 1,1 0-1,0-1 1,0 0 0,-1 1-1,2-1 1,-1 0 0,0 0-1,0 0 1,1 0 0,-1-1-1,1 1 1,-1 0-1,1-1 1,0 0 0,-1 0-1,5 2 1,1-2 2,0 0 1,1 0-1,-1 0 0,0-1 1,13-1-1,-19 1-2,0-1 0,0 1 0,0 0 0,0-1 0,0 1 0,0-1 0,-1 0 0,1 0 0,0 0 0,0 0 0,0 0 0,-1 0 0,1 0 0,0 0 0,-1-1 0,1 1 0,-1-1 0,2-1 0,0-1 1,-1 0 0,0 0 0,0 0 0,0 0 0,0 0 0,0-1 0,-1 1 0,1-5 0,1-10 1,-1 0 1,-1 0-1,-1-22 1,0 26-7,0 1 3,0-1 0,-1 0 0,0 1 0,-1-1 0,-7-22 0,8 34 0,0-1 0,0 1 0,-1-1 0,0 1 0,0 0 0,0 0 0,0 0 0,0 0 0,0 0 0,-1 0 0,0 1 0,1-1 0,-1 1 0,0 0 0,0 0 0,0 0 0,0 0 0,-1 0 0,1 1 0,-1-1 0,1 1 0,-1 0 0,1 0 0,-1 0 0,1 1 0,-1-1 0,-6 1 0,4 0 0,1-1 0,-1 1 0,0 1 0,0-1 0,1 1 0,-1 0 0,-9 3 0,12-3 0,0 1 0,0 0 0,0-1 0,0 1 0,0 1 0,1-1 0,-1 0 0,1 1 0,-1-1 0,1 1 0,0 0 0,0-1 0,-3 7 0,0 2 0,-1 0 0,2 0 0,0 0 0,0 1 0,1-1 0,0 1 0,-1 14 0,0 85 0,4-89 0,0-13 0,0-1 0,1 0 0,0 0 0,0 0 0,0 0 0,1 0 0,1 0 0,-1 0 0,7 12 0,-6-15 0,1 0 0,-1 0 0,1 0 0,0-1 0,0 0 0,0 1 0,1-1 0,0-1 0,0 1 0,0-1 0,0 0 0,0 0 0,1 0 0,5 2 0,4-1 0,0 0 0,1-1 0,-1-1 0,0 0 0,1-1 0,29-2 0,-20 1 0,-17 0 0,-1 0 0,1-1 0,-1 0 0,1 0 0,-1-1 0,1 0 0,-1 0 0,0-1 0,0 0 0,0 0 0,0-1 0,10-6 0,-9 3 0,0 0 0,0 0 0,-1 0 0,0-1 0,0 0 0,-1-1 0,0 1 0,9-19 0,-6 6 0,0 1 0,-2-2 0,0 1 0,-1-1 0,-1 0 0,2-34 0,-1-138 0,-6 142 0,0 23 0,-1 1 0,-1-1 0,-1 1 0,-2 0 0,-1 0 0,-19-53 0,25 80 0,0 0 0,0 0 0,-1 0 0,1 0 0,-1 0 0,1 0 0,-1 1 0,1-1 0,-1 0 0,1 0 0,-1 0 0,0 1 0,1-1 0,-1 0 0,0 1 0,0-1 0,0 0 0,0 1 0,1-1 0,-1 1 0,-2-1 0,2 1 0,0 1 0,0-1 0,1 0 0,-1 1 0,0-1 0,0 1 0,0-1 0,1 1 0,-1 0 0,0-1 0,1 1 0,-1 0 0,0-1 0,1 1 0,-1 0 0,1 0 0,-1 0 0,1-1 0,-1 1 0,1 0 0,0 0 0,0 0 0,-1 0 0,1 0 0,0 0 0,0 1 0,-8 36 0,2 0 0,2 1 0,1-1 0,4 63 0,-1-48 0,0 15 0,2 105 0,0-142 0,2-1 0,0 0 0,15 48 0,-15-68 0,-1 0 0,1-1 0,1 1 0,0-1 0,0 1 0,10 10 0,-13-16 0,2 0 0,-1-1 0,0 1 0,1-1 0,0 0 0,0 0 0,0-1 0,0 1 0,0-1 0,0 0 0,1 0 0,-1 0 0,1 0 0,-1-1 0,1 0 0,5 1 0,-3-1 0,-1 0 0,1 0 0,-1-1 0,1 1 0,-1-2 0,1 1 0,-1-1 0,1 0 0,-1 0 0,0-1 0,0 1 0,1-2 0,-1 1 0,0-1 0,-1 1 0,1-2 0,0 1 0,-1-1 0,0 1 0,0-2 0,0 1 0,0 0 0,-1-1 0,1 0 0,-1 0 0,0 0 0,3-8 0,3-3 0,-2-1 0,0-1 0,-1 1 0,0-1 0,-2 0 0,0-1 0,-1 1 0,2-22 0,-3-3-1,-1-1-1,-5-61 0,2 96 1,0 1-1,0-1 1,-1 1 0,0 0 0,0-1 0,-1 1 0,-4-8 0,6 13 1,0 1 1,0-1-1,-1 1 1,0 0 0,1 0-1,-1 0 1,0 0-1,0 0 1,0 0-1,0 0 1,0 0 0,-1 1-1,1-1 1,0 1-1,-1 0 1,1 0-1,-1 0 1,0 0 0,1 0-1,-1 0 1,0 1-1,1-1 1,-1 1-1,-4 0 1,5 0-1,0 0 0,0 0 0,0 0 0,1 1 0,-1-1 0,0 0 0,0 1 0,1 0 0,-1-1 0,0 1 0,1 0 0,-1 0 0,1 0 0,-1 0 0,1 0 0,0 0 0,-1 0 0,1 0 0,-2 2 0,1 1 0,0-1 0,0 0 0,0 1 0,0 0 0,1-1 0,-1 1 0,1 0 0,-1 6 0,-1 7 0,1 1 0,1 0 0,1 20 0,0-24 0,-1 23 0,2 1 0,2-1 0,1 0 0,12 50 0,-13-77 0,0 0 0,1 0 0,1 0 0,-1 0 0,2 0 0,-1-1 0,1 0 0,11 13 0,-11-17 0,-1 1 0,1-1 0,0-1 0,1 1 0,-1-1 0,1 0 0,0 0 0,0-1 0,0 0 0,0 0 0,1 0 0,-1-1 0,11 1 0,-6 0 0,1-2 0,-1 1 0,1-2 0,18 0 0,-28 0 0,0-1 0,0 1 0,1-1 0,-1 0 0,0 0 0,0 0 0,0 0 0,0 0 0,0-1 0,0 1 0,0-1 0,-1 0 0,1 0 0,-1 0 0,1 0 0,-1 0 0,0-1 0,1 1 0,-1-1 0,0 0 0,2-4 0,4-9 0,-1-2 0,-1 1 0,-1 0 0,0-1 0,3-30 0,4-96 0,-9 80 0,7-43-27,-10 105 27,0 0 0,0 1 0,0-1 0,1 1-1,-1-1 1,1 0 0,-1 1 0,1-1 0,-1 1 0,1 0-1,0-1 1,0 1 0,0-1 0,-1 1 0,1 0 0,1 0-1,-1 0 1,0-1 0,0 1 0,0 0 0,1 0-1,-1 1 1,0-1 0,1 0 0,-1 0 0,1 1 0,-1-1-1,1 1 1,-1-1 0,1 1 0,2-1 0,-2 1-1,0 0 0,0 0 1,0 1-1,0-1 1,0 0-1,0 1 0,0 0 1,1-1-1,-2 1 1,1 0-1,0 0 0,0 0 1,0 0-1,0 1 0,0-1 1,-1 0-1,1 1 1,-1-1-1,1 1 0,1 2 1,-1 0-1,1 0 1,0-1 0,0 1 0,0-1 0,0 1-1,0-1 1,1 0 0,-1 0 0,1-1-1,0 1 1,4 2 0,-5-5 3,-22 0 7,15-1-10,-1 0 0,1 1 0,-1 0 0,0 0 1,1 0-1,-1 1 0,1-1 0,-1 1 0,1 0 1,-1 0-1,1 1 0,0 0 0,0-1 0,-1 1 0,1 0 1,0 1-1,-6 4 0,3 1 0,1 1 0,-1-1 0,1 1 0,1 0 0,0 1 0,0 0 0,1-1 0,0 1 0,1 0 0,0 1 0,-3 19 0,3-5 0,0-1 0,2 1 0,1-1 0,4 30 0,-4-49 0,1 0 0,0 1 0,0-1 0,1 1 0,0-1 0,-1 0 0,2 0 0,-1 0 0,1 0 0,-1 0 0,1-1 0,1 1 0,-1-1 0,1 0 0,-1 0 0,1 0 0,0 0 0,1-1 0,-1 0 0,1 1 0,-1-2 0,1 1 0,0 0 0,0-1 0,0 0 0,7 2 0,4 0 0,0-1 0,1 0 0,0-1 0,0 0 0,-1-2 0,1 0 0,24-3 0,-37 2 0,0 1 0,0-1 0,0 0 0,0 0 0,0 0 0,0-1 0,-1 0 0,1 1 0,-1-1 0,1 0 0,-1-1 0,1 1 0,-1 0 0,0-1 0,3-4 0,-1 2 0,-1 0 0,-1-1 0,1 0 0,-1 0 0,0 0 0,0 0 0,0-1 0,1-8 0,2-9 0,-2 1 0,-1-1 0,-1 0 0,-2-27 0,0-91 0,-23-179 0,13 233 0,7 79 0,-1 9-3,-5 18-7,0 31 13,3 2 1,2-1 0,5 93 0,1-55-6,-2-30 2,8 58 0,-5-96 0,0 0 0,2 0 0,0-1 0,1 0 0,1 0 0,15 29 0,-20-44 0,0 0 0,0 0 0,1 0 0,-1 0 0,1-1 0,0 1 0,0-1 0,0 0 0,0 0 0,1 0 0,-1 0 0,1 0 0,0-1 0,-1 0 0,1 0 0,0 0 0,1 0 0,-1 0 0,0-1 0,0 0 0,1 0 0,-1 0 0,1 0 0,-1-1 0,0 0 0,1 0 0,-1 0 0,9-1 0,-11 0 0,0 0 0,0 0 0,-1 0 0,1 0 0,0-1 0,-1 1 0,1 0 0,-1-1 0,1 1 0,-1-1 0,0 1 0,0-1 0,0 0 0,0 0 0,0 1 0,0-1 0,0 0 0,0 0 0,-1 0 0,1 0 0,-1 0 0,1 0 0,-1 0 0,0-4 0,2-2 0,6-31 0,-2-1 0,1-66 0,-7 77 0,1 0 0,2 0 0,1 0 0,1 0 0,1 1 0,14-36 0,-18 61 0,0 0 0,0 0 0,0 0 0,1 0 0,-1 0 0,1 0 0,0 0 0,0 1 0,0 0 0,0-1 0,0 1 0,1 0 0,-1 1 0,1-1 0,-1 0 0,1 1 0,-1 0 0,1 0 0,0 0 0,0 0 0,0 1 0,-1 0 0,1-1 0,0 1 0,0 1 0,0-1 0,0 0 0,0 1 0,-1 0 0,1 0 0,0 0 0,-1 0 0,1 1 0,-1 0 0,1-1 0,-1 1 0,0 0 0,1 1 0,-1-1 0,0 0 0,4 5 0,-3 0 0,1 0 0,-1 0 0,0 1 0,-1-1 0,1 1 0,-2 0 0,1 0 0,-1 0 0,0 0 0,-1 0 0,0 1 0,0-1 0,-1 0 0,0 14 0,-1-7 0,-1-1 0,-1 0 0,1 0 0,-2 0 0,0 0 0,-1-1 0,-12 24 0,12-27 0,0 1 0,1-1 0,-1 1 0,2 0 0,0 1 0,0-1 0,1 0 0,1 1 0,-1-1 0,2 1 0,0 12 0,0-22 0,1 0 0,-1 1 0,1-1 0,-1 0 0,1 1 0,0-1 0,0 0 0,0 0 0,0 1 0,0-1 0,0 0 0,1 0 0,-1 0 0,1-1 0,-1 1 0,1 0 0,3 2 0,0 0 0,0-1 0,0 0 0,0-1 0,0 1 0,0-1 0,0 0 0,9 2 0,-2-2 0,0 0 0,-1 0 0,1-1 0,0-1 0,0 0 0,-1-1 0,15-2 0,-23 2 0,0 0 0,1 0 0,-1 0 0,0-1 0,0 0 0,0 1 0,0-1 0,0-1 0,-1 1 0,1 0 0,-1-1 0,1 1 0,-1-1 0,0 1 0,0-1 0,0 0 0,0 0 0,0 0 0,-1 0 0,1-1 0,1-5 0,1-5 0,0 1-1,-1-1 0,-1 1 1,1-17-1,2-43-3,-4 35 2,2 1-1,2 0 1,17-67 0,-31 152-14,-17 9 16,18-42 2,1 0 0,1 1 0,0 0 0,1 0-1,0 0 1,-2 22 0,5-26 1,1 1-1,1 0 0,0 0 0,1 0 1,0 0-1,4 19 0,-3-27-1,0 1-1,1 0 0,-1 0 0,1-1 0,0 1 0,0-1 0,0 0 1,1 0-1,0 0 0,0-1 0,0 1 0,1-1 0,0 0 1,-1 0-1,8 4 0,-2-3 0,0 0 0,0-1 0,0 0 0,1 0 0,-1-1 0,1-1 0,0 1 0,0-2 0,0 0 0,0 0 0,0-1 0,12-1 0,-20 1 0,0 0 0,0 0 0,1 0 0,-1-1 0,0 1 0,0-1 0,1 0 0,-1 0 0,0 0 0,0 0 0,0 0 0,0-1 0,-1 1 0,1-1 0,0 0 0,-1 0 0,1 0 0,-1 0 0,1 0 0,3-5 0,-3 1 0,0 1 0,0-1 0,-1 0 0,1 0 0,-1 0 0,-1 0 0,1 0 0,-1-1 0,0 1 0,0-7 0,1-13 0,-1 1 0,-1-1 0,-1 0 0,-2 0 0,0 0 0,-2 1 0,-1 0 0,0 0 0,-2 0 0,-1 1 0,-1 0 0,-1 1 0,-22-35 0,30 54 0,-1-1 0,1 1 0,-1 0 0,0 0 0,0 0 0,0 0 0,-9-4 0,12 7 0,0 0 0,0 0 0,0 1 0,-1-1 0,1 0 0,0 1 0,-1-1 0,1 1-1,-1-1 1,1 1 0,-1 0 0,1 0 0,-1-1 0,1 1 0,-1 0 0,1 0 0,0 1 0,-1-1 0,1 0-1,-1 0 1,1 1 0,-1-1 0,1 1 0,0-1 0,-1 1 0,1-1 0,0 1 0,-1 0 0,1 0 0,0 0 0,0 0-1,0 0 1,-1 1 0,-1 1 0,1 0-1,0 1 1,1-1-1,-1 1 0,1 0 1,-1-1-1,1 1 0,0 0 1,0 0-1,1-1 1,-1 7-1,0 49-4,1-37 4,0-11 0,0 0 0,1-1 1,0 1-1,1-1 0,0 0 0,1 0 0,0 1 1,0-2-1,7 14 0,-7-18 1,0-1-1,0 1 1,0-1-1,1 0 1,-1 0 0,1 0-1,0 0 1,0 0 0,1-1-1,-1 0 1,1 0-1,-1 0 1,1 0 0,0-1-1,0 0 1,0 0-1,0 0 1,1-1 0,-1 0-1,6 1 1,-5 0 0,-1-1 0,1 0 0,-1-1 0,1 1 0,0-1 0,-1 0 0,1-1 0,-1 1 0,1-1 0,0 0 0,-1-1 0,0 1 0,1-1 0,-1 0 0,0 0 0,0-1 0,0 1 0,0-1 0,7-6 0,9-15-13,0-1 1,-2-2-1,19-33 0,3-4-99,-40 62 101,1-1 0,-1 1 1,1 0-1,-1-1 0,1 1 0,0 0 0,0 0 0,0 0 0,0 0 0,0 1 1,1-1-1,-1 0 0,0 1 0,1 0 0,-1-1 0,1 1 0,-1 0 0,1 0 1,0 0-1,-1 1 0,1-1 0,0 1 0,0 0 0,0-1 0,4 1 0,-7 0 15,1 0-1,-1 1 0,1-1 0,-1 0 0,0 0 0,1 0 0,-1 0 1,1 0-1,-1 0 0,0 0 0,1 1 0,-1-1 0,1 0 0,-1 0 1,0 1-1,1-1 0,-1 0 0,0 0 0,1 1 0,-1-1 0,0 0 1,0 1-1,1-1 0,-1 1 0,0-1 0,0 0 0,0 1 0,0-1 1,1 1-1,-1-1 0,0 0 0,0 1 0,0-1 0,0 1 0,0-1 1,0 0-1,0 1 0,0-1 0,0 1 0,0-1 0,0 1 1,0-1-1,-1 0 0,1 2 0,0-1 7,-1 0 1,1 0-1,-1 1 0,1-1 1,-1 0-1,1 0 1,-1 0-1,0 0 0,0 0 1,0 0-1,1 0 0,-1 0 1,0 0-1,0 0 0,0 0 1,0 0-1,-2 0 1,-14 8 4,0 0 1,1 1-1,0 1 1,1 0-1,0 1 1,-15 16-1,24-21-14,-1 0 0,1 0-1,1 0 1,-1 1-1,1 0 1,1 0-1,0 1 1,0-1 0,0 1-1,1 0 1,0 0-1,1 0 1,0 0-1,-1 15 1,3-13-1,-1 1 0,0 1 0,1-1 0,1 0 0,3 20 0,-3-28 0,1 0 0,-1 0 0,1 0 0,-1-1 0,1 1 0,0-1 0,0 1 0,1-1 0,-1 0 0,1 0 0,0 0 0,-1 0 0,1-1 0,0 1 0,1-1 0,-1 1 0,7 2 0,-3-2 1,-1 0 0,1 0 0,0-1 0,0 0 0,1-1 0,-1 0 0,13 1 0,-17-2-1,1 1 1,-1-1-1,0 0 1,1-1-1,-1 1 0,0 0 1,1-1-1,-1 0 1,0 0-1,0 0 0,0 0 1,0 0-1,0-1 1,0 1-1,0-1 0,0 0 1,0 0-1,-1 0 1,4-3-1,-1-3 0,0-1 0,-1 0 0,0 0 0,0 0 0,-1 0 0,0-1 0,-1 1-1,0-1 1,1-9 0,4-96 3,-7 107-2,1-56 6,-7-407-1,5 451-6,1 17 0,1 1 0,-1-1 0,0 0 0,-1 0 0,1 0 0,-1 0 0,1 0 0,-1 0 0,0 1 0,0-1 0,-1-3 0,-3 5 0,-1 11 0,0 14 0,1 1 0,1 0 0,-2 43 0,7 88 0,0-71 0,-2-16 0,-1-26 0,2 0 0,10 76 0,-8-107 0,0-1 0,1 0 0,0 0 0,1 0 0,0 0 0,1-1 0,0 1 0,1-1 0,0 0 0,0-1 0,1 1 0,0-1 0,1-1 0,0 1 0,11 8 0,-15-14 1,1 1 0,-1-1-1,1 0 1,0-1 0,0 1 0,0-1-1,0 0 1,0 0 0,1 0 0,-1-1 0,0 1-1,1-2 1,-1 1 0,1 0 0,0-1-1,-1 0 1,1 0 0,-1-1 0,1 0 0,-1 0-1,1 0 1,-1 0 0,0-1 0,1 0 0,-1 0-1,0-1 1,0 1 0,-1-1 0,1 0-1,0 0 1,-1-1 0,0 1 0,0-1 0,0 0-1,0 0 1,0 0 0,-1-1 0,0 1-1,0-1 1,4-9 0,-1-1-1,-1 0 0,0 0 0,-1-1 0,-1 0 0,2-27 0,-4-82 0,-1 73 0,0 49 0,1-14 0,-1-1 0,0 0 0,-2 0 0,0 0 0,-1 0 0,0 1 0,-2-1 0,-10-26 0,15 42 0,-1 0 0,0 1 0,0-1 0,0 1 0,0-1 0,0 1 0,0-1 0,0 1 0,0 0 0,-1-1 0,1 1 0,-1 0 0,1 0 0,-1 0 0,1 0 0,-1 0 0,1 0 0,-1 1 0,0-1 0,1 0 0,-3 0 0,2 1 0,1 1 0,-1-1 0,1 0 0,-1 0 0,1 1 0,0-1 0,-1 1 0,1-1 0,-1 1 0,1 0 0,0 0 0,0-1 0,0 1 0,-1 0 0,1 0 0,0 0 0,0 0 0,0 0 0,0 0 0,0 1 0,1-1 0,-1 0 0,0 0 0,0 1 0,1-1 0,-1 1 0,0 1 0,-4 12 0,0 0 0,1 1 0,0-1 0,2 1 0,-2 18 0,1 84 0,3-99 0,0-7 0,0-1 0,1 0 0,0 0 0,1 0 0,1 0 0,-1 0 0,2 0 0,-1-1 0,2 1 0,8 15 0,-10-20-2,1 0 0,1-1 1,-1 0-1,1 0 0,0 0 1,0 0-1,0-1 0,1 0 1,-1 0-1,1 0 0,0-1 1,0 1-1,1-2 0,-1 1 1,1-1-1,-1 0 0,1 0 1,8 1-1,-6-1 2,0-1 0,0 0 0,0-1 0,0 1-1,0-2 1,0 1 0,-1-1 0,13-3 0,-17 3 1,-1-1 1,1 0-1,0 1 0,-1-1 1,1 0-1,-1 0 0,0-1 1,1 1-1,-1-1 0,0 0 1,0 0-1,-1 0 0,1 0 0,-1 0 1,0 0-1,1-1 0,-1 1 1,-1-1-1,1 0 0,1-3 1,3-15-4,-1 0 1,0 0 0,-2 0 0,-1 0-1,-1-1 1,0 1 0,-4-24-1,2 18 6,1 0 0,1 0 0,7-39 0,-8 64-4,1 0 0,0 1 0,-1-1 0,1 1 0,0 0 0,0-1 0,1 1 0,-1 0 0,0 0 0,1-1 0,-1 1 0,1 0 0,0 0 0,0 1 0,0-1 0,3-2 0,-4 3 0,0 1 0,1 0 0,-1-1 0,0 1 0,1 0 0,-1 0 0,0 0 0,1 0 0,-1 0 0,0 0 0,1 0 0,-1 0 0,0 0 0,1 0 0,-1 1 0,0-1 0,0 1 0,1-1 0,-1 1 0,0 0 0,0-1 0,0 1 0,0 0 0,0 0 0,0-1 0,0 1 0,0 0 0,0 0 0,0 0 0,0 0 0,0 1 0,-1-1 0,1 0 0,0 0 0,0 2 0,8 13 0,-1-1 0,-1 2 0,0-1 0,-1 1 0,0 0 0,-2 1 0,0-1 0,1 19 0,0 9 0,-2 1 0,-3 46 0,-1-85-2,0-1 0,0 1 0,-1-1 0,1 0 0,-1 0 0,-1 1 1,1-2-1,-1 1 0,0 0 0,0 0 0,-1-1 0,1 0 0,-1 0 0,-1 0 0,1 0 0,-1 0 0,1-1 0,-1 0 1,-1 0-1,1 0 0,0-1 0,-1 0 0,0 0 0,0 0 0,0-1 0,0 1 0,0-2 0,0 1 0,-1-1 0,1 0 1,-12 1-1,-17-2-177</inkml:trace>
</inkml:ink>
</file>

<file path=ppt/ink/ink17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23"/>
    </inkml:context>
    <inkml:brush xml:id="br0">
      <inkml:brushProperty name="width" value="0.05" units="cm"/>
      <inkml:brushProperty name="height" value="0.05" units="cm"/>
      <inkml:brushProperty name="color" value="#FFFFFF"/>
    </inkml:brush>
  </inkml:definitions>
  <inkml:trace contextRef="#ctx0" brushRef="#br0">1 0 25276,'0'3'6531,"19"-3"-6179,24 0-16,16 0-224,16 0-48,10 0-32,4 0 0,-7 0-32,-10 0 0,-23 0 0,-17 0 0,-15 0 0,-56 0-448,-7 0-2850</inkml:trace>
</inkml:ink>
</file>

<file path=ppt/ink/ink17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32"/>
    </inkml:context>
    <inkml:brush xml:id="br0">
      <inkml:brushProperty name="width" value="0.05" units="cm"/>
      <inkml:brushProperty name="height" value="0.05" units="cm"/>
      <inkml:brushProperty name="color" value="#FFFFFF"/>
    </inkml:brush>
  </inkml:definitions>
  <inkml:trace contextRef="#ctx0" brushRef="#br0">53 96 28205,'-2'-18'4272,"-2"39"-4126,3-12-114,-12 92-21,0 168 1,7-67-3,-4-49 7,6-936 0,7 780-15,3 8 3,6 10 4,34 65-6,46 109-1,-31-61-1,-33-64 0,-18-40 0,1 1 0,1-2 0,1 1 0,27 35 0,-40-58 0,0 0 0,1-1 0,-1 1 0,1 0 0,-1-1 0,1 1 0,-1-1 0,1 1 0,-1-1 0,1 1 0,-1-1 0,1 1 0,0-1 0,-1 1 0,1-1 0,0 0 0,-1 1 0,1-1 0,0 0 0,0 0 0,-1 0 0,1 1 0,0-1 0,0 0 0,-1 0 0,1 0 0,0 0 0,0 0 0,-1-1 0,1 1 0,0 0 0,0 0 0,-1 0 0,1-1 0,0 1 0,-1 0 0,1 0 0,0-1 0,-1 1 0,1-1 0,0 1 0,-1-1 0,1 1 0,-1-1 0,1 1 0,-1-1 0,1 1 0,-1-1 0,1 0 0,-1 1 0,0-1 0,1 0 0,-1 1 0,0-1 0,0 0 0,1-1 0,4-13-1,-1-1 0,-1 0-1,0 0 1,0-23 0,-1-74-8,-2 74 8,1-49 1,-1-78 0,-2 140 0,0 1 0,-2-1 0,-1 1 0,-10-30 0,7 44 0,8 10 0,0 1 0,0 0 0,0 0 0,0 0 0,0 0 0,0 0 0,-1-1 0,1 1 0,0 0 0,0 0 0,0 0 0,0 0 0,0 0 0,-1 0 0,1 0 0,0 0 0,0 0 0,0 0 0,-1 0 0,1-1 0,0 1 0,0 0 0,0 0 0,0 0 0,-1 0 0,1 0 0,0 1 0,0-1 0,0 0 0,-1 0 0,1 0 0,0 0 0,0 0 0,0 0 0,0 0 0,-1 0 0,1 0 0,0 0 0,0 0 0,0 1 0,0-1 0,0 0 0,-1 0 0,1 0 0,0 0 0,0 0 0,0 1 0,0-1 0,0 0 0,0 0 0,0 0 0,0 0 0,0 1 0,0-1 0,0 0 0,0 0 0,-1 0 0,1 0 0,0 1 0,0-1 0,0 0 0,1 0 0,-1 1 0,-4 61 0,9 112 0,19 73 0,-17-188 0,-5-44 0,-1 3 0,1-1-1,1 0 1,0 1-1,1-1 1,1-1 0,11 25-1,-15-38-2,1-1 0,-1 0 0,1 0 0,0 0-1,-1-1 1,1 1 0,0 0 0,0-1 0,1 1 0,-1-1-1,0 1 1,0-1 0,1 0 0,-1 0 0,0 0 0,1 0-1,-1-1 1,1 1 0,-1-1 0,1 1 0,0-1-1,3 0 1,0 0-4,-1 0-1,1-1 0,0 0 1,-1 0-1,1 0 0,-1-1 1,0 1-1,1-1 1,6-4-1,2-3 8,-2 1 1,1-2-1,-1 0 1,-1 0-1,0-1 1,0 0-1,-1-1 1,-1 0-1,14-24 1,-11 16 1,-1-1 1,-1-1 0,-1 0 0,-1 0-1,10-44 1,-12 26 3,-1 0 1,-1-62-1,-4 101-5,0-1-1,0 1 1,0 0 0,0-1-1,0 1 1,0-1 0,0 1-1,0-1 1,-1 1 0,1-1-1,-1 1 1,1 0 0,-1-1 0,0 1-1,1 0 1,-1-1 0,0 1-1,0 0 1,0 0 0,0 0-1,0 0 1,0-1 0,0 2-1,0-1 1,0 0 0,-3-2-1,0 2 4,0 0-1,0 1 0,-1-1 1,1 1-1,0-1 0,0 1 1,-8 1-1,-5 0 0,14-1-3,-1 0 0,1 0 0,0 0 0,0 1 0,-1-1 0,1 1 0,0 0 0,0 0 0,0 1 0,0-1 0,0 0 0,0 1 0,0 0 0,0 0 0,1-1 0,-1 2 0,-3 3 0,2-2-1,1 1 1,-1 0-1,1 0 0,1 0 1,-1 0-1,1 0 0,0 1 1,0-1-1,-2 10 0,0 10-1,1 1-1,2 0 0,2 45 0,-1-49 5,1-3-2,1 0 0,1 0 0,0-1 0,1 1 0,1-1 0,10 23 0,-11-29 0,2 0 0,0-1 0,0 0 0,1 0 0,0 0 0,1-1 0,0 0 0,1-1 0,0 0 0,13 10 0,-16-15-3,0 0 0,1 0 1,-1-1-1,1 0 0,0-1 1,0 1-1,0-1 0,0-1 0,1 1 1,-1-1-1,11 0 0,-13-1 0,-1 0 0,0 0 0,1 0 1,-1 0-1,0-1 0,0 0 0,0 0 0,1 0 0,-1 0 0,0-1 0,0 1 0,0-1 1,-1 0-1,1-1 0,0 1 0,-1 0 0,1-1 0,-1 0 0,0 0 0,3-4 1,2-6 3,0-1 1,0 0 0,-2 0-1,0-1 1,0 0 0,-2 0 0,6-31-1,6-117 26,-10 88-22,-5 57-11,1 1-1,0-1 1,2 1-1,10-32 1,-13 46 5,1-1 0,0 0-1,-1 1 1,1-1 0,1 1 0,-1-1 0,0 1 0,1 0 0,0 0-1,-1 0 1,1 1 0,0-1 0,0 1 0,1-1 0,-1 1 0,1 0-1,-1 0 1,1 0 0,-1 1 0,1-1 0,0 1 0,0 0 0,0 0-1,0 0 1,0 1 0,0 0 0,4-1 0,-4 1 5,12 2-22,-15-1 17,-1 0 1,1-1-1,-1 1 0,0 0 1,1-1-1,-1 1 0,0 0 1,1-1-1,-1 1 0,0 0 1,0 0-1,0-1 0,0 1 1,0 0-1,0 0 0,0-1 1,0 1-1,0 1 0,-1-1 4,0 0 0,1 0-1,-1 0 1,0 0 0,0 0-1,0 0 1,0-1 0,0 1-1,0 0 1,0 0 0,0-1-1,0 1 1,0-1 0,0 1 0,-1-1-1,1 1 1,-2-1 0,-7 4 4,3 2-4,0 0 1,0 0-1,0 1 0,1 0 0,0 0 1,0 1-1,0-1 0,1 1 0,1 1 1,-1-1-1,1 1 0,1-1 0,-5 17 1,1 1 4,1 0 1,1 1 0,-2 42-1,6-59-7,0 5-3,0 1 0,1 0 0,1 0-1,4 26 1,-4-38 2,0 1 0,0-1 0,0 0 0,1 0 0,0 0 0,0-1-1,0 1 1,0 0 0,1-1 0,-1 1 0,1-1 0,0 0-1,0 0 1,0 0 0,0 0 0,1-1 0,-1 1 0,1-1 0,0 0-1,-1 0 1,1 0 0,6 2 0,-1-1 0,-1-1 0,1 0 1,1 0-1,-1-1 0,0 0 1,0-1-1,0 0 0,1 0 0,15-3 1,-19 2 0,0 0 0,0-1 0,1 0 0,-1 0 0,0-1 0,0 1 0,-1-1 0,1-1 0,-1 1 0,1-1 0,-1 0 0,0 0 1,-1 0-1,7-7 0,-6 4 1,-1 0 0,1 0 1,-1 0-1,0-1 0,-1 1 1,0-1-1,0 0 0,-1 0 1,3-15-1,-2-2 10,-1-48 0,-2 60-11,0 3 0,0 0 0,-1 0 0,-1 0 0,0 0 0,0 0 0,-1 0 0,0 0 0,0 1 0,-1-1 0,-1 1 0,1 0 0,-2 0 0,-10-13 0,11 16-1,0 0 0,-1 0 0,1 1 0,-1 0 0,-1 0 0,1 1-1,-1 0 1,0 0 0,0 0 0,0 1 0,0 0 0,0 1 0,-1-1 0,1 1 0,-1 1 0,0 0 0,1 0 0,-14 0 0,18 1 0,-1-1 0,1 2 0,0-1 0,0 0 0,-1 1-1,1-1 1,0 1 0,0 0 0,0 0 0,0 1 0,0-1 0,0 0 0,0 1 0,1 0 0,-1-1 0,-3 4-1,4-2 1,-1 0-1,1 0 0,0 0 0,0 1 0,0-1 0,1 0 1,-1 1-1,1 0 0,0-1 0,0 1 0,0 0 0,0-1 0,0 7 1,-1 4-1,1 0-1,0 0 1,1 0 0,0 0 0,1 0 0,1 0 0,0 0 0,1-1 0,1 1 0,0-1 0,1 1-1,0-1 1,1-1 0,0 1 0,1-1 0,12 17 0,-4-9 0,0-1-1,2-1 1,25 23-1,-34-35 0,-1 0 0,1-1 0,0 0-1,0 0 1,0-1 0,1 0 0,-1 0-1,1-1 1,0 0 0,0-1 0,0 0-1,11 1 1,-14-2 1,-1-1 0,1 1-1,-1-1 1,0-1 0,1 1 0,-1-1-1,0 0 1,1 0 0,9-3-1,-13 2 3,1 0 0,0 0 0,-1 0-1,1 0 1,-1 0 0,1 0-1,-1-1 1,0 1 0,0-1 0,0 1-1,0-1 1,-1 0 0,1 0-1,-1 0 1,0 0 0,0 0 0,2-5-1,2-17 7,0 0 0,-2 0-1,-1-1 1,0 1-1,-4-36 1,1 12 1,2-112 27,39 338-35,-12-62 0,-19-72 0,24 95 0,-33-138 0,0 0 0,1-1 0,-1 1 0,0 0 0,0 0 0,0-1 0,0 1 0,0 0 0,0 0 0,1-1 0,-1 1 0,0 0 0,0 0 0,0 0 0,1-1 0,-1 1 0,0 0 0,0 0 0,1 0 0,-1 0 0,0-1 0,0 1 0,1 0 0,-1 0 0,0 0 0,0 0 0,1 0 0,-1 0 0,0 0 0,1 0 0,-1 0 0,0 0 0,0 0 0,1 0 0,-1 0 0,0 0 0,1 0 0,-1 0 0,0 0 0,0 0 0,1 0 0,-1 1 0,0-1 0,0 0 0,1 0 0,-1 0 0,0 0 0,0 1 0,1-1 0,-1 0 0,0 0 0,0 0 0,0 1 0,0-1 0,1 0 0,-1 0 0,0 1 0,0-1 0,0 0 0,0 0 0,0 1 0,0-1 0,0 0 0,0 1 0,0-1 0,0 0 0,0 0 0,0 1 0,0 0 0,10-23 0,27-129 5,-23 88-2,2 1 1,31-78 0,-44 135-4,-2 2 0,0 0 0,0 1 0,0-1 0,0 1 0,1-1 0,-1 1 0,1-1 0,-1 1 0,1 0 0,0 0 0,3-2 0,-5 4 0,0 0 0,0 0 0,1 0 0,-1 0 0,0 0 0,1 0 0,-1 0 0,0 0 0,0 0 0,1 0 0,-1 0 0,0 0 0,0 0 0,1 0 0,-1 0 0,0 0 0,0 0 0,1 0 0,-1 0 0,0 1 0,0-1 0,1 0 0,-1 0 0,0 0 0,0 0 0,0 1 0,1-1 0,-1 0 0,0 0 0,0 1 0,0-1 0,0 0 0,1 0 0,-1 1 0,0-1 0,0 0 0,0 0 0,0 1 0,0-1 0,0 0 0,0 0 0,0 1 0,0-1 0,0 0 0,0 1 0,0-1 0,0 1 0,0 1 0,8 34 0,-1 0 0,-3 0 0,-1 1 1,-1 40-1,-2-31-3,2 0 0,11 57 0,-7-85-90,1-8-222</inkml:trace>
</inkml:ink>
</file>

<file path=ppt/ink/ink1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4"/>
    </inkml:context>
    <inkml:brush xml:id="br0">
      <inkml:brushProperty name="width" value="0.05" units="cm"/>
      <inkml:brushProperty name="height" value="0.05" units="cm"/>
      <inkml:brushProperty name="color" value="#FFFF00"/>
    </inkml:brush>
  </inkml:definitions>
  <inkml:trace contextRef="#ctx0" brushRef="#br0">1 148 31358,'0'-30'1382,"10"167"-1353,0-10-31,0 197 2,-12-490 0,8-251 0,-5 397 0,3-31 0,-4 48 0,0 0 0,1 0 0,0-1 0,0 1 0,0 0 0,0 0 0,1 0 0,-1 0 0,1 0 0,-1 0 0,4-3 0,-3 4 0,0 1 0,1 0 0,-1 0 0,1 0 0,-1 0 0,1 0 0,-1 0 0,1 0 0,0 1 0,-1-1 0,1 1 0,0 0 0,-1 0 0,1 0 0,0 0 0,4 1 0,-2 0 0,-1 0 0,1-1 0,0 2 0,-1-1 0,1 0 0,-1 1 0,1 0 0,-1 0 0,5 3 0,-2 2 0,0 0 0,0 0 0,-1 0 0,0 1 0,0 0 0,-1 1 0,6 10 0,1 5 0,13 39 0,-15-29 0,-2 0 0,-1 1 0,-2-1 0,-2 1 0,-1 59 0,-2-90 0,0 0 0,0 0 0,-1 0 0,0 0 0,0 0 0,0 0 0,0 0 0,0 0 0,-1-1 0,0 1 0,0-1 0,0 1 0,0-1 0,0 1 0,-1-1 0,1 0 0,-1 0 0,0 0 0,0-1 0,0 1 0,0-1 0,-1 0 0,1 1 0,-7 2 0,3-2 0,-1 0 0,0-1 0,1 1 0,-1-1 0,0-1 0,0 0 0,0 0 0,0 0 0,0-1 0,0 0 0,-14-3 0,21 3 0,-1-1 0,1 1 0,-1-1 0,1 1 0,-1-1 0,1 0 0,-1 0 0,1 0 0,0 0 0,-1 0 0,1 0 0,0 0 0,0 0 0,0-1 0,0 1 0,0 0 0,0-1 0,0 1 0,0-1 0,1 1 1,-1-1-1,1 1 0,-1-3 0,-1-1-24,1-1-1,-1 0 1,1 1 0,1-1 0,-1-8 0,1 1-408</inkml:trace>
</inkml:ink>
</file>

<file path=ppt/ink/ink17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33"/>
    </inkml:context>
    <inkml:brush xml:id="br0">
      <inkml:brushProperty name="width" value="0.05" units="cm"/>
      <inkml:brushProperty name="height" value="0.05" units="cm"/>
      <inkml:brushProperty name="color" value="#FFFFFF"/>
    </inkml:brush>
  </inkml:definitions>
  <inkml:trace contextRef="#ctx0" brushRef="#br0">250 189 32239,'1'-6'72,"1"-11"67,-1 1 1,-2-28 0,1 43-140,-1 0 0,1 0 0,-1 1 0,1-1 1,-1 0-1,0 0 0,1 1 0,-1-1 0,0 0 1,1 1-1,-1-1 0,0 1 0,0-1 0,1 1 1,-1-1-1,0 1 0,0-1 0,0 1 0,0 0 1,0 0-1,0-1 0,0 1 0,0 0 0,0 0 0,0 0 1,1 0-1,-1 0 0,0 0 0,-2 1 0,-31 4 0,29-2 0,0 0 0,0 0 0,0 1 0,1 0 0,-1 0 0,1 0 0,0 0 0,0 0 0,1 1 0,-1 0 0,1 0 0,0 0 0,0 0 0,1 0 0,-1 1 0,-2 9 0,-2 7 0,1-1 0,1 1 0,-3 25 0,3 89 0,6-105 0,-2-27 0,1-1 0,0 1 0,1 0 0,-1 0 0,1-1 0,0 1 0,0 0 0,0-1 0,0 1 0,0-1 0,1 1 0,0-1 0,-1 1 0,4 3 0,-2-5 0,-1 0 0,0 0 0,1 0 0,0 0 0,0 0 0,-1-1 0,1 1 0,0-1 0,0 1 0,0-1 0,1 0 0,-1-1 0,0 1 0,0 0 0,0-1 0,1 0 0,3 0 0,-2 1 0,1-1 0,-1 0 0,1 0 0,-1 0 0,0-1 0,1 0 0,-1 0 0,0 0 0,1-1 0,9-4 0,-12 3 0,1 1 0,-1-1 0,1 0 0,-1 0 0,0 0 0,-1 0 0,1 0 0,0-1 0,-1 0 0,0 1 0,0-1 0,0 0 0,0 0 0,2-7 0,1-12 0,-1 1 0,0-1 0,-2 0 0,-1 1 0,0-1 0,-5-33 0,2 11 0,2 27 1,-1 0 0,-1 0-1,-1 0 1,-1 0 0,0 0 0,-8-17-1,10 40 16,0 246-32,3-129 11,-1 429-11,1-541 12,-4 31-14,2-40 17,1 0 1,-1 1 0,1-1-1,-1 0 1,1 1-1,-1-1 1,0 0 0,0 0-1,0 0 1,0 0 0,1 0-1,-1 0 1,-1 0-1,1 0 1,0 0 0,0 0-1,0 0 1,0-1 0,-1 1-1,1 0 1,0-1-1,-1 1 1,1-1 0,0 1-1,-3-1 1,-3 1-1,-1 0 0,1-1 1,-1 0-1,1-1 0,-1 1 0,1-1 0,0-1 1,0 1-1,-1-1 0,1-1 0,0 1 0,1-1 1,-1 0-1,0-1 0,1 0 0,0 0 0,0 0 1,0-1-1,-7-6 0,4 2 0,0 0-1,1-1 1,1 0-1,0 0 1,0 0-1,0-1 1,2 0-1,-1 0 1,1-1-1,-6-23 1,9 29 0,1 1-1,0-1 1,0 1 0,0-1 0,0 0 0,1 1-1,0-1 1,0 0 0,1 1 0,0-1-1,0 1 1,0-1 0,0 1 0,1-1-1,0 1 1,0 0 0,0-1 0,1 1 0,0 1-1,0-1 1,0 0 0,0 1 0,1-1-1,0 1 1,5-5 0,4-3 7,230-235 80,-219 218-84,-2-1 1,-1-1-1,-1-1 1,-1 0-1,-2-1 1,-2-1-1,15-46 1,-24 56-3,-2 9 8,0 1 0,1-1 0,9-17 0,-12 30-8,-1 1 0,0 0 0,1 0 0,-1 0 0,0-1 0,1 1 0,0 1 0,-1-1 0,1 0 0,-1 0 0,1 0 0,0 1 0,0-1 0,-1 1 0,1 0 0,0-1 0,0 1 0,-1 0 0,4 0 0,43 1-18,-29 0 4,-23-1 16,1 1 0,-1 0 1,1-1-1,0 1 0,-1 1 0,1-1 1,0 0-1,0 1 0,-1 0 0,1-1 1,-3 4-1,-4 2 0,1 1-1,0 0 1,-10 12-1,9-8-1,-1 0 0,2 1 0,0 0 0,1 1-1,0 0 1,-6 16 0,10-14 0,0-1 0,1 1 0,1 1 0,1-1 0,0 0 0,1 19 0,0-17 0,0-12-1,0 0 0,1 0 0,0 0 0,-1 0 1,2-1-1,-1 1 0,1 0 0,0-1 0,0 1 0,0-1 0,1 1 0,0-1 0,5 8 0,-5-10 0,1 1 0,-1-1 0,0 0 0,1 0 0,0-1 0,0 1 0,0-1 0,0 1 0,0-1 0,0-1 0,0 1-1,1 0 1,-1-1 0,1 0 0,-1 0 0,1 0 0,8-1 0,-2 1 2,-3 0 4,1-1 0,-1 0 0,0 0-1,12-3 1,-18 3-4,0-1-1,0 0 0,1 1 1,-1-1-1,-1 0 0,1 0 0,0 0 1,0 0-1,0-1 0,0 1 1,-1 0-1,1-1 0,-1 1 1,1-1-1,-1 0 0,1 0 0,-1 1 1,0-1-1,0 0 0,0 0 1,1-2-1,3-13 0,-1 0 0,-1 0 0,-1 0 0,0 0 0,-1-1 0,-1 1 0,-2-23 0,1-8 0,2-13 0,1 23 0,-2-1 0,-9-64 0,5 156 0,3 27 0,2 96 0,1-158 0,0 1 0,1-1 0,1 1 0,1-1 0,0 0 0,1-1 0,11 21 0,-14-34-1,0 1 0,0 0 0,1-1 0,0 0 1,0 0-1,0 0 0,0 0 0,1-1 0,-1 1 0,1-1 0,8 4 0,-11-6 1,-1 0 1,1 0-1,0-1 0,0 1 0,-1 0 0,1-1 0,0 1 0,0-1 1,0 0-1,0 0 0,0 1 0,0-1 0,-1 0 0,1-1 0,0 1 1,0 0-1,0 0 0,0-1 0,0 1 0,-1-1 0,1 0 0,0 0 1,0 1-1,-1-1 0,1 0 0,0 0 0,-1 0 0,1-1 0,-1 1 1,0 0-1,1-1 0,-1 1 0,0-1 0,0 1 0,0-1 0,0 1 1,1-3-1,7-20 0,-1 0 1,-1 0 0,-2 0 0,0-1-1,-2 1 1,2-38 0,4-28-1,-5 58 0,1 0 0,2 1 0,1 0 0,23-55 0,-29 81-2,0 1 1,1 0-1,-1 0 0,1 0 0,0 0 1,1 1-1,-1-1 0,0 1 1,1 0-1,7-6 0,-9 8 2,0 0-1,0 0 1,0 0-1,0 0 1,0 1-1,0-1 1,1 1-1,-1-1 1,0 1-1,0-1 1,0 1-1,1 0 1,-1 0-1,0 0 1,0 1-1,0-1 1,1 0-1,-1 1 1,0-1-1,0 1 1,0 0-1,0 0 1,0 0-1,0 0 1,0 0-1,2 2 1,2 2 0,-1 0 0,0 0 0,0 1 0,0 0 0,0 0 0,-1 0 0,0 1 0,0-1 0,-1 1 0,3 8 0,6 15 0,7 33 0,-12-35 0,-2 0 0,-1 0 0,-1 1 0,-1-1 0,-2 1 0,-6 54 0,5-76 0,-1 1 0,0-1 0,0 0 0,-1 1 0,1-1 0,-2 0 0,1-1 0,-1 1 0,0-1 0,0 1 0,-1-1 0,0 0 0,0-1 0,0 1 0,-1-1 0,0 0 0,0-1 0,0 1 0,0-1 0,-1 0 0,0-1 0,0 0 0,0 0 0,0 0 0,0-1 0,0 0 0,-1 0 0,1-1 0,-1 0 0,1 0 0,-1-1 0,0 0 0,1 0 0,-10-2 0,14 1 0,0 1 0,0-2 0,0 1 0,0 0 0,0-1 0,0 1 0,0-1 0,0 0 0,1 0 0,-1 0 0,1 0 0,-1 0 0,1-1 0,0 1 0,0-1 0,0 1 0,0-1 0,0 0 0,1 0 0,-1 0 0,1 0 0,0 0 0,0 0 0,-1-4 0,-3-8 0,1 0 0,1 0 0,-2-28 0,3-85 0,2 79 0,0 48 0,0 1 0,0-1 0,0 0 0,0 1 0,0-1 0,0 1 0,0-1 0,0 0 0,0 1 0,0-1 0,0 1 0,1-1 0,-1 1 0,0-1 0,0 1 0,1-1 0,-1 1 0,0-1 0,1 1 0,-1-1 0,0 1 0,1-1 0,-1 1 0,1 0 0,-1-1 0,0 1 0,1 0 0,-1-1 0,1 1 0,-1 0 0,1 0 0,0-1 0,-1 1 0,1 0 0,-1 0 0,1 0 0,-1 0 0,1 0 0,-1 0 0,1 0 0,0 0 0,-1 0 0,1 0 0,-1 0 0,1 0 0,-1 0 0,1 0 0,0 0 0,-1 1 0,1-1 0,-1 0 0,1 1 0,3 0 0,-1 1 0,0-1 0,1 1 0,-1 0 0,0 0 0,0 1 0,0-1 0,2 4 0,36 39 0,-14-15 1,53 48 0,-69-69 2,0-1 0,1 0 0,0-1 0,0 0 0,0-1 0,1 0 0,0-1 0,0-1 0,17 4 0,-9-3-4,1-2 0,-1-1 0,1 0 0,-1-2 1,29-2-1,-49 2-2,0-1 1,-1 1-1,1 0 1,0-1-1,-1 1 1,1 0-1,0-1 1,-1 1-1,1-1 1,0 1-1,-1-1 1,1 1-1,-1-1 1,1 1-1,-1-1 0,1 0 1,-1 1-1,1-1 1,-1 0-1,0 0 1,1 1-1,-1-1 1,0 0-1,0 0 1,1 1-1,-1-1 1,0 0-1,0 0 1,0 1-1,0-1 1,0 0-1,0 0 1,0 0-1,0 1 1,-1-1-1,1-1 1,0-4-44,0-25-322</inkml:trace>
</inkml:ink>
</file>

<file path=ppt/ink/ink17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36"/>
    </inkml:context>
    <inkml:brush xml:id="br0">
      <inkml:brushProperty name="width" value="0.05" units="cm"/>
      <inkml:brushProperty name="height" value="0.05" units="cm"/>
      <inkml:brushProperty name="color" value="#FFFFFF"/>
    </inkml:brush>
  </inkml:definitions>
  <inkml:trace contextRef="#ctx0" brushRef="#br0">3 507 32239,'0'-17'397,"0"29"-287,0 32-121,-2 144 13,5 221 1,-3-408-3,0 16-1,1 1 0,1-1 1,1 0-1,0 0 0,6 18 0,-3-25 1,0-10 0,1-22 0,3-90 0,-8-163 0,-3 143 0,1 102 0,7-222 0,-7 248 0,0-3 0,1 0 0,0 1 0,0-1 0,1 0 0,3-9 0,-5 15 0,0 0 0,1 0 0,-1 0 0,1 0 0,0 0 0,-1 0 0,1 0 0,0 1 0,0-1 0,-1 0 0,1 0 0,0 1 0,0-1 0,0 0 0,0 1 0,0-1 0,0 1 0,0-1 0,0 1 0,0-1 0,0 1 0,0 0 0,0 0 0,0-1 0,0 1 0,0 0 0,1 0 0,-1 0 0,0 0 0,0 0 0,0 1 0,0-1 0,0 0 0,0 0 0,0 1 0,0-1 0,0 1 0,0-1 0,0 1 0,1 0 0,2 1 0,-1 1 0,0-1 0,0 1 0,0 0 0,0 0 0,-1 0 0,1 0 0,-1 1 0,0-1 0,0 1 0,0-1 0,0 1 0,0 0 0,-1-1 0,2 8 0,4 6 0,6 16 0,-1 0 0,-1 1 0,-2 0 0,-1 0 0,-2 1 0,-2 0 0,1 62 0,-5-87 0,-1 0 0,1 0-1,-2-1 1,0 1 0,0-1 0,-6 18 0,7-24-2,0 0 0,-1-1 0,1 1 1,0 0-1,-1-1 0,0 1 0,1-1 1,-1 0-1,0 1 0,0-1 1,-1 0-1,1 0 0,0-1 0,-1 1 1,1 0-1,-1-1 0,1 1 0,-1-1 1,0 0-1,1 0 0,-1 0 1,0 0-1,0 0 0,0-1 0,0 1 1,-4-1-1,4 0-5,-1 0 0,0 0 1,1 0-1,-1 0 0,0-1 0,1 1 1,-1-1-1,0 0 0,1 0 0,-4-2 0,5 2 1,1-1-1,0 1 1,-1 0-1,1 0 1,0-1-1,0 1 1,0-1-1,0 1 1,0-1-1,1 1 1,-1-1-1,0 0 1,1 1-1,-1-1 1,1 0-1,0 0 1,-1 1-1,1-1 1,0 0-1,0 0 1,0 1-1,0-4 1,20 4-39,39 2 57,-20 1-8,1-3 0,40-5 0,-69 5 3,0-1 0,1-1-1,-1 0 1,0 0 0,-1-1 0,1-1 0,-1 1 0,1-2 0,-1 0-1,-1 0 1,15-12 0,-19 13-2,-1 0 0,1 0-1,-1-1 1,0 1 0,-1-1 0,1 0-1,-1 0 1,-1 0 0,1-1 0,-1 1-1,0-1 1,0 1 0,-1-1 0,1-7-1,1-13 23,-2-1-1,-3-33 1,1 14-15,0 0-12,3-64 0,-2 109 0,0 0 0,1 0 0,-1 1 0,1-1 0,-1 0 0,1 0 0,-1 1 0,1-1 0,0 0 0,0 1 0,0-1 0,0 0 0,0 1 0,0 0 0,0-1 0,0 1 0,1 0 0,-1-1 0,1 1 0,-1 0 0,1 0 0,-1 0 0,1 0 0,-1 1 0,1-1 0,0 0 0,0 1 0,-1-1 0,1 1 0,0-1 0,0 1 0,0 0 0,-1 0 0,5 0 0,-3 0 0,0 0 0,0 0 0,0 1 0,0-1 0,0 1 0,0 0 0,0 0 0,0 0 0,-1 0 0,1 0 0,0 1 0,0-1 0,-1 1 0,1-1 0,-1 1 0,0 0 0,1 0 0,-1 1 0,3 3 0,-3-3 0,0 0 0,0 0 0,0 0 0,0 1 0,0 0 0,0-1 0,-1 1 0,0 0 0,0-1 0,0 1 0,0 0 0,0 0 0,-1 0 0,0 5 0,-30-9 16,28 0-16,-1-1 0,0 1 0,0 0 0,0 0 0,0 0 0,0 1 0,1-1 0,-1 1 0,0 0 0,0 0 0,1 0 0,-1 0 0,0 0 0,1 0 0,-1 1 0,1-1 0,-1 1 0,1 0 0,0-1 0,0 1 0,0 0 0,0 0 0,0 1 0,0-1 0,1 0 0,-3 4 0,-5 9-1,0 0 0,1 1 0,0 0 0,2 0 0,0 1 0,0 0 0,2 0-1,0 0 1,1 1 0,1-1 0,0 1 0,1-1 0,1 1 0,4 30 0,-3-41 1,1 0 0,-1 0 0,1 0 0,1-1 0,-1 1 0,1-1 0,0 1 0,0-1 0,1 0 0,0 0 0,0 0 0,0-1 0,1 0 0,0 1-1,0-2 1,0 1 0,1 0 0,-1-1 0,1 0 0,0-1 0,8 4 0,-5-2 1,1 0-1,0-2 0,-1 1 0,2-1 0,-1-1 1,0 1-1,1-2 0,-1 1 0,1-2 1,-1 1-1,1-2 0,-1 1 0,18-4 1,-24 3 0,-1-1 0,1 1 0,-1-1-1,1 0 1,-1 0 0,0 0 0,0-1 0,0 1 0,0-1 0,0 1 0,0-1 0,-1 0 0,1 0 0,-1 0 0,0 0 0,0-1 0,0 1 0,0-1 0,-1 1 0,1-1 0,-1 0 0,0 1 0,0-1 0,0-6 0,3-11 1,-2 1 0,0-1 0,-1-25 0,-1 39-2,-7-157 14,4 136-14,-1 1-1,-2-1 1,-16-47 0,16 68 0,6 7 0,0 0 0,0 0 0,0 0 0,-1 0 0,1 0 0,0 1 0,0-1 0,0 0 0,0 0 0,-1 0 0,1 0 0,0 0 0,0 0 0,0 0 0,0 0 0,-1 0 0,1 0 0,0 1 0,0-1 0,0 0 0,0 0 0,0 0 0,0 0 0,-1 0 0,1 1 0,0-1 0,0 0 0,0 0 0,0 0 0,0 0 0,0 1 0,0-1 0,0 0 0,0 0 0,0 0 0,0 0 0,0 1 0,0-1 0,0 0 0,0 0 0,0 0 0,0 1 0,0-1 0,0 0 0,-3 51 0,3 0 0,2 0 0,2-1 0,2 1 0,24 92 0,-26-128 0,0-1 0,1 1 0,11 22 0,-14-33 0,-1-1 0,1-1 0,0 1 0,0 0 0,0 0 0,0-1 0,0 1 0,0-1 0,1 1 0,-1-1 0,1 0 0,0 0 0,-1 0 0,1-1 0,0 1 0,0-1 0,0 1 0,0-1 0,1 0 0,-1 0 0,0 0 0,0-1 0,5 1 0,-6-1 0,0-1 0,0 1 0,1-1 0,-1 0 0,0 0 0,0 0 0,0 0 0,0 0 0,0-1 0,0 1 0,0 0 0,-1-1 0,1 0 0,-1 1 0,1-1 0,-1 0 0,1 0 0,-1 1 0,0-1 0,0 0 0,0-1 0,0 1 0,0 0 0,1-3 0,4-11 0,-1 0 0,4-21 0,-6 25 0,8-47 0,5-81 0,-3 17 0,-13 119 0,0 2 0,0 1 0,0-1 0,0 1 0,1-1 0,-1 0 0,0 1 0,0-1 0,1 1 0,-1-1 0,1 1 0,0-1 0,-1 1 0,1-1 0,0 1 0,0 0 0,0-1 0,0 1 0,0 0 0,2-2 0,1 8 0,6 24 0,-1 1 0,-1-1 0,-1 1 0,3 49 0,-3 126 0,-7-205 0,0 0 0,0 0 0,0 0 0,1 0 0,-1 0 0,0 0 0,0 0 0,0-1 0,0 1 0,0 0 0,0 0 0,0 0 0,0 0 0,1 0 0,-1 0 0,0 0 0,0 0 0,0 0 0,0 0 0,0 0 0,0 0 0,1 0 0,-1-1 0,0 1 0,0 0 0,0 0 0,0 0 0,0 0 0,1 0 0,-1 1 0,0-1 0,0 0 0,0 0 0,0 0 0,0 0 0,1 0 0,-1 0 0,0 0 0,0 0 0,0 0 0,0 0 0,0 0 0,0 0 0,0 0 0,1 1 0,-1-1 0,0 0 0,0 0 0,0 0 0,0 0 0,0 0 0,0 0 0,0 0 0,0 1 0,0-1 0,0 0 0,0 0 0,0 0 0,0 0 0,0 0 0,0 1 0,8-13 5,11-41 10,15-68 0,-25 82-16,2 1 1,1 0-1,2 0 0,29-56 1,-35 86 0,-4 15-6,-4 23-11,-1-21 13,1 214 31,0-215-27,0-1 0,1 1 0,0 0 0,0 0 0,0 0 0,1 0 0,6 14 0,-7-19 0,1 0 0,-1 0 0,1-1 0,0 1 0,0 0 0,0-1 0,1 0 0,-1 1 0,0-1 0,1 0 0,0 0 0,-1 0 0,1 0 0,0-1 0,0 1 0,0-1 0,0 0 0,0 0 0,0 0 0,0 0 0,5 0 0,4 1 0,0 0 0,1-1 0,-1-1 0,25-2 0,-31 1 0,0 0 0,1 0 0,-1-1 0,0 0 0,0 0 0,0 0 0,-1-1 0,1 0 0,0 0 0,-1-1 0,6-4 0,-1 0 0,-1-1 0,-1 0 0,0-1 0,0 0 0,-1 0 0,0 0 0,0-1 0,-1 0 0,-1 0 0,0-1 0,-1 0 0,4-15 0,-2-3 0,-1 0 0,-1 0 0,-2-57 0,-2 81 0,0 0 0,0-1 0,-1 1 0,0 0 0,0 0 0,0-1 0,-3-6 0,3 11 0,0 0 0,0 0 0,-1 0 0,1 0 0,0 0 0,-1 1 0,1-1 0,-1 0 0,0 1 0,0-1 0,1 1 0,-1 0 0,0-1 0,0 1 0,0 0 0,0 0 0,0 0 0,-1 1 0,1-1 0,0 0 0,0 1 0,0-1 0,-3 1 0,1-1 0,0 1 0,0-1 0,0 1 0,0 0 0,0 0 0,0 0 0,0 0 0,0 1 0,0 0 0,0 0 0,0 0 0,0 0 0,1 0 0,-1 1 0,0 0 0,-3 2 0,4-1 0,0 0 0,0 0 0,0 0 0,1 0 0,-1 1 0,1-1 0,0 1 0,0-1 0,0 1 0,1 0 0,-1 0 0,1 0 0,0 0 0,0 0 0,-1 8 0,-1 7 0,1 1 0,0 0 0,2-1 0,0 1 0,1 0 0,4 20 0,-3-30 0,0-1 0,1 0 0,0 0 0,0 0 0,1-1 0,0 1 0,0-1 0,1 0 0,1 0 0,-1 0 0,1 0 0,0-1 0,1 0 0,12 10 0,-10-11-2,0 0 0,0 0 0,1-1 0,0 0 0,0-1 0,0 0 1,1 0-1,-1-1 0,1-1 0,0 1 0,0-2 0,0 0 0,15 0 0,-18-1 3,-1 0 0,1-1 0,0 0 0,0-1 1,-1 1-1,1-1 0,-1-1 0,0 0 0,1 0 0,-1 0 0,0-1 0,-1 0 0,1 0 0,-1 0 0,0-1 0,0 0 0,0-1 1,-1 1-1,7-9 0,-2-2-1,0-1 1,-1 0 0,-1 0 0,-1-1-1,0 1 1,-1-2 0,-1 1 0,-1-1-1,3-35 1,-2-14-13,-6-94 0,0 147 7,-1-16 3,-1 0 0,-7-32 1,7 49 1,-1 0 0,0 1 0,-1-1 0,0 1 0,-1 0 0,-12-20 0,18 33 0,-1-1 0,1 0 0,0 0 0,-1 1 0,1-1 0,-1 0 0,1 1 0,-1-1 0,1 1 0,-1-1 0,0 0 0,1 1 0,-1-1 0,0 1 0,1 0 0,-1-1 0,0 1 0,1 0 0,-1-1 0,0 1 0,0 0 0,1 0 0,-1-1 0,0 1 0,0 0 0,0 0 0,0 0 0,1 0 0,-1 0 0,0 0 0,0 0 0,0 1 0,1-1 0,-1 0 0,0 0 0,0 1 0,1-1 0,-1 0 0,0 1 0,1-1 0,-1 0 0,0 1 0,1-1 0,-1 1 0,0 0 0,1-1 0,-1 1 0,1-1 0,-1 1 0,1 0 0,-1-1 0,1 1 0,0 0 0,-1 0 0,1-1 0,0 1 0,0 0 0,-1 0 0,1-1 0,0 1 0,0 0 0,0 0 0,0 1 0,-5 26 0,1 0 0,1 0 0,2 0 0,2 34 0,0-14 0,-1 4-3,6 144 27,-4-174-23,2 0 1,0 0-1,2 0 1,0-1 0,1 0-1,18 35 1,-23-50-2,2-1 0,-1 0 0,1 0 0,0 0 0,0-1 1,0 1-1,0-1 0,1 0 0,0 0 0,7 4 0,-9-6-4,0 0 0,1-1 0,-1 1 1,0-1-1,0 0 0,1 0 0,-1 0 0,0-1 0,1 1 0,-1-1 1,1 0-1,-1 0 0,1 0 0,-1 0 0,0-1 0,1 1 0,-1-1 1,1 0-1,-1 0 0,5-2 0,-7 2-76,1 0 1,0 0-1,-1 0 0,1 0 1,-1-1-1,1 1 1,-1-1-1,1 1 0,-1-1 1,0 1-1,0-1 0,1-2 1,12-28-4425</inkml:trace>
</inkml:ink>
</file>

<file path=ppt/ink/ink17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37"/>
    </inkml:context>
    <inkml:brush xml:id="br0">
      <inkml:brushProperty name="width" value="0.05" units="cm"/>
      <inkml:brushProperty name="height" value="0.05" units="cm"/>
      <inkml:brushProperty name="color" value="#FFFFFF"/>
    </inkml:brush>
  </inkml:definitions>
  <inkml:trace contextRef="#ctx0" brushRef="#br0">231 335 32191,'-1'-2'20,"1"1"0,0-1 0,0 0 0,0 1 0,-1-1 0,1 0 0,-1 1 0,1-1 1,-1 1-1,0-1 0,0 0 0,1 1 0,-1 0 0,0-1 0,0 1 0,-1 0 0,1-1 0,0 1 1,0 0-1,-1 0 0,-1-1 0,0 0-9,-1 0 0,0 0 0,1 0 0,-1 1 0,0 0 0,0 0 0,0 0-1,0 0 1,-5 0 0,4 1-11,-1-1-1,1 1 1,-1 0 0,1 1-1,0-1 1,-1 1-1,1 0 1,0 0-1,0 1 1,-1 0-1,1-1 1,1 2-1,-1-1 1,0 1-1,-6 3 1,4 2 0,0 1 0,0 0 0,1 0 0,0 0 0,1 1 0,0-1 0,0 1 0,1 1 0,0-1 0,1 0 0,-4 21 0,2 2 0,1 0 0,0 55 0,4-75 0,0-1 0,1 1 0,0-1 0,1 1 0,0-1 0,1 0 0,0 0 0,6 13 0,-6-20 0,0 0 0,0 0 0,0 0 0,1-1 0,-1 1 0,1-1 0,0 0 0,1 0 0,-1-1 0,1 1 0,-1-1 0,1 0 0,0 0 0,0 0 0,1-1 0,-1 1 0,0-1 0,1-1 0,-1 1 0,7 0 0,2 1-1,1-1 0,-1 0 0,1-1 0,-1 0 0,1-1 0,-1-1 0,18-3 0,-23 2 0,0 0 1,0-1-1,0 1 1,-1-2-1,0 0 0,1 0 1,-1 0-1,0-1 0,-1 0 1,1 0-1,-1-1 1,10-10-1,-8 6 2,-2 0-1,1-1 1,-1 0-1,-1 0 1,0 0-1,0-1 1,-1 0 0,-1 0-1,0 0 1,0-1-1,-2 1 1,3-17-1,-1-15 3,-2 0 0,-4-52 0,1 79-3,1 12 0,0 1 0,0 0 0,-1 0 0,0-1 0,1 1 0,-1 0 0,-1 0 0,1 0 0,-3-5 0,3 8 0,0-1 0,0 1 0,0 0 0,0 0 0,-1-1 0,1 1 0,0 0 0,-1 0 0,1 0 0,-1 0 0,1 0 0,-1 1 0,0-1 0,1 0 0,-1 1 0,0-1 0,1 1 0,-1 0 0,0-1 0,0 1 0,1 0 0,-1 0 0,-2 0 0,3 1 0,0-1 0,0 1 0,0-1 0,0 1 0,0-1 0,0 1 0,0 0 0,0-1 0,0 1 0,0 0 0,0 0 0,1 0 0,-1-1 0,0 1 0,1 0 0,-1 0 0,0 0 0,1 0 0,-1 0 0,1 0 0,0 1 0,-1-1 0,1 0 0,0 0 0,-1 0 0,1 0 0,0 0 0,0 0 0,0 1 0,0 1 0,-1 3 0,-3 32 0,1 1 0,2 61 0,2-43 0,-1-48 0,0 1 0,1-1 0,0 0 0,1 1 0,0-1 1,0 0-1,1 0 0,0 0 0,8 15 0,-9-19-1,1-1 0,1 0 1,-1 1-1,0-1 0,1 0 0,0-1 1,0 1-1,0-1 0,1 1 0,-1-1 1,1 0-1,-1-1 0,1 1 0,0-1 1,0 0-1,0 0 0,0-1 0,8 2 1,-3-1-1,-1 0 1,1-1 0,-1 0-1,1-1 1,0 0-1,0 0 1,-1-1 0,14-3-1,-18 2 1,0 1 0,0-1 0,0-1 0,0 1 0,-1-1 1,1 1-1,0-1 0,-1-1 0,0 1 0,0 0 0,0-1 0,0 0 0,-1 0 0,0 0 0,1-1 0,2-5 0,5-10 0,-2 0 0,0 0 0,-1-1 0,-1 0-1,6-35 1,9-110 4,-14-111 14,-9 212 4,1 64-22,0 0 0,0 0 0,0 0 0,-1 0 0,1 0 0,0 1 0,-1-1 1,1 0-1,-1 0 0,1 0 0,-1 1 0,1-1 0,-1 0 0,0 1 0,1-1 0,-1 0 0,0 1 1,0-1-1,1 1 0,-1-1 0,0 1 0,0 0 0,0-1 0,1 1 0,-1 0 0,0-1 1,0 1-1,0 0 0,0 0 0,0 0 0,0 0 0,0 0 0,0 0 0,1 0 0,-1 0 1,0 0-1,0 0 0,0 1 0,0-1 0,0 0 0,0 1 0,1-1 0,-1 0 0,0 1 1,0-1-1,0 1 0,1-1 0,-1 1 0,-1 0 0,-1 9 0,-1 0 0,2-1 0,-1 1 0,1 0 0,0 1 0,1-1 0,1 0 0,-1 0 0,3 16 0,-2 5 0,-6 368 0,5-391 0,2-1 0,-1 0 0,1 0 1,0 0-1,1 0 0,-1 0 0,1 0 0,1 0 0,-1 0 1,1-1-1,1 1 0,-1-1 0,1 0 0,5 7 0,-4-8-1,-1 0-1,1-1 0,0 0 0,0 0 1,0-1-1,0 1 0,1-1 1,-1 0-1,1-1 0,0 1 1,0-1-1,0 0 0,0-1 0,0 0 1,0 1-1,10-1 0,-11-1 1,7 2 1,1-1-1,0-1 0,-1 0 0,1-1 0,13-2 1,-22 2 0,0 0 0,-1-1 0,1 1 0,0-1 0,-1 0 0,1 0 0,-1 0 0,1 0 0,-1-1 0,0 1 0,0-1 0,0 0 0,0 1 0,-1-2 0,1 1 0,-1 0 0,0 0 0,0-1 0,0 1 0,2-5 0,2-9 0,0 1 0,-1-1 0,-1 0 0,0 0 0,1-29 0,-2-91 0,-3 100 0,0-149 5,0 185-4,0 1 0,0-1 0,0 0 0,0 1 0,0-1-1,0 1 1,0-1 0,0 1 0,-1 0 0,1-1 0,0 1-1,0-1 1,-1 1 0,1-1 0,0 1 0,0-1 0,-1 1-1,1 0 1,0-1 0,-1 1 0,1 0 0,-1-1 0,1 1-1,0 0 1,-1-1 0,1 1 0,-1 0 0,1 0 0,-1 0-1,1 0 1,-1-1 0,1 1 0,-1 0 0,0 0 0,-15 1-6,14-1 7,1 3-2,0-1 0,1 1 0,-1-1 0,0 1 0,1 0 0,0-1 0,-1 1 0,1 0 0,0 0 0,0-1 0,1 5 0,-1-4 0,-1 137 0,3 152 0,-2-289 0,1 1 0,-1-1 0,1 0 0,0 1 0,0-1 0,0 0 0,0 0 0,0 1 0,1-1 0,0 0 0,-1 0 0,1-1 0,0 1 0,1 0 0,-1-1 0,0 1 0,1-1 0,-1 1 0,1-1 0,0 0 0,0 0 0,0-1 0,0 1 0,0 0 0,0-1 0,0 0 0,0 0 0,7 2 0,7 0 0,1 0 0,-1-1 0,1-1 0,24-1 0,-27 0 0,-14-2 0,1 0 0,-1 0 0,0-1 0,0 1 0,0-1 0,0 1 0,0 0 0,-1-1 0,1 1 0,-1-1 0,0 1 0,0-1 0,0-4 0,1-1 0,8-51 0,3 0 0,3 0 0,2 1 0,40-92 0,-37 115 0,-20 34 0,0 1 0,0 0 0,1 0 0,-1 0 0,0 0 0,0-1 0,0 1 0,1 0 0,-1 0 0,0 0 0,0 0 0,1 0 0,-1 0 0,0-1 0,0 1 0,1 0 0,-1 0 0,0 0 0,0 0 0,1 0 0,-1 0 0,0 0 0,0 0 0,1 0 0,-1 0 0,0 0 0,0 1 0,1-1 0,-1 0 0,0 0 0,0 0 0,1 0 0,-1 0 0,0 0 0,0 0 0,0 1 0,1-1 0,-1 0 0,0 0 0,0 0 0,0 1 0,1-1 0,-1 0 0,0 0 0,0 0 0,0 1 0,0-1 0,0 0 0,0 0 0,0 1 0,0-1 0,1 0 0,-1 1 0,0-1 0,91 203 0,-84-191 0,-1 1 0,-1 0 0,0-1 0,0 1 0,-1 1 0,-1-1 0,0 1 0,-1-1 0,0 1 0,-1 0 0,-1 0 0,0 0 0,-3 14 0,2-23 0,-1 0 0,0 0 0,-1-1 0,1 1 0,-1 0 0,0-1 0,0 0 0,0 1 0,-1-1 0,1-1 0,-1 1 0,0 0 0,0-1 0,0 0 0,-1 0 0,1 0 0,-1 0 0,1-1 0,-1 0 0,-7 2 0,-1 1 0,0 0 0,0-2 0,-1 1 0,0-2 0,0 0 0,-21 0 0,34-2 0,0 0 0,0 1 0,1-1 0,-1 0 0,0-1 0,0 1 0,0 0 0,1 0 0,-1 0 0,0 0 0,0-1 0,1 1 0,-1 0 0,0-1 0,1 1 1,-1 0-1,0-1 0,1 1 0,-1-1 0,0 1 0,1-1 0,-1 0 0,1 1 0,-1-1 0,1 1 0,-1-1 0,1 0 0,-1-1 0,0-22-6,1 12-10,0-8-91</inkml:trace>
</inkml:ink>
</file>

<file path=ppt/ink/ink17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55"/>
    </inkml:context>
    <inkml:brush xml:id="br0">
      <inkml:brushProperty name="width" value="0.05" units="cm"/>
      <inkml:brushProperty name="height" value="0.05" units="cm"/>
      <inkml:brushProperty name="color" value="#E71224"/>
    </inkml:brush>
  </inkml:definitions>
  <inkml:trace contextRef="#ctx0" brushRef="#br0">413 35 32255,'0'-2'10,"0"1"0,0 0 0,0-1 0,0 1 0,0 0 0,0 0 0,0-1 0,0 1 0,0 0 0,-1-1 1,1 1-1,0 0 0,-1 0 0,1-1 0,-1 1 0,0 0 0,1 0 0,-1 0 0,0 0 0,0 0 0,1 0 0,-1 0 0,0 0 0,-2-1 1,0 1 11,-1 0 1,1 1 0,-1-1 0,1 1 0,0 0 0,-1 0 0,1 0 0,-7 1 0,1 0-17,2 0-6,0 1 1,0 0-1,0 0 0,0 1 0,0 0 1,0 0-1,0 0 0,1 1 0,0 0 1,0 0-1,0 1 0,0 0 1,1 0-1,-1 0 0,1 1 0,-4 6 1,-11 14 2,2 0-1,-21 41 1,12-16 1,2 1-1,3 1 1,2 0-1,2 2 1,3 1-1,2 0 1,3 0-1,2 1 1,-1 91-1,9-137-3,0 0 0,1 1 0,1-1 0,-1 0 0,2 0 0,0 0 0,0 0 0,1 0 0,0 0 0,1-1 0,0 0 0,0 0 0,1 0 0,1-1 0,0 0 0,0 0 0,0 0 0,1-1 0,1 0 0,-1-1 0,1 0 0,18 11 0,-18-14-23,-1 1 1,1-1-1,0-1 1,0 0-1,1 0 1,-1-1-1,1 0 0,-1 0 1,1-1-1,-1-1 1,1 1-1,18-3 1,7-6-902</inkml:trace>
</inkml:ink>
</file>

<file path=ppt/ink/ink17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57"/>
    </inkml:context>
    <inkml:brush xml:id="br0">
      <inkml:brushProperty name="width" value="0.05" units="cm"/>
      <inkml:brushProperty name="height" value="0.05" units="cm"/>
      <inkml:brushProperty name="color" value="#E71224"/>
    </inkml:brush>
  </inkml:definitions>
  <inkml:trace contextRef="#ctx0" brushRef="#br0">1 704 31438,'0'65'382,"1"-65"-375,-1 1 0,1 0-1,0-1 1,-1 1 0,1 0 0,0-1 0,0 1 0,-1-1-1,1 0 1,0 1 0,0-1 0,0 1 0,0-1 0,0 0 0,0 0-1,0 0 1,0 1 0,-1-1 0,1 0 0,0 0 0,0 0-1,0 0 1,0-1 0,1 1 0,28-3 262,-27 1-253,1 0 0,-1 1 0,0-1 0,-1 0 0,1-1 0,0 1 0,-1 0 0,1-1 0,-1 1 1,0-1-1,1 0 0,1-4 0,21-41 66,-21 39-63,16-40 8,-2-1 0,-2 0-1,-2-1 1,11-82 0,-13 27-11,-3-136-1,-9 242-15,-1 0 0,0 0 0,0 0 0,0 1 0,0-1 0,1 0 0,-1 1 0,0-1 0,0 1 0,1-1 0,-1 1 0,0-1 0,0 1 0,1 0 0,-1-1 0,1 1 0,-1 0 0,1-1 0,-1 1 0,1 0 0,-1 0 0,1 0 0,-6 13 0,1 0 0,1 0 0,0 0 0,1 1 0,1-1 0,-1 20 0,2 99 0,2-78 0,-1 77 0,30 216 0,-30-348 0,0 0 0,0 0 1,0 0-1,0 0 0,0 0 0,1-1 1,-1 1-1,0 0 0,0 0 0,0 0 1,0 0-1,0 0 0,0 0 0,1 0 1,-1 0-1,0 0 0,0 0 0,0 0 1,0 0-1,0 0 0,1 0 0,-1 0 1,0 0-1,0 0 0,0 0 0,0 0 1,0 0-1,1 0 0,-1 0 0,0 1 1,0-1-1,0 0 0,0 0 0,0 0 1,0 0-1,0 0 0,1 0 0,-1 0 1,0 0-1,0 0 0,0 1 0,0-1 1,0 0-1,0 0 0,0 0 0,0 0 1,0 0-1,0 0 0,0 1 0,0-1 1,0 0-1,0 0 0,0 0 0,0 0 1,0 0-1,0 1 0,0-1 0,0 0 1,0 0-1,0 0 0,0 0 0,0 0 0,0 1 1,0-1-1,0 0 0,0 0 0,4-8 11,11-87-6,-13 69-10,2-1 1,1 1 0,1 0-1,1 0 1,20-46-1,-25 68 5,0 0 0,0 0 0,0 1-1,0-1 1,1 1 0,-1 0 0,1 0 0,0 0-1,0 0 1,0 0 0,1 0 0,-1 1-1,1 0 1,-1 0 0,1 0 0,0 0 0,0 0-1,-1 1 1,1-1 0,0 1 0,1 0-1,-1 0 1,8 0 0,-11 1 0,0 1 0,0-1 0,0 1 0,0-1 0,-1 1 0,1-1 0,0 1 0,0-1 0,0 1 0,0 0 0,-1-1 0,1 1 0,0 0 0,0 0 0,-1 0 0,1-1 0,-1 1 0,1 0 0,-1 0 0,1 0 0,-1 0 0,0 0 0,1 0 0,-1 0 0,0 0 0,0 0 0,0 2 0,5 36 0,-4-32 0,1 61 0,-2-46 0,0 0 0,2-1 0,0 1 0,1-1 0,1 1 0,12 33 0,-14-52 0,-1 0 0,1 0 0,0 0 0,0 0 0,1 0 0,-1-1 0,1 1 0,-1-1 0,1 1 0,0-1 0,0 0 0,-1 0 0,2-1 0,-1 1 0,0-1 0,0 1 0,0-1 0,1 0 0,-1 0 0,1 0 0,-1-1 0,5 1 0,-3 0 0,0-1 0,0 0 0,0 0 0,1-1 0,-2 1 0,1-1 0,0 0 0,0-1 0,0 1 0,0-1 0,-1 0 0,1 0 0,-1 0 0,1-1 0,5-4 0,0-1 0,0-2 0,-1 1 0,-1-1 0,1-1 0,-1 1 0,-1-1 0,0-1 0,-1 1 0,0-1 0,-1-1 0,0 1 0,4-20 0,-4 11 0,-1-1 0,-1 1 0,-1-1 0,-1 0 0,-1 0 0,-5-40 0,5 59 0,0 1 0,-1 0 0,1-1 0,-1 1 0,0 0 0,1-1 0,-1 1 0,0 0 0,-1 0 0,1 0 0,0 0 0,-1 0 0,1 0 0,-1 0 0,1 0 0,-1 0 0,0 1 0,0-1 0,0 1 0,0-1 0,0 1 0,-4-2 0,2 1 0,-1 1 0,1 0 0,-1 0 0,0 0 0,1 1 0,-1-1 0,0 1 0,1 0 0,-1 0 0,-8 2 0,11-1 0,1-1 0,-1 1 0,1 0 0,0-1 0,-1 1 0,1 0 0,0 0 0,-1 0 0,1 0 0,0 0 0,0 0 0,0 0 0,0 0 0,0 1 0,0-1 0,1 0 0,-1 1 0,0-1 0,0 0 0,1 1 0,-1-1 0,1 1 0,0-1 0,-1 1 0,1-1 0,0 4 0,-2 47 0,2-41 0,0 13 0,3 82 0,-1-94 0,0 0 0,1 0 0,0 0 0,0-1 0,1 1 0,10 18 0,-5-13 0,0 0 0,2-1 0,14 18 0,-21-29 0,-1-1 0,1-1 0,0 1 0,0-1 0,0 1 0,1-1 0,-1 0 0,1-1 0,-1 1 0,1-1 0,0 0 0,0 0 0,0 0 0,0-1 0,0 0 0,10 1 0,-6-1 0,0-1 0,0 0 0,0 0 0,-1-1 0,1 0 0,0-1 0,12-4 0,-16 4 0,1-1 0,-1 0 0,0 0 0,0 0 0,0-1 0,0 0 0,-1 0 0,0 0 0,1 0 0,-1-1 0,-1 1 0,5-7 0,2-6 0,0-1 0,0 0 0,-2-1 0,0 0 0,-1 0 0,-2-1 0,1 1 0,-2-1 0,2-25 0,-1-25 0,-4-94 0,-3 76 0,3 59 0,-2-1 0,-1 0 0,-1 1 0,-11-43 0,14 71 0,0 0 0,0 1 0,-1-1 0,1 0 0,0 0 0,0 1 0,-1-1 0,1 0 0,0 1 0,-1-1 0,1 1 0,-1-1 0,1 0 0,-1 1 0,1-1 0,-1 1 0,1-1 0,-1 1 0,0 0 0,1-1 0,-1 1 0,0 0 0,1-1 0,-1 1 0,0 0 0,1-1 0,-1 1 0,0 0 0,0 0 0,1 0 0,-1 0 0,0 0 0,0 0 0,1 0 0,-1 0 0,0 0 0,1 0 0,-1 0 0,0 1 0,0-1 0,1 0 0,-1 0 0,0 1 0,1-1 0,-1 1 0,0-1 0,1 0 0,-1 1 0,1-1 0,-1 1 0,1-1 0,-1 1 0,1 0 0,-1-1 0,1 1 0,-1-1 0,0 2 0,-3 9 0,0 0 0,1 0 0,0 0 0,1 0 0,0 1 0,0 17 0,1 80 0,2-58 0,-1-15 0,1 1 0,2-1 0,1 1 0,2-1 0,2-1 0,13 42 0,-16-63 0,25 63 0,-26-69 0,-1-1 0,1 0 0,1 0 0,-1-1 0,1 1 0,0-1 0,11 11 0,-13-16 0,0 1 0,0 0 0,0 0 0,1-1 0,-1 0 0,0 1 0,1-1 0,-1-1 0,0 1 0,1 0 0,0-1 0,-1 0 0,1 0 0,-1 0 0,1 0 0,-1 0 0,1-1 0,-1 1 0,1-1 0,-1 0 0,0 0 0,1-1 0,-1 1 0,0-1 0,0 1 0,0-1 0,0 0 0,0 0 0,0 0 0,0-1 0,-1 1 0,1-1 0,-1 1 0,3-4 0,2-8 0,1 0 0,-2-1 0,0 0 0,0 0 0,-1 0 0,-1-1 0,-1 1 0,2-24 0,-1-17 0,-4-61 0,0 56 0,0 53 5,-3 91-7,3 68-4,2-133 11,0 0-1,1-1 0,1 1 0,0-1 0,1 0 1,10 22-1,-13-37-5,-1 1-1,0 0 1,1-1 0,0 1 0,0-1 0,0 0 0,0 1 0,0-1 0,0 0 0,0 0 0,1-1 0,-1 1-1,1 0 1,-1-1 0,1 0 0,0 1 0,-1-1 0,1 0 0,0 0 0,4 0 0,1 0 1,-1 0 0,1 0 0,-1-1 1,1-1-1,-1 1 0,15-4 0,-18 3 2,0 0 0,0 0 0,0-1-1,0 0 1,0 1 0,0-2 0,0 1 0,0 0-1,-1-1 1,1 1 0,-1-1 0,0 0-1,4-5 1,-1 1-1,-1 0-1,-1 0 1,1 0-1,-1-1 1,0 0 0,3-11-1,0-1 0,-2-1-1,0 0 1,-1 0-1,1-35 1,-5-139 0,0 194 0,0 0 0,0-1 0,-1 1 0,1 0 1,-1 0-1,1 0 0,-1 0 0,1 0 0,-1 0 0,0 0 0,0 0 0,1 0 1,-1 0-1,0 1 0,0-1 0,0 0 0,0 0 0,0 1 0,-2-2 0,3 2 0,0 0-1,-1-1 1,1 1-1,-1 0 0,1 0 1,-1 0-1,1 0 1,-1 0-1,1-1 0,-1 1 1,1 0-1,-1 0 1,1 0-1,-1 0 0,1 0 1,0 0-1,-1 1 1,1-1-1,-1 0 0,1 0 1,-1 0-1,1 0 1,-1 1-1,1-1 1,-1 0-1,1 0 0,0 1 1,-1-1-1,1 0 1,0 1-1,-1-1 0,1 0 1,0 1-1,-1-1 1,1 0-1,0 1 0,0-1 1,-1 1-1,1-1 1,0 1-1,0-1 0,0 1 1,0-1-1,-1 0 1,1 1-1,0-1 1,0 1-1,0 0 0,-3 29 0,1-1-1,3 36 0,0-16 2,-1-34 2,1 0 0,1 0 0,0 0 1,1 0-1,1 0 0,7 19 0,-10-29-2,1-1-1,0 1 0,0 0 1,0-1-1,1 0 0,0 1 1,-1-1-1,2 0 0,-1-1 1,0 1-1,1 0 1,-1-1-1,1 0 0,0 0 1,0 0-1,0 0 0,1-1 1,-1 1-1,1-1 1,-1 0-1,1-1 0,0 1 1,7 1-1,-3-2 3,0 0 0,0-1 0,0 0 0,0 0 0,15-4 0,-21 4-1,0-1-1,0 0 1,0 0 0,0-1 0,0 1-1,0-1 1,0 1 0,0-1 0,-1 0-1,1 0 1,-1 0 0,1 0 0,-1-1-1,0 1 1,0-1 0,0 1-1,0-1 1,0 0 0,1-3 0,3-9-5,-1 1 0,0-1 1,-1 0-1,-1 0 0,0-1 0,0-25 1,-3-97 30,-2 107-23,2 24-4,0 1 0,-1 0 0,0-1 0,0 1 0,-1 0 0,-3-9 0,5 13 0,-1 0 0,0 1 0,0-1 0,0 1 0,1-1 0,-2 1 0,1-1 0,0 1 0,0 0 0,0-1 0,-1 1 0,1 0 0,-1 0 0,1 0 0,-1 0 0,1 0 0,-1 0 0,1 1 0,-1-1 0,0 0 0,1 1 0,-1-1 0,0 1 0,0 0 0,0 0 0,-2-1 0,4 2 0,-1-1 0,0 0 0,0 1 0,1-1 0,-1 0 0,0 1 0,1-1 0,-1 1 0,1-1 0,-1 1 0,0-1 0,1 1 0,-1-1 0,1 1 0,0 0 0,-1-1 0,1 1 0,-1 0 0,1-1 0,0 1 0,0 0 0,-1-1 0,1 1 0,0 0 0,0 0 0,0-1 0,0 1 0,0 0 0,0 0 0,0 1 0,-1 32-2,2-24-1,-1-7 2,0 39 1,7 61 0,-5-90 0,0 0 1,1 0-1,1 0 0,0-1 0,1 1 0,0-1 0,1 0 0,14 22 0,-17-31-2,-1 0 0,1-1 0,0 1 0,0-1 0,0 1 0,0-1 0,0 0 0,0 0 0,1 0 0,-1 0 0,1-1 0,-1 1 0,1-1 0,4 1 0,-6-2 3,1 1 0,-1-1 0,0 1 0,0-1 0,1 0 0,-1 0 0,0 0 1,0-1-1,1 1 0,-1 0 0,0-1 0,0 1 0,0-1 0,0 0 0,0 0 0,0 0 1,0 0-1,0 0 0,0 0 0,0-1 0,0 1 0,0 0 0,-1-1 0,1 0 0,-1 1 1,2-3-1,2-5-4,0-1 1,0 1 0,-1-1-1,0 0 1,-1 0 0,0 0-1,-1 0 1,1-14 0,5-92-5,-7 65 13,0 26 5,-1 16-10,-1 0 0,2-1 0,0 1 0,0 0 0,0 0-1,1-1 1,0 1 0,1 0 0,0 1 0,1-1 0,5-11 0,-7 18-3,0 1 1,-1 0 0,1-1 0,0 1-1,0 0 1,0 0 0,-1 0 0,1 0-1,0 0 1,1 0 0,-1 0 0,0 1-1,0-1 1,0 1 0,0 0 0,0-1-1,1 1 1,-1 0 0,0 0-1,0 1 1,0-1 0,5 1 0,-3 0 1,-1 0 0,1 0 0,0 0 0,-1 0 1,1 1-1,-1-1 0,1 1 0,-1 0 0,1 0 0,-1 0 1,0 0-1,5 6 0,0 3 0,0 1 0,0 0 0,-2 1 0,1-1 0,-1 1 0,5 18 0,19 84 5,-22-60 9,2 102-1,-9-172-13,17-192 0,-15 186 0,2-1 0,0 1 0,1 0 0,1 0 0,1 1 0,1 0 0,16-26 0,-22 41 0,1 1 0,0-1 0,0 1 0,0 0 0,6-6 0,-9 9 0,0 1 0,0-1 0,0 0 0,0 0 0,0 1 0,0-1 0,0 1 0,0-1 0,0 1 0,0-1 0,0 1 0,0 0 0,0-1 0,0 1 0,0 0 0,0 0 0,1 0 0,-1 0 0,0 0 0,0 0 0,0 0 0,0 0 0,1 0 0,-1 0 0,0 1 0,0-1 0,0 1 0,0-1 0,0 1 0,0-1 0,0 1 0,0-1 0,1 2 0,1 1 0,-1 1 0,0-1 0,0 0 0,0 1 0,0 0 0,0-1 0,-1 1 0,0 0 0,0 0 0,0 0 0,1 6 0,3 51 0,-5-41 0,4 188 0,-4-182 0,3-69 0,2 1 0,2 0 0,2 0 0,1 1 0,26-63 0,-32 92 0,2-6 0,1 0 0,15-27 0,-21 42 0,1 0 0,0 0 0,-1 0 0,1 1 0,0-1 0,0 0 0,1 1 0,-1 0 0,1-1 0,-1 1 0,1 0 0,0 0 0,-1 1 0,1-1 0,0 0 0,0 1 0,0 0 0,0 0 0,1 0 0,-1 0 0,6-1 0,-8 2 0,1 1 0,0-1 0,-1 0 0,1 1 0,-1-1 0,1 1 0,-1 0 0,0-1 0,1 1 0,-1 0 0,0 0 0,1 0 0,-1 0 0,0 0 0,0 0 0,0 0 0,0 1 0,0-1 0,0 0 0,0 1 0,0-1 0,-1 0 0,1 1 0,0-1 0,-1 1 0,1-1 0,-1 1 0,1 1 0,8 52 0,-9-45 0,3 175 0,0 4 0,0-172 0,1 1 0,0-1 0,7 18 0,1 1 0,-12-32 5,1-2 5,-1-5-460,0-24-796</inkml:trace>
</inkml:ink>
</file>

<file path=ppt/ink/ink17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58"/>
    </inkml:context>
    <inkml:brush xml:id="br0">
      <inkml:brushProperty name="width" value="0.05" units="cm"/>
      <inkml:brushProperty name="height" value="0.05" units="cm"/>
      <inkml:brushProperty name="color" value="#E71224"/>
    </inkml:brush>
  </inkml:definitions>
  <inkml:trace contextRef="#ctx0" brushRef="#br0">133 4 32207,'-9'-1'28,"-1"0"27,1 0 0,0 1 0,-1 0 0,-14 2 0,22-2-49,-1 1-1,0 0 0,1 0 1,0 0-1,-1 0 0,1 0 1,-1 0-1,1 0 0,0 1 1,0-1-1,0 1 1,0 0-1,0 0 0,0-1 1,0 1-1,1 0 0,-1 1 1,1-1-1,-1 0 1,-1 4-1,-1 6-3,1 0 0,0 0 0,1 0 0,0 0 0,1 0 0,0 0 0,1 1 1,3 23-1,-3-31-1,1 0 0,0 0 0,0 0 0,0 0 0,1-1 0,0 1 1,0-1-1,0 1 0,0-1 0,1 1 0,-1-1 0,1 0 0,0 0 1,1 0-1,-1-1 0,1 1 0,-1-1 0,1 0 0,0 0 0,0 0 0,1 0 1,-1-1-1,1 0 0,4 2 0,5 1 5,-1 0 0,1-1 0,0-1 0,0 0 1,0-1-1,1-1 0,17 0 0,-29-1-5,0-1 1,0 1-1,1-1 0,-1 0 1,0 0-1,0 0 0,0 0 1,0 0-1,0-1 0,0 0 0,0 1 1,0-1-1,-1 0 0,1 0 1,0 0-1,-1-1 0,0 1 1,0-1-1,0 1 0,0-1 1,0 0-1,0 0 0,-1 0 1,1 0-1,-1 0 0,0 0 1,0 0-1,0 0 0,0 0 1,0-6-1,1 2-1,-1-1 1,0 1-1,0-1 1,-1 1-1,0-1 1,-1 1-1,0 0 1,0-1-1,0 1 1,-1 0-1,0-1 1,0 1 0,-6-10-1,4 11 0,0 1 0,-1-1 1,0 1-1,0 0 0,-1 1 0,0-1 1,1 1-1,-1 0 0,-1 0 0,1 1 1,-1 0-1,-7-3 0,10 4 0,-1 1-1,0-1 0,1 1 1,-1 0-1,1 1 1,-1-1-1,0 1 0,0 0 1,-6 1-1,9-1 0,0 0-1,-1 1 0,1 0 0,0 0 0,-1-1 0,1 1 1,0 0-1,0 1 0,-1-1 0,1 0 0,0 1 0,0-1 1,1 1-1,-1 0 0,0-1 0,1 1 0,-1 0 0,-2 3 1,2 0-16,-1 1 0,1-1 0,0 0 1,0 1-1,0-1 0,0 8 0,-4 41-340</inkml:trace>
</inkml:ink>
</file>

<file path=ppt/ink/ink17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58"/>
    </inkml:context>
    <inkml:brush xml:id="br0">
      <inkml:brushProperty name="width" value="0.05" units="cm"/>
      <inkml:brushProperty name="height" value="0.05" units="cm"/>
      <inkml:brushProperty name="color" value="#E71224"/>
    </inkml:brush>
  </inkml:definitions>
  <inkml:trace contextRef="#ctx0" brushRef="#br0">0 0 32447,'17'9'208,"9"3"-144,7 8-48,-4-2 16,-6 11-32,-7 10 0,-9-7 0,-7 6 0,0 4 0,-23-4 0,-16-3-32,-7-8-48,3-18-528</inkml:trace>
</inkml:ink>
</file>

<file path=ppt/ink/ink17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0"/>
    </inkml:context>
    <inkml:brush xml:id="br0">
      <inkml:brushProperty name="width" value="0.05" units="cm"/>
      <inkml:brushProperty name="height" value="0.05" units="cm"/>
      <inkml:brushProperty name="color" value="#E71224"/>
    </inkml:brush>
  </inkml:definitions>
  <inkml:trace contextRef="#ctx0" brushRef="#br0">1 152 30926,'-1'-4'175,"1"1"-1,0-1 1,0 1-1,1-1 1,-1 1-1,1-1 0,0 1 1,0-1-1,2-4 1,-2 6-174,0 1-1,1-1 1,-1 1 0,1-1 0,-1 1-1,1 0 1,0 0 0,-1 0 0,1 0-1,0 0 1,0 0 0,0 0 0,0 1-1,0-1 1,0 0 0,0 1 0,2-1-1,9-1 8,1 0 0,-1 0 0,0 2 0,0-1 0,25 4 0,-36-3-8,1 1 1,-1 0-1,1 0 0,-1 0 0,1 0 0,-1 1 0,1-1 0,-1 1 0,0-1 1,0 1-1,0 0 0,0 0 0,0 0 0,0 0 0,0 0 0,-1 0 0,1 0 1,-1 1-1,0-1 0,0 1 0,1-1 0,0 5 0,1 3 0,1 2 0,-2-1 0,1 0 0,0 13 0,0 26 0,-5 82 0,0-120 0,0 0 0,0-1 0,-1 1 0,0-1 0,-1 1 0,-1-1 0,0 0 0,0-1 0,-1 1 0,-13 18 0,12-20-4,3-4 27,10-23-10,9-15-13,1 0 0,30-47 0,14-26 0,43-128 0,-98 219 0,-5 15 0,0 0 0,0 0 0,0 0 0,0 0 0,0 0 0,0-1 0,0 1 0,1 0 0,-1 0 0,0 0 0,0 0 0,0 0 0,0-1 0,0 1 0,0 0 0,0 0 0,0 0 0,0 0 0,0-1 0,0 1 0,0 0 0,0 0 0,0 0 0,0 0 0,0-1 0,0 1 0,0 0 0,0 0 0,-1 0 0,1 0 0,0 0 0,0-1 0,0 1 0,0 0 0,0 0 0,0 0 0,0 0 0,0 0 0,-1 0 0,1-1 0,0 1 0,0 0 0,0 0 0,0 0 0,0 0 0,-1 0 0,1 0 0,0 0 0,0 0 0,0 0 0,0 0 0,-1 0 0,1 0 0,0 0 0,0 0 0,0 0 0,0 0 0,0 0 0,-1 0 0,1 0 0,0 0 0,0 0 0,0 0 0,-8 6 0,-2 5 0,2 0 0,0 1 0,0 0 0,1 0 0,0 1 0,1-1 0,1 2 0,0-1 0,-6 26 0,5-7 0,1 0 0,1 1 0,1 42 0,3-68 0,0-1 0,1 0 0,-1 0 0,1 0 0,0 0 0,1 0 0,-1 0 0,1 0 0,0-1 0,1 1 0,0-1 0,-1 1 0,2-1 0,-1 0 0,1 0 0,-1 0 0,8 7 0,-4-7 0,0 0 0,0 0 0,0-1 0,0 0 0,1 0 0,-1-1 0,1 0 0,0 0 0,0-1 0,1 0 0,-1 0 0,11 0 0,9 1 0,1-1 0,-1-1 0,1-1 0,46-7 0,-69 5 0,0 1-1,0-1 1,0-1-1,0 1 1,0-1-1,0 0 1,-1 0-1,1 0 1,-1-1 0,0 0-1,0 0 1,0-1-1,-1 1 1,0-1-1,1 0 1,-2 0-1,1 0 1,-1-1 0,1 1-1,-1-1 1,-1 0-1,1 0 1,-1 0-1,2-8 1,1-12-4,0 0-1,-2 0 1,-1 0-1,-1-39 1,-1 53 5,0-1-1,-1-1 0,0 1-1,-1-1 1,0 1 0,-5-15 0,7 25 1,-1 0 0,0 0 0,0 1 0,0-1 0,-1 0 1,1 0-1,-1 1 0,1-1 0,-1 0 0,0 1 0,0 0 0,0-1 1,0 1-1,0 0 0,-1 0 0,1 0 0,-1 1 0,1-1 0,-1 0 1,0 1-1,1 0 0,-1 0 0,0-1 0,0 2 0,0-1 1,0 0-1,0 1 0,-5-1 0,6 1-1,-1 1 0,1-1 0,0 1 0,-1 0 0,1 0 0,0 0 0,-1 0 0,1 0 0,0 0 0,0 1 0,0-1 0,0 1 0,0-1 0,0 1 0,0 0 0,1 0 0,-1 0 0,1 0 0,-1 0 0,1 0 0,0 0 0,0 0 0,0 1 0,0-1 0,0 0 0,0 1 0,1-1 0,-1 4 0,-3 9 0,1 0 0,1 0 0,-1 20 0,1 0 0,1 0 0,2 1 0,6 42 0,-4-66 0,-1 1 0,1-1 0,1 0 0,0-1 0,1 1 0,0-1 0,1 0 0,0 0 0,1 0 0,0-1 0,0 0 0,16 16 0,-18-23 0,-1 0 0,0 0 0,1 0 0,-1 0 0,1-1 0,0 0 0,0 0 0,0 0 0,0-1 0,0 1 0,0-1 0,0 0 0,1-1 0,-1 1 0,0-1 0,1 0 0,8-1 0,-10 1 0,-1-1 0,0 1 0,0-1 0,0 0 0,0 1 0,-1-1 0,1 0 0,0-1 0,-1 1 0,1 0 0,-1-1 0,1 1 0,-1-1 0,0 0 0,1 0 0,-1 0 0,0 0 0,0 0 0,-1-1 0,1 1 0,0 0 0,-1-1 0,1 0 0,-1 1 0,0-1 0,1-4 0,4-8 0,-1 0 0,-1 0 0,4-25 0,4-83 0,-11 88 0,3 0 0,0 0 0,15-50 0,-19 82 0,1 1 0,0-1 0,-1 1 0,1-1 0,1 1 0,-1 0 0,0-1 0,0 1 0,1 0 0,-1 0 0,1 0 0,0 0 0,0 0 0,0 0 0,0 1 0,0-1 0,0 1 0,0-1 0,0 1 0,1 0 0,-1 0 0,0 0 0,1 0 0,4-1 0,-4 2 0,-1 0 0,0 0 0,1 0 0,-1 1 0,0-1 0,1 1 0,-1 0 0,0-1 0,0 1 0,1 0 0,-1 0 0,0 1 0,0-1 0,0 0 0,-1 1 0,1-1 0,0 1 0,0 0 0,-1-1 0,1 1 0,-1 0 0,1 0 0,-1 0 0,0 0 0,2 4 0,5 13 0,0 0 0,-1 1 0,-1-1 0,-1 1 0,-1 1 0,3 32 0,-2 131 0,-6-131 0,3-64 0,-1 1 0,1-1 0,1 1 0,0 0 0,7-16 0,0-2 0,-6 15 0,48-135 0,-42 124 0,1 1 0,1 0 0,27-41 0,-18 45 0,-20 18 0,-1 1 0,0 0 0,1 0 0,-1-1 0,0 1 0,1 0 0,-1 0 0,1 0 0,-1 0 0,1 0 0,-1-1 0,0 1 0,1 0 0,-1 0 0,1 0 0,-1 0 0,1 0 0,-1 0 0,1 0 0,-1 1 0,0-1 0,1 0 0,-1 0 0,1 0 0,-1 0 0,0 0 0,1 1 0,-1-1 0,1 0 0,-1 0 0,0 1 0,1-1 0,-1 0 0,0 1 0,1-1 0,-1 0 0,0 1 0,0-1 0,1 0 0,-1 1 0,0-1 0,0 1 0,0-1 0,0 0 0,1 1 0,-1-1 0,0 1 0,0-1 0,0 1 0,0-1 0,0 0 0,0 1 0,0-1 0,0 1 0,0-1 0,0 1 0,0-1 0,-1 1 0,3 232 0,-3-119 0,1-110 0,-1-1 0,1 1 0,1 0 0,-1-1 0,1 1 0,-1-1 0,1 1 0,0-1 0,0 1 0,0-1 0,1 1 0,-1-1 0,1 0 0,0 0 0,0 0 0,0 0 0,0 0 0,1 0 0,-1-1 0,1 1 0,0-1 0,5 5 0,-2-4 0,1 0 0,0-1 0,0 1 0,0-1 0,0-1 0,0 1 0,0-1 0,1 0 0,-1-1 0,10 0 0,-13 0 0,1-1 0,-1 0 0,0 0 0,0 0 0,0 0 0,0-1 0,-1 1 0,1-1 0,0 0 0,0 0 0,-1 0 0,1-1 0,-1 1 0,0-1 0,0 0 0,0 0 0,0 0 0,-1 0 0,1 0 0,-1-1 0,1 1 0,-1-1 0,3-7 0,2-6 0,0 1 0,-2-1 0,0 1 0,4-26 0,-3-1 0,-2 0 0,-2-66 0,-2 74 0,-1 136 0,2 134 0,0-232 0,-1 0 0,0 1 0,1-1 0,-1 0 0,1 0 0,0 1 0,0-1 0,1 0 0,-1 0 0,0 0 0,1 0 0,0 0 0,0 0 0,0-1 0,0 1 0,4 3 0,-2-2 0,1-1 0,-1 0 0,1 0 0,-1-1 0,1 1 0,0-1 0,0 0 0,0 0 0,8 1 0,9 1 0,0-2 0,0 0 0,0-1 0,22-3 0,-29 2 0,-10 0 0,0 0 0,-1-1 0,1 0 0,0 1 0,-1-2 0,1 1 0,-1 0 0,0-1 0,1 0 0,-1 0 0,0 0 0,0-1 0,0 1 0,-1-1 0,6-5 0,-4 4 0,-1-1 0,0-1 0,0 1 0,0-1 0,-1 0 0,0 1 0,0-1 0,-1-1 0,4-11 0,-1-2 0,-2 1 0,-1-1 0,0 0 0,-1 0 0,-2-1 0,-3-27 0,2 34 0,0 0 0,-1 0 0,-1 0 0,0 1 0,-1 0 0,-1 0 0,0 0 0,-1 0 0,0 1 0,0 0 0,-2 1 0,1-1 0,-1 2 0,-1-1 0,0 1 0,-22-16 0,27 23 0,-1 0 0,1 1 0,-1-1 0,1 1 0,-1 0 0,0 1 0,1 0 0,-1-1 0,-8 1 0,12 1 0,0 0 0,-1-1 0,1 2 0,-1-1 0,1 0 0,0 0 0,-1 1 0,1-1 0,0 1 0,-1 0 0,1-1 0,0 1 0,0 0 0,0 0 0,0 1 0,0-1 0,0 0 0,0 1 0,0-1 0,0 1 0,0 0 0,1 0 0,-1-1 0,1 1 0,-3 4 0,0 9 0,0 0 0,0 1 0,1-1 0,1 1 0,1 0 0,0 0 0,2 23 0,-1-19 0,1-8 0,-1 0 0,1 0 0,1 0 0,0 0 0,1 0 0,0 0 0,1-1 0,0 1 0,1-1 0,0 0 0,12 18 0,-13-23 0,1 0 0,0 0 0,0 0 0,0-1 0,1 0 0,0 0 0,0 0 0,0-1 0,1 0 0,-1 0 0,1-1 0,0 1 0,0-1 0,0-1 0,1 1 0,-1-2 0,0 1 0,1-1 0,13 1 0,-8-1 0,31-1 0,-42 0 0,0-1 0,1 1 0,-1-1 0,0 1 0,0-1 0,1 0 0,-1 0 0,0 0 0,0 0 0,0 0 0,0 0 0,0-1 0,-1 1 0,1-1 0,0 1 0,1-3 0,2-3 0,-1-1 0,0 1 0,-1-1 0,0 0 0,0 1 0,-1-1 0,0-1 0,0 1 0,1-14 0,1-83 0,-4 88 0,-2-54 0,0 27 0,7-67 0,-5 110 0,0 0 0,0 1 0,0-1 0,0 0 0,0 0 0,0 1 0,0-1 0,0 0 0,1 0 0,-1 1 0,0-1 0,1 0 0,-1 1 0,0-1 0,1 0 0,-1 1 0,1-1 0,-1 0 0,1 1 0,-1-1 0,1 1 0,-1-1 0,1 1 0,0 0 0,-1-1 0,1 1 0,-1-1 0,1 1 0,0 0 0,0 0 0,-1-1 0,1 1 0,0 0 0,0 0 0,-1 0 0,1 0 0,0 0 0,0 0 0,-1 0 0,1 0 0,0 0 0,0 0 0,0 0 0,1 1 0,1 0 0,-1 0 0,0 0 0,0 0 0,0 1 0,0-1 0,0 0 0,0 1 0,0-1 0,-1 1 0,1 0 0,-1 0 0,1 0 0,1 2 0,8 15 0,-1 1 0,-1 1 0,13 42 0,12 73 0,-27-102 0,23 94 0,-29-128 0,-1 0 0,0 0 0,0-1 0,0 1 0,0 0 0,0 0 0,0 0 0,1 0 0,-1 0 0,0-1 0,0 1 0,0 0 0,0 0 0,1 0 0,-1 0 0,0 0 0,0 0 0,0 0 0,0 0 0,1 0 0,-1 0 0,0 0 0,0 0 0,0 0 0,1 0 0,-1 0 0,0 0 0,0 0 0,0 0 0,0 0 0,1 0 0,-1 0 0,0 0 0,0 0 0,0 0 0,0 0 0,1 0 0,-1 1 0,0-1 0,0 0 0,0 0 0,0 0 0,0 0 0,1 0 0,-1 0 0,0 1 0,0-1 0,0 0 0,0 0 0,0 0 0,0 0 0,0 1 0,0-1 0,0 0 0,0 0 0,6-18 0,-5 17 0,21-77 0,3 0 0,4 1 0,56-104 0,-85 180 0,0 0 0,1 0 0,-1 0 0,1 0 0,-1 0 0,1 0 0,0 0 0,-1 0 0,1 1 0,0-1 0,0 0 0,0 0 0,0 1 0,-1-1 0,1 0 0,0 1 0,0-1 0,0 1 0,0-1 0,2 0 0,-3 2 0,1-1 0,-1 0 0,1 0 0,0 1 0,-1-1 0,1 0 0,-1 1 0,1-1 0,-1 1 0,1-1 0,-1 1 0,1-1 0,-1 1 0,1-1 0,-1 1 0,0-1 0,1 1 0,-1-1 0,0 1 0,0 0 0,1-1 0,-1 1 0,0 1 0,9 52 0,-8-46 0,7 263 0,-9-181 0,-2-43-267,3-36-683</inkml:trace>
</inkml:ink>
</file>

<file path=ppt/ink/ink17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0"/>
    </inkml:context>
    <inkml:brush xml:id="br0">
      <inkml:brushProperty name="width" value="0.05" units="cm"/>
      <inkml:brushProperty name="height" value="0.05" units="cm"/>
      <inkml:brushProperty name="color" value="#E71224"/>
    </inkml:brush>
  </inkml:definitions>
  <inkml:trace contextRef="#ctx0" brushRef="#br0">0 0 32591,'4'6'144,"15"12"-112,-2 2-32,6 7 0,-4 5 0,-15-2 0,-4 2 0,0-2 0,0-1 0,-27-11-32,-12-9-640</inkml:trace>
</inkml:ink>
</file>

<file path=ppt/ink/ink17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1"/>
    </inkml:context>
    <inkml:brush xml:id="br0">
      <inkml:brushProperty name="width" value="0.05" units="cm"/>
      <inkml:brushProperty name="height" value="0.05" units="cm"/>
      <inkml:brushProperty name="color" value="#E71224"/>
    </inkml:brush>
  </inkml:definitions>
  <inkml:trace contextRef="#ctx0" brushRef="#br0">4 23 32143,'-1'0'4,"-1"-22"463,11 35-272,4 8-237,43 79 42,-4 1 0,42 117 0,-91-209 0,10 28 0,2-1 0,1-1 0,42 66 0,-51-94-6,-4-10-1,-2-10-19,-1 10 14,3-103-948,0 29-782</inkml:trace>
</inkml:ink>
</file>

<file path=ppt/ink/ink1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4"/>
    </inkml:context>
    <inkml:brush xml:id="br0">
      <inkml:brushProperty name="width" value="0.05" units="cm"/>
      <inkml:brushProperty name="height" value="0.05" units="cm"/>
      <inkml:brushProperty name="color" value="#FFFF00"/>
    </inkml:brush>
  </inkml:definitions>
  <inkml:trace contextRef="#ctx0" brushRef="#br0">0 59 31566,'1'-1'62,"0"1"0,0-1 0,0 1-1,0 0 1,0-1 0,0 1-1,1 0 1,-1-1 0,0 1 0,0 0-1,0 0 1,0 0 0,0 0-1,0 0 1,0 0 0,2 1-1,3-1 24,46-6-55,90-20 0,-79 13-23,-44 10-10,-15 3-45,0 0 0,-1-1-1,1 1 1,0-1-1,0 0 1,6-3 0,-24 14-988</inkml:trace>
</inkml:ink>
</file>

<file path=ppt/ink/ink17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2"/>
    </inkml:context>
    <inkml:brush xml:id="br0">
      <inkml:brushProperty name="width" value="0.05" units="cm"/>
      <inkml:brushProperty name="height" value="0.05" units="cm"/>
      <inkml:brushProperty name="color" value="#E71224"/>
    </inkml:brush>
  </inkml:definitions>
  <inkml:trace contextRef="#ctx0" brushRef="#br0">397 74 30158,'3'-73'2556,"-3"72"-2532,-1 10 5,-2 7-29,0 0 0,-1 0 0,-1-1 0,-1 0 0,0 0 0,-1 0 0,-10 15 0,-3 10 0,-177 294 0,117-207-43,51-83-186,7-14-587</inkml:trace>
</inkml:ink>
</file>

<file path=ppt/ink/ink17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3"/>
    </inkml:context>
    <inkml:brush xml:id="br0">
      <inkml:brushProperty name="width" value="0.05" units="cm"/>
      <inkml:brushProperty name="height" value="0.05" units="cm"/>
      <inkml:brushProperty name="color" value="#E71224"/>
    </inkml:brush>
  </inkml:definitions>
  <inkml:trace contextRef="#ctx0" brushRef="#br0">0 267 31294,'1'2'75,"0"-1"0,-1 0-1,1 0 1,-1 0 0,1 0-1,-1 1 1,0-1 0,0 0-1,1 1 1,-1-1 0,0 0 0,0 0-1,0 1 1,0-1 0,-1 0-1,1 2 1,0 1 45,0 0-119,0-1-1,0 0 0,1 0 0,-1 1 0,1-1 1,0 0-1,0 0 0,0 0 0,0 0 0,1 0 1,-1 0-1,1 0 0,0 0 0,0-1 1,0 1-1,0 0 0,0-1 0,0 0 0,1 0 1,-1 1-1,1-1 0,0-1 0,5 4 1,-4-3 0,0 0 1,1-1-1,-1 1 1,1-1-1,-1 0 1,1 0 0,0 0-1,-1-1 1,1 0-1,0 0 1,0 0-1,-1 0 1,1-1 0,0 0-1,-1 0 1,9-2-1,-9 1 0,0 0 0,-1-1 0,1 1-1,-1-1 1,1 1 0,-1-1 0,0 0 0,0-1-1,0 1 1,0 0 0,-1-1 0,1 1-1,-1-1 1,0 0 0,0 0 0,0 0 0,-1 0-1,1 0 1,-1 0 0,0 0 0,0-6-1,3-10 7,-2-1 1,0 0-1,-1-21 0,-1 22-4,1 11-2,-1 0-1,0 1 0,0-1 1,-4-16-1,4 23 0,-1 0 0,0 0 0,1 1 0,-1-1 0,0 0 0,0 1 0,0-1 0,0 0 0,0 1 0,0-1 0,0 1 0,-1 0 0,1-1 0,0 1 0,-1 0 0,1 0 0,-1 0 0,1 0 0,-1 0 0,0 0 0,0 0 0,1 1 0,-1-1 0,0 0 0,0 1 0,0 0 0,-3-1 0,0 0 0,0 1 0,-1-1 0,1 1 0,-1 0 0,1 1 0,0-1 0,-1 1 0,1 0 0,0 1 0,-9 2 0,11-2 0,-1 0 0,1 0 0,0 0 0,0 1 0,0-1 0,0 1 0,1 0 0,-1 0 0,1 0 0,0 0 0,-1 0 0,1 0 0,1 0 0,-1 1 0,-2 5 0,-3 15 0,1 0 0,1 0 0,1 0 0,1 1 0,1-1 0,1 1 0,2-1 0,5 42 0,-4-54 0,0 1 0,1-1 0,1 1 0,0-1 0,1 0 0,0 0 0,1-1 0,0 0 0,1 0 0,0 0 0,15 17 0,-15-20-2,1 0 0,-1-1 0,1 0-1,0-1 1,1 0 0,0 0 0,0-1 0,0 0 0,0 0 0,1-1 0,0-1-1,-1 1 1,2-2 0,19 4 0,-19-4 4,-1-2-1,1 1 1,-1-1 0,1-1 0,19-3-1,-26 3 0,-1-1 0,1 1 1,-1 0-1,1-1 0,-1 1 0,0-1 0,1 0 0,-1 0 0,0-1 0,-1 1 0,1 0 0,0-1 0,-1 0 0,1 0 1,-1 0-1,0 0 0,0 0 0,0 0 0,2-5 0,2-7-1,-1 0 0,0 0 0,-1-1 0,-1 0 0,3-29 0,-4-86 0,-2 63 0,0 40 0,0 7 0,4-36 0,-3 51 0,0 1 0,0 0 0,0 0 0,1 1 0,0-1 0,0 0 0,0 0 0,0 1 0,1-1 0,0 1 0,0 0 0,5-6 0,-7 9 0,1-1 0,-1 0 0,1 1 0,0 0 0,0-1 0,0 1 0,0 0 0,0 0 0,0 0 0,0 0 0,0 0 0,1 1 0,-1-1 0,0 1 0,0-1 0,1 1 0,-1 0 0,0 0 0,1 0 0,-1 0 0,0 0 0,0 0 0,1 1 0,-1-1 0,0 1 0,0-1 0,1 1 0,1 1 0,0 0 0,0 1 0,-1-1 0,1 1 0,-1 0 0,0-1 0,0 2 0,0-1 0,0 0 0,0 0 0,0 1 0,-1 0 0,0-1 0,0 1 0,2 5 0,1 6 0,0 0 0,-1 0 0,-1 0 0,-1 0 0,2 24 0,-5 83 0,-1-51 0,2-43 0,0 20 0,0-39 0,1-20 0,5-29 0,1 0 0,2 0 0,2 1 0,23-53 0,-16 44 0,-15 37 0,0 0 0,0 1 0,1 0 0,0 0 0,1 0 0,0 0 0,0 1 0,1 0 0,1 0 0,-1 0 0,10-8 0,-15 16 0,0 0 0,0 0 0,0 0 0,0 1 0,0-1 0,0 0 0,0 1 0,1-1 0,-1 0 0,0 1 0,1 0 0,-1-1 0,0 1 0,3 0 0,-3 0 0,-1 0 0,1 0 0,0 0 0,-1 0 0,1 1 0,-1-1 0,1 0 0,0 0 0,-1 1 0,1-1 0,-1 0 0,1 1 0,-1-1 0,1 1 0,-1-1 0,1 1 0,-1-1 0,0 1 0,1-1 0,-1 1 0,1 0 0,0 4 0,1-1 0,-1 0 0,0 1 0,0-1 0,0 1 0,0 6 0,-1-8 0,2 110 0,-3-71 0,9 77 0,-7-108 0,1 0 0,1 0 0,0 0 0,0 0 0,1-1 0,0 0 0,1 0 0,1 0 0,-1 0 0,1-1 0,13 16 0,-16-22 0,0-1 0,0 1 0,0 0 0,0-1 0,1 1 0,-1-1 0,1 0 0,0 0 0,-1-1 0,1 1 0,0-1 0,6 2 0,1-1 0,1-1 0,-1 0 0,13-1 0,-23 0 0,1 0-1,0-1 0,1 1 0,-1-1 0,1 1 0,-1-1 0,1 0 0,-1 0 0,0 0 0,0 0 0,0 0 0,1-1 0,-1 1 0,0-1 0,0 1 0,-1-1 0,1 0 0,0 0 0,-1 0 0,1 0 0,-1 0 0,1 0 0,-1 0 0,0 0 0,0 0 0,0-1 0,1-2 0,3-9-1,-1 0 1,0-1-1,2-18 1,-4 20 2,20-133-1,15-72 0,-54 265 0,7-23 0,1 0 0,-5 26 0,9-17 0,2 0 0,2 50 0,2-53 0,-1-23 0,0 0 0,0 1 0,1-1 0,1 0 0,-1 1 0,1-1 0,0 0 0,1 0 0,-1 0 0,2-1 0,-1 1 0,1-1 0,0 0 0,0 1 0,0-2 0,1 1 0,0 0 0,0-1 0,0 0 0,1 0 0,0-1 0,0 0 0,0 0 0,0 0 0,10 4 0,-5-4 0,1 0 1,-1-1-1,1 0 1,0-1-1,0 0 1,0-1-1,1 0 1,-1-1-1,0-1 0,0 0 1,14-3-1,-23 4 2,-1-1-1,0 0 0,0 0 0,0-1 0,1 1 0,-1 0 1,0-1-1,-1 1 0,1-1 0,0 1 0,0-1 1,-1 0-1,1 0 0,-1 0 0,1 0 0,-1 0 1,0 0-1,0 0 0,0-1 0,0 1 0,0 0 1,0-3-1,2-6-1,-1-1-1,0 1 1,0-17 0,0 8 0,-1-1 0,-1 0 0,0 0 0,-2 0 0,-1 1 0,0-1 0,-1 1 0,-2 0 0,0 0 0,-1 0 0,-17-34 0,13 36 0,-1-1 0,-1 2 0,-26-29 0,34 41 0,0 0 0,0 0 0,-1 0 0,1 1 0,-1 0 0,0 0 0,-1 1 0,1-1 0,-1 2 0,1-1 0,-1 1 0,0-1 0,0 2 0,0-1 0,-7 0 0,11 2 0,1 0-1,0 0 1,-1 0-1,1 0 1,-1 1-1,1-1 1,0 1 0,-1-1-1,1 1 1,0 0-1,0 0 1,0 0-1,-1 0 1,1 0 0,0 0-1,0 1 1,0-1-1,1 1 1,-1-1-1,0 1 1,1 0 0,-1 0-1,1 0 1,-1 0-1,1 0 1,0 0 0,0 0-1,0 0 1,0 0-1,0 0 1,-1 4-1,0 7-3,0-1 0,0 0 0,1 1 0,1 23 0,0-21 6,0-3-2,1 0 0,0 1 0,1-1 0,1 0 0,0 0 0,0-1 0,1 1 0,0-1 0,1 0 0,1 0 0,-1 0 0,2-1 0,-1 1 0,2-1 0,-1-1 0,1 0 0,1 0 0,0 0 0,0-1 0,16 10 0,-17-11 0,1-1 0,-1-1 0,2 0 0,-1 0 0,0-1 0,1 0 0,0 0 0,0-1 0,0-1 0,0 0 0,1 0 0,-1-1 0,0 0 0,1 0 0,-1-1 0,1-1 0,18-3 0,-26 2 0,1 1 0,-1-1 0,1 0 0,-1 0 0,0 0 0,0-1 0,0 1 0,0-1 0,0 0 0,-1 0 0,1 0 0,-1 0 0,0 0 0,0 0 0,0-1 0,0 1 0,-1-1 0,1 1 0,1-8 0,2-7 0,-1 1 0,4-35 0,-1-37 0,-4 48 2,1 0 0,14-63-1,-9 88 17,-9 16-18,1 0-1,-1 0 1,0-1-1,1 1 1,-1 0 0,0 0-1,1 0 1,-1 0 0,1 0-1,-1 0 1,0 0 0,1 0-1,-1 0 1,0 0-1,1 0 1,-1 0 0,1 0-1,-1 0 1,0 0 0,1 0-1,-1 1 1,0-1 0,1 0-1,-1 0 1,0 0-1,1 1 1,-1-1 0,2 2-2,1 0 1,-1 1 0,-1-1 0,1 1-1,0-1 1,-1 1 0,1-1 0,-1 1-1,2 3 1,5 17 1,-1 0 0,0 0 0,6 47 0,-2 74 0,-3-27 0,-9-117 1,1 1 0,0-1 0,0 1 0,0-1 1,0 1-1,0-1 0,0 1 0,0-1 0,1 1 0,-1-1 0,0 1 0,0-1 0,0 1 0,0-1 1,1 1-1,-1-1 0,0 1 0,0-1 0,1 1 0,-1-1 0,0 1 0,1-1 0,-1 0 1,1 1-1,-1-1 0,1 1 0,7-10 4,6-22-8,17-71 3,22-58 0,-42 129 0,3 1 0,32-56 0,-46 86 0,0-1 0,0 1 0,0 0 0,0-1 0,0 1 0,1-1 0,-1 1 0,0 0 0,0-1 0,0 1 0,1 0 0,-1-1 0,0 1 0,1 0 0,-1-1 0,0 1 0,0 0 0,1 0 0,-1-1 0,0 1 0,1 0 0,-1 0 0,1 0 0,-1-1 0,0 1 0,1 0 0,-1 0 0,1 0 0,-1 0 0,0 0 0,1 0 0,-1 0 0,1 0 0,4 17 0,-4 145 0,-3-117 0,1 0 0,3-1 0,8 49 0,-8-81 1,1 0 0,1 0 0,6 16 0,-9-26-4,0 1 0,0 0 0,1 0 0,-1-1 0,1 1 0,0-1 0,0 0 0,0 1 0,0-1 0,0 0 0,0 0 0,1 0 0,-1 0 0,1-1 0,-1 1 0,1 0 0,-1-1 0,6 2 0,18-1-136</inkml:trace>
</inkml:ink>
</file>

<file path=ppt/ink/ink17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4"/>
    </inkml:context>
    <inkml:brush xml:id="br0">
      <inkml:brushProperty name="width" value="0.05" units="cm"/>
      <inkml:brushProperty name="height" value="0.05" units="cm"/>
      <inkml:brushProperty name="color" value="#E71224"/>
    </inkml:brush>
  </inkml:definitions>
  <inkml:trace contextRef="#ctx0" brushRef="#br0">138 20 31711,'0'-1'19,"0"1"1,0-1-1,-1 1 1,1-1 0,0 1-1,0-1 1,0 1-1,-1-1 1,1 1 0,0-1-1,0 1 1,0-1 0,0 1-1,0-1 1,0 1-1,0-1 1,0 1 0,0-1-1,0 1 1,1-1 0,-1 1-1,0-1 1,0 1-1,0-1 1,1 1 0,-1-1-1,0 1 1,1-1-1,-1 1 1,0-1 0,1 1-1,-1 0 1,0-1 0,1 1-1,-1 0 1,1-1-1,-1 1 1,0 0 0,1 0-1,-1-1 1,1 1-1,-1 0 1,1 0 0,-1 0-1,1 0 1,-1 0 0,1-1-1,0 1 1,-1 0-1,1 0 1,0 0 0,32 5-31,-33-5 13,9 2-1,0 1 1,0 1 0,0 0 0,0 0 0,-1 0-1,0 1 1,0 0 0,10 9 0,8 8 7,23 26 1,-38-36-5,14 15-5,-2 1 1,0 2 0,-2 0-1,-1 1 1,-2 1 0,-1 1-1,-1 1 1,16 50-1,-16-28 0,-2 0 0,-3 0 0,-2 1 0,2 101 0,-10-122 0,-3 133 0,1-148 0,-2-1 0,-1 1 0,0-1 0,-2 0 0,0-1 0,-10 22 0,1-12 0,-2 0 0,0-2 0,-2 0 0,-1-1 0,0-1 0,-2-1 0,-33 28 0,11-15 0,-3-2 0,0-2 0,-64 33 0,101-60-11,-1 0 1,0-1-1,0 0 0,0-1 1,-1 0-1,-23 4 0,0-6-170</inkml:trace>
</inkml:ink>
</file>

<file path=ppt/ink/ink17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1"/>
    </inkml:context>
    <inkml:brush xml:id="br0">
      <inkml:brushProperty name="width" value="0.05" units="cm"/>
      <inkml:brushProperty name="height" value="0.05" units="cm"/>
      <inkml:brushProperty name="color" value="#E71224"/>
    </inkml:brush>
  </inkml:definitions>
  <inkml:trace contextRef="#ctx0" brushRef="#br0">7 610 32191,'-1'-2'357,"-1"6"-138,0 12-219,1 1 0,0 0 0,1 0 0,4 27 0,-3-43 0,0 0 0,-1 0 0,1 0 0,0-1 0,0 1 0,0 0 0,0 0 0,0-1 0,0 1 0,-1-1 0,2 1 0,-1-1 0,0 1 0,0-1 0,0 0 0,0 1 0,0-1 0,0 0 0,0 0 0,0 0 0,0 0 0,0 0 0,1 0 0,-1 0 0,0 0 0,1-1 0,4 1 0,13 1 0,1 0 0,27-4 0,-40 2 0,0-1 0,0 1 0,0-1 0,0 0 0,-1-1 0,1 0 0,-1 0 0,1 0 0,10-9 0,-3 1 0,-1-1 0,-1-1 0,0 0 0,-1-1 0,-1 0 0,0 0 0,0-1 0,-2-1 0,0 1 0,0-1 0,-2-1 0,0 1 0,-1-1 0,0 0 0,1-20 0,3-29 0,-4 0 0,-4-112 0,-2 93 0,1 42 0,0 43 0,0-1 0,0 1 0,0 0 0,0 0 0,0 0 0,0 0 0,0-1 0,0 1 0,0 0 0,0 0 0,0 0 0,0 0 0,0-1 0,0 1 0,-1 0 0,1 0 0,0 0 0,0 0 0,0 0 0,0 0 0,0-1 0,0 1 0,0 0 0,-1 0 0,1 0 0,0 0 0,0 0 0,0 0 0,0 0 0,0 0 0,-1 0 0,1 0 0,0 0 0,0 0 0,0-1 0,0 1 0,-1 0 0,1 0 0,0 0 0,0 0 0,0 0 0,0 1 0,-1-1 0,1 0 0,0 0 0,0 0 0,0 0 0,0 0 0,-1 0 0,1 0 0,0 0 0,0 0 0,0 0 0,0 0 0,0 1 0,0-1 0,-1 0 0,1 0 0,0 0 0,0 0 0,0 0 0,0 0 0,0 1 0,0-1 0,0 0 0,0 0 0,0 0 0,0 0 0,-1 1 0,-2 3 0,0 0 0,1 1 0,-1-1 0,1 1 0,0 0 0,0 0 0,0-1 0,0 1 0,1 1 0,-1 4 0,-2 9 0,-8 29 0,2 0 0,-5 76 0,10 100 0,4-217 0,1 0 0,1 0 0,0 0 0,0 0 0,0 0 0,4 10 0,-5-15 0,1 0 0,0 0 0,0 0 0,0-1 0,0 1 0,1 0 0,-1 0 0,1-1 0,-1 1 0,1-1 0,-1 1 0,1-1 0,0 0 0,-1 0 0,1 1 0,0-1 0,0 0 0,0-1 0,0 1 0,0 0 0,0 0 0,0-1 0,0 0 0,3 1 0,1 0 0,1 0 0,-1-1 0,0 0 0,1 0 0,-1-1 0,0 0 0,0 0 0,0 0 0,0-1 0,0 0 0,0 0 0,0 0 0,0-1 0,-1 1 0,10-7 0,-6 1 0,0 0 0,-1 0 0,0-1 0,0 0 0,-1 0 0,0-1 0,8-14 0,-5 5 0,0 0 0,-1-1 0,-1 1 0,-1-2 0,-1 1 0,-1-1 0,-1 0 0,0 0 0,-2 0 0,0-26 0,-4 80 0,-1-1 0,-13 54 0,-4 34 0,15-64 0,-15 141 0,14-160 0,-1-1 0,-2-1 0,-17 47 0,23-76 0,0 0 0,0 1 0,0-1 0,-1-1 0,1 1 0,-6 6 0,7-10 0,0 0 0,0-1 0,0 1 0,0 0 0,-1 0 0,1-1 0,0 0 0,-1 1 0,1-1 0,-1 0 0,1 0 0,-1 0 0,0-1 0,1 1 0,-1 0 0,0-1 0,-4 0 0,2 0 0,1 0 0,-1-1 0,1 1 0,0-1 0,-1 0 0,1-1 0,0 1 0,-1-1 0,1 1 0,0-1 0,0-1 0,1 1 0,-1 0 0,0-1 0,1 0 0,-1 0 0,1 0 0,0 0 0,0-1 0,0 1 0,1-1 0,-1 1 0,1-1 0,0 0 0,-3-8 0,2 6 0,0 0 0,1 0 0,0-1 0,0 1 0,1 0 0,0-1 0,0 1 0,0-1 0,1 0 0,0 1 0,2-12 0,-2 16-1,1 0-1,0 0 1,0 0 0,0 0-1,0 1 1,0-1-1,0 0 1,0 1 0,1-1-1,-1 1 1,1-1 0,-1 1-1,1 0 1,-1 0-1,1 0 1,0 0 0,0 0-1,3-2 1,43-15 8,-34 13 7,19-8-12,-1-1 0,50-29-1,-70 35-1,-1 0 0,0-1 0,0 0 0,-1 0 0,0-1 0,-1 0 0,0-1 0,0 0 0,10-18 0,-7 4 0,-1-1 0,12-43 0,-17 47 0,1 2 0,1-1 0,0 1 0,2 0 0,15-24 0,-22 41 0,1-1 0,-1 1 0,1 0 0,0 0 0,0 0 0,0 0 1,0 1-1,1-1 0,-1 1 0,1 0 0,0 1 0,-1-1 0,1 1 0,0 0 0,0 0 0,6 0 0,8-1-4,0 1-1,26 2 0,-30 0-14,-37-2 26,16 1-6,-1-1 1,1 1 0,-1-1-1,0 2 1,1-1 0,-1 1 0,1 0-1,-1 0 1,1 1 0,0 0-1,0 0 1,-1 1 0,1-1-1,-7 6 1,3 1-3,0 1 0,1 0 0,1 0 0,0 1 1,0 0-1,1 1 0,0 0 0,1 0 0,1 0 0,0 1 0,-6 21 0,4-5-3,1 0 0,1 0 0,2 0-1,0 40 1,3-61 4,0 0 0,0 0 0,1-1 0,0 1 0,0 0 0,1 0 0,4 11 0,-5-16 0,1 0 0,0 0 0,-1-1 0,1 1 0,0-1 0,0 1 0,1-1 0,-1 0 0,0 0 0,1 0 0,0 0 0,-1 0 0,1-1 0,0 1 0,0-1 0,0 0 0,0 1 0,0-1 0,0-1 0,0 1 0,5 0 0,1 1 0,-1 0 0,1-1 0,0-1 0,1 1 0,-1-1 0,0-1 0,0 0 0,17-4 0,-22 4 0,1-1 0,0 0 0,-1-1 0,0 1 0,1-1 0,-1 1 0,0-1 0,0-1 0,-1 1 0,1 0 0,-1-1 0,0 0 0,0 0 0,0 0 0,0 0 0,0 0 0,3-9 0,0-3 1,0 0 1,-1 0-1,0 0 1,-1-1-1,-1 0 0,0-18 1,-1-106 22,-2 82-26,0 57 2,0-3 0,0-1 0,0 0 0,0 0 0,-1 0 0,0 1 0,0-1 0,0 0 0,-4-9 0,0 50 0,6 30 0,11 87 0,-8-126 0,1 0 0,1-1 0,1 0 0,2 0 0,0 0 0,17 29 0,-24-50 0,1-1 0,0 0 0,-1 0 0,1 0 0,0-1 0,0 1 0,1-1 0,-1 1 0,0-1 0,1 0 0,0 0 0,-1-1 0,1 1 0,0-1 0,0 0 0,0 0 0,0 0 0,0 0 0,0-1 0,0 0 0,0 1 0,0-1 0,0-1 0,0 1 0,0-1 0,0 1 0,0-1 0,0 0 0,7-4 0,-6 2 0,1-1 0,-1-1 0,0 1 0,0-1 0,-1 0 0,1 0 0,-1 0 0,0-1 0,-1 1 0,6-12 0,27-66 0,-15 18 0,14-78 0,-5 17 0,-29 121 0,2-7 0,1 1 0,-1-1 0,2 1 0,8-16 0,-12 25 0,0 0 0,1 0 0,-1 0 0,1 0 0,-1 0 0,1 0 0,0 1 0,0-1 0,0 0 0,0 1 0,0 0 0,0-1 0,0 1 0,0 0 0,1 0 0,-1 0 0,0 0 0,1 1 0,-1-1 0,1 1 0,-1-1 0,1 1 0,-1 0 0,0 0 0,1 0 0,3 1 0,-3-1 0,-1 1 0,1 0 0,-1 0 0,1 0 0,-1 0 0,0 1 0,0-1 0,1 1 0,-1-1 0,0 1 0,0 0 0,-1 0 0,1 0 0,0 0 0,-1 0 0,1 0 0,-1 0 0,1 0 0,0 4 0,21 52 0,-19-47 0,8 28 0,-2 1 0,-2 0 0,-1 0 0,-2 0 0,-2 1 0,-2 0 0,-6 66 0,5-103 0,-1 1 0,0-1 0,0 1 0,0-1 0,0 0 0,-1 1 0,0-1 0,0 0 0,0 0 0,0 0 0,-1 0 0,0 0 0,0-1 0,0 1 0,0-1 0,0 0 0,0 0 0,-1 0 0,-6 4 0,3-3 0,-1-1 0,1 1 0,0-2 0,-1 1 0,0-1 0,1 0 0,-1-1 0,0 0 0,0 0 0,-11 0 0,17-1 0,-1-1 0,1 1 0,0 0 0,0-1 0,0 1 0,0-1 0,0 0 0,0 0 0,0 0 0,0 0 0,0 0 0,0 0 0,0 0 0,0-1 0,1 1 0,-2-2 0,-2-2 0,1 1 0,1-1 0,-1 0 0,1 0 0,-5-10 0,-1-7 0,0 0 0,-6-27 0,13 39 0,-8-26 0,2 0 0,2-1 0,1 0 0,0-39 0,5 76 0,-1-1 0,1 0 0,0 1 0,0-1 0,0 1 0,0-1 0,0 0 0,0 1 0,0-1 0,0 1 0,0-1 0,0 0 0,0 1 0,1-1 0,-1 1 0,0-1 0,0 1 0,1-1 0,-1 0 0,0 1 0,0-1 0,1 1 0,-1-1 0,1 1 0,-1 0 0,1-2 0,7 7 0,-7-3 0,26 25 0,-1 2 0,34 50 0,21 25 0,-69-91 0,1 1 0,1-2 0,0 0 0,30 20 0,-41-30-6,1 1 0,0-1 1,0 0-1,0 0 0,0-1 0,0 1 1,1-1-1,-1 0 0,0 0 0,1-1 1,-1 1-1,0-1 0,1 0 0,-1 0 0,1 0 1,-1-1-1,0 1 0,1-1 0,-1 0 1,0 0-1,0-1 0,0 1 0,1-1 1,-1 0-1,-1 0 0,1 0 0,0-1 0,-1 1 1,1-1-1,-1 0 0,0 0 0,0 0 1,0-1-1,0 1 0,0-1 0,3-6 1,17-36-582</inkml:trace>
</inkml:ink>
</file>

<file path=ppt/ink/ink17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4"/>
    </inkml:context>
    <inkml:brush xml:id="br0">
      <inkml:brushProperty name="width" value="0.05" units="cm"/>
      <inkml:brushProperty name="height" value="0.05" units="cm"/>
      <inkml:brushProperty name="color" value="#E71224"/>
    </inkml:brush>
  </inkml:definitions>
  <inkml:trace contextRef="#ctx0" brushRef="#br0">315 599 32095,'0'-28'243,"1"14"-183,0 0 0,-2 0-1,0 0 1,0 0-1,-7-23 1,7 34-59,0-1 0,-1 0 0,0 0 0,0 1 0,0-1 0,0 1 0,-1 0 0,1-1 0,-1 1 0,0 0 0,0 1 0,0-1 0,0 0 0,0 1 0,-1 0 0,1 0 0,-1 0 0,0 0 1,1 0-1,-1 1 0,0 0 0,0-1 0,0 1 0,-5 0 0,-2-1 1,0 0 0,-1 1 0,1 0 0,-1 1 0,1 0 0,-16 3 0,22-3-2,0 2-1,0-1 1,0 0 0,0 1 0,0 0-1,0 0 1,0 1 0,1-1 0,-1 1 0,1 0-1,0 0 1,0 1 0,0-1 0,0 1 0,-5 7-1,2-2 1,1 1-1,1 0 0,-1 0 0,2 1 0,-1 0 0,1 0 1,1 0-1,0 0 0,-2 17 0,1 9-1,2 59-1,2-79 3,-1-10 0,1 0 0,0 0 0,1 0 0,0 0 0,0 0 1,0 0-1,1 0 0,0 0 0,0-1 0,1 1 0,0-1 0,0 1 0,0-1 0,1 0 0,0-1 0,0 1 1,0 0-1,1-1 0,0 0 0,0 0 0,0-1 0,1 1 0,0-1 0,-1 0 0,2-1 0,-1 1 0,0-1 1,9 3-1,-6-3 1,0 0 1,0-1-1,1 0 1,-1-1-1,1 1 1,-1-2 0,1 0-1,18-1 1,-23 0-2,0 0 0,-1 0 0,1 0 0,0-1-1,-1 0 1,1 0 0,-1 0 0,0 0 0,1-1 0,-1 1 0,0-1 0,-1 0 0,1 0 0,0-1 0,-1 1 0,0-1 0,0 0 0,5-8 0,1-5 0,0-1 0,-2 0 0,0 0 0,-1-1 0,-1 0 0,-1 0 0,3-26 0,2-142 0,-9 139 0,1 4 0,-2-260 0,1 300 0,0 1 0,0 0 0,-1-1 0,1 1 0,-1 0 0,0-1 0,-1-4 0,1 7 0,1 1 0,-1-1 0,0 0 0,1 0 0,-1 0 0,0 1 0,0-1 0,0 0 0,1 1 0,-1-1 0,0 1 0,0-1 0,0 1 0,0-1 0,0 1 0,0 0 0,0-1 0,0 1 0,0 0 0,0 0 0,0 0 0,0 0 0,0 0 0,-2 0 0,1 1 0,1-1 0,-1 1 0,1-1 0,-1 1 0,1 0 0,0 0 0,-1-1 0,1 1 0,0 0 0,0 0 0,0 1 0,-1-1 0,1 0 0,0 0 0,1 0 0,-1 1 0,0-1 0,0 0 0,0 1 0,1-1 0,-1 1 0,1-1 0,-1 1 0,1-1 0,0 1 0,-1-1 0,1 3 0,-7 48 0,7-52 0,-4 66 0,2 0 0,13 108 0,-5-134 0,1 0 0,2-1 0,1 0 0,3 0 0,27 60 0,-36-93 0,-1 1 0,1-1 0,0 0 0,0 0 0,1-1 0,-1 1 0,1-1 0,0 0 0,1 0 0,0-1 0,-1 0 0,8 4 0,-8-5 0,-1-1 0,1 0 0,0 0 0,0-1-1,1 0 1,-1 1 0,0-2 0,0 1 0,1-1 0,-1 1-1,0-1 1,0-1 0,1 1 0,-1-1 0,0 0 0,0 0-1,6-2 1,-7 1 0,0 0-1,-1 0 1,1 0-1,-1 0 1,1-1-1,-1 1 1,0-1-1,0 0 1,0 1-1,0-2 1,-1 1-1,1 0 0,-1 0 1,0-1-1,2-4 1,4-7-2,-1-1 1,5-21-1,-10 33 2,6-23 0,-1-1 0,-2 0-1,4-42 1,-5-87 3,-4 152-2,0 6-1,0-1 0,0 0 0,0 1 0,0-1 0,-1 0 0,1 0 0,0 1 0,0-1 0,0 0 0,0 0 0,-1 0 0,1 1 0,0-1 0,0 0 0,0 0 0,-1 0 0,1 1 0,0-1 0,0 0 0,-1 0 0,1 0 0,0 0 0,0 0 0,-1 0 0,1 0 0,0 0 0,-1 1 0,1-1 0,0 0 0,0 0 0,-1 0 0,1 0 0,0-1 0,-1 1 0,1 0 0,0 0 0,0 0 0,-1 0 0,1 0 0,0 0 0,-1 0 0,1 0 0,0-1 0,0 1 0,-1 0 0,1 0 0,0 0 0,0 0 0,0-1 0,-1 1 0,1 0 0,0 0 0,0-1 0,0 1 0,0 0 0,0 0 0,-1-1 0,1 1 0,0 0 0,0 0 0,0-1 0,0 1 0,0 0 0,0-1 0,-3 14-1,1 0 1,0 1-1,0-1 1,2 0-1,0 1 1,1 14 0,0 8 0,-1-9 0,1 0 0,0 0 0,2 0 0,2 0 0,0-1 0,2 1 0,0-1 0,17 36 0,-22-58 0,-1 0 0,2 0 0,-1-1 0,0 1 0,1-1 0,0 1 0,-1-1 0,1 0 0,1 0 0,-1 0 0,0 0 0,1 0 0,-1-1 0,5 3 0,-2-3 0,-1 0 0,1-1 0,0 1 0,0-1 0,0 0 0,0-1 0,0 1 0,0-1 0,9-1 0,-13 0 0,1 1 0,-1-1 0,1 1 0,-1-1 0,1 0 0,-1 0 0,0 0 0,1 0 0,-1-1 0,0 1 0,0 0 0,0-1 0,0 0 0,0 1 0,0-1 0,-1 0 0,1 0 0,0 0 0,-1 0 0,2-3 0,3-5 0,-1-1 0,0 0 0,3-12 0,-5 16 0,14-51 0,-2 0 0,7-65 0,3-9 0,-24 125 0,1 0 0,0 1 0,0-1 0,0 0 0,1 1 0,6-13 0,-7 18 0,-1-1 0,1 0 0,-1 1 0,1-1 0,0 1 0,0 0 0,-1 0 0,1-1 0,0 1 0,0 0 0,0 0 0,1 1 0,-1-1 0,0 0 0,0 1 0,0 0 0,0-1 0,1 1 0,-1 0 0,0 0 0,0 0 0,0 0 0,5 1 0,-4 0 0,0 0 0,1 0 0,-1 0 0,0 0 0,0 0 0,0 1 0,0 0 0,0-1 0,0 1 0,0 0 0,0 1 0,-1-1 0,1 0 0,-1 1 0,0-1 0,0 1 0,3 5 0,4 5 0,-1 1 0,9 23 0,-14-32 0,5 18 0,0 1 0,-1-1 0,-1 1 0,-1 0 0,-2 1 0,0-1 0,-2 1 0,0 0 0,-5 35 0,3-52 0,-1 0 0,-1-1 0,1 1 0,-1 0 0,-1-1 0,1 1 0,-1-1 0,0 0 0,-1-1 0,0 1 0,0-1 0,0 1 0,-1-2 0,0 1 0,0-1 0,0 1 0,-1-2 0,0 1 0,0-1 0,0 0 0,0 0 0,-1-1 0,1 0 0,-1-1 0,0 1 0,0-1 0,0-1 0,0 0 0,0 0 0,0 0 0,-16-2 0,22 1 0,0-1 0,0 0 0,0 0 0,1 0 0,-1 0 0,1 0 0,-1 0 0,1 0 0,-1-1 0,1 1 0,0-1 0,-1 1 0,1-1 0,0 1 0,0-1 0,0 0 0,0 1 0,0-1 0,1 0 0,-1 0 0,0 0 0,1 1 0,-1-4 0,-7-46 0,7 47 0,-2-25 0,2-1 0,1 0 0,3-31 0,-2 61 0,-1-1 0,1 0 0,-1 1 0,1-1 0,-1 1 0,1-1 0,0 1 0,-1 0 0,1-1 0,0 1 0,-1 0 0,1-1 0,0 1 0,-1 0 0,1 0 0,0-1 0,0 1 0,-1 0 0,1 0 0,0 0 0,0 0 0,-1 0 0,1 0 0,0 0 0,0 0 0,-1 1 0,2-1 0,21 4 0,-16 0 0,0 1 0,-1 0 0,1 0 0,-1 0 0,0 1 0,0-1 0,-1 2 0,8 10 0,12 12 0,-15-19-1,0-1 1,1 0-1,0 0 1,1-1-1,0 0 1,0-1-1,20 8 1,-23-11-1,1-1 0,-1 0 0,1 0 0,0-1 0,0-1 0,0 0 0,0 0 0,0 0 0,0-2 0,0 1 0,13-3 0,-21 2 0,0 1 1,0-1-1,0 0 1,0 0-1,0 0 1,-1 0-1,1-1 1,0 1-1,0 0 1,-1-1-1,1 1 0,-1-1 1,1 1-1,-1-1 1,0 0-1,0 0 1,0 1-1,0-1 1,0 0-1,0 0 1,1-4-1,10-49-3,-8-1 4,-3-77 0,-2 77 0,8-79 0,-7 133 0,1 0-1,-1 0 1,0 0 0,1 0-1,-1 0 1,1 1 0,0-1-1,-1 0 1,1 1-1,0-1 1,0 0 0,0 1-1,1-1 1,-1 1 0,0-1-1,0 1 1,1 0 0,-1 0-1,1 0 1,-1-1 0,1 1-1,2-1 1,-2 1-1,1 1 1,-1-1 0,1 1-1,0-1 1,-1 1-1,1 0 1,-1 0-1,1 0 1,0 0-1,-1 0 1,1 0-1,-1 1 1,1 0-1,0-1 1,-1 1-1,4 2 1,3 2 0,-1 0 0,0 1 0,-1 1 0,1-1 0,-1 1 0,-1 0 0,1 1 0,8 12 0,6 7 0,-4-10 0,-12-12 0,1 1 0,-1-1 0,-1 1 0,1 0 0,6 11 0,-10-11 3,-16-20 23,-4-12-25,10 13 1,-1 0 0,-23-22-1,31 33-1,0 0 0,0 0 0,0 0 0,0 0 0,-1 1 0,1-1 0,-1 1 0,1-1 0,-1 1 0,0 0 0,0 0 0,1 0 0,-1 1 0,0-1 0,0 1 0,0-1 0,0 1 0,0 0 0,0 0 0,0 0 0,0 0 0,-4 2 0,4-1-1,1 1 1,0-1 0,-1 1 0,1 0 0,0 0 0,0-1 0,0 2-1,0-1 1,0 0 0,0 0 0,1 1 0,-1-1 0,1 0 0,0 1-1,-1 0 1,1-1 0,0 1 0,-1 5 0,-9 54 0,8-27 0,1 0 0,2 0 0,5 37 0,-5-66 0,1-1 0,0 1 0,1 0 0,-1-1 0,1 1 0,0-1 0,0 0 0,1 0 0,0 0 0,-1 0 0,2 0 0,-1 0 0,1-1 0,-1 0 0,1 0 0,0 0 0,1 0 0,-1 0 0,1-1 0,-1 0 0,1 0 0,0 0 0,0 0 0,1-1 0,5 2 0,5 0 0,-1 0 0,1-1 1,1-1-1,-1 0 1,0-1-1,1-1 0,25-3 1,-36 2-1,0 0 0,1 0 1,-1 0-1,-1-1 0,1 1 0,0-2 1,0 1-1,-1-1 0,1 1 1,-1-2-1,0 1 0,0 0 0,0-1 1,6-5-1,-5 2 0,0 0 1,-1-1-1,1 1 1,-1-1-1,-1 0 1,0 0-1,0-1 1,5-14-1,-2-4 1,-1-1 0,-1-1 0,-1 1-1,-2-1 1,-1-31 0,-1 11-1,-4-132 6,1 156-5,0-1 1,-2 1-1,-1 0 1,-17-47-1,16 65 2,6 7-3,1 1 0,-1-1 0,1 0 0,-1 1 0,1-1 0,-1 0 0,1 1 0,-1-1 0,1 0 0,0 1 0,-1-1 0,1 1 0,0-1 0,0 1 0,-1-1 0,1 1 0,0-1 0,0 1 0,-1-1 0,1 1 0,0-1 0,0 1 0,0 1 0,-6 38 0,2 1 0,1-1 0,5 65 0,-1-31 0,-2 35 0,3 126 0,-2-230 0,0 4 0,1-1 0,-1 1 0,2-1 0,2 11 0,-4-17 0,0-1 0,1 0 0,-1 1 0,1-1 0,-1 0 0,1 0 0,0 1 0,-1-1 0,1 0 0,0 0 0,0 0 0,0 0 0,0 0 0,0 0 0,0 0 0,0 0 0,0 0 0,0-1 0,0 1 0,0 0 0,1-1 0,-1 1 0,0-1 0,0 1 0,1-1 0,-1 0 0,0 1 0,1-1 0,-1 0 0,1 0 0,-1 0 0,0 0 0,2 0 0,-1-1 0,-1 1 0,1-1 0,-1 0 0,0 0 0,0 1 0,1-1 0,-1 0 0,0 0 0,0 0 0,0 0 0,0 0 0,0-1 0,0 1 0,0 0 0,0 0 0,0-1 0,-1 1 0,1 0 0,-1-1 0,1 1 0,-1-1 0,1 1 0,-1-1 0,0 1 0,1-3 0,2-7 0,34-103 0,-18 53-7,48-106 1,-64 160 5,1 0 1,-1 1-1,2-1 0,-1 1 1,10-11-1,-12 15 1,1 0 0,-1 0 0,1 1 0,0-1 0,-1 1 1,1-1-1,0 1 0,0 0 0,0 0 0,0 0 0,0 0 0,0 1 0,0-1 0,0 1 0,0 0 0,4 0 0,-6 0 0,1 0 0,-1 1 0,0 0 0,0-1 0,1 1 0,-1 0 0,0 0 0,0-1 0,0 1 0,0 0 0,0 0 0,0 0 0,0 0 0,0 0 0,0 1 0,-1-1 0,1 0 0,0 0 0,-1 0 0,1 1 0,-1-1 0,1 0 0,-1 1 0,0-1 0,1 1 0,-1-1 0,0 3 0,6 45 0,-6-43 0,2 206 0,-3-116 0,1-92 0,0 0 0,0 0 0,0 0 0,1-1 0,-1 1 0,1 0 0,0 0 0,0-1 0,0 1 0,1 0 0,-1-1 0,1 1 0,0-1 0,0 0 0,0 0 0,0 0 0,1 0 0,-1 0 0,1 0 0,0 0 0,0-1 0,0 1 0,0-1 0,0 0 0,0 0 0,1 0 0,-1-1 0,1 1 0,-1-1 0,1 0 0,0 0 0,0 0 0,-1 0 0,7 0 0,9 2 0,-1-1 0,0-1 0,27-1 0,-37-1 0,0 1 0,1-2 0,-1 1 0,0-1 0,0 0 0,0 0 0,-1-1 0,1 0 0,14-9 0,-15 7 0,0-1 0,0-1 0,-1 0 0,0 0 0,0 0 0,0-1 0,-1 1 0,0-1 0,-1 0 0,1-1 0,-2 1 0,1-1 0,-1 0 0,0 0 0,2-15 0,0-11 0,-1-1 0,-2-60 0,-2 79 0,0 4 1,-1 0 0,0 0 0,0 0 1,-2 0-1,1 0 0,-8-19 0,8 28-1,1 0 1,-1 0-1,0 0 0,0 1 1,0-1-1,-1 1 0,1-1 1,-1 1-1,0 0 0,0 0 1,0 0-1,0 0 0,-1 0 1,1 1-1,-1-1 0,1 1 1,-1 0-1,0 0 0,0 1 1,0-1-1,0 1 0,0 0 1,-8-1-1,8 1 0,-1 0 0,0 1 0,1 0 0,-1 0 0,1 0 0,-1 0 0,1 1 0,-1 0 0,1 0 0,-1 0 0,-6 3 0,7-2 0,1 0 0,0 1 0,1-1 0,-1 0 0,0 1 0,1 0 0,-1 0 0,1-1 0,0 1 0,0 1 0,0-1 0,0 0 0,1 0 0,-3 6 0,-3 15 0,1 0 0,1 0 0,1 1 0,1-1 0,2 1 0,0 0 0,3 25 0,-2-10 0,0-27 0,1 1 0,0-1 0,1 0 0,1-1 0,0 1 0,0 0 0,6 12 0,-7-21 0,0 0 0,-1 0 0,2 0 0,-1 0 0,0 0 0,1-1 0,-1 1 0,1-1 0,0 1 0,0-1 0,0 0 0,1 0 0,-1-1 0,1 1 0,0-1 0,-1 0 0,1 0 0,0 0 0,0 0 0,0-1 0,1 1 0,-1-1 0,0 0 0,6 0 0,-6 0 0,-1 0 0,1-1 0,0 0 0,-1 0 0,1 0 0,0 0 0,-1 0 0,1-1 0,0 0 0,-1 1 0,1-2 0,-1 1 0,1 0 0,-1-1 0,0 1 0,0-1 0,1 0 0,-1 0 0,0 0 0,-1 0 0,1-1 0,0 1 0,-1-1 0,1 0 0,-1 0 0,0 0 0,0 0 0,0 0 0,0 0 0,-1 0 0,3-6 0,4-11 0,-1-1 0,0 0 0,-2-1 0,0 1 0,2-34 0,-3-113 0,-4 129 0,0 37 0,0 1 0,0 0 0,0-1 0,0 1 0,0 0 0,-1 0 0,1-1 0,0 1 0,-1 0 0,1 0 0,-1-1 0,1 1 0,-1 0 0,1 0 0,-1 0 0,0 0 0,-1-2 0,1 3 0,0 0 0,1 0 0,-1 0 0,1-1 0,-1 1 0,1 0 0,-1 0 0,0 1 0,1-1 0,-1 0 0,1 0 0,-1 0 0,1 0 0,-1 0 0,1 1 0,-1-1 0,1 0 0,-1 0 0,1 1 0,-1-1 0,1 0 0,-1 1 0,1-1 0,-1 1 0,1-1 0,0 0 0,-1 1 0,1-1 0,0 1 0,-1-1 0,1 1 0,0-1 0,0 1 0,0-1 0,-1 1 0,1-1 0,0 1 0,0 0 0,0-1 0,0 1 0,0 0 0,-4 11 0,1 0 0,1 0 0,0 0 0,0 1 0,1 19 0,4 70 0,-2-85 0,0-5 0,1 1 0,0-1 0,1 0 0,1 0 0,-1 0 0,2 0 0,0-1 0,0 0 0,1 0 0,0 0 0,1-1 0,0 1 0,1-2 0,0 1 0,1-1 0,0 0 0,0-1 0,12 8 0,-17-13 0,0-1 0,1 0 0,-1 1 0,1-2 0,-1 1 0,1-1 0,0 1 0,0-1 0,5 0 0,-8-1 0,-1 0 0,1 1 0,0-2 0,-1 1 0,1 0 0,0 0 0,-1 0 0,1-1 0,-1 1 0,1-1 0,-1 1 0,1-1 0,0 0 0,-1 1 0,0-1 0,1 0 0,-1 0 0,0 0 0,1 0 0,-1 0 0,0-1 0,0 1 0,0 0 0,0 0 0,0-1 0,0 1 0,0-1 0,0 1 0,0-3 0,14-43 0,-3-1 0,12-96 0,-16 81 0,18-66 0,-26 129 0,12-29 1,-11 28-2,0 0 0,0 0 1,0 0-1,0 0 0,0 1 1,0-1-1,0 0 0,0 0 1,1 1-1,-1-1 0,0 1 1,0-1-1,1 1 0,-1 0 1,0-1-1,1 1 0,-1 0 1,0 0-1,1 0 0,1 0 1,-1 0 0,-1 1-1,1-1 1,-1 1 0,0 0 0,1-1 0,-1 1 0,1 0 0,-1 0 0,0 0 0,0 0 0,0 0-1,0 0 1,0 1 0,0-1 0,0 0 0,0 0 0,0 1 0,0-1 0,-1 0 0,1 1 0,0-1-1,-1 1 1,1-1 0,-1 1 0,0-1 0,0 1 0,1 2 0,1 5 0,6 19 0,-1 1 0,-1 1 0,2 50 0,-6 94 0,-3-98 0,1-74 0,1 1 0,-1 0 0,0 0 0,1 0 0,0 0 0,0 0 0,0 0 0,0 0 0,0-1 0,1 1 0,-1-1 0,1 1 0,-1-1 0,1 1 0,0-1 0,0 0 0,0 0 0,0 0 0,1 0 0,-1 0 0,0 0 0,1-1 0,0 1 0,-1-1 0,1 1 0,0-1 0,-1 0 0,1 0 0,5 0 0,9 3 0,0-1 0,1 0 0,33 0 0,-34-3 0,6 2 0,1-2 0,-1-1 0,40-5 0,-55 4 0,0 0 0,0-1 0,0 0 0,0 0 0,-1 0 0,1-1 0,-1 0 0,0-1 0,0 1 0,-1-1 0,1-1 0,-1 1 0,9-12 0,-7 7-1,-1-1 1,0 0-1,-1-1 1,0 1-1,-1-1 0,0 0 1,-1-1-1,0 1 0,-1-1 1,-1 0-1,0 1 1,1-17-1,-2 14 0,-1 0 1,0 0-1,-1 0 0,-1 0 0,0 0 1,-1 1-1,-1-1 0,0 1 0,-1 0 1,-8-17-1,8 21 2,0 1 0,-1 0 0,-1 1 0,1-1 0,-1 1 0,-1 1-1,-10-10 1,14 14 0,1 0 1,-1 1-1,0-1 0,0 1 0,0 0 0,0 0 0,0 0 0,-1 0 0,1 1 0,0 0 0,-1 0 1,1 0-1,-1 0 0,1 1 0,-1 0 0,0 0 0,1 0 0,-1 0 0,-5 2 0,8-1-1,0-1 0,-1 1 0,1 0 0,0 0 0,0 0 0,0 0 0,1 1-1,-1-1 1,0 0 0,0 1 0,1 0 0,-1-1 0,1 1 0,-1 0 0,1-1 0,0 1-1,-2 4 1,-12 37-8,15-43 8,-6 32 1,2 0 0,2 1 0,2 51 0,0-46 5,0-23-5,1 0-1,0 0 1,2 0-1,-1 0 0,2-1 1,9 27-1,-11-36 0,0 0 0,0-1 0,0 1 0,1-1 0,-1 0 0,1 0 0,0 0 0,0 0 0,0 0 0,1-1 0,-1 1 0,1-1 0,0 0 0,0 0 0,0-1 0,0 1 0,1-1 0,-1 0 0,1 0 0,-1 0 0,1 0 0,0-1 0,0 0 0,7 1 0,-8-1 0,0-1 0,0 0 0,0 0 0,0 0 0,0-1 0,0 1 0,0-1 0,0 0 0,0 0 0,0 0 0,0-1 0,-1 1 0,6-3 0,-6 1 0,1-1 0,-1 1 0,0-1 0,0 1 0,0-1 0,0 0 0,-1 0 0,1 0 0,-1-1 0,0 1 0,2-7 0,5-18 0,-1-1-1,-1 0 1,-1 0-1,-2 0 1,0-43-1,-1 29 16,12-68 0,-12 134-10,-3 86-5,-3 237 0,-3-246 0,-26 144 0,30-228 0,-2 0 0,0 0 0,-12 25 0,15-36 0,-1-1 0,0 1 0,1-1 0,-2 0 0,1 0 0,0 1 0,0-2 0,-1 1 0,0 0 0,1 0 0,-1-1 0,0 0 0,-1 1 0,1-1 0,0 0 0,0 0 0,-1-1 0,1 1 0,-1-1 0,-5 2 0,2-2 0,-1 0 0,1-1 0,-1 0 0,0 0 0,1 0 0,-1-1 0,-10-2 0,13 1 0,1 1 0,0-1 0,-1 0 0,1 0 0,0 0 0,0 0 0,0-1 0,1 0 0,-1 0 0,1 0 0,-1 0 0,1 0 0,-5-7 0,-3-6-2,1-1-1,0 0 1,1 0-1,1-1 1,1 0-1,0-1 1,1 1-1,1-1 1,1 0-1,1-1 1,0 1-1,1-33 1,2 49 2,1 0 0,-1-1 0,1 1 0,0 0 0,0 0 0,0 0 0,0 0 0,0 0 0,1 0 0,-1 0 0,1 0 0,0 0 0,0 1 0,0-1 0,0 1 0,0-1 0,1 1 0,-1 0 0,1 0 0,-1 0 0,1 0 0,4-2 0,7-3 0,1 0 0,0 1 0,21-7 0,-27 11 0,51-18-3,16-3 6,-2-3 1,102-51 0,-152 64-1,-1-1 0,-1-1-1,-1-1 1,27-26 0,-35 29-2,-1 0 0,-1-1 1,0 0-1,-1-1 0,0 0 0,-1-1 1,10-24-1,-12 18-1,-2 0 0,0 0 0,-1 0 0,-1 0 0,-1-1 0,-2-43 0,0 64 0,0-2 0,0 0 0,0-1 0,0 1 0,-1 0 0,1 0 0,-1 0 0,0 0 0,0 0 0,-1 0 0,1 0 0,-1 0 0,-2-3 0,2 5 0,0-1 0,0 1 0,0 0 0,0 1 0,-1-1 0,1 0 0,-1 1 0,1-1 0,-1 1 0,1 0 0,-1 0 0,0 0 0,1 0 0,-1 0 0,0 0 0,0 1 0,-5-1 0,2 0 0,0 1 0,0-1 0,0 1 0,0 0 0,0 1 0,-1-1 0,2 1 0,-1 0 0,-10 4 0,12-3 0,0 0 0,0 1 0,0-1 0,1 1 0,-1 0 0,1 0 0,-1 0 0,1 0 0,0 1 0,0-1 0,1 1 0,-1 0 0,-3 7 0,-1 3 0,0 1 0,1-1 0,1 1 0,1 1 0,0-1 0,-4 32 0,3 99 0,5-115 0,0-19 0,1 0 0,0-1 0,1 1 0,1-1 0,-1 1 0,2-1 0,0 0 0,0 0 0,1 0 0,0-1 0,13 20 0,-12-22 0,0 0 0,1 0 0,0-1 0,0 0 0,0-1 0,1 1 0,0-1 0,0-1 0,0 1 0,1-2 0,0 1 0,0-1 0,0 0 0,17 4 0,-15-6-1,1-1 0,0 0 0,15-1-1,-25 0 2,-1 1-2,0-1 0,0 0 0,0 0 1,-1 0-1,1 0 0,0 0 0,0-1 1,0 1-1,0 0 0,0 0 0,-1 0 1,1-1-1,0 1 0,0-1 0,0 1 1,-1 0-1,1-1 0,0 1 0,0-1 1,-1 0-1,1 1 0,0-1 0,0-1 1,3-21-368,-4 20 283,1-39-1877</inkml:trace>
</inkml:ink>
</file>

<file path=ppt/ink/ink17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5"/>
    </inkml:context>
    <inkml:brush xml:id="br0">
      <inkml:brushProperty name="width" value="0.05" units="cm"/>
      <inkml:brushProperty name="height" value="0.05" units="cm"/>
      <inkml:brushProperty name="color" value="#E71224"/>
    </inkml:brush>
  </inkml:definitions>
  <inkml:trace contextRef="#ctx0" brushRef="#br0">235 75 32287,'-3'-3'21,"0"0"1,0 1-1,0-1 1,0 0-1,0 1 0,-1 0 1,1 0-1,-1 0 1,1 0-1,-1 1 1,0-1-1,1 1 1,-1 0-1,0 0 1,0 0-1,0 1 0,0 0 1,-5-1-1,-6 1-19,1 0 1,-1 0-1,-22 5 0,33-4-2,0 0 0,0 0 0,0 0 0,1 0 0,-1 1 0,1 0 0,-1-1 0,1 1 0,-1 1 0,1-1 0,0 0 0,0 1 0,0-1 0,0 1 0,0 0 0,1 0 0,0 0 0,-1 1 0,1-1 0,0 1 0,0-1 0,-1 5 0,1-2 0,0 1 0,0 0 0,0 0 0,1 0 0,0 0 0,1 0 0,-1 1 0,1-1 0,1 0 0,-1 0 0,3 10 0,-1-13 1,-1-1-1,1 1 1,-1-1-1,1 0 1,0 0-1,0 0 1,0 0 0,1 0-1,-1 0 1,1 0-1,0-1 1,-1 1-1,1-1 1,0 0 0,1 0-1,-1 0 1,0 0-1,0-1 1,1 1-1,-1-1 1,1 0 0,-1 0-1,1 0 1,6 0-1,9 3 4,1-2 0,-1 0 0,23-1-1,-42-1-3,6 0 1,0 0 1,0-1-1,0 1 0,0-1 0,0 0 0,0-1 0,-1 1 0,1-1 0,10-5 0,-13 5 1,-1 0-1,1 0 0,0 0 0,-1 0 1,1-1-1,-1 1 0,0-1 0,1 0 1,-1 1-1,0-1 0,-1 0 0,1 0 1,-1 0-1,1-1 0,-1 1 0,0 0 1,0 0-1,1-7 0,-1 2-1,1-1 0,-2 1 0,1-1 0,-1 1 0,0 0 0,-1-1 0,0 1 0,-1-1 0,1 1 0,-1 0 0,-1 0 0,-3-8 0,4 11 0,-1 0 0,0 1 0,0-1 0,0 1 0,0-1 0,-1 1 0,1 0 0,-1 0 0,0 1 0,-1-1 0,1 1 0,0 0 0,-1 0 0,0 0 0,0 1 0,0 0 0,0 0 0,0 0 0,-8-2 0,5 2 0,0 1 1,0 0-1,0 0 0,0 0 0,0 1 1,-1 0-1,1 1 0,0-1 1,0 2-1,-8 1 0,12-1-5,-1-1 0,1 1 0,0 0 0,0 0 0,0 0 0,1 1-1,-1-1 1,0 1 0,1 0 0,0 0 0,0 0 0,0 1 0,0-1 0,0 1 0,1 0 0,-1-1 0,1 1-1,0 0 1,-2 5 0,-12 46-232</inkml:trace>
</inkml:ink>
</file>

<file path=ppt/ink/ink17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8"/>
    </inkml:context>
    <inkml:brush xml:id="br0">
      <inkml:brushProperty name="width" value="0.05" units="cm"/>
      <inkml:brushProperty name="height" value="0.05" units="cm"/>
      <inkml:brushProperty name="color" value="#E71224"/>
    </inkml:brush>
  </inkml:definitions>
  <inkml:trace contextRef="#ctx0" brushRef="#br0">11 345 31679,'0'-139'1083,"0"165"-1082,-9 498 3,9-382-4,14-234 0,9-103 0,-21-85 0,-3 158 0,1 122 0,1-1 0,-1 1 0,0-1 0,0 1 0,0 0 0,1-1 0,-1 1 0,0 0 0,0-1 0,1 1 0,-1 0 0,0 0 0,1-1 0,-1 1 0,1 0 0,-1 0 0,0 0 0,1-1 0,-1 1 0,0 0 0,1 0 0,-1 0 0,1 0 0,-1 0 0,1 0 0,-1 0 0,0 0 0,1 0 0,-1 0 0,1 0 0,-1 0 0,0 0 0,1 0 0,-1 0 0,1 1 0,18 3 0,-12 1 0,0-1 0,-1 1 0,1 0 0,-1 0 0,0 1 0,0 0 0,9 12 0,32 53 0,-39-58 0,6 9 0,-1 1 0,-1 1 0,-1 0 0,-1 0 0,-2 1 0,0 0 0,-1 1 0,-2-1 0,0 1 0,1 46 0,-6-66 0,0-1 0,-1 1 0,1-1 0,-1 1 0,0-1 0,0 0 0,-1 1 0,0-1 0,0 0 0,0 0 0,0 0 0,-1 0 0,0-1 0,-6 9 0,3-7 0,0 0 0,-1 0 0,0-1 0,0 0 0,0 0 0,-1-1 0,1 0 0,-14 5 0,3-2-10,-1-2 0,1 0 0,-1-1 0,0-1 0,0-1 0,0 0 0,-30-2 0,372 0 7,-311 0 3,-1-1 1,0 0-1,0 0 0,1-1 0,-1 0 0,-1-1 0,1-1 1,0 1-1,-1-2 0,15-7 0,-20 9 1,1-1-1,-1 0 1,0 0 0,-1 0 0,1-1-1,-1 1 1,0-1 0,0 0-1,0 0 1,-1-1 0,1 1-1,-1-1 1,-1 0 0,1 1-1,-1-1 1,0 0 0,0-1-1,-1 1 1,0 0 0,1-7-1,0-119 7,-3 78 2,1 51-8,1-7-1,-1 0 1,0-1-1,-1 1 1,0 0-1,0 0 1,-1 0-1,-1 0 1,0 0-1,-6-15 1,9 24-1,0 1 1,0-1-1,-1 1 1,1-1-1,0 1 1,0-1-1,-1 1 1,1-1-1,0 1 1,-1 0-1,1-1 1,-1 1 0,1-1-1,-1 1 1,1 0-1,0-1 1,-1 1-1,1 0 1,-1 0-1,0-1 1,1 1-1,-2 0 1,-4 8-3,2 19-8,2 231 7,3-239 3,1 1 0,1-1 0,1 0 0,9 27 0,-11-39 0,1 1 0,0-1 0,0 0 0,0 0 0,1-1 0,1 1 0,-1-1 0,1 0 0,0 0 0,0 0 0,0-1 0,1 0 0,12 9 0,-13-11 0,-1-1 0,1 0 0,0 0 0,0-1 0,0 1 0,0-1 0,0 0 0,0-1 0,0 1 0,0-1 0,0 0 0,0 0 0,0 0 0,0-1 0,0 0 0,0 0 0,0 0 0,0-1 0,0 0 0,0 1 0,-1-2 0,1 1 0,-1 0 0,1-1 0,-1 0 0,0 0 0,0 0 0,0-1 0,-1 1 0,1-1 0,-1 0 0,5-7 0,0-4 0,-1-1 0,-1-1 0,0 0 0,-1 1 0,3-24 0,9-93 0,-3 19 0,-12 100 0,1 0 0,0 0 0,1 1 0,1-1 0,8-16 0,-12 27 0,1 0 0,-1 1 0,1-1 0,-1 0 0,1 1 0,0 0 0,0-1 0,0 1 0,1 0 0,-1 0 0,0 0 0,1 1 0,-1-1 0,1 0 0,-1 1 0,1 0 0,0-1 0,0 1 0,0 0 0,0 1 0,-1-1 0,1 0 0,0 1 0,0 0 0,0-1 0,1 1 0,-1 0 0,0 1 0,0-1 0,0 1 0,4 0 0,-4 1 0,1-1-1,-1 1 1,1 0 0,-1 0 0,0 0-1,0 0 1,0 0 0,0 1-1,0-1 1,0 1 0,-1 0-1,1 0 1,-1 0 0,0 0 0,0 0-1,3 7 1,3 6-2,-2 0 0,7 24 0,-11-35 2,6 31 2,-1-1-1,-2 1 0,-2-1 1,-1 1-1,-4 49 0,2-77-1,-1 1 0,-1-1 1,0 0-1,0 1 0,0-1 0,-1 0 0,0 0 0,-1 0 0,1-1 0,-2 1 0,1-1 0,-1 0 0,0 0 0,-1-1 0,1 1 0,-1-1 1,0 0-1,-1-1 0,0 1 0,0-1 0,0-1 0,0 1 0,-1-1 0,1-1 0,-1 1 0,0-1 0,0-1 0,0 1 0,-1-1 0,1-1 1,-1 0-1,1 0 0,-1 0 0,1-1 0,-1 0 0,-8-2 0,14 1-1,1 0 1,0 0-1,0 0 1,0 0-1,0 0 1,0 0-1,0-1 1,0 1-1,1-1 1,-1 1-1,0-1 1,1 0-1,-1 0 1,1 0-1,0 0 1,0 0-1,-1 0 0,1 0 1,1 0-1,-1 0 1,-1-5-1,-11-51-15,12 53 15,-2-22-6,0 1 1,1-1-1,2 0 1,5-44 0,-5 70 6,0 1-1,0-1 1,1 1 0,-1-1 0,0 0 0,1 1 0,-1-1 0,1 1 0,-1-1 0,1 1-1,-1-1 1,1 1 0,-1 0 0,1-1 0,-1 1 0,1 0 0,-1-1 0,1 1 0,0 0 0,-1 0-1,1-1 1,0 1 0,-1 0 0,1 0 0,0 0 0,-1 0 0,2 0 0,21 0 0,-16 1 0,1 0 0,-1 1 0,1 0 0,-1 0 0,0 1 0,0 0 0,0 0 0,0 1 0,0 0 0,-1 0 0,1 1 0,-1-1 0,7 8 0,30 19 0,-31-25 0,0 0 0,0-1 0,1-1 0,0 0 0,-1 0 0,21 2 0,2-3 0,42-1 0,-73-2 1,-1 0-1,1 0 1,-1 0 0,1-1 0,0 0 0,-1 1-1,0-1 1,1-1 0,-1 1 0,1 0-1,-1-1 1,0 0 0,0 0 0,0 0-1,0 0 1,4-4 0,-3 1 0,0 1 1,-1-1-1,0 1 1,0-1-1,0 0 1,-1 0-1,0 0 1,1-1-1,1-9 0,0-9 3,0-1 0,-2 1 0,-1-1 0,-2-25 0,1 22-3,2-24 1,-1 34 1,0 0 1,-1 0-1,-1 0 0,-5-33 1,6 51-4,0 0 0,0-1 0,0 1 1,-1 0-1,1 0 0,0-1 0,0 1 0,0 0 1,0 0-1,0-1 0,0 1 0,-1 0 0,1 0 1,0 0-1,0-1 0,0 1 0,0 0 1,-1 0-1,1 0 0,0-1 0,0 1 0,-1 0 1,1 0-1,0 0 0,0 0 0,-1 0 0,1 0 1,0-1-1,0 1 0,-1 0 0,1 0 1,0 0-1,-1 0 0,1 0 0,0 0 0,0 0 1,-1 0-1,1 0 0,0 0 0,0 1 0,-1-1 1,1 0-1,0 0 0,-1 0 0,1 0 1,0 0-1,0 0 0,0 1 0,-1-1 0,1 0 1,0 0-1,0 0 0,-1 0 0,1 1 0,0-1 1,0 0-1,0 0 0,0 1 0,0-1 1,-1 0-1,1 1 0,-2 5 0,0-1 0,0 1 0,0 0 0,1 0 0,0 0 0,0 0 0,0 0 0,1 1 0,0 6 0,-1 8 0,-2 505 0,6-468 0,15 73 0,-17-338 0,-1 148 0,7-167 0,-5 202 0,2 1 0,1-1 0,0 1 0,2 0 0,1 0 0,0 1 0,15-27 0,-20 43 0,1 1 0,-1 0 0,1 0 0,0 0 0,0 0 0,0 0 0,1 1 0,-1 0 0,1 0 0,0 0 0,0 1 0,1-1 0,-1 1 0,1 0 0,-1 1 0,1-1 0,0 1 0,0 1 0,0-1 0,0 1 0,1 0 0,-1 0 0,0 1 0,0-1 0,1 1 0,6 1 0,-10 0 0,1 0 0,0 0 0,-1 0 0,1 0 0,-1 0 0,1 1 0,-1-1 0,0 1 0,1 0 0,-1 0 0,0 0 0,0 1 0,0-1 0,-1 1 0,1-1 0,-1 1 0,1 0 0,-1 0 0,0 0 0,0 0 0,0 1 0,0-1 0,-1 0 0,0 1 0,2 4 0,2 7 0,0 0 0,-2 0 0,0 1 0,3 26 0,-5-23 0,0 0 0,-1 1 0,-4 33 0,3-47 0,0 0 0,-1 1 0,0-1 0,0 0 0,0 0 0,-1 0 0,0-1 0,0 1 0,0-1 0,-1 1 0,0-1 0,0 0 0,0 0 0,-8 6 0,1-3 0,0-1 0,0 0 0,-1-1 0,1 0 0,-1-1 0,-1 0 0,1-1 0,-1-1 0,1 0 0,-1 0 0,0-1 0,0-1 0,-20 0 0,94 8-16,137-6 16,-140-3 0,-50 0 0,0 0 0,1-1 0,-1 0 0,0 0 0,0-1 0,1 0 0,-1 0 0,-1-1 0,1 0 0,0 0 0,7-5 0,-10 4 0,0 0 0,1 0 0,-1-1 0,-1 1 0,1-1 0,-1 0 0,0-1 0,0 1 0,0-1 0,-1 0 0,0 1 0,0-2 0,0 1 0,1-7 0,3-9 0,-2 0 0,-1-1 0,0 1-1,-1-27 1,-3-95 2,-1 90 0,-2 0 1,-3 0 0,-1 0 1,-26-91-1,33 144-3,0 1 0,0 0 0,0 0 0,0-1 0,0 1 0,0 0 0,0 0 0,0 0 0,0-1 0,0 1 0,0 0 0,0 0 0,0-1 0,-1 1 0,1 0 0,0 0 0,0 0 0,0-1 0,0 1 0,0 0 0,-1 0 0,1 0 0,0 0 0,0 0 0,0-1 0,0 1 0,-1 0 0,1 0 0,0 0 0,0 0 0,-1 0 0,1 0 0,0 0 0,0 0 0,0 0 0,-1 0 0,1-1 0,0 1 0,0 0 0,-1 0 0,1 0 0,0 1 0,0-1 0,0 0 0,-1 0 0,1 0 0,0 0 0,0 0 0,-1 0 0,1 0 0,0 0 0,-1 1 0,-6 12 0,1 25 0,2 0 0,1 0 0,4 66 0,1-33 0,-4 17 0,2 80 0,2-142 0,1-1 0,0 0 0,2 0 0,11 34 0,-14-52 0,1 1 0,0-1 0,0 1 0,0-1 0,1 0 0,0 0 0,1 0 0,-1-1 0,1 1 0,1-1 0,-1-1 0,1 1 0,0-1 0,0 0 0,1 0 0,-1 0 0,1-1 0,0 0 0,0-1 0,1 1 0,-1-1 0,1-1 0,-1 1 0,1-1 0,0-1 0,0 0 0,13 1 0,-8-1 0,0 0 0,0-1 0,1-1 0,-1 0 0,24-6 0,-31 5 0,0 0 0,-1 0 0,1-1 0,-1 1 0,1-2 0,-1 1 0,0 0 0,0-1 0,-1 0 0,1 0 0,-1-1 0,0 1 0,0-1 0,0 0 0,3-6 0,1-2 0,0-2 0,-2 1 0,1-1 0,-2 0 0,0 0 0,-1-1 0,4-27 0,-4 14 0,-2-1 0,-2 0 0,-2-36 0,1 57 0,0 0 0,-1 0 0,0 0 0,0 1 0,-1-1 0,0 0 0,0 1 0,-1 0 0,0 0 0,-1 0 0,-6-9 0,7 12 0,-1 0 0,1 0 0,-1 1 0,0-1 0,0 1 0,0 0 0,-1 1 0,1-1 0,-1 1 0,0 1 0,0-1 0,0 1 0,0 0 0,-1 0 0,1 0 0,-8 0 0,10 1 0,0 0 0,-1 1 0,1-1 0,-1 1 0,1 0 0,-1 0 0,1 1 0,0-1 0,-1 1 0,1 0 0,0 0 0,-1 1 0,1-1 0,0 1 0,0 0 0,0 0 0,0 0 0,-6 6 0,6-4 0,1 1 0,-1 0 0,1 0 0,0 0 0,0 0 0,0 1 0,1-1 0,0 1 0,0-1 0,0 1 0,1 0 0,0 0 0,-1 10 0,0 14 0,1 39 0,1-37 0,1-22 0,0 0 0,0 0 0,1 0 0,0 0 0,0-1 0,1 1 0,1-1 0,0 1 0,0-1 0,0 0 0,1-1 0,1 1 0,0-1 0,0 0 0,0 0 0,1-1 0,0 1 0,0-2 0,1 1 0,11 7 0,-12-10 0,1-1 0,0 0 0,-1 0 0,1 0 0,0-1 0,0 0 0,0-1 0,1 0 0,-1 0 0,0 0 0,1-1 0,-1-1 0,0 1 0,16-5 0,-21 4 0,0 0 0,-1 0 0,1 0 0,-1 0 0,1-1 0,-1 1 0,0-1 0,0 0 0,1 1 0,-1-1 0,0 0 0,-1 0 0,1-1 0,0 1 0,-1 0 0,1-1 0,-1 1 0,0 0 0,1-1 0,-1 0 0,1-3 0,1-6 0,0 0 0,-1-1 0,2-16 0,1-136 31,-6 123-30,2 32-1,-4-41 0,2 49 0,1 0 0,0 0 0,-1 1 0,1-1 0,-1 0 0,0 0 0,1 1 0,-1-1 0,0 0 0,0 1 0,0-1 0,0 1 0,0-1 0,-1 1 0,1 0 0,0-1 0,-1 1 0,1 0 0,-1 0 0,1 0 0,-1 0 0,-2-1 0,3 2 0,1 0 0,-1-1 0,0 1 0,1 0 0,-1 0 0,0 0 0,1 0 0,-1 0 0,0 0 0,0 0 0,1 0 0,-1 0 0,0 1 0,1-1 0,-1 0 0,0 0 0,1 0 0,-1 1 0,0-1 0,1 0 0,-1 1 0,1-1 0,-1 1 0,1-1 0,-1 1 0,1-1 0,-1 1 0,1-1 0,-1 1 0,1-1 0,-1 1 0,1 0 0,0-1 0,0 1 0,-1 0 0,1-1 0,0 1 0,0 0 0,0-1 0,-1 2 0,-3 32 0,4-29 0,-3 24 0,2 1 0,1-1 0,2 0 0,8 48 0,-9-69 0,2 1 0,-1-1 0,1 1 0,1-1 0,-1 0 0,1-1 0,1 1 0,-1-1 0,1 1 0,1-1 0,-1-1 0,1 1 0,1-1 0,-1 0 0,1 0 0,0-1 0,0 0 0,0 0 0,1-1 0,8 4 0,-3-3 0,0-1 0,0 0 0,0-1 0,1-1 0,-1 0 0,0-1 0,1 0 0,19-2 0,-29 1 0,0 0 0,0-1 0,0 0 0,0 1 0,0-2 0,0 1 0,0 0 0,0-1 0,-1 0 0,1 1 0,0-2 0,-1 1 0,0 0 0,1-1 0,4-5 0,-3 2 0,0 0 0,0 0 0,0-1 0,-1 1 0,0-1 0,-1-1 0,5-12 0,-1-2 0,-1 0 0,-1 0 0,-2-1 0,3-39 0,-4 28 0,0 19 0,-1 1 0,0 0 0,-2-1 0,1 1 0,-2-1 0,1 1 0,-9-28 0,9 40 0,0 0 0,-1 0 0,1 0 0,-1 0 0,0 0 0,1 0 0,-1 0 0,0 1 0,0-1 0,0 0 0,0 1 0,0 0 0,-3-2 0,4 3 0,0-1 0,0 1 0,0 0 0,0-1 0,1 1 0,-1 0 0,0 0 0,0-1 0,0 1 0,0 0 0,0 0 0,0 0 0,0 0 0,0 0 0,0 1 0,1-1 0,-1 0 0,0 0 0,0 1 0,0-1 0,0 0 0,0 1 0,1-1 0,-1 1 0,0-1 0,0 1 0,1-1 0,-1 1 0,0-1 0,1 1 0,-1 0 0,0-1 0,1 1 0,-1 0 0,1 0 0,-1 0 0,1-1 0,0 1 0,-1 0 0,1 0 0,-1 1 0,-2 15 0,0-1 0,1 0 0,1 1 0,0 0 0,3 20 0,-1-2 0,-1-25 0,1-1 0,0 1 0,0 0 0,1-1 0,0 1 0,1-1 0,0 0 0,1 0 0,0 0 0,0 0 0,1-1 0,6 9 0,-7-11 0,0-1 0,1 1 0,-1-1 0,1 0 0,1-1 0,-1 1 0,1-1 0,-1 0 0,1 0 0,1-1 0,-1 0 0,0 0 0,1 0 0,-1-1 0,1 0 0,0 0 0,10 1 0,-2-1 0,0-1 0,0 0 0,0-1 0,18-3 0,-29 3 0,1-1 0,-1 0 0,0-1 0,0 1 0,1-1 0,-1 1 0,0-1 0,0-1 0,-1 1 0,1 0 0,0-1 0,-1 0 0,1 0 0,-1 0 0,0 0 0,0 0 0,0-1 0,2-3 0,3-7 0,-1-1 0,0 1 0,-1-1 0,0 0 0,-2 0 0,1-1 0,-2 0 0,2-20 0,0-19 0,-4-60 0,-2 62 0,-1 45 0,0 8 0,-1 7 0,-9 50 0,-6 104 0,2-14 0,-32 310 0,47-424 0,-6 63 0,6-86 0,-1 0 0,0-1 0,0 1 0,-1-1 0,0 0 0,-1 0 0,-6 11 0,8-17 0,-1 1 0,0-1 0,0-1 0,0 1 0,0 0 0,0-1 0,0 0 0,-1 1 0,1-1 0,-1-1 0,0 1 0,0 0 0,-5 1 0,7-3 0,0 1 0,0 0 0,0-1 0,0 1 0,0-1 0,0 0 0,0 0 0,0 0 0,0 0 0,0 0 0,0 0 0,0 0 0,0-1 0,0 1 0,0-1 0,0 0 0,0 1 0,0-1 0,0 0 0,0 0 0,0 0 0,0 0 0,1-1 0,-1 1 0,1 0 0,-1-1 0,1 1 0,-1-1 0,0-1 0,-4-8 0,1-1 0,1 1 0,0-1 0,1 0 0,0 0 0,1 0 0,0 0 0,1 0 0,0-13 0,1-20 0,6-51 0,-4 82 0,1-1 0,1 1 0,0 0 0,1 0 0,0 0 0,1 0 0,1 1 0,0 0 0,1 1 0,0-1 0,1 2 0,0-1 0,1 1 0,0 0 0,1 1 0,0 1 0,15-11 0,2 1 0,0 1 0,1 2 0,0 1 0,1 1 0,1 2 0,53-15 0,227-30 0,-296 55 0,-11 1-3,6 0-8,1-1 0,0 1-1,19 1 1,-53-3-464,-29-2-1467</inkml:trace>
</inkml:ink>
</file>

<file path=ppt/ink/ink17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9"/>
    </inkml:context>
    <inkml:brush xml:id="br0">
      <inkml:brushProperty name="width" value="0.05" units="cm"/>
      <inkml:brushProperty name="height" value="0.05" units="cm"/>
      <inkml:brushProperty name="color" value="#E71224"/>
    </inkml:brush>
  </inkml:definitions>
  <inkml:trace contextRef="#ctx0" brushRef="#br0">197 87 31518,'0'-12'61,"1"5"77,-1 1 0,0-1 0,-1 0 0,-1-10 1,1 16-124,1-1 0,-1 1 1,1-1-1,-1 1 0,0-1 0,1 1 1,-1 0-1,0-1 0,0 1 1,0 0-1,0 0 0,0-1 1,0 1-1,0 0 0,0 0 1,-1 0-1,1 0 0,0 1 0,-1-1 1,1 0-1,0 0 0,-1 1 1,1-1-1,-4 0 0,1 0-14,0 1 0,-1-1 0,1 1 0,0 0-1,0 0 1,-1 0 0,1 1 0,0-1 0,-1 1-1,1 0 1,0 0 0,0 1 0,0-1 0,0 1-1,0 0 1,0 0 0,0 0 0,1 1 0,-1-1-1,1 1 1,0 0 0,0 0 0,0 0 0,0 0-1,0 1 1,0-1 0,1 1 0,-4 6 0,0 2 0,1-1 0,0 1 0,0 0 1,1 0-1,1 0 0,0 1 0,0 0 1,0 18-1,3-30-1,-1 14 2,0-1-1,1 1 1,0 0-1,6 26 1,-5-36-2,0-1 1,1 0-1,-1 0 1,1 0-1,0 0 0,0 0 1,1-1-1,-1 1 0,1-1 1,0 1-1,0-1 1,0 0-1,0 0 0,0 0 1,1 0-1,-1-1 0,1 1 1,0-1-1,0 0 1,5 2-1,4 0 0,0 0 0,0-1 0,1-1 0,-1 0 1,1-1-1,-1 0 0,22-2 0,-15 1 2,-16 0-1,1 0 0,-1 0 1,0-1-1,1 0 1,-1 0-1,0 0 0,0 0 1,1 0-1,-1-1 0,0 0 1,0 0-1,-1 0 1,1 0-1,0 0 0,-1-1 1,1 0-1,2-3 0,-2 2 0,-1-1 0,1 1 0,-1-1-1,0 0 1,-1 0 0,0 0-1,1 0 1,-1 0 0,-1 0-1,1-1 1,-1 1 0,0-1 0,0-6-1,0 1 3,0 0-1,-1 0 1,0-1-1,-1 1 0,0 0 1,-1 0-1,0 0 0,-1 0 1,0 0-1,-1 1 1,-8-18-1,8 21-2,0 1 0,0 0 0,-1 0 0,1 0 0,-1 0-1,-1 1 1,1 0 0,-1 0 0,0 1 0,0-1 0,0 1 0,-1 0 0,0 1 0,1 0-1,-1 0 1,0 0 0,-1 1 0,-8-2 0,5 1-2,-1 2 0,1-1 0,0 1 0,0 1 0,-23 2 0,30-1-6,-1-1 1,0 1-1,0 1 0,1-1 1,-1 1-1,0-1 1,1 1-1,0 1 1,-1-1-1,1 1 0,0-1 1,0 1-1,0 0 1,1 1-1,-6 5 1,2 1-72,1 0 0,0 0 1,-5 13-1</inkml:trace>
</inkml:ink>
</file>

<file path=ppt/ink/ink17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2"/>
    </inkml:context>
    <inkml:brush xml:id="br0">
      <inkml:brushProperty name="width" value="0.05" units="cm"/>
      <inkml:brushProperty name="height" value="0.05" units="cm"/>
      <inkml:brushProperty name="color" value="#FFFF00"/>
    </inkml:brush>
  </inkml:definitions>
  <inkml:trace contextRef="#ctx0" brushRef="#br0">23 252 31630,'-4'1'32,"3"-1"-14,1 0 1,-1 0-1,0 0 1,0 0-1,1 0 1,-1 0-1,0 0 1,1 0-1,-1 0 0,0 0 1,1 0-1,-1 1 1,0-1-1,1 0 1,-1 1-1,0-1 0,1 0 1,-1 1-1,1-1 1,-1 1-1,1-1 1,-1 1-1,1-1 1,-1 1-1,1-1 0,-1 1 1,1 0-1,0-1 1,-1 1-1,1 0 1,-1 0-1,3 0-14,-1 0-1,1-1 1,-1 1-1,1-1 1,-1 0-1,1 0 1,-1 1-1,1-1 1,-1 0-1,1 0 1,-1-1-1,3 1 1,-1 0 9,183 1 204,205-3-202,-357-1-12,-33 3-4,0 0 1,0 0-1,0 0 1,-1 0-1,1 0 1,0 0-1,0-1 1,0 1-1,0 0 1,0 0-1,-1-1 1,1 1-1,0-1 1,0 1-1,0 0 1,-1-1-1,1 0 1,0 1-1,-1-1 1,1 1-1,0-1 1,-1 0 0,1 1-1,-1-1 1,1 0-1,-1 0 1,1-1-1,-8-6-19,7 7 19,-31-18-9,-57-27-1,51 28 6,-43-28-1,73 41 6,-13-8 4,1-1 1,-26-24-1,44 37-3,0 0 1,1 0-1,-1 0 0,0 0 0,0 0 1,0 0-1,1 0 0,-1 0 0,1 0 1,-1 0-1,1-1 0,-1 1 0,0-2 0,1 2 1,0 1-1,0-1 0,0 1 0,1-1 0,-1 1 0,0 0 0,0-1 0,0 1 0,0-1 0,0 1 0,1-1 0,-1 1 1,0-1-1,0 1 0,1 0 0,-1-1 0,0 1 0,1 0 0,-1-1 0,0 1 0,1 0 0,-1-1 0,1 1 0,29-8 20,3 4-17,0 2 0,-1 1 1,48 5-1,-69-3-1,1 1 0,-1 0 1,0 1-1,0 0 1,0 1-1,0 0 0,-1 1 1,1 0-1,-1 0 1,-1 1-1,1 0 0,-1 1 1,13 11-1,-19-14-2,0 0-1,0 0 0,0 0 0,0 0 1,-1 0-1,0 1 0,0-1 0,0 1 1,2 7-1,-3-9 0,0 0 0,-1 0 0,1-1 0,-1 1 1,0 0-1,0 0 0,0 0 0,0 0 0,0-1 0,-1 1 0,1 0 1,-1 0-1,0-1 0,0 1 0,0 0 0,0-1 0,0 1 0,-1-1 0,-1 3 1,-10 7 1,0 0-1,0-1 1,-1-1 0,-1-1 0,0 0 0,-28 12 0,19-8-2,19-11-28,-161 92-1457,127-67-3533</inkml:trace>
</inkml:ink>
</file>

<file path=ppt/ink/ink17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2"/>
    </inkml:context>
    <inkml:brush xml:id="br0">
      <inkml:brushProperty name="width" value="0.05" units="cm"/>
      <inkml:brushProperty name="height" value="0.05" units="cm"/>
      <inkml:brushProperty name="color" value="#FFFF00"/>
    </inkml:brush>
  </inkml:definitions>
  <inkml:trace contextRef="#ctx0" brushRef="#br0">175 120 32335,'0'-4'12,"0"0"1,0 0-1,1 0 1,0 0-1,0 1 1,0-1-1,0 0 1,0 1-1,1-1 1,-1 1-1,1-1 1,0 1-1,0 0 1,1 0-1,-1 0 1,4-4-1,-1 3-3,1-1-1,-1 0 1,1 1-1,0 0 1,0 1-1,1-1 1,-1 1-1,10-3 1,-3 2-6,0 0-1,0 1 1,0 1 0,0 0 0,1 1 0,-1 0 0,1 1 0,-1 0-1,17 3 1,-28-2-3,1-1 1,-1 1-1,1 0 0,0 0 0,-1 0 0,0 0 0,1 1 0,-1-1 1,0 1-1,1-1 0,-1 1 0,0 0 0,0 0 0,0 0 1,-1 0-1,4 4 0,-2-2 0,-1 1 0,1 1 0,-1-1 0,0 0 0,0 1 0,-1-1 0,2 10 0,0 7 0,-2 0 0,0 0 0,-4 26 0,3-47 0,-2 14 0,-1 0 0,0 0 0,-1 0 0,-1 0 0,0-1 0,-1 1 0,0-1 0,-1-1 0,-1 1 0,-1-1 0,1-1 0,-2 1 0,-13 12 0,-17 17-1,-3-2 0,-53 38 1,88-72-1,-78 55-11,52-39 18,-33 29 0,89-71-5,1 1 0,48-29 0,-60 42-1,0 0 0,1 0 1,-1 1-1,1 1 0,1 0 1,-1 1-1,0 0 0,1 1 0,24-2 1,-31 4 1,-1 0 0,1 0 0,-1 1 0,1-1 0,10 4 0,-15-4-2,1 1 0,0 1 0,0-1 0,0 0 0,0 0 0,-1 1 1,1-1-1,-1 1 0,1-1 0,-1 1 0,0-1 0,1 1 0,-1 0 0,0 0 0,0 0 0,1 4 0,15 37-19,-13-29 27,1 0 0,1-1 1,0 0-1,8 13 0,-11-23-24,-1 0 1,1 1-1,-1-1 1,1 0 0,0-1-1,0 1 1,0 0-1,1-1 1,-1 0-1,1 0 1,-1 0-1,1 0 1,0 0-1,-1-1 1,1 1-1,0-1 1,0 0-1,8 1 1,20-1-818</inkml:trace>
</inkml:ink>
</file>

<file path=ppt/ink/ink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7"/>
    </inkml:context>
    <inkml:brush xml:id="br0">
      <inkml:brushProperty name="width" value="0.05" units="cm"/>
      <inkml:brushProperty name="height" value="0.05" units="cm"/>
      <inkml:brushProperty name="color" value="#FFFFFF"/>
    </inkml:brush>
  </inkml:definitions>
  <inkml:trace contextRef="#ctx0" brushRef="#br0">18 701 31582,'-16'69'812,"16"-67"-810,-1 11 23,0 1 0,1-1 1,1 1-1,4 24 0,-4-34-22,0 0 0,0 0 1,1 0-1,0-1 0,-1 1 0,1-1 1,1 1-1,-1-1 0,0 0 1,1 0-1,0 0 0,0 0 1,-1 0-1,2-1 0,-1 1 0,0-1 1,0 0-1,1 0 0,-1 0 1,6 2-1,-4-2-1,0 0 0,0 0 0,0-1 0,0 0 0,1 0 0,-1 0 0,0 0-1,1-1 1,-1 0 0,0 0 0,0 0 0,1-1 0,-1 0 0,0 0 0,0 0 0,1 0 0,-1-1 0,0 0 0,-1 0 0,1 0 0,0-1 0,-1 0 0,1 0-1,-1 0 1,0 0 0,0-1 0,0 1 0,0-1 0,-1 0 0,1 0 0,-1-1 0,3-4 0,2-5-2,-1 1 1,0-1-1,-1 0 0,0 0 0,-1-1 1,-1 0-1,4-24 0,7-112 13,-13 116-12,5-141 4,-7 218 10,3 156-1,0-146-15,18 97 0,-19-138 2,1 0 1,0-1-1,0 1 0,1-1 1,8 14-1,-11-21-1,1-1 1,0 1-1,0 0 0,0-1 1,1 1-1,-1-1 1,1 1-1,-1-1 0,1 0 1,0 0-1,0-1 0,0 1 1,0 0-1,0-1 0,0 0 1,0 0-1,0 0 1,1 0-1,-1 0 0,0-1 1,5 1-1,-4 0 0,0-1 0,-1 0 0,1 0 0,0 0 0,0-1 0,-1 1 0,1-1 0,0 0 0,0 0 0,-1 0 0,1 0 0,-1-1 0,0 1 0,1-1 0,3-2 0,-3 0 0,0 0 0,-1 0 0,1-1 0,-1 1 0,0-1 0,0 0 0,0 1 0,0-1 0,3-11 0,12-36 0,-2-1 0,15-93 0,6-24 0,-35 163 0,0 0 0,0 0 0,1 0 0,0 0 0,4-6 0,-6 11 0,0 1 0,0-1 0,1 1 0,-1-1 0,1 1 0,-1 0 0,1 0 0,-1-1 0,1 1 0,-1 0 0,1 0 0,0 1 0,0-1 0,0 0 0,-1 1 0,1-1 0,0 1 0,0-1 0,0 1 0,0 0 0,4 0 0,-5 0 0,0 0 0,0 1 0,1-1 0,-1 0 0,0 1 0,0-1 0,0 1 0,0 0 0,0-1 0,0 1 0,0 0 0,0-1 0,0 1 0,0 0 0,-1 0 0,1 0 0,0 0 0,0 0 0,-1 0 0,1 0 0,-1 0 0,1 0 0,-1 0 0,1 0 0,-1 1 0,1 1 0,7 36 0,-8-34 0,8 82 7,-6 143-1,-4-108-3,9-132-3,95-167 0,-75 125 0,1 1 0,3 2 0,1 1 0,41-45 0,-71 91-1,0 0 0,-1-1 1,1 1-1,0 0 0,0 0 0,0 0 1,1 0-1,-1 1 0,0-1 0,1 1 0,-1-1 1,1 1-1,-1 0 0,1 0 0,-1 0 0,6-1 1,-7 3 0,0 0-1,-1 0 1,1 0 0,-1 0 0,1 0 0,-1 0 0,0 0-1,1 0 1,-1 0 0,0 0 0,0 0 0,0 0 0,0 0 0,0 0-1,0 0 1,0 0 0,0 0 0,0 0 0,-1 2 0,1 3 0,0 342 0,0-337 0,0 0 0,1 1 0,0-1 0,1 0 0,5 18 0,-6-26 0,0 0 0,0 0 0,0 0 0,1-1 0,-1 1 0,1 0 0,0-1 0,-1 0 0,1 1 0,0-1 0,1 0 0,-1 0 0,0 0 0,1 0 0,-1 0 0,1 0 0,-1-1 0,1 1 0,0-1 0,0 0 0,0 0 0,-1 0 0,1 0 0,0-1 0,6 2 0,-2-1 1,0 0 0,0-1-1,0 1 1,1-1 0,-1 0 0,0-1 0,0 0-1,0 0 1,0-1 0,0 0 0,0 0 0,0 0-1,0-1 1,-1 0 0,1 0 0,-1-1 0,0 0-1,0 0 1,7-6 0,0-3-2,-1-1 1,-1 0-1,0-1 0,-1 0 1,-1-1-1,0 0 0,-1 0 1,-1-1-1,-1 0 0,0 0 1,3-20-1,3-19-2,-3 0 1,2-69-1,-6-179 12,-6 206-5,-16 278-1,2-49-3,-28 1034 32,43-1153-32,0 18 0,-5 49 0,4-72 0,0 0 0,-1 0 0,1 0 0,-2-1 0,1 1 0,0 0 0,-1-1 0,-1 0 0,1 1 0,-1-1 0,0 0 0,-7 8 0,8-12 0,0 0 0,0 0 0,0 0 0,0-1 0,-1 1 0,1-1 0,0 0 0,-1 0 0,1 0 0,-1 0 0,1-1 0,-1 1 0,1-1 0,-1 0 0,-4 0 0,3 0 0,0-1 0,0 1 0,0-1 0,0 0 0,0 0 0,1 0 0,-1-1 0,0 0 0,1 0 0,-7-4 0,-3-5 0,0-2 0,1 1 0,1-2 0,0 1 0,1-2 0,0 0 0,2 0 0,-1-1 0,2 0 0,-8-21 0,10 19-3,1 0 1,1 0-1,0 0 0,2 0 1,0-1-1,1 1 0,1-1 1,0 1-1,6-33 0,-2 38 3,0 0-1,0 0 1,2 0-1,-1 0 1,2 1-1,0 0 1,0 1-1,1-1 1,0 1-1,11-10 1,18-18 0,47-39 0,365-374 0,-332 327 0,-97 101 0,-20 24 0,0-1 0,0 1 0,0 0 0,0 0 0,-1 0 0,1-1 0,0 1 0,0 0 0,0 0 0,0 0 0,0-1 0,0 1 0,0 0 0,-1 0 0,1 0 0,0 0 0,0 0 0,0 0 0,0-1 0,-1 1 0,1 0 0,0 0 0,0 0 0,0 0 0,-1 0 0,1 0 0,0 0 0,0 0 0,0 0 0,-1 0 0,1 0 0,0 0 0,0 0 0,0 0 0,-1 0 0,1 0 0,0 0 0,0 0 0,0 0 0,-1 0 0,1 0 0,0 0 0,0 0 0,0 1 0,-1-1 0,1 0 0,-13 3 0,2 3 0,1 0 0,0 0 0,0 2 0,0-1 0,1 1 0,-11 12 0,-2 5 0,-22 30 0,34-41 0,1 0 0,0 1 0,1 0 0,0 0 0,2 1 0,0 0 0,0 0 0,1 0 0,1 1 0,1 0 0,1 0 0,0 0 0,1 0 0,1 0 0,2 25 0,-1-36 0,0 0 0,0 1 0,1-1 0,-1 0 0,1 0-1,1-1 1,-1 1 0,1 0 0,0-1 0,0 1 0,1-1 0,0 0 0,0 0 0,0-1 0,0 1 0,1-1-1,-1 0 1,1 0 0,0 0 0,1-1 0,-1 0 0,1 0 0,-1 0 0,1 0 0,9 2 0,6 1 4,1-1 1,0 0 0,0-2 0,1 0 0,40-2 0,-58-1-5,1 0 0,-1 0 1,1-1-1,-1 0 1,1 0-1,-1 0 0,1-1 1,-1 0-1,0 0 1,0 0-1,0-1 0,0 0 1,0 0-1,6-5 0,-5 3 0,-1-1 0,1 0 0,-1 0 0,-1-1 0,1 1 0,-1-1 0,0 0 0,0 0 0,4-15 0,-3 4 0,0-1 0,-2 0 0,0 0-1,-1 0 1,-1-1 0,-2-33 0,0 12-4,1 20-1,-1 0 1,-1 0-1,-1 0 1,-1 1-1,-11-34 1,13 45 4,-1 1 0,-1 1 0,1-1 0,-1 0 0,-1 1 0,1 0 0,-1 0 0,0 0 0,-1 0 0,0 1 0,0 0 0,0 0 0,-1 1 0,0 0 0,0 0 0,-15-8 0,17 11 0,0 0 0,0 0 0,-1 0 0,1 1 0,-1 0 0,1 0 0,-1 0 0,1 0 0,-1 1 0,0 0 0,1 1 0,-1-1 0,1 1 0,-1 0 0,1 0 0,-1 1 0,1-1 0,-1 1 0,1 1 0,0-1 0,0 1 0,0 0 0,1 0 0,-1 0 0,1 0 0,-1 1 0,1 0 0,0 0 0,0 0 0,1 0 0,-6 8 0,4-1 0,0 0 0,1 0 0,0 0 0,1 0 0,0 1 0,1-1 0,-2 20 0,2 4 0,4 43 0,0-69 0,-1 0 0,1 0 0,0 0 0,1-1 0,0 1 0,0-1 0,1 0 0,0 0 0,0 0 0,1 0 0,0-1 0,0 0 0,1 0 0,0 0 0,0-1 0,1 1 0,0-2 0,0 1 0,0-1 0,0 0 0,1 0 0,0-1 0,0 0 0,0-1 0,1 1 0,-1-2 0,1 1 0,0-1 0,0 0 0,0-1 0,12 0 0,-10 0 0,0-1 0,1 0 0,-1-1 0,16-3 0,-24 3 0,1 0 0,0 0 0,-1 0 0,1-1 0,-1 0 0,0 0 0,1 0 0,-1 0 0,0 0 0,0-1 0,0 1 0,-1-1 0,1 0 0,-1 0 0,1 0 0,2-5 0,1-2 0,-1 0 0,0-1 0,0 0 0,-1 0 0,-1 0 0,4-20 0,3-69 0,-10 76 0,2 0 0,1 1 0,9-39 0,-11 59 0,0 0 0,0-1 0,1 1 0,-1 0 0,1 0 0,-1 0 0,1 0 0,0 1 0,0-1 0,1 0 0,-1 1 0,0-1 0,1 1 0,-1 0 0,1 0 0,0 0 0,0 0 0,0 1 0,0-1 0,0 1 0,6-3 0,2 2 0,0 0 0,0 1 0,0 0 0,0 0 0,14 2 0,-7-1 0,-15 0 0,1 0 0,0 0 0,-1 1-1,1-1 1,-1 1 0,1 0 0,-1 0 0,1 0 0,-1 1 0,1-1-1,-1 1 1,0 0 0,0 0 0,0 0 0,0 0 0,0 0 0,2 4-1,0-1 1,-1 0-1,-1 0 1,1 0-1,-1 1 1,0 0-1,0-1 1,-1 1-1,0 0 1,2 8-1,0 3 0,-1 0 0,-1 1 0,0-1-1,-2 0 1,0 1 0,-4 27 0,2-33 2,-1-1 0,-1 0 0,0 0 0,-1 0-1,0 0 1,-1-1 0,0 0 0,-8 10 0,8-10 0,-1-1 0,1 1 0,1 0 0,0 1-1,0-1 1,1 1 0,0 0 0,-2 14 0,5-18-1,0-1 0,0 1 0,1-1 0,0 1 0,0 0 0,2 9 0,-1-14 0,0 0 0,-1 0 0,1 0 0,0 0 0,0-1 0,0 1 0,0 0 0,0-1 0,0 1 0,1-1 0,-1 1 0,0-1 0,1 1 0,-1-1 0,1 0 0,0 0 0,-1 0 0,1 0 0,0 0 0,-1 0 0,1 0 0,0-1 0,0 1 0,3 0 0,16 3 0,1-1 0,-1-1 0,1 0 0,0-2 0,35-4 0,-50 3 0,0 0-1,0-1 1,-1 0 0,1 0-1,-1-1 1,1 0 0,-1 0 0,0 0-1,0-1 1,0 0 0,-1 0-1,1 0 1,-1-1 0,0 0 0,0 0-1,-1 0 1,1 0 0,-1-1-1,0 0 1,-1 0 0,0 0-1,4-8 1,3-9-5,-2-1 0,0 0 0,-1-1 0,6-44 0,4-110-8,-16 176 14,-1 0-1,1 0 1,-1 0 0,1 0 0,0 0 0,0 1 0,0-1 0,0 0 0,1 0-1,-1 1 1,1-1 0,-1 1 0,1 0 0,0-1 0,0 1 0,0 0 0,0 0-1,5-3 1,-2 2 0,-1 1 1,1 0-1,0 0 0,0 1 0,0-1 0,0 1 0,0 0 1,0 0-1,0 1 0,5 0 0,9-1-1,-6 0 0,-1 0 0,1 1 0,18 3 0,-28-3 0,0 1 0,1 0 0,-1 0 0,0 0 0,1 0 0,-1 1 0,0-1 0,0 1 0,0 0 0,0 0 0,-1 0 0,1 0 0,0 0 0,-1 1 0,0-1 0,1 1 0,1 3 0,1 1 0,-1 1 0,0 0 0,-1 0 0,0 0 0,0 1 0,-1-1 0,0 1 0,2 15 0,-2 6 0,-2 38 0,-1-27 0,-1-18 2,0-1-1,-2 1 1,0-1-1,-12 34 1,9-34 0,1 0-1,1 1 1,1 0-1,-2 36 1,9-29-2,4-52 0,3-10 0,32-110 0,8-22 0,-40 139 0,1 1 0,0 0 0,2 0 0,22-30 0,-32 50 0,-1 1 0,1-1 0,-1 1 0,1 0 0,0 0 0,0 0 0,1 0 0,-1 1 0,0-1 0,1 1 0,0 0 0,0 0 0,-1 0 0,1 0 0,0 1 0,0-1 0,1 1 0,-1 0 0,0 1 0,0-1 0,6 1 0,-8 0 0,-1 0 0,0 1 0,1-1 0,-1 0 0,0 1 0,0 0 0,1-1 0,-1 1 0,0 0 0,0 0 0,0 0 0,0-1 0,0 1 0,0 0 0,0 1 0,0-1 0,0 0 0,0 0 0,0 0 0,-1 0 0,1 1 0,-1-1 0,1 0 0,-1 1 0,1-1 0,-1 2 0,11 43 0,-10-37 0,7 60 0,-2 1 0,-7 104 0,-1-62 0,2-149 0,-1 12-2,0 0 0,2 0 0,1 0 0,1 0 0,1 0 1,12-41-1,-9 49 0,1-1 1,1 1 0,0 1-1,1-1 1,1 2 0,0-1-1,14-13 1,-18 22 0,-1 1 1,1 0-1,0 0 1,0 1-1,1 0 1,0 0 0,-1 1-1,2 0 1,-1 0-1,0 1 1,1 0-1,-1 1 1,1 0-1,0 0 1,0 1-1,15-1 1,-23 2 0,0 0 0,0 0 0,0 0 0,0 1 0,0-1 0,0 0 0,0 1 0,0-1 0,0 0 0,0 1 0,0-1 0,0 1 0,-1 0 0,1-1 0,0 1 0,0 0 0,0-1 0,-1 1 0,1 0 0,0 0 0,-1 0 0,1 0 0,-1 0 0,1-1 0,-1 1 0,1 0 0,-1 0 0,0 0 0,0 0 0,1 0 0,-1 0 0,0 2 0,2 40 0,-3-31 0,1 0 0,-8 210 3,4-184 1,2-1 1,4 45-1,-1-77-4,-1 0 0,1-1 0,0 1 1,0 0-1,1-1 0,-1 1 0,1-1 0,0 0 0,0 1 1,1-1-1,-1 0 0,1 0 0,0-1 0,0 1 0,0 0 0,1-1 1,-1 0-1,1 0 0,-1 0 0,1 0 0,0 0 0,0-1 1,1 0-1,-1 0 0,0 0 0,1 0 0,-1-1 0,1 0 1,5 1-1,10 2 1,0-1 1,0-2-1,0 0 0,1-1 1,29-3-1,-41 1-1,0 0 1,0 0-1,0-1 0,0 0 0,-1-1 0,1 0 0,-1 0 1,0 0-1,0-1 0,-1-1 0,0 1 0,1-1 0,-2 0 0,1-1 1,-1 0-1,0 0 0,0 0 0,5-11 0,1 0 0,-2 0 0,0-1 0,-1 0 0,-1-1 0,-1 1 0,9-43 0,-10 19 0,-2-1 0,-3-58 0,-1 82 0,1 14 0,-1-1 0,-1 0 0,1 1 0,-1-1 0,0 1 0,-1-1 0,1 1 0,-1 0 0,-5-11 0,5 15 0,1 0 0,-1 0 0,1 0 0,-1 0 0,0 1 0,0-1 0,0 1 0,0-1 0,0 1 0,0 0 0,0-1 0,0 1 0,-1 0 0,1 0 0,0 1 0,-1-1 0,1 1 0,-1-1 0,1 1 0,-1 0 0,1-1 0,-1 1 0,1 0 0,0 1 0,-1-1 0,1 0 0,-1 1 0,1 0 0,-4 0 0,0 2 0,0-1 0,1 1 0,-1 0 0,1 0 0,-1 0 0,1 1 0,0-1 0,0 2 0,1-1 0,-1 0 0,1 1 0,0 0 0,0 0 0,0 0 0,-5 10 0,-2 5 0,0 1 0,2 0 0,-8 24 0,10-14 0,0 0 0,2 1 0,1-1 0,2 1 0,2 46 0,0-65 0,0-9 0,0 1 0,0 0 0,1 0 0,-1-1 0,1 1 0,0 0 0,0-1 0,1 1 0,-1-1 0,1 1 0,0-1 0,0 0 0,1 1 0,-1-1 0,1 0 0,0-1 0,0 1 0,0 0 0,1-1 0,-1 0 0,1 0 0,0 0 0,0 0 0,0-1 0,0 1 0,0-1 0,0 0 0,1 0 0,-1 0 0,1-1 0,-1 0 0,1 0 0,0 0 0,-1 0 0,1-1 0,0 0 0,7 0 0,1 0 0,-9 1 0,-1-1 0,1 1 0,0-1 0,0 0 0,0 0 0,-1-1 0,1 1 0,0-1 0,-1 0 0,1 0 0,0 0 0,-1 0 0,1-1 0,-1 1 0,1-1 0,-1 0 0,0 0 0,0 0 0,0 0 0,0-1 0,0 1 0,4-6 0,0-4-1,1 1 1,-2-2-1,1 1 1,-2-1-1,0 0 1,0 0-1,-1 0 1,-1-1-1,0 0 1,0-13-1,1-23-3,-4-72-1,-1 59 4,1-11 14,-2 63-10,-3 13-3,-4 12 0,4 19 0,1 1 0,1-1 0,2 1 0,5 52 0,-3-73 0,1 0 0,0 0 0,0-1 0,1 1 0,1-1 0,0 0 0,1 0 0,0 0 0,1-1 0,10 16 0,-11-20 0,-1-1 0,2 0 0,-1 0 0,1 0 0,-1 0 0,2-1 0,-1 0 0,0 0 0,1-1 0,0 0 0,0 0 0,0-1 0,1 1 0,-1-1 0,1-1 0,0 0 0,12 2 0,-15-3 0,0 0 0,1-1 0,-1 1 0,0-1 0,1-1 0,-1 1 0,0-1 0,1 0 0,-1 0 0,0 0 0,0-1 0,6-2 0,-7 1 0,0 1 0,-1-1 0,1 0 0,-1 0 0,0 0 0,1-1 0,-1 1 0,-1-1 0,1 0 0,0 1 0,-1-1 0,0-1 0,0 1 0,2-6 0,5-15 0,-1 0 0,-2 0 0,0-1 0,-2 0-1,2-29 1,-4-136 11,-2 116 6,-1 38-15,1-48-1,2 0 0,19-110 0,-23 211-1,2-1 0,1 30 0,0-2 0,-1 326 0,0-343 0,1 1 0,2-1 0,0 1 0,1-1 0,2 0 0,1 0 0,1 0 0,1-1 0,1-1 0,1 1 0,1-2 0,1 1 0,2-2 0,25 32 0,-35-49 0,0 1 0,0-2 0,1 1 0,0 0 0,0-1 0,0 0 0,0-1 0,1 0 0,0 1 0,-1-2 0,11 4 0,-6-4 0,1 0 0,0 0 0,-1-1 0,1 0 0,0-1 0,14-2 0,-22 1 0,-1 0 0,1 0 0,-1 0 0,1 0 0,-1 0 0,0-1 0,0 0 0,0 0 0,0 0 0,0 0 0,0 0 0,0 0 0,0-1 0,-1 0 0,0 1 0,1-1 0,-1 0 0,0 0 0,0 0 0,0 0 0,-1-1 0,1 1 0,1-6 0,2-7 0,0-1 0,0 1 0,3-31 0,0-48 0,-7-148 0,-3 116 0,2 94 0,-1 60 0,-1 16 0,0 298 0,3-330 0,1 0 0,0 0 0,0 0 0,1-1 0,0 1 0,1-1 0,0 0 0,1 0 0,0 0 0,7 10 0,-9-15 0,1-1 0,0 1 0,0 0 0,0-1 0,1 0 0,0 0 0,-1 0 0,1-1 0,1 0 0,-1 0 0,0 0 0,1 0 0,-1-1 0,1 0 0,0 0 0,0 0 0,0-1 0,0 0 0,9 1 0,-7-2 0,1 0 0,-1 0 0,0 0 0,1-1 0,-1 0 0,0-1 0,8-2 0,-12 2 0,1 0 0,-2 0 0,1 0 0,0 0 0,0-1 0,-1 0 0,1 1 0,-1-1 0,0-1 0,0 1 0,0 0 0,0-1 0,-1 0 0,0 1 0,3-6 0,5-13 0,0 1 0,-2-1 0,-1-1 0,-1 0 0,0 1 0,-2-2 0,1-23 0,0-170 0,-6 140 0,2 49 0,0 8 0,-4 40 0,3-19 0,-22 250 0,22-236 0,0 7 0,0 0 0,1-1 0,1 1 0,9 38 0,-9-54 0,0 0 0,1 1 0,-1-2 0,1 1 0,1 0 0,-1 0 0,1-1 0,0 0 0,0 0 0,0 0 0,1 0 0,0-1 0,0 1 0,0-1 0,0-1 0,1 1 0,0-1 0,-1 0 0,1 0 0,9 3 0,2-1 0,-1 0 0,1-1 0,-1-1 0,1-1 0,0 0 0,0-1 0,0-1 0,0-1 0,27-4 0,-40 5 0,-1-1 0,1-1 0,-1 1 0,0 0 0,0-1 0,1 0 0,-1 1 0,0-1 0,0-1 0,0 1 0,-1 0 0,1-1 0,-1 1 0,1-1 0,-1 0 0,0 0 0,0 0 0,0 0 0,0 0 0,0 0 0,-1-1 0,0 1 0,1 0 0,-1-1 0,0-5 0,3-9 0,-2 0 0,0 0 0,-1-34 0,-1 41 0,0-6 0,0 0 0,-2 0 0,0 1 0,-1-1 0,0 0 0,-2 1 0,0-1 0,0 1 0,-2 1 0,0-1 0,-1 1 0,0 0 0,-1 1 0,-1 0 0,0 1 0,-1-1 0,-18-16 0,17 19 0,0 0 0,-1 0 0,0 1 0,-1 1 0,-18-10 0,25 15 0,-1 1 0,1 0 0,-1 1 0,0-1 0,1 1 0,-1 1 0,0 0 0,0 0 0,0 0 0,0 1 0,-1 0 0,-13 3 0,20-3 0,0 1 0,0-1 0,1 1 0,-1 0 0,0 0 0,1 0 0,-1-1 0,1 1 0,-1 1 0,1-1 0,-1 0 0,1 0 0,0 0 0,-1 1 0,1-1 0,0 1 0,0-1 0,0 1 0,0-1 0,0 1 0,1 0 0,-1 0 0,0-1 0,1 1 0,-1 0 0,1 2 0,-2 5 0,1 1 0,0 0 0,1 17 0,0-16 0,0 3 0,-1-1 0,1-1 0,0 0 0,0 1 0,1-1 0,1 0 0,0 0 0,1 0 0,0 0 0,1 0 0,9 19 0,-7-21 0,1-1 0,0 0 0,0 0 0,1 0 0,0-1 0,1 0 0,0-1 0,0 0 0,0 0 0,1-1 0,0 0 0,20 8 0,-12-8 0,1 0 0,-1-1 0,1-1 0,0-1 0,0 0 0,36-1 0,-51-2 0,1 0 0,-1 0 0,0 0 0,1-1 0,-1 0 0,0 0 0,0 0 0,0 0 0,0-1 0,0 1 0,0-1 0,0 0 0,0 0 0,-1-1 0,1 1 0,6-6 0,-5 1 0,0 0 0,0 0 0,0 0 0,0-1 0,-1 0 0,-1 1 0,5-14 0,6-24 0,-2 0 0,10-68 0,-1-2 0,-20 111 0,0 0 0,0 0 0,0 0 0,0 0 0,1 0 0,0 1 0,-1-1 0,1 0 0,5-5 0,-7 9 0,0-1 0,0 1 0,0 0 0,0 0 0,1 0 0,-1-1 0,0 1 0,0 0 0,0 0 0,0 0 0,1 0 0,-1-1 0,0 1 0,0 0 0,0 0 0,0 0 0,1 0 0,-1 0 0,0 0 0,0 0 0,1-1 0,-1 1 0,0 0 0,0 0 0,1 0 0,-1 0 0,0 0 0,0 0 0,0 0 0,1 0 0,-1 0 0,0 0 0,0 0 0,1 1 0,-1-1 0,0 0 0,0 0 0,0 0 0,1 0 0,-1 0 0,0 0 0,0 0 0,0 0 0,1 1 0,-1-1 0,0 0 0,0 0 0,0 0 0,0 1 0,1-1 0,-1 0 0,0 0 0,0 0 0,0 1 0,0-1 0,0 0 0,0 0 0,0 0 0,0 1 0,0-1 0,0 0 0,0 0 0,0 1 0,0-1 0,0 0 0,0 0 0,0 1 0,0-1 0,0 0 0,0 1 0,6 36 0,-3-1 0,0 1 0,-6 62 0,1-20 0,2 150 0,0-228 0,0-1 0,0 0 0,0 1 0,0-1 0,0 0 0,0 1 0,0-1 0,0 0 0,0 0 0,0 1 0,0-1 0,0 0 0,0 1 0,0-1 0,0 0 0,0 1 0,0-1 0,1 0 0,-1 1 0,0-1 0,0 0 0,0 0 0,0 1 0,1-1 0,-1 0 0,0 0 0,0 1 0,0-1 0,1 0 0,-1 0 0,0 0 0,1 1 0,-1-1 0,0 0 0,0 0 0,1 0 0,-1 0 0,0 0 0,1 0 0,-1 0 0,0 0 0,1 0 0,-1 0 0,0 1 0,1-2 0,-1 1 0,0 0 0,0 0 0,1 0 0,-1 0 0,0 0 0,1 0 0,-1 0 0,0 0 0,1 0 0,-1 0 0,0-1 0,13-8 0,-2-6 0,0-1 0,0 0 0,-2-1 0,0 0 0,9-28 0,-13 35 0,52-162 0,-40 113 0,27-65 0,-43 123 0,7-13 0,-5 14 0,-1 11 0,1 521 0,-3-471-107,0-66-234</inkml:trace>
</inkml:ink>
</file>

<file path=ppt/ink/ink1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5"/>
    </inkml:context>
    <inkml:brush xml:id="br0">
      <inkml:brushProperty name="width" value="0.05" units="cm"/>
      <inkml:brushProperty name="height" value="0.05" units="cm"/>
      <inkml:brushProperty name="color" value="#FFFF00"/>
    </inkml:brush>
  </inkml:definitions>
  <inkml:trace contextRef="#ctx0" brushRef="#br0">118 0 31999,'0'0'432,"1"0"-422,-1 0 0,1 0 0,-1 1 1,1-1-1,-1 0 0,1 0 0,-1 0 0,0 1 1,1-1-1,-1 0 0,1 0 0,-1 1 0,0-1 0,1 0 1,-1 1-1,0-1 0,1 1 0,-1-1 0,0 0 1,0 1-1,1-1 0,-1 1 0,0-1 0,0 1 1,0-1-1,1 1 0,-1-1 0,0 0 0,0 1 0,0-1 1,0 1-1,0 0 0,5 19-10,-1 0 0,-1 1 0,0-1 0,-2 1 0,0-1 0,-3 28 0,1-5 0,1 295 0,0-338 0,-1 1 0,1-1 0,0 1 0,0-1 0,-1 0 0,1 1 0,0-1 0,0 0 0,-1 1 0,1-1 0,0 0 0,-1 0 0,1 1 0,0-1 0,-1 0 0,1 0 0,-1 0 0,1 1 0,0-1 0,-1 0 0,1 0 0,-1 0 0,1 0 0,-1 0 0,1 0 0,0 0 0,-1 0 0,1 0 0,-2 0 0,-15 0 0,15 0 0,-109 0 0,498 6 0,-387-6-1,0 0 0,0 0-1,0 0 1,0 0 0,0 0 0,0 0 0,0 0-1,0 0 1,0 0 0,0 0 0,0 0 0,-1 0-1,1 1 1,0-1 0,0 0 0,0 0 0,0 0-1,0 0 1,0 0 0,0 0 0,0 0 0,0 0-1,0 1 1,0-1 0,0 0 0,0 0 0,0 0-1,0 0 1,0 0 0,0 0 0,0 0 0,0 0-1,0 1 1,0-1 0,1 0 0,-1 0 0,0 0-1,0 0 1,0 0 0,0 0 0,0 0 0,-12 5-141,-14 2-562</inkml:trace>
</inkml:ink>
</file>

<file path=ppt/ink/ink18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5"/>
    </inkml:context>
    <inkml:brush xml:id="br0">
      <inkml:brushProperty name="width" value="0.05" units="cm"/>
      <inkml:brushProperty name="height" value="0.05" units="cm"/>
      <inkml:brushProperty name="color" value="#FFFF00"/>
    </inkml:brush>
  </inkml:definitions>
  <inkml:trace contextRef="#ctx0" brushRef="#br0">0 887 32047,'2'-8'87,"4"-15"183,-6 22-258,0 0 1,0 1 0,1-1-1,-1 1 1,0-1 0,0 0-1,1 1 1,-1-1-1,0 1 1,1-1 0,-1 0-1,1 1 1,-1-1 0,1 1-1,-1-1 1,1 1 0,-1 0-1,1-1 1,0 1-1,-1 0 1,1-1 0,-1 1-1,1 0 1,0 0 0,0-1-1,1 2-12,-1 0 1,0 1-1,0-1 0,1 0 0,-1 1 0,0-1 0,-1 1 0,1-1 0,0 1 0,0-1 1,0 1-1,-1-1 0,1 1 0,-1 0 0,0-1 0,1 1 0,-1 0 0,0-1 1,0 1-1,0 2 0,1 3 0,10 79 0,-4 1 0,-7 138 0,-1-100 0,-9 71 0,9-271 0,6-166 0,-2 193 0,3 0 0,2 1 0,14-49 0,-13 64 0,2 1 0,0-1 0,33-57 0,-38 79 0,0 1 0,1 0 0,0 1 0,0-1 0,1 1 0,16-13 0,-18 18 0,-1-1 0,1 1 0,0 0 0,0 0 0,0 0 0,0 1 0,0 0 0,1 0 0,-1 1 0,1 0 0,-1 0 0,12 0 0,-15 1 0,0 0 0,0 1 0,0-1 0,0 1 0,0 0 0,0 0 0,0 0 0,0 0 0,0 1 0,0-1 0,0 1 0,-1 0 0,1-1 0,-1 1 0,1 1 0,-1-1 0,0 0 0,0 0 0,0 1 0,0-1 0,0 1 0,0 0 0,-1-1 0,0 1 0,1 0 0,0 5 0,4 7 0,-2 0 0,0 0 0,4 32 0,-6-29 0,0 1 0,-1-1 0,0 1 0,-2-1 0,0 0 0,-5 24 0,4-33 0,-1 1 0,0-1 0,-1-1 0,0 1 0,0 0 0,-1-1 0,0 0 0,0 0 0,-1 0 0,0-1 0,-1 0 0,1 0 0,-14 10 0,7-8-3,-1 0-1,0-1 1,0 0-1,0-1 1,-1 0-1,-1-2 1,1 0 0,-1 0-1,0-1 1,0-1-1,0-1 1,0 0-1,-22-1 1,37-1-13,13 0-32,77 1 35,123-3 10,-208 1 3,1 0 1,-1 0-1,1 0 1,-1-1-1,1 1 1,-1-1-1,0 0 1,0 0-1,0-1 1,0 1-1,0-1 1,-1 0-1,1 0 1,-1 0-1,0 0 1,0-1-1,0 1 1,0-1-1,0 0 1,-1 0-1,0 0 1,0 0-1,0 0 1,3-8-1,2-11 5,0-1 0,-2 1 0,4-40 0,-4 30-2,-4 30-3,3-25 6,1 1 0,1-1 1,14-34-1,-18 56-5,0-1 0,1 2 0,0-1 0,0 0 0,1 1 0,-1-1-1,1 1 1,0 0 0,0 0 0,1 0 0,0 1 0,0 0 0,0 0 0,0 0 0,0 0 0,1 1 0,0 0 0,0 0 0,0 1 0,10-4 0,-2 3-1,1 1 0,20-2 1,-32 4-2,0 0 1,-1-1 0,1 1 0,0 0 0,-1 0 0,1 1 0,-1-1-1,1 1 1,0-1 0,-1 1 0,1 0 0,-1 0 0,1 0-1,-1 0 1,0 0 0,0 1 0,1-1 0,-1 1 0,0-1 0,0 1-1,2 2 1,-3-3-13,-25-2 11,-29 0 12,50 1-10,1 0 1,-1 0-1,1 1 1,-1-1-1,1 1 1,0 0-1,-1-1 1,1 1-1,0 0 0,-1 0 1,1 1-1,0-1 1,0 0-1,0 1 1,0-1-1,-3 4 1,-4 9-1,-1 1 0,2 0 0,0 0 0,1 0 0,1 1 0,0 0 0,1 1 0,1-1 0,-4 22 0,4 0 0,1 0 0,2 0 0,3 42 0,-2-75 0,1-1 0,-1 0 0,1 0 0,0 1 0,0-1 0,0 0 0,1 0 0,-1 0 0,1 0 0,0 0 0,0 0 0,1-1 0,-1 1 0,1-1 0,-1 1 0,1-1 0,0 0 0,0 0 0,1 0 0,-1-1 0,1 1 0,-1-1 0,1 0 0,0 0 0,0 0 0,0 0 0,0-1 0,0 1 0,0-1 0,0 0 0,0 0 0,1-1 0,-1 1 0,0-1 0,1 0 0,-1 0 0,0-1 0,1 1 0,-1-1 0,0 0 0,0 0 0,6-2 0,-7 1 1,0 1-1,1-1 1,-1 0 0,-1 0-1,1 0 1,0 0 0,0 0 0,-1 0-1,0-1 1,1 0 0,-1 1-1,0-1 1,0 0 0,0 0-1,-1 0 1,1 0 0,1-5-1,3-7 6,-1 0 0,4-23-1,-9 37-5,7-44 5,-2-1 0,-2 0-1,-4-64 1,4-70-5,-4 369 0,3-90 0,-4-57 0,2 39 0,1-74 0,0 0 0,0-1 0,0 1 0,1 0 0,0-1 0,0 1 0,0-1 0,1 0 0,4 7 0,-6-12 0,-1 0 0,1 1 0,0-1 0,0 0 0,0 0 0,1 0 0,-1 1 0,0-1 0,0 0 0,1-1 0,-1 1 0,0 0 0,1 0 0,-1-1 0,1 1 0,-1 0 0,1-1 0,-1 0 0,1 1 0,-1-1 0,1 0 0,-1 0 0,1 0 0,0 0 0,-1 0 0,1 0 0,-1 0 0,1 0 0,1-1 0,0 0 0,0 0 0,0-1 0,0 1 0,-1 0 0,1-1 0,0 0 0,-1 0 0,1 0 0,-1 0 0,0 0 0,0 0 0,0 0 0,0-1 0,2-2 0,4-10 0,0 1 0,-1-1 0,-1 0 0,0-1 0,4-19 0,10-82 0,-16 84 0,1 0 0,2 0 0,15-42 0,-21 72 0,1-1 0,0 1 0,0 0 0,0 0 0,0 0 0,0 0 0,1 1 0,-1-1 0,1 1 0,0-1 0,0 1 0,0 0 0,0 0 0,0 0 0,0 0 0,1 1 0,-1-1 0,0 1 0,1 0 0,4-1 0,-2 1 0,1-1 0,0 2 0,0-1 0,0 1 0,0 0 0,0 0 0,0 1 0,-1-1 0,14 5 0,-17-4 0,0 0 0,1 1 0,-1 0 0,-1 0 0,1 0 0,0 0 0,0 0 0,-1 0 0,1 1 0,-1-1 0,0 1 0,1 0 0,-1 0 0,-1 0 0,1 0 0,0 0 0,-1 0 0,1 0 0,-1 0 0,0 1 0,1 3 0,1 6-2,-1 1-1,0-1 0,0 0 0,-1 18 1,-1-16 1,0-1 1,-1 0 0,-1 1-1,0-1 1,-1 0 0,0 0 0,-1 0-1,-7 15 1,-16 44 1,25-66-2,0 0 1,1 0 0,0 0-1,0 0 1,1 1-1,0-1 1,0 0 0,2 12-1,-1-17 1,0 0-1,-1 0 1,1-1-1,0 1 0,0 0 1,0-1-1,0 1 1,0 0-1,1-1 1,-1 0-1,0 1 0,1-1 1,-1 0-1,1 1 1,-1-1-1,1 0 1,0 0-1,0-1 0,-1 1 1,1 0-1,0 0 1,0-1-1,3 1 0,51 6 3,-49-6-3,19 0 1,1 0 0,45-6 0,-63 4 0,0-1 0,-1 0 0,1-1 0,-1 1 0,1-2 0,-1 1 0,0-1 0,0 0 0,-1-1 0,1 0 0,-1 0 0,8-7 0,-7 3 0,0-1 0,0 1 0,-1-1 0,0 0 0,0-1 0,-1 0 0,-1 0 0,0 0 0,-1 0 0,0-1 0,0 0 0,2-16 0,-2-4 0,-1 1 0,-1-1 0,-4-49 0,2 74 1,-1 0-1,0 0 1,0 0 0,-1 1-1,0-1 1,0 0 0,0 1-1,-1-1 1,0 1 0,0 0-1,-5-7 1,5 10-1,0-1 1,0 1-1,0 0 1,0 0-1,0 0 0,-1 0 1,1 1-1,-1-1 1,0 1-1,0 0 1,0 0-1,0 0 0,0 0 1,-1 1-1,1 0 1,0 0-1,-1 0 1,-4 0-1,4 0 0,0 1 0,0-1 0,0 1 0,0 0 0,0 1 0,0-1 0,0 1 0,0 0 0,-8 3 0,10-2 0,0-1 0,1 1 0,-1 0 0,0 0 0,1 1 0,0-1 0,-1 1 0,1-1 0,0 1 0,0-1 0,1 1 0,-1 0 0,0 0 0,1 0 0,-1 4 0,-5 10 0,1 2 0,0-1 0,2 1 0,0 0 0,1 0 0,0 20 0,2 8 0,6 62 0,-4-100 0,0 0 0,0 0 0,2-1 0,-1 1 0,1-1 0,0 0 0,0 1 0,8 11 0,-9-17 0,0 0 0,0 0 0,1 0 0,-1 0 0,1 0 0,-1 0 0,1-1 0,0 1 0,0-1 0,0 0 0,0 0 0,1 0 0,-1 0 0,1 0 0,-1-1 0,1 0 0,0 1 0,-1-1 0,1-1 0,0 1 0,7 0 0,-6-1 0,-1 0 0,1 0 0,0-1 0,0 1 0,-1-1 0,1 0 0,-1-1 0,1 1 0,-1-1 0,1 0 0,-1 0 0,0 0 0,0-1 0,0 1 0,7-7 0,-5 3 0,-1-1 0,1 1 0,-1-1 0,-1 0 0,0-1 0,0 1 0,0-1 0,3-10 0,0-3 1,0 0 1,-2-1-1,-1 1 0,3-35 1,-3-91 6,-4 110-7,-1 52-1,-1 0 0,-7 29 0,-1 11 0,5 120 0,6-125 0,-2-47-1,1 1 1,0-1 0,1 0-1,-1 0 1,0 0-1,1 0 1,0 0-1,0 0 1,0 0-1,0 0 1,0 0-1,0 0 1,1-1-1,-1 1 1,1 0-1,2 2 1,-2-3 0,0-1 0,0 0 0,0 0 1,0 0-1,1 0 0,-1 0 0,0 0 1,0-1-1,0 1 0,1-1 0,-1 1 1,0-1-1,1 0 0,-1 0 0,0 0 0,1 0 1,-1-1-1,0 1 0,0-1 0,1 1 1,-1-1-1,0 0 0,4-1 0,-1-1 1,1 1-1,-1-1 0,0 0 0,0-1 1,0 1-1,0-1 0,-1 0 0,1 0 1,-1-1-1,0 1 0,5-8 0,4-8 0,17-33 0,-29 52 0,15-32 0,-2-1 0,-1 0 0,-1-1 0,-3 0 0,0 0 0,5-55 0,-2-217 0,-12 303 0,-1-6 0,-1 10 0,-2 9 0,3-9 0,-5 18 0,1 0 0,1 0 0,1 0 0,-3 37 0,5 83 0,1-81 0,0-36 0,1-1 0,1 1 0,1-1 0,1 1 0,1-1 0,0 0 0,2-1 0,10 25 0,-13-36 0,0-1 0,0 1 0,1-1 0,0 0 0,0 0 0,0 0 0,1-1 0,0 0 0,0 0 0,1 0 0,0-1 0,0 0 0,0 0 0,1-1 0,-1 1 0,1-2 0,0 1 0,0-1 0,1-1 0,-1 1 0,17 1 0,-18-3 0,-1 0 0,1-1 0,0 1 0,-1-2 0,1 1 0,0-1 0,-1 0 0,1 0 0,-1-1 0,0 0 0,8-3 0,-9 2 0,0 0 0,-1 0 0,0-1 0,0 1 0,0-1 0,0 0 0,0 0 0,-1 0 0,0-1 0,0 1 0,0-1 0,0 0 0,-1 0 0,4-8 0,0-6 0,0 0 0,0 0 0,-2 0 0,-1-1 0,2-26 0,-3-105 0,-3 86 0,1 17 0,-10-287 0,9 327 0,-1 9 0,-1 11 0,-4 73 0,5 133 0,4-103 0,-2-91 0,0 33 0,7 61 0,-5-101 0,1 0 0,1-1 0,0 1 0,1-1 0,1 0 0,0-1 0,1 1 0,12 17 0,-16-28 0,0-1 0,1 1 0,0-1 0,0 0 0,0-1 0,1 1 0,-1-1 0,1 0 0,0 0 0,0 0 0,0-1 0,0 1 0,0-1 0,0-1 0,1 1 0,-1-1 0,8 1 0,1 0 0,0-1 0,-1-1 0,1 0 0,0 0 0,26-6 0,-33 5 0,0-1 0,0 0 0,-1-1 0,1 1 0,0-1 0,-1 0 0,1-1 0,-1 0 0,0 0 0,-1 0 0,1 0 0,5-7 0,-3 3 0,-1-1 0,0 1 0,-1-2 0,0 1 0,-1 0 0,0-1 0,5-13 0,-2-1 0,-1 0 0,-1-1 0,-1 1 0,-1-1 0,-2 0 0,0-32 0,-1 34 0,-1 11 0,1 0 0,-2 1 0,1-1 0,-2 1 0,-5-23 0,6 31 0,0 0 0,0 0 0,-1 0 0,0 0 0,1 0 0,-1 1 0,0-1 0,0 1 0,-1-1 0,1 1 0,0 0 0,-1 0 0,0 0 0,1 0 0,-1 0 0,0 1 0,0-1 0,0 1 0,0 0 0,0-1 0,0 2 0,0-1 0,0 0 0,-1 0 0,-5 1 0,7-1 0,0 1 0,0-1 0,0 1 0,-1 0 0,1 0 0,0 0 0,0 0 0,0 0 0,0 0 0,0 1 0,0-1 0,0 1 0,0-1 0,0 1 0,0 0 0,0 0 0,0 0 0,0 0 0,0 0 0,0 0 0,1 1 0,-1-1 0,0 0 0,1 1 0,-1-1 0,1 1 0,-2 2 0,1 3 0,-1-1 0,2 0 0,-1 1 0,1-1 0,0 1 0,0 0 0,1-1 0,0 8 0,-1 14 0,0 3 0,2 39 0,0-61 0,0 0 0,1 0 0,0 0 0,1 0 0,-1-1 0,2 1 0,-1-1 0,8 14 0,-5-12 0,1-1 0,-1 1 0,2-1 0,-1-1 0,1 1 0,0-1 0,16 11 0,-17-15 0,1 0 0,-1 0 0,1 0 0,-1-1 0,1-1 0,0 1 0,0-1 0,1-1 0,-1 1 0,0-1 0,11 0 0,-6-1 0,8 1 0,37-4 0,-52 2 0,0 0 0,-1 0 0,1 0 0,0-1 0,0 0 0,-1 0 0,1-1 0,-1 0 0,0 0 0,10-7 0,-6 1 0,0-1 0,0 0 0,-1 0 0,0-1 0,-1 0 0,-1 0 0,1-1 0,-2 0 0,0 0 0,6-20 0,0-8 0,-1-1 0,4-42 0,-5-23 0,-6-172 0,-4 216 0,0 22 5,-2 1 1,-2 0-1,-11-47 0,7 63-9,9 23 4,0 0 0,0-1 0,0 1 0,-1 0-1,1 0 1,0-1 0,0 1 0,0 0 0,0-1 0,0 1-1,-1 0 1,1 0 0,0-1 0,0 1 0,0 0-1,-1 0 1,1 0 0,0-1 0,0 1 0,-1 0 0,1 0-1,0 0 1,0 0 0,-1 0 0,1-1 0,0 1-1,-1 0 1,1 0 0,0 0 0,0 0 0,-1 0 0,1 0-1,0 0 1,-1 0 0,1 0 0,0 0 0,-1 0 0,1 0-1,0 0 1,-1 0 0,1 1 0,0-1 0,0 0-1,-1 0 1,1 0 0,0 0 0,0 0 0,-1 1 0,1-1-1,0 0 1,0 0 0,-1 0 0,1 1 0,0-1-1,0 0 1,0 0 0,0 1 0,-1-1 0,1 0 0,0 1-1,0-1 1,0 0 0,0 0 0,0 1 0,0-1-1,0 1 1,-3 10 0,0-1-1,1 1 1,0 0 0,0 0-1,2 1 1,0 16-1,-1 0 4,-2 69 6,3 0 0,24 173 0,-12-205-9,20 104 0,-24-139 0,1 1 0,2-1 0,18 38 0,-28-67-17,7 12 57,-8-13-45,0 0-1,0 0 1,0 1-1,0-1 1,0 0-1,1 0 1,-1 0-1,0 0 1,0 0-1,0 1 1,0-1-1,1 0 1,-1 0 0,0 0-1,0 0 1,0 0-1,1 0 1,-1 0-1,0 1 1,0-1-1,1 0 1,-1 0-1,0 0 1,0 0-1,0 0 1,1 0-1,-1 0 1,0 0-1,0 0 1,1 0-1,-1 0 1,0-1-1,0 1 1,0 0-1,1 0 1,-1 0-1,0 0 1,0 0-1,0 0 1,1 0-1,-1-1 1,0 1-1,0 0 1,0 0-1,0 0 1,0 0-1,1-1 1,-1 1-1,0 0 1,0 0 0,0 0-1,0 0 1,0-1-1,0 1 1,0 0-1,0 0 1,0-1-1,1 1 1,-1 0-1,0 0 1,0 0-1,0-1 1,0 1-1,0 0 1,-1-1-1,7-28-1272</inkml:trace>
</inkml:ink>
</file>

<file path=ppt/ink/ink18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7"/>
    </inkml:context>
    <inkml:brush xml:id="br0">
      <inkml:brushProperty name="width" value="0.05" units="cm"/>
      <inkml:brushProperty name="height" value="0.05" units="cm"/>
      <inkml:brushProperty name="color" value="#FFFF00"/>
    </inkml:brush>
  </inkml:definitions>
  <inkml:trace contextRef="#ctx0" brushRef="#br0">92 546 31582,'-4'3'723,"0"3"-705,0 1-1,1-1 0,0 1 1,0 0-1,1 0 0,0 1 1,0-1-1,0 0 0,0 15 1,0 75-5,2-65-10,0-31-3,0 0 0,0 0 1,0-1-1,0 1 0,0 0 0,0 0 1,0-1-1,1 1 0,-1 0 0,0-1 1,0 1-1,0 0 0,1 0 0,-1-1 0,0 1 1,1 0-1,-1-1 0,1 1 0,-1-1 1,1 1-1,-1-1 0,1 1 0,-1-1 1,1 1-1,0-1 0,-1 1 0,1-1 1,-1 1-1,1-1 0,0 0 0,-1 0 1,1 1-1,0-1 0,0 0 0,-1 0 1,1 0-1,1 1 0,0-2 5,0 1 0,0 0-1,-1-1 1,1 1 0,0-1 0,0 1 0,-1-1-1,1 0 1,0 1 0,-1-1 0,1 0 0,-1 0-1,1 0 1,-1-1 0,0 1 0,3-2 0,6-10 7,-1 0 1,0 0 0,-1 0 0,0-1 0,9-25 0,-3 2-1,11-48 0,-13 27-5,-3 0 1,-2-1-1,-1-94 0,-8 137-4,-1 14-2,-2 9-2,5-7 1,0 0 0,-3 13 0,0 1 0,1-1 0,0 1 0,1 0 0,0 0 0,2 20 0,0-6 0,0-12 0,0-1 0,1 1 0,1-1 0,0 0 0,1 0 0,1 0 0,1-1 0,0 0 0,0 0 0,15 23 0,-12-22 0,3 5 0,18 41 0,-27-55 0,-1 1 0,0-1 0,0 1 0,-1-1 0,0 1 0,0 0 0,0-1 0,-1 1 0,0 0 0,-1-1 0,-1 10 0,2-14 0,-1 0 0,0 0 0,0 0 0,-1 0 0,1 0 0,0-1 0,-1 1 0,1 0 0,-1-1 0,1 1 0,-1-1 0,0 1 0,0-1 0,0 0 0,1 1 0,-1-1 0,0 0 0,-1 0 0,1-1 0,0 1 0,0 0 0,0-1 0,0 1 0,-5-1 0,-2 3 0,-27 5-10,0-1 1,-1-2-1,0-2 1,-68-2-1,74-1 7,30 0-10,2 1 10,0 0 0,0 0-1,0 0 1,0 0 0,1 0 0,-1-1 0,0 1 0,1 0 0,-1-1-1,1 1 1,-1 0 0,1-1 0,1 1 0,1 0-1,25 10 6,0-1 0,1-1 0,0-2 0,0-1 0,0-2 0,1-1 0,47-1 0,-76-2-2,15 1 1,-1-2 1,31-4-1,-41 4 1,0-1-1,1 0 0,-1 0 0,0-1 0,0 0 0,-1 0 0,1 0 0,0-1 0,-1 1 0,7-8 0,0-1-1,-1 0 0,-1-1 0,0 0 0,-1 0 0,-1-1 0,0 0 0,0-1 0,-2 0 0,0 0 0,0 0 0,-2-1 0,6-31 0,-2-9 0,-2-1 0,-3-75 0,-1 56 2,0 39 1,-2 0 1,-1 0-1,-6-37 1,7 73-4,0 0 0,-1 0 0,1 0 0,0 0 0,-1 0 0,1 0 0,0 0 0,-1 0 0,1 1 0,-1-1 0,1 0 0,-1 0 0,0 0 0,1 1 0,-1-1 0,0 0 0,0 1 0,1-1 0,-1 1 0,0-1 0,0 1 0,0-1 0,0 1 0,0-1 0,1 1 0,-1 0 0,0 0 0,0-1 0,0 1 0,0 0 0,0 0 0,0 0 0,0 0 0,0 0 0,0 0 0,0 0 0,0 0 0,0 1 0,0-1 0,0 0 0,0 1 0,0-1 0,0 0 0,0 1 0,1-1 0,-1 1 0,0 0 0,0-1 0,0 1 0,1-1 0,-1 1 0,0 0 0,1 0 0,-1-1 0,0 2 0,-3 6 0,1 0 0,0 0 0,0 1 0,1-1 0,0 0 0,0 1 0,0 9 0,0 69 0,2-66 0,0 72 7,-2 25-2,26 224-1,-23-334-4,-1-6 0,0-1 0,0 0 0,0 1 1,0-1-1,0 0 0,0 1 0,0-1 0,0 0 0,0 0 0,1 1 0,-1-1 0,1 0 1,-1 0-1,1 1 0,-1-1 0,1 0 0,0 0 0,-1 0 0,1 0 0,0 0 0,0 0 1,1 1-1,0-3 0,-1 0 1,0 0 0,1 0-1,-1 0 1,0-1-1,0 1 1,0 0 0,0-1-1,0 1 1,0-1 0,0 1-1,0-1 1,-1 1-1,1-1 1,-1 0 0,1 1-1,-1-1 1,0 0 0,1-2-1,1-4 1,5-15-1,52-140 1,-50 143-2,0 1 1,1 1-1,1-1 1,1 2-1,1 0 1,16-18-1,-27 32 0,1 1 0,-1 1 0,0-1 0,1 0 0,-1 1 0,1-1 0,-1 1 0,1-1-1,0 1 1,4-1 0,-6 2 1,0 0 0,-1 0 0,1-1 0,0 1 0,0 0 0,0 0 0,-1 0 0,1 1 0,0-1 0,0 0 0,0 0 0,-1 0 0,1 0 0,0 1 0,0-1 0,-1 0 0,1 1 0,0-1 0,-1 1 0,1-1 0,0 1 0,-1-1 0,1 1 0,-1-1-1,1 1 1,0-1 0,-1 1 0,0 0 0,1-1 0,-1 1 0,1 0 0,-1 0 0,0-1 0,1 1 0,-1 0 0,0 0 0,0-1 0,0 1 0,0 0 0,0 0 0,0 0 0,0 1 0,3 39 0,-4 57 0,2 34 0,-1-125 0,1 0 0,1 0 0,-1 0 0,1-1 0,0 1 0,1-1 0,0 1 0,0-1 0,0 0 0,5 7 0,-5-10 0,-1 1 0,1-1 0,0 0 0,0 0 0,0 0 0,0-1 0,1 1 0,-1-1 0,1 1 0,-1-1 0,1 0 0,0-1 0,0 1 0,0-1 0,0 1 0,0-1 0,8 1 0,1-1 0,-1 0 0,1-1 0,0-1 0,22-3 0,-28 3 0,-1-1 0,0 0 0,0 0 1,0-1-1,0 1 0,0-1 0,-1 0 1,1-1-1,-1 0 0,0 0 0,6-5 1,-1-2-1,-1 0 1,1 0 0,-2-1 0,0-1-1,0 1 1,-1-1 0,-1-1-1,0 1 1,-1-1 0,0 0 0,4-27-1,-3 5 1,-2 0 1,-2 0-1,-3-58 0,1 91-1,0 1 0,-1 0 1,1 0-1,-1 0 0,0-1 0,1 1 1,-1 0-1,0 0 0,0 0 0,-1 0 1,1 0-1,0 1 0,0-1 0,-1 0 1,0 0-1,1 1 0,-1-1 0,0 1 1,1 0-1,-1-1 0,0 1 0,0 0 1,0 0-1,0 0 0,0 0 0,-1 1 1,1-1-1,0 0 0,0 1 0,0 0 1,-1-1-1,1 1 0,0 0 0,0 0 1,-1 0-1,1 1 0,0-1 0,0 0 1,0 1-1,-1 0 0,1-1 0,0 1 1,0 0-1,0 0 0,0 0 0,0 0 1,0 0-1,0 1 0,1-1 0,-1 1 1,0-1-1,1 1 0,-4 3 0,2 0-1,0 1 0,0-1 0,0 1-1,0 0 1,1 0 0,0 0-1,0 0 1,0 0 0,1 0 0,-1 12-1,1 71 9,2-52 0,-1-24-7,1 0-1,0 0 1,1-1-1,0 1 1,1-1-1,1 1 1,0-1 0,1 0-1,6 12 1,-9-19-1,1 0 1,-1 0 0,2-1-1,-1 1 1,0-1-1,1 0 1,0 0 0,0 0-1,0-1 1,0 1 0,0-1-1,1 0 1,0 0 0,0-1-1,-1 1 1,2-1-1,-1 0 1,0 0 0,0-1-1,0 1 1,1-1 0,-1 0-1,10 0 1,-6-1 1,0 0 0,0-1 0,0 0 0,-1 0-1,1 0 1,0-1 0,-1-1 0,13-4 0,-15 3 0,0 1-1,0-2 1,0 1 0,0-1-1,-1 0 1,0 0 0,0 0-1,0-1 1,0 1 0,-1-1-1,4-7 1,0-1-1,0-1 0,-1 1 0,-1-1 0,0-1 0,-1 1 0,-1-1 0,4-27 0,-3-4 0,-2-64 0,-3 107 0,0 0 0,0 0 0,0 0 0,-1 0 0,0 0 0,0 0 0,0 0 0,0 0 0,0 0 0,-4-7 0,4 10 0,-1-1 0,1 1 0,0 0 0,0 0 0,0 0 0,-1 0 0,1 0 0,-1 0 0,1 0 0,-1 0 0,1 0 0,-1 0 0,1 1 0,-1-1 0,0 1 0,1-1 0,-1 1 0,0 0 0,0 0 0,1 0 0,-1 0 0,0 0 0,1 0 0,-1 0 0,0 0 0,0 1 0,1-1 0,-3 1 0,2 0 0,0 0 0,0 1 0,0-1 0,1 0 0,-1 0 0,0 1 0,1-1 0,-1 1 0,1 0 0,0-1 0,-1 1 0,1 0 0,0 0 0,0 0 0,0 0 0,0 0 0,1 0 0,-1 0 0,0 0 0,1 0 0,0 0 0,-1 0 0,1 0 0,0 4 0,-1 1 0,-3 26 0,1 0 0,2 53 0,1-45 0,0-24 0,1 1 0,1-1 0,1 0 0,0 0 0,1 0 0,0 0 0,13 28 0,-14-37 0,1-1 0,0 0 0,0 1 0,1-1 0,0-1 0,0 1 0,1-1 0,0 0 0,0 0 0,0 0 0,0-1 0,1 0 0,0 0 0,0-1 0,1 0 0,-1 0 0,1-1 0,9 3 0,-1-1 0,0-2 0,0 0 0,0-1 0,0 0 0,1-2 0,-1 1 0,0-2 0,17-3 0,-23 3 0,1-2 0,-1 1 0,0-1 0,-1-1 0,1 0 0,-1 0 0,1-1 0,-1 0 0,-1-1 0,1 0 0,-1 0 0,0 0 0,11-13 0,-8 6 0,0-1 0,-1-1 0,-1 1 0,0-2 0,-1 1 0,0-1 0,-1-1 0,-1 1 0,-1-1 0,-1 0 0,4-23 0,-1-17 0,-3 0 0,-4-66 0,-1 57 0,-9-254 13,10 320-13,0 0 0,0 0 0,0 0 1,0 0-1,0 0 0,0 0 0,0 0 0,0 0 0,0 0 0,0 0 0,0 0 0,0 0 0,0 0 0,0 0 0,-1 0 0,1 0 0,0 0 0,0 0 0,0 0 0,0 0 1,0 0-1,0 0 0,0 0 0,0 0 0,0 0 0,0 0 0,0 0 0,0 0 0,0 0 0,-1 0 0,1 0 0,0 0 0,0 0 0,0 0 0,0 0 0,0 0 0,0 0 0,0 0 1,0-1-1,0 1 0,0 0 0,0 0 0,0 0 0,0 0 0,0 0 0,0 0 0,0 0 0,0 0 0,0 0 0,0 0 0,0 0 0,0 0 0,0 0 0,0 0 0,0-1 0,0 1 1,0 0-1,0 0 0,-4 9-1,-8 57 1,-5 99 0,10-82 0,-9 408 0,16-475 0,-1-5 0,1 1 0,1 0 0,0-1 0,1 1 0,3 11 0,-4-21 0,0 1 0,-1-1 0,1 0 0,0 1 0,0-1 0,1 0 0,-1 0 0,0 0 0,1 0 0,0 0 0,-1 0 0,1 0 0,0 0 0,0-1 0,0 1 0,0-1 0,0 1 0,0-1 0,0 0 0,1 0 0,-1 0 0,0 0 0,1 0 0,-1-1 0,1 1 0,-1 0 0,1-1 0,-1 0 0,5 0 0,-3 0 0,0 0 0,0 0 0,1 0 0,-1-1 0,0 1 0,0-1 0,0 0 0,0-1 0,0 1 0,0-1 0,0 0 0,5-3 0,-4 1 0,0 0 0,-1 0 0,0-1 0,1 0 0,-2 0 0,1 0 0,4-9 0,8-13 0,-2-2 0,-1 1 0,15-48 0,17-96 0,8-25 0,-51 193 0,-1 0 0,1 1 0,-1 0 0,1-1 0,0 1 0,0 0 0,3-3 0,-4 5 0,-1 1 0,1-1 0,-1 1 0,1-1 0,-1 1 0,1-1 0,-1 1 0,1-1 0,0 1 0,-1 0 0,1-1 0,0 1 0,-1 0 0,1 0 0,0 0 0,-1-1 0,1 1 0,0 0 0,-1 0 0,1 0 0,0 0 0,-1 0 0,1 0 0,0 0 0,0 0 0,-1 1 0,1-1 0,0 0 0,-1 0 0,1 1 0,0-1 0,-1 0 0,1 1 0,-1-1 0,1 0 0,0 1 0,-1-1 0,1 1 0,-1-1 0,1 1 0,-1-1 0,0 1 0,2 1 0,2 4 0,1 1 0,-1 1 0,0-1 0,0 1 0,-1-1 0,4 16 0,11 54 0,-17-72 0,7 48 0,-2 1 0,-2 81 0,-4-128 0,0-1 0,-1 0 0,1 0 0,-1 1 0,0-1 0,-1 0 0,0 0 0,0 0-1,0 0 1,0 0 0,-7 10 0,6-13 0,1 0 1,-1 0-1,1-1 0,-1 1 0,0-1 0,0 1 0,0-1 1,0 0-1,-1 0 0,1-1 0,0 1 0,-1 0 0,0-1 1,1 0-1,-1 0 0,0 0 0,1-1 0,-1 1 0,0-1 1,-7 0-1,0 0 5,9 1-4,0-1-1,0 1 0,0-1 0,0 0 1,0 0-1,1 0 0,-1 0 0,0-1 1,0 1-1,0 0 0,0-1 0,0 1 1,0-1-1,1 0 0,-1 1 0,0-1 1,1 0-1,-1 0 0,0 0 0,1 0 1,-1-1-1,1 1 0,-1 0 0,1-1 1,0 1-1,0-1 0,0 1 0,0-1 0,0 1 1,-2-4-1,-3-10 0,0 0 0,1 0 0,1-1 0,0 1 0,-2-32 0,1-85-2,5 120 1,2 16 0,-1 1 1,1-1-1,0 1 0,0-1 0,0 1 0,0-1 0,1 0 0,0 0 1,4 4-1,34 42-4,-20-28 7,0 0-1,2-1 1,1-1-1,0-2 1,1 0 0,1-1-1,1-2 1,0-1-1,56 21 1,-81-35-5,41 9 12,-42-8-11,0-1 0,0 0-1,0 0 1,0 0 0,0 0-1,0 0 1,0 0 0,0 0-1,0-1 1,0 1 0,0 0-1,0-1 1,0 1 0,0 0-1,0-1 1,0 1 0,-1-1-1,1 1 1,0-1 0,0 0-1,0 1 1,-1-1 0,1 0-1,0 0 1,0 0 0,-1 1-1,1-1 1,-1 0 0,1 0-1,-1 0 1,1 0 0,-1 0-1,0 0 1,1 0 0,-1 0-1,0-1 1,1-37-500,-1-15-1205</inkml:trace>
</inkml:ink>
</file>

<file path=ppt/ink/ink18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8"/>
    </inkml:context>
    <inkml:brush xml:id="br0">
      <inkml:brushProperty name="width" value="0.05" units="cm"/>
      <inkml:brushProperty name="height" value="0.05" units="cm"/>
      <inkml:brushProperty name="color" value="#FFFF00"/>
    </inkml:brush>
  </inkml:definitions>
  <inkml:trace contextRef="#ctx0" brushRef="#br0">1 24 31134,'3'-6'1057,"40"1"-961,12 2 64,14 3-96,3 0-16,-6 0 0,-8 0-48,-12 0 0,-10 0-32,-9-9-384</inkml:trace>
</inkml:ink>
</file>

<file path=ppt/ink/ink18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9"/>
    </inkml:context>
    <inkml:brush xml:id="br0">
      <inkml:brushProperty name="width" value="0.05" units="cm"/>
      <inkml:brushProperty name="height" value="0.05" units="cm"/>
      <inkml:brushProperty name="color" value="#FFFF00"/>
    </inkml:brush>
  </inkml:definitions>
  <inkml:trace contextRef="#ctx0" brushRef="#br0">57 564 32367,'-2'1'67,"-3"5"-64,0 1 0,0-1 0,0 1 0,1 0 0,0 0 0,0 0 0,0 1 0,1 0 0,1-1 0,-1 1 0,1 0 0,0 0 0,0 14 0,-1 6-6,1 1-1,4 45 1,-1-68 3,0-1 1,0 1-1,0-1 1,1 1 0,0-1-1,0 0 1,0 0-1,0 0 1,1 0 0,0 0-1,0 0 1,0-1-1,1 1 1,0-1 0,-1 0-1,1 0 1,1 0 0,-1-1-1,1 1 1,-1-1-1,1 0 1,6 2 0,-4-1 1,0-1 0,1 0-1,-1-1 1,1 0 0,0 0 0,0 0 0,0-1 0,0 0 0,0-1 0,0 0 0,0 0 0,0 0 0,0-1 0,0-1 0,8-2 0,-10 2 0,-1 0 0,0-1 0,0 0 1,-1 0-1,1-1 0,-1 1 0,1-1 0,-1 0 1,0 0-1,0-1 0,-1 1 0,1-1 0,-1 0 0,0 0 1,0 0-1,3-10 0,4-9 3,-1 0-1,7-35 1,15-122 52,-22 117-40,18-70-1,-26 130-15,0-1-1,0 1 0,1-1 1,0 1-1,0 0 0,0 0 0,0 0 1,0 0-1,5-5 0,-5 8 0,0-1 0,0 0 0,0 1 0,1 0-1,-1-1 1,0 1 0,1 0 0,-1 0 0,1 0 0,0 1-1,-1-1 1,1 1 0,-1-1 0,1 1 0,0 0-1,5 0 1,-6 1 0,0-1-1,0 1 0,0-1 0,0 1 0,0 0 1,0 0-1,0 0 0,0 0 0,0 0 1,0 0-1,0 1 0,-1-1 0,1 0 1,-1 1-1,1 0 0,-1-1 0,1 1 0,-1 0 1,0 0-1,0-1 0,0 1 0,0 0 1,1 3-1,1 1-14,-1 1 1,1-1 0,-2 0-1,1 1 1,-1-1 0,0 1-1,1 11 1,-8-17 35,-13-2-13,-29 0 24,45 2-30,0-1-1,1 0 1,-1 1-1,1 0 1,-1-1-1,1 1 1,-1 0-1,1 0 1,-1 0-1,1 1 1,0-1-1,-1 1 1,1-1-1,0 1 1,-2 2-1,-5 8 1,2-1 1,-1 1-1,2 1 0,0-1 0,0 1 0,-5 19 0,3-7 0,2 0-1,-5 44 0,8-48-2,1 0-1,1 0 1,1 0 0,1 0-1,5 32 1,-5-48 1,0 0-1,1 0 1,-1 0 0,1 0 0,0-1-1,1 1 1,-1-1 0,1 1-1,0-1 1,0 0 0,1 0 0,-1 0-1,1 0 1,-1-1 0,1 1-1,1-1 1,-1 0 0,0 0 0,1-1-1,-1 1 1,1-1 0,0 0-1,0 0 1,-1-1 0,1 1 0,1-1-1,7 1 1,-1 0 2,0 0 0,0-1 1,1-1-1,-1 1 0,0-2 0,0 0 1,0-1-1,18-4 0,-24 4-1,-1 0 1,0 0-1,1-1 1,-1 0-1,0 0 0,0 0 1,0-1-1,-1 1 1,1-1-1,-1 0 0,0-1 1,0 1-1,0-1 1,-1 0-1,0 0 0,0 0 1,0 0-1,0 0 1,2-7-1,0-10 5,0 1 0,0-1 0,-2 1 1,-1-1-1,-1 0 0,-1 0 0,-3-31 0,2 28-7,0 5 1,-1 0 1,-1 0-1,-1 0 0,-1 0 0,0 1 1,-2 0-1,0 0 0,-19-35 1,25 51-1,-1 1 1,0-1 0,1 1 0,-1-1 0,0 1-1,0-1 1,0 1 0,-1 0 0,1 0 0,0 0-1,-1 0 1,1 1 0,-1-1 0,0 1 0,-4-2-1,6 2 0,-1 1 0,1 0-1,-1 0 1,1 0-1,-1 0 1,1 0 0,-1 0-1,0 1 1,1-1-1,-1 0 1,1 1 0,0-1-1,-1 1 1,1 0 0,-1-1-1,1 1 1,0 0-1,-1 0 1,1 0 0,0 0-1,0 0 1,0 0-1,0 0 1,0 0 0,0 0-1,0 1 1,0-1 0,0 0-1,1 1 1,-1-1-1,0 0 1,0 3 0,-4 8-1,0 0 1,1 1-1,1-1 1,0 1 0,0 0-1,0 17 1,0 86-1,3-82-1,0-27 2,0 0-1,1-1 0,0 1 0,0 0 0,1 0 1,-1 0-1,2-1 0,-1 1 0,1-1 0,0 0 1,0 1-1,0-1 0,1-1 0,0 1 1,1 0-1,-1-1 0,1 0 0,0 0 0,0-1 1,0 1-1,1-1 0,-1 0 0,1 0 0,0-1 1,1 0-1,-1 0 0,0 0 0,1-1 1,-1 0-1,1 0 0,0-1 0,0 1 0,11-1 1,-6 1 2,1-2 0,-1 1 0,20-3 0,-28 1-1,1 1-1,0-2 0,-1 1 1,1 0-1,-1-1 0,0 0 1,1 0-1,-1 0 1,0-1-1,0 1 0,-1-1 1,8-6-1,-1-2 1,-1 0-1,0-1 1,-1 0 0,0-1-1,-1 0 1,0 0 0,-1-1-1,-1 1 1,0-1 0,-1-1-1,5-23 1,-2-12 2,-1 0-1,-2-57 1,-4 78-3,-1-216 13,1 237-12,-1-1-1,0 1 1,-1-1 0,0 1-1,-4-12 1,5 19-1,1-1 0,0 1 0,-1 0 0,1-1 0,-1 1 0,1 0 0,-1 0 0,0 0 0,1 0-1,-1-1 1,0 1 0,0 0 0,0 0 0,0 0 0,0 1 0,0-1 0,0 0 0,0 0 0,0 0 0,0 1 0,-1-1 0,1 1 0,0-1 0,0 1 0,-1-1 0,1 1 0,0 0 0,-1 0 0,1-1 0,0 1 0,-1 0 0,1 0 0,0 0 0,-1 1 0,1-1 0,0 0 0,-1 0 0,1 1 0,0-1 0,-3 2 0,3-1 0,-1 0 0,1 0 0,-1 0 0,1 0 0,0 0 0,0 1 0,0-1 0,-1 1 0,1-1 0,1 1 0,-1-1 0,0 1 0,0-1 0,0 3 0,-7 16 1,2 0 0,0 1 0,1-1 0,2 1 0,-3 33 0,4 116 8,2-108-8,0 933 31,1-987-32,-1 0 0,-1 1 0,1-1 0,-1 0 0,-1 1 0,1-1 0,-4 8 0,4-14 0,-1 0 0,1 1 0,0-1 0,-1 0 0,0 0 0,1 0 0,-1 0 0,0 0 0,0-1 0,0 1 0,-1 0 0,1-1 0,0 0 0,0 1 0,-1-1 0,1 0 0,-1 0 0,1 0 0,-1-1 0,1 1 0,-1-1 0,0 1 0,1-1 0,-5 0 0,0 1 0,0-1 0,0 1 0,1-1 0,-1-1 0,0 1 0,0-1 0,1-1 0,-1 1 0,1-1 0,-1 0 0,1-1 0,-9-4 0,9 3 0,0 0 0,0-1 0,1 0 0,-1 0 0,1-1 0,1 1 0,-1-1 0,1 0 0,0-1 0,0 1 0,-4-11 0,-1-3 0,1 0 0,0-1 0,2 0 0,0 0 0,-3-35 0,7 46 0,1-1 0,1 1 0,-1-1 0,2 1 0,-1-1 0,2 1 0,-1-1 0,1 1 0,1 0 0,0 0 0,1 0 0,-1 0 0,11-17 0,-3 13 0,0 0 0,1 1 0,0 0 0,1 1 0,1 0 0,19-12 0,96-53 0,-100 61 0,41-21-29,116-44-1,-157 68-365,-16-1-1184</inkml:trace>
</inkml:ink>
</file>

<file path=ppt/ink/ink18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1"/>
    </inkml:context>
    <inkml:brush xml:id="br0">
      <inkml:brushProperty name="width" value="0.05" units="cm"/>
      <inkml:brushProperty name="height" value="0.05" units="cm"/>
      <inkml:brushProperty name="color" value="#FFFF00"/>
    </inkml:brush>
  </inkml:definitions>
  <inkml:trace contextRef="#ctx0" brushRef="#br0">8 735 31775,'-4'103'928,"1"-52"-939,2 0 1,8 66-1,-6-108 11,1-1 0,0 1 0,0-1-1,1 0 1,0 0 0,0 0 0,1 0 0,0-1 0,5 9 0,-7-14 0,1 1 1,-1 0 0,0-1-1,1 1 1,-1-1-1,1 0 1,0 0-1,0 0 1,0 0 0,0 0-1,0-1 1,0 1-1,0-1 1,1 0-1,-1 0 1,0 0 0,1 0-1,-1-1 1,1 1-1,-1-1 1,1 0 0,-1 0-1,0 0 1,8-2-1,-8 2 0,-1-1 1,1 0-1,0-1 0,0 1 0,-1-1 0,1 1 0,-1-1 0,1 0 1,-1 1-1,0-1 0,0 0 0,0-1 0,0 1 0,0 0 0,0-1 1,0 1-1,-1-1 0,1 1 0,0-5 0,5-7 1,-2 0-1,6-23 1,-9 30 0,12-56 6,9-92 0,-18 106-7,2 1 0,2 0-1,29-91 1,-36 135-1,-1 0 1,1 1-1,0-1 1,0 1-1,1-1 1,-1 1-1,1 0 1,-1 0-1,1 0 1,0 0-1,0 1 1,0-1-1,1 1 0,5-4 1,-7 5 0,0 1-1,0-1 1,0 0 0,0 1 0,-1 0 0,1-1-1,0 1 1,0 0 0,0 0 0,0 0-1,0 0 1,0 1 0,0-1 0,0 0-1,0 1 1,0-1 0,0 1 0,-1 0-1,1 0 1,0 0 0,0 0 0,-1 0-1,1 0 1,0 0 0,-1 0 0,0 0-1,1 1 1,-1-1 0,0 1 0,1-1-1,-1 1 1,1 2 0,6 6 0,-1 1-1,-1 0 1,0 1 0,-1-1 0,0 1-1,0 0 1,-1 1 0,-1-1 0,3 20-1,-6-34 1,0-1 1,0 1-1,0-1 0,0 0 0,-1 1 0,1-1 0,-1 1 1,0 0-1,0-1 0,0 1 0,0-1 0,0 1 0,0 0 0,-1 0 1,1 0-1,-1 0 0,1 0 0,-1 0 0,0 0 0,0 0 0,-4-2 1,3 2-1,0 0 0,-1 1 0,1 0-1,-1 0 1,1 0 0,-1 0 0,1 1 0,-1-1 0,0 1 0,1 0 0,-1 0 0,0 0 0,1 0 0,-1 1 0,0 0 0,-5 1 0,3 1 0,1-1-1,-1 1 1,1 0 0,0 0 0,0 0-1,0 1 1,1 0 0,-1 0-1,1 0 1,0 0 0,0 1 0,0-1-1,1 1 1,0 0 0,0 0 0,-4 9-1,-1 4-1,0 0 0,1 0 0,-8 37 0,10-20-3,1 0 0,2 0 1,2 52-1,0-82 4,0 0 0,1-1 1,-1 1-1,1 0 0,-1 0 0,1-1 1,1 1-1,-1-1 0,1 1 0,0-1 0,0 1 1,0-1-1,0 0 0,1 0 0,0 0 1,0 0-1,0-1 0,0 1 0,0-1 1,1 1-1,-1-1 0,1 0 0,0-1 0,0 1 1,0-1-1,1 0 0,-1 0 0,0 0 1,1 0-1,-1-1 0,1 1 0,0-1 0,-1-1 1,1 1-1,0-1 0,0 1 0,5-2 1,-5 2 1,0-1 1,-1-1-1,1 1 1,0-1-1,0 1 1,0-1-1,0-1 1,-1 1-1,6-3 1,-7 2-1,0 0 0,0 0 0,0-1 0,0 1 0,-1-1 0,1 0 0,-1 1 1,1-1-1,-1 0 0,0-1 0,0 1 0,2-5 0,5-14 5,0 0-1,-1-1 1,-1 1 0,5-34 0,9-99 25,-15 98-27,-4 38-2,6-78 39,-34 624-36,14-387-5,-26 188 0,33-302 0,-15 46 0,18-66 0,0 0 0,0 0 0,-1 0 0,0 0 0,0-1 0,0 1 0,-1-1 0,0 0 0,0 0 0,0 0 0,-1 0 0,-8 6 0,12-10 0,0 0 0,0 0 0,0 0 0,-1 0 0,1 0 0,0-1 0,0 1 0,-1 0 0,1-1 0,-1 1 0,1-1 0,0 0 0,-1 0 0,1 1 0,-1-1 0,1 0 0,-1 0 0,1 0 0,-1 0 0,1 0 0,-1-1 0,1 1 0,0 0 0,-1-1 0,1 1 0,-1-1 0,1 0 0,0 1 0,0-1 0,-1 0 0,1 0 0,0 1 0,0-1 0,0 0 0,0 0 0,0 0 0,0-1 0,0 1 0,0 0 0,0 0 0,0 0 0,1-1 0,-1 1 0,1 0 0,-1-1 0,1 1 0,-1-1 0,1-2 0,-3-8 0,0-1 0,1 1 0,1-1 0,0-18 0,1 22 0,3-140 0,-1 129 0,1-1-1,0 1 0,2-1 0,1 1 0,8-21 0,26-40-7,3 3 0,3 1 0,59-72 1,47-78 14,-128 185 1,-1 0-1,-3-2 0,25-75 0,-32 72-7,-3-1 0,9-92 0,-13-99 0,-6 238 0,0 0 0,0 1 0,0-1 0,0 1 0,0-1 0,0 0 0,0 1 0,0-1 0,0 1 0,-1-1 0,1 0 0,0 1 0,0-1 0,-1 1 0,1-1 0,0 1 0,-1-1 0,1 1 0,-1-1 0,1 1 0,0-1 0,-1 1 0,1 0 0,-1-1 0,1 1 0,-1 0 0,0-1 0,1 1 0,-1 0 0,1 0 0,-1 0 0,0-1 0,0 1 0,0 0 0,0 0 0,-1 0 0,1 0 0,0 0 0,0 1 0,0-1 0,0 0 0,0 0 0,0 1 0,0-1 0,0 1 0,0-1 0,0 1 0,0-1 0,0 1 0,0 0 0,0-1 0,-1 2 0,-1 2 0,-1 0 0,1 1 0,0-1 0,1 1 0,-1-1 0,1 1 0,0 0 0,-3 9 0,-10 49 0,13-52 0,-14 87 0,-6 144 0,16 103 0,6-332 0,-1 44 0,-1-24 0,2 0 0,5 43 0,-4-68 0,0-1 0,1 1 0,0 0 0,0 0 0,1-1 0,-1 1 0,2-1 0,-1 0 0,1 0 0,0 0 0,1-1 0,0 1 0,0-1 0,9 9 0,-11-12 0,1-1 0,-1 1 0,0-1 0,1 0 0,-1 0 0,1 0 0,0 0 0,0-1 0,0 1 0,0-1 0,0 0 0,0 0 0,0-1 0,0 1 0,0-1 0,0 0 0,0 0 0,0 0 0,0-1 0,1 1 0,-1-1 0,5-2 0,-4 1 0,0 0 0,1-1 0,-1 1 0,0-1 0,0-1 0,-1 1 0,1-1 0,-1 1 0,1-1 0,-1 0 0,0-1 0,-1 1 0,1-1 0,4-8 0,15-34 0,-3-2 0,-2 1 0,-2-2 0,12-62 0,-2 11 0,-22 86 0,5-9 0,-8 23 0,0 0 0,0 0 0,0 0 0,0 1 0,0-1 0,0 0 0,0 1 0,1-1 0,-1 1 0,0 0 0,0-1 0,1 1 0,-1 0 0,0 0 0,0-1 0,1 1 0,-1 0 0,3 1 0,-1-1 0,-1 0 0,1 0 0,0 1 0,0 0 0,0-1 0,0 1 0,-1 0 0,1 0 0,0 1 0,-1-1 0,1 0 0,-1 1 0,1 0 0,-1-1 0,0 1 0,0 0 0,0 0 0,0 0 0,0 1 0,0-1 0,-1 0 0,1 1 0,-1-1 0,1 1 0,-1 0 0,1 3 0,1-3-5,-2-2-11,-9-2 17,0 1 0,0 0 0,0 1 0,0 0 0,0 0-1,0 1 1,1 0 0,-1 0 0,1 0 0,-1 1 0,1 1 0,0-1 0,0 1 0,0 0 0,1 1 0,-1-1 0,1 1 0,0 1 0,0-1 0,1 1 0,-8 10 0,5-6-3,0 1 0,1 0 1,0 0-1,1 1 0,0 0 0,1 0 1,0 0-1,1 1 0,0 0 0,1 0 0,1 0 1,0 0-1,1 0 0,0 0 0,1 0 1,0 0-1,5 26 0,-5-35 2,1 0 0,0-1 0,0 1 0,1-1 0,-1 1 0,1-1 0,0 0 0,0 1 0,0-1 0,0 0 0,0 0 0,1-1 0,-1 1 0,1 0 0,0-1 0,0 1 0,0-1 0,0 0 0,0 0 0,0 0 0,1-1 0,-1 1 0,0-1 0,5 2 0,5 0 0,0 0 0,0 0 0,1-2 0,-1 1 0,20-2 0,-30 0 1,1 0-1,0 0 1,0 0 0,-1-1-1,1 0 1,0 0-1,-1 0 1,1 0 0,-1 0-1,1-1 1,-1 1 0,0-1-1,1 0 1,-1 0-1,0-1 1,4-2 0,-4 0 0,1 1 0,-1-1 0,1 1 0,-1-1 1,-1 0-1,1 0 0,-1 0 0,0 0 0,0 0 1,1-7-1,2-12 1,-2-1 0,0 1 1,-2-1-1,-2-28 0,1 25-5,0-163 3,-2 304 0,1 81 0,1-188 0,1 0 0,-1 0 0,1 0 0,1 0 0,-1 0 0,1-1 0,0 1 0,0-1 0,0 1 0,6 8 0,-6-11 0,0-1 0,0 1 0,0-1 0,1 1 0,-1-1 0,1 0 0,-1 0 0,1 0 0,0 0 0,-1-1 0,1 1 0,0-1 0,0 0 0,0 0 0,1 0 0,-1 0 0,0 0 0,0-1 0,0 1 0,1-1 0,3 0 0,-1 0 0,0 0 0,0 0 0,0 0 0,0-1 0,0 0 0,8-3 0,-11 3 0,0-1 0,0 0 0,0 0 0,0 0 0,0 0 0,0 0 0,-1-1 0,1 1 0,-1-1 0,0 0 0,0 0 0,3-5 0,6-11 0,0-1 0,-2 0 0,0-1 0,-1 0 0,7-31 0,16-115 0,-17 78 0,-14 89 0,0 0 0,0-1 0,0 1 0,0 0 0,0-1 0,0 1 0,0 0 0,0 0 0,0-1 0,0 1 0,0 0 0,0-1 0,0 1 0,0 0 0,0-1 0,0 1 0,0 0 0,0-1 0,0 1 0,0 0 0,1 0 0,-1-1 0,0 1 0,0 0 0,0 0 0,1-1 0,-1 1 0,0 0 0,0 0 0,1 0 0,-1-1 0,0 1 0,0 0 0,1 0 0,-1 0 0,0 0 0,0 0 0,1 0 0,-1-1 0,0 1 0,1 0 0,-1 0 0,0 0 0,1 0 0,-1 0 0,0 0 0,1 0 0,-1 0 0,0 0 0,1 0 0,-1 1 0,0-1 0,0 0 0,1 0 0,-1 0 0,0 0 0,1 0 0,-1 0 0,0 1 0,1-1 0,10 19 0,-2 15 0,-2 0 0,-1 0 0,1 41 0,-3 110 0,-4-152 0,0-28 0,0 0 0,0 0 0,-1 0 0,0 0 0,0 0 0,0 0 0,0-1 0,-1 1 0,1 0 0,-1-1 0,0 1 0,-1-1 0,1 0 0,-4 5 0,3-7 0,1 1 0,-1-1 0,0 1 0,0-1 0,0 0 0,0 0 0,0 0 0,-1 0 0,1-1 0,-1 1 0,1-1 0,-1 0 0,1 0 0,-1 0 0,1-1 0,-1 1 0,0-1 0,-5 0 0,7 0 0,2 0-1,0 0 1,-1 1-1,1-1 1,0 0-1,-1 0 1,1 0-1,-1 0 1,1 0-1,0 0 1,-1 0-1,1 0 1,0 0-1,-1 0 1,1 0 0,-1 0-1,1 0 1,0 0-1,-1 0 1,1-1-1,-1 1 1,1 0-1,0 0 1,-1 0-1,1 0 1,0-1-1,-1 1 1,1 0-1,0 0 1,0-1-1,-1 1 1,1 0 0,0-1-1,0 1 1,-1 0-1,1-1 1,0 1-1,0 0 1,0-1-1,0 1 1,-1 0-1,1-1 1,0 1-1,0-1 1,0 1-1,0 0 1,0-1 0,0 1-1,0-1 1,0 1-1,0 0 1,0-1-1,0 1 1,1 0-1,-1-1 1,0 0-1,4-4-4,14 1 5,0 0 0,0 2 0,21-1 0,18-3 0,-46 5 0,0-1 0,0-1 1,0 0-1,0 0 0,-1-1 0,1-1 0,-1 0 1,0 0-1,0-1 0,-1 0 0,1 0 0,-2-1 0,1 0 1,-1-1-1,0 0 0,0-1 0,-1 1 0,0-1 1,-1-1-1,0 1 0,0-1 0,-1 0 0,0 0 1,-1-1-1,0 1 0,-1-1 0,3-13 0,1-20 7,-1 0-1,-2-1 0,-3-84 1,-2 62-6,3 80-1,0-1 0,0 0 0,2 1 0,-1-1 0,2 0 0,6 14 0,1 2 0,26 64 0,14 35 0,-47-109 0,0 1 0,-1-1 0,0 1 0,-2 0 0,1 23 0,-3-39 0,0 0 0,0 1 0,-1-1 0,1 1 0,-1-1 0,1 0 0,-1 0 0,0 1 0,-1-1 0,1 0 0,-1 0 0,1 0 0,-1 0 0,0 0 0,0-1 0,0 1 0,0 0 0,0-1 0,-1 0 0,1 1 0,-1-1 0,0 0 0,0 0 0,1 0 0,-1-1 0,0 1 0,-1-1 0,1 0 0,0 0 0,-7 2 0,-7 0 0,-1 0-1,0-1 1,0-1-1,-31-2 1,19 0-3,28 1 3,0 0-1,1 0 1,-1 0 0,1 0 0,-1 0 0,1 0 0,-1 0-1,1-1 1,-1 1 0,1-1 0,-1 1 0,1-1 0,-1 1 0,1-1-1,0 0 1,-1 0 0,1 0 0,0 0 0,0 0 0,-1 0-1,0-1 1,1-1-100,0 1-1,0-1 1,0 0-1,0 0 0,0 0 1,0 0-1,1 0 1,-1 0-1,1 0 0,0-3 1,0-23-4131</inkml:trace>
</inkml:ink>
</file>

<file path=ppt/ink/ink18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3"/>
    </inkml:context>
    <inkml:brush xml:id="br0">
      <inkml:brushProperty name="width" value="0.05" units="cm"/>
      <inkml:brushProperty name="height" value="0.05" units="cm"/>
      <inkml:brushProperty name="color" value="#FFFF00"/>
    </inkml:brush>
  </inkml:definitions>
  <inkml:trace contextRef="#ctx0" brushRef="#br0">5 867 32255,'-1'1'14,"1"0"1,-1 1-1,0-1 1,1 0-1,0 0 1,-1 1-1,1-1 1,0 0-1,0 1 1,0-1-1,-1 1 1,1-1-1,1 0 1,-1 1-1,0 2 1,1-1 9,-1 6-19,-1 5 1,1 1 0,1-1 0,0 1 0,1-1 0,5 17 0,-6-28-6,0 0 1,1 1-1,-1-1 1,1 0-1,-1 0 0,1 1 1,0-1-1,0-1 0,1 1 1,-1 0-1,1 0 0,-1-1 1,1 0-1,0 1 0,0-1 1,0 0-1,0 0 0,0-1 1,0 1-1,1-1 0,-1 1 1,0-1-1,1 0 1,-1 0-1,1-1 0,5 1 1,-2 0 5,-1 0 0,1-1 0,0 0 0,0 0 0,0 0 0,0-1 0,11-3 0,-14 3-4,-1 0 1,0-1 0,1 0-1,-1 0 1,0 1 0,0-2-1,0 1 1,-1 0 0,1-1-1,-1 1 1,1-1 0,-1 0-1,0 0 1,0 0 0,4-6-1,4-11 5,-1-1-1,-1 0 0,-1 0 1,-1-1-1,0 0 0,2-32 1,5-139 0,-12 167-8,1-294 22,-3 188-15,-2 363-4,0 116 1,4-327-3,0 0 0,1 0 0,2 0 0,8 30 0,-10-43 0,0 1 0,1-1 0,0 0 0,0 0 0,1-1 0,0 1 0,0-1 0,0 0 0,1 0 0,0 0 0,0-1 0,1 1 0,-1-1 0,1 0 0,7 4 0,-9-7 0,0 0-1,-1 0 1,1-1-1,0 1 1,0-1-1,0 0 1,0 0 0,0 0-1,1-1 1,-1 0-1,0 1 1,0-1 0,0-1-1,0 1 1,0-1-1,1 1 1,-1-1-1,0 0 1,0-1 0,0 1-1,-1-1 1,1 1-1,0-1 1,-1 0-1,1-1 1,-1 1 0,1-1-1,-1 1 1,0-1-1,0 0 1,0 0-1,-1 0 1,1-1 0,-1 1-1,0 0 1,1-1-1,0-4 1,5-10 0,-2 0 0,0 0 0,-1 0 0,-1-1 0,-1 0 0,1-20 0,-2-119 0,-3 91 0,-21-281 16,22 338-16,-2 8 0,0 9 0,-2 16 0,-1 421 0,7-252 0,-2-183 0,3 31 0,-3-39 0,1-1 0,-1 0 0,0 1 0,0-1 0,0 0 0,0 1 0,0-1 0,0 0 0,0 0 0,0 1 0,1-1 0,-1 0 0,0 0 0,0 1 0,0-1 0,1 0 0,-1 0 0,0 0 0,0 1 0,0-1 0,1 0 0,-1 0 0,0 0 0,1 0 0,-1 1 0,0-1 0,0 0 0,1 0 0,-1 0 0,0 0 0,1 0 0,-1 0 0,0 0 0,0 0 0,1 0 0,-1 0 0,0 0 0,1 0 0,-1 0 0,0 0 0,1 0 0,-1 0 0,0-1 0,0 1 0,1 0 0,-1 0 0,10-9 0,81-206 0,-87 208 0,51-91 0,-50 89 0,1 0 0,0 1 0,0 0 0,1 1 0,0-1 0,1 1 0,-1 1 0,14-10 0,-19 15 0,-1 1 0,1-1 0,-1 0 0,0 0 0,1 1 0,0-1 0,-1 1 0,1-1 0,-1 1 0,1 0 0,0-1 0,-1 1 0,1 0 0,0 0 0,-1 0 0,4 1 0,-5-1 0,1 1 0,0-1 0,0 1 0,0 0 0,0-1 0,0 1 0,0 0 0,-1-1 0,1 1 0,0 0 0,-1 0 0,1-1 0,0 1 0,-1 0 0,1 0 0,-1 0 0,1 0 0,-1 0 0,1 2 0,1 4 0,-1 1 0,0 0 0,0 0 0,-1 0 0,-1 12 0,1-6 0,0 211 0,0-218 0,1-1 0,0 1 0,0 0 0,0 0 0,0-1 0,1 1 0,0 0 0,1-1 0,0 0 0,0 0 0,0 0 0,0 0 0,1 0 0,0 0 0,0-1 0,1 0 0,8 9 0,-5-9 0,-1 0 0,0-1 0,1 1 0,0-1 0,0-1 0,0 1 0,1-2 0,-1 1 0,1-1 0,0 0 0,-1-1 0,1 0 0,12 0 0,-8 0 0,7-1 0,37-2 0,-51 1 0,1 0 0,-1-1 0,1 1 0,-1-1 0,0-1 0,0 1 0,0-1 0,0 0 0,9-7 0,-4 1 0,0-1 0,-1 0 0,-1 0 0,0-1 0,0 0 0,-1-1 0,-1 0 0,0 0 0,0-1 0,-1 0 0,-1 0 0,0 0 0,4-21 0,-3 11 0,-2-1 0,-1 0 0,-1 1 0,-1-1 0,-1 0 0,-1 0 0,-4-27 0,4 45 0,0 1 1,0 0-1,-1-1 1,0 1-1,0 0 1,0 0-1,0 0 0,-1 0 1,1 1-1,-1-1 1,-1 1-1,1 0 1,-1-1-1,1 2 0,-1-1 1,-7-5-1,5 5 2,0 0 0,0 1 0,0 0 0,-1 1 0,1-1 0,-1 1 0,0 0 0,0 1-1,1-1 1,-1 2 0,0-1 0,-9 1 0,12 0-2,0 0 0,0 0 0,0 1 0,0-1 0,-1 1 0,1 0 0,0 0 0,1 1 0,-1-1 0,0 1 0,0 0 0,1 0 0,-1 0 0,1 0 0,-1 1 0,1 0 0,-4 4 0,2-2 0,1 1 0,-1 0 0,1 1 0,1-1 0,-1 1 0,1 0 0,0-1 0,1 1 0,-2 9 0,-2 13 0,1 1 0,2 1 0,1 53 0,2-77 0,0 2-1,0-1 0,1 0-1,-1 0 1,2 1 0,-1-1 0,1 0-1,0 0 1,1 0 0,0-1 0,6 12 0,-6-14 0,0-1 0,0 0 1,0-1-1,1 1 0,-1-1 0,1 1 1,0-1-1,0 0 0,1 0 1,-1-1-1,0 1 0,1-1 1,0 0-1,-1 0 0,1-1 0,0 1 1,0-1-1,7 1 0,-4-1 5,-1 0-1,1 0 1,0-1-1,-1 0 0,1 0 1,0-1-1,14-3 1,-19 3-4,1 0 0,-1 0 0,0-1 0,1 1 0,-1-1 0,0 0-1,0 0 1,0 0 0,0 0 0,0-1 0,-1 1 0,1-1 0,-1 0 0,1 0 0,-1 0 0,0 0 0,0 0 0,2-4 0,2-7 0,-1 0 0,0 0 0,-1 0 0,-1-1 0,3-28 0,-2-74 0,-4 92 0,0 24 0,0 1 0,0-1 0,1 0 0,-1 1 0,0-1 0,0 1 0,0-1 0,0 0 0,0 1 0,0-1 0,0 1-1,0-1 1,-1 0 0,1 1 0,0-1 0,0 1 0,0-1 0,-1 1 0,1-1 0,0 1 0,-1-1 0,1 1 0,0-1 0,-1 1 0,1-1 0,-1 1 0,1-1 0,0 1 0,-1 0 0,1-1 0,-1 1 0,1 0 0,-1-1 0,1 1 0,-1 0-1,0 0 1,1 0 0,-1 0 0,1-1 0,-1 1 0,0 0 0,1 0 0,-1 0 0,1 0 0,-2 0 0,1 1-1,0-1 0,-1 1-1,1 0 1,0 0 0,0 0 0,-1-1-1,1 1 1,0 0 0,0 1 0,0-1-1,0 0 1,0 0 0,0 0 0,0 0-1,1 1 1,-1-1 0,0 0 0,1 1 0,-2 2-1,-4 24 2,1 0-1,0 1 0,3-1 0,0 1 1,2 0-1,5 51 0,-4-77 1,-1 1 0,1-1 0,-1 1 0,1-1 0,0 1 0,1-1 0,-1 0 0,0 0 0,1 0 0,0 0 0,0 0 0,0 0 0,0 0 0,0 0 0,1-1 0,-1 1 0,1-1 0,-1 0 0,1 0 0,0 0 0,0 0 0,0 0 0,0 0 0,0-1 0,5 2 0,4 0 0,0 0 0,0-1 0,0 0 0,0-1 0,22-1 0,-28 0 0,0 0 0,0-1 0,0 1 0,-1-1 0,1 0 0,0-1 0,0 0 0,-1 1 0,1-2 0,-1 1 0,9-6 0,-7 3 0,-1 0 0,1-1 0,-1 1 0,0-2 0,-1 1 0,0-1 0,9-13 0,-1-3 2,-1-1 1,-1 0-1,0-1 1,-2 0-1,-2 0 0,0-1 1,-1 0-1,3-37 1,-3-26 4,-5-100 0,-2 144-11,-5-75 4,4 107 0,0 0 0,-1 1 0,0-1 0,-1 1 0,-1 0 0,-11-23 0,15 33 0,0 1 0,0-1 0,0 1 0,0 0 0,0-1 0,0 1 0,0 0 0,-1 0 0,1 0 0,0 0 0,-1 0 0,1 0 0,-1 0 0,1 0 0,-1 1 0,1-1 0,-4 0 0,4 1 0,0 0 0,0 0 0,0 0 0,0 0 0,0 0 0,0 0 0,0 0 0,0 1 0,0-1 0,0 0 0,0 1 0,0-1 0,0 1 0,0-1 0,0 1 0,0 0 0,0-1 0,1 1 0,-1 0 0,0 0 0,0-1 0,1 1 0,-1 0 0,0 0 0,1 0 0,-1 0 0,1 0 0,-1 0 0,1 0 0,-1 1 0,-5 20 0,2 0 0,0 0 0,1 0 0,1 0 0,2 25 0,-3 52 0,4 1 0,22 151 0,-2-123 0,14 81 0,-31-201 11,-4-8-15,0 0 0,0 0 1,0 0-1,0 0 1,0 0-1,0 0 1,0 0-1,0 0 0,0 0 1,0-1-1,0 1 1,0 0-1,0 0 1,0 0-1,0 0 0,0 0 1,0 0-1,0 0 1,0 0-1,0 0 1,0 0-1,1 0 0,-1 0 1,0 0-1,0 0 1,0-1-1,0 1 0,0 0 1,0 0-1,0 0 1,0 0-1,0 0 1,1 0-1,-1 0 0,0 0 1,0 0-1,0 0 1,0 0-1,0 0 1,0 0-1,0 0 0,0 0 1,1 1-1,-1-33-313</inkml:trace>
</inkml:ink>
</file>

<file path=ppt/ink/ink18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3"/>
    </inkml:context>
    <inkml:brush xml:id="br0">
      <inkml:brushProperty name="width" value="0.05" units="cm"/>
      <inkml:brushProperty name="height" value="0.05" units="cm"/>
      <inkml:brushProperty name="color" value="#FFFF00"/>
    </inkml:brush>
  </inkml:definitions>
  <inkml:trace contextRef="#ctx0" brushRef="#br0">0 0 32175,'0'0'288,"13"0"-144,37 0-64,12 0-64,20 6-16,6 3 16,10-6-16,-3-3 0,-16 0 0,-24 0 0,-25 0 0,-27 0 0,-3-6-64,-26 0-48,-40 3-48,-25 0-256,-17 3-929</inkml:trace>
</inkml:ink>
</file>

<file path=ppt/ink/ink18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3"/>
    </inkml:context>
    <inkml:brush xml:id="br0">
      <inkml:brushProperty name="width" value="0.05" units="cm"/>
      <inkml:brushProperty name="height" value="0.05" units="cm"/>
      <inkml:brushProperty name="color" value="#FFFF00"/>
    </inkml:brush>
  </inkml:definitions>
  <inkml:trace contextRef="#ctx0" brushRef="#br0">0 1 31823,'0'0'672,"17"0"-608,41 0 0,24 0-48,17 0 16,-1 0-16,-3 3 0,-13 0-16,-14-3-32,-15 0-224,-24 0-2834</inkml:trace>
</inkml:ink>
</file>

<file path=ppt/ink/ink18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6"/>
    </inkml:context>
    <inkml:brush xml:id="br0">
      <inkml:brushProperty name="width" value="0.05" units="cm"/>
      <inkml:brushProperty name="height" value="0.05" units="cm"/>
      <inkml:brushProperty name="color" value="#FFFF00"/>
    </inkml:brush>
  </inkml:definitions>
  <inkml:trace contextRef="#ctx0" brushRef="#br0">83 546 32335,'-2'0'21,"0"-1"1,0 0-1,1 1 1,-1 0-1,0-1 1,0 1-1,0 0 1,0 0-1,1 0 1,-1 0-1,0 0 1,0 1-1,0-1 1,1 1-1,-1-1 1,-2 2-1,1 0-21,-1-1 1,1 2-1,0-1 0,0 0 0,1 1 0,-1-1 0,0 1 0,1 0 1,0 0-1,-1 0 0,1 0 0,0 0 0,1 1 0,-1-1 0,1 1 1,-1-1-1,1 1 0,0-1 0,0 1 0,0 5 0,-2 10 0,2-1 0,0 37 0,2-33 0,-1-16 0,0-1 0,0 0 0,0 1 0,1-1 0,0 0 0,0 1 0,1-1 0,-1 0 0,4 5 0,-4-8 0,0 1 0,1-1 0,-1 0 0,1 0 0,0-1 0,0 1 0,0 0 0,-1 0 0,2-1 0,-1 1 0,0-1 0,0 0 0,0 0 0,1 0 0,-1 0 0,0 0 0,1 0 0,-1 0 0,1-1 0,-1 1 0,5-1 0,0 1 1,1 0 1,-1-1-1,1 0 0,-1 0 0,1-1 1,-1 0-1,1 0 0,-1-1 1,1 0-1,-1 0 0,0-1 1,0 0-1,0 0 0,11-7 0,-11 4 0,0 1 0,-1-2 0,1 1 0,-1-1 0,-1 1 0,1-2 0,-1 1 0,-1 0 0,1-1 0,-1 0 0,0 0 0,3-12 0,0-4-1,-1-1 1,-2 0-1,0 0 1,-2-1-1,0 1 1,-3-30-1,1 37 2,0 15 0,0 0 0,0 1 0,0-1-1,0 0 1,0 1 0,-1-1 0,1 1 0,-1-1-1,0 0 1,1 1 0,-1-1 0,-2-2-1,2 4 0,-1 0-1,1 0 0,-1 0 0,1 0 0,-1 0 0,1 0 1,-1 0-1,0 1 0,1-1 0,-1 1 0,0-1 1,0 1-1,1-1 0,-1 1 0,0 0 0,0 0 0,0 0 1,1 0-1,-3 1 0,0-1 0,-1 0 0,1 1 1,0-1-1,-1 1 0,1 0 0,0 1 0,0-1 1,0 1-1,0 0 0,0 0 0,0 0 0,1 0 0,-1 1 1,-3 2-1,0 2-2,0 0 1,1 0-1,-1 0 1,2 0-1,-1 1 1,-5 10-1,1 2-3,0 1 0,2 0 1,0 0-1,-8 41 0,12-41 5,0-1 0,2 1 0,0 27 0,2-42 0,0 0 0,1 0 0,0 0 0,0 0 0,0-1 0,0 1 0,1 0 0,0-1 0,0 1 0,0-1 0,1 0 0,0 0 0,0 1 0,0-2 0,8 9 0,-3-6 0,0-1 0,0 0 0,1-1 0,0 0 0,0 0 0,0-1 0,1 0 0,0 0 0,-1-1 0,1-1 0,14 3 0,1-2 0,1-1 0,-1-1 0,36-3 0,-57 2 0,1 0 0,-1-1 0,0 0 0,0 0 0,0 0 0,1-1 0,-1 1 0,0-1 0,-1 0 0,1 0 0,0 0 0,0-1 0,-1 1 0,0-1 0,1 0 0,3-4 0,-2 1 0,-1-1 0,1 0 0,-1 1 0,0-2 0,-1 1 0,1 0 0,-2-1 0,4-9 0,0-12 0,-1-1 0,-1 1 0,-1-50 0,-3 72 0,1-50 0,2-51 0,-3 107 0,0-1 0,1 1 0,-1-1 0,0 1 0,0-1 0,1 1 0,-1-1 0,1 1 0,-1 0 0,1-1 0,0 1 0,0 0 0,-1 0 0,1-1 0,0 1 0,1-1 0,-1 1 0,0 1 0,-1 0 0,1-1 0,0 1 0,0 0 0,-1 0 0,1-1 0,0 1 0,-1 0 0,1 0 0,0 0 0,0 0 0,-1 0 0,1 0 0,0 0 0,0 0 0,-1 0 0,1 1 0,0-1 0,0 0 0,-1 0 0,2 1 0,1 0 0,-1 1 0,1 0 0,-1 0 0,1-1 0,-1 1 0,0 1 0,0-1 0,0 0 0,0 0 0,0 1 0,0-1 0,-1 1 0,3 3 0,4 17 0,0 0 0,-2 1 0,0-1 0,-2 1 0,3 43 0,-6 130 0,-3-100 0,3-69 0,1-40 0,5-37 0,88-244 0,-90 280 0,-1-1 0,1 1 0,0-1 0,1 1 0,1 1 0,0-1 0,0 1 0,1 0 0,12-13 0,-19 23 0,1 1 0,-1 0 0,0 0 0,0 0 0,1-1 0,-1 1 0,0 1 0,1-1 0,-1 0 0,1 0 0,0 0 0,-1 1 0,1-1 0,-1 1 0,1-1 0,0 1 0,3-1 0,-4 2 0,0-1 0,0 0 0,0 1 0,-1-1 0,1 1 0,0-1 0,0 1 0,0-1 0,0 1 0,-1-1 0,1 1 0,0 0 0,0 0 0,-1-1 0,1 1 0,-1 0 0,1 0 0,-1 0 0,1 0 0,-1-1 0,1 1 0,-1 1 0,3 7 0,-1 0 0,0 1 0,0-1 0,0 18 0,-2-22 0,2 109 0,-3-76 0,1-1 0,2 1 0,9 45 0,-11-79 0,1 0 0,0 0 0,0-1 0,1 1 0,-1 0 0,1 0 0,-1-1 0,1 1 0,0-1 0,1 0 0,-1 1 0,5 3 0,-5-5 0,1 0 0,0 0 0,0-1-1,0 1 1,0-1 0,0 0 0,0 0 0,1 0-1,-1 0 1,0 0 0,0-1 0,1 0 0,-1 0 0,6 0-1,-7 0 1,1-1 0,-1 1-1,0-1 1,0 1 0,0-1-1,0 0 1,0 0-1,0 0 1,0 0 0,-1 0-1,1 0 1,0 0 0,0-1-1,-1 1 1,1-1 0,-1 1-1,1-1 1,-1 0-1,0 0 1,0 1 0,2-5-1,19-46-4,-19 44 5,10-35 0,10-67 0,3-12 0,-21 105 0,1 0 0,0 1 0,1-1 0,17-26 0,-22 40 0,0 0 0,0 0-1,1 0 1,-1 0 0,1 0 0,0 1 0,0-1-1,0 1 1,0 0 0,0 0 0,0 0 0,0 0 0,1 1-1,-1-1 1,1 1 0,-1 0 0,1 0 0,0 0-1,-1 0 1,1 1 0,0 0 0,-1-1 0,1 1-1,7 1 1,-9 0 0,1-1 0,0 1 0,0 0-1,-1 0 1,1 0 0,-1 1-1,1-1 1,-1 0 0,1 1 0,-1 0-1,0-1 1,1 1 0,-1 0 0,0 0-1,0 0 1,-1 1 0,1-1 0,0 0-1,-1 1 1,1-1 0,-1 1 0,0-1-1,0 1 1,0 0 0,0-1-1,0 1 1,-1 0 0,1 0 0,-1 0-1,0 0 1,0-1 0,0 4 0,0 14 0,-9-27 13,6 5-13,-1-1 0,1 1 0,-1 0 0,0 0 0,0 0 0,0 1 0,0-1 0,0 1 0,0 0 0,0 0 0,0 0 0,-1 1 0,1-1 0,0 1 0,0 0 0,-1 0 0,1 1 0,0-1 0,-1 1 0,1 0 0,-6 2 0,4-1 0,0 1 0,0 0 0,0 0 0,1 0 0,-1 1 0,1 0 0,0 0 0,0 0 0,0 1 0,0-1 0,1 1 0,0 0 0,-5 8 0,3-3-1,1-1 0,1 1 0,0 0 0,0 0 1,1 0-1,0 1 0,0-1 0,0 12 0,0 7-3,3 51 0,1-73 4,-1-1 0,1 0 0,0 0 0,0 0 0,1 1 0,0-1 0,0 0 0,0-1 0,1 1 0,0 0 0,0-1 0,0 0 0,1 1 0,0-1 0,0-1 0,0 1 0,0 0 0,1-1 0,0 0 0,0 0 0,0-1 0,0 1 0,1-1 0,-1 0 0,1 0 0,0-1 0,6 2 0,11 3 0,0-1 0,0-1 0,1-1 0,-1-2 0,48 0 0,-65-1 1,1-1-1,-1-1 1,1 1-1,-1-1 1,1 0-1,-1-1 1,1 1-1,-1-1 1,0-1 0,0 1-1,0-1 1,0 0-1,-1 0 1,1-1-1,-1 0 1,1 0-1,-1 0 1,-1 0 0,1-1-1,0 0 1,-1 0-1,0 0 1,4-8-1,2-4 1,-1-1-1,-1 0 0,0 0 0,-1-1 1,-2 0-1,1 0 0,-2 0 1,2-29-1,2-166 7,-8 167-1,0-342-3,0 389-3,0 0 0,-1 0 0,1 0 0,0 0 0,0 0 0,0 0 0,0 0 0,0 0 0,0 0 0,0 0 0,0 1 0,0-1 0,0 0 0,0 0 0,-1 0 0,1 0 0,0 0 0,0 0 0,0 0 0,0 0 0,0 0 0,0 0 0,0 0 0,0 0 0,-1 0 0,1 0 0,0 0 0,0 0 0,0 0 0,0 0 0,0 0 0,0 0 0,0 0 0,0 0 0,-1 0 0,1 0 0,0 0 0,0-1 0,0 1 0,0 0 0,0 0 0,0 0 0,0 0 0,0 0 0,0 0 0,0 0 0,0 0 0,-1 0 0,-5 13 0,-5 32 0,1 0 0,-7 83 0,7 99 0,10 35 0,0-244 0,0-1 0,2 1 0,0-1 0,1 1 0,9 27 0,-9-36 0,0-1 0,1 0 0,0 0 0,0 0 0,1-1 0,0 1 0,1-1 0,-1 0 0,1 0 0,0-1 0,1 0 0,14 11 0,-19-16 0,1 1 0,0 0 0,0-1 0,-1 1 0,1-1 0,0 0 0,0 0 0,0 0 0,0-1 0,0 1 0,1-1 0,-1 1 0,0-1 0,0 0 0,3 0 0,-4-1 0,1 1 0,-1-1 0,0 0 0,0 0 0,0 1 0,0-1 0,-1 0 0,1-1 0,0 1 0,0 0 0,-1 0 0,1-1 0,0 1 0,-1-1 0,1 0 0,-1 1 0,0-1 0,0 0 0,0 0 0,0 0 0,0 0 0,1-3 0,8-23 0,-2-2 0,-1 1 0,-2-1 0,2-31 0,6-28 0,-9 69 0,22-100 0,-22 107 0,0 0 0,0 1 0,2-1 0,-1 1 0,2 1 0,14-22 0,-18 30 0,0 0 0,0 1 0,0-1 0,0 1 0,1 0 0,-1 0 0,0 0 0,1 0 0,0 0 0,-1 1 0,1 0 0,0 0 0,0 0 0,0 0 0,0 0 0,0 1 0,0 0 0,0-1 0,0 2 0,0-1 0,0 0 0,-1 1 0,8 1 0,-10 1 0,0 0 0,0 0 0,0 0 0,-1 0 0,1 1 0,0-1 0,-1 0 0,0 0 0,0 0 0,0 0 0,0 1 0,-1-1 0,1 0 0,-2 5 0,0-4 0,-1 0 0,1 0 0,-1-1 0,0 1 0,0 0 0,0-1 0,0 0 0,0 0 0,-1 0 0,-7 5 0,-13 12 0,16-11 0,1 0 0,1 0 0,-1 0 0,1 1 0,1 0 0,0 0 0,0 1 0,1-1 0,0 1 0,1 0 0,-3 17 0,1 9 0,2 1 0,2 44 0,1-71 0,0-5 0,0 0 0,1 1 0,0-1 0,1 0 0,-1 0 0,1 0 0,0-1 0,0 1 0,1 0 0,0-1 0,0 0 0,0 1 0,1-1 0,-1 0 0,1-1 0,0 1 0,1-1 0,-1 1 0,1-1 0,0-1 0,0 1 0,0-1 0,0 0 0,1 0 0,-1 0 0,1-1 0,0 0 0,11 3 0,-4-2 0,0 0 0,0-1-1,0 0 1,18 0 0,-27-2 1,0 0 1,0 0-1,0 0 1,0-1-1,0 1 1,0-1-1,0 0 1,0 0-1,0-1 0,0 1 1,0-1-1,-1 0 1,1 0-1,-1 0 1,1 0-1,-1 0 1,0-1-1,4-3 1,-2-2-2,0 0 1,-1 0-1,0 0 1,0-1 0,-1 0-1,0 0 1,0 1-1,-1-2 1,2-15 0,-1-11-2,-2-44 1,-1 50 0,1-20 0,-3-73 0,1 110 0,-1 1 0,0 1 0,-1-1 0,0 0 0,0 0 0,-1 1 0,-10-19 0,13 28 0,0 0 0,-1 0 0,1 0 0,0 0 0,-1 0 0,0 0 0,1 0 0,-1 0 0,0 1 0,0-1 0,0 1 0,0-1 0,0 1 0,0 0 0,0 0 0,-1 0 0,1 0 0,0 0 0,-1 0 0,1 1 0,-1-1 0,1 1 0,0-1 0,-5 1 0,4 1 0,0-1 0,1 1 0,-1 0 0,0 0 0,0 0 0,0 0 0,1 0 0,-1 1 0,1-1 0,-1 1 0,1 0 0,0 0 0,-1-1 0,1 2 0,0-1 0,0 0 0,0 0 0,1 1 0,-1-1 0,-1 4 0,-3 6 0,0 1 0,1-1 0,0 1 0,1 1 0,1-1 0,0 0 0,1 1 0,-1 17 0,3 116 0,1-130 0,0 1 0,1 0 0,1 0 0,0-1 0,2 1 0,0-1 0,13 30 0,-16-41 0,0 0 0,1-1 0,0 1 0,1-1 0,-1 0 0,1 0 0,0 0 0,0 0 0,0 0 0,1-1 0,0 0 0,0 0 0,0 0 0,0-1 0,0 0 0,1 0 0,0 0 0,-1 0 0,1-1 0,0 0 0,0 0 0,9 1 0,-8-2 0,-1-1 0,0 0 0,1 0 0,-1 0 0,1-1 0,-1 1 0,0-2 0,0 1 0,11-4 0,-13 3 0,0-1 0,-1 1 0,1 0 0,-1-1 0,1 0 0,-1 0 0,0 0 0,0 0 0,0-1 0,-1 1 0,1-1 0,-1 0 0,0 0 0,0 0 0,2-5 0,12-32 0,-3-1 0,17-86 0,-22 85 0,2 0 0,28-75 0,-36 113 0,0 1 0,0 0 0,0-1 0,1 1 0,-1 0 0,1 0 0,0 0 0,0 1 0,1-1 0,4-4 0,-4 6 0,-1 0 0,1 0 0,0 1 0,-1-1 0,1 1 0,0 0 0,0 0 0,0 0 0,0 1 0,0 0 0,0-1 0,6 2 0,-8-1 0,0 0 0,1 0 0,-1 1 0,0-1 0,0 1 0,0-1 0,0 1 0,1 0 0,-1 0 0,0 0 0,0 0 0,0 1 0,-1-1 0,1 0 0,3 4 0,0 0 0,-1 0 0,0 0 0,-1 0 0,1 0 0,4 10 0,1 7 0,0 1 0,6 27 0,-12-42 0,4 24 0,0 0 0,-2 1 0,-1-1 0,-2 1 0,-2 0 0,-3 41 0,2-65 0,-1-1 0,0 0 0,-1 0 0,1 0 0,-1 0 0,-1-1 0,0 1 0,0-1 0,0 1 0,-1-2 0,0 1 0,0 0 0,-1-1 0,0 0 0,0 0 0,0-1 0,-1 1 0,0-1 0,0-1 0,0 1 0,0-1 0,-1-1 0,1 1 0,-1-1 0,0-1 0,0 0 0,-1 0 0,1 0 0,0-1 0,-12 1 0,96-11 0,-1 0 0,-48 8 0,0-1 0,0-2 0,0-1 0,0 0 0,49-19 0,-66 20 0,0-1 0,0 0 0,-1 0 0,1-1 0,-1-1 0,-1 1 0,1-1 0,-1-1 0,0 0 0,-1 0 0,0 0 0,0-1 0,-1 0 0,0 0 0,0-1 0,-1 0 0,6-16 0,-4 5 0,-1-1 0,-1 1 0,-1-1 0,1-31 0,-4-92 0,-1 81 0,0 63 0,0 1 0,0-1 0,0 1 0,0-1 0,0 1 0,0-1 0,0 0 0,0 1 0,-1-1 0,1 1 0,0-1 0,0 1 0,0-1 0,0 1 0,-1-1 0,1 1 0,0-1 0,-1 1 0,1-1 0,0 1 0,-1-1 0,1 1 0,0 0 0,-1-1 0,1 1 0,-1-1 0,1 1 0,-1 0 0,1 0 0,-1-1 0,1 1 0,-1 0 0,1 0 0,-2-1 0,1 1 0,0 1 0,0-1 0,-1 0 0,1 0 0,0 0 0,-1 1 0,1-1 0,0 0 0,0 1 0,0 0 0,0-1 0,-1 1 0,1-1 0,0 1 0,-1 1 0,-4 4 0,0 0 0,1 0 0,0 0 0,0 1 0,0 0 0,1 0 0,0 0 0,1 0 0,-4 9 0,-3 11 0,-9 39 0,13-35 0,1 1 0,2 0 0,2 0 0,2 48 0,0-70 0,1 0 0,0-1 0,0 1-1,1-1 1,0 0 0,1 0 0,-1 0 0,2 0 0,0 0-1,0-1 1,0 0 0,1 0 0,0 0 0,0-1 0,1 0-1,0 0 1,1-1 0,-1 0 0,1 0 0,0 0 0,1-1-1,-1-1 1,1 1 0,0-1 0,0-1 0,0 0 0,1 0-1,-1-1 1,1 0 0,0 0 0,12-1 0,-3-4-67,-7-14-165</inkml:trace>
</inkml:ink>
</file>

<file path=ppt/ink/ink18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4"/>
    </inkml:context>
    <inkml:brush xml:id="br0">
      <inkml:brushProperty name="width" value="0.05" units="cm"/>
      <inkml:brushProperty name="height" value="0.05" units="cm"/>
      <inkml:brushProperty name="color" value="#FFFF00"/>
    </inkml:brush>
  </inkml:definitions>
  <inkml:trace contextRef="#ctx0" brushRef="#br0">281 456 32271,'6'-50'232,"-2"-90"0,-4 115-200,0 16-32,0 1 0,-1 0 0,0 0 0,0 0 0,-1 0 0,1 0 0,-2 0 0,1 1 0,-1-1 0,-1 1 0,1-1 0,-1 1 0,-1 0 0,-4-7 0,5 12 0,1 0 0,-1 0 0,1 1 0,-1-1 0,0 1 0,0 0 0,0-1 0,1 2 0,-1-1 0,0 0 0,0 1 0,0 0 0,0 0 0,0 0 0,0 0 0,0 1 0,0 0 0,0-1 0,0 2 0,0-1 0,-5 2 0,2 2 0,0-1 0,1 1 0,-1 1 0,1-1 0,0 1 0,0 0 0,1 0 0,0 1 0,-7 10 0,-36 70 0,39-66 0,1 0 0,1 0 0,1 1 0,1 0 0,1 0 0,1 0 0,0 1 0,2-1 0,1 1 0,3 27 0,-3-46 0,0 1 0,1-1 0,0 1 0,0-1 0,0 0 0,0 1 0,0-1 0,1 0 0,0 0 0,0 0 0,0 0 0,1 0 0,-1 0 0,1-1 0,0 1 0,0-1 0,0 1 0,0-1 0,1 0 0,-1-1 0,1 1 0,0-1 0,-1 1 0,8 2 0,1-1 0,0 0 0,0-1 0,1 0 0,-1-1 0,1 0 0,-1-1 0,21 0 0,-27-1 0,0-1 0,0 1 0,0-1 0,1 0 0,-1-1 0,0 1 0,0-1 0,-1 0 0,1-1 0,0 1 0,-1-1 0,1 0 0,-1-1 0,6-4 0,-4 2 0,-1 0 0,0-1 0,0 0 0,0 0 0,-1 0 0,0-1 0,0 0 0,6-15 0,-3-1 0,0 0 0,-2 0 0,0-1 0,-2 1 0,0-1 0,-1-31 0,-2 20 0,2-30 0,-8-92 0,4 154 0,1-2 0,0 1 0,-1-1 0,0 1 0,0-1 0,0 1 0,-1-1 0,1 1 0,-1 0 0,-1-1 0,1 1 0,-4-5 0,6 10 0,-1 0 0,1 0 0,-1 0 0,1 0 0,0 0 0,-1 1 0,1-1 0,0 0 0,-1 0 0,1 0 0,-1 0 0,1 0 0,0 1 0,-1-1 0,1 0 0,0 0 0,-1 0 0,1 1 0,0-1 0,-1 0 0,1 1 0,0-1 0,0 0 0,-1 0 0,1 1 0,0-1 0,0 1 0,0-1 0,0 0 0,-1 1 0,1-1 0,0 0 0,0 1 0,0-1 0,0 1 0,0-1 0,0 0 0,0 1 0,0-1 0,0 1 0,0-1 0,0 0 0,0 1 0,-6 37 0,2 1 0,2-1 0,3 62 0,0-32 0,0-36 0,0-1 0,2 1 0,8 39 0,-8-59 0,0 1 0,1-1 0,1-1 0,0 1 0,0 0 0,1-1 0,0 0 0,1-1 0,0 1 0,1-1 0,9 9 0,-15-17-29,0-1 0,0 1 0,0-1-1,0 1 1,0-1 0,0 0 0,1 1 0,-1-1 0,0 0 0,1-1 0,-1 1-1,1 0 1,-1-1 0,1 1 0,-1-1 0,1 0 0,-1 0 0,1 0-1,0 0 1,-1 0 0,1-1 0,-1 1 0,1-1 0,2 0 0,12-12-2669</inkml:trace>
</inkml:ink>
</file>

<file path=ppt/ink/ink1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6"/>
    </inkml:context>
    <inkml:brush xml:id="br0">
      <inkml:brushProperty name="width" value="0.05" units="cm"/>
      <inkml:brushProperty name="height" value="0.05" units="cm"/>
      <inkml:brushProperty name="color" value="#FFFF00"/>
    </inkml:brush>
  </inkml:definitions>
  <inkml:trace contextRef="#ctx0" brushRef="#br0">1 9 31759,'114'2'1039,"151"-5"-1070,-221-5-292,-73 11-491</inkml:trace>
</inkml:ink>
</file>

<file path=ppt/ink/ink18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6"/>
    </inkml:context>
    <inkml:brush xml:id="br0">
      <inkml:brushProperty name="width" value="0.05" units="cm"/>
      <inkml:brushProperty name="height" value="0.05" units="cm"/>
      <inkml:brushProperty name="color" value="#FFFF00"/>
    </inkml:brush>
  </inkml:definitions>
  <inkml:trace contextRef="#ctx0" brushRef="#br0">4 468 32079,'-3'-131'609,"3"92"-591,0 38-17,0-1 0,1 0 0,-1 1 0,1-1 0,-1 0 0,1 1 0,0-1 0,0 1 0,-1-1 0,1 1 0,0-1 0,0 1 0,1-1 0,-1 1 0,0 0 0,0 0 0,1 0 1,-1 0-1,0 0 0,1 0 0,-1 0 0,1 0 0,-1 0 0,1 1 0,0-1 0,-1 0 0,1 1 0,0 0 0,-1-1 0,1 1 0,0 0 0,0 0 0,2 0 0,-1 0 1,0-1-1,0 1 0,0 0 0,0 1 1,0-1-1,0 0 0,0 1 1,0 0-1,0 0 0,0 0 0,0 0 1,0 0-1,-1 0 0,1 1 1,0-1-1,-1 1 0,1 0 0,-1 0 1,5 4-1,-1 5-1,1 0 0,-1 0 0,-1 1 0,0-1 0,-1 1 0,0 0 0,2 16 0,0 3 0,4 58 0,-9 153 0,2-301 0,3 1 0,3 0 0,2 0 0,19-56 0,-26 101 0,19-56 0,-21 63 0,0 1 0,1 1 0,0-1 0,0 0 0,0 0 0,0 1 0,1 0 0,0 0 0,0 0 0,6-5 0,-9 8 0,1 0 0,-1 0 0,1 0 0,-1 0 0,1 0 0,0 0 0,-1 0 0,1 1 0,0-1 0,0 1 0,0-1 0,-1 1 0,1 0 0,0-1 0,0 1 0,0 0 0,0 0 0,-1 0 0,1 1 0,0-1 0,0 0 0,3 2 0,-2-1 0,-1 1 0,0 0 0,1-1 0,-1 1 0,0 0 0,0 0 0,0 0 0,0 1 0,-1-1 0,1 0 0,-1 1 0,1-1 0,1 4 0,2 8 0,0 0 0,-1 0 0,0 0 0,2 22 0,0 24 0,-5 114 0,-2-83 0,2-105 0,0 1 0,2-1 0,-1 1 0,2 0 0,6-18 0,33-73 0,-28 69 0,-14 35 0,14-36 0,23-38 0,-33 65 0,0 1 0,0 0 0,1 1 0,0-1 0,1 1 0,-1 0 0,1 1 0,1-1 0,-1 1 0,13-7 0,-17 12 0,0-1 0,1 1 0,-1 0 0,1 0 0,-1 0 0,1 1 0,-1-1 0,1 1 0,0 0 0,6 0 0,-10 0 0,0 0 0,1 0 0,-1 0 0,1 1 0,-1-1 0,1 0 0,-1 0 0,1 0 0,-1 0 0,1 0 0,-1 1 0,1-1 0,-1 0 0,0 0 0,1 1 0,-1-1 0,0 0 0,1 1 0,-1-1 0,0 0 0,1 1 0,-1-1 0,0 0 0,1 1 0,-1-1 0,0 1 0,0-1 0,0 1 0,1-1 0,-1 1 0,0 0 0,3 15 0,0 1 0,-1 0 0,-1-1 0,-1 1 0,-1 18 0,0 1 0,1-11 0,-2 0 0,-1-1 0,0 1 0,-13 42 0,13-52 0,0 0 0,2 0 0,-1 1 0,2 22 0,0-24 0,0-12 0,1-1 0,-1 0 0,0 1 0,0-1 0,1 0 0,-1 1 0,1-1 0,-1 0 0,1 0 0,0 0 0,-1 1 0,1-1 0,0 0 0,0 0 0,0 0 0,0 0 0,0 0 0,0 0 0,0-1 0,0 1 0,0 0 0,0 0 0,0-1 0,1 1 0,-1-1 0,0 1 0,0-1 0,1 0 0,-1 1 0,0-1 0,1 0 0,-1 0 0,2 0 0,9 1 0,0 0 0,-1-1 0,15-2 0,-7 1 0,-12 1 0,-1-1 0,0 0 0,0 0 0,1-1 0,-1 1 0,0-1 0,0 0 0,0-1 0,-1 0 0,1 0 0,0 0 0,7-6 0,-5 2 0,-1 1 0,1-2 0,-1 1 0,-1-1 0,1 0 0,-1-1 0,5-10 0,-1 1 0,-2-1 0,0 0 0,-1 0 0,-1 0 0,-1-1 0,-1 1 0,3-32 0,-5 19 0,-3-59 0,1 90 0,-1-1 0,1 1 0,-1 0 0,1 0 0,-1 0 0,1 0 0,-1 0 0,0 0 0,0 0 0,1 0 0,-1 0 0,0 0 0,0 0 0,0 1 0,0-1 0,0 0 0,0 1 0,0-1 0,0 1 0,-2-2 0,3 2 0,-1 0 0,0-1 0,1 1 0,-1 0 0,0 0 0,0-1 0,1 1 0,-1 0 0,0 0 0,0 0 0,1 0 0,-1 0 0,0 0 0,0 0 0,1 0 0,-1 0 0,0 0 0,0 0 0,1 0 0,-1 1 0,0-1 0,1 0 0,-1 1 0,0-1 0,1 0 0,-1 1 0,0-1 0,1 1 0,-1-1 0,1 1 0,-1-1 0,1 1 0,-1 0 0,-2 8 0,0 0 0,1 0 0,0 0 0,0 1 0,1-1 0,1 0 0,0 1 0,0-1 0,1 10 0,0 11 0,-2 37 0,0-20 0,7 84 0,-4-117 0,1 0 0,0 0 0,1 0 0,0-1 0,1 0 0,0 1 0,1-2 0,1 1 0,0-1 0,11 16 0,-15-25 0,0 0 0,0-1 0,0 1 0,0 0 0,0-1 0,1 0 0,-1 0 0,1 0 0,-1 0 0,1 0 0,4 1 0,-5-3 0,-1 1 0,0 0 0,0-1 0,0 0 0,1 1 0,-1-1 0,0 0 0,0 0 0,1 0 0,-1 0 0,0-1 0,0 1 0,1-1 0,-1 1 0,0-1 0,0 0 0,0 0 0,0 0 0,0 0 0,0 0 0,0 0 0,2-2 0,1-2 0,-1-1 0,0 1 0,0-1 0,0 0 0,-1 0 0,0-1 0,0 1 0,0 0 0,-1-1 0,0 0 0,2-13 0,2-14 0,1-40 0,-5 49 0,1-18 0,9-83 0,-9 108 0,0 1 0,1 0 0,1 0 0,14-31 0,-16 43 0,-1 1 0,1 0 0,0 0 0,0 0 0,1 1 0,-1-1 0,1 1 0,0 0 0,0 0 0,0 0 0,0 0 0,0 1 0,1 0 0,-1 0 0,1 0 0,-1 0 0,1 0 0,0 1 0,6-1 0,-7 1 0,1 1 0,-1-1 0,1 1 0,-1 0 0,1 0 0,0 0 0,-1 1 0,1 0 0,-1 0 0,0 0 0,1 0 0,-1 0 0,0 1 0,1 0 0,-1 0 0,0 0 0,0 1 0,-1-1 0,1 1 0,5 5 0,-2 0 0,-1 1 0,0 0 0,0 0 0,-1 0 0,0 1 0,0-1 0,-1 1 0,-1 0 0,0 1 0,0-1 0,2 17 0,-2 5 0,-1-1 0,-3 54 0,-2-68 0,0-1 0,0 0 0,-2 0 0,0 0 0,-1 0 0,0-1 0,-2 0 0,1-1 0,-18 25 0,-4 9 0,27-52 0,5-9 0,100-162 0,-60 107 0,-8 11 0,62-75 0,-93 127 0,-3 5 0,-1-1 0,1 1 0,0-1 0,-1 0 0,1 1 0,-1-1 0,1 0 0,-1 0 0,1 1 0,-1-1 0,0 0 0,1 0 0,-1 0 0,0 0 0,0 1 0,1-1 0,-1 0 0,0-1 0,-1 1 0,1 1 0,0-1 0,-1 1 0,1-1 0,-1 1 0,1 0 0,-1-1 0,0 1 0,1-1 0,-1 1 0,1 0 0,-1-1 0,0 1 0,1 0 0,-1 0 0,0 0 0,1 0 0,-1-1 0,0 1 0,1 0 0,-1 0 0,0 0 0,1 0 0,-1 0 0,0 1 0,1-1 0,-1 0 0,0 0 0,1 0 0,-1 0 0,-1 1 0,1 0 0,-3-1 0,0 1 0,0 0 0,0 1 0,0-1 0,1 1 0,-1-1 0,0 1 0,1 0 0,0 1 0,-1-1 0,1 1 0,0-1 0,0 1 0,-4 5 0,2-2 0,1 0 0,0 1 0,0 0 0,0 0 0,1 0 0,0 0 0,-2 9 0,0 6 0,0 0 0,2 0 0,1 1 0,0 30 0,2-42 0,0-1 0,0 1 0,0 0 0,1 0 0,1 0 0,3 15 0,-4-23 0,0 0 0,0 0 0,1-1 0,-1 1 0,1 0 0,0-1 0,-1 1 0,1-1 0,0 0 0,0 0 0,1 1 0,-1-1 0,0-1 0,1 1 0,-1 0 0,1-1 0,0 1 0,-1-1 0,1 0 0,0 0 0,0 0 0,0 0 0,0 0 0,4 0 0,6 1 0,0 0 0,0-1 0,0 0 0,21-2 0,-28 0 0,-1 0 0,0 0 0,0 0 0,1-1 0,-1 0 0,0 1 0,0-2 0,-1 1 0,1-1 0,0 1 0,-1-1 0,1-1 0,6-5 0,0-5 0,0 0 0,-1 0 0,0-1 0,-1 0 0,-1-1 0,0 0 0,-1 0 0,-1-1 0,-1 0 0,0 0 0,4-29 0,-1-14 0,-3-1 0,-2-62 0,-3 89 0,1-2 0,-1 1 0,-2-1 0,-2 1 0,-10-47 0,15 92 0,0 0 0,0 0 0,-1 0 0,-2 18 0,0 8 0,-2 153 0,3 134 0,1-318 0,0 0 0,1 1 0,0-1 0,0 0 0,0 1 0,0-1 0,1 0 0,0 0 0,0 0 0,1 0 0,-1 0 0,1-1 0,0 1 0,0-1 0,1 0 0,-1 0 0,1 0 0,0 0 0,0 0 0,0-1 0,0 0 0,6 3 0,-1-1 0,1-1 0,0-1 0,0 0 0,0 0 0,0-1 0,1 0 0,-1-1 0,1 0 0,-1 0 0,14-2 0,-20 1 0,-1-1 0,0 1 0,1-1 0,-1 0 0,0 0 0,0 0 0,0 0 0,0 0 0,0-1 0,0 1 0,0-1 0,0 0 0,0 0 0,-1 0 0,1 0 0,-1 0 0,4-5 0,-1 1 0,-1 0 0,0-1 0,0 1 0,-1-1 0,0 0 0,0 0 0,3-11 0,0-8 0,-1-1 0,-1 1 0,0-38 0,-2-216 0,-2 280 0,-1 0 0,1 0 0,0 0 0,0 0 0,0 0 0,0 0 0,0 0 0,0 0 0,0 0 0,0 0 0,0 0 0,0 0 0,0 0 0,-1 0 0,1 0 0,0 0 0,0 0 0,0 0 0,0 0 0,0 0 0,0 0 0,0 0 0,0 0 0,0 0 0,-1 0 0,1 0 0,0 0 0,0 0 0,0 0 0,0 0 0,0 0 0,0 0 0,-5 15 0,-5 54 0,2 0 0,3 1 0,7 110 0,-2-176 0,0-1 0,1 1 0,-1-1 0,1 0 0,0 1 0,0-1 0,0 0 0,1 0 0,-1 0 0,1 0 0,0 0 0,0 0 0,0 0 0,0 0 0,0-1 0,0 1 0,1-1 0,-1 0 0,1 0 0,0 0 0,0 0 0,0 0 0,0 0 0,0-1 0,0 1 0,0-1 0,0 0 0,5 1 0,0 0 0,1 0 0,0 0 0,0-1 0,0-1 0,0 0 0,0 0 0,0 0 0,0-1 0,17-4 0,-22 3 0,0 1 0,-1-1 0,1 0 0,0-1 0,-1 1 0,1-1 0,-1 1 0,1-1 0,-1 0 0,0 0 0,-1-1 0,1 1 0,0 0 0,-1-1 0,0 0 0,0 1 0,0-1 0,0 0 0,-1 0 0,1 0 0,0-5 0,3-9 0,-1 0 0,-1 0 0,2-28 0,-1-166 0,-4 154 0,0 48 0,1 5 0,-1 1 0,0-1 0,0 1 0,-1-1 0,1 1 0,-1 0 0,0-1 0,0 1 0,-3-7 0,1 25 0,3 67 0,1 122 0,0-191 0,0 0 0,1-1 0,0 1 0,1 0 0,0 0 0,1-1 0,6 13 0,-8-20 0,0 0 0,1 1 0,-1-2 0,1 1 0,0 0 0,0 0 0,0-1 0,1 0 0,-1 0 0,1 0 0,-1 0 0,1 0 0,0-1 0,0 1 0,0-1 0,1 0 0,-1-1 0,1 1 0,-1-1 0,8 2 0,-8-2 0,0 0 0,0-1 0,0 0 0,0 0 0,0 0 0,0 0 0,0 0 0,-1-1 0,1 0 0,0 1 0,0-1 0,5-3 0,-7 3 0,0-1 0,1 0 0,-1 1 0,0-1 0,0 0 0,0 0 0,-1-1 0,1 1 0,0 0 0,-1 0 0,0-1 0,1 1 0,-1-1 0,0 1 0,0-1 0,0 0 0,-1 1 0,2-4 0,5-36 0,-1 0 0,-1-72 0,-4 72 0,2 0 0,12-66 0,-14 102 0,0 1 0,1 0 0,-1 0 0,1 0 0,1 0 0,-1 0 0,1 0 0,-1 0 0,1 1 0,1-1 0,-1 1 0,7-6 0,-7 8 0,0 0 0,0 0 0,-1 0 0,1 1 0,0 0 0,0-1 0,1 1 0,-1 0 0,0 0 0,0 1 0,1-1 0,-1 1 0,0 0 0,0 0 0,1 0 0,-1 0 0,0 0 0,1 1 0,-1-1 0,0 1 0,0 0 0,5 2 0,-3-1 0,0 1 0,0 0 0,0 0 0,0 0 0,0 1 0,0 0 0,-1 0 0,0 0 0,0 0 0,0 1 0,0-1 0,-1 1 0,0 0 0,0 0 0,0 1 0,0-1 0,-1 0 0,3 12 0,0 0 0,0 0 0,-2 0 0,0 0 0,-1 1 0,0 23 0,-2-34 0,1 8 0,-1 1 0,0-1 0,-1 0 0,-1 1 0,-1-1 0,0 0 0,-1-1 0,-6 18 0,4-18 0,0-1 0,0 1 0,2 1 0,0-1 0,0 1 0,2-1 0,-3 30 0,5-43 0,1 1 0,-1-1 0,0 0 0,0 1 0,0-1 0,1 0 0,-1 0 0,1 1 0,-1-1 0,1 0 0,0 0 0,-1 0 0,1 0 0,0 0 0,0 0 0,-1 0 0,1 0 0,0 0 0,0 0 0,0 0 0,0 0 0,1-1 0,-1 1 0,0 0 0,0-1 0,0 1 0,0-1 0,1 1 0,1 0 0,42 3 0,-38-4 0,12 1 0,1-1 0,0-1 0,0 0 0,20-6 0,-30 5 0,-1-1 0,0-1 0,0 1 0,0-1 0,0-1 0,-1 0 0,0 0 0,0 0 0,0-1 0,10-10 0,-6 3 0,-1 1 0,-1-2 0,0 1 0,0-1 0,-2-1 0,0 0 0,0 0 0,-2-1 0,1 1 0,-2-1 0,6-29 0,-5 11 0,-2 0 0,-1-1 0,-1 1 0,-6-59 0,3 86 0,1 1 0,-2 0 0,1 0 0,0 0 0,-1 0 0,0 0 0,-1 0 0,-3-7 0,5 12 0,0-1 0,0 1 0,0 0 0,0-1 0,0 1 0,0 0 0,0 0 0,0 0 0,-1 0 0,1 0 0,0 0 0,-1 0 0,1 0 0,-1 0 0,1 1 0,-1-1 0,1 1 0,-1-1 0,0 1 0,1-1 0,-1 1 0,0 0 0,1 0 0,-1 0 0,0 0 0,1 0 0,-1 0 0,1 1 0,-1-1 0,0 0 0,1 1 0,-1-1 0,1 1 0,-4 1 0,3-1 0,0 0 0,0 1 0,0-1 0,0 1 0,0 0 0,0-1 0,0 1 0,1 0 0,-1 0 0,1 0 0,-1 0 0,1 1 0,0-1 0,-2 3 0,-11 36 0,14-39 0,-9 43 0,2 0 0,2 1 0,2-1 0,2 1 0,6 55 0,-4-96 0,-1 0 0,1 0 0,0 0 0,0 0 0,0 0 0,1 0 0,0 0 0,0 0 0,0 0 0,0-1 0,1 1 0,0-1 0,0 1 0,0-1 0,0 0 0,1-1 0,-1 1 0,1 0 0,0-1 0,0 0 0,1 0 0,-1 0 0,1-1 0,-1 1 0,1-1 0,7 2 0,3 1 0,0-1 0,1-1 0,-1-1 0,1 0 0,0-1 0,-1-1 0,23-2 0,-35 2 0,-1 0 0,1-1 1,0 1-1,-1-1 0,1 1 0,-1-1 0,1 0 0,0 0 1,-1 0-1,0 0 0,1-1 0,-1 1 0,0-1 1,0 1-1,0-1 0,0 0 0,0 0 0,0 0 1,0 0-1,0 0 0,2-4 0,-2 2-6,-1 0 0,0 1 0,0-1 0,0 0 0,0 0 0,0 0 0,-1 0 0,1 0 0,-1 0 0,0 0 0,-1 1 1,1-1-1,-1 0 0,-1-7 0,1 8-21,0 0 1,0 1-1,0-1 1,0 1-1,0-1 1,-1 1-1,1 0 1,-1 0-1,1-1 1,-1 1-1,0 0 1,-2-2-1,-45-28-1032</inkml:trace>
</inkml:ink>
</file>

<file path=ppt/ink/ink18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7"/>
    </inkml:context>
    <inkml:brush xml:id="br0">
      <inkml:brushProperty name="width" value="0.05" units="cm"/>
      <inkml:brushProperty name="height" value="0.05" units="cm"/>
      <inkml:brushProperty name="color" value="#FFFF00"/>
    </inkml:brush>
  </inkml:definitions>
  <inkml:trace contextRef="#ctx0" brushRef="#br0">0 60 31951,'0'0'368,"13"0"-160,30-3-112,9-3-32,11 0-32,5 0-16,-2 6-16,-4-3 0,-13 0 0,-16-3 0,-10 0 0,-20-2-48,-3 2-160,-23 0-881</inkml:trace>
</inkml:ink>
</file>

<file path=ppt/ink/ink18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7"/>
    </inkml:context>
    <inkml:brush xml:id="br0">
      <inkml:brushProperty name="width" value="0.05" units="cm"/>
      <inkml:brushProperty name="height" value="0.05" units="cm"/>
      <inkml:brushProperty name="color" value="#FFFF00"/>
    </inkml:brush>
  </inkml:definitions>
  <inkml:trace contextRef="#ctx0" brushRef="#br0">222 61 32271,'-15'-3'31,"-1"1"0,1 0 1,-1 1-1,1 1 1,-30 3-1,41-2-25,-1-1 1,0 1-1,1 1 1,-1-1-1,1 1 0,0 0 1,-1 0-1,1 0 1,0 0-1,0 1 1,0 0-1,1 0 1,-1 0-1,1 0 0,-1 0 1,1 1-1,0-1 1,0 1-1,1 0 1,-1 0-1,1 0 0,-4 8 1,4-5-6,-1 1 0,1-1 1,1 1-1,-1-1 0,1 1 1,0 0-1,1 0 0,0-1 0,1 10 1,-1-13-2,1 0 1,0 0 0,0 0 0,0 0 0,0-1 0,0 1 0,1 0 0,-1 0-1,1-1 1,0 1 0,0-1 0,1 0 0,-1 0 0,1 0 0,-1 0 0,1 0 0,0 0-1,5 3 1,4 0 3,1 0 0,1 0-1,-1-2 1,1 1 0,0-2-1,0 0 1,0 0 0,0-2 0,0 1-1,0-2 1,1 0 0,27-4-1,-37 4 0,-1-1-1,1 1 0,-1-1 0,0 0 1,1 0-1,-1 0 0,0-1 0,1 0 1,-1 0-1,0 0 0,0 0 1,0-1-1,-1 1 0,1-1 0,-1 0 1,1 0-1,-1 0 0,0 0 1,0-1-1,0 0 0,-1 1 0,1-1 1,-1 0-1,0 0 0,0 0 0,0 0 1,-1-1-1,1 1 0,-1 0 1,0-1-1,0 1 0,-1-1 0,1-9 1,0 7-3,-1-1 0,0 1 0,0-1 1,-1 0-1,0 1 0,0-1 0,-1 1 0,0-1 1,0 1-1,-1 0 0,1 0 0,-2 0 0,1 0 1,-1 0-1,0 1 0,0-1 0,-1 1 0,0 0 1,0 1-1,0-1 0,-1 1 0,0 0 1,0 1-1,-12-8 0,9 7 0,1 0 0,-1 1 0,0 0 0,0 1 1,0 0-1,0 0 0,-1 1 0,-13-1 0,19 2-1,-1 1 1,1 0-1,-1 0 1,1 0-1,-1 0 1,1 1-1,0 0 1,-1 0-1,1 0 0,0 0 1,-1 1-1,1 0 1,0 0-1,0 0 1,0 0-1,0 0 1,1 1-1,-1 0 0,1 0 1,-4 3-1,3 0-49,-1 0 0,1 1 0,0-1-1,1 1 1,-5 10 0,-8 39-1255</inkml:trace>
</inkml:ink>
</file>

<file path=ppt/ink/ink18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8"/>
    </inkml:context>
    <inkml:brush xml:id="br0">
      <inkml:brushProperty name="width" value="0.05" units="cm"/>
      <inkml:brushProperty name="height" value="0.05" units="cm"/>
      <inkml:brushProperty name="color" value="#FFFF00"/>
    </inkml:brush>
  </inkml:definitions>
  <inkml:trace contextRef="#ctx0" brushRef="#br0">25 579 32495,'0'0'3,"0"-1"1,0 1 0,0 0-1,0 0 1,0 0-1,0 0 1,-1-1 0,1 1-1,0 0 1,0 0-1,0 0 1,0 0-1,0 0 1,0-1 0,-1 1-1,1 0 1,0 0-1,0 0 1,0 0-1,0 0 1,-1 0 0,1 0-1,0 0 1,0 0-1,0 0 1,0 0-1,-1 0 1,1 0 0,0 0-1,0 0 1,0 0-1,-1 0 1,1 0 0,0 0-1,0 0 1,0 0-1,0 0 1,-1 0-1,1 0 1,0 0 0,0 0-1,0 0 1,0 0-1,-1 0 1,1 0-1,0 1 1,0-1 0,0 0-1,0 0 1,0 0-1,-1 0 1,1 0 0,0 1-1,0-1 1,0 0-1,0 0 1,0 0-1,0 0 1,0 1 0,0-1-1,0 0 1,-11 15-18,9 3 14,0 0 0,1 0 0,2 28 0,-1-15 0,0-22 0,1 1 0,-1-1 0,2 0 0,-1 0 0,1 0 0,1 0 0,0 0 0,0 0 0,1 0 0,0-1 0,6 10 0,-8-14 0,1 0 0,1 0 0,-1 0 0,1 0 0,-1 0 1,1-1-1,0 0 0,0 0 0,0 0 0,1 0 0,-1-1 0,1 1 0,0-1 1,-1 0-1,1-1 0,0 1 0,0-1 0,0 0 0,0 0 0,0-1 0,8 1 1,-6-1 0,-1 0 0,0 0 0,-1 0 1,1 0-1,0-1 0,10-2 1,-14 2-2,0 0 0,1-1 1,-1 1-1,0 0 0,0-1 0,1 0 1,-1 1-1,-1-1 0,1 0 0,0 0 1,0 0-1,-1 0 0,1 0 0,-1-1 1,2-2-1,4-9 0,-1 0 0,0 0 0,-2-1 0,1 0 0,-2 0 0,0 0 0,1-19 0,-1-113 0,-3 94 0,0-153 0,0 205 0,0-1 0,0 0 0,0 0 0,0 0 0,0 0 0,1 0 0,-1 0 0,0 0 0,1 0 0,0 0 0,-1 0 0,1 1 0,0-1 0,0 0 0,0 1 0,0-1 0,0 0 0,0 1 0,1-1 0,-1 1 0,0 0 0,4-3 0,-2 3 0,1 0 0,0-1 0,1 2 0,-1-1 0,0 0 0,0 1 0,0 0 0,8 0 0,-5 0 0,-2 1 0,1-1 0,0 1 0,0 0 0,0 1 0,-1-1 0,1 1 0,-1 0 0,1 0 0,6 5 0,46 32 0,-28-18 0,-26-18 3,-3-13 10,-1 6-12,0 1 0,0-1 1,-1 1-1,1-1 0,-1 1 0,0 0 0,1-1 1,-1 1-1,-1 0 0,1 0 0,-4-6 0,4 7 0,0 0 0,-1 1 0,0-1 0,1 1 0,-1-1-1,0 1 1,0 0 0,0 0 0,0 0 0,0 0 0,0 0-1,0 0 1,0 0 0,-1 1 0,1-1 0,0 1 0,0-1 0,-1 1-1,1 0 1,-5 0 0,4 0-1,0 0 0,-1 0 0,1 1 0,-1-1 0,1 1 0,0-1 0,0 1 0,-1 0 0,1 0 0,0 1 0,0-1 0,0 1 0,0-1 0,0 1 0,0 0 0,1 0 0,-1 0 0,1 1 0,-1-1 0,1 0 0,0 1 0,0 0 0,0-1 0,0 1 0,0 0 0,1 0 0,-1 0 0,-1 7 0,-5 8-4,1 1-1,1 0 1,1 0-1,1 0 1,-4 39-1,6-25 4,1 0-1,7 60 0,-5-88 2,0 0 0,0 0 0,0 0 0,0 0 0,1-1 0,0 1 0,0 0-1,0-1 1,0 1 0,1-1 0,0 0 0,0 0 0,0 0 0,0 0 0,1-1 0,-1 1 0,1-1 0,0 0 0,0 0 0,0 0 0,1-1 0,-1 1-1,1-1 1,-1 0 0,1 0 0,6 1 0,4 1 4,0-1-1,1-1 1,0-1-1,-1 0 1,1-1 0,0 0-1,17-3 1,-27 2-4,0 0 0,0 0 1,0-1-1,0 1 0,0-1 1,-1-1-1,1 1 0,-1-1 1,0 0-1,0 0 0,0 0 0,0-1 1,0 0-1,-1 0 0,7-7 1,-6 5-1,0-1 0,0-1 0,-1 1 0,0 0 0,0-1 0,-1 0 0,0 0 0,0 0 0,-1 0 0,2-11 0,-2 7 0,-1 0 0,0 0 0,0 0 0,-1 0 0,-1 0 0,0 0 0,-1 0 0,0 0 0,-1 0 0,0 1 0,-1-1 0,0 1 0,-1 0 0,0 0 0,-10-14 0,8 16 0,0-1 0,-1 2 0,0-1 0,-1 2 0,0-1 0,0 1 0,-1 0 0,-10-6 0,13 10 0,0-1 0,0 1 0,0 1 0,-1-1 0,1 1 0,-1 1 0,0-1 0,0 1 0,1 0 0,-1 1 0,0 0 0,-14 2 0,19-2 0,0 1 0,0 0 0,0 0 0,0 1 0,0-1 0,0 1 0,1-1 0,-1 1 0,0 0 0,1 0 0,0 0 0,-1 0 0,1 0 0,0 1 0,0-1 0,0 1 0,1-1 0,-1 1 0,1 0 0,-1 0 0,1-1 0,0 1 0,0 0 0,0 0 0,0 0 0,1 0 0,-1 0 0,1 6 0,-2 11 0,1 0 0,0 0 0,4 28 0,-2-35 0,1-4-1,-1 1-1,1-1 1,0 0-1,1 1 1,0-1-1,1 0 1,-1 0-1,2-1 1,-1 1-1,1-1 1,1 0-1,-1-1 1,1 1-1,1-1 1,-1 0-1,1 0 1,1-1-1,7 6 1,-3-4 0,0-1 1,0 0 0,0 0-1,1-1 1,1-1 0,-1 0-1,0-1 1,1 0 0,0-1 0,0-1-1,26 2 1,-23-3 0,0-1 0,0-1 0,0 0 0,31-7 0,-42 6 0,0 0 0,0-1 0,0 1 0,0-1 0,0-1 0,-1 1 0,1-1 0,-1 0 0,0 0 0,0-1 0,0 1 0,-1-1 0,0 0 0,0-1 0,6-8 0,-3 1 0,0-1 0,0 0 0,-1 0 0,-1-1 0,-1 1 0,0-1 0,4-30 0,-4-5 9,-2-54 0,-2 73 0,0-22-6,-8-56-1,6 92-2,-1 1 0,-1 0 0,0 0 0,-1 1 0,0-1 0,-2 1 0,-13-25 0,20 40 0,0-1 0,0 1 0,0 0 0,-1 0 0,1-1 0,0 1 0,0 0 0,0 0 0,0 0 0,0-1 0,-1 1 0,1 0 0,0 0 0,0 0 0,0-1 0,-1 1 0,1 0 0,0 0 0,0 0 0,0 0 0,-1 0 0,1 0 0,0 0 0,0 0 0,-1-1 0,1 1 0,0 0 0,0 0 0,-1 0 0,1 0 0,0 0 0,0 0 0,-1 0 0,1 0 0,0 1 0,0-1 0,-1 0 0,1 0 0,0 0 0,0 0 0,-1 0 0,1 0 0,0 0 0,0 1 0,0-1 0,-1 0 0,1 0 0,0 0 0,0 0 0,0 1 0,0-1 0,-1 0 0,1 0 0,0 0 0,0 1 0,0-1 0,0 1 0,-7 17 0,-1 22 0,2 0 0,0 53 0,6 92 0,1-87 0,2 961 0,-3-1056 0,1-1 0,-1 1 0,0 0 0,-1 0 0,1-1 0,0 1 0,-1 0 0,0 0 0,1-1 0,-1 1 0,0 0 0,0-1 0,-1 1 0,1-1 0,-1 0 0,1 1 0,-1-1 0,1 0 0,-1 0 0,-3 2 0,2-2 0,0 0 0,-1-1 0,1 1 0,-1-1 0,1 0 0,-1 0 0,1-1 0,-1 1 0,0-1 0,0 1 0,1-1 0,-1 0 0,0-1 0,-4 0 0,5 1 0,0-1 0,0 0 0,0 0 0,0 0 0,0 0 0,0 0 0,0-1 0,1 1 0,-1-1 0,1 0 0,-1 1 0,1-1 0,-1 0 0,1-1 0,0 1 0,0 0 0,0-1 0,0 1 0,1-1 0,-1 0 0,1 1 0,-2-5 0,-3-5 0,2-1 0,0 0 0,0 0 0,-2-15 0,0-22 0,1 1 0,3-1 0,7-92 0,-3 121 0,1 0 0,0 0 0,2 0 0,1 1 0,0 0 0,2 0 0,0 0 0,1 1 0,1 0 0,1 1 0,0 0 0,2 1 0,0 0 0,1 1 0,0 0 0,1 2 0,1-1 0,0 2 0,26-16 0,-18 14-42,1 1 0,0 1 0,1 2-1,45-14 1,-68 22-595</inkml:trace>
</inkml:ink>
</file>

<file path=ppt/ink/ink18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30"/>
    </inkml:context>
    <inkml:brush xml:id="br0">
      <inkml:brushProperty name="width" value="0.05" units="cm"/>
      <inkml:brushProperty name="height" value="0.05" units="cm"/>
      <inkml:brushProperty name="color" value="#FFFF00"/>
    </inkml:brush>
  </inkml:definitions>
  <inkml:trace contextRef="#ctx0" brushRef="#br0">6 524 28909,'0'-22'3420,"-1"21"-2850,0 4-481,0 35-342,0 15 253,0-18 0,4 51 0,-2-82 0,-1-1 0,1 0 0,-1 1 0,1-1 0,0 0 0,0 0 0,0 0 0,1 0 0,-1 0 0,1 0 0,0 0 0,-1 0 0,1 0 0,0-1 0,1 1 0,-1-1 0,0 0 0,1 1 0,0-1 0,-1 0 0,1-1 0,0 1 0,6 2 0,-3-2 0,1 0 1,-1 0-1,1-1 1,0 0-1,0-1 1,0 0-1,0 0 1,-1 0-1,1-1 1,12-2-1,-15 1 2,1 1-1,0-2 1,0 1-1,-1 0 1,1-1-1,-1 0 1,0 0-1,0 0 0,0 0 1,0-1-1,-1 0 1,1 0-1,-1 0 1,0 0-1,0 0 1,0 0-1,-1-1 1,1 0-1,2-8 0,5-13-2,-1 0 0,8-38-1,-13 48 4,9-45-2,-10 41 0,1 0 0,0 0 0,2 1 0,0-1 0,1 2 0,16-30 0,-21 45-1,-1 1 1,1-1-1,0 1 0,1 0 1,-1 0-1,0-1 0,1 2 0,-1-1 1,1 0-1,-1 0 0,1 1 1,0-1-1,0 1 0,-1 0 1,1 0-1,0 0 0,0 0 0,0 1 1,1-1-1,-1 1 0,0 0 1,0-1-1,0 1 0,0 1 1,0-1-1,0 0 0,0 1 1,0 0-1,0 0 0,0 0 0,0 0 1,0 0-1,0 0 0,0 1 1,-1-1-1,1 1 0,-1 0 1,1 0-1,-1 0 0,1 0 0,-1 0 1,0 1-1,0-1 0,0 0 1,2 6-1,4 7 1,-1 1 0,5 18 0,-3-6 0,-5-63 0,-4 33 0,0-1 0,0 0 0,0 1 0,0-1 0,0 1 0,0-1 0,-1 1 0,0-1 0,1 1 0,-1-1 0,0 1 0,0-1 0,0 1 0,-1 0 0,1 0 0,-1-1 0,1 1 0,-3-2 0,1 2 0,0 0 0,0 1 0,0-1 0,0 1 0,0 0 0,-1 0 0,1 0 0,0 0 0,-1 0 0,1 1 0,-1-1 0,1 1 0,-4 0 0,0 0 0,1 0 0,-1 0 0,1 0 0,-1 0 0,1 1 0,0 0 0,-1 1 0,1-1 0,0 1 0,0 1 0,0-1 0,-7 5 0,8-4 0,0 1 0,1 1 0,-1-1 0,1 1 0,0 0 0,0 0 0,0 0 0,1 0 0,0 0 0,0 1 0,0 0 0,-3 11 0,0 1 0,0 0 0,2 1 0,0 0 0,-1 34 0,5 79 0,0-110 0,0-16 0,0 0 0,0 0 0,1 0 0,0 0 0,0 0 0,0 0 0,1 0 0,0 0 0,0-1 0,0 1 0,1-1 0,-1 1 0,2-1 0,-1 0 0,0 0 0,1 0 0,0-1 0,0 1 0,0-1 0,1 0 0,0 0 0,-1-1 0,1 1 0,0-1 0,1 0 0,-1 0 0,1-1 0,-1 1 0,1-1 0,0-1 0,-1 1 0,1-1 0,0 0 0,0 0 0,0-1 0,11 0 0,-8 1 0,-1-1 0,1-1 0,0 0 0,0 0 0,14-4 0,-20 3 0,1 0 0,0 0 0,0 0 0,-1 0 0,1 0 0,-1-1 0,1 1 0,-1-1 0,0 0 0,0 0 0,-1 0 0,1-1 0,3-5 0,3-5 0,-1-2 0,-1 1 0,-1-1 0,0 0 0,-1 0 0,0-1 0,-1 1 0,2-28 0,-2-17 0,-3-64 0,-1 71 0,0 30 0,0-43 0,-2 0 0,-12-69 0,10 111 0,-1 0 3,-3-45-1,8 697-7,0-612 5,0 0 0,1 0 0,1-1 0,1 1 0,0-1 0,7 21 0,-9-31 0,1 0 0,0 0 0,-1 0 0,1 0 0,1-1 0,-1 1 0,1-1 0,-1 0 0,1 0 0,0 0 0,0 0 0,0 0 0,0 0 0,1-1 0,-1 1 0,1-1 0,0 0 0,-1 0 0,1-1 0,0 1 0,0-1 0,0 0 0,0 0 0,1 0 0,-1 0 0,0-1 0,6 0 0,-6 1 0,0-1 0,0 0 0,1-1 0,-1 1 0,0-1 0,0 0 0,0 0 0,0 0 0,0 0 0,0-1 0,0 1 0,-1-1 0,1 0 0,-1 0 0,1-1 0,-1 1 0,1-1 0,-1 1 0,0-1 0,0 0 0,-1 0 0,1-1 0,-1 1 0,1-1 0,-1 1 0,3-8 0,3-4 0,-1-1 0,0 0 0,-2-1 0,1 1 0,-2-1 0,4-30 0,-1-104 0,-3 36 0,-14 441 0,10-316 0,0 0 0,1 0 0,0 0 0,1 0 0,0-1 0,5 16 0,-6-23 0,0 1 0,0-1 0,0 1 0,1-1 0,-1 1 0,1-1 0,-1 0 0,1 0 0,0 1 0,0-1 0,0-1 0,0 1 0,0 0 0,1 0 0,-1-1 0,0 1 0,1-1 0,-1 0 0,1 0 0,0 0 0,-1 0 0,1 0 0,0-1 0,0 1 0,-1-1 0,1 1 0,4-1 0,-5 0 0,5 0 0,0 0 0,0 0 0,0-1 0,11-2 0,-15 2 0,0-1 0,-1 1 0,1 0 0,0-1 0,-1 1 0,1-1 0,-1 0 0,1 0 0,-1 0 0,0 0 0,0-1 0,0 1 0,2-3 0,13-21 0,-2-1 0,-1 0 0,-1-1 0,-2 0 0,0-1 0,6-30 0,-4 15 0,27-59 0,-39 99 0,0 1 0,1-1 0,0 1 0,0 0 0,0-1 0,0 1 0,0 0 0,0 0 0,1 0 0,0 1 0,-1-1 0,1 0 0,0 1 0,0 0 0,1 0 0,-1 0 0,0 0 0,1 0 0,-1 1 0,1-1 0,0 1 0,-1 0 0,1 0 0,0 1 0,-1-1 0,1 1 0,0-1 0,0 1 0,7 1 0,-9-1 0,-1 0 0,1 1 0,0-1 0,0 0 0,-1 1 0,1-1 0,0 1 0,0 0 0,-1-1 0,1 1 0,-1 0 0,1 0 0,-1 0 0,1 0 0,-1 0 0,1 1 0,-1-1 0,2 3 0,0 0 0,0 0 0,0 1 0,-1-1 0,1 1 0,-1 0 0,2 8 0,1 5 0,-1 0 0,2 33 0,-3-23 0,-2-1 0,0 0 0,-2 1 0,-7 43 0,6-64 0,1 1 0,-1-1 0,0 1 0,-1-1 0,0 0 0,0 0 0,0 0 0,-1 0 0,0-1 0,0 1 0,-1-1 0,0 0 0,0 0 0,0-1 0,-1 1 0,0-1 0,0-1 0,0 1 0,0-1 0,-14 7 0,17-9 0,1-1 0,0 0 0,-1 0 0,1 0 0,-1 0 0,1-1 0,-1 1 0,1 0 0,-1-1 0,0 0 0,1 0 0,-1 0 0,0 0 0,1 0 0,-1 0 0,1-1 0,-1 1 0,1-1 0,-1 0 0,1 1 0,-1-1 0,1 0 0,-1-1 0,1 1 0,0 0 0,0-1 0,0 1 0,0-1 0,0 0 0,0 0 0,0 0 0,0 0 0,1 0 0,-1 0 0,-1-3 0,-3-7 0,1-1 0,0 1 0,1-1 0,1 0 0,-4-24 0,3 14 0,-14-76 0,23 112 0,0-1 0,1 0 0,0 0 0,1 0 0,1-1 0,0 0 0,0 0 0,13 12 0,-5-6 0,2 0 0,0-1 0,1-1 0,21 13 0,-30-23 0,-1-1 0,1 0 0,1-1 0,-1 0 0,0 0 0,1-1 0,-1 0 0,1-1 0,0 0 0,-1-1 0,16-1 0,-18 1 0,-3 0 0,0-1 0,0 0 0,0 0 0,0 0 0,0-1 0,0 1 0,0-1 0,0 0 0,0-1 0,-1 1 0,1-1 0,-1 0 0,0 0 0,0 0 0,0 0 0,0-1 0,-1 0 0,1 0 0,-1 0 0,0 0 0,0 0 0,0-1 0,-1 1 0,0-1 0,2-5 0,4-9 0,-1 0 0,-1 0 0,-1-1 0,-1 0 0,3-23 0,-4 2 0,-2-44 0,0-6 0,-1 91 0,0-1 0,0 0 0,0 0 0,0 1 0,0-1 0,0 0 0,0 0 0,0 1 0,0-1 0,0 0 0,1 0 0,-1 1 0,0-1 0,0 0 0,1 1 0,-1-1 0,0 0 0,1 1 0,-1-1 0,1 1 0,-1-1 0,1 1 0,-1-1 0,1 1 0,-1-1 0,1 1 0,0-1 0,-1 1 0,1-1 0,0 1 0,-1 0 0,1 0 0,0-1 0,-1 1 0,1 0 0,0 0 0,0 0 0,-1 0 0,2-1 0,0 2 0,-1-1 0,1 1 0,0 0 0,0-1 0,-1 1 0,1 0 0,-1 0 0,1 0 0,-1 0 0,1 0 0,-1 0 0,1 1 0,-1-1 0,0 0 0,2 3 0,81 129 0,-84-133 0,0 0 0,0 0 0,0 0 0,0 0 0,0 0 0,0 0 0,0-1 0,0 1 0,0 0 0,0 0 0,1 0 0,-1 0 0,0 0 0,0 0 0,0 0 0,0 0 0,0-1 0,0 1 0,0 0 0,0 0 0,1 0 0,-1 0 0,0 0 0,0 0 0,0 0 0,0 0 0,0 0 0,1 0 0,-1 0 0,0 0 0,0 0 0,0 0 0,0 0 0,0 0 0,0 0 0,1 0 0,-1 0 0,0 0 0,0 0 0,0 0 0,0 0 0,0 0 0,0 0 0,1 0 0,-1 1 0,0-1 0,0 0 0,0 0 0,0 0 0,0 0 0,0 0 0,0 0 0,0 0 0,0 0 0,1 1 0,-1-1 0,-1-10 0,1 7 0,-1 0 0,0 1 0,0-1 0,0 1 0,0-1 0,0 1 0,-1 0 0,1 0 0,-1-1 0,1 1 0,-1 0 0,0 0 0,0 0 0,0 1 0,0-1 0,0 0 0,0 1 0,0-1 0,-1 1 0,1 0 0,-5-2 0,0 1 0,1 1 0,0-1 0,-1 1 0,1 1 0,-1-1 0,1 1 0,0 0 0,-9 2 0,12-2 0,0 1 0,0 0 0,0 0 0,0 1 0,0-1 0,0 1 0,0-1 0,0 1 0,0 0 0,0 0 0,1 0 0,-1 1 0,1-1 0,0 1 0,0-1 0,0 1 0,0 0 0,0-1 0,0 1 0,1 0 0,-1 0 0,1 1 0,0-1 0,0 0 0,0 4 0,-4 9 0,2 0 0,0 1 0,-1 28 0,3-26 0,-1 3 0,1 0 0,1 0 0,1 0 0,6 38 0,-6-54 0,1 0 0,0-1 0,0 1 0,0-1 0,1 1 0,0-1 0,0 0 0,0 0 0,0 0 0,1-1 0,0 1 0,0-1 0,0 0 0,0 0 0,1 0 0,0 0 0,0-1 0,0 0 0,0 0 0,0 0 0,1-1 0,8 4 0,-2-3 0,-1 1 0,0-2 0,1 1 0,-1-2 0,1 1 0,-1-2 0,1 0 0,0 0 0,0-1 0,-1 0 0,14-4 0,-18 3 0,0 0 0,0-1 0,0 0 0,0 0 0,0 0 0,-1-1 0,0 0 0,0-1 0,0 1 0,0-1 0,0 0 0,-1-1 0,0 1 0,0-1 0,-1 0 0,1 0 0,-1-1 0,4-9 0,0-3 0,-1 0 0,-1 0 0,0 0 0,-2-1 0,0 0 0,1-26 0,-3-127 0,-3 99 0,0 20 11,-1-1-1,-14-78 1,12 124-14,0 22-21,-1 73 22,5 89-1,2-65 3,-4-6 0,5 115 0,-4-218 0,1-1 0,0 1 0,0 0 0,0 0 0,0-1 0,0 1 0,0 0 0,0 0 0,0-1 0,1 1 0,-1 0 0,0-1 1,0 1-1,0 0 0,1-1 0,-1 1 0,0 0 0,1-1 0,-1 1 0,1 0 0,-1-1 0,1 1 0,-1-1 0,1 1 0,-1-1 0,1 1 0,-1-1 0,1 0 0,0 1 0,-1-1 0,1 1 0,0-1 0,-1 0 0,1 0 0,0 1 0,-1-1 1,1 0-1,0 0 0,0 0 0,-1 0 0,1 0 0,0 0 0,0 0 0,-1 0 0,1 0 0,0 0 0,-1-1 0,1 1 0,1-1 0,1 0 2,-1 0 0,0 0 0,1-1 0,-1 1 0,0-1-1,0 0 1,0 0 0,0 0 0,0 0 0,0 0 0,-1 0 0,3-4 0,12-28 0,-2-1 0,16-61-1,-19 58-1,1 0 0,22-44 0,-12 49 0,-21 32 0,0 0 0,0 0 0,0 0 0,0 0-1,1 0 1,-1 0 0,0 0 0,0 1-1,1-1 1,-1 1 0,0-1 0,1 1-1,-1-1 1,1 1 0,-1 0 0,0-1-1,1 1 1,-1 0 0,1 0 0,-1 0-1,1 0 1,-1 1 0,3-1 0,-2 1-1,-1 1-1,1-1 1,-1 0 0,0 0 0,1 1 0,-1-1 0,0 1-1,0-1 1,0 1 0,0-1 0,0 1 0,0 0 0,0 0 0,0-1-1,-1 1 1,1 0 0,-1 0 0,1 0 0,-1 0 0,0 0 0,0 3-1,1 1 1,2 19 1,-1 0 0,-1 0 0,-3 33 0,0-25 0,4 50 0,-1-73 0,0-1 0,1 0 0,0 0 0,0 0 0,1 0 0,1 0 0,-1 0 0,1-1 0,10 16 0,-10-19 0,1 1 0,0-1 0,0 0 0,0-1 0,1 1 0,-1-1 0,1 0 0,0 0 0,0-1-1,1 1 1,-1-1 0,1-1 0,-1 1 0,1-1 0,14 2 0,4 0 5,1-2-1,0-1 1,26-2 0,-31 0 4,-12 1-9,0-1 0,1 0 0,-1-1 1,0 0-1,0 0 0,1-1 0,-2 0 0,1-1 1,0 0-1,-1 0 0,0-1 0,0 0 0,0 0 1,0-1-1,-1 0 0,0-1 0,0 1 0,-1-1 1,0 0-1,0-1 0,-1 0 0,0 0 1,0 0-1,6-14 0,-5 5 0,-1 1 0,-1-1 0,-1 0 0,0-1 0,-1 1 0,-1 0 0,0-1 0,-2 1 0,-2-23 0,2 34 0,1 0 0,-1 1 0,-1-1 0,1 1 0,-1-1 0,0 1 0,0-1 0,0 1 0,-1 0 0,0 0 0,0 0 0,0 1 0,0-1 0,-1 1 0,0-1 0,-7-5 0,4 5 0,1 1 0,-1 0 0,0 1 0,0 0 0,0 0 0,0 0 0,0 1 0,-1 0 0,1 0 0,-1 1 0,1 0 0,-9 0 0,4 0 0,0 1 0,0 0 0,0 0 0,-15 4 0,23-3 0,0 0 0,0 0 0,0 0 0,1 1 0,-1 0 0,1 0 0,-1 0 0,1 0 0,0 0 0,-1 1 0,1-1 0,0 1 0,1 0 0,-1 0 0,0 0 0,-1 4 0,-2 2 0,1 1 0,0-1 0,0 1 0,1 0 0,1 1 0,0-1 0,0 0 0,-2 19 0,3-5 0,1-1 0,0 1 0,4 24 0,-2-41 0,0 1 0,1 0 0,-1-1 0,1 1 0,1-1 0,-1 0 0,1 1 0,1-1 0,-1-1 0,1 1 0,0 0 0,1-1 0,0 0 0,0 0 0,0 0 0,0-1 0,1 0 0,0 0 0,0 0 0,1-1 0,-1 1 0,1-2 0,0 1 0,0-1 0,0 0 0,0 0 0,1-1 0,-1 0 0,1 0 0,-1-1 0,1 0 0,0 0 0,0-1 0,-1 0 0,9-1 0,-13 0 0,0 1 0,0-1 0,0 0 0,0 0 0,0 0 0,0-1 0,0 1 0,-1-1 0,1 1 0,-1-1 0,1 0 0,-1 0 0,0 0 0,0 0 0,1 0 0,2-5 0,-2 1 0,1 0 0,-1 0 0,0 0 0,0 0 0,-1-1 0,0 0 0,2-6 0,0-12 0,-1 1 0,-1 0 0,-1-27 0,-1-152 0,0 202 0,0 1 0,0 0 0,0-1 0,0 1 0,0-1 0,0 1 0,0 0 0,0-1 0,0 1 0,0 0 0,0-1 0,0 1 0,0 0 0,-1-1 0,1 1 0,0-1 0,0 1 0,0 0 0,-1 0 0,1-1 0,0 1 0,0 0 0,-1-1 0,1 1 0,0 0 0,-1 0 0,0-1 0,1 1 0,0 1 0,-1-1 0,1 0 0,-1 0 0,1 0 0,-1 0 0,1 1 0,0-1 0,-1 0 0,1 0 0,0 1 0,-1-1 0,1 0 0,0 1 0,-1-1 0,1 0 0,0 1 0,0-1 0,-1 1 0,1-1 0,0 0 0,0 1 0,0-1 0,0 1 0,-1-1 0,1 1 0,0-1 0,0 1 0,0 0 0,-6 32 0,2 1 0,0 1 0,3-1 0,2 38 0,0-17 0,-1-45 0,0-1 0,1 0 0,-1 0 0,2 0 0,0 0 0,5 16 0,-6-22 0,0 0 0,1 0 0,0 0 0,0 0 0,0 0 0,0 0 0,0-1 0,1 1 0,-1-1 0,1 1 0,-1-1 0,1 0 0,0 0 0,0 0 0,0-1 0,0 1 0,0-1 0,0 1 0,1-1 0,-1 0 0,6 1 0,-5-1 0,0 0 0,0-1 0,0 1 0,0-1 0,0 1 0,0-1 0,0 0 0,0-1 0,0 1 0,1-1 0,-1 0 0,0 0 0,0 0 0,-1 0 0,1-1 0,0 1 0,0-1 0,-1 0 0,1-1 0,-1 1 0,5-4 0,-3 0 0,0 0 0,-1 0 0,1 0 0,-2-1 0,1 0 0,-1 0 0,1 0 0,-2 0 0,1 0 0,2-14 0,3-27 0,-2 1 0,-2-1 0,-4-91 0,-1 58 0,1 79 0,0 1 0,0 0 0,0 0 0,0 0 0,0-1 0,1 1 0,-1 0 0,0 0 0,1 0 0,-1 0 0,1-1 0,0 1 0,-1 0 0,1 0 0,0 0 0,-1 0 0,1 1 0,0-1 0,0 0 0,0 0 0,0 0 0,0 1 0,0-1 0,0 0 0,0 1 0,0-1 0,0 1 0,0-1 0,1 1 0,-1-1 0,0 1 0,0 0 0,0 0 0,1 0 0,-1 0 0,0 0 0,0 0 0,1 0 0,-1 0 0,0 0 0,0 0 0,2 1 0,2 0 0,-1 0 0,1 0 0,-1 0 0,0 1 0,1-1 0,-1 1 0,0 0 0,0 0 0,0 1 0,0-1 0,4 4 0,1 4 0,0 0 0,-1 0 0,0 1 0,0 0 0,-2 0 0,1 0 0,-1 1 0,-1 0 0,0 1 0,4 15 0,-3-2 0,0-1 0,-2 1 0,-2 0 0,1 36 0,-4-54 0,1 0 0,-2-1 0,1 1 0,-1 0 0,0 0 0,-5 9 0,4-9 0,1-1 0,-1 1 0,1 0 0,0 0 0,1 0 0,-1 12 0,3-19 0,-1 1 0,1-1 0,-1 0 0,1 0 0,-1 1 0,1-1 0,0 0 0,0 0 0,0 0 0,0 1 0,0-1 0,0 0 0,0 0 0,0-1 0,0 1 0,0 0 0,0 0 0,0 0 0,1-1 0,-1 1 0,0-1 0,1 1 0,-1-1 0,0 1 0,1-1 0,-1 0 0,1 0 0,-1 1 0,3-1 0,54 3 0,-47-3 0,21 1 0,133-3 0,-157 1 0,-1 0 0,1 0 0,0-1 0,-1 0 0,1 0 0,-1-1 0,0 1 0,0-2 0,0 1 0,0-1 0,0 0 0,-1-1 0,0 1 0,0-1 0,0 0 0,-1-1 0,1 0 0,-1 0 0,0 0 0,-1 0 0,0-1 0,0 1 0,0-1 0,-1 0 0,0 0 0,0-1 0,-1 1 0,1 0 0,-2-1 0,2-9 0,-2 1 0,0 1 0,-1-1 0,0 0 0,-2 0 0,0 0 0,-1 1 0,-5-21 0,4 26 0,0 0 0,0 0 0,-1 0 0,-1 1 0,1-1 0,-1 1 0,-1 1 0,0-1 0,0 1 0,-1 0 0,-12-9 0,17 14 0,-1 0 0,0 0 0,0 0 0,0 1 0,-1 0 0,1 0 0,0 0 0,-1 1 0,0-1 0,1 1 0,-1 0 0,0 1 0,1-1 0,-1 1 0,0 0 0,0 0 0,-5 0 0,8 1 0,-1-1 0,1 1 0,0-1 0,0 1 0,0 0 0,0 0 0,0 0 0,0 0 0,0 0 0,0 0 0,1 1 0,-1-1 0,0 0 0,1 1 0,-1 0 0,1-1 0,-1 1 0,1 0 0,0 0 0,0-1 0,0 1 0,0 0 0,0 0 0,0 0 0,0 3 0,-3 5 0,2 1 0,-1-1 0,2 0 0,-2 13 0,1 1 0,0-1 0,2 1 0,1-1 0,4 31 0,-3-46 0,-1-1 0,1 0 0,0 0 0,1 0 0,0-1 0,0 1 0,0-1 0,1 1 0,0-1 0,0 0 0,1 0 0,-1-1 0,1 1 0,0-1 0,1 0 0,-1-1 0,1 1 0,8 4 0,-10-7 0,0 1 0,0-1 0,0 0 0,0-1 0,0 1 0,0-1 0,1 0 0,-1 1 0,0-2 0,1 1 0,-1-1 0,1 1 0,-1-1 0,1 0 0,-1-1 0,0 1 0,1-1 0,-1 0 0,1 0 0,-1 0 0,0-1 0,0 1 0,0-1 0,0 0 0,0-1 0,0 1 0,0 0 0,-1-1 0,1 0 0,-1 0 0,0 0 0,0 0 0,0-1 0,0 1 0,0-1 0,-1 0 0,4-6 0,0-7 0,0-1 0,-1 1 0,0-1 0,-2 0 0,3-27 0,-3-93 0,-4 87 0,-23 438 0,2-77 0,22-294 0,-23 281 0,22-293 0,1 0 0,-1 0 0,0 0 0,0 0 0,-1 0 0,1 0 0,-1 0 0,0-1 0,1 1 0,-2 0 0,1-1 0,-4 5 0,3-6 0,1 0 0,-1 0 0,0 0 0,0-1 0,1 1 0,-1-1 0,0 0 0,0 0 0,-1 0 0,1 0 0,0-1 0,0 1 0,0-1 0,0 0 0,-1 0 0,-2 0 0,-6-1 0,1 0 0,-1-1 0,1 0 0,0-1 0,0-1 0,0 0 0,0 0 0,0-1 0,1 0 0,0-1 0,0 0 0,1 0 0,-1-1 0,2-1 0,-1 1 0,-13-17 0,4 4 0,2-1 0,0-1 0,1 0 0,2-1 0,0 0 0,-12-32 0,20 40 0,0 1 0,1-1 0,1 0 0,0 0 0,1 0 0,0-31 0,2 42 0,0 0 0,0 0 0,1 0 0,-1-1 0,1 1 0,0 0 0,0 0 0,0 0 0,1 0 0,-1 0 0,1 1 0,0-1 0,0 0 0,1 1 0,-1-1 0,0 1 0,6-5 0,1 0 0,1 1 0,0 1 0,0 0 0,0 0 0,14-5 0,256-96 0,-200 80 0,-1-2 0,-1-4 0,79-48 0,-145 74 0,0-1 0,0-1 0,-1 0 0,-1-1 0,0 0 0,0 0 0,0-1 0,-2-1 0,14-21 0,-17 24 0,0-1 0,-1 0 0,0 0 0,-1-1 0,0 1 0,-1-1 0,0 0 0,0 1 0,-1-1 0,-1 0 0,1 0 0,-2 0 0,-2-14 0,3 22 0,-1 1 0,1-1 0,-1 0 0,0 1 0,0-1 0,0 1 0,-1-1 0,1 1 0,-1-1 0,1 1 0,-1 0 0,0 0 0,1 0 0,-1 0 0,0 0 0,-1 0 0,-3-2 0,2 1 0,0 1 0,-1 0 0,1 0 0,-1 0 0,1 1 0,-1 0 0,0-1 0,0 2 0,-8-2 0,6 2 0,1 0 0,-1 0 0,1 0 0,0 1 0,-1 0 0,1 0 0,0 1 0,0-1 0,-1 1 0,2 1 0,-1-1 0,0 1 0,0 0 0,1 1 0,-1-1 0,-6 7 0,5-2 0,1 1 0,-1 0 0,2 0 0,-1 0 0,1 1 0,1 0 0,0 0 0,0 0 0,1 1 0,0-1 0,-2 22 0,1 7 0,1 77 0,4-104 0,0-1 0,0 0 0,2 1 0,-1-1 0,1 0 0,1 0 0,0 0 0,0-1 0,1 1 0,1-1 0,-1 0 0,2-1 0,-1 1 0,1-1 0,1 0 0,0-1 0,0 0 0,0 0 0,1-1 0,0 0 0,1-1 0,0 1 0,0-2 0,0 0 0,0 0 0,1 0 0,0-2 0,0 1 0,0-1 0,0-1 0,0 0 0,1-1 0,22 1 0,-26-2 0,0 0 0,1 0 0,-1-1 0,0 0 0,0 0 0,0-1 0,9-2 0,-15 2 0,1 1 0,-1-1 0,0 1 0,1-1 0,-1 0 0,0 0 0,0 0 0,0 0 0,0 0 0,-1-1 0,1 1 0,0 0 0,-1-1 0,0 1 0,1-1 0,-1 0 0,0 1 0,-1-1 0,1 0 0,0 0 0,-1 0 0,1 1 0,-1-5 0,1 4-3,-1-1 0,0 1 1,1 0-1,-1 0 0,-1-1 0,1 1 1,0 0-1,-1 0 0,1 0 0,-1 0 1,0-1-1,0 1 0,0 0 0,-1 0 1,1 1-1,-1-1 0,0 0 0,1 0 0,-1 1 1,-3-3-1,0 1-40,0 0 1,0 0-1,0 1 1,-1 0 0,0 0-1,1 0 1,-1 0-1,0 1 1,-7-1-1,-75-17-1299</inkml:trace>
</inkml:ink>
</file>

<file path=ppt/ink/ink18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31"/>
    </inkml:context>
    <inkml:brush xml:id="br0">
      <inkml:brushProperty name="width" value="0.05" units="cm"/>
      <inkml:brushProperty name="height" value="0.05" units="cm"/>
      <inkml:brushProperty name="color" value="#FFFF00"/>
    </inkml:brush>
  </inkml:definitions>
  <inkml:trace contextRef="#ctx0" brushRef="#br0">279 114 30414,'-3'-4'85,"0"-1"0,1 0 1,-2 1-1,1 0 0,0 0 1,-1 0-1,0 0 0,0 0 0,0 1 1,0-1-1,-1 1 0,1 1 0,-1-1 1,0 0-1,0 1 0,0 0 1,0 0-1,0 1 0,0-1 0,0 1 1,-1 0-1,1 0 0,0 1 0,-1 0 1,1 0-1,-6 1 0,6-2-84,0 2 0,0-1 0,0 0 0,0 1 0,0 0 0,1 0 0,-1 1 0,0-1 0,1 1 0,-1 0 0,1 0 0,-1 0 0,1 1 0,0 0 0,-4 3 0,3-1-1,1-1 0,0 1 1,1 0-1,-1 0 0,1 0 0,0 0 1,0 1-1,1-1 0,-1 1 0,1 0 1,-2 11-1,1-8 0,1 1 0,1 0 0,-1 0 0,2 0 0,-1 0 0,1 0 0,1-1 0,0 1 0,4 19 0,-4-25 0,0-1 0,1 1 0,-1-1 0,1 1 0,0-1 0,0 0 0,0 1 0,1-1 0,-1 0 0,1 0 0,-1-1 0,1 1 0,0-1 0,0 1 0,0-1 0,1 0 0,-1 0 0,0 0 0,1 0 0,-1-1 0,1 1 0,0-1 0,-1 0 0,1 0 0,0-1 0,0 1 0,5-1 0,-1 1 2,-1 0-1,1-1 1,-1 0 0,1-1-1,-1 1 1,1-1 0,-1-1 0,0 0-1,0 0 1,13-5 0,-15 4-2,-1 1 1,0-1 0,0 0 0,-1 0-1,1-1 1,-1 1 0,1-1 0,-1 0-1,0 1 1,-1-1 0,1-1 0,-1 1-1,1 0 1,-1-1 0,0 1 0,-1-1-1,2-5 1,0-2-1,0 0 0,-1 0 0,0 0 0,-1 0 0,-1-1 0,0 1 0,0 0 0,-1 0 0,-1 0 0,-4-19 0,4 27 0,1-1 0,-1 0 0,1 0 0,-2 1 0,1-1 0,0 1 0,-1-1 0,0 1 0,0 0 0,0 0 0,0 0 0,-1 1 0,1-1 0,-1 1 0,0 0 0,0 0 0,-1 0 0,1 0 0,0 1 0,-1 0 0,0 0 0,1 0 0,-1 0 0,0 1 0,0 0 0,0 0 0,-6-1 0,7 2 0,0 0-1,0 0 1,-1 1 0,1-1 0,0 1-1,0 0 1,0 0 0,0 0-1,0 1 1,0-1 0,0 1 0,1 0-1,-1 0 1,1 0 0,-1 1-1,1-1 1,0 1 0,0 0 0,0 0-1,0 0 1,0 0 0,1 0-1,-4 5 1,-3 8-44,0 0-1,1 1 1,-12 34-1,18-46 27,-25 75-643</inkml:trace>
</inkml:ink>
</file>

<file path=ppt/ink/ink18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33"/>
    </inkml:context>
    <inkml:brush xml:id="br0">
      <inkml:brushProperty name="width" value="0.05" units="cm"/>
      <inkml:brushProperty name="height" value="0.05" units="cm"/>
      <inkml:brushProperty name="color" value="#FFFF00"/>
    </inkml:brush>
  </inkml:definitions>
  <inkml:trace contextRef="#ctx0" brushRef="#br0">254 493 28653,'-8'-12'1607,"2"1"-1009,-1 1 1,0 0 0,-12-13-1,16 20-599,1 1 0,-1 0 0,0-1 1,0 1-1,0 0 0,0 1 0,0-1 0,0 0 0,-1 1 0,1 0 0,0 0 0,-1 0 1,1 0-1,-1 0 0,1 1 0,-6-1 0,-2 1 6,2 0-3,0 0 0,0 0 0,1 1 0,-1 0 0,-10 3 0,16-3-2,0 0 0,0 1 0,0-1-1,0 1 1,1 0 0,-1 0 0,0-1 0,1 2 0,0-1 0,-1 0 0,1 0 0,0 1 0,0-1 0,0 1 0,0 0 0,1 0 0,-3 5 0,-2 8 1,0 1 0,2-1 1,0 2-1,1-1 0,0 0 0,2 0 1,0 1-1,2 25 0,-1-36 1,-1-3-2,1 1 1,0 0-1,1 0 0,-1 0 0,1-1 0,0 1 0,0 0 1,0-1-1,1 1 0,0-1 0,0 1 0,0-1 0,0 0 0,1 0 1,-1 0-1,1 0 0,0 0 0,0-1 0,1 1 0,-1-1 0,1 0 1,-1 0-1,1 0 0,0 0 0,0-1 0,1 1 0,-1-1 1,0 0-1,1-1 0,-1 1 0,1-1 0,0 0 0,-1 0 0,7 1 1,-4-2 1,-1 0 0,1 0 0,0 0 1,-1-1-1,1 1 0,-1-2 0,1 1 0,7-3 1,-10 2-3,0 0 1,0-1 0,0 1 0,-1-1 0,1 0 0,-1 0 0,0 0-1,0 0 1,0 0 0,0-1 0,0 1 0,-1-1 0,3-4 0,3-7 4,-1 0 0,-1 0 0,0 0 0,-1-1 0,-1 0 0,0 0 1,3-33-1,-4-121 16,-4 101-22,-15-236 1,17 336 0,-5 46 0,0-15 0,-1 55 0,1 251 0,4-362 1,1-1 0,0 1-1,-1-1 1,2 1 0,-1-1 0,1 0-1,0 1 1,0-1 0,0 0 0,0 0-1,1 0 1,5 6 0,-6-9-6,0 0 0,0 0 1,0 0-1,0-1 0,1 1 0,-1-1 0,1 1 1,-1-1-1,1 0 0,-1 0 0,1 0 0,0 0 1,-1 0-1,1-1 0,0 1 0,0-1 0,0 0 1,-1 0-1,1 0 0,0 0 0,0 0 0,0-1 1,-1 1-1,1-1 0,4-1 0,20-11-376</inkml:trace>
</inkml:ink>
</file>

<file path=ppt/ink/ink18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35"/>
    </inkml:context>
    <inkml:brush xml:id="br0">
      <inkml:brushProperty name="width" value="0.05" units="cm"/>
      <inkml:brushProperty name="height" value="0.05" units="cm"/>
      <inkml:brushProperty name="color" value="#FFFF00"/>
    </inkml:brush>
  </inkml:definitions>
  <inkml:trace contextRef="#ctx0" brushRef="#br0">240 320 32479,'3'-159'235,"-3"122"-230,0 32-3,0 0 0,0 0-1,0 0 1,-1 0 0,0 0 0,0 0 0,0 0-1,-4-6 1,4 9-1,0 0 1,0 0-1,-1 0 0,1 0 0,-1 1 1,1-1-1,-1 0 0,1 1 1,-1 0-1,0-1 0,0 1 0,0 0 1,0 0-1,0 0 0,0 0 0,0 0 1,0 1-1,0-1 0,-1 0 0,-3 1 1,1-2-2,0 2 0,0-1 1,0 1-1,-1 0 0,1 0 0,0 0 1,0 0-1,0 1 0,-1 0 1,1 0-1,0 1 0,0 0 1,0-1-1,1 2 0,-1-1 1,0 0-1,1 1 0,-6 4 0,3 0 0,0 0 0,0 0 0,1 0 0,0 1 0,1 0 0,0 0 0,0 1 0,1 0 0,-4 10 0,0 3 0,1 1 0,2 0 0,0 0 0,1 1 0,2-1 0,0 1 0,3 32 0,-2-49 0,1 0 0,1 0 0,-1 0 0,1 0 0,0 0 0,0 0 0,1-1 0,0 1 0,0 0 0,1-1 0,0 0 0,0 0 0,0 0 0,1 0 0,0 0 0,0 0 0,0-1 0,1 0 0,0 0 0,0 0 0,0-1 0,1 1 0,-1-1 0,1-1 0,0 1 0,0-1 0,9 4 0,-10-5 0,-1 0 0,1-1 0,-1 1 0,1-1 0,0 0 0,0 0 0,-1-1 0,1 1 0,0-1 0,0 0 0,0 0 0,-1-1 0,1 0 0,0 0 0,-1 0 0,1 0 0,0 0 0,-1-1 0,1 0 0,-1 0 0,0 0 0,0-1 0,0 0 0,0 1 0,0-1 0,5-6 0,1-4 0,-2-1 0,0 0 0,0 0 0,-1-1 0,-1 0 0,-1 0 0,0 0 0,6-32 0,-4-9 0,2-67 0,-7 85 0,0-9 0,0 22 0,-3 60 0,-18 334 0,-27 293 0,44-648 0,3-10 0,-2 0 0,1 0 0,0 1 0,-1-1 0,0 0 0,0 0 0,0 0 0,0 0 0,-1 0 0,0 0 0,1 0 0,-1 0 0,-4 4 0,5-8 0,1 1 0,-1-1 0,0 0 0,0 0 0,0 0 0,0 0 0,0 1 0,0-1 0,0 0 0,1 0 0,-1-1 0,0 1 0,0 0 0,0 0 0,0 0 0,0-1 0,0 1 0,1 0 0,-1-1 0,0 1 0,0-1 0,0 1 0,1-1 0,-1 1 0,0-1 0,1 1 0,-1-1 0,0 0 0,1 1 0,-1-1 0,1 0 0,-1 0 0,0-1 0,-19-30 0,18 27 0,-7-11 0,-84-169 0,84 163 0,2 0 0,0-1 0,1 0 0,2 0 0,0 0 0,-1-43 0,5 60 0,1 0 0,0 0 0,0 0 0,0 0 0,1 0 0,0 1 0,0-1 0,0 0 0,1 1 0,-1 0 0,1-1 0,1 1 0,6-8 0,4-3 0,1 1 0,26-21 0,-20 18 0,37-31 0,70-67 0,-113 101 0,-1-1 0,-1-1 0,-1 0 0,0-1 0,-1 0 0,9-23 0,0-15 0,-16 43 0,0-1 0,1 1 0,1 0 0,0 1 0,0-1 0,14-18 0,-17 29 0,-1 0 0,0 0 0,1 0 0,0 0 0,-1 0 0,1 1 0,0-1 0,0 1 0,0 0 0,0 0 0,0 0 0,0 0 0,0 0 0,0 1 0,0 0 0,1-1 0,-1 1 0,0 0 0,0 1 0,0-1 0,1 0 0,-1 1 0,5 1 0,-1 0 0,0 0 0,0 1 0,0-1 0,-1 1 0,1 1 0,-1-1 0,1 1 0,8 8 0,18 20 0,-28-24 0,-10-8 0,2-1 0,-53-2 0,35 1 0,1 1 0,-1 1 0,-23 2 0,42-1 0,-1-1 0,0 1 0,0 1 0,1-1 0,-1 0 0,1 0 0,-1 1 0,1 0 0,0-1 0,-1 1 0,1 0 0,0 0 0,0 0 0,0 0 0,1 1 0,-1-1 0,0 0 0,1 1 0,0 0 0,-3 4 0,-1 6 0,0 0 0,-5 26 0,9-37 0,-4 29 0,1-1 0,2 1 0,2 43 0,0-45 0,0-22 0,0 1 0,0-1 0,1 0 0,1 0 0,-1 1 0,1-1 0,0 0 0,1 0 0,-1-1 0,2 1 0,4 8 0,-5-11 0,0 1 0,1-1 0,-1 0 0,1 0 0,0-1 0,0 1 0,0-1 0,1 0 0,-1 0 0,1 0 0,0-1 0,0 1 0,0-1 0,0 0 0,0-1 0,7 2 0,-2 0 0,-1-2 0,1 1 0,0-1 0,0 0 0,0-1 0,0 0 0,0-1 0,0 0 0,12-3 0,-18 2 0,1 1 0,-1-1 0,0 0 0,1 0 0,-1-1 0,-1 1 0,1-1 0,0 0 0,0 0 0,-1 0 0,0 0 0,0-1 0,0 0 0,0 1 0,0-1 0,-1 0 0,1 0 0,-1 0 0,0-1 0,-1 1 0,3-6 0,2-18 0,-1-1 0,-1 1 0,-2 0 0,0-1 0,-5-45 0,2 13 0,-1 3 0,-13-85 0,12 169 0,2 71 0,-2-26 0,13 124 0,-8-179 0,1-1 0,1 1 0,0-1 0,1 0 0,13 27 0,-15-37 0,-1 0 0,1 0 0,0-1 0,1 1 0,-1 0 0,1-1 0,0 0 0,0 0 0,0 0 0,1-1 0,-1 1 0,1-1 0,0 0 0,0-1 0,0 1 0,0-1 0,1 0 0,-1 0 0,9 2 0,-9-3 0,1 0 0,-1-1 0,1 1 0,-1-1 0,1 0 0,-1 0 0,1-1 0,-1 0 0,1 0 0,-1 0 0,1-1 0,7-3 0,-8 3 0,-1-1 0,0 0 0,0 0 0,-1 0 0,1-1 0,-1 1 0,1-1 0,-1 0 0,0 0 0,0 0 0,-1 0 0,0 0 0,1-1 0,1-6 0,9-27 0,-1 0 0,-3-1 0,-1-1 0,5-66 0,-7 52 0,20-84 0,-25 135 0,0 0 0,0-1 0,1 1 0,-1 0 0,1 0 0,0 0 0,-1 1 0,1-1 0,1 0 0,-1 1 0,0-1 0,1 1 0,-1 0 0,5-3 0,-5 4 0,-1 0 0,1 0 0,-1 0 0,1 0 0,0 1 0,0-1 0,-1 1 0,1-1 0,0 1 0,0 0 0,0 0 0,-1 0 0,1 0 0,0 0 0,0 0 0,0 0 0,-1 1 0,1-1 0,0 0 0,0 1 0,-1 0 0,1-1 0,0 1 0,-1 0 0,1 0 0,-1 0 0,1 0 0,2 2 0,2 4 0,-1-1 0,1 1 0,-1 0 0,-1 0 0,1 1 0,-1-1 0,-1 1 0,5 13 0,2 7 0,8 37 0,-13-34 0,-1 0 0,-1 0 0,-1 0 0,-2 1 0,-5 36 0,4-62 0,0 0 0,0 0 0,-1-1 0,0 1 0,0 0 0,-1-1 0,1 1 0,-1-1 0,-1 0 0,1 0 0,-1 0 0,1 0 0,-2 0 0,1-1 0,0 0 0,-1 0 0,0 0 0,1 0 0,-2-1 0,-7 4 0,3-2 0,0 0 0,0-1 0,-1 0 0,1-1 0,-1 0 0,0-1 0,0 0 0,0-1 0,0 0 0,-15-1 0,24-1 0,0 1 0,1 0 0,-1-1 0,1 1 0,-1-1 0,1 0 0,-1 0 0,1 1 0,-1-1 0,1 0 0,-1 0 0,1 0 0,0-1 0,0 1 0,0 0 0,-1 0 0,1-1 0,0 1 0,0 0 0,1-1 0,-1 1 0,0-1 0,0 1 0,1-1 0,-1 0 0,1 1 0,0-1 0,-1 0 0,1 1 0,0-3 0,-2-9 0,1 1 0,1 0 0,1-15 0,-1 10 0,0 14 0,1 0 0,-1 0 0,0 0 0,1 0 0,-1 0 0,1 1 0,0-1 0,0 0 0,0 0 0,0 0 0,1 1 0,-1-1 0,1 0 0,-1 1 0,1 0 0,0-1 0,0 1 0,0 0 0,1 0 0,-1 0 0,0 0 0,1 0 0,-1 1 0,1-1 0,-1 1 0,1-1 0,0 1 0,0 0 0,0 0 0,0 0 0,-1 1 0,7-1 0,8-2 0,0 2 0,0 0 0,0 1 0,26 3 0,-38-2 0,15 1 0,-1 2 0,28 8 0,-29-6 0,1-2 0,29 5 0,-12-6 0,1-2 0,45-4 0,-77 3 0,-1-1 0,1-1 0,0 1 0,0-1 0,-1 1 0,1-2 0,-1 1 0,0 0 0,1-1 0,-1 0 0,0 0 0,-1 0 0,1 0 0,0 0 0,-1-1 0,0 0 0,0 0 0,0 0 0,0 0 0,-1 0 0,1 0 0,-1-1 0,0 1 0,-1-1 0,1 0 0,1-7 0,2-11 0,-1 1 0,-1 0 0,-1-1 0,-1-31 0,0 15 0,-1-50 0,-1 82 0,0 0 0,0 0 0,0 0 0,-1 0 0,0 0 0,0 0 0,-1 1 0,0-1 0,-5-8 0,7 13 0,1 1 0,-1 0 0,1 0 0,-1 1 0,0-1 0,1 0 0,-1 0 0,0 0 0,0 0 0,0 1 0,0-1 0,1 0 0,-1 1 0,0-1 0,0 0 0,-1 1 0,1-1 0,0 1 0,0 0 0,0-1 0,0 1 0,0 0 0,0 0 0,0 0 0,-1 0 0,1 0 0,0 0 0,0 0 0,0 0 0,0 0 0,0 0 0,-1 1 0,1-1 0,0 0 0,0 1 0,0-1 0,0 1 0,-1 0 0,-1 2 0,0-1 0,0 1 0,0-1 0,0 1 0,1 0 0,-1 0 0,1 1 0,0-1 0,0 0 0,-2 5 0,-4 11 0,2 0 0,-1 0 0,2 0 0,1 1 0,-4 37 0,3 105 0,6-117 0,-1-37 0,0 0 0,0 0 0,1 1 0,1-1 0,-1 0 0,1 0 0,1 0 0,0 0 0,0-1 0,7 14 0,-7-16 0,1 0 0,0 1 0,1-1 0,-1-1 0,1 1 0,0-1 0,0 1 0,1-1 0,-1-1 0,1 1 0,0-1 0,0 0 0,11 4 0,0-3 0,0 0 0,0-1 0,1-1 0,-1 0 0,1-2 0,-1 0 0,26-3 0,-38 2 0,1 0 0,0 0 0,-1-1 0,1 0 0,-1 0 0,0 0 0,0-1 0,0 1 0,0-1 0,0-1 0,0 1 0,-1-1 0,1 1 0,-1-1 0,0-1 0,-1 1 0,1 0 0,-1-1 0,1 0 0,-1 0 0,-1 0 0,1 0 0,2-9 0,3-6 0,-1-1 0,-1 0 0,-1-1 0,4-39 0,-4-9 0,-5 46 0,2 0 0,0 1 0,2-1 0,0 1 0,13-37 0,-16 58 0,0 0 0,1-1 0,-1 1 0,1 0 0,-1 0 0,1 0 0,0 0 0,0 1 0,0-1 0,0 0 0,0 1 0,0-1 0,0 1 0,0 0 0,1 0 0,-1 0 0,1 0 0,-1 0 0,1 0 0,-1 1 0,1-1 0,-1 1 0,4-1 0,-2 1 0,1 0 0,-1 0 0,0 0 0,0 1 0,0 0 0,0-1 0,0 1 0,0 1 0,0-1 0,0 0 0,-1 1 0,1 0 0,0 0 0,-1 0 0,4 3 0,3 5 0,1 0 0,-2 1 0,1 0 0,-2 1 0,1 0 0,-2 1 0,0-1 0,8 20 0,-8-15 0,0 0 0,-2 0 0,0 1 0,-1 0 0,0 0 0,1 27 0,-5-31 0,0 0 0,-1 0 0,-4 27 0,3-35 0,1 0 0,-1 0 0,-1 0 0,1 0 0,-1 0 0,0-1 0,-1 1 0,1-1 0,-1 0 0,-7 8 0,3-4 0,-1 0 0,0-1 0,-1 0 0,0 0 0,0-1 0,-1 0 0,1-1 0,-1 0 0,-1-1 0,1 0 0,-1 0 0,0-2 0,0 1 0,0-2 0,0 1 0,-1-2 0,1 0 0,-1 0 0,-17-2 0,28 1 0,1 0 0,0-1 0,-1 1 0,1-1 0,-1 1 0,1-1 0,0 0 0,-1 0 0,1 1 0,0-1 0,-1 0 0,1 0 0,0 0 0,0 0 0,0 0 0,0-1 0,0 1 0,0 0 0,1 0 0,-1-1 0,0 1 0,1-1 0,-1 1 0,0 0 0,1-1 0,-1-2 0,-4-45 0,5 38 0,-1-18 0,-1 11 0,1-1 0,1 1 0,0 0 0,2-1 0,0 1 0,1 0 0,1 0 0,7-22 0,-11 39 0,1 0 0,-1 1 0,0-1 0,0 1 0,1-1 0,-1 0 0,0 1 0,1-1 0,-1 1 0,1-1 0,-1 0 0,1 1 0,-1-1 0,1 1 0,-1 0 0,1-1 0,-1 1 0,1-1 0,-1 1 0,1 0 0,0 0 0,-1-1 0,1 1 0,0 0 0,-1 0 0,1 0 0,1-1 0,0 2 0,-1-1 0,1 1 0,-1 0 0,0-1 0,1 1 0,-1 0 0,0 0 0,1 0 0,-1 0 0,0 0 0,0 0 0,0 0 0,0 0 0,0 0 0,1 2 0,43 61 0,-32-44 0,0 0 0,1-1 0,1-1 0,1 0 0,24 20 0,-30-30 0,1-1 0,0 0 0,0 0 0,0-1 0,1-1 0,0 0 0,0-1 0,17 4 0,-8-4 0,1-1 0,0-1 0,0-1 0,22-2 0,-41 1 1,1 0 0,0 0 1,-1-1-1,1 1 0,0-1 0,-1 0 1,1 0-1,-1-1 0,1 1 0,-1-1 1,0 0-1,0 0 0,1 0 0,-1 0 1,-1 0-1,1-1 0,0 1 0,0-1 1,-1 0-1,0 1 0,3-5 0,-1 1-33,-1 0 0,-1-1 0,1 1 0,-1 0 0,0-1 0,-1 1 0,1-1 0,-1 0 0,-1 1 0,1-13 0,-1-8-1276</inkml:trace>
</inkml:ink>
</file>

<file path=ppt/ink/ink18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44"/>
    </inkml:context>
    <inkml:brush xml:id="br0">
      <inkml:brushProperty name="width" value="0.05" units="cm"/>
      <inkml:brushProperty name="height" value="0.05" units="cm"/>
      <inkml:brushProperty name="color" value="#FFFF00"/>
    </inkml:brush>
  </inkml:definitions>
  <inkml:trace contextRef="#ctx0" brushRef="#br0">33 626 32543,'-2'-2'169,"-3"10"-146,0 8-23,0 0 0,1 1 0,1-1 0,-3 31 0,3 74 0,3-96 0,1-24 0,-1 0 0,0 0 0,0 1 0,1-1 0,-1 0 0,0 0 0,1 0 0,-1 0 0,1 0 0,-1 0 0,1 0 0,0 0 0,-1 0 0,1-1 0,0 1 0,0 0 0,0 0 0,-1 0 0,1-1 0,0 1 0,0-1 0,0 1 0,0-1 0,0 1 0,0-1 0,0 1 0,1-1 0,-1 0 1,0 1-1,0-1 0,0 0 0,0 0 0,2 0 0,0 0 1,0 0 1,0 0 0,0 0 0,0 0 0,0-1 0,0 1 0,0-1-1,0 0 1,0 0 0,0 0 0,0 0 0,-1 0 0,4-3 0,0 0-2,-1-1 1,0-1-1,-1 1 1,0-1 0,0 1-1,0-1 1,0 0-1,-1-1 1,3-6 0,24-66-2,-28 71 1,18-61 0,11-78 0,14-54 0,-42 192 0,0 1 0,1-1 0,-1 0 0,2 1 0,4-8 0,-8 14 0,0 1 0,0 0 0,0 0 0,0-1 0,0 1 0,0 0-1,0 0 1,0 0 0,0 0 0,1 0 0,-1 0 0,0 0-1,1 1 1,-1-1 0,1 0 0,-1 1 0,1-1 0,-1 1 0,1 0-1,-1-1 1,1 1 0,-1 0 0,1 0 0,-1 0 0,1 0 0,0 0-1,-1 0 1,1 1 0,-1-1 0,1 0 0,-1 1 0,1-1-1,-1 1 1,0 0 0,1-1 0,-1 1 0,2 1 0,1 1-3,0 0 0,0 0 1,-1 1-1,0-1 0,1 1 1,-1 0-1,0 0 0,-1 0 1,5 8-1,18 47 4,-13-27-2,-5-11 0,-2-7 1,-4-13 10,0-5 13,0-16-23,0 14 0,-1-1 0,1 1 0,-1-1 0,0 1 0,-1-1 0,1 1 0,-1-1 0,-1 1 0,1 0 0,-4-9 0,4 14 0,0 0 0,0 0 0,0 1 0,0-1 0,0 0 0,-1 0 0,1 1 0,0-1 0,0 0 0,0 1 0,-1-1 0,1 1 0,0 0 0,-1-1 0,1 1 0,0 0 0,-1 0 0,1 0 0,-1 0 0,1 0 0,0 0 0,-1 0 0,1 1 0,0-1 0,-1 0 0,-1 1 0,0 0 0,-1 1 0,1-1 0,-1 0 0,1 1 0,0 0 0,0 0 0,0 0 0,0 0 0,-4 4 0,-1 4 0,0 0 0,1 1 0,0 0 0,1 0 0,0 1 0,1 0 0,0 0 0,1 0 0,-4 17 0,0 8-1,1 0-1,-1 39 0,4 2-12,5 91 1,0-161 13,0 0 0,0 0 0,1 0 0,0-1 0,0 1 0,1-1 0,-1 1 0,2-1 0,-1 0 0,6 7 0,-7-10 0,1 0 0,0 0 0,0-1 0,1 0 0,-1 0 0,1 0 0,0 0 0,-1 0 0,1 0 0,0-1 0,1 0 0,-1 0 0,0 0 0,1-1 0,-1 1 0,0-1 0,10 1 0,-7-1 0,-1 0 0,0-1 0,1 0 0,-1 0 0,0 0 0,1-1 0,-1 0 0,0 0 0,0-1 0,0 0 0,0 0 0,7-3 0,-6 1 0,-1-1 0,1 0 0,-1 0 0,0 0 0,-1 0 0,1-1 0,-1 0 0,0 0 0,7-13 0,-1 1 0,-1-1 0,0 0 0,-2-1 0,0 0 0,9-40 0,10-107 0,0-5 0,-26 168 0,0 0-1,0 0 1,0 1-1,0-1 1,1 0-1,0 1 1,-1-1-1,1 1 1,1-1 0,-1 1-1,0 0 1,1 0-1,-1 0 1,1 0-1,0 0 1,0 1-1,5-4 1,-2 3-1,1 1 0,-1 0 1,0 0-1,0 1 0,1-1 0,-1 1 0,1 1 1,-1-1-1,10 2 0,-15-1 1,-1 0 0,1-1 0,-1 1 0,1 0 0,-1 0 0,0 0 0,1 0 0,-1 0 0,1 0 0,-1 0 0,1 0 0,-1 1 0,0-1 0,1 0 0,-1 0 0,1 0 0,-1 0 0,0 1 0,1-1 0,-1 0 0,0 0 0,1 0 0,-1 1 0,0-1 0,1 0 0,-1 1 0,0-1 0,0 0 0,1 1 0,-1-1 0,0 0 0,0 1 0,1-1 0,-1 1 0,0-1 0,0 0 0,0 1 0,0-1 0,0 1 0,0-1 0,0 0 0,0 1 0,0-1 0,0 1 0,0-1 0,0 1 0,0-1 0,0 0 0,0 1 0,0-1 0,0 1 0,0-1 0,-1 0 0,1 1 0,0-1 0,0 1 0,-1-1 0,1 0 0,0 1 0,-1-1 0,-18 26 0,15-22 0,-14 19 0,1 2 0,1 0 0,1 0 0,2 2 0,0-1 0,2 2 0,1 0 0,1 0 0,1 1 0,2-1 0,0 2 0,2-1 0,0 55 0,4-82 0,0 1 0,0 0 0,0 0 0,0 0 0,1 0 0,-1 0 0,1 0 0,0 0 0,0 0 0,0-1 0,0 1 0,0 0 0,0-1 0,1 1 0,-1-1 0,1 1 0,0-1 0,0 0 0,0 0 0,0 1 0,0-2 0,4 4 0,-1-2 0,1-1 0,0 1 0,0-1 0,0-1 0,0 1 0,0-1 0,0 0 0,0 0 0,12-1 0,-7 1 1,-1-1 0,1-1 0,-1 1 0,1-2 0,-1 1 0,0-1 0,12-5 0,-16 5 0,0-1-1,-1 0 1,1 0-1,-1-1 1,0 1-1,0-1 1,0 0 0,0-1-1,-1 1 1,0-1-1,0 0 1,0 0-1,4-7 1,-1 0-1,-1-1 0,0 0 0,-1 0 0,-1 0 0,0 0 0,-1-1 0,0 1 0,-1-1 0,0 0 0,-1 0 0,-1 0 0,-2-21 0,0 17 0,0 1 0,-1 0 0,-1-1 0,-1 1 0,-1 1 0,0-1 0,-1 1 0,0 0 0,-14-20 0,16 27 0,-2 1 0,1-1 0,-1 1 0,0 1 0,-1-1 0,-13-10 0,16 15 0,0 0 0,0 1 0,0-1 0,-1 1 0,1 0 0,0 0 0,-1 0 0,0 1 0,1 0 0,-1 0 0,0 0 0,0 1 0,-7 0 0,10 0 0,1 1 0,0-1 0,0 1 0,0-1 0,0 1 0,-1 0-1,1 0 1,0 0 0,0 0 0,0 0 0,1 0 0,-1 1 0,0-1 0,0 1 0,1-1 0,-1 1 0,1 0 0,-1-1 0,1 1-1,0 0 1,0 0 0,0 0 0,0 0 0,0 0 0,0 0 0,0 0 0,0 4 0,-2 7-3,0-1 1,1 0-1,0 22 0,2-31 3,-2 32-2,4 44 0,0-65 2,0 0 0,1-1 1,0 1-1,1-1 0,0 0 0,9 17 0,-3-9-1,1-1-1,1-1 1,0 0 0,2 0-1,22 23 1,-29-36 1,-1 1-1,1-1 1,1 0-1,-1 0 1,1-1-1,0 0 1,0-1-1,0 0 1,1 0-1,-1-1 1,1 0-1,0 0 1,0-1-1,0 0 1,0 0-1,12 0 1,-16-2 0,1 0 0,-1 0 0,1-1 0,-1 0 0,1 0 0,-1 0 0,6-2 0,-8 2 0,-1-1 0,1 1 0,-1-1 0,0 1 0,0-1 0,1 0 0,-1 0 0,-1 0 0,1 0 0,0 0 0,0-1 0,-1 1 0,1 0 0,-1-1 0,1-3 0,6-12 1,-1-1 0,-1 0 0,-1-1 0,0 1 0,3-37 0,-2-106 8,-6 104-8,0 32-1,-1 15 0,1 1 0,0 0 1,0 0-1,1 0 0,1 0 0,0 0 1,0 0-1,0 0 0,2 0 0,4-10 1,-7 18-1,1 1 0,-1 0 1,1 0-1,-1 0 0,1 0 1,0 0-1,-1 0 0,1 0 1,0 0-1,0 1 0,0-1 1,0 1-1,-1-1 0,1 1 1,0 0-1,0-1 0,0 1 0,0 0 1,0 1-1,0-1 0,0 0 1,0 0-1,0 1 0,0-1 1,0 1-1,-1 0 0,1-1 1,0 1-1,0 0 0,-1 0 1,1 0-1,2 3 0,2 4-1,0 1-1,-1 0 1,0 1 0,-1-1-1,0 1 1,-1 0-1,0 0 1,0 0-1,1 12 1,1 17 3,2 44 0,-5 144 11,-3-131-13,4-149-7,16-78 0,-10 77 5,-7 37 2,22-110 0,-21 112 0,2-1 0,0 2 0,0-1 0,2 0 0,14-24 0,-20 37 1,0 0 0,0 0-1,0 0 1,1 0 0,-1 0 0,0 0-1,1 1 1,-1-1 0,1 1 0,0-1-1,-1 1 1,1-1 0,0 1 0,0 0-1,0 0 1,0 0 0,0 0 0,0 0-1,0 1 1,3-2 0,-4 2-1,-1 0 0,0 0 0,1 0 0,-1 0 0,0 1 0,1-1-1,-1 0 1,0 0 0,0 0 0,1 0 0,-1 0 0,0 0 0,1 1 0,-1-1 0,0 0 0,0 0 0,1 0 0,-1 1 0,0-1-1,0 0 1,0 0 0,1 1 0,-1-1 0,0 0 0,0 0 0,0 1 0,0-1 0,1 0 0,-1 1 0,0-1 0,0 0 0,0 1-1,0-1 1,0 1 0,5 16-1,0 1-1,-1 0 0,-1 0 1,1 27-1,-2 83 16,-3-90-17,1 80 3,0-117 0,0-1 0,1 0 0,-1 1 0,0-1 0,0 0 0,0 0 0,0 1 0,0-1 0,1 0 0,-1 1 0,0-1 0,0 0 0,1 0 0,-1 0 0,0 1 0,0-1 0,1 0 0,-1 0 0,0 0 0,0 0 0,1 1 0,-1-1 0,0 0 0,1 0 0,-1 0 0,0 0 0,1 0 0,-1 0 0,0 0 0,1 0 0,-1 0 0,0 0 0,1 0 0,-1 0 0,0 0 0,0 0 0,1 0 0,-1 0 0,0 0 0,1-1 0,-1 1 0,0 0 0,1 0 0,-1 0 0,0 0 0,1-1 0,0 0 0,1 1 0,-1-1 0,0 0 0,1 1 0,-1-1 0,0 0 0,1 0 0,-1 0 0,0 0 0,0-1 0,0 1 0,1-2 0,12-27 0,-2 0 0,-2-1 0,12-58 0,-2 11 0,-12 50 0,0 1 0,2 0 0,1 0 0,23-41 0,-33 65 0,1 1 0,-1-1 0,1 1 0,-1 0 0,1 0 0,0 0 0,0 0 0,0 0 0,0 0 0,0 1 0,0-1 0,1 1 0,2-2 0,-4 3 0,-1 0 0,1 0 0,-1 0 0,1 0 0,-1 1 0,0-1 0,1 0 0,-1 1 0,1-1 0,-1 0 0,0 1 0,1-1 0,-1 0 0,0 1 0,1-1 0,-1 0 0,0 1 0,1-1 0,-1 1 0,0-1 0,0 1 0,0-1 0,1 1 0,-1-1 0,0 1 0,0-1 0,0 1 0,0-1 0,0 1 0,0-1 0,0 1 0,0-1 0,0 1 0,0-1 0,0 1 0,-1-1 0,1 2 0,0 2 0,2 153 0,-4-101 0,7 74 0,-4-125-1,-1 0 1,1 0-1,0 0 0,1 0 0,-1 0 1,1 0-1,0 0 0,0 0 0,0-1 1,6 9-1,-6-11 1,1 0-1,-1 1 1,0-1-1,1 0 1,0-1 0,-1 1-1,1 0 1,0-1-1,0 1 1,0-1 0,0 0-1,0 0 1,0 0-1,0-1 1,1 1 0,-1-1-1,0 0 1,0 1-1,4-2 1,1 1 0,0-1 0,0 0 0,0 0 0,0-1 0,-1 0 0,1-1 0,0 0 0,-1 0 0,0 0 0,0-1 0,0 0 0,0-1 0,-1 1 0,1-1 0,-1 0 0,0-1 0,-1 1 0,1-1 0,-1-1 0,-1 1 0,1-1 0,-1 1 0,6-13 0,-1 0 0,-1 1 0,-1-1 0,0-1 0,-2 1 0,0-1 0,-1 0 0,-1 0 0,0-28 0,-2 15 2,1 8 3,-2-1-1,-4-27 1,4 51-5,-1 0 0,1 1 0,-1-1 0,0 1 0,0-1 0,1 1 0,-1 0 0,0-1 0,-1 1 0,1 0 0,0 0 0,0-1 0,0 1 0,-3-1 0,4 2 0,-1-1 0,1 1 0,-1 0 0,1-1 0,-1 1 0,1 0 0,-1 0 0,1-1 0,-1 1 0,1 0 0,-1 0 0,1 0 0,-1 0 0,1 0 0,-1 0 0,1 0 0,-1 0 0,1 0 0,-1 0 0,1 0 0,-1 0 0,1 0 0,-1 0 0,0 0 0,1 1 0,-1-1 0,1 0 0,0 0 0,-1 1 0,1-1 0,-1 0 0,1 1 0,-1-1 0,1 0 0,0 1 0,-1-1 0,1 1 0,0-1 0,-1 0 0,1 1 0,0-1 0,-1 1 0,1-1 0,0 1 0,0-1 0,0 1 0,0-1 0,0 1 0,-1 0 0,1 0 0,-3 17 0,1 1 0,1-1 0,0 1 0,3 26 0,-1 4 0,12 154 0,0 2 0,-13-162 0,1 32 0,-17 143 0,8-179 0,9-66 0,2-30 0,-3-77 0,20-156 0,13 89 0,-25 164 0,2 1 0,2 1 0,21-49 0,-33 84 0,4-8 3,0 0-1,0 1 1,1 0 0,6-8 0,-11 14-3,1 0 1,0 0-1,0 0 1,0 0-1,-1 0 1,1 0-1,0 0 1,0 1-1,0-1 1,0 0-1,0 1 1,1-1-1,-1 1 0,0-1 1,0 1-1,0-1 1,0 1-1,1 0 1,-1-1-1,0 1 1,0 0-1,0 0 1,1 0-1,-1 0 1,0 0-1,0 0 1,1 1-1,-1-1 1,0 0-1,0 1 1,0-1-1,1 0 1,-1 1-1,0-1 1,0 1-1,0 0 1,2 1-1,1 3 0,0 1 0,0-1 0,0 1 0,-1 0 0,0 0 0,0 0 0,0 1 0,-1-1 0,0 1 0,1 8 0,0-4 0,8 29 0,-3 1 0,-1-1 0,-2 2 0,-2-1 0,-2 0 0,-4 54 0,2-88 0,0-1 0,0 1 0,-1-1-1,1 1 1,-1-1 0,-1 1 0,1-1 0,-1 0 0,0 0-1,-1 0 1,1-1 0,-1 1 0,0-1 0,-1 0 0,1 0-1,-1 0 1,0-1 0,0 1 0,0-1 0,-1 0 0,1-1-1,-1 1 1,0-1 0,0 0 0,0-1 0,-1 0 0,1 0-1,-1 0 1,1 0 0,-1-1 0,-10 0 0,1-2-26,19-2-1,27-3 8,-1 1 18,8 0 0,1-2 0,54-17 0,-81 20 2,0-1 0,0 1 0,-1-2 0,1 1 0,-1-2 0,-1 1 0,1-1 1,-1 0-1,-1-1 0,1 0 0,-1-1 0,12-16 0,-12 11 0,0-1-1,-1 0 0,0 0 0,-1 0 1,-1-1-1,0 0 0,-1 0 0,2-24 1,-1-16 0,-2-64 0,-2 42 10,-1 68-9,4-30-1,-4 38 0,1 1-1,-1 0 1,0 0-1,1 0 1,-1 0-1,1 0 1,-1 0-1,1 0 1,-1 1-1,1-1 1,0 0-1,-1 0 1,1 0-1,0 0 1,0 1-1,0-1 1,0 0-1,-1 1 1,1-1-1,0 1 1,0-1-1,0 1 1,0-1-1,0 1 1,1 0-1,-1 0 1,0-1-1,0 1 1,0 0-1,1 0 1,1 0-1,0 0 0,0 1 0,0-1 0,0 1 0,0-1 0,0 1 0,0 0 0,0 0 1,0 1-1,-1-1 0,1 1 0,0-1 0,-1 1 0,1 0 0,-1-1 0,0 1 0,0 1 0,0-1 0,3 3 0,-2 0-1,0 0-1,0 0 1,0 0-1,0 0 1,-1 1-1,0-1 1,0 0 0,-1 1-1,2 10 1,-3-15 1,0-1 0,0 1 1,0-1-1,0 1 1,0-1-1,0 1 0,0-1 1,0 1-1,0-1 1,-1 1-1,1-1 0,0 1 1,0-1-1,0 1 0,-1-1 1,1 0-1,0 1 1,-1-1-1,1 1 0,0-1 1,-1 0-1,1 1 1,0-1-1,-1 0 0,1 1 1,-1-1-1,1 0 0,-1 0 1,1 0-1,-1 1 1,1-1-1,0 0 0,-2 0 1,-23 4 0,22-4-1,0 1 0,-1-1-1,1 0 1,0 1 0,0 0 0,-1 0 0,1 0 0,0 0 0,-5 3 0,1 3 0,0 0 0,1 1 0,0 0 0,0 0 0,1 0 0,0 1 0,1 0 0,-1 0 0,2 0 0,-1 0 0,1 0 0,1 1 0,0 0 0,0-1 0,0 12 0,-2 19 0,3 0 0,5 53 0,-4-85 0,1-1 0,0 0 0,1 0 0,0 0 0,0 0 0,0 0 0,1-1 0,0 1 0,1-1 0,-1 1 0,1-1 0,0 0 0,1 0 0,-1-1 0,1 0 0,0 1 0,1-2 0,7 7 0,-4-5 0,0 0 0,0-1 0,1 0 0,0-1 0,0 0 0,0 0 0,0-1 0,1 0 0,-1-1 0,1 0 0,18 0 0,-24-1 0,5-1 0,-1 0 0,1 0 0,-1 0 0,13-4 0,-19 4 0,1-1 0,-1-1 0,0 1 0,0 0 0,0-1 0,-1 0 0,1 0 0,0 1 0,-1-2 0,1 1 0,-1 0 0,1 0 0,-1-1 0,0 1 0,3-5 0,0-3 3,0 1-1,0-1 1,-1 1-1,0-1 1,0 0-1,-2-1 1,1 1-1,1-18 1,-1-8 3,-1-42 0,-2 53-9,-1 5 3,0 0 0,-1 0 0,-2 0 0,0 0 0,0 1 0,-2-1 0,-1 1 0,0 1 0,-1-1 0,-1 1 0,-1 1 0,0-1 0,-22-25 0,30 40 0,0 0 0,-1 0 0,0 0 0,0 0 0,0 0 0,0 0 0,0 1 0,0-1 0,-1 1 0,1 0 0,-1 0 0,1 0 0,-1 1 0,0-1 0,0 1 0,0 0 0,0 0 0,0 0 0,-8 0 0,11 1 0,0 0 0,0 0 0,0 0 0,1 0 0,-1 1 0,0-1 0,0 0 0,0 0 0,0 1 0,0-1 0,0 0 0,0 1 0,1-1 0,-1 1 0,0-1 0,0 1 0,1-1 0,-1 1 0,0 0 0,1-1 0,-1 1 0,1 0 0,-1 0 0,1-1 0,-1 2 0,-7 25 0,7-21 0,-3 20 0,1-1 0,1 1 0,1 0 0,1 0 0,2 0 0,8 46 0,-6-55 0,0 1-1,1-1 1,1 0-1,1 0 1,1 0-1,0-1 1,1-1-1,0 1 1,2-1-1,20 23 1,-27-34-1,0-1 0,1 1 1,-1-1-1,1 0 0,0 0 0,0 0 1,0-1-1,0 1 0,0-1 0,1-1 1,-1 1-1,1-1 0,-1 0 1,1 0-1,-1 0 0,1-1 0,0 0 1,-1 0-1,1 0 0,0-1 1,-1 0-1,1 0 0,-1-1 0,1 1 1,-1-1-1,0 0 0,0 0 0,0-1 1,0 0-1,0 0 0,0 0 1,-1 0-1,1-1 0,-1 0 0,0 0 1,6-6-1,-3-2 1,0 0 0,0-1 0,-1 0 0,-1 0 0,0 0 0,6-27 0,8-88 0,-18 102 0,2 1 0,1-1 0,1 1 0,1-1 0,1 1 0,11-24 0,-17 48 0,0-1 0,-1 1 0,1 0 0,0 0 0,-1 0 0,1 0 0,0 0 0,0 0 0,0 0 0,0 0 0,0 1 0,0-1 0,0 0 0,0 1 0,1-1 0,-1 0 0,0 1 0,0-1 0,0 1 0,1 0 0,-1-1 0,0 1 0,1 0 0,-1 0 0,0 0 0,0 0 0,1 0 0,-1 0 0,0 0 0,1 0 0,-1 1 0,0-1 0,0 0 0,1 1 0,-1-1 0,0 1 0,0-1 0,0 1 0,1 0 0,-1-1 0,0 1 0,0 0 0,1 1 0,11 20 0,0 0 0,-2 0 0,0 2 0,-2-1 0,8 28 0,-13-40 0,6 19 0,-2 0 0,0 1 0,-2-1 0,-1 1 0,1 55 0,-6-81 0,-1 0 0,1 0 0,-1-1 0,1 1 0,-1 0 0,-1-1 0,1 1 0,-1-1 0,1 1 0,-1-1 0,-1 0 0,1 0 0,-1 0 0,1 0 0,-1 0 0,0-1 0,-5 5 0,0-1 0,0-1 0,0 0 0,-1-1 0,0 1 0,0-2 0,0 1 0,-12 3 0,8-3 3,0-1 0,0 0 1,-1-1-1,1 0 0,-1-1 0,0 0 0,0-2 1,0 1-1,-26-4 0,40 3-3,0 0-1,0 0 1,-1 0-1,1-1 1,0 1-1,0 0 1,-1 0-1,1 0 1,0-1-1,0 1 1,-1 0-1,1 0 1,0-1-1,0 1 1,0 0-1,0 0 1,-1-1-1,1 1 1,0 0-1,0-1 1,0 1 0,0 0-1,0 0 1,0-1-1,0 1 1,0 0-1,0-1 1,0 1-1,0 0 1,0-1-1,0 1 1,0 0-1,0-1 1,0 1-1,0 0 1,0 0-1,0-1 1,1 1-1,-1 0 1,0-1-1,0 1 1,0 0 0,1 0-1,-1-1 1,0 1-1,0 0 1,0 0-1,1 0 1,-1-1-1,0 1 1,0 0-1,1 0 1,-1 0-1,0 0 1,1-1-1,139 0-3,-101 3 3,0-2 1,1-1 0,52-10-1,-81 9 2,1-1-1,-2 0 1,1 0-1,0-1 0,-1-1 1,0 0-1,0 0 0,0-1 1,0 0-1,-1-1 0,0 0 1,-1-1-1,1 1 0,-2-2 1,1 1-1,8-12 0,-9 7 3,0 1 0,-1-1 0,0 0 0,-1 0 0,-1-1 0,0 0-1,-1 0 1,0 0 0,1-21 0,-1-13-4,-6-68 0,3 103 1,-2 0 0,1 0 0,-6-18 0,7 29 0,-1 0 0,1 0 0,-1-1 0,0 1 0,1 0 0,-1 0 0,0 0 0,0 1 0,0-1 0,-1 0 0,1 0 0,0 0 0,-1 1 0,1-1 0,-1 1 0,1-1 0,-1 1 0,0 0 0,0-1 0,1 1 0,-1 0 0,0 0 0,0 0 0,0 1 0,0-1 0,0 0 0,-1 1 0,-2-1 0,3 1 0,0 1 0,0-1 0,0 1 0,0-1 0,0 1 0,0 0 0,0 0 0,0 0 0,0 0 0,1 0 0,-1 0 0,0 1 0,1-1 0,-1 0 0,1 1 0,-1 0 0,1-1 0,0 1 0,-1 0 0,1-1 0,0 1 0,0 0 0,0 0 0,-1 3 0,-2 6 0,0 0 0,-5 24 0,9-35 0,-5 40 0,1-1 0,2 74 0,2-77 0,0-20 0,1-1 0,0 1 0,1-1 0,1 0 0,0 1 0,1-1 0,1-1 0,7 18 0,-9-26-2,0 0 1,1 0-1,-1 0 1,1 0-1,1-1 1,-1 1-1,1-1 1,0 0-1,0-1 1,0 1-1,1-1 1,-1 0-1,1 0 1,0-1-1,0 1 1,1-2-1,-1 1 1,1-1-1,-1 1 0,9 0 1,-5-1 1,1 0 0,-1-1 0,1 0 0,20-1 0,-28-1 0,0 1 0,0-1 0,0 1 0,0-1 0,0 0 0,0 0 0,0-1 0,0 1 0,0-1 0,0 1 0,-1-1 0,1 0 0,-1 0 0,1 0 0,-1 0 0,0 0 0,1-1 0,-1 1 0,-1-1 0,4-3 0,2-9 0,0 0 0,0 0 0,-1-1 0,-1 0 0,3-19 0,10-86 0,-13 78 0,12-50 0,-17 89 0,1 0 0,0 1 0,1-1 0,-1 1 0,0-1 0,1 1 0,0-1 0,0 1 0,0 0 0,0-1 0,0 1 0,1 0 0,5-4 0,-5 5-1,1 0 0,-1 0 0,1 1 0,0 0 0,-1-1 0,1 1 0,0 0 0,0 1 0,0-1 0,0 1 0,0 0 0,6 0 0,-7 0 0,0 0 1,0 0 0,-1 1 0,1-1 0,0 1 0,0-1 0,0 1-1,0 0 1,-1 0 0,1 1 0,0-1 0,-1 0 0,1 1 0,-1-1-1,1 1 1,-1 0 0,2 2 0,1 2 0,0 0 0,0 1 0,-1-1-1,6 13 1,11 17-15,-26-41 16,-1 0 0,1 0 0,-1 1 0,0 0 0,0 0 0,-1 0 0,1 1 0,-1 0-1,0 1 1,0-1 0,0 1 0,0 0 0,0 1 0,0 0 0,-1 0 0,-12 0 0,15 1 0,1 0-1,-1 0 1,0 1-1,0-1 1,0 1-1,1 0 1,-1 1 0,0-1-1,1 1 1,-1 0-1,1 0 1,0 0-1,0 0 1,0 1 0,0 0-1,0 0 1,0 0-1,0 0 1,1 1-1,0-1 1,0 1 0,0 0-1,0 0 1,0 0-1,1 0 1,0 0-1,-4 9 1,-1 6-2,1-1 0,1 1-1,0 0 1,1 0 0,1 1 0,1-1 0,1 1-1,1 0 1,0-1 0,4 24 0,-3-38 1,0-1-1,0 1 1,1-1 0,-1 1 0,1-1 0,0 0 0,0 0 0,0 0-1,1 0 1,0 0 0,0 0 0,0-1 0,0 1 0,0-1 0,1 0 0,-1 0-1,1 0 1,0-1 0,0 1 0,0-1 0,0 0 0,0 0 0,0 0-1,5 1 1,2 0 0,-1 0 0,1-1 1,0 0-1,-1-1 0,1 0 0,0 0 0,0-1 0,0-1 0,14-2 0,-21 2 0,1-1 0,-1 1 0,0-1 0,0 0 0,0 0 0,0-1 0,-1 1 0,1-1 0,-1 1 0,1-1 0,-1 0 0,0-1 0,0 1 0,0 0 0,0-1-1,-1 0 1,0 1 0,1-1 0,-1 0 0,2-7 0,3-6 1,-1-1 0,0 0 0,4-31 0,-3-9 3,-2-1 0,-5-95 1,-1 65-5,1-177 32,0 1170-424,0-894-1009</inkml:trace>
</inkml:ink>
</file>

<file path=ppt/ink/ink18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46"/>
    </inkml:context>
    <inkml:brush xml:id="br0">
      <inkml:brushProperty name="width" value="0.05" units="cm"/>
      <inkml:brushProperty name="height" value="0.05" units="cm"/>
      <inkml:brushProperty name="color" value="#FFFF00"/>
    </inkml:brush>
  </inkml:definitions>
  <inkml:trace contextRef="#ctx0" brushRef="#br0">1 571 30014,'0'0'359,"0"0"-308,0 0 1,0 0-1,0 0 0,1 0 0,-1 0 1,0 0-1,0 0 0,0 0 1,0 0-1,0 1 0,0-1 1,0 0-1,0 0 0,0 0 1,0 0-1,0 0 0,0 0 0,1 0 1,-1 0-1,0 0 0,0 0 1,0-1-1,0 1 0,0 0 1,0 0-1,0 0 0,0 0 1,0 0-1,1 0 308,-1 0-308,0 0 1,0 0-1,0 0 0,0 0 1,0 0-1,0-1 0,0 1 0,0 0 1,0 0-1,0 0 0,0 0 1,0 0-1,0 0 0,3 14-254,-2 32 203,7 49 0,-6-77 0,1-1 0,1 0 0,0 0 0,2 0 0,0-1 0,10 20 0,-13-31 0,0 0 0,1-1 0,-1 1 0,1-1 0,0 0 0,0 0 0,0-1 0,1 1 0,-1-1 0,1 0 0,8 4 0,-10-6 0,-1 0 0,0 0 0,0 0 0,1 0 0,-1 0 0,1-1 0,-1 1 0,0-1 0,1 0 0,-1 0 0,1 0 0,-1 0 0,1 0 0,-1 0 0,1-1 0,-1 1 0,1-1 0,-1 1 0,0-1 0,1 0 0,-1 0 0,0 0 0,0-1 0,0 1 0,0 0 0,0-1 0,0 1 0,0-1 0,2-2 0,7-13 0,0 0 0,-2 0 0,0-1 0,-1 0 0,11-37 0,-14 41 0,29-105 0,-26 85 0,2-1 0,1 1 0,1 1 0,2 0 0,22-36 0,-34 64-1,1 2 1,-1-1-1,1 0 0,1 0 1,-1 1-1,0 0 1,1 0-1,-1 0 0,1 0 1,0 0-1,0 1 0,0-1 1,1 1-1,-1 0 0,0 1 1,1-1-1,-1 1 0,1 0 1,0 0-1,-1 0 1,1 1-1,0-1 0,-1 1 1,10 1-1,-11-1 0,0 1-5,-2 9 2,-1-9 5,-1 0-1,1-1 1,-1 1-1,0 0 1,1-1-1,-1 1 0,0-1 1,1 1-1,-1-1 1,0 1-1,0-1 1,1 1-1,-1-1 1,0 0-1,0 0 1,0 1-1,0-1 0,1 0 1,-3 0-1,-3 2 2,-5 3-2,1-1 1,-1 2-1,1-1 1,1 2-1,-1-1 1,1 1-1,0 1 1,0 0-1,1 0 0,0 0 1,1 1-1,0 0 1,0 1-1,1 0 1,0 0-1,1 0 1,-7 18-1,5-7 1,0 0 0,2 0 0,1 0 0,0 0-1,2 1 1,0-1 0,2 1 0,3 36 0,-3-53-1,1 0 0,0 1 0,1-1 0,-1 0 0,1 1 0,0-1 0,1 0 0,-1-1 0,1 1 0,0 0 0,0-1 0,0 1 0,1-1 0,0 0 0,-1 0 0,1 0 0,1-1 0,-1 1 0,1-1 0,-1 0 0,1-1 0,0 1 0,0-1 0,0 0 0,9 3 0,6 1 0,0-2 0,1 0 0,-1-1 0,1-1 0,30-1 0,-45-1 0,-1 0 0,0 0 0,1-1 0,-1 0 0,0 0 0,1 0 0,-1-1 0,0 0 0,0 0 0,0 0 0,0 0 0,0-1 0,-1 0 0,1 0 0,-1 0 0,0 0 0,5-6 0,-3 3 0,-1-1 0,0 0 0,-1 0 0,0-1 0,0 1 0,0-1 0,-1 0 0,0 0 0,-1 0 0,3-15 0,0-1 1,-2-1-1,0 1 1,-2-1 0,0 0-1,-5-35 1,2 48 1,0 0 0,0 0 0,-1 1 0,-1 0 0,1 0 0,-2 0 0,0 0 0,0 0 0,-1 1 0,0 0 0,-1 0 0,0 1 0,-11-12 0,15 18-2,0 0 0,-1 1 0,1-1 0,-1 0 0,1 1 0,-1 0 0,0 0 0,0 0 0,0 0 0,0 1 0,-1 0 0,1 0 0,0 0 0,-1 0 0,-7 0 0,9 1 0,0 0 0,0 1 0,0-1 0,1 1 0,-1-1 0,0 1 0,0 0 0,1 0 0,-1 0 0,0 1 0,1-1 0,0 1 0,-1-1 0,1 1 0,0 0 0,-1 0 0,1 0 0,0 0 0,1 0 0,-1 0 0,0 1 0,1-1 0,-1 0 0,-1 5 0,-3 7 0,1 0 0,0 1 0,1-1 0,1 1 0,0 0 0,0 24 0,1-9 0,2 0 0,6 44 0,-5-66-1,1 0 0,-1 0 0,1 0 0,0-1 0,1 1 0,0-1 0,0 1 0,1-1 1,0 0-1,0 0 0,0-1 0,1 1 0,0-1 0,1 0 0,-1 0 0,1-1 0,0 0 0,0 0 0,1 0 0,0-1 0,-1 1 0,2-2 0,-1 1 0,0-1 0,1 0 1,-1-1-1,1 1 0,0-2 0,0 1 0,0-1 0,0 0 0,0-1 0,11 0 0,-15 0 1,0 0 0,-1-1 0,1 1 0,-1-1 0,1 0 0,0 1 0,-1-2 0,0 1 0,1 0 0,-1-1 0,0 0 0,1 1 0,-1-1 0,0-1 0,4-3 0,-2 1 0,-1 1 0,0-2 0,0 1 0,0 0 0,-1-1 0,0 0 0,0 1 0,3-9 0,0-6 1,0-1 0,-1 0 0,-1 0 0,1-32 0,2-385 25,-9 264-25,-28 887-1,8-369 0,4-63 0,17-275 0,-1 37 0,-2 0 0,-3 0 0,-18 68 0,24-109 0,1 1 0,-1-1 0,0 0 0,0 0 0,0 0 0,-1 0 0,1 0 0,0 0 0,-1 0 0,1-1 0,-1 1 0,0 0 0,-2 1 0,3-2 0,0-1 0,0 1 0,0-1 0,0 1 0,0-1 0,0 0 0,0 0 0,0 1 0,-1-1 0,1 0 0,0 0 0,0 0 0,0 0 0,-1 0 0,1 0 0,0 0 0,0-1 0,0 1 0,-2-1 0,0 0 0,0-1 0,1 1 0,-1-1 0,0 0 0,0 0 0,1 0 0,-1-1 0,1 1 0,0-1 0,0 1 0,0-1 0,0 0 0,0 1 0,0-1 0,1 0 0,-2-4 0,-6-19 0,0 0 0,2-1 0,1 0 0,-4-53 0,5-114 0,5 157 0,0 21 0,0 0 0,1 1 0,1-1 0,1 0 0,0 1 0,1 0 0,1-1 0,0 2 0,1-1 0,0 1 0,1-1 0,1 2 0,0-1 0,18-20 0,-5 10 0,1 2 0,1 0 0,0 1 0,2 2 0,1 0 0,0 2 0,1 0 0,1 2 0,54-21 0,-75 34-15,-1-1 0,1 1-1,0 0 1,0 1 0,0-1 0,9 1-1,-15 1-325</inkml:trace>
</inkml:ink>
</file>

<file path=ppt/ink/ink1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7"/>
    </inkml:context>
    <inkml:brush xml:id="br0">
      <inkml:brushProperty name="width" value="0.05" units="cm"/>
      <inkml:brushProperty name="height" value="0.05" units="cm"/>
      <inkml:brushProperty name="color" value="#FFFF00"/>
    </inkml:brush>
  </inkml:definitions>
  <inkml:trace contextRef="#ctx0" brushRef="#br0">1 337 31807,'0'0'805,"2"0"-735,463 0 15,-465 0-85,1 0 0,-1 0 0,1 0 0,0-1 0,-1 1 0,1 0 0,-1-1 0,1 1 0,-1 0 0,1-1 0,-1 1 0,1 0 0,-1-1 0,1 1 0,-1-1 0,1 1 0,-1-1 0,0 1 0,1-1 0,-1 0 0,0 1 0,1-1 0,-1 1 0,0-1 0,0 0 0,0 1 0,0-1 0,1 1 0,-1-1 0,0 0 0,0 1 0,0-2 0,-1-27 0,1 20 0,-1-1 0,0 1 0,0-1 0,0 1 0,-1 0 0,-1 0 0,0 0 0,0 0 0,-1 0 0,-7-13 0,-5-4 0,-31-39 0,20 29 0,19 23 0,4 8 0,1 0 0,0 1 0,-1-1 0,0 1 0,0 0 0,-7-6 0,44 32 0,0 1 0,-2 1 0,31 33 0,-54-48 0,1 0 0,-1 1 0,-1 0 0,0 0 0,0 1 0,-1 0 0,0 0 0,-1 1 0,-1-1 0,0 1 0,0 0 0,-1 0 0,0 1 0,1 20 0,-4-24 0,1 1 0,-2 0 0,1-1 0,-1 1 0,-3 12 0,2-17 0,1-1 0,-1 1 0,0-1 0,-1 0 0,1 0 0,-1 0 0,1 0 0,-1 0 0,0 0 0,-1-1 0,1 1 0,-6 4 0,-19 11 0,0 0 0,-2-2 0,0-1 0,-1-1 0,-54 17 0,26-16-187,47-15-426</inkml:trace>
</inkml:ink>
</file>

<file path=ppt/ink/ink18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25"/>
    </inkml:context>
    <inkml:brush xml:id="br0">
      <inkml:brushProperty name="width" value="0.05" units="cm"/>
      <inkml:brushProperty name="height" value="0.05" units="cm"/>
      <inkml:brushProperty name="color" value="#FFFF00"/>
    </inkml:brush>
  </inkml:definitions>
  <inkml:trace contextRef="#ctx0" brushRef="#br0">89 135 32095,'-70'-7'344,"51"7"-172,47 6-149,120 17-11,1-7 1,166-3-1,-314-14-12,-1 1 0,0 0 0,0 0 0,1 0 0,-1 0 0,0-1 0,1 1 0,-1 0 0,0 0 0,0-1 1,0 1-1,1 0 0,-1 0 0,0-1 0,0 1 0,0 0 0,0-1 0,0 1 0,1 0 0,-1-1 0,0 1 0,0 0 0,0-1 0,0 1 0,0 0 0,0-1 0,0 1 0,0 0 0,0-1 0,0 1 1,0 0-1,0-1 0,-1 1 0,1 0 0,0-1 0,0 1 0,0 0 0,0 0 0,-1-1 0,1 1 0,0 0 0,0-1 0,0 1 0,-1 0 0,1 0 0,0 0 0,0-1 0,-1 1 0,1 0 1,0 0-1,-1 0 0,1-1 0,-13-12 1,0 1 0,-1 0 1,0 1-1,-1 0 0,-23-12 1,-88-42 3,107 56-5,-14-6 0,52 19-3,-10-2 1,1 0 0,-1 0 0,0 1 0,14 6 0,-2 1 4,5 1 0,0 2 0,-1 1 0,0 1 1,32 26-1,-55-40-1,0 1-1,0 0 1,0 0 0,1 0-1,-2 0 1,1 1 0,0-1-1,0 0 1,-1 1 0,1-1-1,-1 1 1,0 0-1,0-1 1,0 1 0,0 0-1,-1 0 1,1 0 0,0 0-1,-1-1 1,0 1 0,0 0-1,0 0 1,0 0 0,0 0-1,-1 0 1,1 0 0,-1 0-1,0-1 1,0 1 0,0 0-1,0-1 1,0 1 0,-1 0-1,1-1 1,-1 1-1,0-1 1,1 0 0,-1 0-1,0 0 1,0 0 0,-1 0-1,1 0 1,0 0 0,-5 2-1,-103 61 7,56-36-89,-70 53 0,90-55-334</inkml:trace>
</inkml:ink>
</file>

<file path=ppt/ink/ink18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28"/>
    </inkml:context>
    <inkml:brush xml:id="br0">
      <inkml:brushProperty name="width" value="0.05" units="cm"/>
      <inkml:brushProperty name="height" value="0.05" units="cm"/>
      <inkml:brushProperty name="color" value="#FFFF00"/>
    </inkml:brush>
  </inkml:definitions>
  <inkml:trace contextRef="#ctx0" brushRef="#br0">26 278 31903,'-5'24'763,"-1"5"-777,-5 45 1,10-52 13,-1-1 0,1-1 0,3 22 0,-2-38 0,0-1 0,0 1 0,1-1 0,0 1 0,-1-1 0,1 1 0,1-1 0,-1 0 0,0 1 0,1-1 0,0 0 0,-1 0 0,1 0 0,1 0 0,-1 0 0,0-1 0,1 1 0,4 3 0,-6-5 1,0 0 0,1 0 0,-1-1 0,0 1 1,1-1-1,-1 1 0,1-1 0,-1 0 0,1 1 0,-1-1 0,1 0 1,-1 0-1,1 0 0,-1 0 0,1 0 0,-1 0 0,1-1 0,-1 1 0,0 0 1,1-1-1,-1 1 0,1-1 0,-1 0 0,0 1 0,1-1 0,-1 0 1,0 0-1,0 0 0,0 0 0,0 0 0,1 0 0,-1 0 0,-1 0 0,1 0 1,0 0-1,0-1 0,0 1 0,-1 0 0,1-1 0,0-1 0,5-9 0,-1 1 0,-1-1-1,6-23 1,-8 23 1,32-140 12,-21 82-15,32-95 1,-43 158 0,1-1 0,0 1 0,0 1 0,1-1 0,0 0 0,0 1 0,1 0 0,4-6 0,-6 10 0,-1 0 0,0 0 0,1 0 0,-1 0 0,1 1 0,0-1 0,0 1 0,-1 0 0,1-1 0,0 1 0,0 1 0,0-1 0,0 0 0,0 1 0,0-1 0,1 1 0,-1 0 0,0 0 0,0 0 0,0 1 0,4 0 0,-5 0 0,1 0-1,0 0 1,-1 1-1,1-1 1,-1 1-1,1 0 1,-1 0-1,0 0 1,0 0 0,1 0-1,-2 0 1,1 1-1,0-1 1,0 0-1,-1 1 1,1 0-1,1 4 1,17 47-8,-18-52 11,-2-4-2,0-1 0,0 1 1,-1-1-1,1 1 0,-1-1 1,0 1-1,0 0 0,0-1 1,-1-1-1,0 1-1,0 1 1,0 0-1,0 0 0,0 0 1,0 0-1,0 0 0,-1 1 1,1-1-1,-1 0 0,1 1 1,-1 0-1,1 0 0,-1 0 1,0 0-1,0 0 0,1 0 1,-1 1-1,0-1 0,0 1 0,0 0 1,0 0-1,0 0 0,0 0 1,1 1-1,-1-1 0,0 1 1,0-1-1,0 1 0,1 0 1,-1 0-1,0 1 0,1-1 1,-1 0-1,1 1 0,-1-1 1,1 1-1,0 0 0,0 0 1,0 0-1,-4 4 0,-3 7-1,1 1-1,0 0 1,1 1-1,0 0 0,1 0 1,1 0-1,0 1 0,-4 25 1,3 0 1,1 1 1,2 52-1,3-73 0,-1 9 0,2-1 0,8 53 0,-7-74 0,-1 0 0,2 0 0,-1 0 0,1 0 0,0 0 0,1-1 0,0 0 0,0 0 0,1 0 0,-1 0 0,1-1 0,1 1 0,-1-1 0,13 10 0,-13-13 1,0 0-1,-1-1 1,1 1 0,0-1 0,0 0-1,1-1 1,-1 1 0,0-1 0,1 0-1,-1 0 1,0-1 0,1 1-1,-1-1 1,1-1 0,-1 1 0,0-1-1,1 1 1,-1-2 0,0 1 0,1-1-1,5-2 1,-6 0-1,1-1 0,-1 0 0,0-1 0,-1 1 0,1-1 0,-1 1 0,0-1 0,-1-1 0,6-11 0,1-7 0,11-36 0,-10 16-3,7-70 0,-15 82 1,2 0 0,1 0 0,2 1 0,18-50 0,-23 76 2,-1 1 0,1-1 0,0 1 0,0 0 0,1 0 0,0 0 0,0 1 0,0-1 0,0 1 0,1 0 0,-1 0 0,1 0 0,0 1 0,8-5 0,-5 5 0,1 0 0,0 0-1,0 1 1,0 0 0,0 0-1,0 1 1,0 1 0,13-1-1,-22 2 1,0-1-1,0 1 1,0-1 0,0 0-1,0 1 1,0-1-1,0 0 1,0 1-1,0-1 1,0 0 0,0 1-1,0-1 1,-1 1-1,1-1 1,0 0-1,0 1 1,0-1 0,0 0-1,-1 0 1,1 1-1,0-1 1,0 0-1,-1 1 1,1-1 0,0 0-1,-1 0 1,1 0-1,0 1 1,-1-1-1,1 0 1,-28 18 1,10-7 3,0 1 0,-23 21 0,28-20-3,2 0 1,-1 1-1,2 0 0,0 1 0,0 0 0,2 1 0,0 0 0,0 0 0,-9 32 1,11-26-1,1 1-1,1 0 1,1-1 0,1 1 0,0 0 0,2 0 0,3 27 0,-2-44-1,0 1 0,0-1 0,0 0 0,1 0 0,0-1 0,0 1 0,0 0 0,1-1 0,0 1 0,0-1 0,0 0 0,1 0 0,-1 0 0,1 0 0,1 0 0,-1-1 0,1 0 0,-1 0 0,1 0 0,0-1 0,0 0 0,1 1 0,-1-2 0,11 5 0,1-2 0,0-1 0,1 0 0,-1-1 0,1-1 0,-1-1 0,1 0 0,24-3 0,-36 2 0,-1-1 0,1 0 1,-1 0-1,0 0 0,0-1 0,0 1 0,0-1 0,0 0 1,0-1-1,0 1 0,-1-1 0,1 0 0,6-6 0,-5 3 1,0-1 0,0 1 0,0-1-1,-1-1 1,0 1 0,-1 0-1,7-15 1,-3 2 0,-1-1 0,-1 1 0,-1-1 1,-1-1-1,-1 1 0,1-23 0,-3 24-1,2-19 0,-6-77 0,2 106 0,0-1 0,-1 1 0,-1 0 0,1 0 0,-2 0 0,1 0 0,-1 0 0,-1 1 0,0-1 0,0 1 0,-1 1 0,-8-12 0,10 17 0,1-1 0,-1 1 0,-1 0 0,1 0 0,0 0 0,-1 0 0,1 1 0,-1-1 0,0 1 0,0 1 0,0-1 0,0 1 0,0 0 0,0 0 0,0 0 0,0 0 0,0 1 0,-1 0 0,1 0 0,0 1 0,0 0 0,0-1 0,0 2 0,0-1 0,0 0 0,0 1 0,0 0 0,0 0 0,0 1 0,1-1 0,-7 6 0,5-2-1,1 0 1,-1 1-1,1-1 1,1 1-1,-1 1 1,1-1-1,0 1 0,1-1 1,0 1-1,0 0 1,1 0-1,0 0 1,-2 11-1,0 13-2,2 0 1,0 35-1,3-53 3,1 0 0,0-1 0,0 1 0,1 0 0,1-1 0,0 0 0,1 0 0,1 0 0,0-1 0,0 0 0,1 0 0,1 0 0,15 18 0,-16-22 0,0 1 0,1-2 0,0 1 0,1-1 0,0 0 0,0-1 0,0 0 0,0 0 0,1-1 0,0 0 0,0-1 0,1 0 0,-1 0 0,1-1 0,0-1 0,0 0 0,19 1 0,-27-3 0,0-1 0,-1 1 1,1-1-1,-1 0 0,1 0 1,-1 0-1,1 0 0,-1 0 0,0 0 1,1-1-1,-1 1 0,0-1 0,0 1 1,0-1-1,0 0 0,0 0 0,-1 0 1,1 0-1,-1 0 0,1-1 0,-1 1 1,0 0-1,0-1 0,1 1 0,-2-1 1,2-2-1,4-12 3,-2 1 0,6-34 0,-8 36-3,12-80 0,-7 42 0,2 0 0,18-57 0,-24 103 0,-1-1 0,1 1 0,0 0 0,0 0 0,1 1 0,-1-1 0,1 1 0,1-1 0,-1 1 0,1 1 0,0-1 0,5-4 0,-8 8 0,0 0 0,0 0 0,-1 0 0,1 0 0,0 0 0,0 0 0,0 1 0,0-1 0,1 1 0,-1-1 0,0 1 0,0 0 0,0 0 0,0 0 0,0 0 0,4 1 0,-3 0 0,0 0 0,-1 0 0,1 0 0,-1 0 0,1 1 0,-1-1 0,0 1 0,0 0 0,0 0 0,0-1 0,0 1 0,0 1 0,0-1 0,0 0 0,-1 0 0,2 4 0,5 8 0,-1 0 0,-1 0 0,0 1 0,-1 0 0,-1 0 0,0 0 0,-1 1 0,1 18 0,0 133 0,-5-106 0,0-46 0,0 0 0,-1 0 0,0 0 0,-1 0 0,-1-1 0,0 1 0,-1-1 0,-12 24 0,15-36 0,1-8 0,1-3 0,0 1 0,1-1 0,0 0 0,1 0 0,-1 1 0,6-15 0,26-57 0,-19 46 0,9-24 0,43-93 0,-54 127 0,1 1 0,0 1 0,2 0 0,21-23 0,-35 44 0,0 0 0,0-1 0,0 1 0,0 0 0,1 0 0,-1 0 0,0 0 0,1 0 0,-1 0 0,1 0 0,-1 0 0,1 0 0,-1 1 0,3-1 0,-3 1 0,-1 0 0,1 0 0,-1 0 0,1 0 0,-1 0 0,0 0 0,1 1 0,-1-1 0,1 0 0,-1 0 0,1 1 0,-1-1 0,0 0 0,1 1 0,-1-1 0,1 0 0,-1 1 0,0-1 0,1 0 0,-1 1 0,0-1 0,0 1 0,1-1 0,-1 1 0,0-1 0,0 1 0,0-1 0,0 1 0,0-1 0,1 1 0,0 7 0,0 0 0,-1 1 0,1-1 0,-2 12 0,0-4 0,1 0 0,1 22 0,-2 0 0,-2 1 0,-10 53 0,10-78 0,-2 2 0,1 1 0,1 0 0,1-1 0,-1 19 0,4-50 0,0 1 0,1 0 0,1-1 0,0 1 0,8-21 0,33-72 0,-13 38 0,-25 49 0,2 2 0,0-1 0,1 1 0,1 0 0,1 1 0,1 0 0,14-17 0,-24 32 0,1 1 0,-1-1 0,1 0 0,-1 1 0,1 0 0,0-1 0,-1 1 0,5-1 0,-7 2 0,1 0 0,0-1 0,0 1 0,0 0 0,-1 0 0,1 0 0,0-1 0,0 1 0,0 0 0,0 0 0,0 0 0,-1 0 0,1 1 0,0-1 0,0 0 0,0 0 0,0 0 0,-1 1 0,1-1 0,0 0 0,0 1 0,-1-1 0,1 1 0,0-1 0,0 1 0,-1-1 0,1 1 0,-1-1 0,1 1 0,0 0 0,0 1 0,3 12 0,-1 0 0,-1 1 0,0 0 0,-1-1 0,0 1 0,-3 24 0,2-7 0,-1 12 0,-1 0 0,-10 50 0,7-61 0,3 1 0,1 43 0,1-48 0,0-27 0,0 0 0,0-1 0,0 1 0,1 0 0,-1 0 0,0 0 0,1 0 0,-1-1 0,1 1 0,0 0 0,0-1 0,0 1 0,0 0 0,0-1 0,0 1 0,0-1 0,0 1 0,0-1 0,1 0 0,1 2 0,1-1 0,-1 0 0,1 0 0,-1 0 0,1-1 0,-1 0 0,1 0 0,0 0 0,0 0 0,5 0 0,7 0 0,-1-1 0,0 0 0,0-1 0,19-4 0,-24 2 0,0 0 0,0-1 0,0 0 0,-1 0 0,0-1 0,0 0 0,0 0 0,0-1 0,-1-1 0,0 1 0,0-1 0,-1-1 0,0 1 0,0-1 0,-1 0 0,0-1 0,5-9 0,2-4 0,-1 0 0,-2-1 0,0 0 0,-1 0 0,-2-1 0,5-25 0,-7 26 0,-1-1 0,-1 0 0,-1 0 0,-1 0 0,-1 0 0,-5-39 0,4 60 0,0 0 0,0 1 0,0-1 0,-1 0 0,1 0 0,-1 1 0,1-1 0,-1 0 0,0 1 0,0 0 0,0-1 0,0 1 0,-1 0 0,1 0 0,-1 0 0,1 1 0,-1-1 0,0 1 0,1-1 0,-1 1 0,0 0 0,0 0 0,0 0 0,0 0 0,0 1 0,0-1 0,-4 1 0,4-1 0,-1 1 0,0-1 0,0 1 0,1 0 0,-1 1 0,0-1 0,1 1 0,-1-1 0,0 1 0,1 0 0,-1 0 0,1 1 0,-1-1 0,1 1 0,0 0 0,-1 0 0,1 0 0,0 0 0,0 0 0,1 1 0,-1-1 0,-3 5 0,1 1 0,0 1 0,1 0 0,0 0 0,0 0 0,1 1 0,1-1 0,-1 1 0,1 0 0,0 10 0,-1 17 0,3 41 0,0-39 0,0-10 0,1 0 0,8 42 0,-7-60 0,0 0 0,1-1 0,1 1 0,0-1 0,0 0 0,1 0 0,0 0 0,1-1 0,12 16 0,-15-22 0,0 0 0,0-1 0,1 1 0,-1-1 0,1 0 0,-1 0 0,1 0 0,0 0 0,0-1 0,0 0 0,0 1 0,0-1 0,0-1 0,0 1 0,0-1 0,1 1 0,-1-1 0,0 0 0,0-1 0,0 1 0,0-1 0,0 0 0,0 0 0,0 0 0,7-3 0,-5-1 0,-1 1 0,0-1 0,0 0 0,-1 0 0,0-1 0,0 1 0,0-1 0,0 0 0,-1 0 0,5-12 0,3-10 2,8-34 1,-5 1 11,9-105 0,2-10-15,-24 171 1,0 1 0,1-1 0,-1 0 0,1 1 0,0-1 0,0 1 0,3-5 0,-5 9 0,0-1 0,0 1 0,0 0 0,1-1 0,-1 1 0,0 0 0,0 0 0,1 0 0,-1-1 0,0 1 0,1 0 0,-1 0 0,0 0 0,1-1 0,-1 1 0,0 0 0,0 0 0,1 0 0,-1 0 0,1 0 0,-1 0 0,0 0 0,1 0 0,-1 0 0,0 0 0,1 0 0,-1 0 0,0 0 0,1 0 0,-1 0 0,0 0 0,1 0 0,-1 1 0,0-1 0,1 0 0,0 1 0,1 1 0,-1-1 0,0 1 0,0 0 0,1-1 0,-1 1 0,0 0 0,0-1 0,-1 1 0,2 4 0,58 197 0,-40-125 0,-13-52 0,-1 0 0,-1 0 0,-2 1 0,0-1 0,-2 1 0,-3 31 0,2-53 0,-1-1 0,0 1 0,0-1 1,-1 1-1,1-1 0,-1 0 0,0 0 0,0 1 0,-1-1 1,1-1-1,-1 1 0,0 0 0,0-1 0,0 1 0,0-1 1,0 0-1,-1 0 0,0 0 0,1-1 0,-1 1 0,0-1 0,-1 0 1,-5 3-1,1-2-4,1 0 0,-1-1 0,0 0 0,1 0 0,-1 0 1,0-1-1,0-1 0,0 0 0,0 0 0,0 0 0,-13-3 0,3-7-385,5-11-1228</inkml:trace>
</inkml:ink>
</file>

<file path=ppt/ink/ink18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29"/>
    </inkml:context>
    <inkml:brush xml:id="br0">
      <inkml:brushProperty name="width" value="0.05" units="cm"/>
      <inkml:brushProperty name="height" value="0.05" units="cm"/>
      <inkml:brushProperty name="color" value="#FFFF00"/>
    </inkml:brush>
  </inkml:definitions>
  <inkml:trace contextRef="#ctx0" brushRef="#br0">4 367 32431,'-3'66'304,"3"-58"-304,0 19 0,1 1 0,6 37 0,-6-57 0,1-1 0,0 1 0,0 0 0,1-1 0,0 1 0,0-1 0,1 0 0,0 0 0,0 0 0,1 0 0,0-1 0,0 0 0,6 6 0,-8-9 0,0-1 0,0 0 0,0 0 1,0 0-1,0-1 0,0 1 0,1-1 0,-1 0 0,1 1 0,-1-2 0,1 1 1,-1 0-1,1-1 0,0 1 0,-1-1 0,1 0 0,-1 0 0,1-1 1,0 1-1,-1-1 0,1 0 0,-1 0 0,1 0 0,-1 0 0,1 0 1,-1-1-1,0 0 0,0 1 0,0-1 0,0 0 0,0-1 0,0 1 1,0-1-1,-1 1 0,1-1 0,-1 0 0,0 1 0,4-7 0,9-18 5,-1-1 0,-2 0 0,0-1 0,-2-1-1,7-33 1,20-154-7,-23-4 2,-24 332 0,1-7 0,8-67 0,3 155 0,-1-179 0,1 0 0,0 0 0,1 0 0,1 0 0,0-1 0,10 22 0,-12-30 0,0 0 0,0 0 0,1 0 0,-1 0 0,1 0 0,-1-1 0,1 1 0,0-1 0,1 0 0,-1 0 0,0 0 0,1-1 0,0 1 0,-1-1 0,1 0 0,0 0 0,0 0 0,0 0 0,1-1 0,-1 1 0,0-1 0,1 0 0,7 0 0,-11-1 0,1 0 0,0 0 0,0 0 0,0-1 0,0 1 0,0 0 0,-1-1 0,1 0 0,0 1 0,0-1 0,-1 0 0,1 0 0,0 0 0,-1 0 0,1 0 0,-1 0 0,1 0 0,-1-1 0,0 1 0,1 0 0,1-4 0,0 0 0,0-1 0,0 0 0,-1 0 0,0 0 0,2-7 0,7-37 0,-2-1 0,6-96 0,6-44 0,-20 187 0,-1 0 0,1 0 0,1 0 0,-1 0 0,1 0 0,-1 0 0,1 0 0,3-4 0,-4 7 0,0 0 0,0 0 0,0 0 0,-1 1 0,1-1 0,0 0 0,0 1 0,0-1 0,0 1 0,0-1 0,0 1 0,1-1 0,-1 1 0,0 0 0,0 0 0,0-1 0,0 1 0,0 0 0,0 0 0,1 0 0,-1 0 0,0 0 0,0 1 0,0-1 0,0 0 0,0 0 0,0 1 0,0-1 0,0 1 0,0-1 0,0 1 0,0-1 0,0 1 0,0 0 0,1 1 0,3 2 0,0 1 0,-1 0 0,0 0 0,0 0 0,-1 0 0,1 1 0,-1 0 0,0 0 0,-1 0 0,1 0 0,1 10 0,-3-14 0,10 30 0,-2 2 0,-2-1 0,-1 1 0,3 38 0,-4 140 0,-5-164 0,1-42 0,2-13 0,-1 2 0,48-118 0,-28 64 0,3 1 0,64-109 0,-86 162 0,-1 1 0,-1 1 0,1 0 0,0 0 0,1 0 0,-1 0 0,0 0 0,1 1 0,0-1 0,0 1 0,-1-1 0,1 1 0,0 0 0,6-3 0,-9 6 0,1-1 0,-1 1 0,1-1 0,-1 1 0,1-1 0,-1 1 0,1 0 0,-1-1 0,1 1 0,-1-1 0,0 1 0,1 0 0,-1 0 0,0-1 0,0 1 0,0 0 0,1-1 0,-1 1 0,0 0 0,0 0 0,0-1 0,0 1 0,0 0 0,0-1 0,-1 2 0,2 3 0,6 174 0,3 19 0,-4-107-976,-19-137-2882</inkml:trace>
</inkml:ink>
</file>

<file path=ppt/ink/ink18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29"/>
    </inkml:context>
    <inkml:brush xml:id="br0">
      <inkml:brushProperty name="width" value="0.05" units="cm"/>
      <inkml:brushProperty name="height" value="0.05" units="cm"/>
      <inkml:brushProperty name="color" value="#FFFF00"/>
    </inkml:brush>
  </inkml:definitions>
  <inkml:trace contextRef="#ctx0" brushRef="#br0">195 91 32207,'-4'-8'67,"4"6"-53,0 0 0,-1 0 0,0 1 0,1-1 1,-1 0-1,0 0 0,0 1 0,0-1 0,0 0 0,0 1 0,0-1 0,0 1 1,-1-1-1,1 1 0,-1 0 0,1 0 0,-1-1 0,1 1 0,-1 0 0,1 0 1,-1 1-1,0-1 0,0 0 0,0 0 0,1 1 0,-1-1 0,0 1 0,0 0 0,-2-1 1,0 1-15,-1 0 0,1 0 0,0 0 1,-1 0-1,1 1 0,0-1 0,-1 1 0,1 0 1,0 0-1,0 1 0,0-1 0,0 1 1,0 0-1,0 0 0,1 0 0,-1 1 0,1-1 1,-1 1-1,1 0 0,0 0 0,0 0 1,0 0-1,-3 5 0,-1 2 1,0 1 0,1 0-1,0 0 1,1 1 0,0 0 0,1 0 0,0 0 0,1 0-1,0 1 1,1-1 0,1 1 0,0 0 0,0 0 0,1-1-1,3 17 1,-3-25-1,0-1 1,1 0-1,-1 0 0,1 0 0,0 0 0,0 0 0,0 0 0,1 0 0,-1 0 0,1 0 1,-1 0-1,1-1 0,0 1 0,0-1 0,0 1 0,0-1 0,1 0 0,-1 0 0,1 0 1,-1 0-1,1 0 0,0 0 0,0-1 0,-1 1 0,1-1 0,0 0 0,0 0 0,1 0 1,3 0-1,6 2 0,0-2-1,0 1 1,1-2 0,-1 0 0,24-3 0,-33 3 0,-1-1 0,1 0 0,0 0 0,-1 0 0,1 0 0,-1 0 0,1-1 0,-1 1 0,1-1 0,-1 0 0,0 0 0,0-1 0,0 1 0,0 0 0,3-5 0,-2 2 0,0 0 0,-1 0 0,1 0 0,-2-1-1,1 0 1,0 1 0,-1-1 0,3-9 0,-1-8 1,0 0 0,-2 0-1,0-45 1,-2 59 0,0 0 0,0-1 1,-1 0 0,0 0-1,0 1 1,-1-1 0,-5-13 0,6 20-2,0 0 0,-1 0 0,1 0 0,-1 0 0,0 0 0,0 0 0,0 1 0,0-1 0,-1 1 0,1-1 0,-1 1 0,1 0 0,-1 0 0,0 0 1,0 0-1,0 1 0,0-1 0,0 1 0,0 0 0,0 0 0,-6-1 0,2 0 0,0 1 0,0 0 0,0 0 0,0 1 0,0 0 0,0 0 0,-11 2 0,15-2 0,-1 1 0,1 0 0,0 0 0,0 0 0,0 1 0,0-1 0,0 1 0,0 0 0,0-1 0,0 1 0,1 0 0,-1 1 0,1-1 0,-1 0 0,1 1 0,0-1 0,-4 7 0,2 1-70,-1 1 0,2-1 0,-1 1 0,2 0 0,-1 0 1,1 1-1,1-1 0,0 0 0,1 14 0,0 50-2977</inkml:trace>
</inkml:ink>
</file>

<file path=ppt/ink/ink18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1"/>
    </inkml:context>
    <inkml:brush xml:id="br0">
      <inkml:brushProperty name="width" value="0.05" units="cm"/>
      <inkml:brushProperty name="height" value="0.05" units="cm"/>
      <inkml:brushProperty name="color" value="#FFFF00"/>
    </inkml:brush>
  </inkml:definitions>
  <inkml:trace contextRef="#ctx0" brushRef="#br0">1 640 32127,'13'-6'453,"-13"7"-448,1 0-1,-1-1 1,1 1 0,-1 0-1,0 0 1,1 0-1,-1 0 1,0 0-1,1-1 1,-1 1-1,0 0 1,0 0 0,0 0-1,0 0 1,0 0-1,0 0 1,0 1-1,0 1 5,3 19-6,0 0 0,2-1 1,0 0-1,11 28 0,-14-44-2,0-1-1,0 1 1,0 0 0,1-1-1,-1 1 1,1-1 0,0 0-1,1 0 1,-1 0-1,1-1 1,-1 1 0,1-1-1,0 0 1,1 0 0,-1 0-1,0 0 1,1-1 0,-1 0-1,1 0 1,0 0-1,0 0 1,0-1 0,0 0-1,8 1 1,-11-1-1,0-1 1,0 1-1,1-1 1,-1 0-1,0 0 1,0 0-1,1 0 1,-1 0-1,0-1 1,0 1-1,1-1 0,-1 1 1,0-1-1,0 0 1,0 0-1,0 0 1,0 0-1,0 0 1,0 0-1,0-1 1,0 1-1,0-1 0,-1 1 1,1-1-1,-1 0 1,1 1-1,-1-1 1,0 0-1,1 0 1,-1 0-1,0 0 1,0 0-1,-1 0 1,2-3-1,5-16 1,0 0 1,-2 0-1,0-1 0,2-34 1,-1-93 7,-6 119-9,1-481 32,-5 695-32,7 197 0,0-344 0,17 71 0,-16-94 0,0 1 0,1-1 0,1 0 0,0 0 0,1 0 0,1-1 0,11 16 0,-16-26 0,-1 0 0,1 0 0,0 0 0,1 0 0,-1-1 0,0 1 0,1-1 0,-1 0 0,1 0 0,0 0 0,0-1 0,-1 1 0,1-1 0,0 0 0,7 1 0,-8-1 0,0-1 0,-1 0 0,1 0 0,0 0 0,0 0 0,-1-1 0,1 1 0,0-1 0,-1 0 0,1 0 0,0 0 0,-1 0 0,1 0 0,-1 0 0,0-1 0,1 1 0,-1-1 0,0 1 0,0-1 0,0 0 0,0 0 0,0 0 0,0 0 0,1-3 0,3-5 0,-1-1 0,-1 1 0,0-1 0,0 0 0,-1 0 0,-1-1 0,0 1 0,0 0 0,0-22 0,-2-10 0,-6-55 0,2 78 0,0 0 0,-1 0 0,-1 1 0,-1 0 0,-1 0 0,0 0 0,-1 1 0,-17-24 0,26 42 0,0 0 0,0 0 0,0 0 0,-1 0 0,1 0 0,0 0 0,0-1 0,0 1 0,0 0 0,0 0 0,0 0 0,0 0 0,0 0 0,-1-1 0,1 1 0,0 0 0,0 0 0,0 0 0,0 0 0,0-1 0,0 1 0,0 0 0,0 0 0,0 0 0,0 0 0,0-1 0,0 1 0,0 0 0,0 0 0,0 0 0,0 0 0,0-1 0,1 1 0,-1 0 0,0 0 0,0 0 0,0 0 0,0-1 0,0 1 0,0 0 0,0 0 0,0 0 0,1 0 0,-1 0 0,0 0 0,0 0 0,0-1 0,0 1 0,0 0 0,1 0 0,-1 0 0,0 0 0,0 0 0,0 0 0,0 0 0,1 0 0,-1 0 0,0 0 0,0 0 0,0 0 0,0 0 0,1 0 0,29-3 0,1 1 0,49 4 0,-14 0 0,128-2 0,-193 0 0,-1 0 0,0 0 0,0 0 0,0 0 0,1 0 0,-1 0 0,0 0 0,0 0 0,0 0 0,1 0 0,-1 0 0,0 0 0,0 0 0,0 0 0,0 0 0,1 0 0,-1 0 0,0 0 0,0 0 0,0 0 0,0 0 0,1-1 0,-1 1 0,0 0 0,0 0 0,0 0 0,0 0 0,0 0 0,0 0 0,1-1 0,-1 1 0,0 0 0,0 0 0,0 0 0,0 0 0,0-1 0,0 1 0,0 0 0,0 0 0,0 0 0,0-1 0,0 1 0,0 0 0,0 0 0,0 0 0,0 0 0,0-1 0,0 1 0,0 0 0,0 0 0,0 0 0,0-1 0,0 1 0,0 0 0,0 0 0,0 0 0,0 0 0,-1-1 0,1 1 0,0 0 0,0 0 0,0 0 0,0 0 0,0 0 0,0 0 0,-1-1 0,1 1 0,0 0 0,0 0 0,-11-9 0,5 8 0,0-1 0,0 1 0,0 0 0,-1 0 0,1 1 0,0 0 0,-1 0 0,-11 2 0,15-2 0,0 1 0,-1-1 0,1 1 0,0 0 0,0 1 0,0-1 0,0 0 0,0 1 0,0 0 0,0 0 0,0 0 0,1 0 0,-1 0 0,1 0 0,-1 1 0,1-1 0,0 1 0,-3 4 0,-2 7 0,0 1 0,1 0 0,1 0 0,0 0 0,2 1 0,-5 31 0,3 98 0,5-122 0,-1-14 0,2 0 0,-1 0 0,1 0 0,1 0 0,-1 0 0,1 0 0,1 0 0,0-1 0,5 11 0,-5-14 0,-1-1 0,2 1 0,-1-1 0,0 0 0,1 0 0,0 0 0,0-1 0,0 1 0,0-1 0,1 0 0,-1 0 0,1 0 0,0-1 0,0 1 0,0-1 0,9 2 0,-6-1 0,1-1 0,0 0 0,-1 0 0,1-1 0,0 0 0,0-1 0,0 0 0,0 0 0,0-1 0,9-2 0,-13 2 0,-1 0 0,1-1 0,-1 0 0,0 0 0,0 0 0,0 0 0,0-1 0,0 1 0,0-1 0,-1 0 0,1 0 0,-1 0 0,0-1 0,0 1 0,0-1 0,0 0 0,-1 0 0,0 0 0,1 0 0,2-8 0,1-8 0,-1-1 0,-1 0 0,-1 0 0,0-1 0,-2 1 0,-2-42 0,1 27 0,0 17 0,-2 0 0,1-1 0,-2 1 0,-1 0 0,-8-27 0,9 37 0,0 0 0,-1 1 0,0 0 0,0 0 0,-1 0 0,0 0 0,0 1 0,0 0 0,-1 0 0,-1 0 0,1 1 0,-1 0 0,0 0 0,-8-5 0,12 9 0,0 0 0,0 1 0,-1-1 0,1 1 0,-1 0 0,1 0 0,-1 0 0,0 0 0,1 1 0,-5-1 0,6 1 0,1 0 0,-1 0 0,1 1 0,-1-1 0,0 0 0,1 1 0,-1-1 0,1 1 0,0-1 0,-1 1 0,1 0 0,-1-1 0,1 1 0,0 0 0,-1 0 0,1 0 0,0 0 0,0 0 0,0 0 0,0 0 0,0 1 0,0-1 0,0 0 0,0 1 0,1-1 0,-1 0 0,0 2 0,-4 16 0,2-1 0,0 1 0,1-1 0,0 1 0,2 0 0,0 0 0,2-1 0,4 27 0,-2-28 0,1 1 0,1-1 0,0 0 0,1-1 0,1 0 0,1 0 0,0 0 0,1-1 0,1-1 0,0 0 0,1 0 0,0-1 0,1-1 0,20 15 0,-24-21 0,0 0 0,1-1 0,-1-1 0,1 1 0,0-2 0,0 1 0,0-1 0,0-1 0,0 0 0,1 0 0,-1-1 0,19 0 0,-22-2 0,-1 1 0,0-1 0,0 1 0,0-2 0,0 1 0,0-1 0,0 0 0,0 0 0,0 0 0,-1-1 0,1 0 0,-1 0 0,0-1 0,0 1 0,0-1 0,0 0 0,-1 0 0,1-1 0,-1 1 0,0-1 0,-1 0 0,6-8 0,-2-3 0,-1 0 0,0 0 0,-1 0 0,-1 0 0,0-1 0,2-30 0,-2-108 0,-5 102 0,-7-103 0,5 134 0,-1 0 0,-1 0 0,0 1 0,-17-40 0,13 48 0,3 15 0,0 26 0,6 312 0,2-306 0,1-1 0,1 0 0,2 0 0,2 0 0,0-1 0,17 39 0,-22-66 0,-1 0 0,1 0 0,1-1 0,-1 1 0,1-1 0,-1 0 0,1 0 0,1 0 0,-1 0 0,0-1 0,1 0 0,0 0 0,-1 0 0,1 0 0,1-1 0,-1 0 0,10 3 0,-11-4 0,1 0 0,-1 0 0,1 0 0,0 0 0,-1-1 0,1 0 0,0 0 0,-1 0 0,1-1 0,0 0 0,-1 0 0,1 0 0,-1 0 0,1 0 0,-1-1 0,0 0 0,0 0 0,0 0 0,0-1 0,0 1 0,0-1 0,4-4 0,0-3 0,1 0 0,-2-1 0,0 0 0,0 0 0,-1-1 0,0 0 0,-1 0 0,0 0 0,-1-1 0,3-15 0,1-13 0,-1 1 0,1-42 0,-4-180 0,-5 256 0,2-2 0,-1 1 0,-1-1 0,1 0 0,-1 0 0,-1 0 0,0 1 0,0-1 0,0 0 0,-4-8 0,6 16 0,0 1 0,0-1 0,0 0 0,0 0 0,0 0 0,0 0 0,0 0 0,0 1 0,0-1 0,0 0 0,0 0 0,0 0 0,0 0 0,0 0 0,0 1 0,0-1 0,0 0 0,0 0 0,0 0 0,0 0 0,0 0 0,-1 0 0,1 1 0,0-1 0,0 0 0,0 0 0,0 0 0,0 0 0,0 0 0,0 0 0,0 0 0,-1 0 0,1 0 0,0 1 0,0-1 0,0 0 0,0 0 0,0 0 0,0 0 0,-1 0 0,1 0 0,0 0 0,0 0 0,0 0 0,0 0 0,0 0 0,-1 0 0,1 0 0,0 0 0,0 0 0,0 0 0,0 0 0,0 0 0,-1 0 0,1 0 0,0-1 0,0 1 0,0 0 0,0 0 0,0 0 0,0 0 0,-1 0 0,0 16 0,-3 466 0,5-280 0,-1-201 0,0-1 0,0 0 0,0 0 0,0 1 0,0-1 0,1 0 0,-1 0 0,0 1 0,0-1 0,0 0 0,0 0 0,0 0 0,1 0 0,-1 1 0,0-1 0,0 0 0,0 0 0,1 0 0,-1 0 0,0 0 0,0 0 0,1 1 0,-1-1 0,0 0 0,0 0 0,1 0 0,-1 0 0,0 0 0,0 0 0,1 0 0,-1 0 0,0 0 0,0 0 0,1 0 0,-1 0 0,0 0 0,0 0 0,1 0 0,-1-1 0,0 1 0,0 0 0,1 0 0,-1 0 0,0 0 0,0 0 0,0-1 0,1 1 0,-1 0 0,0 0 0,0 0 0,0 0 0,0-1 0,0 1 0,1 0 0,-1 0 0,0-1 0,0 1 0,0 0 0,0 0 0,0 0 0,0-1 0,0 1 0,0-1 0,9-11 0,0-1 0,-1 0 0,-1-1 0,0 0 0,6-18 0,25-83 0,-26 75 0,6-21 0,-7 19 0,32-74 0,-40 110 0,0 1 0,0-1 0,1 1 0,0 0 0,5-5 0,-9 9 0,0 0 0,1 1 0,-1-1 0,1 0 0,-1 1 0,1-1 0,-1 1 0,1-1 0,0 1 0,-1-1 0,1 1 0,0-1 0,-1 1 0,1 0 0,0-1 0,0 1 0,-1 0 0,1 0 0,0-1 0,0 1 0,-1 0 0,1 0 0,0 0 0,0 0 0,0 0 0,-1 0 0,1 0 0,0 0 0,0 1 0,0-1 0,-1 0 0,1 0 0,0 1 0,0-1 0,-1 0 0,1 1 0,0-1 0,-1 0 0,1 1 0,0-1 0,-1 1 0,1 0 0,-1-1 0,1 1 0,-1-1 0,1 1 0,-1 0 0,1-1 0,-1 1 0,1 1 0,4 10 0,0 1 0,-1-1 0,-1 1 0,1 0 0,-2-1 0,1 15 0,3 85 0,-5-104 0,-1 309-5,0-317-2,0 0 1,-1 0 0,1 0 0,0 0 0,0 0 0,-1 0-1,1 0 1,0 0 0,0 0 0,-1 0 0,1 0 0,0 0-1,0 0 1,-1 0 0,1 0 0,0 0 0,0 0-1,0 0 1,-1 0 0,1 0 0,0-1 0,0 1 0,0 0-1,-1 0 1,1 0 0,0 0 0,0-1 0,0 1 0,-1 0-1,1 0 1,0 0 0,0-1 0,0 1 0,0 0-1,0 0 1,0-1 0,-1 1 0,-11-25-714</inkml:trace>
</inkml:ink>
</file>

<file path=ppt/ink/ink18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1"/>
    </inkml:context>
    <inkml:brush xml:id="br0">
      <inkml:brushProperty name="width" value="0.05" units="cm"/>
      <inkml:brushProperty name="height" value="0.05" units="cm"/>
      <inkml:brushProperty name="color" value="#FFFF00"/>
    </inkml:brush>
  </inkml:definitions>
  <inkml:trace contextRef="#ctx0" brushRef="#br0">0 1 32447,'27'0'96,"31"9"-48,24 0 0,7-1-48,-1-2 0,-3-6 0,-10 0-576</inkml:trace>
</inkml:ink>
</file>

<file path=ppt/ink/ink18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2"/>
    </inkml:context>
    <inkml:brush xml:id="br0">
      <inkml:brushProperty name="width" value="0.05" units="cm"/>
      <inkml:brushProperty name="height" value="0.05" units="cm"/>
      <inkml:brushProperty name="color" value="#FFFF00"/>
    </inkml:brush>
  </inkml:definitions>
  <inkml:trace contextRef="#ctx0" brushRef="#br0">145 131 32287,'-2'-32'321,"1"27"-231,-1 7-37,-10 42-44,2-1-2,-3 10-7,3 1 0,-7 96 0,12 117 0,5-203 0,-2-198 0,7-197 0,-3 306 0,1 0 0,2 0 0,0 1 0,1-1 0,2 1 0,0 0 0,2 1 0,16-29 0,-24 47 0,1 1 0,0 0 0,1 0 0,-1 0 0,1 1 0,0-1 0,0 1 0,0 0 0,0 0 0,0 0 0,1 0 0,-1 1 0,1 0 0,9-3 0,-7 3 0,1 0 0,0 1 0,-1 0 0,1 0 0,0 1 0,-1 0 0,1 1 0,0-1 0,8 3 0,-12-2 0,-1 0 0,0 0 0,0 1 0,0-1 0,0 1 0,-1-1 0,1 1 0,0 0 0,-1 0 0,1 0 0,-1 0 0,1 1 0,-1-1 0,0 1 0,0-1 0,0 1 0,0 0 0,-1-1 0,1 1 0,-1 0 0,0 0 0,0 1 0,0-1 0,0 0 0,1 5 0,0 8 0,0 0 0,0 0 0,-2 31 0,-1-42 0,1 0 0,-1-1 0,1 1 0,-1-1 0,-1 1 0,1-1 0,-1 0 0,1 1 0,-1-1 0,0 0 0,-1 0 0,1 0 0,-1 0 0,0-1 0,-5 6 0,-2 1 0,-1-1 0,-1-1 0,-20 13 0,18-13 0,1 1 0,-24 19 0,35-26 0,0-1 0,0 1 0,1 0 0,-1 0 0,1 0 0,-1 0 0,1 0 0,0 0 0,-1 0 0,1 0 0,0 0 0,1 0 0,-1 1 0,0-1 0,1 0 0,-1 1 0,1-1 0,-1 3 0,2-3 0,-1 0 0,1 0 0,-1 0 0,1 0 0,0 0 0,-1 0 0,1 0 0,0 0 0,0-1 0,1 1 0,-1 0 0,0-1 0,1 1 0,-1 0 0,0-1 0,4 2 0,5 5 0,1-1 0,1-1 0,-1 0 0,1-1 0,16 5 0,-18-6 0,35 12 0,-30-12 0,0 1 0,0 1 0,-1 0 0,0 1 0,0 0 0,15 11 0,-27-16 0,0-1 0,-1 1 0,1-1 0,0 1 0,-1 0 0,1 0 0,-1 0 0,1 0 0,-1 0 0,0 0 0,0 0 0,0 0 0,0 0 0,0 0 0,-1 1 0,1-1 0,-1 0 0,1 1 0,-1-1 0,0 0 0,0 1 0,0-1 0,0 1 0,-1 2 0,0-2 0,0 0 0,0 0 0,0 0 0,0 0 0,-1-1 0,1 1 0,-1-1 0,0 1 0,0-1 0,0 1 0,0-1 0,0 0 0,-1 0 0,1 0 0,-1 0 0,1 0 0,-1-1 0,-5 3 0,-18 7 0,0-1 0,-1-2 0,0 0 0,-1-2 0,-29 3 0,-146 6 0,184-14 0,-5 0 0,52-2-11,11 1-109,3 0-277</inkml:trace>
</inkml:ink>
</file>

<file path=ppt/ink/ink18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3"/>
    </inkml:context>
    <inkml:brush xml:id="br0">
      <inkml:brushProperty name="width" value="0.05" units="cm"/>
      <inkml:brushProperty name="height" value="0.05" units="cm"/>
      <inkml:brushProperty name="color" value="#FFFF00"/>
    </inkml:brush>
  </inkml:definitions>
  <inkml:trace contextRef="#ctx0" brushRef="#br0">511 242 32191,'-6'-7'26,"0"0"1,0 1-1,-1 0 1,0 0-1,-1 0 1,1 1 0,-1 0-1,0 0 1,0 1-1,-1 0 1,1 0-1,-1 1 1,0 0-1,0 1 1,0 0-1,0 0 1,0 1 0,-1 0-1,-13 1 1,15-1-27,0 1 1,0 0 0,0 1 0,0 0-1,0 0 1,0 1 0,0 0-1,0 0 1,1 1 0,-1 0 0,1 0-1,0 1 1,-1 0 0,2 0-1,-1 1 1,0-1 0,1 1 0,0 1-1,0-1 1,1 1 0,-1 0-1,1 1 1,1-1 0,-1 1 0,-5 11-1,6-8 3,0-1 0,0 0-1,1 1 1,0 0 0,1-1 0,0 1-1,1 0 1,0 0 0,0 17-1,1-20-2,1 0 0,0 0 0,-1 0 0,2 0 0,-1-1 0,1 1 0,0 0 0,1-1 0,0 1 0,0-1 0,0 0 0,0 0 0,1 0 0,7 8 0,0-4 0,0 0 0,1-1 0,0 0 0,0-1 0,1-1 0,0 0 0,0 0 0,0-2 0,28 9 0,-14-7 0,1-2 0,-1 0 0,1-2 0,40 0 0,-93-3 0,-41 0 0,-74 9 0,120-7 0,0 2 0,1 0 0,-1 1 0,1 1 0,0 1 0,0 1 0,1 0 0,-20 14 0,32-19 0,1 0 0,0 1 0,0 0 0,0 0 0,1 0 0,0 0 0,-1 1 0,1 0 0,1 0 0,-1 0 0,1 0 0,0 1 0,0-1 0,0 1 0,1 0 0,0-1 0,0 1 0,0 1 0,1-1 0,0 0 0,0 0 0,1 0 0,0 10 0,0-12 0,1 1 0,-1-1 0,1 1 0,1-1 0,-1 0 0,0 1 0,1-1 0,0 0 0,0 0 0,0 0 0,1 0 0,-1 0 0,1-1 0,0 1 0,0-1 0,0 0 0,1 0 0,-1 0 0,1 0 0,-1 0 0,1-1 0,0 1 0,0-1 0,0 0 0,7 2 0,7 3 0,0-1 0,1-1 0,-1-1 0,1 0 0,21 1 0,118 0 0,-138-5 0,-8 0 0,1 0 0,0-1 0,-1 0 0,1-1 0,-1-1 0,0 0 0,1 0 0,-1-1 0,-1-1 0,1 0 0,-1-1 0,0 0 0,0 0 0,0-1 0,-1-1 0,0 0 0,-1 0 0,1-1 0,-2 0 0,1-1 0,-1 1 0,-1-2 0,7-10 0,-2-1 0,-1-1 0,-1-1 0,-2 0 0,0 0 0,-1 0 0,-1-1 0,3-36 0,1-180 0,-10 201 0,0 1 0,1 5 0,-5-53 0,3 79 0,0 0 0,-1 0 0,0 0 0,0 1 0,-1-1 0,1 1 0,-2-1 0,1 1 0,-1 0 0,0 0 0,0 1 0,-7-8 0,10 12 0,-1 1 0,1 0 0,0 0 0,0-1 0,-1 1 0,1 0 0,-1 0 0,1 1 0,-1-1 0,1 0 0,-1 0 0,1 1 0,-1-1 0,0 1 0,1-1 0,-1 1 0,0 0 0,1 0 0,-1 0 0,0 0 0,0 0 0,1 0 0,-1 0 0,0 0 0,1 1 0,-1-1 0,0 1 0,1-1 0,-1 1 0,1 0 0,-1-1 0,1 1 0,-1 0 0,1 0 0,-1 0 0,1 0 0,0 0 0,0 1 0,-1-1 0,1 0 0,0 1 0,-1 1 0,-5 10 0,2-1 0,-1 1 0,2 0 0,-1 0 0,-3 23 0,-7 76 0,12-92 0,-17 227 0,-3 23 0,-6 141-5,29-408-16,-1-2 17,1-1 0,0 0 0,0 0 1,0 0-1,0 0 0,0 1 0,0-1 1,0 0-1,0 0 0,0 0 0,0 1 0,0-1 1,0 0-1,0 0 0,0 0 0,0 1 1,0-1-1,0 0 0,0 0 0,0 0 0,0 1 1,0-1-1,0 0 0,0 0 0,0 0 0,0 1 1,1-1-1,-1 0 0,0 0 0,0 0 1,0 0-1,0 0 0,0 1 0,0-1 0,1 0 1,-1 0-1,0 0 0,0 0 0,0 0 0,1 0 1,-1 0-1,0 0 0,0 1 0,0-1 1,0 0-1,1 0 0,-1 0 0,0 0 0,0 0 1,0 0-1,1 0 0,-1 0 0,0 0 0,0 0 1,0 0-1,1 0 0,-1-1 0,0 1 1,0 0-1,0 0 0,1 0 0,-1 0 0,0 0 1,0 0-1,20-8-812</inkml:trace>
</inkml:ink>
</file>

<file path=ppt/ink/ink18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3"/>
    </inkml:context>
    <inkml:brush xml:id="br0">
      <inkml:brushProperty name="width" value="0.05" units="cm"/>
      <inkml:brushProperty name="height" value="0.05" units="cm"/>
      <inkml:brushProperty name="color" value="#FFFF00"/>
    </inkml:brush>
  </inkml:definitions>
  <inkml:trace contextRef="#ctx0" brushRef="#br0">10 81 32367,'-4'-26'157,"0"-3"47,2 57-165,3 497-39,-1-516 0,6 95 0,-5-95 0,1 0 0,0 0 0,0 1 0,1-1 0,0-1 0,1 1 0,0 0 0,8 13 0,-10-20 0,0-1 0,0 1 0,1 0 0,-1-1 0,0 1 0,1-1 0,-1 0 0,1 0 0,0 0 0,-1 0 0,1 0 0,0 0 0,0-1 0,-1 0 0,1 1 0,0-1 0,0 0 0,0 0 0,-1-1 0,1 1 0,0 0 0,0-1 0,-1 0 0,1 1 0,0-1 0,-1 0 0,1-1 0,-1 1 0,1 0 0,-1-1 0,0 1 0,1-1 0,3-3 0,-1-2 0,1-1 0,-1 1 0,0-1 0,-1 0 0,0 0 0,0 0 0,5-18 0,14-71 0,-20 82 0,14-76 0,6-113 0,-25 197 0,-2 14 0,-4 19 0,-2 15 0,3 1 0,1 0 0,2 1 0,3 81 0,1-114 0,1 0 0,1 0 0,-1 0 0,1 0 0,1 0 0,0 0 0,0 0 0,1-1 0,0 1 0,8 11 0,-9-16 0,1 0 0,0 0 0,0 0 0,0 0 0,1-1 0,-1 0 0,1 0 0,0 0 0,0 0 0,1-1 0,-1 0 0,1 0 0,0 0 0,-1-1 0,1 0 0,0 0 0,1 0 0,5 0 0,-5 0 0,1-1 0,-1-1 0,1 1 0,-1-1 0,1-1 0,-1 1 0,0-1 0,12-3 0,-15 2 0,0 1 0,-1-1 0,1 0 0,-1 0 0,1 0 0,-1 0 0,0-1 0,0 1 0,0-1 0,0 0 0,0 0 0,-1 0 0,1 0 0,-1 0 0,0-1 0,0 1 0,3-6 0,5-16 0,-1 1 0,-1-2 0,-1 1 0,-1-1 0,5-52 0,-6-139 0,-5 154 0,-1 16 0,-2 1 0,-18-88 0,17 98 0,4 34 0,0 6 0,4 34-21,5 6-86</inkml:trace>
</inkml:ink>
</file>

<file path=ppt/ink/ink18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4"/>
    </inkml:context>
    <inkml:brush xml:id="br0">
      <inkml:brushProperty name="width" value="0.05" units="cm"/>
      <inkml:brushProperty name="height" value="0.05" units="cm"/>
      <inkml:brushProperty name="color" value="#FFFF00"/>
    </inkml:brush>
  </inkml:definitions>
  <inkml:trace contextRef="#ctx0" brushRef="#br0">277 172 32431,'3'-8'58,"-1"5"-40,0 0 0,-1 0 1,0 0-1,0-1 0,0 1 0,0 0 0,0 0 0,-1-1 1,1 1-1,-1-1 0,0 1 0,0 0 0,0-1 0,-1-3 1,-8 6-14,-6 0-5,0 2 0,0 0 0,0 0 0,0 1 0,0 1 0,-16 6 0,24-7 0,1 1 0,0 0 0,1 0 0,-1 1 0,0-1 0,1 1 0,0 0 0,0 1 0,0-1 0,1 1 0,-1 0 0,1 0 0,0 1 0,1-1 0,-1 1 0,1 0 0,-4 9 0,4-6 0,0 0 0,0 0 0,1 0 0,0 0 0,0 0 0,1 1 0,0-1 0,1 1 0,1 10 0,-1-15 0,1 1 0,0-1 0,0 0 0,0 0 0,1 0 0,-1-1 0,1 1 0,0 0 0,1 0 0,-1-1 0,1 0 0,0 1 0,0-1 0,0 0 0,0 0 0,1-1 0,6 6 0,2-2 0,0-1 0,0-1 0,0 0 0,1-1 0,0 0 0,-1-1 0,1 0 0,22 1 0,-7-1 0,41-2 0,-103 3 0,1 0 0,-64 18 0,85-18 0,-1 0 0,1 0 0,0 1 0,0 1 0,0 0 0,1 1 0,0 0 0,0 1 0,1 0 0,-17 16 0,25-21-1,0-1 1,0 0-1,0 0 1,0 1-1,0-1 1,1 1-1,-1 0 0,1 0 1,0-1-1,0 1 1,0 0-1,0 0 0,0 0 1,0 0-1,1 0 1,0 0-1,-1 0 1,1 0-1,0 0 0,1 0 1,-1 0-1,0 0 1,1 0-1,0 0 1,0 0-1,0 0 0,0 0 1,0 0-1,0 0 1,1-1-1,-1 1 0,1-1 1,0 1-1,0-1 1,0 1-1,0-1 1,0 0-1,0 0 0,1 0 1,-1 0-1,1-1 1,-1 1-1,1-1 0,0 1 1,3 0-1,8 4 0,1-2 0,-1 0 1,1 0-1,0-2 0,22 2 0,77-3-7,-92-2 3,-15 1 4,0 0 1,1-1 0,-1 0 0,0-1 0,0 0-1,0 0 1,-1 0 0,1-1 0,0 0 0,-1 0-1,0-1 1,0 1 0,0-1 0,0-1 0,7-6 0,-6 3 0,0 0 0,0 0 0,-1 0 1,-1-1-1,1 0 0,-1 0 1,-1-1-1,0 1 0,0-1 0,3-15 1,1-15 2,-3-1 0,-1 0 1,-2-75-1,-2 81-3,0 5 1,-1 0 0,-8-43 0,7 63 2,0-1 0,-1 1-1,0 0 1,-1 1-1,0-1 1,-1 1 0,0-1-1,0 1 1,-1 1-1,-11-14 1,16 20-3,-1 0 0,0 1 0,1-1 0,-1 0 0,0 1 0,0 0 0,0-1 0,0 1 0,0 0 0,0 0 0,-1 0 0,1 0 0,0 1 0,0-1 0,-1 0 0,1 1 0,-1 0 0,1-1 0,0 1 0,-1 0 0,1 0 0,0 1 0,-1-1 0,1 0 0,-1 1 0,1 0 0,0-1 0,0 1 0,-1 0 0,1 0 0,0 0 0,0 0 0,0 1 0,0-1 0,0 0 0,0 1 0,1 0 0,-1-1 0,0 1 0,1 0 0,-1 0 0,1 0 0,0 0 0,-1 0 0,1 0 0,-1 4 0,-9 18 0,2 1 0,0 0 0,1 1 0,2 0 0,-4 33 0,-6 138 0,14 136 0,3-308-4,1 0 0,2 0 0,0-1 0,1 0 0,2 0 0,0 0 0,2-1 0,0 0 0,16 27 0,-23-47-19,-1-1 0,1 1 1,0-1-1,0 0 0,0 0 0,1 1 0,-1-1 0,3 1 1,17 6-725</inkml:trace>
</inkml:ink>
</file>

<file path=ppt/ink/ink1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0"/>
    </inkml:context>
    <inkml:brush xml:id="br0">
      <inkml:brushProperty name="width" value="0.05" units="cm"/>
      <inkml:brushProperty name="height" value="0.05" units="cm"/>
      <inkml:brushProperty name="color" value="#FFFF00"/>
    </inkml:brush>
  </inkml:definitions>
  <inkml:trace contextRef="#ctx0" brushRef="#br0">214 303 30878,'-1'-1'158,"1"-1"-1,-1 1 0,1-1 1,-1 0-1,1 1 1,0-1-1,0 1 0,0-1 1,0 1-1,0-1 1,1-3-1,20-32-157,-17 31 0,0 1 0,-1-1 0,1 0 0,-1 0 0,-1 0 0,1 0 0,1-7 0,1-24 0,-1 0 0,-2-60 0,-3 78 0,2 128 0,-5 276 0,3-379 0,1 6 0,0-1 0,-1 1 0,-1-1 0,0 0 0,-4 13 0,5-22 0,0 1 0,0-1 0,0 1 0,-1-1 0,1 1 0,-1-1 0,1 0 0,-1 0 0,0 0 0,0 0 0,0 0 0,0 0 0,0 0 0,0-1 0,-1 1 0,1-1 0,-1 0 0,1 1 0,-1-1 0,1 0 0,-1 0 0,1-1 0,-1 1 0,0 0 0,0-1 0,-3 0 0,-25 3 0,-1-2 0,1-1 0,-1-1 0,-37-8 0,114 9 0,-14-2 0,259 2 0,-290 0-3,0 0 0,-1 0 0,1 0 0,0 0 0,0 0 0,0 0 0,0 0 0,0 1 0,0-1 0,0 0 0,0 0 0,0 0 0,-1 0 0,1 0 0,0 0 0,0 0 0,0 1 0,0-1 0,0 0 0,0 0 0,0 0 0,0 0 0,0 0 0,0 0 0,0 1 0,0-1 0,0 0 0,0 0 1,0 0-1,0 0 0,0 0 0,0 0 0,0 1 0,0-1 0,0 0 0,0 0 0,0 0 0,1 0 0,-1 0 0,0 0 0,0 0 0,0 1 0,0-1 0,0 0 0,0 0 0,0 0 0,0 0 0,0 0 0,1 0 0,-1 0 0,0 0 0,0 0 0,0 0 0,0 0 0,0 0 0,0 0 0,1 0 0,-1 0 0,0 0 0,0 1 0,0-1 0,0 0 0,0-1 0,0 1 0,1 0 0,-1 0 0,0 0 0,-8 1-530</inkml:trace>
</inkml:ink>
</file>

<file path=ppt/ink/ink18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6"/>
    </inkml:context>
    <inkml:brush xml:id="br0">
      <inkml:brushProperty name="width" value="0.05" units="cm"/>
      <inkml:brushProperty name="height" value="0.05" units="cm"/>
      <inkml:brushProperty name="color" value="#FFFF00"/>
    </inkml:brush>
  </inkml:definitions>
  <inkml:trace contextRef="#ctx0" brushRef="#br0">8 562 32431,'0'3'120,"-7"220"-96,7-221-24,0 0-1,0 0 1,0 0 0,0 0 0,1 1-1,-1-1 1,1 0 0,-1 0-1,1 0 1,0 0 0,0 0 0,0 0-1,0 0 1,0 0 0,0 0-1,1-1 1,-1 1 0,1 0 0,-1-1-1,1 1 1,-1-1 0,1 0-1,0 1 1,0-1 0,-1 0 0,5 1-1,0 1-2,1-1 0,0 0 0,0-1 0,0 0 0,0 0 0,0-1 0,10 0 0,-16 0 3,1 0 1,0 0-1,0 0 1,-1-1-1,1 1 1,0-1-1,-1 1 1,1-1-1,0 0 1,-1 1-1,1-1 1,-1 0-1,1 0 1,-1 0-1,0 0 1,1 0-1,-1-1 1,2-1-1,0-1 2,0 0 0,-1 0 0,1-1 0,-1 1 0,0-1 0,2-7 0,2-8 6,-2 0 0,3-29 1,-7 47-9,11-133 35,-8 81-24,1 1 1,3 1-1,24-92 0,-28 134-11,1 0 0,0 0 0,0 0 0,10-14 0,-12 21 0,0 0-1,0 1 0,0-1 0,0 1 1,1 0-1,-1 0 0,1 0 1,-1 0-1,1 0 0,0 1 0,0-1 1,0 1-1,0 0 0,0 0 0,0 0 1,0 0-1,0 0 0,6 0 1,-1 0-3,-1 0 2,1 0 1,-1 1-1,1 0 0,8 1 1,-15-1-2,0 0-1,0 1 1,0-1 0,1 0-1,-1 0 1,0 1 0,0-1 0,0 1-1,0-1 1,0 1 0,0-1 0,0 1-1,0-1 1,0 1 0,-1 0 0,1 0-1,0-1 1,0 1 0,0 0 0,-1 0-1,1 0 1,0 0 0,-1 0 0,1 0-1,-1 0 1,0 0 0,1 0-1,-1 0 1,0 0 0,1 0 0,-1 1-1,0-1 1,0 2 0,0-3 2,0 1 0,0-1 0,-1 0 0,1 0 0,0 1 0,0-1-1,-1 0 1,1 0 0,0 1 0,0-1 0,-1 0 0,1 0 0,0 0 0,-1 1 0,1-1 0,0 0 0,-1 0 0,1 0 0,0 0 0,-1 0 0,1 0 0,0 0 0,-1 0-1,1 0 1,0 0 0,-1 0 0,1 0 0,-1 0 0,1 0 0,0 0 0,-1 0 0,0 0 0,-1-1 2,-6 2 2,-1-1 0,1 1 0,0 0 0,-1 1 0,1 0 1,0 0-1,0 1 0,0 0 0,1 0 0,-1 1 0,1 0 0,0 0 0,0 1 0,0 0 0,0 0 1,1 1-1,0 0 0,0 0 0,1 0 0,-8 10 0,5-3-3,0 1 0,1-1 0,0 1 0,1 0 0,0 1-1,2 0 1,0-1 0,0 2 0,1-1 0,-1 23 0,4-35-1,-3 35 0,1 0 0,2 0 0,7 56 0,-5-86-1,0 0 1,1 1-1,0-1 1,0 0-1,1-1 1,0 1-1,0-1 0,1 1 1,0-1-1,0-1 1,1 1-1,0-1 1,0 0-1,0 0 0,1-1 1,0 1-1,0-1 1,0-1-1,0 0 1,1 0-1,0 0 0,0-1 1,0 0-1,0 0 1,0-1-1,1 0 1,10 0-1,-11-1 1,0-1 2,0 1 0,1-1 0,-1-1 0,1 0 0,10-2 0,-16 2-2,-1 0 0,1 0 1,0 0-1,0-1 1,-1 1-1,1-1 0,-1 0 1,0 0-1,1 0 0,-1 0 1,0 0-1,0 0 0,0 0 1,0-1-1,0 1 1,-1-1-1,1 0 0,1-3 1,11-30 1,-2 0 1,-1-1 0,11-69-1,4-19 1,-22 112-3,3-13 0,17-42 0,-22 62 0,1 1 0,-1 0 0,1 0 0,0 0 0,0 0 0,1 1 0,-1-1 0,1 1 0,0 0 0,0 0 0,0 0 0,1 1 0,-1 0 0,7-4 0,-9 6-1,0 0 0,1 1 0,-1-1 0,1 1 0,-1 0 1,0-1-1,1 1 0,-1 0 0,5 1 0,1-1-3,-7 2 3,0 0 0,0 0 0,-1 0 0,1-1 0,-1 1 0,1 0 0,-1 0 0,0 0 0,0 0 0,0 0 0,0 0 0,0 0 0,0 0 0,-1 0 0,1 0 0,0 0 0,-1 0 0,-1 2 0,-30 12 5,26-14-1,1 1 1,-1-1-1,1 1 1,-1 0-1,1 0 1,0 1-1,-8 6 1,6-1-2,0-1-1,0 1 1,0 1 0,1 0-1,1-1 1,-1 2 0,2-1-1,-1 1 1,2-1 0,-1 1-1,-3 22 1,2 4 2,2 1 0,1 46 0,2-76-4,0 0 0,1 1 0,0-1 0,0 0 0,4 14 0,-4-19 0,1 0 0,-1 0 0,1 0 0,0 1 0,0-2 0,0 1 0,0 0 0,0 0 0,1-1 0,-1 1 0,1-1 0,-1 1 0,1-1 0,0 0 0,5 2 0,5 2 0,1-1 0,-1 0 1,1-1-1,0-1 0,0 0 0,0-1 1,1-1-1,-1 0 0,0-1 0,27-2 1,-37 1-1,0 1 1,-1-1 0,1 1 0,-1-1-1,1 0 1,-1 0 0,0-1-1,0 1 1,1-1 0,-1 1 0,0-1-1,0 0 1,0 0 0,-1-1-1,1 1 1,3-4 0,-2 1-1,0 0 0,-1 0 1,0-1-1,0 1 0,0-1 0,0 0 1,-1 0-1,3-10 0,-1-8 0,0-1-1,-2 1 1,0-43-1,-2 58 2,0-15-1,-1 0 0,-2 0 0,0 0 0,-7-24 0,8 38 0,-1 1 0,0 0 0,-1 0 0,0 0 0,0 0 0,-1 1 0,0 0 0,0 0 0,-1 0 0,0 0 0,-1 1 0,-13-12 0,18 17 0,-1 0 0,1 0 0,-1 0 0,0 1 0,1-1 0,-1 0 0,0 1 0,0 0 0,0 0 0,0 0 0,0 0 0,-1 0 0,1 1 0,0-1 0,0 1 0,0 0 0,-1 0 0,1 0 0,0 1 0,0-1 0,-6 2 0,6-1 0,0 1 0,0-1 0,0 1 0,1 0 0,-1 0 0,1 0 0,-1 0 0,1 1 0,0-1 0,0 0 0,0 1 0,0-1 0,0 1 0,1 0 0,-1 0 0,1 0 0,0 0 0,0 0 0,0 0 0,-1 4 0,-3 17 0,1 1 0,2 0 0,0 1 0,1-1 0,2 0 0,4 33 0,-3-48 0,0 1-1,1-1 1,0 1-1,1-1 1,0 0-1,0-1 1,1 1 0,0-1-1,1 0 1,0 0-1,9 10 1,-9-13-2,0 1 1,0-2-1,1 1 0,-1-1 1,1 0-1,1 0 1,-1-1-1,0 0 0,1 0 1,0 0-1,0-1 0,0-1 1,0 1-1,13 1 1,-10-3 0,-1 0 1,1 0-1,0-1 1,0 0-1,18-3 1,-25 2 0,0 0 1,0 0 0,0-1 0,-1 1-1,1-1 1,-1 0 0,1 0-1,-1 0 1,1 0 0,-1 0 0,0-1-1,0 0 1,-1 1 0,1-1-1,0 0 1,-1-1 0,0 1 0,4-6-1,5-15 1,0-1-1,-2 0 0,-1 0 1,0-1-1,-3 0 0,0-1 1,2-29-1,-3-193 0,-6 147 3,2 18 10,-1 77-13,-1 9 0,-1 10 0,-2 50 0,4 102 0,3-71 0,-3-25 0,2 74 0,0-125 0,1 0 0,0-1 0,2 1 0,0-1 0,1 1 0,8 17 0,-12-31 0,1 1 0,-1 0 0,1-1 0,1 1 0,-1-1 0,0 1 0,1-1 0,0 0 0,-1 0 0,1 0 0,0-1 0,1 1 0,-1-1 0,0 1 0,1-1 0,-1 0 0,1 0 0,0-1 0,0 1 0,-1-1 0,1 0 0,0 0 0,0 0 0,0 0 0,0-1 0,0 0 0,1 0 0,-1 0 0,0 0 0,6-1 0,-8 0 0,1 0 0,-1 0 0,0 0 0,0 0 0,0 0 0,0 0 0,0 0 0,0-1 0,0 1 0,0-1 0,0 1 0,0-1 0,-1 0 0,1 0 0,-1 0 0,0 0 0,1 0 0,0-3 0,20-45 0,-18 40 0,48-147 0,-32 88 0,42-93 0,-59 156 0,-2 4 0,-1 0-1,1 0 1,0 1 0,0-1 0,0 0 0,0 1-1,0-1 1,1 1 0,-1-1 0,0 1 0,1-1 0,2-1-1,-1 2-15,-5 18-13,-3-6 29,-1 0 0,-1 0 0,1-1 0,-2 0-1,-12 15 1,8-12 1,1 2 1,-15 23-1,19-22 2,0 1 1,2-1-1,0 1 1,0 0-1,2 0 1,0 0 0,1 1-1,1-1 1,0 1-1,1-1 1,4 28-1,-3-38-3,1-1 1,-1 1-1,1-1 0,1 1 0,-1-1 0,1 0 0,0 0 0,0 0 0,1 0 1,0-1-1,0 1 0,0-1 0,1 0 0,-1 0 0,1 0 0,1-1 0,-1 0 1,0 0-1,1 0 0,0-1 0,0 0 0,10 5 0,1-2 0,1 0 0,-1-1 0,1-1 0,0 0 0,0-2 0,0 0 0,23 0 0,-39-2 0,0-1 0,1 1 0,-1-1 0,0 1 0,0-1 0,0 0 0,1 0 0,-1 0 0,0 0 0,0 0 0,0 0 0,-1-1 0,1 1 0,0-1 0,0 1 0,-1-1 0,1 0 0,-1 1 0,1-1 0,-1 0 0,0 0 0,0 0 0,0 0 0,0 0 0,0 0 0,0-1 0,-1 1 0,1 0 0,-1 0 0,1 0 0,-1-3 0,3-12 0,-1 0 0,-1 1 0,-1-22 0,0 24 0,1-16 0,-1-1 0,-2 0 0,0 1 0,-2 0 0,-2 0 0,-14-46 0,19 73 0,-7-20 0,-1 1 0,-1 1 0,-14-22 0,22 38 0,-1 1 0,0 0 0,0-1 0,0 2 0,-1-1 0,0 0 0,1 1 0,-1-1 0,0 1 0,0 0 0,-1 0 0,1 1 0,-1 0 0,1-1 0,-1 1 0,0 1 0,0-1 0,0 1 0,0 0 0,-6-1 0,9 2 0,-1 0 0,1 0 0,0 1 0,-1-1 0,1 0 0,0 1 0,0 0 0,-1 0 0,1 0 0,0 0 0,0 0 0,0 0 0,0 0 0,0 0 0,0 1 0,0-1 0,0 1 0,1 0 0,-1-1 0,1 1 0,-1 0 0,1 0 0,0 0 0,-1 0 0,1 0 0,0 0 0,0 1 0,1-1 0,-1 0 0,0 0 0,1 1 0,-1-1 0,1 3 0,-3 12-2,1 0-1,1 0 1,2 29 0,-1-23-2,0-10 4,0 0-1,0 0 1,2 0 0,-1 0 0,2 0 0,0-1 0,0 1-1,1-1 1,1 0 0,0 0 0,0 0 0,1 0 0,1-1 0,0 0-1,1 0 1,0-1 0,14 15 0,-14-18 0,-1-1 0,1 1 0,0-1 0,1 0 0,17 8 0,-22-12 0,0 0 0,0 0 0,0-1 0,1 0 0,-1 0 0,0 0 0,0 0 0,1-1 0,-1 0 0,0 0 0,1 0 0,-1 0 0,0 0 0,1-1 0,-1 0 0,7-2 0,-9 1 0,1 0 0,-1 0 0,-1 0 0,1 0 0,0 0 0,0 0 0,-1 0 0,1 0 0,-1-1 0,0 1 0,1-1 0,-1 1 0,0-1 0,-1 1 0,1-1 0,0 0 0,-1 1 0,0-1 0,1-3 0,0 0 0,14-116 6,-13 91-3,1 0-1,1 0 1,12-40-1,-15 68-2,0 1 0,0-1 0,0 1 0,0-1 0,0 1 0,0 0 0,1 0 0,-1-1 0,1 1 0,-1 0 0,1 0 0,0 0 0,0 1 0,0-1 0,0 0 0,0 1 0,0-1 0,4-1 0,-2 2 0,1 0 0,-1 0 0,0 0 0,0 1 0,1-1 0,-1 1 0,0 0 0,0 0 0,1 1 0,5 1 0,-6-1 0,-1 0 0,1 1 0,0-1 0,-1 1 0,0 0 0,1 0 0,-1 0 0,0 0 0,0 1 0,0 0 0,0-1 0,-1 1 0,1 0 0,-1 0 0,0 0 0,0 0 0,0 1 0,0-1 0,0 1 0,-1-1 0,3 7 0,1 5 0,0 0 0,-1 1 0,4 30 0,-6-28 0,0-1 0,0 1 0,-2-1 0,0 1 0,-1 0 0,-1-1 0,-1 1 0,0-1 0,-6 19 0,4-25 0,-17 51 0,20-57 0,1 0 0,0-1 0,1 1 0,-1 0 0,1 0 0,0 0 0,0 0 0,0 0 0,1 0 0,2 9 0,-2-12 0,-1-1 0,1 1 0,0-1 0,1 1 0,-1-1 0,0 0 0,0 1 0,1-1 0,-1 0 0,0 0 0,1 0 0,-1 0 0,1 0 0,0 0 0,-1-1 0,1 1 0,0 0 0,-1-1 0,1 0 0,0 1 0,2-1 0,44 4-5,-39-4-1,38 1-148,4-1-417</inkml:trace>
</inkml:ink>
</file>

<file path=ppt/ink/ink18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9"/>
    </inkml:context>
    <inkml:brush xml:id="br0">
      <inkml:brushProperty name="width" value="0.05" units="cm"/>
      <inkml:brushProperty name="height" value="0.05" units="cm"/>
      <inkml:brushProperty name="color" value="#FFFF00"/>
    </inkml:brush>
  </inkml:definitions>
  <inkml:trace contextRef="#ctx0" brushRef="#br0">272 619 31630,'0'-117'1049,"0"115"-1047,0 0-1,0-1 1,0 1 0,0-1 0,0 1 0,-1 0-1,1-1 1,-1 1 0,0 0 0,0-1-1,0 1 1,0 0 0,0 0 0,0 0-1,0 0 1,-1 0 0,1 0 0,-1 0 0,0 0-1,1 1 1,-1-1 0,0 0 0,0 1-1,0 0 1,-2-2 0,-2 1-1,0 0 0,0 0 0,0 0 0,-1 1 1,1 0-1,0 0 0,-1 1 0,-9 0 0,11 0-1,1 1 0,-1 0 0,1 0 0,0 0 0,-1 1 0,1-1 0,0 1 0,0 0 0,0 0 0,0 1 0,1-1 0,-1 1 0,1 0 0,-1 0 0,1 0 0,0 0 0,0 0 0,0 1 0,1 0 0,-4 4 0,-6 11 0,1 1 0,-14 35 0,24-53 0,-9 23 0,2 0 0,0 1 0,2 0 0,1 0 0,1 0 0,1 1 0,0 34 0,3-57 0,0 0 0,0 1 0,1-1 0,-1 1 0,1-1 0,0 1 0,0-1 0,1 0 0,-1 0 0,3 6 0,-2-8 0,0 0 0,0 1 0,0-1 0,0 0 0,0 0 0,0 0 0,1 0 0,-1 0 0,1-1 0,-1 1 0,1-1 0,0 1 0,-1-1 0,1 0 0,6 1 0,2 1 0,0-1 0,0 0 0,0 0 0,1-1 0,21-1 0,-28-1 0,0 1 0,0-1 0,0 1 0,0-2 0,0 1 0,0 0 0,0-1 0,-1 0 0,1 0 0,0 0 0,-1-1 0,0 0 0,0 0 0,0 0 0,7-6 0,-3-2 0,0 0 0,-1-1 0,-1 1 0,0-2 0,0 1 0,-1-1 0,0 1 0,-1-1 0,-1-1 0,0 1 0,1-16 0,0-23 0,-2-81 0,-3 78 0,1-424 5,-3 976-5,3-462 6,2 0-1,9 52 1,-9-74-8,1-1 0,0 0 0,1 0 0,0 0 0,1 0 0,1-1 0,0 0 0,0 0 0,1 0 0,12 15 0,-16-23 2,0 0 0,0-1 0,1 1 0,-1 0 0,0-1 0,1 0 0,0 0 0,-1 0 0,1 0 0,0 0 0,6 1 0,0-1 0,0-1 0,0 0 0,17-1 0,-25 0 0,0 0 0,0 0 0,0-1 0,0 0 0,0 1 0,0-1 0,0 0 0,0 0 0,0 0 0,0 0 0,0 0 0,0 0 0,0-1 0,-1 1 0,1-1 0,-1 1 0,1-1 0,-1 1 0,1-1 0,-1 0 0,0 0 0,0 0 0,0 0 0,0 0 0,1-2 0,2-7 0,0 0 0,-1 0 0,3-18 0,2-36 0,-3 0 0,-5-113 0,-2 70 0,1 93 15,-1 38-25,-2 165 5,5-123 5,-2-54 0,2 1 0,0-1 0,0 1 0,1-1 0,0 0 0,1 0 0,0 0 0,1 0 0,9 19 0,-10-26 0,0 1 0,0-1 0,0 0 0,1 0 0,-1 0 0,1 0 0,0-1 0,0 1 0,0-1 0,0 0 0,1 0 0,0-1 0,-1 1 0,1-1 0,0 0 0,0 0 0,0-1 0,0 0 0,0 1 0,0-2 0,1 1 0,-1-1 0,7 1 0,-9-1 0,0-1 0,0 1 0,0 0 0,0-1 0,0 1 0,-1-1 0,1 0 0,0 0 0,0 0 0,-1 0 0,1 0 0,-1-1 0,1 1 0,-1-1 0,0 0 0,1 1 0,-1-1 0,0 0 0,0-1 0,0 1 0,2-4 0,2-3 0,-1-1 0,-1 0 0,1 0 0,3-17 0,-2 10 0,30-113 0,-29 93 0,3 1 0,1 0 0,30-66 0,-38 97 0,0-1 0,1 1 0,-1-1 0,1 1 0,0 0 0,1 1 0,5-7 0,-7 9 0,0 0 0,0 0 0,1 0 0,-1 1 0,0-1 0,1 1 0,-1 0 0,1 0 0,-1 0 0,1 0 0,0 1 0,-1-1 0,8 1 0,-9 0 0,-1 0 0,1 0 0,0 0 0,-1 1 0,1-1 0,-1 0 0,1 1 0,0-1 0,-1 1 0,1 0 0,-1 0 0,0-1 0,1 1 0,-1 0 0,1 0 0,-1 0 0,0 0 0,0 1 0,2 1 0,-1 0 0,0 0 0,0 1 0,0-1 0,-1 1 0,1-1 0,-1 1 0,0 0 0,1 5 0,1 10 0,-2 1 0,-1 35 0,0-32 0,-6 118 0,4-123 0,-1 1 0,-1-1 0,-1 0 0,0 0 0,-13 26 0,16-38 0,-5 8 0,1-1 0,-2 1 0,0-1 0,-11 14 0,16-24 0,1 0 0,-1 0 0,1-1 0,-1 1 0,0-1 0,0 0 0,0 0 0,0 0 0,-1 0 0,1 0 0,0-1 0,-1 1 0,1-1 0,-1 0 0,0 0 0,1-1 0,-1 1 0,0-1 0,1 1 0,-1-1 0,0 0 0,-5-1 0,6 0 0,0 0 0,1-1 0,-1 1 0,0 0 0,1-1 0,-1 1 0,1-1 0,0 0 0,-1 0 0,1 0 0,0 0 0,0 0 0,0-1 0,0 1 0,1-1 0,-1 1 0,1-1 0,-1 1 0,1-1 0,0 0 0,-1-4 0,-4-8 0,2-1 0,-5-25 0,5 10 0,1-62 0,3 85 0,1 7 0,-1 1 0,0-1 0,1 1 0,-1-1 0,1 1 0,0 0 0,-1-1 0,1 1 0,-1-1 0,1 1 0,-1 0 0,1 0 0,0-1 0,-1 1 0,1 0 0,0 0 0,-1 0 0,1 0 0,0 0 0,-1 0 0,1 0 0,0 0 0,-1 0 0,1 0 0,0 0 0,-1 0 0,1 1 0,0-1 0,-1 0 0,1 0 0,1 1 0,-2-1 0,9 3 0,-1 1 0,0-1 0,-1 1 0,1 0 0,-1 1 0,1 0 0,11 11 0,14 9 0,-17-15 0,0-1 0,1 0 0,1-1 0,-1-1 0,1-1 0,33 8 0,-18-8 0,1-2 0,62 0 0,-93-4 0,1 0 0,0 0 0,-1-1 0,1 1 0,0-1 0,-1 0 0,1 0 0,-1 0 0,1 0 0,-1 0 0,1-1 0,-1 0 0,0 0 0,0 0 0,0 0 0,0 0 0,0 0 0,0-1 0,-1 0 0,4-4 0,-2 2 0,-1-1 0,0-1 0,0 1 0,0 0 0,-1-1 0,0 1 0,0-1 0,-1 0 0,0 1 0,1-10 0,2-48 16,-8-120 0,3 171-16,-1-1 0,0 1 0,-1-1 0,0 1 0,-10-25 0,13 38 0,0-1 0,0 1 0,0 0 0,0 0 0,0 0 0,0-1 0,0 1 0,0 0 0,0 0 0,0 0 0,0 0 0,0-1 0,0 1 0,0 0 0,-1 0 0,1 0 0,0 0 0,0-1 0,0 1 0,0 0 0,0 0 0,0 0 0,0 0 0,-1 0 0,1 0 0,0-1 0,0 1 0,0 0 0,0 0 0,0 0 0,-1 0 0,1 0 0,0 0 0,0 0 0,0 0 0,0 0 0,-1 0 0,1 0 0,0 0 0,0 0 0,0 0 0,-1 0 0,1 0 0,0 0 0,0 0 0,0 0 0,0 0 0,-1 0 0,1 0 0,0 0 0,0 0 0,0 0 0,0 0 0,-1 1 0,-3 14 0,-6 81 0,6 182 0,5-158 0,-1 205 0,-2-315 0,-3-11 0,4 0 0,-1 0 0,0 0 0,1 0 0,-1-1 0,0 1 0,1 0 0,-1-1 0,1 0 0,-1 1 0,1-1 0,0 0 0,-1 0 0,1 0 0,0 0 0,0 0 0,0 0 0,1 0 0,-1 0 0,1 0 0,-1 0 0,0-4 0,-3-51 0,4 47 0,0 10 0,-2-33 0,1-1 0,2 1 0,1-1 0,2 1 0,15-60 0,3 33 0,3 2 0,3 0 0,43-68 0,-65 115 0,42-60 0,-43 65 0,-1 1 0,1-1 0,0 1 0,1 0 0,-1 1 0,1-1 0,0 1 0,0 0 0,9-3 0,-15 6 0,1 0 0,0 1 0,0 0 0,0-1 0,-1 1 0,1-1 0,0 1 0,0 0 0,0 0 0,0 0 0,0-1 0,0 1 0,0 0 0,0 0 0,-1 0 0,1 0 0,0 0 0,0 1 0,0-1 0,0 0 0,0 0 0,0 1 0,0-1 0,0 0 0,-1 1 0,1-1 0,0 1 0,0-1 0,-1 1 0,2 0 0,-1 1 0,0 0 0,0 1 0,0-1 0,0 0 0,-1 1 0,1-1 0,-1 1 0,0-1 0,0 1 0,0 3 0,2 220 0,-3-124 0,1-95 0,0 0 0,-1 0 0,0 0 0,0 0 0,0 0 0,-1 0 0,0 0 0,0-1 0,-1 1 0,0-1 0,0 0 0,-1 1 0,-7 9 0,7-12 0,1 0 0,-1 0 0,0-1-1,0 0 1,-1 1 0,1-1-1,-1-1 1,1 1 0,-1-1-1,0 0 1,0 0 0,0 0-1,0-1 1,0 1 0,0-1 0,0-1-1,-1 1 1,-7-1 0,12 0-24,40-3-28,69 4 22,-36 1 29,-60-2 1,6 1 3,0-2 0,0 0 0,20-4 0,-32 4-2,0-1-1,0 0 0,-1 0 0,1-1 1,0 1-1,-1-1 0,1 0 1,-1-1-1,0 1 0,0-1 0,-1 0 1,9-9-1,-4 1 1,-1 0 0,0 0-1,-1 0 1,0-1 0,-1 0 0,-1-1-1,0 1 1,0-1 0,-2 0 0,4-24-1,0-16 6,-1-80-1,-6 111-5,2-33 7,-1-67-1,-2 104-6,0 1 1,-2-1-1,0 1 1,-7-23 0,8 34 1,-10-22 5,12 28-7,-1 0 1,0 0-1,1 0 0,-1 0 0,0 0 0,0 0 0,1 0 1,-1 1-1,0-1 0,0 0 0,0 1 0,0-1 0,0 0 1,0 1-1,0-1 0,0 1 0,0 0 0,0-1 0,-1 1 0,1 0 1,0 0-1,-2-1 0,2 2 0,0 0 0,0 0 0,0-1 0,0 1 0,1 0 0,-1 0 0,0 0 0,0 0 0,1 0 0,-1 0 0,1 0 0,-1 0 0,1 0 0,-1 0 0,1 0 0,-1 0 0,1 0 0,0 0 0,0 1 0,0-1 0,-1 0 0,1 0 0,0 0 0,1 1 0,-1 0 0,-1 5 0,-14 143 8,7 208-1,8-283-6,0-63-1,0 1 0,1-1 0,1 0 0,0 0 0,1 0 0,0 0 0,7 19 0,-6-24 0,0 1 0,0-1 0,1 0 0,0 0 0,0 0 0,1 0 0,0-1 0,0 0 0,0 0 0,1-1 0,14 9 0,-7-6 0,1-1 0,0-1 0,1 0 0,-1-1 0,1-1 0,0 0 0,0-1 0,1-1 0,-1-1 0,0 0 0,1-1 0,23-3 0,-34 3 0,-1-1 0,0 0 0,1-1 0,-1 1 0,0-1 0,0 0 0,0 0 0,0 0 0,0-1 0,0 0 0,-1 0 0,0 0 0,1-1 0,-1 1 0,0-1 0,0 0 0,-1 0 0,1 0 0,-1-1 0,0 1 0,0-1 0,-1 0 0,1 0 0,-1 0 0,0 0 0,0 0 0,1-7 0,3-12 0,-2 1 0,0-1 0,-2-1 0,-1-41 0,-1 44 0,-1-1 0,-1 0 0,-1 1 0,-7-26 0,8 39 0,-1 1 0,0-1 1,0 1-1,-1 0 1,0 0-1,0 0 0,-1 0 1,0 0-1,-1 1 1,1 0-1,-2 0 0,1 1 1,-8-6-1,12 10 1,0 0 0,1 1 0,-1-1-1,0 1 1,-1 0 0,1 0 0,0 0-1,0 0 1,0 0 0,-1 0 0,1 0-1,-1 1 1,1-1 0,0 1 0,-1 0-1,1 0 1,-1 0 0,1 0 0,-1 0-1,1 0 1,-4 1 0,4 1-2,-1-1 0,1 1 1,-1-1-1,1 1 0,0 0 0,-1 0 1,1 0-1,0 0 0,0 0 0,1 0 1,-1 1-1,0-1 0,1 0 0,-1 1 1,0 3-1,-4 9-1,0 1 0,1 0 0,1 1 0,-3 26 0,7-43 2,-6 49 0,2-1 0,2 1 0,8 88 0,-5-130 0,0-1 0,0 0 0,1 0 0,0 1 0,0-1 0,0-1 0,1 1 0,-1 0 0,2-1 0,-1 1 0,6 6 0,-6-8 0,0-2 0,0 1 0,0 0 0,0 0 0,0-1 0,1 0 0,-1 0 0,1 0 0,0 0 0,0 0 0,-1-1 0,1 0 0,0 1 0,0-2 0,0 1 0,1 0 0,-1-1 0,5 0 0,-7 0 0,1 0 0,-1-1 0,1 0 0,-1 1 0,1-1 0,-1 0 0,0 0 0,1 0 0,-1-1 0,0 1 0,0-1 0,0 1 0,0-1 0,0 1 0,0-1 0,0 0 0,-1 0 0,1 0 0,-1 0 0,1 0 0,-1-1 0,0 1 0,0 0 0,0 0 0,1-6 0,4-7 0,-2-1 0,6-31 0,-9 38 0,25-228 36,-22 190-40,-4 206-28,0-150 32,1 1 0,0 0 0,0 0 0,1 0 0,0-1 0,1 1 0,0-1 0,0 0 0,1 0 0,0 0 0,6 9 0,-7-14 0,0 1 0,0-1 0,1 0 1,-1 0-1,1 0 0,0-1 0,0 1 1,1-1-1,-1 0 0,1 0 0,-1-1 1,1 1-1,0-1 0,0 0 1,0 0-1,0-1 0,0 1 0,0-1 1,1 0-1,-1-1 0,9 1 0,-11-1 3,0 0-1,0 0 0,0 0 0,0 0 0,0-1 1,0 1-1,0-1 0,0 0 0,0 0 0,0 0 1,3-2-1,-4 2-2,0-1 0,0 0 0,-1 0 0,1 0 0,-1 0 0,1 0 0,-1 0 0,0 0 0,0 0 0,0 0 0,0-1 0,0 1 0,0 0 0,0-3 0,7-34 0,-1 1 0,-3-1 0,-1 0 0,-2-54 0,-1 14 0,2 39 0,-2 52 0,-1 49 0,1-42 0,1 0 0,1 0 0,0 0 0,2 0 0,0-1 0,1 1 0,13 30 0,-15-42 0,0 0 0,1 0 0,0-1 0,0 1 0,1-1 0,-1 0 0,1 0 0,1-1 0,-1 1 0,1-1 0,0 0 0,0-1 0,0 1 0,1-1 0,-1-1 0,1 1 0,0-1 0,0 0 0,1-1 0,-1 0 0,0 0 0,10 1 0,-13-2 0,1 0 0,1-1 0,0 1 0,0-1 0,12-1 0,-16 0 0,-1 1 0,1 0 0,0-1 0,-1 0 0,1 1 0,-1-1 0,1 0 0,0 0 0,-1 0 0,0 0 0,1 0 0,-1 0 0,0 0 0,1 0 0,-1-1 0,0 1 0,0-1 0,0 1 0,0 0 0,0-1 0,1-2 0,2-8 0,0 0 0,0-1 0,-1 0 0,0 0 0,1-18 0,-1-74 0,-2 49 0,0 31 0,6-79 0,-5 92 0,0 0 0,0 1 0,1-1 0,0 1 0,1 0 0,8-15 0,-12 25 0,0 0 0,1 0 0,-1 0 0,1 1 0,-1-1 0,1 0 0,-1 0 0,1 0 0,-1 1 0,1-1 0,0 0 0,-1 1 0,1-1 0,0 1 0,0-1 0,0 1 0,-1-1 0,1 1 0,1-1 0,-1 1 0,-1 0 0,1 0 0,-1 1 0,1-1 0,-1 0 0,1 0 0,-1 1 0,0-1 0,1 0 0,-1 1 0,0-1 0,1 1 0,-1-1 0,0 0 0,1 1 0,-1-1 0,0 1 0,0-1 0,0 1 0,1-1 0,-1 1 0,0-1 0,0 1 0,0 0 0,5 40 0,-3 467 0,-4-265 0,-9 7 0,6-214 0,-1 0 0,-1-1 0,-3 1 0,-23 58 0,30-87 0,0 0 0,-1 0 0,1 0 0,-1 0 0,-1-1 0,1 0 0,-1 0 0,0 0 0,-1 0 0,1-1 0,-1 0 0,0 0 0,0 0 0,-1-1 0,0 0 0,1 0 0,-1-1 0,0 0 0,-1 0 0,1-1 0,0 1 0,-1-2 0,0 1 0,1-1 0,-1 0 0,0-1 0,0 1 0,1-2 0,-15-1 0,12 0 0,1 0 0,0 0 0,-1-1 0,1-1 0,0 1 0,0-1 0,1-1 0,-1 0 0,1 0 0,0-1 0,1 1 0,-1-2 0,1 1 0,0-1 0,-10-14 0,6 7 0,0 0 0,2 0 0,-1-1 0,2-1 0,0 0 0,1 0 0,1 0 0,-5-21 0,7 22 0,1-1 0,0 0 0,2 0 0,0 0 0,1-1 0,0 1 0,1 0 0,5-24 0,-2 27 0,-1 0 0,2 0 0,0 1 0,0 0 0,1 0 0,1 0 0,0 1 0,0 0 0,1 0 0,17-17 0,7-3 0,3 1 0,0 1 0,2 2 0,44-24 0,171-81 0,-140 77 0,-76 37 0,167-92 0,-174 92 0,-1-1 0,0-1 0,-2-1 0,38-40 0,-60 57 0,0 0 0,-1 0 0,0-1 0,0 1 0,0-1 0,0 1 0,0-1 0,-1 0 0,0 0 0,0 0 0,-1 0 0,1 0 0,-1-1 0,1-4 0,-2 9-1,0 0 1,0 0-1,0 0 1,0 0-1,0 0 1,0 0-1,0 1 1,-1-1-1,1 0 1,0 0-1,0 0 0,-1 0 1,1 1-1,0-1 1,-1 0-1,1 0 1,-1 1-1,1-1 1,-1 0-1,0 1 0,1-1 1,-1 0-1,1 1 1,-1-1-1,0 1 1,0-1-1,1 1 1,-2-1-1,-25-5-38,19 6 19,-62-5-580,-12 2-1702</inkml:trace>
</inkml:ink>
</file>

<file path=ppt/ink/ink18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40"/>
    </inkml:context>
    <inkml:brush xml:id="br0">
      <inkml:brushProperty name="width" value="0.05" units="cm"/>
      <inkml:brushProperty name="height" value="0.05" units="cm"/>
      <inkml:brushProperty name="color" value="#FFFF00"/>
    </inkml:brush>
  </inkml:definitions>
  <inkml:trace contextRef="#ctx0" brushRef="#br0">217 57 32015,'-2'-3'39,"1"0"0,-1 0 0,0 0 0,0 1 0,0-1 0,0 0 1,-1 1-1,1 0 0,-1 0 0,1 0 0,-1 0 0,0 0 0,0 0 0,0 0 0,-6-2 1,2 3-34,0-1 1,0 1-1,0 1 1,0-1 0,-1 1-1,-11 2 1,14-2-6,1 1-1,-1 0 1,1 0 0,-1 0-1,1 0 1,0 1-1,-1 0 1,1 0 0,0 0-1,0 1 1,0-1 0,1 1-1,-1 0 1,1 0 0,-1 0-1,1 0 1,0 1-1,0-1 1,0 1 0,1 0-1,-1 0 1,1 0 0,0 0-1,0 0 1,0 1 0,-1 4-1,-1 5 0,0 1 0,1-1 0,1 1 0,0 0-1,1 0 1,1 0 0,1 17 0,-1-27 0,1 0 0,0 0 0,0 0 0,0-1 0,0 1 0,1 0 0,0 0 0,0-1 0,0 1 0,0-1 0,1 1 0,0-1 0,-1 0 0,2 0 0,-1-1 0,0 1 0,1 0 0,0-1 0,0 0 0,0 0 0,0 0 0,0-1 0,1 1 0,-1-1 0,1 0 0,5 2 0,7 1 3,1-1 0,-1 0-1,1-1 1,0-1-1,0-1 1,18-1 0,-33 0-2,-1 0 0,1 0-1,0 0 1,-1 0 0,1-1 0,-1 0 0,1 1 0,-1-1 0,1 0 0,-1 0 0,0 0 0,1-1 0,-1 1 0,0 0 0,0-1 0,0 0 0,0 1 0,0-1 0,3-3-1,-3 0 2,1 1 0,0-1 0,-1 1 0,0-1 0,0 0-1,0 1 1,-1-1 0,0 0 0,2-8 0,-2-5-1,0 1 1,-1-1 0,0 1-1,-6-35 1,4 43-2,-1 0 0,0 0 0,0 1 0,-1-1 0,0 1 0,0 0 0,-1 0 0,0 0 0,0 1 0,-1 0 0,0 0 0,0 0 0,-9-6 0,11 9 0,0 1 0,0 0 0,0-1 0,-1 2-1,1-1 1,-1 0 0,0 1 0,0 0-1,0 0 1,0 1 0,0-1 0,0 1-1,0 0 1,0 0 0,-1 1 0,1 0 0,0 0-1,-1 0 1,1 0 0,0 1 0,0 0-1,-1 0 1,1 0 0,-8 4 0,10-3-6,-1 0 1,0 0 0,1 1-1,0 0 1,-1 0 0,1 0-1,0 0 1,0 0 0,-3 6-1,-27 46-159</inkml:trace>
</inkml:ink>
</file>

<file path=ppt/ink/ink18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57"/>
    </inkml:context>
    <inkml:brush xml:id="br0">
      <inkml:brushProperty name="width" value="0.05" units="cm"/>
      <inkml:brushProperty name="height" value="0.05" units="cm"/>
      <inkml:brushProperty name="color" value="#FFFF00"/>
    </inkml:brush>
  </inkml:definitions>
  <inkml:trace contextRef="#ctx0" brushRef="#br0">1 280 32111,'14'1'206,"153"-5"292,-122 2-514,0-3 0,54-13 0,-90 16 16,3 0 0,-1-1 0,1 0 0,-1-1 0,1 0 0,-1-1 0,-1 0 0,1-1 0,12-8 0,-22 12 0,1 1 0,-1-1 0,0 1 0,1-1 0,-1 0 0,0 0 0,0 0 0,-1 1 0,1-1 0,0 0 0,0 0 0,-1 0 0,0 0 0,1 0 0,-1 0 0,0 0 0,0-1 0,0 1 0,0 0 0,0 0 0,0 0 0,-1-3 0,0 1 0,-1 0 0,1 0 0,0 0 0,-1 0 0,0 1 0,0-1 0,0 0 0,0 1 0,-1-1 0,-3-3 0,-7-6 0,-1 1 0,0 0 0,-1 1 0,-27-16 0,32 22 0,-1 0 0,1 0 0,0 1 0,-1 0 0,0 0 0,0 1 0,0 1 0,-1 0 0,-12 0 0,52 2-6,-1 1 1,0 2-1,28 6 0,-47-7 6,1 0 0,-1 0-1,0 1 1,0 0 0,0 0 0,0 1-1,0 0 1,-1 0 0,0 1 0,0 0-1,0 0 1,0 1 0,-1-1 0,7 9-1,-11-8 3,1-1-1,-1 2 1,0-1 0,0 0-1,-1 0 1,0 1-1,0-1 1,0 1-1,-1-1 1,0 1 0,0-1-1,-1 1 1,0-1-1,0 0 1,0 1-1,-3 6 1,-2-4-2,-1 0 0,0 0 0,0-1 0,-1 0 0,-1 0 0,1 0 0,-1-1 0,-11 6 0,-20 19 0,34-27-33,0 0 1,1 1-1,-1 0 0,1 0 1,1 0-1,-1 0 0,-5 12 1,3-7-860</inkml:trace>
</inkml:ink>
</file>

<file path=ppt/ink/ink18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58"/>
    </inkml:context>
    <inkml:brush xml:id="br0">
      <inkml:brushProperty name="width" value="0.05" units="cm"/>
      <inkml:brushProperty name="height" value="0.05" units="cm"/>
      <inkml:brushProperty name="color" value="#FFFF00"/>
    </inkml:brush>
  </inkml:definitions>
  <inkml:trace contextRef="#ctx0" brushRef="#br0">0 39 31679,'0'-3'656,"17"0"-544,32 3-48,23-3 0,13-3-16,10 3-32,0-3 32,-13 3-32,-20-3-16,-19 3 0,-27 0 0,-13 3 0,-45 0-48,-17 0-160,-10 0-673</inkml:trace>
</inkml:ink>
</file>

<file path=ppt/ink/ink18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0"/>
    </inkml:context>
    <inkml:brush xml:id="br0">
      <inkml:brushProperty name="width" value="0.05" units="cm"/>
      <inkml:brushProperty name="height" value="0.05" units="cm"/>
      <inkml:brushProperty name="color" value="#FFFF00"/>
    </inkml:brush>
  </inkml:definitions>
  <inkml:trace contextRef="#ctx0" brushRef="#br0">1 1 32111,'3'117'611,"-4"16"-610,3 168-5,-1-286 4,0-1 0,1 1 0,1-1 0,0 1 0,1-1 0,1 0 0,0 0 0,8 15 0,-10-23 0,0 0 0,1-1 0,0 1 0,0-1 0,0 0 0,0 0 0,1 0 0,0-1 0,0 0 0,0 0 0,0 0 0,1 0 0,-1-1 0,1 0 0,0 0 0,0 0 0,0-1 0,1 0 0,-1 0 0,8 1 0,-7-2-1,1 0 1,-1-1-1,0 1 1,0-1-1,1-1 0,-1 1 1,0-1-1,0 0 1,1-1-1,-1 0 0,0 0 1,0 0-1,-1-1 1,1 0-1,-1-1 0,1 1 1,-1-1-1,0 0 1,0-1-1,-1 0 1,1 1-1,-1-2 0,0 1 1,-1-1-1,1 1 1,5-11-1,1-3 2,0 0-1,-1-1 1,-2 0 0,0-1 0,-1 0-1,-1 0 1,0 0 0,3-37 0,-3-17 3,-4-89 0,-2 101-3,0 39-1,1 14 0,-1-1 0,1 1 1,-2-1-1,0 1 0,0-1 0,-1 1 0,0-1 1,0 1-1,-2 0 0,1 0 0,-6-11 1,9 21-1,-1-1 1,1 0-1,-1 0 0,1 1 1,-1-1-1,1 0 1,-1 1-1,1-1 1,-1 0-1,0 1 1,1-1-1,-1 1 0,0-1 1,0 1-1,1-1 1,-1 1-1,0 0 1,0-1-1,0 1 0,0 0 1,1 0-1,-1 0 1,0-1-1,0 1 1,0 0-1,0 0 1,0 0-1,0 0 0,1 1 1,-3-1-1,2 1 0,0-1 0,0 1 0,-1 0 0,1 0 0,0 0 0,0 0 0,0 0 0,0 0 0,0 0 0,0 0 0,0 0 0,0 1 0,0-1 0,0 0 0,1 1 0,-1-1 0,1 0 0,-1 2 0,-5 21 0,2 0 0,0 0 0,2 1 0,0-1 0,5 48 0,-2-13 0,4 61 0,25 138 0,-26-229 0,2-8-8,-6-21 8,0 0 0,0 1 0,1-1 0,-1 0-1,0 1 1,0-1 0,0 0 0,0 0 0,0 1 0,0-1 0,0 0 0,1 0-1,-1 1 1,0-1 0,0 0 0,0 0 0,1 1 0,-1-1 0,0 0 0,0 0 0,1 0-1,-1 1 1,0-1 0,0 0 0,1 0 0,-1 0 0,0 0 0,1 0 0,-1 0 0,0 0-1,0 0 1,1 0 0,-1 0 0,0 0 0,1 0 0,-1 0 0,0 0 0,1 0-1,-1 0 1,0 0 0,1 0 0,-1 0 0,0 0 0,0 0 0,1 0 0,-1 0 0,0-1-1,0 1 1,1 0 0,-1 0 0,0 0 0,0-1 0,1 1 0,-1 0 0,0 0 0,0 0-1,0-1 1,0 1 0,1 0 0,-1-1 0,0 1 0,0 0 0,0 0 0,0-1-1,0 1 1,0 0 0,0-1 0,0 1 0,0-1 0,10-23 0,-2-1 0,-1 0 0,-1 0 0,4-32 0,2-10 0,-7 43 2,1 0-1,1 1 1,2 0-1,11-26 1,-17 44-2,-1 0 1,1 0-1,0 0 0,0 0 1,1 1-1,-1-1 0,1 1 1,0 0-1,0 0 0,0 1 1,1-1-1,-1 1 0,1 0 1,0 0-1,0 0 0,0 1 1,0-1-1,0 1 0,1 1 1,-1-1-1,1 1 0,-1 0 1,12-1-1,-16 2 0,0 0 0,0 0-1,0 1 1,-1-1 0,1 0 0,0 1 0,0-1-1,0 0 1,0 1 0,-1-1 0,1 1 0,0 0-1,0-1 1,-1 1 0,1-1 0,0 1 0,-1 0-1,1 0 1,-1-1 0,1 1 0,-1 0 0,1 0-1,-1 0 1,1-1 0,-1 1 0,0 0 0,0 0-1,1 0 1,-1 0 0,0 0 0,0 1-1,2 36-7,-2-30 7,-12 274 1,11-209 0,1-71 0,1 0 0,-1 0 0,1-1 0,0 1 0,0 0 0,-1-1 0,1 1 0,0-1 0,0 1 0,0-1 0,1 0 0,-1 1 0,0-1 0,0 0 0,1 0 0,-1 0 0,1 1 0,-1-2 0,1 1 0,-1 0 0,1 0 0,0 0 0,-1-1 0,1 1 0,0-1 0,0 1 0,-1-1 0,1 0 0,0 0 0,0 0 0,3 0 0,4 1 0,0-1 0,0 0 0,0-1 0,-1 0 0,15-3 0,-14 1 0,-1 0 0,1-1 1,-1 0-1,1 0 0,-1-1 0,-1 0 0,1 0 0,-1-1 1,0 0-1,0 0 0,0-1 0,-1 0 0,0 0 0,0 0 1,-1-1-1,0 0 0,0 0 0,3-9 0,0 0 0,-2 0 0,0 0 0,0-1 0,-2 0 0,0 0 0,-1 0 0,-1-1 0,0-21 0,-2 29 0,0-1 0,-1 1 1,0-1-1,-1 1 0,0 0 0,-6-16 1,7 24-1,0 0 1,0 0-1,-1 0 0,1 0 1,-1 0-1,0 1 1,0-1-1,0 1 0,0-1 1,-1 1-1,1 0 1,-1 0-1,1 0 0,-1 0 1,0 0-1,1 1 1,-1-1-1,0 1 0,0 0 1,0 0-1,0 0 1,0 0-1,-1 0 0,1 1 1,0-1-1,0 1 1,-6 0-1,8 0 0,0 0 0,0 0 0,1 0 0,-1 0 0,0 0 0,1 1 0,-1-1 0,0 0 0,0 0 0,1 1 0,-1-1 0,0 0 0,1 1 0,-1-1 0,1 0 0,-1 1 0,0-1 0,1 1 0,-1 0 0,1-1 0,-1 1 0,1-1 0,0 1 0,-1 0 0,1-1 0,-1 1 0,1 0 0,0-1 0,0 1 0,-1 0 0,1-1 0,0 1 0,0 1 0,0 30 0,1-17 0,0 2 0,0-1 0,1 1 0,1-1 0,10 32 0,30 64 0,-31-84 0,-9-21 0,0 0 0,0 1 0,1-1 0,0 0 0,0-1 0,7 9 0,-9-13 0,0 0 0,0 0 0,0-1 0,1 1 0,-1-1 0,1 1 0,-1-1 0,1 0 0,0 0 0,-1 0 0,1 0 0,0-1 0,0 1 0,-1-1 0,1 0 0,0 1 0,0-1 0,0 0 0,0-1 0,-1 1 0,4-1 0,-4 0 0,0 1 0,-1 0 0,1-1 0,-1 0 0,1 1 0,-1-1 0,1 0 0,-1 0 0,1 0 0,-1 0 0,0 0 0,0 0 0,1 0 0,-1 0 0,0 0 0,0-1 0,1-1 0,1-2 0,0 0 0,-1 0 0,0 0 0,0 0 0,2-8 0,0-8 0,4-41 0,-7 55 0,3-191 0,-4 196 0,0 0 0,0 0 0,0 0 0,0 0 0,1 0 0,-1 0 0,1 0 0,-1 0 0,1 0 0,-1 1 0,1-1 0,0 0 0,0 0 0,0 1 0,0-1 0,0 0 0,1 1 0,-1-1 0,0 1 0,1-1 0,-1 1 0,1 0 0,-1 0 0,3-2 0,1 2 0,0-1 0,0 1 0,0 0 0,0 0 0,0 1 0,0 0 0,9 0 0,-10 0 0,-1 0 0,0 0 0,0 1 0,0-1 0,0 1 0,0-1 0,0 1 0,0 0 0,0 0 0,0 1 0,-1-1 0,1 1 0,0-1 0,-1 1 0,1 0 0,3 3 0,-1 0 0,-1 0 0,0 0 0,0 0 0,-1 0 0,1 0 0,-1 1 0,3 8 0,0 2 0,-1 0 0,0 1 0,-1-1 0,3 34 0,-6 162 0,-11-131 27,12-102-26,1-1 1,9-36 0,1-7-2,-4 7 0,-5 24 0,1 1 0,2-1 0,13-39 0,0 39 0,-20 34 0,1-1 0,-1 0 0,0 1 0,0-1 0,1 1 0,-1-1 0,1 1 0,-1-1 0,0 1 0,1 0-1,-1-1 1,1 1 0,-1-1 0,1 1 0,-1 0 0,1-1 0,-1 1 0,1 0 0,-1 0 0,1-1-1,0 1 1,-1 0 0,1 0 0,-1 0 0,1 0 0,0 0 0,-1 0 0,1 0 0,-1 0 0,1 0-1,0 0 1,-1 0 0,1 0 0,-1 0 0,1 1 0,0-1 0,-1 0 0,1 0 0,-1 1 0,1-1-1,-1 0 1,1 1 0,-1-1 0,1 0 0,-1 1 0,1-1 0,-1 1 0,0-1 0,1 1 0,-1-1 0,0 1-1,1-1 1,-1 1 0,0-1 0,0 1 0,1-1 0,-1 1 0,0 0 0,0 0 0,8 24-5,-2 0 1,-1 1 0,-1-1 0,0 1 0,-2 47-1,7 50 25,-7-108-19,1-1 0,0 1-1,2-1 1,-1 0 0,2 0 0,8 16 0,-13-27-2,1-1 0,-1 1 0,1-1 0,-1 0 0,1 0 0,0 1 1,0-1-1,0 0 0,0-1 0,1 1 0,-1 0 0,0-1 0,1 1 0,-1-1 0,1 0 1,0 1-1,-1-1 0,1-1 0,0 1 0,0 0 0,-1-1 0,1 1 0,0-1 1,0 0-1,0 0 0,0 0 0,0 0 0,-1 0 0,1-1 0,0 1 0,0-1 1,5-2-1,-2 0 1,1 1 0,-1-2 0,1 1 0,-1-1 1,0 0-1,0 0 0,-1 0 0,1-1 0,-1 0 1,0 0-1,7-11 0,-2 2 0,-2-1 1,0-1-1,-1 1 1,0-1-1,-1 0 1,-1-1-1,-1 1 1,5-32-1,-4-6 14,-3-80 0,-3 81-14,2 52 0,-1 1 0,1-1 0,-1 0 0,1 0 0,-1 1 0,1-1 0,-1 0 0,1 1 0,0-1 0,-1 0 0,1 1 0,0-1 0,0 1 0,-1 0 0,1-1 0,0 1 0,0-1 0,0 1 0,0 0 0,-1 0 0,1-1 0,0 1 0,0 0 0,0 0 0,0 0 0,0 0 0,0 0 0,1 1 0,28-1 0,-28 1 0,0 0 0,0 0 0,0 0 0,0 0 0,0 0 0,0 0 0,0 0 0,0 1 0,-1-1 0,1 1 0,-1-1 0,1 1 0,-1 0 0,1-1 0,-1 1 0,0 0 0,0 0 0,0 0 0,2 4 0,14 44 0,-14-42 0,4 26 0,0 1 0,-3-1 0,-1 2 0,-1 36 0,5 56 0,-3-119-30,0-14 25,2-15 8,16-120 27,-1-1-28,-17 125-2,0-1 0,1 1 0,1 0 0,1 1 0,0-1 0,11-17 0,-16 30 0,1 0 0,-1 0 0,0 0 0,1 0 0,-1 1 0,1-1 0,0 1 0,0 0 0,0-1 0,0 1 0,1 1 0,-1-1 0,0 0 0,1 1 0,-1 0 0,1-1 0,0 2 0,-1-1 0,1 0 0,0 1 0,-1-1 0,1 1 0,0 0 0,6 1 0,-8-1 0,0 1 0,0 0 0,0-1 0,0 1 0,0 0 0,0 0 0,0 0 0,0 0 0,-1 0 0,1 0 0,0 1 0,-1-1 0,1 1 0,-1-1 0,1 1 0,-1-1 0,0 1 0,1 0 0,-1 0 0,0 0 0,0 0 0,-1 0 0,1-1 0,0 1 0,-1 1 0,1-1 0,-1 0 0,1 3 0,2 9 0,-1-1 0,2 29 0,-4 201 0,0-238 0,0 0 0,0 0 0,0 0 0,1 0 0,0-1 0,0 1 0,0 0 0,0 0 0,1-1 0,0 1 0,4 7 0,-4-9 0,0-1 0,1 0 0,-1 1 0,0-1 0,1 0 0,0-1 0,-1 1 0,1 0 0,0-1 0,0 1 0,0-1 0,0 0 0,0 0 0,0 0 0,0-1 0,0 1 0,1-1 0,5 1 0,8 0 0,1 0 0,-1-1 0,24-3 0,-36 2 0,1 0 0,0-1 0,-1 1 0,1-1 0,-1 0 0,0 0 0,0-1 0,0 0 0,0 1 0,0-2 0,0 1 0,-1-1 0,1 1 0,3-6 0,0 0 0,-1-1 0,0 0 0,0-1 0,-1 1 0,-1-1 0,0 0 0,0-1 0,-1 1 0,0-1 0,3-20 0,-2-5 0,-2-1 0,-2-42 0,-1 69 0,0 0 0,0 1 0,-1-1 0,0 1 0,0-1 0,-1 0 0,-5-13 0,6 22 0,0 0 0,0 0 0,0 0 0,0 0 0,0 0 0,0 0 0,-1 0 0,1 0 0,-1 0 0,1 1 0,-1-1 0,0 0 0,0 1 0,0 0 0,0-1 0,0 1 0,0 0 0,0 0 0,0 0 0,0 0 0,0 1 0,-1-1 0,1 0 0,0 1 0,0 0 0,-1-1 0,1 1 0,0 0 0,-1 0 0,1 1 0,0-1 0,-1 0 0,1 1 0,-4 0 0,6 0 0,-1-1 0,0 0 0,1 0 0,-1 0 0,1 1 0,-1-1 0,1 0 0,-1 0 0,1 1 0,-1-1 0,1 1 0,0-1 0,-1 0 0,1 1 0,-1-1 0,1 1 0,0-1 0,-1 1 0,1-1 0,0 1 0,0-1 0,-1 1 0,1-1 0,0 1 0,0 0 0,-3 14 0,0 0 0,2 0 0,-1 0 0,2 0 0,1 17 0,0 1 0,-1-10 0,2-1 0,0 1 0,2-1 0,7 27 0,-7-35 0,1 0 0,0 0 0,1 0 0,1-1 0,0 0 0,0 0 0,16 18 0,-20-26 0,2-1 0,-1 0 0,0 0 0,1-1 0,-1 1 0,1-1 0,0 0 0,0 0 0,1-1 0,-1 1 0,8 2 0,-1-3 0,-1 1 0,1-1 0,-1-1 0,21 0 0,-29-1 0,-1 0 0,0 0 0,1 0 0,-1 0 0,1-1 0,-1 1 0,1-1 0,-1 0 0,0 1 0,1-1 0,-1 0 0,0 0 0,0-1 0,1 1 0,-1 0 0,0-1 0,3-3 0,-2 2 0,-1-1 0,0 1 0,1-1 0,-2 0 0,1 0 0,0 0 0,-1 0 0,0 0 0,2-9 0,3-29 0,-3 0 0,-1 0 0,-7-82 0,-3 48 0,-2-34 0,10 110 0,0-1 0,0 1 0,0-1 0,0 0 0,1 1 0,-1-1 0,0 0 0,0 1 0,1-1 0,-1 1 0,0-1 0,1 0 0,-1 1 0,0-1 0,1 1 0,-1-1 0,1 1 0,-1 0 0,1-1 0,-1 1 0,1-1 0,-1 1 0,1 0 0,-1-1 0,2 1 0,22-5 0,-15 5 0,-1 0 0,1 1 0,0 0 0,8 3 0,-10-2 0,-1 0 0,1 0 0,-1 1 0,0 0 0,0 0 0,0 1 0,0-1 0,0 1 0,-1 1 0,0-1 0,0 1 0,0 0 0,4 5 0,-3-1 0,0-1 0,-1 1 0,0 0 0,-1 0 0,0 0 0,0 1 0,-1-1 0,3 14 0,-3-8 0,-1 1 0,0-1 0,-1 1 0,-1 0 0,0-1 0,-2 1 0,1 0 0,-2-1 0,0 1 0,-1-1 0,-8 22 0,6-23 0,1 1 0,0-1 0,1 1 0,1 1 0,0-1 0,1 0 0,0 27 0,2-41 0,0 0 0,0 0 0,0-1 0,1 1 0,-1 0 0,0 0 0,0 0 0,1-1 0,-1 1 0,0 0 0,1 0 0,-1-1 0,1 1 0,-1 0 0,1-1 0,-1 1 0,1 0 0,0-1 0,-1 1 0,1-1 0,0 1 0,-1-1 0,1 1 0,0-1 0,1 1 0,29 5 0,33-9 0,-58 2-9,0-1 0,0 1 0,-1-1 0,1 0-1,-1 0 1,0-1 0,0 1 0,0-1 0,0 0 0,0-1 0,0 1 0,-1-1-1,0 0 1,0 0 0,0 0 0,0-1 0,0 1 0,-1-1 0,0 0 0,0 0-1,0 0 1,-1-1 0,0 1 0,0 0 0,0-1 0,0 0 0,-1 1 0,0-1-1,0 0 1,-1-8 0,2-38-780</inkml:trace>
</inkml:ink>
</file>

<file path=ppt/ink/ink18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0"/>
    </inkml:context>
    <inkml:brush xml:id="br0">
      <inkml:brushProperty name="width" value="0.05" units="cm"/>
      <inkml:brushProperty name="height" value="0.05" units="cm"/>
      <inkml:brushProperty name="color" value="#FFFF00"/>
    </inkml:brush>
  </inkml:definitions>
  <inkml:trace contextRef="#ctx0" brushRef="#br0">249 25 32223,'-8'-4'39,"1"0"0,-1 1-1,0 0 1,0 0 0,0 1 0,0 0 0,-1 1 0,1 0 0,-10 0 0,14 0-36,1 1 0,-1 1 0,1-1 0,-1 1 0,1-1 0,-1 1 0,1 0 0,0 0 0,-1 0 0,1 1 0,0-1 0,0 1 0,0 0 0,0 0 0,0 0 0,0 0 0,1 0 0,-1 0 0,1 1 0,-1 0 0,1-1 0,0 1 0,-3 5 0,2-2-2,0 0 0,0 0-1,1 1 1,0-1-1,0 1 1,0-1 0,1 1-1,0 0 1,0 0 0,1 0-1,0-1 1,0 1-1,0 0 1,1 0 0,0 0-1,1-1 1,-1 1 0,1 0-1,0-1 1,1 0-1,0 1 1,0-1 0,0 0-1,1 0 1,0-1-1,0 1 1,0-1 0,0 0-1,8 7 1,4-2 0,0-1 0,1 0 0,0-1 0,0-1 0,1 0 0,0-2 0,0 0 0,0-1 0,1 0 0,-1-2 0,1 0 0,0-1 0,-1-1 0,1-1 0,20-3 0,-36 3-1,0 1 1,0-1-1,0 0 1,0 0-1,0 0 0,-1 0 1,1 0-1,0-1 1,-1 1-1,1-1 1,-1 0-1,1 0 0,-1 0 1,0 0-1,1 0 1,-1 0-1,3-5 0,-3 2 2,1 1-1,-1-1 1,0 0-1,0 1 1,-1-1-1,1 0 1,-1 0-1,0 0 1,-1 0-1,1-6 1,0 3 0,-1 1-1,-1 0 1,1-1-1,-1 1 1,0 0 0,-1 0-1,0 0 1,0 0-1,0 0 1,-1 0 0,0 0-1,-1 1 1,1-1-1,-9-10 1,6 11-2,0 0 0,-1 1 0,1 0 0,-1 0 0,0 1 0,-1 0 0,1 0 0,0 1 0,-1-1 0,-8-1 0,0 1 0,1 1 0,0 1 0,-1 0 0,-24 0 0,30 3 0,-1-1 0,1 1 0,-1 1 0,1 0 0,0 1 0,0-1 0,0 2 0,0 0 0,-16 8 0,9-1-85,0 0 0,1 0 0,1 2 1,-17 17-1,-21 28-1428</inkml:trace>
</inkml:ink>
</file>

<file path=ppt/ink/ink18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3"/>
    </inkml:context>
    <inkml:brush xml:id="br0">
      <inkml:brushProperty name="width" value="0.05" units="cm"/>
      <inkml:brushProperty name="height" value="0.05" units="cm"/>
      <inkml:brushProperty name="color" value="#FFFF00"/>
    </inkml:brush>
  </inkml:definitions>
  <inkml:trace contextRef="#ctx0" brushRef="#br0">4 618 32287,'-1'11'80,"-1"1"0,2-1 0,0 1 0,0-1 0,3 15 0,-1-12-80,2 0 0,-1 0 0,2 0 0,0 0 0,1-1 0,7 13 0,-11-21 0,1 0 0,0-1 0,0 0 0,0 0 0,1 0 0,-1 0 0,1 0 0,0 0 0,0-1 0,0 0 0,0 0 0,1 0 0,-1 0 0,1-1 0,0 0 0,0 0 0,0 0 0,0-1 0,0 1 0,5 0 0,-4-1 0,-1-1 0,0 1 0,1-1 0,-1 0 0,0-1 0,1 1 0,-1-1 0,0 0 0,0 0 0,1-1 0,-1 1 0,0-1 0,-1-1 0,1 1 0,0 0 0,0-1 0,-1 0 0,0 0 0,0-1 0,1 1 0,-2-1 0,1 0 0,0 0 0,-1 0 0,0 0 0,0-1 0,0 1 0,3-7 0,5-12 0,0 0 0,-1-1 0,-1-1 0,-1 1 0,-2-1 0,0-1 0,3-45 0,-5 6 0,-8-125 0,2 171 0,0-1 0,-1 1 0,-1 0 0,-1 0 0,0 1 0,-2-1 0,0 1 0,-18-31 0,17 41 0,7 13 0,1-5 0,-3 185 0,5-94 0,8 116 0,-5-171 0,1 1 0,1-1 0,21 57 0,-26-87 0,0 1 0,1-1 0,0 0 0,0 0 0,0 0 0,1-1 0,0 1 0,5 5 0,-6-9 0,-1 0 0,1 0 0,0 0 0,0-1 0,0 1 0,0-1 0,0 0 0,0 0 0,0 0 0,0 0 0,0-1 0,1 1 0,-1-1 0,0 0 0,0 1 0,1-2 0,-1 1 0,5-1 0,-3 0 0,0-1 0,-1 0 0,1 0 0,0 0 0,-1 0 0,0-1 0,1 0 0,-1 0 0,0 0 0,0 0 0,-1-1 0,1 1 0,-1-1 0,1 0 0,-1 0 0,0 0 0,-1-1 0,1 1 0,3-10 0,4-8 0,0-1 0,11-43 0,-12 28 0,-2 1 0,5-74 0,-11-78 0,-2 101 0,1 68 0,1-8 0,-1 0 0,-1 0 0,-2 1 0,-1-1 0,-8-29 0,9 53 0,1 9 0,0 14 0,2 35 0,-1 101 0,31 251 0,-27-380 0,-4-20 0,1-1 0,1 0 0,-1 1 0,1-1 0,0 1 0,0-1 0,0 0 0,1 1 0,0-1 0,0 0 0,0 0 0,6 8 0,-8-13 0,1 1 0,-1-1 0,1 0 0,-1 1 0,1-1 0,-1 0 0,1 0 0,-1 1 0,1-1 0,0 0 0,-1 0 0,1 0 0,-1 0 0,1 0 0,0 0 0,-1 0 0,1 0 0,-1 0 0,1 0 0,0 0 0,-1 0 0,1 0 0,-1 0 0,1-1 0,-1 1 0,1 0 0,-1 0 0,1-1 0,-1 1 0,1 0 0,-1-1 0,1 1 0,-1 0 0,1-1 0,-1 1 0,1-1 0,-1 1 0,0-1 0,1 1 0,-1-1 0,0 1 0,1-1 0,12-27 0,-11 24 0,42-129 0,-36 102 0,1-1 0,2 2 0,1-1 0,2 2 0,20-36 0,-34 65 0,0 0 0,0 0 0,0-1 0,0 1 0,0 0 0,0 0 0,0-1 0,0 1 0,0 0 0,1 0 0,-1-1 0,0 1 0,0 0 0,0 0 0,0 0 0,0-1 0,1 1 0,-1 0 0,0 0 0,0 0 0,0 0 0,1-1 0,-1 1 0,0 0 0,0 0 0,0 0 0,1 0 0,-1 0 0,0 0 0,0 0 0,1-1 0,-1 1 0,0 0 0,0 0 0,1 0 0,-1 0 0,0 0 0,0 0 0,1 0 0,-1 0 0,0 0 0,0 1 0,1-1 0,-1 0 0,0 0 0,0 0 0,0 0 0,1 0 0,-1 0 0,0 0 0,0 1 0,1-1 0,-1 0 0,0 0 0,0 0 0,0 0 0,0 1 0,1-1 0,-1 0 0,0 1 0,4 16 0,-4-13 0,4 34 0,-3 71 0,1 11 0,-1-104 0,1 0 0,0 0 0,2 0 0,0 0 0,7 17 0,-9-28 0,0-1 0,0 1 0,1-1 0,0 1 0,0-1 0,0 0 0,0 0 0,1 0 0,-1-1 0,1 1 0,0-1 0,0 0 0,0 0 0,1 0 0,-1-1 0,1 1 0,-1-1 0,1 0 0,0 0 0,0-1 0,5 2 0,9 0 0,0-1 0,-1-1 0,1 0 0,26-3 0,-44 2 0,9-1 0,-1 0 0,1-1 0,-1 0 0,1 0 0,-1-1 0,0 0 0,0-1 0,0 0 0,-1-1 0,1 1 0,-1-1 0,0-1 0,0 0 0,-1 0 0,0 0 0,0-1 0,0 0 0,10-16 0,-8 10 0,0-1 0,-2 0 0,1-1 0,-2 0 0,0 0 0,-1 0 0,0-1 0,-1 1 0,-1-1 0,2-27 0,-3 25 0,-2 0 0,0-1 0,-1 1 0,-1 0 0,0 0 0,-10-32 0,11 45 0,-1 0 0,0 0 0,0 0 0,0 0 0,-1 0 0,0 1 0,0-1 0,0 1 0,0 0 0,-1 0 0,0 0 0,0 0 0,0 0 0,0 1 0,0 0 0,-1 0 0,1 0 0,-1 1 0,0-1 0,0 1 0,0 0 0,0 0 0,0 1 0,-1 0 0,1 0 0,0 0 0,-9 0 0,8 1 0,2-1 0,0 1 0,0 0 0,-1 0 0,1 0 0,0 1 0,0-1 0,-5 2 0,8-1 0,0-1 0,0 1 0,-1 0 0,1 0 0,0-1 0,0 1 0,0 0 0,0 0 0,0 0 0,0 0 0,1 0 0,-1 0 0,0 0 0,1 1 0,-1-1 0,0 0 0,1 0 0,-1 1 0,1-1 0,0 0 0,-1 0 0,1 1 0,0-1 0,0 0 0,0 1 0,0 1 0,-1 12 0,0 0 0,3 29 0,-1-39 0,0 1 0,1 0 0,-1-1 0,1 0 0,0 1 0,0-1 0,1 0 0,-1 0 0,1 0 0,6 8 0,-4-8 0,-1 0 0,0 1 0,0 0 0,-1 0 0,1 0 0,-1 0 0,-1 0 0,1 1 0,-1-1 0,0 1 0,-1 0 0,1 0 0,-1-1 0,-1 1 0,1 0 0,-1 0 0,-1 9 0,0 13 0,1-13 0,-1-1 0,2 1 0,3 24 0,-3-39 0,0 1 0,-1-1 0,1 1 0,0-1 0,0 0 0,0 1 0,0-1 0,0 0 0,0 0 0,1 0 0,-1 0 0,0 0 0,1 0 0,-1 0 0,0 0 0,1 0 0,-1-1 0,1 1 0,-1-1 0,1 1 0,-1-1 0,1 1 0,0-1 0,-1 0 0,1 0 0,2 0 0,-1 0 0,0 1 0,0-1 0,0 0 0,0-1 0,0 1 0,0 0 0,0-1 0,0 0 0,0 0 0,0 0 0,0 0 0,0 0 0,-1-1 0,6-2 0,-1-3 0,-1 0 0,0 0 0,-1 0 0,1-1 0,-1 0 0,-1 0 0,1 0 0,-1-1 0,-1 1 0,4-13 0,2-13 0,9-49 0,-13 34 0,-1-93 0,-4 111 0,0 31 0,0 0 0,0 0 0,0 0 0,0 0 0,0 0 0,0 0 0,0 0 0,-1 0 0,1 0 0,0 0 0,0 0 0,0 0 0,0 0 0,0 0 0,0 0 0,0 0 0,-1 0 0,1 0 0,0 0 0,0 0 0,0 0 0,0 0 0,0 0 0,0 0 0,0 0 0,0 0 0,0 0 0,0 0 0,-1-1 0,1 1 0,0 0 0,0 0 0,0 0 0,0 0 0,0 0 0,0 0 0,0 0 0,0 0 0,0-1 0,0 1 0,0 0 0,0 0 0,0 0 0,0 0 0,0 0 0,0 0 0,0 0 0,0-1 0,0 1 0,0 0 0,0 0 0,0 0 0,0 0 0,0 0 0,0 0 0,0 0 0,0 0 0,0-1 0,-4 10 0,-1 9 0,1 1 0,0 0 0,2 0 0,-2 31 0,9 83 0,-3-120 0,0-1 0,1 0 0,0-1 0,1 1 0,0 0 0,1-1 0,0 0 0,11 17 0,-12-22 0,-1-1 0,1 0 0,0 0 0,0 0 0,0 0 0,0-1 0,1 0 0,0 0 0,0 0 0,0 0 0,0-1 0,1 0 0,-1 0 0,1 0 0,0-1 0,0 0 0,0 0 0,9 1 0,-8-2 0,4 0 0,0 0 0,0-1 0,20-1 0,-28 0 0,0 1 0,0-1 0,-1 0 0,1 1 0,0-1 0,-1-1 0,1 1 0,0 0 0,-1-1 0,0 1 0,1-1 0,-1 0 0,0 1 0,0-1 0,0 0 0,0-1 0,0 1 0,0 0 0,1-4 0,4-6 0,-1-1 0,-1 0 0,0-1 0,-1 1 0,-1-1 0,0 0 0,2-27 0,-4-106 0,-3 73 0,4 91 0,0-1 0,1 0 0,1 0 0,1-1 0,10 25 0,0 0 0,47 144 0,-61-180 0,1 0 0,0 0 0,0 0 0,0-1 0,0 1 0,5 4 0,-7-7 0,0-1 0,1 1 0,-1-1 0,0 0 0,1 1 0,-1-1 0,1 0 0,-1 0 0,1 1 0,-1-1 0,1 0 0,-1 0 0,1 1 0,-1-1 0,1 0 0,-1 0 0,1 0 0,-1 0 0,1 0 0,-1 0 0,1 0 0,-1 0 0,1 0 0,0 0 0,0-1 0,0 1 0,0-1 0,0 0 0,-1 1 0,1-1 0,0 0 0,0 0 0,-1 0 0,1 1 0,0-1 0,-1 0 0,1 0 0,-1 0 0,1 0 0,-1 0 0,0 0 0,1-2 0,14-48 0,16-94 0,-18 71 0,-5 39 0,1 0 0,1 1 0,21-47 0,-17 60 0,-14 21 0,0-1 0,1 1 0,-1 0 0,0-1 0,1 1 0,-1 0 0,1-1 0,-1 1 0,1 0 0,-1 0 0,1 0 0,-1-1 0,1 1 0,-1 0 0,1 0 0,-1 0 0,1 0 0,-1 0 0,1 0 0,-1 0 0,1 0 0,-1 0 0,1 0 0,1 1 0,-1 0 0,0 1 0,1-1 0,-1 0 0,0 1 0,0-1 0,0 1 0,0-1 0,-1 1 0,1-1 0,0 1 0,-1 0 0,1-1 0,-1 1 0,1 0 0,-1 0 0,0-1 0,0 1 0,0 0 0,0 2 0,9 199 0,-9-129 0,4 0 0,13 73 0,-14-128-21,0 0-1,1 32 1,-7-51-459,-10 0-1425</inkml:trace>
</inkml:ink>
</file>

<file path=ppt/ink/ink18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3"/>
    </inkml:context>
    <inkml:brush xml:id="br0">
      <inkml:brushProperty name="width" value="0.05" units="cm"/>
      <inkml:brushProperty name="height" value="0.05" units="cm"/>
      <inkml:brushProperty name="color" value="#FFFF00"/>
    </inkml:brush>
  </inkml:definitions>
  <inkml:trace contextRef="#ctx0" brushRef="#br0">1 27 31695,'0'0'928,"26"-9"-896,13 0 16,14 3-32,12 3 0,7 3-16,10 0 0,-3 0 32,-7 0-32,-13 0-32,-23 0 32,-17 0-32</inkml:trace>
</inkml:ink>
</file>

<file path=ppt/ink/ink18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3"/>
    </inkml:context>
    <inkml:brush xml:id="br0">
      <inkml:brushProperty name="width" value="0.05" units="cm"/>
      <inkml:brushProperty name="height" value="0.05" units="cm"/>
      <inkml:brushProperty name="color" value="#FFFF00"/>
    </inkml:brush>
  </inkml:definitions>
  <inkml:trace contextRef="#ctx0" brushRef="#br0">373 150 31887,'0'-93'789,"0"90"-786,0 1-1,-1 0 0,1 0 0,-1-1 1,1 1-1,-1 0 0,0 0 0,0 0 1,0 0-1,0 0 0,0 0 0,0 0 0,0 0 1,-1 0-1,1 1 0,-1-1 0,1 1 1,-1-1-1,0 1 0,0-1 0,1 1 1,-1 0-1,0 0 0,0 0 0,0 0 1,0 0-1,-1 0 0,1 0 0,0 1 1,-4-1-1,-7-2 3,0 1-1,-1 1 1,-25 0 0,32 1-3,-1 0-2,1 0 0,-1 1 0,1 0 0,-1 0 0,1 1 0,-1 0 0,1 0 0,0 0 0,0 1 0,0 0 0,0 1 0,1 0 0,-1 0 0,1 0 0,0 0 0,0 1 0,0 0 0,1 1 0,0-1 0,-8 11 0,2 1 0,0 0 0,1 0 0,1 1 0,1 1 0,1-1 0,0 1 0,1 0 0,1 1 0,-3 28 0,2-3 0,3 0 0,2 0 0,5 51 0,-4-89 0,1 1 0,0-1 0,1 0 0,0 0 0,0 0 0,0 0 0,1 0 0,0 0 0,1-1 0,-1 1 0,1-1 0,0 0 0,1 0 0,0 0 0,0-1 0,0 0 0,0 0 0,1 0 0,0 0 0,0-1 0,0 0 0,0 0 0,1-1 0,-1 0 0,1 0 0,0 0 0,0-1 0,0 0 0,0 0 0,12 0 0,8 2-7,1-1 0,0-1 0,-1-2 0,1-1-1,34-5 1,-56 4-16,0 1 0,0-1 0,-1 0 0,1-1 0,0 1 0,-1-1 0,8-5 0,31-30-566</inkml:trace>
</inkml:ink>
</file>

<file path=ppt/ink/ink1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1"/>
    </inkml:context>
    <inkml:brush xml:id="br0">
      <inkml:brushProperty name="width" value="0.05" units="cm"/>
      <inkml:brushProperty name="height" value="0.05" units="cm"/>
      <inkml:brushProperty name="color" value="#FFFF00"/>
    </inkml:brush>
  </inkml:definitions>
  <inkml:trace contextRef="#ctx0" brushRef="#br0">168 51 31951,'6'-11'233,"-4"7"-171,0 1-1,0-1 0,-1 0 0,1 0 0,-1 0 0,0 0 1,1 0-1,-1-5 0,-21 9-29,18 1-32,-1-1 0,1 1 0,-1 0 0,1 0 0,0 0 0,-1 0 0,1 0 0,0 1 0,0-1 0,0 1 0,0-1 0,0 1 0,0 0 0,1-1 0,-1 1 0,-2 4 0,-24 39 0,21-33 0,-7 14 0,0 0 0,2 1 0,1 1 0,1 0 0,1 0 0,2 1 0,1 0 0,1 0 0,1 0 0,2 1 0,1 0 0,4 42 0,-2-66 0,1 0 0,-1 0 0,1 1 0,0-1 0,0-1 0,1 1 0,0 0 0,0 0 0,1-1 0,-1 0 0,1 0 0,0 0 0,0 0 0,1 0 0,-1-1 0,1 0 0,0 0 0,0 0 0,1-1 0,-1 0 0,1 0 0,7 3 0,-2-1 0,1-1 0,0 0 0,1-1 0,-1-1 0,0 0 0,1 0 0,0-1 0,-1-1 0,1 0 0,16-2 0,-26 1 0,0 0 0,0 1 0,-1-1 0,1 0 0,0 0 0,-1 0 0,1-1 0,-1 1 0,1-1 0,-1 1 0,0-1 0,1 0 0,-1 0 0,0 0 0,0 0 0,0 0 0,-1-1 0,1 1 0,0 0 0,-1-1 0,0 1 0,1-1 0,-1 0 0,0 1 0,0-1 0,-1 0 0,2-3 0,0-9 0,0-1 0,0 1 0,-2-31 0,-1 27 0,2 15 0,-2 1 0,1-1 0,0 0 0,-1 1 0,1-1 0,-1 0 0,0 1 0,0-1 0,-1 1 0,1-1 0,-1 1 0,0-1 0,0 1 0,0 0 0,0 0 0,0 0 0,-1 0 0,-2-2 0,-1 0 0,-1 1 0,1 0 0,0 0 0,-1 0 0,0 1 0,0 0 0,0 1 0,-9-3 0,-4 1 0,1 1 0,-1 1 0,1 0 0,-28 2 0,29 0 0,18 0-1,-1 0-2,0 0 0,1 0 0,-1 0 0,0 0 0,1 0 0,-1 0 0,0 0 0,1 0 0,-1 0 0,0 0 0,1 0 0,-1 0 0,0 0 0,1 1 0,-1-1 0,0 0 0,1 0 0,-1 1 0,1-1 0,-1 0 0,0 1 0,1-1 0,-1 1 0,1-1 0,-1 1 0,1-1 0,0 1 0,-1-1-1,1 1 1,-1-1 0,1 1 0,0 0 0,-1-1 0,1 2 0,-1 14-338</inkml:trace>
</inkml:ink>
</file>

<file path=ppt/ink/ink18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4"/>
    </inkml:context>
    <inkml:brush xml:id="br0">
      <inkml:brushProperty name="width" value="0.05" units="cm"/>
      <inkml:brushProperty name="height" value="0.05" units="cm"/>
      <inkml:brushProperty name="color" value="#FFFF00"/>
    </inkml:brush>
  </inkml:definitions>
  <inkml:trace contextRef="#ctx0" brushRef="#br0">109 57 32367,'3'-26'315,"-3"25"-262,0 4-26,-13 277-22,14-194-5,-6 162 0,3-237 0,2-33 0,0-515 0,-1 530 0,1-1 0,1 1 0,-1-1 0,1 1 0,0 0 0,1 0 0,3-9 0,-4 14 0,0 0 0,0 0 0,0 0 0,0 1 0,1-1 0,-1 0 0,1 0 0,-1 1 0,1-1 0,0 1 0,0-1 0,0 1 0,0 0 0,-1 0 0,2 0 0,-1 0 0,0 0 0,0 0 0,0 0 0,0 1 0,1-1 0,-1 1 0,0 0 0,0 0 0,4-1 0,-1 1 0,0 0 0,1 0 0,-1 0 0,0 0 0,0 1 0,0-1 0,1 1 0,-1 1 0,0-1 0,0 1 0,0 0 0,-1 0 0,6 3 0,-5-1 0,0 0 0,-1 1 0,0-1 0,1 1 0,-2 0 0,1 0 0,-1 0 0,1 0 0,-1 1 0,4 10 0,-1-3 0,-1 0 0,0 1 0,-1-1 0,-1 1 0,0 0 0,-1 0 0,0 0 0,-1 0 0,0 1 0,-2-1 0,1 0 0,-4 15 0,2-24 0,0 0 0,0 0 0,0-1 0,-1 0 0,0 1 0,0-1 0,0 0 0,0 0 0,-1 0 0,1-1 0,-1 1 0,0-1 0,0 0 0,0 0 0,-1 0 0,1-1 0,-1 0 0,-8 4 0,-4 0 0,0 0 0,0-1 0,-35 6 0,19-7 0,-50-1 0,74-5 0,11-1 0,8-2 0,6 2 0,0 2 0,1 0 0,-1 1 0,0 0 0,26 5 0,-38-4 0,1 1 0,-1 0 0,1 0 0,-1 0 0,0 0 0,0 0 0,0 1 0,0 0 0,0 0 0,-1 0 0,1 0 0,-1 0 0,4 5 0,7 10 0,19 31 0,1 2 0,-28-44-19,-1-1 0,1 1 0,0-1 0,0 0-1,1 0 1,-1-1 0,1 0 0,1 0 0,-1 0 0,1-1 0,-1-1 0,1 1-1,0-1 1,1 0 0,-1-1 0,0 0 0,16 2 0,-1-4-597</inkml:trace>
</inkml:ink>
</file>

<file path=ppt/ink/ink18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4"/>
    </inkml:context>
    <inkml:brush xml:id="br0">
      <inkml:brushProperty name="width" value="0.05" units="cm"/>
      <inkml:brushProperty name="height" value="0.05" units="cm"/>
      <inkml:brushProperty name="color" value="#FFFF00"/>
    </inkml:brush>
  </inkml:definitions>
  <inkml:trace contextRef="#ctx0" brushRef="#br0">27 3 25836,'-20'-2'6403,"14"2"-5971,15 0-432,31 2 32,12 13-16,7-3-16,-3 0 16,-10-6-16,-10-6 0,-10 0 0,-13 0-16,-7 0-16</inkml:trace>
</inkml:ink>
</file>

<file path=ppt/ink/ink18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5"/>
    </inkml:context>
    <inkml:brush xml:id="br0">
      <inkml:brushProperty name="width" value="0.05" units="cm"/>
      <inkml:brushProperty name="height" value="0.05" units="cm"/>
      <inkml:brushProperty name="color" value="#FFFF00"/>
    </inkml:brush>
  </inkml:definitions>
  <inkml:trace contextRef="#ctx0" brushRef="#br0">0 2 31791,'1'0'31,"0"-1"0,-1 1 1,1 0-1,0 0 0,0 0 1,-1-1-1,1 1 0,0 0 0,0 0 1,0 0-1,-1 0 0,1 0 1,0 1-1,0-1 0,-1 0 1,1 0-1,0 0 0,0 1 1,-1-1-1,1 0 0,0 1 1,-1-1-1,1 0 0,0 1 1,-1-1-1,1 1 0,-1-1 1,1 1-1,0 0 0,0 0 1,1 56-30,-11 112 1,0-3-3,8-121-1,-1-26 0,1-1-1,1 0 1,1 1 0,1-1-1,0 0 1,10 33-1,-6-41-107,-2-8-235</inkml:trace>
</inkml:ink>
</file>

<file path=ppt/ink/ink18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6"/>
    </inkml:context>
    <inkml:brush xml:id="br0">
      <inkml:brushProperty name="width" value="0.05" units="cm"/>
      <inkml:brushProperty name="height" value="0.05" units="cm"/>
      <inkml:brushProperty name="color" value="#FFFF00"/>
    </inkml:brush>
  </inkml:definitions>
  <inkml:trace contextRef="#ctx0" brushRef="#br0">56 151 32191,'-31'7'460,"29"-6"-461,1-1-1,0 0 1,-1 1 0,1-1-1,0 1 1,-1-1 0,1 1 0,0-1-1,0 1 1,-1 0 0,1 0 0,0 0-1,0 0 1,0 0 0,0 0 0,0 0-1,0 0 1,1 0 0,-2 2 0,11-2 27,371 7 25,-314-8-51,-65 0 0,-1 0 0,1 0 0,-1 0 0,0 1 0,1-1 0,-1 0 0,0 0 0,1 0 0,-1 0 0,1 0 0,-1 0 0,0 0 0,1 0 0,-1 0 0,1 0 0,-1-1 0,0 1 0,1 0 0,-1 0 0,1 0 0,-1 0 0,0 0 0,1-1 0,-1 1 0,0 0 0,1 0 0,-1-1 0,0 1 0,0 0 0,1-1 0,-1 1 0,0 0 0,0-1 0,1 1 0,-1 0 0,0-1 0,0 0 0,-5-6 0,4 6 0,-14-12 0,-1 0 0,-1 1 0,-1 1 0,1 0 0,-21-8 0,-13-8 0,-35-29 13,87 56-13,-1 0 1,0 0-1,0 0 0,0 0 0,0 0 0,0 0 0,0 0 0,1 0 1,-1 0-1,0 0 0,0 0 0,0-1 0,0 1 0,0 0 0,0 0 0,0 0 1,1 0-1,-1 0 0,0 0 0,0 0 0,0 0 0,0-1 0,0 1 0,0 0 1,0 0-1,0 0 0,0 0 0,0 0 0,0 0 0,0-1 0,0 1 1,0 0-1,0 0 0,0 0 0,0 0 0,0 0 0,0-1 0,0 1 0,0 0 1,0 0-1,0 0 0,0 0 0,0 0 0,0 0 0,0-1 0,0 1 1,0 0-1,0 0 0,0 0 0,-1 0 0,1 0 0,0 0 0,0 0 0,0 0 1,0-1-1,0 1 0,0 0 0,0 0 0,-1 0 0,1 0 0,0 0 1,0 0-1,0 0 0,0 0 0,-1 0 0,14-1 6,-11 1-5,7 0-1,0 0 1,0 0-1,0 1 0,0 0 0,0 0 0,0 1 0,0 0 0,-1 1 1,1 0-1,-1 0 0,0 1 0,0 0 0,0 0 0,0 1 0,-1 0 1,0 0-1,0 1 0,8 8 0,-9-8 1,1 2 0,-1-1 0,-1 1 0,0 0 0,0 0 0,0 0 0,-1 1 0,0 0 0,-1 0 0,0 0 0,0 0 0,-1 0 0,0 0 0,-1 1 0,0-1 0,0 1 0,-1-1 0,-1 1 0,1-1 0,-1 1 0,-1-1 0,0 0 0,0 1 0,-1-1 0,0 0 0,0-1 0,-1 1 0,-1 0 0,1-1 0,-1 0 0,-12 14 0,3-6-20,-1 0 1,0-2-1,-1 0 0,-1 0 1,0-2-1,-28 16 0,15-18-378</inkml:trace>
</inkml:ink>
</file>

<file path=ppt/ink/ink18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9"/>
    </inkml:context>
    <inkml:brush xml:id="br0">
      <inkml:brushProperty name="width" value="0.05" units="cm"/>
      <inkml:brushProperty name="height" value="0.05" units="cm"/>
      <inkml:brushProperty name="color" value="#FFFF00"/>
    </inkml:brush>
  </inkml:definitions>
  <inkml:trace contextRef="#ctx0" brushRef="#br0">153 228 32495,'-6'-25'195,"6"24"-150,-1-1-11,-2 11-36,-26 339 4,26-19-25,3-294 12,0-783 43,0 741-29,-1 2-6,1 1 1,0-1-1,1 1 1,-1-1-1,1 1 1,1-6 0,-1 9 1,-1 0 0,1 0 1,-1 0-1,1 0 0,0 0 0,0 0 1,0 0-1,-1 0 0,1 0 1,0 0-1,0 0 0,0 0 1,0 1-1,0-1 0,1 1 1,-1-1-1,0 0 0,0 1 1,0 0-1,0-1 0,1 1 1,-1 0-1,0 0 0,0-1 1,2 1-1,2 0 1,0-1 0,-1 1 0,1 0 0,0 0 0,-1 0 0,1 1 0,0 0 0,-1 0 0,1 0 0,0 0 0,-1 1 0,0 0 0,1 0 0,3 2 0,-3 0 0,0 0 0,-1 0 0,1 0 0,-1 0 0,0 1 0,0 0 0,-1-1 0,0 1 0,1 1 0,3 9 0,-2-3 0,-1 0 0,0 0 0,0 0 0,-2 0 0,0 1 0,1 14 0,-2-19 0,-1-1 0,0 0 0,0 1 0,0-1 0,-1 1 0,-1-1 0,1 0 0,-1 0 0,0 0 0,-1 0 0,0 0 0,-4 8 0,-2-4 0,-1 0 0,0-1 0,0 0 0,-1 0 0,-1-1 0,-21 13 0,-19 16 0,51-38 0,0 1 0,0 0 0,0 0 0,0-1 0,0 1 0,0 0 0,0 0 0,1 0 0,-1 0 0,0 1 0,0-1 0,1 0 0,-1 0 0,1 0 0,-1 0 0,1 1 0,-1-1 0,1 0 0,0 0 0,-1 3 0,2-3 0,-1 0 0,1 1 0,-1-1 0,0 0 0,1 0 0,0 0 0,-1 0 0,1-1 0,0 1 0,-1 0 0,1 0 0,0 0 0,0 0 0,0-1 0,0 1 0,0 0 0,0-1 0,0 1 0,1 0 0,8 3 0,0 0 0,0-1 0,1 0 0,11 2 0,-8-2 0,15 4 0,1 0 0,34 13 0,-57-18 0,-1 0 0,1 1 0,-1 0 0,0 1 0,0-1 0,0 1 0,0 1 0,-1-1 0,0 1 0,0-1 0,5 7 0,-9-9 0,1 0 0,-1 0 0,0-1 0,0 2 0,1-1 0,-1 0 0,-1 0 0,1 0 0,0 0 0,-1 1 0,1-1 0,-1 0 0,1 1 0,-1-1 0,0 0 0,0 1 0,0-1 0,-1 0 0,0 5 0,0-4 0,0 0 0,-1 0 0,0 0 0,1 0 0,-1 0 0,0-1 0,0 1 0,-1 0 0,1-1 0,0 0 0,-1 0 0,-4 3 0,-7 4 0,-1-1 0,0 0 0,-1-1 0,-22 7 0,27-11 0,-135 42 0,27-11 0,117-32-67,8 0 31,20 0 27,37-1 25,4 1-27,-32 0-2,-1-2 1,45-5 0,-71 3 14,0 0 0,-1-1 0,1 0 0,-1 0 1,1-1-1,-1 1 0,0-2 0,-1 1 0,1-1 0,-1 0 0,0 0 0,0-1 1,-1 0-1,1 0 0,-1 0 0,0 0 0,-1-1 0,0 0 0,0 0 0,3-8 1,4-9 6,-1 0 1,-2 0 0,0-1 0,8-49-1,-10 25-6,1-87 0,-7 136-3,0-1 0,0 1 0,0 0 1,0-1-1,1 1 0,-1 0 1,0 0-1,0-1 0,0 1 0,1 0 1,-1 0-1,0 0 0,0-1 1,1 1-1,-1 0 0,0 0 0,0 0 1,1 0-1,-1-1 0,0 1 1,1 0-1,-1 0 0,0 0 0,1 0 1,-1 0-1,0 0 0,1 0 1,-1 0-1,0 0 0,1 0 0,-1 0 1,0 0-1,0 0 0,1 0 1,0 1-1,13 2-10,-2 4 9,-1 1 1,0 0-1,0 0 0,13 14 1,10 8 3,-19-18 0,0 0 1,-1 1-1,16 19 1,-26-25-6,1-1 1,-1 1 0,0-1 0,0 1-1,0 0 1,-1 1 0,-1-1-1,1 0 1,-1 1 0,2 15 0,-2-16 1,-1 1 0,-1-1 0,1 1 0,-1-1 0,-1 1 0,1-1 0,-1 1 0,-1-1 0,1 1 0,-1-1 0,0 0 0,-1 0 0,0 0 0,0 0 0,-6 8 0,-13 10 7,18-22-7,1 0-1,-1 1 0,1-1 1,-1 1-1,1 0 0,0 0 0,1 0 1,-1 0-1,1 1 0,0-1 1,0 1-1,0-1 0,0 1 1,0 5-1,2-9 0,1-1-1,0 1 1,0 0 0,0-1-1,1 1 1,-1-1 0,0 0-1,0 1 1,0-1 0,0 0-1,0 0 1,0 1 0,1-1 0,-1 0-1,0 0 1,0 0 0,0 0-1,0-1 1,0 1 0,2 0-1,1-1-2,6 1 1,0 0 0,0-1 0,0 0 0,0-1 0,0 0 0,-1-1 1,1 0-1,-1 0 0,0-1 0,0 0 0,0-1 0,0 0 0,-1 0 0,0-1 0,0 0 0,0-1 0,-1 1 1,0-1-1,0-1 0,-1 1 0,0-1 0,0 0 0,-1-1 0,0 0 0,0 1 0,-1-1 0,0-1 0,-1 1 1,0 0-1,0-1 0,-1 0 0,1-16 0,-2 17 3,2-30 23,-2-1-1,-6-67 0,4 103-11,-1-1 1,1 0-1,-1 1 1,0-1 0,0 1-1,-4-7 1,4 8 0,2 2-12,0 1 0,0 0 1,0 0-1,0 0 0,0 0 0,0 0 1,0 0-1,-1 0 0,1 0 0,0 0 0,0 0 1,0 0-1,0 0 0,0 0 0,0 0 1,-1 0-1,1 0 0,0 0 0,0 0 1,0 0-1,0 0 0,0 0 0,0 0 0,0 0 1,-1 0-1,1 0 0,0 1 0,0-1 1,0 0-1,0 0 0,0 0 0,0 0 1,0 0-1,0 0 0,0 0 0,-1 0 0,1 0 1,0 0-1,0 1 0,0-1 0,0 0 1,0 0-1,0 0 0,0 0 0,0 0 0,0 0 1,0 1-1,0-1 0,0 0 0,0 0 1,0 0-1,0 0 0,0 0 0,0 0 1,0 0-1,0 1 0,0-1 0,0 0 0,0 0 1,0 0-1,0 0 0,0 0 0,1 0 1,-1 0-1,0 1 0,0-1 0,0 0 1,0 0-1,0 0 0,-3 51 0,7 90 0,-2-130-3,-1-1 1,2 0-1,-1 1 1,1-1-1,1 0 1,0 0-1,1 0 1,-1-1-1,2 0 1,-1 0-1,1 0 1,1 0-1,7 7 1,-8-10-2,0 0 1,0 0-1,1-1 0,0 1 1,0-2-1,0 1 1,0-1-1,1 0 1,0 0-1,0-1 0,0 0 1,0 0-1,0-1 1,0 0-1,1-1 1,15 1-1,-21-2 4,1 1 0,0-1 0,0 0 0,0-1 0,0 1 0,0-1 0,0 0 0,0 0 0,-1 0 0,1 0 0,0-1 0,-1 1 0,1-1 0,2-2 0,-2 0 1,-1 1 0,-1-1 0,1 0 0,0 0 0,-1 0 0,0 0 0,0 0 0,0-1 0,-1 1 0,1-1 0,-1 1 0,1-6 0,4-23 3,-2-2 0,-1 1 0,-1 0-1,-5-48 1,1 6-4,2 55 0,-1 13-1,1 0 1,0 0-1,0 0 1,3-11-1,-2 17 1,-1 1-1,1 0 1,0 0-1,0 0 1,0 0-1,0 0 1,0 0-1,0 0 0,0 0 1,0 1-1,1-1 1,-1 0-1,0 1 1,0-1-1,1 0 1,-1 1-1,0 0 1,1-1-1,-1 1 1,0 0-1,1 0 0,-1 0 1,1-1-1,-1 2 1,2-1-1,42 1 2,-36 0-4,-7-1 3,0 0-1,0 1 0,0-1 0,0 1 0,-1-1 1,1 1-1,0 0 0,0-1 0,0 1 1,0 0-1,-1 0 0,1 1 0,0-1 1,-1 0-1,1 0 0,-1 1 0,0-1 1,1 1-1,-1-1 0,0 1 0,0 0 1,0-1-1,0 1 0,0 0 0,0 0 0,0 0 1,-1 0-1,1 0 0,-1 0 0,1 0 1,-1 0-1,0 0 0,0 0 0,0 2 1,0-3 42,-27 0-11,23-1-30,1 0 0,-1 0 0,1 0 0,-1 0 0,1 1 0,-1-1-1,1 1 1,-1 0 0,1 0 0,0 1 0,-1-1 0,1 0 0,0 1 0,0 0 0,0 0 0,0 0-1,1 0 1,-4 3 0,-1 2 0,0 1-1,1 0 0,0 0 1,0 0-1,1 1 0,0 0 0,0 0 1,1 0-1,0 0 0,-5 20 1,6-12-1,-1 0-1,2 1 1,1-1 0,0 1 0,2 26 0,-1-40-1,1-1 1,-1 1-1,1 0 1,-1-1-1,1 1 0,0-1 1,1 1-1,-1-1 0,0 0 1,1 1-1,0-1 1,0 0-1,0 0 0,0 0 1,0 0-1,1-1 1,-1 1-1,1 0 0,0-1 1,-1 0-1,1 0 0,0 0 1,1 0-1,-1 0 1,5 2-1,3-1-1,1 0-1,-1 0 1,1-1 0,-1-1 0,1 0-1,18-1 1,-28 0 2,1 0 0,-1 0 1,1-1-1,-1 1 0,1-1 0,-1 1 1,1-1-1,-1 0 0,0 0 1,1 0-1,-1 0 0,0-1 0,0 1 1,0-1-1,0 1 0,0-1 0,3-3 1,-1 1 0,-1 0 0,0 0 0,-1-1 0,1 1 0,-1-1 1,1 0-1,-1 0 0,1-6 0,2-9 4,-1 0 0,-1 0 0,0-29-1,-3 48-3,2-172 14,-3 95 15,1 120-30,-7 436 0,-2-319 0,-30 162 0,35-300 0,3-8 0,-2-1 0,1 1 0,-1-1 0,-8 19 0,10-29 0,-1 1 0,1-1 0,0 0 0,-1 1 0,1-1 0,-1 0 0,0 0 0,0 0 0,0 0 0,0 0 0,0 0 0,0-1 0,-1 1 0,1-1 0,0 1 0,-1-1 0,0 0 0,1 0 0,-1 0 0,1 0 0,-1-1 0,0 1 0,0-1 0,1 1 0,-6-1 0,6 0 0,-1-1 0,1 1 0,-1-1 0,1 0 0,0 0 0,-1 0 0,1 0 0,0 0 0,0 0 0,0-1 0,0 1 0,0 0 0,0-1 0,0 0 0,0 0 0,1 1 0,-1-1 0,1 0 0,-1 0 0,1 0 0,0-1 0,0 1 0,0 0 0,0 0 0,0-1 0,-1-3 0,-2-7 0,0-1 0,1 0 0,-2-19 0,1-105 0,4 103 0,0 24 0,1 0 0,1 0 0,0 0 0,0 0 0,1 0 0,0 1 0,1-1 0,10-19 0,5-3 0,31-40 0,-37 54 0,42-57 0,93-143 0,-130 188 0,-2-1 0,-1-1 0,-2 0 0,-1-1 0,11-50 0,-15 28 0,-3-1 0,-2 0 0,-4-57 0,1 99 0,-1 1 0,0 0 0,-5-16 0,5 25 0,0 1 0,-1-1 0,1 1 0,-1-1 0,-1 1 0,1-1 0,-1 1 0,1 0 0,-1 0 0,0 0 0,-7-6 0,9 9 0,-1 0 0,1 0 0,-1 0 0,0 0 0,1 0 0,-1 0 0,0 1 0,1-1 0,-1 1 0,0-1 0,-2 0 0,3 1 0,0 0 0,0 0 0,1 0 0,-1 0 0,0 0 0,0 0 0,1 0 0,-1 0 0,0 1 0,1-1 0,-1 0 0,0 0 0,1 0 0,-1 1 0,0-1 0,1 0 0,-1 1 0,0-1 0,1 1 0,-1-1 0,1 1 0,-1-1 0,1 1 0,-1-1 0,1 1 0,-1-1 0,1 1 0,0 0 0,-1-1 0,1 1 0,0 0 0,-1 1 0,-2 14 0,2 0 0,-1 0 0,3 31 0,-1-16 0,4 79 0,5 0 0,4-1 0,49 187 0,-58-279 0,-2-8 0,0 0 0,1 0 0,0 0 0,0-1 0,1 1 0,8 14 0,-11-23 0,-1 1 0,0-1 0,0 1 0,1-1 0,-1 0 0,1 1 0,-1-1 0,0 1 0,1-1 0,-1 0 0,1 1 0,-1-1 0,1 0 0,-1 0 0,1 1 0,-1-1 0,1 0 0,-1 0 0,1 0 0,-1 0 0,1 1 0,-1-1 0,1 0 0,-1 0 0,1 0 0,-1 0 0,1 0 0,0 0 0,-1-1 0,1 1 0,-1 0 0,1 0 0,-1 0 0,1 0 0,-1-1 0,1 1 0,-1 0 0,1 0 0,-1-1 0,0 1 0,1 0 0,-1-1 0,1 1 0,-1-1 0,0 1 0,1-1 0,-1 1 0,0 0 0,1-1 0,-1 0 0,14-26 0,27-100 0,-26 76 0,2-1 0,32-65 0,-36 99 0,-13 18 0,0 0 0,0-1 0,0 1 0,1 0 0,-1 0 0,0 0 0,0 0 0,0 0 0,1-1 0,-1 1 0,0 0 0,0 0 0,1 0 0,-1 0 0,0 0 0,1 0 0,-1 0 0,0 0 0,0 0 0,1 0 0,-1 0 0,0 0 0,0 0 0,1 0 0,-1 0 0,0 0 0,0 0 0,1 0 0,-1 0 0,0 0 0,0 1 0,1-1 0,-1 0 0,2 2 0,-1 1 0,0-1 0,0 0 0,0 1 0,0-1 0,0 1 0,0-1 0,-1 1 0,1-1 0,-1 5 0,6 46-2,-4-29 3,1-1 0,1 1 0,0-1 0,12 32 0,-14-50-3,0 0 1,1 0 0,-1 0 0,1 0-1,0 0 1,0 0 0,1-1 0,-1 1 0,1-1-1,0 0 1,0 0 0,1-1 0,-1 1-1,1-1 1,0 0 0,-1 0 0,2-1 0,-1 1-1,0-1 1,0 0 0,1 0 0,-1-1 0,10 2-1,0-1 0,1 0 0,-1-1 0,0-1 0,1 0 0,-1-1 0,18-4 0,-26 4 1,-1-1 1,0 0 0,0 0-1,0 0 1,0-1-1,0 0 1,-1-1 0,1 1-1,-1-1 1,0 0 0,0 0-1,0 0 1,-1-1-1,1 0 1,-1 0 0,0 0-1,3-6 1,-1 0 0,-1 0 1,0 0-1,-1 0 1,0 0-1,-1-1 1,0 1-1,2-25 1,-2-86 6,-3 82-5,-1-12 0,-1 1-1,-3-1 0,-2 1 1,-3 1-1,-16-52 0,26 101 1,0 0-1,-1 0 1,1-1-1,0 1 1,-1 0-1,1 0 0,-1 0 1,1 0-1,-1 0 1,1 0-1,-1 1 1,0-1-1,1 0 1,-1 0-1,0 0 1,-1-1-1,1 2-1,1 0 0,0 0 0,-1 0 1,1 1-1,0-1 0,-1 0 0,1 0 0,-1 0 0,1 0 0,0 0 1,-1 0-1,1 1 0,0-1 0,-1 0 0,1 0 0,0 0 0,-1 1 1,1-1-1,0 0 0,-1 1 0,1-1 0,0 0 0,0 1 0,0-1 1,-1 0-1,1 1 0,0-1 0,0 1 0,-12 35-2,4 24 2,3-1 0,4 107 0,2-79 0,-1-70 0,1 1 0,1-1 0,0 0 0,1 0 0,1 0 0,1 0 0,8 19 0,-10-29 0,0 0 0,0 0 0,1 0 0,0 0 0,1-1 0,0 0 0,0 1 0,0-2 0,1 1 0,-1-1 0,1 1 0,1-2 0,-1 1 0,1-1 0,-1 0 0,1 0 0,1-1 0,9 4 0,-3-3 0,0-1 0,0 0 0,0-1 0,0-1 0,0 0 0,0-1 0,0 0 0,0-1 0,21-5 0,-27 5 0,1-2 0,-1 1 0,0-1 0,0 0 0,0-1 0,0 0 0,-1 0 0,1-1 0,-1 1 0,0-2 0,-1 1 0,1-1 0,-1 0 0,0 0 0,0-1 0,7-11 0,-7 7 0,0-1 0,-1 0 0,0-1 0,-1 1 0,-1-1 0,0 0 0,0 0 0,0-14 0,-1 4 0,-1 0 0,-1 0 0,-6-39 0,4 52 0,0 0 0,-1 1 0,0-1 0,-1 1 0,0 0 0,0 0 0,-11-15 0,14 22 0,-1-1 0,1 1 0,-1-1 0,1 1 0,-1 0 0,0 0 0,0 0 0,0 0 0,0 0 0,-1 1 0,1-1 0,0 1 0,-1-1 0,1 1 0,-1 0 0,1 0 0,-1 0 0,1 0 0,-1 0 0,0 1 0,0-1 0,1 1 0,-1 0 0,0 0 0,0 0 0,0 0 0,1 0 0,-1 0 0,0 1 0,0-1 0,-4 3 0,6-3 0,0 1 0,0 0 0,0-1 0,0 1 0,0 0 0,0 0 0,1 0 0,-1 0 0,0 0 0,0 0 0,1 0 0,-1 0 0,0 0 0,1 0 0,-1 0 0,1 0 0,-1 0 0,1 1 0,0-1 0,-1 1 0,-1 29 0,2-21 0,-1 9 0,0 0 0,2 0 0,0 0 0,1 1 0,1-1 0,0-1 0,13 37 0,-4-27 0,1-1 0,31 48 0,-39-67 0,0-1 0,0 0 0,1-1 0,0 1 0,0-1 0,1 0 0,0 0 0,0-1 0,0 0 0,1 0 0,-1-1 0,1 0 0,0 0 0,11 3 0,-17-7 0,0 1 0,0 0 0,0-1 0,-1 0 0,1 1 0,0-1 0,0 0 0,0 0 0,0 0 0,0 0 0,0 0 0,-1 0 0,1-1 0,0 1 0,0-1 0,0 1 0,-1-1 0,1 0 0,0 1 0,-1-1 0,1 0 0,0 0 0,-1 0 0,1-1 0,-1 1 0,1 0 0,-1 0 0,2-3 0,0-2 0,-1 0 0,1 1 0,-1-1 0,0-1 0,-1 1 0,0 0 0,1-7 0,1-4 0,9-107 0,2-9 0,-11 119 0,0 0 0,1 0 0,0 1 0,1 0 0,1 0 0,0 0 0,9-14 0,-12 23 0,0 0 0,0 1 0,0 0 0,0 0 0,1 0 0,-1 0 0,1 0 0,-1 1 0,1-1 0,0 1 0,0 0 0,5-2 0,-7 3 0,1 1 0,-1-1 0,0 1 0,0-1 0,1 1 0,-1-1 0,0 1 0,1 0 0,-1 0 0,0 0 0,1 1 0,-1-1 0,0 0 0,1 1 0,-1 0 0,0-1 0,0 1 0,1 0 0,-1 0 0,0 0 0,0 1 0,0-1 0,0 0 0,-1 1 0,4 2 0,0 3 0,-1-1 0,1 1 0,-1 0 0,-1 0 0,1 1 0,-1-1 0,-1 1 0,4 14 0,10 69 0,-13-57 0,-3 44 0,-1-59 0,0 1 0,2-1 0,0 1 0,1-1 0,1 0 0,1 1 0,10 29 0,-12-45 1,0 0 1,0 0-1,1 0 0,-1-1 0,1 1 1,0-1-1,0 1 0,0-1 1,1 0-1,-1 0 0,7 4 1,-8-6-12,0 1 1,1-1 0,-1 0 0,0 0 0,1 0 0,-1 0 0,1 0 0,-1-1 0,1 1 0,-1-1 0,1 0 0,-1 1 0,1-1 0,-1 0-1,1 0 1,0-1 0,-1 1 0,1-1 0,-1 1 0,1-1 0,3-1 0,6-11-591</inkml:trace>
</inkml:ink>
</file>

<file path=ppt/ink/ink18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9"/>
    </inkml:context>
    <inkml:brush xml:id="br0">
      <inkml:brushProperty name="width" value="0.05" units="cm"/>
      <inkml:brushProperty name="height" value="0.05" units="cm"/>
      <inkml:brushProperty name="color" value="#FFFF00"/>
    </inkml:brush>
  </inkml:definitions>
  <inkml:trace contextRef="#ctx0" brushRef="#br0">0 47 31518,'79'0'433,"13"0"-49,-1 0-176,-9 0-144,-16 0-64,-24-15 0,-19 1-368,-20-4-6980</inkml:trace>
</inkml:ink>
</file>

<file path=ppt/ink/ink18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9"/>
    </inkml:context>
    <inkml:brush xml:id="br0">
      <inkml:brushProperty name="width" value="0.05" units="cm"/>
      <inkml:brushProperty name="height" value="0.05" units="cm"/>
      <inkml:brushProperty name="color" value="#FFFF00"/>
    </inkml:brush>
  </inkml:definitions>
  <inkml:trace contextRef="#ctx0" brushRef="#br0">216 13 32271,'-13'-3'37,"0"0"1,0 0-1,-1 2 0,1 0 1,0 0-1,0 1 1,-15 2-1,23-2-35,1 1 0,0 0 0,-1 0 0,1 0 0,0 1 0,0 0 0,0-1 0,0 1 0,1 0 0,-1 1 0,0-1 0,1 1 0,-1 0 1,1-1-1,0 2 0,0-1 0,0 0 0,1 0 0,-1 1 0,1 0 0,0-1 0,0 1 0,0 0 0,0 0 0,-1 5 0,1-2-2,0 0 1,0-1 0,1 1-1,0 0 1,0 0-1,1 1 1,0-1-1,0 0 1,1 0-1,0 0 1,0 0-1,0 0 1,1 0-1,0-1 1,1 1-1,-1 0 1,1-1 0,1 0-1,-1 1 1,1-1-1,0-1 1,0 1-1,1 0 1,-1-1-1,1 0 1,1 0-1,-1-1 1,1 1-1,8 4 1,-3-2-1,0-1 0,0 0 0,1-1-1,0 0 1,0-1 0,0-1 0,13 3 0,2-2 6,0-2-1,32-1 1,-55 0-4,0-1 0,0-1 0,0 1 0,0-1 0,-1 1 0,1-1 0,0 0 0,0 0 0,-1-1 0,1 1 0,-1-1 0,1 0 0,-1 0 0,0 0 0,0 0 0,6-6 0,-6 5 1,0-1 0,0 0 0,0 0 1,-1-1-1,0 1 0,0 0 0,0-1 0,0 1 0,-1-1 0,0 0 0,1 0 0,-2 1 0,2-9 0,-2 4 1,1 1-1,-1-1 0,0 1 0,-1-1 0,0 1 1,0-1-1,-1 1 0,-4-16 0,3 18-2,0 1-1,0-1 1,0 1-1,-1-1 0,0 1 1,0 0-1,0 0 1,-1 1-1,1-1 1,-1 1-1,0 0 1,-7-4-1,5 3-1,0 1 1,0 0-1,0 0 1,0 1-1,-1 0 1,0 0-1,1 0 1,-1 1-1,0 1 1,0-1-1,0 1 1,-1 0-1,1 1 1,0 0-1,-10 1 1,17 0-2,-1-1 0,1 0-1,0 1 1,0-1 0,0 1 0,0-1-1,0 1 1,0 0 0,0-1 0,0 1-1,0 0 1,0 0 0,0 0 0,0-1-1,1 1 1,-1 0 0,0 0 0,0 0-1,1 1 1,-1-1 0,1 0 0,-1 0-1,1 0 1,-1 2 0,-1 28-106,3-21 37,-1 43-518</inkml:trace>
</inkml:ink>
</file>

<file path=ppt/ink/ink18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1"/>
    </inkml:context>
    <inkml:brush xml:id="br0">
      <inkml:brushProperty name="width" value="0.05" units="cm"/>
      <inkml:brushProperty name="height" value="0.05" units="cm"/>
      <inkml:brushProperty name="color" value="#FFFF00"/>
    </inkml:brush>
  </inkml:definitions>
  <inkml:trace contextRef="#ctx0" brushRef="#br0">0 632 30270,'1'16'234,"1"1"-1,0-1 1,1 1 0,1-1-1,0 0 1,1 0 0,1-1 0,1 1-1,8 14 1,-14-28-233,0 0-1,1 1 1,-1-1 0,1 0-1,0-1 1,-1 1 0,1 0-1,0 0 1,0-1-1,0 1 1,0-1 0,0 0-1,1 1 1,-1-1 0,0 0-1,3 1 1,2-1 3,-1 0 0,0-1 0,1 1 0,12-2 1,-2 1 0,-12-1-2,-1 1 0,0-1 0,0 0 0,0-1 0,-1 1 0,1-1 0,0 0 0,0 0 0,-1 0 0,1 0 0,-1 0 0,0-1 0,0 0 0,0 0 0,0 0 0,5-6 0,4-6 4,0-1 0,11-22 0,-10 16-6,-2-1 0,-1-1 0,-1 0 0,-1 0 0,-1 0 0,-1-1 0,3-32 0,-2-19 7,-4-82-1,-3 119-6,0 34 1,0-28 9,-6-47 1,5 71-12,-1 0 0,0 0 1,0 0-1,-1 1 0,0-1 0,0 1 0,-1 0 0,-1 0 1,1 0-1,-7-8 0,10 14 0,0 1 0,0 0 0,0 0 0,1 0 0,-2 0 0,1 0 0,0 0 0,0 1 0,0-1 0,0 0 0,0 0 0,-1 1 0,1-1 0,0 1 0,-1-1 0,1 1 0,0 0 0,-1-1 0,1 1 0,-1 0 0,1 0 0,0 0 0,-1 0 0,1 0 0,-1 0 0,1 1 0,-2-1 0,1 1 0,0 0 0,0 0 0,0 1 0,0-1 0,0 0 0,0 1 0,1-1 0,-1 1 0,0-1 0,1 1 0,0 0 0,-1 0 0,1-1 0,0 1 0,0 0 0,0 0 0,-1 4 0,-4 15 0,1 1 0,1 0 0,0-1 0,2 1 0,1 0 0,2 36 0,0-16 0,-1 14 0,3 1 0,12 67 0,-11-101 0,1-1 0,1 0 0,1-1 0,1 1 0,1-1 0,0-1 0,2 0 0,20 30 0,-26-44-1,0 0-1,0 0 1,0-1-1,1 0 1,0 0-1,0-1 1,0 1-1,0-1 1,1 0-1,0-1 1,-1 0 0,1 0-1,0 0 1,1-1-1,-1 0 1,0-1-1,1 1 1,-1-1-1,1-1 1,-1 1-1,14-2 1,-19 1 1,1 0 0,-1 0 0,0-1 0,1 1 0,-1-1 0,0 1 0,0-1 0,0 0 0,0 0 0,1 0 0,-1 0 0,0 0 0,0 0 0,-1-1 0,1 1 0,0-1 0,0 1 0,-1-1 0,1 0 0,-1 1 0,1-1 0,-1 0 0,0 0 0,0 0 0,0 0 0,0 0 0,0 0 0,1-3 0,1-7 0,0 0 0,0 0 0,-2-1 0,2-14 0,-3 22 0,9-224-1,-1 12 29,-3 158-23,3-54-5,-8 170 0,-1 12 0,12 109 0,6-69 0,2 156 0,-18-275 0,1 1 0,0 0 0,1-1 0,0 1 0,5-10 0,-3 5 0,15-37 0,-4 3 0,3 0 0,1 2 0,3 0 0,37-56 0,-47 87 0,-9 15-15,-3 8 6,-2-6 6,-1 117-2,2 120 5,1-235 0,0 0 0,-1 0 0,2-1 0,-1 1 0,0 0 0,1 0 0,-1-1 0,1 1 0,0-1 0,0 0 0,1 1 0,-1-1 0,1 0 0,-1 0 0,1 0 0,0-1 0,0 1 0,0-1 0,1 0 0,-1 1 0,1-1 0,-1-1 0,1 1 0,-1 0 0,1-1 0,0 0 0,0 0 0,0 0 0,4 0 0,14 3 0,0-2 0,0 0 0,44-3 0,-46 0 0,-11 1 0,-1-1-1,0 0 1,0-1-1,0 0 1,0 0-1,0-1 1,0 0-1,0 0 1,-1-1-1,0 0 1,1 0-1,-2-1 1,1 0-1,0 0 1,-1 0-1,7-8 1,-6 5-1,-1 0 1,1 0-1,-1-1 1,0 0-1,-1 0 0,0-1 1,-1 0-1,0 1 0,0-1 1,-1-1-1,-1 1 1,3-15-1,-2-3 4,-1-1-1,-2-47 1,-1 66-2,0-1-1,-1 1 1,0-1 0,0 1 0,-1 0-1,0 0 1,-1 0 0,0 1 0,-1-1-1,-7-11 1,8 17 1,0-1 0,0 1 0,0 0 0,-1 0-1,1 0 1,-1 0 0,0 1 0,0 0 0,0 0 0,-1 0 0,-5-2 0,9 5-2,0-1 0,1 0 0,-1 1 1,0-1-1,0 1 0,0 0 0,0 0 1,1-1-1,-1 1 0,0 0 0,0 1 1,0-1-1,0 0 0,1 0 0,-1 1 0,0-1 1,0 1-1,1 0 0,-1-1 0,0 1 1,1 0-1,-1 0 0,0 0 0,1 0 1,-1 0-1,1 1 0,0-1 0,-1 0 1,1 1-1,0-1 0,0 1 0,0-1 1,0 1-1,0-1 0,0 1 0,1 0 1,-1-1-1,-1 4 0,-1 12 0,-1-1 0,2 1 0,0 0 0,2 0 0,-1-1 0,3 20 0,0 9 0,-3-18 1,2 0-1,8 47 1,-7-66-3,0 1 0,0-1 0,1 0-1,0 0 1,1 0 0,-1 0 0,2-1-1,-1 1 1,1-1 0,0 0 0,1 0 0,10 10-1,-12-14 3,-1 0-1,1-1 1,0 1 0,0-1-1,1 0 1,-1 0-1,0 0 1,1-1-1,-1 1 1,1-1-1,-1 0 1,6 0 0,5 0 0,-1-1 0,24-2 0,-34 1 0,0 0 0,0 0 0,0 0 0,-1-1 0,1 1 0,0-1 0,-1 0 0,1 0 0,-1 0 0,1-1 0,-1 0 0,0 1 0,0-1 0,0 0 0,0 0 0,-1 0 0,1-1 0,-1 1 0,0-1 0,4-7 0,1-3 0,-1-1 0,0-1 0,-1 1 0,3-19 0,-1-8 0,-2-1-1,-2 0 1,-3-50 0,4-47 33,-4 139-33,0 1 0,0-1 0,0 1 0,0-1 0,0 1 0,0-1 0,0 1 0,0-1 0,0 1 0,0-1 0,0 1 0,1-1 0,-1 1 0,0-1 0,0 1 0,1-1 0,-1 1 0,0-1 0,1 1 0,-1 0 0,0-1 0,1 1 0,-1 0 0,1-1 0,-1 1 0,1 0 0,-1-1 0,0 1 0,1 0 0,-1 0 0,1 0 0,-1-1 0,1 1 0,-1 0 0,1 0 0,0 0 0,-1 0 0,1 0 0,1 0 0,-1 1 0,0-1 0,1 1 0,-1-1 0,0 1 0,1-1 0,-1 1 0,0 0 0,0 0 0,0 0 0,0 0 0,0 0 0,0 0 0,0 0 0,0 0 0,1 2 0,6 9 0,-1 0 0,0 1 0,-1 0 0,0 1 0,4 15 0,18 77 0,-23-86 0,4 14 0,-2 0 0,-1 1 0,2 52 0,-6-81 0,2-19 0,4-22 0,42-189 0,-38 183 0,2 1 0,2 0 0,28-50 0,-40 84 0,16-27 0,-19 32 0,0 0 0,0-1 0,1 1 0,-1 0 0,0 0 0,0-1 0,1 1 0,-1 0 0,1 0 0,-1 1 0,0-1 0,1 0 0,0 0 0,-1 1 0,1-1 0,-1 1 0,4-1 0,-4 1 0,-1 0 0,0 0 0,1 0 0,-1 0 0,0 0 0,0 0 0,1 0 0,-1 0 0,0 0 0,1 0 0,-1 0 0,0 1 0,0-1 0,1 0 0,-1 0 0,0 0 0,0 0 0,0 1 0,1-1 0,-1 0 0,0 0 0,0 0 0,0 1 0,1-1 0,-1 0 0,0 0 0,0 1 0,0-1 0,0 0 0,0 1 0,0-1 0,0 0 0,0 0 0,0 1 0,0-1 0,0 1 0,7 28 0,-2 0 0,-2 1 0,-1-1 0,-2 50 0,0-17 0,6 287-45,-7-347-139,-7-2-355</inkml:trace>
</inkml:ink>
</file>

<file path=ppt/ink/ink18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1"/>
    </inkml:context>
    <inkml:brush xml:id="br0">
      <inkml:brushProperty name="width" value="0.05" units="cm"/>
      <inkml:brushProperty name="height" value="0.05" units="cm"/>
      <inkml:brushProperty name="color" value="#FFFF00"/>
    </inkml:brush>
  </inkml:definitions>
  <inkml:trace contextRef="#ctx0" brushRef="#br0">0 21 28893,'0'0'3586,"17"0"-3458,41 0-48,28 0-48,12-3-16,3-6-16,-6 6 0,-13 3 0,-16 0 0,-21 0-64,-15-6-480</inkml:trace>
</inkml:ink>
</file>

<file path=ppt/ink/ink18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39"/>
    </inkml:context>
    <inkml:brush xml:id="br0">
      <inkml:brushProperty name="width" value="0.05" units="cm"/>
      <inkml:brushProperty name="height" value="0.05" units="cm"/>
      <inkml:brushProperty name="color" value="#E71224"/>
    </inkml:brush>
  </inkml:definitions>
  <inkml:trace contextRef="#ctx0" brushRef="#br0">1 0 32543,'0'0'59,"0"2"-27,2 33-16,2 0 0,1 0 0,13 41 0,2 19 5,12 161-3,11 60-20,-42-313 6,0 1 0,0 0 0,0-1 1,1 0-1,-1 1 0,1-1 0,3 5 0,-5-8-16,1 1 0,-1 0 0,0-1 0,1 1 0,-1-1 0,1 1 0,-1-1 0,1 1 0,0-1 0,-1 1 0,1-1 0,-1 0 0,1 1 0,0-1 0,-1 0 0,1 1 0,0-1 0,-1 0 0,1 0 0,0 0 0,0 0-1,-1 0 1,1 0 0,0 0 0,-1 0 0,1 0 0,0 0 0,0 0 0,-1 0 0,1 0 0,0 0 0,-1-1 0,1 1 0,0 0 0,-1-1 0,1 1 0,0 0 0,-1-1 0,1 1 0,-1-1 0,1 1 0,-1-1 0,1 1 0,-1-1 0,1 0 0,10-18-1597</inkml:trace>
</inkml:ink>
</file>

<file path=ppt/ink/ink1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2"/>
    </inkml:context>
    <inkml:brush xml:id="br0">
      <inkml:brushProperty name="width" value="0.05" units="cm"/>
      <inkml:brushProperty name="height" value="0.05" units="cm"/>
      <inkml:brushProperty name="color" value="#FFFF00"/>
    </inkml:brush>
  </inkml:definitions>
  <inkml:trace contextRef="#ctx0" brushRef="#br0">18 32 32399,'0'-16'151,"0"0"28,-1 29-141,-6 45-38,3-34 0,-1 38 0,5-62 0,0 0 0,0 1 0,0-1 0,0 0 0,0 0 0,0 1 0,0-1 0,0 0 0,0 0 0,0 0 0,0 1 0,0-1 0,0 0 0,0 0 0,0 1 0,0-1 0,0 0 0,0 0 0,1 0 0,-1 1 0,0-1 0,0 0 0,0 0 0,0 0 0,0 0 0,1 1 0,-1-1 0,0 0 0,0 0 0,0 0 0,1 0 0,-1 0 0,0 0 0,0 1 0,0-1 0,1 0 0,-1 0 0,0 0 0,0 0 0,1 0 0,-1 0 0,0 0 0,0 0 0,0 0 0,1 0 0,-1 0 0,0 0 0,0 0 0,1 0 0,-1 0 0,0-1 0,0 1 0,0 0 0,1 0 0,-1 0 0,0 0 0,0 0 0,0 0 0,1 0 0,-1-1 0,0 1 0,0 0 0,0 0 0,0 0 0,0-1 0,1 1 0,-1 0 0,0-1 0,4-7 0,0-2 0,0 1 0,-1 0 0,0-1 0,-1 1 0,0-1 0,1-15 0,-2 17-2,0 10-1,-1 26-77,0 5-219</inkml:trace>
</inkml:ink>
</file>

<file path=ppt/ink/ink18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0"/>
    </inkml:context>
    <inkml:brush xml:id="br0">
      <inkml:brushProperty name="width" value="0.05" units="cm"/>
      <inkml:brushProperty name="height" value="0.05" units="cm"/>
      <inkml:brushProperty name="color" value="#E71224"/>
    </inkml:brush>
  </inkml:definitions>
  <inkml:trace contextRef="#ctx0" brushRef="#br0">0 166 32031,'0'0'597,"12"0"-506,0 0-88,195-4 11,-160 0-14,0-1-1,66-18 1,-25-5 0,20-4 0,-104 30 0,-4 2 0,-1-1 0,1 1 0,0 0 0,-1-1 0,1 1 0,-1-1 0,1 1 0,-1 0 0,1-1 0,-1 1 0,1 0 0,-1 0 0,1 0 0,-1-1 0,1 1 0,-1 0 0,1 0 0,-1 0 0,1 0 0,-1 0 0,1 0 0,-1 0 0,0 0 0,1 0 0,-1 0 0,1 0 0,-2 0 0,2 0 0,-30-1 0,19 0 0,-1 0 0,1 1 0,0 0 0,0 1 0,-15 3 0,25-3 0,-1-1 0,1 1 0,-1 0 0,1 0 0,-1 1 0,1-1 0,0 0 0,-1 0 0,1 1 0,0-1 0,0 1 0,0-1 0,0 1 0,0-1 0,0 1 0,1 0 0,-1-1 0,0 1 0,1 0 0,-1-1 0,1 1 0,-1 4 0,-1 44 0,2-43 0,0-4 0,-1 8 0,0 0 0,1 1 0,1-1 0,0 0 0,1 0 0,0 0 0,0 0 0,1 0 0,1 0 0,0 0 0,6 12 0,1-6 0,-1-2 0,2 1 0,0-2 0,28 27 0,-33-34 0,0-2 0,1 1 0,-1-1 0,1 0 0,1 0 0,-1-1 0,1 0 0,-1 0 0,1-1 0,0 0 0,19 2 0,-17-3 0,1-1 0,0 0 0,-1-1 0,1 0 0,0-1 0,14-3 0,-23 3 0,1 0 0,-1-1 0,0 1 0,0-1 0,0 1 0,0-1 0,0 0 0,0 0 0,0 0 0,-1-1 0,1 1 0,-1-1 0,1 1 0,-1-1 0,0 0 0,0 0 0,0 0 0,0 0 0,-1 0 0,1 0 0,-1-1 0,0 1 0,0 0 0,1-6 0,0-4 1,0 0 0,0 0 1,-1 0-1,-1-1 0,0 1 0,-1 0 0,0 0 0,-1 0 1,-1-1-1,0 2 0,0-1 0,-11-24 0,5 20 1,1 0 0,-2 1 0,0 0 0,-1 1 0,-1 0-1,0 1 1,-1 0 0,-20-17 0,25 25-2,1 1 0,-1-1 0,0 1 0,0 1 0,0 0 0,0 0 0,-1 0 0,-11-2 0,16 5 0,1 0 0,-1 0 0,1 1 0,-1-1 0,0 1 0,1 0 0,-1 0 0,0 0 0,1 1 0,-1-1 0,0 1 0,1 0 0,-1 0 0,1 0 0,-1 0 0,1 1 0,0 0 0,-1-1 0,1 1 0,0 0 0,0 1 0,0-1 0,-3 4 0,0 1 0,1 1 0,0-1 0,0 1 0,1 0 0,0 1 0,1-1 0,-1 1 0,2 0 0,-1-1 0,1 1 0,-1 10 0,1-5 0,1 1 0,0-1 0,1 0 0,0 1 0,1-1 0,5 23 0,-4-31 0,0 0 0,0 0 0,0 0 0,1-1 0,-1 1 0,2-1 0,-1 1 0,0-1 0,1 0 0,0 0 0,0-1 0,0 1 0,1-1 0,0 0 0,0 0 0,0-1 0,0 1 0,0-1 0,1 0 0,-1 0 0,1-1 0,0 0 0,7 2 0,9 1 0,1 0 0,-1-2 0,1-1 0,42 0 0,-59-2 1,1-1-1,-1 1 1,0-1 0,0 0-1,0 0 1,0-1 0,0 1 0,0-1-1,0-1 1,-1 1 0,7-4-1,-10 4-5,1 0 1,0 0-1,-1-1 0,1 1 1,-1 0-1,0-1 0,0 0 0,0 1 1,0-1-1,0 0 0,-1 0 0,1 0 1,-1 0-1,0 0 0,0 0 0,0 0 1,0-1-1,0 1 0,-1 0 0,0-1 1,1-5-1,-1-10-283</inkml:trace>
</inkml:ink>
</file>

<file path=ppt/ink/ink18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3"/>
    </inkml:context>
    <inkml:brush xml:id="br0">
      <inkml:brushProperty name="width" value="0.05" units="cm"/>
      <inkml:brushProperty name="height" value="0.05" units="cm"/>
      <inkml:brushProperty name="color" value="#E71224"/>
    </inkml:brush>
  </inkml:definitions>
  <inkml:trace contextRef="#ctx0" brushRef="#br0">5 523 32495,'-1'2'7,"0"0"0,1 0-1,-1-1 1,1 1 0,-1 0 0,1 0 0,0 0 0,0 0 0,0 0-1,0 0 1,0 0 0,0 3 0,0-1 3,0 0-8,0 14 4,0-1 0,1 1 0,1-1 0,7 34 0,-7-46-9,0 1 0,0-1 0,0 0 0,1-1 0,0 1 0,0 0 0,0-1 0,0 1 0,1-1 0,0 0-1,0 0 1,0-1 0,0 1 0,0-1 0,1 0 0,0 0 0,-1 0 0,1-1 0,0 0 0,7 3 0,-4-3 1,-1 1 0,0-1 1,1-1-1,-1 0 0,1 0 1,-1 0-1,1-1 0,0 0 1,13-2-1,-16 1 4,-1 0-1,0 0 1,1 0 0,-1-1 0,0 0-1,0 0 1,0 0 0,0 0 0,0 0 0,0-1-1,-1 0 1,1 0 0,-1 0 0,0 0-1,1 0 1,4-8 0,-2 0 6,0 0 1,-1-1-1,0 1 1,-1-1-1,0 0 1,0 0-1,-2-1 1,3-21-1,-2-11 22,-3-50-1,-1 44-20,1-127 39,0 177-48,0-1 0,0 1 0,0-1 0,0 1 0,0 0 0,0-1 0,0 1 0,1-1 0,-1 1 0,0 0 0,1-1 0,-1 1 0,1 0 0,-1-1 0,1 1 0,0 0 0,0 0 0,0-1 0,-1 1 0,1 0 0,0 0 0,0 0 0,0 0 0,2-1 0,1 1 0,-1 0 0,1 0 0,0 0 0,-1 1 0,1-1 0,-1 1 0,1 0 0,4 0 0,-6 0 0,2 1 0,1 0 0,0 0 0,-1 0 0,1 1 0,-1-1 0,1 1 0,-1 0 0,0 0 0,0 1 0,1-1 0,-2 1 0,1 0 0,0 0 0,-1 1 0,1-1 0,-1 0 0,0 1 0,0 0 0,-1 0 0,1 0 0,2 5 0,5 9 0,0 1 0,-2 0 0,11 33 0,-12-22 0,-1 0 0,-1 0 0,-1 1 0,-2 60 0,-2-80 0,-1-1 0,0 1 0,-1 0 0,0-1 0,-1 1 0,0-1 0,-1 0 0,0 0 0,0 0 0,-1-1 0,0 1 0,-12 15 0,12-18 0,0-1 0,0 0 0,-1-1 0,0 0 0,0 0 0,0 0 0,-1 0 0,1-1 0,-1 0 0,0 0 0,0-1 0,0 0 0,-1 0 0,1-1 0,-1 0 0,0 0 0,1-1 0,-10 1 0,11-2 0,1 1 0,-1-1 0,0-1 0,1 1 0,-1-1 0,1 0 0,-1 0 0,-7-3 0,10 2 0,-1 0 0,1 0 0,0 0 0,0 0 0,0-1 0,0 0 0,0 1 0,1-1 0,-1 0 0,1 0 0,0 0 0,-4-7 0,-4-8 0,1 0 0,1-1 0,0-1 0,2 1 0,0-1 0,1 0 0,1 0 0,1-1 0,1 1 0,0-24 0,2 43 0,0 1 0,0-1 0,0 0 0,0 0 0,1 1 0,-1-1 0,0 0 0,0 1 0,1-1 0,-1 0 0,0 1 0,1-1 0,-1 1 0,1-1 0,-1 0 0,1 1 0,-1-1 0,1 1 0,-1-1 0,1 1 0,-1 0 0,1-1 0,0 1 0,-1-1 0,1 1 0,0 0 0,-1 0 0,1-1 0,0 1 0,-1 0 0,1 0 0,0 0 0,-1 0 0,1 0 0,0 0 0,0 0 0,-1 0 0,1 0 0,0 0 0,0 0 0,0 1 0,3-1 0,-1 1 0,1 0 0,-1 0 0,1 0 0,-1 0 0,0 0 0,7 4 0,0 3 0,0 1 0,-1-1 0,1 2 0,11 14 0,27 27 0,-37-41 0,2-1-1,-1 0 1,1 0 0,1-2-1,0 1 1,0-2 0,0 0-1,1 0 1,0-2 0,0 1-1,0-2 1,0 0 0,0-1-1,1-1 1,21 0 0,-24-1-7,1 0 3,-1 0 0,1 0 0,-1-2 0,22-4 0,-30 5 4,0-1 0,0 0 0,0-1 0,0 1 0,-1-1 0,1 0 0,-1 0 0,0 0 0,0-1 0,0 1 0,0-1 0,0 0 0,-1 0 0,0-1 0,4-5 0,-1-2 2,0 0-1,0 0 1,-1-1 0,-1 0-1,0 0 1,0 0 0,-2 0-1,3-22 1,-2-11 8,-4-52 1,0 68-15,1 21 4,0 0 0,0 0 0,-1 0 0,-1 1 0,1-1 0,-1 0 0,-1 1 0,1 0 0,-1-1 0,-1 1 0,-7-12 0,11 19 0,0 1 0,0 0 0,0-1 0,-1 1 0,1-1 0,0 1 0,-1 0 0,1-1 0,0 1 0,-1 0 0,1-1 0,-1 1 0,1 0 0,0 0 0,-1-1 0,1 1 0,-1 0 0,1 0 0,-1 0 0,1 0 0,-1 0 0,1-1 0,-1 1 0,1 0 0,-1 0 0,1 0 0,-1 0 0,1 0 0,-1 1 0,0-1 0,0 0 0,1 1 0,-1-1 0,0 1 0,0 0 0,1-1 0,-1 1 0,0 0 0,1-1 0,-1 1 0,1 0 0,-1 0 0,1 0 0,-1 0 0,1-1 0,-1 1 0,1 0 0,-1 2 0,-2 15 0,-1 1 0,2 0 0,1 0 0,0 0 0,2 22 0,0 0 0,0-22 0,0 0 0,1-1 0,1 1 0,1 0 0,0-1 0,1 0 0,1 0 0,10 20 0,-13-32 0,0 1 0,1 0 0,0-1 0,0 0 0,0 0 0,1 0 0,0 0 0,0-1 0,0 0 0,1 0 0,-1 0 0,1 0 0,1-1 0,-1 0 0,0-1 0,1 1 0,0-1 0,0-1 0,0 1 0,0-1 0,0 0 0,0-1 0,11 2 0,-9-3 0,0 1 0,0-2 0,0 1 0,0-1 0,0 0 0,0-1 0,17-5 0,-22 5 0,1-1 0,-1 1 0,0-1 0,0 0 0,0 0 0,0-1 0,0 1 0,-1-1 0,1 0 0,-1 0 0,0 0 0,0 0 0,-1 0 0,1-1 0,3-8 0,0-3 0,0-1 0,-1 0 0,0-1 0,-2 1 0,3-35 0,-5-92 0,-2 74 0,-1 59 0,-4 11 0,-2 10 0,4 7 0,1 0 0,0 0 0,1 0 0,1 0 0,0 0 0,4 26 0,-2 1 0,-2-30 0,1 0 0,1 0 0,0 0 0,1 0 0,4 15 0,-4-25 0,0 0 0,0 1 0,0-1 0,0 0 0,0 0 0,1 0 0,0 0 0,0-1 0,0 1 0,0-1 0,0 0 0,1 1 0,0-1 0,-1-1 0,1 1 0,0-1 0,1 1 0,-1-1 0,5 1 0,-1 1 0,1-1 0,-1-1 0,1 0 0,0 0 0,-1-1 0,1 0 0,0 0 0,0-1 0,0 0 0,15-3 0,-19 2 0,1 0 0,-1 0 0,1-1 0,-1 0 0,0 0 0,0-1 0,0 1 0,0-1 0,0 0 0,0 0 0,-1-1 0,1 1 0,-1-1 0,0 0 0,0 0 0,0 0 0,4-8 0,-2 1 0,0-1 0,0-1 0,-1 1 0,-1-1 0,0 1 0,-1-1 0,0 0 0,1-17 0,-1-16 0,-3-48 0,-1 43 0,2 45 0,-4-40 0,3 45 0,0-1 0,-1 1 0,1-1 0,0 1 0,-1-1 0,1 1 0,-1-1 0,0 1 0,1-1 0,-1 1 0,0 0 0,0-1 0,0 1 0,0 0 0,0 0 0,0-1 0,0 1 0,0 0 0,0 0 0,-1 0 0,1 1 0,0-1 0,-1 0 0,-2-1 0,3 2 0,1 0 0,0 0 0,0 0 0,-1 0 0,1-1 0,0 1 0,-1 0 0,1 0 0,0 0 0,0 0 0,-1 0 0,1 0 0,0 0 0,0 0 0,-1 0 0,1 1 0,0-1 0,0 0 0,-1 0 0,1 0 0,0 0 0,0 0 0,-1 0 0,1 0 0,0 1 0,0-1 0,-1 0 0,1 0 0,0 0 0,0 1 0,0-1 0,0 0 0,-1 0 0,1 0 0,0 1 0,0-1 0,0 0 0,0 0 0,0 1 0,0-1 0,0 0 0,0 0 0,0 1 0,-1-1 0,1 0 0,0 1 0,0-1 0,0 0 0,1 0 0,-1 1 0,0-1 0,0 0 0,0 0 0,0 1 0,1 319 0,1-288 0,11 528 0,-10-1144 0,-3 580 0,0-22 0,0 0 0,2 0 0,6-28 0,-7 46 0,1 1 0,0 0 0,1 0 0,0 0 0,0 1 0,0-1 0,1 1 0,0-1 0,0 1 0,0 0 0,1 1 0,0-1 0,0 1 0,0 0 0,10-7 0,-13 10 0,0 1 0,0 0 0,0-1 0,0 1 0,0 0 0,0 0 0,0 0 0,1 0 0,-1 1 0,0-1 0,0 1 0,1-1 0,-1 1 0,0 0 0,1 0 0,-1 0 0,1 0 0,-1 0 0,0 0 0,1 1 0,-1-1 0,0 1 0,0 0 0,1 0 0,3 2 0,-3-1 0,1 1 0,-1-1 0,0 1 0,0 0 0,0 0 0,-1 0 0,1 1 0,-1-1 0,0 1 0,0-1 0,0 1 0,0 0 0,1 4 0,5 15 0,-2 1 0,0 0 0,-2-1 0,0 2 0,-2-1 0,0 0 0,-2 1 0,0-1 0,-5 27 0,2-41 0,0-1 0,0 1 0,-1-1 0,0 1 0,0-1 0,-1 0 0,0-1 0,-12 15 0,13-18 0,0 1 0,0-1 0,-1 0 0,0 0 0,0-1 0,-1 1 0,1-1 0,-1 0 0,0-1 0,0 1 0,0-1 0,0 0 0,-12 3 0,18-6 0,0 0 0,0 0 0,0 0 0,0 0 0,-1 0 0,1 0 0,0 0 0,0 0 0,0 0 0,0 0 0,-1 0 0,1 0 0,0 0 0,0 0 0,0 0 0,0 0 0,-1 0 0,1-1 0,0 1 0,0 0 0,0 0 0,0 0 0,0 0 0,-1 0 0,1 0 0,0-1 0,0 1 0,0 0 0,0 0 0,0 0 0,0 0 0,0 0 0,0-1 0,0 1 0,-1 0 0,1 0 0,0 0 0,0-1 0,0 1 0,0 0 0,0 0-1,0 0 1,0 0 0,0-1 0,0 1 0,0 0 0,0 0 0,1 0 0,-1 0 0,0-1 0,0 1 0,0 0 0,0 0 0,0 0 0,3-9-4,1 6 2,-1-1 0,0 1 1,1-1-1,-1 1 1,1 0-1,0 1 1,0-1-1,0 1 0,7-4 1,50-16-17,-5 1 9,-38 12 9,0 0 0,-1-1 0,0 0 0,-1-1-1,16-15 1,-26 20 1,0 0-1,-1 0 0,0-1 0,0 0 0,0 0 1,-1-1-1,0 1 0,0-1 0,-1 0 1,0 0-1,0 0 0,-1 0 0,0-1 0,1-12 1,0-18 14,-3-57 1,-2 30-2,5 119-14,10 64 0,-5-62 0,1 67 0,-9 196 0,0-359 0,-9-384 0,5 232 0,4 172 0,0 20 0,0-1 0,-1 0 0,1 1 0,0-1 0,0 1 0,1-1 0,-1 1 0,0-1 0,0 1 0,1-1 0,-1 1 0,1-1 0,0 1 0,-1-1 0,1 1 0,0-1 0,0 1 0,0 0 0,0 0 0,0-1 0,1 0 0,1 0 0,0 1 0,0 1 0,0-1 0,0 0 0,0 1 0,0-1 0,0 1 0,0 0 0,6 0 0,-3 1 0,0 0 0,0 0 0,-1 0 0,1 0 0,0 1 0,-1 0 0,1 1 0,-1-1 0,1 1 0,-1 0 0,0 0 0,0 0 0,-1 1 0,1 0 0,-1 0 0,1 0 0,-1 0 0,0 1 0,-1 0 0,1-1 0,-1 1 0,0 1 0,3 8 0,2 1 0,-2 0 0,0 1 0,-1 0 0,0 0 0,-1 1 0,-1-1 0,1 24 0,-2-26 0,-1-1 0,-1 1 0,0 0 0,-1-1 0,0 1 0,-1-1 0,-1 1 0,0-1 0,0 0 0,-8 16 0,-2-7 0,-1 0 0,-24 27 0,26-34 0,2 1 0,9-16 0,1 0 0,0 0 0,0 1-1,0-1 1,0 0 0,0 0 0,0 0 0,0 1 0,-1-1 0,1 0 0,0 0-1,0 1 1,0-1 0,0 0 0,0 0 0,0 0 0,0 1 0,0-1 0,0 0-1,0 0 1,0 1 0,1-1 0,-1 0 0,0 0 0,0 0 0,0 1 0,0-1-1,0 0 1,0 0 0,0 0 0,1 1 0,-1-1 0,0 0 0,0 0 0,0 0-1,0 0 1,1 1 0,-1-1 0,0 0 0,0 0 0,1 0 0,1 0-2,1 0 1,-1 0-1,1 0 1,-1-1-1,0 1 1,1-1-1,-1 1 1,1-1-1,-1 0 1,0 0-1,0 0 1,1 0-1,-1 0 1,0-1 0,0 1-1,0-1 1,0 1-1,2-4 1,4-1-1,33-23-14,-21 16 11,0-2 1,29-26 0,-43 35 4,0-1 0,-1 1 0,0-1 0,0 0 0,-1 0 0,0-1 0,0 1 0,-1-1 0,1 0 0,-2 0 0,4-13 0,-1-17 5,-2 1 1,-2-71-1,-2 49 14,1 56-18,0 0 0,0 0 0,0 1 0,0-1 0,1 0 0,-1 0 0,1 1 0,0-1 0,0 0 0,0 1 0,0-1 0,0 1 0,1-1 0,-1 1 0,1 0 0,-1 0 0,1 0 0,0-1 0,0 1 0,0 1 0,0-1 1,0 0-1,0 1 0,1-1 0,-1 1 0,1-1 0,-1 1 0,1 0 0,-1 0 0,5-1 0,7-1-2,-1 1 0,0 1 0,1 0 0,-1 1 0,16 1 0,-2-1 4,-27 1-3,1-1 0,-1 0 0,1 1 0,-1-1 0,1 0 0,-1 1 0,1-1 0,-1 0 0,1 1 0,-1-1 0,1 1 0,-1-1 0,1 1 0,-1-1 0,0 1 0,1-1 0,-1 1 0,0 0 0,0-1 0,1 1 0,-1-1 0,0 1 0,0 0 0,0-1 0,0 1 0,0 0 0,0-1 0,0 1 0,0 0 0,0-1 0,0 1 0,0-1 0,0 1 0,0 0 0,-1-1 0,1 1 0,-1 0 0,1 1 0,-1 4 0,-1 1 0,0 0 0,0-1 0,0 0 0,-1 1 0,0-1 0,0 0 0,-1 0 0,1-1 0,-1 1 0,-8 8 0,-11 18 0,14-18 0,1 1 0,0 0 0,1 0 0,1 1 0,0 0 0,1 0 0,1 0 0,0 1 0,2-1 0,0 1 0,0 0 0,2 0 0,1 22 0,-1-36 0,1 1 0,-1-1 0,1 0 0,-1 0 0,1 0 0,0 1 0,1-1 0,-1 0 0,0 0 0,1 0 0,0-1 0,-1 1 0,1 0 0,0-1 0,0 1 0,1-1 0,-1 1 0,0-1 0,1 0 0,0 0 0,-1 0 0,1 0 0,0-1 0,0 1 0,0-1 0,0 0 0,6 2 0,5 0 0,0 0 0,1-1 0,0-1 0,28-1 0,-26 0 0,-10 0 0,1 0 0,-1-1 0,1 0 0,-1 0 0,0-1 0,0 0 0,1 0 0,-1-1 0,-1 1 0,1-2 0,0 1 0,-1-1 0,1 0 0,-1 0 0,0-1 0,-1 1 0,1-1 0,-1-1 0,0 1 0,0-1 0,0 0 0,-1 0 0,0 0 0,0-1 0,-1 1 0,0-1 0,0 0 0,0 0 0,-1 0 0,0 0 0,-1-1 0,2-9 0,-1 3 0,0 0 0,-1 0 0,-1 0 0,0 0 0,-1 0 0,0 1 0,-1-1 0,-1 0 0,0 0 0,-1 1 0,0 0 0,-1 0 0,0 0 0,-1 0 0,-1 1 0,0 0 0,-1 0 0,0 1 0,0 0 0,-2 0 0,1 1 0,-14-11 0,19 18 0,0-1 0,-1 0 0,0 1 0,0 0 0,0 0 0,0 1 0,0-1 0,0 1 0,-1 0 0,1 1 0,-1-1 0,0 1 0,1 0 0,-1 0 0,0 1 0,0 0 0,-8 1 0,12-1 0,0 1 0,1-1 0,-1 1 0,1 0 0,-1 0 0,1 0 0,-1 0 0,1 0 0,-1 0 0,1 0 0,0 1 0,0-1 0,0 0 0,0 1 0,0-1 0,0 1 0,0-1 0,0 1 0,0 0 0,1-1 0,-1 1 0,1 0 0,-1-1 0,1 1 0,-1 0 0,1 2 0,-2 53 0,2-43 0,0 1 0,1 1 0,0 0 0,1-1 0,0 1 0,2-1 0,-1 0 0,2 0 0,0 0 0,1 0 0,1-1 0,0 0 0,1-1 0,0 1 0,1-1 0,0-1 0,1 0 0,1 0 0,0-1 0,20 16 0,-26-23 0,0-1 0,1 0 0,-1 0 0,1 0 0,0-1 0,7 2 0,-11-3 0,-1-1 0,0 1 0,1-1 0,-1 0 0,1 1 0,-1-1 0,0 0 0,1 0 0,-1 0 0,1 0 0,-1 0 0,1 0 0,-1-1 0,1 1 0,-1 0 0,0-1 0,1 1 0,-1-1 0,1 0 0,-1 1 0,0-1 0,0 0 0,1 0 0,-1 1 0,0-1 0,0 0 0,0 0 0,0-1 0,0 1 0,0 0 0,0 0 0,0-2 0,6-17 0,-2-1 0,0 0 0,-1-1 0,-1 1 0,-1-31 0,2 6 0,-1 11 0,13-57 0,-13 81 0,0 0 0,1 1 0,0-1 0,1 1 0,0 0 0,0 0 0,1 0 0,0 0 0,9-8 0,-12 14 0,0 1 0,1 1 0,-1-1 0,1 0 0,-1 1 0,1 0 0,0 0 0,0 0 0,0 0 0,0 0 0,5 0 0,-7 1 0,0 1 0,-1-1 0,1 1 0,0 0 0,-1 0 0,1 0 0,0 0 0,-1 0 0,1 0 0,0 0 0,-1 1 0,1-1 0,0 1 0,-1-1 0,1 1 0,-1 0 0,1-1 0,-1 1 0,1 0 0,-1 0 0,1 0 0,-1 0 0,0 0 0,0 0 0,1 1 0,-1-1 0,0 0 0,0 1 0,0-1 0,0 0 0,1 3 0,1 5 0,0-1 0,0 1 0,-1 0 0,0 0 0,-1 0 0,1 15 0,-2 62 0,-2-39 0,-4 153 0,6-197 0,0-1 0,1 0 0,-1 0 0,1 0 0,0 1 0,-1-1 0,1 0 0,0 0 0,0 0 0,0 0 0,1 0 0,-1 0 0,0-1 0,1 1 0,-1 0 0,1-1 0,0 1 0,-1-1 0,1 1 0,0-1 0,0 0 0,0 0 0,0 0 0,0 0 0,0 0 0,0 0 0,1 0 0,1 0 0,8 2 0,0 0 0,0-1 0,24 1 0,84-2 0,-118-1 0,-1 0 0,1 0 0,0 0 0,0 0 0,-1-1 0,1 1 0,0-1 0,0 1 0,-1-1 0,1 0 0,-1 1 0,1-1 0,-1 0 0,1 0 0,-1 0 0,1 0 0,-1-1 0,0 1 0,1 0 0,-1 0 0,0-1 0,0 1 0,0-1 0,0 1 0,0-1 0,-1 1 0,1-1 0,0 0 0,-1 1 0,1-1 0,0-3 0,0-6 0,1 1 0,-1-1 0,-1 0 0,-1-14 0,0 2 0,-3-51 0,-3 0 0,-26-112 0,18 113 0,6 33 0,4 29 0,2 14 0,1 17 0,1-19 0,-2 274 0,3-174 0,0-81 0,1 0 0,1 0 0,1 0 0,0-1 0,2 1 0,0-1 0,15 36 0,-20-53 0,1-1-1,-1 1 1,1-1-1,-1 0 1,1 1 0,0-1-1,-1 0 1,1 0-1,0 1 1,0-1 0,0 0-1,0 0 1,0 0-1,0 0 1,0 0 0,1 0-1,-1 0 1,0-1 0,0 1-1,1 0 1,-1-1-1,0 1 1,1-1 0,-1 1-1,1-1 1,1 1-1,-2-6-129,-1-20-321</inkml:trace>
</inkml:ink>
</file>

<file path=ppt/ink/ink18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3"/>
    </inkml:context>
    <inkml:brush xml:id="br0">
      <inkml:brushProperty name="width" value="0.05" units="cm"/>
      <inkml:brushProperty name="height" value="0.05" units="cm"/>
      <inkml:brushProperty name="color" value="#E71224"/>
    </inkml:brush>
  </inkml:definitions>
  <inkml:trace contextRef="#ctx0" brushRef="#br0">0 57 29550,'0'0'3105,"33"0"-3041,13 0-48,13 0 16,6 0-32,-6 0 0,-6-9 0,-7-3 0,-14 3 0,-9-5-48,-16 2-688</inkml:trace>
</inkml:ink>
</file>

<file path=ppt/ink/ink18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6"/>
    </inkml:context>
    <inkml:brush xml:id="br0">
      <inkml:brushProperty name="width" value="0.05" units="cm"/>
      <inkml:brushProperty name="height" value="0.05" units="cm"/>
      <inkml:brushProperty name="color" value="#E71224"/>
    </inkml:brush>
  </inkml:definitions>
  <inkml:trace contextRef="#ctx0" brushRef="#br0">1 418 32383,'0'-19'256,"0"36"-160,20 684-112,-14-659 0,-3-56 16,-2-625 0,-1 604 0,7-42 0,-4 64 2,-1-1-1,2 1 1,-1 0 0,2 1 0,0-1 0,7-12 0,-11 23-2,0 0 1,0 0-1,0 0 0,0 0 0,1 0 0,-1 1 0,0-1 0,1 0 1,0 1-1,-1-1 0,1 1 0,0 0 0,-1 0 0,1-1 1,0 1-1,0 0 0,3-1 0,-4 2 0,1 0 0,-1 0 0,1 0 0,-1 0 0,0 0 0,1 1 0,-1-1 0,1 0 0,-1 0 0,1 1 0,-1-1 0,0 1 0,1 0 0,-1-1 0,0 1 1,0 0-1,0 0 0,1 0 0,0 1 0,4 4 0,-1 0-1,0 0 1,0 0 0,-1 1 0,1 0 0,-1 0 0,3 8 0,3 8 0,-2 1 0,0 0 0,-2 0 0,0 0 0,-2 1 0,-1 0 0,0 0 0,-2 0 0,-1 0 0,-6 46 0,4-64 0,0 1 0,0 0 0,0-1 0,-1 1 0,-1-1 0,1 0 0,-1 0 0,0 0 0,-1-1 0,-10 13 0,12-15 0,-1 0 0,0-1 0,0 1 0,0-1 0,-1 0 0,1 0 0,-1 0 0,1-1 0,-1 1 0,0-1 0,0 0 0,0-1 0,0 1 0,-1-1 0,1 0 0,-10 1 0,13-2-1,1 0 0,0 0 0,-1-1 0,1 1 0,0 0 0,-1 0 0,1-1 1,0 1-1,-1-1 0,1 1 0,0-1 0,0 1 0,0-1 0,-1 0 0,1 0 0,0 1 0,0-1 0,0 0 0,0 0 0,0 0 0,1 0 0,-1 0 1,0 0-1,0-1 0,1 1 0,-1 0 0,0 0 0,1-1 0,-1-1 0,-1-3-5,1 1 0,0-1 0,1 0 0,-1 0 0,1-8 0,24 13-10,236 0-45,-253 1 63,-1 0 0,1-1 0,-1 0 0,0 0 0,1-1 0,-1 0 0,0 0 0,0 0 0,0-1 0,0 0 0,0 0 0,-1-1 1,1 1-1,-1-1 0,0 0 0,7-7 0,-7 4 3,0 1 0,0-1 1,-1 1-1,0-1 0,0-1 1,-1 1-1,1-1 0,-1 1 0,-1-1 1,0 0-1,0 0 0,1-16 1,-1-105 11,-3 89-8,6-60-1,-5 98-8,0 0 1,1 0-1,-1-1 0,1 1 0,0 0 0,0 0 0,0 0 0,0 0 0,0 0 0,0 0 0,0 0 1,1 0-1,-1 1 0,1-1 0,-1 0 0,1 1 0,0-1 0,-1 1 0,1 0 0,0 0 0,0-1 1,0 1-1,0 0 0,0 0 0,0 1 0,0-1 0,0 0 0,1 1 0,-1-1 0,0 1 0,0 0 1,3 0-1,-1 0 0,-1 0 0,1 0 0,-1 0 0,1 1-1,-1-1 1,1 1 0,-1 0 0,1 0 0,-1 0 0,0 0 0,0 1 0,0 0 0,0-1 0,0 1 0,0 0 0,0 0 0,0 1 0,-1-1 0,3 3 0,0 1-3,-4-5 3,0 0-1,1 0 0,-1 1 1,0-1-1,0 1 0,0-1 0,-1 0 1,1 1-1,0-1 0,-1 1 1,1 0-1,0-1 0,-1 1 0,1 2 1,-21-4 13,14 0-13,1 0 0,-1 1 0,0-1 0,1 1 0,-1 0 0,0 0 0,-7 3 0,9-2 0,1 0 0,0 0 0,0 0 0,1 0 0,-1 0 0,0 1 0,1-1 0,-1 1 0,1-1 0,0 1 0,0 0 0,0 0 0,-2 5 0,-1 1 0,1 1 0,0 0 0,0 0 0,1 0 0,1 0 0,-1 1 0,0 11 0,1 76 0,2-66 0,0-20 0,0 1 0,1 0 0,1-1 0,0 1 0,1-1 0,0 0 0,1 0 0,9 22 0,-11-30 0,1 1 0,0 0 0,0-1 0,0 0 0,1 1 0,-1-1 0,1-1 0,0 1 0,0 0 0,1-1 0,-1 0 0,1 0 0,-1 0 0,1-1 0,0 1 0,0-1 0,0 0 0,0-1 0,0 1 0,1-1 0,-1 0 0,0 0 0,8-1 0,-5 1 0,-1-1 0,1 0 0,0 0 0,-1-1 0,1 0 0,0 0 0,8-3 0,-13 2 0,0 1 0,0-1 0,0 0 0,0 0 0,0 0 0,0 0 0,-1 0 0,1-1 0,-1 1 0,1-1 0,-1 0 0,0 1 0,0-1 0,0 0 0,-1 0 0,1-1 0,-1 1 0,2-5 0,3-13 0,-2-1 0,0 1 0,-2-1 0,0 0 0,-1 0 0,-4-37 0,1 2 0,2 25 1,-3 1-1,0-1 1,-10-37 0,15 80 1,-1-1 1,-1 1 0,0-1 0,-1 13 0,0 25-4,5-10 1,1-1 0,17 62 0,-17-81 0,1-1 0,1 1 0,0-1 0,1-1 0,1 0 0,1 0 0,18 22 0,-25-34-1,1 0 0,0 0 1,1-1-1,-1 0 0,1 1 0,-1-2 0,1 1 1,0-1-1,0 1 0,0-1 0,0-1 0,1 1 1,-1-1-1,0 0 0,1 0 0,-1 0 0,1-1 1,-1 0-1,9 0 0,-12-1 1,0 1 0,0 0 0,1-1 0,-1 1 0,0-1 0,0 0 0,0 0 0,0 0 0,0 0 0,0 0 0,0 0 0,-1 0 0,1 0 0,0-1 0,-1 1 0,1-1 0,-1 0 0,1 1 0,-1-1 0,0 0 0,1 0 0,-1 0 0,0 1 0,0-1 0,-1-1 0,1 1 0,1-3 0,2-8 0,-1 0 0,-1 0 0,2-19 0,-3 26 0,6-267 13,-7 178-5,2 95-6,0-1 0,0 1 0,0 0 1,0 0-1,0 0 0,0 0 0,0 0 0,0 0 0,1 0 0,-1 1 0,0-1 0,3 1 0,-2 1-2,1 1 0,0-1 0,-1 0 0,0 1 0,1 0 0,-1 0 0,0 0 0,0 0 0,-1 0 0,1 0 0,3 7 0,23 47 0,-21-41 0,4 12 0,-1 0 0,-2 0 0,0 1 0,-2 0 0,-1 0 0,-1 1 0,-2-1 0,0 46 0,-2-73 0,1-8 0,6-20 0,8-42 0,0-41 0,-10 65 0,1 0 0,22-73 0,-29 115 0,1 0 0,0-1 0,0 1 0,0 0 0,0 0 0,0 0 0,1 0 0,-1 0 0,1 0 0,-1 0 0,1 1 0,0-1 0,2-1 0,-4 2 0,0 1 0,1 0 0,-1 0 0,1 0 0,-1 0 0,1-1 0,-1 1 0,1 0 0,-1 0 0,0 0 0,1 0 0,-1 0 0,1 0 0,-1 0 0,1 0 0,-1 0 0,1 1 0,-1-1 0,1 0 0,-1 0 0,1 0 0,-1 0 0,0 1 0,1-1 0,0 1 0,10 17 0,3 26 0,12 70 0,-17-67 0,24 72 0,-30-111 0,1-1 0,-1 0 0,1 0 0,1 0 0,-1-1 0,1 0 0,1 1 0,-1-2 0,11 10 0,-5 0-21,-10-14 20,-1-1 1,0 1-1,0-1 1,1 1 0,-1-1-1,0 0 1,0 1 0,1-1-1,-1 1 1,1-1-1,-1 0 1,0 1 0,1-1-1,-1 0 1,1 1 0,-1-1-1,1 0 1,-1 0-1,1 1 1,-1-1 0,1 0-1,-1 0 1,1 0-1,-1 0 1,1 0 0,-1 0-1,2 0 1,18 3 0,0-1 0,1-1 0,35-4 0,-53 3 0,0-1 0,-1 0 0,1 0 0,0-1 0,-1 1 0,1 0 0,0-1 0,-1 0 0,0 1 0,1-1 0,-1 0 0,0 0 0,0 0 0,0 0 0,0-1 0,-1 1 0,1-1 0,1-2 0,3-5 7,0-1-1,-1 1 1,4-16 0,-4 7-7,-2 0 1,0-1 0,-1 1 0,-1-1 0,-3-38 0,1 8-1,1 34 0,-1 1 0,0-1 0,-1 0 0,0 1 0,-2-1 0,0 1 0,-11-29 0,14 41 0,-1 1 0,1 0 0,-1-1 0,0 1 0,0 0 0,1 0 0,-1 0 0,-1 0 0,1 0 0,0 0 0,0 1 0,-4-3 0,4 3 0,1 1 0,0-1 0,0 1 0,0-1 0,0 1 0,0 0 0,-1 0 0,1-1 0,0 1 0,0 0 0,-1 0 0,1 0 0,0 0 0,0 0 0,0 1 0,-1-1 0,1 0 0,0 0 0,0 1 0,0-1 0,0 1 0,-1-1 0,1 1 0,0 0 0,0-1 0,0 1 0,0 0 0,0 0 0,1-1 0,-1 1 0,0 0 0,0 0 0,-1 2 0,-2 4 0,1 0 0,-1 0 0,1 1 0,1-1 0,-1 1 0,1 0 0,0 0 0,1 0 0,-1 14 0,2 87 0,1-64 0,-1-31 0,1 0 0,0 0 0,1 0 0,1 0 0,0 0 0,1 0 0,1-1 0,0 0 0,12 24 0,-13-31 0,-1 0 0,1-1 0,0 1 0,1-1 0,-1 1 0,1-1 0,0-1 0,0 1 0,1-1 0,-1 0 0,1 0 0,0 0 0,0-1 0,0 0 0,1 0 0,-1 0 0,1-1 0,0 0 0,-1-1 0,1 1 0,12 0 0,-10-2 0,1 1 0,-1-2 0,1 1 0,-1-1 0,1-1 0,15-4 0,-20 4-2,0 0 0,0 0 0,-1-1 0,1 0 0,0 0 0,-1 0 1,0-1-1,0 1 0,0-1 0,0 0 0,0 0 0,-1-1 0,4-5 0,0-1 2,-1-1-1,0-1 0,0 0 1,-1 1-1,-1-1 0,0-1 1,-1 1-1,3-26 0,-3-9 2,-2-56-1,-1 57 0,0 14 4,-1-1 1,-2 0-1,-1 1 1,-1 0-1,-11-35 1,7 40-1,5 14-4,0-1 1,-2 1-1,-7-15 0,6 22 0,4 14 0,2 19 0,1-22 0,3 145 0,31 223 0,-32-360 0,0 0 0,1 0 0,0 0 0,1-1 0,1 1 0,-1-1 0,12 19 0,-13-26 0,0 0 0,0 0 0,0-1 0,0 1 0,1-1 0,0 0 0,-1 1 0,1-2 0,0 1 0,1 0 0,-1-1 0,0 0 0,1 0 0,-1 0 0,1 0 0,0-1 0,-1 0 0,1 0 0,0 0 0,0-1 0,8 1 0,-10-1-1,1 1 0,-1-1 0,0 0 0,1 0 0,-1 0 0,1-1 0,-1 1 0,0-1 0,1 0 0,-1 0 1,0 0-1,0 0 0,0 0 0,0-1 0,0 0 0,0 1 0,0-1 0,0 0 0,-1 0 0,1-1 0,0 1 0,-1-1 0,0 1 0,0-1 0,0 0 0,0 1 0,3-7 0,5-12 0,-1 0-1,-1-1 1,10-41 0,8-75 1,-14 65 0,-9 58 1,0-4-1,1 0-1,0 1 1,2-1-1,0 1 1,9-19-1,-13 34 2,-1 0 0,1 0 0,0 0 0,0 0 0,0 0 0,0 0 0,0 1 0,1-1 0,-1 1 0,1 0 0,-1-1 0,1 1-1,0 0 1,0 1 0,0-1 0,0 1 0,0-1 0,1 1 0,-1 0 0,0 0 0,1 0 0,-1 0 0,0 1 0,1 0 0,-1-1 0,1 1 0,-1 0 0,1 1-1,-1-1 1,1 1 0,-1-1 0,0 1 0,1 0 0,-1 0 0,5 3 0,-4-2-1,1 0 0,-1 1 0,0 0 0,0 0 0,0 0 0,0 0 0,-1 1 0,1-1 0,-1 1 0,0 0 0,0 0 0,-1 0 0,1 1 0,3 6 0,1 5 0,-1 0 0,8 30 0,-9-22 0,-1 1 0,-1 0 0,-2-1 0,0 1 0,-4 28 0,2-45 0,0-1 0,0 1 0,-1-1 0,0 1 0,-1-1 0,0 0 0,0 0 0,0 0 0,-1 0 0,0 0 0,0-1 0,-1 0 0,0 0 0,0 0 0,0 0 0,-1-1 0,0 0 0,0 0 0,-11 7 0,5-5 0,1-1 0,-1 0 0,0-1 0,0 0 0,-1-1 0,0 0 0,1-1 0,-1-1 0,0 0 0,-24 1 0,34-3 0,0 1 0,1-1 0,-1 0 0,0 0 0,0-1 0,1 1 0,-1-1 0,0 1 0,1-1 0,-1 0 0,1 0 0,-1 0 0,1 0 0,-1 0 0,1 0 0,0-1 0,0 0 0,-1 1 0,1-1 0,0 0 0,1 0 0,-1 0 0,0 0 0,0 0 0,1 0 0,-1 0 0,1-1 0,0 1 0,0-1 0,0 1 0,0-1 0,0 1 0,0-1 0,1 0 0,-1 1 0,1-4 0,-5-31 0,1 1 0,3-66 0,2 55 0,-1 43 0,-1 1 0,1-1 0,1 0 0,-1 1 0,1-1 0,-1 0 0,1 1 0,2-6 0,-2 8 0,0 0 0,-1 0 0,1 0 0,0 0 0,1 0 0,-1 0 0,0 0 0,0 1 0,0-1 0,0 0 0,1 1 0,-1-1 0,0 1 0,1-1 0,-1 1 0,0 0 0,1 0 0,-1-1 0,0 1 0,1 0 0,-1 0 0,1 1 0,-1-1 0,0 0 0,2 1 0,1-1 0,-1 1 0,1-1 0,-1 1 0,0 0 0,1 1 0,-1-1 0,0 0 0,0 1 0,0 0 0,0 0 0,0 0 0,3 3 0,32 33 0,-18-17 0,-12-13 0,24 25 0,68 52 1,-90-77-2,1-1 0,0 0 1,0-1-1,1 0 0,0-1 0,0 0 1,0-1-1,0 0 0,1-1 0,0 0 1,18 1-1,6-4-122,-1 0-338</inkml:trace>
</inkml:ink>
</file>

<file path=ppt/ink/ink18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6"/>
    </inkml:context>
    <inkml:brush xml:id="br0">
      <inkml:brushProperty name="width" value="0.05" units="cm"/>
      <inkml:brushProperty name="height" value="0.05" units="cm"/>
      <inkml:brushProperty name="color" value="#E71224"/>
    </inkml:brush>
  </inkml:definitions>
  <inkml:trace contextRef="#ctx0" brushRef="#br0">0 1 32431,'0'11'208,"0"10"-144,23 9-32,10 5 0,-7-3-32,-3 10 0,-10-7 0,-13 0 0,0 4 0,-10-1 0,-36-6-96,-6-5-1025</inkml:trace>
</inkml:ink>
</file>

<file path=ppt/ink/ink18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9"/>
    </inkml:context>
    <inkml:brush xml:id="br0">
      <inkml:brushProperty name="width" value="0.05" units="cm"/>
      <inkml:brushProperty name="height" value="0.05" units="cm"/>
      <inkml:brushProperty name="color" value="#E71224"/>
    </inkml:brush>
  </inkml:definitions>
  <inkml:trace contextRef="#ctx0" brushRef="#br0">3 76 31102,'0'-2'495,"0"-15"512,1 16-856,2 14-139,21 269-12,-22 10 0,-3-178 0,-4-57 0,2-36 0,2-18 0,0-8 0,-2-660 0,3 652 0,0 1 0,1-1 0,0 1 0,1 0 0,4-17 0,-4 25 0,-1 0 0,1 0 0,0 0 0,0 1 0,0-1 0,1 0 0,-1 1 0,1 0 0,0 0 0,0 0 0,0 0 0,0 0 0,0 0 0,1 1 0,-1 0 0,1-1 0,-1 1 0,1 1 0,5-3 0,-3 2 0,0-1 0,1 1 0,-1 0 0,1 0 0,0 1 0,-1 0 0,1 0 0,0 0 0,0 1 0,0 0 0,-1 1 0,1-1 0,0 1 0,0 1 0,-1-1 0,1 1 0,-1 0 0,1 1 0,-1-1 0,0 1 0,0 1 0,0-1 0,0 1 0,-1 0 0,1 0 0,-1 0 0,0 1 0,0 0 0,-1 0 0,0 0 0,0 1 0,0 0 0,4 8 0,-2-5 0,-1 2 0,-1-1 0,0 0 0,0 1 0,-1 0 0,0 0 0,-1 0 0,-1 0 0,1 0 0,-2 1 0,0 18 0,-1-23 0,0-1 0,-1 0 0,0 1 0,0-1 0,0 0 0,0 0 0,-1 0 0,0-1 0,-1 1 0,1-1 0,-1 1 0,0-1 0,0 0 0,0-1 0,-1 1 0,0-1 0,0 0 0,0 0 0,0 0 0,-10 4 0,-6 4 0,-1-1 0,0-1 0,0-1 0,-30 7 0,37-12-6,-1-1 0,1 0 1,0-1-1,-1-1 0,-16 0 0,32-24-7,0 22 13,1 0 0,0 0 0,0 0 0,0 0 0,0 0 0,0 0 0,0 0 0,0 1 0,0-1 0,0 0 0,0 1 0,0-1 0,0 1 0,1-1 0,-1 1 0,0 0 0,0-1 0,1 1 0,-1 0 0,0 0 0,0 0 0,3 0 0,37 0 0,-29 1 0,-7-1 0,-1 1 0,0 0 0,0 0 0,0 0 0,0 1 0,0-1 0,0 1 0,0 0 0,-1 0 0,1 1 0,-1-1 0,1 1 0,-1-1 0,0 1 0,0 0 0,0 1 0,0-1 0,-1 0 0,4 7 0,7 10 0,-1 0 0,12 30 0,-19-38 0,14 30 0,2-2 0,2 0 0,35 46 0,-56-84 0,1 1 0,0-1-1,0 0 1,0-1 0,0 1 0,0 0 0,0-1-1,1 0 1,-1 1 0,0-1 0,1-1 0,-1 1 0,1 0-1,-1-1 1,1 0 0,-1 0 0,6 0 0,-3 0-2,0 0 1,0-1-1,1 0 1,-1 0-1,0 0 0,0-1 1,0 0-1,-1 0 1,9-4-1,8-6-33,-15 8-40,1 0-1,0-1 1,-1 0-1,0 0 1,12-12-1,-17 14 94,-1 0 0,0 0 1,0 0-1,-1 0 0,1 0 0,0 0 0,-1 0 0,0 0 1,0 0-1,0 0 0,0 0 0,0-1 0,-1-3 0,0 2 9,1 1 0,0 0-1,0-1 1,0 1-1,0-1 1,2-7-1,7-15-17,0 0-1,-3-1 0,0 0 0,2-30 1,-3-113 37,-5 171-46,0 0 1,0 0-1,0 0 1,0 0-1,0 0 1,0 0-1,0 0 1,0 0-1,-1 0 1,1 1-1,0-1 1,0 0-1,0 0 1,0 0-1,0 0 1,0 0-1,0 0 1,0 0-1,0 0 1,0 0-1,0 0 1,-1 0-1,1 0 1,0 0-1,0 0 1,0 0-1,0 0 1,0 0-1,0 0 1,0 0-1,0 0 1,-1 0-1,1 0 1,0 0-1,0 0 1,0 0-1,0 0 1,0 0-1,0 0 1,0 0-1,0 0 1,-1 0-1,1 0 1,0 0-1,0 0 1,0 0-1,0 0 1,0 0-1,0 0 1,0 0-1,0-1 1,0 1-1,0 0 1,0 0-1,0 0 1,0 0-1,-1 0 1,1 0-1,-6 11-2,3 3 2,0 1 0,0 0 0,2 0 0,-1 24 0,7 64 0,-3-82 0,1 1 0,1-1 0,1 0 0,1 0 0,1 0 0,1-1 0,1 0 0,0 0 0,14 20 0,-20-36-1,1-1-1,-1 1 1,1-1-1,-1 1 1,1-1 0,0 0-1,0-1 1,1 1-1,-1-1 1,0 1 0,1-1-1,0-1 1,-1 1-1,1-1 1,0 0 0,0 0-1,0 0 1,-1 0 0,1-1-1,0 0 1,0 0-1,0 0 1,0-1 0,0 1-1,0-1 1,0-1-1,0 1 1,-1-1 0,1 1-1,-1-1 1,1-1-1,-1 1 1,1-1 0,-1 1-1,0-1 1,0 0-1,-1-1 1,1 1 0,-1-1-1,1 1 1,-1-1-1,0 0 1,3-6 0,1-5 0,-1 0 1,0-1-1,-1 0 1,0 0 0,-2 0-1,4-30 1,-3-105 0,-4 111 0,2-26 3,0 41 1,-1-1 0,-2-1-1,0 1 1,-1 1 0,-2-1 0,-12-44-1,-5 33 32,19 62-35,2 8 0,-1 33 0,15 119 0,-7-138 0,-1-8 0,1 0 0,14 41 0,-18-70 0,0-1 0,0 0 0,2 0 0,-1-1 0,1 1 0,0-1 0,0 0 0,1 0 0,1-1 0,-1 0 0,1 0 0,0 0 0,14 9 0,-10-11-2,0 0-1,0-1 1,0-1-1,1 0 1,-1-1-1,1 0 1,0 0-1,0-1 1,-1-1-1,1 0 1,0-1-1,0 0 1,16-4-1,-23 4 3,0-1 0,0 0-1,-1 0 1,1 0 0,-1 0-1,0-1 1,1 1 0,-1-1 0,0 0-1,-1-1 1,1 1 0,-1-1-1,1 1 1,-1-1 0,0 0-1,0 0 1,-1 0 0,1-1-1,-1 1 1,0-1 0,0 1-1,0-1 1,-1 0 0,0 0 0,0 0-1,0 1 1,0-7 0,1 1-1,-2-1 1,1 1 0,-1 0-1,-1 0 1,0 0-1,0 0 1,-1 0 0,-1 0-1,1 0 1,-1 0 0,-1 1-1,-8-16 1,5 14 1,0 0 0,-1 0 0,0 1 0,-1 1 0,0-1 0,-1 1 0,-11-8 0,14 12 0,0 0-1,0 1 1,0 0-1,-1 0 1,1 1 0,-1 0-1,0 0 1,0 1 0,0 0-1,0 1 1,-1-1-1,-11 1 1,19 1-1,0 0 0,0 0 0,0 0 0,0 0 0,-1 1 0,1-1 0,0 0 0,0 1 0,0-1 0,0 1 0,0-1 0,0 1 0,0-1 0,0 1 0,0 0 0,0 0 0,0-1 0,0 1 0,1 0 0,-1 0 0,0 0 0,1 0 0,-2 1 0,1 1 0,-1 1 0,1-1 0,0 0 0,0 1 0,0-1 0,0 1 0,0 6 0,1 3 0,0 0 0,0-1 0,5 23 0,-3-26 0,1 1 0,0-1 0,1-1 0,0 1 0,0 0 0,1-1 0,0 0 0,0 0 0,1 0 0,0-1 0,0 0 0,1 0 0,0 0 0,0-1 0,15 10 0,-12-9 0,1 0 0,1-1 0,-1-1 0,1 0 0,0 0 0,0-1 0,1 0 0,-1-1 0,1-1 0,-1 0 0,20 0 0,-28-2 0,1 1 0,0-2 0,0 1 0,-1 0 0,1-1 0,0 0 0,-1 0 0,1-1 0,6-2 0,-8 3 0,-1-1 0,0 0 0,0 0 0,0 0 0,0 0 0,0 0 0,0-1 0,-1 1 0,1 0 0,-1-1 0,0 1 0,1-1 0,-1 0 0,0 1 0,-1-1 0,1 0 0,0-3 0,5-29 1,-1 0 0,-3 0-1,0-1 1,-4-35 0,0 3 22,2-13-18,0 80-5,0 0 0,0 0 0,1-1 0,-1 1 0,0 0 0,0 0 0,0 0 0,1 0 0,-1 0 0,1 0 0,-1 0 0,1 0 0,-1 0 0,1 1 0,-1-1 0,1 0 0,0 0 0,-1 0 0,1 1 0,0-1 0,0 0 0,0 1 0,0-1 0,0 0 0,1 0 0,1 0 0,0 0 0,0 0 0,0 0 0,0 1 0,1-1 0,-1 1 0,0 0 0,0 0 0,4 0 0,0 1 0,1 0 0,0 0 0,-1 1 0,1 0 0,-1 0 0,0 1 0,10 4 0,-4 2 0,-1 0 0,1 1 0,-2 0 0,1 1 0,-1 0 0,-1 1 0,0 0 0,-1 1 0,0 0 0,-1 0 0,-1 1 0,0 0 0,0 0 0,-2 1 0,0-1 0,0 1 0,-1 1 0,-1-1 0,-1 1 0,0-1 0,-1 21 0,-1-29 0,0-1 0,-1 1 0,0-1 0,-1 0 0,1 1 0,-1-1 0,0 0 0,0 0 0,-1 0 0,0-1 0,0 1 0,-7 9 0,3-7 0,0 1 0,0-2 0,-1 1 0,0-1 0,-1-1 0,1 1 0,-13 6 0,5-5 0,1 0 0,-2-1 0,1-1 0,-1 0 0,0-2 0,0 1 0,0-2 0,0-1 0,-25 2 0,40-4 0,0-1 0,-1 1 0,1 0 0,-1 0 0,1-1 0,0 0 0,-1 1 0,1-1 0,0 0 0,0 0 0,0 0 0,-1 0 0,1-1 0,0 1 0,1 0 0,-1-1 0,0 0 0,0 1 0,1-1 0,-1 0 0,0 0 0,1 0 0,0 0 0,0 0 0,-1 0 0,1 0 0,0 0 0,1-1 0,-1 1 0,0 0 0,0-3 0,-1-8 0,0 0 0,1 0 0,0 0 0,2-20 0,-1 13 0,0 4 0,0 9 0,-1-1 0,2 1 0,-1-1 0,1 1 0,0-1 0,3-10 0,-3 16 0,0 0 0,1-1 0,-1 1 0,0 0 0,1 1 0,-1-1 0,1 0 0,-1 0 0,1 1 0,0-1 0,0 1 0,0-1 0,0 1 0,0 0 0,0-1 0,0 1 0,0 0 0,0 1 0,1-1 0,-1 0 0,0 1 0,0-1 0,1 1 0,4-1 0,-2 1 0,0 0 0,0-1 0,0 2 0,0-1 0,0 1 0,0-1 0,0 1 0,0 1 0,0-1 0,-1 1 0,1 0 0,0 0 0,6 4 0,1 2 0,0 1 0,0 1 0,12 12 0,18 15 0,-22-22 1,1 0 0,1-1-1,27 12 1,-37-20-5,0-1-1,0-1 1,1 0-1,0-1 1,0 0-1,0-1 1,0-1-1,14 1 1,-26-3-3,0 1 1,-1-1 0,1 1 0,0-1 0,-1 1-1,1-1 1,-1 1 0,1-1 0,-1 0 0,1 1-1,-1-1 1,0 0 0,1 1 0,-1-1 0,0 0-1,0 1 1,1-1 0,-1 0 0,0 0 0,0 1-1,0-1 1,0 0 0,0 0 0,0 0 0,0 1 0,0-1-1,0 0 1,0 0 0,0 1 0,-1-1 0,1-1-1,0-3-85,0-29-588</inkml:trace>
</inkml:ink>
</file>

<file path=ppt/ink/ink18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9"/>
    </inkml:context>
    <inkml:brush xml:id="br0">
      <inkml:brushProperty name="width" value="0.05" units="cm"/>
      <inkml:brushProperty name="height" value="0.05" units="cm"/>
      <inkml:brushProperty name="color" value="#E71224"/>
    </inkml:brush>
  </inkml:definitions>
  <inkml:trace contextRef="#ctx0" brushRef="#br0">141 4 28653,'-8'-1'711,"-1"0"-1,1 0 1,-1 0-1,1 1 1,-15 2-1,20-1-723,0-1 0,1 1 0,-1 0 1,0 0-1,1 0 0,-1 0 0,1 1 0,-1-1 0,1 1 0,-1-1 0,1 1 0,0 0 0,0 0 0,0 0 0,0 0 0,0 0 0,1 1 0,-1-1 1,-2 6-1,-1 3 14,1 0 1,0 0 0,0 1-1,1-1 1,1 1-1,0 0 1,-1 14 0,3-20-1,-1 0-1,1 0 1,0 1 0,1-1 0,0 0 0,0 0 0,0 1 0,1-1-1,-1 0 1,2-1 0,-1 1 0,0 0 0,1 0 0,0-1-1,5 7 1,-2-7 0,-1 0 0,1 0 0,0 0 0,0-1 0,1 0 0,-1-1 0,1 1-1,0-1 1,0-1 0,0 1 0,0-1 0,0 0 0,0-1 0,1 0 0,-1 0 0,1 0-1,-1-1 1,0 0 0,1 0 0,11-3 0,-17 3-1,0-1 0,0 1 0,0-1 0,0 1 1,0-1-1,0 0 0,-1 0 0,1 0 0,0 0 0,-1 0 0,1 0 1,-1 0-1,1-1 0,-1 1 0,1 0 0,-1-1 0,2-2 0,0-1 1,-1 1 1,1-1-1,-1 1 0,0-1 0,-1 0 0,3-8 0,-1-5 2,-1 0 0,1-35 0,-3 36 3,0 10-5,1 0 0,-1 0 0,-1 1 0,0-1 0,0 0 0,-2-9 0,2 14 0,0 0-1,0 1 1,0-1 0,0 0 0,0 1 0,0-1 0,0 1 0,0-1 0,-1 1 0,1 0 0,-1-1 0,1 1 0,-1 0 0,1 0 0,-1 0 0,0 0 0,0 0 0,1 1 0,-1-1 0,0 1 0,0-1 0,0 1 0,0-1 0,0 1 0,0 0 0,1 0 0,-4 0 0,0 0-13,0-1 0,0 1 0,0 1 1,0-1-1,0 1 0,0 0 0,0 0 1,0 0-1,1 1 0,-1 0 0,0 0 1,1 0-1,-1 0 0,1 1 0,0-1 0,0 1 1,0 0-1,0 1 0,0-1 0,1 1 1,-5 5-1,-19 31-764</inkml:trace>
</inkml:ink>
</file>

<file path=ppt/ink/ink18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1"/>
    </inkml:context>
    <inkml:brush xml:id="br0">
      <inkml:brushProperty name="width" value="0.05" units="cm"/>
      <inkml:brushProperty name="height" value="0.05" units="cm"/>
      <inkml:brushProperty name="color" value="#E71224"/>
    </inkml:brush>
  </inkml:definitions>
  <inkml:trace contextRef="#ctx0" brushRef="#br0">174 139 32463,'-7'-35'120,"6"26"-99,-1-1 1,0 1-1,0-1 0,-1 1 1,0 0-1,-9-16 0,11 24-19,1 0-1,-1 1 0,0-1 0,0 0 1,0 0-1,0 1 0,0-1 1,0 0-1,0 1 0,0-1 0,-1 1 1,1-1-1,0 1 0,0 0 1,0 0-1,-1-1 0,1 1 0,0 0 1,0 0-1,0 0 0,-1 0 0,1 0 1,0 1-1,0-1 0,0 0 1,-2 1-1,0 0-1,0 0 0,1 0 0,-1 0 0,0 0 0,1 0 0,-1 1 0,1-1 0,0 1 0,-1 0 0,1 0 0,-2 2 0,-4 7 0,1 0 0,1 0 0,-1 0 0,2 1 0,0 0 0,0 1 0,1-1 0,1 1 0,-3 16 0,-2 19 0,-1 57 0,5-49-10,3 0 0,7 65 1,-6-116 6,1 1 1,0-1-1,1 1 1,-1-1 0,1 0-1,0 0 1,0 0-1,1 0 1,0 0 0,-1 0-1,2-1 1,4 7-1,-5-8 2,0 0 0,0-1 0,1 1 0,-1-1 0,1 0-1,-1 0 1,1 0 0,0 0 0,-1-1 0,1 0 0,0 1 0,0-2 0,0 1-1,0 0 1,0-1 0,8 1 0,-8-2 1,-1 1 0,0-1 1,0 0-1,1 0 0,-1 0 1,0 0-1,0 0 0,0-1 0,0 1 1,0-1-1,0 0 0,-1 0 0,1 0 1,-1 0-1,1-1 0,-1 1 0,0-1 1,0 1-1,0-1 0,0 0 0,0 0 1,-1 1-1,1-1 0,-1-1 1,0 1-1,1 0 0,-1-4 0,5-10 3,-2-1 0,0 1 0,2-34 0,0-10 6,-4 1 0,-2 0 1,-2-1-1,-3 1 0,-23-103 1,24 151-5,2 13-5,0 20 0,8 137 0,-3-132-1,1 1 0,2-1 0,0-1 0,12 30 0,-10-34-5,0-1 1,2 0 0,0-1-1,18 24 1,-24-38 4,0 0 1,0 0-1,0 0 0,1 0 0,0-1 1,0 1-1,0-1 0,0-1 1,1 1-1,-1-1 0,1 0 1,0 0-1,0-1 0,0 1 0,1-1 1,-1-1-1,0 1 0,12 0 1,-15-2-1,5 1 1,-1-1-1,1 0 1,0 0-1,13-3 1,-19 2 0,1 0 0,-1 0 0,1 0 0,-1 0 0,0 0 1,1-1-1,-1 1 0,0-1 0,0 1 0,0-1 0,0 0 1,0 0-1,-1 0 0,1 0 0,0 0 0,-1 0 0,2-3 1,3-8 1,0 0 0,0 0 0,-1-1 0,-1 1 0,-1-1 0,3-14 0,6-89-4,-6 42 3,-5 70-1,0-8 0,1 0 0,0-1 0,1 1 0,9-22 0,-11 32 1,0 0 0,1 0 0,-1 1 0,1-1 1,-1 1-1,1-1 0,0 1 0,0 0 0,0 0 1,1 0-1,-1 0 0,0 0 0,1 0 0,-1 0 1,1 1-1,0-1 0,-1 1 0,1 0 0,0 0 1,0 0-1,0 0 0,0 1 0,0-1 0,0 1 1,0-1-1,4 1 0,-5 0-1,0 0 0,0 1 0,-1-1 0,1 0 0,0 1 0,-1-1 0,1 1 0,0-1 0,-1 1 0,1 0 0,-1-1 0,1 1 0,-1 0 0,1 0 1,-1 0-1,1 1 0,-1-1 0,2 3 0,0-1-1,-1 0 1,0 1 0,0 0 0,0-1-1,0 1 1,-1 0 0,3 8 0,-1 5-6,-1 0 0,0 0 0,0 18 1,-2-31 2,0 296 30,0-297-27,0 0 0,0 1 0,0-1 0,0 0 0,1 1 0,-1-1 0,1 0 0,0 0 0,0 1 0,0-1 0,0 0 0,1 0 0,-1 0 0,4 4 0,-2-5 0,-1 0 0,1 0 0,-1 0 0,1 0 0,0-1 0,0 1 0,0-1 0,-1 0 0,1 0 0,1 0 0,-1 0 0,0-1 0,0 1 0,0-1 0,5 0 0,5 2 0,1-2 0,0 1 0,-1-2 0,23-3 0,-29 2 0,0 1 0,0-2 0,0 1 0,0-1 0,-1 0 0,1 0 0,-1-1 0,1 0 0,-1 0 0,6-6 0,0-1 0,-1-1 0,0 0 1,-1 0-1,0-1 0,-1-1 0,0 1 0,-1-1 0,-1-1 1,-1 0-1,0 0 0,8-29 0,-9 20-4,0-1 0,-2 0 0,-1 0 0,-1 1 0,-1-1-1,-6-48 1,5 65 5,0 1 0,-1 0 0,0-1 0,0 1 0,-1 0 0,0 0 0,0 1 0,0-1 0,-1 1 0,0-1 0,-5-5 0,5 8 0,0 0 0,0 0 0,0 1 0,0-1 0,0 1 0,-1 0-1,0 1 1,1-1 0,-1 1 0,0 0 0,0 0 0,0 0 0,-1 1 0,1 0 0,-10-1 0,13 1-1,0 1 0,0 0 0,0 0 0,1 0 0,-1 0 0,0 0 0,0 0 0,0 1 0,0-1 0,0 1 0,1-1 0,-1 1 0,0 0 0,0 0 0,1 0 0,-1 0 0,1 0 0,-1 0 0,1 0 0,-1 0 0,1 0 0,-1 1 0,1-1 0,0 1 0,0-1 0,0 1 0,0-1 0,0 1 0,0 0 0,0-1 0,1 1 0,-1 0 0,0 3 0,-2 6 0,2 0 0,-1 0 0,2 0 0,0 20 0,0-13 0,0 1 0,1 1 0,0-1 0,1 1 0,2-1 0,0 0 0,0 0 0,2 0 0,12 28 0,-13-37 0,10 23 0,1-2 0,1 0 0,40 54 0,-54-83-4,-1 1 0,1 0 0,0-1 0,-1 1 0,1-1 0,0 0 0,1 0-1,-1 0 1,0 0 0,0-1 0,1 1 0,-1-1 0,1 0 0,-1 0 0,1 0 0,0 0 0,-1-1 0,1 0 0,0 1 0,3-1 0,17 0-231</inkml:trace>
</inkml:ink>
</file>

<file path=ppt/ink/ink18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3"/>
    </inkml:context>
    <inkml:brush xml:id="br0">
      <inkml:brushProperty name="width" value="0.05" units="cm"/>
      <inkml:brushProperty name="height" value="0.05" units="cm"/>
      <inkml:brushProperty name="color" value="#E71224"/>
    </inkml:brush>
  </inkml:definitions>
  <inkml:trace contextRef="#ctx0" brushRef="#br0">23 552 32207,'0'-54'424,"0"34"-301,0 29-110,3 223-13,-4 206 0,-1-408 0,-2 0 0,-10 39 0,10-51 0,5-91 0,22-336 0,-17 223 0,-6 173 0,0 4 0,1 0 0,0 0 0,0 0 0,0 0 0,1 0 0,4-9 0,-6 17 0,1 0 0,0 0 0,-1 0 0,1 0 0,0 0 0,0 0 0,-1 0 0,1 0 0,0 0 0,0 0 0,0 1 0,0-1 0,0 0 0,0 1 0,0-1 0,0 1 0,1-1 0,-1 1 0,0-1 0,0 1 0,0 0 0,1 0 0,-1 0 0,0-1 0,0 1 0,0 0 0,1 0 0,-1 1 0,0-1 0,0 0 0,0 0 0,1 1 0,-1-1 0,0 0 0,2 2 0,3 0 0,-1 0 0,1 0 0,-1 1 0,0 0 0,0 0 0,6 5 0,0 2 0,0-1 0,-1 2 0,-1-1 0,0 1 0,0 1 0,-1 0 0,-1 0 0,0 1 0,10 22 0,-11-16 0,0 0 0,-1 0 0,-1 1 0,0-1 0,-2 1 0,0 32 0,-2-44 0,-1-1 0,0 1 0,-1-1 0,0 1 0,0-1 0,-1 0 0,1 0 0,-2 0 0,1 0 0,-1 0 0,0-1 0,0 1 0,-1-1 0,-9 9 0,3-3 0,0-1-1,-1-1 0,0 0 0,-1-1 0,0 0 0,-18 8 1,88-25-56,-37 2 49,-1-1 1,1 0-1,-2-2 0,28-16 1,-40 22 7,0-1-1,-1-1 1,0 1-1,1-1 1,-1 0 0,-1 0-1,1 0 1,-1-1 0,0 1-1,0-1 1,-1 0 0,1 0-1,-1-1 1,-1 1-1,1-1 1,-1 1 0,2-12-1,-1-13 10,-1-45 0,-3 54-3,1-1 0,2 1 1,0 0-1,9-39 0,-10 58-5,0 0-1,0-1 0,0 1 0,1 0 1,-1 0-1,1 0 0,0 1 1,0-1-1,0 0 0,0 1 1,0-1-1,1 1 0,-1 0 0,1 0 1,-1 0-1,1 0 0,0 0 1,0 0-1,0 1 0,0 0 0,4-2 1,3 1-3,0 0 1,1 0-1,-1 1 1,0 0-1,14 2 1,-15-1 1,-7 0-1,0 0 0,1 0 0,-1 0 0,0 1 0,0-1 0,1 1 0,-1-1 0,0 1 0,0 0 0,0 0 0,0 0 0,0 0 0,0 1 0,0-1 0,0 0 0,0 1 0,0 0 0,-1-1 0,1 1 0,-1 0 0,1 0 0,-1-1 0,0 1 0,0 0 0,0 0 0,0 1 0,0-1 0,0 0 0,0 0 0,-1 0 0,2 5 0,0 8 0,-1-1 0,0 1 0,0-1 0,-3 18 0,1-5 0,0-12 0,0 0 0,-2-1 0,0 1 0,0-1 0,-2 1 0,-7 16 0,7-19 0,0 1 0,1-1 0,1 1 0,0-1 0,0 1 0,1 0 0,1 0 0,0 16 0,2-28 0,-1 0 0,1 0 0,-1 1 0,1-1 0,-1 0 0,1 0 0,0 0 0,-1 0 0,1 0 0,0-1 0,0 1 0,0 0 0,0 0 0,0 0 0,0-1 0,0 1 0,0 0 0,0-1 0,0 1 0,0-1 0,0 1 0,0-1 0,1 0 0,-1 0 0,0 1 0,0-1 0,0 0 0,1 0 0,1 0 0,46 0 0,-35 0 0,-4 0 0,1-1 0,0 0 0,-1 0 0,1-1 0,0-1 0,-1 0 0,0 0 0,0-1 0,0 0 0,0-1 0,0 0 0,-1 0 0,0-1 0,0 0 0,-1-1 0,0 0 0,0 0 0,0-1 0,-1 0 0,0 0 0,-1-1 0,1 0 0,-2 0 0,1 0 0,5-17 0,-2 4 0,-2 0 0,-1-1 0,-1 0 0,-1 0 0,-1 0 0,-1-1 0,-1 1 0,-1-1 0,-4-33 0,4 54 0,0 0 0,0 0 0,-1 0 0,1 0 0,-1 0 0,0-1 0,0 1 0,0 1 0,0-1 0,0 0 0,-1 0 0,1 0 0,-1 1 0,0-1 0,0 0 0,0 1 0,0 0 0,0 0 0,-1-1 0,1 1 0,-6-3 0,2 2 0,-1 1 0,1 0 0,-1 0 0,1 1 0,-1 0 0,0 0 0,0 1 0,-13 0 0,17 0 0,1 0 0,-1 0 0,1 0 0,0 1 0,-1-1 0,1 1 0,0-1 0,0 1 0,-1 0 0,1 0 0,0 0 0,0 0 0,0 0 0,0 1 0,0-1 0,0 1 0,0-1 0,1 1 0,-1 0 0,0 0 0,1 0 0,0-1 0,-1 1 0,1 1 0,0-1 0,0 0 0,0 0 0,0 0 0,0 0 0,0 3 0,-2 7 0,1 0 0,1 1 0,0-1 0,0 20 0,1-24 0,1 9 0,-1 1 0,2-1 0,1 1 0,0-1 0,1 0 0,10 28 0,-9-34 0,0 0 0,1 0 0,0 0 0,0-1 0,1 0 0,0-1 0,1 1 0,0-1 0,1-1 0,15 13 0,-18-17 0,1 0 0,-1 0 0,1-1 0,0 0 0,0 0 0,0-1 0,0 0 0,0 0 0,0 0 0,1-1 0,-1 0 0,1-1 0,-1 1 0,1-2 0,7 0 0,-12 1 0,0 0 0,-1-1 0,1 1 0,0-1 0,0 0 0,0 0 0,-1 0 0,1 0 0,-1-1 0,1 1 0,-1-1 0,1 1 0,-1-1 0,0 0 0,0 0 0,4-4 0,-1 1 0,-1-1 0,0 0 0,-1 0 0,1-1 0,-1 1 0,4-12 0,0-6 0,-1 0 0,5-48 0,7-180 0,-18 250 0,0-1 0,1 1 0,-1-1 0,1 1 0,-1-1 0,1 1 0,0 0 0,0 0 0,0-1 0,0 1 0,1 0 0,-1 0 0,1 0 0,-1 0 0,1 0 0,-1 1 0,1-1 0,0 0 0,0 1 0,0-1 0,3-1 0,-2 2 0,-1 0 0,1 0 0,0 1 0,0-1 0,0 1 0,0-1 0,0 1 0,0 0 0,0 0 0,0 0 0,0 1 0,0-1 0,0 1 0,0-1 0,0 1 0,6 2 0,-2 1 0,-1 0 0,1 0 0,-1 0 0,0 1 0,0 0 0,0 0 0,-1 0 0,1 1 0,-1-1 0,-1 2 0,1-1 0,5 10 0,-2-2 0,-1 0 0,-1 0 0,0 0 0,0 1 0,4 20 0,-7-17 0,0-1 0,-1 0 0,-1 1 0,-2 34 0,0-44 0,0 1 0,-1-1 0,1 0 0,-2 0 0,1 0 0,-1 0 0,0 0 0,-1-1 0,0 1 0,0-1 0,0 0 0,-7 7 0,-4 3 0,-1 0 0,-1-2 0,0 0 0,-20 13 0,30-23 0,0 0 0,0-1 0,-1 0 0,0 0 0,0-1 0,0 0 0,0 0 0,0-1 0,-1 0 0,1 0 0,-1-1 0,1 0 0,-14-1 0,22 0 0,-1 0 0,0 0 0,1 0 0,-1 0 0,1-1 0,-1 1 0,1 0 0,-1 0 0,1-1 0,-1 1 0,1 0 0,-1-1 0,1 1 0,-1 0 0,1-1 0,0 1 0,-1-1 0,1 1 0,0-1 0,-1 1 0,1-1 0,0 1 0,0-1 0,-1 1 0,1-1 0,0 0 0,0 1 0,0-1 0,0 1 0,0-1 0,-1-21 0,2 14 0,-1 3 0,-1-10 0,1-1 0,1 1 0,1 0 0,0 0 0,6-25 0,-6 37 0,-1-1 0,1 1 0,-1-1 0,1 1 0,0 0 0,0 0 0,0 0 0,1 0 0,-1 0 0,1 0 0,-1 0 0,1 1 0,0 0 0,0-1 0,0 1 0,1 0 0,-1 1 0,0-1 0,1 0 0,-1 1 0,1 0 0,-1 0 0,1 0 0,0 0 0,0 0 0,-1 1 0,1 0 0,7 0 0,-1 1 0,-1 0 0,0 1 0,0 0 0,0 1 0,0 0 0,0 0 0,0 1 0,-1 0 0,12 8 0,-7-5 0,0-1 0,1 1 0,16 4 0,2-5 0,-1-1 0,1-1 0,1-2 0,35-2 0,-47-1 0,-18 2 0,1-2 0,0 1 0,0 0 0,-1-1 0,1 0 0,0 1 0,-1-2 0,1 1 0,-1 0 0,1-1 0,-1 1 0,0-1 0,0 0 0,1 0 0,-1 0 0,3-4 0,-2 2 0,-1 0 0,0 0 0,1-1 0,-1 1 0,-1-1 0,1 0 0,-1 0 0,0 0 0,0 0 0,1-6 0,2-12 0,-1 0 0,-2 0 0,0 0 0,-2-29 0,0 33 0,0-20 0,1 23 0,0-2 0,-1 1 0,-1 0 0,-1 1 0,-1-1 0,-4-18 0,6 32 0,-1 1 0,1-1 0,0 0 0,-1 1 0,0-1 0,1 1 0,-1-1 0,0 1 0,0 0 0,-1 0 0,1 0 0,0 0 0,-5-3 0,6 5 0,0-1 0,0 1 0,0-1 0,0 1 0,0 0 0,-1-1 0,1 1 0,0 0 0,0 0 0,0 0 0,0 0 0,0 0 0,0 0 0,0 0 0,-1 0 0,1 0 0,0 1 0,0-1 0,0 0 0,0 1 0,0-1 0,0 1 0,0-1 0,0 1 0,0 0 0,0-1 0,1 1 0,-1 0 0,0-1 0,0 1 0,0 0 0,1 0 0,-1 0 0,0 0 0,1 0 0,-1 0 0,1 0 0,-1 0 0,1 0 0,0 0 0,-1 1 0,-3 9 0,0 0 0,1 0 0,1 0 0,0 1 0,0-1 0,1 14 0,2 76 0,0-63 0,0-25 0,0 1 0,1-1 0,1 0 0,0 1 0,0-1 0,2 0 0,9 22 0,-11-30 0,-1 0 0,1 1 0,0-1 0,1-1 0,-1 1 0,1 0 0,0-1 0,0 0 0,1 1 0,-1-2 0,1 1 0,-1 0 0,1-1 0,1 0 0,-1 0 0,0-1 0,1 1 0,-1-1 0,1-1 0,8 3 0,-3-2 0,0-1 0,0-1 0,1 0 0,12-1 0,-21 1 0,0-1 0,1 1 0,-1-1 0,0 0 0,0 0 0,1 0 0,-1-1 0,0 1 0,0-1 0,0 1 0,-1-1 0,1 0 0,0 0 0,-1-1 0,1 1 0,-1 0 0,4-6 0,1-3-2,-1 0 0,0 0 0,-1-1 0,-1 0 0,0-1 0,0 1 0,-1 0 0,3-26 0,-3-7-8,-3-54 1,-1 46 14,1 28-6,-1 13 9,1-1 1,0 1-1,4-20 0,-4 31-8,1 1 0,-1-1 0,0 0 0,0 1 0,0-1 0,1 1 0,-1-1 0,0 1 0,1-1 0,-1 1 0,0-1 0,1 1 0,-1-1 0,0 1 0,1-1 0,-1 1 0,1 0 0,-1-1 0,1 1 0,-1 0 0,1-1 0,-1 1 0,1 0 0,0 0 0,-1 0 0,1-1 0,-1 1 0,1 0 0,0 0 0,-1 0 0,1 0 0,-1 0 0,2 0 0,-1 0 0,0 1 0,1-1 0,-1 0 0,0 1 0,0-1 0,1 1 0,-1-1 0,0 1 0,0 0 0,0-1 0,0 1 0,0 0 0,0 0 0,0 0 0,0 0 0,0 0 0,1 1 0,14 25 0,-2 1 0,0 0 0,15 50 0,-14-39 0,0-2 0,-9-25 0,-1 0 0,0 1 0,0-1 0,-2 1 0,1 1 0,-2-1 0,2 17 0,6-61 0,1-24 0,2 1 0,3 1 0,1 0 0,3 2 0,42-78 0,-57 120 0,-3 6 0,-1 1 0,0-1 0,1 0 0,-1 1 0,1 0 0,0-1 0,0 1 0,0 0 0,0 0 0,0 0 0,0 0 0,1 0 0,-1 1 0,4-3 0,-6 4 0,0 0 0,1 0 0,-1 0 0,0 0 0,1-1 0,-1 1 0,0 0 0,0 0 0,1 0 0,-1 0 0,0 0 0,1 0 0,-1 0 0,0 0 0,1 0 0,-1 0 0,0 0 0,0 0 0,1 0 0,-1 0 0,0 0 0,1 1 0,-1-1 0,0 0 0,0 0 0,1 0 0,-1 0 0,0 1 0,0-1 0,1 0 0,-1 0 0,0 0 0,0 1 0,0-1 0,1 0 0,-1 0 0,0 1 0,0-1 0,0 0 0,0 1 0,3 17 0,-2 322 0,-1-336 0,0 1 0,1-1 0,-1 0 0,1 0 0,0 0 0,0 0 0,0 0 0,0 0 0,1 0 0,0 0 0,-1-1 0,2 1 0,-1 0 0,4 4 0,-4-6 0,1 0 0,0 1 0,0-1 0,0 0 0,0 0 0,0-1 0,1 1 0,-1-1 0,1 1 0,-1-1 0,1 0 0,-1-1 0,1 1 0,-1 0 0,1-1 0,5 0 0,7 1 0,0-1 0,0-1 0,0 0 0,26-6 0,-34 5 0,-1-1 0,0 1 0,1-1 0,-1-1 0,-1 1 0,1-1 0,0-1 0,-1 1 0,0-1 0,0 0 0,9-11 0,-5 4 0,-1-1 0,0 1 0,-1-2 0,-1 1 0,0-1 0,-1-1 0,0 1 0,-1-1 0,-1 0 0,0 0 0,2-24 0,0-17 0,-5-104 0,-2 89 0,1 53 0,1-5 0,-6-39 0,5 56 0,-1 1 0,0 0 0,0 0 0,-1 1 0,1-1 0,-1 0 0,0 0 0,0 1 0,-1-1 0,0 1 0,1 0 0,-1-1 0,-6-4 0,9 8 0,-1 0 0,0 0 0,0 0 0,1 0 0,-1 1 0,0-1 0,0 0 0,0 1 0,0-1 0,0 0 0,0 1 0,0-1 0,0 1 0,0 0 0,0-1 0,0 1 0,0 0 0,0 0 0,0-1 0,-1 1 0,1 0 0,0 0 0,0 0 0,0 0 0,0 1 0,0-1 0,0 0 0,0 0 0,-1 1 0,1-1 0,0 1 0,0-1 0,0 1 0,0-1 0,0 1 0,1-1 0,-1 1 0,0 0 0,0 0 0,0-1 0,0 1 0,1 0 0,-1 0 0,0 0 0,1 0 0,-1 0 0,1 0 0,-1 0 0,0 1 0,-1 5 0,-1-1 0,1 1 0,0 0 0,0-1 0,1 1 0,-1 10 0,0 177 0,3-162 0,2 13 100,2-1-1,17 69 1,-12-72-1067,-2 1 0,-2 0 0,1 43-1</inkml:trace>
</inkml:ink>
</file>

<file path=ppt/ink/ink18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3"/>
    </inkml:context>
    <inkml:brush xml:id="br0">
      <inkml:brushProperty name="width" value="0.05" units="cm"/>
      <inkml:brushProperty name="height" value="0.05" units="cm"/>
      <inkml:brushProperty name="color" value="#E71224"/>
    </inkml:brush>
  </inkml:definitions>
  <inkml:trace contextRef="#ctx0" brushRef="#br0">1 209 32639,'10'-11'80,"36"-7"-32,12 0-48,18-2 0,9-4 0,-3-3 0,-4 4 0,-19-1 0,-20 1-64,-19 2-880</inkml:trace>
</inkml:ink>
</file>

<file path=ppt/ink/ink1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2"/>
    </inkml:context>
    <inkml:brush xml:id="br0">
      <inkml:brushProperty name="width" value="0.05" units="cm"/>
      <inkml:brushProperty name="height" value="0.05" units="cm"/>
      <inkml:brushProperty name="color" value="#FFFF00"/>
    </inkml:brush>
  </inkml:definitions>
  <inkml:trace contextRef="#ctx0" brushRef="#br0">20 43 32383,'0'0'101,"0"2"-45,0 146 107,10-169-126,-7-10-28,-1 1 0,-3-34-1,0 22-7,1 41-1,-1 1 0,0-1-1,0 1 1,0-1 0,0 1 0,0-1-1,0 1 1,0 0 0,0 0 0,0-1 0,0 1-1,0 0 1,0 0 0,0 0 0,-1 0-1,1 0 1,0 0 0,0 1 0,0-1 0,0 0-1,0 0 1,0 1 0,-1 0 0,1 2-10,-1 0 0,1 0 0,0 0 0,1 0 0,-1 0-1,0 0 1,1 0 0,0 1 0,0-1 0,0 0 0,0 0 0,0 0 0,2 4 0,-2 7-439,0 10-1773</inkml:trace>
</inkml:ink>
</file>

<file path=ppt/ink/ink18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6"/>
    </inkml:context>
    <inkml:brush xml:id="br0">
      <inkml:brushProperty name="width" value="0" units="cm"/>
      <inkml:brushProperty name="height" value="0.6" units="cm"/>
      <inkml:brushProperty name="color" value="#FFC114"/>
    </inkml:brush>
  </inkml:definitions>
  <inkml:trace contextRef="#ctx0" brushRef="#br0">47 59 30718,'-1'0'448,"-2"-1"-288,-2-1 64,-2-2-15,0-1-1,0-1 16,1 0-48,1 1-48,2 2-80,1 0 0,2 2-16,-1 0 0,1 1-32,1 0 16,-1 0-16,0 1 0,0-1 0,1 0 0,-1 0 16,0 0-16,0 0 16,0 0-16,0 0 0,0 0 0,1 0 0,7 0 0,8 0 16,12 0-16,11 0 16,11 0-16,8 0 0,9 0 0,6 0 0,5 0 0,4 0 0,3 0 0,0 0 0,-1 0 0,-3 0 0,-4 0-16,-6 0 16,-6 0-16,-7 0 16,-6 0 0,-6 0 0,-3 0 0,-3 0 0,-1 0 0,0 0 0,1 0 0,0 0 0,0 0 0,-2 0 0,-4 0 0,-4 0 0,-4 0 0,-5 0 0,-4 0 0,-2 0 0,-2 0 0,1 0 0,1 0 0,0-1 0,0-1 0,-1 1 0,-3-1 0,-2 0 0,-4-1 0,-1 1 0,-3 0 0,0 0 0,-1 0 0,-1 1 0,1 1 0,-1-1-16,1 1 16,0 0-16,-1 0-16,1-1-160,-3 1-881,0-1-30301</inkml:trace>
</inkml:ink>
</file>

<file path=ppt/ink/ink18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7"/>
    </inkml:context>
    <inkml:brush xml:id="br0">
      <inkml:brushProperty name="width" value="0" units="cm"/>
      <inkml:brushProperty name="height" value="0.6" units="cm"/>
      <inkml:brushProperty name="color" value="#FFC114"/>
    </inkml:brush>
  </inkml:definitions>
  <inkml:trace contextRef="#ctx0" brushRef="#br0">7 38 32463,'0'-3'192,"0"-3"-112,-1-1-48,0-1-32,0 2 0,0 1 0,0 2 0,0 7 0,1 11 0,0 14 0,0 12 0,0 9 0,0 2 0,0 0-48,0-7-112,0-10-608,1-11-6132,0-10-17991</inkml:trace>
</inkml:ink>
</file>

<file path=ppt/ink/ink18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7"/>
    </inkml:context>
    <inkml:brush xml:id="br0">
      <inkml:brushProperty name="width" value="0" units="cm"/>
      <inkml:brushProperty name="height" value="0.6" units="cm"/>
      <inkml:brushProperty name="color" value="#FFC114"/>
    </inkml:brush>
  </inkml:definitions>
  <inkml:trace contextRef="#ctx0" brushRef="#br0">0 30 31150,'2'-3'625,"1"-3"31,2-1-448,-2 1-128,0 1-64,0 2-16,-2 7 32,0 13-32,-1 14 0,0 13 0,0 11 0,0 5-112,-2-1-768,1-10-30895</inkml:trace>
</inkml:ink>
</file>

<file path=ppt/ink/ink18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8"/>
    </inkml:context>
    <inkml:brush xml:id="br0">
      <inkml:brushProperty name="width" value="0" units="cm"/>
      <inkml:brushProperty name="height" value="0.6" units="cm"/>
      <inkml:brushProperty name="color" value="#FFC114"/>
    </inkml:brush>
  </inkml:definitions>
  <inkml:trace contextRef="#ctx0" brushRef="#br0">0 1 28269,'0'0'4098,"0"0"-3874,0 0-128,0 0-48,0 0-48,0 0 32,0 0-32,0 0 0,0 0 0,0 3 0,0 10 0,1 11 0,1 9 0,3 8 0,2 4 0,2-1-32,2-4-16,2-7-192,-1-10-1153,-1-8-29661</inkml:trace>
</inkml:ink>
</file>

<file path=ppt/ink/ink18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9"/>
    </inkml:context>
    <inkml:brush xml:id="br0">
      <inkml:brushProperty name="width" value="0" units="cm"/>
      <inkml:brushProperty name="height" value="0.6" units="cm"/>
      <inkml:brushProperty name="color" value="#FFC114"/>
    </inkml:brush>
  </inkml:definitions>
  <inkml:trace contextRef="#ctx0" brushRef="#br0">23 2 32079,'-1'0'400,"0"-1"-240,1 1-96,-1-1-64,1 3 0,-2 7 16,0 11-16,-2 10 16,0 9-16,1 7 0,0 3 0,2 2-64,3-5-1041,2-9-30461</inkml:trace>
</inkml:ink>
</file>

<file path=ppt/ink/ink18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6"/>
    </inkml:context>
    <inkml:brush xml:id="br0">
      <inkml:brushProperty name="width" value="0.05" units="cm"/>
      <inkml:brushProperty name="height" value="0.05" units="cm"/>
      <inkml:brushProperty name="color" value="#FFFF00"/>
    </inkml:brush>
  </inkml:definitions>
  <inkml:trace contextRef="#ctx0" brushRef="#br0">1 59 30430,'0'-58'2310,"0"57"-2288,1 3-22,0 0 0,-1-1 1,1 1-1,-1 0 1,0 0-1,1-1 0,-1 1 1,0 0-1,0 0 1,0 0-1,-1 2 1,1-1-1,0 726 0,0-728 0,1-1 0,-1 1 0,1-1 0,-1 1 0,0 0 0,1-1 0,-1 1 0,1-1 0,0 0 0,-1 1 0,1-1 0,-1 1 0,1-1 0,0 0 0,-1 1 0,1-1 0,0 0 0,-1 0 0,1 1 0,0-1 0,-1 0 0,1 0 0,0 0 0,0 0 0,-1 0 0,1 0 0,0 0 0,-1 0 0,1 0 0,0 0 0,0-1 0,-1 1 0,2 0 0,0-1 0,49 2 0,-8 0 0,0-2 0,56-8 0,-94 8-5,-5 1-33,-3 0-130,-10 0-341</inkml:trace>
</inkml:ink>
</file>

<file path=ppt/ink/ink18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7"/>
    </inkml:context>
    <inkml:brush xml:id="br0">
      <inkml:brushProperty name="width" value="0.05" units="cm"/>
      <inkml:brushProperty name="height" value="0.05" units="cm"/>
      <inkml:brushProperty name="color" value="#FFFF00"/>
    </inkml:brush>
  </inkml:definitions>
  <inkml:trace contextRef="#ctx0" brushRef="#br0">265 92 31182,'2'-11'369,"3"-25"428,-5 35-784,1 0 0,-1-1-1,-1 1 1,1 0 0,0-1 0,0 1 0,0-1 0,-1 1 0,1 0 0,0 0-1,-1-1 1,1 1 0,-1 0 0,0 0 0,0-1 0,1 1 0,-1 0-1,0 0 1,0 0 0,0 0 0,-1-1 0,-3-1-10,-1 1 1,1-1-1,0 1 0,-1 1 0,0-1 1,1 1-1,-1 0 0,0 0 1,-7 0-1,-59 2 4,63 0-7,4-1 1,1 1-1,-1 1 1,1-1 0,0 1-1,0-1 1,-1 1-1,1 0 1,0 1 0,1-1-1,-1 1 1,0-1 0,1 1-1,-1 0 1,1 1 0,0-1-1,0 1 1,0-1-1,1 1 1,-1 0 0,1 0-1,0 0 1,0 0 0,-2 6-1,-2 5 3,1 0-1,0 1 0,1-1 1,1 1-1,-3 24 0,4-13-1,1 1-1,1 0 1,5 42-1,-3-59 2,0-1-1,1 1 0,0 0 0,1-1 0,0 0 0,0 0 0,1 0 1,1 0-1,-1-1 0,2 0 0,11 14 0,-10-15 0,1 0-1,-1-1 0,1 0 0,0 0 1,1-1-1,0 0 0,0-1 0,0 0 1,0-1-1,1 0 0,0 0 0,13 1 1,-3-1-1,1-1-1,0-1 1,0-1 0,0-1 0,29-4 0,-47 4-11,-1 0 0,1-1-1,-1 1 1,1-1 0,-1 0 0,1 0-1,-1-1 1,0 1 0,1-1 0,-1 1 0,0-1-1,0 0 1,0 0 0,0-1 0,-1 1-1,1-1 1,-1 1 0,1-1 0,-1 0-1,0 0 1,0 1 0,0-2 0,0 1 0,-1 0-1,1 0 1,-1-1 0,0 1 0,2-7-1,-1-27-879</inkml:trace>
</inkml:ink>
</file>

<file path=ppt/ink/ink18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7"/>
    </inkml:context>
    <inkml:brush xml:id="br0">
      <inkml:brushProperty name="width" value="0.05" units="cm"/>
      <inkml:brushProperty name="height" value="0.05" units="cm"/>
      <inkml:brushProperty name="color" value="#FFFF00"/>
    </inkml:brush>
  </inkml:definitions>
  <inkml:trace contextRef="#ctx0" brushRef="#br0">7 98 32175,'-4'-12'326,"2"14"-136,1 27-146,6 63-44,16 96 0,2 18 0,-16-111 0,-3-83 1,0-15 7,1-15 10,0-289-13,-7 175-5,1 71 0,0 26-3,5-61 1,-3 93 1,-1 0 0,1 0 0,0 0 0,0 1 0,1-1 0,-1 0 0,1 1 0,-1-1 0,1 1 0,0-1 0,0 1 0,0 0 0,0 0 0,0 0 0,0 0 0,1 0 0,-1 1 0,1-1 0,-1 1 0,1-1 0,0 1 0,-1 0 0,1 0 0,0 0 0,0 0 0,0 1 0,0-1 0,4 0 0,8 0 1,0 0 1,0 0-1,0 1 1,16 3-1,-24-2 0,0 1 0,0-1 0,0 2 0,-1-1 0,1 1 0,-1 0 0,0 0 0,0 1 0,0 0 0,0 0 0,-1 0 0,0 1 0,0 0 0,0 0 0,0 0 0,-1 1 0,1-1 0,-2 1 0,6 9 0,0 1 0,-1-1 0,-1 2 0,0-1 0,-2 1 0,1 0 0,3 30 0,-5-15 7,-1 1-1,-2 0 1,-5 52 0,2-74-6,0 0 0,-1 0 0,-1 0 0,0-1 0,0 1 1,-1-1-1,-1 0 0,1 0 0,-2 0 0,1-1 0,-1 0 0,-1-1 1,1 1-1,-2-1 0,1-1 0,-1 1 0,0-2 0,-14 9 0,7-5-19,0 0 0,-1-2 0,0 0 0,0-1 0,0 0 0,-1-2 1,0 0-1,0-1 0,-1-1 0,-31 2 0,23-5-473</inkml:trace>
</inkml:ink>
</file>

<file path=ppt/ink/ink18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3:29"/>
    </inkml:context>
    <inkml:brush xml:id="br0">
      <inkml:brushProperty name="width" value="0.05" units="cm"/>
      <inkml:brushProperty name="height" value="0.05" units="cm"/>
      <inkml:brushProperty name="color" value="#FFFF00"/>
    </inkml:brush>
  </inkml:definitions>
  <inkml:trace contextRef="#ctx0" brushRef="#br0">16 1 32511,'7'9'96,"6"11"-96,3 1 32,1 11-32,-4 4 16,-7-7-16,-6 0 0,0-5 0,0 0 0,0-4 0,-19 1 0,-4-12-32,0-6-144,0-3-560</inkml:trace>
</inkml:ink>
</file>

<file path=ppt/ink/ink18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3:30"/>
    </inkml:context>
    <inkml:brush xml:id="br0">
      <inkml:brushProperty name="width" value="0.05" units="cm"/>
      <inkml:brushProperty name="height" value="0.05" units="cm"/>
      <inkml:brushProperty name="color" value="#FFFF00"/>
    </inkml:brush>
  </inkml:definitions>
  <inkml:trace contextRef="#ctx0" brushRef="#br0">238 103 32063,'-2'-3'13,"0"0"0,0 1 0,-1 0 0,1-1 1,0 1-1,-1 0 0,1 0 0,-1 0 0,0 1 0,0-1 1,0 0-1,0 1 0,0 0 0,0 0 0,0 0 0,0 0 0,0 0 1,0 1-1,0-1 0,-1 1 0,1 0 0,0 0 0,0 0 1,-1 0-1,1 1 0,0 0 0,0-1 0,0 1 0,0 0 1,0 0-1,0 0 0,0 1 0,0-1 0,0 1 0,0 0 1,1 0-1,-1 0 0,0 0 0,1 0 0,0 0 0,0 1 1,0-1-1,0 1 0,0-1 0,-2 5 0,-11 21-11,1 1 0,1 0-1,2 1 1,1 0-1,1 0 1,-6 40 0,6-6 0,2 1 1,2 69-1,4-106-3,1-15-1,-1 1 1,2 0-1,0 0 0,5 22 0,-5-32 2,0-1 0,0 1 0,0-1-1,1 1 1,0-1 0,0 0-1,0 1 1,0-1 0,0 0-1,1 0 1,-1-1 0,1 1 0,0 0-1,-1-1 1,1 1 0,0-1-1,1 0 1,-1 0 0,0-1 0,1 1-1,5 1 1,-2 0 1,0-1-1,0-1 1,0 0 0,0 0 0,1 0-1,-1-1 1,0 0 0,1 0-1,-1-1 1,0 1 0,0-2 0,0 1-1,1-1 1,-2 0 0,1-1-1,0 0 1,0 0 0,-1 0 0,1-1-1,-1 0 1,0 0 0,0 0-1,-1-1 1,1 0 0,4-6 0,0-1 0,-2 0 0,0-1 1,0 0-1,-1 0 0,0-1 0,-1 0 1,-1 0-1,-1 0 0,0 0 1,4-26-1,-3-7 6,-1-96 0,-5 95-6,2 29-1,-1 0 1,-1 0-1,0 0 0,-2 0 1,0 0-1,-1 0 0,-7-19 1,3 25 9,1 14-7,5 1-3,1 0 0,0-1 0,0 1 0,1 0 0,-1 0 0,0 0 0,1 1 0,-1-1 0,1 0 0,0 0 0,-1 3 0,-3 79 0,7 99 0,-1-158 0,1-1 0,1 0 0,1 0 0,2 0 0,0-1 0,1 0 0,2 0 0,0-1 0,17 26 0,-25-45 0,0-1 0,0 0 0,1 1 0,-1-1 0,1 0 0,0 0 0,-1-1 0,1 1 0,0 0 0,0-1 0,0 0 0,0 0 0,0 0 0,0 0 0,1 0 0,-1-1 0,0 1 0,0-1 0,1 0 0,-1 0 0,0 0 0,0 0 0,1 0 0,-1-1 0,0 0 0,0 0 0,0 0 0,1 0 0,-1 0 0,0 0 0,-1-1 0,1 1 0,0-1 0,0 0 0,-1 0 0,1 0 0,-1 0 0,1-1 0,2-3 0,5-8 0,-1 0 0,-1-1 0,0 0 0,-1-1 0,0 0 0,-2 0 0,0 0 0,0-1 0,3-29 0,-1-19 0,-2-76 0,-4 127 0,-1-291 32,36 864-32,-34-542 0,-1-2 0,1 0 0,0-1 0,7 22 0,-9-34 0,1 1 0,0 0 0,0-1 0,0 1 0,1-1 0,-1 1 0,0-1 0,1 1 0,0-1 0,0 0 0,-1 0 0,1 0 0,0 0 0,1 0 0,-1 0 0,0-1 0,0 1 0,1-1 0,-1 1 0,1-1 0,-1 0 0,1 0 0,0 0 0,3 1 0,-2-2 0,0 0 0,-1 0 0,1 0 0,0 0 0,-1 0 0,1-1 0,-1 0 0,1 0 0,0 0 0,-1 0 0,0 0 0,1-1 0,-1 1 0,0-1 0,0 0 0,1 0 0,-2 0 0,1 0 0,0-1 0,0 1 0,-1-1 0,1 0 0,-1 0 0,0 0 0,0 0 0,2-3 0,5-10 0,-1-1 0,-1 1 0,-1-1 0,5-20 0,-8 30 0,29-141-6,3-7-20,-34 150 27,1 1 0,-1 0 0,1 0-1,0 0 1,0 0 0,0 0 0,0 1 0,1-1 0,-1 1 0,1-1 0,0 1-1,0 0 1,0 0 0,1 0 0,-1 1 0,1-1 0,-1 1 0,1 0-1,0 0 1,0 0 0,0 0 0,0 1 0,0-1 0,0 1 0,1 0-1,-1 0 1,0 1 0,1 0 0,-1-1 0,0 1 0,1 0 0,-1 1 0,0-1-1,1 1 1,-1 0 0,5 2 0,-4-1-1,0 0 0,-1 0 0,1 0 0,-1 1 0,0 0 0,1 0 0,-1 0 0,-1 0 0,1 1 0,0-1 0,-1 1 0,0 0 0,1 0 0,2 7 0,3 4 0,0 1 0,10 30 0,-12-24-3,0 0 0,-1 1-1,-2-1 1,0 1 0,-1 0 0,-2 0 0,0 0-1,-1 0 1,-5 27 0,4-42 3,-1 0 0,-1 0 1,1 0-1,-1-1 0,-1 1 0,0-1 1,0 1-1,0-1 0,-1-1 0,0 1 0,0 0 1,0-1-1,-1 0 0,0-1 0,0 1 1,-8 4-1,6-4 2,0-1 0,0 0 0,-1-1 0,1 1 0,-1-2 0,0 1 0,0-1 0,-1-1 0,1 0 0,0 0 0,-1-1 0,0 0 0,-13 0 0,21-2-2,0 1 0,0-1 0,0 0 0,0 1 0,0-1 0,0 0 0,0 0 0,1 0 0,-1-1 0,0 1 0,1 0 0,-1-1 0,1 1 0,-1-1 0,1 1 0,0-1 0,-1 0 0,1 1 0,0-1 0,0 0 0,0 0 0,0 0 0,1 0 0,-2-3 0,-2-8 0,1 0 0,-4-22 0,6 27 0,-4-35-3,2-78-1,3 87-16,0 33 20,0 1 0,0-1 0,0 0 0,0 1 0,-1-1 0,1 1 0,0-1-1,0 0 1,0 1 0,0-1 0,0 0 0,0 1 0,1-1 0,-1 1 0,0-1 0,0 0 0,0 1-1,1-1 1,-1 1 0,0-1 0,0 0 0,1 1 0,-1-1 0,1 1 0,-1-1 0,0 1 0,1-1-1,-1 1 1,1 0 0,-1-1 0,1 1 0,-1 0 0,1-1 0,-1 1 0,1 0 0,0-1-1,-1 1 1,1 0 0,-1 0 0,1 0 0,0 0 0,-1 0 0,1 0 0,0-1 0,-1 1 0,1 1-1,0-1 1,-1 0 0,1 0 0,-1 0 0,1 0 0,0 0 0,-1 1 0,1-1 0,0 0 0,3 2 0,-1 0 0,1 1 0,-1-1 0,1 1 0,-1-1 0,0 1 0,0 0 0,3 4 0,16 22 0,22 38 0,-31-44 0,2 0 0,1-1 0,0-1 0,31 31 0,-33-40 0,1 0-1,0-1 1,1-1-1,0 0 1,30 13 0,-37-20 2,0 1 0,0-1 0,1 0 1,-1-1-1,1 0 0,0-1 0,-1 0 1,1-1-1,0 1 0,0-2 0,-1 0 0,18-3 1,-25 3-3,1 0 0,-1 0 1,1 0-1,-1-1 0,1 1 0,-1-1 1,0 0-1,0 1 0,0-1 1,0 0-1,0 0 0,0 0 0,-1-1 1,1 1-1,-1 0 0,1-1 1,-1 1-1,0-1 0,1-3 1,3-7-2,-1 0 1,3-23 0,-5 29 0,14-127 0,1-4 0,-15 128 0,0 0 0,0 0 1,1 0-1,6-12 0,-8 20-1,0 0-1,0 0 1,0 0 0,1 0-1,-1 0 1,0 1 0,1-1-1,0 0 1,-1 1 0,1 0-1,0-1 1,-1 1 0,1 0-1,0 0 1,0 0 0,0 0 0,0 0-1,0 0 1,0 0 0,0 1-1,0-1 1,1 1 0,-1 0-1,4-1 1,2 1 1,-7 0 0,0-1 0,0 1 0,0 0 0,1 0 0,-1 0 0,0 0 0,0 0 0,0 0 0,0 0 0,0 0 0,0 0 0,0 0 0,0 0 0,0 1 0,0-1 0,0 0 0,0 1 0,0-1 0,0 1 0,-1-1 0,1 1 0,0-1 0,0 1 0,0 0 0,-1-1 0,1 1 0,1 1 0,-2-2 0,0 1 0,0-1 0,0 0 0,0 0 0,0 1 0,0-1 0,0 0 0,0 0 0,-1 0 0,1 1 0,0-1 0,0 0 0,0 0 0,0 0 0,0 0 0,0 1 0,0-1 0,-1 0 0,1 0 0,0 0 0,0 0 0,0 1 0,0-1 0,-1 0 0,1 0 0,0 0 0,0 0 0,0 0 0,-1 0 0,1 0 0,0 0 0,0 0 0,-1 0 0,1 0 0,0 0 0,0 0 0,0 0 0,-1 0 0,1 0 0,0 0 0,-1 0 0,-1 1 0,0-1 0,-6 2 1,0 0-1,1 0 0,0 1 1,-1 0-1,1 0 0,0 0 1,0 1-1,1 0 0,-1 1 1,1-1-1,0 1 1,0 0-1,-7 9 0,7-4 3,-1 1 0,1 0 0,1 0 0,0 1 0,1 0 0,0 0 0,0 0-1,2 0 1,-3 22 0,2 0-3,2 1-1,5 45 0,-4-75 1,1-1 0,0 0 0,1 1 0,-1-1 0,0 0 0,1 0 0,0 0 0,0 0 0,1 0 0,-1-1 0,1 1 0,-1-1 0,1 1 0,0-1 0,0 0 0,1 0 0,-1 0 0,1-1 0,-1 1 0,1-1 0,0 0 0,0 0 0,0 0 0,0 0 0,0-1 0,0 0 0,6 1 0,-3 0 0,1 0 0,-1-1 0,1 0 0,-1-1 0,0 1 0,1-2 0,-1 1 0,1-1 0,-1 0 0,0 0 0,1-1 0,-1 0 0,0 0 0,0-1 0,0 0 0,7-4 0,-6 1 0,-1 0 0,-1-1 0,1 1 0,-1-1 0,0-1 0,-1 1 0,1-1 0,-1 0 0,-1 0 0,0 0 0,0-1 0,-1 1 0,1-1 0,-2 0 0,0 0 0,0 0 0,0 0 0,0-12 0,-1 3 0,0 0 0,-1 1 0,-1-1 0,-1 0 0,0 1 0,-1-1 0,-1 1 0,-12-33 0,10 35 0,-2 0 0,0 0 0,0 1 0,-1 0 0,-1 0 0,-14-15 0,20 24 0,0 1 0,0 0 0,-1 0 0,1 1 0,-1-1 0,0 1 0,1 0 0,-2 0 0,1 0 0,0 1 0,0 0 0,-1 0 0,1 0 0,-1 1 0,0-1 0,1 2 0,-1-1 0,0 0 0,0 1 0,0 0 0,-10 2 0,14-1 0,0-1 0,0 1 0,0 0 0,0 0 0,0 0 0,1 0 0,-1 0 0,0 0 0,1 1 0,-1-1 0,1 0 0,-1 1 0,1-1 0,0 1 0,0 0 0,-1-1 0,1 1 0,0 0 0,1 0 0,-1 0 0,0 0 0,0-1 0,1 1 0,-1 0 0,1 3 0,-2 7 0,1-1 0,0 0 0,1 16 0,0-15 0,0-1 0,1 1 0,0-1 0,1 1 0,0-1 0,1 0 0,0 0 0,0 0 0,1 0 0,1-1 0,0 0 0,1 1 0,-1-2 0,2 1 0,-1-1 0,2 0 0,-1 0 0,1-1 0,0 0 0,1 0 0,0-1 0,17 11 0,-18-13 0,1 0-1,0-1 1,0 0 0,0-1-1,1 1 1,0-2 0,-1 1-1,1-2 1,0 1 0,0-1-1,0-1 1,0 1 0,0-2-1,0 1 1,13-4 0,-21 4-6,0-1 1,0 1-1,0-1 1,0 0-1,0 0 0,0 0 1,0 0-1,0 0 1,-1 0-1,1 0 1,0-1-1,1-1 1,17-28-254</inkml:trace>
</inkml:ink>
</file>

<file path=ppt/ink/ink1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3"/>
    </inkml:context>
    <inkml:brush xml:id="br0">
      <inkml:brushProperty name="width" value="0.05" units="cm"/>
      <inkml:brushProperty name="height" value="0.05" units="cm"/>
      <inkml:brushProperty name="color" value="#FFFF00"/>
    </inkml:brush>
  </inkml:definitions>
  <inkml:trace contextRef="#ctx0" brushRef="#br0">216 161 32031,'7'-149'701,"-7"148"-701,0 1 0,0-1 1,0 0-1,-1 1 0,1-1 0,0 1 0,-1-1 0,1 1 0,0-1 0,-1 1 0,1-1 0,0 1 0,-1 0 1,1-1-1,-1 1 0,1 0 0,0-1 0,-1 1 0,1 0 0,-1-1 0,0 1 0,1 0 0,-1 0 0,1-1 0,-1 1 1,1 0-1,-1 0 0,1 0 0,-1 0 0,0 0 0,1 0 0,-2 0 0,-24 0 2,16 1 1,4 0-1,0 0-1,0 0 1,-1 1-1,1 0 1,0 0-1,1 1 0,-1 0 1,0 0-1,1 0 1,-1 1-1,1-1 1,0 1-1,0 0 1,1 1-1,-1-1 1,1 1-1,0 0 0,0 0 1,-5 9-1,1-1-1,0 0 0,1 0-1,1 0 1,0 1 0,0 0 0,2 0-1,-6 25 1,8-26 0,0 0-1,1 0 1,0 0 0,1 0-1,0 0 1,3 15-1,-2-25 0,0 0 0,0 1 0,0-1 0,0 0 0,0 0 0,1 0 0,0 0 0,-1 0 0,1 0 0,0 0 0,0 0 0,1-1 0,-1 1 0,0-1 0,1 0 0,0 1 0,-1-1 0,1 0-1,0-1 1,0 1 0,0 0 0,0-1 0,1 0 0,-1 0 0,0 0 0,0 0 0,6 1 0,-1-1 3,0 1 0,0-1 0,0-1 0,1 1 0,-1-1 0,0-1 0,16-2 0,-20 2-1,-1-1 0,1 1 0,0-1 0,0 0 0,-1 0-1,1 0 1,-1 0 0,0-1 0,0 1 0,0-1 0,0 0 0,0 0 0,0 0-1,-1 0 1,1-1 0,-1 1 0,3-6 0,0-2-3,1-1 0,-2 0 0,1-1-1,-2 1 1,0-1 0,0 0 0,1-19 0,-2-95-17,-3 70 28,2 85-2,3-1-1,0 0 1,12 40-1,-1-6-5,-4 6-1,-2 0 0,-4 1 0,-4 118 0,-1-183 0,-1 1 0,1 0 0,-1-1 0,1 1 0,-1 0 0,0-1 0,0 1 0,-1-1 0,1 0 0,-1 1 0,0-1 0,0 0 0,0 0 0,0 0 0,0 0 0,-1 0 0,1-1 0,-1 1 0,0-1 0,0 1 0,0-1 0,0 0 0,0 0 0,0-1 0,0 1 0,-1-1 0,-5 3 0,-6-1 0,1 1 0,-1-2 0,0 0 0,0-1 0,-22-1 0,36 1-18,0-1 1,0 0-1,0 0 1,0 0-1,0-1 0,0 1 1,0 0-1,0 0 1,0-1-1,0 1 0,0 0 1,0-1-1,0 1 0,0-1 1,0 1-1,0-1 1,0 1-1,0-1 0,1 0 1,-1 0-1,0 1 1,0-1-1,1 0 0,-1 0 1,0 0-1,1 0 1,-1 0-1,1 1 0,0-1 1,-1 0-1,1 0 1,0 0-1,-1 0 0,1-1 1,0 1-1,0 0 0,0 0 1,0 0-1,0-2 1,0-9-3313</inkml:trace>
</inkml:ink>
</file>

<file path=ppt/ink/ink18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3:33"/>
    </inkml:context>
    <inkml:brush xml:id="br0">
      <inkml:brushProperty name="width" value="0.05" units="cm"/>
      <inkml:brushProperty name="height" value="0.05" units="cm"/>
      <inkml:brushProperty name="color" value="#FFFF00"/>
    </inkml:brush>
  </inkml:definitions>
  <inkml:trace contextRef="#ctx0" brushRef="#br0">10 564 32447,'0'0'267,"0"5"-249,-9 189-15,8-189-3,2 0 0,-1-1 0,0 1 0,1 0 0,0-1 0,0 1 0,0-1 0,1 1 0,0-1 0,-1 1 0,1-1 0,1 0 0,-1 0 0,1 0 0,-1 0 0,1-1 0,0 1 0,1-1 0,-1 1 0,1-1 0,-1 0 0,1 0 0,0-1 0,0 1 0,0-1 0,0 0 0,1 0 0,-1 0 0,0-1 0,1 1 0,-1-1 0,1 0 0,0-1 0,-1 1 0,10-1 0,-12 0 0,0 0 0,0-1 0,0 0 0,0 1 0,0-1 0,0 0 0,0 0 0,0 0 1,0 0-1,-1 0 0,1 0 0,0-1 0,-1 1 0,1 0 0,-1-1 0,1 0 0,-1 1 0,0-1 0,0 0 0,1 1 0,-1-1 0,0 0 0,-1 0 0,1 0 1,0 0-1,0-3 0,4-9 6,-1-1-1,3-24 1,-5 25 2,18-179-2,-17 137-17,2 0 0,19-84 0,-24 138 11,1 0 0,-1 0 0,1 0 0,-1 0 0,1 0 0,0 0 0,0 0 0,0 1 0,0-1 0,0 0 0,0 0 0,0 1 0,0-1 0,1 1 0,-1-1 0,1 1 0,-1 0 0,1-1 0,0 1 0,-1 0 0,1 0 0,0 0 0,0 0 0,0 0 0,0 1 0,0-1 0,-1 1 0,1-1 0,0 1 0,1 0 0,-1-1 0,0 1 0,0 0 0,0 0 0,0 0 0,0 1 0,0-1 0,0 1 0,0-1 0,0 1 0,0-1 0,-1 1 0,1 0 0,0 0 0,0 0 0,0 0 0,-1 0 0,1 0 0,0 1 0,-1-1 0,0 1 0,1-1 0,1 3 0,11 14-1,-2 0 1,0 0-1,15 34 0,-23-49 4,-5-14-3,-8-20 0,8 29 0,0 0 0,0 0 0,0 0 0,0 0 0,-1 0 0,1 0 0,0 1 0,-1-1 0,1 1 0,-1-1 0,0 1 0,1-1 0,-1 1 0,0 0 0,0 0 0,0 0 0,0 0 0,0 0 0,0 0 0,0 1 0,0-1 0,0 1 0,0-1 0,-1 1 0,1 0 0,0 0 0,0 0 0,0 0 0,0 0 0,-1 0 0,1 0 0,0 1 0,0-1 0,0 1 0,0 0 0,0 0 0,-2 1 0,-2 1 0,0 0 0,1 1 0,-1 0 0,1 0 0,0 1 0,0-1 0,1 1 0,-1 0 0,1 1 0,0-1 0,-3 7 0,-1 3 0,1 1 0,0 1 0,1-1 0,1 1 0,1 0 0,0 0 0,-1 19 0,1 2 0,3 1 0,3 44 0,-2-77 0,1-1 0,0 1 0,0-1 0,1 0 0,-1 0 0,1 1 0,0-1 0,0 0 0,1-1 0,-1 1 0,1 0 0,0-1 0,1 1 0,-1-1 0,1 0 0,0 0 0,0-1 0,0 1 0,0-1 0,0 0 0,1 0 0,0 0 0,0 0 0,-1-1 0,1 0 0,1 0 0,-1 0 0,0-1 0,0 0 0,1 0 0,-1 0 0,9 0 0,0 0 0,1 0 0,0 0 0,-1-2 0,1 0 0,18-4 0,-26 4 0,0-1 0,0-1 0,0 1 0,0-1 0,-1-1 0,1 1 0,-1-1 0,0 0 0,0 0 0,0-1 0,-1 0 0,8-8 0,-2 0 3,0-2-1,0 1 1,-2-2-1,0 1 1,0-1 0,-2 0-1,0-1 1,0 0 0,-2 0-1,0 0 1,2-19-1,0-19-1,-2-1-1,-4-67 0,-1 89 0,-6-104 0,4 120 0,-1 0 0,-1 0 0,-1 1 0,0 0 0,-12-26 0,6 27 0,11 16 0,0 1 0,0-1 0,0 0 0,0 0 0,0 1 0,-1-1 0,1 0 0,0 0 0,0 1 0,0-1 0,0 0 0,0 0 0,0 1 0,0-1 0,0 0 0,-1 0 0,1 0 0,0 1 0,0-1 0,0 0 0,0 0 0,-1 0 0,1 0 0,0 1 0,0-1 0,0 0 0,-1 0 0,1 0 0,0 0 0,0 0 0,-1 0 0,1 0 0,0 0 0,0 0 0,-1 0 0,1 1 0,0-1 0,0 0 0,-1-1 0,1 1 0,0 0 0,0 0 0,-1 0 0,1 0 0,0 0 0,0 0 0,-1 0 0,1 0 0,0 0 0,0 0 0,0-1 0,-1 1 0,1 0 0,0 0 0,0 0 0,0 0 0,-1-1 0,1 1 0,0 0 0,0 0 0,0 0 0,0-1 0,0 1 0,0 0 0,-1 0 0,1 0 0,0-1 0,0 1 0,-3 93 0,5-1 0,13 100 0,3 87 0,-18-247 0,1 26 0,-1-58 0,0 1 0,0-1 0,0 1 0,0-1 0,0 0 0,0 1 0,0-1 0,0 1 0,0-1 0,0 0 0,0 1 0,0-1 0,0 0 0,0 1 0,0-1 0,1 0 0,-1 1 0,0-1 0,0 0 0,0 1 0,1-1 0,-1 0 0,0 1 0,1-1 0,-1 0 0,0 0 0,0 0 0,1 1 0,-1-1 0,0 0 0,1 0 0,-1 0 0,0 1 0,1-1 0,-1 0 0,1 0 0,-1 0 0,0 0 0,1 0 0,-1 0 0,0 0 0,1 0 0,-1 0 0,1 0 0,-1 0 0,0 0 0,1 0 0,-1 0 0,0-1 0,1 1 0,-1 0 0,0 0 0,1 0 0,-1 0 0,0-1 0,1 1 0,-1 0 0,0 0 0,1-1 0,-1 1 0,0 0 0,0 0 0,1-1 0,-1 1 0,0 0 0,0-1 0,0 1 0,0 0 0,1-1 0,5-14 0,0-1 0,-1 1 0,0-1 0,4-30 0,2-7 0,-1 16 0,-4 5 0,2 1 0,1 1 0,2 0 0,1 0 0,26-46 0,-35 71 0,0 1 0,0 0 0,1 0 0,0 1 0,0-1 0,0 1 0,8-6 0,-11 8 0,-1 1 0,1-1 0,0 1 0,0 0 0,0-1 0,0 1 0,0 0 0,-1-1 0,1 1 0,0 0 0,0 0 0,0 0 0,0 0 0,0 0 0,0 0 0,0 0 0,0 0 0,0 0 0,0 0 0,0 0 0,-1 1 0,1-1 0,0 0 0,0 1 0,0-1 0,0 1 0,0-1 0,-1 1 0,1-1 0,0 1 0,-1-1 0,1 1 0,0 0 0,-1-1 0,1 1 0,0 0 0,-1 0 0,1 0 0,-1-1 0,0 1 0,1 0 0,-1 0 0,0 0 0,1 0 0,-1 0 0,0 0 0,0 0 0,0-1 0,0 1 0,0 0 0,0 2 0,6 38 0,-3 1 0,-3 81 0,-1-8 0,1-110 0,1 0 0,-1 1 0,1-1 0,0 0 0,0 0 0,1 0 0,-1 0 0,1 0 0,0 0 0,1 0 0,-1-1 0,1 1 0,0-1 0,0 0 0,0 0 0,1 0 0,-1 0 0,1 0 0,0-1 0,0 1 0,0-1 0,1 0 0,-1 0 0,1-1 0,-1 1 0,1-1 0,0 0 0,0-1 0,0 1 0,0-1 0,0 0 0,1 0 0,-1 0 0,10-1 0,-7 1 0,1-1 0,-1 0 0,1-1 0,-1 0 0,0 0 0,1-1 0,-1 0 0,0 0 0,0-1 0,0 0 0,0-1 0,-1 1 0,1-1 0,-1-1 0,0 0 0,0 0 0,0 0 0,-1 0 0,0-1 0,0 0 0,-1-1 0,1 1 0,-1-1 0,6-12 0,-1 3 0,-2 0 0,0 0 0,0-1 0,-2 0 0,0-1 0,-1 1 0,5-36 0,-7 23 0,-1 0 0,-1-1 0,-6-57 0,5 83 0,-1 0 0,0 0 0,0 1 0,0-1 0,-1 0 0,1 1 0,-1-1 0,0 1 0,-1-1 0,1 1 0,-6-7 0,7 9 0,-1 1 0,0-1 0,0 0 0,0 1 0,0 0 0,0-1 0,0 1 0,-1 0 0,1 0 0,0 0 0,-1 0 0,1 1 0,-1-1 0,1 0 0,-1 1 0,1 0 0,-1 0 0,1 0 0,-1 0 0,1 0 0,-1 0 0,1 1 0,-5 0 0,4 0 0,1 0 0,-1 1 0,0-1 0,1 0 0,-1 1 0,1 0 0,-1 0 0,1 0 0,0 0 0,0 0 0,0 0 0,0 0 0,0 1 0,0-1 0,1 1 0,-1-1 0,1 1 0,-1-1 0,1 1 0,0 0 0,0 3 0,-4 10 0,1 0 0,-3 26 0,6-36 0,-4 31 0,1-1 0,2 1 0,1-1 0,3 1 0,6 48 0,-6-76 0,0-1 0,1 0 0,-1 0 0,2 0 0,-1-1 0,1 1 0,0-1 0,1 0 0,-1 0 0,11 11 0,-11-14 0,0 0 0,1 0 0,-1-1 0,1 1 0,0-1 0,0 0 0,0 0 0,1-1 0,-1 1 0,1-1 0,-1-1 0,1 1 0,0-1 0,-1 0 0,1 0 0,7 0 0,0 0 0,1-1 0,-1 0 0,1-1 0,-1-1 0,16-4 0,-23 5 0,0-2 0,0 1 0,0-1 0,-1 0 0,1 0 0,-1 0 0,0-1 0,0 0 0,0 0 0,0 0 0,-1-1 0,0 1 0,7-10 0,-1-1 0,-1 0 0,-1-1 0,0 0 0,-1 0 0,-1 0 0,0-1 0,-1 0 0,-1-1 0,2-20 0,0-21 0,-2-82 0,-4 124 0,0 16 0,0 1 0,0-1 0,0 1 0,0 0 0,0-1 0,0 1 0,0-1 0,0 1 0,1-1 0,-1 1 0,0-1 0,0 1 0,0-1 0,1 1 0,-1 0 0,0-1 0,0 1 0,1-1 0,-1 1 0,0 0 0,1-1 0,-1 1 0,0 0 0,1-1 0,-1 1 0,1 0 0,-1 0 0,0 0 0,1-1 0,-1 1 0,1 0 0,-1 0 0,1 0 0,-1 0 0,1 0 0,-1 0 0,1 0 0,-1 0 0,1 0 0,-1 0 0,1 0 0,-1 0 0,1 0 0,-1 0 0,1 0 0,-1 0 0,0 0 0,1 1 0,0-1 0,6 1 0,0 0 0,0 1 0,0-1 0,0 1 0,-1 1 1,1-1-1,-1 1 0,1 0 0,-1 1 0,0 0 0,7 5 0,33 18-28,-33-23 23,-17-9 4,-20-7 7,19 10-4,1 1 0,-1 0-1,0 0 1,1 0 0,-1 0 0,0 1-1,0 0 1,0 0 0,1 0-1,-1 1 1,0-1 0,0 1-1,1 0 1,-1 1 0,1-1 0,-7 4-1,6-2-1,1 0 0,-1 0 0,1 1 0,0-1 0,1 1-1,-1 0 1,0 0 0,1 0 0,0 1 0,0-1 0,1 1-1,-1 0 1,1 0 0,-2 6 0,-3 11 0,1 1 0,1 0 0,1 0 0,1 0 0,1 0 0,1 37 0,1-57 0,0 1 0,0-1 0,1 1 0,-1-1 0,1 0 0,0 1 0,-1-1 0,1 0 0,1 0 0,-1 1 0,0-1 0,1 0 0,0 0 0,0 0 0,0-1 0,0 1 0,0 0 0,0-1 0,1 1 0,-1-1 0,1 0 0,0 0 0,-1 0 0,6 2 0,-2-1 0,0-1 0,0 0 0,1 0 0,-1 0 0,0-1 0,1 0 0,-1 0 0,1-1 0,-1 0 0,1 0 0,-1-1 0,9-1 0,-12 1 0,1 0 0,-1 0 0,0 0 0,0-1 0,0 0 0,0 1 0,0-1 0,0 0 0,-1-1 0,1 1 0,-1 0 0,1-1 0,-1 1 0,0-1 0,0 0 0,0 0 0,0 0 0,0 0 0,-1 0 0,1 0 0,1-6 0,1-3 0,0 0 0,-1-1 0,0 0 0,1-20 0,-3-185 0,-1 216 0,0 1 0,0 0 0,0-1 0,0 1 0,0 0 0,0-1 0,0 1 0,-1 0 0,1 0 0,-1-1 0,1 1 0,-1 0 0,1 0 0,-1 0 0,0-1 0,0 1 0,1 0 0,-3-2 0,-4 7 0,1 13 0,0 25 0,3 1 0,2 57 0,1-62 0,0-31 0,0 1 0,1-1 0,0 0 0,0 1 0,0-1 0,1 0 0,0 0 0,1 0 0,-1 0 0,1 0 0,1-1 0,4 8 0,-5-10 0,0 0 0,1 0 0,0 0 0,0 0 0,0-1 0,1 1 0,-1-1 0,1 0 0,0 0 0,-1-1 0,1 1 0,0-1 0,1 0 0,-1-1 0,0 1 0,0-1 0,7 1 0,0-1 0,-1 1 0,0-2 0,1 1 0,-1-2 0,19-2 0,-26 3 0,0-1 0,0 0 0,0 0 0,-1-1 0,1 1 0,0-1 0,-1 0 0,1 0 0,-1 0 0,0 0 0,0-1 0,0 1 0,0-1 0,0 0 0,0 0 0,-1 0 0,1 0 0,-1 0 0,3-6 0,1-5 0,0 0 0,-1-1 0,-1 1 0,0-1 0,-1 0 0,1-29 0,-3-96 0,-3 73 0,4 51 0,-1 13 0,-1 0 0,0-1 0,1 1 0,-1 0 0,-1-1 0,1 1 0,0 0 0,-1 0 0,-1-7 0,-5 32 0,-3 202 0,3-24 0,-7-78 0,4-48 0,-1 90 0,11-169 0,1 0 0,-1 0 0,1 1 0,0-1 0,0 0 0,3-5 0,4-17 0,3-43 0,-3 0 0,-3-1 0,-5-71 0,7-83 0,-5 200 0,-2 11 0,1 0 0,1 0 0,0 0 0,1 0 0,0 0 0,1 1 0,11-24 0,-14 35 0,-1 0 0,1 1 0,0 0 0,0-1 0,0 1 0,0-1 0,0 1 0,0 0 0,0 0 0,1 0 0,-1-1 0,0 1 0,1 0 0,-1 1 0,1-1 0,-1 0 0,1 0 0,-1 1 0,1-1 0,-1 0 0,1 1 0,0 0 0,-1-1 0,1 1 0,0 0 0,-1 0 0,1 0 0,0 0 0,-1 0 0,1 0 0,0 1 0,-1-1 0,1 1 0,0-1 0,-1 1 0,1-1 0,-1 1 0,1 0 0,1 1 0,2 1 0,0 1 0,0-1 0,0 1 0,-1 0 0,0 0 0,0 1 0,0-1 0,0 1 0,5 9 0,0 5 0,0 0 0,-1 1 0,-1 0 0,-1 0 0,-1 1 0,0 0 0,-2 0 0,0 0 0,-2 0 0,-1 35 0,0-51 0,-1 1 0,0-1 0,0 0 0,-1 0 0,1 1 0,-1-1 0,0 0 0,0 0 0,-1-1 0,0 1 0,0 0 0,0-1 0,0 1 0,0-1 0,-1 0 0,-6 5 0,-6 4 0,0-1 0,-1 0 0,-19 9 0,17-10 0,41-7 0,24-5 0,0-3 0,-1-2 0,0-2 0,0-1 0,77-28 0,-110 33 0,0-1 0,0 0 0,-1-1 0,1 0 0,-1 0 0,0-1 0,-1-1 0,0 1 0,0-2 0,-1 0 0,0 0 0,0 0 0,-1-1 0,0-1 0,-1 1 0,0-1 0,-1 0 0,0-1 0,-1 1 0,0-1 0,5-19 0,-5 6 0,-1 1 0,0-1 0,-2 0 0,-1 0 0,-2 0 0,-4-38 0,5 60 0,-1-1 0,1 1 0,-1-1 0,0 1 0,0 0 0,0-1 0,-1 1 0,1 0 0,-1 0 0,1 0 0,-1 0 0,0 0 0,-1 0 0,1 0 0,0 1 0,-1-1 0,1 1 0,-5-3 0,3 3 0,-1 0 0,1 0 0,-1 0 0,0 1 0,1-1 0,-1 1 0,0 0 0,0 1 0,0-1 0,0 1 0,0 0 0,-5 1 0,7-1 0,1 1 0,0 0 0,0-1 0,0 1 0,-1 0 0,1 0 0,0 0 0,0 0 0,0 0 0,0 1 0,1-1 0,-1 0 0,0 1 0,0 0 0,1-1 0,-1 1 0,1 0 0,0 0 0,-1 0 0,1 0 0,0 0 0,0 0 0,0 0 0,0 0 0,0 5 0,-3 5 0,1 0 0,0 1 0,-1 18 0,2 111 0,2-91 0,0-43 0,1 1 0,0-1 0,0 1 0,1-1 0,-1 1 0,2-1 0,-1 0 0,2 0 0,-1 0 0,1 0 0,8 13 0,-9-17 0,1 1 0,-1-1 0,1 0 0,0 0 0,0 0 0,0-1 0,0 0 0,1 1 0,-1-1 0,1-1 0,0 1 0,0-1 0,0 0 0,0 0 0,1 0 0,-1-1 0,0 0 0,1 0 0,6 0 0,-7 0 0,1-1 0,0 0 0,0 0 0,-1 0 0,1-1 0,0 0 0,-1 0 0,1 0 0,6-3 0,-9 2 0,0 0 0,0 0 0,0 0 0,0 0 0,-1-1 0,1 1 0,-1-1 0,1 0 0,-1 1 0,0-1 0,0 0 0,0 0 0,-1 0 0,1-1 0,-1 1 0,2-5 0,5-21 0,-1 0 0,-1 0 0,-2-1 0,-1 1 0,-1-51 0,-2 38 0,11-71 0,-11 110 0,0 1 0,1-1 0,-1 0 0,1 1 0,0-1 0,0 1 0,0-1 0,0 1 0,0-1 0,1 1 0,-1 0 0,1-1 0,-1 1 0,1 0 0,0 0 0,3-2 0,-3 3 0,1-1 0,0 1 0,0 0 0,-1 0 0,1 1 0,0-1 0,0 1 0,0-1 0,0 1 0,0 0 0,0 0 0,0 0 0,0 1 0,4 0 0,-4 0 0,1 0 0,-1 1 0,1-1 0,-1 1 0,1 0 0,-1 0 0,0 0 0,0 1 0,0-1 0,0 1 0,0-1 0,-1 1 0,1 0 0,-1 0 0,0 0 0,0 1 0,0-1 0,0 0 0,0 1 0,-1-1 0,2 7 0,5 11 0,-2-1 0,6 32 0,-9-29 0,-1 0 0,-1 1 0,-2 25 0,0-25 0,1 0 0,6 40 0,-6-61 0,1-1 0,-1 1 0,1-1 0,0 1 0,0-1 0,0 0 0,0 1 0,0-1 0,1 0 0,-1 0 0,1 0 0,-1 0 0,1 0 0,0 0 0,0 0 0,0-1 0,0 1 0,0-1 0,2 2 0,1-1 0,-1 0 0,1 0 0,0 0 0,-1-1 0,1 0 0,0 0 0,0 0 0,0-1 0,7 0 0,0 0 0,-1-1 0,1 0 0,-1-1 0,0-1 0,1 1 0,-1-2 0,18-8 0,-22 9-106,0 0-1,0-1 1,0 0 0,-1 0-1,1-1 1,-1 0 0,0 0-1,-1 0 1,1-1 0,-1 0-1,0 0 1,-1 0 0,5-8-1,-6-3-6824</inkml:trace>
</inkml:ink>
</file>

<file path=ppt/ink/ink18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33"/>
    </inkml:context>
    <inkml:brush xml:id="br0">
      <inkml:brushProperty name="width" value="0.05" units="cm"/>
      <inkml:brushProperty name="height" value="0.05" units="cm"/>
      <inkml:brushProperty name="color" value="#66CC00"/>
    </inkml:brush>
  </inkml:definitions>
  <inkml:trace contextRef="#ctx0" brushRef="#br0">60 192 31711,'-9'0'185,"6"-1"-135,0 1-1,-1 0 1,1-1-1,-1 1 1,1 1-1,-1-1 1,1 0 0,0 1-1,-1 0 1,1 0-1,0 0 1,-6 2-1,8-1-23,6-1 106,141 0-125,8 2 0,180-22 0,-278 8-7,-55 10 0,0 0 0,0 0 0,0 0 0,0 0 0,0 0 0,-1 0 0,1 0 0,0-1 0,-1 1 0,1 0 0,-1 0 0,1-1 0,-1 1 0,0 0 0,0-1 0,1 1 0,-1 0 0,0-1 0,0 1 0,0-1 0,0 1 0,-1 0 0,1-1 0,0 1 0,0 0 0,-1-1 0,1 1 0,-1 0 0,1 0 0,-1-1 0,0 1 0,-1-2 0,-8-5 0,0-1 0,0 2 0,-1-1 0,0 1 0,0 1 0,-15-6 0,3 0 0,6 3 0,1 0-1,-2 1 1,1 1 0,-1 0 0,0 2-1,0 0 1,-1 1 0,1 0 0,-27 0-1,58 5 1,1 0 0,-1 1 0,0 1 0,0 0 0,0 1 0,0 0 0,18 9 0,-8-1 0,-1 0 1,0 1 0,21 17 0,-38-26-1,-1 0 1,1 0-1,-1 0 0,0 0 1,-1 1-1,1 0 0,-1 0 1,0 0-1,0 0 0,0 0 1,-1 0-1,0 1 0,2 6 1,-3-8-1,0 0 0,-1 0 1,1-1-1,-1 1 1,0 0-1,0 0 1,0 0-1,-1 0 0,1 0 1,-1 0-1,0-1 1,0 1-1,0 0 0,-1-1 1,1 1-1,-1 0 1,0-1-1,0 0 1,0 1-1,-4 4 0,-8 5 1,0-1 0,-1 0 0,0 0-1,-27 14 1,19-11-7,-31 24 0,25-14-92,5-3-193</inkml:trace>
</inkml:ink>
</file>

<file path=ppt/ink/ink18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37"/>
    </inkml:context>
    <inkml:brush xml:id="br0">
      <inkml:brushProperty name="width" value="0.05" units="cm"/>
      <inkml:brushProperty name="height" value="0.05" units="cm"/>
      <inkml:brushProperty name="color" value="#66CC00"/>
    </inkml:brush>
  </inkml:definitions>
  <inkml:trace contextRef="#ctx0" brushRef="#br0">18 231 31646,'-1'0'30,"1"0"0,-1 0 0,0 1 0,0-1 0,1 0-1,-1 0 1,0 1 0,1-1 0,-1 0 0,1 1 0,-1-1-1,0 0 1,1 1 0,-1-1 0,1 1 0,-1-1 0,1 1-1,-1 0 1,1-1 0,-1 1 0,1-1 0,0 1 0,-1 0-1,1-1 1,0 1 0,0 0 0,-1-1 0,1 1-1,0 0 1,0-1 0,0 1 0,0 1 0,-2 28-184,3-22 236,-2 34-77,0-8 4,1 0 0,9 57 0,-8-82-8,1-1 0,0 1 0,1-1 0,-1 0 0,2 1 0,-1-1 0,1-1 0,0 1 0,1 0 0,0-1 0,0 0 0,0 0 0,1-1 0,0 1 0,11 8 0,-16-14 0,0 0-1,0 0 1,1 0 0,-1 0-1,0-1 1,0 1 0,1 0-1,-1 0 1,1-1-1,-1 1 1,0-1 0,1 1-1,-1-1 1,1 0 0,-1 0-1,1 1 1,0-1 0,-1 0-1,1 0 1,-1-1 0,1 1-1,-1 0 1,1 0 0,-1-1-1,1 1 1,-1-1 0,0 1-1,1-1 1,-1 0 0,1 1-1,-1-1 1,0 0-1,0 0 1,1 0 0,-1 0-1,0 0 1,0 0 0,0 0-1,0-1 1,0 1 0,0-2-1,4-5 6,-1-1 0,0 1 0,0-1 0,-1 0 0,2-12 0,-4 20-5,11-55 6,9-110-1,-1 6-3,-20 158-4,0-1 1,1 1-1,0-1 1,-1 1-1,1 0 1,0-1-1,0 1 0,0 0 1,1-1-1,-1 1 1,0 0-1,1 0 1,2-3-1,-3 4 1,0 1-1,1-1 1,-1 0 0,0 1-1,1-1 1,-1 1 0,0 0-1,1-1 1,-1 1 0,1 0 0,-1 0-1,0 0 1,1 0 0,-1 0-1,1 0 1,-1 0 0,0 0-1,1 1 1,-1-1 0,1 0-1,-1 1 1,0-1 0,0 1 0,1 0-1,1 1 1,11 7 0,-1 2 0,0 0 0,0 0 0,-1 1 0,0 1 0,10 15 0,-22-28 0,0 0 1,0 0-1,0 0 0,0 1 1,0-1-1,0 0 1,0 0-1,0 0 0,1 0 1,-1 0-1,0 0 1,0 1-1,0-1 0,0 0 1,0 0-1,0 0 0,0 0 1,1 0-1,-1 0 1,0 0-1,0 0 0,0 1 1,0-1-1,0 0 0,0 0 1,1 0-1,-1 0 1,0 0-1,0 0 0,0 0 1,0 0-1,1 0 1,-1 0-1,0 0 0,0 0 1,0 0-1,0 0 0,0 0 1,1 0-1,-1 0 1,0 0-1,0-1 0,0 1 1,0 0-1,0 0 0,1 0 1,-1 0-1,0 0 1,0 0-1,0 0 0,0-1 1,3-10 7,-6-19-4,2 27-4,0 1 0,0-1 0,0 1 0,-1-1 0,1 1 0,-1-1 0,0 1 0,1 0 0,-1 0 0,0 0 0,0 0 0,-1 0 0,1 0 0,0 0 0,-1 1 0,1-1 0,-1 1 0,1 0 0,-1 0 0,1 0 0,-5-1 0,2 1 0,1 0 0,0 0 0,0 0 0,0 1 0,0 0 0,-1 0 0,1 0 0,0 0 0,0 1 0,0 0 0,-1 0 0,1 0 0,0 0 0,-6 3 0,3 1 0,0-1 0,0 1 0,1 0 0,-1 1 0,1-1 0,1 1 0,-1 1 0,1-1 0,0 1 0,0-1 0,1 2 0,0-1 0,0 0 0,1 1 0,-4 10 0,2 0 0,0 1 0,1 0 0,0 0 0,2 0 0,-1 33 0,3-42 0,1 0 0,-1-1 0,2 1 0,0 0 0,0-1 0,0 0 0,1 1 0,1-1 0,0 0 0,0 0 0,0-1 0,1 1 0,1-1 0,-1 0 0,1-1 0,1 1 0,-1-1 0,1 0 0,0-1 0,1 1 0,0-1 0,0-1 0,0 0 0,14 7 0,-14-9 0,0-1 0,1 0 0,-1 0 0,1-1 0,-1 0 0,1 0 0,-1-1 0,12-1 0,-3 1 0,-13 0 0,0-1 0,1 0 0,-1 0 0,0 0 0,0 0 0,0 0 0,-1-1 0,1 0 0,0 0 0,0 0 0,-1 0 0,0 0 0,1-1 0,-1 0 0,0 0 0,0 0 0,0 0 0,-1 0 0,1 0 0,-1-1 0,1 1 0,-1-1 0,0 0 0,-1 1 0,3-6 0,2-6 0,-1-1 0,0 0 0,-1 0 0,-1-1 0,2-18 0,-3-47 0,-3 61 0,2 1 0,0-1 0,0 1 0,8-29 0,-9 46 0,1 0-1,0-1 1,1 1 0,-1 0-1,0 0 1,1 0 0,0 0 0,-1 0-1,1 0 1,1 0 0,-1 1-1,0-1 1,0 1 0,1 0-1,0-1 1,-1 1 0,1 0 0,0 0-1,0 1 1,0-1 0,6-2-1,2 2 0,-1 0-1,0 0 1,1 1-1,-1 1 1,19 0 0,-7 0 0,-29 0 1,1-1 0,0 1 0,0 0 0,0 1 0,0 0 0,0-1 0,0 2 0,0-1 0,0 1 0,0 0 0,0 0 0,1 1 0,-1-1 0,1 1 0,0 0 0,0 1 0,0-1 0,0 1 0,-5 5 0,2 0 0,1 0 0,0 0 0,0 1 0,1-1 0,1 2 0,-1-1 0,1 0 0,1 1-1,0 0 1,1 0 0,-3 13 0,1 8 1,2 0 1,1 56-1,2-83-1,0 1 1,0-1 0,1 1 0,0-1-1,0 1 1,1-1 0,-1 0 0,1 0-1,0 1 1,1-1 0,-1 0 0,1-1-1,0 1 1,0 0 0,1-1-1,-1 0 1,1 0 0,4 4 0,-2-3-1,0-1 0,1 0 0,-1 0-1,1 0 1,0-1 0,-1 0 0,2 0 0,-1-1 0,0 0 0,0 0 0,1 0 0,-1-1 0,8 0 0,0 0 0,3 0 0,0 0 0,32-3 0,-45 1 0,-1 1 0,1-1 0,0-1 0,-1 1 0,1 0 0,-1-1 0,0 0 0,0 0 0,1-1 0,-1 1 0,0-1 0,-1 0 0,1 0 0,0 0 0,4-5 0,-2 0 0,-1-1 0,1 1 0,-1-1 0,-1 0 0,0 0 0,0-1 0,-1 1 0,0-1 0,3-19 0,-2-3 0,-1-57 0,-3 74 0,-1-1 0,0 1 0,-1-1 0,-1 1 0,0 0 0,-1 0 0,-11-28 0,13 38 0,0 1 0,-1-1 0,0 0 0,0 1 0,0-1 0,-1 1 0,1 0 0,-1 0 0,0 0 0,0 0 0,0 1 0,-1 0 0,1 0 0,-1 0 0,0 0 0,0 1 0,0 0 0,0 0 0,0 0 0,0 0 0,-1 1 0,1 0 0,0 0 0,-1 0 0,-8 1 0,11 0 0,0 0 0,0 0 0,-1 1 0,1-1 0,0 1 0,0 0 0,0 0 0,0 0 0,0 0 0,0 1 0,0-1 0,0 1 0,0 0 0,0 0 0,1 0 0,-3 2 0,1 1 0,0-1 0,0 1 0,1-1 0,0 1 0,0 0 0,0 0 0,1 1 0,-4 7 0,1 5 0,1 0-1,0 0 0,2 0 1,-2 34-1,3-30-2,1 0 0,1 0 0,5 26 0,-5-40 1,1-1 1,1 1 0,0-1-1,0 1 1,0-1 0,1 0 0,0 0-1,0 0 1,0-1 0,1 1 0,0-1-1,7 6 1,-5-5-1,1-1 1,-1 1-1,1-1 0,0-1 1,1 0-1,-1 0 0,1-1 0,0 0 1,0 0-1,1-1 0,-1 0 1,1 0-1,-1-2 0,1 1 1,0-1-1,0 0 0,0-1 1,10-1-1,-17 1 2,0 0 0,0 0 0,0-1 1,0 1-1,0-1 0,0 0 0,0 0 0,0 0 0,-1 0 0,1 0 1,0-1-1,0 0 0,-1 1 0,1-1 0,-1 0 0,4-3 0,-2 0 2,0 0-1,0-1 0,0 1 0,-1-1 0,1 1 0,-2-1 0,5-9 0,-1-6 0,0 0 0,-1-1 1,3-38-1,-5-21-1,-3 56 4,1-1 0,1 1 0,9-41 0,-10 64-3,0-1-1,0 1 1,0 0 0,1 0 0,-1 0 0,1 0-1,-1 0 1,1 0 0,0 0 0,0 1-1,0-1 1,0 0 0,0 1 0,0 0-1,1-1 1,-1 1 0,0 0 0,1 0-1,-1 1 1,0-1 0,1 0 0,-1 1-1,1-1 1,-1 1 0,1 0 0,0 0 0,-1 0-1,1 0 1,-1 0 0,1 1 0,-1-1-1,1 1 1,-1-1 0,1 1 0,-1 0-1,0 0 1,1 0 0,-1 1 0,0-1-1,0 0 1,2 2 0,4 4-1,-1 1 0,0-1 0,0 1 0,-1 0 0,0 1 0,-1-1 0,0 1 0,0 1 0,4 10 0,0 2 0,-1 0 0,-2 1 0,6 25 0,-7-1 0,-2-1 0,-3 63 0,0-49 0,0-102 0,1 0 0,3 1 0,1-1 0,15-53 0,24-43 0,-37 120 0,1 0 0,1 0 0,1 1 0,0 0 0,15-19 0,-23 34 0,0 0 0,-1 0 0,1 0 0,0 0 0,0 0 0,0 0 0,0 0 0,1 1 0,-1-1 0,1 1 0,-1-1 0,1 1 0,-1 0 0,1 0 0,4-1 0,-4 9 0,-1 271 0,-4-144 0,2-131 0,0-1-1,0 1 1,0-1 0,0 1-1,0-1 1,1 1 0,-1 0-1,1-1 1,-1 0 0,1 1-1,0-1 1,0 1 0,0-1-1,0 0 1,1 0 0,-1 0 0,1 0-1,-1 0 1,1 0 0,0 0-1,-1 0 1,1 0 0,0-1-1,3 3 1,0-2-1,0-1 0,1 1 1,-1-1-1,1 1 0,0-2 0,-1 1 0,1-1 1,0 1-1,10-2 0,-11 0 1,1-1 0,-1 1 0,0-1 0,0 0 0,0 0 0,0 0 0,0-1 0,-1 0 0,1 0 0,-1 0 0,0 0 0,0-1 0,0 1 0,0-1 0,0 0 0,-1 0 0,0-1 0,5-6 0,5-10 0,-1-1 0,17-38 0,-15 23 0,15-66-1,-20 65 3,25-64 0,-34 101-2,1-1 1,-1 1-1,1 0 0,0 0 1,-1 0-1,1 0 1,0 0-1,0 0 1,0 0-1,0 1 1,0-1-1,0 0 0,0 0 1,0 1-1,0-1 1,0 1-1,0-1 1,0 1-1,1-1 1,-1 1-1,0 0 1,0-1-1,1 1 0,-1 0 1,0 0-1,0 0 1,1 0-1,-1 0 1,0 0-1,0 0 1,1 1-1,-1-1 1,0 0-1,0 1 0,0-1 1,3 2-1,0 0 2,0 0-1,0 0 0,0 0 0,0 1 1,0-1-1,-1 1 0,1 0 0,-1 0 1,4 4-1,5 10-2,-1 0 1,0 0-1,-1 1 0,-2 0 1,1 1-1,9 34 0,-11-25 0,-1-1-1,-1 1 0,-1 0 0,0 40 1,-5-61 1,0 1-1,0-1 1,0 0 0,-1 0 0,0 0 0,0 0 0,-1 0 0,0 0-1,0-1 1,-1 0 0,1 1 0,-1-1 0,-1 0 0,1-1 0,-1 1 0,0-1-1,-1 0 1,1 0 0,-1-1 0,0 1 0,-8 4 0,6-4 0,-1 0 0,0-1 0,0 0 0,0-1 0,0 1 0,-1-2 0,1 1 0,-1-1 0,0-1 0,0 0 0,1 0 0,-1-1 0,0 0 0,0-1 0,-19-3 0,26 3 0,0 0 0,0-1 0,-1 1 0,1-1 0,0 0 0,0 0 0,1 0 0,-1 0 0,0 0 0,1-1 0,-1 1 0,1-1 0,0 1 0,0-1 0,-3-4 0,-23-51 0,21 41 0,0 0 0,0-1 0,1 1 0,1-1 0,0 0 0,2-1 0,0 1 0,-1-36 0,4 54 0,1 0 0,-1-1 0,0 1 0,0 0 0,0 0 0,1-1 0,-1 1 0,0 0 0,0 0 0,1-1 0,-1 1 0,0 0 0,0 0 0,1-1 0,-1 1 0,0 0 0,1 0 0,-1 0 0,0 0 0,1 0 0,-1 0 0,0-1 0,1 1 0,-1 0 0,0 0 0,1 0 0,-1 0 0,0 0 0,1 0 0,-1 0 0,0 0 0,1 1 0,-1-1 0,1 0 0,-1 0 0,1 0 0,12 3 0,-3 3 0,0 0 0,0 0 0,-1 1 0,1 0 0,-2 0 0,1 1 0,-1 1 0,11 13 0,28 26 0,-34-37 0,1 0 0,0-1 0,1-1 0,0 0 0,1-1 0,24 10 0,-29-15 0,0 1 0,0-1 0,1-1 0,-1 0 0,1-1 0,0 0 0,-1-1 0,1 0 0,0-1 0,19-3 0,-26 2 0,-1 1 0,0-1 0,-1 0 0,1 0 0,0-1 0,0 1 0,-1-1 0,0 1 0,1-1 0,-1 0 0,0-1 0,0 1 0,-1 0 0,1-1 0,-1 1 0,1-1 0,-1 0 0,-1 0 0,1 0 0,0 0 0,0-5 0,4-9 0,0-1 0,-2-1 0,3-25 0,-2-25-1,-3-73-1,-2 85 2,0 57 0,0 0 1,0 1-1,0-1 0,0 0 0,-1 0 0,1 0 0,0 0 0,0 0 0,-1 1 1,1-1-1,0 0 0,-1 0 0,1 1 0,-1-1 0,1 0 0,-1 1 1,1-1-1,-1 0 0,0 1 0,1-1 0,-2 0 0,2 1 0,-1 0 0,1 0 0,-1-1 0,1 1 0,-1 0 0,0 0 0,1 0 0,-1 0 0,1 0 0,-1 0 0,1 0 0,-1 1 0,1-1 0,-1 0 0,0 0 0,1 0 0,-1 1 0,1-1 0,-1 0 0,1 0 0,-1 1 0,1-1 0,0 0 0,-1 1 0,1-1 0,-1 1 0,1-1 0,0 0 0,-1 1 0,1-1 0,0 1 0,-1-1 0,1 1 0,0-1 0,0 1 0,0-1 0,-1 2 0,-3 10 0,-1 0 0,2 0 0,0 1 0,0-1 0,1 1 0,1 0 0,-1 18 0,6 96 0,-3-119 0,0 1 1,1 0-1,0-1 0,0 0 0,1 0 1,0 1-1,0-1 0,1-1 0,8 14 1,-10-17-1,1 0 0,0 0 0,0-1 0,0 1 0,0-1 0,1 0 1,-1 0-1,1 0 0,0-1 0,0 1 0,0-1 0,0 0 0,0 0 1,0 0-1,1 0 0,-1-1 0,1 0 0,-1 0 0,8 1 0,-7-2 1,0 1-1,1-1 1,-1-1-1,1 1 1,-1-1-1,0 1 1,1-2-1,-1 1 1,0 0-1,5-3 1,-7 2-1,0 0 0,1-1 1,-1 1-1,-1-1 0,1 1 1,0-1-1,-1 0 0,1 0 1,-1 0-1,0-1 0,0 1 1,0 0-1,-1-1 0,1 1 1,1-6-1,2-7 0,0-1 0,-1 0 0,-1 0 0,0 0 0,0-18-1,-4-92 2,-1 55 2,0 153 10,5 138-13,-2-215 0,-1 0-1,1 0 1,0-1-1,1 1 1,-1-1-1,1 1 1,-1 0-1,1-1 1,0 0-1,0 0 1,1 1-1,-1-1 1,1-1-1,-1 1 1,1 0-1,6 4 1,-8-6 0,1 0 0,0 0-1,-1 0 1,1 0 0,0 0 0,0 0-1,0-1 1,0 1 0,0-1 0,0 1-1,-1-1 1,1 0 0,0 0 0,0 0 0,0 0-1,0 0 1,0 0 0,0 0 0,0-1-1,0 1 1,0-1 0,0 1 0,0-1-1,0 0 1,-1 0 0,1 0 0,0 0 0,-1 0-1,1 0 1,0 0 0,-1-1 0,0 1-1,1-1 1,1-1 0,2-4 0,0 0 0,0-1 0,-1 0 0,0 0 0,0 0 0,-1 0 0,0-1 0,-1 1 0,1-1 0,-2 0 0,2-13 0,0-16 0,-2-52 0,-2 52 0,1-17 0,1 54 0,0 1 0,0-1 0,0 0 0,0 1 0,0-1 0,0 0 0,0 1 0,0-1 0,0 1 0,0 0 0,0-1 0,0 1 0,0 0 0,0-1 0,0 1 0,0 0 0,1 0 0,-1 0 0,0 0 0,0 0 0,0 0 0,2 1 0,31 1 0,-29-1 0,0 1 0,0 0 0,0 0 0,0 0 0,0 0 0,-1 1 0,1 0 0,-1 0 0,1 0 0,-1 1 0,0-1 0,-1 1 0,1 0 0,0 0 0,-1 0 0,0 1 0,0-1 0,-1 1 0,4 7 0,3 6 0,-1-1 0,-1 1 0,-1 1 0,5 21 0,-5-6 0,-3 1 0,-1-1 0,-1 1 0,-5 43 0,4-74 0,0 0 0,-1 0 0,1 1 0,-1-1 0,0 0 0,0 0 0,-1 0 0,1 0 0,-5 7 0,4-11 0,1-7 0,1 6 0,-1-81 0,-2 32 0,3 0 0,2 1 0,2 0 0,11-50 0,-13 91 1,1-1-1,-1 1 1,1-1 0,1 1-1,0 0 1,9-13 0,-11 18-1,0 0 0,0 1 1,0 0-1,1-1 1,-1 1-1,1 0 1,-1 0-1,1 0 0,0 1 1,0-1-1,0 1 1,0-1-1,0 1 0,0 0 1,0 0-1,1 0 1,-1 1-1,0-1 1,0 1-1,5 0 0,-6 0 0,0 0 1,0 0-1,-1 1 0,1-1 0,-1 1 0,1-1 0,0 1 0,-1 0 0,1-1 0,-1 1 1,1 0-1,-1 0 0,0 0 0,1 0 0,-1 0 0,0 1 0,0-1 0,0 0 1,0 0-1,0 1 0,0-1 0,0 1 0,0-1 0,0 2 0,15 44 0,-14-37 0,8 36 0,-3 2 0,-2-1 0,-2 1 0,-4 59 0,1-51 0,-1-128 0,2-94 0,1 135 0,2 0 0,0 0 0,12-39 0,-15 68 0,-1-1 0,1 1 0,0-1 0,0 1 0,0-1 0,0 1 0,0 0 0,0 0 0,0-1 0,1 1 0,-1 0 0,1 0 0,0 0 0,-1 1 0,1-1 0,0 0 0,0 1 0,0-1 0,0 1 0,1-1 0,-1 1 0,0 0 0,0 0 0,1 0 0,-1 0 0,1 1 0,-1-1 0,1 1 0,-1-1 0,1 1 0,2 0 0,-3 0 0,-1 1 0,0-1 0,1 0 0,-1 1 0,0-1 0,1 1 0,-1 0 0,0-1 0,0 1 0,0 0 0,0 0 0,0 0 0,0 0 0,0 0 0,0 0 0,0 0 0,0 0 0,0 0 0,-1 0 0,1 1 0,0-1 0,-1 0 0,1 0 0,-1 1 0,1 2 0,10 43 0,-9-39 0,1 21 0,-1 0 0,-3 51 0,-1-56 0,2 1 0,0-1 0,2 0 0,8 45 0,-9-65 0,0-1 0,1 1 0,-1-1 0,1 1 0,0-1 0,0 1 0,0-1 0,0 0 0,1 0 0,-1 0 0,1 0 0,0 0 0,0-1 0,0 0 0,0 1 0,0-1 0,0 0 0,1 0 0,-1 0 0,1-1 0,0 0 0,-1 1 0,1-1 0,0 0 0,4 0 0,6 1 0,0-1 0,0 0 0,0-1 0,1-1 0,23-4 0,-27 3 0,0-1 0,0 0 0,0-1 0,0 0 0,-1 0 0,0-1 0,0 0 0,0-1 0,0 0 0,-1-1 0,0 0 0,0 0 0,-1-1 0,0 0 0,-1-1 0,0 0 0,0 0 0,0 0 0,7-17 0,-4 7 0,-1-1 0,-1-1 0,-1 1 0,-1-2 0,-1 1 0,0 0 0,-2-1 0,-1 0 0,0-27 0,-1 42 0,-1 0 0,-1-1 0,0 1 0,0 0 0,-3-13 0,3 18 0,0 0 0,0 0 0,0 0 0,0 0 0,0 0 0,0 0 0,0 1 0,-1-1 0,1 1 0,-1-1 0,1 1 0,-1-1 0,0 1 0,1 0 0,-1 0 0,0 0 0,0 0 0,0 0 0,0 0 0,0 0 0,0 1 0,0-1 0,-3 0 0,-2 0 0,0-1 0,0 2 0,-1-1 0,1 1 0,0 0 0,-1 0 0,1 1 0,0 0 0,0 0 0,-9 3 0,13-3 0,-1 1 0,1-1 0,-1 1 0,1 0 0,0 1 0,0-1 0,0 0 0,0 1 0,1 0 0,-1-1 0,0 1 0,1 0 0,0 1 0,0-1 0,0 0 0,0 0 0,1 1 0,-1-1 0,1 1 0,-2 5 0,-1 12 0,0 0 0,2 0 0,0 1 0,2 37 0,1-25 0,-1-18 0,1 1 0,1-1 0,1 0 0,0-1 0,1 1 0,1 0 0,0-1 0,1 0 0,1 0 0,0-1 0,1 0 0,1 0 0,0-1 0,18 20 0,-21-27 0,0-1 0,1 0 0,-1-1 0,1 0 0,0 0 0,1 0 0,-1-1 0,0 0 0,1-1 0,0 1 0,0-1 0,0-1 0,10 1 0,-11-1 0,0 0 0,0-1 0,0 0 0,0 0 0,0-1 0,0 0 0,-1 0 0,1-1 0,0 0 0,-1 0 0,1 0 0,-1-1 0,1 0 0,-1 0 0,9-7 0,-4 0 0,-2 0 0,1 0 0,-1-1 0,-1 0 0,0-1 0,0 0 0,-1 0 0,-1 0 0,0-1 0,-1 0 0,0 0 0,4-19 0,1-19 0,-1 1 0,1-56 0,1-1 0,-10 100 0,0 0 0,0 0 0,0 0 0,1 0 0,0 0 0,6-12 0,-6 17 0,-1 0 0,1 0 0,-1 1 0,1-1 0,0 1 0,-1-1 0,1 1 0,0-1 0,0 1 0,0 0 0,0 0 0,1 0 0,-1 0 0,0 0 0,0 1 0,0-1 0,1 1 0,-1-1 0,0 1 0,1 0 0,-1 0 0,0 0 0,3 0 0,1 1 0,0-1 0,0 1 0,-1 0 0,1 1 0,0 0 0,-1-1 0,0 2 0,1-1 0,-1 1 0,0-1 0,0 1 0,0 1 0,0-1 0,-1 1 0,1 0 0,-1 0 0,0 0 0,0 0 0,-1 1 0,7 9 0,1 4 0,-1 1 0,0 0 0,-2 1 0,10 30 0,-10-16 0,-1 1 0,-2-1 0,-1 1 0,-2 1 0,-3 37 0,1-60 0,0-5 0,0 1 0,-1-1 0,0 0 0,-1 1 0,0-1 0,0 0 0,-1 0 0,0 0 0,0 0 0,-1 0 0,-8 12 0,9-15 0,-1 0 0,0-1 0,0 0 0,0 0 0,0 0 0,-1 0 0,1 0 0,-1-1 0,0 0 0,0 0 0,0-1 0,0 1 0,-1-1 0,1 0 0,-1 0 0,1-1 0,-1 0 0,-7 1 0,9-1 0,-1-1 0,1 1 0,-1-1 0,1 0 0,-1-1 0,1 1 0,-1-1 0,1 0 0,0 0 0,-1 0 0,1-1 0,0 1 0,0-1 0,-4-2 0,4 1 0,0-1 0,0 1 0,1-1 0,-1 0 0,1 0 0,0 0 0,1 0 0,-1 0 0,1 0 0,-1-1 0,1 0 0,-2-7 0,-3-8 0,1-1 0,1-1 0,1 1 0,-1-28 0,1-87 0,4 106 0,1 29 0,0 1 0,-1-1 0,1 0 0,0 0 1,-1 1-1,1-1 0,0 1 0,0-1 0,0 0 0,0 1 0,-1-1 0,1 1 0,0 0 1,0-1-1,0 1 0,0 0 0,0 0 0,0-1 0,0 1 0,0 0 0,0 0 1,0 0-1,0 0 0,0 0 0,0 0 0,2 1 0,32 1 21,-33-2-18,5 1-3,0 0 1,0 1 0,0 0-1,0 0 1,0 1-1,0 0 1,-1 0 0,8 5-1,50 39 0,-17-12 0,-41-31-2,3 2-6,0 0 0,1 0 0,-1-1 0,1 0-1,20 6 1,-2-9-117</inkml:trace>
</inkml:ink>
</file>

<file path=ppt/ink/ink18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38"/>
    </inkml:context>
    <inkml:brush xml:id="br0">
      <inkml:brushProperty name="width" value="0.05" units="cm"/>
      <inkml:brushProperty name="height" value="0.05" units="cm"/>
      <inkml:brushProperty name="color" value="#66CC00"/>
    </inkml:brush>
  </inkml:definitions>
  <inkml:trace contextRef="#ctx0" brushRef="#br0">1 206 32191,'0'-17'115,"0"-3"9,0 0 0,5-28-1,-4 41-118,1 1 0,0-1 0,0 1 0,0 0-1,1 0 1,0 0 0,0 0 0,0 0 0,1 1-1,0 0 1,5-6 0,-8 9-4,1 0 1,0 0-1,-1 1 0,1-1 1,0 0-1,0 1 0,0-1 1,0 1-1,0 0 0,0 0 0,1 0 1,-1 0-1,0 0 0,1 0 1,-1 1-1,0-1 0,1 1 1,2-1-1,-3 1-1,0 1 1,0-1-1,1 1 1,-1-1-1,0 1 1,0 0-1,-1 0 0,1 0 1,0 0-1,0 0 1,0 0-1,-1 0 1,1 1-1,0-1 1,-1 1-1,3 2 0,3 6 0,-1 0 0,0 0 0,0 1 0,-1-1 0,7 23 0,1 8-6,-2 0 1,-2 0-1,7 78 0,-10 132-19,-6-234 25,1-7-2,-1-1 1,-1 1-1,0-1 1,0 1-1,-1-1 0,0 0 1,0 0-1,-1 0 1,-4 9-1,2-11 1,2-5 3,0-10 10,1-40-11,2-1-1,2 0 1,2 1-1,2 0 1,2 0 0,2 0-1,3 1 1,1 1-1,31-68 1,-44 112-1,-1 1 1,1 0 0,0-1 0,0 1 0,0 0 0,-1 0-1,1 0 1,0-1 0,0 1 0,1 0 0,-1 0-1,0 0 1,0 0 0,2-1 0,-2 2-1,0 0 0,0 0 0,-1 0 0,1 1 0,0-1 0,0 0 0,-1 0 0,1 0 0,0 0 0,-1 1 0,1-1 0,0 0 0,0 1 0,-1-1 0,1 0 0,-1 1 0,1-1 0,0 1 1,-1-1-1,1 1 0,-1-1 0,1 1 0,-1 0 0,1-1 0,-1 1 0,0 0 0,1-1 0,-1 1 0,0 0 0,1-1 0,-1 1 0,0 1 0,12 26 0,-2 0 0,-1 1 0,-1 1 0,-1-1 0,3 36 0,2 133-3,-12-242 4,2 0 0,14-79 0,-11 103-1,0 0 0,1 0 0,1 1 0,1 0 0,1 0 0,0 1 0,2 0 0,15-21 0,-23 34 0,0 1 0,0 0 0,1 0 0,-1 0 0,1 1 0,0-1 0,0 1 0,0-1 0,0 2 0,1-1 0,-1 0 0,1 1 0,0 0 0,0 0 0,0 0 0,0 0 0,0 1 0,0 0 0,0 0 0,0 0 0,0 1 0,9 0 0,-12 0 0,0 0 0,0 1 0,0-1 0,0 1 0,0-1 0,0 1 0,0 0 0,0 0 0,0 0 0,-1 0 0,1 0 0,0 0 0,0 0 0,-1 0 0,1 1 0,-1-1 0,1 1 0,-1-1 0,0 1 0,1 0 0,-1 0 0,0-1 0,0 1 0,0 0 0,-1 0 0,1 0 0,0 0 0,0 2 0,2 8 0,0 1 0,-1-1 0,2 20 0,-4-26 0,6 130 0,-7-118 0,0-1 0,-1 1 0,-1 0 0,-1-1 0,-9 27 0,-14 17 0,18-44 0,1-1 0,1 2 0,1-1 0,-8 31 0,15-48 0,-1 0 0,0 0 0,0 0 0,0-1 0,0 1 0,0 0 0,1 0 0,-1 0 0,0 0 0,0 0 0,0-1 0,1 1 0,-1 0 0,0 0 0,0 0 0,0 0 0,1 0 0,-1 0 0,0 0 0,0 0 0,1 0 0,-1 0 0,0 0 0,0 0 0,0 0 0,1 0 0,-1 0 0,0 0 0,0 0 0,0 0 0,1 0 0,-1 0 0,0 1 0,0-1 0,0 0 0,1 0 0,-1 0 0,0 0 0,0 0 0,0 0 0,0 1 0,1-1 0,-1 0 0,0 0 0,0 0 0,0 0 0,0 1 0,0-1 0,0 0 0,0 0 0,1 0 0,-1 1 0,0-1 0,0 0 0,0 0 0,0 1 0,0-1 0,0 0 0,0 0 0,0 0 0,0 1 0,0-1 0,0 0 0,0 0 0,-1 1 0,1-1 0,2-1 0,11-8 0,-1-1 0,0 0 0,-1-1 0,0 0 0,0-1 0,-1 0 0,12-20 0,-8 13 0,23-36 0,-2-2 0,-3-1 0,-3-2 0,34-97 0,-62 152 0,0 3 0,1 17 0,-3-8 0,0 0 0,-1-1 0,0 1 0,0 0 0,0-1 0,-1 0 0,0 0 0,-5 9 0,-39 52 0,11-16 0,23-31 0,2 1 0,0 1 0,1-1 0,-8 29 0,14-36 0,1 1 0,0-1 0,1 1 0,1-1 0,0 1 0,1 0 0,0 0 0,3 16 0,-2-28 0,-1 0 0,1 1 0,0-1 0,0 0 0,0 0 0,1 0 0,-1 0 0,1 0 0,0 0 0,-1 0 0,1 0 0,1-1 0,-1 1 0,0-1 0,1 0 0,2 3 0,0-2 0,0 0 0,0 0 0,1 0 0,-1 0 0,1-1 0,0 0 0,0 0 0,7 1 0,11 0 0,0-1 0,0-1 0,38-2 0,-49 0 0,-5 0 0,-1 1 0,1-1 0,0-1 0,0 1 0,-1-2 0,1 1 0,-1-1 0,0 0 0,0 0 0,0-1 0,0 0 0,0 0 0,-1-1 0,0 1 0,0-1 0,0-1 0,0 1 0,-1-1 0,0 0 0,0-1 0,-1 1 0,0-1 0,0 1 0,0-1 0,-1-1 0,4-12 0,1-5 0,-2 0 0,-1 0 0,0 0 0,-2-1 0,-1 1 0,-2-1 0,-2-27 0,1 34 0,-1 0 0,-1 0 0,-1 0 0,-1 1 0,-1 0 0,0-1 0,-1 2 0,-15-28 0,17 36 0,0 1 0,0 0 0,-1 0 0,0 1 0,0-1 0,-1 1 0,0 1 0,0-1 0,0 1 0,-1 1 0,0-1 0,0 1 0,0 1 0,-1-1 0,0 1 0,0 1 0,0 0 0,0 0 0,-10-1 0,14 3 0,1 0 0,-1 1 0,1 0 0,-1 0 0,1 0 0,-1 0 0,1 1 0,-1 0 0,1 0 0,-1 0 0,1 0 0,0 1 0,0 0 0,0 0 0,0 0 0,0 0 0,0 0 0,-4 4 0,3-1 0,0 0 0,1 0 0,0 1 0,0-1 0,1 1 0,-1 0 0,1 0 0,0 0 0,1 0 0,-1 0 0,-1 8 0,-1 11 0,1 1 0,1 1 0,1-1 0,1 0 0,3 30 0,-1-39 0,1-1 0,1 1 0,1-1 0,0 0 0,1 0 0,1 0 0,0-1 0,1 0 0,1 0 0,0 0 0,1-1 0,1 0 0,0-1 0,1 0 0,0-1 0,1 0 0,0-1 0,24 17 0,-24-20 0,0-1 0,0 0 0,1 0 0,-1-2 0,2 1 0,-1-2 0,0 0 0,1 0 0,0-1 0,0-1 0,0-1 0,0 1 0,27-3 0,-37 1 0,0-1 0,-1 0 0,1 0 0,0 0 0,0 0 0,0 0 0,-1-1 0,1 0 0,-1 0 0,1 0 0,-1 0 0,0 0 0,1-1 0,-1 1 0,-1-1 0,1 0 0,0 0 0,-1 0 0,1 0 0,-1-1 0,0 1 0,0-1 0,2-6 0,3-4 0,-2-1 0,0 0 0,-1-1 0,5-29 0,-4-10 0,-2-91 0,-4 92 0,9-87 0,-8 136 0,1-1 0,0 1 0,0 0 0,1 0 0,-1 0 0,5-8 0,-6 12 0,1-1 0,0 1 0,0 0 0,0 0 0,0 0 0,0 1 0,0-1 0,0 0 0,1 0 0,-1 0 0,0 1 0,0-1 0,1 1 0,-1-1 0,0 1 0,1-1 0,-1 1 0,0 0 0,1 0 0,-1 0 0,1 0 0,-1 0 0,0 0 0,1 0 0,-1 0 0,3 1 0,0 0 0,-1 0 0,0 0 0,0 0 0,0 0 0,0 1 0,0-1 0,0 1 0,-1 0 0,1 0 0,-1 0 0,1 0 0,-1 0 0,1 1 0,-1-1 0,0 1 0,0-1 0,2 4 0,4 8 0,-1 0 0,9 19 0,-10-19 0,3 8 0,0 1 0,-1 0 0,-1 0 0,-1 1 0,-1 0 0,-2 0 0,0 0 0,-1 26 0,-2 159 0,1-208 0,0 0 0,-1 0 0,1 0 0,0-1 0,-1 1 0,1 0 0,0 0 0,0-1 0,0 1 0,0 0 0,0-1 0,0 1 0,0-1 0,0 1 0,0-1 0,0 0 0,0 1 0,0-1 0,0 0 0,0 0 0,0 0 0,0 0 0,0 0 0,0 0 0,0 0 0,0 0 0,3-1 0,38-1 0,-39 2 0,7-2 0,1-1 0,0 0 0,-1 0 0,0-1 0,1 0 0,-2-1 0,1 0 0,0-1 0,-1 0 0,0 0 0,-1-1 0,1 0 0,-1-1 0,-1 0 0,1 0 0,-1-1 0,6-9 0,0-1 0,-1 0 0,-1-1 0,0 0 0,-2 0 0,0-1 0,-1-1 0,7-31 0,-10 15 4,0 0 1,-3-74-1,-2 84 10,0 26-14,0 0 0,0 0 0,0 0 1,0 0-1,0 0 0,-1 0 1,1 0-1,-1 0 0,1 0 0,-1 0 1,0 0-1,0 0 0,0 0 1,0 0-1,0 1 0,0-1 0,0 0 1,-1 1-1,1-1 0,-3-1 0,3 2 0,-1 1 0,1-1 0,-1 1 0,1 0 0,-1 0 0,1 0 0,-1-1 0,1 1 0,-1 1 0,1-1 0,-1 0 0,1 0 0,-1 0 0,1 1 0,-1-1 0,1 1 0,0-1 0,-1 1 0,1 0 0,0-1 0,-1 1 0,1 0 0,0 0 0,0 0 0,0 0 0,0 0 0,0 0 0,0 0 0,0 1 0,0-1 0,-1 1 0,-5 8 0,0 0 0,1 0 0,0 0 0,1 1 0,0 0 0,0 0 0,1 0 0,1 1 0,0-1 0,1 1 0,-2 17 0,-1 24 0,3 66 0,2-87 0,0-17 0,1-1 0,0 1 0,1 0 0,1-1 0,0 0 0,10 26 0,-11-35 0,0 0 0,0 0 0,1 0 0,-1-1 0,1 1 0,0-1 0,0 1 0,1-1 0,0 0 0,-1-1 0,1 1 0,0 0 0,1-1 0,-1 0 0,1 0 0,-1-1 0,1 1 0,0-1 0,0 0 0,0 0 0,8 2 0,7-2-31,1 0-1,24-2 1,-28 0-72,45 0-628</inkml:trace>
</inkml:ink>
</file>

<file path=ppt/ink/ink18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41"/>
    </inkml:context>
    <inkml:brush xml:id="br0">
      <inkml:brushProperty name="width" value="0.05" units="cm"/>
      <inkml:brushProperty name="height" value="0.05" units="cm"/>
      <inkml:brushProperty name="color" value="#66CC00"/>
    </inkml:brush>
  </inkml:definitions>
  <inkml:trace contextRef="#ctx0" brushRef="#br0">28 149 32447,'-4'-26'213,"5"38"-118,7 46-83,3 45-12,-3-1 0,-13 207 0,-40 12-29,44-409 10,10 20 19,19-73 0,-5 31 0,59-379 3,-82 484-1,9-32 8,-8 37-10,-1-1 0,0 0 0,0 1 0,1-1 0,-1 0 0,1 1 0,-1-1 0,1 0 0,-1 1 0,1-1 0,-1 1 0,1-1 0,-1 1 0,1-1 0,0 1 0,-1-1 0,1 1 0,0 0 0,-1-1 0,1 1 0,0 0 0,0-1 0,-1 1 0,1 0 0,0 0 0,0 0 0,-1 0 0,1 0 1,0 0-1,0 0 0,-1 0 0,1 0 0,0 0 0,0 0 0,-1 1 0,1-1 0,0 0 0,0 0 0,-1 1 0,1-1 0,1 1 0,1 2 0,0 0 0,0-1 0,0 1 0,0 1 0,-1-1 0,1 0 0,-1 1 0,0-1 0,0 1 0,0-1 0,-1 1 0,1 0 0,-1 0 0,1 4 0,3 4 0,4 12 0,-1 0 0,0 1 0,-2 0 0,-1 0 0,3 50 0,-7-43 0,1-6 0,-2 1 0,-4 28 0,3-47 0,0-1 0,0 0 0,-1 0 0,0 0 0,-1 0 0,0 0 0,0-1 0,0 1 0,0-1 0,-1 0 0,0 0 0,-7 8 0,4-7-1,1 0-1,-1 0 1,-1 0 0,1-1 0,-1 0-1,0-1 1,-1 0 0,1 0 0,-1-1-1,0 1 1,0-2 0,0 0 0,0 0-1,-1 0 1,0-1 0,-13 1 0,55-3-21,-3 1 16,0-2 0,1-1 0,29-5 0,-50 5 6,0 0 1,0-1-1,0 0 0,0-1 0,0 1 0,-1-2 1,1 1-1,-1-1 0,0-1 0,-1 1 0,1-1 1,-1-1-1,11-12 0,-8 7 0,-2-1 0,1 1-1,-2-2 1,1 1 0,-2-1 0,9-28 0,16-92 8,-24 98-4,1 0 0,22-63 0,-28 94-3,0 1-1,0-1 1,1 0 0,0 1 0,-1-1 0,2 1 0,-1 0 0,0 0 0,1 0-1,0 0 1,0 1 0,0-1 0,0 1 0,1 0 0,-1 0 0,1 1 0,-1-1-1,9-2 1,1 2 1,1 0 1,-1 1-1,0 0 0,1 1 0,19 1 0,-34 0-2,0 0 0,1 1 0,-1-1 0,1 0 0,-1 0 0,0 0 0,1 0 0,-1 0 0,1 0 0,-1 0 0,0 1 0,1-1 0,-1 0 0,0 0 0,1 0 0,-1 1 0,0-1 0,1 0 0,-1 1 0,0-1 0,0 0 0,1 0 0,-1 1 0,0-1 0,0 1 0,0-1 0,1 0 0,-1 1 0,0-1 0,0 0 0,0 1 0,0-1 0,0 1 0,0-1 0,0 0 0,0 1 0,0-1 0,0 1 0,0-1 0,0 0 0,0 1 0,0-1 0,0 1 0,0-1 0,0 0 0,-1 1 0,1-1 0,0 1 0,-1-1 0,1 1 0,0 1 0,-1 1 0,0-1 0,0 0 0,0 0 0,0 0 0,0 0 0,-1 0 0,1 0 0,-1 0 0,1-1 0,-1 1 0,1-1-1,-4 3 1,-31 20 1,14-10 2,5-1 1,0-1 0,2 2 0,0 0 0,0 1 0,-23 31 0,31-35-2,0 0 0,1 1 0,1-1 0,0 1 0,0 1 0,1-1-1,0 1 1,2-1 0,-1 1 0,0 21 0,1-19-2,1 0 0,1 0 0,1-1 0,0 1 0,6 27 0,-5-37 0,-1-1 0,1 1 0,0-1 0,0 0 0,0 0 0,1 1 0,0-1 0,0-1 0,0 1 0,0 0 0,0-1 0,1 0 0,-1 1 0,1-2 0,0 1 0,0 0 0,0-1 0,0 1 0,1-1 0,-1 0 0,10 2 0,2 0 0,1-1 0,-1-1 0,1 0 0,0-1 0,24-2 0,-9 0 0,-26 1 0,0 0 0,1-1 0,-1 0 0,0 0 0,0 0 0,0-1 0,0 0 0,0 0 0,0-1 0,0 1 0,-1-1 0,1-1 0,-1 1 0,0-1 0,0 0 0,0 0 0,5-6 0,-4 2 0,1 0 0,-1 0 0,0-1 0,-1 0 0,0 0 0,-1-1 0,0 1 0,0-1 0,-1 0 0,2-11 0,0-1 0,-1 1 0,-2-1 0,0 0 0,-1 0 0,-1 0 0,-5-34 0,4 46 0,-1-1 0,-1 1 0,0-1 0,0 1 0,-1 0 0,0 0 0,0 0 0,-1 1 0,-1 0 0,0-1 0,0 2 0,-1-1 0,0 1 0,0 0 0,-9-7 0,10 11 0,0-1 0,0 2 0,0-1 0,-1 1 0,0 0 0,1 0 0,-1 0 0,0 1 0,-1 0 0,1 1 0,0 0 0,0 0 0,-1 0 0,1 1 0,0 0 0,-1 0 0,-7 2 0,11-1 0,1 0 0,0 0 0,0 1 0,-1-1 0,1 1 0,0 0 0,0-1 0,1 1 0,-1 1 0,0-1 0,1 0 0,-1 1 0,1-1 0,0 1 0,0 0 0,0-1 0,0 1 0,0 0 0,1 0 0,-1 1 0,1-1 0,0 0 0,0 0 0,0 1 0,0-1 0,0 5 0,-2 13 0,0 0 0,2-1 0,0 26 0,1-34 0,0 1 0,1 0 0,0 0 0,0 0 0,2 0 0,-1 0 0,2 0 0,-1-1 0,2 1 0,0-1 0,0 0 0,1-1 0,1 1 0,11 15 0,-6-12 0,0 0 0,1 0 0,0-2 0,29 23 0,-35-30 0,1-1 0,-1-1 0,1 1 0,1-1 0,-1-1 0,0 0 0,1 0 0,-1 0 0,1-1 0,0 0 0,0-1 0,14 1 0,-14-2 0,-1 0 0,0 0 0,0 0 0,0-1 0,0 0 0,10-3 0,-14 3 0,-1 0 0,0-1 0,0 1 0,0-1 0,0 0 0,0 0 0,-1-1 0,1 1 0,-1 0 0,1-1 0,-1 1 0,0-1 0,0 0 0,4-6 0,3-8 0,-1 0 0,0-1 0,-1 0 0,-1 0 0,-1 0 0,0-1 0,3-31 0,-1-136 0,-7 154 0,0 32 0,0-4 0,0 0 0,0-1 0,0 1 0,-1 1 0,1-1 0,-1 0 0,-1-4 0,1 7 0,1 0 0,-1 0 0,1 1 0,-1-1 0,0 0 0,1 1 0,-1-1 0,0 0 0,1 1 0,-1-1 0,0 1 0,0-1 0,0 1 0,0-1 0,0 1 0,1 0 0,-1-1 0,0 1 0,0 0 0,0 0 0,0 0 0,0 0 0,0 0 0,0 0 0,0 0 0,0 0 0,0 0 0,0 0 0,0 0 0,0 1 0,-1 0 0,1-1 0,0 0 0,0 0 0,1 0 0,-1 1 0,0-1 0,1 0 0,-1 1 0,0-1 0,1 1 0,-1-1 0,0 1 0,1-1 0,-1 1 0,1-1 0,-1 1 0,1-1 0,-1 1 0,1 0 0,-1-1 0,1 1 0,0 0 0,-1 0 0,-3 9 0,1-1 0,0 1 0,1-1 0,0 1 0,0 0 0,0 19 0,3 71 0,0-67 0,0-17 0,0-1 0,1 1 0,1-1 0,1 0 0,0 1 0,1-1 0,0-1 0,1 1 0,1-1 0,0 0 0,1-1 0,13 19 0,-19-30 0,-1 0 0,1-1 0,0 1 0,0 0 0,-1-1 0,1 0 0,0 1 0,0-1 0,0 0 0,1 0 0,-1 0 0,0 0 0,0 0 0,0-1 0,1 1 0,-1-1 0,0 1 0,1-1 0,-1 0 0,0 0 0,1 0 0,-1 0 0,1 0 0,-1-1 0,0 1 0,0-1 0,1 1 0,-1-1 0,0 0 0,0 0 0,0 0 0,1 0 0,-1 0 0,0-1 0,-1 1 0,1-1 0,0 1 0,0-1 0,-1 1 0,1-1 0,-1 0 0,1 0 0,-1 0 0,0 0 0,0 0 0,1 0 0,-2 0 0,2-4 0,11-28 0,-2 0 0,-1-1 0,-2 0 0,5-48 0,-2-143 0,-17 571 0,6-335 0,0 1 0,1 0 0,1-1 0,0 1 0,0 0 0,1-1 0,0 0 0,6 13 0,-7-19 0,0 1 0,1-1 0,-1 0 0,1 0 0,0-1 0,0 1 0,0-1 0,1 1 0,-1-1 0,1 0 0,0 0 0,0 0 0,0-1 0,0 1 0,0-1 0,0 0 0,1 0 0,-1-1 0,1 1 0,8 1 0,-4-2 0,0 0 0,-1 0 0,1-1 0,0 0 0,0 0 0,-1-1 0,18-4 0,-22 4 0,1-1 0,-1 0 0,1 0 0,-1 0 0,0 0 0,0-1 0,0 1 0,0-1 0,0 0 0,-1-1 0,1 1 0,-1-1 0,0 1 0,0-1 0,4-7 0,1-4 0,0-1 0,-2 0 0,0 0 0,-1 0 0,0-1 0,-2 1 0,0-1 0,1-27 0,-2-9 0,-6-75 0,4 126 0,-1-11 0,-1-1 0,0 0 0,-7-25 0,9 37 0,-1 0 0,1 0 0,-1 0 0,1 1 0,-1-1 0,0 0 0,0 0 0,0 0 0,0 1 0,-1-1 0,1 0 0,0 1 0,-1-1 0,1 1 0,-1 0 0,1-1 0,-1 1 0,0 0 0,1 0 0,-1 0 0,0 0 0,0 0 0,0 0 0,0 1 0,0-1 0,0 1 0,0-1 0,0 1 0,0 0 0,0 0 0,0 0 0,0 0 0,-3 0 0,2 1 0,1 0 0,0 0 0,0 0 0,0 0 0,0 1 0,1-1 0,-1 0 0,0 1 0,0-1 0,1 1 0,-1 0 0,1 0 0,0-1 0,-1 1 0,1 0 0,0 0 0,0 0 0,0 0 0,0 0 0,1 1 0,-1-1 0,0 4 0,-10 53 0,11-55 0,-5 139 0,5-110 0,0-27 0,0 0 0,0 0 0,1 0 0,0 0 0,0 0 0,0 0 0,1 0 0,0 0 0,0 0 0,0-1 0,1 1 0,-1-1 0,1 1 0,1-1 0,-1 0 0,1 0 0,0-1 0,0 1 0,0-1 0,1 0 0,-1 0 0,1 0 0,0 0 0,1-1 0,-1 0 0,0 0 0,1-1 0,7 3 0,-1-1 0,0-1 0,0-1 0,0 0 0,0 0 0,0-2 0,0 1 0,0-2 0,15-1 0,-20 1 0,0 0 0,0 0 0,-1-1 0,1 0 0,0 0 0,-1 0 0,0-1 0,1 0 0,-1-1 0,0 1 0,-1-1 0,1 0 0,-1-1 0,1 1 0,7-10 0,-5 3 0,-1-1 0,0 0 0,-1 0 0,0 0 0,0-1 0,-2 0 0,0 0 0,0 0 0,3-21 0,-3-9 0,-1-72 0,-3 89 0,1 23 0,-1 0 0,0 0 0,0 0 0,0 1 0,-1-1 0,1 0 0,-1 0 0,0 0 0,1 0 0,-1 1 0,0-1 0,-1 0 0,1 1 0,0-1 0,-1 1 0,1 0 0,-1-1 0,0 1 0,0 0 0,0 0 0,-2-2 0,0 2 0,0 0 0,1 1 0,-1 0 0,0-1 0,0 2 0,1-1 0,-1 0 0,0 1 0,0-1 0,0 1 0,0 0 0,0 1 0,0-1 0,0 1 0,-4 1 0,5-2 0,-1 1 0,1 0 0,0 0 0,-1 0 0,1 1 0,0-1 0,0 1 0,0 0 0,0 0 0,0 0 0,0 0 0,0 0 0,1 1 0,-1-1 0,1 1 0,-2 3 0,-1 0 0,2 1 0,-1-1 0,1 1 0,0 0 0,0 0 0,1 0 0,-3 9 0,1 11 0,0 1 0,2-1 0,1 32 0,1-52 0,0 15 0,0-1 0,1 1 0,1 0 0,10 41 0,-10-57 0,0 0 0,1 0 0,-1 0 0,1-1 0,0 1 0,1-1 0,0 0 0,-1 0 0,1 0 0,1 0 0,-1-1 0,1 0 0,0 0 0,0 0 0,0 0 0,0-1 0,1 0 0,-1 0 0,1 0 0,0-1 0,10 3 0,-8-2 0,-1-1 0,1 0 0,0-1 0,0 0 0,0 0 0,0-1 0,0 0 0,0 0 0,0-1 0,0 0 0,11-3 0,-13 2 0,-1 0 0,1 0 0,-1-1 0,0 0 0,0 0 0,0 0 0,0-1 0,-1 1 0,1-1 0,-1 0 0,0 0 0,0-1 0,0 1 0,-1-1 0,6-9 0,-2-1 0,0 0 0,-1 0 0,0-1 0,-1 1 0,-1-1 0,3-23 0,4-102 0,-7 76 0,-3 32 0,-1 22 0,0 1 0,0 0 0,1-1 0,1 1 0,-1 0 0,2 0 0,0 0 0,7-18 0,-10 27 0,1 0 0,0-1 0,0 1 0,0 0 0,0-1 0,0 1 0,0 0 0,0 0 0,1 0 0,-1 0 0,0 0 0,0 0 0,1 0 0,-1 0 0,1 1 0,-1-1 0,1 1 0,-1-1 0,1 1 0,-1-1 0,1 1 0,0 0 0,-1 0 0,1 0 0,0 0 0,-1 0 0,1 0 0,-1 0 0,1 0 0,0 1 0,-1-1 0,1 1 0,-1-1 0,1 1 0,-1-1 0,1 1 0,-1 0 0,0 0 0,1 0 0,0 1 0,5 2 0,-1 1 0,1 0 0,-1 0 0,-1 1 0,1-1 0,6 11 0,-3-3 0,0 1 0,-1 0 0,-1 0 0,-1 1 0,0-1 0,0 2 0,-2-1 0,6 31 0,-6-14 0,-2 1 0,-1 0 0,-4 45 0,-6-25 0,6-41 0,0 1 0,1-1 0,0 16 0,2-27 0,0 0 0,0-1 0,0 1 0,0 0 0,1 0 0,-1 0 0,0 0 0,0-1 0,1 1 0,-1 0 0,1 0 0,-1-1 0,0 1 0,1 0 0,-1 0 0,1-1 0,0 1 0,-1-1 0,1 1 0,-1 0 0,1-1 0,0 1 0,-1-1 0,1 0 0,0 1 0,0-1 0,0 1 0,-1-1 0,1 0 0,0 0 0,1 1 0,31 0 0,-22-1 0,11 0 0,-1 0 0,1-2 1,38-8-1,-52 8-1,-1 0 0,0 0 1,1-1-1,-1 0 1,0-1-1,-1 0 0,1 0 1,-1 0-1,1-1 0,-1 0 1,0 0-1,-1 0 1,10-13-1,-4-1 15,-10 19-50,-1-1 0,0 1 1,0 0-1,0-1 1,1 1-1,-1-1 1,0 0-1,0 1 1,0-1-1,0 1 1,0-1-1,0 1 1,0-1-1,0 1 1,0-1-1,0 1 1,0-1-1,0 1 1,0-1-1,-1 1 1,1-1-1,0 1 0,0-1 1,0 1-1,-1-1 1,1 1-1,0-1 1,-1 1-1,1 0 1,0-1-1,-2 0 1,-22-4-4549</inkml:trace>
</inkml:ink>
</file>

<file path=ppt/ink/ink18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42"/>
    </inkml:context>
    <inkml:brush xml:id="br0">
      <inkml:brushProperty name="width" value="0.05" units="cm"/>
      <inkml:brushProperty name="height" value="0.05" units="cm"/>
      <inkml:brushProperty name="color" value="#66CC00"/>
    </inkml:brush>
  </inkml:definitions>
  <inkml:trace contextRef="#ctx0" brushRef="#br0">203 92 31903,'-26'0'130,"1"1"0,0 2 0,0 0 1,0 2-1,-47 15 0,68-15-86,14-1-32,25 1-21,-26-3 13,275 32-4,-205-29 0,129-8 0,-205 3 1,0 0 0,0 0-1,-1-1 1,1 1 0,0-1 0,-1 1 0,1-1-1,0 0 1,-1 0 0,1 0 0,-1-1 0,1 1-1,-1 0 1,0-1 0,0 0 0,3-2 0,-3 2-2,-1-1 0,1 0 1,-1 1-1,0-1 1,0 0-1,0 0 1,0 0-1,0 0 1,-1 0-1,1 0 1,-1 0-1,0 0 0,0 0 1,0-3-1,0 3 1,-1 1 0,0-1 0,0 0-1,0 0 1,0 1 0,0-1-1,0 1 1,-1-1 0,0 1 0,1-1-1,-1 1 1,0 0 0,0 0 0,0 0-1,0 0 1,0 0 0,0 0 0,-1 1-1,1-1 1,-6-2 0,-7-4-1,0 1 0,-20-7 1,34 14-1,-99-32-9,96 31 18,14 2-8,1 0 0,-1 1 0,0 0 1,0 1-1,0 0 0,0 1 0,0 0 1,-1 0-1,1 1 0,11 8 0,4 4 1,-1 0 0,30 30 0,-49-43-1,0 1 0,-1-1 0,1 1 0,-1 0 0,0 0 0,0 0 0,0 1 0,-1 0 0,0-1 0,0 1 0,0 0 0,-1 1 0,0-1 0,0 0 0,-1 1 0,0-1 0,0 1 0,0-1 0,-1 1 0,0 7 0,0-10 0,-1 0 1,0 0-1,0 0 0,0 0 0,0 0 1,-1 0-1,0 0 0,0-1 0,0 1 1,0 0-1,0-1 0,-1 0 0,1 1 1,-1-1-1,0 0 0,0 0 0,0-1 1,0 1-1,-1-1 0,-3 3 0,-7 4-27,0-1 0,-1-1-1,-29 12 1,-14-1-365</inkml:trace>
</inkml:ink>
</file>

<file path=ppt/ink/ink18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45"/>
    </inkml:context>
    <inkml:brush xml:id="br0">
      <inkml:brushProperty name="width" value="0.05" units="cm"/>
      <inkml:brushProperty name="height" value="0.05" units="cm"/>
      <inkml:brushProperty name="color" value="#66CC00"/>
    </inkml:brush>
  </inkml:definitions>
  <inkml:trace contextRef="#ctx0" brushRef="#br0">354 371 32063,'-1'-4'4,"-11"-43"161,-2 2 1,-30-65 0,42 106-162,0 1-1,0 0 0,0 0 1,0 0-1,0 0 1,-1 1-1,0-1 1,1 1-1,-1-1 0,0 1 1,0 0-1,0 0 1,0 0-1,-1 1 0,1-1 1,0 1-1,-1-1 1,1 1-1,-1 0 0,0 1 1,1-1-1,-1 1 1,0-1-1,1 1 0,-1 0 1,0 0-1,1 1 1,-1-1-1,1 1 0,-1 0 1,0 0-1,1 0 1,-1 0-1,1 1 1,-6 2-1,1 2-3,1 0 0,0 1 0,0 0 0,0 0 0,1 0 0,0 1 0,0 0 0,-7 15 0,-2 5 0,-15 41 0,22-49 0,1 0 0,1 0 0,1 1 0,1 0 0,1 0 0,0 0 0,2 0 0,1 27 0,0-44 0,1 1 0,-1-1 0,1 0 0,0 0 0,1 0 0,-1 1 0,0-1 0,1-1 0,0 1 0,0 0 0,0 0 0,1-1 0,-1 1 0,1-1 0,0 0 0,0 0 0,0 0 0,0 0 0,1 0 0,-1-1 0,1 1 0,-1-1 0,1 0 0,0 0 0,0 0 0,0-1 0,0 1 0,8 1 0,6 0 0,1 0 0,0-1 0,0 0 0,-1-2 0,25-2 0,-39 2 0,0 0 0,0-1 0,0 0 0,0 1 1,0-1-1,0-1 0,0 1 0,0-1 0,0 1 0,-1-1 0,1 0 1,-1-1-1,1 1 0,-1 0 0,5-6 0,-4 3 1,0 1-1,0-1 1,-1-1-1,0 1 0,0 0 1,0-1-1,-1 0 1,0 0-1,3-8 1,-1-11 1,0 0-1,-1 0 1,-2-1 0,-1-27 0,-1 28-2,2-15 3,-4-79-9,1 104 12,0 1 1,-1-1-1,0 1 0,-1 0 0,-12-27 1,16 41-7,0 0 1,0 0-1,0 0 1,0 0-1,0 0 1,0 0 0,0 0-1,0 1 1,0-1-1,0 0 1,0 0-1,0 0 1,0 0-1,0 0 1,0 0-1,0 0 1,0 0 0,0 0-1,0 1 1,0-1-1,0 0 1,0 0-1,0 0 1,0 0-1,0 0 1,0 0 0,0 0-1,0 0 1,0 0-1,-1 0 1,1 0-1,0 0 1,0 0-1,0 0 1,0 1-1,0-1 1,0 0 0,0 0-1,0 0 1,0 0-1,-1 0 1,1 0-1,0 0 1,0 0-1,0 0 1,0 0 0,0 0-1,0 0 1,0 0-1,0 0 1,0 0-1,-1 0 1,1 0-1,0 0 1,0-1-1,-1 15-1,3 213 1,-5 299-5,-15-294-23,13-194 29,-2 0-1,-2-1 0,-1 0 0,-16 38 0,25-71-1,-1 0 1,0 1-1,0-1 1,-1 0-1,1 0 1,-1-1-1,0 1 1,0 0-1,0-1 0,0 0 1,-1 0-1,1 0 1,-1 0-1,0 0 1,0-1-1,0 1 1,0-1-1,-1 0 0,1-1 1,0 1-1,-1-1 1,1 0-1,-1 0 1,1 0-1,-1 0 1,0-1-1,1 0 1,-8 0-1,8-1 0,1 0 1,-1 1-1,0-1 1,1-1-1,-1 1 1,1 0-1,-1-1 1,1 0-1,-1 0 1,1 0-1,0 0 1,0 0-1,0-1 1,0 1-1,1-1 1,-1 0-1,1 0 0,-1 0 1,1 0-1,0 0 1,0 0-1,0-1 1,-1-4-1,-4-7-2,1 0 0,0 0-1,1-1 1,-4-22 0,4 10 2,1-1 0,2 1 1,1-37-1,1 55 1,0 0 0,1-1-1,1 1 1,-1 0 0,2 0 0,0 0 0,0 0-1,0 0 1,1 1 0,1-1 0,0 1-1,7-11 1,1 6-2,0 0-1,1 1 0,0 1 1,29-19-1,70-35 4,-57 35 1,-33 18 3,19-11 6,-1-1-1,58-47 1,-88 63-9,0-1-1,-1-1 1,0 1 0,-1-2-1,0 1 1,-1-1 0,0-1-1,-1 1 1,0-1-1,-1 0 1,-1-1 0,8-27-1,-7 2 0,-2 0 0,-1 0-1,-5-69 1,2 106 0,0-1 0,-1 1 0,1 0 0,-1-1 0,1 1 0,-1-1 0,0 1 0,1 0 0,-1-1 0,0 1 0,-1 0 0,1 0 0,0 0 0,-1 0 0,1 0 0,-1 0 0,1 0 0,-1 1 0,0-1 0,0 0 0,0 1 0,0 0 0,0-1 0,0 1 0,-4-2 0,-1 1 0,0 0-1,-1 0 1,1 0 0,-1 1 0,0 0-1,1 1 1,-10 0 0,16 0-2,-1 0 1,0 0-1,0 1 0,0-1 0,0 1 1,0-1-1,1 1 0,-1 0 0,0-1 1,0 1-1,1 0 0,-1 0 0,1 0 1,-1 0-1,1 1 0,-1-1 0,1 0 1,-1 1-1,1-1 0,0 1 1,0-1-1,0 1 0,0-1 0,0 1 1,0 0-1,1 0 0,-1-1 0,0 1 1,0 2-1,-2 8-2,1-1 1,0 0-1,0 23 1,2-33 2,-1 29 0,1 0 0,1 0 0,7 35 0,-5-49 0,0-1 0,2 1 0,0-1 0,0 0 0,2-1 0,0 1 0,16 24 0,-14-26 0,1 1 0,1-2 0,0 1 0,1-1 0,24 18 0,-29-25 0,0 0 0,1 0 0,0-1 0,0 0 0,0-1 0,0 0 0,0 0 0,1 0 0,-1-1 0,1-1 0,0 1 0,13-1 0,-20-1 0,4 0 0,1 0 0,0 0 0,-1 0 0,1-1 0,11-3 0,-16 3 0,1 0 0,-1-1 0,1 1 0,-1-1 0,0 0 0,1 1 0,-1-1 0,0 0 0,0-1 0,0 1 0,-1 0 0,1 0 0,0-1 0,-1 1 0,2-5 0,4-6 0,-2-1 0,0 0 0,0 0 0,-1 0 0,-1 0 0,0-1 0,0-19 0,-2-108 0,-3 76 0,2-49 27,5 118-22,2 8-5,3 13 0,-1 0 1,-1 1-1,-2 0 1,0 1-1,5 49 1,-4 111-36,-6-209 35,1-1 0,1 1 0,1 0 0,1 0 0,2 0 0,0 0 0,1 1 0,1 0 0,1 1 0,1 0 0,1 1 0,0 0 0,31-35 0,-35 46 1,1 0 1,0 1-1,18-12 1,-23 18-1,0-1 1,0 1 0,0 0 0,0 0 0,1 1 0,-1-1 0,1 1 0,-1 0 0,1 0-1,-1 0 1,1 1 0,-1 0 0,6 0 0,-9 1-2,1-1 0,0 1 0,0 0 0,-1 0 0,1 0 0,-1 0 0,1 1 0,-1-1 0,1 0 0,-1 1 0,0-1 0,0 1 0,0-1 0,1 1 0,-1-1 0,-1 1 0,1 0 0,0 0 0,0-1 0,-1 1 0,1 0 0,-1 0 0,1 0 0,-1 2 0,9 55 0,-8 192-32,-10-133 32,9-117 0,0-1 0,0 0 0,0 0 0,0 1 0,0-1 0,0 0 0,0 0 0,0 1 0,0-1 0,0 0 0,1 0 0,-1 0 0,0 1 0,0-1 0,0 0 0,0 0 0,1 0 0,-1 0 0,0 1 0,0-1 0,0 0 0,1 0 0,-1 0 0,0 0 0,0 0 0,1 0 0,-1 1 0,0-1 0,0 0 0,1 0 0,-1 0 0,0 0 0,0 0 0,1 0 0,-1 0 0,0 0 0,0 0 0,1 0 0,-1 0 0,0 0 0,0-1 0,1 1 0,-1 0 0,0 0 0,1 0 0,4 0 0,8-2 0,0 1 0,0-2 0,0 0 0,0 0 0,0-1 0,-1-1 0,0 0 0,0 0 0,0-2 0,15-9 0,-3 0 0,-1-1 0,-1-1 0,37-37 0,-49 43 0,-1 0 0,0 0 0,0-1 0,-1 0 0,-1 0 0,0-1 0,-1 0 0,-1 0 0,0-1 0,-1 0 0,0 1 0,-1-1 0,-1 0 0,0-1 0,-1-26 0,-1 38 0,0 1 0,0 0 0,0 0 0,0 0 0,-1 0 0,1-1 0,-1 1 0,0 0 0,1 0 0,-2 0 0,1 0 0,0 0 0,-3-4 0,2 6 0,0-1 0,0 1 0,0-1 0,0 1 0,0 0 0,0 0 0,0 0 0,0 0 0,-1 0 0,1 1 0,0-1 0,-1 0 0,1 1 0,0 0 0,-1 0 0,1 0 0,-4 0 0,6 0 0,-11-1 0,1 1 0,-1 0 0,0 0 0,1 1 0,-20 5 0,27-5 0,0 0 0,0 0 0,0 1 0,0 0 0,0-1 0,0 1 0,1 0 0,-1 0 0,1 1 0,-1-1 0,1 0 0,0 1 0,0-1 0,0 1 0,0 0 0,0 0 0,1 0 0,-1 0 0,1 0 0,0 0 0,0 0 0,0 0 0,0 5 0,-2 6 0,0 0 0,1 1 0,1-1 0,1 1 0,0-1 0,0 1 0,2-1 0,0 1 0,1-1 0,0 0 0,1 0 0,0 0 0,8 15 0,-3-11 0,1 0 0,0 0 0,2-1 0,0-1 0,0 0 0,2 0 0,0-1 0,31 24 0,-37-33 0,1 0 0,-1-1 0,1 0 0,1 0 0,-1-1 0,1 0 0,-1-1 0,1 0 0,0-1 0,0 0 0,0 0 0,1-1 0,-1 0 0,0-1 0,12-1 0,-20 1 0,0 0 0,0-1 0,0 1 0,1-1 0,-1 1 0,0-1 0,0 0 0,0 0 0,0 0 0,0 0 0,0 0 0,0 0 0,-1-1 0,1 1 0,0 0 0,-1-1 0,1 0 0,-1 1 0,1-1 0,-1 0 0,0 0 0,0 0 0,0 0 0,0 0 0,0 0 0,0 0 0,0 0 0,-1 0 0,1 0 0,0-3 0,2-9 0,-1 0 0,0 0 0,-1-23 0,-1 29 0,-1-71 0,0 52 0,0 1 0,2 0 0,1 0 0,0-1 0,8-28 0,-9 51 0,1 0 0,-1 0 0,1 0 0,-1 0 0,1 0 0,0 1 0,0-1 0,1 1 0,-1-1 0,1 1 0,0 0 0,0 0 0,0 0 0,0 0 0,0 0 0,1 1 0,-1-1 0,1 1 0,-1 0 0,7-2 0,-1 1 0,0 1 0,-1 1 0,1-1 0,0 2 0,0-1 0,0 1 0,0 0 0,15 3 0,-21-2 0,1 0 0,0 0-1,-1 0 1,1 0 0,-1 1 0,0-1-1,1 1 1,-1 0 0,0 0 0,0 0 0,0 0-1,0 1 1,-1-1 0,1 1 0,-1-1-1,1 1 1,-1 0 0,0 0 0,0 0 0,0 1-1,0-1 1,-1 0 0,1 1 0,-1-1-1,0 1 1,0-1 0,0 1 0,0 4 0,2 13-3,-1 1 1,0 0 0,-3 37 0,0-28 1,0-13 1,-1 0 0,0 0 0,-6 20 0,4-21 0,1 1 0,0 0 0,0 19 0,2-20 0,1 20 0,0-35 0,1 0 0,-1-1 0,1 1 0,-1 0 0,1-1 0,-1 1 0,1-1 0,0 1 0,0-1 0,0 1 0,0-1 0,0 0 0,0 1 0,0-1 0,0 0 0,1 0 0,-1 0 0,3 2 0,6 2 0,-1-1 0,1 0 0,1-1 0,-1 0 0,0-1 0,1 0 0,-1-1 0,13 1 0,6-1 0,56-6 0,-76 3 0,1 1 1,-1-2-1,1 1 1,-1-1-1,0-1 1,0 1-1,-1-1 0,1-1 1,-1 0-1,0 0 1,0-1-1,0 0 0,-1 0 1,0-1-1,0 0 1,-1 0-1,1 0 1,7-14-1,-6 7 1,0 0-1,-2 0 1,0 0 0,0 0 0,-1-1-1,-1 0 1,-1 0 0,0-1 0,-1 1-1,1-31 1,-3 28-1,0 0 0,-2 0 0,0-1 0,0 1 0,-7-20 0,8 34 0,-1 0 0,1-1 0,-1 1 0,0 0 0,0 0 0,0 0 0,-1 0 0,1 1 0,-1-1 0,0 0 0,0 1 0,0 0 0,-1 0 0,1 0 0,-1 0 0,0 1 0,1-1 0,-1 1 0,0 0 0,0 0 0,-1 0 0,1 1 0,0-1 0,-1 1 0,1 0 0,-8-1 0,8 2 0,0-1 0,1 1 0,-1 0 0,0 0 0,1 0 0,-1 0 0,0 1 0,1-1 0,-1 1 0,1 0 0,-1 0 0,1 1 0,-1-1 0,1 1 0,0-1 0,0 1 0,-6 4 0,6-2 0,0 0 0,0 0 0,1 0 0,-1 0 0,1 0 0,0 1 0,0-1 0,0 1 0,1 0 0,0-1 0,0 1 0,0 0 0,0 0 0,1 5 0,-4 21 0,2-1 0,2 1 0,4 45 0,-3-65 0,1 0 0,0 0 0,0 0 0,1-1 0,1 0 0,0 1 0,0-1 0,1 0 0,0-1 0,1 1 0,0-1 0,0-1 0,13 14 0,-15-18-1,0-1 1,1 1-1,-1-1 0,1 0 0,0 0 1,0-1-1,0 1 0,0-1 1,1 0-1,-1-1 0,1 1 0,-1-1 1,1 0-1,-1 0 0,8-1 0,-9 0 2,0 0 0,0 0-1,0-1 1,0 1-1,0-1 1,0 0-1,0-1 1,0 1-1,0-1 1,0 1-1,-1-1 1,1 0-1,-1 0 1,1-1-1,-1 1 1,0-1-1,0 0 1,0 0-1,0 0 1,-1 0-1,3-3 1,2-5-1,-2 0 0,0 0 0,0 0 0,-1-1 0,0 0 0,-1 1 0,0-1 0,1-24 0,-1-10 0,-4-48 0,0 36 0,-15 215 0,15-118 0,-1-11 0,1 1 0,2-1 0,1 1 0,6 33 0,-7-56 0,1 0 0,-1 0 0,1 0 0,0 0 0,1 0 0,-1 0 0,1-1 0,0 1 0,1-1 0,-1 0 0,1 0 0,0 0 0,1 0 0,-1-1 0,1 0 0,0 0 0,0 0 0,0 0 0,0-1 0,0 0 0,1 0 0,0 0 0,0-1 0,10 4 0,-13-5 0,1-1 0,-1 1 0,1-1 0,-1 1 0,1-1 0,-1 0 0,0 0 0,1 0 0,-1-1 0,1 0 0,-1 1 0,1-1 0,-1 0 0,0 0 0,0-1 0,0 1 0,1-1 0,-1 1 0,0-1 0,-1 0 0,1 0 0,0 0 0,-1-1 0,1 1 0,-1-1 0,0 1 0,1-1 0,1-3 0,4-8 0,-1 1 0,-1-1 0,0-1 0,9-28 0,-14 39 0,17-62-1,-3-2 1,8-84-1,-2-141 14,-16 214 3,-15 169-10,-5 79-7,14 92 1,1-248 0,0-1 0,1 1 0,1-1 0,0 1 0,1-1 0,0 0 0,9 21 0,-8-25 0,0 0 0,1 0 0,0 0 0,0 0 0,1-1 0,0 0 0,1 0 0,0 0 0,0-1 0,0 0 0,9 5 0,-5-4 0,0-1 0,0-1 0,1 1 0,-1-2 0,1 0 0,0 0 0,19 2 0,-26-5 0,0 0 0,1 0 0,-1-1 0,0 1 0,1-1 0,-1-1 0,1 1 0,-1-1 0,0 0 0,1 0 0,-1 0 0,0-1 0,0 0 0,0 0 0,0 0 0,0-1 0,0 0 0,-1 0 0,8-6 0,-6 1-2,0 0-1,0 0 1,-1-1 0,0 0-1,0 0 1,-1-1 0,-1 1-1,1-1 1,-1 0 0,2-18-1,1-10 0,1-58 0,-6-109 3,0 198 0,-4-23 0,3 29 0,-1 1 0,1-1 0,0 0 0,-1 0 0,1 0 0,-1 1 0,1-1 0,-1 0 0,0 1 0,1-1 0,-1 0 0,1 1 0,-1-1 0,0 1 0,0-1 0,1 1 0,-1-1 0,0 1 0,0 0 0,0-1 0,1 1 0,-1 0 0,0 0 0,0-1 0,0 1 0,0 0 0,0 0 0,1 0 0,-3 0 0,2 1 0,-1-1 0,0 1 0,0 0 0,0-1 0,1 1 0,-1 0 0,0 0 0,1 0 0,-1 0 0,0 0 0,1 1 0,0-1 0,-1 0 0,1 1 0,0-1 0,-1 1 0,1-1 0,0 1 0,0 0 0,1 0 0,-1-1 0,0 1 0,0 0 0,1 0 0,-1 3 0,-13 55 0,13-55 0,-6 55 0,2 113 0,5-129 0,0-35 0,0-1 0,1 1 0,0-1 0,0 1 0,1 0 0,0-1 0,6 15 1,-6-19-2,0 0 0,1 0 0,-1 0 0,1-1 1,-1 1-1,1-1 0,0 1 0,1-1 1,-1 0-1,0-1 0,1 1 0,0 0 1,0-1-1,-1 0 0,1 0 0,1 0 0,3 1 1,3 1-1,0-1 1,1-1-1,-1 0 1,0-1-1,1 0 1,13 0-1,-19-1 1,0-1 0,1 1 0,-1-1 1,1 0-1,-1-1 0,0 1 0,0-1 0,0-1 0,0 1 0,0-1 0,0 0 0,8-6 0,-4 0 0,-2 1 1,1-1-1,-1-1 0,-1 1 1,0-1-1,0 0 0,-1-1 1,0 0-1,-1 0 1,5-12-1,2-16 4,14-68-1,-20 72-1,2 1-1,21-57 1,-28 89 0,1-1-1,-1 0 1,1 1-1,-1-1 1,1 1-1,0 0 1,0-1 0,0 1-1,0 0 1,0 0-1,1 0 1,-1 0 0,4-1-1,-5 2 0,1 0-1,-1 1 0,1-1 1,0 1-1,-1-1 0,1 1 1,0 0-1,-1 0 1,1-1-1,0 1 0,0 1 1,-1-1-1,1 0 0,0 0 1,-1 0-1,1 1 1,0-1-1,-1 1 0,1 0 1,-1-1-1,1 1 0,-1 0 1,1 0-1,-1 0 1,3 2-1,4 4 0,-2 0 0,1 1 0,-1-1 0,0 1 0,0 1 0,8 16 0,26 63 0,-31-67 0,-2 0 0,0 0 0,-1 1 0,5 40 0,-10-54 0,0 0 0,-1 0 0,0 0 0,0-1 0,-1 1 0,0 0 0,0 0 0,-1 0 0,0-1 0,0 1 0,-1-1 0,0 1 0,0-1 0,-1 0 0,0 0 0,0-1 0,-6 8 0,2-5 0,-2-1 0,1 0 0,-1 0 0,0-1 0,0 0 0,-1-1 0,0 0 0,0 0 0,-1-2 0,1 1 0,-1-1 0,0-1 0,0 0 0,-1-1 0,1 0 0,0-1 0,-24 0 0,34-2 0,0 1 0,0 0 0,0-1 0,0 1 0,0-1 0,0 1 0,0-1 0,1 0 0,-1 0 0,0 0 0,0 0 0,1 0 0,-1 0 0,1 0 0,-1 0 0,1-1 0,-1 1 0,1-1 0,0 1 0,0-1 0,0 0 0,0 1 0,0-1 0,0 0 0,0 0 0,0 1 0,1-1 0,-1 0 0,1 0 0,-1 0 0,1-3 0,-2-9 0,0 0 0,1 0 0,1-21 0,0 20 0,0-14 0,-1-1 0,7-52 0,-5 73 0,0 0 0,2 0 0,-1 0 0,1 1 0,0-1 0,0 1 0,1 0 0,1 0 0,-1 0 0,8-9 0,-11 16 0,-1 0 0,1 0 0,0 0 0,0 1 0,-1-1 0,1 0 0,0 0 0,0 1 0,0-1 0,0 0 0,0 1 0,0-1 0,0 1 0,0-1 0,0 1 0,0 0 0,0-1 0,1 1 0,-1 0 0,0 0 0,0 0 0,0 0 0,0 0 0,0 0 0,1 0 0,-1 0 0,0 0 0,0 1 0,0-1 0,0 0 0,0 1 0,0-1 0,0 1 0,0-1 0,0 1 0,0 0 0,0-1 0,0 1 0,0 0 0,0 0 0,1 1 0,4 4 0,0 1 0,-1 0 0,0 0 0,7 11 0,-6-7 0,10 11 0,0-1 0,1 0 0,1-1 0,1-1 0,1-1 0,28 21 0,-34-30 0,0 0 0,1-1 0,-1 0 0,2-1 0,-1-1 0,1 0 0,0-1 0,0-1 0,1-1 0,-1 0 0,22 1 0,-26-4-8,-4 1 10,0 0 0,-1-1 0,1-1 0,0 1-1,0-1 1,0 0 0,8-3 0,-13 3-11,-1-1 1,0 1 0,1-1-1,-1 1 1,0-1 0,0 0-1,0 1 1,-1-1-1,1 0 1,0 0 0,-1 0-1,1-1 1,-1 1 0,0 0-1,1-1 1,-1 1 0,0 0-1,-1-1 1,1 1-1,0-1 1,-1 0 0,1 1-1,-1-1 1,0 1 0,0-5-1,1-35-500</inkml:trace>
</inkml:ink>
</file>

<file path=ppt/ink/ink18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45"/>
    </inkml:context>
    <inkml:brush xml:id="br0">
      <inkml:brushProperty name="width" value="0.05" units="cm"/>
      <inkml:brushProperty name="height" value="0.05" units="cm"/>
      <inkml:brushProperty name="color" value="#66CC00"/>
    </inkml:brush>
  </inkml:definitions>
  <inkml:trace contextRef="#ctx0" brushRef="#br0">1 47 32399,'42'0'192,"17"-3"-96,16-14-48,4 8-16,-4 3-32,-12 6 0,-21 0 0,-12 0-32,-21-6-64,-9 0-881</inkml:trace>
</inkml:ink>
</file>

<file path=ppt/ink/ink18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1"/>
    </inkml:context>
    <inkml:brush xml:id="br0">
      <inkml:brushProperty name="width" value="0.05" units="cm"/>
      <inkml:brushProperty name="height" value="0.05" units="cm"/>
      <inkml:brushProperty name="color" value="#66CC00"/>
    </inkml:brush>
  </inkml:definitions>
  <inkml:trace contextRef="#ctx0" brushRef="#br0">10 443 32303,'-10'-252'441,"11"211"-418,-1 40-23,0 1 0,0 0 0,0-1 0,1 1 0,-1 0 0,0-1 0,0 1 0,0 0 0,1 0 0,-1-1 0,0 1 0,1 0 0,-1 0 0,0 0 0,1-1 0,-1 1 0,0 0 0,1 0 0,-1 0 0,0 0 0,1 0 0,-1 0 0,0 0 0,1 0 0,-1 0 0,1 0 0,-1 0 0,0 0 0,1 0 0,-1 0 0,0 0 0,1 0 0,-1 0 0,0 0 0,1 0 0,-1 1 0,0-1 0,1 0 0,-1 0 0,0 0 0,1 1 0,-1-1 0,0 0 0,1 1 0,1 1 0,1 1 0,-1 0 0,0 0 0,0 0 0,0 0 0,0 0 0,0 0 0,-1 0 0,1 1 0,-1-1 0,2 8 0,2 3 0,11 38 0,14 71 0,-18-68 0,24 69 0,-33-112 0,0-5 0,-2-24 0,-2-46 0,-1 19 0,3 0 0,7-57 0,-6 88 0,1-1 0,0 1 0,1-1 0,1 1 0,0 0 0,1 1 0,0-1 0,0 1 0,2 0 0,-1 1 0,16-18 0,8 5 0,-30 23 0,-1 0 0,1 1 0,0-1 0,0 0 0,0 1 0,0-1 0,1 1 0,-1 0 0,0-1 0,0 1 0,0 0 0,0 0 0,0 0 0,0-1 0,0 1 0,1 0 0,-1 1 0,0-1 0,0 0 0,0 0 0,0 0 0,0 1 0,0-1 0,1 0 0,-1 1 0,0-1 0,0 1 0,0-1 0,0 1 0,-1 0 0,1 0 0,1 0 0,1 4 0,0 0 0,0-1 0,-1 1 0,0 0 0,0 1 0,0-1 0,-1 0 0,2 7 0,6 51 0,-7-39 0,9 73 0,12 76 0,-23-170 0,0-3 0,0 1 0,0 0 0,0 0 0,0-1 0,0 1 0,0 0 0,0-1 0,0 1 0,0 0 0,1 0 0,-1-1 0,0 1 0,1-1 0,-1 1 0,0 0 0,1-1 0,-1 1 0,1-1 0,-1 1 0,1 0 0,0 0 0,-1-1 0,0 0 0,1 0 0,-1 0 0,0 0 0,0 1 0,0-1 0,0 0 0,1 0 0,-1 0 0,0 0 0,0 0 0,0 0 0,0 0 0,1 0 0,-1 0 0,0 0 0,0 0 0,0 0 0,0 0 0,1 0 0,-1 0 0,0 0 0,0 0 0,0 0 0,1 0 0,-1 0 0,0 0 0,0 0 0,0-1 0,0 1 0,0 0 0,1 0 0,-1 0 0,0 0 0,0 0 0,0 0 0,0 0 0,0-1 0,0 1 0,1 0 0,-1 0 0,0 0 0,0 0 0,0-1 0,0 1 0,0 0 0,0 0 0,0 0 0,0 0 0,0-1 0,0 1 0,0 0 0,0 0 0,0-1 0,3-14 0,-2 12 0,11-91 0,-8 49 0,2 1 0,2 0 0,2 0 0,24-67 0,-34 110 0,1-1 0,0 0 0,0 0 0,0 1 0,0-1 0,0 1 0,0-1 0,0 1 0,0-1 0,1 1 0,-1 0 0,0 0 0,1 0 0,-1 0 0,1-1 0,-1 2 0,1-1 0,0 0 0,-1 0 0,4 0 0,-4 1 0,0 0 0,1 0 0,-1 0 0,0 0 0,0 0 0,1 1 0,-1-1 0,0 0 0,0 1 0,1-1 0,-1 1 0,0 0 0,0-1 0,0 1 0,0 0 0,0 0 0,0-1 0,0 1 0,0 0 0,0 0 0,0 0 0,0 0 0,-1 0 0,1 0 0,0 1 0,-1-1 0,1 0 0,-1 0 0,1 2 0,7 19 0,-2-1 0,0 1 0,-2 0 0,0 0 0,-1 1 0,-1 24 0,-1-22 0,1 0 0,1 0 0,1 0 0,12 39 0,-15-61 0,1 0 0,-1 0 0,0 0 0,1 0 0,0 0 0,0-1 0,0 1 0,0-1 0,0 1 0,0-1 0,1 0 0,-1 0 0,1 0 0,0 0 0,3 2 0,-4-3 0,0 0 0,0-1 0,0 1 0,0-1 0,-1 1 0,1-1 0,0 0 0,0 0 0,0 0 0,0 0 0,0 0 0,0 0 0,0-1 0,0 1 0,0 0 0,0-1 0,0 0 0,0 1 0,-1-1 0,1 0 0,0 0 0,-1 0 0,1 0 0,0 0 0,-1-1 0,1 1 0,1-2 0,3-4-1,-1 1 0,0-1 0,-1 0 0,0 0 0,0 0 0,0 0 0,-1-1 0,0 0 0,3-11 0,15-78-22,-18 78 24,5-35-1,9-48 0,-14 91 0,0 0 0,1 1 0,0-1 0,1 1 0,0 0 0,12-18 0,-26 49 0,0 0 0,2 1 0,-6 33 0,9-16 6,3 54 0,1-54 9,0-28-15,1-1 1,0 1-1,0 0 1,1-1-1,1 1 1,0-1-1,0 0 1,1 0-1,0 0 1,8 14-1,-9-19 0,1 0 0,-1 0 0,1 0 0,0 0 0,1-1 0,-1 0 0,1 0 0,-1 0 0,1 0 0,0-1 0,1 0 0,-1 0 0,0 0 0,1-1 0,0 0 0,0 0 0,-1 0 0,1-1 0,0 0 0,8 1 0,0-1 0,1 0 0,-1-1 0,23-2 0,-33 1 0,0 0 0,0 0 0,0 0 0,0 0 0,0-1 0,0 1 0,0-1 0,0 0 0,-1 0 0,1-1 0,-1 1 0,0-1 0,0 1 0,0-1 0,0 0 0,5-7 0,-2 1 0,-1-1 0,0 1 0,-1-1 0,0 0 0,0-1 0,-1 1 0,0-1 0,-1 1 0,1-16 0,-1 2 0,-1 0 0,-2 0 0,-3-30 0,1 39 0,0-1 0,-1 1 0,-1-1 0,-1 1 0,0 1 0,0-1 0,-2 1 0,1 0 0,-2 1 0,-11-15 0,14 20 0,0 0 0,-1 1 0,0 0 0,0 0 0,0 1 0,-1 0 0,0 0 0,0 1 0,-1 0 0,1 0 0,-1 1 0,0 0 0,0 1 0,-1 0 0,1 0 0,-1 1 0,-15-2 0,23 4 0,-1 0 0,0 0 0,1 0 0,-1 0 0,0 0 0,1 0 0,-1 1 0,0-1 0,1 1 0,-1 0 0,1 0 0,-1 0 0,1 0 0,0 0 0,-1 1 0,1-1 0,0 1 0,0-1 0,0 1 0,-2 2 0,1 0 0,1 0 0,0 0 0,0 0 0,0 0 0,1 0 0,-1 0 0,1 1 0,0-1 0,0 0 0,1 1 0,-1 6 0,0 2 0,0 0 0,1 0 0,0-1 0,1 1 0,1 0 0,0-1 0,1 1 0,0-1 0,0 0 0,1 0 0,1 0 0,0 0 0,1-1 0,0 0 0,12 16 0,-1-6 0,0 0 0,2-1 0,0-1 0,2-1 0,28 20 0,-38-30 0,2 0 0,-1-1 0,1-1 0,0 0 0,0 0 0,1-2 0,-1 1 0,1-2 0,0 0 0,0 0 0,25 0 0,-35-3 0,1 0 0,0 0 0,0 0 0,0-1 0,0 1 0,0-1 0,0 0 0,-1-1 0,1 1 0,8-5 0,-10 3 0,0 1 0,0-1 0,0 0 0,-1 1 0,1-1 0,-1 0 0,0-1 0,0 1 0,0 0 0,0-1 0,-1 1 0,0-1 0,1 1 0,-1-1 0,0-4 0,6-28 0,-1 0 0,-3 0 0,-1-1 0,-4-60 0,1 22 0,2 5 0,-1 69 0,1 0 0,-1 0 0,1 0 0,0 1 0,0-1 0,-1 0 0,1 0 0,0 0 0,0 1 0,0-1 0,0 0 0,0 1 0,0-1 0,0 1 0,0-1 0,0 1 0,0-1 0,0 1 0,0 0 0,0-1 0,0 1 0,0 0 0,1 0 0,-1 0 0,0 0 0,0 0 0,0 0 0,2 1 0,0-1 0,0 0 0,0 0 0,0 0 0,1 1 0,-1 0 0,0-1 0,0 1 0,0 0 0,5 3 0,-3 0 0,0 1 0,-1 0 0,1 0 0,-1 0 0,0 0 0,0 1 0,0 0 0,-1 0 0,5 11 0,0 1 0,-2 1 0,7 25 0,-6-3 0,-3 0 0,0 1 0,-6 82 0,0-40 0,3-83 0,-1 0 0,1-1 0,-1 1 0,1 0 0,-1-1 0,1 1 0,-1 0 0,1-1 0,0 1 0,0-1 0,-1 1 0,1-1 0,0 0 0,-1 1 0,1-1 0,0 0 0,0 1 0,0-1 0,0 0 0,-1 0 0,1 0 0,0 1 0,0-1 0,0 0 0,0 0 0,0 0 0,-1-1 0,1 1 0,0 0 0,0 0 0,0 0 0,1-1 0,4 0 0,6 2 0,-1-2 0,0 1 0,0-2 0,0 1 0,-1-1 0,1-1 0,0 0 0,-1-1 0,0 0 0,1 0 0,-2-1 0,1-1 0,0 1 0,-1-2 0,0 1 0,-1-1 0,1 0 0,-1-1 0,13-17 0,-12 15 0,-2-1 0,1 0 0,-1 0 0,-1 0 0,0-1 0,0 0 0,-1-1 0,5-22 0,-5 13 0,-2-1 0,0 0 0,-1 0 0,-2-27 0,-1 42 0,1 1 0,-1-1 0,0 1 0,-1 0 0,0-1 0,0 1 0,0 0 0,-1 0 0,0 0 0,-7-11 0,8 15 0,-1-1 0,0 0 0,0 1 0,0-1 0,-1 1 0,1 0 0,-1 0 0,0 0 0,0 1 0,0-1 0,0 1 0,0 0 0,0 0 0,0 1 0,-1-1 0,1 1 0,-1 0 0,-5-1 0,6 1 0,1 1 0,-1-1 0,1 1 0,-1 0 0,1 0 0,-1 0 0,0 0 0,1 1 0,-1-1 0,1 1 0,-1 0 0,1 0 0,0 0 0,-1 1 0,-5 3 0,7-3 0,-1 1 0,1-1 0,0 1 0,0 0 0,1-1 0,-1 1 0,1 0 0,-1 1 0,1-1 0,0 0 0,0 0 0,0 0 0,0 1 0,1-1 0,-1 0 0,1 1 0,0 4 0,-1 5 0,0 0 0,0 0 0,1 1 0,1-1 0,0 0 0,1 0 0,0 0 0,1 0 0,1 0 0,0-1 0,1 1 0,10 20 0,2-7 0,0-1 0,36 39 0,-42-53 0,-1 0 0,2-1 0,-1 0 0,2-1 0,-1 0 0,1-1 0,21 10 0,-27-16-77,0 1 1,0-2-1,0 1 0,1-1 0,-1 0 1,0 0-1,1-1 0,-1 0 0,1 0 1,-1-1-1,0 0 0,1 0 0,-1-1 1,0 0-1,0 0 0,13-7 0,22-29-5117</inkml:trace>
</inkml:ink>
</file>

<file path=ppt/ink/ink18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3"/>
    </inkml:context>
    <inkml:brush xml:id="br0">
      <inkml:brushProperty name="width" value="0.05" units="cm"/>
      <inkml:brushProperty name="height" value="0.05" units="cm"/>
      <inkml:brushProperty name="color" value="#66CC00"/>
    </inkml:brush>
  </inkml:definitions>
  <inkml:trace contextRef="#ctx0" brushRef="#br0">1 692 32031,'-1'4'19,"1"-1"1,0 1-1,1 0 0,-1-1 1,1 1-1,0-1 1,-1 1-1,2-1 1,-1 1-1,0-1 0,1 0 1,-1 0-1,1 1 1,0-1-1,0 0 1,0 0-1,1-1 1,-1 1-1,0 0 0,1-1 1,0 0-1,0 1 1,0-1-1,0 0 1,0 0-1,0-1 0,4 3 1,-5-3-19,0 0-1,0-1 1,0 1 0,0 0-1,0-1 1,1 1 0,-1-1-1,0 1 1,0-1 0,0 0 0,0 0-1,1 0 1,-1 0 0,0 0-1,0-1 1,0 1 0,0-1-1,0 1 1,0-1 0,0 0 0,0 0-1,0 0 1,0 0 0,0 0-1,0 0 1,0 0 0,-1-1-1,1 1 1,-1-1 0,1 1 0,-1-1-1,1 0 1,-1 1 0,0-1-1,0 0 1,0 0 0,1-2-1,4-7 4,-1 0-1,0 0 0,-1-1 0,0 0 0,1-12 0,4-32 19,-2-1-1,-3 0 1,-5-86-1,0 54-11,0 47-4,-1 0 0,-2 0 0,-19-80 0,23 120-4,0 1 0,-1 0-1,1-1 1,-1 1-1,0-1 1,0 1 0,1 0-1,-1 0 1,0-1-1,0 1 1,0 0 0,0 0-1,0 0 1,-1-1 0,-7 3 2,1 14-6,2 21 2,2 1 0,1 0 0,2 0 0,4 38 0,-2-1 0,1 3 0,4 1 0,3-1 0,26 104 0,-22-141 0,-13-40 0,0 1 0,0-1 0,0 0 0,0 1 0,1-1 0,-1 0 0,0 1 0,0-1 0,0 0 0,0 1 0,1-1 0,-1 0 0,0 1 0,0-1 0,1 0 0,-1 1 0,0-1 0,1 0 0,-1 0 0,0 1 0,1-1 0,-1 0 0,0 0 0,1 0 0,-1 0 0,0 0 0,1 1 0,-1-1 0,1 0 0,-1 0 0,0 0 0,1 0 0,-1 0 0,0 0 0,1 0 0,-1 0 0,1 0 0,-1 0 0,0 0 0,1-1 0,-1 1 0,1 0 0,-1 0 0,0 0 0,1 0 0,-1-1 0,0 1 0,1 0 0,-1 0 0,0-1 0,0 1 0,1 0 0,-1 0 0,0-1 0,0 1 0,1 0 0,-1-1 0,0 1 0,0 0 0,0-1 0,0 1 0,1-1 0,-1 1 0,0 0 0,0-1 0,0 0 0,14-37 0,-3 0 0,9-45 0,0 0 0,-16 67 0,31-95 0,-31 101 0,0 1 0,1-1 0,0 1 0,0 0 0,1 1 0,0 0 0,0 0 0,14-14 0,-17 20 0,1 0 0,-1 0 0,0 0 0,1 0 0,-1 0 0,1 1 0,-1-1 0,1 1 0,5-1 0,-8 2 0,0 0 0,0 0 0,0-1 0,1 1 0,-1 0 0,0 0 0,0 0 0,1 0 0,-1 0 0,0 1 0,0-1 0,1 0 0,-1 1 0,0-1 0,0 1 0,0-1 0,0 1 0,0-1 0,1 1 0,-1 0 0,0-1 0,-1 1 0,1 0 0,0 0 0,0 0 0,0 0 0,0 0 0,-1 0 0,1 0 0,0 0 0,-1 0 0,1 0 0,0 2 0,4 23 0,0 1 0,-2-1 0,-1 1 0,-1 0 0,-4 38 0,1 2 0,2 94 0,0-159 0,0 1 0,0-1 0,0 0 0,0 0 0,1 0 0,-1 0 0,1 0 0,-1 0 0,1 0 0,0 0 0,0-1 0,0 1 0,0 0 0,0 0 0,0-1 0,0 1 0,1 0 0,-1-1 0,0 1 0,1-1 0,0 0 0,-1 1 0,1-1 0,0 0 0,-1 0 0,1 0 0,0 0 0,0 0 0,0-1 0,0 1 0,4 0 0,5 1 0,1-1 0,0 0 0,-1 0 0,21-3 0,-3 0 0,-21 2-1,-1 0 0,1-1 0,-1 0 0,0 0 0,1-1 0,-1 0 0,0-1 0,0 1 0,0-1 0,-1-1 0,1 1 0,-1-1 0,1 0 0,-1-1 1,-1 1-1,1-1 0,0 0 0,-1-1 0,0 1 0,-1-1 0,1 0 0,-1 0 0,0-1 0,-1 1 0,5-9 0,-1-5 0,1 1 0,-2-1 0,-1 0 0,0 0 1,-2-1-1,0 0 0,0-40 0,-3 39-4,1 9 9,-1-1 0,0 1 0,-1 0 0,-5-24 0,6 35-3,-1-1-1,1 1 1,-1-1-1,0 1 1,0 0-1,0-1 1,-1 1-1,1 0 1,0 0 0,-1 0-1,0 0 1,1 0-1,-1 0 1,0 0-1,0 1 1,0-1-1,0 0 1,0 1-1,0 0 1,-1-1 0,1 1-1,0 0 1,-1 0-1,1 1 1,0-1-1,-1 0 1,1 1-1,-1-1 1,0 1-1,-4 0 1,0 0-1,6 0 0,0-1 0,0 1 0,0 0 0,0 0 0,-1 0 0,1 0 0,0 0 0,0 0 0,0 0 0,0 0 0,0 0 0,0 0 0,0 1 0,0-1 0,0 0 0,0 1 0,1-1 0,-1 1 0,0-1 0,0 1 0,0-1 0,0 1 0,0 0 0,1-1 0,-1 1 0,0 0 0,1 0 0,-1 0 0,0-1 0,1 1 0,-1 0 0,1 0 0,0 0 0,-1 0 0,1 0 0,0 0 0,-1 0 0,1 0 0,0 0 0,0 0 0,0 0 0,0 0 0,0 2 0,-3 19 0,1 0 0,0 1 0,2-1 0,1 1 0,1-1 0,1 1 0,0-1 0,2 0 0,1 0 0,0-1 0,2 1 0,17 33 0,-22-49 0,1-1 0,0 1 0,0-1 0,0 0 0,1 0 0,0 0 0,0-1 0,0 1 0,1-1 0,-1 0 0,1-1 0,0 0 0,0 0 0,1 0 0,9 3 0,-6-3 0,1 0 0,0-1 0,0-1 0,0 0 0,0 0 0,0-1 0,0 0 0,19-4 0,-25 3 0,0 0 0,-1-1 0,1 0 0,-1 0 0,1 0 0,-1-1 0,0 1 0,0-1 0,0 0 0,0 0 0,0-1 0,-1 1 0,0-1 0,1 1 0,-1-1 0,0 0 0,-1-1 0,3-3 0,5-10 0,-2 0 0,0-1 0,6-19 0,-6 6 0,0 0 0,4-57 0,-8 52 0,14-55 0,-18 90-1,1-1 0,0 1 1,0 0-1,0 0 0,0 0 0,0-1 1,0 1-1,1 0 0,-1 0 0,1 1 1,-1-1-1,1 0 0,0 0 0,0 1 0,0-1 1,0 1-1,0-1 0,0 1 0,0 0 1,0 0-1,0 0 0,5-1 0,-2 1-1,0 0-1,0 1 1,0-1-1,0 1 1,0 0-1,-1 0 1,1 1-1,0 0 1,0 0-1,7 2 1,-2 1 0,-1 1 0,0 0 0,-1 0 0,1 1 0,-1 0 0,0 0 1,-1 1-1,1 0 0,5 8 0,-13-15 2,0 0 0,1 0 0,-1 0 0,0 1 0,0-1 0,0 0 0,0 0 0,0 0 0,0 0 0,0 0 0,1 0 0,-1 0 1,0 0-1,0 1 0,0-1 0,0 0 0,0 0 0,0 0 0,0 0 0,0 0 0,0 1 0,0-1 0,0 0 0,0 0 0,0 0 0,0 0 0,0 0 0,0 1 0,0-1 0,0 0 0,0 0 0,0 0 0,0 0 0,0 0 0,0 1 1,0-1-1,0 0 0,0 0 0,0 0 0,0 0 0,-1 0 0,1 0 0,0 1 0,0-1 0,0 0 0,0 0 0,0 0 0,0 0 0,0 0 0,0 0 0,-1 0 0,1 0 0,0 0 0,0 0 0,0 0 0,0 0 0,0 0 0,-1 1 1,1-1-1,0 0 0,0 0 0,0 0 0,-8 0 3,0 1 0,1-1 0,-1-1 1,-12-1-1,-17-1 7,23 2-8,6 1-2,-1 0 1,1 0-1,-16 4 0,21-4 0,0 1 0,1 0 0,-1 1 0,0-1 0,0 0 0,0 1 0,1 0 0,-1-1 0,1 1 0,-1 0 0,1 0 0,0 1 0,0-1 0,-2 3 0,-3 5 0,1-1 0,1 1 0,0 1 0,0-1 0,1 1 0,1 0 0,-1 0 0,2 0 0,-3 17 0,3-7 0,0 1 0,2-1 0,0 0 0,5 30 0,-4-46 0,0-1 0,0 0 0,0 0 0,1 0 0,0 0-1,0-1 1,0 1 0,0 0 0,0-1 0,1 1 0,-1-1 0,1 0 0,0 0 0,0 0 0,1 0 0,-1 0 0,0-1-1,1 1 1,0-1 0,-1 0 0,1 0 0,0-1 0,0 1 0,7 1 0,0 0 3,0-1 0,0 0 0,0 0 1,0-1-1,0-1 0,0 0 0,0 0 0,21-5 1,-27 4-4,1-1 0,0 0 0,-1 0 1,0 0-1,1-1 0,-1 0 0,0 0 1,0 0-1,0-1 0,-1 1 0,1-1 0,-1 0 1,0-1-1,0 1 0,-1-1 0,1 0 1,-1 0-1,0 0 0,0 0 0,0 0 1,-1-1-1,0 1 0,0-1 0,2-10 0,1-10 0,0 0 0,-2 0 0,-1-1 0,-2-27 0,0 17 0,-2 0 0,-9-50 0,11 87 0,0 0 0,0 0 0,0 0 0,0 0 0,0 1 0,0-1 0,0 0 0,0 0 0,-1 0 0,1 0 0,0 0 0,0 0 0,0 1 0,0-1 0,0 0 0,-1 0 0,1 0 0,0 0 0,0 0 0,0 0 0,0 0 0,-1 0 0,1 0 0,0 0 0,0 0 0,0 0 0,0 0 0,-1 0 0,1 0 0,0 0 0,0 0 0,0 0 0,0 0 0,-1 0 0,1 0 0,0 0 0,0 0 0,0 0 0,0 0 0,-1 0 0,1-1 0,0 1 0,0 0 0,0 0 0,0 0 0,0 0 0,0 0 0,-1 0 0,1-1 0,0 1 0,0 0 0,0 0 0,0 0 0,0 0 0,0-1 0,-6 24 0,2 0 0,1 0 0,1 0 0,0 0 0,2 1 0,3 25 0,-2 7 0,-1-47 0,1-1 0,0 1 0,0-1 0,0 1 0,1-1 0,0 0 0,1 0 0,0 0 0,0 0 0,1 0 0,0-1 0,0 0 0,6 8 0,-6-10 0,1 0 0,-1 0 0,1-1 0,0 1 0,0-1 0,0 0 0,0-1 0,1 0 0,0 1 0,-1-2 0,1 1 0,0-1 0,1 0 0,-1 0 0,0 0 0,1-1 0,9 1 0,-7-1-3,0 0 0,1-1 0,-1-1 0,0 1-1,1-1 1,-1-1 0,14-3 0,-18 3 3,0-1-1,0 1 1,0-1-1,0 0 1,-1 0-1,1 0 1,-1-1-1,0 0 1,0 0-1,0 0 1,0 0-1,-1 0 0,5-8 1,0-3 0,0 0 0,-1 0 0,0-1 0,-1 1-1,-1-2 1,-1 1 0,0 0 0,2-23 0,2-139 23,-8 165-18,0-19-5,-2 1 1,0 0 0,-2 0 0,-2 0-1,0 1 1,-13-33 0,9 36-1,8 53 0,2 50 0,1-29 0,3 36 0,3 0 0,4 0 0,33 126 0,-25-142-67,-18-65-290</inkml:trace>
</inkml:ink>
</file>

<file path=ppt/ink/ink1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03"/>
    </inkml:context>
    <inkml:brush xml:id="br0">
      <inkml:brushProperty name="width" value="0.05" units="cm"/>
      <inkml:brushProperty name="height" value="0.05" units="cm"/>
      <inkml:brushProperty name="color" value="#FFFFFF"/>
    </inkml:brush>
  </inkml:definitions>
  <inkml:trace contextRef="#ctx0" brushRef="#br0">386 98 32255,'10'-42'386,"-7"34"-361,-1 0 0,0 0 0,0 0 1,1-13-1,-3 21-25,0 0 0,0 0 0,0 0 0,0 0 0,0 0 0,0 0 0,0-1 0,0 1 0,0 0 0,0 0 0,0 0 0,0 0 0,0 0 0,-1 0 0,1 0 0,0 0 0,0-1 0,0 1 0,0 0 0,0 0 0,0 0 0,0 0 0,0 0 0,0 0 0,0 0 0,0 0 0,0 0 0,0 0 0,-1 0 0,1 0 0,0 0 0,0-1 0,0 1 0,0 0 0,0 0 0,0 0 0,0 0 0,0 0 0,-1 0 0,1 0 0,0 0 0,0 0 0,0 0 0,0 0 0,0 0 0,0 0 0,0 0 0,0 0 0,-1 0 0,1 1 0,0-1 0,0 0 0,0 0 0,0 0 0,0 0 0,0 0 0,0 0 0,0 0 0,-1 0 0,-4 2 0,0 0 0,0 0 0,1 0 0,-1 0 0,0 1 0,1 0 0,-1 0 0,1 0 0,-6 6 0,-37 39 0,39-39 0,-20 25 0,1 2 0,1 0 0,-34 67 0,-40 125 0,88-194 0,1 0 0,2 0 0,1 1 0,2 0 0,1 0 0,2 0 0,2 72 0,2-99 0,1 1 0,-1 0 0,1-1 0,1 1 0,-1-1 0,1 0 0,1 0 0,0 0 0,0 0 0,0 0 0,1-1 0,0 0 0,1 0 0,-1 0 0,1-1 0,1 0 0,-1 0 0,1 0 0,9 5 0,-4-4 0,0 0 0,1-1 0,-1 0 0,1-1 0,1 0 0,-1-1 0,1-1 0,-1 0 0,1-1 0,0 0 0,18-1 0,-22 0-5,15-3 9,-24 2-10,0 0-1,0 0 1,-1-1 0,1 1 0,0-1 0,0 1 0,0-1 0,-1 1-1,1-1 1,0 1 0,-1-1 0,1 1 0,-1-1 0,1 0 0,-1 1 0,1-1-1,-1 0 1,1 0 0,-1 1 0,1-1 0,-1 0 0,0 0 0,0 0-1,1-1 1,0-10-351</inkml:trace>
</inkml:ink>
</file>

<file path=ppt/ink/ink18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3"/>
    </inkml:context>
    <inkml:brush xml:id="br0">
      <inkml:brushProperty name="width" value="0.05" units="cm"/>
      <inkml:brushProperty name="height" value="0.05" units="cm"/>
      <inkml:brushProperty name="color" value="#66CC00"/>
    </inkml:brush>
  </inkml:definitions>
  <inkml:trace contextRef="#ctx0" brushRef="#br0">0 81 32447,'0'-6'192,"20"-3"-112,26 0-64,9 0 16,7-6-32,1 7 0,-8 5 0,-9-3 0,-3 0 0,-24 3-48,-15-3-608</inkml:trace>
</inkml:ink>
</file>

<file path=ppt/ink/ink18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4"/>
    </inkml:context>
    <inkml:brush xml:id="br0">
      <inkml:brushProperty name="width" value="0.05" units="cm"/>
      <inkml:brushProperty name="height" value="0.05" units="cm"/>
      <inkml:brushProperty name="color" value="#66CC00"/>
    </inkml:brush>
  </inkml:definitions>
  <inkml:trace contextRef="#ctx0" brushRef="#br0">23 209 32271,'-22'3'292,"23"-2"-288,0-1 0,0 1 0,0 0 0,0-1 0,0 1 0,0-1 0,0 1 0,0-1 0,0 1 0,1-1 0,-1 0 0,0 0 0,0 1 0,0-1 0,0 0 0,1 0 0,-1 0 0,2-1 0,397 16 41,-316-15-42,-69 0-3,1 0 0,-1 0 0,0 0 0,0-1 0,0-1 0,0-1 0,0 0 0,18-6 0,-32 9 0,0-1 0,-1 1 0,1-1 0,0 1 0,0 0 0,0-1 0,0 0 0,0 1 0,-1-1 0,1 1 0,0-1 0,0 0 0,-1 0 0,1 1 0,-1-1 0,1 0 0,0 0 0,-1 0 0,0 0 0,1 0 0,-1 0 0,1 1 0,-1-1 0,0 0 0,0 0 0,0 0 0,1 0 0,-1 0 0,0 0 0,0 0 0,0 0 0,-1 0 0,1 0 0,0 0 0,-1-2 0,0 0 0,0 0 0,-1 0 0,1 0 0,-1 0 0,0 1 0,0-1 0,0 1 0,0-1 0,0 1 0,-5-4 0,-25-16 4,-1 1-1,0 2 1,-67-27 0,63 30-3,23 9-1,0 2 0,0 0 0,-26-6 0,42 11 0,56 15 0,250 110 16,-299-121-16,-1 0 0,0 1 0,0-1 0,0 2 0,0-1 0,-1 1-1,0 0 1,10 11 0,-15-14 0,0-1 1,-1 0-1,1 0 0,-1 1 0,1-1 0,-1 1 0,0 0 0,0-1 0,0 1 0,0 0 0,-1 0 1,1-1-1,-1 1 0,1 0 0,-1 0 0,0 0 0,0 0 0,0-1 0,-1 1 0,1 0 0,-1 0 1,1 0-1,-1-1 0,0 1 0,0 0 0,0-1 0,-1 1 0,1-1 0,0 1 0,-1-1 0,0 1 1,-3 3-1,-3 1 1,1 0 1,-1 0 0,0-1 0,-1 0 0,1 0-1,-18 7 1,-65 26-1,70-30-1,-115 40-128,82-32-256</inkml:trace>
</inkml:ink>
</file>

<file path=ppt/ink/ink18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8"/>
    </inkml:context>
    <inkml:brush xml:id="br0">
      <inkml:brushProperty name="width" value="0.05" units="cm"/>
      <inkml:brushProperty name="height" value="0.05" units="cm"/>
      <inkml:brushProperty name="color" value="#66CC00"/>
    </inkml:brush>
  </inkml:definitions>
  <inkml:trace contextRef="#ctx0" brushRef="#br0">256 657 30990,'3'-34'438,"-1"-1"-1,-2 1 1,-4-39-1,4 68-436,-1-1 0,0 1 0,0 0-1,0-1 1,-1 1 0,1 0 0,-1 0 0,-1 0-1,1 0 1,-1 0 0,1 1 0,-1-1 0,-1 1-1,1 0 1,-1 0 0,0 0 0,1 0-1,-2 0 1,1 1 0,0 0 0,-1 0 0,1 0-1,-1 1 1,0-1 0,0 1 0,0 0 0,0 0-1,-1 1 1,1 0 0,0 0 0,0 0-1,-1 0 1,-6 1 0,9 0-1,0 0 0,0 1 0,1-1 0,-1 1 0,0-1 0,0 1 0,1 0 0,-1 0 0,1 0 0,-1 1 0,1-1 0,0 1 0,-1-1 0,1 1 0,0 0 0,-4 3 0,2 1 0,-1-1 0,1 1 0,-1 1 0,2-1 0,-1 0 0,-3 9 0,-2 10 0,1 0 0,-8 41 0,9-30 0,2-1 0,1 1 0,2 0 0,1-1 0,7 56 0,-6-88 0,1 0 0,-1 0 0,1 0 0,0 1 0,0-1 0,0 0 0,0-1 0,1 1 0,-1 0 0,1 0 0,0 0 0,0-1 0,0 1 0,0-1 0,0 0 0,0 0 0,1 1 0,-1-1 0,1-1 0,-1 1 0,1 0 0,0-1 0,5 3 0,0-2 0,0 0 0,0 0 0,0-1 0,0 0 0,0 0 0,0-1 0,0 0 0,9-2 0,-12 1 0,0 0 0,0-1 0,0 1 0,0-1 0,0-1 0,0 1 0,-1-1 0,1 1 0,-1-1 0,0-1 0,0 1 0,0 0 0,0-1 0,0 0 0,-1 0 0,0 0 0,1 0 0,-2-1 0,1 1 0,0-1 0,-1 0 0,2-6 0,4-7 0,-2 0 0,0-1 0,-1 1 0,5-36 0,-2-54 0,-6-146 0,-4 121 0,2-54 0,-3 237 0,-9 51 0,-2 21 0,12 260 0,3-366 0,1 0 0,0 0 0,2 0 0,0 0 0,10 25 0,-13-37 0,1 0 0,0 0 0,-1 0 0,2 0 0,-1 0 0,0-1 0,1 1 0,0-1 0,0 1 0,0-1 0,0 0 0,0 0 0,1-1 0,-1 1 0,1-1 0,-1 1 0,1-1 0,0 0 0,0 0 0,0-1 0,1 1 0,-1-1 0,0 0 0,0 0 0,8 0 0,-10-1 0,4 0 0,0 0 0,0 0 0,0-1 0,0 1 0,8-3 0,-11 2 0,0-1 0,-1 1 0,0 0 0,1-1 0,-1 0 0,0 1 0,1-1 0,-1 0 0,0 0 0,0 0 0,-1 0 0,1-1 0,0 1 0,1-4 0,6-9 0,-2-1 0,0 0 0,0 0 0,-2-1 0,0 0 0,3-20 0,11-110 0,-14 90 0,-3 36 0,-1 7 0,0-1 0,1 0 0,1 1 0,0 0 0,1-1 0,0 1 0,1 1 0,9-19 0,-14 32 1,5-6-5,-5 6 3,0 0 1,0 0 0,0 0-1,0 0 1,0 0 0,1 0-1,-1 0 1,0 0-1,0 0 1,0 0 0,0 0-1,0 0 1,0 0-1,1 0 1,-1 0 0,0 1-1,0-1 1,0 0-1,0 0 1,0 0 0,0 0-1,1 0 1,-1 0-1,0 0 1,0 0 0,0 0-1,0 1 1,0-1-1,0 0 1,0 0 0,0 0-1,0 0 1,0 0 0,0 0-1,1 1 1,-1-1-1,0 0 1,0 0 0,0 0-1,0 0 1,0 0-1,0 1 1,0-1 0,0 0-1,0 0 1,0 0-1,-1 0 1,1 0 0,0 1-1,0-1 1,0 0-1,0 0 1,0 0 0,0 0-1,0 0 1,0 0 0,0 0-1,0 1 1,0-1-1,-17 373-4,17-367 5,0-1 0,0 1 0,1-1 0,0 1 0,0-1 0,0 0 0,1 1 0,-1-1 0,1 0 0,0 0 0,1 0 0,4 8 0,-4-10 0,0 1 0,0-1 0,1 0 0,-1 0 0,0-1 0,1 1 0,0-1 0,0 0 0,-1 0 0,1 0 0,0 0 0,1 0 0,-1-1 0,0 0 0,9 1 0,5 1 0,1-1 0,0-1 0,0-1 0,0-1 0,23-4 0,-38 5 0,0-1 1,0 0-1,-1 0 1,1-1-1,0 1 1,-1-1-1,1 0 1,-1 0-1,1 0 0,-1 0 1,0 0-1,0-1 1,0 0-1,0 1 1,0-1-1,2-5 1,-1 3-2,-1-1 1,0 1 0,0-1 0,-1 0 0,1 0 0,-1 0 0,-1-1 0,1 1 0,0-9 0,-1 0 0,-1 0-1,0 0 0,-1 0 0,0 1 0,-1-1 0,-1 0 1,0 1-1,-8-21 0,-2 8 1,0 0 0,-2 1 0,-1 1 0,-1 0 0,-1 1 0,-2 1 0,0 1 0,-31-27 0,45 44 0,-1 0 0,0 0 0,0 1 0,-15-7 0,21 11 0,0-1 0,0 0 0,0 1 0,0-1 0,-1 1 0,1-1 0,0 1 0,0 0 0,0 0 0,-1-1 0,1 1 0,0 0 0,-1 0 0,1 0 0,0 0 0,0 0 0,-1 1 0,1-1 0,0 0 0,0 1 0,-1-1 0,1 1 0,0-1 0,0 1 0,0-1 0,0 1 0,0 0 0,0-1 0,0 1 0,0 0 0,0 0 0,0 0 0,0 0 0,0 0 0,1 0 0,-1 0 0,0 0 0,1 0 0,-2 2 0,0 9 0,-1 1 0,2-1 0,-1 1 0,2 0 0,1 15 0,-1-10 0,0 3-2,2-1-1,0 1 1,2-1-1,0 0 1,1 0 0,1 0-1,1-1 1,0 0 0,2 0-1,0-1 1,1 0-1,1 0 1,1-1 0,0-1-1,1 0 1,1 0-1,0-2 1,21 18 0,-29-28 0,0 0 0,0 0 0,0 0 0,0-1 0,1 0 0,-1 0 0,1 0 0,-1-1 0,1 0 0,0 0 0,0-1 0,0 0 0,0 0 0,0-1 0,1 0 1,-1 0-1,0-1 0,13-2 0,-14 1 3,1 0-1,-1-1 1,1 0 0,-1 0 0,0 0 0,0-1-1,-1 0 1,1 0 0,-1-1 0,1 0 0,-2 1 0,1-2-1,0 1 1,-1 0 0,0-1 0,0 0 0,-1 0-1,6-13 1,-3 5 1,-1-1-1,-1 0 1,0 0-1,-1 0 1,2-26 0,-3-77 6,-3 73-7,1 34 1,0 0 0,-1 0-1,0 0 1,-1 0 0,0 1 0,-5-13 0,6 20-2,0 0 1,0 0 0,-1 0-1,1 0 1,-1 0 0,0 0-1,0 1 1,0-1 0,0 1-1,0-1 1,0 1 0,-1 0-1,1 0 1,-1 0 0,1 0-1,-1 0 1,0 1 0,0-1-1,0 1 1,0 0 0,0 0-1,0 0 1,0 0 0,-5 0-1,5 0 0,0 1 0,0-1 0,-1 1 1,1 0-1,0 0 0,0 0 0,0 1 0,0-1 0,0 1 0,0 0 0,-6 2 0,8-2-1,-1 0 1,0 0-1,1 1 1,-1-1-1,1 1 1,0-1-1,0 1 0,0 0 1,-1-1-1,1 1 1,1 0-1,-1 0 1,0 0-1,0 0 0,1 0 1,-1 0-1,1 0 1,0 0-1,-1 2 1,-2 16 0,1-1 0,1 1 0,1 0 0,1 0 0,1 0 0,0 0 0,1-1 0,1 1 0,1-1 0,1 0 0,1 0 0,0-1 0,2 0 0,0 0 0,16 23 0,-13-22 1,1-2 1,0 0 0,2 0 0,26 23-1,-34-33 0,1-1-1,-1-1 0,1 1 1,1-1-1,-1-1 0,1 1 1,0-2-1,0 1 1,0-1-1,1 0 0,-1-1 1,16 2-1,-22-4 0,11 1 0,0 0 0,1-1 0,23-3 0,-33 2 0,-1 0 0,0 0 0,0 0 0,0-1 0,0 1 0,0-1 0,-1 0 0,1 0 0,0-1 0,-1 1 0,1-1 0,-1 1 0,0-1 0,0 0 0,0 0 0,4-7 0,0-2 1,-1 1-1,0-1 1,-1-1-1,0 1 1,-1 0 0,-1-1-1,0 0 1,0 0-1,0-14 1,0-23 3,-3-53 1,-1 43-4,-1 20-1,1 27 0,0 1 0,1-1 0,0 0 0,1 1 0,1-1 0,0 0 0,0 1 0,6-15 0,-8 26 0,1-1 0,-1 1 0,1-1 0,0 1 0,0 0 0,-1-1 0,1 1 0,0 0 0,0 0 0,0 0 0,0 0 0,1 0 0,-1 0 0,0 0 0,0 0 0,1 0 0,-1 0 0,0 1 0,1-1 0,-1 1 0,1-1 0,-1 1 0,1-1 0,-1 1 0,1 0 0,-1 0 0,1 0 0,-1 0 0,1 0 0,-1 0 0,1 0 0,-1 0 0,2 1 0,1 0 0,-1 0 0,0 0 0,0 1 0,0 0 0,0-1 0,0 1 0,0 0 0,-1 0 0,1 1 0,-1-1 0,1 0 0,-1 1 0,0 0 0,4 5 0,8 18 0,0 1 0,-2 0 0,-1 1 0,-2 0 0,0 0 0,-2 1 0,-1 0 0,-2 1 0,0 0 0,-2-1 0,-4 60 0,1-82 0,-1 0 0,1 0 0,-1 0 0,-1 0 0,1 0 0,-1 0 0,0-1 0,-1 1 0,0-1 0,0 0 0,0 0 0,-1 0 0,1-1 0,-2 1 0,1-1 0,0 0 0,-1-1 0,0 1 0,-9 4 0,4-2 0,-1-1 0,1-1 0,-1 0 0,0-1 0,0 0 0,-1 0 0,1-1 0,-1-1 0,0 0 0,-17-1 0,28-1 0,0 0 1,0-1-1,0 1 1,0-1-1,0 1 1,0-1-1,0 0 1,0 0-1,0 0 1,1 0-1,-1 0 0,0 0 1,1-1-1,-1 1 1,1 0-1,-1-1 1,1 1-1,0-1 1,-1 0-1,1 1 0,0-1 1,0 0-1,0 0 1,1 0-1,-1 0 1,0 1-1,1-1 1,-1 0-1,0-3 1,-2-9 4,1 0 0,0-1 0,0-15 0,1 20-7,0-138-25,1 146 27,0 0-1,0 0 1,0 0 0,0 0-1,0 0 1,1 0-1,-1 0 1,1 0-1,-1 0 1,1 0 0,0 0-1,1-3 1,-1 4 0,0 0 0,0 0 0,1 1 0,-1-1 0,0 0 0,1 1 0,-1-1 0,0 0 0,1 1 0,-1 0 0,1-1 0,-1 1 0,1 0 0,-1 0 0,1 0 0,-1 0 0,1 0 0,1 0 0,-1 0 0,0 1 0,0-1 0,-1 1 0,1-1 0,0 1 0,-1 0 0,1 0 0,0 0 0,-1 0 0,1 0 0,-1 0 0,1 0 0,-1 0 0,0 0 0,1 1 0,-1-1 0,0 1 0,0-1 0,1 3 0,21 35 0,-20-31 0,20 42 0,-15-29 0,1-1 0,2 0 0,21 32 0,-29-47 0,1 0 0,0-1 0,0 1 0,1-1 0,-1 0 0,1 0 0,0-1 0,0 1 0,0-1 0,0 0 0,1-1 0,-1 1 0,1-1 0,0 0 0,0 0 0,-1-1 0,1 0 0,11 1 0,147-1 0,-162-1 0,0-1 0,-1 1 0,1 0 0,-1-1 0,1 1 0,-1-1 0,1 1 0,-1-1 0,0 0 0,1 1 0,-1-1 0,0 0 0,1 0 0,-1 0 0,0 0 0,0 0 0,0 0 0,0-1 0,0 1 0,0 0 0,0 0 0,0-1 0,0 1 0,-1-1 0,1 1 0,-1-1 0,1 1 0,-1-1 0,1 1 0,-1-3 0,2-8 0,0 1 0,-1-1 0,0-15 0,0 5 0,2-29-3,16-112 27,-16 147-23,0 0 1,2 0-1,0 0 0,1 1 1,0 0-1,1 1 1,17-26-1,-21 35-1,1 1 0,-1 0 0,1 0 0,0 0 0,0 1 0,1 0 0,-1 0 0,5-3 0,-7 5 0,0 0 0,-1 0 0,1 0 0,0 1 0,0-1 0,0 0 0,-1 1 0,1 0 0,0-1 0,0 1 0,0 0 0,0 0 0,0 0 0,0 0 0,0 0 0,0 1 0,-1-1 0,1 0 0,0 1 0,0 0 0,0-1 0,0 1 0,-1 0 0,1 0 0,0 0 0,-1 0 0,3 2 0,2 3 0,-2 0 0,1 0 0,-1 1 0,0 0 0,0 0 0,0 0 0,-1 0 0,0 0 0,3 15 0,14 76 0,-14-34 0,-3 118 0,-4-102 0,3-94 0,0-1 0,0 1 0,2 0 0,-1 1 0,10-23 0,1-2 0,7-32 0,31-89 0,-40 130 0,1-1 0,1 2 0,20-31 0,-33 57 0,0-1 0,1 0 0,0 1 0,-1-1 0,1 1 0,0-1 0,0 1 0,0 0 0,1 0 0,-1 0 0,0 0 0,1 0 0,-1 0 0,1 1 0,0-1 0,0 1 0,-1 0 0,1 0 0,0 0 0,0 0 0,0 0 0,0 1 0,0 0 0,4-1 0,-7 1 0,1 1 0,0-1 0,0 0 0,0 1 0,0-1 0,0 1 0,0-1 0,-1 1 0,1-1 0,0 1 0,0 0 0,-1-1 0,1 1 0,-1 0 0,1 0 0,0-1 0,-1 1 0,1 0 0,-1 0 0,0 0 0,1 0 0,-1 0 0,0 0 0,1 0 0,-1 0 0,0-1 0,0 1 0,0 0 0,0 0 0,0 0 0,0 0 0,0 0 0,0 0 0,-1 1 0,2 5 0,8 195 0,-7-89 0,-2-102-10,1 0 0,0 0 0,1-1 0,0 1 0,1 0 1,4 11-1,-1-13-209</inkml:trace>
</inkml:ink>
</file>

<file path=ppt/ink/ink18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9"/>
    </inkml:context>
    <inkml:brush xml:id="br0">
      <inkml:brushProperty name="width" value="0.05" units="cm"/>
      <inkml:brushProperty name="height" value="0.05" units="cm"/>
      <inkml:brushProperty name="color" value="#66CC00"/>
    </inkml:brush>
  </inkml:definitions>
  <inkml:trace contextRef="#ctx0" brushRef="#br0">1 65 32591,'0'-32'112,"0"14"-48,0 9-64,0 3 0,0 18 0,0 26 0,0 18-32,0 9-64,0 3-1153</inkml:trace>
</inkml:ink>
</file>

<file path=ppt/ink/ink18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9"/>
    </inkml:context>
    <inkml:brush xml:id="br0">
      <inkml:brushProperty name="width" value="0.05" units="cm"/>
      <inkml:brushProperty name="height" value="0.05" units="cm"/>
      <inkml:brushProperty name="color" value="#66CC00"/>
    </inkml:brush>
  </inkml:definitions>
  <inkml:trace contextRef="#ctx0" brushRef="#br0">0 739 31118,'4'2'102,"1"0"-1,-1 0 1,1 0 0,0-1-1,0 0 1,-1 0 0,1 0-1,0-1 1,0 1 0,0-1-1,0 0 1,7-1-1,-2 1 19,5 0-111,0 0-1,0-1 1,0-1-1,28-6 1,-37 6-6,0-1 1,0 1-1,0-1 0,0 0 1,-1-1-1,1 1 1,-1-1-1,0 0 0,0 0 1,0-1-1,-1 0 0,1 1 1,-1-1-1,4-7 0,1-4 1,0 0 0,-1-1 0,0 0 0,-2-1 0,0 0 0,0 0 0,-2 0 0,4-32 0,-3-15 8,-3-75 0,-3 84-5,3-9 4,-1 34-1,-1-1 1,-5-41 0,-1 49-6,2 21-5,3 18 0,3 133 0,25 172 0,-19-256-65,-3 84-1,-5-145-331</inkml:trace>
</inkml:ink>
</file>

<file path=ppt/ink/ink18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9"/>
    </inkml:context>
    <inkml:brush xml:id="br0">
      <inkml:brushProperty name="width" value="0.05" units="cm"/>
      <inkml:brushProperty name="height" value="0.05" units="cm"/>
      <inkml:brushProperty name="color" value="#66CC00"/>
    </inkml:brush>
  </inkml:definitions>
  <inkml:trace contextRef="#ctx0" brushRef="#br0">0 104 31358,'0'-9'1249,"16"-6"-1153,27 3-64,6-5-32,3 8 0,4-6 0,0 3 0,-10-3-256</inkml:trace>
</inkml:ink>
</file>

<file path=ppt/ink/ink18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01"/>
    </inkml:context>
    <inkml:brush xml:id="br0">
      <inkml:brushProperty name="width" value="0.05" units="cm"/>
      <inkml:brushProperty name="height" value="0.05" units="cm"/>
      <inkml:brushProperty name="color" value="#66CC00"/>
    </inkml:brush>
  </inkml:definitions>
  <inkml:trace contextRef="#ctx0" brushRef="#br0">26 763 32207,'-7'20'43,"2"0"0,0 0 0,2 0 0,0 1 0,1-1 0,1 32 0,1-51-43,1 0 0,-1 1 1,1-1-1,-1 1 0,1-1 0,-1 0 0,1 1 0,0-1 0,-1 0 1,1 0-1,0 0 0,0 0 0,0 1 0,0-1 0,0 0 0,0-1 1,0 1-1,1 0 0,-1 0 0,0 0 0,0-1 0,1 1 0,-1 0 0,0-1 1,1 0-1,-1 1 0,1-1 0,-1 0 0,1 1 0,1-1 0,8 1 5,-1 0-1,1-1 0,13-2 1,-5 2 8,-15-1-10,1 0 1,0 1-1,0-2 0,0 1 1,-1 0-1,1-1 1,0 0-1,-1 0 0,0 0 1,1-1-1,-1 1 0,0-1 1,0 0-1,-1 0 1,1-1-1,-1 1 0,1-1 1,-1 0-1,0 0 1,3-5-1,5-9 11,-1 1 0,-1-1 1,11-31-1,-11 23-4,-2 0 0,0-1-1,-2 1 1,3-45 0,-6-111 10,-3 106 7,1 76-27,0 0 0,0-1 0,0 1 0,0 0 0,0-1 0,0 1 0,0 0 0,0 0 0,0-1 0,0 1 0,-1 0 0,1-1 0,0 1 0,0 0 0,0 0 0,0-1 0,-1 1 0,1 0 0,0 0 0,0 0 0,-1-1 0,1 1 0,0 0 0,0 0 0,-1 0 0,1 0 0,0 0 0,-1-1 0,1 1 0,0 0 0,-1 0 0,1 0 0,0 0 0,0 0 0,-1 0 0,1 0 0,0 0 0,-1 0 0,1 0 0,0 0 0,-1 0 0,1 0 0,0 1 0,-1-1 0,1 0 0,0 0 0,0 0 0,-1 0 0,1 0 0,0 1 0,0-1 0,-1 0 0,1 0 0,0 0 0,0 1 0,0-1 0,-1 0 0,1 0 0,0 1 0,0-1 0,0 0 0,0 1 0,-1-1 0,1 0 0,0 1 0,-5 6 0,0 1 0,1 0 0,0 0 0,0 0 0,1 1 0,0-1 0,0 1 0,1 0 0,-2 11 0,4-20 0,-8 48 0,2 1 0,3 0 0,2 63 0,2-63 0,-1-39 0,0 1 0,1-1 0,0 1 0,1-1 1,1 1-1,-1-1 0,2 0 0,-1 0 0,1 0 0,8 12 0,-10-18-1,1 1-1,0-1 1,1 0-1,-1 0 1,1 0 0,0 0-1,0-1 1,0 1-1,0-1 1,0 0-1,1-1 1,0 1-1,-1-1 1,1 0 0,0 0-1,0 0 1,0 0-1,0-1 1,1 0-1,-1 0 1,0-1-1,8 1 1,-8-1 1,0 0 0,0 0 0,-1 0 0,1-1 0,0 0 0,-1 1 0,7-3 0,-9 1 0,0 1 0,0 0 0,0-1 0,0 1 0,-1-1 0,1 0 0,0 0 0,-1 0 0,1 0 0,-1 0 0,0 0 0,0 0 0,1 0 0,-2 0 0,3-4 0,3-13 0,0 0 0,0-1 0,-2 0 0,-1 0 0,2-23 0,-2-106 0,-3 110 0,0-120 32,4 249-32,4 0 0,26 125 0,-31-202-2,0 0 0,0 0 1,1-1-1,1 1 0,9 17 0,-12-26 1,0-1 0,0 1 0,1-1 0,-1 0 0,1 0 1,0 0-1,0 0 0,0 0 0,0 0 0,1-1 0,-1 0 0,0 0 0,1 0 0,0 0 0,-1 0 0,1-1 0,0 1 1,0-1-1,0 0 0,0 0 0,0-1 0,5 1 0,-1-1 1,0 1 0,0-1 0,0-1 0,0 0 0,0 0 0,0 0 1,9-4-1,-12 3 1,-1 0 1,0 0 0,0 0 0,0-1-1,0 1 1,-1-1 0,1 0-1,-1 0 1,0-1 0,0 1 0,0-1-1,0 1 1,0-1 0,2-6 0,1-1-2,-1-1 1,0 0 0,-1 0 0,0 0-1,-1 0 1,0-1 0,0-14 0,2-91-2,-5 103 1,-2-16 0,0-1 0,-3 1 0,0 0 0,-11-32 0,8 31 0,7 30 0,0 1 0,1-1 0,-1 1 0,1-1 0,0 1 0,-1-1 0,1 1 0,0-1 0,0 0 0,0 1 0,0-1 0,0 1 0,0-1 0,0 0 0,1 1 0,-1-1 0,1 1 0,-1-1 0,1 1 0,-1-1 0,1 1 0,0-1 0,0 1 0,0 0 0,0-1 0,0 1 0,0 0 0,0 0 0,2-2 0,2 1 0,-1 1 0,1-1 0,0 1 0,0 0 0,0 0 0,0 0 0,0 1 0,6 0 0,33-2 0,6 0 0,93-16 0,-81 8 0,-72 9 0,5 0 0,-1 0 0,0 1 0,1 0 0,-1 0 0,0 0 0,1 1 0,-1 0 0,-9 2 0,9 1 0,0 0 0,-1 0 0,1 1 0,0 0 0,1 0 0,-1 0 0,1 1 0,0-1 0,1 1 0,-8 11 0,-2 7 0,-19 42 0,23-36 0,0 0 0,2 1 0,1 0 0,2 1 0,1-1 0,1 1 0,2 42 0,1-65 0,0-1 0,1 1 0,0 0 0,0-1 0,1 1 0,0 0 0,0-1 0,1 0 0,0 0 0,5 10 0,-5-13 0,1 0 0,0 0-1,0 0 1,0-1 0,0 0-1,1 1 1,0-2 0,0 1-1,0 0 1,0-1-1,1 0 1,-1 0 0,1-1-1,0 1 1,6 1 0,0 0-3,0-1 0,0 0 1,0-1-1,1 0 1,-1-1-1,1 0 0,-1-1 1,0-1-1,1 1 1,22-6-1,-28 4 3,-1 0 0,1 0 0,-1-1 0,1 0 0,-1 0 1,0 0-1,0-1 0,-1 0 0,1 0 0,-1 0 0,1-1 0,-1 0 0,-1 0 0,1 0 0,-1-1 1,0 1-1,0-1 0,-1 0 0,1 0 0,3-12 0,-1-1 0,-2 0 0,0 0 0,-2 0 0,0-1 0,-1 1 0,-3-39 0,1 8 0,1 12 6,-3 1 1,-7-45-1,6 62-4,-1 0 1,-1 0-1,0 1 0,-2 0 0,-15-30 0,23 47-2,-1 0 0,0 1 0,0-1 0,0 0 0,0 1 0,-1-1 0,1 1 0,0-1 0,-1 1 0,1-1 0,0 1 0,-1 0 0,0 0 0,1 0 0,-1 0 0,0 0 0,0 0 0,1 0 0,-1 0 0,0 1 0,0-1 0,0 1 0,0 0 0,0-1 0,-2 1 0,2 1 0,-1-1 0,1 1 0,0 0 0,0 0 0,0 1 0,0-1 0,0 0 0,0 1 0,0-1 0,0 1 0,1-1 0,-1 1 0,0 0 0,1 0 0,-1 0 0,1 0 0,0 0 0,0 0 0,0 0 0,0 0 0,-1 3 0,-8 20 0,2 1 0,0 1 0,1-1 0,2 1 0,-3 36 0,2 140 0,6-196 0,0-1 0,0 1 0,1-1 0,0 0 0,0 1 0,1-1 0,0 0 0,0 0 0,0 0 0,1 0 0,5 10 0,-5-13 0,0 1 0,0-1 0,0 0 0,0 1 0,0-2 0,1 1 0,0 0 0,-1-1 0,1 1 0,0-1 0,0 0 0,0 0 0,1-1 0,-1 1 0,0-1 0,1 0 0,5 1 0,0 0 0,1-1 0,-1-1 0,0 1 0,1-1 0,-1-1 0,18-3 0,-23 3 0,0-1 0,0 1 0,0-1 0,0 0 0,0-1 0,0 1 0,-1-1 0,1 0 0,-1 0 0,0 0 0,0-1 0,0 1 0,0-1 0,4-6 0,3-7 0,0-1 0,-1 0 0,-1-1 0,-1 0 0,-1 0 0,0-1 0,-1 0 0,-2 0 0,4-30 0,-1-21 0,-2-92 0,-5 162 0,-1-22 0,1-30 0,0 51 0,0-1 0,0 0 0,0 1 0,1-1 0,-1 1 0,1-1 0,0 0 0,0 1 0,0 0 0,0-1 0,0 1 0,1-1 0,-1 1 0,3-3 0,-2 4 0,-1 0 0,0 0 0,1 0 0,-1 1 0,1-1 0,0 0 0,-1 1 0,1-1 0,0 1 0,-1-1 0,1 1 0,0 0 0,-1 0 0,1-1 0,0 1 0,0 1 0,-1-1 0,1 0 0,0 0 0,0 1 0,-1-1 0,1 1 0,0-1 0,-1 1 0,3 1 0,0 0 0,0 0 0,0 0 0,0 1 0,-1-1 0,1 1 0,-1 0 0,1 0 0,3 5 0,2 4 0,-1 0 0,-1 1 0,0 0 0,-1 0 0,0 0 0,-1 1 0,0 0 0,-1 0 0,2 18 0,0 8 0,-2-1 0,-2 48 0,-2-70 0,-1 0 0,-1 0 0,-1 0 0,0-1 0,-1 1 0,-1-1 0,-9 21 0,11-28 0,0-1 0,1 1 0,0 0 0,1-1 0,-1 1 0,2 0 0,-1 13 0,1-22 0,0 1 0,0 0 0,0 0 0,1 0 0,-1 0 0,0-1 0,0 1 0,0 0 0,1 0 0,-1 0 0,0-1 0,1 1 0,-1 0 0,0 0 0,1-1 0,-1 1 0,1 0 0,0-1 0,-1 1 0,1-1 0,-1 1 0,1 0 0,0-1 0,-1 0 0,1 1 0,0-1 0,0 1 0,-1-1 0,1 0 0,0 1 0,1-1 0,29 2 0,-20-3 0,15 2 0,-1-2 0,42-7 0,-58 6 0,0 0 0,0-1 0,0 0 0,0-1 0,0 0 0,-1 0 0,0-1 0,0 0 0,0 0 0,11-11 0,-9 6 0,0-1 0,0 0 0,-1-1 0,0 0 0,-1 0 0,-1-1 0,0 0 0,-1-1 0,0 1 0,-1-1 0,0 0 0,-1-1 0,3-21 0,-1-16 0,-2 1 0,-4-80 0,-1 87 0,-1 6 0,-2 1 0,-1-1 0,-2 1 0,-2 0 0,-1 1 0,-2 0 0,-17-35 0,26 68 0,1 11 0,0 17 0,17 388 0,-7-235 0,2 42 0,-9-219 0,-1 0 0,0 0 0,0 0 0,0 0 0,1 0 0,-1 0 0,1 0 0,-1 0 0,1 0 0,-1 0 0,1 0 0,-1 0 0,1-1 0,0 1 0,0 1 0,0-2 0,-1 0 0,1 0 0,-1 0 0,0 1 0,1-1 0,-1 0 0,1 0 0,-1 0 0,1 0 0,-1 0 0,1 0 0,-1 0 0,1 0 0,-1 0 0,0 0 0,1-1 0,-1 1 0,1 0 0,-1 0 0,1 0 0,-1 0 0,0-1 0,1 1 0,-1 0 0,1-1 0,-1 1 0,0 0 0,1 0 0,-1-1 0,0 1 0,0-1 0,1 1 0,-1 0 0,0-1 0,0 1 0,1-1 0,-1 1 0,0 0 0,0-1 0,0 1 0,0-1 0,0 1 0,0-1 0,12-30 0,-2-1 0,-1 0 0,9-60 0,-1 0 0,-15 84 0,9-38 0,18-49 0,-24 83 0,0 0 0,0 1 0,1-1 0,0 1 0,1 1 0,0-1 0,1 1 0,0 0 0,12-11 0,-18 19 0,0 0 0,0 1 0,0-1 0,0 1 0,0-1 0,0 1 0,0-1 0,1 1 0,-1 0 0,0 0 0,1 0 0,-1 1 0,1-1 0,-1 0 0,1 1 0,-1 0 0,1 0 0,0-1 0,-1 1 0,1 1 0,3-1 0,-4 1 0,-1 0 0,1 1 0,0-1 0,0 0 0,-1 0 0,1 1 0,-1-1 0,1 1 0,-1 0 0,1-1 0,-1 1 0,0 0 0,0 0 0,0 0 0,0-1 0,0 1 0,-1 0 0,1 0 0,0 1 0,-1-1 0,1 0 0,-1 0 0,0 4 0,4 26 0,-2 0 0,-1 1 0,-6 46 0,4-70 0,-1-1 0,1 0 0,-2 0 0,1-1 0,-1 1 0,-1-1 0,1 1 0,-1-1 0,-1 0 0,1 0 0,-1 0 0,0-1 0,-1 0 0,1 0 0,-1 0 0,-9 6 0,7-6 0,0-1 0,-1 1 0,1-1 0,-1-1 0,0 0 0,-1 0 0,1-1 0,-1 0 0,1 0 0,-1-1 0,0-1 0,-20 2 0,29-4 0,0-1 0,0 1 0,1 0 0,-1 0 0,0 0 0,0-1 0,1 1 0,-1 0 0,1-1 0,-1 1 0,1-1 0,0 1 0,0 0 0,0-1 0,-1 1 0,1-1 0,0 1 0,1-3 0,2-32 0,-3 36 0,1-1 0,0 0 0,-1 1 0,1-1 0,0 0 0,0 1 0,0-1 0,0 1 0,0-1 0,0 1 0,0 0 0,0-1 0,-1 1 0,1 0 0,0 0 0,0-1 0,1 1 0,-1 0 0,0 0 0,0 0 0,0 0 0,0 0 0,0 1 0,0-1 0,0 0 0,0 0 0,0 1 0,-1-1 0,1 0 0,0 1 0,0-1 0,0 1 0,0 0 0,0-1 0,0 1 0,-1-1 0,1 1 0,0 0 0,-1 0 0,1 0 0,0 0 0,20 50 0,-17-38 0,1 1 0,1-1 0,0-1 0,15 24 0,-16-29 0,3 4 0,0-1 0,0-1 0,13 12 0,-18-19 0,0 1 0,0-1 0,1 0 0,-1 0 0,1 0 0,0 0 0,-1-1 0,1 1 0,0-1 0,0 0 0,0 0 0,0 0 0,0-1 0,6 1 0,4-1-4,-12 1 1,0 0 1,1-1 0,-1 0 0,0 1-1,0-1 1,0 0 0,0 0-1,0 0 1,1-1 0,-1 1-1,0 0 1,0-1 0,0 0-1,0 1 1,0-1 0,0 0-1,0 0 1,0 0 0,0 0 0,-1 0-1,1 0 1,0-1 0,-1 1-1,1-1 1,-1 1 0,2-3-1,7-20-202</inkml:trace>
</inkml:ink>
</file>

<file path=ppt/ink/ink18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03"/>
    </inkml:context>
    <inkml:brush xml:id="br0">
      <inkml:brushProperty name="width" value="0.05" units="cm"/>
      <inkml:brushProperty name="height" value="0.05" units="cm"/>
      <inkml:brushProperty name="color" value="#66CC00"/>
    </inkml:brush>
  </inkml:definitions>
  <inkml:trace contextRef="#ctx0" brushRef="#br0">11 884 32159,'-1'0'6,"1"0"-1,0 1 1,0-1 0,0 0 0,0 0 0,0 0 0,0 0 0,0 1-1,0-1 1,0 0 0,-1 0 0,1 0 0,0 0 0,0 0 0,0 1-1,0-1 1,-1 0 0,1 0 0,0 0 0,0 0 0,0 0 0,0 0-1,-1 0 1,1 0 0,0 0 0,0 0 0,0 0 0,-1 0 0,1 0-1,0 0 1,0 0 0,0 0 0,-1 0 0,1 0 0,0 0 0,0 0-1,0 0 1,-1 0 0,1 0 0,0 0 0,0 0 0,0 0 0,0 0-1,-1-1 1,1 1 0,0 0 0,0 0 0,0 0 0,0 0 0,0 0-1,-1-1 1,1 1 0,0 0 0,0 0 0,0-1 0,-1 23 193,1-21-198,0 19-1,-1 6 3,2 0 0,6 41 0,-6-59-3,1 0 1,1 0 0,-1 0-1,1 0 1,1 0-1,-1-1 1,1 1-1,1-1 1,-1 0-1,1 0 1,1-1-1,6 8 1,-10-12-1,0 0 1,0-1-1,0 1 1,0-1-1,0 1 0,0-1 1,1 0-1,-1 1 1,0-1-1,1 0 1,-1-1-1,1 1 0,-1 0 1,1-1-1,-1 0 1,1 1-1,-1-1 0,1 0 1,-1 0-1,1 0 1,0-1-1,-1 1 1,1-1-1,-1 1 0,1-1 1,-1 0-1,0 0 1,1 0-1,-1 0 0,0 0 1,0 0-1,1-1 1,-1 1-1,0-1 0,0 0 1,-1 0-1,1 1 1,0-1-1,-1 0 1,1 0-1,-1-1 0,1 1 1,-1 0-1,2-4 1,3-12 1,0 0 0,-1-1 1,-1 0-1,-1 0 1,2-26-1,-4-102-3,-1 85 6,-10-261 22,8 413-27,2 92 0,2-156 0,1 0 0,1 0 0,1 0 0,16 46 0,-18-64 0,0 0 0,0-1 0,1 0 0,0 1 0,1-2 0,7 11 0,-9-14 0,-1-1 0,1 1 0,0-1 0,0 0 0,0 0 0,0 0 0,0 0 0,0 0 0,1-1 0,-1 1 0,1-1 0,-1 0 0,1 0 0,-1 0 0,1-1 0,6 1 0,-3 0 0,0 0 0,0-1 0,0 0 0,0-1 0,0 1 0,0-1 0,0-1 0,0 1 0,0-1 0,-1-1 0,1 1 0,-1-1 0,1 0 0,-1 0 0,0-1 0,0 0 0,0 0 0,-1 0 0,0-1 0,1 0 0,-1 0 0,6-9 0,-2 2 0,-1-1 0,0 0 0,-1 0 0,-1-1 0,0 0 0,-1 0 0,0 0 0,-1-1 0,0 0 0,0-15 0,1-21 0,-2-83 0,-4 84 0,0 100 0,0-21 0,0 0 0,2-1 0,1 1 0,2-1 0,9 39 0,-6-45 0,1-1 0,1 0 0,1 0 0,22 33 0,-28-47 0,0-1 0,1 1 0,0-2 0,0 1 0,1 0 0,-1-1 0,1 0 0,0 0 0,1-1 0,-1 1 0,1-2 0,0 1 0,0-1 0,0 0 0,0 0 0,0 0 0,15 2 0,-17-5 0,0 1 0,1-1 0,-1 0 0,0 0 0,0 0 0,1-1 0,-1 0 0,0 0 0,0 0 0,0-1 0,7-2 0,-9 1 0,0 1 0,1 0 0,-1-1 0,0 0 0,0 0 0,0 0 0,-1 0 0,1 0 0,-1 0 0,0-1 0,0 1 0,0-1 0,0 0 0,-1 0 0,2-4 0,3-9 0,-2 0 0,0-1 0,0 1 0,0-31 0,-3-76 0,-2 62 0,1 36 0,1 11 0,-1 0 0,0-1 0,-1 1 0,0 0 0,-1-1 0,-1 1 0,-1 0 0,-10-28 0,14 42 0,-1 0 0,1 0 0,-1 0 0,0 0 0,1 0 0,-1 0 0,0 0 0,0 0 0,0 0 0,0 0 0,1 0 0,-1 1 0,0-1 0,0 0 0,-1 0 0,1 1 0,0-1 0,0 1 0,0-1 0,0 1 0,0 0 0,-2-1 0,2 1 0,-1 1 0,1-1 0,0 0 0,0 1 0,0-1 0,0 1 0,-1-1 0,1 1 0,0 0 0,0-1 0,0 1 0,0 0 0,1 0 0,-1 0 0,0 0 0,0-1 0,0 1 0,1 0 0,-1 1 0,0-1 0,1 0 0,-1 0 0,1 0 0,-1 2 0,-5 16 0,1 0 0,1 1 0,1-1 0,1 1 0,1 0 0,0 0 0,3 20 0,-2-9 0,0-19 0,1-1 0,0 1 0,0-1 0,1 1 0,1-1 0,0 1 0,0-1 0,1 0 0,0 0 0,1-1 0,1 0 0,0 1 0,0-2 0,0 1 0,2-1 0,-1 0 0,1 0 0,0-1 0,1 0 0,0 0 0,17 10 0,-16-12 0,1 0 0,0-1 0,0 0 0,0-1 0,1-1 0,0 1 0,17 1 0,-2-2 0,1-1 0,31-2 0,-53 0 0,1 0 0,-1-1 0,1 0 0,-1-1 0,1 1 0,-1-1 0,0 0 0,0-1 0,0 1 0,0-1 0,0-1 0,-1 1 0,1-1 0,-1 0 0,0 0 0,0 0 0,0-1 0,-1 0 0,0 0 0,1 0 0,-2 0 0,1-1 0,-1 1 0,0-1 0,0 0 0,4-11 0,0-6 0,-1 1 0,-1-1 0,-1 0 0,-1-1 0,-1 1 0,-1-31 0,-1 42 0,1-15 0,-2 0 0,-6-41 0,5 61 0,1 0 0,-1 0 0,0 1 0,0-1 0,-1 1 0,1-1 0,-2 1 0,1 0 0,-1 0 0,0 1 0,0-1 0,0 1 0,-1-1 0,0 1 0,-6-4 0,10 7 0,-1 0 0,0 1 0,0-1 0,0 1 0,0 0 0,-1 0 0,1 0 0,0 0 0,0 0 0,-1 0 0,1 0 0,0 1 0,-1-1 0,1 1 0,-1 0 0,1 0 0,-1 0 0,-4 0 0,5 1 0,1 0 0,-1 0 0,0 0 0,1 0 0,-1 0 0,0 0 0,1 0 0,-1 1 0,1-1 0,0 0 0,0 1 0,-1-1 0,1 1 0,0 0 0,0-1 0,0 1 0,0 0 0,0 2 0,-3 8 0,1 0 0,0 1 0,1-1 0,1 0 0,-1 23 0,1-5 0,1 1 0,2 0 0,7 41 0,-6-60 0,0 0 0,0-1 0,2 0 0,-1 0 0,1 0 0,1 0 0,0-1 0,0 0 0,1 0 0,0 0 0,16 15 0,-16-18 0,0-1 0,1 0 0,-1-1 0,1 1 0,0-2 0,1 1 0,-1-1 0,1 0 0,0-1 0,0 0 0,0 0 0,1-1 0,-1 0 0,1-1 0,-1 0 0,1 0 0,-1-1 0,1 0 0,-1-1 0,13-2 0,-17 2 0,0-1 0,0 0 0,0 0 0,0 0 0,0 0 0,0-1 0,-1 0 0,1 0 0,-1 0 0,0 0 0,0-1 0,0 0 0,0 0 0,-1 0 0,1 0 0,-1 0 0,0-1 0,0 0 0,-1 1 0,0-1 0,1 0 0,-1 0 0,1-7 0,4-10 0,-2 0 0,0 0 0,-2 0 0,2-30 0,-2-17 0,-2 0 0,-4 0 0,-3 0 0,-2 0 0,-19-71 0,15 101 0,8 27 0,0 0 0,1-1 0,0 1 0,1-1 0,-1-13 0,2 155 0,4 176 0,1-259 0,1-1 0,3 0 0,1 0 0,25 71 0,-30-107 0,-1-1 0,1 1 0,0-1 0,1 0 0,0 0 0,9 10 0,-12-15 0,2 0 0,-1 0 0,0 0 0,0-1 0,1 1 0,0-1 0,-1 0 0,1 0 0,0 0 0,0 0 0,0-1 0,0 0 0,1 1 0,-1-1 0,7 0 0,-4 0 0,0 0 0,0-1 0,0 0 0,0 0 0,0-1 0,0 0 0,0 0 0,-1-1 0,1 1 0,6-4 0,-8 3 0,-1-1 0,1 0 0,-1 0 0,0 0 0,-1 0 0,1-1 0,0 0 0,-1 0 0,0 0 0,0 0 0,0 0 0,0 0 0,-1-1 0,3-5 0,6-16 0,-1 0 0,-1-1 0,-2 0 0,0-1 0,5-54 0,-5-144 0,-7 188 0,0-275 0,-1 299 0,-1 13 0,-2 12 0,-2 29 0,1 1 0,2 66 0,2-46 0,0 425 0,2-480 3,-1-1 0,0 1 0,1-1 0,0 0 0,1 1 0,-1-1 0,1 0 0,2 6 0,-3-9-17,0 0 1,0-1 0,1 1 0,-1-1 0,0 1-1,0-1 1,1 1 0,-1-1 0,1 0-1,-1 0 1,1 1 0,0-1 0,-1 0-1,1 0 1,0-1 0,0 1 0,0 0-1,0-1 1,-1 1 0,1-1 0,0 1 0,0-1-1,0 0 1,3 0 0,5 0-1380</inkml:trace>
</inkml:ink>
</file>

<file path=ppt/ink/ink18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04"/>
    </inkml:context>
    <inkml:brush xml:id="br0">
      <inkml:brushProperty name="width" value="0.05" units="cm"/>
      <inkml:brushProperty name="height" value="0.05" units="cm"/>
      <inkml:brushProperty name="color" value="#66CC00"/>
    </inkml:brush>
  </inkml:definitions>
  <inkml:trace contextRef="#ctx0" brushRef="#br0">1 240 32255,'5'172'512,"-3"-164"-512,-1-1 0,2 1 0,-1-1 0,1 0 0,0 0 0,0 0 0,1 0 0,0 0 0,0-1 0,1 1 0,-1-1 0,2 0 0,10 10 0,-11-12 0,0 1 0,1-1 0,-1 0 0,1-1 0,0 1 0,0-1 0,0-1 0,1 1 0,-1-1 0,1 0 0,-1 0 0,1-1 0,0 1 0,-1-2 0,14 1 0,-17-2 0,0 0 0,0 0 0,0 0 0,0 0 0,0-1 0,0 1 0,0-1 0,-1 0 0,1 0 0,0 0 0,-1 0 0,0 0 0,1 0 0,-1-1 0,0 1 0,0-1 0,-1 0 0,1 1 0,0-1 0,-1 0 0,0 0 0,2-4 0,4-11 0,0 0 0,5-27 0,-11 40 0,9-39 0,-2 0 0,3-59 0,-7-102 0,-4 179 0,-1 39 0,-1 0 0,0 0 0,-1-1 0,-5 16 0,-5 22 0,4 6 0,3 1 0,2-1 0,4 80 0,0-130 0,1 0 0,-1-1 0,1 1 0,0 0 0,1-1 0,0 1 0,-1-1 0,2 1 0,-1-1 0,1 0 0,-1 0 0,2 0 0,-1 0 0,0-1 0,1 1 0,0-1 0,0 0 0,6 5 0,-4-5 0,1 0 0,-1 0 0,1 0 0,0-1 0,0 0 0,1-1 0,-1 0 0,1 0 0,-1 0 0,1-1 0,-1 0 0,1-1 0,8 1 0,-9-1 0,-1 0 0,1-1 0,0 1 0,0-1 0,-1 0 0,1-1 0,11-4 0,-14 4 0,0 0 0,0-1 0,0 0 0,0 0 0,-1 0 0,1 0 0,-1 0 0,0-1 0,1 0 0,-2 1 0,5-8 0,2-5 0,0 0 0,-1-1 0,-1 0 0,0 0 0,5-26 0,13-94 0,-9 38 0,-15 95 0,2-15 0,1 1 0,0 0 0,2 0 0,0 0 0,14-27 0,-20 45 0,0-1 0,0 1 0,0 0 0,0-1 0,1 1 0,-1 0 0,0-1 0,0 1 0,0-1 0,0 1 0,1 0 0,-1-1 0,0 1 0,0 0 0,1 0 0,-1-1 0,0 1 0,1 0 0,-1 0 0,0-1 0,1 1 0,-1 0 0,0 0 0,1 0 0,-1-1 0,0 1 0,1 0 0,-1 0 0,1 0 0,-1 0 0,0 0 0,1 0 0,-1 0 0,1 0 0,-1 0 0,0 0 0,1 0 0,-1 0 0,0 0 0,1 0 0,-1 0 0,1 1 0,7 18 0,3 71 0,-4-1 0,-5 98 0,-3-134 0,1-53 0,0 0 0,0 0 0,0 0 0,0 0 0,0 0 0,0 1 0,0-1 0,0 0 0,0 0 0,0 0 0,0 0 0,1 0 0,-1 0 0,0 0 0,0 1 0,0-1 0,0 0 0,0 0 0,0 0 0,0 0 0,0 0 0,0 0 0,0 0 0,0 0 0,0 0 0,0 0 0,1 0 0,-1 1 0,0-1 0,0 0 0,0 0 0,0 0 0,0 0 0,0 0 0,0 0 0,0 0 0,1 0 0,-1 0 0,0 0 0,0 0 0,0 0 0,0 0 0,0 0 0,0 0 0,0 0 0,1 0 0,-1 0 0,0 0 0,0 0 0,0 0 0,0 0 0,0 0 0,0-1 0,0 1 0,0 0 0,0 0 0,1 0 0,-1 0 0,0 0 0,0 0 0,0 0 0,0 0 0,0 0 0,0 0 0,0 0 0,0-1 0,0 1 0,7-8 0,28-45 0,-4-1 0,40-92 0,-31 60 0,-13 28 0,-27 58 0,0 0 0,0 0 0,0 0 0,0 0 0,0 0 0,0 0 0,0 0 0,0 0 0,0 1 0,0-1 0,-1 0 0,1 0 0,0 0 0,0 0 0,0 0 0,0 0 0,0 0 0,0 0 0,0 0 0,1 1 0,-1-1 0,0 0 0,0 0 0,0 0 0,0 0 0,0 0 0,0 0 0,0 0 0,0 0 0,0 0 0,0 0 0,0 0 0,0 1 0,0-1 0,0 0 0,0 0 0,0 0 0,0 0 0,1 0 0,-1 0 0,0 0 0,0 0 0,0 0 0,0 0 0,0 0 0,0 0 0,0 0 0,0 0 0,0 0 0,0 0 0,1 0 0,-1 0 0,0 0 0,0 0 0,0 0 0,0 0 0,0 0 0,0 0 0,0 0 0,0 0 0,0 0 0,1 0 0,-1 0 0,1 12 0,-1 455-91</inkml:trace>
</inkml:ink>
</file>

<file path=ppt/ink/ink18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05"/>
    </inkml:context>
    <inkml:brush xml:id="br0">
      <inkml:brushProperty name="width" value="0.05" units="cm"/>
      <inkml:brushProperty name="height" value="0.05" units="cm"/>
      <inkml:brushProperty name="color" value="#66CC00"/>
    </inkml:brush>
  </inkml:definitions>
  <inkml:trace contextRef="#ctx0" brushRef="#br0">211 44 28813,'-3'-3'421,"1"0"-1,-1 0 1,0 1 0,0-1-1,0 1 1,0-1 0,-1 1-1,-4-3 1,4 3-416,0 0 0,0 1 1,-1-1-1,1 1 0,0 0 0,-1 0 0,0 0 1,1 0-1,-1 1 0,1 0 0,-1 0 0,0 0 1,1 0-1,-1 1 0,1 0 0,-1 0 0,1 0 1,-1 0-1,-6 4 0,6-2-4,-1 1-1,1 0 1,0 1 0,0-1 0,0 1 0,0 0-1,1 0 1,0 0 0,0 1 0,0 0-1,1-1 1,0 1 0,0 0 0,0 1-1,1-1 1,-3 12 0,1-1 0,1 1 0,1 0 0,0 0 0,2-1 0,1 27 0,-1-39-1,1-1 1,0 1 0,-1-1 0,1 0-1,1 1 1,-1-1 0,1 0 0,0 0-1,-1 0 1,2 0 0,-1 0 0,0 0-1,1-1 1,0 1 0,0-1 0,0 0-1,7 6 1,-5-5-1,1-1 0,-1 0 0,1 0 0,0 0 0,0-1 0,0 1 0,1-1 0,-1-1 0,0 0 0,1 1 0,-1-2 0,9 1 0,-1 0 0,-1-1 0,0 0 0,22-2 0,-30 1 0,-1 0 0,0 0 0,0 0 0,1-1 0,-1 0 0,0 1 0,0-1 0,0-1 0,-1 1 0,1-1 0,6-5 0,-4 3 2,-1-1 0,0 0 0,0 0 0,-1 0 0,0-1 0,0 1 0,0-1 0,-1 0 0,0 0 0,0-1 0,1-6 0,-1-1-1,0-1 1,-1 1 0,-1 0-1,-1-26 1,0 35-2,-1 0 0,0 0 0,0 0 0,0 0 0,-1 0 0,0 0 0,0 0 0,0 0 0,-1 0 0,0 1 0,0 0 0,-1-1 0,1 1 0,-1 0 0,0 1 0,0-1 0,-1 1 0,0 0 0,1 0 0,-1 0 0,0 0 0,-1 1 0,1 0 0,-1 0 0,1 1 0,-1-1 0,0 1 0,0 0 0,0 1 0,0 0 0,0-1 0,0 2 0,-1-1 0,1 1 0,-7 0 0,12 0-1,0 1 1,0-1-1,-1 0 1,1 0-1,0 0 1,0 1-1,0-1 0,-1 0 1,1 1-1,0-1 1,0 1-1,0 0 1,0-1-1,0 1 0,0 0 1,0 0-1,0-1 1,0 1-1,0 0 1,1 0-1,-1 0 0,0 0 1,0 2-1,-7 26-32,7-20 16,-6 48-663,6 9-2226</inkml:trace>
</inkml:ink>
</file>

<file path=ppt/ink/ink1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3"/>
    </inkml:context>
    <inkml:brush xml:id="br0">
      <inkml:brushProperty name="width" value="0.05" units="cm"/>
      <inkml:brushProperty name="height" value="0.05" units="cm"/>
      <inkml:brushProperty name="color" value="#FFFFFF"/>
    </inkml:brush>
  </inkml:definitions>
  <inkml:trace contextRef="#ctx0" brushRef="#br0">7 617 32047,'-1'-6'268,"-1"10"-26,-1 12-157,3 5-81,0-9 0,-1 0-1,2 1 0,0-1 0,0 0 0,6 23 0,-6-32-3,1 0 0,-1 0 0,1 0 1,-1 0-1,1 0 0,0 0 0,0 0 1,0-1-1,1 1 0,-1-1 0,1 0 1,-1 1-1,1-1 0,0 0 0,-1-1 0,1 1 1,0 0-1,0-1 0,1 0 0,-1 1 1,0-1-1,0 0 0,1-1 0,-1 1 1,0-1-1,7 1 0,1 0 2,1 0 0,0-1 0,23-3 0,-32 3-2,1-1 1,0 0-1,-1 0 1,1-1-1,-1 1 1,1-1-1,-1 0 1,1 1-1,-1-1 1,0-1-1,0 1 1,0 0-1,0-1 1,-1 0-1,1 0 0,2-3 1,2-4 0,-1 0-1,-1-1 1,0 0-1,0 0 1,-1 0 0,0-1-1,-1 1 1,0-1 0,1-18-1,0-12 5,-3-57-1,-2 54-3,1-15 8,-13-99 1,7 204-13,6 262 3,0-291 1,0 1 0,2-1-1,0 0 1,1 1 0,8 25 0,-10-38-1,0-1 0,1 1 1,0-1-1,0 1 0,0-1 1,0 0-1,0 0 0,1 0 0,-1 0 1,1 0-1,0 0 0,-1-1 1,5 3-1,-5-4 0,1 0 0,-1 1 1,1-2-1,0 1 0,0 0 0,-1 0 0,1-1 1,0 0-1,0 1 0,0-1 0,0 0 0,-1 0 1,1-1-1,0 1 0,0-1 0,0 1 1,-1-1-1,1 0 0,0 0 0,2-1 0,-1-1 1,0 1-1,0-1 0,0 1 0,0-1 0,0 0 1,-1 0-1,0-1 0,0 1 0,0-1 1,0 0-1,0 0 0,4-8 0,23-55 0,-30 67 0,7-22 0,-1 0 0,0 0 0,-2-1 0,2-35 0,-3-97 0,-4 92 0,1 63 0,0 0 0,0 0 0,-1 1 0,1-1 0,0 0 0,0 0 0,0 0 0,0 0 0,0 0 0,0 1 0,-1-1 0,1 0 0,0 0 0,0 0 0,0 0 0,0 0 0,-1 0 0,1 0 0,0 0 0,0 0 0,0 0 0,-1 0 0,1 0 0,0 0 0,0 0 0,0 0 0,0 0 0,-1 0 0,1 0 0,0 0 0,0 0 0,0 0 0,-1 0 0,1 0 0,0 0 0,0 0 0,0 0 0,0 0 0,-1 0 0,1 0 0,0-1 0,0 1 0,0 0 0,0 0 0,0 0 0,-1 0 0,1 0 0,0-1 0,1 202 0,-1-185 0,2 0 0,0-1 0,1 1 0,1-1 0,0 0 0,1 0 0,9 19 0,-11-29 0,-1 1 0,1-1 0,0 0 0,0 0 0,1-1 0,0 1 0,-1-1 0,1 1 0,1-1 0,-1-1 0,1 1 0,0 0 0,-1-1 0,1 0 0,1 0 0,-1-1 0,0 1 0,1-1 0,-1 0 0,1-1 0,0 1 0,9 0 0,-2-1 0,0 0 0,0-1 0,0-1 0,19-3 0,-28 3 0,1 0 0,-1 0 0,1-1 0,-1 0 0,0 0 0,0 0 0,0 0 0,0-1 0,0 1 0,0-1 0,-1 0 0,0 0 0,1 0 0,-1-1 0,5-6 0,-3 3 0,-1-1 0,1-1 0,-2 1 0,1 0 0,-1-1 0,0 0 0,-1 0 0,3-17 0,-2-2 0,-2-44 0,-2 40 0,2 16 0,-2 1 0,0 0 0,0 0 0,-1-1 0,-1 2 0,-1-1 0,0 0 0,-1 1 0,0-1 0,-2 1 0,-12-23 0,18 37 0,0-1 0,0 0 0,0 1 0,1-1 0,-1 1 0,0-1 0,0 1 0,0 0 0,0-1 0,0 1 0,0 0 0,0 0 0,0 0 0,1-1 0,-1 1 0,0 0 0,0 0 0,0 0 0,0 1 0,0-1 0,0 0 0,0 0 0,0 0 0,0 1 0,0-1 0,0 0 0,0 1 0,1-1 0,-1 1 0,0-1 0,0 1 0,0 0 0,1-1 0,-1 1 0,0 0 0,1-1 0,-2 2 0,-1 4 0,1-1 0,0 0 0,0 1 0,0 0 0,0-1 0,1 1 0,0 0 0,-1 10 0,2 55 0,1-39 0,-1-23 0,0 0 0,1 0 0,0 0 0,1 0 0,0 0 0,0 0 0,1-1 0,0 1 0,0-1 0,1 1 0,0-1 0,7 10 0,-6-12 0,0 0 0,0-1 0,0 0 0,1 0 0,-1 0 0,1 0 0,0-1 0,1 0 0,-1 0 0,1-1 0,-1 0 0,1 0 0,0 0 0,0-1 0,12 2 0,-1-1 0,-1-1 0,1-1 0,0 0 0,30-4 0,-45 2 0,0 0 0,0 1 0,0-1 0,0-1 0,0 1 0,-1 0 0,1-1 0,0 1 0,-1-1 0,1 0 0,-1 0 0,0 0 0,1 0 0,-1 0 0,0 0 0,0-1 0,-1 1 0,1-1 0,0 1 0,-1-1 0,0 0 0,1 0 0,-1 1 0,0-1 0,0 0 0,-1 0 0,1-5 0,2-9 0,0 0 0,-2 0 0,0-28 0,-1 34 0,-6-158 0,12 544 0,-7-362 0,1-1 0,1 0 0,0 1 0,1-1 0,6 23 0,-7-31 0,1-1 0,-1 0 0,0 0 0,1-1 0,0 1 0,0 0 0,0-1 0,0 1 0,0-1 0,0 1 0,1-1 0,-1 0 0,1 0 0,0 0 0,-1 0 0,1-1 0,0 1 0,0-1 0,0 1 0,0-1 0,0 0 0,0 0 0,1-1 0,-1 1 0,0-1 0,0 1 0,5-1 0,-1 0 0,-1 0 0,0 0 0,1 0 0,-1-1 0,0 1 0,0-1 0,1-1 0,5-2 0,-8 3 0,-1-1 0,0 0 0,0 0 0,0 0 0,0 0 0,-1-1 0,1 1 0,0-1 0,-1 0 0,0 0 0,0 1 0,0-2 0,0 1 0,0 0 0,2-5 0,4-14 0,-1 0 0,-1-1 0,-1 0 0,-1 0 0,-1-1 0,1-43 0,7-51 0,-11 114 0,1 0-1,0 0 1,0 0-1,1 0 1,-1 0 0,1 0-1,0 0 1,0 1-1,0-1 1,1 1 0,-1-1-1,1 1 1,-1 0-1,1 0 1,0 0 0,1 0-1,-1 1 1,0-1-1,5-2 1,-5 4 0,0 0-1,0 0 1,0 0 0,0 0-1,0 1 1,0-1 0,0 1-1,0 0 1,1-1 0,-1 2-1,0-1 1,0 0 0,0 1-1,0-1 1,1 1 0,-1 0 0,0 0-1,0 0 1,0 0 0,-1 1-1,1-1 1,0 1 0,0 0-1,4 3 1,-1 0 0,0 1 0,0-1 0,-1 1 0,1 0 0,-1 1 0,0-1 0,-1 1 0,7 13 0,-11-19 0,0-1 0,0 0 0,0 0 0,0 1 0,1-1 0,-1 0 0,0 0 0,0 1 0,0-1 0,0 0 0,0 0 0,0 1 0,-1-1 0,1 0 0,0 0 0,0 0 0,0 1 0,0-1 0,0 0 0,0 0 0,0 1 0,0-1 0,-1 0 0,1 0 0,0 0 0,0 1 0,0-1 0,0 0 0,-1 0 0,1 0 0,0 0 0,0 0 0,0 1 0,-1-1 0,1 0 0,0 0 0,0 0 0,-1 0 0,1 0 0,0 0 0,0 0 0,0 0 0,-1 0 0,1 0 0,0 0 0,0 0 0,-1 0 0,1 0 0,0 0 0,0 0 0,-1 0 0,1 0 0,0 0 0,0 0 0,-1-1 0,-15-1 0,15 2 0,-12-4 0,-2 1 0,1 0 0,0 1 0,0 1 0,-1 0 0,-18 2 0,30 0 0,0 0-1,0-1 1,0 1 0,0 1 0,0-1-1,1 0 1,-1 1 0,1-1-1,-1 1 1,1 0 0,-1 0 0,1 0-1,0 0 1,0 0 0,0 0 0,0 1-1,0-1 1,1 0 0,-1 1-1,1 0 1,-1-1 0,1 1 0,0 0-1,0 0 1,0 0 0,1 0-1,-1 3 1,-2 10-2,0 0 0,2 1 0,0 26 0,1-40 2,0 7 0,0 0 0,1 0 0,1 0 0,-1 0 0,2 0 0,-1 0 0,1-1 0,1 1 0,8 15 0,-9-19 0,0-1 0,1 0 0,0 0 0,0 0 0,0-1 0,0 1 0,1-1 0,0 0 0,0 0 0,0 0 0,0-1 0,1 0 0,-1 0 0,1 0 0,0-1 0,0 0 0,6 2 0,-3-2 1,0 0-1,0 0 1,-1-1 0,1 0-1,0-1 1,0 0 0,0 0-1,0-1 1,0 0 0,0-1-1,11-3 1,-15 3-1,-1 0 1,1 0-1,-1-1 0,0 0 1,1 1-1,-1-1 1,-1-1-1,1 1 0,0 0 1,-1-1-1,0 0 0,1 0 1,-2 0-1,1 0 0,0 0 1,-1-1-1,0 1 1,0-1-1,0 0 0,0 1 1,0-8-1,3-15 0,-1 0 0,-2 0 0,-1 0 0,-2-31 0,0 8 0,-2-28 0,-3 0 0,-4 0 0,-25-97 0,34 169 0,1 5 0,0 0 0,0 0 0,0-1 0,-1 1 0,1 0 0,0 0 0,-1 0 0,1-1 0,-1 1 0,1 0 0,-1 0 0,1 0 0,-1 0 0,0 0 0,-1-1 0,0 2-5,2 10-3,-1 88 3,3 141 19,1-192-17,2-1 0,1 1 0,15 47 0,-18-82 5,1 0-1,0-1 1,1 0-1,11 20 1,-14-27-2,0-1 1,1 0-1,-1 0 1,1 0-1,-1-1 0,1 1 1,0 0-1,0-1 1,0 0-1,0 0 0,1 0 1,-1 0-1,1 0 1,-1-1-1,1 1 0,-1-1 1,1 0-1,0 0 1,5 0-1,2 0 0,1 0 0,-1-1 0,1 0 0,14-3 0,-22 2 0,0 0 0,0 0 0,0 0 0,0 0 0,0-1 0,0 0 0,-1 0 0,1 0 0,-1 0 0,1-1 0,-1 1 0,0-1 0,0 0 0,0 0 0,3-3 0,0-3 0,1-1 0,-2 0 0,0 0 0,0 0 0,0-1 0,-2 1 0,1-1 0,-1 0 0,-1 0 0,2-12 0,-1-16 0,-1-61 0,-3 61 0,-1-25 4,-3 0 1,-14-68-1,14 94-1,0 0-3,4 36 0,1 5 0,-1 23 0,0 73 0,4 139 0,-1-206 0,2 0 0,2 0 0,1 0 0,1-1 0,16 39 0,-22-64 0,1 0 0,0 0 0,0-1 0,1 0 0,-1 1 0,1-1 0,0-1 0,1 1 0,-1 0 0,1-1 0,0 0 0,0 0 0,0-1 0,1 1 0,-1-1 0,1 0 0,0-1 0,0 1 0,0-1 0,0 0 0,0-1 0,0 0 0,0 0 0,1 0 0,-1 0 0,0-1 0,13-1 0,-18 1 0,1 0 0,-1-1 0,1 1 0,-1 0 0,0-1 0,1 1 0,-1-1 0,0 1 0,1-1 0,-1 0 0,0 0 0,0 1 0,0-1 0,1 0 0,-1 0 0,0 0 0,0 0 0,0 0 0,-1 0 0,2-2 0,1-1 0,-1 0 0,-1 0 0,1 0 0,0 0 0,-1-1 0,2-7 0,-1-8 0,0 1 0,-1-27 0,-1 35 0,-16-325 0,10 172 0,3 732 0,5-600 0,1 0 0,2 0 0,1 1 0,2 0 0,1 0 0,1 1 0,1 0 0,25-44 0,-31 65 0,0 0 0,0 0 0,1 1 0,11-12 0,-15 18 0,0 0 0,0 0 0,0 0 0,0 1 0,0-1 0,1 0 0,-1 1 0,0 0 0,1 0 0,-1 0 0,1 0 0,0 0 0,-1 0 0,1 0 0,0 1 0,-1 0 0,1-1 0,0 1 0,0 0 0,-1 0 0,5 1 0,-6 0 0,1-1 0,-1 1 0,0 0 0,1 0 0,-1 0 0,0 0 0,0 0 0,0 0 0,0 1 0,0-1 0,0 0 0,0 0 0,0 1 0,0-1 0,-1 1 0,1-1 0,-1 1 0,1-1 0,-1 1 0,1-1 0,-1 1 0,0-1 0,0 1 0,0 3 0,2 2 0,9 57 0,-3 1 0,-3 0 0,-4 82 0,-1-114 0,0-33-4,0 0-1,0 0 1,0 0-1,0 1 1,0-1-1,0 0 1,1 0-1,-1 0 1,0 0-1,0 1 1,0-1-1,0 0 1,0 0-1,0 0 1,0 0-1,1 0 1,-1 0-1,0 1 1,0-1-1,0 0 1,0 0-1,1 0 1,-1 0-1,0 0 1,0 0-1,0 0 1,0 0-1,1 0 1,-1 0-1,0 0 1,0 0-1,0 0 1,1 0 0,-1 0-1,0 0 1,0 0-1,0 0 1,0 0-1,1 0 1,-1 0-1,0 0 1,0 0-1,0 0 1,0-1-1,1 1 1,-1 0-1,0 0 1,0 0-1,0 0 1,0 0-1,0 0 1,0-1-1,1 1 1,-1 0-1,0 0 1,0 0-1,0 0 1,0 0-1,0-1 1,0 1-1,0 0 1,0 0-1,0 0 1,0-1 0,0 1-1,0 0 1,0 0-1,0 0 1,0-21-1064</inkml:trace>
</inkml:ink>
</file>

<file path=ppt/ink/ink18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0"/>
    </inkml:context>
    <inkml:brush xml:id="br0">
      <inkml:brushProperty name="width" value="0.05" units="cm"/>
      <inkml:brushProperty name="height" value="0.05" units="cm"/>
      <inkml:brushProperty name="color" value="#66CC00"/>
    </inkml:brush>
  </inkml:definitions>
  <inkml:trace contextRef="#ctx0" brushRef="#br0">1 1197 29389,'-1'9'230,"3"10"1041,-2-18-1245,1-1 0,-1 1-1,0-1 1,1 1 0,-1-1-1,1 1 1,-1-1-1,1 0 1,-1 1 0,1-1-1,-1 0 1,1 1 0,0-1-1,-1 0 1,1 1 0,-1-1-1,1 0 1,0 0-1,-1 0 1,1 0 0,0 0-1,-1 0 1,1 0 0,0 0-1,-1 0 1,2 0-1,2 0 22,1-1 0,-1 0 0,1 0-1,-1 0 1,0-1 0,1 0 0,-1 1-1,0-1 1,0-1 0,0 1 0,0-1-1,-1 1 1,1-1 0,-1 0 0,1 0-1,-1-1 1,0 1 0,5-8 0,5-8-32,0-1 0,14-31 0,-19 36 28,42-91-4,-5-3 1,-5-1-1,49-220 0,-77 278-35,-3-1 0,-2 0 0,-2 0-1,-4-89 1,-1 141-4,-1-1 1,1 1-1,-1 0 1,1 0-1,-1-1 0,1 1 1,-1 0-1,1 0 1,-1 0-1,0 0 0,0 0 1,0 0-1,0 0 1,0 0-1,0 0 0,0 1 1,0-1-1,0 0 1,0 1-1,0-1 0,0 0 1,0 1-1,-1-1 1,1 1-1,0 0 0,0-1 1,-1 1-1,1 0 1,-2 0-1,0-1 1,0 1 0,0 0 0,0 0 1,0 0-1,0 0 0,0 0 0,0 1 0,0-1 0,1 1 0,-1 0 0,0 0 1,-5 2-1,6-1-3,-1 0 0,1 0 1,-1 1-1,1-1 0,0 0 1,0 1-1,0 0 0,0-1 1,1 1-1,-1 0 0,1 0 1,0 0-1,-2 5 1,-10 49-3,12-55 4,-11 108 7,4 0 0,7 129 0,2-116 4,-1 215-38,0-337 27,1-1 0,-1 1 0,0-1 0,1 1 0,-1-1 0,0 0-1,1 1 1,-1-1 0,1 1 0,-1-1 0,1 0 0,-1 0 0,0 1 0,1-1-1,-1 0 1,1 0 0,-1 0 0,1 1 0,-1-1 0,1 0 0,0 0 0,-1 0-1,1 0 1,-1 0 0,1 0 0,-1 0 0,1 0 0,-1 0 0,1 0 0,-1-1-1,1 1 1,-1 0 0,1 0 0,-1 0 0,1-1 0,-1 1 0,1 0 0,-1 0-1,1-1 1,-1 1 0,0 0 0,1-2 0,5-5 0,0 0 0,-1-1 0,-1 0 0,1 0 0,-1 0 0,-1-1 0,1 0 0,-1 1 0,2-12 0,3-6 0,1 1 0,0 1 0,2 0 0,1 0 0,18-26 0,-23 40 0,0 0 0,1 1 0,0 0 0,1 0 0,-1 1 0,2 0 0,-1 0 0,1 1 0,0 0 0,1 1 0,15-7 0,-15 9 0,-11 4 0,0 0 0,0 0 0,1 0 0,-1 0 0,0 0 0,0 0 0,0 0 0,1 0 0,-1 0 0,0 0 0,0 0 0,0 0 0,1 0 0,-1 0 0,0 0 0,0 0 0,0 0 0,1 1 0,-1-1 0,0 0 0,0 0 0,0 0 0,0 0 0,1 0 0,-1 0 0,0 0 0,0 1 0,0-1 0,0 0 0,0 0 0,0 0 0,0 0 0,1 1 0,-1-1 0,0 0 0,0 0 0,0 0 0,0 1 0,0-1 0,0 0 0,0 0 0,0 0 0,0 1 0,0-1 0,0 0 0,3 23 0,-2-1 0,0 1 0,-3 29 0,0 9 0,1-27 0,0-18 0,0 0 0,1 0 0,1 0 0,5 29 0,-5-42 0,0 0 0,0 0 0,0 0 0,0 0 0,0 0 0,1 0 0,-1-1 0,1 1 0,0 0 0,0-1 0,0 1 0,0-1 0,0 0 0,0 0 0,1 1 0,-1-1 0,1-1 0,-1 1 0,1 0 0,0-1 0,0 1 0,0-1 0,0 0 0,0 0 0,0 0 0,0 0 0,0-1 0,0 1 0,6-1 0,-7 0 0,11 1 0,1 0 0,-1-2 0,16-1 0,-25 1 0,0 0 0,0 0 0,0 0 0,0 0 0,0-1 0,-1 0 0,1 1 0,0-1 0,-1-1 0,0 1 0,1 0 0,-1-1 0,0 0 0,4-5 0,1-2 0,0-1 0,-1-1 0,-1 1 0,0-1 0,0 0 0,-1-1 0,-1 1 0,0-1 0,-1 0 0,3-21 0,-1-12 0,-3-79 0,-2 79 0,-2 150 0,2 97 0,0-192 0,1 0 0,1 0 0,0-1 0,0 1 0,0-1 0,1 0 0,4 9 0,-6-15 0,0 1 0,1-1 0,-1 1 0,1-1 0,0 1 0,-1-1 0,1 0 0,0 0 0,0 0 0,0 0 0,1 0 0,-1-1 0,0 1 0,1-1 0,-1 1 0,1-1 0,-1 0 0,1 0 0,0 0 0,-1 0 0,1 0 0,0-1 0,0 1 0,3-1 0,-1 1 0,0-1 0,0 0 0,0 0 0,0-1 0,0 1 0,0-1 0,0 0 0,0 0 0,-1-1 0,1 0 0,0 0 0,-1 0 0,1 0 0,-1 0 0,0-1 0,0 0 0,0 0 0,0 0 0,0-1 0,-1 1 0,1-1 0,-1 0 0,0 1 0,0-2 0,3-6 0,11-18 0,-1-2 0,-2 0 0,20-62 0,-24 60 0,1 2 0,2 0 0,33-59 0,-25 68 0,-20 22 0,0-1 0,-1 0 0,1 1 0,0-1 0,0 1 0,-1-1 0,1 1-1,0-1 1,0 1 0,0 0 0,0-1 0,0 1 0,-1 0 0,1 0 0,0 0 0,0-1 0,0 1 0,0 0-1,0 0 1,0 0 0,0 1 0,0-1 0,0 0 0,-1 0 0,1 0 0,0 1 0,0-1 0,0 0 0,0 1-1,0 0 1,0 1-2,0 0-1,-1 0 1,1 0-1,-1 0 0,0 0 1,0 0-1,0 0 0,0 0 1,0 0-1,0 0 1,-1 3-1,0 5-11,1 8 14,-39 8 32,31-18-32,0 1 0,0 0 0,1 0 0,0 1 0,0 0 0,2 0 0,-1 0 0,1 1 0,0-1 0,1 1 0,-4 18 0,3-6 0,1-1 0,1 1 0,1 0 0,2 0 0,1 23 0,-1-44 0,0 0 0,1 0 0,-1 1 0,1-1 0,0 0 0,-1-1 0,1 1 0,0 0 0,0 0 0,0 0 0,0 0 0,0-1 0,1 1 0,-1 0 0,1-1 0,-1 1 0,1-1 0,-1 0 0,1 1 0,0-1 0,-1 0 0,1 0-1,0 0 1,0 0 0,0-1 0,0 1 0,0 0 0,0-1 0,0 1 0,4-1 0,5 2 1,0-1 0,0-1-1,0 0 1,16-2 0,-24 1-1,1 1 1,-1-1-1,0 0 1,0 0 0,0-1-1,0 1 1,0 0-1,-1-1 1,1 0 0,0 0-1,-1 0 1,1 0-1,-1 0 1,0 0 0,1-1-1,-1 1 1,0-1-1,-1 1 1,1-1 0,0 0-1,-1 0 1,1 0-1,1-5 1,2-6-1,-1 0-1,-1 0 1,4-29 0,-1-30 1,-4-99 0,-3 90 29,2 147-30,-6 232 0,0-222 0,-29 148 0,21-164-9,-3 0 0,-39 94 0,39-131 4,16-22 5,0-1 0,0 1 0,0 0 0,0-1 0,0 1 0,0 0 0,0-1 0,0 1 0,0 0 0,0 0 0,0-1 0,0 1 0,0 0 0,-1-1 0,1 1 0,0 0 0,0-1 0,0 1 0,0 0 0,0 0 0,-1-1 0,1 1 0,0 0 0,0 0 0,0 0 0,-1-1 0,1 1 0,0 0 0,-1 0 0,1 0 0,0-1 0,0 1 0,-1 0 0,1 0 0,0 0 0,-1 0 0,1 0 0,0 0 0,0 0 0,-1 0 0,1 0 0,0 0 0,-1 0 0,1 0 0,0 0 0,-1 0 0,1 0 0,0 0 0,-1 0 0,1 0 0,0 0 0,0 0 0,-1 1 0,1-1 0,0 0 0,-1 0 0,1 0 0,0 0 0,0 1 0,0-1 0,-1 0 0,1 0 0,0 1 0,0-1 0,-1 1 0,1-24 9,-1 7-6,1-1 0,1 0 0,0 0 0,1 1-1,1-1 1,0 1 0,8-21 0,23-35-3,65-105 0,-31 62 0,-51 83 0,165-323 0,-162 308 0,-2-1 0,-3 0 0,-1-1 0,-3-1 0,10-89 0,-19-23 0,-2 157 0,0 1 0,0-1 0,0 1 0,-1-1 0,1 1 0,-1 0 0,0-1 0,0 1 0,-1 0 0,1-1 0,-1 1 0,0 0 0,-4-6 0,4 8 0,-1 0 0,1 0 0,-1 0 0,1 0 0,-1 0 0,0 1 0,0-1 0,0 1 0,0 0 0,0 0 0,0 0 0,0 0 0,-1 0 0,1 1 0,0-1 0,0 1 0,-1 0 0,-5 1 0,7-1 0,-1 0 0,0 1 0,1-1 0,-1 1 0,1 0 0,-1 0 0,1 0 0,0 0 0,-1 0 0,1 1 0,0-1 0,0 1 0,0 0 0,0-1 0,0 1 0,0 0 0,0 0 0,1 0 0,-1 0 0,1 0 0,-1 1 0,1-1 0,0 0 0,0 1 0,0-1 0,0 1 0,-1 4 0,-2 8 0,0 0 0,1 0 0,-1 26 0,-1 60 0,14 186 0,38 103 0,-35-302 0,-11-73 0,-1-11 0,0 1 0,1-1 0,-1 1 0,1-1 0,0 1 0,0-1 0,1 1 0,-1-1 0,1 0 0,0 0 0,0 0 0,3 4 0,-5-7 0,1-1 0,-1 0 0,1 1 0,0-1 0,-1 0 0,1 0 0,-1 0 0,1 1 0,0-1 0,-1 0 0,1 0 0,-1 0 0,1 0 0,0 0 0,-1 0 0,1 0 0,-1 0 0,1 0 0,0-1 0,-1 1 0,1 0 0,-1 0 0,1-1 0,0 1 0,-1 0 0,1 0 0,-1-1 0,1 1 0,-1-1 0,1 1 0,-1 0 0,0-1 0,1 1 0,-1-1 0,1 1 0,-1-1 0,0 0 0,14-27 0,-2-2 0,12-47 0,8-18 0,-25 76 0,-2 5 0,1 1 0,0-1 0,1 1 0,0 0 0,1 0 0,9-12 0,-17 25 0,0 0 0,0 0 0,0 0 0,0 0 0,0-1 0,0 1 0,0 0 0,0 0 0,0 0 0,1-1 0,-1 1 0,0 0 0,0 0 0,0 0 0,0 0 0,0-1 0,0 1 0,0 0 0,1 0 0,-1 0 0,0 0 0,0 0 0,0 0 0,0-1 0,1 1 0,-1 0 0,0 0 0,0 0 0,0 0 0,1 0 0,-1 0 0,0 0 0,0 0 0,0 0 0,0 0 0,1 0 0,-1 0 0,0 0 0,0 0 0,0 0 0,1 0 0,-1 0 0,0 0 0,0 0 0,0 0 0,1 0 0,-1 0 0,0 1 0,0-1 0,0 0 0,0 0 0,1 0 0,-1 0 0,0 0 0,0 0 0,0 1 0,0-1 0,0 0 0,1 0 0,-1 13 0,0-9 0,-1 51 0,3 82 0,-1-130 0,0 1 0,0-1 0,1 1 0,0-1 0,0 0 0,1 1 0,0-1 0,5 8 0,-6-11 0,0-1 0,0 0 0,0 0 0,1-1 0,-1 1 0,0 0 0,1-1 0,0 1 0,0-1 0,0 0 0,0 0 0,0 0 0,0-1 0,0 1 0,1-1 0,-1 1 0,0-1 0,1 0 0,4 1 0,-2-2-1,42 2 3,-47-2-3,1 0-1,0 0 0,0-1 1,0 1-1,0-1 0,-1 1 1,1-1-1,0 0 0,0 1 1,-1-1-1,1 0 0,-1 0 1,1 0-1,-1 0 0,1-1 0,-1 1 1,0 0-1,1-1 0,-1 1 1,0 0-1,0-1 0,2-2 1,6-35-186,-8-9-517</inkml:trace>
</inkml:ink>
</file>

<file path=ppt/ink/ink18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0"/>
    </inkml:context>
    <inkml:brush xml:id="br0">
      <inkml:brushProperty name="width" value="0.05" units="cm"/>
      <inkml:brushProperty name="height" value="0.05" units="cm"/>
      <inkml:brushProperty name="color" value="#66CC00"/>
    </inkml:brush>
  </inkml:definitions>
  <inkml:trace contextRef="#ctx0" brushRef="#br0">99 31 32367,'0'-2'6,"-1"1"-1,1 0 1,-1 0 0,1-1 0,-1 1 0,0 0 0,1 0-1,-1 0 1,0 0 0,0 0 0,0 0 0,0 0-1,0 0 1,0 0 0,0 0 0,0 0 0,0 0 0,0 1-1,0-1 1,-1 1 0,1-1 0,0 1 0,-1-1 0,1 1-1,0 0 1,-1-1 0,1 1 0,0 0 0,-1 0-1,1 0 1,0 0 0,-1 0 0,1 0 0,0 1 0,-1-1-1,1 0 1,0 1 0,-1-1 0,1 1 0,0-1-1,0 1 1,-1-1 0,1 1 0,0 0 0,0 0 0,0 0-1,0 0 1,0 0 0,0 0 0,0 0 0,0 0-1,1 0 1,-1 0 0,-1 2 0,-3 4-6,1 0 0,0 0 0,0 1 0,1-1 0,0 1 0,0-1 0,1 1 0,0 0 1,-2 15-1,1 6-2,1 41 1,2-61 0,0-2 0,0 0 0,0 0-1,1-1 1,0 1-1,0 0 1,1-1 0,-1 1-1,2-1 1,4 11-1,-5-13 3,0-1 0,0-1 0,0 1-1,1 0 1,-1 0 0,1-1-1,0 1 1,0-1 0,0 0-1,0 0 1,0 0 0,0 0-1,1-1 1,-1 1 0,0-1 0,1 0-1,-1 0 1,1 0 0,4 0-1,-2 0 1,0 0 0,0 0-1,0-1 1,0 1 0,0-2 0,0 1-1,0-1 1,0 1 0,0-2 0,-1 1-1,1-1 1,0 0 0,0 0 0,-1 0-1,0-1 1,1 0 0,-1 0-1,0 0 1,8-7 0,-7 3 0,-1 1 0,1-1 1,-1 1-1,-1-1 0,1-1 0,-2 1 1,1-1-1,-1 1 0,0-1 0,0 0 1,-1 0-1,0 0 0,2-14 0,-2 5 1,0 0-1,0 0 1,-2 0-1,0 0 1,-3-17-1,3 31-1,-1-1 1,1 1-1,-1 0 0,0-1 1,0 1-1,0 0 0,-1 0 1,1 0-1,-1 0 0,1 0 1,-1 0-1,0 0 0,0 1 0,0-1 1,-1 1-1,1-1 0,-1 1 1,1 0-1,-1 0 0,0 0 1,1 0-1,-1 1 0,0-1 1,0 1-1,-1-1 0,1 1 0,0 0 1,0 0-1,0 1 0,-1-1 1,-4 0-1,1 0-3,-1 1 1,1 0-1,-1 0 0,0 0 1,1 1-1,-9 2 0,13-2-4,0 0 0,0 0 0,1 1 0,-1-1 0,0 1 0,1-1-1,-1 1 1,1 0 0,0 0 0,0 0 0,-1 0 0,1 0 0,1 1 0,-1-1 0,0 1-1,0-1 1,-1 6 0,-1 0-184,1-1 0,0 1 0,1 0 0,-3 14 0,-4 47-3365</inkml:trace>
</inkml:ink>
</file>

<file path=ppt/ink/ink18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3"/>
    </inkml:context>
    <inkml:brush xml:id="br0">
      <inkml:brushProperty name="width" value="0.05" units="cm"/>
      <inkml:brushProperty name="height" value="0.05" units="cm"/>
      <inkml:brushProperty name="color" value="#66CC00"/>
    </inkml:brush>
  </inkml:definitions>
  <inkml:trace contextRef="#ctx0" brushRef="#br0">209 433 32143,'-2'-5'35,"0"1"0,0 0 0,-1 0 0,0 0 0,0 0-1,0 1 1,0-1 0,-1 1 0,1 0 0,-1 0 0,0 0 0,0 0 0,-5-3 0,6 5-32,1 1-1,-1-1 0,1 0 1,-1 1-1,1 0 0,-1 0 1,1-1-1,-1 1 0,1 1 1,-1-1-1,1 0 0,0 1 1,-1-1-1,1 1 1,-1 0-1,1-1 0,0 1 1,-1 0-1,1 1 0,0-1 1,0 0-1,0 1 0,0-1 1,0 1-1,0-1 1,0 1-1,1 0 0,-1 0 1,-1 2-1,-7 9-2,0 0 0,2 1 0,-1 0 0,1 0 1,1 1-1,1 0 0,0 0 0,1 1 0,1-1 0,-5 28 0,4 0-5,1 0-1,4 81 0,1-121 5,-1-1 0,0 1 0,0-1 0,1 1 0,0-1 0,-1 0 0,1 1 1,0-1-1,0 0 0,0 0 0,0 1 0,1-1 0,-1 0 0,1 0 0,-1 0 0,1-1 0,0 1 0,-1 0 0,1 0 0,0-1 1,0 0-1,0 1 0,0-1 0,1 0 0,-1 0 0,0 0 0,0 0 0,1 0 0,4 0 0,1 1 3,1-1 0,0 0 0,0 0-1,0-1 1,0 0 0,0-1 0,11-2 0,-16 2-1,0 0 0,0 0 0,0 0 0,-1-1 0,1 1 0,0-1 0,-1 0 0,1 0 0,-1-1 0,0 1 0,0 0 0,0-1 0,0 0 0,3-3 0,-1-1 0,0 0 0,-1 0 1,1 0-1,-1-1 1,-1 1-1,4-12 1,0-4 2,-1-1 1,-1 0-1,3-40 0,-3-128 15,-5 147-19,-1 31 0,-1 13 0,-2 8 0,-1 22 0,1 0 0,2 0 0,0 0 0,4 42 0,-1-13-3,-1-40-1,1 1 0,1-1 0,0 1 0,2-1 0,9 32 0,-12-45 3,1 0 0,0 0 0,0-1 0,0 1 1,0 0-1,1-1 0,0 0 0,0 1 0,0-1 1,1 0-1,-1-1 0,1 1 0,0-1 1,0 1-1,0-1 0,0 0 0,1-1 0,-1 1 1,1-1-1,-1 0 0,1 0 0,0 0 0,0-1 1,0 1-1,7 0 0,1-1 1,-1 0 0,1-1 0,-1 0 0,16-3 0,-23 2 0,-1 0 0,0 0 0,0 0 0,0-1 0,0 1 0,0-1 0,0 0 0,0-1 0,-1 1 0,1-1 0,-1 1 0,1-1 0,-1 0 0,0 0 0,4-6 0,7-12 1,-2 1 0,-1-2 0,0 0 0,-2 0 0,0 0 0,-1-1 1,-2-1-1,0 1 0,3-35 0,-2-27 7,-3-109 0,-4 141-6,1 23 1,1 22-2,-2 0 1,1 0-1,-1 0 0,0 0 0,-1 0 0,0 1 1,0-1-1,-1 0 0,0 0 0,-5-12 0,7 20-1,0-1 0,0 1 0,0-1 0,0 1 0,-1-1 0,1 1 0,0 0 0,0-1 0,-1 1-1,1-1 1,0 1 0,-1 0 0,1-1 0,0 1 0,-1 0 0,1-1 0,0 1 0,-1 0 0,1 0 0,-1-1-1,1 1 1,-1 0 0,1 0 0,-1 0 0,1 0 0,0 0 0,-1-1 0,1 1 0,-1 0 0,1 0 0,-1 0 0,1 0-1,-1 0 1,1 1 0,-1-1 0,1 0 0,-1 0 0,1 0 0,-1 0 0,1 0 0,-1 1 0,1-1 0,0 0-1,-1 0 1,1 1 0,-1-1 0,1 0 0,0 1 0,-1-1 0,1 0 0,0 1 0,-1 0 0,-1 1-1,1 1 0,-1 0 0,1 0 0,0-1 0,-1 1 0,1 0 0,1 0 0,-2 4 0,-4 48 1,3 0 0,4 77 0,0-43 0,-3 3 0,0-37 0,8 95 0,-5-143 0,0 1 0,1-1 0,0 0 0,0 0 0,0-1 0,1 1 0,5 9 0,-6-14 0,-1 1 0,1 0 0,0-1 0,0 0 0,1 1 0,-1-1 0,0 0 0,1 0 0,-1 0 0,1 0 0,0-1 0,-1 1 0,1-1 0,0 1 0,0-1 0,0 0 0,0 0 0,6 0 0,-2 1 0,0-2-1,1 1 1,-1-1 0,0 0-1,0 0 1,1-1 0,-1 0-1,0 0 1,0-1 0,0 0 0,0 0-1,0-1 1,-1 0 0,9-4-1,-7 1 1,-1 1-1,-1-1 0,1 0 0,-1 0 1,0-1-1,0 0 0,-1 0 1,0 0-1,0 0 0,0-1 0,3-10 1,2-4-1,-2 0 1,-1-1-1,0 0 1,-2 0 0,-1 0-1,2-25 1,-2-146 0,-5 124 0,2 14 0,1 21 5,-3-1-1,-4-38 0,5 72-3,0 1 0,-1-1 0,1 1 0,0-1-1,0 1 1,-1-1 0,1 1 0,-1-1 0,1 1 0,-1 0-1,0-1 1,1 1 0,-1 0 0,0-1 0,0 1 0,0 0-1,-2-2 1,-3 8 6,1 16-10,-2 67 3,6 110 0,3-90 0,-4-43 0,2 51 0,1-101 0,0 0 0,1 0 0,1-1 0,1 1 0,6 19 0,-8-30 0,0 0 0,-1-1 0,1 1 0,1-1 0,-1 1 0,0-1 0,1 0 0,0 0 0,0 0 0,0 0 0,0-1 0,0 1 0,0-1 0,1 1 0,-1-1 0,1 0 0,0-1 0,-1 1 0,1-1 0,8 2 0,2 0 0,1-1 0,0-1 0,0 0 0,21-3 0,-23 2 0,-9-1 0,1 1 0,0-1 0,0 0 0,-1-1 0,1 1 0,-1-1 0,1 1 0,-1-2 0,0 1 0,0 0 0,0-1 0,0 1 0,0-1 0,0 0 1,-1-1-1,1 1 0,-1-1 0,0 1 0,0-1 0,0 0 0,-1 0 0,1 0 0,-1-1 0,0 1 0,1-5 0,6-13-3,-2 0-1,-1-1 1,6-42 0,-11 62 2,6-71 7,-4-113 0,-3 147-5,-5 191 33,4 96-36,1-244 1,0 0 0,1 0 0,-1 0 0,1 0 0,-1 0 0,1 0 0,0 0 0,0-1 0,1 1 0,-1 0 0,1-1 0,-1 1 0,1-1-1,0 1 1,0-1 0,0 0 0,0 0 0,0 0 0,0 0 0,0 0 0,1 0 0,-1-1 0,1 1 0,0-1 0,-1 1 0,5 0 0,3 1 0,0 0 1,0-1-1,1-1 1,-1 0-1,1 0 1,10-1-1,-18-1 1,0 0 0,-1 0 0,1 0 0,-1 0 0,1 0 0,-1 0 0,1-1 0,-1 0 0,0 1 0,0-1 0,0 0 0,0 0 0,0 0 0,0 0 0,3-4 0,26-39 0,-30 43 0,12-20 0,-2 0 0,0-1 0,-1-1 0,-1 1 0,-2-2 0,9-44 0,-7 6 0,1-99 0,-7-119 32,-7 270-32,1 11 0,-1 9 0,-6 49 0,3-1 0,-1 91 0,5-56 0,-1 160 0,4-197 0,0-45 0,0-1 0,1 1 0,0-1 0,0 0 0,1 1 0,1-1 0,-1 0 0,1 0 0,1 0 0,5 10 0,-5-13 0,0-1 0,0 0 0,0 0 0,1 0 0,-1 0 0,1 0 0,0-1 0,1 0 0,-1 0 0,1 0 0,0-1 0,0 0 0,0 0 0,0-1 0,8 3 0,1-1 0,1-1 0,0-1 0,0 0 0,1-1 0,22-2 0,-13 1 0,-22 0-1,1 0-1,-1-1 1,0 1-1,0-1 1,0 0 0,0 0-1,0 0 1,0 0-1,0-1 1,0 1 0,0-1-1,-1 0 1,1 0-1,0-1 1,-1 1 0,3-4-1,-2 2 1,0-1 1,0 0-1,0 0 0,-1 0 0,0 0 1,0 0-1,0-1 0,-1 1 1,0-1-1,2-6 0,1-12 1,-1-1 0,-1 0 0,-1 0 0,-2-33 1,0 43-2,0-25-1,1 20 9,0 1 0,-2-1 0,0 1-1,-9-39 1,6 50-7,1 12 0,1 16 0,0 166 0,3-101 0,-1-78 0,0 0 0,0-1 0,1 1 0,0 0 0,0-1 0,0 1 0,1-1 0,0 1 0,4 7 0,-5-11 0,1-1 0,0 0 0,-1 0 0,1 1 0,0-1 0,0-1 0,1 1 0,-1 0 0,0 0 0,1-1 0,-1 1 0,1-1 0,-1 0 0,1 0 0,-1 0 0,1 0 0,0 0 0,0 0 0,-1-1 0,1 0 0,0 1 0,0-1 0,0 0 0,2 0 0,1 0 0,0 0 0,-1 0 0,1-1 0,0 0 0,-1 0 0,1 0 0,-1 0 0,0-1 0,7-3 0,-8 3 0,-1 0 0,0-1 0,0 1 0,1-1 0,-2 0 0,1 0 0,0 0 0,0 0 0,-1-1 0,0 1 0,0-1 0,0 1 0,3-9 0,5-16 0,-1-1 0,-2-1 0,0 1 0,3-50 0,-3-84 0,-8 244 0,3 114 0,-1-189 0,0 0 0,0 1 0,0-1 0,1 0 0,-1 0 0,2 0 0,-1 0 0,1 0 0,-1 0 0,2-1 0,-1 1 0,1-1 0,-1 0 0,1 0 0,1 0 0,-1-1 0,1 1 0,0-1 0,0 0 0,0-1 0,0 1 0,1-1 0,-1 0 0,1 0 0,0-1 0,0 0 0,0 0 0,0 0 0,0 0 0,1-1 0,-1 0 0,8 0 0,-4-1 0,0 0 0,0 0 0,-1-1 0,1-1 0,12-2 0,-18 2 0,-1 1 0,0-1 0,0 1 0,1-1 0,-1 0 0,0-1 0,0 1 0,-1 0 0,1-1 0,0 0 0,-1 1 0,0-1 0,1 0 0,-1 0 0,0 0 0,-1-1 0,3-3 0,5-17-1,-1 0 0,-1-1 0,-2 1 0,0-1 0,-1 0 0,0-41 0,10-58-3,-14 122 4,0 0-1,1 0 0,-1 1 0,1-1 1,-1 0-1,1 0 0,-1 1 0,1-1 1,0 0-1,0 1 0,0-1 1,0 1-1,0-1 0,0 1 0,1-1 1,-1 1-1,0 0 0,1 0 0,2-2 1,-1 2-2,-1 0 0,1 0 0,0 1 1,0-1-1,0 1 0,0 0 0,0 0 1,0 0-1,0 1 0,-1-1 0,1 0 1,3 2-1,0 0 0,0 0 0,0 1-1,-1 0 1,1 0 0,-1 0 0,1 1-1,-1 0 1,0 0 0,-1 0 0,1 1 0,7 8-1,17 15-2,-25-26 5,-3-1 0,1 0 0,-1 0 0,0 0 0,1 0 1,-1 0-1,0 0 0,1 0 0,-1 0 0,0 1 1,0-1-1,0 0 0,0 1 0,0-1 0,0 1 0,0 1 1,-1-2 12,-9-17 16,5 12-29,1 1 1,-1-1-1,-1 1 0,1 0 0,0 1 0,-1-1 1,0 1-1,1-1 0,-1 1 0,0 1 0,0-1 0,0 1 1,0 0-1,0 0 0,0 0 0,-8 1 0,9-1 0,0 1 0,0 0 0,0 0 0,0 1 0,0-1 0,0 1 0,0 0 0,1 0 0,-1 0 0,0 1 0,0-1 0,1 1 0,-1 0 0,1 0 0,-1 0 0,1 0 0,0 1 0,0-1 0,0 1 0,0 0 0,0 0 0,-2 3 0,-1 7 0,-1 0 0,2 0 0,0 0 0,0 0 0,1 1 0,1 0 0,-3 24 0,0 102 0,6-135 0,0 2 0,1 0 0,-1 0 0,1-1 0,0 1 0,1 0 0,-1-1 0,1 1 0,1-1 0,-1 1 0,1-1 0,5 9 0,-5-12 0,0 1 0,-1-1 0,1 1 0,1-1 0,-1 0 0,0 0 0,1-1 0,0 1 0,-1-1 0,1 0 0,0 0 0,0 0 0,0 0 0,1-1 0,-1 1 0,0-1 0,1 0 0,7 0 0,-7 0 0,-1 0 0,1-1 0,0 0 0,0 0 0,-1 0 0,1-1 0,0 1 0,-1-1 0,1 0 0,-1-1 0,6-1 0,-7 1 0,0 0 0,0 0 0,0-1 0,-1 1 0,1-1 0,0 0 0,-1 0 0,0 0 0,1 0 0,-1 0 0,-1 0 0,1 0 0,0-1 0,1-5 0,7-17 0,-1-1 0,-2-1 0,7-50 0,1-90 0,-10 100 0,23-311 32,-51 526-67,-5 39 38,21 151-3,6-328 0,1 0 0,1-1 0,0 1 0,0-1 0,1 1 0,0-1 0,0 0 0,0 1 0,2-1 0,-1 0 0,5 7 0,-5-10 0,1 0 0,0-1 0,0 1 0,1-1 0,-1 0 0,1 0 0,0 0 0,0-1 0,0 0 0,0 0 0,1 0 0,-1 0 0,1-1 0,0 0 0,-1 0 0,8 1 0,0 0 3,-1-1 1,1 0-1,-1-1 1,1 0-1,0-1 1,-1 0-1,25-4 1,-30 3-4,0-1 0,0 0 1,-1 0-1,1-1 0,-1 0 0,0 0 1,0 0-1,0-1 0,0 0 0,-1 0 1,1 0-1,-1-1 0,0 1 0,0-1 1,7-10-1,-5 4 0,-1-1 0,1 1 0,-2-1 0,0-1 0,0 1 0,-1-1 0,-1 1 0,0-1 0,1-15 0,0-16 0,-3-62 0,-1 60 0,0 30 0,-2-47 0,2 58 0,-1 1 0,0-1 0,0 0 0,0 0 0,-1 0 0,1 1 0,-1-1 0,0 1 0,-5-8 0,7 12 0,0-1 0,-1 1 0,1-1-1,-1 1 1,1-1 0,0 1 0,-1 0 0,1-1 0,-1 1 0,1-1-1,-1 1 1,1 0 0,-1 0 0,1-1 0,-1 1 0,1 0 0,-1 0 0,0-1-1,1 1 1,-1 0 0,1 0 0,-1 0 0,0 0 0,1 0 0,-1 0-1,1 0 1,-1 0 0,0 0 0,1 0 0,-1 1 0,1-1 0,-1 0-1,1 0 1,-1 0 0,1 1 0,-1-1 0,0 0 0,1 1 0,0-1-1,-1 0 1,1 1 0,-1-1 0,1 1 0,-1-1 0,1 1 0,-1 0-1,-1 2-1,0-1-1,0 1 1,0 0-1,0 0 1,1 1-1,0-1 1,-2 4-1,-3 18 2,1-1-1,1 1 1,-1 35 0,4 83 1,2-71 0,-1-59 0,0-1 0,1 0 0,0 1 0,1-1 0,0 0 0,1 0 0,5 16 0,-5-23 0,-1-1 0,1 1 0,0 0 0,0-1 0,1 1 0,-1-1 0,1 0 0,0 0 0,0 0 0,0-1 0,1 0 0,-1 1 0,1-1 0,0-1 0,0 1 0,0-1 0,0 0 0,10 3 0,-5-2 3,0-1-1,-1 0 1,1 0 0,0-1-1,0 0 1,0-1-1,0 0 1,0-1 0,15-2-1,-20 2-1,0 0-1,0-1 0,0 0 1,0 0-1,0 0 0,0-1 0,0 1 1,-1-1-1,1 0 0,-1 0 1,0-1-1,0 0 0,0 1 1,0-1-1,-1 0 0,0-1 0,0 1 1,6-10-1,8-27 0,-1-1 0,-2 0 0,13-67 1,-17 60-3,3 0 0,22-51 0,-33 93-1,1 1 0,1-1 0,-1 1 1,1 0-1,0 0 0,1 0 0,0 0 0,10-9 1,-13 13 2,1 0-1,-1 0 1,1 1 0,-1-1 0,1 1 0,0 0 0,-1 0 0,1 0 0,0 0 0,0 1 0,0-1 0,0 1 0,0-1 0,0 1 0,0 0 0,0 0 0,0 1-1,0-1 1,-1 0 0,1 1 0,0 0 0,0 0 0,0 0 0,3 1 0,-1 1 0,-1 0 0,0 0 0,1 0 0,-1 0 0,0 1 0,0-1 0,-1 1 0,1 0 0,-1 0 0,0 1 0,0-1 0,0 1 0,3 7 0,3 9 0,12 38 0,-20-56 0,7 25 4,-1 0 0,-2 0-1,-1 0 1,-1 1 0,-1 0 0,-4 45 0,1-69-4,1 1 0,-2-1 0,1 1 1,0-1-1,-1 0 0,0 0 0,0 0 0,-1 0 1,1 0-1,-1 0 0,0 0 0,-1-1 0,1 1 1,-1-1-1,0 0 0,1 0 0,-2-1 1,1 1-1,0-1 0,-1 0 0,0 0 0,0 0 1,0-1-1,0 0 0,0 1 0,-10 1 0,-7 2 0,0-1 0,-1-1 0,0-1 0,1-1 0,-28-2 0,46 0 0,0 0 0,1 0 0,-1 0 0,1-1 0,-1 1 0,0-1 0,1 0 0,0 0 0,-1 0 0,1-1 0,-1 1 0,1-1 0,0 0 0,0 0 0,0 0 0,0 0 0,1-1 0,-1 1 0,-4-5 0,4 2 0,0 0 0,0-1 0,0 1 0,1-1 0,0 1 0,0-1 0,0 0 0,1 0 0,-1 0 0,1 0 0,0-8 0,0 1-2,0 1 0,1 0 0,0-1 0,1 1 0,0-1-1,4-13 1,-4 23 2,0 1-1,0-1 1,0 0-1,0 0 1,1 1-1,-1-1 0,1 0 1,0 1-1,-1 0 1,1-1-1,0 1 1,1 0-1,-1 0 0,0 0 1,1 0-1,-1 0 1,1 1-1,-1-1 1,1 1-1,0 0 1,0-1-1,-1 1 0,1 0 1,0 1-1,0-1 1,0 1-1,0-1 1,0 1-1,0 0 1,5 0-1,-6 0 2,0 1 0,1-1 0,-1 0 0,0 1 0,0 0 0,0-1 0,0 1 0,0 0 0,0 0 0,0 0 0,0 1 0,0-1 0,0 0 0,0 1 0,2 2 0,25 33 15,-11-14-16,3 3 0,2-2 0,1 0 0,1-2 0,36 26 0,-46-38 0,0-1 0,1 0 0,0-1 0,0-1 0,1-1 0,0 0 0,0-1 0,0-1 0,34 4 0,-45-7 0,15 1 0,0-1 0,0 0 0,0-1 0,39-7 0,-55 6-5,-1-1 0,1-1 1,-1 1-1,0 0 0,0-1 0,0 0 0,0 0 0,0 0 1,-1-1-1,1 1 0,-1-1 0,0 0 0,0 0 0,0 0 1,-1 0-1,1 0 0,-1 0 0,0-1 0,0 0 1,-1 1-1,1-1 0,-1 0 0,0 1 0,0-1 0,0-9 1,1-46-335</inkml:trace>
</inkml:ink>
</file>

<file path=ppt/ink/ink18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4"/>
    </inkml:context>
    <inkml:brush xml:id="br0">
      <inkml:brushProperty name="width" value="0.05" units="cm"/>
      <inkml:brushProperty name="height" value="0.05" units="cm"/>
      <inkml:brushProperty name="color" value="#66CC00"/>
    </inkml:brush>
  </inkml:definitions>
  <inkml:trace contextRef="#ctx0" brushRef="#br0">214 61 30718,'-1'-2'60,"1"0"-1,0 0 1,0 0-1,-1 0 1,1 0 0,-1 0-1,0 0 1,0 0-1,0 0 1,0 0 0,0 0-1,0 1 1,0-1-1,0 0 1,-1 1-1,1-1 1,0 1 0,-1 0-1,0-1 1,1 1-1,-1 0 1,0 0 0,1 0-1,-1 0 1,0 0-1,0 0 1,0 1 0,0-1-1,-4 0 1,-2-1-37,0 1 0,0-1 0,0 2 1,0-1-1,0 1 0,-11 2 0,15-1-22,1 0 0,0 0 0,0 0 0,-1 0 0,1 1 0,0 0 0,0 0-1,1 0 1,-1 0 0,0 0 0,1 0 0,-1 1 0,1-1 0,0 1 0,0-1 0,0 1 0,0 0-1,0 0 1,0 0 0,1 0 0,0 0 0,-1 1 0,1-1 0,1 0 0,-2 4 0,-2 8 1,1-1 0,1 1 0,0 0 1,0 21-1,2-32-2,0 0 1,0 0-1,1 0 0,-1 0 1,1 0-1,0 0 1,0 0-1,0 0 0,0 0 1,1 0-1,-1-1 0,1 1 1,0-1-1,0 1 0,0-1 1,1 0-1,-1 0 1,1 0-1,0 0 0,0 0 1,5 4-1,-1-3 1,-1-1-1,1 0 1,-1-1 0,1 1-1,0-1 1,0-1 0,0 1-1,0-1 1,0-1 0,1 1-1,7-1 1,-10 0 0,0 0 0,-1 0-1,1 0 1,0-1 0,-1 1 0,1-1 0,-1 0-1,1-1 1,6-2 0,-9 3-1,-1-1 1,1 1-1,0-1 1,-1 1-1,1-1 0,-1 0 1,1 0-1,-1 0 0,0 0 1,1 0-1,-1 0 1,0 0-1,-1 0 0,1 0 1,0-1-1,-1 1 0,1 0 1,-1 0-1,0-1 1,1-4-1,0-8 0,0 0 0,0 0 0,-1 0 0,-1-1 0,-1 1 0,-6-25 0,7 35 0,-1 0 0,1 1 0,-1-1 0,0 0 0,-1 1 0,1 0 0,-1-1 0,0 1 0,0 0 0,0 0 0,-1 1 0,0-1 0,1 1 0,-1-1 0,0 1 0,0 1 0,-1-1 0,1 0 0,-1 1 0,1 0 0,-1 0 0,0 0 0,-8-1 0,7 1 0,0 1 0,1 0 0,-1 1 1,0-1-1,0 1 0,1 0 0,-1 1 0,0-1 0,1 1 0,-1 1 0,-7 1 1,10-2-6,0 1 1,0-1 0,0 1-1,0 0 1,0 0 0,1 0-1,-1 0 1,0 0-1,1 1 1,0-1 0,-1 1-1,1 0 1,0-1 0,1 1-1,-1 0 1,0 0 0,1 0-1,-1 1 1,0 3 0,-9 43-330,4 5-672</inkml:trace>
</inkml:ink>
</file>

<file path=ppt/ink/ink18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5"/>
    </inkml:context>
    <inkml:brush xml:id="br0">
      <inkml:brushProperty name="width" value="0.05" units="cm"/>
      <inkml:brushProperty name="height" value="0.05" units="cm"/>
      <inkml:brushProperty name="color" value="#66CC00"/>
    </inkml:brush>
  </inkml:definitions>
  <inkml:trace contextRef="#ctx0" brushRef="#br0">69 54 30350,'0'0'2273,"-7"0"-2244,-54 0 38,61 0-54,0-2-5,4 0-4,0 0 0,0 0 0,0 0 0,1 0-1,-1 1 1,8-2 0,10 1-4,-1 0 0,1 1 0,24 3 0,2 0 0,170-5 0,-217 3 0,-1 0 0,0-1 0,1 1 0,-1 0 0,0 0 0,0 0 0,1 0 0,-1-1 0,0 1 0,0 0 0,1 0 0,-1-1 0,0 1 0,0 0 0,0-1 0,1 1 0,-1 0 0,0 0 0,0-1 0,0 1 0,0 0 0,0-1 0,0 1 0,1 0 0,-1-1 0,0 1 0,0 0 0,0-1 0,0 1 0,0 0 0,0-1 0,-1 1 0,1 0 0,0-1 0,-2-13-2,2 13-1,-2 0-12,1 0 0,-1 0 1,0 0-1,0 0 0,1 0 1,-1 1-1,0-1 0,0 1 1,0 0-1,0-1 0,0 1 1,0 0-1,0 0 0,0 0 1,-2 0-1,-8 0-481</inkml:trace>
</inkml:ink>
</file>

<file path=ppt/ink/ink18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5"/>
    </inkml:context>
    <inkml:brush xml:id="br0">
      <inkml:brushProperty name="width" value="0.05" units="cm"/>
      <inkml:brushProperty name="height" value="0.05" units="cm"/>
      <inkml:brushProperty name="color" value="#66CC00"/>
    </inkml:brush>
  </inkml:definitions>
  <inkml:trace contextRef="#ctx0" brushRef="#br0">0 15 30734,'123'-3'1998,"-46"4"-1996,95-2 31,-141-4-33,-24 1-14,-13 2-33,-22 2-132,-7 0-397</inkml:trace>
</inkml:ink>
</file>

<file path=ppt/ink/ink18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0"/>
    </inkml:context>
    <inkml:brush xml:id="br0">
      <inkml:brushProperty name="width" value="0.05" units="cm"/>
      <inkml:brushProperty name="height" value="0.05" units="cm"/>
      <inkml:brushProperty name="color" value="#FFFF00"/>
    </inkml:brush>
  </inkml:definitions>
  <inkml:trace contextRef="#ctx0" brushRef="#br0">455 48 32495,'3'-47'243,"-17"47"-214,4 0-29,0 1 0,0 1 0,-1 0 0,1 0 0,1 1 0,-1 0 0,0 1 0,1 0 0,0 1 0,0 0 0,0 0 0,0 1 0,1 0 0,0 0 0,-14 15 0,-3 5 0,2 2 0,0 1 0,-23 39 0,22-26 0,1 1 0,2 1 0,3 1 0,1 1 0,2 0 0,2 1 0,2 0 0,3 1 0,1 0 0,3 0 0,2 74 0,2-111-1,1 0 0,0 0 0,1 0-1,0 0 1,0-1 0,1 1 0,1-1 0,0 1 0,1-1 0,-1 0-1,2-1 1,-1 1 0,2-1 0,-1 0 0,1-1 0,0 1 0,1-1-1,0-1 1,0 0 0,1 0 0,0 0 0,0-1 0,0 0 0,1-1-1,0 0 1,0-1 0,11 4 0,-2-2-66,0-1-1,1-1 1,0-1-1,0 0 1,0-1-1,28-2 1,37 0-1366</inkml:trace>
</inkml:ink>
</file>

<file path=ppt/ink/ink18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1"/>
    </inkml:context>
    <inkml:brush xml:id="br0">
      <inkml:brushProperty name="width" value="0.05" units="cm"/>
      <inkml:brushProperty name="height" value="0.05" units="cm"/>
      <inkml:brushProperty name="color" value="#FFFF00"/>
    </inkml:brush>
  </inkml:definitions>
  <inkml:trace contextRef="#ctx0" brushRef="#br0">8 756 31662,'-3'22'135,"0"0"0,2 0 0,1 0-1,0 0 1,5 25 0,-5-45-130,1-1 0,0 1 0,0-1 0,-1 1-1,1-1 1,0 0 0,0 1 0,1-1 0,-1 0 0,0 0 0,0 0 0,0 0 0,1 0 0,-1 0-1,1 0 1,-1 0 0,0-1 0,1 1 0,0-1 0,-1 1 0,1-1 0,-1 1 0,1-1 0,-1 0 0,1 0-1,2 0 1,0 1 1,0-1 0,0 0 0,0 0 0,-1 0 0,1-1 0,0 1 0,0-1 0,-1 0 0,1 0-1,6-2 1,-5-1-2,0 0-1,-1 0 1,1 0 0,-1 0-1,1-1 1,-1 1-1,-1-1 1,1 0-1,-1 0 1,4-8-1,25-60 12,-18 30-12,-2 0 0,-1-1-1,-3 0 1,4-58 0,-6-180-5,-6 195 3,0 86-1,-1 1 1,1-1-1,0 0 1,0 1-1,0-1 1,-1 1-1,1-1 1,0 1-1,-1-1 1,1 1-1,0-1 1,-1 1-1,1-1 1,-1 1-1,1 0 1,-1-1-1,1 1 1,-1 0-1,1-1 1,-1 1-1,1 0 0,-1 0 1,1-1-1,-1 1 1,0 0-1,1 0 1,-1 0-1,1 0 1,-1 0-1,0 0 1,1 0-1,-1 0 1,1 0-1,-1 0 1,0 0-1,1 0 1,-1 0-1,1 0 1,-1 1-1,0-1 1,1 0-1,-1 0 0,1 1 1,-1-1-1,1 0 1,-1 1-1,1-1 1,-1 0-1,1 1 1,0-1-1,-1 1 1,1-1-1,-1 1 1,1-1-1,0 1 1,-4 5-4,1-1 1,-1 0-1,2 1 1,-1 0-1,1 0 1,-1 0-1,1 0 1,1 0-1,0 0 1,-2 10-1,-1 71 5,3-69-3,5 283 1,1-238 0,3 0 0,27 109 0,-35-170 0,1 0 0,0 1 0,0-1 0,0 0 0,0 0 0,0 1 0,0-1 0,1 0 0,1 2 0,-3-3 0,1-1 0,0 1 0,-1-1 0,1 1 0,-1-1 0,1 1 0,0-1 0,0 0 0,-1 1 0,1-1 0,0 0 0,-1 1 0,1-1 0,0 0 0,0 0 0,0 0 0,-1 0 0,1 0 0,0 0 0,1 0 0,0-1 0,0 1 0,0-1 0,0 0 0,0 0 0,-1-1 0,1 1 0,0 0 0,0-1 0,-1 1 0,1-1 0,-1 1 0,1-1 0,-1 0 0,0 1 0,1-1 0,-1 0 0,0 0 0,1-4 0,13-31 0,-1 0 0,-3-1 0,14-76 0,2-6 0,-25 111 0,-2 7 0,1-1-1,-1 1 1,1 0 0,-1 0 0,1 0 0,0 0 0,0 0 0,0 1-1,0-1 1,0 0 0,0 0 0,1 0 0,-1 1 0,1-1-1,1-1 1,1 31-13,-4 17 13,3-1 0,11 65 0,-12-101 0,0 0 0,0 0 0,1 0 0,0-1 0,1 1 0,-1-1 0,1 0 0,9 11 0,-11-15 0,1 0 0,-1 0 0,1-1 0,0 1 0,0-1 0,0 1 0,1-1 0,-1 0 0,0 0 0,1 0 0,0-1 0,-1 1 0,1-1 0,0 0 0,0 0 0,-1 0 0,1 0 0,8 0 0,-5-1 0,1 0 0,-1 0 0,0-1 0,0 0 0,0 0 0,0-1 0,7-2 0,-10 3 0,-1-1 0,0 0 0,0 0 0,0 0 0,0-1 0,0 1 0,-1-1 0,1 0 0,-1 1 0,1-1 0,-1 0 0,0 0 0,0-1 0,0 1 0,2-6 0,3-9 0,-1 1 0,-1-1 0,0-1 0,-1 1 0,-1-1 0,1-24 0,-6-114 0,2 156 1,0-1-1,-1 1 1,1-1-1,0 1 1,-1-1-1,0 1 1,1 0 0,-1-1-1,0 1 1,0 0-1,0-1 1,1 1-1,-3-2 1,3 3-1,-1 0 0,1 0 0,0-1 1,0 1-1,-1 0 0,1 0 0,0-1 0,-1 1 0,1 0 0,0 0 1,-1 0-1,1 0 0,0 0 0,-1-1 0,1 1 0,0 0 0,-1 0 1,1 0-1,0 0 0,-1 0 0,1 0 0,-1 0 0,1 0 0,0 0 1,-1 0-1,1 1 0,0-1 0,-1 0 0,1 0 0,0 0 0,-1 0 1,1 0-1,0 1 0,-1-1 0,1 0 0,0 0 0,-1 1 0,1-1 1,0 0-1,0 0 0,-1 1 0,1-1 0,0 0 0,0 1 0,0-1 1,-1 0-1,1 1 0,0-1 0,0 0 0,0 1 0,0-1 0,0 0 1,0 1-1,0-1 0,0 1 0,-5 20 0,2 0 0,0 0 0,2 0 0,0 1 0,3 26 0,-1-3 0,-1-33 0,0-1-1,1 1 1,1 0 0,0 0-1,0-1 1,1 1-1,0-1 1,8 16 0,-9-23-1,0 0 0,0 0 1,1 0-1,0-1 1,-1 1-1,1-1 0,0 1 1,1-1-1,-1 0 1,0 0-1,1-1 0,0 1 1,0-1-1,0 0 0,0 0 1,0 0-1,0 0 1,0-1-1,1 1 0,-1-1 1,0 0-1,1 0 1,-1-1-1,10 1 0,-6-1 1,0 0 0,1-1 0,-1 1 0,1-1 0,-1-1 0,15-4 0,-18 4 0,-1 0 0,0-1 0,0 0 1,0 0-1,0 0 0,0 0 0,0 0 1,-1-1-1,0 0 0,1 0 0,-1 0 1,-1 0-1,4-5 0,5-13-1,-1-1 0,0 0 0,-2-1 0,0 0 0,-2 0-1,-1-1 1,3-34 0,7-28-3,-15 87 3,0-1 1,0 0 0,0 0-1,0 0 1,0 1 0,1-1-1,-1 0 1,0 0 0,0 1-1,1-1 1,-1 0 0,0 1-1,1-1 1,-1 0 0,1 1 0,-1-1-1,1 0 1,-1 1 0,1-1-1,-1 1 1,1-1 0,-1 1-1,1-1 1,0 1 0,-1 0-1,2-1 1,-1 1-1,0 0 0,0 0 0,0 1-1,0-1 1,0 0 0,0 1 0,0-1 0,0 1 0,0-1-1,0 1 1,0 0 0,-1-1 0,1 1 0,0 0-1,0-1 1,-1 1 0,2 1 0,28 46-61,-25-40 44,11 14 0,-16-22 36,0-1-15,0 0 0,0 0 1,0 0-1,0 0 0,0 0 0,0 0 0,0 0 0,0 0 0,-1 0 0,1 0 0,0 0 1,-1 0-1,1 0 0,-1 0 0,1 0 0,-1 0 0,-1-2 0,-1 2-2,-1-1 1,1 1-1,0 0 0,-1 0 0,0 0 0,1 1 1,-1-1-1,1 1 0,-1 0 0,0 0 0,1 0 1,-1 0-1,1 1 0,-1 0 0,0-1 0,1 1 0,-1 0 1,1 1-1,0-1 0,-1 1 0,1-1 0,0 1 1,0 0-1,0 0 0,0 0 0,-3 4 0,0 2 0,0 1-1,0 0 0,1 0 1,0 1-1,1 0 0,0 0 1,0 0-1,1 0 1,1 0-1,0 1 0,-2 19 1,1 10-10,5 71 0,-2-110 8,0 1 0,0-1 0,0 1 0,0-1 0,0 0 0,1 1 0,-1-1 0,1 0 0,-1 1 0,1-1 0,-1 0 0,1 1 0,0-1 0,-1 0 0,1 0 0,0 0 0,0 0 0,0 0 0,0 0 0,0 0 0,0 0 0,0 0 0,0 0 0,1 0 0,-1-1 0,0 1 0,3 1 0,1-1 1,0 0-1,0-1 0,0 1 0,0-1 1,1 0-1,5 0 0,3-1 2,-10 1-1,0-1 0,0 0 0,1 0 1,-1-1-1,0 1 0,0-1 0,0 0 0,-1 0 0,1 0 1,0 0-1,-1-1 0,1 1 0,-1-1 0,0 0 0,0 0 0,0 0 1,0-1-1,-1 1 0,1-1 0,-1 1 0,0-1 0,0 0 1,2-4-1,2-5 2,0-1 1,-1 1-1,-1-1 1,0 1-1,3-28 1,-4-68 22,-2 24 24,-33 342-46,-31 423-3,62-666 0,-8 41 0,9-52 0,-1-1 0,0 1 0,1 0 0,-2 0 0,1-1 0,0 1 0,0 0 0,-1-1 0,1 1 0,-1-1 0,0 0 0,0 1 0,0-1 0,-2 2 0,3-3 1,0-1-1,0 1 1,0 0-1,-1-1 1,1 1 0,0 0-1,0-1 1,-1 0-1,1 1 1,0-1 0,-1 0-1,1 0 1,0 1 0,-1-1-1,1 0 1,0 0-1,-1 0 1,1-1 0,0 1-1,-1 0 1,1 0-1,0-1 1,0 1 0,-1-1-1,1 1 1,0-1-1,0 0 1,-2 0 0,1-1 0,1 0 0,-1 1 0,0-1 0,1 0 0,-1 0 0,1 0 0,-1 0 0,1 0 0,0 0 0,0 0 0,0-1 0,0 1 0,0-4 0,-2-7-3,2 1 0,-1-1 0,2 0 0,0 0 0,0 1 0,1-1-1,1 0 1,0 1 0,1-1 0,0 1 0,10-24 0,4-2 3,2 2-1,31-47 1,-15 27 17,25-47-16,-5-3 0,68-182-1,-99 217-1,-3-1 0,-3-1 0,-4-1 0,-3 0 0,3-96 0,-14 64 0,0 105 0,1 0 0,-1 0 0,0 0 0,0 0 0,0 0 0,-1 1 0,1-1 0,0 0 0,0 0 0,0 0 0,-1 0 0,1 0 0,0 0 0,-1 0 0,1 0 0,-1 1 0,1-1 0,-1 0 0,1 0 0,-1 1 0,0-1 0,1 0 0,-1 1 0,0-1 0,0 0 0,1 1 0,-3-2 0,2 2 0,-1 0 0,1 0 0,-1 0 0,1 0 0,-1 0 0,1 0 0,-1 0 0,1 1 0,-1-1 0,1 0 0,-1 1 0,1-1 0,-1 1 0,1-1 0,0 1 0,-1 0 0,-1 1 0,-1 1 0,0 0 0,1 1 0,-1-1 0,0 1 0,1 0 0,0 0 0,0 0 0,0 0 0,1 1 0,-3 4 0,-19 53 0,15-32 0,2 1 0,2 0 0,-4 62 0,11 98 0,-2-166 0,2 11 0,2-1 0,1 0 0,2 0 0,1-1 0,2 1 0,1-2 0,26 55 0,-37-87 0,0-1 0,1 1 0,-1 0 0,1 0 0,-1 0 0,1-1 0,-1 1 0,1 0 0,-1-1 0,1 1 0,0 0 0,-1-1 0,1 1 0,0-1 0,-1 1 0,1-1 0,0 1 0,0-1 0,0 1 0,-1-1 0,1 0 0,0 1 0,0-1 0,0 0 0,0 0 0,0 0 0,1 0 0,0 0 0,0-1 0,-1 1 0,1-1 0,0 0 0,-1 1 0,1-1 0,-1 0 0,1 0 0,-1 0 0,1-1 0,-1 1 0,0 0 0,2-2 0,4-5 0,-1 0 0,0-1 0,8-14 0,73-158 0,-79 172 0,-8 18 0,0-7 0,-2 53 0,1-24 0,1 1 0,5 42 0,-5-69 0,1-1 0,0 0 0,0 0 0,0 0 0,0 0 0,0 0 0,1 0 0,0 0 0,0 0 0,0 0 0,0-1 0,1 1 0,0-1 0,-1 1 0,1-1 0,0 0 0,1 0 0,-1-1 0,0 1 0,1-1 0,-1 1 0,1-1 0,0 0 0,0 0 0,0-1 0,0 1 0,0-1 0,0 0 0,8 1 0,2 0 0,1-1 0,-1-1 1,1 0-1,-1-1 0,27-5 0,-37 5 0,-1 0-1,1 0 1,-1-1-1,1 1 0,-1-1 1,0 0-1,0 0 1,0 0-1,0 0 0,0 0 1,0-1-1,-1 1 1,1-1-1,-1 0 0,0 0 1,0 0-1,0 0 1,0 0-1,0 0 0,0 0 1,-1-1-1,0 1 1,0-1-1,0 1 0,0-1 1,0 1-1,-1-1 1,1-4-1,-2-24-191,-10 5-464</inkml:trace>
</inkml:ink>
</file>

<file path=ppt/ink/ink18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2"/>
    </inkml:context>
    <inkml:brush xml:id="br0">
      <inkml:brushProperty name="width" value="0.05" units="cm"/>
      <inkml:brushProperty name="height" value="0.05" units="cm"/>
      <inkml:brushProperty name="color" value="#FFFF00"/>
    </inkml:brush>
  </inkml:definitions>
  <inkml:trace contextRef="#ctx0" brushRef="#br0">248 15 32159,'-10'-4'43,"-1"1"0,0 1 0,1 0 0,-1 0 0,0 1 0,0 0 0,0 1 0,0 0 0,0 1 0,-22 5 0,28-5-42,0 1 0,-1 0-1,1 0 1,0 0 0,0 1 0,0 0 0,0 0 0,0 0 0,1 1 0,-1-1 0,1 1-1,0 0 1,0 0 0,0 1 0,1-1 0,0 1 0,0 0 0,0 0 0,0 0 0,1 0 0,0 0-1,-2 7 1,1-3 3,0 0-1,1 1 0,0-1 0,1 0 1,0 1-1,0 0 0,1-1 0,1 1 1,-1-1-1,4 16 0,-2-20-2,-1 0 0,1-1 0,0 1 0,0 0-1,1-1 1,-1 0 0,1 1 0,0-1 0,0 0 0,1 0-1,-1-1 1,1 1 0,-1-1 0,1 1 0,0-1 0,1-1-1,-1 1 1,0 0 0,1-1 0,9 3 0,0 0 1,1-2 0,0 0 0,0-1 0,0 0 0,0-2 0,0 1 0,23-4 0,-34 3-2,0 0 1,0-1-1,0 0 1,-1 0-1,1 0 1,0 0-1,-1 0 0,1-1 1,-1 1-1,1-1 1,-1 0-1,0 0 1,1 0-1,-1-1 1,0 1-1,-1-1 1,1 0-1,0 0 1,-1 0-1,1 0 1,-1 0-1,0 0 1,0-1-1,-1 1 1,1 0-1,-1-1 1,2-4-1,1-7 5,-1 0-1,0 0 0,-1 0 1,-1-1-1,-1-22 1,0 32-5,0-1 1,0 1-1,-1 0 1,0-1-1,0 1 1,-1 0-1,0-1 1,0 1-1,0 0 0,-1 0 1,-4-7-1,5 9 0,-1 1 0,1 0 0,-1 0 0,0 1 0,0-1 0,0 0 0,0 1 0,-1 0 0,1-1 0,0 2 0,-1-1 0,0 0 0,1 1 0,-1-1 0,0 1 0,0 0 0,0 0 0,0 1 0,-6-1 0,6 0 0,1 1-1,0 0 1,-1 0-1,1 0 1,0 1-1,-1-1 1,1 1-1,0 0 1,0 0-1,-1 0 1,1 0-1,0 1 1,0-1-1,0 1 1,0 0-1,0-1 1,1 1-1,-1 1 1,1-1-1,-1 0 1,1 1-1,0-1 1,0 1-1,0 0 1,0-1-1,-2 6 1,-1 2-118,1 0 1,1 0 0,0 0-1,0 1 1,1 0-1,0-1 1,0 13 0,0 50-3285</inkml:trace>
</inkml:ink>
</file>

<file path=ppt/ink/ink18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3"/>
    </inkml:context>
    <inkml:brush xml:id="br0">
      <inkml:brushProperty name="width" value="0.05" units="cm"/>
      <inkml:brushProperty name="height" value="0.05" units="cm"/>
      <inkml:brushProperty name="color" value="#FFFF00"/>
    </inkml:brush>
  </inkml:definitions>
  <inkml:trace contextRef="#ctx0" brushRef="#br0">45 121 32271,'-4'-33'386,"4"32"-382,0-1 0,0 1 0,0 0-1,-1 0 1,1 0 0,0 0 0,-1 0 0,1 0 0,-1 0 0,1 0 0,-1 0 0,1 0 0,-1 1 0,0-1 0,1 0 0,-1 0 0,0 0 0,0 1 0,0-1-1,1 0 1,-1 1 0,0-1 0,0 1 0,0-1 0,0 1 0,0-1 0,-2 1 0,0 6-4,-3 19 0,1 1 0,1 1 0,0 32 0,5 90 0,1-60 0,-3-84-2,1 0 1,1 0-1,-1 0 0,1 0 1,-1 0-1,1-1 0,1 1 1,-1 0-1,1-1 1,2 7-1,-2-9 1,-1 0-1,1-1 1,-1 1 0,1 0 0,0-1 0,-1 1 0,1-1-1,0 0 1,0 1 0,0-1 0,1 0 0,-1 0-1,0 0 1,0-1 0,0 1 0,1-1 0,-1 1 0,0-1-1,1 0 1,-1 1 0,0-1 0,4-1 0,-1 2 2,-1-1-1,0 0 1,0-1 0,0 1 0,1-1 0,-1 1 0,0-1 0,7-3 0,-9 3-1,0-1 0,0 0 1,0 0-1,0 1 1,0-1-1,-1 0 0,1-1 1,-1 1-1,1 0 0,-1 0 1,0-1-1,1 1 1,0-5-1,4-10 2,0 0 0,-1 0 1,-1 0-1,-1-1 0,2-28 0,-3-91 21,-3 80-27,2 25 4,0 22 0,0 0 0,-1 1 0,0-1 0,-1 0 0,0 0 0,-3-10 0,0 13 0,1 19 0,2 77 0,4 135 0,-2-212 0,0 1 0,2 0 0,-1-1 0,1 0-1,1 1 1,0-1 0,11 20 0,-13-28-1,1 1-1,-1-2 1,1 1 0,0 0 0,0 0-1,0-1 1,1 0 0,-1 1-1,1-1 1,0-1 0,-1 1 0,1 0-1,1-1 1,-1 0 0,0 0-1,1 0 1,-1-1 0,1 1-1,-1-1 1,1 0 0,-1 0 0,1-1-1,6 1 1,-7-1 1,0-1 0,0 0 0,0 0 0,0 0 0,-1 0 0,1 0 0,-1-1 0,1 0 0,-1 0 0,1 0 0,-1 0 0,0 0 0,0-1 0,0 1 0,0-1 0,0 0 0,-1 0 0,1 0 0,-1 0 0,0 0 0,0 0 0,0-1 0,0 1 0,0-1 0,1-7 0,3-3-2,-2-1 0,0 1-1,-1-1 1,0-1 0,1-22 0,-2-134-1,-3 97 16,1 75-13,0-1 0,0 1 0,0 0 0,0-1 1,0 1-1,0 0 0,0-1 0,1 1 0,-1 0 0,0-1 0,0 1 0,0 0 0,0-1 0,1 1 0,-1 0 0,0-1 0,0 1 0,1 0 0,-1 0 0,0-1 0,0 1 0,1 0 0,-1 0 0,0 0 0,1-1 0,-1 1 0,0 0 0,1 0 1,-1 0-1,0 0 0,1 0 0,-1 0 0,0 0 0,1 0 0,-1-1 0,1 1 0,-1 1 0,0-1 0,1 0 0,-1 0 0,0 0 0,1 0 0,-1 0 0,0 0 0,1 0 0,-1 0 0,0 0 0,1 1 0,-1-1 0,0 0 0,1 0 0,-1 1 1,0-1-1,0 0 0,1 0 0,-1 1 0,0-1 0,0 0 0,1 0 0,-1 1 0,0-1 0,0 0 0,0 1 0,6 9 0,0 1 0,-1 0 0,-1-1 0,1 2 0,-2-1 0,0 0 0,2 14 0,1-1 0,33 175 0,-38-196 0,0-1 0,0 0 0,0 0 0,0 1 0,0-1 0,1 0 0,-1 0 0,1 0 0,-1 0 0,1 0 0,0-1 0,0 1 0,0-1 0,0 1 0,0-1 0,0 1 0,0-1 0,0 0 0,0 0 0,1 0 0,-1 0 0,0 0 0,1-1 0,-1 1 0,1-1 0,3 1 0,5-1 0,1 1 0,-1-1 0,1-1 0,16-2 0,-25 2 0,0 0 0,0 0 0,0 0 0,0 0 0,-1 0 0,1-1 0,0 1 0,-1-1 0,1 0 0,-1 0 0,1 0 0,-1 0 0,0 0 0,0 0 0,0-1 0,0 1 0,0-1 0,0 0 0,-1 1 0,1-1 0,-1 0 0,0 0 0,0 0 0,0 0 0,1-5 0,1-9 0,0 1 0,-1-1 0,0-26 0,-2 30 0,0-284 0,0 296 1,0 1 0,1-1 0,-1 0 0,0 1 0,0-1 1,0 0-1,0 0 0,1 1 0,-1-1 0,0 1 0,1-1 0,-1 0 0,0 1 0,1-1 0,-1 1 1,1-1-1,-1 1 0,1-1 0,-1 1 0,1-1 0,-1 1 0,1-1 0,-1 1 0,1 0 0,0-1 0,1 1 1,24-4 3,-20 4-6,0 1 1,0 0-1,0 0 1,0 0 0,0 1-1,9 3 1,-5 1 0,-1 0 0,0 0 0,0 1 0,-1 0 0,0 0 0,0 1 0,-1 0 0,0 1 0,0-1 0,-1 1 0,0 1 0,0-1 0,-1 1 0,-1 0 0,0 0 0,0 1 0,-1-1 0,0 1 0,0-1 0,-2 1 0,2 20 0,-2-16 0,0-1 0,-1 0 0,-1 1 0,0-1 0,-1 1 0,-1-1 0,0 0 0,-1 0 0,-5 13 0,6-20 0,1 0 0,0 0 0,0 0 0,0 1 0,1-1 0,0 9 0,0-14 0,1 1 0,0-1 0,0 1 0,0-1 0,0 1 0,1-1 0,-1 1 0,1-1 0,-1 1 0,1-1 0,0 1 0,0-1 0,0 0 0,0 0 0,0 1 0,1-1 0,-1 0 0,1 0 0,-1 0 0,1 0 0,2 1 0,3 1 0,1 0 0,-1 0 0,1-1 0,0-1 0,0 1 0,0-1 0,1-1 0,12 2 0,75 0 0,-71-4 0,-23 2 0,0-1 0,0 0 0,0 0 0,0 0 0,0 0 0,0-1 0,0 1 0,0-1 0,0 1 0,0-1 0,0 0 1,0 0-1,0 1 0,0-1 0,0-1 0,0 1 0,-1 0 0,1 0 0,0-1 0,-1 1 0,2-3 0,-1 1-1,0 0 0,-1-1 0,0 0 0,0 1 0,0-1 0,0 0 0,0 0 0,-1 1 0,0-1 0,0 0 0,0-4 0,0 5-25,0 0-1,0 0 1,0 0-1,-1 0 1,1 0-1,-1 0 0,1 0 1,-1 0-1,0 0 1,-1 0-1,1 0 1,0 1-1,-1-1 1,1 0-1,-1 1 0,0 0 1,0-1-1,0 1 1,0 0-1,-3-3 1,-34-29-1855</inkml:trace>
</inkml:ink>
</file>

<file path=ppt/ink/ink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8"/>
    </inkml:context>
    <inkml:brush xml:id="br0">
      <inkml:brushProperty name="width" value="0.05" units="cm"/>
      <inkml:brushProperty name="height" value="0.05" units="cm"/>
      <inkml:brushProperty name="color" value="#FFFFFF"/>
    </inkml:brush>
  </inkml:definitions>
  <inkml:trace contextRef="#ctx0" brushRef="#br0">260 120 27645,'-26'-40'4626,"23"36"-4602,-1 0 0,0 1 0,0-1 0,0 1 0,0 0 0,-1 0 0,1 1 0,-1-1 0,1 1 0,-1 0 0,0 0 0,0 0 0,0 1 0,0 0 0,0 0 0,0 0 0,-10 0 0,7 1-21,0-1 0,-1 2 0,1-1 1,-1 1-1,1 0 0,0 1 0,0 0 0,0 0 0,-13 6 1,18-6-4,-1-1 0,1 2 0,0-1 0,0 0 0,0 1 0,1-1 0,-1 1 0,1 0 0,-1 0 0,1 0 0,0 0 0,0 1 0,0-1 0,1 0 0,-1 1 0,1-1 0,0 1 0,0-1 0,0 1 0,0 0 0,1 0 0,-1-1 0,1 6 0,-1-2 0,1-1 0,0 1 0,0-1 0,1 1 0,-1 0 0,2-1 0,2 11 0,-3-14 0,1 0 0,-1 0 1,1 0-1,0-1 0,0 1 0,0 0 1,0-1-1,0 0 0,1 1 1,-1-1-1,1 0 0,0 0 1,-1 0-1,1-1 0,0 1 1,0-1-1,3 2 0,13 3 4,-1-1-1,1 0 0,1-2 1,-1 0-1,0-1 0,1 0 0,29-3 1,-44 1-4,-2 0 0,1 0 0,0-1 0,-1 1 0,1-1 0,-1 1 0,0-1 0,1 0 0,-1-1 0,0 1 0,1 0 0,-1-1 0,0 0 0,0 0 0,0 0 0,0 0 0,-1 0 0,1 0 0,-1-1 0,1 0 0,-1 1 0,0-1 0,0 0 0,0 0 0,0 0 0,0 0 0,-1 0 0,1-1 0,0-4 0,2-3 0,-1-1 0,-1 0 0,0 0 0,-1 0 0,0 0 0,-1 0 0,-2-17 0,1 25 0,1 0 0,-1 0 0,0 0 0,-1 1 0,1-1 0,-1 0 0,1 0 0,-1 1 0,0-1 0,0 1 0,-1 0 0,1-1 0,-1 1 0,0 0 0,0 0 1,0 1-1,0-1 0,0 1 0,0-1 0,-1 1 0,1 0 0,-7-2 0,4 1-1,-1 0 0,1 1 1,-1 0-1,0 1 1,1-1-1,-1 1 0,0 1 1,0-1-1,0 1 0,0 0 1,1 1-1,-1 0 1,-10 2-1,13-1-12,0-1-1,0 2 1,1-1 0,-1 0 0,0 1-1,1-1 1,0 1 0,-1 0 0,1 0-1,1 0 1,-1 1 0,0-1 0,1 1-1,-1 0 1,-1 3 0,1-2-36,-23 39-674</inkml:trace>
</inkml:ink>
</file>

<file path=ppt/ink/ink1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3"/>
    </inkml:context>
    <inkml:brush xml:id="br0">
      <inkml:brushProperty name="width" value="0.05" units="cm"/>
      <inkml:brushProperty name="height" value="0.05" units="cm"/>
      <inkml:brushProperty name="color" value="#FFFFFF"/>
    </inkml:brush>
  </inkml:definitions>
  <inkml:trace contextRef="#ctx0" brushRef="#br0">1 67 27292,'16'0'3618,"17"-14"-3250,5 4 129,6-3-129,-3 4-96,1-1-176,-10 5-48,-7 0-48,-3 5 0,-8 0 0,-6 0-96</inkml:trace>
</inkml:ink>
</file>

<file path=ppt/ink/ink19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3"/>
    </inkml:context>
    <inkml:brush xml:id="br0">
      <inkml:brushProperty name="width" value="0.05" units="cm"/>
      <inkml:brushProperty name="height" value="0.05" units="cm"/>
      <inkml:brushProperty name="color" value="#FFFF00"/>
    </inkml:brush>
  </inkml:definitions>
  <inkml:trace contextRef="#ctx0" brushRef="#br0">234 21 32319,'-16'-5'49,"0"1"0,0 0 1,0 1-1,0 1 0,-25 0 1,37 2-48,0 0 0,-1 0 0,1 0 0,0 1 0,0-1 0,0 1 0,0 0 0,0 0 1,0 1-1,0-1 0,0 1 0,0 0 0,0 0 0,1 0 0,-1 1 0,1-1 0,0 1 0,-1 0 0,1 0 0,0 0 0,1 0 1,-1 0-1,1 1 0,-1-1 0,1 1 0,-2 5 0,0-1-1,1 1-1,1-1 1,0 1-1,0 0 1,0 0-1,1 0 1,1 0-1,-1 0 1,2 0-1,-1 0 1,1 0 0,0 0-1,1 0 1,0 0-1,1 0 1,0 0-1,0-1 1,1 0-1,0 1 1,0-1 0,1-1-1,0 1 1,0-1-1,1 0 1,-1 0-1,2 0 1,-1-1-1,11 9 1,-9-10 0,1 0 0,-1 0-1,1-1 1,-1 0 0,1 0 0,0-1 0,1 0-1,15 2 1,2-2 5,49 0 0,-73-3-5,0 0 1,0 0 0,0 0-1,0-1 1,0 1 0,0-1 0,0 1-1,0-1 1,0 0 0,0 0-1,0-1 1,0 1 0,0-1-1,-1 1 1,1-1 0,-1 0-1,1 0 1,-1 0 0,0 0 0,4-4-1,-4 1 2,1 0-1,0 0 0,-1-1 1,0 1-1,0-1 0,0 1 1,-1-1-1,0 1 0,0-1 1,0-9-1,0 4-2,-1-1 0,0 0 0,0 0 0,-1 0 0,-1 1 0,0-1 0,-5-17 0,5 25 0,1 0 0,-1 0 0,0 1 0,0-1 0,0 0 0,0 1 0,-1-1 0,1 1 0,-1-1 0,0 1 0,0 0 0,0 0 0,-1 1 0,1-1 0,-1 1 0,1-1 0,-1 1 0,0 0 0,0 1 0,0-1 0,0 1 0,0-1 0,-8 0 0,7 1-5,-1 0 0,1 0 0,0 1 0,0-1 0,-1 1 0,1 1 0,0-1 0,-1 1 0,1 0 1,0 0-1,0 0 0,0 1 0,0-1 0,0 1 0,0 1 0,1-1 0,-1 1 0,1 0 0,-8 5 0,8-3-357,-1-1-1,1 1 1,0 0-1,1 1 1,-1-1 0,-3 8-1,-14 41-11183</inkml:trace>
</inkml:ink>
</file>

<file path=ppt/ink/ink19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6"/>
    </inkml:context>
    <inkml:brush xml:id="br0">
      <inkml:brushProperty name="width" value="0.05" units="cm"/>
      <inkml:brushProperty name="height" value="0.05" units="cm"/>
      <inkml:brushProperty name="color" value="#FFFF00"/>
    </inkml:brush>
  </inkml:definitions>
  <inkml:trace contextRef="#ctx0" brushRef="#br0">1 126 28861,'0'-109'3901,"0"998"-3896,16-1267-5,49-28 0,-62 394 0,12-42 0,-14 50 0,1 1 0,-1-1 0,1 1 0,-1 0 0,1-1 0,0 1 0,1 0 0,-1 0 0,0 0 0,1 1 0,4-5 0,-6 6 0,0 1 0,0-1 0,0 1 0,-1-1 0,1 1 0,0-1 0,0 1 0,0 0 0,0-1 0,0 1 0,0 0 0,0 0 0,0-1 0,0 1 0,0 0 0,0 0 0,0 0 0,0 0 0,0 1 0,0-1 0,0 0 0,0 0 0,0 1 0,0-1 0,0 0 0,0 1 0,0-1 0,0 1 0,0-1 0,0 1 0,0 0 0,-1-1 0,1 1 0,0 0 0,-1-1 0,1 1 0,0 0 0,-1 0 0,1 0 0,-1 0 0,1 0 0,-1-1 0,1 3 0,2 3 0,0 1 0,-1 0 0,0-1 0,2 12 0,-4-17 0,8 46 0,-2 0 0,-2 0 0,-2 1 0,-7 77 0,4-119-1,0-1 0,-1 1 0,0-1 0,0 1 0,0-1 0,-1 0 0,0 0 0,0 0 0,0 0 0,0 0 0,-1 0 0,0-1 0,0 0 0,0 0 0,0 0 0,-1 0 0,0-1 0,0 0 0,0 0 0,0 0 0,0 0 0,0-1 0,-1 0 1,1 0-1,-1 0 0,1-1 0,-1 0 0,0 0 0,-7 0 0,75 0-62,-19 1 30,56-7 1,-91 4 32,0 0 1,1 0-1,-1-1 1,0-1-1,0 1 1,0-1-1,0-1 1,-1 0-1,1 0 1,-1 0-1,0-1 1,0 0-1,-1 0 1,1 0-1,-1-1 1,-1 0-1,1-1 1,-1 1-1,0-1 1,0 0-1,-1 0 1,0 0-1,0-1 1,0 0-1,3-12 1,-3-5 8,-2-1 1,0 1-1,-4-43 0,1 43 2,1 0 0,0 0-1,8-43 1,-8 65-10,1 0 0,0 1 1,-1-1-1,1 0 0,0 1 1,0-1-1,0 1 0,1 0 0,-1-1 1,1 1-1,-1 0 0,1 0 0,0 0 1,0 0-1,-1 0 0,2 0 0,-1 0 1,0 1-1,0-1 0,0 1 0,1-1 1,-1 1-1,6-2 0,0 1-1,1 1 1,-1 0-1,1 0 0,-1 1 0,1 0 1,11 2-1,-14-1 0,0 0 0,-1 0 0,1 0 0,0 1 0,-1 0 0,1 0 0,-1 0 0,0 1 0,1 0 0,-1 0 0,0 0 0,-1 1 0,1-1 0,-1 1 0,0 0 0,0 1 0,0-1 0,0 1 0,-1 0 0,1-1 0,-1 2 0,4 9 0,-1-2 0,-1 1 0,0 0 0,-1 1 0,-1-1 0,0 1 0,-1-1 0,0 1 0,-1 17 0,-2-23 0,0 1 0,0-1 0,-1 0 0,-1 0 0,1 0 0,-2 0 0,1 0 0,-1 0 0,0-1 0,-1 0 0,0 0 0,-7 9 0,2-3 0,1 1 0,-11 26 0,17-33 0,1 0 0,0 0 0,0 0 0,0 1 0,2-1 0,-1 17 0,1-24 0,0 1 0,0-1 0,0 1 0,0-1 0,1 1 0,-1-1 0,1 1 0,-1-1 0,1 0 0,-1 1 0,1-1 0,0 0 0,0 1 0,0-1 0,0 0 0,0 0 0,0 0 0,0 1 0,2 0 0,0 1 0,1-1 0,-1-1 0,0 1 0,1 0 0,0-1 0,-1 0 0,1 0 0,3 1 0,11 1 0,0-2-1,32 0 0,-38-1 0,1 0 0,0 0 0,0-1 0,1 0-1,-2-1 1,1-1 0,17-5 0,-23 5 0,0 0 1,0-1 0,-1 0-1,1 0 1,-1 0-1,0-1 1,0 0 0,-1 0-1,1 0 1,-1-1 0,0 0-1,6-9 1,-4 3 0,0-1 1,-1 0-1,0 0 0,-1-1 1,0 0-1,-1 0 0,-1 0 1,0 0-1,1-18 0,-1-20 4,-4-64-1,-1 45 0,3 66-2,-1 0 0,-1 0 0,1 0-1,-1 1 1,1-1 0,-1 0 0,-3-6 0,4 10 0,-1 0 0,0 0 0,0-1 0,1 1 0,-1 0 0,0 0 0,0 0 0,0 0 0,0 0 0,-1 0 0,1 0 0,0 1 0,0-1 0,-1 0 0,1 1 0,0-1 1,-1 1-1,1-1 0,0 1 0,-1-1 0,1 1 0,-1 0 0,1 0 0,0 0 0,-1 0 0,-2 0 0,3 0-1,-1 1 0,0-1 0,0 1 0,1 0 0,-1-1 0,0 1 0,1 0 0,-1 0 0,0 0 0,1 0 0,-1 0 0,1 1 0,0-1 0,-1 0 0,1 1 0,0-1 0,0 1 0,0-1 0,0 1 0,0-1 0,0 1 0,1 0 0,-1 0 0,0-1 0,0 4 0,-13 53 0,12-48 0,-6 39-7,3 0 1,2 1-1,6 78 0,-3-120 7,1 0-1,0 0 1,1 0-1,0 0 1,0-1-1,1 1 1,-1-1-1,2 1 1,-1-1-1,1 0 1,7 10 0,-8-13 0,1 0 0,0 0 0,0 0 0,0 0 0,0-1 0,0 1 0,1-1 0,-1 0 0,1 0 0,0-1 0,0 0 0,0 0 0,0 0 0,0 0 0,1-1 0,-1 0 0,9 1 0,-6-1 0,-1 0 0,1-1 0,0 0 0,-1-1 0,1 1 0,0-2 0,-1 1 0,1-1 0,-1 0 0,13-5 0,-15 4 0,0-1 0,0 1 0,0-1 0,0 0 0,-1 0 0,0-1 0,0 1 0,0-1 0,0 0 0,-1 0 0,1 0 0,-1 0 0,0-1 0,1-5 0,8-20 3,-3-1 0,0 1 0,-2-2 0,4-48-1,-6 40 4,2 1 0,14-47 0,-20 84-6,1 0 0,-1 0 0,1-1 0,-1 1 0,1 0 0,0 0 0,0 1 0,0-1 0,1 0 0,-1 1 0,1-1 0,3-2 0,-5 4 0,0 1 0,1-1 0,-1 0 0,1 0 0,-1 1 0,0-1 0,1 1 0,-1 0 0,1-1 0,0 1 0,-1 0 0,1 0 0,-1 0 0,1 0 0,-1 0 0,1 0 0,-1 0 0,1 1 0,-1-1 0,1 1 0,-1-1 0,1 1 0,-1-1 0,1 1 0,-1 0 0,0-1 0,1 1 0,-1 0 0,0 0 0,0 0 0,0 0 0,2 2 0,4 5 0,0 1 0,-1 0 0,0 0 0,0 0 0,-1 1 0,0 0 0,-1 0 0,0 0 0,3 13 0,1 6 0,-2 0 0,4 40 0,-7 48-27,-4-110 28,1-1 0,-1 1 1,0 0-1,-1-1 0,1 1 0,-1-1 0,-1 1 0,1-1 0,-1 0 0,0 0 0,-1 0 0,1 0 0,-1-1 1,0 1-1,-1-1 0,1 0 0,-1 0 0,0-1 0,0 0 0,0 1 0,-1-2 0,0 1 0,-7 4 0,-1-2-1,0 1 0,0-2 1,0 0-1,-1 0 0,0-1 0,0-1 0,0-1 0,0 0 0,-20 0 0,35-2 0,-1 0 0,1 0 0,-1 0 0,0 0-1,1 0 1,-1 0 0,1 0 0,-1 0 0,0 0 0,1 0 0,-1 0 0,1-1 0,-1 1 0,1 0-1,-1 0 1,1-1 0,-1 1 0,1 0 0,-1-1 0,1 1 0,-1 0 0,1-1 0,-1 1 0,1-1-1,-1 1 1,1 0 0,0-1 0,-1 1 0,1-1 0,0 0 0,0 1 0,-1-1 0,1 1-1,0-1 1,0 1 0,0-1 0,0 0 0,-1 1 0,1-1 0,0 1 0,0-1 0,0 0 0,0 1-1,1-1 1,-1 1 0,0-1 0,0 1 0,0-1 0,0 0 0,1 1 0,-1-1 0,0-1-1,0 1 0,0 0 0,1 0 1,-1 0-1,0-1 0,1 1 1,-1 0-1,0 0 0,1 0 0,-1 0 1,1 0-1,0 0 0,-1 0 1,1 0-1,0 0 0,0 0 0,0 0 1,-1 0-1,1 0 0,0 1 0,0-1 1,0 0-1,0 1 0,0-1 1,1 0-1,-1 1 0,0 0 0,0-1 1,2 0-1,42-5-19,-32 6 19,16-2 1,7 0 2,0-1 1,-1-2-1,55-15 0,-81 18-2,-1-1 1,1 0-1,-1-1 0,0 0 1,0 0-1,-1 0 0,1-1 1,-1 0-1,0-1 0,0 0 1,-1 0-1,1 0 0,-2-1 1,1 1-1,-1-1 0,0-1 1,0 1-1,0-1 0,-1 0 1,3-8-1,-1-9 2,0 0 1,-2 0-1,0 0 0,-2 0 0,-1-1 1,-2-26-1,3-51 14,-2 102-16,0 0 0,0 0 0,0 1 0,0-1 0,0 0 0,0 0 0,0 0 0,1 1 0,-1-1 0,0 0 0,0 0 0,1 1 0,-1-1 0,0 0 0,1 1 0,-1-1 0,1 0 0,-1 1 0,1-1 0,-1 1 0,1-1 0,-1 1 0,1-1 0,0 1 0,-1-1 0,2 0 0,-1 1 0,0 1 0,0-1 0,0 0 0,0 1 0,0-1 0,0 0 0,0 1 0,0-1 0,0 1 0,0 0 0,0-1 0,0 1 0,0 0 0,0-1 0,-1 1 0,1 0 0,0 0 0,-1 0 0,1 0 0,0 0 0,-1 0 0,1 0 0,0 1 0,16 29 0,-2 0 0,-1 0 0,-1 1 0,-1 1 0,-2 0 0,-2 1 0,-1 0 0,-1 0 0,1 67 0,-6-96 0,-1 0 0,-1 0 0,1 0 0,-1 0 0,1 0 0,-2 0 0,1 0 0,0 0 0,-1 0 0,0-1 0,0 1 0,0-1 0,-4 5 0,3-5 0,-1 0 0,0 0 0,0 0 0,-1-1 0,1 0 0,-1 0 0,1 0 0,-1 0 0,0-1 0,0 0 0,-11 3 0,-3 1 0,-1-2 0,0 0 0,0-2 0,0 0 0,-32-1 0,51-2-1,1 0 0,-1 1 1,1-1-1,-1 1 0,1-1 0,-1 0 0,1 1 0,0-1 0,0 0 1,-1 0-1,1 1 0,0-1 0,0 0 0,0 0 0,-1 1 1,1-1-1,0 0 0,0 0 0,0 1 0,1-1 0,-1 0 1,0 0-1,0 1 0,0-1 0,0 0 0,1 0 0,-1 1 1,0-1-1,1 0 0,-1 1 0,1-2 0,6-1 1,0 1-1,0-1 1,0 1-1,0 1 1,0-1-1,0 1 1,1 1-1,-1-1 1,10 2-1,8-3 1,-5 1 0,-1-1 0,1-1 0,-1-1 0,31-11 0,-42 12 0,-1 0 0,0 0 0,0-1 0,-1 0 0,1-1 0,-1 1 0,0-1 0,0 0 0,0-1 0,-1 0 0,1 0 0,-1 0 0,-1 0 0,7-12 0,0-4 0,-2 0 0,-1-1 0,0 0 0,7-42 0,5-97 0,-19 119 27,-2 37-22,-3 12-5,4-6 0,-6 21 0,0 0 0,2 0 0,0 0 0,-1 29 0,2 94 0,4-104 0,-2-35 0,2 1 0,-1 0 0,1 0 0,0 0 0,0-1 0,0 1 0,1 0 0,0-1 0,0 1 0,0-1 0,1 0 0,5 9 0,-6-12 0,1 1 0,-1 0 0,1-1 0,0 1 0,-1-1 0,1 0 0,0 1 0,1-2 0,-1 1 0,0 0 0,0-1 0,1 1 0,-1-1 0,1 0 0,0 0 0,-1 0 0,1-1 0,0 1 0,-1-1 0,5 0 0,-2 0 0,0 0 0,0 0 0,0 0 0,-1-1 0,1 0 0,0 0 0,0-1 0,-1 1 0,7-4 0,-9 3 0,1 0 0,-1-1 0,0 1 0,0-1 0,0 0 0,0 0 0,-1 0 0,1-1 0,-1 1 0,0 0 0,0-1 0,0 0 0,0 1 0,1-5 0,3-8 0,-1-1 0,0 1 0,-1-1 0,-1 0 0,1-27 0,-3-90 0,-2 73 0,3 37 0,-1 19 0,-1-1 0,0 0 0,1 1 0,-2-1 0,1 0 0,-1 1 0,1-1 0,-2 0 0,-1-5 0,3 10 0,0 1 0,0 0 0,0 0 0,-1 0 0,1 0 0,0-1 0,0 1 0,0 0 0,0 0 0,-1 0 0,1 0 0,0 0 0,0 0 0,-1 0 0,1 0 0,0 0 0,0-1 0,0 1 0,-1 0 0,1 0 0,0 0 0,0 0 0,-1 0 0,1 0 0,0 0 0,0 1 0,0-1 0,-1 0 0,1 0 0,0 0 0,0 0 0,-1 0 0,1 0 0,0 0 0,0 0 0,0 0 0,0 1 0,-1-1 0,1 0 0,0 0 0,0 0 0,0 0 0,0 1 0,0-1 0,-1 0 0,1 0 0,0 0 0,0 1 0,0-1 0,0 0 0,0 0 0,0 0 0,0 1 0,0-1 0,0 0 0,0 0 0,0 1 0,0-1 0,0 0 0,0 0 0,0 1 0,0-1 0,-6 36 0,2 0 0,1 0 0,4 67 0,1-35 0,-2-57 0,0 0 0,1 0 0,1 0 0,0 0 0,1-1 0,0 1 0,0-1 0,1 1 0,6 10 0,-8-17 0,0 1 0,1-1 0,0-1 0,-1 1 0,1 0 0,1-1 0,-1 1 0,0-1 0,1 0 0,-1 0 0,1 0 0,0 0 0,0-1 0,0 0 0,1 0 0,-1 0 0,0 0 0,1-1 0,0 1 0,-1-1 0,1 0 0,-1-1 0,8 1 0,-9-1 0,0 0 0,-1-1 0,1 1 0,-1-1 0,1 0 0,-1 1 0,0-1 0,1 0 0,-1 0 0,0-1 0,0 1 0,1 0 0,-1-1 0,0 0 0,0 1 0,-1-1 0,1 0 0,0 0 0,-1 0 0,1 0 0,-1 0 0,1 0 0,-1 0 0,0-1 0,0 1 0,0 0 0,0-1 0,0-2 0,3-10 0,0 1 0,-1-2 0,1-23 0,-2 23 0,4-81 0,-6 65 0,2 1 0,1 0 0,2 1 0,10-39 0,-15 67 0,0 1 0,1-1 0,-1 1 0,1-1 0,0 1 0,-1-1 0,1 1 0,0-1 0,0 1 0,0-1 0,0 1 0,0 0 0,0 0 0,0-1 0,1 1 0,-1 0 0,0 0 0,1 0 0,-1 1 0,1-1 0,-1 0 0,1 0 0,-1 1 0,1-1 0,0 1 0,-1-1 0,1 1 0,-1 0 0,1 0 0,0-1 0,-1 1 0,1 0 0,0 1 0,0-1 0,-1 0 0,1 0 0,-1 1 0,3 0 0,0 0 0,0 1 0,0 0 0,0 0 0,-1 0 0,1 0 0,0 1 0,-1-1 0,0 1 0,0 0 0,0 0 0,0 0 0,0 1 0,3 4 0,3 10 0,0 0 0,-2 1 0,0 0 0,-1 1 0,-1-1 0,-1 1 0,-1 0 0,0 0 0,-1 1 0,-2-1 0,-2 31 0,1-39 0,-1 0 0,0 0 0,-1-1 0,-7 20 0,6-21 0,1 1 0,0-1 0,1 1 0,0-1 0,-1 19 0,3-29 0,-1 1 0,1-1 0,1 1 0,-1-1 0,0 1 0,0 0 0,0-1 0,0 1 0,0-1 0,0 1 0,1-1 0,-1 1 0,0-1 0,0 1 0,1-1 0,-1 1 0,0-1 0,1 0 0,-1 1 0,1-1 0,-1 1 0,0-1 0,1 0 0,-1 1 0,1-1 0,-1 0 0,1 0 0,-1 1 0,1-1 0,-1 0 0,1 0 0,0 0 0,21 1 0,-10-2 0,6 1 0,0 0 0,0-1 0,29-6 0,-40 5 0,0 0 0,0-1 0,-1 1 0,1-2 0,-1 1 0,1-1 0,-1 1 0,0-2 0,-1 1 0,1-1 0,-1 0 0,6-6 0,-1-1 0,-1-1 0,0 1 0,-1-1 0,0-1 0,-2 1 0,1-1 0,-2-1 0,0 1 0,0-1 0,-1 0 0,2-19 0,-1-11 0,-2-1 0,-4-65 0,1 107 0,0 0 0,0 1 0,-1-1 0,1 0 0,-1 1 0,0-1 0,0 1 0,0-1 0,-1 1 0,1-1 0,-1 1 0,0 0 0,-3-6 0,3 8 0,1 0 0,-1-1 0,0 1 0,1 0 0,-1 0 0,0 0 0,0 0 0,1 1 0,-1-1 0,0 0 0,0 1 0,0-1 0,0 1 0,0 0 0,0 0 0,0-1 0,0 1 0,0 1 0,0-1 0,0 0 0,0 0 0,0 1 0,0-1 0,1 1 0,-4 1 0,2-1 0,0 1 0,1 0 0,-1 0 0,1 0 0,-1 0 0,1 0 0,0 1 0,0-1 0,0 1 0,0-1 0,0 1 0,1 0 0,-1-1 0,1 1 0,0 0 0,0 0 0,0 0 0,0 0 0,0 0 0,1 1 0,-1 3 0,0-2 0,-6 26 0,2 1 0,-2 59 0,10 66 0,-3-151-6,1-1-1,0 1 1,0 0 0,0-1-1,1 1 1,0-1 0,0 1-1,0-1 1,1 0 0,0 0-1,0 0 1,0 0 0,0-1-1,1 1 1,0-1 0,0 0-1,0 0 1,0 0 0,1-1-1,0 1 1,-1-1 0,1 0-1,0 0 1,1-1 0,-1 0-1,0 0 1,1 0 0,-1 0-1,1-1 1,0 0 0,-1 0-1,1 0 1,0-1 0,-1 0-1,1 0 1,0-1 0,0 1-1,-1-1 1,8-2 0,8-10-1070</inkml:trace>
</inkml:ink>
</file>

<file path=ppt/ink/ink19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9"/>
    </inkml:context>
    <inkml:brush xml:id="br0">
      <inkml:brushProperty name="width" value="0.05" units="cm"/>
      <inkml:brushProperty name="height" value="0.05" units="cm"/>
      <inkml:brushProperty name="color" value="#FFFF00"/>
    </inkml:brush>
  </inkml:definitions>
  <inkml:trace contextRef="#ctx0" brushRef="#br0">194 299 31454,'5'-23'247,"-2"-1"-1,0 0 1,-1 0-1,-4-48 1,1 17-172,1 53-75,-1 1 0,1 0 0,0-1 0,-1 1 1,1 0-1,-1 0 0,0 0 0,1 0 0,-1-1 0,0 1 1,0 0-1,0 0 0,1 0 0,-1 0 0,0 1 0,0-1 1,0 0-1,-1 0 0,1 1 0,0-1 0,0 0 0,0 1 1,0-1-1,-1 1 0,1 0 0,0-1 0,0 1 0,-1 0 1,1 0-1,0-1 0,-1 1 0,1 0 0,-3 1 0,-1-1 0,-1 0 0,1 0 0,-1 0 0,1 1 0,0 0 0,-1 0 0,1 1 0,-6 1 0,6 0 0,-1 1 0,1-1 0,0 1 0,0 0 0,0 0 0,0 1 0,1 0 0,-1-1 0,1 1 0,1 1 0,-5 6 0,0 2 0,0 0 0,2 1 0,-9 23 0,10-14 0,0 0 0,1 0 0,2 0 0,0 0 0,3 28 0,-1-38 0,0-9 0,0 1 0,0 0 0,1-1 0,0 1 0,0-1 0,0 0 0,1 1 0,0-1 0,0 0 0,0 0 0,0 0 0,6 8 0,-5-10 0,-1 0 0,1 0 0,0 0 0,0-1 0,0 1 0,1-1 0,-1 1 0,0-1 0,1 0 0,-1-1 0,1 1 0,0-1 0,0 1 0,0-1 0,-1 0 0,1 0 0,0-1 0,5 1 0,3 0 0,0 0 0,0-1 0,0 0 0,15-3 0,-23 2 0,0 0 0,0 0 0,0 0 0,0-1 0,0 1 0,0-1 0,-1 0 0,1 0 0,-1-1 0,1 1 0,-1-1 0,0 1 0,0-1 0,0 0 0,5-6 0,-1-3 0,-1 1 0,1-1 0,-2-1 0,1 1 0,-2-1 0,0 1 0,0-1 0,-1-1 0,2-22 0,-2-13 0,-3-66 0,-2 51 0,2-2 0,-2 166 0,-1-28 0,7 91 0,-1-144 0,0-1 0,6 22 0,-7-35 0,-1 0 0,1-1-1,-1 1 1,1-1-1,1 1 1,-1-1 0,1 0-1,-1 0 1,1 0-1,0 0 1,1 0-1,-1-1 1,5 4 0,-5-5 0,-1-1 0,1 1 0,0-1 0,0 0 0,0-1 0,0 1 0,0 0 0,0-1 0,0 1 0,0-1 0,0 0 0,0 0 0,1 0 0,-1-1 0,0 1 0,0-1 0,0 0 0,0 0 0,0 0 0,0 0 0,-1 0 0,1 0 0,0-1 0,0 1 0,-1-1 0,1 0 0,-1 0 0,0 0 0,1 0 0,-1 0 0,0-1 0,0 1 0,-1-1 0,1 1 0,0-1 0,2-5 0,8-23 1,-1 0 0,-2-1-1,0-1 1,-3 1 0,5-51 0,-5 34-1,15-59 0,-19 103 0,0-1 0,0 1 0,0 0 0,0 0 0,1 0 0,0 1 0,0-1 0,4-4 0,-6 8 0,-1 0 0,1 0 0,0 1 0,0-1 0,0 0 0,0 1 0,-1-1 0,1 1 0,0-1 0,0 1 0,0-1 0,0 1 0,0 0 0,0-1 0,0 1 0,0 0 0,0 0 0,0 0 0,2 0 0,-1 0 0,-1 1 0,1-1 0,-1 1 0,1 0 0,-1-1 0,0 1 0,0 0 0,1 0 0,-1 0 0,0 0 0,0 0 0,0 0 0,0 1 0,0-1 0,0 0 0,0 0 0,0 1 0,0 1 0,5 8 0,-1 0 0,0 1 0,0 0 0,-1 0 0,3 17 0,8 71 0,-14-93 0,13 291 0,-10-285 0,3-13 0,6-11 0,-2-9 0,-1 1 0,0-1 0,9-32 0,-2 5 0,41-127 0,-40 114 0,-18 60 0,0 0 0,0 0 0,0 0 0,0 0 0,0 0 0,0 0 0,0 0 0,1 0 0,-1 0 0,0 0 0,0 0 0,0 0 0,0 0 0,0 0 0,0 0 0,0 0 0,0 0 0,0 0 0,1 0 0,-1 0 0,0 0 0,0 0 0,0 0 0,0 0 0,0 0 0,0 0 0,0 0 0,0 0 0,0 0 0,1 0 0,-1 0 0,0 0 0,0 0 0,0 0 0,0 0 0,0-1 0,0 1 0,0 0 0,0 0 0,0 0 0,0 0 0,0 0 0,0 0 0,0 0 0,0 0 0,0 0 0,0-1 0,0 1 0,0 0 0,0 0 0,0 0 0,0 0 0,0 0 0,0 0 0,0 0 0,0 0 0,0 0 0,0-1 0,0 1 0,0 0 0,0 0 0,2 13 0,0 21 0,-2 179 0,1-204 0,0-1 0,1 0 0,0 0 0,0 0 0,5 11 0,1 6 0,-8-24 0,1-1 0,-1 0 0,0 0 0,0 1 0,0-1 0,1 0 0,-1 0 0,0 1 0,0-1 0,1 0 0,-1 0 0,0 0 0,0 0 0,1 0 0,-1 1 0,0-1 0,1 0 0,-1 0 0,0 0 0,1 0 0,-1 0 0,0 0 0,0 0 0,1 0 0,-1 0 0,0 0 0,1 0 0,-1 0 0,0 0 0,1 0 0,-1 0 0,0-1 0,1 1 0,-1 0 0,0 0 0,0 0 0,1 0 0,-1 0 0,0-1 0,0 1 0,1 0 0,-1 0 0,0 0 0,0-1 0,0 1 0,1 0 0,-1-1 0,0 1 0,0 0 0,0 0 0,0-1 0,13-14 0,35-106 0,1-3 1,-42 111-5,0-1 0,1 1 0,1 0 0,0 1 0,1 0 0,19-18 0,-8 16-1,-20 14 5,-1 0 0,0 0 0,0 0 0,1 0 0,-1 0 0,0-1 0,0 1 0,1 0 0,-1 0 0,0 0 0,1 0 0,-1 0 0,0 0 0,0 0 0,1 0 0,-1 0 0,0 0 0,0 0 0,1 0 0,-1 0 0,0 0 0,1 0 0,-1 0 0,0 1 0,0-1 0,1 0 0,-1 0 0,0 0 0,0 0 0,1 0 0,-1 1 0,0-1 0,0 0 0,0 0 0,0 0 0,1 1 0,-1-1 0,0 0 0,0 0 0,0 1 0,0-1 0,0 0 0,1 0 0,-1 1 0,0-1 0,0 0 0,0 1 0,0-1 0,0 0 0,0 1 0,3 26 0,-2 1 0,-1-1 0,0 1 0,-2-1 0,-11 51 0,8-53 0,1 0 0,1 1 0,1-1 0,1 1 0,4 35 0,-2-58 0,0 0-1,0 0 1,0 0 0,0 0 0,1 0-1,0-1 1,-1 1 0,1 0-1,0-1 1,0 1 0,0-1 0,1 0-1,-1 0 1,0 1 0,1-2-1,-1 1 1,1 0 0,0 0 0,0-1-1,0 0 1,0 1 0,0-1-1,0 0 1,0-1 0,0 1 0,0 0-1,4-1 1,-2 1 0,0 0-1,0-1 1,0 1-1,0-1 1,0 0-1,1-1 1,-1 0-1,0 1 1,0-1-1,0-1 1,0 1-1,-1-1 1,1 0-1,0 0 1,-1 0-1,8-6 1,-5 1-1,0 0 0,0-1 1,-1 0-1,0 0 0,-1-1 0,0 0 0,0 0 0,-1 0 1,0 0-1,0-1 0,2-10 0,3-20-8,7-56 0,-11 65 5,1-9-3,1-62 1,-5 86 29,-2 27-14,-2 5-10,-1 1 0,0-1 1,-7 18-1,-6 25 1,8-13 4,2-1 1,-1 81-1,7-122-4,0 1 0,0-1 1,0 1-1,0-1 0,1 0 0,0 1 0,0-1 0,0 0 0,0 1 0,1-1 0,-1 0 0,1 0 0,0 0 0,0 0 0,1-1 1,-1 1-1,1 0 0,0-1 0,0 0 0,0 0 0,0 0 0,0 0 0,1 0 0,0-1 0,-1 1 0,1-1 0,0 0 0,0 0 1,0 0-1,0-1 0,0 0 0,1 1 0,-1-1 0,5 0 0,3 2 1,0-1 0,0 0 0,1 0 0,-1-2 0,1 1 0,-1-2 0,13-1 0,-20 2-1,-1-1 1,1 0-1,0-1 0,-1 1 1,1-1-1,-1 1 1,0-2-1,0 1 0,1 0 1,-1-1-1,-1 1 0,1-1 1,0 0-1,-1-1 0,1 1 1,-1-1-1,0 1 1,0-1-1,-1 0 0,1 0 1,2-5-1,1-6 0,-1-1 0,0 0 0,-1 0 0,-1 0 0,-1 0 0,0 0 0,-1-1 0,-1-22 0,-1 18 0,-1 1 0,0 0 0,-2 0 0,0 0 0,-2 0 0,-9-24 0,9 30 0,-1 0 0,-1 1 0,0 0 0,0 1 0,-2-1 0,-20-21 0,26 30 0,-1 0 0,1 0 0,-1 0 0,0 0 0,0 1 0,0 0 0,-1 0 0,1 0 0,-1 1 0,0 0 0,0 0 0,0 0 0,1 1 0,-2 0 0,1 0 0,0 0 0,0 1 0,0 0 0,0 0 0,-7 1 0,10 0 0,1 0 0,0-1 0,-1 1 0,1 0 0,0 0 0,0 0 0,0 0 0,0 1 0,0-1 0,0 1 0,0-1 0,0 1 0,1-1 0,-1 1 0,1 0 0,-1 0 0,1 0 0,0 0 0,-1 0 0,1 0 0,0 0 0,0 1 0,1-1 0,-2 4 0,0 4 0,0 1-1,0 0 1,1-1-1,0 13 1,1-19-1,-1 22-3,1 0 0,1 0 0,2 0 0,5 26 0,-6-43 0,1 0 1,0 0-1,0 0 0,1 0 1,0-1-1,1 0 1,-1 0-1,2 0 0,-1 0 1,1-1-1,0 0 0,1 0 1,0-1-1,13 11 1,-13-12 0,0-1 1,1 0 0,-1 0 0,1 0 0,0-1 0,1 0 0,-1 0 0,12 2-1,1-3 4,0 0 1,26-1-1,-43-1 0,0 0 0,0-1 0,0 0-1,0 0 1,0 0 0,0-1 0,-1 1 0,1-1 0,0 0 0,-1 0 0,0 0 0,1 0 0,-1-1 0,0 1 0,0-1 0,0 0 0,0 0 0,-1 0 0,1 0 0,-1 0 0,0-1 0,0 1 0,0-1 0,0 0 0,2-6 0,3-9 3,-1-1 1,-1 1-1,5-34 0,0-17 4,-7 41-4,1 0 1,13-44 0,-6 52 3,-3 18-4,0 16-3,8 51-1,14 129 0,8 36 0,-38-228 0,0 0 0,0 0 1,1 0-1,-1 0 0,0 0 0,0 0 1,1-1-1,-1 1 0,0 0 0,1 0 0,-1 0 1,1 0-1,-1-1 0,1 1 0,0 0 1,-1-1-1,1 1 0,0 0 0,-1-1 1,1 1-1,0-1 0,0 1 0,0-1 0,0 1 1,-1-1-1,1 1 0,0-1 0,0 0 1,0 0-1,0 0 0,0 1 0,0-1 0,0 0 1,0 0-1,0 0 0,0 0 0,-1 0 1,1 0-1,0-1 0,0 1 0,0 0 0,0 0 1,0-1-1,0 1 0,0-1 0,-1 1 1,1-1-1,0 1 0,0-1 0,0 1 1,-1-1-1,1 1 0,0-1 0,-1 0 0,1 0 1,-1 1-1,1-1 0,0-1 0,8-10 1,0 0-1,-1-1 1,0 0-1,-2 0 1,8-19-1,26-79 0,-34 92 0,16-55 0,-9 30 0,33-79 0,-36 107-1,-7 18-4,-2 12-2,-2 52 4,0-12 3,5 62 0,-2-107 0,-1 1 0,2-1 0,-1 0 0,1 1 0,0-1 0,1-1 1,0 1-1,1 0 0,-1-1 0,2 0 0,-1 0 0,1 0 0,0-1 0,1 0 0,-1 0 0,2-1 0,-1 0 1,1 0-1,-1 0 0,2-1 0,-1 0 0,0-1 0,1 0 0,0 0 0,0-1 0,0 0 0,1 0 0,-1-1 0,0-1 1,16 2-1,-10-2 2,-1 0 0,1 0 0,0-2 0,-1 0 0,1 0 0,21-6 0,-31 6-2,1-2 0,0 1 0,-1-1 0,0 1-1,1-1 1,-1-1 0,0 1 0,-1-1 0,1 0 0,-1 0 0,1 0 0,-1-1 0,0 1 0,-1-1 0,1 0 0,-1 0 0,0 0 0,3-8 0,0-4 0,-1 0 0,0 0 0,-1-1 0,-1 0 0,0 1 0,-2-1 0,0 0 0,-2-24 0,1 41 0,0-6 0,0 0 0,0 0 0,-1-1 0,0 1 0,-1 0 0,1 0 0,-1 0 0,-1 1 0,1-1 0,-1 0 0,-5-8 0,5 11 0,0 1 0,1 0 0,-2-1 0,1 1 0,0 0 0,0 1 0,-1-1 0,0 1 0,1-1 0,-1 1 0,0 0 0,0 0 0,0 1 0,-1-1 0,1 1 0,0 0 0,-1 0 0,1 0 0,-7 0 0,8 1 0,0 0 0,-1-1 0,1 1 0,0 0 0,0 0 0,0 1 0,-1-1 0,1 1 0,0 0 0,0-1 0,0 1 0,0 1 0,0-1 0,0 0 0,0 1 0,1-1 0,-1 1 0,0 0 0,1 0 0,-1 0 0,1 0 0,0 1 0,0-1 0,0 0 0,0 1 0,0 0 0,0-1 0,1 1 0,-1 0 0,1 0 0,-2 4 0,0 7 0,0 0 0,0 1 0,2-1 0,-1 1 0,2 23 0,0-31-1,0-1 1,1 0-1,0 1 1,0-1-1,0 1 1,1-1-1,0 0 0,0 0 1,0 0-1,1 0 1,0 0-1,0 0 1,6 7-1,-6-9 1,1 0-1,0 0 1,0-1-1,0 1 1,0-1-1,0 0 1,1-1-1,0 1 1,-1-1 0,1 1-1,0-1 1,0-1-1,0 1 1,0-1-1,1 0 1,-1 0-1,6 0 1,-1 0 1,-1 0 0,1 0 0,-1-1 0,1-1 0,-1 1 0,19-5 0,-25 4-1,0-1 1,0 0 0,0 1-1,0-1 1,0 0-1,0 0 1,-1 0 0,1-1-1,-1 1 1,0-1 0,1 1-1,-1-1 1,0 0 0,-1 0-1,1 0 1,0 0 0,-1 0-1,0 0 1,1 0-1,-1-1 1,-1 1 0,2-5-1,5-29 14,4-59 0,1-4-15,-9 151 1,-3-23 0,1 27 0,-13 101 0,-8-33 0,-69 556 0,85-621 0,3-20 0,-2 0 0,-2-1 0,-13 54 0,17-88 0,0 1 0,0 0 0,-1-1 0,1 1 0,-1-1 0,0 0 0,0 0 0,0 0 0,0 1 0,-1-2 0,1 1 0,-1 0 0,0-1 0,0 1 0,0-1 0,0 0 0,0 1 0,0-2 0,0 1 0,-7 2 0,5-2 0,0-1 0,0-1 0,0 1 0,0-1 0,0 1 0,0-1 0,0-1 0,0 1 0,0-1 0,1 0 0,-1 0 0,0 0 0,0-1 0,0 1 0,-7-5 0,2 0 0,1 1 0,-1-2 0,1 1 0,1-1 0,-1-1 0,2 0 0,-11-11 0,-45-68 0,57 78 0,-9-13 0,0 0 0,2-1 0,1-1 0,0 0 0,2-1 0,1 0 0,1-1 0,1 1 0,2-1 0,0-1 0,2 1 0,0-1 0,3-42 0,1 59 0,1 0 0,1 0 0,-1 0 0,1 0 0,1 1 0,0-1 0,0 1 0,1 0 0,0 0 0,1 1 0,0-1 0,0 1 0,1 0 0,0 1 0,11-10 0,12-8 0,1 2 0,56-33 0,-82 54 0,69-40 0,1 5 0,2 2 0,125-37 0,-166 62-119,68-9 1,-55 11-685</inkml:trace>
</inkml:ink>
</file>

<file path=ppt/ink/ink19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31"/>
    </inkml:context>
    <inkml:brush xml:id="br0">
      <inkml:brushProperty name="width" value="0.05" units="cm"/>
      <inkml:brushProperty name="height" value="0.05" units="cm"/>
      <inkml:brushProperty name="color" value="#FFFF00"/>
    </inkml:brush>
  </inkml:definitions>
  <inkml:trace contextRef="#ctx0" brushRef="#br0">361 154 31999,'0'-24'234,"1"13"-148,-1-1 0,0 0 1,-1 0-1,-3-16 0,4 25-83,-1 1-1,0-1 1,1 1 0,-1-1 0,0 1 0,-1-1 0,1 1 0,0 0 0,-1 0 0,1 0 0,-1 0 0,0 0 0,1 0 0,-1 0 0,0 0 0,0 0 0,0 1 0,-1-1 0,1 1 0,0 0 0,-1 0 0,1 0-1,0 0 1,-1 0 0,-2-1 0,-2 1-2,0-1 0,0 1 0,0 0 0,1 1 0,-1-1 0,0 1 1,0 1-1,0-1 0,0 1 0,0 1 0,1-1 0,-1 1 0,0 0 0,1 1 0,0-1 0,-1 1 0,1 0 0,0 1 0,0 0 0,1 0 0,-1 0 0,1 0 0,0 1 0,0 0 0,-7 10 0,4-3-1,0 0 0,1 1 0,1 0 0,0 1 0,1-1 0,1 1 0,0 0 0,-4 26 0,3 5 0,2 68 0,3-98 0,0-9 0,0 0 0,0 0 0,1 0 0,0 0 0,0 0 0,0 0 0,1-1 0,0 1 0,0 0 0,5 8 0,-5-11 0,0 0 0,0 0 0,1 0 0,-1-1 0,1 1 0,0-1 0,0 0 0,0 1 0,0-1 0,0-1 0,0 1 0,0 0 0,1-1 0,-1 1 0,1-1 0,-1 0 0,1 0 0,5 0 0,-3 0 0,-1 0 0,1 0 0,0-1 0,0 0 0,0 0 0,0 0 0,-1-1 0,1 0 0,0 0 0,-1 0 0,1-1 0,0 1 0,-1-2 0,0 1 0,1 0 0,8-7 0,-8 4 0,-1-1 0,1 1 0,-1-1 0,0 0 0,0-1 0,-1 1 0,0-1 0,0 0 0,-1 0 0,1-1 0,3-14 0,6-26 0,-3 0 0,-2-1 0,3-69 0,-4 45 0,-8 227 0,2-70 0,1 26 0,-6 149 0,2-223 0,-3 0 0,-1-1 0,-1 0 0,-2 0 0,-14 34 0,18-55 0,-2 0 0,0 0 0,0-1 0,-1 0 0,-1 0 0,0-1 0,-20 21 0,23-27 0,-1-1 0,1 0 0,-1 0 0,0 0 0,0-1 0,0 0 0,-1-1 0,1 1 0,-1-1 0,0-1 0,0 0 0,0 0 0,0 0 0,0-1 0,-15 0 0,17 0 0,1-1 0,0-1 0,-1 1 0,1-1 0,0 0 0,0 0 0,-1 0 0,-4-2 0,7 1 0,1 1 0,0-1 0,0 0 0,0 1 0,0-1 0,0 0 0,0 0 0,0 0 0,1 0 0,-1-1 0,1 1 0,-1 0 0,1-1 0,0 1 0,0-1 0,-2-4 0,0-5-2,-1 0 1,2 0-1,0 0 0,0 0 0,1-1 1,0 1-1,1 0 0,1 0 0,0-1 1,0 1-1,6-19 0,-2 13 1,1 1-1,1 0 0,0 0 0,2 1 1,0 0-1,0 0 0,13-14 0,-2 5-1,2 0-1,1 1 1,33-26-1,83-54 7,-107 81-2,-10 6 2,-1-1 1,0 0-1,-2-2 1,29-36-1,54-97 25,-96 143-30,4-8 3,1 1 0,1 1 1,17-20-1,-25 31-3,0 1 0,0 0 0,1 1 1,-1-1-1,1 1 0,0 0 0,0 0 1,0 0-1,0 1 0,1 0 1,-1 0-1,0 0 0,1 1 0,0 0 1,-1 0-1,12-1 0,-19 3 2,0-1 0,1 1-1,-1-1 1,0 1 0,1 0-1,-1-1 1,0 1 0,1 0-1,-1 0 1,1 0 0,0 0-1,-1 1 1,1-1 0,-1 2-1,-4 2 1,-8 7 2,0 0-1,1 0 1,1 2 0,0-1-1,1 1 1,0 1 0,1 0-1,1 1 1,1 0 0,0 0 0,1 1-1,0 0 1,1 0 0,2 0-1,-1 1 1,2-1 0,0 1-1,0 31 1,3-32-2,0-9 0,-1 0 0,2 1 0,-1-1 0,1 0 0,3 11 0,-3-17 0,0 1 0,0-1 0,0 0 0,0 1 0,0-1 0,1 0 0,-1 0 0,1 0 0,-1 0 0,1 0 0,0 0 0,0-1 0,0 1 0,0-1 0,0 1 0,0-1 0,0 0 0,1 1 0,-1-1 0,0 0 0,5 1 0,1 0 0,0 0 0,1 0 0,-1-1 0,0 0 0,0-1 0,1 0 0,15-1 0,-20 0 0,0 0 0,0 1 0,0-1 0,0-1 0,0 1 0,0-1 0,-1 1 0,1-1 0,-1 0 0,1 0 0,-1-1 0,0 1 0,0-1 0,0 1 0,0-1 0,0 0 0,4-6 0,-1-2 0,0 0 0,0-1 0,-1 0 0,-1 0 0,0 0 0,0-1 0,-2 0 0,3-21 0,-2-9 0,-3-54 0,-2 38 0,2 11 0,0 42 0,0 31 0,-2 57 0,0-39 0,2 0 0,10 84 0,-8-118-2,0 0-1,1 0 1,0 0-1,1-1 1,0 1 0,0-1-1,1 0 1,0 0-1,9 10 1,-11-14 2,0 0-1,1 0 1,0 0-1,0 0 1,0-1 0,0 0-1,1 0 1,-1 0-1,1 0 1,0-1-1,-1 0 1,1 0 0,0 0-1,0 0 1,1-1-1,-1 0 1,0 0-1,6 0 1,-9-1 0,-1-1 0,0 1 0,1 0 0,-1-1 0,0 1 0,1-1 0,-1 0 0,0 1 0,0-1 0,0 0 0,0 0 0,1 1 0,-1-1 0,0 0 0,0 0 0,-1 0 0,1 0 0,0-1 0,0 1 0,0 0 0,-1 0 0,1 0 0,-1-1 0,1 1 0,0-2 0,10-39 0,-9 35 0,19-104 0,8-36 0,-22 123 0,0 0 0,1 1 0,22-43 0,-28 63 0,1-1 0,0 0 0,-1 1 0,1 0 0,0-1 0,1 1 0,-1 0 0,0 1 0,1-1 0,6-3 0,-8 5 0,-1 0 0,1 0 0,0 0 0,0 1 0,0-1 0,-1 0 0,1 1 0,0 0 0,0-1 0,0 1 0,0 0 0,0 0 0,0 0 0,0 0 0,0 0 0,0 1 0,0-1 0,0 0 0,0 1 0,-1 0 0,1-1 0,0 1 0,0 0 0,0 0 0,-1 0 0,3 2 0,0 1 0,-1 0 0,1 0 0,-1 0 0,0 1 0,0 0 0,-1-1 0,1 1 0,-1 0 0,0 0 0,-1 0 0,3 9 0,9 66 0,-12-69 0,4 27 0,-1 1 0,-2 0 0,-2-1 0,-6 49 0,5-80 0,-1 0 0,0 0 0,0-1-1,0 1 1,-1 0 0,0-1 0,0 0 0,-1 0 0,1 0 0,-2 0 0,1 0-1,0-1 1,-1 1 0,0-1 0,0-1 0,-1 1 0,-8 5 0,5-5 2,0 0 0,0 0 1,-1-1-1,1 0 1,-1-1-1,0 0 1,0-1-1,0 0 0,0-1 1,-1 0-1,-11 0 1,20-1-3,1 0 0,-1 0 0,1 0 0,-1-1 1,1 1-1,-1 0 0,1-1 0,-1 1 0,1-1 0,0 0 1,-1 1-1,1-1 0,0 0 0,-1 0 0,1 0 1,0 0-1,0 0 0,0 0 0,0 0 0,0 0 1,0-1-1,0 1 0,0 0 0,1-1 0,-1 1 0,0 0 1,1-1-1,-1 1 0,1-1 0,-1 1 0,1-3 1,-2-6-2,1 1 1,0-1 0,1 1 0,1-11 0,-1 5 0,0 1 1,0 9-5,-1-1 1,2 1 0,-1-1-1,0 1 1,1 0 0,3-10-1,-3 13 4,-1 0-1,1 1 1,0-1 0,1 1-1,-1-1 1,0 1-1,0-1 1,1 1 0,-1 0-1,0 0 1,1-1 0,0 1-1,-1 0 1,1 1-1,-1-1 1,1 0 0,0 0-1,0 1 1,0-1 0,-1 1-1,1-1 1,0 1-1,3 0 1,20-2 0,0 2 0,0 0 0,-1 2 0,1 1 0,34 8 0,-27-5 0,0-1 0,41 1 0,-65-6 0,5 0 0,-1 0 0,1-1 0,23-4 0,-32 4 0,0 0 0,0-1 0,0 0 0,0 1 0,0-1 0,0-1 0,0 1 0,-1-1 0,1 1 0,-1-1 0,0 0 0,0 0 0,0 0 0,4-7 0,-2 2 3,0 0 0,-1 0-1,0-1 1,-1 1 0,0-1 0,0 0 0,-1 0-1,0 0 1,1-12 0,-1 3-2,-1 0 0,-1 0 0,-5-32 0,5 47-1,0 0 0,-1 0 0,0 1 0,1-1 0,-1 0 0,0 1 0,0-1 0,-1 1 0,1 0 0,0-1 0,-1 1 0,0 0 0,1 0 0,-1-1 0,0 1 0,0 1 0,-4-4 0,2 3 0,0 0 0,1 0 0,-1 0 0,0 1 0,0 0 0,0-1 0,0 2 0,0-1 0,0 0 0,-1 1 0,-5 0 0,8 0 0,0 0 0,0 0 0,0 0 0,0 1 0,0-1 0,0 1 0,0-1 0,1 1 0,-1 0 0,0 0 0,0 0 0,1 0 0,-1 0 0,0 0 0,1 0 1,-1 1-1,1-1 0,-3 3 0,1 0-1,1 0 1,-1 1 0,0-1 0,1 1-1,0 0 1,0 0 0,-1 5 0,-2 9-9,1 1 1,-2 35-1,2 2 7,5 66-1,-1-117 3,1-1 0,-1 1 0,1-1 0,1 1-1,-1-1 1,1 0 0,0 1 0,0-1 0,0 0 0,1 0 0,-1 0 0,1-1 0,0 1-1,1-1 1,-1 1 0,1-1 0,0 0 0,0-1 0,7 6 0,-4-5 2,1 0 1,-1 0-1,1 0 0,0-1 1,0-1-1,0 1 1,0-1-1,1-1 0,-1 1 1,1-1-1,14-1 1,-13 0-1,-5 1-1,1-1-1,-1-1 0,0 1 1,0 0-1,0-1 1,6-2-1,-9 2 0,0 0 0,0 0 0,0 0 0,0 0 0,0-1 0,0 1 0,-1-1 0,1 1 0,-1-1 0,1 0 0,-1 0 0,1 1 0,-1-1 0,0 0 0,0 0 0,0 0 0,1-4 0,10-28 0,-2 0 0,9-63 0,-3 17 0,-12 66 0,2-15 0,1 1 0,2 0 0,17-40 0,-24 64 0,1 0 0,-1 1 0,1-1 0,0 0 0,0 1 0,0 0 0,6-5 0,-8 7 0,0 0 0,0 1 0,0-1 0,-1 0 0,1 1 0,0-1 0,0 0 0,1 1 0,-1-1 0,0 1 0,0 0 0,0-1 0,0 1 0,0 0 0,0 0 0,0 0 0,1 0 0,-1 0 0,0 0 0,0 0 0,0 0 0,0 0 0,0 0 0,1 1 0,-1-1 0,0 1 0,0-1 0,0 0 0,0 1 0,0 0 0,0-1 0,0 1 0,0 0 0,0-1 0,1 2 0,1 3 0,0-1 0,0 1 0,0 0 0,-1 0 0,1 0 0,-1 0 0,0 0 0,-1 1 0,2 6 0,8 57 0,-9-49 0,-1-11-2,4 26 0,-2 1 0,-2 52 1,-1-80 1,0 1 0,-1-1 1,-1 0-1,1 1 1,-1-1-1,0 0 1,-1 0-1,0 0 0,-1-1 1,1 1-1,-1-1 1,-1 1-1,1-1 1,-1-1-1,0 1 1,-10 9-1,10-13 0,1 0 0,-1-1 0,0 1 0,0-1 0,0 0 0,0 0 0,-1-1 0,1 0 0,0 0 0,-1 0 0,1 0 0,-1-1 0,1 0 0,-11-1 0,13 1 0,1 0 0,0-1 0,0 1 0,0-1 0,0 1 0,1-1 0,-1 0 0,0 0 0,0 0 0,0 0 0,1 0 0,-1-1 0,1 1 0,-1 0 0,1-1 0,-1 1 0,1-1 0,0 0 0,0 1 0,0-1 0,0 0 0,0 0 0,0 0 0,0 1 0,0-1 0,1 0 0,-1 0 0,0-3 0,-3-11-1,1 1 0,-2-25 0,4 29-1,-3-74-26,4 75 29,0 10-1,0 0 0,1-1 0,-1 1 0,0 0 0,0 0 0,0-1 0,0 1 0,1 0 0,-1 0 0,0-1 0,0 1 0,1 0 0,-1 0 0,0 0 0,0-1 0,1 1 0,-1 0 0,0 0 0,1 0 0,-1 0 0,0 0 0,0 0 0,1 0 0,-1-1 0,0 1 0,1 0 0,-1 0 0,0 0 0,1 0 0,-1 0 0,0 1 0,1-1 0,-1 0 0,0 0 0,1 0 0,-1 0 0,2 0 0,2 1 0,0-1 0,-1 1 0,1 0 0,0 0 0,-1 0 0,1 0 0,-1 1 0,1 0 0,-1-1 0,6 6 0,37 28 0,-18-11 0,-16-15-17,0 0 0,1 0 1,0-2-1,1 1 0,-1-2 0,1 0 1,0 0-1,1-2 0,0 0 0,-1 0 1,1-1-1,0-1 0,21 0 0,-12-2-644</inkml:trace>
</inkml:ink>
</file>

<file path=ppt/ink/ink19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31"/>
    </inkml:context>
    <inkml:brush xml:id="br0">
      <inkml:brushProperty name="width" value="0.05" units="cm"/>
      <inkml:brushProperty name="height" value="0.05" units="cm"/>
      <inkml:brushProperty name="color" value="#FFFF00"/>
    </inkml:brush>
  </inkml:definitions>
  <inkml:trace contextRef="#ctx0" brushRef="#br0">341 30 26700,'0'-2'292,"0"1"1,0 0-1,0 0 0,0 0 0,0 0 1,1 0-1,-1-1 0,0 1 0,1 0 1,-1 0-1,1 0 0,-1 0 0,1 0 1,-1 0-1,1 0 0,1-1 0,0 1-198,-1 0-1,1 0 0,-1 0 0,1 0 0,-1 0 0,1 1 0,0-1 0,-1 0 1,1 1-1,0 0 0,-1-1 0,1 1 0,0 0 0,0 0 0,0 0 0,2 0 0,0 1-133,1-1 0,-1 1-1,1 0 1,-1 0 0,1 0-1,-1 1 1,0 0-1,1 0 1,-1 0 0,0 0-1,5 5 1,1 2 40,-2 1 0,1 0 0,-1 1 0,-1-1 0,0 2 0,-1-1 0,0 1 0,0 0 0,-1 0 0,5 22 0,3 16 0,9 68 0,-11-3 0,-6 207 0,-6-296 0,-1 0 0,-2-1 0,-1 0 0,-1 0 0,-1 0 0,-1 0 0,-1-1 0,-1-1 0,-1 1 0,-1-2 0,-1 0 0,-18 23 0,12-20 0,-1-1 0,-1-2 0,-1 0 0,-1-1 0,-1-1 0,0-1 0,-2-1 0,0-1 0,-47 22 0,60-34-24,1-1 1,-1 0-1,1 0 0,-1-1 1,0-1-1,0 0 0,-19 0 1,-19-2-604</inkml:trace>
</inkml:ink>
</file>

<file path=ppt/ink/ink19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2"/>
    </inkml:context>
    <inkml:brush xml:id="br0">
      <inkml:brushProperty name="width" value="0.05" units="cm"/>
      <inkml:brushProperty name="height" value="0.05" units="cm"/>
      <inkml:brushProperty name="color" value="#FFFF00"/>
    </inkml:brush>
  </inkml:definitions>
  <inkml:trace contextRef="#ctx0" brushRef="#br0">326 1 32159,'-60'88'483,"18"-13"-475,3 2 0,3 2 0,4 1 0,3 1 0,-29 135 0,48-167-6,1 0 1,3 0 0,2 1-1,3 74 1,3-113-3,0 0 1,0 0-1,1 0 1,0-1-1,0 1 1,2-1-1,-1 0 1,1 0-1,1 0 0,0 0 1,0-1-1,1 0 1,0-1-1,0 1 1,1-1-1,0-1 1,18 14-1,-12-11 1,0-1-1,1 0 1,0-1 0,0-1-1,1 0 1,0-1 0,0-1-1,0 0 1,1-1 0,0-1-1,20 1 1,58-3-78,-92-1-18,0 0-1,0 0 1,0-1 0,-1 1 0,1-1 0,0 1 0,-1-1 0,1 0 0,0 0 0,4-2 0,-4 0-429,-1 1 1,1-1-1,-1 0 1,1 0-1,-1 0 0,0 0 1,3-7-1,-5 10 474</inkml:trace>
</inkml:ink>
</file>

<file path=ppt/ink/ink19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4"/>
    </inkml:context>
    <inkml:brush xml:id="br0">
      <inkml:brushProperty name="width" value="0.05" units="cm"/>
      <inkml:brushProperty name="height" value="0.05" units="cm"/>
      <inkml:brushProperty name="color" value="#FFFF00"/>
    </inkml:brush>
  </inkml:definitions>
  <inkml:trace contextRef="#ctx0" brushRef="#br0">0 302 31823,'3'48'285,"2"1"0,13 59 0,4 20-279,-12 9 4,-8 149 0,-3-142-14,4-143 3,0-1 0,0 0 0,1 0 0,-1 0-1,0 0 1,0 0 0,0-1 0,5-1 0,-4 0 2,-1-1 1,1 1-1,-1-1 1,0 0-1,0 0 1,0 0-1,5-7 1,-7 8-4,1-1 1,0 1-1,0-1 0,0 1 1,0 0-1,0-1 1,0 1-1,1 0 1,-1 0-1,1 1 1,-1-1-1,1 1 1,0-1-1,0 1 1,0 0-1,0 0 1,0 0-1,0 0 0,5 0 1,-6 1 0,0 0 0,-1 1 0,1-1 0,-1 1 0,1-1 0,-1 1 0,0 0 0,1 0 0,-1 0 0,0 0 0,1 0 0,-1 0 0,0 0 0,0 0 0,0 0 1,1 2-1,14 11 1,-7-10-3,0 1-1,1-2 1,-1 1 0,1-1-1,0 0 1,0-1 0,14 1-1,73 0-7,-64-3 4,-31-1 7,0 1 0,-1-1 1,1 0-1,0 1 1,-1-1-1,1 0 1,-1 0-1,1 0 1,-1 0-1,0 0 0,1 0 1,-1 0-1,0-1 1,0 1-1,0 0 1,0-1-1,0 1 1,0-1-1,0 1 0,0-1 1,0 1-1,-1-1 1,1 0-1,0-2 1,13-49 2,-13 48-4,8-57-2,-3 0-1,-3-1 1,-6-67-1,2 30 2,1 33 37,0 66-22,0 27 3,-1 48-16,4 126 0,-1-179 0,1 0 0,1 0 0,1-1 0,0 1 0,2-1 0,0 0 0,13 24 0,-18-42-1,-1 1 1,1-1 0,-1 0-1,1 0 1,0 0-1,0 0 1,0 0-1,0 0 1,0-1-1,1 1 1,-1-1-1,0 1 1,1-1-1,-1 0 1,1 0-1,-1 0 1,1 0-1,-1-1 1,1 1-1,0-1 1,-1 1-1,1-1 1,0 0-1,3 0 1,-2 0 0,-1-1 1,1 1-1,0-1 1,0 0 0,-1 0-1,1-1 1,0 1-1,-1-1 1,1 1-1,-1-1 1,0 0 0,1 0-1,-1-1 1,0 1-1,0-1 1,4-4-1,3-7 0,0-1-1,-1 0 0,0 0 1,-1-1-1,-1 0 0,0 0 1,7-30-1,19-130-61,-20 91 25,-11 72 36,1 0 0,0 1 0,1-1 0,9-22-1,-11 32 2,0 0-1,0 0 0,-1 0 1,2 0-1,-1 0 1,0 0-1,0 1 0,1-1 1,0 1-1,-1 0 0,1 0 1,0 0-1,0 0 0,0 0 1,1 0-1,-1 1 0,0 0 1,0-1-1,1 1 0,-1 1 1,1-1-1,-1 0 1,5 1-1,-2-1 1,1 1 0,0 0 0,-1 0 0,1 1 0,0 0 0,-1 0 0,1 1 0,-1-1 0,0 2 0,9 3 0,-5-1 0,-1 1-1,0 0 1,-1 1-1,0 0 1,13 14-1,-15-14-4,-5-5 3,1 0 0,-1-1 0,1 1-1,0 0 1,0 0 0,-1-1 0,1 1 0,0-1-1,0 1 1,1-1 0,-1 0 0,0 0 0,0 0 0,0 0-1,4 0 1,-21-20 16,12 16-12,-1 0 0,0 0 0,0 1 1,0 0-1,0 0 0,0 0 0,-1 0 1,1 0-1,-1 1 0,1 0 0,-1 0 1,0 0-1,1 1 0,-1-1 0,0 1 1,1 0-1,-1 1 0,0-1 0,1 1 1,-6 1-1,4 0-2,-1 0 0,1 0-1,0 1 1,0 0 0,0 0 0,0 1 0,0 0 0,1 0 0,-1 0-1,1 0 1,0 1 0,1 0 0,-6 6 0,1 2-1,0 1 0,1 0 1,0 0-1,1 0 0,0 1 0,2 0 0,0 1 1,-4 16-1,4-7-7,2 0 0,0 0-1,2 0 1,2 39 0,0-59 5,-1-1 1,1 1-1,0-1 0,0 0 0,0 1 1,0-1-1,1 0 0,0 0 1,0 0-1,0 0 0,0 0 1,1 0-1,0-1 0,-1 1 1,1-1-1,0 1 0,1-1 0,-1 0 1,1-1-1,-1 1 0,1 0 1,0-1-1,0 0 0,0 0 1,0 0-1,0-1 0,9 3 1,6 1 1,2-2 0,-1 0 0,0-1 0,38-1 0,-54 0 3,1-1 0,-1 0 0,1 0 1,0-1-1,-1 1 0,1-1 0,-1 0 0,1 0 1,-1-1-1,0 1 0,1-1 0,-1 0 0,0 0 1,0 0-1,0-1 0,0 0 0,-1 1 0,1-1 0,-1 0 1,0-1-1,1 1 0,-1-1 0,-1 1 0,1-1 1,-1 0-1,1 0 0,2-7 0,3-8 5,-2 1-1,0-1 0,-1 0 1,-1 0-1,3-39 0,-4-104 17,-4 99 2,1 45-15,-1-32 12,1 47-16,0 0 0,-1-1 0,0 1 0,0 0 0,1 0 0,-2 0 0,1-1 0,0 1 0,-1 0 0,1 0 0,-5-4 0,6 7-6,0-1 1,0 1-1,0 0 1,0 0-1,-1-1 1,1 1-1,0 0 1,0 0-1,0-1 1,-1 1-1,1 0 1,0 0-1,0 0 1,-1-1-1,1 1 1,0 0-1,-1 0 1,1 0-1,0 0 1,-1 0-1,1 0 1,0 0-1,0-1 1,-1 1-1,1 0 1,0 0-1,-1 0 1,1 0-1,0 0 1,-1 1-1,1-1 1,0 0-1,-1 0 1,1 0-1,0 0 1,-1 0-1,1 0 1,0 0-1,0 1 1,-1-1-1,1 0 1,0 0-1,0 0 1,-1 1-1,-7 18-1,-2 25 1,1 0 0,-3 69 0,6 98 8,5-162-3,1 160-2,-8 181-3,8-376 0,-1 0 0,0 0 0,-1 0 0,-1-1 0,0 1 0,-1-1 0,0 0 0,-1 0 0,-10 19 0,15-31 0,-1-1 0,1 1 0,0-1 0,0 1 0,-1-1 0,1 1 0,0-1 0,0 1 0,-1-1 0,1 1 0,-1-1 0,1 1 0,-1-1 0,1 1 0,0-1 0,-1 0 0,1 1 0,-1-1 0,0 0 0,1 1 0,-1-1 0,1 0 0,-1 0 0,1 0 0,-1 1 0,0-1 0,1 0 0,-1 0 0,1 0 0,-1 0 0,0 0 0,1 0 0,-1 0 0,1 0 0,-1 0 0,0-1 0,1 1 0,-1 0 0,1 0 0,-1 0 0,1-1 0,-1 1 0,1 0 0,-2-1 0,1-1 0,-1 0 0,1 0 0,-1 0 0,1 0 0,0-1 0,0 1 0,0 0 0,0 0 0,1-1 0,-2-3 0,-3-36-6,1 0 0,2-1 0,2 1 1,7-51-1,-2 58 4,1 1 1,2 0 0,1 1 0,2 0 0,20-45 0,92-154-8,-67 133 19,91-187 10,-115 216-15,-4-2 0,22-85 0,-42 120-5,-2 1 0,-2-1 0,-1-1 0,-2-41 0,-1 72 0,0 1 1,-1-1 0,1 1-1,-1 0 1,0-1-1,-1 1 1,0 0-1,-2-8 1,2 12-1,1-1 0,0 1 1,-1 0-1,0 0 1,1 0-1,-1 0 0,0 0 1,0 0-1,0 0 0,0 1 1,0-1-1,-1 1 1,1 0-1,0-1 0,-1 1 1,1 0-1,-1 0 0,1 1 1,-1-1-1,1 0 1,-1 1-1,-3-1 0,2 1 1,1-1-1,-1 1 0,0 0 0,1 0 1,-1 0-1,0 0 0,1 0 0,-1 1 1,0 0-1,1 0 0,-7 2 0,8-1 0,-1 0 0,1-1 0,-1 1 0,1 1 0,0-1 0,0 0 0,0 0 0,0 1 0,1-1 0,-1 1 0,1-1 0,-1 1 0,1 0 0,-2 5 0,-4 17 0,1 0 0,1 0 0,1 0 0,1 1 0,2-1 0,2 46 0,0-27 0,-1 26 0,4 0 0,3 0 0,21 87 0,-25-146 0,82 311 0,-84-320 0,-1 0 0,1 0 0,0 0 0,0-1 0,-1 1 0,1 0 0,0 0 0,1-1 0,-1 1 0,0 0 0,0-1 0,1 1 0,-1-1 0,1 0 0,-1 1 0,3 0 0,-3-2 0,-1 1 0,1-1 0,-1 0 0,1 0 0,0 0 0,-1 0 0,1 0 0,-1 0 0,1 0 0,0 0 0,-1 0 0,1 0 0,0 0 0,-1 0 0,1-1 0,-1 1 0,1 0 0,0 0 0,-1-1 0,1 1 0,0-1 0,14-18 0,-6-1 0,-1 0 0,-1-1 0,8-36 0,7-73-10,-12 63-7,-4 26 13,-5 27 4,1-1 0,0 1 0,1-1 0,1 1-1,0 0 1,1 0 0,1 1 0,10-20 0,-16 32 0,0 1 0,0 0 0,0-1-1,0 1 1,1-1 0,-1 1 0,0 0 0,0-1 0,0 1 0,0 0 0,1-1 0,-1 1-1,0 0 1,1-1 0,-1 1 0,0 0 0,0-1 0,1 1 0,-1 0 0,0 0-1,1-1 1,-1 1 0,1 0 0,-1 0 0,0 0 0,1 0 0,-1 0 0,1-1-1,-1 1 1,0 0 0,1 0 0,-1 0 0,1 0 0,-1 0 0,1 0 0,-1 0-1,0 0 1,1 1 0,-1-1 0,1 0 0,-1 0 0,0 0 0,1 0 0,-1 0 0,0 1-1,1-1 1,-1 0 0,1 0 0,-1 1 0,0-1 0,0 0 0,1 1 0,-1-1-1,0 0 1,0 1 0,1-1 0,-1 0 0,0 1 0,9 27-9,-8-25 9,47 277 0,-47-273-1,1 1 0,0-1 0,0 0 0,0 0 0,1-1 0,0 1 0,1 0 0,-1-1 0,1 0 0,1 0 0,7 9 0,-7-11 0,-1-1-1,1 0 1,-1 0 0,1 0 0,0 0-1,0-1 1,1 0 0,-1 0 0,0 0-1,1-1 1,-1 0 0,1 0 0,-1 0-1,1-1 1,10 0 0,-10 0 0,0 0 0,0-1 0,0 0 0,0 0 0,1 0 0,-1-1 0,-1 0 0,1 0 0,0-1 0,0 1 0,-1-1 0,0-1 0,7-4 0,-5 2 1,1 0 1,-2-1 0,1 0 0,-1-1 0,0 0-1,0 0 1,8-15 0,-4 0 0,-1 0 0,0 0 0,-2-1-1,0 0 1,5-47 0,-5-9-18,-5-87 0,-2 111 11,0 48 9,0-13-1,-4-37-1,2 50 6,1 1 1,-1-1-1,-1 1 0,1 0 1,-1 0-1,-1 0 1,1 0-1,-5-6 0,7 13-6,1 0-1,0 0 0,0-1 1,0 1-1,0 0 1,0 0-1,-1 0 0,1-1 1,0 1-1,0 0 0,0 0 1,-1 0-1,1 0 1,0 0-1,0 0 0,-1-1 1,1 1-1,0 0 0,0 0 1,-1 0-1,1 0 0,0 0 1,0 0-1,-1 0 1,1 0-1,0 0 0,0 0 1,-1 0-1,1 0 0,0 0 1,0 0-1,-1 0 1,1 1-1,0-1 0,0 0 1,0 0-1,-1 0 0,1 0 1,0 0-1,0 0 1,-1 1-1,1-1 0,0 0 1,0 0-1,0 0 0,0 1 1,-1-1-1,1 0 0,0 0 1,0 0-1,0 1 1,0-1-1,0 0 0,0 0 1,0 1-1,0-1 0,0 0 1,0 0-1,0 1 1,0-1-1,0 0 0,0 1 1,-6 19 10,1 45-11,5 92 0,1-67 0,6 261 13,-6-350-16,-2 4-17,1 0-1,1 1 1,-1-1-1,1 0 0,0 0 1,0 0-1,0 0 1,1 0-1,-1 0 0,5 6 1,0-9-516</inkml:trace>
</inkml:ink>
</file>

<file path=ppt/ink/ink19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4"/>
    </inkml:context>
    <inkml:brush xml:id="br0">
      <inkml:brushProperty name="width" value="0.05" units="cm"/>
      <inkml:brushProperty name="height" value="0.05" units="cm"/>
      <inkml:brushProperty name="color" value="#FFFF00"/>
    </inkml:brush>
  </inkml:definitions>
  <inkml:trace contextRef="#ctx0" brushRef="#br0">0 9 31278,'36'0'737,"23"0"-465,13 0-16,7 0-176,-7 0-32,-7 0-32,-16 0-16,-19 0 0,-20 0 0,-46-9-3025</inkml:trace>
</inkml:ink>
</file>

<file path=ppt/ink/ink19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5"/>
    </inkml:context>
    <inkml:brush xml:id="br0">
      <inkml:brushProperty name="width" value="0.05" units="cm"/>
      <inkml:brushProperty name="height" value="0.05" units="cm"/>
      <inkml:brushProperty name="color" value="#FFFF00"/>
    </inkml:brush>
  </inkml:definitions>
  <inkml:trace contextRef="#ctx0" brushRef="#br0">138 20 30350,'-17'-3'531,"-1"1"1,1 1 0,-22 1-1,37 1-527,0-1 0,0 1-1,0 0 1,0-1 0,0 1 0,0 0-1,0 0 1,0 0 0,1 1 0,-1-1-1,0 0 1,0 1 0,1-1 0,-1 1-1,1-1 1,0 1 0,-1 0 0,1 0-1,0-1 1,0 1 0,0 0 0,0 0-1,0 0 1,1 0 0,-1 1 0,0-1-1,1 0 1,-1 4 0,-1 7-2,0 1 1,1 0-1,1 16 1,0-28-2,0 3 1,0 0-1,0 0 0,1 0 1,0 1-1,0-1 1,1 0-1,-1 0 0,1 0 1,0 0-1,0-1 0,1 1 1,-1-1-1,1 1 1,0-1-1,1 0 0,-1 0 1,1 0-1,-1 0 0,1-1 1,0 1-1,0-1 1,1 0-1,-1 0 0,1-1 1,-1 0-1,1 1 0,0-1 1,7 2-1,9 1 2,0 0 0,0-1 1,0 0-1,0-2 0,37-1 0,-58-1-3,16 1 5,1-2 1,0 0-1,-1 0 0,1-2 1,21-5-1,-34 7-4,0-1 0,0 1 1,0-1-1,0 0 0,-1 0 0,1-1 0,-1 1 0,1-1 1,-1 1-1,0-1 0,0 0 0,0 0 0,0-1 1,0 1-1,-1 0 0,0-1 0,1 0 0,-2 0 0,1 1 1,0-1-1,-1 0 0,1 0 0,-1-1 0,0 1 1,0 0-1,0-9 0,-1 8-1,0 0 0,0 0 0,0-1 0,0 1 0,-1 0 0,0 0 0,0 0 0,0 0 0,-1 0 0,1 0 0,-1 0 0,-1 0 0,1 0 0,-1 1 0,1-1 0,-1 1 0,-7-7 0,3 4 0,0 1 0,0 0 0,-1 0 0,0 1 0,0 0 0,-1 0 0,0 1 0,-16-6 0,9 5-35,0 1 0,-1 1 0,1 0 0,-1 1 0,0 1 0,1 1 0,-22 1 0,4 2-966</inkml:trace>
</inkml:ink>
</file>

<file path=ppt/ink/ink19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6"/>
    </inkml:context>
    <inkml:brush xml:id="br0">
      <inkml:brushProperty name="width" value="0.05" units="cm"/>
      <inkml:brushProperty name="height" value="0.05" units="cm"/>
      <inkml:brushProperty name="color" value="#FFFF00"/>
    </inkml:brush>
  </inkml:definitions>
  <inkml:trace contextRef="#ctx0" brushRef="#br0">0 23 31566,'17'285'1137,"-14"274"-1120,-3-374-21,1-204 10,1-1 0,7-30 0,1-10-5,4-361 0,-9 103-15,-4 306 13,0 1 1,1-1-1,0 1 1,1 0 0,0 0-1,0 0 1,6-11-1,-7 18 1,0 0 0,0 0 0,1 1 0,-1-1 0,1 0 1,0 1-1,0 0 0,0 0 0,0 0 0,0 0 0,1 0 0,-1 1 0,1-1 0,0 1 0,0 0 0,0 0 0,0 1 0,0-1 0,0 1 0,8-2 0,-4 2 25,0 0-1,-1 0 1,1 0-1,0 1 1,0 1-1,0-1 1,0 1-1,-1 0 1,10 3-1,-14-2-155,0-1 1,0 1-1,-1-1 0,1 1 0,0 0 0,-1 0 0,1 0 0,-1 0 0,0 1 0,0-1 0,0 1 0,0-1 0,0 1 0,-1 0 0,1-1 1,-1 1-1,1 0 0,-1 0 0,0 0 0,0 0 0,0 0 0,-1 0 0,1 1 0,-1-1 0,0 3 0,2 42-11565</inkml:trace>
</inkml:ink>
</file>

<file path=ppt/ink/ink1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4"/>
    </inkml:context>
    <inkml:brush xml:id="br0">
      <inkml:brushProperty name="width" value="0.05" units="cm"/>
      <inkml:brushProperty name="height" value="0.05" units="cm"/>
      <inkml:brushProperty name="color" value="#FFFFFF"/>
    </inkml:brush>
  </inkml:definitions>
  <inkml:trace contextRef="#ctx0" brushRef="#br0">215 29 31662,'-8'-1'19,"-9"-3"66,0 2 1,0 0-1,0 1 1,0 0-1,0 2 0,0 0 1,-17 3-1,31-3-80,0 0-1,0 0 1,1 1 0,-1-1-1,1 0 1,-1 1-1,1 0 1,0-1-1,0 1 1,0 0 0,0 0-1,0 1 1,0-1-1,0 0 1,1 0 0,-1 1-1,1-1 1,-1 1-1,1 0 1,-1 4 0,-1 1 0,1 1 1,1 0 0,-1-1-1,1 1 1,1 14 0,0-20-5,0 0 0,0 0 1,1 0-1,-1 0 0,1 0 0,0 0 1,0 0-1,0 0 0,0 0 1,0 0-1,1-1 0,-1 1 0,1 0 1,0-1-1,0 1 0,0-1 0,4 4 1,-1-2 0,1 0-1,-1 0 1,0-1 0,1 0 0,0 0 0,0-1 0,0 1 0,8 1 0,7 1 2,1-1 1,0-1 0,-1-1 0,25-1 0,-40-1-2,0 0 0,0-1 0,0 1 0,-1-1 0,1 0 0,0-1 0,0 0 0,-1 0 0,1 0 0,-1 0 0,1-1 0,5-4 0,-7 5 0,-2-1 0,1 1 0,0-1 0,0 0 0,-1 0 0,0 0 0,1 0 0,-1 0 0,0-1 0,-1 1 0,1-1 0,-1 1 0,1-1 0,-1 1 0,0-1 0,0 0 0,-1 0 0,1 0 0,-1-5 0,1 4-1,-1 1 1,0-1 0,0 1-1,-1-1 1,1 1-1,-1-1 1,0 1 0,0-1-1,-1 1 1,1 0 0,-1-1-1,0 1 1,0 0-1,0 0 1,-1 0 0,-2-3-1,-1 2-2,1 0 1,0 0-1,-1 1 0,0 0 0,0 0 0,-1 1 0,1-1 0,-1 1 0,-10-3 0,5 2 1,-1 0 1,0 1 0,0 0-1,0 1 1,-1 0-1,1 1 1,-14 1-1,22 0-11,0 0 0,0 0 0,0 1 0,0 0 0,0 0-1,0 1 1,0-1 0,0 1 0,0 0 0,0 1 0,1-1 0,-1 1 0,1-1 0,0 2 0,0-1-1,0 0 1,0 1 0,0-1 0,1 1 0,-5 7 0,-13 32-462</inkml:trace>
</inkml:ink>
</file>

<file path=ppt/ink/ink19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9"/>
    </inkml:context>
    <inkml:brush xml:id="br0">
      <inkml:brushProperty name="width" value="0.05" units="cm"/>
      <inkml:brushProperty name="height" value="0.05" units="cm"/>
      <inkml:brushProperty name="color" value="#FFFF00"/>
    </inkml:brush>
  </inkml:definitions>
  <inkml:trace contextRef="#ctx0" brushRef="#br0">235 336 21626,'9'-9'9519,"-18"7"-7509,-22 7-2603,20-1 596,1 1 0,-1 0 0,1 0 0,-1 1 0,2 1 0,-1 0 0,1 0 0,0 0 0,-8 10 0,6-6-1,1 0 0,0 1-1,1 0 1,0 1 0,1 0 0,-11 23-1,14-21-2,1 1-1,0-1 1,1 1-1,1 0 1,1 0-1,0 1 1,1-1-1,3 26 1,-3-37 1,1 0 0,0 0-1,0 0 1,1 0 0,-1 0 0,1-1 0,0 1-1,1 0 1,-1-1 0,1 1 0,0-1 0,0 0-1,0 0 1,0 0 0,1-1 0,-1 1 0,1-1-1,0 0 1,7 5 0,-3-4-1,0 0 0,0 0 0,0-1 0,1 0-1,-1 0 1,1-1 0,-1 0 0,1-1 0,0 0 0,14 0 0,-3 0-18,27-2-26,-46 0 46,0 0-1,0 0 1,1 0 0,-1 0 0,0 0 0,0-1-1,0 1 1,-1 0 0,1 0 0,0-1-1,0 1 1,-1 0 0,2-3 0,5-10 4,43-37-11,-31 32 1,28-35 0,-31 30 17,-2-1-1,0-1 1,-2 0 0,-1 0 0,11-41-1,9-20 12,-27 76-22,1 0-1,0 0 0,1 1 0,0 0 1,14-18-1,-17 25 1,0-1 0,1 1-1,-1 0 1,1 0 0,-1 1 0,1-1 0,0 1-1,0-1 1,0 1 0,1 1 0,-1-1 0,0 0-1,1 1 1,-1 0 0,0 0 0,1 0-1,8 0 1,-10 1-1,-1 0 0,0-1-1,0 1 1,0 0 0,1 0-1,-1 0 1,0 1 0,0-1-1,0 0 1,1 1 0,-1-1-1,0 1 1,0 0-1,0 0 1,0 0 0,0 0-1,0 0 1,0 0 0,0 1-1,-1-1 1,1 0 0,0 1-1,-1 0 1,1-1 0,-1 1-1,0 0 1,1 0 0,-1-1-1,0 1 1,0 0 0,0 0-1,0 1 1,-1-1 0,1 0-1,-1 0 1,1 0 0,-1 0-1,1 4 1,4 31 2,0 0 0,-3 0 1,-3 64-1,0-33 2,1 132-14,3-234 13,1-1 0,2 1 0,13-47 0,-5 28-5,-7 19 0,25-87-5,-27 104 6,1 1 0,1 0 1,1 1-1,0-1 1,11-15-1,-15 27 4,-1 0-1,1 0 1,0 0 0,0 0-1,1 0 1,-1 1 0,1 0-1,8-5 1,-11 7-2,-1 0-1,1 1 1,-1-1 0,1 0 0,0 1-1,0-1 1,-1 1 0,1 0-1,0-1 1,0 1 0,-1 0 0,1 0-1,0 0 1,0 0 0,0 1 0,-1-1-1,1 0 1,0 1 0,0-1 0,-1 1-1,1-1 1,0 1 0,-1 0-1,1 0 1,-1 0 0,1 0 0,-1 0-1,1 0 1,-1 0 0,0 1 0,0-1-1,3 3 1,1 5-1,0 1 0,0-1 0,-1 1 0,0 0 0,-1 0 0,0 0 0,2 14 0,9 83 0,-12-86 0,3 178-2,-5-133-41,-1-107 12,1 0 1,3 0 0,1 1 0,2-1-1,12-41 1,-15 72 17,6-18-32,16-37 1,-22 58 47,1 0 1,-1 0-1,1 1 1,0 0-1,1 0 1,0 0-1,0 0 1,0 1-1,0 0 1,12-8-1,-15 11 0,0 0-1,0 1 0,0 0 1,1-1-1,-1 1 0,0 0 1,1 0-1,-1 0 0,1 1 1,-1-1-1,1 0 0,-1 1 1,1 0-1,0 0 0,-1 0 1,1 0-1,-1 0 0,1 0 1,0 0-1,-1 1 0,1 0 1,-1-1-1,1 1 0,-1 0 1,0 0-1,1 0 0,-1 1 1,0-1-1,1 0 1,-1 1-1,0 0 0,0-1 1,0 1-1,-1 0 0,1 0 1,0 0-1,-1 0 0,1 0 1,1 4-1,4 8-1,0 0 0,-1 0-1,-1 1 1,0 0 0,4 22 0,-3 4-5,-1 1 1,-3 0-1,-1 0 1,-5 44 0,1 21-25,3-105 27,0-1 1,1 0 0,-1 1 0,0-1 0,1 1 0,-1-1 0,1 0 0,0 1 0,-1-1 0,1 0-1,0 0 1,0 0 0,0 1 0,0-1 0,0 0 0,0 0 0,0 0 0,0-1 0,0 1 0,1 0-1,-1 0 1,0-1 0,0 1 0,1 0 0,-1-1 0,1 1 0,-1-1 0,0 0 0,1 1 0,-1-1-1,1 0 1,2 0 0,9 1 0,0 0 1,25-3-1,-22 1 0,-11 1 0,-1 0 0,1-1 0,0 0 0,-1 0 0,1 0 0,-1-1 0,1 1 0,-1-1 0,0 0 0,0 0 0,0 0 0,0-1 0,0 0 0,0 1 0,6-8 0,-5 4 0,1 0 0,-2-1 0,1 0 0,-1 0 0,0 0 0,0 0 0,-1-1 0,4-11 0,-1-8 0,0-1 0,-1 0 0,-2 0 0,0-35 0,-3-137 221,0 198-189,0 18-13,0 391-22,0-402 2,0 0 0,0-1 1,0 1-1,0 0 0,1-1 0,0 1 0,0-1 0,0 1 0,1-1 0,-1 1 0,1-1 0,0 0 0,0 0 0,1 0 1,-1 0-1,1 0 0,0 0 0,0-1 0,0 1 0,0-1 0,1 0 0,-1 0 0,1 0 0,0 0 0,0-1 0,0 1 1,0-1-1,0 0 0,1-1 0,-1 1 0,6 1 0,0 0 0,1-1-1,0 0 1,0 0-1,0-1 1,0 0 0,0-1-1,0 0 1,0-1-1,13-2 1,-17 1 1,-1 1 0,0-1 0,0 0 0,0-1-1,0 0 1,0 0 0,-1 0 0,1 0 0,-1-1 0,0 0 0,0 0 0,0-1-1,-1 1 1,0-1 0,1 0 0,5-10 0,0-4-1,0 1 1,-2-1-1,-1-1 1,0 0-1,-1 0 1,-1 0-1,4-41 1,-2-150-34,-8 155 21,2-26-6,-3-92 12,2 170 9,0 0 3,0 0 0,0 1-1,-1-1 1,1 0 0,-1 0-1,0 1 1,0-1 0,0 1-1,0-1 1,-1 0 0,-1-3-1,2 7-3,1 0-1,0 0 0,0 0 1,0 0-1,0 0 0,0 0 0,-1 0 1,1 0-1,0 0 0,0 0 1,0 0-1,0 0 0,0 0 1,-1 0-1,1 0 0,0 0 1,0 1-1,0-1 0,0 0 1,0 0-1,0 0 0,-1 0 1,1 0-1,0 0 0,0 0 1,0 0-1,0 0 0,0 1 0,0-1 1,0 0-1,0 0 0,0 0 1,0 0-1,-1 0 0,1 0 1,0 1-1,0-1 0,0 0 1,0 0-1,0 0 0,0 0 1,0 0-1,0 1 0,0-1 1,0 0-1,0 0 0,0 0 0,0 0 1,0 0-1,1 1 0,-1-1 1,0 0-1,0 0 0,0 0 1,0 0-1,0 0 0,0 0 1,0 1-1,-2 187 0,4-101 0,-6 82 0,6 134 0,-2-297 0,1 0 0,0 0 0,0 0 0,0 0 0,1 0 0,0-1 0,0 1 0,1 0 0,6 10 0,-7-13 0,0 0-1,0-1 0,0 1 0,1 0 1,0-1-1,-1 0 0,1 1 1,0-1-1,0 0 0,0 0 0,0-1 1,1 1-1,-1-1 0,0 0 1,1 1-1,-1-1 0,1-1 0,3 2 1,5-1-1,-1 0 1,0 0-1,1-1 1,-1 0-1,20-4 1,-27 3 0,0 0 0,1 0 0,-1-1 0,0 0 0,0 0 0,0 0 0,0 0 0,0 0 0,-1-1 0,1 0 0,-1 0 0,1 0 0,-1 0 0,0 0 0,0-1 0,0 1 0,2-5 0,5-10-3,-1 0-1,-1-1 1,-1 1 0,-1-2 0,0 1-1,-1-1 1,-1 0 0,1-21 0,1-166-69,-6 149 50,0-9 9,-3-125 13,-2 159 39,0 19 4,5 13-42,0 1 1,0 0 0,-1 0 0,1-1 0,0 1-1,0 0 1,0 0 0,0 0 0,0 0 0,0-1-1,-1 1 1,1 0 0,0 0 0,0 0 0,0 0-1,0-1 1,-1 1 0,1 0 0,0 0 0,0 0-1,0 0 1,-1 0 0,1 0 0,0 0 0,0 0-1,0 0 1,-1 0 0,1 0 0,0 0 0,0 0-1,0 0 1,-1 0 0,1 0 0,0 0 0,0 0 0,-1 0-1,1 0 1,0 0 0,-1 1-2,-1 1 0,1-1 0,0 1 0,1 0 0,-1-1 0,0 1 0,0 0 0,1-1 0,-1 1 0,1 0 0,-1 0 0,1 0 0,0-1 0,0 1 0,0 0 0,0 0 0,0 0 0,1 3 0,-2 6 0,-3 281 0,5-184 0,-1-105 0,-1 37 0,2 1 0,1 0 0,2-1 0,14 58 0,-16-92 0,-1-1 0,1 1 0,1-1 0,-1 1 0,1-1 0,0 0 1,0 0-1,0 0 0,1 0 0,-1-1 0,1 1 0,1-1 0,-1 0 0,0 0 0,1-1 0,0 1 0,8 4 0,-5-5-1,0 0-1,0-1 0,0 0 1,0 0-1,0-1 0,0 0 1,0 0-1,0-1 0,1 0 1,-1 0-1,16-4 0,-20 3 0,1-1 0,-1 1 0,1-1 0,-1 0 0,0-1 0,0 1 0,0-1 0,0 1 0,-1-1-1,1 0 1,-1-1 0,0 1 0,1-1 0,-1 1 0,-1-1 0,1 0 0,-1 0 0,1 0 0,-1 0 0,0-1 0,2-7-1,2-6 0,0-1 0,-1 0 0,5-39 0,-4-17-21,-5-89 1,-3 73 56,3 91-32,-1 0 0,0-1 0,0 1 0,0 0 0,0-1 0,0 1 0,1-1 0,-1 1 0,0 0 0,0-1 0,0 1 0,0 0 0,0-1 0,0 1 0,0 0 0,0-1 0,0 1 0,-1-1 0,1 1 0,0 0 0,0-1 0,0 1 0,0 0 0,0-1 0,-1 1 0,1 0 0,0 0 0,0-1 0,0 1 0,-1 0 0,1-1 0,0 1 0,-1 0 0,1 0 1,0 0-1,0-1 0,-1 1 0,1 0 0,0 0 0,-1 0 0,-4 3 16,3 0-17,1 0 0,-1 0 0,1 1 0,0-1 0,0 0 0,0 0 0,0 1 0,0-1 0,1 0 0,-1 1 0,1 3 0,1 45 0,0-29 0,-1-2 0,-1 21 3,3 0 0,7 54 0,-6-83-3,0 0 1,0-1-1,1 1 1,0-1 0,1 0-1,1 0 1,0-1-1,1 1 1,0-1 0,0-1-1,17 19 1,-20-26-1,0 1 0,1-1 0,0 1 0,0-1 1,0-1-1,0 1 0,0-1 0,0 1 0,1-2 0,-1 1 0,1-1 1,-1 1-1,1-1 0,0-1 0,-1 1 0,1-1 0,0 0 0,7-1 1,-10 0-1,0 1 1,0-1-1,0 1 1,0-1-1,0 0 1,0 0-1,0 0 1,-1 0 0,1-1-1,0 1 1,-1-1-1,1 1 1,-1-1-1,0 0 1,1 0-1,-1 0 1,0 0-1,0-1 1,0 1 0,-1-1-1,1 1 1,-1-1-1,1 1 1,-1-1-1,2-4 1,2-6-1,0-1 0,-2 0-1,1 1 1,1-21 0,7-153 0,-3 14 0,-8 171 0,-1-1 0,0 1 0,1 0-1,-1 0 1,1-1 0,0 1 0,0 0 0,0 0 0,0 0 0,2-4 0,-2 6 0,-1-1 0,1 1 0,-1-1 1,1 1-1,-1-1 0,1 1 1,-1 0-1,1-1 0,0 1 1,-1 0-1,1-1 0,0 1 0,-1 0 1,1 0-1,0 0 0,-1-1 1,1 1-1,0 0 0,-1 0 0,1 0 1,0 0-1,-1 0 0,2 1 1,1 0-1,-1 0 1,0 0-1,0 0 1,1 0 0,-1 1-1,0-1 1,0 1-1,0 0 1,0 0 0,-1-1-1,1 1 1,0 0 0,-1 1-1,1-1 1,-1 0-1,1 3 1,11 22-1,-1 0 0,-1 1 0,-2 0 0,-1 1 0,7 48 0,-9-30 0,-2 0 0,-4 88 0,-8-99 0,58-150 16,-15 13-16,-6 13-14,64-134-1,-90 216 14,22-34-1,-25 39 2,1 0 0,0 0 0,0 0 0,0 0 0,0 0 0,0 0 0,0 0 0,0 0 0,0 0 0,0 0 0,1 0 0,-1 1 0,0-1 0,0 1 0,1-1 0,-1 1 0,0-1 0,1 1 0,-1 0 0,1 0 0,-1-1 0,0 1 0,1 0 0,-1 0 0,1 0 0,1 1 0,-2-1 0,0 1 0,-1-1 0,1 0 0,-1 1-1,1-1 1,-1 1 0,1-1 0,-1 1 0,1-1 0,-1 1 0,1-1 0,-1 1 0,1-1 0,-1 1-1,0 0 1,1-1 0,-1 1 0,0-1 0,0 1 0,1 0 0,-1 0 0,0-1 0,0 1 0,0 0-1,0 0 1,6 44-1,-3 0 0,-1-1-1,-4 47 1,2 65 9,0-149-7,0 0 0,1-1 0,0 1 0,0-1 0,1 1-1,0-1 1,0 0 0,0 0 0,1 1 0,0-1 0,0-1 0,0 1 0,1 0 0,0-1 0,0 0 0,0 0 0,1 0-1,0-1 1,0 1 0,0-1 0,0 0 0,1 0 0,-1-1 0,1 0 0,0 0 0,0 0 0,0-1 0,1 1 0,-1-2-1,1 1 1,11 1 0,-4-1 0,1-2 0,-1 1 0,0-2 0,0 0 0,0 0 0,0-1 0,0-1 1,0-1-1,0 0 0,15-6 0,-20 5-1,-1 0 1,1 0-1,-1 0 0,0-1 1,0-1-1,0 1 1,-1-1-1,0-1 1,-1 1-1,0-1 1,0 0-1,0-1 1,-1 1-1,0-1 1,5-13-1,-3-1-2,0-1 1,-2 1-1,0-1 0,-2 0 1,0 0-1,-2 0 0,-1-26 1,0 43 0,0 0 1,0 0 0,-1 0-1,0 0 1,0 0-1,-1 0 1,-2-7 0,3 12 0,0 0 1,0 0-1,0 0 1,-1 0 0,1 0-1,-1 0 1,1 0-1,-1 1 1,0-1-1,0 0 1,1 1 0,-1 0-1,0-1 1,0 1-1,-1 0 1,1 0-1,0 0 1,0 0 0,0 1-1,-1-1 1,1 0-1,0 1 1,-4-1-1,1 1 1,1-1-1,-1 0 0,1 1 0,0 0 0,-1 0 0,1 1 1,0-1-1,-1 1 0,1 0 0,0 0 0,-1 0 1,1 1-1,0-1 0,0 1 0,0 0 0,0 0 0,-5 5 1,4-3-1,0 2 0,1-1-1,0 1 1,0-1 0,0 1 0,0 0 0,1 0 0,0 1 0,1-1 0,-4 12 0,-1 6-2,2 0-1,0 0 1,2 1 0,1 0-1,0 0 1,2 0 0,4 33-1,-4-56 2,1 0 0,0 0 1,0 0-1,-1-1 0,1 1 0,0 0 0,0 0 0,1-1 0,-1 1 0,0 0 0,1-1 0,-1 0 0,1 1 0,-1-1 0,1 0 1,-1 1-1,1-1 0,0 0 0,0 0 0,0-1 0,-1 1 0,1 0 0,0-1 0,0 1 0,0-1 0,0 1 0,0-1 0,0 0 1,0 0-1,0 0 0,0 0 0,0 0 0,3-1 0,-1 1 3,0 0 0,1 0 0,-1-1 0,0 0 0,1 0 0,-1 0 0,0 0 0,0-1 0,0 0 0,0 1-1,0-1 1,0-1 0,-1 1 0,1-1 0,4-3 0,0-6 2,-1-1 0,0 1 0,0-1 0,-1-1 0,-1 1 0,0-1 0,-1 0 0,-1 0 0,0 0 0,1-18 0,2-19 23,-3-59 0,-3 109-26,-42 637-1,15-339 0,23-233 0,-11 99 0,12-145 0,0 0 0,-1 0 0,-2 0 0,1-1 0,-2 1 0,-12 23 0,14-35 0,1 0 0,-1-1 0,0 1 0,0-1 0,-1 0 0,1 0 0,-1-1 0,0 0 0,0 0 0,-1 0 0,1-1 0,-1 0 0,0 0 0,0-1 0,0 1 0,0-2 0,0 1 0,0-1 0,-12 1 0,9-1 0,-1-1 0,0 0 0,1 0 0,-1-1 0,1 0 0,0-1 0,-1-1 0,1 1 0,0-2 0,0 1 0,0-1 0,1-1 0,-10-5 0,8 2 0,0-1 0,1 0 0,1-1 0,-1 0 0,2 0 0,-1-1 0,1 0 0,1 0 0,0-1 0,1 0 0,0 0 0,1-1 0,0 0 0,1 1 0,0-2 0,1 1 0,1 0 0,0-1 0,1 1 0,0-1 0,1-14 0,1 16-2,1 0 0,0 0 1,0 0-1,1 0 0,0 0 0,1 1 1,1 0-1,0 0 0,0 0 0,1 0 1,0 1-1,11-13 0,10-10-2,2 0 0,38-31 0,-33 31 7,305-263-3,48-49 0,-374 333 0,-7 6-1,0 0 1,0-1 0,0 0-1,-1 1 1,5-10-1,-10 16 0,1-1 1,-1 1-1,0 0 0,0 0 0,0 0 0,0-1 0,0 1 0,1 0 1,-1 0-1,0-1 0,0 1 0,0 0 0,0-1 0,0 1 0,0 0 1,0 0-1,0-1 0,0 1 0,0 0 0,0 0 0,0-1 0,0 1 1,0 0-1,0-1 0,0 1 0,0 0 0,-1 0 0,1-1 0,0 1 1,0 0-1,0 0 0,0 0 0,0-1 0,-1 1 0,1 0 0,0-1 1,-14-2-78,-35-1-530,-17 1-1569</inkml:trace>
</inkml:ink>
</file>

<file path=ppt/ink/ink19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9"/>
    </inkml:context>
    <inkml:brush xml:id="br0">
      <inkml:brushProperty name="width" value="0.05" units="cm"/>
      <inkml:brushProperty name="height" value="0.05" units="cm"/>
      <inkml:brushProperty name="color" value="#FFFF00"/>
    </inkml:brush>
  </inkml:definitions>
  <inkml:trace contextRef="#ctx0" brushRef="#br0">175 25 32399,'-5'-2'6,"0"-1"0,0 1 0,-1 1 1,1-1-1,-1 1 0,0-1 0,1 2 0,-1-1 1,0 1-1,0-1 0,1 1 0,-1 1 0,0-1 1,0 1-1,1 0 0,-1 1 0,1-1 0,-1 1 1,1 0-1,0 1 0,-1-1 0,1 1 0,0 0 0,1 0 1,-1 1-1,0-1 0,-4 5 0,7-4-4,0-1-1,0 0 1,0 1-1,0-1 0,0 1 1,0 0-1,1 0 1,0-1-1,0 1 1,0 0-1,0 0 0,1 0 1,-1 0-1,1 0 1,0 0-1,0 0 1,1 0-1,-1 0 1,1 0-1,0 0 0,0 0 1,0 0-1,1 0 1,-1 0-1,1-1 1,0 1-1,0-1 0,0 1 1,0-1-1,1 0 1,-1 0-1,1 0 1,0 0-1,0 0 1,0-1-1,0 1 0,1-1 1,3 3-1,4-1 5,-1 0 0,1-1 0,-1-1 0,1 1 0,0-2 0,16 2 0,65-5 24,-89 2-29,0 0 0,0-1-1,0 1 1,0-1 0,-1 1 0,1-1-1,0 0 1,0 0 0,-1 0-1,1-1 1,-1 1 0,1-1 0,-1 1-1,1-1 1,-1 0 0,0 0-1,0 0 1,0 0 0,0 0 0,0 0-1,-1-1 1,1 1 0,0-1-1,-1 1 1,0-1 0,0 0-1,1-3 1,1-4 1,-1 1 0,-1-1 1,1 0-1,-2 0 0,1-1 0,-2-11 0,0 19-2,1 0 0,-1-1 0,1 1 0,-1 0 0,0 0 0,0 0 0,-1 0 0,1 0 0,-1 0 0,1 0 0,-1 1 0,0-1 0,0 0 0,0 1 0,0 0 0,0-1 0,-1 1 0,1 0 0,-1 0 0,1 0 0,-1 0-1,0 1 1,0-1 0,0 1 0,0 0 0,0 0 0,0 0 0,0 0 0,-4-1 0,-7 0-9,1 0 0,-1 0 0,1 1-1,-1 1 1,-24 2 0,32-1-56,-1 0 1,1 1-1,0 0 0,0 0 1,-1 0-1,1 1 0,0 0 1,1 0-1,-1 0 1,1 1-1,-1-1 0,-8 10 1,-31 26-2306</inkml:trace>
</inkml:ink>
</file>

<file path=ppt/ink/ink19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0"/>
    </inkml:context>
    <inkml:brush xml:id="br0">
      <inkml:brushProperty name="width" value="0.05" units="cm"/>
      <inkml:brushProperty name="height" value="0.05" units="cm"/>
      <inkml:brushProperty name="color" value="#FFFF00"/>
    </inkml:brush>
  </inkml:definitions>
  <inkml:trace contextRef="#ctx0" brushRef="#br0">1 0 30974,'0'0'1185,"33"0"-1137,22 0 160,21 0-64,9 0-80,6 0-32,4 0 0,-10 0-32,-13 0 0,-19 0-16,-20 0-96,-27 0-977</inkml:trace>
</inkml:ink>
</file>

<file path=ppt/ink/ink19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0"/>
    </inkml:context>
    <inkml:brush xml:id="br0">
      <inkml:brushProperty name="width" value="0.05" units="cm"/>
      <inkml:brushProperty name="height" value="0.05" units="cm"/>
      <inkml:brushProperty name="color" value="#FFFF00"/>
    </inkml:brush>
  </inkml:definitions>
  <inkml:trace contextRef="#ctx0" brushRef="#br0">122 39 32479,'-1'-1'3,"0"0"-1,0 0 1,1 0 0,-1 1-1,0-1 1,0 1 0,0-1-1,0 1 1,0-1 0,0 1-1,0-1 1,-1 1 0,1 0 0,0 0-1,0-1 1,0 1 0,0 0-1,0 0 1,0 0 0,-1 0-1,1 0 1,0 1 0,0-1-1,0 0 1,0 0 0,0 1-1,0-1 1,0 1 0,0-1 0,0 1-1,0-1 1,0 1 0,0 0-1,0-1 1,0 1 0,-1 1-1,0 1-2,-1 0 0,0 0-1,1 0 1,0 0-1,0 1 1,0-1 0,0 1-1,-2 6 1,0 3-3,1 0 1,0 0 0,-1 22-1,4-30 3,-1 0-1,1-1 0,0 1 1,1 0-1,-1-1 1,1 1-1,0 0 0,0-1 1,0 1-1,1-1 1,-1 0-1,1 1 0,0-1 1,4 6-1,-2-6 1,0 0-1,0-1 1,0 0 0,1 0-1,-1 0 1,1 0 0,0-1-1,0 1 1,0-1-1,0-1 1,0 1 0,0-1-1,8 2 1,7 0 13,0-2 1,25 0-1,-40 0-10,-1-1 1,0-1-1,0 1 0,1-1 1,-1 1-1,0-1 0,0 0 1,0-1-1,0 1 0,0-1 1,0 0-1,0 0 0,-1 0 1,1 0-1,-1-1 0,1 1 1,-1-1-1,0 0 0,0 0 1,0 0-1,0 0 0,-1-1 1,4-6-1,-2 2 3,0 0-1,-1-1 1,0 1-1,-1-1 1,0 0-1,-1 0 1,1 0 0,-2 0-1,1 0 1,-2-12-1,1 16-5,-1 1 1,0 0-1,0 0 0,0 0 0,-1-1 0,1 1 0,-1 0 0,0 0 0,0 1 0,0-1 1,-1 0-1,1 1 0,-1-1 0,0 1 0,0 0 0,0 0 0,0 0 0,-1 1 0,1-1 0,-1 1 1,0-1-1,1 1 0,-1 0 0,0 1 0,0-1 0,-9-2 0,-4 0 0,-1-1 0,1 2 0,-1 0 0,0 2 0,-24-1 0,37 2 0,1 0 0,-1 0 0,1 1 0,-1 0 0,1-1 0,-1 1 0,1 1 0,-1-1 0,1 1 0,0 0 0,0 0 0,0 0 0,-5 4 0,4-2-45,1 0-1,-1 0 1,1 1 0,0 0-1,1 0 1,-1 0 0,1 1-1,0-1 1,-4 10-1,-10 31-1357</inkml:trace>
</inkml:ink>
</file>

<file path=ppt/ink/ink19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3"/>
    </inkml:context>
    <inkml:brush xml:id="br0">
      <inkml:brushProperty name="width" value="0.05" units="cm"/>
      <inkml:brushProperty name="height" value="0.05" units="cm"/>
      <inkml:brushProperty name="color" value="#FFFF00"/>
    </inkml:brush>
  </inkml:definitions>
  <inkml:trace contextRef="#ctx0" brushRef="#br0">51 60 31294,'8'234'1508,"1"73"-1607,-9 62 112,13-597-10,-1 41-16,-10-142-3,-3 186 13,1 142 3,0 0 0,1 0 0,-1 0 0,0 0 0,1 0 0,-1 0 0,1 0 0,-1 0 0,1 0 0,-1 0 0,1 0 0,0 0 0,-1 0 0,1 1 0,0-1 0,0 0 0,-1 0 0,1 1 0,0-1 0,0 1 0,0-1 0,0 1 0,0-1 0,0 1 0,0-1 0,0 1 0,0 0 0,0 0 0,0-1 0,0 1 0,2 0 0,43-2 0,-35 3 0,-5-1 0,1 1 0,-1 0 0,0 0 0,0 0 0,-1 1 0,1 0 0,0 1 0,-1-1 0,1 1 0,-1 0 0,0 0 0,0 1 0,0-1 0,0 1 0,0 0 0,-1 0 0,0 1 0,0 0 0,0-1 0,0 1 0,5 11 0,3 5 0,-2 1 0,0 0 0,-1 1 0,7 30 0,-5-10 0,-2 1 0,6 77 0,-9 91 0,-7-195-1,-1 0-1,0 0 1,-1 0-1,-1 0 1,0-1 0,-1 0-1,-1 0 1,-1 0-1,0 0 1,-1-1 0,-1 0-1,0-1 1,-1 0-1,0 0 1,-2-1 0,1-1-1,-1 0 1,-1 0 0,0-1-1,-1-1 1,0 0-1,-23 12 1,27-18-3,1 0-1,-1 0 1,0-1-1,-1 0 1,1-1 0,0 0-1,-1 0 1,1-1 0,-1-1-1,0 0 1,1 0-1,-1-1 1,-11-3 0,21 4 4,-1-1 0,1 0 1,-1 0-1,1 1 0,0-1 1,0 0-1,-1 0 0,1-1 1,0 1-1,0 0 0,0 0 1,0 0-1,0-1 1,1 1-1,-1 0 0,0-1 1,1 1-1,-1-1 0,1 1 1,-1-1-1,1 1 0,-1-1 1,1 1-1,0-1 0,0 0 1,0 1-1,0-1 0,0 1 1,0-1-1,1 1 0,-1-3 1,0 3-2,1 0 1,-1-1-1,1 1 1,-1 0-1,1 0 1,-1 0-1,1 0 1,0 0-1,0 1 1,-1-1 0,1 0-1,0 0 1,0 0-1,0 1 1,0-1-1,0 0 1,0 1-1,0-1 1,0 1-1,0-1 1,0 1-1,0-1 1,0 1-1,1 0 1,1-1-1,33-6 13,-32 7-12,50-6 7,2 4 0,57 4-1,-21 0-7,-63-2 1,-2 0-3,0 0 0,50-8 0,-68 6 2,1-1 1,-1 1-1,0-2 1,0 1-1,0-2 0,0 1 1,-1-1-1,1 0 1,-1-1-1,-1 1 1,12-13-1,-8 7 2,-1-1 0,-1-1-1,0 0 1,-1 0 0,0-1 0,-1 0 0,0 0-1,-1-1 1,-1 1 0,-1-1 0,0-1 0,3-22-1,0-19 6,-3 1-1,-4-62 1,0 67-4,0 32 0,0-29-1,0 46-1,0-1 0,0 1 0,-1-1 0,1 1 0,-1-1 0,1 1 0,-1-1 0,0 1 0,0 0 0,0-1 0,0 1 0,-1 0 0,1 0 0,-2-2 0,2 3 0,1 1 0,0 0 0,0 0 0,-1-1 0,1 1 0,0 0 0,-1 0 0,1-1 0,0 1 0,-1 0 0,1 0 0,-1 0 0,1 0 0,0-1 0,-1 1 0,1 0 0,-1 0 0,1 0 0,0 0 0,-1 0 0,1 0 0,-1 0 0,1 0 0,0 0 0,-1 0 0,1 0 0,-1 1 0,1-1 0,0 0 0,-1 0 0,1 0 0,0 0 0,-1 1 0,1-1 0,0 0 0,-1 0 0,1 1 0,-1-1 0,-8 20 0,2 13 3,2 1 0,2 0 0,0 0 0,5 50-1,-2-27 0,0-29-2,2 1 0,0-1 0,2 0 0,7 27 0,-9-45 0,1-1 0,0 0 0,0 0 0,1 0 0,0 0 0,1-1 0,0 0 0,0 0 0,1 0 0,0 0 0,0-1 0,1 0 0,0 0 0,0-1 0,14 10 0,-14-13 1,0 0 0,1 0-1,0 0 1,-1-1 0,1 0 0,0-1 0,0 0-1,0 0 1,9-1 0,-11 1 0,-1-1-1,0 0 1,1-1-1,-1 0 1,0 1-1,0-1 1,1-1-1,-1 1 1,0-1-1,0 0 1,0 0-1,-1-1 1,1 1-1,8-7 1,-6 0-2,0 0 1,0 0-1,-1 0 0,0-1 1,-1 0-1,0 0 0,-1 0 1,0-1-1,4-16 0,1-13-14,6-51 0,-8 24-15,-2 20-24,19-87-1,-23 130 47,0-1-1,1 0 1,0 1 0,0-1 0,0 1 0,0-1-1,0 1 1,1 0 0,0 0 0,0 0 0,6-6-1,-6 8 5,0 0 1,1 0-1,-1 0 0,1 0 0,-1 1 0,1 0 0,-1-1 0,1 1 0,0 1 0,0-1 0,0 0 0,-1 1 0,1 0 0,5 0 0,0 0 0,24 1 22,-32 0-19,0-1 0,-1 0 0,1 0 0,-1 0 0,1 0 0,-1 1 0,1-1 0,-1 0 0,1 1 1,-1-1-1,1 0 0,-1 1 0,1-1 0,-1 1 0,0-1 0,1 0 0,-1 1 0,0-1 0,1 1 1,-1-1-1,0 1 0,1 0 0,-1-1 0,0 1 0,0-1 0,0 1 0,0-1 0,1 1 0,-1 0 0,0-1 1,0 1-1,0-1 0,0 1 0,0-1 0,-1 1 0,1 0 0,0-1 0,0 1 0,0-1 0,0 1 1,-1-1-1,1 1 0,0-1 0,0 1 0,-1-1 0,1 1 0,0-1 0,-1 1 0,0 0 0,-2 1 4,0 1-1,-1-1 1,1 0-1,-1 0 0,1 0 1,-1 0-1,-7 2 0,-10 5 41,9-1-34,0 0 0,1 1 1,1 0-1,0 0 0,0 1 0,0 1 1,2-1-1,-1 1 0,1 1 1,1 0-1,0 0 0,1 0 0,0 1 1,1 0-1,0 0 0,1 1 0,0-1 1,1 1-1,1 0 0,-1 27 1,3-39-10,-1 15 7,1-1 0,4 33 0,-3-44-7,0 0 1,1 0 0,-1 0 0,1 0 0,0 0 0,1 0 0,-1-1-1,1 1 1,0-1 0,0 1 0,1-1 0,5 6 0,0-2 0,0 0 0,1 0 0,0-1 1,0 0-1,1-1 0,0 0 1,0-1-1,0 0 0,0-1 1,1 0-1,17 3 0,5-2 3,1-2-1,57-1 1,-68-2-1,-17 0-2,-1 0-1,1 0 1,-1-1 0,1 0 0,-1 0-1,1-1 1,-1 0 0,0 0 0,0 0-1,0-1 1,0 0 0,0 0 0,9-7-1,-11 6 2,1 0-1,-1-1 0,-1 1 1,1-1-1,-1 0 0,0 0 0,0 0 1,0 0-1,0 0 0,-1-1 0,0 1 1,0-1-1,-1 1 0,1-1 0,-1 0 1,0-7-1,1-12 1,-1-1 1,-1 1-1,-1 0 1,-1-1-1,-1 1 1,-12-44-1,11 55-2,0 1 0,-1 0 0,-1 0 0,0 0 1,0 1-1,-1 0 0,-1 0 0,0 0 0,-1 1 0,0 1 0,-1-1 0,0 1 1,-21-15-1,27 22 0,-1 0 0,0 1 1,0-1-1,0 1 0,-1 0 0,1 1 1,0-1-1,-1 1 0,-8-1 1,12 2-2,0 0 1,0 0 0,0 0 0,0 0 0,0 0-1,0 0 1,0 1 0,0-1 0,0 0 0,0 1-1,0 0 1,0-1 0,0 1 0,1 0 0,-1 0-1,0 0 1,0 0 0,1 0 0,-1 1 0,1-1-1,-1 0 1,1 1 0,-1-1 0,1 1 0,0 0-1,0-1 1,-2 5 0,-1 8-2,1 1 1,1 0-1,0 0 1,1 0-1,1 0 0,0 0 1,1 1-1,0-1 1,5 16-1,-2-13-4,2 0 1,0 0-1,1-1 1,1 0-1,0 0 1,1-1-1,1 0 1,1 0-1,0-2 1,1 1-1,0-1 1,1-1-1,23 18 1,-30-27-6,0-1 0,0 0 0,1 0 0,0 0 0,-1-1 0,1 0 1,0 0-1,14 1 0,-17-3 11,0 1-1,0-1 1,-1 0 0,1 0 0,0 0 0,0 0-1,0-1 1,0 0 0,0 0 0,0 0 0,-1 0-1,1 0 1,0-1 0,-1 0 0,1 0 0,-1 0-1,6-4 1,-4 0 1,0 0-1,-1 0 1,0-1-1,0 0 1,0 1-1,-1-1 1,4-11-1,15-58 8,-18 57-4,5-17 0,-3 8 1,12-33 0,-16 55-5,0 0 1,0 1-1,1-1 0,0 1 1,0-1-1,1 1 1,-1 0-1,1 0 1,0 1-1,0-1 0,8-6 1,-8 9-1,0 1 0,0-1 0,0 1 0,1-1 0,-1 1 0,0 0 0,1 1 0,-1-1 0,0 1 0,1 0 0,-1 0 0,1 0 0,-1 0 0,0 1 0,1 0 0,-1 0 0,0 0 0,0 1 0,1-1 0,-1 1 0,0 0 0,0 0 0,-1 0 0,1 1 0,6 4 0,-8-4 2,-2-2-1,1 0-1,-1-1 1,1 1 0,-1-1 0,1 1 0,-1 0-1,1-1 1,-1 1 0,1-1 0,0 1 0,-1-1-1,1 1 1,0-1 0,-1 0 0,1 1 0,0-1-1,0 0 1,-1 0 0,1 1 0,1-1 0,-1 0 73,-1-1-71,-1 0 0,1 0-1,0 0 1,0 0 0,0 0 0,-1 0-1,1 0 1,0 0 0,-1 1 0,1-1-1,-1 0 1,1 0 0,-1 0 0,1 0-1,-1 1 1,0-1 0,1 0 0,-1 1-1,0-1 1,0 0 0,1 1 0,-1-1-1,0 1 1,0-1 0,-1 1 0,-31-8 13,21 8-14,-1 0 0,1 1 0,-17 2 0,23-1-2,0 0 1,0 0-1,1 1 0,-1-1 0,1 1 0,0 0 0,0 1 0,0-1 0,0 1 1,1 0-1,-1 0 0,1 1 0,0-1 0,1 1 0,-1 0 0,1 0 0,0 0 0,0 1 1,0-1-1,1 0 0,-1 1 0,1 0 0,-1 7 0,-1 2 0,1 1 0,0-1 0,1 0 0,0 1 0,2 0 0,0-1 0,0 1 0,4 15 0,-3-26 0,0 0 0,1-1 0,0 1 0,0 0 0,0-1 0,0 1 0,1-1 0,0 0 0,0 0 0,0 0 0,0 0 0,0-1 0,1 1 0,0-1 0,-1 0 0,1 0 0,1 0 0,-1-1 0,0 1 0,1-1 0,-1 0 0,1 0 0,0 0 0,-1-1 0,7 1 0,6 2 0,-1-1 0,1 0 0,1-2 0,-1 0 0,0-1 0,19-2 0,-33 1 0,0 1 0,1-1 0,-1 0 0,0 0 0,0 0 0,0 0 0,1 0 0,-1-1 0,-1 0 0,1 1 0,0-1 0,0 0 0,-1 0 0,1-1 0,4-3 0,-3 0 0,0 0 0,0 0 0,0 0 0,-1 0 0,0-1 0,0 0 0,2-7 0,1-9 0,0-1 0,-2 0 0,2-35 0,0-362 0,-8 247 16,-21 270 0,14-14-16,2 163 0,7-183 0,0-34 0,1-1 0,1 1 0,2-1 0,8 31 0,-9-47 0,0 0 0,1-1 0,0 0 0,1 1 0,0-2 0,0 1 0,1 0 0,0-1 0,1 0 0,0-1 0,1 0 0,0 0 0,12 10 0,-14-14 0,1 0 0,0 0 0,0-1 0,0 0 0,0 0 0,1-1 0,-1 0 0,1 0 0,-1-1 0,12 2 0,9-2 0,43-3 0,-59 2 0,-6-1 0,0 1 0,0-1 0,0 0 0,0-1 0,0 1 0,0-1 0,0 0 0,-1-1 0,1 1 0,-1-1 0,0 0 0,0-1 0,0 1 0,0-1 0,6-6 0,-5 3 0,1-1 0,-1 0 0,-1 0 0,0 0 0,0-1 0,0 0 0,-1 0 0,5-16 0,-1-6 0,-2 1-1,-1-2 0,-1 1 1,-1-60-1,-3 77 0,0 0 0,-2 0 0,0 0 0,0 0 0,-1 1 0,-1-1 0,-7-18 0,10 29 1,-1 0-1,1 0 1,-1 0 0,1 0 0,-1 0 0,0 0 0,0 0 0,0 1 0,-1-1-1,1 1 1,0 0 0,-1-1 0,0 1 0,0 0 0,1 1 0,-1-1 0,0 0-1,0 1 1,-1-1 0,1 1 0,0 0 0,0 0 0,-1 1 0,1-1 0,0 1-1,-1-1 1,1 1 0,-1 0 0,1 0 0,0 0 0,-1 1 0,1-1 0,0 1-1,-1 0 1,1 0 0,-3 2 0,3-3 0,1 1 0,0 1 0,0-1 0,0 0 0,1 0 0,-1 1 0,0-1 0,0 1 0,1-1 0,-1 1 0,1 0 0,-1-1 0,1 1 0,0 0 0,0 0 0,0 0 0,0 0 0,-1 3 0,-9 42 0,7-3 0,3 49 0,1-69 0,-1-11 1,2 0 0,0 0-1,1 0 1,0-1 0,0 1 0,2 0 0,-1-1-1,2 0 1,0 0 0,0 0 0,1-1 0,0 1-1,1-2 1,0 1 0,1-1 0,0 0 0,1 0-1,0-1 1,17 13 0,-18-16 1,0 0 1,0-1-1,1 0 1,0-1-1,0 0 1,0 0-1,0-1 1,1 0-1,17 3 1,3-2 0,56-2 0,-71-2-7,-12 1-8,0-1 0,1 0 1,-1 0-1,0 0 1,0 0-1,0-1 1,0 1-1,1-1 0,-1 0 1,0 0-1,0 0 1,0 0-1,0-1 0,-1 1 1,1-1-1,0 1 1,-1-1-1,1 0 1,-1 0-1,1-1 0,-1 1 1,0 0-1,0-1 1,0 1-1,0-1 0,0 1 1,-1-1-1,1 0 1,-1 0-1,0 0 1,0 0-1,0 0 0,0 0 1,0 0-1,-1 0 1,1-1-1,-1-4 0,2-48-1319</inkml:trace>
</inkml:ink>
</file>

<file path=ppt/ink/ink19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3"/>
    </inkml:context>
    <inkml:brush xml:id="br0">
      <inkml:brushProperty name="width" value="0.05" units="cm"/>
      <inkml:brushProperty name="height" value="0.05" units="cm"/>
      <inkml:brushProperty name="color" value="#FFFF00"/>
    </inkml:brush>
  </inkml:definitions>
  <inkml:trace contextRef="#ctx0" brushRef="#br0">161 50 32527,'-11'-1'17,"1"0"-1,-1 0 1,1 1 0,-1 1-1,-17 2 1,25-2-14,0-1 0,0 2 0,0-1-1,-1 0 1,1 1 0,0-1 0,1 1 0,-1 0 0,0 0 0,0 0-1,1 0 1,-1 1 0,1-1 0,0 0 0,0 1 0,0 0 0,0 0-1,0 0 1,0-1 0,-1 7 0,-1 1-3,1 0 0,0 1 0,1-1 0,0 1 0,1 0 0,0-1 0,1 1 0,0 0 0,0 0 0,3 13 0,-2-21 0,0 0 0,0 1 0,0-1 1,0 0-1,0 0 0,1 0 0,-1 1 0,1-2 0,0 1 0,0 0 0,0 0 1,0-1-1,1 1 0,-1-1 0,5 4 0,-1-2 1,0 0-1,0-1 1,0 1 0,0-2-1,1 1 1,-1 0 0,9 1-1,7 0 3,0 0 0,1-2 0,37 1 0,-50-3-2,-1 0 1,0 0 0,0-1-1,0 0 1,0-1-1,0 0 1,10-4 0,-16 5-2,1-1 1,-1 0 0,0 0-1,0 0 1,-1 0-1,1 0 1,0-1 0,-1 1-1,0-1 1,1 0-1,-1 0 1,0 0 0,0 0-1,-1 0 1,1 0 0,0 0-1,-1-1 1,0 1-1,0 0 1,0-1 0,0-3-1,1-2 2,0 0 0,-1-1-1,0 1 1,0 0-1,-1 0 1,0-1 0,-1 1-1,0 0 1,-1-1-1,0 1 1,0 0 0,-1 0-1,-6-15 1,5 18-2,0-1 1,0 1 0,0 0-1,-1 0 1,0 0 0,0 1 0,-1 0-1,1 0 1,-1 0 0,0 0-1,-1 1 1,1 0 0,-1 1-1,0-1 1,0 1 0,0 0-1,-8-1 1,-3 0-1,-1 0 0,0 2 0,-1 0 0,-29 1 0,44 1 0,1 0 0,-1 0 0,1 1 0,-1-1 0,1 1 0,-1 0 0,1 0-1,0 1 1,-1-1 0,1 1 0,0 0 0,0 0 0,0 0 0,0 0 0,-6 6 0,6-4-5,1 0 0,0 0 0,0 1 0,0-1 1,1 1-1,-1-1 0,1 1 0,0 0 0,1 0 0,-1 0 0,1 0 0,0 0 1,-1 10-1,-1 53-593,3 0-1792</inkml:trace>
</inkml:ink>
</file>

<file path=ppt/ink/ink19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4"/>
    </inkml:context>
    <inkml:brush xml:id="br0">
      <inkml:brushProperty name="width" value="0.05" units="cm"/>
      <inkml:brushProperty name="height" value="0.05" units="cm"/>
      <inkml:brushProperty name="color" value="#FFFF00"/>
    </inkml:brush>
  </inkml:definitions>
  <inkml:trace contextRef="#ctx0" brushRef="#br0">4 44 32479,'-1'-5'25,"-2"-18"110,3 22-133,0 0 1,0 1 0,0-1 0,0 1 0,0-1 0,0 1-1,0-1 1,1 0 0,-1 1 0,0-1 0,0 1 0,0-1-1,1 1 1,-1-1 0,0 1 0,1-1 0,-1 1-1,0-1 1,1 1 0,-1-1 0,1 1 0,-1 0 0,0-1-1,1 1 1,-1 0 0,1-1 0,-1 1 0,1 0 0,-1 0-1,1-1 1,0 1 0,-1 0 0,1 0 0,-1 0 0,2 0-1,6-1 0,0 1 0,0 1 0,0-1 0,0 2-1,0-1 1,0 1 0,0 0 0,-1 0 0,1 1-1,0 0 1,-1 1 0,0 0 0,0 0 0,0 0-1,7 7 1,7 7-2,-2 1-1,0 0 1,23 32-1,-19-20 1,-1 0 0,-2 1 0,-2 1 0,0 0 0,-3 2 0,-1 0 0,-1 1 0,-2 0 0,-1 0 0,-3 1 0,6 61 0,-7 156 0,-8-224 0,0-1 0,-2 0 0,-2 1 0,0-2 0,-2 1 0,-1-1 0,-1 0 0,-2-1 0,0 0 0,-2-1 0,-19 28 0,15-26-13,-1 0-1,-1-2 1,-1 0 0,-41 38-1,16-31-191</inkml:trace>
</inkml:ink>
</file>

<file path=ppt/ink/ink19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1"/>
    </inkml:context>
    <inkml:brush xml:id="br0">
      <inkml:brushProperty name="width" value="0.05" units="cm"/>
      <inkml:brushProperty name="height" value="0.05" units="cm"/>
      <inkml:brushProperty name="color" value="#FFFFFF"/>
    </inkml:brush>
  </inkml:definitions>
  <inkml:trace contextRef="#ctx0" brushRef="#br0">22 468 30062,'0'-61'2577,"0"46"-2492,0 46-42,0-13-43,-16 624 0,12-520-11,4-100-5,0-75 11,-2-193 5,5-280 0,-3 516 0,1-6 0,-1 0 0,2 1 0,0-1 0,6-19 0,-8 34 0,0 0 0,0-1 0,1 1 0,-1 0 0,1 0 0,-1-1 0,1 1 0,-1 0 0,1 0 0,0 0 0,0 0 0,-1 0 0,1 0 0,0 0 0,0 0 0,0 0 0,0 0 0,0 0 0,0 0 0,1 1 0,-1-1 0,0 0 0,0 1 0,0-1 0,1 1 0,-1 0 0,0-1 0,1 1 0,-1 0 0,0 0 0,1-1 0,-1 1 0,0 0 0,1 1 0,-1-1 0,0 0 0,1 0 0,-1 0 0,0 1 0,0-1 0,1 1 0,1 0 0,2 1 0,-1 1 0,0 0 0,1-1 0,-1 1 0,0 1 0,0-1 0,0 0 0,-1 1 0,6 7 0,6 11-2,-1 1 0,-1 0 0,-1 0 0,-2 2 0,0-1 0,-1 1 0,-2 1 0,0-1 0,-2 1 0,-1 0 0,-1 1 1,-1-1-1,-1 0 0,-4 39 0,1-58 1,0-1 0,0 1 0,0-1 0,-1 0 0,0 0 0,0 0 0,-1 0 0,1-1 0,-1 1 0,0-1 0,-1 0 0,0 0 0,1 0 0,-1-1 0,-1 1 0,1-1 0,-8 4 0,1-1-11,-1 1 0,0-2 0,-1 0 0,1 0 0,-1-1 0,-28 5 0,38-9-28,29-1 10,0-2 0,0 0-1,0-2 1,0 0 0,44-15-1,-58 15 37,0 0-1,0-1 0,0 0 1,-1-1-1,0 0 1,0-1-1,0 0 0,-1-1 1,0 0-1,-1 0 0,1 0 1,-2-1-1,1-1 0,9-15 1,-7 3-3,-1-1 1,-1 0-1,-1 0 0,-1 0 1,-1-1-1,3-44 0,-6 43 7,2-1 0,0 1 0,2 0 0,0 0 0,19-42 0,-22 61-9,0 1-1,1 0 1,-1 0 0,1 0 0,1 1 0,-1-1 0,0 1 0,1 0 0,0 0 0,0 1 0,0-1 0,1 1 0,-1 0 0,1 0 0,0 1 0,-1 0 0,1 0 0,0 0 0,0 1 0,0 0 0,1 0 0,-1 0 0,0 1 0,8 0 0,-12 0-33,-3 1 28,1 0 0,0 0 0,-1 0 0,1 0 0,-1 0 0,0 0 0,1 0 1,-1 0-1,0 0 0,1-1 0,-1 1 0,0 0 0,0 0 0,0-1 0,1 1 1,-1-1-1,0 1 0,0-1 0,-2 1 0,-19 9 23,12-6-16,1 1 0,0-1 0,-1 2 1,2-1-1,-1 1 0,1 0 0,0 1 0,0 0 0,0 1 0,1-1 1,1 1-1,-1 0 0,1 1 0,0 0 0,1 0 0,0 0 1,1 1-1,0-1 0,0 1 0,-3 14 0,-1 13 3,2-1 0,1 1 0,1 1 0,3 51 0,1-81-6,0 1 0,1 0 0,0-1 0,0 1 0,1-1 0,0 0 0,1 0 0,0 1 0,6 12 0,-6-16 0,1 0 1,-1 0 0,1 0 0,0 0 0,0-1 0,1 0 0,-1 0 0,1 0 0,0 0 0,0-1 0,0 0 0,0 0-1,1 0 1,9 3 0,0-2 3,0-1 1,0-1-1,0 0 0,0 0 0,0-2 0,25-2 0,-21 2 2,-13 0-5,0-1 0,0 1 1,0-1-1,0 0 0,-1-1 0,1 1 1,-1-1-1,1 0 0,-1-1 0,1 1 1,-1-1-1,0 0 0,0 0 0,-1-1 1,1 0-1,5-5 0,-5 3 1,0-1 0,0 0 0,0 1 0,-1-2 0,0 1 0,-1 0 0,1-1 0,-1 0 0,-1 0 0,0 0 0,2-13 0,1-7-2,-2-1 0,-1 0 1,-1 0-1,-1 0 0,-6-38 0,3 48-2,-1 1 1,0 0 0,-2 0-1,0 1 1,0 0-1,-2 0 1,0 0 0,-1 1-1,-15-20 1,20 30 0,-2 0 1,1 0-1,0 1 1,-1 0-1,0 0 1,0 1-1,-1-1 1,1 1-1,-1 0 1,0 1-1,0 0 1,-13-4-1,17 6 1,-1 0-1,1 0 1,-1 1 0,0-1 0,0 1-1,1 0 1,-1 0 0,0 0-1,0 0 1,1 1 0,-1 0-1,0 0 1,1 0 0,-1 0-1,1 0 1,-1 1 0,1-1-1,-1 1 1,1 0 0,0 0-1,0 0 1,0 1 0,0-1-1,0 1 1,1-1 0,-1 1-1,-3 5 1,0 3 0,0 0 0,0 1 0,1 0 0,1 0 0,0 0 0,0 1 0,1-1 0,1 1 0,0 0 0,0 14 0,0 19 0,8 69 0,-5-101-7,1-1 0,1 0 0,0 1 0,1-1 0,0 0 0,1-1 0,1 1 0,0-1 1,0 0-1,1-1 0,1 1 0,0-1 0,1-1 0,0 0 0,0 0 0,1 0 0,0-1 0,1-1 0,0 0 0,0 0 0,1-1 0,0-1 0,0 0 0,0 0 1,1-1-1,0-1 0,0 0 0,0-1 0,16 2 0,-21-4 5,72 3-20,-73-4 22,-1-1-1,0 1 1,1-1-1,-1-1 1,0 1-1,1-1 1,-1 0-1,0 0 1,0-1-1,6-3 1,-4 0 3,-1-1 1,1 0 0,-1 0 0,-1 0-1,0-1 1,0 0 0,0 0 0,-1-1-1,0 1 1,0-1 0,-1 0 0,-1-1-1,1 1 1,2-14 0,3-18 12,-1-1 1,1-44-1,-5 51-7,-2 8 6,1-7 3,14-60 1,-15 86-18,0 0 1,0 0 0,1 1 0,0-1 0,1 1-1,0 0 1,0 0 0,0 0 0,1 0 0,0 1-1,0 0 1,13-11 0,-15 14-1,1 1 0,0 0 0,0 0-1,0 0 1,0 0 0,0 1 0,0-1 0,0 1 0,0 0 0,1 1-1,-1-1 1,0 1 0,1 0 0,-1 0 0,1 0 0,-1 0 0,0 1-1,1 0 1,-1 0 0,0 0 0,0 0 0,0 1 0,0-1 0,0 1 0,0 0-1,0 0 1,0 1 0,-1-1 0,1 1 0,-1 0 0,0 0 0,0 0-1,0 0 1,0 0 0,0 1 0,2 4 0,4 10-1,0 1 0,-1 0 0,-1 1 0,0 0 0,-2 0 0,0 0 0,2 31 0,-2 13 0,-5 73 0,-1-119 2,0 0 0,-2-1-1,0 0 1,-1 0 0,-1 0 0,-14 32 0,15-39-2,-1 0 0,0-1 0,0 0 1,-1 0-1,-1 0 0,1-1 0,-1 0 1,0 0-1,-1-1 0,0 1 0,0-2 1,-16 11-1,21-16 0,-1 1 0,1 0 0,-1-1 0,1 1 0,-1-1 0,0 0 0,1 0 0,-1-1 0,0 1 0,0-1 0,1 0 0,-1 0 0,0 0 0,0 0 0,0 0 0,1-1 0,-1 0 0,0 0 0,-5-2 0,5 1 0,0-1 0,-1 0 0,1 1 0,0-1 0,1-1 0,-1 1 0,1-1 0,-1 1 0,1-1 0,0 0 0,1 0 0,-1 0 0,1-1 0,-3-4 0,-5-14-3,1 0 0,1-1 0,1 0 1,-7-45-1,8 19-58,2-70 0,3 116 54,1 1-1,0 0 1,0-1 0,1 1-1,-1 0 1,0-1 0,1 1 0,0 0-1,0 0 1,0 0 0,0 0-1,1 0 1,-1 0 0,4-5 0,-3 6 7,0 1 1,0 0 0,0 0-1,0 0 1,0 0 0,0 0-1,0 0 1,0 0 0,1 1 0,-1-1-1,0 1 1,0 0 0,0 0-1,1 0 1,-1 0 0,0 0-1,1 0 1,-1 0 0,0 1-1,0-1 1,0 1 0,4 1 0,-3-1-1,0 0 0,0 0 1,0 1-1,0-1 1,0 1-1,-1 0 1,1 0-1,0 0 1,-1 0-1,1 1 1,-1-1-1,0 1 1,4 4-1,23 44-1,-15-26 1,-9-17 0,18 32 0,2-1 0,59 69 0,-76-99 0,0 0 0,1-1 0,-1 0 0,2-1 0,-1 0 0,1-1 0,0 1 0,0-2 0,1 0 0,0 0 0,0-1 0,0 0 0,0-1 0,1 0 0,-1 0 0,1-2 0,12 1 0,-16-1 2,-1-1 1,1-1-1,0 1 1,0-1-1,-1 0 0,1-1 1,11-4-1,-15 4 0,-1 0 0,1-1 0,0 1 1,-1-1-1,1 0 0,-1 0 0,0 0 0,0-1 0,0 1 0,-1-1 0,1 1 0,-1-1 0,1 0 0,1-6 1,3-5 7,-1-1 1,-1 1-1,-1-1 1,0 0 0,-1 0-1,2-27 1,-4-101-9,-2 79-1,1 40-1,1 14 4,0-1 0,-2 1 0,1 0-1,-1-1 1,-1 1 0,0 0 0,0-1 0,-8-19 0,9 30-3,1 0-1,-1 1 1,1-1 0,-1 0 0,1 0 0,-1 0 0,1 1 0,-1-1 0,0 0 0,1 1 0,-1-1 0,0 1 0,0-1 0,0 1-1,1-1 1,-1 1 0,0 0 0,0-1 0,0 1 0,0 0 0,0-1 0,0 1 0,1 0 0,-1 0 0,0 0 0,0 0 0,0 0-1,0 0 1,0 0 0,0 0 0,0 0 0,0 1 0,0-1 0,0 0 0,1 1 0,-1-1 0,0 0 0,0 1 0,0-1 0,1 1 0,-1-1-1,0 1 1,0 0 0,1-1 0,-1 1 0,0 0 0,1-1 0,-2 3 0,-2 13-1,1 0 0,1 0 0,0 1 0,1-1 0,0 1 0,3 19 0,-2-3 0,1-13 1,-1 0-1,2 1 1,1-1 0,1 0 0,0 0 0,1 0-1,2-1 1,0 1 0,1-2 0,0 1-1,2-1 1,0 0 0,24 30 0,-30-43-1,0 0 0,1-1 0,0 1 0,0-1 0,0 0 0,1 0 0,-1-1 0,1 1 1,0-1-1,0 0 0,0-1 0,0 0 0,0 1 0,1-2 0,-1 1 0,1-1 1,-1 0-1,1-1 0,0 1 0,-1-1 0,1-1 0,0 1 0,7-2 0,-10 0 1,0 1 0,0-1 0,0 1-1,0-1 1,0 0 0,0-1 0,-1 1-1,1 0 1,-1-1 0,1 0 0,-1 0-1,0 0 1,0 0 0,-1-1 0,1 1 0,-1-1-1,1 1 1,-1-1 0,0 0 0,-1 0-1,3-5 1,3-9 0,-1-1-1,-1 0 0,5-27 1,-2-29-3,-3 0-1,-7-125 1,1 151-4,-12-81 3,0-16 19,14 141-16,-1 4 0,0 1 0,0-1 0,0 1 0,0-1 0,0 1 0,0-1 0,0 1 0,0-1 0,0 1 0,0-1 0,0 1 0,0-1 0,0 1 0,0-1 0,-1 1 0,1-1 0,0 1 0,0-1 0,-1 1 0,1 0 0,0-1 0,0 1 0,-1-1 0,0 0 0,-2 8-5,-1 41-7,3 94 1,3-61 20,-2-27-8,2 0 0,15 82 0,-11-109-1,1 0 0,1 0 0,2-1 0,0 0 0,2 0 0,26 43 0,-34-64 0,0 1 0,0-1 0,0 0 0,0 0-1,1 0 1,0 0 0,0-1 0,0 0 0,0 0 0,1 0 0,0 0 0,0-1 0,0 0 0,0-1-1,0 1 1,0-1 0,1 0 0,-1-1 0,1 1 0,0-1 0,-1-1 0,1 1 0,0-1 0,-1 0-1,1-1 1,10-1 0,-13 1-1,1-1 0,-1 1 1,0-1-1,0 0 0,0 0 0,0-1 0,0 1 0,0-1 0,-1 0 0,1 1 0,-1-2 0,0 1 0,1 0 1,-2-1-1,1 1 0,0-1 0,-1 0 0,0 0 0,1 0 0,-2 0 0,1 0 0,2-7 0,1-7-2,0 0 0,-1 0-1,-1-1 1,2-21 0,-1-249-69,-9 257 79,5 31-6,0 0 0,-1 1-1,1-1 1,0 1-1,0-1 1,-1 1 0,1-1-1,0 1 1,-1-1 0,1 1-1,-1-1 1,1 1-1,0-1 1,-1 1 0,1-1-1,-1 1 1,1 0-1,-1-1 1,1 1 0,-1 0-1,0 0 1,1-1-1,-1 1 1,1 0 0,-1 0-1,0 0 1,1 0 0,-1 0-1,1 0 1,-1 0-1,0 0 1,1 0 0,-1 0-1,0 0 1,1 0-1,-1 0 1,1 0 0,-1 0-1,-1 1 1,-5 10-1,2 12 0,1-1 0,1 1 0,0 0 0,2 1 0,3 35 0,-1-8 0,-1-31-1,0 8 1,0 0 1,2 1 0,7 34-1,-8-55 0,1-1-1,0 0 0,0-1 0,1 1 0,-1 0 0,2-1 0,-1 1 0,1-1 0,0 0 0,0 0 0,0-1 0,1 1 0,0-1 1,0 0-1,0 0 0,1-1 0,0 1 0,8 4 0,-7-6-1,1 0 1,-1-1 0,0 0-1,0 0 1,1-1-1,-1 1 1,1-2-1,-1 1 1,1-1-1,0 0 1,12-3-1,-14 3 3,1-1-1,-1-1 0,0 1 0,0-1 1,0 0-1,0-1 0,-1 1 1,1-1-1,0 0 0,-1-1 0,0 1 1,0-1-1,0 0 0,4-5 1,-2 0 0,0-1 0,-1 0 1,-1 0-1,1 0 0,-2-1 1,0 0-1,0 0 0,-1 0 1,0 0-1,2-23 0,-1-10-4,-3-68-1,-2 57-1,2 15 9,0 25-3,-1 0 1,0-1-1,-1 1 0,0 0 1,-1 0-1,-5-17 1,7 31-2,0 1 1,0-1-1,-1 0 1,1 1-1,0-1 1,0 1 0,0-1-1,-1 0 1,1 1-1,0-1 1,-1 1-1,1-1 1,-1 1 0,1-1-1,-1 1 1,1-1-1,-1 1 1,1-1-1,-1 1 1,1-1 0,-2 1-1,-5 8 2,-1 24-3,2 40 3,5 89-1,1-85 9,0-62-10,0 12 3,1 1-1,6 38 0,-6-59 0,0 1 0,1-1 0,-1 0-1,1 0 1,1 0 0,-1 0-1,1 0 1,0 0 0,1-1 0,-1 1-1,1-1 1,0 0 0,0 0-1,1-1 1,8 8 0,-9-10 0,1 0-1,0 0 1,-1 0 0,1-1-1,0 1 1,0-1-1,0 0 1,0-1 0,1 1-1,-1-1 1,0 0 0,0 0-1,7-2 1,11 1 7,-15 1-7,1 0-1,0-1 1,-1 0 0,0-1-1,1 0 1,-1 0-1,0-1 1,0 1 0,0-2-1,0 1 1,-1-1 0,1-1-1,-1 1 1,0-1 0,0 0-1,-1-1 1,1 0 0,-1 0-1,6-9 1,-4 4-2,0 0 0,-2-1 0,1 0 0,-1 0 0,-1 0-1,0-1 1,-1 0 0,-1 0 0,1 0 0,-2 0 0,2-25 0,-2 7-3,-2 1 0,0 0 0,-8-48 0,5 65 3,0-1 0,-1 1 0,0-1 0,-1 1-1,0 0 1,-2 1 0,1 0 0,-1 0 0,-1 0 0,-9-11 0,10 15 0,0 0 1,0 0 0,0 1-1,-1 0 1,-1 0 0,1 1 0,-1 0-1,0 0 1,0 1 0,-1 0-1,0 1 1,0 0 0,0 0-1,0 1 1,0 0 0,-1 1 0,1 1-1,-20-2 1,27 3-1,0 1 0,0-1-1,0 1 1,0-1 0,0 1 0,0 0-1,0 0 1,0 1 0,1-1 0,-1 0 0,0 1-1,1 0 1,-1-1 0,1 1 0,-1 0 0,1 0-1,0 1 1,0-1 0,0 0 0,0 1 0,0-1-1,1 1 1,-1 0 0,1-1 0,0 1-1,0 0 1,0 0 0,0 0 0,-1 6 0,-2 9-3,1 1 1,0 0-1,1 33 1,2-48 2,-1 19 0,2 1 0,0-1-1,1 0 1,2 1 0,0-1 0,9 24 0,-11-38 1,2-1-1,-1 0 1,1 1 0,0-2-1,1 1 1,0 0 0,0-1 0,1 0-1,0 0 1,0 0 0,0-1 0,1 0-1,0 0 1,0-1 0,1 0-1,0 0 1,0 0 0,0-1 0,10 3-1,-5-3 1,1 0-1,0-1 0,0-1 1,0 0-1,0-1 1,15-1-1,-26 0 0,0-1 1,-1 1-1,1-1 1,0 0-1,-1 0 1,1 1-1,-1-2 1,1 1-1,-1 0 1,0 0-1,1-1 1,-1 1-1,0-1 1,0 0-1,0 0 1,0 0-1,0 0 0,-1 0 1,1 0-1,-1 0 1,1-1-1,-1 1 1,0 0-1,0-1 1,0 1-1,0-1 1,1-2-1,2-9-2,0-1-1,-1 0 0,3-25 1,-1-62-9,-5 69 9,2-1-1,12-63 0,-14 94 3,1-1 0,0 0 0,0 1 0,0 0 0,1-1 0,-1 1 0,1 0 0,0-1 0,0 1 0,0 0 0,0 0 0,0 1 0,1-1 0,4-4 0,-4 5 0,1 0 0,0 1 0,0-1 0,0 1 0,0 0 0,0-1 0,0 2 0,0-1 0,0 0 0,0 1 0,1 0 0,4 0 0,-6 1 0,0-1 0,1 0 0,-1 1 0,0 0 0,0-1 0,0 1 0,0 0 0,0 1 0,0-1 0,0 1 0,0-1 0,-1 1 0,1 0 0,2 2 0,1 1 0,-1 1 0,1 0 0,-1 0 0,-1 0 0,8 11 0,-2 2 0,-1-1 0,-1 2 0,10 33 0,-9-18 0,-2 0 0,5 66 0,-8 73 0,-4-171 0,0 6 0,0 0 0,0 0 0,-1 0 0,-1 0 0,0 0 0,0 0 0,0 0 0,-5 10 0,7-19 0,0 0 0,0 0 0,0 0 0,-1 0 0,1-1 0,0 1 0,0 0 0,0 0 0,0 0 0,0 0 0,0 0 0,0 0 0,0 0 0,0-1 0,0 1 0,-1 0 0,1 0 0,0 0 0,0 0 0,0 0 0,0 0 0,0 0 0,0 0 0,-1 0 0,1 0 0,0 0 0,0 0 0,0 0 0,0 0 0,0 0 0,0 0 0,-1 0 0,1 0 0,0 0 0,0 0 0,0 0 0,0 0 0,0 0 0,-1 0 0,1 0 0,0 0 0,0 0 0,0 0 0,0 0 0,0 0 0,0 0 0,0 1 0,-1-1 0,1 0 0,-1-15-3,2-42-19,3 1-1,2 0 1,13-58 0,-11 83-6,0-1 0,2 1 0,1 1 0,2 0 0,1 1 0,30-48 0,-40 70 31,1 1 1,-1-1 0,1 1-1,0 0 1,1 1 0,-1-1-1,1 1 1,0 0 0,1 1-1,-1-1 1,1 1-1,0 0 1,0 1 0,0 0-1,0 0 1,0 0 0,1 1-1,0 0 1,-1 1 0,1 0-1,12-1 1,-19 2-2,1 0 0,-1 0 0,0 0 0,1 1 0,-1-1 0,0 0 0,1 1 0,-1-1 0,0 1 0,0-1 0,1 1 0,-1 0 0,0-1 0,0 1 0,0 0 0,0 0 0,0 0 0,0 0 0,0 0 0,1 1 0,0 1-1,0 1-1,0-1 0,-1 0 1,1 0-1,-1 1 0,0-1 1,1 7-1,1 7-5,-2-1-1,0 29 1,-1-34 11,0 63 10,-15 128 0,11-167-11,0 65 1,4-95-7,0-3-1,0 0 0,0 0 0,0 0 0,0 0 0,0 0 0,0-1 0,0 1 0,1 0 0,-1 0 0,1 0 0,-1-1-1,1 1 1,0 0 0,-1-1 0,1 1 0,0 0 0,0-1 0,1 1 0,-1-1 0,0 1 0,0-1 0,1 0 0,-1 0 0,0 1 0,3 0 0,1 0-3,0-1 0,0 0 0,0 0 0,0 0 1,0-1-1,0 1 0,10-2 0,-5 1 12,-4 0-3,0 0 0,1 0 0,-1-1 1,0 0-1,1 0 0,-1 0 0,0-1 0,0 0 1,0 0-1,0 0 0,-1-1 0,12-7 0,-10 4-1,-1 0 1,1 0-1,-1-1 0,0 0 0,-1-1 0,0 1 0,0-1 0,7-15 1,4-15 1,-1 0 0,-2-2 0,12-60 0,-12 46 2,19-53 0,-28 98-6,-1 0 0,2 0 0,-1 0 0,8-10 0,-11 18 0,0-1 0,0 1 1,0 0-1,0-1 0,0 1 1,0 0-1,0 0 0,0 0 0,0 0 1,1 0-1,-1 0 0,0 0 1,1 0-1,-1 1 0,1-1 0,-1 0 1,1 1-1,-1-1 0,1 1 0,-1 0 1,1-1-1,0 1 0,-1 0 1,1 0-1,-1 0 0,1 0 0,0 0 1,-1 1-1,1-1 0,-1 0 1,1 1-1,-1-1 0,1 1 0,-1-1 1,2 2-1,1 1 0,-1 1 0,0-1 0,0 1 0,0 0 0,-1-1 0,1 1 0,-1 1 0,0-1 0,0 0 0,-1 0 1,1 1-1,-1-1 0,0 1 0,1 8 0,0-3-1,7 37 6,-3 0 1,-2 1-1,-3 71 0,-1-90-2,0-21-3,0 1-1,-1 0 1,0-1 0,-1 1-1,1-1 1,-2 0-1,1 1 1,-1-1-1,0 0 1,-1 0 0,0-1-1,0 1 1,-1-1-1,0 0 1,0 0-1,-1-1 1,1 1-1,-2-1 1,1 0 0,0-1-1,-1 1 1,0-2-1,-1 1 1,1-1-1,-1 0 1,0 0 0,1-1-1,-2 0 1,1 0-1,0-1 1,0 0-1,-14 1 1,16-2-1,-1-1 0,1 0 0,0 0 0,-1-1 0,1 0 0,0 0 0,-1 0 0,-8-4 0,12 3 0,-1 0 0,1 0 0,0 0 0,0 0-1,0-1 1,0 1 0,1-1 0,-1 0 0,1 1-1,-1-1 1,1-1 0,0 1 0,0 0 0,0 0 0,1-1-1,-2-3 1,-5-15-11,1-1 0,0 0 1,2 0-1,-4-46 0,4-97-21,5 134 33,1 32 0,-1 0 1,0 0-1,0 0 0,0-1 1,1 1-1,-1 0 0,0 0 1,0 0-1,1 0 0,-1 0 1,0 0-1,0 0 0,1 0 1,-1 0-1,0 0 0,0-1 1,1 1-1,-1 0 0,0 0 1,0 1-1,1-1 0,-1 0 1,0 0-1,0 0 0,1 0 1,-1 0-1,0 0 0,0 0 1,1 0-1,-1 0 0,0 1 1,0-1-1,0 0 0,1 0 1,-1 0-1,0 0 0,0 1 1,0-1-1,1 0 0,8 8 0,0-1 0,-1 2 1,0-1-1,0 1 0,0 0 0,-1 1 0,-1-1 0,6 13 0,8 9 8,-9-16-7,14 23 10,2-1 0,42 44 0,-59-71-10,-1-1 0,1 0 0,1-1 0,0 0 0,0-1 0,0 0 0,1-1 0,0 0 0,0-1 0,0 0 0,1-1 0,22 5 0,-15-6 1,1-1 0,-1-1 1,1 0-1,23-3 0,-40 1-3,0 0 0,-1 0 0,1 0 0,-1 0 0,0-1 1,1 1-1,-1-1 0,0 0 0,0 0 0,0 0 0,0 0 0,0-1 0,-1 1 0,1-1 0,-1 1 1,1-1-1,-1 0 0,0 0 0,0 0 0,0 0 0,-1-1 0,1 1 0,1-5 0,1-5-150,0 0 1,-1 0-1,0-1 0,-1 1 0,1-15 1,-2-46-2733</inkml:trace>
</inkml:ink>
</file>

<file path=ppt/ink/ink19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1"/>
    </inkml:context>
    <inkml:brush xml:id="br0">
      <inkml:brushProperty name="width" value="0.05" units="cm"/>
      <inkml:brushProperty name="height" value="0.05" units="cm"/>
      <inkml:brushProperty name="color" value="#FFFFFF"/>
    </inkml:brush>
  </inkml:definitions>
  <inkml:trace contextRef="#ctx0" brushRef="#br0">144 15 32079,'-5'-2'34,"0"-1"-1,-1 1 1,0 0 0,1 1 0,-1 0 0,0 0 0,0 0-1,0 0 1,1 1 0,-10 0 0,13 1-24,-1-1 0,0 1-1,1 0 1,-1-1 0,0 1 0,1 0 0,-1 1 0,1-1-1,0 0 1,-1 1 0,1-1 0,0 1 0,0 0 0,0 0-1,0 0 1,0 0 0,0 0 0,1 0 0,-1 0 0,1 1-1,-1-1 1,1 0 0,-1 5 0,-3 4-10,1 1 0,1 0 0,0 0 0,1 0-1,-2 15 1,4-24 0,-1 1 1,1-1-1,0 1 0,0-1 0,0 1 0,1-1 0,-1 1 1,1-1-1,0 0 0,0 1 0,0-1 0,0 0 0,0 1 0,1-1 1,-1 0-1,1 0 0,0 0 0,0 0 0,0 0 0,1-1 0,4 6 1,0-5 0,0 0 1,-1 0-1,2 0 1,-1-1-1,0 0 1,0 0-1,1-1 1,-1 0-1,9 0 1,71-3 12,-77 2-14,-9 0 0,1-1 0,-1 1 1,0 0-1,1 0 0,-1-1 0,0 1 0,1-1 1,-1 1-1,0-1 0,0 0 0,0 1 0,1-1 1,-1 0-1,0 0 0,0 0 0,0 0 0,0 0 1,0 0-1,0 0 0,-1 0 0,1 0 0,0-1 1,-1 1-1,1 0 0,0 0 0,-1-1 0,1 1 1,-1 0-1,0-1 0,1-1 0,0-5 2,0-1 0,-1 0-1,0 1 1,0-10 0,-1 1-1,1 13-1,0-1 0,-1 0 0,1 1 1,-1-1-1,0 1 0,0-1 0,0 1 0,-1-1 0,0 1 1,0-1-1,0 1 0,0 0 0,0 0 0,-1 0 0,0 1 1,0-1-1,0 0 0,0 1 0,-1 0 0,1 0 0,-1 0 1,-4-3-1,1 3-4,1-1 1,-1 1 0,0 1-1,0-1 1,0 1 0,-1 0-1,1 1 1,0 0 0,-1 0 0,1 1-1,0-1 1,-1 2 0,-12 1-1,17-2-10,0 1-1,0-1 1,0 1 0,0 0-1,0 0 1,0 0-1,0 1 1,0-1 0,-3 3-1,-29 29-374</inkml:trace>
</inkml:ink>
</file>

<file path=ppt/ink/ink19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2"/>
    </inkml:context>
    <inkml:brush xml:id="br0">
      <inkml:brushProperty name="width" value="0.05" units="cm"/>
      <inkml:brushProperty name="height" value="0.05" units="cm"/>
      <inkml:brushProperty name="color" value="#FFFFFF"/>
    </inkml:brush>
  </inkml:definitions>
  <inkml:trace contextRef="#ctx0" brushRef="#br0">0 72 31743,'0'0'784,"27"0"-672,15 0-64,20-3-32,14-15 0,-11 9-16,1-6 0,-21 9 0,-9 1-32,-16-1-160,-20-3-961</inkml:trace>
</inkml:ink>
</file>

<file path=ppt/ink/ink1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5"/>
    </inkml:context>
    <inkml:brush xml:id="br0">
      <inkml:brushProperty name="width" value="0.05" units="cm"/>
      <inkml:brushProperty name="height" value="0.05" units="cm"/>
      <inkml:brushProperty name="color" value="#FFFFFF"/>
    </inkml:brush>
  </inkml:definitions>
  <inkml:trace contextRef="#ctx0" brushRef="#br0">86 56 31454,'0'-1'32,"-1"0"-1,1 0 0,0 0 0,0 0 0,0 0 0,-1 0 1,1 0-1,-1 0 0,1 0 0,-1 0 0,1 0 0,-1 0 1,1 0-1,-1 0 0,0 1 0,0-1 0,1 0 0,-1 0 1,0 1-1,0-1 0,0 0 0,0 1 0,0-1 0,0 1 1,0-1-1,0 1 0,0 0 0,0-1 0,0 1 0,0 0 1,0 0-1,0 0 0,0 0 0,0 0 0,0 0 0,0 0 1,0 0-1,0 0 0,0 0 0,-2 1 0,0 0-33,1 0 0,-1 0 0,1 0 0,-1 0 0,1 1 1,0-1-1,0 1 0,-1-1 0,1 1 0,0 0 0,0 0 0,1 0 0,-1 0 0,-2 4 0,1 1 2,0-1 0,0 1 0,1-1 0,0 1 0,1 0 0,-1 0 0,1 0 0,1 0 0,-1 0 0,2 10 0,-1-16 0,0 0 0,1-1 0,-1 1 0,0-1 0,1 1 0,-1-1 0,1 1 0,-1-1 0,1 1 0,-1-1 0,1 1 0,-1-1 0,1 0 0,-1 1 0,1-1 0,-1 0 0,1 1 0,0-1 0,-1 0 0,1 0 0,0 0 0,-1 0 0,1 0 0,0 1 0,-1-1 0,1 0 0,0 0 0,1-1 0,26 1 1,-21 0 1,-5 0-2,-1 0 0,1 0 0,0 0 1,0-1-1,0 1 0,-1-1 0,1 1 1,0-1-1,-1 0 0,1 1 0,0-1 1,-1 0-1,1 0 0,-1 0 0,1 0 1,-1-1-1,0 1 0,1 0 0,-1-1 1,0 1-1,0 0 0,0-1 0,0 1 1,0-1-1,0 0 0,0 1 0,-1-1 1,1 0-1,-1 1 0,2-5 1,0-4 0,-1 0 0,0-1 0,0 1 0,-1-14 0,-1 12-1,1 11 0,0-1 0,0 1 0,0-1 0,0 0 0,0 1 0,-1-1 0,1 1 0,0-1 0,-1 1 0,0-1 0,1 1 0,-1-1 0,0 1 0,0 0 0,0-1 0,0 1 0,0 0 0,0 0 0,0-1 0,0 1 0,0 0 0,-1 0 0,1 0 0,0 0 0,-1 1 0,-1-2 0,0 1 0,0 0 0,-1 0 0,1 0 0,-1 1 0,1-1 0,0 1 0,-1 0 0,1 0 0,-1 0 0,1 0 0,-5 1 0,8 0 0,-1-1 0,1 1 0,-1-1 0,1 1 0,-1-1 0,1 1 0,-1 0 0,1-1 0,-1 1 0,1-1 0,0 1 0,0 0 0,-1-1 0,1 1 0,0 0 0,0-1 0,0 1 0,0 0 0,-1 0 0,1-1 0,0 1 0,1 1 0,-2 20 0,1-18 0,0-1 0,0 4-1,0 1 1,1-1-1,0 0 0,2 11 0,-3-17 1,0 0 0,0 0 1,1 0-1,-1-1 0,0 1 0,1 0 0,-1 0 0,1 0 0,-1 0 0,1 0 0,-1-1 0,1 1 0,-1 0 0,1 0 0,0-1 0,-1 1 0,1 0 0,0-1 0,0 1 0,-1-1 0,1 1 0,0-1 0,0 0 0,0 1 0,0-1 0,0 0 0,0 1 0,0-1 0,0 0 0,0 0 0,-1 0 0,1 0 0,0 0 0,0 0 0,0 0 0,0 0 0,0 0 0,0 0 0,0-1 0,0 1 0,0 0 0,0-1 0,0 1 0,1-1 0,-1 0 0,0 0 1,0 0-1,1 0 0,-1 0 0,0 0 0,0-1 0,0 1 0,0 0 1,-1 0-1,1-1 0,0 1 0,0 0 0,-1-1 0,1 1 0,-1-1 0,1 1 1,-1-1-1,0-1 0,5-35 2,-4 22 9,-8 56-627,-10 1-654</inkml:trace>
</inkml:ink>
</file>

<file path=ppt/ink/ink19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2"/>
    </inkml:context>
    <inkml:brush xml:id="br0">
      <inkml:brushProperty name="width" value="0.05" units="cm"/>
      <inkml:brushProperty name="height" value="0.05" units="cm"/>
      <inkml:brushProperty name="color" value="#FFFFFF"/>
    </inkml:brush>
  </inkml:definitions>
  <inkml:trace contextRef="#ctx0" brushRef="#br0">138 6 31823,'-18'0'131,"9"-1"-66,0 1 0,1 1-1,-1-1 1,-13 4-1,19-4-58,0 1 0,1 0 0,0 0 0,-1 0-1,1 1 1,-1-1 0,1 1 0,0-1 0,0 1-1,0 0 1,0-1 0,0 1 0,0 0 0,1 0-1,-1 1 1,1-1 0,-1 0 0,1 0 0,-1 3 0,-3 6 0,2 0 0,-1 0 0,2 0 0,-1 0 0,1 0 1,0 14-1,2-21-4,-1 1 0,1-1 1,0 1-1,0-1 1,1 1-1,-1-1 0,1 1 1,0-1-1,0 1 0,1-1 1,-1 0-1,1 0 0,0 0 1,0 0-1,0 0 0,1 0 1,0 0-1,3 3 1,0-3 2,0 0 1,0 0-1,1-1 1,0 0-1,-1 0 1,1 0-1,0-1 1,1 0-1,-1-1 1,0 1-1,9-1 1,0 0 11,-1 0 0,1-1 0,0-1 0,20-3 1,-33 3-16,0 0 0,1 0 1,-1 0-1,0 0 0,0 0 1,0-1-1,0 1 0,-1-1 1,1 0-1,0 0 0,-1 0 1,1 0-1,-1 0 1,0-1-1,1 1 0,-1-1 1,0 1-1,-1-1 0,1 0 1,0 0-1,-1 0 0,0 0 1,1 0-1,0-4 0,1-5 2,-1 0 0,0 0 0,0-1 0,-1 1 0,-1-13 0,0 21-4,0 0 1,0 0-1,-1-1 0,1 1 0,-1 0 0,0 0 0,0 0 1,-1 1-1,1-1 0,-1 0 0,1 0 0,-1 1 0,0-1 1,-1 1-1,1-1 0,-1 1 0,1 0 0,-1 0 0,0 0 1,0 0-1,-5-3 0,2 3-1,-1-1 0,1 1 1,-1 0-1,0 1 0,0 0 0,0 0 1,0 0-1,0 1 0,0 0 0,0 0 1,-11 1-1,14 0-20,1 0 1,-1 0-1,1 1 0,-1-1 0,0 1 1,1 0-1,-1 0 0,1 0 1,0 0-1,-1 1 0,1-1 0,0 1 1,0 0-1,0 0 0,0 0 1,0 0-1,0 1 0,1-1 1,-1 1-1,-2 3 0,-20 29-1185</inkml:trace>
</inkml:ink>
</file>

<file path=ppt/ink/ink19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5"/>
    </inkml:context>
    <inkml:brush xml:id="br0">
      <inkml:brushProperty name="width" value="0.05" units="cm"/>
      <inkml:brushProperty name="height" value="0.05" units="cm"/>
      <inkml:brushProperty name="color" value="#FFFFFF"/>
    </inkml:brush>
  </inkml:definitions>
  <inkml:trace contextRef="#ctx0" brushRef="#br0">2 280 30110,'0'41'1935,"-1"-6"-1564,4 39-1,-2-64-384,0 0 0,1 0-1,1 0 1,-1 0 0,2 0 0,-1 0-1,2-1 1,6 14 0,-9-20 13,0 0 1,0-1 0,0 1 0,1-1 0,-1 1-1,1-1 1,-1 0 0,1 0 0,0 0 0,-1 0-1,1 0 1,0 0 0,1-1 0,-1 0 0,5 2-1,0-1 2,1-1 0,-1 0-1,0 0 1,0-1-1,11-1 1,-15 0-1,0 1 1,-1-1 0,1 0 0,0-1 0,0 1-1,-1-1 1,1 0 0,-1 0 0,1 0 0,-1 0-1,0 0 1,0-1 0,0 0 0,0 1 0,0-1-1,-1 0 1,1 0 0,-1-1 0,0 1-1,3-5 1,1-4 1,0 1 1,0-1-1,-1-1 0,-1 1 0,3-15 0,0-19-15,-1 0-1,-3 0 1,-5-79-1,0 37 7,2 70 10,1 12 1,-1 0 0,0 0-1,0-1 1,-1 1 0,0 0-1,-2-9 1,3 15-4,0 0 0,-1 0 0,1 0 0,0 0 0,0-1 0,0 1 0,-1 0 0,1 0 0,0 0 0,0 0 0,0 0 0,-1 0 0,1 0 0,0 0 0,0 0 0,-1 0 0,1 0 0,0 0 0,0 0 0,-1 0 0,1 0 0,0 0 0,0 0 0,-1 0 0,1 0 0,0 0 0,0 0 0,0 0 0,-1 0 0,1 1 0,0-1 0,0 0 0,0 0 0,-1 0 0,1 0 0,0 0 0,0 1 0,0-1 0,0 0 0,-1 0 0,1 0 0,0 1 0,0-1 0,0 0 0,0 1 0,-4 10 0,0 1 0,1-1 0,0 1 0,1 0 0,0 0 0,1 0 0,0 0 0,2 15 0,-1-9 0,-2 37 0,1 94 0,2-131 0,0 0 0,2 0 0,0-1 0,1 1 0,13 32 0,-14-43-3,0-1 0,0 0 0,1 0 0,-1 0 0,1 0 0,1-1 0,-1 0 0,1 0 0,0 0 0,0 0 0,10 6 0,-11-9-7,1 1 1,-1-1 0,1 0-1,-1-1 1,1 1-1,-1-1 1,1 0 0,0 0-1,0 0 1,0 0-1,-1-1 1,1 0 0,0 0-1,0-1 1,0 1-1,0-1 1,6-2 0,-7 1 6,1 0 0,-1 0 1,0 0-1,0-1 0,0 0 1,0 0-1,-1 0 1,1 0-1,-1-1 0,0 1 1,0-1-1,0 0 0,0 0 1,-1 0-1,1 0 1,-1 0-1,0-1 0,-1 1 1,1-1-1,1-6 0,3-10 1,-1 0 0,-1 0 0,1-26-1,-1-178-16,-6 126 215,2 99-195,0-1 0,0 1 0,0 0 0,0 0 1,0-1-1,1 1 0,-1 0 0,0 0 0,0-1 1,0 1-1,0 0 0,0 0 0,0-1 1,0 1-1,1 0 0,-1 0 0,0 0 0,0 0 1,0-1-1,1 1 0,-1 0 0,0 0 0,0 0 1,0 0-1,1 0 0,-1 0 0,0-1 0,0 1 1,1 0-1,-1 0 0,0 0 0,0 0 1,0 0-1,1 0 0,-1 0 0,0 0 0,0 0 1,1 0-1,-1 0 0,0 0 0,0 0 0,1 0 1,-1 0-1,0 1 0,0-1 0,1 0 0,-1 0 1,0 0-1,0 0 0,0 0 0,1 0 1,-1 1-1,0-1 0,0 0 0,14 12-6,-6 5 5,-1 0 1,0 1-1,-1 0 1,-1 0-1,-1 1 1,4 34-1,-1 120-51,-7-171 49,0 0 1,0 1 0,0-1-1,1 1 1,-1-1-1,1 0 1,-1 1 0,1-1-1,0 0 1,2 3-1,-3-4 2,1-1 0,-1 1 0,1-1 0,-1 1 1,1-1-1,-1 1 0,1-1 0,0 0 0,-1 1 0,1-1 0,0 0 0,-1 1 0,1-1 0,0 0 0,-1 0 0,1 0 0,0 0 0,-1 0 0,1 0 0,0 0 0,-1 0 0,1 0 0,0 0 0,-1 0 1,1 0-1,0 0 0,-1 0 0,1-1 0,0 1 0,-1 0 0,1 0 0,0-1 0,-1 1 0,1-1 0,-1 1 0,1 0 0,-1-1 0,1 1 0,-1-1 0,1 1 0,-1-1 0,1 1 0,-1-1 1,0 0-1,1 0 0,8-9 5,0 0 0,-1-1 0,-1 0 0,12-23 0,24-58 6,-28 58-5,-7 17-5,4-12 4,1 0 1,1 1-1,2 1 0,1 0 0,23-27 0,-38 51-1,1 1-1,0 0 1,0-1-1,0 1 0,0 0 1,0 0-1,6-2 1,-8 4-4,0-1 1,0 1-1,0-1 1,-1 1 0,1 0-1,0 0 1,0 0-1,0-1 1,0 1 0,0 0-1,0 0 1,0 0-1,0 0 1,0 1 0,0-1-1,-1 0 1,1 0-1,0 0 1,0 1 0,0-1-1,0 0 1,0 1-1,-1-1 1,1 1 0,0-1-1,0 1 1,-1 0-1,1-1 1,0 1 0,-1 0-1,1-1 1,-1 1-1,1 0 1,0 0 0,-1-1-1,0 1 1,1 0-1,0 1 1,3 12-1,0 0 1,-1 1-1,0-1 1,-1 1-1,0 18 1,-2 85 5,-2-50-2,0-11-1,0-34-4,2 0-1,0-1 1,6 40 0,-6-62-5,0 1 1,0 0-1,0 0 0,1 0 1,-1 0-1,0-1 1,1 1-1,-1 0 1,1 0-1,-1-1 1,1 1-1,-1 0 0,1 0 1,-1-1-1,1 1 1,0-1-1,-1 1 1,1-1-1,0 1 0,0-1 1,-1 1-1,1-1 1,0 0-1,0 1 1,0-1-1,-1 0 1,1 1-1,0-1 0,0 0 1,0 0-1,0 0 1,0 0-1,-1 0 1,1 0-1,1 0 1,9 0-478</inkml:trace>
</inkml:ink>
</file>

<file path=ppt/ink/ink19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6"/>
    </inkml:context>
    <inkml:brush xml:id="br0">
      <inkml:brushProperty name="width" value="0.05" units="cm"/>
      <inkml:brushProperty name="height" value="0.05" units="cm"/>
      <inkml:brushProperty name="color" value="#FFFFFF"/>
    </inkml:brush>
  </inkml:definitions>
  <inkml:trace contextRef="#ctx0" brushRef="#br0">191 4 32399,'-15'0'16,"1"0"0,-1 1 0,-22 4 1,32-4-17,1 1 1,-1-1 0,0 1 0,1 0 0,-1 1 0,1-1 0,0 1 0,0 0 0,0 0 0,0 0-1,0 0 1,1 1 0,-6 6 0,3-2-1,1-1-1,0 1 1,1 0-1,-1 1 1,1-1-1,1 1 1,0 0-1,0 0 1,1 0-1,0 0 1,0 0 0,1 1-1,0-1 1,1 1-1,0-1 1,2 15-1,-1-21 2,0 0 0,0-1 1,-1 1-1,2 0 0,-1 0 0,0 0 0,1 0 0,-1-1 0,1 1 0,0-1 1,0 1-1,0-1 0,0 0 0,0 0 0,0 0 0,1 0 0,-1 0 0,1 0 1,-1 0-1,1-1 0,0 0 0,-1 1 0,1-1 0,0 0 0,0 0 1,0-1-1,0 1 0,3 0 0,13 2 11,-1-1 1,1 0-1,28-2 1,-31 0-8,-9 0-1,0 0 1,0 0-1,-1-1 0,1 1 0,0-2 1,-1 1-1,1-1 0,11-4 0,-16 5-1,1-1 0,-1 0-1,1 0 1,-1 0-1,0 0 1,0 0-1,0-1 1,0 1-1,0-1 1,0 1-1,0-1 1,-1 0-1,0 0 1,1 0-1,-1 1 1,0-1-1,0 0 1,-1 0-1,1-1 1,-1 1-1,1-5 1,0-3-1,0 1 0,0-1 0,-1 0 0,-1 0 0,0 1 0,0-1 0,-1 0 0,0 1 0,-1-1 0,-6-15 0,6 21-1,1 1 0,-1-1-1,0 0 1,0 1-1,-1 0 1,1-1 0,-1 1-1,0 1 1,0-1 0,-1 0-1,1 1 1,-1 0 0,1 0-1,-1 1 1,0-1 0,0 1-1,0 0 1,0 0-1,-1 1 1,1-1 0,0 1-1,-10-1 1,9 1-10,-1 1 0,0-1 0,0 1 1,1 0-1,-1 1 0,-8 1 0,13-2-4,0 1 0,0 0 0,1 0 0,-1-1 0,0 1 0,0 1 0,0-1 0,0 0 0,1 0 0,-1 1 0,1-1 0,-1 1 0,1-1 0,0 1 1,-1-1-1,1 1 0,0 0 0,0 0 0,0 0 0,0 0 0,0 0 0,0 3 0,-8 38-635</inkml:trace>
</inkml:ink>
</file>

<file path=ppt/ink/ink19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7"/>
    </inkml:context>
    <inkml:brush xml:id="br0">
      <inkml:brushProperty name="width" value="0.05" units="cm"/>
      <inkml:brushProperty name="height" value="0.05" units="cm"/>
      <inkml:brushProperty name="color" value="#FFFFFF"/>
    </inkml:brush>
  </inkml:definitions>
  <inkml:trace contextRef="#ctx0" brushRef="#br0">0 767 31614,'0'8'34,"0"-1"0,1 0 0,-1 1 0,2-1 0,-1 0 0,1 1-1,0-1 1,5 12 0,-5-15-34,0-1-1,0 0 0,1 1 1,0-1-1,-1 0 0,1 0 1,0 0-1,0 0 1,1-1-1,-1 1 0,1-1 1,-1 0-1,1 0 0,-1 0 1,1-1-1,0 1 1,5 0-1,-2 0 9,-1 0 0,0-1 1,1 0-1,-1 0 0,1 0 0,-1-1 1,1 0-1,0 0 0,-1-1 0,8-2 1,-10 3 3,-1-1 0,0-1 0,1 1 0,-1 0 0,0-1 0,0 0 0,0 1 0,0-1 0,0 0 0,-1-1 0,1 1 0,-1 0 1,1-1-1,-1 0 0,0 1 0,0-1 0,0 0 0,0 0 0,0 0 0,1-5 0,4-11 10,-2-1-1,0 1 1,-1-1 0,2-28 0,0-87 26,-6 109-45,2-66 9,-4-301 46,-1 376 12,3 17-69,0 0 0,0-1 0,0 1 0,0 0 0,0 0 0,0 0 0,-1 0 0,1 0 0,0 0 0,0 0 0,0 0 0,0 0 0,0 0 0,0 0 1,-1 0-1,1 0 0,0 0 0,0 0 0,0 0 0,0 0 0,0 0 0,0 0 0,-1 0 0,1 0 0,0 0 0,0 0 0,0 0 0,0 0 0,0 1 0,0-1 0,0 0 0,0 0 0,-1 0 0,1 0 0,0 0 0,0 0 0,0 0 0,0 0 0,0 0 0,0 1 0,0-1 0,0 0 0,0 0 0,0 0 0,0 0 0,0 0 0,0 0 0,0 0 0,0 1 0,0-1 0,0 0 0,0 0 0,0 0 0,0 0 0,0 0 0,-8 35 2,1 54 3,7 103-1,1-158-5,0 3 0,1 0 1,15 69-1,-11-86-2,0 0 0,0 0 0,2 0 0,1-1 0,0 0 0,18 26 0,-24-40-2,0-1 1,0 1 0,0-1-1,1 1 1,0-1 0,0-1 0,0 1-1,0 0 1,1-1 0,-1 0-1,1 0 1,0 0 0,0-1 0,0 0-1,0 1 1,1-2 0,-1 1 0,0-1-1,1 0 1,-1 0 0,1 0-1,-1-1 1,1 0 0,-1 0 0,7-1-1,-10 1 3,1 0-1,-1-1 0,1 0 0,-1 1 1,1-1-1,-1 0 0,1 0 1,-1-1-1,0 1 0,0 0 1,1-1-1,-1 1 0,0-1 1,0 0-1,2-3 0,0 0-2,0 0-1,-1 0 1,0 0 0,0 0-1,0-1 1,2-8 0,1-6-19,-1 1 1,-1-1 0,2-24 0,1-70-68,-8-137 1,-22 55 230,12 123 51,9 61-109,2 20-27,1 14-56,32 606 0,-26-593-3,-7-35 2,0 1 0,0-1 0,1 1 0,-1 0 0,0-1 0,0 1 0,1-1 0,-1 1 0,0-1 0,1 1 0,-1-1 0,0 0 0,1 1 0,-1-1 0,1 1 0,-1-1 0,1 0 0,-1 1 0,1-1 0,-1 0 0,2 1 0,-1-1-1,0-1 0,-1 1-1,1 0 1,0 0 0,0-1 0,-1 1-1,1-1 1,0 1 0,-1-1-1,1 1 1,0-1 0,-1 1 0,1-1-1,0 1 1,-1-1 0,1 0 0,-1 1-1,1-1 1,-1 0 0,0 1 0,1-2-1,6-12-4,-1 0 1,0 0-1,-1 0 0,0-1 0,2-20 0,5-12-5,-7 30 9,28-83-32,-29 91 36,0 1 0,0-1 0,1 1 0,0 0 0,1 0 0,-1 0 0,1 1 0,12-11 0,-16 16 0,1 0 1,0 0 0,0 0 0,0 1-1,0-1 1,0 1 0,1 0 0,-1 0-1,0 0 1,1 0 0,-1 1 0,0-1-1,1 1 1,-1 0 0,1 0 0,4 0-1,-2 0-1,-5 1-1,0-1 1,0 0-1,0 1 1,0-1-1,0 1 1,0-1 0,0 1-1,0-1 1,0 1-1,-1 0 1,1-1-1,0 1 1,0 0-1,0 0 1,-1 0-1,1-1 1,0 1-1,-1 0 1,1 0-1,-1 0 1,1 0-1,-1 0 1,0 0-1,1 0 1,-1 0-1,0 0 1,0 1-1,1-1 1,-1 2-1,3 40-22,-3-35 18,0 112 21,2 39 11,-2-155-27,0-1 0,1 1 0,0-1 0,-1 0 0,1 0 0,1 1 0,-1-1 0,0 0 0,1 0 0,-1 0 0,1 0 0,0 0 0,0-1 0,0 1 0,1-1 0,2 3 0,-1-1 0,1-1 0,-1 0 0,1 0 0,0 0 0,0-1 0,1 0 0,-1 0 0,0 0 0,6 1 0,12 1 0,-1-1 0,1-2 0,42-1 0,-54 0 0,-3 0 0,0-1 0,0 0 0,-1 0 0,1-1 0,0 0 0,-1 0 0,1-1 0,-1 0 0,0 0 0,0 0 0,0-1 0,0 0 0,7-7 0,-6 4 1,0 0 1,-1-1-1,0 0 0,0 0 1,-1-1-1,0 0 0,-1 0 1,0 0-1,7-17 0,-3 1 0,-2 0-1,0-1 0,-1 0 0,3-45 1,-6 21 29,-5-76 0,2 122-28,-1 0 1,1 0-1,-1 0 1,0 0 0,0 0-1,0 0 1,0 0-1,-1 0 1,0 0 0,0 0-1,-2-4 1,3 7-2,0 0 0,-1 0 0,1 0 0,0 0 0,0 0 0,0 0 0,-1 0 0,1 1 0,0-1 1,-1 0-1,1 1 0,-1-1 0,1 1 0,0-1 0,-1 1 0,1 0 0,-1 0 0,1 0 0,-1-1 0,0 1 0,1 1 0,-1-1 1,1 0-1,-1 0 0,1 1 0,-1-1 0,1 0 0,0 1 0,-1-1 0,1 1 0,-1 0 0,-1 1 0,0 0 0,1-1-1,0 1 0,0 0 0,-1 0 0,2 0 1,-1 0-1,0 0 0,0 0 0,0 0 1,1 1-1,0-1 0,-1 1 0,-1 4 1,-10 38-2,13-43 1,-6 32 3,2 0-1,2 1 1,2 41 0,0-40 2,0-22-2,1 1-1,1-1 1,0 0 0,0 0-1,2 0 1,-1 0 0,2-1-1,0 1 1,9 16-1,-11-24-1,0-1-1,0 0 0,1 1 0,0-1 1,0-1-1,0 1 0,0-1 0,1 1 1,0-1-1,0 0 0,0-1 0,0 1 0,1-1 1,-1 0-1,1-1 0,0 1 0,0-1 1,-1 0-1,2-1 0,-1 1 0,0-1 1,0 0-1,9 0 0,-11-1 0,0 0 0,0 0 0,-1 0 0,1 0 1,0-1-1,0 1 0,0-1 0,-1 0 0,1 0 0,0 0 0,-1-1 0,1 1 1,-1-1-1,6-3 0,-7 2-55,0 0-1,0 0 1,0 0 0,-1 0 0,1 0 0,-1 0 0,1 0-1,-1-1 1,0 1 0,0-1 0,-1 1 0,1-1-1,-1 1 1,0-1 0,1 1 0,-2-5 0,2-35-3123</inkml:trace>
</inkml:ink>
</file>

<file path=ppt/ink/ink19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7"/>
    </inkml:context>
    <inkml:brush xml:id="br0">
      <inkml:brushProperty name="width" value="0.05" units="cm"/>
      <inkml:brushProperty name="height" value="0.05" units="cm"/>
      <inkml:brushProperty name="color" value="#FFFFFF"/>
    </inkml:brush>
  </inkml:definitions>
  <inkml:trace contextRef="#ctx0" brushRef="#br0">1 18 31903,'56'0'144,"16"0"80,9 0 0,-5 0-160,-11-6-32,-16 3-32,-16 0-32,-17-2-576</inkml:trace>
</inkml:ink>
</file>

<file path=ppt/ink/ink19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24"/>
    </inkml:context>
    <inkml:brush xml:id="br0">
      <inkml:brushProperty name="width" value="0.05" units="cm"/>
      <inkml:brushProperty name="height" value="0.05" units="cm"/>
      <inkml:brushProperty name="color" value="#FFFFFF"/>
    </inkml:brush>
  </inkml:definitions>
  <inkml:trace contextRef="#ctx0" brushRef="#br0">17 681 32607,'0'0'3,"0"0"0,-1-1 0,1 1 0,0 0 0,-1 0 0,1 0 0,-1 0 0,1 0 0,0 0 0,-1 0 0,1 0 0,0 0 0,-1 0 0,1 0 0,0 0 0,-1 0 0,1 0 0,0 0 0,-1 0 1,1 0-1,-1 1 0,1-1 0,0 0 0,0 0 0,-1 0 0,1 1 0,0-1 0,-1 0 0,1 0 0,0 1 0,0-1 0,-1 0 0,1 0 0,0 1 0,-1 0 0,-4 18 28,5 34-54,1-38 34,-1-5-11,1-1 0,1 0 0,-1 0 0,2 0 0,-1 0 0,1-1 0,0 1 0,1 0 0,0-1 0,0 0 0,1 0 0,0 0 0,1-1 0,-1 0 0,2 0 0,-1 0 0,1-1 0,-1 1 0,2-2 0,-1 1 0,1-1 0,0 0 0,0-1 0,0 0 0,0 0 0,1 0 0,0-1 0,-1-1 0,1 1 0,16 1 0,-16-3 3,-1-1 1,1 0-1,-1 0 0,1 0 1,-1-1-1,11-3 0,-16 4-2,0-2-1,0 1 1,-1 0-1,1-1 0,0 1 1,0-1-1,-1 0 1,1 0-1,-1 0 1,0 0-1,1 0 0,-1 0 1,0-1-1,0 1 1,-1-1-1,1 0 1,0 1-1,-1-1 1,2-4-1,3-7-2,-1-1 0,-1 0 0,0-1 1,-1 1-1,2-24 0,-3-81-21,-2 26 25,1 85-3,1-23 2,9-53 0,-10 79-2,1 0 0,-1 0 0,1 0 0,0 0 0,0 0 0,1 1 0,-1-1 0,1 0 0,1 1-1,-1 0 1,1 0 0,0 0 0,0 0 0,0 1 0,9-7 0,-8 9 0,0-1 1,0 1-1,1 1 1,-1-1-1,1 1 1,-1 0-1,1 0 0,0 1 1,0 0-1,-1 0 1,1 0-1,0 0 1,-1 1-1,1 0 0,-1 0 1,1 1-1,-1-1 1,1 1-1,-1 1 1,0-1-1,0 1 1,0-1-1,0 2 0,0-1 1,-1 0-1,1 1 1,-1 0-1,0 0 1,0 0-1,-1 0 0,1 1 1,2 5-1,-19-8-9,2 0 11,-1 0-1,1 1 1,-1 1 0,1 0 0,0 0 0,1 1 0,-1 0 0,1 1 0,0 1-1,0-1 1,1 1 0,0 1 0,0 0 0,1 0 0,0 1 0,0 0 0,1 0-1,-10 17 1,7-9 0,1 1 1,1 0-1,1 1 0,0 0 0,1 0 0,1 0 0,1 1 1,1 0-1,0 0 0,1 29 0,2-26-1,-1-6 0,2 0 0,2 23 0,-2-34 0,1-1 0,-1 1 0,1-1 0,0 1 0,0-1 0,1 0 0,-1 0 0,1 0 0,0 0 0,7 8 0,-3-5 0,0-1 0,0 0 0,1-1 0,0 0 0,0 0 0,0-1 0,1 0-1,-1 0 1,1-1 0,14 5 0,-7-4 1,1-2-1,-1 0 1,1 0 0,0-2-1,22 0 1,-35-1-1,0 0 1,-1-1-1,1 1 1,0-1-1,-1 0 1,1 0-1,-1-1 1,1 1-1,-1-1 0,1 0 1,-1 1-1,0-1 1,0-1-1,0 1 1,0 0-1,0-1 1,-1 0-1,1 1 1,-1-1-1,1 0 1,-1 0-1,0-1 1,0 1-1,-1 0 1,1-1-1,-1 1 1,1-1-1,-1 1 1,1-5-1,2-11 0,0 0 0,-1 0-1,-1-1 1,0-26 0,0 13 0,-2 0 0,-2 0 0,-1 0 0,-1 0 0,-15-53 0,10 55 1,1 4 4,-1 0 0,-1 1 0,-1 0 1,-17-29-1,27 53-5,0 1 0,0-1 1,0 0-1,0 0 0,-1 1 1,1-1-1,-1 1 0,1-1 1,-1 1-1,0 0 0,1-1 1,-1 1-1,0 0 0,0 0 1,0 0-1,-4-1 0,5 2 0,0 0-1,-1 0 0,1 0 0,-1 0 1,1 0-1,-1 1 0,1-1 1,-1 0-1,1 1 0,0-1 0,-1 1 1,1-1-1,0 1 0,-1 0 0,1-1 1,0 1-1,0 0 0,-2 2 0,-1 1 0,0 0-1,0 1 0,0 0 0,1 0 0,0 0 0,0 0 1,0 1-1,0-1 0,-2 12 0,-2 11 2,1 0 0,2 0 0,1 1 0,2 0 0,0-1 0,2 1 0,5 31 0,-5-51 0,0-1-1,1 1 1,0-1-1,1 0 1,-1 0-1,2 0 1,-1 0 0,1 0-1,0-1 1,1 0-1,-1 1 1,2-2-1,-1 1 1,1-1 0,0 1-1,0-2 1,0 1-1,1-1 1,0 0-1,0 0 1,1-1 0,-1 1-1,1-2 1,0 1-1,0-1 1,0-1-1,0 1 1,1-1 0,-1-1-1,12 2 1,-15-3-1,1 0 1,-1 0 0,0 0-1,1 0 1,-1-1 0,0 0 0,1 0-1,-1 0 1,0 0 0,7-4-1,-8 2 1,-1 1 0,0-1 0,0 1 0,0-1 1,0 0-1,-1 0 0,1 0 0,-1-1 0,1 1 0,-1 0 0,0-1 0,-1 0 0,1 1 0,1-8 0,11-33 0,13-69 0,-22 82 0,2 0 0,1 1 0,1 0 0,1 1 0,23-44 0,-31 68 0,1 1 0,0-1 0,0 0 0,0 1 0,1 0 0,-1 0 0,1 0 0,0 0 0,0 0 0,0 1 0,1 0 0,-1 0 0,1 0 0,0 0 0,0 1 0,0 0 0,0 0 0,0 0 0,0 1 0,1-1 0,-1 1 0,0 1 0,1-1 0,-1 1 0,1 0 0,-1 0 0,1 0 0,5 2 0,-8-2 0,-1 1 0,0 0 0,1-1 0,-1 1 0,1 0 0,-1 0 0,0 0 0,0 1 0,0-1 0,0 0 0,0 1 0,0 0 0,0-1 0,0 1 0,0 0 0,1 3 0,1 0 0,-1 1 0,1-1 0,-2 1 0,1 0 0,-1 0 0,3 8 0,-1 6 0,0 0 0,-1 1 0,0 21 0,-1-20 0,-2 0 0,0 0 0,-2 1 0,0-1 0,-2 0 0,0 0 0,-2-1 0,-15 41 0,16-50 0,1 0 0,0 1 0,1-1 0,0 1 0,1 0 0,1-1 0,-1 22 0,3-31 0,-1 0 1,0 0-1,1 1 0,0-1 0,0 0 1,0 0-1,0 0 0,0 0 0,1 0 1,-1 0-1,1 0 0,0 0 0,0-1 1,0 1-1,0-1 0,0 1 1,1-1-1,-1 0 0,1 0 0,-1 0 1,1 0-1,0 0 0,0-1 0,0 1 1,0-1-1,0 0 0,0 1 0,0-2 1,5 2-1,8 2 2,0-1-1,0-1 1,1 0-1,25-1 1,-33-1-2,1-1 0,0 0 0,-1-1 0,1 1 0,-1-2 0,0 0 0,1 0 0,-1 0 0,-1-1 0,1-1 0,0 0 0,-1 0 0,0 0 0,0-1 0,-1 0 0,0 0 0,0-1 0,0 0 0,-1-1 0,9-12 0,-5 4 0,0 0 0,-2 0 0,0-1 0,-1 0 0,0-1 0,-2 1 0,0-1 0,-1 0 0,0 0 0,0-20 0,0-10 0,-2 0 0,-2 0 0,-7-49 0,6 92 1,0 0 0,0 1 1,-1-1-1,1 0 0,-1 1 0,0-1 1,0 1-1,-1-1 0,1 1 0,-1 0 0,0 0 1,0 0-1,-1 1 0,1-1 0,-1 1 1,0 0-1,1 0 0,-1 0 0,-7-4 0,7 6 0,1-1-1,-1 1 0,1 0 1,-1 0-1,0 0 0,1 0 0,-1 1 1,0 0-1,1 0 0,-1 0 0,0 0 1,0 0-1,1 1 0,-1-1 0,0 1 1,1 0-1,-1 0 0,1 1 1,-1-1-1,1 1 0,0-1 0,-1 1 1,1 0-1,0 1 0,0-1 0,0 0 1,-2 4-1,-2 1 0,0 1 0,1 0 0,1 1 0,-1-1 0,1 1 0,1 0 0,0 0 0,0 0 0,1 1 0,0-1 0,0 1 0,-2 18 0,1 12 0,0 72 0,4-104 0,0 10 0,0 0 0,2 0 0,0 0 0,1-1 0,10 34 0,-11-44 0,1 0 0,0-1 0,1 1 0,-1-1 0,1 1 0,0-1 0,1 0 0,-1-1 0,1 1 0,0-1 0,1 0 0,-1 0 0,1-1 0,0 1 0,0-1 0,13 6 0,-15-8 0,1 0 0,0 0 0,-1-1 0,1 1 0,0-1 0,0 0 0,0 0 0,0-1 0,0 0 0,0 1 0,0-2 0,0 1 0,-1 0 0,1-1 0,0 0 0,0 0 0,0-1 0,0 1 0,-1-1 0,1 0 0,-1 0 0,1-1 0,-1 1 0,0-1 0,0 0 0,0 0 0,0 0 0,-1-1 0,1 1 0,-1-1 0,0 0 0,0 0 0,0 0 0,2-5 0,1-6 0,0 1 0,-1-2 0,0 1 0,-1-1 0,-1 1 0,1-22 0,0-100 0,-4 68 0,6-10 0,-2 165 0,-38 365 0,15-268 0,15-138 0,-29 239 0,24-234 0,-1-1 0,-3 0 0,-30 73 0,37-107 0,-1-1 0,0-1 0,-1 0 0,-19 23 0,23-30 0,-1-1 0,0 0 0,0 0 0,-1-1 0,1 0 0,-1 0 0,0 0 0,0 0 0,-1-1 0,1 0 0,-1-1 0,-10 4 0,7-4 0,0 0 0,-1 0 0,1-1 0,0 0 0,-1-1 0,1 0 0,0 0 0,0-1 0,-1-1 0,1 0 0,0 0 0,0-1 0,0 0 0,1-1 0,-1 0 0,1 0 0,0-1 0,0-1 0,0 1 0,1-1 0,0-1 0,0 1 0,-7-9 0,4 2 0,1-1 0,0-1 0,1 0 0,1 0 0,0 0 0,1-1 0,1 0 0,1-1 0,-5-17 0,4 2-7,2 1 0,1-1-1,1-64 1,3 81 3,1-1 0,0 1 0,1 0 1,0-1-1,2 2 0,0-1 0,0 0 1,1 1-1,1 0 0,0 0 0,1 1 0,1 0 1,0 0-1,1 1 0,0 1 0,17-16 1,9-7 11,2 1 1,81-53 0,94-39 45,-56 36-41,-136 76-13,41-24 0,68-54 0,-112 77 0,-1-1 0,-1-1 0,0-1 0,-1 0 0,-1-1 0,0 0 0,-1-1 0,10-21 0,-13 16 0,13-43 0,-17 46 0,1-1 0,18-35 0,-25 56 0,1 0 0,-1 1 0,0-1 0,0 0 0,1 1 0,-1-1 0,1 0 0,-1 1 0,0-1 0,1 1 0,-1-1 0,1 1 0,-1-1 0,1 1 0,0-1 0,-1 1 0,1 0 0,-1-1 0,1 1 0,0 0 0,-1-1 0,1 1 0,0 0 0,-1 0 0,1 0 0,0-1 0,0 1 0,-1 0 0,1 0 0,0 0 0,-1 0 0,1 0 0,0 0 0,0 1 0,-1-1 0,1 0 0,0 0 0,-1 0 0,1 1 0,0-1 0,-1 0 0,1 1 0,0-1 0,-1 1 0,1-1 0,-1 0 0,1 1 0,-1-1 0,1 2 0,2 1 0,0 0 0,-1 0 0,0 0 0,0 0 0,0 1 0,0-1 0,2 7 0,18 54 0,-20-51 0,-6-11 0,3-1 0,-28 11 0,1 2 0,1 1 0,-33 23 0,52-32 0,1-1 0,0 1 0,0 1 0,1-1 0,0 1 0,0 0 0,1 1 0,-1-1 0,2 1 0,-1 0 0,1 1 0,0-1 0,1 0 0,0 1 0,0 0 0,-2 12 0,0 47 0,5-60 0,0-1 0,0 1 0,1-1 0,0 1 0,0-1 0,1 0 0,2 9 0,-1-10 0,1-1 0,-1 1 0,1-1 0,0 0 0,1 0 0,-1 0 0,1-1 0,0 1 0,0-1 0,0 0 0,1-1 0,-1 1 0,1-1 0,0 0 0,0-1 0,0 1 0,0-1 0,9 2 0,7 1 0,0-1 0,0-1 0,0-1 0,26-1 0,-46-1 0,1-1 0,0 1 0,0-1 0,-1 1 0,1-1 0,0 0 0,-1 0 0,1 0 0,-1 0 0,1 0 0,-1 0 0,1-1 0,-1 1 0,0-1 0,0 0 0,0 0 0,0 0 0,0 0 0,0 0 0,0 0 0,-1 0 0,1-1 0,-1 1 0,0 0 0,1-1 0,-1 1 0,0-1 0,-1 0 0,1 1 0,1-6 0,1-9 0,-1 1 0,0-1 0,-1-33 0,-2 36 0,2-37 0,0 10 0,-1 0 0,-3 1 0,-11-68 0,8 93 0,5 21 0,1-5 0,-4 44 0,3 85 0,2-59 0,0-50 0,0 0 0,1 1 0,1-1 0,1 0 0,10 30 0,-12-43 0,0-1 0,1 0 0,0 0 0,1 0 0,0 0 0,0 0 0,0-1 0,1 0 0,-1 0 0,2 0 0,-1 0 0,1-1 0,-1 0 0,2 0 0,-1 0 0,0-1 0,1 0 0,9 4 0,-11-6 0,1 0 0,-1-1 0,0 0 0,1 0 0,-1 0 0,1-1 0,8 1 0,-12-2 0,1 1 0,-1 0 0,0 0 0,0-1 0,0 1 0,0-1 0,0 0 0,0 0 0,0 0 0,0 0 0,0 0 0,0 0 0,0 0 0,0-1 0,-1 1 0,1 0 0,-1-1 0,1 0 0,-1 1 0,1-1 0,-1 0 0,1-2 0,4-8 0,-1 0 0,-1-1 0,0 0 0,-1 0 0,0 0 0,1-16 0,3-87 0,-6 80 0,0-8 0,-2 16 0,2 1 0,1 0 0,1 0 0,2 0 0,10-37 0,-14 63 0,-1 0 0,1-1 0,0 1 0,0 0 0,0 0 0,0-1 0,0 1 0,0 0 0,0 0 0,0 0 0,1 0 0,-1 0 0,0 1 0,1-1 0,-1 0 0,1 1 0,-1-1 0,0 0 0,1 1 0,-1 0 0,1-1 0,0 1 0,-1 0 0,3 0 0,-1 0 0,-1 0 0,1 0 0,0 0 0,-1 0 0,1 1 0,-1-1 0,1 1 0,-1 0 0,1 0 0,-1 0 0,1 0 0,-1 0 0,4 3 0,1 2 0,-2 0 0,1 0 0,-1 1 0,1 0 0,-2 0 0,1 0 0,-1 0 0,3 10 0,3 5 0,11 42 0,-13-23 0,-2 0 0,-1 0 0,-3 0 0,-2 42 0,0-72 0,0-2 0,0 1 0,-1-1 0,-1 0 0,1 0 0,-2 0 0,1 0 0,-1 0 0,0 0 0,-1-1 0,0 0 0,-1 1 0,-5 7 0,6-14 0,4-10 0,0 5 0,1-24 0,2 0 0,0 0 0,2 0 0,1 1 0,12-33 0,4 0 0,34-66 0,-45 102 1,-2 4-8,1 0-1,21-32 0,-28 48 8,0-1-1,-1 1 1,1-1-1,0 1 1,1 0-1,-1 0 1,0 1-1,1-1 1,0 1-1,-1-1 1,1 1-1,0 0 1,0 1-1,0-1 1,1 1-1,-1-1 1,0 1-1,0 1 0,7-2 1,-10 2 0,0 0 0,0 0 0,-1 1 0,1-1 0,0 0 0,0 0 0,0 1 0,0-1 0,-1 0 0,1 1 0,0-1 0,0 1 0,-1-1 0,1 1 0,0-1 0,-1 1 0,1-1 0,0 1 0,-1 0 0,1-1 0,-1 1 0,1 0 0,-1 0 0,0-1 0,1 1 0,-1 0 0,1 0 0,-1 0 0,0-1 0,0 1 0,0 0 0,1 1 0,0 33 0,-1-24 0,0 362 0,0-369 0,0-1 1,0 1-1,0 0 1,1 0-1,0-1 0,0 1 1,0 0-1,0-1 0,0 1 1,1 0-1,-1-1 1,1 0-1,0 1 0,0-1 1,0 0-1,1 0 0,-1 0 1,1-1-1,0 1 1,0 0-1,0-1 0,0 0 1,4 3-1,-1-2 2,0 0-1,0-1 1,1 0 0,-1 0-1,0-1 1,0 1 0,1-2-1,-1 1 1,1 0-1,-1-1 1,1-1 0,-1 1-1,8-2 1,-10 1-2,-1 0 0,0-1 0,1 1 0,-1-1 0,0 1 0,0-1 0,1 0 0,-1-1 0,-1 1 0,1 0 0,0-1 0,-1 0 0,1 1 0,-1-1 0,0 0 0,0 0 0,0-1 0,0 1 0,0 0 0,-1 0 0,2-6 0,2-6 0,0 0 0,0-1 0,2-24 0,1-45 0,-4-131 0,-5 158 0,-1 139 0,0-37 0,2-1 0,1 1 0,2-1 0,11 51 0,-11-83 0,0 0 0,1-1 0,0 1 0,1-1 0,0 0 0,0-1 0,8 10 0,-12-16 0,1-1 0,0 0 0,0 1 0,0-1 0,0 0 0,0 0 0,1 0 0,-1 0 0,1-1 0,-1 1 0,1-1 0,-1 1 0,1-1 0,0 0 0,0 0 0,0 0 0,0-1 0,0 1 0,-1-1 0,1 1 0,0-1 0,0 0 0,0 0 0,0 0 0,0 0 0,0-1 0,0 1 0,0-1 0,0 0 0,3-1 0,-3 1 0,-1-1 0,0 1 0,0 0 0,0-1 0,0 1 0,-1-1 0,1 0 0,0 0 0,-1 1 0,1-1 0,-1 0 0,0 0 0,1 0 0,-1-1 0,0 1 0,0 0 0,1-5 0,8-43 0,-10 45 0,9-118 0,4-23 0,-10 126 0,1 1 0,0-1 0,2 1 0,0 1 0,12-24 0,-16 38 0,0 0 0,0 0 0,0 1 0,0-1 0,1 1 0,-1-1 0,1 1 0,0 0 0,0 0 0,0 0 0,1 1 0,-1-1 0,1 1 0,-1-1 0,1 1 0,0 0 0,0 1 0,0-1 0,0 1 0,0 0 0,0 0 0,0 0 0,0 0 0,0 0 0,1 1 0,-1 0 0,0 0 0,0 0 0,1 1 0,-1-1 0,0 1 0,6 2 0,-6-2 0,0 1 0,0 0 0,0 0 0,0 1 0,-1-1 0,1 1 0,-1 0 0,1 0 0,-1 0 0,0 0 0,0 1 0,0-1 0,0 1 0,-1-1 0,0 1 0,0 0 0,0 0 0,0 0 0,0 1 0,-1-1 0,2 6 0,2 7 0,-1 1 0,0 0 0,2 37 0,-6-48 0,1 19 0,-2 48 0,0-67 0,0 1 0,0-1 0,-1 0 0,0 0 0,0 0 0,-1 0 0,0 0 0,0-1 0,0 1 0,-1-1 0,-6 8 0,-2 0 0,6-9 0,0 1 0,1-1 0,0 1 0,-6 11 0,10-16 0,0 0 0,0 1 0,1-1 0,-1 0 0,1 0 0,-1 1 0,1-1 0,0 0 0,0 0 0,-1 1 0,1-1 0,0 0 0,0 1 0,0-1 0,0 0 0,0 1 0,1-1 0,-1 0 0,0 1 0,1-1 0,-1 0 0,1 0 0,-1 1 0,1-1 0,-1 0 0,1 0 0,0 0 0,0 0 0,-1 0 0,1 0 0,0 0 0,0 0 0,1 1 0,64 45 0,-45-33 0,-1 1 0,0 0 0,21 22 0,-35-31 0,0 1 0,-1 0 0,0 0 0,0 0 0,-1 0 0,0 1 0,0 0 0,-1 0 0,0 0 0,0 0 0,-1 0 0,0 1 0,2 13 0,0 58 0,-5-73 0,1 0 0,-1 1 0,0-1 0,0 0 0,-1 0 0,1 0 0,-2 0 0,1 0 0,-5 8 0,1-7 0,0 0 0,0-1 0,-1 0 0,0 0 0,-1 0 0,1-1 0,-1 0 0,-15 8 0,-4 1 0,-45 18 0,39-21 0,0-2 0,-1-2 0,0 0 0,0-3 0,-1-1 0,-60 0 0,93-4 0,0 0 0,1-1 0,-1 1 0,1-1 0,-1 0 0,1 1 0,-1-1 0,1 0 0,0 0 0,-1 0 0,1 0 0,0 0-1,0 0 1,-1 0 0,1 0 0,0 0 0,0-1 0,0 1 0,0 0 0,1-1 0,-1 1 0,0-1 0,1 1 0,-1-1 0,0 1 0,1-1 0,0 0 0,-1 1 0,1-1 0,0 1 0,0-1 0,0 0 0,0-1 0,0-4-3,0 0 0,0 1 0,0-1 0,1 1 1,0-1-1,0 1 0,1-1 0,2-7 0,3 1 0,1 0 0,0 0-1,1 0 1,0 2-1,0-1 1,2 1 0,11-11-1,11-6-24,44-32 1,-28 30 29,1 2 0,78-32 1,-75 37 25,102-61 0,-138 73-26,-1-1 0,0 0 0,-1-2 0,-1 0-1,0 0 1,-1-1 0,0-1 0,-1 0 0,17-33 0,-20 30 1,-1-2 0,-1 1-1,0-1 1,-2 0 0,-1 0-1,0-1 1,-2 1 0,0-1-1,-2-30 1,1 49-3,-1 0 0,0-1 0,0 1 0,0 0 0,-1-1 0,1 1 0,-1 0 0,1 0 0,-1-1 0,0 1 0,-1 0 0,1 0 0,0 0 0,-1 0 0,1 0 0,-1 1 0,0-1 0,0 0 0,0 1 0,-1-1 0,1 1 0,0 0 0,-1 0 0,0 0 0,1 0 0,-1 0 0,0 0 0,0 1 0,0-1 0,0 1 0,0 0 0,-1 0 0,1 0 0,0 1 0,0-1 0,-1 1 0,1-1 0,0 1 0,0 0 0,-5 1 0,5-1 0,0 0 0,0 1 0,0-1 0,0 1 0,1-1 0,-1 1 0,0 0 0,0 0 0,0 0 0,1 1 0,-1-1 0,1 1 0,-1-1 0,1 1 0,-4 3 0,2 0 0,0-1 0,0 1 0,0 0 0,1 0 0,-1 0 0,2 1 0,-4 6 0,-1 6 0,1 1 0,1-1 0,-5 38 0,5-16 0,1 0 0,3 0 0,5 62 0,-3-95 0,0 1 0,1 0 0,0 0 0,1-1 0,-1 0 0,1 1 0,1-1 0,0 0 0,0 0 0,0-1 0,1 1 0,-1-1 0,2 0 0,-1 0 0,1-1 0,-1 0 0,2 0 0,11 8 0,-7-6 0,1-1 0,-1 0 0,1-1 0,0-1 0,0 0 0,0 0 0,1-1 0,0-1 0,-1 0 0,25 0 0,-20-1 0,38-4 0,-51 2 0,-1 0 0,1 0 0,0-1 0,-1 1 0,1-1 0,-1 1 0,1-1 0,-1 0 0,0-1 0,0 1 0,0 0 0,4-5 0,-1 0 0,0-1 0,0 0 0,-1 0 0,0-1 0,0 1 0,-1-1 0,-1 0 0,1 0 0,-1-1 0,2-11 0,2-17 0,3-50 0,-2 16 0,-7 62 0,2-8 0,0 0 0,2 0 0,6-21 0,-9 35 0,-1 0 0,1 0 0,0 0 0,0 1 0,0-1 0,0 1 0,1-1 0,0 1 0,-1 0 0,1 0 0,0 0 0,0 0 0,1 1 0,-1-1 0,0 1 0,1 0 0,0 0 0,-1 0 0,9-3 0,-6 4 0,1-1 0,1 1 0,-1 0 0,0 0 0,0 0 0,0 1 0,0 1 0,14 1 0,-18-1 0,1 0 0,-1 0 0,1 0 0,-1 1 0,1-1 0,-1 1 0,0 0 0,1 0 0,-1 0 0,0 0 0,-1 1 0,1-1 0,0 1 0,-1 0 0,1 0 0,-1 0 0,0 0 0,2 4 0,1 2 0,-3-5 0,0-1 0,0 1 0,0-1 0,0 0 0,0 1 0,5 4 0,-7-8 0,1 0 0,-1 0 0,0 0 0,0 0 0,0 0 0,0 0 0,0 0 0,0 0 0,0 0 0,0 1 0,0-1 0,1 0 0,-1 0 0,0 0 0,0 0 0,0 0 0,0 0 0,0 0 0,0 0 0,0 0 0,1 0 0,-1 0 0,0 0 0,0 0 0,0 0 0,0 0 0,0 0 0,0 0 0,1 0 0,-1 0 0,0 0 0,0 0 0,0 0 0,0 0 0,0 0 0,0-1 0,0 1 0,1 0 0,-1 0 0,0 0 0,0 0 0,0 0 0,0 0 0,0 0 0,0 0 0,0 0 0,0-1 0,0 1 0,0 0 0,0 0 0,0 0 0,0 0 0,0 0 0,1 0 0,-1 0 0,0-1 0,0 1 0,0 0 0,0 0 0,0 0 0,0 0 0,0 0 0,0 0 0,-1-1 0,1 1 0,0-8 0,0 7 0,-1 0 0,0-1 0,0 0 0,0 1 0,-1-1 0,1 1 0,-1-1 0,1 1 0,-1 0 0,1 0 0,-1 0 0,0-1 0,1 2 0,-1-1 0,0 0 0,0 0 0,0 0 0,0 1 0,0-1 0,0 1 0,0 0 0,0 0 0,0-1 0,0 1 0,0 1 0,-2-1 0,-4 0 0,0 0 0,0 0 0,0 1 0,0 0 0,-13 3 0,15-1 0,-1 1 0,0 0 0,1 0 0,0 0 0,0 1 0,0-1 0,0 2 0,1-1 0,0 1 0,0-1 0,1 1 0,-1 1 0,1-1 0,0 0 0,1 1 0,-5 12 0,1-3 0,1 2 0,1-1 0,0 1 0,1-1 0,-2 35 0,4-34 0,2 0 0,0-1 0,0 1 0,6 29 0,-4-42 0,-1 0 0,1 0 0,0 0 0,0 0 0,0 0 0,1 0 0,0-1 0,0 1 0,0-1 0,0 0 0,1 0 0,0 0 0,0 0 0,0 0 0,0-1 0,0 0 0,1 0 0,-1 0 0,7 2 0,-2-1 0,-1-1 0,1 0 0,0-1 0,0 0 0,0-1 0,0 0 0,1 0 0,-1-1 0,11-1 0,-6 1 0,-10 0 0,0 0 0,0 0 0,0-1 0,0 0 0,0 0 0,-1 0 0,1 0 0,0 0 0,0-1 0,-1 0 0,1 0 0,-1 0 0,1 0 0,4-4 0,-3 1 0,0 0 0,-1 0 0,1-1 0,-1 1 0,0-1 0,-1 0 0,7-12 0,-3 0 0,-1 0 0,-1 0 0,-1 0 0,0-1 0,2-29 0,0-359 0,-8 242 0,2-41 0,-16 1147 0,16-906-5,-2-33-59,-9-2-155</inkml:trace>
</inkml:ink>
</file>

<file path=ppt/ink/ink19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24"/>
    </inkml:context>
    <inkml:brush xml:id="br0">
      <inkml:brushProperty name="width" value="0.05" units="cm"/>
      <inkml:brushProperty name="height" value="0.05" units="cm"/>
      <inkml:brushProperty name="color" value="#FFFFFF"/>
    </inkml:brush>
  </inkml:definitions>
  <inkml:trace contextRef="#ctx0" brushRef="#br0">210 30 32495,'-12'-6'24,"0"1"-1,0 1 1,0 0 0,0 1 0,-1 0-1,1 1 1,-1 1 0,0 0 0,-13 0-1,23 1-22,0 1 0,1-1 1,-1 0-1,0 1 0,0 0 0,0 0 0,1 0 0,-1 0 0,1 0 0,-1 0 0,0 1 0,1-1 0,0 1 0,-1-1 0,1 1 0,0 0 0,0 0 1,0 0-1,0 0 0,1 1 0,-1-1 0,0 0 0,1 1 0,0-1 0,-1 1 0,1 0 0,0-1 0,0 1 0,1 0 0,-2 4 0,-1 10 0,0 0-1,2 0 1,-1 34-1,3-41 0,-2-3 0,2 0 0,-1 0 0,1 0 0,0 0 0,0 0 0,1 0 0,0-1 0,0 1 0,1 0 0,0-1 0,0 0 0,1 1 0,-1-1 0,1 0 0,0-1 0,1 1 0,0-1 0,-1 0 0,2 0 0,-1 0 0,1-1 0,-1 0 0,1 0 0,0 0 0,0-1 0,12 5 0,-5-5 0,1 0 0,-1-1 0,1 0 0,-1-1 0,1-1 0,23-2 0,-23 2 0,-10-1 0,0 1 0,-1 0 0,1-1 0,-1 0 0,1 0 0,-1 0 0,0 0 0,1 0 0,-1-1 0,0 1 0,0-1 0,0 0 0,0 0 0,0 0 0,0 0 0,-1-1 0,1 1 0,-1-1 0,1 0 0,-1 1 0,0-1 0,0 0 0,0 0 0,-1-1 0,1 1 0,-1 0 0,1 0 0,0-7 0,2-5 0,-1 0 0,-1 0 0,-1-1 0,0 1 0,-2-20 0,1 27 0,0 0 0,-1 0 0,-1 0 0,1 1 0,-1-1 0,-1 1 0,1-1 0,-1 1 0,0 0 0,-1 0 0,-8-12 0,9 14 0,-1 1 0,1 0 0,-1 0 0,-1 0 0,1 0 0,0 1 0,-1-1 0,0 1 0,0 1 0,0-1 0,0 1 0,0-1 0,0 1 0,-1 1 0,1-1 0,-1 1 0,-6-1 0,0 0-100,1 1 0,-1 1-1,0 0 1,1 0 0,-1 1 0,-22 5-1,24-3-696,0 2 0,1-1 0,-15 11 0</inkml:trace>
</inkml:ink>
</file>

<file path=ppt/ink/ink19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39"/>
    </inkml:context>
    <inkml:brush xml:id="br0">
      <inkml:brushProperty name="width" value="0.05" units="cm"/>
      <inkml:brushProperty name="height" value="0.05" units="cm"/>
      <inkml:brushProperty name="color" value="#FFFFFF"/>
    </inkml:brush>
  </inkml:definitions>
  <inkml:trace contextRef="#ctx0" brushRef="#br0">0 789 29021,'16'26'1401,"-10"-17"-1083,-1 0-1,1 0 0,1 0 0,11 11 1,-15-17-299,0-1 1,1 1-1,-1-1 1,1 0-1,-1 0 1,1 0 0,0 0-1,0-1 1,0 0-1,0 0 1,0 0-1,0 0 1,0 0-1,0-1 1,7 0-1,-10 0-16,1 0-1,-1-1 1,1 1-1,-1-1 0,0 1 1,1-1-1,-1 1 1,0-1-1,0 0 0,0 0 1,0 0-1,1 0 0,-1 0 1,0 0-1,0 0 1,-1 0-1,1 0 0,0 0 1,0 0-1,0-1 0,0 0 1,15-35 16,-12 27-13,6-16-2,-2-1-1,-1 1 1,-1-2 0,-1 1 0,1-34-1,-4-144 8,-3 113-9,1 50 8,-3-101 0,1 122 4,0 1 1,-2-1 0,0 1-1,-14-36 1,9 43 4,3 21 2,2 25 3,-1 278-24,6-191 0,-1-77-1,3 1-1,11 69 1,-11-97 0,1 0 0,1 0 0,0-1 0,1 0-1,0 0 1,1 0 0,1-1 0,0 1 0,1-2 0,13 15 0,-18-23-5,1 0 1,0-1-1,0 1 0,1-1 1,-1 0-1,1-1 0,0 1 1,0-1-1,0 0 0,13 3 1,-6-2-17,-1-2 0,1 0 1,0-1-1,22 0 0,-30-1 4,-1 0 0,1 0 0,0-1 0,-1 0 1,1 0-1,0 0 0,-1 0 0,1-1 0,-1 0 0,0 0 0,0 0 0,1 0 0,-1-1 0,-1 0 0,7-4 0,-5 1-4,0 1 1,0-1-1,-1 0 0,1 0 0,-1-1 0,-1 1 0,1-1 0,4-14 0,-1-4-71,-1 0 0,-1 0 0,-1-1 0,1-44-1,-3-170-1475,-3 152 3523,1 136-1942,-9 236 40,6-247-42,1 1 1,5 59 0,-3-92-10,1-1 0,0 1 0,0-1 0,1 1 0,-1-1 0,1 1 0,0-1 0,0 0 0,0 1 0,1-1 0,0-1 0,-1 1 0,1 0 0,1-1 0,-1 1 0,0-1 0,1 0 0,0 0 0,0 0 0,0-1 0,0 1 0,0-1 0,0 0 0,0 0 0,9 2 0,4 1 6,0-1 0,1-1 0,-1-1 1,1 0-1,26-1 0,-31-1 3,-1-1 0,1-1 0,-1 1 1,0-2-1,0 0 0,0 0 0,0-1 0,-1-1 0,1 0 0,19-12 0,-23 12 3,0-1 1,-1 1-1,1-2 0,-1 1 0,0-1 0,-1 0 0,0-1 0,0 1 0,-1-1 0,0 0 0,0-1 0,0 1 0,-1-1 0,5-18 0,-5 12-9,-1-1 1,0 0 0,-2 1-1,0-1 1,0 0 0,-2 0-1,0 0 1,0 0-1,-2 1 1,0-1 0,0 1-1,-2-1 1,0 1 0,-1 1-1,-10-21 1,10 24-4,-1 0 1,0 0-1,-1 0 1,0 1-1,0 1 1,-1-1-1,-1 1 1,1 1-1,-1 0 1,-1 0-1,1 1 1,-1 0-1,-1 1 1,1 0-1,-1 1 1,0 1-1,0-1 1,-1 2-1,-18-4 1,4 5-2,-48 0 0,45 3 3,23-1-3,0 0 0,0 0 0,0 1 0,0-1 0,1 2 0,-1-1 0,0 1 0,0 0 0,1 1 0,0-1 0,-8 5 0,10-4 0,1-1 0,0 1 0,1 0 0,-1-1-1,0 1 1,1 1 0,0-1 0,-1 0 0,1 0 0,1 1-1,-1-1 1,0 1 0,1 0 0,0-1 0,0 1 0,0 0-1,0 0 1,0 0 0,1 0 0,0 6 0,-1-4 0,1-1 0,-1 0 0,1 0 1,1 0-1,-1 1 0,1-1 0,0 0 0,0 0 1,0 0-1,1 0 0,-1 0 0,1 0 0,0-1 1,1 1-1,-1 0 0,1-1 0,0 0 1,0 0-1,1 0 0,-1 0 0,1 0 0,0 0 1,0-1-1,0 0 0,5 3 0,4 2 11,1-1 1,0-1-1,1 0 0,-1-1 0,1 0 0,0-2 0,0 1 1,19 0-1,-1-1 12,1-2 1,56-5-1,-79 3-22,0-1 0,0 0 0,0-1 0,0 0 0,0-1 0,-1 0 0,1 0 0,-1-1 0,0-1 0,-1 0 0,1 0 0,15-14 0,-23 18-1,1-1 0,-1 0 0,0 0 0,0 0-1,0 0 1,0 0 0,-1 0 0,3-6 0,-4 8-34,1-1-1,-1 1 1,0 0 0,1-1 0,-1 1 0,0-1 0,0 1 0,0-1 0,0 1 0,0-1 0,0 1 0,0 0 0,0-1-1,-1 1 1,1-1 0,0 1 0,-1-1 0,1 1 0,-1 0 0,0 0 0,0-1 0,1 1 0,-1 0 0,-1-2 0,-28-14-2151</inkml:trace>
</inkml:ink>
</file>

<file path=ppt/ink/ink19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39"/>
    </inkml:context>
    <inkml:brush xml:id="br0">
      <inkml:brushProperty name="width" value="0.05" units="cm"/>
      <inkml:brushProperty name="height" value="0.05" units="cm"/>
      <inkml:brushProperty name="color" value="#FFFFFF"/>
    </inkml:brush>
  </inkml:definitions>
  <inkml:trace contextRef="#ctx0" brushRef="#br0">1 95 32047,'46'-12'224,"16"-3"-112,16 6 0,4-2-80,0 2-16,0 0-16,-7-3 0,-9 3-64,-17 0-736</inkml:trace>
</inkml:ink>
</file>

<file path=ppt/ink/ink19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41"/>
    </inkml:context>
    <inkml:brush xml:id="br0">
      <inkml:brushProperty name="width" value="0.05" units="cm"/>
      <inkml:brushProperty name="height" value="0.05" units="cm"/>
      <inkml:brushProperty name="color" value="#FFFFFF"/>
    </inkml:brush>
  </inkml:definitions>
  <inkml:trace contextRef="#ctx0" brushRef="#br0">194 687 31214,'0'15'62,"1"0"0,0 1 0,1-1 0,0 0 0,6 19 0,-7-30-57,0-1 0,0 1 0,1-1 0,-1 1 0,1-1 0,0 0 0,0 0 0,0 0 0,0 0 0,1 0 0,-1 0 0,1 0 0,0-1 0,-1 1 0,1-1 0,0 0 1,1 0-1,-1 0 0,0 0 0,1 0 0,-1-1 0,1 0 0,-1 1 0,1-1 0,0-1 0,-1 1 0,5 0 0,-4-1-5,5 1 4,-1 0 0,0-1 1,0-1-1,12-1 0,-17 1-1,0 1-1,-1-1 0,1 0 0,-1 0 0,1 0 1,-1-1-1,0 1 0,0-1 0,1 1 0,-1-1 1,0 0-1,0 1 0,0-1 0,-1 0 0,1 0 0,0-1 1,1-1-1,1-5 13,1 0 0,-1 0 0,0 0 0,-1 0 0,0 0 0,-1-1 0,0 1-1,1-13 1,0-12 62,-3-36-1,0 36-35,0-36 1,-4 0 0,-18-105-1,9 109-18,-33-143 272,46 209-293,0-1 1,0 1 0,-1-1-1,1 1 1,0-1-1,0 1 1,0-1 0,0 1-1,-1 0 1,1-1-1,0 1 1,0-1-1,-1 1 1,1 0 0,0-1-1,-1 1 1,1 0-1,0-1 1,-1 1 0,1 0-1,-1 0 1,1-1-1,0 1 1,-2 0-1,2 0-1,-1 0-1,1 1 1,-1-1-1,0 0 1,1 1-1,-1-1 1,1 1 0,-1-1-1,1 1 1,0-1-1,-1 1 1,1-1-1,-1 1 1,1 0-1,0-1 1,0 1-1,-1-1 1,1 1-1,0 0 1,0-1-1,0 1 1,0 0-1,-1-1 1,1 2-1,-6 44-2,1 0 0,2 1 0,6 69 0,-1-26 10,14 401-5,-3-3-66,-13-407-2,0-72 60,0 0 0,-1 0 0,0 0 0,0 0-1,-1 0 1,0 0 0,-6 14 0,6-19 0,0-1 0,1 0 0,-2 1 0,1-1-1,0 0 1,0 0 0,-1-1 0,0 1 0,1 0-1,-1-1 1,0 1 0,0-1 0,-1 0 0,1 0 0,0 0-1,-1-1 1,1 1 0,-1-1 0,0 0 0,-4 1-1,-1 0-30,-1 0 0,0-1 0,1 0 0,-1-1-1,1 0 1,-17-2 0,21 1 11,-1 0 0,1 0 0,0-1 1,0 0-1,0 0 0,0 0 0,0-1 0,0 0 0,0 0 1,1 0-1,-1 0 0,-5-7 0,-1-1-4,1-1 0,0 0 0,1 0 1,1-1-1,0 0 0,1-1 0,0 1 0,1-1 0,0-1 0,1 1 0,1-1 0,1 0 0,0 0 0,0 0 0,2 0 0,0-1 1,1 1-1,2-28 0,0 36 37,0-1 1,0 1 0,1 0 0,0 1 0,0-1 0,0 0 0,1 1 0,0 0-1,1 0 1,-1 0 0,1 0 0,6-5 0,12-10 77,40-30 1,-37 32-10,-17 11-47,208-174 539,-188 155-531,-2-3 0,-1 0 0,-1-1 0,-2-2 0,21-38 0,-2-14-21,-27 50 15,2 1-1,28-41 1,-43 71-36,1 0 1,0 1-1,0-1 0,0 1 0,0 0 1,0-1-1,1 1 0,0 1 0,-1-1 1,1 0-1,0 1 0,0 0 0,1 0 1,-1 0-1,0 0 0,1 1 0,-1 0 1,0 0-1,1 0 0,0 0 0,8 1 1,-14 29-211,0-25 215,-1-1 0,1 1 0,-1-1 0,1 1 0,-1-1 0,0 0 0,0 0 0,-1 0 0,1 0 0,-1 0 0,-5 4-1,-41 31 32,26-21-8,3 0-2,1 0 0,0 0 0,2 2 0,0 0 0,1 2 0,-19 29 0,28-38-20,1-1 0,1 1 0,0 0 0,0 0 0,1 0 0,1 0 0,0 1 0,0 0 0,1 0 0,1-1 0,1 1 0,-1 0 0,2 0 0,3 21 0,-3-30-2,0 0 1,0 0 0,1 0-1,0 0 1,-1 0-1,2-1 1,-1 1-1,0 0 1,1-1 0,-1 0-1,1 0 1,0 0-1,0 0 1,0 0 0,1 0-1,-1-1 1,1 0-1,-1 1 1,1-1-1,0-1 1,0 1 0,0 0-1,0-1 1,0 0-1,7 1 1,11 2 6,0-1 0,0-1 0,38-2 1,-38 0-7,-11 0-1,0-1 1,0 0-1,0 0 0,0-1 0,0-1 1,0 0-1,-1 0 0,1-1 0,-1-1 1,0 1-1,13-10 0,-16 10 0,-1-1 0,0 0 0,0 0 0,-1-1 0,0 1 0,0-1 0,0 0 0,0-1 0,-1 1 0,0-1 0,-1 0 0,1 0 0,-1 0 0,0 0 0,-1 0 0,0-1 0,2-10 0,-2-2-3,0 0 0,-1 1-1,-1-1 1,-1 0 0,-1 0 0,-1 1 0,0-1-1,-1 1 1,-1 0 0,-1 0 0,-10-20 0,12 29 2,-1 1 1,0 1-1,0-1 1,0 1-1,-1 0 1,-1 0-1,1 0 1,-1 1-1,-1 0 1,1 1-1,-1 0 0,0 0 1,-1 0-1,1 1 1,-1 0-1,0 1 1,-1 0-1,1 0 1,0 1-1,-1 0 1,0 1-1,0 0 1,-16-1-1,17 3 2,0-1-1,0 1 0,1 0 1,-1 1-1,0 0 1,-12 4-1,17-4 0,1 0 0,0 1 0,0-1 0,0 1 0,0 0 0,0 0 0,0 0 0,1 1 0,-1-1 0,1 1 0,-1-1 0,1 1 0,0 0 0,0 0 0,0 0 0,0 0 0,1 0 0,-2 4 0,-2 8 0,0 0 0,2 1 0,0 0 0,0 0 0,2 0 0,0-1 0,1 1 0,0 0 0,4 20 0,-3-28 0,0 0 0,1-1 0,0 1 0,1-1 0,0 1 0,0-1 0,0 0 0,1 0 0,0 0 0,0-1 0,1 1 0,-1-1 0,2 0 0,-1 0 0,1-1 0,-1 1 0,8 3 0,-4-2 0,0-1 0,0 0 0,1-1 0,0 0 0,0-1 0,0 0 0,0 0 0,1-1 0,-1 0 0,1-1 0,20 1 0,-18-2 5,-10 0-10,1 0 0,-1-1 0,1 0 0,-1 1 0,1-1 0,-1 0 0,1-1 0,-1 1 0,1-1 1,-1 1-1,0-1 0,1 0 0,-1 0 0,0-1 0,0 1 0,1-1 0,-1 1 0,0-1 0,-1 0 0,7-5 0,-5 0 4,0 0 0,0 0 1,-1 0-1,0-1 0,0 1 0,-1-1 0,0 0 0,2-14 1,3-73-6,-6 70 6,0-7 0,0-1 1,6-41 0,-6 65-2,1 1 0,0 0-1,0-1 1,1 1 0,0 0-1,0 0 1,1 0 0,0 1-1,10-15 1,-10 19-3,0-1 1,0 1-1,1 0 0,-1 1 0,0-1 0,1 1 0,0 0 1,0 0-1,0 0 0,0 0 0,0 1 0,0 0 0,9-1 1,-10 1 3,0 1 1,-1 0 0,1-1 0,0 1-1,0 0 1,-1 1 0,1-1 0,0 1 0,-1 0-1,1-1 1,0 2 0,-1-1 0,0 0-1,1 1 1,-1-1 0,0 1 0,1 0 0,-1 0-1,0 1 1,3 2 0,1 5-1,-2 0 0,1 0 0,-1 0 0,-1 1 0,0-1 0,0 1 0,-1 0 0,-1 0 0,0 1 0,1 17 0,0 17 0,-4 57 0,0-92 1,-1 0 1,0 0-1,-1 0 1,-6 17 0,6-18-1,0-1 0,0 1 1,1 0-1,0-1 0,-1 17 1,3-15-8,1 10-42,0-20 45,-1 0 0,1-1 0,-1 1 0,1 0 0,-1-1 0,1 1 1,-1 0-1,1-1 0,0 1 0,-1-1 0,1 1 0,0-1 0,-1 0 0,1 1 0,0-1 0,0 0 0,0 1 0,-1-1 0,1 0 0,0 0 0,0 0 0,0 0 0,-1 0 0,1 0 0,1 0 0,4 1 69,8 0-293,0-1 0,0 0 0,0-1 0,17-2 0,-26 2 142,-1 0 0,0-1 0,0 1 0,0-1 0,0 1 0,-1-1 0,1 0 0,0-1 0,-1 1 0,1-1 0,-1 0 0,0 1 0,0-1 0,0-1 0,0 1 0,0 0 0,-1-1 0,4-6 0,-1-1 103,0 0-1,-1 0 1,0-1 0,-1 0-1,0 1 1,-1-1-1,1-16 1,-3-89 125,-1 58-136,2-87 1479,-1 142-1457,1 0 0,0 0 1,0 0-1,0 0 0,0 0 0,1 1 0,-1-1 0,1 0 1,0 1-1,0 0 0,1-1 0,-1 1 0,1 0 1,0 0-1,-1 0 0,1 1 0,0-1 0,1 1 0,-1-1 1,0 1-1,1 0 0,-1 0 0,1 1 0,0-1 1,-1 1-1,1-1 0,0 1 0,0 1 0,7-2 0,-5 1-22,-1 0 0,1 0 0,0 1-1,0 0 1,0 0 0,-1 0-1,1 1 1,0 0 0,0 0 0,-1 0-1,1 1 1,0-1 0,-1 2-1,0-1 1,1 0 0,-1 1 0,0 0-1,0 0 1,-1 1 0,6 3-1,-4 2-5,0-1 0,0 1 0,-1-1 0,0 1 0,-1 1 0,0-1-1,0 1 1,-1 0 0,0-1 0,-1 2 0,2 14 0,0 15 1,-3 66 1,-1-62 0,0-24-7,0 1 0,-2-1 0,0 0-1,-1 0 1,-1 0 0,-13 38 0,8-39-69,5-16-106,5-31-132,1 9 343,4-56-90,4 1 0,39-146 0,-46 209 64,0 0-41,0 0 1,1 1-1,0-1 1,8-13 0,-10 21 42,-1 1 1,1 0-1,0-1 0,0 1 1,0 0-1,0 0 1,0 0-1,0 0 0,0 1 1,1-1-1,-1 1 1,1-1-1,-1 1 0,1 0 1,0 0-1,-1 0 1,1 0-1,0 0 1,0 1-1,0-1 0,-1 1 1,5 0-1,-5 0 0,0 0-1,-1 0 0,1 1 0,0-1 1,-1 1-1,1-1 0,-1 1 1,1 0-1,-1-1 0,1 1 1,-1 0-1,1 0 0,-1 0 1,0 0-1,0 0 0,1 0 1,-1 1-1,0-1 0,0 0 1,0 1-1,0-1 0,-1 1 1,1-1-1,0 1 0,0-1 1,0 3-1,11 47 9,-10-40-3,8 68 23,-3 0 0,-3 0 0,-9 96 0,3-145-28,1-39-19,2-53-31,6-47-126,26-136-1,-30 224 105,2 1 0,0 0 0,1 0 0,12-26 0,-16 42 92,0-1 0,0 1 0,1-1 0,-1 1 0,1 0 0,0 0 0,0 1 0,1-1 0,-1 0 0,1 1 0,0 0 0,0 0 0,0 0 0,0 1 0,0-1 0,1 1 0,-1 0 0,1 0 0,-1 0 1,1 1-1,0-1 0,0 1 0,7 0 0,-9 0-13,0 1 1,1 0-1,-1 0 1,1 0-1,-1 0 1,0 1-1,1-1 0,-1 1 1,0 0-1,4 1 1,-5 0-13,0-1 1,-1 1-1,1-1 0,0 1 1,-1 0-1,1-1 0,-1 1 1,0 0-1,1 0 1,-1 0-1,0 0 0,0 1 1,0-1-1,-1 0 0,2 4 1,7 26 21,-1 1 0,-2 0-1,-1 0 1,1 35 0,-5 142 81,-3-106-61,2-38-45,0-66-24,0 0 1,0 0 0,0 0 0,0 1 0,0-1 0,0 0-1,0 0 1,0 0 0,0 1 0,0-1 0,0 0 0,0 0-1,0 1 1,0-1 0,0 0 0,0 0 0,0 0-1,0 0 1,1 1 0,-1-1 0,0 0 0,0 0 0,0 0-1,0 1 1,0-1 0,1 0 0,-1 0 0,0 0 0,0 0-1,0 0 1,0 0 0,1 1 0,-1-1 0,0 0 0,0 0-1,0 0 1,1 0 0,18 1-4125</inkml:trace>
</inkml:ink>
</file>

<file path=ppt/ink/ink1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5"/>
    </inkml:context>
    <inkml:brush xml:id="br0">
      <inkml:brushProperty name="width" value="0.05" units="cm"/>
      <inkml:brushProperty name="height" value="0.05" units="cm"/>
      <inkml:brushProperty name="color" value="#FFFFFF"/>
    </inkml:brush>
  </inkml:definitions>
  <inkml:trace contextRef="#ctx0" brushRef="#br0">22 67 30526,'-1'4'767,"-4"7"-548,1-1 0,1 1 0,0 0 0,1 0 0,-2 12 0,5-22-219,0-1 1,0 1-1,0 0 0,0-1 1,0 1-1,1-1 1,-1 1-1,0-1 0,0 1 1,0-1-1,1 0 0,-1 0 1,0 0-1,0 1 0,1-1 1,-1 0-1,0-1 1,0 1-1,2 0 0,29-2 12,-30 2-12,-1-1 1,1 1-1,0-1 1,0 1-1,0-1 1,-1 0-1,1 0 1,-1 0-1,1 0 1,0 0-1,-1 0 1,0-1-1,1 1 1,-1 0-1,0-1 1,0 1-1,1-1 1,-1 1-1,0-1 1,-1 0-1,1 1 1,0-1-1,0 0 1,-1 0-1,1 0 1,-1 1-1,1-4 0,1-5 2,-1-1 0,0 0-1,-1-17 1,0 19 4,0 7-6,0 0 0,-1 0 0,1 0 1,-1 0-1,0 0 0,1 0 0,-1 0 0,0 0 0,0 0 0,0 0 0,0 0 0,-1 1 0,1-1 0,0 0 0,-1 1 0,1-1 0,-1 1 0,0-1 0,1 1 0,-1 0 1,0 0-1,0 0 0,0 0 0,0 0 0,0 0 0,0 0 0,0 1 0,0-1 0,0 1 0,0 0 0,0-1 0,0 1 0,0 0 0,-1 0 0,1 0 0,0 0 1,0 1-1,0-1 0,0 1 0,0-1 0,0 1 0,0 0 0,-4 1 0,5 0-1,0-1 0,0 1 1,0-1-1,0 1 0,1-1 0,-1 1 0,0-1 0,1 1 1,0 0-1,-1-1 0,1 1 0,0 0 0,0 0 1,-1-1-1,1 1 0,1 3 0,2 29-17,-2-33-31,0 1 0,1-1-1,-1 1 1,0-1 0,1 1 0,-1-1 0,1 0-1,0 0 1,-1 0 0,1 0 0,0 0 0,0 0-1,-1-1 1,1 1 0,0 0 0,0-1 0,0 0 0,0 1-1,0-1 1,0 0 0,0 0 0,0 0 0,0 0-1,3-1 1,-4 1-106,19 0-4639</inkml:trace>
</inkml:ink>
</file>

<file path=ppt/ink/ink19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43"/>
    </inkml:context>
    <inkml:brush xml:id="br0">
      <inkml:brushProperty name="width" value="0.05" units="cm"/>
      <inkml:brushProperty name="height" value="0.05" units="cm"/>
      <inkml:brushProperty name="color" value="#FFFFFF"/>
    </inkml:brush>
  </inkml:definitions>
  <inkml:trace contextRef="#ctx0" brushRef="#br0">76 613 31486,'-1'-1'81,"0"-1"550,0 14-334,1 43-297,-4 229 37,-1-198-32,-22 115 1,19-161-6,-2 5-1,2 0 0,-2 79 0,10-132 4,1 1 0,1 0 0,-1 0-1,1 0 1,4-9 0,4-19 2,4-67-15,3-161 0,0-9-34,-15 252 43,2-14 4,12-51 0,-14 77 1,0 0 1,1 0 0,0 0-1,0 1 1,1-1 0,0 1-1,0 0 1,1 0 0,0 0 0,0 0-1,11-9 1,-10 13-2,0 0-1,0 0 1,0 0 0,1 1-1,-1 0 1,1 0 0,0 1-1,0-1 1,-1 1 0,1 1-1,0 0 1,0 0 0,0 0-1,0 1 1,0 0 0,6 1-1,-10 0-2,1-1 0,-1 0 1,0 1-1,0-1 0,0 1 0,0 0 0,-1 0 0,1 0 0,0 1 0,-1-1 0,1 1 0,-1-1 0,0 1 0,0 0 1,0 0-1,0 0 0,0 0 0,-1 0 0,0 0 0,1 0 0,-1 1 0,0-1 0,0 0 0,0 7 0,2 8-3,0 0 0,-2 0 0,0 23 0,-1-19 1,1 4 1,-6 42 0,4-59 1,-1 0 0,0 0 0,-1 0 1,0-1-1,0 1 0,-1-1 0,0 0 0,-7 11 0,-13 12-1,0-2-1,-2-1 1,-52 45-1,56-54-5,21-18-9,0-1 0,0 1 1,1 0-1,-1-1 0,1 1 1,-1 0-1,0-1 0,1 1 1,-1 0-1,1-1 0,0 1 1,-1 0-1,1 0 0,0 0 1,-1 0-1,1-1 1,0 1-1,0 0 0,0 0 1,-1 0-1,1 0 0,0 0 1,0 0-1,1-1 0,-1 1 1,0 0-1,0 0 0,0 0 1,0 0-1,1 0 0,-1-1 1,0 1-1,1 0 0,-1 0 1,1 0-1,-1-1 1,1 1-1,-1 0 0,1-1 1,0 1-1,-1 0 0,1-1 1,0 1-1,-1-1 0,1 1 1,0-1-1,0 1 0,-1-1 1,1 0-1,0 1 0,2-1 1,5 5-5,2-1 0,-1-1 0,15 4 0,-20-6 17,24 5-34,-1-2-1,2-1 1,-1-1-1,36-2 1,-36 0-5,-20 0 51,0 0 1,0-1-1,0 0 0,0 0 1,0 0-1,0-1 1,0-1-1,-1 1 1,1-1-1,-1-1 1,1 1-1,9-8 0,-12 7 20,0 0-1,0-1 0,-1 1 0,1-1 1,-1 0-1,0-1 0,-1 1 0,1-1 1,-1 1-1,0-1 0,0 0 0,-1 0 1,0-1-1,0 1 0,0 0 0,0-8 1,2-25-22,-1 1 1,-4-50-1,0 32-8,-8-81-91,-1-1 296,10 136-87,0 31-109,-2 69-8,2 86 16,1-153-15,2-1 1,2 0-1,15 58 1,-16-76-5,1 1 1,0-1-1,1 0 0,0-1 1,0 1-1,2-1 1,-1-1-1,14 15 0,-15-19 2,-1-1-1,1 0 0,1 0 1,-1 0-1,1-1 0,0 0 0,0 0 1,0-1-1,0 0 0,1 0 1,-1-1-1,1 0 0,-1 0 1,1 0-1,9-1 0,-7 0-2,-1 0-1,0-1 1,0 0 0,0-1-1,1 0 1,-1-1 0,10-2-1,-15 2 3,1 0 0,-1 0 0,0 0 0,-1 0 0,1-1 0,0 1 0,-1-1 0,1 0 0,-1 0 0,0-1 0,0 1 0,0-1 0,0 1 0,-1-1 0,0 0 0,4-7 0,2-7 9,-1-1 1,-1 0-1,-1 0 1,7-38-1,0-84-50,-1 11-34,-9 111 58,2 1 0,0 0-1,0 0 1,14-32 0,-17 48 25,0 0 1,1 0-1,-1 0 0,1 0 0,-1 0 1,1 1-1,-1-1 0,1 0 0,0 1 1,0 0-1,0-1 0,0 1 1,0 0-1,0 0 0,0 0 0,1 0 1,-1 0-1,0 0 0,0 1 0,1-1 1,-1 1-1,0 0 0,1-1 0,-1 1 1,0 0-1,1 1 0,-1-1 1,1 0-1,-1 1 0,0-1 0,0 1 1,1-1-1,-1 1 0,0 0 0,0 0 1,0 0-1,0 1 0,0-1 1,4 3-1,1 5-5,-1 0 1,0 0 0,0 1 0,-1 0-1,-1 0 1,1 1 0,-1-1-1,2 14 1,2 7 8,6 56-1,-11-56-6,-1-1 0,-1 0 0,-2 1-1,-4 32 1,3-52-2,0 0-1,-1 0 1,0 0-1,-1 0 1,0-1-1,-1 1 1,0-1 0,-1 0-1,0-1 1,0 1-1,-1-1 1,0 0-1,-16 14 1,-3 0-31,24-21-7,3-4-40,0-2 61,1 0-1,-1 0 1,1 1 0,0-1 0,0 1-1,0-1 1,0 1 0,1 0 0,5-6-1,6-9-39,39-61 45,-3-2-1,-5-2 1,47-118 0,-89 195 60,-1 1 0,1-1 1,-2 0-1,1 0 0,-1 0 1,1-1-1,-1-8 0,-10 16 34,5 1-83,1 0 1,-1 0-1,1 1 0,-1-1 0,1 1 0,0 0 0,0 0 1,1 0-1,-1 0 0,1 1 0,-1-1 0,1 1 1,0-1-1,0 1 0,1 0 0,-1 0 0,-1 8 1,-5 12-2,-7 40 1,15-62 0,-7 45 4,3 1 1,1 68 0,3-111-6,0-1 1,0-1 0,1 1 0,-1-1-1,1 1 1,-1-1 0,1 0 0,0 1 0,1-1-1,-1 0 1,0 0 0,1 1 0,0-1 0,0 0-1,0-1 1,0 1 0,0 0 0,0-1 0,1 1-1,-1-1 1,1 0 0,0 1 0,0-1 0,0-1 0,0 1-1,0 0 1,0-1 0,0 1 0,1-1 0,-1 0-1,0 0 1,5 0 0,8 2-1,0-1 0,0 0-1,1-1 1,-1-1 0,25-3 0,-33 2-6,0 0-1,0-1 1,0 0 0,0-1 0,0 0-1,-1 0 1,1-1 0,-1 1 0,0-2-1,0 1 1,0-1 0,-1 0 0,1 0-1,-1-1 1,0 0 0,-1 0 0,0 0-1,0-1 1,0 0 0,4-8 0,-1 1 8,-1 0 1,-1-1-1,0 0 1,0 0 0,-2 0-1,0-1 1,-1 0 0,0 0-1,0-25 1,-2 9-17,1 4-13,-2 0-1,-3-29 1,2 51 22,0 0 1,0 0-1,0 0 1,-1 0 0,0 0-1,0 0 1,0 0-1,-1 1 1,0-1-1,0 1 1,0 0 0,0 0-1,-1 0 1,-8-8-1,9 10 9,-1 1-1,1 1 1,0-1-1,-1 0 1,1 1-1,-1 0 1,0-1 0,1 2-1,-1-1 1,0 0-1,0 1 1,1-1-1,-1 1 1,0 0-1,0 1 1,0-1-1,-4 1 1,7-1-3,1 1 0,-1-1 0,0 0 0,0 0 0,1 0 0,-1 1 0,1-1 0,-1 0 0,0 1 0,1-1 0,-1 1 0,1-1 0,-1 1 0,1-1 0,-1 1 0,1-1 0,-1 1 0,1-1 0,-1 1 0,1-1 0,0 1 0,-1 0 0,1-1 0,0 1 0,-1 1 0,-3 13 1,1 1 0,1 0-1,0 0 1,1 1 0,0-1 0,3 21 0,-1 2 6,-1-23-6,1 1-1,0-1 1,2 0 0,0 1-1,0-1 1,2-1 0,0 1-1,10 21 1,-12-31-1,0 1 0,1-1 1,0 0-1,0 0 0,1 0 0,-1 0 0,1-1 1,1 0-1,-1 0 0,1 0 0,-1-1 1,1 0-1,1 0 0,-1 0 0,0-1 0,1 0 1,0 0-1,0-1 0,0 1 0,0-2 0,10 3 1,-9-3-14,1 0 1,0-1 0,-1 1 0,1-2-1,-1 1 1,1-1 0,-1 0-1,1-1 1,-1 0 0,13-5-1,-15 4 3,0-1-1,0 1 0,-1-1 0,1 0 0,-1 0 0,0-1 0,0 0 0,-1 0 0,1 0 0,-1 0 0,0-1 0,-1 1 1,6-13-1,1-3-4,-1 0 0,-2-1 1,0 0-1,-1-1 1,-1 0-1,2-32 0,-1-143-20,-6 151 29,0 8 31,-4-160 53,1 154 61,-2 0 0,-16-60 0,21 104-130,-1-1 0,1 1 0,-1-1 1,0 1-1,0-1 0,1 1 0,-1 0 0,0-1 0,-1 1 1,1 0-1,0 0 0,-2-2 0,3 3-8,-1 0 0,1-1 0,-1 1 0,1 0-1,-1 0 1,1-1 0,-1 1 0,1 0 0,-1 0 0,1 0-1,-1 0 1,1 0 0,-1 0 0,1 0 0,-1 0 0,1 0 0,-1 0-1,1 0 1,-1 0 0,1 0 0,-1 0 0,1 0 0,-1 1-1,1-1 1,-1 0 0,1 0 0,-1 1 0,1-1 0,-1 0 0,1 1-1,-1-1 1,1 0 0,0 1 0,-1-1 0,1 0 0,0 1-1,-1-1 1,1 1 0,0-1 0,0 1 0,-1-1 0,1 1-1,0-1 1,0 2 0,-4 6 0,1 1-1,1-1 1,0 1-1,0 0 1,0-1-1,0 14 1,1 62 9,2-50 3,-1-25-9,-1 69 91,19 143 1,91 268-59,-104-464-117,-5-24-528</inkml:trace>
</inkml:ink>
</file>

<file path=ppt/ink/ink19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44"/>
    </inkml:context>
    <inkml:brush xml:id="br0">
      <inkml:brushProperty name="width" value="0.05" units="cm"/>
      <inkml:brushProperty name="height" value="0.05" units="cm"/>
      <inkml:brushProperty name="color" value="#FFFFFF"/>
    </inkml:brush>
  </inkml:definitions>
  <inkml:trace contextRef="#ctx0" brushRef="#br0">269 34 32575,'-2'-3'3,"-1"0"0,0 0 0,1 1 0,-1-1 0,0 1 0,-1 0 0,1 0 0,0 0 0,-1 0 0,1 0 0,-1 1 0,1 0-1,-1-1 1,0 2 0,1-1 0,-1 0 0,0 1 0,0-1 0,-4 1 0,1 0-2,-1 0-1,0 0 1,0 1-1,1 0 1,-1 0-1,0 1 1,1 0-1,-15 5 1,15-2-1,0-1 0,1 1 0,-1-1 0,1 2 0,-1-1 0,2 1 0,-1 0 0,1 0 0,0 1 0,0-1 0,0 1 0,1 0 0,0 1 0,1-1 0,-4 11 0,1-1 0,1 0 0,1 0 0,0 1 0,1-1 0,1 1 0,1 21 0,1-34 0,0-1 1,0 0-1,0 0 1,1 1-1,-1-1 1,1 0-1,0 0 1,1 0-1,-1 0 1,1 0-1,-1 0 0,1 0 1,1-1-1,-1 1 1,0 0-1,1-1 1,0 0-1,-1 0 1,1 0-1,1 0 1,-1 0-1,0 0 1,1-1-1,-1 0 0,1 0 1,0 0-1,-1 0 1,6 2-1,5 0 1,0 1-1,0-2 1,0 0-1,1-1 1,0 0-1,-1-1 1,1 0-1,-1-2 1,1 0-1,25-4 1,-37 4 0,0 0 0,0 0 1,0 0-1,0 0 1,0-1-1,0 1 1,0-1-1,0 1 1,-1-1-1,1 0 0,-1 0 1,1-1-1,-1 1 1,0 0-1,0-1 1,0 0-1,0 1 0,0-1 1,0 0-1,-1 0 1,0 0-1,2-5 1,0-2 0,0 0 0,-1 0 0,-1 0 0,1 0 0,-2-19 0,0 21-2,-1 1 1,0 0-1,0 0 0,0 0 0,-1 0 1,-1 0-1,1 0 0,-1 0 1,0 1-1,0-1 0,-1 1 0,0 0 1,0 0-1,-1 0 0,1 1 1,-1 0-1,0 0 0,-1 0 0,1 0 1,-8-4-1,3 2-6,0 1-1,0 0 1,-1 1 0,0 0 0,0 1-1,0 0 1,-1 1 0,1 0-1,-1 0 1,0 2 0,-22-2 0,32 3-13,0 0-1,0 0 1,0 0 0,1 0 0,-1 0 0,0 0 0,0 1 0,0-1 0,1 1 0,-1-1 0,0 1 0,-2 1-1,2 0-51,0 0 0,1 0-1,-1 0 1,0 1-1,1-1 1,0 0-1,-1 1 1,0 4 0</inkml:trace>
</inkml:ink>
</file>

<file path=ppt/ink/ink19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0"/>
    </inkml:context>
    <inkml:brush xml:id="br0">
      <inkml:brushProperty name="width" value="0.05" units="cm"/>
      <inkml:brushProperty name="height" value="0.05" units="cm"/>
      <inkml:brushProperty name="color" value="#FFFFFF"/>
    </inkml:brush>
  </inkml:definitions>
  <inkml:trace contextRef="#ctx0" brushRef="#br0">26 301 30942,'-3'0'347,"2"0"-274,-1 0 0,1 0 0,-1 0 0,1-1 0,-1 1-1,1 0 1,-1-1 0,1 1 0,0-1 0,-1 1 0,1-1 0,0 0 0,-1 0 0,-1-1 0,3 2 98,5 0-131,38 0 11,70 1-6,220-27 0,-48-43-45,-281 68 0,0 0 0,0-1 0,0 1 1,0-1-1,0 0 0,7-5 0,-11 6 0,1 0-1,0 1 1,-1-1-1,1 0 1,-1 1-1,1-1 1,-1 0-1,1 0 1,-1 0-1,1 1 1,-1-1-1,0 0 1,1 0-1,-1 0 1,0 0-1,0 0 1,0 0-1,0 0 1,0 1-1,0-1 1,0 0-1,0 0 1,0 0-1,0 0 1,0 0-1,-1 0 1,1 0-1,0 0 1,-1 1-1,1-1 1,0 0-1,-1 0 1,1 0-1,-1 1 1,1-1-1,-1 0 1,0 1-1,1-1 1,-2-1-1,-4-4-5,0 1-1,-1 0 1,1 0-1,-1 0 0,0 1 1,-13-6-1,-52-21-36,57 26 31,-95-28-110,28 10 60,62 13 93,20 10-30,0 0 1,0 0-1,0 0 0,0 0 1,-1 0-1,1 0 1,0 0-1,0-1 0,0 1 1,0 0-1,0 0 1,0 0-1,0 0 1,0 0-1,0-1 0,0 1 1,0 0-1,0 0 1,0 0-1,0 0 0,0 0 1,0 0-1,1-1 1,-1 1-1,0 0 0,0 0 1,0 0-1,0 0 1,0 0-1,0 0 1,0 0-1,0-1 0,0 1 1,0 0-1,0 0 1,1 0-1,-1 0 0,0 0 1,0 0-1,0 0 1,0 0-1,0 0 1,0 0-1,1 0 0,-1 0 1,0 0-1,0 0 1,0 0-1,0 0 0,0 0 1,1 0-1,-1 0 1,0 0-1,0 0 0,0 0 1,0 0-1,0 0 1,1 0-1,35-2 88,-32 2-103,7 0 19,1 1-1,-1 0 0,-1 1 0,1 1 1,0-1-1,0 2 0,-1-1 0,0 1 1,0 1-1,0 0 0,0 0 0,15 12 1,-19-12-3,0 0 0,0 0 0,-1 0 0,0 1 0,0 0 1,0 0-1,-1 0 0,1 0 0,-2 1 0,1 0 0,-1 0 1,0 0-1,0 0 0,-1 0 0,0 0 0,0 1 0,-1-1 1,1 1-1,-1 9 0,-1-9-2,1-1 0,-2 1 0,1 0 0,-1-1 0,0 1 0,0-1 0,-1 1 0,0-1 0,0 1 0,-1-1 0,0 0 0,0 0 0,-1-1 0,0 1 0,0 0 0,-9 9 0,-48 51-120,34-40-224</inkml:trace>
</inkml:ink>
</file>

<file path=ppt/ink/ink19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1"/>
    </inkml:context>
    <inkml:brush xml:id="br0">
      <inkml:brushProperty name="width" value="0.05" units="cm"/>
      <inkml:brushProperty name="height" value="0.05" units="cm"/>
      <inkml:brushProperty name="color" value="#FFFFFF"/>
    </inkml:brush>
  </inkml:definitions>
  <inkml:trace contextRef="#ctx0" brushRef="#br0">253 53 29453,'0'-2'107,"0"0"-1,0 0 1,0 0-1,-1 0 0,1 0 1,-1 0-1,1 1 1,-1-1-1,0 0 0,1 0 1,-1 0-1,0 0 0,0 1 1,0-1-1,-1 1 1,1-1-1,0 1 0,-1-1 1,1 1-1,-1-1 1,1 1-1,-1 0 0,0 0 1,1 0-1,-1 0 0,0 0 1,0 0-1,0 1 1,-2-2-1,-5 0-108,0 0 0,0 1 0,1 0 0,-1 0 1,-11 1-1,16 1 3,-1 0 1,0 0-1,1 0 1,-1 0 0,1 1-1,-1 0 1,1 0 0,0 0-1,0 1 1,0-1-1,0 1 1,0 0 0,0 0-1,1 0 1,0 1 0,-1-1-1,1 1 1,1-1-1,-1 1 1,-4 7 0,-3 7 2,1-1 0,0 2 0,-10 32 0,12-25-3,2 1-1,1 0 1,0 0-1,3 0 1,1 40-1,0-42 0,0-14 0,1 0 0,0 0 0,1 0 0,0 0 0,0 0 0,1 0 0,1-1 0,0 1 0,0-1 0,1 0 0,7 12 0,-7-16 0,0 1 0,0-1 0,0 0 0,0 0 0,1-1 0,0 0 0,0 0 0,1 0 0,-1 0 0,1-1 0,0 0 0,0-1 0,1 0 0,-1 0 0,1 0 0,10 2 0,-7-3-1,1 0 0,0 0 0,0-1 0,-1-1 1,1 0-1,0 0 0,0-1 0,23-5 0,-30 4 1,1 0-1,0 0 1,-1-1-1,1 0 1,-1 0-1,0 0 1,0-1 0,0 1-1,0-1 1,0 0-1,-1-1 1,0 1-1,0-1 1,0 0 0,-1 0-1,1 0 1,-1 0-1,4-9 1,-2-2-1,-1 1 0,0-1 0,-1 0 0,0 0 0,-1 0 0,-1 0 0,-1 0 0,0 0 0,-3-18 0,1 5-5,0 4 5,0 1-1,-2-1 1,-1 0 0,-1 1-1,-1 0 1,-2 1 0,0-1-1,-1 2 1,-19-33 0,28 54 1,1 1 0,0-1 0,0 1 1,0-1-1,-1 1 0,1-1 0,0 1 1,0-1-1,-1 1 0,1 0 1,0-1-1,-1 1 0,1-1 0,-1 1 1,1 0-1,0-1 0,-1 1 0,1 0 1,-1 0-1,1-1 0,-1 1 1,1 0-1,-1 0 0,1 0 0,-1-1 1,1 1-1,-1 0 0,1 0 0,-1 0 1,1 0-1,-1 0 0,0 0 1,1 0-1,-1 0 0,1 1 0,-1-1 1,1 0-1,-1 0 0,1 0 0,-1 0 1,1 1-1,-1-1 0,1 0 0,0 0 1,-1 1-1,1-1 0,-1 0 1,1 1-1,-1-1 0,1 1 0,0-1 1,-1 1-1,1 0 0,-13 26-1,4 12 1,3 0 0,1 1 0,2-1 0,1 1 0,3 0 0,5 40 0,-6-71-1,2 0 1,-1 1-1,1-1 0,1 0 1,0 0-1,0 0 0,1-1 0,0 1 1,0-1-1,1 1 0,0-1 1,0-1-1,1 1 0,0-1 1,1 0-1,-1 0 0,1-1 1,0 0-1,1 0 0,0-1 0,0 0 1,0 0-1,0-1 0,1 0 1,-1 0-1,1-1 0,0 0 1,1-1-1,-1 0 0,14 1 1,-18-2-9,1 0-23,1-1 1,0 1-1,0-1 1,0-1-1,0 1 1,11-4-1,3-10-661</inkml:trace>
</inkml:ink>
</file>

<file path=ppt/ink/ink19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3"/>
    </inkml:context>
    <inkml:brush xml:id="br0">
      <inkml:brushProperty name="width" value="0.05" units="cm"/>
      <inkml:brushProperty name="height" value="0.05" units="cm"/>
      <inkml:brushProperty name="color" value="#FFFFFF"/>
    </inkml:brush>
  </inkml:definitions>
  <inkml:trace contextRef="#ctx0" brushRef="#br0">1 319 31871,'0'-1'23,"0"0"1,0 0 0,0 0-1,0 0 1,0 0 0,0-1 0,0 1-1,0 0 1,1 0 0,-1 0-1,0 0 1,1 0 0,-1 0 0,1 0-1,-1 0 1,1 0 0,-1 0-1,1 0 1,0 0 0,-1 0 0,1 0-1,0 1 1,1-3 0,1 3-5,0-1 0,0 0 0,-1 1 0,1-1 0,0 1 0,0 0 0,0 0 0,4 0 0,-1 0-28,1 0 13,-1 0 0,0 0 0,1 0-1,-1 1 1,1 0 0,-1 0 0,0 1 0,0 0 0,7 3 0,-10-3-4,1 1 0,0-1 0,-1 1 0,1 1-1,-1-1 1,0 0 0,0 1 0,0-1 0,-1 1 0,1 0-1,-1 0 1,0 0 0,3 8 0,2 7 2,0-1 1,-2 1-1,0 1 0,-1-1 0,2 31 1,-4 102-1,-1-19-2,-1-129 0,3 17 0,-3-21 0,0 1 0,0 0 0,1-1 0,-1 1 0,0-1 0,0 1 0,1-1 0,-1 1 0,0-1 0,1 1 0,-1-1 0,0 1 0,1-1 0,-1 1 0,1-1 0,-1 0 0,1 1 0,-1-1 0,1 0 0,-1 1 0,1-1 0,-1 0 0,1 0 0,-1 1 0,1-1 0,-1 0 0,1 0 0,0 0 0,0 0 0,0-1-1,0 1 1,0-1-1,1 0 1,-1 0-1,-1 0 1,1 0-1,0 0 1,0 0-1,0 0 1,0 0-1,-1 0 1,1-1-1,0 1 0,-1 0 1,1 0-1,-1-1 1,0 1-1,1 0 1,-1-1-1,0 1 1,0 0-1,0-3 1,2-3-4,46-203-55,-17 70-5,-29 126 63,1 0 1,1 1-1,0-1 0,1 1 0,0 0 0,1 1 1,1-1-1,0 1 0,17-21 0,-23 31 6,1 0 1,0 0-1,-1 0 0,1 0 0,0 1 1,0-1-1,0 1 0,1 0 0,-1-1 0,0 1 1,0 0-1,1 0 0,-1 1 0,1-1 1,2 0-1,-3 1-3,0 0 0,0 0 0,-1 0 0,1 0 0,0 1 0,0-1 0,-1 1 0,1-1 0,-1 1 0,1 0 0,0-1 0,-1 1 0,1 0 0,-1 0 1,0 0-1,1 0 0,1 2 0,1 2-1,1 1 0,-1 0 0,0 0 0,0 0 0,-1 0 1,1 1-1,-1-1 0,3 14 0,4 16-1,-1 1 1,-2 0-1,3 60 0,-8 118 14,-2-131-13,1-76-1,2-15 0,-3 5 0,22-64 2,13-80 0,-24 92-65,2 1 0,2 0 0,29-64 0,-41 110 54,0 1 0,1 0 1,0-1-1,0 1 0,0 0 1,1 1-1,8-9 0,-10 12 11,-1 0 0,0 1 0,0-1 0,1 1-1,-1 0 1,0 0 0,1 0 0,-1 0 0,1 0 0,0 0 0,-1 0 0,1 1-1,0 0 1,-1-1 0,1 1 0,0 0 0,-1 0 0,1 1 0,0-1 0,0 0-1,-1 1 1,6 1 0,-7-1 1,1 0 0,-1-1-1,0 1 1,1 0 0,-1 0 0,0 0-1,0 0 1,1 0 0,-1 0 0,0 0 0,0 0-1,0 1 1,0-1 0,0 0 0,-1 0-1,1 1 1,0-1 0,-1 1 0,1 1-1,6 31 17,-6-25-13,5 60 16,-4 114 0,-2-40-2,0-137-21,0 1 1,1-1-1,0 1 0,0 0 0,0-1 0,1 1 1,0-1-1,0 0 0,1 0 0,0 0 0,0 0 1,0 0-1,5 6 0,-4-8 2,0 0 0,0 0 0,0-1 0,0 0 0,1 0 0,-1 0 0,1 0 0,0-1 0,0 1 0,0-1 0,0-1 0,0 1 0,0-1 0,0 0 0,1 0 0,7 1 0,8 0 9,1-1 1,-1-1-1,27-3 1,-40 2-12,-1-1 0,1 1 1,-1-1-1,0 0 0,0-1 0,0 0 0,0 0 1,0-1-1,-1 1 0,1-1 0,-1-1 0,9-7 1,-7 3-5,1-1 1,-2 0-1,1 0 1,-1 0-1,-1-1 1,0 0-1,-1 0 1,0-1-1,0 1 1,-1-1-1,3-19 1,-3 12-20,-2 1 0,0-1 1,-1 0-1,-1 0 1,0 1-1,-2-1 0,-4-19 1,4 28 20,-1 0 0,0 0 1,0 1-1,-1 0 0,-1-1 1,0 1-1,0 1 0,-9-12 1,11 15 12,-1 1 0,1 0 0,-1-1 0,0 2 1,0-1-1,0 0 0,-1 1 0,1 0 0,-1 0 1,0 0-1,0 1 0,0 0 0,0 0 1,0 0-1,-1 0 0,-8-1 0,9 3-6,-1-1-1,1 1 0,-1 0 1,1 0-1,0 1 1,-1-1-1,1 1 0,0 0 1,-1 1-1,-8 3 1,11-3-4,0 0 0,1 0 0,-1 0 1,0 0-1,1 0 0,-1 1 1,1 0-1,0-1 0,0 1 1,0 0-1,0 0 0,0 0 0,1 0 1,0 0-1,-1 1 0,1-1 1,-1 7-1,-4 24-3,1 0 1,2 1-1,1 0 0,2 0 1,5 39-1,-4-66 1,0-1-1,0 1 1,1-1 0,0 0-1,0 1 1,0-1 0,1 0-1,0 0 1,1-1 0,0 1 0,7 10-1,-8-13-1,1 0 0,0-1 0,-1 0-1,1 1 1,0-1 0,0 0 0,1-1-1,-1 1 1,1-1 0,-1 0 0,1 0-1,0 0 1,0-1 0,0 1 0,-1-1-1,1-1 1,10 2 0,-9-2 3,0 0 0,0 1 0,0-2 0,1 1 1,-1-1-1,0 0 0,0 0 0,0-1 0,9-3 0,-11 2 2,-1 1 0,1-1 0,-1 1 0,1-1 0,-1 0 0,0 0 0,-1 0 1,1-1-1,0 1 0,-1-1 0,0 1 0,0-1 0,0 0 0,0 0 0,1-5 0,2-6 1,0 0 0,-2-1 0,0 1 0,-1-1 0,1-24 0,-6-80-15,2 103 14,1 15-1,-6-55-1,5 54 2,1 0 0,-1 0-1,0 1 1,0-1 0,0 1 0,0-1 0,0 0-1,0 1 1,-1 0 0,1-1 0,-1 1-1,0 0 1,0 0 0,0 0 0,0 0 0,0 0-1,-3-2 1,4 4-1,1-1-1,0 1 1,0 0 0,-1 0-1,1-1 1,0 1-1,-1 0 1,1 0-1,0 0 1,0 0 0,-1 0-1,1-1 1,0 1-1,-1 0 1,1 0-1,0 0 1,-1 0 0,1 0-1,0 0 1,-1 0-1,1 0 1,0 0-1,0 0 1,-1 0 0,1 0-1,0 0 1,-1 0-1,1 1 1,0-1-1,-1 0 1,1 0 0,0 0-1,0 0 1,-1 0-1,1 1 1,0-1-1,0 0 1,-1 0 0,1 1-1,0-1 1,0 0-1,-1 0 1,1 1-1,0-1 1,0 0 0,0 0-1,0 1 1,0-1-1,0 0 1,-1 1-1,1-1 1,0 0-1,0 1 1,0-1 0,0 1-1,-3 41 7,2 77-1,2-56 8,-1-53-14,0-1 0,1 1 1,0-1-1,1 1 0,0-1 0,0 0 0,1 0 0,0 0 0,1 0 0,0 0 0,0-1 1,7 10-1,-7-13 0,0 0 0,0 0 0,1-1 0,-1 1 1,1-1-1,0 0 0,0-1 0,1 1 0,-1-1 1,1 0-1,0 0 0,0 0 0,0-1 1,0 0-1,0 0 0,0-1 0,1 0 0,11 1 0,-5-1 5,1 0-1,-1-1 0,0 0 0,1-2 0,14-2 0,-23 3-2,0-1-1,-1 1 1,1-1 0,-1 0 0,1-1-1,-1 1 1,0-1 0,0 1 0,0-1-1,0-1 1,0 1 0,-1 0 0,0-1-1,1 0 1,-1 0 0,-1 0 0,4-5 0,0-3 0,0 0 1,-1 0 0,-1-1 0,0 1-1,-1-1 1,0 0 0,2-20 0,-3-95-5,-2 80 0,-4-25 14,-4 1 0,-24-110 0,14 91 84,16 78-86,1 9-3,1 0-1,-1 0 1,0 0-1,0 0 1,0 1-1,-1-1 1,-1-4-1,2 23 24,1 14-36,-1 68 13,15 105 1,-9-165-4,5 46 6,4 0-1,32 107 1,-43-182-10,0 1-1,1-1 1,0 0-1,0 0 1,0 0 0,1 0-1,10 11 1,-12-16 1,0 0 0,0 0-1,1-1 1,-1 1 0,1-1 0,-1 1 0,1-1 0,0 0 0,0-1 0,0 1-1,0-1 1,1 1 0,-1-1 0,0-1 0,0 1 0,1 0 0,6-1 0,-7 0 2,3 0 0,0 0-1,-1 0 1,1-1 0,0 0 0,7-2 0,-12 3-2,1-1 0,-1-1 0,0 1 0,0 0 0,1-1 0,-1 1 0,0-1 0,0 1 0,0-1 0,0 0 0,-1 0 0,1 0 0,0 0 0,-1 0 0,0-1 0,2-2 0,3-8-3,0 0 0,-1 0 1,-1-1-1,0 0 0,-1 0 1,-1 0-1,0 0 0,0-17 0,-5-116-63,-9 75 66,7 51 11,2 0 0,0-1-1,0-21 1,4 42-11,-1 0 0,1 0 0,0 1 0,-1-1 0,1 0 0,0 0 0,-1 0 0,1 1 0,0-1 0,0 0 0,0 1 0,0-1 0,0 1 0,-1-1 0,1 1 0,0 0 0,0-1 0,0 1 0,0 0 0,0 0 0,0-1 0,0 1 0,1 0 0,-1 0 0,0 0 0,1 0 0,39-1 0,-34 1 0,7 0 0,0 0 0,0 1 0,0 0 0,0 1 0,21 6 0,-31-6 0,-1-1 0,0 0 0,1 1 0,-1 0 0,0-1 0,0 1 0,0 1 0,0-1 0,0 0 0,0 1 0,0-1 0,-1 1 0,0 0 0,1 0 0,-1 0 0,0 0 0,0 0 0,-1 1 0,1-1 0,-1 1 0,1-1 0,-1 1 0,0-1 0,-1 1 0,1 0 0,-1-1 0,1 5 0,0 2 1,-1 1 0,0-1 0,0 0 0,-1 1 0,0-1 0,-1 0 0,0 0 0,0 0 0,-1 0 0,-1 0 0,0 0 0,-6 11 0,2-8-1,1 0 0,0 0 0,1 0 0,1 1 0,0 0 0,1 0 0,1 0 0,0 1 0,1-1 0,0 1 0,1-1 0,1 18 0,1-31 0,-1 0-1,1 0 1,-1 0-1,1 0 1,-1 0-1,1-1 1,0 1-1,-1 0 1,1 0-1,0-1 1,0 1-1,0-1 1,-1 1-1,1-1 1,0 1-1,0-1 1,0 1-1,0-1 1,0 0-1,0 1 1,0-1-1,0 0 1,0 0-1,0 0 1,0 0-1,0 0 1,1 0-1,37 0 3,-29 0-3,9 0 4,-1 1-20,0-2 1,33-4 0,-46 4 13,1-1 1,0 1 0,0-1-1,-1-1 1,1 1-1,-1-1 1,0 0 0,0 0-1,0 0 1,0-1-1,0 0 1,6-6 0,-4 1 2,1 0 0,-1-1 0,-1 0 0,0 0 0,0-1 0,-1 1 0,-1-1 0,0 0 0,0 0 0,-1-1 1,3-20-1,-1-8-11,-3-1 0,-2-43 0,0 39 13,0 34 13,0 0 0,0 0 0,-1 0 0,-1 0 0,0 1 0,0-1 0,-5-10 0,7 21-15,0-1 0,0 1 0,0 0 0,0 0 0,0 0 1,0 0-1,0 0 0,-1 0 0,1 0 0,0 0 0,0-1 0,0 1 0,0 0 0,0 0 0,0 0 0,-1 0 0,1 0 0,0 0 0,0 0 0,0 0 0,0 0 0,0 0 0,-1 0 0,1 0 0,0 0 0,0 0 0,0 0 0,0 0 0,0 0 0,-1 0 0,1 0 1,0 0-1,0 0 0,0 0 0,0 0 0,0 0 0,0 0 0,-1 1 0,1-1 0,0 0 0,0 0 0,0 0 0,0 0 0,0 0 0,0 0 0,0 0 0,0 1 0,-1-1 0,1 0 0,0 0 0,0 0 0,0 0 0,0 0 0,0 0 0,0 1 0,0-1 1,0 0-1,0 0 0,0 0 0,0 0 0,0 0 0,0 1 0,0-1 0,0 0 0,0 0 0,0 0 0,0 0 0,0 1 0,-7 41 0,2 1 1,2 0-1,4 82 1,0-45 10,-1-63-11,0-1-1,1 1 0,1 0 1,0-1-1,9 29 0,-9-39 1,1 0-1,0 0 1,0 0-1,0-1 1,0 1-1,1-1 1,0 0-1,0 0 1,1 0-1,-1 0 1,1-1-1,0 0 1,0 0-1,1 0 1,-1-1-1,1 0 0,10 5 1,-5-4 0,-1-1 0,1 0 0,0-1 0,0 0 0,0-1 0,0 0 0,0 0 0,0-1 0,14-2 0,-22 1 0,0 1 0,1-1 0,-1 1 0,0-1 0,0 0 0,0-1 0,0 1 0,0 0 0,0-1 0,-1 0 0,1 1 0,0-1 0,-1 0 0,1 0 0,3-5 0,-2 2 0,0-1 0,0 0 0,0 0 0,0 0 0,-1-1 0,5-11 0,-1-7-4,0 0 0,5-49 0,-11 68 3,7-76-10,-6 51-56,1 1 1,2 0-1,0-1 0,14-37 0,-18 65 54,1-1-1,-1 1 0,1 0 0,0-1 0,1 1 0,-1 0 0,1 0 0,-1 1 0,1-1 0,0 0 0,0 1 0,0 0 1,0 0-1,0 0 0,4-2 0,-5 3 16,0 0 0,0 0 1,0 1-1,0-1 0,0 1 0,0 0 1,0-1-1,0 1 0,0 0 1,0 0-1,0 0 0,0 0 0,0 1 1,0-1-1,0 0 0,0 1 0,0 0 1,0-1-1,0 1 0,0 0 1,0 0-1,0 0 0,-1 0 0,1 0 1,0 1-1,-1-1 0,1 0 1,-1 1-1,1-1 0,1 4 0,5 7 27,0 1-1,-1 0 0,0 0 1,-2 1-1,1 0 1,-2 0-1,1 0 0,-2 0 1,3 21-1,-1 14 37,0 74 0,-5-115-58,0 0-1,0 0 1,-1 0 0,0 0-1,-1 0 1,0-1 0,0 1-1,-4 9 1,3-12-3,1-1-1,-1 0 1,0 1 0,0-1-1,-1 0 1,1 0 0,-1-1-1,0 1 1,0-1-1,0 0 1,-1 0 0,1 0-1,-1-1 1,-8 4 0,16-31 1,10-1-21,0 0 1,2 1-1,1 1 0,27-32 1,-2 2-35,-19 25 21,1-3-66,0 0-1,-2-1 1,31-66-1,-51 95 134,0 1-1,0 0 1,0 0 0,-1 0-1,1-1 1,-1 1 0,1-6 0,-6 9 92,-1 3-124,1 1 1,-1-1-1,1 1 0,0 0 0,0 0 1,0 1-1,0 0 0,1 0 0,-1 0 0,2 0 1,-1 0-1,0 1 0,-2 6 0,-4 6 5,0 2 0,2-1 0,-7 21 0,9-17-5,0 0-1,2 0 1,0 0 0,2 1-1,1-1 1,0 1 0,5 38-1,-3-57-4,0 0 0,0 0 0,1 0-1,0-1 1,-1 1 0,1 0-1,1-1 1,-1 1 0,1-1 0,0 0-1,0 0 1,0 0 0,0 0 0,1-1-1,-1 1 1,1-1 0,0 0-1,0 0 1,0 0 0,1 0 0,-1-1-1,1 0 1,-1 0 0,1 0 0,7 1-1,4 1 3,1 0-1,-1-2 0,1 0 0,0-1 1,0-1-1,21-2 0,-34 1-1,1 1 0,-1-1 1,0 0-1,0 0 0,0-1 0,0 1 0,-1-1 0,1 0 1,0 0-1,0 0 0,-1 0 0,0-1 0,1 1 1,-1-1-1,0 0 0,0 0 0,0 0 0,-1 0 0,1-1 1,1-3-1,1-1-135,-1 0 0,0 0 0,-1 0 0,0-1-1,0 1 1,-1-1 0,0 0 0,1-13 0,-1-47-3966</inkml:trace>
</inkml:ink>
</file>

<file path=ppt/ink/ink19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4"/>
    </inkml:context>
    <inkml:brush xml:id="br0">
      <inkml:brushProperty name="width" value="0.05" units="cm"/>
      <inkml:brushProperty name="height" value="0.05" units="cm"/>
      <inkml:brushProperty name="color" value="#FFFFFF"/>
    </inkml:brush>
  </inkml:definitions>
  <inkml:trace contextRef="#ctx0" brushRef="#br0">183 66 32303,'-22'0'31,"10"0"-2,0-1 0,0 2 0,0 0-1,0 0 1,-16 5 0,24-5-24,0 1 0,0-1 0,1 1 0,-1 0 0,1 0 0,-1 1 0,1-1 0,0 1 0,0-1 0,0 1 0,0 0 0,1 0 0,-1 1 0,1-1 0,0 0 0,0 1 0,0 0 0,0-1 0,-2 9 0,1-5-4,0 1 1,1 0-1,1 0 0,-1-1 0,1 1 1,1 0-1,-1 1 0,1-1 0,1 0 1,0 0-1,1 8 0,-1-11 0,0-1 0,1 0 0,-1 1 0,1-1 0,0 0 0,0 0 0,0 0 0,1-1 0,-1 1-1,1 0 1,0-1 0,0 0 0,0 1 0,0-1 0,1 0 0,-1-1 0,1 1 0,0-1 0,0 1 0,5 1 0,1 0 3,1-2 1,-1 0-1,0 0 1,1 0-1,-1-1 1,1-1-1,15-1 1,-4 1 4,-20 0-8,1 0 1,0 0-1,0 0 0,0-1 1,0 1-1,0-1 0,0 0 1,-1 0-1,1 0 0,0 0 1,0 0-1,-1 0 0,1-1 1,-1 1-1,1-1 0,-1 0 1,0 1-1,0-1 0,0 0 1,0-1-1,3-2 0,-2 0 1,-1-1-1,1 1 1,-1-1-1,0 1 1,0-1-1,-1 0 1,1 0-1,-1 0 0,-1 0 1,1-6-1,0 0 0,-1 0-1,0-1 0,-1 1 1,0 0-1,-1-1 0,0 1 1,-1 0-1,-5-14 0,5 20 0,0-1 0,0 0 0,-1 1 0,0 0-1,0 0 1,0 0 0,-1 0 0,0 1 0,0 0-1,0 0 1,-1 0 0,0 1 0,0-1 0,0 1 0,-9-4-1,7 5-19,1 0-1,-1 1 0,0 0 1,0 1-1,0 0 0,0 0 1,1 0-1,-1 1 0,0 0 1,0 1-1,-14 2 0,-14 9-496</inkml:trace>
</inkml:ink>
</file>

<file path=ppt/ink/ink19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4"/>
    </inkml:context>
    <inkml:brush xml:id="br0">
      <inkml:brushProperty name="width" value="0.05" units="cm"/>
      <inkml:brushProperty name="height" value="0.05" units="cm"/>
      <inkml:brushProperty name="color" value="#FFFFFF"/>
    </inkml:brush>
  </inkml:definitions>
  <inkml:trace contextRef="#ctx0" brushRef="#br0">0 3 31630,'40'0'321,"18"0"191,18 0-352,12 0-112,7 0-32,-7 0-16,-16 0 0,-13 0 0,-19 0-192,-17-3-2946</inkml:trace>
</inkml:ink>
</file>

<file path=ppt/ink/ink19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6"/>
    </inkml:context>
    <inkml:brush xml:id="br0">
      <inkml:brushProperty name="width" value="0.05" units="cm"/>
      <inkml:brushProperty name="height" value="0.05" units="cm"/>
      <inkml:brushProperty name="color" value="#FFFFFF"/>
    </inkml:brush>
  </inkml:definitions>
  <inkml:trace contextRef="#ctx0" brushRef="#br0">5 547 32319,'0'0'261,"0"5"-226,-2 82-8,0-41-20,2 1 1,1 0-1,10 55 0,-8-89-8,0-1 0,1 0 0,0-1 0,1 1 0,7 11-1,-10-19 3,-1-1-1,1 1 1,0-1-1,1 0 1,-1 0-1,1 0 1,-1 0-1,1 0 0,0-1 1,0 1-1,0-1 1,0 0-1,1 0 1,-1 0-1,1 0 0,-1-1 1,1 1-1,-1-1 1,1 0-1,6 1 1,-7-1 0,1-1-1,-1 0 1,1 0 0,-1 0 0,0-1 0,1 1 0,-1-1 0,0 1 0,0-1 0,1 0 0,-1-1-1,0 1 1,0 0 0,0-1 0,0 0 0,4-3 0,-3 1 0,0 0 0,0-1 0,-1 0 0,0 0 1,0 0-1,0 0 0,0 0 0,-1-1 0,3-6 0,7-27-2,-2 0 0,-1-1-1,4-61 1,-8 57-2,2-1 1,18-60-1,-24 100 2,0 1 1,1 0 0,-1 0-1,1 0 1,0 0-1,0 0 1,1 1-1,-1-1 1,1 1-1,-1-1 1,1 1-1,0 0 1,1 0-1,-1 0 1,1 0-1,3-2 1,-1 3-1,0 0 1,0 0-1,0 0 0,0 1 0,0 0 1,0 0-1,0 0 0,0 1 0,0 0 1,12 2-1,-15-2 1,0 0 0,0 1 0,1-1 0,-1 1 0,0 0 0,0 0 0,0 1 0,-1-1 0,1 0 0,0 1 0,0 0 0,-1 0 0,1 0 0,-1 0 0,3 2 0,-4-1 3,-3-4-1,-1 1 1,1-1 0,-1 1-1,0-1 1,1 1-1,-1 0 1,1 0 0,-5 1-1,3-1 1,-5-1-2,0 2-1,1-1 0,-1 1 0,0 0 1,1 1-1,-1 0 0,1 0 0,0 1 1,-10 5-1,12-5-1,0 1 0,0 1-1,0-1 1,0 1 0,1 0 0,0 0 0,0 1 0,0-1 0,1 1 0,0 0 0,-6 11 0,3-1 0,1 0 1,0 1 0,1 0 0,1 0 0,0 0-1,1 1 1,1-1 0,1 1 0,0-1 0,2 1-1,0-1 1,5 28 0,-5-38 0,1 0 1,0-1-1,1 1 0,-1 0 1,1-1-1,1 1 0,-1-1 1,1 0-1,0 0 0,0-1 1,1 1-1,0-1 0,0 0 1,0 0-1,0-1 1,1 1-1,0-1 0,0 0 1,0-1-1,0 0 0,1 0 1,7 3-1,5 0 1,1 0 0,0-2 0,1 0 1,-1-1-1,0-1 0,29-1 0,-41-1-1,-1 0 0,1-1 0,0 1 0,-1-2 0,1 1 0,-1-1 0,1 0 0,-1 0 0,0-1 0,0 0 0,0 0 0,0-1 0,-1 0 0,1 0 0,-1-1 0,0 1 0,0-1 0,-1-1 0,1 1 0,-1-1 0,0 0 0,-1 0 0,1 0 0,-1-1 0,0 0 0,3-8 0,-3 4 0,0 0 0,-1 0 0,-1 0 0,1 0 0,-2-1 0,1-16 0,-4-73 0,0 87 0,0 0 0,0 0 0,-2 1 0,1-1 0,-2 1 0,0 0 0,0 0 0,-8-13 0,9 20 0,1 0 0,-1 0 0,0 1 0,0-1 0,0 1 0,-1 0 0,0 0 0,0 1 0,0-1 0,-1 1 0,1 0 0,-1 0 0,0 1 0,0 0 0,0 0 0,0 0 0,-1 1 0,1 0 0,-9-1 0,13 2 0,-1 1-1,1-1 1,-1 1 0,0 0-1,1 0 1,-1 0-1,1 1 1,-1-1 0,0 1-1,1-1 1,-1 1 0,1 0-1,-1 0 1,1 0-1,0 0 1,-1 0 0,1 1-1,0-1 1,0 1 0,0-1-1,0 1 1,0 0 0,0 0-1,0 0 1,1 0-1,-1 0 1,0 0 0,1 0-1,0 1 1,0-1 0,0 0-1,0 1 1,0-1 0,0 1-1,0 3 1,-2 9-5,1 1 1,0 0 0,1-1-1,2 30 1,0-18 4,-1-14-2,0 0 0,1 0 0,1 0-1,0 0 1,1 0 0,0 0 0,1-1 0,0 1-1,10 18 1,-11-25 2,1-1 0,-1 1-1,1-1 1,1 0 0,-1-1-1,1 1 1,-1-1 0,1 0-1,0 0 1,1 0 0,-1 0-1,1-1 1,0 0 0,-1-1-1,1 1 1,0-1 0,1 0-1,-1 0 1,0-1 0,1 0-1,10 1 1,-9-1 0,0 0 1,0-1 0,0 0-1,1 0 1,-1-1-1,0 0 1,0-1-1,0 1 1,0-2 0,0 1-1,0-1 1,-1 0-1,1-1 1,-1 1-1,0-1 1,0-1-1,0 0 1,0 0 0,-1 0-1,0-1 1,0 1-1,-1-1 1,6-7-1,-2-1 1,0 0-1,0 0 1,-1 0-1,-1-1 1,-1 0 0,0-1-1,0 1 1,-2-1-1,5-32 1,-3-6 10,-2-91 0,-4 119-7,0-17 2,-1 1 0,-2-1 0,-3 1-1,-1-1 1,-24-79 0,30 121-6,0-2 2,0-1 0,0 1-1,0 0 1,-1 0-1,0 0 1,1 0-1,-1 0 1,0 0-1,-4-4 1,5 9-2,0 1 0,0-1 0,0 1 0,0-1 0,1 1 0,-1-1 0,1 1 0,-1 0 0,1-1 0,0 5 0,19 785 32,-12-345-32,-7-329 0,0-89 0,-1 0 0,-7 39 0,6-58 0,0 0 0,-1 0 0,0-1 0,-1 1 0,0-1 0,0 0 0,-1 0 0,0 0 0,0-1 0,-8 9 0,11-15 0,0 0 0,0 0 0,-1 0 0,1 0 0,-1 0 0,0 0 0,1 0 0,-1-1 0,0 0 0,0 1 0,0-1 0,-5 1 0,6-2 0,1 1 0,-1-1 0,1 0 0,-1 0 0,1 0 0,-1 0 0,1 0 0,-1-1 0,1 1 0,-1 0 0,1-1 0,0 1 0,-1-1 0,1 1 0,-1-1 0,1 0 0,0 0 0,0 1 0,-1-1 0,1 0 0,0 0 0,0 0 0,0 0 0,0-1 0,0 1 0,0 0 0,0 0 0,0 0 0,0-3 0,-5-10 0,1 0 0,0 0 0,1 0 0,0 0 0,2-1 0,-2-21 0,1-97 0,3 94 0,0 34 1,5-126-17,-4 114 13,2 0 0,1 0 0,0 0 1,1 0-1,10-24 0,-5 21 6,0 1-1,1 1 1,1-1-1,0 2 1,1 0-1,1 0 1,32-27-1,-33 33-25,0 1-1,1 1 0,0 0 1,1 1-1,0 0 0,0 2 1,0 0-1,1 0 0,0 1 1,28-4-1,0 3-712</inkml:trace>
</inkml:ink>
</file>

<file path=ppt/ink/ink19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8"/>
    </inkml:context>
    <inkml:brush xml:id="br0">
      <inkml:brushProperty name="width" value="0.05" units="cm"/>
      <inkml:brushProperty name="height" value="0.05" units="cm"/>
      <inkml:brushProperty name="color" value="#FFFFFF"/>
    </inkml:brush>
  </inkml:definitions>
  <inkml:trace contextRef="#ctx0" brushRef="#br0">9 665 32575,'-1'0'18,"0"0"-16,1 0-1,0 0 0,0 0 1,-1 0-1,1 1 0,0-1 0,0 0 1,-1 0-1,1 0 0,0 0 1,0 0-1,0 0 0,-1 0 0,1 0 1,0 1-1,0-1 0,0 0 0,-1 0 1,1 0-1,0 1 0,0-1 1,0 0-1,0 0 0,0 0 0,-1 1 1,1-1-1,0 0 0,0 0 1,0 1-1,0-1 0,0 0 0,0 0 1,0 0-1,0 1 0,0-1 0,0 0 1,0 0-1,0 1 0,0-1 1,0 0-1,0 0 0,0 1 0,0-1 1,0 0-1,1 1 0,-3 20 3,1 0-1,1 1 0,2-1 0,0 0 0,7 32 1,-6-42-3,0 0 0,0-1 0,1 0 0,1 1 1,0-2-1,0 1 0,1 0 0,0-1 0,1 0 0,0-1 1,0 1-1,17 13 0,-19-18-1,0-1 0,1 0 0,-1 0 0,1-1 0,0 1 0,0-1 0,0-1 0,0 1 0,0-1 0,0 0 0,10 0 0,-11 0 0,0-1 0,-1 0 0,1 0 0,0-1 0,-1 1 0,1-1 0,-1 0 0,1 0 0,-1-1 0,1 1 0,-1-1 0,0 0 0,0 0 0,0-1 0,0 1 0,5-5 0,-2-2-1,1 0-1,-2-1 1,1 1-1,-1-1 1,-1-1 0,0 1-1,0-1 1,-1 0 0,5-23-1,1-12-6,3-53-1,-9 71 8,0-12 0,12-75 3,-14 106-4,0-1 0,1 1 0,0 0 0,0 0 0,1 0 0,0 1 0,1-1 0,0 1 0,7-9 0,-10 15 0,0-1-1,1 1 1,0 0-1,-1 0 0,1 0 1,0 0-1,0 1 1,0-1-1,1 1 1,-1 0-1,0 0 0,0 0 1,1 0-1,-1 0 1,0 1-1,1-1 1,-1 1-1,1 0 0,-1 0 1,1 1-1,-1-1 1,6 2-1,-4-1 3,1 0 0,-1 1 0,0 0-1,0 0 1,0 0 0,0 1 0,0-1 0,-1 1 0,1 1-1,-1-1 1,0 0 0,7 7 0,0 5 1,-1 0 1,15 28-1,-16-25 14,-8-17 17,-14-3-18,-1 1 1,1 0-1,-1 1 1,-23 3-1,20-1-9,11-1-5,1 0 0,-1 1 0,1 0 0,-1 0 0,1 0 0,0 1 0,0 0 0,0 0 0,0 0 0,1 0 0,-1 1 0,1 0 0,0 0 0,0 0 1,0 0-1,0 1 0,1 0 0,0-1 0,0 1 0,-4 10 0,0-1-2,1-1 0,0 1 0,2 0 1,-1 1-1,2-1 0,0 1 0,-1 18 1,2-18 0,2-1 1,0 1-1,0 0 0,4 18 1,-3-29-1,0 0 1,0 0-1,0 0 0,1-1 1,-1 1-1,1 0 0,0-1 1,0 0-1,0 1 1,1-1-1,-1 0 0,1 0 1,0 0-1,-1 0 0,1-1 1,1 1-1,-1-1 1,0 0-1,1 0 0,4 3 1,2-2 0,0 0 1,0 0-1,1-1 1,-1 0-1,1-1 1,-1 0-1,1-1 1,16-1-1,-4 1 6,-18 0-5,0 0-1,0-1 0,0 0 0,0 1 1,0-2-1,0 1 0,0 0 0,-1-1 1,1 0-1,0 0 0,-1-1 0,0 1 1,1-1-1,6-5 0,-6 2 0,1 1-1,-1-1 1,0 0 0,-1-1-1,1 1 1,-1-1 0,0 0-1,4-12 1,0-5-5,-1 1 0,-1-1 0,-2 0 0,0-1 0,0-29 0,-1-469-24,-9 412 58,1 97-9,0 32-8,0 356-12,7-208 0,-3-130 2,3 0 1,0-1-1,2 1 0,2-1 0,1 1 1,13 35-1,-18-65-2,0 0-1,0-1 1,1 1-1,-1 0 1,1-1-1,1 0 1,-1 0 0,1 0-1,0 0 1,0-1-1,0 1 1,0-1-1,1 0 1,0 0 0,0-1-1,0 1 1,0-1-1,1 0 1,-1-1-1,1 1 1,0-1 0,0 0-1,-1-1 1,1 1-1,0-1 1,0 0-1,1-1 1,-1 1 0,0-1-1,7-1 1,-7 0-1,0 0 0,0 0 1,-1-1-1,1 0 1,-1 0-1,1 0 1,-1-1-1,0 1 0,0-1 1,0-1-1,0 1 1,-1-1-1,1 1 1,-1-1-1,0-1 0,0 1 1,-1 0-1,1-1 1,-1 0-1,0 0 0,5-10 1,1-2-3,-2-1-1,0 0 1,-1 0 0,0 0 0,4-33 0,-2-25-6,-4-123 0,-4 130 8,-1 81 1,0 0 0,-6 24 0,0 2 0,-10 278 0,17-307 0,0 1-1,1-1 1,0 1 0,1-1 0,0 0 0,0 0-1,1 0 1,0 0 0,6 13 0,-6-18 0,-1 0 0,1 0 0,0 0 0,0 0 0,1 0 0,-1-1 0,1 1 0,0-1 0,0 0-1,0 0 1,0-1 0,0 1 0,0-1 0,1 0 0,-1 0 0,1 0 0,0-1 0,0 1 0,-1-1 0,7 1 0,-5-2 0,-1 1 0,1 0 0,0-1 0,-1 0 0,1 0 0,-1-1 0,1 0-1,0 0 1,-1 0 0,1 0 0,-1-1 0,0 0 0,0 0 0,1-1 0,4-2 0,-5 0-3,1 1 1,-1-1 0,1-1 0,-1 1 0,-1-1 0,1 0 0,-1 0 0,0 0 0,-1 0 0,1-1 0,2-7 0,8-24-1,-1 0 1,11-64-1,-17 68-30,1 0-1,1 1 0,2 1 0,19-40 1,-28 69 3,0 0 0,0-1 0,0 1 1,0 0-1,1 0 0,-1 1 1,1-1-1,0 0 0,0 1 0,0 0 1,0 0-1,0-1 0,1 2 1,-1-1-1,0 0 0,1 1 0,5-2 1,2 1-57,1 0 0,-1 1 0,0 0 1,16 1-1,-10 1 188,-15-1-44,-7 4 169,-23 12 7,0 1 0,-39 31 0,57-38-222,0-1 1,0 1-1,1 1 1,0 0-1,1 0 1,0 0-1,1 1 0,-11 24 1,11-20-12,2 0 1,0 0-1,1 0 1,1 0-1,0 1 1,1-1-1,1 1 1,1 0-1,0-1 1,3 20-1,-2-32-1,0-1 0,0 1 1,1 0-1,-1 0 0,1-1 0,0 1 1,0-1-1,0 0 0,0 1 0,0-1 1,1 0-1,0 0 0,-1-1 0,1 1 1,0 0-1,0-1 0,1 0 0,-1 0 0,0 0 1,1 0-1,-1 0 0,1-1 0,0 1 1,-1-1-1,1 0 0,8 1 0,9 2 3,1-2-1,-1-1 0,40-1 0,-28-1-1,-27 1-1,1-1 0,0 1 0,0-1 0,0 0 0,-1-1-1,1 0 1,-1 0 0,1 0 0,-1-1 0,0 0 0,0 0 0,0 0 0,0-1 0,0 0 0,-1 0 0,0 0 0,0-1-1,0 0 1,0 0 0,-1 0 0,0-1 0,0 1 0,0-1 0,-1 0 0,0 0 0,0 0 0,0-1 0,-1 1 0,0-1-1,0 1 1,1-9 0,0-2-2,0 1 0,-1-1 0,-1 1 0,-1-1 0,0 0 0,-1 1 0,-1-1 0,0 0 0,-1 1 0,-1 0-1,-7-19 1,7 25 2,-1-1 0,0 1 0,0 0 0,-1 0 0,0 1 0,-1-1 0,0 1 0,0 1-1,-1 0 1,0 0 0,-1 0 0,0 1 0,0 0 0,0 1 0,-1 0 0,0 0 0,-13-4 0,16 7 1,0 1 1,0 0-1,0 0 0,-1 1 1,-11-1-1,16 1 0,1 1-1,-1 0 0,1 0 0,0 0 0,-1 0 1,1 1-1,-1-1 0,1 1 0,0 0 0,-1-1 1,1 1-1,0 0 0,-1 0 0,1 0 0,0 1 1,0-1-1,0 0 0,0 1 0,0 0 1,1-1-1,-4 4 0,2 1-1,0 1 0,0 0 1,1 0-1,0 0 0,0 0 0,1 1 0,-1-1 1,1 0-1,1 13 0,4 74-7,-2-82 7,0 1 1,1-1-1,1 0 1,0 0-1,0 0 1,1 0-1,1-1 1,0 1-1,1-2 1,0 1-1,0-1 1,1 0-1,0 0 1,1-1-1,10 9 0,-8-9 0,-1-1-1,1 0 1,0 0-1,1-1 1,-1-1-1,2 0 0,-1-1 1,0 0-1,1 0 1,0-2-1,0 1 1,0-2-1,1 0 1,17 1-1,-20-3 1,-5 0 3,0 0 0,0 0-1,0 0 1,0-1 0,9-2 0,-13 2-2,1 0 0,-1 0 1,0-1-1,0 1 1,1 0-1,-1-1 0,0 0 1,0 1-1,0-1 1,-1 0-1,1 0 0,0 0 1,-1 0-1,1 0 1,1-4-1,8-18 0,-1-1 0,-1 1 0,-1-2 0,-2 1-1,6-37 1,8-30-20,-17 81 28,1-3-47,0 0 1,0 0-1,2 0 0,12-25 0,-15 36 27,-1-1-1,1 1 1,-1 0-1,1 0 1,0 0-1,0 0 1,0 1-1,0-1 1,1 1-1,-1 0 1,1 0 0,-1 0-1,1 0 1,0 0-1,-1 1 1,1 0-1,0 0 1,0 0-1,0 0 1,0 1-1,0-1 1,6 1-1,-1 0 11,-5 0 4,0-1 0,0 1 0,0 0 0,0 0 0,0 1 0,0-1 0,-1 1 0,1 0 0,0 0 0,0 0 0,-1 0 0,1 1 0,0 0 0,-1-1 0,1 1 0,2 3 0,-17-6 118,-1 1 1,0 0-1,-22 4 0,27-2-119,1 1 0,-1-1 0,1 1 0,0 0 0,0 1 0,0 0 0,0 0 0,0 0 0,1 0 0,0 1 0,0 0 0,0 0 0,0 0 0,1 1 0,0 0 0,-6 11 0,2-3 1,1 0 0,0 1-1,1 0 1,0 1 0,1-1-1,-3 21 1,5-18-2,0 1 0,1 0 0,1 1 0,1-1 0,1 0 0,4 26 0,-4-40 0,0 0 0,0-1 0,0 1 0,1 0 0,0-1 0,0 1 0,0 0 0,0-1 0,1 0 0,-1 0 0,1 0 0,0 0 0,1 0 0,-1 0 0,1-1 0,-1 0 0,1 0 0,0 0 0,0 0 0,1 0 0,-1-1 0,0 0 0,1 0 0,0 0 0,-1 0 0,1-1 0,0 0 0,0 0 0,6 1 0,0-1 2,0 0 1,1 0-1,-1-1 1,19-2-1,-26 1-2,-1 0 0,0 0 0,1 0 0,-1 0 0,0 0 0,1-1 0,-1 1 1,0-1-1,0 0 0,0 0 0,-1 0 0,1 0 0,0-1 0,-1 1 0,1-1 0,-1 1 0,0-1 0,3-5 0,4-8-1,-2-1-1,0 1 0,-1-1 0,-1 0 1,0-1-1,-1 1 0,1-25 0,1-129-12,-7 122 13,2-73 1,-4-172 3,1 282 8,0 12-8,-1 12-4,-9 98 0,5 0-1,8 113 1,0-90 5,-1-112-4,1 0 0,1 1 0,0-1 0,2 0 0,0 0 0,2-1 0,13 34 0,-16-47 0,0 0 0,1 0 0,0-1 0,0 1 0,0-1 0,1 0 0,0 0 0,0 0 0,1-1 0,0 1 0,0-2 0,0 1 0,0 0 0,1-1 0,0-1 0,0 1 0,0-1 0,0 0 0,0 0 0,1-1 0,-1 0 0,1 0 0,-1-1 0,10 0 0,-15 0 0,12 0 0,0-1 0,25-2 0,-34 1 0,0 1 0,-1-2 0,1 1 0,-1 0 0,1-1 0,-1 0 0,0 0 0,0 0 0,0-1 0,0 1 0,0-1 0,5-4 0,0-3 0,-1 1 0,1-2 0,-2 1 0,1-1 0,-2 0 0,1-1 0,-1 0 0,-1 0 0,0 0 0,-1 0 0,-1-1 0,5-24 0,-2-9 0,-3-1 0,-2-58 0,-1 64 0,0 13 0,1 13 0,0 1 0,-1-1 0,-1 0 0,-1 0 0,0 0 0,-1 1 0,0-1 0,-8-17 0,11 31 0,0 0-1,-1-1 1,1 1 0,-1 0 0,0 0-1,1 0 1,-1 0 0,0 0-1,0 0 1,0 0 0,0 0 0,0 0-1,0 0 1,0 0 0,0 1 0,0-1-1,0 0 1,0 1 0,0-1-1,0 1 1,-1-1 0,1 1 0,0-1-1,0 1 1,-1 0 0,1 0-1,0 0 1,-1 0 0,1 0 0,0 0-1,-1 0 1,1 0 0,0 0 0,0 0-1,-1 1 1,1-1 0,0 1-1,0-1 1,-1 1 0,1-1 0,0 1-1,0 0 1,0-1 0,0 1-1,0 0 1,0 0 0,-1 1 0,-3 5-1,1 0 1,0 0 0,0 0-1,1 0 1,0 0 0,1 1-1,-1 0 1,1-1 0,-1 13-1,-2 12 2,1 34-1,3-42 0,-2 24 0,2 0 0,8 58 0,-6-96 0,1-1 1,0 0-1,1 1 0,0-1 0,1 0 1,0-1-1,0 1 0,0-1 0,1 0 1,1 0-1,-1 0 0,1-1 1,1 1-1,-1-1 0,1-1 0,14 11 1,-11-11-1,0 0 1,0 0-1,1-1 1,0-1 0,0 1-1,0-2 1,0 0 0,1 0-1,-1-1 1,1 0-1,0-1 1,-1 0 0,13-2-1,-21 1 0,1 0 1,-1-1-1,0 1 0,0-1 0,0 0 0,0 0 0,-1 0 0,1 0 1,0 0-1,0-1 0,-1 1 0,1-1 0,0 0 0,-1 0 0,0 0 1,3-3-1,0 0 0,-1 0 0,-1 0 0,1-1 0,-1 0 0,0 1 0,0-1 0,2-9 0,2-10 0,-1 0 0,-1 0 0,1-28 0,-4 41 0,5-75-1,10-64 3,-14 128-5,2 1-1,1-1 1,0 1-1,13-27 1,-18 46 2,1 1 1,-1-1-1,1 0 0,-1 1 1,1-1-1,0 1 0,0 0 1,0-1-1,1 1 1,-1 0-1,0 0 0,1 1 1,0-1-1,-1 0 0,1 1 1,0 0-1,-1-1 0,1 1 1,0 0-1,0 0 1,0 1-1,0-1 0,0 1 1,0-1-1,0 1 0,1 0 1,-1 0-1,0 1 0,0-1 1,0 0-1,0 1 1,0 0-1,0 0 0,0 0 1,-1 0-1,1 0 0,0 1 1,0-1-1,-1 1 0,1-1 1,-1 1-1,1 0 1,-1 0-1,0 0 0,4 4 1,5 8 3,-1 1 1,0 0 0,-1 0 0,0 1 0,-1 0-1,-1 0 1,-1 1 0,0 0 0,-1 0 0,3 21-1,0 10 5,-2 0-1,-1 76 1,-6-120-7,1 0 0,0 1 0,-1-1 1,0 0-1,0 0 0,0-1 0,0 1 1,0 0-1,-1 0 0,0 0 0,0-1 0,0 1 1,0-1-1,-1 0 0,1 1 0,-1-1 1,0 0-1,0-1 0,0 1 0,0 0 1,0-1-1,0 0 0,-1 1 0,1-1 0,-1-1 1,0 1-1,0-1 0,0 1 0,1-1 1,-7 1-1,-11 3 1,-1-2 0,0 0-1,1-2 1,-31-1 0,38 0-4,10 0-53,0 0-1,0-1 1,1 0 0,-1 0-1,0 0 1,1 0 0,-1-1-1,1 0 1,-1 1-1,1-1 1,0 0 0,0 0-1,0-1 1,0 1 0,0-1-1,0 0 1,1 1 0,-1-1-1,1 0 1,-4-6 0,-3-3-1608,-18-20-10415</inkml:trace>
</inkml:ink>
</file>

<file path=ppt/ink/ink19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8"/>
    </inkml:context>
    <inkml:brush xml:id="br0">
      <inkml:brushProperty name="width" value="0.05" units="cm"/>
      <inkml:brushProperty name="height" value="0.05" units="cm"/>
      <inkml:brushProperty name="color" value="#FFFFFF"/>
    </inkml:brush>
  </inkml:definitions>
  <inkml:trace contextRef="#ctx0" brushRef="#br0">224 40 32447,'-5'-2'5,"0"-1"1,0 1-1,-1 0 0,1 0 1,0 0-1,-1 1 1,1 0-1,-1 0 0,1 0 1,-1 1-1,1 0 0,-1 0 1,1 0-1,-1 1 1,0 0-1,1 0 0,0 0 1,-1 1-1,1 0 1,0 0-1,0 0 0,0 0 1,0 1-1,0 0 1,-6 5-1,4-3 1,1 1 0,-1 0 1,1 0-1,1 0 0,-1 1 0,1 0 1,0 0-1,0 0 0,1 1 0,0-1 1,1 1-1,-1 0 0,2 0 0,-1 1 1,-2 13-1,4-15-6,0 0 0,0 0 0,1 0 0,0 0 0,0-1 0,1 1-1,0 0 1,0 0 0,4 10 0,-4-13 0,1-1 1,-1 0-1,1 0 0,0 0 0,0 0 0,1 0 0,-1 0 1,0-1-1,1 1 0,0-1 0,0 0 0,-1 1 0,1-1 1,1-1-1,-1 1 0,0 0 0,0-1 0,1 1 0,5 0 1,11 3 4,-1-2 0,1-1 1,0 0-1,1-1 0,24-3 0,-35 2-4,-5-1 0,1 1 0,-1-1 1,0 0-1,1 0 1,-1 0-1,0-1 1,0 0-1,0 0 0,0 0 1,0-1-1,0 1 1,-1-1-1,1 0 0,-1-1 1,0 1-1,0-1 1,0 0-1,0 0 1,-1 0-1,1 0 0,-1-1 1,0 1-1,-1-1 1,1 0-1,-1 0 0,3-7 1,-3 5-2,0 0 1,0 0-1,-1 0 0,0 0 1,0 0-1,0 0 0,-1 0 1,0-1-1,-1 1 0,0 0 1,0 0-1,0 0 0,-1 0 1,0 0-1,0 0 1,-1 0-1,0 1 0,0-1 1,-8-10-1,6 10 0,-1-1 1,-1 2-1,1-1 0,-1 1 1,-1 0-1,1 0 0,-1 1 0,0 0 1,-14-7-1,18 10-2,0 0 1,0 1-1,0-1 0,0 1 1,0 0-1,-1 0 0,1 0 1,0 1-1,0 0 0,-1-1 1,1 2-1,0-1 0,-1 0 0,1 1 1,0 0-1,0 0 0,0 0 1,0 0-1,0 1 0,0 0 1,0-1-1,0 2 0,-7 4 1,7-3-37,-1 0 1,1 1 0,0 0-1,0 0 1,-4 7 0,-16 31-855</inkml:trace>
</inkml:ink>
</file>

<file path=ppt/ink/ink1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8"/>
    </inkml:context>
    <inkml:brush xml:id="br0">
      <inkml:brushProperty name="width" value="0.05" units="cm"/>
      <inkml:brushProperty name="height" value="0.05" units="cm"/>
      <inkml:brushProperty name="color" value="#FFFFFF"/>
    </inkml:brush>
  </inkml:definitions>
  <inkml:trace contextRef="#ctx0" brushRef="#br0">39 883 26796,'-5'7'295,"0"1"1,1 0-1,0 0 0,0 1 0,0-1 0,1 1 1,1 0-1,0 0 0,0 0 0,0 0 0,1 0 0,1 0 1,0 10-1,0-18-276,0 0-1,1 0 1,-1 0 0,1 0 0,-1 0-1,1 0 1,-1 0 0,1-1 0,0 1-1,-1 0 1,1 0 0,0-1 0,0 1-1,0 0 1,-1-1 0,1 1 0,0-1-1,0 1 1,0-1 0,0 1 0,0-1-1,0 0 1,0 0 0,0 1 0,0-1-1,0 0 1,0 0 0,0 0 0,0 0-1,0 0 1,2 0 0,2 0 25,0 0 0,0 0 1,0-1-1,0 1 0,0-1 0,7-3 1,-3 0 2,-1 0 1,1-1-1,-1 0 1,0-1-1,-1 0 1,1 0-1,-1 0 1,-1-1-1,8-9 1,53-74 147,-62 82-185,20-31 14,-2-1 1,-1-1-1,-2-1 0,-3-1 1,-1-1-1,15-63 0,-17 36-20,-3 0-1,-3-1 1,-1-98-1,-6 142-3,0 21 0,0 1 0,0-1 0,-1 1 0,-1-1 0,1 1 0,-1-1 0,0 1 0,0 0 0,-1-1 0,-2-5 0,4 11 0,-1 0 0,1 0 0,-1 0 0,1 0 0,-1 0 0,0 0 0,1 0 0,-1 1 0,0-1 0,1 0 0,-1 0 0,0 1 0,0-1 0,0 1 0,0-1 0,0 1 0,0-1 0,0 1 0,0-1 0,0 1 0,0 0 0,0-1 0,0 1 0,0 0 0,0 0 0,0 0 0,0 0 0,0 0 0,0 0 0,0 0 0,0 1 0,0-1 0,0 0 0,-2 1 0,1 0 0,0 0 0,0 0 0,0 1-1,0-1 1,0 0 0,0 1 0,0 0 0,1-1-1,-1 1 1,1 0 0,-1 0 0,1 0 0,0 0 0,-2 4-1,-5 13-2,2 1 0,0 0 1,2 0-1,-5 40 0,2 90 5,5-78 0,-6 350-2,10-419 6,4-9-1,3-11-3,2-17-2,-2 4 0,2 1 0,0 0 0,21-36 0,-27 57 0,0 0 0,0 1 0,0 0 0,1 0 0,0 0 0,1 1 0,-1 0 0,1 0 0,0 1 0,1 0 0,-1 0 0,1 0 0,0 1 0,0 1 0,0-1 0,13-3 0,-20 7 0,34-5 0,-34 5 0,0 0 0,0 0 0,0 0 0,0 0 0,0 0 0,0 0 0,0 0-1,0 1 1,0-1 0,0 0 0,0 1 0,0-1 0,0 1 0,0-1 0,0 1 0,0-1 0,0 1 0,-1 0-1,1-1 1,0 1 0,-1 0 0,1 0 0,0-1 0,-1 1 0,1 0 0,-1 0 0,1 0 0,-1 0 0,1 0-1,-1 0 1,1 1 0,3 27-2,-1 1-1,-1-1 1,-4 55-1,1 38 0,1-118 3,0 0 1,1 0-1,0 0 0,-1 0 0,1 0 1,1 0-1,-1 0 0,0 0 1,1-1-1,0 1 0,0 0 1,0-1-1,0 0 0,1 1 0,-1-1 1,1 0-1,0 0 0,0 0 1,0-1-1,0 1 0,0-1 0,1 1 1,-1-1-1,1 0 0,-1-1 1,6 3-1,4 0 1,1-1 0,1 0 0,-1-1 1,0-1-1,1 0 0,14-1 0,-24 0-1,-1-1 0,0 1 0,0-1 0,0 1 0,0-1 0,0 0 0,0-1 0,0 1 0,-1-1 0,1 1 0,0-1 0,-1 0 0,1-1 0,5-4 0,-4 3 0,0-1 0,-1 0 0,0-1 0,0 1 0,0-1 0,0 0 0,-1 0 0,3-8 0,1-6 0,-1 1 0,0-2 0,-2 1 0,0 0 0,0-22 0,0-131 0,-4 128 0,0 43 0,0 1 0,0-1 0,0 0 0,0 1 0,0-1 0,0 1 0,0-1 0,-1 1 0,1-1 0,0 1 0,-1-1 0,1 1 0,-1-1 0,0 1 0,0 0 0,1-1 0,-1 1 0,0 0 0,0-1 0,0 1 0,0 0 0,-2-1 0,1 1 0,-1 0 0,0 0 0,1 0 0,-1 1 0,1-1 0,-1 1 0,0 0 0,0 0 0,1 0 0,-4 1 0,-7-1 0,12 0 0,0 0 0,-1 0 0,1 0 0,0 1-1,-1-1 1,1 0 0,0 1 0,0-1 0,-1 1 0,1 0 0,0-1 0,0 1-1,0 0 1,0 0 0,0-1 0,0 1 0,0 0 0,0 0 0,0 0 0,-1 2 0,0 1-1,0-1 0,0 1 0,0 0 0,0 0 1,1 0-1,-2 7 0,-1 6-2,2 0 1,-1 23-1,2-38 3,0 17 0,-1 16 0,2 1 0,3 35 0,-2-61 0,1 0 0,0 0 0,0 0 0,1 0 0,0-1 0,1 0 0,0 1 0,0-1 0,1 0 0,0-1 0,12 16 0,-12-20 1,-1 1-1,1-1 1,0-1-1,0 1 1,0-1-1,1 1 1,-1-1 0,1-1-1,0 1 1,0-1-1,0 0 1,0-1-1,12 3 1,-1-2 1,1-1 0,0-1 0,29-2 0,-41 1-2,-1 0 0,1-1 0,-1 1 0,0-1 0,0 0 0,0 0 0,0 0 0,0-1 0,-1 0 0,1 0 0,-1 0 0,1-1 0,-1 1 0,0-1 0,0 0 0,-1 0 0,1 0 0,-1-1 0,0 1 0,0-1 0,-1 0 0,1 0 0,-1 0 0,0 0 0,2-10 0,2-5 0,-1-1 0,-1 0 0,-1 0 0,-1-1 0,-1-26 0,-1 15 1,1 12 2,-1 0-1,0 1 1,-2-1-1,-1 1 1,-7-29-1,10 50-2,0-1 0,0 0 0,0 0 0,0 1 0,0-1 0,0 0 0,0 0 0,0 1 0,-1-1 0,1 0 0,0 0 0,0 1 0,0-1 0,0 0 0,-1 0 0,1 0 0,0 1 0,0-1 0,-1 0 0,1 0 0,0 0 0,0 0 0,0 0 0,-1 1 0,1-1 0,0 0 0,-1 0 0,1 0 0,0 0 0,0 0 0,-1 0 0,1 0 0,0 0 0,0 0 0,-1 0 0,1 0 0,0 0 0,-1 0 0,1 0 0,0 0 0,0 0 0,-1-1 0,1 1 0,0 0 0,0 0 0,-1 0 0,1 0 0,0 0 0,0-1 0,0 1 0,-1 0 0,1 0 0,0 0 0,0-1 0,0 1 0,0 0 0,-1 0 0,1-1 0,0 1 0,0 0 0,0 0 0,0-1 0,0 1 0,0 0 0,0 0 0,0-1 0,0 1 0,-9 21 0,5 5 0,1 0 0,2 0 0,2 35 0,0-12 0,-1-35 0,0 0 0,2-1 0,-1 1 0,2 0 0,0-1 0,0 1 0,2-1 0,7 19 0,-9-27 0,-1 0 0,1 0 0,0 0 0,1-1 0,-1 1 0,1-1 0,-1 0 0,1 0 0,1 0 0,-1-1 0,0 0 0,1 1 0,0-1 0,0-1 0,0 1 0,0-1 0,0 0 0,0 0 0,0 0 0,1-1 0,-1 0 0,1 0 0,8 1 0,-8-2 0,-1 0 0,0 1 0,0-2 0,0 1 0,1 0 0,-1-1 0,0 0 0,0-1 0,9-2 0,-11 2 0,0 0 0,-1 0 0,1-1 0,-1 1 0,1-1 0,-1 1 0,0-1 0,0 0 0,0 1 0,0-1 0,-1 0 0,1 0 0,-1-1 0,0 1 0,0 0 0,2-5 0,3-18 0,-1 0 0,-1 0 0,1-35 0,-4 41 0,1-1 0,0 0 0,1 1 0,2 0 0,0 0 0,13-35 0,-16 52 0,-1-1 0,1 1 0,0 0 0,0 0 0,1 0 0,-1 0 0,1 0 0,-1 0 0,1 1 0,0-1 0,0 1 0,0-1 0,0 1 0,0 0 0,1 1 0,-1-1 0,1 0 0,-1 1 0,1 0 0,-1 0 0,1 0 0,0 0 0,0 1 0,-1-1 0,1 1 0,0 0 0,0 0 0,0 0 0,4 2 0,-7-2 0,1 0-1,-1 0 1,0 0 0,0 0-1,0 1 1,1-1 0,-1 1 0,0-1-1,0 1 1,0-1 0,0 1-1,0 0 1,0-1 0,0 1-1,0 0 1,0 0 0,0 0-1,0 0 1,-1 0 0,1 0 0,0 0-1,0 0 1,0 1 0,0 2-2,0-1 1,0 0 0,0 0 0,0 1-1,-1-1 1,1 0 0,-1 1 0,0 4-1,-13-8 2,9 0 0,-1 0 1,1 1-1,-1-1 0,1 1 0,-1 0 0,1 0 0,0 0 1,-1 1-1,1 0 0,0 0 0,0 0 0,0 0 0,0 1 0,0-1 1,-3 4-1,2-1 0,1 0 0,-1 0 0,1 1 0,0-1 0,0 1 0,0 0 0,1 0 0,0 0 0,-2 8 0,0 2 0,0 0 0,2 1 0,0-1 0,1 1 0,0 0 0,1-1 0,3 27 0,-2-39 0,1-1 0,0 1 0,0 0 0,0-1 0,1 1 0,-1-1 0,1 0 0,0 1 0,0-1 0,0 0 0,0 0 0,1 0 0,-1 0 0,1-1 0,0 1 0,0-1 0,0 1 0,0-1 0,0 0 0,0 0 0,0 0 0,1-1 0,-1 1 0,5 0 0,-1 1 0,0-1 0,0 0 0,0 0 1,1-1-1,-1 0 0,0 0 0,1-1 1,-1 0-1,1 0 0,-1-1 0,12-2 1,-18 3-1,1-1 0,0 0 1,-1 0-1,1 0 0,-1 0 1,1 0-1,-1 0 0,1 0 1,-1-1-1,0 1 0,0 0 1,1-1-1,-1 1 1,0-1-1,0 0 0,-1 1 1,1-1-1,0 0 0,0 1 1,-1-1-1,1 0 0,0-3 1,4-45 4,-4 43-5,0-228 14,-1 188-12,0 115-2,1 6 0,-2-1 0,-21 131 0,3-80 0,-4 163 0,12-109 0,10-166-1,-1 1 0,0-1 0,-1 1 0,0-1 0,-9 23 0,11-32 0,-1 1 0,1-1 0,-1 1-1,-1-1 1,1 0 0,0 0 0,-1 0-1,1 0 1,-1 0 0,0 0 0,0-1-1,0 1 1,0-1 0,0 0-1,-1 0 1,1 0 0,-1-1 0,0 1-1,1-1 1,-1 0 0,0 0 0,-4 1-1,2-1 1,1-1-1,-1 1 0,1-1 1,-1-1-1,1 1 0,-1-1 1,1 0-1,-1 0 1,1-1-1,0 1 0,-1-1 1,1 0-1,0-1 0,0 1 1,1-1-1,-1 0 0,-4-4 1,1 0-1,0 0 0,1-1 1,0 0-1,1 0 0,0-1 0,0 0 0,1 0 1,-6-13-1,6 10 1,0 0 0,1-1 0,0 0 0,1 1 0,0-1 0,-1-22 0,4 28 1,-1 1-1,1-1 1,1 1-1,-1-1 0,1 1 1,0 0-1,1-1 1,0 1-1,0 0 1,0 0-1,0 0 0,1 0 1,0 0-1,0 1 1,8-10-1,21-16 5,1 1-1,1 1 1,47-28-1,27-22 18,-68 47-9,-1-2 1,-2-2 0,38-48 0,-61 65-12,0 0 0,-1 0 0,-1-2 0,-1 0 0,-1 0 0,-1 0 0,-1-1 0,-1-1 0,6-30 0,-7 11-1,-2-1 0,-2 0 0,-5-74 0,1 99 0,-1 0 0,0 0 0,-1 1 0,-1-1 0,-1 1 0,-1 0 0,0 1 0,-14-24 0,21 39 0,-1 0 0,1 0 0,-1 1-1,1-1 1,-1 0 0,1 1 0,-1-1 0,1 0 0,-1 1 0,1-1-1,-1 1 1,0-1 0,1 1 0,-1-1 0,0 1 0,0 0 0,-1-1-1,-7 6-4,-1 25-3,0 55 13,3 0-1,7 122 1,1-99-3,-1-98-2,5 123-6,-4-118 6,1-1-1,1 1 0,1-1 0,0 0 1,0 0-1,13 25 0,-16-38 1,-1-1 1,0 1-1,0-1 0,0 1 0,1-1 0,-1 1 0,0-1 0,0 1 0,1-1 0,-1 1 1,0-1-1,1 0 0,-1 1 0,1-1 0,-1 1 0,1-1 0,-1 0 0,0 0 0,1 1 1,-1-1-1,1 0 0,-1 0 0,1 0 0,-1 1 0,1-1 0,0 0 0,-1 0 0,1 0 1,-1 0-1,1 0 0,-1 0 0,1 0 0,-1 0 0,1 0 0,-1 0 0,1 0 1,-1-1-1,1 1 0,-1 0 0,1 0 0,-1 0 0,1-1 0,-1 1 0,1 0 0,-1-1 1,1 0-1,15-20 5,3-20-5,12-43 0,15-32 0,-39 101 0,1 1 0,0 0 0,1 1 0,1-1 0,18-18 0,-27 30 0,1 0 0,0 1 0,0-1 0,0 0 0,-1 1 0,1 0 0,0-1 0,1 1 0,-1 0 0,0 0 0,0 0 0,0 1 0,1-1 0,-1 0 0,0 1 0,1-1 0,-1 1 0,5 0 0,-7 0 0,1 0 0,-1 1-1,1-1 1,-1 0 0,1 0 0,-1 1-1,1-1 1,-1 0 0,0 0 0,1 1 0,-1-1-1,0 1 1,1-1 0,-1 0 0,0 1-1,1-1 1,-1 1 0,0-1 0,0 1 0,1-1-1,-1 1 1,0-1 0,0 1 0,0-1-1,0 1 1,0-1 0,0 2 0,3 17-6,-3-14 5,4 52-1,-3-35 1,0 0 1,2 0 0,0 0 0,11 37-1,-12-53 1,0-1 0,0 0 0,1 0 0,0 0 0,0 0 1,0 0-1,0-1 0,1 1 0,0-1 0,0 0 0,0 0 0,0 0 0,0-1 0,1 1 0,0-1 0,0 0 0,0-1 0,0 1 0,0-1 0,0 0 0,1 0 0,-1 0 0,8 0 0,-4 0 1,-1 0 0,0-1-1,0-1 1,1 1 0,-1-1 0,0-1 0,0 1-1,1-1 1,14-5 0,-18 4-1,-1 0 1,1 0-1,0-1 1,-1 1-1,0-1 1,0 0-1,0-1 1,0 1-1,0-1 1,0 0-1,-1 1 1,0-2-1,0 1 1,0 0-1,0-1 1,3-7-1,2-7 0,0-1 0,-1 0 0,-1-1 0,-1 0 0,-1 1 0,1-25 0,0-130 0,-6 122 0,2 23 0,-1 0 0,-2 1 0,-1-1 0,-1 1 0,-2 0 0,-9-29 0,15 57 1,-1 0 1,1 0-1,0 1 0,0-1 1,-1 0-1,1 0 0,0 1 1,-1-1-1,1 0 0,0 1 0,-1-1 1,1 1-1,-1-1 0,1 0 1,-1 1-1,0-1 0,1 1 1,-1-1-1,1 1 0,-2-1 1,-5 9 4,-1 25-8,1 43 2,4 122 0,4-109 0,-1-82 0,0 24 0,5 44 0,-3-66 0,0 0 0,0 1 0,0-1 0,1 0 0,1 0 0,-1 0 0,2 0 0,9 15 0,-13-22 0,1 0 0,0 0-1,0 0 1,-1-1 0,1 1 0,0 0-1,0-1 1,1 1 0,-1-1 0,0 0-1,0 0 1,1 0 0,-1 0 0,0 0 0,1 0-1,2 0 1,-3-1-10,-1 0-1,1 0 1,-1 0-1,1 0 0,-1 0 1,1 0-1,-1-1 1,1 1-1,-1 0 1,1-1-1,-1 1 1,0-1-1,1 1 1,-1-1-1,0 0 0,0 0 1,1 1-1,-1-1 1,0 0-1,0 0 1,0 0-1,0-1 1,0 1-1,0 0 1,0 0-1,0 0 0,-1-1 1,1 1-1,0-2 1,11-35-967</inkml:trace>
</inkml:ink>
</file>

<file path=ppt/ink/ink19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20"/>
    </inkml:context>
    <inkml:brush xml:id="br0">
      <inkml:brushProperty name="width" value="0.05" units="cm"/>
      <inkml:brushProperty name="height" value="0.05" units="cm"/>
      <inkml:brushProperty name="color" value="#FFFFFF"/>
    </inkml:brush>
  </inkml:definitions>
  <inkml:trace contextRef="#ctx0" brushRef="#br0">5 313 32399,'0'0'203,"0"5"-153,-2 52-37,1-29-12,0 0 0,1 0 0,2 1 1,6 30-1,-7-54 0,1 1 0,0-1-1,-1 0 1,2 1 0,-1-1 0,1 0 0,-1-1-1,2 1 1,-1 0 0,0-1 0,1 1 0,0-1 0,0 0-1,0-1 1,0 1 0,1 0 0,-1-1 0,1 0-1,0 0 1,0-1 0,0 0 0,0 1 0,0-1 0,1-1-1,-1 1 1,1-1 0,-1 0 0,1 0 0,0-1-1,-1 0 1,1 0 0,-1 0 0,1-1 0,0 1-1,5-3 1,-7 2 0,1-1 0,-1 1-1,1-1 1,-1-1-1,0 1 1,0 0 0,0-1-1,0 0 1,-1 0 0,1 0-1,-1-1 1,1 1-1,-1-1 1,0 0 0,-1 1-1,1-1 1,4-9 0,1-4 0,0-1 1,-1 0 0,6-22 0,-6 12-1,-1-1-1,-1 0 1,1-43 0,-7-90 5,-1 66-2,2 59-1,-9 198-3,-1 10 0,10-158 0,-1 9 0,2 0 0,0 0 0,1 0 0,7 25 0,-8-41 0,1 0 0,0 0 0,0 0 0,1-1 0,0 1 0,0-1 0,0 0 0,0 0 0,1 0 0,0 0 0,0-1 0,0 1 0,1-1 0,-1 0 0,1 0 0,0-1 0,0 1 0,1-1 0,10 4 0,-8-4 0,0 0 0,1-1 0,-1 0 0,1-1 0,0 0 0,-1 0 0,1-1 0,12-1 0,-15 1 0,0-1 0,1 0 0,-1 0 0,0 0 0,0-1 0,0 0 0,0-1 0,0 1 0,0-1 0,0 0 0,-1 0 0,6-5 0,1-3 0,0-2 0,-1 1 0,-1-2 0,0 1 0,0-1 0,-2-1 0,1 1 0,11-33 0,0-10 0,15-71 0,4-13 0,-35 128 0,1 1 0,0 0 0,1 1 0,0-1 0,8-11 0,-12 20 0,1 0 0,0 0 0,-1 0 0,1 1 0,0-1 0,0 1 0,1-1 0,-1 1 0,0 0 0,1 0 0,-1 0 0,1 1 0,0-1 0,-1 1 0,1 0 0,0 0 0,0 0 0,0 1 0,0 0 0,4-1 0,-5 1 0,0 1 0,-1-1 0,1 0 0,-1 1 0,1 0 0,-1-1 0,1 1 0,-1 0 0,1 0 0,-1 1 0,0-1 0,0 0 0,0 1 0,1 0 0,-1-1 0,3 4 0,-1 1 0,1-1 0,-1 1 0,-1-1 0,1 1 0,-1 0 0,4 9 0,0 4 0,-1 0 0,0 0 0,4 35 0,-6-12 0,-2-1 0,-4 74 0,1-107 0,0-1 0,-1 0 0,0 0 0,0 0 0,-1 0 0,1 0 0,-1-1 0,-1 1 0,1-1 0,-1 0 0,0 0 0,-1 0 0,1 0 0,-1-1 0,0 0 0,-1 0 0,1 0 0,-1-1 0,-11 7 0,6-5 0,0 0 0,0 0 0,-1-2 0,0 1 0,0-1 0,0-1 0,0 0 0,-1-1 0,1-1 0,-20 1 0,29-2 0,0 0 0,0 0 0,1-1 0,-1 1 0,0-1 0,0 0 0,0 0 0,1 0 0,-1 0 0,0 0 0,1 0 0,-1-1 0,1 0 0,0 1 0,-5-5 0,3 2 0,1 0 0,-1-1 0,1 1 0,-1-1 0,1 0 0,1 0 0,-4-9 0,-1-6 0,0-1 0,2 1 0,-4-28 0,9 45 0,-6-52 0,1-93 0,5 148 0,3-21 0,3 23 0,-5 0 0,9 6 0,0 0 0,-1 0 0,0 1 0,0 0 0,-1 1 0,0 0 0,-1 0 0,8 16 0,5 4 0,1 2 0,2-1 0,2-1 0,38 38 0,-53-59 0,0-1 0,1 0 0,0 0 0,0-1 0,0 0 0,1-1 0,0 0 0,0-1 0,1-1 0,0 0 0,-1 0 0,1-1 0,21 2 0,-19-4-33,-2 0 47,0 0 1,0-1 0,16-2 0,-27 2-44,1 0 1,0-1-1,-1 1 0,1-1 1,-1 0-1,1 0 1,-1 0-1,1 0 1,-1 0-1,0 0 0,0-1 1,1 1-1,-1-1 1,0 0-1,0 1 0,0-1 1,-1 0-1,1 0 1,0 0-1,-1 0 1,2-3-1,9-32-1929</inkml:trace>
</inkml:ink>
</file>

<file path=ppt/ink/ink19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20"/>
    </inkml:context>
    <inkml:brush xml:id="br0">
      <inkml:brushProperty name="width" value="0.05" units="cm"/>
      <inkml:brushProperty name="height" value="0.05" units="cm"/>
      <inkml:brushProperty name="color" value="#FFFFFF"/>
    </inkml:brush>
  </inkml:definitions>
  <inkml:trace contextRef="#ctx0" brushRef="#br0">148 4 32559,'-5'-1'7,"-1"0"-1,1 1 1,0-1 0,0 1-1,-1 0 1,1 1 0,0-1-1,0 1 1,0 0 0,0 0-1,0 1 1,0-1 0,0 1-1,-6 3 1,7-2-3,-1 1 1,1-1-1,0 1 0,0 0 0,1 0 1,-1 1-1,1-1 0,0 1 1,0-1-1,0 1 0,1 0 0,-1 0 1,-1 6-1,1-1-4,0 0 0,0 0 0,1 0 0,0 1 0,1-1 0,0 0 0,1 1-1,0-1 1,1 14 0,0-20 0,-1 1 1,1 0-1,0-1 0,0 1 0,1-1 0,-1 1 0,1-1 1,0 0-1,0 0 0,0 1 0,1-1 0,-1-1 0,1 1 0,0 0 1,0-1-1,1 1 0,-1-1 0,1 0 0,-1 0 0,1-1 1,8 5-1,0-3 1,-1-1 1,1-1 0,0 0-1,0 0 1,0-1 0,0-1 0,20-1-1,-5 1-1,-22 0 0,0-1 0,0 1 0,1-1 1,-1 0-1,0 0 0,0 0 0,0-1 0,0 1 0,0-1 1,-1-1-1,1 1 0,-1-1 0,1 1 0,-1-1 0,0 0 1,0-1-1,0 1 0,0-1 0,-1 0 0,1 0 0,-1 0 0,4-8 1,-3 5 1,0 0-1,-1 0 1,-1-1 0,1 1 0,-1-1 0,0 0 0,-1 0 0,0 1 0,0-1 0,-1 0-1,0 0 1,0 0 0,-1 0 0,-2-13 0,1 16-2,1-1 0,-1 1 0,0 0 0,-1 0 0,1 0 0,-1 0 0,0 0 0,0 1 0,0-1 0,-1 1 0,0 0 0,0 0 0,0 0 0,0 1 0,0-1 0,-1 1 0,0 0 0,1 0 0,-1 1 0,-9-4 0,3 2 0,0 0 0,0 1 0,0 0 0,-1 1 0,1 1 0,0 0 0,-1 0 0,1 1 0,-16 2 0,25-2 0,0 0-1,-1 0 1,1 1-1,-1 0 1,1-1 0,0 1-1,-1 0 1,1 0 0,0 0-1,0 0 1,0 1-1,0-1 1,0 1 0,0-1-1,0 1 1,0-1-1,1 1 1,-1 0 0,1 0-1,-1 0 1,1 0 0,0 0-1,0 0 1,-2 4-1,1 2-68,0 0 0,0 0 0,0 0 0,1 1 0,0-1 0,1 9-1,-1 38-1709</inkml:trace>
</inkml:ink>
</file>

<file path=ppt/ink/ink19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01"/>
    </inkml:context>
    <inkml:brush xml:id="br0">
      <inkml:brushProperty name="width" value="0.05" units="cm"/>
      <inkml:brushProperty name="height" value="0.05" units="cm"/>
      <inkml:brushProperty name="color" value="#FFFFFF"/>
    </inkml:brush>
  </inkml:definitions>
  <inkml:trace contextRef="#ctx0" brushRef="#br0">4 422 32271,'-2'78'1,"0"-30"-9,7 80 0,-4-116-6,1 1 1,0-1-1,1 0 1,0 1 0,1-1-1,1-1 1,0 1-1,0-1 1,1 1 0,1-1-1,9 12 1,-13-20 13,0 0 1,1 0 0,-1 0 0,1 0-1,0 0 1,0-1 0,0 1 0,0-1-1,0 0 1,1-1 0,-1 1-1,0-1 1,1 1 0,0-1 0,-1-1-1,1 1 1,-1-1 0,1 0 0,0 0-1,-1 0 1,9-2 0,-11 2 8,0 0 0,0-1 0,0 1 0,0-1 0,0 0 0,0 0 0,0 0 0,0 0 1,-1 0-1,1 0 0,0 0 0,-1 0 0,1-1 0,-1 1 0,1-1 0,-1 1 0,0-1 0,1 1 0,-1-1 1,1-2-1,18-44 57,-16 39-49,40-151 101,-31 107-98,31-87 0,-41 133-20,0 1-1,0-1 1,0 1-1,1-1 1,0 1 0,1 0-1,8-10 1,-10 14-1,0-1 0,1 1 1,-1 0-1,0 0 0,1 0 0,-1 1 0,1-1 0,-1 1 1,1 0-1,0 0 0,0 0 0,-1 0 0,1 1 1,0-1-1,7 1 0,-8 0 0,1 0-1,0 0 1,-1 1 0,1-1 0,-1 1 0,1 0-1,0 0 1,-1 0 0,0 0 0,1 0 0,-1 1-1,0 0 1,1-1 0,3 5 0,-2-2-9,-1 1 0,1 0 0,-1 0 0,-1 0-1,1 1 1,-1-1 0,4 9 0,-5-9 1,2 1-5,-1 1 0,0-1 0,0 1 0,0 0-1,-1 0 1,0 1 0,0-1 0,0 12 0,-2-17 46,0-10 102,1-5-104,-1 3-19,0 1 0,0-1 0,-1 1-1,-4-18 1,5 24-11,-1 1 0,0-1 0,0 1 0,0 0 0,0-1 0,-1 1 0,1 0 0,0 0 1,-1 0-1,0 0 0,1 0 0,-1 0 0,0 0 0,0 0 0,0 1 0,0-1 0,-1 1 0,1 0 0,0-1 0,-1 1 0,1 0 0,0 0 0,-5 0 0,1-1 0,0 1 0,0 0 0,0 1 0,0-1 0,0 1 0,0 1 0,0-1 0,0 1 0,0 0 0,0 0 0,0 1 0,1 0 0,-1 0 0,0 0 0,1 0 0,0 1 0,-1 0 0,1 0 0,0 1 0,0 0 0,1-1 0,-1 1 0,1 1 0,-7 8 0,3-3 0,0 1 0,1 0 0,1 0 0,0 1 0,0 0 0,1 0 0,0 0 0,2 1 0,-1-1 0,-2 22 0,3 7-6,3 54 1,0-80 3,0-9 1,0 1 1,1 0 0,-1 0 0,1-1-1,1 1 1,-1 0 0,1-1-1,0 0 1,1 1 0,0-1 0,0 0-1,0 0 1,0 0 0,1-1 0,0 1-1,0-1 1,1 0 0,-1 0 0,1 0-1,0-1 1,1 0 0,-1 0 0,1 0-1,0 0 1,-1-1 0,2 0 0,-1 0-1,0-1 1,0 0 0,10 2 0,-4-1-3,1-1 1,-1-1 0,1 0 0,-1 0 0,1-1 0,14-3 0,-21 3 0,-1-1 1,1-1 0,-1 1-1,1-1 1,-1 0-1,0 0 1,0-1 0,0 1-1,0-1 1,0 0-1,-1-1 1,1 1-1,-1-1 1,0 0 0,4-5-1,3-4 2,-1-2-1,-1 0 0,-1 0 1,0 0-1,-1-1 1,-1 0-1,0-1 0,-1 1 1,-1-1-1,3-23 1,-1-18 0,-3-100 1,-3 107-1,0-2 4,-3-103 37,1 134-33,-1 1 1,-1 0-1,-1-1 1,-1 1-1,-10-24 1,16 45-7,0-1-1,0 1 1,0 0 0,0-1-1,0 1 1,0-1 0,0 1 0,0 0-1,0-1 1,0 1 0,0 0-1,0-1 1,-1 1 0,1 0-1,0-1 1,0 1 0,0 0 0,-1-1-1,1 1 1,0 0 0,0 0-1,-1-1 1,1 1 0,0 0-1,0 0 1,-1 0 0,1-1 0,0 1-1,-1 0 1,1 0 0,0 0-1,-1 0 1,1 0 0,-1-1-1,1 1 1,0 0 0,-1 0 0,1 0-1,-1 0 1,-3 18 42,-6 457-44,11-440 0,0 1 0,3-1 0,1 0 0,1 0 0,2 0 0,20 54 0,-27-85-1,1 0 1,-1 0-1,1 0 1,0 0-1,0 0 1,1-1-1,-1 1 1,1-1-1,0 1 1,0-1-1,0 0 1,0 0-1,0 0 1,1-1-1,0 1 1,-1-1-1,1 0 1,0 0-1,0 0 1,0 0-1,0-1 1,0 0-1,0 0 1,1 0-1,-1 0 1,0 0-1,1-1 1,-1 0-1,0 0 0,6-1 1,-6 1 0,1-2 0,-1 1 0,1 0 0,-1-1 0,0 0 0,0 0 0,0 0 0,0 0 0,0-1 0,0 0 0,0 0 0,-1 0 0,1 0 0,-1 0 0,0-1 0,0 1 0,0-1 0,-1 0 0,1 0 0,2-6 0,7-13 0,-1-1 0,12-33 0,-22 52 0,12-32-1,-3-1 0,-1 0 0,-1-1 0,2-39 0,-3-165 4,-7 231-1,-13 195-2,11-128 0,0 7 0,8 89 0,-6-147-1,1 1 1,-1 0-1,1-1 0,1 1 0,-1-1 1,1 1-1,-1-1 0,1 0 1,1 0-1,-1 0 0,0 0 0,1 0 1,0 0-1,0-1 0,6 7 1,-5-8-2,-1 0 0,1 1 0,0-2 0,-1 1 1,1 0-1,0-1 0,0 0 0,0 1 0,0-2 1,0 1-1,1 0 0,-1-1 0,0 0 1,0 0-1,0 0 0,0 0 0,1-1 0,4-1 1,-4 0 0,0 1 1,-1-1 0,1-1 0,-1 1 0,1-1 0,-1 0 0,0 0-1,0 0 1,0 0 0,0-1 0,0 1 0,-1-1 0,0 0-1,1 0 1,-2-1 0,1 1 0,0-1 0,2-5 0,5-12 0,-1-1 0,10-34 0,13-70 9,-21 76-6,29-79 1,-36 120-4,0 0 0,1 1 0,0 0 0,8-12 0,-11 18 0,0 1 0,0-1 0,0 1 0,1 0 1,-1-1-1,1 1 0,0 0 0,-1 1 0,1-1 0,0 0 0,0 1 1,0 0-1,0-1 0,0 1 0,1 0 0,-1 1 0,5-2 1,-3 2 0,0-1 0,1 1 1,-1 0-1,0 0 0,0 0 1,0 1-1,0 0 0,0 0 0,5 2 1,-7-2-2,0 1 0,0 0 0,0 0 0,0 0 0,0 0 0,-1 0 0,1 1 0,-1 0 0,0-1 0,1 1 0,-1 0 0,0 0 0,2 5 0,4 7 0,-1 1 0,0-1 1,-1 1-1,-1 1 0,-1-1 0,0 1 1,2 18-1,0 123 13,-6-141-12,0 8 1,-1-1 0,-2 1 0,-6 29 0,7-44-1,-1 0-1,0 0 1,0-1 0,-1 1 0,-1-1-1,1 0 1,-1 0 0,-1 0 0,0-1-1,-11 13 1,15-19-1,-1 0 0,1 0 0,0 0 0,-1-1 0,1 1 0,-1-1-1,1 0 1,-1 0 0,0 0 0,1 0 0,-1 0 0,0 0 0,0-1 0,0 0 0,1 1 0,-1-1 0,0 0 0,0 0 0,0-1 0,0 1 0,0 0-1,1-1 1,-1 0 0,0 0 0,0 0 0,1 0 0,-1 0 0,1 0 0,-1-1 0,1 1 0,-1-1 0,1 1 0,0-1 0,0 0 0,0 0 0,0 0 0,0-1-1,0 1 1,-1-3 0,-9-15-4,2-1 1,0-1-1,1 0 0,-7-27 0,-15-94-81,29 112 62,2 18 5,2 10-53,16 28 73,1 0-1,1-1 1,2-1-1,0-1 1,1-2-1,28 21 0,-35-30 1,0-1-1,0 0 0,1-1 0,1-1 0,-1-1 0,1 0 0,1-1 1,-1-1-1,1-1 0,0-1 0,27 2 0,-43-5 4,10 1 9,-1-1 1,1 0 0,20-4 0,-29 3-14,0 0 1,0-1-1,0 1 0,0-1 0,0 0 1,0 0-1,-1 0 0,1 0 0,-1-1 1,0 1-1,1-1 0,-1 0 0,0 0 1,3-5-1,1-1 5,-1-1 0,0 0 0,0 0 0,-1 0 0,0-1 0,-1 0 1,0 0-1,-1 0 0,4-21 0,-3-3 17,-1-67 1,-3 86-23,0 10 0,-3-48 6,2 50-6,1 1 0,-1 0 0,0-1 0,0 1 0,0 0 0,-1 0 0,1 0 0,-1 0 0,0 0 0,1 0 0,-1 0 0,-1 1 0,-2-4 0,5 5-1,0 1 0,-1-1 0,1 1 0,0-1 0,-1 1 1,1 0-1,-1-1 0,1 1 0,-1-1 0,1 1 0,-1 0 1,1-1-1,-1 1 0,1 0 0,-1-1 0,1 1 0,-1 0 0,1 0 1,-1 0-1,0 0 0,1 0 0,-1-1 0,1 1 0,-1 0 1,0 0-1,1 0 0,-1 1 0,1-1 0,-1 0 0,0 0 0,1 0 1,-1 0-1,1 0 0,-1 1 0,1-1 0,-1 0 0,0 1 1,1-1-1,-1 0 0,1 1 0,0-1 0,-1 0 0,1 1 1,-1-1-1,1 1 0,0-1 0,-1 1 0,1-1 0,0 1 0,-1-1 1,1 1-1,0 0 0,-1 0 0,-5 34 5,5-33-5,-4 232 5,-1 8 3,-8-91-5,-19 255-3,32-385 0,1-19 0,0-10 0,0 1 0,2-34 0,12-66 0,-1 13 0,11-166-10,25-185-15,-48 433 24,1 1 0,0 0-1,1-1 1,0 1 0,0 0-1,1 0 1,1 1 0,0-1-1,12-18 1,-15 27 1,0 0 0,0 0 1,-1 0-1,1 0 0,1 0 1,-1 1-1,0-1 0,0 1 0,0-1 1,1 1-1,-1 0 0,1 0 0,-1 0 1,1 0-1,-1 1 0,1-1 0,0 1 1,-1-1-1,1 1 0,0 0 0,-1 0 1,1 0-1,0 0 0,-1 1 1,1-1-1,0 1 0,2 0 0,0 1 1,-1 0 0,1 1 0,-1-1 0,0 1 0,1-1 0,-1 1-1,0 1 1,-1-1 0,1 0 0,-1 1 0,1 0 0,4 8 0,4 7 0,-2 1 0,-1 0 0,0 1-1,-1-1 1,-2 2 0,0-1 0,-1 1 0,2 23 0,0 25 2,-3 83-1,-4-148-2,0 0 0,0 0 0,0 0 0,0 0 0,-1 0 0,0 0 0,0 0 0,0 0 0,-1-1 0,0 1 0,0-1 0,0 1 0,0-1 0,-1 0 0,1 1 0,-1-1 0,0 0 0,0-1 0,-1 1 0,1-1 0,-1 1 0,0-1 0,0 0 0,0 0 0,0-1 0,0 1 0,-1-1 0,1 0 0,-1 0 0,0-1 0,1 1 0,-1-1 0,-6 1 0,-8 0-10,0 0 0,-33-3 0,19 1-5,25-3-23,13 0 20,74-17-51,-52 15 58,46-16 0,-49 12 13,0-2 1,-1 0-1,0-2 0,-1 0 1,0-1-1,37-33 0,-47 35 6,-1 0 0,1-1 0,-2 0-1,0-1 1,-1 0 0,0-1 0,-1 0-1,-1 0 1,0 0 0,-1-1 0,7-27-1,-6-1-9,-2 0-1,-1-1 0,-2 1 1,-6-61-1,3 88 3,0 1 0,-1 0 1,-1 0-1,0 0 0,-1 0 0,-1 1 1,-1-1-1,0 1 0,-1 0 0,0 1 0,-14-20 1,21 34-1,0-1 1,0 1 0,0 0-1,0 0 1,0 0 0,0 0 0,0-1-1,0 1 1,0 0 0,0 0 0,0 0-1,0 0 1,0-1 0,0 1-1,0 0 1,0 0 0,-1 0 0,1 0-1,0-1 1,0 1 0,0 0-1,0 0 1,0 0 0,0 0 0,-1 0-1,1 0 1,0 0 0,0-1-1,0 1 1,0 0 0,-1 0 0,1 0-1,0 0 1,0 0 0,0 0-1,0 0 1,-1 0 0,1 0 0,0 0-1,0 0 1,0 0 0,0 0 0,-1 0-1,1 0 1,0 0 0,0 0-1,0 0 1,0 0 0,-1 1 0,1-1-1,0 0 1,0 0 0,0 0-1,0 0 1,-1 0 0,1 0 0,0 0-1,0 1 1,0-1 0,0 0-1,0 0 1,0 0 0,-1 15-3,1-9 4,0 17-2,6 277 11,-1-229-5,3-1 0,23 91 0,-27-145-5,0-1-1,2 1 1,0 0 0,11 19-1,-15-30 0,1-1 0,0 1 0,0-1 0,0 0 0,1 0 0,-1 0 0,1-1 0,0 1 0,0-1 0,0 0 0,0 0 0,1 0 0,-1-1 0,1 0 0,0 0 0,-1 0 0,11 3 0,3-2 0,0-1 0,-1 0 0,2-1 0,-1-1 0,0 0 0,30-6 0,-38 4 0,-1 0 0,0-1 0,0 1 0,0-2 0,-1 0 0,1 0 0,-1 0 0,0-1 0,0 0 0,0-1 0,-1 0 0,0 0 0,0 0 0,11-13 0,-9 6 0,-1-1 0,0 1 0,-1-1 0,-1-1 0,0 1 0,-1-1 0,0 0 0,-1 0 0,2-23 0,0-12-7,-2-79 1,-3 112 3,-1 0 1,-1 0 0,-1 0-1,0 1 1,-10-33 0,11 45 2,-1 0 0,0 0 1,0 0-1,0 0 0,0 0 0,-1 1 1,1-1-1,-1 1 0,0 0 1,0-1-1,0 1 0,0 1 1,-1-1-1,1 0 0,-1 1 0,1 0 1,-1 0-1,0 0 0,0 0 1,0 1-1,0-1 0,0 1 1,-1 0-1,1 0 0,0 1 0,0-1 1,-1 1-1,-5 0 0,5 0 0,1 0 1,0 0-1,0 1 0,-1-1 0,1 1 0,0 0 0,0 1 1,0-1-1,0 1 0,0-1 0,1 1 0,-1 0 0,0 0 0,1 1 1,-1-1-1,-3 4 0,3-1 0,0 0 0,0 0 0,0 0 0,1 0 0,0 1 0,0 0 0,0-1 0,1 1 1,-4 11-1,1 9-1,1-1 1,1 1 0,1 0 0,1 32 0,1-48 0,0 13 0,1 0 0,1 0 0,1 0 0,10 36 0,-11-51 0,0 0 0,1 0 0,0-1 0,1 0 0,0 1 0,0-1 0,0 0 0,1-1 0,0 1 0,0-1 0,0 0 0,1 0 0,0-1 0,1 0 0,-1 0 0,12 7 0,-12-10 0,-1 1 1,1-1 0,0-1-1,0 1 1,0-1-1,0 0 1,0 0-1,9-1 1,-11 1-1,-1-1 1,1-1-1,-1 1 1,1 0-1,0-1 1,-1 0-1,1 0 1,-1 0 0,1 0-1,-1-1 1,0 1-1,0-1 1,1 0-1,-1 0 1,4-3-1,0-3 1,-1-1-1,0 1 0,0-1 0,-1-1 1,0 1-1,0-1 0,-1 1 0,0-1 1,-1-1-1,-1 1 0,1 0 0,0-15 1,2-19-6,-3-73 1,-2 84-1,1-1 2,0 23 3,0 1 0,-1-1 0,0 0 0,-1 1 0,0-1 0,0 1 0,-1-1 0,-1 1 0,0-1 0,-5-12 0,7 22 0,1 0 0,-1 0-1,0 0 1,1 0 0,-1 0 0,0 0-1,0 0 1,1 1 0,-1-1 0,0 0-1,0 0 1,0 1 0,0-1 0,0 1-1,0-1 1,0 1 0,0-1 0,-1 1 0,0-1-1,1 1 1,1 0 0,-1 1-1,0-1 1,0 0 0,0 0 0,1 1-1,-1-1 1,0 0 0,0 1-1,1-1 1,-1 1 0,0-1 0,0 1-1,1-1 1,-1 1 0,1-1-1,-1 1 1,1 0 0,-1-1 0,1 1-1,-1 0 1,1-1 0,-1 1-1,1 0 1,0 0 0,-1-1-1,1 1 1,0 0 0,0 1 0,-6 16 0,2 1 1,0-1-1,2 1 1,-2 32-1,6 86 10,0-89-9,-2-42-1,0 0 0,0 0 0,0-1 0,1 1 0,0 0 0,0-1 0,1 1 0,0 0 0,0-1 0,0 0 0,0 1 0,1-1 0,0 0 0,0 0 0,0-1 0,1 1 0,0-1 0,0 1 0,0-1 0,0 0 0,0-1 0,1 1 0,0-1 0,0 0 0,0 0 0,0 0 0,0-1 0,0 1 0,1-2 0,-1 1 0,8 1 0,-1 0 1,0-1 1,0-1-1,1 0 0,-1-1 1,21-2-1,-28 2-1,0-1 1,0 0-1,-1 0 1,1-1-1,0 1 1,-1-1-1,0 0 1,1 0-1,-1-1 1,0 1-1,0-1 1,0 0-1,0 0 1,-1 0-1,1-1 0,5-7 1,-1-2-1,0-1 0,0 0 0,-1 0 0,-1-1 0,-1 0 0,0 0 0,-1 0 0,0-1 0,2-26 0,-3-10 1,-4-80 0,1 113 0,-4-14 7,-2 19-2,6 13-6,-1 1 1,1 0-1,0 0 0,0-1 1,0 1-1,-1 0 0,1 0 1,0 0-1,0-1 0,-1 1 1,1 0-1,0 0 1,0 0-1,-1 0 0,1 0 1,0-1-1,-1 1 0,1 0 1,0 0-1,-1 0 0,1 0 1,0 0-1,0 0 0,-1 0 1,1 0-1,0 0 0,-1 0 1,1 0-1,0 0 1,-1 0-1,1 1 0,0-1 1,0 0-1,-1 0 0,-1 2 0,1-1 1,0 0-1,-1 1 0,1-1 0,0 1 0,0 0 0,0-1 0,0 1 0,0 0 1,1 0-1,-1-1 0,0 1 0,1 0 0,0 0 0,-1 0 0,1 0 0,0 0 0,0 0 1,0 0-1,0 2 0,-1 9 0,-4 11 0,2 1 0,1 0 0,1-1 0,1 1 0,5 43 0,-3-58 0,0-1 0,0 0 0,1 0 0,0 0 0,1 0 0,0 0 0,0-1 0,1 0 0,0 1 0,0-2 0,1 1 0,0-1 0,1 0 0,-1 0 0,1-1 0,1 1 0,-1-2 0,11 7 0,-11-8 0,0 0 0,1-1 0,-1 0 0,0 0 0,1-1 0,0 0 0,0-1 0,-1 1 0,1-1 0,0-1 0,13 0 0,-19 0 0,1-1 0,-1 0 0,1 1 0,-1-1 0,0 0 0,1 0 0,-1 0 0,0-1 0,0 1 0,0 0 0,0-1 0,0 1 0,0-1 0,0 0 0,0 0 0,-1 0 0,1 0 0,-1 0 0,1 0 0,-1 0 0,0 0 0,0 0 0,0-1 0,0 1 0,0-1 0,-1 1 0,1-3 0,4-13 0,-1 0 0,4-30 0,-7 37 0,6-69 10,-6-118-1,-2 88 4,1 1474-13,0-1332 0,-1 0 0,-1 0 0,-2 0 0,-1 0 0,-17 56 0,18-77 0,0 0 0,-1-1 0,0 1 0,0-1 0,-1 0 0,-1-1 0,0 0 0,0 0 0,0 0 0,-1-1 0,-1 0 0,1 0 0,-1-1 0,-1 0 0,1-1 0,-1 0 0,0 0 0,-1-1 0,-19 7 0,13-7 0,1-1 0,-1-1 0,0 0 0,-1-1 0,1-1 0,0 0 0,-24-3 0,30 1 0,1 0 0,-1-1 0,0-1 0,1 0 0,-1 0 0,1-1 0,0 0 0,0-1 0,0 0 0,1-1 0,0 0 0,-12-10 0,7 3-1,2 0-1,0 0 1,0-1-1,1-1 1,1 0-1,1-1 1,0 0-1,1 0 1,0 0-1,2-1 1,0-1-1,1 1 1,0-1-1,2 1 1,0-1-1,1 0 1,0-32-1,2 42 2,0 1 0,0-1-1,0 0 1,1 1 0,0-1 0,1 1-1,0 0 1,0-1 0,1 1 0,-1 0-1,1 0 1,1 0 0,0 1-1,0-1 1,0 1 0,0 0 0,1 0-1,10-9 1,32-27 0,1 2 0,2 2 0,66-37 0,48-36 27,199-170-22,-357 276-7,-4 4 0,-1 0 1,0 1-1,0-1 0,0 0 1,0 1-1,0-1 1,0 0-1,0 0 0,0 0 1,-1 0-1,1 0 1,0 0-1,0 0 0,-1 0 1,1 0-1,-1 0 1,1-1-1,-1 1 0,1 0 1,-1 0-1,1-2 1,-1 2-2,0 1-1,-1 0 1,1 0 0,0-1 0,0 1 0,0 0 0,0 0 0,0 0 0,0-1 0,0 1 0,-1 0 0,1 0-1,0 0 1,0 0 0,0-1 0,0 1 0,-1 0 0,1 0 0,0 0 0,0 0 0,0 0 0,-1 0 0,1 0-1,0-1 1,0 1 0,0 0 0,-1 0 0,1 0 0,0 0 0,0 0 0,-1 0 0,1 0 0,0 0 0,0 0-1,-1 0 1,1 0 0,0 0 0,0 0 0,0 1 0,-1-1 0,1 0 0,0 0 0,-1 0 0,-42-1-1097,-17-1-2669</inkml:trace>
</inkml:ink>
</file>

<file path=ppt/ink/ink19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02"/>
    </inkml:context>
    <inkml:brush xml:id="br0">
      <inkml:brushProperty name="width" value="0.05" units="cm"/>
      <inkml:brushProperty name="height" value="0.05" units="cm"/>
      <inkml:brushProperty name="color" value="#FFFFFF"/>
    </inkml:brush>
  </inkml:definitions>
  <inkml:trace contextRef="#ctx0" brushRef="#br0">242 69 25324,'-21'-35'6987,"18"32"-6966,0 0-1,0 0 0,-1 0 0,1 1 1,-1-1-1,1 1 0,-1 0 0,0 0 1,1 0-1,-1 0 0,0 1 0,0 0 1,-1 0-1,1 0 0,0 0 0,0 1 1,0-1-1,0 1 0,-7 0 0,0 0-18,7 0-2,1-1 0,-1 1 0,1 0 0,-1 0 0,1 0 0,-1 1 0,1-1 0,0 1 0,-1 0 0,1 0 0,0 0 1,-1 0-1,1 0 0,0 1 0,0-1 0,0 1 0,0 0 0,1 0 0,-1 0 0,0 1 0,-2 2 0,-1 4 0,-1 0 0,1 0 0,1 1 0,0 0 0,0 1 0,1-1 0,0 1 0,1-1 0,0 1 0,1 0 0,0 0 0,1 1 0,0-1 0,1 0 0,0 0 0,1 0 0,3 18 0,-3-26 0,0 0 0,0 0 0,1 0 1,0 0-1,0 0 0,-1 0 0,2-1 0,-1 1 0,0-1 0,0 1 0,1-1 1,-1 0-1,1 0 0,0 0 0,-1-1 0,1 1 0,0 0 0,0-1 1,0 0-1,1 0 0,-1 0 0,0 0 0,0 0 0,0-1 0,4 1 1,13 2 0,0-2 1,0 0 0,21-2 0,-14 0 0,-20 1-1,-1 0-1,0-1 0,0 1 0,0-1 0,1-1 1,-1 1-1,-1-1 0,1 0 0,0-1 0,0 1 1,6-5-1,-9 5 0,0 0 0,0-1 1,-1 1-1,1 0 0,-1-1 0,1 0 1,-1 0-1,0 1 0,0-1 0,0-1 1,-1 1-1,1 0 0,-1 0 0,1 0 1,-1-1-1,0 1 0,-1-1 0,1 1 1,0-1-1,-1 1 0,0-6 0,0 4 1,0-1 0,0 1 0,-1-1 0,1 1 0,-1 0 0,-1-1 0,1 1 0,-1 0 0,0 0 0,0 0 0,0 0 0,-1 0 0,1 1 0,-1-1 0,0 1 0,-1 0 0,1 0-1,-1 0 1,0 0 0,0 0 0,0 1 0,0 0 0,-1-1 0,1 2 0,-1-1 0,0 1 0,-9-4 0,8 3-1,0 0 1,1 1-1,-1 0 1,0 0-1,0 1 0,0 0 1,0 0-1,0 0 1,-1 1-1,1-1 1,0 2-1,-12 0 0,15 0-10,0 0 1,0 0-1,0 1 0,0-1 0,0 0 0,0 1 0,0 0 1,1 0-1,-1 0 0,1 0 0,-1 0 0,1 0 0,0 0 0,0 1 1,0 0-1,0-1 0,0 1 0,0 0 0,1 0 0,-1 0 0,1 0 1,0 0-1,0 0 0,0 0 0,0 3 0,-5 38-619</inkml:trace>
</inkml:ink>
</file>

<file path=ppt/ink/ink19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03"/>
    </inkml:context>
    <inkml:brush xml:id="br0">
      <inkml:brushProperty name="width" value="0.05" units="cm"/>
      <inkml:brushProperty name="height" value="0.05" units="cm"/>
      <inkml:brushProperty name="color" value="#FFFFFF"/>
    </inkml:brush>
  </inkml:definitions>
  <inkml:trace contextRef="#ctx0" brushRef="#br0">17 0 32543,'0'0'173,"0"15"-154,0-10-14,0-15 22,0 10-27,0-1-1,0 1 1,0 0 0,0 0-1,0 0 1,0 0 0,0 0-1,0 0 1,0-1 0,0 1-1,0 0 1,0 0 0,0 0-1,0 0 1,0 0 0,0 0-1,0 0 1,0-1 0,0 1-1,0 0 1,0 0 0,0 0-1,0 0 1,0 0 0,0 0-1,0 0 1,0 0 0,0-1-1,-1 1 1,1 0 0,0 0-1,0 0 1,0 0 0,0 0-1,0 0 1,0 0 0,0 0-1,-1 0 1,1 0 0,0 0-1,0 0 1,0 0 0,0 0-1,0 0 1,0 0 0,0 0-1,-1 0 1,1 0 0,0 0 0,0 0-1,0 0 1,0 0 0,-1 0-1,0 0-16,-10 0-156</inkml:trace>
</inkml:ink>
</file>

<file path=ppt/ink/ink19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0"/>
    </inkml:context>
    <inkml:brush xml:id="br0">
      <inkml:brushProperty name="width" value="0.05" units="cm"/>
      <inkml:brushProperty name="height" value="0.05" units="cm"/>
      <inkml:brushProperty name="color" value="#FFFFFF"/>
    </inkml:brush>
  </inkml:definitions>
  <inkml:trace contextRef="#ctx0" brushRef="#br0">1 436 32335,'0'-14'202,"0"17"-112,0 27-78,2 26-10,2 1 0,3-1 0,3 0 0,2-1 0,2 0 0,3-1 0,41 92 0,-53-135-2,1 0 0,0 0 0,0-1 0,1 0 0,0 0 0,18 17 0,-21-23 0,1 0 0,0 0 0,1-1 0,-1 0 0,0 0 0,1 0 0,0 0 0,0-1 0,-1 0 0,1-1 0,0 1 0,1-1 0,-1 0 0,0 0 0,9-1 0,-11-1 0,-1 1 1,1-1-1,-1 0 0,1 0 1,-1-1-1,1 1 0,-1-1 1,0 1-1,0-1 0,1 0 0,-1 0 1,-1-1-1,1 1 0,0-1 1,-1 1-1,1-1 0,-1 0 1,0 0-1,1 0 0,-1 0 1,-1 0-1,3-5 0,6-12 3,-2 1 0,11-35 0,-18 49-3,9-30 0,-2 0 0,-2 0 0,4-59 0,-11-108 0,1 191 1,-1 1 0,-1-1 0,0 1 0,0-1 0,-1 1 0,0 0 0,-8-17 0,10 24-1,-1 0 1,0-1-1,0 1 0,0 0 1,-1 0-1,1 0 0,-1 1 1,0-1-1,1 0 0,-1 1 0,0 0 1,0 0-1,-1 0 0,1 0 1,0 0-1,-1 1 0,1-1 1,-1 1-1,0 0 0,1 0 1,-1 0-1,0 1 0,1-1 1,-7 1-1,9 0 0,0 0 0,-1 1 0,1-1 0,-1 1 0,1-1 0,0 1 0,-1 0 0,1 0 0,0-1 0,0 1 0,-1 0 0,1 0 0,0 0 0,0 0 0,0 0 0,0 1 0,0-1 0,1 0 0,-1 0 0,0 1 0,0-1 0,1 0 0,-1 1 0,1-1 0,-1 1 0,1-1 0,-1 2 0,-8 50 0,8-43 0,-6 186 0,7-161 0,0-13 0,1-1 0,1 1 0,1-1 0,9 37 1,-8-47-2,0 0 1,1 0 0,-1 0-1,2 0 1,0-1 0,0 0 0,1 0-1,0 0 1,1-1 0,9 9-1,-12-14 0,0 0 0,0-1-1,0 1 1,0-1 0,1 0-1,-1-1 1,1 1-1,0-1 1,0 0 0,0-1-1,0 1 1,10 0 0,1-1-6,1 0 1,0-1 0,19-3 0,-31 2 6,0 0 0,0 0 0,0-1 0,-1 0 0,1 0 0,-1 0 0,1 0 0,-1-1 1,0 0-1,0 0 0,0-1 0,5-3 0,-2-1 1,-1 0 1,1 0-1,-1-1 0,0 1 0,10-20 1,-4 4-1,-2-1-1,-1 0 1,-1-1 0,8-38 0,-1-24-1,8-29 0,-24 115-1,1-1 1,0 0 0,-1 0-1,1 0 1,0 1-1,0-1 1,1 0-1,-1 1 1,0-1-1,1 1 1,0-1-1,-1 1 1,1 0 0,0 0-1,0 0 1,0 0-1,1 0 1,-1 0-1,0 0 1,1 1-1,-1-1 1,1 1-1,0 0 1,-1 0 0,1 0-1,0 0 1,0 0-1,-1 1 1,1-1-1,0 1 1,0 0-1,0-1 1,0 1-1,4 1 1,-5 0 0,1-1 0,-1 1 0,1 0 0,-1 0 0,1 1 0,-1-1 0,0 0 0,0 1 0,1-1 0,-1 1 0,0 0 1,0 0-1,-1 0 0,1 0 0,0 0 0,-1 0 0,3 4 0,1 1-4,-1 0 0,0 0 0,0 1 0,4 14 0,-44-47 7,30 23-2,-1-1 0,1 1 0,-1 0 0,1 0 0,-1 1 0,1 0 0,-1 0 0,0 0 0,1 1 0,-1 0 0,0 0 1,0 1-1,1 0 0,-1 0 0,0 0 0,1 1 0,0 0 0,-1 1 0,1-1 0,0 1 0,0 0 0,0 1 0,0-1 0,1 1 0,0 0 0,-1 1 0,-5 5 0,1 2 1,0 1 0,1 0-1,0 0 1,1 1-1,1 0 1,0 0 0,0 1-1,2 0 1,-7 26 0,5-7-2,2-1 1,2 1-1,0 50 1,3-77-1,0 0 0,1-1 0,0 1 0,0 0 0,1 0 0,0-1 0,0 1 0,0-1 0,1 0 0,0 1 0,0-1 0,1 0 0,0-1 0,0 1 0,0-1 0,0 0 0,1 0 0,0 0 0,0 0 0,0-1 0,1 0 0,-1 0 0,1 0 0,0-1 0,0 0 0,1 0 0,-1-1 0,0 1 0,14 2 0,-5-2 0,-1 0 0,1-1 0,0 0 0,0-1 0,0-1 0,22-2 0,-31 2 0,1-1 0,0 0 0,0-1 0,-1 0 0,1 0 0,-1 0 0,0-1 0,1 0 0,-1 0 0,0-1 0,-1 1 0,1-1 0,-1 0 0,1-1 0,-1 1 0,5-7 0,-2-1 0,0-1 0,-1 0 0,0 0 0,-1-1 0,0 0 0,-1 0 0,0 0 0,-2 0 0,5-30 0,-5 9 0,-1 0 0,-1-1 0,-5-37 0,2 58 0,-1-1 0,0 0 0,-1 1 0,-1 0 0,0 0 0,-1 0 0,-12-20 0,13 26 0,0 0 0,-1 1 0,0 0 1,0 0-1,-1 0 0,0 0 0,0 1 1,-1 0-1,0 1 0,0 0 0,-1 0 0,-15-7 1,22 11-1,0 1 1,-1 0 0,1 1-1,-1-1 1,1 0 0,-1 1 0,1-1-1,-1 1 1,0 0 0,1-1-1,-1 1 1,1 1 0,-1-1-1,-5 1 1,7 0-1,-1 0 0,1-1 0,0 1-1,-1 0 1,1 0 0,0 0 0,0 0 0,-1 0-1,1 0 1,0 1 0,0-1 0,0 0-1,0 0 1,1 1 0,-1-1 0,0 1 0,0-1-1,0 3 1,-1 6-2,0 1 1,1-1-1,0 1 0,0-1 0,1 1 0,1 10 0,0 4 6,-1-12-4,1 0 0,1 0 0,0-1 0,0 1 1,1 0-1,1-1 0,0 0 0,0 0 0,8 13 0,-9-19-1,0 0 1,1-1-1,-1 1 0,2-1 1,-1 0-1,0 0 0,1 0 0,0-1 1,0 0-1,0 1 0,0-2 0,1 1 1,0-1-1,0 0 0,0 0 1,0 0-1,0-1 0,0 0 0,13 2 1,-4-2-3,-1 0 0,1-1 0,0-1 0,19-2 0,-28 1 3,-1 0-1,1 0 1,-1 0 0,1-1-1,-1 0 1,1 0 0,-1 0 0,0-1-1,0 0 1,0 0 0,0 0-1,0 0 1,6-8 0,-2 1 0,0 0 0,-1-1 0,-1 0 0,0-1 0,0 0 0,-1 0 0,-1 0 0,0-1 0,0 0-1,-2 0 1,5-22 0,-3-8 3,-2 0-1,-2-56 0,-2 50 5,-1 3-1,-2 0-1,-1 1 0,-3 0 1,-2 0-1,-23-64 0,33 109-5,0-1 1,0 0-1,-1 0 0,1 0 0,0 0 0,-1 1 0,1-1 1,-1 0-1,1 1 0,-1-1 0,1 0 0,-1 1 0,1-1 0,-1 0 1,0 1-1,1-1 0,-1 1 0,0-1 0,1 1 0,-1 0 0,-1-1 1,1 1-1,0 0 0,0 0 0,0 1 0,0-1 0,0 0-1,1 1 1,-1-1 0,0 1 0,0-1 0,0 1 0,1-1 0,-1 1 0,0-1 0,1 1 0,-1 0 0,1-1 0,-1 1 0,1 0 0,-1 0 0,1-1 0,-1 1 0,1 0 0,0 0 0,-1 0 0,1 0 0,0 0 0,0-1 0,-1 2 0,-5 18 0,1-1 0,1 1 0,1 0 0,-2 35 0,4 91 0,3-76 0,-2-23 0,2 0 0,2 0 0,3 0 0,1-1 0,2 0 0,3-1 0,1 0 0,26 55 0,-33-85 0,1 0 0,1-1 0,0-1 0,0 1 0,19 18 0,-22-26 0,-1-1 0,1 0 0,1 0 0,-1 0 0,1-1 0,-1 0 0,1-1 0,0 1 0,1-1 0,-1-1 0,0 1 0,1-1 0,12 1 0,-11-1 0,1-1 0,-1-1 0,1 0 0,0 0 0,-1-1 0,1 0 0,0 0 0,13-5 0,-17 3 0,0 1 0,-1-1 0,0 0 0,1 0 0,-1 0 0,0-1 0,0 0 0,-1 0 0,1 0 0,-1-1 0,0 1 0,0-1 0,-1 0 0,5-8 0,3-7 0,-2 0 0,0-1 0,-1 0 0,-1 0 0,-1-1 0,-1 0 0,4-40 0,-2-166 0,-8 160 0,1-1 0,-16-132 0,8 157 0,2-1 0,0-47 0,6 92 0,0 0 0,0 0 0,0 0 0,0 0 0,0 0 0,0-1 0,1 1 0,-1 0 0,0 0 0,0 0 0,0 0 0,0 0 0,0 0 0,0 0 0,0-1 0,0 1 0,0 0 0,0 0 0,0 0 0,0 0 0,0 0 0,0 0 0,-1-1 0,1 1 0,0 0 0,0 0 0,0 0 0,0 0 0,0 0 0,0 0 0,0 0 0,0 0 0,0-1 0,0 1 0,0 0 0,0 0 0,-1 0 0,1 0 0,0 0 0,0 0 0,0 0 0,0 0 0,0 0 0,0 0 0,0 0 0,-1 0 0,1 0 0,0 0 0,0 0 0,0 0 0,0 0 0,0 0 0,0 0 0,-1 0 0,1 0 0,0 0 0,0 0 0,0 0 0,0 0 0,0 0 0,0 0 0,0 0 0,-1 0 0,1 0 0,-6 14 0,-7 72 0,-1 116 0,12-175 0,-5 318 0,7-331 0,0-1 0,1 0 0,1 0 0,0 0 0,1 0 0,0 0 0,1-1 0,8 21 0,-9-28 0,-1-1 0,1 1 0,0-1 0,0 0 0,0 0 0,1 0 0,-1-1 0,1 1 0,0-1 0,0 0 0,0 0 0,0 0 0,1 0 0,-1-1 0,1 0 0,0 0 0,-1 0 0,1-1 0,0 1 0,0-1 0,0 0 0,0 0 0,0-1 0,9 0 0,-6 1 0,0-1-1,0-1 1,0 0-1,0 0 1,0 0-1,0-1 1,14-5 0,-16 4 0,-1-1 0,1 1 0,-1-1 0,0 0 0,0-1 0,0 1 0,0-1 0,-1 0 0,1 0 0,3-7 0,2-5 1,0 0-1,-2-1 0,0 0 1,0-1-1,-2 0 0,0 0 1,-1 0-1,4-39 0,-4 23 0,16-50 0,-19 80 0,-1 1 0,1 0 0,0-1 0,0 1 0,1 0 0,-1 0 0,1 0 0,0 0 0,0 1 0,0-1 0,0 1 0,1 0 0,-1 0 0,1 0 0,0 0 0,0 0 0,0 1 0,5-2 0,-1 1 0,1 0 0,-1 1 0,0 0 0,0 1 0,1 0 0,-1 0 0,0 1 0,1 0 0,10 1 0,-18 0 0,1-1-1,-1 0 1,0 0 0,1 1-1,-1-1 1,0 1 0,0-1-1,0 1 1,0 0 0,1 0-1,-1-1 1,0 1-1,0 0 1,0 0 0,-1 0-1,1 0 1,0 0 0,0 0-1,0 0 1,-1 0 0,1 0-1,0 0 1,-1 1 0,1-1-1,-1 0 1,0 0 0,1 1-1,-1-1 1,0 2 0,1 0-1,0-1 1,0 1 0,0 0-1,0-1 1,0 1 0,1-1 0,-1 0-1,1 1 1,0-1 0,2 3 0,-7-8 1,0 0 1,-1 0-1,1 0 1,-1 1-1,0-1 1,0 1 0,0 0-1,0 0 1,0 1-1,-1-1 1,1 1-1,0 0 1,-1 0 0,1 0-1,-1 0 1,-7 1-1,7-1-1,-1 1 1,1-1-1,-1 1 0,1 0 0,-1 1 0,1 0 0,-1 0 0,1 0 0,0 0 0,-1 1 1,1 0-1,0 0 0,0 0 0,0 0 0,0 1 0,1 0 0,-1 0 0,1 1 0,-1-1 1,1 1-1,0 0 0,0 0 0,-3 5 0,-6 9 0,2-1 0,0 2 0,1-1 0,1 1 0,1 1 0,1 0 0,0 0 0,-3 21 0,3-9 0,3 1 0,0 0 0,2 0 0,4 49 0,-2-78 0,0 1 0,1 0 0,-1-1 0,1 1 0,0 0 0,0-1 0,1 1 0,0-1 0,0 1 0,0-1 0,0 0 0,0 0 0,1 0 0,0 0 0,0 0 0,5 5 0,-4-6 0,1 0 0,0 0 0,0 0 0,-1-1 0,2 0 0,-1 0 0,0 0 0,0-1 0,0 1 0,1-1 0,-1-1 0,1 1 0,-1-1 0,9 0 0,-9 0 0,1 0 0,0 0 0,0-1 0,0 0 0,-1 0 0,1 0 0,-1-1 0,1 1 0,-1-1 0,1-1 0,-1 1 0,8-6 0,-6 3 0,-1-1 0,0 0 0,0 0 0,-1 0 0,0-1 0,0 0 0,0 0 0,5-12 0,-1-1 0,0 0 0,-1-1 0,-1 0 0,-1 0 0,-1 0 0,4-39 0,-2-137 2,-7 172-1,-8 28 12,5 2-13,0 1-1,0-1 1,0 1-1,0 0 1,1-1 0,0 1-1,1 0 1,-1 0 0,1 0-1,-1 10 1,-1 70-8,3-74 7,-1 25-2,0-20 3,1 0 0,0-1 0,1 1 1,1 0-1,5 21 0,-5-34 0,-1 1-1,1 0 0,0-1 0,1 1 1,-1-1-1,1 1 0,0-1 0,0 0 1,0 0-1,0 0 0,1-1 0,0 1 1,0-1-1,0 0 0,0 0 0,0 0 0,1-1 1,-1 1-1,1-1 0,-1 0 0,1 0 1,6 1-1,-3-1-8,1 0 0,-1 0 0,1-1-1,13 1 1,-19-2 7,0 0-1,0 0 1,-1-1-1,1 1 1,0 0-1,0-1 1,-1 0-1,1 1 1,-1-1-1,1 0 1,0 0-1,-1-1 1,0 1-1,1 0 1,-1-1-1,0 0 0,0 1 1,1-1-1,1-3 1,3-6-2,0-1-1,-1 1 1,-1-1 0,0 0-1,0-1 1,5-23 0,10-87 6,-12 64 10,-6 47-8,0-7 2,2 1 1,0 0-1,11-31 1,-14 45-8,1 1 1,-1-1-1,1 1 1,0-1 0,0 1-1,0 0 1,0 0-1,1 0 1,-1 0-1,1 0 1,0 0-1,0 1 1,0 0 0,0-1-1,0 1 1,0 0-1,1 0 1,-1 1-1,1-1 1,-1 1-1,1-1 1,0 1-1,0 0 1,5 0 0,-5 0-1,1 1 1,-1 0-1,1 0 1,-1 0 0,0 0-1,1 1 1,-1-1 0,6 3-1,-9-3 1,0 1 0,0 0 0,1 0 0,-1 0 0,0 0 0,0 0 0,0 0 0,0 1 0,0-1 0,0 0 1,-1 0-1,1 1 0,0-1 0,-1 0 0,1 1 0,-1-1 0,1 1 0,-1-1 0,1 0 0,-1 1 0,0-1 0,0 1 0,0-1 0,0 1 0,0-1 0,0 3 0,-1-3 0,1-1 0,0 1 0,0-1 1,0 1-1,0-1 0,0 1 0,-1-1 0,1 1 0,0-1 0,-1 1 1,1-1-1,0 1 0,-1-1 0,1 1 0,0-1 0,-1 0 1,1 1-1,-1-1 0,1 0 0,-1 1 0,1-1 0,-1 0 0,1 0 1,-1 1-1,1-1 0,-1 0 0,1 0 0,-1 0 0,1 0 1,-1 0-1,1 0 0,-1 0 0,0 0 0,-24 0 10,17 0-6,2-1-3,-1 1 0,1 0 1,-1 0-1,1 1 1,0 0-1,-1 0 0,1 1 1,0 0-1,0 0 1,0 0-1,0 0 0,0 1 1,0 0-1,1 1 1,-1-1-1,1 1 0,0 0 1,0 0-1,0 1 1,-4 6-1,-2 0 0,2 2 1,0-1-1,0 1 1,1 1 0,1-1-1,0 1 1,1 1-1,1-1 1,-4 16-1,4-8-3,1 0 0,1 0 0,0 0 0,2 0 0,3 42 0,-2-61 2,1 0-1,-1 0 1,0 0 0,1 0 0,0 0 0,0-1 0,0 1 0,0 0 0,0 0 0,0-1 0,1 1 0,-1 0 0,1-1-1,0 1 1,0-1 0,0 0 0,0 0 0,0 0 0,0 0 0,1 0 0,-1 0 0,1 0 0,-1-1 0,1 1 0,3 0 0,4 1-2,-1 0 0,1-1 0,0-1 0,-1 1 0,1-2 0,15 0 0,-20 0 1,0-1 1,0 0 0,-1 0 0,1 0 0,-1 0 0,1-1 0,-1 0 0,1 0-1,-1 0 1,0-1 0,0 1 0,0-1 0,0 0 0,-1 0 0,1 0 0,-1-1-1,0 1 1,0-1 0,0 0 0,0 0 0,0 0 0,1-5 0,6-9 0,-1-1 0,-1 0 0,11-38 0,-11 23 5,-2-1 0,-1-1 0,1-67 0,5-45 55,-12 195-36,2-11-19,-10 447-2,-1 7-3,10-477 0,1 25-2,-2 1 1,-1 0-1,-2 0 0,-14 58 1,15-88 0,1 0 1,-1-1 0,-1 1-1,1-1 1,-1 0 0,-1 0 0,1 0-1,-2-1 1,1 1 0,-1-1-1,0-1 1,0 1 0,-1-1 0,1 0-1,-2 0 1,1-1 0,0 0-1,-1 0 1,0-1 0,0 0-1,-1 0 1,1-1 0,-1 0 0,0-1-1,-11 2 1,5-1-2,-1-1 1,0-1-1,0 0 0,0-1 1,0-1-1,-22-4 1,28 3-1,0 0 0,1-1 0,-1 0 0,1-1 0,0 0 0,0-1 0,0 1 0,1-2 0,0 1 0,0-1 0,-9-8 0,8 5 0,0 0-1,1 0 0,0 0 1,1-1-1,0 0 0,0 0 1,1-1-1,0 0 0,1 0 1,0 0-1,1-1 0,0 0 1,1 0-1,0 0 0,1 0 1,1 0-1,-1-21 0,2 27 2,1 0 0,0 0 1,0 0-1,1 0 0,-1 0 0,1 1 0,0-1 0,1 0 0,-1 1 0,1-1 0,0 1 0,1 0 0,-1 0 1,6-6-1,6-4 1,0 1 1,34-23 0,-38 28 0,158-110 22,95-73 10,-182 125-26,-4-4 1,-2-4-1,-4-2 1,69-96-1,-120 144-5,-2-1-1,23-47 1,-35 63-1,-2-1 0,1 1 0,-2-1 0,0 0 0,-1 0 0,-1 0 0,2-30 0,-4 43-1,0-1 1,0 0-1,-1 0 0,1 1 0,-1-1 0,1 1 0,-1-1 0,0 0 0,0 1 0,0-1 0,0 1 0,0-1 1,-1 1-1,1 0 0,-1 0 0,1 0 0,-1 0 0,0 0 0,0 0 0,0 0 0,0 0 0,0 1 1,0-1-1,-1 1 0,1-1 0,0 1 0,-1 0 0,1 0 0,-6-1 0,-4-1 0,-1 0 0,0 1 0,0 1 0,-26 1 0,35 0 0,-4 0 0,0 0 0,0 1 0,0 0 0,0 0 0,0 1 0,0 0 0,0 1 0,1 0 0,-1 0 0,1 1 0,0-1 0,0 1 0,0 1 0,0 0 0,1 0 0,0 0 0,0 0 0,0 1 0,0 0 0,1 1 0,0-1 0,1 1 0,-1 0 0,1 0 0,1 0 0,-4 9 0,-2 8 0,1 0 0,1 1 0,2 0 0,0 0 0,1 0 0,2 0 0,1 34 0,0-44 0,2 0 0,-1-1 0,2 1 0,0 0 0,1-1 0,1 0 0,0 1 0,0-1 0,2-1 0,0 1 0,0-1 0,1 0 0,1 0 0,16 20 0,-16-23 0,1 0 0,1 0 0,-1-1 0,1 0 0,1 0 0,0-1 0,0-1 0,0 0 0,1-1 0,0 0 0,0 0 0,1-1 0,0-1 0,0 0 0,0-1 0,0-1 0,27 3 0,-24-4-2,1 0 3,0 0 0,0-2 0,20-2 1,-33 3-4,-1 0 1,0-1-1,0 1 1,0-1-1,0 0 0,0 0 1,0 0-1,-1-1 1,1 1-1,0-1 1,0 1-1,-1-1 0,1 0 1,-1 0-1,0 0 1,1 0-1,-1 0 1,0-1-1,0 1 1,-1-1-1,1 1 0,0-1 1,2-5-1,0-33-419,-4-8-1268</inkml:trace>
</inkml:ink>
</file>

<file path=ppt/ink/ink19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1"/>
    </inkml:context>
    <inkml:brush xml:id="br0">
      <inkml:brushProperty name="width" value="0.05" units="cm"/>
      <inkml:brushProperty name="height" value="0.05" units="cm"/>
      <inkml:brushProperty name="color" value="#FFFFFF"/>
    </inkml:brush>
  </inkml:definitions>
  <inkml:trace contextRef="#ctx0" brushRef="#br0">0 30 31438,'0'0'1041,"33"0"-1009,23 0 16,16 0-16,6 0-32,-2 0 0,-8-6 0,-9-3-80,-23-6-785</inkml:trace>
</inkml:ink>
</file>

<file path=ppt/ink/ink19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3"/>
    </inkml:context>
    <inkml:brush xml:id="br0">
      <inkml:brushProperty name="width" value="0.05" units="cm"/>
      <inkml:brushProperty name="height" value="0.05" units="cm"/>
      <inkml:brushProperty name="color" value="#FFFFFF"/>
    </inkml:brush>
  </inkml:definitions>
  <inkml:trace contextRef="#ctx0" brushRef="#br0">2 1092 29998,'-1'17'565,"1"-11"-457,0-1 0,0 0 0,0 0 0,0 0 0,1 1 0,0-1 0,2 7 0,-2-10-91,0 0 1,-1-1-1,1 0 0,1 1 0,-1-1 0,0 0 0,0 1 1,0-1-1,1 0 0,-1 0 0,1 0 0,-1 0 0,1 0 1,-1 0-1,1-1 0,-1 1 0,1-1 0,0 1 0,-1-1 1,1 1-1,0-1 0,0 0 0,-1 0 0,1 0 0,0 0 1,0 0-1,1 0 0,3 0 22,-1 0 10,1 0 0,-1 0 0,1 0 0,-1-1 0,10-2 0,-13 2-39,0 0 1,0 0-1,0-1 0,0 1 0,0 0 0,0-1 1,0 0-1,0 1 0,0-1 0,-1 0 0,1 0 0,-1 0 1,1 0-1,-1 0 0,2-4 0,19-40 49,-1 0-1,-3-1 0,17-73 1,-15 32-36,8-97 0,-20 99-12,-3 0 0,-8-102-1,2 187-10,1 0 0,0 0 0,0 0 1,0 1-1,-1-1 0,1 0 0,0 0 0,-1 0 0,1 1 0,-1-1 0,1 0 0,-1 0 0,1 1 0,-1-1 0,1 0 0,-1 1 0,0-1 0,1 1 0,-1-1 0,0 1 0,0-1 0,1 1 0,-1-1 1,0 1-1,0 0 0,0-1 0,1 1 0,-1 0 0,0 0 0,0 0 0,0-1 0,0 1 0,0 0 0,0 0 0,1 0 0,-1 1 0,0-1 0,0 0 0,0 0 0,0 0 0,0 1 0,1-1 0,-1 0 1,0 1-1,0-1 0,0 1 0,1-1 0,-1 1 0,0-1 0,1 1 0,-1-1 0,-1 2 0,-4 5 0,0 0 0,0 1 0,0 0 0,1 0 0,0 0 0,0 1 0,1-1 0,1 1 0,-6 17 0,7-21 0,-10 32 0,1 0 0,2 1 0,-7 71 0,7 120 0,10-214-1,0 0 1,0 0-1,1 0 1,1 0-1,1 0 1,0-1-1,1 1 0,0-1 1,1 0-1,1 0 1,0-1-1,17 23 1,-18-27-1,1-1 0,1 0 1,-1-1-1,1 1 1,1-1-1,-1-1 0,1 0 1,0 0-1,1-1 1,-1 0-1,1 0 0,0-1 1,0-1-1,1 1 1,-1-2-1,1 1 1,-1-2-1,19 2 0,-16-3-2,-3 1 0,0-1 1,0 0-1,17-3 0,-23 2 2,-1 0 0,1 0 1,-1 0-1,1-1 0,-1 1 0,0-1 0,0 0 0,0 0 0,0 0 0,0 0 0,0-1 0,0 1 1,4-6-1,1-3-1,1-1 1,-2 0 0,0 0 0,0-1-1,-1 1 1,0-2 0,-2 1 0,1-1-1,-2 1 1,4-21 0,-2-12-2,0-85 0,-5 122 4,0-3-1,0 0 0,-1-1 1,-1 1-1,0 0 0,0 1 0,-5-16 0,6 24 1,-1 0-1,1 0 1,0 0-1,-1 0 1,0 0-1,0 1 1,1-1-1,-2 0 1,1 1 0,0-1-1,0 1 1,-1 0-1,1 0 1,-1 0-1,0 0 1,0 0-1,0 1 1,0-1-1,0 1 1,0 0-1,0 0 1,0 0-1,0 0 1,0 0-1,-1 1 1,1-1-1,-6 1 1,7 0-1,1 0 0,-1 0 0,0 1 0,1-1 0,-1 0 0,0 1 0,1-1 0,-1 1 0,1 0 0,-1-1 0,1 1-1,0 0 1,-1 0 0,1 0 0,0 0 0,-1 0 0,1 0 0,0 0 0,-2 3 0,1-1-1,-1 1 0,1 0 0,0 0 0,0 0 1,0 1-1,1-1 0,-2 5 0,0 7-1,0 0 0,1 0 0,0 20 0,1-12 4,1 0-1,2 1 1,0-1-1,1 0 1,10 32 0,-9-44-2,0 0 0,1 0 1,1 0-1,0-1 0,0 0 0,1 0 1,1 0-1,0-1 0,0 0 1,1-1-1,18 17 0,-20-22 0,-1 0-1,1 0 0,0-1 0,0 1 0,0-1 1,0-1-1,1 0 0,-1 0 0,1 0 0,-1-1 1,1 0-1,0 0 0,-1-1 0,1 0 1,0 0-1,12-3 0,-17 2 1,0 0 1,-1 0-1,1 0 0,0 0 0,0-1 1,-1 1-1,1-1 0,-1 0 1,1 1-1,-1-1 0,0 0 1,0-1-1,1 1 0,-2 0 1,1-1-1,0 1 0,0-1 1,-1 1-1,1-1 0,-1 0 0,0 1 1,0-1-1,1-4 0,3-8 2,-1-1 0,5-31 0,-2-29-4,-3-122-1,-5 122 24,0 74-18,-2 7-2,-2 12-2,-1 31 1,2 1 0,4 53 0,0-59 0,0-29 0,1-1 0,1 1 0,0-1 0,1 0 0,0 0 1,7 19-1,-7-26-1,-1 0 1,1 0 0,0-1 0,0 1 0,0-1-1,1 0 1,0 0 0,0 0 0,0 0 0,0 0-1,1-1 1,0 0 0,0 0 0,0 0-1,11 5 1,-12-7 0,-1-1 0,1 0-1,-1 0 1,1 0-1,0 0 1,-1 0 0,1-1-1,0 1 1,0-1-1,0 0 1,-1 0 0,1-1-1,0 1 1,0-1 0,-1 0-1,1 1 1,0-2-1,-1 1 1,1 0 0,-1-1-1,1 0 1,-1 0 0,0 0-1,0 0 1,0 0-1,0-1 1,0 1 0,0-1-1,-1 0 1,1 0-1,-1 0 1,0 0 0,0 0-1,4-7 1,-1-4 0,1-1 0,-2 1 0,0-1 0,-1 0 0,0-1 0,0-14 0,-1-96 0,-3 70 0,1 54 0,0-1 1,0 1 0,0-1-1,0 1 1,0-1-1,-1 1 1,1-1-1,-1 1 1,0 0-1,0-1 1,0 1-1,0 0 1,0 0-1,-3-5 1,3 6-1,-1 0 1,0-1-1,0 1 1,1 0-1,-1 0 1,0 0-1,0 1 1,0-1-1,0 0 0,0 1 1,0-1-1,-1 1 1,1 0-1,0-1 1,0 1-1,0 0 1,-3 1-1,4-1 0,0 0 0,-1 1 0,1-1 0,0 1 0,-1-1 0,1 1 0,0-1 0,-1 1 0,1 0 0,0 0 0,0 0 0,0 0 0,0 0 0,0 0 0,0 0 0,0 0 0,0 0 0,0 0 0,1 0 0,-1 1 0,0-1 0,1 0 0,-1 1 0,1-1 0,-1 0 0,1 1 0,0-1 0,-1 1 0,1-1 0,0 0 0,0 2 0,-3 56 0,3-48 0,0-6 0,0 0-1,1 0 1,-1 0-1,1 0 1,0 0 0,0 0-1,1 0 1,0 0 0,-1 0-1,2 0 1,-1-1-1,0 1 1,1-1 0,0 0-1,0 1 1,0-1-1,1 0 1,-1-1 0,1 1-1,0-1 1,0 0 0,0 0-1,0 0 1,1 0-1,-1-1 1,1 1 0,-1-1-1,1 0 1,0-1 0,0 1-1,0-1 1,0 0-1,0 0 1,10 0 0,1 0 1,1 0 1,-1-1-1,0 0 0,0-2 1,25-4-1,-35 4 0,0 0-1,-1 0 0,0 0 0,1 0 1,-1-1-1,0 0 0,0 0 0,-1-1 1,1 1-1,-1-1 0,0 0 0,0 0 1,0-1-1,0 1 0,-1-1 0,1 0 0,-1 0 1,4-10-1,-2 1 0,0 0 0,-1-1 0,-1 0 0,-1 1 1,0-1-1,-1 0 0,0 0 0,-2-18 0,1 15 2,0 16-2,0 0 1,0 0-1,0 0 1,0 0 0,0 0-1,-1 1 1,1-1-1,-1 0 1,1 0 0,-1 0-1,1 0 1,-1 0-1,0 1 1,0-1-1,0 0 1,0 1 0,0-1-1,-1 1 1,1-1-1,0 1 1,-3-3 0,1 3-1,0 0 0,0-1 0,0 1 0,-1 0 0,1 1 0,0-1 0,0 0 0,-1 1 0,1 0 0,0 0 0,-1 0 0,-4 0 0,6 1 0,0-1 0,0 0 0,0 1 0,-1-1 0,1 1 0,0 0 0,0 0 0,0 0 0,0 0 0,0 0 0,0 0 0,0 0 0,1 1 0,-1-1 0,0 1 0,-2 2 0,1 0 0,0 1 0,0-1 0,0 1 0,1 0 0,-1-1 0,-2 11 0,0 2 0,1 0 0,1 1 0,-2 26 0,2-15 0,2 0 0,1 0 0,7 57 0,-5-78-1,-1 0 0,1 0 0,1 1 0,-1-2 0,1 1-1,1 0 1,-1-1 0,1 1 0,1-1 0,-1 0 0,1 0 0,1-1-1,-1 1 1,1-1 0,0-1 0,0 1 0,1-1 0,9 6 0,-8-7-2,0-1 0,1 0 1,0-1-1,-1 1 0,1-2 1,0 1-1,0-2 0,0 1 1,0-1-1,15-1 0,-21 0 3,1 1-1,0-1 0,0 0 1,-1 0-1,1 0 0,0 0 1,-1 0-1,1-1 0,-1 0 1,0 0-1,1 0 0,-1 0 1,0 0-1,4-5 0,-1 1 2,0-1 0,0 0 0,-1 0 1,0 0-1,8-16 0,-1-4 1,-1-1 0,12-51 0,-8 12-2,-3 0-1,4-101 1,-11-140 24,-6 207 1,1 100-25,-3-66 12,3 61-12,-1 1 1,0-1-1,0 1 1,-1 0-1,0-1 0,0 1 1,0 0-1,0 0 1,-5-7-1,7 12 0,-1-1 0,1 1 0,-1-1 0,0 1 0,1-1 0,-1 1 0,0 0 0,1-1 0,-1 1 0,0 0 0,1 0 0,-1-1 0,0 1 0,0 0 0,1 0 0,-1 0 0,0 0 0,0 0 0,1 0 0,-1 0 0,0 0 0,0 0 0,1 0 0,-1 0 0,0 0 0,0 1 0,1-1 0,-1 0 0,0 1 0,1-1 0,-1 0 0,0 1 0,1-1 0,-1 1 0,1-1 0,-1 1 0,1-1 0,-1 1 0,1-1 0,-1 1 0,1 0 0,-1-1 0,1 1 0,0 0 0,-1-1 0,1 2 0,-5 11 0,1-1 0,0 1 0,1 0 0,1 0 0,-2 22 0,2 74 0,3-72 0,-2 44 0,8 217 0,-3-250 0,3 1 0,1-1 0,3-1 0,18 52 0,-23-82-1,1 1 0,1-2-1,19 31 1,-25-43 1,1 0-1,-1 0 1,1 0 0,0-1-1,1 1 1,-1-1-1,1 0 1,-1 0 0,1 0-1,0-1 1,0 1-1,0-1 1,0 0 0,1 0-1,-1 0 1,0-1-1,1 0 1,-1 0-1,1 0 1,7 1 0,-9-2 0,0 1 0,0-1 1,0 0-1,0 0 1,-1 0-1,1-1 1,0 1-1,0-1 1,0 1-1,0-1 0,0 0 1,-1 0-1,1 0 1,0-1-1,-1 1 1,1-1-1,-1 1 0,1-1 1,-1 0-1,0 0 1,0 0-1,0 0 1,0 0-1,0 0 0,0-1 1,0 1-1,-1-1 1,1 1-1,-1-1 1,2-4-1,10-23-1,-2 0 1,-1 0-1,-1-1 0,-1-1 1,-2 1-1,2-37 0,6-22 3,17-48 2,-26 121-4,1 0-1,1 0 1,1 1 0,0-1 0,18-25 0,-23 38 0,0 0 0,0 1 0,0-1 0,1 1 0,-1 0 0,1 0 0,0 0 0,0 1 0,5-4 0,-7 6 0,-1-1 0,1 0 0,-1 1 0,1-1 0,0 1 0,-1 0 0,1-1 0,0 1 0,-1 0 0,1 0 0,0 0 0,-1 0 0,1 1 0,0-1 0,-1 0 0,1 1 0,0-1 0,-1 1 0,1-1 0,-1 1 0,1 0 0,-1 0 0,1-1 0,-1 1 0,0 0 0,1 0 0,-1 1 0,0-1 0,0 0 0,2 2 0,4 6 0,-1 0 0,0 1 0,-1 0 0,0 0 0,6 19 0,16 61 0,-20-62 0,5 23 0,-2 0 0,-2 1 0,-2 0 0,-2 70 0,-4-115 0,-1 0 1,0 0-1,0 1 1,-1-1-1,1 0 1,-2 0-1,1 0 0,-1-1 1,0 1-1,0-1 1,-1 1-1,0-1 0,0 0 1,0 0-1,-1-1 1,0 1-1,0-1 1,-7 6-1,4-5 1,-1 0-1,1 0 1,-1-1-1,0 0 1,-1 0 0,1-1-1,-1 0 1,0-1 0,1 0-1,-2-1 1,1 0-1,-15 1 1,16-2-1,-4 0 0,-1-1 0,-25-2 0,35 2 0,0-1 0,0 0 0,1 0 0,-1 0 0,0 0 0,1-1 0,-1 0 0,1 1 0,-1-1 0,1 0 0,0-1 0,0 1 0,0-1 0,-5-4 0,2-1-1,1 0 0,0-1 0,0 1 0,1-1 0,0 0 0,0 0 0,1-1 0,0 1 0,1-1 0,0 1 0,-1-15 0,1-14-6,2-60-1,1 87 6,-1 7 1,0 0 1,0 0 0,1 0 0,0 0 0,0 1-1,0-1 1,0 0 0,0 0 0,1 1-1,-1-1 1,1 1 0,4-7 0,-4 9 0,-1-1 0,1 1 0,-1 0 0,1-1 0,0 1 0,0 0 0,-1 0 0,1 0 0,0 0 0,0 1 0,0-1 0,0 0 0,0 1 0,0-1 0,0 1 0,0 0 0,0 0 0,1 0 0,-1 0 0,0 0 0,0 0 0,0 0 0,0 1 0,0-1 0,0 1 0,3 0 0,2 3 0,0 0 0,-1 0 0,1 0 0,-1 1 0,0 0 0,0 0 0,0 0 0,-1 1 0,0 0 0,0 0 0,7 12 1,4 2 1,5 6 1,1-1 1,2-1 0,45 37-1,-57-52-3,0-1 0,1 0-1,0-1 1,0-1 0,1 0-1,0 0 1,0-1-1,0-1 1,1-1 0,26 4-1,7-6-57,-7-1-185</inkml:trace>
</inkml:ink>
</file>

<file path=ppt/ink/ink19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5"/>
    </inkml:context>
    <inkml:brush xml:id="br0">
      <inkml:brushProperty name="width" value="0.05" units="cm"/>
      <inkml:brushProperty name="height" value="0.05" units="cm"/>
      <inkml:brushProperty name="color" value="#FFFFFF"/>
    </inkml:brush>
  </inkml:definitions>
  <inkml:trace contextRef="#ctx0" brushRef="#br0">22 529 32095,'-1'1'17,"0"-1"1,0 1 0,0-1-1,0 1 1,0-1-1,0 1 1,0-1 0,0 1-1,0 0 1,0 0-1,1 0 1,-1-1 0,0 1-1,0 0 1,1 0-1,-1 0 1,1 0 0,-1 0-1,1 0 1,-1 0 0,1 0-1,-1 1 1,1-1-1,0 0 1,0 0 0,0 0-1,0 0 1,-1 0-1,2 1 1,-1 0 0,-2 48-101,3-39 129,-2 32-43,0-18 0,0 0 0,2 0-1,8 49 1,-7-68-2,-1 0 0,1 0 0,0 0 0,0 0 0,1 0 0,-1-1 0,1 1 0,1-1 0,-1 0 0,1 0 0,0 0 0,0 0 0,0-1-1,1 1 1,-1-1 0,1 0 0,0-1 0,0 1 0,1-1 0,-1 0 0,8 3 0,-6-4 5,0-1-1,1 0 1,-1 0-1,1 0 1,0-1 0,-1 0-1,12-1 1,-19 1-6,2-1 1,0 1 0,-1-1 0,1 1 0,0-1 0,0 1 0,-1-1 0,1 0-1,-1 0 1,1 0 0,-1 0 0,1 0 0,-1 0 0,1 0 0,-1-1 0,0 1 0,0 0 0,0-1-1,0 1 1,0-1 0,0 1 0,1-3 0,16-41-3,-16 36 3,11-39-4,-3 0-1,7-83 1,10-46-32,-27 173 33,1-1 1,1 0 0,-1 1 0,1-1-1,-1 1 1,1 0 0,1 0 0,-1-1 0,0 1-1,1 0 1,5-5 0,-5 7 0,0 0-1,0 0 1,0 0 0,0 1 0,0-1-1,1 1 1,-1 0 0,0 0 0,1 0-1,-1 0 1,1 1 0,-1-1 0,1 1-1,-1 0 1,6 0 0,-4 0 0,0 0 1,0 0-1,1 0 0,-1 1 0,0 0 1,0 0-1,0 0 0,0 1 1,0 0-1,0 0 0,0 0 1,-1 0-1,1 1 0,0-1 1,-1 1-1,0 1 0,0-1 0,0 0 1,0 1-1,-1 0 0,1 0 1,-1 0-1,0 0 0,0 1 1,0-1-1,3 8 0,-6-12 2,-1 0-1,1 0 0,0 0 0,0 0 1,0 0-1,0 0 0,0 0 0,0 0 1,-1 0-1,1 0 0,0 0 0,0 0 1,0 0-1,0 0 0,0 0 1,-1 0-1,1 0 0,0 0 0,0 0 1,0 0-1,0 0 0,0 0 0,0 0 1,-1 0-1,1 0 0,0 0 1,0 0-1,0 0 0,0 0 0,0 0 1,0 1-1,-1-1 0,1 0 0,0 0 1,0 0-1,0 0 0,0 0 1,0 0-1,0 0 0,0 0 0,0 1 1,0-1-1,0 0 0,0 0 0,0 0 1,0 0-1,0 0 0,0 1 0,-1-1 1,1 0-1,0 0 0,0 0 1,0 0-1,1 0 0,-1 1 0,0-1 1,0 0-1,0 0 0,0 0 0,0 0 1,0 0-1,0 0 0,0 1 1,0-1-1,0 0 0,0 0 0,0 0 1,-15-9-1,-5-2 0,15 10 0,0-1 0,0 1 0,0 0 0,0 1 0,-1-1 0,1 1 0,0 0 0,0 0 0,0 1 0,0 0 0,0 0 0,0 0 0,0 0 0,0 1 0,0-1 0,0 1 0,0 1 0,1-1 0,-1 1 0,1-1 0,0 1 0,0 1 0,0-1 0,0 1 0,0-1 0,-5 8 0,-1 4 0,1 0 0,0 1 0,1 0 0,0 1 0,2-1 0,0 1 0,1 1 0,0-1 0,1 1 0,2 0 0,-1 0 0,2 0 0,1 0 0,0 0 0,3 21 0,-2-34-1,0 0 1,1 0-1,-1 0 0,1 0 1,0 0-1,0 0 1,1-1-1,-1 1 0,1-1 1,0 1-1,0-1 1,1 0-1,-1 0 0,1 0 1,0-1-1,0 1 1,0-1-1,0 0 0,1 0 1,-1-1-1,1 1 1,0-1-1,8 3 0,-2-2 1,0 1 1,0-2-1,0 0 0,0 0 0,0-1 0,1 0 0,-1-1 0,1 0 0,-1-1 0,12-2 1,-16 1-1,-2 0 1,1 0 0,0-1 0,0 1-1,-1-1 1,1-1 0,-1 1-1,0-1 1,0 0 0,0 0 0,-1 0-1,1 0 1,-1-1 0,0 0 0,0 0-1,-1 0 1,1 0 0,2-7 0,2-4 0,-1 0 1,0-1 0,-1 0-1,0 0 1,2-20 0,1-27 4,-3 1 0,-5-111 1,-2 94-2,1 31 6,-2 0 0,-3 1 1,-13-68-1,13 105 4,0 11-5,-2 22-16,-2 64 10,6 156 0,5-131 1,-2-100-5,-1 31 0,3 1 1,11 70-1,-12-102-1,2-1 1,-1 1-1,1-1 0,1 0 0,0 0 0,0 0 0,1 0 0,1-1 1,-1 0-1,1 0 0,1 0 0,0-1 0,0 0 0,0 0 0,1-1 1,11 8-1,-13-11 0,1-1 1,-1 0-1,1 0 1,-1-1-1,1 0 1,0 0-1,0 0 1,0-1 0,0 0-1,0-1 1,1 1-1,-1-1 1,0-1-1,14-1 1,-13 0-1,0 0 0,0 0 0,0 0 0,0-1 0,0 0 0,-1-1 0,1 0 1,-1 0-1,0 0 0,0-1 0,-1 0 0,8-7 0,-6 3 1,0-1 0,-1 0-1,0 0 1,0 0 0,-1-1 0,-1 0 0,0 0 0,0-1-1,-1 1 1,0-1 0,3-19 0,-2-7-5,-2 0 0,-1-52 0,-2 69 3,0 12 1,-1 1 0,1-1-1,-1 1 1,0 0 0,-1-1 0,0 1-1,-1 0 1,1 0 0,-6-10 0,7 16 0,-1 0 1,1-1 0,-1 1 0,0 0 0,1 0 0,-1 0 0,0 1 0,0-1 0,0 0 0,0 1 0,-1-1 0,1 1 0,0 0 0,-1 0 0,1 0 0,0 0 0,-1 0 0,0 0 0,1 1 0,-1-1 0,1 1 0,-1 0 0,0-1 0,1 1 0,-1 0 0,1 1 0,-1-1 0,0 0 0,1 1 0,-1 0 0,1-1 0,-1 1 0,-3 2 0,3-1 0,1-1 0,-1 1 0,1-1 0,0 1 0,0 0 0,0 0 0,0 0 0,0 0 0,0 0 0,1 0 0,-1 0 0,1 1 0,-1-1 0,1 1 0,0-1 0,0 1 0,0-1 0,0 1 0,0 0 0,0 4 0,-2 9 0,1 0 0,0 22 0,2-27 0,-2 17 0,1 1 0,2-1 0,1 0 0,7 41 0,-6-60 0,-1 1 0,1-1 0,1 0 0,-1 0 0,2 0 0,-1 0 0,1-1 0,1 0 0,-1 0 0,1 0 0,1 0 0,-1-1 0,1 0 0,1-1 0,-1 0 0,14 9 0,-13-11 0,0 0 0,1 0 0,0-1 0,-1 0 0,1 0 0,0-1 0,0 0 0,16 0 0,-5-1 3,0-1 0,-1 0 1,23-5-1,-35 4-3,-1 0 1,0-1-1,1 0 0,-1 0 0,0-1 0,0 1 1,0-1-1,-1-1 0,1 1 0,-1-1 0,0 0 1,1 0-1,7-9 0,-5 4 0,-1 0 0,-1-1 0,0 0 0,0 0 0,-1 0 0,0 0 1,5-16-1,-1-6-1,-2-1 1,0 0 0,-3 0 0,2-53 0,-7-229 16,0 297-12,0 1 0,-1-1 0,-1 1 0,-1-1 0,-1 1 0,0 1 0,-15-33 0,20 49-4,0-1 0,0 1 0,0 0 0,0 0 0,0 0 0,-1 0 0,1-1 0,0 1 0,0 0 0,0 0 0,-1 0 0,1 0 0,0-1 0,0 1 0,-1 0 0,1 0 0,0 0 0,0 0 0,-1 0 0,1 0 0,0 0 0,0 0 0,-1 0 0,1 0 0,0 0 0,0 0 0,-1 0 0,1 0 0,0 0 0,0 0 0,-1 0 0,1 0 0,0 0 0,0 0 0,0 1 0,-1-1 0,1 0 0,0 0 0,0 0 0,0 0 0,-1 0 0,1 1 0,0-1 0,0 0 0,0 0 0,0 0 0,-1 1 0,1-1 0,0 0 0,0 0 0,0 1 0,0-1 0,0 0 0,0 1 0,-8 16 0,2 36 3,2-1-1,5 90 1,0-50 16,29 780-14,-24-618-5,-6-252 0,-1 0 0,1 0 0,0 0 0,-1 0 0,1-1 0,-1 1 0,0 0 0,0 0 0,0-1 0,1 1 0,-1 0 0,-1-1 0,1 1 0,0-1 0,0 1 0,-1-1 0,1 0 0,0 0 0,-1 1 0,1-1 0,-1 0 0,0 0 0,1 0 0,-1-1 0,0 1 0,0 0 0,1-1 0,-1 1 0,0-1 0,0 1 0,-3-1 0,-1 1 0,-1-1-1,0 1 1,0-1-1,0-1 0,0 1 1,0-1-1,0-1 0,-8-1 1,9 0-3,-1 0 1,0 0 0,1 0-1,-1-1 1,1 0-1,0 0 1,1-1 0,-1 1-1,1-1 1,-6-6-1,-7-11 3,-20-30 0,23 30-3,-1 0-2,1-2-1,2 0 0,0 0 0,-11-31 0,19 42 1,1-1-1,0 0 1,1 1-1,1-2 0,0 1 1,1 0-1,0 0 0,1-1 1,1 1-1,2-15 1,-1 24 3,-1-1 0,1 1 0,0-1 0,1 1 0,0 0 0,-1 0 0,1 0 0,1 1 0,-1-1 1,1 1-1,0 0 0,0 0 0,0 0 0,0 0 0,1 1 0,9-6 0,8-4 5,0 2 1,36-14-1,-39 17 4,66-25 23,100-45 2,-156 64-29,-1-2 0,0-1 0,-1-1 0,27-23 0,-40 28-2,-1-1 1,0 0-1,-1-1 0,0 0 1,-2-1-1,0 0 0,0-1 1,-2 0-1,0-1 0,6-18 0,-5 7 0,-2-1 0,0 0 0,-2 0-1,-2 0 1,1-46 0,-4 75-1,0-1 1,0 1-1,0 0 1,0 0 0,0 0-1,0 0 1,0-1 0,0 1-1,-1 0 1,1 0-1,0 0 1,-1 0 0,1 0-1,-1 0 1,1 0 0,-1 0-1,1 0 1,-1 0-1,-1-2 1,-20 0 0,20 3-1,-1 1 0,0-1 0,0 1 0,0-1 0,-1 1 0,1 0 0,0 1 0,0-1 0,1 0 0,-1 1 0,0 0 0,0-1 0,1 1 0,-1 0 0,1 0 0,-1 1 0,1-1 0,0 0 0,0 1 0,0 0 0,0-1 0,1 1 0,-1 0 0,1 0 0,-1 0 0,0 5 0,-3 5 0,1 0 0,0 0 0,1 0 0,1 0 0,-1 17 0,0 8-1,1 0 1,3-1-1,8 67 1,-7-90 2,1-1 0,1 1 0,0-1 0,1 0 0,0 0 0,1-1 0,0 0 0,1 0 0,0 0 0,1-1 0,0 0 1,1 0-1,19 18 0,-23-25-2,1 0 1,-1 0-1,1-1 1,0 0-1,0 0 1,0 0-1,0 0 1,0-1-1,1 0 1,8 1-1,5 0 0,0-1 0,24-2 0,-43 0 0,5 0-2,0 0 1,-1-1-1,1 1 0,-1-1 0,0-1 0,1 1 1,-1-1-1,0 0 0,0 0 0,0 0 1,0-1-1,0 0 0,0 0 0,7-7 1,-5 4 0,0-1 0,-1-1 0,0 1 0,0-1 0,-1 0 1,0-1-1,8-16 0,-3-3 1,-1 0 0,-1-1 1,-1 1-1,4-49 0,-3-136 0,-8 188 0,0 23 2,0 1-1,0-1 1,0 0 0,0 1 0,0-1-1,1 1 1,-1-1 0,1 1-1,-1-1 1,1 1 0,-1-1 0,1 1-1,1-3 1,-1 4-2,-1 0 0,1-1 1,-1 1-1,1 0 0,-1 0 0,1-1 0,-1 1 1,1 0-1,-1 0 0,1 0 0,-1-1 0,1 1 1,-1 0-1,1 0 0,0 0 0,-1 0 0,1 0 1,-1 0-1,1 0 0,-1 1 0,1-1 0,-1 0 1,1 0-1,-1 0 0,1 0 0,-1 1 0,1-1 0,-1 0 1,1 1-1,-1-1 0,1 0 0,-1 1 0,1-1 1,-1 0-1,0 1 0,1-1 0,-1 1 0,0-1 1,1 1-1,-1 0 0,7 10 0,0 0 0,-1 0 0,-1 1 0,0 0 0,0 0 0,-1 0 0,-1 1 0,3 17 0,-2-14 0,6 39-1,-3 0 0,-2 1 0,-2 0 0,-3 0 1,-8 69-1,6-111-16,2-11 2,2-9 5,1 0 9,85-224 1,-84 219 0,45-118 0,-43 116 0,0 0 0,1 1 0,1 0 0,0 0 0,1 1 0,0 0 0,16-15 0,-22 23 0,1 0 0,-1 1 0,1-1 0,0 1 0,0 0 0,0 0 0,0 0 0,1 0 0,-1 1 0,0 0 0,1 0 0,-1 0 0,1 0 0,-1 1 0,1-1 0,7 2 0,-11-1 0,1 0 0,-1 0 0,0 0 0,1 1 0,-1-1 0,0 0 0,0 1 0,1-1 0,-1 1 0,0 0 0,0-1 0,0 1 0,0 0 0,0 0 0,0-1 0,0 1 0,0 0 0,0 0 0,0 0 0,0 0 0,0 0 0,-1 1 0,1-1 0,-1 0 0,1 0 0,0 0 0,-1 1 0,1 1 0,5 41 0,-5-40 0,-1 274 0,-3-122 0,3-155 0,0 1 0,0 0 0,0 0 0,0 0 0,0 0 0,0 0 0,1 0 0,-1-1 0,1 1 0,-1 0 0,1 0 0,0 0 0,0-1 0,-1 1 0,1 0 0,0-1 0,0 1 0,1-1 0,-1 1 0,0-1 0,0 0 0,1 1 0,-1-1 0,1 0 0,1 1 0,2 0 0,0-1 0,0 1 0,0-1 0,0 0 0,0-1 0,0 1 0,0-1 0,7 0 0,-5 0 0,0-1-1,0 1 1,0-1 0,0-1-1,0 1 1,0-1 0,0 0-1,-1-1 1,1 0 0,-1 0-1,1 0 1,-1-1 0,0 1-1,9-9 1,-7 4-1,0 0 0,0-1-1,-1 0 1,0 0 0,-1 0 0,0-1-1,0 0 1,5-15 0,1-6-2,-2-1 1,-1-1-1,-2 0 0,-1 0 1,2-42-1,-1-141 32,-8 318-10,4 166-19,-3-261 0,1 0-1,0 0 1,0 0-1,1 0 1,0 0-1,0 0 1,0-1 0,1 1-1,0-1 1,0 1-1,1-1 1,0 0 0,0-1-1,0 1 1,1-1-1,0 1 1,0-1-1,0-1 1,1 1 0,-1-1-1,1 0 1,0 0-1,0-1 1,1 1 0,-1-1-1,1-1 1,-1 1-1,1-1 1,0-1-1,0 1 1,10 0 0,-9-1-3,0-1 0,-1 0 1,1 0-1,0-1 1,-1 0-1,1-1 0,12-3 1,-16 3 1,0 0 0,0 0-1,0-1 1,-1 1 0,1-1 0,-1 0 0,1 0 0,-1 0 0,0 0 0,0-1 0,-1 1 0,1-1-1,-1 0 1,4-7 0,2-7-1,0 0 0,-2 0 0,0-1 0,-2 0 0,0 0 0,3-31 0,-2-122 4,-6 126-3,2-7 0,0 5 8,-2-1-1,-13-89 1,8 118 5,2 18-3,1 34-14,3 504 18,0-523-13,0-1 0,1 1 0,0 0 0,1-1 0,1 0 0,0 1 0,0-1 0,6 13 0,-7-21 0,1 1 0,0-1 0,-1 0 0,1 1 0,1-1 0,-1-1 0,1 1 0,-1 0 0,1-1 0,0 0 0,0 0 0,0 0 0,1 0 0,-1-1 0,1 0 0,0 0 0,-1 0 0,1 0 0,0-1 0,0 0 0,0 0 0,9 1 0,1 0-1,0-1 0,0-1 1,0 0-1,16-2 0,-26 1 0,-1 0 1,0 0-1,0 0 0,1 0 1,-1-1-1,0 1 1,0-1-1,0 0 0,-1 0 1,1-1-1,0 1 0,-1-1 1,0 0-1,1 0 1,-1 0-1,0 0 0,-1 0 1,5-6-1,-1-3-2,-1 0-1,1 0 1,-2 0 0,0 0-1,0-1 1,-1 0-1,-1 0 1,2-17 0,-3-112-10,-3 76 8,3 54 7,-1 1 0,-1 0 0,0 0 0,0 0 0,-1 1 0,0-1 0,-1 0 1,-7-19-1,4 22 21,3 11-19,1 17-16,2-15 13,-1 390 12,1-387-13,1 0 0,0 0 0,1 0 0,-1 0 0,2 0 0,-1-1 0,1 1 0,0-1 0,1 1 0,6 9 0,-7-13 0,0 0 0,0 0 0,1-1 0,-1 1 0,1-1 0,0 0 0,0 0 0,0 0 0,0 0 0,1-1 0,-1 0 0,1 0 0,-1 0 0,1 0 0,0-1 0,-1 1 0,11 0 0,-8-1 1,1 0-1,-1-1 1,1 0-1,-1 0 1,0 0 0,1-1-1,-1-1 1,10-2 0,-13 3-1,0-1 1,0 0-1,-1 0 0,1 0 1,-1 0-1,0-1 1,1 0-1,-1 1 1,0-1-1,-1 0 1,1 0-1,0-1 0,-1 1 1,0-1-1,0 1 1,3-7-1,1-4-2,-1 0 0,0-1-1,0 0 1,-2 0 0,3-27-1,0-81 5,-6 89-3,1-193 4,-2 320-6,3 131 16,-1-211-12,0 0-1,1 0 1,0 0-1,1 0 0,1 0 1,0-1-1,7 17 1,-8-24-1,-1-1 0,1 0 0,-1 1 0,1-1-1,0 0 1,1-1 0,-1 1 0,1 0 0,-1-1 0,1 0 0,0 0 0,0 0 0,1 0 0,-1-1 0,0 0 0,1 0 0,0 0 0,-1 0 0,1-1 0,0 1 0,9 0 0,-4-1 1,0 1 0,0-2 0,0 0 0,0 0-1,0 0 1,0-2 0,0 1 0,11-4 0,-17 4-1,0-1 1,0 0-1,-1 0 0,1-1 1,-1 1-1,1-1 1,-1 0-1,0 1 0,0-2 1,0 1-1,0 0 0,-1 0 1,1-1-1,-1 1 0,0-1 1,0 0-1,0 0 1,-1 0-1,1 0 0,-1 0 1,2-8-1,2-12 0,-1-1 0,-1-1 0,-1 1 0,-1 0 0,-3-31 0,1 38 0,-1-1 0,-1 1 0,-1 0 0,0 0 0,-1 1 0,-2-1 0,-13-28 0,15 37 0,0 1 0,0 0 0,-1 1 0,0-1 0,0 1 0,-1 0 0,0 1 0,-13-11 0,13 13 0,1 1 0,0-1 0,-1 1 0,0 1 0,1-1 0,-1 1 0,0 0 0,0 1 0,0 0 0,-1 0 0,-12 0 0,17 1 0,-1 1 0,1-1 0,-1 1 0,1-1 0,-1 1 0,1 0 0,-1 0 0,1 1 0,-1-1 0,1 1 0,0 0 0,0 0 0,0 0 0,0 0 0,0 0 0,1 0 0,-1 1 0,1 0 0,-1-1 0,1 1 0,0 0 0,0 0 0,0 0 0,0 0 0,1 1 0,-1-1 0,1 0 0,0 1 0,0-1 0,-1 6 0,-2 10 0,1 1 0,0 0 0,2-1 0,1 25 0,0-37 0,-1 5 0,2 0 0,-1-1 0,2 1 0,0-1 1,0 1-1,1-1 0,0 1 0,1-1 0,8 18 0,-8-24-1,-1 0 1,0 0-1,1 0 0,0-1 1,0 1-1,1-1 0,-1 0 1,1 0-1,0-1 0,0 1 1,0-1-1,0 0 0,1-1 0,-1 1 1,1-1-1,0 0 0,0 0 1,0-1-1,0 0 0,9 1 1,-3 0-1,0-1 0,0 0 0,0-1 0,-1-1 0,1 0 0,13-2 1,-20 1-1,-1 1 0,1-1 0,0 0 1,-1 0-1,1 0 0,-1-1 0,1 0 1,-1 0-1,0 0 0,0 0 0,0 0 1,-1-1-1,1 0 0,-1 0 0,0 0 1,4-7-1,1-5 0,0-2 0,-1 1 0,-1-1 0,-1 0 0,0 0 0,-2-1 0,0 1 0,1-27 0,-3 22-1,2 0 1,1 0 0,1 1-1,11-33 1,-15 51 1,1 1-1,-1 0 1,1 0-1,0 1 1,0-1-1,0 0 1,0 1 0,0-1-1,1 1 1,-1 0-1,1-1 1,0 1-1,-1 0 1,1 1-1,0-1 1,0 0 0,0 1-1,0 0 1,0 0-1,1 0 1,-1 0-1,0 0 1,0 0 0,1 1-1,-1 0 1,1 0-1,-1 0 1,0 0-1,1 0 1,-1 1 0,0-1-1,1 1 1,-1 0-1,0 0 1,0 0-1,3 2 1,-1 0 1,0 1 0,-1 0 0,1 0-1,-1 1 1,0-1 0,0 1 0,-1 0 0,0 0 0,0 0 0,0 0 0,2 6-1,25 66 19,-30-76-19,10 31 3,-1-1 0,-2 1-1,-1 1 1,-1-1 0,-2 1-1,-3 59 1,0-90-3,0 1 0,-1 0 0,1-1 0,-1 1 0,1-1 0,-1 1 0,0-1 0,0 1 0,0-1 0,-1 1 0,1-1 0,-1 0 0,1 0 0,-1 0 0,0 0 0,1 0 0,-1 0 0,0 0 0,0 0 0,-1-1 0,1 1 0,0-1 0,0 0 0,-1 0 0,1 1 0,-5 0 0,6-2 0,1 0 0,-1 0 0,1-1 0,-1 1 0,1 0 0,-1 0 0,1 0 0,0-1 0,-1 1 0,1 0 0,0-1 0,-1 1 0,1 0 0,0-1 0,-1 1 0,1 0 0,0-1 0,-1 1 0,1-1 0,0 1 0,0-1 0,0 1 0,-1 0 0,1-1 0,0 1 0,0-1 0,0 1 0,0-1 0,0 1 0,0-1 0,0 1 0,0-1 0,0 1 0,0-1 0,0 1 0,0-1 0,0 1 0,1 0 0,-1-1 0,0 0 0,0-1 0,1-27-2,1 0-1,1 0 1,2 1 0,1-1 0,1 1-1,13-35 1,-10 35 2,37-89 0,-39 100 0,0 0 0,2 1 0,0 0 0,19-23 0,-27 37 1,-1 1-1,0-1 1,1 0 0,-1 1-1,1-1 1,0 1 0,-1-1-1,1 1 1,0 0 0,0 0-1,0 0 1,0 0 0,0 0-1,0 0 1,0 1 0,3-2-1,-4 3 1,0-1-1,0 0 1,0 0-1,0 1 1,0-1-1,0 0 1,0 1 0,-1-1-1,1 1 1,0-1-1,0 1 1,-1-1-1,1 1 1,0 0-1,-1-1 1,1 1-1,0 0 1,-1 0-1,1 0 1,-1-1 0,1 1-1,-1 0 1,0 0-1,1 0 1,-1 1-1,3 9 2,0 0 0,-1 0-1,0 0 1,-1 21 0,0-27-4,1 319 39,-3-162-306,1-182-443</inkml:trace>
</inkml:ink>
</file>

<file path=ppt/ink/ink19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6"/>
    </inkml:context>
    <inkml:brush xml:id="br0">
      <inkml:brushProperty name="width" value="0.05" units="cm"/>
      <inkml:brushProperty name="height" value="0.05" units="cm"/>
      <inkml:brushProperty name="color" value="#FFFFFF"/>
    </inkml:brush>
  </inkml:definitions>
  <inkml:trace contextRef="#ctx0" brushRef="#br0">113 1 32335,'-4'-1'12,"0"1"1,1 0-1,-1 1 1,1-1-1,-1 1 1,1-1-1,-1 1 1,1 0-1,-1 0 1,1 1-1,0-1 1,-1 1-1,1 0 1,0-1-1,0 1 1,0 1-1,0-1 0,1 0 1,-1 1-1,1-1 1,-1 1-1,1 0 1,0 0-1,0 0 1,0 0-1,0 0 1,-1 6-1,-2 1-10,0 1-1,1-1 1,1 1 0,-1 0-1,2 1 1,0-1-1,0 0 1,1 1-1,0-1 1,1 1-1,2 12 1,-2-22-2,0 0 0,0 1 0,1-1 0,-1 0 0,1 1 0,0-1 0,0 0 0,0 0 0,0 0 0,0 0 0,0 1 0,0-1 0,1-1-1,-1 1 1,1 0 0,-1 0 0,1 0 0,2 1 0,0 0 1,0-1-1,0 1 1,1-1-1,-1 0 1,1 0-1,0 0 1,-1 0-1,8 0 1,9 2 4,0-2 0,0 0 0,26-2 0,-31 0 0,-13 0-5,-1 0 1,1 0-1,-1-1 0,1 1 0,-1 0 0,0-1 0,1 0 0,-1 1 0,1-1 0,-1 0 0,0 0 0,0-1 0,0 1 1,1 0-1,-1-1 0,0 1 0,-1-1 0,1 1 0,0-1 0,0 0 0,-1 0 0,1 0 0,-1 0 0,1 0 1,-1 0-1,0-1 0,0 1 0,0 0 0,0-1 0,-1 1 0,2-5 0,0-5 0,-1 0 0,0 0 0,0 0 0,-1 0 0,-2-14 0,1 21 0,0-1 0,0 1 0,0 0 0,-1 1 0,0-1 0,1 0 0,-2 0 0,1 1 0,-1-1 0,1 1 0,-1 0 0,0-1 0,-1 1 0,1 1 0,-1-1 0,0 0 0,0 1 0,0 0 0,0 0 0,0 0 0,-9-4 0,6 4 0,-1-1 0,0 1-1,0 1 1,0 0-1,0 0 1,0 0 0,-1 1-1,1 0 1,0 0-1,-1 1 1,1 0-1,-1 1 1,-7 1 0,13-1-9,0 0 0,-1 1 0,1-1 0,1 0 0,-1 1 0,0 0 0,0 0 0,0 0 0,1 0 0,-1 0 0,1 0 0,0 1 0,0-1 0,0 1 0,0-1 0,0 1 0,0 0 0,-1 4 0,-15 28-391</inkml:trace>
</inkml:ink>
</file>

<file path=ppt/ink/ink1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8"/>
    </inkml:context>
    <inkml:brush xml:id="br0">
      <inkml:brushProperty name="width" value="0.05" units="cm"/>
      <inkml:brushProperty name="height" value="0.05" units="cm"/>
      <inkml:brushProperty name="color" value="#FFFFFF"/>
    </inkml:brush>
  </inkml:definitions>
  <inkml:trace contextRef="#ctx0" brushRef="#br0">0 87 31727,'47'-12'416,"16"4"-80,11-2-240,6 0-32,-9 1-32,-14-4-16,-15 8 0,-23 3-16,-17-1 0,-26-2-528,-37-4-2290</inkml:trace>
</inkml:ink>
</file>

<file path=ppt/ink/ink19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6"/>
    </inkml:context>
    <inkml:brush xml:id="br0">
      <inkml:brushProperty name="width" value="0.05" units="cm"/>
      <inkml:brushProperty name="height" value="0.05" units="cm"/>
      <inkml:brushProperty name="color" value="#FFFFFF"/>
    </inkml:brush>
  </inkml:definitions>
  <inkml:trace contextRef="#ctx0" brushRef="#br0">1 9 31582,'9'3'449,"27"-3"-193,14 0-16,8 0-160,1 0-32,4 0-16,-11 0-16,-6 0 0,-10 0-16,-13 0-16,-13 0-32,-10-3-256,0-5-4050</inkml:trace>
</inkml:ink>
</file>

<file path=ppt/ink/ink19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6"/>
    </inkml:context>
    <inkml:brush xml:id="br0">
      <inkml:brushProperty name="width" value="0.05" units="cm"/>
      <inkml:brushProperty name="height" value="0.05" units="cm"/>
      <inkml:brushProperty name="color" value="#FFFFFF"/>
    </inkml:brush>
  </inkml:definitions>
  <inkml:trace contextRef="#ctx0" brushRef="#br0">121 9 32303,'-2'-1'11,"-1"-1"0,1 1-1,-1 0 1,0 0 0,0 0 0,0 1 0,0-1 0,0 1 0,1 0 0,-1-1-1,0 1 1,0 0 0,0 1 0,0-1 0,0 0 0,0 1 0,0 0 0,0 0-1,1 0 1,-1 0 0,0 0 0,1 0 0,-1 1 0,1-1 0,-1 1 0,1 0 0,-1-1-1,1 1 1,0 0 0,0 1 0,0-1 0,0 0 0,1 1 0,-1-1 0,1 1-1,-1-1 1,1 1 0,0-1 0,-1 4 0,-3 6-15,1 1-1,0 0 1,1-1-1,0 1 1,1 1 0,1-1-1,-1 17 1,2-26 4,0 0 0,1 0 0,-1 0 1,1 0-1,0 1 0,0-1 0,0 0 0,0 0 0,1 0 0,-1-1 1,1 1-1,0 0 0,0-1 0,1 1 0,-1-1 0,6 6 0,-4-5 1,1 0-1,0-1 1,0 1-1,0-1 1,1 0-1,-1 0 1,1-1-1,0 0 1,-1 0-1,9 2 1,10 0 1,-1-1-1,1-2 1,0 0-1,42-4 1,-62 3-2,-1 0 0,1-1 1,-1 0-1,0 1 0,1-1 0,-1 0 1,0-1-1,0 1 0,1 0 0,-1-1 0,0 0 1,0 0-1,-1 0 0,1 0 0,0 0 1,-1-1-1,1 1 0,-1-1 0,0 1 0,0-1 1,0 0-1,0 0 0,0 0 0,-1 0 1,1 0-1,-1 0 0,0-1 0,0 1 0,0 0 1,0-1-1,-1 1 0,1-1 0,-1 1 1,0-1-1,0-3 0,0 0 0,0 1 1,-1-1-1,0 0 1,0 1-1,0-1 1,-1 1-1,0-1 1,-1 1-1,1 0 0,-1 0 1,0 0-1,0 0 1,-1 0-1,0 1 1,0 0-1,0-1 1,-9-7-1,7 9 0,-1 0 0,1 0 1,-1 0-1,0 1 0,0 0 0,0 0 0,-1 1 1,1-1-1,0 2 0,-11-2 0,-3 1-148,0 1-1,-32 2 1,3 4-1058</inkml:trace>
</inkml:ink>
</file>

<file path=ppt/ink/ink19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7"/>
    </inkml:context>
    <inkml:brush xml:id="br0">
      <inkml:brushProperty name="width" value="0.05" units="cm"/>
      <inkml:brushProperty name="height" value="0.05" units="cm"/>
      <inkml:brushProperty name="color" value="#FFFFFF"/>
    </inkml:brush>
  </inkml:definitions>
  <inkml:trace contextRef="#ctx0" brushRef="#br0">169 32 30494,'0'-2'79,"0"1"1,0 0-1,1 0 1,-1 0-1,0 0 0,-1 0 1,1-1-1,0 1 0,0 0 1,0 0-1,-1 0 1,1 0-1,0 0 0,-1 0 1,1 0-1,-1 0 1,1 0-1,-1 0 0,0 0 1,1 0-1,-1 0 1,0 0-1,0 0 0,0 1 1,0-1-1,0 0 0,1 1 1,-3-1-1,0 0-86,-1 0 1,0 1-1,1 0 0,-1 0 0,0 0 0,1 0 1,-1 1-1,-7 1 0,5 0 7,0 0 0,1 0 0,-1 1 0,0 0 0,1 0 0,-1 0 0,1 1 0,0-1 0,0 1 0,0 1 0,1-1 0,-1 1 0,1-1 0,0 1 0,1 0 0,-1 1 0,-3 6 0,4-6 0,0-1 0,0 1 0,0 1 0,1-1 0,0 0 0,0 1 0,0-1 0,1 1 0,0-1 0,0 1 0,1 0 0,0-1 0,0 1 0,0 0 0,1 0 0,2 10 0,-1-14 0,-1 0 0,1 0 0,0 0 0,0 0 0,0 0 0,1 0 0,-1 0 0,1-1 0,-1 1 0,1-1 0,0 0 0,0 1 0,0-1 0,0-1 0,0 1 0,1 0 0,-1-1 0,0 0 0,1 0 0,-1 0 0,8 1 0,6 1 0,0 0 0,1-2 0,18 0 0,-34-1 0,24 0 2,-11 1-3,-1-1 1,1 0-1,-1-1 0,0-1 0,16-3 0,-27 4 2,0 0 0,0 0 1,0-1-1,0 1 0,0-1 0,0 1 0,0-1 0,0 0 0,-1 0 0,1 0 0,-1 0 0,1-1 0,-1 1 0,0-1 0,0 1 0,0-1 0,0 0 0,-1 0 0,1 1 0,-1-1 0,1-1 0,-1 1 0,0 0 1,0 0-1,-1 0 0,1-1 0,0-4 0,0-1-1,0 0 1,-1 0 0,0 0-1,-1 0 1,0 0 0,0 0 0,-1 0-1,-3-8 1,4 13-1,0 1-1,0 0 1,-1 0 0,0 0 0,1 0-1,-1 0 1,0 0 0,0 1 0,-1-1-1,1 0 1,-1 1 0,1 0 0,-1 0-1,0-1 1,1 2 0,-1-1 0,0 0-1,0 0 1,-1 1 0,1 0-1,0 0 1,0 0 0,-7-1 0,-3 0-99,1 0 0,-1 1 1,0 1-1,1 0 0,-1 1 0,-21 4 1,1 12-2167</inkml:trace>
</inkml:ink>
</file>

<file path=ppt/ink/ink19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08"/>
    </inkml:context>
    <inkml:brush xml:id="br0">
      <inkml:brushProperty name="width" value="0.05" units="cm"/>
      <inkml:brushProperty name="height" value="0.05" units="cm"/>
      <inkml:brushProperty name="color" value="#FFFFFF"/>
    </inkml:brush>
  </inkml:definitions>
  <inkml:trace contextRef="#ctx0" brushRef="#br0">20 69 32367,'5'-13'225,"-2"14"-106,-1 27-95,-2 792 8,-17-1576-64,17 750 32,0-1 0,0 0 0,1 1 0,0-1 0,0 1 0,1-1 0,-1 1 0,1-1 0,1 1 0,-1 0 0,1 0 0,5-7 0,-5 8 0,1 1 0,0 0 0,0 0 0,0 1 0,1-1 0,-1 1 0,1 0 0,0 0 0,0 0 0,0 1 0,0-1 0,0 1 0,0 1 0,11-3 0,0 0 0,1 2 0,0 0 0,0 0 0,0 2 0,25 2 0,-39-2 0,0 1 0,0 0 0,1 0 0,-1 0 0,0 0 0,0 0 0,0 1 0,-1-1 0,1 1 0,0 0 0,0 0 0,-1 0 0,0 0 0,1 1 0,-1-1 0,0 1 0,0-1 0,0 1 0,0 0 0,0-1 0,-1 1 0,0 0 0,1 0 0,-1 0 0,0 1 0,0-1 0,-1 0 0,2 4 0,1 13 0,0-1 0,-1 1 0,-2 29 0,0-39 0,0 1 0,-1-1 0,-1 1 0,0-1 0,0 0 0,-1 1 0,-1-1 0,0 0 0,0-1 0,0 1 0,-1-1 0,-1 0 0,0 0 0,0 0 0,-1-1 0,-8 9 0,3-5 0,-1 0 0,0-1-1,0 0 1,-1-1 0,-1-1-1,0 0 1,0-1 0,-29 11-1,36-17-30,0 1 0,0-2 0,0 1 0,-1-1 0,-15 0 0,0-1-452</inkml:trace>
</inkml:ink>
</file>

<file path=ppt/ink/ink19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0"/>
    </inkml:context>
    <inkml:brush xml:id="br0">
      <inkml:brushProperty name="width" value="0.05" units="cm"/>
      <inkml:brushProperty name="height" value="0.05" units="cm"/>
      <inkml:brushProperty name="color" value="#FFFFFF"/>
    </inkml:brush>
  </inkml:definitions>
  <inkml:trace contextRef="#ctx0" brushRef="#br0">0 960 28717,'9'4'259,"-1"0"0,1 0 0,0-1 1,0 0-1,0 0 0,0-1 0,1 0 0,-1-1 0,0 0 0,1-1 0,-1 0 0,13-1 1,-14 1-254,0-1 20,-1 0 1,1-1-1,-1 0 1,1 0-1,-1 0 0,0-1 1,0 0-1,0-1 1,-1 0-1,1 0 0,-1 0 1,0-1-1,0 0 1,6-6-1,3-3-6,0-2 0,-1 0 0,-1 0 0,12-21 0,-14 19-17,-1-1-1,-1 0 0,-1 0 1,-1-1-1,-1 0 1,0 0-1,4-40 1,-4-5 0,-3-78 0,-3 111 3,0 30 13,0 14-3,-10 218-16,10-211 0,-1 0 0,1 0 0,1 0 0,0 1 0,1-1 0,1 0 0,1 0 0,1 0 0,7 18 0,-7-26-1,0 0 0,1-1-1,0 0 1,1 0 0,0-1 0,0 1-1,1-2 1,1 1 0,-1-1 0,18 13-1,-19-17 2,0 0 0,0 0 0,1-1 0,-1 0 0,1-1 0,-1 1-1,1-1 1,0-1 0,0 1 0,0-1 0,0-1 0,0 0 0,0 0-1,0 0 1,0-1 0,13-3 0,-15 2 0,-1 0-1,1 0 1,-1-1-1,0 0 1,0 0 0,0 0-1,0-1 1,0 0 0,-1 1-1,0-2 1,0 1 0,0 0-1,0-1 1,0 0-1,-1 0 1,0 0 0,3-6-1,2-5-4,-1 0-1,0-1 1,-1 1-1,6-26 0,-5 2-26,2-61 0,-8 76-7,1 0 0,1 0 1,1 0-1,1 0 0,1 0 0,12-30 0,-18 53 38,1 0-1,0 0 1,0 0 0,-1 0 0,1 0-1,0 1 1,0-1 0,1 0-1,-1 1 1,0-1 0,1 1-1,-1-1 1,1 1 0,-1-1-1,1 1 1,-1 0 0,1 0-1,0 0 1,0 0 0,0 0 0,-1 0-1,1 1 1,0-1 0,0 1-1,0-1 1,0 1 0,0 0-1,0 0 1,0-1 0,0 1-1,0 1 1,0-1 0,0 0-1,0 0 1,0 1 0,3 0-1,-1 1 0,0 0-1,0 1 0,0-1 0,0 1 0,0 0 1,-1 0-1,0 0 0,1 0 0,-1 1 0,0-1 1,-1 1-1,1 0 0,-1-1 0,3 7 0,9 30-1,2 6 40,-10-71 169,-6 24-199,0 0-1,0 0 1,0 0-1,0 0 1,0-1-1,0 1 1,0 0-1,-1 0 1,1 0-1,0 0 1,-1 0-1,1 0 1,-1-1-1,1 1 1,-1 0-1,0 0 1,1 1-1,-1-1 1,0 0-1,0 0 1,1 0-1,-1 0 1,0 1-1,0-1 1,0 0-1,0 1 1,0-1-1,0 1 1,0-1-1,0 1 1,-1-1-1,1 1 1,0 0-1,-1-1 1,-4 0-6,1-1 0,-1 1 0,1 1 0,-1-1 1,0 1-1,1 0 0,-1 0 0,0 1 0,1-1 0,-1 1 0,1 1 0,-1-1 0,1 1 1,-1 0-1,1 0 0,0 0 0,0 1 0,0 0 0,0 0 0,0 0 0,1 0 0,-7 8 1,3-1-1,1 0 1,0 1 0,1 0 0,0 0 0,0 1 0,2 0 0,-1 0 0,2 0 0,-1 0-1,2 1 1,0-1 0,0 1 0,1 0 0,1 20 0,0-25-2,0-1 1,1 0-1,0 0 1,1-1-1,-1 1 0,1 0 1,1 0-1,-1-1 1,1 1-1,0-1 0,0 0 1,1 0-1,0 0 1,0 0-1,1-1 0,-1 1 1,1-1-1,0 0 1,1-1-1,-1 1 1,1-1-1,8 5 0,-1-2 3,0-1-1,0 0 0,1-1 0,-1 0 1,1-1-1,0-1 0,0 0 0,1-1 0,-1 0 1,18-1-1,-11-1-1,-1 1 1,39-5-1,-52 2 2,0 1-1,-1-1 0,1 0 0,0 0 0,-1-1 1,1 0-1,-1 0 0,0-1 0,7-5 0,-2 1 0,-1-1-1,0-1 0,0 0 0,-1 0 1,0-1-1,-1 0 0,-1 0 0,9-16 1,-6 7-1,-2-1 0,0 0 0,-1 0 0,6-33 0,-4-10 0,-2-1 0,-4-95 0,-3 141 0,1-43 2,1 18 2,-2 1 1,-3 0 0,-14-84 0,8 108 30,3 14-15,2 9-3,0 41-16,2-1-1,3 56 0,1-20 2,-2-7-2,15 113 0,-11-160 0,2 0 0,0 0 0,1 0 0,2-1 0,0 0 0,2-1 0,23 40 0,-30-58 0,0 1 0,1-1 0,-1 0 0,1-1 0,0 1 0,0-1 0,1 0 0,0 0 0,0-1 0,0 0 0,0 0 0,1 0 0,-1 0 0,1-1 0,0-1 0,0 1 0,0-1 0,0 0 0,1 0 0,-1-1 0,0 0 0,1-1 0,-1 1 0,1-1 0,-1-1 0,8-1 0,-10 1 0,0-1 0,0 0 0,0 0 0,-1-1 0,1 1 0,-1-1 0,1 0 0,-1 0 0,0-1 0,0 1 0,-1-1 0,1 0 0,-1 0 0,0 0 0,0-1 0,0 1 0,0-1 0,-1 1 0,0-1 0,3-8 0,3-7 0,-1-2 0,-1 1 0,6-36 0,-5-11-7,-3-127 0,-4 125 5,0 67 2,0-8 1,0 0-1,-1 0 1,0 0-1,-3-11 1,-1 13 11,5 9-12,0 0 0,0 0 0,0 0 0,-1 0 0,1 0 0,0 0 0,0 0 0,-1 0 0,1 0 0,0 0 0,0 0-1,-1 0 1,1 0 0,0 0 0,0 0 0,0 0 0,-1 0 0,1 0 0,0 0 0,0 1 0,0-1 0,-1 0 0,1 0 0,0 0 0,0 0 0,0 1 0,0-1 0,-1 0 0,1 0 0,0 0 0,0 0 0,0 1 0,0-1 0,0 0 0,0 0 0,0 1 0,-1-1 0,1 0 0,0 0 0,0 0 0,0 1 0,0-1 0,0 0 0,0 0 0,0 1-1,0-1 1,0 0 0,0 0 0,0 1 0,1-1 0,-1 0 0,0 0 0,-6 39-3,2 0 1,2 0-1,4 54 0,-1-63 4,0-13 1,0 0 1,1 1-1,1-1 0,1 0 1,8 21-1,-9-29-3,0-1 0,1 1 0,0-1-1,0 0 1,1 0 0,0-1 0,0 0 0,1 0-1,0 0 1,1 0 0,12 10 0,-14-14 1,0-1 1,1 1-1,-1-1 1,0 0 0,1 0-1,-1-1 1,1 1-1,0-1 1,-1 0 0,1-1-1,0 0 1,0 0 0,-1 0-1,1 0 1,0-1-1,-1 0 1,1 0 0,0-1-1,-1 1 1,0-1-1,7-3 1,-6 0-1,0-1 0,0 0 0,-1 0 0,0 0 0,0 0 0,-1-1 0,0 1 0,0-1 0,0 0 0,-1-1 0,0 1 0,0-1 0,-1 1 0,0-1 0,1-11 0,2-13 0,-2 0 0,-1-46 0,-2-120 0,-1 263 0,0-11 0,7 87 0,-4-124 0,1-1 0,0 0 0,1 0 0,1 0 0,1 0 0,0-1 0,1 1 0,0-1 0,19 27 0,-24-39 0,1 0 0,0-1 0,-1 1 0,1 0 0,0-1 0,1 0 0,-1 0 0,0 1 0,1-2 0,-1 1 0,1 0 0,-1-1 0,1 0 0,0 0 0,-1 0 0,1 0 0,0 0 0,0-1 0,0 0 0,0 0 0,0 0 0,6-1 0,-8 1 0,0-1 0,0 1 0,-1-1 0,1 0 0,0 0 0,0 0 0,0 0 0,0 0 0,-1 0 0,1-1 0,-1 1 0,1 0 0,-1-1 0,1 0 0,-1 1 0,0-1 0,0 0 0,0 1 0,0-1 0,0 0 0,0 0 0,0 0 0,0 0 0,-1 0 0,1 0 0,-1 0 0,1-3 0,2-13 0,1 1 0,0-21 0,-4 32 0,5-110 0,-5 78 0,2 1 0,1-1 0,2 1 0,14-58 0,-16 86 0,1 0 0,-1 0 0,1 0 0,1 1 0,6-10 0,-9 15 0,0 0 0,0 0 0,1 0 0,0 1 0,-1-1 0,1 1 0,0 0 0,0 0 0,0 0 0,1 0 0,-1 0 0,0 1 0,1-1 0,-1 1 0,1 0 0,5-1 0,-5 1 0,0 0 0,1 1 0,-1 0 0,1-1 0,-1 2 0,0-1 0,1 0 0,-1 1 0,1 0 0,-1 0 0,0 0 0,0 0 0,1 1 0,-1 0 0,0 0 0,0 0 0,-1 0 0,1 1 0,4 2 0,-2 2 0,1 0 0,-1 1 0,0-1 0,-1 1 0,0 1 0,0-1 0,-1 1 0,4 10 0,-2-4 0,0 1 0,-1 0 0,-1 1 0,-1-1 0,2 20 0,-2 85 0,-3-93 0,-1-4 0,-1 0 0,-2 0 0,-7 31 0,4-27 0,7-27 0,-2 7 0,1 0 0,-1 0 0,2 0 0,-1 15 0,1-22 0,0 1 0,0-1 0,0 0 0,1 1 0,-1-1 0,0 0 0,1 1 0,-1-1 0,1 0 0,-1 0 0,1 1 0,0-1 0,0 0 0,-1 0 0,1 0 0,0 0 0,0 0 0,0 0 0,0 0 0,0 0 0,0-1 0,0 1 0,0 0 0,1-1 0,-1 1 0,0 0 0,0-1 0,1 1 0,-1-1 0,0 0 0,1 0 0,-1 1 0,0-1 0,2 0 0,14 2 0,1-2 0,0 0 0,-1 0 0,1-2 0,-1 0 0,19-5 0,-26 4 0,0 0 0,0-1 0,-1 0 0,0-1 0,1 0 0,-2-1 0,1 0 0,-1 0 0,0-1 0,0 1 0,13-17 0,-9 9 0,-2-1 0,0 0 0,0 0 0,-2-1 0,0 0 1,0-1-1,-2 0 0,0 0 0,-1 0 0,3-22 0,-1-11-5,-2-1 0,-2-66 1,-3 114 4,0 0 0,0 0 1,0 0-1,0 0 0,-1 0 1,1 0-1,-1 0 1,0 0-1,1 0 0,-2 0 1,1 1-1,0-1 0,0 0 1,-1 1-1,1-1 0,-1 1 1,0-1-1,0 1 1,-3-3-1,2 3 0,0 0 1,0 1-1,0 0 0,0 0 1,0 0-1,0 0 0,-1 0 1,1 1-1,0-1 0,0 1 1,-1 0-1,1 0 0,0 0 1,-1 0-1,1 1 0,0-1 1,-6 3-1,6-2 0,0-1 0,0 1 0,0 1 0,0-1 0,1 0 0,-1 1 0,0-1 0,1 1 0,-1 0 0,1 0 0,0 0 0,0 0 0,0 0 0,0 1 0,-3 3 0,1 0 0,1 1 0,0-1 0,0 1 0,0-1 0,1 1 0,-3 10 0,1 6 0,1 0 0,1 0 0,1 25 0,1-31-2,0 10 7,6 51 0,-5-69-2,1 0-1,1 1 1,0-1-1,0 0 0,1-1 1,0 1-1,0-1 0,1 1 1,6 7-1,-5-8-2,0 0 0,1 0 0,0 0 0,1-1 0,-1 0 0,13 8 0,-15-12 0,0 0 0,-1-1-1,1 0 1,1 0-1,-1 0 1,0 0 0,0-1-1,1 0 1,-1 0-1,1-1 1,-1 0-1,1 1 1,8-2 0,-13 0-3,0 1 1,0 0-1,0 0 0,0-1 1,0 1-1,-1-1 1,1 1-1,0-1 1,0 1-1,0-1 0,-1 0 1,1 1-1,0-1 1,-1 0-1,1 1 1,0-1-1,-1 0 0,1 0 1,-1 0-1,1 1 1,-1-1-1,0 0 1,1 0-1,-1 0 0,0 0 1,0 0-1,1 0 1,-1 0-1,0 0 1,0 0-1,0 0 0,0 0 1,0 0-1,0 0 1,-1 0-1,1-1 1,0-3-26,0-35-260</inkml:trace>
</inkml:ink>
</file>

<file path=ppt/ink/ink19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1"/>
    </inkml:context>
    <inkml:brush xml:id="br0">
      <inkml:brushProperty name="width" value="0.05" units="cm"/>
      <inkml:brushProperty name="height" value="0.05" units="cm"/>
      <inkml:brushProperty name="color" value="#FFFFFF"/>
    </inkml:brush>
  </inkml:definitions>
  <inkml:trace contextRef="#ctx0" brushRef="#br0">22 60 28205,'0'0'3927,"-22"0"-3404,94 0-476,94-2-16,-141 0-31,-1-1 0,0-1 0,0-1 0,40-14-1,-64 19 0,0 0 0,0 0 1,1-1-1,-1 1 0,0 0 0,1 0 0,-1 0 0,0 0 0,0 0 0,1 0 0,-1 0 0,0-1 0,0 1 1,0 0-1,1 0 0,-1 0 0,0-1 0,0 1 0,0 0 0,1 0 0,-1-1 0,0 1 0,0 0 0,0 0 1,0-1-1,0 1 0,0 0 0,0 0 0,1-1 0,-1 1 0,0 0 0,0-1 0,0 1 0,0 0 0,0 0 1,0-1-1,0 1 0,0 0 0,-1-1 0,1 1 0,0 0 0,0-1 0,-13-7-114,-31 3-742,-16 4-2243</inkml:trace>
</inkml:ink>
</file>

<file path=ppt/ink/ink19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1"/>
    </inkml:context>
    <inkml:brush xml:id="br0">
      <inkml:brushProperty name="width" value="0.05" units="cm"/>
      <inkml:brushProperty name="height" value="0.05" units="cm"/>
      <inkml:brushProperty name="color" value="#FFFFFF"/>
    </inkml:brush>
  </inkml:definitions>
  <inkml:trace contextRef="#ctx0" brushRef="#br0">220 24 30766,'-4'-3'169,"1"1"1,-1-1-1,0 1 0,0 0 0,0 0 1,0 0-1,0 1 0,0-1 0,-1 1 1,-4-1-1,6 2-168,1-1 0,0 1 0,-1 0 0,1 0 1,-1 0-1,1 0 0,0 0 0,-1 0 0,1 1 0,-1-1 0,1 1 0,0 0 0,0-1 0,-1 1 1,1 0-1,0 0 0,0 1 0,0-1 0,0 0 0,0 1 0,-2 1 0,0 3 0,1 0 0,-1 0 0,1 0 0,1 0-1,-1 0 1,1 1 0,0-1 0,0 1 0,1 0 0,0-1 0,0 1-1,1 7 1,-1 14 4,4 43 1,-2-68-6,0 1 1,-1 0-1,1-1 1,0 0 0,1 1-1,-1-1 1,1 1-1,-1-1 1,1 0-1,0 0 1,0 0 0,0 0-1,1 0 1,-1-1-1,1 1 1,0-1 0,-1 1-1,1-1 1,0 0-1,0 0 1,0 0-1,1-1 1,-1 1 0,0-1-1,1 0 1,-1 0-1,1 0 1,-1 0 0,5 0-1,9 2 5,1-1 0,0-1 0,0 0 0,24-3 0,-40 1-4,0 1-1,0-1 1,-1 1 0,1-1-1,0 0 1,0 0-1,0 0 1,0 0 0,-1 0-1,1 0 1,0-1-1,-1 1 1,1 0-1,-1-1 1,0 1 0,1-1-1,-1 0 1,0 1-1,0-1 1,0 0-1,0 0 1,0 0 0,0 0-1,-1 0 1,1 0-1,-1 0 1,1 0 0,-1 0-1,0 0 1,0-3-1,1-1 0,0 0 0,-1 0 0,0-1 1,-1 1-1,1 0 0,-1 0 0,0 0 0,0 0 0,-4-8 0,1 5 2,-1 1 0,0 1 0,-1-1 1,1 1-1,-2 0 0,1 0 0,-11-8 0,-55-39 13,61 47-16,0 1 0,0 0 0,0 0 1,-15-3-1,21 7-2,0 0 1,0 1-1,0 0 1,-1 0-1,1 0 1,-1 1-1,1 0 0,0 0 1,-1 0-1,1 1 1,-11 2-1,14-2 0,-1 1 0,1-1 0,0 1 0,0 0 0,0 0 0,0-1 0,0 2 0,1-1 0,-1 0-1,0 0 1,1 0 0,0 1 0,-1-1 0,1 0 0,0 1 0,0 0 0,1-1 0,-1 1 0,0-1 0,1 1-1,-1 5 1,0-4-9,-6 43-193</inkml:trace>
</inkml:ink>
</file>

<file path=ppt/ink/ink19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26"/>
    </inkml:context>
    <inkml:brush xml:id="br0">
      <inkml:brushProperty name="width" value="0.05" units="cm"/>
      <inkml:brushProperty name="height" value="0.05" units="cm"/>
      <inkml:brushProperty name="color" value="#FFFFFF"/>
    </inkml:brush>
  </inkml:definitions>
  <inkml:trace contextRef="#ctx0" brushRef="#br0">1 190 32031,'0'0'571,"3"0"-537,309-12 49,96 12-83,-408-2 0,1 0 0,0 0 0,0-1 0,-1 1 0,1 0 0,-1 0 0,0 0 0,0-1 0,1 1 0,-1 0 0,-1 0 0,0-5 0,1 3 0,0 1 0,0 0 0,-1 0 0,0 0 0,0-1 0,0 1 0,0 0 0,0 0 0,0 0 0,-1 0 0,0 1 0,1-1 0,-1 0 0,0 1 0,0-1 0,-1 1 0,1 0 0,0-1 0,-1 1 0,0 0 0,1 0 0,-1 1 0,-5-3 0,-8-4 0,0 0 0,0 2 0,-19-5 0,15 4 0,-78-28 16,61 31-16,29 4 0,28 1 0,10 3 0,-1 2 0,0 0 0,1 2 0,30 13 0,-22-8 0,-26-9 0,-2-2 0,0 2 0,-1-1 0,1 2 0,-1-1 0,10 7 0,-16-9 0,-1 0 0,1 0 0,-1 0 0,0 0 0,0 1 0,0-1 0,0 1 0,0-1 0,-1 1 0,1 0 0,-1-1 0,1 1 0,-1 0 0,0 0 0,0 0 0,-1 0 0,1 0 0,-1 1 0,1-1 0,-1 0 0,0 4 0,0-4 1,1 1 0,-1 0 1,0-1-1,0 1 0,-1 0 0,1-1 1,-1 1-1,0 0 0,0-1 0,0 1 1,0-1-1,-1 1 0,1-1 0,-1 0 0,0 0 1,0 0-1,0 0 0,0 0 0,-1 0 1,1 0-1,-1-1 0,0 1 0,0-1 1,0 0-1,-3 3 0,-82 48-1,69-44-1,0 2 1,1 0-1,0 1 0,1 1 0,0 1 0,-24 25 1,18-12-43,3-7-69</inkml:trace>
</inkml:ink>
</file>

<file path=ppt/ink/ink19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28"/>
    </inkml:context>
    <inkml:brush xml:id="br0">
      <inkml:brushProperty name="width" value="0.05" units="cm"/>
      <inkml:brushProperty name="height" value="0.05" units="cm"/>
      <inkml:brushProperty name="color" value="#FFFFFF"/>
    </inkml:brush>
  </inkml:definitions>
  <inkml:trace contextRef="#ctx0" brushRef="#br0">155 154 25500,'-43'-5'3609,"-69"-2"1,332 13-3605,148-3 6,-367-4-11,0 1-1,0-1 1,1 1 0,-1-1 0,0 1-1,0-1 1,0 0 0,0 1-1,0-1 1,0 0 0,0 0 0,0 0-1,0 0 1,0 0 0,-1 0-1,1 0 1,0 0 0,-1 0-1,1-1 1,-1 1 0,1 0 0,-1 0-1,1 0 1,-1-1 0,0 1-1,0 0 1,1 0 0,-1-1 0,0 1-1,0 0 1,-1-1 0,1 1-1,0 0 1,0-1 0,0 1 0,-1 0-1,1 0 1,-1 0 0,1-1-1,-1 1 1,1 0 0,-1 0-1,0 0 1,0 0 0,-1-1 0,-2-3-1,0 1 1,-1 0-1,0 0 1,0 0 0,0 1-1,0-1 1,-11-3-1,-44-18 2,56 23-1,-8-2 0,-5-3 0,0 0 0,0 2 0,-1 0 0,0 1 0,-33-3 0,78 7 0,105 4 9,-115-2-8,0 0 0,1 2 1,-1 0-1,-1 0 0,30 13 0,-44-16-1,0 1 0,1-1 0,-1 0 0,0 1 0,0 0 0,1-1 0,-1 1 0,-1 0 0,1 0 0,0 0 0,0 0 0,-1 0 0,1 1 0,-1-1 0,0 0 0,1 1 0,-1-1 0,0 1 0,-1-1 0,1 1 0,0 0 0,-1-1 0,1 1 0,-1 0 0,0 4 0,0-2 0,-1-1 0,0 1 1,0-1-1,0 1 0,0-1 1,0 0-1,-1 1 1,0-1-1,0 0 0,0 0 1,-1 0-1,1 0 1,-1-1-1,-4 5 0,-11 10 13,-31 23 0,-15 14-12,-8 16-276,42-49-843</inkml:trace>
</inkml:ink>
</file>

<file path=ppt/ink/ink19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0"/>
    </inkml:context>
    <inkml:brush xml:id="br0">
      <inkml:brushProperty name="width" value="0.05" units="cm"/>
      <inkml:brushProperty name="height" value="0.05" units="cm"/>
      <inkml:brushProperty name="color" value="#FFFFFF"/>
    </inkml:brush>
  </inkml:definitions>
  <inkml:trace contextRef="#ctx0" brushRef="#br0">42 249 31262,'0'-192'1505,"2"436"-1505,-8 377 0,4-583 0,-1-26 0,1-20 0,-13-650 0,16 638 0,0-1 0,7-35 0,-6 49 0,0 0 0,0 0 0,0 1 0,1-1 0,0 1 0,0 0 0,1-1 0,-1 1 0,1 1 0,1-1 0,5-5 0,-6 8 0,0 0 0,0 0 0,1 1 0,-1 0 0,0 0 0,1 0 0,0 1 0,0-1 0,-1 1 0,1 0 0,0 1 0,0-1 0,8 1 0,0 0 0,1 0 0,-1 1 0,25 5 0,-27-3 0,0 1 0,-1 1 0,0 0 0,0 0 0,0 1 0,0 0 0,-1 1 0,0 0 0,-1 0 0,1 1 0,-1 0 0,-1 0 0,0 1 0,9 13 0,-3-3 0,-2 1 0,1 0 0,-2 1 0,-1 0 0,-1 0 0,7 26 0,-9-13 0,-1 1 0,-1 0 0,-3 66 0,-1-65 0,-1-21 0,0 0 0,-2-1 0,1 1 0,-2-1 0,0 1 0,0-1 0,-2 0 0,1 0 0,-2-1 0,0 0 0,-1 0 0,0-1 0,0 1 0,-2-2 0,1 1 0,-1-2 0,-1 1 0,-15 10 0,3-2 0,-1-2 0,-1-1 0,0-1 0,-1-1 0,-1-1 0,0-2 0,-1 0 0,-37 8 0,30-15-3,16-2-18,35-1 13,447-1 8,-455 0 0,-1 0 0,1 0 0,-1-1 0,0 0 0,1-1 0,-1 1 0,0-2 0,0 1 0,10-5 0,-12 4 0,0 0 0,-1 0 0,1-1-1,-1 0 1,0 0 0,0 0 0,0 0-1,0-1 1,-1 0 0,1 1 0,-1-1 0,3-8-1,3-6 0,-2 0 1,0 0-1,-1-1 0,-1 0 0,-1 0 0,2-23 1,1-125-6,0-4 4,-6 165 2,0 0 0,0 0 0,1 0 0,0 1 0,1-1 0,-1 1 0,1-1 0,6-8 0,-8 13 0,1-1 0,0 0 0,1 1 0,-1-1 0,0 1 0,1 0 0,-1 0 0,1 0 0,0 0 0,0 0 0,0 0 0,0 1 0,0-1 0,0 1 0,0 0 0,0 0 0,0 0 0,1 0 0,3 0 0,66-1 0,-67 2 0,1 1 0,-1 0 0,0 0 0,0 0 0,0 1 0,0 0 0,0 0 0,-1 0 0,10 6 0,40 30 0,-55-38 0,0 0 0,0 0 0,0 0 0,0 0 0,0 0 1,0-1-1,0 1 0,0 0 0,0 0 0,0 0 0,0 0 0,1-1 0,-1 1 0,0 0 1,0 0-1,0 0 0,0 0 0,0 0 0,0 0 0,0-1 0,0 1 0,0 0 0,1 0 0,-1 0 1,0 0-1,0 0 0,0 0 0,0 0 0,0 0 0,0-1 0,1 1 0,-1 0 0,0 0 0,0 0 1,0 0-1,0 0 0,1 0 0,-1 0 0,0 0 0,0 0 0,0 0 0,0 0 0,0 0 1,1 0-1,-1 0 0,0 0 0,0 0 0,0 0 0,0 1 0,0-1 0,1 0 0,-1 0 0,0 0 1,0 0-1,0 0 0,0 0 0,0 0 0,0 0 0,1 0 0,-1 1 0,0-1 0,0 0 1,0 0-1,-2-10 14,0 8-12,0 1 0,0-1 0,-1 1-1,1 0 1,-1 0 0,1 0 0,-1 0 0,1 0-1,-1 0 1,0 0 0,1 1 0,-1 0-1,0-1 1,1 1 0,-6 0 0,4 0-2,0 0-1,-1 0 1,1 1 0,-1 0 0,1-1 0,0 1 0,-1 1-1,1-1 1,-7 4 0,5-1 0,0 1 0,1 0 0,-1 0 0,1 1 0,1-1 0,-1 1 0,1 0 0,0 0 0,-6 12 0,2-1 0,1 1 0,-10 32 0,9-12 0,2 0 0,2 0 0,1 0 0,3 60 0,0-93 0,0 0 0,1-1 0,-1 1 0,1-1 0,0 1 0,0-1 0,1 0 0,-1 1 0,1-1 0,0 0 0,0 0 0,1 0 0,-1 0 0,1 0 0,-1-1 0,1 1 0,0-1 0,1 1 0,-1-1 0,1 0 0,-1-1 0,8 5 0,-4-3 0,0-1 0,0-1 0,0 1 0,1-1 0,-1-1 0,1 1 0,-1-1 0,1-1 0,-1 1 0,1-1 0,0-1 0,-1 1 0,9-3 0,-12 2 0,1 0 0,0-1 0,-1 0 0,1 0 0,-1 0 0,0 0 0,1-1 0,-1 0 0,0 0 0,-1 0 0,1 0 0,-1-1 0,1 1 0,-1-1 0,0 0 0,0 0 0,0 0 0,-1 0 0,4-8 0,1-3 0,-1-1 0,-1 1 0,0-1 0,5-27 0,-3-14 0,-3 0 0,-4-69 0,0 63 0,-1 59 0,-1 10 0,-1 15 0,1 19 0,2 1 0,7 61 0,-5-89 0,1 0 0,0 0 0,1 0 0,0 0 0,1-1 0,1 1 0,0-1 0,0 0 0,1-1 0,1 0 0,15 18 0,-20-26 0,0 0 0,0 0 0,0 0 0,1-1 0,-1 0 0,1 0 0,-1 0 0,1 0 0,0 0 0,0-1 0,0 1 0,8 1 0,-2-2 0,-1 0 0,1-1 0,0 0 0,14-1 0,-20 0 0,-1 0 0,1 1 0,-1-1 0,0-1 0,0 1 0,1 0 0,-1-1 0,0 0 0,0 1 0,-1-1 0,1 0 0,0-1 0,0 1 0,-1 0 0,0-1 0,1 0 0,-1 1 0,3-6 0,3-5 0,-1-1 0,12-28 0,-17 36 0,10-26 0,-2 1 0,-1-2 0,-2 1 0,6-63 0,-7-135 0,-6 177 0,0 25 0,1 13 0,-1 0 0,0 0 0,-1-1 0,0 1 0,-1 0 0,-1 1 0,0-1 0,-11-28 0,13 42 0,0-1 0,0 1 0,0 0 0,0-1 0,0 1 0,0 0 0,0 0 0,0 0 0,-1 0 0,1 0 0,0 0 0,-3-1 0,3 2 0,1 0 0,-1-1 0,1 1 0,-1 0 0,1 0 0,-1 0 0,0 0 0,1 0 0,-1 0 0,1 0 0,-1 0 0,0 0 0,1 0 0,-1 0 0,1 0 0,-1 0 0,1 0 0,-1 0 0,0 1 0,1-1 0,-1 0 0,1 0 0,-1 1 0,1-1 0,-1 0 0,1 1 0,-1-1 0,1 1 0,0-1 0,-1 0 0,1 1 0,-1-1 0,1 1 0,0-1 0,-1 2 0,-2 7 0,0 1 0,1 0 0,0 0 0,1 0 0,0 0 0,0 0 0,1 13 0,0-12 0,0 341 0,1-316 0,2-1 0,1 1 0,12 50 0,-14-75 0,1 0 0,1 0 0,0 0 0,0-1 0,1 0 0,0 0 0,1 0 0,0 0 0,0-1 0,1 0 0,0 0 0,1-1 0,0 0 0,18 14 0,-15-16 0,1-1 0,0-1 0,0 0 0,0 0 0,0-1 0,0-1 0,1 0 0,-1 0 0,1-2 0,-1 1 0,15-3 0,-20 2 0,1 0 0,-1-1 0,1 0 0,-1-1 0,0 1 0,0-1 0,0-1 0,0 1 0,0-1 0,0-1 0,-1 1 0,1-1 0,7-6 0,-5 2 0,0 0 0,0-1 0,-1 0 0,0 0 0,-1-1 0,0 0 0,9-17 0,-4 3 0,-2 0 0,-1-1 0,-1 1 0,-1-2 0,-1 1 0,-1-1 0,2-28 0,-6-89 0,-1 140 0,0 0 0,0 0 0,0-1 0,-1 1 0,1 0 0,-1 0 0,0 0 0,0 0 0,0 0 0,0 0 0,0 0 0,-1 1 0,1-1 0,-1 0 0,0 1 0,0-1 0,0 1 0,0-1 0,0 1 0,-1 0 0,1 0 0,-5-2 0,3 2 0,0 0 0,0 0 0,-1 1 0,1 0 0,0 0 0,-1 0 0,1 1 0,-1-1 0,1 1 0,-1 0 0,1 0 0,-1 1 0,1 0 0,-1-1 0,-4 3 0,5-2 0,0 1 0,0-1 0,0 1 0,1 0 0,-1 1 0,1-1 0,0 0 0,-1 1 0,1 0 0,0 0 0,0 0 0,1 0 0,-1 0 0,1 1 0,0-1 0,-1 1 0,1-1 0,1 1 0,-1 0 0,1 0 0,-1 0 0,1 0 0,0 0 0,0 5 0,-3 13 0,2 1 0,0-1 0,1 28 0,2-36 0,-2-5 0,2 0 0,-1 0 0,1-1 0,1 1 0,-1 0 0,1-1 0,1 1 0,0-1 0,0 1 0,1-1 0,5 10 0,-6-14 0,1 0 0,-1 1 0,1-1 0,0-1 0,0 1 0,0 0 0,1-1 0,-1 0 0,1 0 0,-1 0 0,1-1 0,0 1 0,0-1 0,1 0 0,-1-1 0,0 1 0,1-1 0,-1 0 0,8 0 0,-7 0 0,0-1 0,-1 0 0,1 0 0,0 0 0,-1 0 0,1-1 0,0 0 0,-1 0 0,1-1 0,8-3 0,-10 3 0,0-1 0,-1 1 0,1-1 0,-1 0 0,0 0 0,1 0 0,-1 0 0,-1-1 0,1 1 0,0-1 0,-1 0 0,0 1 0,0-1 0,2-6 0,3-11 0,-1 0 0,-1-1 0,-1 1 0,0-1 0,-2 0 0,-1 1 0,-2-39 0,0 24 0,1 32 0,-3-37 0,2 41 0,1-1 0,0 0 0,0 0 0,0 1 0,-1-1 0,1 0 0,0 0 0,-1 1 0,1-1 0,-1 0 0,1 1 0,-1-1 0,1 1 0,-1-1 0,1 0 0,-1 1 0,1-1 0,-1 1 0,0 0 0,1-1 0,-1 1 0,0-1 0,1 1 0,-1 0 0,0 0 0,0-1 0,1 1 0,-1 0 0,0 0 0,0 0 0,0 0 0,1 0 0,-1 0 0,0 0 0,0 0 0,1 0 0,-1 0 0,0 0 0,0 1 0,1-1 0,-1 0 0,0 1 0,0-1 0,0 1 0,0-1 0,0 1 0,1-1 0,-1 1 0,1-1 0,-1 1 0,1-1 0,-1 1 0,1 0 0,-1-1 0,1 1 0,0-1 0,-1 1 0,1 0 0,0-1 0,0 1 0,-1 0 0,1 0 0,0-1 0,0 1 0,0 1 0,-5 29 0,2 0 0,1 1 0,2 0 0,6 55 0,-2-66 0,1-1 0,1 0 0,0 0 0,2 0 0,1-1 0,0 0 0,1-1 0,22 31 0,-31-47-5,1 0 0,-1 0-1,0 0 1,1 0 0,0 0 0,-1 0 0,1 0-1,0-1 1,0 1 0,0 0 0,0-1-1,0 0 1,0 1 0,1-1 0,-1 0 0,0 0-1,1 0 1,-1-1 0,1 1 0,3 0 0,5-1-350</inkml:trace>
</inkml:ink>
</file>

<file path=ppt/ink/ink1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9"/>
    </inkml:context>
    <inkml:brush xml:id="br0">
      <inkml:brushProperty name="width" value="0.05" units="cm"/>
      <inkml:brushProperty name="height" value="0.05" units="cm"/>
      <inkml:brushProperty name="color" value="#FFFFFF"/>
    </inkml:brush>
  </inkml:definitions>
  <inkml:trace contextRef="#ctx0" brushRef="#br0">186 53 31807,'-10'-6'76,"-1"2"0,0-1 0,-1 2 1,1 0-1,-1 0 0,1 1 1,-1 0-1,0 1 0,-22 0 1,32 1-77,0 0 1,1 0-1,-1 0 1,0 1-1,1-1 1,-1 1-1,0-1 1,1 1-1,-1-1 1,1 1-1,-1 0 0,1 0 1,-1 0-1,1-1 1,0 2-1,-1-1 1,1 0-1,0 0 1,0 0-1,-1 2 1,0 0 0,0 1 1,0-1-1,0 0 0,1 1 1,-1 0-1,1-1 1,0 1-1,-1 6 0,1 1 1,0-1 0,0 1 1,1-1-1,1 1 0,0-1 0,2 13 0,-1-17-1,0 0 0,1 0 0,0 0-1,0 0 1,0-1 0,0 1 0,1-1 0,0 0 0,0 0 0,0 0 0,1-1 0,0 1-1,0-1 1,0 0 0,0 0 0,0-1 0,12 6 0,-4-3 1,1 0 1,0 0-1,0-2 0,0 0 0,1 0 1,24 2-1,-24-4 0,-1-1 0,0-1 0,0 0 0,0-1 0,16-3 0,-27 4-1,0-1 1,1 0-1,-1 0 1,0 0-1,0 0 0,0-1 1,0 1-1,0-1 0,-1 0 1,1 0-1,0 0 1,-1 0-1,0 0 0,1-1 1,-1 1-1,0-1 0,0 1 1,0-1-1,0 0 1,-1 0-1,1 1 0,-1-1 1,0-1-1,0 1 0,0 0 1,0 0-1,1-6 1,-1 1 0,-1 1 0,1-1 0,-1 0 0,-1 0 1,1 1-1,-1-1 0,-1 0 0,1 1 0,-1-1 0,0 1 1,-1 0-1,0 0 0,0 0 0,-1 0 0,0 0 0,0 1 1,-6-9-1,3 7-2,0 1 1,-1 0-1,1 0 1,-1 0-1,-1 1 1,1 0-1,-1 1 1,0 0-1,0 0 1,0 1-1,-1 0 1,-14-3-1,18 5-1,-1 0 1,1 1-1,-1 0 1,1 0-1,-1 1 0,-7 0 1,12 0-4,0 1-1,0-1 1,0 0 0,0 1 0,1-1 0,-1 1-1,0 0 1,0-1 0,0 1 0,1 0-1,-1 0 1,1 0 0,-1 0 0,0 1 0,1-1-1,0 0 1,-1 1 0,1-1 0,0 1 0,0-1-1,0 1 1,0-1 0,0 1 0,-1 3 0,-7 39-399,7 5-798</inkml:trace>
</inkml:ink>
</file>

<file path=ppt/ink/ink19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1"/>
    </inkml:context>
    <inkml:brush xml:id="br0">
      <inkml:brushProperty name="width" value="0.05" units="cm"/>
      <inkml:brushProperty name="height" value="0.05" units="cm"/>
      <inkml:brushProperty name="color" value="#FFFFFF"/>
    </inkml:brush>
  </inkml:definitions>
  <inkml:trace contextRef="#ctx0" brushRef="#br0">0 30 31791,'13'3'624,"33"3"-560,16-3 48,17-3-48,3 0-32,0 0-32,-4 0 0,-12-15 0,-17-11-512</inkml:trace>
</inkml:ink>
</file>

<file path=ppt/ink/ink19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1"/>
    </inkml:context>
    <inkml:brush xml:id="br0">
      <inkml:brushProperty name="width" value="0.05" units="cm"/>
      <inkml:brushProperty name="height" value="0.05" units="cm"/>
      <inkml:brushProperty name="color" value="#FFFFFF"/>
    </inkml:brush>
  </inkml:definitions>
  <inkml:trace contextRef="#ctx0" brushRef="#br0">1 296 32575,'0'4'123,"0"8"-122,0 16 0,0 0 0,2-1 0,9 48 0,-9-66-1,1 0 0,0-1 0,0 0 0,1 1 0,0-1 0,0 0 0,1-1 0,0 1 0,1-1 0,-1 0 0,2 0 0,-1-1 0,0 0 0,1 0 0,12 8 0,-13-10 0,-1-1 1,1 0-1,0 0 1,-1-1-1,1 0 1,0 0-1,1 0 0,-1 0 1,0-1-1,0 0 1,1-1-1,-1 1 0,0-1 1,1-1-1,-1 1 1,0-1-1,1 0 1,-1 0-1,0-1 0,0 0 1,0 0-1,0 0 1,0-1-1,0 0 0,-1 0 1,1 0-1,-1-1 1,0 0-1,0 0 1,0 0-1,-1 0 0,1-1 1,-1 0-1,0 0 1,-1 0-1,1 0 1,3-8-1,2-6 0,0-1 0,-1-1 0,-1 1 0,-1-1 0,-1-1 0,-1 1-1,2-28 1,-2-155 2,-5 131 0,1 30 8,-1 34-7,-2 15-3,-2 19 0,-6 60 0,4 0 0,4 1 0,8 88 0,-4-167 0,-1 1 0,2-1 0,-1 0 0,0 0 0,1-1 0,1 1 0,-1 0 0,1-1 0,0 1 0,0-1 0,1 0 0,0 0 0,7 8 0,-8-10 0,1 0 0,1 0 0,-1-1 0,0 0 0,1 1 0,0-2 0,0 1 0,-1 0 0,2-1 0,-1 0 0,0 0 0,0-1 0,1 1 0,-1-1 0,1 0 0,-1-1 0,10 1 0,-8-1 0,-1 0 0,1 0 0,0-1 0,0 0 0,0 0 0,-1-1 0,10-2 0,-13 2 0,1 0 0,0-1 0,-1 1 0,1-1 0,-1 1 0,0-1 0,0 0 0,0 0 0,0-1 0,0 1 0,-1-1 0,4-6 0,6-11 0,-1-1 0,-1-1 0,-1 1 0,-1-1 0,6-34 0,14-123 0,-11 54 0,-16 119 0,1 0 0,-1 0 0,1 0 0,0 1 0,0-1 0,1 0 0,0 1 0,5-9 0,-6 13 0,0-1 0,0 1 0,1 0 0,-1 0 0,1 0 0,-1 1 0,1-1 0,-1 0 0,1 1 0,0 0 0,0 0 0,-1-1 0,1 2 0,0-1 0,0 0 0,0 1 0,0-1 0,0 1 0,1 0 0,4 0 0,-5 0 0,0 1 0,0-1 0,0 1 0,0 0 0,0 0 0,0 0 0,0 0 0,-1 0 0,1 1 0,0-1 0,0 1 0,-1 0 0,1 0 0,-1 0 0,0 0 0,1 0 0,-1 0 0,0 1 0,0-1 0,2 5 0,4 6 0,0 1 0,11 28 0,-15-32 0,9 24 0,-1 1 0,-3 1 0,0 0 0,-2 0 0,-2 0 0,-2 1 0,-1 0 0,-2 37 0,-1-66 1,1-1 1,-1 0-1,0 0 0,0 0 1,-1 0-1,0-1 0,0 1 1,-1 0-1,0-1 0,0 1 1,-1-1-1,1 0 0,-1 0 1,0 0-1,-1-1 0,0 1 1,0-1-1,0 0 0,0-1 1,-1 1-1,-7 4 0,3-3-1,-1-1 1,0 0-1,-1 0 0,1-1 0,-1 0 1,0-1-1,0-1 0,0 0 0,0 0 1,0-1-1,-21-1 0,29-1 0,0 1 0,0-1 0,0 0 0,1 0 0,-1 0 0,0-1 0,1 1 0,-1-1 0,1 0 0,0 0 0,-1 0 0,1 0 0,0 0 0,0-1 0,0 0 0,1 1 0,-1-1 0,1 0 0,-1 0 0,1-1 0,0 1 0,0 0 0,1-1 0,-1 1 0,-2-7 0,-1-8 0,0 0 0,0 1 0,2-1 0,-2-20 0,-2-130-32,7 167 32,0-1 0,0 1 0,0 0 0,0-1 0,0 1 0,0 0 0,1-1 0,-1 1 0,0 0 0,1-1 0,-1 1 0,1 0 0,0 0 0,-1 0 0,1 0 0,0-1 0,-1 1 0,1 0 0,0 0 0,0 0 0,0 1 0,0-1 0,0 0 0,0 0 0,0 0 0,1 1 0,-1-1 0,0 1 0,0-1 0,0 1 0,1-1 0,-1 1 0,0-1 0,1 1 0,0 0 0,2 0 0,0 0 0,0 0 0,-1 0 0,1 1 0,0-1 0,-1 1 0,1 0 0,0 0 0,-1 0 0,1 1 0,-1-1 0,4 3 0,5 5 0,0 0 0,-1 1 0,-1 0 0,11 11 0,1 3 0,45 47 0,-36-36 0,1-2 0,44 34 0,-65-58 0,-1-2 0,1 0 0,1 0-1,-1-1 1,1 0 0,0-1 0,1 0-1,-1-1 1,1-1 0,0 0 0,0 0 0,17 0-1,-27-3-43,0 1 1,0-1-1,1 0 0,-1 0 0,0 0 0,0 0 0,1-1 0,-1 1 0,0-1 0,0 0 1,0 0-1,0 0 0,0 0 0,0-1 0,0 1 0,0-1 0,-1 0 0,1 1 0,4-5 1,14-31-3319</inkml:trace>
</inkml:ink>
</file>

<file path=ppt/ink/ink19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2"/>
    </inkml:context>
    <inkml:brush xml:id="br0">
      <inkml:brushProperty name="width" value="0.05" units="cm"/>
      <inkml:brushProperty name="height" value="0.05" units="cm"/>
      <inkml:brushProperty name="color" value="#FFFFFF"/>
    </inkml:brush>
  </inkml:definitions>
  <inkml:trace contextRef="#ctx0" brushRef="#br0">171 7 32415,'-5'0'17,"1"0"1,-1 0 0,1 0-1,0 1 1,-1 0 0,1 0-1,0 0 1,0 0 0,0 1-1,0-1 1,0 1-1,-6 4 1,5-2-17,1 0 1,-1 0-1,1 1 0,0-1 0,1 1 0,-1 0 1,1 0-1,-5 9 0,2-1 2,1 0 0,0 1 0,0 0 0,2 0 0,-1 0 0,2 0-1,0 0 1,1 0 0,0 21 0,2-30-2,-1-1 0,0 1-1,1 0 1,0 0 0,0-1-1,1 1 1,-1 0 0,1-1-1,0 0 1,0 1 0,1-1-1,-1 0 1,1 0 0,0 0-1,0 0 1,0-1 0,1 1-1,-1-1 1,1 0 0,0 0-1,0 0 1,0 0 0,0-1-1,0 0 1,0 0 0,1 0-1,-1 0 1,10 2 0,1 0 2,0-1 1,1 0-1,-1-1 1,1-1 0,-1 0-1,1-1 1,29-4-1,-40 3-2,0 0 0,1-1 0,-1 0 0,0 0 0,0 0 0,-1 0 0,1-1 0,0 0 0,-1 0 0,0 0 0,1-1-1,-1 1 1,-1-1 0,1 0 0,0 0 0,-1 0 0,0-1 0,0 1 0,0-1 0,-1 0 0,1 1 0,-1-1 0,0 0 0,-1-1-1,1 1 1,-1 0 0,1-9 0,0 5 0,-1-1-1,0 1 1,-1-1 0,0 0-1,0 1 1,-1-1-1,0 1 1,-1-1 0,0 1-1,-1-1 1,0 1-1,0 0 1,-1 0-1,-8-16 1,6 18-3,0 0 0,-1 1 0,1-1 0,-1 1 0,0 1-1,-1-1 1,1 1 0,-1 1 0,0-1 0,0 1 0,-1 0 0,1 1 0,-1 0 0,0 1 0,1-1 0,-1 2-1,-1-1 1,1 1 0,0 1 0,0 0 0,0 0 0,0 0 0,0 1 0,0 1 0,0 0 0,0 0 0,0 0-1,0 1 1,1 1 0,0-1 0,-1 1 0,1 1 0,1 0 0,-1 0 0,1 0 0,-13 12 0,-16 32-193</inkml:trace>
</inkml:ink>
</file>

<file path=ppt/ink/ink19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4"/>
    </inkml:context>
    <inkml:brush xml:id="br0">
      <inkml:brushProperty name="width" value="0.05" units="cm"/>
      <inkml:brushProperty name="height" value="0.05" units="cm"/>
      <inkml:brushProperty name="color" value="#FFFFFF"/>
    </inkml:brush>
  </inkml:definitions>
  <inkml:trace contextRef="#ctx0" brushRef="#br0">20 846 32447,'-4'11'14,"0"0"1,1 0-1,0 1 1,1-1-1,1 0 1,0 1-1,0 0 0,1-1 1,2 16-1,-2 1 2,0-13-11,0-3-1,0 0-1,0-1 1,1 1-1,5 22 0,-5-32-2,0 1 0,0 0 0,0-1 0,0 1 0,0 0 0,1-1 0,-1 1 0,1-1 0,0 0 0,0 0 0,-1 0 0,2 0 0,-1 0 0,0 0 0,0 0 0,1 0 0,-1-1 0,0 1 0,1-1 0,0 0 0,-1 0 0,1 0 0,0 0 0,0 0 0,3 0 0,-1 0 2,0 0 0,-1-1 0,1 1 0,-1-1 0,1 0 0,0 0-1,-1-1 1,1 1 0,-1-1 0,1 0 0,-1 0 0,1-1 0,-1 1 0,0-1 0,1 0 0,-1 0 0,0 0 0,6-6 0,-4 3-2,-1-1 1,0 0 0,-1 0 0,0 0 0,0 0 0,0-1-1,0 1 1,-1-1 0,0 0 0,-1 0 0,3-10-1,2-14 0,-1 0 0,-1-1 0,1-52-1,-12-97 0,2 147 4,-2 0 0,-1 1-1,-1 0 1,-2 0 0,-2 1 0,-22-45 0,28 68-1,1 10-1,1 25-2,4-15 0,0 0 0,1 0 0,4 20 0,-3-26 0,1 1 0,0 0 0,0-1 0,0 0 0,1 0 0,-1 0 0,1 0 0,1 0 0,-1-1 0,1 0 0,-1 0 0,1 0 0,1 0 0,-1-1 0,0 0 0,1 0 0,-1 0 0,1-1 0,0 0 0,0 0 0,9 2 0,11 0 0,0 0 0,0-1 0,46-2 0,-55-1 0,-8 0 0,0-1 0,0 0 0,0 0 0,0 0 0,0-2 0,0 1 0,-1-1 0,1 0 0,-1 0 0,1-1 0,-1-1 0,0 1 0,10-8 0,-19 12 0,1 0 0,0 0 0,0 0 0,0 0 0,0 0 0,0 0 0,0 0 0,0 0 0,0 0 0,0 0 0,0 0 0,0 0 0,0 0 0,0 1 0,0-1 0,0 0 0,0 0 0,0 0 0,0 0 0,0 0 0,0 0 0,0 0 0,0 0 0,0 0 0,0 0 0,0 0 0,0 0 0,0 0 0,1 0 0,-1 1 0,0-1 0,0 0 0,0 0 0,0 0 0,0 0 0,0 0 0,0 0 0,0 0 0,0 0 0,0 0 0,0 0 0,0 0 0,0 0 0,-6 11 0,-1-1 0,-75 125 0,74-119 0,1 1 0,0 0 0,1 0 0,1 1 0,0-1 0,-3 35 0,7-44 0,0 8 0,0 1 0,0-1 0,5 32 0,-4-44 0,1 0 0,0 0 0,0 0 0,1 0 0,-1-1 0,1 1 0,-1 0 0,1-1 0,0 1 0,1-1 0,-1 0 0,1 1 0,-1-1 0,1 0 0,0-1 0,0 1 0,0 0 0,0-1 0,1 0 0,6 4 0,3-2 0,1 0 0,-1-1 0,1 0 0,0-1 0,-1 0 0,1-2 0,0 1 0,27-4 0,-32 2 0,2 0 0,0-1 0,0-1 0,0 0 0,0 0 0,0-1 0,-1 0 0,1-1 0,-1 0 0,-1-1 0,1 0 0,-1-1 0,0 0 0,0 0 0,8-10 0,0 0 0,-1 0 0,-2-1 0,1-1 0,-2 0 0,21-41 0,-26 42 0,-1-1 0,0 0 0,-2 0 0,0-1 0,3-29 0,-4 8 0,-3-66 0,-1 106 0,0-1 0,0 0 0,0 0 0,0 0 0,-1 0 0,1 1 0,0-1 0,-1 0 0,1 0 0,-1 0 0,0 1 0,1-1 0,-1 0 0,0 1 0,0-1 0,0 1 0,0-1 0,0 1 0,-1-1 0,1 1 0,0 0 0,-1 0 0,-2-2 0,1 2 0,-1-1 0,1 2 0,-1-1 0,0 0 0,0 1 0,1-1 0,-1 1 0,0 0 0,0 1 0,-4 0 0,5-1 0,0 0 0,1 1 0,-1 0 0,1-1 0,-1 1 0,0 0 0,1 0 0,0 1 0,-1-1 0,1 0 0,0 1 0,0 0 0,0-1 0,0 1 0,0 0 0,-3 3 0,2 0 0,-1 0 0,1 1 0,-1-1 0,1 1 0,1 0 0,-4 10 0,0 5 0,1 1 0,-4 44 0,6-26 0,1 0 0,6 78 0,-3-109 0,1-1 0,0 0 0,0 0 0,1 0 0,0 0 0,1 0 0,0-1 0,0 1 0,0-1 0,1 0 0,0-1 0,1 1 0,-1-1 0,1 0 0,0 0 0,1 0 0,-1-1 0,10 6 0,-6-6 0,-1 0 0,0-1 0,1 0 0,0 0 0,0-1 0,0 0 0,1-1 0,-1 0 0,0 0 0,1-1 0,-1-1 0,1 0 0,-1 0 0,13-2 0,-18 1 0,-1 0 0,0 0 0,0-1 0,1 1 0,-1-1 0,0 0 0,0 0 0,0 0 0,-1-1 0,1 0 0,0 1 0,-1-1 0,5-5 0,-3 2 0,0-1 0,0 0 0,0 0 0,-1 0 0,0-1 0,5-12 0,-2 0 0,0-2 0,-2 1 0,-1 0 0,3-35 0,-5-55 0,-3 80 0,1 1 0,2-1 0,7-43 0,-9 72 0,1 0 0,0 0 0,0 0 0,0 0 0,0 0 0,0 0 0,0 0 0,0 0 0,1 0 0,-1 1 0,1-1 0,-1 0 0,1 1 0,0 0 0,0-1 0,0 1 0,-1 0 0,1 0 0,0 0 0,1 0 0,-1 0 0,0 0 0,0 0 0,0 1 0,0-1 0,1 1 0,-1 0 0,0 0 0,0-1 0,1 2 0,-1-1 0,0 0 0,0 0 0,0 1 0,1-1 0,-1 1 0,0-1 0,0 1 0,0 0 0,0 0 0,3 2 0,7 5-4,0 1 0,-1 0 0,0 1 0,0 1 0,-2-1 0,1 2 0,8 11 0,-18-22 4,-1-1 0,1 0 0,0 0 0,0 0 0,0 1 0,0-1 0,0 0 0,0 0 0,0 0 0,0 1 0,-1-1 0,1 0 0,0 0 0,0 0 0,0 0 0,0 1 0,-1-1 0,1 0 0,0 0 0,0 0 0,0 0 0,-1 0 0,1 0 0,0 1 0,0-1 0,0 0 0,-1 0 0,1 0 0,0 0 0,0 0 0,-1 0 0,1 0 0,0 0 0,0 0 0,-1 0 0,1 0 0,0 0 0,0 0 0,0-1 0,-1 1 0,1 0 0,0 0 0,0 0 0,-1 0 0,0 0 0,-19-1-3,6 1 9,0 0 1,-26 4-1,36-3-4,-1 0-1,1 0 0,-1 1 0,1-1 0,-1 1 1,1 0-1,0 0 0,0 1 0,0-1 0,0 1 1,0 0-1,-6 6 0,4-1-1,-1 0 0,1 0 0,1 1 0,-1-1 0,1 1 0,1 1 0,0-1 0,0 1 0,1-1 0,0 1 0,-2 13 0,1 9 0,1 0 0,2 40 0,1-67 0,0 0 0,0-1 0,0 1 0,1-1 0,0 1 0,-1-1 0,2 1 0,-1-1 0,1 1 0,-1-1 0,1 0 0,0 0 0,1 0 0,-1 0 0,1 0 0,0 0 0,0-1 0,0 1 0,5 4 0,-1-4 0,-1 0 0,0-1 0,1 1 0,0-2 0,0 1 0,0 0 0,0-1 0,0-1 0,0 1 0,1-1 0,10 0 0,-10 0 0,0 0 0,0-1 0,0-1 0,1 1 0,-1-1 0,0 0 0,0-1 0,12-4 0,-14 4 0,-1-1 0,0 0 0,0 0 0,0-1 0,0 0 0,0 0 0,-1 0 0,0 0 0,1 0 0,-2-1 0,1 0 0,5-8 0,-2 0 0,0 0 0,-1-1 0,0 0 0,-1 0 0,-1 0 0,0-1 0,-1 1 0,2-24 0,-1-15 0,-5-56 0,0 46 0,2 48 0,-2-35 0,0 47 0,1 1 0,0 0 0,-1-1 0,1 1 0,-1 0 0,0-1 0,0 1 0,0 0 0,0 0 0,0 0 0,0 0 0,0 0 0,-1 0 0,1 0 0,-1 0 0,-2-2 0,4 4 0,0 0 0,0 0 0,0 0 0,-1-1 0,1 1 0,0 0 0,0 0 0,0 0 0,-1 0 0,1 0 0,0 0 0,0 0 0,-1 0 0,1 0 0,0 0 0,0 0 0,-1 0 0,1 0 0,0 0 0,0 0 0,0 0 0,-1 0 0,1 0 0,0 0 0,0 0 0,-1 0 0,1 0 0,0 0 0,0 0 0,0 1 0,-1-1 0,1 0 0,0 0 0,0 0 0,0 0 0,0 1 0,-1-1 0,1 0 0,0 0 0,0 0 0,0 1 0,0-1 0,0 0 0,0 0 0,-1 0 0,1 1 0,-4 16 0,-1 57 0,8 131 0,-2-189 0,1 0 0,0-1 0,1 1 0,1-1 0,1 0 0,0 0 0,13 25 0,-12-29 0,0 0-1,1-1 1,0 0-1,0 0 1,1-1-1,1 1 1,0-2-1,0 1 1,0-1-1,13 7 1,-17-12-3,0 0 1,0-1 0,0 0 0,0 0 0,0 0-1,0-1 1,0 0 0,1 0 0,-1 0 0,0 0-1,7-1 1,-9 0 2,0 0 0,0-1 0,0 1 0,1-1 0,-1 0 0,0 1 0,0-1 0,-1-1 0,1 1 0,0 0 0,0-1 0,0 1 0,-1-1 0,1 0 0,-1 0 0,1 0 0,-1 0 0,0 0 0,0-1 0,2-2 0,5-9 0,-1-1 0,-1 0 0,0 0 0,-1 0 0,-1-1 0,-1 0 0,4-18 0,9-121 0,-1 12-13,-15 136 12,0 0 1,1 0 0,0 0 0,0 1 0,1-1-1,-1 1 1,1-1 0,1 1 0,4-6 0,-6 9-1,1 1 0,-1-1 1,1 1-1,0 0 0,0 0 0,0 0 1,0 1-1,0-1 0,0 1 1,0 0-1,0-1 0,1 1 1,-1 1-1,0-1 0,1 0 0,-1 1 1,1 0-1,-1 0 0,5 0 1,0 1-1,0 0 1,1 0 0,-1 1-1,0 1 1,-1-1-1,1 1 1,0 0 0,-1 1-1,1 0 1,-1 0 0,0 0-1,-1 1 1,1 0-1,8 10 1,13 6-13,-14-12 12,-14-9 5,-15-6 6,7 3-8,-1 0 0,0 1-1,0 0 1,0 0-1,-1 1 1,-16 0 0,20 1-2,1 0 1,-1 0-1,0 1 1,1 0-1,0 1 1,-1-1-1,1 1 1,0 0-1,-1 0 1,1 0-1,0 1 1,1 0-1,-7 4 1,3 0-1,1 0 0,-1 1 0,2 0 0,-1 0 0,1 1 0,0-1 0,1 1 0,0 1 0,0-1 0,1 1 0,-5 17 0,5-10 0,0-1 0,1 1 0,1 0 0,1 1 0,1-1 0,2 26 0,-1-35 0,1 0-1,0 0 1,0-1-1,1 1 1,0-1 0,0 0-1,0 0 1,1 0-1,1 0 1,-1-1 0,1 0-1,0 1 1,0-2-1,0 1 1,1 0 0,0-1-1,0 0 1,1-1-1,8 6 1,-7-6 0,0 1-1,0-1 1,0-1-1,1 1 1,0-1-1,-1-1 1,1 0-1,0 0 1,0-1-1,0 0 1,0 0-1,0-1 1,0 0-1,1-1 1,-1 0-1,15-3 1,-19 2 0,-1 0 0,0 0 0,1-1 0,-1 1 0,0-1 0,0 0 0,0 0 0,0 0 0,-1 0 0,1-1 0,-1 1 0,0-1 0,0 0 0,0 0 0,2-6 0,2-3 0,-1-1 0,0 1 0,7-27 0,-4-3-3,-2-1 0,-1 1 0,-3-1 0,-3-61-1,0 75 4,0-28 4,-2 1 0,-3 0 0,-3 1 0,-2-1 0,-2 1 0,-3 1 0,-26-66 0,39 116-2,-6-12 12,4 17-1,3 13 6,1 51-19,12 354 0,-2-291 0,17 126 0,-26-245-25,0 0 1,1 0-1,0-1 1,0 1-1,1-1 0,0 0 1,0 1-1,6 7 1,4-3-827</inkml:trace>
</inkml:ink>
</file>

<file path=ppt/ink/ink19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6"/>
    </inkml:context>
    <inkml:brush xml:id="br0">
      <inkml:brushProperty name="width" value="0.05" units="cm"/>
      <inkml:brushProperty name="height" value="0.05" units="cm"/>
      <inkml:brushProperty name="color" value="#FFFFFF"/>
    </inkml:brush>
  </inkml:definitions>
  <inkml:trace contextRef="#ctx0" brushRef="#br0">52 1079 31679,'-1'7'85,"2"0"1,-1 0 0,1 0 0,0 0 0,0 0 0,0-1 0,1 1 0,5 11 0,-5-14-77,0-1-1,1 0 1,-1 1-1,1-1 1,-1 0-1,1-1 0,0 1 1,0 0-1,0-1 1,0 0-1,1 0 1,-1 0-1,0 0 0,1 0 1,0-1-1,-1 1 1,6 0-1,-3 0-4,0 0-1,1-1 0,0 0 1,-1 0-1,1 0 1,-1-1-1,1 0 0,7-1 1,-10 0-3,-1 0 0,1 1 1,-1-2-1,1 1 0,-1 0 1,0-1-1,1 1 0,-1-1 1,0 0-1,0 0 1,0 0-1,0 0 0,-1-1 1,1 1-1,-1-1 0,3-3 1,7-11 5,-2 0 0,0-1 0,-1-1 0,-1 1 1,0-1-1,-2-1 0,0 1 0,3-23 0,16-167 6,-25 208-13,9-424 0,-10 294 0,1 100 6,0 1 1,-3 0-1,0 0 1,-13-48-1,8 62-6,2 16 0,3 12 0,1 374 0,4-198 0,-2 980 0,0-1148 0,0 5 0,-5 49 0,4-68 0,0 0 0,0 1 0,-1-1 0,0 0 0,0 0 0,-1 0 0,1 0 0,-1-1 0,0 1 0,-1-1 0,0 0 0,-7 9 0,7-11 0,0 0 0,0-1 0,-1 0 0,1 1 0,-1-1 0,0-1 0,1 1 0,-1-1 0,0 0 0,0 0 0,0 0 0,-9 0 0,6-1 0,0 1 0,-1-2 0,1 1 0,0-1 0,0 0 0,0-1 0,-9-2 0,10 0 0,-1 0 0,1 0 0,0-1 0,1 0 0,-1 0 0,1 0 0,0-1 0,0 0 0,1 0 0,0-1 0,0 0 0,0 1 0,-4-11 0,3 6 0,0 0 0,1 0 0,1 0 0,0-1 0,0 0 0,1 0 0,1 0 0,-2-19 0,3 21 0,0 0-1,1 0 1,0 0 0,1 0-1,0 1 1,0-1 0,1 0-1,0 0 1,1 1 0,0-1-1,1 1 1,0 0 0,0 0-1,1 0 1,7-11 0,122-161-28,-62 88 28,-4-4 1,55-105-1,-92 136 6,-2-1 1,-3-1-1,-3-2 1,23-122-1,-46 191-6,0 1 0,0-1 0,0 1 0,0-1 0,0 1 0,0-1 0,0 1 0,0-1 0,1 1 0,-1-1 0,0 1 0,0-1 0,0 1 0,1-1 0,-1 1 0,0-1 0,1 1 0,-1 0 0,0-1 0,1 1 0,-1 0 0,0-1 0,1 1 0,-1 0 0,1-1 0,-1 1 0,1 0 0,-1 0 0,1-1 0,-1 1 0,1 0 0,-1 0 0,1 0 0,-1 0 0,1 0 0,-1 0 0,1 0 0,-1 0 0,1 0 0,-1 0 0,1 0 0,-1 0 0,1 0 0,-1 0 0,1 0 0,-1 1 0,1-1 0,-1 0 0,1 0 0,-1 0 0,1 1 0,-1-1 0,0 0 0,1 1 0,-1-1 0,1 0 0,-1 1 0,0-1 0,1 1 0,-1-1 0,0 0 0,0 1 0,1-1 0,-1 1 0,0-1 0,0 1 0,0 0 0,101 264 0,-90-231 0,-2 1 0,-1 1 0,-2-1 0,-2 1 0,-1 0 0,-2 0 0,-1 1 0,-8 55 0,8-90 0,-1-1 0,1 1 0,0-1 0,-1 1 0,1 0 0,0-1 0,0 1 0,0-1 0,0 1 0,0 0 0,0-1 0,1 1 0,-1-1 0,1 1 0,-1-1 0,1 1 0,-1-1 0,1 1 0,0-1 0,0 1 0,1 1 0,1-2 0,-1 0 0,0 0 0,0 0-1,1-1 1,-1 1 0,0-1 0,1 0 0,-1 0-1,0 0 1,1 0 0,4 0 0,6-1-3,-8 1 1,1 0-1,-1-1 1,0 0 0,0 0 0,0 0 0,0-1 0,0 1-1,0-1 1,0-1 0,-1 1 0,1-1 0,7-5 0,-4 2 0,0-1 0,0-1 0,-1 0 0,0 0 0,11-16 0,-4 0-2,-1 0-1,0 0 1,-2-1 0,8-28-1,-3-5-25,11-73 1,0-4 75,-26 132-43,-1 1 0,1-1 0,0 1 0,0 0 1,1-1-1,-1 1 0,0 0 0,1 0 0,-1 0 0,1 0 0,0 0 0,2-2 1,-3 3-4,0 0 0,0 1 0,0-1 1,0 0-1,0 1 0,0-1 0,0 1 1,0-1-1,0 1 0,0 0 0,0-1 1,0 1-1,1 0 0,-1 0 1,0 0-1,0 0 0,0 0 0,1 0 1,-1 0-1,0 0 0,0 1 0,0-1 1,0 0-1,1 1 0,-1-1 0,0 1 1,2 0-1,-2 0 0,-1-1 0,1 1 0,0-1 0,-1 1 0,1-1 0,0 1 0,-1-1 0,1 1 0,-1 0 0,1-1 0,-1 1 0,1 0 0,-1 0 0,1-1 0,-1 1 0,0 0 0,1 0 0,-1 0 0,0 0 0,0-1 0,0 1 0,0 0 0,0 0 0,0 0 0,0 0 0,0 0 0,0-1 0,0 1 0,0 0 0,0 0 0,0 0 0,-1 0 0,1-1 0,0 1 0,-1 0 0,1 0 0,-1-1 0,1 1 0,-1 0 0,1-1 0,-1 1 0,1 0 0,-2 0 0,-28 26 0,19-18 3,0 0-1,1 0 1,-1 1-1,2 1 1,0 0-1,0 0 1,1 0-1,0 1 1,1 1 0,1-1-1,0 1 1,-6 16-1,5-4-2,0 1 0,2 0 0,1 0-1,1 0 1,0 45 0,3-65 0,0 1 0,1 0 0,-1 0 0,2 0 0,-1-1 0,1 1 0,0 0 0,0-1 0,1 0 0,0 1 0,0-1 0,6 9 0,-3-7 0,1-1 0,0 0 0,0 0 0,0 0 0,1-1 0,0-1 0,0 1 0,12 5 0,-6-5 0,0 0 0,1-2 0,-1 0 0,1 0 0,0-1 0,0-1 0,0-1 0,1 0 0,-1-1 0,0 0 0,26-5 0,-37 5 0,0-1 0,0 0 0,0 0 0,-1 0 0,1 0 0,0-1 0,0 1 0,-1-1 0,1 0 0,-1 0 0,1-1 0,-1 1 0,0-1 0,0 1 0,0-1 0,0 0 0,-1 0 0,1 0 0,-1-1 0,0 1 0,0-1 0,0 1 0,0-1 0,-1 1 0,3-8 0,0-4 0,-1-1 0,0 0 0,-2 0 0,0 0 0,0-19 0,-2 1 0,0 0 0,-3-1 0,0 1 0,-13-44 0,13 62 0,-2 0 0,1 1 0,-2 0 0,0 0 0,-1 0 0,-1 1 0,0 0 0,0 0 0,-2 1 0,-22-22 0,28 31 0,0 0 0,0 1 0,-1 0 0,1 0 0,-1 0 0,0 1 0,0 0 0,0 0 0,0 0 0,-12-1 0,15 3 0,-1-1 0,0 1 0,1-1 0,-1 1 0,0 0 0,1 1 0,-1-1 0,1 1 0,-1-1 0,0 1 0,1 0 0,-1 0 0,1 1 0,0-1 0,-1 1 0,1 0 0,0 0 0,0 0 0,-5 4 0,4 0 0,0 0 0,0 1 0,1 0 0,0-1 0,0 1 0,0 0 0,1 0 0,0 1 0,1-1 0,-1 0 0,2 1 0,-1 7 0,0 16 0,4 49 0,-2-70 0,1 0 0,0 0 0,0-1 0,1 1 0,1-1 0,-1 0 0,2 0 0,-1 0 0,1-1 0,0 1 0,1-1 0,0 0 0,0 0 0,1-1 0,0 0 0,0 0 0,1-1 0,0 0 0,0 0 0,0-1 0,1 0 0,-1 0 0,1-1 0,1 0 0,-1-1 0,0 0 0,1 0 0,0-1 0,-1 0 0,1-1 0,0 0 0,0 0 0,19-2 0,-26 0 0,-1 0 0,0 1 0,1-1 0,-1 0 0,0 0 0,0 0 0,0 0 0,0 0 0,0-1 0,0 1 0,0-1 0,0 1 0,0-1 0,-1 0 0,1 0 0,-1 0 0,1 1 0,-1-2 0,0 1 0,0 0 0,2-2 0,1-7 0,1 0 0,-1 0 0,2-13 0,-5 18 0,11-47 0,4-60 0,-11 70 0,1 0 0,21-72 0,-26 114 0,-1-1 0,0 0 0,1 1 0,-1-1 0,1 0 0,0 1 0,-1-1 0,1 1 0,0-1 0,0 1 0,0-1 0,0 1 0,0 0 0,0-1 0,1 1 0,-1 0 0,0 0 0,1 0 0,-1 0 0,1 0 0,-1 0 0,1 0 0,-1 0 0,1 1 0,-1-1 0,1 1 0,2-1 0,-2 1 0,0 1 0,0 0 0,0 0 0,-1 0 0,1 0 0,0 0 0,0 0 0,0 1 0,-1-1 0,1 0 0,-1 1 0,1 0 0,-1-1 0,1 1 0,-1 0 0,0-1 0,0 1 0,0 0 0,0 0 0,0 0 0,0 0 0,0 3 0,16 40 0,-1 1 0,-3 0 0,14 93 0,-17-49 0,-2 110 0,-5-234 0,2 0 0,1 1 0,17-56 0,-7 33 0,-8 21-2,29-101 6,-29 113-11,1 1 0,0-1 0,21-33-1,-29 54 8,1 0-1,-1 0 1,1 0-1,0 0 1,-1 1 0,1-1-1,0 1 1,0-1-1,0 1 1,0-1-1,3 0 1,-5 2 0,1 0 0,0-1 0,0 1 0,-1 0 0,1 0 0,0 0 0,0 0 0,-1 0 0,1 0 0,0 0 0,0 0 0,-1 0 0,1 0 0,0 0 0,0 0 0,-1 1 0,1-1 0,0 0 0,-1 1 0,1-1 0,0 0 0,-1 1 0,1-1 0,0 1 0,-1-1 0,1 1 0,-1-1 0,1 1 0,-1-1 0,1 1 0,-1 0 0,1-1 0,-1 1 0,0 0 0,1-1 0,-1 1 0,0 0 0,0-1 0,1 1 0,-1 0 0,0 1 0,6 28 0,-1-1 0,-2 1 0,-1 0 0,-3 59 0,0-31 0,0-2 0,-1-30 0,2 0 0,0 0 0,2-1 0,1 1 0,8 35 0,-10-60 0,-1 1 0,0-1 0,1 0 0,-1 0 1,0 0-1,1 0 0,0 0 0,-1 0 0,1 1 0,0-2 0,-1 1 0,1 0 1,0 0-1,0 0 0,1 1 0,-1-2 1,0 0-1,0-1 1,-1 1 0,1 0 0,0-1 0,-1 1-1,1 0 1,-1-1 0,1 1 0,0-1-1,-1 1 1,1-1 0,-1 0 0,1 1 0,-1-1-1,0 1 1,1-1 0,-1 0 0,0 1-1,1-1 1,-1 0 0,0 0 0,0 1-1,1-1 1,-1 0 0,0 0 0,0 1 0,0-1-1,0 0 1,0 0 0,0 0 0,25-126 5,13-55-7,-26 140-5,2 0-1,1 1 1,3 0-1,38-65 1,-55 105 6,1-4 0,1 1 1,-1-1-1,1 1 0,0 0 1,1 0-1,-1 0 1,1 1-1,-1-1 0,1 1 1,0 0-1,0 0 0,0 0 1,1 1-1,8-5 0,-11 7 1,-1 0 0,0-1 0,0 1-1,0 0 1,1 0 0,-1 0 0,0 1 0,0-1-1,0 0 1,0 0 0,1 1 0,-1-1 0,0 0-1,0 1 1,0-1 0,0 1 0,0 0 0,0-1-1,0 1 1,0 0 0,0 0 0,0-1 0,0 1-1,-1 0 1,1 0 0,0 0 0,0 0-1,-1 0 1,1 0 0,-1 0 0,1 0 0,-1 1-1,1-1 1,-1 0 0,1 2 0,1 6-2,0 1 0,0-1 0,1 16 0,-2-13 3,9 104-3,-6 157 1,-5-162-10,1-94-43</inkml:trace>
</inkml:ink>
</file>

<file path=ppt/ink/ink19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31"/>
    </inkml:context>
    <inkml:brush xml:id="br0">
      <inkml:brushProperty name="width" value="0.05" units="cm"/>
      <inkml:brushProperty name="height" value="0.05" units="cm"/>
      <inkml:brushProperty name="color" value="#FFFFFF"/>
    </inkml:brush>
  </inkml:definitions>
  <inkml:trace contextRef="#ctx0" brushRef="#br0">0 319 29373,'4'1'1042,"-1"10"-156,4 25 291,-4-16-936,-3-19-241,5 21-2,0-1 0,1 1 0,10 21 0,-13-37 1,0 0 0,0 0 1,0-1-1,1 0 0,0 1 0,8 7 0,-10-10 1,1-2 0,-1 1 0,0 0 0,1 0 0,0-1 0,-1 1-1,1-1 1,0 0 0,-1 0 0,1 0 0,0 0 0,0 0-1,0-1 1,0 1 0,5-1 0,-6 0 0,0 1 0,0-1 0,0 0 0,0 0 0,0 0 0,0 0 0,0-1 0,0 1 0,0 0 0,0-1 0,0 0 0,0 1 0,0-1 0,0 0 0,0 0 0,0 0 0,-1 0 0,1 0 0,0 0 0,-1-1 0,1 1 0,-1-1 0,0 1 0,1-1 0,-1 1 0,0-1 0,0 0 0,0 0 0,0 1 0,0-1 0,1-3 0,5-11 0,-1-1 0,-1 1 1,0-1-1,-1 0 0,3-32 1,-3-87-8,-5 104 4,1-1 0,2 0 1,1 1-1,12-52 0,-14 81 2,0 0 0,0 1-1,0-1 1,0 0-1,1 0 1,-1 1 0,1-1-1,0 1 1,-1 0-1,1-1 1,0 1 0,1 0-1,-1 0 1,0 0-1,1 1 1,-1-1 0,6-2-1,-6 3 0,0 0 0,0 1 0,-1-1 0,1 1 0,0-1-1,0 1 1,1 0 0,-1 0 0,0 0 0,0 0 0,0 0 0,0 0 0,0 1-1,0-1 1,0 1 0,0-1 0,-1 1 0,1 0 0,0 0 0,0-1-1,0 1 1,-1 1 0,1-1 0,0 0 0,-1 0 0,3 3 0,1 2-17,0 0 1,0 1 0,0 0 0,-1 0-1,0 1 1,-1-1 0,5 15 0,12 22-7,-19-42 28,-1-1 31,-50-15 28,45 13-62,1 0 1,-1 1-1,0 0 0,1 0 1,-1 0-1,0 1 1,0 0-1,1-1 1,-1 2-1,1-1 1,-1 0-1,1 1 1,-1 0-1,1 0 1,0 0-1,0 1 1,0-1-1,0 1 1,0 0-1,1 0 1,-1 0-1,1 1 1,0-1-1,0 1 0,0 0 1,1 0-1,-4 6 1,-3 8-1,2 0 0,0 1 0,1 0 0,1 1 0,0-1 0,2 1 0,0 0 0,1 0 0,1 0 0,1 0 0,1 0 0,5 29 0,-5-42-2,1-1 1,-1 1 0,1-1-1,1 1 1,-1-1-1,1 0 1,0 0 0,0 0-1,1 0 1,0 0-1,0-1 1,0 0-1,1 0 1,0 0 0,0 0-1,0-1 1,0 0-1,1 0 1,0 0-1,0 0 1,0-1 0,0 0-1,0-1 1,0 1-1,1-1 1,-1 0 0,1-1-1,0 0 1,11 1-1,-14-2 2,5 1-1,0-1 0,0 0 0,0 0 0,0-1 1,10-2-1,-16 2 3,0 0 0,-1 0 0,1 0 0,-1 0 0,1-1 0,-1 1 0,1-1 0,-1 1 0,0-1 0,0 0 0,0 0 0,0 0 0,0 0 0,0 0 0,-1-1 0,1 1 0,-1 0 0,1-1 1,-1 1-1,2-6 0,2-14 0,0 0 1,-2-1 0,0 0 0,-1 1 0,-2-1 0,-2-31 0,1 0 1,-9-198 60,9 342-67,3 137 3,-2-214 0,2-1 1,-1 1 0,2 0-1,0-1 1,0 1-1,1-1 1,8 16-1,-10-23-2,0-1-1,0 0 1,1 0-1,-1-1 1,1 1-1,0 0 1,0-1-1,1 0 1,-1 1-1,1-1 1,-1-1-1,1 1 0,0 0 1,0-1-1,0 0 1,0 0-1,1 0 1,-1-1-1,1 1 1,-1-1-1,1 0 1,-1 0-1,6 0 1,14-1-321,-1 0-771</inkml:trace>
</inkml:ink>
</file>

<file path=ppt/ink/ink19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33"/>
    </inkml:context>
    <inkml:brush xml:id="br0">
      <inkml:brushProperty name="width" value="0.05" units="cm"/>
      <inkml:brushProperty name="height" value="0.05" units="cm"/>
      <inkml:brushProperty name="color" value="#FFFFFF"/>
    </inkml:brush>
  </inkml:definitions>
  <inkml:trace contextRef="#ctx0" brushRef="#br0">1 752 31582,'-1'25'96,"2"1"-1,1-1 0,8 39 0,-8-55-90,0 0 0,1-1-1,0 0 1,1 1 0,0-1 0,0-1 0,1 1 0,0 0-1,0-1 1,1 0 0,0 0 0,0-1 0,12 10 0,-12-12 5,-1-1-1,1-1 1,-1 1 0,1-1 0,0 0 0,0 0 0,0-1 0,0 0 0,0 0 0,9 1-1,-11-2 4,1 0-1,-1 1 0,0-1 0,0-1 1,1 1-1,-1-1 0,0 1 0,1-1 0,-1-1 1,0 1-1,0 0 0,0-1 0,0 0 0,0 0 1,5-4-1,-4 0-11,0 0-1,-1 0 1,0 0 0,0 0 0,-1-1 0,0 1 0,0-1-1,0 0 1,-1 0 0,0 0 0,1-11 0,1-8-6,2-50 0,-4 7 9,0-13 42,-9-104 0,-4 120-5,10 60-31,-1 0-1,0 1 1,0-1 0,0 1 0,0 0 0,-1-1-1,0 1 1,0 0 0,-6-6 0,7 10-10,1-1 0,-1 1 0,1 0 0,-1 0 0,0 1 0,0-1 0,1 0 1,-1 1-1,0-1 0,0 1 0,0-1 0,0 1 0,0 0 0,0 0 0,0 0 1,0 0-1,1 0 0,-1 0 0,0 1 0,0-1 0,0 0 0,0 1 1,0 0-1,0-1 0,1 1 0,-1 0 0,0 0 0,1 0 0,-1 0 0,1 0 1,-1 1-1,1-1 0,-1 0 0,1 1 0,0-1 0,-1 1 0,1-1 0,0 1 1,0-1-1,0 1 0,-1 3 0,-1 6-9,0 0 0,1 0-1,0-1 1,1 2 0,0-1 0,0 0 0,1 0-1,3 21 1,-2-28 7,0 0-1,-1 0 1,1 0 0,1 0-1,-1 0 1,0 0 0,1-1-1,0 1 1,0 0-1,0-1 1,0 1 0,1-1-1,0 0 1,-1 0-1,1 0 1,0 0 0,0-1-1,0 1 1,1-1-1,-1 1 1,1-1 0,-1 0-1,1-1 1,0 1 0,0-1-1,7 3 1,7-1 3,1 1 0,-1-2 0,1-1 0,29 0 1,-31-2-5,-4 1 5,0-1-1,0 0 1,-1-2 0,1 1 0,0-1-1,-1-1 1,1-1 0,16-7 0,-9 1 16,0-1 0,0-1 0,-1 0 0,24-23 1,-42 35-30,-2 5-2,-72 191 39,64-157-26,2-1 0,1 1 0,3 0 0,0 51 0,3-86-2,0 0-1,0 0 0,0 0 1,1 0-1,-1 0 1,1 0-1,-1 0 1,1 0-1,0 0 0,0 0 1,0 0-1,1 0 1,-1-1-1,3 4 0,-2-4 0,0 0 0,0 0-1,1 0 1,-1-1-1,1 1 1,-1-1 0,1 0-1,-1 0 1,1 0-1,-1 0 1,1 0-1,0-1 1,0 1 0,-1-1-1,6 1 1,7 1-12,0-1 0,1-1 0,-1 0-1,1-1 1,-1-1 0,0 0 0,0-1 0,0-1 0,0 0 0,0-1 0,19-10 0,-24 10 15,0-2 1,0 1 0,0-1-1,-1-1 1,0 1 0,-1-1-1,0-1 1,0 0 0,-1 0-1,0-1 1,0 1-1,-1-1 1,0-1 0,-1 1-1,7-22 1,-5 5-2,-2 0 0,0-1 0,-2 0 0,-1 0 1,-2-39-1,0 58-2,0-1 0,0-1 0,-1 1 0,0-1-1,0 1 1,-1 0 0,-6-19 0,6 26 8,1 0 0,0 0 1,-1 1-1,0-1 0,1 0 1,-1 1-1,0 0 0,0-1 0,-1 1 1,1 0-1,0 0 0,-1 0 0,1 0 1,-1 1-1,0-1 0,1 1 1,-1-1-1,0 1 0,0 0 0,0 0 1,0 0-1,0 0 0,0 1 0,0 0 1,0-1-1,0 1 0,-4 0 0,5 0-4,0 1 0,0-1-1,1 0 1,-1 1-1,0-1 1,0 1-1,1 0 1,-1-1-1,0 1 1,1 0-1,-1 0 1,1 0-1,-1 0 1,1 0-1,-1 1 1,1-1-1,0 0 1,0 1-1,0-1 1,0 0-1,0 1 1,0 0-1,0-1 1,0 1-1,0-1 1,1 1-1,-1 0 1,1 0-1,-1-1 1,1 1-1,-1 3 1,-1 9-4,1-1-1,0 1 1,2 18 0,-1-14 8,4 87 8,-2-92-11,0-1 0,1 1 0,0 0 0,1-1-1,1 0 1,5 12 0,1-3 2,0-1 0,1 0 0,25 31 0,-32-45-5,0 0 1,0-1-1,1 0 0,0 0 0,0 0 0,0-1 0,0 0 1,1 0-1,0 0 0,0-1 0,0 0 0,0 0 0,0-1 0,0 0 1,12 1-1,-7-1-11,-1-2-1,1 1 1,-1-2 0,1 1 0,-1-2 0,15-2-1,-19 2 7,0-1-1,0 1 1,-1-1-1,1 0 1,-1-1-1,1 1 1,-1-1-1,-1-1 1,1 1-1,10-11 0,-6 3 17,-1 0-1,0 0 0,-1-1 1,0 0-1,-1 0 0,0-1 0,-1 0 1,-1 0-1,0-1 0,-1 1 0,4-29 1,-2-9 17,-2-1 0,-4-55 1,0 57-16,1-33 29,-5-137 107,0 198-126,4 22-22,0 1 1,0-1-1,0 1 1,0-1 0,0 1-1,0-1 1,0 0-1,0 1 1,0-1 0,-1 1-1,1-1 1,0 1 0,0-1-1,0 1 1,-1 0-1,1-1 1,0 1 0,-1-1-1,1 1 1,0-1-1,-1 1 1,1 0 0,0-1-1,-1 1 1,1 0-1,-1-1 1,1 1 0,-1 0-1,1 0 1,-1 0-1,1-1 1,0 1 0,-2 0-1,-1 4 9,2 1-9,-1-1 0,1 1 0,-1 0 0,1-1 0,1 1 0,-1 0 0,1 0 0,0 0 0,0-1 0,1 8 0,-1 12 0,-3 769 0,3-471 0,0-319 0,1 49 0,-10 71 0,7-110 0,0 1 0,-1-1 0,0 0 0,-1 0 0,-1-1 0,0 1 0,0-1 0,-1 0 0,-1 0 0,-14 19 0,20-29-1,0-1 1,0 0-1,0 0 0,-1 0 1,1 1-1,0-1 0,-1 0 1,1-1-1,0 1 1,-1 0-1,1 0 0,-1-1 1,0 1-1,1 0 0,-1-1 1,1 0-1,-1 1 0,0-1 1,1 0-1,-1 0 1,0 0-1,1 0 0,-1 0 1,0 0-1,1-1 0,-1 1 1,0 0-1,1-1 0,-1 0 1,1 1-1,-1-1 0,1 0 1,-1 1-1,1-1 1,-1 0-1,1 0 0,0 0 1,-1-1-1,1 1 0,0 0 1,0 0-1,0-1 0,0 1 1,0 0-1,0-1 1,1 1-1,-1-1 0,0 1 1,0-3-1,-5-15-2,1 0-1,1 0 1,0 0-1,0-30 1,2-85 0,3 79-9,-1 27 7,2 0-1,1 0 1,1 0 0,1 1-1,2 0 1,1 0 0,0 1-1,2-1 1,2 2 0,0 0-1,1 0 1,2 1 0,0 1-1,1 0 1,2 1 0,0 1-1,1 1 1,1 1 0,24-18-1,-27 24 15,16-11 22,-1-1 0,31-34 0,-54 49-27,0 0 1,0-1 0,-1 0-1,-1-1 1,0 0-1,0 0 1,-2-1 0,1 1-1,-1-1 1,3-16-1,-4 3-3,0 0 1,-2 0-1,-2-33 0,0 53 0,1 5-2,0 0 1,0 1 0,-1 0 0,1-1-1,0 1 1,0-1 0,0 1 0,-1 0 0,1 0-1,0-1 1,0 1 0,0 0 0,0 0-1,0 0 1,0 0 0,0 0 0,-1 0-1,1 0 1,0 0 0,1 1 0,0-1-1,7 0 1,-1 0 0,0 1 0,1 0 0,-1 1 0,1-1 0,-1 1-1,0 1 1,0 0 0,0 0 0,8 5 0,-11-5 0,0 0 0,0 1 1,-1 0-1,1 0 0,-1 0 0,0 0 1,0 0-1,-1 1 0,1 0 0,-1 0 1,0 0-1,0 0 0,-1 0 0,1 1 1,1 8-1,0 3-3,-1 0 1,-1 0-1,0 0 0,-2 1 1,-2 26-1,2-22 6,-2-2 0,-1-1 1,0 1-1,-12 35 1,9-37-5,1 0 0,1 0 1,1 0-1,-2 31 0,5-47 0,0 0 0,1 1 0,-1-1-1,0 1 1,1-1 0,0 0 0,-1 1-1,1-1 1,0 0 0,0 0 0,0 0-1,0 1 1,1-1 0,-1 0 0,1-1-1,-1 1 1,1 0 0,-1 0 0,1-1-1,0 1 1,0-1 0,0 1 0,0-1-1,0 0 1,0 0 0,0 0 0,1 0-1,-1 0 1,0 0 0,0-1 0,4 2-1,8 0 0,0 0-1,1-1 0,-1 0 1,19-2-1,-10 0-2,-10 1 4,-1-1 1,0 0 0,0 0 0,0-1 0,0-1-1,0 0 1,-1-1 0,1 0 0,-1-1 0,12-6-1,-16 6 1,0 1-1,0-1 0,0-1 0,-1 0 0,1 1 0,-1-2 0,-1 1 0,1-1 1,-1 0-1,-1 0 0,1 0 0,-1-1 0,0 0 0,-1 1 0,4-13 1,-1-7-3,-2-1-1,-1 0 1,-1 1 0,-1-1 0,-4-41 0,2 53 3,0-2 4,0-1 1,-2 1 0,0 0-1,-1 0 1,-1 0-1,0 1 1,-1-1-1,-1 2 1,-15-26-1,22 41-3,0 0-1,0 1 1,-1-1-1,1 0 1,0 1 0,-1-1-1,1 0 1,-1 1-1,1-1 1,-1 0-1,0 1 1,1-1-1,-1 1 1,1-1-1,-1 1 1,0-1 0,1 1-1,-1-1 1,0 1-1,0 0 1,1-1-1,-1 1 1,0 0-1,0 0 1,0 0-1,1-1 1,-1 1-1,0 0 1,0 0 0,0 0-1,0 0 1,1 1-1,-1-1 1,0 0-1,0 0 1,0 0-1,1 1 1,-1-1-1,0 0 1,0 1 0,1-1-1,-2 1 1,-1 1 0,1 0 0,0 1 0,0-1 0,1 0 0,-1 1 0,0-1 0,1 1 0,0-1 0,-1 1 0,-1 5 0,-5 29-1,1 0 0,2 0 0,2 1 0,1-1 0,4 43 0,-2-24 0,0-42-3,1 1 1,0-1-1,0 0 1,2 0-1,-1 1 1,2-1-1,0-1 1,7 17-1,-8-25 2,0 1-1,0-1 1,1 1 0,-1-1-1,1 0 1,1-1 0,-1 1-1,0-1 1,1 1-1,0-1 1,0-1 0,0 1-1,1-1 1,-1 0-1,1 0 1,0 0 0,0-1-1,0 0 1,0 0-1,0-1 1,6 2 0,7-1-12,0 0 1,-1 0 0,27-3 0,-38 1 8,-1-1 0,1 1 0,-1-1 0,0-1 0,0 1 0,1-1 0,-1 0 0,0-1 0,0 0 0,-1 1 0,1-2 0,-1 1 1,8-6-1,-5-1-1,0 0 1,0 0 0,-1 0 0,0-1 0,-1 0 0,-1 0 0,1-1 0,4-18 0,24-104-20,-30 115 21,9-49 2,12-54 12,-21 106-10,1 1 1,1 1-1,0-1 0,1 1 1,13-21-1,-18 31 4,0 1 1,0 0-1,0 0 0,1 0 0,-1 0 1,1 1-1,0-1 0,0 1 0,0-1 0,0 1 1,0 0-1,0 0 0,1 1 0,-1-1 1,0 1-1,1-1 0,0 1 0,-1 0 1,1 0-1,0 1 0,-1-1 0,1 1 0,0 0 1,7 0-1,-8 1-4,-1 0 0,1-1 0,-1 1-1,0 0 1,1 0 0,-1 0 0,0 1 0,1-1 0,-1 1 0,0-1-1,0 1 1,0 0 0,0-1 0,0 1 0,-1 0 0,1 0 0,-1 1-1,1-1 1,-1 0 0,0 0 0,2 4 0,4 9 1,-1 0-1,6 21 1,-8-24-2,4 24 0,0 0 0,-3 0 0,-1 1 0,-1-1 0,-4 60 0,0-84 0,0 0 0,-1 0 0,-1 0 0,0-1 0,0 1 0,-1-1 0,0 0 0,-1 0 0,-1 0 0,1-1 0,-9 11 0,3-6 0,-1 1 0,-1-1 0,0-1 0,-1-1 0,-31 24 0,42-35-4,1 0 1,0 0-1,-1-1 0,1 1 0,-1-1 1,0 1-1,1-1 0,-1 0 1,0 0-1,0 0 0,0 0 0,0-1 1,0 1-1,1-1 0,-1 0 1,0 0-1,0 0 0,0 0 1,0 0-1,-4-1 0,4-1-1,1 1 0,-1-1 0,1 1-1,-1-1 1,1 0 0,0 0 0,0 0 0,0 0 0,0-1-1,0 1 1,0 0 0,1-1 0,-1 1 0,1-1 0,-1 0-1,1 1 1,0-1 0,-1-5 0,-2-3 4,1 1-1,0-1 1,1 1 0,0-1-1,-1-13 1,23 24-175,348-1 253,-360 1-81,0-1-1,0 0 0,0 0 1,0-1-1,0 0 0,0-1 1,-1 0-1,1 0 0,-1 0 1,0-1-1,0 0 0,0 0 1,-1-1-1,1 0 1,-1 0-1,0-1 0,-1 1 1,1-1-1,-1-1 0,0 1 1,-1-1-1,0 1 0,0-1 1,4-10-1,2-5 22,-2-1 1,-1 0-1,0 0 0,-2 0 1,-1-1-1,3-46 0,-4-289 137,-4 201 2,-2 963-124,5-794-32,3-18 0,-4 6 0,18-40-2,-2 0-1,-2-1 1,14-55-1,26-72-3,-48 153 5,-2 3-2,0 0 0,13-21 0,-16 32 3,-1 0 0,0 0-1,1 0 1,-1 0 0,1 0 0,0 0-1,0 0 1,0 1 0,0-1-1,0 1 1,0-1 0,0 1-1,0 0 1,1 0 0,-1 0-1,0 0 1,1 0 0,-1 0 0,1 1-1,4-1 1,-6 1 0,-1 0 0,1 0 0,0 0 0,0 0 0,-1 0 0,1 0 0,0 0 0,-1 1 0,1-1 0,0 0 0,0 1 0,-1-1 0,1 0 0,-1 1 0,1-1 0,0 1 0,-1-1 0,1 1 0,-1-1 0,1 1 0,-1 0 0,1-1 0,-1 1 0,0 0 0,1-1 0,-1 1 0,1 0 0,4 23-1,-4-15-1,7 72 10,-3 0-1,-6 93 1,-1-55 4,2-110-13,0-6 1,0 0 1,0 0-1,0 0 0,0 0 0,0 0 0,1 0 0,0 0 1,1 4-1,-2-6-1,1 0 1,0 0 0,-1 0-1,1-1 1,0 1 0,0 0-1,0 0 1,0-1 0,0 1-1,0 0 1,0-1 0,0 1-1,0-1 1,0 0-1,0 1 1,0-1 0,0 0-1,1 1 1,-1-1 0,0 0-1,0 0 1,0 0 0,0 0-1,3-1 1,22 0-128,6-6-360</inkml:trace>
</inkml:ink>
</file>

<file path=ppt/ink/ink19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36"/>
    </inkml:context>
    <inkml:brush xml:id="br0">
      <inkml:brushProperty name="width" value="0.05" units="cm"/>
      <inkml:brushProperty name="height" value="0.05" units="cm"/>
      <inkml:brushProperty name="color" value="#FFFFFF"/>
    </inkml:brush>
  </inkml:definitions>
  <inkml:trace contextRef="#ctx0" brushRef="#br0">9 797 32239,'-4'46'281,"1"-31"-268,2-1 1,0 24-1,1-34-12,0-1-1,1 0 1,-1 0 0,1 0 0,0 0 0,-1 1 0,2-1 0,-1 0 0,0 0 0,0-1 0,1 1-1,0 0 1,-1 0 0,1-1 0,0 1 0,5 3 0,-2-2 0,0 0 1,1-1-1,-1 0 1,1 0-1,0 0 1,0-1-1,0 1 1,0-2-1,0 1 0,10 1 1,-2-1 2,1-1 0,-1-1 0,25-2 0,-34 1-4,0-1 0,0 0 0,0 1-1,0-2 1,0 1 0,0 0 0,-1-1 0,1 0 0,-1 0 0,0-1 0,0 1-1,0-1 1,0 0 0,0 0 0,-1 0 0,0 0 0,0-1 0,0 1 0,0-1-1,3-9 1,4-9-11,0 0-1,12-50 1,-5 0-68,-4 0 1,7-108 0,-14-148 211,-6 267-61,0 53-61,-2-20 34,2 28-44,0 1 1,-1-1-1,1 0 0,0 0 0,0 1 1,-1-1-1,1 1 0,-1-1 1,1 0-1,0 1 0,-1-1 1,1 1-1,-1-1 0,1 1 0,-1-1 1,0 1-1,1-1 0,-1 1 1,0-1-1,1 1 0,-1 0 1,0 0-1,1-1 0,-1 1 0,0 0 1,1 0-1,-1 0 0,0 0 1,0 0-1,-1 0 0,1 0-1,0 0 0,1 0 0,-1 0 0,0 0 0,0 0 0,0 1 0,0-1 0,0 0-1,1 1 1,-1-1 0,0 1 0,0-1 0,1 0 0,-1 1 0,0 0 0,1-1 0,-1 1 0,0 0 0,1-1-1,-1 1 1,1 0 0,-1-1 0,1 1 0,-1 1 0,-8 25-7,6-16 6,-8 35-1,1 1 1,-5 84 0,7 103 9,7-179-2,0 3-4,4 157 12,-2-204-14,0 0-1,1 0 1,1-1 0,0 1-1,0-1 1,1 0-1,0 0 1,0 0 0,1 0-1,1-1 1,0 0-1,0 0 1,0 0-1,1-1 1,1 0 0,-1 0-1,1-1 1,1 0-1,-1 0 1,1-1 0,0 0-1,1-1 1,0 0-1,-1 0 1,1-1-1,1-1 1,-1 1 0,0-2-1,1 1 1,0-1-1,11 0 1,-13-1-3,1-1 0,0 0 0,0 0 0,-1-1 0,1 0 0,0-1 0,-1 0 0,13-4-1,-16 3-2,-1 0 0,1 0-1,-1 0 1,0-1 0,0 0-1,0 0 1,-1 0 0,0-1-1,1 0 1,-2 1 0,1-2-1,0 1 1,-1 0 0,3-7-1,1-2-4,-2 0 0,1 0 0,-2 0 0,0 0 0,-1-1 0,0 0-1,1-22 1,-3 2 17,-1 0 0,-5-38-1,3 58 2,0 0 0,-1 0 0,0 0-1,-1 0 1,-1 1 0,0 0 0,-1 0 0,-1 0-1,0 0 1,-15-19 0,21 31-5,-1 0-1,0 0 1,0 0 0,-1 1-1,1-1 1,0 1 0,-1-1-1,1 1 1,0 0-1,-1 0 1,0 0 0,1 0-1,-1 0 1,-4 0 0,5 1-3,1-1 1,-1 1-1,1 0 1,0 0 0,-1 1-1,1-1 1,0 0-1,-1 0 1,1 1-1,0-1 1,-1 0-1,1 1 1,0 0-1,-1-1 1,1 1-1,0 0 1,0-1 0,0 1-1,0 0 1,0 0-1,0 0 1,0 0-1,0 0 1,0 0-1,0 0 1,0 0-1,1 1 1,-1-1-1,1 0 1,-2 3 0,-2 11 0,0 1 0,1-1 1,1 1-1,-1 30 0,7 68 28,-4-107-26,1 0-1,0 0 1,0 0 0,0 0 0,1 0-1,1-1 1,-1 1 0,1-1-1,0 1 1,0-1 0,1 0 0,-1 0-1,2 0 1,-1-1 0,0 0 0,1 1-1,10 7 1,-7-8 1,0 1 0,1-1 0,-1-1 0,1 1 0,0-1 0,1-1 0,-1 0 0,1 0 0,-1-1 0,1 0 0,19 1 0,-16-2-1,-1-1 0,0 0 0,1 0 1,-1-1-1,16-4 0,-24 4-2,1-1 0,0 0 0,-1 0 0,1 0 0,-1 0 0,0-1 0,1 1 0,-1-1 0,0 0 0,-1-1 0,1 1 0,-1-1 0,1 1 0,-1-1 0,5-8 0,0-1-3,-2-1 0,1 1 1,-2-1-1,0-1 0,0 1 0,-1-1 1,-1 1-1,1-19 0,0-16-7,-3-57-1,-2 51 25,-3 20 7,4 34-21,0 1 0,0-1 0,0 1 0,0-1 1,0 1-1,0 0 0,0-1 0,-1 1 0,1-1 0,0 1 1,0-1-1,0 1 0,0-1 0,-1 1 0,1 0 0,0-1 1,-1 1-1,1-1 0,0 1 0,-1 0 0,1-1 0,0 1 1,-1 0-1,1-1 0,0 1 0,-1 0 0,1 0 0,-1 0 1,1-1-1,-1 1 0,1 0 0,-1 0 0,1 0 1,-1 0-1,1 0 0,-1 0 0,1 0 0,-1 0 0,1 0 1,0 0-1,-1 0 0,1 0 0,-1 0 0,1 0 0,-1 0 1,1 0-1,-1 1 0,1-1 0,-1 0 0,1 0 0,0 1 1,-1-1-1,1 0 0,-1 0 0,1 1 0,0-1 0,-1 1 1,1-1-1,0 0 0,0 1 0,-1-1 0,1 1 0,0-1 1,0 0-1,-1 1 0,-2 5 0,1-1 0,-1 0 0,1 1 0,0 0 1,1-1-1,-1 1 0,1 0 0,0 0 0,0 7 0,0-2 2,-5 36 4,3 1 1,1 1 0,7 59-1,-4-100-5,0 0-1,0 1 0,1-1 1,0 0-1,1-1 0,0 1 0,0 0 1,1-1-1,-1 0 0,2 1 1,-1-2-1,9 12 0,-9-14-1,1 1 1,0-1-1,-1 0 0,1 0 0,1-1 0,-1 0 0,0 1 0,1-2 1,0 1-1,0-1 0,-1 0 0,1 0 0,1 0 0,-1-1 0,0 0 1,11 1-1,-10-2-3,0 1 1,0-1-1,0-1 1,0 1 0,0-1-1,1-1 1,9-2-1,-13 2 4,-1 0-1,0 0 0,1 0 1,-1 0-1,0 0 1,0-1-1,0 1 0,0-1 1,-1 0-1,1 0 0,-1 0 1,0 0-1,0-1 1,0 1-1,3-7 0,2-7-1,0-1 0,-1 0 0,-1 0 0,-1-1 0,-1 1 0,2-27 0,-4-120 13,-2 91-2,0 10 20,-4 365-29,5-291 0,1-1 0,0 0 0,1 0 0,0 0 0,0 0 0,1 0 0,0 0 0,1 0 0,-1-1 0,2 0 0,-1 0 0,9 11 0,-8-13 0,0-1 0,0 1 0,0-1 0,0-1 0,1 1 0,0-1 0,0 0 0,0 0 0,0-1 0,0 0 0,1 0 0,0 0 0,0-1 0,-1 0 0,1 0 0,12 1 0,-7-1-2,0-2-1,0 1 1,1-1 0,20-3-1,-29 2 2,0 0 0,1 0 0,-1 0 0,0-1 0,0 0 0,0 0 0,0 0 0,0 0 0,-1 0 0,1-1 0,-1 1 0,1-1 0,-1 0 0,0 0 0,0-1 0,4-4 0,4-10-2,-1 0 1,-1-1-1,0 0 1,-1-1 0,-1 0-1,-1 0 1,4-28-1,12-148-12,-15-151 111,-7 259-83,-7 109-10,-1 54 3,4 0 0,5 90 1,1-51 3,-23 580 25,18-656-35,-15 65 0,14-85 0,-1 0 0,-1-1 0,-1 0 0,-1 0 0,-15 25 0,23-40-1,-1-1 0,0 0 0,0 1 0,0-1 0,0 0 0,0 0 0,0 0 0,0 0 0,0 0 0,0 0 0,0 0 0,-1 0 0,1 0 0,0-1 0,-1 1 0,1-1 0,0 1-1,-1-1 1,-1 1 0,2-1 1,0 0-1,-1 0 1,1 0-1,0 0 1,0-1-1,0 1 1,0-1-1,0 1 1,-1 0-1,1-1 1,0 0-1,0 1 1,0-1-1,0 0 1,0 1-1,1-1 1,-1 0-1,-1-1 1,-2-4-1,0 1 1,1 0 0,-1-1 0,1 0 0,1 0-1,-1 0 1,-1-6 0,-4-26-10,1 0-1,2 0 1,2 0 0,3-66-1,0 68-17,-1 29 21,1 0-1,1 0 1,-1 0 0,1 0-1,1 0 1,-1 0 0,1 0-1,0 0 1,4-8 0,-3 10 3,1 0 1,-1 0 0,1 1 0,0-1 0,0 1-1,1 0 1,-1 0 0,1 1 0,0-1-1,0 1 1,8-4 0,92-44-15,28-17 37,-117 59-10,-1-2-1,0 0 1,-1-1-1,0 0 1,-1-1 0,14-18-1,-9 6-4,-2-1 0,0 0 0,-2-1 0,-1-1-1,-1-1 1,-1 0 0,-2 0 0,0-1 0,-3 0 0,5-33-1,-2-43 21,-4-169-1,-6 165 6,1 110-29,-1 1 0,1-1 0,0 0 1,0 0-1,0 1 0,-1-1 0,1 0 1,0 0-1,0 0 0,-1 1 0,1-1 1,0 0-1,0 0 0,-1 0 0,1 0 1,0 0-1,0 0 0,-1 1 0,1-1 0,0 0 1,-1 0-1,1 0 0,0 0 0,-1 0 1,1 0-1,0 0 0,-1 0 0,1 0 1,0 0-1,0-1 0,-1 1 0,1 0 1,0 0-1,-1 0 0,1 0 0,0 0 1,0 0-1,-1-1 0,1 1 0,0 0 1,0 0-1,-1 0 0,1-1 0,0 1 1,0 0-1,0 0 0,0-1 0,-1 1 1,1 0-1,0 0 0,0-1 0,0 1 0,0 0 1,0-1-1,-6 21 0,1 1 0,2-1 0,0 1 0,1 0 0,1 0 0,2 25 0,-2-7 0,0 761 32,2-419-32,-1-371 0,-2 34 0,2-43 0,0 0 0,0 0 0,0 0 0,0 0 0,-1 0 0,1 0 0,0 0 0,-1 0 0,1 0 0,-1 0 0,1 0 0,-1 0 0,1 0 0,-1 0 0,0 0 0,1 0 0,-1-1 0,0 1 0,0 0 0,0-1 0,0 1 0,0 0 0,1-1 0,-1 1 0,0-1 0,0 1 0,0-1 0,0 0 0,0 1 0,-1-1 0,-1 0 0,0 0 0,-1-1 0,0 0 0,1 0 0,-1 0 0,1 0 0,-1 0 0,1-1 0,0 0 0,-1 1 0,1-1 0,0-1 0,0 1 0,0 0 0,0-1 0,1 1 0,-1-1 0,1 0 0,-4-5 0,-6-9 0,1 0 0,-11-23 0,15 26 0,-2 0-3,2 0 0,0 0 0,0-1 0,2 0 0,0 0 1,0-1-1,2 1 0,0-1 0,0 0 0,1-19 0,2 32 3,0 1-1,1-1 1,-1 1 0,1-1-1,0 1 1,0-1 0,0 1 0,0 0-1,0-1 1,1 1 0,-1 0-1,1 0 1,-1 0 0,1 0-1,0 0 1,0 0 0,0 1-1,0-1 1,0 1 0,0-1 0,0 1-1,5-3 1,7-2-3,0 0 0,26-7 0,-29 9 3,47-13 0,3-1 3,98-43 0,-141 53-3,-1-1 1,0-1 0,-1-1 0,0 0-1,-1-1 1,0-1 0,-1 0 0,0-1 0,22-29-1,-26 27 1,0 0-1,-1-1 1,0 0-1,-2 0 0,0-1 1,9-35-1,-10 21 0,-2 0 0,-1-1 0,-1-37 0,-2 68 1,0 0-1,0 0 1,-1 0 0,1 0 0,-1 0-1,1 0 1,-1 0 0,0 0-1,0 0 1,1 0 0,-1 1 0,-1-1-1,1 0 1,0 1 0,0-1-1,-1 1 1,1-1 0,-1 1 0,1 0-1,-1-1 1,1 1 0,-1 0 0,0 0-1,0 0 1,1 0 0,-1 1-1,0-1 1,0 0 0,0 1 0,0-1-1,0 1 1,-4 0 0,4-1-2,-1 1 0,0 0 1,1 0-1,-1 0 0,0 0 0,1 0 1,-1 1-1,0-1 0,1 1 1,-1 0-1,1 0 0,-1 0 1,1 0-1,-1 0 0,1 0 0,0 1 1,0-1-1,0 1 0,-1 0 1,1 0-1,1-1 0,-1 1 0,0 0 1,0 0-1,-1 4 0,-5 12 3,1 1 0,1 0 0,0 0 1,2 0-1,0 1 0,1-1 0,0 24 0,5 141 8,-1-176-10,0 0 0,0 0 0,0 0 0,1-1 0,1 1 0,-1-1 0,1 1 0,1-1 0,-1 0 0,1 0 0,0 0 0,1-1 0,-1 1 0,1-1 0,1 0 0,-1-1 0,1 1 0,0-1 0,0 0 0,1-1 0,-1 1 0,1-1 0,0 0 0,0-1 0,0 0 0,1 0 0,-1-1 0,1 1 0,0-2 0,0 1 0,-1-1 0,1 0 0,11-1 0,-17 0 0,1 0 0,0 0 0,0-1 0,0 1 0,0-1 0,-1 0 0,1 0 0,0 0 0,-1 0 0,1 0 0,-1-1 0,1 1 0,-1-1 0,1 1 0,-1-1 0,0 0 0,0 0 0,0 0 0,0 0 0,0 0 0,-1-1 0,1 1 0,0-1 0,-1 1 0,2-5 0,2-5 0,0-1 0,-2 0 0,1-1 0,1-15 0,-4 24 0,6-47 0,0-55 0,5-39 0,-10 128-1,2 1 0,0-1 0,1 1 1,0 0-1,16-30 0,-19 44-1,0-1 0,0 1 0,1 0 0,0 0 0,-1 0 0,1 1 1,0-1-1,0 0 0,1 1 0,-1 0 0,0 0 0,1 0 0,5-2 0,-7 3 2,0 0 0,0 1 0,-1-1 0,1 1 0,0-1 0,0 1 0,0 0 0,0 0 0,0 0 0,-1 0 0,1 0 0,0 0 0,0 1 0,0-1 0,0 0 0,-1 1 0,1-1 0,0 1 0,0 0 0,-1 0 0,1 0 0,0 0 0,-1 0 0,1 0 0,-1 0 0,1 0 0,-1 1 0,0-1 0,0 0 0,1 1 0,0 1 0,4 9 0,0 0 0,-1 0 0,-1 0 0,0 0 0,0 1 0,-1-1 0,-1 1 0,1 16 0,2 113 0,-5-124 0,0 269 32,0-279-32,0 0 0,1 0 0,0 0 0,0 0 0,1 0 0,0-1 0,0 1 0,4 7 0,-5-12 0,0 0 0,1 0 0,0 0 0,0-1 0,0 1 0,0-1 0,0 0 0,0 1 0,0-1 0,1 0 0,-1 0 0,1-1 0,0 1 0,-1 0 0,1-1 0,0 1 0,0-1 0,0 0 0,0 0 0,0-1 0,0 1 0,7 0 0,-5 0-32,1 0-1,0 0 1,-1-1-1,1 0 1,0 0-1,-1-1 1,1 1-1,0-1 1,-1-1-1,1 1 1,-1-1-1,1 0 1,-1 0-1,0 0 1,0-1-1,8-5 1,29-32-2121</inkml:trace>
</inkml:ink>
</file>

<file path=ppt/ink/ink19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36"/>
    </inkml:context>
    <inkml:brush xml:id="br0">
      <inkml:brushProperty name="width" value="0.05" units="cm"/>
      <inkml:brushProperty name="height" value="0.05" units="cm"/>
      <inkml:brushProperty name="color" value="#FFFFFF"/>
    </inkml:brush>
  </inkml:definitions>
  <inkml:trace contextRef="#ctx0" brushRef="#br0">7 0 32719,'0'0'48,"0"6"-48,0 0 0,0 6 0,0 2 0,0 1 0,0-3 0,0-3 0,0-3 0,-3-6-48,0 0-480</inkml:trace>
</inkml:ink>
</file>

<file path=ppt/ink/ink19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2"/>
    </inkml:context>
    <inkml:brush xml:id="br0">
      <inkml:brushProperty name="width" value="0.05" units="cm"/>
      <inkml:brushProperty name="height" value="0.05" units="cm"/>
      <inkml:brushProperty name="color" value="#FFFFFF"/>
    </inkml:brush>
  </inkml:definitions>
  <inkml:trace contextRef="#ctx0" brushRef="#br0">4 299 32271,'-1'50'433,"-1"-26"-432,1 0-1,1 0 0,7 41 1,-7-62-1,1 0 1,0 0-1,0 0 1,1 0-1,-1-1 1,1 1-1,-1 0 1,1-1 0,0 0-1,0 1 1,0-1-1,0 0 1,0 0-1,0 0 1,1 0-1,-1 0 1,1 0-1,-1-1 1,1 1 0,0-1-1,0 0 1,-1 0-1,1 0 1,5 1-1,5 1 2,0-1-1,0-1 1,1 0 0,15-1-1,-19 0 4,-6 0-5,0-1 1,1 0-1,-1 0 0,0 0 0,0 0 0,0-1 0,0 1 0,0-1 0,0 0 0,-1 0 1,1-1-1,-1 1 0,1-1 0,-1 1 0,0-1 0,0 0 0,0-1 0,0 1 1,-1 0-1,1-1 0,-1 1 0,0-1 0,0 0 0,2-7 0,3-6 0,0 0 0,-2-1 0,0 0 0,3-24 0,-1-19 0,-3-1 0,-5-77 0,-1 45 0,3 94 0,-1 0 0,0 0 0,0-1 0,0 1 0,0 0 0,0-1 0,0 1 0,1 0 0,-1-1 0,0 1 0,0 0 0,0-1 0,0 1 0,0 0 0,0-1 0,0 1 0,-1 0 0,1-1 0,0 1 0,0 0 0,0 0 0,0-1 0,0 1 0,0 0 0,-1-1 0,1 1 0,0 0 0,0 0 0,0-1 0,-1 1 0,1 0 0,0 0 0,0 0 0,-1-1 0,1 1 0,0 0 0,0 0 0,-1 0 0,1 0 0,0-1 0,-1 1 0,1 0 0,0 0 0,-1 0 0,1 0 0,0 0 0,0 0 0,-1 0 0,1 0 0,0 0 0,-1 0 0,1 0 0,0 0 0,-1 0 0,1 0 0,-1 1 0,0 0 0,0 0 0,0 0 0,-1 0 0,1 0 0,0 0 0,0 0 0,1 1 0,-1-1 0,0 0 0,0 1 0,1-1 0,-1 1 0,0-1 0,1 2 0,-7 24 0,2 1 0,1-1 0,0 49 0,8 87 0,-3-152-2,0 0 0,1 0 0,0-1 1,0 1-1,1-1 0,1 0 0,8 18 0,-10-24 0,0 0 1,1 0-1,-1 0 0,1 0 0,0-1 1,0 0-1,0 1 0,0-1 0,0 0 1,1 0-1,-1-1 0,1 1 0,0-1 1,0 0-1,0 0 0,0 0 0,0 0 1,0-1-1,1 0 0,-1 0 0,5 1 1,-2-1-5,0-1 0,0 1 1,1-1-1,-1-1 1,0 1-1,0-1 0,12-3 1,-16 2 5,1 1 0,-1-1 0,0 0 0,1 0 0,-1 0 1,0 0-1,0 0 0,0-1 0,-1 1 0,1-1 0,-1 0 0,1 0 1,-1 0-1,0 0 0,3-5 0,2-6 0,-1 0 0,0 0 0,-1 0 0,-1-1 0,0 1 1,2-22-1,3-91 10,-1 8 11,-8 115-19,0 0 0,1 0 0,0 0-1,0 0 1,0 0 0,0 1 0,1-1 0,0 0 0,-1 0 0,1 1 0,1-1-1,-1 1 1,0 0 0,6-6 0,-5 7-1,0 0 1,1 0-1,-1 0 0,1 1 1,0-1-1,0 1 0,-1 0 1,1 0-1,0 0 0,0 0 1,0 1-1,0 0 0,0-1 1,4 2-1,-3 0-1,0 0 0,0 0 0,-1 0 0,1 1 0,-1 0 0,1 0 0,-1 0 0,0 1 0,0-1 0,0 1 0,0 0 0,0 0 0,-1 0 0,1 1 0,-1-1 0,0 1 1,0 0-1,0 0 0,-1 0 0,3 5 0,8 12-1,-2 1-1,15 36 1,-17-27-1,0-1 0,-3 1 1,0 0-1,-2 0 0,-1 1 0,-3 54 0,0-78 2,0 0 1,-1 0-1,0-1 1,0 1-1,-1-1 1,0 1-1,0-1 1,-1 0-1,0 1 1,0-1-1,-1-1 1,0 1-1,0 0 1,0-1-1,-1 0 1,0 0-1,0 0 0,-1-1 1,1 0-1,-1 0 1,0 0-1,-1-1 1,1 1-1,-1-2 1,0 1-1,0-1 1,0 0-1,0 0 1,-1-1-1,1 0 1,-1 0-1,1-1 1,-13 1-1,15-1 0,-1-1 0,1 0 0,-1 0 0,0-1 0,1 1 0,-1-1 0,1 0 0,-1-1 0,1 1 0,-9-5 0,9 3 0,1 0 0,0 0 0,1-1 0,-1 1 0,0-1 0,1 0 0,0 0 0,0 0 0,0 0 0,0-1 0,-3-9 0,0 0-4,0 0 0,1 0 0,1-1 1,0 1-1,1-1 0,1 0 0,0 0 0,1-16 0,9 30-700,10 1-1198</inkml:trace>
</inkml:ink>
</file>

<file path=ppt/ink/ink1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9"/>
    </inkml:context>
    <inkml:brush xml:id="br0">
      <inkml:brushProperty name="width" value="0.05" units="cm"/>
      <inkml:brushProperty name="height" value="0.05" units="cm"/>
      <inkml:brushProperty name="color" value="#FFFFFF"/>
    </inkml:brush>
  </inkml:definitions>
  <inkml:trace contextRef="#ctx0" brushRef="#br0">48 60 31198,'-8'-13'364,"5"10"-249,1-1 1,0 0-1,-1 0 1,1 0-1,1 0 1,-1-1-1,1 1 0,-1 0 1,0-6-1,19 15-96,2 7-17,0 1 1,-1 1-1,-1 0 0,0 2 0,20 23 1,-11-9 3,-3 1 0,31 51 0,-35-48-6,-2 2 0,-1 0 0,-2 1 0,-2 1 0,12 60 0,-14-39 0,-3 1 0,-1 119 0,-7-156 0,-1 0-1,0 0 1,-2-1 0,-1 1-1,-1-1 1,-1 0 0,-1 0-1,0-1 1,-2 0-1,-1 0 1,0-1 0,-1-1-1,-1 0 1,-27 29 0,16-22-47,-1-1 1,-2-1-1,0-1 1,-60 36 0,26-27-501</inkml:trace>
</inkml:ink>
</file>

<file path=ppt/ink/ink19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2"/>
    </inkml:context>
    <inkml:brush xml:id="br0">
      <inkml:brushProperty name="width" value="0.05" units="cm"/>
      <inkml:brushProperty name="height" value="0.05" units="cm"/>
      <inkml:brushProperty name="color" value="#FFFFFF"/>
    </inkml:brush>
  </inkml:definitions>
  <inkml:trace contextRef="#ctx0" brushRef="#br0">108 24 32607,'-2'-1'2,"0"-1"0,0 1 0,-1 0 1,1 0-1,0 0 0,-1 0 0,1 1 0,0-1 0,-1 1 1,1-1-1,-1 1 0,1 0 0,-1 0 0,1 0 0,-1 0 1,1 0-1,-1 0 0,1 1 0,-1 0 0,1-1 0,0 1 1,-1 0-1,1 0 0,0 0 0,-1 0 0,1 1 0,0-1 1,0 0-1,0 1 0,0 0 0,1-1 0,-1 1 0,0 0 1,1 0-1,-1 0 0,-1 4 0,-2 5-3,0 1 0,2 0 0,0 0 0,0 0-1,1 1 1,0-1 0,1 1 0,0-1 0,1 1 0,1-1 0,3 19 0,-4-27 1,1-1-1,0 1 1,0 0 0,0-1 0,0 1 0,0-1 0,1 0 0,0 0 0,0 1 0,0-1-1,0 0 1,0 0 0,0-1 0,1 1 0,-1 0 0,1-1 0,0 1 0,0-1 0,0 0-1,0 0 1,0 0 0,0-1 0,0 1 0,1-1 0,-1 1 0,5 0 0,7 1 0,1 0 0,0-1 0,-1 0 0,28-2 0,-41 0 0,1 0 1,1 0-1,-1 0 1,0 0 0,0-1 0,0 1 0,0-1-1,0 0 1,0 0 0,0 0 0,0 0-1,0-1 1,0 1 0,0-1 0,-1 0-1,1 0 1,-1 0 0,1 0 0,-1 0-1,0 0 1,0-1 0,0 1 0,0-1 0,0 1-1,0-1 1,-1 0 0,1 0 0,-1 0-1,0 0 1,0 0 0,1-4 0,1-6 0,-1-1 0,0 0 1,-1 1-1,-1-1 1,-2-25-1,2 33-1,0 1 0,-1 0 0,0 0 0,0 0 0,-1 0 0,0 0 0,0 0 0,0 0 0,0 0 0,0 1 0,-1-1 1,0 1-1,0-1 0,-1 1 0,1 0 0,-1 1 0,1-1 0,-1 0 0,-1 1 0,1 0 0,-6-3 0,2 1-1,-1 1 0,0 1 0,0-1 0,0 2 0,-1-1 0,1 1 0,-1 1-1,1 0 1,-1 0 0,-19 1 0,27 0-12,-1 0 0,1 0-1,0 1 1,-1-1 0,1 0-1,0 1 1,-1 0 0,1 0-1,0-1 1,0 1 0,-1 0-1,1 1 1,0-1 0,0 0-1,0 1 1,1-1 0,-1 1-1,0 0 1,0-1 0,1 1-1,-1 0 1,1 0 0,0 0-1,-3 4 1,-12 23-491</inkml:trace>
</inkml:ink>
</file>

<file path=ppt/ink/ink19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3"/>
    </inkml:context>
    <inkml:brush xml:id="br0">
      <inkml:brushProperty name="width" value="0.05" units="cm"/>
      <inkml:brushProperty name="height" value="0.05" units="cm"/>
      <inkml:brushProperty name="color" value="#FFFFFF"/>
    </inkml:brush>
  </inkml:definitions>
  <inkml:trace contextRef="#ctx0" brushRef="#br0">10 697 31759,'-2'4'11,"0"-1"0,1 1 1,0 0-1,0-1 1,0 1-1,0 0 1,1 0-1,-1 0 1,1 0-1,0-1 1,0 1-1,1 0 0,0 6 1,0 5 25,-1-9-12,0-1 0,0 1 0,1 0 0,0 0 0,0 0 0,0 0 0,1-1 0,0 1 0,3 6 0,-4-9-11,1 0-1,0-1 1,0 1 0,0-1-1,1 1 1,-1-1 0,0 0-1,1 0 1,0 0 0,-1 0-1,1 0 1,0 0 0,0-1-1,0 0 1,0 1 0,0-1-1,1 0 1,4 0 0,-4 0-7,1 0 0,0 0-1,0-1 1,-1 0 0,1 0 0,0 0 0,0-1 0,0 1 0,-1-1 0,1 0 0,0-1 0,-1 1 0,1-1 0,-1 0 0,0 0 0,1 0 0,-1 0 0,0-1 0,0 0 0,0 0 0,-1 0 0,1 0 0,-1-1 0,0 1 0,0-1 0,0 0 0,3-4 0,5-11-4,-1 0-1,0 0 1,-2-1-1,11-34 1,-2-8 7,12-82 1,-19 86-6,30-102 1,-37 153-5,-1-1 1,2 1 0,-1-1 0,1 1 0,0 0-1,0 0 1,1 0 0,0 1 0,7-7 0,-9 10-2,0 1 1,0-1-1,1 1 1,-1 0-1,1 0 1,-1 1-1,1-1 1,0 1-1,0-1 1,0 1 0,-1 0-1,1 1 1,0-1-1,0 1 1,0 0-1,0 0 1,0 0-1,0 0 1,0 1-1,7 1 1,-8-1-1,0 0 0,0 0 0,0 1 0,0-1 0,-1 1 0,1-1 0,0 1 0,0 0 0,-1 0 0,0 1 0,1-1 0,-1 0 0,0 1 0,0 0 0,0-1 0,0 1 0,-1 0 0,1 0 0,1 4 0,3 9 0,0 0 0,6 25 0,-7-25 0,4 31-3,-1 1 1,-2 0-1,-3-1 0,-3 64 0,0-85 4,0-4 1,-1-1 1,0 1 0,-2-1 0,-6 23-1,7-37-2,0 1 0,-1-1 0,1 0-1,-2 0 1,1 0 0,-1 0 0,0 0 0,0-1-1,-1 0 1,0 0 0,0 0 0,0 0 0,-1-1 0,-10 8-1,12-10 0,1-1 0,-1 0 0,1 0 1,-1-1-1,0 1 0,0-1 0,0 0 0,1 0 0,-1 0 0,0 0 0,0-1 0,-1 0 0,1 1 0,0-2 0,0 1 0,-5-1 0,3 0-1,0-1 0,0 0 1,0-1-1,0 1 0,1-1 0,-1 0 0,1-1 1,-1 1-1,-6-7 0,-4-5-1,1-1 0,0-1 1,0 0-1,-17-31 0,18 29-1,9 13 1,1 1 1,0-2-1,0 1 1,0 0-1,0-1 1,1 0-1,0 0 1,1 0-1,-1 0 1,-1-13-1,4 17-18,3 4 17,1-1 0,-1 1 1,1 0-1,-1 0 0,1 0 0,-1 0 1,0 1-1,0-1 0,0 1 0,1 0 1,-1 0-1,-1 0 0,1 0 0,0 1 0,2 2 1,41 49-70,-20-23 54,-16-19-42,0-1 0,1 0 1,1-1-1,0-1 0,0 0 0,1 0 1,0-1-1,0-1 0,1 0 1,0 0-1,0-2 0,1 0 0,0-1 1,-1 0-1,1-1 0,25 2 0,-24-4-23,-1-1-1,1 0 0,-1-1 0,28-5 0,-35 4 120,-1 0 0,0-1-1,-1 0 1,1 0 0,0 0-1,-1-1 1,0 0 0,0 0-1,0-1 1,0 0 0,9-10-1,-5 4 40,-1-1 0,-1 0-1,0-1 1,0 0-1,-1 0 1,-1 0-1,0-1 1,-1 0 0,-1 0-1,0-1 1,3-20-1,-2-13-40,-1-1 0,-4-54-1,-1 49-4,-2-51 8,-22-126 0,19 193 60,6 62-35,2 27-66,-4 78 5,0-4 0,20 189 0,-15-294-5,1 1 1,0-1-1,2-1 0,0 1 0,11 22 1,-15-37-9,0 0 0,0-1 0,1 1 0,0-1-1,0 0 1,0 1 0,1-1 0,-1-1 0,1 1 0,0 0 0,0-1 0,0 0 0,0 0 0,1 0 0,-1 0 0,1-1 0,0 0 0,0 0 0,0 0-1,0-1 1,0 1 0,0-1 0,0 0 0,9 0 0,-10-1-2,-1 0-1,1 0 0,0 0 1,-1 0-1,1-1 1,-1 0-1,1 1 1,-1-1-1,1-1 1,2 0-1,-4 0 11,0 0 1,0 1-1,0-1 0,0 0 0,0 0 1,0 0-1,-1 0 0,1 0 0,-1-1 1,0 1-1,0 0 0,0-1 0,2-4 1,8-31-180,-2 0 0,-1-1 0,-2 0 0,2-67 0,0 7-1201,2 13-2281</inkml:trace>
</inkml:ink>
</file>

<file path=ppt/ink/ink19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5"/>
    </inkml:context>
    <inkml:brush xml:id="br0">
      <inkml:brushProperty name="width" value="0.05" units="cm"/>
      <inkml:brushProperty name="height" value="0.05" units="cm"/>
      <inkml:brushProperty name="color" value="#FFFFFF"/>
    </inkml:brush>
  </inkml:definitions>
  <inkml:trace contextRef="#ctx0" brushRef="#br0">54 356 27052,'1'0'113,"0"0"0,-1 0 0,1 1 0,0-1 0,0 0-1,0 0 1,-1 1 0,1-1 0,0 1 0,0-1 0,-1 1-1,1-1 1,0 1 0,-1-1 0,1 1 0,-1 0 0,1-1-1,-1 1 1,1 0 0,-1-1 0,1 1 0,-1 0 0,0 0-1,1-1 1,-1 1 0,0 0 0,0 0 0,0 0 0,1-1-1,-1 1 1,0 0 0,0 1 0,0 38 224,-1-26-46,1 2-208,-1 0 1,0 1 0,-2-1 0,0 0-1,0 0 1,-2-1 0,-10 27-1,6-17-46,2 0-1,0 0 0,2 1 1,1 0-1,1 0 0,1 0 1,2 31-1,-1-51-34,1 0-1,0 0 1,0 0-1,1 0 1,0-1-1,0 1 1,0 0 0,1 0-1,0-1 1,0 1-1,0-1 1,1 0-1,-1 1 1,1-1 0,1 0-1,-1-1 1,1 1-1,-1-1 1,2 1-1,-1-1 1,0 0-1,1-1 1,9 7 0,-4-4 11,1-1 0,0 1 0,0-2 0,1 0 0,0 0 0,-1-1 0,19 2 0,5-1 38,47-2-1,-78-2-50,0 1 1,0-1-1,0-1 1,0 1-1,0-1 1,0 1-1,0-1 1,0 0-1,0-1 1,-1 1-1,1-1 1,0 1-1,-1-1 1,1 0-1,-1-1 1,0 1-1,0 0 1,0-1-1,0 0 1,0 0-1,0 0 1,-1 0-1,1 0 1,-1 0-1,0-1 1,0 1-1,0-1 1,0 0-1,-1 1 1,1-1-1,0-6 1,2-7 0,-2 0 0,0 0 0,-1 0 0,0 0-1,-2 0 1,0 0 0,0 0 0,-2 0 0,0 0 0,-1 1 0,-1-1 0,0 1 0,-9-17-1,-8-14 1,-2 2 0,-2 1 0,-31-42 0,54 83-1,-10-16 0,-30-33 0,39 48 0,-1-1 0,0 1 0,1 0-1,-2 1 1,1-1 0,0 1 0,-1 0-1,1 0 1,-1 1 0,0 0 0,0 0 0,-7-2-1,11 4 1,-1 0-1,1-1 1,-1 1 0,1 0-1,-1 1 1,1-1-1,-1 0 1,1 1 0,-1-1-1,1 1 1,-1 0-1,1 0 1,0 0 0,0 0-1,-1 0 1,1 0-1,0 1 1,0-1-1,0 1 1,0-1 0,0 1-1,0 0 1,1 0-1,-1 0 1,1 0 0,-1 0-1,1 0 1,0 0-1,0 0 1,0 1 0,0-1-1,0 0 1,0 1-1,0 3 1,-3 9 0,1 1 1,0 0-1,1-1 0,0 21 1,2-28-2,0 8 0,0 0 0,0-1 1,2 1-1,0 0 0,1-1 1,0 0-1,2 0 0,0 0 0,0 0 1,10 18-1,-9-23 0,0 0 1,0-1-1,1 1 1,0-1-1,1-1 1,0 1-1,1-1 1,-1-1-1,2 0 1,-1 0-1,1 0 1,0-1-1,0-1 0,17 7 1,-20-9-3,0 0 1,0-1-1,0 0 1,0 0-1,0-1 0,1 0 1,-1 0-1,0-1 1,1 0-1,-1 0 1,0-1-1,1 0 0,-1 0 1,9-3-1,-10 2 1,-1-1-1,1 0 0,-1 0 1,0 0-1,0-1 1,0 0-1,0 0 1,-1 0-1,1 0 0,-1-1 1,0 0-1,-1 0 1,1 0-1,-1 0 0,0 0 1,0-1-1,2-6 1,6-17-22,-2-1 0,10-50 0,-15 57 5,1 0-1,1 1 1,1 0-1,0 0 1,2 0-1,14-25 0,-20 43 10,1-1 0,-1 0-1,1 1 1,0-1-1,0 1 1,0 0 0,1 0-1,0 1 1,-1 0-1,1-1 1,0 2 0,1-1-1,10-4 1,-8 5 20,0 0 0,0 0 0,1 1 0,-1 0 0,0 1 0,1 0 0,-1 0 0,1 1 0,9 1 0,-15-1-6,-1-1 0,1 1 0,0 0 0,-1 0-1,1 0 1,-1 0 0,1 1 0,-1-1 0,1 0 0,-1 1-1,0 0 1,0 0 0,0 0 0,0 0 0,0 0 0,2 3 0,0 0-1,-1 0 1,0 1 0,-1-1 0,1 1 0,-1-1 0,0 1 0,1 8 0,1 9 1,-1 0 0,-2 0 0,0 25 1,-1-39-4,0 68 57,-13 92 0,10-135-42,-1 36 0,4-66-17,0-1 0,0 0 0,1 0 1,-1 0-1,1 0 0,0 0 0,-1 0 0,2 0 0,-1 0 0,0 0 0,0 0 0,1-1 0,-1 1 0,1 0 1,0-1-1,0 1 0,0-1 0,0 0 0,0 0 0,1 0 0,-1 0 0,1 0 0,-1 0 0,1 0 0,0-1 1,-1 0-1,1 1 0,0-1 0,0 0 0,4 1 0,9 1 0,-1 0 0,1-1 1,0-1-1,28-1 0,-25-1 2,-10 2-2,1-1 1,-1 0 0,0-1-1,0 0 1,0-1 0,0 0-1,0 0 1,0-1 0,0 0 0,-1 0-1,1-1 1,-1 0 0,0-1-1,0 0 1,0 0 0,-1-1-1,0 1 1,0-2 0,-1 1-1,1-1 1,-1 0 0,9-15 0,-7 10 0,-1-1 1,-1 0-1,-1-1 1,0 0-1,0 0 1,-1 0-1,-1 0 1,2-17 0,-1-16-3,-2-53 1,-2 89 0,1-3 0,-1-1 0,-1 1 1,-1 0-1,0 0 0,0 0 0,-2 0 0,1 0 1,-2 1-1,0-1 0,-1 1 0,0 0 0,-14-21 1,18 31 0,0 1 0,0-1 0,0 1 0,0 0 0,-1 0 0,1 0 0,-1 0 0,1 0 0,-1 0 0,0 1 0,1-1 0,-1 1 0,0 0 0,0 0 0,-5-1 0,6 2 0,0-1-1,0 1 1,0 0-1,0 0 1,0 0-1,0 1 1,0-1-1,1 0 0,-1 1 1,0-1-1,0 1 1,0 0-1,0-1 1,1 1-1,-1 0 1,0 0-1,1 0 1,-1 0-1,1 1 1,-1-1-1,1 0 1,-1 1-1,1-1 1,0 1-1,0-1 0,-1 3 1,-3 4-1,1 0 0,0 0 0,1 1 0,0-1 0,0 1 0,1 0-1,0 0 1,-1 17 0,1 81 1,3-62 2,-1-26-1,1 1 0,1-1 1,0 1-1,2-1 1,0 0-1,1 0 0,1 0 1,11 23-1,-13-33-11,1-1 1,0 0-1,0 0 0,0 0 0,1-1 0,0 0 1,1 0-1,-1 0 0,1-1 0,1 0 0,-1 0 0,1-1 1,0 0-1,0 0 0,1-1 0,-1 0 0,1 0 0,0-1 1,13 3-1,-4-3-82,0 0 1,29 1-1,-43-3 82,0-1 1,1 0-1,-1 0 0,0-1 0,0 1 0,0-1 0,1 0 0,-1 0 0,0-1 0,0 1 0,0-1 0,0 1 0,-1-1 0,1-1 0,0 1 1,-1 0-1,5-5 0,-2-2 12,0-1 1,0 1-1,-1-1 0,0 0 1,-1-1-1,0 1 1,-1-1-1,0 0 0,0 1 1,1-17-1,0-21-34,0-50-1,-4 66 15,1 13 3,3-52-48,-4 65 45,1 1 0,0-1 0,1 0 0,0 1 0,0-1 0,0 1 0,0 0 1,1-1-1,5-6 0,-6 10 16,1-1 1,0 1 0,0 0 0,0 1 0,0-1 0,0 0 0,0 1 0,1 0 0,-1-1-1,0 1 1,1 1 0,-1-1 0,1 0 0,-1 1 0,1 0 0,6 0 0,57 5 127,-61-4-130,-1 0-1,1 0 1,-1 1 0,0-1-1,1 1 1,-1 0 0,0 1-1,-1-1 1,1 1 0,0 0-1,-1 0 1,1 1 0,-1-1-1,0 1 1,7 8 0,-12-11 26,1-1 1,-1 1-1,0-1 0,1 1 1,-1-1-1,0 0 1,1 1-1,-1-1 1,0 0-1,0 1 1,1-1-1,-1 0 1,0 0-1,0 0 1,0 0-1,1 0 1,-1 0-1,0 0 1,0 0-1,0 0 1,1 0-1,-2-1 1,-1 1 22,-18 0-20,5 0-2,-1 0-1,0 1 1,-22 4-1,33-4-20,1 1 0,0-1 0,-1 1 0,1 0 0,0 1 0,0-1-1,1 1 1,-1 0 0,0 1 0,1-1 0,0 1 0,0-1 0,0 1-1,-5 6 1,3-1-2,-1 1-1,2 0 0,-1 0 1,1 0-1,1 0 0,0 1 0,1 0 1,-5 20-1,4-3 0,1 0 0,1 39 0,2-60 0,-1-1 0,2 1 0,-1-1 0,1 1-1,0 0 1,0-1 0,1 1 0,0-1 0,0 0 0,0 0 0,1 0 0,0 0 0,0 0 0,1 0 0,-1-1-1,1 1 1,1-1 0,-1 0 0,1 0 0,-1-1 0,2 0 0,-1 1 0,0-2 0,1 1 0,-1 0 0,1-1-1,0 0 1,8 2 0,-1-1-4,0 0 0,0-1 0,0 0 0,1-1 0,-1 0 0,1-2-1,-1 1 1,1-2 0,-1 0 0,20-3 0,-28 2 1,-1 0-1,1 0 1,0 0 0,-1-1 0,0 0-1,0 0 1,1 0 0,-2 0 0,1-1-1,0 1 1,-1-1 0,1 0 0,-1 0 0,0 0-1,-1-1 1,1 1 0,-1-1 0,0 1-1,0-1 1,2-8 0,3-9-28,0-1 0,-2 1 0,2-28 0,8-130-69,-13-242 1,-2 394 130,-1 9 9,1-4 117,-1 1-1,-6-37 0,5 57-110,1 10-49,-2 351 3,5-183 13,-2-134-11,13 287 10,-10-279-434,-3-45-848</inkml:trace>
</inkml:ink>
</file>

<file path=ppt/ink/ink19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5"/>
    </inkml:context>
    <inkml:brush xml:id="br0">
      <inkml:brushProperty name="width" value="0.05" units="cm"/>
      <inkml:brushProperty name="height" value="0.05" units="cm"/>
      <inkml:brushProperty name="color" value="#FFFFFF"/>
    </inkml:brush>
  </inkml:definitions>
  <inkml:trace contextRef="#ctx0" brushRef="#br0">1 16 29838,'0'0'2385,"23"3"-2145,0-3-128,13 0-64,9 0-16,11 0-16,10 0 0,2 0-16,-6 0 0,-6 0 0,-13 0-32,-14-6-32,-19 3-288,-10-6-1585</inkml:trace>
</inkml:ink>
</file>

<file path=ppt/ink/ink19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7"/>
    </inkml:context>
    <inkml:brush xml:id="br0">
      <inkml:brushProperty name="width" value="0.05" units="cm"/>
      <inkml:brushProperty name="height" value="0.05" units="cm"/>
      <inkml:brushProperty name="color" value="#FFFFFF"/>
    </inkml:brush>
  </inkml:definitions>
  <inkml:trace contextRef="#ctx0" brushRef="#br0">1 431 32511,'1'12'13,"1"0"0,0 1 0,1-1 0,0 0 0,1 0 0,6 12 0,2 4-9,24 40 0,-31-60-4,0 0 1,0-1-1,1 1 1,0-1-1,0 0 1,1 0-1,0-1 1,0 0 0,1 0-1,-1-1 1,1 0-1,1 0 1,-1-1-1,0 0 1,1-1-1,0 0 1,0 0 0,0 0-1,0-1 1,0-1-1,1 0 1,-1 0-1,11-1 1,-16 0-1,1-1 1,-1 0-1,0 0 1,0 0-1,0 0 0,0-1 1,0 1-1,0-1 1,0 0-1,0 0 0,-1-1 1,1 1-1,-1-1 1,0 0-1,0 0 1,0 0-1,0 0 0,0 0 1,0-1-1,-1 1 1,0-1-1,0 0 0,0 1 1,0-1-1,1-5 1,4-9-3,-1 0-1,0-1 1,-2 1 0,4-28 0,-1-34 3,-5-120-1,-3 105 15,1 94-15,0 1 1,0 0-1,0-1 0,0 1 0,0 0 1,0 0-1,0-1 0,0 1 1,0 0-1,0-1 0,0 1 1,0 0-1,0 0 0,0-1 0,0 1 1,0 0-1,-1 0 0,1-1 1,0 1-1,0 0 0,0-1 1,0 1-1,0 0 0,-1 0 1,1 0-1,0-1 0,0 1 0,0 0 1,-1 0-1,1 0 0,0 0 1,0-1-1,-1 1 0,1 0 1,0 0-1,-1 0 0,-9 10 2,3 5-4,1 1 0,0 0 0,1 1 0,0 0 0,2-1 0,-4 36 0,2 111 4,5-148-3,0-10 1,-1 11-1,1 0 1,1 0 0,1 0-1,5 22 1,-6-34-2,0 1 0,1-1 0,0 0-1,0 0 1,0 1 0,1-1 0,-1-1 0,1 1-1,0 0 1,0-1 0,0 1 0,0-1 0,1 0 0,-1 0-1,1 0 1,0-1 0,0 1 0,0-1 0,6 3 0,-2-2-12,-1-1 0,1 1 0,0-1 0,0-1 0,0 0 0,0 0 0,0 0 0,0-1 0,0 0 0,11-2 0,-14 2 2,0-1-1,0 0 1,0-1-1,-1 1 1,1-1 0,0 0-1,-1 0 1,1 0 0,-1-1-1,0 1 1,0-1 0,0 0-1,0 0 1,0-1-1,-1 1 1,1-1 0,3-6-1,3-7-4,0-1-1,-2-1 1,0 0-1,-1 0 1,-1-1-1,0 1 0,2-28 1,8-142 69,-12-15 234,-4 201-272,0 0 0,1 0 0,-1 0 0,1 0 1,0 0-1,0 1 0,0-1 0,0 0 0,0 0 0,2-2 0,-3 4-12,1 1-1,-1-1 1,1 0 0,-1 1-1,1-1 1,0 1-1,-1-1 1,1 1-1,-1 0 1,1-1-1,0 1 1,0 0 0,-1-1-1,1 1 1,0 0-1,-1 0 1,1-1-1,0 1 1,0 0 0,-1 0-1,1 0 1,0 0-1,0 0 1,0 0-1,-1 0 1,1 1-1,0-1 1,0 0 0,-1 0-1,1 0 1,0 1-1,-1-1 1,1 0-1,0 1 1,-1-1-1,1 1 1,0-1 0,-1 1-1,1-1 1,-1 1-1,1-1 1,-1 1-1,1 1 1,5 4-1,-2 1 1,1 0-1,-1 0 0,0 1 0,-1-1 1,1 1-1,-1 0 0,3 13 0,-3-9 1,18 54-1,-4 0-1,-2 1 1,-3 1-1,-3 0 1,-1 81-1,-5-140 12,3-18-8,6-21-7,54-217-13,-6 20 3,-56 214 11,-1 3 4,0 0-1,0 0 1,2 0-1,8-16 1,-11 24 0,-1-1 0,1 1 0,0 0 0,0 0 0,0 0 0,0 0 0,1 0 0,-1 0 0,0 1 0,1-1 0,-1 1 0,1 0 0,0 0 0,-1 0 0,1 0 0,0 0 0,0 0 0,0 1 0,-1-1 1,1 1-1,6 0 0,-8 0-2,1 0 1,0 1-1,0-1 1,0 1 0,0 0-1,-1-1 1,1 1-1,0 0 1,-1 0-1,1 0 1,0 0 0,-1 0-1,1 1 1,-1-1-1,0 0 1,1 1 0,-1-1-1,0 1 1,0-1-1,0 1 1,0 0-1,0-1 1,0 3 0,18 48-1,-16-42 2,7 27 6,-2-1 0,-1 2 0,2 47 0,-6 115-59,-3-136-40,0-63-282</inkml:trace>
</inkml:ink>
</file>

<file path=ppt/ink/ink19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7"/>
    </inkml:context>
    <inkml:brush xml:id="br0">
      <inkml:brushProperty name="width" value="0.05" units="cm"/>
      <inkml:brushProperty name="height" value="0.05" units="cm"/>
      <inkml:brushProperty name="color" value="#FFFFFF"/>
    </inkml:brush>
  </inkml:definitions>
  <inkml:trace contextRef="#ctx0" brushRef="#br0">172 7 32527,'-3'-1'3,"1"0"1,0 0-1,-1 0 1,1 1-1,-1-1 1,1 1-1,-1-1 1,1 1-1,-1 0 1,1 0-1,-1 0 1,1 0-1,-1 0 1,0 0-1,1 1 1,-1 0-1,1-1 1,0 1-1,-1 0 1,1 0-1,0 0 0,-1 0 1,1 1-1,0-1 1,0 1-1,0-1 1,0 1-1,0 0 1,-2 2-1,-6 6-6,0 2-1,1-1 1,-14 22-1,18-25 10,-1 2-5,0 0-1,1 0 1,0 0 0,1 1 0,0 0-1,1 0 1,-3 14 0,5-21-2,1 0 1,-1-1 0,1 1 0,-1 0 0,1 0-1,0-1 1,0 1 0,1 0 0,-1 0-1,1 0 1,0-1 0,0 1 0,0 0 0,0-1-1,1 1 1,-1-1 0,1 0 0,0 1-1,0-1 1,0 0 0,1 0 0,-1 0 0,1 0-1,-1-1 1,5 4 0,3-1 1,1-1-1,0 0 1,0 0 0,0-1 0,0 0-1,1-1 1,-1-1 0,1 1 0,0-2-1,-1 0 1,14-1 0,-13 1 3,-9 0-3,0 0 0,0 0 0,0 0 0,0-1 1,0 1-1,0-1 0,0 0 0,0 1 0,0-1 0,0-1 0,0 1 0,0 0 0,-1-1 0,1 1 0,-1-1 0,1 0 0,-1 0 0,3-2 0,-2 0 1,-1 1 1,0-1-1,0 1 0,0-1 0,-1 0 0,1 0 1,-1 0-1,0 0 0,0 0 0,0 0 0,0 0 1,-1 0-1,0-7 0,1-1 1,-1-1 0,-1 0 1,0 0-1,0 1 0,-2-1 0,1 1 0,-9-23 0,9 30-2,0 0-1,-1 0 0,0 0 0,1 1 0,-2-1 1,1 1-1,0 0 0,-1 0 0,0 0 0,0 0 0,0 0 1,-1 1-1,1 0 0,-1 0 0,1 0 0,-1 0 1,0 1-1,0 0 0,0 0 0,-10-2 0,9 2-44,0 1-1,1 0 1,-1 1-1,0-1 0,1 1 1,-1 0-1,0 0 1,1 1-1,-1 0 1,0 0-1,1 0 0,-1 0 1,1 1-1,0 0 1,-1 0-1,-5 4 1,-14 23-2413</inkml:trace>
</inkml:ink>
</file>

<file path=ppt/ink/ink19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2"/>
    </inkml:context>
    <inkml:brush xml:id="br0">
      <inkml:brushProperty name="width" value="0.05" units="cm"/>
      <inkml:brushProperty name="height" value="0.05" units="cm"/>
      <inkml:brushProperty name="color" value="#FFFFFF"/>
    </inkml:brush>
  </inkml:definitions>
  <inkml:trace contextRef="#ctx0" brushRef="#br0">1 852 31695,'0'16'77,"0"-1"-38,0 1 0,1-1 0,4 23 0,-3-32-36,-1 0 0,2 0 0,-1 0 0,1 0 0,0-1 0,0 1 0,0-1 0,1 0 0,0 0 0,0 0 0,8 7 0,-8-8 7,1 0 0,0-1 0,0 1 0,1-1 0,-1 0 0,1 0 0,-1-1 0,1 0 0,0 0 0,0 0 0,0 0 0,0-1 1,0 0-1,0-1 0,0 1 0,12-2 0,-15 1 5,1-1 0,-1 1 1,0-1-1,0 0 0,0 0 1,0-1-1,0 1 0,0 0 1,0-1-1,-1 0 0,1 0 1,0 0-1,-1 0 0,0 0 0,1 0 1,-1-1-1,0 1 0,0-1 1,0 1-1,-1-1 0,1 0 1,0 0-1,-1 0 0,2-4 1,4-10 8,-1 0 0,-1-1 1,4-21-1,-2-8-3,-2-1 1,-2-95-1,-3 94-16,0-3-2,-11-81-1,9 117 0,-1 1 0,-1-1-1,0 1 1,-1 0-1,0 0 1,-1 1 0,-1 0-1,-1 0 1,-15-22 0,20 33 0,0-1 0,0 1 0,-1 0 0,1 0 0,-1 0 0,0 0 0,0 1 0,0 0 0,0-1 0,-5 0 0,8 2-2,0 1 0,-1-1 0,1 1 0,0-1 1,-1 1-1,1 0 0,0 0 0,0-1 0,-1 1 1,1 0-1,0 0 0,-1 1 0,1-1 0,0 0 1,-1 0-1,1 0 0,0 1 0,-1-1 0,1 1 1,0-1-1,0 1 0,0 0 0,0-1 0,-1 1 1,1 0-1,0 0 0,0 0 0,0 0 0,1 0 1,-1 0-1,0 0 0,0 0 0,0 0 0,1 0 1,-1 0-1,0 2 0,-3 11 0,2 0 0,-1 0 0,2 0 0,0 1 0,1-1 0,0 0 0,4 23 0,-3-32 0,-1 0 0,1-1 0,1 1 0,-1-1 0,1 1 0,-1-1 0,1 1 0,0-1 0,1 0 0,-1 0 0,1 0 0,0 0 0,0-1 0,0 1 0,0-1 0,1 0 0,-1 0 0,1 0 0,0 0 0,0 0 0,0-1 0,0 0 0,0 0 0,1 0 0,-1 0 0,0-1 0,8 2 0,10 1 0,1 0 0,0-1 0,-1-2 0,34-1 0,-30-1 0,-11 1 0,-1 0 0,0-2 0,0 0 0,0 0 0,0-2 0,0 0 0,-1 0 0,0-1 0,1 0 0,-2-2 0,22-12 0,-48 36 0,-22 35 0,29-42 0,-3 6 0,0 0 0,2 1 0,0 1 0,0-1 0,2 1 0,-9 36 0,10-19 0,0 1 0,1 62 0,4-93-1,0 1 1,0 0-1,1-1 1,0 1-1,0-1 1,0 1-1,0-1 0,1 1 1,0-1-1,0 0 1,1 1-1,-1-1 1,1-1-1,0 1 0,0 0 1,1-1-1,0 1 1,-1-1-1,1 0 1,1 0-1,-1-1 1,1 1-1,-1-1 0,1 0 1,0 0-1,0 0 1,0-1-1,0 0 1,1 0-1,-1 0 0,1-1 1,10 2-1,-6-1 1,1-1 0,-1-1 0,0 0 0,0 0 0,1-1 0,-1 0 0,0 0 0,0-1 0,0-1 0,0 0 0,0 0 0,18-10 0,-16 6 0,0-1 0,0 0 1,-1-1-1,0-1 1,0 0-1,-1 0 0,-1-1 1,15-21-1,-16 20 0,0-1 0,0-1 0,-2 0 0,0 0 0,0 0 0,-1 0 0,-1-1 0,2-15 0,-1-5 0,-1-1 0,-2-42 0,-2 70 0,0 1 0,-1-1 0,1 1 0,-1-1 0,-1 1-1,-2-11 1,3 16 0,0-1 1,-1 1-1,1 0 0,0 0 0,-1 0 0,1 0 0,-1 0 0,0 0 1,1 0-1,-1 1 0,0-1 0,0 1 0,0-1 0,0 1 1,0 0-1,-1 0 0,1 0 0,0 0 0,-1 0 0,1 0 0,0 0 1,-3 0-1,1 0 0,0 1 1,0-1 0,1 0-1,-1 1 1,0 0 0,0 0-1,0 0 1,0 0 0,0 1-1,1 0 1,-1-1 0,0 1 0,0 1-1,1-1 1,-1 0 0,1 1-1,-1 0 1,1 0 0,0 0-1,-6 4 1,5-1-1,-1 1-1,1-1 1,-1 1 0,2 0-1,-1 0 1,1 0 0,0 1-1,0-1 1,0 1 0,-2 12-1,0 5-1,1-1 0,1 1 0,2 0-1,0-1 1,4 41 0,-2-56 2,0 0 1,1-1-1,-1 0 0,1 1 1,1-1-1,-1 0 1,1 0-1,1 0 0,-1 0 1,1-1-1,0 1 0,1-1 1,-1 0-1,1 0 0,0 0 1,1-1-1,0 0 1,-1 0-1,2-1 0,-1 1 1,8 3-1,-3-2 1,1-1-1,0 0 1,0-1 0,1 0-1,-1-1 1,1-1 0,0 0-1,0 0 1,0-1 0,-1-1-1,22-2 1,-29 2-1,0-1 0,1 0 0,-1 0 0,0-1 0,0 1 0,0-1 0,0 0 0,0-1 0,-1 1 0,1-1 0,-1 0 0,1 0 0,-1 0 0,0-1 0,4-3 0,-3 0 0,1 0 0,-2 0 0,1 0 0,-1 0 0,0-1 0,0 0 0,-1 0 0,4-12 0,0-8 0,-2-1 0,-1 1 0,-2-1 0,0-40 0,-2 35 0,0 0 0,-3 0 0,-1 0 0,-8-34 0,6 38 5,1 0 0,1-1 0,2 1 0,1-1 0,3-34 0,0-4-3,-2 68-2,0 1 0,0-1 0,0 1 0,0-1 0,1 0 0,-1 1 0,-1-1 0,1 1 0,0-1 0,0 1 0,0-1 0,0 1 0,0-1 0,0 1 0,0-1 0,-1 1 0,1-1 0,0 1 0,-1-1 0,1 1 0,0-1 0,0 1 0,-1 0 0,1-1 0,-1 1 0,0-1 0,0 2 0,1-1 0,-1 1 0,0 0 0,1 0 0,-1 0 0,0 0 0,1 0 0,-1 0 0,1 0 0,-1 0 0,1 0 0,0 0 0,-1 0 0,1 0 0,0 0 0,0 0 0,0 1 0,0 1 0,-15 131 0,6 251 0,10-264 0,1 92 0,-6 251 0,1-403 0,-12 70 0,12-113 0,-1 0 0,-1-1 0,0 1 0,-1-1 0,-1-1 0,-1 1 0,0-1 0,-15 21 0,21-34 0,0 0 0,0-1 0,-1 1 0,1-1 0,-1 0 0,0 0 0,1 0 0,-1 0 0,0 0 0,0-1 0,0 1 0,-1-1 0,1 0 0,0 0 0,0 0 0,-1 0 0,1 0 0,0-1 0,-1 1 0,1-1 0,-1 0 0,1 0 0,-5-1 0,6 0 0,0 1 0,0-1 0,1 0 0,-1 1 0,1-1 0,-1 0 0,0 0 0,1 0 0,-1 0 0,1-1 0,0 1 0,-1 0 0,1-1 0,0 1 0,0 0 0,0-1 0,0 1 0,0-1 0,0 0 0,0 1 0,1-1 0,-1 0 0,1 1 0,-1-1 0,1 0 0,-1-2 0,-4-50 0,5 48 0,-1-6 0,0-17 0,5-52 0,-3 71 0,1 0-1,0 0 1,1 1-1,0-1 1,0 1-1,1 0 0,0 0 1,1 0-1,6-8 1,122-163-13,-67 96 19,-5-3 0,56-104 0,-96 151-6,4-4 0,-3-1 0,-2-1 0,-1-1 0,12-50 0,-27 57 0,20 57 0,-15-10 0,0 2 0,-1-1 0,0 1 0,0 0 0,-1 0 0,-1 1 0,1 0 0,-1 1 0,-1-1 0,0 1 0,-1 0 0,0 0 0,0 1 0,-1-1 0,-1 1 0,0 0 0,0-1 0,-1 25 0,-1-15 0,1 0 0,-1-1 0,-1 1 0,-1 0 0,-9 36 0,8-46 0,-11 45 0,13-52 0,0 1 0,1-1 0,0 0 0,0 1 0,0-1 0,0 1 0,0-1 0,1 1 0,0-1 0,1 6 0,-1-9 0,0 0 0,0 0 0,1 0 0,-1-1 0,0 1 0,0 0 0,0 0 0,1 0 0,-1-1 0,0 1 0,1-1 0,-1 1 0,0-1 0,1 0 0,-1 1 0,1-1 0,-1 0 0,0 0 0,1 0 0,-1 0 0,1 0 0,-1 0 0,1 0 0,1-1 0,5 0 0,7 1 0,-1-1 0,1-1 0,-1 0 0,0-1 0,0 0 0,18-7 0,-2-3 0,49-28 0,-57 29 0,-1-2 0,0 0 0,0-1 0,30-31 0,-40 35 0,-1-1 0,-1 0 0,0-1 0,0 0 0,-2 0 0,0-1 0,0 0 0,-1 0 0,4-17 0,-1-6 0,-2-2 0,-2 1 0,-1 0 0,-3-1 0,-3-47 0,3 84 0,-1 0 0,0 1 0,0-1 0,-1 0 0,1 0 0,0 1 0,0-1 0,-1 0 0,1 1 0,-1-1 0,0 0 0,1 1 0,-1-1 0,0 1 0,0-1 0,0 1 0,0-1 0,0 1 0,0 0 0,-1-1 0,1 1 0,0 0 0,-1 0 0,-2-2 0,0 2 0,0 0 0,-1 0 0,1 0 0,0 0 0,-1 1 0,1 0 0,-9 0 0,6 0 0,5 0 0,1 0 0,-1 0 0,0 1 0,1-1 0,-1 0 0,1 1 0,-1-1 0,1 1 0,-1 0 0,1-1 0,-1 1 0,1 0 0,-1 0 0,1 0 0,0 0 0,-1 0 0,1 0 0,0 0 0,-2 3 0,1 0 0,-1-1 0,1 1 0,0 0 0,1 0 0,-1 0 0,0 0 0,0 7 0,-2 6 0,2 0 0,-1 33 0,2-11 0,-1-7 0,1 0 0,2 0 0,1 0 0,10 54 0,-10-78 0,1 0 0,-1 0 0,1-1 0,1 1 0,-1-1 0,1 1 0,1-1 0,-1 0 0,1-1 0,0 1 0,1-1 0,0 0 0,0 0 0,0-1 0,0 1 0,1-1 0,0-1 0,0 1 0,0-1 0,1-1 0,-1 1 0,1-1 0,11 2 0,2 0 0,-1-2 0,1 0 0,0-2 0,0 0 0,0-1 0,25-4 0,-40 4 0,-1-1 0,1-1 0,0 1 0,-1-1 0,1 1 0,-1-2 0,0 1 0,1-1 0,-1 1 0,0-1 0,-1-1 0,1 1 0,0-1 0,7-8 0,-6 5 0,0-1 0,0 0 0,-1-1 0,0 1 0,-1-1 0,0 0 0,0 0 0,3-11 0,1-14 0,-2 0 0,-1-1 0,2-63 0,-6 62 0,-2 14 0,2-1 0,0 0 0,2 1 0,1 0 0,0-1 0,10-26 0,-13 46-1,1-1 1,0 0-1,0 1 0,0-1 0,0 1 1,1 0-1,-1 0 0,1 0 0,0 0 1,0 0-1,0 1 0,0-1 1,1 1-1,-1 0 0,0 0 0,1 0 1,0 0-1,-1 1 0,1-1 0,0 1 1,0 0-1,0 0 0,0 0 1,0 1-1,0-1 0,0 1 0,0 0 1,0 0-1,0 1 0,0-1 0,0 1 1,0 0-1,0 0 0,0 0 1,-1 0-1,1 1 0,0 0 0,-1-1 1,1 1-1,-1 1 0,1-1 0,-1 0 1,6 6-1,0 4 1,0 0 0,-1 0 0,0 1 0,-1 0 0,0 0 0,-1 1 0,-1 0 0,0 0 0,5 25 0,-5-13 0,-1 1 0,-1 0 0,-1 0 0,-4 43 0,1-58 0,-2 0 0,1 0-1,-2-1 1,1 0 0,-2 1 0,1-1 0,-2-1 0,1 1 0,-1-1-1,-1 0 1,0 0 0,0 0 0,-18 15 0,11-11 3,0-1 1,-1-1 0,-1 0-1,0-1 1,0-1-1,-1-1 1,-35 15 0,45-22-7,-1 0 0,1 0 0,-1-1-1,0 0 1,1-1 0,-10 1 0,15-2 3,1 1 0,0 0 0,-1 0 0,1-1-1,0 1 1,0-1 0,-1 1 0,1-1 0,0 0-1,0 1 1,0-1 0,0 0 0,0 0 0,0 0-1,0 0 1,0 0 0,0 0 0,0 0 0,1 0-1,-1 0 1,0 0 0,1 0 0,-1-1 0,0 1-1,1 0 1,0 0 0,-1-1 0,1 1 0,0-2-1,-6-45 2,5 40-1,-2-57 0,6-87 0,-3 151 0,0-1 0,0 1 0,0-1 0,0 1 0,0-1 0,1 1 0,-1 0 0,0-1 0,1 1-1,-1-1 1,1 1 0,-1 0 0,1 0 0,0-1 0,-1 1 0,1 0 0,0 0 0,0 0 0,0 0 0,0-1 0,0 1 0,0 1 0,0-1 0,1 0 0,-1 0 0,0 0 0,0 1 0,1-1 0,-1 0-1,0 1 1,1-1 0,-1 1 0,0 0 0,1-1 0,-1 1 0,1 0 0,-1 0 0,1 0 0,-1 0 0,0 0 0,1 0 0,-1 1 0,1-1 0,-1 0 0,1 1 0,-1-1 0,0 1 0,1-1 0,-1 1-1,0 0 1,2 1 0,8 5-2,-1 1 0,-1 1 0,1 0 0,13 18 0,21 19-1,-31-35 2,1-1 0,0-1 1,1 0-1,0 0 0,0-2 0,1 0 0,0 0 1,0-2-1,29 7 0,-18-7 0,0-2-1,1 0 1,0-2 0,-1-1-1,35-5 1,-56 4 1,0 0 0,1 0 1,-1 0-1,0-1 0,0 0 0,0 0 0,0-1 0,0 0 1,-1 0-1,1 0 0,-1-1 0,0 1 0,9-10 0,-8 7 1,0-1 0,-1 0-1,0-1 1,0 0 0,0 1-1,-1-2 1,0 1-1,4-16 1,0-5 1,-3 0-1,0 0 1,-2-1-1,0-56 1,-4 5 2,-2-1 1,-23-123-1,-31-34-1,55 232-2,2 6 1,0 0-1,0 0 0,0 0 1,-1 0-1,1 0 0,0 0 0,-1 0 1,1 0-1,0 0 0,-1 0 0,1 1 1,-1-1-1,1 0 0,-1 0 0,0 0 1,1 0-1,-1 1 0,0-1 0,0 0 1,-2 9-2,-2 133-14,19 187 1,-6-236 14,20 164 25,-19-228-30,-9-27 4,0-1-1,0 0 1,0 0 0,0 0 0,1 1-1,-1-1 1,0 0 0,0 0-1,0 0 1,1 0 0,-1 1-1,0-1 1,0 0 0,0 0-1,1 0 1,-1 0 0,0 0-1,0 0 1,0 0 0,1 0 0,-1 1-1,0-1 1,0 0 0,1 0-1,-1 0 1,0 0 0,0 0-1,1 0 1,-1 0 0,0 0-1,0-1 1,1 1 0,-1 0 0,0 0-1,0 0 1,1 0 0,9-17 15,7-39-26,15-91 1,-13 50 1,-12 68 5,1-11-1,2 1-1,1 0 0,25-55 1,-21 68 2,-14 25 3,0 0 0,0 0 0,0 0 0,0 0 0,0 1 0,0-1 0,0 0 0,0 1 0,0-1 0,0 1 0,1-1 0,-1 1 0,0 0 0,0-1 0,1 1 0,-1 0 0,0 0 0,2 0 0,-2 0 0,0 0 0,0 0 0,-1 0 0,1 0 0,0 0 0,0 0 0,-1 0 0,1 1 0,0-1 0,-1 0 0,1 0 0,0 1 0,-1-1 0,1 1 0,0-1 0,-1 0 0,1 1 0,-1-1 0,1 1 0,-1 0 0,1-1 0,-1 1 0,1-1 0,-1 1 0,1 0 0,5 21 0,-5-13 0,8 49 10,0 97 0,-8-106-7,1-1 0,3 0 0,18 83 0,-21-126 2,-1 0 0,1 0 1,0 0-1,1 0 0,4 8 0,-6-11-33,1-1-1,-1 1 1,1 0 0,-1-1-1,1 0 1,-1 1 0,1-1-1,0 0 1,0 0 0,0 0-1,0 0 1,0 0 0,0 0-1,0 0 1,0-1-1,4 2 1,25-1-1906</inkml:trace>
</inkml:ink>
</file>

<file path=ppt/ink/ink19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4"/>
    </inkml:context>
    <inkml:brush xml:id="br0">
      <inkml:brushProperty name="width" value="0.05" units="cm"/>
      <inkml:brushProperty name="height" value="0.05" units="cm"/>
      <inkml:brushProperty name="color" value="#FFFFFF"/>
    </inkml:brush>
  </inkml:definitions>
  <inkml:trace contextRef="#ctx0" brushRef="#br0">10 1012 32431,'-1'1'9,"1"0"-1,-1-1 1,0 1 0,1 0 0,-1 0-1,1-1 1,-1 1 0,1 0 0,-1 0-1,1 0 1,-1 0 0,1 0 0,0 0 0,0 0-1,-1 0 1,1 0 0,0 0 0,0 0-1,0-1 1,0 1 0,0 0 0,0 0-1,0 0 1,0 0 0,1 0 0,-1 2-1,1 3 9,-3 43-14,1-26-3,0 0 0,2-1 0,4 28 0,-4-46 0,0-1 0,0 1 0,0 0 0,0-1 0,1 1 0,0-1 0,-1 0 0,1 1 0,1-1 0,-1 0 0,0 0 0,1 0 0,-1-1 0,1 1 0,0-1 0,0 1 0,0-1 0,0 0 0,1 0 0,3 2 0,-2-2 0,1 0 0,0 0 0,0 0 0,-1-1 0,1 0 0,1 0 0,-1 0 0,0-1 0,0 0 0,0 0 0,11-2 0,-13 0 0,0 1 1,0-1-1,0 0 1,0 0-1,0 0 0,0-1 1,-1 1-1,1-1 1,-1 0-1,0 0 0,1 0 1,-2 0-1,1-1 1,0 1-1,-1-1 1,1 0-1,-1 0 0,3-7 1,5-10 1,-1 0 1,6-28 0,-14 47-3,17-66 0,-3 0 0,-3-1 0,5-88 0,-11-211 0,-7 247 0,1 114 1,-1-23 8,2 30-9,-1 0 0,0-1 0,0 1 0,0-1 0,0 1 1,0-1-1,0 1 0,0-1 0,0 1 0,0-1 0,-1 1 1,1-1-1,0 1 0,0-1 0,0 1 0,0-1 0,-1 1 0,1 0 1,0-1-1,-1 1 0,1-1 0,0 1 0,0 0 0,-1-1 1,1 1-1,-1 0 0,1 0 0,0-1 0,-1 1 0,1 0 1,-1 0-1,1-1 0,-1 1 0,1 0 0,-1 0 0,1 0 0,0 0 1,-1 0-1,0 0 0,0 0 0,1 0 0,-1 0 0,0 1 0,0-1 0,1 1 0,-1-1 0,1 0 0,-1 1 0,0-1 0,1 1 0,-1 0 0,1-1 0,-1 1 0,1-1 0,0 1 0,-1 0 0,1-1 0,0 1 0,-1 0 0,1-1 0,-1 2 0,-4 20 0,0 0 0,1-1 0,2 1 0,0 1 0,1-1 0,3 33 0,-1-5 0,-2 71 3,6 221 10,-4-319-13,1 0 0,2-1 0,0 1 0,1-1 0,1 0 0,17 39 0,-20-53 0,1 0 0,1 0 0,0-1 0,0 0 0,0 0 0,1 0 0,0-1 0,0 0 0,1 0 0,0 0 0,0-1 0,0 0 0,1 0 0,-1-1 0,1 0 0,0 0 0,0-1 0,1 0 0,-1-1 0,14 3 0,-9-2-2,0-1 1,0-1-1,0 0 1,0-1-1,0 0 0,0-1 1,0-1-1,0 0 1,13-4-1,-20 4 1,0 0 1,0-1-1,-1 0 0,1 0 0,-1 0 1,1 0-1,-1-1 0,-1 0 0,1 0 0,0-1 1,-1 1-1,0-1 0,0 0 0,0 0 1,-1-1-1,1 1 0,-1-1 0,-1 1 1,1-1-1,2-10 0,1-10 1,-2-1-1,0 0 1,-2 0-1,-1 0 1,-1 0 0,-6-44-1,4 57 0,1 0 1,-2 0-1,0 0 0,-1 0 0,0 1 0,-1-1 1,0 1-1,-1 0 0,-1 1 0,0-1 0,0 1 0,-15-17 1,19 27 1,1-1-1,-1 1 1,0 0 0,1 0 0,-1 0 0,0 0 0,-1 0 0,1 1 0,0-1 0,0 1 0,-1 0-1,1 0 1,-5-1 0,6 2-1,1 0 0,0 0 0,-1 0 0,1 0 0,0 0 0,-1 0 0,1 0 0,0 1 0,-1-1 0,1 0 0,0 1 0,0-1 1,-1 1-1,1-1 0,0 1 0,0 0 0,0-1 0,0 1 0,0 0 0,0 0 0,0 0 0,0 0 0,0 0 0,0 0 0,0 0 0,1 0 0,-1 0 0,0 0 0,1 1 0,-1-1 0,1 0 0,-1 0 0,1 1 0,0-1 0,-1 0 0,1 1 0,0 1 0,-3 24-3,1 0 0,1 0-1,1 0 1,8 52 0,-6-68 2,1 0 1,0 0-1,1-1 1,0 1-1,0-1 1,1 0-1,1 0 1,0-1-1,0 1 0,1-1 1,0-1-1,0 1 1,1-1-1,0-1 1,0 1-1,1-1 1,0-1-1,1 0 0,-1 0 1,1-1-1,0 0 1,0 0-1,1-1 1,-1-1-1,1 0 1,0 0-1,0-1 0,21 2 1,-12-3 0,37-2 0,-53 0 0,-1 1 0,1-1 0,0 0 0,-1 0 0,1 0 0,-1-1 0,0 1 0,0-1 0,1 0 0,-1 0 0,0 0 0,0 0 0,3-5 0,2-2 1,-2 0 0,1 0 0,-1-1 1,-1 0-1,0-1 0,0 1 0,-1-1 0,0 0 0,-1 0 1,0 0-1,2-21 0,0-14 5,-1-71 1,-4 103-5,0-99 1,-4 93-3,4 20 0,0 0 0,0 0 0,-1-1 0,1 1 0,0 0 0,0 0 0,0 0 0,0-1 0,-1 1 0,1 0 0,0 0 0,0 0 0,-1 0 0,1-1 0,0 1 0,0 0 0,-1 0 0,1 0 0,0 0 0,0 0 0,-1 0 0,1 0 0,0 0 0,0 0 0,-1 0 0,1 0 0,0 0 0,-1 0 0,1 0 0,0 0 0,0 0 0,-1 0 0,1 0 0,-1 0 0,0 1 0,0 1 0,-1-1 0,1 0 0,0 1 0,0-1 0,-1 0 0,1 1 0,0 0 0,1-1 0,-1 1 0,0 0 0,0-1 0,1 1 0,-1 0 0,1 0 0,-1-1 0,1 4 0,-5 31 0,3 1 0,1 48 0,2-45 0,-1-24 0,0-1 0,2 0 0,0 0 0,1 1 0,0-1 0,1-1 0,6 16-1,-8-25-1,0-1 0,1 1 0,-1 0-1,1 0 1,0-1 0,0 0-1,0 1 1,0-1 0,1-1-1,0 1 1,0 0 0,0-1-1,0 0 1,0 0 0,1 0-1,-1 0 1,1-1 0,0 1 0,0-1-1,0-1 1,0 1 0,0-1-1,8 2 1,-7-3-13,0 1-1,0-1 1,0 0-1,0 0 1,0 0 0,0-1-1,6-1 1,-10 1 13,1 0 0,-1 0 0,0 0 0,0-1-1,1 1 1,-1-1 0,0 1 0,0-1 0,0 1 0,-1-1 0,1 0 0,0 0-1,-1 0 1,1 0 0,-1 0 0,0 0 0,1-1 0,-1 1 0,1-5 0,6-16 16,-1-1 1,-2 0 0,0 0 0,2-43 0,-5-102 63,-3 101-60,1 9-4,0 150-25,1 135 24,0-209-13,1-1-1,0 1 0,1-1 1,1 0-1,0 0 0,12 27 1,-14-37-1,1-1 1,0 0-1,0 0 1,0 0 0,0 0-1,1 0 1,0-1-1,0 0 1,0 1 0,0-1-1,1-1 1,-1 1-1,1-1 1,0 0 0,0 0-1,0 0 1,1 0 0,-1-1-1,1 0 1,-1 0-1,12 1 1,-6-1 1,-1-1 0,1-1 0,0 0 0,17-2 0,-24 2 0,0-1 0,0 0-1,-1 0 1,1-1 0,0 1-1,-1-1 1,1 1 0,-1-1-1,1 0 1,-1 0 0,0-1-1,0 1 1,0-1 0,0 0-1,4-5 1,3-6 0,-2-1 0,0 0-1,0 0 1,-2-1 0,0 0 0,0 0 0,-2 0 0,5-29-1,7-140 9,-15 168-9,4-480 32,-6 360-29,1 1550 42,0-1382-45,-6 42 0,5-62 0,-1-1 0,-1 1 0,0-1 0,0 0 0,-1 0 0,0 0 0,-9 16 0,11-24 0,0 0 0,0 0 0,0 0 0,0 0 0,0 0 0,0-1 0,-1 1 0,1-1 0,0 1 0,-1-1 0,0 0 0,1 0 0,-4 1 0,5-2 0,-1 1 0,1-1 0,-1 1 0,1-1 0,-1 0 0,1 0 0,-1 0 0,1 0 0,-1 0 0,0 0 0,1 0 0,-1-1 0,1 1 0,-1 0 0,1-1 0,-1 1 0,1-1 0,-1 0 0,1 1 0,0-1 0,-1 0 0,1 0 0,0 0 0,0 0 0,0 0 0,-2-2 0,-1-4-2,0 0 0,0-1 0,1 1 0,0-1-1,0 0 1,1 0 0,0 0 0,-1-9 0,-7-73-16,9 84 16,-2-38-26,4-55-1,-1 86 23,2 0-1,0 0 0,1 0 0,0 0 0,0 1 0,2-1 0,-1 1 0,13-22 1,24-25-8,3 1 1,3 2 0,62-59 0,-46 52 22,81-109 0,-120 139 0,-2-1 1,-2-1-1,-1-1 0,-2-1 1,-1 0-1,-2-1 0,-2-1 1,-1 0-1,-2 0 0,-2-1 1,3-50-1,-8 46-1,0 12 5,-1 0-1,-7-63 0,5 92-12,0 0 1,1 0-1,-1 0 0,-1 1 0,1-1 0,0 0 0,-1 0 0,1 1 1,-1-1-1,0 1 0,0-1 0,0 1 0,0 0 0,0 0 0,0 0 1,-1 0-1,1 0 0,-1 0 0,-3-1 0,5 2 0,-1 1 0,1-1 0,0 1 0,0 0 0,-1-1 0,1 1 0,0 0 0,0 0 0,-1 0 0,1 0 0,0 0 0,-1 0 0,1 0 0,0 0 0,0 1 0,-1-1 0,1 1 0,0-1 0,-2 1 0,1 1 0,1-1 0,-1 0 0,0 1 0,1-1 0,-1 1 0,1 0 0,0-1 0,-1 1 0,1 0 0,0 0 0,0 0 0,0 0 0,0 0 0,0 0 0,0 3 0,-5 19 0,1 0 0,0 1 0,0 42 0,5 86 10,1-72 7,-1 979-12,0-1050-5,0 27 0,-6 45 0,5-72 0,0 0 0,-1-1 0,-1 1 0,0-1 0,0 0 0,-1 0 0,0 0 0,0 0 0,-10 15 0,13-24 0,1 1 0,-1 0 0,0 0 0,1 0 0,-1 0 0,0 0 0,0-1 0,1 1 0,-1 0 0,0-1 0,0 1 0,0 0 0,0-1 0,0 1 0,0-1 0,0 0 0,0 1 0,0-1 0,0 0 0,0 1 0,0-1 0,0 0 0,0 0 0,0 0 0,0 0 0,0 0 0,0 0 0,0 0 0,-1-1 0,1 1 0,0 0 0,0-1 0,0 1 0,0 0 0,0-1 0,0 1 0,1-1 0,-1 1 0,0-1 0,0 0 0,0 1 0,0-1 0,1 0 0,-1 0 0,0 0 0,1 1 0,-1-1 0,0-2 0,-4-4 0,0 0 0,1 0 0,0-1 0,-4-11 0,3 4-4,0 0 1,1-1-1,1 1 1,0-1-1,1 0 1,1 0-1,0 0 1,3-29-1,-1 39 4,1 0-1,-1 0 1,1 0-1,0 0 1,0 1-1,1-1 1,0 1-1,0-1 1,0 1 0,0 0-1,1 0 1,5-5-1,10-10-3,31-26-1,-20 20 4,-28 24 1,44-39 0,-2-1 0,-2-3 0,69-95 0,-82 95 1,-3-1 1,-2 0-1,-2-2 1,-2-1-1,-2-1 1,-2 0-1,-2-1 1,9-78-1,-22 124-1,0-20 12,-1 25-12,1-1 1,-1 1 0,0-1-1,-1 1 1,1-1 0,0 1-1,0-1 1,0 1 0,0-1-1,0 1 1,0-1 0,-1 1-1,1-1 1,0 1 0,-1-1-1,1 1 1,0-1 0,0 1-1,-1 0 1,1-1 0,-1 1-1,1-1 1,0 1 0,-1 0-1,1 0 1,-1-1 0,1 1-1,-1 0 1,1 0 0,-1-1-1,1 1 1,-1 0 0,1 0-1,-2 0 1,-2-1-1,0 1 0,0-1 0,0 1 0,-1 1 0,1-1 0,0 0 0,0 1 0,0 0 0,0 0 0,0 0 0,0 0 0,0 1 0,0 0 0,0 0 0,1 0 0,-1 0 0,1 0 0,-1 1 0,1-1 0,0 1 0,0 0 0,0 0 0,-4 6 0,-1 2 0,1 2 0,0-1 0,1 1 0,0 0 0,0 0 0,2 1 0,0-1 0,0 1 0,-2 21 0,1 13 0,2 69 0,3-103 0,0-6 0,1 0 0,-1 1 0,1-1 0,1 0 0,0 0 0,0 0 0,0 0 0,1 0 0,0-1 0,1 1 0,-1-1 0,2 0 0,-1 0 0,1 0 0,0-1 0,0 1 0,1-1 0,-1 0 0,1-1 0,1 0 0,-1 0 0,1 0 0,0 0 0,0-1 0,0 0 0,1-1 0,-1 0 0,1 0 0,0-1 0,0 1 0,0-2 0,0 1 0,16 0 0,-20-2 0,9 1 0,1-1 0,0 0 0,23-4 0,-32 3 0,-1-1 0,0 1 0,1-1 0,-1 1 0,0-1 0,0-1 0,0 1 0,0 0 0,-1-1 0,1 0 0,-1 0 0,1 0 0,-1 0 0,0 0 0,3-6 0,2-2 0,-2 0 0,0-1 0,0 0 0,-1 0 0,0-1 0,4-19 0,12-82 0,-14 70 0,-3 19 0,-3 12 0,1 0 0,0 0 0,1 0 0,1 1 0,0-1 0,0 1 0,1 0 0,12-20 0,-16 31 0,1-1 0,-1 1 0,1-1 0,-1 1 0,1 0 0,0-1 0,0 1 0,-1 0 0,5-1 0,-5 1 0,-1 1 0,1 0 0,0-1 0,-1 1 0,1 0 0,0 0 0,-1 0 0,1 0 0,0 0 0,-1 0 0,1 0 0,0 0 0,-1 0 0,1 0 0,0 0 0,-1 0 0,1 0 0,0 0 0,-1 1 0,1-1 0,0 0 0,-1 0 0,1 1 0,-1-1 0,1 0 0,-1 1 0,1-1 0,0 1 0,-1-1 0,1 1 0,-1-1 0,0 1 0,1 0 0,2 7 0,-1 0 0,0 0 0,-1 0 0,1 0 0,-2 1 0,1-1 0,-2 11 0,2-4 0,-2 137 0,3 78 0,-1-226 0,-1-1 0,1 1 0,0-1 0,0 1 0,0-1 0,0 1 0,1-1 0,-1 1 0,1-1 0,0 0 0,0 0 0,0 0 0,1 0 0,-1 0 0,1-1 0,-1 1 0,1-1 0,0 1 0,0-1 0,0 0 1,0 0-1,0-1 0,1 1 0,-1 0 0,0-1 0,1 0 0,6 2 0,2-1-1,0 0 0,-1 0-1,1-1 1,0-1 0,0 0 0,0 0 0,17-4 0,-26 4-6,0-1 0,-1 1 0,1-1 0,-1 0 1,1 0-1,-1 0 0,1 0 0,-1 0 0,0-1 0,0 1 0,4-3 0,18-30-254</inkml:trace>
</inkml:ink>
</file>

<file path=ppt/ink/ink19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5"/>
    </inkml:context>
    <inkml:brush xml:id="br0">
      <inkml:brushProperty name="width" value="0.05" units="cm"/>
      <inkml:brushProperty name="height" value="0.05" units="cm"/>
      <inkml:brushProperty name="color" value="#FFFFFF"/>
    </inkml:brush>
  </inkml:definitions>
  <inkml:trace contextRef="#ctx0" brushRef="#br0">422 157 32559,'0'-12'2,"-1"-16"51,0 27-52,1 0 1,-1 0-1,1 0 1,-1 0-1,0 0 1,1 0-1,-1 0 1,0 0 0,0 0-1,1 1 1,-1-1-1,0 0 1,0 1-1,0-1 1,0 0-1,0 1 1,0-1-1,0 1 1,0-1 0,0 1-1,0 0 1,0-1-1,-1 1 1,0 0-1,-11-3 0,0 1 0,0 1 1,0 0-1,0 1 0,1 0 0,-1 1 0,0 1 0,0 0 0,0 0 0,1 2 0,-1-1 0,1 1 1,0 1-1,0 1 0,1-1 0,-22 15 0,17-6-1,1 0 0,0 1 0,1 1 0,1 0 0,1 1 0,0 0 0,1 1 0,-9 19 0,14-24 0,1-1 0,0 1 0,0 1 0,1-1 0,1 0 0,1 1 0,-1 0 0,2 0 0,0 0 0,1 0 0,0 0 0,1-1 0,3 15 0,-3-24 0,1 0 1,-1 0-1,1 0 0,0 0 0,0 0 1,0-1-1,1 1 0,0-1 1,-1 0-1,1 1 0,0-1 1,0 0-1,0-1 0,1 1 0,-1-1 1,1 1-1,0-1 0,-1 0 1,1 0-1,0-1 0,0 1 1,0-1-1,7 2 0,10 1 2,0 0 0,0-2 1,31 1-1,-39-2-2,24 1 2,-16-1 1,1 0 1,-1-1-1,42-5 1,-62 5-4,0 0 0,0-1 0,0 1 0,0 0 0,0 0 0,0 0 0,-1-1 0,1 1 0,0 0 0,0-1 0,0 1 0,-1-1 0,1 1 0,0-1 0,0 0 0,-1 1 0,1-1 0,0 1 0,-1-1 0,1 0 0,-1 0 0,1 1 0,-1-1 0,1 0 0,-1 0 0,0 0 0,1 1 0,-1-1 0,0 0 0,0 0 0,0 0 0,1-1 0,-1 1 0,0 1 0,0 0 0,-1 0 0,1-1 0,0 1 0,0 0 0,0 0 0,0 0 0,0-1 0,0 1 0,0 0 0,0 0 0,-1 0 0,1-1 0,0 1 0,0 0 0,0 0 0,0 0 0,-1 0 0,1 0 0,0-1 0,0 1 0,0 0 0,-1 0 0,1 0 0,0 0 0,0 0 0,0 0 0,-1 0 0,1 0 0,0 0 0,0 0 0,-1 0 0,1 0 0,0 0 0,0 0 0,-1 0 0,1 0 0,0 0 0,0 0 0,0 0 0,-1 0 0,1 0 0,0 0 0,-1 1 0,-12-3 0,-1 2 0,0 0 0,0 1 0,0 0 0,0 1 0,0 0 0,1 1 0,-1 1 0,1 0 0,0 1 0,0 0 0,0 1 0,1 1 0,0 0 0,0 0 0,1 1 0,0 1 0,-12 11 0,14-11 0,0 1 0,1 0 0,0 0 0,1 1 0,0 0 0,0 0 0,1 1 0,1-1 0,-7 23 0,8-17 0,0 0-1,2 0 1,0 1 0,0-1-1,2 1 1,3 30-1,-2-41 0,0 0 0,0-1 0,1 1 0,0-1 0,0 0 0,1 0 0,0 0 0,0 0-1,0 0 1,1 0 0,0-1 0,0 0 0,0 1 0,0-2 0,1 1 0,0 0 0,0-1 0,0 0-1,1 0 1,0-1 0,-1 1 0,1-1 0,0 0 0,11 3 0,2 0-1,1 0 0,-1-2 0,1 0 0,0-1 0,1-1 0,-1-1 1,23-1-1,-30-1 1,1-1 1,-1 1 0,1-2 0,-1 0 0,0-1 0,0 0 0,0-1-1,0 0 1,-1-1 0,0-1 0,0 0 0,-1 0 0,0-1-1,0 0 1,-1-1 0,0-1 0,0 1 0,13-20 0,-8 9 0,-1-2 0,-2 0 0,0 0 0,-1-1 0,-2 0 0,0-1 0,-1 0 0,-2-1 0,5-33 0,-1-29-5,-4 1-1,-9-160 1,0 213 5,-1 0 1,-1 0 0,-2 0-1,-16-49 1,21 76 2,-1 0 0,0 0 0,0 0 0,0 0 0,0 1 0,-1-1 0,0 1 0,0 0 0,-1 0 0,-5-5 0,9 9-1,0 0-1,-1 0 0,1 0 0,0 1 1,-1-1-1,1 0 0,0 1 0,-1-1 1,1 1-1,-1 0 0,1-1 0,-1 1 1,1 0-1,-1 0 0,0 0 0,1 0 1,-1 0-1,-2 1 0,2-1-1,-1 2 1,1-1-1,0 0 0,0 0 0,0 1 1,-1-1-1,1 1 0,1-1 0,-1 1 1,0 0-1,0 0 0,1 0 0,-1 0 1,1 0-1,-2 3 0,-5 12 0,0 1 0,1 0 0,1 1 0,1 0 0,0-1 0,2 2 0,-3 29 0,-4 98 15,7 152-1,5-145-11,8 90-8,64 377-1,-66-571-383,-2-22-1228</inkml:trace>
</inkml:ink>
</file>

<file path=ppt/ink/ink19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9"/>
    </inkml:context>
    <inkml:brush xml:id="br0">
      <inkml:brushProperty name="width" value="0.05" units="cm"/>
      <inkml:brushProperty name="height" value="0.05" units="cm"/>
      <inkml:brushProperty name="color" value="#FFFFFF"/>
    </inkml:brush>
  </inkml:definitions>
  <inkml:trace contextRef="#ctx0" brushRef="#br0">24 983 32511,'-1'26'8,"-9"51"-1,5-52 3,-2 50 0,7-66-8,0 6 0,0 1 0,1-1 0,0 0 0,7 30-1,-6-40-2,0 0 1,0-1-1,0 1 0,1-1 0,-1 1 0,1-1 0,0 0 0,0 0 0,0 0 0,1-1 0,-1 1 0,1-1 0,0 0 0,0 0 0,0 0 0,1 0 0,-1-1 0,1 0 0,5 3 0,-4-3-3,0 0 0,0 0 1,0 0-1,0-1 1,0 1-1,1-2 0,-1 1 1,0-1-1,1 0 1,-1 0-1,0-1 0,12-1 1,-14 0 2,1 1 1,-1-1-1,0 0 1,0 0-1,0 0 1,0-1-1,0 1 1,0-1-1,-1 0 1,1 0-1,-1 0 1,0 0-1,0-1 1,0 0-1,0 1 1,0-1-1,3-8 1,6-15-1,0 0 1,-2-1 0,8-39-1,12-91 11,-23 108 2,2 0 1,2 1 0,28-77-1,-35 118-11,0-1-1,0 1 1,0 0 0,1 0-1,1 1 1,9-12 0,-12 16-1,0 0 1,0 1 0,1-1 0,-1 1 0,1 0 0,-1 0-1,1 0 1,-1 0 0,1 1 0,0-1 0,0 1 0,0 0 0,0 1-1,0-1 1,0 0 0,7 1 0,-9 0-1,0 1 0,0-1 0,0 0 0,0 1 0,0 0 0,0-1 0,0 1 0,0 0 0,0 0 0,-1 0 0,1 0 0,0 0 0,0 1 0,-1-1 0,1 0 0,-1 1 0,1-1 0,-1 1 0,0 0 0,0-1 0,1 1 0,0 3 0,18 45-2,-19-47 1,-1-3 0,0 1 0,0-1 0,0 1 1,0-1-1,0 0 0,0 1 0,0-1 0,0 0 0,-1 1 0,1-1 0,0 0 0,0 1 0,0-1 0,-1 0 0,1 0 1,0 1-1,0-1 0,-1 0 0,1 0 0,0 1 0,-1-1 0,1 0 0,0 0 0,-1 0 0,1 0 0,0 1 0,-1-1 0,1 0 1,0 0-1,-1 0 0,1 0 0,0 0 0,-1 0 0,1 0 0,-1 0 0,1 0 0,0 0 0,-1 0 0,0 0 0,-21 0 16,16-1-17,-4 1 9,0 0 0,0 1 0,0 0-1,0 0 1,0 1 0,-14 5 0,19-5-5,0 0-1,0 1 1,0 0 0,0 0 0,1 0-1,0 1 1,-1-1 0,1 1 0,0 0-1,1 1 1,-1-1 0,1 0 0,-5 8-1,2 0 0,-1 0 0,2 0 0,0 1 0,0-1 0,1 1 0,1 0 0,-3 22 0,2 6 4,2 48 1,2-83-6,0 1-1,1-1 1,0 1-1,0-1 1,0 0 0,1 1-1,0-1 1,0 0-1,1 0 1,-1 0 0,1-1-1,1 1 1,-1 0 0,1-1-1,0 0 1,6 7-1,-3-7-1,-1 1 0,1-1 0,0 0 0,0-1 0,0 0-1,1 0 1,-1 0 0,1-1 0,0 0 0,0-1 0,0 0-1,12 2 1,-5-1-13,0-1 1,0-1-1,0 0 0,0-1 0,29-4 0,-39 3 6,1-1 0,0 0-1,0 1 1,-1-2 0,1 1 0,-1-1-1,0 0 1,0 0 0,0 0-1,0-1 1,0 1 0,-1-1 0,1 0-1,-1-1 1,0 1 0,-1-1-1,6-7 1,2-7 2,-1-1-1,-1 0 1,0-1-1,-2 1 1,7-30 0,15-111 4,-23 116 3,1 0 0,3 0-1,17-47 1,-24 84-5,0 0 1,0 1-1,1 0 0,0 0 1,1 0-1,-1 0 0,1 1 1,1 0-1,9-10 0,-11 13 3,-1 1-1,0 0 1,1 0-1,-1 0 1,1 0-1,0 0 1,-1 1-1,1 0 1,0 0-1,0 0 1,0 0 0,0 0-1,0 1 1,0 0-1,0-1 1,0 2-1,0-1 1,0 0-1,0 1 1,0 0-1,6 1 1,-9-1 2,1 0 0,0 0-1,-1 0 1,1 0 0,-1 0 0,1 0 0,-1 0 0,0 1 0,1-1 0,-1 0-1,0 1 1,0-1 0,0 1 0,0 0 0,0-1 0,0 1 0,0 0 0,-1-1 0,1 1-1,-1 0 1,1 3 0,4 42 5,-5-45 0,0 0 0,-1-1 0,1 1 0,-1-1 0,1 1 0,-1-1 0,1 1 0,-1-1 0,0 0 0,0 1 1,0-1-1,0 0 0,0 1 0,0-1 0,0 0 0,0 0 0,0 0 0,0 0 0,-3 1 0,-32 18 70,18-11-24,2 2-41,0 0 0,1 1 0,0 1 0,1 0-1,1 1 1,0 0 0,0 1 0,2 0 0,0 1 0,0 1 0,2 0-1,0 0 1,1 0 0,1 1 0,0 1 0,2-1 0,0 1 0,1 0-1,1 0 1,0 0 0,2 0 0,1 34 0,0-48-10,1 0 0,-1 0 0,1 1 0,0-1 0,0 0 0,0 0 0,1 0 0,0-1 0,0 1 0,0 0 1,1-1-1,0 1 0,-1-1 0,1 0 0,5 6 0,-3-6 1,1 1-1,0 0 1,0-1 0,0 0 0,0-1 0,0 1-1,1-1 1,-1-1 0,14 5 0,9-1 0,0-1 1,0-2-1,0-1 1,41-2-1,-46 0-4,-17 0 3,-1 0-1,1 0 1,0 0-1,-1-1 1,1 0-1,-1 0 1,1-1-1,-1 0 1,1 0-1,-1-1 1,0 1-1,0-1 1,0-1-1,-1 1 1,1-1-1,-1 0 1,1 0-1,-2 0 1,1-1-1,0 0 1,-1 0-1,0 0 1,0-1-1,0 1 1,-1-1-1,1 0 1,-2 0-1,1 0 1,-1 0-1,1-1 1,1-9-1,0-8 1,0-1-1,-2 0 0,-1 0 0,-1 0 1,0 0-1,-2 0 0,-1 0 1,-2 0-1,0 1 0,-1 0 1,-1 0-1,-2 0 0,0 1 0,-2 0 1,0 1-1,-1 0 0,-2 1 1,-22-29-1,30 43 1,-1 0 1,1 1-1,-1 0 0,0 0 1,-1 0-1,0 1 0,1 0 1,-2 0-1,-8-3 0,14 7 1,0 0-1,0 0 0,0 0 1,0 0-1,0 0 0,0 1 1,-1-1-1,1 1 0,0 0 1,0 0-1,0 0 0,-1 0 1,1 1-1,0-1 0,0 1 1,0 0-1,0 0 0,0 0 1,0 0-1,0 1 0,0-1 1,0 1-1,0 0 0,1-1 1,-1 1-1,1 0 0,-1 1 1,1-1-1,-3 4 0,-1 4-1,0 0 0,0 0 0,1 1 0,1 0-1,-1 0 1,2 0 0,0 0 0,0 1 0,1 0 0,0-1-1,0 14 1,0 25 2,5 61-1,-2-101 0,0 5-2,1 0-1,0-1 1,2 1 0,-1-1-1,2 0 1,0 0-1,0 0 1,1 0 0,1-1-1,0 0 1,12 15 0,-13-20-21,0 0 1,1-1-1,0 1 1,1-1-1,-1-1 1,1 1 0,0-1-1,1-1 1,0 0-1,0 0 1,0 0-1,0-1 1,0-1-1,1 0 1,0 0 0,0 0-1,13 0 1,-22-3 19,14 2-44,0-1 1,1 0 0,19-3-1,-31 2 48,0-1-1,-1 0 0,1 1 0,-1-1 0,1-1 1,-1 1-1,1 0 0,-1-1 0,0 0 1,0 0-1,1 0 0,-1 0 0,-1 0 1,1 0-1,0-1 0,0 0 0,-1 1 0,4-7 1,4-8 26,-2 0 1,0 0 0,-1-1 0,-1 0 0,-1-1 0,4-20-1,11-117 186,-16 111-151,1-6 0,-1 4-28,2 0-1,14-54 1,-19 97-33,0 0 1,0 0-1,1 1 0,-1-1 1,1 0-1,0 0 1,0 1-1,4-6 0,-4 8 0,-1-1 0,1 1 0,0-1 0,0 1 0,-1 0 0,1 0 0,0 0 0,0 0 0,0 0 0,0 1 0,0-1 0,0 1 0,0-1 0,0 1-1,1-1 1,-1 1 0,4 0 0,-5 0-1,0 0 1,0 0-1,0 0 0,1 1 0,-1-1 0,0 0 0,0 0 0,0 1 0,0-1 1,0 1-1,0-1 0,0 1 0,0-1 0,0 1 0,0 0 0,0-1 0,-1 1 0,1 0 1,0 0-1,0-1 0,-1 1 0,1 0 0,0 1 0,9 27 0,-7-18 0,7 28 0,-3 0 0,-1 1 0,2 56 0,-10 123 3,2-217-3,-1 12 4,-1 1 1,-6 27-1,1-13-7,6-18-10,2-22 9,0 0 1,1-1-1,0 1 1,1 0 0,7-20-1,4-13-4,-7 20 5,21-84-29,64-153 0,-90 255 25,17-31-27,-18 36 32,0-1 0,0 1 0,0 0 0,0 0 1,0-1-1,0 1 0,0 0 0,0 0 0,0 0 1,1 0-1,-1 0 0,0 0 0,1 0 0,-1 0 1,1 1-1,-1-1 0,1 1 0,-1-1 0,4 0 1,-4 1 0,-1 1 0,1-1 0,0 1 1,-1-1-1,1 0 0,-1 1 0,1-1 1,0 1-1,-1 0 0,1-1 0,-1 1 1,1-1-1,-1 1 0,0 0 0,1-1 1,-1 1-1,0 0 0,1 0 0,-1-1 1,0 1-1,0 0 0,0 0 0,1-1 1,-1 1-1,0 0 0,0 0 0,0 0 1,0-1-1,0 1 0,-1 0 0,1 0 1,0-1-1,0 2 0,0 4-3,-1 113 5,-1-67 8,2 0-1,9 66 0,-8-105-7,2 1 0,0 0 0,1-1 1,0 0-1,1 0 0,0 0 0,1 0 1,0-1-1,1 0 0,1-1 0,0 1 0,0-1 1,14 13-1,-16-19-8,0 0 0,0 0 0,1-1 0,0 0 0,0 0 0,0-1-1,0 0 1,1 0 0,-1 0 0,1-1 0,0 0 0,-1-1 0,1 0 0,0 0 0,0-1 0,13 0 0,-19 0 2,1-1 0,-1 1 0,1-1 1,-1 1-1,1-1 0,-1 0 0,0 0 0,1 0 0,-1 0 1,0-1-1,0 1 0,1-1 0,-1 1 0,0-1 1,-1 0-1,1 0 0,0 0 0,0 0 0,-1 0 0,1 0 1,-1 0-1,0 0 0,0-1 0,0 1 0,0 0 1,1-5-1,3-8 10,0 0 0,-2-1 0,3-18 0,-4 25-10,9-109 111,-5-205-1,-7 220 18,0 211-125,-2-35 6,3 0-1,4 0 1,16 90 0,-18-151-4,1 0 0,1 0 0,0 0 0,1-1 0,0 1 0,0-1 0,1-1 0,1 1 0,11 13 0,-14-19 0,1 0 0,0 0 0,1 0 0,-1-1 0,1 1 0,0-1 0,0-1 0,0 1 0,1-1 0,-1 0 0,1-1 0,0 0 0,0 0 0,0 0 0,0-1 0,0 0 0,9 1 0,-10-2 0,0 1 0,0-1 0,0-1 0,0 1 0,0-1 0,1 0 0,-1 0 0,11-4 0,-14 3 0,0 0 0,0 0 0,0 0 0,-1-1 0,1 1 0,-1 0 0,1-1 0,-1 0 0,0 1 0,0-1 0,0 0 0,-1 0 0,1 0 0,-1-1 0,1 1 0,-1 0 0,1-6 0,5-16 5,-1-1 0,-2 0 0,3-44-1,-7-84 16,-1 78-14,3 25-1,-1 29-2,0 0-1,-2 0 0,0 0 0,-2 0 1,-5-26-1,7 47-2,1 0-1,0 0 1,0 0 0,-1-1 0,1 1-1,0 0 1,-1 0 0,1 0-1,-1 0 1,0 0 0,1 0 0,-1 0-1,0 0 1,1 0 0,-1 0-1,0 0 1,0 0 0,0 0 0,0 1-1,0-1 1,0 0 0,0 1-1,0-1 1,0 1 0,0-1 0,-1 1-1,0-1 1,1 1 0,-1 1-1,1-1 1,0 1 0,-1 0-1,1-1 1,0 1 0,0 0-1,0 0 1,0 0 0,0 0-1,0 0 1,0 0 0,0 0-1,0 0 1,0 0 0,0 1 0,1-1-1,-1 0 1,0 0 0,1 1-1,-1-1 1,1 0 0,0 1-1,-1 2 1,-4 18-3,2 0 0,0 0-1,2 0 1,1 42 0,1-25 3,-1-25 0,0 0 0,1-1 0,1 1 0,0-1 0,1 0 0,0 1 0,1-1 0,7 14 0,-8-20 0,1 0 0,1 0 0,-1 0-1,1-1 1,0 1 0,0-1 0,1 0 0,0-1 0,0 0-1,0 0 1,1 0 0,0 0 0,0-1 0,0 0-1,9 3 1,-2-2-1,0-2-1,0 1 0,0-2 0,0 0 1,0-1-1,0 0 0,21-2 1,-13 1 1,-18 0 0,0 0 0,1 0 0,-1-1 0,0 0 0,0 1 1,-1-1-1,1-1 0,0 1 0,0 0 0,0-1 0,-1 0 0,1 0 0,-1 0 0,1 0 1,-1-1-1,6-5 0,-5 3-1,0 0 1,0 0 0,0-1-1,-1 0 1,0 0-1,0 0 1,0 0-1,-1 0 1,3-10-1,0-11-2,0-1 0,-2 1 0,-2-56 0,-1 69 2,0 4 1,1-16 0,-2-1 0,-5-27 0,5 47 0,0 1 0,-1-1 0,1 1 0,-1 0 0,0 0 0,-1 0 0,0 0 0,0 0 0,0 1 0,-1-1 0,1 1 0,-1 0 0,0 0 0,-6-5 0,9 9 0,0 0 0,0 0 0,0 0 0,0 1 0,0-1 0,0 0 0,-1 0 0,1 1 0,0-1 0,0 1 0,0-1 0,-1 1 0,1-1 0,0 1 0,-1 0 0,1 0 0,-1-1 0,1 1 0,0 0 0,-1 0 0,1 1 0,0-1 0,-1 0 0,1 0 0,0 1 0,-1-1 0,1 0 0,0 1 0,0 0 0,-1-1 0,1 1 0,0 0 0,0-1 0,0 1 0,0 0 0,0 0 0,0 0 0,0 0 0,0 0 0,0 0 0,0 0 0,1 0 0,-1 0 0,0 1 0,0 1 0,-3 6 0,0-1 0,0 1 0,2 0 0,-1 0 0,-1 10 0,-2 26 0,2 0 0,3 65 0,1-70 0,0-24-2,0 0 0,2 0 0,0 0-1,1 0 1,0 0 0,1 0 0,12 29 0,-13-39-14,1 1 0,-1-1 0,1 0-1,1 1 1,-1-2 0,1 1 0,0 0 0,0-1 0,0 0 0,1 0 0,0-1 0,0 0 0,0 0 0,1 0 0,-1-1-1,1 1 1,0-2 0,0 1 0,10 2 0,-2-2-52,1 0 0,-1-1 0,22 0 0,-33-1 45,0-1 1,0 0-1,0-1 0,1 1 1,-1-1-1,0 0 0,0 0 1,0 0-1,0 0 0,0-1 1,-1 1-1,1-1 0,0 0 1,-1 0-1,1-1 0,-1 1 0,6-6 1,-4 1 35,0-1 1,-1 0-1,0 0 1,0 0-1,-1-1 1,0 1-1,-1-1 1,1 0-1,0-15 1,4-87 298,-6 96-274,-1 3-9,8-143 234,-5 135-247,0 0 0,1 0 0,2 0 0,0 0-1,12-27 1,-15 41-14,1 1-1,-1-1 0,1 1 1,1 0-1,-1 0 1,0 1-1,1-1 0,0 1 1,0 0-1,1 0 1,10-5-1,-14 7 0,0 1 0,0 0 0,1 0 0,-1 0 0,1 0 0,-1 0 0,1 1 0,-1-1 0,1 1 0,-1 0 0,1-1 0,-1 1 0,1 0 0,-1 1 0,1-1 0,0 0 0,-1 1 0,1-1 0,-1 1 0,0 0 0,1 0 0,-1 0 0,0 0 0,1 0 0,-1 1 0,0-1 0,0 1 0,0-1 0,0 1 0,0 0 0,0-1 0,-1 1 0,4 4 0,2 7-1,0-1 0,-1 1 0,0 0 0,-1 0 0,0 1 0,-1 0 0,-1-1 0,3 28 0,1 119 0,-7-140 0,0-3 0,0 0 0,-1 0 0,-1 0 0,0-1 0,-2 1 0,0-1 0,-8 23 0,8-29 1,0-1 1,1 1-1,0 0 0,1 0 1,0 0-1,1 1 0,-1 13 1,2-22-4,0-1 0,1 1 0,-1 0 0,0-1 0,1 1 0,-1 0 0,1-1 0,0 1 0,0-1 0,-1 1 0,1-1 0,0 1 0,0-1 1,0 0-1,1 1 0,-1-1 0,0 0 0,0 0 0,1 0 0,-1 0 0,0 0 0,1 0 0,-1 0 0,1 0 0,0-1 0,-1 1 0,1-1 1,-1 1-1,1-1 0,0 1 0,2-1 0,8 2-17,0-1 0,0 0 0,18-2 0,-15 1-14,7 0 20,-9 1-24,0-1 0,24-4 0,-33 4 32,0-1-1,1-1 1,-1 1-1,0-1 1,0 0-1,0 0 1,0 0 0,-1 0-1,1 0 1,0-1-1,-1 0 1,5-4-1,0-3-13,1-1 0,-2 0 0,1 0 0,-1-1 0,-1 0 0,0 0 0,-1-1 0,0 0 0,-1 1 0,-1-1 0,5-27 0,-3-11-127,0-91 0,-5 121 135,2-128-9,-8-203 491,-3 296-121,9 56-349,0 1 1,0-1-1,0 0 1,0 0 0,0 0-1,0 0 1,-1 0-1,1 0 1,0 0 0,0 0-1,0 0 1,0 0-1,0 0 1,0 0 0,0 0-1,-1 0 1,1 0-1,0 0 1,0 0 0,0 0-1,0 0 1,0 0-1,-1 0 1,1 0 0,0 0-1,0 0 1,0 0 0,0 0-1,0 0 1,0 0-1,0 0 1,-1 0 0,1 0-1,0 0 1,0 0-1,0 0 1,0 0 0,0 0-1,0-1 1,0 1-1,0 0 1,-1 0 0,1 0-1,0 0 1,0 0-1,0 0 1,0 0 0,0-1-1,0 1 1,0 0-1,0 0 1,0 0 0,0 0-1,0 0 1,0 0 0,0-1-1,0 1 1,0 0-1,0 0 1,0 0 0,0 0-1,0 0 1,0 0-1,0-1 1,0 1 0,0 0-1,0 0 1,-5 15-10,-6 65 33,4 1 0,5 122-1,2-128-7,-1 2-11,-1-36 1,2-1 0,1 0 0,8 45 0,-6-73-6,0-1 0,0 0-1,1 1 1,1-2-1,0 1 1,0-1 0,1 1-1,0-1 1,1-1 0,0 1-1,1-1 1,-1-1-1,2 1 1,-1-1 0,1-1-1,1 0 1,-1 0 0,1-1-1,0 0 1,1 0-1,-1-1 1,1-1 0,0 0-1,0 0 1,1-1-1,-1 0 1,1-1 0,-1-1-1,19 1 1,-17-1 0,1-1 1,-1-1-1,0 1 0,0-2 1,24-6-1,-32 6-1,1 0 1,-1 0-1,0-1 1,0 0-1,0 0 1,0 0-1,-1-1 1,1 0-1,-1 0 1,0 0-1,0 0 1,0 0-1,-1-1 1,1 0-1,4-9 1,0-2-1,-1 0 0,-1-1-1,0 1 1,-2-1 0,1-1 0,-2 1 0,2-26 0,-3-130-7,-3 98 12,1 51-3,-1-43-1,1 62-1,0 1 0,-1-1 0,0 1 0,0-1 0,0 1 0,-1 0 0,1-1 0,-1 1 0,0 0 0,0 0 0,-5-5 0,7 8 0,-1 0-1,1 1 1,-1-1 0,0 0 0,0 1 0,1-1-1,-1 1 1,0-1 0,0 1 0,0 0-1,1-1 1,-1 1 0,0 0 0,0-1-1,0 1 1,0 0 0,0 0 0,0 0-1,1 0 1,-1 0 0,0 0 0,0 0-1,0 0 1,0 0 0,0 0 0,0 1-1,0-1 1,1 0 0,-1 1 0,0-1-1,0 0 1,-1 2 0,0-1-1,0 1 1,-1-1-1,1 1 0,0 0 0,1 0 1,-1 0-1,0 0 0,1 0 0,-1 0 1,-1 4-1,-3 7 0,1 0 0,1 1 1,0 0-1,1-1 0,1 1 0,-2 24 0,3 93-7,2-70 6,-1-43 3,1-1 1,1 1-1,0 0 1,1-1-1,1 0 1,11 33-1,-11-41-1,0-1-1,0 1 0,1-1 1,0 0-1,1-1 0,0 1 1,0-1-1,0 0 0,1 0 0,0-1 1,0 0-1,1 0 0,-1-1 1,16 9-1,-14-10 2,0-1 1,1 1-1,0-1 0,-1-1 1,1 0-1,0 0 0,0-1 1,0 0-1,1-1 0,-1 0 1,0-1-1,0 0 0,11-2 1,-18 1-2,-1 1 1,1 0 0,0-1 0,-1 0-1,0 0 1,1 0 0,-1 0-1,0 0 1,0 0 0,0 0 0,0-1-1,0 1 1,0-1 0,-1 1-1,1-1 1,-1 0 0,0 0 0,1-3-1,3-8 0,-2 0 0,5-21-1,-7 26 2,16-106-1,-8 51-11,18-72 1,-26 133 7,2-7-10,0 0-1,0 0 1,9-16-1,-11 24 5,0 0-1,0 0 1,1 0-1,-1 0 1,0 0-1,1 1 1,0-1 0,-1 0-1,1 1 1,0-1-1,0 1 1,0 0-1,0 0 1,0-1 0,0 1-1,0 0 1,1 1-1,-1-1 1,0 0-1,0 1 1,5-1 0,-1 0-2,-1 1 0,1 0 0,0 1 0,-1-1 0,1 1 0,-1 0 0,1 1 0,-1-1 1,0 1-1,1 0 0,6 4 0,1 2 18,-1 1 1,0 0-1,12 12 1,-23-19-9,-9-8 38,0 1 0,0 0 0,-1 0 0,0 1 0,0 1 0,0-1-1,-12-2 1,16 5-35,0-1 0,1 1 1,-1 0-1,0 0 0,1 1 0,-1 0 0,0-1 0,1 2 0,-1-1 0,0 0 0,0 1 0,1 0 0,-1 0 0,1 1 0,-1-1 1,1 1-1,-1 0 0,1 0 0,0 0 0,-6 5 0,5-2-1,1 0 1,0 1-1,0-1 0,1 1 1,-1 0-1,1 1 0,1-1 1,-1 0-1,1 1 0,0-1 0,-1 10 1,-1 9-1,-3 45 1,6 63 11,1-124-13,1 0 0,-1 0 0,2-1 0,-1 1 0,1-1 0,0 1 0,1-1 0,0 0 0,1 0 0,-1 0 0,1 0 0,1 0 0,0-1 0,0 0 0,0 0 0,1 0 0,0-1 0,0 0 0,10 8 0,-12-11 0,1 0 0,0-1 0,0 1 0,0-1 0,0 0 0,0 0 0,0-1 0,1 1 0,-1-1 0,0 0 0,1-1 0,-1 0 0,1 1 0,6-2 0,-8 1 0,1 0 0,-1-1 0,0 0 0,0 0 0,0 0 0,1 0 0,-1 0 0,0-1 0,-1 0 0,1 0 0,0 0 0,0 0 0,-1 0 0,1-1 0,-1 0 0,0 0 0,6-5 0,-1-6-3,-1 1-1,0-1 1,-1 0 0,0 0-1,-1-1 1,-1 1-1,4-27 1,8-113-43,-14 122 39,12-528 135,-14 1411-96,0-838-40,-2 34 12,2-45-11,0 0 0,-1-1 0,1 1 0,-1-1 0,1 1 1,-1-1-1,1 1 0,-1-1 0,0 0 0,0 1 0,0-1 0,0 0 0,0 0 1,0 1-1,0-1 0,0 0 0,0 0 0,0 0 0,-1 0 0,1 0 0,0-1 1,-1 1-1,1 0 0,-3 0 0,-18 1-457</inkml:trace>
</inkml:ink>
</file>

<file path=ppt/ink/ink1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1:00"/>
    </inkml:context>
    <inkml:brush xml:id="br0">
      <inkml:brushProperty name="width" value="0.05" units="cm"/>
      <inkml:brushProperty name="height" value="0.05" units="cm"/>
      <inkml:brushProperty name="color" value="#FFFFFF"/>
    </inkml:brush>
  </inkml:definitions>
  <inkml:trace contextRef="#ctx0" brushRef="#br0">283 130 30718,'2'0'65,"-1"0"0,1 0 0,-1 0 1,1 0-1,-1 0 0,1 0 0,-1 0 0,0-1 0,1 1 0,-1 0 0,1-1 0,-1 1 0,0-1 1,1 0-1,-1 1 0,0-1 0,0 0 0,0 0 0,1 0 0,0-1 0,-1 0-36,0 0-1,0-1 0,0 1 1,-1 0-1,1-1 0,-1 1 1,1 0-1,-1-1 0,0 1 1,0 0-1,0-5 1,0 2-8,1-1 0,-2 1 1,1 0-1,0 0 1,-1 0-1,0-1 1,-1 1-1,-2-7 0,3 10-17,-1 0-1,1-1 0,-1 2 0,0-1 0,1 0 0,-1 0 1,0 1-1,0-1 0,-1 1 0,1-1 0,0 1 0,0 0 1,-1 0-1,1 0 0,0 0 0,-1 0 0,1 1 0,-1-1 0,-3 0 1,-3-1-4,1 1 0,0 0 0,0 0 1,-1 1-1,1 0 0,0 0 0,-1 1 0,1 0 1,0 0-1,0 1 0,0 0 0,0 0 1,0 1-1,0 0 0,0 1 0,1 0 1,0 0-1,0 0 0,0 1 0,0 0 1,1 0-1,-9 10 0,6-5 0,1 1 0,0 0 0,0 1 0,2-1 0,-1 1 0,1 1 0,1-1 0,1 1 0,-1 0 0,2 0 0,0 0 0,0 1 0,2-1 0,-1 1 0,2 23 0,0-35-1,0 1 0,0 0 1,0-1-1,1 1 0,-1-1 0,1 1 0,-1-1 0,1 1 1,0-1-1,0 0 0,0 1 0,0-1 0,0 0 1,1 0-1,-1 0 0,1 0 0,-1 0 0,1 0 1,0 0-1,0 0 0,0-1 0,0 1 0,0-1 0,0 1 1,0-1-1,1 0 0,-1 0 0,0 0 0,5 1 1,5 1-8,0-1 0,0 0 0,0-1 0,0 0 0,13-2 0,-12 1 0,-8 1 3,0-1 0,0 0 0,0-1 0,0 1 0,0-1 0,0 0 0,0 0-1,0 0 1,-1-1 0,1 0 0,0 0 0,-1 0 0,1 0 0,-1-1 0,0 1 0,0-1 0,0 0 0,0-1 0,0 1 0,-1-1 0,0 1 0,1-1 0,-1 0-1,-1 0 1,1-1 0,0 1 0,-1-1 0,3-7 0,2-13 38,-1 0-1,-2-1 1,0 1-1,0-32 1,5 114-24,1-1 1,4 84 0,-13-102-8,1-2-2,-1-1 0,-2 1 1,-2-1-1,-9 46 0,7-55 0,4-20-10,0 0 1,0 0-1,-1 0 0,1 1 0,-5 8 0,0-11-497,1-3-1392</inkml:trace>
</inkml:ink>
</file>

<file path=ppt/ink/ink19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9"/>
    </inkml:context>
    <inkml:brush xml:id="br0">
      <inkml:brushProperty name="width" value="0.05" units="cm"/>
      <inkml:brushProperty name="height" value="0.05" units="cm"/>
      <inkml:brushProperty name="color" value="#FFFFFF"/>
    </inkml:brush>
  </inkml:definitions>
  <inkml:trace contextRef="#ctx0" brushRef="#br0">1 45 32399,'39'-3'48,"30"0"16,16 0 0,-3 0-64,-7-8-48,-13-10-2289</inkml:trace>
</inkml:ink>
</file>

<file path=ppt/ink/ink19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51"/>
    </inkml:context>
    <inkml:brush xml:id="br0">
      <inkml:brushProperty name="width" value="0.05" units="cm"/>
      <inkml:brushProperty name="height" value="0.05" units="cm"/>
      <inkml:brushProperty name="color" value="#FFFFFF"/>
    </inkml:brush>
  </inkml:definitions>
  <inkml:trace contextRef="#ctx0" brushRef="#br0">5 647 32543,'-2'62'159,"0"-29"-159,2 0 1,6 61-1,-4-87 0,0 0 0,0 1 0,0-1 0,1 0 0,-1-1 0,2 1 0,-1 0 0,1-1 0,5 7 0,-6-10 0,-1 0 0,1 0 0,0 0 0,0 0 0,0 0 0,1-1 0,-1 0 0,0 1 0,1-1 0,0 0 0,0-1 0,-1 1 0,1-1 0,0 1 0,0-1 0,0-1 0,7 2 0,-7-2 0,1 1 0,-1-1 0,0 0 0,0-1 0,0 1 0,0-1 0,0 0 0,0 0 0,0 0 0,-1 0 0,1-1 0,0 1 0,0-1 0,-1 0 0,4-3 0,-2 0 0,0 0 0,0 0 0,0 0 0,-1-1 0,0 1 0,-1-1 0,1 0 0,3-9 0,3-9 0,0-1-1,-2 0 1,0-1 0,-2 1 0,-1-1 0,3-38-1,-5-162-7,-5 126 18,1 205-10,3 157 0,-1-247-1,0 0 0,1-1 0,0 0-1,1 1 1,1-1 0,5 14 0,-7-24 1,0 1-1,0-1 1,0 0 0,0 0-1,1 0 1,0 0 0,0 0-1,0-1 1,0 1-1,0-1 1,1 0 0,0 0-1,-1 0 1,1 0 0,0-1-1,0 1 1,1-1 0,-1 0-1,0 0 1,1-1 0,-1 0-1,8 2 1,-8-2 0,0 0-1,0-1 1,0 0 0,0 0 0,0 0-1,0 0 1,1 0 0,-1-1 0,0 0-1,0 0 1,-1 0 0,1 0 0,0-1-1,0 1 1,5-4 0,-5 2-1,0-1 0,0 0 0,0 0 0,-1 0 0,1 0 0,-1 0 0,0-1 0,0 0 0,-1 1 0,1-1 0,1-6 0,5-12-2,-1 1 0,-1-2-1,-2 1 1,5-32 0,1-97 1,-9 97 11,13-77 0,-7 107-2,-8 25-7,0 0 0,0 0 0,1 0 0,-1 0 0,0 0 1,0 0-1,1 0 0,-1 0 0,0 0 0,0 0 0,0 0 0,1 0 0,-1 0 0,0 1 1,0-1-1,0 0 0,1 0 0,-1 0 0,0 0 0,0 0 0,0 0 0,0 1 0,1-1 0,-1 0 1,0 0-1,0 0 0,0 0 0,0 1 0,0-1 0,0 0 0,1 0 0,-1 0 0,0 1 1,0-1-1,0 0 0,0 0 0,0 0 0,0 1 0,0-1 0,0 0 0,0 0 0,0 1 0,0-1 1,0 0-1,0 0 0,0 1 0,6 45 4,1 55-4,18 155 0,-24-249 0,0 0 0,1 0 0,0 0 0,1 0 0,0 0-1,0 0 1,6 10 0,-9-16 0,1 0 0,0 0 1,0 1-1,0-1 0,1 0 0,-1 0 0,0 0 0,0 0 0,0 0 0,1 0 0,-1-1 0,1 1 0,-1 0 0,0-1 0,1 1 1,-1-1-1,1 1 0,0-1 0,-1 0 0,1 0 0,-1 1 0,1-1 0,-1 0 0,1-1 0,-1 1 0,1 0 0,0 0 0,-1-1 1,1 1-1,-1 0 0,1-1 0,-1 0 0,0 1 0,1-1 0,-1 0 0,1 0 0,-1 0 0,0 0 0,0 0 0,0 0 0,0 0 1,2-2-1,4-4 1,0 0 1,0-1 0,-1 0 0,-1 0-1,1 0 1,-1-1 0,7-16 0,26-77-4,-23 59 3,-11 32-1,19-54 0,45-88 0,-66 149 0,6-9 0,-4 14 0,-3 11-3,-2 81-9,-2-34 15,3 1 0,3-1 0,10 60 0,-10-106-2,0 0-1,0-1 1,2 1-1,-1-1 1,2 0-1,0 0 1,10 16-1,-12-24 0,-1 1-1,1-1 0,-1 1 0,1-1 1,1-1-1,-1 1 0,0 0 0,1-1 1,0 0-1,0 0 0,0-1 1,0 1-1,0-1 0,0 0 0,1 0 1,-1-1-1,1 1 0,-1-1 0,10 0 1,-11-1-1,4 1 1,0-1-1,0 0 0,0-1 1,12-1-1,-17 1 1,0 0 0,0 0 0,0 0 0,-1-1 1,1 1-1,0-1 0,-1 1 0,1-1 0,-1 0 0,1 0 0,-1 0 0,0-1 0,0 1 0,4-5 0,3-7-3,-1-1 0,0 1 0,-1-2 0,0 1 0,-1-1 0,6-27 0,13-101-21,-5-248 30,-14 171 20,-18 495-10,-2 152 0,14-408-15,0-1 0,2 1 0,0 0 1,1 0-1,0 0 0,11 30 0,-11-42 0,0 0-1,0 0 0,0 0 0,1 0 0,-1-1 1,1 1-1,1-1 0,-1 0 0,1 0 1,0 0-1,0-1 0,0 0 0,1 0 0,-1 0 1,1 0-1,0-1 0,0 0 0,1 0 1,-1-1-1,13 3 0,-8-2-1,1-1 1,0 0-1,-1-1 0,1-1 1,0 0-1,14-2 0,-20 2 1,1-1-1,-1-1 0,0 1 1,0-1-1,-1 0 1,1-1-1,0 1 0,-1-1 1,1 0-1,-1-1 1,0 1-1,0-1 0,5-4 1,2-6-2,-1 1 0,-1-1 1,0-1-1,-1 0 1,-1 0-1,0-1 1,-1 0-1,-1-1 0,0 1 1,-1-1-1,-1 0 1,3-22-1,0-24 7,-2-128 1,-5 139 1,0 51-7,0 1 1,0-1-1,0 1 0,0 0 1,0-1-1,0 1 0,0-1 1,0 1-1,0-1 0,0 1 0,0 0 1,0-1-1,0 1 0,0-1 1,0 1-1,-1 0 0,1-1 1,0 1-1,0 0 0,0-1 1,-1 1-1,1 0 0,0-1 1,-1 1-1,1 0 0,0-1 1,0 1-1,-1 0 0,1 0 0,-1-1 1,1 1-1,0 0 0,-1 0 1,1 0-1,-1 0 0,1-1 1,-1 1-1,0 0 0,0 1 0,0-1 1,0 0-1,0 1 0,0-1 0,0 0 1,1 1-1,-1-1 0,0 1 0,0-1 0,0 1 1,1 0-1,-1-1 0,0 1 0,1 0 1,-1 0-1,0 1 0,-5 7 0,1 1 0,0 0 0,1 0 0,0 0 0,1 0 0,0 1 0,0-1 0,1 1 0,0 13 0,-3 106 0,5-118 0,0 4 0,-1 1 0,1 1 0,1 0 0,6 31 0,-5-42 0,0-1 0,0 0 0,1-1 0,-1 1 0,1 0 0,1-1 0,-1 0 0,1 1 0,0-1 0,0-1 0,0 1 0,0-1 0,1 1 0,8 4 0,-8-5 0,1-1 0,0 1 0,0-1 0,0-1 0,0 1 0,0-1 0,1 0 0,-1-1 0,13 2 0,2-1 0,36-3 0,-53 1 0,-1 0 0,1-1 0,-1 1 0,0-1 1,0 1-1,0-1 0,0 0 0,0 0 0,0 0 0,0-1 0,0 1 0,0-1 1,0 0-1,0 0 0,-1 0 0,1 0 0,-1 0 0,4-4 0,-2 1 1,-1-1 0,1 1-1,-1-1 1,0 0-1,0 1 1,-1-1 0,0-1-1,2-7 1,1-11 1,-2 0 0,0 0 0,-2-38 0,-1 58-2,-1-10 0,0 1 0,-1-1 0,-1 1 0,0 0 0,-1-1 0,-1 2 0,0-1 0,-1 0 0,0 1 0,-1 0 0,0 1 0,-1-1 0,-1 1 0,0 1 0,-1 0 0,0 0 0,-17-14 0,13 13 0,0 1 0,0 1 0,-2 0 0,1 1 0,-1 1 0,0 0 0,-1 1 0,1 1 0,-2 0 0,1 1 0,0 1 0,-1 1 0,0 1 0,-20-1 0,35 3 0,-1-1 0,0 1 0,1 1 0,-1-1 0,0 0 0,1 1 0,-1 0 0,0-1 0,1 2 0,-1-1 0,-4 3 0,6-3 0,1 1 0,0-1 0,-1 1 0,1 0 0,0 0 0,0 0 0,0 0 0,0 0 0,1 0 0,-1 0 0,0 0 0,1 0 0,0 0 0,-1 0 0,1 0 0,0 0 0,0 0 0,0 0 0,1 4 0,-1-1 0,0 0 0,1 0 0,0 0 0,0 0 0,0-1 1,0 1-1,1 0 0,0-1 0,0 1 0,0-1 0,0 0 0,1 1 0,6 6 0,-3-4 0,1 0-1,0 0 1,0-1-1,1 0 1,-1 0-1,17 8 1,-7-6 3,-1 0 1,2-2 0,-1 0-1,1-1 1,-1 0-1,1-2 1,25 3 0,35-5-50,-58-4-28,-19 3 45,-1 0-1,1-1 0,-1 1 0,1-1 1,-1 0-1,1 1 0,-1-1 0,1 1 1,-1-1-1,0 0 0,1 0 1,-1 1-1,0-1 0,1 0 0,-1 1 1,0-1-1,0 0 0,0 0 1,0 1-1,1-1 0,-1 0 0,-1-1 1,2-20-2044</inkml:trace>
</inkml:ink>
</file>

<file path=ppt/ink/ink19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51"/>
    </inkml:context>
    <inkml:brush xml:id="br0">
      <inkml:brushProperty name="width" value="0.05" units="cm"/>
      <inkml:brushProperty name="height" value="0.05" units="cm"/>
      <inkml:brushProperty name="color" value="#FFFFFF"/>
    </inkml:brush>
  </inkml:definitions>
  <inkml:trace contextRef="#ctx0" brushRef="#br0">1 59 31662,'0'0'881,"26"0"-865,30 0 32,19 0 0,7 0-32,3-14-16,-16 2 0,-14-6-128,-22 4-608</inkml:trace>
</inkml:ink>
</file>

<file path=ppt/ink/ink19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52"/>
    </inkml:context>
    <inkml:brush xml:id="br0">
      <inkml:brushProperty name="width" value="0.05" units="cm"/>
      <inkml:brushProperty name="height" value="0.05" units="cm"/>
      <inkml:brushProperty name="color" value="#FFFFFF"/>
    </inkml:brush>
  </inkml:definitions>
  <inkml:trace contextRef="#ctx0" brushRef="#br0">224 42 32255,'-18'-6'53,"0"0"1,0 1 0,0 1 0,-1 1-1,1 0 1,-1 2 0,-20 0-1,37 1-53,0 0 1,0 0-1,0 0 0,0 0 0,-1 0 0,1 1 0,0-1 0,0 1 0,0 0 0,0-1 0,0 1 1,1 0-1,-1 0 0,0 0 0,0 1 0,0-1 0,1 0 0,-1 1 0,1-1 0,-1 1 1,1-1-1,0 1 0,-1 0 0,1-1 0,0 1 0,0 0 0,0 0 0,0 0 0,1 0 1,-2 4-1,0 4 0,0 1-1,1-1 1,0 1 0,1-1 0,1 13 0,0-18 0,-1 0 0,1 0 1,0 1-1,0-1 0,1 1 1,0-1-1,0 0 0,0 0 0,0 0 1,1 0-1,0 0 0,0-1 1,0 1-1,1-1 0,-1 0 1,1 0-1,0 0 0,0 0 1,1-1-1,-1 1 0,1-1 0,-1-1 1,1 1-1,0 0 0,0-1 1,6 2-1,6 2 1,0-1 0,0 0 0,0-1 1,0-1-1,1-1 0,31 1 0,-46-3-1,1 0 1,0 0-1,0 0 1,0 0-1,-1-1 1,1 0-1,0 0 1,0 0-1,-1 0 1,1 0-1,-1-1 1,1 1-1,-1-1 1,0 0-1,4-3 1,-5 2-1,1 1 1,-1-1-1,0 0 1,0 0-1,-1 0 1,1 0-1,-1-1 1,1 1-1,-1 0 1,0-1-1,0 1 1,-1-1-1,1 1 1,-1-1-1,1 1 1,-1-5-1,0 1 1,1 0-1,-1 0 1,0 1-1,0-1 1,-1 0 0,0 0-1,0 1 1,0-1 0,-1 0-1,0 1 1,-1-1-1,1 1 1,-1 0 0,0 0-1,-1 0 1,0 0-1,0 1 1,0-1 0,0 1-1,-1 0 1,0 0 0,0 1-1,0-1 1,0 1-1,-11-6 1,7 5-11,1 1 0,-1 0 0,-1 0 1,1 1-1,0 0 0,-1 0 0,0 1 0,1 0 0,-1 1 0,0 0 1,0 1-1,-14 1 0,-19-1-374</inkml:trace>
</inkml:ink>
</file>

<file path=ppt/ink/ink19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8"/>
    </inkml:context>
    <inkml:brush xml:id="br0">
      <inkml:brushProperty name="width" value="0.05" units="cm"/>
      <inkml:brushProperty name="height" value="0.05" units="cm"/>
      <inkml:brushProperty name="color" value="#FFFFFF"/>
    </inkml:brush>
  </inkml:definitions>
  <inkml:trace contextRef="#ctx0" brushRef="#br0">1 740 32495,'0'0'109,"0"3"-77,0 33-29,4 101 10,-3-123-11,1 0 0,1 0 0,0-1 0,1 1 0,0-1 0,1 0 0,11 20 0,-14-30-2,0 0 1,1-1-1,-1 1 0,1 0 0,0-1 0,-1 1 0,1-1 0,0 0 0,1 0 0,-1 0 1,0 0-1,1-1 0,-1 1 0,1-1 0,-1 0 0,1 0 0,-1 0 0,1 0 0,0-1 1,6 1-1,-5-1 0,-1 0 1,1 0 0,-1-1 0,1 1 0,-1-1-1,1 0 1,-1 0 0,1-1 0,-1 1 0,0-1-1,0 0 1,0 0 0,0 0 0,0-1 0,0 1-1,5-6 1,-1-1 0,-1 0-1,0 0 1,-1 0-1,0-1 1,-1 0-1,6-12 1,21-70-2,-28 78 1,18-67 0,-3-1 0,-4 0-1,5-88 1,-7-252 4,-13 421-4,0 1 1,0-1-1,0 0 1,0 0-1,0 1 1,0-1-1,0 0 1,-1 1-1,1-1 1,0 0 0,0 1-1,0-1 1,-1 0-1,1 1 1,0-1-1,-1 1 1,1-1-1,-1 0 1,1 1-1,-1-1 1,1 1-1,-1-1 1,0 0-1,0 1 0,1 0 0,-1 1 0,1-1 0,-1 0 0,0 0 0,1 0 0,-1 0 0,1 0 0,-1 1 0,1-1 0,-1 0 0,1 0 0,-1 1 0,1-1 1,-1 0-1,1 1 0,-1-1 0,1 0 0,-1 1 0,1-1 0,0 1 0,-1-1 0,1 1 0,0-1 0,-1 1 0,1-1 0,0 1 0,-1 0 0,-7 17 0,1 0 0,0 1 0,2 0 0,0 0 0,-3 24 0,-1 26 0,4 0 0,4 106 0,2-128 0,0 3-2,3 0-1,2 0 1,2-1 0,2 0-1,3-1 1,1 0 0,27 60-1,-39-104 1,-1-1-1,1 1 1,0-1-1,0 0 0,0 1 1,0-1-1,0 0 1,1 0-1,-1-1 0,1 1 1,0 0-1,0-1 1,0 0-1,0 0 0,0 1 1,0-2-1,1 1 1,-1 0-1,1-1 0,-1 0 1,1 1-1,-1-1 1,1-1-1,0 1 0,0-1 1,-1 1-1,1-1 1,0 0-1,0 0 0,0-1 1,-1 1-1,1-1 1,0 0-1,-1 0 0,1 0 1,3-2-1,-1 0-4,-1 0 1,1 0-1,-1-1 0,0 0 0,0 0 0,-1 0 1,1 0-1,-1-1 0,0 0 0,0 0 0,-1 0 1,6-9-1,2-8-12,17-43 1,-11 13 10,-3 0 1,-2 0-1,-2-1 1,5-86-1,-12-210 61,-4 223 92,1 213-147,15 446 20,-4-317-18,-11-215 0,0-1 0,0 0 0,-1 1 0,1-1 0,0 1 0,0-1 0,0 1 0,0-1 0,0 0 0,0 1 0,0-1 0,0 1 0,0-1 0,0 0 0,0 1 0,1-1 0,-1 1 0,0-1 0,0 0 0,0 1 0,0-1 0,1 0 0,-1 1 0,0-1 0,0 0 0,1 1 0,-1-1 0,0 0 0,1 1 0,-1-1 0,0 0 0,1 0 0,-1 1 0,1-1 0,4-4 0,-5 4 0,4-4 0,0-1 0,-1 1 0,0-1 0,0 0 0,0 0 0,0 0 0,-1-1 0,3-8 0,1-3 0,39-87-1,93-161-1,-131 252-1,1 1-1,1-1 0,0 1 1,1 1-1,0 0 0,0 0 1,14-9-1,-10 13 4,-14 7 0,0 0 0,0-1 0,0 1 0,1 0 0,-1 0 0,0 0 0,0 0 0,0 0-1,0 0 1,1 0 0,-1 0 0,0 0 0,0 0 0,1 0 0,-1 0 0,0 0 0,0 0 0,0 0 0,0 1 0,1-1 0,-1 0 0,0 0 0,0 0 0,0 0 0,1 0 0,-1 0 0,0 0 0,0 1-1,0-1 1,0 0 0,0 0 0,0 0 0,1 0 0,-1 1 0,0-1 0,0 0 0,0 0 0,0 0 0,0 0 0,0 1 0,0-1 0,0 0 0,0 0 0,0 0 0,0 1 0,0-1 0,0 0-1,0 0 1,0 0 0,0 1 0,0-1 0,3 25-4,-2 1-1,-2 37 1,-1-9 7,2-8-2,-1 4 2,2 1-1,10 62 1,-8-97-3,0 0 1,2-1-1,-1 1 0,2-1 1,0-1-1,1 1 0,0-1 1,1 0-1,1-1 0,0 1 1,15 16-1,-19-25 0,-1-1 1,1 1-1,0-1 0,1 0 1,-1-1-1,1 1 0,-1-1 1,1 0-1,0 0 1,0-1-1,0 1 0,1-1 1,-1-1-1,0 1 0,1-1 1,-1 0-1,1-1 0,0 0 1,-1 0-1,1 0 1,10-2-1,-7-1 1,1 0-1,-1 0 1,0-1-1,0 0 1,0 0 0,0-1-1,-1-1 1,0 0-1,0 0 1,0-1 0,-1 0-1,10-10 1,-5 3-1,-1-1 0,-1 0 0,0-1 0,-1 0 0,-1-1 0,-1 0 0,0 0 0,-1-1 0,-1 0 0,6-24 0,-6 11 0,-1-1 0,-2 0 0,-1 0 0,-1 0 0,-5-42 0,3 67 1,1 0 0,-1 0 0,0 1-1,-1-1 1,0 1 0,0-1 0,0 1 0,-1-1 0,0 1 0,0 0-1,0 0 1,-1 1 0,0-1 0,0 1 0,0 0 0,-1 0 0,0 0 0,0 0-1,0 1 1,0 0 0,-1 0 0,0 0 0,0 1 0,0 0 0,0 0-1,0 0 1,0 1 0,-1 0 0,1 0 0,-1 1 0,0 0 0,0 0-1,1 0 1,-1 1 0,0 0 0,-11 2 0,13-2-1,0 1 0,0 0 0,0 1 0,0-1-1,1 1 1,-1 0 0,1 0 0,-1 1 0,1-1 0,0 1 0,0 0 0,0 0 0,0 0 0,-3 5-1,1-2 2,0 1 0,1 1-1,0-1 1,1 1 0,0 0-1,0 0 1,-4 11 0,1 3 1,2 0 0,0-1 0,1 2 0,2-1 0,-1 35 0,3-30-2,6 48 0,-5-66 0,1 0 0,1 0 0,-1 0 0,1-1 0,1 1 0,0-1 0,0 0 0,10 14 0,-8-13 0,0-1 0,0-1 0,0 1 0,1-1 0,0 0 0,1-1 0,-1 0 0,1 0 0,0 0 0,1-1 0,-1 0 0,1-1 0,0 0 0,0 0 0,1-1 0,-1-1 0,1 1 0,-1-1 0,13 1 0,-19-3 0,7 0 0,0 1 0,1-2 1,-1 1-1,12-3 0,-18 2 1,0-1 0,0 1 0,0-1 0,0 0 0,-1 0-1,1 0 1,-1 0 0,1-1 0,-1 1 0,0-1 0,0 0 0,0 0-1,3-4 1,5-7 0,0-1-1,-1-1 0,-1 0 1,-1 0-1,0-1 0,-1 0 0,-1 0 1,0 0-1,-1-1 0,3-25 1,-1-16-2,-1-109 1,-6 167 0,0 0 0,0 0 0,1 0 0,-1 0 0,0 0 0,0 0 0,0-1 0,0 1 0,0 0 0,-1 0 0,1 0 0,0 0 0,0 0 0,-1 0 0,1 0 0,-1 0 0,1 0 0,-2-2 0,-2 11 0,3-8 0,-6 18 0,0-1 0,1 1 0,1 0 0,0 0 0,1 1 0,-1 30 0,0 124 0,5-131 0,0-36-1,0-1 0,1 1 0,-1 0 0,1 0 0,0 0 0,0 0 0,5 9 0,-5-12 1,0-1-1,0 0 1,1 0-1,-1 0 1,1 0 0,0 0-1,0 0 1,-1 0 0,1 0-1,0-1 1,0 1-1,1-1 1,-1 1 0,0-1-1,0 0 1,1 0-1,-1 0 1,1 0 0,-1 0-1,4 0 1,1 1 0,0-1 0,0 0 0,0 0 0,0-1 0,0 0 0,0 0 0,0 0 0,0-1 0,0 0 0,0-1 0,0 1 0,0-2 0,0 1 0,-1 0 0,1-1 0,-1 0 0,0-1 0,0 0 0,0 0 0,0 0 0,-1 0 0,0-1 0,9-9 0,0-5 0,0-2 0,-1 0 0,-1 0 0,-1-1 0,-1-1 0,-1 0 0,-1 0 0,-1-1 0,-1 0 0,5-43 0,-2-19 0,-7-148 0,-3 135 0,2 51 0,0 20 16,-4-36 0,4 64-16,-1-1 1,0 1-1,0 0 0,0-1 0,0 1 1,-1 0-1,1-1 0,0 1 1,0 0-1,0-1 0,0 1 1,0 0-1,0-1 0,0 1 0,-1 0 1,1-1-1,0 1 0,0 0 1,0 0-1,-1-1 0,1 1 1,0 0-1,0 0 0,-1 0 0,1-1 1,0 1-1,0 0 0,-1 0 1,1 0-1,0 0 0,-1-1 1,1 1-1,0 0 0,-1 0 0,1 0 1,0 0-1,-1 0 0,1 0 1,-1 0-1,1 0 0,-1 1 0,0-1 1,1 1-1,-1-1 0,0 1 0,1-1 0,-1 1 0,1-1 1,-1 1-1,1-1 0,-1 1 0,1 0 0,-1-1 1,1 1-1,0 0 0,-1-1 0,1 1 0,0 0 0,-1 0 1,1-1-1,0 2 0,-7 34 0,3 0 0,0 0 0,3 51 0,1-48 0,-1-4 0,-2 52 6,4-1-1,23 158 0,19-59-29,-43-183-59,0-7-234,0-17-508</inkml:trace>
</inkml:ink>
</file>

<file path=ppt/ink/ink19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8"/>
    </inkml:context>
    <inkml:brush xml:id="br0">
      <inkml:brushProperty name="width" value="0.05" units="cm"/>
      <inkml:brushProperty name="height" value="0.05" units="cm"/>
      <inkml:brushProperty name="color" value="#FFFFFF"/>
    </inkml:brush>
  </inkml:definitions>
  <inkml:trace contextRef="#ctx0" brushRef="#br0">0 71 31246,'0'-3'1025,"10"-3"-865,29 3-48,17 3-16,13-5-64,3-1-16,0 0 0,-13 0-16,-10-6 0,-16 6 0,-20 0 0,-10 0-16,-3 3-80,-13 3-224,-36-2-609</inkml:trace>
</inkml:ink>
</file>

<file path=ppt/ink/ink19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9"/>
    </inkml:context>
    <inkml:brush xml:id="br0">
      <inkml:brushProperty name="width" value="0.05" units="cm"/>
      <inkml:brushProperty name="height" value="0.05" units="cm"/>
      <inkml:brushProperty name="color" value="#FFFFFF"/>
    </inkml:brush>
  </inkml:definitions>
  <inkml:trace contextRef="#ctx0" brushRef="#br0">14 24 30734,'-13'0'1873,"22"0"-1825,31 0-32,15 0 0,14 0-16,6 0 16,7 0-16,-3 0 16,-7 0-16,-7 0-16,-16-6-96,-19-12-1393</inkml:trace>
</inkml:ink>
</file>

<file path=ppt/ink/ink19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10"/>
    </inkml:context>
    <inkml:brush xml:id="br0">
      <inkml:brushProperty name="width" value="0.05" units="cm"/>
      <inkml:brushProperty name="height" value="0.05" units="cm"/>
      <inkml:brushProperty name="color" value="#FFFFFF"/>
    </inkml:brush>
  </inkml:definitions>
  <inkml:trace contextRef="#ctx0" brushRef="#br0">26 286 31791,'-1'1'27,"0"-1"-1,0 1 1,0-1 0,1 1 0,-1-1 0,0 1 0,0 0 0,0 0 0,0-1 0,1 1 0,-1 0 0,0 0 0,1 0 0,-1 0 0,1 0 0,-1 0 0,1 0 0,-1 0 0,1 0 0,-1 0 0,1 0 0,0 0 0,0 0 0,0 0 0,0 0 0,-1 0 0,2 2 0,-5 39-153,4-32 188,-3 20-55,1 5-4,1 42 0,1-69-3,1 1 0,0-1 0,0 0 0,1 0 0,0 1 0,0-1 0,1 0 0,0-1 0,1 1 0,6 10 0,-8-13 1,0-1 1,1-1-1,-1 1 0,1 0 1,0-1-1,1 1 0,-1-1 1,0 0-1,1 0 0,0 0 1,-1-1-1,1 1 0,0-1 1,1 0-1,-1 0 0,0 0 1,0-1-1,1 1 0,-1-1 1,1 0-1,0-1 0,-1 1 1,10-1-1,-12 0 0,1-1 1,0 1 0,-1-1-1,1 0 1,-1 0-1,1 0 1,-1 0 0,0 0-1,1-1 1,-1 1-1,0-1 1,0 0-1,0 1 1,0-1 0,0 0-1,-1 0 1,1 0-1,0 0 1,-1-1 0,0 1-1,1 0 1,-1-1-1,0 1 1,1-3-1,4-11 3,0 0 0,5-26-1,-9 36-2,8-51 4,-1 0 1,0-59 0,-6 58 0,20-103 0,-22 155-6,0 0 0,1 0 0,0 1 0,0-1 0,0 0 0,1 1 0,0 0 0,0-1 1,5-6-1,-5 10-1,-1-1 1,1 1 0,0 0 0,-1 0 0,1 1-1,0-1 1,0 1 0,0-1 0,0 1 0,0 0 0,0 0-1,1 0 1,-1 0 0,0 1 0,0 0 0,1-1-1,5 1 1,-2 0-1,-1-1 0,0 1 1,0 0-1,0 1 0,0 0 0,1 0 0,-1 0 0,0 0 0,0 1 0,-1 0 0,1 1 1,0-1-1,-1 1 0,8 4 0,1 4 3,-5-5 0,-1 0 0,0 1 1,0-1-1,11 13 0,-18-17-12,-1 0 12,-21-3 38,-6-5-40,13 3 3,-1 0 0,1 0 0,-25 0 0,35 3-2,1 0-1,-1 0 0,1 1 1,-1-1-1,1 1 0,-1 0 1,1 0-1,-1 0 0,1 0 0,0 0 1,0 1-1,0 0 0,0-1 1,0 1-1,0 0 0,0 1 1,0-1-1,1 0 0,-1 1 1,-3 4-1,-3 9 0,0 0 0,1 0 0,1 1 0,1 0 0,0 0 0,1 0 0,0 1 0,2 0 0,-3 29 0,3 17 0,6 86 0,-3-134 0,2 0 0,1-1 0,0 1 0,0 0 0,9 20 0,-11-31 0,1-1 0,0 1 0,0-1 0,0 0 0,0 0 0,1 0 0,0 0 0,-1 0 0,2 0 0,-1-1 0,0 0 0,1 1 0,-1-1 0,1 0 0,0-1 0,0 1 0,0-1 0,0 0 0,1 0 0,-1 0 0,0 0 0,8 1 0,-7-2 0,0 0 1,0-1-1,-1 0 1,1 0-1,0 0 1,0 0-1,0-1 1,0 0-1,0 0 0,0 0 1,0-1-1,-1 1 1,1-1-1,7-4 1,-7 2 0,1-1 0,-1 0 0,1 0-1,-1 0 1,-1 0 0,1-1 0,-1 0 0,0 0 0,5-10 0,1-3-1,-2-1 0,0 0 0,0-1 0,-2 1 0,-1-1 0,-1-1 0,3-25 0,-3-152 0,-5 123 0,2 46 0,0 20 2,0-1-1,-1 1 0,0-1 0,-1 0 0,0 1 0,-1 0 1,0-1-1,-1 1 0,0 0 0,-5-11 0,8 21-1,0 0 0,-1 0-1,1 0 1,0 0 0,-1-1-1,1 1 1,0 0 0,-1 0-1,1 0 1,0 0 0,-1 0-1,1 0 1,0 0 0,-1 0 0,1 0-1,-1 0 1,1 0 0,0 0-1,-1 1 1,1-1 0,0 0-1,-1 0 1,1 0 0,0 0-1,-1 1 1,1-1 0,0 0-1,0 0 1,-1 0 0,1 1-1,0-1 1,0 0 0,-1 1 0,1-1-1,0 0 1,0 1 0,0-1-1,-1 0 1,1 1 0,0-1-1,0 1 1,-6 16 0,1 0 0,1 1 0,0-1 0,2 1 0,0 0 0,0 28 0,2-33 0,-1 3 0,-2 35 0,6 71 0,-1-107 0,0 1 0,1-1 0,0 0 0,1 0 0,1-1 0,1 1 0,0-1 0,15 27 0,-18-37 0,0 0 1,1 0 0,-1 0-1,1-1 1,0 0-1,0 1 1,0-1-1,0 0 1,1-1-1,-1 1 1,1-1-1,0 0 1,-1 0-1,8 1 1,-9-2-1,0 0 1,0 0-1,0-1 0,0 0 1,0 1-1,0-1 0,0 0 1,0 0-1,1-1 0,-1 1 0,0-1 1,0 0-1,0 1 0,0-1 1,0 0-1,0-1 0,-1 1 1,1-1-1,0 1 0,-1-1 1,1 0-1,-1 0 0,1 0 1,3-4-1,1-3 0,-1-1-1,-1 0 1,1 0-1,-1-1 1,-1 1-1,0-1 1,-1 0 0,0 0-1,3-22 1,-1-11-4,-1-52 0,-4 82 3,1-23-2,0-19-3,8-56-1,-9 110 6,0-1 1,0 1 0,1-1 0,-1 1 0,1-1 0,-1 1 0,1 0 0,0-1-1,0 1 1,0 0 0,1-1 0,-1 1 0,0 0 0,1 0 0,-1 0 0,1 0-1,0 0 1,-1 1 0,1-1 0,0 0 0,3-1 0,-1 2 0,1 0 0,0 0 0,-1 0 0,1 0 0,0 1 0,-1-1 0,1 1 0,0 1 0,8 0 0,-8 0 0,0 0 0,0 1 0,0 0 0,0-1 0,-1 1 0,1 1 0,-1-1 0,1 1 0,-1 0 0,0 0 0,0 0 0,0 0 0,0 1 0,-1 0 0,1-1 0,-1 1 0,0 1 0,0-1 0,2 5 0,5 8 0,-1 1 0,-1 0 0,11 32 0,-14-28-1,0 0-1,-1 1 1,-1 0 0,-1 0-1,-1 0 1,-1 0 0,-1 0-1,-1 0 1,-1-1 0,-1 1-1,-11 35 1,10-42 1,2 1 0,-1 0 0,2 0 0,-1 21 0,3-37 0,0 1 0,0-1 0,0 0 0,1 0 0,-1 1 0,0-1 0,1 0 0,-1 0 0,1 0 0,-1 1 0,1-1 0,0 0 0,-1 0 0,1 0 0,0 0 0,0 0 0,0 0 0,0-1 0,0 1 0,0 0 0,0 0 0,0-1 0,0 1 0,0 0 0,0-1 0,0 1 0,0-1 0,1 1 0,-1-1 0,0 0 0,0 0 0,1 1 0,1-1 0,6 1 0,1-1 0,0 0 0,16-1 0,-8 0 0,-7-1-1,0 1 0,0-2 0,0 1 0,0-1 0,0-1 0,-1 0-1,1-1 1,-1 0 0,0 0 0,0-1 0,-1 0 0,0-1 0,0 0 0,9-10 0,-5 5-1,-1-1 0,-1 0 1,0-1-1,0 0 0,-2-1 0,0 0 0,0-1 1,9-26-1,-11 18 2,-2-1 0,-1-1 0,-1 1 0,-1 0 0,-2-1 0,-3-40 0,3 63 0,-1-9 2,0 1 1,0 0-1,-2-1 0,1 1 0,-1 0 1,-1 0-1,0 1 0,-6-13 1,8 19-2,0 0 0,-1 1 0,1-1 0,-1 0 0,1 1 0,-1-1 0,0 1 0,-1 0 0,1 0 0,0 0 0,-1 1 0,0-1 0,0 1 0,1 0 0,-1 0 0,0 0 0,-1 1 0,1-1 0,0 1 0,0 0 0,-1 0 0,1 0 0,-8 0 0,10 2-1,0-1 0,0 0 1,0 1-1,-1-1 0,1 1 0,0 0 0,0-1 0,0 1 0,0 0 0,0 0 0,0 1 0,0-1 1,0 0-1,1 1 0,-1-1 0,0 1 0,1-1 0,-1 1 0,1 0 0,0-1 0,-1 1 0,1 0 0,0 0 1,0 0-1,0 0 0,1 0 0,-1 0 0,0 1 0,1-1 0,-1 4 0,-2 8 0,1 1 0,1 0 0,0 23 0,1-21 0,-1 17 2,1 0 1,2 0-1,1 0 1,2 0 0,14 51-1,-16-73-2,1-1 0,1 0 0,0 0 0,0 0 0,1-1 0,0 1 0,1-2 0,0 1 0,1-1 0,0 0 1,0 0-1,1-1 0,0 0 0,0-1 0,1 0 0,0 0 0,1-1 0,-1 0 0,18 6 0,-18-9-14,0-1 1,1 0-1,-1 0 0,1-1 1,0 0-1,17-1 0,-16 0-87,12 0-438</inkml:trace>
</inkml:ink>
</file>

<file path=ppt/ink/ink19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17"/>
    </inkml:context>
    <inkml:brush xml:id="br0">
      <inkml:brushProperty name="width" value="0.05" units="cm"/>
      <inkml:brushProperty name="height" value="0.05" units="cm"/>
      <inkml:brushProperty name="color" value="#FFFFFF"/>
    </inkml:brush>
  </inkml:definitions>
  <inkml:trace contextRef="#ctx0" brushRef="#br0">1 741 32063,'0'0'11,"0"0"0,0-1 0,0 1 1,0-1-1,0 1 0,0 0 0,0-1 1,0 1-1,0 0 0,0-1 0,0 1 1,0 0-1,0-1 0,0 1 0,1 0 1,-1-1-1,0 1 0,0 0 0,0-1 1,1 1-1,-1 0 0,0-1 0,0 1 1,1 0-1,-1 0 0,0-1 0,0 1 1,1 0-1,-1 0 0,0 0 0,1-1 1,-1 1-1,0 0 0,1 0 0,-1 0 1,0 0-1,1 0 0,-1 0 0,1 0 1,-1 0-1,0 0 0,1 0 0,-1 0 1,0 0-1,1 0 0,-1 0 0,1 0 1,-1 0-1,0 0 0,1 0 0,-1 1 1,0-1-1,1 0 0,-1 0 0,0 0 1,1 1-1,1 0-14,-1 0 0,1 0 1,-1 0-1,1 0 0,-1 1 0,1-1 1,-1 0-1,0 1 0,0-1 1,1 1-1,-1 0 0,1 3 0,4 15 5,0 0 0,-2 0 0,0 1 0,-2 0 0,0 0 0,-2 41 0,0-28 1,6 52-1,-6-84-2,0 0-1,1 1 1,-1-1-1,1 0 1,-1 1 0,1-1-1,0 0 1,0 0-1,0 0 1,0 0 0,1 0-1,-1 0 1,1 0-1,-1 0 1,1 0 0,-1 0-1,1-1 1,0 1-1,3 2 1,-2-3-1,0 0 1,0 0-1,0 0 1,1 0-1,-1-1 1,0 1-1,0-1 1,0 0-1,1 0 1,-1 0-1,0 0 1,0-1-1,0 1 1,0-1-1,4-1 1,-3 1 0,1-1 1,-1 0 0,0 0-1,0 0 1,0-1-1,0 1 1,0-1-1,0 0 1,-1 0-1,1 0 1,-1-1-1,6-6 1,30-53 7,-31 49-7,12-27-1,-2 0 0,-2-2 0,-2 0 0,14-71 0,11-35 0,-36 140-2,0-1-1,1 1 1,0 1 0,0-1 0,1 1-1,11-16 1,-15 22 1,1 0 1,1 0-1,-1 0 1,0 0-1,0 0 0,1 0 1,-1 1-1,1-1 1,-1 1-1,1-1 0,0 1 1,0 0-1,-1 0 1,1 1-1,0-1 0,0 0 1,0 1-1,0 0 1,0 0-1,0 0 0,0 0 1,0 0-1,0 0 1,0 1-1,-1-1 1,5 3-1,-3-2 1,0 1 0,0 0 0,0 1 0,-1-1 0,1 1 0,-1 0 0,1-1 0,-1 2 0,0-1 0,0 0 0,-1 0 0,1 1 0,-1 0 0,4 6 0,20 24 0,-26-41 0,0 6 1,0 1-1,0-1 1,1 0-1,-1 1 1,0-1-1,0 0 0,0 1 1,0-1-1,0 1 1,0-1-1,0 0 1,-1 1-1,1-1 1,0 0-1,0 1 0,0-1 1,0 1-1,-1-1 1,1 0-1,0 1 1,-1-1-1,1 1 1,-1-1-1,1 1 0,0-1 1,-1 1-1,1-1 1,-2 0-1,-4 0 0,-1 0 1,1 0-1,-1 1 0,0 0 0,1 0 0,-1 0 1,0 1-1,1 0 0,-1 0 0,1 0 0,-1 1 1,1 0-1,-11 5 0,6 0 0,0 0 0,0 0 0,1 1 0,0 1 0,0-1 0,0 2 0,2-1 0,-1 1 0,1 1 0,-9 15 0,8-12 0,1 0 0,1 1 0,1 0 0,0 0 0,1 0 0,0 1 0,1 0 0,-1 17 0,2-17 0,2 1 0,0-1 0,1 0 0,1 0 0,1 0 0,4 22 0,-5-32 0,1-1 0,0 1 0,1 0 0,-1-1 0,1 1 0,0-1 0,1 0 0,-1 0 0,1 0 0,0-1 0,0 1 0,0-1 0,1 0 0,-1 0 0,1 0 0,0-1 0,1 1 0,-1-1 0,8 3 0,-3-3 0,1 1 0,-1-1 0,1-1 0,0 0 0,0-1 0,0 0 0,0 0 0,17-2 0,-7 1 0,-16 0 0,0 0 0,0-1 0,0 0 1,0 0-1,0 0 0,0 0 0,-1-1 0,1 0 0,0 0 1,-1 0-1,1 0 0,-1-1 0,0 0 0,7-5 0,-4 2 1,-1 0 0,0-1-1,-1 0 1,0 0 0,0 0-1,0-1 1,-1 1-1,3-10 1,1-4 0,-1 0 0,0-1 0,-2 0 1,-1 0-1,-1 0 0,1-25 0,-3 19-1,2-11 0,-2 0 0,-2 0 0,-1 0 0,-9-47 0,10 84 0,0-3 0,0 0 0,0 0 0,-1 0 0,1 0 0,-2 1 0,-3-8 0,1 8 0,3 7 0,2-2 0,-5 29 0,2 1 0,1-1 0,1 0 0,4 33 0,-1 8 0,-4-27 0,1-15 0,3 39 0,-2-61 0,1 0 0,1 0 0,-1 0 0,1 0 0,0 0 0,0-1 0,1 1 0,0-1 0,0 1 0,8 10 0,-9-15 0,0 0 0,-1 1 0,1-1 0,0 0 0,0 0 0,1-1 0,-1 1 0,0 0 0,1-1 0,-1 0 0,1 1 0,-1-1 0,1 0 0,0 0 0,-1 0 0,1-1 0,0 1 0,0-1 0,-1 1 0,1-1 0,0 0 0,0 0 0,0 0 0,0 0 0,-1-1 0,1 1 0,0-1 0,0 0 0,-1 0 0,1 0 0,0 0 0,2-2 0,2-1 0,1 0 0,-1-1 0,0 0 0,-1 0 0,0-1 0,1 0 0,-2 0 0,1-1 0,6-9 0,0-4 2,0-1-1,-1-1 1,-1 0-1,-1 0 1,-1-1-1,-1 0 1,7-43 0,-6 7 6,-1-114 0,-7 204-7,0 110 0,19 146 0,0-91-1,-7 228 0,-13-649-4,3-281-8,-2 479 12,8-131 0,-5 137 0,0-1 0,1 1 0,1 0 0,16-40 0,-20 59 0,0 0 0,0 0 0,0 1 0,0-1 0,0 0 0,0 1 0,1-1 0,-1 1 0,0-1 0,1 1 0,-1 0 0,1 0 0,0-1 0,-1 1 0,1 0 0,0 0 0,0 1 0,-1-1 0,1 0 0,0 1 0,0-1 0,0 1 0,0-1 0,0 1 0,0 0 0,0 0 0,0 0 0,0 0 0,0 0 0,0 0 0,2 1 0,1 0 0,0 1 0,0-1 0,0 1 0,0 0 0,0 1 0,-1-1 0,1 1 0,-1 0 0,1 0 0,5 6 0,4 4 0,0 2 0,-1 0 0,-1 1 0,0 0 0,-2 0 0,1 1 0,-2 1 0,-1 0 0,0 0 0,5 20 0,-6-13 0,-1 1 0,-1 0 0,-2 0 0,-1 0 0,0 0 0,-2 1 0,-4 29 0,3-48 0,-1 0 0,1 0 0,-2 0 0,1 0 0,-1-1 0,0 1 0,0-1 1,-1 1-1,0-1 0,-1 0 0,1 0 0,-1-1 0,-1 0 0,1 0 0,-1 0 0,0 0 0,0-1 0,-12 8 0,7-6-1,-1-1-1,1 0 1,-1-1 0,0 0-1,0-1 1,-1 0-1,1-1 1,-1-1-1,0 0 1,0 0-1,-15-1 1,13 0-2,8-1-6,0 0 0,0 0-1,0 0 1,-13-3 0,19 2 6,0 1 1,0 0 0,-1-1-1,1 1 1,0-1-1,0 1 1,0-1 0,0 0-1,0 0 1,0 1 0,0-1-1,0 0 1,0 0 0,0 0-1,0 0 1,0 0-1,1 0 1,-1 0 0,0 0-1,1-1 1,-1 1 0,1 0-1,-1 0 1,1 0-1,0-1 1,-1 1 0,1 0-1,0-1 1,0 1 0,0-3-1,1 4 1,0-1-1,0 0 1,0 1-1,0-1 1,0 1-1,0-1 1,0 1-1,0 0 1,0-1-1,0 1 1,0 0-1,0 0 1,0 0-1,1-1 1,-1 1-1,0 0 1,0 1-1,0-1 1,2 0-1,3 0 0,12 0 3,27-1 15,0-2-1,0-2 0,-1-1 1,69-20-1,-100 22-9,-1-1 0,0-1 0,0 0 1,0 0-1,-1-1 0,0-1 0,0 0 0,15-15 0,-19 15-3,0 0 0,0-1 0,-1 0 0,0 0 0,0-1 0,-1 1 0,-1-1 0,0 0 0,0 0-1,-1-1 1,4-21 0,1-33 1,-3-1-1,-5-91 0,-1 65 13,1 92-15,-1 1 0,1-1 0,0 0 0,0 0 1,0 0-1,0 0 0,0 0 0,0 0 0,-1 0 1,1 0-1,0 0 0,0 0 0,0 0 0,0 0 1,0 0-1,0 0 0,-1 0 0,1 0 0,0 0 1,0 0-1,0 0 0,0-1 0,0 1 0,0 0 1,0 0-1,-1 0 0,1 0 0,0 0 0,0 0 1,0 0-1,0 0 0,0 0 0,0 0 0,0-1 1,0 1-1,0 0 0,0 0 0,-1 0 0,1 0 1,0 0-1,0 0 0,0-1 0,0 1 0,-5 14 5,-2 28-3,2 1 1,2 0-1,4 65 0,0-40 2,3 18 3,29 153-1,1 26 0,-33-234-14,-1-54 0,0-656-5,0 655 12,1 1 0,1-1 0,1 1 0,6-23 1,-8 39 0,1 0 1,0 1 0,1-1 0,-1 1 0,1-1-1,1 1 1,-1 0 0,1 0 0,0 1 0,0-1 0,1 1-1,-1 0 1,1 0 0,0 0 0,1 1 0,-1-1-1,12-5 1,-14 8-1,0 1 0,0-1 1,0 1-1,0 0 0,0 0 0,0 0 0,0 1 0,0-1 0,0 1 0,1 0 0,-1 0 0,0 0 0,0 0 0,0 0 0,1 1 1,-1-1-1,0 1 0,0 0 0,0 0 0,0 0 0,0 0 0,0 1 0,0-1 0,-1 1 0,1 0 0,0 0 0,-1 0 0,1 0 1,-1 0-1,0 0 0,0 1 0,0-1 0,0 1 0,0-1 0,0 1 0,-1 0 0,3 5 0,2 5 0,0 1 0,-1 0 0,-1 0 0,0 0 0,-1 1 0,3 27 0,-4-21 0,-1 0 0,-1 0 0,-3 24 0,3-38 0,-1-1 0,-1 1 0,1 0 0,-1-1 0,-1 1 0,1-1 0,-1 0 0,0 0 0,0 0 0,-1 0 0,0 0 0,0-1 0,-7 7 0,-2 0 0,-1 0 0,0-2 0,-1 0 0,0-1 0,-1 0 0,0-1 0,0-1 0,0 0 0,-1-1 0,0-1 0,-26 4 0,27-5-8,20-1 3,-2-2 2,9 5 2,0-1 1,1-1-1,0 0 1,0 0-1,0-1 1,0-1-1,19 2 1,93 1 4,-117-5-4,16 1 3,1-2-1,30-5 1,-46 5-2,1-1 0,-1-1 0,0 0 0,0 0 0,0 0 0,-1-1 0,1 0 0,-1-1 1,13-9-1,-10 5-1,-1 0 1,0-1-1,-1 0 1,0 0-1,0-1 1,-1 0-1,0 0 1,-1 0-1,-1-1 1,0 0-1,0 0 1,-1-1-1,-1 1 1,3-19-1,0-15 2,-2 0 0,-4-80 0,-1 58-2,2-3 0,1 27 0,-2 1 0,-2 0 0,-13-72 0,14 110 0,0 0 0,0 0 0,-1-1 0,0 2 0,0-1 0,0 0 0,-1 0 0,1 1 0,-5-7 0,5 9 0,0 1 0,-1-1 0,1 0 0,0 1 0,-1-1 0,1 1 0,-1 0 0,1-1 0,-1 1 0,0 0 0,1 1 0,-1-1 0,0 0 0,0 1 0,0 0 0,0 0 0,1 0 0,-4 0 0,2 0 0,1 0-1,-1 0 1,0 0 0,1 1 0,-1 0-1,1-1 1,-1 1 0,1 1 0,-1-1-1,1 0 1,0 1 0,-1 0 0,1 0-1,0 0 1,0 0 0,0 0 0,1 0-1,-1 1 1,0 0 0,1-1 0,0 1-1,0 0 1,-1 0 0,2 0 0,-1 0-1,0 1 1,1-1 0,-1 0 0,-1 8-1,-1 6 0,1 1-1,0 0 0,2 0 1,0 33-1,1-44 2,0 2 0,-1 26 3,1 0-1,2 0 1,1 0 0,2-1-1,16 59 1,-18-84-3,57 155 0,-47-134 0,1-1 0,2 0 0,25 36 0,-37-60 0,0 0 0,0-1 0,0 0 0,0 0 0,1 0 0,0 0 0,0-1 0,0 1 0,0-1 0,0-1 0,1 1 0,-1-1 0,1 0 0,0 0 0,0 0 0,0-1 0,-1 0 0,1 0 0,0-1 0,0 1 0,1-1 0,-1-1 0,0 1 0,0-1 0,-1 0 0,1 0 0,0-1 0,0 0 0,0 0 0,-1 0 0,1-1 0,-1 1 0,0-1 0,0-1 0,0 1 0,0-1 0,0 0 0,-1 0 0,0 0 0,0-1 0,0 1 0,0-1 0,3-6 0,0-1 0,-1-1 0,-1 1 0,0-1 0,-1 0 0,0-1 0,-1 1 0,0-1 0,0-14 0,0-114 0,-4 88 0,1 27 0,1 15 0,-1 1 0,0 0 0,-4-21 0,4 32 0,0 0 0,0 0 0,0 0 0,0 0 0,0 0 0,0 1 0,0-1 0,0 0 0,0 0 0,0 0 0,0 0 0,-1 0 0,1 0 0,0 1 0,0-1 0,0 0 0,0 0 0,0 0 0,0 0 0,0 0 0,0 0 0,-1 0 0,1 0 0,0 0 0,0 0 0,0 0 0,0 1 0,0-1 0,0 0 0,-1 0 0,1 0 0,0 0 0,0 0 0,0 0 0,0 0 0,0 0 0,0 0 0,-1 0 0,1 0 0,0 0 0,0 0 0,0 0 0,0-1 0,0 1 0,0 0 0,-1 0 0,1 0 0,0 0 0,0 0 0,0 0 0,0 0 0,0 0 0,0 0 0,0 0 0,0 0 0,-1-1 0,-3 17 0,4 211 0,1-207 0,1 0 0,0-1 0,2 1 0,0 0 0,1-1 0,1 0 0,12 27 0,-16-43 0,-1 0 0,1 0 0,0 0 0,0 0 0,1-1 0,-1 1 0,0 0 0,1-1 0,0 0 0,-1 0 0,1 0 0,0 0 0,0 0 0,0 0 0,0-1 0,1 1 0,-1-1 0,0 0 0,0 0 0,1 0 0,-1-1 0,1 1 0,-1-1 0,1 1 0,-1-1 0,1-1 0,-1 1 0,1 0 0,-1-1 0,1 1 0,-1-1 0,6-2 0,-1 0 0,1 0 0,0 0 0,-1-1 0,0 0 0,0-1 0,0 1 0,-1-1 0,1-1 0,-1 0 0,0 0 0,8-9 0,-6 2 0,0-1 0,0 1 0,-1-2 0,-1 1 0,-1-1 0,0 0 0,-1 0 0,0-1 0,4-29 0,-3-5 0,-2-90 0,-4 115 0,0 17 0,0 1 0,-1-1 0,1 1 0,-2-1 0,-3-13 0,5 20 0,-1-1 0,1 1 0,-1 0 0,1-1 0,-1 1 0,0 0 0,1 0 0,-1 0 0,0 0 0,0-1 0,0 1 0,0 0 0,0 0 0,0 1 0,0-1 0,0 0 0,0 0 0,0 0 0,-1 1 0,1-1 0,0 1 0,-1-1 0,1 1 0,0-1 0,-1 1 0,1 0 0,0-1 0,-1 1 0,1 0 0,0 0 0,-1 0 0,1 0 0,-1 1 0,1-1 0,0 0 0,-1 0 0,1 1 0,-2 0 0,2-1 0,0 1 0,0-1 0,1 0 0,-1 1 0,0-1 0,0 1 0,1 0 0,-1-1 0,0 1 0,1-1 0,-1 1 0,1 0 0,-1 0 0,1-1 0,-1 1 0,1 0 0,-1 0 0,1-1 0,-1 3 0,-2 8 0,-1 0 0,2 1 0,-1-1 0,2 1 0,-2 18 0,4 70 0,1-44 0,-3-37 0,1 0 0,1 0 0,1-1 0,1 1 0,0 0 0,1-1 0,1 0 0,1 0 0,1 0 0,0-1 0,18 31 0,-22-44 0,0-1 0,1 0 0,-1 0 0,0 0 0,1 0 0,0-1 0,0 1 0,-1-1 0,1 0 0,1 0 0,-1 0 0,0-1 0,0 0 0,1 1 0,-1-2 0,0 1 0,1 0 0,-1-1 0,1 0 0,-1 0 0,1 0 0,-1 0 0,1-1 0,-1 0 0,1 0 0,-1 0 0,0 0 0,1-1 0,-1 0 0,0 0 0,0 0 0,0 0 0,-1 0 0,1-1 0,0 0 0,-1 0 0,4-4 0,2-5-1,0-1 0,-2 1 0,1-1 0,-2-1 0,0 0 0,0 0 0,3-15 0,1-14-6,5-46 0,-10 52 3,2-1 1,12-37 0,-18 72 2,0 0 0,0 0 0,0 0 1,0 0-1,1 0 0,-1 1 0,1-1 0,-1 0 0,1 0 1,0 1-1,0 0 0,1-1 0,-1 1 0,4-3 0,-2 3 0,0 1-1,0-1 1,0 1-1,0 0 1,0 0-1,1 1 1,-1-1-1,0 1 1,0 0-1,6 0 1,-8 0 0,1 1 1,0-1 0,0 0 0,-1 1 0,1-1 0,0 1-1,-1 0 1,1 0 0,-1 0 0,1 0 0,-1 0 0,1 1-1,-1-1 1,0 1 0,3 2 0,25 34 0,-24-30 0,0 1 1,0-1 0,13 12 0,-23-54 28,2 32-29,0 0 0,0-1 0,0 1 0,0 0 0,0 0 0,-1 1 0,1-1 0,0 0 0,-1 1 0,0 0 0,1-1 0,-1 1 0,0 0 0,1 0 0,-1 0 0,0 1 0,0-1 0,0 1 0,0 0 0,0-1 0,-4 2 0,1-2 0,0 1 0,-1 0 0,1 1 0,0 0 0,0 0 0,0 0 0,0 0 0,0 1 0,-9 4 0,9-2 0,0 0 0,0 1 0,1 0 0,-1 0 0,1 0 0,0 1 0,1 0 0,-1 0 0,1 0 0,0 0 0,1 0 0,0 1 0,0 0 0,0 0 0,1 0 0,-1 0 0,0 10 0,-2 12 0,1-1 0,2 1 0,1 32 0,1-53 0,0-1 1,1 1-1,-1-1 1,2 1-1,-1-1 0,1 1 1,0-1-1,1 0 1,-1 0-1,2 0 0,-1 0 1,1-1-1,0 1 1,0-1-1,0 0 0,1 0 1,0-1-1,0 1 1,1-1-1,0 0 0,0 0 1,0-1-1,0 0 1,1 0-1,-1 0 0,1-1 1,0 0-1,0 0 1,0-1-1,0 0 0,1 0 1,-1-1-1,1 0 1,-1 0-1,1 0 0,-1-1 1,1-1-1,-1 1 1,13-3-1,-16 1 0,0 1 0,0-1 0,0 0 0,-1 0 0,1-1 0,-1 1 0,1-1 0,-1 0 0,0 1 0,0-2 0,0 1 0,0 0 0,-1 0 0,1-1 0,-1 0 0,0 1 0,0-1 0,0 0 0,0 0 0,1-5 0,2-8 0,0 0 0,0-1 0,2-29 0,1-71 0,-7-139 0,-3 114 0,2-18 0,-3 368 6,4 195 17,1-382-22,0 0-1,2-1 0,0 0 1,1 0-1,1 0 1,12 25-1,-17-42-2,0 0-1,0-1 1,0 1-1,0-1 1,1 0-1,-1 1 1,0-1-1,1 0 1,-1 0 0,0 1-1,1-1 1,0 0-1,-1-1 1,1 1-1,0 0 1,-1 0-1,1-1 1,0 1 0,0-1-1,-1 1 1,1-1-1,0 0 1,0 0-1,0 0 1,0 0-1,-1 0 1,1 0 0,0 0-1,0-1 1,0 1-1,-1-1 1,1 1-1,0-1 1,0 0-1,-1 1 1,1-1 0,-1 0-1,1 0 1,-1 0-1,1 0 1,-1-1-1,1 1 1,-1 0-1,0-1 1,0 1 0,0 0-1,2-4 1,7-15-1291,-5 2-3012,-1-2-4450,1-13-9510</inkml:trace>
</inkml:ink>
</file>

<file path=ppt/ink/ink19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18"/>
    </inkml:context>
    <inkml:brush xml:id="br0">
      <inkml:brushProperty name="width" value="0.05" units="cm"/>
      <inkml:brushProperty name="height" value="0.05" units="cm"/>
      <inkml:brushProperty name="color" value="#FFFFFF"/>
    </inkml:brush>
  </inkml:definitions>
  <inkml:trace contextRef="#ctx0" brushRef="#br0">200 56 32335,'-5'-2'16,"1"0"1,-1 0 0,0 0-1,0 1 1,1 0 0,-1 0-1,0 0 1,0 1 0,0-1-1,0 1 1,0 0 0,0 1-1,0-1 1,0 1 0,0 0-1,-9 4 1,8-3-13,0 1 0,1 0-1,0 1 1,-1-1 0,1 1 0,0 0 0,1 1 0,-1-1-1,1 1 1,0 0 0,0 0 0,-3 5 0,1 1-5,0-1 0,1 1 0,0 0 1,1 0-1,0 0 0,1 1 1,0-1-1,1 1 0,0 0 0,1-1 1,0 1-1,1 0 0,2 20 1,-1-28 0,0 0 1,0-1-1,0 1 1,1-1 0,-1 1-1,1-1 1,0 0-1,0 0 1,0 0 0,0 0-1,0 0 1,1 0-1,-1 0 1,1-1 0,0 1-1,0-1 1,0 0 0,0 0-1,0 0 1,0 0-1,1-1 1,-1 1 0,0-1-1,1 0 1,6 2-1,7 0 3,0 0 0,0-1-1,0-1 1,20-1 0,-27 0-3,-5 0 0,1 0 1,0 0-1,0-1 1,0 0-1,0 0 1,-1-1-1,1 1 1,0-1-1,-1-1 1,0 1-1,1-1 1,-1 0-1,0 0 1,0 0-1,-1 0 0,8-8 1,-7 6-1,-1 0 1,0-1 0,0 1-1,-1-1 1,1 0-1,-1 0 1,-1-1-1,1 1 1,-1 0-1,0-1 1,0 0-1,-1 1 1,0-1-1,0-9 1,1 1 0,-2 0 0,0-1 0,-1 1 1,0 0-1,-2 0 0,-6-26 0,7 36-1,0 0 1,0-1-1,0 1 0,-1 0 1,1 1-1,-1-1 1,-1 0-1,1 1 0,-1 0 1,1 0-1,-1 0 0,0 0 1,-1 0-1,1 1 0,-1 0 1,1 0-1,-1 0 1,0 1-1,0-1 0,0 1 1,-10-2-1,8 2-33,0 1 0,0-1 0,-1 2 0,1-1 0,0 1 1,0 0-1,-1 1 0,1 0 0,0 0 0,0 0 0,0 1 0,0 0 0,0 0 0,0 1 0,0 0 1,1 0-1,-1 1 0,1 0 0,0 0 0,0 0 0,0 1 0,1 0 0,-9 9 0,-26 27-2619</inkml:trace>
</inkml:ink>
</file>

<file path=ppt/ink/ink1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3"/>
    </inkml:context>
    <inkml:brush xml:id="br0">
      <inkml:brushProperty name="width" value="0.05" units="cm"/>
      <inkml:brushProperty name="height" value="0.05" units="cm"/>
      <inkml:brushProperty name="color" value="#FFFFFF"/>
    </inkml:brush>
  </inkml:definitions>
  <inkml:trace contextRef="#ctx0" brushRef="#br0">41 296 31358,'0'0'1326,"10"-5"-1278,4-9-47,-1 0-1,0-1 0,-1 0 1,-1-1-1,0-1 0,12-24 1,-16 26-1,-1 0 1,0 0 0,0 0-1,-2-1 1,0 0-1,-1 1 1,0-2 0,-1-17-1,-3 53-3,-7 36 1,-1 14 2,5 190 0,5-168 0,10 94 27,-12-184-28,1 1 0,0-1 0,-1 1 0,1-1 0,-1 1 0,0-1 0,1 1 0,-1-1 0,0 1 1,0-1-1,0 0 0,0 1 0,0-1 0,0 0 0,0 0 0,0 0 0,-1 0 0,1 0 0,0 0 0,-1 0 0,1-1 1,0 1-1,-1 0 0,1-1 0,-1 1 0,1-1 0,-1 1 0,0-1 0,1 0 0,-1 0 0,-1 1 0,-10 0 0,0 0 0,-24 0 0,25-2-6,-30 3 3,17-1 5,52-5-1,151-2-3,-21 3-18,-152 2-8,-1 1 0,1-1 0,0 0 0,-1 0 0,0 0-1,1 0 1,-1-1 0,0 0 0,7-3 0,4-9-761</inkml:trace>
</inkml:ink>
</file>

<file path=ppt/ink/ink19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3"/>
    </inkml:context>
    <inkml:brush xml:id="br0">
      <inkml:brushProperty name="width" value="0.05" units="cm"/>
      <inkml:brushProperty name="height" value="0.05" units="cm"/>
      <inkml:brushProperty name="color" value="#FFFFFF"/>
    </inkml:brush>
  </inkml:definitions>
  <inkml:trace contextRef="#ctx0" brushRef="#br0">1 749 31791,'0'267'909,"12"-266"-922,-8-1 13,1-1 1,-1 1-1,0-1 0,1-1 1,-1 1-1,0-1 0,0 1 1,0-1-1,0 0 0,0-1 1,-1 1-1,1 0 0,-1-1 1,1 0-1,-1 0 0,0 0 0,0-1 1,0 1-1,-1 0 0,4-6 1,6-11 2,-1 0 0,16-37 0,-19 37-3,9-22-1,-3-1 0,-1-1 0,-2 0 0,-2-1 0,5-69 0,-8-233-8,-8 215 8,3 127 2,-2-16 8,1 20-9,0 1 0,0-1 1,0 1-1,0-1 0,0 1 0,-1-1 0,1 1 0,0-1 0,0 1 0,0-1 0,-1 1 0,1-1 1,0 1-1,0 0 0,-1-1 0,1 1 0,0-1 0,-1 1 0,1 0 0,0-1 0,-1 1 0,1 0 0,0 0 1,-1-1-1,1 1 0,-1 0 0,1 0 0,-1 0 0,1-1 0,-1 1 0,0 0 0,0 1 0,0-1-1,0 1 1,0 0-1,0 0 1,0 0-1,0 0 0,0 0 1,0 0-1,1 0 1,-1 0-1,0 0 1,1 1-1,-1-1 0,0 0 1,1 0-1,0 1 1,-1-1-1,1 0 1,0 1-1,0-1 1,-1 0-1,1 3 0,-1 1 1,-7 49 0,1 1 0,4-1 0,4 85 0,0-53 0,-1-45 1,2 0 0,1 0-1,16 66 1,-15-91-1,0 1 0,2-1 0,0-1 0,1 1 0,0-1 0,1 0 0,1-1 0,0 0 0,1 0 0,1-1 0,19 19 0,-24-26-1,1-1 1,0 0 0,0 0-1,0-1 1,0 0 0,1-1 0,0 1-1,-1-1 1,1-1 0,9 2-1,2 0 1,1-2 1,0 0-1,20-1 0,-35-1 0,-1 0 0,1 0 0,-1 0 0,0-1 0,1 1 0,-1-1 0,0 0 0,0 0 0,1-1 0,-1 1 0,0-1 0,0 0 0,0 0 0,-1 0 0,1 0 0,0-1 0,-1 1 0,0-1 0,1 0 0,-1 0 0,0-1 0,-1 1 0,1-1 0,0 1 0,-1-1 0,0 0 0,0 0 0,2-4 0,2-7 0,-1 0-1,0 0 1,-1-1-1,0 1 1,-2-1-1,2-19 1,-3-101-7,-2 74 4,-1 20 2,1 29 3,0-1 0,1 1-1,1 0 1,3-23 0,-3 34-3,0 1 1,0 0 0,0 0 0,0 0-1,0 0 1,0 0 0,0 0 0,0 0 0,0 0-1,0 0 1,1 0 0,-1 1 0,0-1-1,1 0 1,-1 1 0,1-1 0,-1 1-1,0 0 1,3-1 0,-4 1 0,1 0-1,0-1 1,0 1 0,-1 0 0,1 0 0,0 0-1,0 0 1,0-1 0,0 1 0,0 0-1,-1 1 1,1-1 0,0 0 0,0 0-1,0 0 1,-1 0 0,1 1 0,0-1-1,0 0 1,0 1 0,-1-1 0,1 0-1,0 1 1,-1-1 0,1 1 0,0 0-1,-1-1 1,1 1 0,-1-1 0,1 1 0,-1 0-1,1-1 1,-1 1 0,1 0 0,0 1-1,2 23 2,-1 1 0,-2 0-1,0 0 1,-1 0 0,-2-1-1,-6 28 1,4-25 4,1 1 1,2 0-1,0 0 1,5 51-1,-2-75-5,0 0 1,0 0-1,1-1 0,0 1 0,0 0 0,0-1 0,0 0 0,1 1 0,0-1 0,-1 0 0,1 0 1,1 0-1,-1-1 0,1 1 0,-1-1 0,1 0 0,0 0 0,0 0 0,0-1 0,1 1 1,-1-1-1,1 0 0,-1 0 0,1 0 0,0-1 0,6 2 0,13 1 0,-1 0 0,1-1 0,0-1 0,26-2 0,-48 0 0,3 0 0,0 0 1,1-1-1,-1 0 0,0 1 0,0-2 1,0 1-1,0-1 0,0 1 1,0-1-1,0-1 0,0 1 0,0-1 1,-1 0-1,0 0 0,1 0 1,-1 0-1,0-1 0,-1 0 0,1 0 1,-1 0-1,1 0 0,-1 0 1,0-1-1,-1 1 0,1-1 0,-1 0 1,2-6-1,2-5 1,-2 0 0,0 0 0,-1-1 0,0 0 0,-1 0 0,-1 0 0,-2-27 0,-1 30-1,0-1 0,-1 0 0,-1 1 0,0 0 0,0 0 0,-2 0 0,0 1 0,0-1 0,-2 1 0,1 1 0,-1-1 0,-1 1 0,-1 1 0,1 0 0,-2 0 0,-14-12 0,12 12 0,-1 0 0,0 1 0,0 1 0,-1 0 0,0 1 0,-1 0 0,0 2 0,0-1 0,0 2 0,0 1 0,-1 0 0,0 0 0,0 2 0,-17-1 0,26 3 0,0 0 0,0 0 0,0 1 0,1 0 0,-1 0 0,0 0 0,1 1 0,-10 4 0,14-5 0,1 1 0,-1 0 0,1 0 0,-1 0 0,1 0 0,0 1 0,0-1 0,0 1 0,0-1 0,0 1 0,0 0 0,1-1 0,0 1 0,-1 0 0,1 0 0,0 0 0,0 0 0,1 0 0,-1 0 0,0 1 0,1-1 0,0 6 0,0-3 0,-1-1 0,1 1 0,1 0 0,-1-1 0,1 1 0,0-1 0,0 1 0,1-1 0,0 1 0,0-1 0,0 0 0,0 0 0,1 1 0,0-2 0,0 1 0,0 0 0,1-1 0,-1 1 0,9 6 0,0-2 0,-1 0 0,2-1 0,-1 0 0,1-1 0,0-1 0,25 9 0,-16-9 2,1 0 1,0-2-1,0-1 0,0-1 0,1-1 1,43-3-1,-65 2-2,-1 0 0,1 0 0,0-1 0,-1 1 1,1 0-1,0-1 0,-1 1 0,1-1 0,-1 1 0,1-1 0,-1 0 0,1 0 0,-1 0 0,1 0 1,-1 0-1,0 0 0,0 0 0,0 0 0,1 0 0,-1-1 0,0 1 0,0 0 0,0-1 1,-1 1-1,2-3 0,-1 1-16,0-1 1,0 0 0,0 1 0,-1-1-1,1 0 1,-1 1 0,0-1-1,0 0 1,-1 0 0,0-6 0,-7-19-476</inkml:trace>
</inkml:ink>
</file>

<file path=ppt/ink/ink19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3"/>
    </inkml:context>
    <inkml:brush xml:id="br0">
      <inkml:brushProperty name="width" value="0.05" units="cm"/>
      <inkml:brushProperty name="height" value="0.05" units="cm"/>
      <inkml:brushProperty name="color" value="#FFFFFF"/>
    </inkml:brush>
  </inkml:definitions>
  <inkml:trace contextRef="#ctx0" brushRef="#br0">0 56 32159,'0'0'400,"27"0"-336,15-17-32,10 8 0,7 0-16,4 0 0,-1 3-16,0 6 0,-10 0-16,-9 0-144,-14-6-1601</inkml:trace>
</inkml:ink>
</file>

<file path=ppt/ink/ink19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5"/>
    </inkml:context>
    <inkml:brush xml:id="br0">
      <inkml:brushProperty name="width" value="0.05" units="cm"/>
      <inkml:brushProperty name="height" value="0.05" units="cm"/>
      <inkml:brushProperty name="color" value="#FFFFFF"/>
    </inkml:brush>
  </inkml:definitions>
  <inkml:trace contextRef="#ctx0" brushRef="#br0">1 600 30782,'0'18'228,"0"0"-1,2 0 1,0 0-1,0 0 1,2-1-1,6 20 1,-8-33-228,-1 1 1,1-1-1,0 0 1,0 0 0,1 0-1,-1 0 1,1 0-1,0 0 1,0 0 0,0-1-1,1 1 1,-1-1-1,1 0 1,0 0-1,0-1 1,0 1 0,0-1-1,0 0 1,1 0-1,-1 0 1,0 0-1,1-1 1,0 0 0,-1 0-1,1 0 1,0 0-1,9-1 1,-11 1 3,0-1 0,1 0 0,-1 0 0,1 0 1,-1 0-1,1 0 0,-1-1 0,0 0 0,1 0 0,-1 0 0,0 0 1,0 0-1,0 0 0,0-1 0,0 0 0,0 1 0,0-1 0,0 0 1,0-1-1,-1 1 0,1 0 0,-1-1 0,0 1 0,0-1 0,0 0 0,0 0 1,0 0-1,1-3 0,4-10 1,0 0 0,-1 0 0,-1 0 0,-1 0 0,0-1 0,2-29 0,-1-104 14,-6 114-12,1-371 47,0 406-54,0 1 0,0 0 1,-1 0-1,1 0 1,0-1-1,-1 1 1,1 0-1,0 0 0,-1 0 1,1 0-1,0 0 1,-1 0-1,1 0 0,0 0 1,-1 0-1,1 0 1,0 0-1,-1 0 1,1 0-1,0 0 0,-1 0 1,1 0-1,0 0 1,-1 0-1,1 1 0,0-1 1,-1 0-1,1 0 1,0 0-1,0 0 1,-1 1-1,-2 1-1,1 1 1,0 0-1,-1-1 0,1 1 0,0 0 1,1 0-1,-1 0 0,0 0 0,1 1 1,0-1-1,0 0 0,0 1 1,0-1-1,0 1 0,0 3 0,-1 4 0,-7 40 0,2 1 0,3 0 1,3 80-1,1-80 1,1-24 3,0 0-1,1 0 1,2-1 0,14 52-1,-15-68-3,1-1 1,0 1-1,0 0 0,1-1 0,1 0 0,0 0 0,0-1 0,1 1 0,0-1 0,1-1 0,0 0 1,0 0-1,1 0 0,14 9 0,-18-14-3,0-1 1,0 0-1,0 0 1,0 0-1,1-1 0,-1 0 1,0 0-1,1 0 1,-1-1-1,1 1 1,-1-1-1,7-1 0,1 1-13,-10 0 14,-1 0 0,0-1 0,1 1 0,-1 0 0,0-1 0,0 0 0,1 1 0,-1-1-1,0 0 1,0 0 0,0 0 0,0 0 0,0 0 0,0-1 0,0 1 0,-1-1 0,3-2 0,0 0 0,-2 1 0,1-1 0,0-1 0,-1 1 0,0 0 0,0 0 0,0-1-1,1-5 1,2-9-2,-1-1-1,-1 0 0,0-24 1,-2 32 1,3-246 21,-4 172 14,-1 23 10,-3 1 1,-13-68 0,10 111-18,2 15-4,-1 17-16,-1 27-4,2 0 0,1 0 0,4 77 0,0-64 0,-1 60 4,3 141 8,-1-239-12,0-1 0,1 1 0,1-1 0,0 1 0,0-1 0,9 19 0,-12-32 0,0-1 0,0 1 0,1-1 0,-1 0 0,0 1 0,0-1 0,1 0 0,-1 1 0,0-1 0,1 0 0,-1 1 0,1-1 0,-1 0 0,0 1 0,1-1 0,-1 0 0,1 0 0,-1 0 0,0 1 0,1-1 0,-1 0 0,1 0 0,-1 0 0,1 0 0,-1 0 0,1 0 0,-1 0 0,1 0 0,-1 0 0,1 0 0,-1 0 0,0 0 0,1 0 0,-1 0 0,1-1 0,-1 1 0,1 0 0,-1 0 0,0 0 0,1-1 0,-1 1 0,1 0 0,-1 0 0,0-1 0,1 1 0,-1 0 0,0-1 0,1 1 0,-1-1 0,0 1 0,0 0 0,1-1 0,-1 1 0,0-1 0,0 1 0,0-1 0,0 1 0,0 0 0,1-2 0,16-31 0,23-60 0,-9 16 0,-11 31-7,-9 17-7,2 1 0,1 0 0,1 1 0,25-34 0,-18 44-5,-21 16 19,-1 1 0,1 0-1,-1-1 1,1 1 0,-1 0-1,1 0 1,-1 0 0,1-1-1,-1 1 1,1 0 0,0 0-1,-1 0 1,1 0 0,-1 0-1,1 0 1,-1 0 0,1 0-1,-1 0 1,1 0 0,-1 0-1,1 1 1,-1-1 0,1 0-1,-1 0 1,1 1 0,-1-1-1,1 0 1,-1 0 0,1 1-1,-1-1 1,1 0 0,-1 1-1,0-1 1,1 1 0,-1-1 0,0 0-1,1 1 1,-1-1 0,0 1-1,0-1 1,1 1 0,-1-1-1,0 1 1,0-1 0,0 1-1,0 0 1,0-1 0,0 1-1,0 0 1,4 43 6,-4 83 0,-2-48-2,1-49-3,0-16 0,1-1 0,0 0 1,1 0-1,1 0 0,4 21 1,-5-30-2,1 0 1,-1-1-1,1 1 0,0-1 1,0 1-1,0-1 1,1 0-1,-1 0 0,1 0 1,-1 0-1,1-1 1,0 1-1,0-1 1,1 1-1,-1-1 0,0 0 1,1 0-1,-1 0 1,1-1-1,-1 0 0,1 1 1,0-1-1,5 1 1,3 1 1,1-1 1,0 1 0,0-2-1,0 0 1,1-1 0,-1 0-1,0-1 1,0 0 0,0-1-1,0 0 1,-1-1 0,1-1-1,0 0 1,-1-1 0,0 0-1,0-1 1,-1 0 0,0-1-1,0 0 1,0-1 0,17-16-1,-15 11-1,-1 0 1,0-1-1,-1 0 0,-1 0 0,-1-2 0,0 1 0,0-1 0,-2 0 0,9-26 1,-8 14-1,-2 0 0,-1 0 0,-1 0 1,-1-1-1,-1-32 0,-2 42 0,1 15 0,-1-1 0,0 0 0,0 1 0,0-1 1,-1 0-1,0 1 0,-1-6 0,1 8-1,1 1 0,-1 0 0,0 0 1,0 0-1,0-1 0,0 1 0,0 0 1,0 0-1,0 0 0,0 1 0,0-1 0,0 0 1,0 0-1,-1 0 0,1 1 0,0-1 1,0 1-1,-1-1 0,1 1 0,-1 0 0,1-1 1,0 1-1,-1 0 0,1 0 0,-1 0 1,1 0-1,-3 0 0,1 0 0,1 0 0,-1 1 0,0-1 0,1 1 0,-1-1 0,1 1 0,-1 0 0,0 0 0,1 0 0,0 0 0,-1 0 0,1 0 0,0 1 0,-1-1 0,1 1 0,0 0 0,-2 2 0,1 0 0,-1 0 0,1 1 0,0-1 0,1 1 0,-1 0 0,1 0 0,0 0 0,-2 6 0,0 5 0,0 1 0,1 0 0,1 0 0,0 28 0,2-32 0,-1-1 0,1 0 0,0 0 0,1 0 0,0 0 0,0-1 0,2 1 0,-1-1 0,1 1 0,1-1 0,9 19 0,-6-17 1,1-1 0,0 0 0,1 0 1,1-1-1,0 0 0,20 16 0,-24-22 0,1 0-1,0-1 1,0 0-1,1 0 1,-1-1-1,1 0 1,-1 0 0,1-1-1,0 0 1,0 0-1,0-1 1,0 0-1,12 0 1,-10-1 3,-8 0-13,1 1 0,-1-1 0,0 0 0,1 0 0,-1 0 0,1 0 0,-1-1 0,1 1 0,-1-1 0,0 1 0,4-2 0,5-13-319</inkml:trace>
</inkml:ink>
</file>

<file path=ppt/ink/ink19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5"/>
    </inkml:context>
    <inkml:brush xml:id="br0">
      <inkml:brushProperty name="width" value="0.05" units="cm"/>
      <inkml:brushProperty name="height" value="0.05" units="cm"/>
      <inkml:brushProperty name="color" value="#FFFFFF"/>
    </inkml:brush>
  </inkml:definitions>
  <inkml:trace contextRef="#ctx0" brushRef="#br0">1 21 32063,'0'0'400,"29"0"-288,20 0-80,13 0 0,14 0-32,6-6 16,-7 3-16,-6 0-128,-20-5-977</inkml:trace>
</inkml:ink>
</file>

<file path=ppt/ink/ink19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8"/>
    </inkml:context>
    <inkml:brush xml:id="br0">
      <inkml:brushProperty name="width" value="0.05" units="cm"/>
      <inkml:brushProperty name="height" value="0.05" units="cm"/>
      <inkml:brushProperty name="color" value="#FFFFFF"/>
    </inkml:brush>
  </inkml:definitions>
  <inkml:trace contextRef="#ctx0" brushRef="#br0">1 894 26396,'2'-2'426,"-1"-1"1,1 1-1,-1-1 0,1 1 1,-1-1-1,0 0 1,0 0-1,0 1 0,0-1 1,-1 0-1,2-4 0,3-16 498,-2 75-657,-4-32-267,2 0 0,0 0 0,2 0 0,0 0 0,7 22 0,-9-37 0,0-1 0,1 0 0,-1 1 0,1-1 0,0 0 0,0 0 0,1 0 0,-1 0 0,1 0 0,0-1 0,0 1 0,0-1 0,1 0 0,-1 0 0,1 0 0,-1 0 0,1-1 0,0 1 0,0-1 0,0 0 0,1 0 0,-1 0 0,0-1 0,1 0 0,-1 0 0,1 0 0,-1 0 0,1 0 0,5-1 0,-9 0 0,1 0 0,0 0 0,-1-1 0,1 1 0,-1-1 0,1 1 0,-1-1 0,1 1 0,-1-1 0,1 0 0,-1 1 0,0-1 0,1 0 0,-1 0 0,0 0 0,0 0 0,1 0 0,-1-1 0,0 1 0,0 0 0,0 0 0,-1-1 0,2-1 0,14-39 0,-11 26 0,7-31-3,-2-1 0,-2 0 0,4-93-1,-2 20 1,-10 112 2,1 0 1,1 0-1,0 1 0,0-1 1,1 1-1,7-16 0,-9 21 1,1 0 0,0 0-1,0 1 1,0-1-1,0 1 1,0-1 0,1 1-1,-1 0 1,1 0-1,0 0 1,-1 0 0,1 0-1,0 1 1,0 0-1,0-1 1,0 1 0,0 0-1,0 0 1,1 0-1,-1 1 1,7-1 0,12-1-1,1 1 0,0 1 0,32 5 0,-46-4 0,0 1-1,0 0 1,0 1-1,0 0 1,0 0-1,-1 1 1,1 0-1,-1 0 1,0 1-1,0 0 1,8 8-1,-57-9-43,2-5 47,-38 0 6,71 2-7,0-1-1,0 1 1,0 0-1,0 1 1,1 0-1,-1-1 1,1 2-1,-1-1 1,1 1-1,-7 4 1,1 2-1,1 1 0,0 0 0,0 0 0,1 1 0,1 1 0,0-1 0,0 1 0,1 1 0,1-1 0,-8 21 0,7-13 0,0 0 0,1 1 0,2 0 0,0 0 0,1 0 0,0 28 0,3-42 0,0 0 0,0-1 0,1 1 0,0 0 0,0 0 0,0 0 0,5 11 0,-4-14 0,0-1 0,0 0 0,1 1 1,-1-1-1,1 0 0,-1 0 0,1-1 0,0 1 0,0 0 1,0-1-1,1 0 0,-1 0 0,0 0 0,7 3 1,10 2 0,0-1 0,0-1 0,0-1 0,0 0 1,1-2-1,-1 0 0,1-1 0,-1-1 1,1-1-1,21-4 0,-34 3-1,0 1 1,-1-2-1,1 1 0,-1-1 1,0 0-1,0 0 0,0-1 1,0 0-1,-1 0 0,0-1 1,1 1-1,-1-2 0,-1 1 1,1 0-1,-1-1 0,0 0 1,-1-1-1,1 1 0,-1-1 1,0 1-1,4-13 0,1-2 1,-2 1 1,0-1-1,-1-1 0,-1 1 0,-2-1 1,3-34-1,-3-289-1,-5 193 3,3 126 0,-8-183 26,4 197-15,-1 17-16,4-4 3,-7 19-1,2 0 0,0 0 0,1 0 0,1 1 0,1 0 0,1 27 0,-1-25 0,-1 390 0,4-372 0,2-1 0,12 57 0,-11-77 0,1-1 0,1 1 0,1-1 0,1-1 0,0 1 0,20 31 0,-25-46 0,0-1 0,-1 1 0,1-1 0,1 0 0,-1 0 0,0 0 1,1 0-1,0-1 0,-1 1 0,1-1 0,0 0 0,0 0 0,0 0 0,1-1 0,-1 1 0,0-1 0,0 0 0,1 0 1,-1-1-1,1 1 0,-1-1 0,1 0 0,-1 0 0,1-1 0,-1 1 0,0-1 0,1 0 0,-1 0 0,0-1 0,1 1 1,3-3-1,-1-2 1,1 0 0,-1 0 1,0-1-1,-1 0 0,1-1 0,-1 1 1,-1-1-1,0 0 0,0-1 1,6-14-1,-1 0-2,-1 0 0,-2 0 0,6-29 0,-4-7-3,-3-1 0,-3-105-1,-3 116 5,0 48 0,-1 1 0,1 0 0,0 0 0,0-1 0,0 1 0,0 0 0,0 0 0,0-1 0,-1 1 0,1 0 0,0 0 0,0-1 0,0 1 0,-1 0 0,1 0 0,0 0 0,0 0 0,-1-1 0,1 1 0,0 0 0,0 0 0,-1 0 0,1 0 0,0 0 0,-1 0 0,1 0 0,0 0 0,0 0 0,-1 0 0,1 0 0,0 0 0,-1 0 0,1 0 0,0 0 0,0 0 0,-1 0 0,1 0 0,0 0 0,-1 0 0,1 0 0,0 1 0,0-1 0,-1 0 0,1 0 0,0 0 0,0 0 0,0 1 0,-1-1 0,1 0 0,0 0 0,0 1 0,0-1 0,-1 0 0,1 0 0,0 1 0,0-1 0,0 0 0,0 0 0,0 1 0,0-1 0,0 0 0,0 1 0,0-1 0,0 1 0,-4 7 0,1 1 0,0 0 0,1 0 0,0 0 0,0 1 0,1-1 0,0 11 0,1 77 0,1-49 0,-1-28 0,1-1 0,1 1 0,1-1 0,0 0 0,12 37 0,-12-48 0,0 0 0,0 0 0,1-1 0,0 1 0,1-1 0,0 0 0,0 0 0,0-1 0,1 1 0,-1-1 0,2-1 0,-1 1 0,1-1 0,-1 0 0,2 0 0,7 4 0,-9-7 0,1 0 0,0 0 0,0 0 0,0-1 0,0 0 0,0 0 0,0-1 0,0 0 0,0 0 0,0-1 0,0 0 0,0 0 0,0 0 0,7-3 0,-9 0 0,-1 0 0,0 1 0,0-1 0,0-1 0,0 1 0,0 0 0,-1-1 0,0 0 0,0 0 0,0 0 0,-1 0 0,0 0 0,0-1 0,3-9 0,1-12 0,7-48 0,-11 60 0,2-16-1,16-91 3,-17 108-5,1 0 1,1 0 0,0 0-1,1 1 1,0-1-1,10-14 1,-14 25 0,1-1 0,0 1 0,-1 0 0,1 0 0,1 0 0,-1 0 0,0 0 0,1 1 0,-1-1 0,1 1 0,0 0 0,0 0 0,-1 1 0,1-1 0,5-1 0,3 1-2,-1 0 0,1 1 1,0 0-1,12 1 0,-24 0 4,0 1 0,1-1 0,-1 1-1,1-1 1,-1 1 0,0-1-1,1 1 1,-1-1 0,0 1-1,1 0 1,-1-1 0,0 1-1,0-1 1,0 1 0,1 0-1,-1-1 1,0 1 0,0 0-1,0-1 1,0 1 0,0 0 0,0-1-1,0 1 1,0 0 0,0-1-1,-1 1 1,1 0 0,0-1-1,0 1 1,-1 0 0,1-1-1,0 1 1,-1 0 0,-6 2 2,1 0 1,0 1-1,0 0 1,0 0 0,0 0-1,1 1 1,0-1 0,0 1-1,0 1 1,0-1 0,1 1-1,0 0 1,0-1-1,0 2 1,-3 7 0,-5 15 4,0-1 0,-8 37 1,15-47-8,-7 24 6,-8 50 1,17-71-7,1-1 0,0 1 0,2-1 0,4 39 0,-4-57 0,1 1 0,0 0 0,-1-1 0,1 1 0,0-1 0,0 0 0,1 1 0,-1-1 0,0 0 0,1 1 0,0-1 0,-1 0 0,1 0 0,0-1 0,0 1 0,0 0 0,0 0 0,0-1 0,0 1 0,1-1 0,-1 0 0,1 0 0,-1 0 0,0 0 0,1 0 0,0 0 0,3 0 0,8 1 0,0-1 0,0 0 1,0 0-1,16-3 0,-12 1 2,-11 1-2,0-1 0,0 0 1,0 0-1,0-1 1,0 0-1,-1 0 0,1-1 1,-1 0-1,1 0 0,-1 0 1,0-1-1,0 0 1,0 0-1,-1 0 0,0-1 1,1 0-1,-2 0 0,1 0 1,0-1-1,-1 0 1,0 1-1,5-13 0,-1 3 1,-2 0-1,0-1 1,0 0-1,-2 0 1,0-1-1,0 1 1,-2-1-1,1-28 1,-3 41-1,1-19 0,-1 1 0,0-1 0,-2 1 0,-9-44 0,9 61 0,0-1 0,0 1 0,0-1 0,0 1 0,-1 0 0,0 0 0,0 0 0,0 1 0,-1-1 0,1 1 0,-1-1 0,0 1 0,-1 0 0,1 1 0,-1-1 0,0 1 0,1 0 0,-1 0 0,-1 0 0,1 1 0,0 0 0,0 0 0,-1 0 0,-11-2 0,11 3 0,-1 0-1,0 0 1,-1 0-1,1 1 1,0 0-1,0 1 1,0-1 0,0 1-1,0 0 1,-9 4-1,13-4 1,-1 1-1,1-1 1,-1 1 0,1 0-1,-1 1 1,1-1-1,0 0 1,0 1-1,0 0 1,1 0 0,-1 0-1,1 0 1,-1 0-1,1 0 1,0 1-1,0-1 1,1 1 0,-1-1-1,-1 8 1,-1 2-1,0-1 1,2 2 0,-1-1 0,2 0 0,0 0-1,0 1 1,1-1 0,1 0 0,0 1-1,1-1 1,1 0 0,6 20 0,-7-25 0,2 0 0,-1 0 0,1 0 0,1 0 0,-1-1 0,1 0 0,0 0 0,1 0 0,0-1 0,0 1 0,0-1 0,1-1 0,0 1 0,0-1 0,0-1 0,1 1 0,0-1 0,-1 0 0,1-1 0,11 3 0,-7-2 0,0-2 0,0 1 0,1-2 0,-1 1 0,1-2 0,-1 0 0,1 0 0,15-3 0,-25 2 0,0 0 0,-1 0 0,1-1 0,0 1 0,-1 0 0,0-1 0,1 0 0,-1 1 0,0-1 0,0 0 0,0 0 0,0 0 0,0 0 0,-1-1 0,1 1 0,-1 0 0,1-1 0,-1 1 0,0-1 0,2-4 0,2-8 0,0 0 0,4-23 0,-5 20 0,7-40 0,-8 40-2,0 1 0,1-1 0,0 1 0,2 0 0,0 0 0,10-20 1,-14 35 0,0-1 0,0 1 0,0-1 0,0 1 1,0 0-1,1 0 0,-1 0 0,1 0 0,0 0 1,-1 1-1,1-1 0,0 1 0,0-1 0,0 1 1,0 0-1,0 1 0,0-1 0,4 0 0,6-1-2,0 1 0,1 1 1,14 2-1,1-1-2,-45-1 1,2-1 6,0 1 0,-21 3 0,31-2-1,-1 0 0,0 0 0,1 1 0,0-1-1,-1 1 1,1 0 0,0 0 0,0 0 0,0 1 0,0 0-1,0-1 1,-3 5 0,-1 1 1,1 0-1,1 1 1,-1 0-1,2 0 1,-1 0-1,1 1 1,1 0 0,-1-1-1,2 2 1,0-1-1,0 0 1,-2 12-1,1 13 3,1 0 1,1 46-1,2-66-5,0-8 1,0-1 0,1 1 0,0-1 0,0 1 0,0-1 0,1 0 0,0 1 1,0-1-1,0 0 0,1 0 0,0 0 0,0-1 0,1 1 0,-1-1 0,1 0 0,1 1 0,-1-2 0,0 1 0,1-1 0,0 1 1,0-1-1,1 0 0,-1-1 0,1 0 0,0 0 0,-1 0 0,1 0 0,1-1 0,-1 0 0,0 0 0,0-1 0,1 1 0,-1-2 1,10 1-1,-2 0 2,-5 0 0,1-1 0,-1 0-1,15-1 1,-22 0-2,1 1 1,-1-1-1,0 0 0,1 1 0,-1-1 0,0 0 1,0 0-1,1 0 0,-1-1 0,0 1 0,0-1 1,0 1-1,0-1 0,-1 1 0,1-1 0,0 0 1,-1 0-1,2-3 0,3-5 0,-1 0 0,0-1 0,-1 0 0,-1 0 0,1 0 0,-2-1 0,3-20 0,-1-87 0,-4 86 0,-13-554 0,14 578 0,-1 8 0,1 0 0,-1 0 0,0-1 0,0 1 0,0 0 0,0 0 0,0 0 0,0-1 0,0 1 0,0 0 0,-1 0 0,1 0 0,0-1 0,-1 1 0,0-2 0,0 4 0,0 0 0,0 0 0,0 1 0,0-1 0,1 0 0,-1 0 0,0 0 0,1 1 0,-1-1 0,1 0 0,-1 0 0,1 1 0,-1 1 0,-6 28 0,1 1 0,1-1 0,0 35 0,5 102 0,1-80 0,-1-56 0,1-1 0,1 0 0,2 1 0,1-1 0,2 0 0,1-1 0,1 0 0,1 0 0,22 41 0,-29-65 0,1 0 0,0 0 0,0 0 0,0 0 0,1-1 0,0 0 0,0 0 0,1 0 0,-1-1 0,1 1 0,0-1 0,0-1 0,0 1 0,1-1 0,8 3 0,-3-2 0,1-1 0,-1-1 0,0 0 0,1-1 0,-1-1 0,1 1 0,22-4 0,-30 2 0,0 1 0,0-1 0,0-1 0,0 1 0,0-1 0,0 0 0,-1 0 0,1 0 0,-1-1 0,1 1 0,-1-1 0,0 0 0,6-6 0,-4 2 0,0 1 0,0-1 0,-1-1 0,0 1 0,0-1 0,-1 0 0,4-10 0,0-4 0,-1 0 0,-1-1 0,-1 1 0,-1-1 0,2-27 0,-5-215 0,-1 263 0,0 1 0,0-1 0,0 1 0,0 0 0,0-1 0,-1 1 0,1-1 0,-1 1 0,1 0 0,-1-1 0,1 1 0,-1 0 0,0 0 0,0-1 0,1 1 0,-1 0 0,0 0 0,0 0 0,0 0 0,0 0 0,-1 0 0,1 0 0,0 1 0,0-1 0,0 0 0,-2 0 0,1 1 0,1-1 0,-1 1 0,0 0 0,1 0 0,-1 0 0,1 0 0,-1 1 0,1-1 0,-1 0 0,0 1 0,1-1 0,-1 1 0,1-1 0,0 1 0,-1 0 0,1-1 0,-1 1 0,1 0 0,0 0 0,0 0 0,-1 0 0,1 0 0,0 0 0,0 1 0,-1 1 0,-4 6-1,1-1 1,0 1-1,1 0 0,-1 0 1,2 1-1,0-1 0,0 1 1,0 0-1,2 0 0,-3 18 1,2 17-4,3 50 1,0-60 4,0-22-1,0 0 1,1-1-1,0 1 1,1 0-1,1 0 1,0-1 0,0 0-1,1 0 1,1 0-1,0 0 1,1-1-1,0 0 1,14 16 0,-14-19-2,1 1 0,0-1 1,1-1-1,0 0 0,0 0 1,0-1-1,1 0 0,0 0 1,0-1-1,1 0 0,-1-1 1,1-1-1,0 1 0,0-2 1,21 3-1,-21-3-1,0-2 0,1 1 1,-1-2-1,0 1 0,14-4 1,-21 3 1,0 0 0,0 0 1,0-1-1,0 1 1,-1-1-1,1 0 1,0 0-1,-1-1 1,1 1-1,-1-1 1,0 1-1,0-1 0,0 0 1,0 0-1,-1-1 1,5-6-1,7-16 1,-2-1-1,0 0 1,-2-1 0,12-54-1,16-42 0,-26 93-3,1 0 0,2 1 1,0 1-1,33-43 0,-42 64 1,2-1-1,-1 1 1,1 1-1,0-1 0,1 2 1,-1-1-1,20-10 1,-23 14 1,1 1 0,0 0 0,0 0 1,1 0-1,-1 0 0,0 1 0,0 0 1,1 1-1,-1-1 0,1 1 1,-1 0-1,0 1 0,1 0 0,9 2 1,-13-2 0,-1 0 1,1 0-1,-1 0 1,1 1 0,-1-1-1,0 1 1,0-1 0,0 1-1,0 0 1,0 0-1,0 0 1,0 0 0,0 0-1,-1 0 1,1 1 0,-1-1-1,0 0 1,0 1-1,0-1 1,0 1 0,1 5-1,2 4 0,-2 1 0,0 1 0,1 13 0,-3-24 0,4 42 4,-5 77 0,0-105-3,-1-1 0,-1 0 0,0 0 0,-1-1-1,-1 1 1,0-1 0,-1 0 0,-10 17 0,8-17 1,-2-1 0,1 0 0,-2 0 0,0-1 0,0-1 0,-1 0 0,-27 21 0,29-27-1,0 0 0,-1 0 1,1-1-1,-1 0 0,0-1 0,-1 0 1,1-1-1,-1 0 0,1-1 0,-1 0 1,0-1-1,-14 0 0,21 0-1,1-1 0,-1 0 0,1-1 0,-1 1 0,0-1 0,1 0 0,-1 0 0,1 0 0,-1-1 0,1 1 0,0-1 0,-8-5 0,8 4 0,1-1 0,-1 0 0,0 0 0,1 0 0,0-1 0,0 1 0,1-1 0,-1 1 0,1-1 0,0 0 0,-3-8 0,-1-9-1,0 1 0,2-1 0,0 0 0,-1-35-1,5-95-6,1 76 6,-1 76 2,0 0 0,0 0 0,0 0 0,0 0 0,0-1 0,0 1 0,1 0 0,-1 0 0,0 0 0,0 0 0,0-1 0,0 1 0,0 0 0,0 0 0,1 0 0,-1 0 0,0 0 0,0-1 0,0 1 0,1 0 0,-1 0 0,0 0 0,0 0 0,0 0 0,0 0 0,1 0 0,-1 0 0,0 0 0,0 0 0,0 0 0,1 0 0,-1 0 0,0 0 0,0 0 0,0 0 0,1 0 0,-1 0 0,0 0 0,0 0 0,0 0 0,1 0 0,-1 1 0,0-1 0,0 0 0,0 0 0,0 0 0,1 0 0,-1 0 0,0 0 0,0 1 0,0-1 0,0 0 0,0 0 0,0 0 0,1 0 0,-1 1 0,0-1 0,11 10 0,8 20 0,-2 1 0,19 44 0,13 25 0,-35-74 2,2-2-1,0 0 1,1-1-1,30 31 1,-38-46-1,-1 0-1,2 0 1,-1-1-1,1 0 1,0-1-1,0 0 1,1-1 0,0 0-1,0-1 1,0 0-1,0 0 1,1-1-1,17 2 1,-28-5-1,16 2 0,1 0-1,0-1 1,-1-1-1,1 0 1,21-4-1,-34 3-1,0 0 0,0-1 0,-1 0-1,1 0 1,0 0 0,-1 0 0,1-1 0,-1 0-1,0 0 1,0 0 0,0 0 0,0 0 0,0-1-1,-1 0 1,1 0 0,-1 0 0,0 0 0,-1-1-1,1 1 1,-1-1 0,0 1 0,3-7 0,-2 2-65,-1 0 1,1 0 0,-1 0 0,1-11 0,-1-46-1055</inkml:trace>
</inkml:ink>
</file>

<file path=ppt/ink/ink19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9"/>
    </inkml:context>
    <inkml:brush xml:id="br0">
      <inkml:brushProperty name="width" value="0.05" units="cm"/>
      <inkml:brushProperty name="height" value="0.05" units="cm"/>
      <inkml:brushProperty name="color" value="#FFFFFF"/>
    </inkml:brush>
  </inkml:definitions>
  <inkml:trace contextRef="#ctx0" brushRef="#br0">185 15 31775,'0'-1'18,"0"1"1,0-1 0,0 1 0,0-1 0,-1 1 0,1-1 0,0 1 0,0-1 0,0 1 0,-1-1 0,1 1 0,0-1 0,-1 1 0,1 0 0,0-1-1,-1 1 1,1-1 0,-1 1 0,1 0 0,0-1 0,-1 1 0,1 0 0,-1 0 0,1-1 0,-1 1 0,1 0 0,-1 0 0,1 0 0,-1 0-1,1-1 1,-1 1 0,0 0 0,-23 0 93,17 0-80,-4 0-21,1 0 0,-1 0 1,1 1-1,-1 1 0,-15 3 1,23-4-12,0 1 1,-1 0 0,1-1 0,0 1-1,0 0 1,0 0 0,0 1 0,0-1-1,1 1 1,-1-1 0,1 1 0,-1 0-1,1 0 1,0 0 0,0 0 0,0 0-1,1 0 1,-1 1 0,-1 4 0,1-1 0,-1 0 0,2 0 0,-1 0 0,1 0 0,0 0 0,0 1 0,1-1 0,0 0 0,0 0 0,1 1 0,0-1 0,0 0 0,1 0 0,0 0 0,0 0 0,1-1 0,-1 1 0,1 0 0,1-1 0,-1 0 0,1 0 0,0 0 0,1 0 0,0-1 0,8 9 0,-2-5 1,0 0-1,1-1 0,0 0 0,1-1 1,-1 0-1,1-1 0,0-1 0,1 0 1,-1 0-1,1-2 0,0 1 0,0-2 1,0 0-1,1-1 0,-1 0 0,24-2 1,-36 0-2,0 1 1,0 0 0,0-1-1,0 1 1,0-1 0,-1 0-1,1 1 1,0-1 0,0 0-1,-1 0 1,1 0 0,0-1 0,-1 1-1,1 0 1,-1 0 0,1-1-1,-1 1 1,0-1 0,0 0-1,1 1 1,-1-1 0,0 0-1,-1 1 1,1-1 0,0 0-1,0 0 1,-1 0 0,1 0-1,-1-2 1,3-8 4,-2 1 0,0-1 1,0-21-1,-1 23-1,-1 1-3,1 0 0,-2 1 0,1-1 0,-1 0 0,0 1 0,-1-1 0,0 1 0,-1 0 0,1 0 0,-1 0 0,-1 1 0,0-1 0,0 1 0,0 0 0,-1 0 0,0 1 0,-12-11 0,10 10-2,-1 1 1,0 0-1,0 0 1,0 1-1,0 0 1,-1 1-1,0 0 1,0 0 0,0 1-1,0 0 1,0 1-1,-1 0 1,1 1-1,-19 0 1,26 1-10,0 0 1,0 0-1,0 1 1,0-1 0,0 1-1,0 0 1,0 0 0,0 0-1,0 0 1,0 0-1,0 1 1,0-1 0,1 1-1,-1 0 1,0 0-1,1 0 1,0 0 0,-1 0-1,1 1 1,0-1 0,0 1-1,1-1 1,-1 1-1,0 0 1,1-1 0,-2 5-1,-21 39-675</inkml:trace>
</inkml:ink>
</file>

<file path=ppt/ink/ink19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3"/>
    </inkml:context>
    <inkml:brush xml:id="br0">
      <inkml:brushProperty name="width" value="0.05" units="cm"/>
      <inkml:brushProperty name="height" value="0.05" units="cm"/>
      <inkml:brushProperty name="color" value="#FFFFFF"/>
    </inkml:brush>
  </inkml:definitions>
  <inkml:trace contextRef="#ctx0" brushRef="#br0">12 823 32319,'0'0'5,"0"0"-1,0 0 1,0 0 0,0-1 0,0 1-1,0 0 1,0 0 0,-1 0 0,1 0-1,0 0 1,0 0 0,0-1 0,0 1-1,0 0 1,0 0 0,-1 0 0,1 0-1,0 0 1,0 0 0,0 0 0,0 0-1,-1 0 1,1 0 0,0 0 0,0 0-1,0 0 1,0 0 0,-1 0 0,1 0 0,0 0-1,0 0 1,0 0 0,0 0 0,-1 0-1,1 0 1,0 0 0,0 0 0,0 0-1,0 0 1,0 0 0,-1 0 0,1 0-1,0 1 1,0-1 0,0 0 0,0 0-1,0 0 1,0 0 0,-1 0 0,1 0-1,0 1 1,0-1 0,0 0 0,0 0-1,0 0 1,0 0 0,0 0 0,0 1-1,0-1 1,0 0 0,0 0 0,0 1-1,-4 19 46,4-15-51,0 0 0,0 0 0,0 0 0,0 0-1,1-1 1,0 1 0,0 0 0,2 5 0,-1-8 1,-1 1 1,1-1 0,0 0 0,0 0 0,0 0 0,0 0 0,0 0 0,1 0 0,-1-1-1,0 1 1,1-1 0,-1 1 0,1-1 0,0 0 0,-1 0 0,1 0 0,0-1-1,3 2 1,2-1 1,0 0 1,0-1-1,0 0 0,0 0 0,12-2 0,-17 1-2,1 0 1,-1 0-1,1-1 1,-1 1-1,0-1 0,0 0 1,0 0-1,0 0 1,0-1-1,0 1 0,0-1 1,-1 1-1,1-1 1,-1 0-1,0 0 0,0 0 1,0 0-1,0-1 1,2-5-1,5-10 3,-2 0-1,7-24 1,-14 43-3,8-31 0,-2 1 0,-1-1 0,1-42 0,-6-97 0,-1 83 0,-3 8 1,-4 0 0,-25-117 0,29 180 13,1 18-3,3 26-6,0-26-6,0 423 1,0-396-1,1 0 0,2 0 0,1-1-1,1 1 1,2-1 0,16 45 0,-18-61 0,0 0 1,1-1-1,1 0 0,0 0 1,0-1-1,1 0 0,14 15 0,-16-20 1,1 1 0,0-1 0,0 0 0,0 0 0,0-1-1,1 0 1,0-1 0,-1 1 0,2-1 0,-1-1-1,0 0 1,11 2 0,-8-2-1,-1-1 0,0 0 0,0-1 0,0 0 0,1-1 0,-1 0 0,12-3 0,-17 3 0,0-1 1,0 0-1,-1 0 1,1 0-1,0-1 1,-1 1-1,1-1 1,-1 0-1,0 0 1,0-1-1,0 1 1,-1-1-1,1 0 1,-1 0-1,5-7 1,-1-2-1,-1 1 1,0-1-1,-1 0 0,-1 0 0,0 0 1,0-1-1,-2 0 0,3-19 1,-3-117-17,-3 93 11,1 25 4,-6-42-1,5 62 6,-1 1-1,-1 0 0,0 1 0,-1-1 0,0 0 1,0 1-1,-7-12 0,10 21-2,0 1 1,1-1-1,-1 1 0,0-1 1,1 1-1,-1-1 1,0 1-1,0-1 0,1 1 1,-1 0-1,0-1 0,0 1 1,0 0-1,0 0 1,0-1-1,1 1 0,-1 0 1,0 0-1,0 0 0,0 0 1,0 0-1,0 0 1,0 1-1,0-1 0,1 0 1,-1 0-1,0 1 0,0-1 1,0 0-1,0 1 1,1-1-1,-1 1 0,0-1 1,0 1-1,1-1 0,-1 1 1,0-1-1,1 1 1,-1 0-1,1-1 0,-1 1 1,0 2-1,-4 6 0,0 1 0,0 0 0,1 0 0,0 0 0,1 0 0,0 1 0,-1 12 0,-7 81 0,9-73 2,1-1 0,2 0 0,8 61 0,-7-80-1,1 0-1,1 0 1,-1 0-1,2 0 1,0 0-1,0-1 1,0 0 0,2 0-1,-1 0 1,1-1-1,0 0 1,1 0-1,13 10 1,-11-11-1,1 0 0,0-1 0,1-1 0,-1 0 0,1-1 0,1 0 0,-1 0 0,1-2 0,-1 1 0,1-2 0,0 0 0,0 0 0,0-1 0,1-1 0,-1 0 0,0 0 0,22-5 0,-30 4 0,0-1 0,0 1 0,0-1 1,-1 0-1,1 0 0,-1 0 0,1-1 0,-1 1 0,0-1 1,0 0-1,0-1 0,0 1 0,0-1 0,-1 1 0,4-5 0,-2 0 1,-1 1 0,0-1-1,0 0 1,0 0 0,-1 0-1,0 0 1,-1-1-1,2-9 1,0-11 1,-1 0-1,-2 0 1,-1 0-1,-4-35 1,3 53-2,-1-1 0,0 0 0,-1 1 0,-1-1 0,1 1 0,-2 0 0,0 0 0,0 1 0,-1-1 0,0 1 0,0 1 0,-2-1 0,1 1 0,-1 0 0,0 0 0,-1 1 0,0 1 0,-11-9 0,5 6 0,-1 1 0,1 0 0,-1 1 0,-1 1 0,1 1 0,-1 0 0,0 1 0,-1 0 0,1 2 0,-1 0 0,-27 0 0,23 2 0,6 0 0,1 1 0,0 0 0,-21 4 0,34-4 0,0 1 0,1-1 0,-1 1 0,0 0 0,1 0 0,-1 0 0,1 0 0,-1 0 0,1 0 0,-1 0 0,1 0 0,0 0 0,-1 1 0,1-1 0,0 1 0,0-1 0,0 1 0,0-1 0,1 1 0,-1-1 0,0 1 0,0 0 0,1-1 0,-1 1 0,1 2 0,-2 4 0,1 0 0,1 0 0,0 0 0,0 9 0,0-14 0,1 2 0,0-1 0,0 1 0,1-1 0,-1 1 0,1-1 0,0 0 0,0 0 0,0 0 0,1 0 0,0 0 0,-1 0 0,1 0 0,1-1 0,-1 0 0,0 0 0,1 0 0,-1 0 0,1 0 0,0 0 0,0-1 0,7 3 0,4 3 0,1-1 0,0-1 0,0-1 0,29 7 0,-14-8 0,0-1 0,58-1 0,-51-3 0,-28 1 1,-1 0-1,1-1 1,-1 0 0,1-1-1,-1 0 1,0-1 0,0 1-1,0-2 1,11-5 0,-17 8-4,0-1 0,0 0 1,-1 0-1,1 0 0,0 0 1,-1 0-1,0 0 1,1-1-1,-1 1 0,0-1 1,0 0-1,0 1 0,-1-1 1,1 0-1,-1 0 1,0 0-1,1 0 0,-1 0 1,-1-1-1,1 1 1,0 0-1,-1 0 0,0-1 1,1 1-1,-1 0 0,-1-1 1,1 1-1,0 0 1,-1 0-1,-1-6 0,2 8-37,-1-1 0,1 0 0,-1 1 0,0-1 0,0 0 0,1 1 0,-1-1 0,0 1 0,-1-1 0,1 1 0,0 0 0,0-1 0,0 1 0,-1 0 0,-2-2 0,-44-19-2222</inkml:trace>
</inkml:ink>
</file>

<file path=ppt/ink/ink19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3"/>
    </inkml:context>
    <inkml:brush xml:id="br0">
      <inkml:brushProperty name="width" value="0.05" units="cm"/>
      <inkml:brushProperty name="height" value="0.05" units="cm"/>
      <inkml:brushProperty name="color" value="#FFFFFF"/>
    </inkml:brush>
  </inkml:definitions>
  <inkml:trace contextRef="#ctx0" brushRef="#br0">1 57 32271,'49'0'144,"13"-9"-80,13-6 0,4 9-16,-4 0-16,-3 0-32,-6 1-64,-14-4-624</inkml:trace>
</inkml:ink>
</file>

<file path=ppt/ink/ink19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6"/>
    </inkml:context>
    <inkml:brush xml:id="br0">
      <inkml:brushProperty name="width" value="0.05" units="cm"/>
      <inkml:brushProperty name="height" value="0.05" units="cm"/>
      <inkml:brushProperty name="color" value="#FFFFFF"/>
    </inkml:brush>
  </inkml:definitions>
  <inkml:trace contextRef="#ctx0" brushRef="#br0">36 479 31823,'-4'-8'192,"3"6"-150,0 0 0,0 0-1,-1 0 1,1 0 0,0 0-1,-1 0 1,1 0 0,-1 0-1,1 0 1,-1 1-1,0-1 1,0 1 0,0-1-1,0 1 1,-4-2 0,5 3-38,-1 10-3,2 6-1,9 373 32,-1-190-32,-8-118 0,4 1 0,24 137 0,-26-210-1,6 24-8,-8-32 9,1 0 0,-1 0-1,0 0 1,0 0 0,1 0 0,-1 0-1,1 0 1,-1 0 0,1 0 0,-1 0-1,1-1 1,0 1 0,-1 0 0,1 0-1,0-1 1,-1 1 0,1 0 0,0-1-1,0 1 1,0-1 0,0 1 0,0-1-1,1 2 1,-1-4 0,0 0 0,0 0 0,-1 0 0,1 0 1,-1 0-1,0 0 0,1 1 0,-1-1 0,0 0 0,0 0 0,0 0 0,-1-4 0,1 0 2,0-872 11,0 863-13,-1 3 0,1 1 0,0-1 0,1 0 0,0 1 0,1-1 0,0 1 0,1 0 0,5-15 0,-7 25 0,-1 1 0,1-1 0,-1 1 0,1-1 0,-1 1 0,1-1 0,0 1 0,-1-1 0,1 1 0,0-1 0,0 1 0,-1 0 0,1 0 0,0-1 0,0 1 0,0 0 0,-1 0 0,1 0 0,0 0 0,0 0 0,0 0 0,-1 0 0,1 0 0,0 0 0,0 0 0,0 0 0,-1 0 0,1 1 0,0-1 0,0 0 0,-1 1 0,1-1 0,0 0 0,-1 1 0,1-1 0,0 1 0,-1-1 0,1 1 0,0-1 0,-1 1 0,1 0 0,0 0 0,12 23 0,-1 0 0,0 0 0,-2 1 0,10 37 0,-18-54 0,11 32-2,-2 0 0,-2 1-1,-2 1 1,-2-1 0,1 51 0,-6-88 1,0 1 0,-1 0 1,1-1-1,-1 1 0,0-1 1,0 1-1,-1-1 0,1 1 1,-1-1-1,0 0 1,0 0-1,0 0 0,-1 0 1,1 0-1,-1 0 0,0 0 1,0-1-1,0 0 0,-1 1 1,1-1-1,-1-1 0,0 1 1,0 0-1,0-1 1,0 0-1,0 0 0,0 0 1,-8 2-1,-12 4-9,-1 0 0,-45 6 1,70-14 8,0 0 0,0 0 0,1 1 0,-1-1 0,0 0 0,0 0 0,0 0 0,0 0 0,0 0 0,0 0-1,0 0 1,0 1 0,0-1 0,0 0 0,1 0 0,-1 0 0,0 0 0,0 0 0,0 1 0,0-1 0,0 0 0,0 0 0,0 0 0,0 0 0,0 1 0,0-1 0,0 0 0,0 0 0,0 0 0,-1 0 0,1 0 0,0 1 0,0-1 0,0 0 0,0 0 0,0 0 0,0 0 0,0 0 0,0 0 0,0 0 0,0 1 0,-1-1 0,1 0 0,0 0 0,0 0 0,0 0 0,0 0 0,0 0 0,0 0 0,-1 0 0,1 0 0,0 0 0,0 0 0,16 6-46,38-1 49,0-2 0,79-6 0,-128 3-2,1 0 1,-1-1 0,0 0-1,0 0 1,1 0 0,-1-1-1,0 0 1,0 0 0,0 0-1,-1 0 1,1-1 0,-1 0-1,1 0 1,-1 0 0,0-1-1,0 1 1,0-1 0,0 0-1,-1 0 1,0 0 0,0-1-1,0 1 1,0-1 0,3-7-1,-1-3 2,0 1-1,-1-1 1,-1 0 0,0 0-1,-1 0 1,-1 0-1,0-23 1,-13-219-2,7 179 0,5 77 0,0 0 0,1 0 0,-1 0 0,0 0 0,0 0 0,0 0 0,1 0 0,-1 0 0,0 0 0,1 0 0,-1 0 0,1 0 0,-1 0 0,1 0 0,-1 0 0,1 0 0,0 1 0,0-1 0,-1 0 0,1 0 0,0 1 0,0-1 0,0 0 0,0 1 0,0-1 0,-1 1 0,1 0 0,0-1 0,0 1 0,0 0 0,0-1 0,1 1 0,0 0 0,41 0 0,-27 1 0,-7-1 0,-1 1 0,1 0 0,-1 1 0,1 0 0,-1 0 0,0 1 0,0 0 0,0 1 0,0-1 0,-1 1 0,1 1 0,-1 0 0,0 0 0,0 0 0,-1 1 0,0-1 0,0 2 0,0-1 0,0 1 0,-1 0 0,0 0 0,-1 0 0,0 1 0,0-1 0,0 1 0,-1 0 0,0 0 0,-1 0 0,0 1 0,0-1 0,1 12 0,-3-6 1,0 0 0,0 0 1,-2 0-1,0 1 0,0-1 0,-1-1 0,-1 1 1,0 0-1,-1-1 0,-12 23 0,11-25-5,0 1 0,1 0-1,0 0 1,1 1 0,1-1 0,-1 1-1,2 0 1,0 0 0,0 15 0,2-26-8,0-1 1,0 1 0,0-1 0,0 0 0,1 1 0,-1-1 0,0 0 0,1 1 0,0-1 0,-1 0-1,1 1 1,0-1 0,-1 0 0,1 0 0,0 0 0,0 0 0,0 0 0,0 0 0,0 0 0,0 0-1,0 0 1,0 0 0,1-1 0,-1 1 0,0 0 0,0-1 0,1 1 0,-1-1 0,0 1 0,1-1-1,1 1 1,6 0-51,0 0 0,-1 0 0,1-1 0,9 0 0,-4-1-46,-4 1 52,0 0 1,0 0-1,1-1 1,-1-1-1,0 0 1,0 0-1,18-7 1,-22 5 89,1 1 0,-1-1 0,0-1 0,0 1 0,0-1 0,-1 0 1,0 0-1,0-1 0,0 1 0,0-1 0,6-13 0,1-4 21,-1 0-1,-1-1 1,-2-1 0,0 0-1,-2 0 1,4-29 0,-6 30-52,1-1-1,1 1 1,1 1 0,1-1 0,1 1 0,20-36 0,-26 54-1,0 0 0,0 1-1,1-1 1,0 1 0,0 0 0,0 0 0,0 1-1,1-1 1,-1 1 0,1 0 0,0 0 0,0 1-1,7-4 1,-2 3 16,1 1-1,-1 0 1,1 0 0,-1 1-1,22 0 1,-36 2 0,-1 0-1,1 0 1,0 0 0,-1 1 0,1-1 0,0 1-1,0 0 1,0 0 0,0 0 0,1 1 0,-1 0-1,1-1 1,-1 1 0,-5 7 0,-2 2-1,-1 1-1,-13 23 1,13-17-13,1 2 1,2 0-1,0 0 0,1 1 0,1 0 1,1 0-1,1 0 0,1 1 0,1 0 1,1 0-1,2 33 0,0-49-3,0 0-1,1 1 1,0-1-1,0 1 1,1-1-1,0 0 1,1 0 0,-1 0-1,1 0 1,0-1-1,1 1 1,0-1-1,0 1 1,0-1 0,1-1-1,0 1 1,0-1-1,0 1 1,1-1-1,-1-1 1,1 1 0,0-1-1,1 0 1,-1-1-1,1 1 1,0-1-1,7 2 1,2 1 0,0-1 1,0-1-1,1 0 0,-1-1 1,24 1-1,83-5 7,-117 1-8,0-1 0,-1 0 0,1 1 0,0-2 0,0 1 0,-1-1 0,1 0 0,-1 0 0,0 0 0,1-1 0,-1 0 0,0 0 0,0 0 0,-1 0 0,8-7 0,-8 4 0,0 1 0,0-1 0,0 0 0,0 0 0,-1 0 0,0 0 0,0 0 0,-1-1 0,1 0 0,-2 1 0,1-1 0,-1 0 0,1-8 0,0 0 0,-1 1 0,0-1 0,-1 1 0,-1-1 0,0 1 0,-1 0 0,0-1 0,-2 1 0,1 0 0,-2 0 0,0 1 0,0-1 0,-10-14 0,-1-2 0,-2 1 0,-2 1 0,0 1 0,-1 1 0,-31-28 0,49 50 0,-1 1 0,1 0 0,-1-1 0,0 1 0,0 1 0,0-1 0,-1 1 0,1-1 0,0 1 0,-1 0 0,0 1 0,1-1 0,-1 1 0,0 0 0,0 0 0,0 0 0,0 1 0,0 0 0,-9 0 0,12 1 0,0 0 0,0 0 0,-1 0 0,1 0 0,0 0 0,0 0 0,0 1 0,0-1 0,0 1 0,0-1 0,0 1 0,1 0 0,-1 0 0,1 0 0,-1 0 0,1 0 0,0 0 0,-1 0 0,1 0 0,0 0 0,1 1 0,-1-1 0,-1 4 0,-2 9 0,1-1 0,-3 24 0,5-34 0,-3 36 0,2-1 0,1 1 0,6 58 0,-3-83 0,1-1 0,1 1 0,0-1 0,0 0 0,2 0 0,0 0 0,0-1 0,1 0 1,10 14-1,-12-19-1,0-2 1,0 1 0,1-1 0,0 0 0,0 0 0,0 0-1,1-1 1,0 0 0,0 0 0,0-1 0,1 0-1,-1 0 1,1-1 0,0 0 0,0 0 0,0-1-1,12 2 1,-11-3-1,-1 0-1,1 0 0,0-1 0,-1-1 1,1 1-1,-1-2 0,11-1 0,-15 1 3,1 0-1,-1 1 0,0-2 0,0 1 1,0 0-1,0-1 0,0 0 0,0 0 0,-1 0 1,1 0-1,-1-1 0,0 1 0,0-1 0,3-5 1,3-5 0,-1-1 0,0 0 1,-1 0-1,-1 0 0,-1-1 0,4-17 1,13-99-17,-20 102 10,2 1-1,1 0 1,2 0 0,1 0 0,15-37-1,-21 61 3,0 0 1,1 0-1,0 1 0,0-1 0,0 1 0,1 0 0,0 0 0,-1 0 0,1 1 1,1-1-1,-1 1 0,0 0 0,1 0 0,-1 0 0,1 1 0,0 0 1,0-1-1,0 2 0,0-1 0,1 1 0,-1-1 0,0 2 0,1-1 1,-1 0-1,0 1 0,9 1 0,15-2 7,38 1 7,-63 0-11,0 0 1,1 1-1,-1 0 0,0 0 0,0 0 1,0 1-1,0-1 0,0 1 0,0 0 1,0 0-1,-1 0 0,5 4 1,-7-6 103,-51-4-50,41 3-54,1-1 0,-1 1 0,1 1 0,-1-1-1,1 1 1,-1 1 0,0 0 0,1 0 0,-1 1 0,1-1 0,0 2 0,-10 3 0,11-1 0,0 1 0,0 0 0,0 0 0,1 0 0,0 1 0,0 0 0,0 0 0,1 1 0,0-1 0,1 1 0,-5 10 0,2-3 0,1 0 0,1 1 0,0-1 0,1 1 0,-4 26 0,6-21 0,1-1 0,0 1 0,1 0 0,1-1 0,7 35 0,-7-48 0,1-1 0,0 0 0,0 1 0,1-1 0,0 0 0,0-1 0,0 1 0,0 0 0,1-1 0,0 0 0,1 0 0,-1 0 0,1 0 0,0-1 0,0 1 0,0-1 0,0-1 0,1 1 0,0-1 0,-1 0 0,13 4 0,-7-3 0,0-1 0,0-1-1,0 0 1,1 0 0,-1-1 0,1 0-1,14-2 1,-20 1-2,-1-1 1,1 1-1,0-1 1,-1-1-1,1 1 0,-1-1 1,0 0-1,1 0 1,-1 0-1,0-1 0,0 1 1,0-2-1,0 1 0,-1 0 1,1-1-1,4-5 1,0-3 0,-1-1 0,0 0 0,-1-1 0,0 1 0,-1-1 0,0-1 0,-2 1 0,0-1 0,0 1 1,2-27-1,-1-15-19,-5-89 0,-1 70 6,-11-304 24,11 279-4,-9 131-6,4 63 3,7 99 1,1-71 2,-3-80-4,3 0 0,2 0 0,1 0 0,2-1 0,2 0 0,2-1 0,18 46 0,-26-79-2,0 1 0,0-1 0,1 0 0,0-1 0,1 1 0,0-1 0,0 0 0,0 0 0,0 0 0,1-1 0,0 1 0,0-1 0,8 4 0,-5-4 0,0-1 0,0-1 0,1 0 0,-1 0 0,1 0 0,-1-2 0,1 1 0,0-1 0,-1 0 0,12-1 0,-14 0 0,5 0-2,0 0 0,0-1 0,21-4-1,-29 4 3,0 0-1,1 0 1,-2-1-1,1 0 1,0 0-1,0 0 1,0 0-1,-1-1 1,0 0-1,1 1 1,-1-1-1,0 0 1,0 0-1,3-5 1,2-4-1,-1 1-1,-1-1 1,0-1 0,0 1-1,-1-1 1,-1 0-1,0 0 1,-1-1 0,3-20-1,-2-13 1,-2-68 0,-3 68 4,1 19 3,-2 0 0,-1 1 0,-1-1 0,-1 1 0,-1 0 0,-16-41 0,13 56-3,8 12-3,1 0 0,0-1 0,0 1 0,-1 0 0,1 0 0,0 0 0,0 0 0,-1 0 0,1 0 0,0 0 0,-1 0 0,1 0 0,0 0-1,-1 0 1,1 0 0,0 0 0,-1 0 0,1 0 0,0 0 0,0 0 0,-1 0 0,1 0 0,0 0 0,-1 1 0,1-1 0,0 0 0,0 0 0,-1 0 0,1 0-1,0 1 1,0-1 0,0 0 0,-1 0 0,1 1 0,0-1 0,0 0 0,0 0 0,0 1 0,-1-1 0,1 0 0,0 0 0,0 1 0,0-1 0,0 0 0,0 1-1,0-1 1,0 0 0,0 1 0,-3 14-2,0 1 0,1-1 0,1 1 0,0-1 0,3 30-1,-1 1 6,-1-20-2,1 1 0,1-1 1,1 0-1,1 0 0,1 0 1,1-1-1,2 1 0,1-1 1,23 46-1,-29-65-1,1 0 0,0 0 0,0-1 0,0 0 0,1 0 0,0 0 0,0 0 0,0-1 0,1 0 0,-1 0 0,1 0 0,0-1 0,0 0 0,0 0 0,0 0 0,1-1 0,-1 0 0,1 0 0,0-1 0,-1 1 0,1-2 0,0 1 0,0-1 0,0 0 0,0 0 0,-1-1 0,1 0 0,11-2 0,-14 1 0,0 1 0,-1 0 0,1-1 0,-1 1 0,1-1 0,-1 0 0,1 0 0,-1-1 0,0 1 0,0-1 0,0 1 0,-1-1 0,1 0 0,4-5 0,-3 0 0,0 1 0,0 0 0,0-1 0,-1 0 0,0 0 0,2-12 0,1-9 0,-2 0 0,0-56 0,-3 80 0,1-56 1,0 19 3,-1-1 0,-8-56 0,3 80 0,4 19-4,0-1 0,0 0 0,0 1 0,-1-1 0,1 0-1,0 1 1,-1-1 0,1 0 0,0 1 0,-1-1 0,1 1 0,0-1 0,-1 1 0,1-1 0,-1 1 0,1-1 0,-1 1 0,1-1 0,-1 1 0,0 0 0,1-1 0,-1 1 0,1 0 0,-2-1 0,2 1 0,0 0 0,-1 0 0,1 0 0,0 0 0,0 0 0,-1 1 0,1-1 0,0 0 0,0 0 0,-1 0 0,1 0 0,0 0 0,0 0 0,0 1 0,-1-1 0,1 0 0,0 0 0,0 0 0,0 1 0,0-1 0,0 0 0,-1 0 0,1 0 0,0 1 0,0-1 0,0 0 0,0 0 0,0 1 0,0-1 0,0 0 0,0 0 0,0 1 0,0-1 0,0 0 0,0 0 0,0 1 0,-5 31 0,2 1 0,1-1 0,4 43 0,-1-19 0,-1-36 0,1-1 0,1 1 0,0 0 0,2-1 0,0 1 0,14 35 0,-15-48 0,1 0 0,0 0 0,0 0 0,0-1 0,1 1 0,-1-1 0,2 0 0,9 9 0,-11-11 0,1-1 0,-1 0 0,1-1 0,-1 1 0,1-1 0,0 0 0,0 0 0,0 0 0,0-1 0,0 0 0,0 0 0,1 0 0,-1 0 0,6-1 0,-2 0 0,-4 0 1,0 0 0,1 0 0,-1 0 0,1-1-1,9-2 1,-12 2 0,-1 0-1,0-1 1,0 1-1,1 0 1,-1-1-1,0 0 1,0 1-1,-1-1 1,1 0-1,0 0 1,-1 0-1,1 0 1,-1 0-1,1 0 1,0-4-1,7-12 1,-1-1 0,-1 0-1,0 0 1,-2-1-1,5-27 1,6-106-14,-1 10-26,-14 137 34,0 0 0,0 0 0,1 0 0,0 0 0,0 0 1,1 1-1,0-1 0,6-9 0,-8 13 4,0 1 0,1-1 0,-1 1 0,1-1 0,-1 1-1,1 0 1,-1 0 0,1 0 0,0 0 0,0 0 0,-1 0 0,1 0 0,0 0 0,0 1 0,0-1 0,0 1 0,0-1 0,0 1 0,0 0 0,0 0 0,0 0 0,0 0 0,0 0 0,0 0 0,0 1 0,0-1 0,0 1 0,0-1 0,0 1 0,-1 0 0,4 1 0,-1 0 1,0 1 0,0 0 0,0 0 0,-1 0 0,1 0 0,-1 0 0,0 1 0,0 0 0,0-1-1,0 1 1,-1 0 0,1 0 0,2 9 0,-1-6 1,-1 0-1,1-1 1,0 1-1,1-1 1,0 0-1,7 7 1,-12-12 15,-5-1-4,-1-1 0,0 0 0,1 0 0,-1 0 0,1-1 0,-7-2 0,6 2-13,1 0 0,-1 0 0,1 1 0,-1-1 0,0 1 0,-6 0 0,11 1 1,-5 0 0,0 0 0,0 0 0,0 1 0,0-1 0,-11 4 0,14-3 0,1 1 0,-1-1 0,1 0 0,0 1 0,0 0 0,0-1 0,0 1 0,0 0 0,0 0 0,0 0 0,0 0 0,1 1 0,-1-1 0,1 0 0,-2 5 0,-3 4 1,1 2 0,1-1 0,0 0 0,1 1 0,0 0 0,-2 18 0,1 80 8,4-96-9,0-6 0,0 0 0,1-1 0,-1 1 0,2-1 0,-1 0 1,1 1-1,1-1 0,-1 0 0,1 0 0,1 0 0,-1 0 0,2-1 0,-1 1 0,1-1 0,0 0 0,0-1 1,1 1-1,-1-1 0,2 0 0,-1 0 0,1-1 0,0 0 0,0 0 0,0 0 0,0-1 0,1 0 0,0-1 1,15 5-1,1-3 2,1-1 1,-1-1 0,1-2-1,46-2 1,-43 0-3,-18 1 0,-1-1 0,0 0 0,1-1-1,-1 0 1,0 0 0,0-1 0,0 0 0,0-1 0,-1 0 0,1 0-1,-1-1 1,0 0 0,-1 0 0,1-1 0,-1 0 0,0 0 0,0-1 0,-1 0-1,0 0 1,0-1 0,0 1 0,-1-1 0,-1-1 0,7-12 0,-1-3-4,-1 1 1,-2-2 0,0 1 0,-1-1 0,-2 0-1,0 0 1,-2 0 0,-1-27 0,-1 38-1,1-14 0,-2-1 0,-6-34 0,6 56 4,0 1 0,-1-1 0,0 1 0,0-1 1,0 1-1,-1 0 0,0 0 0,0 0 0,-1 0 1,1 0-1,-1 1 0,-1-1 0,1 1 0,-9-8 1,11 12-1,1 0 0,0 0 1,-1 0-1,1 0 0,-1 0 1,0 0-1,1 0 0,-1 0 1,0 1-1,1-1 0,-1 1 1,0-1-1,0 1 1,1 0-1,-1 0 0,0-1 1,0 1-1,1 1 0,-1-1 1,0 0-1,0 0 0,0 1 1,1-1-1,-1 1 0,0-1 1,1 1-1,-1 0 0,0-1 1,1 1-1,-1 0 0,1 0 1,-1 0-1,1 0 1,0 1-1,-1-1 0,1 0 1,0 1-1,0-1 0,0 0 1,-2 3-1,-2 4 0,1 0 0,-1 0 0,1 0-1,1 1 1,0-1 0,-3 12 0,-2 19 3,3 0 0,1 0 0,2 0 0,1 0 1,8 58-1,-6-87-1,0 0 0,1 1 0,0-1-1,1 0 1,1 0 0,-1 0 0,2 0 0,-1 0 0,1-1 0,0 0 0,1 0 0,11 12 0,-12-15-1,0 0 0,1-1 0,0 0 0,0 0 1,0-1-1,0 0 0,1 0 0,0 0 0,0-1 0,0 0 0,0 0 0,0 0 0,1-1 1,-1-1-1,1 1 0,-1-1 0,14 0 0,-12-1-6,-3 1-13,-1-1 0,0 0 1,0 0-1,1-1 0,-1 1 0,0-1 1,0-1-1,0 1 0,0-1 1,9-3-1,-6-1-168,-1 0 0,0 0 0,11-12 0,-18 18 186</inkml:trace>
</inkml:ink>
</file>

<file path=ppt/ink/ink19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7"/>
    </inkml:context>
    <inkml:brush xml:id="br0">
      <inkml:brushProperty name="width" value="0.05" units="cm"/>
      <inkml:brushProperty name="height" value="0.05" units="cm"/>
      <inkml:brushProperty name="color" value="#FFFFFF"/>
    </inkml:brush>
  </inkml:definitions>
  <inkml:trace contextRef="#ctx0" brushRef="#br0">9 674 32303,'-2'7'15,"0"1"0,0-1 0,1 0 1,0 1-1,1-1 0,0 0 0,0 1 0,0-1 1,1 1-1,0-1 0,0 0 0,1 0 0,0 1 1,0-1-1,1 0 0,0-1 0,0 1 0,1 0 0,0-1 1,0 0-1,0 0 0,6 7 0,-3-8-14,-1 0-1,1-1 0,0 1 0,0-1 1,0-1-1,1 1 0,-1-1 0,1-1 1,0 1-1,0-1 0,0-1 0,0 0 1,0 0-1,0 0 0,0-1 1,0 0-1,0 0 0,0-1 0,11-2 1,-14 1-1,0 0 1,0 0 0,-1 0-1,1-1 1,-1 0 0,1 0-1,-1 0 1,0 0 0,0 0-1,0-1 1,-1 0 0,1 0-1,-1 0 1,0 0 0,0 0-1,0-1 1,-1 1 0,0-1-1,0 0 1,0 0 0,2-9-1,3-9-1,-1-1 0,-1 0 0,2-30 0,7-395-28,-15 353 29,1 69 0,-6-48 0,-2 56 0,8 19 0,-1 0 0,1-1 0,0 1 0,-1 0 0,1 0 0,-1 0 0,1-1 0,0 1 0,-1 0 0,1 0 0,-1 0 0,1 0 0,0 0 0,-1 0 0,1 0 0,-1 0 0,1 0 0,-1 0 0,1 0 0,-1 0 0,1 0 0,0 0 0,-1 1 0,1-1 0,-1 0 0,1 0 0,0 0 0,-1 1 0,1-1 0,0 0 0,-1 0 0,1 1 0,0-1 0,-1 0 0,1 1 0,0-1 0,0 0 0,-1 1 0,1-1 0,0 0 0,-1 2 0,-2 4 0,0 1 0,0 0 0,0 0 0,1 0 0,0 1 0,1-1 0,0 0 0,0 1 0,0-1 0,1 10 0,0-13 0,-3 187 18,4-111-7,0-31-8,2 0 1,2-1-1,3 1 0,1-1 0,30 87 0,-35-124-3,2 4 0,0 0 0,14 25-1,-18-37 1,-1-1 1,1 1-1,0-1 0,0 1 0,0-1 0,0 1 0,0-1 1,0 0-1,1 0 0,-1 0 0,1-1 0,-1 1 0,1 0 0,0-1 1,-1 0-1,1 0 0,0 0 0,0 0 0,0 0 0,0 0 0,4 0 1,-5-1-1,0 0 0,1 1 1,-1-1-1,0 0 1,0 0-1,0 0 0,0-1 1,0 1-1,0-1 1,1 1-1,-1-1 0,0 1 1,0-1-1,0 0 1,-1 0-1,1 0 0,0 0 1,0 0-1,0-1 1,-1 1-1,1-1 1,-1 1-1,1-1 0,-1 1 1,1-1-1,-1 0 1,0 0-1,0 1 0,0-1 1,0 0-1,0 0 1,1-3-1,9-23-1,-1 0 1,-1 0 0,5-35-1,10-92-12,-17 99 9,8-74 12,-3-156 0,-12 1002 11,20-743-19,2-18-53,-2-1 0,21-74-1,-28 76 0,2 1 0,2 1 0,30-55 0,-46 95 55,0 0 1,0 0-1,0-1 0,1 1 1,-1 1-1,0-1 1,1 0-1,-1 0 0,1 0 1,-1 1-1,1-1 0,0 1 1,0-1-1,0 1 1,0 0-1,0 0 0,0 0 1,0 0-1,0 0 1,0 0-1,1 0 0,-1 1 1,0-1-1,3 1 0,-4 0 0,-1 0 0,1 0 0,0 0 0,-1 0 0,1 0 0,-1 0 0,1 0 0,-1 1 0,1-1 0,-1 0 0,1 1-1,-1-1 1,1 0 0,-1 1 0,1-1 0,-1 0 0,1 1 0,-1-1 0,0 1 0,1-1 0,-1 0 0,0 1 0,1-1-1,-1 1 1,0 0 0,0-1 0,0 1 0,1-1 0,-1 2 0,3 19 5,-3-15-2,3 300 201,-5-162-135,2-141-69,-1 1 0,1-1 0,0 1 1,1 0-1,-1-1 0,0 1 0,1-1 1,0 1-1,0-1 0,0 1 0,0-1 1,1 1-1,-1-1 0,1 0 0,0 0 1,0 0-1,0 0 0,0 0 0,1 0 1,-1-1-1,1 1 0,-1-1 1,1 1-1,0-1 0,0 0 0,0 0 1,0 0-1,0-1 0,1 1 0,-1-1 1,0 0-1,1 0 0,3 1 0,10 1 0,0 0-1,0-1 1,0-1-1,1 0 0,31-4 1,-44 3-1,3-1 0,0 0 0,0-1 0,0 0 0,0 0 0,-1-1 0,1 0 0,-1 0 0,1-1 0,-1 0 1,0 0-1,-1-1 0,1 0 0,-1 0 0,0 0 0,0-1 0,0 0 0,-1 0 0,0-1 0,0 1 0,-1-1 0,8-14 0,-2 1-3,-1-1 1,-1 0-1,-1 0 0,-1-1 0,-1 0 0,5-44 0,-4-159-43,-7 155 47,1 61-2,-1-24 7,1 32-5,-1 1-1,1-1 1,0 0 0,0 1-1,0-1 1,0 0 0,-1 1-1,1-1 1,0 0 0,-1 1-1,1-1 1,0 1 0,-1-1-1,1 1 1,-1-1 0,1 1-1,-1-1 1,1 1 0,-1-1-1,0 1 1,1-1 0,-1 1-1,1 0 1,-1-1 0,0 1-1,1 0 1,-1 0 0,0 0 0,1-1-1,-1 1 1,0 0 0,1 0-1,-1 0 1,0 0 0,0 0-1,0 0 0,0 0 1,0 1-1,1-1 0,-1 0 0,0 0 0,1 0 0,-1 1 0,1-1 0,-1 0 0,0 1 1,1-1-1,-1 0 0,1 1 0,-1-1 0,1 1 0,-1-1 0,1 1 0,-1-1 0,1 1 1,-1-1-1,1 1 0,0 0 0,-1 0 0,-6 13 2,1 1 0,0 0 0,1 0 0,0 0 0,2 0 0,0 1 1,-2 23-1,0 120 12,5-143-13,0-9-2,-1 16 5,2 0 0,0 0 0,2 0 0,7 33 1,-9-51-5,0 0 0,1 0 1,0 0-1,0 0 1,0 0-1,1 0 1,-1-1-1,1 0 1,0 1-1,1-1 1,-1 0-1,1 0 1,-1-1-1,1 1 1,0-1-1,0 0 1,1 0-1,-1 0 1,1 0-1,-1-1 1,1 0-1,0 0 1,0 0-1,0-1 1,10 3-1,-8-3-1,1 0-1,-1 0 1,0-1 0,1 0-1,-1-1 1,0 1 0,11-3-1,-15 2-5,0 0 0,0 0 0,0 0 0,-1-1-1,1 1 1,0-1 0,0 0 0,-1 0 0,1 0 0,-1 0 0,0 0-1,1 0 1,-1-1 0,0 1 0,0-1 0,0 0 0,-1 1-1,2-5 1,15-38-310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1"/>
    </inkml:context>
    <inkml:brush xml:id="br0">
      <inkml:brushProperty name="width" value="0.05" units="cm"/>
      <inkml:brushProperty name="height" value="0.05" units="cm"/>
      <inkml:brushProperty name="color" value="#FFFFFF"/>
    </inkml:brush>
  </inkml:definitions>
  <inkml:trace contextRef="#ctx0" brushRef="#br0">3 945 27581,'0'0'5071,"0"2"-5057,-1 47-15,0-10 4,3 43-1,-1-72-1,1 0-1,-1 0 0,2 0 0,-1-1 0,1 1 0,1 0 0,0-1 0,0 0 0,8 12 0,-9-18 0,-1 0 0,1 0 0,0-1 0,0 1 0,1-1 0,-1 0 0,0 0 1,1 0-1,-1 0 0,1-1 0,0 1 0,0-1 0,-1 0 0,1 0 0,0 0 0,0-1 0,0 1 0,0-1 0,0 0 0,0 0 0,0-1 0,0 1 0,0-1 1,0 0-1,0 0 0,-1 0 0,1 0 0,0 0 0,-1-1 0,1 0 0,-1 0 0,1 0 0,-1 0 0,0-1 0,0 1 0,0-1 0,0 0 0,0 0 1,2-3-1,3-10 1,-1 1 0,-1-1 0,0-1 0,-2 1 0,5-22 0,7-89 5,-7 44-5,-7 66-1,2-14 0,2 0 0,9-32 0,-13 57 0,0-1 0,0 1 0,1-1 0,0 1 0,0 0 0,0 0 0,1 1 0,0-1 0,0 1 0,1-1 0,-1 1 0,1 0 0,0 1 0,0-1 0,10-5 0,-11 8-1,0 0 0,0 1 0,-1-1 0,1 1 0,0 0 0,0 0 0,0 1 0,1-1 0,-1 1 0,0 0 0,0 0 0,0 0 0,0 1 0,0-1 0,0 1 0,0 0 0,0 0 0,0 1 0,0-1 0,0 1 0,-1 0 0,1 0 0,0 0 0,-1 0 0,0 0 0,1 1 0,-1 0 0,0-1 0,0 1 0,-1 0 0,4 6 0,-6-9 1,0 0 0,0 1 0,0-1 0,0 0 0,0 1 0,0-1 0,0 0 0,0 0 0,0 1 0,0-1 0,0 0 0,0 1 0,-1-1 0,1 0 0,0 0 0,0 1 0,0-1 0,-1 0 0,1 0 0,0 0 0,0 1 0,-1-1 0,1 0 0,0 0 0,0 0 0,-1 0 0,1 0 0,0 1 0,0-1 0,-1 0 0,1 0 0,0 0 0,-1 0 0,1 0 0,0 0 0,0 0 0,-1 0 0,1 0 0,0 0 0,-1 0 0,1 0 0,0 0 0,-1 0 0,1 0 0,0-1 0,-3 2 0,-3 0 1,0 1 0,1 0 0,-1 0 0,0 1 1,1-1-1,-1 1 0,1 1 0,0-1 0,0 1 0,0 0 0,0 0 0,1 0 1,-5 6-1,2-2-1,1 1 0,0 0 0,1 1 0,0-1 0,0 1 0,-6 20 0,4-1 3,1-1-1,1 1 1,1-1 0,1 53-1,2-61-3,2 1 0,0-1-1,1 0 1,1 1 0,1-1-1,6 20 1,-7-35 1,-1 1 1,1 0-1,-1-1 0,2 1 1,-1-1-1,0 0 1,1 0-1,0 0 0,0-1 1,1 1-1,-1-1 0,1 0 1,0 0-1,0-1 1,0 1-1,1-1 0,-1-1 1,1 1-1,0-1 0,-1 1 1,1-2-1,0 1 1,0-1-1,8 1 0,-4 0 1,0-1-1,0 0 1,1-1 0,-1 0-1,16-3 1,-22 3-1,0-1 0,0 0 0,0 0-1,-1-1 1,1 1 0,-1-1 0,1 0 0,-1 0 0,1 0 0,-1 0 0,0 0 0,0-1 0,0 1 0,0-1 0,-1 0 0,1 0 0,2-4 0,3-7 0,0 0 0,-2-1 0,1 0 0,-2 0 0,0-1 0,3-17 0,12-103 0,-2 12 0,-14 103-3,1 1 0,1-1 0,1 2 0,9-21 0,-13 35 2,-1 0 0,1 0 0,0 1 0,0-1 0,0 1 0,1 0 0,0 0 0,-1 0 0,1 0 0,1 0 0,-1 1 1,0 0-1,1 0 0,0 0 0,0 1 0,0-1 0,0 1 0,0 0 0,0 1 0,10-3 0,61 2-30,-45 3 14,-34 6 23,-17 8 4,0 2 0,1 0 0,-24 27 0,34-33-6,1-1 0,1 1 1,0 1-1,1-1 0,0 1 0,0 0 0,2 1 0,-7 22 0,7-17-3,1-1 0,0 1 0,1 0 0,1 0-1,1 0 1,1 0 0,0 0 0,6 29 0,-5-40-1,0-1 1,0 1-1,0 0 0,1-1 1,0 1-1,0-1 0,1 0 1,-1 0-1,1 0 0,1-1 0,-1 1 1,1-1-1,0 0 0,0 0 1,1-1-1,-1 1 0,1-1 1,0-1-1,0 1 0,0-1 1,1 0-1,-1 0 0,1-1 1,12 3-1,1 0 2,0-2 1,1-1-1,-1 0 0,1-1 0,0-1 1,31-5-1,-48 4-2,1-1 0,-1 0 0,0 0 0,1-1 0,-1 1 0,0-1 0,0 0 0,-1 0 0,1 0 0,-1 0 0,1 0 0,-1-1 0,0 0 0,0 0 0,-1 0 0,1 0 0,-1 0 0,0 0 0,2-6 0,3-5 0,-1-1 0,-1 0 0,-1 0 0,4-22 0,-4 10 0,-2 1 0,0-1 0,-2 0 0,-6-52 0,3 62 0,-1 0 0,-1 0 0,0 0 0,-1 1 0,-1 0 0,0 0 0,-2 1 0,-11-18 0,12 22 0,-1 0 0,0 0 0,-1 1 0,0 1 0,-15-13 0,23 21 0,-1 0 0,0 0 0,0 0 0,0 1 0,0-1 0,0 1 0,0 0 0,0 0 0,0 0 0,0 0 0,0 1 0,-1-1 0,-3 1 0,5 0 0,0 0 0,-1 1 0,1-1 0,0 1 0,0 0 0,-1 0 0,1 0 0,0 0 0,0 0 0,0 0 0,0 0 0,0 1 0,0-1 0,1 1 0,-1-1 0,0 1 0,1 0 0,-1 0 0,1 0 0,0 0 0,-1 2 0,-4 6 0,1 0 0,1 1 0,-1 0 0,2 0 0,0 0 0,0 0 0,1 0 0,0 1 0,1 11 0,1 113 0,1-114 0,1-3 0,0 0 0,1-1 0,1 1 0,0-1 0,2 0 0,8 20 0,-10-27 0,1 0 0,1-1 0,0 1 0,0-1 0,1-1 0,0 1 0,1-1 0,0 0 0,1-1 0,17 14 0,-21-19 0,-1 0 0,1-1 0,0 0 0,1 0 0,-1 0 0,0-1 0,0 1 0,1-1 0,-1 0 0,1-1 0,-1 0 0,1 1 0,-1-2 0,1 1 0,-1-1 0,1 0 0,-1 0 0,0 0 0,1-1 0,-1 1 0,0-1 0,0-1 0,8-3 0,-6-2 0,-1 1 0,1-1 0,-1 0 0,-1 0 0,1-1 0,-1 0 0,-1 0 0,0 0 0,4-14 0,24-92 0,-31 111 0,7-42 2,4-75 1,-10 78 1,17-83 0,-19 124-3,1-1-1,0 1 0,0-1 0,0 1 0,0-1 1,0 1-1,0 0 0,1 0 0,-1 0 1,1 0-1,0 0 0,2-3 0,-3 5 0,0-1 0,0 1 0,0-1 0,0 1 0,-1-1 0,1 1 0,0 0 0,0-1 0,0 1 0,0 0 0,1 0 0,-1 0 0,0 0 0,0 0 0,0 0 0,0 0 0,0 0 0,0 0 0,0 0 0,0 1 0,0-1 0,0 0 0,0 1 0,0-1 0,0 1 0,-1-1 0,1 1 0,0-1 0,0 1 0,0 0 0,-1-1 0,1 1 0,0 0 0,0 0 0,-1 0 0,2 1 0,5 7 0,-1 0 0,1 1 0,-1 0 0,-1 0 0,0 0 0,6 17 0,18 73 0,-19-55 0,-3 1 0,4 59 0,-8 95 0,-4-140 0,1-96 0,4-162 0,-2 148 0,20-95 0,-18 126 0,31-112 0,-31 119 0,0 1 0,1-1 0,1 1 0,0 0 0,0 0 0,1 0 0,0 1 0,11-12 0,-17 21 0,0 0 0,0 0 0,0 0 0,0 0 0,-1 0 0,1 0 0,1 0 0,-1 0 0,0 1 0,0-1 0,0 0 0,0 1 0,1-1 0,-1 0 0,0 1 0,0 0 0,1-1 0,-1 1 0,1 0 0,-1-1 0,0 1 0,1 0 0,-1 0 0,0 0 0,1 0 0,-1 1 0,0-1 0,1 0 0,-1 0 0,0 1 0,1-1 0,-1 1 0,0-1 0,1 1 0,-1 0 0,0 0 0,0-1 0,0 1 0,0 0 0,0 0 0,0 0 0,0 0 0,0 0 0,0 0 0,0 0 0,-1 0 0,1 1 0,0-1 0,0 2 0,4 8 0,0-1 0,-1 1 0,-1 0 0,4 19 0,-5-23 0,8 48 0,-3 0 0,1 71 0,7 55 0,-9-161 0,-6-20 0,0 0 0,1 0 0,-1 0 0,0 0 0,1 0 0,-1 0 0,0 0 0,0 0 0,1 0 0,-1 0 0,0 0 0,0 0 0,1 0 0,-1 0 0,0 0 0,0-1 0,1 1 0,-1 0 0,0 0 0,0 0 0,0 0 0,1-1 0,-1 1 0,0 0 0,0 0 0,0 0 0,1-1 0,-1 1 0,0 0 0,0 0 0,0 0 0,0-1 0,0 1 0,0 0 0,0 0 0,0-1 0,1 1 0,11-40 0,11-99 0,-13 70 0,3 1 0,36-112 0,-47 176 0,1-5-2,0 0 0,1 1 0,8-14-1,-11 21 3,0 0 0,-1 0 0,1 0 0,0 0-1,0 0 1,-1 0 0,1 0 0,0 0-1,0 0 1,0 0 0,0 0 0,0 0 0,0 1-1,1-1 1,-1 0 0,0 1 0,0-1-1,1 1 1,-1-1 0,0 1 0,0 0 0,1 0-1,-1-1 1,0 1 0,1 0 0,-1 0 0,0 0-1,1 0 1,-1 1 0,0-1 0,1 0-1,-1 0 1,3 2 0,-3-2 0,-1 1 0,1 0 0,0 0 0,0 0 0,0-1 0,-1 1 0,1 0 0,0 0 0,-1 0 0,1 0 0,0 0 0,-1 0 0,0 0 0,1 0 0,0 2 0,10 36 0,-2 0 0,-1 1 0,5 75 0,-8-62 0,21 96 0,-25-144 0,4 18 0,2-1 0,0 0 0,1 0 0,1 0 0,14 22 0,-22-42 0,1-1 0,-1 1 0,1-1 0,-1 0 0,1 1 0,-1-1 0,1 0 0,0 0 0,-1 0 0,1 0 0,0 0 0,0 0 0,0-1 0,0 1 0,0-1 0,0 1 0,0-1 0,0 0 0,0 0 0,0 0 0,0 0 0,0 0 0,0 0 0,0 0 0,0-1 0,0 1 0,0-1 0,0 1 0,0-1 0,0 0 0,-1 0 0,1 0 0,0 0 0,0 0 0,-1 0 0,1 0 0,-1-1 0,1 1 0,-1 0 0,1-1 0,-1 0 0,0 1 0,0-1 0,0 0 0,2-3 0,7-13 1,-1-2-1,-1 1 1,-1-1-1,-1 0 1,0-1-1,3-28 1,7-133 6,-13 123-4,14-85-1,-16 139-2,0 1 0,0 0 0,0-1 0,1 1 0,-1 0 0,1 0 0,0 0 0,0 0 0,0 0 0,1 0 0,5-6 0,-6 8 0,0 1 0,1-1 0,-1 1 0,0-1 0,1 1 0,-1 0 0,1 0 0,0 1 0,-1-1 0,1 0 0,0 1 0,-1-1 0,1 1 0,0 0 0,-1 0 0,1 0 0,0 0 0,0 1 0,-1-1 0,4 2 0,-3-2 0,-1 1 0,1 0 0,0 1 0,-1-1 0,1 0 0,-1 1 0,1-1 0,-1 1 0,1 0 0,-1 0 0,0 0 0,0 0 0,0 0 0,0 1 0,-1-1 0,1 0 0,-1 1 0,3 4 0,2 6 0,0 0 0,5 21 0,-8-24 0,7 26 0,-1 1 0,-2-1 0,4 54 0,-7 118 0,-4-149 0,1-77 0,1 1 0,0 0 0,2 0 0,9-30 0,1-3 0,-2 1 0,-2 3 0,2 0 0,2 1 0,29-63 0,-38 100 0,0-1 0,0 1 0,0 0 0,12-11 0,-15 16 0,0 1 0,0 0 0,1 0 0,-1 0 0,1 0 0,0 0 0,0 1 0,-1-1 0,1 1 0,0 0 0,0-1 0,0 1 0,0 1 0,1-1 0,-1 0 0,4 0 0,-6 2 0,0-1 0,-1 0-1,1 0 1,0 0 0,0 0 0,-1 0 0,1 1-1,0-1 1,-1 0 0,1 1 0,0-1 0,-1 0 0,1 1-1,0-1 1,-1 1 0,1-1 0,-1 1 0,1-1-1,-1 1 1,1-1 0,-1 1 0,1 0 0,-1-1 0,1 1-1,-1 0 1,0-1 0,1 2 0,4 23-6,-4-16 4,18 184 15,-15-128-13,2-1 0,25 103 0,-31-167 0,0 0 0,1 1 0,-1-1 0,0 0 0,0 1 0,1-1 0,-1 0 0,0 0 0,1 0 0,-1 1 0,0-1 0,1 0 0,-1 0 0,0 0 0,1 0 0,-1 1 0,0-1 0,1 0 0,-1 0 0,1 0 0,-1 0 0,0 0 0,1 0 0,-1 0 0,1 0 0,-1 0 0,0 0 0,1 0 0,-1 0 0,0-1 0,1 1 0,-1 0 0,0 0 0,1 0 0,-1 0 0,0-1 0,1 1 0,-1 0 0,0 0 0,1-1 0,-1 1 0,0 0 0,0 0 0,1-1 0,-1 1 0,0 0 0,0-1 0,1 1 0,-1-1 0,6-13 0,0 0 0,-1 0 0,0-1 0,5-27 0,0-3 0,15-48 1,-5 14-26,50-126 1,-69 204 23,20-38-13,-21 38 13,1 0 0,0 0 0,-1 0 0,1 0 0,0 0 0,0 0 0,-1 1 0,1-1 0,0 0 0,0 0 0,0 1 0,0-1-1,0 1 1,0-1 0,0 1 0,0-1 0,1 1 0,-1-1 0,0 1 0,0 0 0,0 0 0,0 0 0,0 0 0,1 0-1,-1 0 1,0 0 0,0 0 0,0 0 0,0 0 0,3 1 0,1 11 1,1 25 2,-1-1 0,0 73 1,-4-63 1,10 79 1,-8-108-4,1 1 1,1 0-1,0-1 0,12 24 1,-15-36-1,0 0 1,1-1-1,-1 0 0,1 1 0,0-1 1,1 0-1,-1-1 0,1 1 1,-1 0-1,1-1 0,0 0 1,0 0-1,1 0 0,-1-1 1,1 1-1,-1-1 0,1 0 1,0 0-1,0 0 0,8 1 1,-7-2-1,-1-1-1,0 1 1,0-1 0,0 0 0,0 0 0,1-1 0,-1 1 0,0-1 0,0 0 0,0-1 0,0 1 0,0-1 0,0 0 0,-1 0 0,1 0-1,-1-1 1,6-3 0,-3-1 1,0 0-1,0 0 1,0 0-1,-1-1 0,0 0 1,-1-1-1,0 1 1,5-11-1,10-26-1,-2-1 0,-2 0 0,-2-1 0,-2 0 0,-2-1 0,6-78 0,-14 94-5,-8 53-3,-2 10 5,0 0 5,2 1 1,1-1-1,1 1 0,2 0 0,1 0 1,7 60-1,-5-84-2,1-1 1,0 1-1,0-1 0,1 0 1,0 0-1,0 0 0,1 0 1,0 0-1,0-1 0,0 0 1,1 0-1,0 0 0,0 0 1,1-1-1,-1 0 0,1 0 1,0-1-1,1 1 0,-1-1 1,1 0-1,0-1 0,0 0 1,12 4-1,0-1 1,0 0 0,1-2 0,-1-1 0,1 0 0,0-1 0,0-1 0,38-3 0,-53 1-1,0 0 0,1 0 0,-1 0 0,0 0 0,0-1 0,0 0 0,0 0 0,0 0 0,0 0 0,0-1 0,-1 0 0,1 0 0,-1 0 0,7-7 0,-6 4 0,0 0 0,-1 0 0,0 0 0,0-1 0,0 1 0,-1-1 0,0 0 0,0 0 0,2-11 0,0-6 0,-2 0 0,0-1 0,-2 1 0,-1 0 0,-3-36 0,1 42 0,-1 0 0,0 0 0,-1 1 0,-1-1 0,-1 1 0,-1 0 0,0 0 0,-1 1 0,-12-18 0,15 26 0,0 1 0,-1 0 0,0 0 0,0 1 0,0 0 0,-1 0 0,0 0 0,-15-8 0,16 11 0,1 0 0,-1 1 0,0 0 0,0 0 0,0 0 0,0 1 0,0 0 0,-1 0 0,1 1 0,0-1 0,0 1 0,0 1 0,-1-1 0,-5 2 0,9-1 0,0 0 0,-1 0 0,1 1 0,0-1 0,0 1 0,0 0 0,1-1 0,-1 1 0,0 1 0,1-1 0,-1 0 0,1 0 0,-1 1 0,1 0 0,0-1 0,0 1 0,1 0 0,-3 4 0,-2 4 0,1 1 0,1-1 0,-5 21 0,4-15 0,2 1 0,0-1 0,1 1 0,0 0 0,2 0 0,0 0 0,1 0 0,1-1 0,4 21 0,-4-29 0,1 0 0,0 0 0,0-1 0,1 1 0,0-1 0,1 1 0,-1-1 0,2-1 0,-1 1 0,1-1 0,0 0 0,0 0 0,1-1 0,0 0 0,0 0 0,1 0 0,0-1 0,0 0 0,9 4 0,-2-3 0,0-2 0,1 1 0,-1-2 0,1 0 0,0-1 0,0 0 0,0-2 0,18 0 0,-30-1 0,0 1 0,-1-1 0,1 0 0,-1 0 0,1 0 0,0 0 0,-1 0 0,0-1 0,1 0 0,-1 1 0,0-1 0,0-1 0,0 1 0,0 0 0,0-1 0,0 1 0,-1-1 0,1 0 0,-1 0 0,0 0 0,0 0 0,0 0 0,0-1 0,-1 1 0,1-1 0,-1 1 0,2-6 0,3-11 0,-1 0 0,-1-1 0,3-33 0,-6 48 0,6-89 0,-4 51 0,1 0 0,13-56 0,-17 97 0,1-1 0,0 1 0,0 0 0,1-1 0,-1 1 0,1 0 0,0 0 0,2-4 0,-3 6 0,0 0 0,1-1 0,-1 1 0,0 1-1,1-1 1,-1 0 0,1 0 0,-1 0 0,1 1 0,-1-1 0,1 1-1,-1-1 1,1 1 0,0-1 0,-1 1 0,1 0 0,-1 0-1,4 0 1,-3 1 0,0-1-1,0 1 1,0 0-1,0-1 0,0 1 1,0 0-1,0 1 1,0-1-1,0 0 0,0 0 1,-1 1-1,1-1 1,0 1-1,-1 0 0,1-1 1,-1 1-1,0 0 1,0 0-1,0 0 0,0 0 1,0 0-1,0 0 1,1 3-1,18 57 4,-19-55-2,15 70 2,-3 1 0,-4 1 1,-2 139-1,-7-218-3,-1 0 1,1 0-1,0 0 0,0 0 0,0 1 1,0-1-1,0 0 0,0 0 1,0 0-1,0 0 0,0 0 0,0 1 1,0-1-1,0 0 0,0 0 1,0 0-1,0 0 0,0 1 0,0-1 1,0 0-1,0 0 0,0 0 1,0 0-1,0 1 0,0-1 0,0 0 1,0 0-1,0 0 0,0 0 1,0 0-1,0 1 0,0-1 0,0 0 1,1 0-1,-1 0 0,0 0 1,0 0-1,0 0 0,0 0 0,0 1 1,0-1-1,1 0 0,-1 0 1,0 0-1,0 0 0,0 0 0,0 0 1,0 0-1,1 0 0,-1 0 1,0 0-1,0 0 0,0 0 0,0 0 1,1 0-1,4-6 10,-5 6-9,17-32-3,-1-1 0,-2-1 0,17-57 1,-15 42-14,-1 5 13,-4 6-11,2 1 0,1 1 0,2 0 1,31-51-1,-45 85 13,-2 0-1,1 1 0,0-1 0,0 0 1,0 1-1,0-1 0,0 1 0,0-1 1,1 1-1,-1 0 0,0 0 0,1-1 1,-1 1-1,1 0 0,-1 0 0,1 0 1,0 0-1,-1 1 0,1-1 0,0 0 1,0 1-1,-1-1 0,1 1 0,0 0 1,3-1-1,-5 1 1,0 1 0,1-1 0,-1 0 0,1 0 0,-1 0 0,0 0 0,1 1 0,-1-1 0,0 0 0,0 0 0,1 1 0,-1-1 0,0 0 0,1 0 0,-1 1 0,0-1 0,0 0 0,0 1 0,1-1 0,-1 0 0,0 1 0,0-1 0,0 0 0,0 1 0,0-1 0,0 1 0,0-1 0,0 0 0,0 1 0,0-1 0,0 1 0,4 34 1,-1-1 0,-5 58 0,1-28 12,1-22-6,3 82 9,-2-110-15,1 0 0,1 1 1,0-1-1,1 0 0,0-1 1,9 19-1,-10-27-1,0 0 1,0-1-1,1 0 1,-1 0-1,1 0 0,0 0 1,0-1-1,0 1 1,1-1-1,-1 0 0,1 0 1,0 0-1,0-1 1,0 0-1,0 0 0,0 0 1,0-1-1,0 1 1,11 0-1,-9-1 1,0 0-1,1-1 1,-1 0-1,0 0 1,1 0-1,-1-1 1,0 0-1,0-1 1,1 0-1,-1 0 1,0 0-1,-1-1 1,1 0-1,9-6 1,-6 1-1,-1 0-1,0 0 1,0-1 0,-1 0-1,0-1 1,-1 0 0,0 0-1,-1 0 1,0-1 0,0 0-1,-1 0 1,-1-1 0,6-20-1,-1-3-1,-2-1 0,-2 0 0,2-52 0,-5-190 6,-5 233-2,-2 0 0,-2 1 0,-1 0-1,-18-49 1,14 67-2,12 26 0,0-1 0,0 1 0,0 0 0,0-1 0,0 1 0,0 0 0,0-1 0,0 1 0,-1-1 0,1 1 0,0 0 0,0-1 0,0 1 0,-1 0 0,1 0 0,0-1 0,0 1 0,-1 0 0,1 0 0,0-1 0,-1 1 0,1 0 0,0 0 0,-1 0 0,1-1 0,0 1 0,-1 0 0,1 0 0,0 0 0,-1 0 0,1 0 0,-1 0 0,1 0 0,0 0 0,-1 0 0,1 0 0,-1 0 0,1 0 0,0 0 0,-1 0 0,1 0 0,0 0 0,-1 0 0,1 1 0,0-1 0,-1 0 0,1 0 0,0 0 0,-1 1 0,1-1 0,0 0 0,-1 0 0,1 1 0,0-1 0,0 0 0,-1 1 0,1-1 0,0 0 0,0 0 0,0 1 0,0-1 0,-1 1 0,1-1 0,0 0 0,0 1 0,0-1 0,0 0 0,0 1 0,0 0 0,-5 17 1,0 1-1,2-1 1,0 1 0,0 22-1,1 88 7,3-80-4,-1-43-2,-1 43-1,2 1 1,2-1-1,18 87 1,-10-93 7,2-1 1,24 53-1,-31-81-7,1 0-1,0-1 1,1 0 0,1-1-1,0 0 1,1 0 0,0-1-1,0 0 1,1-1-1,20 14 1,-25-20-1,0-1 0,0 0 0,0 0 0,0-1 0,1 0 0,0 0 0,-1 0 0,1-1 0,0 0 0,0 0 0,0 0 0,12-2 0,-15 1 0,1-1 0,-1 1 0,0-1 0,1 0 0,-1 0 0,0-1 0,0 1 0,1-1 0,-1 0 0,-1 0 0,1 0 0,0-1 0,0 1 0,-1-1 0,1 0 0,-1 0 0,0 0 0,0-1 0,5-6 0,-1-4 0,0-1 0,-1 0 0,0 0 0,-1 0 0,-1-1 0,0 0 0,-2 1 0,2-20 0,-1-134 0,-4 102 0,1-9 0,-2 73 0,-1 7 0,-2 10 0,-6 40 0,2-1 0,3 2 0,2-1 0,5 69 0,-1-114 0,2 0 0,-1-1 0,1 0 0,0 1 0,0-1 0,1 0 0,1 0 0,-1 0 0,1-1 0,0 1 0,1-1 0,0 0 0,0 0 0,0 0 0,1-1 0,12 10 0,-13-11 0,0-1 0,0 0 0,0-1 0,1 1 0,0-1 0,0 0 0,0 0 0,0-1 0,0 0 0,0 0 0,1 0 0,-1-1 0,1 0 0,-1 0 0,1-1 0,-1 0 0,1 0 0,0 0 0,-1-1 0,1 0 0,-1 0 0,11-4 0,-13 3 0,0 0 0,0-1 0,0 1 0,0-1 0,0 0 0,0 0 0,-1 0 0,0-1 0,0 1 0,0-1 0,0 0 0,0 0 0,-1 0 0,1 0 0,2-7 0,2-6 0,-1 1 0,8-36 0,-5 2 0,-3-1 0,-2 0 0,-3-61 0,1-15 0,-1 111 0,0 18 0,0 25 0,-24 621 0,16-554 0,-7 81 0,-38 183 0,51-353 0,-22 87 0,20-82 0,0-1 0,-1 0 0,0 1 0,-1-1 0,0-1 0,-12 17 0,14-22 0,0-1 0,0 0 0,0 1 0,0-1 0,0-1 0,-1 1 0,1 0 0,0-1 0,-1 0 0,0 0 0,1 0 0,-1 0 0,0 0 0,1-1 0,-1 0 0,0 1 0,1-2 0,-7 1 0,4-1 0,-1 0 0,1 0 0,-1 0 0,1-1 0,-1 1 0,1-2 0,0 1 0,0-1 0,-11-6 0,2-4 0,1-1 0,0 0 0,1 0 0,1-2 0,0 0 0,1 0 0,0-1 0,2 0 0,0 0 0,1-2 0,0 1 0,2 0 0,-8-37 0,12 43 0,1-1 0,0 0 0,1 0 0,0 1 0,1-1 0,1 0 0,0 1 0,1-1 0,0 1 0,1 0 0,0 0 0,1 0 0,0 0 0,1 1 0,0 0 0,1 0 0,0 0 0,1 1 0,0 0 0,13-12 0,12-10 0,1 0 0,1 3 0,44-29 0,124-67 0,-45 30 0,-53 26 0,128-78 0,-232 146-12,1 0 1,0 0-1,0 0 0,0 0 1,0 0-1,0 1 0,0-1 0,0 1 1,0-1-1,0 1 0,0 0 1,2 0-1</inkml:trace>
</inkml:ink>
</file>

<file path=ppt/ink/ink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8"/>
    </inkml:context>
    <inkml:brush xml:id="br0">
      <inkml:brushProperty name="width" value="0.05" units="cm"/>
      <inkml:brushProperty name="height" value="0.05" units="cm"/>
      <inkml:brushProperty name="color" value="#FFFFFF"/>
    </inkml:brush>
  </inkml:definitions>
  <inkml:trace contextRef="#ctx0" brushRef="#br0">1 38 32303,'0'3'352,"36"-3"-320,23 0 0,13 0-32,0 0 16,-10 0-16,-6-3 32,-11-3-32,-12 1 0,-7-4 0,-12 3 0,-11 0-48,-3 0-288</inkml:trace>
</inkml:ink>
</file>

<file path=ppt/ink/ink2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3"/>
    </inkml:context>
    <inkml:brush xml:id="br0">
      <inkml:brushProperty name="width" value="0.05" units="cm"/>
      <inkml:brushProperty name="height" value="0.05" units="cm"/>
      <inkml:brushProperty name="color" value="#FFFFFF"/>
    </inkml:brush>
  </inkml:definitions>
  <inkml:trace contextRef="#ctx0" brushRef="#br0">202 202 26620,'0'-21'2905,"0"-21"-56,0 35-2828,-1 0-1,1 1 0,-1-1 1,-1 0-1,1 1 0,-1-1 1,-1 1-1,1 0 1,-1-1-1,0 1 0,0 0 1,-6-7-1,6 10-14,1-1 0,-1 1 0,-1-1 0,1 1-1,0 0 1,-1 0 0,0 0 0,0 1 0,0-1 0,0 1 0,-5-2 0,7 3-6,-1 0 0,1 1 1,-1-1-1,1 1 0,-1 0 0,1-1 1,-1 1-1,1 0 0,-1 1 1,1-1-1,-1 0 0,1 1 0,-1-1 1,1 1-1,0 0 0,-1 0 0,1 0 1,0 0-1,0 0 0,-1 1 1,1-1-1,0 0 0,-2 3 0,-2 2-1,0 1 0,0-1 0,1 1 0,0 0 0,0 1 0,1-1 0,0 1 0,1 0 0,-1 0 0,1 0 0,1 0 0,0 0 0,-2 14 0,1-1 1,1 0 0,0 0 1,2 0-1,4 31 0,-4-49 0,0 0 0,1 0 0,0 0 0,0 0 0,0 0 0,0 0 0,0 0 0,0 0 0,1 0 0,0 0 0,-1-1 0,1 1-1,0 0 1,0-1 0,0 0 0,1 1 0,-1-1 0,1 0 0,-1 0 0,1-1 0,0 1 0,-1 0 0,6 1 0,0 0 2,1 0 0,-1-1-1,1 0 1,0-1 0,0 0 0,0 0 0,11-1-1,-17 0-1,0 0 1,0-1-1,-1 1 0,1-1 0,0 0 0,0 0 0,0 0 0,0-1 0,-1 1 0,1 0 1,-1-1-1,1 0 0,-1 0 0,1 1 0,-1-2 0,0 1 0,0 0 0,0 0 1,0-1-1,0 1 0,-1-1 0,1 1 0,-1-1 0,0 0 0,1 1 0,-1-1 0,-1 0 1,2-6-1,2-6 0,-1-1-1,0 0 1,-1 0 0,-1-19 0,0-160 16,15 327-16,-13 145 0,-4-256 0,-1 1 0,-1-1 0,0 1 0,-10 28 0,10-39 0,-1 0 0,-1 0-1,1-1 1,-2 1 0,1-1 0,-2-1-1,1 1 1,-1-1 0,0 0 0,-10 9-1,15-17-16,1 1-1,-1 0 1,0-1 0,0 1-1,0-1 1,0 0-1,-1 1 1,1-1 0,0 0-1,0 0 1,-1-1-1,1 1 1,-1 0-1,1-1 1,-1 1 0,-3-1-1,-5 0-579</inkml:trace>
</inkml:ink>
</file>

<file path=ppt/ink/ink20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8"/>
    </inkml:context>
    <inkml:brush xml:id="br0">
      <inkml:brushProperty name="width" value="0.05" units="cm"/>
      <inkml:brushProperty name="height" value="0.05" units="cm"/>
      <inkml:brushProperty name="color" value="#FFFFFF"/>
    </inkml:brush>
  </inkml:definitions>
  <inkml:trace contextRef="#ctx0" brushRef="#br0">0 41 31294,'4'0'785,"28"0"-673,14 0 112,10 0-96,9 0-48,4 0-48,0 0-16,-7 0-16,-6-11-16,-14-1-192,-19-6-2289</inkml:trace>
</inkml:ink>
</file>

<file path=ppt/ink/ink20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3"/>
    </inkml:context>
    <inkml:brush xml:id="br0">
      <inkml:brushProperty name="width" value="0.05" units="cm"/>
      <inkml:brushProperty name="height" value="0.05" units="cm"/>
      <inkml:brushProperty name="color" value="#FFFFFF"/>
    </inkml:brush>
  </inkml:definitions>
  <inkml:trace contextRef="#ctx0" brushRef="#br0">0 918 32079,'1'0'6,"-1"0"1,1 1 0,-1-1 0,1 0 0,-1 0 0,1 1-1,0-1 1,-1 1 0,1-1 0,-1 0 0,0 1-1,1-1 1,-1 1 0,1-1 0,-1 1 0,0-1-1,1 1 1,-1 0 0,0-1 0,0 1 0,1-1 0,-1 1-1,0 0 1,0-1 0,0 1 0,0 0 0,0-1-1,0 1 1,0-1 0,0 2 0,0 25-35,0-20 50,-1 16 11,2 1 0,1-1 0,7 37 0,-8-54-30,1 1 0,0-1 1,0 0-1,0 0 0,1 0 0,0 0 0,0-1 0,1 1 1,0-1-1,-1 0 0,2 0 0,-1 0 0,1-1 0,-1 1 1,1-1-1,0 0 0,1-1 0,5 4 0,-8-5-1,1-1 0,-1 1 0,0-1 0,1 0 1,-1 0-1,1 0 0,0-1 0,-1 1 0,1-1 0,0 0 0,-1 0 0,1 0 0,0 0 0,-1-1 0,1 1 0,-1-1 0,1 0 0,0 0 0,-1-1 1,0 1-1,1-1 0,-1 1 0,0-1 0,0 0 0,0 0 0,0-1 0,0 1 0,0 0 0,-1-1 0,5-5 0,5-11 2,-1 0 0,-1 0 1,-1-1-1,-1 0 0,0 0 0,-2-1 0,0 0 0,-1 0 0,2-23 0,-1-30 6,-2-96-1,-4 122-5,0 9 4,-1-1 0,-2 1-1,-2 0 1,-2 0-1,-1 0 1,-16-46 0,15 58 34,6 30-39,-4 15-5,2-1 0,0 1 0,1 0-1,1 0 1,0 1 0,1 26 0,0-14 1,-8 372 1,10-380-3,2 0-1,1 0 1,0 0-1,2-1 1,0 1-1,2-1 1,11 27 0,-13-40 0,-1 0 0,1-1 0,1 1 0,-1-1 0,2 0 0,-1-1 0,1 1 0,10 8 0,-12-12 1,1 0 0,0 0-1,0-1 1,0 0 0,1 0 0,-1 0 0,1-1-1,0 0 1,-1 0 0,1 0 0,0-1-1,14 1 1,-14-2-7,1 1-1,-1-2 1,1 1-1,-1-1 1,1 0-1,-1 0 1,1-1-1,-1 0 1,11-4-1,-12 2 3,0 0 0,0 0 0,-1 0 1,1-1-1,-1 0 0,0 0 0,-1 0 0,1-1 0,-1 1 0,6-11 1,-2 3 0,-1-1 0,0 0 1,-1-1-1,-1 1 0,0-1 1,-1 0-1,-1-1 0,2-17 1,-1-18 7,-2-59 0,-2 74-1,0 16 17,0 0 0,-2 0 0,-1 1-1,0-1 1,-1 0 0,-1 1 0,-1 0-1,-9-21 1,15 40-17,0 0-1,0 0 1,0-1 0,0 1-1,0 0 1,0-1-1,0 1 1,0 0-1,-1-1 1,1 1 0,0 0-1,0-1 1,0 1-1,0 0 1,0 0 0,-1-1-1,1 1 1,0 0-1,0 0 1,-1-1-1,1 1 1,0 0 0,0 0-1,-1 0 1,1 0-1,0-1 1,0 1 0,-1 0-1,1 0 1,0 0-1,-1 0 1,1 0-1,0 0 1,-1 0 0,1 0-1,0 0 1,-1 0-1,1 0 1,-5 12 18,1 23-2,3-6-17,4 230-3,-1-239-2,1 0 0,1 0 0,1-1 0,0 1 0,2-1 0,0 0 0,1 0 0,14 23 0,-20-39 1,0 0-1,0-1 1,1 1 0,-1 0-1,0-1 1,1 0-1,-1 1 1,1-1 0,0 0-1,0 0 1,0-1 0,0 1-1,0-1 1,0 1 0,0-1-1,1 0 1,-1 0 0,0 0-1,1-1 1,-1 1 0,0-1-1,1 0 1,-1 0 0,1 0-1,-1 0 1,1-1 0,-1 1-1,0-1 1,6-2-1,-2 1-4,0-1 0,0 0 0,-1-1-1,1 0 1,-1 0 0,0 0 0,0-1-1,-1 1 1,1-1 0,-1-1 0,0 1-1,7-12 1,3-8 11,-2-2 0,0 0 0,-2-1 0,13-51 0,-15 47 6,1 1-1,2 1 1,24-49-1,-35 77-9,0 1 0,0-1 1,-1 1-1,1 0 0,0-1 0,0 1 0,0 0 0,0 0 0,0 0 0,0 0 0,1 0 1,-1 0-1,0 0 0,1 0 0,-1 0 0,0 1 0,1-1 0,-1 1 0,1-1 1,-1 1-1,1-1 0,-1 1 0,1 0 0,-1 0 0,1-1 0,2 1 0,-3 0 72,-2-1 5,-7 7-59,-3 7-9,1-1 1,0 1-1,1 1 1,-13 26-1,-24 66 6,36-77-16,1 0 0,1 1-1,1 0 1,2 0 0,1 1-1,2-1 1,1 47 0,1-75 1,0-1 1,0 1 0,1 0 0,-1-1-1,1 1 1,-1 0 0,1-1 0,0 1-1,-1-1 1,1 1 0,0-1 0,0 1-1,0-1 1,0 0 0,0 1 0,0-1-1,1 0 1,-1 0 0,0 0 0,1 0-1,-1 0 1,1 0 0,-1 0 0,1 0-1,-1-1 1,1 1 0,-1-1 0,1 1-1,0-1 1,2 1 0,6 0-4,0 1 1,0-2-1,0 0 1,11-1-1,-3 1 3,-11-1 2,0 1 1,0-1 0,-1 0 0,1-1-1,0 0 1,-1 0 0,0 0 0,1-1-1,-1 0 1,0 0 0,0 0 0,-1-1 0,1 0-1,-1 0 1,1-1 0,-2 1 0,1-1-1,0 0 1,-1 0 0,0-1 0,0 1-1,0-1 1,-1 0 0,4-9 0,2-5 8,-2 1 0,0-1 0,-1 0 0,-1 0 0,-1-1 0,3-40 0,-7-224 85,-4 251-71,4 33-21,0 0-1,0 0 1,0 0 0,0-1-1,-1 1 1,1 0 0,0 0-1,-1 0 1,1-1 0,-1 1-1,1 0 1,-1 0 0,0 0-1,1 0 1,-1 0-1,0 0 1,0 0 0,1 0-1,-1 1 1,0-1 0,0 0-1,-2-1 1,-1 8-5,0 15 2,0 0 1,2 0-1,0 0 0,2 31 0,0-16 5,-1 100-1,-12 225-3,3-211-1,6-68-5,-4 1 0,-27 123 0,27-179-17,-1 0 0,-22 46-1,27-64 16,-1 0 1,0-1-1,0 1 0,-1-1 0,0 0 0,-1-1 0,0 0 0,0 0 0,0 0 0,-17 11 0,20-16 3,-1 0-1,1 0 1,-1-1 0,1 0-1,-1 1 1,0-1 0,1-1-1,-1 1 1,0-1 0,-7 0-1,11 0 6,0 0 0,0 0 0,0 0-1,1 0 1,-1 0 0,0 0 0,0-1 0,0 1-1,0 0 1,1 0 0,-1-1 0,0 1 0,0-1-1,1 1 1,-1-1 0,0 1 0,0-1 0,1 1-1,-1-1 1,1 1 0,-1-1 0,0 0 0,1 1-1,0-1 1,-1 0 0,1 0 0,-1 1 0,1-1 0,-1-1-1,-2-27 1,3 18-2,-2-26-17,1-1 0,2 1-1,2 0 1,1 0 0,2 0 0,2 0-1,1 1 1,17-42 0,28-44-148,89-149 0,92-102 281,-203 323-20,6-9 42,-3-1-1,31-73 0,-54 104-122,-2 0 0,-1-1 0,-1 0 0,-1 0 0,-2-1 0,-1 0 0,0-36 0,-4 35-5,1 5-6,-1 0 0,-2 0 0,-4-28 0,5 49-2,-1 0 0,1 0 0,-1 0 0,0 1 0,0-1 0,0 0 0,-1 1 0,0-1 0,0 1 0,-1 0 0,1 0 0,-1 0 0,0 0 0,-1 1 0,1 0 0,-1 0 0,1 0 0,-11-6 0,12 8 0,0 0 0,0 1 0,0-1 0,0 1 0,0 0 0,-1 0 0,1 0 0,0 0 0,-1 1 0,1-1 0,0 1 0,-1 0 0,1 0 0,0 0 0,-1 0 0,1 1 0,-1-1 0,1 1 0,0 0 0,0 0 0,-1 0 0,1 0 0,0 1 0,0 0 0,0-1 0,0 1 0,1 0 0,-1 0 0,0 0 0,1 1 0,0-1 0,-1 0 0,1 1 0,-4 5 0,0 2 0,1 0 0,0 0 0,0 1 0,1 0 0,0 0 0,1 0 0,0 0 0,1 0 0,-1 13 0,-1 25 2,3 0-1,2 0 1,2 0 0,2 0-1,2-1 1,3 1 0,17 52-1,54 262 2,-59-246-3,-22-115-1,0 0 1,1-1-1,-1 1 0,1-1 1,-1 1-1,1-1 0,0 1 1,0-1-1,-1 0 0,1 1 1,0-1-1,0 0 0,0 0 1,1 1-1,-1-1 0,0 0 0,0 0 1,1 0-1,0 1 0,-1-2 1,1 0-1,-1 0 1,0 0-1,0 0 1,0 0-1,0 0 1,0 0-1,0 0 0,0 0 1,0 0-1,0 0 1,1-1-1,-1 1 1,0-1-1,0 1 0,0-1 1,0 1-1,0-1 1,-1 1-1,1-1 1,0 0-1,0 1 1,0-1-1,0 0 0,-1 0 1,1 0-1,0 1 1,-1-1-1,1 0 1,-1 0-1,1 0 0,0-2 1,9-18-2,-1 1 1,-1-1 0,-1-1-1,8-39 1,-6 23-5,11-53 2,-16 65 6,1 0 1,1 0-1,1 0 1,1 1-1,2 0 1,22-42-1,-31 66-2,-1 0-1,1 0 1,-1 0 0,1 0-1,0 0 1,0-1 0,-1 2 0,1-1-1,0 0 1,0 0 0,0 0-1,0 0 1,0 1 0,0-1-1,0 0 1,1 1 0,-1-1 0,0 1-1,0-1 1,0 1 0,1-1-1,-1 1 1,0 0 0,0 0 0,1 0-1,-1 0 1,0 0 0,0 0-1,1 0 1,-1 0 0,0 0-1,1 1 1,-1-1 0,0 0 0,0 1-1,0-1 1,1 1 0,-1-1-1,0 1 1,0 0 0,0 0-1,0-1 1,0 1 0,0 0 0,0 0-1,0 0 1,-1 0 0,1 0-1,0 0 1,0 0 0,-1 0-1,1 0 1,0 3 0,4 10-2,-1 0 0,-1 0 1,0 1-1,2 29 0,-4 67-3,-1 0 3,1-105 2,-1-1 0,1 1 0,0-1 0,0 0 0,1 1 0,-1-1 0,1 0 0,1 0 0,3 7 0,-5-10 0,1 1 0,0-1 0,0 0 0,0 0 0,0 0 0,0 0 0,0-1 0,1 1 0,-1 0 0,1-1 0,-1 0 0,1 1 0,-1-1 0,1 0 0,0 0 0,-1-1 0,1 1 0,0-1 0,5 1 0,14 1 3,0-1-1,35-3 1,-49 1-2,0 0-1,0 0 1,0-1 0,0-1 0,-1 1-1,1-1 1,-1 0 0,1-1-1,-1 0 1,9-6 0,-4 0-1,0-1 1,0 0-1,-1-1 0,-1 0 0,0 0 1,-1-1-1,0 0 0,-1-1 1,0 0-1,-1-1 0,-1 1 0,0-1 1,-1 0-1,5-27 0,-1-10 2,-3-1 0,-2 0 1,-4-55-1,0 88-2,1 4 4,-1 0 0,-1-1-1,0 1 1,-2 0 0,0 0 0,0 0-1,-1 1 1,-1-1 0,-8-15 0,12 29-2,0 0 1,0 0 0,0 0 0,-1 1 0,1-1 0,0 0-1,-1 1 1,0-1 0,1 0 0,-1 1 0,0 0 0,-2-2-1,3 3-1,0-1-1,0 1 0,1 0 0,-1 0 0,0 0 1,0 0-1,0 0 0,1 0 0,-1 0 0,0 0 1,0 0-1,0 0 0,1 0 0,-1 0 1,0 1-1,0-1 0,1 0 0,-1 1 0,0-1 1,0 0-1,1 1 0,-1-1 0,0 1 0,1-1 1,-1 1-1,1-1 0,-1 1 0,1 0 1,-1-1-1,1 1 0,-1 0 0,1-1 0,0 1 1,-1 0-1,1-1 0,0 1 0,-1 0 1,1 0-1,0 1 0,-7 18 0,1-1 0,0 2 0,2-1 0,0 1 0,0 28 0,1 115 5,4-101 3,-3 21-5,0-35-5,2-1 0,8 60 1,1-70-213,-9-37-399</inkml:trace>
</inkml:ink>
</file>

<file path=ppt/ink/ink20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4"/>
    </inkml:context>
    <inkml:brush xml:id="br0">
      <inkml:brushProperty name="width" value="0.05" units="cm"/>
      <inkml:brushProperty name="height" value="0.05" units="cm"/>
      <inkml:brushProperty name="color" value="#FFFFFF"/>
    </inkml:brush>
  </inkml:definitions>
  <inkml:trace contextRef="#ctx0" brushRef="#br0">1 65 29421,'42'0'2562,"20"0"-2466,17 0 144,6 0-112,3-12-64,-6 0 0,-16 4-32,-7-4-16,-23 9-16,-13-3 0,-23 3-80,0 0-224,-40-3-785</inkml:trace>
</inkml:ink>
</file>

<file path=ppt/ink/ink20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4"/>
    </inkml:context>
    <inkml:brush xml:id="br0">
      <inkml:brushProperty name="width" value="0.05" units="cm"/>
      <inkml:brushProperty name="height" value="0.05" units="cm"/>
      <inkml:brushProperty name="color" value="#FFFFFF"/>
    </inkml:brush>
  </inkml:definitions>
  <inkml:trace contextRef="#ctx0" brushRef="#br0">75 11 32047,'-2'-1'11,"-32"-8"221,33 9-227,0 0-1,0 0 0,0 0 1,0 0-1,0 0 1,0 0-1,0 0 0,0 0 1,0 1-1,0-1 1,0 0-1,0 1 0,0-1 1,0 1-1,0-1 1,0 1-1,0-1 0,1 1 1,-1 0-1,0-1 0,0 1 1,1 0-1,-1 0 1,0-1-1,1 1 0,-1 0 1,1 0-1,-1 0 1,1 0-1,-1 0 0,0 1 1,-2 10-6,0-1 0,1 1 0,0 0 0,1 0 0,0 0 0,1 0 1,2 20-1,-1-23 2,0-1 1,1 0 0,0 0 0,0 0 0,1 0-1,0 0 1,0-1 0,1 1 0,0-1 0,1 0-1,-1 0 1,7 7 0,0-2 0,0-1-1,0-1 1,1 1 0,1-2 0,20 12-1,-24-16 2,0 0-1,1-1 1,-1-1-1,1 0 0,0 0 1,0-1-1,0 0 1,0-1-1,17 1 1,-19-2 5,0 0 0,0 0 0,0-1 0,-1 0 0,1 0 0,0-1 0,11-4 0,-16 4-5,1 0 1,-1 0-1,1 0 1,-1-1 0,0 1-1,0-1 1,0 0-1,0 0 1,0 0 0,-1-1-1,1 1 1,-1-1-1,0 1 1,0-1 0,0 0-1,1-4 1,1-6 4,0 0 0,-1 1 0,-1-1 0,0 0 0,-1 0 0,-1 0 0,-1-17 0,1 26-6,-1 0-1,0 0 1,0 0-1,0 0 1,0 0 0,-1 0-1,0 0 1,0 0-1,0 1 1,-1-1 0,1 1-1,-1-1 1,0 1-1,-1 0 1,1 0-1,-1 1 1,1-1 0,-1 1-1,-4-4 1,1 3-4,1 0 1,-1 0 0,0 1-1,0 0 1,0 0-1,0 0 1,-1 1-1,1 0 1,-1 1 0,1-1-1,-1 1 1,-9 1-1,14 0-4,0 0 0,0 0 0,0 1 0,0-1 0,1 1 1,-1 0-1,0 0 0,1 0 0,-1 0 0,0 0 0,1 0 0,-1 1 0,1-1 0,0 1 0,-1 0 0,1 0 0,0 0 0,0 0 0,0 0 0,1 0 0,-1 1 0,0-1 0,-1 4 0,-2 4-70,1 0 1,0 0-1,0 1 0,1-1 0,-1 12 1,-5 40-894</inkml:trace>
</inkml:ink>
</file>

<file path=ppt/ink/ink20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7"/>
    </inkml:context>
    <inkml:brush xml:id="br0">
      <inkml:brushProperty name="width" value="0.05" units="cm"/>
      <inkml:brushProperty name="height" value="0.05" units="cm"/>
      <inkml:brushProperty name="color" value="#FFFFFF"/>
    </inkml:brush>
  </inkml:definitions>
  <inkml:trace contextRef="#ctx0" brushRef="#br0">90 165 28141,'0'-23'4059,"0"31"-3245,0 44-1106,-20 338 305,4-94-13,7-186 0,-1 25-48,3-152 45,-6-64 5,-2-131-1,18-86 2,-1 259 1,1-1 0,3 1 0,10-41 0,-11 59-2,1 0-1,2 1 1,0 0 0,1 0-1,1 1 1,0 0-1,17-22 1,-25 39-2,-1-1 0,0 1 0,1 0 0,0 0 0,-1 0 0,1 0 0,0 0 0,0 1 0,0-1 0,0 1 0,1-1 0,-1 1 0,0 0 0,1 0 0,-1 0 0,0 0 0,1 0 0,-1 0 0,1 1 0,0-1 0,-1 1 0,1 0 0,-1-1 0,1 1 0,0 1 0,-1-1 0,1 0 0,-1 0 0,1 1 0,0 0 0,-1-1 0,1 1 0,-1 0 0,5 3 0,0 1 0,0 0 0,-1 0 0,1 1 0,-1 0 0,0 1 0,-1-1 0,0 1 0,9 14 0,-4-5-1,-1 0 0,-1 1 0,-1 0 0,0 0 0,-1 1 0,-1-1 0,-1 1 0,0 0 0,-1 1 0,-1-1 0,-1 1 1,-1-1-1,-3 34 0,2-46 1,-1-1 1,0 1 0,0-1-1,-1 1 1,0-1 0,0 0 0,0 0-1,0 0 1,-1 0 0,0-1-1,0 1 1,0-1 0,0 0-1,-1 0 1,0 0 0,0-1 0,0 0-1,0 0 1,0 0 0,-10 3-1,-10 4-1,0-2 0,-1 0 0,-32 4 0,45-10 1,171 1-176,-128-2 170,-14 0 4,-1-1 1,1-1-1,-1 0 1,28-6-1,-38 6 4,0-1-1,0 0 1,-1 0-1,1 0 1,-1-1-1,1 0 1,-1 1-1,0-1 1,0-1-1,0 1 1,-1-1-1,1 1 1,-1-1-1,0 0 1,0 0-1,0-1 1,0 1-1,-1 0 1,3-6-1,4-15 10,-1-1-1,-1 0 1,6-44 0,3-10 10,-8 49-23,17-45 0,-22 66 1,1 1 0,1 0 0,0 1 0,0-1 0,1 1 0,0 0 1,0 0-1,1 1 0,7-8 0,-13 14 1,0 0 0,1 0-1,-1 0 1,0 0 0,1 0 0,-1 0 0,1 0-1,-1 0 1,1 1 0,-1-1 0,1 0 0,0 1-1,-1-1 1,1 1 0,0 0 0,-1 0 0,1-1-1,0 1 1,-1 0 0,1 0 0,2 1 0,-2 0-1,-1-1 1,1 1-1,-1 0 0,0 0 1,1 0-1,-1 0 1,0 1-1,0-1 1,1 0-1,-1 0 1,0 1-1,0-1 1,-1 1-1,1-1 0,0 1 1,0-1-1,0 3 1,3 9-4,-1-1 1,0 0-1,-1 1 1,0 17-1,-1-20 4,0 8 3,-1-17 10,-37-6 32,7 1-37,-42-1 0,67 5-8,0 1-1,0 0 1,0 0-1,0 0 1,0 1-1,0 0 1,0 0-1,1 0 1,-1 0-1,1 1 1,-1 0-1,1 0 1,0 0-1,0 0 0,0 1 1,1 0-1,-1 0 1,1 0-1,0 0 1,0 0-1,0 0 1,1 1-1,-4 6 1,-1 5 0,0 1 0,0 0-1,2 0 1,0 0 0,-4 29 0,5-17 0,2 0 0,0 0 0,2 0 0,6 48 0,-5-70-1,1-1 1,0 1-1,0 0 1,0-1-1,1 0 1,0 1-1,0-1 1,0 0-1,1-1 1,0 1-1,0-1 1,0 1-1,1-1 1,0 0-1,0-1 1,0 1-1,1-1 1,8 5-1,-4-3 1,1-1 0,-1-1-1,1 0 1,0 0 0,1-1-1,-1-1 1,0 0 0,1 0-1,-1-1 1,14 0 0,-21-1 0,-1 0 1,1-1 0,-1 1-1,1-1 1,-1 1 0,1-1 0,-1 0-1,1 0 1,-1-1 0,0 1 0,0-1-1,0 1 1,0-1 0,0 0-1,0 0 1,4-4 0,-4 2-1,1 0 0,-1-1 1,0 1-1,0-1 0,0 0 0,-1 1 0,1-1 1,-1 0-1,2-10 0,1-7 0,-2-1-1,0 0 1,-2 0 0,-1-25-1,0 35 2,1-60 0,-6-148 11,2 208-25,1 21 2,1 142 9,1-81 12,1-51-9,0 0-1,1 0 1,1 0 0,0 0-1,7 20 1,-6-27-2,0 0 0,1 0 1,0-1-1,0 1 1,1-1-1,1-1 0,0 1 1,0-1-1,9 9 1,-11-14-4,0-1 1,0 0-1,0 0 1,0 0-1,0-1 1,1 1-1,0-1 1,-1-1 0,1 1-1,0-1 1,0 0-1,-1 0 1,1-1-1,0 1 1,0-1-1,10-2 1,-16 2 3,2 0 0,1 0 0,-1-1 0,1 0 0,-1 0 0,1 1 0,-1-2 0,0 1 0,1 0 0,-1 0 0,0-1 0,0 1 0,0-1 0,0 1 0,0-1 0,0 0 0,-1 0 0,1 0 0,0 0 0,-1 0 0,0 0 0,1-1 0,-1 1 0,0 0 0,0-1 0,1-4 0,3-9 0,0-1 0,5-29 0,-8 36 0,9-76 6,-4 0 0,-7-135 0,-1 102 40,1 104-39,1 9-4,-1 0 0,0 0 0,-1 0 1,1-1-1,-1 1 0,-2-7 0,3 13-3,0 0 0,0 0 0,0-1 0,0 1 0,-1 0 0,1 0 0,0 0 0,0 0 0,0 0 0,0 0 0,0 0 0,0 0 0,0 0 0,-1 0 0,1-1 0,0 1 0,0 0 0,0 0 0,0 0 0,0 0 0,-1 0 0,1 0 0,0 0 0,0 0 0,0 0 0,0 0 0,0 0 0,0 0 0,-1 0 0,1 0 0,0 0 0,0 0 0,0 0 0,0 1 0,0-1 0,-1 0 0,1 0 0,0 0 0,0 0 0,0 0 0,0 0 0,0 0 0,0 0 0,0 0 0,0 1 0,-1-1 0,1 0 0,0 0 0,0 0 0,0 0 0,0 0 0,0 0 0,0 0 0,0 1 0,0-1 0,0 0 0,0 0 0,0 0 0,0 0 0,0 0 0,0 1 0,0-1 0,-3 14-2,1 0 0,0 0 0,1 0 0,0 1 0,3 21 0,-2 0 1,-2 73 1,0-36 0,11 128 0,-7-187 0,0-1 0,1 1 0,0-1 0,1 1 0,1-1 0,0 0 0,8 14 0,-10-22 0,0 0 0,1-1 0,-1 1 0,1-1 0,0 0 0,0 0 0,0 0 0,1-1 0,-1 0 0,1 1 0,0-2 0,0 1 0,0 0 0,0-1 0,1 0 0,-1 0 0,1-1 0,-1 0 0,1 0 0,6 1 0,-4-1-3,1 0 0,0-1 0,-1 0 0,1 0 0,-1-1 0,1 0 0,13-3 0,-18 2 3,-1 1 0,1-1-1,0 0 1,-1 0 0,0 0 0,1 0-1,-1-1 1,0 1 0,0-1-1,0 0 1,-1 0 0,1 0-1,-1 0 1,1 0 0,-1 0 0,0-1-1,0 1 1,2-6 0,2-9 1,0 0 0,-1 1 1,-1-2-1,-1 1 1,2-30-1,-5-99-11,-2 72 22,3 31-4,-2 1-1,-2 0 1,-2 0-1,-13-50 1,18 93-8,0 0 0,0 0 0,0 1 0,0-1 1,0 0-1,-1 0 0,1 0 0,0 0 0,0 1 1,0-1-1,0 0 0,0 0 0,-1 0 0,1 0 1,0 0-1,0 0 0,0 0 0,-1 0 0,1 1 1,0-1-1,0 0 0,0 0 0,0 0 0,-1 0 1,1 0-1,0 0 0,0 0 0,0 0 0,-1 0 0,1 0 1,0 0-1,0 0 0,0-1 0,-1 1 0,1 0 1,0 0-1,0 0 0,0 0 0,-1 0 0,1 0 1,0 0-1,0 0 0,0-1 0,0 1 0,0 0 1,-1 0-1,1 0 0,0 0 0,0-1 0,-4 24-9,4 315 6,0-324 3,1 0 0,1-1 0,0 1 0,1 0 0,0-1 0,1 1 0,0-1 0,2 0 0,-1-1 0,1 1 0,16 21 0,-16-26 0,0 0 0,1-1 0,0 1 0,0-2 0,1 1 0,0-1 0,0 0 0,0-1 0,1 0 0,0 0 0,0-1 0,0 0 0,0-1 0,1 0 0,0 0 0,-1-1 0,12 1 0,-8-1 1,6 0-2,0 0 1,22-1-1,-37-1 2,0 0 0,0 0 0,0-1 0,0 0-1,0 0 1,0 0 0,0 0 0,0 0 0,-1-1 0,1 1-1,0-1 1,-1 0 0,1 0 0,-1-1 0,0 1-1,5-5 1,-3 0 0,0 0-1,-1-1 0,1 0 0,-2 0 1,1 0-1,-1 0 0,0 0 0,-1-1 1,0 1-1,0-1 0,0-9 1,1-18-2,-2-50 1,-2 48 0,2 29 1,-1 0 0,0 0 0,0 1 0,-1-1 0,0 0 0,0 1 0,-1-1 0,-1 1 0,1 0 0,-1-1 0,-1 1 0,-6-11 0,9 18-1,0-1 0,-1 1 1,1 0-1,-1 0 0,1 0 0,-1 0 0,0 0 0,1 0 0,-1 1 0,0-1 0,1 0 0,-1 1 0,0 0 0,0-1 0,1 1 0,-1 0 0,0 0 0,0 0 1,0 0-1,0 0 0,1 0 0,-1 1 0,0-1 0,0 0 0,0 1 0,1 0 0,-1-1 0,0 1 0,1 0 0,-1 0 0,1 0 0,-1 0 0,1 0 1,-1 0-1,1 0 0,0 1 0,-1-1 0,1 0 0,-1 3 0,-3 3 0,1 1 0,1 0 0,0 0 0,0 0 0,0 1 0,1-1 0,0 1 0,-1 16 0,1 78 0,2-65 0,1-25-1,-1 0 0,2-1 0,0 1 0,0-1 1,1 0-1,0 0 0,1 0 0,8 17 0,-9-24 1,-1 0-1,1 0 1,0 0-1,1-1 1,-1 1 0,1-1-1,0 0 1,0 0 0,0 0-1,0 0 1,1-1-1,-1 1 1,1-1 0,0 0-1,0-1 1,0 1-1,1-1 1,-1 0 0,0 0-1,11 1 1,-14-3 0,13 3-2,0-2 1,1 0-1,-1 0 1,17-3-1,-28 2 2,-1-1-1,1 1 1,0-1 0,-1 0-1,0 0 1,1-1 0,-1 1-1,0-1 1,1 1 0,-1-1-1,0 0 1,0 0 0,0 0-1,-1-1 1,1 1 0,-1-1-1,1 0 1,-1 1 0,0-1-1,0 0 1,0 0 0,0 0-1,1-4 1,2-7-2,0-1 0,-1 1 0,-1-1 0,0 0 0,1-25 0,-5-83-3,0 56 6,0 42-1,0 13 0,1 1 0,0 0-1,1 0 1,0 0 0,5-19-1,-6 27 1,1 0-1,0 1 1,1-1-1,-1 1 1,0-1-1,1 1 1,-1 0-1,1 0 1,0 0-1,0 0 1,0 0-1,0 0 1,0 0-1,0 0 1,0 1-1,1-1 1,-1 1-1,1 0 1,-1 0-1,1 0 1,-1 0-1,1 0 1,0 0-1,-1 1 1,1-1-1,0 1 1,-1-1-1,5 1 1,5 0 0,0-1 0,-1 1 0,1 1 0,0 0 0,-1 1 0,18 5 0,-23-5 0,0 0 0,0 1 0,-1 0 0,1 1 0,-1-1 0,0 1 0,0 0 0,0 0 0,-1 0 0,1 1 0,-1 0 0,0 0 0,6 9 0,-3-2-1,-1-1-1,0 1 1,-1 1-1,-1-1 1,0 1-1,0 0 1,-1 0 0,-1 0-1,0 0 1,-1 0-1,0 17 1,-3 10 6,-1 0-1,-12 54 1,13-81-7,0-1 0,1 0 0,1 0 0,1 21 0,0-32 1,-1 0 0,0 0 0,1 0 0,-1 0 0,0 0 0,1 0 0,-1 0 0,1 0 0,0 0 0,-1-1 0,1 1 0,0 0 0,0 0 0,-1-1 0,1 1 0,0 0 0,0-1 0,0 1 0,0-1 0,0 1 0,-1-1 0,1 0 0,0 1 1,0-1-1,0 0 0,0 0 0,0 0 0,2 1 0,34 0-29,-29-1 24,-1 0 18,7 0-96,-1 0-1,0-1 0,27-5 0,-36 5 64,1-1-1,-1 1 0,0-1 1,0 0-1,1 0 1,-1-1-1,0 1 0,-1-1 1,1 0-1,0 0 0,-1 0 1,0-1-1,0 1 0,5-8 1,-1 1 20,-1-1 1,-1 0-1,0 0 1,0-1-1,-1 1 1,-1-1 0,0 0-1,0 0 1,0-19-1,0-15 81,-4-56 0,0 38 82,1-98 134,0 162-295,0-1 1,0 0-1,1 0 0,-1 1 0,0-1 0,1 1 0,-1-1 1,1 0-1,-1 1 0,1-1 0,-1 1 0,1-1 0,-1 1 1,1-1-1,0 1 0,-1-1 0,1 1 0,-1 0 0,1-1 1,0 1-1,0 0 0,-1 0 0,1-1 0,0 1 1,-1 0-1,1 0 0,0 0 0,0 0 0,-1 0 0,1 0 1,0 0-1,0 0 0,-1 0 0,1 0 0,0 0 0,0 1 1,2-1-1,-1 0 1,1 1 0,-1-1 0,1 1 0,-1 0-1,0 0 1,1-1 0,-1 2 0,0-1 0,0 0-1,0 0 1,4 3 0,1 5-1,-1 1 0,1-1-1,-2 1 1,1 0 0,-1 0 0,-1 1 0,0 0-1,0-1 1,3 21 0,0 6 3,4 66 0,-9 94 8,-2-111-8,7-102-4,25-137 3,11-40 11,-35 167-16,1 1-1,1 0 1,0 1-1,2 0 1,20-29 0,-29 48 2,0-1 1,0 2 0,1-1 0,-1 0 0,1 1 0,0 0-1,1 0 1,-1 0 0,1 0 0,-1 1 0,1-1 0,0 1-1,0 0 1,1 1 0,9-4 0,-14 6-1,0 0 1,0 0 0,0 0-1,0 0 1,0 0-1,0 1 1,0-1-1,0 0 1,0 0-1,0 1 1,0-1-1,0 1 1,0-1-1,0 1 1,0 0 0,0-1-1,0 1 1,0 0-1,-1-1 1,1 1-1,0 0 1,0 0-1,-1 0 1,1 0-1,-1 0 1,1 0-1,-1 0 1,1 0 0,-1 0-1,0 0 1,1 2-1,9 39-1,-9-33 4,24 247 37,-20-165-35,22 114 0,-25-186-125,-2-9-277</inkml:trace>
</inkml:ink>
</file>

<file path=ppt/ink/ink20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7"/>
    </inkml:context>
    <inkml:brush xml:id="br0">
      <inkml:brushProperty name="width" value="0.05" units="cm"/>
      <inkml:brushProperty name="height" value="0.05" units="cm"/>
      <inkml:brushProperty name="color" value="#FFFFFF"/>
    </inkml:brush>
  </inkml:definitions>
  <inkml:trace contextRef="#ctx0" brushRef="#br0">0 57 31662,'0'0'369,"26"0"-257,14 0 0,9 0 16,13 0-48,3 0-16,4 0-32,0-3-16,-7-6-16,-10-6-80,-16 3-480,-16-5-6324</inkml:trace>
</inkml:ink>
</file>

<file path=ppt/ink/ink20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0"/>
    </inkml:context>
    <inkml:brush xml:id="br0">
      <inkml:brushProperty name="width" value="0.05" units="cm"/>
      <inkml:brushProperty name="height" value="0.05" units="cm"/>
      <inkml:brushProperty name="color" value="#FFFFFF"/>
    </inkml:brush>
  </inkml:definitions>
  <inkml:trace contextRef="#ctx0" brushRef="#br0">26 251 32127,'0'0'3,"-1"0"1,0 0-1,0 0 1,0 1-1,0-1 1,1 0-1,-1 1 0,0-1 1,0 0-1,1 1 1,-1-1-1,0 1 1,1 0-1,-1-1 1,0 1-1,1-1 1,-1 1-1,1 0 1,-1-1-1,1 1 1,-1 0-1,1 0 1,-1-1-1,1 1 0,0 0 1,0 0-1,-1 0 1,1 1-1,-4 28-9,4-24 16,-3 42 42,2 0 1,5 50-1,-3-91-50,0 1 1,0-1-1,1 0 0,0 0 0,0 0 0,1-1 1,-1 1-1,2 0 0,-1-1 0,1 0 0,0 0 1,0 0-1,0 0 0,1-1 0,0 1 0,0-1 1,1-1-1,-1 1 0,1-1 0,0 0 0,0 0 1,0 0-1,1-1 0,-1 0 0,1 0 0,0-1 0,0 0 1,0 0-1,0 0 0,0-1 0,0 0 0,1-1 1,6 0-1,-8 1 4,0-2 0,0 1 0,-1 0 0,1-1 0,0 0 0,-1-1 0,1 1 0,-1-1 0,0 0 0,1 0 0,9-6 0,-10 4-1,1-1 1,-1 0 0,0 0 0,0-1 0,0 1 0,-1-1 0,0 0 0,0 0 0,4-9 0,1-4 2,0-2 0,-2 1 0,0-1 0,-1 0 0,-1-1 0,4-42 0,-4-135-3,-6 139-5,1-59 13,-1 116-10,-2 8-3,-2 13 0,-1 30 0,3 0 0,4 53 0,0-36 0,-1-41 0,2 0 1,0 1-1,2-1 0,11 43 0,-11-56-1,0 1-1,0-1 1,1-1 0,0 1-1,1-1 1,0 1-1,1-2 1,0 1-1,0-1 1,1 0-1,17 15 1,-23-23 0,0 1 0,1 0 1,-1-1-1,0 1 0,1-1 0,-1 0 0,1 0 1,-1 0-1,1 0 0,-1 0 0,1-1 1,0 1-1,-1-1 0,1 1 0,0-1 0,0 0 1,-1 0-1,1 0 0,0-1 0,-1 1 0,6-2 1,-5 1 0,0-1 0,-1 1 0,1-1 1,-1 0-1,1 0 0,-1 0 0,1 0 0,-1 0 1,0 0-1,0-1 0,0 1 0,0-1 0,-1 1 1,1-1-1,-1 0 0,1 1 0,-1-1 0,1-5 1,6-21 1,-2-1 0,-1 0 0,-2-1 0,-1 1 0,-3-55 1,0 50 0,1 0 0,2 0 1,11-62-1,-12 94-3,0 1 1,0-1-1,0 1 0,0-1 0,0 1 0,1-1 1,-1 1-1,1 0 0,-1 0 0,1 0 0,0 0 0,0 0 1,0 0-1,0 1 0,2-3 0,-3 4 0,0-1 0,0 1 0,0 0 0,0-1 0,0 1 0,0 0 0,0 0 0,0 0 0,0-1 0,0 1 0,1 0 0,-1 0 0,0 1 0,0-1 0,0 0 0,0 0 0,0 0 0,0 1 0,0-1 0,0 1 0,0-1 0,0 0 0,0 1 0,-1 0 0,1-1 0,0 1 0,0 0 0,0-1 0,-1 1 0,1 0 0,0 0 0,0-1 0,-1 1 0,1 0 0,-1 0 0,1 0 0,-1 0 0,1 0 0,-1 0 0,0 0 0,0 0 0,1 2 0,8 27 0,-1 0 0,-1 0 0,-2 1 0,0-1 0,-1 56 0,7 47 0,-10-118 0,5 11 0,-6-25 0,1 0 0,0 0 0,-1-1 0,1 1 0,0 0 0,0 0 0,0-1 0,-1 1 0,1-1 0,0 1 0,0 0 0,0-1 0,0 0 0,0 1 0,0-1 0,0 0 0,0 1 0,0-1 0,0 0 0,1 0 0,-1 0 0,0 0 0,2 0 0,-1-1 0,0 1 1,0-1-1,0 1 0,1-1 1,-1 0-1,0 0 0,0 0 1,0 0-1,0 0 0,0-1 1,-1 1-1,1-1 0,0 1 1,-1-1-1,1 1 0,-1-1 1,1 0-1,-1 0 0,2-3 1,24-45 7,-22 40-7,20-49-1,20-68 0,12-31 0,-55 153 0,0 1 0,0-1 0,0 1 0,0 0 0,0-1 0,1 1 0,-1 0 0,1 1 0,7-8 0,-10 11 0,0 0 0,0 0 0,0-1 0,0 1 0,1 0 0,-1 0 0,0 0 0,0 0 0,1 0 0,-1-1 0,0 1 0,0 0 0,0 0 0,1 0 0,-1 0 0,0 0 0,0 0 0,1 0 0,-1 0 0,0 0 0,0 0 0,1 0 0,-1 0 0,0 0 0,0 0 0,1 0 0,-1 0 0,0 0 0,0 1-1,1-1 1,-1 0 0,0 0 0,0 0 0,0 0 0,1 0 0,-1 0 0,0 1 0,0-1 0,0 0 0,0 0 0,1 0 0,-1 1 0,5 14 4,5 37-1,-3-1 1,-2 1-1,-3 62 0,7 69-3,-3-129-197</inkml:trace>
</inkml:ink>
</file>

<file path=ppt/ink/ink20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0"/>
    </inkml:context>
    <inkml:brush xml:id="br0">
      <inkml:brushProperty name="width" value="0.05" units="cm"/>
      <inkml:brushProperty name="height" value="0.05" units="cm"/>
      <inkml:brushProperty name="color" value="#FFFFFF"/>
    </inkml:brush>
  </inkml:definitions>
  <inkml:trace contextRef="#ctx0" brushRef="#br0">250 10 32367,'-9'-3'7,"-1"1"0,1 0 0,-1 1 0,1 0 0,-1 1 0,0 0-1,1 0 1,-1 1 0,1 0 0,-1 1 0,1 0 0,0 0 0,-1 1 0,1 0 0,-10 6 0,13-6-6,0 1 0,0 0 0,1 0 0,-1 1 0,1 0 0,-1 0 0,2 0-1,-1 0 1,1 1 0,-1 0 0,1 0 0,1 0 0,-1 0 0,1 1 0,0-1 0,1 1 0,0 0 0,0 0 0,0 0 0,-1 13 0,2-5 2,-1-1 1,2 0 0,0 0 0,1 0-1,0 1 1,1-1 0,1 0 0,0-1 0,8 21-1,-8-27-1,0-1-1,0 1 0,1-1 0,0 0 1,0 0-1,0-1 0,1 1 0,0-1 1,0 0-1,0 0 0,1 0 0,0-1 1,-1 0-1,2 0 0,-1 0 0,0-1 1,1 0-1,-1-1 0,1 1 0,13 2 1,-12-3 4,0 0 1,1-1-1,-1 0 1,1 0 0,-1-1-1,1 0 1,-1-1-1,14-2 1,-19 2-5,1 0 1,-1 0-1,1-1 0,-1 1 0,0-1 1,0 0-1,0 0 0,0 0 0,0 0 1,0 0-1,0-1 0,0 1 1,-1-1-1,0 0 0,1 0 0,-1 0 1,0 0-1,0 0 0,-1 0 0,1 0 1,1-6-1,2-7 3,-2 0-1,0-1 1,-1 1-1,0-1 1,-1 0 0,-2-21-1,0 13-4,1 16 1,0 1 0,-1 0 0,0 0 0,0-1 0,-1 1 0,0 0 0,-1 0 0,0 1 1,0-1-1,-1 1 0,1-1 0,-9-10 0,8 13-2,1 1 0,-1 0 1,0 0-1,0 0 0,0 1 1,-1-1-1,1 1 0,-1 0 1,0 1-1,0-1 0,0 1 1,0 0-1,0 0 0,0 0 0,-1 1 1,1-1-1,-1 1 0,1 1 1,-11-1-1,15 1-1,-1 0 0,0 0-1,1 1 1,-1-1 0,1 0 0,-1 1 0,0-1-1,1 1 1,-1-1 0,1 1 0,0 0 0,-1 0 0,1-1-1,-1 1 1,1 0 0,0 0 0,0 0 0,0 1-1,-1-1 1,1 0 0,0 0 0,1 1 0,-1-1-1,0 0 1,0 1 0,0-1 0,0 4 0,-1 2-57,0 0 1,0 1 0,1-1 0,-1 14 0,1 26-679</inkml:trace>
</inkml:ink>
</file>

<file path=ppt/ink/ink20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1"/>
    </inkml:context>
    <inkml:brush xml:id="br0">
      <inkml:brushProperty name="width" value="0.05" units="cm"/>
      <inkml:brushProperty name="height" value="0.05" units="cm"/>
      <inkml:brushProperty name="color" value="#FFFFFF"/>
    </inkml:brush>
  </inkml:definitions>
  <inkml:trace contextRef="#ctx0" brushRef="#br0">0 864 31871,'0'117'160,"0"-116"-160,0 0 0,0 0 1,0 1-1,1-1 0,-1 0 1,0 0-1,0 0 0,1 1 0,-1-1 1,1 0-1,-1 0 0,1 0 1,0 0-1,-1 0 0,1 0 1,0 0-1,0 0 0,-1 0 1,1-1-1,0 1 0,2 1 1,0 0 0,-1-1 1,1 0 0,0 0 0,0 1 0,0-2-1,0 1 1,0 0 0,5 0 0,6 0 10,1-1 0,27-3 0,-38 3-10,-1-1 1,1 1-1,-1-1 1,1 0-1,-1 0 1,0-1-1,1 1 1,-1 0-1,0-1 1,0 0-1,0 0 1,0 0-1,0 0 1,4-5-1,-1 1 7,-1 0-1,0-1 0,-1 1 0,1-1 0,5-14 0,-2 2 18,-1 0 0,-1-1 0,0 1 0,2-26-1,2-47 52,-7-180 0,-5 143-60,3 62-14,0 10 5,-7-59 0,5 111-8,1 0 0,-1 1 0,0-1 0,-1 0 0,1 1 0,-4-6 0,5 9 0,0 1 0,0 0 0,0-1 0,0 1 0,-1 0 0,1-1 0,0 1 0,0 0 0,-1-1 0,1 1 0,0 0 0,-1 0 0,1-1 0,0 1 0,-1 0 0,1 0 0,0-1 0,-1 1 0,1 0 0,0 0 0,-1 0 0,1 0 0,-1 0 0,1 0 0,0 0 0,-1 0 0,1 0 0,-1 0 0,1 0 0,-1 0 0,0 1 0,-1-1 0,1 1 0,0 0 0,0 0 0,0 0 0,0 1 0,0-1 0,0 0 0,0 0 0,1 0 0,-1 1 0,0-1 0,1 0 0,-1 3 0,-6 12 0,2 0 0,0 0 1,1 0-1,-3 32 0,0 75 10,7-108-8,3 266 2,1-247-5,1-1 1,1 0 0,2 0 0,1 0 0,1-1 0,19 39 0,-20-52-1,1 0 1,1-1-1,0 0 1,1-1 0,1-1-1,17 18 1,-25-29 0,0-1 0,1 1 0,-1-1 0,1 0 0,0 0 0,0-1 0,0 1 0,0-2 0,1 1 0,-1 0 0,1-1 0,-1-1 0,1 1 0,0-1 0,0 0 0,0 0 0,0-1 0,0 0 0,0 0 0,0-1 0,-1 0 0,11-2 0,-12 1 0,0 0-1,0 0 0,0-1 1,0 1-1,-1-1 1,1 0-1,-1 0 1,0-1-1,1 1 0,-2-1 1,1 0-1,0 0 1,-1 0-1,5-8 1,1-3-5,0-1 1,-1 0-1,7-20 1,-5 6 3,-1 0 1,-2-1-1,-1 0 1,4-56 0,-7-132 17,-4 126-3,1 88-13,-5-180 23,2 152-22,-1 0 1,-2 0-1,-15-50 1,14 75 7,7 8-11,-1 0 1,1 1 0,-1-1-1,1 1 1,-1-1-1,1 1 1,0-1-1,-1 1 1,1-1-1,0 1 1,-1-1-1,1 1 1,0-1 0,0 1-1,0-1 1,-1 1-1,1 0 1,0-1-1,0 1 1,0-1-1,0 1 1,0 1 0,-6 53 4,3 0-1,4 62 1,0-40-2,-1-32-1,9 409 30,-11-406-31,1-38 0,1-1 0,0 0 0,0 0 0,1 1 0,2 13 0,-3-23 0,1 1 1,-1-1-1,0 0 1,0 0-1,0 0 0,0 0 1,1 0-1,-1 1 1,0-1-1,0 0 1,1 0-1,-1 0 0,0 0 1,0 0-1,0 0 1,1 0-1,-1 0 0,0 0 1,0 0-1,1 0 1,-1 0-1,0 0 1,0 0-1,1 0 0,-1 0 1,0 0-1,0 0 1,1 0-1,-1 0 0,0 0 1,0 0-1,0-1 1,1 1-1,-1 0 1,0 0-1,0 0 0,0 0 1,1 0-1,-1-1 1,0 1-1,0 0 0,0 0 1,0 0-1,0-1 1,1 1-1,-1 0 1,0 0-1,0 0 0,0-1 1,0 1-1,6-12 6,-1 0-1,0 0 0,-1 0 1,5-21-1,5-17-5,-3 19 4,48-126-31,-50 136 11,1 1-1,1 0 0,1 1 1,0 0-1,20-21 0,-30 37 18,0 0-1,0 1 1,1-1-1,0 0 1,-1 1 0,1 0-1,0 0 1,0 0-1,0 0 1,0 0-1,1 0 1,-1 1 0,0 0-1,1-1 1,-1 1-1,1 0 1,-1 1-1,5-1 1,-8 1-1,0 0 0,1 0 0,-1 0 0,0 0 0,0 0 0,1 1 0,-1-1 0,0 0 0,0 0 0,1 0 0,-1 1 0,0-1 0,0 0 0,0 0 0,0 0 0,1 1 0,-1-1 0,0 0 0,0 0 0,0 1 0,0-1 0,0 0 0,0 1 0,0-1 0,1 0 0,-1 0 0,0 1 0,0-1 0,0 0 0,0 1 0,0-1 0,0 0 0,-1 0 0,1 1 0,0 0 0,-1 270 25,-4-102-18,5-167-7,0 0 1,0 1-1,0-1 1,0 1-1,0-1 1,1 1-1,-1-1 1,1 0-1,-1 1 1,1-1-1,0 0 1,0 1-1,0-1 1,1 0-1,-1 0 1,0 0-1,1 0 1,-1 0-1,1 0 1,0 0-1,-1-1 1,1 1-1,0-1 1,0 1-1,0-1 1,0 0-1,1 1 1,-1-1-1,4 1 1,4 0 3,0 0 1,1 0-1,-1-2 1,0 1 0,21-2-1,-23 0-1,-1 0-1,0 0-1,0 0 1,0-1-1,0 0 1,0-1-1,0 1 1,-1-1-1,1-1 1,-1 1-1,0-1 1,0 0-1,0-1 1,0 1-1,-1-1 1,0 0-1,0-1 1,0 1-1,6-10 1,0-2-1,0 0 0,-2 0 0,0-1 0,0 0 0,9-32 0,-10 15-1,0-1 0,-3 0 0,-1-1 0,-1 1 0,-3-1 0,-5-55 0,5 86 0,-1-1 0,0 1 0,0 0 0,-1 0-1,1-1 1,-1 1 0,-1 0 0,1 1 0,-5-8 0,6 12 0,0-1 1,0 0-1,-1 1 1,1-1-1,0 1 1,-1 0-1,0-1 1,1 1-1,-1 0 0,0 0 1,1 0-1,-1 0 1,0 0-1,0 0 1,0 1-1,0-1 1,0 1-1,0-1 0,0 1 1,0 0-1,0-1 1,0 1-1,0 0 1,0 1-1,0-1 1,0 0-1,0 0 1,0 1-1,0-1 0,0 1 1,-4 1-1,4 0 0,-1-1 1,0 0-1,1 1 0,-1 0 0,1-1 0,0 1 1,-1 0-1,1 0 0,0 1 0,0-1 0,0 0 1,1 1-1,-1-1 0,-1 4 0,-15 39 0,12-17 3,1 1-1,1-1 1,2 1 0,1-1-1,4 49 1,-2-65 0,1 0 0,0 1-1,1-1 1,0 0 0,1 0 0,0 0-1,1-1 1,0 1 0,1-1 0,1 0 0,-1-1-1,11 12 1,-11-14-1,0-1-1,0 0 1,1-1 0,0 1-1,1-1 1,-1-1 0,1 1-1,0-1 1,1-1-1,-1 0 1,1 0 0,0 0-1,0-1 1,0-1 0,0 1-1,17 1 1,-21-4-2,17 2-3,1 0 0,0-2 1,0-1-1,27-4 1,-47 4-10,1 0 0,-1 0 1,0-1-1,1 1 0,-1-1 1,0 1-1,0-1 1,1 0-1,-2 0 0,6-5 1,-2 1-63,-1 0 0,-1 0 0,0-1 0,5-9 1,-8 14 55</inkml:trace>
</inkml:ink>
</file>

<file path=ppt/ink/ink20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2"/>
    </inkml:context>
    <inkml:brush xml:id="br0">
      <inkml:brushProperty name="width" value="0.05" units="cm"/>
      <inkml:brushProperty name="height" value="0.05" units="cm"/>
      <inkml:brushProperty name="color" value="#FFFFFF"/>
    </inkml:brush>
  </inkml:definitions>
  <inkml:trace contextRef="#ctx0" brushRef="#br0">0 38 32143,'0'0'288,"17"0"-176,25 0-64,14 0 0,16 0-32,6 0 0,4 0-16,0 0 0,-20-11-32,-13-1-480,-16-3-2946</inkml:trace>
</inkml:ink>
</file>

<file path=ppt/ink/ink2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4"/>
    </inkml:context>
    <inkml:brush xml:id="br0">
      <inkml:brushProperty name="width" value="0.05" units="cm"/>
      <inkml:brushProperty name="height" value="0.05" units="cm"/>
      <inkml:brushProperty name="color" value="#FFFFFF"/>
    </inkml:brush>
  </inkml:definitions>
  <inkml:trace contextRef="#ctx0" brushRef="#br0">9 180 31582,'0'-4'50,"0"-9"145,0 0 0,1 0-1,4-23 1,-3 31-179,-1 1 0,1-1 0,0 1 0,0 0-1,0-1 1,0 1 0,1 0 0,0 0 0,0 1 0,0-1 0,0 1 0,1-1 0,5-4 0,-3 3-13,0 1 1,-1 0 0,1 0 0,1 1 0,-1 0 0,0 0 0,1 0-1,0 0 1,-1 1 0,1 1 0,0-1 0,0 1 0,0 0 0,0 0-1,1 1 1,-1 0 0,8 1 0,-12 0-4,-1 0 0,0-1 0,0 1 0,0 0 0,0 0 0,0 1 0,0-1 0,-1 0 0,1 1 0,0-1 0,-1 1 0,1-1 0,0 1 0,-1 0 0,0-1 0,0 1 0,1 0 0,-1 0 0,0 0 0,0 0 0,-1 0 0,1 0 0,0 3 0,2 5 0,0 1 0,-2-1 0,2 16 0,-1-9 0,-1 1 0,-1-1 0,0 0 0,-2 0 0,0 1 0,0-1 0,-2-1 0,0 1 0,-1 0 0,-1-1 0,0 0 0,-15 26 0,-9 4 0,-43 50 0,6-9 0,56-75-13,18-28 9,18-31 8,-18 35 0,34-48 5,-37 55-9,-1 1 0,1 0-1,0 0 1,0 0 0,0 1 0,1 0-1,-1-1 1,1 1 0,0 1 0,8-4-1,-12 5 1,1 1 0,-1-1 0,1 1-1,-1 0 1,1 0 0,0 0 0,-1 0-1,1 0 1,0 0 0,-1 0 0,1 1-1,-1-1 1,1 0 0,-1 1 0,1 0 0,-1-1-1,1 1 1,-1 0 0,1-1 0,-1 1-1,0 0 1,0 0 0,1 0 0,-1 0-1,0 1 1,0-1 0,0 0 0,1 2 0,4 5-2,-1 0 1,-1 1-1,8 16 1,-1-1 0,-3-11-65,1 0 0,0-1 0,20 22 0,-25-30-51,0 0 1,1 0 0,0 0-1,0-1 1,0 1 0,0-1-1,0 0 1,1-1 0,-1 0-1,1 1 1,0-2-1,9 3 1,10-3-3469</inkml:trace>
</inkml:ink>
</file>

<file path=ppt/ink/ink20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5"/>
    </inkml:context>
    <inkml:brush xml:id="br0">
      <inkml:brushProperty name="width" value="0.05" units="cm"/>
      <inkml:brushProperty name="height" value="0.05" units="cm"/>
      <inkml:brushProperty name="color" value="#FFFFFF"/>
    </inkml:brush>
  </inkml:definitions>
  <inkml:trace contextRef="#ctx0" brushRef="#br0">2 952 32351,'0'-19'296,"0"18"-245,0 6-35,-1 37-23,0-4 11,4 38-1,-2-66-4,1 1 0,0-1-1,0 0 1,1 1 0,0-1 0,1 0-1,0 0 1,8 13 0,-10-19 1,0-1 0,1 0 0,-1 0 0,1 0 0,-1-1 0,1 1 0,0 0 0,0-1 0,1 0 0,-1 0 0,0 0 0,1 0 0,-1 0 0,1-1 0,-1 1 0,5 0 0,3 0 0,1 0 0,-1-1 1,1-1-1,12 0 0,-9 0 2,-11-1-2,0 1 0,0-1 1,0 0-1,0 0 0,-1 0 1,1-1-1,0 1 0,-1-1 1,1 0-1,-1 0 0,1 0 0,-1 0 1,0-1-1,0 1 0,0-1 1,0 0-1,-1 0 0,1 0 1,-1 0-1,0 0 0,0-1 1,0 1-1,0-1 0,0 1 1,1-6-1,5-12 1,-1 0 0,-1-1 1,5-27-1,-9 41-1,18-118-10,12-57-22,-27 164 27,1-1 0,1 1 1,0 0-1,2 1 1,0 0-1,21-31 0,-27 45 4,0-1-1,0 1 0,1 0 0,0 1 0,0-1 1,0 1-1,0 0 0,0 0 0,1 0 0,-1 0 1,11-3-1,-7 3 2,1 1 0,0 0 0,-1 1 0,1 0 0,17 1 0,-24 0 0,0 0 0,0 1 0,0-1 0,0 1 0,0-1 0,0 1 0,0 0 0,0 0 0,0 0 0,-1 0 0,1 0 0,0 0 0,-1 0 0,1 1 0,-1-1 0,1 1 0,-1-1 0,0 1 0,1-1 0,-1 1 0,0 0 0,0 0 0,0-1 0,0 1 0,-1 0 0,1 0 0,0 0 0,-1 0 0,1 2 0,1 7 0,0 0 1,0 0-1,-1-1 1,-1 15 0,1-25 0,-1 0 0,0 0 0,1 0-1,-1 0 1,0 0 0,1-1 0,-1 1 0,0 0 0,1 0 0,-1 0 0,0 0 0,0 0 0,1-1 0,-1 1 0,0 0 0,0 0 0,1-1 0,-1 1 0,0 0 0,0 0 0,1-1 0,-1 1 0,0 0 0,0 0 0,0-1 0,0 1 0,0 0 0,0-1 0,1 1 0,-1 0 0,0-1 0,0 1 0,0 0 0,0-1 0,0 1 0,0 0 0,0-1-1,0 1 1,0 0 0,-1-1 0,1 1 0,0 0 0,0-1 0,0-5-1,0 0 1,0 0-1,0 1 1,0-1-1,-1 0 1,0 0-1,0 0 1,-3-9-1,3 13-1,0 0 1,-1 0-1,1 1 0,-1-1 1,1 0-1,-1 0 0,0 1 0,1-1 1,-1 1-1,0-1 0,0 1 1,0 0-1,0 0 0,0 0 0,-1 0 1,1 0-1,0 0 0,0 0 1,-1 1-1,1-1 0,0 1 0,-1 0 1,-3 0-1,1-1 0,-1 1 1,1 1-1,0-1 0,-1 1 1,1 0-1,0 0 0,0 0 1,-1 1-1,1 0 1,0 0-1,0 0 0,1 0 1,-1 1-1,0 0 0,1 0 1,0 0-1,-1 1 0,1-1 1,1 1-1,-1 0 0,0 0 1,1 0-1,0 1 0,0-1 1,0 1-1,-4 9 1,0 3 0,0 0 0,1 0 0,1 0 0,0 1 0,2-1 1,0 1-1,-1 19 0,3-27 0,-2 29-1,5 77 0,-1-106 0,0 1 0,1-1 0,0 0 0,1 1 0,0-1-1,0 0 1,1-1 0,1 1 0,-1-1 0,2 1 0,-1-1 0,10 10 0,-10-14 1,1 0 1,0 0-1,0-1 1,0 0-1,0 0 0,1 0 1,-1-1-1,1 0 0,0-1 1,0 1-1,0-1 1,0-1-1,0 1 0,1-1 1,-1 0-1,0-1 1,1 0-1,-1 0 0,0-1 1,1 0-1,-1 0 1,0 0-1,0-1 0,1 0 1,-2-1-1,1 1 1,0-1-1,0-1 0,-1 1 1,0-1-1,0 0 1,0-1-1,9-8 0,-3-1 1,-2-1 0,0 0 0,0-1 0,-1 0 0,-1-1 0,-1 0-1,-1 0 1,0-1 0,-1 1 0,5-37 0,-2-11 4,-3-114 0,-6 140-6,3-101 1,1 23 8,-16-148 0,8 210 5,1 52-10,-1 12-6,-2 33 4,2 0-1,1 0 1,5 79-1,0-46 1,-2 48-1,4 159 0,-1-252 0,2 0 0,1-1 0,12 44 0,-13-61 0,0 0 0,0 0 0,2 0 0,-1 0 0,1-1 0,1 0 0,0 0 0,1 0 0,0-1 0,15 14 0,-19-20 0,0 0 1,1-1-1,0 0 1,0 0-1,0 0 0,0 0 1,0-1-1,0 0 0,1 0 1,-1 0-1,1-1 1,-1 0-1,1 0 0,0 0 1,-1-1-1,1 1 1,0-1-1,0-1 0,-1 1 1,1-1-1,0 0 1,-1-1-1,1 1 0,-1-1 1,1 0-1,-1 0 1,0-1-1,0 1 0,0-1 1,0 0-1,-1-1 1,1 1-1,6-7 0,1-6 1,-1 0-1,0-1 0,-2 0 0,1 0 1,-2-1-1,-1 0 0,0-1 0,-1 0 0,-1 0 1,-1 0-1,3-21 0,-1-26 0,-5-127 0,-2 166 0,2 21 0,-1-1 0,-1 1 0,1-1 0,-1 1 0,0-1 0,0 1 0,-1 0 0,0 0 0,0-1 0,-3-5 0,4 11 0,1 1-1,0-1 1,-1 1 0,1-1 0,-1 1-1,1-1 1,0 1 0,-1-1-1,1 1 1,-1 0 0,1-1 0,-1 1-1,0 0 1,1-1 0,-1 1-1,1 0 1,-1 0 0,1 0 0,-1-1-1,0 1 1,1 0 0,-1 0 0,1 0-1,-1 0 1,0 0 0,1 0-1,-1 0 1,0 0 0,1 0 0,-1 1-1,1-1 1,-1 0 0,0 0-1,1 1 1,-1-1 0,1 0 0,-1 0-1,1 1 1,-1-1 0,1 1-1,-1-1 1,1 0 0,-1 1 0,1-1-1,0 1 1,-1-1 0,1 1-1,0-1 1,-1 1 0,1-1 0,0 1-1,0 0 1,-1-1 0,1 1 0,0-1-1,0 2 1,-5 22 0,1 1 0,1 0 0,1 0 0,2 0 0,2 30 0,-1 5 0,0-36 0,0 0 0,2-1 0,0 1 0,2-1 0,0 1 0,2-1 0,1-1 0,0 1 0,2-1 0,0-1 0,18 27 0,-24-42 0,1 0 0,0 0 0,0-1 0,0 0 0,0 0 0,1 0 0,0-1 0,0 0 0,0 0 0,1 0 0,-1-1 0,11 4 0,-14-6 0,1 0 0,1 1 0,-1-1 0,0-1 0,0 1 0,0 0 0,0-1 0,1 0 0,-1 0 0,0 0 0,0-1 0,0 0 0,0 1 0,1-1 0,-1-1 0,0 1 0,0-1 0,-1 1 0,1-1 0,0 0 0,0 0 0,-1-1 0,5-3 0,-2 0 0,0-2 0,0 1 0,-1 0 0,0-1 0,0 0 0,0-1 0,-1 1 0,-1-1 0,1 1 1,-1-1-1,2-11 0,3-19-2,4-51 1,-10 72 0,3-44-7,10-68 3,-13 118 5,0-1-1,2 1 1,-1 0 0,2 0-1,0 1 1,0-1 0,12-18-1,-15 27 1,1 0 0,-1 0-1,1 1 1,-1-1 0,1 1-1,0-1 1,0 1 0,0 0-1,1 0 1,-1 0 0,0 1-1,1-1 1,-1 1 0,1-1 0,-1 1-1,1 1 1,0-1 0,-1 0-1,1 1 1,0 0 0,0 0-1,-1 0 1,1 0 0,0 0-1,0 1 1,-1 0 0,1 0-1,0 0 1,-1 0 0,1 0-1,-1 1 1,0-1 0,1 1-1,-1 0 1,0 0 0,0 0 0,0 1-1,0-1 1,-1 1 0,1 0-1,3 4 1,5 9 0,0 1 0,-1 0 0,0 1 0,-2 0 0,0 0 0,-1 1 0,-1 0 0,7 39 0,-5-6 0,-3 0 0,-1 67 0,-4-107 1,-1 0-1,-1 0 1,0 0 0,0 0-1,-1-1 1,0 1 0,-1-1-1,-1 0 1,0 0 0,0 0-1,-1-1 1,0 0 0,-1 0-1,0 0 1,-1-1 0,0 0-1,0-1 1,-1 1 0,0-2-1,-1 1 1,1-1 0,-1-1-1,-21 10 1,22-11-1,-1-1 0,0-1 1,-1 0-1,1 0 0,-1-1 1,1 0-1,-1-1 0,0 0 0,-20-2 1,28 1-1,0 0 1,0 0 0,0 0-1,1-1 1,-1 1 0,0-1 0,0 0-1,1 0 1,-1 0 0,0 0-1,1-1 1,-1 1 0,1-1 0,-1 1-1,1-1 1,-3-3 0,2 1-1,-1 0 0,1 0 1,0 0-1,0-1 0,0 1 1,1-1-1,0 0 0,-3-6 1,-1-10-5,2 1 0,0-1 1,-3-32-1,6 42 1,-3-135-33,4 118 27,0 27 8,0 1 1,0-1 0,0 1-1,0-1 1,1 1 0,-1-1 0,0 1-1,0 0 1,0-1 0,1 1-1,-1-1 1,0 1 0,0 0-1,1-1 1,-1 1 0,0 0 0,1-1-1,-1 1 1,1 0 0,-1 0-1,0-1 1,1 1 0,-1 0-1,1 0 1,-1 0 0,0-1 0,1 1-1,-1 0 1,1 0 0,-1 0-1,1 0 1,-1 0 0,1 0-1,-1 0 1,1 0 0,-1 0 0,1 0-1,20 6-6,-10 1 8,-1 0 0,-1 1 0,0 0 0,0 1 0,10 12 1,21 20 4,-21-24-5,1-2 0,0-1-1,1 0 1,26 12 0,-34-20-2,1 0-1,0-1 1,0 0 0,0-2-1,1 1 1,-1-2 0,1 0 0,19 0-1,-15-2 3,-1 1 0,-1-1 0,1-1 0,0-1 0,20-5 0,-32 6-1,-1-1 1,0 0-1,1 0 1,-1-1-1,0 1 1,0-1-1,-1 0 0,1-1 1,0 1-1,-1-1 1,0 0-1,0 0 0,0 0 1,-1 0-1,1-1 1,-1 0-1,3-5 1,-1 0 0,-1 1 1,-1-1 0,1 0 0,-2 1-1,1-1 1,-1-1 0,1-16 0,-3-74-4,-1 69 3,0 10-1,-1-1-1,-8-38 1,7 51 2,0-1 0,0 1 0,-1-1 0,0 1 0,-1 0 1,0 1-1,-10-15 0,15 24-2,0 0 1,0-1-1,0 1 0,0-1 1,0 1-1,-1 0 0,1-1 0,0 1 1,0 0-1,0-1 0,-1 1 1,1 0-1,0-1 0,0 1 1,-1 0-1,1 0 0,0-1 1,-1 1-1,1 0 0,0 0 1,-1 0-1,1-1 0,0 1 0,-1 0 1,1 0-1,-1 0 0,1 0 1,0 0-1,-1 0 0,1 0 1,-1 0-1,1 0 0,0 0 1,-1 0-1,1 0 0,-1 0 1,1 0-1,0 0 0,-1 0 0,1 0 1,0 0-1,-1 1 0,1-1 1,-1 0-1,1 0 0,0 0 1,0 1-1,-1-1 0,1 0 1,0 0-1,-1 1 0,-6 24 0,1 36 7,4 120-1,3-89 0,1 101 7,-9 288-13,5-449 8,3-71 0,-2-87-9,10-258-14,-5 341 13,3 1 0,1 1 1,1-1-1,3 2 0,1-1 0,35-71 0,-41 100 1,0 0 1,0 1-1,1 1 1,0-1-1,1 1 1,14-12-1,-18 17 1,-1 1 0,2 1 0,-1-1 0,0 1 1,1 0-1,0 0 0,0 0 0,-1 1 0,2 0 0,-1 0 0,0 0 0,0 1 0,0 0 0,10 0 0,-14 1 0,1 1 0,0 0 0,0-1 0,0 1 0,0 0 0,-1 1 0,1-1 0,-1 0 0,1 1 0,-1 0 0,1-1 0,-1 1 0,0 0 0,0 0 0,0 0 0,0 0 0,0 1 0,0-1 0,0 1 0,-1-1 0,1 1 0,-1-1 0,0 1 0,0 0 0,0-1 0,1 5 0,4 11 0,-1 1 0,5 34 0,-8-41 0,5 39 3,-2 1 1,-2-1-1,-6 75 0,2-116-3,-1 0 0,0-1 1,0 1-1,-1-1 0,0 1 0,-1-1 0,0 0 0,0 0 0,-1 0 0,0-1 0,0 0 0,-1 0 0,-1 0 0,1 0 1,-1-1-1,0 0 0,-1-1 0,1 0 0,-1 0 0,0 0 0,-1-1 0,0 0 0,0-1 0,0 0 0,0 0 0,0-1 0,-1-1 1,1 1-1,-1-1 0,0-1 0,0 0 0,-10 0 0,16 0 0,0-1 0,1 0 0,-1 0 0,0-1 0,0 1 0,1-1 0,-1 0 0,0 0 0,1 0 0,-1 0 0,-3-2 0,5 1 0,1 1-1,-1-1 0,1 0 0,0 1 0,0-1 1,0 0-1,0 0 0,0 0 0,0 0 1,0 0-1,0 0 0,1 0 0,-1 0 0,1 0 1,0 0-1,-1-1 0,1 1 0,0 0 1,0 0-1,1-3 0,-1 3-2,0 0 1,0 0-1,0 0 0,0 0 0,0 1 1,0-1-1,1 0 0,-1 0 0,1 0 1,-1 1-1,1-1 0,0 0 0,-1 0 1,1 1-1,0-1 0,2-2 1,0 2-2,-1 1-1,0 0 1,0-1 0,1 1 0,-1 0 0,1 0 0,-1 1 0,1-1 0,0 0 0,3 0 0,37-4-15,77-1 0,31-3 33,-136 6-13,1 1 0,-1-2-1,0 0 1,0-1 0,0-1-1,-1 0 1,20-12 0,-26 13 1,0-1 0,-1-1 0,1 1 1,-1-1-1,-1 0 0,1-1 0,-1 0 1,-1 0-1,1 0 0,-1-1 0,-1 1 1,1-1-1,-2 0 0,1-1 1,-1 1-1,0-1 0,1-10 0,1-18 0,-1 0-1,-1 0 1,-4-43-1,0 34-2,1-20 5,-4 0-1,-2 0 1,-3 0 0,-21-73 0,17 111 20,13 29-23,-1-1 0,1 1-1,0-1 1,-1 1-1,1-1 1,0 1 0,-1 0-1,1-1 1,-1 1 0,1 0-1,0-1 1,-1 1-1,1 0 1,-1 0 0,1 0-1,-1-1 1,1 1 0,-1 0-1,1 0 1,-1 0-1,0 0 1,0 0 0,0 0-1,1 0 0,-1 1 1,0-1-1,0 1 0,1-1 1,-1 1-1,0-1 0,1 1 0,-1 0 1,0-1-1,1 1 0,-1 0 1,1-1-1,-1 1 0,1 0 1,0 0-1,-1 0 0,1-1 1,-1 3-1,-4 11 0,1 1 0,0-1 0,1 1 0,-3 24 0,1 70 0,4-86 0,1 423 13,1-425-12,0-1-1,2 1 0,0-1 1,2 0-1,0 0 0,1-1 1,15 35-1,-17-46 0,0 0 0,1-1 0,0 1 0,0-1 0,1 0 0,-1 0 0,2 0 0,-1-1 0,1 0 0,0 0 0,0-1 0,0 0 0,1 0 0,0-1 0,0 0 0,0 0 0,0-1 0,1 0 0,-1 0 0,12 1 0,-2-1 0,-1-1 0,1-1 0,0-1 0,32-3 0,-41 2 0,0 0 0,-1-1 0,1 0 0,-1-1 0,0 0 0,0 0 0,0-1 0,0 0 0,0 0 0,-1-1 0,11-8 0,-8 3 0,0-1 0,-1 0 0,0 0 0,-1 0 0,0-1 0,-1 0 0,0-1 0,-1 0 0,0 0 0,-1 0 1,-1 0-1,5-27 0,-2-5-6,-2-1 1,-2-74-1,-3 79-5,-7-46 0,5 71 10,-1 0-1,-1 1 0,0-1 0,-1 1 1,-13-27-1,15 37 2,1 1 0,-1 0 0,0 0 0,0 0 0,0 0 0,-1 1 0,1-1 0,-1 1 0,0 0 0,0 0 0,-8-4 0,10 6 0,1 0 0,-1 0 0,0 0 0,0 1 0,1-1 0,-1 1 0,0 0 0,0-1 0,0 1 0,0 0 0,0 0 0,0 0 0,1 1 0,-1-1 0,0 0 0,0 1 0,0-1 0,0 1 0,1-1 0,-1 1 0,0 0 0,0 0 0,1 0 0,-1 0 0,1 0 0,-1 0 0,1 0 0,-1 0 0,1 1 0,0-1 0,0 1 0,-1-1 0,1 1 0,-1 2 0,-4 7 0,0 0 0,1 0 0,0 1 0,1-1 0,1 1 0,0 0 0,0 1 0,-1 20 0,0 110 0,4-105 0,-1-10 0,2 1 0,1-1 0,8 37 0,-8-56 0,1 0 0,-1 0 0,2 0 0,-1 0 0,2 0 0,-1-1 0,1 0 0,0 1 0,1-2 0,-1 1 0,2-1 0,-1 0 0,13 11 0,-14-15 1,-1-1-1,1 1 1,-1-1-1,1 0 1,0 0 0,0 0-1,0 0 1,0-1 0,0 0-1,0 0 1,1-1 0,-1 1-1,0-1 1,0 0-1,0-1 1,1 1 0,-1-1-1,0 0 1,0 0 0,9-4-1,-9 1 0,0 0 1,0-1-1,-1 0 0,0 0 0,0 0 0,0 0 1,0 0-1,-1-1 0,0 0 0,0 0 0,-1 0 0,0 0 1,0 0-1,0 0 0,1-8 0,2-13 0,-1 0 0,0-35 0,-3 43 1,2-39-16,-8-104 0,4 152 14,-1 0 1,0 0-1,-1 1 1,0-1 0,0 1-1,-7-12 1,10 20 0,0 1 0,0 0 0,0-1 0,0 1 0,0 0 0,0-1 0,0 1 0,0 0 0,0-1 0,-1 1 0,1 0 0,0-1 0,0 1 0,0 0 0,0 0 0,-1-1 0,1 1 0,0 0 0,0 0 0,-1-1 0,1 1 0,0 0 0,0 0 0,-1 0 0,1 0 0,0-1 0,-1 1 0,1 0 0,0 0 0,-1 0 0,1 0 0,0 0 0,-1 0 0,1 0 0,0 0 0,-1 0 0,1 0 0,0 0 0,-1 0 0,1 0 0,0 0 0,-1 0 0,1 0 0,0 0 0,-1 0 0,1 1 0,0-1 0,0 0 0,-1 0 0,1 0 0,0 1 0,-1-1 0,1 0 0,0 1 0,-6 20 0,1 45 7,8 117-1,-2-171-5,1 0-1,0 0 0,0-1 1,1 1-1,1-1 0,0 0 1,7 15-1,-9-22 0,0 0 0,1 0 0,-1-1 0,1 1 0,-1-1 0,1 0 0,0 0 0,0 0 0,0 0 0,1-1 0,-1 1 0,1-1 0,0 1 0,-1-1 0,1-1 0,0 1 0,0 0 0,0-1 0,0 0 0,0 0 0,1 0 0,-1-1 0,7 1 0,-6-1 0,0 0 1,0-1-1,0 1 0,-1-1 1,1 0-1,0-1 0,-1 1 1,1-1-1,-1 0 0,0 0 1,1 0-1,-1 0 0,0-1 1,4-3-1,-2 0 1,0 1 1,-1-1-1,0-1 0,0 1 1,0 0-1,-1-1 1,7-13-1,-2-2 2,-1-1 0,-1 0 1,0 0-1,4-43 0,-3-11-3,-4-86 0,-6 154 0,-1 10 0,-3 10 0,6-10 0,-7 20 0,1 1 0,1-1 0,0 1 0,2 0 0,1 0 0,0 1 0,3 34 0,-1-47 0,0-3 0,1-1 0,-1 1 0,1-1 0,0 0 0,0 0 0,1 1 0,0-1 0,0 0 0,1 0 0,-1-1 0,1 1 0,0 0 0,1-1 0,-1 0 0,1 0 0,0 0 0,1 0 0,-1 0 0,1-1 0,8 6 0,-5-4 0,1-1 0,0-1 0,1 1 0,-1-1 0,1-1 0,0 0 0,0 0 0,0-1 0,0 0 0,0 0 0,0-1 0,12-1 0,-5 0 0,-9 1 1,-1-1 0,0 0 0,1-1 0,-1 0 0,8-2 0,-12 3-1,-1-1 1,0 0-1,1 0 0,-1-1 1,0 1-1,0 0 1,0-1-1,0 1 0,0-1 1,0 0-1,0 0 1,-1 1-1,1-1 0,-1 0 1,1-1-1,-1 1 1,0 0-1,2-4 0,2-6 1,-1 0-1,0 0 1,-1 0-1,-1-1 0,0 0 1,1-14-1,-3-82 0,-1 57 0,1-131 13,0 584 6,-2-346-19,-2 1 0,-22 102 0,-44 105 0,26-105 0,31-103 0,2 0 0,3 0 0,3 1 0,1 63 0,4-104-1,0 1 0,1 0 0,1-1 0,0 1-1,1-1 1,0 1 0,2-1 0,0 0 0,0 0 0,2-1 0,12 22 0,-1-6-5,-18-29 5,0 0 0,1-1 1,-1 1-1,0-1 0,1 1 0,-1 0 0,0-1 0,0 1 0,1 0 0,-1-1 0,0 1 0,0 0 0,0 0 0,0-1 0,0 1 0,0 0 1,0-1-1,0 1 0,0 0 0,0 0 0,-1-1 0,1 2 0,-1-1-2,0-1 0,0 0 0,0 1 0,0-1 0,-1 0 0,1 0 0,0 0 0,0 0 1,0 0-1,0 0 0,0 0 0,0 0 0,0 0 0,0 0 0,0 0 0,-1-1 0,1 1 0,0 0 0,-1-1 0,-18-6-61,0-1-1,0-1 0,1 0 1,0-2-1,1 0 0,-23-18 1,-101-91-415,111 91 468,1 0-1,1-2 1,2-1-1,2-2 0,-27-44 1,46 69 43,2-1 0,-1 0 0,2 0 1,-1 0-1,1-1 0,1 1 0,0-1 1,-1-16-1,2 22-17,1-1-1,0 1 1,1 0-1,-1-1 1,1 1 0,0 0-1,1 0 1,-1-1 0,1 1-1,0 0 1,0 1 0,1-1-1,-1 0 1,1 1 0,0-1-1,0 1 1,1 0-1,7-8 1,16-8 43,1 1 0,1 2 0,1 0-1,49-19 1,-19 9-19,158-79 39,-5-10 1,307-220-1,-398 247-78,-114 84-1,-6 4 1,0 0-1,0 0 1,-1 0-1,1 0 1,0 0-1,-1 0 1,1-1-1,-1 1 1,1 0-1,-1-1 1,1 1-1,-1-1 1,0 0-1,0 1 1,0-1-1,0 0 1,0 0-1,0 0 1,1-3-1,-8 3-108,6 2 109,-15-3-1336,-1 1-2989,-2 1-3925,-13-1-8948,28 2 15660</inkml:trace>
</inkml:ink>
</file>

<file path=ppt/ink/ink20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6"/>
    </inkml:context>
    <inkml:brush xml:id="br0">
      <inkml:brushProperty name="width" value="0.05" units="cm"/>
      <inkml:brushProperty name="height" value="0.05" units="cm"/>
      <inkml:brushProperty name="color" value="#FFFFFF"/>
    </inkml:brush>
  </inkml:definitions>
  <inkml:trace contextRef="#ctx0" brushRef="#br0">200 36 31727,'-2'-2'30,"1"-1"0,-1 1 1,0 0-1,0 0 0,0 0 1,0 0-1,0 0 0,0 0 1,-1 0-1,1 1 0,0-1 1,-1 1-1,0 0 0,1 0 1,-1 0-1,0 0 0,-4-1 1,-4 0 17,0 1 0,0 0 0,-13 1 0,22 0-53,-2 0 8,1 0-1,-1 1 1,1-1 0,-1 1-1,1 0 1,-1 0 0,1 0-1,0 1 1,0-1 0,-1 1-1,1-1 1,0 1 0,0 0-1,1 1 1,-1-1-1,0 0 1,1 1 0,-1-1-1,1 1 1,0 0 0,0 0-1,0 0 1,0 0 0,1 0-1,-1 0 1,1 0-1,-1 1 1,0 5 0,-2 7 5,0-1 1,2 1 0,0 0-1,0-1 1,2 20-1,0-25-5,1 1 0,0-1 0,0 0-1,2 0 1,-1 0 0,1 0 0,1 0-1,-1 0 1,2-1 0,-1 1 0,8 10 0,-8-14-3,1 0 0,-1-1 0,1 1 0,0-1 1,0 0-1,0-1 0,1 1 0,-1-1 1,1 0-1,0 0 0,1-1 0,-1 0 0,1 0 1,-1 0-1,1-1 0,0 0 0,12 2 1,-13-3 2,-1 0-1,1-1 1,0 1 0,0-1 0,-1-1 0,1 1 0,0-1 0,-1 0 0,1 0 0,0-1 0,-1 0 0,0 0 0,10-5-1,-10 4 1,-1 0-1,0-1 0,0 0 0,0 0 1,0 0-1,-1 0 0,1 0 1,-1-1-1,0 0 0,-1 1 0,1-1 1,-1 0-1,0 0 0,2-9 0,0 2 1,-1 0-1,-1 0 0,0-1 1,0 1-1,-1-1 1,-1 0-1,0 1 0,-1-1 1,-3-20-1,3 27-1,0 1-1,-1 0 1,0-1-1,0 1 0,0 0 1,0 0-1,-1 0 1,0 0-1,0 0 1,0 1-1,0-1 1,-1 1-1,0 0 1,0 0-1,0 0 0,0 0 1,-1 1-1,1 0 1,-1 0-1,0 0 1,0 0-1,0 1 1,-6-2-1,2 1 0,0 1 1,-1 0-1,1 1 0,0 0 1,-1 0-1,1 1 1,-1 0-1,-11 2 0,16-2-4,0 1-1,1 0 0,-1 1 0,0-1 1,1 1-1,-1 0 0,1 0 0,-1 0 1,1 0-1,0 1 0,0 0 0,0 0 1,0 0-1,1 0 0,-1 1 0,-5 7 1,-7 16-1264,7-9-3032,1 0-4410,-4 8-9478,12-25 17996</inkml:trace>
</inkml:ink>
</file>

<file path=ppt/ink/ink20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7"/>
    </inkml:context>
    <inkml:brush xml:id="br0">
      <inkml:brushProperty name="width" value="0.05" units="cm"/>
      <inkml:brushProperty name="height" value="0.05" units="cm"/>
      <inkml:brushProperty name="color" value="#FFFFFF"/>
    </inkml:brush>
  </inkml:definitions>
  <inkml:trace contextRef="#ctx0" brushRef="#br0">23 15 31390,'-6'16'1392,"3"-12"-1399,1 1-1,0 0 0,0 0 1,0 0-1,1 0 0,-1 0 1,1 1-1,0-1 0,0 7 1,26-13 20,-24 0-13,0 0 1,0 0-1,0-1 0,0 1 1,0 0-1,-1-1 0,1 1 1,-1 0-1,1-1 0,-1 1 1,1-1-1,-1 1 0,0-1 1,0 0-1,0 1 0,0-3 1,0-32 7,-1 24-6,1 10-6,0 2 1,1 0-1,-1 0 1,0-1 0,0 1-1,0 0 1,0-1-1,0 1 1,0 0 0,0-1-1,0 1 1,0 0-1,0-1 1,0 1-1,0 0 1,0 0 0,0-1-1,0 1 1,0 0-1,0-1 1,0 1 0,-1 0-1,1-1 1,0 1-1,0 0 1,0 0 0,0-1-1,-1 1 1,1 0-1,0 0 1,0-1-1,-1 1 1,1 0 0,0 0-1,0 0 1,-1-1-1,1 1 1,-1 0 0,-5 2-328</inkml:trace>
</inkml:ink>
</file>

<file path=ppt/ink/ink20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1"/>
    </inkml:context>
    <inkml:brush xml:id="br0">
      <inkml:brushProperty name="width" value="0.05" units="cm"/>
      <inkml:brushProperty name="height" value="0.05" units="cm"/>
      <inkml:brushProperty name="color" value="#FFFF00"/>
    </inkml:brush>
  </inkml:definitions>
  <inkml:trace contextRef="#ctx0" brushRef="#br0">388 15 31919,'0'-14'421,"0"14"-367,-2 2-30,-40 57 46,17-25-43,-21 38 1,0 13-20,4 1 0,4 2 0,4 2 0,3 1 0,-34 179 0,57-213-8,2 0 0,3 1 0,9 113 0,-4-156 0,1-1 0,1 1 0,0-1 0,1 0 0,1 0 0,0-1 0,1 1 0,0-1-1,1-1 1,0 1 0,1-2 0,1 1 0,11 11 0,0-3-5,1-1 1,1-1-1,1 0 0,0-2 0,45 22 1,-58-33-85,-1 0 0,2-1 0,-1 0 0,0-1 0,1 0 0,0-1 0,0-1 0,14 1 0,18-1-1706</inkml:trace>
</inkml:ink>
</file>

<file path=ppt/ink/ink20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4"/>
    </inkml:context>
    <inkml:brush xml:id="br0">
      <inkml:brushProperty name="width" value="0.05" units="cm"/>
      <inkml:brushProperty name="height" value="0.05" units="cm"/>
      <inkml:brushProperty name="color" value="#FFFF00"/>
    </inkml:brush>
  </inkml:definitions>
  <inkml:trace contextRef="#ctx0" brushRef="#br0">26 301 31759,'0'-73'527,"0"63"-136,0 49-384,2 143-1,-5 214 2,-9-288-13,6-71 2,-1 52 0,8-91 3,0 0-1,-1 0 1,1 0 0,0 0-1,0 1 1,0-1 0,0 0 0,0 1-1,1-1 1,-1 1 0,0-1-1,1 1 1,-1 0 0,1-1-1,0 1 1,-1 0 0,1 0-1,0 0 1,0 0 0,-1 1 0,1-1-1,0 0 1,0 1 0,0-1-1,2 1 1,5-3-2,0 1 1,1 0-1,-1 1 1,13-1-1,-8 2 0,-1 0 0,1 1 0,0 1 0,-1 0 0,1 1 0,-1 0 0,20 8 0,-18-6-5,1-1 0,-1 0 1,1-1-1,0-1 0,0-1 0,0 0 1,18-2-1,-26 1 0,-5 0 6,-1 0 1,0-1 0,0 0 0,0 1 0,0-1 0,0 0 0,0 0 0,0 0 0,0 0-1,0 0 1,0 0 0,0-1 0,-1 1 0,1-1 0,0 1 0,-1-1 0,1 0 0,-1 1-1,0-1 1,0 0 0,1 0 0,-1 0 0,-1 0 0,1 0 0,0 0 0,0 0-1,-1-1 1,1-2 0,3-9 0,-1 0 1,-1 0-1,0-16 0,-1 27 0,1-282-4,-3 152 5,-1 205 9,1-15-4,9 102-1,-6-142-7,1-1 0,1 0 1,0 0-1,1-1 0,0 1 0,2-1 0,-1 0 0,2 0 0,0-1 0,20 26 0,-25-37 0,0 1-1,1 0 1,0-1-1,0 0 1,0 0-1,0 0 0,0-1 1,0 1-1,1-1 1,-1 0-1,1 0 1,0-1-1,-1 1 1,1-1-1,0 0 0,0 0 1,0-1-1,0 1 1,0-1-1,0 0 1,7-1-1,-9 0 3,0 1 1,0-1-1,1 0 0,-1 0 0,0 0 0,0 0 0,0 0 1,-1-1-1,1 1 0,0-1 0,0 0 0,-1 0 0,1 0 1,-1 0-1,0 0 0,0-1 0,1 1 0,-1-1 0,-1 1 1,1-1-1,0 0 0,-1 1 0,1-1 0,-1 0 1,2-5-1,3-10 2,0-1 0,-1 0 0,3-20 0,-5 24-4,9-62 2,7-36 0,-17 102 0,1 0 0,1 0 0,0 0 0,0 0 0,1 1 0,1 0 0,8-13 0,-12 20-2,0 1 1,1-1 0,-1 1-1,1-1 1,-1 1-1,1 0 1,0 0-1,0 0 1,0 0-1,0 0 1,1 1 0,-1-1-1,0 1 1,1 0-1,-1 0 1,1 0-1,-1 1 1,1-1-1,-1 1 1,1 0 0,-1 0-1,1 0 1,-1 0-1,1 1 1,-1-1-1,1 1 1,-1 0-1,6 2 1,2 1 0,0 1 0,-1 0 1,0 1-1,0 0 0,0 0 0,-1 1 1,10 10-1,-18-17 0,17 14-6,-15-17 10,-5-9 5,1 9-8,-1 1 1,1-1-1,-1 1 1,1-1 0,-1 1-1,0 0 1,0 0-1,0 0 1,0 0-1,0 0 1,-1 1 0,1-1-1,0 0 1,-1 1-1,1 0 1,-1 0 0,0-1-1,1 2 1,-1-1-1,0 0 1,0 0 0,0 1-1,-5-1 1,0 0-1,1 0 0,-1 1 0,1 0 1,-1 0-1,0 1 0,1 0 0,-1 0 0,-7 2 1,9 0-1,0 0 1,1 0 0,0 1 0,0 0 0,0 0 0,0 0 0,0 0 0,1 1 0,-1-1-1,1 1 1,1 0 0,-1 1 0,1-1 0,0 1 0,-4 7 0,1 1-2,0 1 1,1 0-1,0 0 0,1 0 1,-2 18-1,3-11-2,0 1 1,2 0-1,1-1 0,0 1 0,5 25 0,-5-43 3,1 0 0,0 1-1,0-1 1,1 0-1,0 0 1,-1 0-1,2-1 1,-1 1 0,0 0-1,1-1 1,0 1-1,0-1 1,0 0-1,1 0 1,-1 0-1,1-1 1,0 1 0,0-1-1,0 0 1,1 0-1,-1 0 1,1 0-1,0-1 1,-1 0 0,1 0-1,0 0 1,0-1-1,7 2 1,0-1 0,1-1 0,-1 0 0,1 0 0,13-2 0,-22 1 1,0 0 1,-1-1 0,1 0 0,0 0 0,0 0-1,-1 0 1,1-1 0,0 1 0,-1-1 0,0 0-1,1 0 1,-1 0 0,0 0 0,0-1 0,0 1-1,0-1 1,3-4 0,3-7 1,-1 0 1,0-1-1,-1 0 1,-1 0-1,0-1 1,-1 1-1,-1-1 1,-1 0-1,3-22 0,-1-23 8,-2-67-1,-3 109-1,0-37 28,0 40-1,0 41-29,0 840 25,1-873-34,1 0 1,0 0-1,0 0 1,0 0-1,1 0 1,0 1-1,1-1 1,5-8-1,3-7 0,31-83 2,55-217 0,-50 152 0,-39 141 1,-2 9 1,0 0 1,-2-1-1,-1 1 1,4-41-1,-8 61-2,0 1 0,0 0 0,0 0 1,0-1-1,0 1 0,0 0 0,0 0 0,0-1 0,0 1 0,-1 0 0,1 0 0,0-1 0,0 1 0,0 0 0,0 0 0,0 0 0,0-1 0,-1 1 0,1 0 0,0 0 0,0 0 0,0-1 1,0 1-1,-1 0 0,1 0 0,0 0 0,0 0 0,0 0 0,-1 0 0,1-1 0,0 1 0,0 0 0,-1 0 0,1 0 0,0 0 0,0 0 0,-1 0 0,1 0 0,0 0 0,0 0 0,-1 0 1,1 0-1,0 0 0,0 0 0,-1 0 0,1 0 0,0 0 0,0 0 0,-1 1 0,1-1 0,0 0 0,0 0 0,-1 0 0,-9 6 0,6-1 0,0-1 0,0 1 0,0 0 0,1 0 0,0 0 0,0 1 0,0-1 0,1 1 0,0 0 0,0-1 0,0 1 0,1 0 0,-2 11 0,1 10 0,1 51-1,1-45-1,0-20 1,1-1-1,0 1 1,1-1-1,0 1 1,1-1 0,0 0-1,1 0 1,9 20-1,-11-27 2,1 0-1,0 0 0,0 0 1,1 0-1,-1-1 0,1 0 1,0 1-1,0-1 1,1-1-1,-1 1 0,1-1 1,0 0-1,0 0 1,0 0-1,0 0 0,0-1 1,1 0-1,-1 0 0,1-1 1,-1 1-1,7 0 1,-3-1-5,0 0 0,-1-1 1,1 0-1,-1 0 1,1 0-1,-1-1 0,13-4 1,-17 4 0,0-1 1,1 1 0,-1-1-1,0 0 1,0-1 0,-1 1 0,1-1-1,0 0 1,-1 0 0,0 0-1,0 0 1,0 0 0,0-1-1,0 1 1,0-1 0,1-4-1,5-8 1,-2 0 0,0-1 0,-1 0 0,-1 0 0,0 0 0,-1-1 0,1-23 0,1-130 65,-6 130-9,-1 89-54,-1-15 1,2 0 1,2 1 0,6 35-1,-7-61 0,0-1-1,1 1 0,0-1 0,0 1 0,1-1 0,0 0 0,0 0 0,1 0 0,0-1 0,0 1 0,1-1 0,0 0 0,0 0 1,0-1-1,0 1 0,1-1 0,0 0 0,13 8 0,-13-11 0,-1 0-1,1 0 1,0-1-1,0 1 1,0-1 0,0-1-1,0 1 1,0-1 0,9 0-1,-9 0-5,-4-1 6,0 1 0,0-1 0,0 1 0,0-1 0,0 0 0,0 0 0,-1 0 0,1 0 0,0 0 0,-1 0 0,1 0 0,-1 0 1,1-1-1,-1 1 0,1-1 0,-1 1 0,0-1 0,0 1 0,0-1 0,0 0 0,0 0 0,0 1 0,0-1 0,0 0 0,-1 0 0,1 0 1,-1 0-1,0 0 0,1-3 0,2-11-4,-1 0 0,0-26 0,-2 34 5,1-263 29,-13 348-26,8-23-3,3-1 0,7 64 0,-5-108-1,1 0 0,0 0 1,0 0-1,1 0 0,1 0 0,-1-1 0,2 1 1,-1-1-1,7 9 0,-9-13 1,1-1-1,0 1 1,0-1-1,0 1 1,1-1 0,-1 0-1,1-1 1,0 1 0,0-1-1,0 1 1,0-1-1,0 0 1,0 0 0,0-1-1,1 1 1,-1-1-1,1 0 1,-1-1 0,1 1-1,4 0 1,-4-1 0,1 0 0,0 0 1,0 0-1,0-1 1,0 0-1,7-1 1,-11 1-1,1 0 0,-1-1 0,1 1 0,-1 0 1,0-1-1,1 1 0,-1-1 0,0 0 0,0 0 0,0 0 1,0 0-1,-1 0 0,1 0 0,1-3 0,4-7 0,0 1 0,-1-1 0,-1 0 0,0 0-1,-1-1 1,0 0 0,4-25 0,-3-1-2,-1-53 1,2-23 0,-6 113 1,0 1-1,1-1 1,-1 1-1,0-1 1,1 1 0,0 0-1,-1-1 1,1 1-1,0 0 1,-1 0 0,1-1-1,0 1 1,0 0 0,0 0-1,0 0 1,0 0-1,1 0 1,-1 0 0,0 0-1,0 1 1,1-1-1,-1 0 1,0 1 0,1-1-1,-1 1 1,0-1-1,1 1 1,-1-1 0,2 1-1,5-1-2,1 0-1,-1 1 1,0 0-1,10 1 1,1 1 0,-16-2 3,10-1 0,0 1 0,1 1 0,-1 0 0,0 1 0,19 5 0,-17-6 0,-14-9 0,-13-10 3,6 14-2,0 1 0,0 1 0,0-1 1,-1 1-1,1 0 0,-1 0 1,0 1-1,1 0 0,-1 0 0,0 0 1,0 1-1,-7 1 0,8-1 0,0 0 0,0 0 0,0 1 0,0 0 0,0 0 0,0 1 0,0 0 0,1 0-1,-1 0 1,0 1 0,1-1 0,0 1 0,-10 8 0,9-5-1,0 1 0,1-1 0,0 1 0,1 1 0,-1-1 0,1 1 0,1 0 0,-1-1 0,1 2 0,1-1 0,0 0 0,-2 11 0,0 10 0,2 1 0,1 35 0,1-53 0,0-6 0,1 0 0,-1 0 0,1 0 0,1 0 0,-1 0 0,1-1 0,0 1 0,1 0 0,-1-1 0,1 0 0,0 1 0,1-1 0,-1 0 0,1-1 0,0 1 0,0 0 0,0-1 0,1 0 0,-1 0 0,1-1 0,0 1 0,0-1 0,1 0 0,-1 0 0,0-1 0,1 1 0,0-1 0,0-1 0,-1 1 0,1-1 0,0 0 0,0 0 0,7 0 0,-2 0 1,1-1-1,-1 0 1,0 0 0,0-1 0,18-3 0,-24 2-1,0 1 1,0-1-1,0 0 1,0-1-1,-1 1 1,1-1 0,-1 0-1,0 0 1,0 0-1,0-1 1,0 1 0,0-1-1,-1 0 1,4-5-1,4-8 0,0 0 0,-2-1-1,0 0 1,-1-1 0,-1 0 0,-1 0-1,-1 0 1,0-1 0,2-32-1,-1-19-3,-6-98-1,-1 81 4,2 0 6,0 11 10,-9-91 0,5 195 11,-17 305-10,-4 134 3,24-459-18,1 0 0,-1 0 0,1 1 0,1-1-1,-1 0 1,1 0 0,0 0 0,1-1 0,4 10 0,-6-13-6,1 0-1,0-1 1,-1 1 0,1-1 0,0 1-1,1-1 1,-1 0 0,0 0 0,1 0-1,-1 0 1,1 0 0,-1 0 0,1-1-1,0 0 1,0 1 0,0-1-1,0 0 1,0 0 0,0 0 0,0-1-1,0 1 1,0-1 0,6 1 0,4-5-1732,-2-13-5741</inkml:trace>
</inkml:ink>
</file>

<file path=ppt/ink/ink20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4"/>
    </inkml:context>
    <inkml:brush xml:id="br0">
      <inkml:brushProperty name="width" value="0.05" units="cm"/>
      <inkml:brushProperty name="height" value="0.05" units="cm"/>
      <inkml:brushProperty name="color" value="#FFFF00"/>
    </inkml:brush>
  </inkml:definitions>
  <inkml:trace contextRef="#ctx0" brushRef="#br0">164 6 31102,'-8'-1'175,"0"1"0,-1-1 0,1 2 0,0-1 0,0 1 0,-16 3 0,20-3-166,0 1 0,0 0 0,1 0 0,-1 0 0,0 0 0,1 1-1,0-1 1,-1 1 0,1 0 0,0 0 0,0 0 0,1 0-1,-1 0 1,-4 8 0,2-2-3,0 1 0,0 0 0,1 0 0,0 1 0,0-1 0,2 1 0,-1 0 0,1 0 0,1 0 0,0 0 0,0 0 0,1 0 0,1 0 0,0 0 0,0 0 0,1 0 0,4 15 0,-3-19-4,-1 1 0,1 0-1,0-1 1,1 0 0,0 0-1,0 0 1,0 0 0,1-1-1,0 0 1,0 0 0,1 0-1,-1 0 1,1-1 0,1 0-1,-1 0 1,1-1-1,0 0 1,0 0 0,0 0-1,0-1 1,0 0 0,1-1-1,0 1 1,12 1 0,-9-2 0,0-1-1,0 0 1,0-1 0,0 0 0,0-1 0,16-3 0,-22 3 0,-1 0-1,0 0 0,0-1 1,1 1-1,-1-1 1,0 0-1,-1 0 0,1-1 1,0 1-1,-1-1 1,1 0-1,-1 0 0,0 0 1,0 0-1,0-1 0,0 1 1,0-1-1,2-4 1,-1-1-2,-1 1 1,1-1 0,-1 0-1,-1 0 1,0 0 0,0 0 0,0-14-1,-1-1 1,-3-39 1,1 55-1,0 0 0,0 1 0,-1-1-1,0 1 1,0-1 0,-1 1 0,0 0 0,0 0 0,0 0 0,-1 0 0,0 1 0,-1-1 0,1 1 0,-1 0 0,0 0 0,-10-8 0,7 9-3,1-1-1,-1 1 1,0 1 0,0 0-1,0 0 1,0 0 0,-1 1-1,1 1 1,-1-1 0,0 1 0,0 1-1,0 0 1,-17-1 0,22 2-78,0 0 1,0 0-1,0 0 0,0 1 1,1-1-1,-1 1 1,0 0-1,0 0 1,1 0-1,-1 1 1,1-1-1,-1 1 0,1 0 1,-1 0-1,1 0 1,0 0-1,0 0 1,0 1-1,0-1 1,1 1-1,-4 4 0,-24 35-6464</inkml:trace>
</inkml:ink>
</file>

<file path=ppt/ink/ink20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4"/>
    </inkml:context>
    <inkml:brush xml:id="br0">
      <inkml:brushProperty name="width" value="0.05" units="cm"/>
      <inkml:brushProperty name="height" value="0.05" units="cm"/>
      <inkml:brushProperty name="color" value="#FFFF00"/>
    </inkml:brush>
  </inkml:definitions>
  <inkml:trace contextRef="#ctx0" brushRef="#br0">211 9 32095,'-8'-2'34,"0"0"0,0 0 0,0 1 0,-1 0 0,1 1 0,0 0 0,0 0 1,0 1-1,0 0 0,-15 3 0,18-2-31,0 0 0,0 1 0,0-1 0,0 1 0,0 0 0,1 0 0,-1 1 0,1-1 0,0 1 0,0 0 0,0 0 0,0 0 0,1 1 0,-1-1 0,1 1 1,-3 6-1,0 3-1,1 0 0,0 1 0,1-1 0,0 1 0,2 0 0,-1-1 0,2 1 0,0 30 0,1-39-1,0-1 0,0 0 0,0 0 0,1 0 0,0 0 0,0 0 0,0 0 0,1 0 0,-1 0 0,1 0 0,0-1 0,1 1 0,-1-1 0,1 1 0,0-1 0,0 0 0,0 0 0,1 0 0,-1-1 0,1 1 0,0-1 0,0 0 0,0 0 0,0 0 0,1 0 0,-1-1 0,1 0 0,0 0 0,0 0 0,-1 0 0,1-1 0,0 0 0,0 0 0,9 1 0,-2-1 4,0 1-1,0-2 1,-1 1 0,1-2 0,0 1 0,0-2-1,0 0 1,12-3 0,-19 3-3,-1 0 1,1 0-1,0 0 1,-1-1 0,1 0-1,-1 1 1,0-2-1,0 1 1,0-1-1,0 1 1,-1-1-1,1 0 1,-1 0-1,0 0 1,0-1-1,0 1 1,-1-1-1,0 0 1,0 0-1,2-7 1,-1 3 0,0-1-1,-1 1 1,0-1 0,-1 0-1,0 0 1,0 1 0,-1-1-1,0 0 1,-1 0 0,0 0 0,-1 1-1,0-1 1,-1 0 0,-5-15-1,5 19-2,0 0 0,0 0-1,-1 1 1,0-1 0,0 1-1,0 0 1,0 0-1,-1 0 1,0 0 0,0 1-1,0 0 1,0 0 0,-1 0-1,0 1 1,0 0 0,0 0-1,0 0 1,0 1-1,0 0 1,-1 0 0,1 1-1,-9-2 1,4 2-30,0-1-1,0 2 1,0-1 0,0 1-1,0 1 1,0 0 0,-12 3-1,16-1-93,1 0 0,0 0-1,-1 0 1,-8 7 0</inkml:trace>
</inkml:ink>
</file>

<file path=ppt/ink/ink20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8"/>
    </inkml:context>
    <inkml:brush xml:id="br0">
      <inkml:brushProperty name="width" value="0.05" units="cm"/>
      <inkml:brushProperty name="height" value="0.05" units="cm"/>
      <inkml:brushProperty name="color" value="#FFFF00"/>
    </inkml:brush>
  </inkml:definitions>
  <inkml:trace contextRef="#ctx0" brushRef="#br0">0 631 31727,'27'167'867,"-25"-156"-866,1-1 1,0 0 0,0 0 0,7 12-1,-9-19-1,1-1 1,-1 1-1,1-1 0,-1 0 0,1 0 1,0 1-1,0-1 0,0 0 0,0-1 0,0 1 1,0 0-1,0-1 0,1 1 0,-1-1 0,0 1 1,1-1-1,0 0 0,-1 0 0,1 0 1,-1-1-1,6 2 0,-4-2 1,0 0 0,0-1-1,0 1 1,0-1 0,0 0 0,0 0 0,0 0 0,0 0 0,0 0-1,0-1 1,-1 0 0,1 0 0,-1 0 0,1 0 0,-1-1-1,0 1 1,0-1 0,0 0 0,0 0 0,0 0 0,-1 0 0,1 0-1,1-5 1,6-9 5,0 0 1,-2-1-1,11-31 0,-18 47-6,17-59 6,-2 0 0,14-119 1,11-49-7,-39 220 1,0 2 1,1-1-1,0 0 0,0 0 1,9-13-1,-11 20-2,-1 0 1,1 0 0,-1 0-1,1 1 1,0-1-1,0 0 1,-1 0-1,1 0 1,0 1-1,0-1 1,0 0-1,0 1 1,0-1-1,0 1 1,0-1 0,0 1-1,0-1 1,0 1-1,0 0 1,0-1-1,0 1 1,0 0-1,0 0 1,0 0-1,0 0 1,1 0-1,-1 0 1,0 0 0,0 0-1,0 1 1,0-1-1,0 0 1,0 1-1,0-1 1,0 1-1,0-1 1,0 1-1,0-1 1,0 1-1,0-1 1,0 1 0,0 0-1,-1 0 1,1 0-1,0-1 1,-1 1-1,1 0 1,0 0-1,-1 0 1,1 0-1,0 1 1,9 14-1,-10-14 0,1 0 1,0 0-1,0 0 0,1 0 1,-1 0-1,0 0 0,1 0 1,-1 0-1,1 0 0,0-1 1,-1 1-1,1-1 1,0 1-1,0-1 0,0 1 1,0-1-1,0 0 0,0 0 1,0 0-1,1-1 0,-1 1 1,5 1-1,-6-6 2,0 0 1,0 1-1,0-1 1,0 0-1,-1 0 1,0 0-1,0-5 0,1 6 1,-1-39 1,0 42-3,0-1 0,0 0 0,0 1 0,0-1 0,-1 1 0,1-1 0,0 1 0,0-1 0,-1 0 0,1 1 0,0-1 0,0 1 0,-1-1 0,1 1 0,-1 0 0,1-1 0,0 1 0,-1-1 0,1 1 0,-1 0 0,1-1 0,-1 1 0,1 0 0,-1 0 0,1-1 0,-1 1 0,0 0 0,1 0 0,-1 0 0,1 0 0,-1-1 0,0 1 0,1 0 0,-1 0 0,1 0 0,-1 0 0,0 1 0,1-1 0,-1 0 0,1 0 0,-1 0 0,1 0 0,-2 1 0,0-1 0,-3 1 0,-1 0 0,1 0 0,0 0 0,0 0 0,0 1 0,0 0 0,0 0 0,0 0 0,1 1 0,-1-1 0,1 1 0,-1 0 0,1 1 0,0-1 0,0 1 0,1-1 0,-1 1 0,-4 6 0,-2 5 0,0-1 0,1 1 0,1 0 0,-11 26 0,10-18-1,2 1 0,0 0 0,1 0 1,-3 42-1,3 99-11,6-151 12,1 10 0,0-1 1,2 1-1,1-1 0,0 1 0,15 39 1,-14-47-4,2 0 1,0-1-1,1 1 0,0-2 1,2 1-1,-1-1 1,2-1-1,21 22 1,-26-29-5,1-1 0,0-1 0,0 1 1,1-1-1,-1 0 0,1-1 0,0 0 1,0 0-1,16 3 0,-20-5 7,0 0 0,-1 0-1,1-1 1,0 1 0,-1-1-1,1 0 1,0 0 0,0 0 0,-1-1-1,1 1 1,0-1 0,-1 0-1,1 0 1,-1 0 0,1-1 0,-1 1-1,1-1 1,-1 0 0,0 0-1,0 0 1,0 0 0,0 0-1,0-1 1,3-3 0,-1-2 0,-1 0 0,0-1 0,0 1 0,0-1 0,-2 0 0,1 0 0,-1 0 0,0 0 0,1-13 0,-1-91-15,-2 78 3,0-252-41,0 284 52,0 0 1,0 0-1,0 0 1,0 0-1,0 1 1,1-1-1,-1 0 0,1 0 1,0 0-1,0 0 1,0 1-1,0-1 1,0 0-1,1 1 0,-1-1 1,1 1-1,0-1 1,0 1-1,0 0 1,4-4-1,-2 4-1,1 0 1,-1 0-1,1 0 0,0 0 1,-1 1-1,1 0 0,0 0 1,0 0-1,0 1 0,0 0 1,8 0-1,-9 0 1,0 0 1,0 1-1,0-1 1,0 1-1,0 0 1,-1 0-1,1 1 1,0-1-1,0 1 1,-1-1-1,1 1 1,-1 0-1,0 1 1,6 4-1,-3-2-1,-1 1 0,0 0 0,0 0 0,-1 0 0,1 0 0,-1 1 0,4 10 0,-2-3-1,-1 1 0,0 0 0,-1 1 0,0-1 0,-2 1 0,1 0 0,-1 18 0,-2-31 3,0 9-5,0 0 1,0 0 0,-1 1-1,-1-1 1,0 0 0,0 0-1,-8 21 1,8-29 2,-7 13-8,1 1 1,1 0 0,1 0 0,1 0 0,0 1 0,1-1 0,-2 36 0,6-52 1,0 0-1,0 0 0,1 0 1,-1 0-1,1 0 0,-1 0 0,1 0 1,0-1-1,0 1 0,-1 0 0,1 0 1,0 0-1,1-1 0,-1 1 0,0-1 1,0 1-1,1-1 0,-1 1 0,1-1 1,-1 0-1,1 0 0,0 0 1,-1 0-1,1 0 0,0 0 0,0 0 1,0 0-1,0-1 0,0 1 0,0-1 1,0 1-1,3-1 0,9 2-1,0-1 0,0-1 0,26-2 1,-19 1 8,-12 0 11,0 0 0,-1 0 0,1-1 0,-1 0 0,1-1 0,-1 0 0,0 0 0,0-1 0,0 0 0,-1 0 0,0-1 0,1 0 0,-1 0 0,-1-1 0,1 0 0,-1 0 0,6-8 0,-3 4 6,-1-1 0,-1 0-1,0 0 1,0-1 0,-1 0 0,-1 0 0,0-1 0,0 1 0,-1-1 0,3-22 0,-2-25 16,-2-1 0,-6-67 0,-2 83 64,5 45-95,0 0-1,-1 0 0,1 0 1,0 0-1,0 0 0,0 0 1,0 0-1,0 0 0,0 0 1,0 0-1,0 1 0,0-1 1,0 0-1,-1 0 0,1 0 0,0 0 1,0 0-1,0 0 0,0 0 1,0 0-1,0 0 0,0 0 1,-1 0-1,1 0 0,0 0 1,0 0-1,0 0 0,0 0 1,0 0-1,0 0 0,0 0 1,0 0-1,-1 0 0,1 0 1,0 0-1,0 0 0,0 0 1,0-1-1,0 1 0,0 0 1,0 0-1,0 0 0,-1 0 1,-1 16-10,1 25-1,3 70 6,-1-97 6,1 1 0,1-1 0,0 0-1,0-1 1,10 24 0,-6-22-4,0-1 0,0 0 0,18 25 0,-22-35 1,0-1 1,0 1 0,1-1-1,-1 0 1,1 0-1,0 0 1,0 0-1,0-1 1,0 1-1,0-1 1,0 0 0,1-1-1,-1 1 1,1-1-1,0 0 1,-1 0-1,7 1 1,-3-1-3,-1-1 0,0 0 0,1 0 1,-1 0-1,1-1 0,-1 0 0,0 0 0,12-4 1,-15 3 1,0 0-1,-1 0 1,1 0 0,-1-1 0,1 1 0,-1-1 0,0 0 0,0 0 0,0 0 0,0 0 0,-1-1 0,1 1 0,-1-1 0,0 1 0,0-1 0,3-7 0,3-13 11,-1-1 0,-2 0 0,0 0 0,-1 0-1,-1-1 1,-2 1 0,-2-35 0,5-50 111,-13 196-118,-8 109-3,12 7 0,-17 312 3,-2-323 11,19-165-16,-1-1-1,-1 1 1,-2-1-1,0 0 1,-15 27 0,22-48 1,-1 0 1,0 0-1,0 0 1,0-1 0,0 1-1,-6 4 1,9-7 0,-1-1 0,0 1 0,1-1 0,-1 1 0,0-1 0,0 1 0,1-1 0,-1 1 0,0-1 0,0 0 0,0 1 0,0-1 0,1 0 0,-1 0 0,0 0 0,0 1 0,0-1 0,0 0 0,0 0 0,0 0 0,1 0 0,-1-1 0,0 1 0,0 0 0,0 0 0,0 0 0,0-1 0,1 1 0,-1-1 0,0 1 0,0 0 0,1-1 0,-1 1 0,0-1 0,0 0 0,1 1 0,-1-1 0,1 1 0,-1-1 0,0 0 0,1 0 0,0 1 0,-1-1 0,0-1 0,-4-10-2,0 0 0,1 0 0,0 0 0,1-1 0,0 1 0,1-1 0,-1-15 0,0-100-64,3 95 31,1 11 26,1 0 1,1 0 0,1 0 0,1 1-1,1-1 1,1 1 0,1 0 0,0 1-1,2 0 1,22-35 0,10-6 96,96-105 0,-47 68-21,89-106-12,-164 183-54,-2 0 0,0-2-1,-1 0 1,-1 0 0,-1-1-1,-1-1 1,13-49 0,-23 73-1,3-9 0,-1 0 0,0 0 0,-1 0 0,0 0 0,-1 0 0,0-1 0,0 1 0,-3-12 0,3 21 0,-1-1 0,0 1 0,0 0 0,0 0 0,0 0 0,0 0 0,0-1 0,0 1 0,0 1 0,0-1 0,0 0 0,0 0 0,-1 0 0,1 0 0,0 1 0,-1-1 0,1 1 0,0-1 0,-1 1 0,1 0 0,-1-1 0,1 1 0,-3 0 0,-39-1 0,33 1 0,8 0 0,0 0 0,0 1-1,1-1 1,-1 1 0,0-1 0,0 1-1,0 0 1,0 0 0,1 0 0,-1 0 0,0 0-1,1 0 1,-1 0 0,1 0 0,-1 1 0,1-1-1,-1 1 1,1-1 0,0 1 0,0 0 0,0-1-1,0 1 1,0 0 0,0 0 0,0-1-1,1 1 1,-1 0 0,1 0 0,-1 0 0,1 0-1,0 2 1,-3 11-2,2-1 0,0 1 0,1 18-1,0-20 3,0 0 0,1 0 0,1-1 0,0 1 0,1 0 0,0-1 0,1 1 0,0-1 0,11 22 0,4 0 0,39 50 0,-42-62 0,-10-13 0,1 0 0,-1 1-1,0 0 1,-1 0 0,0 0 0,-1 1 0,0 0-1,-1-1 1,0 2 0,0-1 0,-2 0 0,1 0-1,-1 21 1,-1-28 0,0 0-1,-1 0 0,1 0 0,-1-1 1,0 1-1,0 0 0,0 0 0,-1-1 1,1 1-1,-1-1 0,0 1 0,0-1 1,0 1-1,-1-1 0,1 0 1,-4 3-1,-1 0 1,1 0-1,-1-1 1,0 0 0,0-1 0,-1 1-1,1-1 1,-11 3 0,-2 0 0,-1 0 0,1-2 0,-1-1 1,0 0-1,-32 0 0,-8-3 1,40-1-14,32 0-34,27 0 44,0-1 0,0-3 0,0 0 0,0-3 0,-1-1 0,47-16 0,-70 18-5,0 1 0,0-2 0,-1 0 1,0 0-1,0-1 0,-1-1 1,0 0-1,-1-1 0,1 0 1,-2-1-1,0 0 0,0 0 0,-1-1 1,0-1-1,-1 1 0,-1-1 1,0-1-1,10-27 0,-5 1-8,-2-1 0,-2 0-1,6-80 1,-12-127 62,-4 131 35,2 104-68,0 0 0,-1-1 0,-3-14 0,3 25-9,0-1 1,0 0-1,-1 0 0,1 1 1,-1-1-1,1 1 0,-1-1 1,0 1-1,0 0 0,-1 0 1,1 0-1,-1 0 0,1 0 1,-7-4-1,9 7-4,0-1 1,-1 1-1,1 0 0,0 0 1,-1-1-1,1 1 0,0 0 1,-1 0-1,1-1 1,-1 1-1,1 0 0,0 0 1,-1 0-1,1 0 0,-1 0 1,1 0-1,0 0 0,-1 0 1,1 0-1,-1 0 0,1 0 1,-1 0-1,1 0 1,-1 0-1,1 0 0,0 0 1,-1 0-1,1 0 0,-1 1 1,1-1-1,0 0 0,-1 0 1,1 0-1,0 1 1,-1-1-1,1 0 0,0 1 1,-1-1-1,1 0 0,0 1 1,-1-1-1,1 0 0,0 1 1,0-1-1,0 0 0,-1 1 1,1-1-1,0 1 1,-5 27-4,4-23 4,-5 80 1,4 96-1,3-89 9,-1-38-9,3 1 1,9 58-1,-9-95-1,1 0 0,1 0-1,0-1 1,1 0 0,1 0 0,1 0 0,0-1 0,1 0 0,1-1 0,13 17 0,-17-26 0,1 0 1,-1 0 0,1-1-1,0 0 1,1 0-1,-1-1 1,1 0-1,0 0 1,0-1-1,1 0 1,-1 0-1,0-1 1,1 0-1,8 1 1,0-1 0,-1-1 0,1 0 0,-1-1 1,1-1-1,-1 0 0,24-6 0,-30 4-1,0-1-1,-1 0 1,0 0-1,0-1 1,0 0-1,0 0 1,-1-1 0,0-1-1,0 1 1,-1-1-1,0 0 1,0-1-1,0 0 1,-1 0 0,0 0-1,8-16 1,-4 5-5,-1 0 0,-1 0 0,0-1 1,-2 0-1,0 0 0,-1-1 0,2-22 1,-4-47-15,-3 66 19,0 21 1,0 1 0,0-1-1,0 0 1,-1 1 0,1-1 0,-1 0 0,0 1 0,1-1-1,-1 1 1,0-1 0,0 1 0,-1-1 0,1 1 0,-1 0-1,1-1 1,-1 1 0,0 0 0,1 0 0,-1 0 0,0 1-1,0-1 1,-1 0 0,1 1 0,0-1 0,0 1-1,-1 0 1,1 0 0,-6-2 0,-3 0 3,0 1 0,0 0 0,0 0 0,-1 1 0,-17 1 0,26 0-4,0 0-1,0 1 1,0-1 0,0 1 0,0 0 0,0 0-1,0 0 1,1 0 0,-1 0 0,0 1-1,0-1 1,1 1 0,-1-1 0,1 1-1,0 0 1,-1 0 0,1 0 0,0 1-1,0-1 1,0 0 0,1 1 0,-1-1-1,0 1 1,1 0 0,0 0 0,0-1-1,0 1 1,0 0 0,-1 6 0,-2 8-2,1 0-1,1 1 1,-1 34 0,3-40 2,-1 15 0,1 1 0,1 0 1,6 29-1,-5-47-1,0 0 0,1-1 0,1 1 0,-1-1-1,1 0 1,1 0 0,0 0 0,0 0 0,1-1 0,0 0 0,0 0 0,8 6 0,-9-9 0,0 0 1,0-1 0,0 0 0,1 0 0,-1 0 0,1 0 0,0-1-1,0 0 1,0-1 0,1 1 0,-1-1 0,1 0 0,-1-1 0,1 0 0,-1 0-1,1 0 1,0-1 0,9 0 0,-13 0 1,1-1-1,-1 1 1,1-1-1,-1 0 1,0 0-1,1 0 1,-1-1 0,0 1-1,0-1 1,0 0-1,0 0 1,0 0 0,0 0-1,-1 0 1,1-1-1,-1 1 1,0-1 0,1 1-1,-1-1 1,0 0-1,0 0 1,-1 0 0,1 0-1,1-4 1,2-6 1,0 0 1,0 0-1,-1 0 0,-1-1 1,2-15-1,-1-22 2,-2-71 0,-3 75 4,2 35-6,-3-33-1,2 43-1,-1 0 0,1 1 0,0-1 0,-1 1 0,1-1 0,-1 1 0,1-1 0,-1 1 0,0 0 0,1-1 0,-1 1 0,0 0 0,0-1 0,0 1 0,0 0 0,0 0 0,0 0 0,-1 0 0,1 0 0,0 0 0,-1 0 0,-2-1 0,4 2 0,-1-1 0,0 1-1,0 0 1,0 0 0,0 0 0,0 0 0,0 0-1,0 0 1,0 0 0,0 1 0,0-1 0,0 0-1,0 0 1,0 1 0,1-1 0,-1 1-1,0-1 1,0 1 0,0-1 0,1 1 0,-1-1-1,0 1 1,0 0 0,1-1 0,-1 1 0,1 0-1,-1-1 1,0 1 0,1 0 0,0 0 0,-1 0-1,1 0 1,-1 0 0,1 1 0,-11 35-9,10-33 9,-4 30-5,1-1 0,2 63 0,2-71 4,0-17 0,1 0 1,0-1-1,0 1 1,0 0-1,1-1 1,0 1-1,1-1 1,0 1-1,0-1 0,0 0 1,1 0-1,0-1 1,0 1-1,1-1 1,0 0-1,0 0 1,0 0-1,1 0 0,0-1 1,0 0-1,0-1 1,0 1-1,1-1 1,0 0-1,0-1 1,0 0-1,0 0 0,15 4 1,-7-4 0,0 0 0,0-1 0,0 0 0,23-2 0,-31 0 0,-1 0 0,0-1 0,0 1 1,1-1-1,-1-1 0,0 0 0,0 1 0,0-2 1,-1 1-1,1-1 0,-1 0 0,1 0 0,8-7 1,-3-1 0,-1-1 0,-1-1 0,0 1 0,-1-2 0,-1 1 0,0-1 0,0 0 1,-1 0-1,-1-1 0,-1 0 0,0 0 0,2-17 0,3-27-1,1-102-1,-9 132 2,0-168-3,-3 163 6,-1 1-1,-2-1 1,-15-55-1,18 80-2,-11-27 4,12 35-4,1-1 0,-1 1-1,0 0 1,0-1 0,0 1-1,0 0 1,0 0-1,0 0 1,0 0 0,0 0-1,0 0 1,0 0 0,0 0-1,-1 0 1,1 0-1,0 0 1,-1 1 0,1-1-1,-3 0 1,3 1-1,0 0 0,1 0 0,-1 0 0,0 0 0,1 0 0,-1 0 0,1 0 0,-1 1 0,1-1 0,-1 0 0,0 0 0,1 1 0,-1-1 0,1 0 0,-1 1 0,1-1 0,-1 0 0,1 1 0,-1-1 0,1 1 0,0-1 0,-1 0 0,1 1 0,0-1 0,-1 1 0,1 0 0,0-1 0,-1 1 0,1 0 0,-7 23 0,6-19 0,-7 51 0,3 1 0,1 0 0,6 66 0,0-32 3,-2 1 11,22 151 1,13-66-18,-30-147-162,-5-29-275</inkml:trace>
</inkml:ink>
</file>

<file path=ppt/ink/ink20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8"/>
    </inkml:context>
    <inkml:brush xml:id="br0">
      <inkml:brushProperty name="width" value="0.05" units="cm"/>
      <inkml:brushProperty name="height" value="0.05" units="cm"/>
      <inkml:brushProperty name="color" value="#FFFF00"/>
    </inkml:brush>
  </inkml:definitions>
  <inkml:trace contextRef="#ctx0" brushRef="#br0">1 27 30974,'0'0'1153,"45"0"-1025,24 0 112,16 0-128,13 0-80,4 0-16,-14-6-16,-12 0-32,-24 0-272,-19-3-1425</inkml:trace>
</inkml:ink>
</file>

<file path=ppt/ink/ink20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32"/>
    </inkml:context>
    <inkml:brush xml:id="br0">
      <inkml:brushProperty name="width" value="0.05" units="cm"/>
      <inkml:brushProperty name="height" value="0.05" units="cm"/>
      <inkml:brushProperty name="color" value="#FFFF00"/>
    </inkml:brush>
  </inkml:definitions>
  <inkml:trace contextRef="#ctx0" brushRef="#br0">61 260 31855,'0'-49'843,"0"48"-822,0 8-8,11 148-10,0-20-3,-10-126 0,1 203 0,-3-162 0,-3 0 0,-12 58 0,9-66 0,5-26 0,-1-1 0,0 1 0,-11 29 0,15-48 0,-1 0 0,1-1 0,-1 1 0,0 0 0,0 0 0,0-1 0,0 1 0,-1-5 0,-1-14 0,2-687 0,0 709 0,0-15 0,0 1 0,1 0 0,1-1 0,4-17 0,-6 29 0,1 1 0,0-1 0,0 0 0,0 0 0,0 1 0,0-1 0,1 1 0,-1-1 0,1 1 0,-1-1 0,1 1 0,0 0 0,0 0 0,0 0 0,1 0 0,-1 0 0,0 1 0,1-1 0,-1 1 0,1-1 0,-1 1 0,1 0 0,0 0 0,-1 0 0,1 0 0,0 0 0,4 0 0,-1 0 0,0 0 0,0 1 0,-1 0 0,1 0 0,0 0 0,0 0 0,-1 1 0,1 0 0,0 0 0,-1 1 0,1 0 0,-1 0 0,0 0 0,1 0 0,-1 1 0,0 0 0,0 0 0,-1 0 0,1 1 0,-1 0 0,1 0 0,3 5 0,12 13 0,-1 1 0,-1 0 0,-2 2 0,0 0 0,-1 0 0,-2 2 0,-1 0 0,-1 0 0,-1 1 0,-1 0 0,-2 1 0,-1 0 0,-1 0 0,2 42 0,-7-50 0,0 4 0,-4 38 0,3-55 0,-1 0 0,0 0 0,0 0 0,-1 0 0,0 0 0,0-1 0,-1 1 0,-6 10 0,-4 1-1,0-1 0,-1 0 0,-1-1 1,0-1-1,-1 0 0,-1-1 0,-29 18 0,33-25-8,-1 1 0,-1-2-1,1 0 1,-1 0 0,0-2-1,0 0 1,-1-1 0,1 0-1,-1-2 1,-29 2 0,45-4 5,0 0 0,1 0 0,-1 0 0,0 0 0,1-1 0,-1 1 0,0 0 0,1 0 0,-1-1 0,0 1 0,1 0 0,-1-1 0,1 1 0,-1-1 0,0 1 0,1 0 0,-1-1 0,1 1 0,0-1 0,-1 0 0,1 1 0,-1-1 0,1 1 0,0-1 0,-1 0 0,1 1 0,0-1 0,0 1 0,-1-1 0,1 0 0,0 0 0,0 1 0,0-1 0,0 0 0,0 1 0,0-1 0,0 0 0,0 1 0,0-1 0,0 0 0,1 1 0,-1-1 0,0 0 0,0 1 0,1-1 0,-1 0 0,0 1 0,1-1 0,-1 1 0,0-1 0,1 0 0,-1 1 0,1-1 0,6-1-12,0 0 1,-1 0 0,1 1 0,0-1 0,0 2 0,0-1 0,0 1 0,0 0 0,10 2 0,9-2 13,1-1 15,17 1-18,0-2 0,0-2-1,-1-1 1,59-17 0,-92 20 11,1-2-1,-1 0 1,0 0 0,0-1-1,-1 0 1,1 0-1,-1-1 1,0-1-1,-1 1 1,1-1-1,-1-1 1,-1 0-1,1 0 1,-2 0 0,1-1-1,-1 0 1,0 0-1,-1 0 1,0-1-1,0 0 1,-1 0-1,0 0 1,2-12-1,1-24 22,-1 0 0,-3 0 0,-3-81 0,-2 47 172,-4 108-209,1 36 8,9 128 1,-2-175 1,1 0 0,1 0-1,0-1 1,1 1 0,1-1 0,16 31-1,-19-41-2,0 0 1,1 0-1,-1-1 0,1 1 0,0-1 0,1 0 0,-1 0 0,1 0 0,0-1 0,0 1 0,1-1 0,-1-1 0,1 1 0,0-1 0,0 0 0,0 0 0,0 0 0,0-1 0,1 0 0,10 1 0,-9-2-1,-1 0 1,1-1-1,0 0 1,0-1-1,0 1 1,0-2-1,-1 1 1,1-1-1,7-3 1,-10 3 2,0-1-1,0 0 1,-1 0 0,1 0 0,-1 0 0,0-1 0,0 0 0,0 0 0,-1 0 0,1 0 0,-1-1-1,0 1 1,4-9 0,1-3-4,0 0-1,-2 0 1,0-1 0,-1 1-1,5-27 1,4-87-75,-11 94 75,0 0 1,3 0-1,10-39 1,-14 70 8,-1 1 1,1 0 0,0 0 0,0 0-1,1 0 1,-1 0 0,1 1 0,0-1-1,0 1 1,0-1 0,1 1 0,-1 0 0,1 0-1,-1 1 1,1-1 0,0 1 0,0 0-1,6-3 1,-7 4-2,-1 0-1,1 1 0,0-1 1,0 1-1,-1-1 1,1 1-1,0 0 0,0 0 1,0 0-1,-1 0 1,1 0-1,0 1 1,0-1-1,0 1 0,-1 0 1,1 0-1,0 0 1,-1 0-1,1 0 0,-1 1 1,0-1-1,1 1 1,-1 0-1,0-1 0,0 1 1,0 0-1,0 0 1,0 0-1,0 1 1,2 3-1,3 6-3,0 1 0,-1 1 0,-1-1 0,0 1 0,-1-1 0,0 1 0,-1 1 0,2 22 0,-3-8 0,-1 1 0,-1-1 0,-5 40 0,2-58 2,1 0 0,-2 0 1,1 0-1,-1 0 1,-1-1-1,0 0 0,-1 0 1,1 0-1,-2 0 0,0-1 1,-11 12-1,-7 5 3,-1-1 1,-37 27-1,56-47-6,-30 22-24,35-25 25,0-1 0,0 0-1,0 0 1,0 0 0,0 0 0,0 0 0,0-1-1,0 1 1,0-1 0,0 1 0,0-1 0,0 0 0,-1 0-1,1 0 1,0 0 0,-4 0 0,-1-10 4,4-10-1,0 0 1,1 1 0,0-1 0,2 0-1,2-23 1,0-7 7,-2-100-4,2 140 0,3 10-13,-4 1 5,2-1 1,0 1 0,-1 0-1,1 0 1,-1 0 0,1 0 0,-1 1 0,0-1 0,0 0-1,1 1 1,-1 0 0,0-1 0,0 1 0,1 2-1,28 34 4,-12-14-3,1 0 2,2-2 0,0-1 0,2 0 1,26 17-1,-38-30-8,-1-1 0,1-1 1,1 0-1,-1 0 0,1-1 0,0-1 1,0 0-1,1-1 0,-1 0 1,1-1-1,20 0 0,-29-1 0,0-1 1,-1 0-1,1 0 0,0-1 0,0 1 1,0-1-1,-1 0 0,1-1 0,-1 1 1,1-1-1,-1 0 0,7-4 0,-8 4 12,0-2-1,0 1 0,0 0 0,0-1 0,-1 1 0,0-1 1,1 0-1,-1 0 0,-1 0 0,1 0 0,-1 0 1,1 0-1,0-9 0,4-20 5,-2-1-1,-1 0 1,-2 0 0,-4-40-1,2 33 2,0 17-6,-2 1 0,-1-1 0,-7-27-1,2 14 49,9 37-52,0 0 1,0 0 0,0 0-1,-1 0 1,1 0-1,0 0 1,0 0-1,0 0 1,0 0-1,0 0 1,0 0-1,0 0 1,0 1-1,-1-1 1,1 0-1,0 0 1,0 0 0,0 0-1,0 0 1,0 0-1,0 0 1,0 0-1,0-1 1,-1 1-1,1 0 1,0 0-1,0 0 1,0 0-1,0 0 1,0 0 0,0 0-1,0 0 1,0 0-1,0 0 1,0 0-1,-1 0 1,1 0-1,0 0 1,0 0-1,0 0 1,0-1-1,0 1 1,0 0-1,0 0 1,0 0 0,0 0-1,0 0 1,0 0-1,0 0 1,0 0-1,0-1 1,0 1-1,0 0 1,0 0-1,0 0 1,0 0-1,0 0 1,0 0-1,0 0 1,0 0 0,0-1-1,0 1 1,0 0-1,-4 15-5,-6 78 4,4 143 0,0 4 19,-23 82-15,30-446 13,14-51-24,41-192 0,-30 257-12,-21 96 19,0 0 0,1 0 0,0 1-1,1 0 1,12-18 0,-17 29 3,-1-1 0,1 1 1,0 0-1,0 0 0,0 0 0,0 0 0,0 0 0,1 0 0,-1 0 0,1 1 0,-1-1 0,1 1 0,0-1 0,-1 1 0,1 0 0,0 0 1,0 1-1,0-1 0,-1 0 0,1 1 0,0 0 0,0 0 0,0 0 0,0 0 0,0 0 0,4 1 0,-3 0-2,0 1 1,1-1-1,-1 1 0,0 0 0,0 1 0,0-1 0,-1 0 1,1 1-1,-1 0 0,1 0 0,-1 0 0,0 1 0,0-1 0,0 1 1,-1-1-1,3 5 0,9 16-1,-2 1 0,-1 1-1,-1-1 1,-1 2 0,-1-1 0,-2 1-1,0 1 1,-2-1 0,-1 1 0,-1-1-1,-2 1 1,-5 53 0,4-75 1,0-1-1,0 0 1,-1 1 0,0-1-1,0 0 1,0 0 0,0 0-1,-1 0 1,0-1 0,0 1-1,0-1 1,-1 0 0,-6 7-1,3-5 3,1-1-1,-1 0 0,-1-1 1,1 1-1,-1-1 0,1-1 0,-1 0 1,-9 3-1,-8 0-6,0 0 0,0-2 0,-1-2-1,-46 1 1,72-3 4,0-1-1,-1 1 0,1 0 0,0 0 0,0 0 1,0-1-1,0 1 0,-1 0 0,1 0 1,0-1-1,0 1 0,0 0 0,0 0 1,0-1-1,0 1 0,0 0 0,0 0 0,0-1 1,0 1-1,0 0 0,0-1 0,0 1 1,0 0-1,0 0 0,0-1 0,0 1 1,0 0-1,0 0 0,0-1 0,0 1 0,0 0 1,0 0-1,1-1 0,-1 1 0,0 0 1,0 0-1,0 0 0,0-1 0,1 1 1,-1 0-1,0 0 0,0 0 0,1-1 0,11-12-56,5 7-47,0 1-1,0 0 0,0 2 1,34-4-1,15-3 18,-35 3 42,0 0 0,0-2 0,48-22 0,-69 26 74,1 0 0,-1-1 0,0-1 1,-1 1-1,0-2 0,0 1 0,0-1 0,-1-1 1,-1 1-1,1-1 0,-1-1 0,-1 1 1,9-15-1,-6 2-7,-1 0 0,-1 0 0,0 0 1,-2-1-1,-1 0 0,3-37 0,-6-145-40,-2 136 60,0 44-11,0 1 0,-1-1-1,-2 1 1,0 0-1,-2 0 1,0 0 0,-2 1-1,-1 0 1,0 0-1,-16-26 1,25 48-30,-1 1 1,1-1-1,0 0 0,-1 0 1,1 1-1,-1-1 0,1 0 1,-1 1-1,1-1 0,-1 0 1,1 1-1,-1-1 0,1 0 1,-1 1-1,0-1 1,1 1-1,-1-1 0,0 1 1,0 0-1,1-1 0,-1 1 1,0 0-1,0 0 0,0-1 1,0 1-1,1 0 0,-1 0 1,0 0-1,0 0 0,0 0 1,0 0-1,1 0 1,-1 0-1,0 0 0,0 1 1,0-1-1,0 0 0,1 0 1,-1 1-1,0-1 0,0 0 1,1 1-1,-1-1 0,-1 2 1,0 0-3,0 0 1,0 1-1,0-1 1,0 1-1,1-1 1,-1 1-1,1 0 0,-1 0 1,1 0-1,0-1 1,-1 6-1,-3 25-5,1 1 0,1-1 0,4 59 0,0-33 9,-1 13 5,18 136 0,-13-180-7,1-1 0,1 0-1,1 0 1,2-1 0,0 0 0,2-1 0,1 0 0,17 25 0,-20-37 0,1-1 0,0 0 0,1-1-1,0 0 1,1-1 0,0 0 0,0-1 0,1 0 0,0-1 0,1-1 0,0 0 0,0-1-1,1-1 1,-1 0 0,1-1 0,0-1 0,0-1 0,0 0 0,1 0 0,-1-2-1,0 0 1,33-5 0,-44 4-1,0 0 1,-1 0-1,1-1 0,0 0 0,0 1 0,-1-2 1,1 1-1,-1 0 0,0-1 0,0 0 0,0 0 1,0 0-1,0 0 0,-1-1 0,1 0 0,-1 1 0,0-1 1,0 0-1,0-1 0,-1 1 0,1 0 0,-1-1 1,0 1-1,-1-1 0,1 0 0,1-5 0,1-12 1,0 0-1,-1 0 0,-1-1 0,-2-31 0,0 43-5,0-13 1,-1-1-1,-1 1 1,-2 1 0,-6-28-1,7 39 12,-1 0 0,-1 0-1,0 1 1,0-1-1,-1 1 1,-1 0 0,0 0-1,0 1 1,-16-16 0,22 24-6,0 0 0,-1 1 0,1-1 0,-1 1 0,0-1 0,1 1 0,-1 0 0,0 0 0,0-1 0,0 1 0,0 1 0,0-1 0,0 0 0,0 0 0,0 1 0,0-1 0,0 1 0,0 0 0,0-1 0,-1 1 0,1 0 0,0 0 0,0 1 0,0-1 0,0 0 0,-1 1 0,1-1 0,0 1 0,-2 1 0,0 0-1,1 0 0,0 0 0,0 1 1,0 0-1,0-1 0,0 1 0,1 0 0,-1 1 0,1-1 0,0 0 0,0 1 0,0-1 0,0 1 0,-1 6 0,-4 10-1,1 2-1,1-1 1,1 1-1,-2 35 0,4-8-6,6 48-1,-4-92 6,1 1 0,0 0-1,0-1 1,0 1 0,0-1 0,1 0-1,0 1 1,0-1 0,1 0-1,0 0 1,0 0 0,0-1 0,5 7-1,-5-8 1,0 0 0,0 0 0,1 0 0,-1-1 0,1 1 0,0-1 0,-1 0 0,1 0 0,0 0-1,1-1 1,-1 0 0,0 1 0,0-1 0,0-1 0,1 1 0,-1 0 0,7-1 0,-6 0-1,0 0-1,0 0 1,0 0 0,-1-1-1,1 1 1,0-1 0,0 0 0,-1-1-1,1 1 1,4-3 0,-6 2 6,0 0 1,-1-1-1,0 1 1,1 0-1,-1-1 1,0 0-1,0 1 1,0-1 0,-1 0-1,1 0 1,-1 0-1,0 0 1,0 0-1,0-1 1,0 1-1,1-4 1,3-21 16,-2 1 0,0-1 0,-2 0 0,-2-37 0,0 12 23,1 45-37,-2-34 22,2 39-21,-1 1-1,1 0 0,-1 0 0,1-1 0,-1 1 0,0 0 0,0 0 0,0 0 0,0 0 0,0 0 0,0 0 0,-1 0 0,1 1 0,-1-1 1,-2-2-1,3 3-4,1 1 0,-1 0 0,1-1 0,-1 1 1,1 0-1,-1-1 0,1 1 0,-1 0 0,1 0 1,-1 0-1,0 0 0,1 0 0,-1-1 0,1 1 1,-1 0-1,0 0 0,1 0 0,-1 1 0,1-1 1,-1 0-1,0 0 0,1 0 0,-1 0 1,1 0-1,-1 1 0,1-1 0,-1 0 0,0 1 1,0 0-2,0 0 1,-1 0 0,1 0 0,0 1-1,0-1 1,1 0 0,-1 1 0,0-1-1,0 0 1,1 1 0,-1-1 0,0 3-1,-4 22-3,1 1-1,1 0 1,1 0-1,2 0 1,6 53 0,-6-72 4,1-1 0,0 0 1,1 0-1,-1 1 0,2-1 1,-1 0-1,1-1 0,0 1 1,0 0-1,0-1 0,1 0 1,0 0-1,1 0 0,-1 0 1,1 0-1,0-1 0,1 0 1,-1 0-1,1-1 0,0 1 1,0-1-1,0-1 0,1 1 1,-1-1-1,1 0 1,0 0-1,0-1 0,0 0 1,0 0-1,10 1 0,-9-3 2,-5 1-1,0 0 0,0 0 0,0-1 1,0 0-1,1 1 0,-1-1 0,0 0 0,0-1 0,0 1 0,0-1 1,0 1-1,0-1 0,0 0 0,0 0 0,0 0 0,0 0 1,-1-1-1,1 1 0,0-1 0,-1 1 0,1-1 0,-1 0 0,5-4 1,-2-3-1,-1-1 0,1 1 0,-2-1 1,1 0-1,-1 0 0,-1 0 0,1 0 1,0-13-1,3-91 3,-6 94-3,-1-68 0,2-44-8,-12 212 1,5-49 6,-2 61 1,7-66-3,0-12-2,1 0-1,1 0 0,0 0 1,5 23-1,-5-33 4,0 0 0,0 0 0,1-1 0,0 1 1,0 0-1,0-1 0,0 1 0,0-1 0,1 0 0,-1 0 0,1 0 0,0 0 0,0 0 0,0-1 0,0 1 0,0-1 0,1 0 0,-1 0 0,1 0 0,0 0 1,3 1-1,5 0 3,0-1 0,0 1-1,0-2 1,1 0 0,-1 0 0,17-2 0,-8 1-2,-16 0 0,-1 0 0,0-1 1,1 1-1,-1-1 0,0 0 0,0 0 0,1-1 0,-1 1 1,0-1-1,-1 0 0,1 0 0,0 0 0,0 0 1,-1-1-1,1 1 0,-1-1 0,3-3 0,0-1 3,-1 1 0,0-1-1,-1 0 1,1 0 0,-1-1-1,-1 1 1,0-1-1,4-11 1,-1-7 2,0 0-1,-2 0 1,-1 0 0,0-44 0,-3-105 85,2 402-87,-24 542 13,18-733-16,-2 0 0,-1 0 0,-2 0 0,-1-1 0,-19 42 0,21-61 0,1 0 0,-2-1 0,0-1 0,-1 1 0,0-1 0,-1-1 0,-1 0 0,0-1 0,-1 0 0,0 0 0,0-2 0,-2 0 0,-16 10 0,22-16 0,0 0 0,-1-1 0,1 0 0,0 0 0,-1-1 0,0-1 0,0 1 0,0-1 0,1-1 0,-1 0 0,-12-2 0,18 2 0,1 0 0,0-1 0,0 0 0,0 0 0,-1 0 0,1 0 0,0 0 0,0-1 0,0 1 0,1-1 0,-1 0-1,0 0 1,1 0 0,-1 0 0,-2-3 0,1 0 1,-1-1-1,1 0 0,0 0 0,0 0 1,1 0-1,-5-11 0,1-5 7,0 1-1,2-1 0,-5-34 1,6 26-6,1-1 1,1 0-1,4-47 1,0 66-5,-1 0 1,1 0 0,1 0-1,0 1 1,1-1 0,0 1 0,1 0-1,0 0 1,1 0 0,0 1 0,15-19-1,-1 7 2,1 0 0,2 2 0,0 1 0,28-18-1,108-59 3,-92 59-1,77-44 3,147-91 23,-254 146-25,-1-1-1,-1-2 1,-1-1-1,-2-2 1,38-47-1,-66 74-2,4-9 4,-8 14-4,0-1 0,-1 1 0,1-1 0,0 1 0,-1 0 0,1-1 0,0 1 0,-1 0 0,1-1 0,-1 1 0,1 0 0,0-1 1,-1 1-1,1 0 0,-1 0 0,1 0 0,-1-1 0,1 1 0,-1 0 0,1 0 0,-1 0 0,1 0 0,-1 0 0,1 0 0,-1 0 0,1 0 1,-1 0-1,1 0 0,-1 0 0,1 0 0,-1 0 0,0 1 0,-44-1-259,-18 0-551</inkml:trace>
</inkml:ink>
</file>

<file path=ppt/ink/ink2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4"/>
    </inkml:context>
    <inkml:brush xml:id="br0">
      <inkml:brushProperty name="width" value="0.05" units="cm"/>
      <inkml:brushProperty name="height" value="0.05" units="cm"/>
      <inkml:brushProperty name="color" value="#FFFFFF"/>
    </inkml:brush>
  </inkml:definitions>
  <inkml:trace contextRef="#ctx0" brushRef="#br0">140 162 25932,'0'-25'3246,"1"15"-2716,0 0 0,-1-1 0,-1 1 1,0 0-1,-3-14 0,4 22-521,-1 0 1,1 0 0,-1 0 0,0 1 0,0-1-1,0 0 1,0 0 0,0 1 0,0-1 0,0 0-1,-1 1 1,1-1 0,-1 1 0,1 0-1,-1-1 1,1 1 0,-1 0 0,0 0 0,0 0-1,1 0 1,-1 0 0,0 1 0,0-1 0,0 1-1,0-1 1,0 1 0,0-1 0,0 1 0,0 0-1,0 0 1,0 0 0,-3 1 0,2-1-10,1 1 0,-1-1 1,1 1-1,-1 0 0,1 0 0,0 0 1,-1 0-1,1 1 0,0-1 1,0 1-1,0-1 0,0 1 0,0 0 1,0-1-1,0 1 0,0 0 1,1 0-1,-1 1 0,1-1 0,0 0 1,-1 0-1,0 3 0,-3 7 0,0 1 0,1-1-1,-4 16 1,3-6 0,1-1 0,1 1 0,2 0 0,0 0 0,1 0 0,1-1-1,0 1 1,2 0 0,7 24 0,-8-37 0,1 1 0,1-1 0,-1 0 1,2 0-1,-1-1 0,1 1 0,0-1 0,1 0 0,0 0 0,7 7 0,-7-11 0,-1 1 0,1-1 0,-1 0 1,1 0-1,1-1 0,-1 1 0,0-2 0,1 1 0,-1 0 1,1-1-1,0-1 0,0 1 0,0-1 0,0 0 0,9 0 1,-10-1 0,1 1 1,-1-1 0,0-1 0,1 1 0,-1-1 0,9-2-1,-13 2-1,1-1 0,-1 1 0,0 0 0,0 0 1,0-1-1,0 0 0,0 1 0,0-1 0,0 0 0,0 0 0,-1 0 0,1 0 0,-1 0 0,1 0 0,-1 0 0,0-1 0,0 1 0,1-3 0,4-12 1,-1 1 0,0-1-1,-2 0 1,0 0 0,0 0 0,-2 0 0,0 0-1,-1-1 1,-4-31 0,0 26 0,0 1 0,-1 0 0,-2 1 1,0 0-1,-1 0 0,-22-39 0,25 51 0,0 0 0,-1 1-1,-1-1 1,1 1 0,-1 1 0,-14-12-1,20 17 0,-1 1 0,0-1-1,0 1 1,0 0 0,0 0 0,0 0-1,0 0 1,0 0 0,0 0 0,0 1-1,0-1 1,0 1 0,0-1-1,-1 1 1,1 0 0,0 0 0,0 0-1,0 0 1,-1 0 0,1 1 0,0-1-1,0 1 1,0-1 0,0 1-1,-1 0 1,1-1 0,0 1 0,0 0-1,1 1 1,-1-1 0,0 0 0,0 0-1,0 1 1,1-1 0,-1 1-1,1 0 1,-1-1 0,-1 4 0,-4 7-76,-1 1-1,2 0 1,0 0 0,0 1 0,-5 22 0,8-28-36,-19 62-1619</inkml:trace>
</inkml:ink>
</file>

<file path=ppt/ink/ink20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32"/>
    </inkml:context>
    <inkml:brush xml:id="br0">
      <inkml:brushProperty name="width" value="0.05" units="cm"/>
      <inkml:brushProperty name="height" value="0.05" units="cm"/>
      <inkml:brushProperty name="color" value="#FFFF00"/>
    </inkml:brush>
  </inkml:definitions>
  <inkml:trace contextRef="#ctx0" brushRef="#br0">102 33 32079,'0'-1'13,"0"1"0,0-1 0,0 0 1,0 1-1,0-1 0,0 1 0,0-1 1,0 1-1,0-1 0,-1 1 0,1-1 1,0 1-1,0-1 0,0 1 0,-1-1 0,1 1 1,0-1-1,-1 1 0,1-1 0,0 1 1,-1 0-1,1-1 0,-1 1 0,1-1 1,0 1-1,-1 0 0,1 0 0,-1-1 1,1 1-1,-1 0 0,1 0 0,-2-1 0,-20 5 63,17-2-80,1 0 0,-1 0 0,1 1 0,-1 0 0,1-1 0,0 2 0,-7 5 0,7-2 3,1 0 1,-1 0-1,1 1 0,1-1 1,-1 1-1,1-1 0,1 1 1,-1 0-1,1-1 0,1 1 1,-1 0-1,1 0 1,2 11-1,-2-6-6,0-10 7,0 0-1,0 0 1,1 0 0,0 0 0,-1-1-1,1 1 1,0 0 0,0 0 0,1-1 0,-1 1-1,0-1 1,1 1 0,0-1 0,-1 1-1,1-1 1,0 0 0,0 0 0,1 0-1,-1 0 1,0 0 0,1 0 0,-1-1-1,1 1 1,-1-1 0,1 0 0,0 0-1,-1 0 1,1 0 0,0 0 0,4 0-1,8 3 6,1-2 0,0 0-1,1-1 1,17 0-1,-31-1-3,0 0 1,-1 0-1,1 0 1,-1-1 0,1 1 0,-1 0-1,1-1 1,-1 0 0,1 1-1,-1-1 1,1 0 0,-1 0 0,0 0-1,1-1 1,-1 1 0,0-1-1,0 1 1,0-1 0,0 0 0,0 1-1,-1-1 1,1 0 0,0 0 0,-1 0-1,1-1 1,-1 1 0,0 0-1,0 0 1,0-1 0,1-3 0,1-5 9,-1-1 1,0 1-1,-1-1 1,0 0 0,-1-14-1,0 24-9,0-2-1,0-1-1,-1 0 1,1 0 0,-1 0 0,0 0 0,0 1 0,-1-1 0,1 0 0,-1 1 0,0-1 0,0 1 0,-1 0 0,1-1 0,-1 1 0,0 0 0,0 1 0,-1-1-1,1 1 1,-1-1 0,1 1 0,-8-5 0,4 4-1,0 0 0,0 1 0,-1 0 0,1 0-1,-1 1 1,1 0 0,-1 0 0,0 1 0,0 0 0,0 0 0,0 1-1,-15 1 1,20-1-8,1 1 0,-1-1 0,1 1 0,-1 0 0,1-1 0,-1 1-1,1 0 1,-1 0 0,1 1 0,0-1 0,0 0 0,-1 1 0,1-1 0,0 1 0,0 0-1,1 0 1,-1 0 0,0 0 0,1 0 0,-1 0 0,1 0 0,-1 0 0,-1 5 0,-12 28-387</inkml:trace>
</inkml:ink>
</file>

<file path=ppt/ink/ink20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33"/>
    </inkml:context>
    <inkml:brush xml:id="br0">
      <inkml:brushProperty name="width" value="0.05" units="cm"/>
      <inkml:brushProperty name="height" value="0.05" units="cm"/>
      <inkml:brushProperty name="color" value="#FFFF00"/>
    </inkml:brush>
  </inkml:definitions>
  <inkml:trace contextRef="#ctx0" brushRef="#br0">151 39 31983,'-6'-9'129,"4"7"-74,0 0 0,1 0 1,-1-1-1,0 1 1,1-1-1,-1 1 0,1-1 1,0 0-1,-1-4 1,2 6-35,3 1-5,2 1-15,-1 0-1,1 0 1,0 0-1,-1 0 1,0 0 0,1 1-1,-1 0 1,0 0 0,0 0-1,0 1 1,0-1-1,0 1 1,-1 0 0,1 0-1,-1 0 1,0 1-1,0-1 1,4 6 0,7 11 0,-1 0 1,15 29-1,-25-42-1,25 50 2,-3 2 0,-3 0 0,21 83 0,17 191 6,-48-91-21,-11-227 12,-2 0 1,1 0 0,-2 0 0,0 0 0,-1-1 0,0 1-1,-1-1 1,-1 1 0,0-1 0,-1 0 0,-1-1 0,0 0-1,-1 0 1,0 0 0,-15 17 0,2-6 1,-1 0 1,-1-2-1,-1 0 0,-27 18 1,36-30-49,0 0 1,-1-1-1,0 0 1,-1-1 0,1-1-1,-2-1 1,1 0 0,-28 4-1,-14-7-1271</inkml:trace>
</inkml:ink>
</file>

<file path=ppt/ink/ink20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00"/>
    </inkml:context>
    <inkml:brush xml:id="br0">
      <inkml:brushProperty name="width" value="0.05" units="cm"/>
      <inkml:brushProperty name="height" value="0.05" units="cm"/>
      <inkml:brushProperty name="color" value="#FFFFFF"/>
    </inkml:brush>
  </inkml:definitions>
  <inkml:trace contextRef="#ctx0" brushRef="#br0">12 162 26444,'-11'2'5415,"14"2"-4362,20 3-1435,106 4 409,202-6 0,-182-7-20,-91 2 1,87-12 0,-138 10-11,-7-1 0,1-1 0,-1 1 0,0 0 1,1-1-1,-2 1 0,1 0 0,0-1 0,-1 1 0,0-4 0,-1 2 2,0-1 0,-1 0 0,0 1-1,0 0 1,0 0 0,-1 0 0,0 0 0,0 0 0,0 1 0,0-1 0,-1 1-1,1 0 1,-1 1 0,0-1 0,-1 1 0,1 0 0,-9-4 0,-3 0-2,0 0 1,0 1 0,-1 0-1,-27-3 1,14 3 0,9 1-6,-1 2 0,-32-2-1,66 6 8,0 0 1,0 1-1,0 0 0,0 0 0,0 1 0,15 7 0,66 33 12,-40-17-2,-35-19-5,0 1 0,0 1 0,-1 0 0,0 2 1,0 0-1,23 21 0,-37-29-4,0 0 1,0 0-1,-1 0 0,1 0 0,-1 0 1,1 1-1,-1-1 0,0 1 1,0-1-1,-1 1 0,1-1 1,-1 1-1,1-1 0,-1 1 0,0-1 1,-1 1-1,1 0 0,-1-1 1,1 1-1,-1-1 0,0 1 1,0-1-1,-1 0 0,1 1 1,-1-1-1,1 0 0,-1 0 0,0 0 1,0 0-1,-1 0 0,1-1 1,-1 1-1,1 0 0,-4 2 1,-23 15 9,-1-1-1,0-2 1,-60 25 0,-3 3-540,59-27-719</inkml:trace>
</inkml:ink>
</file>

<file path=ppt/ink/ink20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43"/>
    </inkml:context>
    <inkml:brush xml:id="br0">
      <inkml:brushProperty name="width" value="0.05" units="cm"/>
      <inkml:brushProperty name="height" value="0.05" units="cm"/>
      <inkml:brushProperty name="color" value="#FFFFFF"/>
    </inkml:brush>
  </inkml:definitions>
  <inkml:trace contextRef="#ctx0" brushRef="#br0">7 690 32351,'0'0'5,"0"0"-1,0 0 1,0 0 0,0 0 0,0 0-1,0 0 1,0 0 0,0 0 0,0 0-1,0 0 1,0 1 0,0-1 0,0 0 0,0 0-1,0 0 1,0 0 0,0 0 0,0 0-1,0 0 1,0 0 0,0 0 0,0 0-1,-1 0 1,1 0 0,0 1 0,0-1 0,0 0-1,0 0 1,0 0 0,0 0 0,0 0-1,0 0 1,0 0 0,0 0 0,0 0-1,-1 0 1,1 0 0,0 0 0,0 0 0,0 0-1,0 0 1,0 0 0,0 0 0,0 0-1,0 0 1,0 0 0,-1 0 0,1 0-1,0 0 1,0 0 0,0 0 0,0 0-1,0-1 1,0 1 0,0 0 0,0 0 0,0 0-1,0 0 1,0 0 0,0 0 0,0 0-1,-1 0 1,-1 15 43,2 20-76,0-23 28,1 1-1,0 0 1,1-1-1,1 1 1,0-1-1,1 1 1,0-1-1,9 18 1,-11-26-1,1 1 1,-1-1-1,1 1 1,0-1-1,0 0 1,0 0-1,1 0 1,-1 0-1,1-1 1,0 1-1,0-1 1,0 0-1,1 0 1,-1 0-1,1-1 1,-1 0-1,1 0 1,0 0-1,0 0 1,0-1-1,0 0 1,0 0-1,9 1 1,-4-2-1,0 0 1,1-1-1,17-3 1,-23 3-1,-1-1 0,1 0 0,-1 0 0,1 0 0,-1 0 0,0-1 0,0 0 0,0 0 0,0 0 0,4-4 0,11-14 0,-2 1 1,0-2 0,-2 0 0,0-1-1,-1-1 1,-2 0 0,0-1 0,-2 0-1,0-1 1,-2 0 0,6-31 0,-1-12 4,-4-1 1,-2 0 0,-2-80 0,-7 71 7,3-75 21,-14 341-33,8 1 0,30 290 0,18 280 0,-42-716 0,0-32-2,0 1 1,-1-1 0,0 0-1,0 1 1,-1-1 0,-1 0 0,0 0-1,0 0 1,-5 12 0,7-21 0,-1 0 0,1 0 1,-1 1-1,1-1 0,-1 0 1,0 0-1,0 0 0,0 0 0,1 0 1,-1 0-1,0 0 0,0 0 1,0 0-1,0-1 0,-1 1 1,1 0-1,0-1 0,0 1 1,0-1-1,0 1 0,-1-1 1,1 1-1,0-1 0,-1 0 0,1 0 1,0 0-1,0 1 0,-1-1 1,1-1-1,0 1 0,-1 0 1,1 0-1,0 0 0,-1-1 1,1 1-1,0 0 0,0-1 1,-1 1-1,1-1 0,-2-1 0,-2-1-1,1 0-1,-1 0 1,1-1-1,0 0 1,0 0-1,0 0 1,1 0-1,-6-8 1,-8-16 1,1-1 0,1-1 0,1 0 0,2-1 0,2-1 0,0 0 0,2 0 0,2-1 0,1 0 0,1 0 0,2 0 0,2-39 0,1 64 2,1-1 0,0 0 0,0 1 0,1-1 0,0 1 1,0 0-1,1 0 0,0 0 0,1 0 0,-1 1 0,12-14 0,5-2 2,1 0-1,26-19 1,-18 16 5,64-55 5,-38 36 1,85-91 1,-127 120-15,-1 0 1,-1-1-1,0 0 1,-1 0-1,-1-2 1,-1 1 0,0-1-1,-2 0 1,0-1-1,7-32 1,-10 23 2,0 0-1,-2 0 1,-2-1 0,-3-38-1,3 65-2,0 0 0,0 0 1,-1 1-1,1-1 0,-1 0 0,1 0 0,-1 0 0,0 1 0,0-1 0,0 0 0,-1 1 0,1-1 0,0 1 0,-1 0 0,0-1 0,1 1 1,-1 0-1,0 0 0,0 0 0,-1 0 0,1 0 0,0 0 0,-1 1 0,1-1 0,-1 1 0,1 0 0,-1 0 0,1 0 0,-1 0 0,0 0 0,0 0 1,1 1-1,-1-1 0,0 1 0,0 0 0,0 0 0,-4 0 0,6 0 0,0 1 0,1-1 0,-1 0 0,0 1 0,0-1 0,1 1 0,-1-1 0,0 1 0,1-1 0,-1 1 0,1-1 0,-1 1 0,1-1 0,-1 1 0,1 0 0,-1 0 0,1-1 0,-1 1 0,1 0 0,0-1 0,-1 1 0,1 0 0,0 0 0,0 0 0,0-1 0,0 1 1,0 0-1,0 0 0,0 0 0,0 1 0,-1 34-2,1-27 0,0 3 1,1 0 0,0 0 0,1 0 0,0-1 1,1 1-1,0 0 0,1-1 0,0 0 0,1 0 0,0 0 0,1-1 0,0 1 0,12 14 0,10 16 7,-2-5-2,26 50 0,-46-74-6,0 0 0,-1 0 1,-1 0-1,0 0 0,0 1 0,-2 0 0,1 0 0,0 24 0,-2-31-2,-1 0 0,0 0 0,0 0 0,-1 0-1,0 0 1,0 0 0,0 0 0,0 0 0,-1-1-1,0 1 1,0 0 0,-1-1 0,-3 6 0,4-9 0,1 1 1,-1-1-1,1 1 1,-1 0-1,1-1 1,0 1 0,0 0-1,0 0 1,0 0-1,1 0 1,-1 0-1,1 0 1,-1 0 0,1 0-1,0 0 1,1 0-1,-1 0 1,1 3-1,0-4 3,0 0-1,0 0 0,0-1 0,0 1 0,0 0 0,1-1 1,-1 1-1,0-1 0,1 0 0,-1 1 0,1-1 0,0 0 1,-1 0-1,1 0 0,0 0 0,0 0 0,-1 0 0,1-1 1,0 1-1,0 0 0,0-1 0,0 0 0,0 1 0,0-1 1,0 0-1,3 0 0,9 1 2,42-1 0,-53 0 1,1-1 0,0 1 1,0-1-1,-1 0 0,1 0 0,0 0 1,-1-1-1,1 1 0,-1-1 0,0 0 0,0 0 1,5-3-1,1-4 5,-1-1 1,0 0-1,0-1 0,-1 1 1,-1-1-1,0-1 0,0 1 1,8-25-1,-1-6 12,10-56 0,-4-41-15,-16 103-1,1 0 1,2 0 0,1 1 0,2-1-1,19-46 1,-27 78-3,1 1 0,-1 0 0,1 0 0,0 0 0,0 0 0,0 1 0,0-1 0,1 0 0,-1 1 0,1 0 0,0-1 0,-1 1 0,1 0 0,0 1 0,5-4 0,-1 3 0,-1 1 0,0-1 0,1 1 0,-1 0 0,1 0 0,-1 1 0,9 0 0,-14 0 0,1 0 0,-1 0 0,1 0 0,-1 0 0,1 1 0,-1-1 0,1 1 0,-1-1 0,1 1 0,-1-1 0,1 1 0,-1 0 0,0 0 0,0 0-1,1 0 1,-1 0 0,0 0 0,0 0 0,0 0 0,0 0 0,0 0 0,0 1 0,0-1 0,-1 0 0,1 1 0,0-1 0,-1 0 0,1 1 0,-1-1 0,1 4 0,1 4-4,-1-1 0,0 1 0,0 0 0,-1 12 0,-1-11-4,1-8 8,0-1 0,0 1 1,0 0-1,-1 0 1,1 0-1,-1-1 0,1 1 1,-1 0-1,1-1 1,-1 1-1,0-1 0,0 1 1,0-1-1,0 1 1,0-1-1,-1 1 0,1-1 1,0 0-1,0 0 1,-1 0-1,1 1 0,-1-1 1,1-1-1,-4 3 1,1-1 0,-1-1 1,0 1 0,1-1 0,-1 0 0,0 0 0,0 0 0,0 0-1,-6-1 1,9 1-2,1 0 1,-1 0-1,0 0 0,1 0 0,-1 0 0,1 1 0,-1-1 0,1 0 1,-1 1-1,1-1 0,0 1 0,0 0 0,0-1 0,0 1 0,0 0 0,0 0 1,0 2-1,-4 3 0,-9 17 0,1-1 0,1 2 0,1 0 0,1 0 0,1 1 0,1 0 0,1 0 0,2 1 0,1 0 0,1 0 0,0 45 0,3-70 0,0 0 0,1 0 0,-1 0 0,0 0 0,1-1-1,0 1 1,-1 0 0,1 0 0,0-1 0,0 1 0,0 0 0,0-1 0,0 1 0,0-1 0,0 1 0,1-1 0,-1 0 0,0 1-1,3 0 1,0 1 1,-1-1-1,1 0 1,0 0 0,0-1-1,1 1 1,-1-1-1,0 0 1,6 1-1,9 0 6,0-1-1,0-1 0,20-2 1,-27 1-2,-5 0-3,0 1-1,0-2 1,0 1 0,0-1-1,0 0 1,0 0-1,-1-1 1,1 1-1,-1-2 1,0 1-1,0-1 1,0 0 0,0 0-1,-1 0 1,1-1-1,-1 0 1,0 0-1,-1-1 1,1 1 0,-1-1-1,0 0 1,-1 0-1,1 0 1,-1-1-1,0 1 1,2-8-1,1-7 1,0-1 0,-1 1 0,-1-1 0,-1 0-1,-2 0 1,0 0 0,-2-25 0,0 31 0,-1 1 0,-1 0 0,-1 0-1,0 0 1,-1 0 0,0 0 0,-1 1 0,-15-25 0,10 20 0,-2 1 0,0 0 0,-1 1-1,0 1 1,-28-24 0,40 37-1,-1 1 0,0-1 0,0 1 0,0-1 0,0 1 0,-1 0 0,1 0 0,0 1 0,-1-1 0,1 1 0,-1 0 0,0 0 0,0 0 0,1 0 0,-1 0 0,0 1 0,0 0 0,-4 0 0,7 0 0,0 0 0,0 0 0,0 0 0,0 1 0,0-1 0,0 0 0,0 1 0,0-1 0,0 1 0,1-1 0,-1 1 0,0-1 0,0 1 0,1-1 0,-1 1 0,0 0 0,0-1 0,1 1 0,-1 0 0,1 0 0,-1-1 0,1 1 1,-1 0-1,1 0 0,-1 1 0,-4 27-2,4-20 0,-3 28-2,2 1-1,3 44 0,0-65 5,1 0 1,0 1-1,2-1 0,0-1 0,1 1 0,1-1 0,7 16 0,2-2-1,2 0-1,32 43 1,-43-65-1,1 0 0,0 0 0,1 0 0,-1-1 0,1 0 0,1 0 0,-1-1 0,1 0 0,0 0 0,1-1 1,-1-1-1,15 6 0,-19-9 1,0 1 1,1-1 0,-1-1-1,1 1 1,-1-1 0,1 0-1,-1 0 1,11-2 0,-14 2 0,1-1 0,-1 0 0,1 0 0,-1 0 0,1 0 0,-1 0 1,1 0-1,-1-1 0,0 1 0,0-1 0,0 0 0,0 1 1,0-1-1,0 0 0,0 0 0,-1 0 0,1-1 0,-1 1 0,2-3 1,14-33 3,-2 0 1,-2-1-1,11-53 1,-15 51-3,2 1 1,2 0 0,22-47 0,-33 84-3,-1 0 0,1 0 0,0 0 0,0 0 0,0 0 0,1 1 0,-1-1 0,1 1 0,-1-1 0,1 1 0,0 0 0,0 0 0,0 0 0,0 1 0,0-1 0,0 1 0,5-2 0,-6 3 0,0-1 0,0 1 0,0 0 0,0 0 0,0 0 0,1 0 0,-1 0 0,0 0 0,0 1 0,0-1 0,0 1 0,0-1 0,0 1 0,0 0 0,0 0 0,-1 0 0,1 0 0,0 0 0,0 0 0,-1 0 0,1 1 0,0-1 0,-1 1 0,0-1 0,1 1 0,-1-1 0,0 1 0,2 3 0,4 7 0,-1 1 0,-1-1 0,0 1 0,-1 0 0,0 0 0,-1 0 0,-1 0 0,2 17 0,-2 113-1,-3-83-1,1-44 1,-1 0-1,0 0 0,-1 0 1,-1 0-1,-1 0 0,0-1 1,-7 18-1,7-28 0,2-12-3,1-16-7,1-5 10,1 0 0,2 1 0,1-1-1,1 1 1,1 0 0,1 0-1,2 0 1,0 1 0,2 1 0,1 0-1,1 0 1,18-25 0,-30 47 3,1-1-1,0 1 1,1 0 0,-1-1-1,0 1 1,1 0 0,0 1-1,0-1 1,0 0 0,0 1-1,0 0 1,0-1 0,1 1-1,-1 1 1,1-1 0,-1 0-1,1 1 1,0 0 0,-1 0-1,1 0 1,0 0 0,0 0-1,5 1 1,-7 0-1,-1 0 0,1 1 0,-1-1 0,1 1 0,-1 0 0,0-1 0,1 1 0,-1 0 0,0 0 0,0 0 0,0 0 0,1 0 0,-1 0 0,0 0 0,0 0 0,0 0 0,-1 1 0,1-1 0,0 0 0,0 1 0,-1-1 0,1 0 0,-1 1 0,1-1 0,0 2 0,11 45 0,-11-40 0,5 36 0,-2 1 0,-2 0 0,-4 55 0,0-12 0,3-102-7,1 0 0,1 0 0,0 0 0,6-14 0,28-77 13,-23 68-9,36-83 2,-43 107 3,0 0 0,1 1 0,0-1 0,1 2 0,0-1 0,20-18 0,7 9 2,-35 21-4,0-1 1,0 1-1,0-1 0,-1 1 1,1-1-1,0 1 1,0 0-1,0-1 0,0 1 1,0 0-1,0 0 0,0 0 1,0-1-1,0 1 1,0 0-1,0 1 0,0-1 1,0 0-1,0 0 0,0 0 1,0 1-1,0-1 1,0 0-1,0 1 0,0-1 1,0 1-1,0-1 0,-1 1 1,1-1-1,0 1 1,0 0-1,-1-1 0,1 1 1,0 0-1,-1 0 0,1-1 1,0 1-1,-1 0 1,1 1-1,2 13 0,-1 0 0,-1 0 0,0 0 0,-2 30 0,0-5 0,-16 275-64,17-303-192</inkml:trace>
</inkml:ink>
</file>

<file path=ppt/ink/ink20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44"/>
    </inkml:context>
    <inkml:brush xml:id="br0">
      <inkml:brushProperty name="width" value="0.05" units="cm"/>
      <inkml:brushProperty name="height" value="0.05" units="cm"/>
      <inkml:brushProperty name="color" value="#FFFFFF"/>
    </inkml:brush>
  </inkml:definitions>
  <inkml:trace contextRef="#ctx0" brushRef="#br0">0 637 31711,'0'153'325,"1"-150"-322,-1-1-1,0 1 1,1 0-1,0 0 1,0-1-1,0 1 1,0 0-1,0-1 1,0 1 0,1-1-1,-1 0 1,1 1-1,-1-1 1,1 0-1,0 0 1,0 0-1,0 0 1,0 0 0,1 0-1,-1-1 1,0 1-1,1-1 1,-1 0-1,1 1 1,-1-1-1,1 0 1,0-1 0,4 2-1,1 0 6,0 0-1,1 0 1,-1-1-1,0-1 0,1 1 1,-1-1-1,1-1 1,14-1-1,-21 1-5,0 0-1,0 0 1,0 0-1,0 0 1,0 0-1,0 0 1,0 0-1,0-1 0,-1 1 1,1-1-1,-1 1 1,1-1-1,-1 0 1,1 0-1,-1 1 1,0-1-1,0 0 0,0 0 1,0 0-1,1-4 1,12-45 1,-14 48-2,10-74 77,-3 0 0,-4-81 0,-2 73-5,-1-279 98,-12 561-174,10-126 3,-1 9 0,12 114 0,-7-171 0,2-1 0,0 0 0,2 1 0,0-2 0,1 1 0,2-1 0,0 0 0,1-1 0,23 36 0,-30-52-1,1 1 1,-1 0-1,1-1 0,0 0 1,0 0-1,1 0 0,-1 0 1,1-1-1,0 1 0,0-1 1,0 0-1,0-1 0,0 1 1,1-1-1,-1 0 0,1-1 1,-1 1-1,1-1 0,0 0 1,0-1-1,0 1 0,-1-1 1,11-1-1,-11 1 0,0-1 1,0 0-1,0 0 0,0 0 1,0 0-1,-1-1 1,1 0-1,-1 0 0,1 0 1,-1 0-1,1-1 0,-1 0 1,0 0-1,0 0 1,-1 0-1,1-1 0,-1 1 1,1-1-1,-1 0 0,0 0 1,3-6-1,3-6 1,-1 0-1,0 0 1,-1 0-1,9-34 1,-6 7 0,-2 0 0,-2 0 0,2-49-1,-8-135 4,-2 106 11,2 96-9,1 1 10,-6-43 0,5 67-15,0 0 0,0 0 0,0 0 0,0 0 0,0 0 1,0 0-1,0 0 0,0 0 0,0 0 0,0 1 1,0-1-1,0 0 0,0 0 0,-1 0 0,1 0 0,0 0 1,0 0-1,0 0 0,0 0 0,0 0 0,0 0 0,0 0 1,0-1-1,0 1 0,0 0 0,0 0 0,0 0 0,0 0 1,0 0-1,0 0 0,-1 0 0,1 0 0,-1 12-5,-10 204 1,-10 345-11,21-561 14,1 0 1,0 1-1,0-1 1,-1 0-1,1 0 1,0 0-1,-1 0 1,1 0-1,0 0 1,0 0-1,-1 0 1,1 0-1,0 0 0,-1 0 1,1-1-1,0 1 1,-1 0-1,1 0 1,0-1-1,-1 1 1,1 0-1,0-1 1,-1 1-1,1-1 1,-1 1-1,1-1 1,-1 1-1,1-1 0,0 0 1,8-17 3,-2 0 0,1 0-1,-2-1 1,7-34 0,-4 17-1,6-24-2,22-74 0,-31 116 0,1 0 0,1 1 0,0 0 0,22-32 0,-29 47 0,1 0 0,-1 0 0,1 1 0,0-1 0,-1 0 0,1 1 0,0-1 0,0 1 0,0 0 0,0-1 0,0 1 0,0 0 0,0 0 0,1 1 0,-1-1 0,0 0 0,0 1 0,1-1 0,-1 1 0,4 0 0,-5-1 0,-1 1 0,1 0 0,-1 0 0,0 0 0,1 0 0,-1 1 0,0-1 0,1 0 0,-1 0 0,1 0 0,-1 0 0,0 0 0,1 0 0,-1 1 0,0-1 0,1 0 0,-1 0 0,0 0 0,0 1 0,1-1 0,-1 0 0,0 0 0,0 1 0,1-1 0,-1 0 0,0 1 0,0-1 0,0 0 0,1 1 0,-1-1 0,0 0 0,0 1 0,0-1 0,0 1 0,4 14-2,-2 1-1,0 0 1,0-1 0,-2 1 0,-2 30-1,1-4 1,1 5 2,-11 88 0,8-122 0,2 0 0,-1 0 0,2 1 0,0-1 0,2 21 0,-2-33 0,1 0 0,-1 0 0,1 0 0,-1 0 0,1 0 0,-1 0 0,1 0 0,0 0 0,0 0 0,-1 0 0,1 0 0,0 0 1,0 0-1,0 0 0,0-1 0,0 1 0,0 0 0,0-1 0,0 1 0,0-1 0,0 1 0,1-1 0,-1 1 0,0-1 0,0 0 0,0 0 0,2 0 0,39 2 8,-31-2-4,0 0-4,0-1 1,-1 0-1,1-1 0,-1 0 0,1 0 1,-1-1-1,0-1 0,0 1 0,0-2 0,0 1 1,-1-1-1,13-10 0,-10 6 0,0-1 0,0-1 0,-2 0 0,1 0 0,-1-1 0,-1 0 1,16-27-1,-13 14 0,0 0-1,-2-1 1,0 0 0,-2-1 0,-1 0 0,-1 0 0,-1-1 0,-2 1 0,1-35 0,-5 3 3,1 59-3,0-1 0,0 1 0,0 0 1,0 0-1,0 0 0,0-1 0,0 1 1,0 0-1,-1 0 0,1 0 0,0 0 1,0 0-1,0-1 0,0 1 0,0 0 1,0 0-1,-1 0 0,1 0 0,0 0 0,0-1 1,0 1-1,0 0 0,-1 0 0,1 0 1,0 0-1,0 0 0,0 0 0,0 0 1,-1 0-1,1 0 0,0 0 0,0 0 1,0 0-1,-1 0 0,1 0 0,0 0 1,0 0-1,0 0 0,-1 0 0,1 0 1,0 0-1,0 0 0,0 0 0,-3 1 0,0-1 1,1 0-1,-1 1 0,1-1 0,-1 1 0,0 0 0,1 0 1,0 0-1,-1 0 0,1 0 0,0 1 0,-1-1 0,1 1 0,0-1 1,-3 4-1,0 1 0,0 0 0,0-1 0,1 2 0,0-1 0,-5 10 0,0 1 0,2 2 0,0-1 0,-7 31 0,9-23 0,1 1 0,2 0 0,1 0 0,1 1 0,4 27 0,-4-48 1,2-1 1,-1 1-1,1-1 1,0 1-1,0-1 0,0 0 1,1 0-1,0 0 1,0 0-1,1-1 1,0 1-1,0-1 0,0 0 1,0 0-1,1 0 1,0 0-1,0-1 1,0 0-1,1 0 0,-1-1 1,1 1-1,0-1 1,0 0-1,9 3 0,-2-2-27,1 0-1,0 0 0,0-2 0,0 1 1,0-2-1,0 0 0,0 0 0,0-2 1,0 0-1,21-3 0,-1-9-947</inkml:trace>
</inkml:ink>
</file>

<file path=ppt/ink/ink20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44"/>
    </inkml:context>
    <inkml:brush xml:id="br0">
      <inkml:brushProperty name="width" value="0.05" units="cm"/>
      <inkml:brushProperty name="height" value="0.05" units="cm"/>
      <inkml:brushProperty name="color" value="#FFFFFF"/>
    </inkml:brush>
  </inkml:definitions>
  <inkml:trace contextRef="#ctx0" brushRef="#br0">1 1 30686,'59'3'896,"16"-3"-880,7 0 209,-4 0-97,-9 0-128,-20 0 0,-19 0-1361</inkml:trace>
</inkml:ink>
</file>

<file path=ppt/ink/ink20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28"/>
    </inkml:context>
    <inkml:brush xml:id="br0">
      <inkml:brushProperty name="width" value="0.05" units="cm"/>
      <inkml:brushProperty name="height" value="0.05" units="cm"/>
      <inkml:brushProperty name="color" value="#FFFFFF"/>
    </inkml:brush>
  </inkml:definitions>
  <inkml:trace contextRef="#ctx0" brushRef="#br0">0 186 27292,'1'64'4248,"5"28"-2926,-3-70-1408,1 1 1,1 0-1,1-1 0,15 37 1,-18-53 86,0-1 1,0 1 0,1-1 0,-1 0 0,1 0 0,0 0-1,1 0 1,-1-1 0,1 0 0,0 0 0,0 0 0,7 4-1,-8-6 4,0 0 0,0 0-1,0 0 1,0 0 0,0-1-1,0 0 1,1 0-1,-1 0 1,0 0 0,1-1-1,-1 0 1,1 0 0,-1 0-1,0 0 1,1-1 0,-1 0-1,1 1 1,5-4 0,-7 3-2,0-1 0,-1 1 1,1-1-1,-1 0 0,1 0 0,-1 0 1,0-1-1,0 1 0,1-1 1,-2 1-1,1-1 0,0 1 1,-1-1-1,1 0 0,1-3 1,17-52 26,-17 48-25,31-144 5,-27 110-7,2 0-1,3 0 1,18-46 0,-28 83-2,1 1 0,1 0 0,-1-1 0,1 1 0,0 1 0,0-1 0,0 0 0,8-5 0,-9 8-1,0 1 1,1-1-1,-1 1 1,1 0-1,0 0 1,0 0-1,0 1 1,-1 0-1,1-1 1,1 1-1,-1 1 1,0-1-1,0 1 1,8-1-1,-2 1-1,-1 0-1,1 1 1,-1 0 0,1 0 0,16 6-1,-20-5 1,-1 1 1,1-1-1,-1 2 0,1-1 0,-1 0 0,0 1 0,0 0 1,-1 0-1,8 9 0,-2-5 1,-9-7-1,0-1 0,0 1 1,0-1-1,-1 1 0,1 0 0,0 0 1,0-1-1,0 1 0,-1 0 1,1 0-1,0 0 0,-1 0 1,1 0-1,-1 0 0,1 0 1,-1 0-1,0 0 0,1 0 1,-1 0-1,0 0 0,0 0 1,1 2-1,-1-2-10,-3-1 19,-38-3 7,-28 1-11,63 3-4,0-1 0,1 1 0,-1 0 0,1 0 0,0 1 0,-1 0 0,1 0 0,0 0 0,0 0 0,-5 4 0,1 1 0,0 1 0,0 0 0,1 0 0,0 1 0,1 0 0,-1 0 0,2 1 1,0 0-1,0 0 0,0 0 0,2 1 0,-7 17 0,4-6-2,1 0-1,1 0 1,2 1-1,0 0 1,-1 35 0,4-53 1,0 1 1,0-1-1,0 1 1,0-1-1,1 0 1,0 1-1,0-1 0,1 0 1,-1 0-1,1 0 1,0 0-1,0 0 1,1 0-1,0 0 1,0-1-1,0 1 1,0-1-1,0 0 1,1 0-1,0 0 1,0 0-1,0-1 1,0 1-1,1-1 1,-1 0-1,1-1 1,0 1-1,0-1 1,0 0-1,8 2 1,-1 0-3,0 0 0,0-2 0,1 1 0,-1-2 0,1 1 0,0-2 0,-1 0 0,1 0 0,0-1 1,15-4-1,-23 4 1,-1-1 0,0 0 1,1 0-1,-1-1 0,0 1 0,0-1 1,-1 0-1,1 0 0,-1 0 1,1-1-1,-1 1 0,0-1 1,0 1-1,-1-1 0,1 0 1,-1 0-1,0-1 0,0 1 0,3-8 1,1-5 1,-1-1 1,-1 1-1,4-36 1,-1-187 63,-7 184 26,0 316-87,0-251 2,1 1-1,0 0 1,0-1 0,1 1 0,0-1-1,1 1 1,0-1 0,1 0 0,7 14-1,-9-18-45,1-1 0,-1 0-1,1 0 1,0-1 0,0 1-1,1-1 1,-1 1 0,1-1-1,-1 0 1,1 0 0,0-1-1,0 1 1,1-1 0,-1 0 0,0 0-1,1 0 1,-1 0 0,1-1-1,-1 0 1,1 0 0,7 1-1,11-2-2986</inkml:trace>
</inkml:ink>
</file>

<file path=ppt/ink/ink20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0"/>
    </inkml:context>
    <inkml:brush xml:id="br0">
      <inkml:brushProperty name="width" value="0.05" units="cm"/>
      <inkml:brushProperty name="height" value="0.05" units="cm"/>
      <inkml:brushProperty name="color" value="#FFFFFF"/>
    </inkml:brush>
  </inkml:definitions>
  <inkml:trace contextRef="#ctx0" brushRef="#br0">1 772 32415,'0'4'157,"-1"10"-155,2-1-1,0 0 0,0 1 1,7 25-1,-8-37-8,1 1 0,0 0 0,0 0 0,1 0-1,-1-1 1,0 1 0,1 0 0,0-1 0,-1 1 0,1-1-1,0 0 1,0 0 0,0 0 0,1 0 0,-1 0 0,0 0-1,1 0 1,0-1 0,-1 1 0,1-1 0,0 0 0,-1 0-1,1 0 1,0 0 0,0 0 0,0-1 0,0 1-1,0-1 1,5 1 0,2-1 5,-1 0-5,-1 0 0,1-1 1,0 0-1,9-1 0,-15 0 3,1 1 0,-1 0 0,1-1 0,-1 0 0,0 1 0,0-1 0,0 0 0,0-1 0,0 1 0,0-1 0,0 1 0,3-5 0,6-10 2,0 0 1,-1-1-1,-1 0 0,0-1 0,-2 0 1,0 0-1,-1-1 0,8-35 0,-2-16 22,6-83 0,-16 118-15,7-299 361,-10 272-339,0 676-38,1-573 9,1 1 1,10 50-1,-10-80 2,0 0-1,1-1 0,1 1 1,-1 0-1,2-1 1,-1 0-1,2 1 0,-1-2 1,1 1-1,1-1 0,-1 0 1,2 0-1,8 8 1,-11-14-1,0 1 0,0-1 0,0 0 1,0 0-1,1-1 0,-1 0 0,1 0 0,0 0 1,-1-1-1,1 1 0,0-1 0,0-1 1,0 1-1,8-1 0,-10 0 1,0 0-1,0-1 1,1 1 0,-1-1-1,0 0 1,0 0 0,0 0-1,1-1 1,-1 1-1,-1-1 1,1 0 0,0 0-1,0 0 1,-1-1 0,1 0-1,-1 1 1,0-1 0,0 0-1,5-6 1,0-5 0,0-1 0,-1 0 0,0-1 0,-2 0 0,0 0 0,6-32 0,7-101 0,-14-35 13,-4 150 22,0 53-35,8 170 0,-5-165 0,1-1 0,1 1 0,1-1 0,1 0 0,1 0 0,13 24 0,-19-43 0,0 0 0,0 0 0,0 0 0,1 0 0,0 0 0,-1 0 0,1-1 0,0 0 0,1 1 0,-1-1 0,1 0 0,-1-1 0,1 1 0,0-1 0,0 1 0,0-1 0,0 0 0,0-1 0,1 1 0,-1-1 0,0 0 0,1 0 0,-1 0 0,1 0 0,0-1 0,-1 0 0,8 0 0,-9 0 0,0-1 0,0 1 0,0-1 0,0 1 0,-1-1 0,1 0 0,0 0 0,-1 0 0,1-1 0,0 1 0,-1-1 0,0 1 0,1-1 0,-1 0 0,0 0 0,0 0 0,0 0 0,0 0-1,0 0 1,0-1 0,-1 1 0,1-1 0,1-4 0,4-7-2,-2 0 0,1-1-1,3-20 1,-5 20-1,16-82 0,-15 69 5,0 0 1,2 1 0,1-1 0,13-28-1,-19 51-1,1 1-1,-1-1 0,1 1 0,0 0 0,1 0 0,-1 0 1,1 0-1,0 0 0,-1 1 0,2 0 0,-1-1 1,0 2-1,1-1 0,-1 0 0,1 1 0,0 0 1,0 0-1,9-2 0,3 1-1,0 0-1,0 1 1,0 2-1,22 0 1,-14 0-6,-34 1 6,0-1 1,0 1 0,0 0-1,0 1 1,0 0 0,0 1 0,0 0-1,1 0 1,0 0 0,-16 10-1,12-5 1,0 1 0,0 1 1,1 0-1,0 1 0,0 0 0,-9 14 0,8-10 0,2 1 0,0 1 0,1-1 0,0 1 0,1 1 0,2 0 0,-7 23 0,6-11 0,1-1 0,2 1 0,-1 60 0,5-86 0,0 1 0,0-1 0,0 1 0,1-1 0,-1 1 0,1-1 0,0 0 0,0 1 0,1-1 0,0 0 0,-1 0 0,1 0 0,1 0 0,-1 0 0,0 0 0,1-1 0,0 1 0,0-1 0,0 0 0,0 0 0,1 0 0,-1 0 0,1 0 0,-1-1 0,1 1 0,0-1 0,0 0 0,0 0 0,1-1 0,-1 1 0,0-1 0,1 0 0,5 1 0,1 0 0,-1-1 0,1 0 0,-1 0 0,1-1 0,20-2 0,-27 2 0,0-1 0,0 0 0,-1 0 0,1 0 0,0 0 0,0-1 0,-1 1 0,1-1 0,-1 0 0,0 0 0,1 0 0,-1-1 0,0 1 0,0-1 0,0 0 0,-1 0 0,1 0 0,2-3 0,2-8 0,0 1 0,-1-2 0,0 1 0,-1 0 0,-1-1 0,0 0 0,-1 0 0,1-19 0,1-128 0,-6 113 0,1-26 5,0 43 2,0 83-3,1 63-4,-11 243 0,3-172-2,7-176 1,0-8 1,0 0 0,0 0 0,0 0 0,0 0-1,0 0 1,0 1 0,1-1 0,-1 0 0,0 0-1,1 0 1,-1 0 0,1 0 0,-1 0 0,1 0-1,-1 0 1,1 0 0,0 0 0,-1-1 0,1 1-1,0 0 1,0 0 0,0 0 0,0-1 0,0 1-1,0-1 1,0 1 0,0-1 0,0 1 0,0-1-1,0 1 1,0-1 0,0 0 0,0 1 0,0-1 0,0 0-1,0 0 1,0 0 0,1 0 0,-1 0 0,0 0-1,0 0 1,0-1 0,0 1 0,2-1 0,1 0-1,-1 0 1,1 0 0,0 0-1,-1 0 1,1-1 0,0 0-1,-1 0 1,0 0 0,0 0-1,1 0 1,-1-1 0,0 1-1,3-5 1,5-10 1,0-1 0,0 0 0,-2-1 0,0 0 0,-2-1 0,0 0 0,7-33 0,19-149 7,-32 197-8,16-341 29,-17 738-29,0-382 0,1 0 0,0 1 0,0-1-1,1 0 1,1 0 0,0 0-1,7 18 1,-9-26 0,0 0 0,0 1 1,0-1-1,0 0 0,1 0 0,-1 0 0,1 0 0,-1 0 0,1-1 0,0 1 0,0 0 1,-1-1-1,1 1 0,0-1 0,1 0 0,-1 1 0,0-1 0,0 0 0,0 0 1,1-1-1,-1 1 0,0 0 0,1-1 0,-1 1 0,1-1 0,-1 0 0,0 0 1,1 0-1,-1 0 0,1 0 0,-1-1 0,1 1 0,-1-1 0,0 1 0,1-1 1,-1 0-1,0 0 0,0 0 0,4-2 0,-1-1-1,-1 0 0,1-1 0,-1 1 0,1-1 0,-2 0 0,1 0 0,0 0 0,-1-1 0,0 1 0,0-1 0,-1 0 0,4-10 0,-5 15 1,16-52-1,-1 0 0,-3 0 1,11-99-1,-16 97 1,-4 8 13,-2 68-12,1 0 0,5 22 0,-1-7-1,46 197 0,-51-223 0,1-1 0,0 0 0,1 0 0,0 0 0,0-1 0,1 0 0,0 1 0,0-1 0,10 10 0,-12-15 0,0 0 0,-1 0 0,1-1 0,1 1 0,-1-1 0,0 0 0,0 0 0,1 0 0,-1-1 0,1 1 0,0-1 0,-1 1 0,1-1 0,0 0 0,0-1 0,0 1 0,0-1 0,-1 0 0,1 0 0,0 0 0,0 0 0,0 0 0,0-1 0,0 0 0,6-2 0,-8 2 0,1-1 0,-1 0 0,0 0 0,0 1 0,0-1 0,0-1 0,0 1 0,0 0 0,-1 0 0,1-1 0,-1 1 0,1-1 0,-1 1 0,0-1 0,0 1 0,0-1 0,0 0 0,-1 0 0,1 1 0,-1-1 0,0-4 0,2 0 0,5-44 0,-2 0 0,-2-100 0,1-30 0,1 171 0,-2 9 0,0 8 0,11 87 0,7 38 0,-19-124 0,24 76 0,-25-83 0,0 1 0,0-1 0,0 0 0,0 1 0,0-1 0,1 0 0,-1 0 0,1 0 0,-1 0 0,1 0 0,-1 0 0,1-1 0,-1 1 0,1 0 0,0-1 0,-1 1 0,1-1 0,0 0 0,-1 1 0,1-1 0,0 0 0,0 0 0,0 0 0,-1 0 0,1 0 0,0-1 0,-1 1 0,3-1 0,0 0-1,-1 1 0,1-1 0,-1 0 0,0 0 0,0 0 0,1-1 0,-1 1 0,0-1 1,0 1-1,0-1 0,0 0 0,0 0 0,2-4 0,7-12 0,-2 0 0,-1-1 1,0-1-1,7-25 0,-11 29 1,1 0 0,0 1 1,1 0-1,0 0 0,1 0 0,1 1 0,1 0 0,14-18 0,-22 30 0,1 0-1,-1 1 1,0-1-1,0 0 1,1 0 0,-1 1-1,1 0 1,0-1 0,-1 1-1,1 0 1,0 0-1,-1 1 1,1-1 0,0 0-1,0 1 1,0 0-1,0 0 1,0 0 0,0 0-1,3 0 1,-4 1 0,-1-1-1,1 1 1,0-1 0,0 1 0,0 0-1,0 0 1,-1 0 0,1 0-1,-1 0 1,1 0 0,0 0 0,-1 1-1,0-1 1,1 1 0,-1-1-1,0 1 1,0-1 0,0 1 0,0 0-1,0-1 1,0 1 0,0 0-1,0 0 1,-1 0 0,1 0 0,-1-1-1,1 5 1,3 9 0,-2-10 0,-1-10 0,-1 4 0,-1 1 0,1-1 0,-1 1 0,1-1 0,-1 1 0,1 0 0,-1-1 0,1 1 0,-1 0 0,1-1 0,-1 1 0,1 0 0,-1 0 0,1-1 0,-1 1 0,0 0 0,1 0 0,-1 0 0,1 0 0,-1 0 0,0 0 0,1 0 0,-1 0 0,0 0 0,0 0 0,-26 0 0,19 0 0,3 1 0,-1 0 0,1 0 0,0 1 0,0-1 0,0 1 0,0 0 0,1 0 0,-1 1 0,0-1 0,1 1 0,0 0 0,0 0 0,0 1 0,0-1 0,0 1 0,1 0 0,-1 0 0,-4 8 0,-3 2 0,2 2 0,0-1 0,1 1 0,-9 22 0,12-21 0,1 1 0,0 1 0,2-1 0,0 0 0,1 1 0,0-1 0,4 28 0,-3-43 0,0-1 0,1 1 0,-1-1 0,1 1 0,-1 0 0,1-1 0,0 1 0,0-1 0,0 0 0,0 1 0,1-1 0,-1 0-1,1 1 1,-1-1 0,1 0 0,0 0 0,0 0 0,0-1 0,2 3 0,1-1 0,0 0 1,0 0-1,0-1 0,0 0 0,1 0 0,-1 0 1,1 0-1,8 0 0,8 1-4,0-1 1,0-2-1,36-3 1,-54 2 3,0 1-1,0-1 1,0 0 0,0-1 0,0 1 0,0-1 0,0 0 0,-1 0 0,1 0-1,-1 0 1,1-1 0,-1 1 0,0-1 0,0 0 0,0 0 0,0 0 0,0 0-1,-1-1 1,1 1 0,-1-1 0,0 0 0,0 1 0,0-1 0,-1 0 0,1 0-1,0-6 1,4-11 0,-2-1 1,0 1-1,1-40 0,-4 52 0,3-289 7,1-11 5,-1 182 17,0 785-2,-4-638-26,1 1 1,0-1-1,6 23 0,-6-37-1,1 1 0,0-1 0,0 1 0,1-1 0,-1 0 0,1 0 0,0 0 0,1 0 0,0-1 0,0 1 0,0-1 0,0 0 0,6 5 0,-8-9-7,-1 1 1,0-1-1,0 0 1,1-1-1,-1 1 0,1 0 1,-1 0-1,1-1 0,-1 1 1,1 0-1,-1-1 1,1 0-1,-1 1 0,1-1 1,0 0-1,-1 0 0,1 0 1,0 0-1,-1 0 1,1 0-1,-1 0 0,1-1 1,0 1-1,-1 0 0,1-1 1,-1 1-1,1-1 1,2-1-1,9-23-537</inkml:trace>
</inkml:ink>
</file>

<file path=ppt/ink/ink20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1"/>
    </inkml:context>
    <inkml:brush xml:id="br0">
      <inkml:brushProperty name="width" value="0.05" units="cm"/>
      <inkml:brushProperty name="height" value="0.05" units="cm"/>
      <inkml:brushProperty name="color" value="#FFFFFF"/>
    </inkml:brush>
  </inkml:definitions>
  <inkml:trace contextRef="#ctx0" brushRef="#br0">267 5 32399,'-18'-2'21,"-3"0"12,0 2 0,-39 2 0,54-1-31,0 0-1,0 0 1,0 1-1,1-1 1,-1 2 0,0-1-1,1 0 1,0 1-1,-1 0 1,1 0 0,0 1-1,1-1 1,-1 1-1,-5 6 1,4-3-1,-1 1 0,2 1 0,-1-1 0,1 1-1,1-1 1,0 1 0,0 1 0,0-1 0,1 1 0,1-1 0,-2 12 0,1 1 0,1 1 0,1-1 1,4 43-1,-2-58 0,0 1 1,1-1 0,0 1-1,1-1 1,-1 0-1,1 0 1,1 0 0,-1 0-1,1 0 1,1-1-1,-1 0 1,1 0 0,0 0-1,0 0 1,1-1-1,-1 0 1,1 0-1,1-1 1,-1 1 0,0-1-1,1 0 1,0-1-1,0 0 1,0 0 0,0-1-1,1 1 1,-1-1-1,1-1 1,-1 0-1,1 0 1,12 0 0,-11 0 4,0-1 1,0 0-1,0-1 1,0 0-1,0 0 1,14-4-1,-20 4-4,0-1-1,1 0 1,-1 1 0,0-1-1,0 0 1,-1-1-1,1 1 1,0 0 0,-1-1-1,1 1 1,-1-1-1,0 0 1,0 0-1,0 0 1,0 0 0,-1 0-1,1 0 1,-1-1-1,2-5 1,2-11 2,-2 0 0,0 0 0,-1 0-1,-1 0 1,-1 0 0,-3-25 0,2 35-2,1 0-1,-1-1-1,-1 1 1,0-1-1,0 1 0,-1 0 1,0 0-1,-6-11 1,8 17-1,-1 1 0,0-1 0,0 0 0,-1 1-1,1 0 1,-1 0 0,1 0 0,-1 0 0,0 0 0,0 0 0,0 1 0,-1-1 0,1 1 0,-1 0 0,1 0 0,-1 0 0,0 1 0,0-1 0,1 1 0,-1 0 0,-6-1 0,4 1-21,-1 0 0,1 0 0,0 1 0,-1 0 0,1 0 1,-1 1-1,1 0 0,0 0 0,-1 0 0,1 1 0,0 0 0,0 0 0,0 1 0,0-1 1,1 1-1,-1 1 0,-6 4 0,-31 28-916</inkml:trace>
</inkml:ink>
</file>

<file path=ppt/ink/ink20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1"/>
    </inkml:context>
    <inkml:brush xml:id="br0">
      <inkml:brushProperty name="width" value="0.05" units="cm"/>
      <inkml:brushProperty name="height" value="0.05" units="cm"/>
      <inkml:brushProperty name="color" value="#FFFFFF"/>
    </inkml:brush>
  </inkml:definitions>
  <inkml:trace contextRef="#ctx0" brushRef="#br0">174 58 32191,'-5'0'8,"1"1"1,-1-1-1,0 1 1,0 0-1,0 0 1,1 1-1,-1-1 1,1 1-1,-1 0 1,1 0-1,0 1 1,-1-1-1,-4 5 1,2-1-5,0 0 1,1 1 0,0-1-1,0 1 1,1 1-1,-9 13 1,6-6-2,0 1-1,2 0 1,0 0 0,0 0 0,2 1 0,0-1-1,-2 23 1,5-33-3,0 6 6,0 0 1,0 0-1,2 0 1,1 16-1,-2-25-2,1-1 0,-1 1 0,1-1 0,0 1 0,0-1 0,0 1 0,0-1 0,0 0-1,0 0 1,1 1 0,-1-1 0,1 0 0,0 0 0,-1 0 0,1-1 0,0 1 0,0 0-1,0-1 1,0 1 0,1-1 0,-1 0 0,0 0 0,1 1 0,-1-2 0,4 2 0,6 2 11,0-2 0,0 1 0,1-2 0,-1 0 0,1 0 0,-1-1 0,0 0 0,1-1 0,-1-1 0,14-3 0,-20 3-13,0 0 0,-1 0 1,1 0-1,-1 0 0,1-1 1,-1 0-1,0 0 0,0-1 1,0 1-1,-1-1 0,1 0 1,-1 0-1,0-1 1,0 1-1,0-1 0,-1 0 1,0 0-1,0 0 0,0-1 1,0 1-1,-1-1 0,0 1 1,1-7-1,2-8 0,-2-1 0,0 0 0,-2 0 0,0 0 0,-1 0 0,-1 0 0,-6-33 0,5 47 0,-1 0 0,1 0 0,-1 0 0,0 1 0,-1-1 0,1 1 0,-1-1 0,-1 1 0,1 1 0,-1-1 0,0 1 0,0-1 0,-1 1 0,0 1 0,0-1 0,0 1 0,0 0 0,0 0 0,-1 1 0,-10-4 0,11 5-24,0 0-1,0 0 0,0 0 1,0 1-1,0 0 1,-1 0-1,1 1 0,0 0 1,-1 0-1,1 0 1,0 1-1,0 0 0,-1 0 1,1 1-1,0 0 1,0 0-1,0 0 0,1 0 1,-1 1-1,0 0 1,1 0-1,0 1 0,0 0 1,-7 5-1,-28 39-1807</inkml:trace>
</inkml:ink>
</file>

<file path=ppt/ink/ink2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5"/>
    </inkml:context>
    <inkml:brush xml:id="br0">
      <inkml:brushProperty name="width" value="0.05" units="cm"/>
      <inkml:brushProperty name="height" value="0.05" units="cm"/>
      <inkml:brushProperty name="color" value="#FFFFFF"/>
    </inkml:brush>
  </inkml:definitions>
  <inkml:trace contextRef="#ctx0" brushRef="#br0">0 75 29341,'100'0'1559,"927"-5"100,-736-12-1659,-58 1 0,-128 13 0,18 0 0,169-27 0,-289 30-3,-2 0-10,-9 0-462,-1 0-651</inkml:trace>
</inkml:ink>
</file>

<file path=ppt/ink/ink20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2"/>
    </inkml:context>
    <inkml:brush xml:id="br0">
      <inkml:brushProperty name="width" value="0.05" units="cm"/>
      <inkml:brushProperty name="height" value="0.05" units="cm"/>
      <inkml:brushProperty name="color" value="#FFFFFF"/>
    </inkml:brush>
  </inkml:definitions>
  <inkml:trace contextRef="#ctx0" brushRef="#br0">1 522 32255,'-1'-10'67,"1"0"0,1 0 1,0 0-1,4-15 0,-4 20-59,1 1-1,0-1 1,0 1-1,1 0 1,-1-1-1,1 1 1,0 0 0,0 1-1,0-1 1,1 0-1,4-2 1,21-21 29,-28 45-34,-37 962-3,38-1217-4,-3 46 5,3 116-1,3 0 0,4 0 0,3 1 0,3 0 0,35-102 0,-46 163-1,1 1-1,1-1 1,0 1 0,1 0-1,12-17 1,-17 26 1,1 0-1,-1 1 1,1-1 0,0 0-1,0 1 1,0 0 0,1 0-1,-1 0 1,0 0 0,1 0-1,-1 1 1,1-1 0,0 1-1,0 0 1,-1 0 0,1 1-1,0-1 1,0 1 0,0 0-1,0 0 1,-1 0 0,1 0-1,6 1 1,-6 1 0,0-1 0,1 0 0,-1 1 0,0 0 0,0 0 0,0 0 0,0 0 0,-1 1 0,1-1 0,-1 1 0,1 0 0,-1 0 0,0 0 0,0 1 0,0-1 0,3 6 0,3 6 0,0 1 0,12 27 0,-19-38 0,6 15 0,-1 1 0,0-1 0,-2 2 0,5 34 0,-3 89 0,-6-136-1,-2-1 1,1 0-1,-1 0 1,0 1-1,-1-1 0,0 0 1,0 0-1,0-1 1,-1 1-1,-1 0 0,1-1 1,-1 0-1,0 0 1,-1 0-1,0 0 0,0-1 1,0 1-1,-1-1 1,0-1-1,0 1 1,0-1-1,-1 0 0,0 0 1,0-1-1,0 0 1,-8 3-1,-1-1-5,-1-1 1,0 0-1,-1-1 0,1-1 1,-1-1-1,1-1 0,-34-1 1,51 0 3,0 0 1,0 0 0,0 0 0,0 1 0,0-1 0,0 0 0,0 0-1,0 0 1,0 0 0,0 0 0,0 0 0,0 0 0,0 0 0,0 1-1,0-1 1,0 0 0,0 0 0,0 0 0,0 0 0,0 0-1,0 0 1,0 0 0,0 1 0,0-1 0,0 0 0,0 0 0,0 0-1,0 0 1,0 0 0,0 0 0,0 0 0,0 0 0,0 0 0,0 0-1,-1 1 1,1-1 0,0 0 0,0 0 0,0 0 0,0 0-1,0 0 1,0 0 0,0 0 0,0 0 0,0 0 0,-1 0 0,1 0-1,0 0 1,0 0 0,0 0 0,0 0 0,0 0 0,17 4-88,226-4-34,-232-1 129,0 0 0,0-1 0,-1 0 0,1 0-1,-1-1 1,0-1 0,0 0 0,0 0 0,0-1-1,0 0 1,-1 0 0,0-1 0,0-1 0,-1 1-1,0-1 1,0-1 0,0 0 0,-1 0 0,0 0-1,-1-1 1,0 0 0,0 0 0,-1 0 0,0-1-1,-1 0 1,0 0 0,0 0 0,2-16 0,17-87 19,-19 86-21,0-1 1,2 1 0,1 1 0,2-1-1,14-32 1,-21 55-5,0 1 0,0 0 0,0 0 0,1 0 0,-1 0 0,1 0 0,-1 0 0,1 1 0,0 0 0,0-1 0,0 1 0,1 0 0,-1 0 0,0 1 0,1-1 0,6-2 0,-3 3 0,0-1 0,0 1 0,0 1 0,0-1 0,0 1 0,0 1 0,-1-1 0,10 3 0,-13-3-1,-1 1 0,1 0 0,-1-1 0,0 1 0,1 0 0,-1 1 0,0-1 0,1 0 0,-1 1 0,0-1 0,0 1 0,0 0 0,-1-1 0,1 1 0,0 0 0,-1 0 0,1 0 0,-1 1 0,1-1 1,-1 0-1,2 5 0,-1 0-2,0 0-1,0-1 1,0 1 0,-1 1 0,0-1 0,0 14 0,-2-21 4,0 1 0,1 0 0,-1-1 0,0 1 0,0 0 0,0-1 0,0 1 0,0-1 0,1 0 0,-1 1 0,0-1 0,0 0 0,0 1 0,0-1 0,0 0 0,0 0 0,0 0 0,0 0 0,0 0 0,0 0 0,-2 0 0,-34-1 31,27 1-27,5 0-5,0 1 0,1-1 0,-1 1 0,0 0 0,0 1 0,1-1 0,-1 1 0,1 0 0,-1 0 0,1 0 0,0 0 0,-5 4 0,1 1 0,0-1 0,0 1 0,1 1 0,0-1 0,-8 12 0,1 1 0,2 1 0,0 0 0,2 1 0,-9 23 0,14-28-2,0 0 1,2 0-1,0 1 0,1-1 1,0 1-1,2-1 0,2 27 1,-2-40 0,0 0 1,0 0 0,1 0 0,0 0 0,0 0 0,0-1-1,0 1 1,1 0 0,-1-1 0,1 1 0,0-1 0,0 1 0,0-1-1,0 0 1,5 5 0,-2-4 0,-1 0 0,1-1 0,0 0 0,0 1 0,0-2 0,0 1-1,1-1 1,-1 1 0,10 1 0,8 1 0,1-2 1,0 0-1,0-1 0,28-3 0,-33 1 0,-11 0 0,-1 0 1,0-1 0,1 0-1,-1 0 1,0-1-1,1 0 1,-1 0-1,0-1 1,-1 0-1,1 0 1,0-1 0,-1 0-1,0 0 1,0 0-1,0-1 1,0 1-1,-1-2 1,0 1-1,0 0 1,0-1 0,0 0-1,-1 0 1,0-1-1,-1 1 1,1-1-1,-1 0 1,-1 1-1,5-15 1,-3 5 0,0 0-1,-1 0 1,-1 0-1,0 0 1,-1 0 0,-1-1-1,0 1 1,-1 0 0,-1 0-1,-1-1 1,0 1 0,-1 1-1,0-1 1,-2 1-1,0-1 1,0 2 0,-2-1-1,0 1 1,0 0 0,-11-13-1,13 20 1,0 0-1,0 1 0,0 0 1,-1 0-1,1 0 0,-1 1 1,-14-8-1,17 11 0,0 1 0,0-1 0,0 0 0,0 1 0,0 0 0,0 0 0,-1 1 0,1-1 0,0 1 0,0-1 0,0 1 0,-1 1 0,1-1 0,0 1 0,0-1 0,0 1 0,-8 3 0,9-3 0,1 1 0,0-1 0,-1 1 0,1 0 0,0 0 0,0 0 0,0 0 0,0 0 0,0 0-1,1 0 1,-1 0 0,1 1 0,-1-1 0,1 1 0,0-1 0,0 1 0,0 0 0,0-1 0,1 1 0,-1 0 0,0 4 0,-1 9-3,1 0 0,1 26 1,1-22-2,-1-6 3,0 0 0,1 0 0,1 1 0,1-1 0,0-1 0,1 1 0,0 0 0,1-1 0,0 0 0,1 0 0,1 0 0,0-1 0,0 0 1,1 0-1,1-1 0,0 0 0,1-1 0,0 0 0,12 10 0,-10-10-1,1-1 1,0-1-1,0 0 0,0-1 1,1 0-1,0-1 1,0 0-1,1-1 0,0-1 1,-1-1-1,2 0 0,-1 0 1,0-2-1,0 0 0,1-1 1,-1 0-1,28-5 1,-38 4 2,1-1 0,-1 0 0,0 0 0,0-1 0,-1 1 0,1-1 0,-1 0 0,1 0 1,-1-1-1,0 1 0,0-1 0,0 0 0,-1 0 0,1 0 0,-1 0 0,0-1 1,0 0-1,3-7 0,2-5 3,-1 0 0,0-1 1,-2 1-1,5-22 0,1-35 4,-4 0-1,-2 0 1,-7-82 0,1 58-7,1 89-3,-3-101-7,2 95 12,-1 1-1,-1-1 0,0 1 0,-1-1 1,-6-14-1,10 28-2,0 1 1,0-1-1,0 0 0,-1 1 1,1-1-1,0 1 0,0-1 0,0 1 1,0-1-1,-1 0 0,1 1 1,0-1-1,-1 1 0,1-1 1,0 1-1,-1 0 0,1-1 1,0 1-1,-1-1 0,1 1 1,-1 0-1,1-1 0,-1 1 0,1 0 1,-1-1-1,1 1 0,-1 0 1,1 0-1,-1-1 0,1 1 1,-1 0-1,0 0 0,1 0 1,-1 0-1,1 0 0,-1 0 1,1 0-1,-2 0 0,1 1 0,0 1 1,0-1-1,0 1 0,0-1 0,0 1 1,1-1-1,-1 1 0,1 0 0,-1-1 1,1 1-1,-1 0 0,1-1 0,0 1 1,0 3-1,-7 100 1,11 143 1,1-172 1,3 0 0,4 0 1,28 99-1,-36-160-4,0-1 1,1 0-1,1 0 1,1-1-1,13 22 0,-17-31 0,0 0 0,0 0 0,0 0 0,0-1-1,1 1 1,0-1 0,0 0 0,0 0-1,0-1 1,0 1 0,0-1 0,1 0-1,-1 0 1,1 0 0,0 0 0,-1-1 0,1 0-1,0 0 1,0 0 0,8-1 0,-7 1 0,0-1 1,0-1 0,0 1-1,-1-1 1,1 0-1,0 0 1,10-4 0,-13 3 0,0 1 0,0-1 0,-1 0 0,1-1 0,0 1 0,-1 0 0,0-1 0,1 1 0,-1-1 0,0 0 0,0 0 0,0 0 0,-1 0 0,2-4 0,8-19 0,-2-1 0,-1 0 0,-1 0 0,-1-1 0,3-45 0,-6 41 0,2 0 0,1 1 0,18-53 0,-22 78 0,0 1 0,1-1 0,0 1 0,0 0 0,1 0 0,-1 0 0,1 0 0,0 1 0,1-1 0,-1 1 0,1 0 0,-1 1 0,1-1 0,0 1 0,1 0 0,-1 0 0,1 0 0,-1 1 0,7-2 0,0 1 0,0 0 0,0 1-1,1 1 1,-1 0 0,0 0-1,1 1 1,-1 1 0,17 2-1,-28-2 0,0 0 0,-1-1 0,1 1 0,0-1 0,-1 1-1,1 0 1,-1-1 0,1 1 0,-1 0 0,1 0 0,-1-1 0,0 1 0,1 0-1,-1 0 1,0 0 0,0 0 0,1 0 0,-1-1 0,0 1 0,0 0-1,0 0 1,0 0 0,0 0 0,0 0 0,0 0 0,-1-1 0,1 1 0,0 0-1,0 0 1,-1 0 0,1 0 0,0-1 0,-1 1 0,1 0 0,-1 0-1,1-1 1,-1 1 0,1 0 0,-2 0 0,-17-1 2,2 0 3,1 0 1,0 1-1,-18 3 0,29-2-3,-1-1 0,1 1 0,-1 0 1,1 0-1,0 1 0,0-1 0,0 1 0,0 0 0,0 1 0,1-1 0,-1 1 0,-6 7 0,1 0 0,1 1 1,0 1-1,1 0 1,0 0-1,0 1 1,2 0-1,0 0 1,0 0-1,-4 23 0,5-15 0,2 0-1,0 0 0,1 0 0,1 0 1,2 0-1,2 22 0,-3-40 0,1 0 0,0 0 0,0 0 0,0 0 0,0 0 0,1 0 0,0-1 0,0 1 0,0-1 0,0 1 0,0-1-1,0 0 1,1 0 0,0 0 0,0 0 0,0 0 0,0 0 0,0-1 0,0 0 0,0 1 0,1-1 0,0 0 0,-1-1 0,1 1 0,0-1 0,0 0 0,-1 0 0,7 1 0,7 1 2,1 0 1,0-2-1,0 0 0,0-1 1,18-3-1,-33 3-1,0-1 0,1 1-1,-1-1 1,0 0 0,0 0 0,0 0-1,0 0 1,0-1 0,0 1 0,0-1-1,0 1 1,-1-1 0,1 0 0,-1 0-1,1-1 1,3-4 0,-2 2-1,0 0 1,-1 0 0,0-1-1,0 0 1,0 0-1,-1 0 1,0 0 0,2-7-1,0-11 3,0 0 0,-2 0 1,-1-37-1,-1 55-2,0-229 15,0 235-16,0 1 0,0-1 0,0 0 0,0 0 1,0 0-1,-1 0 0,1 0 0,0 0 0,0 0 0,0 0 0,0 1 0,0-1 0,0 0 0,0 0 0,-1 0 0,1 0 0,0 0 0,0 0 0,0 0 0,0 0 0,0 0 0,0 0 0,-1 0 0,1 0 0,0 0 1,0 0-1,0 0 0,0 0 0,0 0 0,-1 0 0,1 0 0,0 0 0,0 0 0,0 0 0,0 0 0,0 0 0,0 0 0,-1-1 0,1 1 0,0 0 0,0 0 0,0 0 0,0 0 0,0 0 0,0 0 0,0 0 1,0 0-1,-1-1 0,1 1 0,0 0 0,0 0 0,0 0 0,0 0 0,0 0 0,0-1 0,-2 10 0,0 0 0,0 0 0,1 0 0,1 1 0,-1-1 0,1 0 0,3 15 0,-2 12 0,-1 8 0,-1-8 0,6 51 0,-4-75 0,1 0 0,1 1-1,0-1 1,1-1 0,0 1-1,1 0 1,0-1 0,7 11-1,-10-20 0,1 1-1,-1-1 1,0 1-1,1-1 0,-1 0 1,1 0-1,0 0 1,-1 0-1,1-1 0,0 1 1,0-1-1,0 0 1,5 2-1,-5-2 2,-1-1 1,0 1-1,1-1 0,-1 1 0,0-1 1,1 0-1,-1 0 0,0 0 1,1 0-1,-1 0 0,1-1 0,-1 1 1,0-1-1,1 1 0,-1-1 1,0 0-1,0 0 0,0 0 0,0 0 1,0 0-1,3-2 0,-1-2 1,0-1-1,0 1 0,0 0 0,-1-1 1,0 0-1,0 0 0,0 0 0,-1 0 1,1 0-1,-2 0 0,1-1 0,1-8 1,1-17-2,1-38 1,-4 58 0,0-45 0,-1 36 0,0-1 0,1 1 0,1-1 0,1 1 0,1-1 0,12-34 0,-14 52 0,-1 1 0,1-1 0,0 1 0,0 0 0,0 0 0,0 0 0,0 0 0,1 0 0,0 0 0,-1 1 0,1-1 0,0 1 0,0 0 0,0 0 0,1 0 0,-1 0 0,0 0 0,1 1 0,-1 0 0,5-2 0,4 1 0,0 1 0,0-1 0,0 2 0,23 1 0,-32-1 0,1 0 0,1 1 0,-1-1 0,0 1-1,1 0 1,-1 0 0,0 0 0,0 0 0,0 1 0,0 0 0,0 0-1,0 0 1,0 0 0,0 1 0,-1-1 0,1 1 0,-1 0 0,3 4-1,-2-2 1,0 0-1,-1 0 1,1 1-1,-1-1 1,-1 1-1,1 0 1,-1 0-1,0 0 1,0 0-1,1 12 1,-1-5-1,-1-1 1,-1 1-1,0 0 0,-1 0 1,0 0-1,-1-1 0,0 1 1,-1-1-1,-1 1 0,0-1 1,-6 14-1,0-7 1,-3 5 0,2 0 0,-10 27 0,19-44 0,0 1 0,0-1 0,1 0-1,-1 1 1,2 0 0,-1-1 0,1 1-1,0-1 1,1 1 0,-1 0 0,2-1 0,1 9-1,-1-13 1,-1 0-1,1 0 0,0 0 1,0 0-1,0-1 1,1 1-1,-1 0 0,0-1 1,1 0-1,0 0 0,-1 0 1,1 0-1,0 0 1,0 0-1,0-1 0,0 1 1,1-1-1,-1 0 1,0 0-1,1 0 0,-1 0 1,7 0-1,11 2 2,1-2-1,32 0 1,-35-1-2,-3 0 1,0-1 0,0 0 0,25-5 0,-35 4 0,1 0 0,-1 0 0,0 0 1,0-1-1,0 0 0,0 0 0,-1-1 1,1 0-1,-1 1 0,0-2 0,7-7 1,-4 3 0,0-1 0,-1 0 0,-1 0 0,1-1 1,-2 1-1,0-1 0,0 0 0,-1-1 0,0 1 0,-1-1 1,4-23-1,-4-2-1,0 0-1,-6-60 1,3 87 1,0-1 0,-1 0 1,-1 0-1,0 0 0,0 1 0,-1-1 1,0 1-1,-1 0 0,0 0 0,-1 0 0,0 0 1,-7-9-1,12 19-1,0 0 0,0 0 0,0 0 0,0 0 0,0 0 0,-1 0 0,1 0 0,0 1 0,0-1 0,0 0 0,0 0 0,0 0 0,0 0 0,0 0 0,0 0 0,0 0 0,-1 0 0,1 0 0,0 0 0,0 0 0,0 0 0,0 0 0,0 0 0,0 0 0,-1 0 0,1 0 0,0 0 0,0 0 0,0 0 0,0 0 0,0 0 0,0 0 0,0 0 0,-1 0 0,1 0 0,0 0 0,0 0 0,0 0 0,0 0 0,0 0 0,0 0 0,0 0 0,-1 0 0,1 3 0,0 321 0,0-317 0,0 1 0,1 0 0,0 0 0,0 0 0,0 0 0,1-1 1,5 14-1,-5-17-1,0 0 1,0 0 0,1-1 0,-1 1 0,1-1-1,0 0 1,0 0 0,0 0 0,0 0 0,1 0-1,-1-1 1,1 0 0,-1 1 0,1-1 0,0-1-1,6 3 1,3 0-3,1 0 0,0-1 0,0-1 1,0 0-1,0-1 0,0-1 0,1 0 0,-1 0 0,28-6 0,-38 4 3,-1 1 0,1-1 0,-1 1 0,1-1 0,-1 0 0,0-1 0,0 1 0,0 0 0,0-1 0,0 0 0,0 0 0,-1 0 0,1 0 0,-1 0 0,0 0 0,0 0 0,0-1 0,0 1 0,0-1 0,-1 0 0,0 1 0,0-1 0,0 0 0,1-6 0,1-12 0,0 0 0,-2 0 0,-1-26 0,0 30 0,0-17 1,-1 16 1,0 0 0,2-1 0,1 1 0,6-32 0,-7 46-1,1 0 1,-1 0-1,1 0 1,1 1-1,-1-1 1,0 1-1,1-1 1,0 1-1,0 0 1,1 0-1,-1 0 1,1 0-1,0 1 1,-1-1-1,2 1 1,-1 0-1,0 1 1,1-1-1,-1 1 1,1-1-1,0 1 1,6-2-1,3 1 0,0 0 0,0 1-1,0 1 1,1 0 0,15 1-1,-21 0 2,-6 0-2,0 0 0,0 0 0,0 0 0,0 1 1,0-1-1,0 1 0,0-1 0,0 1 0,0 0 1,0 0-1,-1 1 0,1-1 0,0 0 0,-1 1 1,1 0-1,-1 0 0,1-1 0,-1 1 0,0 1 0,0-1 1,0 0-1,0 0 0,0 1 0,0-1 0,-1 1 1,1 0-1,-1-1 0,2 5 0,0 5-1,0-1 0,-1 1 0,-1 0 0,1 0-1,-2 0 1,0 12 0,0-19 1,0 0 0,-1 0 0,0 0 0,0 0 0,0 0 0,0-1 0,-1 1 0,0 0 0,0-1 0,0 1 0,-1-1 0,1 0 0,-6 8 0,-3 0 0,0-1 0,-25 20 0,-2 2 3,36-32-3,1 1 0,-1-1 0,1 1 0,0-1 0,-1 1 0,1-1 0,0 1 0,0-1 0,0 1 1,0 0-1,1 0 0,-1 0 0,0 0 0,1-1 0,-1 1 0,1 0 0,-1 0 0,1 0 0,0 0 0,0 0 0,0 0 1,0 0-1,0 0 0,1 0 0,-1 0 0,1 0 0,-1 0 0,1 0 0,0-1 0,-1 1 0,1 0 0,0 0 1,2 3-1,4 3-2,0-1 1,0 1-1,0-1 1,1 0 0,12 7-1,3 4 5,0 3-3,-1 0 0,-1 1 0,22 31 0,-36-44 0,-1 1 0,-1 0 0,1 0 0,-1 0 0,-1 0 0,0 1 0,-1 0 0,0 0 0,0 0 0,-1 0 0,-1 0 0,1 15 0,-2-1 0,-1 0 0,-6 42 0,4-56 0,0 0 0,0 0 0,-1 0 0,-1-1 0,0 1 0,0-1 0,-1 0 0,-9 12 0,2-7 0,1 0 0,-2-1 0,0 0 0,-1-1 0,0-1 0,-1-1 0,0 0 0,-1-1 0,0 0 0,-1-2 0,0 0 0,0-1 0,-1 0 0,0-2 0,0 0 0,0-2 0,0 0 0,-1-1 0,-21 0 0,39-2 0,0 0 0,0 0 0,0 0 0,0 0 0,0-1 0,1 1 0,-1 0 0,0-1 0,0 0 0,0 1 0,1-1 0,-1 0 0,0 0 0,1 0 0,-1 0 0,1 0 0,-1 0 0,1 0 0,-1-1 0,1 1 0,0 0 0,0-1 0,0 1 0,0-1 0,0 0 0,0 1 0,0-1 0,0 0 0,1 1 0,-1-1 0,0-2 0,-1-5-2,1-1 1,0 1-1,0-1 1,1 1-1,1-11 1,0-3-6,-1 12 4,1 0 1,0 0-1,0 0 0,1 0 1,1 1-1,0-1 0,0 1 1,1-1-1,0 1 1,1 0-1,0 0 0,1 1 1,11-16-1,-7 14 2,0 0 0,1 1 0,0 0 1,0 1-1,1 0 0,1 1 0,-1 0 0,1 1 0,27-10 1,12-1 10,104-21 0,-116 32-8,-1-2 0,-1-1 0,0-3 0,0 0 0,50-27 0,-77 32-1,0 0 0,0 0 0,-1-1 1,0-1-1,0 1 0,-1-2 0,-1 1 1,0-1-1,0 0 0,-1-1 0,0 0 1,-1 0-1,0-1 0,-1 1 0,-1-1 1,0-1-1,3-18 0,2-20 5,-3 0-1,-2-1 1,-4-59-1,0 75-4,0 37-1,-1-1 0,1 0 0,0 1 0,-1-1 0,1 0 0,-1 1 0,1-1 0,-1 1 0,1-1 0,-1 1 0,0-1 0,1 1 0,-1-1 0,1 1 0,-1-1 0,0 1 0,0 0 0,1-1 0,-1 1 0,0 0 0,0 0 0,1 0 0,-1 0 0,0-1 0,0 1 0,1 0 0,-1 0 0,0 1 0,0-1 0,1 0 0,-1 0 0,0 0 0,-1 1 0,-29 5 0,24-2 0,0 0 0,1 0 0,0 0 0,0 1 0,0 0 0,0 1 0,1-1 0,-1 1 0,1 0 0,-5 9 0,-1 1 0,1 1 0,1 1 0,-8 19 0,9-11 0,1 0 0,1 0 0,1 0 0,1 1 0,2 0 0,0 0 0,5 51 0,-3-73 0,1 1 0,0-1 0,0 1-1,0-1 1,0 0 0,1 0 0,0 0 0,0 1 0,1-2-1,-1 1 1,1 0 0,0 0 0,0-1 0,0 0 0,5 5 0,-2-4-1,0 0 1,1 0-1,-1 0 0,1-1 1,0 0-1,0-1 1,0 0-1,1 0 1,10 3-1,11 0 0,1-1-1,0-1 0,0-1 1,40-3-1,-62 0 2,-1 0-1,0 0 0,-1 0 1,1-1-1,-1 0 0,1 0 0,-1-1 0,1 1 1,-1-2-1,9-3 0,-12 4 0,1 0 1,0-1-1,-1 0 1,0 1-1,0-1 1,0 0-1,0-1 1,0 1-1,0-1 1,-1 1-1,0-1 1,0 0-1,0 0 1,0 0-1,2-6 1,3-18-2,-2 0-1,-1 0 1,0 0-1,-2 0 1,-4-57 0,1 29 0,1-58 15,-1 112-13,1 0 0,0 0 0,0 0 1,0 0-1,0 0 0,0 0 0,0 0 0,1 0 0,-1 0 0,1 0 0,-1 1 0,1-1 0,0 0 0,-1 0 0,1 0 0,0 1 0,0-1 0,1 0 1,-1 1-1,0-1 0,0 1 0,1-1 0,-1 1 0,1-1 0,-1 1 0,1 0 0,0 0 0,-1 0 0,1 0 0,0 0 0,0 0 0,0 1 0,-1-1 1,1 1-1,0-1 0,0 1 0,0-1 0,0 1 0,4 0 0,5-1 0,1-1 0,0 2 0,0 0 0,-1 0 0,1 1 0,0 0 0,-1 1 0,1 1 0,-1 0 0,0 0 0,0 1 0,0 0 0,0 1 0,-1 0 0,1 1 0,9 7 0,-17-11-3,-178-8 6,171 6-3,-1 0 0,1 0 0,0 1 0,0-1 0,0 1 0,0 0 0,0 0 0,0 1 0,0-1 0,0 1 0,0 0 0,1 0 0,-1 0 0,1 0 0,-7 6 0,6-3 0,0-1 0,0 1 0,1 0 0,0 0 0,-1 0 0,2 0 0,-1 1 0,1-1 0,-4 12 0,1 7 0,1 0 0,1 0 0,1 1 0,1 32 0,1-51 0,1 3 0,-1 0 0,1 0 0,1 0 0,0-1 0,0 1 0,0 0 0,1-1 0,1 0 0,-1 0 0,1 0 0,1 0 0,0-1 0,0 1 0,0-1 0,1 0 0,0-1 0,0 1 0,9 6 0,-6-6 0,0 0 0,1-1 0,0 0 0,0 0 0,1-1 0,-1 0 0,1-1 0,0-1 0,0 1 0,1-2 0,-1 1 0,1-2 0,20 1 0,-14-1 0,-9-1 1,1 0 0,-1 0 0,1-1 1,10-2-1,-17 2-1,0 0 1,1-1-1,-1 1 1,0-1-1,1 1 1,-1-1-1,0 0 1,0 0-1,0 0 1,-1-1-1,1 1 1,-1-1-1,1 0 1,2-3-1,1-3 0,-1 0 0,0 0-1,-1 0 1,0 0 0,0-1 0,-1 0-1,0 1 1,0-1 0,1-18-1,-1-9-3,-3-51-1,0 44 4,-1-43 1,-18-138 0,7 154 4,1 16 4,3-2 1,0-56-1,8 745 11,2-579-19,3 1 0,16 77 0,-16-90-56,-5-38-718</inkml:trace>
</inkml:ink>
</file>

<file path=ppt/ink/ink20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3"/>
    </inkml:context>
    <inkml:brush xml:id="br0">
      <inkml:brushProperty name="width" value="0.05" units="cm"/>
      <inkml:brushProperty name="height" value="0.05" units="cm"/>
      <inkml:brushProperty name="color" value="#FFFFFF"/>
    </inkml:brush>
  </inkml:definitions>
  <inkml:trace contextRef="#ctx0" brushRef="#br0">70 44 32239,'-6'-1'60,"1"0"-22,0 1 1,0-1-1,-1 1 1,1-1-1,0 1 1,-6 1-1,10 0-36,0-1-1,0 0 1,0 1 0,0-1-1,0 1 1,0-1 0,0 1-1,0-1 1,0 1-1,0 0 1,0 0 0,1-1-1,-1 1 1,0 0 0,0 0-1,1 0 1,-1 0-1,1 0 1,-1 0 0,1 0-1,-1 0 1,1 0 0,-1 0-1,1 0 1,0 0-1,0 0 1,-1 0 0,1 1-1,0-1 1,0 0 0,0 1-1,0 6-1,-1 13 5,2 39-1,0-53-2,0-1-1,0 1 0,1 0 0,0-1 0,0 1 1,0-1-1,1 0 0,0 0 0,7 11 1,-4-8 0,1 0 0,0-1 0,1 0 0,0 0 0,0-1 0,1 0 0,0 0 0,0-1 0,0 0 0,1-1 0,0 0 0,0 0 0,0-1 0,0-1 1,1 0-1,0 0 0,-1-1 0,1 0 0,0-1 0,0 0 0,21-1 0,-30 0-1,1 0 1,-1 0-1,1 0 0,-1 0 1,1 0-1,-1-1 0,1 1 1,-1-1-1,1 0 0,-1 1 1,0-1-1,0 0 0,1-1 1,-1 1-1,0 0 0,0-1 1,0 1-1,0-1 0,0 1 1,0-1-1,-1 0 0,1 0 1,-1 0-1,1 0 0,-1 0 1,0 0-1,1 0 0,-1 0 1,1-4-1,0-4 3,0-1 0,0 1 0,-1 0 0,-1 0 0,-1-20 0,1 5 7,-1 15-11,0 0 1,0 0-1,0 0 1,-1 0-1,-1 1 1,0-1-1,0 0 1,-1 1-1,0 0 0,0 0 1,-1 0-1,-8-10 1,10 14-1,-1 0-1,0 1 1,-1-1 0,1 1-1,-1-1 1,0 1 0,0 1 0,0-1-1,0 1 1,-1 0 0,0 0-1,1 0 1,-1 1 0,0 0-1,0 0 1,0 0 0,-1 1 0,1 0-1,0 0 1,-12 1 0,14 0-6,0 0 1,1 1-1,-1 0 0,0 0 1,0 0-1,1 0 1,-1 1-1,1-1 1,-1 1-1,1 0 0,0 0 1,0 0-1,0 1 1,0-1-1,0 1 1,0-1-1,1 1 0,-1 0 1,1 0-1,0 0 1,-1 1-1,-1 4 1,-29 44-310</inkml:trace>
</inkml:ink>
</file>

<file path=ppt/ink/ink20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5"/>
    </inkml:context>
    <inkml:brush xml:id="br0">
      <inkml:brushProperty name="width" value="0.05" units="cm"/>
      <inkml:brushProperty name="height" value="0.05" units="cm"/>
      <inkml:brushProperty name="color" value="#FFFFFF"/>
    </inkml:brush>
  </inkml:definitions>
  <inkml:trace contextRef="#ctx0" brushRef="#br0">7 842 23275,'-3'2'8836,"1"11"-7452,0 18-2208,2 143 840,0-172-16,1 0 0,-1 0 0,1 0 0,-1-1-1,1 1 1,0 0 0,0 0 0,-1-1 0,1 1 0,0 0 0,0-1 0,1 1 0,-1-1 0,0 0-1,1 1 1,-1-1 0,0 0 0,1 0 0,-1 0 0,1 0 0,0 0 0,-1 0 0,1 0 0,0 0-1,0-1 1,-1 1 0,1-1 0,0 1 0,0-1 0,0 0 0,0 0 0,2 0 0,7 2 0,0-2 0,0 0 0,-1 0 0,17-3 0,-21 2 1,1-1-1,-1 0 0,0 0 0,0-1 0,0 0 1,0 0-1,-1-1 0,1 1 0,-1-1 0,0 0 1,0-1-1,0 1 0,0-1 0,-1 0 0,8-11 1,-1 0-2,-1-1 1,0-1 0,-1 0 0,7-22 0,-1-4 0,-2 0 0,-3-1 0,-1-1-1,4-67 1,-7-191 2,-7 206 0,-1 80 9,-1 14-9,-3 11-5,6-7 3,-6 9-1,1 0 0,0 0 0,0 1 0,1 0 0,0 0-1,-3 14 1,-11 69-4,15-77 5,-7 61 3,4 1 1,2 0-1,8 80 0,-2-137-3,1 0-1,0 0 0,1-1 1,2 1-1,0-1 0,12 26 1,-14-35-1,2-1 0,-1 1 1,1-1-1,1-1 0,0 1 1,0-1-1,1 0 0,0-1 1,0 0-1,1 0 0,0-1 1,18 12-1,-19-16 1,1 0 0,-1 0 0,1 0 0,0-1 0,-1 0 0,1-1 0,16 0 0,-19 0 0,-1-1 0,1 0 0,0 0 0,0-1 0,-1 0 0,1 0 0,0 0 0,-1-1 0,1 0 0,-1 0 0,0 0 0,0-1 0,6-3 0,-5 1 0,-1-1 0,0 0 0,0 0 0,-1 0 0,0-1 0,0 0 0,0 1 0,-1-1 0,0-1 0,3-6 0,1-10 0,9-46 0,-10 13 3,-2 0 0,-4-79 0,-2 49 1,2 87-4,1 0 0,-1 0 0,0 0 1,0 0-1,0-1 0,0 1 0,0 0 0,0 0 0,0 0 0,0 0 0,0-1 0,0 1 0,0 0 0,0 0 0,1 0 0,-1-1 0,0 1 0,0 0 0,-1 0 0,1 0 1,0 0-1,0-1 0,0 1 0,0 0 0,0 0 0,0 0 0,0-1 0,0 1 0,0 0 0,0 0 0,0 0 0,0 0 0,-1 0 0,1-1 0,0 1 0,0 0 0,0 0 1,0 0-1,0 0 0,-1 0 0,1 0 0,0 0 0,0-1 0,0 1 0,0 0 0,-1 0 0,1 0 0,0 0 0,-1 0 0,-2 4 0,0 7 0,1 1 0,0-1 0,1 1 0,0 0 0,0-1 0,3 24 0,-1-5 0,-1 7-1,-1 4 2,2 1-1,9 55 1,-8-86-2,0 0 0,1 1 0,0-1 0,1-1 0,0 1 0,1 0 0,0-1 0,1 0 0,0 0 0,0-1 0,1 1 0,0-2 0,12 12 0,-17-18 0,0 0 1,0-1-1,0 1 0,0 0 1,0-1-1,1 1 1,-1-1-1,1 0 1,-1 0-1,1 0 1,-1 0-1,1 0 1,0-1-1,-1 1 0,1-1 1,0 0-1,0 1 1,-1-1-1,1-1 1,0 1-1,0 0 1,-1-1-1,6-1 1,-4 1 0,0-1 1,0 0-1,-1-1 1,1 1-1,0-1 1,-1 1-1,0-1 1,0 0-1,0-1 1,0 1-1,0 0 1,-1-1-1,1 1 1,1-6-1,14-29 1,-1-1 0,-3 0 0,15-59 0,-18 56-2,2 0 1,32-72 0,-42 109-1,-1 0-1,1 0 1,0 0 0,0 1-1,1-1 1,0 1 0,-1 0-1,1 0 1,1 0 0,-1 1-1,7-5 1,-7 6 0,0 0 0,0 0 0,1 1 0,-1 0 0,0 0 0,1 0-1,-1 0 1,0 1 0,1 0 0,-1-1 0,1 2 0,-1-1 0,1 0 0,6 2 0,-8 0 0,1-1 0,0 1 1,-1 0-1,0 0 0,1 0 0,-1 1 0,0-1 0,0 1 1,0-1-1,0 1 0,-1 0 0,1 0 0,-1 0 1,0 1-1,0-1 0,0 0 0,0 1 0,0 0 1,-1-1-1,0 1 0,0 0 0,2 6 0,-16-9-12,-21-3 20,-40 2 2,69 1-9,0-1 0,-1 1 0,1 0 0,0 1 0,0-1 0,0 1 0,0 0 0,0 0 0,0 0 0,1 1 0,-7 4 0,4 0 0,0 0 0,0 0 0,1 1 0,0 0 0,0 0 0,1 0 0,0 1 0,1 0 0,0-1 0,0 2 0,1-1 0,-4 16 0,3-6 0,1 1 0,0-1 0,2 1 0,0-1 0,4 32 0,-3-46 0,1 0 0,0 0 0,0 0 0,0 0 0,0-1 0,1 1 0,0-1 0,0 1 0,0-1 0,1 1 0,-1-1 0,1 0 0,0 0 0,0 0 0,0-1 0,1 1 0,-1-1 0,1 0 0,0 0 0,0 0 0,0 0 0,0-1 0,1 1 0,8 2 0,2 0 0,0-1 0,0-1 0,1 0 0,-1-1 0,1 0 0,24-2 0,-36 0 0,0 0 0,1 0 1,-1-1-1,0 1 0,1-1 0,-1 0 0,0-1 1,0 1-1,0-1 0,0 1 0,0-1 1,0-1-1,0 1 0,0 0 0,-1-1 0,4-3 1,-2 1 0,-1 0 0,0 0 0,0 0 0,-1-1 1,0 1-1,0-1 0,0 0 0,0 0 0,2-12 1,1-7 1,-2-1 1,0 0 0,-2-1 0,-2-32 0,0 56-4,0-208 26,0 212-25,0-1-1,0 0 0,0 1 0,-1-1 1,1 0-1,0 0 0,0 1 1,0-1-1,-1 0 0,1 1 1,0-1-1,0 0 0,-1 0 0,1 1 1,0-1-1,0 0 0,-1 0 1,1 0-1,0 0 0,-1 1 0,1-1 1,0 0-1,-1 0 0,1 0 1,0 0-1,-1 0 0,1 0 0,0 0 1,-1 0-1,1 0 0,0 0 1,-1 0-1,1 0 0,0 0 0,-1 0 1,1 0-1,0 0 0,-1 0 1,1-1-1,0 1 0,-1 0 1,1 0-1,0 0 0,-1 0 0,1-1 1,0 1-1,0 0 0,-1 0 1,1-1-1,0 1 0,0 0 0,0-1 1,-1 1-1,1 0 0,0 0 1,0-1-1,0 1 0,0 0 0,0-1 1,-1 1-1,1 0 0,0-1 1,0 0-1,-6 18 0,1 0 0,1 0 0,-5 33 0,8-42 0,-10 89 0,2 144 0,8-168 0,2 101 0,2-66 0,-6 0 0,-16 107 0,16-195 0,-1-1 0,-1 1 0,-12 30 0,16-45 0,-1-1 0,0 1 0,-1-1 0,1 1 0,-1-1 0,0 0 0,0 0 0,0 0 0,-1 0 0,1-1 0,-1 1 0,0-1 0,0 0 0,0 0 0,0 0 0,-1-1 0,1 0 0,-1 0 0,-7 3 0,9-4 0,-1 0 0,0 0 0,0-1 0,1 0 0,-1 1 0,0-1 0,0 0 0,1-1 0,-1 1 0,0-1 0,1 1 0,-1-1 0,0 0 0,1-1 0,-1 1 0,1-1 0,-6-2 0,5 1 0,1 0 0,-1-1 0,1 1 0,0 0 0,0-1 0,0 0 0,0 0 1,1 0-1,0 0 0,0 0 0,0-1 0,-2-5 0,-2-12-1,1 0 0,2 0 1,0-1-1,0-38 0,3 58 1,0-3 0,1-165-31,1 150 20,1-1 0,0 1 1,2-1-1,1 1 0,14-36 0,-5 28-1,0 0-1,2 1 1,1 1-1,1 1 0,25-27 1,121-109 68,-107 110-7,88-105-1,-128 135-47,-1-2 1,-1 0 0,-1-1 0,-1-1 0,-1 0-1,-1 0 1,-2-2 0,0 1 0,-2-1-1,-1 0 1,3-32 0,-7-88-2,-3 102 0,-1 25 1,0 1 1,0 0-1,-2 0 1,-1 0-1,0 0 1,-2 0-1,0 1 1,-13-29-1,18 46 0,-1-1-1,1 1 0,-1-1 0,1 1 1,-1-1-1,0 1 0,0 0 1,0 0-1,-3-3 0,5 5 0,-1-1 0,0 1 0,1-1 0,-1 1 0,0 0 0,0-1 0,1 1 0,-1 0 0,0 0 0,0-1 0,1 1 0,-1 0 0,0 0 0,0 0 0,0 0 0,1 0 0,-1 0 0,0 0 0,0 1 0,0-1 0,1 0 0,-1 0 0,0 0 0,0 1 0,1-1 0,-1 0 0,0 1 0,1-1 0,-1 1 0,0-1 0,1 1 0,-1-1 0,0 1 0,1-1 0,-1 1 0,1 0 0,-1-1 0,0 2 0,-4 10 0,-1 0 0,2 0 0,-1 0 0,2 0 0,0 1 0,0-1 0,1 1 0,0 15 0,-6 67 0,9 155 0,33 17 0,-14-140 0,3 12 0,-23-136 0,0-3 0,0 1 0,0 0 0,0 0 0,0-1 0,0 1 0,0 0 0,0 0 0,0-1 0,0 1 0,1 0 0,-1 0 0,0-1 0,0 1 0,1 0 0,-1-1 0,1 1 0,-1 0 0,1-1 0,-1 1 0,1-1 0,-1 1 0,1 0 0,0-1 0,0-1 0,0 0 0,-1 1 0,1-1 0,0 0 0,-1 1 0,1-1 0,0 0 0,-1 0 0,1 1 0,-1-1 0,0 0 0,1 0 0,-1 0 0,0 0 0,1 0 0,-1 0 0,0 0 0,0 0 0,0 0 0,0 1 0,0-1 0,0-1 0,11-55-1,28-126 3,-31 156-5,1 1 0,1 0 0,1 1 1,26-44-1,-35 66 2,28-36-2,-29 37 3,0 1 0,1-1 0,-1 1 0,1 0 0,-1 0 0,1 0 1,-1 0-1,1 0 0,0 0 0,0 0 0,-1 0 0,1 1 0,0-1 0,0 1 0,0-1 0,0 1 0,0 0 0,-1 0 0,1 0 0,0 0 0,0 0 0,0 0 0,2 1 0,-3-1 0,-1 0 0,1 0 0,-1 1-1,1-1 1,0 0 0,-1 1 0,1-1 0,-1 1 0,1-1 0,-1 1 0,0-1 0,1 1-1,-1-1 1,1 1 0,-1-1 0,0 1 0,1 0 0,-1-1 0,0 1 0,0-1-1,1 2 1,6 23 1,-2 0-1,0 1 0,-1-1 0,0 43 1,0 0 0,-2-46-1,1 1 0,1-1 0,1-1 0,1 1 0,12 30 0,-16-47 0,0 1 0,1-1 0,0 0 0,0 0 0,1 0 0,-1 0 0,1 0 0,0-1 0,0 1 0,1-1 0,-1 0 0,1-1 0,0 1 0,0-1 0,0 0 0,1 0 0,-1 0 0,1-1 0,-1 0 0,1 0 0,0 0 0,0-1 0,0 0 0,10 1 0,-9-1 0,0-1 0,0 0 0,0 0 0,0-1 0,0 0 0,0 0 0,0-1 0,-1 1 0,1-1 0,0-1 0,6-3 0,-7 2 0,0 0 0,-1-1 0,0 1 0,0-1 0,0-1 0,-1 1 0,1-1 0,-1 1 0,0-1 0,-1 0 0,5-11 0,1-3-1,-1-1 0,-1 0 0,-1 0 1,-1-1-1,-1 1 0,3-37 0,-5-140-8,-3 114 8,2 44 2,-3 1-1,-1-1 1,-2 1-1,-18-72 1,23 110-1,0 0 0,0 1 1,0-1-1,0 1 0,0-1 0,0 1 1,0-1-1,0 1 0,0-1 1,-1 0-1,1 1 0,0-1 1,0 1-1,-1 0 0,1-1 0,0 1 1,-1-1-1,1 1 0,-1-1 1,1 1-1,0 0 0,-1-1 1,1 1-1,-1 0 0,1-1 0,-1 1 1,1 0-1,-2-1 0,1 2 1,0 0-1,1 0 0,-1 1 1,0-1-1,0 0 0,1 0 1,-1 0-1,1 1 0,-1-1 1,1 0-1,-1 0 0,1 1 1,-1 1-1,-6 33 0,1 0 0,-2 56-1,7 81 3,1-107 0,-1 12 7,2 84-5,1-139-4,1-1 0,1 1 0,0 0 0,15 40 0,-8-41 24,-11-22-34,0 0 1,0 1 0,0-1 0,0 1 0,0-1 0,1 1 0,-1-1 0,0 0-1,0 1 1,0-1 0,1 1 0,-1-1 0,0 0 0,0 1 0,1-1 0,-1 0 0,0 1-1,1-1 1,-1 0 0,0 0 0,1 1 0,-1-1 0,0 0 0,1 0 0,-1 0-1,1 1 1,-1-1 0,1 0 0,-1 0 0,0 0 0,1 0 0,-1 0 0,1 0-1,-1 0 1,1 0 0,-1 0 0,0 0 0,1 0 0,-1 0 0,1 0 0,-1 0 0,1-1-1,-1 1 1,1 0 0,0-7-1189</inkml:trace>
</inkml:ink>
</file>

<file path=ppt/ink/ink20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5"/>
    </inkml:context>
    <inkml:brush xml:id="br0">
      <inkml:brushProperty name="width" value="0.05" units="cm"/>
      <inkml:brushProperty name="height" value="0.05" units="cm"/>
      <inkml:brushProperty name="color" value="#FFFFFF"/>
    </inkml:brush>
  </inkml:definitions>
  <inkml:trace contextRef="#ctx0" brushRef="#br0">0 115 32127,'10'-3'256,"36"-3"-112,16 0-48,7-2-64,3-1 16,-10 0-32,-16 0-16,-13 3 0,-20 0 0,-10-3 0,-3 4 0,-13-4-80,-33-6-368,-23 0-2754</inkml:trace>
</inkml:ink>
</file>

<file path=ppt/ink/ink20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6"/>
    </inkml:context>
    <inkml:brush xml:id="br0">
      <inkml:brushProperty name="width" value="0.05" units="cm"/>
      <inkml:brushProperty name="height" value="0.05" units="cm"/>
      <inkml:brushProperty name="color" value="#FFFFFF"/>
    </inkml:brush>
  </inkml:definitions>
  <inkml:trace contextRef="#ctx0" brushRef="#br0">207 6 32239,'-13'0'8,"0"0"0,0 1 0,0 0 0,0 1 0,-16 5 0,23-5-6,1 0 0,0 0 0,0 1 0,0 0 0,0 0 1,1 0-1,-1 1 0,1-1 0,0 1 0,0 0 0,0 1 0,0-1 1,1 1-1,-5 7 0,2-1 0,0 0 1,1 1 0,0-1-1,1 1 1,0 0-1,1 0 1,0 1 0,1-1-1,1 1 1,-1 18-1,2-26 0,0 1-1,0-1 0,1 1 1,-1-1-1,1 1 0,0-1 0,1 0 1,-1 1-1,1-1 0,0 0 0,1 0 1,-1 0-1,1 0 0,0-1 0,0 1 1,0-1-1,1 0 0,-1 0 0,1 0 1,0 0-1,0 0 0,1-1 0,-1 0 1,1 0-1,7 4 0,2-3 7,0-1 1,0 0-1,1 0 0,-1-2 1,1 1-1,-1-2 0,1 0 1,17-3-1,-26 3-3,0 0 1,0-1 0,1 0 0,-1 0 0,0 0 0,0 0 0,1-1 1,-1 0-1,-1-1 0,1 1 0,0-1 0,0 0 0,-1-1 0,0 1 0,0-1 0,0 0 0,0 0 0,0-1 0,-1 0 0,0 1 0,0-1 0,0-1 0,-1 1 0,1 0 0,-1-1 0,-1 0 0,1 0 0,-1 0 1,0 0-1,2-9 0,-2 1 1,0-1 1,-1 1 0,-1-1-1,0 1 1,-1-1 0,-1 1-1,-5-24 1,6 33-8,-1-1 0,0 1 0,0 0 0,0 0 0,0 0 0,-1 0 0,0 0 0,0 0 0,0 0 0,-1 1 0,1 0 0,-1 0 0,0 0 0,0 0 0,-1 0 0,1 1 0,-1 0 0,0 0 0,0 0 0,0 0 0,0 1 0,-6-2 0,5 2-24,0 1 0,0-1 1,-1 1-1,1 1 0,0-1 1,0 1-1,0 0 0,-1 0 0,1 1 1,0 0-1,0 0 0,0 1 0,0-1 1,0 1-1,0 0 0,0 1 0,0 0 1,1 0-1,-11 7 0,-20 28-1022</inkml:trace>
</inkml:ink>
</file>

<file path=ppt/ink/ink20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08"/>
    </inkml:context>
    <inkml:brush xml:id="br0">
      <inkml:brushProperty name="width" value="0.05" units="cm"/>
      <inkml:brushProperty name="height" value="0.05" units="cm"/>
      <inkml:brushProperty name="color" value="#FFFFFF"/>
    </inkml:brush>
  </inkml:definitions>
  <inkml:trace contextRef="#ctx0" brushRef="#br0">11 454 31887,'0'0'173,"0"2"-82,3 858 349,-3-840-440,-1-10 0,1 1 0,0-1 0,1 0 0,0 0 0,0 0 0,1 0 0,4 10 0,-6-20 1,0 1-1,0 0 1,0-1-1,1 1 1,-1-1 0,0 1-1,0-1 1,1 1 0,-1-1-1,0 1 1,0-1 0,1 1-1,-1-1 1,1 0 0,-1 1-1,0-1 1,1 1-1,-1-1 1,1 0 0,-1 0-1,1 1 1,-1-1 0,1 0-1,-1 0 1,2 1 0,-2-2 0,1 1 0,-1-1 0,1 0 1,-1 1-1,1-1 0,-1 0 0,1 1 1,-1-1-1,0 0 0,1 0 0,-1 1 1,0-1-1,0 0 0,1 0 0,-1 0 1,0 1-1,0-1 0,0 0 0,0 0 1,0 0-1,0 1 0,0-2 0,-20-515 14,6 346-27,9 77 5,6-109 1,-1 200 6,0 0 1,0 1 0,0-1 0,1 0 0,-1 0 0,1 1-1,0-1 1,-1 0 0,1 1 0,0-1 0,1 1 0,-1-1-1,0 1 1,1 0 0,0-1 0,-1 1 0,1 0 0,0 0-1,0 0 1,0 0 0,0 0 0,0 1 0,1-1 0,-1 1-1,0-1 1,4-1 0,3 1 2,-1 0 0,1 1 0,-1 0 0,1 0 1,0 0-1,15 2 0,-1 0-2,-17-1-1,0 1 0,1 0 0,-1 0 0,0 0 0,0 1 0,0 0 0,0 0 0,0 0 0,0 1 0,0 0 0,-1 0 0,1 1 0,-1-1 0,0 1 0,0 0 0,-1 1 0,1-1 0,-1 1 0,0 0 0,0 0 0,7 11 0,-5-4 0,0 0 0,0 0 0,-1 1 0,0-1 0,-1 1 0,-1 0 0,0 1 0,-1-1 0,1 24 0,-2-22 1,0-1 0,-1 1 0,-1-1 0,0 1 1,-1-1-1,0 1 0,-1-1 0,-1 0 0,-1 0 0,0 0 0,-10 21 0,-45 56 4,53-81-8,-1 0 0,0-1 0,-1 0 0,0-1 0,0 1 0,-16 9 0,22-16-5,1-1-1,0 0 1,-1 0 0,1 1-1,-1-2 1,1 1-1,-1 0 1,0 0 0,0-1-1,1 1 1,-1-1-1,-3 0 1,5 0-43,2-12-154,0 10 194,0 0 1,0 0 0,1 0-1,-1 0 1,0 0 0,1 1-1,0-1 1,-1 0-1,1 1 1,0 0 0,-1-1-1,1 1 1,0 0 0,0 0-1,0 0 1,0 0-1,0 0 1,0 0 0,4 0-1,51-12 27,-43 10-16,-8 2 3,12-2 6,0-1 0,0 0-1,29-13 1,-42 14-4,0 1-1,0-1 0,0-1 1,0 1-1,0 0 0,-1-1 1,1 0-1,-1 0 0,0-1 1,-1 1-1,1-1 0,-1 0 0,0 0 1,0 0-1,0 0 0,2-7 1,0-3 6,0 0-1,-1-1 1,-1 0 0,-1 0 0,1-17 0,-4-84 34,-1 75-11,6-57 1,-4 95-33,0 0 1,0 0 0,1 0 0,0 0 0,0 1 0,0-1 0,0 0 0,1 1 0,-1-1 0,1 1 0,0-1 0,0 1 0,0 0 0,0 0 0,1 0 0,-1 0 0,1 0 0,0 1 0,0-1 0,0 1 0,0-1 0,0 1 0,1 0 0,-1 0 0,1 1 0,-1-1 0,1 1 0,-1 0-1,1 0 1,0 0 0,0 0 0,0 1 0,-1-1 0,1 1 0,7 0 0,-7 0-3,1 0 1,-1 0-1,1 0 0,-1 1 0,0-1 1,1 1-1,-1 0 0,0 0 0,0 1 0,0-1 1,5 4-1,-6-3-1,0 1 0,0-1-1,-1 1 1,1 0 0,-1 0 0,1 0 0,-1 0 0,0 1 0,-1-1-1,1 1 1,0-1 0,-1 1 0,1 4 0,3 8 0,-2 1 0,0 0-1,-1 1 1,-1-1 0,0 0 0,-1 0 0,-1 1 0,-1-1 0,-1 0-1,0 0 1,-1 0 0,-1-1 0,-7 19 0,4-14 2,0 0 1,1 1-1,1 0 1,2 0-1,0 0 1,-1 38 0,4-59-4,1 1 0,0-1 0,0 1 1,0 0-1,0-1 0,1 1 1,-1 0-1,0-1 0,1 1 0,-1-1 1,1 1-1,0-1 0,-1 1 1,1-1-1,0 1 0,0-1 1,0 0-1,0 1 0,0-1 0,0 0 1,0 0-1,0 0 0,1 0 1,-1 0-1,0 0 0,1 0 0,-1 0 1,1 0-1,-1-1 0,1 1 1,1 0-1,3 0-6,0 0 1,1-1-1,-1 1 1,0-1-1,1-1 1,-1 1-1,8-3 1,-8 2 6,-1-1 1,0 0-1,1 0 1,-1-1-1,0 1 1,0-1-1,-1 0 1,1-1-1,-1 1 1,1-1-1,-1 0 1,0 0-1,0 0 1,-1 0-1,1-1 1,-1 1-1,3-7 1,4-5-4,-1-1 0,-1-1 1,11-32-1,-11 19-15,-2 0 1,0 0-1,0-35 1,-4 36 6,2 0 1,1 0-1,9-33 1,-13 60 17,0 0 1,1 0-1,-1 0 0,1 0 1,-1 0-1,1 0 1,0 1-1,0-1 0,0 1 1,1-1-1,-1 1 1,1 0-1,-1 0 0,1 0 1,0 0-1,-1 0 1,1 0-1,0 1 0,0 0 1,0-1-1,0 1 1,1 0-1,3 0 0,7-1 1,0 0 0,0 1 0,0 1 0,19 2 0,3 0-14,-11 1-4,-18 1-64,-17 1-143,-3-1 233,0-1 1,0 2-1,1 0 0,0 0 0,0 1 1,0 1-1,1 0 0,0 0 1,0 1-1,-16 16 0,21-17-3,0 1-1,0 0 1,0 1-1,1-1 1,1 1-1,-1 0 1,1 1-1,1-1 1,0 0-1,-3 13 1,3-5-5,1 0 1,1 1-1,0-1 0,1 0 1,2 20-1,-1-32-6,0 1-1,0 0 1,1 0 0,0-1 0,0 1-1,0-1 1,0 1 0,1-1-1,0 0 1,0 0 0,0 0 0,1 0-1,0-1 1,0 1 0,0-1 0,0 0-1,1 0 1,-1-1 0,1 1-1,0-1 1,0 0 0,0 0 0,1-1-1,-1 0 1,7 2 0,7 2 4,1-1 0,0 0 1,0-2-1,0-1 0,41 1 1,-54-3-4,0 0 0,0 0 0,0-1 0,0 0 0,0 0 0,-1 0 0,1-1 0,0 0 0,0 0 1,-1-1-1,0 0 0,1 0 0,-1 0 0,0-1 0,0 0 0,-1 0 0,1-1 0,-1 1 0,0-1 0,0 0 1,-1-1-1,0 1 0,0-1 0,0 0 0,0 0 0,-1 0 0,4-9 0,-3 4-1,0-1-1,-1 1 0,0-1 1,-1 0-1,0 0 1,0-18-1,-1 0 0,-6-44 0,3 62-5,0 0 0,-1 1 0,0-1 0,-1 1 1,0 0-1,0 0 0,-1 0 0,-1 1 0,0 0 0,0 0 0,-16-17 0,18 22 5,0 0-1,0 1 0,-1 0 0,0 0 0,0 0 0,0 1 0,0 0 0,0 0 0,-1 0 0,1 0 0,-1 1 0,0 0 0,0 0 0,0 1 0,0 0 0,0 0 0,0 0 0,0 0 0,0 1 0,0 0 0,-1 1 0,1-1 0,0 1 0,-11 3 0,13-2 1,0-1 0,1 1 1,-1 0-1,1 0 0,0 0 0,0 0 0,0 1 0,0-1 1,0 1-1,0 0 0,1 0 0,-1 0 0,1 0 0,0 0 0,0 1 1,0-1-1,0 0 0,1 1 0,-1 0 0,1-1 0,0 1 0,-1 6 1,-1 8-2,0 0 1,1 0 0,2 27 0,0-45 0,0 8 0,0-1 0,0 1 0,1-1 0,1 1 0,-1-1 0,1 1 0,1-1 0,-1 0 0,1 0 0,0 0 0,1 0 0,-1-1 0,2 1 0,-1-1 0,0 0 0,1 0 0,0 0 0,1-1 0,-1 0 0,9 6 0,-4-2-1,1-1 0,1 0 0,-1-1 0,2 0 0,-1-1 0,0 0 0,1-1 0,0-1 0,0 0 0,1 0 0,-1-1 0,1-1 0,0 0 0,0-1 0,22-1 0,-32 0 2,-1-1-1,1 1 1,-1 0 0,1-1-1,-1 0 1,1 1 0,-1-1-1,1-1 1,-1 1 0,0 0-1,0-1 1,1 0 0,-1 0 0,0 0-1,0 0 1,-1 0 0,4-3-1,-2 0 1,-1 0-1,1 0 1,-1 0-1,0 0 0,0 0 1,0-1-1,-1 1 1,0-1-1,2-8 1,1-11-12,-1 0 0,-2 0 0,-1-49 0,-1 57-5,-1-22-33,0 26 32,0 0 0,1 0 1,0 0-1,5-22 0,-4 34 17,-1-1 0,1 1 0,0 0 0,0 0 0,0 0 0,0 0 0,0 0 0,0 0 0,0 0 0,0 0 0,0 0-1,0 0 1,1 1 0,-1-1 0,0 0 0,1 1 0,-1-1 0,0 1 0,1-1 0,-1 1 0,1 0 0,-1 0 0,1 0 0,-1 0 0,2 0 0,45 0 2,-38 1-1,-2 0 0,0 0 0,0 1 0,0 0 0,0 0 0,0 1 0,0 0 0,-1 0 0,0 1 0,1 0 0,-1 0 0,-1 1 0,1 0 0,8 8 0,-14-10 1,-1-2 20,-153-1 149,150 0-169,0 0 0,0 0 0,0 0 0,0 1 0,0-1 0,0 1 0,0 0 0,0 0 0,0 0 0,0 0 0,0 1 0,1-1 0,-1 1 0,1 0 0,-1 0 0,1 0 0,-1 0 0,-1 2 0,1 0-1,-1 1 0,1 0 0,1-1 0,-1 1 0,0 0 0,1 0 0,0 1 0,1-1 0,-3 8-1,1 11 0,0 0-1,1 0 0,3 42 1,0-52 3,0-5-3,0-1 0,0 1 1,1 0-1,1-1 0,0 0 1,0 0-1,0 1 0,1-2 0,0 1 1,0 0-1,1-1 0,0 0 1,1 0-1,-1 0 0,1-1 1,1 0-1,-1 0 0,1 0 1,0-1-1,0 0 0,1 0 1,-1-1-1,1 0 0,0-1 1,0 1-1,1-1 0,-1-1 1,0 0-1,1 0 0,0 0 1,-1-1-1,11 0 0,-10-1 2,0 0 0,0 0 0,0 0 0,0-1 0,0 0 0,0-1-1,16-5 1,-19 4 0,-1 1-1,0-2 0,0 1 1,-1 0-1,1-1 1,0 0-1,-1 0 1,0 0-1,0-1 0,-1 1 1,1-1-1,-1 0 1,5-8-1,-2 1 0,-1 0 1,0-1-1,0 0 0,-1 0 1,-1 0-1,0 0 0,1-21 0,-1-101 4,-4 84-4,-2 4-19,-1 1 0,-19-80 0,-1-8-8,22 81 109,1 164-71,-2-20 0,5 1 0,14 102 0,-11-168-10,0-1 0,2 1 0,1-1 0,0-1 1,2 1-1,19 32 0,-24-48-2,1-1-1,0 1 1,1-1-1,-1-1 1,2 1 0,-1-1-1,1-1 1,13 10 0,-15-13-1,0 1 0,0-1 1,1-1-1,0 1 0,-1-1 1,1 0-1,0-1 0,0 1 1,0-1-1,0-1 0,0 1 1,0-1-1,11-2 0,-12 1 2,-1 0-1,0-1 1,0 0 0,0 0-1,0 0 1,0-1-1,0 1 1,-1-1 0,1 0-1,-1-1 1,0 1-1,0-1 1,0 0 0,0 0-1,-1 0 1,1 0-1,-1-1 1,5-9 0,1-2-2,-1-1 1,0 0 0,-2-1 0,7-24 0,-4-2-21,-2 0 0,-3-1 0,-1 0 0,-2 1 0,-7-58 1,6 103 21,0-1 1,0 1 0,0 0 0,-1-1-1,1 1 1,0 0 0,-1-1-1,1 1 1,-1-1 0,1 1 0,0-1-1,-1 1 1,1-1 0,-1 1 0,0-1-1,1 1 1,-1-1 0,1 0 0,-1 1-1,1-1 1,-1 0 0,0 0 0,1 1-1,-1-1 1,0 0 0,1 0-1,-1 0 1,0 0 0,1 0 0,-1 0-1,0 0 1,0 0 0,1 0 0,-1 0-1,0 0 1,1 0 0,-1 0 0,0-1-1,1 1 1,-1 0 0,1-1-1,-1 1 1,0 0 0,1-1 0,-1 1-1,1 0 1,-1-1 0,1 1 0,-1-1-1,1 1 1,-1-1 0,1 1 0,0-1-1,-1 0 1,1 1 0,0-1 0,-1 0-1,1 1 1,0-1 0,0 1-1,0-1 1,-1-1 0,-1 27-1,0 0 0,2-1 0,1 1 1,1 0-1,1-1 0,1 1 0,1-1 0,1 0 0,1 0 0,1-1 1,2 0-1,0 0 0,26 41 0,-34-60-1,1 0 0,0 1 0,0-1 0,0 0 0,1-1 0,0 1 0,-1-1 0,1 1 0,0-1 0,1 0 0,-1-1 0,0 1 0,1-1 0,0 0 0,-1 0 0,1 0 0,0 0 0,0-1 0,0 0 0,0 0 0,0-1 0,0 1 0,0-1 0,1 0 0,-1 0 0,0-1 0,9-1 0,-11 0-1,1 1 1,-1-1-1,0 1 1,0-1-1,0 0 0,0 0 1,0 0-1,0-1 1,-1 1-1,1-1 0,-1 0 1,0 1-1,1-1 1,-1 0-1,-1 0 0,4-6 1,2-6-2,-1 0 0,6-20-1,-10 30 4,5-25-7,-1 0 0,-2-1 0,-1 0 1,-1 0-1,-3-41 0,0 26-4,1 42 10,1-1-1,-1 0 0,0 0 1,-1 0-1,1 1 1,-1-1-1,-2-8 1,2 12 0,1 0 1,-1 0-1,1 0 0,-1 0 1,0 1-1,0-1 1,1 0-1,-1 0 1,0 0-1,0 1 1,0-1-1,0 0 1,0 1-1,0-1 1,0 1-1,0-1 1,0 1-1,0 0 1,0-1-1,-1 1 1,1 0-1,0 0 1,0 0-1,0 0 0,0 0 1,0 0-1,-1 0 1,1 0-1,0 0 1,-2 1-1,2-1 0,0 1 1,0 0-1,-1-1 0,1 1 0,0 0 0,0 0 0,0-1 0,0 1 0,-1 0 0,1 0 0,1 0 1,-1 1-1,0-1 0,0 0 0,0 0 0,1 0 0,-1 1 0,0-1 0,1 0 0,-1 1 1,1-1-1,0 0 0,-1 1 0,1-1 0,0 1 0,0 1 0,-4 45 0,4-41 0,-1 5 0,0 20 0,0-1 0,2 1 0,2-1 0,8 42 0,-10-66 0,0 0 0,1 0 0,1 0 0,-1 0 0,1-1 0,0 1 0,0-1 0,1 0 0,0 0 0,0 0 0,1-1 0,-1 1 0,1-1 0,0 0 0,1 0 0,-1-1 0,1 0 0,0 0 0,0 0 0,0 0 0,0-1 0,1 0 0,-1-1 0,1 1 0,11 1 0,-15-3 0,1 0 0,-1 0 1,1-1-1,-1 1 0,0-1 0,1 0 1,-1 0-1,1-1 0,-1 1 0,1-1 0,-1 1 1,0-1-1,1 0 0,-1 0 0,0-1 1,0 1-1,0-1 0,0 1 0,0-1 1,0 0-1,4-4 0,-3 1 1,0 0 0,-1 0 0,0 0 0,0 0 0,0-1-1,0 1 1,-1-1 0,0 0 0,0 0 0,0 1 0,0-10 0,3-24-1,-2 0 0,-1 0 0,-5-42 0,2 6-8,1-33-75,-1 107 81,1-1 0,0 0 0,0 1 0,0-1 0,0 1 0,0-1 0,0 1 0,1-1-1,-1 0 1,0 1 0,1-1 0,0 1 0,-1 0 0,1-1 0,0 1 0,-1-1 0,1 1 0,0 0 0,0 0-1,0-1 1,0 1 0,0 0 0,0 0 0,1 0 0,-1 0 0,2-1 0,1 1-5,0 0 0,1 0 0,-1 1 0,0-1 0,0 1 1,1 0-1,-1 0 0,5 1 0,-3-1 8,-2 1-1,0 0 0,0-1 0,1 1 0,-1 1 0,0-1 0,0 1 0,0 0 0,0 0 0,-1 0 0,1 0 0,0 0 0,-1 1 0,0 0 0,1 0 0,4 5 0,0 2 0,1 1 0,-1 0 0,10 20 0,-16-28 0,1 7 8,-3-9 104,-40-6-44,30 3-67,1 0 1,-1 1-1,-15 1 0,22 0-1,0 0 0,1 1 0,-1-1-1,0 1 1,0-1 0,1 1 0,-1 0 0,1 0 0,-1 1 0,1-1 0,-1 0 0,1 1 0,0 0 0,0-1 0,0 1 0,0 0 0,-3 3 0,0 2 0,0 1 0,1 0 0,-1 0 0,1 1 0,1-1 0,0 1 0,0 0 0,1 0 0,0 0 0,-2 14 0,3-5 0,0 0 0,0 0 0,2 1 0,4 30 0,-3-42 0,0 0 0,0 0 0,0 0 0,1 0 0,0 0 0,0 0 1,1-1-1,0 0 0,0 0 0,0 0 0,1 0 0,0 0 0,0-1 0,0 0 0,1 0 0,0-1 0,0 1 0,0-1 1,0 0-1,1-1 0,0 0 0,9 4 0,4 0 2,1-1 0,0-1 0,0-1 0,0-1 0,0-1 0,33-1 0,-48-1-2,12 1 0,0-1 1,0-1 0,0-1 0,30-6 0,-42 5 0,0 1-1,1-1 1,-1 0 0,0 0 0,-1 0-1,1-1 1,-1 0 0,1 0-1,-1-1 1,0 1 0,-1-1-1,1 0 1,-1 0 0,0-1 0,0 1-1,3-8 1,0 0-2,-2-1 1,1 1-1,-2-1 1,0 1-1,0-1 0,-2 0 1,3-28-1,-4 12-13,-1-1-1,-6-51 1,5 71 9,-1 0 0,-1 0 0,0 0 0,0 1 0,-1-1 0,0 1 0,-1 0 1,0 0-1,0 0 0,-1 1 0,-1 0 0,-13-16 0,19 23 5,-1 1 0,1 0 0,0-1 0,-1 1 0,1 0 0,-1 0 0,0 0 0,1 0 0,-1 0 0,0 0 0,1 0 0,-1 1 0,0-1 0,0 0 0,0 1 0,0 0 0,1-1 0,-1 1 0,0 0 0,-3 0 0,4 1 1,-1-1-1,0 1 0,1 0 1,-1 0-1,1-1 1,-1 1-1,1 0 0,-1 0 1,1 1-1,0-1 0,-1 0 1,1 0-1,0 1 1,0-1-1,0 1 0,0-1 1,-1 3-1,-2 5 2,0 0-1,1 1 1,0-1 0,0 0-1,1 1 1,-1 12 0,-1 42 12,4 64 1,1-115-11,0 1 1,1-1-1,0 0 0,1 0 1,1-1-1,0 1 0,0-1 1,1 0-1,1 0 0,0 0 1,15 20-1,-16-25-2,0-1 0,1 1 1,-1-1-1,1-1 0,1 1 0,-1-1 0,1 0 1,0 0-1,0-1 0,0 0 0,1 0 0,-1-1 1,1 0-1,0 0 0,0-1 0,0 0 0,0-1 1,0 1-1,15-1 0,-15-1-2,-4 1-4,0-1 0,0 1 0,-1-1 0,1 0-1,0-1 1,0 1 0,-1-1 0,1 1-1,0-1 1,0 0 0,-1 0 0,1-1 0,-1 1-1,0-1 1,1 0 0,-1 0 0,0 0 0,0 0-1,0 0 1,5-6 0,16-28-244</inkml:trace>
</inkml:ink>
</file>

<file path=ppt/ink/ink20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09"/>
    </inkml:context>
    <inkml:brush xml:id="br0">
      <inkml:brushProperty name="width" value="0.05" units="cm"/>
      <inkml:brushProperty name="height" value="0.05" units="cm"/>
      <inkml:brushProperty name="color" value="#FFFFFF"/>
    </inkml:brush>
  </inkml:definitions>
  <inkml:trace contextRef="#ctx0" brushRef="#br0">1 408 31406,'0'8'70,"-1"10"60,2-1 0,0 1-1,6 29 1,-6-43-121,0 1-1,1 0 1,0-1-1,0 1 0,0-1 1,0 1-1,0-1 1,1 0-1,0 0 1,0 0-1,0 0 1,1-1-1,-1 1 1,1-1-1,0 0 1,0 0-1,0 0 1,4 2-1,-5-4 3,0 1 0,-1-1 1,1 0-1,0 1 0,0-1 0,0-1 1,0 1-1,0 0 0,0-1 0,0 1 0,0-1 1,0 0-1,1 0 0,-1-1 0,0 1 1,0 0-1,0-1 0,0 0 0,0 0 0,0 0 1,0 0-1,-1 0 0,1 0 0,0-1 1,-1 0-1,1 1 0,-1-1 0,1 0 0,-1 0 1,0 0-1,1-1 0,-1 1 0,0 0 0,-1-1 1,1 1-1,0-1 0,-1 0 0,2-3 1,6-31 3,-2 1 0,-1-2 0,-2 1 1,-1-75-1,-1 40-17,-2 46-2,0 10-4,0 0-1,1 1 1,0-1 0,1 0 0,1 1 0,1 0 0,0-1 0,1 1 0,7-16 0,-10 29 6,-1 0 1,1 0 0,0-1-1,0 2 1,0-1-1,0 0 1,0 0-1,0 1 1,0-1-1,1 1 1,-1-1-1,0 1 1,1 0-1,-1 0 1,1 0 0,0 0-1,-1 1 1,1-1-1,0 1 1,-1-1-1,1 1 1,0 0-1,-1 0 1,1 0-1,0 1 1,4 0-1,-2 0 2,-1 0-1,0 0 0,0 0 0,0 1 0,0-1 0,0 1 0,0 0 1,0 0-1,0 1 0,-1-1 0,1 1 0,-1 0 0,1 0 0,-1 0 0,4 5 1,-4-4-3,0 1 1,0 0 0,0 0 0,-1 0 0,0 0 0,0 0 0,0 1-1,-1-1 1,2 11 0,-3-16-6,-33-1 13,23 0 1,1 0 0,-1 1-1,-16 2 1,23-1-5,-1-1 1,0 1-1,1 1 0,-1-1 0,1 0 1,0 1-1,-1 0 0,1 0 0,0 0 1,0 0-1,0 0 0,0 1 0,-3 3 1,-3 4 1,1 1 0,0 0-1,0 1 1,2 0 0,-1 0 0,1 1 0,1-1 0,1 1 0,-1 0 0,-2 18 0,1 3 7,1 0-1,1 69 1,3-93-10,2-1 0,-1 1 0,1 0 0,1-1 0,0 1 0,0-1 0,1 1 0,4 10 0,-4-15 0,-1-1 0,1 0 0,-1 0 0,1 0 0,0 0 0,1-1 0,-1 1 0,1-1 0,-1 0 0,1 0 0,0 0 0,0 0 0,0-1 0,1 0 0,-1 1 0,0-2 0,1 1 0,5 1 0,-2-1 2,1 0-1,-1 0 1,1-1-1,0 0 1,0 0-1,0-1 1,12-2 0,-17 2-1,1-1 0,-1 0 0,1 0 0,-1 0 0,0-1 0,0 0 0,1 0 0,-1 0 0,0 0 0,-1 0 0,1-1 0,0 0 0,-1 1 0,1-1 0,3-5 0,0-2-1,-1 1-1,0-1 1,0 0-1,-1 0 1,-1-1-1,0 1 1,0-1-1,-1 0 1,0 0-1,2-18 1,-2-10-20,-2-68 1,-2 58-1,2 23 21,-1 1 0,-2-1 0,-1 1-1,-1-1 1,0 1 0,-13-33 0,13 50 53,3 8-54,1 0 0,0 0 1,0 0-1,0 0 1,0 0-1,-1 0 0,1 0 1,0 0-1,0 0 1,0 0-1,-1 0 1,1 0-1,0 0 0,0 0 1,0 0-1,0 0 1,-1 0-1,1 0 0,0 0 1,0 0-1,0 0 1,0 0-1,-1 0 0,1 0 1,0 0-1,0 0 1,0 1-1,0-1 0,0 0 1,0 0-1,-1 0 1,1 0-1,0 0 0,0 0 1,0 1-1,0-1 1,0 0-1,0 0 0,0 0 1,0 0-1,0 1 1,0-1-1,0 0 1,0 0-1,0 0 0,-1 1 1,1-1-1,1 0 1,-1 0-1,0 0 0,0 0 1,0 1-1,0-1 1,0 0-1,0 0 0,0 0 1,0 0-1,0 1 1,0-1-1,0 0 0,0 0 1,0 0-1,1 0 1,-6 270 24,6-173-21,-1-83-2,0-1-1,2 0 1,-1 0-1,7 24 1,-6-31-11,0 0 1,1 0-1,0 0 0,0 0 1,0 0-1,1-1 0,-1 1 1,1-1-1,1 0 0,-1 0 1,8 6-1,11 4-343</inkml:trace>
</inkml:ink>
</file>

<file path=ppt/ink/ink20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2"/>
    </inkml:context>
    <inkml:brush xml:id="br0">
      <inkml:brushProperty name="width" value="0.05" units="cm"/>
      <inkml:brushProperty name="height" value="0.05" units="cm"/>
      <inkml:brushProperty name="color" value="#FFFFFF"/>
    </inkml:brush>
  </inkml:definitions>
  <inkml:trace contextRef="#ctx0" brushRef="#br0">6 452 32047,'-2'-16'316,"1"34"-88,1 867-100,-2-1056-130,2-145-6,4 228 4,24-136-1,-24 198 1,1-1 0,2 1 0,0 0 0,2 0-1,1 1 1,19-37 0,-27 60 4,-1-1 0,1 1 0,0-1 0,0 1 0,0-1 0,1 1 0,-1 0 0,0 0 0,1 0 0,-1 0 0,1 1 0,0-1 0,0 1 0,-1 0 0,1-1 0,4 0 0,-5 2 0,0 0 0,1-1 0,-1 1 0,1 0 0,-1 1 0,0-1 0,1 0 0,-1 1 0,0-1 0,1 1 0,-1-1 0,0 1 0,0 0 0,0 0 0,0 0 0,0 1 0,0-1 0,0 0 0,0 1 0,0-1 0,0 1 0,2 2 0,5 7 1,0 1 0,-1 0 0,0 0 0,-1 1 0,0 0 0,-1 0 0,8 26 0,-5-11 1,-2 0 0,-1 1 0,2 31 0,-5 67-2,-3-122 0,0 0 0,0 0 0,0 0 0,-1 0 0,1 0 0,-1 0 0,0 0 0,-1 0 0,1 0 0,-1 0 0,0-1 0,0 1 0,-1-1 0,1 1 0,-1-1 0,0 0 0,0 0 0,0 0 0,-1 0 0,1-1 0,-1 1 0,0-1 0,0 0 0,0 0 0,-1 0 0,-8 3 0,1 0-1,0 0 0,-1-1 1,0-1-1,0 0 0,0-1 0,-1 0 0,1-1 1,-1 0-1,-19-1 0,30-1-36,25-6-460,41-6 231,-28 7 282,-1-2 0,0-2 0,-1-1 1,44-18-1,-68 23 4,-1 1 1,1-1 0,-1 0-1,0-1 1,0 0-1,-1-1 1,0 1-1,0-1 1,0-1-1,-1 1 1,0-1-1,0 0 1,-1-1-1,0 1 1,-1-1-1,0 0 1,0 0-1,-1 0 1,0-1-1,2-12 1,0-20-11,-1 1 1,-4-63-1,-1 52 23,1 48-20,0-22 38,0 25-46,0 0 0,0 0 0,0 1 0,0-1 0,0 0 1,0 1-1,-1-1 0,1 0 0,0 1 0,0-1 0,0 0 1,-1 1-1,1-1 0,0 1 0,-1-1 0,1 0 0,0 1 1,-1-1-1,1 1 0,-1-1 0,1 1 0,-1-1 0,1 1 1,-1 0-1,1-1 0,-1 1 0,1 0 0,-2-1 0,2 1-5,-1 0 0,1 0 1,-1 0-1,1 1 0,0-1 0,-1 0 0,1 0 0,0 0 0,-1 1 0,1-1 0,0 0 0,-1 1 0,1-1 0,0 0 0,0 1 0,-1-1 1,1 0-1,0 1 0,0-1 0,0 0 0,0 1 0,-1-1 0,1 1 0,0-1 0,0 0 0,0 1 0,0-1 0,0 1 0,0-1 1,0 1-1,0-1 0,0 0 0,0 1 0,0-1 0,0 1 0,-8 74 5,2 1 1,8 127-1,-2-185-5,1-8 0,-1 0 0,2-1 0,-1 1 0,1 0 0,0-1 0,1 0 0,0 0 0,6 13 0,-7-19 0,0 1 0,1 0 0,-1-1 0,1 0 0,-1 0 0,1 1 0,0-1 0,0-1 0,0 1 0,1 0 0,-1-1 0,0 0 0,1 0 0,0 0 0,-1 0 0,1 0 0,0-1 0,0 0 0,0 1 0,0-2 0,7 2 0,-3-1 1,0-1 0,-1 1 0,1-2 0,0 1 0,-1-1 0,1 0 0,12-4 0,-16 3-1,0 1 1,0-1 0,1 0-1,-2-1 1,1 1-1,0-1 1,0 0-1,-1 0 1,1 0-1,-1 0 1,0-1-1,0 1 1,-1-1-1,4-4 1,1-6-2,0 0 0,0 0 0,-1 0 1,-1-1-1,0 0 0,-2 0 0,1-1 0,0-17 0,1-20-17,-4-57-1,0 2-16,-1 103 33,0-1 0,1 1 1,-1-1-1,1 1 0,0-1 0,1 1 1,0 0-1,2-6 0,-3 9 0,0 1 1,0-1-1,1 1 0,-1-1 0,1 1 0,-1 0 1,1 0-1,-1-1 0,1 1 0,0 0 0,-1 0 1,1 1-1,0-1 0,0 0 0,0 0 1,0 1-1,0 0 0,0-1 0,0 1 0,0 0 1,0 0-1,0 0 0,3 0 0,-1 0 3,1 0-1,-1 1 1,0-1-1,0 1 1,1 0 0,-1 0-1,0 0 1,0 1-1,0-1 1,0 1-1,0 0 1,-1 0-1,1 0 1,0 1 0,5 5-1,-3-2 0,-1 0 1,0 1-1,0-1 0,0 1 0,-1 0 0,0 0 1,5 15-1,-8-21 0,0 0 1,-1 0-1,1 0 0,-1 0 0,0 0 0,1-1 1,-1 1-1,1 0 0,-1 0 0,0 0 0,0 0 1,0 0-1,1 0 0,-1 0 0,0 0 1,0 0-1,0 0 0,-1 0 0,1 0 0,0 0 1,0 0-1,0 0 0,-1 1 0,-1-1 3,1-1 0,0 1 0,-1-1 0,1 0 0,-1 1 0,1-1 0,-1 0-1,1 0 1,0 0 0,-1 0 0,1 0 0,-2-1 0,0 1 2,-21-1 8,-28 1-10,49 1-4,0-1 0,0 1 0,-1 0 0,1-1 0,0 1 0,0 1 0,0-1 0,0 0 0,1 1 0,-1 0 0,0-1 0,0 1 1,-2 3-1,-1 2 1,1-1-1,0 1 1,0 1 0,0-1 0,1 1 0,1 0 0,-1-1 0,1 2 0,0-1 0,1 0 0,0 1-1,-1 10 1,-1 14 7,1 61-1,4-76-4,-2-13-2,2 0 0,-1 0 0,1 0 0,-1 0 0,1 0 0,1 0 0,-1 0 0,1 0 0,0 0 0,0-1 0,0 1 0,0-1 0,1 1 0,0-1 0,0 0 0,0 0 0,1 0 0,-1-1 0,1 1 0,0-1 0,0 0 0,0 0-1,0 0 1,1 0 0,-1-1 0,1 1 0,-1-1 0,7 1 0,6 2 4,-1-1 1,1 0-1,0-2 0,1 0 0,-1 0 0,0-2 0,20-2 0,-29 2-2,0-1 0,0 0 0,0-1 0,0 0 0,0 0 0,0-1 0,0 0 0,-1 0 0,0 0 0,1-1 0,-1-1 0,-1 1 0,13-11 0,-10 7-1,-1-1 0,0-1 0,-1 1 0,0-1 0,0-1 0,-1 1 0,0-1-1,6-17 1,-2-4-6,-1-1-1,-1 1 1,-2-1-1,-1-1 0,0-64 1,-4 84 1,-4-185-23,0 169 26,0-1 0,-2 1 0,-2-1 1,-14-41-1,21 70 2,-1 0 0,0 1-1,1-1 1,-1 0 0,0 0 0,0 0 0,0 1 0,-1-1 0,1 0-1,-2-1 1,-3 5 7,1 14-9,-4 82 9,6 155-1,5-135-3,-2-84-2,1-1 0,2 0 0,8 39 0,-9-62-1,0 0-1,1-1 0,0 0 0,1 1 1,0-1-1,0 0 0,1-1 1,0 1-1,0-1 0,1 0 1,0 0-1,1-1 0,-1 0 0,2 0 1,8 7-1,-11-11 1,0-1 0,0 0 0,1 0 0,-1-1 0,0 1 1,1-1-1,-1 0 0,1 0 0,-1-1 0,1 0 0,0 0 0,-1 0 0,1-1 0,-1 0 1,1 0-1,-1 0 0,0 0 0,1-1 0,-1 0 0,0 0 0,0-1 0,0 1 0,0-1 0,-1 0 1,1 0-1,-1-1 0,1 1 0,6-9 0,-1-1-2,-1-1 0,0-1 0,-1 1 0,-1-1-1,0-1 1,-1 1 0,0-1 0,-2 0 0,0 0 0,3-25 0,-2-14-8,-3-101 0,-4 75 7,2 81 2,0 0 0,0 1 0,0-1 0,0 0 0,-1 1 0,1-1 0,0 0 0,0 0 0,0 1 0,-1-1 0,1 0 0,0 1 0,0-1 0,-1 0 0,1 0 0,0 1 0,0-1 0,-1 0 0,1 0 0,0 0 0,-1 0 0,1 1 0,0-1 0,-1 0 0,1 0 0,0 0 0,-1 0 0,1 0 0,-1 0 0,1 0 0,0 0 0,-1 0 0,1 0 0,0 0 0,-1 0 0,1 0 0,0 0 0,-1 0 0,1 0 0,0-1 0,-1 1 0,1 0 0,0 0 0,-1 0 0,1-1 0,0 1 0,-1 0 0,1 0 0,0 0 0,0-1 0,-1 1 0,1 0 0,0-1 0,0 1 0,0 0 0,-1-1 0,1 1 0,0 0 0,0-1 0,0 1 0,0 0 0,0-1 0,0 1 0,0 0 0,0-1 0,0 1 0,0 0 0,0-1 0,-4 8 0,1 1 0,1 0 0,-1 0 0,1 0 0,1 0 0,-1 0-1,1 15 1,1 70 1,1-47 2,-2 0 5,-1-22-7,2-1 1,0 1-1,5 30 0,-4-48-1,0-1 0,0 1 0,1-1 0,0 1 0,0-1 0,0 0 0,0 0 0,1 0 0,0 0 0,0-1 0,0 1 0,1-1 0,-1 1 0,1-1 0,0 0 0,0-1 0,1 1 0,-1-1 0,7 4 0,2-1 1,1 0 1,0-1-1,1-1 0,-1-1 1,1 0-1,0 0 0,-1-2 1,1 0-1,0 0 0,0-2 1,24-2-1,-35 2-1,1-1 0,-1 1 0,0-1 0,1 1 0,-1-1 0,0 0 0,0-1 0,0 1 0,-1-1 0,1 0 0,0 0 0,-1 0 0,0 0 0,0 0 0,0-1 0,0 0 0,-1 1 0,1-1 0,-1 0 1,0 0-1,0-1 0,0 1 0,1-6 0,3-7-1,-2-1 0,0 0 1,-1 0-1,1-29 0,-3 36 0,2-115-15,-3 114 14,-1 1 1,0 0 0,-1-1-1,0 1 1,-1 0 0,0 0 0,-1 0-1,-7-15 1,10 24 1,0 0 0,0 1 0,0-1 0,0 1 0,0-1 0,0 1 0,0-1 0,0 1 0,-1 0 0,1-1 0,-1 1 0,-2-2 0,4 3 0,-1 0 0,1 0 0,0 0 0,-1 0 0,1 1 0,0-1 0,-1 0 0,1 0 0,0 0 0,-1 0 0,1 0 0,0 0 0,-1 0 0,1 1-1,0-1 1,-1 0 0,1 0 0,0 1 0,0-1 0,-1 0 0,1 0 0,0 1 0,0-1 0,-1 0 0,1 0 0,0 1 0,0-1 0,0 0 0,0 1 0,0-1 0,-1 0 0,1 1 0,0-1 0,0 1 0,0 0 0,-4 44 3,4-43-2,-1 79 11,1 77-12,1-139 3,1 1-1,1-1 0,1 0 1,0 0-1,13 33 0,-15-49-2,-1 0 0,1-1 1,0 1-1,0 0 0,0 0 0,0-1 0,1 1 0,-1-1 0,0 0 0,1 0 0,0 0 0,-1 0 0,1 0 0,0 0 0,0-1 0,0 0 0,0 1 0,1-1 1,-1 0-1,0 0 0,0-1 0,1 1 0,-1-1 0,0 0 0,1 1 0,-1-2 0,0 1 0,1 0 0,-1-1 0,0 1 0,1-1 0,-1 0 0,0 0 1,0 0-1,0 0 0,0-1 0,0 1 0,0-1 0,4-3 0,0-3 0,0 0-1,-1 0 1,0-1-1,0 0 1,-1 0-1,0 0 1,0-1-1,-1 1 1,4-17-1,2-10-3,8-51 0,-6-24-6,-9 69 6,13-67-1,-15 106 5,-1 1 1,1 0-1,0-1 0,0 1 1,0 0-1,0 0 1,0 0-1,0 0 0,1 0 1,-1 0-1,1 0 0,0 0 1,-1 0-1,1 1 0,0-1 1,0 1-1,0-1 1,0 1-1,0 0 0,0 0 1,0 0-1,1 0 0,-1 0 1,0 0-1,1 0 0,-1 1 1,0 0-1,1-1 1,-1 1-1,1 0 0,-1 0 1,0 0-1,1 0 0,-1 1 1,1-1-1,-1 1 0,0-1 1,1 1-1,-1 0 1,0 0-1,0 0 0,1 0 1,1 2-1,5 2 0,0 1 0,-1 0 0,0 1 0,0 0 0,0 0 0,9 12 0,0 2 1,21 35 1,-31-44-1,0 0 0,0 1 0,-1-1 0,-1 1 0,0 0 0,-1 1 0,-1-1 1,0 1-1,0-1 0,-1 1 0,-1 15 0,-16 168 2,14-192 0,0 29 7,1-33-10,0 0 0,1-1 0,-1 1 0,0 0 0,0 0 0,1 0 0,-1 0 0,0 0 0,1 0 0,-1-1 0,1 1 0,-1 0 0,1 0 0,0-1 0,-1 1 0,1 0 0,0-1 0,-1 1 0,1 0 0,0-1 0,0 1 0,0-1 0,-1 0 0,1 1 0,0-1 0,0 0 0,0 1 0,0-1 0,0 0 0,1 0 0,6 2 0,1-1 0,-1-1 0,0 0 0,1 0 0,-1-1 0,0 0 0,0 0 0,1 0 0,-1-2 0,0 1 0,0-1 0,-1 0 0,1 0 0,-1-1 0,1 0 0,-1 0 0,0-1 0,11-10 0,-5 3-1,0-2 0,-1 1 1,-1-2-1,0 0 0,-1 0 0,0-1 0,-2 0 1,0 0-1,0-1 0,-2 0 0,0 0 0,6-32 1,-3-6-17,-3-1 0,-2-100 0,-4 152 17,0-1 1,0 1-1,-1-1 0,1 1 1,-1 0-1,0 0 1,-1-1-1,1 1 1,-5-7-1,6 9 1,-1 2-1,0-1 0,1 0 0,-1 0 0,0 0 1,0 0-1,0 0 0,0 1 0,0-1 0,0 0 1,0 1-1,0-1 0,0 1 0,0-1 0,0 1 1,0-1-1,0 1 0,-1 0 0,1-1 1,0 1-1,0 0 0,0 0 0,-1 0 0,1 0 1,0 0-1,0 0 0,0 1 0,-1-1 0,1 0 1,0 1-1,0-1 0,0 0 0,0 1 0,0-1 1,0 1-1,0 0 0,0-1 0,0 1 1,0 0-1,-2 1 0,0 2 0,-1-1 0,1 0 0,0 1 0,-1 0 0,2 0 0,-1 0 0,0 0 0,1 0 0,0 0-1,0 1 1,0-1 0,0 1 0,0 6 0,-3 9 2,-3 38 0,4 131 27,4-182-28,0 0 1,1 1-1,0-1 0,1 0 1,-1 0-1,2 0 0,-1 0 1,1 0-1,-1 0 0,2-1 1,-1 0-1,1 1 0,0-1 1,0 0-1,1-1 0,0 1 1,0-1-1,0 0 0,1 0 1,-1-1-1,1 1 0,0-1 1,1-1-1,-1 1 0,1-1 1,-1 0-1,1 0 0,0-1 1,0 0-1,0 0 0,0-1 1,0 0-1,1 0 0,-1 0 1,10-2-1,-9 1-19,2 1 23,-1-1 0,1-1 0,-1 1 0,0-2 0,17-3 0,-23 4-33,-1 0 1,1-1-1,-1 1 0,1 0 1,-1-1-1,1 0 1,-1 0-1,0 1 0,0-1 1,0-1-1,0 1 0,0 0 1,-1 0-1,1-1 1,-1 1-1,1-1 0,-1 1 1,0-1-1,0 1 1,0-1-1,0 0 0,0 0 1,0-3-1,2-36-1946</inkml:trace>
</inkml:ink>
</file>

<file path=ppt/ink/ink20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2"/>
    </inkml:context>
    <inkml:brush xml:id="br0">
      <inkml:brushProperty name="width" value="0.05" units="cm"/>
      <inkml:brushProperty name="height" value="0.05" units="cm"/>
      <inkml:brushProperty name="color" value="#FFFFFF"/>
    </inkml:brush>
  </inkml:definitions>
  <inkml:trace contextRef="#ctx0" brushRef="#br0">213 28 31582,'-7'-4'40,"0"0"0,0 1 0,-1 0-1,1 0 1,-1 0 0,0 1 0,1 0-1,-1 1 1,0 0 0,0 0 0,0 1-1,0-1 1,0 2 0,-9 0 0,13 0-25,0 0-1,0 0 1,0 0 0,0 0 0,0 1-1,0-1 1,0 1 0,1 0 0,-1 0-1,0 0 1,1 1 0,0-1 0,0 1-1,0 0 1,0 0 0,0 0 0,0 0 0,1 1-1,-1-1 1,1 1 0,0-1 0,0 1-1,0 0 1,1 0 0,0 0 0,-1 0-1,1 0 1,0 5 0,-1 0-14,1 0 0,0 0 1,0 0-1,1 0 0,0 1 1,1-1-1,0 0 0,0 0 0,4 11 1,-4-16-2,1 1 1,0-1 0,1 0 0,-1 0 0,1 0 0,-1-1-1,1 1 1,0-1 0,0 1 0,1-1 0,-1 0 0,1 0-1,0 0 1,-1-1 0,1 1 0,0-1 0,0 0 0,1 0-1,7 2 1,1 0 5,1-1-1,0 0 0,0-1 1,0-1-1,0 0 0,1-1 1,-1 0-1,0-1 0,15-3 1,-27 3-5,1 0 1,-1 0-1,0 0 1,0 0-1,1-1 1,-1 1-1,0 0 1,0-1-1,0 0 1,0 1-1,0-1 1,-1 0-1,1 0 1,-1 0-1,1 0 1,-1 0-1,0 0 1,1-1-1,-1 1 1,0 0-1,0-1 1,-1 1-1,2-5 1,0-5 0,0 0 0,-1 0 1,0-20-1,-1 31-2,-1-5 0,1 1 0,-1 0 0,0-1 0,0 1 0,-1 0 0,1 0 0,-1 0 0,-1 0 0,1 0 0,0 0 0,-1 0 0,0 1 0,0-1 0,-1 1 0,1 0 0,-1 0 0,0 0 0,0 1 0,0-1 0,-7-3 0,4 2 0,-1 0 0,0 1-1,-1 0 1,1 0 0,-1 1 0,1 0 0,-1 1-1,0-1 1,0 2 0,0-1 0,-15 1-1,23 0-6,0 1 0,-1 0 0,1 0 0,0 0 0,0 0 0,-1 0 0,1 0 0,0 0 0,0 0 0,-1 1 0,1-1 0,0 0 0,0 1 0,0-1 0,-1 1 0,1 0 0,0-1 0,0 1 0,0 0 0,0-1 0,0 1 0,0 0 0,0 0 0,0 0 0,1 0 0,-1 0 0,0 0 0,1 0 0,-1 0 0,0 0 0,1 0 0,-1 1 0,1-1 0,-1 2 0,-1 25-641</inkml:trace>
</inkml:ink>
</file>

<file path=ppt/ink/ink20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2"/>
    </inkml:context>
    <inkml:brush xml:id="br0">
      <inkml:brushProperty name="width" value="0.05" units="cm"/>
      <inkml:brushProperty name="height" value="0.05" units="cm"/>
      <inkml:brushProperty name="color" value="#FFFFFF"/>
    </inkml:brush>
  </inkml:definitions>
  <inkml:trace contextRef="#ctx0" brushRef="#br0">0 38 32255,'62'0'288,"14"0"-176,2 0-64,-9 0-32,-7 0-16,-16-8 0,-17 2-16,-19-3-48,-10-6-704</inkml:trace>
</inkml:ink>
</file>

<file path=ppt/ink/ink2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7"/>
    </inkml:context>
    <inkml:brush xml:id="br0">
      <inkml:brushProperty name="width" value="0.05" units="cm"/>
      <inkml:brushProperty name="height" value="0.05" units="cm"/>
      <inkml:brushProperty name="color" value="#FFFFFF"/>
    </inkml:brush>
  </inkml:definitions>
  <inkml:trace contextRef="#ctx0" brushRef="#br0">51 262 30990,'14'-12'577,"-1"-1"0,20-24 1,-16 16-574,0-2 1,16-27 0,-27 39-5,0 0 0,0-1 0,-1 0-1,-1 0 1,0 0 0,5-24 0,-14 185 0,1-47 0,5-65 0,-2 0 0,-2-1 0,-2 1 0,-11 48 0,15-80-1,-1-1 0,1 0 0,0 0 0,-1 0 1,0 0-1,0-1 0,0 1 0,0 0 0,-1-1 0,0 1 0,1-1 0,-1 0 0,0 0 1,-1 0-1,1 0 0,0-1 0,-1 1 0,0-1 0,1 0 0,-1 0 0,0 0 0,0-1 1,0 1-1,0-1 0,0 0 0,-1 0 0,1 0 0,0-1 0,0 1 0,-1-1 0,1 0 1,-6-1-1,-60 1-2,70 0 3,0 0 0,-1 0 0,1 0 0,0 0 0,0 0 0,-1 0 0,1 0 0,0-1 0,0 1 0,0 0 0,-1 0 0,1 0 0,0 0 0,0 0 0,0-1 0,0 1 0,0 0 0,-1 0 0,1 0 0,0 0 0,0-1 0,0 1 0,0 0 0,0 0 0,0 0 0,0-1 0,0 1 0,-1 0 0,1 0 0,0-1 0,0 1 0,0 0 0,0 0 0,0-1 0,0 1 0,0 0 0,0 0 0,1 0 0,-1-1 0,0 1 0,0 0 0,0 0 0,0 0 0,0-1 0,0 1 0,0 0 0,0 0 0,1-1 0,7-10 3,3 7-2,0 0 0,1 1 0,-1 1 0,0-1 1,23 0-1,65 2 4,-55 2-4,-14 0 6,-18-1-356,0 1 1,0-1-1,22-4 1,-19-2-3291</inkml:trace>
</inkml:ink>
</file>

<file path=ppt/ink/ink20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4"/>
    </inkml:context>
    <inkml:brush xml:id="br0">
      <inkml:brushProperty name="width" value="0.05" units="cm"/>
      <inkml:brushProperty name="height" value="0.05" units="cm"/>
      <inkml:brushProperty name="color" value="#FFFFFF"/>
    </inkml:brush>
  </inkml:definitions>
  <inkml:trace contextRef="#ctx0" brushRef="#br0">17 540 30158,'0'0'47,"0"0"0,0 0-1,-1-1 1,1 1 0,0 0 0,0 0 0,0 0 0,0 0 0,-1-1-1,1 1 1,0 0 0,0 0 0,0 0 0,-1 0 0,1 0 0,0 0-1,0 0 1,-1 0 0,1 0 0,0-1 0,0 1 0,0 0-1,-1 0 1,1 0 0,0 0 0,0 0 0,-1 0 0,1 1 0,0-1-1,0 0 1,-1 0 0,1 0 0,0 0 0,0 0 0,0 0 0,-1 0-1,1 0 1,0 0 0,0 1 0,0-1 0,-1 0 0,1 0 0,0 0-1,0 0 1,0 1 0,0-1 0,-1 0 0,1 0 0,0 0 0,0 1-1,0-1 1,0 0 0,0 0 0,0 1 0,0-1 0,0 0 0,0 1-1,-3 17-498,3-13 668,-4 134-196,5-95-11,-1-37-8,0 0-1,1 0 1,0-1-1,0 1 1,1 0-1,0-1 1,0 0-1,0 1 1,1-1-1,0 0 1,7 11-1,-8-14 1,0-1 0,0 1 0,0-1 0,1 1 0,-1-1 0,1 0 0,-1 0 0,1 0 0,0 0-1,0-1 1,0 1 0,0-1 0,0 0 0,0 1 0,0-1 0,0-1 0,1 1 0,-1 0 0,0-1 0,0 0 0,1 0 0,-1 0 0,0 0 0,1 0-1,-1 0 1,0-1 0,4-1 0,-3 0 0,0 0-1,0 0 1,0 0 0,-1-1-1,1 0 1,-1 1-1,0-1 1,1-1-1,-1 1 1,0 0 0,-1-1-1,1 0 1,-1 1-1,0-1 1,0 0-1,0 0 1,0 0 0,0 0-1,0-7 1,6-13 1,-1-2 1,3-26-1,-2-20-2,-3 0 0,-6-90 0,0 61 0,-1 32 5,-2 0 1,-16-81-1,16 168-5,0 296 0,5-184 0,-1-97 0,1 1 0,2-1 0,7 36 0,-8-59 0,0 0 0,1 0 0,1 0 0,-1-1 0,1 0 0,1 0 0,0 0 0,0 0 0,0-1 0,1 1 0,1-2 0,-1 1 0,1-1 0,14 11 0,-15-14 0,1 0 0,-1-1 0,1-1 0,0 1 0,0-1 0,0 0 0,0 0 0,0-1 0,0 0 0,0-1 0,1 1 0,-1-1 0,9-1 0,-5 1 0,-7-1 0,0 1 0,1 0 0,-1-1 0,0 0 0,0 0 0,0 0 0,0-1 0,-1 1 0,1-1 0,0 0 0,-1 0 0,1 0 0,-1 0 0,1-1 0,-1 0 0,0 1 0,0-1 0,0 0 0,-1-1 0,1 1 0,-1 0 0,1-1 0,-1 1 0,0-1 0,-1 0 0,1 0 0,0 1 0,-1-1 0,1-4 0,3-11 0,-1 0-1,-1 0 1,-1 0-1,0-1 1,-2-19-1,1 6-1,0 12-1,-1 0 1,-4-31-1,3 47 3,0-1 0,0 1 0,0 0 0,-1 0-1,0 0 1,0 0 0,0 0 0,-1 0-1,0 0 1,0 1 0,0-1 0,0 1-1,-1 0 1,-5-6 0,6 8 0,1 0 0,-1 0 0,0 1 0,0-1 0,0 1 0,1 0 0,-1 0 0,0 0 0,0 0 0,0 0 0,-6 0 0,7 1 0,1 0 0,0 0 0,-1 0 0,1 0 0,-1 0 0,1 0 0,0 1 0,-1-1 0,1 0 0,-1 1 0,1-1 0,0 1 0,-1-1 0,1 1 0,0 0 0,0 0 0,0 0 0,0-1 0,-1 1 0,1 0 0,0 0 0,0 0 0,1 1 0,-1-1 0,0 0 0,0 0 0,1 0 0,-2 3 0,-2 10 0,1 1 0,1-1 0,0 1 0,1 0 0,1-1 0,1 18 0,0-4 0,-2-21 0,2-1 0,-1 0 0,1 1 0,0-1 0,1 0 0,-1 0 0,1 0 0,0 0 0,1 0 0,-1-1 0,1 1 0,0 0 0,1-1 0,-1 0 0,1 0 0,0 0 0,0 0 0,1-1 0,-1 0 0,7 5 0,-2-3 0,1 0 0,-1-1 0,1 0 0,0-1 0,1 0 0,-1-1 0,1 0 0,-1 0 0,1-1 0,22 1 0,-20-2 0,1 0 0,-1-1 0,1-1 0,21-3 0,-30 2 0,0 1 0,0-1 0,0 0 0,0 0 0,0 0 0,0-1 0,-1 1 0,1-1 0,-1 0 0,0-1 0,0 1 0,0-1 0,0 0 0,5-7 0,-4 4 0,-1 0 1,0-1-1,0 1 0,-1-1 1,0 0-1,0 0 1,0 0-1,-1 0 0,1-13 1,0-7 2,-2-42 1,-2 42-2,1 29-2,0-1 0,0 1 0,0-1 0,-1 1 1,1-1-1,0 1 0,0-1 0,-1 1 0,1-1 0,-1 1 0,1-1 0,0 0 0,-1 1 0,1-1 0,-1 0 0,1 1 0,-1-1 0,1 0 0,0 1 0,-1-1 0,0 0 0,1 0 0,-1 0 0,1 1 0,-1-1 0,1 0 0,-1 0 0,1 0 1,-1 0-1,1 0 0,-1 0 0,0 0 0,1 0 0,-1 0 0,1-1 0,-1 1 0,1 0 0,-1 0 0,1 0 0,-1-1 0,1 1 0,-1 0 0,1 0 0,-1-1 0,1 1 0,-1 0 0,1-1 0,0 1 0,-1-1 0,1 1 0,0 0 0,-1-1 1,1 1-1,0-1 0,-1 1 0,1-1 0,0 1 0,0-1 0,0 1 0,0-1 0,-1 0 0,1 1 0,0-1 0,-3 20 0,2 0 0,-1 0 0,3 29 0,0-13 0,-1-28 0,0-1-1,0 0 1,1 1-1,0-1 1,0 0-1,1 1 1,-1-1-1,1 0 1,1 0-1,-1 0 1,1-1-1,0 1 1,0 0-1,1-1 1,0 0-1,0 0 1,0 0 0,0-1-1,1 1 1,0-1-1,0 0 1,0 0-1,0 0 1,0-1-1,1 0 1,0 0-1,0 0 1,0-1-1,0 0 1,0 0-1,0-1 1,0 1-1,8-1 1,-8 0 0,0-1 0,0 0 0,0 0 0,0 0 0,-1-1 0,1 0 0,0 0 0,0-1 0,8-3 0,-10 3 0,-1 0 0,1-1 0,-1 1 0,0-1 0,0 0 0,0 1 0,0-2 0,0 1 0,-1 0 0,1 0 0,-1-1 0,0 1 0,0-1 0,1-5 0,3-4 1,-1-1 0,0-1-1,-2 1 1,1-1 0,-2 0 0,1-16 0,-2-91 7,-2 59-6,-1 50-2,-1 10 0,-2 8 0,2-1 0,0 1 0,1-1 0,0 1 0,0 0 0,0 0 0,1 0 0,-1 0 0,1 0 0,0 0 0,1 0 0,-1 7 0,-2 11 0,-46 487 24,-1 3-16,48-502-5,-1 12-7,-2 0 1,0 0-1,-13 30 1,17-48 2,-1-1 0,0 1 0,-1-1 0,1 1 0,-1-1 0,1 0 0,-1 0 0,-1 0 0,1-1 0,-1 1 0,1-1 1,-1 1-1,0-1 0,0 0 0,0-1 0,0 1 0,-1-1 0,1 0 0,-1 0 0,0 0 0,-8 2 0,10-4 1,0 1 0,-1 0 0,1-1 0,-1 0 0,1 1 1,-1-1-1,1-1 0,-1 1 0,1 0 0,-1-1 0,1 0 0,0 0 0,-1 0 0,1 0 0,0 0 1,0-1-1,0 0 0,0 1 0,0-1 0,0 0 0,0 0 0,1-1 0,-1 1 0,-4-6 0,1-1 4,1-1-1,0 0 1,0-1-1,1 1 1,0-1-1,-4-20 1,-3-27-10,2 1 1,3-1 0,2-96-1,4 127 4,1-1-1,1 1 1,1 0 0,2 0-1,9-33 1,-9 45 1,1 1 0,0 0 1,1 1-1,1 0 1,0 0-1,0 0 0,1 1 1,1 0-1,0 1 1,22-20-1,-5 10 3,0 1 0,2 1 0,0 1 0,1 2 0,0 1 0,1 1 0,38-11 0,-45 20-31,-1 0-1,1 1 1,39 0 0,-23 3-366</inkml:trace>
</inkml:ink>
</file>

<file path=ppt/ink/ink20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7"/>
    </inkml:context>
    <inkml:brush xml:id="br0">
      <inkml:brushProperty name="width" value="0.05" units="cm"/>
      <inkml:brushProperty name="height" value="0.05" units="cm"/>
      <inkml:brushProperty name="color" value="#FFFFFF"/>
    </inkml:brush>
  </inkml:definitions>
  <inkml:trace contextRef="#ctx0" brushRef="#br0">44 211 32399,'-4'-28'288,"3"28"-286,1 1-1,0-1 1,-1 0-1,1 0 1,-1 1-1,1-1 1,0 0-1,-1 0 1,1 1-1,0-1 1,0 0 0,-1 1-1,1-1 1,0 0-1,0 1 1,-1-1-1,1 1 1,0-1-1,0 0 1,0 1-1,0-1 1,0 1 0,0-1-1,0 0 1,-1 1-1,1-1 1,0 1-1,0-1 1,1 1-1,-1 0 1,-14 403-1,11-107 30,-4-206-31,-2 52 0,9-201 2,-1-139-19,32-250 0,-25 407 17,-3 6-1,2 1 1,2-1 0,1 1-1,1 0 1,15-31-1,-23 60 1,1 0-1,1 0 0,-1 1 1,0-1-1,1 1 0,0 0 1,0 0-1,0 0 0,0 0 1,0 0-1,1 1 0,6-5 1,-8 6-1,0 0 1,1 0 0,-1 0 0,1 1 0,-1-1-1,0 1 1,1-1 0,-1 1 0,1 0 0,-1 0 0,1 0-1,-1 0 1,1 0 0,-1 0 0,1 1 0,-1 0-1,0-1 1,1 1 0,-1 0 0,0 0 0,1 0-1,-1 0 1,3 3 0,2 1 0,-1 1 0,0 0 0,0 0 0,0 1 0,-1 0 0,0 0 0,-1 0 0,1 1 0,3 9 0,5 12 0,12 39 0,-17-41 0,0 0 0,-2 1 0,-1 0 0,-2 0 0,0 0 0,-2 0 0,-3 37 0,1-60-3,0 0 1,0 0-1,-1-1 1,0 1-1,0-1 1,-1 1-1,1-1 0,-1 0 1,0 0-1,0 0 1,0 0-1,0 0 0,-1-1 1,0 1-1,1-1 1,-1 0-1,0 0 1,-1 0-1,1-1 0,0 0 1,-10 4-1,2-1-11,0-1-1,0 0 1,-1 0-1,1-2 0,-1 1 1,0-2-1,-13 1 1,88 0-236,-17 0 178,48-5-1,-81 3 73,0-2 0,0 0 0,0 0 0,-1-1 0,1-1 0,-1 0 0,0 0 0,0-1 0,11-7 0,-15 7 5,-2 1 0,1-1 0,-1 0 0,1-1 0,-1 0 0,-1 1 0,1-1 0,-1-1-1,0 1 1,0-1 0,-1 1 0,0-1 0,0 0 0,-1 0 0,0-1 0,0 1 0,1-8 0,0-14 5,0-1 0,-2 1 0,-3-32 0,1 8-6,1 45-8,-1-6 15,1-1-1,1 0 1,1 0 0,0 1-1,5-19 1,-6 30-6,0-1-1,0 1 1,1 0-1,-1 0 1,1 0 0,0 0-1,0 0 1,0 0 0,0 1-1,0-1 1,1 1 0,-1-1-1,1 1 1,0 0 0,-1 0-1,1 0 1,0 0 0,0 1-1,0-1 1,1 1 0,-1 0-1,0 0 1,0 0 0,1 0-1,-1 0 1,1 1 0,-1-1-1,5 1 1,11-1 10,-13 0-14,0 0 1,0 1 0,-1-1-1,1 1 1,0 1-1,0-1 1,-1 1 0,1 0-1,0 0 1,-1 0-1,1 1 1,-1 0 0,1 0-1,-1 1 1,0-1-1,0 1 1,0 0 0,8 7-1,-13-9-1,0-1 0,0 0 1,0 1-1,0-1 0,0 1 0,-1-1 0,1 0 0,0 1 0,0-1 1,0 0-1,-1 1 0,1-1 0,0 0 0,-1 0 0,1 1 0,0-1 0,0 0 1,-1 0-1,1 1 0,0-1 0,-1 0 0,1 0 0,-1 0 0,1 0 0,0 1 1,-1-1-1,1 0 0,-1 0 0,1 0 0,0 0 0,-1 0 0,1 0 0,-1 0 1,1 0-1,0 0 0,-1-1 0,0 2 1,-15 2 8,-1 2 1,1 0 0,0 1 0,1 1 0,-1 0-1,1 1 1,1 0 0,-15 12 0,21-14-7,0 1 1,1 0-1,-1 0 0,1 1 1,1 0-1,0 1 0,0-1 1,0 1-1,1 0 1,1 0-1,-1 1 0,2 0 1,-1-1-1,-3 17 0,3 4-2,1 0 0,2-1-1,2 43 1,-1-67-1,0 0 1,1 0-1,-1-1 0,1 1 0,1 0 1,-1 0-1,1-1 0,-1 1 1,1 0-1,0-1 0,1 0 0,-1 1 1,1-1-1,0 0 0,0-1 1,0 1-1,1 0 0,-1-1 0,1 0 1,0 0-1,0 0 0,0 0 1,0 0-1,0-1 0,1 0 0,-1 0 1,8 3-1,5-1 1,0 0 0,1-1 0,-1 0 1,1-1-1,-1-1 0,26-2 0,-38 0-1,0 1 0,-1-1 0,1 0 0,-1 0 0,1 0 0,-1 0 0,0-1 0,1 0 0,-1 0 0,0 0 0,0 0 0,0-1 0,0 0 0,-1 0 0,1 0 0,-1 0 0,0 0 0,0 0 0,0-1 0,0 0 0,0 0 0,-1 1 0,0-1 0,0-1 0,0 1 1,0 0-1,0 0 0,-1-1 0,1-5 0,3-13-1,-1-1 1,-1 0-1,-1 1 1,-2-34-1,0 43 0,0 4-1,-4-85-7,3 85 11,0 1 0,-1-1 0,-1 1 0,0 0 0,0 0 1,0 0-1,-9-14 0,12 22-2,0 0 1,-1 0-1,1 0 1,-1 1 0,0-1-1,1 0 1,-1 0-1,1 1 1,-1-1 0,0 0-1,0 1 1,1-1-1,-1 1 1,0-1 0,0 1-1,0-1 1,0 1 0,1 0-1,-1-1 1,0 1-1,-1 0 1,1 0-1,0 0 0,0 1 0,0-1 0,1 0-1,-1 1 1,0-1 0,0 1 0,1-1 0,-1 1 0,0 0 0,1-1 0,-1 1 0,1 0 0,-1-1 0,1 1-1,-1 0 1,1 0 0,0-1 0,-1 1 0,1 0 0,0 0 0,-1 0 0,1 0 0,0-1 0,0 1-1,0 0 1,0 1 0,-5 30-3,2 0 0,2 0 0,2 44 0,0-15 5,-1-54-1,0 20 3,1 1 1,6 41-1,-5-61-5,0-1 0,0 1 0,0-1 0,1 0 0,0 1 0,0-1 0,1 0 0,0-1 0,0 1 0,0-1 0,1 0 0,0 0 0,10 9 0,-11-12 0,0 0 1,0-1 0,0 1 0,0-1-1,1 0 1,-1-1 0,0 1 0,1-1-1,0 0 1,-1 0 0,1 0 0,5 0-1,-7-1 1,-1 0 0,1 0 0,-1 0 0,1 0 0,-1 0 0,1 0 0,-1-1 1,0 0-1,1 1 0,-1-1 0,1 0 0,-1 0 0,0 0 0,0 0 0,0-1 0,1 1 0,-1 0 0,-1-1 0,1 0 0,0 1 0,0-1 0,0 0 0,2-3 0,2-8 1,-1 1-1,0-1 1,0 0 0,-2-1 0,5-22-1,3-76 8,-1 13-4,-7 79-4,1 0 0,1 0 0,0 1 0,2-1 0,11-24 0,-15 39 0,-1 0 0,1 0 0,0 0 0,1 1 0,-1-1 0,1 1 0,-1 0 0,1 0 0,1 0 0,-1 1 0,0-1 0,1 1 0,0 0 0,0 1 0,0-1 0,0 1 0,0 0 0,0 0 0,1 0 0,-1 1 0,1-1 0,-1 2 0,1-1 0,6 0 0,-9 1 0,-1 1 0,0-1 0,0 0 0,0 1 0,0-1 0,1 1 0,-1 0 0,0 0 0,0 0 0,0 0 0,-1 0 0,1 0 0,0 1 0,0-1 0,0 0 0,-1 1 0,1 0 0,-1-1 0,1 1 0,-1 0 0,0 0 0,0-1 0,2 5 0,2 4 0,-1 1 0,0 0 0,4 16 0,-5-15 0,3 15 0,0 0-1,-1 1 1,-2 0 0,-1 0-1,-1 0 1,-2 0 0,-5 40-1,4-59 1,-1 1 0,-1-1-1,0 0 1,0 0-1,0 0 1,-1-1 0,-1 0-1,0 0 1,0 0 0,0 0-1,-1-1 1,-10 9-1,3-4 3,0 0-1,-1-1 0,-1-1 0,0 0 1,-26 11-1,38-19-3,0-1-1,0 0 1,-1 0-1,1 0 1,0 0 0,-1 0-1,1-1 1,-5 0 0,8-25-196,1 24 191,0 0 0,1 0 0,-1 1 0,0-1 0,1 0 0,-1 0 0,1 0-1,-1 1 1,1-1 0,-1 0 0,1 1 0,0-1 0,-1 1 0,1-1 0,0 0 0,-1 1 0,1-1 0,0 1 0,0 0-1,0-1 1,-1 1 0,1 0 0,0-1 0,0 1 0,0 0 0,0 0 0,0 0 0,0 0 0,-1 0 0,3 0-1,34-1-14,-30 1 8,45 0-20,82-2-47,-112 1 89,-1-2 0,0 0 0,0-2 0,23-7 0,-35 8-6,-1 1 0,0-1-1,0-1 1,0 0-1,0 0 1,-1 0 0,0-1-1,0 0 1,0 0-1,-1-1 1,0 0-1,0 0 1,-1 0 0,0-1-1,0 0 1,-1 0-1,0 0 1,0 0 0,-1-1-1,0 0 1,3-15-1,1-12 4,-2-1-1,-2 0 1,-2-74-1,-2 63 31,1-4 310,2 52-343,0 0 1,-1 0 0,1-1 0,0 1 0,-1 0 0,1 0 0,0 1 0,0-1-1,-1 0 1,1 1 0,0-1 0,2 2 0,4 2-2,-1-1 0,0 2 1,1-1-1,-2 1 0,1 1 0,-1-1 0,10 10 0,38 51 6,-43-51-7,0 1 0,0 0 0,-2 0 1,0 1-1,-1 0 0,0 1 0,-2-1 0,0 2 1,-1-1-1,0 0 0,-2 1 0,0 0 0,-2 0 0,0 26 1,-1-41-1,-1 1 1,0-1-1,0 0 1,0 1 0,0-1-1,-1 0 1,0 0 0,0 0-1,0 0 1,0 0-1,0 0 1,-1-1 0,0 1-1,-5 5 1,1-3 1,0 0 0,-1-1 1,1 0-1,-1 0 0,0 0 0,-16 6 0,5-5 1,0 0 0,0-1 0,0 0 0,0-2 0,-1-1 0,-24 1 0,40-3-4,-19-2-50,22 1 49,1 1 1,0 0-1,-1 0 1,1-1-1,0 1 1,-1 0-1,1 0 1,0-1-1,-1 1 1,1 0-1,0-1 0,0 1 1,-1-1-1,1 1 1,0 0-1,0-1 1,0 1-1,-1-1 1,1 1-1,0-1 1,0 1-1,0 0 0,0-1 1,0 1-1,0-1 1,0 1-1,0-1 1,0 1-1,0-1 1,0 1-1,0-1 0,0 1 1,1 0-1,-1-1 1,0 1-1,0-1 1,0 1-1,1 0 1,-1-1-1,0 1 1,0-1-1,1 1 0,0-1 1,0 0-3,0 0 0,0 0 0,1 0-1,-1 0 1,0 1 0,1-1 0,-1 0 0,1 1 0,-1-1 0,1 1 0,-1-1 0,1 1-1,0 0 1,-1 0 0,1-1 0,-1 1 0,1 0 0,0 0 0,1 1 0,4-2-5,6 0 2,152-18-107,-138 15 119,1-2 0,-1-1 0,48-20 0,-66 23-1,-1 0 1,0-1-1,0 0 0,-1 0 1,0-1-1,0 0 1,0 0-1,0 0 1,-1-1-1,0 0 0,-1-1 1,0 1-1,0-1 1,0 0-1,-1 0 0,0-1 1,-1 1-1,1-1 1,2-13-1,0-11 18,-1 0-1,-2 0 1,-1-1-1,-3-33 1,1 30 59,0 35-78,-1 1-1,1 0 1,0 0-1,0 0 1,-1 0-1,1-1 1,-1 1-1,1 0 0,-1 0 1,1 0-1,-1 0 1,0 0-1,1 0 1,-1 0-1,0 0 1,0 0-1,0 0 1,-1-1-1,-8 2 4,3 14-8,2 29 2,2 0 0,4 67 0,-1-91 0,1-4 0,0 0 0,1 0 0,1 0 0,0-1 0,1 1 0,0-1-1,2 1 1,-1-2 0,2 1 0,0-1 0,12 18 0,-14-23 1,1-1-1,0 0 1,0 0 0,0 0 0,1-1-1,0 0 1,1-1 0,-1 1-1,1-1 1,0-1 0,1 1 0,-1-1-1,1-1 1,-1 0 0,1 0-1,0-1 1,0 0 0,0 0 0,13 0-1,-17-1-1,-1-1 0,0 0 0,1 0 0,-1 0 1,0-1-1,1 1 0,-1-1 0,0 0 0,1 0 0,-1-1 0,0 1 0,0-1 0,0 0 0,4-3 0,-5 2 0,0 0 1,0 0-1,-1 0 0,0-1 0,1 1 1,-1-1-1,-1 1 0,1-1 0,0 0 1,-1 0-1,0 0 0,0 0 1,0 0-1,0 0 0,-1 0 0,1-5 1,4-72-19,-8-122 1,0 128 23,2 51 3,0 16-5,0 0 1,1 0-1,0-1 1,1 1-1,1-11 1,5 17-4,-3 2 0,0-1 0,-1 1 0,1 0 0,0 0 0,0 1 0,0-1 0,-1 1 0,1-1 0,0 1 0,0 1 0,-1-1 0,1 0 0,-1 1 0,1 0 0,-1-1 0,0 1 0,1 1 0,-1-1 0,0 0 0,-1 1 0,1 0 0,4 4 0,1 4 1,-1 1-1,0 0 1,-1 0 0,0 0-1,-1 1 1,0 0 0,-1 0 0,0 0-1,3 27 1,-3 8 3,-1 71 1,-3-87-5,0-23 0,-1 1 0,-1-1 0,1 0 0,-1 0 0,-1 0 0,0 0 0,0 0 0,0 0 0,-9 13 0,-3 9 0,14-74 0,3 5-11,1 0 0,14-67 1,30-71-49,-44 166 52,26-73-67,-25 74 68,0 1 0,0-1 0,1 1-1,0 0 1,1 1 0,-1-1 0,8-6 0,-10 12 6,-1 0 0,1 0 1,-1 0-1,1 0 0,0 1 1,-1-1-1,1 1 0,0 0 1,0 0-1,0 0 1,0 0-1,0 1 0,0-1 1,4 1-1,-5 0 2,0 0 0,0 0 0,0 0 0,0 0 0,-1 0 0,1 1 0,0-1 0,0 1 0,0-1-1,-1 1 1,1 0 0,0 0 0,-1-1 0,1 1 0,-1 1 0,1-1 0,-1 0 0,1 0 0,-1 0 0,0 1 0,1-1 0,-1 1 0,0-1 0,0 1 0,1 1 0,6 18-1,-1 0 0,-1 0 0,0 1 1,-2 0-1,3 38 0,2 3 13,-3 0-1,-6-48-8,1 0 1,1 0 0,0-1-1,1 1 1,0 0 0,1-1 0,1 1-1,10 19 1,-13-30-5,1-1 1,-1 0-1,1 1 1,0-1-1,1 0 1,-1-1-1,0 1 1,1-1-1,0 1 1,-1-1-1,1 0 1,0 0-1,0-1 1,0 1-1,0-1 1,8 2-1,4-1 3,1 0 0,-1-1 0,18-1 0,-19 0 0,-10 0-4,0 0 1,0 0-1,0-1 0,-1 0 0,1 0 0,0 0 0,-1-1 0,1 1 0,-1-1 0,1 0 0,-1 0 1,0-1-1,0 1 0,0-1 0,0 0 0,5-5 0,-4 2 0,0 0 1,0-1-1,0 0 0,0 0 0,-1 0 1,0 0-1,-1-1 0,5-14 0,-1-5-4,-1 0 0,-2 0 0,-1-1 0,0-49 0,-2 46-7,0 9 2,-1 1 0,-1 0 0,0 0 0,-7-26-1,8 42 11,-1 1 0,0 0 0,-1 0 0,1 0-1,-1 0 1,0 0 0,0 0 0,0 1 0,0-1-1,-1 0 1,1 1 0,-1 0 0,0 0 0,0 0-1,0 0 1,-1 0 0,1 0 0,-1 1-1,1 0 1,-1-1 0,0 1 0,0 1 0,0-1-1,0 1 1,0-1 0,0 1 0,-5 0 0,6 0-1,0 0 0,-1 1 0,1 0 1,0-1-1,0 1 0,-1 1 0,1-1 0,0 0 1,0 1-1,-1 0 0,1 0 0,0 0 1,0 0-1,0 0 0,0 0 0,0 1 1,0-1-1,0 1 0,1 0 0,-1 0 0,-2 3 1,1 0-2,1 0-1,-1 0 1,1 0 0,1 1 0,-1-1 0,1 1-1,0 0 1,0 0 0,0-1 0,-1 13 0,-1 17 3,2 1 1,1-1 0,4 41-1,-3-69-2,1 0 1,0 0-1,0 0 0,1 0 0,0 0 1,0 0-1,0 0 0,1-1 0,0 1 0,1-1 1,-1 0-1,8 10 0,-7-12 0,-1-1 0,1 1 0,0-1 1,0 0-1,0 0 0,0 0 0,0 0 0,1-1 0,-1 0 0,1 0 1,0 0-1,-1 0 0,1-1 0,0 0 0,0 0 0,0 0 0,0-1 0,7 1 1,-11-1-1,2 0 3,1 0-1,0 0 1,-1 0 0,1-1 0,-1 1 0,1-1-1,-1 0 1,5-1 0,-7 1-2,1 0 0,-1 0 0,1 0 0,-1-1 0,0 1-1,0 0 1,0-1 0,0 1 0,0-1 0,0 0 0,0 1 0,0-1 0,-1 1 0,1-1 0,0 0 0,-1 0-1,0 1 1,1-3 0,4-29 4,-1 0 0,-2 0-1,-1 0 1,-3-36 0,0-4 3,2-132 30,-2 193-16,0 12-15,-1 11-7,-5 62 0,3 140 0,5-145 0,0 663 0,0-696 0,-2 0 0,-1 0 0,-2-1 0,-1 1 0,-13 39 0,13-56 0,-1 1 0,0-2 0,-2 1 0,0-1 0,-1-1 0,0 0 0,-2 0 0,0-1 0,0 0 0,-1-1 0,-16 12 0,21-19 0,-1-1 0,1 0 0,-1 0 0,-1-1 0,-16 7 0,21-10 0,0 0 0,-1-1 0,1 1 0,0-1 0,-1-1 0,1 1 0,-1-1 0,0 0 0,1 0 0,-1 0 0,1-1 0,-9-2 0,12 3 0,1-1 0,-1 0 0,0 1 0,1-1 0,-1 0 0,0 0 0,1 0 0,-1 0 0,1-1 0,0 1 0,-1 0 0,1-1 0,0 1 0,0-1 0,0 1 0,0-1 0,0 1 0,-1-3 0,-9-34 0,10 35 0,-5-35 0,2 0 0,1-1-1,4-55 1,0 28-4,0 33 1,1-1 0,2 1 1,1 0-1,2 1 0,1-1 1,1 1-1,2 0 0,1 1 1,1 1-1,31-49 0,-28 53 4,2 1 0,1 0-1,0 2 1,2 1 0,1 0-1,1 1 1,0 2 0,2 0-1,0 2 1,1 0 0,53-23-1,125-29 28,-74 28-29,-108 29-5,-21 11 2,-1 1 1,1 0-1,-1-1 0,0 1 1,1-1-1,-1 1 0,0-1 0,0 1 1,1-1-1,-1 1 0,0-1 1,0 1-1,1-1 0,-1 1 1,0-1-1,0 1 0,0-1 1,0 0-1,0 1 0,0-1 0,0 1 1,0-1-1,0 1 0,0-1 1,0 1-1,-1-1 0,1 0 1,0 1-1,0-1 0,0 1 1,-1-1-1,1 1 0,0-1 0,-1 1 1,1 0-1,0-1 0,-1 1 1,1-1-1,-1 1 0,0-1 1,-23-14-432</inkml:trace>
</inkml:ink>
</file>

<file path=ppt/ink/ink20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7"/>
    </inkml:context>
    <inkml:brush xml:id="br0">
      <inkml:brushProperty name="width" value="0.05" units="cm"/>
      <inkml:brushProperty name="height" value="0.05" units="cm"/>
      <inkml:brushProperty name="color" value="#FFFFFF"/>
    </inkml:brush>
  </inkml:definitions>
  <inkml:trace contextRef="#ctx0" brushRef="#br0">137 71 32223,'-3'0'7,"-6"0"13,-1 0 1,1 0-1,-1 1 0,1 0 0,-1 0 0,-13 5 1,20-4-17,0-1 0,0 1 0,0 0 0,0 0 0,0 0 1,1 0-1,-1 1 0,1-1 0,-1 1 0,1 0 0,0-1 0,0 1 1,0 0-1,1 0 0,-1 0 0,1 0 0,-1 1 0,1-1 0,0 0 1,0 1-1,0 3 0,-1 1 6,0 0 0,1 0 0,0 0-1,0 0 1,0 0 0,1 0 0,1 0 0,-1 0 0,1 0 0,4 14 0,-4-18-7,1-1 1,0 1 0,0 0-1,0-1 1,0 1 0,1-1-1,0 1 1,-1-1 0,1 0-1,0 0 1,0-1 0,1 1-1,-1 0 1,1-1 0,-1 0-1,1 0 1,0 0 0,-1 0-1,1-1 1,0 1 0,7 0-1,8 2 11,-1-2-1,0 0 0,1-2 1,23-1-1,-39 1-12,0 0 0,1 0 1,-1-1-1,0 1 0,0-1 0,0 0 1,0 0-1,0 0 0,-1 0 0,1-1 1,0 1-1,0-1 0,-1 0 0,1 0 0,-1 1 1,1-2-1,-1 1 0,0 0 0,0 0 1,0-1-1,0 1 0,0-1 0,-1 0 1,1 1-1,-1-1 0,1 0 0,-1 0 0,1-5 1,1-6 1,0 0-1,-1 0 1,-1 0 0,0-28 0,-1 34-5,0 1 2,0-1 0,-1 1 0,0 0 0,0 0 0,0 0 0,-1 0 0,0 1 0,0-1 0,-1 0 0,0 1 0,0 0 0,0-1 0,-1 1 0,-5-6 0,5 8 0,0 0 0,0 0 0,0 0 0,-1 1 0,1 0 0,-1 0 0,0 0 0,0 0 0,0 1 0,0 0 0,-1 0 0,1 0 0,0 1 0,-1 0 0,1 0 0,-1 0 0,0 1 0,-7-1 0,9 1 0,0 0 0,0 1 0,-1-1 0,1 1 0,0-1 0,0 1 0,0 0 0,1 1 0,-1-1 0,0 1 0,-6 3 0,8-4-21,0 1 0,0 0 1,0 0-1,0 0 1,0 0-1,0 1 1,0-1-1,1 0 0,-1 1 1,1-1-1,0 1 1,0 0-1,0-1 1,0 1-1,0 0 0,1 0 1,-1 2-1,-2 34-1353</inkml:trace>
</inkml:ink>
</file>

<file path=ppt/ink/ink20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9"/>
    </inkml:context>
    <inkml:brush xml:id="br0">
      <inkml:brushProperty name="width" value="0.05" units="cm"/>
      <inkml:brushProperty name="height" value="0.05" units="cm"/>
      <inkml:brushProperty name="color" value="#FFFFFF"/>
    </inkml:brush>
  </inkml:definitions>
  <inkml:trace contextRef="#ctx0" brushRef="#br0">33 312 32447,'0'0'85,"-2"5"-45,-4 8-37,1 0 0,1 0-1,0 1 1,1 0 0,0-1 0,-1 19-1,2 4 5,3 48-1,-1-81-5,0 0 0,1-1 0,-1 1-1,0 0 1,1 0 0,0 0-1,0-1 1,0 1 0,0 0 0,0-1-1,1 1 1,-1-1 0,1 1 0,-1-1-1,1 0 1,0 0 0,0 1 0,0-1-1,0-1 1,0 1 0,1 0 0,-1 0-1,0-1 1,1 1 0,-1-1 0,1 0-1,0 0 1,-1 0 0,1 0 0,0 0-1,0-1 1,0 1 0,-1-1 0,1 0-1,0 0 1,0 0 0,0 0 0,0 0-1,0-1 1,-1 1 0,1-1 0,3-1-1,-3 1 1,-1 0 0,1 0 0,-1 0-1,0 0 1,0-1 0,0 1-1,0-1 1,0 0 0,0 0 0,0 1-1,0-1 1,-1 0 0,1 0 0,-1-1-1,0 1 1,3-4 0,16-45 5,-17 42-6,9-32 2,-3 0 0,-1-1 0,4-81 1,-8 76-1,1 0 1,18-75-1,-22 119-2,0 0 0,0 0 0,0 1 0,0-1 0,1 0 0,-1 0 0,1 1 0,0-1 0,0 1 0,-1-1 0,2 1 0,-1 0 0,0-1 0,0 1 0,1 0 0,-1 1 0,1-1 0,-1 0 1,1 1-1,0 0 0,0-1 0,0 1 0,0 0 0,0 0 0,0 1 0,6-2 0,-3 2-2,1 0 1,0 0 0,-1 1-1,1 0 1,-1 0-1,1 0 1,-1 1 0,1 0-1,-1 0 1,0 0-1,8 6 1,-1 0 0,-8-2 15,-33-6-12,13-1-1,1 1-1,-27 3 0,36-3 0,1 1 0,-1 1 0,1-1 0,-1 0 0,1 1 0,0 0 0,0 0 0,0 0 0,0 1 0,0-1 0,1 1 0,-1 0 0,-4 5 0,0 1 0,0 1 0,1-1 0,1 2 0,0-1 0,0 1 0,1 0 0,0 0 0,1 0 0,0 1 0,0 0 0,-1 13 0,1 9 0,1 0 0,3 61 0,0-87 0,1 0 0,0 1 0,1-1 0,0 0 0,0 0 0,1 0 0,0 0 0,0-1 0,1 1 0,0-1 0,0 0 0,1 0 0,0 0 0,0-1 0,1 1 0,-1-1 0,1-1 0,1 1 0,-1-1 0,1 0 0,0 0 0,0-1 0,0 0 0,1 0 0,0-1 0,-1 0 0,1 0 0,0-1 0,0 0 0,1 0 0,-1-1 0,0 0 0,16 0 0,-19-1 0,-1 1 1,0-1-1,1 0 1,-1-1-1,1 1 1,-1-1-1,0 0 1,1 0-1,-1 0 1,0 0-1,0-1 1,0 0-1,0 0 1,0 0-1,0 0 0,0 0 1,-1-1-1,1 0 1,-1 0-1,0 0 1,0 0-1,0 0 1,0-1-1,0 1 1,-1-1-1,0 0 1,0 1-1,0-1 1,0 0-1,0 0 1,-1-1-1,1 1 0,0-6 1,2-8-1,0-1 0,-2 1 0,0-1 0,-1 0 0,-2-34 0,0 8 0,2 20 4,-2-1 0,0 1 0,-2 0 0,0 0 0,-2 0 0,-1 0 0,-18-46 0,19 65 13,4 11-19,1-5 3,-4 50-1,5 69 0,1-40 0,-2-55-36,-1-5 52,1 1 0,1-1 1,1 1-1,7 32 0,-8-47-37,0-1 0,1 0 0,0 1 1,0-1-1,0 0 0,0 0 0,0 0 0,1 0 1,0-1-1,0 1 0,0-1 0,0 1 0,0-1 0,1 0 1,0 0-1,-1-1 0,1 1 0,0-1 0,0 0 1,0 0-1,1 0 0,-1 0 0,0-1 0,1 0 1,5 2-1,23-2-1852</inkml:trace>
</inkml:ink>
</file>

<file path=ppt/ink/ink20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50"/>
    </inkml:context>
    <inkml:brush xml:id="br0">
      <inkml:brushProperty name="width" value="0.05" units="cm"/>
      <inkml:brushProperty name="height" value="0.05" units="cm"/>
      <inkml:brushProperty name="color" value="#FFFFFF"/>
    </inkml:brush>
  </inkml:definitions>
  <inkml:trace contextRef="#ctx0" brushRef="#br0">53 946 32143,'-6'10'26,"0"-1"1,1 1 0,-1 0-1,2 1 1,0-1 0,0 1-1,1 0 1,0 0 0,-2 14-1,2 10 1,0 56 0,3-77-14,0-12-11,0-1-1,0 1 1,0-1 0,0 1-1,1-1 1,-1 1 0,0-1-1,1 0 1,-1 1 0,1-1-1,0 1 1,-1-1-1,1 0 1,0 1 0,0-1-1,0 0 1,0 0 0,0 0-1,0 0 1,0 0-1,3 2 1,-2-2 2,1 1 1,0-1-1,0 0 0,-1 0 1,1 0-1,0 0 0,0-1 1,0 1-1,0-1 0,6 0 1,-3 0 1,0 0 0,1-1 1,-1 0-1,0 0 1,0-1-1,0 0 0,0 0 1,0 0-1,0-1 0,0 1 1,5-5-1,4-6 1,0 0-1,-2-1 1,0-1-1,0 0 1,18-29-1,-8 6 7,27-62-1,-34 58-6,-1 0-1,-2-1 1,-2-1-1,6-51 1,-8 15-3,-1-100 1,-8 222-4,3 97 0,-1-121 0,0 0 0,2 0 0,0 0 0,1 0 0,11 28 0,26 33 0,10 24 0,-47-91 0,-1 0 0,0 0 0,-1 0 0,0 1 0,-1-1 0,1 25 0,-3-34 0,-1 0 0,1-1 0,0 1 0,-1 0 0,0 0 0,1 0 0,-1-1 0,0 1 0,-1 0 0,1-1 0,0 1 0,-1-1 0,1 1 0,-1-1 0,0 0 0,0 1 0,0-1 0,0 0 0,0 0 0,0-1 0,-1 1 0,1 0 0,0-1 0,-1 1 0,0-1 0,-3 1 0,-6 3 0,-1-1 0,-1 0 0,1-1 0,-18 1 0,18-2 0,-27 3 0,-63-2 0,99-3 0,31-6 0,49 7 0,-29 1 0,81-7 0,-116 3 0,0 0 0,0-1 0,0 0 0,-1-1 0,1-1 0,-1 0 0,0 0 0,0-1 0,-1 0 0,0-1 0,0 0 0,-1 0 0,1-1 0,-1-1 0,-1 1 0,0-1 0,0-1 0,-1 0 0,0 0 0,-1 0 0,0-1 0,-1 0 0,0 0 0,0 0 0,-1 0 0,-1-1 0,0 0 0,0 0 0,1-22 0,0-47 0,-7-100 0,-1 165 0,4 16 0,0 0 0,0 1 0,0-1 0,0 0 0,0 0 0,-1 0 0,1 0 0,0 0 0,0 1 0,0-1 0,0 0 0,-1 0 0,1 0 0,0 0 0,0 0 0,0 0 0,0 0 0,-1 0 0,1 1 0,0-1 0,0 0 0,0 0 0,-1 0 0,1 0 0,0 0 0,0 0 0,0 0 0,-1 0 0,1 0 0,0 0 0,0 0 0,0-1 0,-1 1 0,1 0 0,0 0 0,0 0 0,0 0 0,-1 0 0,1 0 0,0 0 0,0 0 0,0-1 0,0 1 0,0 0 0,-1 0 0,1 0 0,0 0 0,0 0 0,0-1 0,0 1 0,0 0 0,0 0 0,0 0 0,0-1 0,-1 1 0,1 0 0,0 0 0,0 0 0,0-1 0,-5 19 0,1 0 0,1 0 0,0 0 0,2 1 0,0 23 0,0-15 0,0-6 0,-2 41 0,7 103 0,-3-161 0,0-1 0,0 1 0,0 0 0,0 0 0,1 0 0,0-1 0,0 1 0,0-1 0,0 0 0,0 1 0,0-1 0,1 0 0,0 0 0,-1 0 0,1-1 0,0 1 0,1-1 0,-1 1 0,0-1 0,1 0 0,-1-1 0,1 1 0,0 0 0,-1-1 0,1 0 0,0 0 0,4 1 0,-3-1 0,0 0 0,0 0 0,0-1 0,1 0 0,-1 0 0,0 0 0,0 0 0,0-1 0,1 0 0,-1 0 0,0 0 0,0-1 0,0 0 0,0 0 0,-1 0 0,1 0 0,-1-1 0,1 1 0,-1-1 0,5-4 0,-2-1 0,-1 0 0,0-1 0,0 1 0,-1-1 0,0 0 0,0 0 0,-1-1 0,0 0 0,-1 1 0,0-1 0,-1 0 0,3-18 0,-1-12 0,-3-77 0,-1 71 0,1 27 0,0 14 0,-1 1 0,1-1 0,-1 1 0,0 0 0,0-1 0,-1 1 0,1-1 0,-1 1 0,0-1 0,-3-6 0,4 11 0,0 0 0,0 0 0,0-1 0,-1 1 0,1 0 0,0 0 0,0 0 0,-1-1 0,1 1 0,0 0 0,-1 0 0,1 0 0,0 0 0,-1 0 0,1-1 0,0 1 0,-1 0 0,1 0 0,0 0 0,-1 0 0,1 0 0,0 0 0,-1 0 0,1 0 0,0 0 0,0 1 0,-1-1 0,1 0 0,0 0 0,-1 0 0,1 0 0,0 0 0,-1 0 0,1 1 0,0-1 0,0 0 0,-1 0 0,1 0 0,0 1 0,0-1 0,-1 0 0,1 0 0,0 1 0,0-1 0,0 0 0,0 1 0,-1-1 0,1 1 0,-9 18 0,3 22 0,1-1 0,3 0 0,1 44 0,1-55 0,1-18 0,-1-1 0,1 1 0,0-1 0,1 0 0,1 0 0,-1 0 0,8 17 0,-9-23 0,1-1 0,0 1 0,0-1 0,0 0 0,0 0 0,0 0 0,1 0 0,-1 0 0,1 0 0,0-1 0,0 1 0,0-1 0,0 0 0,0 0 0,1 0 0,-1 0 0,1 0 0,-1-1 0,1 0 0,-1 1 0,1-1 0,0-1 0,6 2 0,-6-1 0,0-1 0,0 1 0,-1-1 0,1 0 0,0 0 0,0 0 0,-1-1 0,1 1 0,0-1 0,0 0 0,-1 0 0,1 0 0,-1-1 0,1 1 0,-1-1 0,0 0 0,1 0 0,-1 0 0,0 0 0,0 0 0,0-1 0,-1 1 0,1-1 0,0 0 0,-1 0 0,0 0 0,0 0 0,4-7 0,-1 0 0,0-1 0,-1-1 0,0 1 0,0 0 0,-1-1 0,-1 0 0,2-13 0,-1-85 0,-4 75 0,1 23 0,-1 0 0,0 0 0,-1 0 0,-5-16 0,-1-2 0,8 30 0,0 0 0,0 0 0,0 0 0,0-1 0,0 1 0,-1 0 0,1 0 0,0 0 0,0 0 0,0-1 0,0 1 0,0 0 0,0 0 0,0 0 0,0 0 0,0-1 0,0 1 0,0 0 0,0 0 0,0 0 0,0-1 0,0 1 0,0 0 0,0 0 0,0 0 0,0 0 0,0-1 0,1 1 0,-1 0 0,0 0 0,0 0 0,0 0 0,0 0 0,0-1 0,0 1 0,0 0 0,1 0 0,-1 0 0,0 0 0,0 0 0,0 0 0,0-1 0,1 1 0,-1 0 0,0 0 0,0 0 0,0 0 0,0 0 0,1 0 0,-1 0 0,0 0 0,0 0 0,0 0 0,0 0 0,1 0 0,-1 0 0,0 0 0,0 0 0,0 0 0,1 0 0,-1 0 0,0 0 0,0 1 0,3-1 0,13 0 0,-4-1 0,0 1 0,0 1 0,0 0 0,17 4 0,-26-4 0,1 0 0,0 0 0,0 1 0,-1 0 0,1-1 0,-1 1 0,1 1 0,-1-1 0,0 0 0,0 1 0,0 0 0,0-1 0,0 1 0,-1 0 0,1 1 0,-1-1 0,0 0 0,2 5 0,-1 1 0,0 1 0,0-1 0,-1 1 0,-1-1 0,0 1 0,0 0 0,-1 0 0,-1 18 0,0-2 0,0-11 0,0 0 0,-2 0 0,0-1 0,0 1 0,-1-1 0,-1 1 0,-9 17 0,-10 35 0,21-61 0,1 1 0,0 0 0,1-1 0,0 1 0,0 0 0,0 0 0,1 0 0,0 0 0,2 14 0,-2-21 0,0 1 0,0-1 0,0 1 0,0-1 0,1 1 0,-1-1 0,0 0 0,0 1 0,1-1 0,-1 1 0,0-1 0,1 0 0,-1 1 0,0-1 0,1 0 0,-1 1 0,0-1 0,1 0 0,-1 0 0,1 1 0,-1-1 0,1 0 0,-1 0 0,1 0 0,-1 0 0,1 0 0,-1 0 0,0 1 0,1-1 0,11 2 0,0-1 0,1 0 0,-1 0 0,0-1 0,0 0 0,0-1 0,0-1 0,0 0 0,0-1 0,0 0 0,-1 0 0,1-1 0,19-10 0,-24 8 0,1-1 0,-1 1 0,0-1 0,0 0 0,0-1 0,-1 1 0,-1-2 0,1 1 0,-1 0 0,-1-1 0,1 0 0,-1 0 0,-1 0 0,0-1 0,4-16 0,-2-9 0,-1 0 0,-1 0 0,-3-37 0,0 46 0,-1 9 0,-1 0 0,0 0 0,-7-29 0,1 14 0,8 31 0,0 0 0,-1 0 0,1 0 0,0 1 0,-1-1 0,1 0 0,0 0 0,0-1 0,0 1 0,0 0 0,0 0 0,0 0 0,0 0 0,0 0 0,1 0 0,-1 0 0,0 0 0,0 1 0,1-1 0,-1 0 0,1 0 0,-1 0 0,1 0 0,-1 0 0,1 0 0,0 1 0,-1-1 0,1 0 0,0 0 0,0 1 0,-1-1 0,2 0 0,2 0 0,-1 0 0,1 1 0,-1-1 0,0 1 0,1 0 0,-1 0 0,1 0 0,3 1 0,11 0 0,-1-1 0,0 0 0,1 1 0,-1 1 0,0 1 0,22 6 0,-34-8 0,-1 1 0,1-1 0,-1 1 0,0 0 0,0 1 0,0-1 0,0 1 0,0 0 0,0 0 0,-1 0 0,1 0 0,-1 0 0,0 1 0,0 0 0,0-1 0,-1 1 0,1 0 0,-1 1 0,0-1 0,0 0 0,0 1 0,-1-1 0,0 1 0,0-1 0,1 6 0,0 3 0,-1 1 0,-1-1 0,0 0 0,0 1 0,-1-1 0,-1 0 0,-1 1 0,0-1 0,0 0 0,-10 22 0,5-19-1,-6 13 2,-14 43 0,25-64-2,1 1 0,0-1-1,0 1 1,1-1 0,0 1-1,1-1 1,-1 1 0,2 0-1,-1-1 1,3 12 0,-2-19 1,0 0-1,-1 0 1,1 0 0,0 0 0,0 0 0,-1 0 0,1 0 0,0-1 0,0 1 0,0 0 0,0-1-1,0 1 1,0-1 0,0 1 0,0-1 0,1 1 0,-1-1 0,0 0 0,0 1 0,0-1 0,0 0 0,0 0-1,1 0 1,-1 0 0,0 0 0,0 0 0,0 0 0,2-1 0,3 1 0,4 0 0,8 2 0,-1-2 0,1 0 0,32-5 0,-44 3 0,-1 1 0,1-1 0,-1 0 0,0 0 0,0 0 0,0-1 0,0 1 0,0-1 0,-1-1 0,1 1 0,-1-1 0,0 1 0,0-1 0,0 0 0,0-1 0,3-5 0,0-1 0,-1 0 0,0-1 0,-1 0 0,0 0 0,-1 0 0,0 0 0,2-14 0,8-94 0,-12 85 0,2 2 0,8-38 0,-9 59 0,1 1 0,0-1 0,0 1 0,1-1 0,1 1 0,0 1 0,15-21 0,-17 27 0,0 0 0,0-1 0,0 1 0,1 1 0,-1-1 0,1 1 0,0 0 0,0 0 0,0 0 0,1 1 0,-1-1 0,1 1 0,-1 1 0,1-1 0,0 1 0,-1 0 0,1 0 0,10 0 0,-15 2 0,0-1-1,0 1 1,0-1 0,0 1 0,0 0-1,0-1 1,0 1 0,0 0-1,-1 0 1,1 0 0,0 0 0,0 0-1,-1-1 1,1 1 0,-1 0-1,1 0 1,-1 0 0,1 1 0,-1-1-1,0 0 1,0 0 0,1 0-1,-1 0 1,0 0 0,0 0 0,0 0-1,0 2 1,0 0-1,0 0 1,0 0-1,0-1 0,0 1 1,0 0-1,0-1 0,-1 1 1,1 0-1,-1-1 0,0 1 1,-2 5-1,0-4 1,-1-1 0,0 1 0,0 0 0,0-1 0,-1 0 0,-6 4 0,5-4 0,0 1 0,0 1 0,0-1 0,-6 8 0,1 0 1,1 2-1,1-1 1,0 2 0,1-1 0,1 1-1,0 0 1,1 0 0,0 1 0,1 0-1,-2 17 1,0 9 2,2 0-1,0 75 1,4-112-3,1-1 0,0 1 0,1-1 0,-1 1 0,1-1 0,0 1 0,0-1 0,0 1 0,1-1 0,-1 0 0,1 1 0,3 4 0,-3-6 0,1-1 0,-1 0 0,1 0 0,-1 0 0,1 0 0,0 0 0,0 0 0,0-1 0,-1 0 0,2 1 0,-1-1 0,0 0 0,0 0 0,0-1 0,0 1 0,1-1 0,-1 0 0,4 1 0,14 1 0,0-1 0,-1-1 0,1-1 0,0 0 0,32-8 0,-47 8 0,0-1 0,1-1 0,-1 1 0,0-1 0,-1 0 0,1 0 0,0-1 0,-1 1 0,0-1 0,0-1 0,0 1 0,0-1 0,-1 1 0,1-1 0,-1-1 0,-1 1 0,1-1 0,-1 1 0,0-1 0,0 0 0,4-11 0,-3 1 0,0 0 0,0 1 0,-2-1 0,0 0 0,0 0 0,-2-1 0,0 1 0,-1 0 0,0 0 0,-2 0 0,0 0 0,-8-25 0,7 29 0,-1-1 0,0 1 0,-1 0 0,0 0 0,-1 0 0,-1 1 0,0 0 0,0 1 0,-1 0 0,0 0 0,-1 0 0,0 2 0,0-1 0,-1 1 0,-18-10 0,23 15 0,0 0 0,-1 1 0,0-1 0,0 1 0,0 1 0,0-1 0,0 1 0,0 1 0,-12-1 0,17 1 0,-1 1 0,1-1 0,-1 1 0,1-1 0,-1 1 0,1 0 0,0 0 0,-1 0 0,1 0 0,0 0 0,0 0 0,0 1 0,0-1 0,0 1 0,0-1 0,0 1 0,0 0 0,0 0 0,1 0 0,-1 0 0,1 0 0,0 0 0,-1 0 0,1 0 0,0 1 0,0-1 0,1 0 0,-1 1 0,0-1 0,1 1 0,-1-1 0,1 4 0,-2 11 0,0 0 0,1 1 0,3 28 0,-1-26 0,0-10 0,0 0 0,1 0 0,1-1 0,-1 1 0,1 0 0,1-1 0,0 0 0,0 0 0,1 0 0,0 0 0,1-1 0,0 0 0,11 13 0,-5-8 0,1 0 0,0-1 0,1-1 0,0 0 0,1-1 0,30 16 0,-32-21 0,-1-1 0,1-1 0,-1 0 0,1-1 0,0 0 0,0-1 0,0 0 0,0-1 0,0-1 0,0 0 0,22-5 0,-30 5 0,0-1 0,0 0 0,0 0 0,0-1 0,-1 1 0,1-1 0,-1 0 0,1 0 0,-1-1 0,0 1 0,0-1 0,-1 0 0,1 0 0,-1 0 0,0-1 0,0 1 0,0-1 0,0 0 0,-1 1 0,0-1 0,0 0 0,0 0 0,-1-1 0,1-6 0,3-13 0,-1-1 0,-2 0 0,-1-46 0,-2 48 0,1 20 0,1-14 2,-1-1 0,0 1 0,-2 0 0,0-1 0,-1 1 0,-1 0 0,-9-24 0,13 41-2,0 1 0,0 0-1,0-1 1,0 1 0,0-1 0,0 1-1,0 0 1,0-1 0,0 1 0,0 0 0,-1-1-1,1 1 1,0 0 0,0-1 0,-1 1 0,1 0-1,0-1 1,0 1 0,-1 0 0,1 0-1,0-1 1,0 1 0,-1 0 0,1 0 0,0-1-1,-1 1 1,1 0 0,-1 0 0,1 0-1,0 0 1,-1 0 0,1 0 0,0 0 0,-1 0-1,1 0 1,-1 0 0,0 0 0,-2 4-5,1 1 4,1 0 1,-1 1 0,1-1-1,0 0 1,0 1 0,0-1-1,1 1 1,0 8 0,-1 3 0,-4 81 0,9 128 0,-4-218 0,2 0 0,-1 0 0,1 0 0,0 0 0,0 0 0,1 0 0,0-1 0,0 1 0,1-1 0,7 11 0,-8-14 0,0 0 0,1-1 0,-1 0 0,1 1 0,-1-1 0,1-1 0,0 1 0,0 0 0,0-1 0,1 0 0,-1 0 0,1 0 0,-1-1 0,1 1 0,-1-1 0,1 0 0,0 0 0,-1-1 0,6 1 0,3-1 0,-1 1 0,1-2 0,-1 0 0,1 0-1,21-6 1,-28 5 1,-1 0-1,0 0 0,1-1 0,-1 0 0,-1 0 1,1 0-1,0-1 0,-1 1 0,1-1 1,-1 0-1,0-1 0,-1 1 0,1-1 0,5-9 1,-3 4 0,0-1 1,-1 0 0,-1 0 0,0 0-1,0-1 1,-1 0 0,2-23-1,-2-3-1,-2-44-1,-1 47 2,-2-3-1,-2 0 0,-1 0 0,-16-57 0,8 41 0,11 46-2,1 10-2,0 11-3,-1 79 4,0-37 3,2 2 0,2-1 0,10 58 0,-10-103 0,1 0 0,0-1 0,0 1 0,1-1 0,1 1 0,-1-1 0,2-1 0,12 19 0,-15-24 0,1 1 0,0-1 0,1 0 0,-1-1 0,1 1 0,0-1 0,0 0 0,0 0 0,0 0 0,0-1 0,1 1 0,-1-1 0,1-1 0,-1 1 0,1-1 0,0 0 0,-1 0 0,8 0 0,-2 0-3,25-1-19,-34 0 21,-1 0 0,0 0 0,1-1 0,-1 1 0,0 0-1,1-1 1,-1 1 0,0-1 0,1 0 0,-1 1 0,0-1 0,0 0 0,0 0 0,0 0 0,0 1 0,0-1 0,0 0 0,0-1 0,0 1 0,0 0 0,1-2 0,1-8-1,0 0 0,-1 0 0,0 0 0,-1 0 0,-1 0 0,1-1 0,-4-20 0,2-5 2,-9-316 19,10 352-19,0 0 0,0 1 1,0-1-1,0 0 0,0 0 0,0 1 1,0-1-1,0 0 0,0 0 1,1 0-1,-1 1 0,0-1 1,0 0-1,1 1 0,-1-1 1,0 0-1,1 0 0,-1 1 0,1-1 1,-1 1-1,1-1 0,-1 0 1,1 1-1,0-1 0,9 1 6,-9 1-6,1-1 0,1 1 0,-1-1 0,1 1 0,-1-1 0,0 1 0,1 0 0,-1 0 0,0 0 0,0 0 0,0 1 0,0-1 0,0 1 0,0-1 0,0 1 0,0 0 0,0-1 0,-1 1 0,3 4 0,27 46 0,-23-37 0,7 15 0,-2 0 0,0 2 0,-2-1 0,-2 2 0,-1-1 0,-1 1 0,-2 0 0,-1 1 0,-1 58 0,14-297 16,-13 182-16,3-23 0,14-49 0,-18 84 0,1 0 0,0 0 0,1 0 0,0 0 0,0 0 0,1 1 0,1 0 0,-1 1 0,15-15 0,-20 22 0,1 0 0,1 0 0,-1 0 0,0 0 0,0 0 0,0 1 0,1-1 0,-1 1 0,1 0 0,0 0 0,-1 0 0,1 0 0,0 0 0,-1 0 0,1 1 0,0 0 0,0-1 0,-1 1 0,1 0 0,0 0 0,0 0 0,0 1 0,4 0 0,-4 0 0,0 1 0,0 0 0,0-1 0,0 1-1,-1 0 1,1 0 0,0 0 0,-1 1 0,1-1 0,-1 1 0,0-1-1,0 1 1,0 0 0,0 0 0,-1 0 0,1 0 0,-1 0-1,2 5 1,13 43-4,-3 0 0,11 86-1,-20-114 5,-3-13 1,1-1 0,0 0-1,1 0 1,-1 0 0,2 0 0,0 0 0,0-1-1,0 1 1,12 14 0,-13-19-1,1 1 1,1-1-1,-1 0 1,1 0-1,-1 0 1,1-1-1,0 1 1,1-1-1,-1-1 1,0 1-1,1-1 1,0 0-1,-1 0 1,1 0-1,0-1 0,10 1 1,2 1-1,-1-2 0,1 0 0,-1-1 0,1-1 0,0-1 0,21-5 0,-33 6 0,1-1 0,0-1 0,-1 0 0,0 0 0,0 0 0,0 0 0,0-1 0,0 0 0,0 0 0,-1-1 0,0 1 0,0-1 0,0 0 0,-1-1 0,0 1 0,0-1 0,0 0 0,5-12 0,-3 3 0,-2-1 0,0 0 0,-1 0 0,0 0 0,-1-1 0,-1 1 0,-2-32 0,1 30 0,0 8 1,0 1-1,-1-1 1,-1 0 0,1 1-1,-1-1 1,-1 1 0,0-1-1,0 1 1,-1 0 0,0 1-1,0-1 1,-1 0 0,-1 1-1,1 0 1,-1 1 0,0-1-1,-1 1 1,0 0 0,0 1-1,0-1 1,-1 1 0,0 1-1,-11-6 1,15 8-1,-1 1 0,0 0 0,0 1 0,0-1 0,0 1 0,0 0 0,0 0 0,0 1 0,0-1 0,0 1 0,-1 0 0,1 1 0,0-1 0,0 1 0,0 0 0,0 0 0,0 1 0,0-1 0,0 1 0,1 0 0,-1 1 0,0-1 0,1 1 0,0 0 0,0 0 0,0 0 0,0 0 0,0 1 0,0 0 0,1 0 0,0 0 0,0 0 0,0 0 0,0 1 0,-2 6 0,-3 3 0,2 0 0,0 1 0,1 0 0,0 0 0,1 1 0,-3 28 0,1 95 0,5-130 0,2 1 0,-1-1 0,1 0 0,1 0 0,0 0 0,0 0 0,0 0 0,8 16 0,-8-22 0,0 1 0,0-1 0,1 1 0,-1-1 0,1 0 0,0 0 0,0 0 0,0 0 0,0-1 0,0 1 0,1-1 0,-1 0 0,1 0 0,-1 0 0,1 0 0,0-1 0,0 0 0,0 1 0,0-1 0,0-1 0,0 1 0,4 0 0,1 0 0,-1-1 0,1 1 0,-1-1 0,1-1 0,-1 0 0,10-2 0,-14 2 0,0 0 0,-1-1 0,1 1 0,0-1 0,-1 0 0,0 0 0,1 0 0,-1-1 0,0 1 0,0-1 0,0 1 0,0-1 0,-1 0 0,1 0 0,2-5 0,5-8 1,-2-1 0,0 0 0,0 0 0,-2-1 0,0 0 0,-1 0 0,4-32 0,-2-9 3,-1-66 0,-6 87-4,0-326 0,-6 330 0,6 33 0,0 0 0,0 1 0,0-1 0,0 1 0,0-1 0,-1 1 0,1-1 0,0 1 0,0-1 0,0 1 0,-1-1 0,1 1 0,0-1 0,-1 1 0,1 0 0,-1-1 0,1 1 0,0-1 0,-1 1 0,1 0 0,-1-1 0,1 1 0,-1 0 0,1 0 0,-1-1 0,1 1 0,-1 0 0,1 0 0,-1 0 0,1 0 0,-1 0 0,1 0 0,-1-1 0,0 1 0,1 0 0,-1 1 0,1-1 0,-1 0 0,1 0 0,-1 0 0,1 0 0,-1 0 0,1 0 0,-1 1 0,1-1 0,-1 0 0,1 1 0,-1-1 0,1 0 0,-1 1 0,1-1 0,-1 0 0,1 1 0,0-1 0,-1 1 0,-2 3 0,1 0 0,0 0 0,0 0 0,0 0 0,0 0 0,1 1 0,0-1 0,0 0 0,0 1 0,0-1 0,1 1 0,-1-1 0,1 1 0,1 5 0,-2-1 0,-1 38 0,1-1 0,2 1 0,3-1 0,1 0 0,19 77 0,0-43 0,-7-16 0,3 0 0,51 108 0,-69-169 0,0 1 0,0-1 0,0 0 0,1 0 0,0 0 0,-1 0 0,1 0 0,0-1 0,0 1 0,0-1 0,1 0 0,-1 0 0,1 0 0,-1 0 0,1-1 0,-1 0 0,1 1 0,0-1 0,0 0 0,0-1 0,0 1 0,-1-1 0,1 1 0,0-1 0,0-1 0,0 1 0,0 0 0,0-1 0,0 0 0,0 0 0,-1 0 0,1 0 0,0-1 0,-1 1 0,1-1 0,-1 0 0,1 0 0,-1 0 0,0-1 0,0 1 0,5-6 0,-1-1 0,-1-1 0,0 0 0,-1 0 0,0 0 0,-1 0 0,0-1 0,-1 0 0,0 0 0,3-18 0,-1-10 0,1-57 0,-6-100 0,0 194 0,0 1 0,0-1 0,0 0 0,-1 0 0,1 0 0,0 0 0,-1 0 0,1 1 0,-1-1 0,0 0 0,1 0 0,-1 1 0,0-1 0,0 1 0,0-1 0,0 0 0,0 1 0,-1 0 0,1-1 0,-2-1 0,3 3 0,-1 0 0,1 0 0,-1 0 0,1 0 0,-1 0 0,1 0 0,-1 0 0,1 0 0,0-1 0,-1 1 0,1 1 0,-1-1 0,1 0 0,-1 0 0,1 0 0,-1 0 0,1 0 0,0 0 0,-1 0 0,1 1 0,-1-1 0,1 0 0,0 0 0,-1 1 0,1-1 0,0 0 0,-1 1 0,-10 21 0,7 7 0,1 1 0,1-1 0,1 1 0,5 45 0,-2-59 0,1-1 0,0 1 0,1-1 0,1 0 0,0 0 0,1 0 0,0-1 0,1 0 0,1 0 0,0-1 0,13 17 0,-17-27 0,0 1 0,-1 0 0,1-1 0,1 0 0,-1 1 0,0-2 0,1 1 0,0 0 0,-1-1 0,7 2 0,-10-3 0,1 0 0,0-1 0,-1 1 0,1-1 0,0 1 0,0-1 0,-1 0 0,1 0 0,0 1 0,0-1 0,-1 0 0,1-1 0,0 1 0,0 0 0,-1 0 0,1-1 0,0 1 0,-1-1 0,1 0 0,0 1 0,-1-1 0,1 0 0,-1 0 0,1 0 0,-1 0 0,1 0 0,-1 0 0,0 0 0,0-1 0,1 1 0,-1 0 0,0-1 0,0 1 0,1-3 0,2-7 0,-1 1 0,1-1 0,-2 0 0,0 0 0,0 0 0,0-12 0,-1-75 0,-1 62 0,1-24 0,14-93 0,-15 153 0,0-1 0,0 0 0,0 1 0,0-1 0,0 1 0,0-1 0,0 1 0,0-1 0,0 1 0,0-1 0,1 1 0,-1-1 0,0 1 0,0-1 0,1 1 0,-1-1 0,0 1 0,0-1 0,1 1 0,-1-1 0,1 1 0,-1 0 0,0-1 0,1 1 0,-1 0 0,1-1 0,-1 1 0,1 0 0,-1 0 0,1-1 0,-1 1 0,1 0 0,-1 0 0,1 0 0,-1 0 0,1 0 0,-1-1 0,1 1 0,0 0 0,-1 0 0,1 1 0,-1-1 0,2 0 0,-1 1 0,1-1 0,-1 1 0,1 0 0,-1 0 0,1 0 0,-1 0 0,0 1 0,1-1 0,-1 0 0,0 1 0,0-1 0,0 0 0,2 4 0,11 26 0,-2 1 0,-1 0 0,-1 0 0,8 57 0,-2-13 0,-5-13 0,5 88 0,-13-205-4,2 1 1,2 0-1,2 0 0,3 1 1,2 0-1,3 1 0,33-73 1,-45 114 0,0 1 0,1-1 0,11-14 0,-16 22 3,1 0-1,0 0 1,0 0-1,-1 1 1,1-1-1,0 1 1,0 0 0,0-1-1,1 1 1,2-1-1,-4 2 1,0-1 0,0 1 0,0 0 0,0 0 0,0 0 0,0 0 0,0 0-1,0 0 1,0 0 0,0 0 0,1 0 0,-1 1 0,0-1 0,0 0 0,0 1 0,0-1 0,0 1 0,0-1-1,0 1 1,-1-1 0,1 1 0,0 0 0,1 0 0,2 5 0,0-1 0,-1 1 0,0 0 0,0 0 0,0 0 0,-1 0 0,0 1 0,2 8 0,-3-11 0,7 31 2,6 58 0,-10-55 2,16 64 0,-18-92-4,2 0 0,-1 0 1,1 0-1,1-1 1,0 0-1,0 0 0,1 0 1,0 0-1,0-1 1,15 14-1,-17-18 0,0-1 0,0 0 0,1 0 0,-1-1 0,1 1 0,0-1 0,0 0 0,0 0 0,0-1 0,0 1 0,6 0 0,4 0 0,0-1 0,22-1 0,-20 0 0,-12 0 0,0 0 0,-1 0 0,1-1 0,0 1 1,-1-1-1,1-1 0,-1 1 0,1 0 0,-1-1 0,0 0 0,1 0 1,-1-1-1,0 1 0,0-1 0,-1 1 0,6-6 0,-4 3 1,0-1-1,-1 0 1,0 0-1,0 0 1,-1 0-1,1 0 1,-1-1-1,-1 0 1,4-12-1,0-10 2,-1-1 0,-2 0-1,-1 0 1,-2-35 0,0 44-2,1-1 1,-2-1 1,0 0-1,-2 1 1,0 0-1,-1-1 1,-1 1-1,-2 1 1,-14-37-1,20 56 0,0 1-1,0-1 0,0 0 0,0 1 0,0-1 0,0 1 1,0-1-1,-1 1 0,1-1 0,0 1 0,-1 0 0,1 0 1,-4-2-1,4 3 0,0-1 0,0 1 0,0 0 0,0 0 0,0-1 0,0 1 0,0 0 0,1 0 0,-1 0 0,0 0 0,0 0 0,0 1 0,0-1 0,0 0 0,0 0 0,0 1 0,0-1 0,0 0 0,-1 2 0,-2 0 0,1 1 0,0 0 0,0 0 0,0 0 0,0 0 0,1 0 0,-1 1 0,1-1 0,0 1 0,-3 7 0,-4 9 0,2 1 0,0 0 0,1 1 0,2-1 0,-4 36 0,2 112 0,6-157 0,0-7 0,0 0 0,0 0 0,0 0 0,1 0 0,0 0 0,0 0 0,0 0 0,0 0 0,1 0 0,0-1 0,0 1 0,0-1 0,5 8 0,-4-10 0,-1 1 0,1-1 0,0 0 0,0 0 0,0 0 0,0 0 0,0 0 0,1 0 0,-1-1 0,0 0 0,1 0 0,-1 0 0,1 0 0,0 0 0,-1-1 0,1 1 0,0-1 0,6 0 0,-5 0 0,-1 0 0,1 0 0,-1-1 0,1 1 0,-1-1 0,1 0 0,-1 0 0,5-2 0,-7 2 0,1-1 0,-1 0 0,0 1 0,0-1 0,1 0 0,-1 0 0,0 0 0,-1 0 0,1-1 0,0 1 0,-1 0 0,1-1 0,-1 0 0,2-3 0,5-13 0,-1-1 0,-1 0-1,0 0 1,-2-1 0,0 1 0,1-23-1,-2-124 13,-3 117 10,-26 659-22,8-293 0,16-255 0,-3-1 0,-2 1 0,-28 103 0,35-163 0,-1 3-1,0-1 1,0 1 0,0-1-1,0 1 1,-1-1 0,1 1-1,-1-1 1,0 0 0,0 0-1,0 0 1,-1 0-1,1 0 1,-6 4 0,1-8-24,1-13 21,0-30-1,2-1 1,1-1-1,5-51 0,-1 20 0,0 32-3,2 1 0,2 0 0,2 0 0,2 1 0,1 0 0,3 0 0,1 1 0,2 1 0,2 0 0,38-63 0,77-89 13,-84 127 31,73-128 0,-113 175-36,-1 0 1,-1 0-1,-1 0 0,0-1 1,-2 1-1,0-1 0,-1-1 1,-1 1-1,-1 0 0,-1-1 1,-3-24-1,2 41-1,1 0 0,-1 1 0,0-1 0,-1 0 0,1 0 0,0 0 0,-1 1 0,0-1 0,0 1 0,0 0 0,-1-1 0,1 1 0,-1 0 0,1 0 0,-1 0 0,0 1 0,0-1 0,-1 1 0,1-1 0,0 1 0,-1 0 0,1 1 0,-1-1 0,-5-2 0,1 2 0,1 0 0,0 0 0,-1 1 0,0-1 0,1 2 0,-1-1 0,1 1 0,-1 0 0,0 1 0,1-1 0,-16 5 0,21-4 0,0-1 0,0 1 0,0 0 0,0 0 0,0 0 0,0 0 0,1 1 0,-1-1 0,0 1 0,1-1 0,-1 1 0,1-1 0,-1 1 0,1 0 0,0-1 0,-2 5 0,0-1 0,1 0 0,0 0 0,1 0 0,-1 0 0,1 0 0,-1 10 0,1 1 0,1 1 0,1-1 0,4 29 0,-2-33 0,0-1 0,1 0 0,0 0 0,0 0 0,2 0 0,-1-1 0,1 0 0,14 19 0,70 70 0,-65-74 0,39 37 0,-33-33 0,48 58 0,-76-83 0,0 1 0,0-1 0,-1 1 0,0 0 0,0 0 0,0 0 0,-1 0 0,2 6 0,-3-9 0,1 0 0,-1 0 0,0 1 1,1-1-1,-1 0 0,0 0 0,-1 0 1,1 1-1,0-1 0,0 0 0,-1 0 1,1 0-1,-1 0 0,0 0 0,0 0 1,0 0-1,0 0 0,0 0 0,0 0 1,0 0-1,-1 0 0,-2 2 0,-4 1 3,0 0 0,0-1-1,0 0 1,0 0-1,-1-1 1,0 0 0,1-1-1,-1 0 1,0 0-1,-11 0 1,-101 2-7,88-5 6,10 2-28,-29 0 52,50-1-48,0 0-1,0 0 1,0 0-1,1-1 1,-1 1-1,0-1 0,0 1 1,0-1-1,0 0 1,1 1-1,-1-1 1,0 0-1,1 0 0,-1 0 1,0 0-1,1-1 1,0 1-1,-1 0 1,-1-3-1,-2-10-1271</inkml:trace>
</inkml:ink>
</file>

<file path=ppt/ink/ink20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50"/>
    </inkml:context>
    <inkml:brush xml:id="br0">
      <inkml:brushProperty name="width" value="0.05" units="cm"/>
      <inkml:brushProperty name="height" value="0.05" units="cm"/>
      <inkml:brushProperty name="color" value="#FFFFFF"/>
    </inkml:brush>
  </inkml:definitions>
  <inkml:trace contextRef="#ctx0" brushRef="#br0">232 27 32063,'-6'-4'37,"0"1"0,0 0 0,0 0-1,0 0 1,0 1 0,0 0 0,-1 0 0,1 0 0,-1 1 0,0 0 0,1 0 0,-1 1 0,-10 0 0,12 0-33,0 1 0,0-1 0,0 1 0,-1 0 0,1 0 0,0 1 0,1-1 0,-1 1 0,0 0 0,0 0 0,1 1 0,-1-1 0,1 1 0,0 0 0,0 1 0,0-1 0,-6 7 0,4 1-2,0 0-1,0 0 1,2 0-1,-1 1 0,1 0 1,1 0-1,0 0 1,1 0-1,0 0 1,1 0-1,1 1 0,-1-1 1,2 0-1,2 19 1,-2-26-2,0-1 1,0 1 0,0 0 0,1-1-1,0 1 1,0-1 0,0 1 0,0-1-1,1 0 1,-1 0 0,1 0-1,0 0 1,0 0 0,1-1 0,-1 1-1,1-1 1,0 0 0,0 0 0,0-1-1,0 1 1,0-1 0,1 0 0,-1 0-1,1 0 1,-1 0 0,1-1 0,6 2-1,7 0 2,1 0 0,-1-1 0,1 0 0,-1-2 0,33-2 0,-45 1-1,-1 0-1,1 0 1,-1 0 0,1-1 0,-1 0 0,1 0 0,-1-1 0,0 1 0,0-1 0,0 0 0,0 0-1,-1-1 1,1 0 0,-1 1 0,0-2 0,0 1 0,0 0 0,-1-1 0,1 1 0,-1-1 0,0 0-1,-1 0 1,1 0 0,-1-1 0,0 1 0,1-6 0,0 3 1,-2 1-1,1-1 1,-1 1-1,0-1 1,0 0 0,-1 1-1,0-1 1,-1 0-1,1 1 1,-2-1-1,1 0 1,-1 1 0,0 0-1,0-1 1,-1 1-1,0 0 1,-1 0 0,1 0-1,-5-6 1,4 7-2,-1 0 0,1 1 0,-1-1 0,0 1 0,0 0 0,0 1 0,-1-1 0,0 1 0,0 0 0,0 1 0,0-1 0,-1 1 0,1 0 0,-1 1 0,1-1 0,-1 1 0,0 1 0,0-1 0,-12 0 0,16 2 12,1 1 1,-1-1 0,1 0-1,-1 1 1,1-1 0,-1 1-1,1 0 1,0 0 0,-1 0-1,1 0 1,0 0 0,0 0-1,0 1 1,0-1 0,0 1-1,0-1 1,0 1 0,0 0-1,0 0 1,1 0 0,-2 2-1,-3 5-949,1 0 0,1 1-1,-8 18 1,9-18-1198,-5 11-6653,-4 13-9580</inkml:trace>
</inkml:ink>
</file>

<file path=ppt/ink/ink20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57"/>
    </inkml:context>
    <inkml:brush xml:id="br0">
      <inkml:brushProperty name="width" value="0.05" units="cm"/>
      <inkml:brushProperty name="height" value="0.05" units="cm"/>
      <inkml:brushProperty name="color" value="#FFFFFF"/>
    </inkml:brush>
  </inkml:definitions>
  <inkml:trace contextRef="#ctx0" brushRef="#br0">16 225 32543,'0'0'61,"0"2"-45,-13 169 3,12-142-19,0-13 0,0 1 0,3 26 0,-1-40 0,-1 0 0,0 0 0,1-1 0,0 1 0,-1 0 0,1 0 0,0-1 0,0 1 0,1-1 0,-1 1 0,0-1 0,1 1 0,0-1 0,-1 0 0,1 1 0,0-1 0,0 0 0,0 0 0,1-1 0,-1 1 0,4 2 0,-4-3 0,0-1 1,0 1-1,0 0 1,0 0-1,0-1 0,0 0 1,1 1-1,-1-1 1,0 0-1,0 0 0,0 0 1,1 0-1,-1 0 1,0-1-1,0 1 1,0-1-1,0 1 0,0-1 1,0 0-1,1 0 1,-2 0-1,1 0 0,0 0 1,0 0-1,0-1 1,0 1-1,-1-1 1,1 1-1,-1-1 0,1 1 1,-1-1-1,0 0 1,1 0-1,-1 0 0,0 0 1,1-3-1,4-9 0,0 0 1,-1 0-1,0 0 0,3-20 0,-4 15 0,9-29 0,50-173 0,-59 209-2,0 1 1,1 0-1,1 1 0,-1-1 1,13-15-1,-16 23 2,1 0 0,0 0-1,0 0 1,0 0 0,0 1-1,0-1 1,1 1 0,-1 0-1,1 0 1,0 0 0,-1 0-1,1 1 1,0-1 0,0 1 0,0 0-1,0 0 1,0 1 0,0-1-1,6 1 1,-8 0 0,0 0 0,0 0-1,1 0 1,-1 0 0,0 0 0,1 1 0,-1-1-1,0 1 1,0 0 0,0 0 0,0 0 0,0 0-1,0 0 1,0 0 0,3 3 0,-3-2 0,0 0 0,-1 0 0,0 0 1,1 0-1,-1 1 0,0-1 0,0 1 0,0-1 0,0 1 1,0-1-1,-1 1 0,1-1 0,-1 1 0,0 0 1,0-1-1,0 6 0,0-10 1,0 1 0,0 0 1,0 0-1,0-1 0,0 1 1,0 0-1,0 0 0,0-1 0,0 1 1,-1 0-1,1 0 0,-1 0 0,1 0 1,-1-1-1,1 1 0,-1 0 1,0 0-1,1 0 0,-1 0 0,0 0 1,-1-1-1,0 1 0,0 1 1,0-1-1,0 1 0,-1-1 1,1 1-1,0 0 0,0 0 1,0 0-1,0 0 0,0 1 1,0-1-1,0 0 0,0 1 1,-4 1-1,1 0-1,-1 1 0,0-1 0,1 1 0,0 1 0,-1-1 0,1 1 0,1 0 0,-1 0 0,0 1 0,1-1 0,0 1 0,0 0 0,1 0 0,-1 0 0,1 1 0,-5 10 0,-4 10 0,1 1 0,-9 36 0,11-23 0,1 0 0,2 1 0,2 0 0,2 0 0,5 61 0,-3-95 0,1 0 1,-1-1-1,2 1 1,-1 0-1,1-1 1,0 1-1,0-1 1,1 1-1,0-1 1,0 0-1,0 0 1,1-1-1,0 1 1,0-1-1,1 1 0,8 7 1,-6-8 0,-1 0-1,1-1 1,0 1-1,0-2 1,0 1-1,1-1 1,-1 0 0,1 0-1,0-1 1,0 0-1,0-1 1,0 0-1,13 1 1,-16-2-1,10 0 0,-1 1 1,29-5-1,-38 3 1,0 0 0,0 0 0,0-1 0,-1 0 0,1 0 0,0 0 0,-1-1 0,1 1 0,-1-1 0,0 0 0,7-7 0,-1 0 0,-1-1 0,-1 0 0,0 0 0,-1-1 0,0 0 0,0 0 0,-2 0 0,1-1 0,-2 0 0,1 0 0,-2 0 0,3-20 0,0-11 1,-2 0 0,-3-66 0,-2 88-2,-1 0 0,0 1 0,-2-1 0,-1 1 0,-7-23 0,7 30 0,0 1 0,-1-1 0,-1 1 0,0 1 0,0-1 0,-2 1 0,1 0 0,-16-15 0,21 24 0,-1 0 0,0 0 0,0 0 0,0 0 0,0 1 0,-1-1 0,1 1 0,0 0 0,-1 1 0,0-1 0,-7-1 0,9 3 0,0-1 0,1 1 0,-1 0 0,1 0 0,-1 0 0,1 0 0,-1 0 0,1 1 0,-1-1 0,1 1 0,-1-1 0,1 1 0,-1 0 0,1 0 0,0 0 0,-1 0 0,1 1 0,0-1 0,0 1 0,0-1 0,0 1 0,0 0 0,-2 2 0,-1 4 0,0 1 0,1-1 0,-1 1 0,2 0 0,0 0 0,0 0 0,0 0 0,1 0 0,0 1 0,0 9 0,-2 105 0,5-92 0,-2-14 0,2 0 0,0 0 0,1-1 0,1 1 0,1 0 0,8 25 0,-10-38 0,0 1 0,1-1 0,-1 0 0,1 0 0,0 0 0,1-1 0,-1 1 0,1-1 0,0 0 0,0 0 0,0 0 0,0 0 0,1-1 0,0 1 0,-1-1 0,1 0 0,0-1 0,0 1 0,1-1 0,-1 0 0,1 0 0,-1-1 0,1 0 0,7 1 0,-7-1 0,1 0 0,0 0 0,0-1 0,-1 0 0,1-1 0,0 0 0,0 0 0,-1 0 0,1 0 0,-1-1 0,1 0 0,-1-1 0,0 1 0,0-1 0,0-1 0,0 1 0,0-1 0,-1 0 0,0 0 0,1-1 0,-2 1 0,1-1 0,0 0 0,-1 0 0,6-9 0,9-17 0,-1 0 0,-1-2 0,19-54 0,-26 59 0,1 1 0,2 0 0,0 0 0,2 1 0,0 1 0,22-25 0,-32 45 0,0 1 0,0-1 0,1 1 0,0 0 0,0 0 0,0 1 0,0 0 0,0 0 0,1 0 0,-1 1 0,1 0 0,0 0 0,0 1 0,0 0 0,0 0 0,0 1 0,0-1 0,0 1 0,0 1 0,-1 0 0,1 0 0,9 2 0,-13-2 0,1 1 0,-1 0 0,0 0 0,0 0 0,0 0 0,0 0 0,0 1 0,0-1 0,-1 1 0,1 0 0,-1 0 0,0-1 0,1 2 0,-1-1 0,-1 0 0,1 0 0,0 1 0,-1-1 0,0 1 0,0-1 0,2 8 0,0 5 0,0 0 0,-1 0 0,0 29 0,-2-24 0,0 1 0,-1 0 0,-1 0 0,-1 0 0,-1-1 0,-12 39 0,0-4 0,15-52 0,0 0 0,0 1 0,1-1 0,0 1 0,0-1 0,0 1 0,0-1 0,1 1 0,-1-1 0,3 7 0,-2-10 0,0 1 0,0-1 0,0 1 0,0-1 0,1 0 0,-1 0 0,0 0 0,1 0 0,-1 0 0,1 0 0,-1 0 0,1 0 0,-1 0 0,1-1 0,-1 1 0,1-1 0,0 1 0,-1-1 0,1 0 0,2 1 0,41 2 0,-35-3 0,18 1-40,-9 0-143,0 0 1,0-1-1,35-6 0,-17-9-2536</inkml:trace>
</inkml:ink>
</file>

<file path=ppt/ink/ink20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59"/>
    </inkml:context>
    <inkml:brush xml:id="br0">
      <inkml:brushProperty name="width" value="0.05" units="cm"/>
      <inkml:brushProperty name="height" value="0.05" units="cm"/>
      <inkml:brushProperty name="color" value="#FFFFFF"/>
    </inkml:brush>
  </inkml:definitions>
  <inkml:trace contextRef="#ctx0" brushRef="#br0">116 736 32031,'-3'20'87,"1"0"0,1 0 1,2 38-1,0-11-23,0-45-61,-1 0-1,0 1 0,0-1 1,1 0-1,-1 1 0,1-1 1,0 0-1,-1 0 0,1 1 1,0-1-1,0 0 1,1 0-1,-1 0 0,0 0 1,1 0-1,-1-1 0,1 1 1,0 0-1,-1-1 1,1 1-1,0-1 0,0 1 1,0-1-1,0 0 0,0 0 1,0 0-1,1 0 0,-1 0 1,0 0-1,0-1 1,1 1-1,-1-1 0,5 1 1,-3-1 3,1 0 0,0 0 0,0 0 0,-1 0 1,1-1-1,0 1 0,-1-1 0,1-1 0,0 1 1,-1 0-1,1-1 0,-1 0 0,0 0 0,0-1 1,0 1-1,0-1 0,4-3 0,2-5-2,0-1-1,-1 0 0,0 0 0,-1-1 0,-1 0 1,0-1-1,0 1 0,-2-1 0,1-1 1,4-21-1,0-10 3,-2 0 0,2-50 0,-5-291 7,-5 359-13,-2-19 15,-12-67-1,14 114-14,0 1 0,0-1 0,0 0 0,0 1 1,0-1-1,0 0 0,-1 0 0,1 1 0,0-1 0,0 0 0,0 0 0,0 1 0,-1-1 0,1 0 0,0 0 0,0 1 0,-1-1 0,1 0 0,0 0 0,0 0 0,-1 0 0,1 0 0,0 1 0,-1-1 0,1 0 0,0 0 0,0 0 0,-1 0 1,1 0-1,0 0 0,-1 0 0,1 0 0,0 0 0,-1 0 0,1 0 0,0 0 0,0 0 0,-1 0 0,1 0 0,0 0 0,-1-1 0,1 1 0,0 0 0,0 0 0,-1 0 0,1 0 0,0-1 0,0 1 0,-1 0 0,1 0 0,0 0 0,0-1 0,-1 1 1,1 0-1,0 0 0,0-1 0,0 1 0,0 0 0,0-1 0,-1 1 0,1 0 0,0 0 0,0-1 0,0 1 0,0-1 0,-6 21 0,1 0 0,1 0 0,1 1 0,1-1 0,0 1 0,3 30 0,-2-25 0,0 188 0,-15 320 0,-7 34 0,24-566 0,-1 0 0,0 0 0,0 0 0,0 0 0,-1 0 0,1 1 0,0-1 0,-1 0 0,1 0 0,-1 0 0,0 0 0,0-1 0,0 1 0,0 0 0,0 0 0,-2 3 0,1-4 0,0 0 0,0 0 0,0 0 0,0 0 0,0 0 0,0 0 0,-1 0 0,1-1 0,0 1 0,0-1 0,-1 0 0,1 0 0,0 0 0,-5 0 0,-2-1-3,0 0-1,0-1 1,0 0 0,0 0-1,1-1 1,-1 0 0,1 0-1,-1-1 1,1-1 0,1 1-1,-1-1 1,0 0 0,1-1-1,0 0 1,1 0 0,-1 0-1,1-1 1,0 0 0,-8-13-1,5 7 2,1 0-1,0-1 0,1 0 1,1 0-1,0 0 0,0-1 1,2 0-1,0 0 0,1 0 1,-3-30-1,5 39 3,0-1 0,1 0 0,0 0 0,1 0 0,-1 0 0,1 1 0,0-1 0,1 0 0,0 1 0,0-1 0,0 1 0,1 0 0,0 0 0,0-1 0,1 2 0,-1-1 0,1 0 0,0 1 0,1 0 0,0 0 0,6-6 0,136-100 2,-107 84 7,0-2 0,-2-2 0,-1-2 1,37-41-1,-56 50-7,-1-1 1,-1-1-1,-1 0 0,-1-1 1,-1 0-1,-2-1 0,-1-1 0,-1 0 1,-1 0-1,-2 0 0,0-1 1,-3 0-1,0 0 0,-3-48 1,3 96-4,1-1 1,0 0-1,1-1 1,1 1-1,0-1 1,15 26-1,-12-26 1,-1 1 1,-1 0-1,0 0 0,-1 1 0,-1 0 0,4 27 0,-8-33 0,0 0 0,-1 1 0,0-1 0,-1 0 0,0 1 0,-1-1 0,0 0 0,-5 14 0,2-13 0,2 0-1,0 0 1,0 0-1,2 1 1,-1-1 0,2 22-1,0-33 1,0-1-1,0 1 1,1 0 0,-1 0-1,1-1 1,-1 1-1,1-1 1,0 1 0,0 0-1,-1-1 1,1 1-1,0-1 1,1 1-1,-1-1 1,0 0 0,0 0-1,0 1 1,1-1-1,-1 0 1,1 0 0,-1 0-1,1 0 1,-1-1-1,1 1 1,-1 0-1,1 0 1,0-1 0,0 1-1,-1-1 1,1 0-1,0 0 1,2 1 0,9 0-4,0 1 0,1-2 1,17-1-1,-12 1 3,-15 0 1,0-1 0,0 1 0,0 0 1,-1-1-1,1 0 0,0 0 0,0 0 0,-1 0 0,1-1 1,0 1-1,-1-1 0,0 0 0,1 0 0,-1 0 0,5-5 0,-4 3 1,0-1 0,0 0-1,0 0 1,0 0-1,-1 0 1,0-1-1,0 1 1,-1-1-1,2-6 1,3-12 1,-2 1-1,-1-1 1,0 0-1,-1-25 1,-3 48-2,4-69-2,-3 24-2,2 1 1,2 0-1,13-50 1,-17 90 3,0 1 0,1-1 0,-1 0 0,1 1 0,0-1 0,1 1 0,-1-1 0,1 1 0,-1 0 0,2 0 1,-1 1-1,6-7 0,-6 8-1,1 0 1,0 0 0,0 0 0,0 0-1,0 0 1,0 1 0,0 0 0,1 0-1,-1 0 1,0 0 0,1 1 0,-1-1 0,8 2-1,-12-1 1,1 0-1,0 0 1,0 0-1,0 1 1,-1-1 0,1 0-1,0 1 1,0-1-1,-1 0 1,1 1-1,0-1 1,0 1-1,-1-1 1,1 1-1,-1-1 1,1 1 0,-1 0-1,1-1 1,-1 1-1,1 0 1,-1 0-1,1-1 1,-1 1-1,0 0 1,1 0-1,-1-1 1,0 1 0,0 0-1,0 0 1,1 0-1,-1-1 1,0 2-1,0 33-8,0-26 1,0-8 8,0-1 0,0 1 0,-1 0 0,1-1 0,0 1 0,0 0 0,-1-1-1,1 1 1,-1-1 0,1 1 0,0-1 0,-1 1 0,1 0 0,-1-1 0,1 0 0,-1 1 0,1-1-1,-1 1 1,0-1 0,1 0 0,-1 1 0,1-1 0,-1 0 0,0 0 0,1 1 0,-1-1 0,0 0-1,1 0 1,-1 0 0,0 0 0,1 0 0,-2 0 0,-2 1 3,-2 2-1,-1 0-1,0 1 0,1 0 1,0 0-1,0 1 1,0-1-1,1 1 0,-1 0 1,1 1-1,0 0 0,1-1 1,-1 1-1,-5 12 1,1-2 1,1 0 0,0 1 0,2 0 0,-7 26 0,8-21-3,2 1 0,1 0 0,1 41 0,1-47 0,0-13 0,0 0 0,0-1 1,1 1-1,0 0 0,0-1 1,0 1-1,0-1 0,0 1 0,1-1 1,-1 1-1,1-1 0,0 0 0,0 0 1,0 0-1,1 0 0,-1 0 1,1 0-1,-1-1 0,1 1 0,0-1 1,0 0-1,0 1 0,1-1 0,-1-1 1,0 1-1,1-1 0,-1 1 0,1-1 1,4 1-1,4 1 1,1 0 0,-1-1 0,1-1 0,-1 0 0,1 0 0,0-1 0,21-4 0,-29 4-1,0-1 0,1-1 1,-1 1-1,0-1 0,0 0 1,0 0-1,0 0 0,0-1 0,0 0 1,-1 0-1,1 0 0,-1 0 0,0-1 1,0 0-1,0 0 0,0 0 0,-1 0 1,0-1-1,0 1 0,0-1 0,0 0 1,-1 1-1,1-1 0,-1-1 1,-1 1-1,3-8 0,1-12 2,-1 0-1,-1 0 1,-1 0 0,-2-38 0,0 38-2,0 7 0,-1 0 0,0 0 0,-1 1 0,-1-1 0,-1 1 0,0 0 0,-2 0 0,0 0 0,0 0 0,-2 1 0,0 0 0,0 1 0,-2 0 0,-14-19 0,22 32 0,0 0 0,-1 0 0,1-1 0,0 2 0,-1-1 0,1 0 0,-1 0 0,1 1 0,-1 0 0,0-1 0,1 1 0,-1 0 0,0 0 0,0 0 0,0 1 0,0-1 0,0 1 0,0 0 0,0 0 0,0 0 0,0 0 0,0 0 0,0 0 0,0 1 0,0 0 0,0-1 0,0 1 0,1 0 0,-1 1 0,0-1 0,1 0 0,-1 1 0,0-1 0,1 1 0,0 0 0,-1 0 0,1 0 0,0 0 0,0 0 0,-3 5 0,-1 4 0,2-1 0,-1 1 0,1 0 0,1 1 0,0-1 0,1 0 0,-2 18 0,1 87 0,3-83 0,0-20 0,0-1 0,2 1 0,-1-1 0,1 0 0,1 1 0,0-1 0,8 18 0,-9-25 0,1 0 0,-1 0 0,1-1 0,0 1 0,0-1 0,1 1 0,-1-1 0,1 0 0,0 0 0,0-1 0,0 1 0,1-1 0,-1 0 0,1 0 0,0-1 0,-1 1 0,1-1 0,0 0 0,10 2 0,-7-1 0,1-2 0,1 1 0,-1-1 0,0 0 0,0-1 0,0 0 0,1-1 0,-1 0 0,0 0 0,10-3 0,-13 2 0,0-1 0,0 1 0,0-1 0,0 0 0,-1-1 0,1 1 0,-1-1 0,0 0 0,0-1 0,-1 1 0,1-1 0,-1 0 0,0 0 0,0 0 0,3-7 0,8-17 0,-2 0 0,-1-1 0,-1-1 0,12-57 0,10-27 0,-32 110 0,1 0-1,0 0 1,0 0-1,1 0 1,0 0-1,-1 1 1,1-1-1,1 1 1,5-6-1,-7 8 1,0 0-1,0 1 1,1 0 0,-1-1-1,0 1 1,1 0-1,-1 0 1,1 0 0,-1 0-1,1 1 1,-1-1-1,1 1 1,0 0 0,-1-1-1,1 1 1,0 0-1,-1 1 1,1-1-1,0 0 1,3 2 0,-3-1-1,0 0 1,0 0 0,0 0 0,-1 1 0,1-1 0,0 1 0,-1 0-1,1 0 1,-1 0 0,0 0 0,0 0 0,0 1 0,0-1-1,0 0 1,0 1 0,0 0 0,-1-1 0,3 7 0,2 5 0,0 0 0,4 24 0,-6-25 0,5 24 0,-2 0 0,6 72-1,-11 80 5,-3-103 6,2-109-9,2 1 0,0-1-1,2 1 1,7-25-1,1-2 0,-8 27 0,33-123-14,-30 121 10,0 0 0,2 1 0,24-41 1,-31 59 2,1-1 1,0 1-1,1 0 1,-1 1 0,1-1-1,0 1 1,8-5-1,-12 8 1,0 0 0,0 0 0,0 0 0,0 1 0,0-1 0,1 0 0,-1 1 0,0-1 0,0 1 0,1 0 0,-1-1 0,0 1 0,1 0 1,-1 0-1,0 0 0,1 0 0,-1 0 0,0 0 0,1 0 0,-1 0 0,0 1 0,1-1 0,-1 0 0,0 1 0,1-1 0,-1 1 0,0 0 0,0-1 0,0 1 0,0 0 0,1 0 0,-1-1 0,0 1 0,0 0 0,-1 0 0,1 0 0,0 0 0,0 1 0,0-1 0,-1 0 0,1 0 0,0 3 0,5 8 0,-2 0 0,0 1 0,0 0 0,-1 0-1,1 13 1,5 75 2,-7-69 0,2 178 11,-4-153-13,2-71 2,1 1 0,1 0 0,0 0 0,0 0 0,8-13 0,8-26 2,18-75-11,-26 80 2,2 0-1,2 0 0,30-58 1,-26 79 3,-20 25 3,0 1-1,1 0 0,-1-1 0,1 1 1,-1 0-1,1-1 0,-1 1 1,1 0-1,-1 0 0,1-1 0,-1 1 1,1 0-1,-1 0 0,1 0 0,-1 0 1,1 0-1,-1 0 0,1 0 1,0 0-1,-1 0 0,2 0 0,-2 1 1,1-1-1,0 1 1,-1-1-1,1 1 1,0-1-1,-1 1 1,1 0-1,-1-1 0,1 1 1,-1 0-1,1 0 1,-1-1-1,1 1 1,-1 0-1,0 0 1,1 0-1,-1-1 1,0 3-1,11 39 4,-2 1 0,5 85 0,-9 93 13,-5-221-17,0 12-1,0-1-1,-1 0 0,0 1 1,-1-1-1,-1 0 0,1 0 1,-7 16-1,1 2-310,8-27-801</inkml:trace>
</inkml:ink>
</file>

<file path=ppt/ink/ink20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00"/>
    </inkml:context>
    <inkml:brush xml:id="br0">
      <inkml:brushProperty name="width" value="0.05" units="cm"/>
      <inkml:brushProperty name="height" value="0.05" units="cm"/>
      <inkml:brushProperty name="color" value="#FFFFFF"/>
    </inkml:brush>
  </inkml:definitions>
  <inkml:trace contextRef="#ctx0" brushRef="#br0">5 357 32399,'-2'53'49,"0"-34"-37,2 1 1,0-1 0,1 1-1,4 19 1,-5-36-11,1 1 1,0-1-1,0 0 1,1 1-1,-1-1 1,1 0-1,-1 0 1,1 0-1,0 0 1,0 0-1,0-1 1,1 1-1,-1 0 1,1-1-1,-1 0 1,1 1-1,3 1 1,-2-2 2,1 0 1,0 0 0,0 0 0,0 0 0,0-1 0,0 0 0,0 0 0,0 0 0,0-1-1,9 1 1,-13-2-4,0 1 0,1 0 0,-1 0 0,1-1 0,-1 1 0,0-1 0,1 1 0,-1-1 0,0 0-1,1 0 1,-1 1 0,0-1 0,0 0 0,0 0 0,0 0 0,0 0 0,0 0 0,0 0 0,0-1 0,0 1 0,0 0-1,0 0 1,-1-1 0,1-1 0,14-39 9,-12 28-6,38-172-1,-30 128-9,1 1 0,29-79 1,-39 129 3,1-1 1,1 1-1,-1 0 1,1 0-1,1 0 1,6-8 0,-9 13-2,0 0 0,0 0 1,1 0-1,-1 0 1,1 0-1,0 1 0,0 0 1,-1-1-1,1 1 1,0 0-1,0 0 0,0 0 1,0 1-1,0-1 0,0 1 1,0-1-1,6 1 1,-7 1 0,0-1 0,0 1 0,-1-1 0,1 1 1,0-1-1,-1 1 0,1 0 0,0 0 0,-1 0 0,1 0 1,-1 0-1,0 0 0,1 0 0,-1 1 0,0-1 1,0 0-1,1 1 0,-1-1 0,0 1 0,-1-1 1,1 1-1,0 0 0,0-1 0,-1 1 0,1 0 0,-1-1 1,1 3-1,1 4-7,0 0-1,0 0 1,-1 0 0,1 16 0,-3-24 8,1 0 0,0 1 0,0-1 0,0 0 1,0 0-1,0 1 0,-1-1 0,1 0 1,0 0-1,0 0 0,0 1 0,-1-1 1,1 0-1,0 0 0,0 0 0,-1 0 0,1 1 1,0-1-1,-1 0 0,1 0 0,0 0 1,0 0-1,-1 0 0,1 0 0,0 0 1,-1 0-1,1 0 0,0 0 0,0 0 0,-1 0 1,1 0-1,0 0 0,-1 0 0,1 0 1,0 0-1,0 0 0,-1-1 0,1 1 1,0 0-1,0 0 0,-1 0 0,1-1 0,-1 1 1,-7-2 2,1 0-1,-1 0 0,0 0 1,0 1-1,0 0 1,0 1-1,-13 1 0,16-1-1,1 1 0,-1 0 0,1 1 0,0-1-1,0 1 1,-1 0 0,1 0 0,0 0 0,0 0-1,1 1 1,-1-1 0,0 1 0,1 0 0,0 0-1,-4 5 1,-4 6 1,0 0 0,1 1-1,0 0 1,2 1 0,0 0-1,0 0 1,2 1 0,0 0-1,0 0 1,-2 19 0,3-5-2,1 0 0,2 1 0,1 0 0,6 60 0,-5-87 0,1-1 0,0 1 0,0 0 1,0 0-1,1-1 0,-1 1 0,1-1 0,0 1 0,1-1 1,-1 0-1,1 0 0,0 0 0,0 0 0,0 0 0,0-1 1,1 0-1,-1 1 0,1-1 0,0 0 0,0 0 0,7 3 1,-3-3 1,0 1 0,0-1 1,1-1-1,-1 1 0,1-2 1,0 1-1,0-1 0,-1 0 1,1-1-1,16-1 0,-21 0-1,-1 0-1,1 0 1,0 0-1,-1 0 1,1-1-1,-1 1 1,0-1-1,0 0 1,1 0-1,-1 0 1,0 0-1,-1-1 1,1 1-1,0-1 1,-1 1-1,1-1 1,-1 0-1,0 0 1,0 0-1,0-1 1,0 1-1,2-7 1,1-3 0,0-1 1,-1 0-1,-1 1 0,4-27 1,0-56-2,-6-121 0,-2 99 0,1 572 0,0-447 0,0 0 0,0 0 0,1 1 0,0-1 0,0 0 0,1 0 0,4 13 0,-5-17 0,1 0 0,0 0 0,0-1 0,0 1 0,0 0 0,0-1 0,0 0 0,1 1 0,0-1 0,-1 0 0,1 0 0,0-1 0,0 1 0,0 0 0,0-1 0,0 0 0,0 0 0,5 2 0,-1-1 1,1 0-1,-1 0 1,1-1-1,0 0 1,0 0-1,0 0 1,12-2 0,-17 1-1,0-1 0,0 0 1,0 0-1,0 1 1,0-2-1,0 1 0,0 0 1,0-1-1,-1 1 1,1-1-1,-1 0 0,1 0 1,-1 0-1,0 0 1,1 0-1,-1 0 0,0-1 1,0 1-1,-1-1 1,1 1-1,1-4 0,6-14 0,-1 1 0,0-1 0,-2 0 0,0-1 0,4-26 0,4-107-7,-11 103 4,16-90 0,-19 139 3,0 0-1,1-1 1,-1 1-1,1 0 1,-1 0 0,1 0-1,0 0 1,0-1 0,0 1-1,0 0 1,0 1-1,1-1 1,-1 0 0,0 0-1,1 0 1,-1 1-1,1-1 1,0 1 0,-1-1-1,1 1 1,0 0 0,0 0-1,0 0 1,0 0-1,0 0 1,0 0 0,0 0-1,1 1 1,-1-1 0,0 1-1,0-1 1,1 1-1,-1 0 1,0 0 0,0 0-1,1 0 1,-1 0-1,0 1 1,0-1 0,0 1-1,3 0 1,-2 1 0,-1-1 0,0 1 0,1-1 0,-1 1 0,0-1 0,0 1 0,-1 0 0,1 0 0,0 0 1,0 0-1,-1 1 0,0-1 0,1 0 0,-1 1 0,0-1 0,0 1 0,0-1 0,0 1 0,-1-1 0,1 1 0,-1 0 0,1 4 0,1 4 2,6 25 3,-2 0-1,3 67 1,-9 78 6,-2-72-7,8-116 20,5-15-19,62-189-1,-54 143-11,42-94 0,-57 155 5,19-38 0,-21 43 2,-1 0 0,1-1 0,-1 1 1,1 0-1,0 0 0,0 0 0,0 0 0,0 0 0,0 1 0,1-1 0,-1 0 0,1 1 0,-1 0 0,5-2 0,-6 3 0,0 0 0,-1 0 0,1 0 0,0 0 0,0 0 0,0 0 0,-1 0 0,1 0 0,0 0 0,0 1 0,-1-1 0,1 0 0,0 0 0,0 1 0,-1-1 0,1 1 0,-1-1 0,1 1 0,0-1 0,-1 1 0,1-1 0,-1 1 0,1-1 0,-1 1 0,1 0 0,-1-1 0,1 1 0,-1 0 0,0-1 0,1 1 0,-1 0 0,0 0 0,1 0 0,6 32 0,-6-26 0,7 68-3,-3 0 0,-6 93-1,-1-57-186,2-109-699</inkml:trace>
</inkml:ink>
</file>

<file path=ppt/ink/ink20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03"/>
    </inkml:context>
    <inkml:brush xml:id="br0">
      <inkml:brushProperty name="width" value="0.05" units="cm"/>
      <inkml:brushProperty name="height" value="0.05" units="cm"/>
      <inkml:brushProperty name="color" value="#FFFFFF"/>
    </inkml:brush>
  </inkml:definitions>
  <inkml:trace contextRef="#ctx0" brushRef="#br0">0 744 31614,'0'171'766,"0"-169"-762,0 0 0,0 0-1,0 1 1,1-1 0,-1 0 0,1 0 0,-1 1-1,1-1 1,-1 0 0,1 0 0,0 0-1,0 0 1,0 0 0,1 0 0,-1 0-1,0 0 1,1 0 0,-1-1 0,1 1 0,-1 0-1,1-1 1,0 0 0,0 1 0,0-1-1,0 0 1,0 0 0,0 0 0,0 0-1,3 1 1,5 0 10,0 0-1,0 0 1,0-1-1,1 0 1,13-1-1,-16 0-12,-5-1 0,0 1 0,1-1 0,-1 0-1,0 0 1,0 0 0,0 0 0,0-1 0,0 1 0,-1-1 0,1 1-1,0-1 1,-1 0 0,1 0 0,-1 0 0,0-1 0,1 1 0,-1 0 0,0-1-1,0 0 1,-1 1 0,1-1 0,1-4 0,5-8 3,-1 0 0,10-33 0,-5 3 7,-1-2-1,-3 1 1,4-60-1,-6-139 40,-6 228-49,-13 259 2,13-173-3,1 90 0,0-149 0,0-1 0,0 0 0,1 0 0,0 0 0,0-1-1,1 1 1,0 0 0,1-1 0,-1 0 0,2 0 0,-1 0 0,1 0 0,8 9 0,-8-12 1,-1-1-1,1 1 1,0-1 0,0 0-1,1 0 1,-1-1 0,1 0 0,0 0-1,-1 0 1,1-1 0,1 1-1,-1-2 1,0 1 0,0-1 0,1 1-1,-1-2 1,1 1 0,-1-1 0,9 0-1,-12-1 0,-1 0 1,1 0-1,0 1 0,-1-2 0,1 1 0,0 0 0,-1 0 0,1-1 0,-1 0 0,0 1 1,1-1-1,-1 0 0,0 0 0,0 0 0,0 0 0,-1-1 0,1 1 0,0 0 0,-1-1 1,0 1-1,1-1 0,-1 0 0,0 1 0,0-1 0,-1 0 0,2-4 0,3-12 0,-2 0-1,4-35 0,-7 46 0,6-108-11,-6 76 11,2 0 1,2 1 0,1-1 0,14-52 0,-17 88 0,-1 0 0,0 0 0,1 1 0,0-1 0,0 0 0,3-5 0,-4 8 0,0 0 0,1 0 0,-1 0 0,0 0 0,0 0 0,1 1 0,-1-1 0,0 0 0,1 1 0,-1-1 0,1 1 0,-1-1 0,1 1 0,-1 0 0,1 0 0,-1-1 0,1 1 0,2 0 0,-2 1 0,-1 0 0,1-1 0,-1 1 0,1 0 0,-1 0 0,1-1 0,-1 1 0,1 1 0,-1-1 0,0 0 0,0 0 0,1 0 0,-1 1 0,0-1 0,0 0 0,0 1 0,-1-1 0,1 1 0,0-1 0,0 1 0,-1-1 0,1 3 0,16 46 0,-14-39 0,5 19 1,-2 0 1,0 0-1,0 42 1,-4 94 7,-3-92-8,3-65-1,1-9 0,2-9 0,51-216 0,-47 194-3,28-86-37,-31 102 34,0-1 0,1 1-1,1 0 1,1 1 0,10-14 0,-18 26 5,1 0-1,0 1 1,0-1 0,0 0 0,0 1-1,0-1 1,0 1 0,1-1 0,-1 1-1,0 0 1,4-1 0,-5 2 1,0 0 0,0-1 0,0 1 0,-1 0 0,1 0 0,0 0 0,0 0 0,0 0 0,-1 0 0,1 0 0,0 1 0,0-1 0,-1 0 0,1 0 0,0 0 0,0 1 0,-1-1 0,1 1 0,0-1-1,-1 0 1,1 1 0,0-1 0,-1 1 0,1-1 0,-1 1 0,1 0 0,-1-1 0,1 1 0,-1-1 0,1 1 0,-1 0 0,0 0 0,1-1 0,-1 1 0,0 0 0,1 0 0,-1-1 0,0 1 0,0 0 0,0 0 0,0-1 0,0 2 0,5 51 5,-2 0 1,-5 65 0,0-21-7,2-86 2,-1 2 2,2 0-1,-1 1 1,2-1 0,4 24-1,-5-34 0,1 0-1,-1 1 0,0-1 1,1 0-1,0 1 1,0-1-1,0 0 1,0 0-1,0 0 1,0-1-1,1 1 1,-1 0-1,1-1 1,0 0-1,0 0 1,0 0-1,0 0 1,0 0-1,1 0 1,-1-1-1,0 1 1,7 0-1,-3 0 1,1 0 0,-1 0-1,1-1 1,0-1 0,-1 1 0,1-1 0,0 0 0,-1-1-1,1 0 1,11-3 0,-14 3-1,0-1-1,0 0 1,0-1 0,0 1 0,-1-1-1,1 0 1,-1 0 0,1 0-1,-1 0 1,0-1 0,-1 0-1,1 0 1,-1 0 0,1 0 0,-1-1-1,2-4 1,3-7-2,0 0 0,-2-1 1,0 0-1,0 0 0,-2 0 0,0-1 1,2-27-1,-3-133-8,-4 108 8,1 40 1,0-49 0,-13-110 0,10 166 1,-1-3 5,-2-44 0,6 855 13,0-779-19,-1 0 0,2-1 0,-1 1 0,1 0 0,0 0 0,0-1 0,0 1 0,1-1 0,0 1 0,0-1 0,0 0 0,1 0 0,0 0 0,0 0 0,0 0 0,0 0 0,1-1 0,0 0 0,0 0 0,0 0 0,0 0 0,1 0 0,-1-1 0,1 0 0,0 0 0,0 0 0,0-1 0,11 4 0,-4-2 0,1 0 0,-1-1 0,1-1 0,0 0 0,14 0 0,-21-2 0,0 1 0,0-2 0,-1 1 0,1-1 0,0 1 0,-1-1 0,1-1 0,0 1 0,-1-1 0,0 0 0,1-1 0,-1 1 0,0-1 0,6-4 0,-3-1 0,-1 0 0,-1 0 0,1 0 0,-1-1 0,0 0 0,-1-1 0,0 1 0,-1-1 0,0 0 0,0 0 0,-1 0 0,0 0 0,2-19 0,0-15-1,-1-87 0,-4 110 0,2-23-2,-2-43-4,-1 79 7,0 0-1,0 0 1,-1 0-1,0 0 1,0 0 0,-1 0-1,-6-13 1,9 21 0,0-1 0,0 1 0,0-1 0,0 1 0,0 0 0,0-1 0,0 1 0,0-1 0,-1 1 0,1 0 0,0-1 0,0 1 0,0 0 0,-1-1 0,1 1 0,0 0 0,0-1 0,-1 1 0,1 0 0,0 0 0,-1-1 0,1 1 0,0 0 0,-1 0 0,1 0 0,0-1 0,-1 1 0,1 0 0,-1 0 0,1 0 0,0 0 0,-1 0 0,1 0 0,-1 0 0,1 0 0,0 0 0,-1 0 0,1 0 0,-1 0 0,1 0 0,0 0 0,-1 0 0,1 0 0,-1 0 0,1 1 0,0-1 0,-1 0 0,1 0 0,-10 23 0,2 31 0,1 1 0,3 1 0,4 58 0,0-79 0,0-22 1,1-1 0,0 0-1,1 0 1,0 1 0,0-1 0,2-1 0,-1 1-1,2 0 1,7 16 0,-9-23-1,0 0 1,0 0-1,1-1 0,-1 1 1,1-1-1,0 0 0,0 0 1,0 0-1,1-1 0,-1 1 1,1-1-1,0 0 0,0 0 1,0-1-1,0 1 1,1-1-1,-1 0 0,1-1 1,-1 1-1,1-1 0,0 0 1,7 0-1,0 0 0,30-1 0,-40 0 0,-1-1 0,0 1 0,0 0 0,0-1 0,1 0 0,-1 1 0,0-1 0,0 0 0,0 0 0,0-1 0,0 1 0,0 0 0,-1 0 0,1-1 0,0 1 0,2-4 0,1-2 0,-1-1 0,0 0 0,-1 0 0,1 0 0,-2 0 0,1 0 0,2-14 0,6-69 0,-9 73 0,3-41 0,-4 23-3,3 1 0,14-66 0,-16 93 1,0 0 1,1 0 0,0 0 0,0 0-1,1 0 1,0 1 0,1 0 0,-1-1-1,1 2 1,0-1 0,1 1 0,0-1-1,0 1 1,0 1 0,1 0-1,0-1 1,9-4 0,-9 7 0,-1 0 0,1 1 0,-1 0 0,1 0 0,-1 1 0,1-1 0,0 1 0,0 1 0,0-1 0,0 1 0,11 2 0,-15-2 1,1 1 0,0-1-1,-1 1 1,1 0 0,-1 0 0,1 1 0,-1-1 0,0 1-1,0-1 1,0 1 0,0 0 0,0 1 0,0-1 0,0 0-1,0 1 1,-1-1 0,1 1 0,-1 0 0,0 0-1,0 0 1,0 0 0,2 6 0,2 11 2,-2 0-1,0 1 1,-1 0 0,-1 0 0,-1 0-1,-1 0 1,-3 20 0,2 16 0,-6 31-2,4-67 0,1 1 0,1-1 0,1 1 0,0-1 0,5 26 0,-4-44 0,0 0 1,0 0-1,0 0 0,0-1 0,0 1 1,1 0-1,-1-1 0,1 1 1,0 0-1,0-1 0,0 0 0,0 0 1,0 1-1,0-1 0,1 0 1,-1-1-1,1 1 0,-1 0 0,1-1 1,0 0-1,0 1 0,-1-1 1,1 0-1,4 1 0,5 0 2,1 0 0,0 0-1,-1-1 1,19-1 0,-21 0-2,-6 0 0,-1-1 0,1 0 0,0 1-1,0-1 1,0 0 0,0-1 0,-1 1 0,1-1 0,-1 1 0,1-1-1,-1 0 1,0-1 0,1 1 0,-1-1 0,0 1 0,-1-1 0,1 0 0,0 0-1,-1 0 1,1 0 0,-1 0 0,0-1 0,0 1 0,-1-1 0,1 1-1,-1-1 1,2-5 0,3-12-3,0 1 1,-2-1-1,4-37 0,-7 51 2,9-152-42,-7 86 2,14-80 0,-16 146 41,0 1 1,1-1-1,0 1 1,0-1-1,0 1 1,1 0 0,7-12-1,-9 17 0,0-1 1,0 1-1,0 0 0,1-1 0,-1 1 1,0 0-1,1 0 0,-1 0 0,1 0 1,-1 0-1,1 0 0,0 1 0,-1-1 1,1 0-1,0 1 0,-1-1 0,1 1 1,0 0-1,0-1 0,0 1 0,-1 0 1,1 0-1,0 0 0,0 1 0,0-1 0,-1 0 1,1 0-1,0 1 0,-1 0 0,1-1 1,0 1-1,-1 0 0,1-1 0,0 1 1,1 2-1,1-1 1,-1 1 0,0 0-1,0-1 1,0 1 0,0 1 0,0-1 0,-1 0 0,1 1-1,-1-1 1,0 1 0,3 7 0,17 49 21,-19-53-19,4 21 5,0 1 0,-2-1 0,3 42 0,-5 88 19,-3-117-25,-1-28 0,0 1 0,-1-1 0,0 0 0,-1 0 0,-6 17 0,-5 19 2,13-44-1,7-24 23,63-207-27,-9 22-142,-57 194 126,3-9-41,2 0 0,14-29 0,-20 45 52,0 0 0,0 0 0,0 0 1,0 0-1,0 0 0,1 0 0,-1 0 1,1 1-1,0-1 0,0 1 0,0 0 1,0-1-1,0 1 0,0 1 0,0-1 1,1 1-1,-1-1 0,1 1 1,-1 0-1,7-1 0,-8 2 9,0 0 0,0 0 0,0 0 0,1 1 0,-1-1-1,0 1 1,0-1 0,0 1 0,0 0 0,0 0 0,0 0 0,0 0 0,-1 0 0,1 0 0,0 1-1,-1-1 1,1 1 0,0-1 0,-1 1 0,0-1 0,1 1 0,-1 0 0,0 0 0,0-1-1,0 1 1,0 0 0,0 0 0,0 0 0,-1 0 0,1 0 0,0 4 0,2 7 19,-1 0 0,0 0 0,0 25 0,-2-34-19,0 382 173,0-378-171,0 0-1,1 0 0,0 1 1,0-1-1,1 0 1,0-1-1,0 1 0,0 0 1,1 0-1,7 11 0,-7-15-3,0 1 0,0-1 0,1 0 1,-1-1-1,1 1 0,0 0 0,0-1 0,0 0 0,1 0 0,-1 0 0,1-1 0,0 0 0,-1 1 0,1-1 0,0-1 0,0 1 0,7 0 0,4 1 0,0 0 0,0-2 0,0 0 1,0 0-1,0-2 0,19-2 0,-27 2 0,0-1-1,-1 0 1,1 0-1,-1 0 1,1-1-1,-1 0 1,0 0-1,0-1 1,0 0-1,-1 0 1,1-1-1,-1 0 1,0 0-1,7-8 1,-4 1-3,0-1-1,-1 1 1,0-1-1,-1-1 1,-1 1 0,0-1-1,-1 0 1,0-1 0,-1 1-1,3-22 1,-2-13-20,0-90 0,-6 112 17,2 8-3,-1 1 5,0-1 0,-1 1-1,-4-22 1,5 37 3,-1 0 0,1 0 0,-1 0 0,0 0 0,0 0 0,0 0 0,0 0 0,-1 0 0,1 0 0,-1 1 0,1-1 0,-1 1 0,0-1 0,0 1 0,0 0 0,0 0 0,-1 0 0,1 0 0,-1 0 0,1 0 0,-1 0 0,0 1 0,1 0 0,-1-1 0,-5-1 0,4 3 0,-1-1 0,1 0 0,0 1 0,0 0 0,-1 0 0,1 0 0,0 1 0,0-1 0,0 1 0,0 0 0,-1 0 0,1 0 0,0 1 0,1 0 0,-1-1 0,-4 4 0,3-1 0,0 0 0,0 0 0,0 0 0,0 1 0,1 0 0,0 0 0,0 0 0,0 1-1,-4 8 1,-1 5 3,1 0-1,1 1 0,1 0 1,1 0-1,-5 35 0,4-11 15,2 0 0,4 87 0,0-127-16,1-1 0,0 1-1,0-1 1,0 1 0,0-1 0,0 1-1,1-1 1,-1 0 0,1 0 0,0 0-1,0 0 1,0 0 0,0 0 0,1-1 0,-1 1-1,1-1 1,0 1 0,-1-1 0,1 0-1,0 0 1,0 0 0,1-1 0,-1 1-1,0-1 1,4 2 0,2 0 0,0-1 1,0 0-1,0 0 0,0-1 1,0 0-1,0-1 0,0 0 1,18-2-1,-23 1-1,0 0 0,0 0-1,0-1 1,0 0 0,0 0 0,0 0 0,-1 0 0,1-1-1,-1 1 1,1-1 0,-1 0 0,0 0 0,0 0 0,0 0-1,-1-1 1,1 1 0,-1-1 0,0 0 0,0 0-1,0 1 1,0-1 0,1-5 0,3-10-3,0-1 0,0 0 0,3-30 0,-2-25-45,-3-94 0,-4 159 48,-13 212 35,13-193-33,0 6 4,0 0-1,0 1 1,2-1 0,0 0-1,5 17 1,-6-28-5,0 0 0,1 0 0,0-1 0,-1 1 0,1-1 0,0 0 0,0 0 0,1 1 0,-1-1 0,1 0 1,0-1-1,0 1 0,-1-1 0,2 1 0,-1-1 0,0 0 0,0 0 0,1 0 0,-1 0 0,1-1 0,0 1 0,-1-1 0,1 0 0,0 0 1,6 0-1,2 1 1,0-1 0,0 0 1,1-1-1,-1 0 0,0-1 1,0-1-1,14-2 0,-18 1-1,0 1 0,0-2 0,0 1 0,0-1 0,0 0 0,-1 0 0,0-1-1,0 0 1,0 0 0,-1-1 0,7-7 0,5-9-3,0 0 0,-1-2-1,-1 0 1,-2-1 0,0-1 0,-2 0 0,0-1 0,-2 0-1,-2 0 1,11-53 0,-6-1-6,-4 0 0,-3-127 0,-5 201 9,-1 0 0,-1 0 0,1 0 0,-1 0 0,-1 0 0,1 0 0,-4-7 0,5 12-1,-1 0 0,0 1 1,0-1-1,0 1 0,0-1 1,-1 1-1,1-1 0,0 1 0,0 0 1,-1-1-1,1 1 0,-1 0 0,1 0 1,-1 0-1,0 0 0,1 1 0,-1-1 1,0 0-1,0 1 0,1-1 0,-1 1 1,0-1-1,0 1 0,0 0 0,0 0 1,1 0-1,-1 0 0,0 0 0,0 0 1,-3 1-1,4-1 0,0 1 0,-1-1 0,1 0 0,-1 1 0,1-1 0,0 1 0,-1 0 0,1-1 0,0 1 0,0 0 0,-1 0 0,1-1 0,0 1 0,0 0 0,0 0 0,0 0 0,0 1 0,0-1 0,1 0 0,-1 0 0,0 0 0,0 2 0,-9 34 0,8-25 0,-9 63 9,4 0-1,6 148 1,3-108 2,-4-50 9,0-23-16,5 52 0,-1-82-4,-1 0 0,1 0-1,1-1 1,0 1 0,1-1 0,0 0 0,1 0 0,0-1 0,7 12 0,-9-18 0,0-1 1,0 1-1,0-1 1,0 0-1,0 0 1,1 0-1,-1 0 1,1 0-1,6 2 1,-8-3-5,0-1 1,0-1-1,1 1 0,-1 0 1,0 0-1,0-1 1,1 1-1,-1-1 1,0 0-1,1 0 1,-1 0-1,0 0 1,1 0-1,-1 0 1,0 0-1,1-1 1,-1 0-1,0 1 1,1-1-1,2-1 1,15-18-152</inkml:trace>
</inkml:ink>
</file>

<file path=ppt/ink/ink2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7"/>
    </inkml:context>
    <inkml:brush xml:id="br0">
      <inkml:brushProperty name="width" value="0.05" units="cm"/>
      <inkml:brushProperty name="height" value="0.05" units="cm"/>
      <inkml:brushProperty name="color" value="#FFFFFF"/>
    </inkml:brush>
  </inkml:definitions>
  <inkml:trace contextRef="#ctx0" brushRef="#br0">141 66 31406,'0'-16'463,"1"13"-371,-1-1 1,0 1-1,0-1 0,0 0 0,-1 1 1,1-1-1,-2-4 0,1 7-88,1 0-1,-1 0 0,0 0 1,1 0-1,-1 0 1,0 0-1,0 0 1,1 0-1,-1 1 0,0-1 1,0 0-1,0 1 1,0-1-1,0 0 1,0 1-1,0-1 0,0 1 1,0 0-1,-1-1 1,1 1-1,0 0 0,0 0 1,0 0-1,0 0 1,0 0-1,-1 0 1,-1 0-1,0 0-3,-1 1 0,1-1 0,0 1 0,-1 0 0,1 0 0,0 0 0,-1 0 0,1 1 0,0-1 0,0 1 0,0 0 0,0 0 0,0 0 0,0 0 0,1 0 0,-1 1 0,1-1 0,0 1 0,-1 0 0,1 0 0,0 0 0,1 0 0,-1 0 0,-2 6 0,-3 7 0,1 0 0,1 1 0,-6 30 0,6-13 0,2 1 0,1-1 0,3 41 0,-1-68 0,1 0 1,0 0-1,0 0 0,1-1 1,-1 1-1,1 0 0,1-1 1,-1 1-1,1-1 0,0 0 1,1 0-1,-1 0 0,1 0 1,0-1-1,1 0 0,0 1 1,-1-2-1,1 1 0,1 0 1,-1-1-1,1 0 0,0 0 1,0-1-1,0 0 1,0 0-1,0 0 0,1-1 1,-1 1-1,1-2 0,0 1 1,0-1-1,-1 0 0,1 0 1,0-1-1,0 0 0,0 0 1,0-1-1,12-2 0,-15 2 0,-1 1 1,1-1-1,-1-1 0,0 1 0,1 0 0,-1-1 0,0 0 1,0 1-1,0-1 0,0-1 0,-1 1 0,1 0 0,0-1 1,-1 1-1,3-4 0,-1 0 0,-1 0 0,1 0 0,-1 0 0,0 0 0,-1-1 0,1 1 0,1-10 0,0-7 1,0-1-1,-2 1 1,-1-35 0,-1 34 2,-1 0 0,0 0 1,-7-26-1,5 39-3,0 0 0,0 0 0,-1 1 0,-1 0 0,0 0 0,0 0 0,-1 0 0,-12-16 0,15 23 0,-1 0 0,1 0 0,0 0 0,-1 0 0,1 0 1,-1 1-1,0-1 0,-6-2 0,9 5-5,0-1 0,0 1 0,0-1 0,0 1 1,0-1-1,-1 1 0,1 0 0,0 0 0,0-1 0,0 1 0,0 0 1,-1 0-1,1 0 0,0 0 0,0 1 0,0-1 0,0 0 0,-1 0 1,1 1-1,0-1 0,0 1 0,0-1 0,0 1 0,0-1 1,0 1-1,0 0 0,0-1 0,0 1 0,0 0 0,0 0 0,1 0 1,-1-1-1,0 1 0,0 0 0,1 0 0,-2 2 0,-6 28-958,4 5-2265</inkml:trace>
</inkml:ink>
</file>

<file path=ppt/ink/ink20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09"/>
    </inkml:context>
    <inkml:brush xml:id="br0">
      <inkml:brushProperty name="width" value="0.05" units="cm"/>
      <inkml:brushProperty name="height" value="0.05" units="cm"/>
      <inkml:brushProperty name="color" value="#FFFFFF"/>
    </inkml:brush>
  </inkml:definitions>
  <inkml:trace contextRef="#ctx0" brushRef="#br0">265 69 31887,'0'-2'18,"0"0"1,0 1 0,0-1-1,-1 0 1,1 1 0,-1-1-1,1 1 1,-1-1 0,0 1-1,0-1 1,1 1 0,-1-1-1,0 1 1,0 0 0,0-1-1,-1 1 1,1 0 0,0 0-1,0 0 1,-1 0-1,1 0 1,-1 0 0,1 0-1,0 0 1,-1 0 0,0 1-1,1-1 1,-1 1 0,1-1-1,-1 1 1,0 0 0,-2-1-1,-8 0 1,-1 0-1,1 0 1,-20 3-1,11-2 10,15 0-25,1 1-1,-1-1 0,1 1 0,-1 0 1,1 0-1,0 0 0,0 1 0,-1 0 1,1 0-1,0 0 0,1 0 0,-1 1 1,0 0-1,1 0 0,-1 1 0,1-1 1,0 1-1,0 0 0,0 0 0,-5 7 1,5-4-1,0 0 1,0 1-1,1-1 1,-1 1-1,2 0 1,-1 0-1,1-1 1,0 2-1,1-1 1,0 0-1,0 0 1,1 0-1,1 11 1,-1-16-3,1 0 0,-1-1 1,1 1-1,0-1 0,0 1 0,0-1 1,0 1-1,1-1 0,-1 0 0,1 0 1,-1 0-1,1 1 0,0-2 0,-1 1 0,1 0 1,0 0-1,1 0 0,-1-1 0,0 1 1,0-1-1,1 0 0,-1 0 0,0 0 1,1 0-1,0 0 0,-1 0 0,1 0 1,-1-1-1,4 1 0,11 2 2,1-1 0,-1-1 0,24-1 1,-28 0-3,-11 0 0,9 1 1,-1-1 0,1-1 0,-1 0-1,1 0 1,-1-1 0,13-4 0,-20 5 0,0 0-1,-1-1 1,1 1-1,0-1 1,-1 0-1,1 0 1,-1 0-1,1 0 1,-1 0-1,0-1 1,0 1-1,0-1 0,0 1 1,0-1-1,-1 0 1,1 0-1,-1 1 1,0-1-1,0 0 1,0 0-1,0-1 1,0 1-1,-1 0 1,1 0-1,-1-5 1,1 0 0,-1 0 1,1 0 0,-1 0 0,-1-1-1,0 1 1,0 0 0,-4-15-1,3 18-1,-1 0 0,1 0 0,-1 1 0,1-1 0,-1 0 0,-1 1 0,1 0 0,0 0 0,-1 0 0,0 0 0,0 0 0,-8-4 0,4 2 0,0 1 0,-1 0-1,1 1 1,-1-1 0,-1 2 0,1-1 0,0 2-1,-1-1 1,1 1 0,-1 0 0,0 1 0,-14 0-1,23 1-2,0 0-1,0 0 1,0 0 0,0 0-1,0 0 1,0 0-1,0 0 1,0 0 0,0 1-1,0-1 1,0 0-1,0 1 1,0-1 0,1 1-1,-1-1 1,0 1-1,0-1 1,0 1-1,0 0 1,1-1 0,-1 1-1,0 0 1,1 0-1,-1-1 1,0 1 0,1 0-1,-1 0 1,1 0-1,-1 0 1,1 0 0,0 0-1,-1 0 1,1 0-1,0 0 1,0 0-1,0 0 1,0 0 0,-1 0-1,1 0 1,1 0-1,-1 0 1,0 1 0,-1 35-344</inkml:trace>
</inkml:ink>
</file>

<file path=ppt/ink/ink20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0"/>
    </inkml:context>
    <inkml:brush xml:id="br0">
      <inkml:brushProperty name="width" value="0.05" units="cm"/>
      <inkml:brushProperty name="height" value="0.05" units="cm"/>
      <inkml:brushProperty name="color" value="#FFFFFF"/>
    </inkml:brush>
  </inkml:definitions>
  <inkml:trace contextRef="#ctx0" brushRef="#br0">1 45 32015,'3'0'416,"40"0"-384,12 0 48,17 0-32,7 0 0,-4-3-16,-3-9-16,-16 6 0,-20 1-16,-17 2 0,-12 0 0,-7 0-32,-3-6-448</inkml:trace>
</inkml:ink>
</file>

<file path=ppt/ink/ink20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5"/>
    </inkml:context>
    <inkml:brush xml:id="br0">
      <inkml:brushProperty name="width" value="0.05" units="cm"/>
      <inkml:brushProperty name="height" value="0.05" units="cm"/>
      <inkml:brushProperty name="color" value="#FFFFFF"/>
    </inkml:brush>
  </inkml:definitions>
  <inkml:trace contextRef="#ctx0" brushRef="#br0">2 973 31630,'-1'8'55,"1"0"0,0 1 0,0-1-1,1 0 1,0 1 0,0-1-1,1 0 1,0 0 0,0 0-1,1 0 1,0 0 0,1-1-1,0 1 1,0-1 0,6 8 0,-8-12-51,0 0 1,0 0 0,1-1 0,-1 1-1,1 0 1,0-1 0,0 0-1,0 0 1,0 1 0,0-2 0,0 1-1,0 0 1,5 1 0,0-1 1,0-1 1,0 0-1,0 0 1,15-1-1,-19-1-5,-1 1 0,0-1 0,1 0 0,-1 0 0,0 0-1,0 0 1,0 0 0,0-1 0,0 1 0,0-1 0,0 0 0,0 0-1,0 0 1,-1 0 0,1-1 0,-1 1 0,0-1 0,0 1 0,0-1-1,2-3 1,5-9 4,0 0 0,11-28-1,-20 43-4,17-45 2,-2-1-1,-2 0 1,-2-1-1,-1 0 1,2-55-1,-2-245 34,-10 271-15,-9 92-1,0 15-19,1 2 0,1-1 0,-3 62 0,6 104 0,5-131 0,-1-41 0,2 1 0,0-1 0,2-1 0,9 32 0,-9-44 0,0 0 0,0 0 0,2 0 0,0-1 0,0 0 0,1 0 0,0 0 0,1-1 0,17 18 0,-22-26 0,1 0 1,-1-1-1,1 1 1,0-1-1,0 0 1,-1 0-1,2 0 1,-1 0-1,0-1 1,0 0-1,0 1 1,1-2-1,-1 1 1,1 0-1,7-1 1,-9 0-1,0 0 1,-1 0-1,1-1 0,-1 1 0,1 0 1,-1-1-1,1 0 0,-1 0 1,1 0-1,-1 0 0,0 0 1,1 0-1,-1-1 0,0 1 0,0-1 1,0 1-1,0-1 0,0 0 1,0 0-1,-1 0 0,1 0 1,-1 0-1,1 0 0,-1 0 0,0 0 1,2-5-1,45-118 0,-26 69 0,20-71 0,-40 120 0,6-23 0,-2-1 0,0 1 0,2-49 0,-10 183 0,5 145 0,-2-235 0,1 1 0,0-1 0,1 1 0,1-1 0,0 0 0,12 25 0,-14-34 0,1 0 0,-1-1 0,1 0 0,0 0 0,0 1 0,1-2 0,-1 1 0,1 0 0,0-1 0,0 1 0,0-1 0,0 0 0,0-1 0,1 1 0,-1-1 0,1 0 0,0 0 0,0 0 0,0-1 0,0 1 0,0-1 0,7 0 0,-2 0 0,0 0 0,0-1 0,0 0 0,-1-1 0,1 0 0,17-4 0,-22 3 0,0 0 0,0 0 0,0-1 0,0 0 0,-1 1 0,1-2 0,-1 1 0,0 0 0,0-1 0,0 0 0,0 0 0,0 0 0,5-8 0,0-2-1,-1-1 1,-1 1-1,0-1 1,-1 0-1,-1-1 1,0 1-1,-1-1 1,2-16-1,1-22-3,-1-59 0,0 2 1,-6 106 3,1-1 0,0 1 0,-1 0 0,2 0 0,-1 0 0,0 0 0,1 0 0,4-8 0,-4 11 0,-1 0 0,1 0 0,0 1 0,0-1 0,-1 0 0,1 1 0,1 0 0,-1-1 0,0 1 0,0 0 0,0 0 0,1 0 0,-1 0 0,0 1 0,1-1 0,-1 1 0,1-1 0,-1 1 0,4 0 0,5-1 0,0 1 0,0 0 0,0 1 0,0 1 0,0 0 0,0 0 0,-1 1 0,1 0 0,-1 0 0,0 2 0,0-1 0,0 1 0,-1 0 0,1 1 0,-1 0 0,-1 1 0,15 13 0,-23-20 0,1 1 0,-1-1 0,0 0 0,0 0 0,0 0 0,0 0 0,0 0 0,0 0 0,0 0 0,1 0 0,-1 1 0,0-1 0,0 0 0,0 0 0,0 0 0,0 0 0,0 0 0,0 1-1,0-1 1,0 0 0,0 0 0,0 0 0,0 0 0,0 1 0,0-1 0,0 0 0,0 0 0,0 0 0,0 0 0,0 0 0,0 1 0,0-1 0,0 0 0,0 0 0,0 0 0,0 0 0,0 0 0,0 1 0,0-1 0,0 0 0,-1 0 0,1 0 0,0 0 0,0 0 0,0 0 0,0 1 0,0-1 0,0 0 0,0 0 0,-1 0 0,1 0 0,0 0 0,0 0 0,0 0 0,0 0 0,0 0 0,-1 0 0,1 0-1,0 0 1,0 0 0,0 0 0,-21 3-3,-41-4-6,36 0 7,20 2 2,0 0 0,0 0 0,0 0 0,0 1 0,0 0 0,1 0 0,-1 0 0,0 1 0,1 0 0,0 0 0,0 0 0,0 1 0,0 0 0,0 0 0,1 0 0,0 0 0,0 1 0,0 0 0,0-1 0,-4 9 0,-2 2 0,2 1 0,-1 0 0,2 0 0,0 1 0,-8 33 0,11-34 0,1 0 0,1 1 0,0 0 0,1-1 0,1 1 0,1 0 0,2 18 0,-2-31 0,0-1 0,0 0 0,0 0 0,0 0 0,0 0 0,0 0 0,1 0 0,-1-1 0,1 1 0,0 0 0,0-1 0,0 1 0,0-1 0,1 0 0,-1 1 0,0-1 0,1 0 0,0-1 0,-1 1 0,1 0 0,0-1 0,0 1 0,0-1 0,0 0 0,0 0 0,4 0 0,5 2 0,1-1 0,0-1 0,-1-1 0,1 1 0,17-3 0,-25 1 0,1 0 1,0-1-1,-1 0 0,1 1 1,-1-2-1,0 1 0,1-1 1,-1 1-1,0-2 0,-1 1 1,1 0-1,-1-1 0,1 0 1,-1 0-1,0 0 1,0 0-1,-1-1 0,1 0 1,-1 0-1,0 0 0,0 0 1,2-7-1,4-7 1,-2-1 1,0 1-1,-1-1 0,-1-1 1,2-21-1,1-40 7,-2-103 0,-11 445-8,-46 309 0,46-533 0,3-12 0,-2 1 0,-1-1 0,-1 0 0,-11 33 0,17-58 0,0 1 0,0 0 0,0 0 0,0 0-1,0 0 1,0 0 0,0 0 0,-1-1 0,1 1 0,0 0 0,0 0 0,0 0-1,0 0 1,0 0 0,0 0 0,0-1 0,0 1 0,0 0 0,0 0 0,0 0-1,0 0 1,0 0 0,-1 0 0,1 0 0,0 0 0,0 0 0,0 0 0,0 0 0,0-1-1,0 1 1,0 0 0,-1 0 0,1 0 0,0 0 0,0 0 0,0 0 0,0 0-1,0 0 1,0 0 0,-1 0 0,1 0 0,0 0 0,0 0 0,0 0 0,0 0 0,0 0-1,0 1 1,-1-1 0,1 0 0,0 0 0,0 0 0,0 0 0,0 0 0,0 0-1,0 0 1,-2-15-6,2-11 4,-1 6 2,1 1 0,0-1 0,2 0 0,0 0-1,1 1 1,1-1 0,1 1 0,8-20 0,225-414 0,-97 199 3,-114 201 1,-2-1 1,21-67-1,-36 87-4,-2 0 0,-1-1 0,-1 1 0,1-70 0,-6 79 0,0 14 0,-1 0 0,0 0 0,-1 0 0,0 0 0,-4-17 0,4 25 0,1 1 0,-1 0 0,0 0 0,0 0 0,0 0 0,-1 0 0,1 0 0,0 0 0,-1 0 0,1 0 0,-1 1 0,0-1 0,0 1 0,1-1 0,-1 1 0,0-1 0,0 1 0,0 0 0,-1 0 0,1 0 0,0 0 0,0 1 0,0-1 0,-1 0 0,1 1 0,0 0 0,-1-1 0,1 1 0,0 0 0,-1 0 0,-3 1 0,3 0 0,0 0 0,1 0 0,-1 0 0,0 0 0,1 0 0,-1 0 0,0 1 0,1 0 0,0-1 0,-1 1 0,1 0 0,0 0 0,0 0 0,0 0 0,0 1 0,1-1 0,-1 0 0,0 1 0,1 0 0,0-1 0,0 1 0,0 0 0,0-1 0,-1 5 0,-4 11 0,1 0 0,-4 28 0,8-42 0,-5 57 0,2 2 0,5 92 0,0-130 0,7 80 0,3 0 0,40 160 0,-47-250 0,0 0 0,11 23 0,-15-38 0,0 1 0,0-1 0,0 0 0,0 0 0,1 1 0,-1-1 0,0 0 0,0 0 0,0 0 0,0 1 0,1-1 0,-1 0 0,0 0 0,0 0 0,0 1 0,1-1 0,-1 0 0,0 0 0,0 0 0,0 0 0,1 0 0,-1 0 0,0 1 0,0-1 0,1 0 0,-1 0 0,0 0 0,1 0 0,-1 0 0,0 0 0,0 0 0,1 0 0,-1 0 0,0 0 0,0 0 0,1 0 0,-1 0 0,0-1 0,0 1 0,1 0 0,-1 0 0,0 0 0,0 0 0,1 0 0,-1 0 0,0-1 0,0 1 0,1 0 0,10-16 5,5-20 0,-3-1 0,-1-1 0,8-43-1,-12 43-10,2 0 0,2 0 0,22-48 0,-12 51 6,-20 34 0,-1-1 0,1 1 0,0 0 0,-1 0 0,1 0 0,0 0 0,-1 0 0,1 1 0,0-1 0,0 0 0,0 1 0,0 0 0,0-1 0,0 1 0,0 0 0,0 0 0,2 0 0,-3 0 0,0 1 0,0-1 0,0 1 0,0 0 0,0 0 0,1-1 0,-1 1 0,0 0 0,-1 0 0,1 0 0,0 0 0,0 0 0,0 0 0,0 0 0,-1 0 0,1 1 0,-1-1 0,1 0 0,-1 0 0,1 0 0,-1 1 0,0-1 0,1 0 0,-1 2 0,9 40 0,-8-35 0,8 67 0,3 22 0,-10-87 0,0-1 0,1 1 0,0 0 0,1-1 0,0 1 0,0-1 0,6 9 0,-6-14 0,-1 0 0,1-1 0,-1 1 0,1-1 0,0 0 0,0 0 0,1 0 0,-1 0 0,1-1 0,-1 0 0,1 0 0,0 0 0,-1 0 0,1-1 0,0 0 0,0 0 0,8 1 0,-6-1 0,-1-1 0,0 0 0,0 0 0,1 0 0,-1-1 0,0 0 0,0 0 0,0-1 0,0 1 0,0-1 0,0-1 0,0 1 0,10-7 0,-7 2 0,-1-1 0,0 1 0,-1-1 0,0-1 0,0 1 0,-1-1 0,0-1 0,0 1 0,-1-1 0,6-16 0,-1 0 0,-1-1 0,-2 1 0,4-31 0,-3-7 0,-4-1 0,-4-67 0,0 64 0,0 61 0,-3-38 0,3 44 0,0-1 0,0 1 0,0 0 0,0 0 0,-1 0 0,1-1 0,0 1 0,-1 0 0,1 0 0,-1 0 0,1 0 0,-1 0 0,0 0 0,0 0 0,1 0 0,-1 0 0,0 0 0,0 0 0,0 1 0,0-1 0,0 0 0,0 0 0,0 1 0,0-1 0,0 1 0,0-1 0,0 1 0,0-1 0,0 1 0,-3-1 0,3 1 0,1 1 0,-1-1 0,0 0 0,0 0 0,0 1 0,1-1 0,-1 0 0,0 1 0,1-1 0,-1 1 0,0-1 0,1 1 0,-1-1 0,1 1 0,-1 0 0,0-1 0,1 1 0,0 0 0,-1-1 0,1 1 0,-1 0 0,1-1 0,0 1 0,-1 0 0,1 0 0,0 0 0,0-1 0,0 1 0,-1 2 0,-2 30 0,3-23 0,-4 284 19,5-186-6,9 37-8,-1-5-71,-9-137-265</inkml:trace>
</inkml:ink>
</file>

<file path=ppt/ink/ink20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5"/>
    </inkml:context>
    <inkml:brush xml:id="br0">
      <inkml:brushProperty name="width" value="0.05" units="cm"/>
      <inkml:brushProperty name="height" value="0.05" units="cm"/>
      <inkml:brushProperty name="color" value="#FFFFFF"/>
    </inkml:brush>
  </inkml:definitions>
  <inkml:trace contextRef="#ctx0" brushRef="#br0">0 113 32159,'49'-3'208,"13"0"-32,14-3-80,-1 0-48,0-6-32,-9 3 0,-20 0 0,-17 1-16,-16-1 0,-13 0 0,0-3-48,-33 0-400,-32-2-3650</inkml:trace>
</inkml:ink>
</file>

<file path=ppt/ink/ink20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5"/>
    </inkml:context>
    <inkml:brush xml:id="br0">
      <inkml:brushProperty name="width" value="0.05" units="cm"/>
      <inkml:brushProperty name="height" value="0.05" units="cm"/>
      <inkml:brushProperty name="color" value="#FFFFFF"/>
    </inkml:brush>
  </inkml:definitions>
  <inkml:trace contextRef="#ctx0" brushRef="#br0">200 89 32255,'-9'-4'60,"0"2"0,1-1 1,-1 1-1,-18-1 0,23 2-52,-1 1 0,1 0 0,0 0 0,0 1 0,-1-1 0,1 1 0,0 0 0,0 0 0,0 0 0,0 0 0,0 1 0,0 0 0,-5 3 0,3 0-7,0 1 0,0 0 1,0 1-1,1-1 0,0 1 0,0 0 0,1 0 0,0 1 0,0 0 0,1-1 0,0 1 0,0 0 1,-3 14-1,4-10-1,-1 1 0,1 0 1,1-1-1,1 1 0,-1 0 1,2-1-1,0 1 1,5 23-1,-4-30 1,0 0-1,1 0 1,0 0-1,0 0 1,1-1-1,0 1 1,0-1-1,0 0 1,0 0-1,1-1 1,0 1 0,0-1-1,0 0 1,1 0-1,-1-1 1,1 1-1,0-1 1,0 0-1,0-1 1,0 0-1,13 3 1,-5-1 1,1-1 0,0 0 1,1-1-1,-1-1 0,0 0 0,1-1 1,-1-1-1,23-4 0,-34 4-1,-1 0-1,1 0 1,0 0 0,-1-1-1,1 1 1,-1-1 0,1 0-1,-1 0 1,0-1 0,0 1-1,0 0 1,0-1 0,0 0-1,-1 0 1,1 0 0,-1 0 0,1 0-1,-1 0 1,0-1 0,-1 1-1,1-1 1,0 1 0,-1-1-1,1-5 1,2-6-1,-1-1 0,-1 0-1,-1 0 1,0-26 0,-1 26 3,-2 0 0,1 0 0,-2 0 0,0 0-1,-1 0 1,-1 0 0,0 1 0,-1 0 0,-10-19 0,12 27-4,1 1 0,-1-1 0,0 1 0,-1 0 0,0 1 0,0-1 0,0 1 0,0 0 0,-1 0 0,1 1 0,-1-1 0,-1 1 0,1 1 0,0-1 0,-1 1 0,0 0 0,0 1 0,0-1 0,0 1 0,0 1 0,0-1 0,0 1 0,-9 0 0,14 1 1,0 0-1,0 0 1,0 1-1,-1-1 0,1 0 1,0 1-1,0 0 1,0-1-1,0 1 0,0 0 1,0 0-1,0 0 1,0 0-1,0 1 0,0-1 1,1 0-1,-1 1 1,0-1-1,1 1 0,-1 0 1,1-1-1,0 1 1,0 0-1,-1 0 0,1 0 1,-1 2-1,-1 6-46,0-1 0,0 0-1,1 1 1,-2 17 0,4-26 35,-5 60-882</inkml:trace>
</inkml:ink>
</file>

<file path=ppt/ink/ink20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8"/>
    </inkml:context>
    <inkml:brush xml:id="br0">
      <inkml:brushProperty name="width" value="0.05" units="cm"/>
      <inkml:brushProperty name="height" value="0.05" units="cm"/>
      <inkml:brushProperty name="color" value="#FFFFFF"/>
    </inkml:brush>
  </inkml:definitions>
  <inkml:trace contextRef="#ctx0" brushRef="#br0">24 537 28717,'-1'5'399,"1"0"0,-1 0 0,0 0 1,-1 0-1,1 0 0,-4 7 0,2-7-261,1 0 0,1-1 1,-1 1-1,1 0 0,0 0 1,-1 9-1,2 43-138,1-56 0,-1-1 1,1 1-1,-1 0 1,1 0-1,0 0 0,0-1 1,-1 1-1,1-1 1,0 1-1,0 0 1,0-1-1,0 1 0,0-1 1,0 0-1,0 1 1,0-1-1,0 0 0,0 0 1,0 1-1,0-1 1,0 0-1,0 0 1,0 0-1,0 0 0,0 0 1,0 0-1,0-1 1,0 1-1,1-1 1,1 1 0,1 0 1,-1 0-1,0-1 1,0 0-1,0 1 1,0-1-1,1-1 1,-1 1-1,-1 0 1,5-3-1,0-3 2,-1-1-1,1 0 0,-1 0 1,-1-1-1,0 0 0,0 0 1,-1 0-1,0 0 0,4-13 1,21-97 11,-28 114-14,25-134 29,37-147 115,-57 275-129,1 15-13,4 21-4,-10-23 3,10 29-1,87 269 0,-93-269 0,0 0 0,-3 0 0,0 43 0,-3-69 0,1 1 0,0-1 0,-1 0 0,0 0 0,0 0 0,0 0 0,-1 0 0,0 0 0,0-1 0,0 1 0,0 0 0,-1-1 0,0 0 0,0 1 0,-5 5 0,1-4 0,1 0 0,-1 0 0,0-1 0,-1 0 0,1 0 0,-1-1 0,0 0 0,-12 4 0,-3-1 0,-1-1 0,0-1 0,0-1 0,-1-2 0,1 0 0,-39-3 0,44 1 0,16 0 0,0 1 0,1-1 0,-1 0 0,1 0 0,-1-1 0,1 1 0,0 0 0,-1-1 0,1 1 0,0-1 0,-1 0 0,-3-2 0,0-5 1,12 5-15,384 3 11,-384 0 3,0-1 0,0 0 0,0 1 0,0-2 0,0 1 0,0-1 0,0 0 0,0 0 0,0 0 0,-1-1 0,1 0 0,-1 0 0,0-1 0,0 1 0,0-1 0,0 0 0,-1-1 0,0 1 0,1-1 0,-2 1 0,1-1 0,0-1 0,4-9 0,4-9 0,-2-1 0,-1 1 0,-1-2 0,6-33 0,-8 32 0,5-20 0,-4 13 0,19-57 0,-23 82 0,1 1 0,0 0 0,0 0 0,0 0 0,1 0 0,0 1 0,1 0 0,0 0 0,0 0 0,0 1 0,13-10 0,-13 13 0,1 0 0,-1 0 0,1 1 0,-1 0 0,1 0 0,0 1 0,0 0 0,0 0 0,0 0 0,0 1 0,0 0 0,8 1 0,2 0 0,-11-1-3,-26 6-10,8-4 13,1 1 1,0 0-1,1 0 1,-1 2-1,0-1 1,1 1-1,0 0 1,0 1-1,1 0 1,0 1-1,0 0 1,0 1-1,1-1 1,0 1-1,-10 14 1,9-10 0,1 0-1,1 1 1,0 0 0,1 1-1,0-1 1,1 1 0,0 0-1,1 1 1,1-1 0,0 1-1,-1 23 1,4-32-1,-1 12 0,0 0 0,1 0 0,4 24 0,-3-36 0,0-1 0,0 0 0,0-1 0,1 1 0,0 0 0,0 0 0,1-1 0,-1 1 0,1-1 0,0 1 0,0-1 0,0 0 0,0 0 0,1-1 0,0 1 0,5 4 0,-1-3 1,1 0 0,-1-1 0,1 1-1,0-1 1,0-1 0,0 0 0,0 0 0,18 2 0,2-2 3,45-1 0,-70-2-4,4 0 0,-1 0 0,1-1 0,-1 0 0,0 0 0,1-1 0,-1 0 0,0 0 0,0-1 0,0 0 0,0 0 0,-1 0 0,1-1 0,-1 0 0,0-1 0,0 1 0,0-1 0,-1 0 0,0 0 0,0-1 0,0 0 0,0 0 0,-1 0 0,0 0 0,0-1 0,-1 1 0,0-1 0,0 0 0,3-12 0,0-9 0,-1 1 0,-1-1 0,-2 0 0,-1 0 0,-1 0 0,-4-39 0,2 55 0,1 0 0,-1 0 0,-1 0 0,0 0 0,-1 1 0,0-1 0,-9-16 0,10 23 0,1 1 0,-1-1 0,0 1 0,0 0 0,-1 0 0,1 0 0,-1 0 0,0 0 0,0 1 0,0 0 0,-1 0 0,1 0 0,-1 0 0,1 1 0,-1 0 0,0 0 0,0 0 0,0 0 0,-7-1 0,7 2 0,1 0 0,-1 1 0,0-1 0,1 1 0,-1 0 0,0 1 0,1-1 0,-1 1 0,0-1 0,1 2 0,-1-1 0,1 0 0,0 1 0,-1 0 0,1 0 0,0 0 0,-5 4 0,4-2 0,0 1 0,0 1 0,1-1 0,0 1 0,0-1 0,0 1 0,1 0 0,0 0 0,0 1 0,1-1 0,-3 9 0,-1 11 0,0 0 0,2 0 0,1 0 0,1 1 0,2 39 0,0-59 0,-1 0 0,1 1 0,0 0 0,1 0 0,0-1 0,0 1 0,1-1 0,-1 1 0,2-1 0,-1 1 0,1-1 0,0 0 0,0 0 0,1 0 0,0-1 0,1 1 0,-1-1 0,1 0 0,0 0 0,1-1 0,-1 1 0,1-1 0,0-1 0,0 1 0,1-1 0,-1 0 0,8 3 0,-1-2 0,-1 0 0,1-2 0,-1 1 0,1-2 0,0 0 0,0 0 0,0-1 0,0-1 0,15-1 0,-15 1 0,-7 0 0,0 0 0,1-1 0,-1 1 0,0-1 0,0-1 0,0 1 0,0-1 0,0 0 0,0-1 0,0 1 0,-1-1 0,1 0 0,-1-1 0,0 1 0,9-9 0,-7 5 0,0-1 0,-1 0-1,0 0 1,-1 0 0,0-1-1,0 0 1,-1 0 0,0 0 0,4-14-1,0-4-2,-2 0-1,0-1 0,2-48 1,-7-86 7,-2 82 6,-8 168-7,7-44-3,3 121 0,0-147 0,1-1 0,1 0 0,0 0 0,1-1 0,1 1 0,1-1 0,10 21 0,-12-31 0,-1 0 0,1 0 0,0 0 0,1-1 0,0 0 0,0 0 0,0 0 0,0-1 0,1 1 0,-1-1 0,1 0 0,0-1 0,1 0 0,-1 0 0,0 0 0,1 0 0,0-1 0,-1 0 0,1-1 0,0 0 0,0 0 0,0 0 0,0-1 0,0 0 0,0 0 0,0 0 0,13-4 0,-17 3 0,-1 1 0,1-1 0,-1 0 0,1 0 0,-1-1 0,0 1 0,0 0 0,1-1 0,-1 1 0,0-1 0,0 0 0,-1 0 0,1 0 0,0 0 0,-1 0 0,1 0 0,-1 0 0,1 0 0,0-4 0,3-5 0,-1-1 0,0 1 0,2-13 0,-2 10 0,61-306 0,-53 252 0,-1 11 9,-10 53 0,-1 6 0,-3 29-4,-6 36-5,4 1 0,2 0 0,7 81 0,-3-141 0,1 0 0,0 1 0,0-1 0,0 0 0,1 0 0,0-1 0,6 11 0,-7-15 0,-1 0 0,1-1 0,-1 1 0,1-1 0,0 1 0,0-1 0,1 0 0,-1 0 0,0 0 0,1 0 0,-1 0 0,1 0 0,-1-1 0,1 1 0,0-1 0,0 0 0,0 0 0,-1 0 0,1 0 0,0 0 0,0-1 0,5 1 0,-7-1 0,1 0 0,0 0 0,-1-1 0,1 1 0,-1-1 0,1 1 0,-1-1 0,1 0 0,-1 1 0,1-1 0,-1 0 0,0 0 0,1 0 0,-1 0 0,0 0 0,0 0 0,0-1 0,0 1 0,0 0 0,0 0 0,0-1 0,0 1 0,0-1 0,0-1 0,14-42-3,-14 38 1,28-131-26,-19 83 28,2 0 1,20-57-1,-30 107 0,0 0 0,-1 0 0,2 1 0,-1-1 0,0 1 0,1-1 0,0 1 0,0 0 0,0 0 0,1 0 0,0 0 0,-1 0 0,1 1 0,0 0 0,1 0 0,-1 0 0,0 0 0,1 1 0,0-1 0,-1 1 0,1 0 0,0 1 0,0-1 0,0 1 0,0 0 0,0 0 0,1 1 0,-1 0 0,0 0 0,0 0 0,0 0 0,1 1 0,9 2 0,-12-2 0,1 0 0,-1 0 0,1 1 0,-1 0 0,0-1 0,0 1 0,0 0 0,0 1 0,0-1 0,0 1 0,0-1 0,-1 1 0,1 0 0,-1 0 0,0 0 0,0 0 0,0 0 0,0 0 0,0 1 0,-1-1 0,0 1 0,2 5 0,1 5 0,-1 0 0,0 0 0,-1 0 0,1 23 0,-2-21 0,0-1 0,-1 1 0,-1-1 0,0 0 0,-1 1 0,-1-1 0,0 0 0,-1 0 0,-1 0 0,0-1 0,-8 16 0,6-19 0,0 1 0,1 0 0,1 0 0,0 1 0,0-1 0,2 1 0,-1 0 0,1 0 0,1 0 0,1 1 0,-1 13 0,3-25 0,-1 0-1,1-1 1,-1 1-1,1-1 1,-1 1-1,1-1 1,0 1-1,0-1 1,0 1-1,0-1 1,0 0-1,0 1 1,0-1-1,0 0 1,0 0-1,1 0 1,-1 0 0,1 0-1,-1 0 1,0 0-1,1-1 1,-1 1-1,1 0 1,0-1-1,-1 1 1,1-1-1,2 1 1,52 8-16,-56-9 16,98 1-19,-94-1 18,0-1 0,0 1 0,0-1 0,0 0 0,-1 0 0,1 0 0,0 0 0,0-1 0,-1 0 0,1 0 0,-1 0 0,0 0 0,1 0 0,4-6 0,-2 3 1,-1-1-1,0 0 1,-1 0 0,0-1-1,0 1 1,0-1 0,3-8 0,2-11 0,-1 1 0,-1-1 1,5-35-1,-12 59 0,31-268 0,-31 266 0,1 1 1,-1 0-1,1 0 1,-1 0-1,1 1 1,0-1-1,1 0 1,-1 0-1,0 0 1,1 1-1,-1-1 1,1 1-1,0-1 1,0 1-1,4-4 1,-3 4 0,0 0-1,1 0 1,-1 1-1,0-1 1,1 1 0,0 0-1,-1 0 1,1 1-1,-1-1 1,1 0 0,0 1-1,3 0 1,5-1-1,0 0 0,-1 1 0,1 0 0,-1 1 0,1 0 0,0 1 0,-1 0 0,0 1 0,0 0 0,16 7 0,-25-7 4,-8-1 5,-9-1 7,-6-1-14,-38 2 0,55-1-2,0 0 0,-1 0-1,1 1 1,0-1 0,1 1 0,-1 0 0,0 0 0,0 0 0,1 0 0,-1 1 0,1-1 0,-3 4 0,-3 3 0,1 1 0,0 0 0,1 0 0,0 1 0,1 0 0,0 0 0,1 0 0,0 1 0,1 0 0,0 0 0,-4 23 0,2 4 0,2 1 0,2 57 0,1-91 1,1 0-1,1 1 1,-1-1-1,1 0 1,0 1-1,1-1 1,-1 0 0,1 0-1,0 0 1,1 0-1,-1 0 1,1-1-1,1 1 1,-1-1 0,1 1-1,0-1 1,0 0-1,0-1 1,0 1-1,1-1 1,0 0 0,0 0-1,0 0 1,1-1-1,-1 0 1,1 0-1,8 3 1,4 1-1,1-2 0,0-1 0,0 0 0,0-1 0,0-1 0,0-1 0,1-1 0,-1 0 0,35-6 0,-47 5 0,-1-1 0,1 1 0,-1-1 0,1 0 0,-1-1 0,0 1 0,0-1 0,0-1 0,0 1 0,-1-1 0,1 0 0,-1 0 0,0 0 0,8-9 0,-7 4 0,1 0 0,-1 0 0,-1 0 0,1-1 0,-2 1 0,1-1 0,-2-1 0,4-12 0,1-15 0,-2-1 0,-2 1 0,-1-76 0,-1 76 0,-2-37 0,-1 69 0,0-1 0,0 1 0,0 0 0,-1-1 0,1 1 0,-2 0 0,1 0 0,-7-11 0,8 16 0,0-1 0,-1 0 0,1 1 0,-1-1 0,1 1 0,-1-1 0,0 1 0,1 0 0,-1-1 0,0 1 0,0 0 0,0 0 0,0 1 0,0-1 0,0 0 0,0 1 0,0-1 0,0 1 0,0-1 0,-1 1 0,1 0 0,0 0 0,0 0 0,0 0 0,0 1 0,-1-1 0,1 0 0,0 1 0,0 0 0,0-1 0,0 1 0,0 0 0,0 0 0,0 0 0,1 0 0,-1 1 0,0-1 0,0 0 0,1 1 0,-1-1 0,1 1 0,-1 0 0,1-1 0,0 1 0,-2 2 0,-2 6 0,0 1 0,0-1 0,1 1 0,1 0 0,0 0-1,0 0 1,1 1 0,-1 17 0,2 103 8,2-76 12,-1-47-20,0 1 0,1-1 1,0 0-1,1 1 1,0-1-1,0 0 0,1 0 1,0-1-1,0 1 1,1 0-1,1-1 0,-1 0 1,1 0-1,7 8 0,-7-10 0,0-1 0,1 0 0,-1 0 0,1-1 0,0 1 0,0-1 0,1-1 0,-1 1 0,1-1 0,0 0 0,0-1 0,0 1 0,0-1 0,0-1 0,0 1 0,1-1 0,-1-1 0,10 1 0,-2-1-1,-10 0 0,1 1 1,0-1-1,0 0 0,0 0 0,-1-1 1,1 0-1,0 0 0,-1 0 0,1-1 1,-1 1-1,1-1 0,-1-1 1,0 1-1,1-1 0,-1 0 0,6-4 1,22-29-481,-7-3-1666</inkml:trace>
</inkml:ink>
</file>

<file path=ppt/ink/ink20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21"/>
    </inkml:context>
    <inkml:brush xml:id="br0">
      <inkml:brushProperty name="width" value="0.05" units="cm"/>
      <inkml:brushProperty name="height" value="0.05" units="cm"/>
      <inkml:brushProperty name="color" value="#FFFFFF"/>
    </inkml:brush>
  </inkml:definitions>
  <inkml:trace contextRef="#ctx0" brushRef="#br0">0 910 31230,'0'200'1313,"0"-198"-1311,0 0 1,1 0-1,-1 0 0,0-1 1,1 1-1,-1 0 0,1 0 1,-1 0-1,1 0 1,0 0-1,0-1 0,0 1 1,0 0-1,0-1 0,0 1 1,0-1-1,1 1 0,-1-1 1,0 0-1,1 1 0,-1-1 1,1 0-1,0 0 1,-1 0-1,1 0 0,0 0 1,0 0-1,-1-1 0,1 1 1,0-1-1,0 1 0,0-1 1,0 0-1,2 1 1,0-1 0,0 0 1,1 0-1,-1 0 1,0 0 0,0-1-1,1 0 1,-1 1-1,0-2 1,0 1 0,0 0-1,0-1 1,0 0 0,-1 0-1,1 0 1,0 0-1,3-3 1,4-6-2,0-1 0,-1 0 0,0-1 0,-1 0-1,-1-1 1,1 1 0,-2-2 0,7-16 0,4-18-2,16-61-1,-5-17 9,-6-1 0,-6-1 0,1-208 0,-20 384-8,-12 61 0,1-9 0,-4 323 0,17-408 0,0 0 0,0-1 0,2 1 0,0-1 0,0 1 0,1-1 0,1 0 0,0 0 0,0 0 0,2-1 0,0 1 0,0-1 0,1 0 0,0-1 0,15 18 0,-19-26 0,0 0 0,1 0 0,-1-1 0,1 1 0,-1-1 0,1 0 0,0 0 0,0 0 0,0 0 0,0-1 0,0 1 0,0-1 0,0 0 0,1-1 0,-1 1 0,0-1 0,0 1 0,1-1 0,-1-1 0,0 1 0,1-1 0,-1 1 0,0-1 0,0 0 0,1-1 0,3-1 0,-4 0 0,-1 0-1,0 0 1,1 0-1,-1-1 1,0 1 0,-1-1-1,1 0 1,-1 0-1,4-7 1,16-44-9,-8 9 8,-2 0 0,-2-1 0,4-59 0,1-145 2,-15 243-1,1-204 16,9 744-16,-10-381 0,1-146 0,2-12 0,-1 2 0,58-151-6,28-63-4,-65 180 11,-22 38-2,0-1 1,1 0 0,-1 0 0,0 1 0,1-1 0,0 1-1,-1-1 1,1 1 0,0 0 0,0 0 0,-1 0 0,1 0-1,0 0 1,0 0 0,0 0 0,0 0 0,0 1-1,3-1 1,-4 2 0,0 0-1,-1 0 1,1 0-1,0 0 0,-1 0 1,1 0-1,-1 0 1,1 0-1,-1 0 0,0 0 1,1 0-1,-1 0 1,0 0-1,0 0 0,0 0 1,0 1-1,0-1 1,0 0-1,0 0 0,0 2 1,0 0-1,1 234 1,-2-125 0,1-108 0,0-1 0,0 1 0,0 0 0,1 0 0,-1 0 0,1 0 0,0 0 0,0 0 0,0-1 0,1 1 0,0 0 0,-1-1 0,1 1 0,0-1 0,5 6 0,-4-7 0,0 1 0,0-1 0,0 0 0,0 0 0,1 0 0,-1-1 0,1 1 0,-1-1 0,1 0 0,-1 0 0,1 0 0,0 0 0,0-1 0,-1 1 0,1-1 0,6 0 0,-6 0-1,1 0 1,0 0-1,-1-1 1,1 1-1,0-1 0,-1 0 1,1 0-1,-1 0 0,0-1 1,1 0-1,-1 0 1,6-3-1,-6 1 0,0 1 1,0-1-1,-1 0 0,1 0 0,-1-1 1,0 1-1,0-1 0,0 0 0,-1 1 1,4-11-1,1-5-1,-1 1-1,0-2 1,-2 1 0,0 0-1,1-31 1,-5-108-17,-1 78 20,0 81-1,1-1 1,0 1 0,0 0-1,0-1 1,1 1-1,-1-1 1,0 1-1,0-1 1,0 1-1,0-1 1,0 1-1,0-1 1,1 1 0,-1-1-1,0 1 1,0-1-1,1 1 1,-1 0-1,0-1 1,1 1-1,-1 0 1,0-1-1,1 1 1,-1 0-1,1-1 1,-1 1 0,1 0-1,-1 0 1,0-1-1,1 1 1,-1 0-1,1 0 1,-1 0-1,1 0 1,-1 0-1,1 0 1,-1-1 0,1 1-1,-1 0 1,1 0-1,-1 1 1,1-1-1,-1 0 1,1 0-1,-1 0 1,1 0-1,-1 0 1,1 1-1,2-1 3,10 0-2,0 1-1,0 0 1,0 0-1,0 1 1,0 1-1,17 6 1,-22-6-1,-1 0 0,0 1-1,0 0 1,0 1 0,0-1 0,-1 1 0,0 0 0,0 1 0,0-1 0,0 1 0,9 13 0,-12-13-1,0 0 1,0 0-1,-1 0 1,0 0-1,0 0 1,0 1-1,-1-1 1,0 1-1,0-1 1,0 1-1,-1-1 1,0 1-1,0-1 0,-2 10 1,0-3-1,-1-1 0,1 0 0,-2 0-1,0 0 1,0 0 0,-10 17 0,6-14 1,0-2-1,0 0 1,1 0-1,0 0 1,2 1-1,-1 0 1,2 0-1,0 0 1,0 1 0,2 0-1,-2 17 1,4-22-4,-1-6-3,1 0 1,0 0-1,1 0 1,-1 0-1,0 0 1,1 0-1,2 5 1,-3-7 1,1-1 0,0 0 1,0 1-1,0-1 0,0 0 1,1 1-1,-1-1 0,0 0 1,0 0-1,1 0 0,-1 0 1,1 0-1,-1-1 0,1 1 1,-1 0-1,1-1 0,0 1 1,-1-1-1,4 1 0,5 2-21,0-1 0,0 0 0,1 0-1,-1-2 1,0 1 0,1-1 0,-1 0 0,0-1 0,1-1-1,17-4 1,-21 4 22,0-1 0,0 0-1,-1 0 1,0-1 0,0 0 0,0 0-1,0 0 1,0-1 0,-1 0 0,0 0 0,0 0-1,0 0 1,-1-1 0,0 0 0,0 0-1,5-9 1,5-19-7,0-1 0,-3 0 0,-1-1 0,-1 0 1,3-38-1,10-36-15,-21 103 26,1 0-1,1-1 0,-1 1 0,1 0 1,0 0-1,0 0 0,1 1 1,6-9-1,-8 12-2,1 0 0,0 1 0,0-1 0,0 1 0,0-1 0,0 1 0,0 0 0,0 1-1,1-1 1,-1 0 0,1 1 0,-1 0 0,1 0 0,0 0 0,-1 0 0,1 0 0,7 1 0,53-1 16,-63 1-11,-1 0 0,1 0 0,-1 1 0,1-1 0,-1 0 0,0 0 0,1 0 0,-1 0-1,1 1 1,-1-1 0,0 0 0,1 0 0,-1 1 0,0-1 0,1 0 0,-1 1 0,0-1 0,0 0 0,1 1-1,-1-1 1,0 0 0,0 1 0,1-1 0,-1 1 0,0-1 0,0 0 0,0 1 0,0-1 0,0 1 0,0-1-1,0 1 1,1-1 0,-1 0 0,0 1 0,-1-1 0,1 1 0,0-1 0,0 1 0,0-1 0,0 0-1,0 1 1,0-1 0,0 1 0,-1-1 0,1 0 0,0 1 0,0-1 0,-1 1 0,1-1 0,0 0 0,-1 1-1,1-1 1,0 0 0,-1 0 0,1 1 0,-85 65 350,73-53-335,0 0-1,1 1 1,0 1-1,1 0 0,1 1 1,0-1-1,1 2 1,1-1-1,-6 21 1,5-9-13,2 0 1,0 0 0,2 1-1,1-1 1,1 31-1,2-55-4,0 0 0,0-1 1,1 1-1,-1 0 0,1 0 0,0 0 0,0-1 0,0 1 0,0 0 0,0-1 0,1 1 0,0-1 0,0 0 0,0 1 1,0-1-1,0 0 0,1 0 0,-1 0 0,1-1 0,0 1 0,0-1 0,0 1 0,0-1 0,0 0 0,1 0 1,-1 0-1,1-1 0,-1 1 0,1-1 0,3 1 0,11 4 2,0-1-1,0-1 1,0 0-1,1-2 1,-1 0 0,1-1-1,-1-1 1,1 0-1,23-5 1,-37 5-2,0-1 0,0-1 0,-1 1 0,1-1 0,0 1 0,-1-1-1,1-1 1,-1 1 0,0-1 0,0 1 0,0-1 0,0 0 0,6-7 0,-5 3 0,0 1-1,0 0 1,-1-1-1,0 0 1,0 0 0,-1 0-1,5-15 1,-2-1-2,-1 0-1,-1-1 1,-2 1-1,1-44 1,-3 40-1,-1 1 0,-2-1 1,0 0-1,-2 1 0,-14-49 0,16 66 3,-1 1 0,0-1 1,0 1-1,-1 0 0,0 0 0,0 1 0,-1-1 0,0 1 0,-7-6 1,8 8-1,0 1-1,-1 1 1,1-1 0,-1 1 0,0 0 0,0 0 0,0 1 0,0-1 0,0 1 0,0 1 0,0-1 0,-1 1 0,1 0 0,-9 0 0,11 1 0,1 0 0,-1 0 0,1 0 0,-1 0 0,1 0 0,-1 1 0,1 0 0,-1-1 0,1 1 0,-1 1 0,1-1 0,0 0 0,0 1 0,-1 0 0,-4 3 0,5-1 0,0-1 0,0 0-1,1 1 1,0 0 0,0-1 0,0 1 0,0 0-1,0 0 1,1 0 0,-1 0 0,1 1 0,-1 6-1,-3 19-1,2-1 0,0 1 0,2-1-1,2 1 1,6 47 0,-4-63 3,0-1-1,1-1 1,1 1-1,0 0 1,1-1 0,0 0-1,1-1 1,0 1-1,1-1 1,0-1-1,1 1 1,0-1 0,1-1-1,0 0 1,0 0-1,1-1 1,0 0 0,0-1-1,1 0 1,0-1-1,0 0 1,1-1 0,0-1-1,0 0 1,0 0-1,17 1 1,-22-4-1,10 1 0,-1-1 0,36-3 0,-49 2 0,1-1 0,-1 1 0,0-1 0,1-1 1,-1 1-1,0 0 0,0-1 0,0 0 0,0 0 0,0 0 0,-1-1 1,1 1-1,-1-1 0,1 0 0,-1 0 0,0 0 0,4-4 1,0-5-1,0 0 1,-1-1 0,0 1-1,-1-1 1,0 0 0,-1-1-1,0 1 1,-1-1 0,1-16 0,0-20-7,-2-60 0,-3 70 11,1-87 35,-2 117-35,-2 15-5,-5 18 0,4 15 0,2 0 0,2 71 0,2-48 0,0-45 0,-1 1 0,2-1-1,0 0 1,1-1 0,9 30 0,-11-40 0,1-1 1,-1 1 0,1-1-1,0 0 1,1 1-1,-1-1 1,1 0 0,0 0-1,0-1 1,0 1-1,0-1 1,1 1 0,-1-1-1,1 0 1,0-1-1,0 1 1,0 0 0,0-1-1,1 0 1,-1 0-1,1 0 1,-1-1 0,9 2-1,-5-2 1,0 0-1,0 0 1,0-1-1,0 0 0,0-1 1,0 1-1,11-4 1,-15 3-1,0 0 0,0-1 0,0 0-1,-1 1 1,1-2 0,0 1 0,-1 0 0,1-1 0,-1 1 0,0-1 0,0 0 0,0 0 0,0 0 0,0-1 0,2-4 0,5-9 0,-1 0 0,-1 0 0,-1-1 0,-1 0 0,0 0 0,-1 0-1,-1-1 1,2-26 0,-1-20 1,-3-71 0,-3 77 1,-15 240 11,15-145-13,0 6 0,4 56 0,-2-94 0,-1 0 0,1 1 0,0-1 0,0 0 0,0 0 0,0 0 0,1 0 0,-1-1 0,1 1 0,0 0 0,1-1 1,-1 1-1,1-1 0,-1 1 0,1-1 0,0 0 0,6 4 0,-4-4-1,0 0 0,0 0-1,0-1 1,0 0 0,1 0 0,-1 0 0,1-1 0,-1 0 0,1 0 0,0 0 0,-1-1 0,9 0 0,-9 0 0,2 1-1,1-1 0,-1-1 0,0 1 0,0-1 0,8-2 0,-12 2 1,0-1 1,0 1 0,0 0-1,-1-1 1,1 0-1,-1 0 1,1 1 0,-1-1-1,0-1 1,0 1-1,0 0 1,0-1 0,0 1-1,2-5 1,4-6-1,-1-1 1,0 0-1,-1 0 1,-1-1-1,6-23 1,9-77-7,-16 82 5,1 1 1,1 0-1,12-33 1,-16 60 0,0 0-1,0 0 1,1 0 0,-1 0 0,1 0 0,0 1-1,1-1 1,-1 1 0,1 0 0,-1 0-1,1 0 1,9-6 0,-9 8 0,0 0 0,0 0 0,0 0 0,1 1 0,-1-1 0,1 1 0,-1 0 0,1 0 0,-1 1 0,1-1 0,-1 1 0,1 0 0,0 0 0,-1 1 0,8 1 0,-9-1-2,0 0 0,0 0-1,0 0 1,0 0 0,0 1 0,-1-1 0,1 1-1,0 0 1,-1 0 0,0 0 0,1 0 0,-1 0-1,0 0 1,0 1 0,0-1 0,0 1 0,-1-1-1,1 1 1,-1 0 0,0 0 0,1 0 0,-1 0-1,0-1 1,0 6 0,-1-7 3,0-1 1,0 0-1,1 0 1,-1 1-1,0-1 1,0 0-1,0 0 1,-1 1-1,1-1 1,0 0-1,0 0 1,0 0-1,0 1 1,0-1-1,0 0 1,0 0-1,0 1 1,0-1-1,0 0 1,-1 0-1,1 0 1,0 1-1,0-1 1,0 0-1,0 0 1,-1 0-1,1 0 1,0 0-1,0 1 1,0-1-1,-1 0 1,1 0-1,0 0 1,0 0-1,-1 0 1,1 0-1,0 0 1,0 0-1,0 0 1,-1 0-1,1 0 1,0 0-1,0 0 1,-1 0-1,1 0 1,0 0-1,0 0 1,-1 0-1,1 0 1,0 0-1,-3-1 7,-136 1 70,136 0-77,1 1 1,-1-1-1,1 0 0,-1 1 0,1 0 0,-1-1 0,1 1 0,0 0 0,-1 0 0,1 0 1,0 1-1,0-1 0,0 1 0,0-1 0,0 1 0,0-1 0,0 1 0,1 0 0,-1 0 1,0 0-1,1 0 0,0 0 0,-1 0 0,1 1 0,0-1 0,0 0 0,0 1 0,0-1 1,0 5-1,-2 7-1,0 0 1,1 0 0,1 0 0,0 15 0,1-24 0,0 4 0,-2 24 3,2 1 0,8 59-1,-6-83-1,0-1-1,1 1 1,0-1-1,0 0 1,1 0-1,0 0 1,0 0-1,1-1 1,0 1-1,1-1 1,0-1-1,0 1 1,1-1-1,8 7 1,-9-9-1,1-1 0,0 1 0,0-2 0,0 1 0,0-1-1,1 0 1,-1 0 0,1-1 0,0 0 0,0-1 0,8 1 0,-11-1 1,-1 0-1,1-1 1,-1 0 0,1 0-1,-1 0 1,1-1 0,-1 1-1,1-1 1,-1 0 0,0-1-1,1 1 1,-1-1 0,0 1 0,0-1-1,0-1 1,0 1 0,0 0-1,-1-1 1,1 0 0,4-5-1,-1-2 1,-1 0-1,0 0 0,-1-1 0,0 0 1,0 0-1,-1 0 0,-1-1 0,0 0 1,-1 1-1,2-17 0,-1-20 0,-2-59 1,-2 58 1,1 23 4,-1-1 0,-7-35 0,8 62-5,0 0 0,0 0-1,-1 0 1,1-1-1,0 1 1,0 0-1,0 0 1,-1 0 0,1 0-1,0-1 1,0 1-1,-1 0 1,1 0 0,0 0-1,0 0 1,-1 0-1,1 0 1,0 0 0,-1 0-1,1 0 1,0 0-1,0 0 1,-1 0 0,1 0-1,0 0 1,0 0-1,-1 0 1,1 0 0,0 0-1,-1 0 1,1 0-1,0 0 1,0 0 0,-1 1-1,1-1 1,0 0-1,0 0 1,0 0-1,-1 0 1,1 1 0,0-1-1,0 0 1,0 0-1,-1 1 1,-2 2-3,1 1 1,-1 0-1,1 0 1,-1-1-1,1 1 1,0 1-1,1-1 1,-1 0-1,1 0 1,0 1-1,0-1 1,-1 5-1,-3 14-5,-25 100 14,5 3 0,6 0-1,-3 146 1,20-231-7,-1 19 0,-14 87 0,14-129 0,-1 0 0,-1-1 0,-1 1 0,-1-1 0,0 0 0,-1 0 0,-1-1 0,0 0 0,-13 16 0,17-26 0,-1-1 0,1 1 0,-1-1 0,0 0 0,-13 8 0,16-11 0,1-1 0,-1 1 0,1-1 0,-1 0 0,0 0 0,1 0 0,-1 0 0,0 0 0,0-1 0,0 1 0,0-1 0,1 0 0,-1 1 0,0-1 0,0-1 0,0 1 0,0 0 0,-5-2 0,7 1 0,0 1 0,0-1 0,-1 0 0,1 0 0,0 0 0,0 0 0,0 0 0,0 0 0,0 0 0,0 0 0,0 0 0,1 0 0,-1 0 0,0-1 0,1 1 0,-1 0 0,1-1 0,-1 1 0,0-3 0,-3-29 0,4 25 0,-3-49 0,2 1 0,10-75 0,-6 107 0,1 0-1,2 0 1,0 1-1,2 0 0,0 0 1,1 1-1,2 0 0,14-22 1,-5 14-4,1 2 1,1 1-1,35-33 1,84-63 17,-93 84-12,-2-2-1,80-90 1,-97 94-2,-2-2 0,-2-1 0,-2-1 0,34-81 0,-44 87 0,-2-1 0,-1 0 0,-2-1 0,-2 0 0,-1-1 0,0-53 0,-4 79 0,0 9 0,-1 1 0,0-1 0,0 1 0,1-1 0,-2 0 0,1 1 0,0-1 0,0 0 0,-1 1 0,-1-5 0,2 7 0,0 0 0,0 0 0,0 0 0,0-1 0,0 1 0,0 0 0,-1 0 0,1 0 0,0 0 0,0 0 0,0 0 0,0 0 0,0 0 0,0-1 0,0 1 0,-1 0 0,1 0 0,0 0 0,0 0 0,0 0 0,0 0 0,0 0 0,0 0 0,-1 0 0,1 0 0,0 0 0,0 0 0,0 0 0,0 0 0,0 0 0,0 0 0,-1 0 0,1 0 0,0 0 0,0 0 0,0 0 0,0 0 0,0 0 0,-1 1 0,1-1 0,0 0 0,0 0 0,0 0 0,0 0 0,0 0 0,0 0 0,0 0 0,0 0 0,0 0 0,-1 1 0,1-1 0,0 0 0,0 0 0,0 0 0,0 0 0,0 0 0,0 0 0,0 1 0,0-1 0,0 0 0,0 0 0,0 0 0,0 0 0,-5 6 0,0 0 0,0 0 0,0 0 0,1 0 0,0 1 0,0 0 0,1-1 0,-4 10 0,-18 64 0,21-65 0,-24 106 0,5 2 0,-8 150 0,24-19 0,7-217 0,0-37 0,0 1 0,0-1 0,0 0 0,0 1 0,0-1 0,0 0 0,0 1 0,0-1 0,0 0 0,0 1 0,0-1 0,1 0 0,-1 1 0,0-1 0,0 0 0,0 1 0,1-1 0,-1 0 0,0 1 0,0-1 0,1 0 0,-1 0 0,0 0 0,1 1 0,-1-1 0,0 0 0,1 0 0,-1 0 0,0 1 0,1-1 0,-1 0 0,0 0 0,1 0 0,0 0 0,0 0 0,0 0 0,0 0 0,0 0 0,0 0 0,0-1 0,0 1 0,0 0 0,0 0 0,0-1 0,0 1 0,0-1 0,0 1 0,0-1 0,-1 1 0,2-2 0,4-3 0,-1 0 0,0 0 0,0-1 0,-1 1 0,1-1 0,-1 0 0,4-9 0,23-53 0,-14 30 0,16-36 0,-20 43 0,1 0 0,1 1 0,34-49 0,-49 78 0,1-1 0,1 0 0,-1 0 0,1 0 0,-1 0 0,1 0 0,0 0 0,0 0 0,-1 0 0,1 1 0,1-1 0,-1 1 0,0-1 0,0 1 0,0 0 0,1 0 0,-1 0 0,1 0 0,-1 0 0,1 1 0,3-1 0,-3 7 0,0 239 0,-5-127 0,1-115 0,1 0 0,0 0 0,0 0 0,1-1 0,-1 1 0,0 0 0,1 0 0,0 0 0,-1-1 0,1 1 0,0 0 0,1-1 0,-1 1 0,0-1 0,1 0 0,-1 1 0,1-1 0,0 0 0,0 0 0,0 0 0,0 0 0,0 0 0,4 3 0,0-3 0,0 1 0,1-1 0,-1-1 0,0 1 0,0-1 0,1 0 0,-1 0 0,1-1 0,8 0 0,-12-1-10,1 0 0,-1 0 0,0 0 1,0-1-1,0 1 0,0-1 0,-1 0 0,1 0 0,0 1 1,-1-2-1,1 1 0,-1 0 0,1 0 0,-1-1 0,0 0 1,0 1-1,0-1 0,-1 0 0,1 0 0,-1 0 0,1 0 0,-1 0 1,0 0-1,0 0 0,-1 0 0,1-1 0,0 1 0,-1-4 1,0-1-1099</inkml:trace>
</inkml:ink>
</file>

<file path=ppt/ink/ink20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22"/>
    </inkml:context>
    <inkml:brush xml:id="br0">
      <inkml:brushProperty name="width" value="0.05" units="cm"/>
      <inkml:brushProperty name="height" value="0.05" units="cm"/>
      <inkml:brushProperty name="color" value="#FFFFFF"/>
    </inkml:brush>
  </inkml:definitions>
  <inkml:trace contextRef="#ctx0" brushRef="#br0">0 27 32111,'0'0'368,"4"0"-320,32 0 0,10 0-16,9 0-16,7 0 16,4 0-16,3-3 0,-1 0 0,-5-2-16,-11 2 0,-9 0 0,-17 0 0,-10 3-16,-9-3-112,-7 0-817</inkml:trace>
</inkml:ink>
</file>

<file path=ppt/ink/ink20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5"/>
    </inkml:context>
    <inkml:brush xml:id="br0">
      <inkml:brushProperty name="width" value="0.05" units="cm"/>
      <inkml:brushProperty name="height" value="0.05" units="cm"/>
      <inkml:brushProperty name="color" value="#FFFFFF"/>
    </inkml:brush>
  </inkml:definitions>
  <inkml:trace contextRef="#ctx0" brushRef="#br0">4 586 32639,'-2'92'25,"0"-36"-14,9 107 1,-5-153-12,0-1 1,1 1-1,0-1 1,0 0-1,1 1 1,0-1-1,1-1 1,0 1-1,11 13 1,-14-18-1,1-1 0,-1 0 1,1 0-1,0 0 0,0 0 1,0-1-1,0 1 0,1-1 1,-1 0-1,1 0 0,-1 0 0,1 0 1,0-1-1,0 1 0,0-1 1,0 0-1,0 0 0,0-1 1,0 1-1,0-1 0,0 0 1,0 0-1,0 0 0,0 0 1,0-1-1,6-1 0,-6 1 1,0-1-1,0 0 0,0-1 0,0 1 0,-1-1 1,1 1-1,-1-1 0,1 0 0,-1-1 0,0 1 1,0 0-1,0-1 0,2-4 0,29-54 0,-33 59 0,21-51 3,-4 0 0,-1-1 0,17-105 0,7-27-15,-38 176 10,0 1 0,0 0 0,1 0 0,1 0 0,6-10 0,-10 18 2,0 0-1,0 0 0,0 1 1,0-1-1,1 1 1,-1-1-1,1 1 0,-1 0 1,1-1-1,0 1 1,-1 0-1,1 0 0,0 0 1,0 0-1,0 1 1,0-1-1,0 0 1,0 1-1,0-1 0,0 1 1,0 0-1,0-1 1,0 1-1,0 0 0,0 1 1,0-1-1,0 0 1,0 0-1,0 1 0,0-1 1,0 1-1,0 0 1,3 1-1,-1 1 2,-1 1-1,1 0 1,-1-1 0,0 1 0,0 0-1,0 0 1,0 1 0,-1-1 0,1 1-1,2 7 1,4 14 4,-8-21-3,-4-7-1,2 1-1,-1 0 0,1 0 0,-1-1 0,0 1 0,1 0 0,-1 1 0,0-1 0,0 0 0,1 0 0,-1 1 0,0-1 0,0 1 0,0 0 0,0 0 0,0-1 0,0 1 0,-3 1 0,-37 3 0,36-1 0,-1-1 0,1 1 0,-1 0 0,1 1 0,0-1 0,1 1 0,-1 0 0,1 1 0,-1-1 0,1 1 0,0 0 0,1 1 0,0-1 0,-1 1 0,2 0 0,-1 0 0,1 0 0,0 0 0,-3 9 0,-1 3 0,1 1 0,0 0 0,2-1 0,0 2 0,-2 36 0,4-34 0,2 0 0,1 0 0,3 30 0,-2-45 0,0 1 0,0-1 0,0 0 0,1 0 0,0 0 0,0 0 0,0 0 0,1-1 0,0 1 0,1-1 0,0 0 0,-1-1 0,10 9 0,-7-8 0,1 0 0,-1 0 0,1-1 0,1 0 0,-1-1 0,1 0-1,-1 0 1,1 0 0,17 3 0,-5-3 1,0-1 0,0-1 0,27-1 0,-45-1-1,1 0 1,-1-1 0,1 1-1,-1 0 1,1-1 0,-1 0-1,0 0 1,1 0 0,-1 0-1,0-1 1,0 1 0,0-1-1,0 0 1,0 0 0,0 0 0,4-4-1,-4 2 0,0 0 1,0 0-1,0 0 0,0 0 1,-1-1-1,1 1 0,-1-1 0,0 0 1,-1 0-1,2-6 0,1-12 0,-1-1-1,-1 1 1,-2 0-1,-2-28 1,1 13 1,1 19-1,-1-13 1,1 1-1,2 0 0,0 0 1,3 1-1,14-57 1,-17 83-1,-1 1 0,1 0 1,0 0-1,1 0 1,-1 0-1,0 0 0,1 0 1,0 1-1,-1-1 0,1 1 1,0 0-1,0 0 1,0 0-1,1 0 0,-1 0 1,0 1-1,1-1 0,-1 1 1,1 0-1,0 0 1,-1 1-1,1-1 0,0 1 1,-1-1-1,1 1 1,0 0-1,-1 1 0,1-1 1,0 1-1,-1-1 0,1 1 1,0 0-1,-1 0 1,4 2-1,-2 0 0,-1 0 0,0 0 0,0 0 0,0 0 0,0 0 0,0 1 0,-1 0 0,1 0 0,-1 0 0,0 0 0,-1 0 0,1 1 0,-1-1 0,4 9 0,0 2 0,0 1 0,0 0 0,3 20 0,-2 2 0,-2 0-1,-2 1 1,-1-1-1,-2 1 1,-5 43-1,-1-46 4,3-18-4,0-1 0,1 21 0,2-38 1,1 1-1,-1 0 1,1-1-1,-1 1 1,1-1-1,0 1 1,0-1-1,-1 1 1,1-1-1,0 0 1,0 1-1,-1-1 1,1 0-1,0 0 1,0 1-1,0-1 1,-1 0-1,1 0 1,0 0-1,0 0 1,0 0-1,0 0 1,1 0-1,30-1 11,-23 1-8,-1 0-2,0 0 1,0 0-1,0-1 0,-1 0 0,1-1 0,0 0 0,0 0 0,-1 0 0,1-1 0,-1 0 0,1-1 0,-1 0 1,-1 0-1,1 0 0,0-1 0,-1 0 0,0 0 0,0-1 0,-1 0 0,1 0 0,-1 0 0,-1 0 1,1-1-1,-1 0 0,0 0 0,6-14 0,-4 5 0,-1 1 0,0-1 0,-2 0 0,1 0 0,1-31 0,-5-86 0,-1 66 0,1 56 0,-3-57 0,-1 166 0,3-35 0,0 54 0,2-103 0,0 0 0,1 0 0,1 0 0,0-1 0,10 26 0,-12-36 0,0 0 0,0 0 0,0-1 0,1 1 0,-1 0 0,1-1 0,0 1 0,-1-1 0,1 1 0,1-1 0,-1 0 0,0 0 0,0 0 0,1 0 0,-1 0 0,1-1 0,0 1 0,-1-1 0,1 0 0,0 1 0,0-1 0,0 0 0,0-1 0,0 1 0,0-1 0,0 1 0,0-1 0,0 0 0,0 0 0,0 0 0,6-1 0,-7 0 0,0 0 0,0 1 0,0-1 0,0 0 0,0 0 0,0 0 0,0 0 0,0-1 0,0 1 0,-1 0 0,1-1 0,0 0 0,-1 1 0,1-1 0,-1 0 0,0 1 0,0-1 0,2-4 0,17-41 0,-15 33 0,11-38 3,-2 0 1,-3-2-1,9-92 0,-19 122 12,-1 25 1,0 15-12,-5 84-4,-31 165 0,5-62 0,7-10 0,-61 241 0,82-421 0,-10 32 0,12-42 0,0 0 0,0-1 0,0 1 0,0-1 0,-1 1 0,1-1 0,-1 1 0,0-1 0,0 0 0,0 0 0,0 0 0,-2 3 0,3-5 0,1 0 0,-1 0 0,1 1 0,0-1 0,-1 0 0,1 0 0,-1 1 0,1-1 0,-1 0 0,1 0 0,-1 0 0,1 0 0,-1 0 0,1 0 0,-1 0 0,1 0 0,-1 0 0,1 0 0,-1 0 0,1 0 0,-1 0 0,1 0 0,-1-1 0,1 1 0,-1 0 0,1 0 0,0 0 0,-1-1 0,1 1 0,-1 0 0,1-1 0,0 1 0,-1 0 0,1-1 0,-1 1 0,1 0 0,0-1 0,-1 0 0,-7-23 0,1-33 0,2 0 0,3-84 0,2 87 0,2 30 0,0 0 0,1 1 0,1-1 0,1 1 0,1 0 0,1 1 0,2-1 0,0 1 0,1 1 0,21-33 0,13-13 0,98-109 0,-66 86 0,-41 46 0,-1 0 0,45-83 0,-68 106 0,-2 0 0,0-1 0,-1 0 0,-1 0 0,-1-1 0,-1 0 0,-1 0 0,-1 0 0,0-25 0,-2 47 0,-1-1 0,0 1 0,0-1 0,0 0 0,0 1 0,0-1 0,0 1 0,-1-1 0,1 1 0,0-1 0,-1 0 0,1 1 0,-1 0 0,0-1 0,1 1 0,-1-1 0,0 1 0,-1-2 0,0 2 0,0 1 0,0-1 0,1 1 0,-1-1 0,0 1 0,0 0 0,0 0 0,1 0 0,-1 0 0,0 0 0,0 0 0,0 1 0,0-1 0,1 0 0,-4 2 0,2-1 0,1 0 0,-1 0 0,0 1 0,1-1 0,-1 1 0,1-1 0,-1 1 0,1 0 0,0 0 0,0 0 0,0 0 0,0 0 0,0 1 0,0-1 0,0 1 0,1-1 0,-1 1 0,1-1 0,0 1 0,0 0 0,0 0 0,0 0 0,0 0 0,1-1 0,-1 5 0,-2 10 0,2 1 0,-1 0 0,3 19 0,-1-21 0,0 1 0,2-1 0,0 0 0,0 1 0,2-1 0,0 0 0,1-1 0,0 1 0,8 14 0,10 14 0,38 55 0,-56-91 0,7 10 0,-1 0 0,13 29 0,-22-41 0,0-1 0,0 1 0,0-1 0,-1 1 0,0 0 0,0 0 0,0-1 0,-1 1 0,0 0 0,0 0 0,0 0 0,-1 0 0,0 0 0,-2 7 0,2-10 0,-1 0 0,0 1 0,0-1 0,0 0 0,0 0 0,-1 0 0,1 0 0,-1-1 0,0 1 0,0-1 0,0 1 0,0-1 0,0 0 0,0 0 0,-1 0 0,1-1 0,-1 1 0,1-1 0,-1 0 0,0 0 0,1 0 0,-7 0 0,-10 2 0,-1 0 0,-38-2 0,45-1 0,-12 1-1,-28-3-30,77 4 26,36-4-1,-1 0 1,-46 2 5,31 1-2,0-2 0,1-2 0,68-14 0,-100 15 1,0-2 1,0 0-1,0 0 1,-1-1 0,1-1-1,-1 1 1,0-2-1,-1 0 1,0 0-1,0-1 1,0 0 0,-1-1-1,0 0 1,-1 0-1,0-1 1,0 0-1,7-14 1,-6 6 0,-1 0 0,0-1 0,-1 0 0,-2-1 0,0 1 0,-1-1 0,3-31 0,-4-147 0,-4 121 0,1-153 13,0 225-10,0 1-1,-1-1 0,1 1 1,-1-1-1,0 1 1,0 0-1,0 0 0,-3-8 1,4 12-3,-1 0 1,1-1-1,0 1 0,0 0 1,0-1-1,-1 1 1,1 0-1,0-1 1,0 1-1,-1 0 1,1 0-1,0-1 1,-1 1-1,1 0 0,0 0 1,-1 0-1,1 0 1,0-1-1,-1 1 1,1 0-1,0 0 1,-1 0-1,1 0 0,-1 0 1,1 0-1,0 0 1,-1 0-1,1 0 1,0 0-1,-1 0 1,1 0-1,-1 0 1,1 0-1,0 0 0,-1 0 1,1 1-1,0-1 1,-1 0-1,1 0 1,0 0-1,-1 1 1,1-1-1,0 0 1,-1 0-1,1 1 0,0-1 1,0 0-1,-1 1 1,1-1-1,0 0 1,0 1-1,0-1 1,0 0-1,-1 1 0,1-1 1,0 0-1,0 1 1,0-1-1,0 0 1,0 1-1,0-1 1,0 1-1,0-1 1,0 1-1,-5 27 0,1 1 0,1 0 0,1 1 0,5 46 0,-2-12 0,6 185 0,-3-204 0,2 1 0,2-1 0,19 62 0,-25-102 0,0 0 0,0 0 0,0 0 0,0 0 0,1 0 0,-1-1 0,1 1 0,0-1 0,1 0 0,-1 0 0,1 0 0,0 0 0,0-1 0,0 0 0,6 4 0,-3-3 0,0-1 0,0-1 0,0 1 0,0-1 0,1-1 0,-1 1 0,0-1 0,1 0 0,0-1 0,7 0 0,9 0 0,-8 1 0,-1-1 0,1-1 0,28-5 0,-38 4 0,0 0 0,-1 0 0,1 0 0,0-1 0,-1 1 0,0-2 0,1 1 0,-1 0 0,-1-1 0,1 0 0,0 0 0,-1-1 0,5-6 0,0-1 0,0-1 0,-1-1 0,-1 1 0,0-1 0,-1-1 0,0 1 0,-1-1 0,-1 0 0,-1 0 0,3-21 0,0-19 0,-3-84 0,-3 105 0,0 25 0,0-1 0,0 1 0,-1 0 0,0-1 0,-1 1 0,-3-12 0,4 18 0,0 1 0,0 0 0,-1 0 0,1 0 0,0-1 0,-1 1 0,0 1 0,1-1 0,-1 0 0,0 0 0,0 1 0,0-1 0,0 1 0,0-1 0,0 1 0,-1 0 0,1 0 0,0 0 0,-1 0 0,1 0 0,-1 1 0,1-1 0,-1 1 0,1-1 0,-1 1 0,1 0 0,-1 0 0,-2 0 0,3 1 0,-1-1 0,1 0 0,0 0 0,0 1 0,-1 0 0,1-1 0,0 1 0,0 0 0,0 0 0,0 0 0,0 0 0,0 0 0,0 1 0,0-1 0,0 1 0,0-1 0,1 1 0,-2 1 0,-1 3 0,0-1 0,0 1 0,1-1 0,0 1 0,0 0 0,-3 9 0,-1 9 0,0 1 0,-4 35 0,5-17 0,2-1 0,2 1 0,2 0 0,6 49 0,-6-87 0,1 0 0,0 0 0,1 0 0,-1 0 0,1-1 0,0 1 0,0 0 0,0-1 0,1 1 0,-1-1 0,7 8 0,-6-9 0,-1-1 0,1 0 0,0 1 0,0-1 0,0 0 0,0-1 0,0 1 0,0 0 0,0-1 0,1 0 0,-1 0 0,0 0 0,1 0 0,-1 0 0,1-1 0,-1 1 0,6-1 0,-1 0 0,-1 0 0,0 0-1,0-1 1,1 0 0,-1 0 0,0-1 0,7-2-1,-10 2 0,-1 0-1,1 0 0,-1 0 1,1-1-1,-1 1 0,0-1 1,0 0-1,-1 1 0,1-2 1,0 1-1,-1 0 0,0 0 1,0-1-1,3-4 0,2-7 1,-1-1-1,0 0 1,-1 0-1,0 0 1,-2 0-1,0-1 1,1-20-1,-2-122-6,-3 92 7,1 33 1,-4 20 0,3 14 0,1 0 0,0 0 0,0 0 0,-1 0 0,1 0 0,0-1 0,-1 1 0,1 0 0,0 0 0,0 0 0,-1 0 0,1 1 0,0-1 0,-1 0 0,1 0 0,0 0 0,0 0 0,-1 0 0,1 0 0,0 0 0,0 0 0,-1 1 0,1-1 0,0 0 0,0 0 0,-1 0 0,1 0 0,0 1 0,0-1 0,0 0 0,-1 0 0,1 1 0,0-1 0,0 0 0,0 0 0,0 1 0,0-1 0,0 0 0,-1 1 0,1-1 0,0 0 0,0 0 0,0 1 0,0-1 0,0 0 0,0 1 0,-4 10 0,1 1 0,0 0 0,0 0 0,1 1 0,-1 21 0,4 74 0,0-49 0,-2-15 0,0-21 0,0-1 0,2 1 0,0-1 0,6 28 0,-6-45 0,0 0 0,0-1 0,1 1 0,-1 0 0,1-1 0,1 1 0,-1-1 0,0 1 0,1-1 0,0 0 0,0 0 0,0 0 0,1-1 0,-1 1 0,1-1 0,0 0 0,0 0 0,0 0 0,0 0 0,1-1 0,-1 0 0,1 0 0,-1 0 0,8 2 0,-3-1 0,1-1 0,-1 0 0,0-1 0,1 0 0,0 0 0,-1-1 0,1 0 0,-1-1 0,1 0 0,-1-1 0,1 0 0,-1 0 0,0-1 0,0 0 0,0 0 0,0-1 0,0-1 0,-1 1 0,0-1 0,13-10 0,-6-1 1,0-1-1,-1 0 1,0 0 0,-2-2-1,0 0 1,-1 0 0,-1-1-1,0 0 1,-2-1 0,0 0-1,6-29 1,-1-15 2,-2 0-1,4-102 1,-10-103-3,-5 217 0,0 52 0,0 0 0,0 0 0,0 0 0,0 1 0,0-1 0,0 0 0,0 0 0,0 0 0,0 0 0,0 0 0,-1 0 0,1 0 0,0 0 0,-1 0 0,1 0 0,0 0 0,-1 1 0,1-1 0,-1 0 0,0 0 0,1 1 0,-1-1 0,0 0 0,1 1 0,-1-1 0,0 0 0,1 1 0,-1-1 0,-1 0 0,1 2 0,0-1 0,0 0 0,0 0 0,-1 1 0,1-1 0,0 1 0,0-1 0,0 1 0,1-1 0,-1 1 0,0 0 0,0-1 0,0 1 0,0 0 0,0 0 0,1 0 0,-1 0 0,0-1 0,1 1 0,-1 0 0,1 0 0,-1 0 0,1 0 0,-1 0 0,1 1 0,-1 0 0,-6 19 0,1 0 0,0 1 0,2-1 0,0 1 0,0 23 0,0 120 17,4-126-7,-2 64-5,0-35-5,11 127 0,-7-182 0,0 0 0,1 0 0,0-1 0,1 1 0,0 0 0,1-1 0,1 0 0,0 0 0,0-1 0,16 21 0,-20-30 3,-1-1 0,1 0 1,-1 0-1,1 0 0,-1 0 0,1 0 1,0 0-1,0 0 0,-1 0 0,4 0 0,-4-1-16,-1 0-1,1 0 1,-1 0-1,1 0 0,-1 0 1,1 0-1,-1 0 1,1 0-1,0 0 0,-1 0 1,1 0-1,-1-1 1,1 1-1,-1 0 0,1 0 1,-1-1-1,1 1 1,-1 0-1,1 0 0,-1-1 1,0 1-1,1-1 1,-1 1-1,1 0 0,-1-1 1,0 1-1,0-1 1,1 1-1,-1-1 0,0 1 1,1-1-1,-1 1 1,0-1-1,0 1 0,0-1 1,0 1-1,0-1 1,0 1-1,0-1 0,0 0 1,0 1-1,0-1 1,0 0-1,1-35-2176</inkml:trace>
</inkml:ink>
</file>

<file path=ppt/ink/ink20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5"/>
    </inkml:context>
    <inkml:brush xml:id="br0">
      <inkml:brushProperty name="width" value="0.05" units="cm"/>
      <inkml:brushProperty name="height" value="0.05" units="cm"/>
      <inkml:brushProperty name="color" value="#FFFFFF"/>
    </inkml:brush>
  </inkml:definitions>
  <inkml:trace contextRef="#ctx0" brushRef="#br0">1 86 31759,'59'0'224,"13"0"144,6-3-176,-2-6-112,-8-6-64,-5 4 0,-8-4-16,-12 0-32,-7-3-448</inkml:trace>
</inkml:ink>
</file>

<file path=ppt/ink/ink2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8"/>
    </inkml:context>
    <inkml:brush xml:id="br0">
      <inkml:brushProperty name="width" value="0.05" units="cm"/>
      <inkml:brushProperty name="height" value="0.05" units="cm"/>
      <inkml:brushProperty name="color" value="#FFFFFF"/>
    </inkml:brush>
  </inkml:definitions>
  <inkml:trace contextRef="#ctx0" brushRef="#br0">264 57 31807,'-5'-5'70,"-1"0"0,0 0 0,0 0 0,-1 1 0,0 0 0,1 0 1,-1 1-1,0 0 0,0 0 0,-14-3 0,4 2-55,0 2-1,-1 0 1,-27 1-1,43 1-14,0 0 0,0 1 1,0-1-1,0 1 0,0-1 0,0 1 0,0 0 0,0 0 0,0 0 0,1 0 0,-1 0 0,0 0 0,1 0 0,-1 1 0,1-1 1,-1 0-1,1 1 0,0 0 0,-1-1 0,1 1 0,0 0 0,0-1 0,0 1 0,0 0 0,1 0 0,-1 0 0,0 0 0,1 0 1,0 0-1,-1 0 0,1 0 0,0 0 0,0 3 0,-1 7 0,0 0 1,1 0 0,1 0-1,3 17 1,-2-20 1,0 1 0,1-1-1,0 0 1,1 0 0,0-1 0,1 1 0,0-1 0,10 14 0,57 61 21,-32-39-18,-40-44-5,17 20 0,21 30 0,-34-44 0,-1 1 0,1-1 0,-1 1 0,0 0 0,-1 0 0,1 0 0,-1 0 0,-1 0 0,2 13 0,-3-18-1,0 0 1,0 0-1,0 1 1,0-1-1,-1 0 0,1 0 1,-1 0-1,0 0 1,1 0-1,-1 0 0,0 0 1,0 0-1,0 0 1,0-1-1,-1 1 0,1 0 1,0 0-1,-1-1 0,1 1 1,-1-1-1,0 0 1,1 1-1,-1-1 0,0 0 1,0 0-1,0 0 1,0 0-1,0 0 0,0-1 1,0 1-1,-2 0 1,-8 2-6,1-1 0,-1 0 1,0-1-1,-16 0 1,25-1 4,-98 0-31,99 0 31,-1 0 1,1 0-1,-1 0 0,1 0 1,-1-1-1,1 1 0,0-1 1,-1 0-1,1 0 0,0 0 1,-1 0-1,1 0 0,0 0 1,0 0-1,0-1 0,0 1 1,0-1-1,0 1 0,1-1 1,-1 0-1,0 0 0,1 0 1,-1 0-1,1 0 0,0 0 1,0 0-1,0-1 0,0 1 1,0 0-1,-1-5 0,1 3 1,1 0-1,0 0 0,0-1 1,0 1-1,0 0 0,1 0 1,-1 0-1,1-1 1,0 1-1,1 0 0,-1 0 1,1 0-1,-1 1 0,1-1 1,0 0-1,1 1 1,4-7-1,12-10 1,0 2 0,1 0 1,1 1-1,24-14 0,-26 19 12,-1-1 0,0 0 0,-1-1-1,-1-1 1,0-1 0,-1 0 0,19-27 0,-31 38-9,0 1 0,-1-1 0,0 0 1,0 0-1,0 0 0,0-1 0,-1 1 0,0 0 0,0-1 1,0 1-1,-1 0 0,0-1 0,0 1 0,0-1 1,-1 1-1,1-1 0,-1 1 0,-3-7 0,3 8-3,-1 0 1,0-1-1,-1 1 0,1 0 0,-1 0 0,0 0 0,1 0 1,-2 1-1,1-1 0,0 1 0,-1 0 0,0 0 1,1 0-1,-1 1 0,0-1 0,-1 1 0,1 0 0,0 0 1,-1 0-1,-5-1 0,2 0 8,0 2 1,1-1-1,-1 1 0,0 0 1,0 1-1,-9 0 1,15 0-61,1 0 1,-1 0-1,0 0 1,0 0 0,1 1-1,-1-1 1,0 1 0,0-1-1,1 1 1,-1 0 0,0-1-1,1 1 1,-1 0 0,1 0-1,-1 0 1,1 0 0,0 1-1,-1-1 1,1 0-1,0 0 1,0 1 0,0-1-1,0 1 1,0-1 0,0 1-1,0 0 1,0-1 0,1 1-1,-1 0 1,1-1 0,-1 3-1,-1 25-4142</inkml:trace>
</inkml:ink>
</file>

<file path=ppt/ink/ink20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8"/>
    </inkml:context>
    <inkml:brush xml:id="br0">
      <inkml:brushProperty name="width" value="0.05" units="cm"/>
      <inkml:brushProperty name="height" value="0.05" units="cm"/>
      <inkml:brushProperty name="color" value="#FFFFFF"/>
    </inkml:brush>
  </inkml:definitions>
  <inkml:trace contextRef="#ctx0" brushRef="#br0">2 793 32223,'-1'-40'185,"0"18"-125,1-1 0,1 1 0,1-1 1,6-27-1,-6 43-57,0 0 0,0 0 0,1 1-1,0-1 1,0 1 0,1 0 0,0 0 0,0 0 0,0 1 0,1-1 0,-1 1 0,1 0 0,0 0 0,1 1 0,0-1 0,-1 1 0,13-6 0,-14 8-3,-1 0 1,1 1-1,0-1 1,0 1-1,0 0 1,0 0-1,0 0 1,0 1-1,0-1 0,0 1 1,5 0-1,-7 1 0,0-1 0,1 0 0,-1 1 0,0-1 0,0 1 0,0 0 0,0 0 0,0 0 0,0 0 0,0 0 0,0 0 0,0 0 0,-1 1 0,1-1 0,0 1 0,-1-1 0,1 1 0,-1 0 0,0 0 0,1-1 0,-1 1 0,2 4 0,3 10 0,0 1 0,-1 0 0,0 0 0,-1 0 0,2 34 0,-1 94 0,-5-131 0,-2 83 0,-15 116 0,13-183 0,8-45 0,6-21 0,26-95 0,-12 39 0,65-162 0,-88 252 0,6-13 0,0 0 0,18-25 0,-24 38 0,0-1 0,1 1 0,-1 0 0,1 1 0,-1-1 0,1 0 0,0 0 0,0 1 0,0-1 0,0 1 0,0-1 0,0 1 0,0 0 0,0 0 0,0 0 0,1 0 0,-1 0 0,0 0 0,1 1 0,-1-1 0,1 1 0,-1-1 0,1 1 0,-1 0 0,0 0 0,1 0 0,4 1 0,-5 1 0,0-1 0,0 1 0,0-1 0,0 1 0,0 0 0,-1 0 0,1 0 0,-1 0 0,1 0 0,-1 0 0,0 0 0,0 1 0,0-1 0,0 0 0,0 1 0,0-1 0,0 0 0,-1 1 0,0-1 0,1 1 0,-1 2 0,2 6 0,7 41 0,-3 0 0,-2 0 0,-5 93 0,0-56 0,0-95 0,0-6 0,1 0 0,0 0 0,2-17 0,8-8-1,2 0 0,1 1 1,2 1-1,2 1 0,1 0 0,31-45 1,-40 66-6,0 0 0,1 1-1,20-20 1,-26 28 6,0 1 0,0 0 0,0 0 0,0 0 0,1 1-1,-1-1 1,1 1 0,0 0 0,-1 0 0,1 1 0,0-1-1,0 1 1,0 0 0,10 0 0,-14 1 0,0 0 0,1 0 0,-1 0 0,0 0 0,0 1 0,0-1 0,1 1 0,-1-1 0,0 0 0,0 1 0,0 0 0,0-1 0,0 1 0,0 0 0,0 0 0,0-1 0,0 1 0,0 0 0,0 0 0,-1 0 0,1 0 0,0 0 0,0 0 0,-1 0 0,1 0 0,-1 1 0,1-1 0,-1 0 0,1 3 0,4 40 0,-5-34 0,2 226 0,-3-134 0,1-95 0,0-1 0,0 1 0,1 0 0,0-1 0,0 1 0,0-1 0,1 1 0,0-1 0,0 0 0,4 7 0,-4-10 0,0 0 0,1 0 0,-1 0 0,1 0 0,0-1 0,0 1 0,0-1 0,0 1 0,0-1 0,1 0 0,-1 0 0,1-1 0,-1 1 0,1-1 0,0 1 0,-1-1 0,9 1 0,3 1 0,-1-1 0,1 0 0,0-1 0,0-1 0,0 0 1,0-1-1,0 0 0,0-2 0,0 1 0,-1-2 0,1 0 0,26-12 0,-31 11-1,0 0 1,-1-1-1,1-1 0,-2 1 0,1-2 1,-1 1-1,0-1 0,0 0 0,-1 0 1,0-1-1,0 0 0,-1-1 0,0 1 0,-1-1 1,0 0-1,-1 0 0,0-1 0,3-11 1,0-15-1,-2 0 1,-1-1-1,-2 0 1,-1 1-1,-7-52 1,5 75 1,0 1 1,-1 1-1,-1-1 0,0 0 1,-6-15-1,8 26-1,0-1 0,0 1 1,0-1-1,0 1 0,0 0 0,-1-1 1,1 1-1,-1 0 0,1 0 0,-1 0 1,0 0-1,0 0 0,0 1 0,0-1 1,0 1-1,0-1 0,0 1 0,0-1 0,-1 1 1,1 0-1,0 0 0,-1 0 0,1 1 1,-1-1-1,1 0 0,-1 1 0,0 0 1,1 0-1,-1 0 0,1 0 0,-1 0 1,0 0-1,-2 1 0,1 0 0,1 1 0,0 0 0,-1 0 0,1 0 0,0 0 0,0 0 0,1 1 0,-1-1 0,0 1 0,1 0 0,-1 0 0,1 0 0,0 0 0,0 0 0,0 0 0,1 1 0,-1-1 0,1 0 0,-2 7 0,-1 0 0,-7 15 0,2 0 0,1 1 0,1-1 0,2 2 0,-4 38 0,2 137 0,7-174 0,0-13 0,1 0 0,0 1 0,1-1 0,1 0 0,0 0 0,1 0 0,1 0 0,6 13 0,-8-22 0,0 0 0,0 0 0,0-1 0,1 0 0,0 1 0,0-1 0,0-1 0,1 1 0,-1-1 0,1 1 0,0-1 0,0-1 0,1 1 0,-1-1 0,1 0 0,0 0 0,0 0 0,0-1 0,0 0 0,0 0 0,12 1 0,-13-2 0,0 0 0,0-1 0,0 0 0,0 0 0,0 0 0,0 0 0,0-1 0,0 0 0,0 0 0,0 0 0,0-1 0,0 0 0,-1 0 0,1 0 0,5-4 0,-5 2 0,0 0 0,-1-1 0,1 1-1,-1-1 1,0 0 0,-1 0 0,1-1-1,-1 1 1,0-1 0,-1 0 0,1 0 0,1-6-1,3-10-2,-1 0 0,-1 0 1,-1-1-1,1-31 0,-3-95-6,-3 80 3,1 48 6,1 10 0,-1 1 0,-1-1 0,1 0 0,-2 1 0,-3-17 0,0 20 0,4 11 0,1-4 0,-3 53 0,4 74 0,1-40 0,-2-71 1,0-1 0,2 1 1,0 0-1,0-1 0,2 1 0,0-1 0,1 0 1,9 22-1,-11-32-2,0 1 1,0 0 0,1-1-1,0 0 1,0 0 0,0 0-1,0 0 1,1-1 0,-1 0-1,1 1 1,0-2 0,1 1-1,-1-1 1,1 1 0,-1-2-1,1 1 1,0-1 0,0 1-1,0-2 1,1 1 0,-1-1-1,0 0 1,11 1 0,-10-2 0,-1 1 1,1-2 0,-1 1-1,1-1 1,-1 1 0,1-2-1,-1 1 1,0-1 0,0 0-1,0 0 1,0-1 0,8-4-1,-7 2 1,-1 0-1,0 0 1,-1-1-1,1 0 1,-1 0-1,0 0 1,0-1-1,-1 0 1,7-13-1,0-5 0,0 0 0,-2 0 0,-1-1 0,-1-1 0,-1 1 0,3-33 0,2-166 0,-9 143 0,-5-201 0,2 273 2,0 0 0,0 1 0,-2-1 0,1 1 0,-1 0 0,0 0 0,-7-13 0,10 22-2,0 0 0,0 0 0,0 0 0,0 0 0,0 0 0,0 0 0,-1 0 0,1 0 0,0 0 0,0 0 0,0 0 0,0 0 0,0 0 0,0 0 0,-1 0 0,1 0 0,0 0 0,0 0 0,0 0 0,0 0 0,0 0 0,0 0 0,-1 0 0,1 0 0,0 0 0,0 0 0,0 0 0,0 0 0,0 0 0,0 0 0,0 0 0,-1 0 0,1 0 0,0 0 0,0 0 0,0 1 0,0-1 0,0 0 0,0 0 0,0 0 0,0 0 0,0 0 0,0 0 0,0 0 0,0 1 0,-1-1 0,1 0 0,0 0 0,0 0 0,0 0 0,0 0 0,0 0 0,0 1 0,0-1 0,0 0 0,0 0 0,0 0 0,0 0 0,1 0 0,-1 0 0,0 1 0,0-1 0,-3 12 0,-5 363 0,10-232 0,-2-113 0,1 0 0,2 0 0,0 0 0,16 54 0,-17-75 0,1 1 0,0-1 0,1 0 1,0-1-1,1 1 0,0-1 1,0 1-1,0-1 0,1-1 1,0 1-1,1-1 0,0 0 0,0-1 1,0 0-1,1 0 0,0 0 1,0-1-1,17 8 0,-15-10 2,-1 0-1,2 0 1,-1-1-1,0-1 0,0 0 1,0 0-1,1-1 1,-1 0-1,0-1 1,1 0-1,-1 0 0,0-1 1,0-1-1,10-3 1,-12 0-4,0 0 0,0 0 1,-1 0-1,0-1 0,0 0 0,0 0 1,-1-1-1,0 0 0,-1 0 1,0 0-1,0-1 0,-1 1 1,0-1-1,0 0 0,-1-1 0,2-8 1,2-10 1,-1 1 1,-2-1-1,-1 0 1,0-40-1,-1 26 0,-2-43 0,0 79 0,-1 0 0,1 1 0,-1-1 0,-1 1 0,1-1 0,-1 1 0,0 0 0,0-1 0,-1 1 0,1 0 0,-6-7 0,6 10 0,1 0 0,-1 0 0,0 1 0,0-1 0,0 1 0,0 0 0,0-1 0,0 1 0,0 0 0,0 0 0,0 0 0,0 1 0,0-1 0,-1 0 0,1 1 0,0 0 0,-1-1 0,1 1 0,0 0 0,-1 0 0,1 0 0,0 0 0,-1 1 0,1-1 0,0 1 0,-1-1 0,1 1 0,0 0 0,0 0 0,0 0 0,0 0 0,0 0 0,0 0 0,0 1 0,0-1 0,0 1 0,0-1 0,1 1 0,-1 0 0,1 0 0,-1 0 0,1-1 0,0 1 0,0 0 0,-2 4 0,-2 6 0,0 0 0,1 0 0,0 0 0,1 1 0,0-1 0,-1 22 0,2 82 0,2-77 0,0-17 0,1 0 0,0 0 0,2 0 0,1-1 0,9 33 0,-10-46 0,0 1 0,1-1 0,0 1 0,0-1 0,1 0 0,0-1 0,0 1 0,1-1 0,0 0 0,0 0 0,1-1 0,0 0 0,0 0 0,1-1 0,-1 0 0,9 5 0,-3-5 0,-1 0 0,1 0 0,0-1 0,0-1 0,1 0 0,-1-1 0,1-1 0,-1 0 0,1 0 0,-1-2 0,20-2 0,-31 3 0,1-1 0,-1 1 0,1-1 0,-1 0 0,1 0 0,-1 0 0,1 0 0,-1 0 0,0 0 0,0-1 0,0 1 0,0-1 0,0 0 0,0 1 0,0-1 0,2-3 0,-1 0 0,0 1 0,0-1 0,-1 0 0,1 0 0,-1-1 0,0 1 0,1-7 0,1-7 0,0-1 0,-2 0 0,0-25 0,-2-326 0,0 367 0,0 0 0,0 0 0,0 0 0,1 0 0,-1 0 0,1 0 0,0 1 0,0-1 0,0 0 0,3-4 0,-3 6 0,0 1 0,1-1 0,-1 1 0,1-1 0,-1 1 0,1 0 0,-1 0 0,1 0 0,0 0 0,0 0 0,0 0 0,-1 1 0,1-1 0,0 0 0,0 1 0,0 0 0,0-1 0,0 1 0,0 0 0,2 0 0,9-1 0,-1 0 0,0 1 0,1 1 0,-1 0 0,21 5 0,-27-5 0,1 1 0,-1 1 0,0-1 0,0 1 0,0 0 0,0 0 0,-1 1 0,1 0 0,-1 0 0,0 0 0,0 1 0,5 5 0,-2 0 0,0 0 0,-1 1 0,-1 0 0,1 0 0,-2 0 0,0 1 0,0-1 0,6 24 0,-7-14 0,0 1 0,-2-1 0,0 1 0,-2 29 0,-2-41 0,1-1 0,-1 0 0,0 0 0,-1 0 0,0 0 0,0 0 0,-1 0 0,0-1 0,-7 10 0,6-10 0,1 0 0,0 1 0,0-1 0,0 1 0,1 0 0,0 0 0,1 1 0,-2 13 0,3-20 0,1-1 0,0 0 0,0 1 0,0-1 0,0 1 0,0-1 0,0 1 0,0-1 0,1 0 0,0 1 0,-1-1 0,1 0 0,0 1 0,0-1 0,0 0 0,0 0 0,0 0 0,1 0 0,-1 0 0,3 3 0,0-3 0,0 0 0,0 0 0,0-1 0,0 1 0,0-1 0,0 0 0,1 0 0,-1 0 0,0-1 0,1 1 0,5-1 0,-2 0 1,14 2-8,0-1 0,0-1-1,36-5 1,-52 4 5,1-1 0,-1 1-1,0-1 1,0-1 0,1 1 0,-2-1 0,1 0 0,0-1 0,0 1 0,-1-1 0,0 0-1,0 0 1,0-1 0,0 0 0,-1 1 0,6-9 0,-3 2 2,-1 0 0,0-1 0,-1 1 0,0-1 0,0 0 0,-2 0 0,1-1 0,-2 1 0,2-16 0,0-15 0,-3-59 1,-2 53 1,1 23 5,-1-1 1,-1 1-1,-1 0 1,-1 0-1,-12-37 1,13 56 6,0 9-10,1 13-7,2-12 4,-15 411-1,16-406 0,-1-1 0,1 1 0,1-1 0,-1 0 0,1 1 0,1-1 0,-1 0 0,1 0 0,1 0 0,-1 0 0,1-1 0,0 0 0,0 1 0,1-1 0,0-1 0,0 1 0,0-1 0,1 0 0,0 0 0,0 0 0,0-1 0,1 0 0,-1 0 0,1-1 0,0 0 0,0 0 0,0 0 0,0-1 0,0 0 0,1 0 0,-1-1 0,8 0 0,-2 0 0,41 1 0,-51-3 0,0 1 0,1-1 0,-1 1-1,0-1 1,0 0 0,0 0 0,0 0 0,0-1-1,0 1 1,0-1 0,0 1 0,-1-1 0,6-4-1,-2-2 1,0 1-1,-1-1 1,0 0-1,0 0 0,-1 0 1,0-1-1,-1 0 1,1 0-1,-2 0 0,1 0 1,-1 0-1,0-11 1,3-20-3,-2-61 0,-3 63 3,1 24 0,-1-16-2,1 1 0,2 0 0,11-54-1,-12 76 3,0 0-1,1 0 1,0 0-1,0 0 1,1 0-1,0 1 0,0 0 1,9-11-1,-10 13 1,0 1 0,1 1 0,-1-1 0,1 0 0,0 1-1,0 0 1,0 0 0,0 0 0,0 0 0,0 0 0,0 1 0,0 0 0,1 0-1,-1 0 1,1 1 0,4-1 0,-2 0 0,0 1 0,-1 0 0,1 1 0,0-1 0,-1 1 0,1 0 0,-1 1 0,1-1 0,-1 2 0,7 2 0,-8-2 0,0 0 0,0 0 0,-1 1 0,1 0 0,-1 0 0,0 0 0,-1 0 0,1 1 0,-1-1 0,0 1 0,0 0 0,3 7 0,0-2 0,-3-7 0,-1 1 1,0-1-1,0 1 0,-1-1 0,1 1 1,-1-1-1,0 1 0,0 0 0,0 0 0,1 6 1,-2-10 12,-3-1 0,-6-5-12,-1 2-1,1-1 1,-1 1-1,0 1 0,-1 0 1,-14-3-1,21 6 0,-1-1 0,0 1 0,1 0 0,-1 0 0,0 1 0,1 0 0,-1-1 0,1 1 0,-1 1 0,1-1 0,0 1 0,-1 0 0,1 0 0,0 0 0,0 0 0,0 1 0,1-1 0,-6 6 0,-1 2 0,0 1 0,1 0 0,0 0 0,0 1 0,2 0 0,0 1 0,0 0 0,1 0 0,0 0 0,-6 24 0,7-17 0,1-1 0,1 1 0,0 1 0,2-1 0,0 0 0,1 0 0,3 25 0,-2-39 0,1 0 1,-1 0-1,1 0 0,0 0 1,1 0-1,-1-1 0,1 1 0,0-1 1,0 0-1,1 0 0,0 0 1,0 0-1,0-1 0,0 0 1,1 1-1,-1-2 0,1 1 0,0 0 1,0-1-1,9 4 0,-6-3 2,1 0 0,-1-1 0,1 0 0,-1-1 0,1 0-1,0 0 1,0-1 0,-1 0 0,1-1 0,0 0 0,0 0-1,0-1 1,15-3 0,-20 3-2,-1-1 0,1 1 0,-1-1 0,1 0 0,-1 0 0,0-1 0,0 1 0,0-1 0,0 1 0,0-1 0,-1 0 0,1 0 0,-1 0 0,0 0 0,0-1 0,0 1 0,0 0 0,0-1 0,-1 0 0,0 1 0,2-8 0,2-7 0,-1-1 0,-1 0 0,1-23 0,-1-169 0,-4 89 0,-7 218 0,0-7 0,6-43 0,0-25 0,1 1 0,2 0 0,0 0 0,5 32 0,-4-48 0,0 0 0,0 0 0,1-1 0,0 1 0,0 0 0,0-1 0,0 0 0,1 0 0,0 0 0,0 0 0,0 0 0,1-1 0,0 0 0,0 0 0,0 0 0,0 0 0,0-1 0,1 0 0,-1 0 0,9 3 0,1-1 0,0 0 0,1-2 0,-1 1 0,1-2 0,0 0 0,28 0 0,-38-2 0,-1-1 0,1 1 0,-1-1 0,1 0 0,-1 0 0,0 0 0,1-1 0,-1 0 0,0 0 0,0-1 0,0 1 0,0-1 0,-1 0 0,1 0 0,7-8 0,-5 4 0,-1 0 0,1-1 0,-2 0 0,1 0 0,-1 0 0,-1-1 0,1 0 0,3-13 0,1-8 0,-1 0 0,-1-1 0,-2 0 0,1-54 0,-3-261 0,-7 272 0,-4 1 0,-27-121 0,35 192 0,-1-1 0,1 0 0,-1 0 0,0 0 0,0 0 0,0 0 0,0 0 0,0 0 0,0 1 0,-1-1 0,1 0 0,-1 1 0,-2-3 0,3 5 0,1 0 0,-1 0 0,0 1 0,1-1 0,-1 0 0,1 1 0,-1-1 0,1 0 0,0 1 0,-1-1 0,1 1 0,-1-1 0,1 1 0,0-1 0,-1 1 0,1-1 0,0 1 0,-1-1 0,1 1 0,0-1 0,0 1 0,0 0 0,-1 0 0,-5 23 0,0 0 0,-3 37 0,4-21 0,-15 125 0,2 240 0,17-388 0,2-1 0,1 1 0,0-1 0,0 1 0,2-1 0,0 0 0,10 24 0,-11-34 0,-1-1 0,1 1 0,0-1 0,0 0 0,1 0 0,0 0 0,0-1 0,0 1 0,0-1 0,1 0 0,-1 0 0,1 0 0,0-1 0,0 1 0,1-1 0,-1 0 0,1-1 0,-1 0 0,1 1 0,0-2 0,0 1 0,0-1 0,9 1 0,-5-1 0,0 0 0,0-1 0,-1 0 0,1 0 0,13-4 0,-19 4-2,-1-1 1,0-1-1,0 1 0,0 0 1,0-1-1,0 1 1,0-1-1,0 0 1,-1 0-1,1 0 0,-1 0 1,1-1-1,-1 1 1,0 0-1,0-1 0,0 0 1,0 0-1,0 1 1,2-6-1,0-5-145,0 1 0,0 0 0,-1-1 0,-1 0 0,0 0 0,-1 0 0,0-13-1,-1-39-4614</inkml:trace>
</inkml:ink>
</file>

<file path=ppt/ink/ink20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9"/>
    </inkml:context>
    <inkml:brush xml:id="br0">
      <inkml:brushProperty name="width" value="0.05" units="cm"/>
      <inkml:brushProperty name="height" value="0.05" units="cm"/>
      <inkml:brushProperty name="color" value="#FFFFFF"/>
    </inkml:brush>
  </inkml:definitions>
  <inkml:trace contextRef="#ctx0" brushRef="#br0">236 50 32447,'-5'-2'9,"-1"0"0,1 0 0,0 0 0,-1 1 0,0 0 0,1 0-1,-1 0 1,1 1 0,-1 0 0,0 0 0,1 0 0,-1 1 0,0 0 0,1 0 0,-1 0 0,1 1 0,0 0 0,-1 0 0,1 0 0,0 1 0,0-1 0,0 1 0,1 0-1,-1 1 1,1-1 0,-1 1 0,1 0 0,-4 6 0,1-1-9,1 0 0,0 0-1,0 1 1,1-1 0,1 2 0,0-1 0,0 0-1,1 1 1,0-1 0,1 1 0,0 0-1,0 0 1,1 18 0,1-26 0,0-1 0,0 1 0,1-1 0,-1 1 1,1-1-1,-1 1 0,1-1 0,0 1 0,0-1 0,0 1 0,0-1 0,0 0 0,1 0 1,-1 0-1,1 0 0,-1 0 0,1 0 0,3 3 0,-1-2 1,1 0-1,-1 0 1,0-1-1,1 0 1,0 1-1,-1-2 1,1 1-1,0-1 1,6 2-1,10 0 2,1-1 1,0-1-1,33-2 0,-43 1-2,-8 0 0,-1-1 0,1 1 0,0-1 0,0 0 1,-1 0-1,1 0 0,0 0 0,-1-1 0,1 1 0,-1-1 0,0 0 1,1 0-1,-1 0 0,0 0 0,0-1 0,0 1 0,-1-1 0,4-3 0,-2 0 1,-1 1-1,1-1 1,-1 1-1,0-1 1,-1 0-1,0 0 1,0-1-1,0 1 1,0 0-1,0-8 1,-1 5-1,0 1 1,0-1-1,-1 0 1,0 1-1,-1-1 1,0 1-1,0-1 1,-1 1-1,0-1 1,0 1-1,-1 0 1,0 0-1,0 0 1,-1 0-1,0 1 1,-7-11-1,5 12 6,-1 0 0,1 0 0,-1 1 0,0 0-1,0 0 1,0 1 0,-1 0 0,1 0 0,-1 0 0,0 1 0,0 0 0,0 1-1,-1 0 1,-15-2 0,17 3-74,0 1-1,1 0 1,-1 1-1,0-1 1,0 1-1,0 1 0,0-1 1,1 1-1,-1 0 1,0 1-1,1-1 1,0 1-1,0 1 1,0-1-1,0 1 1,0 0-1,1 0 1,-8 8-1,-24 28-4464</inkml:trace>
</inkml:ink>
</file>

<file path=ppt/ink/ink20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9"/>
    </inkml:context>
    <inkml:brush xml:id="br0">
      <inkml:brushProperty name="width" value="0.05" units="cm"/>
      <inkml:brushProperty name="height" value="0.05" units="cm"/>
      <inkml:brushProperty name="color" value="#FFFFFF"/>
    </inkml:brush>
  </inkml:definitions>
  <inkml:trace contextRef="#ctx0" brushRef="#br0">38 44 29261,'-31'0'3315,"24"0"-3404,23 0 246,74 2-123,84-2-22,-145-2-18,0-1-1,0-1 0,51-15 0,-79 19-19,0 0 1,-1 0-1,1 0 1,0 0-1,-1 0 1,1 0-1,0 0 1,-1-1-1,1 1 0,0 0 1,-1 0-1,1-1 1,0 1-1,-1-1 1,1 1-1,-1 0 1,1-1-1,-1 1 1,1-1-1,-1 1 0,1-1 1,-1 1-1,0-1 1,1 0-1,-1 1 1,0-1-1,1 0 1,-1 1-1,0-1 1,0 0-1,0 1 0,1-2 1,-1-2-1797</inkml:trace>
</inkml:ink>
</file>

<file path=ppt/ink/ink20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45"/>
    </inkml:context>
    <inkml:brush xml:id="br0">
      <inkml:brushProperty name="width" value="0.05" units="cm"/>
      <inkml:brushProperty name="height" value="0.05" units="cm"/>
      <inkml:brushProperty name="color" value="#FFFFFF"/>
    </inkml:brush>
  </inkml:definitions>
  <inkml:trace contextRef="#ctx0" brushRef="#br0">22 876 32543,'-1'0'4,"1"0"1,-1-1 0,1 1-1,-1 0 1,1 0-1,-1 0 1,1 0 0,-1 0-1,1 0 1,-1 0-1,1 0 1,-1 0-1,1 0 1,-1 0 0,1 0-1,-1 1 1,1-1-1,-1 0 1,1 0 0,-1 0-1,1 1 1,-1-1-1,1 0 1,0 1-1,-1-1 1,1 0 0,-1 1-1,1-1 1,0 0-1,-1 1 1,1-1 0,0 1-1,0-1 1,-1 1-1,1-1 1,0 1 0,0-1-1,0 1 1,0-1-1,-1 1 1,1-1-1,0 1 1,0-1 0,0 1-1,0 0 1,-2 31-41,2-26 53,-1 3-17,0 12 0,0-1 0,2 0 0,0 0 0,7 35 0,-8-50 0,2-1 0,-1 1 0,0-1 0,1 1 0,0-1 0,0 0 0,0 0 0,1 0 0,-1 0 0,1-1 0,0 1 0,0-1 0,0 1 0,1-1 0,-1 0 0,1 0 0,-1-1 0,1 1 0,0-1 0,0 0 0,0 0 0,1 0 0,-1 0 0,0-1 0,1 1 0,8 0 0,0 0 0,-1-1 0,1 0 0,15-1 0,-25 0 0,1-1 0,0 1 0,0-1 0,-1 0 0,1 0 0,0 0 0,-1 0 0,1 0 0,-1-1 0,1 0 0,-1 0 0,0 0 0,0 0 0,0 0 0,4-4 0,2-6 0,0-1 0,0 1 0,-1-2 0,-1 1 0,0-1 0,-1-1-1,7-24 1,22-113-12,-18 43 10,2-123 1,-14-115 3,-5 313-1,-8 53-1,0 20-1,1 1-1,-3 65 1,9 88 2,2-100-1,-1-48 0,2 0 0,9 57 0,-9-90 0,0 0 0,1 0 0,0-1 0,1 1 0,0-1 0,1 0 0,1 0 0,-1 0 0,2-1 0,-1 0 0,2 0 0,-1 0 0,18 15 0,-18-20 0,0-1 0,1 0 0,-1 0 0,1-1 0,0 0 0,0 0 0,0-1 0,0 0 0,0-1 0,0 0 0,1 0 0,-1-1 0,1 1 0,9-3 0,-14 2 0,1 0 0,0-1 0,0 1 0,0-1 0,-1 0 0,1-1 0,0 1 0,-1-1 0,1 0 0,-1 0 0,0-1 0,0 1 0,8-7 0,-5 3 0,-1 0 0,0-1 0,0 0 0,0 0 0,-1 0 0,9-16 0,-2-2 0,-2 0 0,0-1 0,-2 0 0,6-31 0,-3 1 0,-3 0 0,1-58 0,-8-116 0,-2 125 0,1 102 0,1-21 3,-2-1 1,0 0-1,-10-47 0,7 110 0,4 713-3,0-752 0,0 1 0,0 0 0,1-1 0,-1 1 0,0 0 0,0 0 0,1-1 0,-1 1 0,0 0 0,0 0 0,1-1 0,-1 1 0,0 0 0,1 0 0,-1 0 0,0 0 0,1 0 0,-1-1 0,0 1 0,1 0 0,-1 0 0,0 0 0,1 0 0,-1 0 0,0 0 0,1 0 0,-1 0 0,0 0 0,1 0 0,-1 1 0,1-1 0,-1 0 0,0 0 0,0 0 0,1 0 0,-1 0 0,0 1 0,1-1 0,-1 0 0,0 0 0,1 0 0,-1 1 0,0-1 0,0 0 0,0 0 0,1 1 0,-1-1 0,0 0 0,0 1 0,0-1 0,1 0 0,-1 1 0,0-1 0,0 0 0,0 1 0,0-1 0,0 0 0,0 1 0,0-1 0,0 0 0,0 1 0,0-1 0,0 1 0,0-1 0,0 0 0,0 1 0,0-1 0,8-11 0,-1 0 0,0-1 0,0 0 0,-1 0 0,0 0 0,-1-1 0,4-15 0,3-6 0,8-21-4,-7 17 10,1 1 0,2 0 0,2 1 1,34-52-1,-49 83-8,0 1 1,1 0 0,-1 0 0,1 0 0,0 0-1,0 1 1,0-1 0,0 1 0,1 0 0,0 0-1,-1 1 1,1-1 0,0 1 0,0 0-1,0 0 1,0 1 0,1-1 0,-1 1 0,0 1-1,0-1 1,7 0 0,-11 1 1,-1 0 0,1 0 0,0 0 0,-1 1 0,1-1 0,0 0 0,-1 0 0,1 0 0,0 0 0,-1 1 0,1-1 0,-1 0 0,1 1 0,0-1 0,-1 0 0,1 1 0,-1-1 0,1 1 0,-1-1 0,1 1 0,-1-1 0,0 1 0,1-1 0,-1 1 0,0-1 0,1 1 0,-1 0 0,0-1 0,1 2 0,2 21 0,-3-15 0,1 247 0,-4-112 0,3-133 0,0 0 0,0-1 0,1 1 0,1 0 0,2 10 0,-3-17 0,0 0 0,1 0 0,-1 0 0,1 0 0,0 0 0,0 0 0,0-1 0,0 1 0,0 0 0,0-1 0,1 0 0,-1 0 0,1 1 0,0-1 0,-1-1 0,1 1 0,6 2 0,7 2 0,0-1 0,1-1 0,0-1 0,0 0 0,0-1 0,0-1 0,32-1 0,-46 0 0,9-1 0,-1 1 0,0-2 0,0 0 0,-1 0 0,1-1 0,0 0 0,-1-1 0,1 0 0,-1-1 0,0 0 0,-1 0 0,1-1 0,-1 0 0,0-1 0,-1 0 0,0-1 0,0 1 0,0-2 0,-1 1 0,0-1 0,-1 0 0,10-17 0,-8 11 0,-1-1 0,-1 0 0,0 0 0,-1 0 0,0 0 0,-2-1 0,2-18 0,1-118 0,-6 131 0,0 10 0,0 0 0,-1 0 0,0 0 0,-1 1 0,-1-1 0,-7-21 0,9 29 0,-1 0 0,0 0 0,0 0 0,-1 0 0,1 1 0,-1-1 0,0 1 0,0-1 0,0 1 0,0 0 0,0 0 0,-1 0 0,1 1 0,-1-1 0,0 1 0,0 0 0,0 0 0,0 0 0,0 1 0,0-1 0,-6 0 0,7 1 0,-1 0 0,1 0 0,-1 1 0,1-1 0,-1 1 0,0 0 0,1 0 0,-1 0 0,1 1 0,-1-1 0,1 1 0,-1 0 0,1 0 0,-1 0 0,1 0 0,0 1 0,0 0 0,-1-1 0,1 1 0,0 0 0,0 0 0,1 1 0,-1-1 0,0 0 0,-2 4 0,-1 4 0,0-1 0,1 1 0,0 0 0,0 0 0,1 1 0,1-1 0,-4 15 0,0 11 0,2 0 0,1 0 0,2 1 0,2 38 0,0-47 0,0-16 0,1 0 0,0 0 0,1 1 0,0-1 0,1-1 0,0 1 0,1 0 0,0-1 0,9 17 0,-11-24 0,1 1 0,0 0 0,0-1 0,1 0 0,-1 0 0,1 0 0,0 0 0,0 0 0,0-1 0,0 0 0,1 1 0,-1-2 0,1 1 0,0 0 0,0-1 0,0 0 0,0 0 0,0-1 0,0 1 0,1-1 0,-1 0 0,0-1 0,8 1 0,-9-1 0,3 0 0,0 0 0,0 0 0,-1-1 0,1 0 0,10-2 0,-15 2 0,1 0 0,0-1 0,-1 1 0,1-1 0,-1 0 0,1 1 0,-1-1 0,0 0 0,0-1 0,0 1 0,0 0 0,0 0 0,0-1 0,2-4 0,4-8 0,-1-1 0,-1 1 0,0-1 0,-1 0 0,-1 0 0,0 0 0,2-29 0,-1-122 0,-6 115 0,2 28 0,-1 16 0,1 1 0,-1-1 0,-1 0 0,1 1 0,-1-1 0,-4-13 0,5 20 0,0 1 0,0-1 0,-1 0 0,1 1 0,0-1 0,0 0 0,-1 1 0,1-1 0,-1 1 0,1-1 0,0 0 0,-1 1 0,1-1 0,-1 1 0,1 0 0,-1-1 0,0 1 0,1-1 0,-1 1 0,1 0 0,-1-1 0,0 1 0,1 0 0,-1 0 0,0-1 0,1 1 0,-1 0 0,0 0 0,1 0 0,-1 0 0,0 0 0,0 0 0,1 0 0,-1 0 0,0 0 0,1 0 0,-1 1 0,0-1 0,1 0 0,-1 0 0,0 1 0,0-1 0,-1 1 0,0 1 0,0-1 0,1 0 0,-1 1 0,0-1 0,1 1 0,-1 0 0,1-1 0,-1 1 0,1 0 0,0 0 0,-2 4 0,-2 12 0,0 1 0,2-1 0,0 1 0,1 0 0,1 0 0,2 30 0,-1-23 0,0-12 0,0-1 0,1 0 0,1 0 0,0 0 0,0 0 0,1 0 0,9 22 0,-9-30 0,-1 1 0,2-1 0,-1 0 0,1 0 0,-1 0 0,1 0 0,0-1 0,1 0 0,-1 0 0,1 0 0,0 0 0,0-1 0,0 1 0,1-1 0,-1-1 0,1 1 0,-1-1 0,1 0 0,7 2 0,-1-1 0,1-1 0,0 0 0,0 0 0,0-1 0,22-2 0,-29 1 0,0-1 0,1 0 0,-1 0 0,0 0 0,1-1 0,-1 0 0,0 0 0,0-1 0,-1 0 0,1 0 0,-1 0 0,1-1 0,6-5 0,0-4 0,-1 0 0,0-1 0,-1 0 0,0-1 0,-1 0 0,-1-1 0,0 0 0,-1 0 0,-1-1 0,8-32 0,-4 1 0,-1 0 0,2-83 0,-10-128 5,-1 253-1,-4-36 15,3 40-19,1 1 0,0 0 0,0 0 0,-1 0 0,1 0 0,0 0 1,-1 0-1,0 0 0,1 0 0,-1 0 0,1 0 0,-1 0 0,0 0 1,0 0-1,1 0 0,-1 0 0,0 1 0,0-1 0,0 0 0,0 1 1,0-1-1,0 1 0,0-1 0,0 1 0,0-1 0,0 1 0,-1 0 1,1-1-1,0 1 0,-1 0 0,1 0 0,0 0 0,1 0 0,-1 0 0,1 0 0,-1 1 0,0-1 0,1 0 0,-1 0 0,1 1 0,-1-1 0,1 0 0,-1 1 0,1-1 0,-1 0 0,1 1 0,-1-1 0,1 1 0,0-1 0,-1 1 0,1-1 0,-1 1 0,1-1 0,0 1 0,0-1 0,-1 1 0,1 0 0,0 0 0,-5 23 0,4-17 0,-6 65 0,6 126 0,2-103 0,5 76 0,-3-143 0,0 0 0,3 0 0,16 53 0,-22-79 0,0-1-1,1 1 1,-1 0 0,1 0 0,0-1-1,0 1 1,-1-1 0,1 1-1,0 0 1,0-1 0,0 0-1,0 1 1,1-1 0,-1 1 0,0-1-1,1 0 1,-1 0 0,1 0-1,-1 0 1,1 0 0,-1 0-1,1 0 1,0-1 0,-1 1 0,1-1-1,3 2 1,-4-2-5,-1-1 1,0 1-1,1 0 0,-1 0 1,1 0-1,-1 0 1,1 0-1,-1-1 0,0 1 1,1 0-1,-1 0 0,0-1 1,1 1-1,-1 0 1,0-1-1,1 1 0,-1 0 1,0-1-1,1 1 0,-1 0 1,0-1-1,0 1 0,0-1 1,1 1-1,-1-1 1,0 1-1,0 0 0,0-1 1,0 1-1,0-1 0,0 0 1,1-19-554,0 14 87,-1-49-4315</inkml:trace>
</inkml:ink>
</file>

<file path=ppt/ink/ink20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45"/>
    </inkml:context>
    <inkml:brush xml:id="br0">
      <inkml:brushProperty name="width" value="0.05" units="cm"/>
      <inkml:brushProperty name="height" value="0.05" units="cm"/>
      <inkml:brushProperty name="color" value="#FFFFFF"/>
    </inkml:brush>
  </inkml:definitions>
  <inkml:trace contextRef="#ctx0" brushRef="#br0">0 3 26700,'46'0'5427,"20"0"-5267,16 0 112,3 0-192,0 0-32,-7 0-32,-12 0 0,-17 0 0,-23 0-16,-19 0 0,-53 0-608,-23-3-1985</inkml:trace>
</inkml:ink>
</file>

<file path=ppt/ink/ink20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46"/>
    </inkml:context>
    <inkml:brush xml:id="br0">
      <inkml:brushProperty name="width" value="0.05" units="cm"/>
      <inkml:brushProperty name="height" value="0.05" units="cm"/>
      <inkml:brushProperty name="color" value="#FFFFFF"/>
    </inkml:brush>
  </inkml:definitions>
  <inkml:trace contextRef="#ctx0" brushRef="#br0">0 36 31614,'0'0'1041,"20"0"-993,23 0-48,15 0 16,21 0-16,3 0 0,3 0 0,-6 0 0,-7 0-16,-13-12-240,-17-11-2497</inkml:trace>
</inkml:ink>
</file>

<file path=ppt/ink/ink20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49"/>
    </inkml:context>
    <inkml:brush xml:id="br0">
      <inkml:brushProperty name="width" value="0.05" units="cm"/>
      <inkml:brushProperty name="height" value="0.05" units="cm"/>
      <inkml:brushProperty name="color" value="#FFFFFF"/>
    </inkml:brush>
  </inkml:definitions>
  <inkml:trace contextRef="#ctx0" brushRef="#br0">1 888 29534,'4'8'199,"0"-1"0,0 0 0,1 0 0,0 0 0,1-1 0,7 8 0,-10-11-153,0-1-1,1 0 1,-1 0 0,1 0-1,0 0 1,0-1 0,-1 1-1,1-1 1,0 0 0,0 0-1,0 0 1,0-1-1,1 1 1,6-1 0,-7 0-21,-1 0 0,0 0 1,1 0-1,-1 0 0,1 0 0,-1-1 1,0 1-1,1-1 0,-1 0 0,0 0 1,1 0-1,-1-1 0,0 1 0,0-1 1,0 1-1,0-1 0,-1 0 0,1 0 1,0-1-1,-1 1 0,0-1 0,1 1 1,-1-1-1,0 1 0,0-1 0,0 0 1,-1 0-1,1 0 0,1-4 0,6-12 10,-1 1-1,0-2 0,-2 1 0,0-1 1,-1 0-1,3-29 0,3-125 0,-10 144-25,2-380 33,-3 306-20,0 100-22,-2-16 11,1 19-11,1 1 0,-1-1 1,0 1-1,1-1 0,-1 1 1,0-1-1,1 1 1,-1 0-1,0-1 0,0 1 1,1 0-1,-1 0 1,0-1-1,0 1 0,0 0 1,1 0-1,-1 0 0,0 0 1,0 0-1,0 0 1,-1 0-1,1 0 0,0 1 0,0-1 0,0 0 0,0 0 0,0 0 0,0 1 0,1-1 0,-1 1 0,0-1 0,0 0 0,0 1 0,0 0 0,0-1 0,1 1 0,-1-1 0,0 1 0,1 0 0,-1 0 0,0-1 0,1 1 0,-1 0 0,1 0 0,-1 1 0,-9 25 0,8-20 0,-4 18 0,0 1 0,2 0 0,-2 40 0,6 83 0,1-71 0,0-30 0,2 0 0,1 0 0,17 68 0,-15-91 0,1-1 0,1 0 0,1-1 0,2 1 0,0-2 0,1 0 0,1 0 0,21 26 0,-31-45 0,0 1 0,0-1 0,0 0 0,1 0-1,-1 0 1,1 0 0,0-1 0,0 1 0,0-1 0,0 0 0,0 0 0,0 0-1,1-1 1,-1 0 0,1 1 0,-1-2 0,1 1 0,-1 0 0,1-1 0,-1 0 0,1 0-1,6-1 1,-9 1 0,0-1 0,0 1-1,1 0 1,-1-1 0,0 0 0,-1 0-1,1 1 1,0-1 0,0 0-1,0 0 1,0-1 0,-1 1 0,1 0-1,0 0 1,-1-1 0,1 1-1,-1-1 1,0 0 0,0 1 0,1-1-1,-1 0 1,0 0 0,0 0-1,0 0 1,-1 0 0,1 1 0,0-2-1,-1 1 1,1-3 0,2-10-1,-1 1-1,0 0 1,-1-19 0,-1 31 1,1-60 0,-2 0 0,-3 1 0,-14-68 0,12 98 0,1-1 0,-1-51 0,6 82 0,0 0 0,0 0 0,0 0 0,0 0 0,0 0 0,1 0 0,-1 0 0,0 0 0,0 0 0,1 0 0,-1 1 0,0-1 0,1 0 0,-1 0 0,1 0 0,-1 0 0,1 1 0,-1-1 0,1 0 0,0 0 0,0 1 0,-1-1 0,1 0 0,0 1 0,0-1 0,-1 1 0,1-1 0,0 1 0,1-1 0,28-1 0,-21 2 0,10 0 0,7 0 0,0 0 0,43 8 0,-62-7 0,0 0 0,0 1 0,0 0 0,0 1 0,0 0 0,-1 0 0,1 0 0,-1 1 0,0 0 0,0 0 0,0 0 0,0 1 0,-1 0 0,7 8 0,-10-10 0,0 0 0,0 1 0,0-1 0,0 1 0,-1-1 0,0 1 0,0 0 0,0 0 0,0-1 0,0 1 0,0 5 0,-2 46 0,0-36 0,-1-1 0,-1-1 0,0 1 0,-1-1 0,-8 20 0,6-21 0,1 0 0,1 1 0,1-1 0,0 1 0,-1 19 0,4-15-1,-1-10 0,1 0 0,0-1-1,3 18 1,-2-25 1,-1 0-1,1-1 1,0 0 0,0 1-1,0-1 1,0 1 0,0-1-1,0 0 1,1 0-1,-1 0 1,1 0 0,-1 0-1,1 0 1,0 0 0,0 0-1,0-1 1,0 1 0,0-1-1,0 1 1,3 0 0,8 3-9,0 0 0,1-2 0,0 0 0,0 0 0,0-1 0,0-1 0,0 0 0,1-1 0,-1-1 0,24-3 0,-35 3 9,0 0 1,0 0-1,1-1 0,-1 1 1,0-1-1,-1 0 0,1 0 1,0 0-1,-1 0 0,1 0 1,-1 0-1,1-1 0,-1 1 1,0-1-1,0 0 1,0 0-1,0 0 0,-1 0 1,1 0-1,1-6 0,2-6 3,0 0 0,-1-1 0,2-16 0,8-66 9,-7 47-5,20-81 0,-25 124-7,0 1 0,1-1 1,-1 1-1,2 0 0,-1 0 0,1 0 0,0 0 0,0 1 0,1 0 0,0 0 0,0 0 0,0 0 0,1 1 1,0-1-1,0 2 0,0-1 0,1 1 0,-1 0 0,1 0 0,0 0 0,0 1 0,1 0 0,-1 1 0,0 0 1,1 0-1,0 0 0,-1 1 0,17-1 0,-6 1 0,-11 0 0,0 0 0,0 1 0,0 0 0,1 0 0,-1 0 0,0 1 0,0 0 0,0 0 0,0 1 0,7 2 0,-10 1-3,-22-4-7,7-2 13,0 1 0,0 1 0,0 0 0,0 1 0,0 0 0,0 0 0,0 1 0,1 0 0,-1 1 1,1 1-1,0-1 0,0 2 0,1-1 0,-1 1 0,1 1 0,1-1 0,-1 2 0,-10 10 0,8-4-2,0 0-1,1 1 0,0 0 1,2 0-1,0 1 0,0 0 1,1 1-1,-8 33 0,10-28 0,0 0 0,2 0 0,1 1 0,1-1 0,1 1 0,4 38 0,-3-56 0,0 0 0,0 0 1,0 0-1,1 0 0,0 0 0,0 0 0,0 0 0,1-1 1,0 1-1,-1-1 0,2 0 0,-1 0 0,7 7 0,-3-5 1,0-1 0,0 0 0,0 0-1,0 0 1,1-1 0,0-1-1,15 6 1,-8-4 0,0-2 0,1 1-1,-1-2 1,1 0 0,-1-1 0,1-1 0,-1 0-1,1-1 1,15-3 0,-27 3-1,1-1 0,-1 1 0,0-1 0,0 0 0,0 0 0,0 0 0,0-1 0,0 1 0,0-1 0,-1 0 0,0 0 0,1 0 0,-1-1 0,0 1 0,0-1 0,-1 0 0,1 1 0,-1-1 0,0 0 0,0-1 0,0 1 0,-1 0 0,1 0 0,-1-1 0,1-5 0,2-12 0,-1 0 0,0 0 0,-2-40 0,-1 50 0,1-55 1,-1-57 4,-1 105-3,-1 1-1,-1 0 1,0 0-1,-11-30 0,14 48-1,0-1 0,0 1 1,0 0-1,0-1 0,0 1 0,0 0 0,0-1 0,0 1 0,0 0 0,0-1 0,-1 1 0,1 0 0,0-1 0,0 1 0,0 0 0,0-1 0,-1 1 0,1 0 1,0 0-1,0-1 0,-1 1 0,1 0 0,0 0 0,0 0 0,-1-1 0,1 1 0,0 0 0,-1 0 0,1 0 0,0 0 0,-1-1 0,1 1 0,0 0 0,-1 0 1,1 0-1,0 0 0,-1 0 0,1 0 0,0 0 0,-1 0 0,1 0 0,0 0 0,-1 0 0,1 0 0,0 1 0,-1-1 0,-8 18-3,0 38 0,3-1 0,3 2 0,3 64 0,1-54 2,-1-53 1,1 0 0,0 0 0,1 0 0,0 0 0,2-1 0,-1 1 0,2-1 0,7 17 0,-10-25 0,0 0 0,1-1 0,0 1 0,-1-1 0,2 0 0,-1 0 0,0 0 0,1 0 0,0-1 0,0 1 0,0-1 0,0 0 0,1 0 0,-1 0 0,1-1 0,-1 1 0,1-1 0,0 0 0,0-1 0,0 1 0,0-1 0,0 0 0,1 0 0,8 0 0,-12-1 0,0 0 0,0-1 0,0 1 0,0 0 0,0-1 0,0 1 0,0-1 0,0 1 0,-1-1 0,1 0 0,0 0 0,0 0 0,0 0 0,-1 0 0,1 0 0,-1 0 0,1-1 0,-1 1 0,1-1 0,-1 1 0,0-1 0,1 1 0,-1-1 0,0 0 0,0 0 0,0 0 0,-1 1 0,2-5 0,1-4 0,-1 0 0,0 0 0,-1 0 0,1-17 0,-2 19 0,1-160 0,-3 98 0,12-115 0,-9 178 1,0 1-1,1-1 1,-1 0 0,1 1 0,1 0-1,-1-1 1,1 1 0,0 0 0,1 0-1,5-8 1,-6 11-1,0 0 1,0 0-1,0 0 1,0 1-1,0-1 1,1 1-1,-1 0 1,1 0-1,0 0 0,-1 0 1,1 1-1,0-1 1,0 1-1,0 0 1,0 0-1,0 1 1,8-1-1,-5 0 0,0 1 0,0 0 0,0 0 0,1 1 0,-1 0 0,11 3 0,-14-2 0,0-1 0,0 1-1,0 1 1,0-1 0,-1 1 0,1-1 0,-1 1-1,0 0 1,0 0 0,0 0 0,4 7-1,3 4 0,0 0-1,-2 1 1,0 0-1,0 1 1,-1 0-1,-1 0 1,-1 0 0,0 1-1,3 28 1,-3-2 2,-2-1 0,-5 75 1,1-104-1,-1 0 1,-1 0-1,0-1 1,-1 1-1,0-1 1,-1 0-1,0 0 1,-8 12-1,-17 42-1,56-157 0,32-109-7,12-35-2,-66 222 7,1 1 1,1 0-1,0 1 1,11-18-1,-15 26 2,1 0-1,-1 1 1,0-1-1,1 0 1,0 1 0,0 0-1,0-1 1,0 1 0,0 0-1,0 1 1,0-1-1,1 0 1,-1 1 0,0 0-1,1 0 1,-1 0-1,1 0 1,0 1 0,-1-1-1,5 1 1,-7 0 0,1 0 0,-1 0 0,1 1 0,-1-1 0,1 1 0,-1-1 0,1 1 0,-1 0 0,0-1 0,1 1 0,-1 0 0,0 0 0,0 0 0,0 0 0,1 0 0,-1 0 0,0 0 0,0 1 0,-1-1 0,1 0 0,0 0 0,0 1 0,-1-1 0,1 1 0,0-1 0,-1 1 0,0-1 0,1 1 0,-1 1 0,3 8 0,-1 0 0,-1 0 0,0 12 0,0-12 0,4 308 0,-6-196 0,1-117 0,0 1 0,0 0 0,0-1 0,1 1 0,0 0 0,1-1 0,0 0 0,4 12 0,-5-16 0,0 0 0,1 0 0,0 0 0,-1 0 0,1 0 0,0 0 0,0-1 0,0 1 0,0 0 0,0-1 0,0 0 0,0 1 0,1-1 0,-1 0 0,0 0 0,1 0 0,-1-1 0,1 1 0,-1-1 0,1 1 0,-1-1 0,1 0 0,-1 0 0,5 0 0,0 0-2,0 0 0,0 0-1,-1 0 1,1-1 0,0 0 0,0-1 0,-1 0-1,1 0 1,8-4 0,-10 3 0,0 0 0,-1-1 0,1 0 0,-1 0 0,0 0 0,0 0 0,0 0 0,-1-1 0,0 0 0,0 0 1,4-8-1,12-29-3,-1-1 1,-3-1-1,-2 0 1,15-86-1,14-51-7,-40 173 13,1 1 0,0-1 0,0 1 0,0-1 0,1 1 0,0 0 0,1 1 0,-1-1 0,1 1 0,11-11 0,-13 15-1,1-1 0,0 0 0,0 1 1,0 0-1,0 0 0,0 0 1,1 0-1,-1 1 0,1 0 0,-1 0 1,1 0-1,-1 0 0,1 1 0,0 0 1,-1 0-1,1 0 0,-1 0 0,1 1 1,8 2-1,-9-2 1,0 0-1,0 1 1,0-1-1,0 1 1,-1 0-1,1 1 1,-1-1-1,1 0 1,-1 1 0,0 0-1,0 0 1,0 0-1,0 0 1,-1 0-1,1 1 1,3 6-1,3 6 3,-1 1 0,9 28 0,-13-35-2,7 25 3,-1 1 1,-1 0 0,-2 1 0,-2 0-1,-1 0 1,-2 0 0,-2 0 0,-4 40-1,3-72-3,0 1-1,0 0 0,-1-1 1,1 0-1,-1 1 1,-1-1-1,1 0 0,-1 0 1,1 0-1,-2 0 0,1-1 1,0 1-1,-7 6 0,3-5 1,0 0 0,0-1 0,-1 0 0,1 0-1,-1-1 1,0 0 0,-16 6 0,1-3 0,0-1 0,-1-2 0,1 0 1,-1-1-1,-37-1 0,55-2-1,0 0 0,0 0 0,0-1 0,0 1 0,0-2 0,0 1 0,0-1 0,-7-2 0,10 2 0,0 0 0,0 1 0,0-2 0,0 1 0,1 0 0,-1-1 0,0 1 0,1-1 0,0 0 0,0 1 0,0-1 0,0 0 0,0 0 0,-2-7 0,-1-3 0,1-1 0,1 0 0,0 0 0,1 0 0,0 0 0,1-1-1,1 1 1,1-16 0,-1 4-2,0 19-2,0-1 0,1 1 0,-1 0 0,1 0 0,1 0 0,-1 0-1,1 0 1,5-11 0,-6 16 3,0 0 1,0 0-1,1 0 0,-1 0 0,1 1 0,-1-1 1,1 0-1,0 1 0,0-1 0,0 1 1,-1 0-1,1 0 0,0-1 0,1 1 0,-1 0 1,0 1-1,0-1 0,0 0 0,1 1 1,-1-1-1,0 1 0,0 0 0,1 0 0,-1 0 1,0 0-1,1 0 0,-1 0 0,0 0 1,0 1-1,4 1 0,-3-2 1,0 1 0,-1 0 0,1 1 0,-1-1 0,1 0 0,-1 1 0,0-1 0,1 1 0,-1 0 0,0-1 0,0 1 0,0 0 0,3 5 0,21 35 0,-14-22 0,3 6 2,2-1 0,1-1 0,1-1 0,39 37 1,-49-53-3,-1 0 1,1 0-1,0-1 1,1 0-1,-1-1 0,1 0 1,0 0-1,0-1 1,1 0-1,0-1 1,-1 0-1,1-1 1,0 0-1,0-1 1,0 0-1,15-1 1,-24-1-1,0 1 1,0-1-1,-1 0 1,1 0-1,0 0 1,0 0-1,0 0 1,-1 0-1,1 0 1,-1-1-1,1 1 1,-1-1-1,1 1 1,-1-1-1,0 1 1,0-1-1,0 0 1,0 1-1,0-1 1,0 0-1,0 0 1,-1 0-1,1 0 1,0 0-1,-1 0 1,0 0-1,1 0 1,-1-3-1,2-11-1,0-1 0,-1-23-1,-1 35 2,-2-102-13,-1 31 13,13-126 0,-8 189 2,0 0-1,1 0 1,0 0-1,11-23 1,-13 33-2,0 0 1,0 0-1,1 0 0,0 1 1,-1-1-1,1 0 0,0 1 0,0-1 1,1 1-1,-1 0 0,0 0 1,1 0-1,-1 0 0,1 0 1,0 1-1,0-1 0,0 1 1,-1-1-1,1 1 0,0 0 0,0 0 1,1 1-1,-1-1 0,0 1 1,4-1-1,-5 2 0,1-1 0,-1 1 0,1-1 0,-1 1 0,1 0 0,-1 0 0,1 0 0,-1 1 0,0-1 0,1 1 0,-1-1 0,0 1 0,0 0 0,0-1 0,0 1 0,-1 0-1,1 0 1,0 1 0,-1-1 0,1 0 0,-1 0 0,2 6 0,4 7 1,0 1-1,6 25 1,-8-25 1,8 30 2,-2 0 0,-2 1 0,-2 0 0,-3 0 1,-1 0-1,-4 53 0,0-92-4,1 0 0,-1-1 0,0 1 0,-1-1 0,1 1 0,-2-1 0,1 1 0,-1-1 0,0 0 0,0 0 0,-1-1 0,0 1 0,0-1 0,-1 1 0,-6 6 0,11-13 0,0 0 0,0 0 0,0 0 1,0 0-1,0 0 0,0-1 0,0 1 0,0 0 0,0 0 1,1 0-1,-1 0 0,0 0 0,0 0 0,0-1 0,0 1 1,0 0-1,0 0 0,0 0 0,0 0 0,0 0 0,0-1 0,0 1 1,0 0-1,0 0 0,0 0 0,0 0 0,0 0 0,0-1 1,0 1-1,-1 0 0,1 0 0,0 0 0,0 0 0,0 0 1,0 0-1,0 0 0,0-1 0,0 1 0,0 0 0,0 0 0,-1 0 1,1 0-1,0 0 0,0 0 0,0 0 0,0 0 0,0 0 1,0 0-1,-1 0 0,1 0 0,0 0 0,0 0 0,0 0 1,0-1-1,0 1 0,-1 0 0,1 1 0,0-1 0,0 0 0,0 0 1,0 0-1,0 0 0,0 0 0,-1 0 0,1 0 0,0 0 1,0 0-1,0 0 0,0-2 2,3-39-1,2 0-1,2 1 1,2-1-1,25-70 1,-17 59-1,-5 8-1,25-71 3,-33 105-4,0 1 1,1-1-1,0 1 1,0 0-1,1 1 0,0-1 1,1 1-1,13-13 1,-19 20 1,1-1-1,0 1 1,-1 0 0,1-1 0,0 1 0,0 0 0,0 0-1,0 0 1,0 0 0,0 0 0,0 1 0,0-1 0,0 1 0,0-1-1,0 1 1,0 0 0,3 0 0,-3 0 0,-1 0 0,0 1 0,1-1 0,-1 1 0,0 0 0,1-1 0,-1 1 0,0 0 0,0 0 0,0 0 0,0 0 0,0 0 0,0 0 0,0 0-1,0 0 1,0 0 0,0 0 0,0 1 0,0 1 0,3 6 0,-1 0 0,0 0 1,-1 0-1,0 0 0,0 1 0,0 10 0,3 194 0,-6-137 0,2-61 1,-1 0 0,-1 0 1,0-1-1,-1 1 0,-1 0 0,0-1 0,-2 0 1,1 0-1,-2 0 0,-9 19 0,12-53 2,4-32-7,2-1 0,2 1 0,18-73 0,49-121-60,-70 237 62,1 1-1,1 0 1,-1 0-1,1 0 1,7-10 0,-10 15 1,1 1 1,-1-1 0,1 1 0,-1-1 0,1 1 0,-1 0 0,1-1 0,0 1 0,0 0 0,0 0 0,0 0 0,0 1 0,0-1 0,0 0 0,0 1-1,0-1 1,0 1 0,0 0 0,0 0 0,1-1 0,-1 1 0,0 1 0,3-1 0,-3 1 0,0 0 0,-1 0 0,1 0 0,-1 0 0,1 0 0,-1 0 0,1 0 0,-1 0 0,0 1 0,1-1 0,-1 0 0,0 1 0,0-1 0,0 1 0,0-1 0,0 1 0,-1 0 0,1-1 0,0 1 0,-1 0 0,1 0 0,-1 0 0,1 2 0,7 51 0,-7-45 0,4 269 16,-6-169-3,1-99-12,0-1-1,1 0 1,0 0-1,5 19 1,-5-26-1,-1-1 0,1 0 0,0 0 0,0 0 0,0 1 1,0-1-1,0 0 0,0 0 0,1 0 0,-1-1 0,1 1 0,-1 0 0,1 0 0,0-1 0,0 1 0,0-1 1,0 0-1,0 1 0,0-1 0,0 0 0,0 0 0,0 0 0,0-1 0,1 1 0,-1 0 0,0-1 1,4 1-1,5-1 1,2 2 2,1-2-1,23-2 1,-33 2-3,0-1 0,0 0 1,0 0-1,0 0 0,0-1 1,0 1-1,-1-1 0,1 0 1,-1 0-1,1 0 0,-1 0 0,1-1 1,4-5-1,1-2-3,-1-1 1,-1 0-1,0 0 1,-1-1-1,0 0 0,-1 0 1,0-1-1,0 1 1,-2-1-1,0 0 1,3-20-1,-1-18-25,-1-83 0,-4 119 24,0-181 2,-2 195 49,-3 8-49,0 16 2,0-1 0,1 0 0,-1 37 0,2 77 11,3-116-6,-1 31 4,0-18-3,1-1-1,6 50 1,-5-74-5,1 1 0,0-1-1,0 1 1,1-1-1,0 0 1,0 0-1,1 0 1,0-1-1,1 1 1,-1-1-1,2 0 1,-1 0 0,0-1-1,10 8 1,-9-9 0,1-1 0,-1-1 1,1 1-1,0-1 1,0 0-1,0-1 0,1 0 1,-1 0-1,1 0 1,-1-1-1,14 1 0,-14-2 0,-1 0 0,1 0 0,-1 0 0,1 0 0,-1-1-1,0 0 1,1-1 0,-1 1 0,0-1 0,0 0 0,0-1-1,0 0 1,0 0 0,8-5 0,-7 0-1,0 0-1,0 0 1,-1-1 0,0 1-1,0-2 1,-1 1-1,0 0 1,-1-1 0,0 0-1,0 0 1,-1 0 0,2-16-1,3-19-3,3-71 0,-11 114 4,5-455-4,-6 362-8,-2 839 57,3-737-45,0 1 0,1-1 0,0 0 0,0 0 0,1 0 0,0 0 0,0 0 0,0 0 0,1 0 0,0-1 0,5 8 0,-6-10 0,1-1 0,0 1 0,-1-1 0,1 0 0,0 0 0,1 0 0,-1 0 0,0-1 0,1 0 0,0 1 0,-1-1 0,1 0 0,0-1 0,0 1 0,0-1 0,0 0 0,1 0 0,-1 0 0,0 0 0,6 0 0,-4-1 0,0 1 0,0-1 0,0-1 0,0 1 0,0-1 0,6-1 0,-9 1 0,0 0 0,-1-1 0,1 1 0,-1 0 0,0-1 0,1 0 0,-1 1 0,0-1 0,0 0 0,0 0 0,0 0 0,0-1 0,-1 1 0,1 0 0,1-4 0,11-23 0,-1 0 0,-2-1 0,-1 0 0,12-62 0,-6 21 0,-6 34-1,34-113 3,-39 135-4,2 0 0,-1 1 0,2 0 1,0 0-1,1 0 0,0 1 0,16-17 1,-20 26 1,0 0-1,0 0 1,0 0 0,1 1 0,-1 0 0,1 0 0,0 1 0,-1-1 0,1 1 0,0 0 0,1 1-1,-1 0 1,0 0 0,0 0 0,1 1 0,-1-1 0,0 2 0,1-1 0,-1 1 0,0-1 0,0 2 0,0-1-1,0 1 1,0 0 0,0 0 0,0 1 0,10 6 0,-9-4 1,-1 2-1,0-1 1,-1 1 0,0-1 0,0 1-1,0 1 1,-1-1 0,0 1 0,0 0-1,4 14 1,1 7 3,8 51 0,-11-26-3,0 103 0,-7-132 2,2-15 0,-2-1-1,0 1 0,0 0 0,-1-1 0,0 1 0,0-1 1,-1 0-1,0 0 0,-1 0 0,0 0 0,-1 0 1,-9 14-1,9-17-2,0 0-1,-1 0 1,1-1 0,-1 1 0,0-1 0,-1-1 0,1 1 0,-1-1 0,0 0 0,0-1 0,-1 0-1,1 0 1,-1 0 0,1-1 0,-16 3 0,6-2 0,-1-1 0,0-1 0,1 0 0,-30-3 0,41 1 0,0 0 0,1 0 0,-1 0 0,0-1 0,1 0 0,-1 0 0,1 0 0,0-1 0,0 1 0,0-1 0,0-1 0,0 1 0,1-1 0,-1 1 0,1-1 0,0-1 0,-6-7 0,3 1 0,1 0 0,0 0 0,1-1 0,1 0 0,-1 0 0,2-1 0,0 1 0,0-1 0,-1-17 0,2-13 0,4-60 0,-2 100 0,0 1 0,0-1 0,1 0 0,0 0 0,-1 1 0,1-1 0,0 0 0,0 1 0,0-1 0,1 1 0,-1-1 0,1 1 0,-1 0 0,1-1 0,0 1 0,0 0 0,0 0 0,0 0 0,0 1 0,0-1 0,1 0 0,-1 1 0,0-1 0,1 1 0,-1 0 0,1 0 0,0 0 0,-1 0 0,1 0 0,0 1 0,0-1 0,-1 1 0,1 0 0,0 0 0,0 0 0,0 0 0,-1 0 0,1 1 0,0-1 0,0 1 0,-1-1 0,1 1 0,0 0 0,-1 0 0,1 1 0,2 0 0,0 2 0,0-1 0,0 1 0,0 0 0,-1 0 0,1 0 0,-1 1 0,0 0 0,4 6 0,29 49 0,-25-38 0,3 3 0,7 14 0,1-1 0,2-1 0,41 46 0,-57-73 0,1 0 0,0-1 0,0-1 0,1 0 0,0 0 0,0-1 0,1 0 0,0-1 0,1 0 0,-1-1 0,1-1 0,0 0 0,0 0 0,0-2 0,23 3 0,-32-5 0,9 2 0,0-2 0,1 0 0,-1 0 0,16-3 0,-26 2 0,1 0 0,-1 0 0,1 0 0,-1 0 0,0-1 0,0 0 0,1 1 0,-1-1 0,0 0 0,0 0 0,-1 0 0,1-1 0,0 1 0,-1-1 0,0 0 0,1 1 0,-1-1 0,0 0 0,0 0 0,1-4 0,2-5-17,-1 0-1,0-1 1,-1 1 0,0-1-1,-1 0 1,-1 0 0,1-17-1,-1-47-355</inkml:trace>
</inkml:ink>
</file>

<file path=ppt/ink/ink20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0"/>
    </inkml:context>
    <inkml:brush xml:id="br0">
      <inkml:brushProperty name="width" value="0.05" units="cm"/>
      <inkml:brushProperty name="height" value="0.05" units="cm"/>
      <inkml:brushProperty name="color" value="#FFFFFF"/>
    </inkml:brush>
  </inkml:definitions>
  <inkml:trace contextRef="#ctx0" brushRef="#br0">178 34 32399,'-2'-2'8,"0"-1"1,0 1 0,0-1-1,-1 1 1,1 0 0,0-1-1,-1 1 1,1 1 0,-1-1-1,0 0 1,0 1 0,0-1-1,0 1 1,0 0 0,0 0-1,0 0 1,0 0 0,0 0-1,0 1 1,-1-1-1,1 1 1,0 0 0,0 0-1,0 0 1,-1 1 0,1-1-1,0 1 1,0 0 0,0-1-1,0 2 1,-4 0 0,2 0-11,0 0 1,0 1 0,1 0 0,-1 0 0,0 0 0,1 0 0,0 1-1,0-1 1,0 1 0,0 0 0,1 1 0,-1-1 0,1 0 0,0 1-1,0 0 1,1 0 0,-4 8 0,4-5 2,0-1-1,0 1 1,1 0 0,0 0-1,0-1 1,1 1 0,0 0-1,0 0 1,1 0 0,2 10-1,-1-13 2,-1 0-1,0-1 0,1 1 1,0-1-1,0 0 1,1 0-1,-1 0 0,1 0 1,0 0-1,0 0 0,0-1 1,0 1-1,0-1 0,1 0 1,0 0-1,0 0 1,7 4-1,1-3 4,1 1-1,0-1 1,0-1 0,0 0 0,0-1-1,0-1 1,1 0 0,-1 0 0,17-3-1,-9 2-3,-19 0 0,1 0 0,0 0 0,-1 0 0,1 0-1,-1 0 1,1-1 0,-1 0 0,1 1 0,-1-1 0,1 0 0,-1 0 0,0 0 0,1 0-1,-1-1 1,0 1 0,0-1 0,0 1 0,0-1 0,0 0 0,0 0 0,-1 0 0,1 0-1,-1 0 1,1 0 0,-1 0 0,0 0 0,1-1 0,-1 1 0,1-4 0,0-5 0,1 0 0,-2 0 0,0 0 0,0 0 1,-1-18-1,0 14-3,0 9 3,-1 1 0,1-1 0,-1 1 0,0-1 0,0 1 0,0 0 0,-1 0 0,0-1 0,0 1 0,0 0 0,-1 1 0,1-1 0,-1 0 0,-7-8 0,7 10-9,0 1-1,0-1 0,0 1 0,0 0 0,0 0 1,0 0-1,-1 0 0,1 0 0,-1 1 1,1-1-1,-1 1 0,0 0 0,0 0 0,1 0 1,-1 1-1,0-1 0,0 1 0,0 0 0,1 0 1,-1 1-1,0-1 0,-5 2 0,-2 3-380</inkml:trace>
</inkml:ink>
</file>

<file path=ppt/ink/ink20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0"/>
    </inkml:context>
    <inkml:brush xml:id="br0">
      <inkml:brushProperty name="width" value="0.05" units="cm"/>
      <inkml:brushProperty name="height" value="0.05" units="cm"/>
      <inkml:brushProperty name="color" value="#FFFFFF"/>
    </inkml:brush>
  </inkml:definitions>
  <inkml:trace contextRef="#ctx0" brushRef="#br0">0 45 32319,'49'0'208,"23"0"-96,10 0-32,-3 0-64,-7 0 16,-20 0-32,-19 0 0,-20 0 0,-13-9 0,0-2-32,-30-1-144,-29 0-1185</inkml:trace>
</inkml:ink>
</file>

<file path=ppt/ink/ink20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1"/>
    </inkml:context>
    <inkml:brush xml:id="br0">
      <inkml:brushProperty name="width" value="0.05" units="cm"/>
      <inkml:brushProperty name="height" value="0.05" units="cm"/>
      <inkml:brushProperty name="color" value="#FFFFFF"/>
    </inkml:brush>
  </inkml:definitions>
  <inkml:trace contextRef="#ctx0" brushRef="#br0">33 50 31214,'-32'0'1177,"32"0"-934,7 0-206,98 1-23,177-5 20,-276 3-34,2 1-17,-1 0-1,1 0 1,0-1 0,-1-1-1,1 1 1,-1-1 0,1 0-1,-1-1 1,0 0 0,0 0-1,8-5 1,-12-2-917,-3-1-2070</inkml:trace>
</inkml:ink>
</file>

<file path=ppt/ink/ink2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8"/>
    </inkml:context>
    <inkml:brush xml:id="br0">
      <inkml:brushProperty name="width" value="0.05" units="cm"/>
      <inkml:brushProperty name="height" value="0.05" units="cm"/>
      <inkml:brushProperty name="color" value="#FFFFFF"/>
    </inkml:brush>
  </inkml:definitions>
  <inkml:trace contextRef="#ctx0" brushRef="#br0">182 80 31534,'-5'-5'75,"1"1"-1,-1-1 1,0 1-1,1 1 1,-2-1-1,1 0 0,0 1 1,-1 0-1,-8-3 1,11 5-60,1 1 0,0-1 0,-1 1 0,1 0 1,-1-1-1,1 1 0,0 0 0,-1 0 0,1 0 1,0 1-1,-1-1 0,1 1 0,0-1 0,-1 1 0,1 0 1,0 0-1,0 0 0,-1 0 0,1 0 0,0 0 1,0 1-1,0-1 0,1 1 0,-1-1 0,0 1 0,1 0 1,-1 0-1,-2 3 0,-3 6-15,1 0 0,0 1 0,0-1 0,1 1 0,1 0 0,0 1 0,0-1 0,-2 24 0,1 3 0,1 65 0,4-97 0,0 0 0,0 0 0,1 0 0,1 0 0,-1 0 0,1-1 0,0 1 0,0-1 0,1 1 0,0-1 0,7 11 0,-8-13 0,1 0 0,0-1 0,0 0 0,1 1 0,-1-1 0,1 0 0,-1-1 0,1 1 0,0-1 0,0 0 0,0 0 0,0 0 0,1 0 0,-1 0 0,0-1 0,1 0 0,-1 0 0,10 0 0,-8 0 0,1 0 0,0-1 0,0-1 0,0 1 0,0-1-1,-1 0 1,10-3 0,-13 3 0,0 0 1,0 0-1,0-1 0,0 0 0,0 0 0,-1 0 1,1 0-1,-1 0 0,1 0 0,-1 0 0,0-1 1,0 1-1,0-1 0,0 0 0,0 0 0,-1 0 0,3-4 1,1-7 0,0 1 1,-1-1-1,-1 0 1,0-1 0,-1 1-1,-1 0 1,0-1-1,-2-24 1,0 22-2,-1-1 0,-1 1 0,0-1-1,-1 1 1,-1 0 0,-13-28 0,12 31 2,-1 1 1,0-1 0,-1 1-1,-17-21 1,22 31-14,1 0 1,-2 0 0,1 1 0,0-1 0,0 1 0,-1-1 0,1 1 0,-1 0 0,0 0 0,0 1 0,1-1 0,-1 1 0,0 0 0,-1 0 0,1 0 0,0 0 0,0 1 0,0 0-1,0 0 1,0 0 0,-1 0 0,-5 2 0,-17 6-539</inkml:trace>
</inkml:ink>
</file>

<file path=ppt/ink/ink20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2"/>
    </inkml:context>
    <inkml:brush xml:id="br0">
      <inkml:brushProperty name="width" value="0.05" units="cm"/>
      <inkml:brushProperty name="height" value="0.05" units="cm"/>
      <inkml:brushProperty name="color" value="#FFFFFF"/>
    </inkml:brush>
  </inkml:definitions>
  <inkml:trace contextRef="#ctx0" brushRef="#br0">5 627 22506,'-3'55'4035,"1"-23"-1732,3 42 0,0-64-2149,0 0 0,1-1 0,0 0 0,0 1 0,1-1 0,0 0 0,1 0 0,0 0 0,5 8 0,-2-6-153,1 1 1,0-2-1,1 1 1,0-1-1,0-1 0,1 0 1,0 0-1,17 10 1,-20-15-1,-1 0 0,1-1 0,0 0 0,0 0 0,0-1 0,1 0-1,-1 0 1,0-1 0,1 1 0,-1-2 0,1 1 0,-1-1 0,1 0 0,-1-1 0,1 0 0,13-3 0,-15 2 0,0-1 0,0 1 0,-1-1 0,1 0 0,-1-1 0,0 1 0,0-1 0,0 0 0,-1 0-1,1-1 1,-1 1 0,0-1 0,0 0 0,-1 0 0,1 0 0,-1-1 0,4-9 0,3-8-1,-1 0 1,-1-1-1,6-26 1,4-36-1,8-96 0,-5-89 0,-8 74 0,-10 143 0,-15 151 0,-3 21 0,14 201 0,1-314 0,0 15 0,2 1 0,0 0 0,1 0 0,1-1 0,1 0 0,1 0 0,1 0 0,1 0 0,18 34 0,-20-45 0,0 1 0,1-1 0,0 0 0,0-1 0,1 0 0,0 0 0,0 0 0,1-1 0,0 0 0,0-1 0,1 0 0,0 0 0,0-1 0,0-1 0,0 0 0,1 0 0,0-1 0,0 0 0,16 2 0,-17-4 0,1 0 0,-1 0 0,1-1 0,16-2 0,-23 2 0,-1-1 0,1 0 0,-1 0 0,0 0 0,0 0 0,0-1 0,1 1 0,-1-1 0,-1 0 0,1 0 0,0 0 0,0 0 0,-1-1 0,1 1 0,-1-1 0,0 1 0,3-5 0,3-6 0,-1 0 0,-1 0 0,0-1 0,-1 0 0,-1 0 0,0 0 0,-1 0 0,2-19 0,3-125 0,-7 127 0,-1-527 32,-26 1047-32,13-190-27,13-299 27,0 1 0,0-1 0,0 0 0,0 1 0,0-1-1,0 0 1,0 1 0,0-1 0,1 0 0,-1 1 0,0-1 0,0 0-1,0 1 1,1-1 0,-1 0 0,0 1 0,0-1 0,1 0 0,-1 0-1,0 1 1,0-1 0,1 0 0,-1 0 0,0 0 0,1 0 0,-1 1-1,0-1 1,1 0 0,-1 0 0,0 0 0,1 0 0,-1 0 0,0 0-1,1 0 1,-1 0 0,1 0 0,-1 0 0,0 0 0,1 0 0,16-5 0,-12 2-1,-1-1 0,1 0 0,-1 0 0,0 0 0,-1-1 0,1 0 0,-1 1 0,0-1 0,0 0 0,0-1 0,-1 1-1,3-7 1,-1 4-1,69-178-15,-53 126 12,3 1 0,37-66 0,-59 123 5,-1 0 0,1 0 0,1 0 0,-1 0 0,0 0 0,0 0 0,1 0 0,-1 1 0,1-1 0,0 1 0,-1-1 0,1 1 0,0-1 0,0 1 0,0 0 0,0 0 0,0 0 0,0 0 0,0 0 0,1 0 0,-1 1 0,0-1 0,0 1 0,0 0 0,5-1 0,-6 1 0,0 0 0,-1 0 0,1 0 0,-1 0 0,1 0 0,0 1 0,-1-1 0,1 0 0,0 0 0,-1 0 0,1 1 0,-1-1 0,1 0 0,-1 1 0,1-1 0,-1 0 0,1 1 0,-1-1 0,1 1 0,-1-1 0,1 1 0,-1-1 0,0 1 0,1-1 0,-1 1 0,0-1 0,1 1 0,-1 1 0,4 21 0,-4-17 0,0 212 8,2 21 0,-2-236-8,1 1 0,-1-1 0,1 1 0,0-1 0,0 1 0,0-1 0,0 0 0,1 1 0,-1-1 0,1 0 0,0 0 0,0 0 0,0 0 0,0 0 0,0 0 0,1-1 0,-1 1 0,1-1 0,0 0 0,0 0 0,0 0 0,0 0 0,0 0 0,0 0 0,1-1 0,-1 0 0,7 2 0,6 1 0,0-1 0,0-1 0,0-1 0,30 0 0,-31-1 0,-6-1 1,0 1-1,1-2 1,-1 1-1,0-1 1,0 0-1,0-1 1,0 0-1,-1-1 1,1 1-1,-1-2 1,0 1 0,0-1-1,0 0 1,-1-1-1,0 0 1,0 0-1,0 0 1,-1-1-1,0 0 1,0-1-1,8-12 1,-5 3-1,0 0 0,0-1 0,-2 1 1,0-2-1,-1 1 0,-1-1 0,-1 0 0,0 0 0,1-32 0,-4-138-13,-1 180 13,0-1 0,-1 0 1,0 0-1,-1 1 0,0-1 0,0 1 0,-6-16 1,6 22-1,1 0 1,-1 1 0,0-1-1,0 0 1,0 1 0,0-1-1,0 1 1,-1 0 0,1 0-1,-1 0 1,1 0-1,-1 0 1,0 1 0,0-1-1,1 1 1,-1-1 0,0 1-1,0 0 1,-1 0 0,1 1-1,0-1 1,0 1 0,0-1-1,0 1 1,-6 0 0,5 0-1,0 0 1,0 1 0,0-1 0,0 1-1,0 0 1,1 0 0,-1 0 0,0 0-1,0 1 1,1 0 0,-1-1-1,1 1 1,-1 1 0,1-1 0,0 0-1,-5 5 1,4-2-1,-1 1 1,1-1-1,0 1 0,0 0 0,1 0 1,0 0-1,0 0 0,-4 13 0,1 4 0,2-1 0,0 1-1,1 0 1,1 42 0,2-50 0,0 15 1,4 38 0,-2-58 1,-1-1 1,1 1 0,1-1 0,0 0 0,0 0-1,1 0 1,0-1 0,6 10 0,-3-8-3,0 0 0,0-1 0,1 0 0,0 0 0,0-1 0,1 0 0,1-1 0,-1 1 0,1-2 0,0 1 0,0-2 0,1 1 0,0-1 0,0-1 0,0 0 0,0 0 0,1-1 0,-1-1 0,1 0 0,0-1 0,17 1 0,-24-2-7,-3 0 2,-1 0 0,1 1 0,-1-1 0,1 0-1,-1 0 1,1 0 0,-1 0 0,1 0-1,-1-1 1,0 1 0,1 0 0,-1-1 0,1 1-1,-1-1 1,1 1 0,-1-1 0,0 0-1,0 0 1,1 1 0,-1-1 0,0 0 0,0 0-1,0 0 1,0 0 0,0 0 0,0-1-1,0 1 1,0 0 0,0 0 0,0-3 0,5-32-382</inkml:trace>
</inkml:ink>
</file>

<file path=ppt/ink/ink20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3"/>
    </inkml:context>
    <inkml:brush xml:id="br0">
      <inkml:brushProperty name="width" value="0.05" units="cm"/>
      <inkml:brushProperty name="height" value="0.05" units="cm"/>
      <inkml:brushProperty name="color" value="#FFFFFF"/>
    </inkml:brush>
  </inkml:definitions>
  <inkml:trace contextRef="#ctx0" brushRef="#br0">0 21 30094,'20'6'1969,"26"0"-1905,23-6 240,9 0-176,17 0-96,0 0-32,-3-6-80,-14-20-2465</inkml:trace>
</inkml:ink>
</file>

<file path=ppt/ink/ink20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5"/>
    </inkml:context>
    <inkml:brush xml:id="br0">
      <inkml:brushProperty name="width" value="0.05" units="cm"/>
      <inkml:brushProperty name="height" value="0.05" units="cm"/>
      <inkml:brushProperty name="color" value="#FFFFFF"/>
    </inkml:brush>
  </inkml:definitions>
  <inkml:trace contextRef="#ctx0" brushRef="#br0">17 788 32543,'0'-1'1,"0"1"0,0 0 0,0 0 0,0 0 0,0-1 0,-1 1 0,1 0 0,0 0 0,0 0 0,0 0 0,0 0 0,0-1 0,0 1 0,-1 0 0,1 0 0,0 0 0,0 0 0,0 0 0,-1 0 0,1-1 0,0 1 0,0 0 0,0 0 0,0 0 0,-1 0-1,1 0 1,0 0 0,0 0 0,-1 0 0,1 0 0,0 0 0,0 0 0,0 0 0,-1 0 0,1 0 0,0 0 0,0 0 0,0 1 0,-1-1 0,1 0 0,0 0 0,0 0 0,0 0 0,0 0 0,-1 0 0,1 0 0,0 1 0,0-1 0,0 0 0,0 0 0,0 0 0,0 0 0,-1 1 0,1-1 0,0 0 0,0 0 0,0 0 0,0 0 0,0 1 0,0-1 0,0 0 0,0 0 0,0 0 0,0 1 0,-3 9 0,1 0 0,1 0 0,0 0 0,0 0 0,1 0 0,0 0 0,1 0 0,0 0 1,1-1-1,0 1 0,0 0 0,1 0 0,0-1 0,6 11 0,-5-13-1,0-1 1,1 0-1,0 0 0,1 0 1,-1-1-1,1 0 0,0 0 0,0 0 1,1-1-1,-1 1 0,1-2 1,0 1-1,0-1 0,8 3 1,-2-3 0,-1 0 1,1 0 0,-1-1 0,1-1-1,0 0 1,-1-1 0,26-2 0,-33 1-2,-1 0 1,1-1 0,-1 1-1,0-1 1,1 0 0,-1 0-1,0 0 1,0-1 0,0 1-1,-1-1 1,1 0 0,0 0-1,-1 0 1,0-1 0,0 1-1,0-1 1,0 0-1,-1 1 1,1-1 0,-1 0-1,2-5 1,5-11-2,-1-1 0,0 0 0,4-24 0,-10 39 1,10-52-5,-1 1 0,4-101 1,-13-119 7,-3 157-2,2 81 4,0 26 0,0-1 0,-1 1 0,-1 0 0,0-1 0,-1 1 0,0 0 0,-8-22 0,10 34-5,0 0 1,0 0-1,-1 0 1,1 0-1,0 0 0,0 1 1,-1-1-1,1 0 1,-1 0-1,1 0 0,-1 1 1,1-1-1,-1 0 1,0 1-1,1-1 0,-1 0 1,0 1-1,1-1 1,-1 1-1,0-1 1,0 1-1,0 0 0,1-1 1,-1 1-1,0 0 1,0-1-1,0 1 0,0 0 1,0 0-1,1 0 1,-1 0-1,0 0 0,0 0 1,0 0-1,0 0 1,0 0-1,0 0 0,0 0 1,0 0-1,0 1 1,-2 1-1,1-1 0,-1 1 0,1 0-1,0 0 1,0 0 0,0 0 0,0 0 0,0 0 0,0 1 0,1-1 0,-1 1 0,-1 3 0,-8 19 1,2 0 0,0 1 1,2 0-1,1 0 0,-6 52 0,2 143 8,10-186-9,-2 36 0,0 0 0,8 80 0,-4-138 0,0 0 1,1-1-1,0 1 0,1-1 1,1 0-1,0 0 0,0 0 1,1 0-1,1-1 1,0 0-1,0-1 0,11 12 1,-11-14-1,1-1 1,0 1-1,0-1 1,0-1 0,1 0-1,0 0 1,1 0-1,-1-1 1,1 0-1,0-1 1,0-1 0,0 1-1,1-1 1,18 2-1,-17-3 1,0-1-1,1-1 0,-1 0 1,0 0-1,1-1 1,14-4-1,-22 4-1,0-1 1,0 1-1,0-1 0,-1 0 0,1-1 1,-1 1-1,1-1 0,-1 0 0,0 0 1,0 0-1,0-1 0,-1 1 0,1-1 1,-1 0-1,0 0 0,0 0 0,3-7 1,2-5-2,-1 0 1,0-1 0,-2 0 0,0 0 0,0 0 0,-2-1-1,2-26 1,-3-130-9,-4 96 14,2-125 12,-6 241-16,-1-10-3,-1 43 3,3 117 0,5-162 0,0-7 0,2 0 0,0 0 0,1 0 0,1 0 0,8 24 0,-8-31 0,1 0 0,0 0 0,0 0 0,2-1 0,-1 0 0,2 0 0,-1 0 0,18 17 0,-21-25-1,0 1 0,0-1 0,1-1 0,-1 1 0,1 0 0,0-1 1,0 0-1,0 0 0,0-1 0,0 1 0,0-1 0,8 1 0,-10-2 0,0 0 0,0 1 0,0-1 1,0 0-1,0-1 0,0 1 0,0 0 0,0-1 0,0 0 1,0 0-1,0 0 0,0 0 0,-1 0 0,1-1 0,0 1 1,-1-1-1,1 1 0,-1-1 0,1 0 0,-1 0 0,0 0 1,0 0-1,3-4 0,1-6-4,0 1 1,-1-1-1,0 0 1,0 0-1,-2-1 1,1 1-1,1-16 1,8-101-25,-9 87 30,0-25-1,-1 23 0,14-80 0,-16 121 0,-1 0 0,1-1-1,0 1 1,0 0 0,0 0 0,1 0 0,-1 0 0,1 0 0,0 0-1,-1 0 1,1 0 0,0 0 0,1 1 0,-1-1 0,1 1-1,-1 0 1,1 0 0,3-3 0,0 3-5,0 0 1,-1 0-1,1 1 0,0 0 0,0 0 1,0 0-1,0 1 0,12 0 1,-11 1 2,-1-1 0,1 2 1,0-1-1,-1 1 1,0 0-1,1 0 1,-1 1-1,0 0 0,0 0 1,0 0-1,-1 1 1,1 0-1,-1 0 1,0 0-1,0 1 0,0-1 1,0 1-1,-1 0 1,0 1-1,0-1 0,4 8 1,-4-3 1,-4-9 1,0-1-1,0 0 1,0 1 0,0-1-1,0 0 1,0 1 0,0-1 0,0 0-1,0 1 1,0-1 0,0 0-1,0 0 1,0 1 0,0-1 0,0 0-1,0 1 1,0-1 0,0 0-1,-1 1 1,1-1 0,0 0 0,0 0-1,0 1 1,-1-1 0,1 0-1,0 0 1,0 1 0,0-1 0,-1 0-1,1 0 1,0 0 0,-1 1-1,1-1 1,0 0 0,0 0-1,-1 0 1,1 0 0,0 0 0,-1 0-1,1 0 1,0 0 0,-1 0-1,1 0 1,0 0 0,-1 0 0,1 0-1,0 0 1,-1 0 0,1 0-1,0 0 1,-1 0 0,1 0 0,0 0-1,-1-1 1,0 1 5,-24 0 6,7-1 7,1 1-1,-35 5 1,47-4-17,0 1 0,-1-1 0,1 1 0,0 0 0,0 0 0,0 0 0,1 1 0,-1 0 0,0 0 1,1 0-1,0 0 0,0 1 0,0-1 0,-4 5 0,0 3-1,1-1 0,0 1-1,0 0 1,1 1 0,0 0 0,1 0 0,1 0-1,0 1 1,-4 18 0,3 0 2,2 1-1,0 53 1,2-77-3,1 0 0,1 0 0,0 0 0,0-1 0,0 1 0,1 0 0,0-1 0,0 1 0,1-1 0,0 1 0,0-1 0,1 0 0,0 0 0,0-1 0,1 1 0,0-1 0,0 0 0,0 0 0,1-1 0,0 1 0,0-1 0,0-1 0,0 1 0,1-1 0,0 0 0,0 0 0,13 4 0,-13-6 0,0 0 0,1 0 0,-1-1 0,0 0 0,1 0 0,13-1 0,-19 0 0,1 0 0,-1 0 0,0-1 0,1 1 0,-1-1 0,1 0 0,-1 1 0,0-1 0,1 0 0,-1 0 0,0-1 0,0 1 0,0 0 0,0-1 0,0 1 0,0-1 0,0 0 0,0 1 0,-1-1 0,1 0 0,-1 0 0,1 0 0,1-5 0,3-8 0,-1 0 0,-1-1 0,0 0 0,-1 0 0,1-19 0,0-89 0,-3 60 0,0 19 0,0 6 6,1 0 0,13-70 1,-14 152 6,-1 50-4,-3 0 0,-21 119 0,-3-61-5,-32 150-3,37-208-1,-40 105 0,55-180 0,0-2 0,-1 1 0,0-1 0,-1 0 0,-1-1 0,-21 26 0,25-35 0,0 0 0,0-1 0,0 0 0,0 0 0,-1 0 0,0-1 0,0 1 0,0-2 0,-1 1 0,1-1 0,-1 0 0,0-1 0,0 0 0,0 0 0,0-1 0,0 1 0,-12-1 0,20-1 0,-1 0 0,-1 0 0,0 0 0,0 0 0,0 0 0,1 0 0,-1 0 0,0 0 0,0-1 0,1 1 0,-1-1 0,-2-1 0,3 1 0,0 0 0,1 0 0,-1 0 0,1-1 0,-1 1 0,1 0 0,0-1 0,-1 1 0,1 0 0,0-1 0,0 1 0,0 0 0,0-1 0,0 1 0,1-2 0,-1-2 0,0 0 0,1 1 0,0-1 0,0 0 0,0 0 0,1 1 0,-1-1 0,1 0 0,0 1 0,5-8 0,34-41 0,-20 30 0,96-126 0,165-273 0,-217 307 0,-6-3 0,-4-3 0,47-156 0,-94 249 0,-1 0 0,-1-1 0,-1 1 0,-2-1 0,0 0 0,-4-55 0,1 81 0,-1 1 0,1 0 0,0-1 0,-1 1 0,1 0 0,-1-1 0,0 1 0,1 0 0,-1 0 0,0 0 0,-1 0 0,1 0 0,0 0 0,-1 0 0,1 0 0,-1 0 0,1 0 0,-1 1 0,0-1 0,0 1 0,0-1 0,0 1 0,0 0 0,-3-2 0,-1 1 0,-1 0 0,1 1 0,-1-1 0,0 1 0,0 1 0,0-1 0,-8 1 0,12 0 0,0 1 0,0-1 0,1 0 0,-1 1 0,0-1 0,1 1 0,-1 0 0,0 0 0,1 0 0,-1 0 0,1 1 0,-1-1 0,1 1 0,0-1 0,0 1 0,0 0 0,-4 3 0,2 0 0,0 1 0,1-1 0,-1 0 0,1 1 0,0 0 0,1 0 0,-4 9 0,0 9 0,1 1 0,0 0 0,0 28 0,1 397 0,12-341 0,29 147 0,-32-243 0,2-13 0,1-11 0,9-26 0,17-59 0,3-6 0,-33 92 0,4-9 0,0 0 0,2 1 0,19-31 0,-26 45 0,1 0 0,-1 0 0,1 0 0,-1 1 0,1-1 0,0 1 0,0 0 0,1 0 0,-1 0 0,0 1 0,1-1 0,0 1 0,0 0 0,-1 1 0,1-1 0,0 1 0,0 0 0,1 0 0,9 0 0,-14 1 0,0 1 0,0 0 0,0-1 0,0 1 0,0-1 0,0 1 0,0 0 0,0 0 0,0 0 0,0-1 0,-1 1 0,1 0 0,0 0 0,-1 0 0,1 0 0,-1 0 0,1 0 0,-1 1 0,1-1 0,-1 0 0,0 0 0,1 0 0,-1 0 0,0 0 0,0 1 0,0-1 0,0 2 0,3 42 0,-2-35 0,1 24 0,-2-8 0,2 0 0,1 0 0,1-1 0,10 37 0,-11-55 0,-1 0 0,1 0 0,0-1 0,1 1 0,0-1 0,0 0 0,0 0 0,0-1 0,1 1 0,0-1 0,0 0 0,1 0 0,-1 0 0,1-1 0,0 0 0,1 0 0,-1 0 0,0-1 0,1 0 0,11 3 0,-2-2 0,-1-1 0,1-1 0,0 0 0,0-2 0,28-1 0,-42 1 0,0 0 0,0-1 0,0 1 0,0-1 0,1 1 0,-1-1 0,0 0 0,0 0 0,0 0 0,0 0 0,-1 0 0,1 0 0,0-1 0,0 1 0,-1-1 0,1 1 0,-1-1 0,3-3 0,0 0 0,-1 0 0,0-1 0,0 1 0,-1-1 0,0 0 0,3-10 0,0-8 0,-1 0 0,1-38 0,-5 61 0,2-485 0,-3 434 0,1 22 0,0-7 0,-2-1 0,-8-42 0,7 95 0,-2 604 0,6-359 0,1-253 18,0-10-297,-2-19-613</inkml:trace>
</inkml:ink>
</file>

<file path=ppt/ink/ink20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5"/>
    </inkml:context>
    <inkml:brush xml:id="br0">
      <inkml:brushProperty name="width" value="0.05" units="cm"/>
      <inkml:brushProperty name="height" value="0.05" units="cm"/>
      <inkml:brushProperty name="color" value="#FFFFFF"/>
    </inkml:brush>
  </inkml:definitions>
  <inkml:trace contextRef="#ctx0" brushRef="#br0">0 254 32351,'10'-11'240,"30"5"-208,12-3 32,4-6-48,9 0 0,-3-8 0,0-7-16,-12-2 32,-14 5-32,-17 4 0,-16 8 0,-3 6 0,-13 0-32,-36 4-32,-16-1-144,-10-12-576</inkml:trace>
</inkml:ink>
</file>

<file path=ppt/ink/ink20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5"/>
    </inkml:context>
    <inkml:brush xml:id="br0">
      <inkml:brushProperty name="width" value="0.05" units="cm"/>
      <inkml:brushProperty name="height" value="0.05" units="cm"/>
      <inkml:brushProperty name="color" value="#FFFFFF"/>
    </inkml:brush>
  </inkml:definitions>
  <inkml:trace contextRef="#ctx0" brushRef="#br0">246 86 32415,'-22'-5'46,"1"2"0,-1 0 0,0 1-1,-34 1 1,52 1-44,0 0 0,0 1-1,0-1 1,0 1 0,0 0-1,0 0 1,0 0 0,0 1-1,1-1 1,-1 1 0,1 0 0,-1 0-1,1 0 1,0 1 0,-1-1-1,1 1 1,0 0 0,1-1-1,-1 2 1,0-1 0,1 0-1,0 0 1,-3 4 0,2 1-1,0 0 1,0 0-1,0 0 0,1 0 1,0 1-1,1-1 1,-1 1-1,2-1 0,-1 1 1,2 9-1,-1-14 0,0 0-1,1 0 0,0 0 1,0 0-1,0 0 0,0 0 1,1 0-1,-1 0 0,1-1 1,0 1-1,0-1 0,0 1 1,1-1-1,-1 0 0,5 5 1,-1-3 0,0 0 0,0 0 0,0-1 0,1 0 0,0 0 0,0-1 0,13 6 0,-1-3 0,0-1 1,1-1-1,0-1 0,0 0 0,32-1 1,-47-1-1,0-1 0,1 0 0,-1-1 0,1 1 0,-1-1 0,0 0 0,0-1 0,1 1 0,-1-1 0,0 0 0,0 0 0,7-5 0,-9 5-1,0-1 0,-1 0 0,1 0 0,-1 0 0,0 0 0,0 0 0,0-1 0,0 1 0,0-1 0,-1 1 0,1-1 0,-1 1 0,0-1 0,0 0 0,-1 0 0,1 0 0,-1 1 0,0-6 0,2-8 0,-2 0 0,0 1 0,-4-23 0,3 31 0,-1 1 0,0-1 0,0 1 0,-1 0 0,1 0 0,-2 0 0,1 0 0,-1 0 0,-8-9 0,6 8 0,0 0 0,-1 1 0,-1 0 0,1 1 0,-1-1 0,0 1 0,0 1 0,-1-1 0,0 2 0,0-1 0,0 1 0,0 0 0,0 1 0,-1 0 0,0 1 0,0 0 0,1 0 0,-1 1 0,0 1 0,0-1 0,-12 2 0,19-1-5,0 0 0,-1 0 0,1 1 0,-1-1 0,1 1 0,0-1 0,-1 1 0,1 0 0,0 0 0,0 1 0,0-1 0,-1 1 0,2-1 0,-1 1 0,0 0 0,0 0 0,0 0 0,1 1 0,-1-1 0,1 1 0,0-1 0,0 1 0,-3 5 0,-14 34-339</inkml:trace>
</inkml:ink>
</file>

<file path=ppt/ink/ink20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6"/>
    </inkml:context>
    <inkml:brush xml:id="br0">
      <inkml:brushProperty name="width" value="0.05" units="cm"/>
      <inkml:brushProperty name="height" value="0.05" units="cm"/>
      <inkml:brushProperty name="color" value="#FFFFFF"/>
    </inkml:brush>
  </inkml:definitions>
  <inkml:trace contextRef="#ctx0" brushRef="#br0">88 21 32511,'-5'0'13,"1"0"-1,-1 1 1,0-1 0,1 1 0,-1 0 0,1 0 0,-1 0-1,1 1 1,-1 0 0,1 0 0,0 0 0,0 0-1,0 0 1,0 1 0,0 0 0,1 0 0,-1 0-1,1 0 1,-4 6 0,7-9-13,0 0 0,0 0 0,0 0 0,0 0 0,0 0 0,-1 0 0,1 0 0,0 1 0,1-1 0,-1 0 0,0 0 0,0 0 0,0 0 0,0 0 0,0 0 0,0 1 0,0-1 0,0 0 0,0 0 0,0 0 0,0 0 0,0 0 0,0 0 0,0 0 0,0 0 0,0 0 0,0 1 0,1-1 0,-1 0 0,0 0 0,0 0 0,0 0 0,0 0 0,0 0 0,0 0 0,0 0 0,1 0 0,-1 0 0,0 0 0,0 0 0,0 0 0,0 0 0,0 0 0,0 0 0,0 0 0,1 0 0,-1 0 0,0 0 0,0 0 0,0 0 0,0 0 0,0 0 0,0 0 0,1 0 0,-1 0 0,0 0 0,0 0 0,0 0 0,0 0 0,0-1 0,8-1 0,-6 1-30,-1-1 0,1 0-1,0 0 1,-1 0 0,1 0 0,-1 0 0,0 0-1,0 0 1,0-1 0,0 1 0,0 0 0,0-1 0,0 1-1,-1 0 1,1-1 0,-1 1 0,0-1 0,0-4-1,0-8-2580</inkml:trace>
</inkml:ink>
</file>

<file path=ppt/ink/ink20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8"/>
    </inkml:context>
    <inkml:brush xml:id="br0">
      <inkml:brushProperty name="width" value="0.05" units="cm"/>
      <inkml:brushProperty name="height" value="0.05" units="cm"/>
      <inkml:brushProperty name="color" value="#FFFFFF"/>
    </inkml:brush>
  </inkml:definitions>
  <inkml:trace contextRef="#ctx0" brushRef="#br0">4 330 27613,'-3'5'4475,"10"-1"-3431,17 1-1926,-21-4 1287,44 5-389,0-2 1,81-4-1,-55-1-17,-42 0 2,0 0 1,1-2-1,-1-2 0,0 0 1,-1-3-1,0 0 0,0-2 1,0-1-1,37-19 0,-64 28-1,0 0 1,1 0-1,-1-1 0,0 1 0,0 0 0,-1-1 1,1 0-1,0 0 0,-1 0 0,0 0 0,1 0 1,-1 0-1,0-1 0,-1 1 0,3-6 0,-2 1-2,-1-1 0,1 1-1,-2 0 1,1 0 0,-2-17 0,0 20 0,1 1 0,-1-1 0,0 1 1,0-1-1,-1 1 0,1 0 0,-1-1 0,0 1 1,0 0-1,0 0 0,-1 0 0,1 1 1,-5-5-1,0 1 0,1 0 1,-1 0 0,-1 1-1,1 1 1,-1-1 0,-10-4-1,4 2 2,0 1 0,-1 1 0,0 1 0,0 0 0,-1 1 0,1 0 0,-27-1 0,18 5-2,24 0 2,-1 0 0,1 0 0,0 0 0,0 0 0,0 0-1,0 0 1,0 0 0,0 0 0,-1 0 0,1 0 0,0 0 0,0 0 0,0 0 0,0 0 0,0 1-1,0-1 1,0 0 0,0 0 0,-1 0 0,1 0 0,0 0 0,0 0 0,0 0 0,0 0-1,0 0 1,0 0 0,0 1 0,0-1 0,0 0 0,0 0 0,0 0 0,0 0 0,0 0 0,0 0-1,0 0 1,0 0 0,0 1 0,0-1 0,0 0 0,0 0 0,0 0 0,0 0 0,0 0-1,0 0 1,0 0 0,0 1 0,0-1 0,0 0 0,0 0 0,0 0 0,0 0 0,0 0 0,0 0-1,0 0 1,0 1 0,0-1 0,0 0 0,0 0 0,1 0 0,-1 0 0,0 0 0,0 0-1,0 0 1,0 0 0,0 0 0,0 0 0,0 0 0,36 17-10,-22-11 13,97 36 10,-66-26 3,79 38 0,-121-53-15,0 1-1,0 0 0,0-1 1,-1 1-1,1 0 0,0 1 1,-1-1-1,1 0 0,-1 1 1,0-1-1,0 1 0,0 0 1,0 0-1,0 0 0,0 0 0,-1 0 1,0 0-1,1 0 0,-1 0 1,-1 1-1,1-1 0,0 0 1,-1 1-1,1-1 0,-1 1 1,0-1-1,0 0 0,-1 1 1,1-1-1,-1 1 0,1-1 1,-1 0-1,0 0 0,-2 6 1,-2 1-1,0 0 1,-1 0 0,0-1 0,0 0-1,-1 0 1,0 0 0,-1-1 0,0 0-1,-9 8 1,-14 9-39,-2-2-1,-51 29 1,37-28-279</inkml:trace>
</inkml:ink>
</file>

<file path=ppt/ink/ink20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5"/>
    </inkml:context>
    <inkml:brush xml:id="br0">
      <inkml:brushProperty name="width" value="0.05" units="cm"/>
      <inkml:brushProperty name="height" value="0.05" units="cm"/>
      <inkml:brushProperty name="color" value="#FFFFFF"/>
    </inkml:brush>
  </inkml:definitions>
  <inkml:trace contextRef="#ctx0" brushRef="#br0">14 490 32063,'-2'-2'543,"-1"6"-449,-2 12-139,2 189 69,3-179-19,0-24-4,0 0-1,0 0 0,0 0 0,0 0 1,0 0-1,1 0 0,-1-1 0,1 1 1,0 0-1,-1 0 0,1-1 1,0 1-1,0 0 0,0-1 0,0 1 1,0-1-1,1 1 0,-1-1 0,0 0 1,1 1-1,-1-1 0,1 0 1,-1 0-1,1 0 0,-1 0 0,1 0 1,0 0-1,0-1 0,-1 1 0,3 0 1,2 0 1,-1 0 0,0 0 0,1-1 0,-1 1 0,0-1 1,1-1-1,-1 1 0,0-1 0,1 0 0,5-2 0,-8 2-1,1-1-1,-1 1 0,0-1 0,0 0 0,0 0 1,0 0-1,0 0 0,0-1 0,0 1 0,-1-1 1,1 0-1,-1 1 0,0-1 0,0 0 0,3-6 1,2-5-2,0-1 1,6-18 0,-12 31 0,15-51 0,17-102 0,7-25 0,-39 173 0,2 1 0,-1-1 0,1 1 0,0 0 0,0 0 0,1 0 0,-1 0 0,1 1 0,1-1 0,-1 1 0,10-8 0,-11 10 0,1 1 0,-1 0 0,1 0 0,0 0 0,0 1 0,0-1 0,0 1 0,0 0 0,0 0 0,0 0 0,0 1 0,0-1 0,1 1 0,-1 0 0,0 0 0,0 1 0,0-1 0,0 1 0,8 2 0,-9-2 0,0 0-1,-1 0 1,1 0-1,-1 0 1,1 0 0,-1 1-1,0-1 1,0 1-1,1 0 1,-1 0-1,0 0 1,-1 0 0,1 0-1,0 0 1,0 0-1,-1 0 1,0 1 0,1-1-1,-1 1 1,2 4-1,-1 1 1,0 0-1,0 0 0,-1 1 1,0-1-1,0 1 0,-1 8 1,-33-17 13,26 0-13,0 0 0,0 0 0,0 0 0,0 1 0,0 0 0,1 0 0,-1 1 0,0 0 0,1 0 0,-1 1 0,1 0 0,-1 0 0,1 0 0,0 0 0,1 1 0,-1 0 0,0 1 0,1-1 0,0 1 0,0 0 0,1 0 0,-7 9 0,3-2 0,0 0 0,0 0 0,1 1 0,1 0 0,0 0 0,1 1 0,0 0 0,1 0 0,-2 16 0,0 8 0,2-1 0,2 50 0,2-75 0,1-1 0,1 0 0,0 1 0,0-1 0,1 0 0,0 0 0,1 0 0,0 0 0,1-1 0,0 0 0,1 0 0,0 0 0,1 0 0,0-1 0,0 0 0,13 12 0,-9-12 0,-1 0 0,2 0 0,-1-1 0,1 0 0,1-1 0,-1 0 0,1-1 0,0-1 0,1 0 0,-1 0 0,1-2 0,0 0 0,15 2 0,-6-2 2,1-1-1,0-2 1,0 0-1,45-7 1,-61 6-2,0-1 1,0 0-1,0-1 1,0 0-1,-1 0 1,1-1-1,-1 0 1,0 0-1,0 0 0,0-1 1,-1 0-1,1-1 1,-1 0-1,-1 1 1,1-2-1,-1 1 1,6-9-1,-4 2 0,0 0 0,-1 0 0,-1 0 0,0 0 0,-1-1 0,0 0 0,-1 0 0,2-16 0,-2-16 0,-2-55 0,-1 57 0,5-58 0,-4 99 0,-1-1 0,1 0 0,0 0 0,0 0 0,0 1 0,0-1 0,1 1 0,-1-1 0,1 1 0,0-1 0,0 1 0,1 0 0,-1 0 0,0 0 0,1 0 0,0 1 0,0-1 0,0 1 0,0-1 0,0 1 0,0 0 0,1 0 0,-1 0 0,0 1 0,1-1 0,0 1 0,-1 0 0,1 0 0,0 0 0,0 1 0,-1-1 0,1 1 0,8 0 0,8-1 0,-6-1 0,0 2 0,0 0 0,0 0 0,22 5 0,-34-5 0,1 1 0,0-1 0,0 1 0,0 0 0,-1 0 0,1 1 0,0-1 0,-1 1 0,1-1 0,-1 1 0,0 0 0,0-1 0,1 1 0,-1 0 0,0 1 0,-1-1 0,1 0 0,0 0 0,-1 1 0,1-1 0,-1 1 0,0 0 0,1-1 0,-1 1 0,-1 0 0,1 0 0,1 4 0,-1 4-1,0 0 0,0 0 0,-1 0 0,0 0 0,-1 0 0,0 0 0,-1 0 0,0-1 0,-1 1 0,0-1 0,-1 1 0,0-1 0,0 0 0,-1 0 0,-7 9 0,-10 16 1,-24 53 0,40-75 0,1 1 0,0-1 0,1 1 0,1 0 0,0 0 0,1 1 0,0 22 0,2-34 0,0-1 0,0 1 1,0 0-1,1-1 0,-1 1 0,1-1 0,0 0 1,0 1-1,0-1 0,0 1 0,0-1 1,0 0-1,0 0 0,1 0 0,-1 0 0,1 0 1,0 0-1,0 0 0,-1 0 0,1 0 0,0-1 1,1 1-1,-1-1 0,0 0 0,0 1 0,0-1 1,1 0-1,-1 0 0,1-1 0,-1 1 1,5 0-1,8 2 1,0-1 1,0-1 0,0-1 0,21-2-1,-16 2 0,-14-1-1,1 1 0,-1-1 0,0-1 0,1 1 0,-1-1 0,0 0 0,0 0 0,0-1 0,0 0 0,-1 0 0,1 0 0,-1-1 0,1 0 0,-1 0 0,0 0 0,-1-1 0,1 1 0,-1-1 0,0 0 0,0 0 0,-1-1 0,1 1 0,-1-1 0,0 0 0,3-10 0,2-6 0,-1 0 0,-1 0 0,-2 0 0,0-1 0,-1 0 0,0-25 0,-3-189 0,0 229 0,-2-28 0,2 34 0,0 1 0,0-1 0,-1 1 0,1-1 0,0 1 0,-1 0 0,1-1 0,-1 1 0,1 0 0,-1-1 0,0 1 0,1 0 0,-1 0 0,0 0 0,0-1 0,0 1 0,0 0 0,0 0 0,-1-1 0,1 2 0,1 0 0,-1 0 0,1 1 0,-1-1 0,1 0 0,0 0 0,-1 0 0,1 0 0,-1 0 0,1 0 0,0 1 0,-1-1 0,1 0 0,0 0 0,-1 1 0,1-1 0,0 0 0,-1 1 0,1-1 0,0 0 0,-1 0 0,1 1 0,0-1 0,0 1 0,0-1 0,-1 0 0,1 1 0,0-1 0,0 1 0,0-1 0,0 0 0,0 1 0,0-1 0,0 1 0,0-1 0,0 0 0,0 1 0,0-1 0,0 1 0,0-1 0,0 1 0,0 0 0,-3 34 0,1 1 0,3 36 0,-1-16 0,0-18 0,2 0 0,1 0 0,10 43 0,-11-70 0,1 1 0,0-1 0,1 0 0,0 0 0,1 0 0,0 0 0,1-1 0,0 0 0,0 0 0,1 0 0,1-1 0,0 0 0,0-1 0,14 12 0,-17-16 0,0-2 0,1 1 0,-1-1 0,0 0 0,1 0 0,0 0 0,-1-1 0,1 0 0,0 0 0,0 0 0,0-1 0,-1 0 0,1 0 0,0 0 0,7-2 0,-10 1 0,0 1 0,0-1 0,0 0 0,0-1 0,-1 1 0,1 0 0,0-1 0,-1 1 0,0-1 0,1 0 0,-1 0 0,0 0 0,1 0 0,-1 0 0,-1-1 0,1 1 0,0-1 0,0 1 0,-1-1 0,0 0 0,2-4 0,3-7 0,0 0 0,5-30 0,-2-1 0,-3 0 0,1-54-1,-6-86 14,-2 125 7,-5 331-20,-79 506 0,82-763 0,0 5 0,-1 1 0,0 0 0,-13 30 0,16-46 0,-1-1 0,1 1 0,-1-1 0,0 1 0,0-1 0,0 0 0,0 0 0,-1 0 0,1 0 0,-1 0 0,0 0 0,0-1 0,0 1 0,0-1 0,-1 0 0,1 0 0,0 0 0,-1 0 0,1-1 0,-1 0 0,0 1 0,0-1 0,1 0 0,-8 0 0,8 0-1,-1-1-1,0 0 1,1 0 0,-1 0-1,1 0 1,-1-1 0,1 0-1,-1 1 1,1-1 0,0 0-1,-1-1 1,1 1 0,0 0-1,0-1 1,0 0 0,0 0-1,0 0 1,0 0 0,-3-3-1,2 0 2,1-1-1,-1 0 1,1 0-1,0 0 1,0 0-1,1 0 1,0 0-1,0-1 1,-1-8-1,-2-7 1,2 1 0,0-1 0,0-30 0,3 39 0,1 0 0,0 1 0,1-1 0,0 0 0,1 1 0,0-1 0,7-14 0,11-12-3,3 0 0,0 2 1,60-68-1,-73 92 1,132-153-1,102-131 19,-221 265-10,-2-1 1,20-38-1,-36 58-5,0-1 1,0 0-1,-1 0 1,-1 0-1,-1-1 1,0 0-1,0 0 1,0-24-1,-3 38-1,0 0 0,0 0 0,0 0 0,0 0 0,0 0 0,-1 0 0,1 0 0,0 0 0,0 0 0,-1 0 0,1 1 0,-1-1 0,1 0 0,0 0 0,-1 0 0,0 0 0,1 1 0,-1-1 0,1 0 0,-1 1 0,0-1 0,0 0 0,1 1 0,-1-1 0,0 1 0,0-1 0,0 1 0,1 0 0,-1-1 0,0 1 0,-1-1 0,-33 0 0,22 1 0,12 0 0,0 0 0,0 0 0,0 1 0,0-1 0,0 0 0,1 0 0,-1 1 0,0-1 0,0 1 0,0-1 0,0 1 0,1-1 0,-1 1 0,0-1 0,1 1 0,-1-1 0,0 1 0,1 0 0,-1 0 0,1-1 0,-1 1 0,1 0 0,-1 0 0,1 0 0,-1-1 0,1 1 0,0 0 0,0 0 0,-1 0 0,1 0 0,0 0 0,0 1 0,-1 39 0,2-27 0,-1-1 0,2 1 0,-1-1 0,2 1 0,0-1 0,1 0 0,0 0 0,0 0 0,11 19 0,9 11 0,31 43 0,17 30 0,-67-106 0,-1-1 0,-1 1 0,1 0 0,-2 0 0,1 0 0,-1 0 0,-1 0 0,0 0 0,-1 19 0,0-27 0,0 0 0,0-1 0,-1 1 0,1 0 0,-1 0 0,1 0 0,-1-1 0,0 1 0,0 0 0,1-1 0,-1 1 0,0-1 0,-1 1 0,1-1 0,0 0 0,0 1 0,-1-1 0,1 0 0,0 0 0,-1 0 0,1 0 0,-1 0 0,0 0 0,1 0 0,-1 0 0,0-1 0,1 1 0,-5 0 0,-6 2 0,0-1 0,0 0 0,-17 1 0,16-2 0,-289 2 0,227-11-27,281 13 22,115-2 5,-315-4 0,0 0 0,0 0 0,0 0 0,0-1 0,0 0 0,-1 0 0,1 0 0,0-1 0,-1 0 0,0 0 0,0 0 0,0 0 0,0-1 0,0 0 0,-1 0 0,1 0 0,-1-1 0,0 0 0,-1 0 0,1 0 0,-1 0 0,0 0 0,0 0 0,0-1 0,1-6 0,5-14 0,-1-1 0,-1 1 0,-1-2 0,2-31 0,-6 49 0,7-100 0,-4-138 0,-6 167 0,2 73 4,-1 0-1,-1 0 1,1 0-1,-1 0 1,-1 0-1,1 0 1,-1 0-1,-5-10 1,7 17-4,0 1 0,0 0 0,0 0 0,0-1 0,0 1 0,0 0 0,0 0 0,0 0 0,0-1 0,0 1 0,-1 0 0,1 0 0,0 0 0,0 0 0,0-1 0,0 1 0,0 0 0,-1 0 0,1 0 0,0 0 0,0-1 0,0 1 0,0 0 0,-1 0 0,1 0 0,0 0 0,0 0 0,0 0 0,-1 0 0,1 0 0,0 0 0,0 0 0,-1 0 0,1 0 0,0 0 0,0 0 0,0 0 0,-1 0 0,1 0 0,0 0 0,0 0 0,0 0 0,-1 0 0,1 0 0,0 0 0,0 0 0,-5 15 0,2 102 0,6 0 0,4 0 0,31 152 0,-35-253 0,0 1 0,1 0 0,1-1 0,1 1 0,1-2 0,14 28 0,-18-38 0,1 0 0,-1 0 0,1 0 0,1 0 0,-1-1 0,1 0 0,0 0 0,0 0 0,0 0 0,0-1 0,0 0 0,1 0 0,0 0 0,-1-1 0,1 0 0,0 0 0,0 0 0,1-1 0,-1 0 0,0 0 0,9 0 0,-8-1 0,3 1 0,0-1 0,1 0 0,19-3 0,-26 2 0,0 0 0,0-1 0,-1 1 0,1-1 0,0 0 0,0 0 0,-1 0 0,1 0 0,-1-1 0,0 1 0,0-1 0,0 0 0,3-4 0,7-9-2,-1-1-1,-1 0 1,0-1 0,-2-1 0,0 0-1,-1 0 1,-1 0 0,0-1 0,-2 0-1,5-31 1,-2-15-2,0-127 1,-8 189 3,1 0 1,-1 1-1,-1-1 1,1 0-1,-1 0 1,1 1-1,-1-1 0,0 0 1,0 1-1,0-1 1,-1 1-1,0-1 1,1 1-1,-1 0 0,0 0 1,-4-5-1,3 6 2,0 0-1,0 0 1,0 0-1,0 0 1,-1 1 0,1-1-1,-1 1 1,1 0-1,-1 0 1,1 0-1,-1 1 1,0-1-1,1 1 1,-1 0-1,-7 0 1,8 0-2,0 0 0,-1 0 0,1 1 0,0-1 0,-1 1 0,1 0 0,0 0 0,0 0 0,0 1 0,0-1 0,0 1 0,0-1 0,0 1 0,0 0 0,0 0 0,1 0 0,-5 5 0,3-2 0,0 1 0,0 0 0,0 0 0,1 0 0,0 0 0,0 1 0,0-1 0,-1 8 0,-2 12 0,1 0 0,1 1 0,0 36 0,4-61 0,-1 12 0,-1 11 0,2 0 0,0 0 0,1 0 0,2 0 0,6 29 0,-8-49 0,0 0 0,1 0 0,0 0 0,0 0 0,0 0 0,1-1 0,-1 1 0,1-1 0,0 1 0,0-1 0,1 0 0,0 0 0,-1 0 0,1-1 0,0 1 0,1-1 0,-1 0 0,0 0 0,1-1 0,0 1 0,0-1 0,-1 0 0,1 0 0,0-1 0,1 0 0,-1 1 0,0-2 0,0 1 0,1-1 0,9 0 0,-14 0 0,6 1 0,-1-1 0,1-1 0,-1 1 0,1-1 0,11-3 0,-16 3 0,1 0 0,0 0 0,-1-1 0,0 0 0,1 1 0,-1-1 0,0 0 0,0 0 0,0 0 0,0 0 0,0-1 0,-1 1 0,1 0 0,-1-1 0,3-3 0,2-7 0,0 0 0,-1 0 0,-1 0 1,0 0-1,0-1 0,2-27 0,-3-91-7,-4 66-14,-1 130 16,0-27 5,2 0 0,7 55 0,-6-85 0,0 0 0,1-1 0,0 1 0,1-1 0,0 0 0,0 0 0,0 0 0,0 0 0,1 0 0,0-1 0,0 1 0,1-1 0,-1 0 0,1 0 0,0-1 0,1 0 0,-1 0 0,1 0 0,-1 0 0,1-1 0,1 0 0,-1 0 0,0-1 0,1 1 0,-1-1 0,1-1 0,-1 1 0,10 0 0,-4-1 0,0-1 0,-1 0 0,1-1 0,18-3 0,-26 3 0,0-1 0,0 1 0,-1-1 0,1 1 0,0-1 0,-1 0 0,1-1 0,-1 1 0,1-1 0,-1 1 0,0-1 0,0 0 0,0 0 0,-1-1 0,1 1 0,3-6 0,3-9 0,0 0 0,-1-1 0,-1 0 0,-1 0 0,7-31 0,10-106 0,-20 133 0,11-341 3,-14 332-1,0 17 3,1 7-2,-1 0 0,0 0 1,-1 0-1,0 0 0,0 0 0,-4-11 0,5 19-3,0 0 0,0-1 0,0 1 0,0-1 0,0 1 0,0 0 0,0-1 0,0 1 0,-1 0 0,1-1 0,0 1 0,0 0 0,0-1 0,-1 1 0,1 0 0,0 0 0,-1-1 0,1 1 0,0 0 0,0 0 0,-1-1 0,1 1 0,0 0 0,-1 0 0,1 0 0,-1 0 0,1 0 0,0 0 0,-1-1 0,1 1 0,0 0 0,-1 0 0,1 0 0,-1 0 0,1 0 0,0 0 0,-1 0 0,1 0 0,0 1 0,-1-1 0,1 0 0,0 0 0,-1 0 0,1 0 0,-1 0 0,1 1 0,0-1 0,0 0 0,-1 0 0,1 1 0,0-1 0,-1 0 0,1 0 0,0 1 0,0-1 0,-1 0 0,1 1 0,0-1 0,0 0 0,0 1 0,0-1 0,-1 0 0,1 1 0,0-1 0,0 0 0,0 1 0,-12 28 0,3 11 0,1 1 0,-3 83 0,11 93 0,2-99 0,-3-58 0,-1-25 0,7 66 0,-4-95 0,0-1 1,0 1-1,0-1 0,1 0 1,0 0-1,0 0 0,1 0 1,-1 0-1,4 5 1,-4-8-4,-1 0 1,1 0-1,0 0 1,-1 0-1,1-1 1,0 1-1,0-1 1,1 1-1,-1-1 1,0 1 0,0-1-1,1 0 1,-1 0-1,0 0 1,1-1-1,-1 1 1,1-1-1,-1 1 1,1-1-1,3 0 1,17 0-110</inkml:trace>
</inkml:ink>
</file>

<file path=ppt/ink/ink20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5"/>
    </inkml:context>
    <inkml:brush xml:id="br0">
      <inkml:brushProperty name="width" value="0.05" units="cm"/>
      <inkml:brushProperty name="height" value="0.05" units="cm"/>
      <inkml:brushProperty name="color" value="#FFFFFF"/>
    </inkml:brush>
  </inkml:definitions>
  <inkml:trace contextRef="#ctx0" brushRef="#br0">1 39 28205,'20'0'4258,"32"0"-4194,20 0 64,7 0-80,2 0-48,-5 0 16,-11-9-16,-12-3-16,-17-5-128</inkml:trace>
</inkml:ink>
</file>

<file path=ppt/ink/ink20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6"/>
    </inkml:context>
    <inkml:brush xml:id="br0">
      <inkml:brushProperty name="width" value="0.05" units="cm"/>
      <inkml:brushProperty name="height" value="0.05" units="cm"/>
      <inkml:brushProperty name="color" value="#FFFFFF"/>
    </inkml:brush>
  </inkml:definitions>
  <inkml:trace contextRef="#ctx0" brushRef="#br0">24 437 31278,'-10'52'685,"6"-37"-593,1 1 1,1-1-1,-1 21 0,2-33-86,1 0 1,0-1-1,0 1 0,0 0 1,0 0-1,1 0 0,-1-1 1,1 1-1,-1 0 0,1-1 1,0 1-1,0-1 0,0 1 1,1-1-1,-1 1 0,4 3 1,-3-4-1,1-1 0,0 1 1,0-1-1,0 0 0,0 0 1,0 0-1,0 0 0,0 0 1,0-1-1,0 0 1,1 1-1,-1-1 0,0 0 1,4-1-1,-2 1-3,0 1-1,0-2 1,0 1 0,0 0-1,-1-1 1,1 0 0,0 0 0,0-1-1,8-3 1,-10 3-2,0 0 1,0-1-1,0 1 1,-1-1-1,1 0 0,-1 0 1,0 0-1,1 0 1,-1 0-1,-1-1 0,1 1 1,0 0-1,-1-1 1,1-3-1,11-30 21,-3 0-1,-1 0 1,-2-1 0,4-57-1,-5-156 8,-6 195-17,0 46-9,0-1 1,0 15-4,-1 49-4,-3 13 4,-3 268 0,8-320 0,0-1 0,1 0 0,1 0 0,0 0 0,0 0 0,2 0 0,10 22 0,-13-31 0,0 1 0,1-1 0,-1 0 0,1 0 0,0 0 0,1 0 0,-1-1 0,0 1 0,1-1 0,0 0 0,0 0 0,0 0 0,0 0 0,0-1 0,1 0 0,-1 0 0,1 0 0,0 0 0,-1-1 0,1 1 0,0-1 0,0 0 0,8 0 0,-6-1 0,-1 0 0,0 0 0,-1 0-1,1-1 1,0 1-1,9-4 1,-12 3-1,-1 0 1,1 0-1,-1 0 0,0-1 0,0 1 1,0-1-1,0 0 0,0 1 1,0-1-1,0 0 0,0 0 0,-1 0 1,1-1-1,-1 1 0,2-4 1,12-28-1,-1 0 1,-2-1-1,-2-1 1,-1 0-1,4-38 1,7-23 0,-14 71 0,-4 11 0,1 0 0,1 0 1,1 1-1,0-1 0,1 1 1,0 0-1,1 0 0,15-22 1,-19 33-1,0 0 1,0 1-1,1-1 0,-1 1 1,1 0-1,0-1 1,-1 2-1,1-1 1,0 0-1,0 1 1,0 0-1,0 0 1,1 0-1,-1 0 1,0 1-1,0 0 0,0-1 1,1 2-1,-1-1 1,0 0-1,0 1 1,0 0-1,0 0 1,0 0-1,0 0 1,0 1-1,0-1 1,7 5-1,-4 1 0,0 1 0,-1-1 0,0 1 0,0 0 0,-1 1 0,0-1 0,4 12 0,1 1 0,-2 2 0,7 23 0,-8-13 0,-2 0 0,-2 1 0,0 58 0,-3-87 1,0 1-1,-1 0 1,1-1-1,-1 1 1,0-1-1,-1 1 1,1-1 0,-1 0-1,0 1 1,-1-1-1,1 0 1,-1 0-1,0-1 1,-7 9 0,4-6 1,-2 0 1,1-1 0,-1 0 0,0 0 0,0 0 0,0-1 0,-17 7 0,11-7-3,-1 0 0,0-1 0,0 0 0,-1-2 0,1 1 0,-1-2 0,-26 0 0,40-1-14,0 0 0,1 0 0,-1 0 1,0 0-1,0 0 0,0 0 0,0-1 0,1 1 0,-1 0 0,0-1 1,0 0-1,1 1 0,-1-1 0,0 0 0,1 0 0,-1 0 1,1 0-1,-1 0 0,1 0 0,-1 0 0,1-1 0,0 1 0,-1 0 1,1-1-1,-2-2 0,-13-31-1403</inkml:trace>
</inkml:ink>
</file>

<file path=ppt/ink/ink2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38"/>
    </inkml:context>
    <inkml:brush xml:id="br0">
      <inkml:brushProperty name="width" value="0.05" units="cm"/>
      <inkml:brushProperty name="height" value="0.05" units="cm"/>
      <inkml:brushProperty name="color" value="#FFFFFF"/>
    </inkml:brush>
  </inkml:definitions>
  <inkml:trace contextRef="#ctx0" brushRef="#br0">2700 61 31534,'58'-51'635,"-58"51"-626,0-1-1,1 1 1,-1 0-1,0 0 0,0-1 1,0 1-1,0 0 0,0 0 1,0-1-1,0 1 0,0 0 1,0 0-1,0-1 1,0 1-1,0 0 0,-1 0 1,1 0-1,0-1 0,0 1 1,0 0-1,0 0 1,0-1-1,0 1 0,0 0 1,-1 0-1,1 0 0,0 0 1,0-1-1,0 1 0,-1 0 1,1 0-1,0 0 1,0 0-1,0 0 0,-1 0 1,1-1-1,0 1 0,0 0 1,0 0-1,-1 0 1,1 0-1,0 0 0,0 0 1,-1 0-1,1 0 0,0 0 1,0 0-1,-1 0 0,1 0 1,0 0-1,0 0 1,-1 0-1,1 0 0,0 1 1,-1-1-1,-17-1-50,17 1 66,-26 0-12,7-1-11,-1 1 0,0 1 0,1 0 0,-1 2 0,1 1 0,-29 8 0,-281 130-1,206-85 0,-902 397 0,115-89 0,779-317 0,124-44-14,8-1 5,10-3-7,-9 0 12,17 1-181,1-2 1,-1 0-1,0 0 0,0-2 0,0 0 0,20-7 0,16-14-3696</inkml:trace>
</inkml:ink>
</file>

<file path=ppt/ink/ink20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6"/>
    </inkml:context>
    <inkml:brush xml:id="br0">
      <inkml:brushProperty name="width" value="0.05" units="cm"/>
      <inkml:brushProperty name="height" value="0.05" units="cm"/>
      <inkml:brushProperty name="color" value="#FFFFFF"/>
    </inkml:brush>
  </inkml:definitions>
  <inkml:trace contextRef="#ctx0" brushRef="#br0">240 11 32623,'-7'-2'2,"0"-1"0,0 2 1,0-1-1,0 1 0,0 0 0,-1 1 0,1 0 1,0 0-1,-1 0 0,1 1 0,0 0 0,0 0 1,0 1-1,0 0 0,0 0 0,0 1 1,-9 5-1,11-5-1,0 1 0,-1-1 0,2 1 0,-1 0 0,0 1 0,1-1 0,0 1 0,0 0 0,0 0 0,1 0 0,0 1 0,0-1 0,0 1 0,0 0 0,1 0 0,0 0 0,0 0 0,1 0 0,0 0 0,-1 7 0,1-5 1,0 1-1,1-1 1,0 0-1,0 1 1,1-1-1,0 0 1,0 1-1,1-1 0,3 10 1,-3-13-2,1 0 1,0 0-1,0 0 1,0 0-1,0-1 1,1 0-1,0 0 1,0 0-1,0 0 0,0 0 1,1-1-1,-1 0 1,1 0-1,8 4 1,3 0 1,0-2 1,0 0 0,1 0-1,0-2 1,-1 0 0,1-1-1,0 0 1,0-2 0,20-1-1,-36 1-1,1 0-1,0 0 1,0-1-1,-1 1 1,1 0-1,0-1 1,-1 0-1,1 1 1,0-1-1,-1 0 1,1 0-1,-1 0 1,1 0-1,-1 0 1,1 0-1,-1 0 1,0 0-1,0-1 1,0 1-1,1 0 1,-1-1-1,0 1 1,-1-1-1,1 1 1,0-1-1,0 0 1,-1 1-1,1-1 1,-1 0-1,1 1 1,-1-1-1,0 0 1,0 0-1,0-2 1,1-7 2,-1 0 1,0 1-1,-1-1 1,-2-16-1,1 19-2,0 1 0,0 0 0,-1 0 0,0 0 0,0 0 0,-1 1-1,0-1 1,0 1 0,0 0 0,-1 0 0,0 0 0,0 1 0,0 0 0,-1 0 0,0 0 0,0 0 0,0 1 0,0 0 0,-1 1-1,0-1 1,-12-4 0,12 6-14,0-1 0,0 1 0,0 0 0,-1 1 0,1-1 0,-1 2 0,1-1 0,-1 1 0,1 0 0,-1 0 0,1 1 0,-1 0 0,1 1 0,0-1 0,-1 1 0,1 1-1,0-1 1,0 1 0,0 1 0,1-1 0,-10 8 0,-27 24-841</inkml:trace>
</inkml:ink>
</file>

<file path=ppt/ink/ink20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9"/>
    </inkml:context>
    <inkml:brush xml:id="br0">
      <inkml:brushProperty name="width" value="0.05" units="cm"/>
      <inkml:brushProperty name="height" value="0.05" units="cm"/>
      <inkml:brushProperty name="color" value="#FFFFFF"/>
    </inkml:brush>
  </inkml:definitions>
  <inkml:trace contextRef="#ctx0" brushRef="#br0">27 610 29710,'0'0'94,"0"-1"1,0 0-1,0 1 1,0-1-1,0 0 1,0 1-1,0-1 1,0 0-1,0 1 1,0-1 0,0 0-1,-1 1 1,1-1-1,0 0 1,0 1-1,-1-1 1,1 1-1,-1-1 1,1 1-1,0-1 1,-1 1 0,1-1-1,-1 1 1,1-1-1,-1 1 1,1-1-1,-1 1 1,1 0-1,-1-1 1,0 1-1,0 0 1,0 1-95,1 0 0,-1 1 0,1-1 0,-1 0 0,1 1 0,-1-1 0,1 1 0,0-1 0,0 1 0,0-1 0,0 1 0,0-1 0,0 1 0,0 1 0,0 3 0,-2 30 1,0 0 7,1 1 1,6 52 0,-5-84-9,1 0 0,0-1 0,0 1 0,1-1 0,-1 0 0,1 1 1,0-1-1,0 0 0,1 0 0,-1 0 0,1 0 0,0 0 0,0-1 1,0 1-1,0-1 0,1 0 0,-1 0 0,1 0 0,0 0 0,0-1 1,0 0-1,0 1 0,0-1 0,0-1 0,1 1 0,-1-1 0,1 1 0,-1-1 1,1-1-1,0 1 0,-1-1 0,1 1 0,0-1 0,-1-1 0,1 1 1,-1-1-1,1 1 0,6-3 0,-7 1 0,0 0 0,-1 1 0,1-1 0,0-1 0,-1 1 0,0 0 0,0-1 0,1 0 0,-2 0 0,1 0 0,0 0 0,0 0 0,-1 0 0,0-1 0,0 1 0,2-5 0,4-9 0,-1 0 0,7-24 0,-5 5 0,-1 0 0,-2-1 0,3-56 0,-7-119 0,-3 119 0,1 34 0,2 14 0,-3 0 0,-10-71 0,6 102 0,3 21 0,2-5 0,-5 35 0,2 0 0,2 56 0,1-28 0,-1 818 0,-7-738 0,6-125 0,-2 0 0,0 0 0,-1 0 0,-14 36 0,17-52 0,0 0 0,0-1 0,0 1 0,-1-1 0,1 0 0,-1 0 0,1 0 0,-1 0 0,0 0 0,0 0 0,-1-1 0,1 1 0,0-1 0,-1 0 0,1 0 0,-1 0 0,0-1 0,0 1 0,0-1 0,0 0 0,0 0 0,0 0 0,0 0 0,0-1 0,0 0 0,0 0 0,0 0 0,-5-1 0,6 0 0,0 0 0,-1 0 0,1 0 0,0 0 0,0-1 0,0 0 0,0 1 0,0-1 0,0 0 0,1 0 0,-1-1 0,1 1 0,-1 0 0,1-1 0,0 0 0,0 1 0,0-1 0,0 0 0,1 0 0,-1 0 0,1 0 0,-2-5 0,-4-9 0,1 0 0,-7-33 0,8 18 0,1 0 0,2-56 0,2 81 0,0 0 0,1 0 0,0 0 0,1 1 0,0-1 0,0 0 0,0 1 0,1-1 0,0 1 0,0 0 0,0 0 0,1 0 0,0 0 0,0 0 0,0 1 0,1 0 0,0 0 0,0 0 0,0 1 0,1-1 0,7-3 0,13-8 0,0 2 0,1 1 0,50-17 0,-7 2 0,-47 18 0,-1-2 0,0 0 0,-1-2 0,0 0 0,-1-1 0,-1-1 0,-1-1 0,0 0 0,24-31 0,-31 32 0,0 0 0,-2 0 0,1-1 0,-2 0 0,0-1 0,-2 0 0,1 0 0,-2 0 0,-1-1 0,0 0 0,-1 0 0,0-37 0,-2 377 0,-1-311 0,1 0 0,0 0 0,1 0 0,0 0 0,0 0 0,1 0 0,1 0 0,-1-1 0,2 0 0,8 16 0,-10-20 0,1-1 0,-1 0 0,1 0 0,0 0 0,0 0 0,0 0 0,0-1 0,0 1 0,1-1 0,0-1 0,0 1 0,-1-1 0,1 1 0,1-1 0,-1-1 0,0 1 0,0-1 0,1 0 0,-1 0 0,1 0 0,6-1 0,-4 0 0,1 1 0,0-2 0,0 1 0,0-1 0,16-3 0,-21 2 0,-1 1 0,1-1 0,-1 0 0,1 0 0,-1 0 0,0 0 0,1-1 0,-1 1 0,0-1 0,-1 0 0,1 0 0,0 0 0,3-6 0,4-8 0,0-1 0,-1 0 0,0 0 0,-2-1 0,0-1 0,-1 1 0,-1-1 0,4-33 0,4-165 0,-13 208 0,1-49 0,-2-176 0,-1 214 0,1 26 0,1 35 0,0-32 0,-6 576 0,6-576 0,0 0 0,0-1 0,1 1 0,1-1 0,-1 1 0,1-1 0,1 0 0,-1 1 0,1-1 0,0 0 0,6 9 0,-6-12 0,0 0 0,0-1 0,0 1 0,1-1 0,-1 0 0,1 0 0,-1 0 0,1 0 0,0-1 0,0 1 0,0-1 0,1 0 0,-1 0 0,0-1 0,1 1 0,0-1 0,-1 0 0,1 0 0,-1-1 0,7 1 0,-5-1 0,0 0-1,0 0 1,-1 0-1,1 0 1,0-1-1,0 0 1,11-4-1,-14 4 0,1-1-1,-1 0 0,0 0 1,0-1-1,0 1 0,0-1 1,0 1-1,0-1 1,-1 0-1,1 0 0,-1 0 1,0 0-1,3-4 0,5-13 1,0 1 0,-1-2 0,-2 1 0,0-1 0,6-27 1,12-112 0,-16-181 3,-10 226 26,-9 222-29,4 309 0,6-404 0,0-1 0,1 0 0,0 0 0,1 0 0,1 0 0,-1 0 0,2 0 0,-1-1 0,2 1 0,-1-1 0,10 14 0,-11-19 0,1 0 0,1 0 0,-1 0 0,1 0 0,-1-1 0,1 1 0,1-1 0,-1-1 0,0 1 0,1-1 0,0 0 0,0 0 0,0 0 0,0-1 0,0 0 0,1 0 0,-1-1 0,1 0 0,-1 0 0,11 0 0,-2 0 0,1-1 0,0 0 0,-1-2 0,24-4 0,-33 5 0,0-1 0,-1 0 0,1-1 0,-1 1 0,1-1 0,-1 0 0,0-1 0,0 1 0,0-1 0,-1 0 0,1 0 0,-1 0 0,0-1 0,6-7 0,-2-1 0,1-1 0,-2 1 0,0-1 0,0-1 0,-2 1 0,0-1 0,0 0 0,3-23 0,-4 4 0,-1 0 0,-2-60 0,-1 90 0,0 1 0,0 0 0,-1 0 0,1-1 0,-1 1 0,0 0 0,0 0 0,0 0 0,0 0 0,0 0 0,0 0 0,-1 0 0,0 0 0,0 1 0,1-1 0,-1 1 0,-1-1 0,-3-3 0,3 4 0,-1 0 0,0 0 0,0 0 0,0 0 0,0 0 0,0 1 0,0 0 0,0 0 0,-1 0 0,1 0 0,0 1 0,-1 0 0,-5 0 0,8 0 0,-1 1 0,0-1 0,0 1 0,0-1 0,0 1 0,0 0 0,0 0 0,1 1 0,-1-1 0,1 1 0,-1-1 0,1 1 0,-1 0 0,1-1 0,0 1 0,0 1 0,0-1 0,0 0 0,0 0 0,0 1 0,1-1 0,-1 1 0,1-1 0,-1 1 0,1 0 0,0 0 0,0 0 0,-1 5 0,-2 9 0,1 1 0,0-1 0,0 31 0,1-17 0,1 0 0,2-1 0,1 1 0,8 38 0,-8-58 0,1-1 0,0 1 0,1-1 0,0 0 0,1 0 0,0-1 0,1 1 0,0-1 0,0 0 0,1-1 0,0 1 0,0-1 0,1-1 0,0 1 0,15 9 0,-13-11-2,0-1-1,0 0 1,1-1-1,0 0 1,0 0-1,0-1 1,0-1-1,1 0 1,-1 0-1,0-1 1,1-1-1,19-1 1,-26 1 2,0-1 0,-1 0 0,1 0 0,0-1 0,-1 1 0,1-1 0,-1 0 0,0 0 0,1 0 0,-1-1 0,0 1 0,0-1 0,-1 0 0,1 0 0,-1 0 0,1-1 0,-1 0 0,0 1 0,0-1 0,0 0 0,-1 0 0,0 0 0,3-6 0,5-12 0,0 0 0,-1-1 0,6-28 0,-14 48 0,14-65 0,-12 50-2,0 1 0,1-1 0,1 1 0,1 0 0,1 1 1,13-27-1,-18 41-3,1 0 1,-1-1 0,1 1-1,0 0 1,0 0-1,-1 0 1,1 1 0,1-1-1,-1 1 1,0 0 0,0 0-1,0 0 1,1 0 0,-1 0-1,0 1 1,1-1-1,-1 1 1,1 0 0,6 1-1,-5-1 5,0 0-1,0 0 0,0 1 0,0 0 0,0 0 0,0 1 0,0-1 0,-1 1 0,1 0 1,0 0-1,-1 1 0,6 2 0,2 9 1,-12-14 0,1 0 0,-1 0 0,0 0 0,0 0 0,0 0 0,0 0 0,0 0 0,0 0 0,1 0 0,-1 0 0,0 1 0,0-1 0,0 0 0,0 0 1,0 0-1,0 0 0,0 0 0,0 0 0,0 0 0,1 1 0,-1-1 0,0 0 0,0 0 0,0 0 0,0 0 0,0 0 0,0 1 0,0-1 0,0 0 0,0 0 0,0 0 0,0 0 0,0 0 0,0 1 0,0-1 0,0 0 0,0 0 0,0 0 0,0 0 0,-1 0 1,1 0-1,0 1 0,0-1 0,0 0 0,0 0 0,0 0 0,0 0 0,0 0 0,0 0 0,0 0 0,-1 0 0,1 1 0,0-1 0,0 0 0,0 0 0,0 0 0,0 0 0,0 0 0,-1 0 0,1 0 0,0 0 0,0 0 0,0 0 0,0 0 0,0 0 1,-1 0-1,-18 4 8,7-3-1,1 1 1,0 1-1,0 0 0,0 1 0,0 0 0,-17 9 0,17-5-5,1 0 0,0 0 0,0 1 0,1 0 0,0 0 0,1 1 0,0 1 0,1-1 0,0 1 0,0 0 0,1 1 0,1-1 0,0 1 0,0 0 0,1 1-1,1-1 1,0 1 0,1 0 0,0 0 0,1-1 0,0 1 0,1 0 0,1 0 0,0 0 0,4 21 0,-4-31-2,0 1 0,0-1 0,1 1 0,-1-1 0,1 0 0,0 1 0,0-1 0,0 0 0,0 0 0,1-1 0,-1 1 0,1 0 0,-1-1 0,1 1 0,0-1 0,0 0 0,0 0 0,0 0 0,1 0 0,-1-1 0,0 1 0,1-1 0,-1 0 0,5 1 0,8 1 0,0 0-1,-1-1 0,1-1 1,19-1-1,-31 0 1,0 0-1,0 0 0,0-1 0,0 0 0,0 0 0,0 0 1,-1 0-1,1 0 0,0-1 0,-1 0 0,1 0 0,-1 0 1,0 0-1,4-4 0,-1 1 1,-1 0-1,0 0 1,0-1 0,0 0-1,-1 0 1,0-1 0,3-7 0,3-7-3,-1-2 0,-2 1 0,10-45 0,-5-1-1,5-119 1,-15-67 29,-2 179 16,-14 364-42,2-93 0,11-154-4,-5 57 12,5-90-15,0 0-1,-1 0 1,-1-1 0,1 1 0,-1-1-1,0 0 1,-1 0 0,-7 11 0,9-16-35,0 0 1,0-1 0,0 1-1,-1-1 1,1 0 0,-1 1-1,-4 2 1,-22 8-1168</inkml:trace>
</inkml:ink>
</file>

<file path=ppt/ink/ink20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9"/>
    </inkml:context>
    <inkml:brush xml:id="br0">
      <inkml:brushProperty name="width" value="0.05" units="cm"/>
      <inkml:brushProperty name="height" value="0.05" units="cm"/>
      <inkml:brushProperty name="color" value="#FFFFFF"/>
    </inkml:brush>
  </inkml:definitions>
  <inkml:trace contextRef="#ctx0" brushRef="#br0">221 6 32607,'-12'-2'12,"1"0"0,0 1 0,-1 0-1,1 1 1,-1 0 0,1 1 0,-20 4 0,25-3-11,0 0 0,1 0 0,-1 1 1,1-1-1,0 1 0,0 0 0,0 1 0,0-1 0,0 1 1,1 0-1,0 0 0,0 0 0,0 1 0,0 0 0,1-1 0,-4 7 1,3-3-1,0-1 0,0 1 0,1 0 0,0 0 0,1 1 1,0-1-1,0 1 0,1-1 0,0 1 0,0-1 0,1 18 1,1-21-2,-1 1 0,1-1 0,0 1 0,0-1-1,1 1 1,-1-1 0,1 0 0,1 0 0,-1 0 0,0 0 0,1 0 0,0 0 0,1-1 0,-1 0 0,1 1 0,-1-1 0,1 0 0,8 6 0,-4-6 0,1 1 0,-1-1 0,1 0 0,0 0 0,0-1 0,0-1 0,1 1 0,17 1 0,4-2 0,42-2 0,-68-1 0,-1 1 1,-1 0 0,1 0 0,0 0 0,0-1 0,-1 0 0,1 0 0,0 0 0,-1 0 0,1-1 0,-1 1 0,1-1 0,-1 0 0,0 0 0,0 0 0,0 0 0,0-1 0,0 1 0,0-1 0,-1 0 0,1 0 0,-1 0 0,0 0 0,0 0 0,0 0 0,0 0 0,0-1 0,1-5-1,1-5 1,-1 0 0,0 0 0,-1 0-1,0-1 1,-2-26 0,0 35-1,0 0 0,0 0-1,-1 1 1,1-1 0,-1 0 0,-1 1-1,1-1 1,-1 1 0,0-1 0,0 1 0,-1 0-1,1 0 1,-1 0 0,0 0 0,-1 1 0,1-1-1,-1 1 1,0 0 0,0 0 0,0 0-1,-1 0 1,1 1 0,-1-1 0,0 1 0,0 0-1,0 1 1,0 0 0,0-1 0,-1 1-1,1 1 1,-1-1 0,1 1 0,-1 0 0,0 1-1,1-1 1,-11 1 0,14 0-20,1 0 0,-1 0 0,1 1-1,-1-1 1,1 1 0,-1-1 0,1 1 0,-1-1 0,1 1-1,-1 0 1,1-1 0,0 1 0,-1 0 0,1 0 0,0 0-1,0 0 1,0 0 0,0 0 0,-1 1 0,2-1 0,-1 0 0,0 1-1,0-1 1,0 0 0,1 1 0,-1-1 0,0 1 0,1-1-1,0 1 1,-1-1 0,1 1 0,0-1 0,0 1 0,-1 0-1,2 1 1,-4 37-2896</inkml:trace>
</inkml:ink>
</file>

<file path=ppt/ink/ink20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0"/>
    </inkml:context>
    <inkml:brush xml:id="br0">
      <inkml:brushProperty name="width" value="0.05" units="cm"/>
      <inkml:brushProperty name="height" value="0.05" units="cm"/>
      <inkml:brushProperty name="color" value="#FFFFFF"/>
    </inkml:brush>
  </inkml:definitions>
  <inkml:trace contextRef="#ctx0" brushRef="#br0">0 272 32607,'0'2'0,"0"21"15,1 1 1,1 0-1,9 45 0,-9-62-11,0 1 0,1-1 0,0 0 0,0-1 0,0 1-1,1 0 1,0-1 0,5 6 0,-6-8-3,0-1 0,0 0 0,0-1 0,1 1 0,-1-1 0,1 1 0,-1-1 0,1 0 0,0 0 0,-1-1 0,1 1 0,0-1 0,0 0 0,0 0 0,8 1 0,-10-2-1,7 1 0,0 0 0,-1 0 0,1-1 0,10-2 0,-17 2 0,0 0 0,1-1 0,-1 0 0,0 1 0,0-1 0,0 0 0,0 0 0,0 0 0,0 0 0,0 0 0,0-1 0,0 1 0,-1 0 0,1-1 0,0 0 0,-1 1 0,1-1 0,-1 0 0,0 0 0,0 0 0,2-2 0,6-21 2,-2 0 0,0 0 1,-1-1-1,-2 0 0,0-1 0,-1-28 0,-1 25-1,0 9 1,10-188 28,-15 633-30,3-416 0,0-1 0,1 1 0,0-1 0,0 1 0,0-1 0,1 0 0,0 1 0,1-1 0,0 0 0,0 0 0,7 12 0,-7-15 0,1 0 0,0 0 0,-1 0 0,1 0 0,1 0 0,-1-1 0,0 0 0,1 0 0,0 0 0,0 0 0,-1-1 0,2 0 0,-1 0 0,0 0 0,0-1 0,1 1 0,5 0 0,-5-1-2,0 0 0,0-1 0,0 1 0,0-1 0,0 0 1,0-1-1,0 1 0,0-1 0,-1 0 0,1-1 0,0 1 0,6-4 0,-7 3 2,-1-1-1,0 0 1,0 0-1,0-1 1,0 1-1,-1-1 1,1 0-1,-1 1 1,0-2-1,0 1 1,0 0-1,-1-1 1,1 1-1,2-9 1,7-17 0,-2-1 0,-1-1 0,8-53 0,3-102 1,-12 93 3,-7 86 1,3-27 12,-4 34-17,1 0 1,-1 0-1,0 0 0,0 0 0,0 1 0,1-1 0,-1 0 1,0 0-1,1 0 0,-1 0 0,1 1 0,-1-1 0,1 0 1,-1 0-1,1 1 0,0-1 0,-1 1 0,1-1 0,0 0 1,0 1-1,-1-1 0,1 1 0,0-1 0,0 1 0,0 0 1,-1-1-1,1 1 0,1 0 0,0 0 0,-1 0 0,0 1 0,1-1 0,-1 1 0,0 0 0,0-1 0,0 1 0,0 0 0,0 0 0,0 0 0,0 0 0,0 0 0,0 0 0,0 0 0,0 0 0,0 0 0,-1 0 0,1 0 0,0 0 0,-1 1 0,1 1 0,12 31 0,-12-31 0,9 34 0,-1 1 0,-2 0 0,2 48 0,-4 118 0,-5-175 0,0-29 0,0 1 0,0-1 0,0 0 0,0 1 0,0-1 0,0 0 0,0 1 0,0-1 0,1 0 0,-1 0 0,0 1 0,0-1 0,0 0 0,0 0 0,1 1 0,-1-1 0,0 0 0,0 0 0,0 1 0,1-1 0,-1 0 0,0 0 0,1 0 0,-1 0 0,0 1 0,0-1 0,1 0 0,-1 0 0,0 0 0,1 0 0,-1 0 0,0 0 0,1 0 0,-1 0 0,0 0 0,0 0 0,1 0 0,-1 0 0,0 0 0,1 0 0,-1 0 0,0 0 0,1 0 0,-1 0 0,0-1 0,1 1 0,-1 0 0,0 0 0,0 0 0,1 0 0,-1-1 0,0 1 0,0 0 0,0 0 0,1-1 0,-1 1 0,0 0 0,0 0 0,0-1 0,1 1 0,-1 0 0,0-1 0,9-11 0,0-1 0,0 0 0,-2 0 0,1 0 0,8-25 0,-3 8 0,12-25 0,-7 12 0,2 2 0,1 0 0,2 2 0,32-43 0,-26 56 0,-29 26 0,1-1 0,-1 1 0,1 0 0,-1-1 0,1 1 0,-1 0 0,1-1 0,-1 1 0,1 0 0,0 0 0,-1 0 0,1-1 0,0 1 0,-1 0 0,1 0 0,-1 0 0,1 0 0,0 0 0,-1 0 0,1 0 0,0 0 0,-1 1 0,1-1 0,0 0 0,-1 0 0,1 0 0,-1 1 0,1-1 0,-1 0 0,1 1 0,0-1 0,-1 0 0,1 1 0,-1-1 0,0 1 0,1-1 0,-1 1 0,1-1 0,-1 1 0,0-1 0,1 1 0,-1-1 0,0 1 0,1 0 0,-1-1 0,0 1 0,0-1 0,0 1 0,0 0 0,0-1 0,0 1 0,1 0 0,-1-1 0,-1 2 0,7 50 0,-2 1 0,-5 84 0,-1-46 0,3-68 0,-1 36 0,0-56 0,0 0 0,-1 0-1,1 0 1,-1 0 0,1 0-1,-1 0 1,0 0-1,0 0 1,-1 0 0,1-1-1,-1 1 1,1 0-1,-1-1 1,-2 4 0,-8-1-56,1-5-123</inkml:trace>
</inkml:ink>
</file>

<file path=ppt/ink/ink20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1"/>
    </inkml:context>
    <inkml:brush xml:id="br0">
      <inkml:brushProperty name="width" value="0.05" units="cm"/>
      <inkml:brushProperty name="height" value="0.05" units="cm"/>
      <inkml:brushProperty name="color" value="#FFFFFF"/>
    </inkml:brush>
  </inkml:definitions>
  <inkml:trace contextRef="#ctx0" brushRef="#br0">136 9 32623,'-2'-1'3,"-1"0"-1,1 0 1,0 0-1,-1 0 1,1 0 0,-1 0-1,1 0 1,-1 1 0,1 0-1,-1-1 1,0 1 0,1 0-1,-1 0 1,1 0-1,-1 1 1,1-1 0,-1 0-1,0 1 1,1 0 0,-1 0-1,1 0 1,0 0 0,-1 0-1,1 0 1,0 0-1,0 1 1,0-1 0,0 1-1,0 0 1,0 0 0,0-1-1,-2 4 1,-2 2-4,1 0 0,0 0 0,0 1 0,0 0 1,1 0-1,0 0 0,-5 17 0,5-6 1,1-1 0,0 1 0,1-1 0,1 1 0,1 0 0,3 20 0,-3-34 0,1 0 1,0-1-1,0 1 0,0-1 0,0 1 1,1-1-1,0 0 0,0 1 1,0-1-1,0 0 0,1 0 0,0 0 1,0-1-1,0 1 0,0-1 1,0 1-1,0-1 0,1 0 0,0-1 1,0 1-1,0 0 0,0-1 1,0 0-1,0 0 0,0 0 0,1-1 1,6 2-1,8 2 2,2-1-1,-1-1 1,0-1-1,40 0 1,-58-2-2,0 0 0,0 0 0,0 0 0,0 0 0,0-1 0,0 1 0,0-1 0,0 1 0,0-1 0,0 0 0,0 1 0,0-1 0,0 0 0,-1 0 0,1-1 0,0 1 0,-1 0 0,1-1 0,0 1 0,-1 0 0,0-1 0,1 0 0,-1 1 0,0-1 0,0 0 0,0 0 0,0 0 0,0 0 0,1-3 0,0-5 0,0 1 0,-1-1 0,0 0 0,0 0 0,-2-12 0,1 9 0,0 4 0,-1-1 0,-1 1 1,0-1-1,0 1 0,0 0 0,-2 0 1,1 0-1,-1 0 0,0 1 0,0 0 1,-1-1-1,-1 2 0,-10-14 0,12 16 0,-1 0-1,1 0 0,-1 0 0,-1 1 0,1 0 1,0 0-1,-1 0 0,0 0 0,0 1 0,0 0 1,0 1-1,-1-1 0,1 1 0,0 0 0,-1 1 1,0-1-1,1 1 0,-1 1 0,0-1 0,-8 2 1,14-1-6,0 0 1,0 0-1,0 0 1,0 0-1,0 0 1,0 1-1,0-1 1,0 0 0,0 1-1,0-1 1,0 0-1,0 1 1,0-1-1,1 1 1,-1 0-1,0-1 1,0 1-1,1 0 1,-1-1-1,0 1 1,0 1 0,-8 31-342</inkml:trace>
</inkml:ink>
</file>

<file path=ppt/ink/ink20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3"/>
    </inkml:context>
    <inkml:brush xml:id="br0">
      <inkml:brushProperty name="width" value="0.05" units="cm"/>
      <inkml:brushProperty name="height" value="0.05" units="cm"/>
      <inkml:brushProperty name="color" value="#FFFFFF"/>
    </inkml:brush>
  </inkml:definitions>
  <inkml:trace contextRef="#ctx0" brushRef="#br0">43 784 32623,'-1'0'2,"-1"1"0,1 0 1,0 0-1,-1 0 0,1 0 0,0 0 1,-1 0-1,1 1 0,0-1 0,0 0 1,0 0-1,0 1 0,0-1 0,1 1 1,-1-1-1,0 1 0,1-1 0,-1 1 1,1 0-1,-1 2 0,-1 1 2,-3 11 0,1 1 0,0 0 0,1 0 0,1 0 1,1 0-1,1 30 0,0-43-3,0 0-1,0 0 1,1-1-1,-1 1 1,1 0-1,0-1 1,0 1-1,0 0 1,1-1-1,-1 1 1,1-1-1,0 0 1,0 0-1,0 1 1,0-1-1,1 0 1,-1-1 0,1 1-1,0 0 1,0-1-1,0 0 1,0 1-1,0-1 1,0 0-1,1-1 1,-1 1-1,0-1 1,6 2-1,2 0 1,-1 0-1,1-1 0,-1-1 1,1 0-1,-1 0 0,1-1 1,0 0-1,-1-1 0,15-2 1,-20 1-1,-1 1 1,0-1 0,0 0 0,0 0-1,0 0 1,0-1 0,0 1-1,-1-1 1,1 0 0,-1 0 0,0 0-1,0-1 1,0 1 0,0-1-1,0 1 1,-1-1 0,0 0 0,1 0-1,1-5 1,3-9-2,0 1 0,-1-1 0,6-27 0,-4-2 1,-1-1-1,1-58 0,-9-101 8,-1 87-9,2-187 2,0 306 0,0 0 0,0-1 0,0 1 0,0 0 0,0 0 0,0 0 0,-1 0 0,1 0 0,0 0 0,-1 0 0,1 0 0,-1 0 0,1 0 0,-1 0 0,1 0 0,-2-1 0,1 2 0,1-1 0,-1 1 0,1 0 0,-1 0 0,1 0 0,-1 0 0,1 0 0,-1-1 0,1 1 0,-1 0 0,1 0 0,-1 0 0,1 1 0,-1-1 0,1 0 0,-1 0 0,1 0 0,-1 0 0,1 0 0,-1 0 0,1 1 0,-1-1 0,1 0 0,-1 1 0,1-1 0,0 0 0,-1 0 0,1 1 0,-1-1 0,1 1 0,0-1 0,-1 0 0,1 1 0,0-1 0,0 1 0,-1-1 0,1 1 0,-5 9 0,0 1 0,1-1 0,0 0 0,1 1 0,0 0 0,0 0 0,-1 17 0,4-24 0,-12 90 0,5 0 0,4 0 0,9 108 0,-4-183 0,1-1 0,0 1 0,1-1 0,1 0-1,1 0 1,1-1 0,0 0 0,1 0 0,1 0 0,0-1 0,1-1 0,1 1 0,18 18 0,-21-25-2,1 0 1,1-1-1,-1 1 1,2-2-1,-1 0 1,1 0-1,0 0 1,0-2-1,1 1 1,-1-2 0,1 1-1,1-2 1,-1 1-1,0-2 1,1 0-1,-1 0 1,1-1-1,0 0 1,-1-2-1,17-1 1,-25 1 1,-1 0 0,0 0 0,1 0 0,-1 0 0,0-1 0,0 0 0,0 0 0,0 0 0,0 0 0,0 0 0,0 0 0,-1-1 0,1 1 0,-1-1 0,0 0 0,0 0 0,0 0 0,0 0 0,0 0 0,-1 0 0,1 0 0,-1 0 0,0-1 0,0 1 0,1-4 0,2-9 0,-1-1 0,0 1 0,-2 0 0,1-19 0,0-9 2,-2-85 15,-1 116-12,-1-1 0,0 1 0,0-1 0,-2 1 0,0 0 0,0 1 0,-8-16 0,11 26-5,0 0 0,0 0 0,0 1 1,0-1-1,0 1 0,-1-1 0,1 1 1,-1-1-1,1 1 0,-1 0 0,1-1 1,-1 1-1,0 0 0,1 0 0,-1 0 1,0 1-1,0-1 0,0 0 0,0 1 1,0-1-1,-4 0 0,5 1-1,-1 0 1,1 1-1,-1-1 0,1 0 0,0 0 0,-1 1 0,1-1 0,-1 1 0,1-1 1,0 1-1,0 0 0,-1-1 0,1 1 0,0 0 0,0 0 0,0 0 0,0 0 1,0 0-1,0 0 0,0 0 0,0 0 0,0 0 0,0 1 0,0-1 1,1 0-1,-1 1 0,1-1 0,-1 0 0,1 1 0,-1 1 0,-3 17 0,2 1 0,0-1 0,1 1 0,4 39 0,-3-52 1,1-1-1,0 0 1,0 1-1,1-1 1,0 0 0,0 0-1,1-1 1,-1 1 0,2 0-1,-1-1 1,1 1-1,0-1 1,0 0 0,1-1-1,-1 1 1,1-1 0,1 0-1,-1 0 1,1 0-1,9 6 1,-4-5-1,1 0 1,0-1-1,0 0 0,0-1 0,0 0 1,1-1-1,0 0 0,0-1 0,-1-1 1,24 0-1,-26-1 1,-1 1 0,0-2 0,0 1-1,18-4 1,-24 3 1,0 0-1,1 0 0,-1-1 0,0 1 1,0-1-1,0 0 0,0 0 0,0 0 0,0 0 1,-1 0-1,1-1 0,-1 1 0,3-5 1,2-2 0,-1 0 0,0-1 1,-1 1-1,0-1 0,0-1 1,-1 1-1,-1-1 0,0 0 0,0 1 1,1-13-1,0-13-2,-2-63 0,-2 73 2,0 18-1,0 0 0,0 1 0,-1-1 0,0 1 0,-1-1 0,-2-8 0,4 15 0,-1-1 0,0 0 0,0 0 0,0 1 0,0-1 0,0 1 0,0-1 0,0 1 0,0-1 0,-1 1 0,1 0 0,0-1 0,-1 1 0,0 0 0,1 0 0,-1 0 0,1 0 0,-1 0 0,0 1 0,0-1 0,1 0 0,-1 1 0,0 0 0,0-1 0,0 1 0,0 0 0,0 0 0,-2 0 0,3 0 0,-1 0 0,0 0 0,1 1 0,-1-1 0,1 0 0,-1 1 0,1-1 0,-1 1 0,1 0 0,-1 0 0,1-1 0,0 1 0,-1 0 0,1 0 0,0 0 0,0 0 0,0 1 0,0-1 0,0 0 0,0 0 0,0 1 0,0-1 0,0 0 0,0 1 0,1-1 0,-2 3 0,0 3 0,0 1 0,0-1 0,0 0 0,0 10 0,-1 19 0,1 1 0,7 70 0,-4-99 0,1 1 0,0-1 0,1 1 0,-1-1 0,2 0 0,-1 0 0,1 0 0,0 0 0,1-1 0,0 1 0,0-1 0,0 0 0,1-1 0,0 0 0,0 1 0,1-2 0,0 1 0,0-1 0,0 0 0,1-1 0,-1 1 0,1-1 0,0-1 0,0 0 0,1 0 0,-1 0 0,0-1 0,1-1 0,0 1 0,-1-1 0,11-1 0,-9 1 0,0-1 0,-1 1 0,0-1 0,1-1 0,-1 0 0,14-3 0,-20 3 0,0 0 0,0 0 0,-1-1 0,1 1 0,0-1 0,0 1 0,-1-1 0,1 0 0,-1 0 0,0-1 0,0 1 0,0 0 0,0-1 0,0 1 0,0-1 0,0 1 0,-1-1 0,1 0 0,-1 0 0,1-4 0,8-21 0,-3-1 0,0 1 0,4-45 0,0-92 0,-9 113 0,9-116 18,4-111-4,-33 511-14,1-24 0,16 54 0,1-249 0,1-1 0,1 1 0,0-1 0,0 0 0,2 0 0,-1 1 0,1-2 0,1 1 0,0-1 0,1 1 0,0-1 0,0-1 0,11 13 0,-11-15 0,1-1 0,-1-1 0,2 1 0,-1-1 0,1 0 0,-1-1 0,2 0 0,-1 0 0,0-1 0,1 0 0,0 0 0,0-1 0,0 0 0,0-1 0,1 0 0,-1 0 0,18 0 0,-25-2 0,5 1-2,0-1-1,1 0 0,-1 0 1,0-1-1,0 0 0,8-2 0,-13 2 3,1 0-1,0-1 0,-1 1 0,1-1 1,-1 1-1,0-1 0,0 0 0,1 0 1,-1 0-1,0 0 0,-1-1 0,1 1 1,0 0-1,-1-1 0,1 1 0,-1-1 1,2-3-1,3-8-1,-1-1 0,-1 1 1,0-1-1,-1 1 0,3-31 0,-3-80-4,-4 84 10,3-24 5,-1 23 6,-4-54 1,1 91-11,1 8-5,-2 12 0,-7 327 0,10-319 0,0-17 0,0 0 0,0 1 0,0-1 0,1 0 0,0 1 0,0-1 0,1 0 0,0 0 0,0 0 0,0 0 0,1 0 0,0-1 0,0 1 0,0-1 0,1 1 0,-1-1 0,1 0 0,1-1 0,-1 1 0,1-1 0,0 1 0,0-2 0,0 1 0,0 0 0,1-1 0,-1 0 0,1 0 0,0-1 0,0 0 0,0 0 0,0 0 0,0 0 0,0-1 0,1 0 0,-1-1 0,7 1 0,-7-1 0,-1 1 0,0-1 0,0 0 0,1 0 0,-1-1 0,0 1 0,10-3 0,-13 2 0,0 0 0,0 0 0,-1-1 0,1 1 0,0 0 0,0-1 0,0 1 0,-1-1 0,1 1 0,-1-1 0,1 0 0,-1 0 0,0 0 0,0 0 0,0 0 0,0 0 0,0 0 0,1-4 0,4-18 0,-1 0 0,-1 0 0,-1 0 0,-1 0 0,-1-1 0,-3-36 0,1 2 0,1-130 0,-2 182 0,-2 10 0,-4 13 0,0 41 0,1 0 0,3 1 0,3-1 0,7 71 0,-6-122 0,1 0 0,0 0 0,0 0 0,0 0 0,1-1 0,0 1 0,0 0 0,0-1 0,1 1 0,0-1 0,0 0 0,0 0 0,1 0 0,0-1 0,0 1 0,4 4 0,-3-6 0,1 1 0,-1-1 0,1 1 0,0-2 0,0 1 0,0-1 0,0 0 0,0 0 0,1 0 0,-1-1 0,0 0 0,1 0 0,-1-1 0,9 0 0,-7 0 0,-3 1 0,1-1 0,-1 0 0,1-1 0,-1 1 0,1-1 0,8-3 0,-12 3 0,0 0 0,1-1 0,-1 1 0,0-1 0,0 0 0,0 1 0,0-1 0,0 0 0,0 0 0,0-1 0,-1 1 0,1 0 0,-1 0 0,1-1 0,-1 1 0,1-4 0,6-12 0,-1-2 0,-1 1 0,-1-1 0,-1 0 0,4-40 0,-5-106 0,-4 101 0,-3 27 0,4 38 0,0-1 0,0 1 0,0-1 0,-1 0 0,1 1 0,0-1 0,0 1 0,0-1 0,-1 0 0,1 1 0,0-1 0,-1 1 0,1-1 0,0 1 0,-1-1 0,1 1 0,-1-1 0,1 1 0,-1 0 0,1-1 0,-1 1 0,1 0 0,-1-1 0,1 1 0,-1 0 0,1 0 0,-1-1 0,0 1 0,1 0 0,-1 0 0,0 0 0,1 0 0,-1 0 0,1 0 0,-1 0 0,0 0 0,1 0 0,-1 0 0,1 0 0,-1 0 0,0 0 0,1 1 0,-1-1 0,1 0 0,-1 0 0,1 1 0,-1-1 0,0 0 0,1 1 0,-1-1 0,1 1 0,0-1 0,-2 1 0,1 2 0,-1-1 0,0 0 0,1 1 0,-1-1 0,1 1 0,0-1 0,0 1 0,0 0 0,0 0 0,1-1 0,-1 1 0,1 0 0,-1 0 0,1 0 0,0 5 0,0-1 0,-1 8 0,0-1 0,1 1 0,0 0 0,1 0 0,1-1 0,1 1 0,4 15 0,-5-24 0,0 0 0,1 0 0,0 0 0,0-1 0,1 1 0,-1-1 0,1 0 0,0 0 0,0 0 0,1-1 0,0 1 0,-1-1 0,2 0 0,-1-1 0,0 1 0,1-1 0,-1 0 0,12 4 0,-4-2 0,-1-2 0,1 0 0,0 0 0,1-1 0,-1-1 0,0 0 0,0 0 0,1-2 0,-1 0 0,21-3 0,-30 2 0,1 0 0,-1 0 0,0-1 0,1 1 0,-1-1 0,0 0 0,-1 0 0,1 0 0,0 0 0,-1-1 0,0 1 0,0-1 0,0 0 0,0 0 0,-1 0 0,1 0 0,-1-1 0,0 1 0,0-1 0,2-9 0,2-8 0,0-1 0,4-45 0,-10 64 0,10-164 0,-12 159 0,-1 11 0,2 0 0,-5 4 0,0 1 0,1 0 0,0 1 0,0-1 0,1 1 0,0 0 0,0 0 0,1 0 0,0 0 0,0 1 0,1-1 0,-2 18 0,-1 9 0,1 66 0,4-81 0,0-4 0,0-1 0,1 1 0,4 25 0,-4-36 0,1 0 0,0 0 0,0 0 0,0 0 0,0-1 0,0 1 0,1-1 0,0 1 0,0-1 0,0 0 0,1 0 0,0-1 0,-1 1 0,1-1 0,5 4 0,4 1 0,1-1 0,1-1 0,-1 0 0,1 0 0,0-2 0,0 0 0,0 0 0,1-2 0,-1 0 0,1 0 0,-1-2 0,1 0 0,0-1 0,19-3 0,-29 3 0,-1 0 0,1-1 0,-1 0 0,1 1 0,-1-2 0,0 1 0,0-1 0,0 0 0,0 0 0,0 0 0,-1-1 0,1 1 0,6-9 0,-5 5 0,0-1 0,0-1 0,0 1 0,-1-1 0,-1 0 0,0-1 0,4-10 0,0-6 0,-2-1 0,-1 1 0,-1-1 0,1-49 0,-4-106 0,-1 180 0,0 0 0,0 0 0,0 0 0,0 0 0,0 0 0,-1 0 0,1 0 0,0 0 0,-1 0 0,0 0 0,1 0 0,-1 0 0,0 1 0,0-1 0,0 0 0,0 0 0,-1 1 0,1-1 0,0 1 0,-1-1 0,1 1 0,-1 0 0,1-1 0,-1 1 0,-2-1 0,1 1 0,0 0 0,0 0 0,-1 0 0,1 0 0,-1 1 0,1 0 0,0 0 0,-1 0 0,1 0 0,-1 0 0,1 1 0,0-1 0,-1 1 0,-3 1 0,3 0 0,1-1 0,-1 1 0,1 0 0,0 0 0,-1 0 0,1 0 0,0 1 0,0-1 0,1 1 0,-1 0 0,1 0 0,-1 0 0,1 0 0,0 0 0,0 0 0,0 1 0,0-1 0,-1 7 0,-3 5 0,1 1 0,-6 31 0,5-6 0,1 0 0,3 1 0,1-1 0,6 56 0,-4-90 0,0 1 0,0-1 0,0 0 0,1 0 0,1 0 0,-1 0 0,1 0 0,0 0 0,0-1 0,1 1 0,0-1 0,0 0 0,1 0 0,0-1 0,0 1 0,0-1 0,0 0 0,1 0 0,0-1 0,0 0 0,0 0 0,0 0 0,1-1 0,0 0 0,0 0 0,-1 0 0,2-1 0,-1 0 0,0-1 0,0 1 0,0-1 0,11 0 0,-13-1 0,8 1 0,0-1 0,0 0 0,0-1 0,15-3 0,-24 3 0,0 0 0,0 0 0,-1-1 0,1 0 0,0 1 0,-1-1 0,1-1 0,-1 1 0,1 0 0,-1-1 0,0 1 0,0-1 0,0 0 0,-1 0 0,1-1 0,-1 1 0,3-5 0,3-6 0,-2-1 0,0 1 0,0-1 0,-1-1 0,-1 1 0,3-23 0,6-104 0,-7 57 0,-3 59 0,9-65 0,-10 84 0,0-1 0,0 0 0,1 0 0,-1 1 0,2 0 0,-1-1 0,1 1 0,8-11 0,-11 17 0,0 0 0,0-1 0,0 1 0,0 0 0,0 0 0,1 0 0,-1 0 0,0 0 0,0 0 0,1 0 0,-1 0 0,0 1 0,1-1 0,-1 1 0,1-1 0,-1 1 0,1-1 0,-1 1 0,1 0 0,-1-1 0,1 1 0,0 0 0,-1 0 0,1 0 0,-1 1 0,1-1 0,-1 0 0,1 0 0,-1 1 0,1-1 0,-1 1 0,1 0 0,1 0 0,1 2 0,-1-1 0,0 1 0,1 0 0,-1 0 0,-1 0 0,1 0 0,0 0 0,-1 0 0,0 1 0,0-1 0,3 7 0,6 16 0,-2 1 0,0 0 0,-2 1 0,-1 0 0,4 43 0,-3 147 0,-7-188 0,-5 27 0,5-54 0,0 0 0,-1-1 0,1 1 0,-1-1 0,0 1 0,0-1 0,0 1 0,0-1 0,-1 1 0,1-1 0,0 0 0,-1 0 0,0 0 0,1 0 0,-1 0 0,0 0 0,0 0 0,0 0 0,-3 1 0,5-3 0,0 0 0,0 0 0,-1 0 0,1 0 0,0 1 0,0-1 0,0 0 0,0 0 0,-1 0 0,1 0 0,0 0 0,0 0 0,-1 0 0,1 0 0,0 0 0,0 0 0,0 0 0,-1 0 0,1 0 0,0 0 0,0 0 0,0 0 0,-1 0 0,1 0 0,0 0 0,0-1 0,0 1 0,0 0 0,-1 0 0,1 0 0,0 0 0,0 0 0,0 0 0,0-1 0,-1 1 0,1 0 0,0 0 0,0 0 0,0 0 0,0-1 0,0 1 0,0 0 0,0 0 0,0 0 0,-1-1 0,1 1 0,0 0 0,0 0 0,0 0 0,0-1 0,0 1 0,0 0 0,0 0 0,0 0 0,0-1 0,0 1 0,0 0 0,0 0 0,1 0 0,-1-1 0,0 1 0,0 0 0,0 0 0,0 0 0,0 0 0,0-1 0,1-3 0,-1 2 0,-1-28 0,1 1 0,2 0 0,1 0 0,1 1 0,11-39 0,-1 24 0,2 0 0,1 2 0,2 0 0,3 1 0,0 0 0,42-52 0,-59 86 0,-4 4 0,1 0 0,-1 0 0,0 1 0,1-1 0,-1 0 0,1 1 0,-1-1 0,1 1 0,-1 0 0,1 0 0,0-1 0,0 1 0,0 0 0,0 0 0,0 1 0,2-2 0,-3 4 0,0-1 0,0 1 0,-1 0 0,1 0 0,0-1 0,-1 1 0,1 0 0,-1 0 0,0 0 0,0 0 0,1-1 0,-1 1 0,-1 4 0,2 0 0,6 373 0,-8-261 0,1-116-9,0 7 17,0-1 0,0 1 0,-1-1 0,0 1 0,-3 9 1,3-16-28,1 0 0,-1 0 0,0 0 0,0-1 0,0 1 1,0 0-1,0-1 0,0 1 0,0-1 0,0 1 0,-1-1 0,1 0 1,-1 0-1,1 1 0,-1-1 0,1 0 0,-1 0 0,0 0 0,1-1 1,-1 1-1,0 0 0,0-1 0,0 1 0,0-1 0,1 1 0,-1-1 1,-4 0-1,-20 1-1910</inkml:trace>
</inkml:ink>
</file>

<file path=ppt/ink/ink20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4"/>
    </inkml:context>
    <inkml:brush xml:id="br0">
      <inkml:brushProperty name="width" value="0.05" units="cm"/>
      <inkml:brushProperty name="height" value="0.05" units="cm"/>
      <inkml:brushProperty name="color" value="#FFFFFF"/>
    </inkml:brush>
  </inkml:definitions>
  <inkml:trace contextRef="#ctx0" brushRef="#br0">0 0 32207,'0'3'400,"17"-3"-368,9 0-16,4 0 0,2 0 0,8 0 0,12 0 0,10 3-16,7 6 0,9-9 0,-2 0-48,-11 0-993</inkml:trace>
</inkml:ink>
</file>

<file path=ppt/ink/ink20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4"/>
    </inkml:context>
    <inkml:brush xml:id="br0">
      <inkml:brushProperty name="width" value="0.05" units="cm"/>
      <inkml:brushProperty name="height" value="0.05" units="cm"/>
      <inkml:brushProperty name="color" value="#FFFFFF"/>
    </inkml:brush>
  </inkml:definitions>
  <inkml:trace contextRef="#ctx0" brushRef="#br0">13 0 32687,'1'3'26,"-1"-3"-8,-7 4 18,7-2-36,-1 1-43,-5-3-170</inkml:trace>
</inkml:ink>
</file>

<file path=ppt/ink/ink20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0"/>
    </inkml:context>
    <inkml:brush xml:id="br0">
      <inkml:brushProperty name="width" value="0.05" units="cm"/>
      <inkml:brushProperty name="height" value="0.05" units="cm"/>
      <inkml:brushProperty name="color" value="#66CC00"/>
    </inkml:brush>
  </inkml:definitions>
  <inkml:trace contextRef="#ctx0" brushRef="#br0">3 160 31775,'-3'1'792,"11"1"-628,11 1-208,80-3 55,330-5 26,-178 1-37,-246 4 0,-5-3 0,0 0 0,0 0-3,-1 0-7,-3 1 10,1-17 13,0 14-13,0 0 0,0 0 0,0 0 0,-1 0 0,0 0 0,0 1 0,0 0 0,-1 0 0,1 0 0,-1 0 0,0 1 0,-9-6 0,-7-2 0,-39-15 0,49 21 0,0 1 0,0 0 0,-1 1 0,1 0 0,-1 1 0,-13-1 0,39 4 0,-1 1-1,1 1 1,-1 0 0,0 1 0,0 0-1,0 1 1,22 11 0,-15-5 6,-1 0-1,0 1 1,-1 0 0,22 21 0,-36-29-6,-1-1 0,0 1 1,1 0-1,-2 0 0,1 0 1,0 0-1,-1 0 1,0 1-1,0-1 0,0 1 1,-1 0-1,1-1 0,-1 1 1,0 0-1,0 5 0,-1-7 0,0 1 0,0-1 0,0 1 0,0-1 0,-1 0 0,0 1 0,1-1 0,-1 0 0,-1 0 0,1 1 0,0-1 0,-1 0 0,1 0 0,-1 0 0,0-1 0,0 1 0,0 0 0,-1-1 0,1 1 0,0-1 0,-4 2 0,-10 8-6,-1-1 0,0-1 0,-1-1 0,0 0 0,-1-1-1,-31 8 1,37-14-629,8-2-2209</inkml:trace>
</inkml:ink>
</file>

<file path=ppt/ink/ink20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0"/>
    </inkml:context>
    <inkml:brush xml:id="br0">
      <inkml:brushProperty name="width" value="0.05" units="cm"/>
      <inkml:brushProperty name="height" value="0.05" units="cm"/>
      <inkml:brushProperty name="color" value="#66CC00"/>
    </inkml:brush>
  </inkml:definitions>
  <inkml:trace contextRef="#ctx0" brushRef="#br0">1 14 32031,'0'-13'688,"0"33"-640,4 176-48,32 203 0,-17-304 0,-13-72 0,-6-22-10,0 0-1,0 0 1,0 0 0,0 0 0,0-1-1,0 1 1,0 0 0,1 0 0,-1 0-1,0 0 1,0 0 0,1-1 0,-1 1-1,1 0 1,-1 0 0,1-1 0,-1 1-1,1 0 1,0-1 0,-1 1 0,1 0-1,0-1 1,-1 1 0,1-1 0,0 1-1,0-1 1,-1 1 0,1-1 0,0 0-1,0 0 1,0 1 0,0-1 0,0 0-1,0 0 1,-1 0 0,1 0-1,0 0 1,0 0 0,0 0 0,0 0-1,0 0 1,0 0 0,0 0 0,0-1-1,18-6-1368</inkml:trace>
</inkml:ink>
</file>

<file path=ppt/ink/ink2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39"/>
    </inkml:context>
    <inkml:brush xml:id="br0">
      <inkml:brushProperty name="width" value="0.05" units="cm"/>
      <inkml:brushProperty name="height" value="0.05" units="cm"/>
      <inkml:brushProperty name="color" value="#FFFFFF"/>
    </inkml:brush>
  </inkml:definitions>
  <inkml:trace contextRef="#ctx0" brushRef="#br0">361 67 22890,'13'-25'7916,"-12"22"-7758,1 0 0,-1 0 0,0 0 0,0 0 0,0 0 1,0 0-1,-1-1 0,1 1 0,-1 0 0,0 0 0,0-5 0,-19 20-142,-19 22-16,3 2 0,-50 62 0,19-19 0,65-78 0,-36 40 0,-56 81 0,92-120 0,0-1 0,0 1 0,0-1 0,0 1 0,1 0 0,-1 0 0,0-1 0,1 1-1,-1 0 1,1 0 0,0 0 0,0 0 0,0-1 0,0 5 0,0-5 0,0 0 0,1 0 0,-1 0 0,1 0 0,-1 0 0,1 0-1,-1 0 1,1 0 0,-1 0 0,1-1 0,0 1 0,0 0 0,-1 0 0,1-1 0,0 1 0,0 0 0,0-1-1,0 1 1,1 0 0,5 2 0,0-1 0,1 0 0,-1 0-1,1-1 1,15 1 0,-3 0 1,90 12-3,150-1-1,-267-31-264,-18-29-1406,19 21-1854</inkml:trace>
</inkml:ink>
</file>

<file path=ppt/ink/ink20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1"/>
    </inkml:context>
    <inkml:brush xml:id="br0">
      <inkml:brushProperty name="width" value="0.05" units="cm"/>
      <inkml:brushProperty name="height" value="0.05" units="cm"/>
      <inkml:brushProperty name="color" value="#66CC00"/>
    </inkml:brush>
  </inkml:definitions>
  <inkml:trace contextRef="#ctx0" brushRef="#br0">1 15 32015,'3'-15'619,"-3"30"-468,0 7-169,0 755 18,0-772 7,0-1-1,0 0 1,0 1 0,1-1 0,0 0-1,0 0 1,0 0 0,2 5 0,-3-8-15,0-1 1,1 1 0,-1-1-1,1 1 1,-1 0 0,0-1-1,1 1 1,0-1 0,-1 1 0,1-1-1,-1 1 1,1-1 0,0 0-1,-1 1 1,1-1 0,0 0-1,-1 1 1,1-1 0,0 0 0,0 1-1,1-1-50,0 0 0,-1-1 0,1 1 0,-1 0 0,1 0 0,0-1 0,-1 1 0,1-1 0,-1 1 0,1-1 0,-1 0 1,1 1-1,1-2 0,16-18-3472</inkml:trace>
</inkml:ink>
</file>

<file path=ppt/ink/ink20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1"/>
    </inkml:context>
    <inkml:brush xml:id="br0">
      <inkml:brushProperty name="width" value="0.05" units="cm"/>
      <inkml:brushProperty name="height" value="0.05" units="cm"/>
      <inkml:brushProperty name="color" value="#66CC00"/>
    </inkml:brush>
  </inkml:definitions>
  <inkml:trace contextRef="#ctx0" brushRef="#br0">23 0 30878,'20'0'961,"29"0"-849,17 0 208,15 3-128,14 3-112,10-3-16,0-3-16,-7 0-16,-16 0-32,-17 0 0,-19 0 0,-20 0-32,-22 0-128</inkml:trace>
  <inkml:trace contextRef="#ctx0" brushRef="#br0">1 233 31662,'55'12'337,"24"-4"95,22-2-288,17-6-96,3 0-16,-6 0 0,-10 0-16,-24 0-16,-18-6 0,-21-2-64,-26 2-448</inkml:trace>
</inkml:ink>
</file>

<file path=ppt/ink/ink20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3"/>
    </inkml:context>
    <inkml:brush xml:id="br0">
      <inkml:brushProperty name="width" value="0.05" units="cm"/>
      <inkml:brushProperty name="height" value="0.05" units="cm"/>
      <inkml:brushProperty name="color" value="#66CC00"/>
    </inkml:brush>
  </inkml:definitions>
  <inkml:trace contextRef="#ctx0" brushRef="#br0">0 581 32351,'0'158'320,"1"-157"-320,-1 1 0,0-1 1,0 0-1,1 0 0,-1 0 0,1 0 0,-1 1 1,1-1-1,-1 0 0,1 0 0,0 0 0,0 0 1,-1 0-1,1 0 0,0-1 0,0 1 0,0 0 1,0 0-1,0-1 0,0 1 0,0 0 0,0-1 1,0 1-1,0-1 0,1 1 0,-1-1 0,0 0 1,0 0-1,0 1 0,0-1 0,1 0 0,-1 0 1,2 0-1,1 0 2,0 0 0,0 0 0,0 0 0,0-1 0,0 1 0,0-1 0,0 0 0,0 0 0,0 0 0,4-3 0,-1-1 0,0-1 0,0-1 0,-1 1 0,0-1 0,0-1 0,0 1-1,-1-1 1,0 0 0,4-10 0,5-11 3,-2 0 1,0 0-1,-2-1 1,-2-1-1,-1 0 1,6-54-1,-2-190 7,-11 250-14,0 19 2,0-4 0,0-1 0,-1 1 0,0 0 0,-4-17 0,5 25 0,-1 0 0,0 0 0,1 0 0,-1 0 0,0 1 0,0-1 0,0 0 0,0 1 0,0-1 0,0 0 0,-1 1 0,1-1 0,0 1 0,-1 0 0,1-1 0,-1 1 0,0 0 0,1 0 0,-1 0 0,0 0 0,0 0 0,0 1 0,1-1 0,-1 0 0,0 1 0,0-1 0,0 1 0,0 0 0,0 0 0,-2 0 0,2 0 0,1 0 0,0 0 0,-1 0 0,1 1 0,0-1 0,0 0 0,-1 1 0,1-1 0,0 1 0,0 0 0,0-1 0,-1 1 0,1 0 0,0 0 0,0 0 0,0-1 0,0 1 0,1 0 0,-1 0 0,0 1 0,0-1 0,-1 2 0,0 1 0,0 1 0,0 0 0,0 0 0,0-1 0,1 2 0,-1 4 0,-1 12 0,0 43 0,3-63 0,0 3 0,0 0 0,1 1 0,0-1 0,-1 1 0,2-1 0,-1 0 0,1 0 0,-1 1 0,1-1 0,1 0 0,-1-1 0,6 9 0,-3-7 0,0 0 0,0-1 0,1 0 0,-1 0 0,1 0 0,0 0 0,1-1 0,11 6 0,-6-5 0,0 0 0,0-1 0,0 0 0,0-1 0,1 0 0,0-1 0,16 0 0,94-3 0,-89 0 0,-27 1 0,-1 0 0,0-1 0,1 0 0,-1 0 0,0 0 0,0-1 0,9-3 0,-19 9 0,0-1 0,1 1 0,-1 0 0,1 0 0,0 1 0,1-1 0,-4 7 0,-22 42 0,20-33 0,-1 1 0,2-1 0,1 1 0,1 0 0,-5 41 0,3 109 0,7-164 0,0 0 0,1 0 0,-1-1 0,2 1 0,-1 0 0,1 0 0,0-1 0,0 1 0,0-1 0,5 8 0,-5-11 0,1 1 0,-1-1 0,1 0 0,0 0 0,0 0 0,0 0 0,0 0 0,0-1 0,0 1 0,1-1 0,0 0 0,-1 0 0,1 0 0,0-1 0,0 1 0,0-1 0,8 2 0,-6-2-1,1 1 1,0-2-1,-1 1 1,1-1-1,0 0 1,0 0-1,-1-1 1,1 0-1,0 0 0,-1 0 1,1-1-1,-1 0 1,0 0-1,1-1 1,9-5-1,-9 2-1,0 1 0,0-1 0,0 0 0,-1 0 0,0-1 1,-1 0-1,1 0 0,-1 0 0,-1-1 0,1 1 0,4-12 0,4-16 2,-2-1 0,-1 0 0,-1-1 0,-2 0 0,2-43 0,-4 35 0,2 0 0,21-73 0,-27 113 0,1 0 0,-1 1 0,1-1 0,1 1 0,-1-1 0,0 1 0,1 0 0,0 0 0,0 0 0,0 0 0,1 1 0,-1-1 0,1 1 0,0 0 0,5-4 0,-2 4 0,-1 0 0,1 1 0,0 0 0,0 0 0,0 1 0,0 0 0,0 0 0,0 0 0,12 1 0,-16 1-1,0-1 1,0 0-1,0 1 1,0-1-1,0 1 1,0 0-1,-1 0 1,1 0-1,0 0 1,-1 1-1,1-1 1,-1 1-1,1-1 1,-1 1-1,0 0 0,1 0 1,-1 0-1,0 0 1,0 1-1,-1-1 1,1 0-1,0 1 1,-1-1-1,1 1 1,-1 0-1,0-1 1,0 1-1,0 0 1,1 4-1,-3-6 1,0 0 0,-1-1 0,1 1 0,0-1 0,0 0 0,0 1 0,0-1 0,0 0 0,-1 0 0,1 0 0,0 0 0,0 0 0,0 0 0,-2 0 0,-3 0 0,-6 2 1,0-1 0,0 1-1,0 1 1,1 0 0,-1 1 0,1 0 0,-1 1-1,2 0 1,-13 8 0,17-9-1,0 1 1,1-1-1,-1 1 1,1 1-1,0-1 1,1 1-1,-1-1 1,1 1-1,0 1 1,0-1-1,1 1 1,0-1-1,0 1 1,0 0-1,1 0 1,-2 12-1,0 9 0,2 0 0,1 1 0,2 31 0,0-39 0,-1-15 0,1 1 0,-1-1 0,1 0 0,0 1 0,1-1 0,0 0 0,0 0 0,0 1 0,0-1 0,1-1 0,0 1 0,1 0 0,-1-1 0,1 0 0,0 0 0,0 0 0,1 0 0,-1 0 0,1-1 0,0 0 0,0 0 0,1 0 0,-1-1 0,1 0 0,0 0 0,0 0 0,7 2 0,10 1 0,-1 0 0,2-1 0,-1-1 0,0-2 0,1 0 0,27-2 0,-45 1 1,-1-1 0,1 0 0,0-1 0,0 1 0,0-1 0,0 0 0,0-1 1,-1 1-1,1-1 0,-1 0 0,1-1 0,-1 0 0,0 1 0,0-1 0,0-1 0,0 1 0,0-1 0,-1 0 0,0 0 0,0 0 0,0-1 0,0 1 1,0-1-1,5-10 0,-5 5-1,1 0 1,-1 0 0,-1 0 0,0-1-1,0 1 1,-1-1 0,1-17-1,-1-3 0,-4-43 0,1 58 0,-1 0 0,-1 1 0,-1-1 0,0 1 0,0 0 0,-2 0 0,0 0 0,0 1 0,-2 0 0,0 0 0,0 1 0,-1 0 0,-1 0 0,0 1 0,-1 1 0,0-1 0,0 2 0,-22-16 0,26 22 0,0 0 0,0 1 0,0-1 0,-1 1 0,1 1 0,-14-3 0,17 4 0,0 0 0,0 0 0,0 1 0,0 0 0,1 0 0,-1 0 0,0 0 0,0 0 0,0 1 0,0 0 0,1 0 0,-1 0 0,0 0 0,1 1 0,-5 1 0,4 1-1,0 0 0,0 0-1,1 0 1,-1 0 0,1 1 0,0-1 0,0 1-1,1 0 1,-1-1 0,1 1 0,0 1-1,1-1 1,-1 0 0,0 6 0,-2 11-4,0-1 1,0 28-1,3-30 5,1-1 0,1 0 0,5 32-1,-4-41 0,0 0-1,1-1 1,0 1-1,0-1 1,1 0-1,0 1 1,1-2-1,-1 1 1,10 11-1,-4-8-6,1-1-1,0 0 1,0 0 0,1-1-1,0 0 1,0-1-1,1 0 1,0-1 0,0-1-1,1 0 1,0-1 0,0 0-1,0-1 1,1-1-1,-1 0 1,1-1 0,0-1-1,0 0 1,-1-1 0,1 0-1,16-3 1,-27 2 8,0 0 0,0 0 0,0-1 0,0 1-1,-1-1 1,1 0 0,0 0 0,-1 0 0,1 0 0,-1-1 0,0 0 0,0 1 0,0-1 0,0 0-1,0 0 1,-1-1 0,0 1 0,1 0 0,-1-1 0,0 0 0,0 1 0,-1-1 0,2-4 0,3-10 7,0 0 0,-2 0 0,5-34 1,-1-30 59,-6-135 0,-4 105-23,2 112-43,0 0-1,0 0 1,0 0-1,0 0 1,0 0-1,0-1 1,0 1-1,1 0 1,-1 0-1,0 0 1,0 0-1,0 0 1,0 0-1,0 0 1,0 0-1,0 0 1,0 0-1,1-1 1,-1 1-1,0 0 1,0 0-1,0 0 1,0 0-1,0 0 1,0 0-1,1 0 1,-1 0-1,0 0 1,0 0-1,0 0 1,0 0-1,0 0 1,0 0-1,1 0 1,-1 0-1,0 0 1,0 0-1,0 1 1,0-1-1,0 0 1,0 0-1,1 0 1,-1 0-1,0 0 1,0 0-1,0 0 1,0 0-1,0 0 1,0 0-1,0 1 1,0-1-1,0 0 1,0 0-1,0 0 1,1 0-1,-1 0 1,0 1-1,8 8-7,1 14 4,-1 1 0,-1-1 1,-1 1-1,-1 1 0,3 46 0,-5 136 13,-4-126 2,0-53-18,1-18 2,-1 1 1,1 0 0,1 0-1,0 0 1,1 0 0,2 11-1,-2-20 4,-1 1 0,0 0 0,0-1 0,1 1 0,0-1 0,-1 1 0,1-1 0,0 0-1,0 1 1,0-1 0,0 0 0,1-1 0,-1 1 0,1 0 0,-1 0 0,1-1 0,-1 0 0,1 1 0,0-1 0,0 0 0,-1-1-1,1 1 1,0 0 0,0-1 0,0 1 0,5-1 0,7 1 0,0 0 0,0 0 0,16-3 0,-26 2 0,-1-1 0,1 0 0,-1 0 0,1-1 0,-1 1 0,0-1 0,0 0 0,0 0 0,0 0 0,0-1 0,0 1 0,0-1 0,6-6 0,1-4 2,-1 0 0,0-1 0,0-1 0,-2 1 0,0-1 0,0-1 0,-2 1 0,0-1 0,0 0 0,-2-1 0,0 1 0,2-18 0,1-28 2,-3-121 0,-4 127-6,0 51 2,0 1 0,0 0 0,0 0 0,0 0 0,0 0 0,-1 0 0,1 0 0,-1 0 0,0 0 0,0 1 0,-1-1 0,-1-4 0,3 8 0,0 0 0,0-1 0,0 1 0,-1 0 0,1-1 0,0 1 0,0 0 0,0 0 0,0-1 0,-1 1 0,1 0 0,0 0 0,0-1 0,-1 1 0,1 0 0,0 0 0,0 0 0,-1-1 0,1 1 0,0 0 0,-1 0 0,1 0 0,0 0 0,-1 0 0,1 0 0,0-1 0,-1 1 0,1 0 0,0 0 0,-1 0 0,1 0 0,0 0 0,-1 0 0,1 0 0,0 1 0,0-1 0,-1 0 0,1 0 0,0 0 0,-1 0 0,1 0 0,0 0 0,-1 1 0,1-1 0,0 0 0,0 0 0,-1 0 0,1 1 0,-7 11 0,3 5 0,0 0 0,1 0 0,1 0 0,1 30 0,6 74 0,-4-105 0,2 0 0,-1 0 0,2-1 0,0 1 0,1-1 0,0 0 0,1 0 0,1 0 0,1-1 0,14 22 0,-16-28 0,0 0 0,1 0 0,0-1 0,0 0 0,1 0 0,-1-1 0,1 0 0,1 0 0,-1-1 0,1 0 0,0 0 0,1-1 0,-1-1 0,0 1 0,1-1 0,0-1 0,18 3 0,59-4-27,-84-2 27,0 1 0,0-1 0,0 0 0,0 1-1,0-2 1,-1 1 0,1 0 0,0 0 0,0-1-1,-1 1 1,1-1 0,-1 0 0,0 0 0,1 0-1,-1 0 1,0 0 0,0-1 0,0 1 0,0 0-1,-1-1 1,1 0 0,-1 1 0,0-1-1,1 0 1,-1 0 0,0 0 0,-1 1 0,2-7-1,2-9 2,-1 0-1,-1 0 0,0-29 0,-2 40 0,1-33 9,-2 0-1,-10-66 1,8 89-8,-1-1-1,-1 1 1,-1 1 0,0-1-1,-1 1 1,-1 0 0,0 0-1,-15-19 1,22 32-1,0 1 0,-1-1 0,0 1 0,1 0 0,-1 0 0,0 0 0,0 0 0,0 0 0,0 0 0,0 0 0,-1 1 0,1-1 0,-1 1 0,1-1 0,-1 1 0,1 0 0,-1 0 0,0 0 0,1 1 0,-1-1 0,0 1 0,-4-1 0,6 1 0,0 0 0,1 0 0,-1 0 0,1 0 0,-1 0 0,1 0 0,-1 1 0,1-1 0,-1 0 0,1 0 0,-1 1 0,1-1 0,-1 0 0,1 0 0,-1 1 0,1-1 0,-1 1 0,1-1 0,0 0 0,-1 1 0,1-1 0,0 1 0,-1-1 0,1 1 0,0-1 0,0 1 0,-1-1 0,1 2 0,-3 8 0,1 0 0,0 0 0,1 0 0,0 0 0,0 18 0,6 57 0,-2-65 0,2-1-1,0 1 1,1-1 0,1 0-1,1 0 1,0 0 0,2-1-1,0-1 1,1 0-1,0 0 1,2-1 0,0-1-1,0 0 1,19 16 0,-24-25-2,0-1 0,0 1 1,1-1-1,0-1 0,0 0 1,0 0-1,0 0 0,1-1 1,-1-1-1,1 0 0,0 0 1,0-1-1,0 0 0,-1 0 1,13-2-1,-19 1 2,-1-1 0,1 1 0,0-1 0,-1 1 0,1-1 0,-1 0 0,1 0 0,-1 0 0,1-1 0,-1 1 0,0-1 0,1 1 0,-1-1 0,0 0 0,0 0 0,0 0 0,0 0 0,-1 0 0,1 0 0,-1 0 0,1 0 0,-1-1 0,0 1 0,1-1 0,-1 1 0,-1-1 0,1 1 0,1-5 0,2-10 0,0-1 0,-1 1 0,1-24 0,-3 30 0,4-94-1,1-27 10,-4 114-4,1 0-1,1 0 1,0 0 0,13-31 0,-16 46-5,1 0 0,-1 0 0,1 0 0,0 0 0,-1 1 0,1-1 0,1 1 0,-1-1 0,0 1 0,1 0 0,-1 0 0,1 0 0,-1 0 0,1 0 0,0 1 0,0-1 0,0 1 0,0 0 0,0 0 0,0 0 0,0 0 0,0 0 0,0 1 0,1-1 0,-1 1 0,0 0 0,4 0 0,-3 1 0,1-1 0,0 1 0,0 0 0,0 0 0,-1 1 0,1-1 0,-1 1 0,1 0 0,-1 0 0,1 1 0,-1-1 0,0 1 0,0 0 0,-1 0 0,1 0 0,6 8 0,2 5 0,0 2 0,-1 0 0,-1 0 0,-1 1 0,-1 0 0,0 0 0,8 35 0,-10-26 0,-1 0 0,-1 1 0,-1 0 0,-2 0 0,-2 32 0,1-56 0,-1 1 0,0-1 0,-1 1 0,1-1 0,-1 1 0,0-1 0,0 0 0,-1 0 0,1 0 0,-1 0 0,0 0 0,-1-1 0,1 1 0,-1-1 0,0 0 0,0 0 0,0 0 0,0-1 0,-1 1 0,1-1 0,-1 0 0,-6 3 0,-1-1 0,0 0 0,0 0 0,-1-1 0,1-1 0,-1 0 0,0-1 0,1 0 0,-26 0 0,37-2 0,0 0 0,0 0 0,0 0 0,0-1 0,0 1 0,0 0 0,0-1 0,0 1 0,0-1 0,0 1 0,0-1 0,0 1 0,0-1 0,0 0 0,0 1 0,1-1 0,-1 0 0,0 0 0,1 0 0,-1 1 0,0-1 0,1 0 0,-1 0 0,1 0 0,-1 0 0,1 0 0,0 0 0,-1 0 0,1-1 0,-6-37 0,5 28 0,-5-142 0,3 33 0,4 130-7,1 0 1,0 0-1,1 0 0,0-1 1,1 1-1,0-1 0,0 0 1,1 0-1,10 14 0,10 8-134</inkml:trace>
</inkml:ink>
</file>

<file path=ppt/ink/ink20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5"/>
    </inkml:context>
    <inkml:brush xml:id="br0">
      <inkml:brushProperty name="width" value="0.05" units="cm"/>
      <inkml:brushProperty name="height" value="0.05" units="cm"/>
      <inkml:brushProperty name="color" value="#66CC00"/>
    </inkml:brush>
  </inkml:definitions>
  <inkml:trace contextRef="#ctx0" brushRef="#br0">4 523 32655,'0'0'56,"0"5"-35,-1 47-19,-1-21-2,2-1 1,1 1-1,5 31 0,-5-54 0,1-1 0,-1 1 0,2-1 0,-1 0 0,1 0 0,0 1 0,0-2 0,1 1 0,0 0 0,0-1 0,0 0 0,1 0 0,0 0 0,1 0 0,-1-1 0,1 0 0,8 6 0,-9-8 0,1 0 0,-1 0 0,1-1 0,0 0 0,-1-1 0,1 1 0,0-1 0,0 0 0,0 0 0,9 0 0,-11-1 0,-1 0 0,0 0 0,0-1 0,1 1 0,-1-1 0,0 0 0,0 1 0,0-1 0,1-1 0,-1 1 0,0 0 0,-1-1 0,1 1 0,0-1 0,0 0 0,-1 0 0,1 0 0,-1 0 0,1-1 0,2-3 0,3-8-1,-1 1 0,-1-1-1,0 0 1,7-27 0,11-66-8,-16 64 8,0 4 1,-3 9-3,1-1 0,2 1 1,1 0-1,1 1 1,22-44-1,-30 70-2,0 0 0,0 1 0,0-1 1,0 1-1,0-1 0,0 1 0,1 0 0,-1 0 0,1 0 0,-1 0 1,1 0-1,0 1 0,0-1 0,0 1 0,0 0 0,0 0 0,0 0 1,0 0-1,0 0 0,0 1 0,1-1 0,-1 1 0,0 0 0,0 0 0,1 0 1,-1 1-1,5 0 0,-6-1-5,-1 1 0,1-1-1,0 0 1,-1 1 0,1 0 0,-1-1 0,1 1-1,-1 0 1,1 0 0,-1 0 0,0 0 0,1 0-1,-1 0 1,0 0 0,0 0 0,0 1 0,1-1 0,-2 0-1,1 1 1,0-1 0,0 1 0,0-1 0,0 1-1,-1-1 1,1 1 0,-1-1 0,0 1 0,1 0-1,-1-1 1,0 1 0,0 0 0,0 1 0,-4-2 66,-5-1-30,0 1 0,0 0 1,0 0-1,0 1 0,1 0 1,-1 1-1,0 0 0,1 0 1,0 1-1,0 0 1,0 0-1,-12 10 0,10-6-21,0 0-1,1 1 0,0 0 1,0 1-1,1 0 0,0 0 1,1 1-1,-10 20 0,11-17-2,0 0 0,1 0 0,0 0 0,2 1-1,-5 28 1,3 76 6,5-112-8,1 1 0,0 0 0,0-1 0,0 1 0,1-1 0,0 1 0,1-1 0,0 0 0,0 0 0,0 0 0,1 0 0,0 0 0,0-1 0,1 0 0,-1 0 0,2 0 0,-1 0 0,0-1 0,1 0 0,0 0 0,1 0 0,-1-1 0,1 0 0,-1 0 0,1-1 0,0 0 0,1 0 0,-1 0 0,0-1 0,1 0 0,14 1 0,-6-1 0,-1 0 0,1-1 0,-1-1 0,23-2 0,-32 1 0,0 0 0,-1 0 0,1 0 0,-1-1 0,0 0 0,0 0 0,1 0 0,-1-1 0,-1 1 0,1-1 0,0 0 0,-1-1 0,1 1 0,-1-1 0,5-6 0,-2 1 0,-1 0-1,0-1 1,-1 0-1,0 0 1,-1 0 0,0-1-1,0 1 1,-1-1 0,-1 0-1,3-21 1,-2-9-4,-4-66 0,1 90 3,-2-3 1,0-1-1,-1 1 1,0 0 0,-2 0 0,-9-25 0,10 36 1,1-1 0,-1 2 1,-1-1-1,1 0 0,-1 1 0,-1 0 0,0 0 0,0 1 1,0 0-1,-1 0 0,0 0 0,-1 1 0,-8-6 1,14 10-2,-1 0 0,0 0 0,0 1 0,0 0 0,0-1 0,0 1 0,0 0 0,0 1 1,0-1-1,0 0 0,0 1 0,0 0 0,-1 0 0,1 0 0,0 0 0,-4 1 0,5-1 0,0 1 0,-1 0 0,1 0 0,0 0 0,0 1 0,0-1 0,-1 0 0,1 1 0,1-1 0,-1 1 0,0 0 0,0 0 0,1 0 0,-1 0-1,1 0 1,-2 2 0,-2 5 0,1 0 0,1 1-1,0-1 1,0 1-1,1-1 1,0 1 0,0 0-1,0 14 1,1-4 0,1-1 0,1 1 0,0-1 0,1 1 0,2-1 0,0 0 0,9 27 0,-9-35 0,0-1 0,1-1 0,0 1 0,1-1 0,0 1 0,1-2 0,0 1 0,0-1 0,0 0 0,1 0 0,0-1 0,1 0 0,0-1 0,19 11 0,-15-11 0,-1-1 0,2-1 0,-1 0 0,0-1 0,1 0 0,0-1 0,0-1 0,-1 0 0,23-2 0,-32 1 0,1 0 1,-1 0-1,1 0 1,-1-1-1,1 0 1,-1 0-1,0 0 1,1 0-1,-1-1 1,0 0-1,0 0 0,0 0 1,0 0-1,-1 0 1,7-6-1,-5 3 1,0-1 1,-1 1-1,0-1 0,0 0 0,-1 0 0,1 0 0,-1-1 0,-1 1 0,4-13 1,5-20 1,-2 0 1,-2-1 0,3-64-1,-8-125 5,-3 127 4,2 42 6,1 10-9,-3 49-8,0 6-1,-2 31-1,-41 450 1,-31 392 0,74-861 0,-1 19 0,-1 0 0,-2-1 0,-11 42 0,15-74 0,1-1 0,-1 1 0,-1 0 0,1 0 0,0-1 0,-1 1 0,1-1 0,-1 1 0,0-1 0,1 0 0,-5 5 0,4-7 0,1 1 0,0 0 0,0 0 0,0-1 0,-1 1 0,1 0 0,0-1 0,-1 0 0,1 1 0,0-1 0,-1 0 0,1 1 0,-1-1 0,1 0 0,0 0 0,-1 0 0,1 0 0,-3-1 0,1 0 0,0 0 0,-1-1 0,1 0 0,0 1 0,0-1 0,0 0 0,0 0 0,0-1 0,0 1 0,0-1 0,1 1 0,-1-1 0,1 0 0,0 0 0,0 0 0,0 0 0,-2-4 0,-9-19 0,2-1 0,0-1 0,2 0 0,1 0 0,-8-49 0,8 16 0,0-104 0,8 153 0,1-1 0,0 1 0,0 0 0,1 0 0,1 0 0,0 0 0,1 0 0,0 0 0,1 1 0,0 0 0,0 0 0,1 0 0,1 1 0,0 0 0,0 0 0,1 0 0,17-14 0,2-1-27,1 1 1,1 1-1,1 2 0,1 1 1,1 2-1,1 0 0,0 3 1,1 0-1,51-13 0,-76 25-987</inkml:trace>
</inkml:ink>
</file>

<file path=ppt/ink/ink20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0"/>
    </inkml:context>
    <inkml:brush xml:id="br0">
      <inkml:brushProperty name="width" value="0.05" units="cm"/>
      <inkml:brushProperty name="height" value="0.05" units="cm"/>
      <inkml:brushProperty name="color" value="#66CC00"/>
    </inkml:brush>
  </inkml:definitions>
  <inkml:trace contextRef="#ctx0" brushRef="#br0">20 143 31999,'-19'1'446,"21"0"-242,33 4-172,-14-3-23,105 8 4,152-7-1,-150-4-8,-125 1-4,0 0 0,0 0 0,-1-1 0,1 1 0,0-1 0,0 1 0,-1-1 0,1 0 0,0 0 0,4-3 0,-6 4 0,0-1 0,0 0 0,-1 1 0,1-1 0,0 0 0,-1 0 0,1 0 0,-1 1 0,1-1 0,-1 0 0,1 0 0,-1 0 0,0 0 0,1 0 0,-1 0 0,0 0 0,0 0 0,0 0 0,0 0 0,0 0 0,0 0 0,0 0 0,0 0 0,0 0 0,0 0 0,0 0 0,-1 0 0,1 0 0,0 0 0,-1 0 0,1 0 0,-1 1 0,1-1 0,-1 0 0,-1-1 0,0-1 0,0 0 0,-1 0 0,1 0 0,-1 1 0,0-1 0,0 1 0,0 0 0,0 0 0,0 0 0,-1 0 0,-4-2 0,-47-17 0,34 14 0,-118-55 3,151 61 10,4 7-9,-1 1 1,0 0-1,-1 1 0,1 0 1,-1 2-1,-1-1 1,15 15-1,-10-10-7,-9-8 3,-2 1 0,1 0 0,-1 0 0,0 0 0,-1 1 0,7 10 0,-12-16 0,1 0 0,-1 0 0,0 0 0,0 0 0,0 0 0,0 0 0,0 0 0,-1 0 0,1 1 0,-1-1 0,1 0 0,-1 0 0,0 1 0,0-1 0,0 0 0,0 0 0,0 1 0,0-1 0,-1 0 0,1 0 0,-1 1 0,0-1 0,1 0 0,-1 0 0,0 0 0,0 0 0,0 0 0,-1 0 0,1 0 0,0 0 0,-1-1 0,1 1 0,-1 0 0,-1 1 0,-8 5-9,0 0 0,0-1 1,-1 0-1,0-1 0,0 0 0,-19 6 1,-8-3-171</inkml:trace>
</inkml:ink>
</file>

<file path=ppt/ink/ink20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1"/>
    </inkml:context>
    <inkml:brush xml:id="br0">
      <inkml:brushProperty name="width" value="0.05" units="cm"/>
      <inkml:brushProperty name="height" value="0.05" units="cm"/>
      <inkml:brushProperty name="color" value="#66CC00"/>
    </inkml:brush>
  </inkml:definitions>
  <inkml:trace contextRef="#ctx0" brushRef="#br0">4 28 32575,'-1'-28'130,"0"37"-75,-1 49-48,28 572-7,-25-619-16,5 32 48,-6-42-40,1 0 1,-1 0-1,0 0 1,1 0-1,-1 0 1,1 1-1,-1-1 1,1 0-1,0 0 0,-1 0 1,1-1-1,0 1 1,0 0-1,0 0 1,0 0-1,-1 0 1,1-1-1,0 1 1,0 0-1,0-1 1,0 1-1,1-1 0,-1 1 1,0-1-1,0 0 1,0 0-1,0 1 1,3-1-1,6 0-461</inkml:trace>
</inkml:ink>
</file>

<file path=ppt/ink/ink20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2"/>
    </inkml:context>
    <inkml:brush xml:id="br0">
      <inkml:brushProperty name="width" value="0.05" units="cm"/>
      <inkml:brushProperty name="height" value="0.05" units="cm"/>
      <inkml:brushProperty name="color" value="#66CC00"/>
    </inkml:brush>
  </inkml:definitions>
  <inkml:trace contextRef="#ctx0" brushRef="#br0">1 1 32463,'12'140'312,"-2"-47"-320,1 360 7,-11-341-3,6-95 190,-6-16-253,0-1 0,0 0 0,1 0 0,-1 0 0,0 1 0,0-1 0,1 0 1,-1 0-1,0 0 0,1 0 0,-1 0 0,0 0 0,1 1 0,-1-1 0,0 0 0,1 0 0,-1 0 1,0 0-1,1 0 0,-1 0 0,0 0 0,1 0 0,-1 0 0,0-1 0,0 1 0,1 0 1,-1 0-1,0 0 0,1 0 0,-1 0 0,0-1 0,1 1 0,-1 0 0,0 0 0,0 0 1,1-1-1,-1 1 0,0 0 0,0 0 0,0-1 0,1 1 0,-1 0 0,0 0 0,0-1 1,0 1-1,0 0 0,0-1 0,0 1 0,1 0 0,-1-1 0,7-24-13750</inkml:trace>
</inkml:ink>
</file>

<file path=ppt/ink/ink20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2"/>
    </inkml:context>
    <inkml:brush xml:id="br0">
      <inkml:brushProperty name="width" value="0.05" units="cm"/>
      <inkml:brushProperty name="height" value="0.05" units="cm"/>
      <inkml:brushProperty name="color" value="#66CC00"/>
    </inkml:brush>
  </inkml:definitions>
  <inkml:trace contextRef="#ctx0" brushRef="#br0">1 77 31502,'26'0'545,"26"0"-337,17 0 32,10 0-160,12-3-32,-6-11-16,4 2-32,-7 0 16,-14-3-16,-12 6-160,-23-2-721</inkml:trace>
  <inkml:trace contextRef="#ctx0" brushRef="#br0">60 278 32047,'16'0'240,"43"0"64,16 0-208,17 0-80,3 0 0,0 0-16,-10-18 0,-13 6 0,-20-3-192,-22 1-2353</inkml:trace>
</inkml:ink>
</file>

<file path=ppt/ink/ink20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4"/>
    </inkml:context>
    <inkml:brush xml:id="br0">
      <inkml:brushProperty name="width" value="0.05" units="cm"/>
      <inkml:brushProperty name="height" value="0.05" units="cm"/>
      <inkml:brushProperty name="color" value="#66CC00"/>
    </inkml:brush>
  </inkml:definitions>
  <inkml:trace contextRef="#ctx0" brushRef="#br0">16 496 32303,'-3'6'17,"0"1"0,1 0 0,0 0-1,0 0 1,1 0 0,0 1 0,0-1 0,1 0 0,0 1 0,0-1 0,0 0 0,1 0 0,1 1 0,3 12 0,-3-15-18,0 0 0,0-1 1,1 1-1,-1-1 0,1 0 1,0 0-1,0 0 1,1 0-1,-1 0 0,1-1 1,0 1-1,0-1 1,0 0-1,0 0 0,0-1 1,1 1-1,0-1 0,-1 0 1,1 0-1,0-1 1,8 3-1,-5-3 2,1 1 0,-1-1 0,0 0 0,0-1 0,0 0 0,16-2 1,-21 2 0,-1-1 1,1 1 0,-1-1 0,1 0 0,-1 1 0,1-1 0,-1 0 0,0-1 0,0 1 0,1 0-1,-1-1 1,0 1 0,0-1 0,0 1 0,0-1 0,-1 0 0,1 0 0,0 0 0,-1 0-1,0 0 1,1-1 0,-1 1 0,0 0 0,2-5 0,1-14 11,-1-1 0,-1 0 0,0 0 0,-2 0 0,-2-23 0,0-10-2,0-43-7,-5 0 1,-26-125-1,34 251-5,-1-22 0,-1 1 0,1-1 0,1 0 0,-1 0 0,1 0 0,0 0 0,3 8 0,-1-6 0,1 1 0,1-1 0,-1 0 0,1 0 0,0-1 0,1 1 0,0-1 0,0 0 0,1-1 0,0 1 0,0-1 0,0-1 0,14 9 0,-10-8 0,0-1 0,0 0 0,1-1 0,-1 0 0,1-1 0,0 0 0,0-1 0,1 0 0,-1-1 0,12 0 0,47-1 0,-71 0 0,1 0 0,-1 0 0,0 1 0,1-1 0,-1 0 0,0 0 0,1 0 0,-1 1 0,0-1 0,0 0 0,1 0 0,-1 1 0,0-1 0,0 0 0,1 0 0,-1 1 0,0-1 0,0 0 0,0 1 0,1-1 0,-1 0 0,0 1 0,0-1 0,0 0 0,0 1 0,0-1 0,0 1 0,0-1 0,0 0 0,0 1 0,0-1 0,0 0 0,0 1 0,0-1 0,0 1 0,-2 15 0,2-14 0,-3 10 0,-1 0 0,0 0 0,-11 22 0,-8 23 0,19-39-2,0-1-1,2 0 1,0 1 0,1 0 0,1-1-1,2 22 1,-2-36-1,1 1 0,0-1 0,-1 1 0,1-1 0,0 1 0,1-1 0,-1 1 0,0-1 0,1 0 0,0 0 0,0 0 0,0 0 0,0 0 0,0 0 0,1 0 0,-1-1 0,1 1 0,0-1 0,0 0 0,0 0 0,0 0 0,0 0 0,0 0 0,0-1 0,1 1 0,-1-1 0,6 1 0,7 2-5,1-1-1,-1-1 1,1 0 0,27-2-1,-40 0 10,0 0-2,-1 0 1,0 0 0,1-1 0,-1 0 0,0 1 0,1-1-1,-1 0 1,0-1 0,0 1 0,0 0 0,0-1 0,0 0-1,0 0 1,0 0 0,4-3 0,-3 1 0,0-1 0,0 0 0,-1 1 0,1-1 0,-1-1-1,0 1 1,0 0 0,2-8 0,0-3 0,0 0 0,-1 0 1,-1 0-1,0-1 0,0-27 0,-4-41 4,2-40 10,1 109-12,0-1 0,0 1 0,2 0-1,0-1 1,7-17 0,-9 29-2,0 1 0,0 0 0,0 0-1,1 0 1,0 0 0,0 1 0,0-1 0,0 1-1,0 0 1,1-1 0,-1 1 0,1 1-1,0-1 1,0 1 0,0-1 0,0 1 0,0 0-1,1 1 1,-1-1 0,8-1 0,1 1-2,0 0 1,0 1 0,0 0 0,0 1-1,0 1 1,15 2 0,-24-3 0,-3 0 0,0 0 1,0 0-1,0 0 0,0 0 1,0 0-1,0 0 0,0 1 1,0-1-1,0 0 0,0 0 1,0 1-1,0-1 0,0 1 0,0-1 1,0 1-1,0-1 0,-1 1 1,1 0-1,0-1 0,0 1 1,0 0-1,-1 0 0,1-1 1,-1 1-1,1 0 0,0 0 1,-1 0-1,1 0 0,-1 0 1,0 0-1,1 0 0,-1 0 1,0 0-1,0 0 0,1 0 1,-1 0-1,0 0 0,0 0 1,0 0-1,0 0 0,-1 1 1,-26 10 61,15-7-45,4-1-14,0 1 0,0 0 0,1 1 0,-1-1 0,1 2 1,1-1-1,-1 1 0,1 0 0,0 0 0,1 1 0,-1-1 0,2 1 0,-1 1 0,1-1 1,0 1-1,1-1 0,0 1 0,-3 15 0,0 7 3,2 1 0,1-1-1,2 1 1,2 35 0,-1-59-5,1-1 0,0 1 0,0 0 0,1 0 0,0-1 0,0 1 0,0-1 0,1 1 0,0-1 0,1 0 0,0 0 0,0-1 0,0 1 0,1-1 0,0 0 0,0 0 0,0 0 0,1-1 0,0 0 0,0 0 0,1 0 0,-1-1 0,9 5 0,-1-3 0,0 0 0,0-1 0,1 0 0,-1-1 0,1-1 0,0 0 0,0-1 0,0-1 0,0 0 0,0-1 0,18-2 0,-28 1 0,1 0 0,-1 0 0,0 0 0,0 0 0,0-1 0,0 0 0,0 0 0,-1 0 0,1-1 0,-1 0 0,1 0 0,-1 0 0,0 0 0,0 0 0,0-1 0,-1 0 0,1 0 0,-1 0 0,0 0 0,0-1 0,0 1 0,-1-1 0,1 1 0,-1-1 0,0 0 0,-1 0 0,3-8 0,1-12 0,-1 0 0,-1 0 0,-1 0 0,-1-36 0,-2 45 0,1-1 1,-1-1 0,0 0 0,-2 1 0,0 0 0,-1-1 0,-1 1 0,0 1 1,-2-1-1,0 1 0,0 0 0,-2 0 0,0 1 0,0 1 0,-14-17 0,20 28-1,0-1 0,-1 1 0,1 0 0,-1 1 0,1-1 0,-1 1 0,0-1 0,0 1 0,0 0 0,0 0 0,0 1 0,-6-2 0,8 2 0,0 1 0,0 0 0,0-1 0,1 1 0,-1 0 0,0 0 0,0 1 0,0-1 0,0 0 0,0 0 0,0 1 0,0-1 0,1 1 0,-1 0 0,0 0 0,0-1 0,1 1 0,-1 0 0,1 0 0,-1 1 0,1-1 0,-1 0 0,1 0 0,-1 1 0,1-1 0,0 1 0,0-1 0,0 1 0,0 0 0,0-1 0,-1 3 0,-3 11 0,1 1 0,0 0 0,1 1 0,0-1 0,2 0 0,0 1 0,2 31 0,-1-23 0,1-7 0,0-1 0,1 0 0,1 0-1,0 0 1,1 0 0,1-1 0,1 1 0,0-1 0,1-1 0,1 1-1,1-1 1,0 0 0,0-1 0,2 0 0,0-1 0,0 0-1,21 17 1,-25-24-5,0-1-1,0-1 1,0 0-1,1 0 1,0 0-1,0-1 0,0 0 1,0 0-1,0-1 1,1 0-1,-1-1 1,1 0-1,11 1 0,-14-2 6,0 0-1,-1-1 1,1 1-1,0-1 0,-1 0 1,1-1-1,-1 1 1,1-1-1,-1 0 0,0-1 1,1 1-1,-1-1 1,-1 0-1,1 0 0,0 0 1,-1-1-1,1 0 0,-1 0 1,0 0-1,5-7 1,1-6 3,-1 1 1,0-1 0,-2-1-1,0 1 1,-1-1 0,-1 0 0,0-1-1,3-33 1,-2-14 13,-4-75 0,-3 93-7,2 31-5,-1 4-2,0 0-1,-1 1 1,-2-17 0,3 29-3,0-1 0,0 1 0,0-1 0,0 1 0,0-1 0,0 1 0,0-1 0,0 1 0,0-1 0,-1 1 0,1-1 0,0 1 0,0-1 0,0 1 0,-1 0 0,1-1 0,0 1 0,0-1 0,-1 1 0,1-1 0,0 1 0,-1 0 0,1-1 0,0 1 0,-1 0 0,1-1 0,-1 1 0,1 0 0,0 0 0,-1 0 0,1-1 0,-1 1 0,1 0 0,-2 0 0,0 2 0,-2 16 0,-1 71 0,8 108 0,-1-175 0,0 0 0,2 0 0,0 0 0,1-1 0,1 1 0,10 20 0,-13-34 0,1-1 0,-1 1 0,1-1 0,1 0 0,-1-1 0,1 1 0,0-1 0,1 0 0,-1 0 0,1 0 0,1-1 0,-1 0 0,1 0 0,0-1 0,0 1 0,0-2 0,0 1 0,1-1 0,10 4 0,-5-4 0,0-1 0,0 0 0,0-1 0,0 0 0,19-1 0,-27-1 0,-1 1 0,1-1 0,0 0 0,-1 0 0,1 0 0,-1-1 0,1 1 0,-1-1 0,0 0 0,0-1 0,0 1 0,0-1 0,0 1 0,0-1 0,0 0 0,-1-1 0,6-5 0,-3-2 0,1 1 0,-2-1 0,1 0 0,-2-1 0,1 1 0,-1-1 0,-1 0 0,0 0 0,1-20 0,0-11 0,-4-61 0,-1 50 0,1 10 11,-1 0-1,-16-86 1,12 122-27,3 14 5,-2 36 10,1 1-1,5 49 0,-1-21 2,-1-45 0,1 0 0,2 0 0,0 0 0,2 0 0,0-1 0,18 47 0,-19-62 0,1-1 0,0 1 0,0-1 0,1 0 0,1 0 0,-1-1 0,1 0 0,12 11 0,-13-14 0,0 0 0,0-1 0,1 0 0,0 0 0,0-1 0,0 0 0,0 0 0,0 0 0,0-1 0,1 0 0,-1 0 0,16 0 0,-15-1 0,-1 0 0,1-1 0,-1 0 0,1-1 0,-1 0 0,1 0 0,-1 0 0,0-1 0,0 0 0,8-3 0,-10 2 0,0-1 0,0 1 0,0-1 0,0 0 0,-1 0 0,0 0 0,0 0 0,0-1 0,0 0 0,0 0 0,-1 0 0,0 0 0,2-6 0,1-1 0,-1-1 0,0 1 0,-1-1 0,-1 0 0,0 0 0,2-21 0,-1-80 0,-4 83 0,-1 15 2,0-1-1,-1 0 1,-1 1 0,0-1-1,-1 1 1,-1 0 0,-1 0-1,0 0 1,-1 1 0,-1 0-1,0 1 1,-1-1 0,0 2-1,-1-1 1,-19-18 0,14 22-22,7 13 13,6-1 7,1 1 0,1-1 0,-1 1 0,0-1 0,1 1 0,-1-1 0,1 1 0,0 0 0,-1 3 0,1 13 0,-2 18 0,1 0 0,9 71 0,-6-97 0,1 0 0,-1 0-1,2 0 1,-1 0 0,2-1-1,-1 1 1,1-1-1,1 0 1,0-1 0,0 0-1,1 0 1,0 0-1,1 0 1,10 8 0,-12-13-5,-1 0 0,1 0 0,0-1 0,0 0 0,0 0 0,1-1 0,-1 0 0,1 0 0,-1 0 0,1-1 0,8 1 0,0 0-4,-1-2 0,1 0 0,-1 0 0,19-4 1,-29 3 7,0-1 1,0 1 0,0-1 0,0 1 0,0-1 0,0 0 0,-1-1 0,1 1-1,-1 0 1,1-1 0,-1 0 0,0 0 0,0 0 0,0 0 0,-1-1-1,1 1 1,-1-1 0,1 1 0,-1-1 0,-1 0 0,1 0 0,2-7-1,2-10 2,0 1 0,-2-1-1,3-28 1,-5 39 0,-1-2 0,18-98 33,-16 98-31,0 0 1,2-1 0,-1 1 0,1 1-1,1-1 1,10-16 0,-14 26-4,-1 0 0,0 0 0,0 0 0,1 0 1,-1 0-1,1 0 0,0 1 0,0-1 0,-1 0 0,1 1 0,0 0 1,0-1-1,0 1 0,1 0 0,-1 0 0,0 0 0,0 0 0,1 0 0,-1 1 1,0-1-1,1 1 0,-1-1 0,1 1 0,-1 0 0,0 0 0,1 0 1,-1 0-1,1 1 0,-1-1 0,0 1 0,1-1 0,-1 1 0,0 0 0,3 1 1,0 1-1,0 0 1,0 1 0,0 0-1,-1 0 1,1 0 0,-1 0-1,0 1 1,0 0 0,-1-1-1,1 2 1,-1-1 0,3 7-1,7 16 3,-1 0 0,-2 0 0,-1 1 0,-1 1 0,-1 0 0,-2 0 0,-1 0 0,-1 0-1,-1 1 1,-5 49 0,2-75-2,0-1 1,-1 1-1,1 0 0,-1-1 0,0 1 0,0-1 0,-1 1 0,1-1 0,-1 0 1,0 0-1,0 0 0,0 0 0,-1-1 0,1 1 0,-1-1 0,0 0 1,0 0-1,0 0 0,0-1 0,0 1 0,-9 2 0,4-1-1,0 0 0,0-1 0,0-1 0,-1 1 0,0-2 0,1 1 0,-1-1 0,0-1-1,1 0 1,-16-1 0,24 1-24,-1-1 0,1 1-1,0 0 1,-1 0 0,1-1-1,0 1 1,0-1 0,0 1-1,0-1 1,-1 0 0,1 1-1,0-1 1,0 0 0,0 0-1,-1-2 1,-18-29-1721</inkml:trace>
</inkml:ink>
</file>

<file path=ppt/ink/ink20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5"/>
    </inkml:context>
    <inkml:brush xml:id="br0">
      <inkml:brushProperty name="width" value="0.05" units="cm"/>
      <inkml:brushProperty name="height" value="0.05" units="cm"/>
      <inkml:brushProperty name="color" value="#66CC00"/>
    </inkml:brush>
  </inkml:definitions>
  <inkml:trace contextRef="#ctx0" brushRef="#br0">27 625 31839,'-2'2'37,"0"-1"1,1 0-1,-1 1 1,1-1-1,-1 1 1,1-1-1,-1 1 1,1 0-1,0 0 1,0-1-1,0 1 1,0 0-1,0 0 1,0 0-1,1 0 1,-1 0-1,1 0 1,-1 0-1,1 4 1,-4 47-122,4-40 138,-1 20-47,1 0-1,9 59 1,-7-80-6,1 1 0,1-1 0,0 0 0,0 1 0,1-2 0,1 1 1,0-1-1,0 0 0,1 0 0,10 11 0,-13-18-1,0 0 0,0-1 1,0 0-1,0 0 0,0 0 1,1 0-1,-1-1 0,1 1 0,0-1 1,0 0-1,0-1 0,0 1 0,0-1 1,10 1-1,-12-1 0,1-1 1,-1 0-1,0 0 1,0 0-1,1 0 1,-1 0-1,0-1 1,1 0-1,-1 1 1,0-1-1,0 0 1,0-1-1,0 1 1,0 0-1,0-1 1,0 0-1,0 0 1,0 0-1,-1 0 1,1 0-1,-1 0 1,0-1-1,4-4 1,2-7 1,-1 0 0,0-1 0,-2 0 0,1 0 1,-2-1-1,0 1 0,3-27 0,2-120 13,-6 77 14,-3 78-27,3-32 12,10-60 0,-12 90-15,1 0 1,1 0-1,-1 0 0,1 0 1,1 1-1,0-1 0,0 1 1,1 0-1,0 0 1,0 1-1,0 0 0,11-11 1,-11 14-3,1 1 0,-1 0 1,1 0-1,0 0 1,-1 1-1,1 0 1,0 0-1,1 0 0,-1 1 1,0 0-1,8 0 1,-5 0-5,0 1 0,0-1 1,0 2-1,1 0 1,-1 0-1,16 4 0,-23-5 7,-1 1 0,0-1 0,0 1 0,0-1 0,0 1 0,0-1 0,0 1 0,0 0 0,0-1 0,0 1 0,0 0 0,0 0 0,0 0 0,0 0 0,-1 0 0,1 0 0,0 0 0,-1 0 0,1 0 0,-1 0 0,1 0 0,-1 0 0,1 0 0,-1 0 0,0 1 0,1 1 0,-1-2 30,-2-1 10,-17 0-21,12-1-17,-1 0 0,1 1 1,-1 0-1,1 1 0,-1-1 0,1 2 1,-1-1-1,1 1 0,0 0 1,-1 0-1,1 1 0,1 0 0,-1 0 1,-12 8-1,11-4-2,-1 1 0,1 0 0,1 0 0,-1 0 0,1 1 0,1 0 0,0 1 0,0-1 0,1 1 0,0 0 0,1 1 0,0-1 0,-4 16 0,2 3 0,2 0 0,0 1 0,2 54 0,2-77 0,0 0 0,1 0 0,0-1 0,0 1 0,1 0 0,-1 0 0,1-1 0,1 1 0,0-1 0,-1 0 0,2 0 0,-1 0 0,1 0 0,0 0 0,0-1 0,0 0 0,1 1 0,0-2 0,0 1 0,0-1 0,1 1 0,0-1 0,-1-1 0,1 1 0,11 4 0,-3-3 0,1 0 0,-1 0 0,1-2 0,0 0 0,0 0 0,0-2 0,0 1 0,1-2 0,-1 0 0,29-5 0,-36 4 0,0-1 0,0 0 0,-1 0 0,1-1 0,-1 0 0,1 0 0,-1-1 0,0 0 0,0 0 0,-1 0 0,1-1 0,-1 0 0,0-1 0,0 1 0,-1-1 0,1-1 0,5-8 0,-5 5 0,0-1 0,0 0 0,-1 0 0,-1 0 0,0-1 0,-1 0 0,0 0 0,0 0 0,-1 0 0,-1 0 0,0-13 0,0 4 0,-2 1 0,0-1 0,-2 1 0,0-1 0,-8-26 0,7 35 0,-1 0 0,0 0 0,0 1 0,-1-1 0,0 1 0,-1 1 0,0-1 0,-1 1 0,-18-17 0,23 24 0,0 0 0,0 0 0,0 1 0,-1 0 0,1-1 0,-1 1 0,1 0 0,-1 1 0,0-1 0,0 1 0,0 0 0,0 0 0,0 0 0,0 0 0,0 1 0,0-1 0,-5 1 0,7 0 0,0 1 0,0-1 0,0 0 0,0 1 0,0-1 0,0 1 0,0 0 0,0 0-1,1-1 1,-1 1 0,0 1 0,0-1 0,1 0 0,-1 0 0,1 0 0,-1 1 0,1-1 0,0 1 0,-1-1 0,1 1 0,0 0 0,0-1 0,0 1 0,0 0-1,1 0 1,-1 0 0,0 0 0,1 0 0,-1 2 0,-2 8-2,0 1-1,2-1 0,-1 21 1,1-28 1,0 20 0,1 1 0,3 28 0,-2-45 1,1 1-1,0-1 1,0 0 0,1 1-1,1-1 1,-1 0 0,1-1 0,10 17-1,-5-13-1,0 0-1,1-1 0,0 0 1,1 0-1,19 14 0,-23-19 2,1-1 0,0-1 0,-1 1 0,1-1 0,1-1 0,-1 0 0,0 0 1,1 0-1,0-1 0,16 2 0,-18-3 3,2-1 0,0 1 1,0-1-1,17-2 1,-23 1-3,0 1 0,0-1 1,-1 0-1,1 0 0,0 0 0,0 0 0,-1-1 1,1 1-1,-1-1 0,1 0 0,-1 0 1,0 0-1,0 0 0,0 0 0,0 0 0,2-3 1,4-7 3,-1-1 0,0 1 0,-1-1 0,-1-1 0,0 1 0,-1-1 1,0 0-1,3-23 0,4-119 19,-10 131-22,3-376-1,-4 354 0,0 47 0,0 0 0,0 0 0,0 0 0,0 0 0,0 0 0,0 0 0,0 1 0,0-1 0,-1 0 0,1 0 0,0 0 0,0 0 0,0 0 0,0 0 0,0 0 0,0 0 0,-1 0 0,1 0 0,0 0 0,0 0 0,0 0 0,0 0 0,0 0 0,-1 0 0,1 0 0,0 0 0,0 0 0,0 0 0,0 0 0,0 0 0,0 0 0,-1 0 0,1 0 0,0 0 0,0 0 0,0 0 0,0 0 0,0 0 0,0 0 0,-1-1 0,1 1 0,0 0 0,0 0 0,0 0 0,0 0 0,0 0 0,0 0 0,0 0 0,0-1 0,0 1 0,0 0 0,0 0 0,0 0 0,0 0 0,-1-1 0,-7 17 0,-2 11 0,2 0 0,1 0 0,1 0 0,1 1 0,-1 31 0,0 152 0,6-183 0,0 10 0,10 341 0,6 128 0,-15-471 0,-10 69 0,8-96 0,-1 0 0,0 0 0,-1 0 0,0 0 0,0-1 0,-1 1 0,0-1 0,0 0 0,-1 0 0,0 0 0,0 0 0,-11 10 0,14-16 0,0 0 0,0 0 0,0 0 0,0 0 0,0 0 0,-1-1 0,1 1 0,-1-1 0,1 0 0,-1 0 0,1 0 0,-1 0 0,0 0 0,1 0 0,-1-1 0,0 1 0,1-1 0,-1 0 0,0 0 0,0 0 0,0 0 0,1 0 0,-1-1 0,0 1 0,0-1 0,1 0 0,-4-1 0,2 0 0,0-1 0,0 1 0,0-1 0,0-1 0,1 1 0,-1 0 0,1-1 0,0 0 0,0 1 0,0-1 0,0 0 0,1-1 0,0 1 0,-3-7 0,-11-30 0,2-1 0,1 0 0,2-1 0,3 0 0,1 0 0,2-1 0,1-47 0,4 81 0,0 1 0,0 0 0,1-1 0,1 1 0,0 0 0,0 0 0,1 0 0,0 0 0,0 0 0,1 0 0,0 1 0,0 0 0,1 0 0,0 0 0,1 0 0,0 1 0,0 0 0,0 0 0,12-9 0,5-3 1,1 1 1,0 1-1,1 1 1,39-18-1,-6 8-88,63-19-1,-59 25-400</inkml:trace>
</inkml:ink>
</file>

<file path=ppt/ink/ink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9"/>
    </inkml:context>
    <inkml:brush xml:id="br0">
      <inkml:brushProperty name="width" value="0.05" units="cm"/>
      <inkml:brushProperty name="height" value="0.05" units="cm"/>
      <inkml:brushProperty name="color" value="#FFFFFF"/>
    </inkml:brush>
  </inkml:definitions>
  <inkml:trace contextRef="#ctx0" brushRef="#br0">364 172 31038,'-8'-14'354,"0"0"0,-1 1 0,0-1 0,-16-16 0,21 26-356,0 1 0,0-1-1,-1 1 1,1 0-1,-1 0 1,0 0-1,0 1 1,0-1-1,0 1 1,0 0 0,0 1-1,-1-1 1,1 1-1,0 0 1,-1 0-1,-9 1 1,15 0 2,-7-1 0,-1 1 0,1 0 0,-1 0 0,1 0 0,-1 1 0,1 0 0,-1 1 0,1 0 0,0 0 0,0 0 0,0 1 0,0 0 0,0 1 0,-8 5 0,6-2 0,0 0 0,0 0 0,1 2 0,0-1 0,1 1 0,-1 0 0,-5 10 0,9-13 0,1 0 0,0 0 0,1 0 0,-1 0 0,1 0 0,0 0 0,1 1 0,0-1 0,0 0 0,0 1 0,1-1 0,-1 1 0,2 0 0,0 8 0,-1-13 0,1 0 0,0 0 0,-1 0 0,1 1 0,0-1 0,0 0 0,0 0 0,0 0 0,1 0 0,-1 0 0,0-1 0,1 1 0,0 0 0,-1 0 0,1-1 0,0 1 0,2 0 0,0 1 0,1 0 0,1 0 0,-1-1 0,0 0 0,0 0 0,11 2 0,4-1 0,0 0 0,39-1 0,-41-2 0,4 1 0,0-2 0,0 0 0,0-1 0,29-7 0,-46 8 0,0-1 0,-1 1 0,1-1 0,0 0 0,-1 0 0,0 0 0,1-1 0,-1 1 0,0-1 0,0 0 0,0 0 0,-1-1 0,1 1 0,-1-1 0,0 0 0,0 0 0,0 0 0,0 0 0,-1 0 0,0 0 0,0-1 0,0 1 0,0-1 0,-1 0 0,2-7 0,-2 4 0,0-1 0,0 1 0,-1-1 0,-1 1 0,1-1 0,-1 1 0,-1 0 0,0-1 0,0 1 0,0 0 0,-1 0 0,0 0 0,-1 0 0,0 1 0,0 0 0,0-1 0,-1 1 0,0 1 0,-1-1 0,1 1 0,-1 0 0,0 0 0,-1 0 0,-9-6 0,12 10 0,0-1 0,0 1 0,0 0 0,0 0 1,0 1-1,0-1 0,0 1 0,0 0 0,-1 0 0,-7-1 0,10 2 0,0 0-1,0 0 0,-1 0 1,1 0-1,0 0 0,0 1 1,-1-1-1,1 1 0,0-1 1,0 1-1,0 0 1,0 0-1,0 0 0,0 0 1,0 0-1,0 0 0,0 0 1,0 1-1,1-1 1,-1 1-1,0 0 0,-1 1 1,-11 33-358,4 10-1176</inkml:trace>
</inkml:ink>
</file>

<file path=ppt/ink/ink2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39"/>
    </inkml:context>
    <inkml:brush xml:id="br0">
      <inkml:brushProperty name="width" value="0.05" units="cm"/>
      <inkml:brushProperty name="height" value="0.05" units="cm"/>
      <inkml:brushProperty name="color" value="#FFFFFF"/>
    </inkml:brush>
  </inkml:definitions>
  <inkml:trace contextRef="#ctx0" brushRef="#br0">13 21 30558,'-8'-20'1313,"7"20"-1299,1 0 0,0 0 0,0 0 0,0 0 0,-1 0 0,1 0 0,0 0 0,0 0 0,0 0-1,0 0 1,-1 0 0,1 1 0,0-1 0,0 0 0,0 0 0,0 0 0,0 0 0,-1 0 0,1 1 0,0-1 0,0 0 0,0 0 0,0 0 0,0 0 0,0 1 0,0-1 0,0 0 0,0 0 0,0 0-1,0 1 1,0-1 0,0 0 0,0 0 0,0 0 0,0 0 0,0 1 0,0-1 0,0 0 0,0 0 0,0 0 0,0 1 0,0-1 0,0 0 0,0 0 0,0 1 0,2 45 166,-2-35-199,7 88 25,2 79 1,-8-72-7,-7 182-75,2-254-312,-1-16-848</inkml:trace>
</inkml:ink>
</file>

<file path=ppt/ink/ink21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9"/>
    </inkml:context>
    <inkml:brush xml:id="br0">
      <inkml:brushProperty name="width" value="0.05" units="cm"/>
      <inkml:brushProperty name="height" value="0.05" units="cm"/>
      <inkml:brushProperty name="color" value="#66CC00"/>
    </inkml:brush>
  </inkml:definitions>
  <inkml:trace contextRef="#ctx0" brushRef="#br0">47 758 31855,'-1'-2'208,"1"1"-183,0 0-1,-1 0 0,1 1 1,0-1-1,-1 0 0,1 0 0,-1 0 1,1 1-1,-1-1 0,1 0 0,-1 1 1,0-1-1,1 0 0,-1 1 0,0-1 1,1 1-1,-1-1 0,0 1 0,0-1 1,1 1-1,-1 0 0,0-1 0,0 1 1,0 0-1,0 0 0,0 0 1,1-1-1,-2 1 0,1 1-24,0-1 0,0 1 0,0-1 0,0 1 0,0-1 0,1 1 0,-1 0 0,0-1 0,0 1 0,1 0 0,-1 0 0,0 0 0,1-1 0,-1 1 0,1 0 0,-1 0 0,1 0 0,0 0 0,-1 0 0,1 0 0,0 0 0,-1 0 0,1 2 0,-6 29 0,5-30 0,-2 33 0,1 0 0,4 37 0,-2-68 0,1 0 0,0 0 0,0 0 0,0 0 0,0 0 0,1 0 0,0 0 0,-1-1 0,2 1 0,-1-1 0,0 1 0,1-1 0,-1 0 0,1 1 0,0-1 0,0-1 0,0 1 0,0 0 0,1-1 0,-1 0 0,1 0 0,0 0 0,-1 0 0,7 2 0,-5-2 0,-1-1 0,1 1 0,0-1 0,0 0 0,-1 0 0,1 0 0,0-1 0,0 0 0,0 0 0,0 0 0,0-1 0,0 1 0,0-1 0,0 0 0,-1-1 0,1 1 0,0-1 0,-1 0 0,1 0 0,-1 0 0,6-5 0,-2 0 0,0 0 0,-1-1 0,0 0 0,-1 0 0,1-1 0,-2 0 0,1 0 0,-1 0 0,7-20 0,-3 4 0,-1 0 0,9-52 0,-2-102 0,-3 22 0,-11 151 0,0-1 0,0 0 0,1 1 0,-1-1 0,1 1 0,1 0 0,-1 0 0,1 0 0,0 0 0,8-10 0,-9 13 0,1 0 0,0 0 0,1 1 0,-1-1 0,0 1 0,1 0 0,-1 0 0,1 0 0,-1 1 0,1-1 0,0 1 0,0 0 0,0 0 0,0 0 0,0 0 0,0 1 0,0 0 0,7 0 0,1-1 0,24 0 0,-34 1 0,-1 0 0,1 0 0,-1 0 0,0 1 0,1-1 0,-1 0 0,0 0 0,1 1 0,-1-1 0,0 1 0,1-1 0,-1 1 0,0 0 0,0-1 0,0 1 0,0 0 0,1 0 0,0 2 0,-2-3 0,0 0 0,0 0 0,0 0 0,0 0 0,0 0 0,0 0 0,0 1 0,0-1 0,0 0 0,0 0 0,0 0 0,0 0 0,0 0 0,0 0 0,0 1 0,0-1 0,0 0 0,0 0 0,0 0 0,0 0 0,0 0 0,0 0 0,0 0 0,0 0 0,0 1 0,-1-1 0,1 0 0,0 0 0,0 0 0,0 0 0,0 0 0,0 0 0,0 0 0,0 0 0,0 0 0,-1 0 0,1 0 0,0 0 0,0 0 0,0 0 0,0 0 0,0 0 0,0 0 0,-1 0 0,1 0 0,0 0 0,0 0 0,0 0 0,0 0 0,0 0 0,0 0 0,-1 0 0,1 0 0,0 0 0,0 0 0,0 0 0,0 0 0,-1 0 0,-8 0 0,1 1 0,0 0 0,-1 0 0,1 1 0,0 0 0,0 1 0,0 0 0,0 0 0,0 1 0,1 0 0,0 0 0,-1 0 0,1 1 0,1 0 0,-1 1 0,1 0 0,0 0 0,0 0 0,1 0 0,0 1 0,0 0 0,-5 9 0,1 1 0,1 0 0,0 0 0,1 1 0,1 0 0,0 0 0,2 0 0,0 1 0,1 0 0,0 22 0,1-21 0,2 0 0,0 0 0,2 0 0,0 0 0,1 0 0,1-1 0,7 21 0,-8-32-2,0-1 1,0 1-1,1-1 1,0 0-1,1 0 1,0-1-1,0 1 1,0-1-1,0 0 1,1-1-1,0 1 1,0-1-1,1 0 1,0-1-1,-1 1 1,2-1-1,-1-1 1,0 1-1,1-1 1,11 3-1,-4-2 3,-1-2 0,1 1-1,0-2 1,0 0 0,0-1 0,23-2-1,-34 1 2,0 1 0,0-1 0,0-1-1,0 1 1,0 0 0,0-1 0,0 0 0,-1 0-1,1 0 1,0 0 0,-1-1 0,0 1-1,6-6 1,-4 2-1,0 0-1,0-1 1,0 1-1,0-1 1,-1-1 0,5-10-1,0-6 0,-1 0-1,-2 0 1,7-38-1,2-81 1,-12 101 0,1 0 0,2 1 0,19-70 0,-24 108 0,0-1 0,1 0-1,-1 1 1,1-1 0,0 1 0,0-1-1,0 1 1,0 0 0,1 0 0,-1 0-1,1 0 1,0 0 0,0 0 0,0 1-1,0-1 1,7-3 0,-4 4-3,1 0 0,0 0 0,0 0 0,0 1-1,0 0 1,0 1 0,1-1 0,7 2 0,-15-1 3,1 0 0,-1 0 0,1 0 0,-1 1 0,1-1 0,-1 0 0,1 1 0,-1-1 0,1 0 0,-1 1 0,1-1 0,-1 1 0,0-1 0,1 0 0,-1 1 0,0-1 0,1 1 0,-1-1 0,0 1 0,0-1 0,0 1 0,1-1 0,-1 1 0,0 0 0,0-1 0,0 1 0,0-1 0,0 1 0,0-1 0,0 1 0,0 0 0,0-1 0,0 1 0,0-1 0,-1 2 0,-6 21 0,-72 53 5,69-63-2,1 0 0,1 0 0,0 1 0,1 0 0,0 0 0,1 1 0,0 0-1,2 0 1,-5 21 0,4-2-3,1 0-1,2 0 1,3 43-1,-1-72 1,0 0 0,1 0 0,0 0 0,0 0 0,0 0 0,0-1 0,1 1 0,0 0 0,0-1 0,0 1 0,1-1 0,-1 0 0,1 0 0,0 0 0,0 0 0,0 0 0,1-1 0,-1 1 0,1-1 0,0 0 0,0 0 0,0-1 0,1 1 0,-1-1 0,0 0 0,1 0 0,0 0 0,-1 0 0,6 0 0,13 3 0,0 0 0,1-2 0,-1-1 0,41-1 0,-64-1 0,8 0 0,-1 0 0,0-1 0,0 0 0,0 0 0,0-1 0,0 1 0,0-2 0,0 1 0,0-1 0,-1 0 0,1 0 0,-1-1 0,0 0 0,0 0 0,0 0 0,-1-1 0,8-7 0,-7 5 0,-1 0 0,1-1 0,-1 0 0,0 0 0,-1-1 0,0 1 0,0-1 0,-1 0 0,0 0 0,-1 0 0,0-1 0,2-18 0,-2 4 0,-1 1 0,-1-1 0,-1 0 0,-1 0 0,-1 0 0,-8-28 0,6 36 0,0 1 0,0 1 0,-2-1 0,0 1 0,0 0 0,-1 0 0,-1 1 0,-1 0 0,1 1 0,-17-16 0,22 24 0,0 0 0,-1-1 0,0 2 0,0-1 0,0 0 0,0 1 0,0 0 0,0 0 0,-1 1 0,0-1 0,1 1 0,-1 1 0,0-1 0,0 1 0,0 0 0,0 0 0,0 0 0,-9 1 0,14 1 0,-1-1 0,0 0 0,0 1 0,1 0 0,-1-1-1,1 1 1,-1 0 0,0 0 0,1 0 0,0 0 0,-1 0 0,1 0 0,0 0 0,-1 0 0,1 1-1,0-1 1,0 1 0,0-1 0,0 0 0,0 1 0,0 0 0,1-1 0,-1 1 0,0-1 0,1 1-1,-1 0 1,1 0 0,0-1 0,-1 4 0,-1 9-6,1 0 0,1 27 1,0-26-2,0 19 5,7 53-1,-4-73 2,0 1 0,1-1 0,0 1 0,1-1-1,1-1 1,8 16 0,-3-9-14,1-1 0,0 0 1,1-1-1,24 24 0,-30-35 11,-1-1-1,1 0 1,1 0-1,-1-1 1,1 0-1,0 0 1,1-1-1,-1 0 1,1-1 0,-1 1-1,1-2 1,0 1-1,15 1 1,-17-3 5,1 0 0,-1 0-1,0-1 1,1-1 0,-1 1 0,0-1 0,0 0-1,11-3 1,-15 2 0,1 1-1,-1-1 1,0 0 0,-1 0-1,1 0 1,0 0-1,0 0 1,-1 0-1,1-1 1,-1 1-1,0-1 1,0 0 0,0 0-1,0 1 1,0-1-1,-1 0 1,1-1-1,-1 1 1,2-5 0,1-8 4,-1-1 0,0 1 0,-1-1 0,-1 0 0,0 0 0,-3-25 0,1-5 5,0-33 10,3-98 21,-3 177-41,1 0 0,1-1 1,-1 1-1,0 0 0,0 0 0,0 0 0,1-1 0,-1 1 0,0 0 0,1 0 0,-1 0 0,1 0 0,-1 0 1,1 0-1,0 0 0,-1 0 0,1 0 0,0 0 0,0 0 0,0 0 0,0 0 0,0 0 0,0 1 0,0-1 0,0 0 1,0 1-1,0-1 0,0 1 0,0-1 0,0 1 0,1 0 0,-1-1 0,0 1 0,0 0 0,0 0 0,1 0 1,1 0-1,0 0 0,0 1 0,0-1 0,0 1-1,0 0 1,0 0 0,0 0 0,0 0 0,-1 0 0,1 1 0,0-1 0,-1 1 0,1-1 0,-1 1 0,0 0 0,5 5 0,2 5 0,0 1 0,-1 0 0,-1 0 0,0 1 0,0 0 0,7 24 0,-3-1 0,10 59 0,-10 128 16,52-386-16,-25 71 0,-19 40 0,-11 27 0,0 0 0,2 1 0,0 1 0,2-1 0,25-36 0,-36 58 0,0 0 0,-1 0 0,1 1 0,-1-1 0,1 0 0,0 1 0,-1-1 0,1 1 0,0-1 0,0 0 0,0 1 0,-1 0 0,1-1 0,0 1 0,0-1 0,0 1 0,2 0 0,-3 0 0,0 0 0,1 0 0,-1 0 0,1 0 0,-1 1 0,0-1 0,1 0 0,-1 0 0,1 1 0,-1-1 0,0 0 0,1 0 0,-1 1 0,0-1 0,0 1 0,1-1 0,-1 0 0,0 1 0,0-1 0,1 1 0,-1-1 0,0 0 0,0 1 0,0-1 0,0 1 0,4 36 0,-4-31 0,0 139 0,-2-71 0,9 91 0,-6-157 0,0 0 0,1 0 0,0-1 0,0 1 0,1-1 0,-1 1 0,2-1 0,-1 0 0,1 0 0,0 0 0,9 11 0,-8-14 0,-1 1 0,0-2 0,1 1 0,-1 0 0,1-1 0,0 0 0,0 0 0,1 0 0,-1-1 0,0 0 0,1 0 0,0 0 0,-1-1 0,1 1 0,0-1 0,9 0 0,12 1 0,1-2 0,34-3 0,-53 2 0,0 0 0,0-1 0,0-1 0,0 1 0,0-1 0,-1-1 0,0 1 0,1-2 0,-1 1 0,11-9 0,-7 3-1,-1 0 1,-1 0-1,0-1 1,0-1-1,-1 0 0,-1 0 1,0 0-1,-1-1 0,0 0 1,-1-1-1,0 1 1,6-23-1,-7 15 0,-1 0 0,-1 0 0,0-1 0,-2 1 0,0-1 0,-2 1 0,-5-42 0,5 58 1,0-1 1,-1 1-1,1-1 1,-1 1-1,0 0 1,0 0-1,-1 0 0,0 0 1,0 0-1,0 0 1,0 1-1,-1-1 0,1 1 1,-1 0-1,0 0 1,-1 1-1,1-1 1,-1 1-1,1 0 0,-1 0 1,0 0-1,0 1 1,0-1-1,-1 1 1,1 1-1,0-1 0,-1 1 1,1 0-1,-1 0 1,1 0-1,-1 1 0,0 0 1,1 0-1,-1 0 1,0 1-1,1 0 1,-7 2-1,7-1 0,1 0 0,-1 0 0,1 0 0,0 1 0,0 0 0,0-1 0,0 2 0,1-1 0,-1 0 0,1 1 0,0 0 0,-1-1 0,2 1 0,-1 1 0,0-1 0,1 0 0,0 0 0,0 1 0,0 0 0,-1 5 0,-2 8 0,0 0 0,1 1 0,1-1 0,-1 20 0,3-29 0,-1 23 0,0 0 0,2 1 0,7 59 0,-6-86 0,1 0 0,0 0 0,0 0 0,0 0 0,0-1 0,1 1 0,0-1 0,0 0 0,1 1 1,-1-1-1,1-1 0,0 1 0,0-1 0,1 1 0,-1-1 0,1 0 0,0-1 0,0 1 0,1-1 0,6 3 0,1-1-2,0 0 0,1-1 1,-1-1-1,1 0 0,0-1 0,0-1 0,26 0 1,-36-1 0,1 0 1,-1 0 0,0-1 0,1 0 0,-1 0 0,0 0-1,1-1 1,-1 1 0,0-1 0,0 0 0,0 0 0,-1 0-1,1-1 1,0 1 0,3-4 0,-1 0 0,-1 0 0,1-1 0,-1 1 0,0-1 0,-1 0-1,1 0 1,4-12 0,0-6 0,0 0 1,-2 0-1,-1-1 0,4-31 0,-4-16 0,-3-120 0,-4 158 0,1 5 0,-2 0 0,-1 1 0,-2-1 0,0 1 0,-18-52 0,21 73 0,1 6 0,1 1 0,0 0 0,0 0 0,-1 0 0,1-1 0,0 1 0,-1 0 0,1 0 0,-1 0 0,0 0 0,1 0 0,-1 0 0,0 0 0,0 0 0,1 0 0,-1 0 0,0 1 0,0-1 0,0 0 0,-2 0 0,3 1 0,-1 0 0,1 1 0,-1-1 0,1 1 0,-1-1 0,1 0 0,-1 1 0,1-1 0,0 1 0,-1 0 0,1-1 0,0 1 0,-1-1 0,1 1 0,0-1 0,0 1 0,-1 0 0,1-1 0,0 1 0,0 0 0,0-1 0,0 1 0,0 0 0,0-1 0,0 1 0,0 0 0,0-1 0,0 1 0,1 0 0,-2 2 0,-4 283 0,7-167 0,-2-101 0,-1 19 2,2 0-1,1 0 1,2 0 0,13 59-1,-14-87 0,0 0-1,1 1 1,0-2 0,0 1-1,1 0 1,0-1-1,1 0 1,0 0-1,11 12 1,-12-15-1,1-1 0,1 1 0,-1-1 0,1 0 0,-1 0 1,1 0-1,0-1 0,0 0 0,1-1 0,-1 0 0,1 0 1,-1 0-1,15 0 0,-12 0-1,0-2 1,0 1-1,0-1 1,-1-1-1,1 0 0,0 0 1,0-1-1,15-5 1,-19 4-1,-1 1 0,1-1 0,-1-1 0,0 1 0,0-1 0,0 0 0,0 0 1,-1 0-1,1-1 0,-1 1 0,-1-1 0,1 0 0,0-1 0,4-10 0,-1 3-1,-2-1 0,1 0 1,-2 0-1,0-1 0,-1 1 0,3-28 0,-3-91 3,-3 88-2,0 40 1,-4-68 5,4 67-4,-2 0 0,1 1 1,0-1-1,-1 1 0,0-1 0,0 1 1,-1 0-1,0-1 0,1 1 0,-6-5 1,8 9-2,0 0 0,-1 1 1,1-1-1,-1 0 1,1 1-1,-1-1 0,0 0 1,1 1-1,-1-1 1,0 1-1,0-1 1,1 1-1,-1-1 0,0 1 1,0 0-1,1-1 1,-1 1-1,0 0 0,0-1 1,0 1-1,0 0 1,0 0-1,0 0 0,1 0 1,-1 0-1,0 0 1,0 0-1,0 0 0,0 0 1,0 0-1,0 1 1,1-1-1,-3 1 0,2 0 0,0 0 0,0 0 0,-1 0 0,1 1 0,0-1 0,0 0 0,0 1 0,1-1 0,-1 0 0,0 1 0,0-1 0,1 1 0,-1 0 0,1-1 0,-1 1 0,1-1 0,-1 3 0,-3 53 0,4 94 0,1-107 0,0-29 0,0 0 0,0 0 0,2 0 0,0-1 0,0 1 0,2 0 0,0-1 0,11 23 0,-12-30 0,0 0 0,0-1 0,0 1 0,1-1 0,0 0 0,0-1 0,1 1 0,0-1 0,0 0 0,0-1 0,0 1 0,1-1 0,0 0 0,0-1 0,0 1 0,0-2 0,0 1 0,12 2 0,-9-3 0,1 0 0,0-1 0,-1 0 0,1-1 0,-1 0 0,13-1 0,-19 0-1,0 0 0,1 0 0,-1 0 1,0 0-1,0-1 0,0 0 0,0 1 1,0-2-1,0 1 0,0 0 0,-1-1 1,1 1-1,-1-1 0,0 0 0,0 0 0,6-7 1,-2-2-1,-1 1 1,0-1 0,-1 0-1,0-1 1,0 1 0,-1-1 0,-1 0-1,0 0 1,1-18 0,-1-18 0,-3-59 1,-1 53 1,2 28 2,-1 13-2,1 1-1,-2-1 1,0 0-1,-1 0 1,-5-22-1,7 35-1,0 1 0,0 0 0,0-1 0,0 1 0,0 0 0,0-1 0,0 1 0,0 0 0,0 0 0,0-1 0,0 1 0,-1 0 0,1-1 0,0 1 0,0 0 0,0 0 0,0-1 0,-1 1 0,1 0 0,0 0 0,0-1 0,0 1 0,-1 0 0,1 0 0,0 0 0,0-1 0,-1 1 0,1 0 0,0 0 0,-1 0 0,1 0 0,0 0 0,0 0 0,-1 0 0,1 0 0,0 0 0,-1 0 0,1 0 0,0 0 0,-1 0 0,1 0 0,0 0 0,0 0 0,-1 0 0,1 0 0,0 0 0,-1 0 0,1 0 0,-9 17 0,1 44 0,3 0 0,3 90 0,3-90 0,-1-48-1,0 1 0,1-1 0,1 0 0,0 1 0,1-1 0,0 0 0,10 23 0,-10-30 1,0 0 1,0 0-1,1-1 0,0 1 1,0-1-1,0 0 0,1 0 0,0 0 1,0 0-1,0-1 0,0 0 1,1 0-1,-1 0 0,1-1 0,0 0 1,0 0-1,9 2 0,-8-2 1,0-1-1,1 0 0,-1-1 0,0 1 1,1-1-1,-1-1 0,1 0 0,-1 0 1,1 0-1,-1-1 0,1 0 0,9-3 1,-12 3-2,0-1 0,0-1 0,0 1 0,-1-1 1,1 0-1,-1 0 0,1 0 0,-1 0 1,0-1-1,0 0 0,-1 0 0,1 0 0,-1 0 1,0 0-1,0-1 0,0 1 0,3-9 1,2-6-2,-1 0 1,-2 0 0,0 0 0,0 0 0,-2-1-1,1-20 1,-2-125-10,-3 50 12,1 112-1,0 0 0,0 0 0,0 0 0,1 0 1,-1 0-1,1 0 0,-1 0 0,1 1 0,0-1 0,0 0 0,3-5 0,-3 7-1,1 0-1,0 0 1,-1 0-1,1 0 1,0 0-1,0 1 0,-1-1 1,1 0-1,0 1 1,0-1-1,0 1 1,0 0-1,0 0 1,0 0-1,-1 0 0,1 0 1,3 0-1,-2 1 1,1 0-1,-1 0 0,1 0 1,0 0-1,-1 0 0,0 0 0,1 1 1,-1 0-1,0 0 0,0 0 1,0 0-1,0 0 0,0 0 1,4 6-1,-2-3 0,0 0 0,-1 0-1,0 1 1,0-1 0,0 1 0,-1 0 0,5 9 0,-15-13 15,1-1 0,0 0 0,-1-1 0,-11 0 0,16 0-12,-3 0 0,-1-1 0,1 2 0,0-1 0,-1 1 0,1-1 0,-1 2 1,1-1-1,0 0 0,0 1 0,-9 4 0,11-3-1,-1-1 1,1 1-1,1 0 0,-1 0 1,0 0-1,1 0 1,0 1-1,-1-1 1,1 1-1,1-1 1,-1 1-1,0 0 1,1-1-1,0 1 1,-1 6-1,-3 12 0,1 1 0,1 1 0,1-1 0,1 0 0,1 0 0,1 1 0,4 23 0,-3-40 0,0 1 0,0-1 0,0 0 0,1-1 0,0 1 0,0 0 0,1-1 0,0 0 0,0 0 0,0 0 0,1 0 0,0-1 0,0 1 0,0-1 0,1 0 0,-1-1 0,1 0 0,0 1 0,1-2 1,-1 1-1,1-1 0,-1 0 0,13 3 0,5 1-1,0-1 1,0-1-1,1-2 0,0 0 1,40-1-1,-60-2 1,1 0-1,-1 0 1,1 0-1,-1-1 1,1 1-1,-1-1 1,0-1-1,1 1 1,-1-1 0,0 0-1,0 0 1,0-1-1,0 1 1,-1-1-1,1 0 1,-1 0-1,1-1 1,-1 1-1,0-1 1,0 0-1,-1 0 1,1-1-1,-1 1 1,0 0-1,0-1 1,0 0-1,1-5 1,3-6 0,0 0 0,-2 0 0,0 0 0,0-1 0,-2 0 0,3-27 0,-3-110-7,-3 102 1,-10-373 19,10 402-10,-10 141 10,6-30-12,0 304 14,5-382-15,0-1 0,0 1 0,1-1 0,0 1 0,1-1 0,0 0 0,1 0 0,-1 0 0,2 0 0,-1-1 0,1 1 0,1-1 0,0 0 0,0-1 0,0 0 0,1 0 0,0 0 0,0 0 0,1-1 0,-1-1 0,1 1 0,1-1 0,-1-1 0,1 1 0,0-1 0,0-1 0,0 0 0,0 0 0,1-1 0,-1 0 0,1 0 0,11 0 0,-14-2 0,3 0 0,-1 1 0,1-2 0,-1 1 0,13-3 0,-19 2 0,0 0 0,0 0 0,0-1 0,0 1 0,0-1 0,0 1 0,0-1 0,0 0 0,-1 0 0,1 0 0,-1-1 0,1 1 0,-1 0 0,0-1 0,3-4 0,2-5 0,0 0 0,-1-1 0,-1 1 0,0-1 0,-1 0 0,0 0 0,-1-1 0,2-23 0,-1-12 0,-3-52 0,-1 63 0,0-120 0,-10 339 0,1 58 0,9-234 0,0 0 0,1-1 0,-1 1 0,1-1 0,0 1 0,1-1 0,-1 1 0,1-1 0,-1 0 0,1 1 0,1-1 0,-1 0 0,1 0 0,-1-1 0,1 1 0,0 0 0,0-1 0,1 0 0,-1 0 0,1 0 0,-1 0 0,1 0 0,0-1 0,0 0 0,0 1 0,1-2 0,-1 1 0,8 2 0,8 1 0,0-1 0,1-1 0,0-1 0,-1-1 0,22-1 0,-36 0 0,1 0 0,-1 0 0,0 0 0,0-1 0,1 0 0,-1 0 0,0 0 0,0-1 0,0 0 0,0 0 0,0 0 0,-1-1 0,1 0 0,-1 0 0,1-1 0,-1 1 0,0-1 0,0 0 0,-1 0 0,1-1 0,-1 0 0,0 1 0,0-1 0,-1-1 0,4-5 0,-2 1 0,0 1 0,0-1 0,-1-1 0,0 1 0,-1 0 0,0-1 0,2-18 0,-2-5 0,-2-38 0,-1 68 0,0-13 0,-1 0 0,-1 0-1,0 0 1,-1 1 0,-1-1 0,-1 1-1,-1-1 1,-10-21 0,12 28 2,-2 1 0,1-1 0,-1 2-1,-1-1 1,1 0 0,-1 1 0,-1 1 0,0-1 0,0 1 0,0 0 0,-1 1 0,0 0 0,0 1 0,-15-8 0,16 11-1,0-1 0,0 1 0,0 0 0,-14-1 0,18 3-1,1 0 0,0 0 0,0 0 0,0 0 0,-1 0 0,1 0 0,0 1 0,0 0 0,0-1 0,0 1 0,0 0 0,0 1 0,0-1 0,0 0 0,-3 3 0,3-1 0,0 1 0,1 0 0,-1 0 0,1 0 0,-1 0 0,1 0 0,0 0 0,1 1 0,-1-1 0,1 0 0,0 1 0,0 0 0,0 5 0,-3 67 0,4-69 0,0 7 0,1 0 1,0 0-1,1 0 0,0 0 0,1 0 1,1 0-1,0-1 0,7 15 1,-7-22-3,0 0 0,0 0 0,0 0 0,1-1 0,0 1 0,0-1 0,1 0 1,0-1-1,0 1 0,0-1 0,1 0 0,-1-1 0,1 1 0,0-1 0,0-1 1,14 6-1,-13-7-2,0 1 1,0-1 0,0-1 0,0 1-1,1-1 1,-1-1 0,0 0 0,11 0-1,-15-1 3,0 1 0,0-1-1,0 0 1,0 0 0,-1-1 0,1 1-1,0-1 1,-1 1 0,1-1 0,0 0-1,-1 0 1,0-1 0,0 1 0,0-1-1,0 0 1,0 0 0,0 0 0,3-5-1,6-14-1,-2 1-1,-1-1 1,0 0-1,-2-1 0,-1 0 1,6-41-1,-7 35 7,2 1 0,0-1 0,19-42 0,-24 66-3,0 0 0,1 1 0,0-1 0,0 1 0,1 0 0,-1 0 0,1 0 0,0 0 0,0 1 0,0-1 0,0 1 0,1 0 0,-1 0 0,1 1 0,0-1 0,5-1 0,-7 3 0,1 0 0,-1 0 0,1 0 0,0 1 0,0 0 0,-1-1 1,1 1-1,0 0 0,-1 1 0,1-1 0,0 1 0,-1-1 0,1 1 0,0 0 1,-1 1-1,1-1 0,-1 1 0,0-1 0,1 1 0,-1 0 0,0 0 0,0 0 1,5 5-1,-1 1 1,0 0 1,-1 1 0,0 0 0,0 0-1,-1 0 1,0 1 0,-1-1 0,0 1 0,0 0-1,-1 0 1,0 1 0,2 20 0,0 12 6,-2 80 0,-3-92-2,-2 2 6,-5 35 0,3-46-7,1 0-1,2 0 1,0 0 0,4 35 0,-3-56-5,0 1 0,1-1 0,-1 0 0,1 1 0,-1-1 0,1 0 0,-1 0 0,1 1 0,0-1 0,0 0 0,0 0 0,0 0 0,0 0 0,0 0 0,0 0 0,0 0 0,0 0 0,0-1 0,0 1 0,0 0 0,1-1 0,-1 1 0,0-1 0,0 1 0,1-1 0,1 1 0,38 2 0,-33-3 0,8 0 0,-6 1 0,0-1 0,0 0 0,1 0 0,-1-1 0,0 0 0,0-1 0,-1 0 0,1-1 0,0 0 0,-1 0 0,1-1 0,13-8 0,-13 6-53,-1-2 0,0 1 0,0-1-1,-1 0 1,0-1 0,-1 0 0,0 0 0,0 0 0,-1-1-1,0 0 1,0 0 0,-1-1 0,3-11 0,-4-19-2533</inkml:trace>
</inkml:ink>
</file>

<file path=ppt/ink/ink21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9"/>
    </inkml:context>
    <inkml:brush xml:id="br0">
      <inkml:brushProperty name="width" value="0.05" units="cm"/>
      <inkml:brushProperty name="height" value="0.05" units="cm"/>
      <inkml:brushProperty name="color" value="#66CC00"/>
    </inkml:brush>
  </inkml:definitions>
  <inkml:trace contextRef="#ctx0" brushRef="#br0">1 21 32527,'0'0'64,"39"0"0,20 0-16,6 0-32,4 0 0,0 0-16,-14 0 0,-9-5 0,-16-1-32,-24-3-944</inkml:trace>
</inkml:ink>
</file>

<file path=ppt/ink/ink21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1"/>
    </inkml:context>
    <inkml:brush xml:id="br0">
      <inkml:brushProperty name="width" value="0.05" units="cm"/>
      <inkml:brushProperty name="height" value="0.05" units="cm"/>
      <inkml:brushProperty name="color" value="#66CC00"/>
    </inkml:brush>
  </inkml:definitions>
  <inkml:trace contextRef="#ctx0" brushRef="#br0">0 409 32543,'0'-6'134,"0"12"-57,0 30-44,0 52-53,0-80 20,1 1 0,-1 0 0,2-1 0,-1 1 0,1 0 0,0-1 0,1 0 0,0 1 0,5 8 0,-6-13 0,0-1 0,1 1 0,-1 0 0,1-1 0,0 1 0,0-1 0,0 0 0,0 0 0,1 0 0,-1-1 0,1 1 0,0-1 0,-1 1 0,1-1 0,0-1 0,1 1 0,-1-1 0,0 1 0,0-1 0,7 1 0,-3-1 0,1 0 0,-1 0 0,1-1 0,-1 0 0,1-1 0,11-2 0,-17 3 0,0-1 0,1-1 0,-1 1 0,0 0 0,0-1 0,0 1 0,0-1 0,0 0 0,0 0 0,-1 0 0,1 0 0,-1-1 0,1 1 0,-1-1 0,0 0 0,0 1 0,0-1 0,2-5 0,4-8 0,-2-1 0,0 0 0,-1 0 0,0 0 0,-1-1 0,1-25 0,1-109 0,-6 146 0,0-228 0,-2 311 0,5 112 0,-1-167 0,1 0 0,0 0 0,2 0 0,1-1 0,0 1 0,14 27 0,-18-44 0,0 0 0,1 0 0,0 0 0,0 0 0,1 0 0,0-1 0,-1 0 0,1 1 0,1-1 0,-1-1 0,0 1 0,1-1 0,9 6 0,-7-6 0,0-1-1,0 0 1,1 0-1,-1 0 1,1-1-1,0 0 0,-1-1 1,1 1-1,11-2 1,-15 0-1,-1 0-1,0 1 1,1-1 0,-1-1 0,0 1 0,0 0 0,1-1-1,-1 0 1,-1 1 0,1-1 0,0-1 0,0 1 0,-1 0 0,1-1-1,-1 1 1,0-1 0,1 1 0,-1-1 0,-1 0 0,1 0 0,0 0-1,-1 0 1,1-1 0,0-2 0,5-12 2,-1-1-1,-1 1 1,3-21-1,-8 38 0,18-152 0,-15 112 0,1 1 0,2 1 0,14-53 0,-18 87 2,0 0 0,0 0 0,0 0 0,1 0 0,0 0 0,0 0 0,0 1 0,0 0 0,1-1 0,4-3 0,-6 6-1,0 1-1,0 0 0,0-1 1,-1 1-1,1 0 0,0 0 1,0 0-1,1 0 0,-1 0 1,0 1-1,0-1 0,0 1 1,0-1-1,1 1 0,-1 0 1,0 0-1,0 0 1,1 0-1,-1 0 0,0 1 1,0-1-1,1 1 0,-1-1 1,0 1-1,0 0 0,0 0 1,3 1-1,-1 2 0,0 0 0,0 0 0,-1 0 0,1 0 0,-1 0 0,0 1 0,0 0 0,-1-1 0,1 1 0,-1 0 0,0 0 0,0 0 0,1 11 0,5 22 0,-1 0 0,-2 1 0,-2 0 0,-2-1 0,-3 40 0,1-9 0,19-92 0,14-37 0,-3-1 0,23-71 0,16-34 0,-68 165 0,0-1 0,1 1 0,0 0 0,-1 0 0,1-1 0,0 1 0,-1 0 0,1 0 0,0 0 0,0 0 0,0 0 0,0 0 0,0 0 0,0 1 0,2-2 0,-2 2 0,-1 0 0,1 0 0,-1 0 0,1 0 0,-1 0 0,0 0 0,1 0 0,-1 0 0,1 0 0,-1 0 0,1 0 0,-1 1 0,1-1 0,-1 0 0,0 0 0,1 1 0,-1-1 0,0 0 0,1 0 0,-1 1 0,0-1 0,1 0 0,-1 1 0,0-1 0,1 1 0,-1-1 0,0 0 0,1 1 0,12 39 0,-12-35 0,20 109-4,13 219 0,-34-328 4,1 12-107,-1-14-274</inkml:trace>
</inkml:ink>
</file>

<file path=ppt/ink/ink21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1"/>
    </inkml:context>
    <inkml:brush xml:id="br0">
      <inkml:brushProperty name="width" value="0.05" units="cm"/>
      <inkml:brushProperty name="height" value="0.05" units="cm"/>
      <inkml:brushProperty name="color" value="#66CC00"/>
    </inkml:brush>
  </inkml:definitions>
  <inkml:trace contextRef="#ctx0" brushRef="#br0">175 10 31999,'-3'-1'25,"0"-1"1,0 1 0,0 0 0,0 0 0,0 0-1,0 0 1,0 1 0,0-1 0,-1 1-1,1-1 1,0 1 0,0 0 0,0 1 0,-1-1-1,1 0 1,0 1 0,0 0 0,0 0-1,0 0 1,0 0 0,0 0 0,0 1 0,0-1-1,1 1 1,-1-1 0,0 1 0,1 0-1,-1 0 1,1 1 0,0-1 0,-3 3-1,-3 5-33,1 1 0,0-1 0,0 1 0,1 0 0,0 0 0,-6 20 0,5-10 8,2 0 0,1 1 0,0-1 0,1 1 0,2 0 0,0 0 0,2 22 0,-1-41 0,0 1 0,1-1 0,-1 0 0,1 1 0,-1-1 0,1 0 0,0 1 0,0-1 0,1 0 0,-1 0 0,1 0 0,-1 0 0,1 0 0,0 0 0,0-1 0,0 1 0,1-1 0,-1 1 0,1-1 0,-1 0 0,1 0 0,0 0 0,-1 0 0,1 0 0,0 0 0,0-1 0,4 2 0,5 0 0,1-1 0,-1 1 0,1-2 0,-1 0 0,24-1 0,-27 0 0,-5 0 0,1 0 0,-1-1 0,1 1 0,-1-1 0,0 0 0,1-1 0,-1 1 0,0-1 0,0 0 0,0 0 0,0 0 0,0 0 0,0-1 0,0 1 0,-1-1 0,1 0 0,-1 0 0,0-1 0,0 1 0,0-1 0,-1 1 0,1-1 0,-1 0 0,0 0 0,0 0 0,0 0 0,0 0 0,-1 0 0,2-10 0,1-1 0,-1-1 0,-1 0 0,0 0 0,-1-1 0,-1 1 0,-1 0 0,-3-19 0,3 29 0,0 0 0,0 0 0,-1 1 0,0-1 0,0 0 0,0 1 0,-1 0 0,0-1 0,0 1 0,0 0 0,-1 0 0,1 1 0,-1-1 0,0 1 0,-1 0 0,1 0 0,-1 0 0,0 0 0,0 1 0,0 0 0,0 0 0,0 0 0,-1 1 0,1 0 0,-1 0 0,0 0 0,1 1 0,-1 0 0,0 0 0,-7 0 0,11 0-1,0 1 1,0 0-1,0 0 0,0 0 0,0 0 1,0 0-1,0 0 0,0 0 1,0 1-1,0-1 0,0 1 1,1 0-1,-1-1 0,0 1 0,0 0 1,0 0-1,1 0 0,-1 0 1,0 1-1,1-1 0,-1 0 0,1 1 1,-1-1-1,0 2 0,0 1-61,0 0-1,0 1 1,0-1-1,1 0 1,0 1-1,0-1 1,0 0-1,1 1 1,-1 7-1,0 42-2399</inkml:trace>
</inkml:ink>
</file>

<file path=ppt/ink/ink21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3"/>
    </inkml:context>
    <inkml:brush xml:id="br0">
      <inkml:brushProperty name="width" value="0.05" units="cm"/>
      <inkml:brushProperty name="height" value="0.05" units="cm"/>
      <inkml:brushProperty name="color" value="#66CC00"/>
    </inkml:brush>
  </inkml:definitions>
  <inkml:trace contextRef="#ctx0" brushRef="#br0">1 516 32607,'0'0'101,"0"7"-50,3 48-50,2-1 0,3 1 0,2-2 1,2 1-1,3-2 0,40 95 0,-48-129-1,2 0 0,0-1 0,1 1 0,17 21 0,-23-34 0,0 0 0,0 0 0,1-1 0,0 1 0,0-1 0,0 0 0,0 0 0,1-1 0,0 1 0,-1-1 0,1 0 0,0-1 0,1 0 0,-1 0 0,0 0 0,1-1 0,6 2 0,-5-3 0,0 1 0,0-1 0,0 0 0,1-1 0,-1 0 0,0 0 0,0-1 0,0 0 0,10-4 0,-13 4 0,0-1 0,0 0 0,0-1 0,0 1 0,-1-1 0,1 0 0,-1 0 0,0 0 0,0-1 0,0 1 0,-1-1 0,0 0 0,5-9 0,-2 0 0,1 0 0,-2-1 0,0 0 0,-1 0 0,-1-1 0,0 1 0,1-23 0,-3-112 0,-2 127 0,0 5 0,-1 0 0,0 0 0,-1 0 0,-1 0 0,-1 0 0,0 1 0,-1 0 0,-1 0 0,-1 0 0,0 1 0,-15-21 0,19 32 0,0 0 0,0 0 0,-1 0 0,0 0 0,0 1 0,-9-7 0,13 10 0,0 0 0,0 1 0,0-1 0,0 0 0,0 1 0,0-1 0,-1 1 0,1-1 0,0 1 0,0-1 0,0 1 0,-1 0 0,1-1 0,0 1 0,0 0 0,-1 0 0,1 0 0,0 0 0,0 0 0,-1 0 0,1 1 0,0-1 0,0 0 0,-1 1 0,1-1 0,0 1 0,0-1 0,0 1 0,0-1 0,0 1 0,0 0 0,0 0 0,0-1 0,0 1 0,0 0 0,0 0 0,0 0 0,0 0 0,1 0 0,-1 0 0,0 0 0,1 0 0,-1 2 0,-3 6 0,1 1 0,0 0 0,0 0 0,1 0 0,0 1 0,1 9 0,-2 71 0,4-69 0,-2-4 0,2 1 0,1-1 0,0 0 0,1 0 0,1 0 0,0 0 0,8 18 0,-8-27 0,1 0 0,0 0-1,0 0 1,1 0 0,0-1-1,0 0 1,1 0-1,0-1 1,1 1 0,-1-2-1,1 1 1,0-1-1,1 0 1,12 6 0,-10-7-4,1 0 1,0-1 0,0 0-1,0-1 1,1-1-1,-1 1 1,18-1 0,89-3 0,-114 1 3,1 0 0,0-1-1,-1 0 1,1 0-1,0 0 1,-1-1 0,0 0-1,1 0 1,-1 0-1,0-1 1,0 0 0,0 0-1,0 0 1,-1 0-1,1-1 1,-1 0 0,0 0-1,0 0 1,0 0-1,-1-1 1,1 1 0,-1-1-1,0 0 1,0 0 0,-1 0-1,0 0 1,0-1-1,0 1 1,0 0 0,-1-1-1,0 0 1,0 1-1,0-9 1,1-9 0,-1 0 0,-1 0 0,-1-1-1,-5-24 1,5 41 0,0 1 1,0 0-1,0 0 0,-1 0 0,0 0 0,-1 0 0,1 0 1,-1 0-1,0 1 0,-1-1 0,1 1 0,-1 0 0,0 0 1,0 0-1,-1 0 0,0 1 0,1 0 0,-1 0 0,-10-6 1,12 9-1,0-1 1,1 1 0,-1 0-1,0 0 1,0 0 0,1 0-1,-1 0 1,0 1 0,0-1-1,0 1 1,0 0 0,0 0 0,0 0-1,0 0 1,0 1 0,0-1-1,0 1 1,0-1 0,0 1-1,-3 2 1,3-1-1,0 0-1,0 0 1,1 0 0,-1 1 0,1-1-1,0 1 1,0 0 0,0 0-1,0 0 1,0 0 0,0 0 0,1 0-1,-1 0 1,-1 6 0,-1 9-2,0 1 0,1-1 0,1 1 0,1 36 0,1-52 2,0 26 5,1 1-1,4 29 0,-3-49-4,1 0 0,0 1 0,0-1 0,1 0 0,0-1 0,1 1 0,0-1 0,0 0 0,8 10 0,-9-13-1,1 0 0,0 0 0,0-1 0,0 1 0,1-1 0,0-1 0,0 1 0,0-1 0,0 0 0,1 0 0,-1-1 0,1 0 0,0 0 0,0 0 0,1-1 0,-1 0 0,0 0 1,1-1-1,-1 0 0,1-1 0,9 0 0,-2 1-9,-5-1 6,0 0 0,-1-1 0,15-2 0,-20 2 4,-1 1-1,0-2 1,0 1 0,0 0 0,0-1-1,0 1 1,0-1 0,0 0 0,0 0-1,0 0 1,-1 0 0,1-1 0,3-3-1,0-4 0,1 0 0,-1 0 0,-1 0-1,0 0 1,0-1 0,-1 0 0,-1 0-1,1 0 1,2-20 0,-1-12 9,0-53 0,-4 59-6,0 4 3,-1 21-4,0 0 0,0 1 0,1-1-1,0 1 1,1-1 0,1 1 0,0 0-1,0 0 1,9-19 0,-10 28-1,0-1 0,0 1 0,0 0 0,0 0 0,1 0 0,-1 1 0,1-1 0,-1 0 0,1 1 0,0 0 0,0-1 0,0 1 0,-1 0 0,1 1 0,0-1 0,0 0 0,0 1 0,1 0 0,4 0 0,4-1 0,0 1 0,0 1 0,21 4 0,-27-3 0,0 0 0,-1 0 0,1 0 0,0 1 0,-1 0 0,0 0 0,1 1 0,-1-1 0,-1 1 0,1 0 0,0 1 0,-1-1 0,0 1 0,0 0 0,0 0 0,-1 0 0,0 0 0,0 0 0,0 1 0,0 0 0,-1-1 0,3 13 0,1 4 0,-1 0 0,-1 0 0,-1 0 0,-1 1 0,0 24 0,-3-35 0,-1 0 0,0 0 0,-1-1 0,0 1 0,0-1 0,-1 1 0,-1-1 0,-6 12 0,4-11 0,2 1 0,0-1 0,0 1 0,1 0 0,-4 26 0,7-34 0,1-1 0,-1 1 0,1-1 0,0 1 0,1 0 0,-1-1 0,1 1 0,1 5 0,-1-8 0,0 0 0,0-1 0,0 1 0,1 0-1,-1-1 1,0 1 0,1-1 0,-1 1 0,1-1 0,-1 0 0,1 0 0,-1 0-1,1 0 1,0 0 0,0 0 0,0 0 0,-1 0 0,1-1 0,0 1-1,3 0 1,10 2-2,-1 0-1,1 0 1,0-2-1,0 0 1,0 0-1,0-2 1,18-2-1,-24 2 2,-1 0-1,0-1 0,0 0 0,0 0 1,0-1-1,0 0 0,0-1 1,-1 0-1,0 0 0,1 0 1,-2-1-1,1 0 0,0 0 1,7-9-1,-5 1-1,1 0 1,-1 0-1,-1-1 1,-1 0-1,0-1 1,0 0-1,-2 0 0,0-1 1,0 1-1,-2-1 1,2-17-1,1-23-40,-4-104 0,-3 86 35,1 55 5,-13-294 134,7 397-86,6-79-45,-4 574 16,4-572-16,1-1 0,-1 0 0,1 0 0,0 0 0,0 0 0,1 0 0,-1-1 0,1 1 0,1 0 0,-1-1 0,1 1 0,0-1 0,0 0 0,1 0 0,-1 0 0,1 0 0,0 0 0,1-1 0,-1 0 0,1 0 0,0 0 0,-1-1 0,2 1 0,-1-1 0,0 0 0,1-1 0,-1 1 0,13 2 0,-5-2-3,1 0 1,0-2-1,0 0 0,0 0 1,19-2-1,-27 0 1,0 0 0,0 0 0,-1 0-1,1 0 1,0-1 0,0 0 0,-1 0 0,1-1 0,-1 0 0,0 0-1,1 0 1,-2 0 0,1-1 0,7-6 0,-4 0-3,0 0 0,-1-1 0,0 0 0,-1 0 0,0 0 0,0-1 0,-1 0 0,-1 0 0,0 0 0,-1 0 0,3-17 0,-1-13 0,-2 0 0,-2-44-1,-1 69 7,0 16 0,1-11 9,-1 1 0,0-1 0,0 0 0,-2 1 0,1-1 0,-2 1 0,1 0 0,-2-1 1,-7-18-1,3 21 1,3 16-4,1 19-4,4-22-3,-3 267 0,4-252 1,0 0-1,1 0 1,1 0 0,1 0-1,1-1 1,8 25 0,-11-38-1,0 0 0,1 1 1,-1-1-1,1 0 0,0 0 1,0-1-1,1 1 0,-1-1 1,1 0-1,0 1 0,0-2 1,1 1-1,-1 0 0,1-1 1,-1 0-1,1 0 0,0 0 1,0-1-1,1 0 0,-1 1 1,0-2-1,1 1 0,-1-1 1,1 0-1,6 1 0,-4-2 1,31-1 1,-37 0-2,0 0 0,0 1 0,0-1 0,0 0 0,0 0 0,0 0 0,-1 0 0,1-1 0,0 1 0,-1 0 0,1-1 0,-1 1 0,1-1 0,-1 1 0,0-1 0,0 0 0,2-2 0,2-5 0,-1-1 0,0 0 0,0 1 0,-1-1 0,0-1 0,1-15 0,4-70 0,-6 53 0,1-4 1,-3 14-7,2 1 1,2-1-1,1 1 1,1 0-1,13-38 1,-18 67 1,0 0 0,1 0-1,-1 0 1,1 0 0,0 0 0,0 0 0,0 1 0,0-1-1,1 1 1,-1-1 0,1 1 0,-1 0 0,1 0 0,0 0-1,0 1 1,0-1 0,0 0 0,0 1 0,0 0-1,0 0 1,0 0 0,0 0 0,1 0 0,-1 1 0,0 0-1,1-1 1,-1 1 0,0 0 0,1 1 0,-1-1 0,0 0-1,1 1 1,-1 0 0,0 0 0,0 0 0,0 0-1,1 0 1,-1 1 0,0 0 0,-1-1 0,1 1 0,0 0-1,-1 0 1,1 0 0,3 5 0,0 2 7,-5-7 15,-13-2 84,6 1-100,0 0 1,0 0-1,0 0 1,0 1 0,0 0-1,0 0 1,0 1-1,1-1 1,-1 1 0,1 1-1,0-1 1,0 1-1,0 0 1,0 0 0,1 0-1,0 1 1,0-1 0,0 1-1,0 0 1,-5 9-1,0 0 3,1 1-1,1 0 0,0 0 1,1 0-1,1 1 1,-7 30-1,8-15 0,2 0 1,1 55-1,1-82-4,1 0 1,-1 1-1,1-1 0,0 0 0,0 0 0,0 1 0,1-1 1,-1 0-1,1 0 0,0 0 0,0 0 0,1-1 0,-1 1 1,1-1-1,4 6 0,-1-4 0,-1-1 0,1 0 0,0 0 0,0 0 0,0 0 0,0-1 0,1 0 0,12 3 0,3 0 0,1-1 0,0-2 0,0 0 0,42-1 0,-42-1-6,0-2 1,1 0-1,34-8 1,-50 7 5,-1 0 0,1-1 0,0 0 1,-1 0-1,0-1 0,0 0 0,0-1 1,0 1-1,0-1 0,-1 0 0,0-1 1,0 1-1,8-11 0,-8 8 1,-1-1-1,0 1 0,0-1 1,0 0-1,-1 0 0,-1-1 0,1 1 1,-2-1-1,1 0 0,1-17 1,-1-5-2,-4-64 1,0 83 0,0-4 1,0 1 1,-2-1-1,0 1 0,-1 0 1,-11-31-1,13 42-1,0 0 1,0 0-1,0 1 0,-1-1 1,0 1-1,0-1 0,0 1 1,0 0-1,0 0 0,-1 0 1,0 1-1,0-1 0,0 1 1,0 0-1,0 0 0,-1 0 1,0 1-1,1 0 0,-1 0 1,0 0-1,0 0 0,0 1 1,-7-2-1,9 3 0,1 0 0,-1 0 0,0 0 0,0 1 0,0-1 0,0 1 0,0-1 0,1 1 0,-1 0 0,0 0 0,1 0 0,-1 1 0,1-1 0,-1 1 0,1-1 0,-1 1 0,1 0 0,0 0 0,0 0 0,0 0 0,0 0 0,0 0 0,0 1 0,1-1 0,-1 1 0,1-1 0,0 1 0,0-1 0,-2 6 0,-1 6 0,0-1-1,1 1 0,0 0 1,-1 26-1,3-25-4,-2 19 5,2 0 0,3 40 0,-1-66 0,0 1-1,0 0 1,1-1-1,0 1 1,1-1 0,-1 0-1,2 0 1,-1 0 0,1 0-1,1 0 1,-1-1-1,1 0 1,10 11 0,-11-14-1,0 0 1,0-1 0,0 0 0,1 0-1,-1-1 1,1 1 0,0-1-1,0 0 1,0 0 0,0 0 0,10 1-1,2-1 2,0 0-1,23-1 0,-37-1 0,1 0 0,0 0 1,0 0-1,0-1 0,0 1 0,0-1 1,-1 0-1,1 0 0,0 0 0,0-1 1,-1 1-1,1-1 0,-1 0 0,1 0 1,-1 0-1,0-1 0,0 1 1,0-1-1,0 1 0,0-1 0,-1 0 1,1 0-1,-1 0 0,0-1 0,0 1 1,0-1-1,0 1 0,0-1 0,-1 1 1,2-7-1,1-8 1,0 1 1,-2-1-1,0 0 0,-1 0 1,-1-19-1,-1 26-1,-4 10-3,-1 9-7,4 0 6,1 0 1,-1 0-1,2 0 1,-1 9 0,1-14 0,0 1 0,0-1 0,0 0 0,1 0 0,-1 0 0,1 0 0,-1 0 0,1 0 0,0 0 0,0 0 0,1 0 0,-1 0 0,1-1 1,-1 1-1,4 3 0,0-2-1,1 0 0,0 0 0,0-1 1,0 0-1,0 0 0,1-1 0,-1 1 0,1-1 1,0-1-1,-1 1 0,15 0 0,9 0-65,42-3 0,-55 0 5,-11 1 40,-1 0 0,1-1 0,-1 0 0,0 0 1,1 0-1,-1-1 0,0 0 0,0 0 0,0 0 1,0-1-1,0 0 0,0 0 0,-1 0 0,6-5 1,-4 2 18,1-1 0,-2 0 0,1 0 0,-1 0 0,0-1 0,0 1 0,-1-1 0,3-9 0,3-11 53,-1 0 0,-2-1-1,-1 0 1,4-39 0,4-392 255,-15 327-201,1 103-80,0 30-22,0-1 0,-1 1 1,1 0-1,0-1 1,0 1-1,0 0 1,0-1-1,0 1 1,0 0-1,-1-1 0,1 1 1,0 0-1,0 0 1,0-1-1,-1 1 1,1 0-1,0 0 0,0-1 1,-1 1-1,1 0 1,0 0-1,-1 0 1,1-1-1,0 1 1,-1 0-1,1 0 0,0 0 1,-1 0-1,1 0 1,0 0-1,-1 0 1,1 0-1,0 0 0,-1 0 1,1 0-1,-1 0 1,1 0-1,0 0 1,-1 0-1,1 0 1,0 0-1,-1 0 0,1 0 1,0 0-1,-1 1 1,1-1-1,0 0 1,0 0-1,-1 0 0,1 1 1,0-1-1,-1 0 1,1 0-1,0 1 1,0-1-1,0 0 1,-1 1-1,1-1 0,0 0 1,0 1-1,0-1 1,0 0-1,0 1 1,-1-1-1,1 0 0,0 1 1,-5 10-1,1-1 0,0 1 0,1 0 1,0 0-1,0 1 0,2-1 0,-2 16 0,0-7 2,-12 152 31,10 228-1,6-239-36,-1-158 4,0 15 0,0-1 0,5 23 0,-5-36 0,1 0 0,0-1-1,0 1 1,0 0 0,0-1-1,0 1 1,1-1 0,0 1-1,0-1 1,0 0 0,0 0-1,0 0 1,1 0 0,-1 0-1,1 0 1,4 3 0,-6-6-14,-1 0 1,0 1-1,1-1 1,-1 0 0,0 0-1,1 1 1,-1-1-1,0 0 1,1 0 0,-1 0-1,0 0 1,1 0-1,-1 1 1,0-1 0,1 0-1,-1 0 1,1 0-1,-1 0 1,0 0-1,1 0 1,-1 0 0,0 0-1,1-1 1,-1 1-1,0 0 1,1 0 0,-1 0-1,1 0 1,-1 0-1,0-1 1,1 1 0,-1 0-1,0 0 1,0 0-1,1-1 1,-1 1-1,1-1 1,-1-13-1953</inkml:trace>
</inkml:ink>
</file>

<file path=ppt/ink/ink21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4"/>
    </inkml:context>
    <inkml:brush xml:id="br0">
      <inkml:brushProperty name="width" value="0.05" units="cm"/>
      <inkml:brushProperty name="height" value="0.05" units="cm"/>
      <inkml:brushProperty name="color" value="#66CC00"/>
    </inkml:brush>
  </inkml:definitions>
  <inkml:trace contextRef="#ctx0" brushRef="#br0">75 19 32543,'-3'1'1,"-1"0"0,0 1 0,1-1 0,-1 1 0,1 0 0,-1 0 0,1 1 0,0-1 0,0 1 0,0-1 0,0 1 0,1 0 0,-1 0 0,1 0 0,-1 1 0,1-1 0,0 0 0,1 1 0,-1 0 0,0-1 0,1 1 0,0 0 0,-1 4 0,-2 8 1,1 0 0,1 0 0,0 0 0,1 23 1,1-35-2,0 0 0,1 0 1,-1 0-1,1 0 1,0 0-1,0 0 0,1 0 1,-1 0-1,1-1 1,0 1-1,0 0 0,0-1 1,0 0-1,0 1 1,1-1-1,0 0 0,-1 0 1,1 0-1,0-1 1,0 1-1,1-1 1,-1 1-1,1-1 0,-1 0 1,1-1-1,0 1 1,-1 0-1,1-1 0,6 1 1,4 2 4,0-1 1,0-1-1,0-1 0,0 0 1,0-1-1,0 0 1,21-3-1,-31 2-4,0 1-1,0-1 1,0 0-1,0 0 1,-1-1 0,1 1-1,0-1 1,-1 1 0,1-1-1,-1 0 1,0-1-1,0 1 1,0 0 0,0-1-1,0 0 1,0 0 0,-1 0-1,1 0 1,-1 0-1,0 0 1,0-1 0,0 1-1,0-1 1,1-4 0,1-4 5,-1 0 0,-1 0 0,0 0 0,-1 0 0,0 0 1,-2-22-1,1 29-7,0 0 1,-1-1 0,0 1-1,0 0 1,0 0 0,-1 1-1,0-1 1,0 0 0,0 0-1,0 1 1,-1-1 0,1 1-1,-1 0 1,-1 0 0,1 0-1,0 0 1,-1 1 0,-5-5-1,3 4-11,0 0 0,0 0 0,0 1 0,0 0 0,-1 0 0,0 0 0,1 1 0,-1 0 0,0 1 0,0-1 0,0 1 0,0 0 0,-9 1 0,-17 0-306</inkml:trace>
</inkml:ink>
</file>

<file path=ppt/ink/ink21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4"/>
    </inkml:context>
    <inkml:brush xml:id="br0">
      <inkml:brushProperty name="width" value="0.05" units="cm"/>
      <inkml:brushProperty name="height" value="0.05" units="cm"/>
      <inkml:brushProperty name="color" value="#66CC00"/>
    </inkml:brush>
  </inkml:definitions>
  <inkml:trace contextRef="#ctx0" brushRef="#br0">1 47 31999,'6'0'592,"47"0"-544,12 0 16,14 0-48,-1 0-16,-5-14 0,-11-4-96,-16 3-1745</inkml:trace>
</inkml:ink>
</file>

<file path=ppt/ink/ink21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6"/>
    </inkml:context>
    <inkml:brush xml:id="br0">
      <inkml:brushProperty name="width" value="0.05" units="cm"/>
      <inkml:brushProperty name="height" value="0.05" units="cm"/>
      <inkml:brushProperty name="color" value="#66CC00"/>
    </inkml:brush>
  </inkml:definitions>
  <inkml:trace contextRef="#ctx0" brushRef="#br0">22 782 32383,'0'0'11,"-1"0"0,0 0 1,1 0-1,-1 0 0,0 0 0,0 0 1,1 1-1,-1-1 0,0 0 1,1 0-1,-1 1 0,1-1 0,-1 1 1,0-1-1,1 0 0,-1 1 1,1-1-1,-1 1 0,1-1 0,-1 1 1,1 0-1,-1-1 0,1 1 0,0-1 1,-1 1-1,1 0 0,0-1 1,-1 1-1,1 0 0,0 1 0,-3 26-67,3-18 83,0 7-27,-2 2 2,2 0-1,0 1 0,1-1 1,1 0-1,5 23 1,-6-38-2,0 0 0,0 0 0,1 0 1,0 0-1,-1 0 0,1-1 0,1 1 1,-1 0-1,0-1 0,1 0 0,-1 0 1,1 0-1,0 0 0,0 0 0,1 0 0,-1-1 1,0 0-1,1 1 0,0-1 0,-1 0 1,1-1-1,0 1 0,0-1 0,0 0 1,0 0-1,0 0 0,0 0 0,0-1 0,0 1 1,8-1-1,-8-1 0,0 1 1,-1-1-1,1 0 0,0 0 0,0 0 1,-1 0-1,1-1 0,-1 1 1,1-1-1,-1 0 0,1 0 1,-1 0-1,0-1 0,0 1 1,0-1-1,-1 1 0,1-1 0,0 0 1,-1 0-1,0 0 0,0-1 1,3-4-1,4-10 2,-1 1 0,0-2 1,6-22-1,-9 25-2,38-151 0,-33 115 0,4 1 0,30-79 0,-42 125 0,1-1 0,0 1 0,0 0 0,0 0 0,1 0 0,-1 0 1,1 1-1,1 0 0,-1 0 0,0 0 0,1 0 0,7-4 0,-9 6-1,1 0 1,0 0-1,1 1 0,-1-1 0,0 1 0,0 0 0,1 0 1,-1 0-1,0 1 0,1 0 0,-1 0 0,0 0 1,1 0-1,-1 1 0,1-1 0,-1 1 0,5 2 1,-6-2-1,0 0 1,-1 0 0,1 1 0,0-1-1,-1 1 1,1 0 0,-1-1 0,0 1 0,0 0-1,1 1 1,-1-1 0,-1 0 0,4 5-1,18 37 2,-17-30-1,-2-8 0,-1-5 3,-3-2-3,0-1 1,0 0 0,0 0-1,0 0 1,0 1 0,-1-1 0,1 0-1,0 0 1,-1 0 0,0 1-1,1-1 1,-1 0 0,0 1 0,-1-3-1,-1 3 0,-1-1-1,1 0 0,-1 1 0,1 0 1,-1 0-1,1 0 0,-1 0 1,0 0-1,0 1 0,1-1 0,-7 1 1,-45 4-5,51-3 5,0 0 0,-1 0 0,1 0-1,0 0 1,0 1 0,0 0 0,0 0 0,0 0 0,1 0 0,-1 1-1,1-1 1,-1 1 0,1 0 0,-4 5 0,1-2-1,1 1 1,1 0-1,-1 0 0,1 0 1,0 1-1,1 0 0,-3 8 1,0 4-2,1 1 0,1 0 0,0 0 0,2 0 0,0 26 0,2-35 0,0 0 0,1-1 0,1 1 0,0-1 0,0 1 0,1-1-1,7 16 1,-7-20 1,0 0 0,1 0 0,0-1 1,0 0-1,1 0 0,0 0 0,0 0 0,0-1 0,1 0 0,0 0 0,0 0 0,10 5 0,-9-6 1,1-1-1,-1 0 1,1 0 0,0 0-1,0-1 1,0-1-1,0 1 1,13 0 0,-3-2-13,1 0 1,30-4 0,-43 2 9,0 1-1,0-1 1,-1 0 0,1-1 0,-1 1-1,1-1 1,-1 0 0,0 0 0,0-1-1,-1 1 1,1-1 0,-1 0 0,1-1 0,-1 1-1,-1-1 1,1 1 0,-1-1 0,1 0-1,-1-1 1,-1 1 0,3-7 0,3-5 5,-2-1 1,0-1-1,-1 1 1,-1-1-1,3-28 1,-1-266 26,-7 191-23,2 46 3,-6-127 72,3 195-67,0 9-9,-1 21-8,0 453 5,4-284-1,-1-173-1,0 1 0,2-1 0,0 0 0,2-1 0,7 28 0,-10-40 0,1 0 0,0-1 0,0 1 0,0-1 0,0 1 0,1-1 0,-1 0 0,1 0 0,0 0 0,0 0 0,1 0 0,-1-1 0,1 0 0,0 1 0,0-1 0,0-1 0,0 1 0,0 0 0,1-1 0,-1 0 0,1 0 0,0-1 0,-1 1 0,10 1 0,-4-2 0,0 0 0,0-1 0,1 0 0,-1 0 0,0-1 0,0 0 1,12-4-1,-16 3-1,0 0 1,0 0 0,0-1 0,0 0-1,-1 0 1,1-1 0,-1 1 0,0-1-1,0 0 1,0-1 0,-1 1 0,7-9-1,-2 0-2,0-2 0,0 1-1,-1-1 1,-1-1 0,-1 1-1,0-1 1,-1-1 0,0 1 0,-2 0-1,4-33 1,-3-11-2,-7-99 1,2 138 4,1 12 1,0 0 0,0-1 1,0 1-1,-1-1 1,-1 1-1,0 0 1,0 0-1,0-1 1,-1 2-1,-6-13 1,5 18 11,1 12-13,-4 82-6,6 109 0,2-95 5,-1-94 0,0-1 0,1 1 0,0-1 0,1 0 0,0 1 0,3 10 0,-4-18 0,0-1 1,1 1-1,-1 0 1,0-1-1,1 1 1,0-1 0,0 1-1,0-1 1,0 0-1,0 1 1,0-1-1,0 0 1,1-1 0,-1 1-1,1 0 1,-1-1-1,1 1 1,0-1-1,0 0 1,-1 0-1,1 0 1,0 0 0,0 0-1,0-1 1,4 1-1,-2 0 0,1-1-1,-1 0 1,0 0-1,1 0 1,-1 0-1,1-1 1,-1 0-1,0 0 0,0 0 1,0-1-1,1 1 1,-2-1-1,1-1 1,0 1-1,5-4 1,-5 2 0,0-1 0,0 1 0,-1-1 1,0 0-1,0 0 0,0-1 0,-1 1 1,1-1-1,-1 1 0,-1-1 0,1 0 0,2-8 1,3-17-7,-1-1 1,-2 1 0,4-64 0,-8 61 10,3-1 1,14-65 0,-17 95-6,1 0 1,-1 0-1,1 0 1,0 1-1,0-1 0,1 1 1,-1-1-1,1 1 1,0 0-1,0 0 0,0 0 1,1 0-1,0 1 1,-1-1-1,8-4 0,-5 5 0,0 1-1,0-1 1,-1 1-1,1 1 1,1-1-1,-1 1 1,0 0-1,0 1 1,0-1-1,1 1 1,-1 0-1,7 2 1,-10-2 1,1 0 0,-1 1 1,0 0-1,1-1 1,-1 1-1,0 1 0,0-1 1,0 0-1,0 1 1,0 0-1,0-1 0,0 1 1,0 0-1,0 1 1,-1-1-1,4 4 0,-2-1 1,0 1 0,-1-1-1,0 1 1,0-1-1,0 1 1,0 0 0,-1 0-1,2 9 1,0 8-2,0 1 1,-2 1 0,0 38-1,-2-62 1,-1 10 0,0 0 0,-1 0-1,0 0 1,-1 0 0,0 0-1,-1-1 1,0 1 0,0-1-1,-1 0 1,-1 0 0,-11 17-1,8-13 5,4-6-2,0 1-1,0-1 1,1 1-1,1 0 1,-1 0 0,1 0-1,1 0 1,0 0-1,0 1 1,1-1-1,0 13 1,1-19-3,0-1 1,0 0-1,0 0 1,0 1-1,1-1 1,-1 0-1,1 0 1,0 0-1,0 0 1,-1 0-1,1 0 1,1 0-1,-1 0 1,0 0-1,0 0 1,1-1-1,-1 1 1,3 1-1,-1 0-2,0-1 0,1 0 0,-1 0 0,1 0 0,-1 0 0,1 0 0,0-1 0,0 0 0,6 2 1,9-1-30,0 0 0,0-1 0,30-2 1,-22 0-32,-13 2 48,0-2 1,-1 1 0,1-2 0,-1 0 0,21-6 0,-29 6 17,1 0 0,0-1 0,0 0 0,-1 0 0,0 0 1,0-1-1,0 0 0,0 0 0,0 0 0,-1-1 0,0 1 1,1-1-1,-2 0 0,5-7 0,-2 1 9,-1 1-1,0-1 1,-1 0 0,0 0 0,-1 0-1,0 0 1,0-1 0,0-17-1,0-10 15,-4-45 0,0 54-17,1 16-7,0 1 0,-1 0 1,-1 0-1,0 0 1,0 0-1,-2 0 1,0 0-1,0 1 1,-1-1-1,0 1 0,-10-16 1,14 27 0,0-1 0,0 1 0,0 0 0,0-1 0,0 1 0,0 0 0,0 0 0,0 0 0,0 0 0,0 0 0,-1 0 0,1 0 0,0 0 0,-1 0 1,1 1-1,-1-1 0,1 0 0,-1 1 0,1 0 0,-1-1 0,1 1 0,-1 0 0,0-1 0,1 1 0,-3 0 0,2 1-3,0 0 0,0-1-1,1 1 1,-1 0 0,0 0 0,1 0 0,-1 0-1,1 0 1,-1 0 0,1 1 0,0-1 0,-1 0 0,1 1-1,0-1 1,0 1 0,0-1 0,0 1 0,0 0-1,1-1 1,-1 1 0,0 0 0,0 2 0,-4 15-1,0-1 0,2 1 1,0 0-1,0 32 1,5 83 0,-1-115 0,0-6-4,0 0 0,1-1-1,0 1 1,1 0 0,0-1 0,1 0 0,0 0-1,1 0 1,1 0 0,8 13 0,-10-19-24,0 0 1,1 0 0,0-1-1,0 1 1,0-1 0,1 0-1,0-1 1,0 1 0,0-1-1,0 0 1,1-1 0,-1 1-1,1-1 1,0-1 0,0 1-1,0-1 1,0-1 0,15 3-1,-6-2-89,0-1 0,1-1 0,17-1 0,-30 0 102,1 1-1,-1-1 0,0 0 1,0 0-1,0 0 0,-1-1 1,1 1-1,0-1 0,0 0 1,-1 0-1,1 0 1,-1 0-1,1-1 0,-1 0 1,0 1-1,0-1 0,4-6 1,2-6 30,0 0 0,-1 0 0,-1-1 1,-1 0-1,0 0 0,4-17 1,16-107 244,-8 34-307,-2 47-447</inkml:trace>
</inkml:ink>
</file>

<file path=ppt/ink/ink21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7"/>
    </inkml:context>
    <inkml:brush xml:id="br0">
      <inkml:brushProperty name="width" value="0.05" units="cm"/>
      <inkml:brushProperty name="height" value="0.05" units="cm"/>
      <inkml:brushProperty name="color" value="#66CC00"/>
    </inkml:brush>
  </inkml:definitions>
  <inkml:trace contextRef="#ctx0" brushRef="#br0">181 460 30414,'-42'-4'1604,"33"2"-1507,0 1 0,0 0 0,0 0 0,-13 2 0,19-1-93,0 1-1,1-1 0,-1 1 1,1 0-1,0-1 1,-1 1-1,1 0 0,0 1 1,-1-1-1,1 0 1,0 1-1,0-1 1,0 1-1,0 0 0,0 0 1,1-1-1,-1 1 1,0 0-1,1 0 0,-2 4 1,-2 4-3,0 1 1,1 0-1,0 0 1,1 0-1,0 0 0,1 1 1,-2 14-1,0 87 4,4-96-5,0-6 1,0 1-1,1-1 1,0 0-1,1 1 1,0-1-1,1 0 1,5 14 0,-5-18-2,1-1 0,-1 1 1,1-1-1,1 0 1,-1 0-1,1 0 1,0-1-1,1 0 1,-1 0-1,1 0 0,0 0 1,8 4-1,0-2-21,-1-1-1,2 0 0,-1 0 1,1-2-1,0 0 0,0-1 1,0 0-1,0-1 0,0-1 0,1 0 1,-1-1-1,0-1 0,23-3 1,-35 3 16,1-1 1,-1 1-1,1-1 1,-1 0-1,1 0 0,-1 0 1,0 0-1,0-1 1,0 1-1,0-1 1,0 0-1,-1 0 0,1 0 1,-1 0-1,0 0 1,0 0-1,0-1 1,0 1-1,-1-1 0,1 1 1,-1-1-1,2-7 1,3-11-21,-1 0 1,3-38-1,-7 49 23,7-97-45,-7-113 0,-2 107 80,0 6 68,2-92 413,-8 292-517,-6 151 35,12-158-20,5 117 7,-2-189-17,0 1-1,0-1 0,1 0 1,1 0-1,0 0 0,1 0 1,1 0-1,9 15 0,-11-22 0,0 1 0,1-1 0,0-1 0,0 1 0,0-1-1,1 1 1,-1-1 0,1-1 0,1 1 0,-1-1-1,1 0 1,-1-1 0,1 0 0,0 0 0,0 0-1,9 2 1,3-2-13,-1 0 0,1-1 1,0-1-1,-1-1 0,38-4 0,-52 4 9,0-1 1,-1 0 0,1 0-1,0 0 1,0-1-1,-1 1 1,1-1-1,-1 0 1,1 0-1,-1 0 1,0-1-1,0 1 1,0-1-1,0 1 1,3-5-1,-1 1 3,-1-1-1,0 1 1,0-1-1,-1 0 1,1 0-1,-2 0 0,4-10 1,0-8 7,-1-1-1,-2 1 1,2-41 0,-5-244 132,0 302-132,1 5-5,-1 0 0,0 0-1,0 0 1,0-1 0,0 1 0,-1 0 0,1 0 0,-1 0 0,0 0 0,0 0 0,0 0 0,0 0 0,-3-5 0,4 8-1,-1 0 0,1 0 0,-1 0 0,1 0 0,0 0 0,-1 0 0,1 1-1,-1-1 1,1 0 0,0 0 0,-1 0 0,1 0 0,-1 1 0,1-1 0,0 0 0,-1 1 0,1-1 0,0 0 0,-1 0 0,1 1 0,0-1 0,0 0-1,-1 1 1,1-1 0,0 1 0,0-1 0,0 0 0,0 1 0,-1-1 0,1 1 0,0-1 0,0 0 0,0 1 0,0-1 0,0 1 0,0-1 0,0 1-1,0-1 1,0 1 0,-6 32-2,0 0 0,0 57 0,6 77-4,2-68 5,-2-83 1,0 1 0,1 0 0,1 0 0,4 20 0,-4-32 0,0 0 0,0 0 0,0 1 0,0-1 0,1 0 0,0-1 0,0 1 0,0 0 0,1-1 0,0 0 0,-1 0 0,1 0 0,1 0 0,-1-1 0,1 1 0,5 2 0,1 0 0,0-1 0,1 0 1,0-1-1,0-1 0,0 0 0,0 0 0,0-1 1,1-1-1,-1 0 0,0 0 0,1-2 0,21-2 1,-30 3-2,0-1 1,-1 0 0,1 0 0,0 0 0,-1 0 0,1 0-1,-1-1 1,0 0 0,1 1 0,-1-1 0,0 0 0,0-1-1,0 1 1,0-1 0,2-2 0,0-1 0,-1 1 0,0-1 0,-1 0 0,0 0 0,0 0-1,0 0 1,4-12 0,-2-4 0,-1 0 1,0-1-1,-2 1 0,0-26 0,-1 14 1,-5-238 30,-2 236-18,6 35-13,0 1 1,0-1-1,0 0 0,0 0 0,0 1 0,-1-1 0,1 0 0,0 1 0,0-1 0,0 0 1,-1 0-1,1 1 0,0-1 0,-1 1 0,1-1 0,0 0 0,-1 1 0,1-1 0,-1 1 1,1-1-1,-1 1 0,1-1 0,-1 1 0,0-1 0,0 0 0,0 5 0,-3 7 0,2 1 0,-1 0 0,1 0 0,1 0 0,0 1 0,1-1 0,2 20 0,-1 1 0,-2 59 0,4 119 0,-3-204 0,1 1 0,1-1 0,-1 0-1,1 0 1,0 1 0,1-1 0,0-1 0,0 1 0,0 0-1,1-1 1,0 0 0,6 8 0,-7-10 2,1 0-1,0-1 1,0 1-1,1-1 1,-1 0 0,0 0-1,1 0 1,0 0-1,0-1 1,0 0 0,0 0-1,0 0 1,0-1-1,1 0 1,-1 0-1,0 0 1,8 0 0,-7-1-1,6 1 0,1-1 0,-1 0 0,0-1 0,16-3-1,-25 4 0,1-2 0,0 1 0,-1 0 0,1-1 0,-1 1 0,1-1 0,-1 0 0,0 0 0,0-1 0,0 1 0,0-1 0,0 1 0,-1-1 0,1 0 0,-1 0 0,1 0 0,2-7 0,1-2 0,0 0 0,-2 0 0,1-1 0,-2 0 0,1 0 0,-2 0 0,2-22 0,-4-96 0,0 113 0,-1-1 0,-1 1 0,-1 0 0,0 0 0,-1 0 0,-1 0 0,-11-26 0,11 34 0,1 0 0,-2 1 0,1-1 0,-1 1 0,-1 0 0,0 1 0,0-1 0,0 1 0,-1 1 0,-1-1 0,1 1 0,-11-6 0,14 10 0,1 1 0,-1-1 0,-1 1 0,1 0 0,0 0 0,0 1 0,-1-1 0,1 1 0,-1 0 0,1 1 0,-1-1 0,-9 2 0,13-1 0,-1 0 0,0 1 0,0 0 0,0-1 0,0 1 0,0 0 0,1 1 0,-1-1 0,0 0 0,1 1 0,-1-1 0,1 1 0,0 0 0,-1 0 0,1 0 0,0 0 0,0 0 0,0 1 0,1-1 0,-1 0 0,0 1 0,-2 5 0,-1 5-4,1 0 1,0 0-1,1 1 1,0-1-1,-2 28 1,5 71-11,1-84 17,-1-18-3,1 0 0,0 0 0,1-1 0,0 1 0,0-1 0,1 1 0,1-1 0,-1 0 0,1 0 0,1 0 0,10 14 0,-11-17 0,0-1 0,1 0 0,0 0 0,0 0 0,0-1 0,0 0 0,1 0 0,-1 0 0,1-1 0,0 1 0,0-1 0,1-1 0,-1 1 0,1-1 0,-1 0 0,1-1 0,12 2 0,-13-2 0,1-1 0,-1 0 0,1 0 0,0 0 0,-1-1 0,0 0 0,1 0 0,11-4 0,-14 3 0,1-1 0,-1 1 0,0-1 0,0 1 0,0-1 0,0-1 0,-1 1 0,1 0 0,-1-1 0,0 0 0,0 0 0,4-6 0,15-31 0,-1-1 0,-2 0 0,-2-2 0,12-49 0,36-86 0,-63 174 0,1 0 0,-1 0 0,1 1 0,1-1 0,-1 0 1,7-6-1,-9 10-1,-1 1 1,1-1 0,0 0-1,0 0 1,0 1 0,0-1-1,0 0 1,0 1-1,0-1 1,0 1 0,0-1-1,0 1 1,0-1 0,1 1-1,-1 0 1,0 0 0,0 0-1,0-1 1,0 1-1,1 0 1,-1 0 0,0 1-1,0-1 1,0 0 0,0 0-1,1 1 1,-1-1 0,0 0-1,0 1 1,0-1 0,0 1-1,0-1 1,0 1-1,0 0 1,0 0 0,0-1-1,0 1 1,1 2 0,3 5-1,0 1 1,0 0 0,-1 0-1,-1 1 1,1-1 0,-1 1 0,-1 0-1,2 10 1,-4-17 0,9 49 4,-4 1-1,-1-1 1,-4 66 0,-1-54-3,2-55-1,-2 0 0,1 0 0,-1 1 0,-1-1 0,1 0 0,-2 0 0,1 0 0,-1-1 0,0 1 0,-7 11 0,28-68 32,83-185-64,0 0 32,-94 218 0,15-27 0,-21 40 0,0 0 0,0 0 0,0 0 0,1 0 0,-1 0 0,1 1 0,-1-1 0,1 0 0,0 1 0,-1 0 0,1-1 0,0 1 0,0 0 0,0 0 0,2-1 0,-3 3 0,-1-1 0,1 1 0,0 0 0,-1-1 0,0 1 0,1 0 0,-1 0 0,1-1 0,-1 1 0,0 0 0,0 0 0,1 0 0,-1 0 0,0-1 0,0 1 0,0 0 0,0 0 0,0 0 0,0 0 0,0 0 0,0 0 0,0-1 0,-1 1 0,1 1 0,0 6 0,-2 102 5,0-4 8,19 174 1,-11-203-65</inkml:trace>
</inkml:ink>
</file>

<file path=ppt/ink/ink21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8"/>
    </inkml:context>
    <inkml:brush xml:id="br0">
      <inkml:brushProperty name="width" value="0.05" units="cm"/>
      <inkml:brushProperty name="height" value="0.05" units="cm"/>
      <inkml:brushProperty name="color" value="#66CC00"/>
    </inkml:brush>
  </inkml:definitions>
  <inkml:trace contextRef="#ctx0" brushRef="#br0">158 1 32655,'-14'0'64,"8"0"-63,1 1 0,0-1-1,0 1 1,0 0 0,0 1 0,0-1 0,0 1-1,0 0 1,0 0 0,0 1 0,1-1-1,-1 1 1,1 0 0,0 0 0,0 1 0,0-1-1,0 1 1,0 0 0,1 0 0,0 0 0,-4 6-1,2-1 0,0-1 0,1 1 0,0 0 0,0 0 0,1 1 0,1-1-1,-1 1 1,2-1 0,-1 1 0,0 18 0,2-26 0,1 1 0,-1-1 0,1 0 0,-1 1 0,1-1 0,0 0 0,-1 1 0,1-1 0,0 0 0,1 0 0,-1 0 0,0 0 0,1 0 0,-1 0 0,1 0 0,-1 0 0,1-1 0,0 1 0,0 0 0,0-1 0,0 0 0,0 1 0,0-1 0,0 0 0,0 0 0,1 0 0,-1 0 0,0-1 0,1 1 0,3 0 0,10 2 0,-1-1 1,0-1 0,27 0 0,-30-1 1,-6 0 1,0 0 0,0 0 0,0-1 0,-1 1 0,1-1 0,0-1 0,0 1 0,8-4 0,-12 4-3,0-1 0,0 1 0,1-1 0,-2 0 0,1 1 0,0-1 0,0 0 0,0 0 0,-1 0 0,1-1 0,-1 1 0,0 0 0,0-1 0,0 1 0,0 0 0,0-1 0,0 1 0,0-1 0,-1 0 0,0 1 0,1-4 0,0-3 0,0 0 0,0 0 0,-1 0 0,0 0 0,0 0 0,-1 0 0,-1 0 0,1 0 0,-6-14 0,6 19 0,-1 0 0,0 0 0,-1 0 0,1 0 0,-1 0 0,0 1 0,1-1 0,-2 1 0,1 0 0,0 0 0,-1 0 0,1 0 0,-1 1 0,0-1 0,0 1 0,0 0 0,0 0 0,0 0 0,0 1 0,-1-1 0,-4 0 0,-1 0-13,-1 0-1,1 0 1,-1 1 0,0 1-1,1 0 1,-1 0 0,0 1-1,1 0 1,-1 1 0,-11 3-1,17-2-49,0 0-1,0 0 1,0 1-1,1-1 0,-6 6 1</inkml:trace>
</inkml:ink>
</file>

<file path=ppt/ink/ink2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4"/>
    </inkml:context>
    <inkml:brush xml:id="br0">
      <inkml:brushProperty name="width" value="0.05" units="cm"/>
      <inkml:brushProperty name="height" value="0.05" units="cm"/>
      <inkml:brushProperty name="color" value="#FFFFFF"/>
    </inkml:brush>
  </inkml:definitions>
  <inkml:trace contextRef="#ctx0" brushRef="#br0">169 105 30670,'10'-24'1414,"-7"16"-1333,1 0 0,-1 0 0,-1 0 0,1 0 0,-1-1 0,-1 1 0,1-12 0,-2 19-81,0 1 0,0 0 1,-1 0-1,1-1 0,0 1 0,0 0 0,-1 0 0,1 0 0,0-1 0,0 1 0,-1 0 0,1 0 0,0 0 0,-1 0 1,1 0-1,0 0 0,-1 0 0,1 0 0,0 0 0,0-1 0,-1 1 0,1 0 0,0 1 0,-1-1 0,1 0 0,0 0 1,-1 0-1,1 0 0,-1 0 0,-1 0 0,-5 1 0,0 0 0,0 1 0,0 0 0,1 0 0,-1 0 0,1 1 0,-1 0 0,1 0 0,0 1 0,0 0 0,0 0 0,0 0 0,-9 10 0,7-7 0,1 1 0,0-1 0,0 2 0,0-1 0,1 1 0,0 0 0,1 0 0,-8 19 0,10-20 0,1 0 0,1 0 0,-1 0 0,1 0 0,1 0 0,0 0 0,0 0 0,0 0 0,1 0 0,0 0 0,1 1 0,-1-2 0,2 1 0,-1 0 0,1 0 0,0-1 0,6 11 0,7 7 0,1-1 0,0-1 0,34 34 0,-28-32 0,33 45 0,-51-63-1,0 1-1,0-1 1,-1 1 0,0 0-1,0 0 1,-1 1 0,0-1-1,-1 1 1,1-1 0,-2 1-1,1 0 1,-1 0 0,-1 17-1,0-23 1,-2 0 0,1 0-1,0-1 1,0 1 0,-1 0 0,0-1-1,1 1 1,-1-1 0,0 0 0,0 1-1,0-1 1,0 0 0,-1 0-1,1-1 1,-1 1 0,1 0 0,-1-1-1,1 1 1,-1-1 0,0 0 0,0 0-1,0 0 1,0 0 0,-3 0-1,-9 3-5,-1-1 0,1 0-1,-21 0 1,18-2-5,2 0 3,0 0 0,1-1 0,-26-3 0,40 2 9,0 1 0,1 0 0,-1-1 0,0 1 0,0-1 0,0 1 0,0-1 0,0 0 0,1 1 0,-1-1 0,0 0 0,1 1 0,-1-1 0,0 0 0,1 0 0,-1 0 0,1 1 0,-1-1 0,1 0 0,-1 0 0,1 0 0,0 0 0,-1 0 0,1 0 0,0 0 0,0 0 1,0 0-1,0-1 0,1-35-2,0 27 0,0 2 2,0 0-1,1 1 0,0 0 1,0-1-1,1 1 0,0 0 1,0 0-1,1 0 0,-1 1 1,8-10-1,7-7-2,29-29 1,-17 20 1,-11 10 10,0-1 0,-1-1 0,15-26 0,-27 39-5,0 0 1,-1 0-1,-1 0 1,0-1-1,-1 0 0,0 0 1,-1 0-1,0 0 1,1-24-1,-3 31-2,-4-61 25,3 60-27,0 1 0,-1-1 1,0 1-1,0 0 0,0 0 1,0-1-1,-1 1 0,0 0 1,-5-6-1,8 10-8,0 1 0,-1-1 0,1 1 0,0-1 0,0 1 0,-1-1 0,1 1 0,0-1 0,-1 1-1,1 0 1,-1-1 0,1 1 0,0-1 0,-1 1 0,1 0 0,-1-1 0,1 1 0,-1 0 0,1 0 0,-1-1 0,1 1 0,-1 0 0,1 0 0,-1 0 0,0 0 0,1 0 0,-1 0 0,1-1 0,-1 1 0,1 0 0,-1 1-1,0-1 1,1 0 0,-1 0 0,1 0 0,-1 0 0,1 0 0,-1 1 0,1-1 0,-1 0 0,1 0 0,-1 1 0,1-1 0,-1 0 0,1 1 0,-1-1 0,1 0 0,-1 1 0,1-1 0,0 1 0,-1-1 0,1 1-1,0-1 1,0 1 0,-1-1 0,1 1 0,0-1 0,0 1 0,0-1 0,-1 2 0,-4 22-766</inkml:trace>
</inkml:ink>
</file>

<file path=ppt/ink/ink21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8"/>
    </inkml:context>
    <inkml:brush xml:id="br0">
      <inkml:brushProperty name="width" value="0.05" units="cm"/>
      <inkml:brushProperty name="height" value="0.05" units="cm"/>
      <inkml:brushProperty name="color" value="#66CC00"/>
    </inkml:brush>
  </inkml:definitions>
  <inkml:trace contextRef="#ctx0" brushRef="#br0">0 69 32623,'40'0'16,"19"0"16,9 0 0,11-6 0,0-6-32,-11 0 32,-12 3-32,-20 4 0,-16-4-32,-20 0-16,-4 3-464</inkml:trace>
</inkml:ink>
</file>

<file path=ppt/ink/ink21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8"/>
    </inkml:context>
    <inkml:brush xml:id="br0">
      <inkml:brushProperty name="width" value="0.05" units="cm"/>
      <inkml:brushProperty name="height" value="0.05" units="cm"/>
      <inkml:brushProperty name="color" value="#66CC00"/>
    </inkml:brush>
  </inkml:definitions>
  <inkml:trace contextRef="#ctx0" brushRef="#br0">195 3 32655,'-13'-1'9,"1"0"0,0 1-1,-1 0 1,-18 2 0,26-1-8,1 0 0,-1 1 1,1-1-1,0 1 0,0 0 0,0 0 1,0 0-1,0 0 0,0 1 0,1 0 1,-1 0-1,1 0 0,-1 0 0,1 0 1,-3 5-1,0 0-1,0 1 0,0 1 0,1-1 0,1 1 0,0-1 0,0 1 0,1 1 0,0-1 0,0 0 0,1 1 0,1-1 0,0 1 0,0 0 0,1-1 0,0 1 0,4 20 0,-3-28 0,0 1 0,0 0 1,0-1-1,0 1 0,1-1 0,-1 0 1,1 1-1,0-1 0,0 0 0,0 0 1,0 0-1,1 0 0,-1-1 0,1 1 1,0-1-1,0 1 0,0-1 0,0 0 0,0 0 1,0 0-1,0 0 0,1-1 0,-1 1 1,8 1-1,4 0 3,0 0-1,1-1 1,-1-1 0,26-1-1,-27 0 0,-9 0 1,1 0-1,0-1 1,0 1-1,-1-1 0,1-1 1,-1 1-1,1-1 1,-1 0-1,1 0 0,7-5 1,-10 5-3,1 0 0,-2 0 0,1-1 0,0 1 0,0-1 0,-1 0 0,1 0 0,-1 0 0,0 0 0,0 0 0,0-1 0,0 1 0,-1 0 0,1-1 0,-1 1 0,0-1 0,1-5 0,-1 3 0,1-1 0,-2 1 0,1 0 0,-1 0 1,0-1-1,0 1 0,0 0 0,-1 0 0,0-1 0,0 1 0,-1 0 0,0 0 0,0 0 0,-3-7 1,2 9-3,0 0 0,1 1 0,-1 0 0,0-1 0,-1 1 0,1 0 1,-1 0-1,1 1 0,-1-1 0,0 1 0,0 0 0,0 0 0,0 0 1,0 0-1,0 1 0,-1-1 0,1 1 0,-1 1 0,1-1 0,-7 0 1,-46-1-298,-2 2-966</inkml:trace>
</inkml:ink>
</file>

<file path=ppt/ink/ink21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9"/>
    </inkml:context>
    <inkml:brush xml:id="br0">
      <inkml:brushProperty name="width" value="0.05" units="cm"/>
      <inkml:brushProperty name="height" value="0.05" units="cm"/>
      <inkml:brushProperty name="color" value="#66CC00"/>
    </inkml:brush>
  </inkml:definitions>
  <inkml:trace contextRef="#ctx0" brushRef="#br0">24 621 32735,'-1'0'1,"0"1"0,0-1 0,0 0 0,-1 1 0,1-1 1,0 1-1,0-1 0,0 1 0,0-1 0,0 1 0,1 0 0,-1-1 0,0 1 0,0 0 0,0 0 1,1 0-1,-1 0 0,0 0 0,1 0 0,-1 0 0,1 0 0,-1 0 0,1 0 0,-1 0 0,1 0 1,0 0-1,-1 0 0,1 0 0,0 0 0,0 1 0,0 1 0,-1 45-7,1-35 9,0 7-3,0 0 0,2 0 0,0 0 0,2 0 0,7 26 0,-9-38 0,1-2 0,-1 1 0,2 0 0,-1 0 0,1-1 0,0 0 0,0 0 0,1 0 0,0 0 0,0-1 0,0 1 0,1-1 0,-1-1 0,1 1 0,0-1 0,1 0 0,-1 0 0,8 2 0,-9-3 0,0-1 0,0 0-1,0-1 1,0 1 0,0-1 0,1 0 0,-1 0 0,0-1-1,1 0 1,-1 0 0,0 0 0,1 0 0,-1-1 0,0 0 0,0 0-1,1 0 1,-1-1 0,0 0 0,0 0 0,0 0 0,-1 0-1,1-1 1,-1 0 0,1 0 0,-1 0 0,0-1 0,0 1-1,0-1 1,0 0 0,-1 0 0,6-8 0,1-6-5,-1-1 1,-1 0 0,-1 0-1,0 0 1,4-24-1,12-104 3,-19 111 2,0 0 0,3 0 0,1 1 0,23-64-1,-27 91-1,0 0-1,0 1 1,0-1-1,1 1 0,0 0 1,0 0-1,9-8 1,-10 12-3,-1 0 0,0 0 0,1 1 1,0 0-1,0-1 0,0 2 1,0-1-1,0 0 0,0 1 1,0-1-1,0 1 0,1 1 0,-1-1 1,1 0-1,6 1 0,-10 0 4,0 0-1,1 0 1,-1 0 0,0 0-1,0 0 1,0 0-1,1 0 1,-1 1-1,0-1 1,0 0-1,0 1 1,0-1 0,0 1-1,0-1 1,0 1-1,0-1 1,0 1-1,0 0 1,0 0 0,0-1-1,0 1 1,0 0-1,0 0 1,-1 0-1,1 0 1,0 0 0,-1 0-1,1 0 1,-1 0-1,1 0 1,-1 1-1,1-1 1,-1 0-1,0 0 1,0 0 0,1 0-1,-1 1 1,0-1-1,0 0 1,0 0-1,-1 0 1,1 1 0,0-1-1,0 0 1,0 0-1,-1 0 1,1 0-1,-1 1 1,1-1-1,-1 0 1,0 1 0,-2 0 6,1-1 1,-1 1 0,0-1 0,1 0 0,-1 0 0,0 0 0,0 0 0,0-1 0,1 1 0,-1-1 0,-3 0 0,-4 2 13,2 0-14,1 0 1,-1 0-1,1 1 0,0 0 0,0 0 0,0 1 0,0 0 0,0 0 1,1 1-1,0 0 0,0 0 0,-9 10 0,8-6-3,0 0 0,1 0 0,0 1 0,1-1 0,0 1 0,1 1 0,0-1 0,-3 12 0,0 12-2,1-1-1,2 1 1,1 0-1,3 63 1,1-88 0,0-1 0,0 0 0,1 0 0,0 0 0,0-1 0,1 1 0,0 0 1,0-1-1,1 0 0,0 1 0,0-1 0,0-1 0,1 1 0,0-1 0,1 0 0,0 0 0,-1 0 0,2-1 0,-1 0 0,13 8 0,-7-6-1,1 0-1,1 0 1,-1-1-1,1-1 0,0-1 1,0 0-1,0 0 1,1-1-1,-1-1 1,27 0-1,-21-1-4,-9-1 2,-1 0 0,0 0-1,14-3 1,-21 2 3,0 1 1,0-1-1,0 0 1,0-1-1,0 1 0,0 0 1,0-1-1,0 0 1,-1 1-1,1-1 0,-1 0 1,1-1-1,-1 1 1,4-4-1,0-3 0,-1 0 0,0 0 0,0 0 0,-1 0 0,-1-1-1,1 0 1,-1 1 0,-1-1 0,0 0 0,1-16 0,0-16-8,-3-53 0,-1 45 7,0 13-6,0 14 12,0 1 0,2 0-1,5-36 1,-5 53-8,-1 1-1,1 0 1,0 0-1,1 0 1,-1 0-1,1 0 1,0 0 0,0 0-1,0 0 1,0 1-1,1-1 1,-1 1-1,1-1 1,0 1-1,0 0 1,0 0-1,0 0 1,1 1 0,-1-1-1,1 1 1,0 0-1,0 0 1,0 0-1,6-2 1,8 1-37,1 0-1,-1 1 1,1 1 0,30 2-1,-10 0 54,-38-1 82,-71 7 108,60-4-197,-1 1 0,1 0-1,-1 1 1,1-1 0,0 2 0,1 0-1,-1 0 1,1 0 0,0 2 0,1-1-1,0 1 1,0 0 0,0 0-1,1 1 1,-6 10 0,5-6-5,0 1 1,1 0 0,1-1-1,0 2 1,1-1 0,1 1-1,0 0 1,1 0 0,0 0-1,0 23 1,2-21-1,1-5 0,-1 0 0,4 25 0,-2-33 0,0-1 0,0 1 0,0 0 0,0 0 0,1-1 0,-1 1 0,1 0 0,0-1 0,0 0 0,0 1 0,1-1 0,-1 0 0,4 3 0,1 0 0,0 0 0,1-1 0,-1 0 0,1 0 0,0-1 0,0 1 0,1-2 0,-1 1 0,1-2 0,0 1 0,12 2 0,8-2 0,0 0 0,36-2 0,-61-1 0,1 0 0,1 0 0,0 0 0,0 0 0,0-1 0,-1 0 0,1 0 0,0-1 0,-1 1 0,1-1 0,-1-1 0,0 1 0,1-1 0,-1 0 0,0 0 0,-1 0 0,1-1 0,0 1 0,-1-1 0,0 0 0,0-1 0,0 1 0,-1-1 0,1 1 0,-1-1 0,0 0 0,0 0 0,-1-1 0,0 1 0,0-1 0,3-10 0,0-3 0,-1-1 0,-1 0 0,-1 0 0,-1 0 0,0 0 0,-2-1 0,0 1 0,-1 0 0,-2 0 0,0 0 0,0 1 0,-2-1 0,-1 1 0,0 0 0,-1 1 0,-13-22 0,14 30 0,0-1 0,-1 2 0,0-1 0,0 1 0,-17-14 0,22 20 0,-1 0 0,0 1 0,1-1 0,-1 1 0,0 0 0,0 0 0,0 0 0,-1 1 0,1-1 0,0 1 0,-1 0 0,1 0 0,0 0 0,-1 1 0,1 0 0,-1 0 0,1 0 0,-1 0 0,-4 2 0,6-1 0,1-1 0,0 1 0,0 1 0,0-1 0,0 0 0,0 0 0,1 1 0,-1-1 0,0 1 0,0 0 0,1-1 0,-1 1 0,1 0 0,0 0 0,-1 0 0,1 0 0,0 0 0,0 0 0,0 0 0,1 0 0,-1 1 0,0-1 0,1 0 0,-1 3 0,-1 9 0,1 0 0,0 27 0,1-25 0,0 6-1,0-1 0,2 0 0,1 1 0,0-1 0,1 0 0,2-1 0,10 28 0,-10-35-12,0 1-1,1-1 0,0-1 1,1 1-1,0-1 1,1 0-1,1-1 1,0 0-1,0-1 0,1 0 1,19 13-1,-21-18 6,0 0 1,0-1-1,0 0 0,0 0 0,0-1 0,1-1 1,0 0-1,-1 0 0,1 0 0,0-1 0,0-1 0,0 0 1,15-2-1,-23 2 10,1 0 1,0-1-1,-1 0 0,1 1 1,-1-1-1,1 0 0,-1-1 1,0 1-1,1 0 0,-1-1 1,0 1-1,0-1 0,0 1 1,0-1-1,0 0 0,0 0 1,0 0-1,-1 0 0,1 0 1,-1-1-1,1 1 0,-1 0 1,0-1-1,0 1 0,1-4 1,3-8 10,-1 0 1,-1-1 0,3-21 0,-5 29-7,9-91 66,-9 70-63,1 1-1,1 0 0,1 0 0,2 0 1,1 1-1,10-28 0,-15 51-8,0-1-1,-1 1 0,1 0 0,0 0 1,1 0-1,-1 1 0,0-1 0,1 0 0,0 1 1,-1-1-1,1 1 0,0 0 0,5-2 1,-7 3-1,1 0 0,-1 1 0,1 0 0,-1-1 0,1 1 0,-1 0 0,1 0-1,-1 0 1,1 0 0,-1 0 0,1 0 0,-1 0 0,1 0 0,-1 1 0,1-1 0,-1 1 0,1-1 0,-1 1 0,0 0 0,1-1 0,-1 1 0,0 0 0,1 0 0,-1 0 0,0 0 0,0 0 0,0 0 0,0 0 0,0 0 0,0 0 0,0 1 0,0-1 0,0 0 0,0 3 0,6 9 0,-1 0 0,-1 1 0,0 0 0,-1-1 0,0 2 0,-1-1 0,2 26 0,0 110 0,-6-116 0,2 16 0,-2 56 0,6-136 0,1 1 0,17-52 0,32-68 0,-51 139 0,42-93 0,-42 95 0,1 0 0,0 0 0,0 1 0,0-1 0,1 1 0,0 1 0,1-1 0,0 1 0,12-10 0,4 6 1,-23 10-1,1 0-1,0-1 1,-1 1 0,1 0 0,-1 0 0,1-1 0,0 1 0,-1 0 0,1 0 0,0 0 0,-1 0 0,1 0-1,-1 0 1,1 0 0,0 0 0,-1 0 0,1 1 0,0-1 0,-1 0 0,1 0 0,-1 0 0,1 1-1,0-1 1,-1 0 0,1 1 0,-1-1 0,1 0 0,-1 1 0,1-1 0,-1 1 0,1-1 0,-1 1 0,0-1-1,1 1 1,-1 0 0,5 21-2,-1 1 0,-1-1 0,-1 1 0,-2-1 0,-2 33 0,1-4 4,0 17 3,-1-34-2,1 1-1,8 59 1,-6-89-2,0 1-1,1-1 1,-1 1 0,1-1-1,0 0 1,1 1 0,-1-1 0,1 0-1,0-1 1,0 1 0,1 0-1,-1-1 1,1 0 0,0 0-1,0 0 1,1 0 0,-1-1-1,1 1 1,0-1 0,0-1 0,0 1-1,0 0 1,0-1 0,11 3-1,6 0 5,0-1 0,1-1 1,0-1-1,41-1 0,-48-1-5,1 0 1,-1-2 0,0 0 0,0-1 0,0 0 0,22-8-1,-29 7 0,-1 0 0,1 0 0,-1-1 0,0 0 0,0 0 0,-1 0 0,1-1 0,-1-1 0,-1 1 0,1-1 0,-1 0 0,10-15 0,-9 10 0,-1 0 0,0-1 0,-1 0 0,0 0 0,-1 0 0,0-1 0,-1 1 0,1-19 0,-1 8 0,-2 0 0,-1 0 0,-1 0 0,-5-24 0,5 42 0,0-1 0,-1 1 0,1 0 0,-2 0 0,1 0 0,-1 0 0,1 0 0,-2 1 0,1-1 0,0 1 0,-1-1 0,0 1 0,-1 1 0,1-1 0,-1 1 0,0-1 0,0 1 0,0 0 0,0 1 0,-1 0 0,0-1 0,1 2 0,-1-1 0,0 1 0,0 0 0,-1 0 0,1 0 0,0 1 0,-1 0 0,1 0 0,0 1 0,-1 0 0,1 0 0,-1 1 0,1-1 0,-1 1 0,-8 3 0,10-2 0,0 0 0,0 0 0,0 1 0,0 0 0,0 0 0,0 0 0,1 0 0,0 1 0,0 0 0,0 0 0,0 0 0,0 0 0,1 1 0,0-1 0,0 1 0,0 0 0,0 0 0,1 0 0,-3 10 0,-2 2 0,2 0 0,1 0 0,0 1 0,-3 34 0,5-27-2,0 1 1,2-1-1,1 1 1,7 38-1,-7-57 1,1-1 0,-1 0 0,1 0 0,1 0 0,-1 0 0,1 0 0,0 0 0,0-1 0,1 1 0,-1-1 0,1 0 0,0 0 0,1 0 0,-1 0 0,1-1 0,0 0 0,0 0 0,0 0 0,1-1 0,0 0 0,-1 0 0,1 0 0,9 2 0,-6-2 1,0-1 0,0 0 0,0 0 0,0-1 0,0 0 0,11-1 0,-16 0 0,-1 0 0,1-1 0,0 1 0,-1-1 0,1 0 0,-1 0 0,1 0 0,-1-1 0,1 1 0,-1-1 0,1 0 0,-1 0 0,0 0 0,0 0 0,0 0 0,-1-1 0,6-4 0,0-6 0,1-1 0,-1 0 0,-1 0 0,-1 0 0,0-1 0,0 0 0,-2 0 0,5-26 0,10-129 0,-18 157 0,12-453 0,-14 465 0,-2 7 0,-3 14 0,-6 34 0,3 2 0,-4 95 0,14 117 24,0-229-16,-1-27-8,1 0 0,0 0 0,1 0 0,0 0 0,1-1 0,1 1 0,0-1 0,0 1 0,1-1 0,0-1 0,9 14 0,-10-17 0,1-1 0,1 0 0,-1 0 0,1-1 0,0 1 0,0-1 0,0-1 0,1 1 0,0-1 0,0 0 0,0 0 0,0-1 0,0 0 0,1-1 0,0 1 0,-1-1 0,16 1 0,-20-2 0,59 2 0,-58-3 0,0 0 0,0 0-1,-1-1 1,1 0 0,0 0-1,0 0 1,-1 0-1,1 0 1,-1-1 0,1 0-1,-1 0 1,1 0-1,-1 0 1,4-4 0,0-2-3,0-1 1,-1-1 0,0 1 0,0-1 0,-1 0-1,-1 0 1,1 0 0,-2-1 0,0 0-1,0 1 1,0-1 0,0-14 0,2-23 3,-2-69 1,-3 106-3,0-164 1,0 174 0,0-1 0,0 1 0,-1-1 0,1 1 0,0 0 0,-1-1 0,1 1 0,-1-1 0,0 1 0,1 0 0,-1 0 0,0-1 0,-1 0 0,-5 1 0,0 13 0,1 6 0,1-1 0,1 1 0,0 0 0,2 0 0,-1 20 0,2 101 0,3-71 0,-2-63 0,0 0 0,0 0 0,1 0 0,-1 0 0,1 0 0,0 0 0,1-1 0,0 1 0,-1 0 0,1-1 0,1 1 0,-1-1 0,1 1 0,-1-1 0,1 0 0,1 0 0,-1-1 0,5 5 0,-3-4 0,0 0 0,1 0 0,0-1 0,0 0 0,0 0 0,0 0 0,1-1 0,-1 0 0,1 0 0,0 0 0,-1-1 0,13 1 0,52-2 0,-69 0 0,1-1 0,-1 0 0,0 1 0,1-1 0,-1 0 0,0 0 0,0-1 0,0 1 0,0 0 0,0-1 0,0 1 0,0-1 0,0 1 0,-1-1 0,1 0 0,0 0 0,-1 0 0,0 0 0,1 0 0,-1 0 0,0 0 0,0-1 0,0 1 0,-1 0 0,1-1 0,0 1 0,0-4 0,2-10 0,0 0 0,1-32 0,-4 43 0,2-230 1,-3 130 30,-2 487-63,3-372 32,1 0 0,0 0 0,0 0 0,1 0 0,0 0 0,1-1 0,0 1 0,0-1 0,1 1 0,1-1 0,-1-1 0,8 11 0,-8-14 0,0 0 0,0 0 0,0-1 0,0 1 0,1-1 0,0 0 0,0-1 0,0 1 0,1-1 0,-1 0 0,1 0 0,-1 0 0,1-1 0,0 0 0,0 0 0,0-1 0,0 0 0,0 0 0,1 0 0,7 0 0,-12-1 1,0-1 0,0 1 0,0-1 0,1 1 0,-1-1 0,0 1 0,0-1 1,0 0-1,0 0 0,0 0 0,0 0 0,-1-1 0,1 1 0,0 0 0,-1-1 0,1 1 0,0-1 0,-1 0 0,0 1 0,1-1 0,-1 0 1,0 0-1,0 0 0,0 0 0,1-3 0,2-6 0,0-1 0,0 0 1,2-17-1,-4 17-2,14-64-2,-5 13-22,3 1 0,28-74 1,-40 129 8,1 1 0,0-1 0,0 0 1,1 1-1,0 0 0,0 0 1,9-10-1,-10 14 8,0 0 0,-1-1 0,2 1 1,-1 1-1,0-1 0,0 0 0,1 1 0,-1-1 0,0 1 1,1 0-1,-1 0 0,1 1 0,0-1 0,-1 1 1,1-1-1,4 1 0,0 0-33,1 1 0,-1-1-1,0 1 1,9 2 0,-16-2 41,1-1 1,-1 0-1,0 1 1,1-1-1,-1 1 1,1-1-1,-1 1 1,0 0-1,1 0 1,-1-1-1,0 1 0,0 0 1,0 0-1,0 0 1,0 0-1,0 0 1,0 1-1,0-1 1,0 0-1,0 0 1,0 1-1,-1-1 1,1 0-1,-1 1 0,1-1 1,-1 1-1,1-1 1,-1 1-1,0 2 1,0-3 210,-6-2-201,0 1 1,0 0-1,-1 0 1,1 1-1,0-1 1,-1 2-1,1-1 1,0 0 0,0 1-1,0 1 1,0-1-1,0 1 1,1-1-1,-1 2 1,1-1-1,0 1 1,0-1 0,0 2-1,0-1 1,1 0-1,0 1 1,-1 0-1,-2 6 1,-2 2-10,1 1 1,0 1-1,1-1 0,1 1 1,0 1-1,1-1 0,1 1 1,0 0-1,1 0 0,1 0 1,1 0-1,0 0 0,2 18 1,-1-29-2,0 0 1,0 0-1,1-1 1,-1 1 0,1 0-1,0-1 1,1 1-1,-1-1 1,1 1 0,0-1-1,0 0 1,0 1-1,1-1 1,0 0 0,-1-1-1,1 1 1,0 0-1,1-1 1,-1 1 0,1-1-1,0 0 1,-1-1-1,9 6 1,-2-4-1,1 1 0,-1-2 0,1 1 0,-1-1 0,1-1-1,0 0 1,0 0 0,0-1 0,15-1 0,-12 0 0,2 0 0,-1 0 0,1-1 0,30-5 0,-41 4 0,1 0 0,-1 0 0,0 0 0,0 0 0,0-1 0,0 0 0,0 0 0,0 0 0,-1-1 0,0 0 0,0 1 0,0-1 0,0-1 0,5-6 0,-1-3 0,0 1 0,-1-1 0,-1 0 0,0 0 0,-1-1 0,-1 0 0,0 0 0,-1 0 0,2-17 0,0-27 0,-2-60 0,-3 67 0,5-347 0,-19 585 0,-3 53 0,16 2 0,1-230 1,1 0-1,0-1 1,1 1 0,0 0-1,1 0 1,0-1-1,0 0 1,1 1 0,1-1-1,-1-1 1,2 1 0,9 14-1,-10-18 2,0 0-1,1 0 0,-1 0 1,1-1-1,0 1 0,1-1 1,-1-1-1,1 1 0,0-1 0,0-1 1,0 1-1,1-1 0,-1 0 1,1-1-1,-1 0 0,1 0 1,15 1-1,-15-2-1,0-1 0,0 1 0,1-2 0,-1 1 0,0-1 0,0-1 0,11-2 0,-15 2 0,0 0 0,0 0-1,0 0 1,0 0 0,0-1-1,-1 1 1,1-1 0,-1 0-1,0 0 1,0-1-1,0 1 1,0-1 0,0 1-1,-1-1 1,3-5 0,3-6-4,-2-1 0,1 0 1,-2-1-1,0 1 0,-1-1 1,-1 0-1,1-24 0,-1-125 9,-4 104-7,1-12 2,-1 68 0,-1 7 0,-2 11 0,3-11 0,-7 26 2,1 0-1,2 0 1,0 1-1,0 27 1,1 121 23,4-148-26,0-19 1,0-1 0,1 1 0,0 0 0,0-1 0,1 1 0,0-1 0,1 1 0,0-1 0,6 14 0,-6-18 0,-1 0 0,1-1 0,0 1 0,0-1 0,0 1 0,0-1 0,0 0 0,1 0 0,0 0 0,-1-1 0,1 1 0,0-1 0,0 0 0,0 0 0,1 0 0,-1 0 0,0-1 0,1 0 0,-1 0 0,6 0 0,1 1 0,-1-1 0,1-1 0,-1 1 0,19-3 0,-26 1 0,0 0 0,0 1 0,0-1 0,0 0 0,0 0 0,-1 0 0,1-1 0,0 1 0,-1-1 0,1 0 0,-1 1 0,1-1 0,-1 0 0,0 0 0,1-1 0,-1 1 0,0 0 0,-1-1 0,4-4 0,0-4 0,-1 1 0,1-2 0,-2 1 0,0 0 0,0-1 0,1-20 0,0-75 0,-5 78 0,1 1 0,-1 0 0,-8-47 0,8 65 0,-2 1 0,1 0 0,-2-1 0,1 1 0,-1 1 0,0-1 0,-1 0 0,0 1 0,0 0 0,-1 0 0,-10-11 0,12 16 0,0 0 0,-1 0 0,1 0 0,0 0 0,-1 1 0,0-1 0,1 1 0,-1 1 0,0-1 0,0 0 0,0 1 0,0 0 0,-1 1 0,1-1 0,0 1 0,0 0 0,0 0 0,-10 1 0,13 0 0,-1-1 0,1 0 0,0 0 0,0 1 0,0-1 0,0 1 0,0 0 0,0 0-1,0 0 1,0 0 0,0 0 0,1 0 0,-1 0 0,0 0 0,1 1 0,-1-1 0,0 1 0,-1 2 0,1-1 0,-1 1 0,1 0 1,0 0-1,0 1 0,0-1 0,0 0 1,1 1-1,-1 5 0,-2 10-4,2 0 0,1 0-1,1 23 1,0-27-7,0-10 11,0 0-1,0-1 1,1 1-1,0 0 1,0 0-1,0 0 1,1 0-1,0-1 1,0 1-1,0-1 1,5 8 0,-4-10 0,-1 0 0,0 0 0,1 0 0,-1-1 0,1 1 0,0-1 0,0 0 0,0 0 0,0 0 0,0 0 0,1-1 0,-1 1 0,0-1 0,1 0 0,-1 0 0,1 0 0,0 0 0,-1-1 0,1 1 0,3-1 0,0 0 2,3 1 5,0 0-1,1-1 0,16-3 1,-24 3-7,1-1 0,-1 0 1,0 0-1,0 0 0,0-1 0,0 1 1,0-1-1,0 1 0,0-1 0,-1 0 1,1 0-1,-1 0 0,1-1 0,-1 1 1,3-4-1,50-80 0,-45 67 0,0 1 0,2 1 0,0 0 0,1 1 0,0 0 0,23-21 0,-33 35-2,0 0-1,1 0 1,-1 0 0,0 1 0,1-1-1,-1 1 1,1-1 0,-1 1-1,1 1 1,0-1 0,-1 0 0,1 1-1,7 0 1,-10 0 2,0 0 0,0 1 0,0-1 0,0 1 0,0-1 0,-1 1 0,1-1 0,0 1 0,0 0 0,0-1 0,-1 1 0,1 0 0,0 0 0,-1 0 0,1 0 0,-1-1 0,1 1 0,-1 0 0,1 0 0,-1 0 0,1 0 0,-1 0 0,0 0 0,0 0 0,0 0 0,1 0 0,-1 0 0,0 0 0,-1 3 0,3 39 0,-3-35 0,1 19 0,1 13 0,-2 1 0,-8 47 0,4-52 11,2 0-1,1 44 1,2-79-11,0 0 0,0 0 0,1 1 0,-1-1 0,1 0 0,-1 0 0,1 0 0,-1 0 0,1 0 0,-1 0 0,1 0 0,0 0 0,0 0 0,0 0 0,-1 0 0,1-1 0,0 1 0,0 0 0,0 0 0,0-1 0,0 1 0,0-1 0,1 1 0,-1-1 0,0 1 0,0-1 0,0 0 0,0 1 0,1-1 0,-1 0 0,0 0 0,0 0 0,3 0 0,45-2 0,-44 1 0,0 1 0,0-2 0,-1 1 0,1 0 0,-1-1 0,0 0 0,1 0 0,-1 0 0,0-1 0,0 1 0,0-1 0,-1 0 0,1 0 0,-1-1 0,1 1 0,-1-1 0,0 1 0,-1-1 0,1 0 0,4-8 0,3-8 0,-1 0 0,13-42 0,-19 53 0,45-165 0,-30 100 0,47-119 0,-56 176 0,-8 34 0,-1-1 0,1 22 0,2 0 0,2 0 0,15 60 0,45 110 0,-61-196 0,0 1 0,0-1 0,-1 1 0,-1 0 0,0 0 0,-1 1 0,0-1 0,-3 22 0,2-33 0,-1 1 0,0 0 0,-1-1 0,1 1 0,0-1 0,-1 0 0,1 1 0,-1-1 0,0 0 0,0 0 0,1 0 0,-2 0 0,1 0 0,0 0 0,0-1 0,0 1 0,-1-1 0,1 1 0,-1-1 0,1 0 0,-5 1 0,-7 3 0,0-1 0,-23 5 0,33-9 0,-11 3-67,0-1 1,-22 0-1,12-2-805</inkml:trace>
</inkml:ink>
</file>

<file path=ppt/ink/ink21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9"/>
    </inkml:context>
    <inkml:brush xml:id="br0">
      <inkml:brushProperty name="width" value="0.05" units="cm"/>
      <inkml:brushProperty name="height" value="0.05" units="cm"/>
      <inkml:brushProperty name="color" value="#66CC00"/>
    </inkml:brush>
  </inkml:definitions>
  <inkml:trace contextRef="#ctx0" brushRef="#br0">0 0 32111,'72'0'256,"10"0"0,3 0-224,-10 0-16,-6 0-16,-20 0-272</inkml:trace>
</inkml:ink>
</file>

<file path=ppt/ink/ink21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1"/>
    </inkml:context>
    <inkml:brush xml:id="br0">
      <inkml:brushProperty name="width" value="0.05" units="cm"/>
      <inkml:brushProperty name="height" value="0.05" units="cm"/>
      <inkml:brushProperty name="color" value="#66CC00"/>
    </inkml:brush>
  </inkml:definitions>
  <inkml:trace contextRef="#ctx0" brushRef="#br0">25 437 25772,'-1'0'271,"0"0"0,0 0 0,0 0 1,0 0-1,0 0 0,1 0 0,-1 1 0,0-1 0,0 0 1,0 1-1,0-1 0,1 1 0,-1-1 0,0 0 1,1 1-1,-1 0 0,0-1 0,1 1 0,-1-1 0,0 2 1,-7 19 1517,8 36-2951,2-32 1707,-2-21-545,0 1 0,0-1 0,1 0 0,0 1 0,0-1 0,0 0-1,0 0 1,1 0 0,-1 0 0,1 0 0,0 0 0,1 0 0,-1 0 0,1-1 0,-1 1 0,1-1 0,0 0 0,0 0 0,0 0-1,1 0 1,-1 0 0,5 2 0,-2-2 2,-1 0 1,1-1-1,0 1 0,0-1 0,0 0 1,0-1-1,1 1 0,-1-1 0,0-1 1,1 1-1,-1-1 0,1 0 0,-1 0 1,11-3-1,-14 3-1,-1-1 0,0 0 0,1 0 0,-1 0 0,0 0 0,0 0 0,0-1 0,0 1-1,0-1 1,0 1 0,0-1 0,0 0 0,-1 1 0,1-1 0,-1 0 0,1 0 0,-1 0 0,0 0 0,0-1 0,0 1 0,0 0 0,0 0 0,0-1 0,-1 1 0,2-5 0,0-7 4,0 0 1,-1 0-1,-1-20 1,-1 19-5,1-55 1,-1 1 5,9-92 0,-2 135-7,-2 60 0,-4-25 0,0 49 0,11 95 0,-9-137 0,1 1 0,1-1 0,1 0 0,0 0 0,1 0 0,0-1 0,1 0 0,1 0 0,1-1 0,16 23 0,-21-34 0,-1 0 0,0 0 0,1 0 0,-1 0 0,1-1 0,0 1 0,0-1 0,0 0 0,0 0 0,0-1 0,0 1 0,1-1 0,5 1 0,-7-1 0,0-1 0,0 1 0,0-1 0,1 0 0,-1 0 0,0-1 0,0 1 0,0 0 0,0-1 0,0 0 0,1 0 0,-1 0 0,0 0 0,-1 0 0,1-1 0,0 1 0,0-1 0,-1 0 0,5-3 0,0-3 0,0 0 0,-1 0 0,0-1 0,0 0 0,-1 0 0,0-1 0,-1 0 0,4-11 0,23-89 0,-27 95 0,20-115 0,1-3 0,-23 129 0,-1-1 0,1 1 0,-1 0 0,1 1 0,0-1 0,1 0 0,4-6 0,-6 9 0,-1 1 0,1-1 0,-1 1 0,1-1 0,-1 1 0,1-1 0,0 1 0,-1-1 0,1 1 0,0 0 0,-1-1 0,1 1 0,0 0 0,-1 0 0,1-1 0,0 1 0,0 0 0,-1 0 0,1 0 0,1 0 0,-1 0 0,0 1 0,0-1 0,0 1 0,-1-1 0,1 1 0,0-1 0,0 1 0,0 0 0,-1-1 0,1 1 0,0 0 0,-1 0 0,1-1 0,-1 1 0,1 0 0,-1 0 0,1 0 0,-1 0 0,1 0 0,-1 1 0,5 15 0,-1 0 0,0 1 0,-1-1 0,-2 1 0,1 0 0,-2 0 0,-3 25 0,2-10 0,3 33 0,-1-65 0,-1 0 0,0 0 0,1 0 0,-1 0 0,1 0 0,0 0 0,-1 0 0,1 0 0,0 0 0,-1-1 0,1 1 0,0 0 0,0 0 0,0-1 0,0 1 0,0 0 0,-1-1 0,1 1 0,0-1 0,1 1 0,-1-1 0,0 1 0,0-1 0,0 0 0,0 0 0,0 0 0,0 1 0,0-1 0,0 0 0,0 0 0,2-1 0,1 1 0,0 0 0,-1 0 0,1 0 0,0-1 0,0 1 0,-1-1 0,1 0 0,0 0 0,3-2 0,1-2 0,-1 0 0,0 0 0,0-1 0,-1 1 0,1-1 0,7-11 0,35-47 0,-40 51 0,107-171 32,-51 77-32,-65 107 0,1 0 0,-1 0 0,0 0 0,0 0 0,0 0 0,0 0 0,0 0 0,1 0 0,-1 0 0,0 0 0,0 0 0,0 0 0,0 0 0,0 0 0,1 0 0,-1 0 0,0 0 0,0 0 0,0 0 0,0 1 0,0-1 0,1 0 0,-1 0 0,0 0 0,0 0 0,0 0 0,0 0 0,0 0 0,0 0 0,0 1 0,0-1 0,0 0 0,1 0 0,-1 0 0,0 0 0,0 0 0,0 0 0,0 1 0,0-1 0,0 0 0,0 0 0,0 0 0,0 0 0,0 0 0,0 1 0,0-1 0,0 0 0,0 0 0,0 0 0,0 0 0,0 0 0,0 1 0,0-1 0,0 0 0,-1 0 0,1 0 0,0 0 0,0 0 0,0 0 0,0 1 0,0-1 0,1 16 0,-13 271 0,7-244-2,3 0 0,5 76 1,-3-118-17,0 0 1,0 0 0,1 0-1,-1 0 1,0-1-1,0 1 1,0 0 0,1 0-1,-1 0 1,0 0 0,1 0-1,-1-1 1,1 1-1,-1 0 1,1 0 0,-1 0-1,1-1 1,-1 1-1,1 0 1,0-1 0,-1 1-1,1-1 1,0 1 0,0-1-1,-1 1 1,1-1-1,0 1 1,0-1 0,0 0-1,0 1 1,0-1 0,0 0-1,-1 0 1,3 0-1,8 1-2505</inkml:trace>
</inkml:ink>
</file>

<file path=ppt/ink/ink21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1"/>
    </inkml:context>
    <inkml:brush xml:id="br0">
      <inkml:brushProperty name="width" value="0.05" units="cm"/>
      <inkml:brushProperty name="height" value="0.05" units="cm"/>
      <inkml:brushProperty name="color" value="#66CC00"/>
    </inkml:brush>
  </inkml:definitions>
  <inkml:trace contextRef="#ctx0" brushRef="#br0">146 19 32559,'-2'-2'3,"1"1"1,-1 0-1,0 0 0,1 0 1,-1 0-1,0 1 1,0-1-1,1 0 0,-1 1 1,0-1-1,0 1 0,0-1 1,0 1-1,0 0 1,0 0-1,0 0 0,0 0 1,1 0-1,-1 1 0,0-1 1,0 0-1,0 1 1,0 0-1,0-1 0,1 1 1,-1 0-1,0 0 0,1 0 1,-1 0-1,0 0 1,-1 2-1,-4 2 6,0 1-1,1 0 1,0 0 0,0 1-1,-8 10 1,9-8-10,-1 0-1,2 0 1,-1 1 0,1 0-1,0 0 1,1 0 0,1 0-1,-1 1 1,1-1 0,1 1-1,0-1 1,1 1 0,1 14-1,-1-23 2,0 0-1,0 0 1,1 0-1,-1 0 1,1 0 0,0 0-1,0-1 1,-1 1-1,1 0 1,0 0-1,0-1 1,1 1-1,-1 0 1,0-1-1,1 1 1,-1-1 0,0 0-1,1 1 1,0-1-1,-1 0 1,1 0-1,0 0 1,0 0-1,-1 0 1,1 0-1,0-1 1,0 1 0,0-1-1,0 1 1,0-1-1,0 0 1,3 1-1,10 0 4,0 0-1,0 0 1,20-3 0,-21 2 1,-9-1-3,-1 1-1,1-1 0,0 1 1,-1-1-1,0-1 0,1 1 1,-1-1-1,0 1 0,1-1 1,-1 0-1,0-1 0,-1 1 1,1-1-1,0 0 0,-1 0 1,1 0-1,-1 0 1,0 0-1,0-1 0,0 1 1,-1-1-1,1 0 0,2-6 1,-2 3 0,0 0-1,0-1 1,-1 1 0,0-1 0,-1 1 0,1-1 0,-2 1 0,1-1 0,-1 0 0,0 1 0,0-1 0,-1 0 0,-3-12 0,3 16-1,0 0 1,-1 0 0,0-1 0,0 1 0,0 0-1,0 1 1,-1-1 0,1 0 0,-1 1 0,0-1-1,0 1 1,0 0 0,0 0 0,-1 0 0,1 0-1,-1 1 1,0-1 0,0 1 0,0 0 0,0 0-1,0 1 1,-5-2 0,-3-1-9,0 1 0,-1 1 0,1 0 0,-1 1 0,0 0 0,-18 1 0,29 0-9,0 0 0,1 0-1,-1 1 1,0-1 0,0 0-1,1 0 1,-1 1 0,1-1-1,-1 1 1,0 0 0,1-1-1,-1 1 1,-1 1 0,1 0-65,0 0 1,1 1 0,0-1 0,-1 0-1,1 0 1,0 1 0,0-1 0,-1 5 0</inkml:trace>
</inkml:ink>
</file>

<file path=ppt/ink/ink21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5"/>
    </inkml:context>
    <inkml:brush xml:id="br0">
      <inkml:brushProperty name="width" value="0.05" units="cm"/>
      <inkml:brushProperty name="height" value="0.05" units="cm"/>
      <inkml:brushProperty name="color" value="#66CC00"/>
    </inkml:brush>
  </inkml:definitions>
  <inkml:trace contextRef="#ctx0" brushRef="#br0">1 1180 31150,'0'8'148,"0"-6"-93,0 0 1,0 0 0,0 0 0,0-1-1,0 1 1,0 0 0,0 0-1,1 0 1,-1 0 0,1-1 0,-1 1-1,2 3 1,0-4-31,-1 0 1,1 0-1,0 0 1,-1-1-1,1 1 0,0-1 1,-1 1-1,1-1 0,0 0 1,0 1-1,-1-1 1,1 0-1,0 0 0,0 0 1,2-1-1,1 1-9,-1 0-1,1 0 1,-1 0 0,0-1-1,1 0 1,-1 0 0,0 0-1,1 0 1,-1-1 0,0 0-1,0 0 1,0 0-1,4-3 1,0-2-10,-1 0 0,0 0 1,0-1-1,0 0 0,5-9 0,21-34 2,-1-1 0,-3-2-1,-2-1 1,33-97 0,-30 55-4,-5 0 0,14-105 0,-31 145 4,-2 0 0,-3 0 0,-7-106 0,4 160-8,-1 0 0,0 0 0,1 0 0,-1 0 0,-1 0 0,1 0 0,0 0 0,-1 0 0,1 1 0,-1-1 0,0 0 0,0 1 0,0 0 0,0-1 0,-3-1 0,4 3 0,0 0 0,-1 0 0,1 0 0,0 0 0,-1 1 0,1-1 0,0 1 0,-1-1 0,1 1 0,-1-1 0,1 1 0,-1 0 0,1 0 0,-1 0 0,1 0 0,-1 0 0,1 0 0,-1 0 0,1 0 0,-1 0 0,1 1 0,0-1 0,-1 1 0,1-1 0,-1 1 0,1-1 0,0 1 0,-1 0 0,1 0 0,0 0 0,0 0 0,0 0 0,0 0 0,-1 1 0,-2 2 0,1 0 0,0 1 0,0-1 0,0 1 0,1-1 0,-1 1 0,1 0 0,0 0 0,-2 10 0,-8 57 0,3 47 0,8 126 0,2-117 0,-2-18 0,-1-15 0,15 141 0,-12-229 0,0 1 0,0-1 0,1 0 0,0 0 0,0 0 0,5 9 0,-6-14 0,-1-1 0,1 0 0,0 1 0,0-1 0,1 0 0,-1 0 0,0 0 0,0 0 0,0 0 0,1 0 0,-1 0 0,1 0 0,-1 0 0,0-1 0,1 1 0,-1 0 0,1-1 0,0 1 0,-1-1 0,1 0 0,-1 0 0,1 1 0,0-1 0,-1 0 0,1 0 0,0-1 0,-1 1 0,1 0 0,-1 0 0,1-1 0,0 1 0,-1-1 0,3-1 0,0 1 0,-1-1 0,0 0 0,0 0 0,0 0 0,0 0 0,-1 0 0,1-1 0,0 1 0,-1-1 0,0 0 0,1 0 0,-1 0 0,2-5 0,23-48 0,-19 37 0,46-120 0,-33 82-3,48-95 1,-64 144-3,-1 0 1,1 1-1,1-1 0,9-9 1,-13 15 4,1 0-1,-1 0 1,0 0 0,1 0 0,0 1-1,-1-1 1,1 1 0,0-1 0,0 1-1,0 0 1,-1 0 0,1 0 0,0 1-1,1-1 1,4 0 0,-7 1 0,-1 1 0,0-1 0,1 0 0,-1 0 0,1 0 0,-1 0 0,0 1 0,1-1 0,-1 0 0,0 0 0,1 1 0,-1-1 0,0 0 0,1 1 0,-1-1 0,0 0 0,0 1 0,1-1 0,-1 0 0,0 1 0,0-1 0,0 1 0,0-1 0,1 0 0,-1 1 0,0-1 0,0 1 0,0-1 0,0 0 0,0 1 0,0 0 0,0 20 0,0-14 0,0 15 0,0 43 0,-12 103 0,7-127-1,2 66 0,3-96 0,0-9 0,0 1-1,0-1 1,0 1 0,0-1-1,0 1 1,1-1-1,-1 0 1,1 1-1,-1-1 1,1 1-1,0-1 1,0 0 0,0 1-1,0-1 1,1 0-1,-1 0 1,1 0-1,-1 0 1,1 0 0,0 0-1,-1-1 1,1 1-1,0 0 1,0-1-1,0 0 1,0 1-1,1-1 1,2 1 0,4 1-5,0-1 1,1 0-1,-1-1 1,1 0-1,-1-1 1,13 0-1,-21 0 6,3 0-1,-1-1 0,1 1 0,-1 0 1,1-1-1,-1 0 0,1 0 0,-1 0 0,0 0 0,0-1 0,1 1 0,-1-1 0,0 0 0,0 0 0,-1 0 0,1 0 0,5-5 0,-3 1-5,0 0-1,-1-1 1,1 1-1,-1-1 0,-1 0 1,1 0-1,3-10 1,1-10-19,-1 0 0,-1 0 0,3-36 0,-2-22 38,-6 55 8,2 0 0,1 0 0,1 1 0,12-41 0,-14 64-20,-1 0 0,0 0 0,1 1 1,0-1-1,6-6 0,-8 10-3,0 0-1,1 1 0,-1-1 1,1 1-1,0-1 1,-1 1-1,1 0 1,0 0-1,0-1 1,0 1-1,0 1 1,0-1-1,0 0 1,0 0-1,0 1 1,0-1-1,0 1 1,0-1-1,2 1 1,-3 0 1,-1 1 0,1-1 0,-1 0 0,1 1 0,-1-1 1,0 1-1,1-1 0,-1 1 0,0-1 0,0 0 0,1 1 0,-1-1 0,0 1 0,0-1 1,0 1-1,1-1 0,-1 1 0,0-1 0,0 1 0,0 0 0,0-1 0,0 1 0,0-1 1,0 1-1,0-1 0,0 1 0,0-1 0,-1 1 0,1 0 0,0 0-1,-1 5 6,0-1 1,-1 0 0,0 0-1,0 0 1,0 0 0,0 0-1,-1 0 1,1-1 0,-1 1-1,-1-1 1,1 1 0,-1-1 0,-6 6-1,-15 20 40,17-17-35,0 1-1,1-1 1,1 1 0,0 1 0,1-1-1,0 1 1,1 0 0,-3 23-1,3 0-2,2 1 0,3 47 0,-1-81-6,0 0 0,1 0 0,-1-1 0,1 1 0,1 0 0,-1 0 0,1 0 0,-1-1 0,1 1 0,1-1 0,-1 1 0,1-1 0,-1 0 0,1 0 0,0 0 0,7 6 0,-5-6 0,0 0 0,1-1 0,-1 1 0,1-1 0,-1 0 0,1-1 0,0 0 0,0 1 0,0-2 0,1 1 0,-1-1 0,0 0 0,8 0 0,0 0 0,54 2 0,-65-3 0,0-1 0,0 1 0,1 0 0,-1-1 0,0 0 0,0 0 0,0 0 0,0 0 0,0 0 0,0 0 0,0-1 0,0 1 0,0-1 0,-1 0 0,1 0 0,-1 0 0,4-4 0,-3 0 0,1 0 0,-1-1 0,0 1 0,-1-1 0,1 0 0,-1 0 0,-1 0 0,1 0 0,0-15 0,-2-73 0,-1 53 0,1 14 0,-1 1 0,-2 0 0,-5-28 0,5 42 0,-1 1 0,0-1 0,0 1 0,-1 0 0,-1 1 0,0-1 0,0 1 0,-12-15 0,15 22 0,0 1 0,0 0 0,0 0 0,-1 0 0,1 1 0,-1-1 0,1 1 0,-1 0 0,0 0 0,0 0 0,0 0 0,0 1 0,-7-2 0,9 2 0,0 1 0,0 0 0,-1 0 0,1-1 0,0 2 0,-1-1 0,1 0 0,0 0 0,0 1 0,-1-1 0,1 1 0,0-1 0,0 1 0,0 0 0,0 0 0,0 0 0,0 0 0,0 1 0,0-1 0,0 0 0,0 1 0,1 0 0,-1-1 0,1 1 0,-1 0 0,1-1 0,-2 4 0,-2 6 0,0 0 0,0 0 0,1 0 0,1 0 0,0 1 0,1 0 0,0 0 0,-1 20 0,2 3-1,6 61-1,-4-87-5,0 0 0,1 0 0,1-1 0,-1 1 1,1-1-1,1 1 0,0-1 0,0 0 0,0 0 0,9 10 0,-10-14-7,0 0 0,0 0 0,1 0 0,0-1 0,0 1-1,0-1 1,0 0 0,0 0 0,1-1 0,-1 1 0,1-1 0,0 0 0,0 0 0,0 0 0,0-1 0,0 0 0,0 0 0,0 0 0,6 0 0,-8-1 13,0-1-1,-1 1 1,1-1 0,-1 1-1,1-1 1,-1 0 0,0 0-1,1 0 1,-1-1 0,0 1-1,0 0 1,1-1 0,-1 1 0,0-1-1,-1 0 1,1 0 0,0 0-1,0 0 1,-1 0 0,1 0-1,-1 0 1,0 0 0,0-1 0,0 1-1,0 0 1,0-1 0,1-3-1,3-11-2,-1 0-1,0-1 1,1-19 0,0 5 2,-1 5-4,2 1 1,1 0-1,20-50 1,-24 70 3,-1 1 1,1-1-1,0 1 1,1-1-1,-1 1 1,1 0-1,0 0 1,1 0-1,-1 1 1,1 0 0,0 0-1,0 0 1,0 0-1,0 1 1,1 0-1,-1 0 1,1 0-1,0 1 1,0-1-1,0 1 1,0 1-1,12-2 1,-10 2 3,0 0 0,1 1 0,-1 0 0,0 0 0,16 3 0,-22-2 3,1 0 0,-1 0 0,0 0 0,1 0 1,-1 0-1,0 1 0,0-1 0,0 1 0,0-1 0,0 1 0,0 0 1,0 0-1,0 0 0,-1 0 0,1 0 0,-1 0 0,1 0 1,-1 0-1,0 1 0,0-1 0,0 0 0,1 5 0,2 12 16,-1 1-1,0-1 1,-2 1-1,-1 33 1,0-28-6,-1-11-6,-1 0 0,0 0-1,-1 0 1,-1-1 0,0 1 0,-1-1 0,-12 25 0,11-25-6,0 0-1,1 0 1,0 0 0,1 0 0,0 1 0,2 0-1,-4 27 1,7-38-3,-1 0 0,0 0 0,1 0-1,-1 0 1,1 0 0,0 0 0,0 0-1,0-1 1,0 1 0,0 0 0,1-1-1,-1 1 1,1 0 0,0-1 0,0 0-1,0 1 1,0-1 0,0 0 0,0 0-1,1 0 1,-1-1 0,0 1 0,1 0-1,0-1 1,-1 0 0,1 1 0,0-1-1,0 0 1,0 0 0,0-1 0,4 1-1,11 3 3,0-2-1,1-1 0,-1 0 0,20-2 1,-12 1-14,-21 0 11,0-1 0,0 1 0,0-1 0,0 0 0,0 0 0,-1 0 0,1-1 0,0 0 0,-1 0 0,1 0 0,-1 0 0,0-1 0,0 0 0,0 1 0,0-2 0,0 1 0,0 0 0,-1-1 0,0 1 1,1-1-1,-2 0 0,1 0 0,0-1 0,-1 1 0,1 0 0,-1-1 0,-1 1 0,1-1 0,-1 0 0,1 0 0,-1 0 0,0-6 0,5-43-15,-3 0 0,-5-70-1,0 33 69,2 7 28,-7 292-83,6-159 3,0-21 0,5 53 0,-3-77-1,-1-1-1,1 1 1,0 0 0,0-1-1,0 1 1,1-1-1,-1 1 1,1-1 0,0 0-1,0 1 1,0-1 0,0 0-1,1 0 1,-1 0 0,1-1-1,0 1 1,0-1 0,0 1-1,0-1 1,0 0-1,0 0 1,1 0 0,-1-1-1,5 2 1,4 1-3,0-1-1,0-1 1,0 0 0,0 0 0,1-1-1,12-1 1,-23-1 4,0 1 0,0 0 0,0-1 0,-1 1 0,1-1 0,0 0 0,-1 0 0,1 0 0,0 1 0,-1-1 0,1-1 0,-1 1 0,0 0 0,1 0 0,-1-1 0,0 1 0,1 0 0,-1-1 0,0 1 0,0-1 0,0 0 0,-1 1 0,1-1 0,0 0 0,-1 1 0,1-1 0,-1 0 0,1 0 0,-1 0 0,0-2 0,3-10 1,-1-1 0,0-27 0,-2 31 1,0-106 46,2-36 11,-2 148-57,0-1 0,0 1 0,1 0-1,0-1 1,0 1 0,1 0 0,0 0 0,0-1 0,0 1-1,0 1 1,1-1 0,3-5 0,-4 7-2,1 0 1,0 0-1,0 1 1,1-1-1,-1 1 1,1 0-1,-1 0 1,1 0-1,0 0 1,-1 0-1,1 1 1,0 0-1,0 0 1,0 0-1,0 0 1,5 0-1,-3 0 0,-1 1 0,0-1 0,1 1 0,-1 0 0,0 0 0,0 1 0,1 0 0,-1 0 0,0 0 0,0 0 0,0 1 0,0 0 0,0 0 0,0 0 0,0 1 0,4 3 0,-4-2 0,-1 0 0,0 0 0,0 1 0,0-1 0,0 1 0,-1 0 0,0 0 0,0 0 0,0 1 0,-1-1 0,0 1 0,0-1 0,3 13 0,-3-8 0,0 0 0,0 0 0,-1 1 0,0-1 0,-1 1 0,-1 13 0,0-21 0,1 1 0,-1 0 0,0 0 0,0-1 0,0 1 0,-1-1 0,1 1 0,-1-1 0,0 1 0,0-1 0,0 0 0,0 0 0,-1 0 0,1 0 0,-1 0 0,0-1 0,1 1 0,-1-1 0,-5 3 0,2-1 0,2-2 1,1 0-1,-1 0 0,1 0 1,0 1-1,0-1 1,0 1-1,-3 3 1,5-5-1,0 0 0,1 1 0,-1-1 0,1 0-1,-1 1 1,1-1 0,-1 0 0,1 1 0,0-1 0,-1 1 0,1-1 0,0 1 0,0-1 0,0 1 0,0-1 0,1 1 0,-1-1 0,0 1 0,0-1 0,1 0 0,-1 1 0,1-1 0,0 1 0,0 0 0,6 10 0,0-1 0,0-1 0,1 1 0,11 10 0,14 19 10,-24-28-9,-1 1-1,-1-1 0,1 1 0,-2 1 0,0-1 1,-1 1-1,0 0 0,-1 1 0,0-1 0,-2 1 1,1-1-1,-1 30 0,-2-31 0,0 11 0,-4 38 0,3-54 0,-1 0 0,0 0 0,0 0 0,-1 0 0,0 0 0,-1 0 0,0-1 0,-5 9 0,-8 9 0,-1-1 0,-2-1 0,0 0 0,-1-2 0,-44 35 0,59-52 0,1-1 0,-1 1 0,0-1 0,0 0 0,0-1 0,0 0 0,0 0 0,-10 2 0,14-3 0,1-1 0,-1 0 0,0 0 0,0 1 0,0-1 0,1 0 0,-1 0 0,0-1 0,0 1 0,0 0 0,1-1 0,-1 1 0,0-1 0,1 1 0,-1-1 0,0 0 0,1 0 0,-1 0 0,0 0 0,1 0 0,0 0 0,-1 0 0,1 0 0,0 0 0,-1-1 0,1 1 0,0-1 0,0 1 0,0-1 0,0 1 0,0-1 0,1 1 0,-2-5 0,-4-20 0,2-1 0,1 0 0,1 0 0,1 0 0,4-31 0,-2-4-3,-1 48-1,1 1-1,-1 0 0,2 0 1,0 0-1,1 0 0,0 0 1,1 0-1,6-13 0,-8 20 4,2 1-1,-1-1 0,0 1 0,1 0 1,0 0-1,0 1 0,0-1 0,1 1 0,0 0 1,0 0-1,0 0 0,0 0 0,0 1 1,1 0-1,-1 0 0,1 1 0,0 0 1,0 0-1,10-3 0,8 2 5,0 0 0,35 0-1,-42 3 5,-1 0 0,1-1 0,-1-1 0,1 0 0,-1-1 0,0-1 0,16-6 0,-26 6-4,0 1-1,0-1 1,-1 0-1,1 0 1,-1 0-1,0-1 1,-1 0-1,1 0 1,-1 0-1,0 0 1,0-1-1,-1 0 1,5-8-1,3-9 4,-2-1-1,9-28 0,-11 28-8,-1 4 3,42-109 0,-42 115 0,0 1 0,1 1 0,1-1 0,0 1 0,1 1 0,0 0 0,14-14 0,-22 24 0,0 0 0,1 0 0,-1-1 0,0 1 0,1 0 0,-1 0 0,1 0 0,0 1 0,-1-1 0,1 0 0,0 1 0,-1-1 0,1 1 0,0-1 0,2 1 0,-13 11 0,-4 1 0,1 1 0,0 0 0,1 1 0,0 0 0,1 0 0,1 1 0,0 0 0,1 1 0,1 0 0,0 0 0,1 1 0,1 0 0,1 0 0,0 0 0,-2 33 0,5-30 0,0-2 0,1 0 0,3 32 0,-2-45 0,0-1 0,0 1 0,0 0 0,1-1 0,-1 0 0,1 1 0,0-1 0,1 0 0,-1 0 0,1 0 0,-1 0 0,1 0 0,1-1 0,-1 1 0,5 3 0,1 0 0,1-1 0,0 0 0,0-1 0,0 0 0,0 0 0,1-1 0,0-1 0,0 0 0,16 3 0,-2-3 0,-1-1 0,0-1 0,34-3 0,-54 2 0,0-1 0,0 1 0,0-1 0,0 0 0,0 0 0,0 0 0,-1-1 0,1 1 0,0-1 0,-1 0 0,1 0 0,-1-1 0,1 1 0,-1 0 0,5-6 0,-4 3 0,0-1 0,0 1 0,0-1 0,-1 1 0,0-1 0,0 0 0,-1-1 0,4-11 0,-1-6 0,-1 0 0,-1 0 0,-1-1 0,-1-27 0,-1 19 0,-1 1 0,-2-1 0,-12-61 0,12 83 0,1 1 0,-2 1 0,1-1 0,-2 0 0,1 1 0,-1 0 0,0 0 0,-1 0 0,0 1 0,-1 0 0,1 0 0,-2 0 0,1 1 0,-1 0 0,0 1 0,-13-9 0,14 12 0,1 0 0,-1 0 0,1 1 0,-1 0 0,0 0 0,-9-1 0,13 3 0,-1-1 0,1 1 0,0 0 0,-1 0 0,1 0 0,0 0 0,0 1 0,-1-1 0,1 1 0,0 0 0,0 0 0,0 0 0,0 0 0,0 0 0,-4 3 0,4-1 0,0 1 0,0 0 0,0 0 0,0 0 0,0 0 0,1 0 0,0 0 0,0 1 0,0 0 0,0-1 0,1 1 0,0 0 0,0-1 0,-1 9 0,-1 12 0,2 39 0,1-53 0,0 16 0,1-1 0,1 0 0,1 1 0,12 46 0,-12-64 0,0 0 0,0 0 0,1-1 0,0 1 0,1-1 0,0 0 0,0 0 0,0 0 0,1-1 0,0 0 0,1 0 0,0 0 0,0-1 0,0 0 0,1-1 0,0 1 0,9 4 0,-10-7 0,1-1 0,-1 1 0,1-1 0,0-1 0,0 0 0,-1 0 0,1 0 0,15-1 0,-21 0 0,1-1 0,-1 1 0,0-1 0,0 1 0,0-1 0,0 0 0,0 0 0,0 0 0,0 0 0,0 0 0,-1 0 0,1-1 0,0 1 0,-1-1 0,1 1 0,-1-1 0,1 1 0,-1-1 0,0 0 0,1 0 0,-1 0 0,0 0 0,0 0 0,1-3 0,3-9 0,0 0 0,5-24 0,-6 20 0,19-93 0,-15 69 0,1 0 0,2 1 0,16-40 0,-24 76 0,-1 0 0,1 0 0,0 0 0,0 0 0,0 1 0,6-6 0,-9 9 0,1 0 0,0 0 0,0 1 0,-1-1 0,1 0 0,0 0 0,0 1 0,0-1 0,0 1 0,0-1 0,0 1 0,0-1 0,0 1 0,0 0 0,1-1 0,-1 1 0,0 0 0,0 0 0,0 0 0,0 0 0,0 0 0,0 0 0,1 0 0,-1 0 0,0 0 0,0 0 0,0 1 0,0-1 0,0 0 0,0 1 0,0-1 0,0 1 0,0 0 0,0-1 0,0 1 0,0 0 0,1 0 0,2 6 0,1-1 0,-1 1 0,0 1 0,-1-1 0,0 0 0,0 1 0,0 0 0,2 14 0,-4-17 0,9 44 0,-3 1 0,-2 0 0,-3 93 0,-2-115 0,1-22 0,-1 1 0,0-1 0,-1 1 0,0-1 0,0 0 0,0 1 0,-1-1 0,1 0 0,-2 0 0,1 0 0,-1 0 0,-4 8 0,8-34 0,8-11 0,1 0 0,2 0 0,21-37 0,2-7 0,-14 24 0,-11 23 0,1 0 0,2 0 0,1 2 0,34-50 0,-47 75 0,0-1 0,0 1 0,0-1 0,0 1 0,0 0 0,1 0 0,-1 0 0,0 0 0,1 0 0,-1 0 0,1 0 0,-1 0 0,1 0 0,-1 1 0,1-1 0,0 0 0,-1 1 0,1 0 0,1-1 0,-2 1 0,0 1 0,0-1 0,0 0 0,0 1 0,0-1 0,0 1 0,-1 0 0,1-1 0,0 1 0,0-1 0,-1 1 0,1 0 0,0 0 0,-1-1 0,1 1 0,-1 0 0,1 0 0,-1 0 0,1 0 0,-1 0 0,1 0 0,-1 0 0,0 1 0,3 10 0,0-1 0,-1 1 0,-1 0 0,0 13 0,-1-17 0,1 90 0,2 39 0,-1-118 0,1 0 0,0-1 0,1 1 0,1-1 0,9 21 0,-11-33 0,0-1 0,0 1 0,0-1 0,0 0 0,1 0 0,0-1 0,0 1 0,1-1 0,-1 0 0,1 0 0,0 0 0,0-1 0,0 0 0,0 0 0,1 0 0,7 3 0,-6-3 0,1-1 0,-1 0 0,1 0 0,0-1 0,0 0 0,0 0 0,-1-1 0,1 0 0,0 0 0,0-1 0,0 0 0,10-3 0,-14 2 0,0 0 0,0 0 0,0 0 0,0 0 0,-1-1 0,1 0 0,-1 0 0,1 0 0,-1 0 0,0 0 0,0-1 0,-1 1 0,1-1 0,-1 0 0,1 1 0,-1-1 0,-1 0 0,1-1 0,0 1 0,1-6 0,2-11 0,0 0 0,4-40 0,4-412 0,-15 308 0,-18 260 0,8 60 0,12 216 0,0-368 0,0 6 0,0 0 0,1 1 0,0-1 0,0 0 0,1 0 0,0 0 0,1 0 0,0-1 0,0 1 0,1-1 0,0 1 0,1-1 0,0 0 0,0-1 0,0 1 0,1-1 0,0 0 0,1-1 0,0 1 0,0-1 0,0-1 0,0 1 0,1-1 0,0-1 0,0 1 0,0-1 0,1-1 0,10 4 0,1-2 0,0-1 0,1-1 0,0-1 0,-1 0 0,1-2 0,27-2 0,-41 1 0,0 1 0,-1-2 0,1 1 0,0-1 0,-1 0 0,1 0 0,-1 0 0,0-1 0,0 0 0,0-1 0,0 1 0,-1-1 0,8-6 0,-6 3 0,-1 0 0,0 0 0,0-1 0,0 1 0,-1-1 0,0 0 0,-1-1 0,6-15 0,-2-1 0,-1 0 0,-2-1 0,0 0 0,-2 0 0,-1 0 0,-1-28 0,0 31 0,-2 0 0,0-1 0,-2 1 0,-10-43 0,12 61 0,0 0 0,-1 1 0,0-1 0,0 1 0,0-1 0,0 1 0,0 0 0,-1 0 0,0 0 0,0 0 0,0 1 0,0-1 0,-1 1 0,1-1 0,-1 1 0,0 1 0,0-1 0,0 0 0,0 1 0,-1 0 0,1 0 0,-1 0 0,1 0 0,-1 1 0,0 0 0,1 0 0,-1 0 0,0 1 0,0-1 0,-9 1 0,11 1 0,1-1 0,-1 0 0,1 1 0,-1 0 0,1-1 0,-1 1 0,1 0 0,-1 0 0,1 0 0,0 1 0,0-1 0,-1 1 0,1-1 0,0 1 0,0 0 0,0 0 0,-2 2 0,0 1 0,1 1 0,-1-1 0,1 1 0,0 0 0,0 0 0,-3 11 0,0 4 0,1-1 0,2 1 0,-3 31 0,3-14 0,2-1 0,6 75 0,-4-108 0,-1 1 0,1-1 0,1 1 0,-1-1 0,1 1 0,-1-1 0,1 0 0,0 0 0,1 0 0,-1 0 0,1 0 0,0 0 0,0-1 0,0 1 0,0-1 0,0 0 0,1 0 0,0 0 0,-1 0 0,1-1 0,6 4 0,0-3 0,0 1 0,0-1 0,1-1 0,-1 0 0,1 0 0,-1-1 0,1-1 0,10 0 0,-18 0 0,1-1 0,-1 1 0,0-1 0,0 0 0,-1 0 0,1-1 0,0 1 0,0 0 0,0-1 0,-1 0 0,1 1 0,-1-1 0,1 0 0,-1 0 0,0-1 0,0 1 0,0 0 0,0-1 0,0 1 0,0-1 0,-1 0 0,1 0 0,-1 1 0,0-1 0,1-4 0,4-8 0,-2 1 0,0-1 0,0 0 0,1-17 0,0-129 0,-5 147 0,-2 63 0,1-21 0,0 0 0,7 55 0,-5-76 0,1 0 0,-1 0 0,1 0 0,0-1 0,1 1 0,0 0 0,0-1 0,0 0 0,1 1 0,0-2 0,0 1 0,0 0 0,1-1 0,0 1 0,0-1 0,10 8 0,-11-12 0,-1 1 0,0 0 0,0 0 0,0-1 0,1 0 0,-1 0 0,1 0 0,-1 0 0,1 0 0,0-1 0,-1 1 0,1-1 0,-1 0 0,1 0 0,0-1 0,-1 1 0,1-1 0,-1 0 0,1 0 0,-1 0 0,1 0 0,-1 0 0,0-1 0,1 1 0,-1-1 0,0 0 0,0 0 0,0 0 0,-1-1 0,1 1 0,0-1 0,2-3 0,18-30 0,-2 0 0,-1-2 0,-3 0 0,18-52 0,-11 13 0,17-103 0,-28 91 0,-4-1 0,-3-112 0,-7 164 0,1 37 0,0 1 0,0-1 0,-1 0 0,1 1 0,0-1 0,-1 1 0,1-1 0,-1 0 0,1 1 0,0-1 0,-1 1 0,1-1 0,-1 1 0,0-1 0,1 1 0,-1 0 0,1-1 0,-1 1 0,0 0 0,1-1 0,-1 1 0,0 0 0,1 0 0,-1 0 0,0-1 0,1 1 0,-1 0 0,0 0 0,1 0 0,-1 0 0,0 0 0,1 0 0,-1 0 0,0 1 0,1-1 0,-1 0 0,0 0 0,1 0 0,-1 1 0,0-1 0,1 0 0,-1 1 0,0-1 0,1 1 0,-1-1 0,1 0 0,-1 1 0,1-1 0,-1 2 0,-3 1 0,1 0 0,0 1 0,0-1 0,0 1 0,1 0 0,-1 0 0,1 0 0,0 0 0,-3 9 0,-13 45 0,8-7 0,1-1 0,-3 84 0,11 110 0,2-124 0,-2-46 0,-1-34 0,2 0 0,1 0 0,11 59 0,-5-83-59,-7-24-106</inkml:trace>
</inkml:ink>
</file>

<file path=ppt/ink/ink21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5"/>
    </inkml:context>
    <inkml:brush xml:id="br0">
      <inkml:brushProperty name="width" value="0.05" units="cm"/>
      <inkml:brushProperty name="height" value="0.05" units="cm"/>
      <inkml:brushProperty name="color" value="#66CC00"/>
    </inkml:brush>
  </inkml:definitions>
  <inkml:trace contextRef="#ctx0" brushRef="#br0">1 39 32111,'19'3'128,"27"3"-80,10-3 96,3-3-80,3 0-16,0 0-16,-3-3-16,-13-12-16,-17-2-48,-19 2-2257</inkml:trace>
</inkml:ink>
</file>

<file path=ppt/ink/ink21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5"/>
    </inkml:context>
    <inkml:brush xml:id="br0">
      <inkml:brushProperty name="width" value="0.05" units="cm"/>
      <inkml:brushProperty name="height" value="0.05" units="cm"/>
      <inkml:brushProperty name="color" value="#66CC00"/>
    </inkml:brush>
  </inkml:definitions>
  <inkml:trace contextRef="#ctx0" brushRef="#br0">295 37 32623,'-4'-3'7,"1"-1"0,-1 1 0,0 0 0,-1 0 1,1 1-1,0-1 0,-1 1 0,0 0 0,1 0 0,-1 0 0,0 1 1,0-1-1,-7 0 0,-4 1 4,-1 0 0,-29 3 0,36-2-5,5 0-6,-1 1 0,1-1 0,0 1 1,-1 1-1,1-1 0,0 1 1,0 0-1,0 0 0,0 0 0,0 1 1,0-1-1,0 1 0,1 0 0,-1 1 1,1-1-1,0 1 0,0 0 0,1 0 1,-1 0-1,1 0 0,-6 10 0,4-3 0,0-1 0,1 1 0,0 0 0,1 0 0,1 0 0,-1 0 0,2 1 0,-1-1 0,1 20 0,1-27 0,0 0 0,1 0 0,-1 0 0,1-1 0,0 1 0,-1 0 0,2-1 0,-1 1 0,0-1 0,1 1 0,-1-1 0,1 1 0,0-1 0,0 0 0,1 0 0,4 5 0,-2-4 0,0 0 0,0 0 0,0-1 0,0 0 0,0 0 0,1 0 0,0-1 0,-1 1 0,11 1 0,10 1 0,0-1 0,1-2 0,51 0 0,-57-3 0,-16 2 0,-1-1 0,0-1 0,0 1 0,0-1 0,1 0 0,-1 0 0,0 0 0,0 0 0,0 0 0,0-1 0,0 0 0,0 0 0,-1 0 0,1-1 0,-1 1 0,6-6 0,-6 4 0,1 1 0,-2-2 0,1 1 0,0 0 0,-1-1 0,0 1 0,0-1 0,0 1 0,-1-1 0,1 0 0,-1 0 0,0 0 0,0 0 0,-1-5 0,1 0 0,0 0 0,-1-1 0,0 1 0,-1 0 0,0 0 0,-1 0 0,-4-15 0,5 21 0,-1-1 0,-1 1 0,1 0 0,0-1 0,-1 1 0,0 0 0,0 0 0,0 1 0,-1-1 0,1 1 0,-1 0 0,0 0 0,0 0 0,0 0 0,0 0 0,0 1 0,-7-3 0,0 1-54,-1 1 0,0 0 1,0 0-1,0 1 0,0 1 0,0 0 0,-1 1 1,1 0-1,0 1 0,0 0 0,-14 3 0,-24 16-2662</inkml:trace>
</inkml:ink>
</file>

<file path=ppt/ink/ink21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9"/>
    </inkml:context>
    <inkml:brush xml:id="br0">
      <inkml:brushProperty name="width" value="0.05" units="cm"/>
      <inkml:brushProperty name="height" value="0.05" units="cm"/>
      <inkml:brushProperty name="color" value="#66CC00"/>
    </inkml:brush>
  </inkml:definitions>
  <inkml:trace contextRef="#ctx0" brushRef="#br0">31 776 27020,'-2'1'5780,"-9"13"-5877,7-2 97,1-1 0,0 0 0,0 1 0,1 0 0,1 0 0,0-1 0,1 1 0,1 14 0,-1-17 0,-1-6 0,2-1 0,-1 0 0,0 0 0,0 0 0,1 0 0,-1 1 0,1-1 0,-1 0 0,1 0 0,0 0 0,0 0 0,0 0 0,0-1 0,0 1 0,0 0 0,1 0 0,-1-1 0,1 1 0,-1-1 0,1 1 0,0-1 0,-1 1 0,1-1 0,0 0 0,0 0 0,0 0 0,0 0 0,0 0 0,3 0 0,3 1 0,0 0 1,0-1-1,1 0 0,-1 0 1,0-1-1,14-1 1,-19 0-1,0 0 0,0 1 1,0-2-1,0 1 1,0 0-1,0-1 0,0 1 1,0-1-1,-1 0 1,1 0-1,-1 0 0,1 0 1,-1 0-1,0 0 1,0-1-1,0 1 0,0-1 1,0 0-1,0 0 1,-1 1-1,2-5 0,5-9 2,-1-1-1,7-26 1,-3-5-2,-2-1 0,4-87 0,2-7 0,-14 132 0,1 0 0,1 1 0,0-1 0,4-10 0,-6 18 0,0 1 0,1-1 0,-1 0 0,1 1 0,-1-1 0,1 1 0,0 0 0,0-1 0,0 1 0,0 0 0,1 0 0,-1 0 0,0 1 0,1-1 0,-1 1 0,1-1 0,0 1 0,-1 0 0,6-2 0,-1 1 0,-1 1-1,0 0 1,0 1-1,1-1 1,-1 1-1,0 0 1,1 1-1,-1-1 1,0 1-1,0 1 1,0-1 0,0 1-1,0 0 1,0 0-1,8 5 1,2 3-2,-1 1 0,0 0 0,26 25 1,-17-14 2,-24-21 12,-8-4 3,-3-2-16,0 1 0,-1 0 0,1 1 0,-1 0 0,-13-1 0,20 4 0,1-1 0,0 1 0,-1 0 0,1 0 0,-1 0 0,1 1 0,-1-1 0,1 1 0,0 0 0,-1 0 0,1 1 0,0-1 0,0 1 0,0 0 0,0 0 0,0 0 0,1 1 0,-7 5 0,3 0 0,1 1 0,0 0 0,0 0 0,1 1 0,0 0 0,1 0 0,0 0 0,1 0 1,0 1-1,0 0 0,1-1 0,-1 18 0,0 14-7,4 80 0,0-114 6,0-1 0,0 1 1,0-1-1,1 0 1,0 1-1,1-1 1,-1 0-1,1 0 0,1-1 1,-1 1-1,1-1 1,0 0-1,1 1 0,-1-2 1,1 1-1,1-1 1,-1 1-1,1-1 1,-1-1-1,2 1 0,-1-1 1,0 0-1,1-1 1,-1 1-1,1-1 0,0-1 1,0 1-1,1-1 1,-1 0-1,0-1 1,14 1-1,-14-1 1,12 1-6,1-1 1,29-1-1,-45-1 4,1 1 0,0-1 0,-1 0-1,1 0 1,0 0 0,-1-1 0,1 0 0,-1 0 0,0 0 0,0 0 0,0 0 0,0-1 0,0 0-1,0 0 1,5-5 0,-1-3-8,0 0 0,-1-1 0,-1 1 0,0-1 0,0 0 0,-2-1 0,1 1 0,-1-1 0,-1 0 0,3-25 0,-1-13-64,-3-76 0,-2 87 33,-9-402 207,7 417-67,-1 49-78,0 356 1,4-238 1,-2-115-20,2-1 0,1 0-1,1 0 1,2 0 0,7 27-1,-10-46-2,0 0 0,1 0 1,-1 0-1,2-1 0,-1 1 0,1-1 0,0 1 0,0-1 0,1-1 0,-1 1 1,2 0-1,-1-1 0,0 0 0,1-1 0,0 1 0,0-1 0,0 0 0,1 0 0,-1-1 1,1 0-1,0 0 0,11 3 0,-9-4 1,0 0 0,1 0 0,-1-1 0,1 0 0,0-1 0,-1 0 1,1 0-1,-1-1 0,17-3 0,-20 2-3,-1 0 1,1-1 0,0 1-1,-1-1 1,0 0-1,0 0 1,0-1-1,0 0 1,0 0 0,-1 0-1,0 0 1,0-1-1,0 1 1,0-1-1,-1 0 1,5-8 0,1-5-1,0-1-1,-2 0 1,0 0 0,-1 0 0,-2-1 0,1 0 0,1-36 0,-4-150 12,-3 114-3,2 79-3,-1 12-2,0-1 0,0 1-1,0-1 1,1 0 0,-1 1-1,-1-1 1,1 1 0,0-1-1,0 1 1,0-1 0,-1 0 0,0-1-1,-1 2 3,-4 9-5,-3 24 1,1 0 0,1 0 0,2 0 0,-1 37 0,3 142 0,4-130 0,-2-72 0,1 1 0,1 0 0,0-1 0,0 1 0,1 0 1,3 9-1,-4-16 0,1 0-1,-1-1 1,0 1 0,1 0 0,0-1 0,-1 1 0,1-1-1,0 0 1,0 1 0,0-1 0,1 0 0,-1 0 0,1 0 0,-1-1-1,1 1 1,-1-1 0,1 1 0,0-1 0,0 0 0,0 0 0,0 0-1,5 1 1,-2-1-1,0 0 0,0 0-1,1-1 1,-1 1-1,0-1 1,0-1 0,0 1-1,0-1 1,7-2 0,-10 2 0,0 0 1,0 0 0,1-1 0,-1 1 0,0-1 0,0 0 0,-1 0 0,1 0-1,0 0 1,-1-1 0,1 1 0,-1-1 0,0 1 0,1-1 0,-1 0 0,-1 0-1,3-3 1,5-13-5,-2 0-1,0-1 0,-1 0 0,0 0 0,2-26 0,7-109-6,-11 97 14,-2 21-2,-2 22 0,1 0 0,0-1 0,1 1 0,1 0 0,0 0 0,1 0 0,1 0 0,8-17 0,-11 29 0,0 0 0,0 0 0,1 1 0,-1 0 0,0-1 0,1 1 0,0 0 0,0 0 0,-1 0 0,1 1 0,0-1 0,1 1 0,-1-1 0,0 1 0,0 0 0,0 0 0,1 1 0,-1-1 0,0 1 0,1-1 0,-1 1 0,1 0 0,-1 0 0,4 1 0,-2 0 0,1-1 0,-1 1 0,0 0 0,0 0 0,1 1 0,-1-1 0,0 1 0,0 0 0,0 1 0,-1-1 0,1 1 0,-1 0 0,1 0 0,3 4 0,-2 0-1,-1 0 1,0 0-1,0 0 1,-1 0-1,0 1 1,0 0-1,-1 0 1,0 0-1,0 0 1,2 16-1,-1 1-1,-2 1-1,-1 33 1,-1-46 3,-1 0 0,-1-1 0,0 1 0,0-1 0,-1 1 0,-1-1 0,0 0 0,-1 0 0,0-1 0,-1 1 0,-1-1 0,-7 10 0,9-13 0,-1-1 0,2 1 0,-1 0 0,1 0 0,0 1 0,0-1 0,1 1 0,0 0 0,1 0 0,0 0 0,1 0 0,-1 0 0,2 0 0,-1 1 0,2 11 0,-1-19-1,1 0 0,-1-1 0,1 1 0,0-1 0,-1 0 0,1 1 0,0-1 0,0 1 0,0-1 0,0 0 0,0 0 0,0 1 0,0-1 0,0 0 0,0 0 0,1 0 0,-1 0 0,0-1 0,1 1 0,-1 0 0,1 0 0,-1-1 0,0 1 0,1-1 0,0 1 0,-1-1 0,2 0 0,51 5 0,-41-5 0,-4 0 0,19 1 0,-1-1 0,1-1 0,28-5 0,-47 4 0,-1 0 0,1 0 0,-1-1 0,0 0 0,0 0 0,0-1 0,0 0 0,0-1 0,-1 0 0,0 0 0,0 0 0,0-1 0,11-12 0,-10 8-2,-1-1 1,0 0-1,0 0 1,-1 0-1,0-1 1,-1 0-1,-1 0 0,1-1 1,-2 1-1,0-1 1,1-14-1,0-16-33,-2-85 0,-3 102 17,1 15 17,-1 0 0,0 1 0,-1-1 0,0 1 0,-1 0 0,0-1 0,-1 1 0,-8-17 0,11 24 4,-1 0 0,0 0 0,0 0 1,0 0-1,0 0 0,-1 0 0,1 1 1,-1-1-1,0 1 0,1 0 0,-1 0 1,0 0-1,0 0 0,0 0 0,-1 0 1,1 1-1,0 0 0,-1-1 0,1 1 1,-1 1-1,1-1 0,-1 0 1,1 1-1,-1 0 0,0 0 0,1 0 1,-1 0-1,1 0 0,-7 2 0,8-1-3,0 0 0,-1 0-1,1 0 1,0 0 0,0 0-1,0 1 1,0-1 0,0 1-1,0-1 1,0 1 0,0 0 0,1 0-1,-1 0 1,1 0 0,-1 0-1,1 0 1,0 0 0,0 0-1,0 1 1,0-1 0,0 0-1,0 1 1,1-1 0,-1 4-1,-2 7 0,1 1-1,1-1 1,0 16-1,1-20 3,-1 31-1,8 75 0,-4-99 0,0 1 0,1-1 0,1 0 0,0 0 0,1 0 0,1-1 0,10 18 0,-8-19 0,0 0 0,1-1 0,0 0 0,1 0 0,0-1 0,26 21 0,-29-27 0,0-1 0,1 0 0,-1 0 0,1-1 0,0 0 0,0 0 0,1-1 0,-1 0 0,1-1 0,-1 0 0,1-1 0,19 1 0,-25-1 0,1-1 0,-1 0 0,1-1 0,-1 1 0,1-1 0,-1 0 0,1 0 0,4-2 0,-7 2 0,0-1 0,1 1 0,-1-1 0,0 0 0,0 0 0,-1 0 0,1 0 0,0 0 0,-1 0 0,1 0 0,-1 0 0,0-1 0,1 1 0,0-5 0,10-25-5,-2 0-1,-2-1 1,-1 1 0,4-40 0,-6 32 7,2 1 1,17-54-1,-22 85-9,1 0 1,0 1-1,1 0 0,0-1 0,0 1 0,0 1 0,7-9 0,-8 13-15,-1-1 0,1 1-1,0-1 1,0 1-1,0 0 1,0 0-1,0 0 1,1 1-1,-1-1 1,0 1 0,1 0-1,-1 0 1,1 0-1,-1 0 1,1 0-1,0 1 1,6 0-1,3-1-41,-9 0 60,-1 1 1,0 0-1,1-1 0,-1 1 1,0 1-1,1-1 0,-1 0 1,0 1-1,1 0 0,-1-1 1,0 1-1,6 3 0,-9-4 79,-8 0-36,-6 0 25,1 0 0,-1 1 0,0 0 0,-21 5 0,29-4-56,1 0 1,0 0-1,1 1 0,-1-1 1,0 1-1,1 0 1,-1 0-1,1 1 1,0-1-1,0 1 0,0 0 1,1 0-1,-1 0 1,1 0-1,-3 6 1,1-1-6,0 1 1,0-1 0,1 1-1,1 0 1,-1 0 0,2 1-1,-1-1 1,-1 18 0,2 8 3,2 44 1,1-68-6,-1-3-1,1-1 0,0 1-1,0-1 1,1 1 0,0-1-1,1 1 1,0-1 0,0 0-1,1 0 1,0-1 0,0 1-1,1-1 1,0 0 0,0 0-1,1 0 1,12 11 0,-10-11-1,0-1 1,1 0-1,0 0 1,0-1-1,0 0 1,1-1-1,-1 0 1,1-1-1,0 1 1,0-2-1,1 0 1,-1 0-1,19 1 1,-13-2-1,-11 0 1,-1-1 0,1 1 0,-1-1-1,1 0 1,-1 0 0,1 0-1,0-1 1,-1 1 0,1-1-1,-1 0 1,1-1 0,-1 1-1,0-1 1,0 1 0,1-1-1,-1-1 1,0 1 0,5-5-1,-1-3-1,0-1 0,0 0 0,-1 0-1,-1-1 1,0 0 0,-1 0 0,0 0-1,5-20 1,20-110-26,-29 135 25,14-119 24,-3-249 0,-12 305-7,1 56-10,0 11-4,-1-1 0,1 1-1,-1 0 1,0-1 0,0 1-1,0 0 1,-1-1 0,1 1 0,-1 0-1,0 0 1,0-1 0,0 1 0,0 0-1,-2-4 1,2 7-1,1 0 0,-1 0 0,1-1 0,-1 1 0,1 0 0,0 0 0,-1 0 0,1 0 0,-1 0 0,1 0 0,-1 0 0,1 0 0,-1 0 0,1 0 0,-1 0 0,1 0 0,-1 0 0,1 0 0,-1 1 0,1-1 0,-1 0 0,1 0 0,-1 0 0,1 1 0,0-1 0,-1 0 0,1 1 0,0-1 0,-1 0 0,1 1 0,0-1 0,-1 0 0,1 1 0,0-1 0,-1 1 0,1-1 0,0 0 0,0 1 0,-1 0 0,-3 11 0,0 0 0,1 1 0,0-1 0,0 1 0,0 25 0,0-17 0,-6 427 0,9-427 0,0-6 0,1 0 0,0 0 0,1 0 0,1 0 0,0 0 0,1-1 0,0 1 0,1-1 0,1 0 0,0-1 0,1 1 0,16 22 0,-21-33 0,1 0 0,0-1 0,-1 1 0,1-1 0,0 1 0,0-1 0,0 0 0,1 0 0,-1 0-1,0-1 1,1 1 0,-1-1 0,5 2 0,2-2 5,0 1 0,0-1 0,16-1 0,-17 0 3,-6 0-9,0-1-1,1 1 1,-1 0 0,0-1 0,0 0 0,0 0 0,0 0 0,0 0 0,0 0 0,0-1-1,0 1 1,-1-1 0,1 0 0,-1 0 0,5-4 0,-2 1 0,0-1 0,0 0-1,-1 0 1,1 0 0,-2-1 0,6-10 0,0-5 1,-2 0-1,0-1 1,6-34 0,-4-15 3,-3 0 0,-4-98 0,-2 108 20,-1 79-33,0 0 1,-6 23-1,-2 18 7,5 253 3,4-301 0,1 0 0,0 0 0,1 0 0,0 0 0,1 0 0,0-1 0,0 1 0,1-1-1,0 0 1,1 0 0,8 12 0,-10-16 2,1 0 0,0 0-1,1 0 1,-1-1-1,1 0 1,0 0 0,0 0-1,0 0 1,0-1 0,1 0-1,-1 0 1,1 0 0,0-1-1,0 0 1,0 0-1,0 0 1,0-1 0,0 0-1,8 0 1,-8 0-2,0-1 0,0 0 0,0 0 0,0-1 0,0 1 0,0-1 0,0-1 0,0 1 0,9-5 0,-11 4 0,0 0 0,-1-1 0,1 0 0,-1 0 0,0 0 0,0 0 0,0 0 0,0-1 0,0 1 0,-1-1 0,1 0 0,-1 0 0,0 0 0,1-4 0,8-20 0,-1 0 0,-1-1 0,-2 0 0,-1-1 0,4-42 0,-3-152 0,-7 195 0,-9 136 0,-2 27 0,10-81 0,-1-26 0,2 0 0,6 46 0,-5-68 0,0 0 0,0 0 0,0-1 0,1 1 0,0-1 0,0 1 0,0-1 0,1 0 0,-1 1 0,1-1 0,0-1 0,0 1 0,0 0 0,1-1 0,0 1 0,-1-1 0,1 0 0,0 0 0,0-1 0,1 1 0,-1-1 0,0 0 0,10 3 0,2-1 0,0 0 0,0-1 0,1-1 0,-1-1 0,27 0 0,-38-1 0,1 0 0,-1 0 0,1-1 0,-1 0 0,1 0 0,-1 0 0,0-1 0,0 1 0,1-1 0,-1-1 0,-1 1 0,1-1 0,0 1 0,0-1 0,-1-1 0,5-3 0,-5 2 0,1 0 0,-1 0 0,0-1 0,-1 0 0,1 1 0,-1-1 0,-1-1 0,1 1 0,-1 0 0,0 0 0,0-1 0,1-12 0,1-12 0,-2-55 0,-2 61 0,-1 9 0,-1-1 0,0 1 0,-1-1 0,0 1 0,-2 0 0,0 1 0,0-1 0,-2 1 0,0 0 0,0 0 0,-2 1 0,0 0 0,0 0 0,-1 1 0,-1 0 0,0 1 0,-24-20 0,28 27 0,-1 0 0,0 0 0,1 1 0,-2 0 0,1 0 0,0 1 0,-1 0 0,0 0 0,1 1 0,-1 0 0,0 1 0,0 0 0,0 0 0,-16 2 0,22-1 0,0 0 0,0 0 0,1 0 0,-1 1 0,1 0 0,-1-1 0,0 1 0,1 0 0,-1 0 0,1 0 0,0 0 0,-1 1 0,1-1 0,0 1 0,0-1 0,0 1 0,0 0 0,0 0 0,0 0 0,0 0 0,0 0 0,1 0 0,0 1-1,-1-1 1,1 0 0,0 1 0,0-1 0,0 1 0,0-1 0,0 5 0,-2 7-4,0 0 0,1 1 0,1-1-1,1 22 1,0-27-1,0 2 4,0 10 0,0 0 0,2 1 0,3 21 0,-3-35 1,1-1 0,-1 1 0,1-1 0,0 0 0,1 0 0,-1 0 0,1 0 0,1 0 0,-1-1 0,1 0 0,10 10 0,-10-11 0,1 0 0,1 0 0,-1 0-1,1-1 1,-1 1 0,1-2 0,1 1 0,-1-1 0,0 0 0,13 3 0,-3-3-5,1 0 1,0-1 0,28-1-1,-42-1 5,-1-1-1,1 0 1,-1 0-1,1 0 1,-1 0-1,0 0 1,1-1-1,-1 1 0,0-1 1,0 0-1,0 0 1,0 0-1,0 0 1,-1-1-1,1 1 1,-1-1-1,1 1 1,-1-1-1,0 0 1,0 0-1,0 0 0,-1 0 1,1-1-1,-1 1 1,1 0-1,0-5 1,5-12 0,-1 0 1,-1-1-1,3-24 1,-7 38-2,7-50 4,14-70 19,-20 116-21,2 0 0,-1 0-1,2 0 1,-1 1 0,1-1 0,1 1-1,0 1 1,12-16 0,-15 21-1,1 1 0,0-1 0,0 1 0,0 0 0,1 1 0,-1-1 0,1 1 0,-1 0 0,1 0 0,0 0 0,0 1 0,6-2 0,-9 3 0,0-1 0,0 1 0,0 0 0,0-1 0,0 1 0,0 0 0,0 0 0,0 1 0,0-1 0,0 0 0,0 1 0,0-1 0,0 1 0,0-1 0,-1 1 0,1 0 0,0 0 0,0 0 0,0 0 0,-1 0 0,1 0 0,-1 1 0,1-1 0,-1 0 0,1 1 0,-1-1 0,0 1 0,0 0 0,1-1 0,-1 1 0,-1 0 0,1 0 0,1 2 0,3 13 0,-1 0 0,-1 0 0,0 0-1,0 24 1,-3 78 5,-2-49 18,-11 53-18,20-144-5,1 1 0,16-28 0,3-8 0,-3 0 0,-2 3 0,2 0 0,2 2 0,56-82 0,-82 133 0,0 0 0,0-1 0,0 1 0,0 0 0,0 0 0,0 0 0,0-1 0,0 1 0,0 0 0,0 0 0,0 0 0,0 0 0,0-1 0,1 1 0,-1 0 0,0 0 0,0 0 0,0 0 0,0 0 0,0-1 0,0 1 0,0 0 0,1 0 0,-1 0 0,0 0 0,0 0 0,0 0 0,0 0 0,0 0 0,1-1 0,-1 1 0,0 0 0,0 0 0,0 0 0,1 0 0,-1 0 0,0 0 0,0 0 0,0 0 0,0 0 0,1 0 0,-1 0 0,0 0 0,0 0 0,0 0 0,0 0 0,1 0 0,-1 1 0,0-1 0,0 0 0,0 0 0,0 0 0,1 0 0,-1 0 0,0 0 0,0 0 0,0 0 0,0 1 0,0-1 0,0 0 0,1 0 0,-1 0 0,0 13 0,0-10 0,-18 377 0,15-277 0,0 3-5,3-104-4,0-1 0,0 1 0,0 0 0,0-1 1,-1 1-1,1 0 0,-1-1 0,1 1 0,-1 0 1,1-1-1,-1 1 0,0-1 0,0 1 0,0-1 0,0 1 1,0-1-1,0 0 0,0 0 0,-1 1 0,1-1 1,0 0-1,-3 1 0,-12 0-615</inkml:trace>
</inkml:ink>
</file>

<file path=ppt/ink/ink2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4"/>
    </inkml:context>
    <inkml:brush xml:id="br0">
      <inkml:brushProperty name="width" value="0.05" units="cm"/>
      <inkml:brushProperty name="height" value="0.05" units="cm"/>
      <inkml:brushProperty name="color" value="#FFFFFF"/>
    </inkml:brush>
  </inkml:definitions>
  <inkml:trace contextRef="#ctx0" brushRef="#br0">157 60 15719,'-11'-15'10409,"0"4"-5117,7 9-5225,0-1-1,0 1 1,0 0 0,0 0 0,0 0 0,0 1 0,0 0 0,-1-1 0,1 2-1,-1-1 1,1 0 0,0 1 0,-1 0 0,-5 0 0,7 0-67,1 1 1,0-1 0,0 1-1,0 0 1,0 0-1,0-1 1,0 1 0,0 1-1,0-1 1,0 0-1,0 0 1,0 1-1,1-1 1,-1 1 0,1-1-1,-1 1 1,1 0-1,-1-1 1,1 1 0,0 0-1,0 0 1,0 0-1,0 0 1,0 0 0,0 0-1,0 4 1,-2 5 5,0 0-1,1-1 1,0 1 0,-1 14 0,3-13 8,-2 9-3,1 1 1,1-1 0,1 1 0,5 31-1,-5-49-10,-1 0-1,1 0 1,1 0-1,-1 0 1,1 0 0,-1 0-1,1 0 1,0 0-1,0 0 1,1-1-1,-1 1 1,1-1-1,0 0 1,0 0-1,0 0 1,0 0-1,0 0 1,1-1-1,-1 1 1,1-1-1,0 0 1,-1 0 0,1 0-1,0-1 1,0 1-1,0-1 1,0 0-1,1 0 1,4 0-1,-6-1 1,1 1 0,0-1 0,-1 0 0,1 0 0,-1 0 0,1 0 0,0-1-1,-1 0 1,1 0 0,-1 0 0,1 0 0,-1 0 0,0 0 0,1-1 0,-1 0 0,0 0 0,0 0 0,0 0-1,3-3 1,-3 1 1,0 0-1,0 0 0,0 0 0,0-1 0,-1 1 0,0-1 1,0 0-1,0 1 0,-1-1 0,0 0 0,0 0 1,0 0-1,0-6 0,2-17 11,-1 1 1,-3-47-1,1 67-11,-1-1 0,0 0-1,-1 1 1,1-1 0,-2 1 0,1 0-1,-1 0 1,0 0 0,0 0-1,-1 0 1,0 0 0,0 1 0,0 0-1,-8-8 1,8 11-33,0 0-1,0 0 1,0 1 0,-1-1-1,1 1 1,-1 0 0,0 0-1,0 1 1,0-1 0,0 1-1,0 0 1,0 1 0,0-1-1,0 1 1,0 0 0,0 0-1,0 0 1,0 1 0,0 0-1,0 0 1,0 0 0,0 1-1,0-1 1,-8 5 0,-17 22-1913</inkml:trace>
</inkml:ink>
</file>

<file path=ppt/ink/ink21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9"/>
    </inkml:context>
    <inkml:brush xml:id="br0">
      <inkml:brushProperty name="width" value="0.05" units="cm"/>
      <inkml:brushProperty name="height" value="0.05" units="cm"/>
      <inkml:brushProperty name="color" value="#66CC00"/>
    </inkml:brush>
  </inkml:definitions>
  <inkml:trace contextRef="#ctx0" brushRef="#br0">217 0 32479,'-10'0'44,"1"0"-16,0 0-1,0 1 1,0-1-1,-11 4 1,17-3-26,-1 0 0,1 1-1,0-1 1,-1 1 0,1 0 0,0 0 0,0 0 0,0 0 0,1 0-1,-1 1 1,1-1 0,-1 1 0,-2 4 0,-2 3 0,1 0 0,0 0-1,0 1 1,1 0 0,1 0 0,0 0 0,0 1 0,1-1-1,1 1 1,0 0 0,0 0 0,1 0 0,1 0 0,0 0-1,3 23 1,-2-32-1,-1-1-1,1 0 0,-1 1 0,1-1 1,0 0-1,0 1 0,0-1 1,0 0-1,0 0 0,1 0 0,-1 0 1,1 0-1,-1 0 0,1 0 1,0-1-1,0 1 0,0 0 0,0-1 1,0 1-1,0-1 0,0 0 1,0 0-1,0 0 0,1 0 0,-1 0 1,3 0-1,6 1 6,-1 0-1,1-1 1,0 0-1,18-1 1,-17 0 4,-8 0-10,-1 0 0,0-1 0,1 0 0,-1 1 1,0-1-1,0 0 0,1-1 0,-1 1 0,0-1 1,0 1-1,-1-1 0,1 0 0,0 0 0,0 0 1,-1 0-1,0 0 0,1-1 0,-1 1 0,0-1 1,0 0-1,0 1 0,0-1 0,-1 0 0,1 0 1,-1 0-1,0-1 0,0 1 0,2-6 0,-1-1 0,0 0 0,0 1 0,-1-1 0,0 0 0,0 0 0,-1 0 0,-1 0 0,-3-18 0,3 24 0,0 1 1,0-1-1,0 1 0,-1-1 1,0 1-1,0-1 0,0 1 1,0 0-1,0 0 0,-1 0 1,1 0-1,-1 0 0,0 0 0,0 1 1,0 0-1,0-1 0,0 1 1,0 0-1,-1 0 0,1 1 1,-1-1-1,1 1 0,-1 0 1,0 0-1,-4-1 0,-10-1-48,-1 0-1,1 1 1,-38 2-1,33 1-98,-33-1-705</inkml:trace>
</inkml:ink>
</file>

<file path=ppt/ink/ink21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9"/>
    </inkml:context>
    <inkml:brush xml:id="br0">
      <inkml:brushProperty name="width" value="0.05" units="cm"/>
      <inkml:brushProperty name="height" value="0.05" units="cm"/>
      <inkml:brushProperty name="color" value="#66CC00"/>
    </inkml:brush>
  </inkml:definitions>
  <inkml:trace contextRef="#ctx0" brushRef="#br0">0 103 32463,'13'0'192,"33"0"-144,16 0-16,14 0-32,2-11 32,-3-4-32,-16-6 0,-16 7 0,-17-4-32,-26 6 0,0 0-288</inkml:trace>
</inkml:ink>
</file>

<file path=ppt/ink/ink21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10"/>
    </inkml:context>
    <inkml:brush xml:id="br0">
      <inkml:brushProperty name="width" value="0.05" units="cm"/>
      <inkml:brushProperty name="height" value="0.05" units="cm"/>
      <inkml:brushProperty name="color" value="#66CC00"/>
    </inkml:brush>
  </inkml:definitions>
  <inkml:trace contextRef="#ctx0" brushRef="#br0">129 3 32639,'-4'-1'5,"0"1"0,1-1 1,-1 1-1,1 0 0,-1 0 0,0 0 0,1 0 0,-1 1 1,0-1-1,1 1 0,-1 0 0,1 0 0,-1 0 1,1 0-1,0 1 0,-1 0 0,1-1 0,-5 5 1,3-1-7,1 0 1,0 1 0,0 0 0,0 0-1,0 0 1,1 0 0,0 0 0,0 1-1,-2 6 1,0 5 0,1-1 0,1 1 0,0-1 0,1 1 0,1 0 0,2 24 0,-1-28 0,0-10 0,0 1 0,0-1 0,1 1 0,-1-1 0,1 0 0,0 1 0,1-1 0,-1 0 0,1 0 0,-1 0 0,1 0 0,0 0 0,1 0 0,-1-1 0,1 1 0,0 0 0,0-1 0,0 0 0,0 0 0,0 0 0,1 0 0,-1-1 0,1 1 0,0-1 0,0 0-1,-1 0 1,6 2 0,3 0 4,-1-1-1,0-1 0,1 1 0,-1-2 1,1 1-1,0-2 0,-1 1 0,1-2 1,16-2-1,-24 3-3,-1-1 0,1 0 0,0 0 0,-1 0 0,1 0 0,-1-1 0,0 0 0,1 1 0,-1-1 0,0 0 0,0-1 0,0 1 0,0 0 0,0-1 0,-1 0 0,1 1 0,-1-1 0,0 0 0,0-1 0,0 1 0,0 0 0,0 0 0,-1-1 0,2-3 0,1-5 0,-1 1 0,-1-1 0,1 0 0,-2-1 0,0 1 0,0-15 0,-1 23 0,0 0 0,0 0 0,0 1 0,0-1 0,0 0 0,-1 0 0,0 1 0,0-1 0,0 0 0,0 1 0,-1-1 0,1 1 0,-1 0 0,0-1 0,0 1 0,0 0 0,0 0 0,0 0 0,-1 0 0,0 0 0,1 1 0,-1-1 0,0 1 0,0 0 0,0 0 0,-1 0 0,1 0 0,0 0 0,-1 1 0,1 0 0,-1-1 0,0 1 0,-5-1 0,-10 0-25,0 1 1,-33 2-1,37-1-37,-35 2-362</inkml:trace>
</inkml:ink>
</file>

<file path=ppt/ink/ink21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1"/>
    </inkml:context>
    <inkml:brush xml:id="br0">
      <inkml:brushProperty name="width" value="0.05" units="cm"/>
      <inkml:brushProperty name="height" value="0.05" units="cm"/>
      <inkml:brushProperty name="color" value="#FFFFFF"/>
    </inkml:brush>
  </inkml:definitions>
  <inkml:trace contextRef="#ctx0" brushRef="#br0">201 72 32335,'14'-10'26,"1"1"1,0 1-1,0 0 1,1 1-1,0 1 1,1 1-1,-1 0 1,1 1-1,0 0 1,0 2-1,0 0 1,0 1-1,21 1 1,-37 0-27,1 0 0,0 0 0,-1 0 0,1 1 1,-1-1-1,1 0 0,-1 1 0,1-1 0,-1 1 1,1 0-1,-1-1 0,0 1 0,1 0 0,-1 0 0,0 0 1,0 0-1,0 0 0,0 0 0,1 0 0,-1 0 1,0 2-1,2 1 0,-1-1 1,-1 1-1,1 0 1,0 0-1,-1 0 1,0 0-1,0 0 1,0 4-1,1 10 2,0 1-1,-3 33 1,0-47-2,0 7 1,-1 0-1,0 0 1,-1-1-1,0 1 1,-1-1 0,0 0-1,-1 0 1,0-1 0,-1 1-1,0-1 1,-13 16 0,-9 7 3,-59 56 0,77-80-4,9-8 0,-123 109 0,107-97 0,-1-1 0,0 0 0,-1-1 0,0-1 0,-31 12 0,48-22 0,1 1 0,0 0 0,0-1 0,0 1 0,0-1 0,0 1 0,-1-1 0,1 0 0,0 0 0,0 1 0,-1-1 0,1 0 0,0 0 0,0 0 0,-1 0 0,1 0 0,0-1 0,0 1 0,-1 0 0,1-1 0,0 1 0,0 0 0,0-1 0,0 0 0,-1 1 0,1-1 0,0 0 0,0 1 0,-1-2 0,1-1 0,0 0 0,0 0 0,0 0 0,1 0 0,-1 0 0,1 0 0,0 0 0,0 0 0,0-6 0,0 2 0,0-7-3,0-6 6,0 0 0,1-1 1,6-26-1,-6 40-2,1 0 1,1 1 0,-1-1-1,1 1 1,0 0-1,0 0 1,1 0-1,0 0 1,0 1 0,0-1-1,1 1 1,0 0-1,8-7 1,-11 11-2,-1-1 0,1 1 0,0 0 0,-1 0 0,1 0 0,0 1 0,0-1 0,-1 0 0,1 0 0,0 1 0,0-1 0,0 1 0,0 0 0,0 0 0,0 0 0,0 0 0,-1 0 0,1 0 0,0 0 0,0 0 0,0 1 0,0-1 0,0 1 0,0-1 0,-1 1 0,1 0 0,0 0 0,0 0 0,-1 0 0,4 2 0,2 3 0,0 0 0,0 1 0,-1 0 0,11 15 0,-7-9 0,17 20 0,60 67 0,-75-88 0,0-1 0,1 0 0,0-1 0,1 0 0,28 14 0,-35-21-79,1-1 0,0 0 0,-1 0 0,1-1 0,0 1 0,0-2 0,0 1 0,11-2 1,-16 1-28,23 0-2696</inkml:trace>
</inkml:ink>
</file>

<file path=ppt/ink/ink21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3"/>
    </inkml:context>
    <inkml:brush xml:id="br0">
      <inkml:brushProperty name="width" value="0.05" units="cm"/>
      <inkml:brushProperty name="height" value="0.05" units="cm"/>
      <inkml:brushProperty name="color" value="#FFFFFF"/>
    </inkml:brush>
  </inkml:definitions>
  <inkml:trace contextRef="#ctx0" brushRef="#br0">3 730 32495,'-1'41'37,"-1"-12"4,2 0-1,5 34 0,-4-55-35,0-1 0,0 0 0,1 0-1,0 1 1,1-1 0,0-1-1,0 1 1,0 0 0,1-1-1,0 1 1,0-1 0,0 0-1,10 10 1,-10-14-5,0 1 0,0-1 0,-1 0 0,1 0 0,1 0 0,-1 0 1,0-1-1,0 0 0,1 0 0,-1 0 0,0 0 0,1-1 0,-1 0 0,1 1 0,-1-2 0,1 1 0,-1 0 0,1-1 0,-1 0 1,0 0-1,1 0 0,-1-1 0,0 1 0,0-1 0,0 0 0,0 0 0,0-1 0,-1 1 0,1-1 0,0 0 0,-1 0 0,0 0 0,0 0 1,4-5-1,3-6 1,-1 0 0,-1-1 0,0 1 1,-1-1-1,-1-1 0,0 1 0,-1-1 1,5-27-1,-2-11-9,2-72 1,-7 75-1,12-73 1,-14 118 6,1 0 0,-1 1 0,1-1 0,0 0 1,0 0-1,1 1 0,-1-1 0,6-6 0,-6 10 1,0 0-1,0 0 1,0 0-1,0 0 1,1 0-1,-1 1 1,1-1 0,-1 1-1,1-1 1,0 1-1,0 0 1,-1 0-1,1 0 1,0 1 0,0-1-1,0 1 1,0-1-1,4 1 1,2-1 0,-1 1 0,1 0 0,-1 1 0,1-1 0,-1 2 0,1-1 0,-1 1 0,0 1 0,0-1 0,0 1 0,0 1 0,0-1 0,10 8 0,-15-10 3,-4-8 13,-1 4-16,0 1 1,-1 0-1,1 1 0,0-1 1,-1 0-1,1 1 1,-1-1-1,0 1 1,1 0-1,-1 0 1,0 0-1,0 0 1,0 0-1,0 1 0,1 0 1,-1-1-1,0 1 1,-5 0-1,3 0 1,0 0-1,1 0 0,-1 1 1,0-1-1,1 1 0,-1 0 1,1 1-1,-1-1 1,1 1-1,-1-1 0,1 1 1,-6 4-1,2 2 0,0 0 0,0 0 0,1 1 0,0 0 0,0 0 0,1 0 0,1 1 0,-10 21 0,7-13 0,1 2 0,1-1 0,1 1 0,-4 25 0,6-25 0,1 1 0,1 0 0,0-1 0,2 1 0,3 23 0,-4-41 0,1-1 0,0 1 0,0 0 0,0 0 0,0-1 0,0 1 0,1-1 0,-1 1 0,1-1 0,-1 1 0,1-1 0,0 0 0,0 0 0,0 0 0,0 0 0,1 0 0,-1 0 0,0-1 0,1 1 0,-1-1 0,1 0 0,-1 1 0,1-1 0,4 1 0,5 0 0,-1 0 0,0 0 0,1-1 0,19-1 0,-29 0 0,2 0 0,1-1 0,0 1 0,-1-1 0,1-1 0,-1 1 0,0 0 0,1-1 0,-1 0 0,0 0 0,0 0 0,0-1 0,-1 1 0,1-1 0,0 0 0,-1 0 0,0 0 0,1-1 0,-1 1 0,-1-1 0,1 0 0,0 1 0,-1-1 0,0 0 0,0-1 0,0 1 0,1-5 0,5-12 0,-2 0 0,0-1 0,-1 1 0,2-24 0,0-34 18,-3-104 1,-4 140-13,-26 633-1,11-457-5,-53 216 0,67-342 0,-2 3 0,1 1 0,-2-1 0,1 0 0,-1 0 0,-1 0 0,0-1 0,0 1 0,-11 13 0,15-22 0,1 0 0,-1 0 0,1-1 0,-1 1 0,0-1 0,1 1 0,-1 0 0,0-1 0,0 0 0,1 1 0,-1-1 0,0 1 0,0-1 0,0 0 0,1 1 0,-1-1 0,0 0 0,0 0 0,0 0 0,0 0 0,0 0 0,0 0 0,0 0 0,1 0 0,-1 0 0,0 0 0,0 0 0,0-1 0,0 1 0,0 0 0,1 0 0,-1-1 0,0 1 0,0-1 0,1 1 0,-1-1 0,0 1 0,0-1 0,1 1 0,-1-1 0,1 0 0,-1 1 0,1-1 0,-1 0 0,1 0 0,-2-1 0,-1-13 0,0-1 0,1 1 0,1-1 0,0 1 0,1-1 0,2-16 0,-1-15 0,-1 26 0,0 0 0,2 1 0,0-1 0,1 0 0,1 1 0,1 0 0,1 0 0,0 0 0,18-33 0,20-22 0,68-86 0,7-8 0,-84 112 0,-2-2 0,-3-1 0,23-68 0,-39 87 0,-2 0 0,-2-1 0,-2-1 0,-1 0 0,1-79 0,-8 119 0,1 1 0,-1 0 0,0 0 0,0 0 0,-1 0 0,1 0 0,0 0 0,-1 0 0,1 0 0,-1 0 0,0 0 0,1 0 0,-1 0 0,0 0 0,0 0 0,0 1 0,-1-1 0,-1-3 0,1 4 0,0 0 0,0 1 0,0-1 0,0 0 0,0 1 0,-1 0 0,1-1 0,0 1 0,0 0 0,0 0 0,0 0 0,0 0 0,0 1 0,0-1 0,-1 0 0,1 1 0,0 0 0,-3 1 0,3-1 0,0-1 0,0 1 0,0 0 0,0 0 0,0 1 0,0-1 0,0 0 0,1 1 0,-1-1 0,1 1 0,-1-1 0,1 1 0,-1 0 0,1 0 0,0-1 0,-2 4 0,-12 36 0,7 3 0,2 0 0,1 0 0,2 1 0,6 69 0,-2-27 0,0-43 0,2 0 0,14 80 0,-12-102 0,1 1 0,1-1 0,1 1 0,1-2 0,1 1 0,0-2 0,16 23 0,-23-39 0,0 0 0,1 0 0,-1 0 0,1 0 0,0-1 0,0 1 0,0-1 0,1 0 0,-1 0 0,1-1 0,0 1 0,-1-1 0,1 0 0,9 2 0,-11-3 0,0-1 0,0 1 0,0-1 0,0 0 0,1 0 0,-1 0 0,0-1 0,0 1 0,0-1 0,0 1 0,0-1 0,1 0 0,-1 0 0,-1-1 0,1 1 0,0-1 0,0 1 0,0-1 0,-1 0 0,1 0 0,-1 0 0,0 0 0,1 0 0,-1-1 0,3-3 0,9-16 0,-2-1 0,0 0 0,-1 0 0,-1-1 0,-1 0 0,-1-1 0,-2 0 0,5-34 0,-9 40 0,-1 0 0,-4-35 0,1 2 0,2 51 0,-1-4 0,1 0 0,1 1 0,-1-1 0,0 1 0,1-1 0,2-8 0,-2 11 0,0 1 0,0-1 0,1 0 0,-1 1 0,0-1 0,0 1 0,1-1 0,-1 1 0,1 0 0,-1 0 0,1-1 0,0 1 0,-1 0 0,1 1 0,0-1 0,0 0 0,0 0 0,0 1 0,2-1 0,6-2 0,1 0 0,0 1 0,0 1 0,-1 0 0,1 0 0,0 1 0,0 1 0,17 2 0,-21-2 0,-1 0 0,0 1-1,1 0 1,-1 0 0,0 0-1,0 1 1,-1 0 0,1 0-1,0 1 1,-1-1-1,0 1 1,0 0 0,0 1-1,0-1 1,4 7 0,-8-10-1,-1-1 0,1 1 0,-1-1 0,1 1 0,-1 0 0,1-1 0,-1 1 0,1-1 1,-1 1-1,0 0 0,0-1 0,1 1 0,-1 0 0,0-1 0,0 1 0,0 0 0,1 0 1,-1-1-1,0 1 0,0 0 0,0 0 0,-1-1 0,1 1 0,0 0 0,0-1 0,0 1 1,-1 1-1,0-1 0,1-1 1,-1 1 0,0 0 0,0-1-1,0 1 1,0-1 0,0 0 0,0 1 0,0-1-1,0 0 1,0 1 0,0-1 0,0 0-1,0 0 1,0 0 0,-2 0 0,-2 0 0,-1-1 0,0 1 1,1-1-1,-1 0 1,-9-3-1,7 0 0,1 1 0,-1 1 0,0-1 0,0 1 0,0 1 0,0-1 0,0 1 0,0 1 0,-11 0 0,14 0 0,1 1 0,-1 0 0,1-1 0,0 2 0,0-1 0,-1 0 0,1 1 0,0 0 0,0 0 0,0 0 0,1 0 0,-1 1 0,0 0 0,1-1 0,0 1 0,0 1 0,0-1 0,-4 5 0,-2 5 0,0 2 0,1-1 0,1 1 0,0 1 0,2-1 0,-1 1 0,-5 32 0,7-25 0,1 1 0,1-1 0,1 1 0,2-1 0,3 27 0,-4-46 0,1 0 0,1 0 0,-1 0 0,0 0 0,1 0 0,0 0 0,0 0 0,0-1 0,0 1 0,1-1 0,0 0 0,-1 0 0,1 0 0,0 0 0,0 0 0,1 0 0,-1-1 0,0 0 0,1 1 0,0-1 0,-1-1 0,1 1 0,0 0 0,0-1 0,0 0 0,5 1 0,3 1 0,0-1 0,0 0 0,0-1 0,0 0 0,0-1 0,0-1 0,23-3 0,-31 3 0,1-1 0,-1 1 0,1-1 0,-1 0 0,0-1 0,0 1 0,0-1 0,0 0 0,0 0 0,-1 0 0,1 0 0,-1-1 0,0 1 0,0-1 0,0 0 0,0 0 0,-1 0 0,1 0 0,2-8 0,1-3 0,0-1-1,-1 1 0,0-1 1,3-25-1,-2-18-3,-2 0 0,-5-63 0,0 44 3,2 50 1,0 20 0,-1 0 0,0 0 0,0 0 0,-1 0 0,0 0 0,-3-13 0,2 25 0,-1 242 0,5-128 0,-2-94-2,-1-7-3,1 0-1,1 0 1,0-1-1,5 22 1,-5-35 3,-1 0 1,1 0 0,0 0 0,0 1 0,1-1 0,-1 0 0,1 0-1,-1-1 1,1 1 0,0 0 0,0 0 0,0-1 0,0 1 0,1-1 0,-1 0-1,1 0 1,-1 0 0,1 0 0,0 0 0,0 0 0,0-1 0,0 0-1,0 1 1,0-1 0,0 0 0,0 0 0,6 0 0,-5 0-1,-1-1 1,1 1 0,0-1-1,0 0 1,0-1 0,-1 1-1,1 0 1,0-1 0,0 0-1,-1 0 1,1 0 0,-1 0-1,1-1 1,-1 0 0,1 1-1,4-5 1,-4 2-1,0 0 0,0 0 0,0-1 0,0 0 0,-1 1 0,0-1 0,0-1-1,0 1 1,-1 0 0,3-9 0,9-31 4,-2-1 0,-2-1 0,6-83 0,6-30 1,-20 150 3,-1 1 0,2 0 0,0 0 0,0 0 0,0 0 0,1 0 0,9-14 0,-11 21-4,0-1 0,0 1-1,0 0 1,1 0 0,-1 0 0,1 0-1,-1 0 1,1 1 0,-1-1 0,1 1 0,0 0-1,0-1 1,0 1 0,0 0 0,0 1-1,0-1 1,0 1 0,0-1 0,0 1 0,0 0-1,1 0 1,-1 0 0,0 1 0,0-1-1,0 1 1,5 1 0,-2 0-2,0 1 1,1 0-1,-1 0 1,-1 1-1,1-1 1,0 1-1,-1 1 1,0-1-1,0 1 1,0-1-1,-1 2 1,0-1-1,1 0 1,-2 1-1,1 0 1,2 6-1,5 8 2,-1 1 0,0 0 0,8 31 0,-12-23-2,-1-1 0,-1 1 0,-1 0 0,-2 51 0,-1-72 0,0 1 0,-1-1 0,0 0 0,-1 0 0,1 0 0,-2 0 0,1 0 0,-1 0 0,0 0 0,-1 0 0,0-1 0,0 0 0,0 0 0,-1 0 0,0 0 0,0-1 0,-1 0 0,0 0 0,0 0 0,0-1 0,-1 0 0,0 0 0,0-1 0,-13 7 0,6-4 0,0-1 0,-1-1 0,0 0 0,0-1 0,0-1 0,0 0 0,0-1 0,-1 0 0,-24-2 0,40 0 0,-1 1 0,1-1-1,0 0 1,-1 0 0,1 0 0,0 0 0,-1 0-1,1 0 1,0 0 0,-1 0 0,1 0 0,0-1-1,-1 1 1,1 0 0,0 0 0,0 0 0,-1 0 0,1 0-1,0 0 1,-1-1 0,1 1 0,0 0 0,0 0-1,-1-1 1,1 1 0,0 0 0,0 0 0,0-1-1,-1 1 1,1 0 0,0 0 0,0-1 0,0 1-1,0 0 1,0-1 0,-1 1 0,1 0 0,0-1-1,0 1 1,0 0 0,0-1 0,0 1 0,0 0-1,0-1 1,0 1 0,0 0 0,0-1 0,1 1 0,-1 0-1,0 0 1,0-1 0,0 1 0,0 0 0,0-1-1,0 1 1,1 0 0,-1 0 0,0-1 0,0 1-1,1 0 1,-1 0 0,0-1 0,0 1 0,1 0-1,-1 0 1,0 0 0,0-1 0,1 1 0,35-3-3,40 2 1,-46 2-3,-1-1-1,1-2 1,32-6-1,-53 6 4,0 0 1,0-1-1,0 0 1,0-1-1,0 0 1,-1 0-1,0-1 1,1 0-1,-2 0 1,1-1-1,-1 0 1,0 0-1,13-15 1,-11 8 0,0-1 0,-1 1 1,0-2-1,-1 1 1,-1-1-1,0-1 1,-1 1-1,-1-1 0,0 1 1,2-24-1,-1-21-4,-2-87-1,-3 101 8,0-36 43,0 81-44,1 1-1,-1-1 1,0 0 0,1 1-1,-1-1 1,1 1 0,-1-1-1,1 1 1,-1 0 0,1-1-1,-1 1 1,1-1 0,-1 1-1,1 0 1,0-1 0,-1 1-1,1 0 1,0 0 0,-1 0-1,1-1 1,-1 1-1,1 0 1,0 0 0,0 0-1,-1 0 1,1 0 0,0 0-1,-1 0 1,1 0 0,0 1-1,-1-1 1,2 0 0,25 6 6,-18-2-6,0 1-1,-1 0 0,1 1 1,-1 0-1,0 1 0,-1-1 1,12 13-1,42 57 0,-50-60 0,0 0 0,-1 0 0,0 1 0,-1 0 0,-2 1 0,1-1 0,-2 2 0,0-1 0,-2 1 0,0-1 0,-1 1 0,0 1 0,-2-1 0,0 0 0,-3 23 0,2-37 0,-1-1 0,0 1-1,0 0 1,0-1 0,-1 0 0,1 1 0,-1-1 0,0 0 0,0 0-1,-1 0 1,1 0 0,-1 0 0,-6 7 0,3-6 2,0 1-1,-1-1 1,1 0 0,-1 0 0,-1 0 0,1-1 0,-10 4 0,0-2 1,0 0-1,0-1 1,0-1 0,0-1 0,-1 0-1,-31 0 1,45-3-5,1 1 0,-1-1 0,1-1 1,0 1-1,-1 0 0,1-1 0,-1 0 0,1 0 0,-6-2 1,8 2-10,-1 0 0,1-1 0,0 1 0,0 0 0,0-1 0,-1 1 0,1-1 0,1 1 0,-1-1 0,0 1 0,0-1 0,1 0 0,-1 0 0,1 1 0,-1-1 0,1 0 0,0 0 0,-1 1 1,1-3-1,-1-36-760</inkml:trace>
</inkml:ink>
</file>

<file path=ppt/ink/ink21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6"/>
    </inkml:context>
    <inkml:brush xml:id="br0">
      <inkml:brushProperty name="width" value="0.05" units="cm"/>
      <inkml:brushProperty name="height" value="0.05" units="cm"/>
      <inkml:brushProperty name="color" value="#FFFFFF"/>
    </inkml:brush>
  </inkml:definitions>
  <inkml:trace contextRef="#ctx0" brushRef="#br0">54 308 32415,'0'-1'5,"0"1"1,0 0-1,0 0 0,-1 0 1,1 0-1,0 0 0,0-1 1,0 1-1,-1 0 0,1 0 1,0 0-1,0 0 0,0 0 1,-1 0-1,1 0 1,0 0-1,0 0 0,0 0 1,-1 0-1,1 0 0,0 0 1,0 0-1,0 0 0,-1 0 1,1 0-1,0 0 0,0 0 1,0 0-1,-1 0 1,1 1-1,0-1 0,0 0 1,0 0-1,0 0 0,-1 0 1,1 0-1,0 0 0,0 1 1,0-1-1,0 0 0,0 0 1,-1 0-1,1 1 1,0-1-1,0 0 0,0 0 1,0 0-1,0 0 0,0 1 1,0-1-1,0 0 0,-5 20 54,2 28-96,3-45 54,-2 182 12,-15 257-23,0-198-6,15-391 2,6-201-27,0 292 23,3 0 0,1 1 1,4 1-1,20-63 0,-26 100 2,0 1 0,1-1 0,1 1 0,12-19 0,-18 31 0,1 0 0,0 1 0,0-1 0,0 1 0,0 0 0,1 0 0,-1 0 0,1 0 0,0 1 0,0-1 0,0 1 0,0 0 0,0 0 0,0 1 0,0-1 0,1 1 0,-1 0 0,1 0 0,-1 0 0,1 1 0,4-1 0,-6 1 0,-1 1 0,1-1 0,0 1 0,0 0 0,-1-1 0,1 1 0,-1 1 0,1-1 0,-1 0 0,1 0 0,-1 1 0,0-1 0,0 1 0,0 0 0,0 0 0,0 0 0,0 0 0,0 0 0,0 0 0,-1 0 0,3 5 0,3 6 0,-1 0 0,0 0 0,4 14 0,-8-20 0,7 26 0,-2 0 0,-1 1 0,-1-1 0,-2 1 0,-1 0 0,-2 0 0,-7 58 0,5-81 0,-1 1 0,0-1-1,0 0 1,-1 0 0,-1 0 0,0-1 0,0 1 0,-1-1-1,-1 0 1,1-1 0,-2 0 0,1 0 0,-1 0 0,0-1-1,-1 0 1,0-1 0,0 0 0,-1 0 0,0-1-1,0 0 1,0-1 0,-1 0 0,0 0 0,0-1 0,0-1-1,0 0 1,-1-1 0,1 0 0,-21 1 0,32-3-4,0-1 1,0 1-1,0-1 1,0 1 0,0 0-1,0-1 1,0 1-1,0-1 1,0 1-1,1 0 1,-1-1-1,0 1 1,0 0 0,1-1-1,-1 1 1,0 0-1,0-1 1,1 1-1,-1 0 1,0-1 0,1 1-1,-1 0 1,0 0-1,1 0 1,-1-1-1,1 1 1,0 0 0,27-13-241,1 2 0,55-15 1,-57 19 235,1-1 0,-1-1 0,-1-1 0,39-22 0,-54 25 17,0-2 1,-1 0 0,0 0 0,0 0 0,-1-1 0,0-1-1,-1 0 1,0 0 0,-1 0 0,0-1 0,0 0 0,-2-1-1,0 1 1,0-1 0,3-14 0,1-13 18,-1-1 0,-2 0 0,1-67 0,-6-202 442,0 298-448,-1 8-15,1 0-1,-1 0 1,0 1-1,0-1 1,0 0 0,-1 0-1,1 0 1,-1 1-1,0-1 1,0 0 0,0 1-1,0-1 1,-1 1-1,0-1 1,-2-3 0,4 6-7,-1 1 0,1 0 0,0 0 0,-1-1 0,1 1 0,0 0 1,-1 0-1,1 0 0,-1 0 0,1-1 0,0 1 0,-1 0 0,1 0 0,0 0 0,-1 0 1,1 0-1,-1 0 0,1 0 0,0 0 0,-1 0 0,1 0 0,-1 0 0,1 0 1,0 0-1,-1 1 0,1-1 0,-1 0 0,1 0 0,0 0 0,-1 1 0,1-1 1,0 0-1,-1 0 0,1 1 0,0-1 0,0 0 0,-1 0 0,1 1 0,0-1 1,0 0-1,-1 1 0,1-1 0,0 0 0,0 1 0,0-1 0,0 1 0,-1-1 0,-7 24 0,-1 23 2,2 1 0,-1 59 0,8 106 23,1-99-24,0-90-1,0-1 0,1 0 0,2 0 0,0 0 0,1 0 0,1-1 0,15 33 0,-18-46 0,1-1 0,0 0 0,0-1 0,1 1 0,0-1 0,0 1 0,1-2 0,0 1 0,0-1 0,1 1 0,0-2 0,0 1 0,0-1 0,0 0 0,1-1 0,0 1 0,0-1 0,0-1 0,1 0 0,-1 0 0,1-1 0,13 3 0,-10-4 0,0 0 0,1 0 0,-1-1 0,0-1 0,1 0-1,-1-1 1,18-4 0,-22 3-2,-1 0 0,0 0 0,0 0 0,0-1 0,-1 0 0,1-1 0,-1 1 0,0-1 0,0 0 0,0-1 0,-1 1 0,9-13 0,-3 2 0,0-1 1,-2 0-1,0-1 0,-1 0 0,-1 0 0,0-1 0,-1 0 1,-2 0-1,4-24 0,-2-10-4,-3-1 1,-3-58 0,0 104 5,0 1 1,-1 0 0,0 0 0,0 0 0,0 0-1,-1 0 1,-4-11 0,5 16 0,0 0 0,-1 0 0,1 0 0,0 0-1,-1 0 1,0 0 0,1 0 0,-1 1 0,0-1 0,0 1 0,1 0 0,-1-1-1,-1 1 1,1 0 0,0 0 0,0 0 0,0 0 0,0 0 0,-1 1 0,1-1 0,0 1-1,-1 0 1,1-1 0,0 1 0,-4 0 0,3 1-1,1-1 0,-1 0 0,1 1 0,-1-1 0,1 1 0,0 0 0,-1-1 0,1 1 0,0 1 0,0-1 0,-1 0 0,1 0 0,0 1 0,0-1 0,-2 3 0,-1 1 0,1 0 0,0 0 0,0 1 0,0-1 0,-5 10 0,-1 7 0,1 0 0,-8 29 0,16-47 0,-10 41 0,3 0 0,2 0 0,1 1 0,4 82 0,0-125 0,1-1 0,0 1 0,0-1 0,0 0 0,1 1 0,-1-1 0,0 0 0,1 1 0,0-1 0,-1 0 0,1 0 0,0 1 0,0-1 0,0 0 0,1 0 0,-1 0 0,0 0 0,1 0 0,-1-1 0,1 1 0,0 0 0,-1-1 0,1 1 0,0-1 0,0 1 0,0-1 0,0 0 0,4 2 0,2-1 0,1-1 0,-1 1 0,0-1 0,0-1 0,1 1 0,14-3 0,-19 2 0,0-1 0,0-1 0,0 1 0,0 0 0,0-1 0,0 0 0,-1 0 0,1 0 0,-1 0 0,1 0 0,-1-1 0,0 0 0,0 1 0,0-1 0,0 0 0,-1-1 0,1 1 0,-1 0 0,1-1 0,-1 1 0,-1-1 0,4-7 0,2-6-1,0-1 1,-1 0-1,6-32 0,-6 4-3,-1 0 0,-4-81 0,-1 71 3,-1 56 1,1 0 0,0 0 0,0 0 0,0 0 0,0 0 0,0 0 0,0 0 0,0 0 0,0 0 0,-1 0 0,1 0 0,0 0 0,0 0 0,0 0 0,0 0 0,0 0 0,0 0 0,0 0 0,-1 0 0,1 0 0,0 0 0,0 0 0,0 0 0,0 0 0,0 0 0,0 0 0,0 0 0,0-1 0,0 1 0,0 0 0,-1 0 0,1 0 0,0 0 0,0 0 0,0 0 0,0 0 0,0 0 0,0 0 0,0 0 0,0-1 0,0 1 0,0 0 0,0 0 0,0 0 0,0 0 0,0 0 0,0 0 0,0 0 0,0-1 0,0 1 0,0 0 0,0 0 0,0 0 0,0 0 0,0 0 0,0 0 0,0 0 0,0 0 0,0-1 0,0 1 0,0 0 0,0 0 0,0 0 0,1 0 0,-1 0 0,-4 7 0,-1 21 0,0 1 0,3 0 0,0 1 0,2-1 0,3 32 0,-1-20 0,-2-34 0,1 1 0,0-1 0,0 1 0,1-1 0,0 1 0,0-1 0,1 0 0,0 0 0,0 0 0,1-1 0,0 1 0,0-1 0,0 1 0,1-2 0,0 1 0,0 0 0,1-1 0,-1 0 0,1 0 0,0 0 0,0-1 0,1 0 0,-1 0 0,1-1 0,0 0 0,0 0 0,0 0 0,1-1 0,-1 0 0,0-1 0,1 0 0,-1 0 0,13 0 0,-11-1 1,0 0 1,-1 0-1,1-1 0,0 0 1,13-4-1,-18 3 0,0 0-1,0 0 1,0 0-1,-1 0 1,1 0-1,-1-1 1,1 0 0,-1 0-1,0 0 1,0 0-1,0 0 1,-1 0-1,5-7 1,3-8-1,0 0 0,-1-1 0,-1-1 0,-1 1 0,-1-1 0,-1 0 0,0-1 0,2-25 0,-1-26 0,-3-74 0,-3 121 0,2-57 0,-4-87 27,-1 158-22,0 11-5,-1 11 0,-1 63 0,5 104 0,2-69 0,-2-81 0,5 130 0,-3-139 0,1 1 0,1-1 0,0 0 0,2 0 0,14 34 0,-17-47 0,0 0 0,0-1 0,1 1 0,-1-1 0,1 0 0,1 0 0,-1 0 0,1-1 0,-1 1 0,1-1 0,0 0 0,1-1 0,10 7 0,-8-7 0,1 0 0,-1 0 0,1-1 0,0 0 0,0 0 0,0-1 0,0 0 0,0-1 0,11 0 0,-14-1 0,-1 0 0,0 0 0,0 0 0,0 0 0,0-1 0,0 0 0,0 0 0,0-1 0,0 1 0,-1-1 0,1 0 0,-1 0 0,0-1 0,0 1 0,0-1 0,-1 0 0,1 0 0,-1 0 0,0 0 0,5-8 0,1-4 0,-1-1 0,0 1 0,-1-2 0,9-32 0,-9 18 0,-1 0 0,-2-1 0,1-33 0,-6-99 0,1 159 0,0-1 0,-1 0 0,1 1 0,-2-1 0,1 1 0,-3-8 0,4 13 0,-1 0 0,0-1 0,1 1 0,-1 0 0,0 0 0,0 0 0,0-1 0,0 1 0,0 0 0,0 0 0,0 0 0,0 0 0,0 1 0,0-1 0,0 0 0,-1 0 0,1 1 0,0-1 0,-1 1 0,1-1 0,0 1 0,-1-1 0,1 1 0,-1 0 0,1 0 0,0 0 0,-1 0 0,1 0 0,-1 0 0,1 0 0,-1 0 0,-1 1 0,1 0 0,0 0 0,0 0 0,0 0 0,1 0 0,-1 0 0,0 0 0,1 0 0,-1 1 0,1-1 0,-1 1 0,1-1 0,0 1 0,0 0 0,0-1 0,0 1 0,0 0 0,0 0 0,0 0 0,0 0 0,1-1 0,-1 1 0,1 0 0,-1 0 0,1 4 0,-3 3 0,-5 29 0,2 1 0,1-1 0,2 1 0,4 73 0,0-45 0,-1-52 0,0 1 0,1-1 0,1 0 0,0 0 0,8 24 0,-8-33 0,0-1 0,0 0 0,0 0 0,1 0 0,0-1 0,0 1 0,0 0 0,1-1 0,-1 0 0,1 0 0,0 0 0,0-1 0,1 1 0,-1-1 0,1 0 0,0 0 0,0 0 0,-1-1 0,7 2 0,-1 0 0,0-1 0,0-1 0,1 0 0,-1-1 0,1 0 0,18 0 0,-22-1 0,-1-1 0,0 1 0,1-1 0,-1-1 0,0 1 0,0-1 0,0 0 0,0 0 0,0-1 0,0 0 0,0 0 0,7-5 0,-3-1 0,-1-1 0,0 0 0,0-1 0,-1 1 0,-1-2 0,10-17 0,31-78-5,-5-20-20,-28 75 24,40-87 0,-54 135 2,1 1 0,-1 0 0,1 0 0,-1 0 0,1 0-1,0 1 1,0-1 0,1 0 0,-1 1 0,0-1 0,1 1 0,0 0 0,-1 0 0,1 0 0,0 0 0,0 0 0,0 1-1,0 0 1,0-1 0,1 1 0,-1 0 0,0 0 0,0 1 0,1-1 0,-1 1 0,1-1 0,-1 1 0,0 0 0,1 0-1,-1 1 1,1-1 0,-1 1 0,0 0 0,4 1 0,-1 0-1,0 0 0,0 1 0,0 0 0,0 1 0,-1-1 0,1 1 0,-1 0 0,0 0 0,0 1 0,0 0 0,-1-1 0,0 2 0,0-1 0,0 0 0,-1 1 0,5 8 0,4 8 0,-1 1 0,15 47 0,-19-41 0,-1 1 0,-1 0 0,-1 0 0,-2 0 0,-1 0 0,-6 56 0,4-79 0,0 0 0,0 0 0,-1 0 0,0 0 0,0-1 0,-1 1 0,0 0 0,0-1 0,0 0 0,-1 0 0,0 0 0,0 0 0,-1 0 0,1-1 0,-1 0 0,0 0 0,-1 0 0,1-1 0,-1 1 0,0-1 0,0-1 0,0 1 0,-1-1 0,-7 3 0,-5 1 0,-1-1 0,0-1 0,0 0 0,-1-2 0,1 0 0,-1-1 0,-21-1 0,36-1 0,1 0 0,-1 0 0,1-1 0,-1 1 0,1-1 0,-1-1 0,1 1 0,0-1 0,-9-3 0,12 3 0,-1 0 0,1 1 0,0-1 0,0 0 0,-1-1 0,2 1 0,-1 0 0,0-1 0,0 1 0,1-1 0,-1 1 0,1-1 0,0 0 0,0 1 0,0-1 0,0 0 0,0 0 0,1 0 0,-1-5 0,-2-19-8,3-46 0,0 37-5,0 20 8,1 0 0,1 0 0,0 0 0,1 0 0,0 0 0,1 1 0,12-28 0,-14 38 6,1 0-1,0 0 1,-1 0 0,2 0 0,-1 0 0,0 0-1,1 1 1,0 0 0,0 0 0,0 0 0,1 0 0,0 1-1,-1-1 1,1 1 0,0 1 0,0-1 0,1 0-1,-1 1 1,0 0 0,1 1 0,-1-1 0,1 1 0,0 0-1,0 0 1,7 1 0,-7 0 2,0-1-1,1 1 0,0 0 0,0 1 1,0 0-1,9 2 0,-13-1-2,0-1 0,0 1 0,0 0 0,0-1 0,0 1 0,0 1 0,0-1 0,-1 0 0,1 1 0,-1-1 0,0 1 0,1 0 0,1 3 0,19 32 14,28 57 1,-30-53-14,38 58 1,-51-88-2,0-1 0,1 0 0,1-1 0,0 0 0,0 0 0,1-1 0,0 0 0,0-1 0,17 8 0,-17-12 0,0 0 0,-1-1 0,2 0 0,-1-1 0,0 0 0,0-1 0,1 0 0,-1-1 0,0 0 0,1-1 0,17-3 0,-24 3 0,-1 0 0,1-1 0,-1 1-1,0-1 1,1 1 0,-1-1 0,0-1 0,0 1 0,-1 0-1,1-1 1,0 0 0,-1 0 0,1 0 0,4-6 0,0-1-22,-1-1 0,0 0 0,-1 0 0,7-15 0,14-42-282</inkml:trace>
</inkml:ink>
</file>

<file path=ppt/ink/ink21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6"/>
    </inkml:context>
    <inkml:brush xml:id="br0">
      <inkml:brushProperty name="width" value="0.05" units="cm"/>
      <inkml:brushProperty name="height" value="0.05" units="cm"/>
      <inkml:brushProperty name="color" value="#FFFFFF"/>
    </inkml:brush>
  </inkml:definitions>
  <inkml:trace contextRef="#ctx0" brushRef="#br0">1 3 31951,'0'0'576,"19"3"-432,17-3-96,17 0-32,2 0 16,4 0-32,0 0 0,-10 0 0,-9 0 0,-11 0 0,-9 0 0,-20-3-64,0 0-1249</inkml:trace>
</inkml:ink>
</file>

<file path=ppt/ink/ink21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8"/>
    </inkml:context>
    <inkml:brush xml:id="br0">
      <inkml:brushProperty name="width" value="0.05" units="cm"/>
      <inkml:brushProperty name="height" value="0.05" units="cm"/>
      <inkml:brushProperty name="color" value="#FFFFFF"/>
    </inkml:brush>
  </inkml:definitions>
  <inkml:trace contextRef="#ctx0" brushRef="#br0">171 498 32655,'3'-73'112,"-3"72"-112,-1 0 0,1 0 0,-1 0 0,0 0 0,1 0 0,-1 1 0,0-1 0,0 0 0,1 0 0,-1 1 0,0-1 0,0 0 0,0 1 0,0-1 0,0 1 0,0-1 0,0 1 0,0-1 0,0 1 0,0 0 0,-1 0 0,1-1 0,0 1 0,0 0 0,0 0 0,0 0 0,0 0 0,0 0 0,-1 1 0,0-1 0,-3 0 0,-1 0 0,1 1 0,0-1 0,0 1 0,0 0 0,-6 2 0,7 0 0,0 0 0,-1 0 0,1 0 0,0 0 0,1 1 0,-1 0 0,0 0 0,1 0 0,0 0 0,0 0 0,0 0 0,1 1 0,-1 0 0,-1 5 0,-4 12 0,-11 39 0,19-61 0,-8 42 0,2 0 0,1 0 0,3 80 0,2-111 0,0-6 0,0-1 0,0 0 0,0 0 0,1 1 0,-1-1 0,1 0 0,0 0 0,1 0 0,-1 0 0,1 0 0,-1 0 0,1 0 0,5 5 0,-5-6 0,0-1 0,1 0 0,-1 0 0,1 0 0,-1 0 0,1 0 0,0-1 0,0 1 0,0-1 0,0 0 0,0 0 0,0 0 0,0 0 0,1 0 0,-1-1 0,0 1 0,6-1 0,-3 0 0,0 1 0,0-1 0,0-1 0,0 1 0,0-1 0,0 0 0,0 0 0,0-1 0,-1 0 0,1 0 0,10-5 0,-11 3 0,0 0 0,0 0 0,-1 0 0,1-1 0,-1 0 0,0 0 0,0 0 0,-1 0 0,1 0 0,-1-1 0,3-8 0,2-3 0,-2-1 0,0 0 0,-1 0 0,-1 0 0,0-1 0,0-19 0,0-115 0,-4 105 0,-4-15 0,1 156 0,3-82 0,-1 17 0,2 0 0,0 0 0,2 0 0,1 0 0,8 27 0,-1-14 0,-7-25 0,0-1 0,1 1 0,0-1 0,2-1 0,-1 1 0,11 14 0,-16-28 0,0 0 0,0 0 0,0 0 0,0 0 0,0-1 0,1 1 0,-1 0 0,0-1 0,1 1 0,-1-1 0,0 1 0,1-1 0,-1 0 0,1 0 0,-1 0 0,0 1 0,1-1 0,-1 0 0,1-1 0,-1 1 0,0 0 0,1 0 0,-1-1 0,1 1 0,-1-1 0,0 1 0,0-1 0,1 1 0,-1-1 0,0 0 0,0 0 0,0 1 0,1-1 0,-1 0 0,0 0 0,0 0 0,1-2 0,3-5 0,-1 0 0,1-1 0,-1 1 0,-1-1 0,1 0 0,2-14 0,11-64 0,-13 62 0,12-97 0,15-68 0,-31 188 0,10-27 0,-10 29 0,0-1 0,1 0 0,-1 0 0,1 1 0,-1-1 0,0 0 0,1 1 0,0-1 0,-1 1 0,1-1 0,-1 0 0,1 1 0,-1 0 0,1-1 0,0 1 0,0-1 0,-1 1 0,1 0 0,0-1 0,-1 1 0,1 0 0,0 0 0,0-1 0,0 1 0,-1 0 0,1 0 0,0 0 0,0 0 0,0 0 0,-1 0 0,1 0 0,1 1 0,-2-1 0,1 0 0,0 1 0,-1-1 0,1 1 0,0-1 0,-1 0 0,1 1 0,-1-1 0,1 1 0,-1-1 0,1 1 0,-1 0 0,1-1 0,-1 1 0,0-1 0,1 1 0,-1 0 0,0-1 0,0 1 0,1 0 0,-1 1 0,13 44 0,-2 0 0,-2 2 0,6 80 0,-8 125 0,-7-253 0,1 1 0,-1-1 0,0 0 0,1 1 0,-1-1 0,0 0 0,1 1 0,-1-1 0,0 0 0,1 0 0,-1 0 0,1 1 0,-1-1 0,0 0 0,1 0 0,-1 0 0,1 0 0,-1 0 0,1 0 0,-1 0 0,1 0 0,-1 0 0,0 0 0,1 0 0,-1 0 0,1 0 0,-1 0 0,1 0 0,-1 0 0,0 0 0,1-1 0,-1 1 0,1 0 0,-1 0 0,0-1 0,1 1 0,-1 0 0,0 0 0,1-1 0,-1 1 0,0 0 0,1-1 0,-1 1 0,0 0 0,1-1 0,6-8 0,-1 0 0,0-1 0,0 1 0,-1-1 0,5-11 0,-2 3 0,66-159 0,-2 2 0,-69 168 0,-2 4 0,0 1 0,0-1 0,0 1 0,1-1 0,-1 1 0,1 0 0,0 0 0,-1-1 0,1 1 0,0 0 0,0 0 0,4-2 0,-6 4 0,0 0 0,0 0 0,0 0 0,0 0 0,0 0 0,1 0 0,-1 0 0,0 0 0,0 0 0,0-1 0,0 1 0,0 0 0,1 0 0,-1 0 0,0 0 0,0 0 0,0 0 0,0 0 0,1 0 0,-1 0 0,0 1 0,0-1 0,0 0 0,0 0 0,1 0 0,-1 0 0,0 0 0,0 0 0,0 0 0,0 0 0,0 0 0,0 0 0,1 0 0,-1 1 0,0-1 0,0 0 0,0 0 0,0 0 0,0 0 0,0 0 0,0 0 0,0 1 0,0-1 0,1 0 0,-1 0 0,0 0 0,0 0 0,0 1 0,0-1 0,0 0 0,0 0 0,0 0 0,0 0 0,0 1 0,2 15 0,-1 0 0,0 1 0,-2 28 0,-1 6 0,3-26 0,0 1 0,2-1 0,1 0 0,1-1 0,1 1 0,1-1 0,12 27 0,-16-43 0,0-1 0,1 0 0,0 0 0,0 0 0,1 0 0,0-1 0,0 1 0,1-1 0,-1-1 0,1 1 0,0-1 0,1 0 0,-1 0 0,1-1 0,0 0 0,1 0 0,-1 0 0,0-1 0,1 0 0,0-1 0,0 0 0,0 0 0,0-1 0,0 1 0,13-1 0,-6-1 0,1 0 0,1 0 0,22-4 0,-33 3 0,-1-1 0,1 1 0,0-1 0,-1 0 0,1-1 0,-1 0 0,1 1 0,-1-2 0,0 1 0,5-5 0,-2 1 0,0-1 0,0 0 0,-1-1 0,0 0 0,0 0 0,-1 0 0,-1-1 0,1 0 0,-2 0 0,1-1 0,-1 1 0,4-20 0,-4 10 0,-1 0 0,-1 0 0,0 0 0,-2 0 0,0 0 0,-4-25 0,3 40 0,1 0 0,-1 0 0,-1 0 0,1 0 0,0 0 0,-1 0 0,0 1 0,-1-1 0,1 0 0,-1 1 0,1 0 0,-1 0 0,-1 0 0,1 0 0,0 0 0,-1 0 0,0 1 0,0 0 0,0 0 0,-6-4 0,1 3 0,0 0 0,0 1 0,-1 0 0,1 0 0,-1 1 0,1 0 0,-1 0 0,0 2 0,-16-1 0,21 1 0,0 0 0,0 1 0,0-1 0,0 1 0,0 0 0,0 0 0,1 1 0,-1-1 0,1 1 0,-1 0 0,1 0 0,-1 1 0,1-1 0,0 1 0,0 0 0,-6 6 0,5-3 0,0 0 0,0 1 0,0-1 0,1 1 0,1 0 0,-1 0 0,1 1 0,0-1 0,-3 13 0,0 7-1,2 1 1,1-1-1,1 1 0,1 0 0,3 28 0,-1-50-1,-1 0 0,1 0 0,0 0 0,0 0 0,1-1 0,0 1 0,0 0 0,0-1 0,1 0 0,-1 1 1,1-1-1,1 0 0,-1 0 0,1-1 0,-1 1 0,1-1 0,1 0 0,-1 0 0,1 0 0,-1 0 0,1-1 0,0 0 1,0 0-1,1 0 0,-1-1 0,0 0 0,1 0 0,0 0 0,-1 0 0,1-1 0,12 1 0,-4 0 1,1-1-1,0 0 0,0-1 0,18-2 1,-29 1 0,1 1 1,0-1 0,-1 0 0,0-1-1,1 1 1,-1-1 0,0 0 0,0 0-1,0 0 1,0-1 0,0 1 0,0-1-1,-1 0 1,1 0 0,-1 0-1,0-1 1,5-5 0,0-5-1,0 0 1,-1-1-1,-1 0 0,0 0 1,-1 0-1,-1-1 0,0 1 1,2-31-1,-2-12-3,-4-66-1,-1 54 4,2-29 3,2 27 29,-14-125 0,10 186-21,1 9-9,0 0 1,0 0-1,0 1 1,0-1-1,-1 0 1,1 0-1,0 1 1,-1-1-1,0 0 1,1 1-1,-1-1 1,0 1-1,0-1 1,-2-2-1,3 4-1,-1 1 0,0 0 0,1-1 0,-1 1 0,0 0 0,1-1 0,-1 1 0,1 0 0,-1 0 0,1-1 0,-1 1 0,1 0 0,-1 0 0,1 0 0,0 0 0,0 0 0,-1 0 0,1-1 0,0 1 0,0 0 0,0 0 0,0 0 0,0 0 0,0 1 0,-7 93 0,6 126 0,2-103 0,-4 277-43,3-387-338,3-7-1196</inkml:trace>
</inkml:ink>
</file>

<file path=ppt/ink/ink21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1"/>
    </inkml:context>
    <inkml:brush xml:id="br0">
      <inkml:brushProperty name="width" value="0.05" units="cm"/>
      <inkml:brushProperty name="height" value="0.05" units="cm"/>
      <inkml:brushProperty name="color" value="#FFFFFF"/>
    </inkml:brush>
  </inkml:definitions>
  <inkml:trace contextRef="#ctx0" brushRef="#br0">7 772 31951,'-2'4'39,"1"0"1,0 0 0,0 0 0,1 1-1,-1-1 1,1 0 0,0 1-1,0-1 1,1 8 0,0 6 48,-1 1-45,-1-12-28,1 0-1,0 0 1,0 0-1,1 0 1,0 0-1,2 8 1,-2-14-12,-1 1-1,1 0 1,0 0 0,0-1 0,0 1-1,0-1 1,0 1 0,0-1-1,1 1 1,-1-1 0,0 0 0,1 1-1,-1-1 1,1 0 0,-1 0 0,1 0-1,0 0 1,-1-1 0,1 1 0,0 0-1,0-1 1,0 1 0,-1-1 0,1 1-1,0-1 1,0 0 0,3 0 0,-1 1-1,0-1 0,-1 1 0,1-1 0,0 0 1,0 0-1,0 0 0,0-1 0,0 1 0,0-1 1,0 0-1,0 0 0,-1 0 0,1-1 1,0 1-1,-1-1 0,1 0 0,-1 0 0,0 0 1,1 0-1,-1-1 0,0 0 0,0 1 0,-1-1 1,1 0-1,-1 0 0,1 0 0,-1-1 0,3-4 1,7-15-2,0-1 1,-1 0 0,-2-1 0,0 0 0,-2-1 0,-1 0-1,5-38 1,2-187-4,-12 225 3,-1-298 26,0 311-23,-2 13-2,-3 17-3,5-14 1,-15 74 0,4 1 0,-1 93 0,16 162 0,-3-311 0,1-1 0,1 0 0,8 30 0,-9-44 0,0 0 0,1 1 0,-1-1 0,1-1 0,1 1 0,0 0 0,-1-1 0,2 1 0,-1-1 0,1-1 0,0 1 0,10 8 0,-9-11-2,0 0 1,0 0-1,1-1 0,-1 0 1,1-1-1,-1 1 0,1-1 1,-1 0-1,1-1 0,0 0 0,0 0 1,-1 0-1,1-1 0,0 0 1,-1 0-1,1 0 0,-1-1 1,9-3-1,-8-1 1,1 0 1,-1 0-1,0 0 0,0-1 1,0 0-1,-1-1 0,0 1 1,-1-1-1,0 0 0,0-1 1,5-11-1,3-9-2,-1-1 1,9-35-1,-6 2 4,-3-1 0,7-97 0,-15 323 12,-6-105-13,2 50 0,1-96 0,0 0 0,1 0 0,0 0 0,0 0 0,2 0 0,-1-1 0,7 14 0,-8-22 0,-1 1 0,1 0 0,-1-1 0,1 0 0,0 1 0,0-1 0,0 0 0,0 0 0,1 0 0,-1 0 0,0 0 0,1-1 0,0 1 0,-1-1 0,1 0 0,0 0 0,-1 1 0,1-2 0,0 1 0,0 0 0,0-1 0,0 1 0,0-1 0,0 0 0,0 0 0,0 0 0,0 0 0,0 0 0,0-1 0,0 0 0,0 1 0,-1-1 0,1 0 0,0 0 0,0-1 0,-1 1 0,1 0 0,0-1 0,-1 0 0,0 0 0,1 1 0,-1-1 0,0-1 0,0 1 0,3-3 0,11-25 0,-1 0 0,-1-1 0,-2-1 0,-1 0 0,7-35 0,13-36 0,-24 83 0,21-52 0,-24 65 0,-1 0 0,1 1-1,0-1 1,1 1-1,-1 0 1,1 0 0,9-8-1,-10 11 1,0 1-1,0 0 1,0 0-1,0 1 0,0-1 1,0 1-1,0 0 1,1 0-1,-1 0 1,0 1-1,1-1 0,-1 1 1,1 0-1,4 1 1,-4-1-1,0 0 1,0 1-1,0 0 1,0 0 0,0 0-1,0 1 1,0-1-1,-1 1 1,1 0-1,8 6 1,-9-5 0,0 1 0,0 0 0,-1-1 0,1 2 0,5 7 0,-10-12 0,1 1 0,-1-1 0,1 0 0,0 1 0,-1-1 0,1 0 0,-1 1 0,1-1 0,-1 0 0,1 0 0,-1 0 0,1 0 0,-1 0 0,1 1 0,-1-1 0,1 0 0,-1 0 0,0 0 0,1 0 0,-1 0 0,1-1 0,-1 1 0,0 0 0,0 0 0,-25 0 1,5-1 3,-38 4 1,53-2-5,0 0 1,1 0-1,-1 0 1,1 1-1,-1 0 1,1 0-1,-1 1 1,1-1-1,0 1 1,0 0-1,-7 6 1,4 0-1,0-1 0,1 1 0,0 1 0,0-1 0,1 1 0,0 0 0,1 1 0,0-1 0,1 1 0,0 0 0,0 0 0,1 1 0,-1 12 0,-2 16 1,2 2 1,3 51 0,1-92-2,-1 7 2,1 0-1,1-1 1,-1 1-1,1-1 1,1 1-1,0-1 1,0 0-1,0 0 0,1 1 1,6 11-1,-7-16 0,0 0-1,1 0 1,0 0-1,0 0 1,0 0-1,0-1 1,0 1-1,0-1 1,1 0-1,-1 0 1,1 0-1,-1 0 1,1-1-1,0 1 1,0-1-1,0 0 1,0 0-1,0 0 1,0-1-1,0 0 1,5 0-1,-2 1 0,0-1 0,1 0 0,-1 0 0,1-1 0,-1 0 0,1 0 0,-1-1 0,7-2 0,-10 2 0,0 0 0,0 0 0,0-1 0,-1 1 0,1-1 0,-1 0 0,0 0 0,0 0 0,0-1 0,0 1 0,0-1 0,-1 1 0,0-1 0,4-7 0,2-8 0,0-1 0,-1 0 0,-2 0 0,0 0 0,-1 0 0,3-33 0,-4-129 0,-4 118 0,1 15 0,-16 722 0,16-671 0,0 0 0,0 0 0,0 0 0,0 1 0,0-1 0,1 0 0,-1 0 0,1 0 0,0-1 0,-1 1 0,1 0 0,0 0 0,0 0 0,0 0 0,0-1 0,0 1 0,1 0 0,-1-1 0,0 1 0,1-1 0,-1 0 0,1 1 0,0-1 0,-1 0 0,1 0 0,0 0 0,0 0 0,0 0 0,-1 0 0,1-1 0,0 1 0,0-1 0,0 1 0,0-1 0,0 0 0,0 0 0,1 1 0,-1-2 0,0 1 0,3 0 0,0-1 0,1 0 0,-1 0 0,0 0 0,0 0 0,1-1 0,-1 0 0,0 0 0,0 0 0,-1 0 0,1-1 0,0 0 0,-1 0 0,0 0 0,7-7 0,0-4 0,-1-1 0,-1 0 0,0 0 0,-1 0 0,-1-1 0,0-1 0,5-20 0,23-123 0,-34 154 0,13-95 0,-4-1 0,-4-103 0,-6 574 0,0-355 0,0-1 0,1 0 0,0 1 0,1-1 0,1 0 0,8 25 0,-9-34 0,0 0 0,-1-1 0,1 1 0,1 0 0,-1-1 0,1 1 0,-1-1 0,1 0 0,0 0 0,0 0 0,0 0 0,1-1 0,-1 1 0,0-1 0,1 0 0,0 0 0,0 0 0,-1 0 0,1-1 0,0 0 0,0 1 0,1-1 0,-1-1 0,0 1 0,7 0 0,-4-1 0,0 1 0,0-1 0,0-1 0,-1 1 0,1-1 0,0 0 0,0-1 0,-1 0 0,1 0 0,10-4 0,-12 2 0,0 1 0,-1-1 0,1 0 0,-1 0 0,0 0 0,0-1 0,0 0 0,0 1 0,-1-1 0,0 0 0,0-1 0,4-8 0,2-11 0,0 0 0,-2 0 0,0-1 0,-2 1 0,4-49 0,-5-121 0,-4 151 0,0 393 0,0-347 0,0 0 0,0-1 0,0 1 0,0 0 0,1 0 0,-1 0 0,1 0 0,-1 0 0,1-1 0,0 1 0,-1 0 0,1-1 0,0 1 0,0 0 0,1-1 0,-1 1 0,0-1 0,0 0 0,1 1 0,-1-1 0,0 0 0,1 0 0,0 0 0,-1 0 0,1 0 0,-1 0 0,1 0 0,0 0 0,0-1 0,0 1 0,2 0 0,7 1 0,0-1 0,-1 0 0,1-1 0,17-1 0,-5 0 0,-23 1 0,1 0 0,-1 0 0,1 0 0,-1-1 0,1 1 0,-1 0 0,1-1 0,-1 1 0,0 0 0,1-1 0,-1 1 0,1 0 0,-1-1 0,0 1 0,1-1 0,-1 1 0,0-1 0,0 1 0,1-1 0,-1 1 0,0-1 0,0 1 0,0-1 0,0 1 0,0-1 0,1 1 0,-1-1 0,0 0 0,0 1 0,0-1 0,-1 0 0,0-8 0,2-1 0,1 1 0,0-1 0,0 0 0,1 1 0,0 0 0,9-17 0,3-13 0,-5-1 0,-2-1 0,-1 0 0,-2 0 0,-2-1 0,-4-55 0,1 84 0,-12 104 0,8 99 0,4-132 0,0-46 0,0 1 0,1-1 0,1 1 0,0-1 0,6 19 0,-7-27 0,0-1 0,0 1 0,1-1 0,0 1 0,-1-1 0,1 0 0,1 1 0,-1-1 0,0 0 0,1-1 0,-1 1 0,1 0 0,0-1 0,0 1 0,0-1 0,0 0 0,1 0 0,-1 0 0,0 0 0,1-1 0,-1 0 0,7 2 0,5 0 0,-1-1 0,1 0 0,20-1 0,-30-1 0,1 0 0,-1-1 0,0 1 0,1-1 0,-1 0 0,0-1 0,0 1 0,1-1 0,-1 0 0,-1 0 0,1-1 0,9-5 0,-7 1 0,-1 0 0,0-1 0,0 0 0,-1 0 0,0-1 0,0 1 0,-1-1 0,0 0 0,0 0 0,-1-1 0,2-10 0,2-12 0,7-66 0,-10 37 0,7-53 0,-10 112 0,-1 0 0,0 0 0,1 0 0,0 0 0,-1-1 0,1 1 0,0 0 0,0 1 0,0-1 0,0 0 0,0 0 0,1 0 0,-1 1 0,0-1 0,1 0 0,0 1 0,-1-1 0,1 1 0,0 0 0,-1 0 0,1-1 0,0 1 0,3-1 0,-1 1 0,0 0 0,0 1 0,1-1 0,-1 1 0,0-1 0,0 1 0,0 1 0,1-1 0,-1 0 0,0 1 0,5 1 0,-2 1 0,-1-1 0,1 1 0,-1 1 0,0-1 0,0 1 0,-1 0 0,1 0 0,-1 0 0,7 7 0,20 16 0,-34-30 0,-13-10 0,11 11 0,-1 0 0,0 0 0,0 1 0,0 0 0,0 0 0,0 0 0,0 0 0,0 1 0,-1 0 0,1 0 0,0 0 0,0 1 0,0-1 0,0 1 0,0 1 0,0-1 0,0 1 0,0-1 0,0 2 0,1-1 0,-1 0 0,1 1 0,-1 0 0,1 0 0,0 0 0,0 0 0,0 1 0,1 0 0,-7 8 0,1-1 0,1 2 0,0-1 0,0 1 0,1 0 0,1 1 0,0 0 0,1 0 0,1 0 0,-4 19 0,4-6 0,1 1 0,1 0 0,4 52 0,-2-76 0,0-1 0,1 1 0,0-1 0,0 1 0,0-1 0,0 1 0,0-1 0,1 0 0,-1 0 0,1 1 0,0-1 0,0 0 0,0-1 0,0 1 0,1 0 0,3 3 0,-2-3 0,1 1 0,0-1 0,1 0 0,-1 0 0,1 0 0,-1-1 0,1 1 0,11 1 0,0 0 0,1-2 0,-1 0 0,1-1 0,0-1 0,30-4 0,-41 4 0,-1-2 0,0 1 0,-1-1 0,1 1 0,0-2 0,0 1 0,-1-1 0,1 1 0,-1-2 0,0 1 0,0 0 0,7-7 0,-5 3 0,0-1 0,-1 1 0,0-1 0,0 0 0,-1-1 0,0 1 0,4-11 0,1-7-1,0-1 0,-3 0 0,0-1 0,5-40 0,-4-29-12,-4-142-1,-5 143 14,1 72 0,1 0 0,-6-42 0,1 50 0,0 20 0,0 28 0,2 148 28,5 210-24,-2-375-4,0 0 0,1-1 1,1 0-1,0 1 0,10 23 0,-12-34 0,0-1-1,1 1 1,0 0-1,0-1 0,0 0 1,0 0-1,0 1 1,0-1-1,1 0 1,-1-1-1,1 1 1,0 0-1,0-1 1,0 0-1,0 1 1,1-1-1,-1-1 0,1 1 1,-1 0-1,1-1 1,-1 0-1,1 1 1,0-2-1,0 1 1,-1 0-1,6 0 1,-9-1-7,1 0 0,-1 0 0,1 0 0,-1 0 1,1 0-1,-1 0 0,1 0 0,-1-1 0,1 1 0,-1 0 1,1 0-1,-1 0 0,1-1 0,-1 1 0,1 0 1,-1 0-1,1-1 0,-1 1 0,0 0 0,1-1 0,-1 1 1,0 0-1,1-1 0,-1 1 0,0-1 0,1 0 1,9-31-661</inkml:trace>
</inkml:ink>
</file>

<file path=ppt/ink/ink21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1"/>
    </inkml:context>
    <inkml:brush xml:id="br0">
      <inkml:brushProperty name="width" value="0.05" units="cm"/>
      <inkml:brushProperty name="height" value="0.05" units="cm"/>
      <inkml:brushProperty name="color" value="#FFFFFF"/>
    </inkml:brush>
  </inkml:definitions>
  <inkml:trace contextRef="#ctx0" brushRef="#br0">172 38 32447,'-5'-3'14,"0"1"1,1-1 0,-1 1-1,-1 1 1,1-1-1,0 1 1,0-1-1,0 2 1,-1-1 0,1 0-1,0 1 1,-1 0-1,1 1 1,0-1 0,-7 2-1,8-1-12,0 0 0,0 0-1,0 0 1,1 1 0,-1 0-1,0 0 1,1 0 0,-1 0 0,1 0-1,0 1 1,0-1 0,0 1 0,0 0-1,0 0 1,0 0 0,1 0-1,0 0 1,0 1 0,0-1 0,-2 5-1,0 4 0,1-1 0,0 1-1,1 0 1,0 1-1,1-1 1,0 0-1,1 0 1,3 23 0,-3-30-1,1-1 1,0 1-1,0-1 1,0 1-1,1-1 1,-1 0-1,1 0 1,0 0-1,0 0 1,1 0-1,-1 0 1,1 0-1,0 0 1,0-1-1,0 0 1,0 0-1,1 0 1,-1 0-1,1 0 1,0 0 0,0-1-1,0 0 1,0 0-1,0 0 1,0 0-1,9 2 1,6 0-1,0 0 1,1-1 0,-1 0 0,0-2 0,21 0-1,-37-1 1,0 0 0,-1 0 0,1 0-1,0 0 1,0 0 0,0-1 0,0 1-1,-1-1 1,1 1 0,0-1-1,-1 0 1,1 0 0,0-1 0,-1 1-1,1 0 1,-1-1 0,0 0 0,1 1-1,-1-1 1,0 0 0,0 0 0,0 0-1,0-1 1,-1 1 0,1 0 0,0-1-1,-1 1 1,0-1 0,0 1 0,0-1-1,0 0 1,0 1 0,0-1 0,0 0-1,0-4 1,1-6-1,0 0 0,-1 1 0,0-1 0,-1 0 0,0 0 0,-1 0 0,-1 1 0,0-1 0,0 0 0,-7-16 0,7 23 0,0 0 0,-1 1 0,0-1 0,0 1 0,0-1 0,-1 1 0,1 0 0,-1 0 0,-1 1 0,1-1 0,-1 1 0,1 0 0,-1 0 0,0 1 0,-1-1 0,1 1 0,0 0 0,-1 1 0,0-1 0,0 1 0,0 0 0,0 0 0,-7 0 0,6 0-38,-1 1 1,1 0-1,-1 1 0,1 0 1,-1 0-1,0 0 0,1 1 1,-1 0-1,1 1 0,0 0 0,-1 0 1,1 0-1,0 1 0,0 0 1,-8 5-1,-25 25-2368</inkml:trace>
</inkml:ink>
</file>

<file path=ppt/ink/ink2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5"/>
    </inkml:context>
    <inkml:brush xml:id="br0">
      <inkml:brushProperty name="width" value="0.05" units="cm"/>
      <inkml:brushProperty name="height" value="0.05" units="cm"/>
      <inkml:brushProperty name="color" value="#FFFFFF"/>
    </inkml:brush>
  </inkml:definitions>
  <inkml:trace contextRef="#ctx0" brushRef="#br0">1799 69 31118,'121'-59'1171,"-107"52"-987,-30 4-77,1 4-104,-1 1-1,1 0 1,0 1-1,1 0 1,-29 12-1,-77 38 9,82-34-10,-318 150-10,-582 257-30,617-296-6,295-121-46,28-22-1470,9 1-2729</inkml:trace>
</inkml:ink>
</file>

<file path=ppt/ink/ink21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2"/>
    </inkml:context>
    <inkml:brush xml:id="br0">
      <inkml:brushProperty name="width" value="0.05" units="cm"/>
      <inkml:brushProperty name="height" value="0.05" units="cm"/>
      <inkml:brushProperty name="color" value="#FFFFFF"/>
    </inkml:brush>
  </inkml:definitions>
  <inkml:trace contextRef="#ctx0" brushRef="#br0">175 2 32495,'-6'-1'2,"1"1"-1,0 0 1,-1 0-1,1 0 1,0 1 0,0-1-1,0 1 1,-1 1-1,1-1 1,0 1 0,0 0-1,1 0 1,-1 0 0,0 1-1,1 0 1,-1-1-1,1 2 1,0-1 0,0 0-1,0 1 1,1 0 0,-6 6-1,1 1 7,1 1 0,0-1 0,1 1 0,0 1 0,1-1 0,0 1 0,1 0 0,0 0 0,1 0 0,1 0 0,0 1 0,1-1 0,0 1 0,2 17 0,-1-27-7,0 0 1,1 0-1,-1 0 0,1 0 0,0-1 0,0 1 1,0 0-1,0-1 0,1 1 0,-1-1 0,1 1 0,0-1 1,0 0-1,0 0 0,1 0 0,-1 0 0,1 0 1,0 0-1,-1-1 0,1 1 0,0-1 0,1 0 0,-1 0 1,0 0-1,1 0 0,-1 0 0,1-1 0,-1 0 1,8 2-1,2 0 4,1 0-1,0-1 1,0 0 0,0-2 0,0 1 0,27-4 0,-37 2-5,0 1 1,0-1 0,0 0-1,0 0 1,0-1 0,-1 1 0,1-1-1,-1 0 1,1 0 0,-1 0 0,1 0-1,-1 0 1,0-1 0,0 1-1,4-6 1,-2 2 1,-2 1 0,1-1 0,-1 0 0,1 0 0,-1 0 0,-1-1 0,0 1 0,3-11 0,-1-1 0,-2 0 1,0 0 0,-1 0 0,-1-1-1,-3-35 1,2 50-3,1 0 0,-1 0 0,0 0 0,0 0 0,0 1 0,-1-1 0,1 0 0,-1 1 0,0-1 0,0 1 0,0-1 0,-1 1 0,1 0 0,-1 0 0,1 0 0,-1 0 0,0 0 0,0 1 0,-6-4 0,5 4 0,-1 0 0,0 0 0,0 0 0,0 1 0,1-1 0,-1 1 0,-1 0 0,1 1 0,0-1 0,0 1 0,0 0 0,0 1 0,0-1 0,0 1 0,-6 1 0,8-1-3,-1 0-1,0 1 1,1-1-1,-1 1 1,1-1 0,0 1-1,-1 0 1,1 1-1,0-1 1,0 0 0,0 1-1,1 0 1,-1-1-1,1 1 1,-1 0 0,1 1-1,0-1 1,0 0-1,0 1 1,1-1 0,-3 7-1,-9 39-241</inkml:trace>
</inkml:ink>
</file>

<file path=ppt/ink/ink21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9"/>
    </inkml:context>
    <inkml:brush xml:id="br0">
      <inkml:brushProperty name="width" value="0.05" units="cm"/>
      <inkml:brushProperty name="height" value="0.05" units="cm"/>
      <inkml:brushProperty name="color" value="#FFFFFF"/>
    </inkml:brush>
  </inkml:definitions>
  <inkml:trace contextRef="#ctx0" brushRef="#br0">1 844 30686,'0'173'1940,"0"-167"-1939,0 1 1,1-1 0,0 1 0,0-1 0,0 0 0,1 1 0,0-1 0,0 0 0,1 0-1,-1 0 1,1-1 0,1 1 0,-1-1 0,1 1 0,0-1 0,0 0 0,1 0 0,-1-1-1,1 0 1,0 1 0,0-2 0,0 1 0,1 0 0,0-1 0,-1 0 0,1-1 0,0 1-1,0-1 1,0 0 0,1 0 0,-1-1 0,0 0 0,1 0 0,-1-1 0,1 1 0,-1-1-1,1-1 1,-1 1 0,1-1 0,7-2 0,-10 1 0,0 0-1,0 0 1,0-1 0,0 1 0,0-1-1,0 0 1,-1 0 0,1 0-1,-1-1 1,0 1 0,0-1 0,0 1-1,-1-1 1,1 0 0,-1 0-1,0-1 1,3-6 0,3-11-2,0-1 1,5-23-1,-12 44 0,9-48 0,6-72 0,-12 78 0,2 1 0,15-56 0,-20 94-1,1-1 0,0 1 1,0-1-1,0 1 0,1 0 0,-1 0 0,1 0 1,0 0-1,1 1 0,-1-1 0,8-6 1,-7 8-2,0 1 1,0 0 0,-1 0 0,1 0-1,0 0 1,1 1 0,-1-1 0,0 1-1,0 0 1,1 1 0,-1-1 0,0 1-1,1 0 1,-1 0 0,7 1 0,-9-1 0,0 1 0,0-1 0,1 1 1,-1-1-1,0 1 0,0 0 0,0 0 1,0 0-1,-1 0 0,1 1 0,0-1 1,0 0-1,-1 1 0,1-1 0,-1 1 1,1 0-1,-1-1 0,1 1 0,1 3 1,-1-1-2,0 0 1,0 0-1,-1 0 0,1 0 1,-1 0-1,0 1 1,0-1-1,0 0 1,0 1-1,-1 5 1,-9-9 30,-9-2-21,13 1-6,1-1-1,-1 1 0,1 0 0,-1 0 0,1 0 0,-1 0 1,1 1-1,-1 0 0,1 0 0,-1 0 0,1 0 1,0 1-1,0 0 0,0 0 0,0 0 0,0 0 0,0 1 1,0-1-1,-4 5 0,0 2-1,2 1 0,0-1 0,0 1 0,0 0 0,1 0 0,1 1 0,0-1 0,0 1 0,1 0 0,1 0 0,-2 12 0,-1 18 0,2 71 0,3-90 0,0-14 0,0 1 0,0-1 0,1 0 0,1 0 0,-1 0 0,1 0 0,0 0 0,1 0 0,0-1 0,6 12 0,-6-14 0,0-1 0,0 0 0,0-1 0,1 1 0,-1-1 0,1 1 0,0-1 0,0 0 0,0 0 0,1-1 0,-1 1 0,1-1 0,-1 0 0,1 0 0,0-1 0,0 1 0,0-1 0,8 1 0,-4-1 0,1 1 0,0-2 0,0 0 0,0 0 0,0 0 0,17-4 0,-21 2 0,-1 1 0,1-1 0,-1 0 0,0 0 0,0-1 0,0 0 0,0 0 0,0 0 0,0 0 0,-1-1 0,0 1 0,1-1 0,2-5 0,2-2 0,-2 0 0,1 0 0,-1-1 0,-1 0 0,0 0 0,-1-1 0,-1 0 0,1 1 0,-2-2 0,4-21 0,-3-10-3,-1-84-1,-3 81-2,-4-66 12,-28-187 1,32 301-7,0 0 0,0 0 0,0 0 0,0 0 0,0 0 0,0 0 0,0 0 0,0 0 0,0 0 0,0 0 0,-1 0 0,1 0 0,0 0 0,0 0 0,0 0 0,0 0 0,0 0 0,0 0 0,0 0 0,0 0 0,0 0 0,0 0 0,0 0 0,0 0 0,0 0 0,0 0 0,0 0 0,0 0 0,-1 0 0,1 0 0,0 0 0,0 0 0,0 0 0,0 0 0,0 0 0,0 0 0,0 0 0,-2 11 0,-2 310 0,6-248 0,-1-40 0,1 1 0,14 65 0,-12-84 0,0 1 0,1-1 0,1-1 0,0 1 0,1-1 0,0 0 0,1 0 0,15 18 0,-17-27 0,0 1 0,0-1 0,1 0 0,-1-1 0,1 0 0,0 0 0,0 0 0,1-1 0,-1 0 0,1 0 0,0-1 0,-1 0 0,1 0 0,14 1 0,0-1 0,1-1 0,-1-1 0,1-1 0,23-4 0,-37 4 0,-1-1 0,0 0 0,0-1 0,-1 0 0,1 0 0,-1 0 0,1-1 0,-1 0 0,0-1 0,0 1 0,-1-2 0,1 1 0,-1 0 0,0-1 0,-1 0 0,0-1 0,0 1 0,0-1 0,0 0 0,-1 0 0,0-1 0,-1 1 0,0-1 0,5-15 0,-2 0 0,-1-1 0,-1 1 0,-1-1 0,-1 0 0,-1 0 0,-1 0 0,-5-34 0,5 53 0,-1 0 0,0 0 0,0 0 0,0-1 0,-1 1 0,0 1 0,0-1 0,0 0 0,0 0 0,-1 1 0,0-1 0,0 1 0,0 0 0,-4-5 0,4 7 0,0 0 0,0-1 0,-1 1 0,1 0 0,0 1 0,-1-1 0,1 1 0,-1-1 0,1 1 0,-1 0 0,0 0 0,1 1 0,-1-1 0,0 1 0,0 0 0,0 0 0,1 0 0,-1 0 0,0 1 0,-4 0 0,6 0 0,0 0 0,-1 0 0,1 0 0,0 0 0,0 0 0,-1 1 0,1-1 0,0 1 0,0-1 0,1 1 0,-1 0 0,0 0 0,0 0 0,1 0 0,-1 0 0,1 0 0,0 0 0,0 1 0,0-1 0,0 0 0,0 1 0,0-1 0,0 5 0,-3 6 0,2 1 0,-3 26 0,5-37 0,-2 24 0,1-1 0,1 1 0,1-1 0,2 0 0,1 1 0,8 33 0,-8-48 0,0 0 0,1-1 0,0 1-1,1-1 1,0 0 0,1 0 0,0-1 0,1 0 0,0 0-1,0-1 1,1 0 0,0 0 0,1-1 0,0 0 0,17 10-1,-18-14 0,0 1 0,1-1 0,0-1 0,-1 0 0,1 0 0,0-1 0,20 2 0,-9-3-1,0 0 1,38-5-1,-53 3 2,0 0 0,0-1 0,0 0 0,0 0 0,0 0 0,-1 0 0,1-1 0,-1 0 0,1 0 0,-1-1 0,0 0 0,-1 1 0,1-2 0,-1 1 0,1 0 0,-1-1 0,0 0 0,-1 0 0,1 0 0,-1 0 0,0-1 0,-1 1 0,4-8 0,2-11 0,0-1 0,-2 1 0,0-1 0,2-34 0,2-66 7,-8-173-1,-4 146-3,2 80 2,-1 63 9,-1 7-16,-1 8-10,-2 10 12,1 1-1,1 0 0,1 0 1,0 0-1,1 1 0,2 17 0,-1-5 1,-1 12 1,3 275 25,-1-295-26,2 0 1,0 0 0,2-1 0,0 1 0,1-1 0,10 22-1,-13-35 0,1 0 0,0 0 0,1-1 0,-1 1 0,1-1 0,1 0 0,-1 0 0,1-1 0,0 1 0,1-1 0,-1-1 0,1 1 0,1-1 0,-1 0 0,1-1 0,-1 0 0,16 6 0,-3-6 0,0 0 0,0-2-1,1 0 1,-1-1 0,22-2 0,-8 0-4,-28 1 2,1 0 1,0 0-1,-1-1 0,1 0 1,0-1-1,-1 1 1,1-1-1,-1 0 1,0-1-1,0 1 0,0-1 1,0-1-1,0 1 1,0-1-1,7-7 1,-7 5 0,0-1 1,0 0 0,-1 0-1,1-1 1,-2 1-1,1-1 1,-1 0 0,0-1-1,-1 1 1,3-12 0,1-9 0,-2-1 0,-1 0 1,-1-1-1,-2 1 1,-4-53-1,2 70 0,0 1 0,-1-1 0,0 1 0,-1 0 0,0 0 0,-1 0 0,0 0 0,-1 0 0,-1 1 0,0 0 0,0 0 0,-1 1 0,-9-11 0,14 18 0,0 1 0,-1-1 0,0 1 0,1 0 0,-1 0 0,0 0 0,0 1 0,0-1 0,0 1 0,0-1 0,0 1 0,-6-1 0,8 1 0,-1 1 0,0 0 0,1 0 0,-1 0 0,0-1 0,0 2 0,1-1 0,-1 0 0,0 0 0,0 0 0,1 1 0,-1-1 0,0 1 0,1 0 0,-1-1 0,0 1 0,1 0 0,-1 0 0,1 0 0,-1 0 0,1 0 0,0 0 0,0 0 0,-1 1 0,-1 2 0,-1 3 0,-1 1 0,2 0 0,-1 0 0,1 1 0,1-1 0,-1 1 0,1-1 0,1 1 0,-2 13 0,2 89 0,1-68 0,1-22 0,0 0 0,0 0 0,2 0 0,1 0 0,1 0 0,0 0 0,2-1 0,14 32 0,-17-44 0,0-1 0,0 1 0,1-1 0,0 0 0,0-1 0,0 1 0,1-1 0,0 0 0,0-1 0,1 1 0,0-1 0,0-1 0,0 1 0,0-1 0,1 0 0,-1-1 0,1 0 0,0 0 0,0 0 0,0-1 0,1-1 0,-1 1 0,0-1 0,12 0 0,-14-1 0,1 0 0,-1 0 0,0-1 0,0 0 0,0 0 0,7-2 0,-11 2 0,1 0 0,-1 0 0,0-1 0,0 1 0,0-1 0,0 1 0,0-1 0,-1 0 0,1 1 0,0-1 0,-1 0 0,1 0 0,-1 0 0,0 0 0,1-1 0,-1 1 0,1-4 0,4-11 0,0-1 0,-2 1 0,0-1 0,-1 0 0,1-22 0,-3-96 0,-2 80 0,0 18 0,0 28-2,0-1 1,1 1 0,0 0 0,1 0-1,0-1 1,0 1 0,1 0-1,0 0 1,5-12 0,-5 20 0,-1 0 1,1 0-1,0 0 1,0 0-1,0 0 1,0 0-1,0 0 1,0 1-1,0-1 1,0 1-1,1 0 1,-1 0-1,0 0 1,1 0-1,-1 0 1,1 0-1,-1 0 1,1 1-1,0 0 1,-1-1-1,1 1 1,0 0-1,-1 0 1,1 0-1,-1 1 1,1-1-1,3 1 1,1 0-1,0 1 1,0-1-1,-1 1 1,1 1-1,0-1 1,-1 1-1,1 0 1,-1 1-1,7 4 1,-1 3 0,1 0 0,-1 1 0,-1 0 0,0 1 0,-1 0 0,11 19 0,-15-22 0,-1 0 0,0 0 0,0 1 0,-1-1 0,0 1 0,-1 0 0,-1 0 0,0 1 0,0-1 0,0 14 0,-1-16 0,-1 0 0,0 0 0,0 0 0,-1 0 0,0-1 0,-1 1 0,0 0 0,0 0 0,-1-1 0,0 1 0,0-1 0,-9 16 0,3-11-3,-26 46 13,33-55-10,0 0-1,1 1 1,-1-1 0,1 0-1,0 1 1,1-1 0,-1 1-1,1-1 1,-1 1 0,1-1-1,1 1 1,0 7 0,-1-12-1,0 1 1,1-1 0,-1 1 0,0 0 0,0-1-1,1 1 1,-1-1 0,0 1 0,1-1-1,-1 1 1,0-1 0,1 1 0,-1-1 0,1 0-1,-1 1 1,1-1 0,-1 1 0,1-1-1,-1 0 1,1 1 0,-1-1 0,1 0 0,1 1-1,9 2-10,0-1 0,0 0 0,1 0 0,-1-1 0,1-1 0,22-1-1,-3 0-27,-24 2 21,0-1 0,0 0 0,0-1 0,0 0 0,0 0 0,0 0 0,0-1 0,0 0 0,0-1 1,-1 1-1,1-1 0,-1 0 0,0-1 0,0 0 0,0 0 0,0 0 0,-1 0 0,1-1 0,-1 0 0,0 0 0,-1-1 0,1 1 0,-1-1 0,0 0 0,-1 0 1,1 0-1,-1-1 0,4-11 0,-1-2 13,0 1 0,-2-1 0,0 0 0,2-30 0,-4-84 103,-2 21 240,0 112-331,0-1 0,0 0 0,0 1 0,0-1 1,1 1-1,-1-1 0,1 0 0,-1 1 1,1-1-1,-1 1 0,1-1 0,0 1 1,-1-1-1,1 1 0,0 0 0,0-1 0,0 1 1,0 0-1,1 0 0,-1 0 0,0 0 1,0 0-1,1 0 0,-1 0 0,1 0 1,-1 0-1,0 0 0,1 1 0,2-2 1,1 2-7,0-1 1,0 1-1,0-1 1,0 2-1,0-1 1,0 0-1,-1 1 1,1 0-1,6 1 1,-6 1-2,0-1 1,0 1-1,0 0 1,-1 0-1,1 0 1,0 1-1,-1-1 1,0 1-1,0 0 1,0 0-1,-1 1 1,1-1-1,-1 1 1,0 0-1,0 0 1,2 6-1,7 15 3,17 49-1,-22-48-2,-1 0 0,-1 1 0,-2 0 0,0-1 0,-3 44 0,0-64 0,-1 0 0,0 0 0,0 0 0,0 0 0,-1 0 0,0 0 0,0-1 0,-1 1 0,0-1 0,0 1 0,-1-1 0,-6 9 0,-6 13 0,13-32 5,3-7 3,1-14-8,1 1-1,1 0 0,9-31 1,26-77-10,-22 81 9,-7 17-2,2 0 0,2 1-1,0 1 1,22-38 0,-33 68 3,-1-1 0,1 0 0,0 0 0,0 1 0,0-1 0,0 1 0,0-1 0,1 1 0,-1 0 0,1 0 0,-1 0 0,1 0 0,0 1 0,0-1 0,-1 1 0,1 0 0,0-1 0,0 1 0,1 1 0,-1-1 0,0 0 0,0 1 0,0-1 0,5 1 0,-6 0 0,-1 1 0,1-1 0,-1 0 0,1 1 0,-1-1 0,1 1 0,-1 0 0,0-1 0,1 1 0,-1 0 0,0 0 0,0 0 0,1 0 0,-1 0 0,0 0 0,0 0 0,0 1 0,0-1 0,0 0 0,0 0 0,-1 1 0,1-1 0,0 1 0,-1-1 0,1 0 0,-1 1 0,1 2 0,9 50 0,-9-43 0,8 92 4,-7 133 0,-2-132 7,1-136-12,1-1 1,2 1 0,2 1 0,15-52 0,-5 35-13,1 2 0,33-61 0,-43 93 2,1-1 1,1 0 1,11-16-1,-18 28 10,0 0 0,0 0-1,1 1 1,-1-1 0,1 1 0,-1-1 0,1 1 0,0 0-1,0 0 1,0 1 0,0-1 0,0 0 0,0 1-1,1 0 1,-1 0 0,6-2 0,-8 3 0,0 0 0,-1 0 0,1 0 0,0 0 0,0 0 0,0 0 0,0 0 0,-1 0 0,1 0 0,0 1 0,0-1 0,0 0 0,-1 1 0,1-1 0,0 0 0,0 1 0,-1-1 0,1 1 0,0-1 0,-1 1 0,1-1 0,0 1 0,-1-1 0,1 1 0,-1 0 0,1-1 0,-1 1 0,1 1 0,5 23 0,-6-20 0,4 48 1,-3 55-1,-3-66 4,3-1 0,1 0-1,10 53 1,-10-87-3,-1 0 0,2-1 0,-1 1 0,1-1 0,-1 0 0,2 1 0,-1-1 0,1-1 0,0 1 0,0 0 0,0-1 0,1 0 0,0 0 0,0 0 0,7 4 0,-5-4 0,1-1 0,-1 0 1,1 0-1,0-1 0,-1 0 0,1-1 1,1 0-1,-1 0 0,0 0 0,0-1 0,1 0 1,8-1-1,-3 0 0,-8 0 0,0 0 1,-1 0-1,1 0 1,0-1-1,8-1 0,-12 1 0,0 0-1,0 0 1,0 0-1,0 0 0,0-1 1,0 1-1,0 0 0,0-1 1,-1 1-1,1-1 0,0 0 1,-1 0-1,0 1 1,1-1-1,-1 0 0,0 0 1,1-3-1,4-8 0,0-2 0,-1 1 0,-1 0 0,-1-1 0,0 0 0,2-25 0,-2-98 0,-4 91 0,1-127-13,-1 272 10,6 171 3,-3-255 0,0 0 0,1 0 0,0 0 0,1 0 0,1 0 0,0-1 0,1 0 0,10 18 0,-13-26 0,0 0 0,1 0 0,0 0 0,0-1 0,0 0 0,0 1 0,1-1 0,-1-1 0,1 1 0,0-1 0,0 0 0,1 0 0,-1 0 0,1-1 0,-1 1 0,1-2 0,0 1 0,0 0 0,0-1 0,0 0 0,12 0 0,-16-2 0,0 1 0,0-1 0,0 1 0,0-1 0,0 0 0,0 0 0,0 0 0,0 0 0,0 0 0,-1 0 0,1 0 0,0-1 0,-1 1 0,1 0 0,-1-1 0,1 0 0,-1 1 0,0-1 0,0 0 0,1 0 0,-1 0 0,-1 1 0,1-1 0,0 0 0,0 0 0,-1-1 0,1-2 0,3-11 0,0 1 0,2-28 0,-5 28 0,3-10 0,27-173 0,-24 163 0,2 0 0,2 1 0,22-50 0,-31 80 1,-1 0-1,1 1 1,0-1-1,0 1 1,0-1-1,0 1 1,1 0 0,-1 0-1,1 0 1,0 0-1,-1 0 1,1 1-1,1-1 1,-1 1 0,0 0-1,1 0 1,-1 0-1,1 0 1,-1 1-1,1 0 1,0-1 0,0 1-1,0 0 1,0 1-1,-1-1 1,1 1-1,8 0 1,-11 0-1,1 0 0,0 1 0,0-1 0,0 0 0,0 1 0,-1 0 0,1-1 0,0 1 0,-1 0 0,1 0 0,0 0 0,-1 0 0,1 0 0,-1 1 0,0-1 0,1 0 0,-1 1 0,0-1 0,0 1 0,0-1 0,1 1 0,-2-1 0,1 1 0,1 3 0,2 4 0,0 1 0,-1 0 0,2 13 0,-4-17 0,8 43 4,-2 0-1,-3 0 1,-1 1 0,-6 65 0,1-100-2,-1 0-1,0 1 1,-1-1 0,-1 0 0,0 0 0,-10 20 0,16-44-2,0 0 0,-1 0 0,0-1 0,-2-13 0,1-11 0,2 10-2,1 0 0,1-1 0,2 2 1,0-1-1,1 1 0,2-1 0,18-38 0,-12 34 0,0 1-1,2 0 1,2 1 0,0 1-1,35-37 1,-45 54 1,1 0 1,-1 1-1,2-1 1,-1 2-1,19-11 1,-23 15 0,0 0 0,0 0 0,-1 0 0,1 1 1,0-1-1,0 1 0,1 1 0,-1-1 0,0 1 1,0-1-1,0 2 0,0-1 0,0 0 0,9 3 1,-13-3-1,0 1 0,1-1 1,-1 1-1,0-1 1,0 1-1,0 0 0,0 0 1,0-1-1,0 1 0,0 0 1,0 0-1,0 0 1,0 0-1,0 0 0,-1 0 1,1 0-1,0 1 1,-1-1-1,1 0 0,0 3 1,5 26 4,-6-25-5,2 152 0,-3-134 0,-1 0 2,-1 0 0,-1 1 0,-10 31 0,8-35 0,1 1 0,1 1 0,-3 42 0,7-51-3,-1-8 5,1 0 0,0 0-1,1 0 1,-1 0 0,3 10-1,-2-13-2,0 0-1,0-1 1,0 1 0,0 0-1,0-1 1,1 1-1,-1 0 1,0-1 0,1 1-1,-1-1 1,1 0-1,-1 0 1,1 1 0,0-1-1,0 0 1,-1 0-1,5 1 1,11 3-1,0 0 0,0-2 0,0 0 0,0-1 0,1 0 0,-1-2 0,1 0 0,-1-1 0,34-6 0,-41 4 0,0 0 0,0-1 0,-1-1 0,1 1 0,-1-1 0,-1-1 0,1 0 0,-1 0 0,0-1 0,0 0 0,0 0 0,-1-1 0,0 0 0,-1 0 0,8-12 0,-1-1 0,-1-1 0,-1 0 0,-1 0 0,0-1 0,8-34 0,-9 16 0,-2 0 0,-2-1 0,-1 0 0,-2 0 0,-5-54 0,3 94 0,0 0 0,0-1 0,-1 1 0,1 0 0,-1-1 0,1 1 0,-1 0 0,0 0 0,1 0 0,-1 0 0,0-1 0,-1 1 0,1 0 0,0 1 0,0-1 0,-1 0 0,1 0 0,-1 1 0,0-1 0,0 0 0,1 1 0,-1 0 0,0-1 0,0 1 0,0 0 0,0 0 0,0 0 0,-1 0 0,1 1 0,0-1 0,0 0 0,-1 1 0,1 0 0,0-1 0,0 1 0,-1 0 0,1 0 0,0 0 0,-1 1 0,1-1 0,0 1 0,-1-1 0,1 1 0,0 0 0,0-1 0,0 1 0,0 0 0,0 1 0,-2 0 0,-1 2 0,1 0 0,0 0 0,0 0 0,0 0 0,1 1 0,0-1 0,-1 1 0,2 0 0,-1 0 0,0 0 0,1 1 0,-3 10 0,0 3 0,0 1 0,-3 30 0,3 116 0,5-123 0,0-33 0,0 0 0,1-1 0,0 1 0,1 0 0,0-1 0,0 0 0,1 1 0,0-1 0,1 0 0,0 0 0,0-1 0,1 1 0,0-1 0,1 0 0,0 0 0,0-1 0,0 0 0,1 0 0,0 0 0,0-1 0,1 0 0,0 0 0,0-1 0,15 8 0,-10-9 0,-1 0 0,1-1 0,0 0 0,0 0 0,0-2 0,1 0 0,15 0 0,-26-2 0,0 1 0,0 0 0,0-1 0,0 0 0,0 0 0,0 0 0,0 0 0,0 0 0,0-1 0,-1 1 0,1-1 0,0 0 0,-1 0 0,0 0 0,1 0 0,-1 0 0,0 0 0,0-1 0,0 1 0,0-1 0,0 1 0,-1-1 0,1 0 0,-1 1 0,1-5 0,5-8 0,-1-2 0,-2 1 0,6-25 0,-8 30 0,19-120 0,-16 89-1,2 0-1,1 0 1,23-64 0,-30 102-1,0 1 1,0 0 0,0 0 0,1 0 0,-1 0-1,1 1 1,-1-1 0,1 0 0,0 0-1,0 1 1,0 0 0,1-1 0,-1 1 0,0 0-1,1 0 1,0 0 0,-1 0 0,1 0-1,0 1 1,0-1 0,0 1 0,0 0 0,0 0-1,0 0 1,0 0 0,0 1 0,0-1 0,1 1-1,-1 0 1,0 0 0,0 0 0,1 0-1,-1 0 1,4 2 0,-3-2 1,0 1 0,0 0 0,0 0 0,0 0 0,0 1 0,0-1 0,-1 1 0,1 0 0,0 0 0,-1 1 0,5 2 0,36 36 0,-22-20 0,-26-24 0,0 1 0,0 0 0,0 0 0,0 0 0,0 0 0,0 1 0,0 0-1,-1-1 1,1 2 0,-8-2 0,-56-1 4,63 3-4,-1 0 1,1 1 0,0 0 0,-1 0 0,1 0 0,0 0-1,0 1 1,0 0 0,0 0 0,0 0 0,0 1 0,1 0-1,-1 0 1,-5 5 0,3-2-1,1 0 1,0 1-1,0 0 0,1 0 0,-1 1 0,2 0 1,-1-1-1,-3 10 0,0 3 0,1 0 0,1 1 0,1 0-1,1 0 1,0 0 0,0 36 0,3-41 0,1 1-1,0 0 1,2-1 0,0 1-1,1-1 1,5 19 0,-6-29 1,0-1 0,0 0 1,1 0-1,0 0 0,0 0 1,0 0-1,0 0 0,1-1 1,0 0-1,0 1 0,0-2 0,0 1 1,1 0-1,0-1 0,-1 0 1,1 0-1,0 0 0,1 0 1,-1-1-1,0 0 0,8 2 1,-6-2-1,1 0 0,0-1 0,0 0 0,0 0 0,14-1-1,-19 0 0,0 0 0,1 0 0,-1-1 0,0 0 0,0 0 0,1 0 0,-1 0 0,0 0 0,0 0 0,0-1 0,0 1 0,-1-1 0,1 0 0,0 0 0,-1 0 0,1-1 0,1-1 0,5-9 0,0 0 0,-2 0 0,0-1 0,0 0 0,-1 0 0,-1 0 0,6-25 0,17-112 0,-12-20 0,-8-234 0,-9 284 0,0 97 0,-1 20 0,-2 13 0,-3 17 0,1 1 0,1 0 0,-2 32 0,1 94 0,5-105 0,-9 582 0,10-620-134,-1 29 414,1-37-351,-1-1-1,1 0 0,0 0 1,0 1-1,-1-1 1,1 0-1,-1 0 1,1 0-1,-1 1 1,0-1-1,1 0 0,-1 0 1,0 0-1,0 0 1,0 0-1,1 0 1,-1 0-1,0-1 0,0 1 1,0 0-1,-1 0 1,1-1-1,-2 2 1,-13-1-7210</inkml:trace>
</inkml:ink>
</file>

<file path=ppt/ink/ink21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9"/>
    </inkml:context>
    <inkml:brush xml:id="br0">
      <inkml:brushProperty name="width" value="0.05" units="cm"/>
      <inkml:brushProperty name="height" value="0.05" units="cm"/>
      <inkml:brushProperty name="color" value="#FFFFFF"/>
    </inkml:brush>
  </inkml:definitions>
  <inkml:trace contextRef="#ctx0" brushRef="#br0">187 21 32607,'-5'-3'6,"0"1"0,0-1 0,0 1 0,0 0 0,0 0 0,-1 0 0,1 1 0,-1 0 0,1 0 0,-1 0 0,1 1 0,-1-1 0,1 1 0,-1 1 0,0-1 0,1 1 0,-1 0 0,-6 2 0,8-1-5,-1 0-1,1 0 1,0 1-1,0-1 1,0 1-1,0 0 1,0 0-1,1 0 1,-1 0-1,1 1 1,0 0-1,0-1 1,0 1-1,1 0 1,-1 0-1,1 1 1,0-1-1,0 0 1,0 1-1,1-1 1,-2 9-1,0-2 1,1 0-1,1 0 0,0 0 1,0 0-1,1 1 0,0-1 1,1 0-1,5 23 0,-5-29 0,0 0 0,1 0 0,0 0 0,0-1 0,1 1 0,-1-1 0,1 1 0,0-1 0,0 0 0,0 0 0,1 0 0,0 0 0,-1 0 0,1-1 0,1 0 0,-1 0 0,0 0 0,1 0 0,-1-1 0,1 0 0,6 3 0,2-2 0,0-1 0,-1 0 0,1 0 0,0-2 0,0 1 0,26-4 0,-37 3 1,1-1 0,-1 1 0,1-1 0,-1 0 0,1 1 0,-1-1 0,0 0-1,1-1 1,-1 1 0,0 0 0,0-1 0,0 1 0,0-1 0,0 1 0,0-1 0,0 0 0,-1 0 0,1 0 0,-1 0 0,1 0 0,-1 0 0,0-1-1,0 1 1,0 0 0,0-1 0,0 1 0,0-1 0,0-4 0,1-7 0,0 0 1,0-1-1,-2 1 0,-1-15 1,1 8-4,0 17 2,0-1 0,0 1 0,0-1 0,-1 0 0,0 1 0,0-1 0,0 1 0,0 0 0,-1-1 0,0 1 0,0 0 0,0 0 0,0 0 0,-4-5 0,3 6 0,0 0 0,0 0 0,0 1 0,-1 0 0,1-1 0,-1 1 0,1 0 0,-1 1 0,0-1 0,0 1 0,0 0 0,1-1 0,-1 2 0,0-1 0,-1 0 0,-5 1 0,2-1-6,-1 0-1,1 1 0,0 1 1,-1-1-1,1 1 1,0 1-1,0-1 1,-11 5-1,-26 19-158</inkml:trace>
</inkml:ink>
</file>

<file path=ppt/ink/ink21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0"/>
    </inkml:context>
    <inkml:brush xml:id="br0">
      <inkml:brushProperty name="width" value="0.05" units="cm"/>
      <inkml:brushProperty name="height" value="0.05" units="cm"/>
      <inkml:brushProperty name="color" value="#FFFFFF"/>
    </inkml:brush>
  </inkml:definitions>
  <inkml:trace contextRef="#ctx0" brushRef="#br0">1 39 32271,'0'3'304,"26"-3"-256,20 0 16,16 0-32,7 0-16,-1 0-16,-2 0 32,-14-12-32,-12 9 0,-17-2 0,-10 5 0,-13-3 0,0-6-64,-36 0-800</inkml:trace>
</inkml:ink>
</file>

<file path=ppt/ink/ink21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4"/>
    </inkml:context>
    <inkml:brush xml:id="br0">
      <inkml:brushProperty name="width" value="0.05" units="cm"/>
      <inkml:brushProperty name="height" value="0.05" units="cm"/>
      <inkml:brushProperty name="color" value="#FFFFFF"/>
    </inkml:brush>
  </inkml:definitions>
  <inkml:trace contextRef="#ctx0" brushRef="#br0">23 727 32559,'-5'15'9,"0"1"0,1 0 1,1-1-1,1 1 0,0 0 0,1 1 0,1-1 1,2 17-1,-2 0 4,0-32-12,0 1 1,1 0-1,-1-1 0,0 1 1,1-1-1,-1 1 0,1-1 1,-1 0-1,1 1 0,0-1 0,-1 1 1,1-1-1,0 0 0,0 0 1,0 0-1,0 1 0,0-1 1,1 0-1,-1 0 0,0 0 1,0 0-1,1-1 0,-1 1 1,0 0-1,1-1 0,-1 1 1,1 0-1,-1-1 0,1 0 1,-1 1-1,2-1 0,1 1 2,-1-1-1,0 1 0,1-1 1,-1 0-1,0 0 0,0-1 1,1 1-1,-1 0 0,0-1 1,1 0-1,-1 0 0,0 0 1,0 0-1,5-3 0,-1-2-1,1 0-1,-1-1 0,0 0 0,0 0 1,-1 0-1,0-1 0,0 0 0,-1 0 1,7-15-1,-2 1 2,0 0-1,12-45 1,-14 31 8,-2-1-1,4-74 0,-11-77-11,1 176 3,-3-36-1,-14-85 0,11 108 0,0-1 0,-2 1 0,0 0 0,-24-46 0,32 70 0,0 1 0,-1-1 0,1 1 0,0-1 0,-1 1 0,1-1 0,0 1 0,-1-1 0,1 1 0,0-1 0,-1 1 0,1-1 0,-1 1 0,1-1 0,-1 1 0,1 0 0,-1-1 0,1 1 0,-1 0 0,1 0 0,-1-1 0,0 1 0,1 0 0,-1 0 0,1 0 0,-2-1 0,1 2 0,0 0 0,0-1 0,1 1 0,-1-1 0,0 1 0,1 0 0,-1 0 0,1-1 0,-1 1 0,0 0 0,1 0 0,0 0 0,-1 0 0,1-1 0,0 1 0,-1 0 0,1 0 0,0 0 0,-1 2 0,-6 42 0,2 0 0,1 0 0,5 84 0,1-45 0,10 157 0,-7-208 0,0 0 0,3 0 0,0-1 0,3 0 0,16 38 0,-24-63 0,1 1 0,-1-1 0,2 0 0,-1 0 0,1 0 0,0-1 0,0 0 0,0 0 0,1 0 0,0 0 0,0-1 0,1 0 0,-1 0 0,1-1 0,0 0 0,1 0 0,-1-1 0,1 0 0,-1 0 0,1 0 0,0-1 0,0 0 0,0-1 0,15 1 0,-14-2 0,7 1 0,0-1 0,27-3 0,-37 2 0,0 0 0,-1-1 0,1 0 0,-1 0 0,0 0 0,1-1 0,-1 1 0,0-1 0,-1-1 0,9-6 0,-4 2 0,0 0 0,-1-1 0,-1 0 0,1 0 0,-1-1 0,-1 0 0,0 0 0,0-1 0,-1 0 0,-1 1 0,1-2 0,3-20 0,-2-1 0,-2 0 0,-1 0 0,-2-43 0,0 64 0,-1-1 0,0 1 0,-1 0 0,-1-1 0,0 1 0,0 0 0,-1 0 0,-1 0 0,0 0 0,-1 1 0,0-1 0,-1 1 0,-9-13 0,14 21 0,0 1 0,0 0 0,-1 0 0,1 0 0,-1 1 0,0-1 0,1 0 0,-1 1 0,0-1 0,0 1 0,0-1 0,0 1 0,0 0 0,0 0 0,-1 0 0,1 0 0,0 0 0,0 0 0,-1 1 0,1-1 0,-1 1 0,1 0 0,0 0 0,-1-1 0,1 2 0,-1-1 0,-3 1 0,5-1 0,-1 1 0,1-1 0,0 1 0,-1 0 0,1 0 0,0-1 0,-1 1 0,1 0 0,0 0 0,0 0 0,0 1 0,0-1 0,0 0 0,0 0 0,0 1 0,0-1 0,1 0 0,-1 1 0,0-1 0,1 1 0,-1-1 0,1 1 0,0-1 0,-1 1 0,1-1 0,0 1 0,0-1 0,0 3 0,-2 54 0,2-45 0,-1 6 0,1 0 0,1 0 0,0-1 0,2 1 0,0 0 0,1 0 0,0-1 0,14 32 0,-9-32 0,0 0 0,1-1 0,17 22 0,-23-34 0,0 0 0,0-1 0,1 1 0,0-1 0,0 0 0,0 0 0,1 0 0,-1-1 0,1 0 0,0 0 0,0 0 0,0-1 0,0 0 0,7 2 0,2-1 0,0-1 0,0 0 0,-1-1 0,1-1 0,0 0 0,0-1 0,0-1 0,0 0 0,0-1 0,25-8 0,-33 8 0,-1 1 0,0-2 0,1 1 0,-1-1 0,0 0 0,-1 0 0,1 0 0,-1-1 0,0 0 0,0 0 0,0 0 0,-1-1 0,0 1 0,0-1 0,0 0 0,-1-1 0,1 1 0,-2 0 0,1-1 0,-1 0 0,0 0 0,0 1 0,-1-1 0,1-10 0,1-2 0,-1 0 0,-2 0 0,0 0 0,0 1 0,-2-1 0,-7-32 0,9 49 0,-1 0 0,0 0 0,0 0 0,0 0 0,0 0 0,0 0 0,0 1 0,-1-1 0,1 0 0,0 1 0,-1-1 0,1 1 0,-1 0 0,0-1 0,0 1 0,1 0 0,-1 0 0,-4-2 0,5 3 0,0 0 0,-1 0 0,1-1 0,0 1 0,-1 0 0,1 0 0,0 0 0,0 0 0,-1 1 0,1-1 0,0 0 0,-1 0 0,1 1 0,0-1 0,0 1 0,-1-1 0,1 1 0,0 0 0,0-1 0,0 1 0,0 0 0,0 0 0,0 0 0,0 0 0,0-1 0,0 1 0,0 1 0,1-1 0,-1 0 0,0 0 0,1 0 0,-2 2 0,-2 9 0,1 0 0,0 0 0,1 1 0,0-1 0,1 1 0,0-1 0,1 1 0,2 18 0,-2 1 0,0-24 0,0 0 0,1-1 0,0 1 0,0 0 0,1 0 0,0-1 0,0 1 0,1-1 0,0 0 0,0 1 0,1-1 0,-1-1 0,2 1 0,-1 0 0,1-1 0,0 0 0,0 0 0,1-1 0,-1 1 0,1-1 0,1 0 0,-1-1 0,1 1 0,-1-1 0,9 3 0,-1-2 0,2 0 0,-1-2 0,0 1 0,1-2 0,-1 0 0,1-1 0,28-1 0,-39 1 0,-1-1 0,0 0 0,1-1 0,-1 1 0,0-1 0,1 1 0,-1-1 0,0-1 0,0 1 0,0 0 0,0-1 0,0 0 0,0 0 0,0 0 0,0-1 0,-1 1 0,1-1 0,-1 0 0,0 0 0,0 0 0,0 0 0,0-1 0,-1 1 0,1-1 0,-1 1 0,0-1 0,0 0 0,0 0 0,0 0 0,1-5 0,2-9 0,0 1 0,-1-1 0,-1 1 0,2-31 0,-4-75 0,-3 63 0,2-57 0,-3 199 0,-16 84 0,5-52 0,-38 436 0,50-536 0,-1 37 0,-3 0 0,-16 66 0,21-113 0,0 1 0,-1-1 0,1 0 0,-1-1 0,1 1 0,-1 0 0,-1 0 0,1-1 0,0 1 0,-1-1 0,0 0 0,0 0 0,0 0 0,-4 4 0,2-5 0,1 1 0,0-1 0,-1 0 0,0-1 0,1 1 0,-1-1 0,0 0 0,0 0 0,0 0 0,0-1 0,-9 0 0,10 0 0,-1-1 0,1 0 0,0 0 0,0 0 0,0 0 0,0-1 0,0 1 0,0-1 0,0 0 0,1 0 0,-1-1 0,1 1 0,-1-1 0,1 0 0,0 0 0,0 0 0,0 0 0,0 0 0,1 0 0,-1-1 0,1 0 0,-3-5 0,-2-4 0,1 0 0,1-1 0,0 0 0,1 1 0,-5-27 0,3-7 0,2-1 0,3 1 0,5-67 0,-2 99 0,1 0 0,0 0 0,1 0 0,0 0 0,1 1 0,1 0 0,0 0 0,1 0 0,1 1 0,0 0 0,1 0 0,0 1 0,1 0 0,0 1 0,1 0 0,19-15 0,-15 14 0,1 0 0,0 2 0,1 0 0,0 1 0,0 0 0,1 2 0,0 0 0,0 1 0,1 1 0,0 0 0,0 2 0,34-3 0,-7 5-32,0-1-128</inkml:trace>
</inkml:ink>
</file>

<file path=ppt/ink/ink21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8"/>
    </inkml:context>
    <inkml:brush xml:id="br0">
      <inkml:brushProperty name="width" value="0.05" units="cm"/>
      <inkml:brushProperty name="height" value="0.05" units="cm"/>
      <inkml:brushProperty name="color" value="#FFFFFF"/>
    </inkml:brush>
  </inkml:definitions>
  <inkml:trace contextRef="#ctx0" brushRef="#br0">9 832 32703,'0'0'0,"0"0"1,0 0-1,0 0 1,0 0-1,0 0 1,0 1-1,0-1 1,0 0-1,0 0 0,0 0 1,0 0-1,0 0 1,0 1-1,0-1 1,0 0-1,0 0 1,0 0-1,0 0 0,0 0 1,0 1-1,0-1 1,0 0-1,0 0 1,-1 0-1,1 0 1,0 0-1,0 0 0,0 0 1,0 1-1,0-1 1,0 0-1,0 0 1,-1 0-1,1 0 1,0 0-1,0 0 0,0 0 1,0 0-1,0 0 1,0 0-1,-1 0 1,1 0-1,0 0 1,0 0-1,0 0 0,0 0 1,-1 0-1,1 0 1,0 0-1,0 0 1,0 0-1,0 0 1,0 0-1,-1 0 0,1 0 1,0 0-1,0 0 1,0 0-1,0 0 1,0 0-1,0 0 1,-1-1-1,1 1 0,0 0 1,0 0-1,0 0 1,0 1 1,-1 13-2,0-1 0,1 1 0,0 0 0,1-1 0,1 1 0,0 0 0,1-1 0,1 0 0,7 21 0,-9-29 0,1 1 0,0-1 0,0 0 0,0 0 0,1 0 0,-1 0 0,1 0 0,1-1 0,-1 0 0,0 0 0,1 0 0,0 0 0,0-1 0,0 0 0,0 0 0,1 0 0,-1-1 0,1 1 0,-1-1 0,1-1 0,0 1 0,0-1 0,0 0 0,11 1 0,-8-2 0,1 1 0,-1-2 0,0 1 0,0-1 0,16-3 0,-21 2 0,-1 1 0,1 0 0,-1-1 0,0 0 0,0 0 0,1 0 0,-1 0 0,-1 0 0,1-1 0,0 1 0,-1-1 0,1 0 0,-1 0 0,0 0 0,0 0 0,0 0 0,2-5 0,3-8 0,0-1 1,-2 1-1,0-1 1,-1 0-1,-1 0 1,3-28-1,-5-110 23,-2 87-17,2 13-6,-3-62 0,-1 103 0,-3 19 0,-4 24 0,2 41 0,3 0 0,5 84 0,0-72 0,0-66 0,1 0 0,0 1 0,1-1 0,1 0-1,0 0 1,1-1 0,12 30 0,-14-40-2,1 0 1,0 0-1,0 0 0,0 0 0,0 0 1,1-1-1,0 0 0,0 0 1,0 0-1,0 0 0,0 0 1,1-1-1,0 0 0,0 0 0,0 0 1,0-1-1,0 1 0,0-1 1,1-1-1,-1 1 0,1-1 0,-1 0 1,1 0-1,0 0 0,8-1 1,-11 0 0,0 0 0,0 0 1,0-1-1,0 0 0,-1 1 1,1-1-1,0 0 0,0 0 1,-1 0-1,1-1 1,-1 1-1,1-1 0,-1 1 1,0-1-1,1 0 0,-1 0 1,0 0-1,0 0 0,0 0 1,-1-1-1,1 1 0,0-1 1,-1 1-1,0-1 1,2-4-1,3-6 0,-2-1 1,1 0-1,3-28 1,-7 38 0,22-238 14,0 3 1,-22 233-12,0-1-1,1 1 1,0 0 0,0 0-1,0 0 1,6-11-1,-7 16-1,0-1 0,0 0-1,1 0 1,-1 1 0,1-1 0,0 1-1,-1-1 1,1 1 0,0 0 0,0 0-1,0 0 1,0 0 0,0 0-1,0 0 1,0 0 0,0 1 0,0-1-1,0 1 1,0-1 0,1 1 0,-1 0-1,3 0 1,-2 0-1,0 1 0,-1-1 0,1 1 0,0 0 0,-1 0 0,1 0 0,-1 0 0,1 0 0,-1 1 0,0-1 0,1 1 0,-1 0 0,0-1 0,0 1 0,0 0 0,0 0 0,-1 0 0,1 1 0,0-1 0,1 4 0,5 9 0,0-1 0,7 21 0,-12-27 0,8 22 0,-1 1 0,-2 0 0,-1 0 0,5 59 0,-6 132 0,-6-172 0,0-41 0,-3 35 0,1-93 0,14-9-1,2 0 0,2 2 0,35-78 0,-47 123 0,9-24-12,29-52 1,-37 79 12,0-1 0,0 1-1,1 1 1,0-1 0,0 1 0,1 0 0,0 0 0,0 1-1,1 0 1,0 0 0,12-7 0,-18 12 0,0 0 0,1 0 0,-1 0 0,0 0 0,1 0 0,-1 1 0,0-1 0,1 1 0,-1-1 0,1 1 0,-1 0 0,0 0 0,1 0 0,-1 0 0,1 1 0,-1-1 0,3 1 0,-3 0 0,0 0 0,-1 0 0,1 0 0,-1 0 0,1 0 0,-1 1 0,1-1 0,-1 0 0,0 1 0,0-1 0,0 1 0,0-1 0,0 1 0,0 0 0,0 0 0,0-1 0,0 3 0,2 8 0,-1 0 0,0 0 0,0 0 0,-2 0 0,0 18 0,0-19 0,0 330 0,0-335 0,0 0 0,0 0 0,1 0 0,0 0 0,0-1 0,0 1 0,3 7 0,-3-10 0,1-1 0,-1 1 0,1-1 0,-1 0 0,1 1 0,0-1 0,0 0 0,0 0 0,0 0 0,0 0 0,1-1 0,-1 1 0,0 0 0,1-1 0,0 0 0,-1 1 0,4 0 0,3 1 0,0 0 0,0-1 0,0 0 0,1 0 0,-1-1 0,1 0 0,-1 0 0,1-1 0,0-1 0,-1 0 0,1 0 0,-1 0 0,0-1 0,1-1 0,-1 0 0,0 0 0,0-1 0,-1 0 0,1 0 0,-1-1 0,0 0 0,0 0 0,13-13 0,-10 4 0,1 0 0,-2-2 0,0 1 0,-1-1 0,-1-1 0,0 1 0,-2-1 0,1-1 0,5-27 0,-2-6 0,-2 0 0,1-58 0,-6-295 0,-14 318 27,6 76-22,3 16-5,2-6 0,-4 41 0,1 1 0,5 67 0,0-27 0,-7 118 0,4 144 0,2-341 0,-1 0 0,1 1 0,-1-1 0,1 0 0,0 0 0,0 0 0,0 1 0,1-1 0,-1 0 0,1-1 0,0 1 0,-1 0 0,1 0 0,0-1 0,1 1 0,-1-1 0,0 0 0,1 1 0,0-1 0,-1 0 0,1-1 0,0 1 0,0 0 0,0-1 0,0 0 0,0 1 0,6 0 0,7 2 0,-1-2 0,1 1 0,0-2 0,25-1 0,-16 1 0,-1-2 0,40-7 0,-55 6 0,1 0 0,0-1 0,-1 0 0,0-1 0,0 0 0,0-1 0,0 0 0,0 0 0,9-9 0,-6 4 0,-1-1 0,0 0 0,0 0 0,-1-2 0,-1 1 0,0-1 0,-1 0 0,0-1 0,-1 0 0,-1 0 0,0-1 0,-1 1 0,0-1 0,-1-1 0,-1 1 0,-1 0 0,0-1 0,0-21 0,-1 16 0,0-11 0,-3-55 0,1 79 0,0-1 0,-1 1 0,1 0 0,-1 1 0,-1-1 0,0 0 0,0 0 0,0 1 0,-1 0 0,0 0 0,-1 0 0,-5-7 0,9 12 0,0 1 0,-1-1 0,1 1 0,0-1 0,0 1 0,-1 0 0,1 0 0,-1-1 0,0 1 0,1 0 0,-1 0 0,0 0 0,1 1 0,-1-1 0,0 0 0,0 1 0,0-1 0,0 1 0,0 0 0,1-1 0,-1 1 0,0 0 0,0 0 0,0 0 0,0 0 0,0 1 0,0-1 0,0 1 0,0-1 0,1 1 0,-1-1 0,0 1 0,0 0 0,1 0 0,-1 0 0,0 0 0,-2 2 0,0 1 0,-1 1 0,2-1 0,-1 1 0,0 0 0,1 0 0,0 0 0,0 0 0,0 1 0,1-1 0,-4 11 0,0 15 0,1 1 0,1 0 0,1 0 0,4 53 0,-1-41 0,0-35 0,1 1 0,-1-1 0,2 1 0,-1-1 0,1 0 0,1 0 0,0 0 0,0 0 0,1 0 0,0 0 0,0-1 0,11 15 0,-10-17 0,0 0 0,0-1 0,0 1 0,1-1 0,0-1 0,0 1 0,0-1 0,1 0 0,-1 0 0,1-1 0,0 0 0,0 0 0,0 0 0,1-1 0,-1 0 0,11 1 0,-4-1 0,1-1 0,-1 0 0,29-2 0,-39 0 0,0 1 0,-1-1 0,1 0 0,0 0 0,0 0 0,-1 0 0,1-1 0,0 1 0,-1-1 0,1 0 0,-1 0 0,0-1 0,0 1 0,0-1 0,0 1 0,0-1 0,0 0 0,2-4 0,2-5 0,-1 0 0,0 0 0,-1 0 0,0-1 0,-1 0 0,-1 0 0,0 0 0,2-23 0,-1-11 0,-4-54 0,-1 48 0,0 15 0,0 22 0,0 0 0,2 0 0,-1 0 0,2 0 0,0 0 0,1 0 0,7-22 0,-9 36 0,1-1 0,-1 1 0,1 0 0,0 0 0,0-1 0,0 1 0,0 0 0,0 1 0,0-1 0,1 0 0,-1 1 0,0-1 0,1 1 0,-1 0 0,1-1 0,0 1 0,-1 1 0,1-1 0,0 0 0,0 1 0,0-1 0,-1 1 0,1 0 0,0 0 0,0 0 0,0 0 0,0 0 0,-1 1 0,1-1 0,0 1 0,0 0 0,-1 0 0,1 0 0,0 0 0,-1 0 0,1 1 0,-1-1 0,4 4 0,1 2 0,-1 0 0,0 1 0,-1-1 0,0 1 0,0 1 0,0-1 0,-1 1 0,0 0 0,-1 0 0,0 0 0,-1 0 0,1 0 0,0 12 0,1 18 0,0 71 0,-4-109 0,1 21 0,-1 10 0,-1-1 0,-8 56 0,4-54 0,2 0 0,1 44 0,2-76 0,0 0 0,0 0 0,0 1 0,0-1 0,0 0 0,1 0 0,-1 0 0,0 0 0,1 0 0,-1 1 0,1-1 0,-1 0 0,1 0 0,0 0 0,-1 0 0,1 0 0,0-1 0,0 1 0,-1 0 0,1 0 0,0 0 0,0-1 0,0 1 0,0 0 0,0-1 0,0 1 0,0-1 0,1 1 0,-1-1 0,0 1 0,0-1 0,2 0 0,5 1 0,-1 0 0,0-1 0,1 0 0,10-1 0,0 0 0,-16 1 0,0 0 0,0-1 0,0 1 0,0 0 0,0-1 0,0 1 0,0-1 0,0 0 0,-1 1 0,1-1 0,0 0 0,0 0 0,-1 0 0,1 0 0,-1-1 0,1 1 0,-1 0 0,1-1 0,-1 1 0,0-1 0,0 1 0,0-1 0,0 1 0,0-1 0,0 0 0,0 0 0,0-2 0,-3 3 0,0 0 0,0 1 0,0-1 0,0 1 0,0 0 0,0-1 0,0 1 0,-1 0 0,-3 0 0,23 1 0,8 1 0,-1-2 0,0 0 0,0-2 0,29-5 0,-45 5 0,0 0 0,0-1 0,-1 1 0,1-1 0,-1-1 0,1 0 0,-1 0 0,8-6 0,-12 7 0,1 0 0,-1 0 0,1-1 0,-1 1 0,0-1 0,-1 0 0,1 0 0,-1 0 0,1 0 0,-1-1 0,0 1 0,-1 0 0,1-1 0,-1 1 0,2-9 0,1-36 0,-3-95 0,-2 72 0,0 20 0,0-48 0,2 89 0,0 1 0,1-1 0,0 1 0,0 0 0,1-1 0,8-17 0,-10 26 0,0-1 0,0 1 0,0 0 0,0 0 0,1 0 0,-1 0 0,1 0 0,-1 0 0,1 1 0,0-1 0,-1 0 0,1 1 0,0-1 0,0 1 0,0 0 0,0 0 0,1 0 0,-1 0 0,0 0 0,0 0 0,1 0 0,-1 1 0,0-1 0,1 1 0,-1 0 0,1-1 0,-1 1 0,0 0 0,1 0 0,-1 1 0,1-1 0,-1 1 0,0-1 0,3 2 0,1 0 0,1 1 0,-1 0 0,0 0 0,-1 1 0,1-1 0,-1 1 0,1 1 0,-1-1 0,0 1 0,7 8 0,7 12 0,-1 1 0,0 0 0,-2 1 0,12 30 0,-20-39 0,-1 1 0,0-1 0,-2 1 0,0 1 0,-1-1 0,-1 1 0,0 29 0,-3-37 0,-3 45 0,2-52 0,-1-1 0,1 0 0,0 0 0,-1 0 0,0-1 0,0 1 0,0 0 0,0-1 0,-1 1 0,0-1 0,-3 4 0,-2 2 0,0-1 0,-1 1 0,0-2 0,-1 1 0,1-1 0,-1-1 0,-1 0 0,1 0 0,-1-1 0,0 0 0,0-1 0,0 0 0,-1-1 0,0 0 0,1-1 0,-1-1 0,-18 1 0,7-1 0,17 0 0,0-1 0,-1 1 0,1-1 0,0-1 0,0 1 0,-1-1 0,1 0 0,-12-4 0,18 5 0,1 0-1,-1 0 1,0 0 0,0 0 0,0 0-1,0 0 1,0 0 0,0 0-1,0 0 1,0 0 0,0-1 0,0 1-1,0 0 1,0 0 0,0 0-1,0 0 1,0 0 0,0 0-1,0 0 1,0 0 0,0 0 0,0 0-1,0 0 1,0 0 0,0 0-1,0-1 1,0 1 0,0 0 0,0 0-1,0 0 1,0 0 0,0 0-1,0 0 1,0 0 0,0 0 0,0 0-1,0 0 1,0 0 0,0 0-1,0 0 1,0 0 0,0-1-1,0 1 1,0 0 0,0 0 0,0 0-1,0 0 1,0 0 0,0 0-1,0 0 1,0 0 0,0 0 0,0 0-1,-1 0 1,10-1-10,-9 1 9,123 2-4,162-5 10,-272 2-3,-1-1-1,1 0 1,0-1-1,-1 0 1,1-1-1,-1 0 0,0-1 1,0 0-1,-1-1 1,1-1-1,-1 1 1,-1-2-1,1 0 1,-1 0-1,-1-1 1,0 0-1,0 0 0,0-1 1,6-11-1,-4 4-1,0-1 0,-2 0 0,0-1 0,-1 0-1,-1 0 1,-1-1 0,-1 0 0,0 0 0,-2 0-1,0 0 1,0-26 0,-3-50 0,0 94 0,0 1 0,0-1 0,0 0 0,-1 0 0,1 0 0,-1 1 0,0-1 0,1 0 0,-1 1 0,0-1 0,0 0 0,0 1 0,0-1 0,0 1 0,0 0 0,0-1 0,-1 1 0,1 0 0,-1 0 0,1-1 0,-1 1 0,1 0 0,-1 1 0,1-1 0,-1 0 0,0 0 0,1 1 0,-1-1 0,0 1 0,0-1 0,0 1 0,1 0 0,-1 0 0,-3 0 0,2-1 0,-1 1 0,0 0 0,1 0 0,-1 1 0,0-1 0,1 1 0,-1 0 0,0 0 0,1 0 0,-1 0 0,1 0 0,0 1 0,-1 0 0,1-1 0,0 1 0,0 1 0,-4 2 0,2 2 0,0-1 0,1 1 0,0 0 0,0 1 0,1-1 0,-1 1 0,1-1 0,1 1 0,0 0 0,0 0 0,-1 13 0,-1 14 0,2 47 0,2-68 0,0 5 0,0 1 0,2-1 0,0 0 0,1 0 0,11 36 0,-11-46 0,1-1 0,0 1 0,0-1 0,1 0 0,0-1 0,0 1 0,1-1 0,0 0 0,1 0 0,-1 0 0,1-1 0,1 0 0,-1-1 0,11 7 0,-8-7 0,1 1 0,-1-2 0,1 1 0,0-1 0,1-1 0,-1 0 0,15 2 0,7-2 0,43-1 0,-70-2 0,0 0 0,0 0 0,0-1 0,0 0 0,0 0 0,0 0 0,0-1 0,9-3 0,-12 3 0,0 0 0,1-1 0,-1 1 0,0 0 0,0-1 0,0 0 0,-1 0 0,1 0 0,-1 0 0,1 0 0,-1-1 0,0 1 0,3-8 0,0-1 0,0-1 0,-1-1 0,0 1 0,-1-1 0,-1 1 0,1-17 0,-2-87 0,-2 79 0,4-46 0,-2 73 0,1 0 0,0 0 0,0 0 0,1 1 0,0-1 0,7-13 0,-9 21 0,1 0 0,0 0 0,0 1 0,0-1 0,0 1 0,0-1 0,0 1 0,1 0 0,-1 0 0,1 0 0,0 0 0,-1 0 0,1 1 0,0-1 0,0 1 0,0-1 0,0 1 0,0 0 0,0 1 0,0-1 0,1 0 0,-1 1 0,0 0 0,6 0 0,-6-1 0,0 1 0,0 0 0,1 0 0,-1 0 0,0 0 0,0 1 0,1-1 0,-1 1 0,0 0 0,0 0 0,0 0 0,0 0 0,0 1 0,0-1 0,0 1 0,0 0 0,-1-1 0,1 1 0,-1 1 0,1-1 0,-1 0 0,0 1 0,0-1 0,3 5 0,-5-7 0,0 0 0,0 0 0,1 0 0,-1 1 0,0-1 0,0 0 0,0 0 0,0 0 0,0 0 0,0 0 0,0 1 0,0-1 0,0 0 0,-1 0 0,1 0 0,0 0 0,0 0 0,0 0 0,0 0 0,0 1 0,0-1 0,0 0 0,0 0 0,0 0 0,0 0 0,0 0 0,0 0 0,0 0 0,-1 0 0,1 1 0,0-1 0,0 0 0,0 0 0,0 0 0,0 0 0,0 0 0,0 0 0,-1 0 0,1 0 0,0 0 0,0 0 0,0 0 0,0 0 0,0 0 0,0 0 0,-1 0 0,1 0 0,0 0 0,0 0 0,0 0 0,0 0 0,0 0 0,0 0 0,-1 0 0,1 0 0,0 0 0,0 0 0,-11-1 0,11 1 0,-29-2 0,14 0 0,0 1 0,0 1 0,-25 2 0,36-2 0,0 1 0,0 0 0,0 0 0,0 0 0,1 1 0,-1-1 0,0 1 0,1 0 0,-1 0 0,1 0 0,0 0 0,-1 1 0,1-1 0,0 1 0,0 0 0,1 0 0,-1 0 0,-3 5 0,-1 5 0,1 1 0,0-1 0,1 1 0,1 0 0,0 1 0,1-1 0,0 1 0,-1 18 0,2-1 0,1 0 0,7 58 0,-4-82 0,0 0 0,0 0 0,1 0 0,0 0 0,1 0 0,-1-1 0,1 0 0,1 0 0,-1 0 0,1 0 0,1 0 0,-1-1 0,1 0 0,0 0 0,1-1 0,-1 0 0,1 0 0,0 0 0,0-1 0,1 0 0,-1 0 0,1-1 0,0 0 0,0 0 0,0-1 0,0 0 0,15 1 0,-4-1 0,-1-1 0,1-1 0,27-3 0,-41 3 0,1-1 0,0-1 0,0 1 0,-1-1 0,1 0 0,-1 0 0,1-1 0,-1 0 0,0 0 0,0 0 0,0 0 0,0-1 0,-1 0 0,8-7 0,-3-1 0,-1 0 0,0-1 0,-1 0 0,0 0 0,-1-1 0,0 0 0,-2 0 0,6-22 0,0-11 0,4-61 0,0-364 0,-14 389 0,-2 60 0,2 23 0,0 0 0,0 0 0,0 0 0,0 0 0,0-1 0,0 1 0,0 0 0,0 0 0,0 0 0,0 0 0,0 0 0,0 0 0,-1 0 0,1 0 0,0 0 0,0-1 0,0 1 0,0 0 0,0 0 0,0 0 0,0 0 0,0 0 0,0 0 0,0 0 0,0 0 0,0 0 0,-1 0 0,1 0 0,0 0 0,0 0 0,0 0 0,0 0 0,0 0 0,0 0 0,0 0 0,0 0 0,-1 0 0,1 0 0,0 0 0,0 0 0,0 0 0,0 0 0,0 0 0,0 0 0,0 0 0,0 0 0,0 0 0,-1 0 0,1 0 0,0 0 0,0 0 0,0 0 0,0 0 0,0 0 0,0 0 0,0 0 0,0 1 0,0-1 0,0 0 0,0 0 0,0 0 0,0 0 0,0 0 0,-1 0 0,1 0 0,0 0 0,-6 17 0,-1 30 0,3 0 0,2 1 0,4 48 0,-1-15 0,-3 14 0,0-30 0,11 123 0,-6-174 0,0 0 0,0 0 0,1-1 0,1 1 0,0-1 0,9 16 0,-11-24 0,0 0 0,-1-1 0,1 1 0,1-1 0,-1 0 0,1 0 0,0 0 0,0 0 0,0-1 0,0 1 0,0-1 0,1 0 0,0 0 0,-1-1 0,1 0 0,0 1 0,0-2 0,0 1 0,9 1 0,-5-1 0,1-1 0,-1-1 0,1 0 0,-1 0 0,1-1 0,14-3 0,-19 3 0,-1-1 0,1 1 0,-1-1 0,0 0 0,1 0 0,-1-1 0,0 1 0,0-1 0,0 0 0,-1 0 0,1-1 0,-1 1 0,1-1 0,4-6 0,2-7 0,0 0 0,-1-1 0,-1 0 0,0-1 0,-1 0 0,-2 0 0,0 0 0,0-1 0,1-23 0,-1-28 0,-3-88 0,-3 86 0,1 470 0,-1-385 0,2 0 0,-1-1 0,2 1 0,0-1 0,0 1 0,1-1 0,0 0 0,9 20 0,-10-26 0,1-1 0,0 0 0,0 0 0,0 0 0,0 0 0,1 0 0,-1 0 0,1-1 0,0 0 0,0 0 0,1 0 0,-1 0 0,0-1 0,1 0 0,0 0 0,-1 0 0,1 0 0,0-1 0,0 1 0,0-1 0,0-1 0,8 2 0,-4-2 0,0 1 0,0-1 0,-1 0 0,1-1 0,0 0 0,0-1 0,0 0 0,9-3 0,-12 3 0,-1-1 0,1 1 0,-1-1 0,0-1 0,0 1 0,0-1 0,-1 0 0,1 0 0,-1 0 0,0-1 0,0 0 0,6-9 0,-1-1 0,-1 0 0,-1-1 0,0 0 0,-2 0 0,1-1 0,-2 1 0,0-1 0,2-30 0,-2-15 0,-5-67 0,0 56 0,1-1 0,0 74 0,1-1 0,-1 1 0,0 0 0,0 0 0,0-1 0,0 1 0,0 0 0,0-1 0,0 1 0,0 0 0,0-1 0,0 1 0,0 0 0,0-1 0,0 1 0,0-1 0,0 1 0,0 0 0,0-1 0,0 1 0,0 0 0,0 0 0,0-1 0,-1 1 0,1 0 0,0-1 0,0 1 0,0 0 0,-1 0 0,1-1 0,0 1 0,0 0 0,-1 0 0,1-1 0,0 1 0,0 0 0,-1 0 0,1 0 0,0 0 0,-1-1 0,0 1 0,-5 6 0,6-6 0,-4 7 0,0 1 0,0-1 0,1 1 0,0-1 0,1 1 0,-1 0 0,1 0 0,1 0 0,-2 14 0,0 84 0,4-77 0,-2 10 0,0-11 0,2-1 0,6 51 0,-5-69 0,0 0 0,1 0 0,0 0 0,0-1 0,1 1 0,0-1 0,1 0 0,-1 0 0,2-1 0,-1 1 0,1-1 0,9 9 0,-10-12 0,0-1 0,0 0 0,0 0 0,0-1 0,0 1 0,1-1 0,-1 0 0,1-1 0,-1 1 0,1-1 0,0 0 0,-1 0 0,1-1 0,0 0 0,0 0 0,9-1 0,1 0 0,-13 1 0,1 0 0,-1-1 0,0 0 0,0 0 0,0 0 0,0 0 0,0 0 0,0 0 0,0-1 0,0 1 0,-1-1 0,1 0 0,-1 0 0,1 0 0,-1 0 0,1-1 0,-1 1 0,0-1 0,0 1 0,0-1 0,-1 0 0,1 1 0,-1-1 0,1 0 0,0-5 0,3-5 0,0 0 0,-2 0 0,1 0 0,-2-1 0,2-14 0,0-200 0,-5 214 0,1-8 0,-2 0 0,-1 0 0,-9-38 0,10 52 0,0 1 0,-1-1 0,0 0 0,0 1 0,-1-1 0,0 1 0,0 0 0,0 1 0,-1-1 0,0 1 0,-1 0 0,0 0 0,-8-7 0,12 11 0,-1 0 0,0 0 0,0 0 0,0 1 0,-1-1 0,1 1 0,0 0 0,-1 0 0,1 0 0,0 0 0,-1 0 0,1 1 0,-1-1 0,1 1 0,-1 0 0,1 0 0,-1 1 0,1-1 0,-1 1 0,1 0 0,-1-1 0,1 1 0,-1 1 0,1-1 0,0 1 0,0-1 0,0 1 0,0 0 0,0 0 0,0 0 0,0 0 0,1 1 0,-1-1 0,1 1 0,0-1 0,-1 1 0,1 0 0,-2 5 0,-1 3 0,0 1 0,2 0 0,-1 0 0,1 0 0,1 0 0,-1 14 0,0 76 0,3-70 0,0-25 0,0-1 0,0 0 0,0 0 0,1 0 0,0 0 0,0 0 0,0 0 0,1 0 0,0 0 0,0 0 0,1 0 0,0-1 0,-1 0 0,2 1 0,-1-1 0,1 0 0,-1 0 0,2-1 0,-1 1 0,0-1 0,1 0 0,0 0 0,0 0 0,0-1 0,6 4 0,0-2 0,0-1 0,0 0 0,1-1 0,-1 0 0,1 0 0,0-1 0,0-1 0,-1 0 0,1-1 0,15-1 0,-19 1 0,-5 0 0,1 0 0,0-1 0,-1 0 0,1 1 0,-1-1 0,1 0 0,-1-1 0,1 1 0,-1 0 0,0-1 0,1 0 0,-1 0 0,0 0 0,0 0 0,-1 0 0,1-1 0,0 1 0,-1-1 0,1 0 0,-1 0 0,0 0 0,0 0 0,0 0 0,-1 0 0,1-1 0,1-4 0,4-10 0,-1-1 0,-1-1 0,5-36 0,-1 5 0,-6 39 0,0 1 0,1 0 0,0 0 0,1 0 0,8-14 0,-12 22 0,1 0 0,0 1 0,1-1 0,-1 0 0,0 1 0,1 0 0,0-1 0,-1 1 0,1 0 0,0 0 0,0 0 0,0 1 0,0-1 0,0 1 0,1 0 0,-1 0 0,0 0 0,0 0 0,1 0 0,-1 1 0,1-1 0,3 1 0,-6 0 0,1 1 0,-1-1 0,0 0 0,0 1 0,1-1 0,-1 1 0,0-1 0,0 1 0,1 0 0,-1-1 0,0 1 0,0 0 0,0 0 0,0 0 0,0 0 0,0 0 0,0 0 0,0 0 0,-1 0 0,1 0 0,0 0 0,-1 1 0,1-1 0,-1 0 0,1 0 0,-1 1 0,1-1 0,-1 2 0,8 47 0,-7-39 0,13 399 0,-15-370 0,3-99-8,2 0 0,17-93 0,-12 114 3,1 0 0,1 0 1,2 1-1,34-66 0,-43 96 7,-1 1 1,1 0-1,0 0 1,1 0-1,0 0 1,7-7-1,-9 11 0,-1 0 0,1 0-1,0 1 1,0-1 0,1 1-1,-1-1 1,0 1 0,0 0 0,1 0-1,-1 0 1,0 1 0,1-1-1,-1 1 1,6 0 0,-7 0-2,0 1 0,-1-1 0,1 0 1,0 1-1,-1-1 0,1 1 0,0-1 1,-1 1-1,1 0 0,-1 0 0,1 0 0,-1 0 1,0 0-1,1 0 0,-1 0 0,0 0 1,0 1-1,1-1 0,-1 0 0,0 1 1,0-1-1,-1 1 0,1-1 0,1 3 1,13 44-2,-14-43 1,7 45 0,-2 0 0,-2 0 0,-4 75 0,-1-62 0,2-46 0,-1 0 0,-1 1 0,0-1 0,-1 0 0,-1 0 0,-1 0 0,-1-1 0,-12 33 0,16-48-2,1 0-1,0 0 1,-1 0-1,1 0 1,-1 0-1,0 0 1,1 0-1,-1 0 1,0 0-1,0 0 1,1 0-1,-1 0 1,0 0-1,0-1 1,0 1-1,0 0 1,0-1-1,0 1 1,0-1-1,0 1 1,0-1 0,-1 1-1,1-1 1,0 0-1,0 0 1,0 1-1,-2-1 1,-11 0-217</inkml:trace>
</inkml:ink>
</file>

<file path=ppt/ink/ink21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9"/>
    </inkml:context>
    <inkml:brush xml:id="br0">
      <inkml:brushProperty name="width" value="0.05" units="cm"/>
      <inkml:brushProperty name="height" value="0.05" units="cm"/>
      <inkml:brushProperty name="color" value="#FFFFFF"/>
    </inkml:brush>
  </inkml:definitions>
  <inkml:trace contextRef="#ctx0" brushRef="#br0">179 4 32063,'-10'-2'70,"-1"1"0,1 0 0,-1 1 0,0 0 0,1 1 0,-1 0 1,1 1-1,-17 4 0,23-4-69,0-1 0,1 1 0,-1 0 0,0 0 0,1 0 0,-1 1 0,1-1 0,0 1 0,0 0 0,0 0 0,0 0 0,1 0 0,-1 0 0,1 1 0,-1-1 0,1 1 0,0 0 0,1-1 0,-1 1 0,1 0 0,-1 0 0,1 0 0,0 0 0,0 7 0,0-7 0,0 1 0,0 0 0,1 0 1,-1 0-1,1 0 0,1 0 0,-1 0 0,0 0 0,1 0 1,0 0-1,1 0 0,-1 0 0,1-1 0,-1 1 0,2 0 0,-1-1 1,0 0-1,1 1 0,0-1 0,0 0 0,0 0 0,0-1 1,1 1-1,-1-1 0,1 1 0,0-1 0,0 0 0,0-1 0,1 1 1,-1-1-1,0 0 0,1 0 0,0 0 0,-1 0 0,1-1 1,6 1-1,2 2-1,1-2 1,-1 0-1,0 0 1,1-1 0,-1-1-1,1 0 1,-1-1-1,16-3 1,-27 4-1,0-1 0,-1 0 0,1 0 0,-1 0 0,1 0 0,-1 0 0,1-1 0,-1 1 0,0 0 0,0-1 0,0 1 0,1-1 0,-1 1 0,0-1 0,-1 1 0,1-1 0,0 0 0,0 1 0,-1-1 0,1 0 0,-1 0 0,0 1 0,1-1 0,-1-2 0,2-50 0,-2 42 0,0 7 0,0 0 0,0 0 0,0 0 0,-1 0 0,0 1 0,0-1 0,0 0 0,0 0 0,-1 0 0,0 1 0,0-1 0,0 1 0,-1 0 0,1-1 0,-5-3 0,4 5 0,0 0 0,0 0-1,-1 1 1,0-1 0,1 1 0,-1 0-1,0 0 1,0 1 0,0-1-1,0 1 1,-1 0 0,1 0-1,0 0 1,0 0 0,-1 1-1,1 0 1,-6 0 0,-2 0-10,7 0-2,-1-1 1,0 2 0,0-1-1,0 1 1,1-1 0,-1 2-1,0-1 1,-5 3 0,-25 21-288</inkml:trace>
</inkml:ink>
</file>

<file path=ppt/ink/ink21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9"/>
    </inkml:context>
    <inkml:brush xml:id="br0">
      <inkml:brushProperty name="width" value="0.05" units="cm"/>
      <inkml:brushProperty name="height" value="0.05" units="cm"/>
      <inkml:brushProperty name="color" value="#FFFFFF"/>
    </inkml:brush>
  </inkml:definitions>
  <inkml:trace contextRef="#ctx0" brushRef="#br0">0 12 32063,'43'0'416,"16"0"-256,6 0-96,1 0-32,2 0-32,-9 0 0,-3 0 0,-14 0 0,-9 0 0,-20-3-96,-13-6-720</inkml:trace>
</inkml:ink>
</file>

<file path=ppt/ink/ink21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0"/>
    </inkml:context>
    <inkml:brush xml:id="br0">
      <inkml:brushProperty name="width" value="0.05" units="cm"/>
      <inkml:brushProperty name="height" value="0.05" units="cm"/>
      <inkml:brushProperty name="color" value="#FFFFFF"/>
    </inkml:brush>
  </inkml:definitions>
  <inkml:trace contextRef="#ctx0" brushRef="#br0">270 110 32063,'-15'-8'95,"0"1"1,0 1-1,-1 1 1,0 0-1,0 1 1,-24-3 0,35 6-96,1 1 0,-1-1 0,0 1 0,0 0 0,1 0 0,-1 1 0,0-1 1,0 1-1,1 0 0,-1 0 0,1 1 0,-1-1 0,1 1 0,-1 0 0,1 0 1,0 1-1,0-1 0,0 1 0,0 0 0,0 0 0,1 0 0,0 1 0,-1-1 1,1 1-1,0 0 0,-4 6 0,3 2 0,0 0 0,1 0 0,0 1 0,1-1 0,1 0 0,0 1 0,0-1 0,1 1 0,2 14 0,-2-22 0,1 0 0,0-1 0,0 1 0,0 0 0,0 0-1,1-1 1,0 1 0,0-1 0,0 0 0,0 1 0,1-1 0,0 0 0,0 0 0,0 0 0,0-1-1,0 1 1,1-1 0,0 0 0,0 0 0,0 0 0,0 0 0,0-1 0,0 0 0,8 4 0,1-2 3,0 0 1,0 0 0,0-2-1,1 1 1,-1-2-1,0 0 1,26-1 0,-35 0-4,-1 0 0,0-1 1,0 1-1,0-1 0,0 0 0,0 1 1,-1-2-1,1 1 0,0 0 1,0 0-1,-1-1 0,1 0 1,0 1-1,-1-1 0,0 0 0,5-4 1,-4 1-1,1 1 0,-1-1 0,0 0 0,-1 0 0,1 0 0,-1 0 0,0 0 0,2-10 0,0-6 0,0 0 0,-2 0 0,-1-39 0,-1 46 0,0 0 0,-2 0 0,1 0 0,-2 0 0,0 0 0,-8-22 0,10 33 0,0 0 0,0 0 0,-1-1 0,1 1 0,-1 0-1,0 1 1,0-1 0,0 0 0,0 0 0,0 1 0,-1-1-1,1 1 1,-1 0 0,0 0 0,1 0 0,-1 0 0,0 0-1,0 1 1,0-1 0,-1 1 0,1 0 0,0 0 0,0 0-1,-1 0 1,1 0 0,0 1 0,-1 0 0,1-1-1,-1 1 1,1 1 0,0-1 0,-1 0 0,-3 2 0,5-2-14,-1 1 1,0 1 0,1-1-1,-1 0 1,1 1 0,-1-1-1,1 1 1,-1 0 0,1-1-1,0 1 1,0 0 0,0 1-1,0-1 1,0 0 0,1 1-1,-1-1 1,1 0 0,0 1-1,-1 0 1,1-1 0,-1 5-1,-12 33-872</inkml:trace>
</inkml:ink>
</file>

<file path=ppt/ink/ink21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0"/>
    </inkml:context>
    <inkml:brush xml:id="br0">
      <inkml:brushProperty name="width" value="0.05" units="cm"/>
      <inkml:brushProperty name="height" value="0.05" units="cm"/>
      <inkml:brushProperty name="color" value="#FFFFFF"/>
    </inkml:brush>
  </inkml:definitions>
  <inkml:trace contextRef="#ctx0" brushRef="#br0">0 56 29021,'0'0'3666,"13"0"-3634,43 0-16,16 0 16,16 0-32,1-9 0,-7-3 0,-17 4 0,-19-1 0,-13 0 0,-20 6 0,-13 0 0,-36 0-928</inkml:trace>
</inkml:ink>
</file>

<file path=ppt/ink/ink2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6"/>
    </inkml:context>
    <inkml:brush xml:id="br0">
      <inkml:brushProperty name="width" value="0.05" units="cm"/>
      <inkml:brushProperty name="height" value="0.05" units="cm"/>
      <inkml:brushProperty name="color" value="#FFFFFF"/>
    </inkml:brush>
  </inkml:definitions>
  <inkml:trace contextRef="#ctx0" brushRef="#br0">101 129 31406,'0'-8'246,"0"2"-98,0-1 0,0 1 0,1-1 0,-1 1 0,4-12 1,-3 16-146,1-1 0,-1 0 1,1 1-1,-1-1 0,1 1 1,0-1-1,0 1 0,0 0 1,0-1-1,1 1 0,-1 0 1,1 1-1,-1-1 1,6-2-1,-1-1 0,0 1 1,1 0-1,0 0 1,0 1-1,0 0 0,0 0 1,0 1-1,1 0 1,-1 0-1,1 1 1,-1 0-1,1 1 1,15 1-1,-22-1-3,-1 1 0,0-1-1,0 1 1,0 0 0,0 0 0,0-1 0,0 1 0,0 0 0,0 0-1,0 0 1,0 0 0,0 0 0,0 0 0,-1 0 0,1 0-1,0 1 1,-1-1 0,1 0 0,-1 0 0,0 0 0,1 1-1,-1-1 1,0 0 0,1 1 0,-1 1 0,1 41-6,-1-32 5,-2 2 2,1-1-1,-1 1 1,-1-1-1,-1 1 0,0-1 1,0 0-1,-2-1 1,1 1-1,-1-1 0,-1 0 1,0 0-1,-13 14 1,-7 8 0,-1-2 1,-54 48 0,63-63-2,-38 26 0,57-43 0,-1 0 0,1 1 0,0-1 0,0 0 1,0 0-1,0 0 0,0 0 0,0 0 0,-1 0 0,1 0 0,0 0 0,0 0 1,0 0-1,0 0 0,-1 0 0,1 0 0,0 0 0,0 0 0,0 0 0,0 0 1,-1 0-1,1 0 0,0 0 0,0 0 0,0 0 0,0 0 0,-1 0 0,1 0 1,0 0-1,0 0 0,0 0 0,0 0 0,0 0 0,-1 0 0,1-1 0,0 1 1,0 0-1,0 0 0,0 0 0,0 0 0,0 0 0,0-1 0,0 1 0,-1 0 1,1 0-1,0 0 0,0 0 0,0 0 0,0-1 0,0 1 0,0 0 0,0 0 1,0 0-1,0 0 0,0-1 0,0 1 0,0 0 0,0 0 0,0 0 0,0 0 1,0-1-1,0 1 0,0 0 0,0 0 0,1 0 0,1-11 5,2 0-4,2 1-1,0 0 0,0 0 0,1 1 0,0-1 1,0 1-1,1 1 0,0 0 0,1 0 1,0 0-1,14-9 0,-20 16 0,0 0 0,-1 0 0,1 0 0,0 0 0,0 0 0,0 0 0,0 1 0,0 0 0,0-1 0,0 1 0,0 0 0,0 0 0,0 1 0,-1-1 0,1 1 0,0-1 0,0 1 0,0 0 0,0 0 0,4 3 0,3 1 0,-1 2 0,0-1 0,0 1 0,10 10 0,17 13 0,-24-23-108,1 0 0,0 0 0,0-1 1,0-1-1,0 0 0,1-1 0,0 0 0,0-1 1,0-1-1,0 0 0,17 0 0,2-2-3256</inkml:trace>
</inkml:ink>
</file>

<file path=ppt/ink/ink21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2"/>
    </inkml:context>
    <inkml:brush xml:id="br0">
      <inkml:brushProperty name="width" value="0.05" units="cm"/>
      <inkml:brushProperty name="height" value="0.05" units="cm"/>
      <inkml:brushProperty name="color" value="#FFFFFF"/>
    </inkml:brush>
  </inkml:definitions>
  <inkml:trace contextRef="#ctx0" brushRef="#br0">20 724 32543,'0'0'3,"0"0"1,0 0-1,0 0 0,-1 0 1,1 0-1,0 0 1,0 0-1,0-1 1,0 1-1,0 0 0,0 0 1,-1 0-1,1 0 1,0 0-1,0 0 0,0 0 1,0 0-1,0 0 1,0 0-1,-1 0 0,1 0 1,0 0-1,0 0 1,0 0-1,0 0 0,0 0 1,-1 0-1,1 0 1,0 0-1,0 0 0,0 1 1,0-1-1,0 0 1,0 0-1,-1 0 0,1 0 1,0 0-1,0 0 1,0 0-1,0 0 0,0 0 1,0 1-1,0-1 1,0 0-1,0 0 0,0 0 1,0 0-1,-1 0 1,1 0-1,0 1 0,0-1 1,0 0-1,0 0 1,0 0-1,0 0 0,0 0 1,0 1-1,0-1 1,0 0-1,0 0 0,0 0 1,-5 19 29,-3 23-53,8 102 20,0-138 0,1 0 0,0 0 0,0 0 0,0 0 0,1 0 0,0-1 0,0 1 0,1-1 0,5 10 0,-7-12 0,1-1 0,0 1 0,-1-1 0,1 0 0,0 0 0,1 0 0,-1 0 0,0 0 0,1 0 0,-1 0 0,1-1 0,-1 1 0,1-1 0,0 0 0,-1 0 0,1 0 0,0 0 0,0 0 0,0 0 0,0-1 0,4 1 0,-3-1 0,-1 0 0,0 1 0,0-1 0,0 0 0,0-1 0,1 1 0,-1 0 0,0-1 0,0 0 0,0 0 0,0 0 0,0 0 0,0 0 0,0-1 0,-1 1 0,1-1 0,0 1 0,-1-1 0,1 0 0,-1 0 0,1-1 0,-1 1 0,0 0 0,0-1 0,0 1 0,-1-1 0,1 0 0,0 1 0,-1-1 0,0 0 0,0 0 0,0 0 0,1-5 0,6-13 0,-1-1 0,-2 0 0,0 0 0,3-34 0,-4-92 0,-5 108 0,2 0 0,2 0 0,1 0 0,10-40 0,-12 72 0,0 1-1,1-1 1,0 1-1,0 0 1,1-1-1,0 2 1,0-1-1,0 0 1,7-7-1,-8 11 0,0 0-1,1 0 1,-1 1-1,1-1 1,-1 1-1,1 0 1,0 0-1,0 0 1,0 0-1,0 1 1,0-1-1,0 1 1,1 0-1,-1 0 0,0 1 1,1 0-1,5-1 1,3 1 1,-6 0 0,0 0 0,1 0 0,-1 0 0,14 4 0,-20-4 0,1 0 0,-1 1 0,0-1 0,1 1 0,-1-1 0,0 1 0,1 0 0,-1 0 0,0-1 0,0 1 0,0 0 0,0 0 0,0 0 0,0 0 0,0 0 0,0 1 0,0-1 0,-1 0 0,1 0 0,0 0 0,-1 1 0,1-1 0,-1 0 0,1 1 0,-1-1 0,0 1 0,1-1 0,-1 0 0,0 1 0,0 2 0,0-4 0,0 0 0,0 0 0,0 0 0,0 1 0,0-1 0,0 0 0,0 0 0,-1 1 0,1-1 0,0 0 0,0 0 0,0 0 0,0 0 0,0 1 0,0-1 0,-1 0 0,1 0 0,0 0 0,0 0 0,0 0 0,0 1 0,-1-1 0,1 0 0,0 0 0,0 0 0,0 0 0,0 0 0,-1 0 0,1 0 0,0 0 0,0 0 0,-1 0 0,1 0 0,0 0 0,0 0 0,0 0 0,-1 0 0,1 0 0,0 0 0,0 0 0,0 0 0,-1 0 0,1 0 0,0 0 0,-2 0 0,-5 0 0,1 0 0,-1 0 0,1 1 0,0 0 0,-1 1 0,1-1 0,0 1 0,0 0 0,0 1 0,0 0 0,0-1 0,1 2 0,-1-1 0,-9 8 0,8-4 0,1 0 0,0 0 0,0 1 0,0-1 0,1 1 0,0 0 0,1 1 0,-1-1 0,-2 12 0,-2 7 0,2 0 0,1 1 0,2 0 0,0 0 0,1 53 0,3-68 0,1-1 0,-1 0 0,2 0 0,0 0 0,1 0 0,0 0 0,0 0 0,1 0 0,1-1 0,6 13 0,-6-17 0,0 1 0,1-1 0,-1 0 0,1-1 0,0 1 0,1-1 0,0-1 0,0 1 0,0-1 0,1 0 0,-1 0 0,1-1 0,0 0 0,14 4 0,-5-4 3,0 0 1,0-2-1,0 0 0,0 0 1,1-2-1,-1 0 0,22-4 1,-34 4-4,0-1 0,0 0 1,0 0-1,0 0 0,0-1 1,0 1-1,0-1 0,-1 0 0,1-1 1,0 1-1,-1-1 0,0 0 1,0 0-1,0 0 0,4-5 1,-3 2-1,0 0 0,-1 0 0,0 0 0,0-1 0,-1 1 0,1-1 0,-2 0 0,1 0 0,2-10 0,0-9 0,-2 0 0,0 0 0,-2 0 0,-3-50 0,1 59 0,-2 0 0,1 0 0,-2 0 0,0 0 0,-2 0 0,1 1 0,-2 0 0,0 0 0,-1 1 0,0 0 0,-2 0 0,1 1 0,-2 0 0,0 1 0,-22-21 0,29 31 0,0-1 0,-1 1 0,1 1 0,-1-1 0,0 1 0,0-1 0,0 1 0,0 1 0,-10-3 0,14 3 0,-1 1 0,1 0 0,-1 0 0,0 0 0,1 0 0,-1 0 0,1 0 0,-1 0 0,0 0 0,1 0 0,-1 1 0,1-1 0,-1 1 0,1-1 0,-1 1 0,1 0 0,-1-1 0,1 1 0,0 0 0,-1 0 0,1 0 0,0 0 0,0 0 0,-1 0 0,1 1 0,0-1 0,0 0 0,0 1 0,1-1 0,-1 0 0,0 1 0,0-1 0,1 1 0,-1-1 0,1 1 0,-1 2 0,-2 9-1,1 1 0,0 0 0,1 0 0,1 0 0,0-1 0,1 1-1,0 0 1,1 0 0,1 0 0,0-1 0,1 1 0,0-1 0,1 0 0,9 17 0,-6-15-1,1 0 1,1 0-1,0-1 1,1 0-1,1 0 1,0-1-1,1-1 0,0 0 1,1-1-1,0 0 1,18 9-1,-24-16 1,0 0 0,0-1 0,0 1 0,1-2 0,-1 1 0,1-1 0,0-1 0,0 1 0,0-2 0,0 1 0,0-1 0,12-1 0,-17 0 1,1 0 1,-1 0-1,1 0 0,-1-1 1,0 1-1,0-1 0,0 0 1,0 0-1,0 0 0,0-1 1,-1 1-1,1-1 0,-1 0 1,0 0-1,0 0 1,0-1-1,0 1 0,0-1 1,-1 1-1,1-1 0,-1 0 1,3-6-1,2-6 2,-1-1-1,0 1 1,-2-1-1,5-26 1,-1-16 3,-3-1 0,-4-75 1,-1 85 5,-1-4-8,-7-55-1,5 86-2,-1 1 0,-2-1 0,0 1 0,-17-42 0,8 44 0,15 20 0,-1-1 0,1 1 0,0 0 0,-1-1 0,1 1 0,-1 0 0,1 0 0,-1 0 0,1-1 0,-1 1 0,1 0 0,-1 0 0,1 0 0,-1 0 0,1 0 0,-1 0 0,1 0 0,-1 0 0,1 0 0,-1 0 0,0 0 0,1 0 0,-1 1 0,1-1 0,-1 0 0,1 0 0,0 0 0,-1 1 0,1-1 0,-1 0 0,1 1 0,-1-1 0,1 0 0,0 1 0,-1-1 0,1 0 0,0 1 0,-1-1 0,1 1 0,0-1 0,0 1 0,-1-1 0,1 1 0,0 0 0,-5 10 0,2 0 0,-1 0 0,1 0 0,1 1 0,0-1 0,1 1 0,0 13 0,-1-6 0,-5 164 0,22 244 0,-5-247 0,-6 303 0,-3-462 0,-2-1 0,0 0 0,-1 0 0,-1 0 0,-1 0 0,-1 0 0,-11 31 0,15-50 0,1 1 0,-1 0 0,0-1 0,1 1 0,-1-1 0,0 0 0,0 1 0,0-1 0,0 1 0,0-1 0,0 0 0,0 0 0,0 0 0,-1 0 0,1 0 0,0 0 0,-1 0 0,1 0 0,-1 0 0,1 0 0,-1-1 0,1 1 0,-1-1 0,1 1 0,-1-1 0,0 0 0,1 1 0,-1-1 0,0 0 0,1 0 0,-1 0 0,0 0 0,1-1 0,-1 1 0,1 0 0,-1-1 0,-1 0 0,-1-1 0,0 0 0,0 0 0,0-1 0,1 0 0,-1 1 0,1-1 0,0-1 0,0 1 0,0 0 0,0-1 0,1 1 0,-3-6 0,-9-16 0,2-1 0,2 0 0,0-1 0,1 0 0,2 0 0,-4-31 0,3 5 0,4-1 0,1-70 0,4 112 0,0 0 0,1-1 0,1 1 0,0 0 0,0 0 0,1 0 0,1 1 0,0 0 0,0-1 0,1 2 0,1-1 0,-1 1 0,2 0 0,0 0 0,0 1 0,0 0 0,1 0 0,1 1 0,14-11 0,-5 7 0,-1 1-1,1 0 1,1 1-1,0 1 1,1 1-1,-1 1 1,1 0-1,1 2 1,-1 1-1,31-3 1,51 1-190,-65 3-431</inkml:trace>
</inkml:ink>
</file>

<file path=ppt/ink/ink21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6"/>
    </inkml:context>
    <inkml:brush xml:id="br0">
      <inkml:brushProperty name="width" value="0.05" units="cm"/>
      <inkml:brushProperty name="height" value="0.05" units="cm"/>
      <inkml:brushProperty name="color" value="#FFFFFF"/>
    </inkml:brush>
  </inkml:definitions>
  <inkml:trace contextRef="#ctx0" brushRef="#br0">63 873 26236,'-2'0'137,"0"0"0,0 0 0,1 1 1,-1-1-1,0 0 0,0 1 0,0-1 0,0 1 0,1 0 0,-1 0 0,0 0 1,0 0-1,1 0 0,-1 0 0,1 0 0,-1 0 0,1 1 0,0-1 1,-3 3-1,2 0 115,-1 0 0,1 0 0,0 0 0,0 1 0,0-1 1,0 1-1,-1 8 0,0 7 322,0-1-1,1 40 1,2-56-572,0 8-2,-1-7 0,1 1 0,0-1 0,1 1 0,-1-1 0,1 1-1,1 4 1,-2-7 0,1-1 1,-1 0-1,1 0 0,-1 0 0,1 0 0,0 0 0,0 0 0,-1 0 0,1 0 1,0 0-1,0 0 0,0 0 0,0 0 0,0-1 0,0 1 0,0 0 0,0-1 0,1 1 1,-1-1-1,0 1 0,0-1 0,0 0 0,1 1 0,-1-1 0,0 0 0,1 0 1,0 0-1,3 1 0,-1-1 1,0 0 0,1 0 0,-1 0 0,1 0 0,-1-1-1,1 0 1,-1 0 0,0 0 0,1 0 0,-1-1 0,0 1-1,0-1 1,0 0 0,0-1 0,5-3 0,-3 0-1,0 0 1,0-1-1,-1 0 1,0 0 0,0-1-1,0 1 1,5-15-1,0-1 4,0-1 1,-2-1-1,-1 0 0,-1 0 0,-1 0 0,2-31 1,-1-158-10,-6 167 7,2-51-2,-2-75 0,-2 143 0,-1 0 0,-1 0 0,-15-49 0,19 78 0,0 0 0,0 0 0,-1 0 0,1-1 0,-1 1 0,1 0 0,-1 0 0,1 0 0,-1 0 0,1 1 0,-1-1 0,0 0 0,0 0 0,1 0 0,-1 0 0,-2-1 0,2 2 0,1 0 0,-1 0 0,1 0 0,-1 0 0,1 0 0,-1 0 0,1 0 0,-1 0 0,0 0 0,1 0 0,-1 0 0,1 0 0,-1 0 0,1 0 0,-1 1 0,1-1 0,-1 0 0,1 0 0,-1 1 0,1-1 0,-1 0 0,1 1 0,-1 0 0,-2 2 0,0 0 0,1 0 0,0 0 0,0 0 0,0 0 0,0 1 0,0-1 0,-1 5 0,-4 14 0,1 0 0,1 0 0,1 0 0,-2 39 0,6 98 0,1-81 0,2 23 0,4-1 0,38 189 0,-44-284 0,0 1 0,1-1 0,-1 0 0,1 0 0,4 8 0,-5-12 0,-1-1 0,1 1 0,-1 0 0,1-1 0,-1 1 0,1 0 0,0-1 0,-1 1 0,1-1 0,0 1 0,-1-1 0,1 1 0,0-1 0,0 1 0,-1-1 0,1 0 0,0 1 0,0-1 0,0 0 0,0 0 0,0 0 0,-1 1 0,1-1 0,0 0 0,0 0 0,0 0 0,0-1 0,0 1 0,0 0 0,-1 0 0,1 0 0,0-1 0,0 1 0,0 0 0,-1-1 0,1 1 0,0 0 0,0-1 0,-1 1 0,1-1 0,0 0 0,-1 1 0,1-1 0,0-1 0,6-5 0,-1 0 0,0-1 0,-1 0 0,1 0 0,-2-1 0,7-13 0,-4 6 0,77-187 0,-14 28 0,-65 163 0,18-33 0,-22 42 0,1 0 0,0 0 0,0 1 0,0-1 0,0 0 0,1 1 0,-1-1 0,1 1 0,0 0 0,-1 0 0,5-2 0,-7 4 0,1-1 0,0 1 0,-1 0 0,1 0 0,0 0-1,0-1 1,-1 1 0,1 0 0,0 0 0,0 0 0,-1 0 0,1 0 0,0 0 0,0 1 0,-1-1 0,1 0-1,0 0 1,-1 0 0,1 1 0,0-1 0,0 0 0,-1 1 0,1-1 0,-1 1 0,1-1 0,0 1 0,-1-1-1,1 1 1,-1-1 0,1 1 0,-1-1 0,1 1 0,-1 0 0,0-1 0,1 1 0,-1 0 0,0-1 0,0 1-1,1 0 1,-1 0 0,0-1 0,0 1 0,0 0 0,0 0 0,0-1 0,0 1 0,0 1 0,2 45-18,-2-38 13,0 373 0,0-377 5,-1 3 0,1 0 0,1 0 0,0-1 0,0 1 0,2 10 0,-2-16 0,0 0 0,-1-1 0,1 1 0,0 0 0,0-1 0,0 1 0,0-1 0,0 1 0,0-1 0,1 1 0,-1-1 0,0 0 0,1 0 0,-1 0 0,1 0 0,-1 0 0,1 0 0,0 0 0,-1 0 0,1 0 0,0-1 0,0 1 0,-1-1 0,1 1 0,0-1 0,0 0 0,3 0 0,-1 1 0,0-1 0,0 0 0,0 0 0,1 0 0,-1 0 0,0-1 0,0 0 0,0 0 0,0 0 0,0 0 0,0 0 0,0-1 0,0 0 0,-1 0 0,1 0 0,0 0 0,-1-1 0,0 1 0,0-1 0,0 0 0,0 0 0,0 0 0,0 0 0,-1-1 0,1 1 0,-1-1 0,3-5 0,9-19-2,0 0-1,-2-2 1,-1 0-1,-2 0 1,-1 0-1,6-39 1,-7 29-13,3 1 0,28-76 1,-37 111 11,1-1 0,1 1 1,-1-1-1,1 1 0,0 0 1,0 0-1,5-5 0,-5 7-10,-2 13-3,-3-2 18,0 0 1,-1 0 0,0 0-1,-1 0 1,0 0-1,0-1 1,-1 0-1,0 0 1,-10 13-1,-9 16 18,15-19-14,1 0 0,1 0 0,1 1 1,0 0-1,1 0 0,2 1 0,0-1 0,1 1 0,0 0 0,3 25 0,-1-38-6,0-1 0,1 1 0,-1-1 0,2 1 0,-1-1 0,1 0 0,0 0 0,0 0 0,0 0 0,1 0 0,0 0 0,0 0 0,1-1 0,6 9 0,-3-7 0,-1-1 0,1 1 0,1-2 0,-1 1 0,1-1 0,-1 0 0,2-1 0,-1 0 0,0 0 0,11 2 0,1 0 4,0-1-1,0 0 1,1-2-1,-1-1 1,1 0-1,0-1 1,0-2-1,25-2 1,-42 2-4,0 0 0,0 0 0,0-1 0,0 1 0,0-1 0,-1 0 0,1 0 0,0 0 0,-1 0 0,1 0 0,-1-1 0,0 0 0,0 0 0,0 0 0,0 0 0,-1 0 0,1 0 0,-1-1 0,1 1 0,-1-1 0,0 0 0,-1 0 0,1 1 0,-1-1 0,0 0 0,0 0 0,1-7 0,2-9 0,-2-1 0,0 1 0,-2-1 0,-2-23 0,2 41 0,-2-17 0,-1 0 0,-1 0 0,0 0 0,-2 1 0,0 0 0,-2 0 0,0 0 0,-15-26 0,4 14 0,0 2 0,-2 0 0,-1 1 0,-26-25 0,43 48 0,0 1 0,0 0 0,-1 0 1,1 0-1,-1 0 0,0 1 0,0 0 0,-7-3 0,12 5-1,-1 1 1,1-1-1,-1 1 0,1 0 1,-1-1-1,0 1 0,1 0 0,-1 0 1,1 0-1,-1 0 0,0 0 1,1 0-1,-1 0 0,1 1 0,-1-1 1,0 0-1,1 1 0,-1 0 1,1-1-1,-1 1 0,1 0 0,0 0 1,-1 0-1,1 0 0,0 0 1,-1 0-1,1 0 0,0 0 0,0 0 1,0 0-1,0 1 0,0-1 1,0 1-1,1-1 0,-1 0 0,0 1 1,1-1-1,-1 3 0,-3 8 0,1 1 0,0 0 0,1 0 0,1 0 0,0 16 1,5 71 0,-2-87-2,0-1 0,1 1 0,1-1 1,-1 0-1,2 0 0,0 0 0,0 0 0,1-1 0,1 0 1,-1-1-1,2 1 0,14 16 0,-15-20 1,0 0-1,1 0 1,-1-1-1,1 0 1,0 0 0,1 0-1,0-2 1,-1 1-1,1-1 1,1 0-1,-1-1 1,1 0 0,-1 0-1,1-1 1,0 0-1,17 0 1,-21-1 0,0-1-1,0-1 1,-1 1 0,1-1 0,0 0-1,-1 0 1,1-1 0,-1 1-1,1-1 1,-1 0 0,7-4 0,-8 3-1,0-1 1,0 1-1,0-1 1,-1 0-1,0 0 1,1 0-1,-1 0 1,-1 0-1,1-1 1,0 1-1,-1-1 1,3-9-1,4-16-1,0-1-1,-3 0 1,5-37-1,-7 33 4,2 1 1,13-42-1,-18 72 0,0 0 0,0 0 0,1 1 0,0-1 0,0 1 0,0-1 0,0 1 0,0 0 0,1-1 0,-1 1 0,1 0 0,0 1 0,0-1 0,0 0 0,0 1 0,0 0 0,5-3 0,-1 3 0,0-1 0,0 1 1,1 1-1,-1-1 0,1 1 1,-1 1-1,1-1 0,7 2 1,-10-1-1,0 0 1,0 0 0,0 1 0,-1 0-1,1 0 1,0 1 0,-1-1 0,1 1 0,-1 0-1,1 0 1,-1 0 0,0 1 0,0-1-1,5 5 1,-3-1 0,0 0-1,-1 0 1,1 0-1,-2 0 1,1 1-1,-1 0 1,0 0-1,4 8 1,-2 2 0,0 1 1,0-1 0,-2 1-1,0 0 1,-1 0 0,-1 0-1,0 22 1,-2-30-1,-1 1 1,0-1-1,-1 0 1,0 0-1,0 0 1,-1 0-1,0 0 0,-1-1 1,0 1-1,0-1 1,-1 0-1,-8 12 1,7-11 1,0 0 0,1 0 0,-4 13 0,7-19-3,1 0 0,0 0 0,0 0 0,0 0 0,1 1 0,0-1 0,-1 0 1,1 0-1,1 1 0,-1-1 0,2 8 0,-1-11 0,-1 0 0,1 1 0,0-1 0,0 0 0,0 0 0,0 0 0,0 0 0,0 0 0,0 0 0,0 0 0,0 0 1,0-1-1,1 1 0,-1 0 0,0-1 0,0 1 0,1-1 0,-1 1 0,1-1 0,-1 0 0,0 1 0,1-1 0,-1 0 0,2 0 0,43 1 8,-30-2-4,-4 1-2,6 1-3,1-2-1,-1 0 1,1 0-1,29-8 1,-42 7 0,-1 0 1,1 0 0,0-1-1,-1 1 1,1-2-1,-1 1 1,0 0 0,0-1-1,0 0 1,-1 0-1,1 0 1,-1-1-1,0 1 1,0-1 0,-1 0-1,1 0 1,-1-1-1,3-7 1,-1 1-2,-1 0 1,0 0-1,0 0 0,-2-1 1,1 1-1,0-15 0,-2-79-18,-2 61 20,1 29-1,1 9 5,-1 1 0,1-1 0,-2 1 0,1-1 1,-1 1-1,0 0 0,0-1 0,-1 1 0,0 0 0,0 0 0,-3-6 0,5 11-4,0 1 1,0 0-1,0 0 0,0 0 0,0 0 1,0 0-1,0-1 0,0 1 0,0 0 1,0 0-1,0 0 0,0 0 1,0-1-1,0 1 0,0 0 0,0 0 1,0 0-1,0 0 0,0 0 1,0-1-1,0 1 0,-1 0 0,1 0 1,0 0-1,0 0 0,0 0 0,0 0 1,0 0-1,0-1 0,0 1 1,-1 0-1,1 0 0,0 0 0,0 0 1,0 0-1,0 0 0,0 0 1,-1 0-1,1 0 0,0 0 0,0 0 1,0 0-1,0 0 0,-1 0 0,1 0 1,0 0-1,0 0 0,0 0 1,0 0-1,0 0 0,-1 0 0,1 0 1,0 0-1,0 0 0,0 0 1,0 1-1,0-1 0,-1 0 0,1 0 1,0 0-1,0 9-2,0-8 3,-1 98-1,2 129 0,-1-223-1,1 1 1,-1-1-1,1 0 0,0 1 0,0-1 1,1 0-1,-1 0 0,1 0 0,1 0 1,3 7-1,-4-9 1,0-1-1,0 0 1,0 1-1,0-1 1,0 0 0,0 0-1,1-1 1,-1 1-1,1 0 1,-1-1 0,1 1-1,0-1 1,-1 0-1,1 0 1,0 0 0,0 0-1,0 0 1,0-1-1,6 1 1,-3 0 0,0-1 0,0 0 0,0 0 0,0 0 0,0-1 1,8-1-1,-12 1-1,0 0 1,0 0 0,-1 0 0,1 0 0,0 0 0,-1 0 0,1 0-1,-1-1 1,1 1 0,-1-1 0,0 1 0,1-1 0,-1 1 0,0-1-1,0 0 1,0 0 0,0 1 0,0-1 0,-1 0 0,1 0-1,0-2 1,6-26-4,0-1-1,-2 1 0,1-48 0,-3 39 0,10-52 0,-10 76 5,1-1 0,1 0 0,0 1 0,1 0 0,1 0-1,1 0 1,9-14 0,-13 23 0,1 1 1,-1-1-1,1 1 0,0 0 0,0 1 0,0-1 0,1 1 1,-1 0-1,1 0 0,0 1 0,0 0 0,1 0 0,-1 0 1,1 1-1,-1 0 0,1 0 0,0 1 0,-1 0 0,9-1 1,-7 1 0,0 1 0,0 0 1,0 0-1,-1 0 1,1 1-1,0 1 0,0-1 1,-1 1-1,1 0 1,-1 1-1,9 3 0,-12-3 0,0 0 0,0 0-1,0 1 1,0-1 0,0 1 0,-1 0-1,1 0 1,-1 0 0,0 0-1,-1 1 1,1-1 0,-1 1-1,0 0 1,0 0 0,0 0 0,0 0-1,0 6 1,2 3 0,-2 1-1,1-1 1,-2 1 0,0-1-1,-1 1 1,-1 16 0,0-23-1,0-1 1,0 1 0,-1-1-1,0 0 1,-1 1 0,1-1-1,-1 0 1,0 0 0,-1-1-1,0 1 1,0-1 0,-10 12-1,0-4 1,-1-1 0,-26 16 0,-10 11-1,51-40 0,0 0 0,0 0 0,0-1 0,0 1 0,0 0 0,0 0 0,0 0 0,1 0 0,-1 0 0,0 0 0,0 0 0,0 0 0,0 0 0,0 0 0,0 0 0,0 1 0,0-1 0,0 0 0,1 0 0,-1 0 0,0 0 0,0 0 0,0 0 0,0 0 0,0 0 0,0 0 0,0 0 0,0 0 0,0 0 0,0 0 0,0 0 0,1 0 0,-1 1 0,0-1 0,0 0 0,0 0 0,0 0 0,0 0 0,0 0 0,0 0 0,0 0 0,0 0 0,0 0 0,0 1 0,0-1 0,0 0 0,0 0 0,0 0 0,0 0 0,0 0 0,0 0 0,0 0 0,0 0 0,0 1 0,0-1 0,0 0 0,0 0 0,0 0 0,-1 0 0,16 1 0,8 2 0,46 9 0,-61-10 0,0 0 0,-1 1 0,1 0 0,-1 1 0,1 0 0,-1 0 0,0 0 0,-1 1 0,12 10 0,-10-7 0,0 0 0,-1 1 0,0 0 0,-1 0 0,0 0 0,0 1 0,-1 0 0,0 0 0,-1 1 0,5 18 0,-5-9 0,0 0 0,-2 0 0,0 0 0,-2 0 0,-1 24 0,-1-34 2,0 1 0,0 0 0,-1-1 0,-1 0 0,0 1 0,0-1-1,-1-1 1,0 1 0,0-1 0,-1 0 0,-1 0 0,1 0 0,-2-1 0,-8 9 0,-4 2-2,-1-1 1,0-1 0,-2 0-1,-35 19 1,26-18-1,-1-2 0,-36 12 0,52-22 0,-1-1 0,-1 0 0,1-2 0,-1 0 0,-31 0 0,49-3 0,0 0 0,0 0-1,0-1 1,0 1 0,0 0 0,0-1 0,1 1-1,-1 0 1,0-1 0,0 1 0,1-1 0,-1 0-1,0 1 1,0-1 0,1 0 0,-1 1 0,1-1-1,-1 0 1,1 1 0,-1-1 0,1 0 0,-1 0-1,1 0 1,0 0 0,-1 1 0,1-1 0,0 0-1,0 0 1,0 0 0,0 0 0,-1 0 0,1 0-1,0 0 1,1 0 0,-1 0 0,0-1 0,6-39-20,2 19 16,1 1 0,1 0-1,1 1 1,1 0-1,1 0 1,21-25 0,-10 13-3,49-64 7,5 4 0,146-134 0,-185 190 8,267-266 48,-292 287-56,-14 15 0,0-1 0,0 1 0,0 0 0,0 0 0,0 0 0,0 0 0,0 0 0,0 0 0,1 0 0,-1 0 0,0-1 0,0 1 0,0 0 0,0 0 0,0 0 0,0 0 0,0 0 0,0-1 0,0 1 0,0 0 0,0 0 0,0 0 0,0 0 0,0 0 0,0-1 0,0 1 0,0 0 0,0 0 0,0 0 0,0 0 0,0 0 0,0 0 0,0-1 0,0 1 0,0 0 0,0 0 0,-1 0 0,1 0 0,0 0 0,0 0 0,0-1 0,0 1 0,0 0 0,0 0 0,0 0 0,0 0 0,-1 0 0,1 0 0,0 0 0,0 0 0,0 0 0,0 0 0,0 0 0,-1 0 0,1 0 0,0 0 0,0 0 0,0 0 0,0 0 0,0 0 0,-1 0 0,1 0 0,0 0 0,0 0 0,-5 0 0,1 1 0,-1 0 0,1 0 0,-1 0 0,1 1 0,-1 0 0,1-1 0,0 2 0,0-1 0,0 0 0,0 1 0,0 0 0,1 0 0,-1 0 0,1 0 0,0 0 0,-5 7 0,-6 6 0,1 1 0,-19 32 0,19-24 0,2 0 0,1 0 0,1 1 0,0 0 0,2 0 0,2 1 0,0 0 0,2 0 0,0 1 0,3 30 0,0-52 0,0 0 0,0 0 0,1 0 0,0-1 0,0 1 0,0 0 0,1 0 0,0 0 0,0-1 0,1 1 0,-1-1 0,1 0 0,6 8 0,-4-7 0,0-1 0,0 0 0,1 0 0,0 0 0,0-1 0,0 0 0,0 0 0,1 0 0,0-1 0,11 5 0,-7-5 0,-1 0 0,1 0 0,0-1 0,0-1 0,0 0 0,0 0 0,0-1 0,17-2 0,-21 2 0,0-1 0,-1-1 0,1 1 0,0-1 0,0 0 0,-1-1 0,0 1 0,1-1 0,-1 0 0,0-1 0,0 0 0,0 0 0,-1 0 0,6-6 0,-4 2 0,-1 0 0,-1-1 0,0 1 0,0-1 0,0 0 0,-1-1 0,-1 1 0,0 0 0,0-1 0,0 0 0,1-15 0,-1-6 0,-2 1 0,-2-49 0,-1 60 0,0 1 0,-1-1 0,-1 1 0,-1 0 0,-11-30 0,12 38 0,0 1 0,-1 0 0,-1-1 0,1 2 0,-1-1 0,-1 1 0,1-1 0,-2 2 0,1-1 0,-1 1 0,-15-11 0,19 16 0,1-1 0,-1 1 0,0 0 0,1 0 0,-1 1 0,0-1 0,0 1 0,-1 0 0,1 0 0,0 0 0,0 1 0,0-1 0,-1 1 0,1 0 0,0 0 0,0 1 0,-1-1 0,1 1 0,0 0 0,0 0 0,0 0 0,0 1 0,0-1 0,0 1 0,0 0 0,1 0 0,-1 0 0,1 1 0,-1-1 0,1 1 0,0 0 0,0 0 0,0 0 0,0 0 0,1 1 0,-1-1 0,-2 5 0,-1 9 0,1 1 0,0 0 0,2 0 0,0 0 0,0 0 0,2 1 0,0-1 0,3 20 0,-2-23 0,0 0 0,1 1 0,1-1 0,0 0 0,1 0 0,1 0 0,0 0 0,1 0 0,1-1 0,13 25 0,-14-30 0,0-1 0,1 1 0,0-1 0,1 0 0,0-1 0,0 1 0,0-1 0,1-1 0,0 1 0,1-2 0,-1 1 0,1-1 0,0 0 0,0-1 0,18 6 0,-19-7 0,0-1 0,0-1 0,1 0 0,-1 0 0,1 0 0,-1-1 0,1 0 0,-1-1 0,11-1 0,-15 1 0,0 0 0,0 0 0,0-1 0,0 1 0,-1-1 0,1 0 0,0 0 0,-1 0 0,0 0 0,1-1 0,-1 1 0,0-1 0,0 0 0,0 0 0,-1 0 0,1 0 0,-1 0 0,0-1 0,0 1 0,3-6 0,2-11 0,-1 0 0,0 0 0,-1 0 0,-2 0 0,2-27 0,-1-110 0,-4 82 0,0 33 0,-1 26-1,1-1 0,0 1 0,1 0 0,1 0 1,4-17-1,-5 32 0,-1 0 0,0 0 1,1 0-1,-1 0 0,0 0 1,1 1-1,-1-1 0,1 0 0,-1 0 1,1 0-1,0 0 0,-1 1 1,1-1-1,0 0 0,0 0 1,0 1-1,-1-1 0,1 1 1,0-1-1,0 1 0,0-1 0,0 1 1,0-1-1,0 1 0,0 0 1,0 0-1,0-1 0,0 1 1,0 0-1,0 0 0,0 0 1,0 0-1,0 0 0,0 0 0,0 0 1,0 1-1,0-1 0,0 0 1,0 1-1,1-1 0,1 2 1,1-1 1,-1 1-1,0 0 0,0-1 0,0 2 0,0-1 0,0 0 0,0 0 1,-1 1-1,1 0 0,2 3 0,8 14 0,-1 1 0,0 0 0,-2 1 0,-1 1 0,8 25 0,-3 2 2,12 72 1,-22-82 11,0 78-1,-4-77-13,-1-108-18,7-161-8,-3 200 23,1 0 1,2 1-1,0 0 1,2 0 0,1 0-1,12-26 1,-17 46 1,-1-1 0,1 1 1,1 0-1,-1 1 0,12-13 1,-15 18 0,1-1 1,0 1-1,-1-1 1,1 1 0,0 0-1,0-1 1,0 1-1,0 0 1,1 0 0,-1 1-1,0-1 1,0 0-1,0 1 1,1-1-1,-1 1 1,0 0 0,1 0-1,-1 0 1,0 0-1,1 0 1,-1 0 0,0 1-1,0-1 1,4 2-1,-4-1 0,1 0 1,-1 1-1,0-1 0,1 1 0,-1 0 0,0 0 0,0 0 1,-1 0-1,1 0 0,0 0 0,-1 1 0,1-1 0,-1 0 1,1 1-1,-1-1 0,0 1 0,1 5 0,13 52 1,-12-47 1,4 36 1,-2-1 0,-1 1 1,-5 51-1,4 54 2,-3-150-4,1 1 1,0 0-1,0-1 0,0 1 0,0-1 0,0 1 0,1-1 1,0 1-1,0-1 0,0 0 0,1 0 0,-1 0 0,1 0 1,0 0-1,0-1 0,0 1 0,1-1 0,-1 0 0,1 0 0,0 0 1,-1-1-1,1 1 0,1-1 0,6 3 0,2 0-1,0-1 0,0-1-1,1 0 1,-1-1 0,1 0 0,-1-1-1,17-1 1,-24 0 0,0-1 0,0 0 0,0-1 0,0 1 0,0-1 0,0 0 0,0-1 0,-1 1 0,1-1 0,-1 0 0,0-1 0,1 1 0,-2-1 0,1 0 0,0 0 0,-1-1 0,0 1 0,0-1 0,0 0 0,0 0 0,4-9 0,2-3 0,-1-2 0,0 1 0,-1-1 0,-2 0 0,8-29 0,-3-11-2,-2 0 0,2-67 0,-8-120-14,-3 159 33,0 79-15,-3-36 1,3 43-3,0-1 0,0 1 0,0 0 0,0 0 0,0 0 0,0 0 0,-1 0 0,1 0 0,-1 0 0,1 0 0,-1 0 0,1 0 0,-1 0 0,1 0 0,-1 0 0,0 0 0,1 1 0,-1-1 0,0 0 0,0 0 0,0 1 0,0-1 0,0 0 0,1 1 0,-1-1 0,0 1 0,0-1 0,0 1 0,-1 0 0,1-1 0,-1 1 0,1 0 0,-1 1 0,1-1 0,0 1 0,-1-1 0,1 1 0,0 0 0,0 0 0,0-1 0,0 1 0,0 0 0,0 0 0,0 0 0,0 0 0,0 0 0,0 0 0,0 1 0,0-1 0,1 0 0,-1 0 0,0 0 0,1 1 0,-1-1 0,1 0 0,0 1 0,-1 1 0,-9 42 0,10-40 0,-7 56 0,4 0 0,4 65 0,0-40 0,-1-43 0,-2-6 0,3 0 0,1 0 0,1 0 0,10 38 0,-11-66 0,0 1 0,1-1 0,1 0 0,-1-1 0,2 1 0,-1 0 0,1-1 0,0 0 0,1 0 0,-1-1 0,2 0 0,-1 0 0,1 0 0,0 0 0,0-1 0,1-1 0,0 1 0,0-1 0,0 0 0,17 6 0,-5-5 0,0-2 0,0 0 0,0-1 0,0-1 0,0-1 0,1-1 0,27-3 0,-39 2 0,0 1 0,-1-1 0,0 0 0,0 0 0,0-1 0,0 0 0,0-1 0,0 0 0,0 0 0,-1 0 0,1-1 0,-1 0 0,0-1 0,0 0 0,6-5 0,-5 2 0,-1 0 0,0-1 0,0 1 0,-1-1 0,0 0 0,0-1 0,-1 1 0,-1-1 0,1 0 0,3-16 0,-1-5 0,-1-1 0,-2 0 0,-2 0 0,-2-62 0,0 48 0,0 25 0,-1 0 0,-7-41 0,6 53 0,0 0 0,-1 0 0,0 0 0,-1 0 0,0 1 0,-1-1 0,0 1 0,-11-14 0,15 20 0,-1-1 0,0 1 0,0 0 0,-1 0 0,1 0 0,0 1 0,-1-1 0,1 0 0,-1 1 0,1 0 0,-1-1 0,0 1 0,1 0 0,-1 0 0,0 1 0,0-1 0,0 1 0,0-1 0,0 1 0,1 0 0,-1 0 0,0 0 0,0 0 0,0 1 0,0-1 0,0 1 0,0 0 0,1 0 0,-1 0 0,0 0 0,0 0 0,1 0 0,-1 1 0,1-1 0,-1 1 0,1 0 0,0 0 0,0 0 0,0 0 0,0 0 0,0 0 0,0 1 0,0-1 0,-2 5 0,-4 8 0,1 1 0,0 0 0,1 0 0,1 0 0,0 0 0,1 1 0,-3 29 0,0 125 0,7-158 0,0-2-3,0 0 0,1-1 1,1 1-1,-1 0 0,2-1 0,-1 0 0,6 14 1,-6-21 1,-1 1 1,1-1-1,0 0 1,0 1 0,0-1-1,0 0 1,1 0-1,0 0 1,-1-1 0,1 1-1,0-1 1,0 1-1,0-1 1,0 0 0,1 0-1,-1 0 1,1-1-1,-1 1 1,1-1 0,-1 0-1,1 0 1,0 0-1,5 1 1,-3-2 0,-1 1 0,1-1 0,-1 0 0,1 0 0,-1 0 0,1-1 0,-1 0 0,7-1 0,-9 1 0,-1-1 0,0 1 0,1 0 0,-1-1 0,0 1 0,0-1 0,0 0 0,0 1 0,0-1 0,0 0 0,0 0 0,-1-1 0,1 1 0,-1 0 0,0 0 0,1-1 0,-1 1 0,1-5 0,4-10 0,-1-1 0,-1-1 0,0 1 0,1-36 0,-4-79 0,-3 68 0,-1 307 0,3-236 0,0 1 0,1-1 0,-1 0 0,1 1 0,0-1 0,1 0 0,0 0 0,0 0 0,0 0 0,1 0 0,0 0 0,0-1 0,5 8 0,-5-9 0,0-1 0,1 1 0,0-1 0,0 0 0,0 0 0,0 0 0,0 0 0,0-1 0,1 0 0,-1 0 0,1 0 0,0 0 0,0-1 0,0 1 0,0-1 0,-1-1 0,9 1 0,-4 0 0,0 0 0,0-1 0,0 0 0,0-1 0,0 0 0,0 0 0,10-3 0,-14 2 0,0 0 0,-1-1 0,1 1 0,0-1 0,-1 0 0,0 0 0,1 0 0,-1 0 0,0-1 0,-1 0 0,1 0 0,-1 0 0,5-7 0,4-9 0,-1-1 0,0 0 0,-2 0 0,-1-1 0,-1 0 0,0-1 0,3-27 0,0-16 0,2-81 0,-11-145 5,-1 283-2,-6-61 17,5 65-20,0 0 1,0 0-1,0 1 0,-1-1 1,1 0-1,-1 1 0,0-1 1,-1 1-1,1 0 0,-1 0 1,-3-5-1,6 8 0,-1 1 0,1 0 0,-1-1 0,1 1 0,0 0 0,-1-1 0,1 1 0,-1 0 0,1 0 0,-1-1 0,1 1 0,0 0 0,-1 0 0,1 0 0,-1 0 0,1-1 0,-1 1 0,1 0 0,-1 0 0,0 0 0,1 0 0,-1 0 0,1 0 0,-1 0 0,1 1 0,-1-1 0,1 0 0,-1 0 0,1 0 0,-1 0 0,1 1 0,0-1 0,-1 0 0,1 0 0,-1 1 0,1-1 0,0 0 0,-1 1 0,1-1 0,-1 0 0,1 1 0,0-1 0,0 1 0,-1-1 0,1 1 0,0-1 0,0 0 0,-1 2 0,-3 10 0,1 1 0,0 0 0,1 0 0,0 0 0,1 0 0,1 25 0,0-25 0,-2 602 0,3-332-5,-1-280-51</inkml:trace>
</inkml:ink>
</file>

<file path=ppt/ink/ink21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7"/>
    </inkml:context>
    <inkml:brush xml:id="br0">
      <inkml:brushProperty name="width" value="0.05" units="cm"/>
      <inkml:brushProperty name="height" value="0.05" units="cm"/>
      <inkml:brushProperty name="color" value="#FFFFFF"/>
    </inkml:brush>
  </inkml:definitions>
  <inkml:trace contextRef="#ctx0" brushRef="#br0">0 39 31150,'33'3'1313,"26"2"-1137,13-5-112,6 0-32,1 0-32,-7 0 0,-13 0 32,-13-8-32,-10-1 0,-20 0-32,-16 0 0,0 3-224,-26 0-5827</inkml:trace>
</inkml:ink>
</file>

<file path=ppt/ink/ink21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7"/>
    </inkml:context>
    <inkml:brush xml:id="br0">
      <inkml:brushProperty name="width" value="0.05" units="cm"/>
      <inkml:brushProperty name="height" value="0.05" units="cm"/>
      <inkml:brushProperty name="color" value="#FFFFFF"/>
    </inkml:brush>
  </inkml:definitions>
  <inkml:trace contextRef="#ctx0" brushRef="#br0">257 11 32591,'-7'-2'4,"-2"-1"-1,1 1 1,0 1 0,0 0 0,-1 0-1,1 0 1,0 1 0,-1 0 0,1 1-1,0 0 1,-1 0 0,1 1 0,0 0-1,0 0 1,0 1 0,0 0 0,1 0-1,-1 1 1,1 0 0,0 1 0,0-1-1,0 1 1,0 1 0,1-1 0,0 1-1,0 0 1,1 0 0,0 1 0,0 0-1,0 0 1,1 0 0,0 0 0,0 1-1,1-1 1,0 1 0,0 0 0,1 0-1,0 0 1,0 1 0,1-1 0,0 0-1,1 1 1,-1-1 0,2 0-1,-1 1 1,3 12 0,-2-18-4,1 0 0,-1 0 0,0 0 0,1-1 0,0 1 0,0 0 0,-1-1 0,2 1 0,-1-1 0,0 0 0,0 1 0,1-1 0,-1 0 0,1-1 0,0 1 0,-1 0 0,1-1 0,0 1 0,0-1 0,0 0 0,0 0 0,0 0 0,0-1 0,5 2 0,8 1 0,0-1 0,0-1 0,21 0 0,-24 0 0,1-1 0,0-1 0,-1 0 0,1-1 0,20-6 0,-29 7 0,-1-1 0,0 0 0,0 0 0,0-1 0,0 1 0,-1-1 0,1 0 0,0 0 0,-1 0 0,0 0 0,0 0 0,0-1 0,0 1 0,-1-1 0,1 0 0,-1 0 0,0 0 0,0 0 0,0 0 0,1-7 0,0 5 0,-2-1 0,1 1 0,-1 0 0,0-1 0,0 1 0,0-1 0,-1 0 0,0 1 0,-1-1 0,1 1 0,-1-1 0,0 1 0,-1 0 0,0-1 0,-2-6 0,2 9 0,-1 0 0,1 0 0,-1 0-1,0 0 1,0 1 0,0-1 0,-1 1-1,1-1 1,-1 1 0,0 0 0,0 1-1,0-1 1,0 1 0,0 0-1,0 0 1,-1 0 0,1 0 0,-1 1-1,1-1 1,-1 1 0,-5 0 0,-5-1-188,0 0-1,0 2 1,-1 0 0,1 0 0,-21 4 0,-17 14-4873</inkml:trace>
</inkml:ink>
</file>

<file path=ppt/ink/ink21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23"/>
    </inkml:context>
    <inkml:brush xml:id="br0">
      <inkml:brushProperty name="width" value="0.05" units="cm"/>
      <inkml:brushProperty name="height" value="0.05" units="cm"/>
      <inkml:brushProperty name="color" value="#FFFFFF"/>
    </inkml:brush>
  </inkml:definitions>
  <inkml:trace contextRef="#ctx0" brushRef="#br0">711 1039 27084,'-26'-3'4561,"24"3"-4401,-1-1 1,0 0 0,0 0 0,1 0 0,-1-1 0,1 1-1,-1 0 1,-3-4 0,0 0-217,1-1 0,0 1 0,1-1 0,-1 0 0,1 0 0,-3-8 0,-93-141 93,23 36-39,21 30 1,-53-119 0,95 176 4,1-1 1,2-1 0,1 0-1,1 0 1,2-1-1,2 0 1,-3-54 0,8 87-3,0-3-3,0-1 0,0 1 0,0 0 0,1 0 0,-1-1 0,1 1 0,1 0 0,1-5 0,-2 8 3,0 0 0,1 1-1,-1-1 1,1 1 0,-1-1 0,1 1-1,-1 0 1,1-1 0,0 1 0,0 0-1,0 0 1,0 0 0,0 1 0,0-1-1,0 0 1,0 1 0,0-1 0,0 1-1,0 0 1,0 0 0,4 0 0,0-1-1,-1 0 0,0 1 1,1 0-1,-1 0 1,1 0-1,-1 1 0,1 0 1,-1 0-1,1 0 1,-1 1-1,0-1 0,0 1 1,0 1-1,5 2 1,-6-2-3,0 0 0,-1 0 1,0 1-1,1-1 1,-1 1-1,0 0 0,-1 0 1,1 0-1,-1 0 1,0 0-1,0 1 0,0-1 1,0 1-1,-1-1 1,0 1-1,1 4 0,1 4 1,-1 1 0,0-1 0,-1 0-1,0 0 1,-1 1 0,-1-1 0,0 0-1,-1 1 1,0-1 0,-1 0 0,0 0-1,-1-1 1,-1 1 0,0-1-1,-1 0 1,-10 17 0,-27 31 1,-60 62 0,-1 1 0,91-106-2,1 1-1,0 0 1,2 0-1,-15 35 1,21-41 0,0 0 0,1 0 0,0 0 0,1 0 0,0 0 0,1 0 0,0 1 0,1-1 0,3 19 0,-3-27-1,1 0 0,0-1 0,0 1 1,0 0-1,0 0 0,1-1 0,0 1 0,0-1 0,0 1 1,0-1-1,0 0 0,0 1 0,1-1 0,0 0 0,3 3 1,0-2-4,-1 0 0,1-1 0,0 1 1,0-1-1,1 0 0,-1-1 1,0 1-1,9 1 0,10 1-3,1-2 1,-1 0-1,44-2 0,-62-1 13,6 0-2,0-1 0,0 0 0,0-1 0,0 0-1,0-1 1,-1-1 0,1 0 0,-1-1 0,0 0 0,0-1 0,15-9 0,-12 4 5,0 0 1,-1-1-1,0-1 1,-1 0-1,-1-1 1,0-1 0,13-19-1,-4-2 4,-1-1-1,-1-1 1,-2 0 0,-2-2-1,-2 0 1,11-55-1,-17 66-6,-2-1-1,-1 1 0,-1-1 0,-1-32 0,-3 62-20,1-1 1,-1 1-1,1 0 0,-1 0 0,1 0 0,-1-1 0,1 1 0,-1 0 1,1 0-1,-1 0 0,1 0 0,-1 0 0,1 0 0,-1 0 0,1 0 0,-1 1 1,1-1-1,-1 0 0,1 0 0,-1 0 0,1 0 0,-1 1 0,1-1 1,-1 0-1,1 0 0,0 1 0,-2 0 0,-16 18-1637</inkml:trace>
</inkml:ink>
</file>

<file path=ppt/ink/ink21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19"/>
    </inkml:context>
    <inkml:brush xml:id="br0">
      <inkml:brushProperty name="width" value="0.05" units="cm"/>
      <inkml:brushProperty name="height" value="0.05" units="cm"/>
      <inkml:brushProperty name="color" value="#FFFFFF"/>
    </inkml:brush>
  </inkml:definitions>
  <inkml:trace contextRef="#ctx0" brushRef="#br0">13 260 32351,'-13'6'249,"21"-2"-115,25-2-101,729-2-33,-761 0 0,-1 0 0,0 0 0,0 0 0,1 0 0,-1 0 0,0 0 0,1 0 0,-1 0 0,0 0 0,0 0 0,1 0 0,-1 0 0,0 0 0,1 0 0,-1 0 0,0 0 0,0 0 0,1 0 0,-1-1 0,0 1 0,1 0 0,-1 0 0,0 0 0,0 0 0,0-1 0,1 1 0,-1 0 0,0 0 0,0 0 0,0-1 0,1 1 0,-1 0 0,0 0 0,0-1 0,0 1 0,0 0 0,0-1 0,0 1 0,0 0 0,0 0 0,0-1 0,1 1 0,-1 0 0,0-1 0,0 1 0,-1 0 0,1-1 0,0 1 0,0 0 0,0 0 0,0-1 0,0 1 0,0-1 0,-1 0 0,1-4 0,-1 1 0,1-1 0,-1 1 0,0 0 0,-1-1 0,1 1 0,-1 0 0,0 0 0,0 0 0,0 0 0,-1 0 0,1 1 0,-1-1 0,0 1 0,0-1 0,0 1 0,0 0 0,-6-3 0,-8-7 0,-1 1 0,-31-16 0,31 18 0,-33-18 0,-101-60 0,148 84-14,10 4 6,-2 0 3,17 0 5,-1 1 0,1 2-1,-1 0 1,0 0-1,0 2 1,0 1-1,-1 0 1,0 2 0,0 0-1,0 1 1,-1 1-1,24 17 1,-38-24 0,1 1 0,-1 0 0,-1-1 0,1 2 0,-1-1 0,1 0 0,-1 1 0,0-1 0,-1 1 0,1 0 0,-1 0 0,0 0 0,0 1 0,-1-1 0,1 0 0,-1 1 0,0-1 0,-1 0 0,1 1 0,-1 6 0,-1-5 0,1 0 0,-1 0 1,-1-1-1,1 1 0,-1 0 1,0-1-1,-1 1 0,0-1 1,0 0-1,0 0 1,0 0-1,-1 0 0,0-1 1,-1 1-1,-7 7 0,-8 4 16,-32 21-1,40-30-43,-1 0 0,2 0 0,-1 2 0,1-1 0,1 1 0,0 1 0,0 0 0,-13 19 0,18-19-652</inkml:trace>
</inkml:ink>
</file>

<file path=ppt/ink/ink21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21"/>
    </inkml:context>
    <inkml:brush xml:id="br0">
      <inkml:brushProperty name="width" value="0.05" units="cm"/>
      <inkml:brushProperty name="height" value="0.05" units="cm"/>
      <inkml:brushProperty name="color" value="#FFFFFF"/>
    </inkml:brush>
  </inkml:definitions>
  <inkml:trace contextRef="#ctx0" brushRef="#br0">267 64 31823,'-2'-2'31,"0"-1"0,0 1 1,-1-1-1,1 1 0,0-1 1,-1 1-1,1 0 0,-1 0 1,0 1-1,0-1 0,0 0 1,0 1-1,0 0 0,0-1 1,0 1-1,0 1 0,0-1 1,-1 0-1,1 1 1,0 0-1,0-1 0,-1 1 1,1 0-1,0 1 0,-1-1 1,1 1-1,-6 1 0,4-1-31,1 1 1,-1 0-1,1 0 0,-1 0 0,1 0 0,0 1 0,0-1 1,0 1-1,0 0 0,1 1 0,-1-1 0,1 0 0,0 1 1,0 0-1,0 0 0,-3 6 0,-6 9 1,2 1-1,-10 26 1,18-42 0,-13 39 0,1 2 1,3-1-1,1 1 1,3 1-1,1 0 1,3 0-1,1 0 1,10 88-1,-8-125-1,2 1 0,-1-1 0,1 0 0,1 0 0,0 0 0,0 0 0,1 0 0,0 0 0,0-1 0,1 0 0,0 0 0,0 0 0,1-1 0,0 1 0,1-2 0,-1 1 0,1 0 0,1-1 0,-1-1 0,1 1 0,0-1 0,0-1 0,1 1 0,-1-1 0,1-1 0,0 1 0,0-2 0,0 1 0,0-1 0,1-1 0,12 2 0,-10-2 1,0-1 0,-1 0-1,1-1 1,0 0 0,-1-1 0,1 0 0,-1-1-1,0 0 1,13-5 0,-16 3 0,0 1-1,0-1 1,0-1-1,-1 1 1,0-1 0,0-1-1,0 1 1,-1-1 0,0 0-1,0-1 1,-1 1-1,5-9 1,-3 3-1,0-1 0,-1 1 0,-1-1 0,0-1 0,0 1 0,-2 0 0,4-22 0,-4-4 0,-1-63 0,-2 75-1,-2 1 1,-2 0-1,0 0 0,-2 0 1,-1 0-1,-1 1 1,-1 0-1,-1 1 0,-1 0 1,-2 0-1,0 2 0,-1-1 1,-2 2-1,0 0 1,-2 1-1,-31-31 0,44 48 1,-1 0 0,1 0 1,-1 0-1,1 1 0,-1 0 0,0 0 0,-1 0 0,-9-2 0,13 4 0,1 1 0,0-1 0,0 1 0,0 0-1,-1 0 1,1-1 0,0 1 0,0 1 0,0-1 0,-1 0 0,1 1 0,0-1 0,0 1-1,0-1 1,0 1 0,0 0 0,0 0 0,0 0 0,0 0 0,0 0 0,0 1 0,0-1-1,1 1 1,-1-1 0,1 1 0,-1-1 0,1 1 0,-1 0 0,-1 3 0,-1 3-1,1 0 1,0 0-1,0 1 1,0-1 0,1 1-1,0 0 1,-1 16-1,2 71 2,2-51-1,-1-15 0,2 1 0,0 0 0,3 0 0,0-1 0,2 0 0,1 0 0,1 0 0,2-1 0,1-1 0,1 0 0,2-1 0,0 0 0,22 28 0,-30-47-2,0 0 0,0 0 0,0 0 0,1-1 0,0 0-1,1-1 1,0 0 0,0 0 0,0-1 0,0 0 0,1-1 0,0 0 0,0 0 0,0-1 0,0 0 0,0-1-1,1 0 1,-1-1 0,1 0 0,0-1 0,-1 0 0,13-2 0,-18 1 1,0 0 0,0 0 1,0-1-1,0 1 0,-1-1 0,1 0 0,-1-1 0,1 1 1,-1-1-1,0 0 0,0 0 0,0 0 0,0-1 1,-1 1-1,1-1 0,-1 0 0,0 0 0,0 0 0,0 0 1,3-8-1,3-5 1,-1-1 0,-1 0 0,0 0 1,5-22-1,14-116 3,-2 11 13,-22 139-13,-1 1 0,1-1-1,0 1 1,0 0 0,1 0 0,-1-1 0,1 2 0,7-10 0,-9 12-2,1 1 0,-1 0 0,0 0 0,1-1 0,-1 1 0,1 0 0,-1 0 0,1 0 0,-1 1 0,1-1 0,0 0 0,-1 1 0,1-1 0,0 1 0,0-1 0,-1 1 0,1 0 0,0-1 0,0 1 0,0 0 0,-1 0 0,1 1 0,0-1 0,0 0 0,0 1 0,-1-1 0,1 1 0,0-1 0,-1 1 0,1 0 0,2 1 0,-1 0-1,0 1 1,0 0-1,-1 0 0,1 1 0,0-1 0,-1 0 0,0 1 1,0 0-1,0-1 0,0 1 0,-1 0 0,0 0 0,1 0 1,-1 0-1,1 7 0,-1-5 0,8 41 0,-2 1 0,-2 0 0,-2 0 0,-3 49 0,-1-55 0,0-17 0,-1 1 0,-2-1 0,-7 29 0,8-41 0,61-160 0,-37 81 0,22-54 0,-36 104 0,1 0-1,0 0 1,1 1-1,1 0 1,13-15-1,-6 17-2,-17 13 2,1 0 1,-1 0 0,0 0 0,0 0 0,1 0 0,-1 0 0,0 0 0,1 0 0,-1 0-1,0 0 1,1 0 0,-1 0 0,0 0 0,0 0 0,1 0 0,-1 1 0,0-1 0,0 0-1,1 0 1,-1 0 0,0 0 0,0 1 0,1-1 0,-1 0 0,0 0 0,0 1 0,0-1 0,1 0-1,-1 0 1,0 1 0,0-1 0,0 0 0,0 0 0,0 1 0,3 37-6,-3-26 6,-4 139 0,2 77 0,2-225 0,0 0 0,1 0 0,-1 0 0,1 0 0,0 0 0,0 0 0,0 0 0,0 0 0,1 0 0,-1-1 0,1 1 0,0 0 0,0-1 0,0 1 0,0-1 0,0 0 0,0 0 0,1 0 0,-1 0 0,1 0 0,-1 0 0,1 0 0,0-1 0,-1 0 0,1 1 0,0-1 0,0 0 0,0 0 0,5 0 0,9 2 0,0 0 0,0-1 0,0-1 0,20-2 0,-19 1 0,-8 0 0,1 0 0,-1 0 0,1-2 0,-1 1 0,0-1 0,1-1 0,-1 0 0,0 0 0,0-1 0,-1 0 0,1-1 0,-1 0 0,0-1 0,0 0 0,-1 0 0,0-1 0,0 0 0,0 0 0,-1-1 0,0 0 0,0 0 0,10-17 0,-10 11 0,-1 1 0,0-1 0,0 1 0,-1-2 0,-1 1 0,-1 0 0,3-27 0,-3 14 0,-2 0 0,-1 1 0,-5-40 0,3 55 0,0 1 0,0 0 0,-1 0 0,0 1 0,-1-1 0,0 1 0,-7-12 0,10 19 0,0-1 0,0 1 0,-1 0 0,1 0 0,-1 0 0,1 0 0,-1 0 0,0 0 0,0 1 0,0-1 0,0 0 0,0 1 0,0-1 0,0 1 0,0 0 0,-1 0 0,1 0 0,0 0 0,-1 0 0,1 1 0,-1-1 0,1 1 0,-1-1 0,1 1 0,-1 0 0,0 0 0,1 0 0,-1 0 0,1 1 0,-1-1 0,1 1 0,-1-1 0,1 1 0,-4 1 0,4 0 0,0-1 0,0 0 0,0 0 0,0 1 0,1 0 0,-1-1 0,0 1 0,1 0 0,-1 0 0,1 0 0,-1-1 0,1 2 0,0-1 0,0 0 0,-1 3 0,-9 36 0,5 5 4,2-1 0,2 1 0,7 76 0,-5-111-4,1 0-1,1 0 1,0 0 0,1 0 0,0 0-1,0-1 1,1 1 0,8 12 0,-10-18 1,0-1 0,1 0 1,0-1-1,0 1 0,0 0 1,0-1-1,0 0 0,1 1 1,-1-1-1,1-1 0,0 1 0,0-1 1,0 1-1,0-1 0,1 0 1,-1 0-1,1-1 0,-1 1 1,1-1-1,-1 0 0,10 0 1,-2 0-3,-7 0-6,1 0 0,-1-1 1,0 0-1,0 0 0,1 0 1,-1-1-1,0 1 0,0-1 0,1-1 1,-1 1-1,0-1 0,7-3 1,9-18-269</inkml:trace>
</inkml:ink>
</file>

<file path=ppt/ink/ink21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23"/>
    </inkml:context>
    <inkml:brush xml:id="br0">
      <inkml:brushProperty name="width" value="0.05" units="cm"/>
      <inkml:brushProperty name="height" value="0.05" units="cm"/>
      <inkml:brushProperty name="color" value="#FFFFFF"/>
    </inkml:brush>
  </inkml:definitions>
  <inkml:trace contextRef="#ctx0" brushRef="#br0">0 671 28205,'0'0'4530,"1"3"-4509,6 33-23,-2-10-3,11 37-1,-14-56 5,0-1 0,1 1 1,0-1-1,0 0 0,1 0 1,0 0-1,0-1 0,0 1 0,0-1 1,9 8-1,-10-11 2,0 0 0,1 0 0,-1-1-1,0 1 1,0-1 0,1 0 0,-1 0 0,1 0 0,-1-1 0,1 1 0,-1-1-1,1 0 1,-1 0 0,1 0 0,-1 0 0,1-1 0,-1 1 0,1-1-1,-1 0 1,1 0 0,-1 0 0,0-1 0,1 1 0,-1-1 0,0 1-1,0-1 1,0 0 0,-1-1 0,1 1 0,0 0 0,-1-1 0,1 1 0,-1-1-1,0 0 1,0 0 0,3-5 0,9-19-1,-2-1 0,-1-1 0,13-54 0,9-94 0,1-5 0,-33 178-1,0-1 1,1 0-1,0 1 1,0-1-1,0 1 1,0 0-1,1 0 1,-1 0-1,1 0 1,0 0-1,4-4 1,-5 7-1,-1-1 0,1 1 0,0 0 0,-1 0 1,1 0-1,0 0 0,0 0 0,0 1 0,-1-1 0,1 1 0,0-1 1,0 1-1,0-1 0,0 1 0,0 0 0,0 0 0,0 0 0,0 0 0,0 1 1,0-1-1,0 0 0,0 1 0,0-1 0,0 1 0,-1 0 0,1-1 1,0 1-1,0 0 0,2 2 0,-2-2 1,-1 1 0,1-1 0,0 1 0,-1 0 0,1-1 0,-1 1 0,0 0 0,1 0 0,-1 0 0,1 2 0,7 10 0,-11-15 0,0-1 0,-1 1 0,1-1 0,-1 1 0,1 0 0,-1 0 0,1 0 0,-1 0 0,1 0 0,-1 1 0,0-1 0,1 1 0,-1 0 0,-4-1 0,-48 2 0,47-1 0,4 1 0,0 0 0,0 0 0,0 0 0,-1 1 0,1-1 0,1 1 0,-1 0 0,0 0 0,0 1 0,1-1 0,0 1 0,-1 0 0,1 0 0,0 0 0,0 0 0,0 0 0,1 1 0,-1-1 0,1 1 0,0-1 0,0 1 0,0 0 0,-2 7 0,-2 5 0,0 0 0,1 1 0,1 0 0,-4 31 0,5 65 0,3-78 0,0-26 0,1 1 0,0-1 0,0 1 0,0-1 0,1 0 0,1 1 0,0-1 0,0 0 0,1 0 0,0-1 0,6 11 0,-7-14 0,1 0 0,-1-1 0,1 0 0,0 1 0,0-2 0,1 1 0,-1 0 0,1-1 0,0 0 0,0 0 0,0 0 0,0 0 0,0-1 0,1 0 0,-1 0 0,1-1 0,-1 1 0,1-1 0,10 0 0,-4 0 0,1 0 0,-1-1 0,1-1 0,23-3 0,-32 3 0,0-1 0,1 1 0,-1-1 0,0 1 0,0-1 0,0-1 0,0 1 0,0-1 0,0 1 0,-1-1 0,1 0 0,-1 0 0,0-1 0,0 1 0,0 0 0,3-7 0,2-4 0,-1 0 0,-1 0 0,0-1 0,-1 0 0,-1 0 0,0 0 0,-1-1 0,2-24 0,-4-133 1,-2 98 3,0 12 23,1 62-27,0 1 0,0 0 0,0-1 0,0 1 0,0 0 0,0-1 0,0 1 0,0 0 0,0 0 0,0-1 0,0 1 0,0 0 0,0-1 0,-1 1 0,1 0 0,0-1 0,0 1 0,0 0 0,-1 0 0,1-1 0,0 1 0,0 0 0,0 0 0,-1-1 0,1 1 0,0 0 0,-1 0 0,1 0 0,0 0 0,0 0 0,-1-1 0,1 1 0,0 0 0,-1 0 0,1 0 0,0 0 0,-1 0 0,1 0 0,0 0 0,-1 0 0,0 0 0,1 1 0,-1-1 0,0 1 0,0-1 0,1 1 0,-1-1 0,0 1 0,1-1 0,-1 1 0,1 0 0,-1-1 0,1 1 0,-1 0 0,1-1 0,0 1 0,-1 0 0,1 0 0,0-1 0,-1 3 0,-6 26 0,1 1 0,1 0 0,2 0 0,0 34 0,1-12 0,-73 845-5,73-883-2,1-1 2,0 0 0,-1-1 0,-1 1 0,-7 18 0,9-28 2,0 0 0,0-1-1,0 0 1,0 1 0,-1-1 0,1 0-1,-1 0 1,0 0 0,0 0 0,0 0-1,0 0 1,0 0 0,0 0 0,0-1-1,0 1 1,-1-1 0,1 0 0,-1 0-1,1 0 1,-1 0 0,1 0-1,-1 0 1,1-1 0,-1 1 0,0-1-1,0 0 1,-2 0 0,2 0-2,1 0-1,-1-1 1,0 0-1,1 0 1,-1 1-1,0-2 1,1 1-1,0 0 1,-1 0 0,1-1-1,0 1 1,-1-1-1,1 0 1,0 0-1,0 0 1,0 0 0,1 0-1,-1 0 1,0 0-1,1-1 1,0 1-1,-1 0 1,1-1 0,0 1-1,-1-6 1,-3-6-11,0-1 1,2 0 0,-4-21-1,4 17 19,1-1-1,1 0 0,1 0 1,2-23-1,0 32 1,0-1 0,0 1 1,1 0-1,1 0 0,0 1 0,0-1 0,1 1 0,10-17 0,94-125 25,22-31 62,-66 73-60,-5-2 1,-5-2 0,54-164-1,-100 251-26,-2 0 0,0 0 0,-1 0 0,-2-1 0,1-41 0,-5 68-3,0 0 0,0-1 0,0 1 0,0 0 0,0 0 0,0 0 0,-1 0 0,1 0 0,0 0 0,-1 0 0,1 0 0,-1 0 0,1 0 0,-1 0 0,0 1 0,1-1 0,-1 0 0,0 0 0,1 0 0,-1 1 0,0-1 0,0 0 0,0 1 0,-1-2 0,-1 1 0,1 0-1,-1 0 0,1 1 1,-1-1-1,0 1 1,1-1-1,-1 1 0,1 0 1,-1 0-1,-3 0 0,1 1 0,0-1 0,0 1 0,1 0 0,-1 0-1,0 1 1,1-1 0,-1 1 0,1 0 0,0 0-1,-1 1 1,-5 4 0,4 0 0,0 1 0,1-1 0,-1 1 0,2 1 0,-1-1 0,1 1 0,1-1 0,-1 1 0,1 0 0,1 1 0,0-1 0,-1 12 0,-2 18 0,2 63 0,3-90 0,0 8 0,0 42 0,14 118 0,-11-159 0,2-1 0,0-1 0,1 1 0,1-1 0,1 0 0,1 0 0,0-1 0,1 0 0,23 29 0,-28-40 0,1 0 0,0-1 0,0 1 0,1-2 0,0 1 0,0-1 0,0 0 0,0 0 0,1-1 0,15 7 0,-10-7 0,0-1 0,1 0 0,-1-1 0,1 0 0,0-1 0,15-1 0,-25 0 0,1 0 0,0-1 1,0 1-1,0-1 0,-1 0 0,1 0 0,0-1 0,-1 0 1,1 1-1,-1-1 0,0-1 0,1 1 0,-1-1 1,0 1-1,4-5 0,-3 2-1,0-1 0,1 0 0,-2 0 0,1-1 1,-1 1-1,0-1 0,-1 0 0,6-12 0,-1-7-5,-1-2 0,0 1 0,-2-1 0,1-30 0,1-128-7,-7 183 13,1-1 0,-1 0 0,1 1 0,0-1 0,0 1 0,0-1 0,1 1 0,-1-1 0,1 1 0,0 0 0,0 0 0,0 0 0,0 0 0,0 0 0,1 0 0,-1 1 0,1-1 0,0 1 0,0 0 0,0 0 0,0 0 0,0 0 0,0 0 0,1 0 0,-1 1 0,0 0 0,1 0 0,-1 0 0,6-1 0,11-2 0,0 2 0,0 0 0,0 1 0,24 1 0,-20 1 0,-23-1 0,0-1 0,-1 1-1,1 0 1,-1 0 0,1 0 0,0 0 0,-1 0-1,1 0 1,-1 0 0,1 0 0,0 0 0,-1 0 0,1 0-1,-1 0 1,1 0 0,0 0 0,-1 1 0,1-1-1,-1 0 1,1 0 0,-1 1 0,1-1 0,-1 0 0,1 1-1,-1-1 1,1 1 0,-1-1 0,1 0 0,-1 1-1,0-1 1,1 1 0,-1-1 0,0 1 0,1-1-1,-1 1 1,0 0 0,0-1 0,0 1 0,1-1 0,-1 1-1,0 0 1,0 0 0,-1 0 0,1 1-1,-1-1 1,0 1-1,1-1 1,-1 0-1,0 0 1,0 0-1,0 1 1,0-1-1,0 0 1,0 0-1,0 0 1,-1 0-1,1-1 1,0 1-1,-3 1 1,-3 1 0,0 0 0,-1-1 0,1 0 0,-1 0 0,-9 0 0,11-1 0,0-1 0,1 1 0,-1 0 0,1 1 0,-1-1 0,1 1 0,0 0 0,-1 1 0,1-1 0,0 1 0,0 0 0,-6 5 0,0 4 0,1 0 0,0 1 0,1 0 0,1 0 0,0 1 0,0 0 0,2 0 0,0 1 0,-7 23 0,6-10 0,1-1 0,1 1 0,1 0 0,1 42 0,2-65 1,1 0-1,1 0 1,-1 0-1,1 0 1,0 0-1,0-1 1,0 1 0,1 0-1,-1 0 1,1-1-1,0 1 1,1-1-1,4 7 1,-4-8-1,0 0 1,0 0-1,0-1 1,0 1-1,1-1 1,-1 1-1,1-1 1,0 0-1,0 0 1,-1-1-1,1 1 1,0-1-1,1 0 1,-1 0-1,0 0 1,7 0-1,-1 0 0,1 0 0,0 0 0,0-1 0,0-1 0,0 1 0,-1-2 0,1 0 0,15-4 0,-21 4 0,1-1 0,-1 0 0,0 0 0,0 0 0,0 0 0,0-1 0,0 0 0,-1 0 0,0 0 0,0 0 0,0-1 0,0 0 0,-1 0 0,1 0 0,-1 0 0,0 0 0,2-7 0,2-7 0,0 0 0,-2 0 0,0-1 0,-1 0 0,-1 0 0,1-24 0,-5-126 0,-1 112 0,2 37 1,-1 0 0,-6-29 0,7 49-1,0 1 0,0-1 1,0 1-1,0 0 0,0-1 1,0 1-1,-1 0 1,1-1-1,0 1 0,0-1 1,0 1-1,0 0 0,0-1 1,0 1-1,-1 0 0,1-1 1,0 1-1,0 0 0,-1-1 1,1 1-1,0 0 1,0 0-1,-1-1 0,1 1 1,0 0-1,-1 0 0,1-1 1,0 1-1,-1 0 0,1 0 1,0 0-1,-1 0 0,1 0 1,0 0-1,-2-1 1,-6 14-1,3 5 0,0-1 0,2 1 0,0 0 0,0 22 0,2 83 0,1-76 0,0-14 0,1 1 0,10 55 0,-9-78 0,1 0 0,0-1 0,0 1 0,1-1 0,1 1 0,-1-1 0,2 0 0,0-1 0,0 1 0,0-1 0,1-1 0,8 9 0,-11-13 0,1-1 0,-1 0 0,0 0 0,1-1 0,0 1 0,0-1 0,-1 0 0,1 0 0,0 0 0,1-1 0,-1 0 0,0 0 0,0 0 0,1-1 0,5 1 0,-7-1 0,0 0 0,1-1 0,-1 1 0,0-1 0,0 0 0,0 0 0,1 0 0,-1 0 0,0-1 0,-1 0 0,1 0 0,0 0 0,0 0 0,-1 0 0,1-1 0,-1 0 0,0 1 0,0-1 0,3-4 0,5-9 0,-1 0 0,-1-1 0,-1-1 0,0 1 0,-1-1 0,-1-1 0,5-21 0,19-140 0,-21 115 0,-4 27 0,-3 20 0,0-1 0,1 1 0,1-1 0,1 1 0,0 0 0,14-29 0,-18 45 0,0 1 0,0-1 0,-1 1 0,1 0 0,0-1 0,0 1 0,0 0 0,0 0 0,1 0 0,-1 0 0,0 0 0,0 0 0,1 0 0,-1 0 0,1 0 0,-1 1 0,1-1 0,-1 0 0,1 1 0,-1-1 0,1 1 0,-1 0 0,1 0 0,-1-1 0,1 1 0,0 0 0,-1 0 0,1 0 0,-1 1 0,1-1 0,0 0 0,-1 1 0,1-1 0,-1 1 0,1-1 0,1 2 0,1 0 0,0 0 0,0 1 0,0 0 0,0 0 0,-1 0 0,1 0 0,-1 1 0,0-1 0,0 1 0,5 7 0,5 14 0,0 0 0,-2 0 0,0 1 0,-2 1 0,10 49 0,-12-35 0,-1 1 0,-3 0 0,-1 53 0,-3-90 0,1 1 0,-1 0 0,0-1 0,0 1 0,0 0 0,-1-1 0,0 1 0,0-1 0,-1 0 0,1 0 0,-1 0 0,0 0 0,-1 0 0,-5 7 0,2-6 0,0 1 0,0-1 0,-1 0 0,0-1 0,0 0 0,0 0 0,0-1 0,-12 5 0,-3-2 0,1 0 0,-2-1 0,1-2 0,0 0 0,-1-1 0,-30-1 0,101-1-2,0-3 0,0-1 0,71-15 0,-105 15 2,0 0-1,0-1 1,0-1-1,-1 0 1,1-1-1,-1 0 1,0-1-1,-1 0 1,0-1 0,0 0-1,-1-1 1,0 0-1,0 0 1,-1-1-1,0-1 1,-1 0-1,10-16 1,-9 10 1,-2 0-1,0-1 1,-1 1-1,-1-1 1,0-1-1,-1 1 1,1-28 0,-3-139 9,-4 101-4,4 84-3,0 0-1,0-1 1,0 1-1,-1 0 0,1 1 1,0-1-1,0 0 1,-1 0-1,1 1 1,3 0-1,4 4-2,-1 0 0,0 0 0,0 0 0,0 1 0,-1 1 0,1-1 0,-1 1 0,-1 0 0,0 1 0,0-1 0,7 12 0,8 15 0,23 47 0,-34-59 0,0 1 0,-1 0 0,-2 0 0,0 1 0,-1 0 0,-2 0 0,0 1 0,0 38 0,-4-59 0,0 0 0,-1 1 0,1-1 0,-1 1 0,0-1 0,0 0 0,0 0 0,0 1 0,-1-1 0,0 0 0,0 0 0,0-1 0,0 1 0,-1 0 0,1-1 0,-6 6 0,3-4 0,0-1 0,0 0 0,-1-1 0,0 1 0,1-1 0,-1 0 0,0 0 0,-1-1 0,1 0 0,-10 2 0,-1-1 0,-1 0 0,0-2 0,-26 0 0,32-2 0,10 2-1,1-1-1,0 0 1,0 0-1,-1 0 1,1 1-1,0-2 1,-1 1-1,1 0 1,0 0 0,0 0-1,-1 0 1,1-1-1,0 1 1,0-1-1,-1 1 1,1-1-1,0 1 1,0-1-1,0 0 1,0 0 0,0 1-1,0-1 1,0 0-1,0 0 1,0 0-1,0 0 1,1 0-1,-1 0 1,0 0 0,1 0-1,-1-1 1,0 1-1,1 0 1,-1-2-1,-7-34-123</inkml:trace>
</inkml:ink>
</file>

<file path=ppt/ink/ink21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25"/>
    </inkml:context>
    <inkml:brush xml:id="br0">
      <inkml:brushProperty name="width" value="0.05" units="cm"/>
      <inkml:brushProperty name="height" value="0.05" units="cm"/>
      <inkml:brushProperty name="color" value="#FFFFFF"/>
    </inkml:brush>
  </inkml:definitions>
  <inkml:trace contextRef="#ctx0" brushRef="#br0">113 226 32623,'-1'0'2,"0"0"0,1 0 0,-1 0 0,0 0 0,1 0 0,-1 0 1,0 0-1,1 0 0,-1 0 0,0 0 0,1 1 0,-1-1 0,0 0 0,1 0 0,-1 1 0,1-1 0,-1 1 1,0-1-1,1 0 0,-1 1 0,1-1 0,-1 1 0,1-1 0,0 1 0,-1-1 0,1 1 0,-1 0 1,1-1-1,0 1 0,-1 0 0,1-1 0,0 1 0,0 0 0,0-1 0,0 1 0,-1 1 0,-5 28 2,1 0 0,2 1 0,1 0 0,2 39 0,-1-22-2,0 489 11,2-292-13,-1-245 0,0 0 1,0 0-1,-1 0 1,1 0-1,0 0 0,0 0 1,0 0-1,0 0 0,0 0 1,0 0-1,0 0 1,0 0-1,0 0 0,-1 0 1,1 0-1,0 0 0,0 0 1,0 0-1,0 0 1,0 0-1,0 0 0,0 0 1,0 0-1,0 0 1,0 0-1,-1 0 0,1 1 1,0-1-1,0 0 0,0 0 1,0 0-1,0 0 1,0 0-1,0 0 0,0 0 1,0 0-1,0 0 1,0 0-1,0 1 0,0-1 1,0 0-1,0 0 0,-5-12 11,-16-73-16,3-1 1,4 0-1,4-1 1,4 0-1,10-175 1,-3 246 4,1 0-1,1 0 1,0 0 0,1 1 0,0-1-1,2 1 1,0 0 0,11-21 0,-13 30 1,-1 0 0,1 1 1,0-1-1,1 1 0,0 0 1,-1 0-1,2 0 0,-1 1 1,0 0-1,1 0 0,0 0 0,0 1 1,0 0-1,0 0 0,1 0 1,-1 1-1,1 0 0,-1 0 1,1 0-1,0 1 0,12 0 1,-12 0-2,0 1 1,0 0 0,0 0 0,0 1 0,0 0 0,12 4-1,-15-4 0,-1 1 0,0-1 0,0 1 0,0 0 0,0 0 0,0 1 0,0-1 0,-1 1 0,1-1 0,-1 1 0,0 0 0,0 0 0,0 0 0,3 5 0,1 4 0,0 0 0,-1 1 0,0 0 0,-1 0 0,-1 0 0,0 0 0,1 17 0,1 96 0,-5-101 0,0-15 0,-1 0 0,0 0 0,-1 0 0,0 0 0,0 0 0,-1-1 0,-1 1 0,1-1 0,-2 0 0,1 0 0,-1 0 0,0 0 0,-1-1 0,0 0 0,0 0 0,-1-1 0,0 1 0,0-2 0,-1 1 0,0-1 0,0 0 0,-1 0 0,-10 5 0,3-4-5,0 0-1,0-1 1,-1-1 0,1 0-1,-1-2 1,0 1 0,-23 0-1,118-3-69,120-4-394,-186 3 468,-1-2 0,1 0-1,0 0 1,-1-1 0,1 0 0,-1-1 0,0-1-1,-1 1 1,16-10 0,-19 9 20,0 0 1,0-1 0,0 0-1,-1 0 1,0 0-1,0-1 1,-1 1-1,0-1 1,0-1-1,-1 1 1,0-1-1,0 0 1,4-13 0,-1-1 9,-1-2 1,-1 1-1,-1-1 1,1-26-1,-4-98-6,-2 79-1,1 27-11,-3-1 1,-1 1 0,-2 0 0,-2 1 0,-1-1-1,-26-65 1,35 106-11,0 1-1,0-1 1,0 0-1,0 1 1,0-1-1,0 1 1,-1-1-1,1 1 1,0-1-1,0 1 1,0-1-1,-1 1 1,1-1-1,0 1 1,-1-1-1,1 1 1,-1 0-1,1-1 1,0 1-1,-1-1 1,1 1-1,-1 0 1,1-1-1,-1 1 1,1 0-1,-1 0 1,1-1-1,-1 1 1,1 0-1,-1 0 1,1 0-1,-1 0 1,1 0 0,-1 0-1,0 0 1,0 0-1,0 1 0,0 0 0,-1 0 0,1 0 0,0 0 0,1 0 0,-1 0 0,0 1 0,0-1 0,0 0 0,1 1 0,-1-1 0,1 0 0,-1 1 0,0 2 0,-5 28 0,1 1 0,1 0 0,2 0 0,5 66 0,-2-24 0,0-21 0,3 1 0,13 68 0,-11-90 0,2 0 0,2-1 0,0 0 0,30 59 0,-35-81 0,1 0 0,0 0 0,0 0 0,1-1 0,0 0 0,1-1 0,0 1 0,0-2 0,1 1 0,0-1 0,0 0 0,0-1 0,1 0 0,0-1 0,1 0 0,-1 0 0,1-1 0,0 0 0,0-1 0,15 2 0,-10-3 0,0 0 0,1-2 0,-1 0 0,1-1 0,-1 0 0,0-1 0,0-1 0,0-1 0,0 0 0,30-14 0,-37 14 0,0-1 0,0-1 0,-1 0 0,1 0 0,-1 0 0,-1-1 0,0 0 0,0-1 0,0 0 0,-1 0 0,0 0 0,0-1 0,-1 0 0,0 0 0,-1 0 0,0 0 0,0-1 0,4-18 0,-2 1-2,-2 1 1,-1-1-1,0 0 1,-3-41-1,-1 54 1,0 0 1,-1 0-1,0 0 0,-1 0 0,0 0 1,-2 1-1,1-1 0,-2 1 0,0 0 1,-7-12-1,9 19 2,1 1-1,-1-1 1,0 1 0,-1 0-1,1 0 1,-1 0-1,0 1 1,-1-1 0,1 1-1,-1 1 1,1-1 0,-1 1-1,0 0 1,0 0 0,-1 0-1,1 1 1,0 0 0,-1 0-1,0 1 1,1 0-1,-1 0 1,0 1 0,0 0-1,-6 0 1,10 0-1,1 1 0,0-1 0,0 1 0,-1 0 0,1-1 0,0 1 0,0 0 0,0 0 0,0 1 0,0-1 0,0 0 0,1 1 0,-1-1 0,0 1 0,1-1 0,-1 1 0,-2 3 0,1 0 0,0 0 0,0 0 0,1 1 0,-1-1 0,1 1-1,-2 9 1,-1 8-3,2 0-1,-2 38 0,5-56 3,-1 22 1,1 0 1,1 0 0,1 0-1,7 29 1,-7-44 0,2 0 0,0 0 0,0-1-1,1 1 1,0-1 0,1 0 0,0-1 0,1 1 0,0-1-1,1 0 1,10 10 0,-13-16-2,-1 0 1,0-1-1,1 1 0,0-1 1,0 0-1,0 0 1,0-1-1,0 1 0,0-1 1,1 0-1,7 1 0,2 0-1,0-2-1,29 0 0,-38-1 3,-3 0 0,0 0 0,0 0 0,0 0 0,0-1 0,0 1 0,0-1 0,0 0 0,0 0 0,-1 0 0,1-1 0,0 1 0,-1 0 0,1-1 0,-1 0 0,1 0 0,-1 1 0,0-1 0,3-3 0,-2 1 0,1-1 0,-1 0 0,0 0 0,0 0 0,-1-1 0,0 1 0,0 0 0,3-11 0,-1-8 0,0 0 0,-2 0 0,-1-37 0,-1 57 0,2-47-3,-1 28 1,-1-1 0,0 1 0,-2-1 0,-6-30 0,-1 29 11,8 25-9,1-1 0,0 0 0,0 1 0,0-1 0,-1 1 0,1-1 0,0 1 0,0-1 0,-1 1 0,1-1 0,-1 1 0,1-1 0,0 1 0,-1 0 0,1-1 0,-1 1 0,1 0 0,-1-1 0,1 1 0,-1 0 1,1 0-1,-1-1 0,0 1 0,1 0 0,-1 0 0,1 0 0,-1 0 0,1 0 0,-1-1 0,0 1 0,1 0 0,-1 1 0,1-1 0,-1 0 0,0 0 0,1 0 0,-1 0 0,0 1 0,-2 10-10,1 20 9,1 0 0,1 0 1,2 1-1,10 50 1,-10-72 0,1 0 0,0 0 0,0 0 0,1 0 0,0 0 0,0-1 0,1 0 0,1 0 0,0 0 0,0-1 0,0 0 0,1 0 0,0 0 0,1-1 0,0 0 0,0-1 0,0 1 0,13 6 0,-14-11 1,0 1 0,0-1-1,0 0 1,0 0 0,1-1 0,-1 0 0,1 0 0,-1-1-1,13-1 1,-8 1 4,-10 0-5,0 0 1,0 0-1,0 0 0,0-1 0,0 1 0,0-1 0,0 0 0,0 1 1,0-1-1,0 0 0,0 0 0,-1 0 0,1 0 0,0-1 0,-1 1 1,1 0-1,2-4 0,-1 1 0,0 0 0,0-1 0,0 1 0,0-1 0,-1 0 1,3-9-1,1-7-1,-1-1 1,4-34 0,-8 49 0,7-100 7,-7-136-1,-3 115-3,2 118-5,1-19 14,-2 0-1,-7-47 0,4 67-11,4 9 0,0 0 0,-1 0 0,1 0 0,0 0 0,-1 1 0,1-1 0,0 0 0,0 0 0,-1 1 0,1-1 0,0 0 0,0 0 0,-1 1 0,1-1 0,0 0 0,0 1 0,0-1 0,-1 0 0,1 1 0,0-1 0,0 1 0,0-1 0,0 0 0,0 1 0,0-1 0,0 0 0,0 1 0,0-1 0,0 1 0,0-1 0,0 0 0,0 1 0,0-1 0,0 0 0,1 1 0,-7 52 0,3-1 0,4 65 0,1-32 0,-3-17 0,4 107 0,-1-156 0,0 0 0,2 0 0,0 0 0,1 0 0,1-1 0,15 33 0,-17-44 0,1 0 0,-1-1 0,1 1 0,0-1 0,1 0 0,0 0 0,-1-1 0,2 1 0,-1-1 0,1-1 0,0 1 0,0-1 0,0 0 0,0-1 0,0 0 0,1 0 0,10 3 0,-2-3 0,-1 0 0,1-1 0,0-1 0,0 0 0,-1-1 0,1-1 0,29-4 0,-39 3 0,0 0 0,-1 0 0,1 0 0,0 0 0,-1-1 0,0 0 0,0 0 0,0-1 0,0 0 0,0 1 0,-1-2 0,1 1 0,-1 0 0,0-1 0,0 0 0,-1 0 0,0 0 0,1 0 0,3-11 0,0-1 0,0 0 0,-1-1 0,0 0 0,-2 0 0,3-24 0,-1-14 0,-3 0 0,-5-84 0,1 128 0,-1 1 0,0-1 0,0 0 0,-1 0 0,-5-12 0,7 22 0,0-1 0,0 1 0,-1-1 0,1 1 0,-1 0 0,1 0 0,-1-1 0,0 1 0,0 0 0,0 0 0,0 1 0,-3-3 0,3 3 0,1 1 0,-1-1 0,1 0 0,-1 1 0,1 0 0,-1-1 0,0 1 0,1 0 0,-1 0 0,0 0 0,1 0 0,-1 0 0,0 0 0,1 0 0,-1 1 0,1-1 0,-1 0 0,0 1 0,1 0 0,-1-1 0,1 1 0,-2 1 0,1-1 0,0 0 0,0 1 0,0-1 0,1 1 0,-1-1 0,1 1 0,-1 0 0,1-1 0,0 1 0,-1 0 0,1 0 0,0 0 0,0 0 0,1 0 0,-2 4 0,-6 36 0,4 12 0,7 104 0,-1-140 0,1-1 0,0 0 0,1 0 0,0 0 0,10 22 0,-9-28 0,0 0 0,1 0 0,0-1 0,0 0 0,1 0 0,1 0 0,-1-1 0,17 15 0,-21-22-1,0 1 1,1-1-1,-1 0 1,1 0-1,-1 0 1,1 0-1,0 0 1,-1-1-1,1 0 0,0 0 1,0 0-1,0 0 1,0-1-1,0 1 1,0-1-1,0 0 0,0 0 1,6-1-1,-10 0-3,0 1-1,1 0 1,-1-1-1,0 1 0,1 0 1,-1 0-1,0-1 1,0 1-1,1-1 1,-1 1-1,0 0 0,0-1 1,0 1-1,1-1 1,-1 1-1,0 0 1,0-1-1,0 1 0,0-1 1,0 1-1,0-1 1,0 1-1,0 0 1,0-1-1,0 1 0,0-1 1,0 0-1,0-37-432</inkml:trace>
</inkml:ink>
</file>

<file path=ppt/ink/ink21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25"/>
    </inkml:context>
    <inkml:brush xml:id="br0">
      <inkml:brushProperty name="width" value="0.05" units="cm"/>
      <inkml:brushProperty name="height" value="0.05" units="cm"/>
      <inkml:brushProperty name="color" value="#FFFFFF"/>
    </inkml:brush>
  </inkml:definitions>
  <inkml:trace contextRef="#ctx0" brushRef="#br0">0 9 32575,'3'0'112,"43"0"-96,7 0 0,6 0 0,3 0-16,-3 0 0,-10 0 0,-7 0 0,-16 0-128,-16-9-2513</inkml:trace>
</inkml:ink>
</file>

<file path=ppt/ink/ink2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8"/>
    </inkml:context>
    <inkml:brush xml:id="br0">
      <inkml:brushProperty name="width" value="0.05" units="cm"/>
      <inkml:brushProperty name="height" value="0.05" units="cm"/>
      <inkml:brushProperty name="color" value="#FFFFFF"/>
    </inkml:brush>
  </inkml:definitions>
  <inkml:trace contextRef="#ctx0" brushRef="#br0">4 29 30942,'0'0'35,"-1"0"1,1 0-1,0-1 0,-1 1 1,1 0-1,0-1 0,0 1 1,0 0-1,0-1 0,-1 1 0,1 0 1,0-1-1,0 1 0,0 0 1,0-1-1,0 1 0,0 0 0,0-1 1,0 1-1,0-1 0,0 1 1,0 0-1,0-1 0,0 1 1,0 0-1,0-1 0,0 1 0,0-1 1,0 1-1,1 0 0,-1-1 1,0 1-1,0 0 0,0 0 0,1-1 1,-1 1-1,0 0 0,0-1 1,1 1-1,-1 0 0,0 0 1,0-1-1,1 1 0,-1 0 0,0 0 1,1 0-1,0 0 0,7-4-32,1 2 0,0-1 0,0 1 0,0 1 0,0-1 0,11 1 0,64 2 5,-39 0-2,106-1-9,-152 15-7,-4 3 16,0-1 0,-14 29 0,-8 26 5,20-39-11,2 0 0,1-1 0,0 35 0,-4 38 0,8-102-2,0-1-24,0-1 1,0 1 0,0-1 0,0 1-1,0 0 1,0-1 0,-1 1 0,1 0-1,-1-1 1,1 1 0,-1-1 0,0 1-1,1-1 1,-1 1 0,0-1 0,0 0-1,0 1 1,0-1 0,0 0 0,0 0-1,0 0 1,-1 1 0,1-1 0,0-1-1,-2 2 1,-8-1-981</inkml:trace>
</inkml:ink>
</file>

<file path=ppt/ink/ink21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0"/>
    </inkml:context>
    <inkml:brush xml:id="br0">
      <inkml:brushProperty name="width" value="0.05" units="cm"/>
      <inkml:brushProperty name="height" value="0.05" units="cm"/>
      <inkml:brushProperty name="color" value="#FFFFFF"/>
    </inkml:brush>
  </inkml:definitions>
  <inkml:trace contextRef="#ctx0" brushRef="#br0">200 305 31967,'3'-19'242,"1"1"-1,9-26 1,-8 30-229,0 0-1,-2-1 1,0 1-1,0-1 1,0-20-1,-3 34-12,0 1 0,0-1 0,0 1 0,0 0 0,0-1 0,-1 1 0,1 0 0,0 0 0,0-1 0,0 1 0,-1 0 0,1-1 0,0 1 0,0 0 0,-1 0 0,1-1 0,0 1 0,0 0 0,-1 0 0,1 0 0,0 0 0,-1-1 0,1 1 0,0 0 0,-1 0 0,1 0 0,0 0 0,-1 0 0,1 0 0,-1 0 0,1 0 0,0 0 0,-1 0 0,1 0 0,0 0 0,-1 0 0,1 0 0,0 0 0,-1 0 0,0 1 0,-15 4 0,8 0 0,0 2 0,0-1 0,0 1 0,1 1 0,0-1 0,0 1 0,1 0 0,0 1 0,-9 15 0,-3 7 0,1 1 0,1 1 0,2 0 0,2 0 0,0 2 0,-9 53 0,11-25 0,2-1 0,3 121 0,5-169 0,1 0 0,1 0 0,0 0 0,1 0 0,0-1 0,1 1 0,1-1 0,0 0 0,9 15 0,-11-21 0,0-2 0,1 1 0,0 0 0,1-1 0,-1 0 0,1 0 0,0 0 0,0 0 0,1-1 0,-1 0 0,1 0 0,0 0 0,0-1 0,0 0 0,0 0 0,1-1 0,-1 1 0,1-1 0,0-1 0,11 2 0,-11-2 0,0 0 0,0 0 0,0-1 0,0 0 0,1 0 0,-1-1 0,0 0 0,0 0 0,0-1 0,0 0 0,0 0 0,0 0 0,-1-1 0,1 0 0,-1-1 0,0 1 0,0-1 0,0 0 0,0-1 0,-1 1 0,1-1 0,-1 0 0,-1-1 0,1 1 0,-1-1 0,0 0 0,7-12 0,-1 0 0,-1-1 0,0-1 0,-1 0 0,-1 0 0,-1 0 0,-1-1 0,4-39 0,-3-8 0,-5-74 0,-2 80 0,1 58 0,-7-172 0,5 158 0,-1-1 0,-1 1 0,0 0 0,-2 0 0,0 0 0,-1 1 0,-12-22 0,17 36 0,0 0 0,0 1 0,0-1 0,0 1 0,-1 0 0,1-1 0,-1 1 0,1 0 0,-1 0 0,0 1 0,0-1 0,0 1 0,-4-2 0,6 2 0,0 1 0,-1-1 0,1 1 0,0 0 0,-1 0 0,1 0 0,0 0 0,0 0 0,-1 0 0,1 0 0,0 0 0,-1 1 0,1-1 0,0 0 0,0 1 0,0-1 0,-1 1 0,1-1 0,0 1 0,0 0 0,0-1 0,0 1 0,0 0 0,0 0 0,0 0 0,0 0 0,0-1 0,0 2 0,1-1 0,-1 0 0,0 0 0,1 0 0,-1 0 0,1 0 0,-1 0 0,1 1 0,-1-1 0,1 0 0,0 2 0,-5 22 0,1-1 0,2 1 0,0-1 0,3 42 0,0-18 0,0-19 0,1 0 0,1-1 0,1 1 0,2-1 0,0 0 0,15 37 0,-14-48 0,0-1 0,1 1 0,0-1 0,2-1 0,0 0 0,1 0 0,0-1 0,1 0 0,0-1 0,1 0 0,19 13 0,-23-20 0,1-1 0,-1 0 0,1 0 0,0-1 0,0 0 0,0-1 0,1-1 0,0 1 0,-1-1 0,15 0 0,-18-1 0,0-1 0,0 0 0,1 0 0,-1-1 0,0 0 0,0 0 0,0 0 0,0-1 0,0 0 0,-1-1 0,1 0 0,-1 0 0,1 0 0,-1 0 0,0-1 0,7-5 0,-5 0 0,0 0 0,-1 0 0,0-1 0,0 0 0,-1 0 0,0 0 0,-1-1 0,0 0 0,-1 0 0,0 0 0,-1-1 0,4-22 0,-2-8 0,-1 0 0,-3-54 0,-2 58 0,1-5 0,-2-1 0,-2 1 0,-2 0 0,-13-45 0,-2 1 0,21 87 0,0-1 0,0 1 0,0 0 0,0 0 0,0 0 0,0 0 0,0-1 0,0 1 0,0 0 0,0 0 0,0 0 0,0-1 0,0 1 0,0 0 0,0 0 0,0 0 0,0 0 0,-1-1 0,1 1 0,0 0 0,0 0 0,0 0 0,0 0 0,0 0 0,0-1 0,-1 1 0,1 0 0,0 0 0,0 0 0,0 0 0,0 0 0,-1 0 0,1 0 0,0 0 0,0 0 0,0 0 0,0 0 0,-1 0 0,1-1 0,0 1 0,0 0 0,0 0 0,-1 1 0,1-1 0,0 0 0,0 0 0,0 0 0,-1 0 0,1 0 0,0 0 0,0 0 0,0 0 0,0 0 0,-1 0 0,1 0 0,0 0 0,0 1 0,0-1 0,0 0 0,0 0 0,-1 0 0,-4 19 0,-1 116 0,22 257 0,-13-365 0,12 109 0,-12-117 0,1 1 0,1-1 0,1 0 0,14 30 0,-18-45-1,0-1 0,0 0 0,0 0 0,0 1 0,1-1 0,-1-1 0,1 1 0,0 0-1,0-1 1,0 1 0,0-1 0,0 0 0,1 0 0,-1 0 0,1-1 0,-1 1 0,1-1 0,0 0 0,-1 0 0,1 0 0,0 0 0,0 0 0,0-1 0,-1 0-1,1 0 1,7-1 0,-4 1 1,-1-1-1,1-1 1,0 1 0,-1-1-1,0 0 1,1-1-1,-1 0 1,0 0-1,0 0 1,0 0 0,-1-1-1,1 0 1,9-9-1,-4-1 0,-1 1 0,0-1 0,-1-1 1,0 0-1,-1 0 0,-1-1 0,0 0 0,-1 0 0,-1 0 0,6-33 0,-3-9 8,2-105-1,-9 157-6,0-312 0,-1 182 32,-6 142-32,-1 15 0,0 28 0,1 1 0,3-1 0,4 65 0,0-41 0,-1 44 0,1 133 0,-1-245 0,0 1 0,0 1 0,1 0 0,0-1 0,3 13 0,-4-18 0,1 0 0,-1 0 0,0 0 0,1 0 0,-1-1 0,0 1 0,1 0 0,-1 0 0,1-1 0,0 1 0,-1 0 0,1-1 0,-1 1 0,1 0 0,0-1 0,0 1 0,-1-1 0,1 1 0,0-1 0,0 0 0,-1 1 0,1-1 0,0 0 0,0 1 0,0-1 0,0 0 0,0 0 0,0 0 0,-1 0 0,1 0 0,0 0 0,0 0 0,0 0 0,0 0 0,0 0 0,0 0 0,-1-1 0,1 1 0,0 0 0,0-1 0,0 1 0,0 0 0,-1-1 0,1 1 0,1-2 0,1 0 0,0-1 0,0 0 0,0 0 0,-1 0 0,1 0 0,-1 0 0,0-1 0,0 1 0,0-1 0,0 1 0,0-1 0,-1 0 0,0 0 0,2-6 0,2-4 0,27-84-2,32-80 6,-54 156-8,0 1-1,2 0 0,0 1 0,1 1 0,28-33 0,-41 51 5,1 0 0,-1 0 0,1 0-1,0 1 1,-1-1 0,1 0 0,0 0-1,-1 1 1,1-1 0,0 0 0,0 1 0,0-1-1,0 1 1,0-1 0,-1 1 0,1 0-1,0-1 1,0 1 0,0 0 0,0-1-1,0 1 1,0 0 0,0 0 0,2 0 0,-3 1 0,1 1 0,0-1 0,0 0 0,-1 1 0,1-1 0,-1 1 0,1-1 0,-1 1 0,1-1 0,-1 1 0,0-1 0,0 1 0,0-1 0,0 1 0,0-1 0,0 4 0,-2 145 0,5 190 0,-3-332 0,1-1 0,0 1 0,0-1 0,1 1 0,0-1 0,1 0 0,-1 0 0,1 0 0,6 9 0,-7-12 0,0-1 0,1 1 0,0-1 0,0 0 0,0 0 0,0 0 0,0 0 0,1 0 0,-1 0 0,1-1 0,0 0 0,0 0 0,0 0 0,0 0 0,0-1 0,0 1 0,6 0 0,-1 0 1,0-1 1,0 0-1,-1-1 0,1 0 0,0 0 1,0-1-1,0 0 0,-1 0 1,1-1-1,0 0 0,-1-1 0,0 0 1,1 0-1,-1-1 0,0 0 1,-1 0-1,1-1 0,-1 0 0,0 0 1,0-1-1,7-7 0,-3 1 0,-2 0-1,1 0 0,-2-1 0,1 0 1,-2-1-1,0 1 0,-1-2 1,0 1-1,-1 0 0,0-1 1,3-23-1,-2-11 0,-2 0 0,-2-62 0,-2 74 0,0 33 0,0-9 0,0 0 0,-1 1 0,0-1 0,-1 0 0,-4-18 0,5 29 0,0-1 0,0 0 0,0 1 0,-1-1 0,1 1 0,-1-1 0,0 1 0,1 0 0,-1 0 0,0 0 0,0 0 0,0 0 0,-1 0 0,1 0 0,0 1 0,-1-1 0,1 1 0,-1-1 0,1 1 0,-1 0 0,0 0 0,0 0 0,1 1 0,-1-1 0,0 1 0,0-1 0,0 1 0,0 0 0,-3 0 0,4 1 0,0-1 0,0 0 0,0 1 0,0-1 0,0 1 0,0-1 0,0 1 0,0 0 0,1 0 0,-1 0 0,0 0 0,0 0 0,1 1 0,-1-1 0,1 0 0,-1 1 0,1-1 0,0 1 0,-1-1 0,1 1 0,0 0 0,0 0 0,0-1 0,0 1 0,0 0 0,1 0 0,-1 0 0,0 3 0,-2 7 0,0 1 0,1-1 0,-1 19 0,3-30 0,-2 34 0,1 1 0,2-1 0,2 1 0,11 59 0,-9-74 0,1 0 0,1-1 0,0 1 0,1-2 0,2 1 0,0-1 0,1 0 0,0-1 0,15 17 0,-23-32 0,0 0 0,1 1 0,-1-1 0,1 0 0,-1-1 0,1 1 0,0-1 0,0 1 0,0-1 0,1-1 0,-1 1 0,7 1 0,0 0 0,0-2 0,0 1 0,21-2 0,-29 0 0,0 0 0,1-1 0,-1 1 0,0-1 0,0 0 0,1 0 0,-1 0 0,0-1 0,0 1 0,0-1 0,0 0 0,-1 1 0,1-1 0,0-1 0,-1 1 0,0 0 0,1-1 0,-1 1 0,0-1 0,0 1 0,0-1 0,0 0 0,2-5 0,2-5 0,-1-1 0,0 1 0,-1-1 0,4-21 0,14-105 0,5-25 0,-21 138 0,1 1 0,1 0 0,2 0 0,12-24 0,-19 45 0,-1 0 0,2 1 0,-1-1 0,1 1 0,-1 0 0,1-1 0,0 2 0,1-1 0,8-6 0,-12 9 0,1 0 0,-1 1 0,0-1 0,0 1 0,0-1 0,0 1 0,0 0 0,1 0 0,-1-1 0,0 1 0,0 0 0,1 0 0,-1 0 0,0 0 0,0 0 0,1 0 0,-1 1 0,0-1 0,0 0 0,2 1 0,-2 0 0,1 0 0,-1 0 0,0 1 0,1-1 0,-1 0 0,0 1 0,0-1 0,0 1 0,0-1 0,0 1 0,0-1 0,0 1 0,0 0 0,-1 0 0,1-1 0,-1 1 0,1 0 0,-1 2 0,7 38 0,-3 0 0,-1 1 0,-4 69 0,-1-33 0,2 106 0,0-184 0,0 1 1,0-1-1,0 1 1,0-1-1,1 1 1,-1-1-1,0 1 1,1-1-1,-1 1 1,1-1-1,-1 0 0,1 1 1,-1-1-1,1 0 1,0 1-1,0-1 1,0 0-1,0 0 1,0 0-1,0 0 1,0 0-1,0 0 0,0 0 1,2 1-1,-1-1-19,1 0-1,-1-1 0,0 1 1,1 0-1,-1-1 0,1 0 1,0 1-1,-1-1 0,1 0 1,-1 0-1,1-1 0,-1 1 1,4-1-1,8-4-821</inkml:trace>
</inkml:ink>
</file>

<file path=ppt/ink/ink21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0"/>
    </inkml:context>
    <inkml:brush xml:id="br0">
      <inkml:brushProperty name="width" value="0.05" units="cm"/>
      <inkml:brushProperty name="height" value="0.05" units="cm"/>
      <inkml:brushProperty name="color" value="#FFFFFF"/>
    </inkml:brush>
  </inkml:definitions>
  <inkml:trace contextRef="#ctx0" brushRef="#br0">1 62 31919,'0'0'592,"3"0"-464,26 0-80,4 0-48,3-6 16,0 0-16,0 1 0,7-1 0,-1-3 0,1-3-256,3-6-12806</inkml:trace>
</inkml:ink>
</file>

<file path=ppt/ink/ink21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2"/>
    </inkml:context>
    <inkml:brush xml:id="br0">
      <inkml:brushProperty name="width" value="0.05" units="cm"/>
      <inkml:brushProperty name="height" value="0.05" units="cm"/>
      <inkml:brushProperty name="color" value="#FFFFFF"/>
    </inkml:brush>
  </inkml:definitions>
  <inkml:trace contextRef="#ctx0" brushRef="#br0">254 631 28445,'0'-12'562,"-1"1"0,0 0 1,0 0-1,-1 0 0,-1 0 0,1 1 0,-9-19 1,10 25-573,-1 0 1,-1 0-1,1 0 1,-1 0-1,1 0 1,-1 1 0,0-1-1,0 1 1,0 0-1,-1 0 1,1 0-1,-1 0 1,0 1-1,0-1 1,0 1 0,0 0-1,0 0 1,0 0-1,-1 1 1,1 0-1,-8-2 1,7 2 9,0 0 0,0 1 0,0-1 0,-1 1 0,1 0 0,0 1 0,-1-1 0,1 1 0,0 0 0,0 0 0,0 1 0,-10 3 0,11-2 0,1 0 0,-1 0 0,0 0 0,1 0 0,0 0 0,-1 1 0,2-1 0,-1 1 0,0 0 0,1 0 0,-1 0 0,1 0 0,0 0 0,-2 8 0,-4 16 0,1 0 0,2 0 0,1 1 0,1 0 0,1 0 0,3 46 0,0-31 0,-2-32-1,2 0-1,-1 0 1,2-1 0,-1 1-1,7 20 1,-7-29 1,0 0-1,0 0 1,1 0 0,-1-1-1,1 1 1,0 0 0,0-1 0,0 1-1,0-1 1,0 1 0,0-1-1,1 0 1,-1 0 0,1 0-1,-1 0 1,1-1 0,0 1-1,0-1 1,0 1 0,0-1-1,0 0 1,0 0 0,0-1 0,0 1-1,5 0 1,-2 0 0,0 0 0,1 0 0,-1-1 0,1 0 0,-1 0 0,0-1 0,1 0 0,-1 0 0,0 0 0,0-1 0,1 0 0,-1 0 0,0 0 0,-1-1 0,1 0 0,0 0 0,-1 0 0,0-1 0,1 0 0,-2 0 0,1 0 0,0-1 0,-1 1 0,0-1 0,0 0 0,4-7 0,1-3 2,0 0 0,-1 0 0,-1-1 0,0 0 0,-1 0 1,-1 0-1,0-1 0,4-34 0,-5-3 11,-2-83 0,-3 73-10,1 118-3,1 84 0,-29 233 0,1-229-13,-66 203-1,91-336 11,-9 21 1,11-29 2,0 0 0,-1 0 0,1 0-1,0-1 1,-1 1 0,1 0 0,-1 0-1,0 0 1,1 0 0,-1-1 0,0 1-1,1 0 1,-1 0 0,0-1 0,0 1-1,0-1 1,1 1 0,-1-1 0,0 1-1,0-1 1,0 1 0,-2-1 0,3 0-1,-1 0 0,1 0 1,-1 0-1,1 0 1,-1 0-1,1 0 0,0 0 1,-1 0-1,1 0 0,-1-1 1,1 1-1,-1 0 1,1 0-1,0-1 0,-1 1 1,1 0-1,0-1 0,-1 1 1,1 0-1,0-1 1,-1 1-1,1 0 0,0-1 1,0 1-1,-1-1 1,1 1-1,0 0 0,0-1 1,0 1-1,0-1 0,-1 1 1,1-1-1,0 1 1,0-1-1,0 1 0,0-1 1,0 1-1,0-1 0,0 1 1,0 0-1,1-1 1,-1 0-1,-13-79 1,4-1 0,2-109 0,8 170 0,1 1 0,0 0 1,2 1-1,0-1 0,1 1 1,1-1-1,1 1 0,0 1 0,2-1 1,0 2-1,11-17 0,19-23 9,81-88 0,-65 81-1,-32 37-5,-2-1-1,-1-1 0,-1-1 1,-1 0-1,-2-2 0,-1 0 1,-1 0-1,-2-2 0,-1 1 0,-1-2 1,-3 1-1,0-1 0,-2 0 1,1-42-1,-4 42-2,-1 17 0,0 1 0,-1-1 0,-4-32 0,3 46 0,1 0 0,-1 0 0,0 0 0,0 0 0,0 0 0,0 0 0,0 0 0,-1 0 0,1 1 0,-1-1 0,0 0 0,0 1 0,0 0 0,0-1 0,0 1 0,0 0 0,-1 0 0,1 0 0,-1 0 0,1 1 0,-1-1 0,0 1 0,0-1 0,0 1 0,1 0 0,-5-1 0,5 2 0,0-1 0,0 1 0,1 0 0,-1 0 0,0 0 0,0 0 0,1 0 0,-1 0 0,0 0 0,1 0 0,-1 1 0,0-1 0,0 1 0,1-1 0,-1 1 0,1 0 0,-1 0 0,1 0 0,-1-1 0,1 2 0,-1-1 0,1 0 0,0 0 0,-1 0 0,1 0 0,0 1 0,0-1 0,0 1 0,0-1 0,-1 3 0,-1 3 0,0-1 0,1 1 0,0 0 0,0 0 0,0 1 0,0 7 0,-3 44 0,4 92 0,2-74 0,0-5 0,14 97 0,-9-130 0,2-1 0,1 0 0,3-1 0,17 41 0,-26-70 0,1 0 0,0 0 0,0 0 0,1-1 0,0 1 0,0-1 0,1-1 0,0 1 0,0-1 0,1 0 0,-1 0 0,1-1 0,0 0 0,1 0 0,0 0 0,-1-1 0,1-1 0,1 1 0,-1-1 0,0 0 0,1-1 0,-1 0 0,1-1 0,0 1 0,0-2 0,-1 1 0,1-1 0,0-1 0,0 1 0,11-4 0,-16 3 0,0 0 0,0 0 0,0-1 0,0 1 0,0-1 0,-1 0 0,1 0 0,-1-1 0,0 1 0,1-1 0,-1 0 0,0 1 0,-1-1 0,1-1 0,0 1 0,-1 0 0,0-1 0,1 1 0,-2-1 0,1 0 0,2-4 0,2-9 0,0 0 0,-1 0 0,4-29 0,2-19 0,2-12 0,35-119 0,-47 194 0,-1 0 0,1 1 0,0-1 0,-1 1 0,1-1 0,0 1 0,0-1 0,0 1 0,0 0 0,0-1 0,1 1 0,-1 0 0,0 0 0,1 0 0,-1 0 0,0 0 0,1 0 0,-1 0 0,1 0 0,0 1 0,-1-1 0,3 0 0,3 0 0,-1 0 0,0 0 0,0 1 0,13 1 0,1 0 0,-39-1 0,12-1 0,0 1 0,0 0 0,0 1 0,1-1 0,-9 3 0,12-2 0,0 0 0,1 0 0,-1 0 0,0 1 0,1-1 0,-1 1 0,1 0 0,-1 0 0,1 0 0,0 0 0,0 0 0,0 0 0,0 0 0,0 1 0,-3 4 0,-9 19 0,0 1 0,2 1 0,1 0 0,1 1 0,2 0 0,0 0 0,2 1 0,2 0 0,0 0 0,2 0 0,1 0 0,6 51 0,-4-77 0,0 1 0,0-1 0,0 0 0,0 1 0,1-1 0,0 0 0,0 0 0,0 0 0,0-1 0,1 1 0,-1 0 0,1-1 0,0 1 0,0-1 0,0 0 0,1 0 0,-1-1 0,1 1 0,-1 0 0,1-1 0,0 0 0,0 0 0,0 0 0,7 1 0,0 0 0,-1 0 0,1-1 0,0 0 0,0-1 0,0-1 0,0 1 0,0-2 0,19-2 0,-26 2-1,0 0 0,0 0 0,0-1 0,0 0-1,0 1 1,0-1 0,-1 0 0,1-1 0,-1 1 0,0-1 0,0 0 0,0 1-1,0-1 1,0 0 0,0-1 0,-1 1 0,1 0 0,-1-1 0,0 0 0,0 1-1,-1-1 1,1 0 0,1-5 0,1-6 0,1 0 0,-2-1 0,0 1 0,1-32 0,-4 33 1,3-128 0,-4 116 0,-1 1 0,-1-1 0,-9-36 0,-8-9 5,20 71-4,0 0 0,0-1-1,0 1 1,0 0 0,0-1 0,0 1-1,0 0 1,0-1 0,0 1-1,0 0 1,0-1 0,0 1 0,0 0-1,0-1 1,0 1 0,0 0-1,-1 0 1,1-1 0,0 1 0,0 0-1,0 0 1,-1-1 0,1 1-1,0 0 1,0 0 0,-1-1 0,1 1-1,0 0 1,0 0 0,-1 0-1,1 0 1,0-1 0,-1 1 0,1 0-1,0 0 1,-1 0 0,1 0-1,-1 0 1,-2 5-3,3-5 3,-2 14-1,0 1 0,0-1 0,1 0 0,1 0 0,2 20 0,-1 10 0,-2 21 0,-1-35 0,1 0 0,2-1 0,1 1 0,8 37 0,-9-62 0,0 0 0,1-1-1,-1 1 1,1-1 0,0 1 0,1-1 0,-1 0-1,1 1 1,0-1 0,0-1 0,0 1-1,0 0 1,1-1 0,0 0 0,-1 1 0,6 2-1,-2-3-1,-1 0-1,1 0 0,-1 0 0,1-1 0,0 0 0,0-1 1,0 1-1,0-1 0,0 0 0,12-1 0,-16 0 3,0 0 0,0-1 0,0 1-1,0-1 1,0 1 0,0-1 0,0 0-1,0 0 1,0 0 0,0-1 0,-1 1-1,1-1 1,-1 1 0,1-1 0,-1 0-1,5-4 1,-3 1 0,0 0-1,0 0 1,-1-1-1,1 1 1,-1-1-1,0 0 1,3-11-1,1-8 0,-1 0 0,-1-1-1,1-30 1,-5 45 1,6-78 2,7-63 7,-10 133-8,0 0-1,0 0 1,2 0 0,0 0 0,15-27 0,-19 43-1,0-1 0,0 1 0,1-1 0,-1 1 0,1 0 0,0 0 0,0 0 0,1 0 0,-1 0 0,0 1 0,1-1 0,-1 1 0,9-3 0,-10 4 0,0 0 0,0 1 0,0-1 0,0 1 0,1 0 0,-1 0 0,0 0 0,0 0 0,1 0 0,-1 0 0,0 0 0,0 1 0,0-1 0,1 1 0,-1 0 0,0-1 0,0 1 0,0 0 0,0 0 0,0 0 0,0 1 0,-1-1 0,1 0 0,0 1 0,0-1 0,-1 1 0,1 0 0,-1-1 0,0 1 0,2 2 0,5 10 0,0 0 0,-1 1 0,0 0 0,-1 0 0,-1 0 0,0 1 0,2 16 0,1 12 0,4 63 0,-10 40 0,-2-139 0,0 0 0,-1 0 0,0 0 0,0 0 0,-1-1 0,1 1 0,-2 0 0,1-1 0,-1 0 0,0 1 0,-1-1 0,0-1 0,0 1 0,0 0 0,-1-1 0,0 0 0,0 0 0,0 0 0,-12 8 0,7-6 0,-1 0 0,0-1-1,-1 0 1,0-1 0,0-1 0,0 1-1,-1-2 1,0 0 0,1 0 0,-1-2 0,-25 3-1,58-5-6,-1-2 0,1 0 0,-1-2 1,0 0-1,0-1 0,0-1 0,-1 0 0,0-1 0,0-2 0,28-16 0,-34 17 8,1-1 0,-1 0 0,-1-1 0,1 0 0,-2 0 0,1-1 0,-2-1 0,1 0 0,-2 0 0,1-1 0,-2 0 0,0 0 0,0-1 0,7-23 0,-4-11 6,-2 1 1,-3-1-1,-1-1 0,-5-79 0,0 55 18,1 72-24,0 0 0,0 0 0,0 0 0,0 0 0,0 0 0,0 0 0,1 0 0,-1 0 0,0 0 0,1 0 0,-1 0 0,0 0 0,1 0 0,-1 0 0,1 1 0,0-1 0,0-1 0,0 1 0,-1 1-1,1 0 1,-1 0-1,1 0 1,0 0-1,-1-1 1,1 1-1,-1 0 1,1 0-1,0 0 1,-1 0-1,1 0 1,0 0-1,-1 1 1,1-1 0,-1 0-1,1 0 1,0 0-1,-1 0 1,1 1-1,-1-1 1,1 0-1,-1 1 1,1-1-1,-1 0 1,1 1-1,-1-1 1,1 1-1,-1-1 1,0 1 0,1 0-1,5 6 0,0 1 0,0 0 0,-1 1 0,0-1 0,0 1 0,-1 0 0,3 10 0,-3-10 0,14 39 0,-1 0 0,-3 2 0,-2 0 0,-2 0 0,-2 1 0,-3 0 0,0 56 0,-5-100 0,-1 0 0,1 0 0,-1 0 0,-1 0 0,1 0 0,-1-1 0,0 1 0,0 0 0,-1-1 0,0 0 0,0 1 0,-1-1 0,0 0 0,0-1 0,0 1 0,0-1 0,-1 1 0,0-1 0,0-1 0,-1 1 0,1-1 0,-1 0 0,0 0 0,0-1 0,0 1 0,-1-1 0,1-1 0,-13 4 0,9-3-1,2 0 0,-1-1 0,1 1 1,-1-2-1,0 1 0,0-1 0,0-1 0,-13 0 0,21 0-5,0 0-1,1 0 1,-1-1 0,0 1 0,0 0-1,0-1 1,1 1 0,-1 0 0,0-1-1,0 1 1,1-1 0,-1 1 0,0-1-1,1 1 1,-1-1 0,1 0 0,-1 1-1,1-1 1,-1 0 0,1 1-1,-1-1 1,0-1 0,-4-32-562</inkml:trace>
</inkml:ink>
</file>

<file path=ppt/ink/ink21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4"/>
    </inkml:context>
    <inkml:brush xml:id="br0">
      <inkml:brushProperty name="width" value="0.05" units="cm"/>
      <inkml:brushProperty name="height" value="0.05" units="cm"/>
      <inkml:brushProperty name="color" value="#FFFFFF"/>
    </inkml:brush>
  </inkml:definitions>
  <inkml:trace contextRef="#ctx0" brushRef="#br0">89 699 25164,'0'-23'6244,"0"0"-4885,6 58-1359,-3 462 0,-10-416 0,-3 1 0,-4-2 0,-38 128 0,44-183 0,4-17 0,2-8 0,2-11 0,0 9 0,2-77 0,16-93 0,25-83 0,-25 156 0,-9 46 0,23-113 0,-25 141 0,0 0 0,2 0 0,0 1 0,17-29 0,-24 50 0,0-1 0,0 1 0,0 0 0,1 0 0,0 1 0,-1-1 0,1 0 0,0 1 0,0 0 0,0 0 0,1 0 0,-1 0 0,1 0 0,-1 0 0,1 1 0,-1 0 0,1 0 0,0 0 0,-1 0 0,1 0 0,0 1 0,0 0 0,0-1 0,0 2 0,-1-1 0,1 0 0,0 1 0,0-1 0,0 1 0,-1 0 0,1 1 0,0-1 0,-1 1 0,1-1 0,-1 1 0,0 0 0,0 0 0,4 3 0,-1 3 0,1 0 0,-1 0 0,-1 1 0,0 0 0,0 0 0,-1 0 0,6 16 0,-2 1 0,10 47 0,-13-47 0,-2 1 0,1 50 0,-4-68 0,-1-1 0,1 0 0,-1 0 0,-1 1 0,0-1 0,0 0 0,0-1 0,-1 1 0,0 0 0,-1-1 0,0 1 0,0-1 0,-7 10 0,-5-3 0,0 0 0,-1-1 0,0-1 0,-1 0 0,0-1 0,-1-1 0,-30 11 0,-21 13 0,54-23-5,16-11 4,-1 0 0,1 0 0,0 1 0,0-1 0,0 0 0,-1 1 0,1-1 0,0 0 0,0 1 0,0-1 0,0 0 0,0 0 0,0 1 0,0-1 0,0 0 1,0 1-1,0-1 0,0 0 0,0 1 0,0-1 0,0 0 0,0 1 0,0-1 0,0 0 0,0 1 0,0-1 0,0 0 0,1 1 0,-1-1 0,0 1 0,16 2-41,29 0 8,63-5 0,-92 1 37,1-2-1,-1 0 0,1 0 1,-1-2-1,0 0 1,-1 0-1,22-12 1,-17 6 1,-1-1-1,-1-1 1,0 0 0,0-2 0,-2 0 0,0-1 0,-1 0 0,0-1 0,-1-1 0,-1 0 0,-1-1 0,-1 0 0,0-1 0,-2 0 0,0-1 0,-1 0-1,-1 0 1,7-43 0,0-24-1,3-119-1,-16-89 19,-1 162 4,0 133-25,0 0 0,0 1 0,0-1 0,0 1 0,0-1 0,0 0 0,0 1 0,0-1 0,-1 0 0,1 1 0,0-1 0,0 1 0,0-1 0,-1 0 0,1 1 0,0-1 0,-1 1 0,1-1 0,0 1 0,-1-1 0,1 1 0,-1-1 0,1 1 0,-1-1 0,1 1 0,-1 0 0,0-1 0,0 1 0,0 0 0,1 0 0,-1 0 0,0 0 0,1 1 0,-1-1 0,0 0 0,1 0 0,-1 1 0,0-1 0,1 1 0,-1-1 0,0 0 0,1 1 0,-1-1 0,1 1 0,-1-1 0,1 1 0,-1 0 0,1-1 0,0 1 0,-1-1 0,1 1 0,-1 0 0,1-1 0,0 2 0,-5 8 0,1 1 0,1-1 0,-1 1 0,2 0 0,0-1 0,-2 21 0,1 76 0,3-80 0,-1 67 0,4 122 0,-1-191 0,2 1 0,0-1 0,2 0 0,1 0 0,1-1 0,14 32 0,-18-48 0,0 0 0,0-1 0,1 1 0,0-1 0,1 0 0,0 0 0,0-1 0,0 1 0,1-1 0,-1-1 0,16 10 0,-12-10 0,-1-1 0,1 0 0,-1 0 0,1-1 0,0-1 0,0 0 0,1 0 0,-1-1 0,0 0 0,11-1 0,-9 1 0,-1-1 0,0-1 0,0 1 0,1-2 0,-1 0 0,0 0 0,0-1 0,0 0 0,-1-1 0,1 0 0,-1-1 0,0 0 0,0 0 0,-1-1 0,1-1 0,14-12 0,-12 7 0,0 0 0,-1-1 0,0 0 0,-1-1 0,0 0 0,-1-1 0,-1 0 0,0 0 0,-1-1 0,7-26 0,-8 17 0,0 0 0,-2 0 0,-2-1 0,0 0 0,-1 1 0,-4-36 0,1 47 0,0 0 0,-1 0 0,0 1 0,-1-1 0,-1 1 0,0 0 0,-1 0 0,-14-23 0,17 31 0,-1 0 0,1 0 0,-1 0 0,-1 1 0,1 0 0,0 0 0,-1 0 0,0 0 0,0 1 0,-8-4 0,9 5 0,0 1 0,0-1 0,0 1 0,0 0 0,0 1 0,0-1 0,0 1 0,0 0 0,0 0 0,-1 0 0,1 0 0,0 1 0,0-1 0,0 1 0,0 0 0,-7 3 0,8-2 0,-1 0 0,1 0 0,0 0 0,0 0 0,0 1 0,0-1 0,0 1 0,0 0 0,0 0 0,1 0 0,0 0 0,0 0 0,0 1 0,0-1 0,0 1 0,-2 6 0,-2 6 0,1 0 0,-4 24 0,8-34 0,-5 29 0,2 1 0,1 0 0,2 0 0,6 72 0,-4-103 0,0 1 0,0-1 0,0 0 0,1 0 0,-1 0 0,1 0 0,0 0 0,1 0 0,-1 0 0,1-1 0,0 1 0,0-1 0,0 0 0,1 0 0,0 0 0,-1 0 0,1-1 0,1 1 0,5 3 0,-4-4 0,0 0 0,0-1 0,0 1 0,0-1 0,1-1 0,-1 1 0,1-1 0,-1 0 0,1 0 0,0-1 0,-1 0 0,1 0 0,0-1 0,-1 0 0,9-1 0,-11 1 0,0-1 0,0 1 0,-1 0 0,1-1 0,0 0 0,-1 0 0,0 0 0,1 0 0,-1 0 0,0-1 0,0 1 0,0-1 0,0 0 0,2-4 0,0 1 0,-1-1 0,0 0 0,0 0 0,0-1 0,-1 1 0,4-13 0,-2-1 0,-1 0 0,0 0 0,-2-1 0,0-29 0,0-9 0,-1 32 0,-1-1 0,-4-37 0,4 66 0,0 0 0,0 0 0,0-1 0,0 1 0,0 0 0,0 0 0,0 0 0,0-1 0,0 1 0,-1 0 0,1 0 0,0 0 0,0 0 0,0 0 0,0-1 0,-1 1 0,1 0 0,0 0 0,0 0 0,0 0 0,0 0 0,-1 0 0,1 0 0,0 0 0,0 0 0,0-1 0,-1 1 0,1 0 0,0 0 0,0 0 0,0 0 0,-1 0 0,1 0 0,0 0 0,0 1 0,0-1 0,-1 0 0,1 0 0,0 0 0,0 0 0,0 0 0,-1 0 0,1 0 0,0 0 0,0 0 0,0 1 0,0-1 0,-1 0 0,1 0 0,0 0 0,0 0 0,0 0 0,0 1 0,0-1 0,0 0 0,-1 0 0,1 0 0,0 1 0,0-1 0,-4 9 0,1 0 0,0 1 0,1-1 0,0 0 0,0 1 0,1 0 0,0-1 0,1 1 0,2 18 0,-2-9 0,-1 27 0,-1-24 0,2 0 0,1-1 0,0 1 0,6 26 0,-6-43 0,0 1 0,1-1 0,0 1 0,0-1 0,1 0 0,-1 1 0,1-2 0,0 1 0,1 0 0,-1 0 0,1-1 0,0 0 0,0 0 0,0 0 0,0 0 0,1-1 0,0 1 0,-1-1 0,1 0 0,10 4 0,-2-4 0,0 0 0,0 0 0,0-1 0,0-1 0,0 0 0,0-1 0,1-1 0,15-2 0,-24 3 0,-1-1 0,0-1 0,1 1 0,-1 0 0,0-1 0,0 0 0,0 0 0,0-1 0,0 1 0,-1-1 0,1 1 0,-1-1 0,1 0 0,-1-1 0,0 1 0,0 0 0,-1-1 0,1 0 0,-1 1 0,0-1 0,0 0 0,2-6 0,3-5 0,-2 0 0,0 0 0,-1-1 0,4-31 0,0-54 0,-6-137 0,-4 116 0,2-58 0,-1 177 0,-2 9 0,-4 15 0,-3 26 0,1 0 0,-3 80 0,11 103 0,1-132 0,0-83 0,1 0 0,0 0 0,1 0 0,0-1 0,1 1 0,9 24 0,-9-31 0,1-1 0,0 1 0,0-1 0,1 0 0,-1 0 0,1-1 0,1 1 0,0-1 0,0 0 0,0-1 0,0 1 0,1-1 0,10 6 0,-4-5 0,-1-1 0,1 0 0,0-1 0,1-1 0,-1 0 0,1 0 0,-1-1 0,1-1 0,0-1 0,26-1 0,-33 0 0,-1 1 0,1-1 0,-1-1 0,1 1 0,-1-1 0,0 0 0,1-1 0,-1 1 0,0-1 0,-1-1 0,1 1 0,-1-1 0,8-6 0,-5 3 0,0-1 0,-1 0 0,0-1 0,-1 1 0,0-1 0,0-1 0,7-15 0,-3 1 0,-1-1 0,-1 0 0,-1-1 0,-2 0 0,6-53 0,-7-159 0,-4 167 0,-2 33 0,2 37 0,0 0 0,-1 0 0,1 0 0,-1 0 0,1 1 0,-1-1 0,1 0 0,-1 0 0,1 1 0,-1-1 0,0 0 0,1 1 0,-1-1 0,0 1 0,1-1 0,-1 1 0,0-1 0,0 1 0,0-1 0,0 1 0,1 0 0,-1-1 0,0 1 0,0 0 0,0 0 0,0 0 0,0 0 0,0 0 0,0 0 0,0 0 0,0 0 0,1 0 0,-1 0 0,0 0 0,0 1 0,0-1 0,0 0 0,0 1 0,0-1 0,1 0 0,-1 1 0,0-1 0,-1 2 0,-1 0 0,0 0 0,1 0 0,-1 1 0,0-1 0,1 1 0,-1 0 0,1 0 0,0 0 0,0 0 0,0 0 0,-3 6 0,-13 39 0,18-47 0,-9 35 0,2 1 0,2-1 0,1 2 0,2-1 0,3 49 0,0-37 0,-1-36 0,0 0 0,1 0 0,1 0 0,0-1 0,1 1 0,0-1 0,1 1 0,0-1 0,1 0 0,12 19 0,-14-25 0,1 0 0,0-1 0,1 0 0,-1 0 0,1 0 0,0-1 0,0 1 0,1-1 0,-1 0 0,1-1 0,0 1 0,0-1 0,0 0 0,0-1 0,0 1 0,1-1 0,-1-1 0,1 1 0,0-1 0,-1 0 0,1-1 0,7 1 0,-11-1-33,0 0 0,0 0-1,1 1 1,-1-2 0,0 1 0,0 0-1,0-1 1,0 1 0,0-1 0,0 0 0,0 0-1,0 0 1,0-1 0,0 1 0,0-1-1,-1 1 1,1-1 0,0 0 0,-1 0-1,0 0 1,1-1 0,-1 1 0,0 0 0,0-1-1,0 1 1,-1-1 0,1 0 0,-1 0-1,1 1 1,-1-1 0,0 0 0,1-5 0,7-42-4970</inkml:trace>
</inkml:ink>
</file>

<file path=ppt/ink/ink21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4"/>
    </inkml:context>
    <inkml:brush xml:id="br0">
      <inkml:brushProperty name="width" value="0.05" units="cm"/>
      <inkml:brushProperty name="height" value="0.05" units="cm"/>
      <inkml:brushProperty name="color" value="#FFFFFF"/>
    </inkml:brush>
  </inkml:definitions>
  <inkml:trace contextRef="#ctx0" brushRef="#br0">1 22 32431,'23'3'208,"32"-3"-208,11 0 16,-1 0 0,-6 0 0,-3 0-16,-20-6 0,-10 0-64,-19-6-1089</inkml:trace>
</inkml:ink>
</file>

<file path=ppt/ink/ink21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5"/>
    </inkml:context>
    <inkml:brush xml:id="br0">
      <inkml:brushProperty name="width" value="0.05" units="cm"/>
      <inkml:brushProperty name="height" value="0.05" units="cm"/>
      <inkml:brushProperty name="color" value="#FFFFFF"/>
    </inkml:brush>
  </inkml:definitions>
  <inkml:trace contextRef="#ctx0" brushRef="#br0">1 208 30190,'645'0'2163,"-640"0"-2142,1 0 0,-1-1-1,0 1 1,0-1 0,0 0-1,9-2 1,-14 2-18,1 1 0,0-1 0,0 1 0,0-1 0,0 1 0,-1-1 0,1 0 0,0 1 0,0-1 0,-1 0 0,1 0 0,-1 0 0,1 1 0,0-1 0,-1 0 0,0 0 0,1 0 0,-1 0 0,0 0 0,1 0 0,-1 0 0,0 0 0,0 0 0,0 0 0,0 0 0,0 0 0,0 0 0,0 0 0,0 0-1,0 0 1,0 0 0,-1 0 0,1 0 0,0 0 0,-1 0 0,1 1 0,0-1 0,-1 0 0,1 0 0,-2-1 0,0-2-4,-1 1 1,0-1-1,0 1 0,0-1 0,0 1 1,-1 0-1,1 0 0,-1 0 0,0 1 1,0 0-1,0-1 0,-7-2 0,-11-7-2,-5-6 5,4 2 6,-2 1-1,1 1 1,-2 1 0,0 1-1,-34-10 1,58 21 8,7 1 0,6 0-10,-1-1-5,1 1 0,-1 0 0,0 1 0,0 0 0,1 0 0,-1 1 0,0 0 0,0 1 0,-1 0 0,1 1 0,0 0 0,11 7 0,6 7 3,35 31 0,-54-42-3,-1 0-1,0 0 1,0 1-1,-1 0 1,0 0-1,0 1 1,-1-1-1,0 1 1,4 10-1,-7-16 0,-1 1 1,0-1 0,0 1-1,0-1 1,0 1-1,-1 0 1,1 0-1,-1-1 1,0 1-1,0 0 1,0-1-1,-1 1 1,1 0-1,-1-1 1,0 1-1,0 0 1,0-1-1,0 1 1,-1-1-1,1 0 1,-1 1-1,0-1 1,0 0-1,0 0 1,-1 0-1,1 0 1,-1-1-1,0 1 1,1-1 0,-7 5-1,-54 48-27,38-37-106</inkml:trace>
</inkml:ink>
</file>

<file path=ppt/ink/ink21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44"/>
    </inkml:context>
    <inkml:brush xml:id="br0">
      <inkml:brushProperty name="width" value="0.05" units="cm"/>
      <inkml:brushProperty name="height" value="0.05" units="cm"/>
      <inkml:brushProperty name="color" value="#FFFFFF"/>
    </inkml:brush>
  </inkml:definitions>
  <inkml:trace contextRef="#ctx0" brushRef="#br0">2 35 31887,'-1'-7'146,"1"6"-133,0 1 0,0-1 0,0 1 0,0-1-1,-1 1 1,1-1 0,0 1 0,0-1 0,0 1 0,0-1 0,0 1 0,0-1 0,0 1 0,1-1 0,-1 1 0,0-1 0,0 1 0,0-1 0,0 1 0,1-1 0,-1 1 0,0-1 0,0 1 0,1-1-1,-1 1 1,0 0 0,1-1 0,-1 1 0,1 0 0,-1-1 0,0 1 0,1 0 0,-1-1 0,1 1 0,-1 0 0,1 0 0,-1 0 0,1-1 0,-1 1 0,1 0 0,-1 0 0,1 0 0,-1 0-1,1 0 1,-1 0 0,1 0 0,-1 0 0,1 0 0,-1 0 0,1 0 0,-1 0 0,2 1 0,209 0-9,244-3 8,-349-6-12,-228 5-467,85 3-283</inkml:trace>
</inkml:ink>
</file>

<file path=ppt/ink/ink21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45"/>
    </inkml:context>
    <inkml:brush xml:id="br0">
      <inkml:brushProperty name="width" value="0.05" units="cm"/>
      <inkml:brushProperty name="height" value="0.05" units="cm"/>
      <inkml:brushProperty name="color" value="#FFFFFF"/>
    </inkml:brush>
  </inkml:definitions>
  <inkml:trace contextRef="#ctx0" brushRef="#br0">43 1 32095,'-3'44'307,"-14"77"1,-2 20-347,16 172 39,3-302 0,1 0 0,0 0 0,1 0-1,0-1 1,1 1 0,0-1 0,1 1 0,0-1 0,0 0-1,1-1 1,0 1 0,1-1 0,0 0 0,1 0 0,0-1 0,0 0-1,14 12 1,-17-17-1,0 0 0,0 0 0,1-1 1,-1 1-1,1-1 0,-1 0 0,1-1 0,0 1 0,0-1 0,0 0 0,0 0 0,0-1 0,0 1 0,0-1 0,0 0 0,0 0 0,0-1 0,0 0 0,7-1 1,-5 0-2,0 0 1,0 0 0,0-1 0,-1 0-1,1 0 1,-1 0 0,0-1 0,0 0 0,0 0-1,0-1 1,-1 0 0,9-9 0,-1-4-12,-1-1 0,-1 0 0,0-1 1,-2 0-1,0-1 0,-1 0 1,-1 0-1,-1-1 0,-1 1 1,2-24-1,1-32-25,-2-117 0,-6 179 38,1-19 1,-1 8 5,-3-42 0,2 61 11,0 0 0,-1 0 0,0 0 0,0 0 0,0 1 0,-1-1 0,1 1 0,-2 0 0,1 0 0,-8-11 0,10 17-17,1 0 0,0 0 0,0-1 1,0 1-1,0 0 0,0 0 0,0 0 0,0 0 1,-1 0-1,1 0 0,0 0 0,0 0 1,0 0-1,0 0 0,-1 0 0,1-1 1,0 1-1,0 0 0,0 0 0,0 0 1,-1 0-1,1 0 0,0 0 0,0 0 0,0 0 1,0 0-1,-1 1 0,1-1 0,0 0 1,0 0-1,0 0 0,0 0 0,0 0 1,-1 0-1,1 0 0,0 0 0,0 0 1,0 0-1,0 1 0,0-1 0,0 0 0,-1 0 1,1 0-1,0 0 0,0 0 0,0 1 1,0-1-1,0 0 0,0 0 0,0 0 1,0 0-1,0 0 0,0 1 0,0-1 0,0 0 1,0 0-1,0 0 0,0 0 0,0 1 1,0-1-1,0 0 0,0 0 0,0 0 1,0 0-1,0 1 0,0-1 0,0 0 1,0 0-1,0 0 0,0 18-9,0-17 10,-1 52 4,1 114 7,23 189 0,-13-275-12,-10-81 0,0 1-1,0-1 1,0 0 0,0 1-1,0-1 1,1 0 0,-1 1-1,0-1 1,0 0-1,0 1 1,1-1 0,-1 0-1,0 1 1,0-1 0,1 0-1,-1 0 1,0 0 0,1 1-1,-1-1 1,0 0 0,1 0-1,-1 0 1,0 0 0,1 1-1,-1-1 1,0 0 0,1 0-1,-1 0 1,0 0-1,1 0 1,-1 0 0,1 0-1,-1 0 1,0 0 0,1 0-1,-1 0 1,0 0 0,1-1-1,-1 1 1,0 0 0,1 0-1,-1 0 1,0 0 0,1 0-1,-1-1 1,2 0 0,-1 1 0,0-1 0,1 0 0,-1 0 0,0 0 0,0 0 0,1 0 0,-1 0 0,0 0 0,0 0 0,0 0 0,1-3 0,5-11-10,-1 0-1,0 0 1,-1-1 0,4-24-1,8-75-29,-1 4-28,-13 94 52,1 0 0,1 1 0,0 0 0,8-16 0,-11 28 16,-1 1 0,1 0 0,0-1 0,0 1 0,0 0 0,0 0-1,1 0 1,-1 1 0,1-1 0,0 0 0,0 1 0,0 0 0,0 0 0,0 0-1,0 0 1,0 0 0,1 1 0,-1-1 0,1 1 0,-1 0 0,1 0 0,0 0-1,-1 0 1,7 0 0,-9 2 0,0-1 0,0 0 0,1 0 1,-1 0-1,0 1 0,0-1 0,0 1 0,0-1 0,1 1 0,-1-1 0,0 1 0,0-1 1,0 1-1,0 0 0,0 0 0,0 0 0,-1 0 0,1-1 0,0 1 0,0 0 0,-1 0 1,1 0-1,0 1 0,-1-1 0,1 0 0,0 2 0,8 34 0,-8-31 0,5 60 8,-2 1 1,-5 78 0,-1-40-3,1-92-6,2 13 0,-1-25 0,1 0 0,-1-1 0,0 1 0,1 0 0,-1 0 0,1-1 0,-1 1 0,1 0 0,-1-1 0,1 1 0,-1 0 0,1-1 0,-1 1 0,1-1 0,0 1 0,0-1 0,-1 1 0,1-1 0,0 1 0,0-1 0,-1 0 0,1 0 0,0 1 0,0-1 0,0 0 0,-1 0 0,2 0 0,10 2 1,1-2 0,-1 0 1,0 0-1,0-1 0,0-1 0,1 0 1,-1 0-1,-1-1 0,1-1 1,0 0-1,-1-1 0,0 0 0,0 0 1,0-1-1,-1-1 0,0 0 0,0 0 1,11-12-1,-9 8-3,-1-1 0,0-1 0,-1 0 0,0 0-1,-1-1 1,-1 0 0,0-1 0,-1 0 0,0 0 0,-1-1 0,-1 1 0,-1-1 0,4-18-1,-4 7-21,-1-1 0,-2 0 0,0 1 0,-4-34 0,3 58 24,0 1 0,-1 0 0,1-1 0,-1 1 0,1 0 0,-1 0 0,0-1 0,0 1 0,0 0 0,0 0 0,-1 0 0,1 0 0,0 0 0,-1 0 0,1 0 0,-1 1 0,0-1 0,0 0 0,1 1 0,-1 0 0,0-1 0,0 1 0,0 0 0,-1 0 0,-1-1 0,-4 0 10,0 0 1,-1 1-1,1 0 0,0 0 0,-15 1 0,20 0-9,2 0-1,-1 0 1,1 1-1,0-1 1,-1 0-1,1 1 1,0-1-1,-1 1 0,1 0 1,0-1-1,0 1 1,0 0-1,0 0 1,0 0-1,0 0 1,0-1-1,0 1 0,0 1 1,0-1-1,0 0 1,1 0-1,-1 0 1,0 0-1,1 1 1,-1-1-1,1 0 0,-1 0 1,1 1-1,0-1 1,0 0-1,-1 3 1,-3 50 27,4-42-20,-1 26 20,1 0 0,7 43-1,-5-66-19,1 0 1,1 0-1,1 0 0,0-1 1,0 1-1,2-1 0,0-1 1,10 17-1,-7-15 4,1-1 1,0 0-1,1 0 1,17 15-1,-23-24-8,-1-1 0,1 0-1,0 0 1,1 0 0,-1-1 0,0 0-1,1 0 1,0 0 0,0-1 0,0 0-1,0 0 1,0-1 0,9 1 0,-7-2 0,0 1 1,-1-1 0,1-1 0,-1 1 0,13-4 0,-18 3-21,0 0-1,-1 0 1,1 0 0,-1 0 0,1-1 0,-1 1 0,0-1 0,0 1 0,1-1-1,-1 0 1,0 0 0,0 0 0,-1 0 0,1-1 0,0 1 0,-1 0 0,0-1 0,1 1-1,-1-1 1,1-3 0,10-36-1022</inkml:trace>
</inkml:ink>
</file>

<file path=ppt/ink/ink21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47"/>
    </inkml:context>
    <inkml:brush xml:id="br0">
      <inkml:brushProperty name="width" value="0.05" units="cm"/>
      <inkml:brushProperty name="height" value="0.05" units="cm"/>
      <inkml:brushProperty name="color" value="#FFFFFF"/>
    </inkml:brush>
  </inkml:definitions>
  <inkml:trace contextRef="#ctx0" brushRef="#br0">85 297 32207,'-2'-8'404,"-3"15"-297,-3 20-122,-5 74 22,5 0 0,5 130 0,2-26 4,0-152-11,-7 108 0,5-134 0,-1 0 0,-1-1 0,-15 46 0,16-108 0,6-30-1,19-114-1,28-63-21,-16 87 1,-21 88 11,21-88-23,-32 152 33,0 0 0,1 0 0,-1 1 0,1-1-1,-1 1 1,1-1 0,0 1 0,1 0 0,-1-1 0,6-4 0,-7 7 2,0 0-1,1 0 0,-1 0 1,0 0-1,1 0 0,-1 1 0,1-1 1,-1 0-1,1 1 0,0 0 1,-1-1-1,1 1 0,-1 0 1,1 0-1,0 0 0,-1 0 1,1 0-1,0 0 0,-1 0 0,1 0 1,-1 1-1,1-1 0,0 1 1,-1-1-1,1 1 0,-1 0 1,3 1-1,2 2 0,-1 0 0,0 0 0,0 1 0,0-1 0,0 1 0,-1 0 0,0 1 0,0-1 0,4 8 0,27 55 0,-28-51 1,0 1 1,-2 1-1,0-1 1,-1 0-1,0 1 1,-2 0-1,0 0 1,-1 0-1,-2 0 1,-2 30-1,2-43-1,-1-1 0,1 1 0,-1-1 0,0 0 0,0 1 0,0-1 0,-1 0 0,0 0 0,0 0 0,0-1 0,0 1 0,-1-1 0,0 0 0,0 0 0,0 0 0,0 0 0,-1-1 0,1 1 0,-1-1 0,-10 4 0,-6 3 0,-1-1 0,-1-2 0,-39 9 0,34-9 0,58-1-27,-2-5 23,259-4 19,-280 3-15,1-2 0,0 1 0,0-1 0,0 0 0,-1 0 0,1-1 0,-1 0 0,0-1 0,0 1 0,0-1 0,0-1 0,-1 1 0,0-1 0,0-1 0,0 1 0,0-1 0,-1 0 0,0 0 0,0 0 0,-1-1 0,1 1 0,-1-1 0,-1 0 0,1-1 0,-2 1 0,1-1 0,-1 1 0,0-1 0,0 0 0,-1 1 0,1-12 0,2-61 7,-6-84 1,2 145-7,0 8 0,0 6 1,0 0 1,0 1 0,0-1-1,-1 0 1,0 0-1,0 0 1,0 0 0,0 1-1,-1-1 1,1 0-1,-4-4 1,5 9-3,0 0 1,0 0-1,0 0 0,-1 0 0,1 0 1,0-1-1,0 1 0,0 0 0,0 0 1,-1 0-1,1 0 0,0 0 1,0 0-1,0 0 0,-1 0 0,1 0 1,0 0-1,0 0 0,0 0 0,-1 0 1,1 0-1,0 0 0,0 0 1,0 0-1,0 0 0,-1 0 0,1 0 1,0 1-1,0-1 0,0 0 0,-1 0 1,1 0-1,0 0 0,0 0 1,0 0-1,0 1 0,0-1 0,0 0 1,-1 0-1,1 0 0,0 0 1,0 1-1,0-1 0,0 0 0,0 0 1,0 0-1,0 0 0,0 1 0,0-1 1,0 0-1,0 0 0,0 0 1,0 1-1,0-1 0,0 0 0,0 0 1,0 0-1,0 1 0,0-1 0,0 0 1,0 0-1,0 1 0,-2 15-1,0 28 1,1 1 0,3 0 0,1-1 0,2 1 0,3-1 0,19 66 0,-20-88-2,-3-7 3,1 0 0,1 0-1,10 20 1,-14-32-3,0 0 1,0 1-1,0-1 1,1-1-1,-1 1 0,1 0 1,-1 0-1,1-1 0,0 0 1,0 1-1,0-1 0,0 0 1,0 0-1,1-1 0,-1 1 1,1-1-1,-1 0 0,1 0 1,7 2-1,-7-2 0,0-1 0,0 1 0,1-1 0,-1 0 0,0 0 0,1 0 1,-1-1-1,0 1 0,0-1 0,1 0 0,-1 0 0,0-1 0,0 1 0,0-1 0,0 0 0,0 0 0,-1 0 0,1 0 1,-1-1-1,1 0 0,-1 1 0,0-1 0,0-1 0,0 1 0,0 0 0,-1-1 0,1 1 0,-1-1 0,0 0 0,0 1 1,3-9-1,4-9-5,-1-1 1,-1 0-1,-1-1 1,4-26-1,5-96-23,0 8 29,-14 128 6,0 1-1,1 0 1,1 0 0,5-14 0,-7 20-4,0 0 0,0 0 0,0 0 0,0 1 0,0-1 0,1 0 0,-1 1-1,1-1 1,-1 1 0,1-1 0,-1 1 0,1-1 0,0 1 0,0 0 0,-1 0 0,1 0 0,0 0-1,0 0 1,0 1 0,0-1 0,0 1 0,4-1 0,-2 0-1,-1 1 0,0 0 0,1 0 0,-1 0 0,1 0 0,-1 1 0,0-1 0,1 1 0,-1 0 0,0 0 0,0 0 0,0 1 0,1-1 0,-1 1 0,0-1 0,3 4 0,-2-1 0,0 1 0,0-1 0,0 1 0,-1 0 0,1 0 0,-1 1 0,0-1 0,3 9 0,0 3 0,0 0 0,-1 0 0,0 1-1,-2 0 1,3 29 0,-4-12 2,-6 68 0,3-97 1,0 1 0,0-1 0,-1 0 0,1 0 0,-1 0 0,-1 0 0,-4 10 0,-33 42 2,40-78 27,5 7-31,2 0 1,0 1-1,0 0 0,1 0 1,1 1-1,11-12 0,18-26-7,-21 22-1,-2 0 0,0-2 1,-2 1-1,-1-2 0,-2 0 1,-1 0-1,-1-1 0,-1 0 1,2-32-1,-9 63 7,0-1 0,0 1 0,0 0 0,0 0 0,0 0 0,0 0 0,1 0 0,-1-1 0,0 1 0,0 0 0,0 0 0,0 0 0,0-1 0,0 1 0,0 0 0,0 0 0,0 0 0,0 0 0,0-1 0,0 1 0,0 0 0,0 0 0,0 0 0,0-1 0,0 1 0,0 0 0,0 0 0,0 0 0,-1 0 0,1-1 0,0 1 0,0 0 0,0 0 0,0 0 0,0 0 0,0-1 0,-1 1 0,1 0 0,0 0 0,0 0 0,0 0 0,0 0 0,0 0 0,-1 0 0,1 0 0,0 0 0,0-1 0,0 1 0,-1 0 0,1 0 0,0 0 0,0 0 0,0 0 0,0 0 0,-1 0 0,-10 11 0,-10 21 0,13-15 2,0 0 0,1 1 0,0 0 0,2 0 0,0 0 1,-4 36-1,3 116 15,6-152-17,-1-9 0,2 0 0,-1 0 0,2 0 0,-1 0 0,1-1 0,0 1 0,6 13 0,-6-17 0,1 0 0,-1 0 0,1 0 0,1-1 0,-1 0 0,1 1 0,-1-1 0,1 0 0,0-1 0,1 1 0,-1-1 0,1 0 0,8 5 0,-2-3 1,0 0-1,1-1 1,0 0-1,0-1 1,0 0 0,19 1-1,75 0 10,-87-5-11,-11 2-2,-1-1 0,1-1 0,-1 0 0,1 0 0,-1 0-1,1-1 1,-1 0 0,0 0 0,0-1 0,0 0 0,0 0 0,-1-1 0,1 0-1,-1 0 1,0 0 0,0-1 0,0 0 0,0 0 0,-1 0 0,0-1-1,0 0 1,6-10 0,-3 3-7,0 0 0,-1 0 0,0-1-1,-2 0 1,1-1 0,-2 1 0,7-31 0,-6 9-24,-2-1-1,-1-41 1,-1 67 24,-2 0-1,0 0 0,0-1 1,-1 2-1,0-1 0,-7-19 1,8 26 13,0 1 1,-1 0 0,0-1-1,0 1 1,0 0 0,0 0-1,0 0 1,-1 1 0,1-1-1,-1 0 1,0 1 0,0 0-1,0-1 1,0 1 0,0 0-1,0 1 1,0-1 0,-1 0-1,1 1 1,-1 0 0,1 0-1,-1 0 1,-4 0-1,4 0 3,0 0 0,0 1 0,0-1 0,0 1 0,0 0 0,0 1-1,0-1 1,1 1 0,-1-1 0,0 1 0,0 0 0,0 1-1,1-1 1,-1 1 0,0-1 0,1 1 0,0 0 0,-4 3-1,3-1-2,0 1 0,0-1 0,0 1 0,1 0 0,0 0 0,0 0 0,0 0 0,1 1 0,0-1 0,0 1 0,-2 9 0,-3 18 10,2 0 1,2 0-1,1 1 0,3 52 0,0-29 4,-1-44-14,0-1 0,1 1 0,1-1 0,0 0 0,1 0 0,0 0 1,1 0-1,1 0 0,-1-1 0,7 11 0,-6-14-2,-1-1 0,1-1 0,0 1 0,1-1 0,-1 0 0,1 0 0,1-1 0,-1 1 0,1-1 0,0-1 0,0 1 0,0-1 0,0-1 0,1 1 0,0-1 0,8 2 0,0-1 1,-1-1 0,1 0 0,31 0 0,-40-3-1,-1 0-1,1 0 0,0-1 1,0 0-1,-1 0 0,1-1 1,0 1-1,-1-2 1,1 1-1,-1-1 0,0 0 1,6-4-1,-2-1 0,-1-1 0,-1 0 0,1 0 0,-2-1 0,1 0 0,-1-1 0,-1 1 0,0-1 0,0-1 0,5-17 0,3-11 0,16-76 0,-16 28 0,-5 0 0,-2-157 0,-6 228 3,-1 0 0,-1 0 0,0 1 0,-1-1 0,-1 0-1,0 0 1,-2 1 0,0 0 0,0 0 0,-16-29 0,20 43-3,0 1 0,-1-1 0,1 1 0,0 0 0,0-1 0,-1 1 0,1 0 0,-1 0 0,1 0 0,-1 0 0,0 0 0,1 0 0,-1 1 0,0-1 0,0 1 0,1-1 0,-1 1 0,0-1 0,0 1 0,0 0 0,0 0 0,0 0 0,1 0 0,-1 0 0,0 0 0,0 1 0,0-1 0,1 1 0,-1-1 0,0 1 0,0 0 0,1-1 0,-1 1 0,0 0 0,1 0 0,-1 0 0,1 0 0,-1 1 0,1-1 0,0 0 0,-1 1 0,1-1 0,0 0 0,0 1 0,0 0 0,0-1 0,0 1 0,1 0 0,-1-1 0,0 1 0,0 3 0,-4 18 0,2 1 0,0 0 0,1-1 0,2 1 0,2 32 0,0 10 3,1 5 6,4 0 0,2-1 0,4 0 0,34 111 0,-37-148-9,16 35 0,-22-58 0,1-1 0,0 0 0,0 0 0,1 0 0,0-1 0,1 0 0,0 0 0,10 9 0,4-7 0,-21-9-6,1-1 0,0 0 0,-1 1-1,1-1 1,0 0 0,0 0 0,-1 0 0,1 0 0,0 0 0,0 0 0,-1 0-1,1 0 1,0 0 0,0 0 0,-1 0 0,1 0 0,0-1 0,0 1-1,-1 0 1,1 0 0,0-1 0,-1 1 0,1-1 0,-1 1 0,1 0-1,0-1 1,-1 1 0,1-1 0,0 0 0,6-24-562</inkml:trace>
</inkml:ink>
</file>

<file path=ppt/ink/ink21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47"/>
    </inkml:context>
    <inkml:brush xml:id="br0">
      <inkml:brushProperty name="width" value="0.05" units="cm"/>
      <inkml:brushProperty name="height" value="0.05" units="cm"/>
      <inkml:brushProperty name="color" value="#FFFFFF"/>
    </inkml:brush>
  </inkml:definitions>
  <inkml:trace contextRef="#ctx0" brushRef="#br0">118 12 31983,'0'-1'17,"-1"0"0,0 0 0,0 0 0,0 0 0,0 1 0,0-1 0,-1 0 1,1 0-1,0 1 0,0-1 0,0 1 0,-1-1 0,1 1 0,0-1 0,-1 1 0,1 0 1,0 0-1,-1 0 0,1-1 0,0 1 0,-1 1 0,1-1 0,0 0 0,-1 0 1,1 0-1,0 1 0,-1-1 0,1 0 0,0 1 0,0 0 0,0-1 0,-1 1 0,1 0 1,-2 1-1,-1 0-20,0 1 1,0 0-1,0 0 1,1 1-1,0-1 0,-1 1 1,1 0-1,-4 6 1,0 4 6,2-1 1,0 1-1,0 1 0,1-1 1,1 1-1,1-1 0,0 1 1,0 0-1,2 0 1,1 25-1,0-36-3,-1 0-1,1 0 1,0 0 0,-1-1-1,2 1 1,-1 0 0,0-1-1,1 1 1,0-1 0,-1 1-1,2-1 1,-1 0 0,0 0-1,0 0 1,1 0 0,0 0-1,0 0 1,-1-1 0,1 0-1,1 1 1,-1-1 0,0 0-1,1 0 1,-1-1 0,1 1-1,-1-1 1,1 0 0,0 1-1,6 0 1,11 2 5,0-1-1,0-1 1,0-1 0,25-1-1,-26 0-2,-15 0-2,-1 0 1,0 0-1,0-1 1,0 1-1,0-1 1,1 0 0,-1 0-1,0 0 1,0 0-1,0-1 1,-1 0 0,1 0-1,0 0 1,-1 0-1,1 0 1,-1-1-1,4-3 1,-4 2 0,0 1 0,-1-2 0,1 1 0,-1 0 0,0 0 0,0-1 0,0 1 0,0-1 0,-1 1 0,0-1 0,0 0 0,0 0 0,-1 0 0,1-7 0,-1 5-1,0 1-1,-1 0 1,1-1 0,-1 1-1,0-1 1,-1 1-1,0 0 1,0 0 0,0 0-1,0 0 1,-1 0-1,0 0 1,-1 1 0,1 0-1,-1-1 1,0 1-1,0 0 1,-1 1 0,1-1-1,-1 1 1,0 0-1,0 0 1,-6-3 0,1 1-1,-1 1 0,0 0 0,1 0 0,-2 1 0,1 1 0,0 0 1,-1 1-1,1 0 0,-1 0 0,0 1 0,-23 2 0,31-1-6,0 0 0,-1 1 0,1-1 0,0 1-1,0 0 1,0 1 0,0-1 0,0 1 0,0 0 0,0 0-1,0 0 1,0 0 0,1 1 0,-1-1 0,1 1-1,0 0 1,0 0 0,-5 6 0,-14 24-322</inkml:trace>
</inkml:ink>
</file>

<file path=ppt/ink/ink2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8"/>
    </inkml:context>
    <inkml:brush xml:id="br0">
      <inkml:brushProperty name="width" value="0.05" units="cm"/>
      <inkml:brushProperty name="height" value="0.05" units="cm"/>
      <inkml:brushProperty name="color" value="#FFFFFF"/>
    </inkml:brush>
  </inkml:definitions>
  <inkml:trace contextRef="#ctx0" brushRef="#br0">1 84 31230,'0'-10'721,"0"0"-401,27 0-192,14-4-48,12 1 0,1 1-32,4 7-32,-6 0-16,-3 3 0,-7 2 0,-10 0-32,-10 0-192,-11-3-865</inkml:trace>
</inkml:ink>
</file>

<file path=ppt/ink/ink21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2"/>
    </inkml:context>
    <inkml:brush xml:id="br0">
      <inkml:brushProperty name="width" value="0.05" units="cm"/>
      <inkml:brushProperty name="height" value="0.05" units="cm"/>
      <inkml:brushProperty name="color" value="#FFFFFF"/>
    </inkml:brush>
  </inkml:definitions>
  <inkml:trace contextRef="#ctx0" brushRef="#br0">102 510 27116,'-1'-13'5049,"-2"17"-4095,-2 28-1338,-4 282 384,-9 110 0,13-368 0,-25 194 0,26-238 0,0-18 0,-2-24 0,-7-121-8,9-200 0,5 270 5,1 7-5,13-89 0,-9 127 5,2 0 1,1 0-1,1 0 1,21-45-1,-27 72 4,1 0 0,0 0 0,1 0 0,0 0-1,0 1 1,0 0 0,1 0 0,9-7 0,-14 13-1,1 0 0,-1 1 1,0-1-1,1 1 0,-1-1 0,1 1 1,-1 0-1,1 0 0,0 0 0,-1 0 0,1 0 1,0 0-1,0 1 0,-1 0 0,1-1 1,0 1-1,0 0 0,0 0 0,0 1 1,0-1-1,-1 1 0,1-1 0,0 1 0,0 0 1,-1 0-1,1 0 0,-1 0 0,1 0 1,-1 1-1,1-1 0,-1 1 0,0 0 1,1 0-1,1 2 0,6 8 1,0 0 1,-1 1-1,0 0 0,-1 1 1,-1 0-1,0 0 0,-1 0 1,0 1-1,5 25 0,-5-12 0,-2 0-1,-1 1 1,-1-1-1,-2 30 1,0-55-1,0 4 0,0 1 0,-1-1 0,-1 0 0,1 1 0,-1-1 0,0 0 0,-1 0 0,1-1 0,-2 1 0,1 0 0,-1-1 0,0 0 0,0 0 0,0 0 1,-1 0-1,0-1 0,0 0 0,-10 9 0,5-7-1,-1 0 1,0 0 0,1-1-1,-2 0 1,1-1 0,-1 0 0,0-1-1,0 0 1,0-1 0,-16 3-1,12-5-15,14-1-10,7 0-20,73 1-23,-26 1 70,96-8 1,-138 4 0,0 0 1,0 0 0,0-1-1,0-1 1,0 1 0,-1-1-1,1-1 1,-1 0 0,0 0-1,0-1 1,-1 0 0,0-1-1,0 0 1,10-11 0,-9 7 3,0-1 1,-1 0 0,-1 0-1,0-1 1,0 0 0,-1 0-1,-1-1 1,-1 0 0,6-25-1,5-75 1,-12 72-3,11-46 0,-12 76-3,1 0-1,1 1 0,0-1 1,1 1-1,0 0 1,0 0-1,1 1 1,11-15-1,-14 22 0,0 0 0,0-1 0,0 1 0,1 0 0,-1 1 0,1-1 0,0 1 0,0-1 0,0 1 0,0 0 0,0 0 0,0 1 0,0 0 1,7-2-1,3 1-1,-1 1 1,1 0 0,19 2-1,-3-1-1,-33 12 5,-3-6 1,-1 0 0,0-1-1,0 0 1,-10 5 0,-21 15 6,29-17-10,-1 1 1,1 0-1,0 0 0,1 1 0,0 0 0,0 0 0,1 1 0,1 0 0,0 0 1,0 1-1,1 0 0,1 0 0,0 0 0,1 0 0,0 1 0,0-1 0,2 1 1,-1 0-1,2 0 0,0 14 0,0-26 0,0 17 0,0 1 0,1-1 0,6 30 0,-5-41 0,0-1 0,0 1 0,1-1 0,0 0 0,0 0 0,1 0 0,-1 0 0,1-1 0,1 1 0,-1-1 0,1 0 0,0 0 0,6 4 0,-2-2 1,1 0 0,-1-1 0,1-1 0,0 0-1,1 0 1,-1-1 0,1 0 0,0-1 0,0 0 0,0-1 0,0 0 0,1 0 0,-1-2-1,0 1 1,1-1 0,-1-1 0,22-4 0,-28 4-1,1-1 0,-1 0 0,1 0 0,-1 0 0,0-1 0,0 0 0,0 0 0,-1 0 0,1 0 0,-1-1 0,1 0 0,-1 0 0,0 0 0,-1 0 0,1-1 0,-1 0 0,0 1 0,0-1 0,0 0 0,-1-1 0,1 1 0,2-10 0,1-6 0,-1 1 0,-1-1 0,0 0 0,0-38 0,-2 28 0,-2-1 0,-1 1 0,-7-47 0,7 70 0,-1 0 0,0 0 0,-1 0 0,1 0 0,-2 0 0,1 0 0,-1 0 0,0 1 0,0 0 0,-1 0 0,0 0 0,-1 1 0,1-1 0,-1 1 0,0 0 0,-1 1 0,1 0 0,-9-5 0,10 7 0,0 1 0,0-1 0,0 1 0,-1 1 0,1-1 0,-1 1 0,1 0 0,-1 0 0,0 0 0,1 1 0,-1 0 0,0 0 0,1 0 0,-10 2 0,11-1 0,0 0 0,0 0 0,1 1 0,-1-1 0,0 1-1,1 0 1,-1 0 0,1 0 0,0 0 0,-1 0 0,1 1 0,0 0-1,1-1 1,-1 1 0,0 0 0,1 0 0,0 1 0,-1-1 0,1 0-1,-2 8 1,-1 1 0,2 1-1,-1-1 0,2 1 0,0 0 0,0 0 1,1 0-1,1 0 0,0 0 0,1 0 0,4 23 1,-1-19-1,0 0 0,1-1 1,1 0-1,0 0 1,1 0-1,1-1 1,16 25-1,-9-20 1,0-1 0,1 0 0,1-1 0,29 24 0,-38-35 0,0-1 0,1 0 0,0-1 0,0 0 0,0 0 0,1-1 0,-1 0 0,1 0 0,0-1 0,0-1 0,0 0 0,0 0 0,14 0 0,-19-1 0,1-1 0,-1-1 0,1 1 0,0-1 0,-1 1 0,1-1 0,-1-1 0,1 1 0,8-5 0,-11 4 0,0-1 0,0 1 0,0-1 0,0 0 0,-1 0 0,1 0 0,-1 0 0,1 0 0,-1 0 0,0-1 0,0 1 0,-1-1 0,1 0 0,1-6 0,5-19 0,-1 0 0,-1-1 0,3-52 0,6-35 0,-12 103 0,1 0 0,0 0 0,1 1 0,0-1 0,1 1 0,9-14 0,-13 24-1,0 0 1,0 0-1,0 0 1,1 1-1,-1-1 1,1 0-1,0 1 1,0 0-1,0 0 1,0 0-1,0 0 1,0 0-1,1 1 1,5-3-1,-1 2 0,1 0-1,-1 1 1,1 0 0,-1 0-1,10 1 1,-16 0 1,1 1 0,-1-1 0,0 0 0,1 1 0,-1-1 0,0 1 0,1 0 0,-1-1 0,0 1 0,0 0 0,0 1 0,1-1 0,-1 0 0,0 1 0,-1-1 0,1 1 0,2 1 0,-1 1 0,0 0 0,0 0 0,0 1 0,0-1 0,-1 1 0,0-1 0,3 10 0,0 1 0,-2 1 0,0-1 0,0 1 0,0 23 0,-3-14 3,3 2 1,-3 1 1,0 0-1,-1 0 0,-2 0 1,-12 53-1,12-74-2,0 3-1,-1-1 0,2 1 0,-1 0-1,1 0 1,1 0 0,-1 19 0,2-28 21,-3-1-17,-12 0-7,1-1-1,0 0 1,0-2-1,0 1 1,0-2-1,0 0 1,0 0-1,1-1 1,0-1-1,0 0 1,0-1-1,-15-11 1,47 26 0,0 0 0,1-1 0,0-1 0,0-1 0,1 0 0,0-2 0,32 1 0,-28-3 1,-13-1-1,0 0 1,0 0-1,0-1 0,12-3 0,-19 3 2,0-1-1,0 0 1,0 0-1,-1 0 1,1-1-1,-1 1 1,1-1-1,-1 0 1,0 0-1,0-1 1,0 1-1,5-8 1,-2 2 0,0 0 0,-1-1 0,0 0 0,-1 0 0,0-1 0,-1 1 0,0-1 0,-1 0 0,0 0 0,-1-1 0,2-14 0,0-18 0,-4-72 1,-1 59 1,1-57 27,0 134-29,4 144 0,-1-134 0,1 0 0,2 0 0,13 43 0,-14-56 0,1-1 0,0 1 0,2-1 0,15 26 0,-20-38 0,0 0 0,1 0 0,-1 0 0,1 0 0,0 0 0,0-1 0,0 1 0,0-1 0,1 0 0,-1-1 0,1 1 0,-1-1 0,1 0 0,0 0 0,0 0 0,0-1 0,0 0 0,1 0 0,9 1 0,-2-1 0,0-1 0,-1 0 0,1-1 0,0 0 1,-1-1-1,1-1 0,19-6 0,-26 7-2,1-2 0,-1 1 1,0-1-1,0 0 0,-1 0 1,1 0-1,-1-1 0,0 0 0,0 0 1,0 0-1,-1-1 0,0 1 0,0-1 1,0 0-1,4-10 0,-2 1 1,0-1 1,0 1-1,-2-2 0,0 1 0,0 0 0,0-21 0,0-102 2,-4 100-1,0-11 0,-3 0 0,-1 1 0,-15-68 0,10 73 1,6 26 4,-1 1-1,0 0 1,-2 0 0,1 0 0,-10-16-1,10 26-1,3 12-3,2-3 0,-4 50 0,1 1 0,6 53 0,-2-41 0,2-16 0,2 0 0,1-1 0,3 0 0,30 93 0,-34-126 0,1 0 0,1 0 0,0 0 0,1-1 0,16 23 0,-20-32 0,1 1 0,0-1 0,0 0 0,0 0 0,0-1 0,1 1 0,-1-1 0,1 0 0,0-1 0,1 1 0,-1-1 0,1-1 0,-1 1 0,1-1 0,12 2 0,-3-1 0,-1-2 0,1 0 0,0 0 0,21-4 0,-31 3 0,-1-1 0,1 0 0,-1-1 0,0 1 0,1-1 0,-1 0 0,0 0 0,0-1 0,0 0 0,0 1 0,-1-2 0,1 1 0,-1 0 0,0-1 0,5-5 0,-2-1-1,1-1 1,-2 1-1,0-1 1,0-1-1,-1 1 1,0-1-1,-1 0 0,-1 0 1,0-1-1,3-21 1,-2-12-5,-2-74 1,-3 71 3,2 28 1,-3-54 6,1 72-6,1-1 1,-1 0-1,1 1 1,-1-1-1,0 0 1,-1 1-1,1-1 1,0 1-1,-1 0 1,0-1-1,0 1 0,0 0 1,0 0-1,0 0 1,-5-4-1,7 7 0,0 0 0,-1-1 0,1 1 1,0 0-1,0-1 0,-1 1 0,1 0 0,0 0 0,0 0 0,-1-1 0,1 1 0,0 0 0,-1 0 0,1 0 0,0 0 0,0-1 0,-1 1 0,1 0 0,0 0 0,-1 0 1,1 0-1,-1 0 0,1 0 0,0 0 0,-1 0 0,1 0 0,0 0 0,-1 0 0,1 0 0,0 0 0,-1 0 0,1 0 0,0 1 0,-1-1 0,1 0 0,0 0 0,-1 0 0,1 0 1,0 1-1,0-1 0,-1 0 0,1 0 0,0 1 0,0-1 0,-1 0 0,1 0 0,0 1 0,0-1 0,0 0 0,0 1 0,-1-1 0,-1 22 0,2-15 0,1 312 0,0-305 0,1 0 0,0-1 0,1 1 0,0-1 0,1 1 0,9 20 0,-11-30 0,0 0 0,0 0 0,1-1 0,-1 1 0,1 0 0,0-1 0,0 0 0,0 0 0,0 0 0,1 0 0,-1 0 0,1 0 0,0-1 0,-1 0 0,1 0 0,0 0 0,0 0 0,1-1 0,-1 1 0,0-1 0,0 0 0,1-1 0,7 2 0,-4-2 0,10 1 0,-1-1 0,0 0 0,23-5 0,-35 5 0,0-2 0,0 1 0,0-1 0,0 0 0,0 0 0,0 0 0,0 0 0,-1-1 0,1 0 0,-1 0 0,0 0 0,0-1 0,0 1 0,0-1 0,4-6 0,0-2-1,-1 0-1,0-1 1,0 0-1,-1 0 1,-1-1 0,0 0-1,-1 0 1,-1 0 0,0 0-1,1-17 1,0-21 2,-5-78 0,-1 55 9,2 74-9,1 0 0,-1 0 0,0 0 0,0 0 0,0 0 0,0 0 0,0 0 0,-1 0 0,1 0 0,0 0 0,0 0 0,-1 0 0,1 0 0,0 0 0,-1 0 0,1 0 0,-1 0 0,0 0 0,1 0 0,-1 0 0,0 1 0,1-1 0,-1 0 0,0 0 0,0 1 0,-1-2 0,1 3-1,0-1 0,0 0 0,1 0 1,-1 1-1,0-1 0,0 0 0,0 1 1,0-1-1,0 1 0,1-1 1,-1 1-1,0 0 0,0-1 0,1 1 1,-1 0-1,1-1 0,-1 1 0,0 0 1,1 0-1,-1 0 0,1-1 1,0 1-1,-1 0 0,1 0 0,0 0 1,-1 0-1,1 0 0,0 0 0,0 0 1,0 1-1,-7 30 0,3 1 0,0 0 0,2 0 0,4 63 0,0-23 0,-2-72 0,-1 16 0,1 0 0,1-1 0,1 1 0,0 0 0,7 21 0,-8-35 0,0 1 0,1 0 0,-1-1 0,1 1 0,0-1 0,0 1 0,0-1 0,1 0 0,-1 0 0,1 0 0,0 0 0,0 0 0,0 0 0,0-1 0,0 0 0,0 1 0,1-1 0,-1-1 0,1 1 0,0 0 0,-1-1 0,1 0 0,0 0 0,0 0 0,0 0 0,0 0 0,0-1 0,5 0 0,6 1 0,6 0 0,1-1 0,24-2 0,-40 1 0,1 0 0,-1-1 0,1 0 0,-1 0 0,0 0 0,0 0 0,0-1 0,0 0 0,0 0 0,-1-1 0,8-6 0,-5 3 0,0-1 0,-1 0 0,0 0 0,-1-1 0,0 1 0,0-2 0,-1 1 0,0-1 0,0 1 0,-1-1 0,-1 0 0,1-1 0,2-17 0,-2 0 0,-2 0 0,0-1 0,-2 1 0,-4-32 0,2 48 0,1-1 0,-2 0 0,0 1 0,0 0 0,-2-1 0,1 1 0,-1 1 0,-1-1 0,0 1 0,-1 0 0,-13-17 0,15 21 0,-1 1 0,0 0 0,0 0 0,-1 0 0,0 1 0,0 0 0,0 0 0,0 1 0,-1 0 0,1 0 0,-1 1 0,0 0 0,0 0 0,-1 1 0,1 0 0,0 0 0,-1 1 0,-12 0 0,16 0 0,0 1 0,1 0 0,-1 1 0,1-1 0,-1 1 0,1 0 0,-1 0 0,1 0 0,-5 3 0,7-3 0,0 1 0,0-1 0,0 1 0,0 0 0,0-1 0,0 1 0,1 0 0,-1 0 0,1 0 0,-1 1 0,1-1 0,0 0 0,0 0 0,0 1 0,0-1 0,0 1 0,0 4 0,-3 6 0,1 1 0,1-1 0,0 0 0,1 1 0,0 0 0,1-1 0,1 1 0,0-1 0,1 1 0,0-1 0,1 0 0,0 1 0,2-1 0,-1-1 0,1 1 0,1-1 0,0 0 0,1 0 0,0 0 0,1-1 0,1-1 0,-1 1 0,1-1 0,1 0 0,20 15 0,-23-21 0,0 0 0,1 0 0,-1-1 0,1 0 0,0-1 0,0 1 0,0-1 0,0-1 0,0 0 0,0 0 0,0 0 0,0-1 0,11-1 0,-17 1 0,0-1 0,0 1 0,0-1 0,0 1 0,0-1 0,0 0 0,-1 0 0,1 0 0,0 0 0,0 0 0,-1 0 0,1 0 0,0-1 0,-1 1 0,1-1 0,-1 1 0,0-1 0,1 0 0,-1 1 0,0-1 0,0 0 0,0 0 0,0 0 0,-1 1 0,1-1 0,0 0 0,0-4 0,3-8 0,-1-1 0,3-27 0,-4 27 0,3-27 0,18-98 0,-20 126 0,1 1 0,1 0 0,0 0 0,0 0 0,1 0 0,1 1 0,16-22 0,-19 30 0,0 0 0,0 0 0,0 0 0,0 1 0,1 0 0,-1 0 0,1 0 0,0 0 0,0 1 0,9-4 0,-11 5 0,1 0 0,-1 0 0,0 0 0,1 1 0,-1-1 0,0 1 0,1 0 0,-1 0 0,1 0 0,-1 1 0,1-1 0,-1 1 0,0 0 0,1 0 0,-1 0 0,0 0 0,0 0 0,6 4 0,-2 0 0,-1 0 0,0 1 0,-1 0 0,1 0 0,-1 0 0,0 1 0,7 14 0,27 58 0,-29-57 0,0 3 0,-2-1 0,0 2 0,-2-1 0,-1 1 0,0-1 0,-2 1 0,-1 0 0,-3 36 0,2-59 0,-1 1 0,-1-1 0,1 1 0,0-1 0,-1 1 0,0-1 0,0 1 0,0-1 0,0 1 0,0-1 0,-1 0 0,0 0 0,1 0 0,-1 0 0,0 0 0,0 0 0,-1 0 0,1 0 0,-1-1 0,1 0 0,-1 1 0,-6 3 0,6-11 0,1-40-1,1-1 1,2 1-1,2 0 1,2 0-1,2 0 0,3 1 1,0 0-1,19-45 1,-28 85-1,4-9-6,0 0 1,1 0 0,8-13-1,-12 23 9,-1 1-1,1 0 0,-1-1 0,1 1 0,0 0 1,0 0-1,0 0 0,0 0 0,1 0 0,-1 1 1,0-1-1,1 1 0,-1-1 0,1 1 0,-1 0 0,1 0 1,0 0-1,-1 0 0,1 1 0,0-1 0,4 0 1,-6 1-2,0 0 0,0 0 0,0 1 1,0-1-1,0 0 0,0 0 0,0 0 1,0 1-1,0-1 0,0 1 0,0-1 1,0 1-1,-1-1 0,1 1 0,0-1 1,0 1-1,0 0 0,-1-1 1,1 1-1,0 0 0,-1 0 0,2 1 1,7 23-2,-7-17 1,8 31 0,-2 1 0,-2-1 0,1 42 0,-4 124 0,-3-131 0,0-68 2,0 0-1,-1 0 1,0 0-1,0-1 1,0 1 0,0 0-1,-3 5 1,3-10-11,1 1-1,-1-1 1,0 1-1,0-1 1,0 1 0,0-1-1,0 1 1,0-1 0,0 0-1,0 1 1,-1-1-1,1 0 1,0 0 0,-1 0-1,1 0 1,-1 0 0,1-1-1,-1 1 1,1 0 0,-1-1-1,0 1 1,1-1-1,-1 1 1,0-1 0,0 0-1,-2 0 1,-18 0-775</inkml:trace>
</inkml:ink>
</file>

<file path=ppt/ink/ink21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3"/>
    </inkml:context>
    <inkml:brush xml:id="br0">
      <inkml:brushProperty name="width" value="0.05" units="cm"/>
      <inkml:brushProperty name="height" value="0.05" units="cm"/>
      <inkml:brushProperty name="color" value="#FFFFFF"/>
    </inkml:brush>
  </inkml:definitions>
  <inkml:trace contextRef="#ctx0" brushRef="#br0">197 24 31230,'-2'-1'48,"1"0"-1,-1-1 0,0 1 1,1 0-1,-1 1 1,0-1-1,0 0 1,0 0-1,0 1 0,0-1 1,0 1-1,0 0 1,0-1-1,0 1 0,0 0 1,0 0-1,0 0 1,0 1-1,0-1 0,0 0 1,0 1-1,1-1 1,-1 1-1,0 0 0,0 0 1,0-1-1,0 1 1,1 0-1,-1 1 0,-2 1 1,-3 2-56,0 1 0,0 0 0,0 1 0,1-1 0,-8 11 0,5-5 16,1 1-1,0 0 0,1 1 0,0-1 0,-7 21 1,11-26-6,1 0 0,0 1-1,0-1 1,1 1 0,0 0 0,1-1 0,-1 1 0,2 0 0,-1-1 0,1 1 0,2 8 0,-2-14-2,0-1 0,0 1 0,0-1 1,0 0-1,0 0 0,1 1 0,-1-1 0,1 0 0,-1 0 0,1 0 1,0 0-1,0-1 0,-1 1 0,1 0 0,1-1 0,2 3 0,1-1 1,-1-1 0,1 1 0,0-1 0,0 0-1,0-1 1,10 2 0,1-1 1,0-1-1,0-1 1,0 0-1,21-4 1,-34 4-2,0-1 0,0 0 0,-1 0 0,1-1 0,0 1 0,-1-1 0,1 1 0,-1-1 0,1 0 0,-1-1 0,0 1 0,0 0 0,0-1 0,0 0 0,0 0 0,-1 0-1,1 0 1,-1 0 0,0 0 0,0-1 0,0 1 0,0-1 0,0 1 0,-1-1 0,2-7 0,0-3 5,0-1-1,-1 0 1,0-1 0,-1 1-1,-2-20 1,1 28-5,-1 0 0,0 0 0,0 0 0,0 1 0,-1-1 0,0 1 0,0-1 0,-1 1 0,0 0 0,0 0 0,0 0 0,-1 0 0,0 0 0,0 1 0,-1 0 0,1 0 0,-1 0 0,0 0 0,0 1 0,-1 0 0,1 0 0,-1 0 0,0 1 0,0-1 0,0 1 0,0 1 0,-1-1 0,1 1 0,-1 1 0,0-1 0,1 1 0,-1 0 0,0 0 0,0 1 0,0 0 0,1 0 0,-1 1 0,0 0 0,0 0 0,-8 3 0,10-2-5,0 0 0,0 0 1,0 0-1,0 1 0,1 0 1,-1 0-1,1 1 0,-1-1 1,1 1-1,0 0 0,1 0 1,-1 0-1,1 0 0,-1 1 1,-2 6-1,-22 37-171</inkml:trace>
</inkml:ink>
</file>

<file path=ppt/ink/ink21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3"/>
    </inkml:context>
    <inkml:brush xml:id="br0">
      <inkml:brushProperty name="width" value="0.05" units="cm"/>
      <inkml:brushProperty name="height" value="0.05" units="cm"/>
      <inkml:brushProperty name="color" value="#FFFFFF"/>
    </inkml:brush>
  </inkml:definitions>
  <inkml:trace contextRef="#ctx0" brushRef="#br0">0 60 31839,'0'6'736,"26"-6"-688,14 0 16,9 0-32,6 0-16,8 0 16,-1 0-32,-7 0 0,-6-9 0,-16 3 0,-13 0 0,-10-3-32,-10-8-32,0-1-608</inkml:trace>
</inkml:ink>
</file>

<file path=ppt/ink/ink21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4"/>
    </inkml:context>
    <inkml:brush xml:id="br0">
      <inkml:brushProperty name="width" value="0.05" units="cm"/>
      <inkml:brushProperty name="height" value="0.05" units="cm"/>
      <inkml:brushProperty name="color" value="#FFFFFF"/>
    </inkml:brush>
  </inkml:definitions>
  <inkml:trace contextRef="#ctx0" brushRef="#br0">164 42 32575,'-16'0'45,"-26"2"1,39-1-45,1-1-1,-1 1 0,1 0 1,0 0-1,-1 0 0,1 1 0,0-1 1,0 1-1,0-1 0,0 1 1,0-1-1,0 1 0,1 0 0,-1 0 1,-1 2-1,-2 5 1,1 0 0,0 0 0,1 0 0,0 1 1,0-1-1,1 1 0,0-1 0,1 1 0,0 0 0,1 0 0,0 16 0,1-21-1,-1 1 0,1 0 1,0 0-1,0-1 0,1 1 0,-1-1 0,1 1 0,1-1 0,-1 0 0,1 0 0,0 0 0,0 0 0,0 0 0,1 0 0,-1-1 0,1 0 1,0 0-1,1 0 0,-1 0 0,9 5 0,-7-5 1,1 0 0,-1-1 0,1 0 1,0 0-1,-1 0 0,1-1 0,0 0 0,1-1 0,-1 1 0,0-1 1,0-1-1,1 1 0,-1-1 0,0-1 0,1 1 0,10-3 1,-15 2-1,-1 0 0,1-1 0,0 1 0,-1 0 0,1-1 0,-1 1 1,0-1-1,1 0 0,-1 0 0,0 0 0,0 0 0,0 0 0,0 0 0,-1-1 1,1 1-1,0-1 0,-1 1 0,0-1 0,0 0 0,0 1 0,0-1 1,0 0-1,1-4 0,0-7 1,0 0 0,0 1-1,-1-24 1,-1 29-1,1 0 0,-2 0 1,1 0-1,-1 0 0,0 0 0,-1 0 0,0 0 0,0 0 0,-1 1 0,0-1 0,0 1 0,0 0 0,-1-1 0,0 2 0,-1-1 0,0 0 0,0 1 1,0 0-1,-1 0 0,0 1 0,0-1 0,0 1 0,0 1 0,-8-5 0,8 5-1,0 1 0,1 0 0,-1 1 1,0-1-1,0 1 0,-1 0 0,1 1 0,0-1 0,-1 1 1,1 1-1,-1-1 0,-8 1 0,11 0-4,-1 1 1,1 0-1,0-1 1,-1 2-1,1-1 0,0 0 1,0 1-1,0 0 0,0 0 1,0 0-1,0 0 1,0 1-1,1-1 0,-1 1 1,1 0-1,0 0 1,0 0-1,-4 5 0,-23 40-137</inkml:trace>
</inkml:ink>
</file>

<file path=ppt/ink/ink21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5"/>
    </inkml:context>
    <inkml:brush xml:id="br0">
      <inkml:brushProperty name="width" value="0.05" units="cm"/>
      <inkml:brushProperty name="height" value="0.05" units="cm"/>
      <inkml:brushProperty name="color" value="#FFFFFF"/>
    </inkml:brush>
  </inkml:definitions>
  <inkml:trace contextRef="#ctx0" brushRef="#br0">7 393 15367,'-7'5'10756,"7"-4"-10430,0 11 5247,1-7-4908,-2 10-664,2 0 0,0-1 0,1 1 1,0-1-1,1 1 0,1-1 0,0 0 0,1 0 0,0 0 0,1-1 1,1 0-1,0 0 0,12 16 0,-13-20-1,1 0 0,0 0 0,1-1 0,14 13 0,-18-18 0,0 0 0,0 0 0,1-1 0,-1 0 0,1 0 0,-1 0 0,1 0 0,0-1 0,-1 0 0,1 0 0,0 0 0,0-1 0,8 1 0,-10-2 0,1 1 1,-1-1-1,0 0 0,1 0 1,-1 0-1,0 0 1,0-1-1,1 0 0,-1 1 1,-1-1-1,1 0 0,0 0 1,0-1-1,-1 1 0,1 0 1,-1-1-1,0 0 1,0 1-1,0-1 0,0 0 1,2-4-1,2-4 2,0 0-1,-1-1 1,0 0-1,6-23 1,-2-20-2,-2 0 0,-3 0 0,-5-100 0,0 65 0,1 60 5,-1 1 1,-7-43-1,0 105-5,7 384 0,2-398 0,1-1 0,1 1 0,1-1 0,11 35 0,-14-48 0,1 0 0,0-1 0,0 1 0,0-1 0,1 1 0,-1-1 0,1 0 0,0 0 0,1 0 0,-1 0 0,1 0 0,-1-1 0,1 1 0,0-1 0,0 0 0,1-1 0,-1 1 0,1-1 0,-1 1 0,1-1 0,0-1 0,9 3 0,-8-3 0,-1 0 0,1-1 0,-1 1 0,1-1 0,-1-1 0,1 1 0,-1-1 0,0 0 0,1 0 0,-1 0 0,0-1 0,0 0 0,6-3 0,-4 1 0,-1-1 0,0 1 0,0-1 0,0 0 0,-1-1 0,0 1 0,0-1 0,-1 0 0,6-8 0,3-9 0,0 0 0,-2 0 0,0-1 0,-2-1 0,12-46 0,15-135 0,-9 39 0,-26 161 2,0 1 0,0-1 0,1 1 0,0 0 0,0 0 0,0 0 0,6-9-1,-7 12 0,1 1 0,-1 0-1,0-1 1,1 1 0,-1 0-1,1 0 1,-1 0 0,1 0-1,0 0 1,-1 1-1,1-1 1,0 0 0,0 1-1,-1-1 1,1 1 0,0 0-1,0-1 1,0 1 0,-1 0-1,1 0 1,0 0-1,0 1 1,0-1 0,0 0-1,3 2 1,-1-1-1,-1 0 0,1 1 0,-1 0 0,1-1 0,-1 1 0,0 0 0,0 1 0,0-1 0,0 1 0,0-1 0,0 1 0,-1 0 0,1 0 0,-1 0 0,4 6 0,3 7 0,-1 1 0,8 18 0,-11-22 0,6 16 0,-2 0 0,-1 1 0,-1 0 0,-2 1 0,-1-1 0,-1 1 0,-1 0 0,-2 0 0,-5 36 0,3-57 0,0 0 0,-1 0 0,0 0 0,0 0 0,-1 0 0,-1-1 0,1 1 0,-2-1 0,1-1 0,-1 1 0,-1-1 0,1 0 0,-1 0 0,-1 0 0,1-1 0,-1-1 0,-1 1 0,1-1 0,-1-1 0,0 1 0,0-2 0,-13 6 0,21-10 0,0 1 0,-1-1 0,1 1-1,0-1 1,-1 0 0,1 0 0,-1 0 0,1 1 0,-1-1-1,1-1 1,0 1 0,-1 0 0,1 0 0,-1 0 0,1-1-1,0 1 1,-1-1 0,1 1 0,-2-2 0,2 1-9,-1-1 0,0 1 0,1-1 1,0 0-1,-1 0 0,1 1 0,0-1 0,0 0 1,0 0-1,0 0 0,0-1 0,0-2 1,-12-44-387</inkml:trace>
</inkml:ink>
</file>

<file path=ppt/ink/ink21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5"/>
    </inkml:context>
    <inkml:brush xml:id="br0">
      <inkml:brushProperty name="width" value="0.05" units="cm"/>
      <inkml:brushProperty name="height" value="0.05" units="cm"/>
      <inkml:brushProperty name="color" value="#FFFFFF"/>
    </inkml:brush>
  </inkml:definitions>
  <inkml:trace contextRef="#ctx0" brushRef="#br0">243 36 32543,'-12'-6'12,"0"1"1,0 0 0,0 0-1,-1 2 1,1 0-1,-1 0 1,0 1 0,0 0-1,0 1 1,0 1-1,0 0 1,0 1-1,-16 2 1,27-2-13,-1 0 0,1-1 0,-1 1 1,1 0-1,0 0 0,0 1 0,-1-1 0,1 0 0,0 1 1,0-1-1,0 1 0,0 0 0,1 0 0,-1 0 0,0 0 1,1 0-1,-1 0 0,1 0 0,0 0 0,0 0 0,0 1 1,0-1-1,0 0 0,0 1 0,1-1 0,-1 4 0,-1 7 2,0-1 1,1 1-1,2 25 0,-1-33-2,0 1 0,1 0 1,0 1-1,1-1 0,-1 0 0,1 0 0,0 0 0,0 0 0,1-1 1,0 1-1,0-1 0,0 1 0,1-1 0,-1 0 0,1 0 0,1-1 0,-1 1 1,1-1-1,-1 0 0,1 0 0,0 0 0,7 3 0,-1-1 0,-1-1 0,1 0 0,1 0 0,-1-1 0,0-1 0,1 0 0,0-1 0,0 0 0,0 0 0,15-1 0,-14 0 0,0-2 0,0 1 0,1-2 0,-1 1 0,21-7 0,-30 6 0,0 1 0,-1-1 0,1 0 0,-1 0 1,1 0-1,-1 0 0,0 0 0,0-1 1,0 1-1,0-1 0,0 0 0,-1 0 1,1 0-1,-1-1 0,0 1 0,0 0 1,0-1-1,0 1 0,-1-1 0,1 0 1,-1 0-1,0 1 0,1-9 0,-1 7 2,0 0-1,0-1 1,-1 1-1,0-1 1,0 1-1,0-1 0,-1 1 1,0 0-1,0-1 1,0 1-1,-1 0 1,1-1-1,-1 1 0,-1 0 1,1 1-1,-1-1 1,1 0-1,-1 1 1,-5-6-1,2 4-1,0 1 0,0-1 0,0 1-1,-1 1 1,0-1 0,0 1 0,0 0 0,-1 1 0,1 0-1,-1 0 1,0 0 0,-11-1 0,6 1-6,0 2-1,0-1 1,0 2-1,-24 1 1,36-1 2,-1 0 0,1 0 0,0 0 0,-1 0 0,1 1 0,0-1-1,-1 1 1,1-1 0,0 1 0,-1-1 0,1 1 0,0-1 0,0 1 0,0 0 0,-1 0 0,0 1 0,-10 26-215</inkml:trace>
</inkml:ink>
</file>

<file path=ppt/ink/ink21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26"/>
    </inkml:context>
    <inkml:brush xml:id="br0">
      <inkml:brushProperty name="width" value="0.05" units="cm"/>
      <inkml:brushProperty name="height" value="0.05" units="cm"/>
      <inkml:brushProperty name="color" value="#FFFFFF"/>
    </inkml:brush>
  </inkml:definitions>
  <inkml:trace contextRef="#ctx0" brushRef="#br0">1 394 32287,'0'-1'2,"0"1"1,0 0-1,1 0 0,-1 0 1,0 0-1,0 0 1,1 0-1,-1 0 0,0 0 1,1-1-1,-1 1 0,0 0 1,0 0-1,1 0 1,-1 0-1,0 0 0,1 0 1,-1 1-1,0-1 1,0 0-1,1 0 0,-1 0 1,0 0-1,0 0 1,1 0-1,-1 0 0,0 0 1,0 1-1,1-1 0,-1 0 1,0 0-1,0 0 1,0 1-1,1-1 0,-1 0 1,0 0-1,0 1 1,0-1-1,0 0 0,0 0 1,1 1-1,-1-1 1,0 0-1,0 0 0,0 1 1,0-1-1,0 1 1,5 11 4,0 0 0,-1 0 0,0 1 1,3 18-1,4 15 18,17 62 46,-9-34-4,43 112 0,-58-176-67,1 1 0,1-1 0,0 0 0,1-1 0,-1 1 0,2-1 0,-1 0-1,1-1 1,1 0 0,0 0 0,9 6 0,-14-11 0,0-1-1,0 0 1,0 0 0,0 0 0,0 0-1,0-1 1,1 1 0,-1-1-1,0-1 1,1 1 0,-1 0 0,0-1-1,1 0 1,-1 0 0,1 0-1,-1-1 1,1 1 0,-1-1-1,0 0 1,1 0 0,-1-1 0,0 1-1,0-1 1,0 0 0,0 0-1,0-1 1,0 1 0,-1-1-1,1 1 1,-1-1 0,4-4 0,6-6 1,-1-1 0,0 0 0,-1-1 1,0 0-1,-2 0 0,0-2 1,0 1-1,-1-1 0,-1 0 0,-1 0 1,-1-1-1,5-25 0,-1-14 4,-3 0-1,-3-93 0,-2 133-2,-2 1-1,-4-28 1,4 38-2,-1 1 1,1-1 0,-1 1 0,0 0 0,-1-1-1,1 1 1,-1 0 0,0 0 0,-1 1 0,-6-9-1,8 11 1,1 1-1,0 0 0,-1-1 1,0 1-1,1 0 1,-1 0-1,0 0 0,1 0 1,-1 0-1,0 0 0,0 0 1,0 1-1,0-1 1,0 1-1,0-1 0,0 1 1,0 0-1,0 0 0,0 0 1,0 0-1,0 0 1,0 0-1,0 1 0,0-1 1,1 1-1,-1-1 0,0 1 1,0 0-1,0-1 0,0 1 1,1 0-1,-1 0 1,0 0-1,1 1 0,-1-1 1,1 0-1,-1 1 0,1-1 1,-1 1-1,1-1 1,0 1-1,-2 2 0,-1 8-1,1 0-1,-1 0 1,2 1 0,0-1-1,0 1 1,1-1-1,1 1 1,0-1-1,2 15 1,-1-13 1,1 0 0,0 0 0,1-1 0,1 1 1,0-1-1,1 1 0,0-1 0,8 13 0,-4-11 0,1-1 0,0 0 0,1-1 0,17 16 0,-23-24 0,0-1 0,0 0 0,0 0 0,1 0 0,0-1 0,0 0 0,0 0 0,0 0 0,0-1 0,0 0 0,1 0 0,-1-1 0,1 1 0,6-1 0,0 0 0,-1-1 0,0 0 0,0-1 0,0 0 0,21-6 0,-26 5 0,-1-1 0,1 0 0,-1 0 0,0 0 0,0-1 0,0 0 0,-1 0 0,1 0 0,-1-1 0,0 1 0,6-9 0,-3 2 0,0-1 0,-1 0 0,0 0 0,-1-1 0,0 0 0,-1 0 0,0-1 0,-2 1 0,1-1 0,-1 0 0,-1 0 0,-1 0 0,0 0 0,-1-1 0,0 1 0,-1 0 0,-3-17 0,3 28 0,1 1 0,-1 0 0,0 0 0,0 0 0,0 0 0,0 0 0,0 0 0,0 0 0,-1 0 0,1 0 0,-1 0 0,1 0 0,-1 1 0,0-1 0,1 1 0,-1-1 0,0 1 0,0 0 0,0 0 0,0 0 0,0 0 0,0 0 0,-1 0 0,1 0 0,-2 0 0,0 0-1,0 1 0,0-1 0,0 1 0,0-1 0,0 1 1,-1 0-1,1 1 0,0-1 0,0 1 0,1 0 0,-1 0 0,0 0 0,0 0 1,-4 2-1,4 0 0,0 0 1,0 0 0,0 1 0,0-1 0,1 1 0,-1 0-1,1-1 1,0 2 0,0-1 0,0 0 0,1 1 0,-1-1-1,1 1 1,0 0 0,0-1 0,1 1 0,0 0 0,-2 9 0,0 10 0,0 1 1,2 40 0,1-53 0,0 4-2,2 0 0,0 0 0,1-1 0,0 1 0,1-1 0,1 1 0,1-1 0,0-1 0,1 1 0,0-1 0,1 0 1,1-1-1,0 0 0,1 0 0,0-1 0,1 0 0,0-1 0,1 0 0,0-1 0,1 0 0,0-1 0,20 10 0,-23-15-4,0-1 0,0 0 0,1 0 0,-1-1 0,1-1 0,0 1 0,0-2-1,19-1 1,-13 1 6,-14 0 0,1 0-1,-1 0 1,1 0 0,0-1-1,-1 0 1,1 0 0,-1 0 0,0 0-1,1 0 1,-1-1 0,0 1-1,1-1 1,-1 0 0,0 0 0,-1 0-1,1-1 1,3-2 0,-2 0-1,0 0 0,0 0 0,-1-1 1,0 1-1,0-1 0,0 0 1,-1 0-1,1 0 0,0-7 0,2-12 4,-1 0-1,-1-1 1,-1-47-1,-2-196 16,0 264-18,0 1 0,0-1-1,0 1 1,1 0 0,-1-1 0,1 1 0,0 0-1,1 0 1,-1-1 0,3-4 0,-2 7 0,-1 0 0,1 1 0,-1-1 0,1 0 0,0 1 0,-1-1 0,1 1 0,0 0 0,0 0 0,0-1 0,0 1 0,0 0 0,1 1 0,-1-1 0,0 0 0,0 1 0,1-1 0,-1 1 0,4-1 0,-2 1-1,1-1 1,-1 1-1,0 0 0,1 0 0,-1 0 0,1 0 0,-1 1 1,0 0-1,1 0 0,-1 0 0,0 0 0,0 1 0,0-1 1,0 1-1,0 0 0,0 0 0,0 1 0,4 3 0,-3-1 0,0 1 0,0 0-1,-1 1 1,1-1 0,-1 1 0,-1 0-1,1 0 1,-1 0 0,3 13-1,-1-3 0,-1 1 1,-1-1-1,0 1 0,-1 0 0,-1 0 0,-1 1 0,-1-1 1,0 0-1,-1 0 0,-1 0 0,-1-1 0,-1 1 0,0-1 1,-1 0-1,-8 17 0,5-15 1,0 2 0,-6 24 1,13-36-2,0-1 1,0 1 0,1 0-1,0 0 1,1 0-1,0 0 1,0 0 0,3 9-1,-3-16 0,1 0 1,-1-1-1,1 1 0,0-1 0,-1 0 0,1 1 0,0-1 1,0 0-1,0 1 0,0-1 0,0 0 0,1 0 0,-1 0 1,0 0-1,0 0 0,1 0 0,-1 0 0,1 0 0,-1-1 1,1 1-1,-1 0 0,1-1 0,-1 1 0,1-1 0,-1 0 1,4 1-1,51 0-7,-38-1 6,-1 0 1,0-1-1,0-1 0,0-1 1,0 0-1,0-1 1,0-1-1,-1 0 0,31-15 1,-36 14 1,0-1 0,0 0 0,-1 0 0,0-1 0,0 0 0,-1-1 0,0 0 0,-1 0 1,0-1-1,0 0 0,-1-1 0,0 1 0,5-14 0,-6 10-1,0-1 1,-2 1-1,0-1 1,0-1 0,2-28-1,-4-79-24,-2 78 10,-2 11 21,-1 0-1,-9-42 0,-3-24 99,13 81-82,2 17-15,0 4-2,1 31-15,-2 135 2,3 197 16,-1-351-8,0 0-1,1 0 0,1-1 0,0 1 0,1 0 0,6 15 1,-8-24-2,0 0 0,0-1 1,1 1-1,0-1 0,0 0 1,0 0-1,0 0 1,0 0-1,1 0 0,0-1 1,0 1-1,0-1 0,0 0 1,0 0-1,0-1 0,1 1 1,0-1-1,-1 0 1,1 0-1,5 1 0,-1-2 0,0 1-1,0-1 1,1 0-1,-1-1 1,0 0-1,0 0 1,1-1-1,-1-1 1,0 1-1,0-1 1,0-1-1,0 0 1,-1 0-1,1 0 1,-1-1-1,0-1 1,0 1-1,0-2 1,0 1 0,6-7-1,-5 4 2,0-1 1,-1 0-1,0-1 1,-1 0-1,0 0 0,0-1 1,-1 1-1,-1-1 1,0-1-1,0 1 0,-1-1 1,0 0-1,-1 0 1,2-21-1,-1-1 2,-1-1-1,-2 1 1,-7-61 0,6 91 1,-1-1 0,-1 1 0,1 0 0,0 0 1,-1 0-1,0 0 0,0 0 0,0 0 0,0 0 1,-4-3-1,5 6-1,0-1 1,-1 1 0,1-1-1,-1 1 1,1 0 0,-1 0-1,0-1 1,1 1-1,-1 0 1,0 1 0,0-1-1,0 0 1,1 0-1,-1 1 1,0-1 0,0 1-1,0 0 1,0-1 0,0 1-1,0 0 1,0 0-1,-4 1 1,6-1-2,-1 0 0,1 0 0,-1 0 0,1 1 0,0-1 0,0 0 0,-1 0 0,1 0 0,0 1 0,-1-1 0,1 0 0,0 0 0,0 0 0,-1 1 0,1-1 0,0 0 0,0 1 0,-1-1 0,1 0 0,0 1 0,0-1 0,0 0 0,0 1 0,0-1 0,0 0 0,-1 1 0,1-1 0,0 0 0,0 1 0,0 0 0,-3 29 0,0 0 0,2 0 0,3 40 0,0-26 0,-1-8 0,9 54 0,-9-81 0,1 1 0,0-1-1,1 0 1,0 0 0,0 0 0,1-1 0,0 1-1,0-1 1,1 0 0,0 0 0,10 11-1,-11-16 1,0-1-1,0 1 1,0-1-1,1 0 0,-1 0 1,1 0-1,-1 0 1,1-1-1,0 0 1,0 0-1,-1 0 0,1 0 1,0-1-1,8 0 1,-7 0-1,0 0 1,1-1-1,-1 1 1,0-1 0,0-1-1,0 1 1,0-1-1,0 0 1,0 0-1,11-6 1,-11 2 0,1 0 0,-1 0 0,0-1 0,-1 1 0,0-1 0,0-1 0,0 1 0,-1-1 0,0 1 0,0-1 0,-1 0 1,0-1-1,3-13 0,3-15-1,6-68-1,-13 84 1,3-21-6,13-90-44,-18 130 50,1-1 1,-1 1 0,1 0 0,0 0 0,-1 0-1,1 0 1,0 0 0,0 0 0,1 0 0,-1 0-1,0 0 1,1 0 0,-1 1 0,1-1 0,-1 1-1,1-1 1,0 1 0,0-1 0,-1 1 0,1 0-1,0 0 1,0 0 0,4-2 0,1 2-8,0 0 0,0 0 0,0 0 1,0 1-1,0 0 0,8 1 0,9 0-95,-24-1 102,1 0 0,-1 0 0,0 0 0,0 0-1,0 0 1,0 0 0,1 0 0,-1 0 0,0 0 0,0 0 0,0 0 0,0 0 0,1 0 0,-1 0 0,0 1-1,0-1 1,0 0 0,0 0 0,0 0 0,1 0 0,-1 0 0,0 0 0,0 0 0,0 0 0,0 1 0,0-1-1,0 0 1,1 0 0,-1 0 0,0 0 0,0 0 0,0 1 0,0-1 0,0 0 0,0 0 0,0 0 0,0 0 0,0 1-1,0-1 1,0 0 0,0 0 0,0 0 0,0 1 0,0-1 0,0 0 0,0 0 0,0 0 0,0 0 0,0 1-1,0-1 1,0 0 0,0 0 0,-1 0 0,1 0 0,0 0 0,0 1 0,-7 7 47,-12 3-3,8-5-22,0 1-1,0-1 1,0 2 0,1-1-1,1 2 1,-1-1-1,-14 18 1,17-16-18,1 0 0,0 0 1,1 1-1,-1 0 0,2 0 0,0 1 1,0-1-1,1 1 0,-2 14 0,1 10 5,1 62-1,4-86-6,-2-6-1,2 0 0,-1-1 0,1 1 0,-1 0 0,2 0-1,-1-1 1,1 1 0,0-1 0,0 1 0,0-1 0,1 0 0,-1 0 0,2 0 0,-1 0 0,5 6 0,-2-6 0,-1 0 1,1 0-1,0 0 1,1-1-1,-1 0 1,1 0-1,0 0 1,0-1-1,0 0 1,9 2-1,14 2 5,0-1 0,0-2 0,0-2 0,50-1 0,-78-1-5,12 0 1,0-1-1,0-1 0,0 0 0,-1-1 0,1-1 1,0 0-1,-1-1 0,0 0 0,0-1 0,-1-1 1,0 0-1,0 0 0,12-11 0,-14 10 0,-1 0 0,0 0 0,0-1 0,-1 0 0,0-1 0,-1 0 0,0 0 0,-1 0 0,0-1 0,0 0 0,-1 0 0,-1-1 0,0 0 0,0 1 0,2-19 0,-3 6 0,-1 0 0,0-1 0,-2 1 0,-6-41 0,5 55 0,-1 0 0,0 1 0,-1-1 0,0 1 0,0 0 0,-1 0 0,0 0 0,0 0 0,-1 1 0,-1 0 0,1 0 0,-1 0 0,0 1 0,-10-9 0,14 14 0,0 0 0,0 0 0,-1 0 0,1 1 0,-1-1 0,1 1 0,-1 0 0,0-1 0,1 1 0,-1 0 0,0 1 0,0-1 0,0 0 0,0 1 0,0 0 0,0-1 0,0 1 0,0 0 0,0 1 0,0-1 0,0 0 0,0 1 0,1 0 0,-1 0 0,0 0 0,-3 1 0,2 0 0,0 1 0,1-1 0,-1 1 0,1 0 0,-1 0 0,1 0 0,0 0 0,0 0 0,1 1 0,-1-1 0,1 1 0,0 0 0,0 0 0,0 0 0,0 0 0,-1 5 0,-3 21 0,1 1 0,1-1 0,2 1 0,1 0 0,4 37 0,-2-30 0,0-27 0,0-1 0,0 1 0,1 0 0,0-1 0,1 1 1,0-1-1,0 0 0,1 0 0,7 12 0,-9-18-1,1 0 0,-1 0 0,1 0 1,0 0-1,0-1 0,1 1 0,-1-1 0,1 0 0,0 0 0,-1 0 1,1 0-1,1-1 0,-1 0 0,0 1 0,0-2 0,1 1 0,-1 0 1,1-1-1,0 0 0,-1 0 0,1 0 0,9 0 0,-8-2 1,0 1-1,0-1 1,0 0-1,0-1 0,-1 0 1,1 0-1,0 0 1,-1 0-1,1-1 1,-1 0-1,0 0 0,0 0 1,0-1-1,-1 0 1,1 0-1,-1 0 0,0 0 1,0-1-1,0 0 1,0 1-1,-1-1 1,0-1-1,0 1 0,3-8 1,1-2 0,-1-1 0,-1 0 0,0 0 0,-1 0 1,0-1-1,-1 0 0,0-25 0,-2-51 0,-1 91 1,0 0-1,0-1 1,0 1 0,-1 0 0,1-1-1,0 1 1,-1 0 0,0-1 0,0 1-1,-1-3 1,2 4-1,-1 0 0,1 1 1,-1-1-1,0 1 0,1-1 1,-1 1-1,0-1 0,1 1 0,-1-1 1,0 1-1,1 0 0,-1-1 0,0 1 1,0 0-1,1 0 0,-1-1 0,0 1 1,0 0-1,0 0 0,1 0 0,-1 0 1,0 0-1,0 0 0,0 0 0,1 0 1,-1 1-1,0-1 0,0 0 0,1 0 1,-2 1-1,1-1 0,0 1 0,0-1 0,0 0 0,1 1 0,-1-1 0,0 1 0,0 0 0,1-1 0,-1 1 0,0-1 0,1 1 0,-1 0 0,0 0 0,1-1 0,-1 1 0,1 0 0,-1 0 0,1 0 0,-1 1 0,-2 6 0,0 1 0,0 0 0,1 1 0,0-1 0,0 0 0,1 12 0,0 65 0,2-45 0,-1-35 0,0 1 0,1-1 0,-1 0 0,1 0 0,1 0 0,-1 0 0,1 0 0,0 0 1,1 0-1,3 6 0,-4-9-1,0 1 1,0-1 0,1 0 0,-1 0 0,1 0 0,0-1-1,0 1 1,0-1 0,0 1 0,1-1 0,-1 0-1,0-1 1,1 1 0,0 0 0,-1-1 0,1 0-1,7 2 1,10 0 0,1-2 0,-1 0 0,0-1 0,33-5 0,-48 5 1,1-2-1,-1 1 0,0-1 0,0 0 0,0 0 1,0 0-1,-1-1 0,1 0 0,-1 0 0,0-1 1,1 1-1,-1-1 0,5-6 0,-3 3 0,0-2 0,0 1 0,0-1 0,-1 0 0,-1-1 0,0 1 0,5-12 0,-1-6 2,0 1 0,-2-2 0,-1 1 1,-1-1-1,1-34 0,-5-250 1,-2 286-2,-1-1 0,-1 0-1,-2 1 1,-1-1 0,0 1 0,-20-47-1,25 70 2,-1 0 1,1 0-1,-1 1 0,1-1 0,-1 1 0,0-1 0,0 1 0,0 0 0,-1 0 0,-2-3 1,4 5-3,1-1 0,-1 1 0,0 0 0,0-1 0,0 1 0,0 0 0,1 0 0,-1-1 0,0 1 0,0 0 0,0 0 1,0 0-1,0 0 0,0 0 0,1 0 0,-1 0 0,0 1 0,0-1 0,0 0 0,0 0 0,0 1 0,1-1 1,-1 0-1,0 1 0,0-1 0,0 1 0,1-1 0,-1 1 0,0 0 0,1-1 0,-1 1 0,1-1 0,-1 1 0,0 0 1,1 0-1,0-1 0,-1 1 0,1 0 0,-1 1 0,-6 15 0,1-1 0,1 1 0,1 1 0,0-1 0,-2 36 0,-2 42 0,6 111 0,3-105 0,3-14-3,24 138 1,-27-206-393</inkml:trace>
</inkml:ink>
</file>

<file path=ppt/ink/ink21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27"/>
    </inkml:context>
    <inkml:brush xml:id="br0">
      <inkml:brushProperty name="width" value="0.05" units="cm"/>
      <inkml:brushProperty name="height" value="0.05" units="cm"/>
      <inkml:brushProperty name="color" value="#FFFFFF"/>
    </inkml:brush>
  </inkml:definitions>
  <inkml:trace contextRef="#ctx0" brushRef="#br0">154 51 32271,'0'-2'8,"0"0"0,0 0-1,0 0 1,-1 0 0,1 0 0,-1 0 0,1 0 0,-1-1 0,0 2 0,0-1 0,0 0-1,0 0 1,0 0 0,-1 0 0,1 1 0,0-1 0,-1 0 0,1 1 0,-1-1 0,0 1-1,1 0 1,-1-1 0,0 1 0,0 0 0,0 0 0,0 0 0,0 1 0,0-1-1,0 0 1,0 1 0,0-1 0,0 1 0,-4-1 0,2 1 1,1 0 0,-1 0 0,1 0 0,-1 0 0,0 0 0,1 1 0,-1-1 0,1 1 0,-1 0 0,1 0 0,-1 1 0,1-1 0,0 1 0,0-1 0,-1 1 0,1 0 0,1 0 0,-1 1 0,-5 3 0,4 0-9,1-1 0,-1 0 0,1 1 0,0 0 0,0 0 0,1 0 0,0 0-1,0 0 1,0 0 0,-1 11 0,1 2 1,1 1 1,2 24-1,-1-41-1,1 1 1,-1-1-1,1 1 1,-1-1-1,1 1 1,1-1-1,-1 0 1,0 1-1,1-1 1,-1 0-1,1 0 1,0 0-1,0 0 1,0 0-1,1 0 1,-1-1-1,1 1 1,-1-1-1,1 0 1,0 1-1,0-1 1,0-1-1,0 1 1,0 0-1,0-1 1,1 1-1,3 0 1,2 1-1,0-1 0,0 0 0,0-1 0,0 0-1,0 0 1,1-1 0,-1-1 0,0 1 0,0-1 0,9-2 0,-14 1 1,0 1 0,-1 0 0,1-1 0,-1 0 0,1 0-1,-1 0 1,0 0 0,0-1 0,0 1 0,0-1 0,0 1 0,0-1 0,-1 0 0,1 0 0,-1-1-1,0 1 1,0 0 0,0-1 0,0 1 0,-1-1 0,0 0 0,1 0 0,0-5 0,1-3 0,-1 0 1,0 0-1,-1 0 1,0 0-1,-1 0 1,-1-17-1,0 25 0,0 1 0,0-1 0,0 0 0,0 0 0,-1 1 0,0-1 1,1 1-1,-1-1 0,0 1 0,-1 0 0,1 0 0,0-1 0,-1 2 0,0-1 0,0 0 0,0 1 0,0-1 0,0 1 1,-7-4-1,5 3-24,-1 0 0,0 1 1,0 0-1,0 0 0,0 0 0,0 0 1,0 1-1,0 0 0,0 1 1,-1-1-1,-12 2 0,6 1-606</inkml:trace>
</inkml:ink>
</file>

<file path=ppt/ink/ink21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27"/>
    </inkml:context>
    <inkml:brush xml:id="br0">
      <inkml:brushProperty name="width" value="0.05" units="cm"/>
      <inkml:brushProperty name="height" value="0.05" units="cm"/>
      <inkml:brushProperty name="color" value="#FFFFFF"/>
    </inkml:brush>
  </inkml:definitions>
  <inkml:trace contextRef="#ctx0" brushRef="#br0">1 27 29822,'23'0'2609,"16"0"-2513,17 0 16,13 0-64,-1 0-32,4 0 0,-9 0-16,-18 0 0,-9-6 0,-16-6-80,-17 3-832</inkml:trace>
</inkml:ink>
</file>

<file path=ppt/ink/ink21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0"/>
    </inkml:context>
    <inkml:brush xml:id="br0">
      <inkml:brushProperty name="width" value="0.05" units="cm"/>
      <inkml:brushProperty name="height" value="0.05" units="cm"/>
      <inkml:brushProperty name="color" value="#FFFFFF"/>
    </inkml:brush>
  </inkml:definitions>
  <inkml:trace contextRef="#ctx0" brushRef="#br0">5 865 32127,'-1'-31'566,"0"50"-453,-1 51-152,2-50 39,-1-12 0,1 1 0,0-1 0,0 1 0,1-1 0,0 1 0,4 11 0,-5-18 0,1-1 0,0 0 0,-1 1 0,1-1 0,0 0 0,0 1 0,0-1 0,0 0 0,0 0 0,0 0 0,0 0 0,0 0 0,0 0 0,0 0 0,1 0 0,2 1 0,-2-1 0,0-1 0,1 1 0,-1-1 0,1 1 0,-1-1 0,1 0 0,-1 0 0,1 0 0,-1-1 0,1 1 0,-1 0 0,0-1 0,5-1 0,-4 1 0,0-1 0,0 1 0,0-1 0,-1 1 0,1-1 0,0 0 0,-1 0 0,1 0 0,-1 0 0,0-1 0,0 1 0,0-1 0,0 1 0,0-1 0,3-5 0,17-48 0,-21 52 0,14-52-1,-2-1 1,6-78-1,-14 84-6,3 0-1,2 0 1,23-69-1,-29 107 8,1 1 0,1 0 0,0 0 0,1 0 0,10-13 0,-14 21 0,0 1 0,0-1 0,0 1 0,0 0 0,1 1-1,-1-1 1,1 0 0,0 1 0,0 0 0,-1 0 0,1 0-1,1 0 1,-1 1 0,0 0 0,0-1 0,1 1 0,-1 1 0,0-1-1,6 1 1,-10 0 0,1 0-1,-1 1 0,0-1 1,1 0-1,-1 1 1,1-1-1,-1 1 0,0-1 1,1 0-1,-1 1 0,0-1 1,0 1-1,1-1 1,-1 1-1,0-1 0,0 1 1,0-1-1,0 1 1,0-1-1,0 1 0,1-1 1,-1 1-1,0 0 0,-1-1 1,1 1-1,0-1 1,0 1-1,0-1 0,0 1 1,0-1-1,0 1 0,-1-1 1,1 1-1,0 13-2,-1-13 4,1 0-1,0-1 1,0 1-1,0 0 1,-1-1-1,1 1 1,0 0-1,-1-1 0,1 1 1,-1 0-1,1-1 1,-1 1-1,1-1 1,-1 1-1,1-1 1,-1 1-1,0-1 1,1 1-1,-2 0 1,-1 1 0,-12 11-1,1 1 0,0 0 0,1 1 0,1 1 0,1-1 0,0 2 0,0 0 0,2 0 0,0 1 0,1 0 0,1 0 0,1 1 0,0 0 0,-5 36 0,7-14 0,1 1 0,1-1 0,5 42 0,-2-75 0,0-1 0,0 0 0,1 1 0,0-1 0,0 0 0,0 0 0,1 0 0,0 0 0,0-1 0,1 1 0,0-1 0,0 0 0,1 0 0,-1 0 0,1-1 0,1 1 0,-1-1 0,1-1 0,-1 1 0,1-1 0,1 0 0,-1 0 0,1 0 0,-1-1 0,1 0 0,0-1 0,0 1 0,0-1 0,1-1 0,-1 1 0,0-1 0,12 0 0,-13-1-1,-1 0 1,1 0-1,-1-1 0,1 1 0,-1-1 1,0 0-1,1-1 0,-1 1 0,0-1 1,8-4-1,-10 4 0,1-1 1,-1 0-1,0 0 1,0 0-1,0 0 1,0-1-1,0 1 1,-1-1-1,1 0 1,-1 1-1,0-1 1,-1 0-1,1 0 1,1-5-1,3-16-1,-1 0 0,-1-1-1,-1 1 1,-1-1 0,-1 1 0,-4-29-1,2-1-2,2-153-65,-1 206 69,0-1 0,0 1 0,0-1 0,1 1 0,-1 0 0,1-1 0,-1 1 0,1-1 0,0 1 0,0 0 0,0 0 0,0-1 0,0 1 0,0 0 0,1 0 0,-1 0 0,1 0 0,0 1 0,-1-1 0,1 0-1,0 1 1,0-1 0,0 1 0,0-1 0,0 1 0,0 0 0,1 0 0,-1 0 0,3-1 0,5 0 0,0 1 0,0-1-1,0 2 1,0-1 0,18 3-1,-22-2 4,-3 0-3,0 0-1,-1 1 1,1-1-1,-1 0 1,1 1 0,-1-1-1,1 1 1,-1 0 0,1 0-1,-1 0 1,0 0-1,0 0 1,1 1 0,-1-1-1,0 1 1,0-1 0,0 1-1,0 0 1,-1 0-1,1 0 1,0 0 0,-1 0-1,0 0 1,1 0 0,-1 0-1,0 1 1,0-1-1,0 0 1,0 1 0,0-1-1,-1 1 1,1 3 0,-1-6 1,0 0 0,0 1 0,0-1 1,0 0-1,0 1 0,0-1 0,0 0 0,0 0 1,0 1-1,0-1 0,0 0 0,0 1 1,0-1-1,0 0 0,0 0 0,0 1 1,0-1-1,-1 0 0,1 1 0,0-1 1,0 0-1,0 0 0,0 0 0,-1 1 1,1-1-1,0 0 0,0 0 0,-1 0 0,1 1 1,0-1-1,0 0 0,-1 0 0,1 0 1,0 0-1,0 0 0,-1 0 0,1 0 1,0 1-1,-1-1 0,1 0 0,0 0 1,0 0-1,-1 0 0,-1 0 3,-6 1 3,0 0-1,0 0 1,0 1-1,0 1 1,0-1 0,0 1-1,1 0 1,-1 1 0,1 0-1,0 0 1,0 1 0,1-1-1,-1 2 1,1-1 0,0 1-1,-6 7 1,1 1-3,1 1 0,1 0 0,0 0 0,1 1 0,0 1-1,2-1 1,0 1 0,-7 33 0,6-10-1,2 0 0,-1 76 0,6-112-2,0 1 0,0-1 0,1 1 0,-1-1 0,1 1 0,0-1 0,0 0 0,0 1 0,1-1 0,-1 0 0,1 0 0,0 0 0,0 0 0,1 0 0,-1 0 0,1-1 0,0 1 0,0-1 0,0 0 0,0 0 0,1 0 0,-1 0 0,1 0 0,0-1 0,-1 0 0,1 1 0,1-1 0,-1-1 0,6 3 0,11 1 0,1 0 0,0-2 0,0 0 0,1-1 0,33-3 0,-45 1 0,0 0 1,-1 0-1,0-2 1,1 1-1,-1-1 1,0-1 0,0 0-1,0 0 1,-1-1 0,1 0-1,-1 0 1,0-1-1,12-9 1,-14 9-1,-1 0 1,0-1-1,0 0 1,0 0-1,-1 0 1,0-1-1,0 1 1,0-1-1,-1 0 1,0-1-1,-1 1 1,0-1-1,0 1 1,0-1-1,-1 0 0,2-12 1,-1-2-1,-2 0 0,0 0 0,-1 0 0,-2 0 0,0 1 0,-1-1 0,-1 0 0,-1 1 0,-1 0 0,-1 0 0,0 1 0,-2 0 0,-1 0 0,0 1 0,-1 0 0,-17-21 0,23 32 0,-7-7 0,0-1 0,0 1 0,-17-14 0,26 26 0,0 1 0,0-1 0,0 1 0,0-1 0,0 1 0,-1 0 0,1 0 0,-1 1 0,1-1 0,-1 1 0,0 0 0,0 0 0,0 0 0,1 0 0,-1 1 0,0-1 0,0 1 0,0 0 0,0 0 0,0 0 0,-7 2 0,8 0 0,0-1 0,0 1 0,0 0 0,1 0 0,-1 0 0,0 0 0,1 0 0,0 1 0,-1-1 0,1 1 0,0-1 0,1 1 0,-1 0 0,0 0 0,1 0 0,-1 0 0,1 0 0,0 0 0,0 0 0,-1 6 0,-2 9 0,1-1 0,-1 28 0,4-40 0,-2 30 0,1 1 0,2-1 0,1 0 0,1 0 1,12 44-1,-12-66-1,0 0 1,2-1 0,0 0 0,0 1 0,1-2 0,0 1-1,1-1 1,0 0 0,1 0 0,0-1 0,1 0-1,0 0 1,1-1 0,0 0 0,0-1 0,1 0-1,14 8 1,-18-12-2,0-1 1,1 1-1,-1-2 0,1 1 0,-1-1 0,1 0 1,0-1-1,0 1 0,0-2 0,0 1 0,0-1 0,0 0 1,12-2-1,-13 0 2,-1 1-1,0-1 1,0 0 0,1-1 0,-2 1-1,1-1 1,0-1 0,0 1 0,-1-1 0,0 0-1,0 0 1,0 0 0,0-1 0,-1 0-1,0 0 1,7-9 0,2-10 2,0-1 0,-2 0 1,-1-1-1,0-1 0,-2 1 1,5-33-1,-7 29-2,2 0 0,1 0 0,1 1 0,18-34 0,-24 55 0,0 1 0,1 0 0,0 0 0,0 1 0,1 0 0,0 0 0,8-7 0,-10 10 0,-1 0 0,1 1 0,1-1 1,-1 1-1,0 0 0,1 0 0,-1 1 0,1-1 1,-1 1-1,1 0 0,0 0 0,-1 1 0,8-1 1,-11 1-1,1 1 0,0-1 0,-1 0 1,1 1-1,0-1 0,-1 1 0,1 0 1,0-1-1,-1 1 0,1 0 0,-1 0 0,1 0 1,-1 0-1,0 0 0,1 0 0,-1 1 1,0-1-1,0 0 0,0 1 0,0-1 1,0 1-1,0-1 0,0 1 0,-1-1 1,1 1-1,0 0 0,-1-1 0,1 1 0,-1 0 1,0 0-1,1 2 0,0 10 2,1 0-1,-2 0 0,0 16 1,-1-13-2,1-6 0,1 18 3,-1 1-1,-1-1 1,-2 0 0,-1 0-1,-14 52 1,9-55-3,-24 46 0,31-71 0,2-5 0,3-10 0,99-313-19,-99 319 19,3-13 0,2 1 0,15-30 0,-22 46 0,1 1 0,-1 0 0,1-1 0,0 1 1,0 0-1,1 0 0,-1 0 0,1 1 0,-1-1 0,1 1 0,0-1 0,0 1 1,0 0-1,0 0 0,0 0 0,1 0 0,-1 1 0,0-1 0,1 1 1,-1 0-1,1 0 0,4 0 0,-7 1 0,-1 0 0,1 0 0,-1 0 0,0 0 0,1 0 0,-1 0 0,1 0 0,-1 0 0,1 0 0,-1 0 0,0 0 0,1 0 0,-1 1 0,0-1 0,1 0 0,-1 0 0,1 0 0,-1 1 0,0-1 0,1 0 0,-1 1 0,0-1 0,0 0 0,1 0 0,-1 1 0,0-1 0,0 1 0,1-1 0,-1 0 0,0 1 0,0-1 0,0 1 0,5 11 0,-1 1 0,-1-1 0,0 1 0,-1 0 0,2 25 0,-4 76 0,-1-56 0,1 209 0,-1-264 0,1 0 0,0 1 0,0-1 0,0 0 0,0 0 0,1 0 0,-1 0 0,1 0 0,0 1 0,0-1 0,0 0 0,0-1 0,0 1 0,1 0 0,-1 0 0,1 0 0,0-1 0,0 1 0,0-1 0,0 0 0,0 1 0,1-1 0,-1 0 0,0 0 0,1 0 0,0-1 0,-1 1 0,1-1 0,0 1 0,0-1 0,0 0 0,0 0 0,0 0 0,0 0 0,4 0 0,15 3 0,0-2 0,0 0 0,1-1 0,-1-1 0,0-1 0,0-1 0,0-1 0,0-1 0,0 0 0,35-14 0,-42 12 0,0-1 0,-1-1 0,0 0 0,0-1 0,-1-1 0,0 0 0,-1 0 0,0-1 0,11-14 0,-15 15 0,-1 0 0,0 0 0,-1 0 0,0-1 0,-1 0 0,0-1 0,0 1 0,-2-1 0,1 0 0,-1 0 0,-1 0 0,2-17 0,-3 11 0,0 0 0,-1-1 0,0 1 0,-2 0-1,-3-18 1,3 29 1,0 0-1,-1 0 0,1 1 0,-1-1 0,0 1 1,-1-1-1,0 1 0,0 0 0,0 1 0,-1-1 1,1 1-1,-1 0 0,-1 0 0,1 0 0,-9-5 1,5 4 1,0 1 0,-1 1 0,1 0-1,-1 0 1,0 0 0,0 2 0,0-1 0,0 1 0,-1 1 0,1 0 0,0 0 0,-1 1 0,1 0 0,-19 3 0,25-2-2,1 0 0,0 0 0,0 1 0,-1-1 0,1 1 0,0-1 0,0 1 0,0 0 0,1 0 0,-1 0 0,0 1 0,1-1 0,-1 1 0,1-1 0,0 1 0,0 0 0,0 0 0,0 0 0,1 0 0,-1 0 0,1 0 0,0 0 0,-1 1 0,2-1 0,-2 7 0,-2 8 0,2 0 0,0 0 0,1 29 0,1-46 0,0 19 0,-1-5 0,0-1 0,2 1 0,-1-1 0,2 1 0,0-1 0,1 1 0,0-1 0,1 0 0,10 23 0,-7-24 0,1-1 0,0 1 0,0-1 0,1-1 0,1 0 0,0 0 0,0-1 0,15 12 0,-19-18 0,-1-1 0,1 1 0,0-1 0,0 1 0,0-2 0,0 1 0,1-1 0,-1 0 0,1 0 0,-1-1 0,1 1 0,0-2 0,-1 1 0,1-1 0,0 0 0,0 0 0,-1-1 0,1 0 0,0 0 0,7-2 0,-10 1 0,0 0 0,0 0 0,0-1 0,0 1 0,0-1 0,-1 1 0,1-1 0,-1 0 0,0-1 0,0 1 0,0-1 0,0 1 0,-1-1 0,4-4 0,1-6 0,0-1 0,10-25 0,-10 16 0,-1-1 0,0 0 0,-2 0 0,1-26 0,-2-106 0,-3 109 0,0-329 16,-2 362-16,-1 16 0,2 0 0,-2 0 0,0 1 0,1-1 0,-1 1 0,1-1 0,0 1 0,0 0 0,0 0 0,0 0 0,0 1 0,0-1 0,0 0 0,0 1 0,1-1 0,-1 1 0,1-1 0,0 1 0,-2 5 0,-16 55 0,17-52 0,-7 35 0,2 1 0,3 0 0,1 0 0,4 52 0,0-37 0,-1-30 0,1 0 0,2 0 0,8 35 0,-8-54 0,1 1 0,0-1 0,1 0 0,0 0 0,1 0 0,1 0 0,0-1 0,0 0 0,15 16 0,-20-25 0,1 0 0,0 0 0,0-1 0,1 1 0,-1-1 0,0 0 0,1 0 0,0 0 0,-1 0 0,1 0 0,0-1 0,7 2 0,0-1 0,0-1 0,0 0 0,15-1 0,-11 0 0,-11 0 0,1 0 0,0-1 0,-1 1 0,1-1 0,-1 0 0,1-1 0,-1 1 0,1-1 0,-1 0 0,0 0 0,0 0 0,0-1 0,0 1 0,0-1 0,4-3 0,-2 0 0,0-1 0,-1 1 0,1-1 0,-1 0 0,0-1 0,-1 1 0,6-14 0,-2 0 0,-1 0 0,-1 0 0,0-1 0,-2 1 0,3-39 0,-5-118-15,-3 110 27,-1 52-9,-2 13-3,-3 8 0,3-1 0,1 0 0,0 0 0,0 1 0,0 0 0,1-1 0,0 1 0,0 0 0,0 0 0,0 0 0,1 1 0,-1 6 0,-1-3 0,-5 32 0,2 1 0,2-1 0,1 1 0,3 0 0,6 61 0,-6-97 0,1 0-1,0 1 1,0-1-1,1 0 1,0 0-1,0 0 1,0 0-1,1 0 1,0 0-1,0 0 1,0-1-1,1 0 1,0 0 0,0 0-1,8 9 1,-5-9-1,0-1 0,-1 1 0,1-1 0,1 0 0,-1 0 0,1-1 1,-1 0-1,1-1 0,0 1 0,0-2 0,0 1 0,9 0 0,-5 0-1,1-1 1,0-1-1,0 0 0,0 0 0,-1-1 0,1-1 0,0 0 0,22-8 1,-28 8 0,-1-1 0,1 0 1,-1-1-1,0 0 0,0 0 0,-1 0 1,1 0-1,-1-1 0,0 0 1,0 0-1,0-1 0,-1 1 0,0-1 1,0 0-1,0 0 0,-1 0 1,4-10-1,0-2 0,-2 0 1,0-1-1,0 0 0,-2 1 1,2-34-1,-7-94-11,2 136 10,-1 1 0,0-1-1,-1 1 1,0-1 0,-1 1 0,-4-12 0,6 19 2,0 0 0,0-1 0,0 1 0,0 0 0,0 0 0,-1 0 0,1 0 0,-1 1-1,1-1 1,-1 0 0,0 1 0,0-1 0,0 1 0,0-1 0,0 1 0,0 0 0,0 0 0,0 0 0,0 0 0,0 0 0,-1 0 0,1 1 0,0-1 0,-1 1 0,1 0 0,0 0 0,-1-1 0,-4 2 0,6-1 0,0 1 0,-1-1 0,1 1 0,0 0 0,0-1 0,0 1 0,0 0 0,0 0 0,0 0 0,0-1 0,0 1 0,0 0 0,0 0 0,0 1 0,0-1 0,1 0 0,-1 0 0,0 0 0,1 0 0,-1 1 0,1-1 0,0 0 0,-1 1 0,1-1 0,0 0 0,0 1 0,0-1 0,0 2 0,-2 45 0,2-38 0,0 24 1,2 0 1,11 66-1,-8-80 1,1 1 0,1-1-1,0 0 1,1-1 0,2 0-1,11 19 1,-18-34-5,-1 1 0,1-1 0,0-1 0,1 1 0,-1 0 0,1-1 0,0 0 0,0 0 0,0 0 1,0 0-1,0-1 0,0 1 0,1-1 0,-1 0 0,10 2 0,0-1-13,0-1 1,1 0 0,-1-1-1,16-1 1,-24 0 11,-2 0-7,1 0 1,-1-1 0,1 1-1,-1-1 1,1 0 0,-1 0-1,0 0 1,0-1-1,0 0 1,1 1 0,-1-1-1,-1-1 1,1 1-1,0-1 1,6-5 0,-5 3 7,-1 0 0,0 0 0,0-1 0,0 0 0,0 0 0,-1 0 0,0 0 1,0-1-1,2-8 0,1-8-17,-1 0 0,-1-1 1,-1 1-1,-1-47 0,-3 13-83,0 18-320,5-55 0,-4 92 382,0 0 0,0 0 1,0-1-1,1 1 1,-1 0-1,1 0 0,-1 0 1,1 0-1,0 0 0,0 0 1,0 0-1,0 0 1,0 0-1,1 0 0,-1 0 1,0 1-1,1-1 1,-1 0-1,1 1 0,0 0 1,0-1-1,-1 1 0,1 0 1,0 0-1,0 0 1,0 0-1,0 0 0,0 0 1,1 0-1,-1 1 0,0-1 1,0 1-1,0 0 1,0 0-1,1-1 0,-1 1 1,0 1-1,0-1 0,3 0 1,2 2 57,0-1 0,1 1 1,-1 0-1,0 1 0,0 0 0,-1 0 0,1 0 1,-1 1-1,1 0 0,5 5 0,14 11 400,-18-16-289,-1 1 0,0 1 0,0-1 0,0 1 0,-1 0 0,0 1 0,0 0 0,8 11 0,-14-18-104,0 1 1,0-1-1,-1 0 0,1 1 1,0-1-1,0 0 0,0 0 1,0 1-1,-1-1 0,1 0 1,0 0-1,0 1 0,-1-1 1,1 0-1,0 0 0,0 0 1,-1 0-1,1 1 0,0-1 1,0 0-1,-1 0 0,1 0 1,0 0-1,-1 0 0,1 0 1,0 0-1,-1 0 0,1 0 1,0 0-1,-1 0 1,1 0-1,0 0 0,-1 0 1,1 0-1,0 0 0,0 0 1,-1 0-1,1 0 0,-16-1-23,-10-3 43,13 1-34,0 1-1,0 1 1,0 0-1,0 0 1,-19 3 0,28-1-10,1 0 0,-1 0 1,0 0-1,0 1 1,1-1-1,-1 1 1,0 0-1,1 0 1,0 0-1,-1 0 1,1 1-1,0-1 0,0 1 1,1 0-1,-1 0 1,0 0-1,1 0 1,0 0-1,0 1 1,0-1-1,0 1 0,-2 5 1,-2 10 1,2 1 0,0 0 0,1 0 0,1 0 0,0 0 0,2 0 0,1 0 0,3 24 1,-4-38-1,1 0 1,0 0 0,1 0 0,-1-1-1,1 1 1,0 0 0,1-1 0,-1 0 0,1 1-1,0-1 1,1 0 0,-1 0 0,1-1-1,8 9 1,-4-6 0,-1-1 0,1-1-1,0 0 1,1 0 0,-1 0-1,1-1 1,0 0 0,15 4 0,-1-3 3,0 0 0,1-2 0,-1 0 0,1-2 1,-1 0-1,45-5 0,-58 2-5,-1 1 0,0-1 0,0-1-1,0 1 1,0-1 0,0-1 0,-1 0 0,1 0 0,-1-1 0,0 0-1,-1 0 1,1-1 0,-1 0 0,0 0 0,8-9 0,-7 4-1,-1 1 0,0-1 0,0 0 1,-1-1-1,0 1 0,-1-1 0,0-1 0,-1 1 1,-1 0-1,4-21 0,1-40 0,-3 0 0,-6-82 0,0 63 3,1 24 5,1 3 9,-9-82 0,2 128-13,5 19-4,1 0 0,0 0 0,-1-1 0,1 1 0,0 0 0,-1 0 0,1-1 0,-1 1 0,1 0-1,0 0 1,-1 0 0,1 0 0,0 0 0,-1 0 0,1-1 0,-1 1 0,1 0 0,-1 0 0,1 0 0,0 0 0,-1 1 0,1-1 0,-1 0 0,1 0 0,0 0 0,-1 0 0,1 0 0,-1 0 0,1 1 0,0-1 0,-1 0 0,1 0 0,0 0 0,-1 1 0,1-1 0,0 0 0,-1 1 0,1-1 0,0 0 0,0 1 0,-1-1 0,1 0 0,0 1 0,0-1 0,0 0 0,-1 1 0,-3 7 0,1-1 0,-1 1 0,1 0 0,1 0 0,0 0 0,0 1 0,0-1 0,0 11 0,1-11 0,-20 153 1,-1 245 1,21-386 0,2-1 1,0 0-1,1 0 1,6 28 0,-5-40-3,-1 0 0,1 0 0,0-1 0,0 1 0,1-1 0,0 0 0,0 0 0,0 0 0,1 0 0,0-1 0,0 0 0,0 0 0,1 0 0,10 6 0,-8-6 0,0 0 1,1 0-1,0-1 0,0 0 1,1-1-1,-1 0 0,1-1 1,14 3-1,4-2 5,45-2 1,-48-1-7,-21 0 0,1 0-1,-1 0 1,0-1 0,0 0-1,0 0 1,1 0-1,-1 0 1,0 0 0,0-1-1,-1 0 1,1 1-1,0-2 1,-1 1 0,1 0-1,-1-1 1,1 1-1,2-5 1,-1 1-3,0 1 1,-1-1 0,0-1-1,0 1 1,-1 0-1,0-1 1,0 0-1,-1 0 1,3-9-1,1-13-16,-2-1 1,0 0-1,-2-56 0,-2 77 15,0-12-7,0-25 2,-1 1 0,-10-62 0,10 101 11,-2-5 2,1-1 1,1 1 0,0-17 0,2 88 7,1-16 1,-3 0-1,-9 67 0,3-63 26,1 1 1,1 67-1,5-112-36,-1 0-1,1 0 1,1 0-1,-1 0 1,0 0-1,1-1 1,0 1-1,0 0 1,0 0-1,1-1 1,-1 1 0,1-1-1,-1 1 1,1-1-1,1 0 1,-1 0-1,0 1 1,1-1-1,-1-1 1,1 1 0,0 0-1,0-1 1,0 1-1,0-1 1,0 0-1,1 0 1,-1 0-1,6 1 1,4 2 0,0-1 0,0-1 0,1 0 1,-1 0-1,21 0 0,69-3 8,-84-1-9,-15 1 0,1 0 0,-1 0 0,0-1 0,1 0 0,-1 0 0,0 0 0,0 0 0,0-1 0,0 1 0,0-1 0,0 0 0,0 0 0,0-1 0,-1 1 0,1-1 0,-1 0 0,0 0 0,0 0 0,5-5 0,-5 2 0,1 0 0,-1 0 0,0 0 0,0-1 0,-1 1 0,0-1 0,0 0 0,0 0 0,-1 0 0,0 0 0,0-13 0,0 4 0,-1 0 0,-1 0 0,0 0 0,-1 1 0,0-1 0,-2 0 0,0 1 0,0 0 0,-2 0 0,0 0 0,0 1 0,-13-21 0,-11-13 0,-42-52 0,61 87 0,0 0 0,-1 0 0,-1 1 0,0 1 0,0 0 0,-1 1 0,-1 0 0,-19-10 0,28 18 0,0-1 0,0 1 0,-1 0 0,1 0 0,-1 1 0,1 0 0,-7-1 0,10 2-1,1 0 1,0 0-1,0 0 1,0 1-1,-1-1 1,1 0-1,0 1 1,0 0-1,0-1 0,0 1 1,0 0-1,0 0 1,0 0-1,0 0 1,1 1-1,-1-1 1,0 0-1,1 1 1,-1-1-1,0 1 1,1 0-1,0-1 1,-1 1-1,0 3 1,-2 3-1,1 0 1,0 0-1,1 1 1,0-1 0,0 1-1,1-1 1,-1 17-1,3 66 2,0-80-1,0 0 0,0-1 0,1 1 0,0-1 0,0 1 0,2-1 0,-1 0 0,1 0 0,0-1 0,1 1 0,0-1 0,1 0 0,0 0 0,10 11 0,-10-14 0,0 0 0,0 0 0,0-1 0,0 0 0,1 0 0,0 0 0,0-1 0,0 0 0,1-1 0,-1 1 0,1-1 0,0-1 0,0 0 0,0 0 0,0 0 0,0-1 0,12 0 0,-14 0 0,1-2 0,-1 1 0,0-1 0,1 0 0,-1 0 0,0-1 0,0 1 0,1-1 0,-1-1 0,8-4 0,-6 2 0,0-1 0,-1 0 0,0 0 0,0-1 0,-1 1 0,11-16 0,-1-2-2,-2 0 1,-1-1-1,-1-1 0,0 0 0,11-47 1,-10 33-2,28-59 0,-39 94 3,1 0 0,0 1 0,-1-1 0,1 1 0,1 0 0,-1 0 0,5-5 0,-6 8 0,1-1 0,-1 1 0,0 0 0,0-1 0,0 1 0,1 1 0,-1-1 0,1 0 0,-1 0 0,1 1 0,-1-1 0,1 1 0,-1 0 0,1 0 0,-1 0 0,4 0 0,-4 1 0,0 0 0,0-1 0,0 1 0,0 0 0,0 0 0,-1 0 0,1 0 0,0 0 0,-1 0 0,1 0 0,0 1 0,-1-1 0,0 1 0,1-1 0,-1 1 0,0 0 0,0-1 0,0 1 0,0 0 0,0 0 0,0 0 0,0-1 0,-1 1 0,1 0 0,-1 0 0,1 0 0,-1 3 0,3 4 0,6 23 4,-1 0 1,-1 0-1,-2 0 0,2 41 1,-7 133 15,-3-86 2,3-119-22,1 1 0,-1-1 0,1 0 0,-1 1 0,1-1 0,-1 0 0,1 0 0,0 0 0,-1 1 0,1-1 0,0 0 0,0 0 0,0 0 0,0 0 0,0 0 0,0 0 0,0 0 0,0-1 0,0 1 0,1 0 0,-1-1 0,0 1 0,0 0 0,1-1 0,-1 0 0,0 1 0,1-1 0,-1 0 0,0 0 0,1 1 0,1-1 0,56 1 0,-45-1 0,2 0 1,0 0-1,1-1 1,-1-1-1,1-1 1,22-6 0,-33 7-7,-1 0 0,0 0 0,0-1 1,0 1-1,0-1 0,-1 0 0,1 0 1,-1-1-1,1 0 0,-1 1 0,0-1 0,-1 0 1,1-1-1,-1 1 0,1-1 0,-2 0 1,1 1-1,0-1 0,-1-1 0,2-5 1,4-31-2415,-7 0-8777</inkml:trace>
</inkml:ink>
</file>

<file path=ppt/ink/ink2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9"/>
    </inkml:context>
    <inkml:brush xml:id="br0">
      <inkml:brushProperty name="width" value="0.05" units="cm"/>
      <inkml:brushProperty name="height" value="0.05" units="cm"/>
      <inkml:brushProperty name="color" value="#FFFFFF"/>
    </inkml:brush>
  </inkml:definitions>
  <inkml:trace contextRef="#ctx0" brushRef="#br0">135 71 26188,'0'-9'1996,"1"7"-1658,-1 0 0,0 0 0,0 0 0,0 1 1,0-1-1,0 0 0,-1 0 0,1 1 0,-1-1 0,1 0 0,-2-2 0,1 4-323,0-1 0,0 0 1,0 0-1,0 1 0,0-1 0,0 1 1,0-1-1,0 1 0,0-1 0,-1 1 1,1 0-1,0-1 0,0 1 0,0 0 0,-1 0 1,1 0-1,0 0 0,0 0 0,-2 1 1,-15-1 0,17 0 8,0-1-25,1 1 1,-1 0 0,0 0 0,1 0 0,-1 0-1,1 0 1,-1-1 0,0 1 0,1 0 0,-1 1-1,1-1 1,-1 0 0,0 0 0,1 0 0,-1 0-1,1 0 1,-1 0 0,1 1 0,-1-1 0,1 0-1,-1 1 1,1-1 0,-1 0 0,1 1 0,-1-1-1,0 1 1,-13 12-5,7-6 6,2 0-1,-1 0 1,1 1 0,0 0-1,1 0 1,0 1 0,0-1-1,1 1 1,0 0 0,0 0-1,-2 18 1,3-10 0,0 1 1,1 0-1,1-1 0,1 1 1,4 25-1,-3-36-1,0 0 1,0 0-1,0 0 0,1-1 1,0 1-1,1-1 1,0 0-1,0 0 0,0 0 1,0 0-1,1-1 1,0 0-1,0 0 0,0 0 1,1 0-1,0-1 0,0 0 1,10 5-1,-7-4 1,0-1 0,0 0 0,0 0-1,0-1 1,0-1 0,1 0 0,-1 0 0,1 0 0,0-1-1,0-1 1,-1 0 0,1 0 0,13-2 0,-20 1-1,-1 0 1,1 0 0,-1 0 0,1 0 0,-1-1 0,0 1-1,0 0 1,1-1 0,-1 0 0,0 0 0,0 1-1,-1-1 1,1 0 0,0 0 0,-1-1 0,1 1 0,-1 0-1,1-1 1,-1 1 0,0 0 0,0-1 0,0 1-1,-1-1 1,2-3 0,1-8 2,-1-1 0,0 1-1,0-19 1,-2 30-2,2-25 7,-2 0 0,0 0 0,-8-44 0,6 62-8,0 1 0,-1 0 0,0 0 0,0 0 0,-1 0 0,0 0 0,0 1 0,-1 0 0,0 0 0,-1 0 0,0 0 0,0 1 0,0 0 0,-12-9 0,16 14-1,0 0 0,0 1 0,-1-1 1,1 1-1,-1 0 0,1 0 1,-1 0-1,1 0 0,-1 0 0,0 0 1,1 0-1,-1 1 0,0 0 0,0-1 1,1 1-1,-1 0 0,0 0 1,0 1-1,0-1 0,1 1 0,-4 0 1,2 1-41,-1-1 1,1 1 0,1 0 0,-1 1-1,0-1 1,1 1 0,-1-1 0,1 1-1,-1 0 1,1 0 0,-4 7 0,-20 22-1017</inkml:trace>
</inkml:ink>
</file>

<file path=ppt/ink/ink21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0"/>
    </inkml:context>
    <inkml:brush xml:id="br0">
      <inkml:brushProperty name="width" value="0.05" units="cm"/>
      <inkml:brushProperty name="height" value="0.05" units="cm"/>
      <inkml:brushProperty name="color" value="#FFFFFF"/>
    </inkml:brush>
  </inkml:definitions>
  <inkml:trace contextRef="#ctx0" brushRef="#br0">1 6 27389,'0'0'4850,"3"0"-4626,33 0-128,10 0-48,6 0 0,4 0-16,-1 0-32,-2 0 0,-11 0-16,-6-5-240</inkml:trace>
</inkml:ink>
</file>

<file path=ppt/ink/ink21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1"/>
    </inkml:context>
    <inkml:brush xml:id="br0">
      <inkml:brushProperty name="width" value="0.05" units="cm"/>
      <inkml:brushProperty name="height" value="0.05" units="cm"/>
      <inkml:brushProperty name="color" value="#FFFFFF"/>
    </inkml:brush>
  </inkml:definitions>
  <inkml:trace contextRef="#ctx0" brushRef="#br0">4 1 32719,'-3'21'48,"3"-21"-47,0 0-1,0 1 1,1-1-1,-1 0 1,0 1-1,0-1 1,0 0-1,0 0 1,0 1-1,1-1 1,-1 0-1,0 0 1,0 1-1,0-1 1,1 0 0,-1 0-1,0 0 1,0 1-1,1-1 1,-1 0-1,0 0 1,1 0-1,-1 0 1,0 0-1,1 0 1,-1 1-1,0-1 1,0 0-1,1 0 1,-1 0-1,0 0 1,1 0 0,-1 0-1,0 0 1,1 0-1,-1 0 1,0-1-1,1 1 1,-1 0-1,0 0-5,0 0 0,0 0 0,0 0 0,0 0 0,0-1 0,-1 1 0,1 0-1,0 0 1,0 0 0,0 0 0,0 0 0,0-1 0,0 1 0,0 0 0,-1 0 0,1 0 0,0 0 0,0-1 0,0 1-1,0 0 1,0 0 0,0 0 0,0 0 0,0-1 0,0 1 0,0 0 0,0 0 0,0 0 0,0-1 0,0 1-1,0 0 1,0 0 0,0 0 0,1 0 0,-1-1 0,0 1 0,0 0 0,0 0 0,0 0 0,0 0 0,0 0-1,0-1 1,0 1 0,1 0 0,-1 0 0,0 0 0,0 0 0,0 0 0,0 0 0,1 0 0,-1 0 0,0-1 0,0 1-1,0 0 1,0 0 0,1 0 0,-1 0 0,0 0 0,0 0 0,0 0 0,0 0 0,1 0 0,-1 0 0,0 0 0,-13-4-1543</inkml:trace>
</inkml:ink>
</file>

<file path=ppt/ink/ink21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4"/>
    </inkml:context>
    <inkml:brush xml:id="br0">
      <inkml:brushProperty name="width" value="0.05" units="cm"/>
      <inkml:brushProperty name="height" value="0.05" units="cm"/>
      <inkml:brushProperty name="color" value="#FFFF00"/>
    </inkml:brush>
  </inkml:definitions>
  <inkml:trace contextRef="#ctx0" brushRef="#br0">50 1 32095,'0'0'307,"0"5"-193,-8 608 44,2-522-145,-25 123 0,28-197-8,2-12 1,1-11-16,0-12-33,0-34-200</inkml:trace>
</inkml:ink>
</file>

<file path=ppt/ink/ink21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5"/>
    </inkml:context>
    <inkml:brush xml:id="br0">
      <inkml:brushProperty name="width" value="0.05" units="cm"/>
      <inkml:brushProperty name="height" value="0.05" units="cm"/>
      <inkml:brushProperty name="color" value="#FFFF00"/>
    </inkml:brush>
  </inkml:definitions>
  <inkml:trace contextRef="#ctx0" brushRef="#br0">1 210 31150,'0'-10'294,"-1"3"-117,1 0 0,1 1 0,-1-1 0,3-11 0,-2 15-160,0 0-1,1 0 1,-1 1 0,1-1-1,-1 1 1,1-1-1,0 1 1,0-1 0,0 1-1,0 0 1,0 0-1,0 0 1,4-3 0,15-9 1,1 1 0,-1 1 0,2 1 1,0 0-1,0 2 0,1 1 0,40-9 0,-16 8-8,1 3-1,94-2 0,-140 8-9,1 1 0,0-1 0,-1 0 0,1 1 0,-1-1 0,1 1 0,-1 0 0,0 0 0,1 1 0,-1-1 0,0 1 0,0 0 0,0-1 0,0 1 0,0 1 0,0-1 0,4 5 0,-3-2 0,0 0 0,-1 0 0,0 0 0,0 0 0,0 1 0,-1-1 0,1 1 0,-1 0 0,2 10 0,-1 10 0,0 1 0,-1-1 0,-4 50 0,1-67 0,1-1 0,-1-1 0,0 1 0,-1-1 0,0 1 0,0-1 0,0 1 0,-1-1 0,0 0 0,0 0 0,-5 6 0,0-2 0,0-1 0,0 0 0,-1 0 0,0-1 0,-12 10 0,8-9-12,-1 0 0,0 0 0,0-2 0,-1 1 0,0-2-1,0 0 1,0-1 0,-1-1 0,0 0 0,0-1 0,-1-1 0,1 0 0,-1-1 0,-31-1 0,47-1-351</inkml:trace>
</inkml:ink>
</file>

<file path=ppt/ink/ink21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7"/>
    </inkml:context>
    <inkml:brush xml:id="br0">
      <inkml:brushProperty name="width" value="0.05" units="cm"/>
      <inkml:brushProperty name="height" value="0.05" units="cm"/>
      <inkml:brushProperty name="color" value="#FFFF00"/>
    </inkml:brush>
  </inkml:definitions>
  <inkml:trace contextRef="#ctx0" brushRef="#br0">217 359 30318,'1'-21'1404,"0"15"-1248,-1 0 0,0 1 0,0-1 0,0 0 0,-3-11 0,3 16-154,-1 0 0,1-1 0,-1 1 0,1 0 0,-1 0 0,0 0 0,0 0 0,1 0 0,-1 0 0,0 0 0,0 0 0,0 0 0,0 0 0,0 0 0,0 1 0,0-1-1,0 0 1,-1 1 0,1-1 0,0 1 0,0-1 0,-1 1 0,1-1 0,0 1 0,0 0 0,-1 0 0,1 0 0,0 0 0,-1 0 0,-1 0 0,-1 0-1,-1-1-1,0 1 1,1 1-1,-1-1 1,0 1 0,1 0-1,-1 0 1,1 0 0,-1 0-1,1 1 1,-1 0-1,1 0 1,0 0 0,0 0-1,0 1 1,0 0-1,1 0 1,-1 0 0,1 0-1,-1 0 1,1 1 0,0-1-1,0 1 1,1 0-1,-4 6 1,-4 6-1,1 0 0,0 1 0,2 0 0,0 0 0,1 0 0,0 1 0,1 0 0,-2 22 0,1 12 0,2 84 0,4-128 0,0 0 0,1 0 0,0 0 0,0 0 0,0 0 0,1 0 0,1-1 0,-1 1 0,1 0 0,1-1 0,3 8 0,-3-10 0,-1-1 0,1 1 0,0-1 0,0 1 0,1-1 0,-1 0 0,1-1 0,0 1 0,0-1 0,0 0 0,1 0 0,-1-1 0,0 1 0,1-1 0,8 2 0,-1-1 0,0 0 0,1-1 0,-1 0 0,0-1 0,1-1 0,-1 0 0,21-2 0,-28 1 0,0 0 0,0-1 0,0 1 0,0-1 0,0 0 0,0-1 0,-1 0 0,1 1 0,-1-2 0,0 1 0,0 0 0,0-1 0,0 0 0,0 0 0,-1-1 0,0 1 0,0-1 0,4-6 0,-2-1 0,0 0 0,-1 0 0,0-1 0,-1 1 0,-1-1 0,0 0 0,0 0 0,0-20 0,-1 2 0,-2 1 0,-6-48 0,4 61 0,-1 0 0,-1 1 0,-1-1 0,0 1 0,-1 0 0,-1 0 0,0 0 0,-1 1 0,-1 0 0,-12-16 0,19 28 0,1 1 0,-1-1 0,0 1 0,0-1 0,0 1 0,0 0 0,-1 0 0,1 0 0,0 0 0,-1 1 0,1-1 0,-1 1 0,0-1 0,0 1 0,1 0 0,-1 0 0,0 0 0,0 0 0,0 0 0,0 1 0,0 0 0,0-1 0,0 1 0,-3 0 0,4 1 0,1-1 0,-1 0-1,1 1 1,-1-1 0,1 1 0,0-1-1,-1 1 1,1 0 0,-1 0 0,1 0-1,0-1 1,0 1 0,0 0 0,0 0-1,0 1 1,-1-1 0,2 0 0,-1 0-1,0 0 1,0 1 0,0-1 0,1 0-1,-1 1 1,0-1 0,1 1 0,0-1-1,-1 1 1,1-1 0,-1 3 0,-4 51-9,5-50 9,-2 33 0,3-1 0,5 43 0,-4-66 0,1 0 0,0-1 0,1 0 0,1 0 0,0 0 0,1 0 0,0-1 0,0 1 0,11 12 0,-12-17-2,1-1-1,0 0 1,1 0 0,-1 0 0,1-1-1,0 0 1,1 0 0,0 0 0,0-1-1,0-1 1,0 1 0,1-1-1,-1-1 1,1 0 0,0 0 0,0 0-1,1-1 1,-1-1 0,0 1 0,1-2-1,-1 1 1,0-1 0,1-1-1,-1 1 1,1-2 0,8-1 0,-13 2 2,-1-1 1,1 1-1,-1-1 1,0 0 0,0 0-1,1 0 1,-1-1-1,-1 1 1,1-1 0,0 0-1,-1 0 1,7-7-1,-4 2 1,-1 1 0,0-1-1,0 0 1,0 0 0,6-18-1,-2-4 2,0 0-1,7-57 0,-14 73 0,4-27 5,-3 12-4,2 0 0,1 1 0,1-1 0,13-30 0,-18 54-1,0 1 0,0 0 0,1-1 0,0 1 0,0 0 0,0 0 0,0 1 0,0-1 0,1 1 0,0 0 0,4-4 0,-6 6-1,0 0 0,0 0 0,0 0 0,0 0 0,0 0 0,0 0 1,0 0-1,1 1 0,-1-1 0,0 1 0,0 0 0,1 0 0,-1 0 0,0 0 0,1 0 0,-1 0 0,0 0 0,0 1 0,1-1 0,-1 1 0,0 0 0,0-1 0,0 1 0,0 0 0,4 3 0,1 3 1,0 0 1,0 1-1,-1-1 0,0 1 1,-1 1-1,1-1 0,-2 1 1,7 14-1,-8-16 0,10 21 1,-1 0 0,-2 0-1,-1 2 1,-1-1-1,-1 1 1,-2 0 0,-1 0-1,-1 0 1,-3 56-1,-1-78-1,0 1 1,-1 0-1,0-1 0,-1 0 0,1 1 0,-2-1 0,1 0 1,-1 0-1,0-1 0,-1 1 0,0-1 0,0 0 0,0 0 1,-1-1-1,0 1 0,-1-1 0,-8 6 0,6-5 0,0 0 0,0-1 0,0-1 0,-1 0 0,0 0 0,-1 0 0,1-2 0,0 1 0,-1-1 0,0-1 0,0 0 0,0 0 0,-11 0 0,20-3 0,1 1 0,0 0 0,0-1 0,-1 1 0,1-1 0,0 1 0,0-1 0,0 0 0,0 0 0,0 1 0,0-1 0,0 0 0,0 0 0,0 0 0,0 0 0,0 0 0,1 0 0,-1 0 0,0 0 0,1 0 0,-1 0 0,1-1 0,-1 1 0,1 0 0,-1 0 0,1-1 0,0 1 0,0 0 0,0-2 0,-6-47-1,5 36-1,-2-25-11,3 38 13,0 1-1,1-1 1,-1 1 0,1-1-1,-1 1 1,1-1 0,-1 1-1,0-1 1,1 1 0,0-1-1,-1 1 1,1 0 0,-1-1 0,1 1-1,-1 0 1,1 0 0,0-1-1,-1 1 1,1 0 0,0 0-1,-1 0 1,1 0 0,0 0-1,-1 0 1,1 0 0,0 0-1,-1 0 1,1 0 0,0 0-1,-1 0 1,1 0 0,-1 0-1,2 1 1,0-1-2,14 1 1,1 1 0,-1 1 1,28 8-1,27 5 1,-28-11 0,0-2 0,0-1 0,54-5 0,-91 2 0,0 0 0,0 0 0,-1 0 0,1-1 0,0 0 0,-1 0 0,1 0 0,-1-1 0,1 0 0,-1 0 0,0 0 0,0-1 0,-1 1 0,7-7 0,-5 3 1,-1 0 0,0 0 0,0 0 0,0 0 0,-1-1 0,-1 0 0,1 0 0,4-16 0,-1-7 3,-2 0 1,-1 0 0,-2 0-1,-1-41 1,-1 71-5,0-96 0,-3 89 18,2 8-18,1 0 0,0 0 0,0 0 1,-1 0-1,1 0 0,0 0 0,-1 0 0,1 0 1,0 0-1,0 0 0,-1 1 0,1-1 1,0 0-1,0 0 0,-1 0 0,1 0 0,0 0 1,0 1-1,0-1 0,-1 0 0,1 0 1,0 1-1,0-1 0,0 0 0,0 0 1,0 1-1,-1-1 0,1 0 0,0 0 0,0 1 1,0-1-1,0 0 0,0 0 0,0 1 1,0-1-1,0 0 0,0 1 0,0-1 0,0 1 1,-7 37-1,1 0-1,3 0 1,1 1 0,3 50 0,0-31 6,-1 44-6,0-99-1,-1 0 0,2-1 0,-1 1 0,0 0 0,0-1 1,1 1-1,0-1 0,-1 1 0,1 0 0,0-1 0,0 0 0,0 1 0,1-1 0,-1 0 0,0 1 1,1-1-1,0 0 0,-1 0 0,1 0 0,0 0 0,0 0 0,0-1 0,0 1 0,1-1 0,-1 1 0,0-1 1,1 0-1,-1 0 0,3 1 0,6 1 0,0-1 0,1 0 0,-1 0 1,0-2-1,19 0 0,-25 0 1,-1 0 0,1 0 0,0-1-1,-1 0 1,1 0 0,-1 0 0,1 0 0,-1-1 0,0 0-1,0 0 1,1 0 0,-1 0 0,0-1 0,-1 0 0,6-3-1,-4 0 1,1 0-1,-1 0 1,-1 0-1,1-1 0,-1 1 1,0-1-1,0 0 1,3-11-1,1-4 0,-2 0-1,-1-1 1,0 1 0,-2-1-1,1-33 1,-19-519 4,12 564 9,-2 15-14,-4 22-8,3 30 9,3 1 0,4 65 0,1-35 1,-2 247 16,0-323-16,1-1 0,0 0 0,1 1 0,0-1 1,0 0-1,1 0 0,8 17 0,-10-23-1,2 0 1,-1 0-1,0 0 0,1-1 1,0 0-1,-1 1 0,1-1 0,1 0 1,-1 0-1,0 0 0,1-1 1,0 1-1,-1-1 0,1 0 1,0 0-1,0 0 0,0-1 1,0 1-1,0-1 0,8 2 1,1-2-1,0 1 0,-1-1 1,1-1-1,22-2 0,-30 1 1,1 0 0,-1 0 0,0 0 0,1-1 1,-1 0-1,0 0 0,0 0 0,0-1 0,0 0 0,-1 0 0,1 0 0,-1 0 0,5-5 0,1-3-1,0-1 1,-1 0-1,0-1 0,-1 0 1,0 0-1,-1-1 1,0 0-1,-1 0 0,-1 0 1,0-1-1,4-28 0,-2-6-1,-3 1 0,-3-69 0,-1 76 3,0 40-1,-1 0 1,1 1 0,-1-1-1,1 0 1,-1 1 0,0-1-1,1 0 1,-1 1 0,0-1-1,1 1 1,-1-1 0,0 1 0,0 0-1,1-1 1,-1 1 0,0 0-1,0-1 1,0 1 0,0 0-1,1 0 1,-1 0 0,0 0-1,0 0 1,0 0 0,0 0-1,0 0 1,0 0 0,1 0-1,-1 0 1,0 0 0,0 1-1,0-1 1,0 0 0,1 1-1,-1-1 1,0 1 0,0-1 0,1 1-1,-1-1 1,0 1 0,1-1-1,-2 2 1,-1 4-2,0 1-1,1 0 1,-1 0 0,2 0 0,-1 0-1,1 0 1,0 0 0,-1 11-1,3 70-3,0-46 9,-2-14-3,2 0 1,1 0 0,1 0-1,1 0 1,1-1 0,2 0-1,16 43 1,-22-68-2,0 1 0,0-1 0,1 1 0,-1-1 0,1 0 0,-1 0 0,1 0 0,0 0 0,0 0 0,0 0 0,0 0 0,1-1 0,-1 1 0,0-1 0,1 1 0,-1-1 0,1 0 0,-1 0 0,6 1 0,0 0 0,1-1 0,0 0 0,0-1 0,15 0 0,-1-1 0,-18 1 0,0-1 0,1 0 0,-1 0 0,0 0 0,-1-1 0,1 0 0,0 0 0,0 0 0,-1 0 0,1-1 0,-1 1 0,0-1 0,0-1 0,0 1 0,0 0 0,0-1 0,-1 0 0,1 0 0,-1 0 0,0 0 0,0 0 0,4-10 0,1-2 0,-1 0 0,0-1 0,-1 0 0,-1 0 0,4-26 0,-2-7 0,-3 0 0,-3-80 0,-2 56-3,-2 446 6,3-367-3,0 1 0,1-1 0,-1 1 0,1-1 0,0 0 0,1 0 0,-1 1 0,1-1 0,0 0 0,1 0 0,-1 0 0,1-1 0,0 1 0,0-1 0,0 1 0,1-1 0,0 0 0,-1 0 0,1-1 0,1 1 0,-1-1 0,0 0 0,1 0 0,0 0 0,0-1 0,0 1 0,0-1 0,0-1 0,0 1 0,0 0 0,0-1 0,1 0 0,-1-1 0,8 1 0,-3 0 0,3 0 0,1 0 0,0-1 0,17-2 0,-27 1 0,-1 1 0,1-1 0,-1 0 0,0 0 0,0 0 0,1 0 0,-1-1 0,0 1 0,0-1 0,0 0 0,0 0 0,-1 0 0,1 0 0,0-1 0,-1 1 0,1-1 0,2-4 0,0-1 0,0-1 0,-1 0 0,-1 0 0,1 0 0,-1 0 0,-1-1 0,0 1 0,0-1 0,0-15 0,-1-11 0,-4-44 0,3 74 0,-3-14 0,0 1 0,-1-1 0,-2 1 0,1 0 0,-2 1 0,-1 0 0,0 0 0,-1 0 0,-1 1 0,-1 0 0,0 1 0,-1 1 0,-16-17 0,24 28 0,0 0 0,0 1 0,0 0 0,0 0 0,-1 0 0,1 0 0,-1 1 0,0 0 0,1 0 0,-7-2 0,9 3 0,0 1 0,0-1 0,0 1 0,1 0 0,-1-1 0,0 1 0,0 0 0,0 0 0,0 0 0,0 1 0,0-1 0,0 0 0,0 1 0,0-1 0,0 1 0,1 0 0,-1 0 0,0-1 0,0 1 0,1 0 0,-1 0 0,0 1 0,1-1 0,-1 0 0,1 0 0,0 1 0,-1-1 0,1 1 0,-2 2 0,0 2 0,1 0 0,-1 0 0,1 0 0,0 0 0,0 0 0,1 0 0,0 1 0,-1 8 0,2 59 0,0-40 0,0-10 0,0 1 0,2-1 0,1 1 0,10 41 0,-12-60 0,1-1 0,0 1 0,0 0 0,0-1 0,1 1 0,0-1 0,0 0 0,1 0 0,-1 0 0,1-1 0,0 1 0,0-1 0,1 0 0,-1 0 0,1 0 0,0 0 0,0-1 0,0 0 0,0 0 0,1-1 0,-1 1 0,1-1 0,-1 0 0,1 0 0,8 0 0,-7 0 0,0-1 0,0-1 0,0 1 0,1-1 0,6-1 0,-12 0-1,0 1 1,0 0-1,0-1 0,0 0 1,0 1-1,0-1 1,0 0-1,0 0 0,0 0 1,0 0-1,-1 0 1,1 0-1,-1-1 0,1 1 1,-1-1-1,1 1 1,-1-1-1,0 1 0,1-1 1,-1 0-1,1-2 1,4-14-1,0-1 1,-1 1-1,-1-1 1,-1 0 0,-1 0-1,0-32 1,1-3 0,2 8 0,2-1 0,19-70 0,-24 112-1,-1 0 1,1 1-1,0-1 0,0 0 0,0 1 1,1 0-1,-1-1 0,1 1 0,0 0 1,5-5-1,-6 8 1,0-1-1,0 1 1,1-1 0,-1 1-1,0 0 1,0 0-1,1 0 1,-1 1 0,0-1-1,1 0 1,-1 1 0,1 0-1,-1-1 1,1 1 0,-1 0-1,1 0 1,-1 1-1,1-1 1,-1 0 0,1 1-1,3 1 1,-2-1 1,0 1-1,-1-1 1,1 1-1,-1 0 1,1 1 0,-1-1-1,0 0 1,0 1-1,0 0 1,0 0 0,-1 0-1,1 0 1,-1 0-1,1 0 1,2 6 0,3 7 2,0 1 0,7 19-1,-11-25-1,6 19 2,-1 0-1,-1 1 1,-1-1 0,2 39 0,-2 128-4,-7-221 1,1-1 0,1 1 0,2-1 0,10-43 0,121-268 0,-129 322 0,16-31 0,-21 43 0,0 0 0,1 0 0,-1 0 0,0 1 0,1-1 0,-1 0 0,1 1 0,0-1 0,-1 1 0,1-1 0,0 1 0,0 0 0,0-1 0,0 1 0,0 0 0,4-1 0,-5 2 0,-1 0 0,1 0 0,-1 0 0,1 0 0,0 1 0,-1-1 0,1 0 0,-1 0 0,1 0 0,-1 1 0,1-1 0,-1 0 0,1 0 0,-1 1 0,1-1 0,-1 1 0,0-1 0,1 0 0,-1 1 0,1-1 0,-1 1 0,0-1 0,1 1 0,-1-1 0,0 1 0,0-1 0,1 1 0,-1-1 0,0 1 0,0-1 0,0 2 0,5 22 0,-4-18 0,10 104 16,-6 208-1,-7-178-14,2-134-10,0-6 4,1 1 0,-1-1 0,0 1 0,0-1 0,0 1 0,0 0-1,0-1 1,0 1 0,0-1 0,0 1 0,0 0 0,0-1 0,0 1 0,0-1 0,0 1 0,0-1 0,0 1 0,-1 0 0,1-1 0,0 1 0,0-1 0,-1 1 0,1-1 0,0 1 0,-1-1 0,1 1-1,-1-1 1,1 0 0,0 1 0,-1-1 0,0 1 0,-11-1-368</inkml:trace>
</inkml:ink>
</file>

<file path=ppt/ink/ink21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8"/>
    </inkml:context>
    <inkml:brush xml:id="br0">
      <inkml:brushProperty name="width" value="0.05" units="cm"/>
      <inkml:brushProperty name="height" value="0.05" units="cm"/>
      <inkml:brushProperty name="color" value="#FFFF00"/>
    </inkml:brush>
  </inkml:definitions>
  <inkml:trace contextRef="#ctx0" brushRef="#br0">119 25 32175,'0'0'312,"-11"0"-117,7 0-194,-1 0 0,1 0 0,0 0 0,0 1 0,0-1 0,-1 1 0,1 0 0,0 0 0,0 1 0,0-1 0,0 1 0,0 0 0,1 0-1,-1 0 1,1 1 0,-1-1 0,1 1 0,0 0 0,0 0 0,0 0 0,0 0 0,0 0 0,1 1 0,-1-1 0,1 1 0,0 0 0,0-1 0,1 1 0,-1 0 0,1 0 0,0 0 0,0 1 0,0-1 0,0 6 0,0-2 0,0 0-1,1 0 1,0 0-1,0 0 0,1 0 1,0 0-1,4 12 1,-4-16-1,1-1 0,-1 0 0,1 1 0,0-1-1,0 0 1,0 0 0,0 0 0,1 0 0,-1-1 0,1 1 0,0 0 0,0-1 0,0 0 0,0 0 0,0 0 0,0 0 0,0 0 0,5 1 0,9 2 2,0-1 0,1-1 0,-1-1 0,0 0 0,1-1 0,-1-1 0,26-3-1,-23 2 0,-18 1-1,1 0 0,0 0 1,-1-1-1,1 1 0,-1-1 0,1 0 1,-1 0-1,1 0 0,-1 0 0,0 0 0,0-1 1,1 1-1,-1 0 0,0-1 0,0 0 0,0 1 1,0-1-1,-1 0 0,1 0 0,0 0 1,-1-1-1,1 1 0,-1 0 0,0 0 0,0-1 1,0 1-1,0-1 0,0 1 0,-1-1 1,2-2-1,0-9 5,0 1 0,-1-1 0,0 1 0,-3-21 0,2 33-5,0-5 0,-1 1 0,-1-1 0,1 0 0,-1 1 0,0 0 0,0-1 0,-1 1 0,0 0 0,0 0 0,0 0 0,0 1 0,-1-1 0,0 1 0,1 0 0,-2 0 0,1 0 0,0 0 0,-1 1 0,0 0 0,0 0 0,0 0 0,0 0 0,0 1 0,0 0 0,-1 0 0,1 0 0,-1 1 0,1 0 0,-1 0 0,0 0 0,-6 0 0,0 1-8,8 0-8,0-1 1,0 1-1,0 0 1,0 0 0,0 1-1,0-1 1,0 1-1,0 0 1,0 0 0,1 0-1,-1 0 1,0 1 0,0 0-1,1-1 1,-1 1-1,1 0 1,-5 5 0,-18 23-788</inkml:trace>
</inkml:ink>
</file>

<file path=ppt/ink/ink21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8"/>
    </inkml:context>
    <inkml:brush xml:id="br0">
      <inkml:brushProperty name="width" value="0.05" units="cm"/>
      <inkml:brushProperty name="height" value="0.05" units="cm"/>
      <inkml:brushProperty name="color" value="#FFFF00"/>
    </inkml:brush>
  </inkml:definitions>
  <inkml:trace contextRef="#ctx0" brushRef="#br0">0 0 31534,'0'0'1057,"26"0"-977,17 3-32,16-3-32,3 3 16,4 0-32,-4-3 0,-3 0 0,-17 0 0,-9 0 0,-17 0 0,-35-9-2113</inkml:trace>
</inkml:ink>
</file>

<file path=ppt/ink/ink21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8"/>
    </inkml:context>
    <inkml:brush xml:id="br0">
      <inkml:brushProperty name="width" value="0.05" units="cm"/>
      <inkml:brushProperty name="height" value="0.05" units="cm"/>
      <inkml:brushProperty name="color" value="#FFFF00"/>
    </inkml:brush>
  </inkml:definitions>
  <inkml:trace contextRef="#ctx0" brushRef="#br0">175 23 30414,'-19'-4'460,"0"1"0,0 2 1,-31 0-1,47 1-453,0 0 0,1 0 0,-1 1 0,0-1 1,1 1-1,-1-1 0,1 1 0,-1 0 0,1 0 0,-1 0 0,1 1 1,-1-1-1,1 1 0,0-1 0,0 1 0,0 0 0,0-1 1,0 1-1,0 0 0,0 1 0,1-1 0,-1 0 0,1 0 0,0 1 1,-1-1-1,1 0 0,0 1 0,0 0 0,1-1 0,-2 4 1,0 3 9,1 1 1,-1-1-1,2 1 1,-1 0 0,1-1-1,1 1 1,2 15 0,-2-21-15,0 0 1,0-1 0,0 1-1,0 0 1,1-1 0,-1 1-1,1-1 1,0 1 0,0-1-1,1 0 1,-1 0 0,0 0-1,1 0 1,5 4 0,-2-3-2,0 0 1,0 0-1,0-1 1,0 1 0,1-2-1,-1 1 1,11 2-1,5 0 3,0-1 0,0-1-1,1-1 1,22-2-1,-41 0-2,0 0 0,0 0-1,0 0 1,0-1 0,0 1-1,0-1 1,0 0 0,0 0-1,0-1 1,0 1-1,-1-1 1,1 0 0,-1 0-1,1 0 1,-1-1 0,0 1-1,0-1 1,5-4 0,-5 3-1,0-1 0,0 1 1,-1-1-1,0 0 0,1 0 0,-2 0 1,1 0-1,-1 0 0,1 0 1,-1 0-1,-1 0 0,1 0 0,-1-1 1,0-5-1,0 2-1,0-1 0,0 0 0,-1 1 0,-1-1 0,1 1 0,-1-1 0,-6-12 0,7 18 0,-1 1 0,0 0 0,0-1 0,0 1 0,-1 0 0,1 0 0,-1 0 0,0 1 0,0-1 0,0 0 0,0 1 0,0 0 0,0 0 0,-1 0 0,1 0 0,0 1 0,-1-1 0,0 1 0,1 0 0,-1 0 0,-8-1 0,5 1 1,-1 0 1,1 0-1,-1 1 0,1 0 1,-9 1-1,13-1-32,0 1 1,0-1-1,0 1 0,0 0 1,0 0-1,0 0 0,0 1 1,1-1-1,-1 0 0,0 1 1,1 0-1,-1 0 0,1 0 0,0 0 1,-3 2-1,-16 32-1775</inkml:trace>
</inkml:ink>
</file>

<file path=ppt/ink/ink21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9"/>
    </inkml:context>
    <inkml:brush xml:id="br0">
      <inkml:brushProperty name="width" value="0.05" units="cm"/>
      <inkml:brushProperty name="height" value="0.05" units="cm"/>
      <inkml:brushProperty name="color" value="#FFFF00"/>
    </inkml:brush>
  </inkml:definitions>
  <inkml:trace contextRef="#ctx0" brushRef="#br0">53 179 31358,'-52'3'1161,"51"-3"-1105,1 0-53,0 0 0,0 1 0,0-1 0,1 0 0,-1 0 0,0 0 0,0 0 0,0 1 0,0-1 0,0 0 0,0 0 0,0 0 0,0 0 0,0 0 0,0 0 0,0 1 0,0-1 0,1 0 0,-1 0 0,0 0 0,0 0 0,0 0 0,0 0 0,0 0 0,1 0 0,-1 1 0,0-1 0,0 0 0,0 0 0,0 0 0,0 0 0,1 0 0,-1 0 0,0 0 0,0 0 0,0 0 0,0 0 0,1 0 0,-1 0 0,0 0 0,0 0-1,0 0 1,0 0 0,0 0 0,1-1 0,-1 1 0,5 1 1,336 3 12,-190-6-16,84 2 0,-234 0 0,-1 0 0,1 0 0,0 0 0,-1 0 0,1-1 0,-1 1 0,1 0 0,0 0 0,-1-1 0,1 1 0,-1 0 0,1-1 0,-1 1 0,1 0 0,-1-1 0,1 1 0,-1-1 0,1 1 0,-1-1 0,0 1 0,1-1 0,-1 1 0,0-1 0,1 1 0,-1-1 0,0 1 0,0-1 0,1 0 0,-1 1 0,0-1 0,0 0 0,0 1 0,0-1 0,0 1 0,0-1 0,0 0 0,0 1 0,0-1 0,0 0 0,0 1 0,-1-1 0,1 1 0,0-1 0,0 0 0,-1 1 0,1-1 0,-1 0 0,1 0 0,-1-2 0,-1 0 0,1-1 0,-1 1 0,1 0 0,-1 0 0,0 0 0,-1 0 0,1 0 0,0 0 0,-1 1 0,0-1 0,-5-3 0,-43-28 0,27 19 0,4 2 0,0 1 0,-1 1 0,0 0 0,-1 2 0,-23-8 0,54 22 5,0 0-1,0 0 1,0 1-1,-1 0 1,14 13-1,13 8 1,-25-19-5,23 15 0,-1 1 0,31 32 0,-61-53 0,0 0 0,0 0 0,-1-1 0,1 2 0,-1-1 0,1 0 0,-1 0 0,0 0 0,0 1 0,0-1 0,-1 0 0,1 1 0,-1-1 0,0 1 0,0-1 0,0 0 0,0 1 0,-1-1 0,1 1 0,-1-1 0,0 0 0,0 1 0,0-1 0,0 0 0,-1 0 0,1 0 0,-1 0 0,0 0 0,0 0 0,0 0 0,0-1 0,0 1 0,-1-1 0,1 1 0,-1-1 0,-2 2 0,-16 7-3,0-1 0,-1 0 0,0-2 0,-1-1-1,-25 5 1,-9-1-90</inkml:trace>
</inkml:ink>
</file>

<file path=ppt/ink/ink21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4"/>
    </inkml:context>
    <inkml:brush xml:id="br0">
      <inkml:brushProperty name="width" value="0.05" units="cm"/>
      <inkml:brushProperty name="height" value="0.05" units="cm"/>
      <inkml:brushProperty name="color" value="#FFFFFF"/>
    </inkml:brush>
  </inkml:definitions>
  <inkml:trace contextRef="#ctx0" brushRef="#br0">1 483 31502,'0'5'894,"0"30"-784,3 89-17,-1-109-92,1 0-1,0 0 1,0 0 0,2 0 0,0-1-1,8 18 1,-5-17 0,0 0 0,1 0-1,14 17 1,-20-28-1,-1-1 0,1 0 0,0 1 0,1-1 1,-1-1-1,0 1 0,1 0 0,0-1 0,-1 0 0,1 0 0,0 0 1,0 0-1,1 0 0,-1-1 0,0 0 0,0 0 0,1 0 0,4 0 1,-4-1 3,0 0 0,0 0-1,0 0 1,0-1 0,0 0 0,6-1 0,-9 1-2,0 0 0,0-1 0,0 1 0,0 0 0,0-1 0,0 1 0,0-1-1,-1 0 1,1 0 0,-1 1 0,1-1 0,-1 0 0,1-1 0,1-2 0,5-12 0,-1 0 0,0-1 0,-1 1 0,0-1 0,5-36 0,2-97 6,-8 75-7,-2 29-1,9-71 0,-10 106 0,0 0 0,1 0 0,1 0 0,0 1 0,0-1 0,1 1 0,7-11 0,-10 19 0,1 1 0,-1-1 0,1 1 0,-1 0 0,1-1 0,0 1 0,0 1 0,0-1 0,0 0 0,0 1 0,0 0 0,1-1 0,-1 1 0,0 0 0,1 1 0,-1-1 0,0 1 1,1-1-1,-1 1 0,6 0 0,-5 0-1,0 0 1,-1 1 0,1-1 0,0 1 0,0-1 0,0 1-1,0 0 1,-1 1 0,1-1 0,-1 1 0,1-1-1,-1 1 1,1 0 0,-1 0 0,0 1 0,0-1-1,4 4 1,-6-4-1,1 0-1,0 0 1,0 1-1,-1-1 1,1 1-1,-1-1 1,0 1-1,0-1 1,0 1-1,0 0 1,0-1-1,-1 1 1,1 0-1,-1 0 1,1 3-1,-1-6 13,0-1-9,0 0 0,0 0 0,0 0 0,0 0 1,-1 0-1,1 0 0,0 0 0,0 0 0,-1 0 0,1 0 0,0 0 1,-1 0-1,1 0 0,-2-1 0,0 1-2,-1 0 0,1 0 0,-1 0 0,1 1 0,-1-1 0,1 1 0,-1-1 0,0 1 0,1 0 0,-1 0 0,1 1 0,-1-1 0,0 0 0,1 1 0,-1-1 0,1 1 0,-1 0 0,1 0 0,-1 0 0,1 0 0,0 0 0,-1 1 0,1-1 0,0 1 0,0 0 0,0-1 0,0 1 0,1 0 0,-1 0 0,0 0 0,1 0 0,-1 0 0,1 1 0,-2 2 0,-3 7 0,-1 0 0,2 1 0,0-1 0,1 1 0,-4 16 0,0 13 0,1 2 0,2-1 0,2 1 0,2 0 0,5 49 0,-3-83 0,1 1 0,0-1 0,0 0 0,1 1 1,0-1-1,1-1 0,0 1 0,1 0 0,0-1 0,0 0 0,1 0 0,11 13 0,-13-17 0,0-1-1,0 0 0,0 0 0,1 0 0,0-1 1,0 0-1,0 0 0,0 0 0,0 0 0,0-1 1,1 0-1,-1 0 0,1 0 0,0-1 0,-1 1 1,1-1-1,0-1 0,0 1 0,0-1 0,0 0 1,-1-1-1,1 1 0,0-1 0,7-2 0,-10 2 1,-1 0-1,1 0 0,-1 0 1,1-1-1,-1 1 0,1-1 1,-1 0-1,0 1 0,0-1 1,0 0-1,0 0 1,0 0-1,0-1 0,-1 1 1,1 0-1,-1-1 0,1 1 1,-1-1-1,0 1 0,2-6 1,0-3-1,-1 0 1,1 0-1,1-23 0,-4-307-28,-12 198 58,9 138-13,0 18-13,-6 81-4,5 0 0,8 104 0,-3-185-1,1-1 0,0 0 0,1 0 0,0 0 0,1 0 0,0 0 0,1-1 0,0 0-1,1 0 1,0 0 0,1 0 0,0-1 0,11 13 0,-15-21 0,-1-1 1,0 1-1,0 0 0,1-1 1,-1 1-1,1-1 0,-1 1 1,1-1-1,0 0 1,-1 0-1,1 0 0,0-1 1,0 1-1,0-1 0,-1 0 1,1 1-1,0-1 0,0 0 1,0-1-1,0 1 0,0 0 1,-1-1-1,1 0 1,0 1-1,0-1 0,-1 0 1,1-1-1,0 1 0,-1 0 1,1-1-1,-1 1 0,0-1 1,0 0-1,1 0 0,-1 0 1,0 0-1,0 0 1,2-5-1,3-5 3,0-1 0,-2-1 0,0 1 0,0-1 0,5-26-1,5-77 8,-6 41-8,-6 57-3,0 1-1,1 0 0,1-1 0,10-23 1,-15 41 0,1-1 1,-1 0-1,1 1 1,0-1 0,0 0-1,0 1 1,0-1 0,0 1-1,0 0 1,0-1-1,0 1 1,0 0 0,1-1-1,-1 1 1,1 0-1,-1 0 1,1 0 0,-1 0-1,1 1 1,-1-1 0,1 0-1,0 1 1,-1-1-1,1 1 1,0-1 0,0 1-1,-1 0 1,1 0 0,0 0-1,0 0 1,-1 0-1,1 0 1,0 0 0,0 1-1,0-1 1,-1 0-1,1 1 1,0 0 0,-1-1-1,1 1 1,-1 0 0,4 2-1,0 1-1,1 0 0,0 1 0,-1 0 0,0 0 0,0 0 0,0 1 0,-1 0 0,7 11 0,-3-3 5,6 10 3,-2 0 0,13 33 0,-24-51 7,-1-5 37,0-5 27,-1-2-73,0 0 0,0-1 0,0 1 0,-1 0 0,0-1 0,0 1 0,-1 0 0,0 0 0,0 1 0,0-1 0,-1 1 0,0-1 0,0 1 0,0 0 0,-9-8 0,10 11-3,1 0 1,-1-1 0,0 1 0,0 0 0,1 0 0,-2 0 0,1 1 0,0-1 0,0 1 0,0-1 0,-1 1 0,1 0 0,-1 1-1,1-1 1,-1 1 0,1-1 0,-1 1 0,1 0 0,-1 0 0,1 0 0,-1 1 0,1-1 0,-1 1 0,1 0 0,-1 0-1,1 0 1,0 1 0,0-1 0,-1 1 0,1-1 0,0 1 0,-2 2 0,-2 2 0,1 0 0,0 1 0,1-1 0,-1 1 0,2 0 0,-1 0 0,1 1 0,0-1 0,0 1 0,1 0 0,0 0 0,0 0 0,1 1 0,0-1 0,-1 13 0,-1 16 0,2 0 0,2 46 0,1-62 0,-1-11 0,1 0 0,1-1 0,-1 1 0,1 0 0,1-1 0,0 1 0,0-1 0,1 0 0,0 0 0,1 0 0,0-1 0,0 1 0,1-1 0,0 0 0,0-1 0,1 1 0,0-1 0,0-1 0,1 1 0,-1-1 0,2-1 0,-1 1 0,0-1 0,1-1 0,0 0 0,0 0 0,1 0 0,-1-1 0,1-1 0,-1 0 0,1 0 0,0-1 0,16 1 0,-9-1 0,1-1 0,-1-1 0,0 0 0,24-5 0,-34 4 0,0-1 0,-1 1 0,1-1-1,-1 0 1,1-1 0,-1 1 0,0-1 0,-1 0-1,1-1 1,-1 1 0,1-1 0,-1 0-1,5-8 1,2-4-3,-1 0-1,-1 0 1,0-1 0,-1-1-1,-2 1 1,1-1 0,-2-1-1,-1 1 1,5-32-1,-1-19-16,0-94 0,-6-300 174,-5 707-145,2 151 1,0-370-10,1 0 0,2 0 0,0-1 0,2 1 0,1 0 0,9 25 0,-13-42 0,1-1 0,0 1 0,0-1 0,0 0 0,1 0 0,0 0 0,0 0 0,0-1 0,1 0 0,0 0 0,0 0 0,0 0 0,1-1 0,-1 0 0,1 0 0,0 0 0,0-1 0,1 0 0,-1 0 0,0 0 0,1-1 0,0 0 0,0 0 0,0-1 0,7 1 0,-5-1 0,52-1-8,-57 0 7,0-1 0,1 0 0,-1 0 1,0 0-1,0 0 0,0 0 0,0-1 0,0 0 1,0 0-1,-1 0 0,1 0 0,4-5 0,-1 0-2,0-1 0,0-1 0,-1 1 0,0-1 0,-1 0 0,0-1 0,0 1-1,-1-1 1,0 0 0,4-20 0,-1-2-5,-1 0 0,2-43 0,-3-176 9,-5 178 27,0 72-27,0 1-1,0 0 1,-1 0-1,1-1 1,0 1-1,0 0 1,0 0-1,0 0 1,0-1 0,0 1-1,0 0 1,-1 0-1,1 0 1,0 0-1,0-1 1,0 1 0,0 0-1,-1 0 1,1 0-1,0 0 1,0 0-1,0 0 1,-1-1-1,1 1 1,0 0 0,0 0-1,0 0 1,-1 0-1,1 0 1,0 0-1,0 0 1,-1 0 0,1 0-1,0 0 1,0 0-1,-1 0 1,1 0-1,0 0 1,0 0-1,0 0 1,-1 1 0,1-1-1,0 0 1,0 0-1,0 0 1,-1 0-1,1 0 1,0 0 0,0 1-1,0-1 1,0 0-1,-1 0 1,1 0-1,0 0 1,0 1-1,0-1 1,-11 21-1,6 0 0,0 1 0,2-1 0,-2 42 0,6 76 0,1-57 0,-2-65 0,1-1 0,0 0 0,2 1 0,0-1 0,9 27 0,-11-39 0,0 1 0,1-1 0,0 0 0,0 1 0,0-1 0,0 0 0,1 0 0,-1 0 0,1-1 0,0 1 0,1-1 0,-1 1 0,0-1 0,1 0 0,0 0 0,0-1 0,0 1 0,0-1 0,0 0 0,0 0 0,0 0 0,1 0 0,-1-1 0,7 2 0,-4-2-1,0-1 0,1 1 0,-1-1 0,0-1 0,1 1 0,-1-1 0,11-3 0,-15 3 1,0 0-1,0 0 1,0-1-1,0 0 1,0 0-1,0 1 1,-1-1-1,1-1 1,-1 1 0,1 0-1,-1-1 1,0 1-1,0-1 1,0 0-1,0 0 1,0 0-1,2-5 1,3-10 1,-1 0-1,0 0 1,-1-1-1,-1 1 1,3-39-1,-4-97 7,-4 95-4,1-44 3,-10 241 7,10-123-13,0 14 0,0-1 0,1 0 0,2 1 0,1-1 0,9 30 0,-7-36 1,2 0 1,0-1-1,2 1 0,0-2 1,15 22-1,-21-36 0,0 0-1,1 0 1,0-1-1,0 0 1,1 0 0,-1 0-1,1-1 1,12 7-1,-13-8 1,-1-2-1,1 1 0,-1 0 0,1-1 0,0 0 0,0 0 1,0 0-1,0-1 0,0 0 0,0 0 0,0 0 0,-1 0 1,1-1-1,8-1 0,-10 0 0,0 1 0,1-1 0,-1 0 0,0 0 0,0 0 0,0 0 0,-1 0 0,1-1 0,0 1 0,-1-1 0,0 0 0,1 0 0,-1 0 0,0 0 0,-1 0 0,1 0 0,0 0 0,-1-1 0,0 1 0,2-6 0,2-8 0,-1 1 0,-1-1 0,2-18 0,0-26 0,-2 0 0,-8-82 0,4 135 0,0 1 0,0 0 0,-1 0 0,-3-11 0,4 17 0,1-1 0,-1 1 0,1 0 0,-1-1 0,0 1 0,0 0 0,1 0 0,-1-1 0,0 1 0,0 0 0,0 0 0,0 0 0,-1 0 0,1 0 0,0 0 0,0 0 0,0 1 0,-1-1 0,1 0 0,0 1 0,-1-1 0,1 1 0,-1-1 0,1 1 0,-1 0 0,-1-1 0,1 2 0,1-1 0,0 0 0,-1 1 0,1-1 0,0 1 0,-1-1 0,1 1 0,0 0 0,0-1 0,0 1 0,-1 0 0,1 0 0,0 0 0,0 0 0,0 0 0,0 0 0,1 0 0,-1 0 0,0 0 0,0 0 0,1 1 0,-1-1 0,0 0 0,1 1 0,0-1 0,-1 0 0,1 1 0,0-1 0,-1 0 0,1 2 0,-4 50 0,4-44 0,-2 16 0,2 1 0,1 0 0,2-1 0,9 49 0,-9-65 0,0 0 0,0 0 0,1-1 0,0 1 0,1-1 0,-1 0 0,2 0 0,-1 0 0,1-1 0,0 1 0,1-2 0,0 1 0,0-1 0,0 0 0,1 0 0,14 8 0,-12-9 0,0-1 0,0 0 0,0-1 0,0 0 0,1-1 0,-1 0 0,20 1 0,76-4 0,-88 1 0,-11-1 0,0 1 0,0-1 0,0-1 0,-1 1 0,1-1 0,0 0 0,0-1 0,-1 1 0,0-1 0,1-1 0,-1 1 0,0-1 0,0 0 0,9-9 0,-8 6 2,-1 0 1,0-1-1,-1 0 1,1 0-1,-2 0 0,1 0 1,-1-1-1,0 0 1,-1 0-1,5-17 1,-3-4-2,-1-1 0,-1 1 0,-3-48 1,0 49-2,0 26 0,0 0 0,0 0 0,0 0 0,0 0 0,-1 0 0,1 0 0,-1 0 0,0 0 0,0 0 0,0 0 0,0 0 0,-1 1 0,1-1 0,-1 0 0,-2-3 0,2 4 0,0 1 0,0 0 0,0-1 0,0 1 0,0 0 0,0 1 0,0-1 0,0 0 0,0 0 0,0 1 0,-1-1 0,1 1 0,0 0 0,0 0 0,-1 0 0,1 0 0,0 0 0,0 0 0,-1 1 0,1-1 0,-4 2 0,1 0 0,0 0 0,0 0 0,0 1 0,1-1 0,-1 1 0,1 0 0,-1 0 0,1 1 0,0-1 0,0 1 0,1 0 0,-1 0 0,1 0 0,0 1 0,0-1 0,0 1 0,1 0 0,-1 0 0,1-1 0,-2 10 0,-2 4 0,1 0 0,1 0 0,1 0 0,-2 33 0,3-32 0,1 1 0,2-1 0,0 0 0,0 0 0,8 31 0,-7-44 0,0-1 0,0 0 0,0 0 0,1 0 0,-1 0 0,1 0 0,0 0 0,1-1 0,-1 1 0,1-1 0,0 0 0,0 0 0,0-1 0,1 1 0,-1-1 0,1 0 0,0 0 0,0 0 0,0-1 0,0 0 0,0 0 0,0 0 0,10 2 0,3-1 0,-1-1 0,1 0 0,-1-1 0,27-3 0,-42 2-3,0 0 0,0 0 0,0 0 0,0-1-1,0 1 1,0-1 0,0 1 0,0-1 0,0 0 0,0 1 0,0-1 0,0 0 0,0-1-1,-1 1 1,1 0 0,0 0 0,-1-1 0,1 1 0,-1-1 0,1 1 0,-1-1 0,0 0-1,0 1 1,0-1 0,0 0 0,0 0 0,0 0 0,0 0 0,0-2 0,10-36-208</inkml:trace>
</inkml:ink>
</file>

<file path=ppt/ink/ink2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54"/>
    </inkml:context>
    <inkml:brush xml:id="br0">
      <inkml:brushProperty name="width" value="0.05" units="cm"/>
      <inkml:brushProperty name="height" value="0.05" units="cm"/>
      <inkml:brushProperty name="color" value="#FFFFFF"/>
    </inkml:brush>
  </inkml:definitions>
  <inkml:trace contextRef="#ctx0" brushRef="#br0">319 29 24715,'16'-28'6993,"-13"28"-5803,-2 7-977,-15 55-698,-188 501 498,92-283-13,107-273-12,1 0-1,0 1 1,0-1 0,1 1-1,0-1 1,0 1 0,0 8-1,3-16-251,7 0-446</inkml:trace>
</inkml:ink>
</file>

<file path=ppt/ink/ink21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4"/>
    </inkml:context>
    <inkml:brush xml:id="br0">
      <inkml:brushProperty name="width" value="0.05" units="cm"/>
      <inkml:brushProperty name="height" value="0.05" units="cm"/>
      <inkml:brushProperty name="color" value="#FFFFFF"/>
    </inkml:brush>
  </inkml:definitions>
  <inkml:trace contextRef="#ctx0" brushRef="#br0">171 22 32575,'-5'-3'8,"1"1"-1,0-1 1,-1 1-1,0 0 1,1 0 0,-1 0-1,0 1 1,0-1 0,0 1-1,0 0 1,0 1 0,0-1-1,-1 1 1,1 0-1,-9 1 1,0 0-2,12-1-5,-1 0-1,0 1 1,0-1-1,1 1 1,-1 0-1,0-1 1,1 1 0,-1 1-1,1-1 1,-1 0-1,1 1 1,0-1-1,-1 1 1,1-1-1,0 1 1,0 0 0,0 0-1,1 0 1,-1 0-1,0 1 1,1-1-1,-1 0 1,1 1 0,0-1-1,0 1 1,0-1-1,0 1 1,0 0-1,-1 3 1,-1 8-1,1-1 1,0 1-1,0 0 0,1 21 1,1-32-1,0 0 1,1 0-1,-1 1 1,1-1-1,-1 0 0,1 0 1,0 0-1,0 1 1,0-1-1,1 0 1,-1 0-1,1-1 1,-1 1-1,1 0 1,0 0-1,0-1 1,0 1-1,1-1 1,-1 0-1,0 0 1,1 0-1,0 0 0,-1 0 1,1 0-1,0-1 1,0 1-1,0-1 1,0 0-1,0 0 1,4 1-1,9 2 0,0-1-1,0-1 1,1-1 0,28 0-1,-31-2 2,-9 2 1,1-1 0,-1-1 0,1 1 0,-1-1 0,1 0 0,-1 0 0,0-1 1,1 0-1,7-3 0,-11 3-2,0 1 1,1-1-1,-1 0 1,0 1-1,0-1 1,0 0-1,0-1 1,-1 1 0,1 0-1,0 0 1,-1-1-1,0 1 1,1-1-1,-1 1 1,0-1-1,0 0 1,0 0-1,-1 1 1,1-1-1,0-4 1,-1 3-1,1 1 0,-1-1 0,0 1 0,0-1 0,0 1 0,0-1 0,0 1 0,-1-1 0,0 1 0,1-1 0,-1 1 0,-1 0 0,1-1 0,0 1 0,-4-5 0,3 5 0,-1 0 0,0 0-1,-1 1 1,1-1-1,0 0 1,-1 1-1,1 0 1,-1 0-1,0 0 1,0 0 0,0 1-1,-6-2 1,-6-1-256,0 1 0,0 0 1,0 1-1,0 1 0,-20 2 1,8-1-6082</inkml:trace>
</inkml:ink>
</file>

<file path=ppt/ink/ink21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4"/>
    </inkml:context>
    <inkml:brush xml:id="br0">
      <inkml:brushProperty name="width" value="0.05" units="cm"/>
      <inkml:brushProperty name="height" value="0.05" units="cm"/>
      <inkml:brushProperty name="color" value="#FFFFFF"/>
    </inkml:brush>
  </inkml:definitions>
  <inkml:trace contextRef="#ctx0" brushRef="#br0">0 1 32047,'26'9'368,"36"-3"-272,27 0 16,9-4-80,4 1 0,-1-3-32,-16 0-80,-19-5-8548</inkml:trace>
</inkml:ink>
</file>

<file path=ppt/ink/ink21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6"/>
    </inkml:context>
    <inkml:brush xml:id="br0">
      <inkml:brushProperty name="width" value="0.05" units="cm"/>
      <inkml:brushProperty name="height" value="0.05" units="cm"/>
      <inkml:brushProperty name="color" value="#FFFFFF"/>
    </inkml:brush>
  </inkml:definitions>
  <inkml:trace contextRef="#ctx0" brushRef="#br0">4 310 31775,'0'-19'836,"0"24"-639,0 37-238,0 874 41,-2-844 0,1-55 0,0-47 0,21-556 0,-16 540 0,5-48-3,25-114 1,-32 198-1,1 0-1,0 1 1,0-1 0,1 1 0,0 0 0,1 0 0,6-9 0,-9 15 4,-1 1 0,1 0 0,0 0 0,0 0 0,0 0 0,1 0 0,-1 1 0,0-1 0,1 1 0,-1-1 0,1 1 0,-1 0 0,1 0 0,-1 0 0,1 0 0,0 1 0,0-1 1,-1 1-1,1-1 0,0 1 0,0 0 0,0 0 0,0 1 0,-1-1 0,1 0 0,0 1 0,0 0 0,3 1 0,-4-2-1,0 1 0,0 0 0,0 0 0,0 0 0,0 0 0,0 1 0,0-1 0,-1 1 0,1-1 0,0 1 0,-1-1 0,1 1 0,-1 0 0,1 0 0,1 3 0,13 35 0,-14-34 0,8 32-5,-2 2-1,-2-1 1,-1 1 0,-2 0-1,-2 48 1,-1-80 5,0 0 0,-1 0 0,0 0 0,0 0 0,-1 0 0,0 0 0,0 0 0,-1-1 0,0 1 0,0-1 0,-1 1 0,0-1 0,0 0 0,-1-1 0,0 1 0,0-1 0,-1 0 0,1 0 0,-1-1 0,0 1 0,-1-1 0,0-1 0,1 1 0,-11 4 0,8-4-15,-1 0 1,-1 0-1,1-1 1,0-1-1,-1 0 1,0 0-1,0-1 1,1 0-1,-1-1 0,-18 0 1,28 2-475,9 0-1026,43-3-3768,31 0 5232,15 0 3593,-90 0-3443,-1 0 1,1 0 0,0-1 0,-1 0-1,1 0 1,-1 0 0,1-1 0,-1 0-1,1 0 1,-1-1 0,0 0 0,0 0-1,0 0 1,-1-1 0,1 1 0,-1-2-1,0 1 1,0 0 0,0-1 0,-1 0-1,1 0 1,-1 0 0,0-1 0,-1 1 0,1-1-1,-1 0 1,3-10 0,0 2-93,-1 0 0,0-1 1,-2 1-1,1-1 0,1-24 1,-2-79-98,-5 93 99,2-1 1,1 1-1,1 0 0,1 0 0,1 0 0,11-36 0,-13 57 10,-1 0-1,1 0 1,0 1-1,0-1 1,1 0-1,-1 1 1,1-1-1,0 1 1,0 0-1,0 0 1,0 0-1,0 1 0,0-1 1,1 1-1,0-1 1,-1 1-1,1 0 1,0 0-1,6-1 1,3 0 1,0 0 0,-1 1 1,1 1-1,0 0 0,15 1 0,-26 0-19,0-1 0,0 1 0,0 0-1,0 0 1,0 0 0,0 1 0,0-1-1,-1 0 1,1 1 0,0-1 0,0 1-1,0 0 1,0-1 0,0 1-1,-1 0 1,1 0 0,0 0 0,-1 0-1,1 1 1,-1-1 0,1 0 0,-1 1-1,0-1 1,1 1 0,-1-1 0,0 1-1,0 0 1,0-1 0,0 1 0,-1 0-1,1 0 1,0 0 0,-1 0 0,1 0-1,0 3 1,-28-4 298,18-1-265,1 0 0,-1 0 0,0 1 0,0 0 0,-12 4 0,17-4-32,0 1 0,1 0 0,-1 0 0,1 0 0,-1 0 0,1 1 0,0 0 0,0-1 0,0 1 0,0 0 0,1 1 0,-1-1 0,1 0 1,-3 5-1,-6 11-1,1 1 1,1 0 0,1 0 0,0 1 0,2 0-1,1 1 1,-5 29 0,4 10-2,0 88-1,6-144 1,0 1 0,0 0 0,0-1 0,0 1 0,1-1 0,0 1 0,0-1 0,1 0 0,-1 1 0,1-1 0,1 0 0,-1 0 0,0 0 0,1 0 0,0 0 0,0-1 0,1 1 0,-1-1 0,1 0 0,0 0 0,0 0 0,1-1 0,-1 1 0,1-1 0,6 3 0,-1-1 0,0-2 0,1 0 0,0 0 0,0-1 0,0 0 0,0-1 0,0 0 0,0-1 0,16-2 0,-3 2 0,-19 0 0,0 1 0,0-2 0,0 1 0,0-1-1,0 1 1,0-1 0,0-1 0,0 1 0,0-1 0,-1 0 0,1 0 0,-1 0 0,1-1 0,-1 1 0,0-1-1,0 0 1,0 0 0,0-1 0,0 1 0,-1-1 0,0 0 0,1 0 0,-1 0 0,-1 0 0,1 0-1,-1-1 1,3-4 0,0-7-3,1 1 1,-2-1-1,0 0 0,-1 0 0,-1 0 0,0-1 0,-1 1 0,-1-1 0,-2-17 1,1-6-10,2-21 6,-4 0 0,-11-72 0,11 115 9,-4-31 26,4 43 0,0 17-29,4 306 45,2-286-44,1 1 0,11 43 0,-12-62-1,1-1 0,0 0-1,1 0 1,1 0 0,0 0-1,0-1 1,1 0 0,14 18-1,-18-26-2,1 0-1,0-1 1,-1 1-1,1-1 1,0 1-1,0-1 0,0 0 1,0-1-1,1 1 1,-1-1-1,0 0 1,8 2-1,-9-3 4,-1 0 0,0 1 0,0-1 0,1 0 0,-1 0 0,0 0 0,1 0 0,-1-1 0,0 1-1,0-1 1,1 1 0,-1-1 0,0 0 0,0 0 0,0 0 0,0 0 0,0 0 0,0 0 0,0 0 0,0-1 0,0 1 0,-1-1 0,1 1 0,-1-1-1,1 0 1,1-3 0,2-4 1,-1-1-1,-1 0 1,0 0-1,-1 0 0,1 0 1,0-17-1,1-72 0,-3 37 0,1 31 0,8-92 0,-8 111 0,1 0 0,0 0 0,0 1 0,1-1 0,0 1 0,1 0 0,12-20 0,-15 29 0,0-1 0,1 0 0,-1 1 0,1 0 0,0-1 0,-1 1 0,1 0 0,0 0 0,0 1 0,1-1 0,-1 1 0,0-1 0,1 1 0,-1 0 0,0 0 0,1 0 0,-1 1 0,1 0 0,-1-1 0,1 1 0,0 0 0,-1 0 0,1 1 0,-1-1 0,1 1 0,-1 0 0,1 0 0,-1 0 0,0 0 0,1 1 0,-1-1 0,0 1 0,0 0 0,0 0 0,0 0 0,0 0 0,-1 0 0,1 1 0,-1-1 0,4 5 0,2 5 0,-1 0 0,0 0 0,-1 1 0,0 0 0,-1 0 0,0 0 0,-2 1 0,1-1 0,2 22 0,-2 6 0,-3 80 0,-3-100 0,-1 0 0,-6 25-1,5-29 6,1 1 0,-2 35-1,5-50-4,0 1 0,1-1 1,-1 0-1,1 0 0,0 0 0,0 0 0,0 0 0,0 0 0,1 0 0,-1 0 0,1 0 0,0 0 1,0-1-1,0 1 0,0-1 0,0 1 0,0-1 0,1 0 0,-1 0 0,1 0 0,-1 0 0,1 0 0,0-1 1,0 1-1,0-1 0,0 0 0,0 0 0,0 0 0,0 0 0,5 1 0,10 1 0,0 0 0,1-1 0,37 0 0,-49-2 0,3 0 0,9 0-3,0 0 1,-1-1 0,1-1-1,20-5 1,-33 5 2,1 0-1,-1-1 1,0 1 0,1-1 0,-1-1-1,-1 1 1,1-1 0,0 0 0,-1-1-1,0 1 1,0-1 0,0 0-1,-1 0 1,8-11 0,-3 2-3,-1-2 1,0 1-1,-1-1 0,-1 0 0,0-1 1,-1 1-1,-1-1 0,-1 0 1,2-22-1,-1-24-22,-4-76 0,-1 61 22,-2 6 30,-3 0-1,-27-124 1,30 183 0,2 6 13,1 16-20,0 6-27,0 773 39,0-783-32,-1 2-1,1 1 0,0-1 1,0 1-1,1-1 0,0 1 0,0-1 1,1 0-1,0 0 0,0 1 1,6 10-1,-2-13-100,-5-5-254</inkml:trace>
</inkml:ink>
</file>

<file path=ppt/ink/ink21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7"/>
    </inkml:context>
    <inkml:brush xml:id="br0">
      <inkml:brushProperty name="width" value="0.05" units="cm"/>
      <inkml:brushProperty name="height" value="0.05" units="cm"/>
      <inkml:brushProperty name="color" value="#FFFFFF"/>
    </inkml:brush>
  </inkml:definitions>
  <inkml:trace contextRef="#ctx0" brushRef="#br0">0 1 32383,'17'0'208,"29"3"-128,16 6-48,3 8-16,4-14-16,-10-3-32,-10 0-560</inkml:trace>
</inkml:ink>
</file>

<file path=ppt/ink/ink21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8"/>
    </inkml:context>
    <inkml:brush xml:id="br0">
      <inkml:brushProperty name="width" value="0.05" units="cm"/>
      <inkml:brushProperty name="height" value="0.05" units="cm"/>
      <inkml:brushProperty name="color" value="#FFFFFF"/>
    </inkml:brush>
  </inkml:definitions>
  <inkml:trace contextRef="#ctx0" brushRef="#br0">0 631 32591,'1'295'128,"-1"-288"-128,1 0 0,-1 0 0,2 0 0,-1-1 0,1 1 0,0 0 0,0-1 0,4 9 0,-4-12 0,-1-1 0,1 1 0,0 0 0,0 0 0,0-1 0,1 1 0,-1-1 0,1 0 0,-1 0 0,1 0 0,0 0 0,0 0 0,0 0 0,0-1 0,0 1 0,0-1 0,0 0 0,0 0 0,5 1 0,0-1-1,1 1 0,-1-1 0,1-1 0,-1 1 1,0-2-1,1 1 0,-1-1 0,16-3 0,-20 2 1,0 1-1,0-1 1,0 0-1,0 0 1,0 0-1,0 0 1,-1-1 0,1 0-1,-1 1 1,0-1-1,0 0 1,0-1-1,0 1 1,0-1 0,-1 1-1,1-1 1,-1 0-1,3-7 1,4-11 0,-2-1 0,0 0 0,-2 0 0,4-27 0,4-101-8,-9 104 3,4-60 11,23-111 1,-29 205-9,2 0 1,-1 1-1,1-1 1,12-22-1,-14 32 2,-1 0-1,1 0 1,0 1 0,0-1-1,0 1 1,0-1 0,0 1-1,0 0 1,1 0 0,0 0-1,-1 0 1,1 0 0,0 0-1,-1 1 1,1 0 0,0-1-1,0 1 1,0 0 0,1 0-1,-1 1 1,0-1 0,0 1-1,5-1 1,-4 1 0,0-1 0,0 1 0,1 0 0,-1 1 0,0-1 0,0 1 0,1-1 0,-1 1 0,0 1 0,0-1 0,0 0 0,0 1 0,-1 0 0,1 0 0,0 0 0,-1 0 0,1 1 0,-1 0 0,0-1 0,1 1 0,-2 0 0,1 0 0,0 1 0,0-1 0,-1 1 0,3 4 0,15 28 0,-20-36 0,0 1 0,0-1 0,1 0 0,-1 0 0,0 1 0,0-1 0,0 0 0,1 1 0,-1-1 0,0 0 0,0 1 0,0-1 0,0 0 0,0 1 0,0-1 0,0 1 0,0-1 0,0 0 0,0 1 0,0-1 0,0 0 0,0 1 0,0-1 0,0 0 0,0 1 0,-1-1 0,1 0 0,0 1 0,0-1 0,0 0 1,0 1-1,-1-1 0,1 0 0,0 0 0,0 1 0,-1-1 0,1 0 0,0 0 0,-1 1 0,1-1 0,0 0 0,0 0 0,-1 0 0,1 0 0,0 0 0,-1 1 0,1-1 0,0 0 0,-1 0 0,1 0 0,-1 0 0,1 0 0,0 0 0,-1 0 0,1 0 0,0 0 0,-1 0 0,1 0 0,0 0 0,-1 0 0,1-1 0,0 1 0,-1 0 0,1 0 0,-1 0 0,0-1 2,-20 1 2,14-1-3,1 0 1,-1 1-1,0 0 1,1 0-1,-1 1 1,1 0 0,-1 0-1,1 0 1,-1 1-1,1 0 1,0 0 0,0 1-1,0-1 1,0 1-1,-8 6 1,6-1-1,0 1-1,0 0 1,1 0-1,0 1 1,1 0 0,0 0-1,0 0 1,1 1 0,1 0-1,0 0 1,0 0-1,-2 16 1,0 5 1,1 1 0,2 0 0,0 40 0,3-57-2,1 0 0,0 0 0,1 0 0,0 0 0,2-1 0,-1 1 0,10 22 0,-9-30 0,0 0 0,1 0 0,-1-1 0,2 1 0,-1-1 0,1 0 0,0-1 0,0 1 0,1-1 0,0-1 0,0 1 0,0-1 0,0 0 0,1-1 0,9 4 0,0-1-1,0-2-1,0 0 1,0-1-1,1-1 1,-1-1-1,1 0 1,0-1-1,0-1 1,-1-1-1,19-3 1,-31 3 1,-1 1 0,0-1-1,0 0 1,0-1 0,0 1 0,0-1 0,0 0-1,0 0 1,0 0 0,-1 0 0,1-1 0,-1 0 0,0 1-1,0-1 1,0 0 0,0-1 0,0 1 0,-1 0-1,1-1 1,-1 1 0,0-1 0,0 0 0,0 0-1,2-8 1,1-4-1,-2 0-1,0 0 1,0 0 0,-1-1-1,-1-20 1,-1-6 0,-1 1 0,-11-68 0,7 87 1,0 0 0,-2 0 0,-1 0 0,0 1 0,-2 0 0,-12-22 0,18 38 0,0-1 0,-1 1 0,1-1 0,-1 1 0,-11-9 0,14 13 0,0 0 0,0 0 0,0 1 0,-1-1-1,1 1 1,-1 0 0,1 0 0,-1 0 0,0 0 0,1 0 0,-1 1-1,0-1 1,1 1 0,-1-1 0,0 1 0,0 0 0,1 0-1,-6 1 1,6-1 0,1 1 0,-1-1-1,1 0 1,0 1-1,-1-1 1,1 1 0,0 0-1,-1-1 1,1 1-1,0 0 1,0 0 0,-1 0-1,1 0 1,0 0 0,0 0-1,0 0 1,1 0-1,-1 1 1,0-1 0,0 0-1,0 2 1,-8 33-5,8-34 5,-4 35 0,2-1 0,2 0 0,5 71 0,-3-97-1,1 0 0,0-1 0,1 0 0,0 1 0,0-1 0,1 0 1,0 0-1,0-1 0,1 1 0,0-1 0,1 0 0,-1-1 0,2 1 0,-1-1 0,1 0 0,0-1 0,1 1 0,-1-1 1,1-1-1,0 0 0,1 0 0,-1 0 0,1-1 0,0 0 0,0-1 0,0 0 0,1-1 0,-1 0 0,1 0 0,-1-1 1,18 1-1,-16-2-1,0 0 7,0 0-1,0-1 1,21-3 0,-28 3-4,0-1 0,1 1 0,-1-1 0,0 0 0,0 0 1,-1-1-1,1 1 0,0-1 0,-1 0 0,1 0 0,-1 0 0,5-6 1,3-6-1,-1 1 1,-1-2 0,0 1 0,-2-1 0,1 0 0,-2-1 0,0 0-1,4-20 1,19-142 11,-18-113 5,-11 256-15,0 28 3,-1-12 10,1 19-16,0 1 0,0 0 1,0-1-1,0 1 0,0-1 0,0 1 0,0 0 0,0-1 0,-1 1 1,1-1-1,0 1 0,0 0 0,-1-1 0,1 1 0,0 0 0,0-1 1,-1 1-1,1 0 0,0 0 0,-1-1 0,1 1 0,0 0 1,-1 0-1,1-1 0,0 1 0,-1 0 0,1 0 0,-1 0 0,1 0 1,0 0-1,-1 0 0,0 0 0,1 0 0,-1 0 0,1 0 0,0 0 0,-1 0 0,1 0 0,0 0 0,-1 0 0,1 1 0,0-1 0,0 0 0,-1 0 0,1 0 0,0 1 0,0-1 0,-1 0 0,1 0 0,0 1 0,0-1 0,-1 0 0,1 0 0,0 1 0,0-1 0,0 0 0,0 1 0,0-1 0,0 0 0,-1 1 0,1-1 0,0 0 0,0 1 0,0-1 0,0 0 0,0 1 0,0-1 0,0 0 0,1 1 0,-9 57 0,2 0 0,5 112 0,2-88 0,0 11 0,0 61 0,-26 219 0,15-300 0,-16 95 0,20-140 0,-1 0 0,-1 0 0,-21 44 0,28-68 0,-1 0 0,0 0 0,0-1 0,0 1 0,-1-1 0,1 1 0,-1-1 0,0 0 0,0 0 0,0 0 0,0 0 0,-1-1 0,1 1 0,-1-1 0,1 0 0,-1 0 0,0 0 0,0-1 0,0 1 0,0-1 0,0 0 0,0 0 0,0 0 0,0-1 0,-1 1 0,1-1 0,0 0 0,0 0 0,0-1 0,-5 0 0,6 0 0,1 1 0,-1-1 0,1 0 0,0 1 0,-1-1 0,1-1 0,0 1 0,0 0 0,0 0 0,0-1 0,0 1 0,0-1 0,0 0 0,0 0 0,0 1 0,1-1 0,-1 0 0,1-1 0,0 1 0,-1 0 0,1 0 0,-1-4 0,-3-6 0,1-1 0,0 1 0,-2-16 0,4 18 0,-4-31 0,1 1 0,2-1 0,5-67 0,-1 94 1,1 0-1,1 0 1,0 1-1,1 0 1,0-1 0,1 1-1,0 1 1,1-1-1,1 1 1,0 0 0,1 0-1,0 1 1,0 0-1,1 0 1,1 1 0,14-12-1,-10 10-10,1 0-1,0 1 1,1 1-1,0 1 1,1 0 0,0 1-1,0 0 1,1 2-1,0 0 1,0 1 0,33-5-1,1 6-306</inkml:trace>
</inkml:ink>
</file>

<file path=ppt/ink/ink21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9"/>
    </inkml:context>
    <inkml:brush xml:id="br0">
      <inkml:brushProperty name="width" value="0.05" units="cm"/>
      <inkml:brushProperty name="height" value="0.05" units="cm"/>
      <inkml:brushProperty name="color" value="#FFFFFF"/>
    </inkml:brush>
  </inkml:definitions>
  <inkml:trace contextRef="#ctx0" brushRef="#br0">23 657 32671,'-3'4'53,"-2"10"-51,1-1 0,1 1 0,0 1 0,1-1 0,-1 29 0,8 74-3,-5-114 2,0 1 0,1-1 0,0 0 0,-1 0 0,1 1 0,0-1 0,0 0 0,1 0 0,-1 0-1,1 0 1,0 0 0,-1-1 0,1 1 0,0 0 0,1-1 0,-1 1 0,0-1 0,1 0 0,-1 0 0,1 0 0,0 0 0,-1 0 0,1-1 0,0 1 0,0-1 0,7 2 0,0 0-5,1-1 0,1 0 1,-1-1-1,0 0 0,0-1 1,20-2-1,-26 1 4,0 1 0,-1-2 0,1 1 0,-1-1 0,1 1 0,-1-1 0,0 0 0,1-1 0,-1 1 0,0-1 0,0 0 0,-1 0 0,1 0 0,-1 0 0,1-1 0,-1 1 0,0-1 0,-1 0 0,1 0 0,3-8 0,4-7 0,-1 0 0,-1-1 0,8-30 0,-1-10 0,-2-1-1,-3 0 1,2-71 0,-8-190 8,-5 191 12,-12 183-15,1 71-5,6 200 0,7-198 0,-1-110 0,1 1 0,1-1 0,0 0 0,1 0 0,0 0 0,2 0 0,-1-1 0,2 1 0,0-1 0,8 13 0,-10-20 0,0-1 0,0 0 0,0 0 0,1 0 0,0-1 0,0 0 0,0 0 0,1 0 0,0 0 0,-1-1 0,2 0 0,-1 0 0,0-1 0,1 0 0,0 0 0,0 0 0,0-1 0,0 0 0,0 0 0,0-1 0,0 0 0,12 0 0,-14-1 0,-1 0-1,1-1 1,-1 1-1,1-1 1,-1 0 0,0-1-1,1 1 1,-1-1-1,0 0 1,0 0 0,0 0-1,0 0 1,0-1-1,-1 1 1,1-1 0,-1 0-1,0 0 1,0-1-1,0 1 1,0 0 0,0-1-1,-1 0 1,1 0-1,-1 0 1,0 0 0,0 0-1,-1 0 1,2-5-1,3-13-3,0 1 0,-2-1 0,-1 0 0,2-31 0,1-428 17,-8 284 6,0 174-19,-2 47 0,1 212 0,-8 139 0,-2-258 0,-3 89 0,17-213 0,1 1 0,0 0 0,0-1 0,0 1 0,1 0 0,6-11 0,3-8 0,69-189-4,36-78-53,-114 286 56,0 0 1,1 1-1,-1 0 1,1-1-1,0 1 1,9-8 0,-12 12 0,0 0 0,0 0 0,0 1 0,0-1 0,0 0 0,0 1 0,0-1 0,0 1 0,0-1 0,1 1 0,-1 0 0,0-1 0,0 1 0,0 0 1,0 0-1,1 0 0,-1 0 0,0 0 0,0 0 0,0 0 0,1 0 0,-1 0 0,0 1 0,0-1 0,0 0 0,0 1 0,0-1 0,0 1 0,0-1 1,0 1-1,0 0 0,0-1 0,0 1 0,0 0 0,0 0 0,0 0 0,0 0 0,-1-1 0,1 1 0,0 0 0,-1 0 0,1 0 0,0 1 0,-1-1 1,1 1-1,6 13 1,0 0 1,-1 0 0,-1 0 0,7 32-1,6 70 4,-13 150 34,-6-164-30,1-101-9,0-1 0,0 0 0,0 0 0,1 0 0,-1 0 0,0 1 0,1-1 0,-1 0 0,1 0 0,-1 0 0,1 0 0,0 0 0,-1 0 0,1 0 0,0 0 0,0 0 0,0-1 0,0 1 0,-1 0 0,1 0 0,0-1 0,0 1 0,0 0 0,1-1 0,-1 1 0,0-1 0,0 0 0,0 1 0,0-1 0,2 1 0,42 3 0,-34-4 0,6 1 0,0-1 0,0-1 0,0 0 0,33-8 0,-42 7 0,1-2 0,0 1 0,-1-1 0,0 0 0,0-1 0,0 0 0,0 0 0,-1-1 0,0 0 0,13-13 0,-3-1-1,-1-1-1,-1-1 1,-1 0-1,-1-1 1,-1 0-1,0-1 1,-2 0-1,-1-1 1,-1 0-1,9-51 1,-6-1-4,-3-1-1,-3-106 1,-5 184 5,0 0 0,0-1 0,0 1 0,-1 0 0,1-1 0,0 1 0,0-1 0,0 1 0,0 0 0,0-1 0,-1 1 0,1 0 0,0-1 0,0 1 0,0 0 0,-1 0 0,1-1 0,0 1 0,-1 0 0,1-1 0,0 1 0,0 0 0,-1 0 0,1 0 0,0 0 0,-1-1 0,1 1 0,-1 0 0,1 0 0,0 0 0,-1 0 0,1 0 0,0 0 0,-1 0 0,1 0 0,-1 0 0,1 0 0,0 0 0,-1 0 0,1 0 0,-1 0 0,-14 4 0,15-4 0,-3 1 0,1 0 0,0 1 0,-1-1 0,1 1 0,0-1 0,0 1 0,-1 0 0,1 0 0,1 0 0,-1 0 0,0 0 0,0 0 0,1 1 0,-1-1 0,-1 4 0,-14 43 0,17-48 0,-8 37 7,1 1-1,1 0 1,0 50 0,10 121-2,-3-200-5,0-1 0,0 1 0,1 0 0,0-1 0,0 1 0,1-1 0,1 0 0,-1 0 0,2 0 0,-1-1 0,1 1 0,0-1 0,11 12 0,-12-15 0,1 0 0,0-1 0,0 0 0,0 0 0,0 0 0,1-1 0,-1 0 0,1 0 0,0 0 0,0-1 0,0 0 0,0 0 0,1 0 0,-1-1 0,0 0 0,1 0 0,-1-1 0,1 0 0,-1 0 0,13-1 0,-16 0-7,0 0 0,-1 0-1,1 1 1,-1-1 0,1-1 0,0 1 0,-1 0 0,0-1-1,1 1 1,-1-1 0,0 0 0,0 1 0,0-1-1,0 0 1,0-1 0,0 1 0,0 0 0,-1 0 0,1-1-1,-1 1 1,0-1 0,0 1 0,0-1 0,0 0-1,1-3 1,13-45-670</inkml:trace>
</inkml:ink>
</file>

<file path=ppt/ink/ink21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9"/>
    </inkml:context>
    <inkml:brush xml:id="br0">
      <inkml:brushProperty name="width" value="0.05" units="cm"/>
      <inkml:brushProperty name="height" value="0.05" units="cm"/>
      <inkml:brushProperty name="color" value="#FFFFFF"/>
    </inkml:brush>
  </inkml:definitions>
  <inkml:trace contextRef="#ctx0" brushRef="#br0">0 74 32335,'49'0'224,"10"0"-160,7-6 0,2-11-48,-5 8 0,-11 0-16,-9-9-112,-17 4-6611</inkml:trace>
</inkml:ink>
</file>

<file path=ppt/ink/ink21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01"/>
    </inkml:context>
    <inkml:brush xml:id="br0">
      <inkml:brushProperty name="width" value="0.05" units="cm"/>
      <inkml:brushProperty name="height" value="0.05" units="cm"/>
      <inkml:brushProperty name="color" value="#FFFFFF"/>
    </inkml:brush>
  </inkml:definitions>
  <inkml:trace contextRef="#ctx0" brushRef="#br0">1 718 31230,'-1'14'241,"3"17"362,-2-30-591,1-1 0,-1 1 0,0 0 0,1 0 0,-1 0 0,1-1 0,-1 1 0,1 0 0,0-1 0,-1 1 0,1 0 0,0-1 0,-1 1 0,1-1 0,0 1 0,0-1 0,0 1 0,-1-1 0,1 0 0,0 1 0,0-1 0,0 0 0,0 0 0,0 1 0,0-1 0,-1 0 0,1 0 0,0 0 0,2 0 0,23 0 103,-9 1-69,0-2 1,25-2-1,-37 2-43,1 0-1,-1-1 1,0 1 0,1-1-1,-1 0 1,0-1-1,0 1 1,0-1-1,-1 0 1,1 0-1,6-7 1,5-7 1,0-1 1,-2-1-1,0 0 0,-2 0 1,0-2-1,-1 0 0,-1 0 1,-1 0-1,-1-2 0,-1 1 1,7-33-1,0-23-6,8-154 0,-18 85 2,-4 147 0,0-1 0,0 1 0,0-1 0,0 1 0,-1 0 0,1-1 0,0 1 0,0 0 0,0-1 0,-1 1 0,1 0 0,0-1 0,-1 1 0,1 0 0,0 0 0,-1-1 0,1 1 0,0 0 0,-1 0 0,1-1 0,0 1 0,-1 0 0,1 0 0,0 0 0,-1 0 0,1 0 0,-1 0 0,1-1 0,0 1 0,-1 0 0,1 0 0,-1 0 0,1 0 0,-1 1 0,1-1 0,0 0 0,-1 0 0,0 0 0,-15 5 0,13-3 0,1 0 0,-1 0 0,1 0 0,0 1 0,0-1 0,0 1 0,0-1 0,0 1 0,1 0 0,-1 0 0,1 0 0,0 0 0,0 0 0,0 0 0,0 0 0,0 0 0,0 6 0,-1 7 0,1 1 0,1 19 0,0-21 0,0 1 0,2-1 0,-1 1 0,2 0 0,0-1 0,1 1 0,1-1 0,0 0 0,10 21 0,7 3 0,42 60 0,-41-65 0,0 0 0,27 60 0,-46-85 0,-1 0 0,-1 0 0,1 0 0,-2 0 0,1 0 0,-1 0 0,0 1 0,-1-1 0,0 0 0,-2 13 0,1-20 0,0 1 0,0 0 0,0 0 0,0-1 0,0 1 0,-1 0 0,1-1 0,-1 0 0,1 1 0,-1-1 0,0 0 0,0 0 0,0 0 0,0 0 0,-1 0 0,1 0 0,0 0 0,-1-1 0,1 1 0,-1-1 0,0 0 0,1 0 0,-1 0 0,0 0 0,0 0 0,1-1 0,-5 1 0,-10 2 0,-1-1 0,1 0 0,-22-1 0,37-1 0,-21 0-5,1-1-1,-25-4 1,38 3 3,1 0 0,0 0 0,-1-1 1,1 0-1,0 0 0,0-1 0,1 0 1,-11-8-1,18 12 2,0 0 0,0 0 0,0 0 0,0 0-1,0 0 1,0 0 0,0 0 0,0 0 0,0 0 0,0 0 0,1 0 0,-1 0 0,0 0-1,0 0 1,0 0 0,0 0 0,0-1 0,0 1 0,0 0 0,0 0 0,0 0 0,0 0-1,0 0 1,0 0 0,0 0 0,0 0 0,0 0 0,0 0 0,0 0 0,0 0 0,0-1-1,0 1 1,0 0 0,0 0 0,0 0 0,0 0 0,0 0 0,0 0 0,0 0 0,0 0-1,0 0 1,0 0 0,0 0 0,0-1 0,0 1 0,0 0 0,0 0 0,0 0 0,0 0-1,-1 0 1,1 0 0,0 0 0,0 0 0,0 0 0,0 0 0,0 0 0,0 0 0,0 0-1,0 0 1,0 0 0,0 0 0,0 0 0,0 0 0,-1 0 0,1 0 0,0 0 0,0 0-1,8-1-3,-7 1 3,416 3-5,-412-2 6,0-1-1,0 0 1,0 0-1,0 0 1,0-1 0,0 0-1,0 0 1,0 0-1,0 0 1,0-1-1,-1 0 1,1 0-1,-1 0 1,1 0-1,-1-1 1,0 0-1,0 0 1,0 0 0,0 0-1,-1-1 1,1 1-1,-1-1 1,0 0-1,0 0 1,0 0-1,0 0 1,-1-1-1,3-7 1,4-7-1,-1-1 1,-2-1-1,0 1 1,-1-1-1,-1 0 1,3-32-1,-4-133-21,-4 117 16,2-17 22,-1 85-15,0 0-1,0 0 1,0 0-1,1 0 1,-1 1-1,0-1 1,0 0 0,1 0-1,-1 0 1,1 0-1,-1 0 1,1 1 0,-1-1-1,1 0 1,-1 0-1,1 1 1,-1-1-1,1 1 1,0-1 0,0 0-1,-1 1 1,1-1-1,0 1 1,0-1-1,1 0 1,0 1-1,0 0 0,0 0 1,0-1-1,0 1 0,0 0 0,0 1 0,0-1 1,0 0-1,0 0 0,0 1 0,3 1 0,1 0 0,0 1 0,0 0 0,0 0-1,0 1 1,11 7 0,79 76 0,-94-86 0,1 7 3,-3-7 10,0-15 3,0 10-16,0 0 0,-1 1 0,1-1 0,-1 0 0,0 0 0,0 0 0,0 0 0,0 0 0,-1 1 0,1-1 0,-1 1 0,0-1 0,0 1 0,-1 0 0,1-1 0,0 1 0,-5-3 0,4 4 0,1 0 0,-1 0 0,0 0 0,1 1 0,-1-1 0,0 1 0,0 0 0,0 0 0,0 0 0,0 0 0,0 1 0,-1-1 0,1 1 0,0 0 0,0 0 0,0 0 0,-1 0 0,1 0 0,0 1 0,0 0 0,0-1 0,0 1 0,-4 2 0,2-1 0,1 0 0,0 1 0,-1-1 0,1 1 0,0 0 0,1 0 0,-1 1 0,0-1 0,1 1 0,0 0 0,0 0 0,0 0 0,0 0 0,-2 6 0,-1 2 0,0 0 0,1 0 0,1 0 0,-4 17 0,3 3 4,2-1 0,1 0-1,3 57 1,0-55 8,-1-24-12,1 1 0,0 0 0,1 0 1,0-1-1,0 1 0,1-1 0,0 1 0,1-1 1,0 0-1,0 0 0,1-1 0,1 0 0,-1 1 1,1-2-1,0 1 0,1-1 0,0 0 1,0 0-1,1 0 0,-1-1 0,1-1 0,1 1 1,-1-1-1,11 4 0,-1-1 0,0-2 0,0 0 0,1-1 0,-1-1 0,1-1 0,0 0 0,0-2 0,0 0 0,0-1 0,22-3 0,-37 3 0,0-1 0,1 0 0,-1 0 0,0 0 0,0-1 0,0 1 0,0-1 0,0 0 0,0 0 0,0 0 0,-1-1 0,1 1 0,-1-1 0,0 0 0,1 0 0,-1 0 0,-1 0 0,1-1 0,0 1 0,-1-1 0,0 0 0,0 0 0,0 1 0,0-1 0,0 0 0,1-8 0,2-6 0,-1 0 0,-1-1 0,0 1 0,0-35 0,-5-52 0,1 61 0,1 0 0,8-64 0,-7 104 0,-1 1 0,1 0 0,0-1 0,0 1 0,0 0 0,1 0 0,-1 0 0,1 0 0,0 0 0,-1 0 0,1 0 0,1 0 0,-1 1 0,0-1 0,1 1 0,-1-1 0,1 1 0,0 0 0,0 0 0,0 0 0,0 1 0,0-1 0,0 1 0,0-1 0,0 1 0,1 0 0,-1 0 0,0 1 0,1-1 0,-1 1 0,1-1 0,-1 1 0,1 0 0,-1 1 0,0-1 0,1 0 0,-1 1 0,1 0 0,-1 0 0,0 0 0,0 0 0,1 1 0,-1-1 0,0 1 0,0-1 0,0 1 0,-1 0 0,1 0 0,0 1 0,3 3 0,-1 0-1,-1 1 0,0-1 1,0 1-1,0 0 0,-1 0 0,0 0 0,0 0 1,-1 1-1,0-1 0,0 1 0,0 8 0,2 14-10,-2 45 0,-2-66 11,-1 9 3,0-1 1,-1 1-1,-1 0 0,-1-1 1,0 0-1,-1 0 0,-15 32 1,13-32-2,0-1 0,-6 29-1,11-40-1,1 1 0,0 0 0,0 0 0,1 0 0,0 0 0,0 0 0,0 0 0,0 0 0,1-1 0,0 1 0,3 9 0,-2-13 0,-1 0-1,0 1 1,1-1-1,0 0 1,-1 0-1,1 0 1,0-1-1,0 1 1,0 0-1,0-1 1,0 1-1,1-1 1,-1 0-1,0 0 1,1 0-1,-1 0 1,1 0 0,-1 0-1,6 0 1,53 6-12,-52-6 12,24 1-2,0-2 0,63-6 0,-85 4 2,0 0-1,1-1 1,-1 0 0,0-1-1,-1-1 1,1 1-1,-1-2 1,0 0-1,0 0 1,0 0-1,15-16 1,-15 13 0,-1-1 0,-1 0 0,0 0 0,-1-1 0,0 0 0,0-1 0,-1 1 0,-1-1 0,0-1 0,0 1 0,-1-1 0,4-21 0,-2-9-1,-2 0 1,-2-64-1,-2 90 0,0 14 0,0-14 0,0-1 0,-1 1 0,-1-1-1,0 1 1,-6-19 0,7 33 1,0-1 1,0 1-1,-1-1 0,1 1 1,-1-1-1,0 1 0,0 0 1,0 0-1,-1 0 1,1 0-1,-1 0 0,1 1 1,-1-1-1,0 1 0,0 0 1,0-1-1,0 1 1,-1 1-1,1-1 0,0 0 1,-1 1-1,0 0 0,1-1 1,-1 2-1,1-1 0,-1 0 1,0 1-1,0-1 1,-6 1-1,7 1 0,-1-1 0,1 0 0,-1 1 0,1 0 0,-1-1 0,1 1 0,-1 1 0,1-1 0,0 1 0,-1-1 0,1 1 0,0 0 0,0 0 0,0 0 0,1 0 0,-1 1 0,0-1 0,1 1 0,0 0 0,-1-1 0,1 1 0,0 0 0,0 0 0,1 1 0,-1-1 0,-1 6 0,-2 5 0,0 0 0,2 1 0,0 0 0,0 0 0,0 17 0,1 123 0,2-143 0,1 3 0,0-1 0,1 0 0,0 0 0,1 0 0,0 0 0,1-1 0,1 1 0,0-1 0,1 0 0,1 0 0,0-1 0,16 22 0,-16-25 0,0-2 0,0 1 0,1-1 0,0 0 0,1 0 0,-1-1 0,1 0 0,0 0 0,1-1 0,-1-1 0,1 1 0,0-2 0,0 1 0,1-1 0,-1-1 0,1 0 0,16 1 0,-23-3 0,17 2 0,-1-2 0,34-2 0,-48 1 0,0 0 0,0 0 0,-1-1 0,1 0 0,-1 0 0,1 0 0,-1 0 0,0-1 0,0 0 0,0 0 0,0 0 0,0-1 0,-1 0 0,5-4 0,1-5 0,0 0 0,0-1 0,-2 0 0,0-1 0,0 0 0,-1 0 0,-1 0 0,-1-1 0,0 0 0,-1 0 0,3-23 0,-1-20 0,-1-105 0,-5 131 0,0 6 0,1 10 0,-1-1 0,-1 0 0,-4-20 0,5 37 0,0-1 0,-1 1 0,1 0 0,-1-1 0,0 1 0,1-1 0,-1 1 0,0 0 0,0 0 0,0 0 0,0-1 0,0 1 0,0 0 0,0 0 0,0 0 0,0 0 0,-1 0 0,1 1 0,0-1 0,-1 0 0,1 1 0,0-1 0,-1 1 0,1-1 0,-1 1 0,1-1 0,-1 1 0,1 0 0,-1 0 0,1 0 0,-1 0 0,1 0 0,-1 0 0,1 0 0,-1 1 0,1-1 0,-1 0 0,1 1 0,0-1 0,-1 1 0,1 0 0,0-1 0,-1 1 0,1 0 0,0 0 0,0 0 0,-1 0 0,1 0 0,0 0 0,0 0 0,0 0 0,-1 2 0,-4 10 0,1-1 0,1 1 0,0 0 0,0 0 0,1 0 0,1 0 0,-1 18 0,0 106 0,4-94 0,-2-14 0,2 0 0,1 1 0,2-1 0,1 0 0,9 31 0,-12-52 0,1 0 0,0 0 0,0 0 0,1 0 0,0-1 0,0 0 0,1 1 0,0-1 0,0-1 0,1 1 0,-1-1 0,1 0 0,1 0 0,-1-1 0,1 0 0,0 0 0,1 0 0,-1-1 0,1 0 0,-1-1 0,1 0 0,11 3 0,-7-3 0,0-1 0,0 0 0,0 0 0,17-1 0,-25-1 0,0 0 0,-1-1 0,1 1 0,0-1 0,-1 1 0,1-1 0,0 0 0,-1 0 0,1-1 0,-1 1 0,0-1 0,1 0 0,-1 0 0,0 0 0,0 0 0,0 0 0,0-1 0,4-4 0,0-5-1,0 0 0,0 0 0,-1-1 1,-1 0-1,0 0 0,-1 0 0,4-18 0,12-105-8,-17 111 9,5-60 0,-5 44 0,1-1 0,3 1 0,20-74 0,-26 112 1,0 0-1,1 0 1,-1 1-1,1-1 1,-1 1-1,1-1 1,0 1 0,-1 0-1,1 0 1,1 0-1,-1 0 1,0 0-1,3-2 1,-4 3-1,0 1 0,0 0 1,1-1-1,-1 1 0,0 0 0,0-1 0,0 1 1,0 0-1,0 0 0,0 0 0,0 0 0,0 0 1,1 0-1,-1 1 0,0-1 0,0 0 0,0 1 1,0-1-1,0 0 0,0 1 0,0-1 0,0 1 1,0-1-1,0 1 0,0 0 0,0 0 0,-1-1 1,1 1-1,0 0 0,0 0 0,-1 0 0,1 0 1,0-1-1,-1 1 0,1 0 0,-1 0 0,0 0 1,1 1-1,0 0 0,7 16 0,-1 1 0,0-1 0,-2 1 0,0 1 0,4 30 0,4 107 0,-12 66 0,-1-131 27,13-110-57,1-17 18,-1 0 0,-2 0-1,7-42 1,2-7-13,-18 79 24,57-188-31,-49 167 35,1 1 1,1 0 0,1 0-1,2 1 1,21-28 0,-14 31 47,-21 21-50,-1-1 0,1 1 0,-1 0-1,1-1 1,-1 1 0,1 0 0,-1-1-1,1 1 1,0 0 0,-1 0 0,1 0-1,0-1 1,-1 1 0,1 0 0,0 0-1,-1 0 1,1 0 0,-1 0 0,1 0-1,0 0 1,-1 0 0,1 1 0,0-1-1,-1 0 1,1 0 0,0 0 0,-1 1-1,1-1 1,-1 0 0,1 1 0,-1-1-1,1 0 1,-1 1 0,1-1 0,-1 1-1,1-1 1,-1 1 0,1-1 0,-1 1-1,0-1 1,1 1 0,-1-1 0,0 1-1,0 0 1,1-1 0,-1 1 0,0 0-1,0 0 1,5 14 3,-2 0 0,0 1 0,-1-1 0,1 26 0,-4 74 10,-1-47-16,2-13 2,-15 100 0,9-104-155,1 92 1</inkml:trace>
</inkml:ink>
</file>

<file path=ppt/ink/ink21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04"/>
    </inkml:context>
    <inkml:brush xml:id="br0">
      <inkml:brushProperty name="width" value="0.05" units="cm"/>
      <inkml:brushProperty name="height" value="0.05" units="cm"/>
      <inkml:brushProperty name="color" value="#FFFFFF"/>
    </inkml:brush>
  </inkml:definitions>
  <inkml:trace contextRef="#ctx0" brushRef="#br0">1 170 31406,'160'-1'667,"189"-24"0,-340 23-669,-6 2 1,0 0 0,0-1 0,0 1-1,0-1 1,0 0 0,0 0 0,0 0-1,3-2 1,-5 2 0,0 0-1,0 0 1,0 0 0,0 0-1,0 0 1,0-1 0,0 1-1,-1 0 1,1 0 0,0-1-1,-1 1 1,1 0 0,-1-1-1,0 1 1,1-1 0,-1 1-1,0 0 1,0-1 0,0 1-1,0-1 1,0-1 0,0 1-1,-1 0 1,1 0 0,0 0 0,-1 0-1,0 0 1,1 0 0,-1 0 0,0 0-1,0 0 1,0 1 0,0-1 0,0 0-1,0 1 1,-1-1 0,1 1 0,-2-2-1,-2-2-5,-1 1 0,1-1 0,-1 2 0,-10-7-1,-4 1-16,-43-15-1,12 14 59,46 9-11,23 2-5,-10 0-16,1 0 2,0 1 0,-1 0-1,1 1 1,-1 0 0,1 0 0,-1 0-1,0 1 1,-1 0 0,1 1-1,7 5 1,-1 1 1,-1 0-1,0 0 1,-1 2 0,13 15-1,-21-22-4,-1 0 1,0 0-1,0 0 0,0 0 0,-1 1 0,0-1 0,0 1 1,0-1-1,-1 1 0,0 0 0,0-1 0,-1 1 0,0 0 1,0 0-1,-1 0 0,-2 10 0,2-13 0,-1 0 1,1 0-1,-1-1 1,0 1-1,0-1 1,-1 1-1,1-1 1,-1 0-1,1 0 1,-1 0-1,0 0 0,0-1 1,-1 1-1,1-1 1,0 0-1,-1 0 1,0 0-1,-7 3 1,-3 1-33,0 0 1,0-1-1,-27 5 1,13-8-364</inkml:trace>
</inkml:ink>
</file>

<file path=ppt/ink/ink21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0"/>
    </inkml:context>
    <inkml:brush xml:id="br0">
      <inkml:brushProperty name="width" value="0.05" units="cm"/>
      <inkml:brushProperty name="height" value="0.05" units="cm"/>
      <inkml:brushProperty name="color" value="#FFFFFF"/>
    </inkml:brush>
  </inkml:definitions>
  <inkml:trace contextRef="#ctx0" brushRef="#br0">1 0 25836,'0'0'6880,"9"0"-6834,678 0-92,-788 0-2101,56 0-6412</inkml:trace>
</inkml:ink>
</file>

<file path=ppt/ink/ink2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55"/>
    </inkml:context>
    <inkml:brush xml:id="br0">
      <inkml:brushProperty name="width" value="0.05" units="cm"/>
      <inkml:brushProperty name="height" value="0.05" units="cm"/>
      <inkml:brushProperty name="color" value="#FFFFFF"/>
    </inkml:brush>
  </inkml:definitions>
  <inkml:trace contextRef="#ctx0" brushRef="#br0">121 48 29918,'18'-29'1356,"-17"27"-1303,0 1 0,0 0-1,1-1 1,-1 1 0,1 0 0,-1-1-1,1 1 1,0 0 0,-1 0 0,1 0-1,0 1 1,0-1 0,-1 0-1,1 1 1,0-1 0,0 1 0,0-1-1,2 1 1,-3 12-85,-3 12 52,-1 0-1,-2-1 1,0 1-1,-1-1 1,-16 38 0,-4 17 30,-69 353 1,91-403-610,-1 47 0</inkml:trace>
</inkml:ink>
</file>

<file path=ppt/ink/ink21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4"/>
    </inkml:context>
    <inkml:brush xml:id="br0">
      <inkml:brushProperty name="width" value="0.05" units="cm"/>
      <inkml:brushProperty name="height" value="0.05" units="cm"/>
      <inkml:brushProperty name="color" value="#FFFFFF"/>
    </inkml:brush>
  </inkml:definitions>
  <inkml:trace contextRef="#ctx0" brushRef="#br0">20 121 31150,'0'8'1460,"-10"330"-1412,0 6-118,11-343 62,-1 0 0,0 0-1,0 0 1,1 0 0,-1 0 0,0 0-1,1 0 1,-1 0 0,1 0 0,-1 0-1,1 0 1,0 0 0,-1 0 0,1-1-1,0 1 1,-1 0 0,1 0 0,0-1-1,0 1 1,0 0 0,0-1 0,0 1-1,0-1 1,0 1 0,0-1-1,0 0 1,0 1 0,0-1 0,0 0-1,0 0 1,0 0 0,0 0 0,0 0-1,0 0 1,1 0 0,-1 0 0,1 0-1,2 0 1,1-1 0,-1 1 0,0-1 0,0 0 0,0 0 0,0 0 0,0 0 0,0-1-1,4-1 1,5-8-39,0-1-1,0 0 1,-1 0 0,0-1-1,-2-1 1,12-17-1,-3 6-12,-6 6 68,0 0 1,-1-1-1,-1 0 0,-1-1 1,-1 0-1,-1-1 0,-1 0 0,6-28 1,-5 1 124,-2 0 1,-1-88-1,-5 136-130,0 1-1,0-1 0,0 1 1,0-1-1,0 1 1,-1-1-1,1 1 1,0-1-1,0 1 1,0 0-1,-1-1 0,1 1 1,0-1-1,0 1 1,-1 0-1,1-1 1,0 1-1,-1 0 1,1-1-1,0 1 0,-1 0 1,1 0-1,0-1 1,-1 1-1,1 0 1,-1 0-1,1-1 1,-1 1-1,1 0 0,-1 0 1,1 0-1,0 0 1,-1 0-1,1 0 1,-1 0-1,1 0 1,-2 0-1,-18 5 25,16-3-26,0 1 0,0 0 0,0 0 0,0 0 0,1 1-1,0-1 1,0 1 0,0 0 0,0 0 0,0 0 0,1 0 0,0 0 0,0 1 0,-2 4-1,-2 6 3,1 0 0,-5 30 0,6-17 8,1 1 1,1-1 0,2 1-1,6 54 1,-5-73-9,2 1 1,0-1-1,0 1 0,1-1 0,0 0 1,0-1-1,1 1 0,1-1 0,0 0 1,0 0-1,1 0 0,0-1 0,0 0 1,16 13-1,-13-13-1,0 0-1,1-1 1,0 0-1,0-1 1,1 0-1,0-1 1,0 0 0,0-1-1,0 0 1,1-1-1,-1 0 1,16 1 0,-26-4-2,9 1 3,0-1 0,-1 0 0,17-2 0,-24 2-3,1-1 0,-1 0 0,1 0 0,-1 0 0,1-1 0,-1 1 0,0-1 1,0 0-1,0 0 0,0 0 0,0 0 0,0-1 0,0 1 0,2-4 0,2-2 0,-1-1-1,0 1 1,0-1 0,-1 0 0,-1-1-1,1 1 1,-1-1 0,-1 0 0,0 0-1,0-1 1,0-9 0,1-15-4,-1 0 0,-3-36 1,-1 42 2,2-1 0,8-59 1,-9 84-1,1 1 1,0-1-1,1 0 1,-1 1-1,1-1 1,0 1-1,0 0 1,0-1-1,1 1 1,0 0-1,-1 0 1,1 1-1,1-1 0,-1 0 1,0 1-1,1 0 1,5-4-1,-3 4 1,0 0 0,1 1-1,0 0 1,0 0 0,0 0-1,-1 1 1,1-1 0,1 2-1,-1-1 1,11 1 0,-16 0 1,0 1 0,0-1 0,0 0 0,0 0 0,0 1 0,0 0 0,0-1 0,0 1 1,0 0-1,0 0 0,0 0 0,-1 0 0,1 0 0,0 0 0,-1 0 0,1 1 0,-1-1 1,3 4-1,-1-1 0,0 0 1,0 1-1,0-1 1,-1 1-1,0 0 1,0 0-1,2 7 1,0 7 4,-1 0 0,0 0 1,-1 23-1,0-5 1,-1-1 0,-2 0 0,-2 0 0,-11 60 0,10-74-7,10-159 0,-3 118 0,0-1-1,1 1 1,1 0-1,1 1 1,12-27-1,-10 27-5,1 1-1,1 0 1,1 1 0,0 0-1,16-16 1,-22 26 7,0 1-1,1 0 1,0 0-1,0 0 1,0 0-1,1 1 1,0 0-1,-1 1 1,1-1 0,1 1-1,-1 1 1,0-1-1,1 1 1,-1 0-1,15-1 1,-14 3 2,-2 0 2,0-1 0,0 1 1,0 1-1,0-1 0,7 2 0,-11-1-4,0-1 0,-1 1 0,1 0 0,0 0 0,0 0-1,-1 0 1,1 0 0,0 0 0,-1 0 0,1 1-1,-1-1 1,0 1 0,1-1 0,-1 1 0,0-1-1,0 1 1,0 0 0,0-1 0,1 4 0,4 11 2,0 0 0,-2 1 0,0 0 0,0 0 0,1 32 0,-4 94 20,-3-75-19,2-67-4,1 33 0,-8 51 0,7-78 3,2-33-1,1 1 1,1-1-1,1 1 1,9-26-1,-2 7-1,-6 18-1,26-88 0,-27 100 0,0 0 0,1 1 0,1 0 0,0 0 0,16-21 0,-19 29 0,0 1 0,0 0 0,0 1 0,0-1 0,1 1 0,0 0 0,0 0 0,0 0 0,0 0 0,0 1 0,0 0 0,1 0 0,-1 0 0,1 1 0,0 0 0,-1 0 0,1 1 0,0-1 0,-1 1 0,1 0 0,8 2 0,-11-1 0,-1 0 0,0 0 0,0 0 0,-1 0 0,1 1 0,0-1 0,0 1 0,0-1 0,-1 1 0,1 0 0,-1 0 0,0 0 0,1 0 0,-1 0 0,0 0 0,0 0 0,0 0 0,0 3 0,11 43 0,-11-45 0,5 46 0,-2 1 0,-3 64 0,-2-61 0,-5-1 0,4-43 0,0 0 0,1 0 0,0 0 0,1 0 0,0 0 0,0 0 0,3 15 0,-2-23 0,0-1 0,0 1 0,1 0 0,-1 0 0,0-1 0,0 1 0,1-1 0,-1 1 0,0-1 0,1 1 0,-1-1 0,1 0 0,-1 0 0,0 0 0,1 0 0,-1 0 0,1 0 0,-1 0 0,0 0 0,3-1 0,3 1 0,9 0 0,0-1 0,0 0 0,1-1 0,-1-1 0,-1 0 0,21-7 0,-27 6 0,1-1 0,-1 1 0,0-1 0,0-1 0,-1 0 0,1 0 0,-1-1 0,0 0 0,-1 0 0,0 0 0,8-12 0,-8 10-1,-1-1 0,-1 0 0,0 0 0,0 0 0,-1-1 0,0 1 0,-1-1 0,0 0 0,3-23 0,-3-3-10,-3-63 1,-1 44 12,1 54-2,0 1 0,0-1 0,0 1 1,0-1-1,0 1 0,0 0 1,0-1-1,0 1 0,-1-1 0,1 1 1,-1-1-1,1 1 0,-1 0 1,1-1-1,-1 1 0,0 0 0,0 0 1,0-1-1,1 1 0,-1 0 1,0 0-1,0 0 0,-1 0 0,1 0 1,-2-1-1,0 1 1,-1 0-1,1 0 1,-1 1-1,0-1 1,1 1 0,-1 0-1,1 0 1,-6 1-1,-6-1 1,13 0-1,0 0 0,1 1-1,-1-1 1,1 1 0,-1-1 0,0 1 0,1-1-1,-1 1 1,1 0 0,0 0 0,-1 0 0,1 0-1,0 0 1,-1 0 0,1 0 0,0 0 0,0 0 0,0 1-1,0-1 1,0 0 0,0 1 0,0-1 0,1 1-1,-1-1 1,0 1 0,1-1 0,-1 1 0,1 0-1,0-1 1,-1 1 0,1 0 0,0 1 0,-2 10-3,1 0 1,1 1 0,1 14 0,-1-11 1,0-11 0,0-2 2,0-1 0,0 1 0,0-1 0,0 1-1,1-1 1,0 1 0,1 3 0,-2-6 0,1 0 0,-1 0 0,1 0 0,0 0 0,0 0-1,-1 0 1,1 0 0,0 0 0,0 0 0,0-1 0,0 1 0,0 0 0,0-1 0,0 1 0,0-1 0,0 1 0,0-1 0,0 1 0,1-1 0,-1 0-1,0 1 1,0-1 0,0 0 0,0 0 0,1 0 0,-1 0 0,1 0 0,-1 0 10,-12 12-22,6 7 13,-1-1 1,2 2-1,1-1 1,-2 29-1,-2 6 2,-1-1-4,-30 199 9,20-30-2,18-304-6,7-239-9,-3 261 3,4 1-1,2 0 0,24-81 1,-29 126 4,-1 1 1,2 0-1,0-1 1,0 2-1,2-1 1,-1 1-1,1 0 1,13-14 0,-16 20 0,1 1 1,0 0 0,0 1 0,0-1 0,0 1-1,1 0 1,0 0 0,0 1 0,0 0 0,0 0 0,0 1-1,0 0 1,1 0 0,-1 1 0,1-1 0,-1 2-1,10-1 1,-12 1 0,0 0-1,-1 0 0,1 0 1,-1 1-1,1 0 0,-1 0 0,1 0 1,-1 0-1,1 1 0,6 2 1,-9-2-1,1 0 0,-1 1 0,1-1-1,-1 0 1,0 1 0,0-1 0,0 1 0,0 0 0,-1-1 0,1 1 0,-1 0 0,1 0 0,-1 0 0,0 0 0,1 7 0,3 12 0,-1 1 0,-1 0 0,-1 0 0,-1 0 0,-1 0 0,-6 43 0,5-59 0,0 0 1,-1 0-1,0 0 0,0 0 1,-1 0-1,0 0 0,0-1 0,-1 0 1,1 1-1,-2-1 0,-6 9 1,-3-1 1,-1 0 0,-29 21 1,31-25-2,0 0 0,0 1-1,1 0 1,0 1 0,-11 15 0,22-26-1,1 0 0,-1-1 0,1 1 0,-1 0 0,1 0-1,-1 0 1,1 0 0,-1 0 0,1 0 0,0 0 0,-1 0 0,1 0 0,0 0 0,0 0 0,0 0 0,0 0-1,0 0 1,0 0 0,0 1 0,0-1 0,1-1 0,-1 1 0,1-1-1,-1 1 1,1 0 0,-1-1 0,1 1 0,-1-1-1,1 0 1,-1 1 0,1-1 0,0 1 0,-1-1-1,1 0 1,0 1 0,-1-1 0,1 0 0,0 0-1,-1 1 1,2-1 0,6 1-2,-1-1 0,1 1 1,-1-1-1,10-2 0,-2 2 1,24 0 1,-6 1 0,49-6 0,-71 4 0,0-1 0,-1 0 0,0-1 0,0 0 0,0-1 0,0 0 0,0-1 0,16-10 0,-14 7-1,-1-1 0,0 0 1,-1-1-1,0 0 0,-1 0 0,0-1 1,0 0-1,-2-1 0,1 0 0,-1 0 1,-1-1-1,0 0 0,-1 0 0,0 0 1,-1 0-1,0-1 0,-1 0 0,-1 0 1,0 0-1,-1-14 0,1-3-5,0 12 4,-1-1 0,-1 1 0,-1 0 0,-5-36 0,5 52 2,0 0 1,0 0-1,0 0 0,-1 0 1,1 1-1,-1-1 1,1 1-1,-1-1 0,0 1 1,0 0-1,0-1 0,0 1 1,-1 0-1,1 0 0,-1 0 1,1 1-1,-1-1 1,1 1-1,-1-1 0,0 1 1,-3-1-1,0 0 1,-1 0 0,0 1 0,1 0 0,-1 0-1,0 1 1,1 0 0,-1 0 0,-10 1 0,15 0-1,1-1 0,-1 1 0,1-1 0,-1 1 0,0 0 0,1-1 0,-1 1 0,1 0 0,0 0 0,-1 0 0,1 0 0,0 1 0,-1-1 0,1 0 0,0 0 0,0 1 0,0-1 0,0 1 0,0-1 0,1 1 0,-1-1 0,0 1 0,1-1 0,-1 1 0,1 0 0,-1 2 0,-1 7 0,1-1 0,-1 0 0,2 14 0,0-15 0,-1 23 4,1 0-1,2 0 1,10 54 0,-9-70-2,2 0-1,0-1 1,1 0 0,0 0-1,1 0 1,1-1 0,0 0 0,1-1-1,15 18 1,-16-22-2,0 0 0,0-1 0,1 0 0,0 0 0,0-1 0,11 7 0,-13-11 0,0 1 0,1-1 0,-1-1 0,1 1 0,-1-1 0,1 0 0,0-1 0,0 0 0,0 0 0,9-1 0,-15 0 0,3 1 0,0-1 0,-1 0 0,1-1 0,0 1 0,-1-1 0,8-2 0,-10 2 0,0 0 0,-1 0 0,1 0 0,0 0 0,-1-1 0,1 1 0,-1 0 0,1-1 0,-1 1 0,0-1 0,0 0 0,0 0 0,1 1 0,-2-1 0,1 0 0,0 0 0,1-3 0,4-16-2,-2 0 0,0-1 0,-1 1 0,-1-1-1,-1-43 1,1-7-1,-2 63 3,1-19-2,2 1 0,1-1 0,12-47 0,-14 68 1,1 0 0,0 0 1,0 1-1,1-1 1,-1 1-1,1-1 0,1 1 1,6-7-1,-8 10 1,0 0 0,1 0 0,-1 0 0,1 1 0,-1 0-1,1 0 1,0 0 0,0 0 0,0 0 0,0 1 0,0 0 0,0-1-1,0 2 1,0-1 0,8 0 0,-7 0 0,0 1 0,1 0 0,-1 0 0,0 0 0,0 1 0,0 0 0,1 0 0,-1 0 0,0 0 0,0 1 0,8 4 0,-9-3 0,-1 0 0,1 0 0,-1 0 0,0 1 0,0-1 0,0 1 0,-1 0 0,1 0 0,-1 0 0,0 0 0,0 0 0,0 0 0,2 9 0,2 6 0,-1 0 0,-1 0 0,-1 1 0,1 28 0,-5 81 0,0-118 0,0 4 0,-1 0 0,-1 0 0,-8 24 0,8-29 0,-1-1 0,2 1 0,-1 0 0,2 0 0,-1 0 0,1 0 0,1 0 0,0 0 0,0 0 0,2 11 0,-1-20 0,0 0 0,-1 0 0,1 0 0,0 0 0,0 0 0,0 0 0,0 0 0,0-1 0,0 1 0,0 0 0,0 0 0,0-1 0,0 1 0,0-1 0,1 1 0,-1-1 0,0 0 0,0 1 0,1-1 0,-1 0 0,0 0 0,0 0 0,1 0 0,-1 0 0,0 0 0,0 0 0,1 0 0,-1 0 0,2-1 0,6 0 0,29 2-1,0-1-3,69-7 0,-94 5 3,-1 0 0,0-1 1,1-1-1,-1 0 0,0-1 1,-1 0-1,1-1 0,-1 0 1,15-11-1,-13 6 1,0 0 0,-1-1 0,0 0 0,-1-1 0,0-1 0,-1 0 0,0 0 0,-1 0 0,-1-2 0,-1 1 0,0-1 0,-1 0 0,0 0 0,-1 0 0,-1-1 0,-1 0 0,-1 0 0,0 0 0,-1 0 0,-1-17 0,1 11 1,-1 13 0,0 1 1,0-1-1,0 1 1,-1 0-1,-4-18 1,4 25-2,0 0 0,0-1 0,0 1 1,-1 0-1,1 0 0,0-1 0,-1 1 1,0 0-1,1 1 0,-1-1 0,0 0 1,0 0-1,0 1 0,0-1 0,0 1 1,-1 0-1,1-1 0,0 1 0,-1 0 1,1 0-1,0 1 0,-1-1 0,1 0 1,-1 1-1,-4-1 0,0 0 1,0 0 0,0 1-1,0 0 1,0 0 0,0 0 0,0 1 0,0 0-1,0 0 1,-7 3 0,10-3-1,0 1 1,1 0-1,-1 0 1,1 0-1,-1 0 1,1 1-1,0 0 1,0-1-1,0 1 1,0 0-1,1 0 1,-1 1-1,1-1 1,0 0-1,0 1 1,-3 5-1,0 4 0,0 0 0,1 0 0,1 0 0,0 1 0,0-1 0,0 18 0,2 82 0,2-94 0,-1-8 0,1 0 0,1 0 0,0-1 0,0 1 0,1-1 0,1 1 0,0-1 0,0 0 0,1 0 0,0 0 0,0-1 0,8 10 0,-9-14 0,1 1 0,-1-1 0,1 0 0,1 0 0,-1 0 0,0-1 0,1 0 0,0 0 0,0 0 0,0-1 0,1 0 0,-1 0 0,1-1 0,-1 0 0,1 0 0,0 0 0,0-1 0,0 0 0,10 1 0,-12-2 0,0 0 0,0 0 0,1 0 0,-1-1 0,0 0 0,0 0 0,0 0 0,0 0 0,0-1 0,7-3 0,-9 3 0,0-1 0,0 0 0,-1 1 0,1-1 0,0 0 0,-1 0 0,0 0 0,0-1 0,0 1 0,0 0 0,-1-1 0,1 1 0,-1-1 0,0 0 0,1-5 0,4-22-3,-1 0 0,-2 0 0,-1 0 1,-3-50-1,0 29 1,-6-86 15,6 128-10,-1 10-3,-1 8-3,0 34-2,2 63-1,2-43 17,-1-49-10,0-1-1,1 1 1,1 0-1,0-1 0,0 0 1,2 1-1,6 17 1,-8-26-1,0 1 0,1 0 0,0-1 0,-1 1-1,2-1 1,-1 0 0,0 0 0,1 0 0,0-1 0,0 1 0,0-1 0,0 0 0,1 0 0,-1 0 0,1-1 0,-1 1 0,1-1 0,0 0 0,0-1 0,0 1 0,7 0 0,3 1 0,0 0 0,1-2 0,0 0 0,-1 0 0,17-3 0,-27 2 0,-1-1 0,1 1 0,-1-1 0,1 0 0,-1-1 0,0 1 0,0-1 0,1 0 0,-1 0 0,-1 0 0,1-1 0,0 1 0,0-1 0,-1 0 0,0 0 0,1 0 0,-1 0 0,0-1 0,-1 1 0,1-1 0,-1 0 0,3-4 0,1-6 0,-1 0 0,-1 0 0,0 0 0,-1-1 0,-1 1 0,2-19 0,-3-94 0,-2 72 0,1-321 16,1 798-16,0-390 5,1-1-1,2 0 1,1 0-1,1-1 1,2 1-1,21 54 1,-25-77-6,1-1 0,-1 1 0,1-1 0,0 0 0,0 0 0,1 0 0,0-1-1,1 0 1,-1 0 0,1-1 0,0 0 0,0 0 0,1 0 0,-1-1 0,1 0 0,0-1 0,0 0 0,0 0 0,1 0 0,-1-1 0,1 0 0,-1-1-1,1 0 1,0-1 0,0 1 0,-1-2 0,1 1 0,0-1 0,8-2 0,-12 1 1,-1 1 0,0-1 0,0 0 0,0 0 0,0 0 0,0-1 0,-1 1 0,1-1 0,-1 0 0,0 0 0,1 0 0,-1-1 0,-1 1 0,1-1 0,0 1 0,-1-1 0,0 0 0,0 0 0,3-8 0,0-1 0,-1 1 0,0-1 0,-1-1 0,0 1 0,1-19 0,0-45-15,-8-126 1,-8 103 11,10 385 19,2-272-16,1 0 0,0 0 0,1 0 0,1-1 0,0 1 0,1 0 0,0-1 0,10 20 0,-11-27 0,0 0 0,0-1 0,0 1 0,0-1 0,1 0 0,-1 0 0,1 0 0,0 0 0,0-1 0,1 1 0,-1-1 0,1 0 0,0 0 0,0-1 0,0 0 0,0 0 0,0 0 0,0 0 0,0-1 0,1 1 0,-1-1 0,9 0 0,-2 0 0,-9-1 0,0 1 0,-1-1 0,1 1 0,0-1 0,0 0 0,0 0 0,0 0 0,0 0 0,0-1 0,0 1 0,0-1 0,0 0 0,-1 0 0,1 0 0,0 0 0,0 0 0,-1-1 0,1 1 0,-1-1 0,1 0 0,-1 1 0,0-1 0,0 0 0,3-3 0,0-5 0,0 0 0,0-1 0,-1 1 0,0-1 0,-1 0 0,0 0 0,-1 0 0,0 0 0,0-13 0,0-112 0,-3 82 0,3-8 0,-1 34 0,0-1 0,-6-40 0,5 69 0,0 0 0,0 0 0,0 0 0,0-1 0,0 1 0,0 0 0,0 0 0,0 0 0,0 0 0,0-1 0,0 1 0,0 0 0,0 0 0,0 0 0,0 0 0,0-1 0,0 1 0,0 0 0,0 0 0,0 0 0,-1 0 0,1 0 0,0-1 0,0 1 0,0 0 0,0 0 0,0 0 0,0 0 0,-1 0 0,1 0 0,0 0 0,0-1 0,0 1 0,0 0 0,-1 0 0,1 0 0,0 0 0,0 0 0,0 0 0,0 0 0,-1 0 0,1 0 0,0 0 0,0 0 0,0 0 0,-1 0 0,1 0 0,0 0 0,0 0 0,0 0 0,-1 1 0,-5 11 0,2 26 0,2 1 0,3 54 0,0-28 0,-1-40 0,2 0 0,0-1 0,11 47 0,-12-64 0,1 0 0,0 0 0,1 0 0,-1 0 0,1-1 0,1 1 0,-1-1 0,1 0 0,0 0 0,0 0 0,1-1 0,0 1 0,0-1 0,0 0 0,1-1 0,-1 1 0,11 5 0,-14-9 0,0 1 0,0-1 0,0 0 0,0 0 0,1-1 0,-1 1 0,0 0 0,1-1 0,-1 1 0,0-1 0,1 0 0,-1 0 0,1 0 0,-1 0 0,0 0 0,1 0 0,-1-1 0,0 1 0,1-1 0,-1 0 0,0 0 0,0 0 0,0 0 0,1 0 0,-1 0 0,0 0 0,0-1 0,-1 1 0,1-1 0,0 1 0,0-1 0,-1 0 0,1 0 1,-1 1-1,1-1 0,-1 0 0,0 0 0,0-1 0,1-2 0,4-10-1,0 0 1,-1 0 0,-1-1-1,3-29 1,-2 19-2,-3 14 1,35-149-37,-30 137 28,1 1 0,2-1-1,0 2 1,21-35 0,-29 52 10,2 1 0,-1-1 0,0 1 0,1 0 0,0 0 0,-1 0 0,2 1 0,-1-1 0,0 1 0,1 0 0,-1 0 0,1 1 0,0-1 0,0 1 0,0 0 0,0 1 0,1-1 0,-1 1 0,0 0 0,1 0 0,-1 0 0,0 1 0,1 0 0,7 1 0,-10-1 1,0 0 0,0 0 0,-1 1 0,1-1 0,0 1 0,0-1 1,-1 1-1,1 0 0,0 0 0,-1 1 0,1-1 0,-1 0 0,0 1 0,1 0 1,-1-1-1,0 1 0,0 0 0,2 3 0,0 0 1,0 0-1,-1 0 1,0 1-1,0 0 1,0-1 0,0 1-1,2 11 1,0 5 4,-1-1 0,-1 1 0,1 37 0,-2-39-3,-2-1-1,0 1 0,-1 0 1,-1 0-1,-1-1 1,-1 1-1,-1-1 0,-10 28 1,11-36-1,0 0 0,1 1 0,0-1 0,1 1 0,0 0 0,1-1 0,0 21 0,1-30-2,0-1 1,0 0-1,1 1 0,-1-1 1,0 1-1,1-1 1,0 0-1,-1 0 1,1 1-1,0-1 1,-1 0-1,1 0 1,0 0-1,0 1 1,0-1-1,0 0 0,0-1 1,0 1-1,0 0 1,1 0-1,-1 0 1,0-1-1,0 1 1,1 0-1,-1-1 1,0 1-1,1-1 0,-1 0 1,1 1-1,-1-1 1,3 0-1,8 2 0,-1-1-1,1-1 0,12 0 1,-10 0 1,10 0-1,0-1 0,-1 0 0,27-6 0,-41 4 0,0 1 0,0-1 0,-1 0 0,1-1 0,-1 0 0,0-1 0,0 1 0,-1-1 0,1-1 0,-1 1 0,8-10 0,-6 6-1,-1 0 1,0-1-1,-1 0 1,0 0-1,-1-1 0,0 0 1,-1 0-1,0-1 0,0 1 1,-1-1-1,4-23 1,-3 1-6,-2 1 1,-1-1-1,-3-35 1,1 63 4,0 1 1,-1-1 0,1 1 0,-1 0-1,-1 0 1,1-1 0,-1 1 0,1 0-1,-2 0 1,1 0 0,0 0 0,-1 1-1,0-1 1,0 1 0,-7-8 0,7 10 0,0-1 1,0 1 0,0 0-1,-1 0 1,1 0 0,-1 0-1,0 0 1,0 1 0,1 0-1,-1-1 1,0 2 0,0-1-1,0 0 1,0 1 0,0 0-1,0-1 1,0 2 0,0-1-1,0 0 1,0 1 0,-7 2-1,9-3 0,0 1 1,0 0-1,0 0 0,1 0 0,-1 0 0,0 0 0,1 0 0,-1 0 0,1 1 0,-1-1 1,1 1-1,0-1 0,-1 1 0,1-1 0,0 1 0,0 0 0,0 0 0,0-1 0,1 1 1,-1 0-1,0 0 0,1 0 0,-1 0 0,1 2 0,-2 8 0,0 0 1,1-1-1,1 13 0,0-10 2,-1 6 1,0 24 8,1-1 1,8 59 0,-6-89-12,0 0 1,2 0 0,-1 0-1,2 0 1,0-1-1,0 1 1,1-1-1,0-1 1,1 1-1,1-1 1,0 0-1,9 10 1,-14-19-1,0 1-1,1-1 1,-1 0-1,0 0 1,1-1 0,-1 1-1,1 0 1,0-1 0,-1 0-1,1 0 1,0 0-1,0-1 1,0 1 0,-1-1-1,1 0 1,0 0 0,0 0-1,0 0 1,0-1-1,5-1 1,-9 2-4,1 0 0,0 0 0,0 0 1,-1-1-1,1 1 0,0 0 0,0-1 0,-1 1 0,1 0 0,0-1 0,-1 1 1,1-1-1,-1 1 0,1-1 0,-1 0 0,1 1 0,-1-1 0,1 1 0,0-2 1,9-26-232</inkml:trace>
</inkml:ink>
</file>

<file path=ppt/ink/ink21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4"/>
    </inkml:context>
    <inkml:brush xml:id="br0">
      <inkml:brushProperty name="width" value="0.05" units="cm"/>
      <inkml:brushProperty name="height" value="0.05" units="cm"/>
      <inkml:brushProperty name="color" value="#FFFFFF"/>
    </inkml:brush>
  </inkml:definitions>
  <inkml:trace contextRef="#ctx0" brushRef="#br0">1 21 31598,'75'0'769,"17"0"-529,-1-6-176,-16 1-48,-9 5-16,-20 0-32,-13-6-192,-20 3-1617</inkml:trace>
</inkml:ink>
</file>

<file path=ppt/ink/ink21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8"/>
    </inkml:context>
    <inkml:brush xml:id="br0">
      <inkml:brushProperty name="width" value="0.05" units="cm"/>
      <inkml:brushProperty name="height" value="0.05" units="cm"/>
      <inkml:brushProperty name="color" value="#FFFFFF"/>
    </inkml:brush>
  </inkml:definitions>
  <inkml:trace contextRef="#ctx0" brushRef="#br0">1 727 30222,'0'0'2046,"0"5"-1616,0 2-429,0 13 1,0 0 1,2 0 0,0 0 0,7 31 0,-8-47-3,0 1 0,1-1 0,0 0 1,-1 0-1,1 1 0,0-1 0,1 0 1,-1 0-1,1-1 0,0 1 0,0-1 0,0 1 1,0-1-1,1 0 0,-1 0 0,1 0 1,0-1-1,0 1 0,0-1 0,0 0 1,0 0-1,0 0 0,0-1 0,1 1 1,-1-1-1,9 1 0,-13-2 0,8 1 2,-1 0-1,1-1 1,0 0-1,9-1 1,-15 1-2,0 0 1,1-1-1,-1 0 1,0 1-1,0-1 0,0 0 1,0 0-1,-1 0 1,1 0-1,0 0 0,0 0 1,-1-1-1,1 1 1,0-1-1,-1 1 0,0-1 1,1 0-1,-1 1 1,2-4-1,6-12 0,-1 0 0,-1-1 0,-1 0 0,-1 0 0,0 0 0,3-27 0,2-113 0,-10 118 0,2 0 0,2 0 0,11-53 0,-14 89 0,0-1-1,0 1 1,0 0-1,1 0 1,0 0-1,0-1 1,0 1-1,0 1 1,0-1-1,1 0 1,-1 1-1,1-1 1,0 1-1,0 0 1,1 0-1,-1 0 1,1 0 0,-1 1-1,1-1 1,0 1-1,0 0 1,0 0-1,0 0 1,0 1-1,0-1 1,1 1-1,-1 0 1,0 0-1,1 1 1,-1-1-1,1 1 1,-1 0-1,7 1 1,-5-2-1,0 1 1,0 0-1,-1 1 1,1-1-1,0 1 1,0 0-1,0 1 0,-1-1 1,1 1-1,-1 0 1,1 1-1,-1-1 1,0 1-1,0 0 0,0 1 1,0-1-1,0 1 1,-1 0-1,0 0 1,0 0-1,0 1 0,0-1 1,0 1-1,-1 0 1,0 0-1,0 0 1,2 6-1,-5-11 1,0 0 0,0 0 0,0 1 1,0-1-1,0 0 0,0 1 0,0-1 0,0 0 0,0 0 1,0 1-1,0-1 0,0 0 0,0 0 0,0 1 0,0-1 1,0 0-1,0 0 0,0 1 0,0-1 0,-1 0 0,1 0 1,0 1-1,0-1 0,0 0 0,0 0 0,0 0 1,-1 1-1,1-1 0,0 0 0,0 0 0,0 0 0,-1 0 1,1 0-1,0 1 0,0-1 0,-1 0 0,1 0 0,0 0 1,0 0-1,-1 0 0,1 0 0,0 0 0,0 0 0,-1 0 1,1 0-1,0 0 0,-1 0 0,1 0 0,-10 0 5,3 0-4,-1-1 0,1 0-1,0-1 1,-13-4 0,-24-4-2,34 9 1,0 1 0,-1-1 0,1 2 0,0-1 0,0 1 0,-12 3 0,18-2 0,0-1 0,0 1 0,0 0 0,0 0 0,1 0 0,-1 0 0,0 1 0,1-1 0,0 1 0,0 0 0,0 0 0,0 0 0,0 0 0,1 1 0,-1-1 0,1 1 0,-2 4 0,-3 6 0,0 1 0,1 0 0,1 0 0,1 1 0,0 0 0,-3 28 0,4 1 0,2 54 0,2-89 0,0 0 0,0 0 0,1 0 0,0 0 0,0 0 0,1-1 0,1 1 0,0-1 0,0 0 0,0 0 0,1 0 0,1-1 0,0 1 0,0-1 0,0-1 0,1 1 0,0-1 0,0 0 0,1 0 0,0-1 0,0 0 0,1-1 0,-1 0 0,1 0 0,0-1 0,1 0 0,-1-1 0,1 1 0,11 1 0,-7-2 1,1-1 0,-1 0 0,1-1 0,-1-1 0,1 0 0,-1-1 0,27-5 0,-34 4-1,1 0 1,-1-1-1,0 0 1,0-1-1,0 1 1,-1-1-1,1-1 1,-1 1-1,0-1 1,0 0-1,-1-1 1,1 1-1,-1-1 1,0 0-1,-1 0 1,6-9-1,-3 2-1,-1-1-1,1 1 1,-2-1-1,0 0 1,-1 0-1,0-1 1,3-27 0,-3-7-3,-3-52 0,-1 64 4,-9-339-13,5 265 13,4 84 4,0 3 4,0 22-5,-1 11-2,-13 153 7,11 233 0,4-377-8,1-1 0,1 1 0,1-1 0,0 0 0,1 0 0,1-1 0,0 1 0,2-1 0,0 0 0,17 25 0,-19-33 0,0 0 0,0-1 0,1 1 0,0-1 0,0 0 0,1-1 0,0 0 0,0 0 0,1-1 0,-1 0 0,1-1 0,0 1 0,0-2 0,1 1 0,-1-1 0,1-1 0,0 0 0,-1 0 0,1-1 0,12 1 0,-14-2 0,9 0 0,0-1 0,21-3 0,-32 3 0,0 0 0,0-1 0,0 0 0,0 0 0,-1-1 0,1 0 0,-1 0 0,0 0 0,8-6 0,-4 1 0,-1 1 0,0-1 0,0 0 0,-1-1 0,0 0 0,0 0 0,-1-1 0,0 1 0,-1-1 0,0-1 0,-1 1 0,7-22 0,-6 7-2,-1-1-1,-1 0 0,-1 0 0,-2-39 1,0 51 1,-2-1 0,1 1 0,-2 0 0,0 0 1,0 1-1,-11-26 0,11 31 0,-1 0 0,0 0 1,-1 1-1,0-1 0,0 1 0,0 1 0,-1-1 1,0 1-1,0 0 0,-1 0 0,0 0 0,-10-6 1,13 10 1,1 0 0,-1 1-1,1-1 1,-1 1 0,0-1 0,0 1 0,1 0 0,-1 1 0,0-1 0,0 1 0,0-1 0,0 1 0,-8 1 0,10-1-2,0 1 1,0 0-1,0-1 1,-1 1-1,1 0 1,0 0-1,0 0 1,0 0-1,0 1 0,0-1 1,1 0-1,-1 1 1,0-1-1,1 1 1,-1 0-1,1 0 1,-1-1-1,1 1 0,0 0 1,0 0-1,0 0 1,0 0-1,-1 4 1,-3 14-1,1 1 1,1 0-1,1 0 1,0 0 0,4 40-1,-1-39 1,-1-9 1,1 0 0,1 0-1,1-1 1,-1 1 0,2-1 0,0 0 0,0 0 0,1 0-1,1-1 1,0 1 0,0-1 0,8 10 0,-7-13-2,-1 0 1,1-1-1,0 1 1,0-1-1,1-1 1,0 0-1,0 0 1,1 0-1,0-1 1,0 0-1,0-1 1,0 0-1,1 0 1,-1-1-1,18 3 1,-11-3 0,1-1 1,-1-1 0,0 0-1,1-1 1,-1-1 0,17-3-1,-26 3 1,-1 0-1,1-1 1,-1 0-1,0 0 1,0-1-1,0 0 1,0 0-1,0 0 1,-1 0-1,0-1 1,1 0-1,-1 0 1,-1-1-1,1 0 1,0 1-1,-1-1 1,6-10-1,-4 3 0,0 0 1,-1 0-1,0-1 0,-1 0 1,0 0-1,-1 0 0,-1 0 1,2-18-1,-3-113 7,-3 77-4,2 55-1,1 3-2,-1 1 0,0-1 0,0 1 0,-1-1 0,0 1 0,0-1 0,-1 1 1,-1 0-1,1 0 0,-5-10 0,7 18 0,0 1 0,0-1 0,0 0 0,0 0 0,0 1 0,0-1 0,0 0 0,0 0 0,0 1 0,0-1 0,0 0 0,0 0 0,0 0 0,0 1 0,0-1 0,-1 0 0,1 0 0,0 1 0,0-1 0,0 0 0,0 0 0,0 0 0,-1 0 0,1 1 0,0-1 0,0 0 0,0 0 0,-1 0 0,1 0 0,0 0 0,0 0 0,0 0 0,-1 1 0,1-1 0,0 0 0,0 0 0,-1 0 0,1 0 0,0 0 0,0 0 0,0 0 0,-1 0 0,1 0 0,0 0 0,0 0 0,-1 0 0,1 0 0,0 0 0,0-1 0,0 1 0,-1 0 0,1 0 0,0 0 0,0 0 0,0 0 0,-1 0 0,1-1 0,0 1 0,0 0 0,0 0 0,0 0 0,-1 0 0,1-1 0,-4 54 4,3 90-1,3-60 17,-2 422-15,0-481-5,-1-1 0,-2 0 0,0 1 0,-1-1 0,-11 35 0,9-47 0,5-19 0,1 6 0,0-23 0,-1-58 0,4 1 0,22-146 0,41-40 2,-48 209-11,2 1-1,41-81 0,-61 139 10,28-45-5,-26 43 7,-1 0 0,1 0-1,0 1 1,-1-1 0,1 1-1,0-1 1,0 1 0,0 0-1,0 0 1,0 0 0,0 0-1,1 0 1,-1 0 0,0 0-1,0 1 1,1-1 0,-1 1-1,4 0 1,-5 0-2,1 0 0,-1 1 0,1-1 0,-1 1 0,0 0 0,1-1 0,-1 1 0,0 0 0,0 0 0,0 0 0,1 0 0,-1 0 0,0 0 0,0 0 0,0 0 0,-1 0 0,1 0 0,0 0 0,0 1 0,-1-1 0,1 0 0,0 1 0,-1-1 0,0 1 0,1-1 0,-1 0 0,0 1 0,1 1 0,2 7 0,8 26 0,-1 2 0,-2-1 0,-1 1 0,-2 0 0,-2 0 0,-2 45 0,0-78 0,-1 1 0,0-1 0,0 1 0,-1-1 0,0 1 0,0-1 0,0 0 0,0 1 0,-1-1 0,0 0 0,0 0 0,0 0 0,-1 0 0,0 0 0,0-1 0,0 1 0,0-1 0,-1 0 0,1 0 0,-1 0 0,0 0 0,-1-1 0,-8 7 0,3-4 1,0 0 0,0-1 0,0 0-1,-1 0 1,0-1 0,-17 4 0,7-4-19,-1-2 0,1 0-1,-24-1 1,142 0-25,130-3 57,-215 2-13,1-1-1,-1-1 1,0 0 0,0-1-1,0 0 1,0-1 0,-1 0 0,0 0-1,1-2 1,-2 1 0,1-1-1,-1-1 1,11-8 0,-13 8-1,-1 0 1,0 0-1,-1-1 1,0 1-1,0-1 1,0-1-1,-1 1 1,-1-1-1,1 0 1,-1 0-1,-1-1 1,0 1 0,0-1-1,-1 1 1,0-1-1,1-16 1,-1-100 12,-2 119-12,-1 0 0,1 0-1,-1 0 1,-1 0 0,1 1 0,-1-1 0,0 1-1,-1-1 1,-4-8 0,6 13-1,0 0 0,-1 0 1,1 0-1,0 0 0,-1 0 0,1 0 1,-1 1-1,0-1 0,0 0 0,1 1 1,-1 0-1,0-1 0,0 1 0,0 0 1,0 0-1,-1 0 0,1 0 0,0 1 1,0-1-1,-1 0 0,1 1 0,0 0 1,-1 0-1,1-1 0,0 1 0,-1 0 1,1 1-1,0-1 0,-1 0 0,1 1 1,-3 0-1,3 0 0,1 0 0,-1-1 0,0 1 0,1 0 0,0 0 0,-1 0 0,1 0 0,-1 0 0,1 0 0,0 0 0,0 1 0,0-1 0,0 0 0,0 1 0,0-1 0,0 1 0,0-1 0,-1 4 0,-7 30 0,9-33 0,-4 32 4,1 1 1,4 47-1,-1-32-1,1-34-3,0 1 0,1-1 0,1 0 0,0 0 0,1 0 0,1 0 0,0-1 0,9 17 0,-9-21 0,0-1 0,1 0 0,1 0 0,0-1 0,0 1 0,0-2 0,1 1 0,1-1 0,-1 0 0,1-1 0,1 0 0,13 8 0,-15-12 0,1 0 0,0 0 0,0-1 0,0 0 0,0 0 0,0-1 0,0 0 0,0-1 0,13-1 0,-8 1 0,-11 0 0,1-1 0,0 1 0,-1-1 0,1 0 0,-1 0 0,1-1 0,-1 1 0,0-1 0,1 0 0,-1 0 0,0 0 0,0 0 0,0 0 0,0-1 0,-1 1 0,1-1 0,-1 0 0,1 1 0,-1-1 0,0 0 0,0-1 0,0 1 0,0 0 0,1-5 0,4-9 0,0-1 0,-1-1 0,5-25 0,14-130 0,-20 124 0,2-1 0,13-49 0,-19 96 0,0 1 0,1-1 0,-1 0 0,1 1 0,0-1 0,0 1 0,0-1 0,0 1 0,1 0 0,-1 0 0,1 0 0,0 0 0,0 0 0,0 1 0,4-4 0,-6 6 0,1-1 0,-1 0 0,0 1 0,1-1 0,-1 1 0,0 0 0,1-1 0,-1 1 0,1 0 0,-1 0 0,1 0 0,-1 0 0,1 0 0,-1 0 0,1 0 0,-1 1 0,3 0 0,-2 0 0,1 0 0,-1 1 0,0-1 0,0 1 0,0-1 0,0 1 0,0 0 0,0 0 0,0 0 0,0 0 0,-1 0 0,1 0 0,0 3 0,8 12 2,-2 1 1,0 0-1,-1 0 1,-1 1-1,0-1 0,-2 1 1,5 36-1,-2 144 14,-7-176-19,0-14 3,0-1 0,-1 1 0,0-1 0,-1 1 0,0-1 0,0 0 0,-1 1 0,0-1 0,0 0 0,-1-1 0,0 1 0,-9 12 0,12-27 0,0-1 0,0 0 0,1 0 0,1-14 0,7-19-5,2-1 1,1 1-1,2 1 0,2 0 1,2 1-1,2 0 0,23-35 1,-33 59-3,0 1 1,1 0 0,16-16-1,-23 27 6,0 0 0,1-1 0,-1 1 0,1 1 0,0-1 0,0 0 0,0 1 0,0 0 0,1 0 0,-1 0 0,0 1 0,1-1 0,0 1 0,-1 0 0,1 0 0,5 0 0,-9 2 1,0-1 0,0 0 0,0 1 0,-1-1 0,1 0 0,0 1 0,0 0 0,0-1 0,-1 1 0,1-1 0,0 1 0,-1 0 0,1-1 0,-1 1 0,1 0 0,0 0 0,-1-1 0,0 1 0,1 0 0,-1 0 0,1 0 0,-1 0 0,0 0 0,0 0 0,0-1 0,1 1 0,-1 0 0,0 0 0,0 0 0,0 0 0,0 1 0,0 39 0,-1-31 0,1 28 5,-3-1 1,-12 67-1,8-62 0,3 2 1,1 68-1,3-107-5,1-1 0,0 1 1,0-1-1,0 1 0,0-1 0,1 1 0,0-1 0,0 0 1,0 0-1,0 0 0,1 0 0,-1 0 0,1 0 0,0-1 1,0 0-1,1 1 0,-1-1 0,1 0 0,0 0 1,-1-1-1,1 1 0,0-1 0,0 0 0,1 0 0,4 1 1,6 4 0,1-2 1,0 0-1,1 0 0,-1-2 1,27 3-1,67-4 2,-74-2-3,-25 0-1,-1 0 1,1-1-1,-1 0 1,0-1-1,0 0 1,1 0-1,-1-1 1,0-1-1,-1 1 1,1-2-1,-1 1 1,0-1-1,0-1 1,0 0-1,-1 0 1,0 0-1,0-1 1,0 0-1,-1-1 1,0 0-1,-1 0 1,0 0-1,0-1 1,0 0-1,-1 0 1,-1-1-1,0 1 1,0-1-1,-1 0 1,0 0-1,3-17 1,-3 10 1,-1 0 0,-1 0 0,-1 0 1,0 0-1,-1 0 0,-5-26 0,5 37-1,-1 0 1,0 0-1,0 0 1,0 0-1,-1 0 0,0 1 1,0-1-1,0 1 0,-1 0 1,0 0-1,0 0 1,0 1-1,0-1 0,-1 1 1,0 0-1,1 0 0,-2 1 1,1-1-1,0 1 1,-12-5-1,7 4 0,0 1 0,0 0 0,0 1 0,0 0 0,0 0 0,-1 1 0,-10 1 0,17-1 0,-1 2 0,0-1 0,1 1 0,-1-1 0,1 1 0,-1 0 0,1 1 0,-1-1 0,1 1 0,0 0 0,0 0 0,0 0 0,0 1 0,0-1 0,0 1 0,1 0 0,-1 0 0,-3 4 0,-1 5 0,1-1 0,0 1 0,0 1 1,1-1-1,1 1 0,0 0 0,1 1 0,0-1 0,1 1 0,-2 22 0,2 5 11,1 1-1,6 54 0,-4-91-10,0 0 0,1 1 0,0-1 0,0 0 0,0 0 0,1 0 0,0 0 0,0 0 0,0 0 0,1-1 0,-1 1 0,1-1 0,0 0 0,0 1 0,1-1 0,-1-1 0,1 1 0,0 0 0,0-1 0,0 0 0,0 0 0,1 0 0,8 4 0,0-2 0,0 0 0,0-2 0,1 1 0,-1-2 0,1 1 0,-1-2 0,28 0 0,-36-1 0,0 0 0,0-1 0,0 1 0,0-1 0,-1 0 0,1 0 0,0-1 0,0 0 0,-1 1 0,1-2 0,-1 1 0,0 0 0,1-1 0,-1 0-1,0 0 1,5-6 0,-3 3 1,0-1-1,-1 0 0,0-1 0,0 1 0,-1-1 0,0 0 1,0 0-1,4-15 0,0-8-6,-2 0 1,0-1-1,-3 0 1,1-37-1,-1-314 2,-3 272 8,-7 130 23,1 23-27,1 0 0,2 0 0,4 65 0,0-40 0,-2-5 0,-1-21 0,2 0 0,11 72 0,-9-101 0,0 1 0,2-2 0,-1 1 0,1 0 0,1-1 0,0 0 0,1 0 0,0 0 0,1-1 0,0 0 0,0 0 0,1 0 0,16 14 0,-11-14 0,1 1 0,0-2 0,0 0 0,1-1 0,0 0 0,0-1 0,1-1 0,32 9 0,-20-9 0,0-2 0,0-1 0,1 0 0,43-4 0,-66 1 0,1 0 0,-1-1 0,0 0 0,0-1 0,1 0 0,-1 0 0,0 0 0,0 0 0,-1-1 0,1 0 0,-1 0 0,1-1 0,-1 1 0,0-1 0,0 0 0,0-1 0,-1 1 0,7-9 0,-5 4 0,0 0 0,-1 0 0,0-1 0,-1 0 0,0 0 0,0 0 0,-1 0 0,0-1 0,-1 1 0,2-18 0,-1-5 0,-2 0 0,-1-1 0,-7-57 0,4 73 0,0 1 0,-1 0 0,-1 0 0,0 1 0,-1-1 0,-1 1 0,-1 0 0,-17-26 0,24 40 0,-1 0 0,1 0 0,-1 0 0,1 0 0,-1 0 0,0 0 0,1 0 0,-1 1 0,0-1 0,0 1 0,-1 0 0,1-1 0,0 1 0,0 0 0,-1 0 0,1 0 0,0 0 0,-1 1 0,1-1 0,-1 1 0,1 0 0,-1-1 0,1 1 0,-1 0 0,1 0 0,-4 1 0,3 0 0,0 0 0,1 0 0,-1 1 0,1-1 0,-1 1 0,1-1 0,-1 1 0,1 0 0,0 0 0,0 0 0,0 0 0,0 0 0,1 0 0,-1 1 0,0-1 0,1 1 0,0-1 0,-1 1 0,1 0 0,0-1 0,-1 5 0,-3 15 0,1-1 0,0 1 0,0 41 0,7 68 0,-2-120 0,0 4 0,1 0 0,0-1 0,1 1 0,1-1 0,0 1 0,1-1 0,1 0 0,0-1 0,1 1 0,0-1 0,10 13 0,-11-17 0,0-1 0,1-1 0,0 1 0,0-1 0,1 0 0,0-1 0,0 0 0,1 0 0,-1 0 0,1-1 0,0-1 0,1 1 0,-1-2 0,1 1 0,0-1 0,19 3 0,-16-4 0,-1-1 0,1 0 0,-1 0 0,1-2 0,-1 1 0,1-2 0,14-3 0,-22 4 0,0-1 0,0 0 0,-1 0 0,1-1 0,-1 0 0,0 1 0,0-1 0,0-1 0,0 1 0,0-1 0,-1 1 0,1-1 0,-1 0 0,0 0 0,0 0 0,-1-1 0,1 1 0,-1-1 0,0 0 0,2-5 0,3-12-2,-1 1 0,-1-1 0,-1 0 0,2-40 0,-5-95-22,-2 83 26,-1 46-2,1 22 3,1-1 0,-1 1 0,1 0 1,0-1-1,1 1 0,-1-1 0,1 1 1,0 0-1,3-8 0,-3 14-3,-1-1 0,1 1 0,0-1 0,0 1 0,-1 0 0,1-1 0,0 1 0,0 0 0,-1 0 0,1 0 0,0-1 0,0 1 0,0 0 0,0 0 0,-1 0 0,1 0 0,0 0 0,0 0 0,0 1 0,-1-1 0,1 0 0,0 0 0,0 1 0,0-1 0,0 1 0,22 10 0,-11 2 0,1 2 0,-2-1 0,0 2 0,-1-1 0,-1 1 0,13 30 0,-11-25 0,0 2 0,0 1 0,-2 0 0,-1 1 0,0 0 0,-2 0 0,-1 0 0,-1 1 0,-2-1 0,1 35 0,-3-57 0,0 0 0,0 0 0,0 1 0,0-1 0,0 0 0,0 0 0,-1 0 0,0 0 0,1 0 0,-1 0 0,0 0 0,-1 0 0,1 0 0,0 0 0,-1-1 0,0 1 0,1-1 0,-1 1 0,0-1 0,0 1 0,-1-1 0,1 0 0,0 0 0,-1 0 0,1 0 0,-1-1 0,0 1 0,1-1 0,-1 1 0,-3 0 0,5-2 0,1 1 0,0-1 0,0 0 0,0 0 0,-1 0 0,1 1 0,0-1 0,0 0 0,-1 0 0,1 0 0,0 0 0,0 0 0,-1 0 0,1 1 0,0-1 0,-1 0 0,1 0 0,0 0 0,0 0 0,-1 0 0,1 0 0,0 0 0,-1 0 0,1 0 0,0 0 0,-1 0 0,1-1 0,0 1 0,0 0 0,-1 0 0,1 0 0,0 0 0,0 0 0,-1 0 0,1-1 0,0 1 0,0 0 0,-1 0 0,1 0 0,0-1 0,0 1 0,0 0 0,0 0 0,-1-1 0,1 1 0,0 0 0,0 0 0,0-1 0,0 1 0,0 0 0,0 0 0,0-1 0,0 1 0,-1 0 0,1-1 0,0 1 0,0 0 0,0-1 0,0 1 0,1 0 0,-1 0 0,0-1 0,0 1 0,0 0 0,0-1 0,0 1 0,0 0 0,1-2 0,0-22-1,1 0 0,1 0 1,1 0-1,1 0 0,1 1 0,16-40 1,-6 21-11,53-120-22,-59 143 29,0 1 0,1 1 0,0 0 0,1 0 0,1 1 0,20-19 0,-30 33 4,0-1 0,-1 1 0,1-1 0,0 1 0,1 0 0,-1 0 0,0 0 0,0 1 0,1-1 0,-1 1 0,1 0 0,0 0 0,-1 0 0,1 0 0,0 0 0,-1 1 0,1 0 0,0 0 0,0 0 0,-1 0 0,8 2 0,-9-1 0,0 0 1,-1 0-1,1 0 1,0 1-1,-1-1 1,1 0-1,-1 1 1,1-1-1,-1 1 1,0 0-1,0-1 1,0 1-1,0 0 1,0 0-1,0 0 1,0 0-1,-1 0 1,1 0-1,-1 0 1,1 0-1,-1 0 0,0 0 1,0 0-1,1 0 1,-2 4-1,2 4 1,8 71 5,-5 1 1,-5 83-1,0-52 7,0-110-13,1 1 0,0 0 0,1-1 0,-1 1 0,0-1 0,1 1 0,0-1 0,0 1 0,0-1 0,0 1 0,1-1 0,-1 0 0,1 0 0,0 1 0,0-1 0,0-1 0,0 1 0,0 0 0,1 0 0,-1-1 0,1 1 0,0-1 0,0 0 0,0 0 0,0 0 0,0 0 0,0 0 0,0-1 0,1 0 0,-1 1 0,1-1 0,-1 0 0,1-1 0,5 2 0,17 3 0,0 0 0,50 1 0,-67-6 0,1 0 0,-1-1-1,1 1 1,-1-2 0,0 0 0,1 0 0,-1 0-1,0-1 1,0 0 0,-1-1 0,14-7-1,-13 3 1,1 0-1,-1 0 1,0-1-1,-1 0 1,1 0-1,-2-1 1,0 0-1,0-1 1,-1 1-1,0-1 1,-1-1 0,0 1-1,0-1 1,-2 0-1,5-21 1,-1-12-2,-1-1 0,-2-88 0,-4 80 2,1 14 0,-3-157 3,1 185-1,0 0 0,-1 0 1,-6-20-1,7 28 0,0 1 0,-1 0-1,1-1 1,-1 1 0,0 0 0,1 0 0,-1 0-1,-1 0 1,1 1 0,0-1 0,-1 0 0,1 1-1,-1-1 1,0 1 0,0 0 0,-5-3 0,8 5-2,0 0 0,-1-1 0,1 1 0,-1 0 0,1 0 1,0 0-1,-1-1 0,1 1 0,-1 0 0,1 0 0,-1 0 0,1 0 1,-1 0-1,1 0 0,-1 0 0,1 0 0,-1 0 0,1 0 1,0 0-1,-1 0 0,1 0 0,-1 0 0,1 0 0,-1 1 0,1-1 1,-1 0-1,1 0 0,0 0 0,-1 1 0,1-1 0,-1 0 0,1 1 1,0-1-1,-1 0 0,1 1 0,0-1 0,0 0 0,-1 2 1,-3 20-2,4-17 1,-6 405 0,8-233 0,8 23 0,-5-181 46,-5-19-56,0 0-1,0 1 0,0-1 1,0 0-1,0 1 0,0-1 1,0 0-1,0 0 1,0 1-1,0-1 0,1 0 1,-1 0-1,0 1 0,0-1 1,0 0-1,0 0 0,0 1 1,1-1-1,-1 0 0,0 0 1,0 1-1,0-1 1,1 0-1,-1 0 0,0 0 1,0 0-1,0 0 0,1 1 1,-1-1-1,0 0 0,0 0 1,1 0-1,-1 0 1,0 0-1,1 0 0,-1 0 1,0 0-1,0 0 0,1 0 1,-1 0-1,0 0 0,1 0 1,-1 0-1,0 0 0,0 0 1,1 0-1,-1 0 1,0 0-1,0 0 0,1-1 1,-1 1-1,0 0 0,0 0 1,1 0-1,-1-1 0,4-8-2480</inkml:trace>
</inkml:ink>
</file>

<file path=ppt/ink/ink21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9"/>
    </inkml:context>
    <inkml:brush xml:id="br0">
      <inkml:brushProperty name="width" value="0.05" units="cm"/>
      <inkml:brushProperty name="height" value="0.05" units="cm"/>
      <inkml:brushProperty name="color" value="#FFFFFF"/>
    </inkml:brush>
  </inkml:definitions>
  <inkml:trace contextRef="#ctx0" brushRef="#br0">1 30 32559,'58'0'96,"15"0"-32,-1 0-16,-7 0-48,-9 0 0,-14 0 0,-16 0 0,-9-3 0,-17-14-48,0 8-592</inkml:trace>
</inkml:ink>
</file>

<file path=ppt/ink/ink21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5"/>
    </inkml:context>
    <inkml:brush xml:id="br0">
      <inkml:brushProperty name="width" value="0.05" units="cm"/>
      <inkml:brushProperty name="height" value="0.05" units="cm"/>
      <inkml:brushProperty name="color" value="#FF6600"/>
    </inkml:brush>
  </inkml:definitions>
  <inkml:trace contextRef="#ctx0" brushRef="#br0">342 103 32111,'11'-27'330,"-7"19"-289,0 0-1,-1 0 1,-1 0 0,1 0 0,-1 0-1,0 0 1,0-12 0,-7 21-41,-10 13 0,1 1 0,1-1 0,0 2 0,1 0 0,1 1 0,-18 33 0,10-17 0,-25 42 0,3 3 0,-53 142 0,79-176 0,1 2 0,3 0 0,2 0 0,2 1 0,2 0 0,1 85 0,6-116 0,0 1 0,1 0 0,0-1 0,2 1 0,0-1 0,0-1 0,2 1 0,0-1 0,1 0 0,0 0 0,1-1 0,1 0 0,12 13 0,-13-16 0,1 0 0,1-1 0,0 0 0,1-1 0,-1 0 0,2-1 0,-1 0 0,1-1 0,0-1 0,1 0 0,0-1 0,-1 0 0,2-1 0,-1 0 0,21 2 0,-22-5 3,0 0 0,1 0 0,-1-1 0,15-3 0,-24 3-41,0-1 0,0 0-1,0 0 1,0-1 0,0 1 0,-1-1 0,1 0-1,0 0 1,-1 0 0,1 0 0,-1-1-1,0 0 1,0 1 0,0-1 0,0 0-1,4-6 1,22-42-2336</inkml:trace>
</inkml:ink>
</file>

<file path=ppt/ink/ink21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5"/>
    </inkml:context>
    <inkml:brush xml:id="br0">
      <inkml:brushProperty name="width" value="0.05" units="cm"/>
      <inkml:brushProperty name="height" value="0.05" units="cm"/>
      <inkml:brushProperty name="color" value="#FF6600"/>
    </inkml:brush>
  </inkml:definitions>
  <inkml:trace contextRef="#ctx0" brushRef="#br0">194 146 31582,'0'-1'37,"0"0"-1,0 1 1,0-1-1,0 0 1,0 0-1,0 0 1,0 0-1,0 0 1,0 0-1,-1 0 1,1 0-1,0 0 1,-1 1-1,1-1 1,-1 0-1,1 0 1,-1 0-1,1 1 1,-1-1-1,1 0 1,-1 1-1,0-1 1,1 0-1,-1 1 1,0-1-1,0 1 1,1-1-1,-1 1 1,-1-1-1,-1 0-35,0 1-1,0 0 1,0-1 0,0 1 0,0 1-1,0-1 1,0 0 0,1 1 0,-6 1-1,4-1 1,0 1 0,1-1 0,0 1 0,-1 0 0,1 0 0,0 0 0,0 1 0,0-1 0,0 1-1,0 0 1,1 0 0,0 0 0,-1 0 0,1 0 0,-3 5 0,-26 59 15,26-56-15,-8 27 2,1 2 0,1 0-1,3 1 1,1-1 0,2 1-1,1 77 1,3-113-3,1 1 0,0-1 0,1 0 0,-1 1 0,1-1 0,0 0 0,0 0 0,0 1 0,1-1 0,0 0 0,0 0 0,0 0 0,1-1 0,-1 1 0,1-1 0,0 1 0,1-1 0,-1 0 0,1 0 0,0 0 0,0-1 0,0 1 0,0-1 0,0 0 0,10 5 0,-7-5 0,1 0 0,0 0 0,0-1 0,0 0 0,0 0 0,0-1 0,12 1 0,60-3 5,-77 0-5,2 1 2,1 0-1,-1-1 1,0 0-1,1 0 1,-1-1-1,0 1 1,0-1 0,0 0-1,0-1 1,0 1-1,0-1 1,-1 0-1,1 0 1,-1-1-1,0 1 1,0-1-1,7-8 1,-6 5-2,0 0 0,-1 0 0,0-1 0,-1 1-1,1-1 1,-1 0 0,-1 0 0,0-1 0,0 1 0,0 0 0,0-10 0,0-11 0,-2 0 0,-1 0 0,0 1 0,-3-1 0,0 0 0,-2 1 0,-14-43 0,3 25 0,-2 2 0,-2 0 0,-42-66 0,57 101 0,1-1 0,-1 1 0,-1 0 0,-12-14 0,18 21 0,-1 1 0,1 0 0,0-1 0,-1 1 0,1 0 0,-1 0 0,1 0 0,-1 0 0,1 0 0,-1 0 0,0 1 0,1-1 0,-1 0 0,0 1 0,0 0 0,1-1 0,-1 1 0,0 0 0,0 0 0,0 0 0,0 0 0,1 0 0,-1 0 0,0 0 0,0 1 0,0-1 0,1 1 0,-1-1 0,-3 2 0,4 0-1,-1-1 1,0 0-1,1 1 1,-1 0-1,1-1 1,-1 1-1,1 0 0,0-1 1,0 1-1,0 0 1,0 0-1,0 0 0,0 0 1,0 0-1,0 4 1,-6 34-21,7-34 16,-3 60-187,3-1-589</inkml:trace>
</inkml:ink>
</file>

<file path=ppt/ink/ink21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6"/>
    </inkml:context>
    <inkml:brush xml:id="br0">
      <inkml:brushProperty name="width" value="0.05" units="cm"/>
      <inkml:brushProperty name="height" value="0.05" units="cm"/>
      <inkml:brushProperty name="color" value="#FF6600"/>
    </inkml:brush>
  </inkml:definitions>
  <inkml:trace contextRef="#ctx0" brushRef="#br0">1 33 32287,'0'0'445,"3"0"-415,300 0-25,-292 0-5,-7 1 0,0-1 0,0 1 0,1-1 0,-1-1 0,0 1 0,0-1 0,1 1 0,-1-1 0,0 0 0,0-1 0,0 1 0,5-3 0,-9 4 0,0-1 0,0 1-1,0 0 1,0-1 0,0 1 0,0 0 0,0-1-1,0 1 1,0 0 0,-1 0 0,1-1 0,0 1-1,0 0 1,0-1 0,0 1 0,0 0 0,-1 0-1,1-1 1,0 1 0,0 0 0,0 0-1,-1 0 1,1-1 0,0 1 0,0 0 0,-1 0-1,1 0 1,0 0 0,-1-1 0,1 1 0,0 0-1,0 0 1,-1 0 0,1 0 0,0 0 0,-1 0-1,1 0 1,-1 0 0,-27-5-184,-8-5-584</inkml:trace>
</inkml:ink>
</file>

<file path=ppt/ink/ink21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6"/>
    </inkml:context>
    <inkml:brush xml:id="br0">
      <inkml:brushProperty name="width" value="0.05" units="cm"/>
      <inkml:brushProperty name="height" value="0.05" units="cm"/>
      <inkml:brushProperty name="color" value="#FF6600"/>
    </inkml:brush>
  </inkml:definitions>
  <inkml:trace contextRef="#ctx0" brushRef="#br0">0 23 32367,'0'-1'12,"1"0"-1,-1 1 1,0-1 0,0 0 0,1 0 0,-1 1-1,0-1 1,1 0 0,-1 1 0,0-1 0,1 0-1,-1 1 1,1-1 0,0 1 0,-1-1 0,1 0-1,-1 1 1,1 0 0,0-1 0,-1 1 0,1-1-1,0 1 1,-1 0 0,1-1 0,0 1 0,0 0-1,-1 0 1,2-1 0,26-3-38,-24 4 46,230-2 24,-123 3-24,-111 0-20,1-1 0,-1 1 0,1 0 0,-1-1 0,0 1 0,1 0 0,-1-1 0,0 1 0,0 0 0,1 0 0,-1-1 0,0 1 0,0 0 0,0 0 0,0-1 0,0 1 0,0 0 0,0 0 0,0 0 0,0-1 0,0 1 0,0 0 0,-1 1 0,1-1 0,-2 11 0,0-1 0,-1 1 0,0-1 0,-1 0 0,-10 21 0,-3 11 0,-110 407 0,93-314 0,31-123-1,2-7 0,0-1 1,-1 1-1,1-1 0,-1 1 0,0-1 0,-1 0 0,-4 9 0,3-13-941,4-6-2798</inkml:trace>
</inkml:ink>
</file>

<file path=ppt/ink/ink21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7"/>
    </inkml:context>
    <inkml:brush xml:id="br0">
      <inkml:brushProperty name="width" value="0.05" units="cm"/>
      <inkml:brushProperty name="height" value="0.05" units="cm"/>
      <inkml:brushProperty name="color" value="#FF6600"/>
    </inkml:brush>
  </inkml:definitions>
  <inkml:trace contextRef="#ctx0" brushRef="#br0">0 53 30750,'0'-5'1937,"4"5"-1889,32 0-16,13 0-32,10 0 0,6 0 0,-6 0 0,-3-6 0,-7 6 0,-13-15 0,-13 3-48,-7-3-320</inkml:trace>
</inkml:ink>
</file>

<file path=ppt/ink/ink21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7"/>
    </inkml:context>
    <inkml:brush xml:id="br0">
      <inkml:brushProperty name="width" value="0.05" units="cm"/>
      <inkml:brushProperty name="height" value="0.05" units="cm"/>
      <inkml:brushProperty name="color" value="#FF6600"/>
    </inkml:brush>
  </inkml:definitions>
  <inkml:trace contextRef="#ctx0" brushRef="#br0">158 50 32415,'0'-1'10,"0"0"1,0 0 0,0 0-1,0 0 1,0 0 0,0 0-1,0 0 1,0 1-1,0-1 1,-1 0 0,1 0-1,0 0 1,-1 0 0,1 0-1,-1 1 1,1-1-1,-1 0 1,1 0 0,-1 1-1,0-1 1,1 0 0,-1 1-1,0-1 1,1 1-1,-1-1 1,0 1 0,0-1-1,1 1 1,-1-1 0,0 1-1,-1-1 1,-32 1-21,24 1 32,7-1-22,0 1 0,1 0 0,-1 0 0,1 0 0,-1 0 0,1 1 0,0-1 0,0 0 0,-1 1 0,1 0 0,0-1 0,0 1 0,0 0 0,1 0 0,-1 0 0,0 1 0,1-1 0,0 0 0,-1 1 0,-1 4 0,-4 8 0,1 0 0,-5 19 0,10-31 0,-6 24 0,1 1 0,1 0 0,-2 34 0,4 87 0,3-148 0,0 10 0,0 1 0,1-1 0,0 1 0,1-1 0,0 0 0,1 0 0,8 21 0,-9-28 0,0 0 0,1 0 0,-1 0 0,0-1 0,1 1 0,0-1 0,0 1 0,0-1 0,0 0 0,1 0 0,-1-1 0,1 1 0,0-1 0,-1 0 0,1 0 0,0 0 0,0 0 0,1-1 0,-1 1 0,0-1 0,0 0 0,1 0 0,6 0 0,3 0 0,-4 1 0,0-1 0,-1-1 0,1 1 0,0-2 0,0 1 0,0-1 0,-1-1 0,1 1 0,10-5 0,-16 3 0,1 0 0,-1-1 0,0 0 0,0 0 0,0 0 0,-1 0 0,1-1 0,-1 0 0,0 1 0,0-1 0,-1 0 0,4-8 0,-1-1 0,0 1 0,-1-1 0,4-27 0,-3 6 0,-2 0 0,-2-1 0,-4-56 0,1 74 0,-1 0 0,0 1 0,-1-1 0,-1 0 0,-1 1 0,-1 0 0,0 0 0,-16-26 0,19 38 5,0-1 0,0 1 0,-1 0 0,0 0 0,0 0 0,0 0 1,0 1-1,-1 0 0,0 0 0,0 1 0,0-1 0,-10-3 0,13 6-37,-1 0 0,1 0 0,-1 0 0,0 0 0,1 1 0,-1-1 0,0 1 0,1 0 0,-1 0 0,0 0 0,1 1 0,-1-1 0,1 1 0,-1 0 0,1 0 0,-1 0 0,1 1 0,-1-1 0,1 1 0,0 0 0,0 0 0,0 0 0,0 0 0,0 0 0,-3 4 0,-21 27-3348</inkml:trace>
</inkml:ink>
</file>

<file path=ppt/ink/ink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5"/>
    </inkml:context>
    <inkml:brush xml:id="br0">
      <inkml:brushProperty name="width" value="0.05" units="cm"/>
      <inkml:brushProperty name="height" value="0.05" units="cm"/>
      <inkml:brushProperty name="color" value="#FFFFFF"/>
    </inkml:brush>
  </inkml:definitions>
  <inkml:trace contextRef="#ctx0" brushRef="#br0">23 695 30974,'-1'1'68,"0"-1"-1,0 0 1,0 1 0,0 0-1,0-1 1,0 1 0,0-1-1,0 1 1,0 0-1,0 0 1,0 0 0,1-1-1,-1 1 1,0 0 0,1 0-1,-1 0 1,0 0-1,1 0 1,-1 0 0,1 0-1,0 0 1,-1 1 0,1-1-1,0 0 1,0 0-1,0 0 1,-1 0 0,1 2-1,-3 41-387,3-36 472,-1 57-157,1-64 4,0-1 0,0 1 0,0 0-1,1-1 1,-1 1 0,0 0 0,0-1 0,0 1 0,1 0 0,-1-1 0,0 1 0,1-1 0,-1 1 0,1 0 0,-1-1 0,0 1 0,1-1 0,-1 0 0,1 1 0,0-1 0,-1 1 0,1-1 0,-1 0 0,1 1 0,0-1 0,24 6 8,27-9 19,-50 3-27,3-1 1,0 0 0,-1-1 0,1 0 0,-1 0 0,1 0 0,-1 0 0,0-1 0,0 1 0,0-1 0,0 0 0,0-1 0,-1 1 0,1-1 0,-1 1 0,0-1 0,5-7 0,3-7 0,1 0 0,12-31 0,-8 10-1,-1-2 0,-2 0-1,-2 0 1,-2-1 0,6-69 0,-5-220-25,-10 259 27,-19 136-1,7 8 0,-3 99 0,12 78 0,3-197 0,0-40 0,1-1 0,0 1 0,0-1 0,1 0 0,1 0 0,0 0 0,0 0 0,1 0 0,9 16 0,-11-23 0,1 1 0,0-1 0,0 0 0,0 0 0,0 0 0,1 0 0,0 0 0,0-1 0,0 0 0,0 0 0,0 0 0,0 0 0,1 0 0,0-1 0,-1 0 0,1 0 0,0 0 0,0-1 0,0 0 0,0 0 0,0 0 0,0 0 0,7-1 0,-6 1 0,1-1 0,-1-1 0,1 1 0,-1-1 0,0 0 0,1 0 0,-1-1 0,11-4 0,-12 3 0,-1 0 0,0 0 0,0 0-1,-1 0 1,1-1 0,-1 0 0,1 1-1,-1-1 1,0-1 0,0 1 0,-1 0 0,3-6-1,3-6-1,-2 0 0,0-1-1,0 0 1,-1 0 0,-2 0-1,1-1 1,0-20 0,-2-129-21,-3 94 19,2 40 5,0 23 1,0 1-1,-1 0 1,0-1 0,-1 1-1,0-1 1,0 1 0,-1 0-1,-3-11 1,5 20-2,0 0 0,0 0 1,0 0-1,0-1 0,0 1 0,0 0 1,-1 0-1,1 0 0,0-1 0,0 1 1,0 0-1,0 0 0,0 0 0,0-1 1,-1 1-1,1 0 0,0 0 0,0 0 1,0 0-1,0 0 0,-1 0 0,1-1 1,0 1-1,0 0 0,-1 0 0,1 0 1,0 0-1,0 0 0,0 0 0,-1 0 1,1 0-1,0 0 0,0 0 0,0 0 1,-1 0-1,1 0 0,0 0 0,0 0 1,-1 0-1,1 0 0,0 0 0,0 0 1,0 0-1,-1 0 0,1 1 0,0-1 1,0 0-1,0 0 0,-1 0 0,1 0 1,0 0-1,0 1 0,0-1 0,0 0 1,0 0-1,-1 0 0,1 1 0,0-1 0,0 0 1,0 0-1,0 0 0,0 1 0,0-1 1,0 0-1,0 0 0,-5 12 0,1 1 0,0-1 0,1 0 0,0 1 0,1-1 0,1 1 0,0 21 0,0-17 0,-2 23 3,1 0-1,6 48 1,-3-75-2,1 0-1,1 0 1,0 0 0,0-1 0,2 0-1,-1 0 1,2 0 0,-1 0 0,1-1-1,15 20 1,-14-22-1,0-1 0,0 0 0,1-1 0,0 0 0,0 0 0,1 0 0,0-1 0,0-1 0,0 1 0,1-1 0,0-1 0,0 0 0,0 0 0,0-1 0,1-1 0,-1 1 0,1-2 0,0 1 0,-1-2 0,1 1 0,0-1 0,0-1 0,18-3 0,-25 3 0,0 0 0,0-1 0,-1 1 0,1-1 0,0 0 0,-1 0 0,1 0 0,-1 0 0,0-1 0,1 1 0,-1-1 0,-1 0 0,1 0 0,0 0 0,-1 0 0,1-1 0,-1 1 0,0-1 0,0 1 0,0-1 0,-1 0 0,1 0 0,-1 1 0,0-1 0,0 0 0,0-5 0,3-12 0,-1-1 0,-1 0 0,-2-33 0,0 39 0,0-1 0,-1 1 0,-1-1 0,-1 0 0,0 1 0,-1-1 0,-1 1 0,0 0 0,-1 1 0,-10-18 0,12 24 0,-1 0 0,-1 1 0,1 0 0,-2 0 0,1 0 0,-1 1 0,0 0 0,0 0 0,-1 1 0,0 0 0,0 0 0,-1 1 0,1 0 0,-1 0 0,0 1 0,-19-6 0,9 6 0,1 2 0,0 0 0,-1 1 0,-22 2 0,9-1 0,31 0 1,0 0 0,0 0 0,0 1 0,0-1 0,1 0 0,-1 0 0,0 0 0,0 1 0,0-1 0,0 0 0,0 1 0,1-1 0,-1 1 0,0-1 0,0 1 0,1-1 0,-1 1 0,0-1 0,1 1 0,-1 0 0,1-1 0,-1 1 0,1 0 0,-1 0 0,1-1 0,-1 1 0,1 0 0,0 0 0,-1 0 0,1 1 0,-3 29-365,3-24 22,0 3-1896</inkml:trace>
</inkml:ink>
</file>

<file path=ppt/ink/ink2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59"/>
    </inkml:context>
    <inkml:brush xml:id="br0">
      <inkml:brushProperty name="width" value="0.05" units="cm"/>
      <inkml:brushProperty name="height" value="0.05" units="cm"/>
      <inkml:brushProperty name="color" value="#FFFFFF"/>
    </inkml:brush>
  </inkml:definitions>
  <inkml:trace contextRef="#ctx0" brushRef="#br0">1149 13 31102,'0'-1'9,"0"1"0,0-1 0,0 1-1,0-1 1,0 1 0,0-1 0,0 1-1,0-1 1,0 1 0,0-1 0,0 1-1,-1-1 1,1 1 0,0-1 0,0 1-1,-1 0 1,1-1 0,0 1 0,-1-1-1,1 1 1,0 0 0,-1-1 0,1 1-1,-1 0 1,1 0 0,0-1 0,-1 1-1,1 0 1,-2-1 0,-16 2 413,-21 16 142,-53 44-564,-133 117 0,179-139 0,-354 351 0,360-347 0,-34 32-26,-124 97 1,189-165-1063</inkml:trace>
</inkml:ink>
</file>

<file path=ppt/ink/ink22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0"/>
    </inkml:context>
    <inkml:brush xml:id="br0">
      <inkml:brushProperty name="width" value="0.05" units="cm"/>
      <inkml:brushProperty name="height" value="0.05" units="cm"/>
      <inkml:brushProperty name="color" value="#FF6600"/>
    </inkml:brush>
  </inkml:definitions>
  <inkml:trace contextRef="#ctx0" brushRef="#br0">83 13 31935,'0'-1'26,"0"1"0,0-1 0,0 1 0,0 0 0,0-1 0,0 1 0,0-1 0,0 1 0,0-1 0,-1 1 1,1-1-1,0 1 0,0 0 0,0-1 0,-1 1 0,1-1 0,0 1 0,0 0 0,-1-1 0,1 1 0,0 0 0,0-1 1,-1 1-1,1 0 0,-1-1 0,1 1 0,0 0 0,-1 0 0,1-1 0,-1 1 0,0 0 0,1 0-27,-1 0-1,0 0 1,0 0-1,0 1 0,1-1 1,-1 0-1,0 0 0,0 1 1,1-1-1,-1 0 1,0 1-1,1-1 0,-1 1 1,0-1-1,1 1 1,-1-1-1,1 1 0,-1 0 1,1-1-1,-1 1 1,1-1-1,-1 2 0,-7 11 5,1 0-1,1 0 0,0 1 0,0 0 0,2 0 0,0 0 1,0 1-1,-1 15 0,0 14 6,1 64-1,4-105-7,-1 0 0,1 0 0,0 0 0,1-1 0,-1 1 0,0 0 0,1 0 0,0-1 0,-1 1 0,1 0 0,0-1 0,0 1 0,1-1 0,-1 1 0,0-1 0,1 0 0,2 3 0,-1-3 0,-1 0 0,1-1 0,0 1 0,0-1 0,0 0 0,0 0 0,0 0 0,0 0 0,0 0 0,1-1 0,-1 1 0,0-1 0,0 0 0,6-1 0,12 2 0,-11-1 0,1 0 0,-1 0 0,0-1 0,1 0 0,16-4 0,-23 3 0,-1 1 0,1-1 0,-1 0 0,0 0 0,0 0 0,0 0 0,0 0 0,0-1 0,0 1 0,0-1 0,-1 0 0,1 0 0,-1 0 0,0 0 0,0 0 0,0 0 0,0-1 0,-1 1 0,3-7 0,0-5 0,-1-1 0,-1 1 0,0-1 0,-1 0 0,-1-30 0,-1 20 0,1 15 0,0-1 0,-1 0 0,-1 1 0,0-1 0,-5-18 0,6 26 0,0 1 0,-1 0 0,1 0 0,-1 0 0,1 0 0,-1 0 0,0 1 0,0-1 0,0 0 0,0 1 0,0-1 0,-1 1 0,1 0 0,-1 0 0,0 0 0,1 0 0,-1 0 0,0 1 0,0-1 0,0 1 0,0 0 0,0 0 0,-1 0 0,-5-1 0,4 1 0,-1 0 0,0 1 0,0 0 0,0 0 0,0 0 0,0 1 1,0 0-1,-8 2 0,11-2-1,0 1 1,1-1-1,-1 0 1,0 1-1,1 0 1,-1-1-1,1 1 1,0 0 0,0 0-1,0 1 1,0-1-1,0 0 1,0 1-1,0-1 1,1 1-1,-1-1 1,1 1-1,-1 3 1,-12 38-235,7-4-787</inkml:trace>
</inkml:ink>
</file>

<file path=ppt/ink/ink22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1"/>
    </inkml:context>
    <inkml:brush xml:id="br0">
      <inkml:brushProperty name="width" value="0.05" units="cm"/>
      <inkml:brushProperty name="height" value="0.05" units="cm"/>
      <inkml:brushProperty name="color" value="#FF6600"/>
    </inkml:brush>
  </inkml:definitions>
  <inkml:trace contextRef="#ctx0" brushRef="#br0">368 36 32207,'0'-1'20,"1"0"1,-1 0 0,0-1 0,0 1-1,-1 0 1,1 0 0,0 0 0,0 0-1,0-1 1,-1 1 0,1 0 0,-1 0-1,1 0 1,-1 0 0,1 0 0,-1 0-1,1 0 1,-1 0 0,0 0 0,-1-1-1,-1 0-16,1 1-1,-1 0 1,0 0-1,1 1 1,-1-1-1,0 1 1,0-1-1,-3 1 1,-12-2 9,1 0 0,-1 2 0,-33 3 0,43-2-12,1 0-1,-1 1 1,1 0 0,-1 0 0,1 1-1,0 0 1,0 0 0,0 1 0,1 0-1,-1 0 1,-7 6 0,2 1 1,0 1-1,0 0 1,1 1-1,1 1 1,0-1-1,1 1 1,0 1-1,1 0 1,1 0-1,0 1 1,1-1-1,1 2 1,0-1-1,2 0 1,-1 1-1,2 0 1,0-1-1,2 1 1,-1 0-1,5 30 1,-3-41-2,1 0 0,0 0 0,0 0 0,0-1 0,1 1 0,0 0 0,0-1 0,0 0 0,1 0 0,-1 0 0,1 0 0,1-1 0,-1 1 0,1-1 0,-1 0 0,1-1 0,0 1 0,0-1 0,1 0 0,-1 0 0,1 0 0,11 3 0,1 0 0,0-1 0,1 0 0,0-1 0,0-2 0,0 1 0,23-2 0,-25 0 0,0-2 0,0 0 0,0-1 0,23-5 0,-36 6 0,1-1 0,-1 1 0,1-1 0,-1 0 0,0 0 0,0-1 0,0 1 0,0-1 0,0 0 0,0 0 0,-1 0 0,1 0 0,-1-1 0,0 1 0,0-1 0,0 0 0,-1 0 0,1 0 0,-1 0 0,3-8 0,-5 11-6,1-1-1,-1 1 1,1-1 0,-1 0 0,0 1-1,0-1 1,0 1 0,0-1-1,0 0 1,0 1 0,0-1 0,-1 1-1,0-3 1,-4-2-306</inkml:trace>
</inkml:ink>
</file>

<file path=ppt/ink/ink22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1"/>
    </inkml:context>
    <inkml:brush xml:id="br0">
      <inkml:brushProperty name="width" value="0.05" units="cm"/>
      <inkml:brushProperty name="height" value="0.05" units="cm"/>
      <inkml:brushProperty name="color" value="#FF6600"/>
    </inkml:brush>
  </inkml:definitions>
  <inkml:trace contextRef="#ctx0" brushRef="#br0">1 28 31887,'0'-1'43,"-1"-1"1,1 1 0,0 0 0,0 0 0,0-1 0,0 1-1,1 0 1,-1 0 0,0 0 0,0 0 0,1-1 0,-1 1-1,1 0 1,-1 0 0,1 0 0,-1 0 0,1 0 0,1-2-1,0 3-41,-1-1 0,1 0 0,0 1 0,0 0 0,-1-1 0,1 1-1,0 0 1,0 0 0,0 0 0,0 0 0,1 0 0,4 0 18,-1 0-20,0-1 0,-1 1 1,1 0-1,0 1 0,-1-1 0,1 1 1,0 0-1,-1 1 0,1-1 1,-1 1-1,0 0 0,0 0 1,1 1-1,-1 0 0,-1 0 0,1 0 1,6 5-1,25 26 0,-2 0 0,-2 3 0,-1 0 0,-1 2 0,39 72 0,-46-67 0,-3 0 0,-2 2 0,-1 1 0,-3 0 0,-2 0 0,-1 1 0,-3 1 0,-2 0 0,-3 0 0,-1 0 0,-10 97 0,5-121 0,-2 0 0,-1 0 0,-1 0 0,-1 0 0,-1-1 0,-1-1 0,-1 0 0,-1 0 0,-18 24 0,0-4 0,-3-2 0,-1-1 0,-57 52 0,89-90 0,-18 16 1,-33 25 0,48-40-3,-1 1 0,0 0 0,0-1-1,0 0 1,0-1 0,0 0 0,0 1 0,-1-2 0,1 1-1,-1-1 1,-10 1 0,9-6-734,6-13-2490</inkml:trace>
</inkml:ink>
</file>

<file path=ppt/ink/ink22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5"/>
    </inkml:context>
    <inkml:brush xml:id="br0">
      <inkml:brushProperty name="width" value="0.05" units="cm"/>
      <inkml:brushProperty name="height" value="0.05" units="cm"/>
      <inkml:brushProperty name="color" value="#FF6600"/>
    </inkml:brush>
  </inkml:definitions>
  <inkml:trace contextRef="#ctx0" brushRef="#br0">38 518 32063,'0'0'579,"-5"3"-534,1 5-45,0 0 1,1 1-1,0-1 1,0 1 0,0 0-1,1-1 1,-1 16-1,-3 67 8,6-78-7,0-12-1,-1 18 1,1 0-1,0 0 0,2 0 1,5 29-1,-5-43 1,-1 1 0,1-1-1,1 0 1,-1 0 0,1 0-1,-1 0 1,2 0 0,-1 0 0,0-1-1,1 0 1,0 1 0,0-1-1,0-1 1,0 1 0,1-1-1,-1 1 1,1-1 0,0-1 0,8 4-1,-10-4 1,1 0 1,0 0-1,-1-1 0,1 1 0,0-1 0,0 0 0,0-1 1,0 1-1,0 0 0,0-1 0,0 0 0,0 0 0,0 0 1,0-1-1,0 1 0,0-1 0,0 0 0,-1 0 0,1-1 1,0 1-1,0-1 0,-1 1 0,1-1 0,-1 0 0,1-1 1,-1 1-1,0 0 0,0-1 0,0 0 0,0 0 0,-1 0 1,1 0-1,-1 0 0,0 0 0,1-1 0,-2 1 0,1-1 1,2-5-1,5-18 0,0-1 0,-2 0 0,6-43 1,0-89-2,-12 116 0,2 0 0,2 0 0,2 0 0,22-78 0,-28 119 0,0 0-1,1 0 1,-1 1-1,0-1 1,1 0-1,0 1 1,-1-1 0,1 1-1,0 0 1,0 0-1,0-1 1,5-2-1,-6 4 0,1 0 0,-1 1 0,1-1 0,0 0 0,0 1 0,-1-1 0,1 1 0,0-1 0,0 1 0,-1 0 0,1 0 0,0 0 0,0 0 0,-1 0 0,1 0 0,2 1 0,0 0 0,0 0 1,0 1-1,0 0 0,0 0 1,-1 0-1,1 0 1,-1 1-1,1-1 1,-1 1-1,0 0 1,0 0-1,0 0 1,-1 0-1,1 0 1,3 7-1,-3-3 1,-2-5 0,-1 0 0,1 0 0,0-1 0,-1 1 0,1 0 0,0-1 0,0 1 0,0 0 0,0-1 0,1 1 0,-1-1 0,0 0 0,1 1 0,1 0 0,-3-2 0,0 0 0,0 0 0,1 0 0,-1 1 0,0-1 0,0 0 0,0 0 0,0 0 0,0 0 0,0 0 0,0 0 0,1 0 0,-1 0 0,0 0 0,0 0 0,0 0 0,0 0 0,0-1 0,0 1 0,0 0 0,1 0 0,-1 0 0,0 0 0,0 0 0,0 0 0,0 0 0,0 0 0,0 0 0,0 0 0,0 0 0,0 0 0,1 0 0,-1-1 0,0 1 0,0 0 0,0 0 0,0 0 0,0 0 0,0 0 0,0 0 0,0 0 0,0-1 0,0 1 0,0 0 0,0 0 0,0 0 0,0 0 0,0 0 0,0 0 0,0 0 0,0-1 0,0 1 0,0 0 0,0 0 0,0 0 0,0 0 0,0 0 0,0 0 0,0 0 0,-1-1 0,1 0 0,0 0 0,0 1 1,0-1-1,0 0 0,0 0 1,-1 0-1,1 0 0,0 0 1,-1 0-1,1 0 0,0 1 0,-1-1 1,1 0-1,-1 0 0,0 0 1,1 1-1,-1-1 0,0 0 1,1 1-1,-1-1 0,0 1 1,0-1-1,1 1 0,-2-2 1,-29-6 14,25 8-14,1 0 0,-1 0 0,0 0 0,1 0 0,-1 1 0,1 0-1,-1 0 1,1 1 0,-10 3 0,8 0-1,1 0 0,0 0 0,0 0 0,0 1 0,1 0 0,0 0 0,0 0 0,0 1 0,1-1 0,0 1 0,0 1 0,1-1 0,0 0 0,-3 9 0,0 3 0,1 0 0,0 0 0,2 1 0,-3 32 0,6-45 0,-2 17 0,2-1 0,3 28 0,-2-43 0,0 0 0,1-1 0,0 1 0,1-1 0,-1 1 0,1-1 0,1 0 0,-1 0 0,1-1 0,8 10 0,-5-6 0,1-1 0,1-1 0,0 0 0,0 0 0,0-1 0,1 0 0,0 0 0,1-1 0,-1 0 0,23 8 0,-13-9 0,-1 1 0,0-2 0,1-1 0,0 0 0,37-1 0,-52-2 0,0 0 0,0 0 0,0-1 0,0 1 0,0-1 0,0-1 0,0 1 0,0-1-1,0 0 1,0 0 0,-1 0 0,1-1 0,-1 1 0,0-1 0,5-4 0,-4 2 0,0 0 1,-1 0-1,0-1 0,0 1 0,0-1 0,-1 0 1,0 0-1,0 0 0,0-1 0,2-6 0,1-13-5,-2 1-1,0-1 1,-1 0-1,-2-48 0,-1 57 6,-1 0-1,-1 0 0,0 0 0,-2 0 0,0 0 1,-7-19-1,7 26 1,-1-1-1,0 0 1,-1 1 0,0 0 0,0 0-1,-1 1 1,0 0 0,-1 0 0,-17-15-1,22 21 1,-1 0-1,1 1 0,-1 0 0,0 0 1,0 0-1,0 0 0,0 0 1,0 1-1,0 0 0,-1 0 0,-7-1 1,11 2-1,-1 0 1,0 0 0,0 0 0,1 0 0,-1 0 0,0 0 0,1 1-1,-1-1 1,0 1 0,1-1 0,-1 1 0,0 0 0,1-1 0,-1 1-1,1 0 1,0 0 0,-1 0 0,1 0 0,0 0 0,-1 1 0,1-1-1,0 0 1,0 1 0,0-1 0,0 0 0,0 1 0,0-1 0,1 1-1,-1 0 1,0-1 0,0 3 0,-3 17 0,1 1 0,1 0 0,0 0 0,2 0 0,1 0 0,4 32 0,-3-42 0,1-1 0,0 1 0,1-1 0,0 0 0,0 0 0,1 0 0,1-1 0,0 0 0,0 0 0,1 0 0,0 0 0,1-1 0,0-1 0,18 16 0,-15-15 0,0-1 0,0-1 0,1 0 0,0 0 0,0-1 0,1-1 0,0 0 0,0-1 0,0 0 0,0-1 0,1 0 0,20 1 0,-23-3 0,1-1 0,-1 0 0,0 0 0,0-2 0,1 1-1,-1-1 1,18-7 0,-23 7 1,0-1-1,0 0 0,-1 0 0,1-1 0,-1 0 1,0 0-1,0 0 0,-1-1 0,1 1 1,-1-1-1,0 0 0,0 0 0,0-1 0,5-10 1,-3 2 0,0-1 1,-1 0 0,0 1 0,-1-1-1,-1-1 1,0 1 0,0-18 0,-2-114-4,-3 76 3,2 62 1,-1-30-6,1 38 5,0 0 0,0 0 0,0 0 1,0-1-1,-1 1 0,1 0 0,0 0 0,-1 0 1,1 0-1,-1-1 0,1 1 0,-1 0 0,1 0 1,-1 0-1,0 0 0,0 0 0,0 0 0,1 1 1,-1-1-1,0 0 0,0 0 0,0 0 0,-2 0 1,3 1-2,-1 0 0,1 1 0,-1-1 0,1 0 0,-1 1 1,1-1-1,0 0 0,-1 1 0,1-1 0,-1 0 0,1 1 0,0-1 1,-1 1-1,1-1 0,0 1 0,0-1 0,-1 1 0,1-1 0,0 1 1,0-1-1,0 1 0,0-1 0,0 1 0,-1-1 0,1 1 0,0-1 1,0 1-1,0 0 0,0-1 0,1 1 0,-1-1 0,0 1 0,0-1 1,0 2-1,0 0 0,-5 303 0,7-171 0,-2 326 0,0-451 0,-2 35 0,2-43 0,0 0 0,0 0 0,0 0 0,0 0 0,0 0 0,-1 0 0,1 0 0,0 0 0,-1 0 0,1 0 0,-1 0 0,1 0 0,-1 0 0,1 0 0,-1-1 0,1 1 0,-1 0 0,0 0 0,0-1 0,1 1 0,-1 0 0,0-1 0,0 1 0,0-1 0,0 1 0,0-1 0,0 1 0,0-1 0,1 1 0,-1-1 0,-2 0 0,-1-5 0,0-21-8,2 1 0,1-1 0,3-33 0,-1-1 8,3-12-4,2-1 0,3 1-1,4 0 1,3 1 0,3 0 0,45-111 0,-61 177 3,2-12 1,1 1 0,1 1 0,1-1 0,0 1 0,1 1 1,1-1-1,0 1 0,14-15 0,-22 28 0,-1 0 0,0 0 0,1 0 1,-1 0-1,0 0 0,1 0 1,0 0-1,-1 0 0,1 0 0,-1 0 1,1 1-1,0-1 0,-1 1 0,1-1 1,3 1-1,-5 0 0,1 0 0,0 0 1,0 1-1,0-1 0,0 0 0,0 1 0,-1-1 1,1 0-1,0 1 0,0-1 0,-1 1 0,1-1 1,0 1-1,-1 0 0,1-1 0,0 1 0,-1-1 1,1 1-1,-1 0 0,1 0 0,0 1 0,1 5 1,1-1 0,-1 1 0,0 0-1,-1 0 1,2 14 0,3 49 7,-6 124 0,-1-182-8,0-1 0,-1 1 0,-1-1 1,0 0-1,0 1 0,-1-1 0,-1-1 0,0 1 0,0-1 0,-1 0 1,0 0-1,-1 0 0,-11 13 0,12-17-2,-1 1 1,0-1-1,0 0 0,0 0 0,-1-1 1,0 0-1,0 0 0,0 0 0,0-2 1,-1 1-1,0-1 0,0 0 0,0 0 1,0-1-1,0-1 0,0 1 0,-11-1 1,260-1-18,-226 0 19,0-1 1,0-1 0,0 0-1,-1 0 1,1-2-1,-1 1 1,1-2-1,-1 0 1,0 0-1,-1-2 1,1 1-1,-1-1 1,-1-1-1,1 0 1,-1-1-1,-1 0 1,0-1-1,0 0 1,-1 0-1,0-1 1,0-1-1,-1 1 1,-1-1-1,0 0 1,-1-1-1,0 0 1,-1 0-1,-1 0 1,0 0-1,5-27 1,-4 3-1,-2-1 0,-1-1 0,-6-73 0,3 107 1,1 0-1,-1 0 1,0 0 0,0 0-1,-1 0 1,0 1 0,1-1-1,-2 0 1,1 1 0,0-1-1,-5-5 1,5 7-1,-1 1 1,1 0-1,-1 0 1,1 0-1,-1 0 0,0 1 1,0-1-1,0 1 1,0-1-1,0 1 1,0 0-1,0 0 0,0 0 1,0 1-1,-1-1 1,1 1-1,0 0 1,-6 0-1,7 0 0,0 0 0,0 0 0,0 0 1,1 1-1,-1-1 0,0 1 0,0-1 0,0 1 0,1 0 0,-1-1 0,0 1 1,0 0-1,1 0 0,-1 0 0,1 1 0,-1-1 0,1 0 0,-3 3 0,2 0 1,-1 0 0,1 0 0,-1 0-1,1 0 1,0 0 0,1 1-1,-3 7 1,0 6 1,2 1 0,-1-1 0,2 22 0,0-2-2,7 63 0,-3-82 0,0-1 0,2 0 0,0-1 0,0 1 0,15 27 0,-10-24 0,1 1 0,2-2 0,0 0 0,21 25 0,-29-40 0,0 1 0,1-1 0,0 0 0,0 0 0,0-1 0,0 0 0,1 0 0,-1 0 0,1-1 0,0 0 0,0 0 0,0 0 0,1-1 0,-1-1 0,0 1 0,1-1 0,12 0 0,-13 0 0,1-1 0,-1-1 0,0 0 0,1 0 0,9-2 0,-14 2 0,-1 0 0,1-1 0,0 1 0,-1-1 0,1 1 0,-1-1 0,1 0 0,-1 0 0,0 0 0,0 0 0,0-1 0,0 1 0,0 0 0,0-1 0,0 1 0,1-4 0,4-10 0,0-1 0,0 1 0,-2-1 0,0 0 0,-1 0 0,4-35 0,-4-109 0,-6 109 0,7-57 0,-5 107 0,0-1 0,1 1 0,-1-1 0,0 1 0,1 0 0,0-1 0,-1 1 0,1-1 0,0 1 0,0 0 0,0 0 0,0 0 0,1-1 0,-1 1 0,1 0 0,-1 1 0,1-1 0,0 0 0,-1 0 0,5-2 0,-1 2 0,0 0 0,-1 1 0,1 0 0,0 0 0,0 0 0,0 1 0,0-1 0,10 2 0,-10-2 0,-1 1 0,1 0 0,-1 0 0,0 0 0,1 1 0,-1-1 0,0 1 0,1 0 0,-1 1 0,0-1 0,0 1 0,0-1 0,0 1 0,0 0 0,0 1 0,-1-1 0,1 1 0,-1-1 0,1 1 0,-1 0 0,0 0 0,0 1 0,-1-1 0,5 7 0,3 6 0,-2 0 0,0 0 0,-1 1 0,0 0 0,-1 1 0,-1-1 0,-1 1 0,-1 0 0,0 0 0,-1 0 0,-1 0 0,-2 24 0,0-32 0,0 0 0,-1 0 0,0 0 0,-1 0 0,0 0 0,0-1 0,-1 1 0,0-1 0,-9 13 0,8-13 0,0 0 0,0 0 0,1 0 0,1 1 0,-1-1 0,1 1 0,1 0 0,0 0 0,-1 16 0,3-24 0,0-1 0,1 1 0,-1 0 0,1 0 0,-1-1 0,1 1 0,0 0 0,-1-1 0,1 1 0,0-1 0,0 1 0,0-1 0,0 1 0,0-1 0,1 1 0,-1-1 0,0 0 0,1 0 0,-1 0 0,0 0 0,1 0 0,0 0 0,-1 0 0,1 0 0,-1-1 0,1 1 0,0-1 0,0 1 0,-1-1 0,1 1 0,3-1 0,8 2 0,0-1 0,1 0 0,16-1 0,-15 0 0,12 0-3,0-1 1,41-6-1,-58 5 2,-1-1 1,0 1-1,0-1 0,0-1 0,0 0 1,0 0-1,-1-1 0,0 0 0,0-1 1,12-10-1,-9 6 0,-1 0 0,0-1 0,-1 0 0,0-1 0,-1 0 0,0 0 0,-1-1 0,0 0 0,-1 0 0,0 0 0,-2-1 0,1 0-1,-2 0 1,1 0 0,-2-1 0,0 1 0,0-18 0,-2 14-1,1 3-2,-1 1 0,0-1 0,-1 1 1,0-1-1,-5-15 0,5 25 5,-1 1-1,0 0 1,0 0-1,0 0 1,0 0-1,0 0 1,-1 0 0,0 0-1,0 1 1,0-1-1,0 1 1,-1 0-1,1 0 1,-1 0 0,1 0-1,-1 1 1,0-1-1,0 1 1,-1 0-1,-5-2 1,-1 1 1,0 1 1,0-1-1,0 2 0,0 0 0,0 0 1,-12 1-1,20 0-2,0 0 0,-1 0 0,1 1 0,0-1 0,0 1 0,0 0 0,0 0 0,0 0 0,0 0 0,1 1 0,-1-1 0,0 1 0,0-1 0,1 1 0,-1 0 0,1 0 0,-4 4 0,2-2 0,1 1 0,-1 1 0,1-1 0,0 0 0,0 1 0,0 0 0,1-1 0,-3 9 0,1 7 2,0-1 1,1 0 0,1 1 0,0 28-1,2-31-1,0 1-1,2 0 1,0 0 0,1-1-1,7 26 1,-8-39-1,-1 1 0,1-1 0,1 0 0,-1 0 0,1-1-1,0 1 1,0 0 0,0-1 0,1 0 0,-1 0 0,1 0 0,0 0 0,0 0 0,1-1 0,-1 0 0,1 0 0,0 0 0,-1 0 0,1-1 0,0 0 0,1 0 0,8 2 0,-3-1 2,-1-1-1,1-1 1,-1 0-1,16-1 1,-22 0-2,-1 0 1,1-1-1,-1 1 1,0-1-1,1 0 1,-1 0-1,0 0 1,1 0-1,-1 0 0,0-1 1,0 1-1,0-1 1,0 0-1,0 0 1,-1 0-1,1-1 1,2-2-1,2-4 0,-2 0 0,1 0 0,-1 0 0,-1-1 0,0 1 0,0-1 0,-1 0 0,0 0 0,-1-1 0,2-14 0,-1-12 0,-2-60 0,-2 49 0,-3 21 0,4 26 0,0 0 0,-1 1 0,1-1 0,-1 1 0,1-1 0,-1 1 0,1-1 0,-1 1 0,1-1 0,-1 1 0,0-1 0,1 1 0,-1 0 0,1-1 0,-1 1 0,0 0 0,1 0 0,-1-1 0,0 1 0,0 0 0,1 0 0,-1 0 0,0 0 0,1 0 0,-1 0 0,0 0 0,0 0 0,1 0 0,-1 0 0,0 0 0,1 1 0,-1-1 0,-1 0 0,2 1 0,-1-1 0,1 0 0,-1 0 0,1 1 0,-1-1 0,1 0 0,-1 0 0,1 1 0,-1-1 0,1 1 0,-1-1 0,1 0 0,0 1 0,-1-1 0,1 1 0,0-1 0,-1 1 0,1-1 0,0 1 0,-1-1 0,1 1 0,0 0 0,0-1 0,0 1 0,-4 15 0,2 0 0,0 1 0,1-1 0,0 0 0,3 27 0,-1-17 0,0-15 0,0 0 0,1 0 0,0 1 0,1-1 0,0 0 0,1-1 0,0 1 0,1-1 0,0 0 0,0 0 0,1 0 0,12 15 0,-13-20 0,-1 1 0,1-1 0,0 0 0,0 0 0,1-1 0,0 1 0,-1-1 0,1-1 0,1 1 0,-1-1 0,0 0 0,1 0 0,0-1 0,-1 0 0,1 0 0,0-1 0,0 0 0,0 0 0,0 0 0,0-1 0,9 0 0,-13-1 0,0 0 0,0 0 0,0 0 0,0-1 0,0 1 0,0-1 0,-1 1 0,1-1 0,0 0 0,-1 0 0,1 0 0,-1 0 0,0-1 0,0 1 0,0-1 0,0 1 0,0-1 0,0 0 0,-1 1 0,1-1 0,-1 0-1,2-4 1,3-11-3,0 0 0,6-32-1,-10 40 2,11-63 0,6-120 0,-15-77 12,-4 217-3,-2 42-7,-3 12 0,-4 13 0,4 3 0,2-1 0,0 1 0,0 0 0,1 23 0,3 79 0,1-46 5,-4 28 17,6 130-17,-3-218-5,0 1 0,1-2 0,0 1 0,1 0 0,1 0 0,0-1 0,1 0 0,0 0 0,7 12 0,-10-21 0,1 0 0,0 0 0,0-1 0,0 1 0,0-1 0,0 1 0,0-1 0,1 0 0,-1 0 0,1-1 0,-1 1 0,1-1 0,0 1 0,0-1 0,0 0 0,-1-1 0,1 1 0,0-1 0,0 0 0,0 0 0,0 0 0,4-1 0,-1 1 0,-1-1 0,0 0 0,0 0 0,1-1 0,-1 0 0,0 0 0,-1 0 0,1-1 0,0 1 0,-1-2 0,1 1 0,-1 0 0,5-6 0,2-4-4,0 0 1,-1-2-1,-1 1 0,0-1 0,-1-1 1,-1 0-1,0 0 0,-2-1 0,1 1 1,-2-2-1,0 1 0,3-27 0,0-20 3,-3-1 0,-4-71 0,-1 91 18,0 45-17,0 0 0,0 0 0,0 0 1,0 0-1,0 0 0,0 0 0,0 0 0,-1 0 0,1 1 0,0-1 0,0 0 0,0 0 0,0 0 0,0 0 0,0 0 0,0 0 0,0 0 0,-1 0 0,1 0 0,0 0 0,0 0 0,0 0 0,0 0 0,0 0 1,0 0-1,0 0 0,0 0 0,-1 0 0,1 0 0,0 0 0,0 0 0,0 0 0,0 0 0,0-1 0,0 1 0,0 0 0,0 0 0,0 0 0,-1 0 0,1 0 0,0 0 0,0 0 0,0 0 0,0 0 1,0 0-1,0 0 0,0-1 0,0 1 0,0 0 0,0 0 0,0 0 0,0 0 0,0 0 0,0 0 0,0 0 0,0 0 0,0-1 0,0 1 0,0 0 0,-5 14 0,2 32 9,3-1 0,6 61-1,-3-85-7,0 0 0,2 1 0,0-1-1,2-1 1,0 1 0,1-1-1,13 22 1,-17-35-1,1 0 0,0-1-1,0 1 1,0-1 0,1 0 0,0-1 0,0 0-1,1 1 1,-1-2 0,1 1 0,0-1 0,0 0-1,0-1 1,1 1 0,0-1 0,-1-1 0,1 0-1,0 0 1,0 0 0,0-1 0,0 0 0,0-1-1,1 0 1,-1 0 0,15-3 0,-21 3-1,1-1-1,-1 1 1,0-1 0,0 0 0,0 0 0,0 0 0,0 0 0,0-1 0,0 1 0,-1 0-1,1-1 1,0 1 0,-1-1 0,1 0 0,-1 1 0,1-1 0,-1 0 0,0 0 0,0 0-1,0 0 1,0 0 0,0 0 0,0 0 0,0-3 0,2-6 1,-1 0 1,0-1-1,1-16 1,-3 23-2,4-138 1,-5 94 0,3 0 0,8-58 0,-9 101 1,1 0 0,-1 1 0,1-1 0,0 0 1,1 1-1,-1-1 0,1 1 0,0-1 0,7-7 0,-9 11 0,0 1-1,1 0 1,-1-1 0,1 1-1,-1 0 1,1 0-1,-1 0 1,1 0 0,0 0-1,-1 0 1,1 0 0,0 0-1,0 1 1,0-1-1,0 1 1,-1-1 0,1 1-1,0 0 1,0 0-1,0 0 1,0 0 0,0 0-1,0 0 1,0 1-1,0-1 1,0 0 0,-1 1-1,1 0 1,0-1 0,0 1-1,0 0 1,-1 0-1,4 2 1,0 2-1,1 1 0,-1 0 0,0 0 0,0 0 0,-1 1 0,0-1 0,0 1 0,0 0 0,4 15 0,-6-19 0,8 23 0,-1 0 0,0 1 0,-2 0 0,-2 0 0,4 33 0,-2 143 0,-7-181 0,1-56-6,1 0 1,2 1-1,1-1 1,2 1-1,16-49 0,-16 60 5,2 1 0,0 0 0,1 1 0,1 0-1,1 1 1,1 0 0,1 0 0,0 2 0,24-24 0,-34 38 0,0-1 1,0 1 0,0 0 0,0 0 0,0 0 0,0 1-1,1 0 1,-1-1 0,1 1 0,0 1 0,0-1 0,0 1-1,0 0 1,0 0 0,10 0 0,-15 1 0,1 0 0,-1 0 0,1 0 0,-1 0 0,0 0 0,1 0 0,-1 0 0,1 1 0,-1-1 0,1 0 0,-1 0 0,1 1 0,-1-1 0,0 0 0,1 0 0,-1 1 0,0-1 0,1 0 0,-1 1 0,0-1 0,1 1 0,-1-1 0,0 0 0,0 1 0,1-1 0,-1 1 0,0-1 0,0 1 0,0-1 0,0 1 0,0-1 0,0 2 0,1 19 0,-2-13 0,-5 346 13,6-350-13,0 1 1,0-1-1,1 1 0,0-1 0,0 0 0,0 1 0,0-1 0,0 0 1,1 0-1,0 0 0,0 0 0,0 0 0,0 0 0,1-1 1,0 1-1,5 5 0,-3-4 0,1-1 0,0 0 0,-1 0 0,2 0 0,-1 0 0,0-1 0,1 0 0,-1-1 0,13 4 0,1-2 0,1-1 0,-1 0 0,1-2 0,0 0 0,0-1 0,26-4 0,-37 2-1,0 0-1,0-1 1,0 0-1,-1 0 1,1-1-1,-1 0 1,0-1-1,0 0 1,-1 0-1,1-1 1,-1 0 0,0 0-1,-1-1 1,0 0-1,0-1 1,0 1-1,10-18 1,-8 11 0,0-1 1,-1-1-1,-1 0 0,-1 0 1,0 0-1,-1 0 1,0-1-1,-2 0 1,3-31-1,-5 43 1,0-12 0,0 0 0,-1-1 0,0 1-1,-5-27 1,4 40 1,0 0-1,0 0 1,0 0-1,-1 1 1,1-1 0,-1 0-1,0 1 1,0-1-1,0 1 1,0 0-1,-1-1 1,1 1-1,-1 0 1,0 1-1,0-1 1,0 0-1,0 1 1,-1 0 0,1-1-1,0 2 1,-1-1-1,0 0 1,1 1-1,-1-1 1,-5 0-1,4 0 0,0 1 0,0 0 1,0 0-1,0 0 0,0 1 0,-1-1 0,1 1 0,0 1 0,0-1 0,0 1 0,0 0 0,0 0 0,0 0 0,0 1 0,0-1 0,0 1 1,1 0-1,-1 1 0,1-1 0,-1 1 0,1 0 0,0 0 0,0 1 0,0-1 0,1 1 0,-1-1 0,1 1 0,0 0 0,0 1 1,0-1-1,0 0 0,1 1 0,0 0 0,0-1 0,-2 8 0,-3 11 0,1 1 0,2-1 0,0 1 0,1 1 0,1-1 0,3 38 0,-1-51 0,0-5 0,0 0 0,1-1 0,-1 1 0,1 0 0,1-1 0,-1 1 0,1-1 0,0 1 0,3 6 0,-3-9 0,-1 0 0,1-1 0,0 0 0,0 1 0,0-1 0,0 0 0,0 0 0,0 0 0,1 0 0,-1 0 0,1 0 0,-1-1 0,1 1 0,0-1 0,-1 0 0,1 0 0,0 0 0,0 0 0,5 0 0,-4 0 0,1 0-1,-1 0 1,1-1 0,-1 0 0,1 0-1,-1 0 1,1 0 0,-1-1 0,1 0-1,-1 0 1,0 0 0,0 0-1,1-1 1,-1 1 0,0-1 0,7-5-1,-6 3 1,0-1-1,-1 1 0,0-1 0,0 0 1,0 0-1,-1-1 0,0 1 1,0-1-1,0 0 0,0 0 0,2-9 1,10-37-1,15-105 1,-16 79 54,-18 161-46,-6 7-8,-26 306 0,33-301 0,-15 154 0,14-216 0,-2-1 0,-2 0 0,0 0 0,-2-1 0,-21 45 0,28-70 0,0 1 0,-1-1 0,1 0 0,-1 0 0,0 0 0,0 0 0,-1-1 0,0 0 0,0 1 0,0-2 0,0 1 0,-1-1 0,0 0 0,0 0 0,0 0 0,0-1 0,-1 0 0,1 0 0,-1-1 0,0 0 0,-11 2 0,0-1-1,1-2 0,-1 0-1,0-2 1,0 0 0,1 0 0,-1-2 0,1 0-1,-31-10 1,36 9 0,0-1-1,1 0 1,-1-1-1,1 0 1,1-1-1,-1 0 1,1 0-1,1-1 1,-1-1-1,1 0 1,1 0-1,0 0 1,-9-14-1,12 15 2,1-1 0,0 1 0,1-1 0,0 0 0,0 0 0,1 0 0,0 0 0,0 0 0,1 0 0,1-1 0,0-11 0,0 9 0,1 0 0,0 0 0,1 1 0,1-1 0,0 1 0,0-1 0,1 1 0,10-19 0,1 5 0,2 2 0,0 0 0,1 1 0,1 0 0,29-23 0,6-1 0,62-40 0,-57 48 5,2 3 1,1 3-1,1 2 0,2 3 1,127-34-1,-153 49-5,-28 8-2,-1 1 0,1 0 1,-1 1-1,1 0 0,15 0 0,-31-4-1265,-23 0-3394</inkml:trace>
</inkml:ink>
</file>

<file path=ppt/ink/ink22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6"/>
    </inkml:context>
    <inkml:brush xml:id="br0">
      <inkml:brushProperty name="width" value="0.05" units="cm"/>
      <inkml:brushProperty name="height" value="0.05" units="cm"/>
      <inkml:brushProperty name="color" value="#FF6600"/>
    </inkml:brush>
  </inkml:definitions>
  <inkml:trace contextRef="#ctx0" brushRef="#br0">109 52 32319,'-3'-2'21,"-1"0"1,1 1-1,-1 0 0,1-1 1,-1 1-1,0 0 1,1 1-1,-1-1 1,0 1-1,0-1 0,0 1 1,1 0-1,-1 1 1,0-1-1,0 1 1,1 0-1,-1-1 0,-5 3 1,7-1-23,-1 0 0,1 0 0,0 0 0,-1 0 0,1 0 0,0 0 0,0 1 0,0-1 0,1 1 0,-1 0 0,1-1 0,-1 1 0,1 0 0,0 0 0,0 0 0,0 0 0,0 0 0,1 0 0,-1 0 0,1 0 0,0 0 0,0 5 0,-1-4 1,1 0 1,-1 0-1,1 0 1,0 0-1,0 0 0,1 0 1,-1 0-1,1 0 0,0 0 1,0 0-1,0 0 1,1 0-1,-1 0 0,1-1 1,0 1-1,0-1 0,0 1 1,1-1-1,-1 0 1,1 0-1,-1 0 0,1 0 1,0 0-1,0-1 1,1 1-1,-1-1 0,0 0 1,1 0-1,0 0 0,-1 0 1,1-1-1,0 0 1,0 1-1,6 0 0,7 1 3,1-1-1,0 0 0,0-2 0,27-1 0,-30 0 3,-11 1-3,0 0-1,0-1 0,0 0 0,0 0 1,-1 0-1,1 0 0,0-1 0,-1 1 0,1-1 1,-1 0-1,1 0 0,-1 0 0,0-1 1,0 1-1,0-1 0,0 1 0,0-1 1,-1 0-1,1 0 0,-1-1 0,0 1 1,0 0-1,0-1 0,0 1 0,2-7 0,-2 3 0,1 0-1,-1-1 0,-1 1 0,0 0 0,0-1 1,0 1-1,-1-1 0,0 1 0,0-1 0,-1 0 1,0 1-1,-3-14 0,3 18 0,0 1 0,0-1 0,0 1-1,-1 0 1,1-1 0,-1 1 0,1 0 0,-1 0 0,0 0-1,0 0 1,0 0 0,0 0 0,0 1 0,0-1 0,0 1-1,-3-2 1,-1 0 1,0 1 0,0-1 0,0 1 0,0 1 0,0-1 0,-11 0 0,4 1-13,0 0 1,0 1-1,0 1 0,0 0 1,0 1-1,-18 5 1,23-5-54,0 1 0,0 1 1,1-1-1,-10 7 1,-27 24-1041</inkml:trace>
</inkml:ink>
</file>

<file path=ppt/ink/ink22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6"/>
    </inkml:context>
    <inkml:brush xml:id="br0">
      <inkml:brushProperty name="width" value="0.05" units="cm"/>
      <inkml:brushProperty name="height" value="0.05" units="cm"/>
      <inkml:brushProperty name="color" value="#FF6600"/>
    </inkml:brush>
  </inkml:definitions>
  <inkml:trace contextRef="#ctx0" brushRef="#br0">1 39 32079,'59'0'400,"13"0"-272,13 0-64,-6 0-32,-7 0-16,-10 0-16,-16-6 0,-14 0-32,-12-9-176,-17 3-5219</inkml:trace>
</inkml:ink>
</file>

<file path=ppt/ink/ink22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43"/>
    </inkml:context>
    <inkml:brush xml:id="br0">
      <inkml:brushProperty name="width" value="0.05" units="cm"/>
      <inkml:brushProperty name="height" value="0.05" units="cm"/>
      <inkml:brushProperty name="color" value="#FF6600"/>
    </inkml:brush>
  </inkml:definitions>
  <inkml:trace contextRef="#ctx0" brushRef="#br0">1 812 31150,'0'6'119,"0"0"0,0 0-1,0 0 1,1 0 0,0 0 0,0 0-1,1 0 1,2 7 0,-1-8-105,0-1 1,0 0 0,0 0-1,1 0 1,-1 0 0,1 0-1,0-1 1,0 0 0,0 0-1,5 3 1,0 0 2,0-1 0,1 0 1,-1-1-1,1 0 0,0 0 0,0-1 0,1 0 0,-1-1 1,1 0-1,-1-1 0,1 0 0,-1-1 0,17-1 0,-25 1-15,0-1 0,0 1-1,0-1 1,0 1-1,1-1 1,-1 0 0,0 0-1,0 0 1,0 0 0,-1 0-1,1-1 1,0 1 0,0-1-1,-1 1 1,1-1-1,-1 1 1,1-1 0,-1 0-1,0 0 1,1 0 0,-1 0-1,0 0 1,1-3-1,4-8 6,-1-1 0,6-22 0,-7 24-3,4-22 2,-1-1 0,5-66-1,-7-76-3,-4 114-2,-1-327 16,-7 441-16,-1-8 0,3 48 1,7 102 1,0-145-2,2-1 0,2 0 0,2-1 0,2 1 0,28 75 0,-33-108-3,1-1 0,0 0 1,1 0-1,13 16 0,-17-25 1,0 0 0,0 0 0,0-1-1,1 1 1,0-1 0,-1 0 0,1 0 0,0-1-1,1 1 1,-1-1 0,0 1 0,1-1 0,0-1 0,-1 1-1,1-1 1,5 1 0,-5-1 1,0 0 0,1-1 0,-1 0-1,0 0 1,1 0 0,-1 0 0,0-1 0,0 0 0,0 0 0,0-1-1,0 0 1,0 1 0,0-2 0,7-3 0,-5 1 1,0-1 0,0 1 0,-1-2 0,0 1 1,0-1-1,0 0 0,9-15 0,-4 3-4,0-1 0,-1-1 0,-1 1 0,-2-2 0,1 1 0,-2-1 0,-1 0 0,2-23 0,0-23-8,-3-89-1,-4 152 16,1-1 1,-2 1-1,1-1 1,-1 0 0,0 1-1,0-1 1,0 1-1,-1 0 1,-3-10 0,3 13-3,1 0 1,-1 1 0,1-1-1,-1 0 1,0 0 0,0 1 0,0-1-1,0 1 1,0 0 0,0-1 0,0 1-1,-1 0 1,1 0 0,0 0-1,-1 1 1,1-1 0,0 1 0,-1-1-1,1 1 1,-1 0 0,1 0 0,-1 0-1,-2 0 1,4 0-2,-1 0 0,1 0 0,0 1 0,0-1 0,0 0 0,0 1 0,0-1 0,0 1 0,0-1 0,0 1 0,0-1 0,0 1 0,0 0 0,0-1 0,0 1 0,0 0 0,1 0 0,-1 0 0,0 0 0,0 0 0,1 0 0,-1 0 0,1 0 0,-1 0 0,1 0 0,-1 0 0,1 0 0,0 0 0,-1 0 0,1 2 0,-4 40 0,4-34 0,-1 5 0,-1 41 0,9 96 0,-5-135 0,1 0 0,0-1 0,1 1 0,0-1 0,1 0 0,1 0 0,1-1 0,0 0 0,1 0 0,18 25 0,-21-33 0,0-1 0,1 0-1,0 0 1,0 0 0,0-1 0,0 1 0,1-2-1,0 1 1,-1-1 0,1 0 0,1 0 0,12 3 0,-9-4-2,0 0 1,0-1-1,0 0 0,0-1 1,0 0-1,0-1 1,1 0-1,12-3 1,-19 3 1,-1 0 0,1-1 0,0 0 0,-1 0 0,1 0 0,-1 0 0,1-1 0,-1 1 0,0-1 0,0 0 0,0 0 0,-1-1 0,1 1 0,3-5 0,-2 1 0,-1 0 0,0 0 0,1-1 0,-2 1 0,1-1 0,-1 0 0,3-14 0,-1-7 0,-1 0 0,-1 0 0,-1-50 0,-2 69 0,-1-43 0,0 24 5,1 0 1,7-55-1,-7 81-3,1 0-1,0-1 1,0 1 0,0 0 0,0 0-1,0 0 1,1 0 0,0 0 0,-1 0-1,1 0 1,0 0 0,0 1-1,3-3 1,-3 3-1,0 1-1,-1 0 0,1 0 1,0-1-1,0 2 1,0-1-1,0 0 0,0 0 1,0 1-1,1-1 0,-1 1 1,0-1-1,0 1 1,0 0-1,0 0 0,1 0 1,-1 0-1,0 0 1,4 1-1,-4 0 0,1 0 0,-1 0 0,0 1 0,1-1 0,-1 0 0,0 1 0,0-1 0,0 1 0,0 0 0,0 0 0,-1-1 0,1 1 0,0 0 0,-1 1 0,0-1 0,1 0 0,-1 0 0,0 1 0,0-1 0,0 0 0,0 1 0,0 4 0,3 3 0,5 16 2,0 1-1,-2 0 1,-1 1-1,3 41 1,-6-20 2,-5 86 0,-16-49-4,57-237 16,-28 92-16,18-82 0,-24 123 0,1 0 0,0 0 0,2 1 0,0 0 0,13-21 0,-20 36 0,1-1-1,0 1 1,0-1 0,0 1 0,0 0-1,0 0 1,1 0 0,-1 0 0,5-3-1,-6 5 1,0-1 0,0 1 0,0-1-1,0 1 1,0 0 0,0 0-1,1-1 1,-1 1 0,0 0-1,0 0 1,0 0 0,1 0 0,-1 0-1,0 0 1,0 0 0,0 1-1,2 0 1,0 0 0,-1 1-1,0-1 1,1 1-1,-1 0 1,0-1-1,0 1 1,-1 0-1,1 0 1,0 1 0,-1-1-1,1 0 1,-1 0-1,0 1 1,1-1-1,-1 1 1,0-1-1,1 6 1,5 23 2,-1-1 0,-1 1 0,2 50 0,-9 97 6,2-165-8,-12 78 0,11-90 0,1-1 0,0 1 0,0-1 0,0 1 0,0-1 0,-1 1 0,1-1 0,0 1 0,0-1 0,0 1 0,0-1 0,0 1 0,0-1 0,1 1 0,-1-1 0,0 1 0,0-1 0,0 1 0,0-1 0,0 1 0,1-1 0,-1 1 0,0-1 0,0 0 0,1 1 0,-1-1 0,1 1 0,5-5 0,-5 3 0,6-6 0,1-1 0,-2 0 0,1 0 0,-1 0 0,0-1 0,-1 0 0,8-16 0,27-76 0,-35 86 0,22-64 0,-16 43 0,1 0 0,27-52 0,-20 62 0,-18 25 0,-1 1 0,0 0 0,1 0 0,-1-1 0,0 1 0,1 0 0,-1 0 0,0-1 0,1 1 0,-1 0 0,1 0 0,-1 0 0,0 0 0,1 0 0,-1 0 0,1 0 0,-1 0 0,0 0 0,1 0 0,-1 0 0,1 0 0,-1 0 0,1 0 0,-1 0 0,1 0 0,0 1 0,-1-1 0,1 1 0,0 0 0,-1 0 0,1-1 0,-1 1 0,1 0 0,-1 0 0,1 0 0,-1-1 0,0 1 0,1 0 0,-1 0 0,0 0 0,0 0 0,0 0 0,1 1 0,57 447 0,-57-442 0,0 5 0,1 0 0,0 0 0,0 0 0,5 12 0,-6-22 0,0 1 0,0-1 0,0 1 0,0-1 0,1 0 0,-1 1 0,1-1 0,-1 0 0,1 0 0,0 0 0,0 0 0,0 0 0,0 0 0,0-1 0,0 1 0,0-1 0,1 1 0,-1-1 0,1 0 0,-1 0 0,1 0 0,-1 0 0,1-1 0,3 1 0,0 0-1,0 0 0,1 0 1,-1-1-1,0 0 0,0-1 0,1 1 0,-1-1 1,0 0-1,0-1 0,0 0 0,0 0 0,0 0 1,10-5-1,-11 3-1,1-1 1,-1 1-1,1-1 1,-1 0-1,-1-1 1,1 1-1,-1-1 1,0 0-1,0 0 1,-1 0-1,5-12 1,2-6-2,-1-1-1,-1-1 1,-2 1 0,0-1 0,3-41 0,-3-132 5,-6 171-1,0-58 71,1 338-67,-3 283-5,2-519 0,-1-1 0,-6 31 0,6-41 0,-1 0 0,1-1 0,-1 1 0,0 0 0,0-1 0,0 0 0,0 0 0,-1 1 0,0-1 0,0-1 0,0 1 0,0 0 0,-5 3 0,8-6 0,-1-1 0,0 1 0,1 0 0,-1-1 0,0 1 0,1-1 0,-1 1 0,0-1 0,1 1 0,-1-1 0,0 0 0,0 1 0,0-1 0,1 0 0,-1 0 0,0 0 0,0 1 0,0-1 0,0 0 0,0 0 0,1 0 0,-1 0 0,0 0 0,0 0 0,0-1 0,0 1 0,1 0 0,-1 0 0,0-1 0,0 1 0,0 0 0,1-1 0,-1 1 0,0-1 0,0 1 0,1-1 0,-1 1 0,0-1 0,1 1 0,-1-1 0,1 0 0,-1 1 0,1-1 0,-1 0 0,1 0 0,0 1 0,-1-1 0,1 0 0,0 0 0,-1 0 0,1 0 0,0 1 0,0-1 0,0 0 0,0-1 0,-5-30 0,2 1 0,1-1 0,3-45 0,1 16 0,-1 18-3,2 0 0,2 0 0,2 1 0,23-78 0,-8 56-3,3 1 1,45-83-1,-62 129 6,1 0 0,1 1 0,0 0 0,1 1 0,1 0 0,0 0 0,26-22 0,-37 36 0,1 0 0,-1 0 0,0 0 0,1 0 0,0 0 0,-1 0 0,1 0 0,0 0 0,-1 0 0,1 1 0,0-1 0,0 1 0,-1-1 0,1 1 0,0 0 0,0 0 0,0 0 0,0 0 0,3 0 0,-4 1 0,1 0 0,-1-1 0,1 1 0,-1 0 0,0 0 0,1 0 0,-1 0 0,0 0 0,0 0 0,1 1 0,-1-1 0,0 0 0,0 1 0,-1-1 0,1 1 0,0-1 0,1 3 0,2 8 0,-1-1 0,0 1 0,-1 0 0,2 21 0,-3-29 0,3 31 0,-2 0 0,-3 57 0,0-81 0,-1 0 0,1 0 0,-2 0 0,1-1 0,-2 1 0,1 0 0,-1-1 0,-1 0 0,0 0 0,0-1 0,-1 1 0,-11 13 0,5-10 2,-1-1 0,0 0 1,-1 0-1,0-2 0,-25 15 0,28-19-23,1-1 1,-1 0-1,0-1 0,0 0 0,0-1 0,-1 0 1,1-1-1,-1 0 0,-17 0 0,29-2-21,23 0-17,39 1 62,1 0 3,64-8 0,-106 5-2,-1-1 0,1-2-1,-1 0 1,0-1 0,0-1 0,-1 0-1,22-14 1,-27 13 1,0 0 0,-1-2 1,0 1-1,0-2 0,-1 0 0,10-13 0,-15 16-1,-1 0 0,0-1-1,0 1 1,-1-2 0,0 1 0,-1 0-1,0-1 1,0 0 0,-1 0 0,3-13 0,-2-1 11,-1-1 1,-1 1-1,-1-1 1,-2 1-1,-3-33 1,3 53-14,0 1 0,0 0 0,0 0 0,0-1 0,-1 1 0,0 0 1,1 0-1,-1 0 0,0 0 0,0 1 0,-1-1 0,1 1 0,-1-1 0,1 1 0,-1 0 0,0 0 0,0 0 0,1 0 1,-2 0-1,1 1 0,-5-3 0,5 3-2,1 0 0,-1 1 0,0-1 0,0 0 0,0 1 0,1 0 0,-1 0 0,0 0 0,0 0 1,0 0-1,0 0 0,0 1 0,1-1 0,-1 1 0,0 0 0,0 0 0,1 0 0,-1 0 0,1 0 0,-1 1 0,1-1 1,-1 1-1,1 0 0,0 0 0,0 0 0,0 0 0,-3 2 0,-1 5 0,1 0 0,-1 1 0,2-1 0,-1 1 0,1 0 0,1 0 0,0 0 0,0 1 0,1-1 0,0 1 0,0 11 0,-1 25 0,4 56 0,0-71 0,0-20 1,0-1-1,1 1 1,0-1 0,1 0 0,0 0-1,1 0 1,0 0 0,0 0 0,1-1-1,11 16 1,-13-20-1,1 0 1,0-1-1,1 0 1,-1 0-1,1 0 0,0-1 1,0 1-1,1-1 1,-1 0-1,1-1 1,0 1-1,0-1 0,0-1 1,0 1-1,0-1 1,1 0-1,-1 0 1,14 1-1,-6-1-1,0-1 0,0-1-1,0 0 1,0-1 0,27-5 0,-37 4 0,1 1 1,-1-1-1,1-1 0,-1 1 1,0 0-1,1-1 1,-1 0-1,-1 0 1,1 0-1,0-1 1,-1 1-1,0-1 1,0 0-1,0 0 1,0 0-1,0 0 0,-1 0 1,0 0-1,0-1 1,2-6-1,6-20-2,-2-1 0,-1-1 1,-1 0-1,1-55 0,-5 52 4,2 1 0,1-1 0,18-61 0,-22 92 0,0 1 1,1 0 0,0 0 0,0 0-1,0 0 1,0 0 0,1 0 0,-1 1-1,1-1 1,0 1 0,5-5 0,-6 6-1,1 1 0,0 0 0,-1-1 0,1 1 0,0 0 1,-1 0-1,1 1 0,0-1 0,0 1 0,0-1 0,0 1 0,0 0 0,0 0 1,0 0-1,0 0 0,-1 1 0,1-1 0,3 2 0,-2-1 0,0 0-1,-1 1 0,1-1 0,-1 1 0,1 0 0,-1 0 1,0 0-1,1 0 0,-1 1 0,0 0 0,-1-1 1,1 1-1,0 0 0,3 5 0,29 52 0,-28-46 0,0-1-1,-1 1 0,0-1 1,-1 2-1,-1-1 0,0 0 0,-1 1 1,0 0-1,-2 0 0,1-1 0,-2 1 1,0 0-1,-1 0 0,0 0 0,-1 0 1,-1 0-1,0-1 0,-1 1 0,-1-1 0,0 0 1,-8 15-1,6-19 1,1 1 0,0 0 0,1 0 0,0 1 0,1 0 0,0 0 0,0 0 0,2 0 0,-1 0 0,0 17 0,3-28 0,0 0 0,1 0 0,-1 1 0,0-1 0,1 0 0,-1 0 0,1 0 0,-1 0 0,1 1 0,0-1 0,-1 0 0,1 0 0,0 0 0,0 0 0,-1 0 0,1-1 0,0 1 0,0 0 0,0 0 0,0 0 0,0-1 0,0 1 0,1-1 0,-1 1-1,0-1 1,0 1 0,0-1 0,0 0 0,1 1 0,-1-1 0,2 0 0,45 3 2,-39-3 0,15 0 3,-8 1-6,0-1 1,1 0-1,-1-1 1,0 0-1,0-2 1,0 0-1,0-1 1,-1 0-1,26-11 1,-25 5-4,1-1 0,-1 0 0,-1-1 0,0-1 0,-1-1 0,-1 0 0,0 0 0,0-1 0,-2-1 0,0 0 0,-1-1 0,13-25 0,-15 24-1,-1 1 0,-1-1 1,0 0-1,-1 0 1,-1-1-1,-1 1 0,-1-1 1,0 0-1,-1 0 0,-1 0 1,-1 0-1,-6-34 1,6 50 6,0-1 0,0 1 1,0-1-1,-1 1 1,1 0-1,-1-1 1,0 1-1,0 0 0,0 0 1,0 0-1,-1 0 1,1 0-1,-1 1 1,0-1-1,0 1 1,1 0-1,-2 0 0,1 0 1,0 0-1,0 0 1,-1 1-1,-6-3 1,-2 1 3,1 0 1,-1 1 0,-1 1-1,1 0 1,-17 0 0,26 1-7,0 0 0,0 1 0,0-1 1,0 1-1,0-1 0,0 1 0,0 0 0,0 0 1,0 0-1,0 1 0,1-1 0,-1 1 1,0-1-1,1 1 0,-1 0 0,1 0 0,-1 0 1,-1 3-1,0 0 0,0 0 1,1 1-1,0-1 1,0 1-1,0-1 1,1 1-1,-1 0 1,-1 10-1,-1 9 1,2 0 1,0 1-1,2 37 0,1-59-1,0 22 0,-1 4 1,2 0 1,7 51-1,-7-74-1,1 1 0,0 0-1,0-1 1,1 1 0,0-1 0,0 0 0,1 0 0,-1 0 0,2-1 0,-1 1 0,1-1 0,0 0 0,0 0 0,0 0 0,11 7 0,-12-10 0,1-1 1,-1 0 0,1 0 0,-1 0 0,1-1-1,0 1 1,-1-1 0,1 0 0,0-1-1,0 1 1,0-1 0,-1 0 0,7 0 0,-8-1-1,1 1 0,-1 0 0,0-1 0,1 1 0,-1-1 0,0 0 0,0 0 1,0-1-1,0 1 0,0-1 0,0 1 0,0-1 0,0 0 0,-1 0 0,1 0 0,0 0 1,-1-1-1,0 1 0,4-5 0,1-7-3,-1 0 0,0 0 0,-1-1 0,-1 0 0,0 0 0,-1 0 0,2-29 1,-4-116-10,-2 87 15,-3 150-3,0-36 0,2 0 0,8 84 0,-5-120 0,-1 1-1,2-1 1,-1 0-1,1 1 1,0-1-1,0 0 1,0 0-1,0 0 1,1 0-1,0-1 1,0 1-1,1-1 1,-1 1-1,1-1 1,0 0-1,0-1 1,0 1 0,0-1-1,1 1 1,0-1-1,-1-1 1,1 1-1,0-1 1,0 1-1,1-1 1,-1-1-1,0 1 1,1-1-1,-1 0 1,1 0-1,-1-1 1,1 1-1,9-2 1,0 1 0,-5 0 2,0 0-1,0 0 0,14-3 0,-20 2 0,0 0 0,-1-1-1,1 1 1,-1-1-1,1 1 1,-1-1 0,0 0-1,0 0 1,1 0-1,-1-1 1,-1 1 0,6-6-1,0-3 0,0 0 0,0-1 1,-1 1-1,-1-2 0,0 1 0,-1-1 0,0 1 0,6-26 0,-1-11-2,4-52 1,-13 96 1,13-418 29,-15 314-24,0 128-4,0 0 0,-6 21 0,-2 27-1,6 245 0,5-176 27,-2-124-26,-1 9 1,2-1-1,5 39 0,-4-53-1,-1 1 0,1-1 0,1 1 0,-1-1 0,1 0 0,0 0 0,1 0 0,-1 0 0,1 0 0,0-1 0,1 0 0,6 6 0,-7-7 0,1-1 0,0 0 0,0-1 0,0 1 0,1-1 0,-1 0 0,1 0 0,-1 0 0,1-1 0,-1 0 0,1 0 0,0 0 0,0-1 0,0 0 0,7-1 0,-4 1 0,-1-1-1,1 0 1,-1 0-1,0-1 1,1 0-1,-1 0 0,0-1 1,0 0-1,14-9 1,-14 6-2,-1-1 1,0 0-1,0 0 0,0-1 1,-1 0-1,0 0 1,-1 0-1,0-1 0,0 1 1,-1-1-1,0-1 1,0 1-1,-1 0 1,3-17-1,2-14-4,-2-1 0,0-49-1,-5 70 7,3-187 12,-4 187-11,-3 8 4,-4 11-1,5 2-4,1 0 1,0 1-1,0-1 0,-1 0 1,1 0-1,0 1 0,0-1 1,0 1-1,0-1 0,0 1 1,1-1-1,-1 1 0,0 2 1,-5 16 0,2-1 0,0 1 1,1 0-1,1 21 1,2 90 9,2-56-8,-3-53-3,1-5 0,0-1 0,0 0 0,2 0 0,6 30 0,-7-42 0,0-1 0,0 1 0,0-1 0,1 0 0,-1 1 0,1-1 0,0 0 0,0 0 0,1 0 0,-1 0 0,0-1 0,1 1 0,0 0 0,-1-1 0,1 0 0,0 0 0,0 0 0,1 0 0,-1 0 0,0-1 0,1 1 0,-1-1 0,0 0 0,1 0 0,0 0 0,-1 0 0,5 0 0,-4-1 0,0 1 0,0 0 0,0-1 0,0 0 0,0 0 0,0 0 0,0 0 0,0-1 0,0 0 0,-1 1 0,1-1 0,0-1 0,0 1 0,-1-1 0,1 1 0,-1-1 0,1 0 0,-1 0 0,0 0 0,1-1 0,-1 1 0,0-1 0,-1 0 0,1 0 0,0 0 0,-1 0 0,0 0 0,0 0 0,0-1 0,0 1 0,0-1 0,-1 0 0,1 1 0,0-5 0,7-18 0,-2 0 0,-1-1 0,0 1 0,2-44 0,-4-110 0,-4 156 0,0-67 0,-21 226 0,20 131 0,2-260 0,0 1 0,0-1 0,0 1 0,1-1 0,-1 1 0,2-1 0,-1 0 0,1 0 0,0 0 0,0 0 0,5 7 0,-5-10 0,-1 0 0,1 0 0,0 0 0,0 0 0,0-1 0,0 1 0,0-1 0,1 0 0,-1 0 0,1 0 0,0-1 0,-1 1 0,1-1 0,0 0 0,0 0 0,0 0 0,0 0 0,0-1 0,7 1 0,-6-1 0,1 0 0,0 0 0,-1 0 0,1-1 0,0 0 0,-1 0 0,1 0 0,5-3 0,-8 2 0,-1 1 0,1-1 0,-1 0-1,0 0 1,1 0 0,-1 0-1,0 0 1,0-1 0,-1 1-1,1-1 1,0 1 0,-1-1-1,0 1 1,0-1 0,1 0 0,-1 0-1,-1 0 1,2-3 0,5-27-10,-1 0 0,-2-1 1,0-55-1,4-33 4,-6 104 3,1 1 0,1-1 0,1 1 1,12-30-1,-16 45 2,0 0 1,0 0-1,0 0 1,0 0-1,1 0 0,-1 0 1,0 0-1,1 1 1,-1-1-1,1 1 0,0-1 1,0 1-1,-1-1 1,1 1-1,0 0 0,0 0 1,0 0-1,2-1 1,2 1-4,0 0 1,0 0 0,0 0 0,0 1-1,9 0 1,-6 0 5,-6 0-2,-1 1 1,1-1-1,-1 0 1,1 1 0,-1-1-1,0 1 1,1 0-1,-1 0 1,0 0-1,1 0 1,-1 0 0,0 0-1,0 1 1,0-1-1,0 1 1,0-1-1,-1 1 1,3 2 0,0 1 0,-1 0 0,1 0 0,-1 1 0,0-1 0,-1 1 0,0-1-1,3 9 1,-1 3 2,0 0-1,-1 0 0,-1 0 0,0 24 0,-2-10-2,1-13 0,-1-1 0,0 1 0,-2-1 0,0 0 0,0 1 0,-11 31 0,8-34 0,2-1 0,-1 1 0,2 0 0,0 0 0,0 27 0,2-41 0,0 0 0,0 0 0,0 0 0,1 0 0,-1 0 0,0 0 0,0 0 0,1-1 0,-1 1 0,1 0 0,-1 0 0,1 0 0,-1 0 0,1-1 0,-1 1 0,1 0 0,0-1 0,-1 1 0,1 0 0,0-1 0,0 1-1,0 0 1,27 8 2,37-6 6,-54-3-4,1 1-4,-1-1 1,1-1-1,-1 0 0,1 0 0,-1-1 0,0 0 0,0-1 0,0-1 1,0 0-1,0 0 0,-1-1 0,1 0 0,-1-1 0,-1 0 1,1 0-1,-1-1 0,14-14 0,-5 3-4,-1-1 0,-1-1 0,-1 0 0,-1-1 0,-1-1 0,-1 0-1,0-1 1,-2 0 0,-1-1 0,0 0 0,-2 0 0,-1-1 0,-1 1 0,-1-1 0,-1-1 0,-1 1 0,-2 0 0,-3-39 0,3 61 5,-1 1-1,0-1 1,1 1 0,-1 0 0,0-1 0,0 1 0,0 0 0,0 0 0,-1-1 0,1 1 0,-1 0 0,1 1 0,-1-1 0,0 0 0,0 0 0,1 1 0,-1-1 0,0 1-1,0-1 1,-1 1 0,1 0 0,0 0 0,0 0 0,-1 0 0,1 0 0,0 0 0,-1 1 0,1-1 0,-1 1 0,1 0 0,-1 0 0,1 0 0,-1 0 0,1 0 0,-1 0 0,1 1-1,-1-1 1,1 1 0,0 0 0,-1-1 0,1 1 0,0 0 0,-1 0 0,1 1 0,0-1 0,0 0 0,0 1 0,0-1 0,0 1 0,-2 3 0,-2 2 1,1 0 0,-1 0 1,1 1-1,1 0 1,0 0-1,0 0 0,0 0 1,1 1-1,0-1 1,1 1-1,0 0 0,-2 14 1,0 15 7,1 60-1,2-56 6,-1-19-12,2 0-1,1 0 1,1 0 0,7 40-1,-7-58-2,-1 0 0,1 1 0,0-1 0,0 0 0,0 0 0,1-1 0,0 1 0,0 0 0,0-1 0,0 0 0,1 0 0,0 0 0,-1 0 0,2 0-1,-1-1 1,0 0 0,1 1 0,-1-2 0,1 1 0,0 0 0,0-1 0,0 0 0,0 0 0,0-1 0,9 2 0,-2-1 6,0 0-1,0-1 1,0 0 0,0-1-1,0 0 1,0-1 0,0 0-1,15-4 1,-21 3-47,0 0 0,-1 0 0,1 0 0,-1 0 1,0-1-1,1 0 0,-1-1 0,-1 1 0,1-1 0,0 0 0,-1 0 0,0 0 1,0 0-1,0-1 0,0 0 0,-1 0 0,0 0 0,4-9 0,-3 6-681,-1-1-1,-1 0 1,3-15-1,-5 24 721</inkml:trace>
</inkml:ink>
</file>

<file path=ppt/ink/ink22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44"/>
    </inkml:context>
    <inkml:brush xml:id="br0">
      <inkml:brushProperty name="width" value="0.05" units="cm"/>
      <inkml:brushProperty name="height" value="0.05" units="cm"/>
      <inkml:brushProperty name="color" value="#FF6600"/>
    </inkml:brush>
  </inkml:definitions>
  <inkml:trace contextRef="#ctx0" brushRef="#br0">1 39 31887,'33'0'384,"19"0"-160,17 0-128,6 0-64,4 0-16,-4 0-16,-16-12 0,-20 6-16,-19-6-64,-20 9-288,0-3-2434</inkml:trace>
</inkml:ink>
</file>

<file path=ppt/ink/ink22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45"/>
    </inkml:context>
    <inkml:brush xml:id="br0">
      <inkml:brushProperty name="width" value="0.05" units="cm"/>
      <inkml:brushProperty name="height" value="0.05" units="cm"/>
      <inkml:brushProperty name="color" value="#FF6600"/>
    </inkml:brush>
  </inkml:definitions>
  <inkml:trace contextRef="#ctx0" brushRef="#br0">1 50 31086,'0'0'1585,"6"0"-1553,21 0-16,9 0-16,19 0 16,7-3-16,1-3 0,-1 0 0,-13-2 0,-10 2 0,-13 6 0,-16-12-32,-10 3-528</inkml:trace>
</inkml:ink>
</file>

<file path=ppt/ink/ink22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46"/>
    </inkml:context>
    <inkml:brush xml:id="br0">
      <inkml:brushProperty name="width" value="0.05" units="cm"/>
      <inkml:brushProperty name="height" value="0.05" units="cm"/>
      <inkml:brushProperty name="color" value="#FF6600"/>
    </inkml:brush>
  </inkml:definitions>
  <inkml:trace contextRef="#ctx0" brushRef="#br0">1 111 32319,'348'15'443,"303"-9"-443,-667-8-9,0 0 0,1-1 1,0 0-1,0-2 0,0 1 1,-16-9-1,-26-7-5,1 5 3,26 8-3,-1-2 1,2 0 0,-34-17 0,57 21 13,5 2 0,9 2 0,73-1 32,-32 0-16,-1 2 0,68 8 0,-113-7-15,1-1-1,-1 1 1,0-1 0,0 1 0,1 0-1,-1 1 1,0-1 0,0 0 0,0 1-1,0 0 1,0-1 0,0 1 0,-1 0-1,1 1 1,4 4 0,-5-4-1,0 1 1,0 0-1,0 0 0,-1 0 1,0 0-1,0 0 0,0 0 0,0 0 1,0 0-1,-1 0 0,0 1 1,0 5-1,-1-5 0,1-1 0,-1 1 0,0-1 0,0 0 0,-1 1 0,0-1 0,1 0 0,-1 0 0,0 0 0,-1 0 0,1 0 0,-1-1 0,0 1 0,0-1 0,0 0 0,0 1 1,0-2-1,-5 5 0,-12 7-1,0-1 1,-28 15-1,17-10-1,-11 7-62,8-6-205</inkml:trace>
</inkml:ink>
</file>

<file path=ppt/ink/ink2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1:01"/>
    </inkml:context>
    <inkml:brush xml:id="br0">
      <inkml:brushProperty name="width" value="0.05" units="cm"/>
      <inkml:brushProperty name="height" value="0.05" units="cm"/>
      <inkml:brushProperty name="color" value="#FFFFFF"/>
    </inkml:brush>
  </inkml:definitions>
  <inkml:trace contextRef="#ctx0" brushRef="#br0">1009 19 30062,'1'0'53,"-1"-1"0,0 0 1,0 0-1,0 1 1,1-1-1,-1 0 0,0 0 1,0 0-1,0 1 0,0-1 1,0 0-1,0 0 0,0 1 1,0-1-1,-1 0 0,1 0 1,0 0-1,0 1 1,-1-2-1,0 2-18,1-1 1,0 1-1,-1 0 1,1 0-1,-1-1 1,1 1-1,-1 0 1,1 0-1,-1 0 0,1-1 1,-1 1-1,1 0 1,-1 0-1,1 0 1,-1 0-1,1 0 1,-1 0-1,1 0 1,-1 0-1,1 0 1,-1 1-1,0-1 0,-33 16 230,-4 12-237,2 2 0,0 1 0,-39 46 0,28-28 2,-641 748 47,680-786-272,0-1 1,1 1-1,-12 24 0,18-33-1344</inkml:trace>
</inkml:ink>
</file>

<file path=ppt/ink/ink22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2"/>
    </inkml:context>
    <inkml:brush xml:id="br0">
      <inkml:brushProperty name="width" value="0.05" units="cm"/>
      <inkml:brushProperty name="height" value="0.05" units="cm"/>
      <inkml:brushProperty name="color" value="#FF6600"/>
    </inkml:brush>
  </inkml:definitions>
  <inkml:trace contextRef="#ctx0" brushRef="#br0">1 550 32303,'0'144'432,"0"-142"-432,0-1 0,1 0 0,-1 1 0,1-1 0,-1 0 0,1 0 0,0 0 0,-1 1 0,1-1 0,0 0 0,0 0 0,0 0 0,0 0 0,0 0 0,0 0 0,0 0 0,0-1 0,0 1 0,0 0 0,1 0 0,-1-1 0,0 1 0,0-1 0,1 1 0,-1-1 0,0 0 0,1 0 0,-1 1 0,1-1 0,1 0 0,1 0 0,-1 1 0,0-1 0,1 0 0,-1 0 0,1 0 0,-1 0 0,1-1 0,-1 0 0,0 1 0,1-1 0,-1 0 0,5-3 0,-4 1 0,-1 0 0,1 0 0,-1-1 0,0 0 0,0 1 0,0-1 0,0 0 0,0-1 0,-1 1 0,0 0 0,2-7 0,17-54 0,-21 65 0,9-36 0,-3 0 0,-1 0 1,1-41-1,-9-109-14,3 176 15,-1-1 0,0 0 0,-1 1 0,-4-16 0,5 24-1,0 0 0,1 0 0,-1 0 0,0 0 1,0 0-1,0 0 0,0 1 0,0-1 0,-1 0 1,1 0-1,-1 1 0,1-1 0,-1 1 0,1-1 1,-1 1-1,0 0 0,0 0 0,0 0 0,1 0 1,-1 0-1,0 0 0,0 0 0,0 1 0,-1-1 1,1 1-1,0-1 0,0 1 0,-3 0 0,3-1 0,1 1 0,0 0-1,-1 0 1,1 0 0,-1 0-1,1 0 1,-1 1 0,1-1-1,-1 0 1,1 1 0,0-1-1,-1 1 1,1-1 0,0 1-1,-1-1 1,1 1 0,0 0-1,0 0 1,0 0 0,0 0-1,0 0 1,0 0 0,0 0-1,0 0 1,-1 1 0,1 2-1,0 0 1,0 0-1,0 1 0,0-1 1,1 0-1,0 0 1,0 8-1,0-9 1,0 0 0,0 0 0,1 0-1,-1 0 1,1 0 0,-1 0 0,1-1-1,0 1 1,0 0 0,0 0 0,1 0-1,-1-1 1,0 1 0,1-1 0,0 1 0,0-1-1,0 0 1,0 1 0,0-1 0,0 0-1,0 0 1,1 0 0,-1-1 0,1 1 0,-1-1-1,1 1 1,0-1 0,0 0 0,0 0-1,-1 0 1,6 1 0,9 1-2,-1 0 0,1-2 1,0 1-1,22-3 0,-23 1 2,-7 1 1,0-1-1,0 0 1,0 0 0,-1-1-1,1 0 1,0 0 0,0-1 0,-1-1-1,1 1 1,-1-1 0,0-1-1,0 1 1,0-2 0,0 1-1,-1-1 1,1 0 0,-1 0 0,9-10-1,-19 31-26,-11 17 21,0-5 0,1 1 0,2 1 0,1 0 0,1 0 0,2 1 0,-5 41 0,11-57-1,0-2-29,1 1 1,0-1-1,0 1 0,4 20 1,-3-31 14,-1 0 1,1 0 0,0 0 0,0-1 0,1 1 0,-1 0-1,0 0 1,1 0 0,0-1 0,-1 1 0,1-1-1,0 1 1,1-1 0,-1 0 0,0 0 0,1 0 0,-1 0-1,1 0 1,-1-1 0,1 1 0,0-1 0,0 1 0,-1-1-1,1 0 1,3 0 0,5 2 14,0 0 1,0-2-1,0 1 1,0-1-1,1-1 0,-1 0 1,0-1-1,0 0 0,0 0 1,0-1-1,0-1 1,0 0-1,0 0 0,-1-1 1,0 0-1,0-1 1,0 0-1,0-1 0,-1 0 1,0-1-1,15-12 1,-14 8 20,0 0 1,-1 0 0,0 0 0,-1-1 0,0-1 0,-1 1 0,0-1 0,-1 0 0,-1-1 0,0 0-1,-1 0 1,3-16 0,-1-13 3,-1 0 0,-2-74 0,-3 116-19,0-11 10,0 0 0,-1 0 0,0-1 0,-1 1 0,-5-17 0,6 27-9,1-1-1,-1 0 1,-1 1 0,1-1 0,0 1 0,-1 0-1,1-1 1,-1 1 0,1 0 0,-1 0 0,0 0-1,0 0 1,0 0 0,-1 0 0,1 0 0,0 1-1,-1-1 1,1 1 0,0 0 0,-1-1 0,0 1-1,1 1 1,-1-1 0,0 0 0,1 0 0,-1 1-1,0 0 1,0 0 0,-3-1 0,4 1-2,0 0 0,0 0 0,0 0 0,0 0 0,0 1 0,0-1 0,0 0 0,0 1 0,0 0 0,0-1 0,0 1 0,0 0 0,1 0 0,-1 0 0,-2 1 0,2 1 0,0-1 0,1 0 0,-1 0 0,1 1 0,0-1 0,-1 1 0,1-1 0,0 1 0,1 0 0,-2 4 0,-4 27 9,2 0 1,1 0-1,1 0 0,6 59 1,-2-62 12,-2-12-29,2-1-1,0 1 1,2-1 0,0 1-1,1-1 1,0 0-1,2-1 1,0 1 0,1-1-1,0-1 1,2 1-1,15 20 1,-21-33-9,-1 0 0,1 0 0,-1-1 0,1 0 0,0 1 0,0-1 0,0-1 0,1 1 0,-1-1 0,1 0 1,0 0-1,-1 0 0,1 0 0,6 0 0,3 1-81,0-2 1,0 0 0,25-2 0,-35 1 84,0 0-1,0-1 1,1 0 0,-1 0-1,0 0 1,0 0 0,0-1-1,-1 1 1,1-1 0,0 0-1,0 0 1,-1 0 0,1-1-1,-1 1 1,0-1 0,5-5 0,-2 1 33,-1 0 1,0 0-1,-1 0 1,0 0-1,0-1 1,0 0-1,4-15 1,-1-7 47,0-1 0,-2 0 1,1-45-1,-3 19-50,-4 34-22,2 0 0,1 0 0,0-1 0,2 1 0,1 1 0,0-1 0,12-27 0,-15 46-1,0 0 0,0 1 0,0-1 0,1 0 0,0 0 0,0 1 0,0 0 0,0 0 0,0 0 0,1 0-1,-1 0 1,1 0 0,0 1 0,-1 0 0,1 0 0,0 0 0,1 0 0,5-2 0,3 2 3,1 0 0,-1 0-1,0 1 1,23 1-1,-15 1 16,-20-2-14,0 1 0,0 0 0,0 0 0,0 0-1,0 0 1,0 0 0,0 0 0,0 1 0,0-1 0,0 0-1,0 0 1,0 1 0,0-1 0,0 0 0,0 1 0,0-1-1,0 1 1,0 0 0,0-1 0,0 1 0,-1 0-1,1-1 1,0 1 0,0 0 0,-1 0 0,1 0 0,-1 0-1,1 0 1,0-1 0,-1 1 0,0 0 0,1 0 0,-1 0-1,0 0 1,1 1 0,-1-1 0,0 0 0,0 0 0,0 0-1,0 0 1,0 0 0,0 0 0,0 0 0,0 0 0,0 0-1,-1 2 1,1-3 2,0 0 0,0 0 1,0 0-1,0 1 0,0-1 0,-1 0 0,1 0 0,0 0 0,0 1 0,0-1 0,0 0 0,0 0 1,0 0-1,-1 0 0,1 0 0,0 1 0,0-1 0,0 0 0,0 0 0,-1 0 0,1 0 0,0 0 1,0 0-1,0 0 0,-1 1 0,1-1 0,0 0 0,0 0 0,0 0 0,-1 0 0,1 0 1,0 0-1,0 0 0,0 0 0,-1 0 0,1 0 0,0 0 0,0 0 0,0-1 0,-1 1 0,1 0 1,0 0-1,-2 0 22,-14 0 34,0-1 21,-1 2-1,1 0 1,-31 5-1,41-4-67,0 0-1,-1 1 0,1-1 1,0 1-1,1 0 0,-1 1 1,0-1-1,1 1 1,0 0-1,0 1 0,0-1 1,0 1-1,-4 6 1,0 1-9,0 1 0,0 0 0,2 0 0,0 1 0,0 0 0,1 0 0,1 1 0,-5 19 1,4-5-2,2 0 0,0 1 0,2 42 1,2-66-1,0 0 1,1 1 0,-1-1 0,1 0 0,1-1 0,-1 1 0,1 0 0,0 0 0,0-1-1,1 1 1,0-1 0,0 1 0,0-1 0,0 0 0,1 0 0,0-1 0,0 1 0,0-1-1,1 0 1,-1 0 0,1 0 0,0-1 0,0 1 0,1-1 0,-1-1 0,0 1 0,1-1 0,0 0-1,0 0 1,8 2 0,-5-2 0,0 0 0,1-1 0,-1 0 0,0 0 0,0-1 0,1 0 0,-1-1 0,0 0 0,15-4 0,-19 3-1,-1 1 1,1-2-1,-1 1 1,1 0-1,-1-1 1,0 0-1,0 0 1,0 0-1,-1-1 1,1 1-1,-1-1 1,1 0-1,-1 0 1,0 0-1,-1 0 1,1 0-1,-1-1 1,4-8-1,-1-3 0,0 1 0,-1-1 0,0 0 0,-2 0 0,2-21 0,-3-84 10,-2 68-9,1-99 107,-1 338-106,3 220-3,-1-389 0,1 1 0,1-1 0,5 23 0,-6-33 0,0-1 0,1 1-1,0-1 1,0 1 0,0-1 0,0 0-1,1 0 1,0 0 0,0-1 0,9 9-1,-11-12 0,1-1 0,-1 1 0,1 0 0,0-1 0,0 1 0,0-1 0,0 0-1,0 0 1,0 0 0,0-1 0,0 1 0,0-1 0,0 0 0,0 1 0,0-1 0,0-1-1,0 1 1,1 0 0,-1-1 0,0 1 0,0-1 0,0 0 0,0 0 0,-1 0 0,1-1 0,0 1-1,0-1 1,-1 1 0,1-1 0,-1 0 0,1 0 0,-1 0 0,0 0 0,1-1 0,-1 1-1,-1-1 1,1 1 0,0-1 0,-1 0 0,2-3 0,8-17 1,-2-2 0,0 1 0,-2-1 0,8-50 0,3-110 1,-13 120 1,37-253 62,-42 314-56,-3 341-3,4-319-5,1 1 0,0-1 0,5 18 0,-5-29 0,0 0 0,0 0 0,1 0 0,0 0 0,0 0 0,1-1 0,-1 1 0,1-1 0,1 0 0,5 6 0,-7-10 0,-1 0 0,1 0 0,1 0 0,-1 0 0,0 0 0,0-1 0,1 0 0,-1 0 0,0 0 0,1 0 0,-1 0 0,1-1 0,-1 1 0,1-1 0,0 0 0,-1 0 0,1 0 0,-1-1 0,1 1 0,-1-1 0,1 0 0,-1 0 0,1 0 0,-1 0 0,0-1 0,0 1 0,0-1 0,1 0 0,-2 0 0,1 0 0,0 0 0,0-1 0,-1 1 0,1-1 0,3-4 0,-1-3 0,-1-1 0,0 1 0,0-1 0,-1 0 0,0 0 0,-1 0 0,2-18 0,-2-84 0,-2 77 0,0-180 16,-2 282-16,1-20 0,5 73 0,-2-107 0,0 1 0,0 0 0,1-1 0,1 0 0,0 0 0,0 0 0,2 0 0,-1 0 0,1-1 0,12 16 0,-15-24 0,0 0 0,1 0 0,0 0 0,0 0 0,0 0 0,0-1 0,0 0 0,0 1 0,1-2 0,-1 1 0,1 0 0,-1-1 0,1 0 0,0 0 0,-1 0 0,1-1 0,0 0 0,8 0 0,-9 0 0,1 0 0,0 0 0,0-1 0,0 0 0,-1 0 0,1 0 0,-1-1 0,1 1 0,-1-1 0,1 0 0,-1 0 0,0-1 0,0 1 0,0-1 0,0 0 0,0 0 0,-1 0 0,5-5 0,1-6 0,-1 0 0,-1 0 0,0 0 0,-1-1 0,-1 0 0,0 0 0,-1 0 0,-1 0 0,3-24 0,-2-17 0,-4-76 0,-2 58 0,-11 132 0,8 6 0,3 84 0,3-83-3,-1-55 1,0-1 0,0 0 0,2 0 0,-1 0-1,6 18 1,-7-25 2,1 1 0,0-1 0,0 0 0,0 0 0,1 0 0,-1 1 0,1-1 0,-1 0 0,1-1 0,-1 1 0,1 0 0,0 0 0,0-1 0,0 1 0,0-1 0,0 0 0,0 1 0,1-1 0,-1 0 0,0 0 0,1 0 0,-1-1 0,0 1 0,1-1 0,-1 1 0,5-1 0,2 1 0,1 0 0,0-1 0,0-1 0,14-2 0,-21 2 0,1 0 0,-1 0 0,0 0 0,0 0-1,0-1 1,0 1 0,0-1 0,0 0 0,-1 0 0,1 0-1,0 0 1,-1 0 0,0-1 0,1 1 0,-1-1-1,2-3 1,2-4-1,-1 0-1,0 0 0,-1 0 0,0 0 0,-1-1 1,0 0-1,0 0 0,1-18 0,-1-11-3,-2-42 0,-1 50 2,-1 10 3,0 8 0,1 1 0,0 0 0,1 0 0,3-14 0,-4 25 0,0 0 0,1 0 0,-1-1 0,1 1 0,0 0 0,-1 0 0,1 0 0,0 0 0,1 0 0,-1 0 0,0 1 0,0-1 0,1 0 0,-1 0 0,1 1 0,-1-1 0,1 1 0,0-1 0,0 1 0,0 0 0,0 0 0,0 0 0,0 0 0,0 0 0,0 0 0,0 1 0,0-1 0,0 0 0,5 1 0,-2-1 0,1 0 0,0 1 0,0 0 0,-1 1 0,1-1 0,0 1 0,0 0 0,-1 0 0,12 5 0,-14-5 0,-1 1 0,1 0 0,0 0 0,-1 1 0,1-1 0,-1 0 0,0 1 0,1 0 0,-1-1 0,0 1 0,-1 0 0,1 0 0,0 0 0,-1 0 0,0 0 0,0 0 0,0 1 0,1 3 0,1 6-1,-1 0 1,0 1-1,0-1 0,-1 0 1,-1 0-1,-1 1 0,0-1 1,-5 24-1,-3-1-1,-25 62-1,22-65 11,8-22-7,0 1-1,1-1 0,1 1 1,0 0-1,0 0 0,1 0 1,2 24-1,-1-35 0,0 1 0,0 0 0,1 0 0,-1 0 0,1 0 0,0 0 0,-1-1 0,1 1 0,0 0 0,0-1 0,0 1 0,0-1 0,0 1 0,1-1 0,-1 1 0,0-1 0,1 0 0,-1 1 0,1-1 0,-1 0 0,1 0 0,0 0 0,-1 0 0,1-1 0,0 1 0,0 0 0,2 0 0,6 1 0,0 0 0,0 0 0,20 0 0,-25-2 0,13 1 2,14 1 1,0-1 0,58-7 0,-80 5-4,0-1 0,0-1 1,0 1-1,-1-2 0,1 1 0,-1-1 0,0-1 1,0 0-1,0 0 0,-1-1 0,0 0 1,0 0-1,9-9 0,-9 6 2,-1-1 0,1 0 0,-1 0 0,-1 0-1,0-1 1,0 0 0,-1 0 0,-1-1 0,0 0 0,0 1 0,2-18 0,-3 6-3,0-1 0,-2 1 0,0-1 1,-2 0-1,-3-23 0,2 37 2,0-1 0,0 1 0,-1 1 0,-1-1 0,0 0 0,0 1 0,0 0 0,-1 0 0,-1 0 0,0 1 0,0-1 0,0 1 0,-1 1 0,0-1 0,-1 1 0,-11-8 0,19 14 0,-1 0 0,0 1 0,0-1-1,0 0 1,0 1 0,0-1 0,0 0 0,0 1 0,0 0-1,0-1 1,0 1 0,0-1 0,0 1 0,-1 0 0,1 0 0,0 0-1,0 0 1,0 0 0,0 0 0,0 0 0,-1 0 0,1 0-1,0 0 1,0 1 0,0-1 0,0 0 0,0 1 0,0-1 0,0 1-1,0-1 1,0 1 0,0 0 0,0-1 0,0 1 0,0 0-1,0 0 1,0-1 0,1 1 0,-1 0 0,0 0 0,1 0 0,-1 0-1,0 0 1,1 0 0,-1 0 0,1 0 0,-1 2 0,-1 6-2,0-1 0,1 1 1,0 0-1,0 0 0,1 9 1,-1-10 2,1-3-2,-1 48 5,7 87 1,-4-125-6,0 0-1,1 1 1,1-1 0,0 0 0,1-1 0,1 1-1,1-1 1,-1 0 0,2 0 0,12 16 0,-18-27-3,0-1 1,0 0-1,0 0 1,1 0-1,-1 0 1,1 0-1,-1 0 1,1 0-1,0-1 1,0 0-1,-1 1 1,1-1-1,0 0 1,5 1 0,41 0-31,-32-2 29,-13 0 3,0 0 0,1-1 0,-1 0-1,0 0 1,0 0 0,0 0 0,0 0 0,1-1 0,-2 0 0,1 0 0,0 0-1,0 0 1,-1-1 0,1 1 0,-1-1 0,0 0 0,0 0 0,0 0 0,0-1-1,0 1 1,-1-1 0,1 1 0,-1-1 0,0 0 0,0 0 0,1-5 0,5-11 4,-2 0 0,-1-1 0,0 1 1,2-24-1,-7 39-1,8-80 22,4-28 36,-10 102-54,0 0 1,1 0-1,1 0 0,0 0 1,0 1-1,1 0 1,8-14-1,-11 21-3,1 0 0,-1 0 0,1 0 0,0 1 0,0-1-1,0 1 1,0 0 0,0-1 0,0 1 0,0 1 0,1-1 0,-1 1 0,1-1 0,-1 1 0,1 0 0,0 0 0,-1 0-1,1 1 1,0-1 0,0 1 0,-1 0 0,1 0 0,0 1 0,0-1 0,0 1 0,-1-1 0,1 1 0,0 0 0,-1 1-1,1-1 1,5 4 0,-3 0-1,0 2-1,0-1 0,0 1 1,-1-1-1,0 1 0,-1 1 1,1-1-1,4 12 0,25 71 0,-30-80 0,3 12 1,0 0 1,-2 1-1,0 0 1,-2 1-1,0-1 1,-2 1-1,0-1 1,-4 37-1,1-53 3,0 1-1,0-1 0,-1 0 0,0 0 1,0 0-1,0 0 0,-1-1 1,0 1-1,-1-1 0,1 0 0,-1 0 1,0 0-1,0-1 0,-1 0 1,0 0-1,-11 7 0,11-7-32,0-1 0,-1-1-1,1 1 1,-1-1 0,0 0-1,1-1 1,-1 0-1,0 0 1,-1 0 0,1-1-1,0 0 1,0 0 0,-1-1-1,1 0 1,0 0 0,0-1-1,-15-3 1,-7-10-1769</inkml:trace>
</inkml:ink>
</file>

<file path=ppt/ink/ink22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3"/>
    </inkml:context>
    <inkml:brush xml:id="br0">
      <inkml:brushProperty name="width" value="0.05" units="cm"/>
      <inkml:brushProperty name="height" value="0.05" units="cm"/>
      <inkml:brushProperty name="color" value="#FF6600"/>
    </inkml:brush>
  </inkml:definitions>
  <inkml:trace contextRef="#ctx0" brushRef="#br0">146 8 32607,'-4'-2'3,"0"1"0,-1 1 0,1-1 0,-1 0 0,1 1 0,-1 0 0,1 0 0,-1 0 0,1 1 0,-1 0 0,1 0 0,-1 0 0,1 0 0,0 0 0,0 1 0,0 0 0,0 0 0,0 0 0,0 0 0,0 1 0,0 0 0,1-1 0,-1 1 0,1 0 0,0 1 0,0-1 0,-5 8 0,5-6-4,-1 1 0,1 0 0,0 0 1,0 0-1,1 0 0,0 0 0,0 1 0,0-1 0,1 1 0,0-1 0,0 1 0,0 0 0,1-1 0,0 1 0,1 0 0,-1 0 0,1-1 1,3 10-1,-2-11 1,1 0 1,-1-1-1,1 1 1,0-1-1,0 0 1,1 1-1,-1-1 0,1-1 1,0 1-1,0 0 1,0-1-1,0 0 1,1 0-1,-1 0 1,1-1-1,0 0 1,0 0-1,0 0 1,0 0-1,0-1 1,9 2-1,9 2 4,0-2 0,0 0 0,36-1 0,-39-2-1,-12 1-3,0-1 0,0 0 0,0 0-1,0-1 1,11-3 0,-17 4 1,0-1 0,0 0-1,0 0 1,0 0-1,0 0 1,0 0 0,-1 0-1,1 0 1,0 0 0,-1-1-1,1 1 1,-1-1 0,1 1-1,-1-1 1,0 0 0,0 1-1,0-1 1,0 0-1,0 0 1,0 0 0,0 0-1,-1 0 1,1 0 0,-1 0-1,1-4 1,0-1 1,0-1 0,-1 0-1,0 0 1,0 0 0,-1 0 0,0 1-1,0-1 1,-1 0 0,0 1 0,-1-1-1,1 1 1,-1 0 0,-1 0 0,1 0-1,-1 0 1,-1 0 0,1 1 0,-1 0 0,-8-9-1,6 8 0,0 1-1,0 0 0,0 1 0,-1-1 1,0 1-1,0 1 0,0-1 0,-1 1 1,0 1-1,1 0 0,-1 0 1,0 1-1,0 0 0,-1 0 0,1 1 1,-11 0-1,11 1-16,6-1 2,1 1-1,-1 0 1,0 0-1,0 0 1,0 0-1,1 0 1,-1 1-1,0-1 1,1 1-1,-1 0 1,0 0-1,1 0 0,-1 0 1,1 0-1,-4 2 1,-6 20-642</inkml:trace>
</inkml:ink>
</file>

<file path=ppt/ink/ink22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5"/>
    </inkml:context>
    <inkml:brush xml:id="br0">
      <inkml:brushProperty name="width" value="0.05" units="cm"/>
      <inkml:brushProperty name="height" value="0.05" units="cm"/>
      <inkml:brushProperty name="color" value="#FF6600"/>
    </inkml:brush>
  </inkml:definitions>
  <inkml:trace contextRef="#ctx0" brushRef="#br0">15 189 30318,'-13'-72'2444,"15"81"-2443,-2 0 0,1 0 1,-3 18-1,1 6-1,0 3 0,1 1 0,2-1 0,2 0 0,1 1 0,1-1 0,14 39 0,-14-57 0,1 0 0,0 0 0,2 0 0,0-1 0,0 0 0,16 18 0,-22-32 0,0 0 0,0 0 0,1 0 0,-1-1 0,1 0 0,-1 0 0,1 0 0,0 0 0,0 0 0,0-1 0,0 1 0,0-1 0,0 0 0,0 0 0,1-1 0,-1 1 0,8-1 0,-6 0 0,-1-1 0,0 1 0,1-1 0,-1 0 0,0 0 0,0 0 0,0-1 0,0 0 0,0 0 0,0 0 0,0 0 0,0-1 0,-1 0 0,5-3 0,-1-2 0,-1-1 0,0 0 0,0 0 0,0 0 0,-2-1 0,1 0 0,-1 0 0,0 0 0,-1 0 0,3-13 0,2-9 0,-2-1 0,4-39 0,-3-188 0,-8 184 0,-1 76 0,1 1 0,0-1 0,0 0 0,0 0 0,0 1 0,0-1 0,0 0 0,0 0 0,-1 0 0,1 1 0,0-1 0,0 0 0,0 0 0,-1 0 0,1 1 0,0-1 0,0 0 0,-1 0 0,1 0 0,0 0 0,0 0 0,-1 1 0,1-1 0,0 0 0,0 0 0,-1 0 0,1 0 0,0 0 0,-1 0 0,1 0 0,0 0 0,0 0 0,-1 0 0,1 0 0,0 0 0,0 0 0,-1 0 0,1-1 0,0 1 0,0 0 0,-1 0 0,1 0 0,0 0 0,0 0 0,-1-1 0,1 1 0,0 0 0,0 0 0,0 0 0,-1-1 0,1 1 0,0 0 0,0 0 0,0 0 0,0-1 0,-1 1 0,1 0 0,0 0 0,0-1 0,0 1 0,0 0 0,0-1 0,0 1 0,0 0 0,0 0 0,0-1 0,0 1 0,-3 10 0,0 0 0,0 0 0,1 1 0,0-1 0,1 1 0,0 0 0,1 0 0,1 14 0,-1-7 0,0-1-2,0 0-1,2 1 1,0-1-1,0 0 1,8 24 0,-8-35 1,1 1 0,0-1-1,0 1 1,0-1 0,1 0 0,0-1 0,0 1 0,0 0 0,1-1 0,0 0 0,0 0 0,0-1 0,0 1 0,1-1 0,0 0 0,7 3 0,-2-2 1,-1-1 0,1-1 0,0 1 0,0-2 0,0 0 0,0 0 0,0-1 0,20 0 0,-23-1 0,1 0 0,0-1 0,-1 0 0,1 0 0,0-1 0,-1 0 0,0 0 0,1-1 0,-1-1 0,0 1 0,11-8 0,-12 6 0,0-1 0,0 0 0,-1 0 0,1-1 0,-2 0 0,1 0 0,-1-1 0,0 1 0,0-1 0,-1 0 0,0 0 0,-1-1 0,5-15 0,-3 2 0,-1-1 0,-1 0 0,-1 0 0,-2-28 0,1 45 0,-1 0 0,-1 0 0,1 0 0,-1 0 0,0 0 0,0 0 0,-1 0 0,0 1 0,0-1 0,-5-9 0,5 12 0,0 1 0,0-1 0,0 1 0,-1-1 0,1 1 0,-1 0 0,1 0 0,-1 0 0,0 1 0,0-1 0,0 1 0,0-1 0,0 1 0,0 0 0,0 0 0,0 0 0,-1 1 0,1-1 0,0 1 0,-1-1 0,-2 1 0,2 0 0,0 0 0,1 0 0,-1 0 0,0 0 0,1 0 0,-1 1 0,1 0 0,-1 0 0,1 0 0,-1 0 0,1 0 0,0 1 0,-1-1 0,1 1 0,0 0 0,0 0 0,0 0 0,0 0 0,0 1 0,1-1 0,-4 5 0,2-1 0,0 1 0,1-1-1,0 1 1,0 0 0,1 0-1,-1 0 1,2 1 0,-1-1 0,-1 13-1,-1 13-1,2 0-1,1-1 0,1 1 1,6 40-1,-4-62 3,1-1-1,0 1 1,1-1-1,0 0 1,1 0-1,0 0 1,0 0-1,1-1 1,0 0-1,1 0 1,0-1-1,0 0 1,1 0 0,0 0-1,0-1 1,1-1-1,0 1 1,0-1-1,1-1 1,-1 0-1,1 0 1,0-1-1,1 0 1,-1-1-1,1 0 1,-1 0 0,1-1-1,14 0 1,-12-1-2,42 1 1,-51-2 1,-1-1 0,1 1 0,-1-1 0,1 0 0,-1 0 0,1 0 0,-1 0 0,0 0 0,0-1 0,0 1 0,1-1 0,3-4 0,-1 1 0,-1-1 0,-1 0 0,1 0 0,-1-1 0,0 1 0,-1-1 0,0 0 0,0 0 0,0 0 0,-1 0 0,0-1 0,0 1 0,1-16 0,0-11 0,-3-64 0,-1 52 0,0-9 0,3-65 0,-2 117 0,0 1 0,1-1 0,-1 0 0,1 0 0,-1 0 0,1 1 0,0-1 0,0 0 0,0 1 0,0-1 0,1 1 0,-1-1 0,1 1 0,-1 0 0,1 0 0,0-1 0,0 1 0,0 0 0,0 1 0,0-1 0,0 0 0,1 1 0,-1-1 0,0 1 0,1-1 0,2 0 0,5 0 0,-1-1 0,1 2 0,0-1 0,-1 1 0,1 1 0,10 0 0,-16 1 0,0-1 0,-1 1 0,1-1 0,0 1 0,-1 0 0,1 1 0,-1-1 0,0 0 0,1 1 0,-1 0 0,0 0 0,0 0 0,0 0 0,0 1 0,0-1 0,-1 1 0,1-1 0,-1 1 0,1 0 0,-1 0 0,0 0 0,0 0 0,0 0 0,-1 1 0,1-1 0,-1 1 0,0-1 0,1 5 0,3 7 0,-2 0 0,0 1 0,0 0 0,-2 0 0,0 20 0,0-20 0,-1 0 0,0-1 0,-1 1 0,-1 0 0,-1-1 0,0 1 0,-1-1 0,-9 25 0,12-39 0,-10 23 5,-11 35 0,19-51-6,1 0 1,0 0-1,1 0 0,0 0 0,0 1 0,1-1 0,0 0 0,2 14 1,-1-19 0,-1-1-1,1 0 1,0 0 0,0 0 0,0 0 0,0 0 0,0 0 0,0 0 0,0-1 0,1 1-1,-1 0 1,1-1 0,-1 1 0,1-1 0,0 1 0,-1-1 0,1 0 0,0 0 0,0 1 0,0-1-1,0-1 1,0 1 0,0 0 0,0 0 0,0-1 0,1 1 0,1-1 0,9 2 0,1-1 0,-1 0 0,21-2 0,-10 0 0,-17 2 0,1-1 0,-1-1 0,0 1 0,0-1 0,1-1 0,-1 1 0,0-1 0,0 0 0,0-1 0,-1 1 0,1-1 0,-1-1 0,1 1 0,-1-1 0,0 0 0,0-1 0,-1 0 0,1 1 0,-1-2 0,0 1 0,0-1 0,-1 1 0,0-1 0,0 0 0,0-1 0,-1 1 0,4-10 0,1-4-1,-1 0 0,-1-1-1,-1 0 1,-1 0 0,-1 0 0,1-21 0,-3-5-2,-6-76 1,-3 78 18,7 44-15,1-1-1,0 1 1,-1 0-1,1-1 1,-1 1-1,1-1 1,-1 1-1,0 0 1,1-1-1,-1 1 1,0 0-1,0 0 1,0-1-1,0 1 1,0 0-1,0 0 1,0 0-1,0 0 1,-1 0-1,1 1 1,0-1-1,-1 0 0,1 1 1,0-1-1,-3 0 1,3 1-1,0 0 0,1 0 0,-1 0 0,1 1 0,-1-1 0,1 0 0,-1 0 0,1 1 0,-1-1 0,1 0 0,-1 1 0,1-1 0,-1 1 0,1-1 0,0 0 0,-1 1 0,1-1 0,0 1 0,-1-1 0,1 1 0,0-1 0,0 1 0,-1-1 0,1 1 0,0 0 0,0 0 0,-4 20 0,3-17 0,-3 25-1,2-1-1,0 1 1,2 0 0,1 0-1,9 52 1,-7-66 0,1-1 1,0 0-1,0 0 1,2 0-1,-1 0 1,2-1-1,0 0 0,0 0 1,1-1-1,1 0 1,0 0-1,1-1 1,15 14-1,-21-22 1,1 0 0,-1 0 0,1 0 0,0-1 0,0 0 0,0 0 0,0 0 0,0-1 0,0 1 0,1-1 0,-1-1 0,0 1 0,6-1 0,-7 1 0,0-1 0,-1-1 0,1 1 0,0 0 0,-1-1 0,1 0 0,0 1 0,-1-1 0,1-1 0,-1 1 0,0-1 0,1 1 0,-1-1 0,0 0 0,0 0 0,0 0 0,0-1 0,0 1 0,3-4 0,-1-3 1,0 0 1,0 0 0,0-1-1,-1 1 1,-1-1-1,0 0 1,0 0-1,-1 0 1,2-21-1,-1-11 6,-4-48 1,0 40-6,1-3-4,1 1 25,-1 50-17,0 6-2,-1 31-3,-3 97-1,-6 1 0,-5-1 0,-6-1 0,-44 146 0,40-185 0,13-44-2,-3 1 1,-1-2 0,-44 89 0,56-129-3,-1 0 1,0 0 0,0 0 0,-1-1-1,0 1 1,0-1 0,-12 9-1,15-13 4,0 0 0,0 0 0,0-1 0,0 1 0,0-1 0,-1 1 0,1-1 0,-1 0 0,1 0 0,-1-1 0,1 1 0,-1-1 0,1 0 0,-1 0 0,1 0 0,-1 0 0,0 0 0,1-1 0,-1 0 0,1 1 0,-4-3 0,5 2 0,0 1 0,0-1 0,1 0 0,-1 0 0,1-1 0,-1 1 0,1 0 0,-1-1 0,1 1 0,0 0 0,-1-1 0,1 1 0,0-1 0,0 0 0,0 1 0,0-1 0,0-2 0,-9-36 0,9 35 0,-5-47 0,2-1 0,4-71 0,0 102 0,2-14 0,1 0 0,1 1 0,2-1 0,16-49 0,-15 63 0,0 1 0,2-1 0,1 1 0,0 1 0,2 0 0,0 1 0,1 0 0,17-19 0,-22 31 1,-1-1 0,1 1-1,1 0 1,0 0 0,0 1 0,0 0 0,0 1 0,1 0-1,0 1 1,0-1 0,16-3 0,-2 4-32,1 0 0,-1 1-1,47 2 1,-25 1-350</inkml:trace>
</inkml:ink>
</file>

<file path=ppt/ink/ink22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6"/>
    </inkml:context>
    <inkml:brush xml:id="br0">
      <inkml:brushProperty name="width" value="0.05" units="cm"/>
      <inkml:brushProperty name="height" value="0.05" units="cm"/>
      <inkml:brushProperty name="color" value="#FF6600"/>
    </inkml:brush>
  </inkml:definitions>
  <inkml:trace contextRef="#ctx0" brushRef="#br0">3 728 31679,'-1'32'189,"0"-20"-108,1 0 0,0 0 0,1 0 0,0 1 0,3 14 0,-3-24-74,0 0 0,0 0 0,0 0 1,1-1-1,-1 1 0,1 0 1,0-1-1,-1 1 0,1-1 0,0 1 1,0-1-1,1 0 0,-1 0 1,0 0-1,1 0 0,-1 0 0,1-1 1,0 1-1,-1-1 0,1 0 0,0 1 1,0-1-1,0 0 0,0-1 1,5 2-1,-2-1 4,1 0 0,0 0 0,-1-1 0,1 0 0,0 0 0,-1 0 0,1-1 0,11-2 1,-15 2-10,0-1 0,1 1 1,-1 0-1,0-1 1,0 0-1,0 0 1,0 0-1,-1 0 1,1 0-1,0-1 1,-1 1-1,0-1 1,1 0-1,-1 1 1,0-1-1,0 0 1,2-6-1,8-18 2,-2-1 0,-1 0 0,-1 0 0,7-48 0,4-121 8,-13-165 3,-6 283-14,0 79-1,0 0 0,0 1 0,-1-1 0,1 0 0,0 1 0,0-1 0,0 0 0,-1 1 0,1-1 0,0 0 0,-1 1 0,1-1 0,0 0 0,-1 0 0,1 0 0,0 1 0,-1-1 0,1 0 0,0 0 0,-1 0 0,1 0 0,-1 0 0,1 0 0,0 1 0,-1-1 0,1 0 0,-1 0 0,1 0 0,0 0 0,-1-1 0,1 1 0,-1 0 0,1 0 0,0 0 0,-1 0 0,1 0 0,-1 0 0,1-1 0,0 1 0,-1 0 0,1 0 0,0 0 0,-1-1 0,1 1 0,0 0 0,0-1 0,-1 1 0,1 0 0,0 0 0,0-1 0,-1 1 0,1-1 0,0 1 0,0 0 0,0-1 0,0 1 0,-1 0 0,1-1 0,0 1 0,0-1 0,0 1 0,0 0 0,0-1 0,0 1 0,0-1 0,0 1 0,0 0 0,0-1 0,1 0 0,-5 7 0,1 0 0,-1 1 0,1-1 0,1 1 0,-1 0 0,1-1 0,1 1 0,-1 0 0,1 0 0,0 11 0,-1-6 0,-7 81 0,4 141 0,5-158 0,1-44 0,1 0 0,2 0 0,1-1 0,17 60 0,-15-69 0,2 1 0,0-1 0,1 0 0,1-1 0,2-1 0,0 1 0,18 20 0,-27-35 0,1 0 0,0-1 0,0 0 0,1 0 0,0 0 0,0-1 0,0 0 0,0 0 0,0 0 0,1-1 0,0 0 0,0 0 0,0-1 0,0 0 0,0 0 0,0 0 0,1-1 0,-1 0 0,0-1 0,12 0 0,-17 0 0,1 0 0,-1 0 0,1-1 0,-1 1 0,1-1 0,-1 0 0,0 1 0,1-1 0,-1 0 0,0 0 0,0-1 0,0 1 0,0 0 0,0-1 0,0 0 0,3-2 0,-1-1 0,0 0 0,0 0 0,0-1 0,-1 1 0,0-1 0,3-8 0,1-6 0,0-1 0,-2 1 0,3-27 0,-1-26 0,-5-145 0,-3 190 0,1 13 0,0 10 0,1-1 0,-1 1 0,-1-1 0,1 1 0,-1-1 0,0 0 0,0 1 0,0 0 0,-1-1 0,0 1 0,0 0 0,-3-6 0,1 38-13,3 24 17,3 81 5,0-115-9,0 1 0,1-1 0,1 1 0,0-1 0,10 22 0,-6-19 0,1-1 0,1 0 0,0-1 0,21 27 0,-27-40 0,0 0 0,1-1 0,-1 0 0,1 0 0,0 0 0,0-1 0,0 0 0,0 0 0,7 3 0,-9-4 0,1-1 0,0 0 0,-1 0 0,1-1 0,0 1 0,0-1 0,-1 0 0,1 0 0,0 0 0,0 0 0,-1-1 0,1 1 0,0-1 0,-1 0 0,1 0 0,4-3 0,-5 3 0,0-1 0,0 0 0,-1 0 0,1 0 0,0-1 0,-1 1 0,1-1 0,-1 1 0,0-1 0,0 0 0,0 0 0,0 0 0,0 0 0,-1 0 0,3-6 0,13-56 0,-14 54 0,7-57 0,-3 0 0,-3-1 0,-4-74 0,-1 61 0,1 30 0,-3 0 0,-2 0 0,-17-76 0,22 128 0,-4-9 0,4 9 0,0 1 0,0-1 0,0 0 0,0 0 0,0 0 0,0 0 0,0 0 0,0 0 0,0 1 0,0-1 0,0 0 0,0 0 0,0 0 0,0 0 0,0 0 0,0 1 0,0-1 0,0 0 0,0 0 0,0 0 0,0 0 0,0 0 0,0 0 0,0 1 0,-1-1 0,1 0 0,0 0 0,0 0 0,0 0 0,0 0 0,0 0 0,0 0 0,0 0 0,-1 0 0,1 0 0,0 0 0,0 1 0,0-1 0,0 0 0,0 0 0,-1 0 0,1 0 0,0 0 0,0 0 0,0 0 0,0 0 0,0 0 0,0 0 0,-1 0 0,1 0 0,0 0 0,0-1 0,0 1 0,0 0 0,0 0 0,-1 0 0,1 0 0,0 0 0,0 0 0,0 0 0,0 0 0,0 0 0,0 0 0,0-1 0,-5 42 0,3 0 0,3 68 0,1-29 0,-3-9 0,7 131 0,-4-182 0,1 1 0,1-1 0,1 0 0,1 0 0,1 0 0,0-1 0,16 29 0,-21-45 0,0 0 0,0 0 0,0-1 0,0 1 0,1-1 0,-1 0 0,1 0 0,-1 0 0,1 0 0,0 0 0,-1 0 0,1-1 0,0 1 0,5 1 0,-7-3 0,1 1 0,0-1 0,0 0 0,0 1 0,0-1 0,0 0 0,0 0 0,0 0 0,0 0 0,-1-1 0,1 1 0,0 0 0,0-1 0,0 1 0,0-1 0,0 0 0,-1 0 0,1 1 0,0-1 0,-1 0 0,1-1 0,-1 1 0,1 0 0,-1 0 0,1-1 0,-1 1 0,2-2 0,2-5-1,0 0-1,0 0 1,-1-1 0,0 1 0,-1-1-1,3-10 1,14-60-9,-17 69 10,8-52-7,8-115 0,-15-62 9,-5 188-3,2 36 2,-1 2 1,0-1-1,0 1 1,-1 0 0,-1 0 0,0 0 0,-6-18-1,8 31-1,0-1 1,0 1-1,0 0 0,0-1 0,0 1 0,0 0 0,0-1 0,0 1 0,-1 0 0,1-1 0,0 1 0,0 0 1,0-1-1,0 1 0,-1 0 0,1-1 0,0 1 0,0 0 0,0 0 0,-1-1 0,1 1 0,0 0 1,-1 0-1,1 0 0,0-1 0,0 1 0,-1 0 0,1 0 0,0 0 0,-1 0 0,1 0 0,0-1 1,-1 1-1,-2 4-1,-1 16 1,2 371 0,15-219 0,-9-138 0,2 0 0,20 64 0,-24-92 0,0 0 0,1 0 0,-1-1 0,1 1 0,0-1 0,0 0 0,1 0 0,0 0 0,0 0 0,0-1 0,0 0 0,1 0 0,-1 0 0,1 0 0,0 0 0,0-1 0,1 0 0,-1 0 0,1-1 0,-1 1 0,1-1 0,0 0 0,0-1 0,0 0 0,0 0 0,0 0 0,0 0 0,0-1 0,0 0 0,1 0 0,-1-1 0,9-1 0,-12 1 0,1-1-1,0 1 1,-1-1-1,1 1 1,-1-1 0,1 0-1,-1 0 1,0-1-1,0 1 1,0-1 0,0 1-1,0-1 1,0 0-1,-1 0 1,0 0 0,1-1-1,-1 1 1,0-1-1,2-6 1,4-7-3,-1 0 1,8-35-1,3-29-1,-4 0 1,6-108-1,-12-167 47,-23 371-43,8 1 0,1-1 0,0 1 0,0 0 0,2 1 0,-3 19 0,-10 90 0,16-116 0,-6 238 0,7-191 0,1-45 0,0 1 0,1-1 0,0 0 0,1 0 0,0-1-1,1 1 1,0-1 0,1 1 0,0-1 0,1-1 0,0 1 0,1-1 0,0 0 0,1 0 0,0-1 0,0 0 0,1-1-1,0 1 1,0-2 0,1 1 0,0-1 0,0-1 0,1 0 0,0 0 0,0-1 0,0-1 0,1 0 0,-1 0 0,1-1-1,0-1 1,21 3 0,-22-4-3,5 0-1,0 1 0,-1-2 0,1 0 0,0-1 0,17-3 0,-29 3 4,1-1 0,-1 1 0,0-1 0,0 0 0,0 0-1,0 0 1,0 0 0,0-1 0,-1 1 0,1-1 0,-1 0 0,1 0 0,-1 0 0,0-1 0,-1 1 0,1-1 0,0 0-1,-1 0 1,0 1 0,0-2 0,0 1 0,1-5 0,4-17-2,-2 0-1,-1 1 1,-1-1-1,-1-1 1,-1 1-1,-4-33 1,2 0 6,2 45-2,-1 0 0,-1 1 1,0-1-1,-1 0 1,-1 1-1,0-1 1,-1 1-1,0 0 0,-1 0 1,-9-18-1,13 29-2,0 0 1,0 0-1,0 0 0,-1 0 0,1 0 0,0 0 0,-1 1 0,1-1 0,-1 0 1,0 1-1,0 0 0,1-1 0,-1 1 0,0 0 0,0 0 0,0 0 0,0 0 0,0 0 1,-1 0-1,1 1 0,0-1 0,0 1 0,0-1 0,-1 1 0,1 0 0,0 0 1,0 0-1,-1 0 0,1 1 0,0-1 0,0 0 0,0 1 0,-1 0 0,1-1 0,0 1 1,0 0-1,0 0 0,0 0 0,0 0 0,0 1 0,1-1 0,-1 0 0,0 1 1,-2 2-1,-1 5-1,0-1 1,0 1 0,1 0-1,1 0 1,-1 0 0,2 1-1,-1-1 1,1 1 0,-1 15 0,-2 98 1,6-94 1,-1-9-1,1 0 1,0-1 0,2 1 0,1-1-1,0 0 1,1 1 0,9 20 0,-10-30-2,1 0 0,0-1 0,0 0 0,1 0 0,0 0-1,1-1 1,0 0 0,0 0 0,1 0 0,0-1 0,0 0 0,1-1 0,0 0 0,0 0 0,10 4 0,-10-7 0,1 0-1,-1 0 1,1-1 0,-1 0 0,1-1-1,0 0 1,0-1 0,15-1-1,-7 1-4,-16 0-11,0 1 0,0-1-1,-1 0 1,1 0 0,0-1 0,0 1-1,0 0 1,0-1 0,-1 1 0,1-1 0,0 1-1,-1-1 1,1 0 0,0 0 0,-1 0-1,1 0 1,-1 0 0,1 0 0,-1 0 0,1 0-1,-1-1 1,0 1 0,0-1 0,0 1-1,0-1 1,0 1 0,0-1 0,0 1-1,0-1 1,-1 0 0,1 1 0,0-1 0,-1 0-1,0 0 1,1 0 0,-1-3 0,8-45-1953</inkml:trace>
</inkml:ink>
</file>

<file path=ppt/ink/ink22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7"/>
    </inkml:context>
    <inkml:brush xml:id="br0">
      <inkml:brushProperty name="width" value="0.05" units="cm"/>
      <inkml:brushProperty name="height" value="0.05" units="cm"/>
      <inkml:brushProperty name="color" value="#FF6600"/>
    </inkml:brush>
  </inkml:definitions>
  <inkml:trace contextRef="#ctx0" brushRef="#br0">165 9 32415,'-12'-3'20,"0"1"0,0 0 0,1 1 0,-1 1 0,0 0 0,-14 2 0,23-2-18,0 0-1,0 1 0,0-1 0,0 1 1,0 0-1,0 0 0,0 0 1,0 0-1,1 0 0,-1 1 0,1-1 1,-1 1-1,1 0 0,-1-1 0,1 1 1,0 0-1,0 1 0,0-1 1,0 0-1,0 1 0,0-1 0,1 1 1,-1-1-1,1 1 0,0 0 1,0 0-1,0-1 0,0 1 0,0 3 1,0-2-1,0 0 1,1 0 0,-1 0-1,1 0 1,0 0 0,0 0-1,1 0 1,-1 0 0,1 0-1,0 0 1,0 0 0,0 0-1,1 0 1,-1 0 0,1-1-1,0 1 1,0-1 0,0 1-1,1-1 1,4 6-1,0-4 1,-1 0-1,1 0 0,0-1 1,0 0-1,0 0 0,1 0 1,-1-1-1,1-1 0,12 4 1,3-1 5,1-1 0,0-2 0,-1 0 0,33-2 0,-41 0 3,-13 0-9,-1 1 0,1-1 0,-1 0 0,1 0 0,-1 0 0,1 0 0,-1 0 0,1 0 0,-1 0 0,1-1 0,-1 1 0,1-1 0,-1 1 0,1-1 0,-1 1 0,0-1 0,1 0 1,-1 0-1,0 1 0,0-1 0,0 0 0,1 0 0,-1 0 0,0 0 0,0-1 0,0 1 0,-1 0 0,1 0 0,0-1 0,0 1 0,-1 0 0,1-1 0,-1 1 0,1-1 0,-1 1 0,1 0 0,-1-1 0,0 1 0,0-1 0,0 1 0,0-1 0,0 1 0,0-3 0,1-4 1,-1-1-1,0 1 1,0 0-1,-1 0 1,0-1-1,0 1 0,-1 0 1,0 0-1,0 0 1,-5-8-1,6 13-8,-1 0 0,-1 0 0,1 0 0,0 0-1,-1 1 1,0-1 0,1 0 0,-1 1 0,0 0 0,0 0 0,0 0-1,-1 0 1,1 0 0,0 1 0,-1-1 0,1 1 0,-1 0 0,0 0-1,1 0 1,-1 1 0,0-1 0,1 1 0,-1 0 0,-6 0 0,-16 0-420</inkml:trace>
</inkml:ink>
</file>

<file path=ppt/ink/ink22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7"/>
    </inkml:context>
    <inkml:brush xml:id="br0">
      <inkml:brushProperty name="width" value="0.05" units="cm"/>
      <inkml:brushProperty name="height" value="0.05" units="cm"/>
      <inkml:brushProperty name="color" value="#FF6600"/>
    </inkml:brush>
  </inkml:definitions>
  <inkml:trace contextRef="#ctx0" brushRef="#br0">1 42 32063,'62'3'336,"13"0"-96,14-3-192,6 0-16,-7 0-16,-9 0-16,-20-18 0,-27 3-32,-19 0-176</inkml:trace>
</inkml:ink>
</file>

<file path=ppt/ink/ink22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9"/>
    </inkml:context>
    <inkml:brush xml:id="br0">
      <inkml:brushProperty name="width" value="0.05" units="cm"/>
      <inkml:brushProperty name="height" value="0.05" units="cm"/>
      <inkml:brushProperty name="color" value="#FF6600"/>
    </inkml:brush>
  </inkml:definitions>
  <inkml:trace contextRef="#ctx0" brushRef="#br0">93 166 32031,'5'-20'646,"-4"43"-534,-1-9-134,0-4 22,-17 381 0,10-334-2,-60 376-23,63-415 20,4-18 5,0 0 0,0 0 0,0 0 0,0 0 0,0 0 0,0 0 0,0 0 0,0 0 0,0 0 0,-1 0 0,1 0 0,0 0 0,0 0 0,0 0 0,0 0 0,0 0 0,0 0 0,0 0 0,0 0 0,0 0 0,0 0 0,-1 0 0,1 0 0,0 0 0,0 0 0,0 0 0,0 0 0,0 0 0,0 0 0,0 0 0,0 0 0,-1-16 0,3-57 0,4 1 0,18-88 0,46-143 0,-15 110 0,-44 161 0,2 1 0,0 0 0,35-54 0,-20 51 1,-27 33-1,0 0-1,-1 0 1,1 0 0,0 0-1,0 0 1,0 1-1,-1-1 1,1 0 0,0 1-1,0-1 1,0 0-1,0 1 1,0 0 0,0-1-1,1 1 1,-1-1-1,0 1 1,0 0 0,0 0-1,0 0 1,0 0-1,1 0 1,-1 0-1,0 0 1,0 0 0,0 0-1,0 0 1,0 1-1,0-1 1,0 0 0,1 1-1,-1-1 1,0 1-1,0-1 1,1 2 0,1 2-1,0 0 1,0 0 0,-1 0-1,1 1 1,-1-1 0,0 1-1,0-1 1,-1 1 0,2 8-1,7 49 2,-9-56-1,3 128-23,-4-108 11,0-22 10,0 0-1,-1 0 0,1 1 1,-1-1-1,0 0 1,0 0-1,0 0 0,-1 0 1,1 0-1,-1 0 1,0 0-1,0-1 0,-1 1 1,1-1-1,-1 1 1,1-1-1,-1 0 0,0 0 1,0 0-1,-1-1 1,1 1-1,-7 4 0,-5 0-5,0 0 1,0-1-1,-1 0 0,-24 5 0,10-3-18,29-7 19,1-1 1,-1 0 0,1 0-1,0 0 1,-1 0-1,1 1 1,0-1 0,-1 0-1,1 0 1,-1 1-1,1-1 1,0 0-1,-1 0 1,1 1 0,0-1-1,0 0 1,-1 1-1,1-1 1,0 1-1,0-1 1,0 0 0,-1 1-1,1-1 1,0 1-1,0-1 1,0 1-1,0-1 1,0 0 0,0 1-1,0-1 1,0 1-1,0-1 1,0 1 0,0-1-1,0 0 1,0 1-1,0-1 1,0 1-1,1-1 1,-1 1 0,0-1-1,0 0 1,0 1-1,1-1 1,-1 0-1,0 1 1,0-1 0,1 0-1,0 1 1,16 16-553,-7-12 379,-1-1 0,1-1 0,0 0 0,-1 0 0,1-1 0,1 0 0,9 0 0,78 1-134,-68-4 1083,-26 1-704,-1 0 0,1 0 0,0 0 0,0-1 0,-1 1 0,1-1 0,-1 0 0,1 0 0,-1-1 0,1 1 0,-1-1 0,0 1 0,5-4 0,-4 1-4,0 0-1,0 0 1,0 0-1,-1 0 0,0-1 1,0 0-1,0 1 1,4-10-1,40-88 262,-23 48-303,3 0 0,1 1 0,43-58 0,-60 98-15,9-16 2,-19 28-19,-4 1 13,0 1 0,0 0 0,0-1 0,0 1 0,0 0 0,0 1 0,0-1 0,1 0 0,-1 1 0,0 0 0,1-1 0,-1 1 0,1 0 0,0 0 0,0 0 0,-4 5 0,-32 46 8,26-35 0,0-1 0,1 0 0,0 1-1,2 1 1,0 0 0,1 0 0,0 0 0,2 1-1,1 0 1,0 1 0,1-1 0,1 1 0,1 0-1,2 32 1,0-49-7,0 0-1,1 1 0,0-1 1,0 0-1,0 0 0,1 0 1,-1 0-1,1 0 0,0 0 1,0 0-1,1 0 0,-1-1 1,1 1-1,-1-1 0,5 4 0,-1-2 1,-1-1 0,1 1 0,0-1-1,1-1 1,-1 1 0,1-1-1,-1 0 1,11 3 0,5-1 0,0 0 1,1-1-1,-1-2 0,42 0 1,-49-1-2,-2-1 3,-1 0-1,0-1 0,14-2 0,-22 2-1,0 0-1,0-1 1,0 1-1,0-1 1,0 0-1,0 1 1,-1-2-1,1 1 1,-1 0-1,0-1 1,1 0-1,4-5 1,-3 1-1,0 1 0,0-1 0,-1 0 0,0 0 0,-1-1 0,1 1 0,-1-1 0,-1 1 0,1-1 0,-2 0 0,2-10 0,1-11 0,-3-53 0,-1 56 0,0 10 0,0-1 0,-2 0 1,0 1-1,0-1 0,-2 1 0,0 0 0,-1 0 0,0 0 1,-2 1-1,0 0 0,0 0 0,-1 0 0,-1 1 0,-21-25 1,26 34-1,0 1 0,-1 1 0,0-1 0,1 1 0,-1 0 0,0 0 0,-1 0 0,1 0 0,0 1 0,-1 0 0,1 0 0,-1 1 0,0-1 0,0 1 0,1 0 0,-1 1 0,0 0 0,-7 0 0,10 0-1,1 0 0,-1 1 0,0-1 1,1 1-1,-1-1 0,0 1 0,1 0 1,-1 0-1,1 0 0,-1 1 1,1-1-1,0 1 0,0-1 0,-1 1 1,1 0-1,0-1 0,0 1 0,1 0 1,-1 0-1,0 1 0,1-1 0,-1 0 1,1 0-1,0 1 0,-1-1 0,1 1 1,0-1-1,1 1 0,-1 0 0,0 3 1,-2 9-3,0 0 1,1 0 0,1 1-1,1 17 1,-1-20 2,1 0 0,0 0 0,2 0 0,-1 1 0,1-1 0,1-1 0,0 1 0,1 0 0,1-1 0,0 1 0,0-1 0,1-1 0,1 1 0,-1-1 0,2 0 0,0-1 0,13 15 0,-12-16 0,0 0 0,0 0 0,0-1 0,1 0 0,1-1 0,-1 0 0,1-1 0,0 0 0,0-1 0,1 0 0,0 0 0,0-2 0,0 1 0,0-2 0,0 1 0,1-2 0,-1 1 0,1-2 0,-1 0 0,23-2 0,-30 1 0,-1-1 0,0 1 0,0-1 0,0 1 0,0-1 0,0 0 0,0-1 0,-1 1 0,1-1 0,-1 1 0,0-1 0,0 0 0,1 0 0,-2-1 0,1 1 0,0-1 0,-1 1 0,4-8 0,3-5 0,-2-1 0,0 0 0,6-20 0,-6 6 3,-2-1 0,0 0 0,-3 0 0,0-1 0,-4-42 0,1 13 8,1 62-11,0 0 0,0-1 0,0 1 0,0 0 0,0-1 1,0 1-1,1 0 0,-1-1 0,0 1 0,0 0 0,0-1 0,0 1 0,0 0 0,0-1 0,0 1 0,-1 0 0,1-1 0,0 1 0,0 0 0,0 0 0,0-1 0,0 1 0,0 0 0,-1-1 0,1 1 0,0 0 0,0 0 0,0-1 0,-1 1 0,1 0 1,0 0-1,0-1 0,-1 1 0,1 0 0,0 0 0,-1 0 0,1 0 0,0-1 0,0 1 0,-1 0 0,1 0 0,0 0 0,-1 0 0,1 0 0,0 0 0,-1 0 0,1 0 0,0 0 0,-1 0 0,1 0 0,0 0 0,-1 0 0,1 0 0,0 0 0,-1 0 0,1 1 1,0-1-1,0 0 0,-1 0 0,1 0 0,0 0 0,-1 1 0,1-1 0,0 0 0,0 0 0,-1 1 0,-1 1 0,0 0 0,1 1 0,-1-1 0,0 0 0,1 1 0,0-1 0,-1 1 0,1 0 0,0 0 0,0-1 0,1 1 0,-1 0 0,1 0 0,-1 0 0,1 0 0,0 4 0,-1 2 0,-2 21 0,0-1 0,2 1 0,2 0 0,0-1 0,9 42 0,-8-57 0,1-1 0,0 0 0,2 0 0,-1-1 0,1 1 0,1-1 0,1 0 0,-1-1 0,2 1 0,-1-1 0,2-1 0,-1 1 0,2-1 0,11 10 0,-16-17 0,0 0 0,-1 0 0,1 0 0,0-1 0,1 0 0,-1 0 0,0 0 0,1-1 0,5 2 0,-8-3 0,0 1 0,0-1 0,0 0 0,0 0 0,-1 0 0,1 0 0,0 0 0,0 0 0,0-1 0,-1 0 0,1 1 0,0-1 0,-1 0 0,1 0 0,0-1 0,-1 1 0,1 0 0,-1-1 0,4-3 0,-1-1 0,0-1 0,0 1 0,-1-1 0,0 0 0,-1 0 0,1-1 0,-1 1 0,-1-1 0,1 0 0,-1 0 0,-1 1 0,2-12 0,0-16 0,-3-53 0,0 50 0,2-21 0,-1 36 1,0 1-1,-1 0 1,-1-1-1,-8-43 1,9 106-4,-1-16 3,1-3 0,6 146 9,-3-146-8,1 0 0,0 0 0,2-1 1,0 1-1,18 37 0,-18-46-1,-1-1 0,2-1 0,0 1 0,13 15 0,-17-23 0,0 0 0,0 0 0,0 0 0,1-1 0,-1 1 0,1-1 0,0 0 0,-1 0 0,1 0 0,0 0 0,0 0 0,0-1 0,1 0 0,-1 0 0,0 0 0,0-1 0,6 1 0,-4-1 0,0 0 0,0 0 0,0-1 0,-1 1 0,10-4 0,-12 3 0,-1 0 0,1 0 0,-1 0 0,0-1 0,0 1 0,1-1 0,-1 0 0,0 0 0,0 1 0,-1-1 0,1 0 0,0-1 0,-1 1 0,1 0 0,0-3 0,5-8 0,-2 0 1,0 0-1,0-1 1,-1 0-1,-1 0 1,0 0 0,-1 0-1,1-22 1,-8-117 7,5 149-8,-1-8 1,0 1-1,0-1 0,-1 1 0,-1 0 0,0-1 1,-1 1-1,0 1 0,0-1 0,-1 1 0,-1-1 1,1 1-1,-9-10 0,12 18 0,1 1 0,0-1 0,-1 0 0,1 1 0,-1 0 0,0-1 0,1 1 0,-1 0 0,0 0 0,0 0 0,0 0 0,0 0 0,0 0 0,0 1 0,0-1 0,0 0 0,0 1 0,-3-1 0,4 2 0,-1-1 0,1 0 0,0 0 0,-1 1 0,1-1 0,0 1 0,-1-1-1,1 1 1,0 0 0,0-1 0,0 1 0,0 0 0,0 0 0,0 0 0,0 0 0,0 0 0,0 0-1,0 0 1,0 0 0,0 0 0,1 0 0,-1 0 0,0 1 0,1-1 0,-1 0 0,1 1 0,-1-1 0,1 0-1,0 2 1,-4 22-2,1 0-1,1 0 0,1 0 1,4 35-1,-2-49 3,1-1 1,-1 0-1,2 0 1,0 0-1,0-1 1,0 1-1,1-1 1,1 1-1,0-1 1,0 0-1,1-1 1,-1 0-1,2 0 0,0 0 1,0 0-1,0-1 1,0 0-1,1-1 1,1 0-1,-1 0 1,1 0-1,0-1 1,0-1-1,0 0 1,1 0-1,-1 0 0,1-1 1,18 2-1,-26-4 1,18 1-1,1-1 1,39-2 0,-55 1-1,0-1 0,0 0 0,0 0 0,0 0 0,0 0 0,-1-1 0,1 0 0,0 0 0,-1 0 0,0-1 0,1 1 0,-1-1 0,0 0 0,0 0 0,-1 0 0,1-1 0,5-6 0,-4 1 0,0 0 0,0-1 0,-1 1 0,0-1 0,0 0 0,-1 0 0,-1 0 0,3-20 0,-2-7 0,-2-43 0,-1 48 0,0 27 0,0-1 0,0 1 0,-1 0 0,0 0 0,0-1 0,0 1 0,-1 0 0,1 0 0,-1 0 0,0 0 0,-1 0 0,1 1 0,-5-6 0,5 7 0,-1 0 0,0 0 0,1 1 0,-1 0 0,0-1 0,-1 1 0,1 0 0,0 0 0,-1 1 0,1-1 0,-1 1 0,1-1 0,-1 1 0,0 0 0,1 1 0,-1-1 0,0 1 0,0-1 0,-5 1 0,7 1 0,-1-1 0,1 1-1,0-1 1,0 1 0,0-1 0,0 1-1,-1 0 1,1 0 0,0 0 0,1 1-1,-1-1 1,0 0 0,0 1 0,0-1-1,1 1 1,-1-1 0,1 1 0,-1 0 0,1 0-1,0 0 1,0 0 0,0 0 0,0 0-1,0 0 1,0 0 0,0 0 0,1 0-1,-1 1 1,1-1 0,-1 2 0,-2 12-2,1 1-1,0-1 1,1 19 0,1-27 2,2 136 0,0-125 0,1 0 0,0 0 0,2 0 0,0 0 0,11 25 0,-8-24 0,1-1 0,1 0 0,1-1 0,25 32 0,-31-44 0,0 0 0,0-1 0,1 0 0,-1 0 0,1-1 0,0 0 0,1 0 0,-1 0 0,1 0 0,0-1 0,0 0 0,0-1 0,0 0 0,0 0 0,0 0 0,1-1 0,9 1 0,-12-2 0,0 1 0,0-1 0,0-1 0,1 1 0,-1 0 0,0-1 0,9-3 0,-11 3 0,-1 0 0,0-1 0,0 1 0,0-1 0,0 0 0,-1 1 0,1-1 0,0 0 0,-1 0 0,1 0 0,-1 0 0,0 0 0,1 0 0,-1-1 0,0 1 0,0 0 0,-1-1 0,2-2 0,4-21-2,-1-1-1,-1 0 1,-2 0 0,0 0 0,-5-51-1,2 13 1,0 19 2,-1 13 0,4-39 0,-1 64 0,0 1 0,0-1 0,1 0 0,0 1 0,0-1 0,0 1 0,1-1 0,1 1 0,-1 0 0,7-9 0,-8 14 0,0-1 0,0 1 0,0 0 0,1 0 0,-1 0 0,0 0 0,1 0 0,0 1 0,-1-1 0,1 1 0,0-1 0,0 1 0,0 0 0,0 0 0,5 0 0,2-1 0,0 2 0,0-1 0,14 2 0,-23 0 0,1-1 0,0 0 0,0 0 0,0 1 0,0-1 0,0 1 0,0-1 0,0 1 0,-1 0 0,1 0 0,0 0 0,0 0 0,-1 0 0,1 0 0,0 0 0,-1 1 0,1-1 0,-1 0 0,2 4 0,0-1 0,-1 0 0,1 0 0,-1 0 0,0 1 0,-1-1 0,1 1 0,1 8 0,0 8 0,-1-1 0,-1 41 0,-1-43 0,0 20 5,-2 0 1,-8 52-1,6-68 0,2 1 0,0 42 0,2-50-4,0-12-1,0 1 0,0-1 0,1 0 0,-1 0 0,1 1 0,0-1 0,0 0 0,0 0 0,0 0 0,0 0 0,1 0 0,0 0 0,-1 0 0,1 0 0,0 0 0,0-1 0,0 1 0,1-1 0,-1 0 0,1 1 0,-1-1 0,1 0 0,0-1 0,0 1 0,0 0 0,0-1 0,0 1 0,0-1 0,6 1 0,4 1 0,0 0 0,0-1 0,0-1 0,0 0 0,0-1 0,19-2 0,-29 2-16,0 0 0,-1 0 0,1-1 0,-1 1 0,1-1 0,-1 1 0,1-1 0,-1 0 0,1 0 0,-1 0 0,0 0 0,1-1 0,-1 1 0,0-1 0,0 1 0,0-1 0,0 0 0,0 1 0,0-1 0,-1 0 0,1 0 0,-1 0 0,1-1 0,-1 1 0,2-4 0,9-36-1617</inkml:trace>
</inkml:ink>
</file>

<file path=ppt/ink/ink22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4"/>
    </inkml:context>
    <inkml:brush xml:id="br0">
      <inkml:brushProperty name="width" value="0.05" units="cm"/>
      <inkml:brushProperty name="height" value="0.05" units="cm"/>
      <inkml:brushProperty name="color" value="#66CC00"/>
    </inkml:brush>
  </inkml:definitions>
  <inkml:trace contextRef="#ctx0" brushRef="#br0">91 320 29886,'-9'1'242,"0"-1"0,0 1 0,-1 1 0,1 0 1,0 0-1,0 0 0,1 1 0,-10 5 0,18-8-233,0 0-1,0 0 0,0 0 0,0 0 1,0 0-1,0 0 0,0 0 0,0 0 1,0 0-1,0 0 0,0 0 0,1 0 1,-1 0-1,0 0 0,0 0 1,0 0-1,0 0 0,0 1 0,0-1 1,0 0-1,0 0 0,0 0 0,0 0 1,0 0-1,0 0 0,0 0 0,0 0 1,0 0-1,0 0 0,0 0 0,0 0 1,0 0-1,0 0 0,0 0 0,0 1 1,0-1-1,0 0 0,0 0 0,0 0 1,0 0-1,0 0 0,0 0 1,0 0-1,0 0 0,0 0 0,0 0 1,0 0-1,0 0 0,0 0 0,0 0 1,0 0-1,0 1 0,0-1 0,0 0 1,0 0-1,0 0 0,-1 0 0,13 2 84,16-1-108,99-2 28,465 18 43,-480-9-55,0-5 0,205-21 0,73-17 0,-183 20-7,43 0-2,261-6 9,24-5 0,-231 5 0,-100 4 0,200-23 0,-210 13 7,279-4-1,-67 16-3,247-2 13,-575 17-15,334-12 14,207-20-2,-363 23-10,102 3-3,35-2 0,-123 3 26,-133 4-20,760-1-6,-466 3 0,358 25 0,-321-11 0,-293-26 0,277 14 0,-500-3-83,19 0-138</inkml:trace>
</inkml:ink>
</file>

<file path=ppt/ink/ink22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2:57"/>
    </inkml:context>
    <inkml:brush xml:id="br0">
      <inkml:brushProperty name="width" value="0.05" units="cm"/>
      <inkml:brushProperty name="height" value="0.05" units="cm"/>
      <inkml:brushProperty name="color" value="#66CC00"/>
    </inkml:brush>
  </inkml:definitions>
  <inkml:trace contextRef="#ctx0" brushRef="#br0">59 84 32239,'4'-50'523,"-23"468"-518,3-286-5,-11 108 0,26-224 0,2-15 0,-1-1 0,0 1 0,0 0 0,1-1 0,-1 1 0,0-1 0,1 1 0,-1-1 0,0 1 0,1-1 0,-1 1 0,1-1 0,-1 1 0,1-1 0,-1 1 0,1-1 0,-1 0 0,1 1 0,-1-1 0,1 0 0,-1 1 0,1-1 0,0 0 0,-1 0 0,1 0 0,0 1 0,-1-1 0,1 0 0,0 0 0,-1 0 0,1 0 0,0 0 0,-1 0 0,1 0 0,-1-1 0,1 1 0,0 0 0,-1 0 0,1 0 0,0-1 0,0 1 0,0-1 0,109 0 0,-81 3 0,1-2 0,-1-2 0,57-8 0,-82 8 0,-1 1 0,1-1 0,0 1 0,-1-1 0,1 0 0,-1-1 0,1 1 0,-1 0 0,0-1 0,0 0 0,0 0 0,-1 0 0,1 0 0,-1 0 0,1 0 0,-1-1 0,0 1 0,0-1 0,-1 0 0,1 0 0,-1 1 0,0-1 0,0 0 0,0 0 0,1-5 0,1-14 0,-1 1 0,-1 0 0,-3-34 0,1 19 0,3-2 0,-1 30 0,0-1 0,0 0 0,-1 0 0,-1 1 0,1-1 0,-1 0 0,-1 0 0,0 1 0,-6-19 0,7 26 0,0 2-1,1 0 1,0 0-1,0 0 1,-1 0-1,1 0 1,0 0-1,0 0 0,-1 0 1,1 0-1,0 0 1,0 0-1,0 0 0,-1 1 1,1-1-1,0 0 1,0 0-1,0 0 1,-1 0-1,1 0 0,0 1 1,0-1-1,0 0 1,0 0-1,-1 0 1,1 1-1,0-1 0,0 0 1,0 0-1,0 0 1,0 1-1,0-1 0,0 0 1,0 0-1,0 1 1,0-1-1,0 0 1,0 0-1,0 1 0,0-1 1,0 0-1,0 0 1,0 1-1,0-1 0,0 0 1,0 1-1,0 277-4,0-272 5,1 0 0,0-1 0,0 1 0,0 0 0,0-1 0,1 1 0,0 0 0,0-1 0,1 0 0,5 9 0,-6-11 0,0-1 0,0 1 0,0-1 0,0 1 0,1-1 0,-1 0 0,1 0 0,0 0 0,0 0 0,0 0 0,0-1 0,0 1 0,0-1 0,0 0 0,0 0 0,0 0 0,1 0 0,-1 0 0,6 0 0,-3-1 0,1 1 0,0-1 0,-1 0 0,1-1 0,-1 0 0,1 0 0,0 0 0,-1-1 0,0 0 0,9-3 0,-11 2 0,0 0 0,1 0 1,-1 0-1,0-1 0,-1 1 1,1-1-1,-1 0 1,1 0-1,-1 0 0,0-1 1,-1 1-1,1-1 1,-1 1-1,2-6 0,2-8 4,-1 0 0,0-1 1,-1 1-1,-2 0 0,1-1 0,-2-24 0,0 23-5,0 0 1,1 0 0,1 0-1,11-38 1,-12 54-1,0 0 0,0 0 0,0-1 0,0 2 0,1-1 1,0 0-1,-1 0 0,1 1 0,1-1 0,-1 1 0,0 0 0,1 0 0,0 0 0,0 1 0,0-1 0,0 1 0,0 0 1,0 0-1,0 0 0,1 1 0,-1 0 0,1 0 0,-1 0 0,1 0 0,-1 0 0,1 1 0,0 0 0,-1 0 0,1 0 1,0 1-1,-1-1 0,1 1 0,-1 0 0,6 2 0,-6 0 1,1 0 0,-1-1 0,0 1 0,-1 0 0,1 1 0,0-1 0,-1 1 0,0 0 0,0-1 0,0 1 0,4 8 0,1 1 0,0 2 0,7 20 0,-17-39 0,0-2 0,0 0 0,0 0 0,-1 1 0,-7-12 0,9 16 0,-1-1 0,1 0 0,-1 1 0,1-1 0,-1 1 0,0 0 0,1-1 0,-1 1 0,0 0 0,0 0 0,0 0 0,0 1 0,0-1 0,0 0 0,0 1 0,0-1 0,0 1 0,0-1 0,-1 1 0,-1 0 0,0 0 0,1 0 0,-1 0 0,1 0 0,-1 0 0,1 1 0,-1 0 0,1-1 0,-1 1 0,1 1 0,-1-1 0,1 0 0,0 1 0,-5 2 0,5-1 0,0 0 0,1 1 0,-1-1 0,1 0 0,-1 1 0,1-1 0,1 1 0,-1 0 0,0-1 0,1 1 0,-2 8 0,-2 11 0,1-1 0,1 1 0,1 0 0,1 40 0,1-42 0,0-18 0,1 0 0,-1 0 0,0 0 0,1 0 0,-1 0 0,1 0 0,0-1 0,0 1 0,0 0 0,0 0 0,1-1 0,-1 1 0,1 0 0,0-1 0,-1 0 0,1 1 0,0-1 0,1 0 0,-1 0 0,0 0 0,0 0 0,1 0 0,4 2 0,-3-2 0,1 0 0,0 0 0,-1-1 0,1 1 0,0-1 0,0 0 0,0 0 0,1-1 0,-1 0 0,0 0 0,0 0 0,0 0 0,8-2 0,-10 1 0,0 0 0,-1 0 0,1-1 0,0 1 0,-1-1 0,1 1 0,-1-1 0,1 0 0,-1 0 0,0 0 0,0 0 0,0-1 0,0 1 0,0 0 0,-1-1 0,1 0 0,0 1 0,-1-1 0,0 0 0,2-4 0,0-3 0,0 0 0,0 0 0,-1-1 0,2-19 0,-2-103 32,-3 75-32,9 337 0,-4-182 0,-2 205 0,-3-172 0,1-106 0,-5 42 0,3-57 0,0 0 0,0-1 0,-1 1 0,0-1 0,0 1 0,-1-1 0,-7 11 0,11-18 0,-1 0 0,1 0 0,0-1 0,-1 1 0,1 0 0,-1 0 0,1-1 0,0 1 0,-1 0 0,0-1 0,1 1 0,-1 0 0,1-1 0,-1 1 0,0-1 0,1 1 0,-1-1 0,0 1 0,0-1 0,0 0 0,1 1 0,-1-1 0,0 0 0,0 0 0,0 1 0,1-1 0,-1 0 0,0 0 0,0 0 0,0 0 0,0 0 0,0 0 0,1 0 0,-1 0 0,0-1 0,0 1 0,0 0 0,0 0 0,1-1 0,-1 1 0,0-1 0,0 0 0,-2-1 0,1 0 0,0 0 0,1-1 0,-1 1 0,0-1 0,1 1 0,-1-1 0,1 0 0,0 0 0,-2-5 0,-3-22 0,1 1 0,1-1 0,2 0 0,2-58 0,1 36 0,-1 33 0,2-1 0,0 1 0,1-1 0,1 1 0,1 0 0,1 0 0,0 1 0,2 0 0,0 0 0,0 0 0,17-22 0,95-130 0,-69 102 0,52-90 0,-90 133 0,-1 0 0,0-1 0,-2 0 0,-1-1 0,-2 1 0,0-2 0,5-48 0,-10-61 0,-2 131 0,1 1 0,-2 0 0,1-1 0,-1 1 0,0-1 0,0 1 0,0 0 0,-1 0 0,0-1 0,0 1 0,0 0 0,0 1 0,-4-6 0,3 7 0,1 0 0,-1 1 0,0 0 0,0-1 0,0 1 0,0 0 0,0 0 0,0 1 0,-1-1 0,1 1 0,-1-1 0,1 1 0,-1 0 0,1 1 0,-1-1 0,0 0 0,1 1 0,-1 0 0,-5 0 0,7 0 0,0 0 0,1 1 0,-1-1 0,0 0 0,1 0 0,-1 1 0,0-1 0,1 1 0,-1 0 0,1-1 0,-1 1 0,1 0 0,0 0 0,-1 0 0,1 0 0,0 0 0,-1 0 0,1 0 0,-2 2 0,1 1 0,0-1 0,0 1 0,0-1 0,1 1 0,-1-1 0,1 1 0,0 0 0,-1 5 0,-1 9 0,1 0 0,1 36 0,1-41 0,-1 59 0,4 0 0,22 139 0,-18-179 0,3 19 0,3 0 0,31 81 0,-44-130 0,1 0 0,0 0 0,0 0 0,1 0 0,-1 0 0,0 0 0,1-1 0,-1 1 0,1 0 0,0-1 0,2 3 0,-4-4 0,1 0 0,0 0 0,0 1 0,0-1 0,0 0 0,-1 0 0,1 0 0,0 0 0,0 0 0,0 0 0,0 0 0,0 0 0,-1 0 0,1-1 0,0 1 0,0 0 0,0-1 0,0 1 0,-1 0 0,1-1 0,0 1 0,0-1 0,-1 1 0,1-1 0,0 1 0,-1-1 0,1 0 0,-1 1 0,1-1 0,-1 0 0,1 1 0,-1-1 0,1 0 0,-1 0 0,0 1 0,1-1 0,-1-1 0,10-18 0,0 0 0,-2-1 0,-1 0 0,9-40 0,-12 41 0,1 0 0,1 1 0,1-1 0,0 1 0,1 1 0,1-1 0,14-19 0,-21 35 0,1 0 0,0 0 0,0 0 0,0 0 0,0 1 0,0-1 0,0 1 0,7-4 0,-9 6 0,0 0 0,0-1 0,0 1 0,0 0 0,0-1 0,0 1 0,0 0 0,0 0 0,0 0 0,-1 0 0,1 0 0,0 0 0,0 0 0,0 0 0,0 0 0,0 1 0,0-1 0,0 0 0,0 1 0,0-1 0,0 0 0,-1 1 0,1-1 0,0 1 0,0-1 0,-1 1 0,1 0 0,0-1 0,0 1 0,-1 0 0,1-1 0,-1 1 0,1 0 0,-1 0 0,1-1 0,-1 1 0,1 0 0,-1 0 0,0 0 0,1 0 0,-1 0 0,0 0 0,0 0 0,0 1 0,5 19 0,-2 0 0,1 28 0,-3-34 0,-1 0 0,2 0 0,0 0 0,1 0 0,0-1 0,2 1 0,-1-1 0,9 17 0,-10-28 0,-1 1 0,1-1 0,0 0 0,0 0 0,0 0 0,1-1 0,-1 1 0,1-1 0,-1 0 0,1 0 0,0 0 0,0 0 0,0-1 0,0 0 0,0 0 0,0 0 0,0 0 0,1 0 0,7-1 0,-6 1 0,-1-1 0,1 0 0,0 0 0,0-1 0,0 0 0,-1 0 0,1 0 0,0-1 0,-1 0 0,1 0 0,-1 0 0,0-1 0,0 1 0,6-5 0,-3-1 0,0 0 0,-1 0 0,0-1 0,0 0 0,-1 0 0,0-1 0,0 0 0,-1 0 0,0 0 0,-1-1 0,0 1 0,-1-1 0,0 0 0,1-14 0,2-19 0,-2 0 0,-2-56 0,-2 83 0,1-29 0,-2-47 0,1 84 0,-1-1 0,-1 1 0,0-1 0,0 1 0,-1-1 0,-7-16 0,2 17 0,2 13 0,1 21 0,5 302 0,14-225 6,-8-71-54,3 62-1,-10-92-394,-2-1-1008</inkml:trace>
</inkml:ink>
</file>

<file path=ppt/ink/ink22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2:58"/>
    </inkml:context>
    <inkml:brush xml:id="br0">
      <inkml:brushProperty name="width" value="0.05" units="cm"/>
      <inkml:brushProperty name="height" value="0.05" units="cm"/>
      <inkml:brushProperty name="color" value="#66CC00"/>
    </inkml:brush>
  </inkml:definitions>
  <inkml:trace contextRef="#ctx0" brushRef="#br0">0 60 30206,'0'0'2145,"7"-6"-2033,32-3-16,7-3-32,10 3-32,3-5-16,-7 8 16,-10 3-32,-12 3 0,-17 0 0,-10 0-32,-29 0-1521</inkml:trace>
</inkml:ink>
</file>

<file path=ppt/ink/ink2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1:03"/>
    </inkml:context>
    <inkml:brush xml:id="br0">
      <inkml:brushProperty name="width" value="0.05" units="cm"/>
      <inkml:brushProperty name="height" value="0.05" units="cm"/>
      <inkml:brushProperty name="color" value="#FFFFFF"/>
    </inkml:brush>
  </inkml:definitions>
  <inkml:trace contextRef="#ctx0" brushRef="#br0">45 287 30734,'0'0'1198,"1"-2"-990,2-4-172,1 0-1,0 1 1,1-1 0,-1 1-1,1 0 1,6-6-1,18-20 82,-18 16-107,-1-2 1,0 1 0,-1-1-1,-1-1 1,-1 0 0,0 0-1,-2 0 1,0-1 0,5-35-1,-19 172 0,-1-5-9,10 162-1,-1-273-2,1 1-1,0-1 1,-1 1 0,0-1-1,0 0 1,0 1 0,0-1-1,0 0 1,0 0 0,-1 1-1,1-1 1,-1 0 0,1 0-1,-1-1 1,0 1 0,0 0-1,1 0 1,-1-1 0,0 1-1,-1-1 1,1 0 0,0 0-1,0 0 1,-1 0 0,1 0-1,0 0 1,-1 0 0,1-1-1,-4 1 1,-11 3-23,0-2 0,0 1 0,-19-1 1,25-2 4,8 0 15,-18 2 13,27-3 54,34 1-21,31 1-30,80-3-233,-140-1-613,-9-6-1382</inkml:trace>
</inkml:ink>
</file>

<file path=ppt/ink/ink22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2:58"/>
    </inkml:context>
    <inkml:brush xml:id="br0">
      <inkml:brushProperty name="width" value="0.05" units="cm"/>
      <inkml:brushProperty name="height" value="0.05" units="cm"/>
      <inkml:brushProperty name="color" value="#66CC00"/>
    </inkml:brush>
  </inkml:definitions>
  <inkml:trace contextRef="#ctx0" brushRef="#br0">98 5 32207,'-2'-1'9,"-1"0"1,1 1 0,-1-1-1,0 1 1,1-1 0,-1 1-1,0 0 1,1 0 0,-1 0-1,0 0 1,0 0 0,1 1-1,-1-1 1,0 1 0,1 0-1,-1-1 1,1 1 0,-1 1 0,1-1-1,0 0 1,-1 0 0,1 1-1,-2 1 1,0 1 3,1 0 0,0 0 0,1 0 0,-1 0-1,1 0 1,0 0 0,0 1 0,0-1 0,0 1 0,1-1 0,0 1 0,-1 6 0,-1 10-13,1 0 0,1 31 0,1-37 0,0-10 1,0 1-1,1-1 1,-1 0 0,1 0-1,0 1 1,1-1 0,-1 0-1,1 0 1,0 0 0,0 0-1,0 0 1,1-1 0,0 1 0,0-1-1,7 8 1,-4-6 1,0-1 1,0 0-1,1 0 1,0-1-1,0 1 1,0-2-1,0 1 1,1-1-1,11 4 1,10-1 6,-1 0 0,1-2-1,0-1 1,49-1 0,-74-2-7,0 0-1,-1 0 1,1 0 0,0-1-1,0 1 1,-1-1 0,1 0-1,-1 0 1,1 0 0,-1-1-1,1 1 1,-1-1 0,0 0 0,1 0-1,-1 0 1,0 0 0,0-1-1,-1 1 1,1-1 0,4-5-1,-4 2 3,0 1-1,0-1 0,0 0 0,-1 0 1,0 0-1,0 0 0,-1 0 1,0-1-1,0 1 0,0 0 0,-1-13 1,0 14-4,0-1 0,-1 1 1,1-1-1,-1 1 1,0-1-1,-1 1 0,1-1 1,-1 1-1,0 0 1,-1 0-1,1 0 0,-1 0 1,0 0-1,0 1 0,0-1 1,-1 1-1,1 0 1,-5-4-1,2 4-2,1 0 0,-1 0 0,0 1 0,0 0 0,0 0 1,0 0-1,-1 1 0,1-1 0,-1 2 0,1-1 0,-1 1 0,0 0 0,0 0 0,-9 1 0,11-1-6,1 1 0,0 0 0,-1 1 0,1-1-1,0 1 1,-1 0 0,1 0 0,0 0 0,0 0-1,0 1 1,0 0 0,0 0 0,0 0 0,0 0-1,1 0 1,-1 1 0,1 0 0,0-1-1,0 1 1,0 1 0,0-1 0,0 0 0,0 1-1,1-1 1,0 1 0,-3 6 0,-11 34-448</inkml:trace>
</inkml:ink>
</file>

<file path=ppt/ink/ink22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2:59"/>
    </inkml:context>
    <inkml:brush xml:id="br0">
      <inkml:brushProperty name="width" value="0.05" units="cm"/>
      <inkml:brushProperty name="height" value="0.05" units="cm"/>
      <inkml:brushProperty name="color" value="#66CC00"/>
    </inkml:brush>
  </inkml:definitions>
  <inkml:trace contextRef="#ctx0" brushRef="#br0">1 133 32015,'10'-41'399,"-8"34"-335,0 0-1,0-1 1,-1 1 0,1-9-1,28 590-60,-29-562-3,4 26 0,-1-32 6,-1-9 1,0-11 7,2-243-9,-7 153-5,1 33 0,0 23-3,6-65 1,-5 110 0,0-1 1,0 1 0,1 0 0,0 0 0,0 0-1,0 0 1,0 0 0,0 0 0,0 0-1,1 0 1,-1 0 0,1 1 0,0-1-1,0 1 1,0-1 0,0 1 0,3-3 0,-2 3-4,1 0 1,-1 1 0,1-1 0,-1 1 0,1 0 0,0 0 0,0 0 0,-1 0 0,1 1 0,0-1 0,0 1 0,6 0 0,-8 0-22,0 1 0,0-1 0,0 0 0,0 0 1,0 1-1,0-1 0,0 1 0,0 0 0,0 0 0,0-1 0,-1 1 0,1 0 0,0 1 1,0-1-1,-1 0 0,1 0 0,-1 1 0,1-1 0,-1 1 0,1-1 0,-1 1 0,0 0 1,0-1-1,0 1 0,0 0 0,1 2 0,15 33-1308</inkml:trace>
</inkml:ink>
</file>

<file path=ppt/ink/ink22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1"/>
    </inkml:context>
    <inkml:brush xml:id="br0">
      <inkml:brushProperty name="width" value="0.05" units="cm"/>
      <inkml:brushProperty name="height" value="0.05" units="cm"/>
      <inkml:brushProperty name="color" value="#66CC00"/>
    </inkml:brush>
  </inkml:definitions>
  <inkml:trace contextRef="#ctx0" brushRef="#br0">231 336 27549,'62'0'4076,"-62"0"-3846,-6 1 4,-8 1-211,1 1-1,-1 0 0,1 1 1,0 1-1,1 0 1,-1 1-1,-23 14 0,18-9-6,0 1-1,1 1 1,0 1-1,-25 26 0,37-33-12,0 1-1,0-1 1,0 1-1,1 0 0,0 0 1,1 1-1,-1-1 1,2 1-1,-4 13 0,5-18 2,0 0-1,1-1 0,-1 1 1,1 0-1,0 0 0,0 0 0,0 0 1,0 0-1,1 0 0,-1 0 1,1-1-1,0 1 0,0 0 1,1 0-1,-1-1 0,1 1 1,0-1-1,0 1 0,0-1 1,0 0-1,0 0 0,1 0 1,-1 0-1,4 3 0,2-1 6,1 0 0,-1-1 0,0 0 0,1-1-1,0 0 1,0 0 0,0-1 0,0 0 0,14 1 0,15 0-2,38-3 0,-39 0 0,-29 0-6,0 0 1,1-1 0,-1 0-1,0 0 1,0-1 0,0 0-1,0 0 1,-1 0 0,10-6-1,-13 7 0,-2-1-1,1 0 1,0 0-1,0-1 1,0 1-1,-1-1 1,0 1-1,1-1 1,-1 0-1,0 0 1,0 0-1,0 0 1,-1 0-1,1 0 1,-1 0-1,0-1 1,0 1-1,0-1 1,0 1-1,0-1 1,-1 1-1,1-1 1,-1 1-1,-1-5 1,1-220 34,1 226-35,0-1 1,-1 0 0,1 1-1,0-1 1,0 1-1,1-1 1,-1 1 0,0 0-1,1-1 1,-1 1 0,1 0-1,0 0 1,0 0 0,0 0-1,0 0 1,0 1-1,0-1 1,1 1 0,-1-1-1,0 1 1,1 0 0,-1 0-1,5-2 1,1 0 1,0 0-1,0 1 1,0-1-1,0 1 1,0 1 0,15-1-1,-19 2-3,2-1 0,0 1 0,0 1 0,0-1 0,0 1 0,10 2 0,-13-2 2,-1 0 0,0 1 1,0-1-1,1 0 0,-1 1 0,0-1 0,0 1 0,0 0 0,0 0 0,-1 0 0,1 0 0,0 0 0,-1 0 0,1 0 0,-1 0 0,2 4 0,4 10 0,-1 1 0,-1-1 0,0 1 0,-1 0 0,0 1 0,-2-1 0,1 22 0,-2 1 0,-2 0 0,-6 45 0,2-55 0,-2 19 0,10-39 0,1-15 0,-3 5 0,7-12 2,-1 0 1,0 0-1,-1-1 1,0 0-1,6-21 0,18-78 0,-17 60-2,-3 15 0,29-71 0,-38 107 0,0-1 0,-1 0 0,1 1 0,0-1 0,0 1 0,0-1 0,0 1 0,1-1 0,-1 1 0,0-1 0,1 1 0,-1 0 0,1 0 0,1-1 0,-2 1 0,0 1 0,0 0 0,0 0 0,-1-1 0,1 1 0,0 0 0,0 0 0,0 0 0,0 0 0,0 0 0,0 0 0,-1 0 0,1 1 0,0-1 0,0 0 0,0 0 0,0 1 0,0-1 0,-1 0 0,1 1 0,1 0 0,1 2 0,0-1 0,0 1 0,0 1 0,0-1 0,0 0 0,-1 1 0,1-1 0,-1 1 0,3 7 0,4 10 0,0 0 0,-2 1 0,-1 1 0,0-1 0,1 24 0,-1 6 0,-3 59 0,10-139 13,6-50-10,13-48-3,-27 109 0,1 1 0,1 0 0,0 0 0,1 1 0,12-17 0,-18 29 0,-1 0 0,1 1 0,0-1 0,0 1 0,0-1 0,0 1 0,0 0 0,1 0 0,-1 0 0,0 0 0,1 1 0,0-1 0,-1 1 0,1-1 0,0 1 0,0 0 0,0 0 0,0 0 0,0 0 0,0 1 0,5-1 0,-7 1 0,0 0-1,0 0 1,-1 0-1,1 1 1,0-1 0,0 0-1,-1 1 1,1-1-1,0 0 1,0 1 0,-1-1-1,1 1 1,-1-1 0,1 1-1,0 0 1,-1-1-1,1 1 1,-1-1 0,1 1-1,-1 0 1,0 0-1,1-1 1,-1 1 0,0 0-1,1 0 1,-1-1 0,0 1-1,0 0 1,1 1-1,2 30-4,-3-23 6,2 96-1,1 14 0,-3-115 0,0 0 0,1 1 0,0-1 0,0 0 0,0 1 0,0-1 0,1 0 0,-1 0 0,1 0 0,0 0 1,1 0-1,-1 0 0,1-1 0,-1 1 0,1-1 0,0 0 0,0 1 0,0-1 0,1-1 0,4 4 0,-3-3-1,1-1 0,-1 0 0,0 0 0,1 0 1,-1-1-1,1 0 0,0 0 0,-1 0 0,1-1 0,0 0 0,-1 0 0,1 0 0,0-1 0,0 0 1,7-2-1,-8 2 0,0-1 0,0 0 1,0-1-1,0 1 0,0-1 1,0 0-1,-1 0 0,0-1 1,1 1-1,-1-1 0,0 0 1,-1 0-1,1 0 1,-1-1-1,0 1 0,0-1 1,0 0-1,0 0 0,2-8 1,1-2-1,-1 1 0,-1-1 0,0 0 0,-1 0 0,2-30 0,-4-164 17,-1 206-12,-1-17 6,1 20-9,0-1 0,0 1 0,0-1 0,0 1 0,0-1 0,0 1 0,0-1 0,0 1 0,0-1 0,-1 1 0,1-1 0,0 1 0,0-1 0,-1 1 0,1 0 0,0-1 0,0 1 0,-1-1 0,1 1 0,-1 0 0,1-1 0,0 1 0,-1 0 0,1-1 0,-1 1 0,1 0 0,-1 0 0,1 0 0,0-1 0,-2 1 0,1 2 0,1-1-1,-1 1 0,1 0 0,-1 0 0,1 0 1,-1 0-1,1 0 0,0 0 0,0-1 0,0 1 1,0 0-1,1 3 0,-1 0 0,-2 56 1,0-21 0,5 55 1,-2-85-2,0 1 0,1-1 0,0 0-1,1 0 1,0 0 0,1-1 0,-1 1 0,2-1 0,0 1 0,8 11 0,-10-17 0,1 0 0,-1 0 1,1 0-1,0 0 0,0-1 1,1 0-1,-1 0 0,0 0 1,1 0-1,0-1 0,0 0 1,0 0-1,0 0 0,7 1 1,3 0 1,1-1 0,-1-1 0,23 0 0,-36-1-2,1 0 0,1-1 0,-1 1 0,0 0 0,1-1 0,-1 0 0,1 0 0,-1 0 0,0 0 0,0 0 0,1-1 0,-1 1 0,0-1 0,0 0 0,0 0 0,-1 0 0,1 0 0,0-1 0,-1 1 0,0-1 0,1 1 0,-1-1 0,0 0 0,0 0 0,-1 0 0,1 0 0,-1 0 0,1 0 0,-1-1 0,0 1 0,1-7 0,2-10 0,-1 1 0,-1-1 0,-1 0 0,-2-27 0,1 21 0,-15-313 0,14 283 19,-3 487-22,5-412 3,0 0 0,0 0 0,7 26 0,-6-38 0,0 1 0,0-1 0,1 1 0,0-1 0,0 0 0,1 0 0,0 0 0,0-1 0,1 1 0,9 10 0,-11-14 0,1-1 0,-1 0 0,0 1 0,1-1 0,0 0 0,-1-1 0,1 1 0,0-1 0,0 0 0,0 0 0,0 0 0,7 1 0,51-2 0,-50 0 0,-9-1 0,1 1 1,-1-1-1,1 0 0,-1 0 1,1 0-1,-1-1 0,0 1 0,0-1 1,0 1-1,1-1 0,-2 0 1,1 0-1,0-1 0,0 1 1,-1 0-1,1-1 0,-1 0 1,0 0-1,0 1 0,0-1 0,0 0 1,0-1-1,-1 1 0,1 0 1,1-5-1,1-6 1,1-1 1,-2 1-1,0-1 0,-1 1 1,1-16-1,0-34-1,-3-1 0,-2 1 0,-3-1 0,-3 1 0,-23-85 0,24 115 0,3 115 0,9 4 0,3-1 0,25 107 0,-30-174 0,-1-4 0,14 55 0,-15-62 0,1 1 0,1-1 0,-1 0 0,1 0 0,0 0 0,1-1 0,6 11 0,-7-14 1,-1 0-1,1 0 1,-1 0-1,1 0 1,0-1-1,-1 1 1,1-1 0,0 1-1,0-1 1,0 0-1,0 0 1,0-1-1,0 1 1,1-1 0,-1 1-1,0-1 1,0 0-1,0 0 1,0 0-1,0-1 1,1 1-1,-1-1 1,0 0 0,0 0-1,0 0 1,0 0-1,0 0 1,0-1-1,-1 1 1,1-1 0,0 1-1,-1-1 1,1 0-1,-1 0 1,0-1-1,0 1 1,1 0 0,-1-1-1,-1 1 1,1-1-1,0 0 1,-1 0-1,1 1 1,-1-1 0,0 0-1,2-6 1,3-27 0,-1 0 0,-2 0 0,-1 0 0,-5-53 0,1 11-1,2 77-19,0 13 8,1 35 6,0-13 7,7 42-1,-3-55-1,0 0 0,14 32 0,-16-45 0,0 0 0,1-1 0,0 0 0,1 0 0,-1 0 0,2 0 0,-1-1 0,0 0 0,12 9 0,-14-13 0,0 0 0,1 0 0,0 0 0,-1-1-1,1 1 1,0-1 0,0 0 0,0 0 0,0 0 0,0-1 0,4 1 0,-6-1 1,0 0 0,0 0 0,0 0 0,0 0 0,0 0 0,0-1 0,0 1 0,0 0 0,0-1 0,-1 0 0,1 1 1,0-1-1,0 0 0,-1 0 0,1 0 0,0 0 0,-1 0 0,1 0 0,-1 0 0,1-1 0,-1 1 0,0-1 0,1 1 0,-1-1 1,1-1-1,3-9 0,-1-1 0,0 1 0,-1-1-1,0 0 1,1-15 0,2-75-1,-1 21 0,-4 74 0,-1-1 0,0 0 0,1 0 0,0 1 0,1-1 0,0 1 0,0-1 0,1 1 0,0 0 0,1 0 0,-1 0 0,10-14 0,-11 21 0,-1 0 0,1 0 0,0 0 0,0 0 0,-1 0 0,1 0 0,0 0 0,0 1 0,0-1 0,0 0 0,0 1 0,0 0 0,0 0 0,0-1 0,0 1 0,0 0 0,0 0 0,0 1 0,0-1 0,0 0 0,0 1 0,0-1 0,0 1 0,0 0 0,-1-1 0,1 1 0,0 0 0,0 0 0,-1 0 0,1 1 0,0-1 0,-1 0 0,1 1 0,-1-1 0,2 2 0,8 17 0,-1 0 0,-1 1 0,-1 0 0,-1 1 0,9 43 0,-3-15 0,-8-31 0,-1-1 0,-1 2 0,0-1 0,-1 25 0,8-78 0,6-57 0,-8 39 0,3 1 0,32-100 0,-41 146 0,14-29 0,-15 33 0,-1 0 0,1-1 0,0 1 0,0 0 0,0 0 0,0 0 0,0-1 0,0 1 0,0 0 0,0 0 0,0 1 0,0-1 0,0 0 0,1 0 0,-1 1 0,0-1 0,1 0 0,-1 1 0,0-1 0,3 1 0,-3 0 0,0 1 0,-1 0 0,1-1 0,0 1 0,0 0 0,0 0 0,-1 0 0,1 0 0,-1-1 0,1 1 0,-1 0 0,1 0 0,-1 0 0,1 1 0,-1-1 0,0 0 0,1 0 0,-1 0 0,0 0 0,0 0 0,0 2 0,4 31 0,-4-31 0,2 71 0,-2-51 0,0 0 0,2 0 0,0 0 0,10 39 0,-11-56 0,2 0 0,-1 0 0,1 0 0,0 0 0,0 0 0,0 0 0,1-1 0,0 0 0,0 0 0,1 0 0,-1 0 0,1-1 0,0 1 0,0-1 0,1 0 0,-1-1 0,1 0 0,-1 1 0,1-2 0,0 1 0,9 2 0,-3-1 0,0-1 0,0-1 0,0 0 0,1 0 0,-1-1 0,24-1 0,-31-1 0,1 1 0,-1-1 0,0 0 0,0 0 0,1 0 0,-1-1 0,0 0 0,0 0 0,-1 0 0,1 0 0,0-1 0,-1 0 0,1 0 0,-1 0 0,0-1 0,0 1 0,0-1 0,4-5 0,-2-2 0,0 1 0,-1-1 0,0 0 0,0 0 0,-1-1 0,-1 1 0,0-1 0,-1 0 0,2-18 0,-1-13 0,-4-56 0,-1 67 0,2 26 0,0 0 0,0 0 0,-1 1 0,0-1 0,0 1 0,0-1 0,-1 1 0,0-1 0,-4-9 0,4 13 0,1 1 0,0-1 0,-1 0 0,1 1 0,-1 0 0,0-1 0,0 1 0,1 0 0,-1 0 0,0 0 0,0 0 0,0 0 0,0 0 0,0 0 0,0 1 0,0-1 0,0 1 0,0-1 0,-1 1 0,1 0 0,0 0 0,0 0 0,0 0 0,0 1 0,0-1 0,0 0 0,-1 1 0,-1 0 0,1 0 0,0 0 0,0 0 0,0 1 0,0-1 0,1 1 0,-1-1 0,0 1 0,1 0 0,-1 0 0,1 0 0,0 1 0,0-1 0,-1 1 0,1-1 0,1 1 0,-1-1 0,0 1 0,1 0 0,-3 5 0,-1 6 0,0 0 0,-5 29 0,9-41 0,-4 25 0,1 1 0,1-1 0,1 1 0,1-1 0,7 55 0,-5-77 0,1-1 0,-1 1 0,1-1 0,0 0 0,0 0 0,0 0 0,1 0 0,-1 0 0,1 0 0,0-1 0,0 1 0,0-1 0,0 0 0,1 0 0,-1 0 0,1-1 0,0 1 0,0-1 0,0 0 0,0 0 0,0 0 0,1 0 0,-1-1 0,1 1 0,-1-1 0,1-1 0,-1 1 0,1 0 0,-1-1 0,9-1 0,-10 1 0,1-1 0,-1 0 0,0 0 0,0 0 0,0 0 0,0 0 0,0-1 0,0 1 0,0-1 0,-1 0 0,1 0 0,0 0 0,-1 0 0,0-1 0,1 1 0,-1-1 0,0 1 0,0-1 0,0 0 0,-1 1 0,1-1 0,1-6 0,5-7 0,-1-1 0,9-33 0,-6 9 0,-1-2 0,-3 1 0,3-73 0,-35 187 0,17-35 0,2-1 0,1 1 0,0 38 0,4 117 0,2-111 0,2 73 0,-12 265 0,6-383 0,-1-1 0,-2 0 0,-16 45 0,19-67 0,-1-1 0,0 1 0,-1-1 0,0-1 0,-1 1 0,0-1 0,-1 0 0,0-1 0,-1 0 0,0 0 0,0-1 0,-12 9 0,17-15 0,0 0 0,-1-1 0,1 1 0,-1-1 0,0 0 0,0 0 0,1-1 0,-1 1 0,0-1 0,0 0 0,-1-1 0,-5 1 0,9-1 0,-1 0 0,1 0 0,-1-1 0,1 1 0,-1-1 0,1 0 0,-1 0 0,1 0 0,0 0 0,0 0 0,-1 0 0,1 0 0,0-1 0,0 1 0,0-1 0,0 0 0,1 1 0,-1-1 0,0 0 0,1 0 0,-1 0 0,1 0 0,0-1 0,-1 1 0,1 0 0,0 0 0,-1-4 0,-5-22 0,1 0 0,2-1 0,0 1 0,2-1 0,1 0 0,4-33 0,-2 3 0,-1 54 0,-1-56 0,3 0 0,14-91 0,-12 132 0,1 0 0,1 1 0,1-1 0,0 1 0,1 0 0,2 1 0,-1 0 0,2 0 0,1 1 0,0 1 0,22-24 0,-9 16 0,0 1 0,2 2 0,1 1 0,30-18 0,123-55 0,-26 15 0,-148 74-12,2-1 17,0 0 0,0-1 1,-1 1-1,9-10 0,-15 14-20,0-1-1,0 0 1,-1 0-1,1 0 1,-1 0 0,0 0-1,1 0 1,-1-1-1,0 1 1,0 0-1,0-1 1,-1 1-1,1-1 1,-1 1 0,1-1-1,-1 1 1,0-1-1,0 1 1,0-1-1,0 1 1,-1-5 0,-7-21-781</inkml:trace>
</inkml:ink>
</file>

<file path=ppt/ink/ink22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2"/>
    </inkml:context>
    <inkml:brush xml:id="br0">
      <inkml:brushProperty name="width" value="0.05" units="cm"/>
      <inkml:brushProperty name="height" value="0.05" units="cm"/>
      <inkml:brushProperty name="color" value="#66CC00"/>
    </inkml:brush>
  </inkml:definitions>
  <inkml:trace contextRef="#ctx0" brushRef="#br0">74 3 32031,'-2'0'8,"1"-1"0,-1 1 1,1 0-1,-1-1 0,0 1 1,1 0-1,-1 0 0,1 0 0,-1 0 1,0 0-1,1 0 0,-1 1 1,1-1-1,-1 1 0,1-1 1,-1 1-1,0-1 0,1 1 1,0 0-1,-3 1 0,1 1 12,1-1 0,0 0 0,0 0-1,0 1 1,0-1 0,1 1 0,-1 0 0,1 0-1,-1-1 1,0 5 0,-2 6 33,1-1 0,0 1-1,1 0 1,-1 17 0,3-24-53,-2 8 1,1 0 0,1 0-1,0 0 1,1 1 0,5 20 0,-5-31-1,0 0 1,1 0-1,-1 0 0,1 0 1,0-1-1,1 1 0,-1 0 1,1-1-1,-1 0 1,1 1-1,0-1 0,0-1 1,0 1-1,1 0 0,-1-1 1,1 1-1,-1-1 0,1 0 1,0 0-1,0 0 1,0-1-1,6 2 0,0 0 3,0 0 0,1-1 0,-1 0 0,0-1 0,1 0-1,-1 0 1,1-1 0,-1-1 0,17-2 0,-23 2-2,0 0 0,0 0 1,-1 0-1,1-1 0,-1 1 1,1-1-1,-1 0 0,1 0 1,-1 0-1,0 0 0,0-1 1,0 1-1,0-1 0,0 0 1,-1 0-1,1 0 0,-1 0 1,0 0-1,0-1 0,0 1 0,0 0 1,-1-1-1,1 0 0,-1 1 1,0-1-1,0 0 0,0 0 1,0-5-1,0-1-1,0 0 0,0 1 0,-1-1 0,-1 1 0,0-1 0,0 0 0,-1 1 0,0 0 0,-5-16 0,5 21 0,0 0 0,0 0 0,0 0-1,-1 1 1,0-1 0,1 1 0,-1-1-1,-1 1 1,1 0 0,0 0 0,-1 0-1,1 0 1,-1 1 0,0 0 0,0-1-1,0 1 1,0 1 0,0-1 0,-1 1-1,1-1 1,0 1 0,-9-1 0,5 1-33,-1-1 1,1 1 0,-1 1 0,1 0 0,-1 0-1,1 1 1,-1 0 0,1 0 0,0 1-1,0 0 1,-1 0 0,-13 7 0,-15 22-1065</inkml:trace>
</inkml:ink>
</file>

<file path=ppt/ink/ink22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2"/>
    </inkml:context>
    <inkml:brush xml:id="br0">
      <inkml:brushProperty name="width" value="0.05" units="cm"/>
      <inkml:brushProperty name="height" value="0.05" units="cm"/>
      <inkml:brushProperty name="color" value="#66CC00"/>
    </inkml:brush>
  </inkml:definitions>
  <inkml:trace contextRef="#ctx0" brushRef="#br0">0 30 30462,'0'9'304,"0"-4"288,7-2-175,29-3 47,13 0-288,13 0-96,0 0-16,4 0-16,-7 0-32,-7-3-16,-13-8 0,-9 2-80,-24 0-352,-6-6-1697</inkml:trace>
</inkml:ink>
</file>

<file path=ppt/ink/ink22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2"/>
    </inkml:context>
    <inkml:brush xml:id="br0">
      <inkml:brushProperty name="width" value="0.05" units="cm"/>
      <inkml:brushProperty name="height" value="0.05" units="cm"/>
      <inkml:brushProperty name="color" value="#66CC00"/>
    </inkml:brush>
  </inkml:definitions>
  <inkml:trace contextRef="#ctx0" brushRef="#br0">148 1 31903,'-10'0'53,"0"0"0,-1 0 1,1 1-1,0 1 0,-16 3 1,23-4-50,-1 1 0,1 0 0,0-1 0,-1 1 0,1 1 0,0-1 0,0 0 0,0 1 0,1-1 0,-1 1 0,1 0 1,-1 0-1,1 0 0,0 0 0,0 0 0,0 1 0,0-1 0,-1 4 0,-1 3-4,1 1 0,0-1 0,0 0 0,1 1 0,1-1 0,-1 1 0,2 0 0,-1-1 0,1 1 0,1 0 0,0-1 0,1 1 0,3 11 0,-3-14 10,0 0-1,1 0 0,1 0 0,-1 0 1,1-1-1,0 0 0,1 1 0,0-2 1,0 1-1,0 0 0,1-1 0,0 0 1,0-1-1,0 1 0,1-1 0,14 8 1,-9-7 2,0 0 0,1-2 0,0 1 1,0-2-1,0 0 0,0 0 1,1-1-1,-1-1 0,22 0 1,-29-1-6,0-1 0,0 0 1,0 0-1,0 0 0,0-1 0,0 0 1,0 0-1,0 0 0,10-7 0,-12 7-5,-1-1 0,0 0 0,0 1 0,0-1 0,0 0 0,-1 0 0,1-1 0,-1 1 0,1-1 0,-1 1 0,0-1 0,-1 1 0,1-1 0,-1 0 0,1 0 0,0-5 0,-1 2 0,1 0 0,-1 0 0,0 0 0,-1 0 0,0 0-1,0 0 1,0 0 0,-1-1 0,0 1 0,-1 0 0,1 0 0,-1 1 0,-1-1 0,1 0 0,-1 1 0,0-1 0,-1 1 0,1 0-1,-10-11 1,8 11-6,-1 1 0,0-1 0,-1 1 0,1 1-1,-1-1 1,0 1 0,0 0 0,0 1 0,0 0-1,-1 0 1,0 0 0,1 1 0,-1 0-1,0 1 1,0 0 0,0 0 0,-13 0 0,-17 4-218,7 12-351</inkml:trace>
</inkml:ink>
</file>

<file path=ppt/ink/ink22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5"/>
    </inkml:context>
    <inkml:brush xml:id="br0">
      <inkml:brushProperty name="width" value="0.05" units="cm"/>
      <inkml:brushProperty name="height" value="0.05" units="cm"/>
      <inkml:brushProperty name="color" value="#66CC00"/>
    </inkml:brush>
  </inkml:definitions>
  <inkml:trace contextRef="#ctx0" brushRef="#br0">10 171 31470,'-10'-40'1158,"10"39"-1088,0 7-52,24 633-15,-8-481-3,-10-230 16,-7-360-15,-1 172-15,2 260 14,0 0-1,0-1 1,1 1 0,-1-1 0,0 1 0,0 0 0,0-1 0,1 1 0,-1 0 0,0-1 0,0 1-1,1 0 1,-1 0 0,0-1 0,1 1 0,-1 0 0,0 0 0,1-1 0,-1 1 0,0 0 0,1 0-1,-1 0 1,0 0 0,1 0 0,-1-1 0,1 1 0,-1 0 0,0 0 0,1 0 0,-1 0 0,1 0-1,18 0 2,-14 0-1,4 1 1,-1 0-1,0 1 1,0 0-1,0 0 1,0 1-1,-1 0 1,1 0 0,-1 1-1,1 0 1,-1 0-1,0 0 1,-1 1-1,11 10 1,2 1 1,-2 2 0,0 0 0,20 29 0,-26-32-3,-2 1 0,0 0 0,0 0-1,-1 0 1,-1 1 0,-1 1 0,-1-1 0,0 1 0,-1 0 0,-1 0-1,-1 0 1,0 0 0,-2 36 0,-2-42 1,0-1 0,0 1-1,-2 0 1,1-1 0,-1 1 0,-1-1 0,0 0-1,-1-1 1,0 1 0,0-1 0,-1 0-1,0 0 1,-1-1 0,0 0 0,-18 14 0,12-10-2,-1-1 1,-1-1-1,0-1 1,0 0-1,-1-1 0,0-1 1,0 0-1,-1-1 1,-27 6-1,-8-9-150,52-4 128,3 0-24,76 2-57,110-6 162,-175 3-55,0-1 0,-1-1 0,1 0 0,-1 0 0,1-2 0,-1 1 0,0-2-1,-1 0 1,17-10 0,-21 11 4,0-1 0,0 1-1,-1-1 1,0 0-1,0 0 1,-1-1 0,0 0-1,0 0 1,0 0 0,-1 0-1,0-1 1,0 0 0,-1 0-1,0 0 1,2-11 0,1-20 9,-2 1 0,-2 0 0,-5-63 0,2 58-6,1 34-2,0-1 1,0 0-1,-1 0 1,0 1-1,-1-1 1,0 1-1,-1-1 1,0 1-1,-7-16 1,10 34 0,-1 28-10,9 160 0,-6-177 2,1 1 0,1-1 1,1 0-1,1-1 0,0 1 0,2-1 0,16 30 0,-22-45 0,1 0 0,0 0 0,0 0 0,0-1 0,0 0 0,0 1 0,1-1 0,0 0 0,-1-1 0,1 1 0,0-1-1,0 1 1,0-1 0,1 0 0,-1-1 0,6 2 0,-1-1 1,1 0-1,-1-1 1,1-1-1,-1 1 1,1-1-1,16-3 1,-22 2-1,0 0 1,0 0-1,0 0 1,-1-1 0,1 1-1,0-1 1,-1 0 0,0 0-1,1 0 1,-1-1-1,0 1 1,0-1 0,0 0-1,-1 0 1,1 0 0,0 0-1,-1 0 1,0 0-1,0-1 1,0 1 0,0-1-1,1-4 1,3-9-1,0 1-1,-1-1 1,4-29 0,-5 13 0,-1 0 0,-3-43 0,-1 48 0,2-1 0,0 0 0,9-43 0,-10 71 0,0-1 0,1 1 0,-1 0 0,0-1 0,1 1 0,-1 0 0,1-1-1,-1 1 1,1 0 0,0 0 0,-1-1 0,1 1 0,0 0 0,0 0 0,0 0 0,0 0 0,0 0 0,0 0 0,0 0 0,0 0 0,1 1 0,-1-1 0,0 0-1,0 1 1,1-1 0,-1 1 0,0-1 0,1 1 0,-1 0 0,0-1 0,1 1 0,-1 0 0,1 0 0,-1 0 0,0 0 0,1 0 0,-1 0 0,1 1 0,-1-1-1,0 0 1,2 1 0,-1 2-1,-1 0-1,0-1 1,0 1-1,0 0 1,0 0-1,-1 0 0,1 0 1,-1 0-1,1 0 1,-1 0-1,0 0 1,0 0-1,-1 0 1,1 0-1,-1 0 1,1 0-1,-1 0 0,-1 3 1,-4 4 3,-1-1 0,0 0 0,-10 11 0,-20 25 6,31-35-8,2 0 0,-1 0 0,1 0 0,0 0 0,1 1 0,0-1 0,-1 13 0,1 5 0,2 41 0,1-61 0,0-4 0,0-1 0,0 1 1,0 0-1,1 0 0,-1 0 0,1-1 1,0 1-1,0-1 0,1 1 1,-1 0-1,1-1 0,-1 0 0,1 1 1,0-1-1,1 0 0,-1 0 0,0 0 1,1 0-1,0-1 0,-1 1 0,1-1 1,0 1-1,1-1 0,-1 0 0,0 0 1,0-1-1,1 1 0,-1-1 0,7 2 1,7 1 0,0 0 0,0-2 1,1 0-1,-1-1 1,20-1-1,-29 0-1,-3 0 0,1 0 1,-1-1-1,0 1 1,0-1-1,0 0 0,0-1 1,0 1-1,0-1 1,0 0-1,0 0 0,-1-1 1,1 1-1,-1-1 1,1 0-1,-1 0 0,0 0 1,0-1-1,0 0 1,-1 1-1,4-6 0,-2 2 2,-1-1 0,1 0 0,-1 0-1,-1 0 1,0 0 0,0-1 0,0 0-1,-1 1 1,0-1 0,-1 0 0,1-12-1,-1-5 0,-1 0 0,-3-31 0,1 46-1,0 0 0,0 0 0,-1 1 0,-1-1 0,1 1 0,-2 0 0,-9-18 0,6 16 0,-1-1 0,0 1 0,-1 1 0,0-1 0,-1 2 0,0 0 0,-16-11 0,23 17 0,-1 1 0,0 0 0,0 0 0,0 0 0,0 1 0,0 0 0,-1 0 0,1 0 0,-1 1 0,1-1 0,-1 1 0,0 1 0,1-1 0,-1 1 0,0 0 0,0 0 0,1 1 0,-1-1 0,0 1 0,1 1 0,-1-1 0,-5 3 0,8-2 0,0-1 0,1 1 0,-1 0 0,1 0 0,0 0 0,-1 0 0,1 0 0,0 1 0,0-1 0,0 1 0,1-1 0,-1 1 0,1 0 0,-1 0 0,1 0 0,0 0 0,0 0 0,0 0 0,1 0 0,-1 3 0,-1 9 0,0 0 0,1 28 0,1-31 0,0-3 0,1 0 0,0 0 0,1 0 0,0-1 0,0 1 0,0-1 0,1 1 0,1-1 0,-1 0 0,2 0 0,7 12 0,-4-8 0,1-2 0,0 1 0,0-1 0,1 0 0,1-1 0,-1 0 0,16 9 0,-13-10 0,1 0 0,-1-1 0,1 0 0,0-1 0,1-1 0,0 0 0,0-1 0,0-1 0,0 0 0,0-1 0,1-1 0,-1 0 0,0-1 0,27-3 0,-39 2 0,0 0 0,1-1 0,-1 1 0,0-1 0,0 1 0,0-1 0,-1 0 0,1 0 0,0 0 0,-1-1 0,1 1 0,-1-1 0,0 1 0,0-1 0,0 0 0,0 0 0,0 1 0,0-1 0,-1-1 0,0 1 0,1 0 0,-1 0 0,1-4 0,2-12 0,0 0 0,3-37 0,-4 34 0,-3 19 0,2-16-2,0 0 1,2 0-1,0 1 0,12-32 1,-15 46 1,1 0-1,0 0 1,0 1 0,0-1-1,1 0 1,-1 1 0,1-1 0,0 1-1,0 0 1,0 0 0,0 0-1,1 0 1,-1 1 0,1-1-1,0 1 1,-1 0 0,1 0 0,0 0-1,0 0 1,0 1 0,1 0-1,-1 0 1,0 0 0,0 0 0,1 1-1,6-1 1,-5 1 0,-1-1 0,1 1 0,0 0-1,-1 1 1,1-1 0,0 1 0,-1 0 0,1 0 0,-1 1-1,0 0 1,1 0 0,-1 0 0,0 1 0,0-1 0,0 1 0,0 0-1,4 4 1,-18-6-13,-22-2 20,-40 0 2,67 2-9,-1-1 0,1 1 0,-1 0-1,1 0 1,-1 0 0,1 1 0,0-1-1,0 1 1,0 0 0,0 0 0,0 1 0,-6 4-1,1 2 0,1 0 0,1 1 0,0-1 0,0 1 0,1 0 0,0 1 0,1 0-1,0 0 1,1 0 0,0 0 0,1 1 0,-2 12 0,-1 11 1,2 1 1,1 62-1,3-95 0,-1-1 0,2 1 0,-1-1 0,0 1 0,0-1 0,1 1 0,0-1 0,-1 1 0,1-1 0,0 0 0,0 1 0,0-1 0,1 0 0,-1 0 0,0 0 0,1 0 0,-1 0 0,1 0 0,0 0 0,0 0 0,0-1 0,0 1 0,0 0 0,0-1 0,0 0 0,0 0 0,1 0 0,-1 0 0,0 0 0,4 1 0,5 1 0,1-1 0,0-1 0,0 0 1,0 0-1,15-2 0,-7 0 2,-14 2-2,0-2 1,-1 1-1,1-1 1,0 0 0,-1 0-1,1 0 1,-1-1-1,0 0 1,1 0-1,-1 0 1,0-1 0,0 1-1,0-1 1,5-5-1,-5 3 1,0 0-1,0 0 0,-1 0 1,1-1-1,-1 0 1,0 0-1,-1 0 0,0 0 1,0-1-1,0 1 1,3-12-1,-1-6 0,-1-1 0,-2 0 0,0 0 0,-3-48 0,1 23 0,-5-30 4,-3 1-1,-30-126 1,26 149-2,8 44 1,2 19-3,2-7 0,-5 48 0,5 96 0,2-63 0,-3-34 0,0-9 0,1 0 0,2 0 0,11 62 0,-11-91 0,0 0 0,1 1 0,0-1 0,1-1 0,-1 1 0,2 0 0,-1-1 0,1 0 0,0 0 0,1 0 0,0-1 0,0 0 0,1 0 0,0 0 0,0-1 0,0 0 0,1 0 0,0-1 0,16 8 0,-13-9 0,1 0 0,0-1 0,0 0 0,0-1 0,0 0 0,1-1 0,-1 0 0,0-1 0,0-1 0,1 0 0,-1 0 0,0-1 0,0-1 0,0 0 0,0-1 0,-1 0 0,1-1 0,-1 0 0,0 0 0,13-10 0,-15 8 0,-1 0 0,0-1 0,-1 0 0,0 0 0,0 0 0,-1-1 0,0 0 0,0 0 0,-1-1 0,0 1 0,-1-1 0,0-1 0,4-13 0,-3-1 0,-1 0 0,-1 0 0,-2 0 0,-1-38 0,-1 54 0,1 0 0,-2 0 0,1 0 0,-1 0 0,0 1 0,-1-1 0,0 1 0,-1 0 0,0-1 0,-4-7 0,6 14 0,1 0 0,-1-1 0,0 1 0,0 0 0,0 0 0,0 0 0,0 0 0,0 0 0,0 0 0,-1 0 0,1 1 0,-1-1 0,1 1 0,-1 0 0,1 0 0,-1 0 0,0 0 0,0 0 0,1 0 0,-1 1 0,0 0 0,0-1 0,0 1 0,0 0 0,0 0 0,0 1 0,1-1 0,-1 0 0,0 1 0,0 0 0,0 0 0,1 0 0,-1 0 0,0 0 0,-2 2 0,3-2 0,-1 1 0,1 0 0,0 0 0,0 0 0,-1 0 0,1 0 0,1 0 0,-1 0 0,0 0 0,1 1 0,-1-1 0,1 1 0,-1-1 0,0 5 0,-11 42 0,8-17 0,2 0 0,1 0 0,2 1 0,4 39 0,-3-63 1,1 1 0,0-1-1,1 1 1,0-1 0,0 0 0,1 0 0,0 0 0,1 0-1,0-1 1,0 0 0,1 0 0,0 0 0,0-1 0,1 0-1,0 0 1,0 0 0,1-1 0,-1 0 0,1-1 0,1 1 0,-1-2-1,1 1 1,0-1 0,0 0 0,0-1 0,0 0 0,1-1-1,-1 0 1,1 0 0,-1-1 0,13 0 0,74 0 4,-94-1-6,0 0 1,1 0-1,-1 0 0,0 0 1,1 0-1,-1-1 0,1 1 1,-1-1-1,0 1 1,0-1-1,1 0 0,-1 0 1,0 0-1,0 0 0,0-1 1,0 1-1,0 0 0,0-1 1,0 0-1,-1 1 0,1-1 1,-1 0-1,1 0 0,-1 0 1,1 0-1,-1 0 0,0 0 1,2-4-1,-1-2-48,-1 0 0,1 0 0,-1 0 0,-1 0 0,0 0 0,0-1 0,-2-11 0,-6-38-1125</inkml:trace>
</inkml:ink>
</file>

<file path=ppt/ink/ink22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5"/>
    </inkml:context>
    <inkml:brush xml:id="br0">
      <inkml:brushProperty name="width" value="0.05" units="cm"/>
      <inkml:brushProperty name="height" value="0.05" units="cm"/>
      <inkml:brushProperty name="color" value="#66CC00"/>
    </inkml:brush>
  </inkml:definitions>
  <inkml:trace contextRef="#ctx0" brushRef="#br0">203 8 32175,'-11'-2'66,"-5"0"5,0 0 0,-1 1 0,1 0 0,-18 3 0,30-2-68,0 1 0,0-1 0,1 1 0,-1 0 0,0 0 0,1 1 0,-1-1 0,1 1 0,-1-1 0,1 1 0,0 0 0,0 0 0,0 1 0,0-1 0,0 1 0,0 0 0,1-1 0,-1 1 0,1 0 0,0 0 0,0 1 0,0-1 0,-2 4 0,1 4-2,-1 0-1,1 0 0,1 0 1,0 0-1,0 1 1,1 12-1,1-17 0,0-1 0,0 0 1,0 0-1,1 1 0,0-1 0,0 0 0,1 0 0,0 0 1,0 0-1,0 0 0,1 0 0,-1-1 0,5 7 1,-1-6 0,-1 0 1,1-1-1,0 0 1,0 0-1,1 0 1,-1-1 0,1 0-1,0 0 1,0 0-1,0-1 1,1 0-1,-1-1 1,9 2-1,5 1 9,0-2-1,0-1 0,35 0 0,-53-2-8,0 1 0,0-1 0,0 0 0,0 0 0,0-1 0,0 1 0,0-1-1,0 1 1,0-1 0,0 0 0,0 0 0,0 0 0,-1-1 0,1 1 0,0-1 0,-1 1-1,1-1 1,-1 0 0,0 0 0,1 0 0,-1 0 0,0 0 0,0-1 0,0 1 0,-1-1-1,1 1 1,-1-1 0,1 1 0,-1-1 0,0 0 0,0 0 0,0 0 0,0 0 0,-1 0-1,1 0 1,-1 0 0,0 0 0,0-4 0,1-1-1,0 0 0,-1-1 0,-1 1 0,1-1 0,-1 1 0,-1 0 0,1 0 0,-2 0 0,1-1 0,-6-12 0,5 17 0,1-1 0,-1 1 0,0-1 0,0 1 0,-1 0 0,1 0 0,-1 0 0,0 1 0,0-1 0,0 1 0,0 0 0,0 0 0,-1 0 0,1 1 0,-1 0 0,0 0 0,0 0 0,-8-2 0,8 3-27,0-1 1,-1 1-1,1 0 1,0 1-1,-1 0 0,1-1 1,-1 2-1,1-1 1,0 1-1,-1-1 0,1 2 1,0-1-1,0 0 1,-1 1-1,1 0 0,0 0 1,1 1-1,-1-1 1,0 1-1,1 0 1,-1 0-1,1 1 0,0-1 1,0 1-1,1 0 1,-1 0-1,1 1 0,-1-1 1,1 0-1,1 1 1,-5 8-1,-14 34-3012</inkml:trace>
</inkml:ink>
</file>

<file path=ppt/ink/ink22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6"/>
    </inkml:context>
    <inkml:brush xml:id="br0">
      <inkml:brushProperty name="width" value="0.05" units="cm"/>
      <inkml:brushProperty name="height" value="0.05" units="cm"/>
      <inkml:brushProperty name="color" value="#66CC00"/>
    </inkml:brush>
  </inkml:definitions>
  <inkml:trace contextRef="#ctx0" brushRef="#br0">337 57 18585,'3'-31'11987,"-2"10"-9947,-2 20-2037,1 1-1,0 0 1,0-1-1,-1 1 1,1 0 0,0-1-1,-1 1 1,1 0-1,0 0 1,-1 0-1,1-1 1,0 1-1,-1 0 1,1 0 0,-1 0-1,1 0 1,0-1-1,-1 1 1,1 0-1,-1 0 1,1 0 0,-1 0-1,1 0 1,0 0-1,-1 0 1,1 0-1,-1 0 1,1 0-1,0 1 1,-1-1 0,0 0-1,-4 0 7,-1 1-8,-1 0-1,0 0 1,1 0-1,0 1 1,-1 0 0,1 0-1,0 1 1,0 0 0,0 0-1,1 0 1,-1 1 0,1 0-1,-1 0 1,1 0-1,1 1 1,-1-1 0,1 1-1,-6 8 1,-7 9 0,2 1 0,1 0 0,-15 33 0,6-6-1,2 2 0,3 0 0,2 2 0,-12 67 0,16-38 0,2 0 0,3 97 0,7-167 0,1 1 0,0-1 0,0 1 0,2-1 0,-1 0 0,2 0 0,5 14 0,-5-18 0,1 0 0,0 0 0,0 0 0,1 0 0,0-1 0,0 0 0,1-1 0,0 1 0,15 11 0,-11-12-6,0 1 0,0-2 0,0 1 0,1-1 0,0-1 0,1 0-1,-1-1 1,1-1 0,20 4 0,-13-4-82,0-1 0,-1-1 0,1-1 0,0-1 0,32-4-1,-37 1-351,-1 0-1,21-8 0,-34 12 416</inkml:trace>
</inkml:ink>
</file>

<file path=ppt/ink/ink22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6"/>
    </inkml:context>
    <inkml:brush xml:id="br0">
      <inkml:brushProperty name="width" value="0.05" units="cm"/>
      <inkml:brushProperty name="height" value="0.05" units="cm"/>
      <inkml:brushProperty name="color" value="#66CC00"/>
    </inkml:brush>
  </inkml:definitions>
  <inkml:trace contextRef="#ctx0" brushRef="#br0">5 55 29902,'0'-41'2509,"0"28"-2208,0 32-278,-3 682-23,3-698 0,-1-2 0,1 0 0,0 0 0,0 0 0,-1 0 0,1 0 0,0 0 0,0 0 0,0 1 0,1-1 0,-1 0 0,0 0 0,0 0 0,0 0 0,1 0 0,-1 0 0,1 0 0,-1 0 0,1 0 0,-1 0 0,1 0 0,-1-1 0,1 1 0,0 0 0,1 1 0,-1-3 2,0-1 0,1 1 0,-1-1 0,0 1 0,0-1 0,0 0 0,0 1 0,-1-1 0,1 0-1,0 0 1,-1 1 0,1-1 0,-1 0 0,0 0 0,1-3 0,2-8-1,-2 10-2,0 1 0,0-1 0,0 1 0,1-1 0,-1 1 0,1-1 0,-1 1-1,1 0 1,0 0 0,0 0 0,0 0 0,0 0 0,0 0 0,0 1 0,1-1 0,-1 1 0,3-2 0,1 1-2,1 0 0,0 1 0,-1-1 0,1 1 1,11 0-1,-7 1 7,27-2-4,-14 1 0,0-1 0,1 0 0,40-11 0,-64 13-6,0-1 0,-1 1 0,1 0 0,-1 0 0,1 0 0,0-1 0,-1 1 0,1 0 0,-1-1 0,1 1 0,-1 0 0,1-1 1,-1 1-1,1-1 0,-1 1 0,1-1 0,-1 1 0,0-1 0,1 1 0,-1-1 0,0 1 0,1-1 0,-1 1 0,0-1 0,0 0 0,1 1 0,-1-1 0,0 0 0,0 1 0,0-1 0,0 1 0,0-1 0,0 0 0,0 1 0,0-1 0,0 0 0,0 1 0,0-1 1,-1 0-1,1 1 0,0-1 0,0 1 0,-1-1 0,1 1 0,0-1 0,-1 0 0,-13-11-803</inkml:trace>
</inkml:ink>
</file>

<file path=ppt/ink/ink2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1:03"/>
    </inkml:context>
    <inkml:brush xml:id="br0">
      <inkml:brushProperty name="width" value="0.05" units="cm"/>
      <inkml:brushProperty name="height" value="0.05" units="cm"/>
      <inkml:brushProperty name="color" value="#FFFFFF"/>
    </inkml:brush>
  </inkml:definitions>
  <inkml:trace contextRef="#ctx0" brushRef="#br0">235 47 31807,'3'-45'824,"-12"43"-771,3 4-53,0 0 1,1 0-1,-1 0 0,1 1 0,0-1 0,-1 1 1,1 1-1,1-1 0,-1 1 0,0 0 0,1 0 1,0 0-1,0 0 0,0 1 0,0 0 0,-4 8 1,-9 13-2,-26 51 1,29-48 0,1 1 0,1 0 0,2 1 0,1 0 0,2 1 0,0 0 0,3 0 0,0 0 0,2 0 0,2 1 0,4 40 0,-4-68 0,1-1 1,0 1-1,0-1 0,0 0 1,1 1-1,0-1 1,-1 0-1,2 0 0,-1 0 1,0 0-1,1-1 0,-1 1 1,1-1-1,0 1 0,1-1 1,-1 0-1,0 0 1,1 0-1,0-1 0,-1 1 1,8 3-1,-1-3 1,0 1 0,0-1 0,1 0 0,-1-1-1,1-1 1,-1 1 0,1-2 0,11 0 0,-20 0-1,0 0 0,0 0 0,-1 0 0,1 0 0,0-1 0,0 1 0,-1-1 0,1 0 0,0 1 0,-1-1 0,1 0 0,0 0 0,-1 0 0,0 0 0,1 0 0,-1 0 0,1-1 0,-1 1 0,0 0 0,0-1 0,0 1 0,1-3 0,1 0 0,-1 0 0,-1 0 0,1 0 0,-1 0 0,1-1 0,-1 1 0,0 0 0,-1-1 0,1-5 0,0 5 0,-1 0 0,0 0 0,0 0 0,-1 0 0,1 0 0,-1 0 0,0 0 0,0 1 0,0-1 0,-1 0 0,0 1 0,0-1 0,0 1 0,-1-1 0,1 1 0,-1 0 0,-6-7 0,2 7-49,0 0-1,0 1 1,0 0 0,-1 0-1,1 1 1,-1 0-1,1 0 1,-1 1 0,0 0-1,0 0 1,0 1 0,0 0-1,0 0 1,1 1 0,-1 0-1,0 1 1,-14 4 0,-15 15-2393</inkml:trace>
</inkml:ink>
</file>

<file path=ppt/ink/ink22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7"/>
    </inkml:context>
    <inkml:brush xml:id="br0">
      <inkml:brushProperty name="width" value="0.05" units="cm"/>
      <inkml:brushProperty name="height" value="0.05" units="cm"/>
      <inkml:brushProperty name="color" value="#66CC00"/>
    </inkml:brush>
  </inkml:definitions>
  <inkml:trace contextRef="#ctx0" brushRef="#br0">1 62 32127,'0'-11'408,"1"19"-231,1 23-154,27 482-23,-26-505 0,0-16 0,1-18 0,-2-341 0,-4 197-3,2 168 2,0 0-1,0 1 0,0-1 0,0 1 0,0-1 0,1 1 1,-1-1-1,0 1 0,1-1 0,-1 1 0,1-1 0,0 1 1,-1 0-1,1-1 0,0 1 0,0 0 0,0-1 0,0 1 1,0 0-1,0 0 0,0 0 0,0 0 0,1 0 1,-1 0-1,0 0 0,0 1 0,1-1 0,-1 0 0,1 1 1,-1-1-1,1 1 0,-1-1 0,1 1 0,-1 0 0,1-1 1,-1 1-1,1 0 0,-1 0 0,1 0 0,-1 0 1,1 1-1,2 0 0,1-1-49,0 1 0,-1 0-1,1 0 1,-1 1 0,0-1 0,1 1 0,-1 0-1,0 0 1,0 1 0,0-1 0,0 1 0,-1 0-1,4 3 1,17 28-1248</inkml:trace>
</inkml:ink>
</file>

<file path=ppt/ink/ink22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7"/>
    </inkml:context>
    <inkml:brush xml:id="br0">
      <inkml:brushProperty name="width" value="0.05" units="cm"/>
      <inkml:brushProperty name="height" value="0.05" units="cm"/>
      <inkml:brushProperty name="color" value="#66CC00"/>
    </inkml:brush>
  </inkml:definitions>
  <inkml:trace contextRef="#ctx0" brushRef="#br0">243 3 23371,'14'-3'7953,"-35"5"-7006,6-1-919,0 2 0,0 0 1,0 1-1,1 1 0,0 0 0,-16 8 1,20-8-15,0 0 1,0 1 0,0 0 0,1 1 0,0 0-1,0 0 1,1 1 0,-15 18 0,21-22-11,-1 1 0,1 0-1,0 0 1,0-1 0,0 2 0,1-1 0,-1 0 0,0 9 0,2-11-3,-1 0 0,1 1 0,0-1 1,0 0-1,0 1 0,0-1 0,1 0 0,0 1 0,-1-1 0,1 0 0,0 0 1,0 0-1,1 0 0,-1 0 0,3 5 0,1-4 0,0 0 0,0 0 0,0 0-1,0 0 1,1-1 0,0 0 0,-1 0 0,1 0 0,0-1 0,0 0 0,1 0-1,-1-1 1,0 1 0,10 0 0,15 1 8,53-2 0,-55-1-8,48-1-12,-76 1-5,0 0-1,0 0 0,0 0 0,0 0 1,0-1-1,0 1 0,0 0 0,0 0 1,0-1-1,0 1 0,0 0 0,0-1 1,0 1-1,0-1 0,-1 1 0,1-1 1,0 1-1,0-1 0,0 0 0,-1 0 1,1 1-1,0-1 0,-1 0 0,1 0 1,-1 0-1,1 1 0,-1-1 1,1 0-1,-1 0 0,0 0 0,1 0 1,-1 0-1,0 0 0,0 0 0,0 0 1,0 0-1,0 0 0,0 0 0,0-2 1,1-22-1913</inkml:trace>
</inkml:ink>
</file>

<file path=ppt/ink/ink22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8"/>
    </inkml:context>
    <inkml:brush xml:id="br0">
      <inkml:brushProperty name="width" value="0.05" units="cm"/>
      <inkml:brushProperty name="height" value="0.05" units="cm"/>
      <inkml:brushProperty name="color" value="#66CC00"/>
    </inkml:brush>
  </inkml:definitions>
  <inkml:trace contextRef="#ctx0" brushRef="#br0">39 2 31775,'-2'-2'668,"-3"7"-544,-5 11-164,4 5 52,1 1 1,1-1 0,1 1-1,-1 27 1,5 96 52,1-60-52,0-20-6,2-1-1,15 70 0,-21-164-2,1 0 0,3-35 0,0-4 0,-4-46-4,6-134 0,-4 246 0,0 0 0,0 0 0,1 0 0,0 0 0,0 0 0,-1 0 0,2 0 0,-1 0 0,0 0 0,1 0 0,-1 0 0,1 1 0,0-1 0,0 0 0,0 1 0,0 0 0,0 0 0,1-1 0,3-1 0,-3 2 0,0 1 0,1-1 0,-1 1 0,1 0 0,-1 0 0,1 0 0,-1 1 0,1-1 0,0 1 0,-1 0 0,1 0 0,0 1 0,-1-1 0,1 0 0,0 1 0,-1 0 0,4 1 0,-1 0 1,0 1-1,-1-1 1,1 1-1,-1 0 1,0 0 0,0 1-1,0 0 1,0 0 0,-1 0-1,8 8 1,36 54 8,-38-52-9,3 6 1,-1 0 1,0 0-1,-2 2 0,0-1 1,-1 1-1,-2 0 0,0 1 1,-1 0-1,-2 0 0,0 0 1,1 46-1,-5-56-1,-4 47 0,3-56 0,0 0 0,0 1 0,-1-1 0,1 0 0,-1 0 0,0 0 0,0 0 0,-1 0 0,1 0 0,-7 6 0,4-4-25,-1 1 1,-1-1-1,1-1 0,-1 1 0,0-1 1,0 0-1,0 0 0,-1-1 0,0 0 1,1-1-1,-2 0 0,1 0 0,0 0 1,0-1-1,-1 0 0,1-1 0,-1 0 1,0 0-1,1-1 0,-1 0 0,-12-2 1,3-5-1561</inkml:trace>
</inkml:ink>
</file>

<file path=ppt/ink/ink22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8"/>
    </inkml:context>
    <inkml:brush xml:id="br0">
      <inkml:brushProperty name="width" value="0.05" units="cm"/>
      <inkml:brushProperty name="height" value="0.05" units="cm"/>
      <inkml:brushProperty name="color" value="#66CC00"/>
    </inkml:brush>
  </inkml:definitions>
  <inkml:trace contextRef="#ctx0" brushRef="#br0">0 14 32095,'0'-1'16,"0"1"0,1-1 0,-1 0 1,0 1-1,0-1 0,0 1 0,1-1 0,-1 0 1,0 1-1,1-1 0,-1 1 0,0-1 1,1 1-1,-1-1 0,1 1 0,-1-1 0,1 1 1,-1-1-1,1 1 0,-1 0 0,1-1 1,-1 1-1,1 0 0,0-1 0,-1 1 0,1 0 1,-1 0-1,1 0 0,0-1 0,-1 1 1,1 0-1,0 0 0,-1 0 0,1 0 0,0 0 1,-1 0-1,1 1 0,1-1 0,31 7-40,-24-2 27,1 0-1,-1 0 1,0 1 0,0 0-1,-1 0 1,0 1 0,0 0-1,-1 1 1,13 15-1,1 6 1,30 53 0,-23-31 0,-3 0-1,-3 2 1,-1 1 0,-3 0-1,-2 1 1,-3 1 0,-2 0-1,-3 1 1,-2 0 0,-3 0-1,-5 80 1,0-123-2,0 1 0,-1-1 0,0 0 0,-2-1-1,1 1 1,-2-1 0,1 0 0,-2 0 0,0 0 0,0-1 0,-15 18-1,9-15-29,-1 0-1,0-1 1,-1-1-1,0 0 0,-1-1 1,0 0-1,-31 15 0,-13-1-559</inkml:trace>
</inkml:ink>
</file>

<file path=ppt/ink/ink22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7"/>
    </inkml:context>
    <inkml:brush xml:id="br0">
      <inkml:brushProperty name="width" value="0.05" units="cm"/>
      <inkml:brushProperty name="height" value="0.05" units="cm"/>
      <inkml:brushProperty name="color" value="#66CC00"/>
    </inkml:brush>
  </inkml:definitions>
  <inkml:trace contextRef="#ctx0" brushRef="#br0">75 320 29213,'-75'6'3471,"109"10"-3449,-11-11-16,0-1 0,1-1 1,47 0-1,-23-2-2,309 3-4,-213-5 0,-57-3 0,162-30 0,-60 5 0,-16 8 0,227-23 0,-343 40 0,266-13 0,-20-5 0,-171 8 0,-74 9 0,132-7 0,129 4 0,-192 3 0,45-9 0,-93 11 0,85-16 0,-51 5 0,15-2 0,106-8 0,350-14 0,-397 31 32,-73 4-32,289 0 0,-242 4 0,-107-1 0,1 4 0,80 14 0,154 20 0,-31-32 0,-123-5 0,55 4 0,88 2 0,143 12 0,0 0 0,172-13 0,-456-4 0,153-5 0,-119-19 0,-107 12 0,105-4 0,260 2 0,-50 10 0,402 5 0,-273 2-5,-524 7-49,-17-4-108,-5-4-385</inkml:trace>
</inkml:ink>
</file>

<file path=ppt/ink/ink22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1"/>
    </inkml:context>
    <inkml:brush xml:id="br0">
      <inkml:brushProperty name="width" value="0.05" units="cm"/>
      <inkml:brushProperty name="height" value="0.05" units="cm"/>
      <inkml:brushProperty name="color" value="#66CC00"/>
    </inkml:brush>
  </inkml:definitions>
  <inkml:trace contextRef="#ctx0" brushRef="#br0">21 108 31967,'0'-32'680,"0"32"-629,0 2-33,0 46-16,-12 442 15,4-203-17,8-287 0,0 1 0,1-1 0,-1 1 0,0-1 0,1 1 0,-1-1 0,1 1 0,-1-1 0,0 1 0,1-1 0,-1 0 0,1 1 0,-1-1 0,1 0 0,0 1 0,-1-1 0,1 0 0,-1 0 0,1 1 0,-1-1 0,1 0 0,0 0 0,-1 0 0,1 0 0,-1 0 0,1 0 0,0 0 0,-1 0 0,1 0 0,-1 0 0,1 0 0,0 0 0,-1-1 0,1 1 0,0 0 0,0 0 0,11-1 0,0-1 0,0 0 0,0 0 0,21-8 0,-19 6 0,1 0 0,25-4 0,123-1 0,-160 9 0,0 0 0,0-1 0,0 0 0,0 1 0,-1-1 0,1 0 0,0-1 0,0 1 0,-1 0 0,1-1 0,-1 1 0,0-1 0,1 0 0,-1 0 0,0 0 0,0 0 0,0 0 0,0-1 0,0 1 0,-1 0 0,1-1 0,-1 1 0,1-1 0,-1 0 0,0 1 0,1-6 0,2-3 0,-1 0 0,0 0 0,-1-1 0,0 1 0,0-15 0,-3-236 0,-1 246 0,0-1 0,-1 1 0,-5-17 0,3 22 0,0 14 0,1 13 0,-1 32 0,3-1 0,3 58 0,0-89 0,0-2 0,0 0 0,1-1 0,1 1 0,0 0 0,1 0 0,0-1 0,1 0 0,12 22 0,-14-29 0,1 0 0,-1-1 0,1 1 0,0-1 0,0 0 0,1 0 0,-1 0 0,1 0 0,0-1 0,0 0 0,1 0 0,-1 0 0,1-1 0,0 0 0,0 0 0,0-1 0,1 1 0,-1-1 0,0 0 0,11 1 0,-4-2 0,0 0 0,1-1 0,21-2 0,-31 1 0,0 1 0,-1-1 0,1 0 0,0-1 0,-1 1 0,1 0 0,-1-1 0,1 0 0,-1 0 0,0 0 0,0 0 0,0-1 0,0 1 0,0-1 0,0 0 0,4-5 0,-1-3 0,0 1 0,0-1 0,-1-1 0,0 1 0,-1-1 0,0 0 0,-1 0 0,-1 0 0,3-20 0,-2-13 0,-4-58 0,0 42 0,0 44 0,1 9 0,-1 1 0,1-1 0,1 0 0,2-14 0,-2 20 0,-1 1 0,1-1 0,-1 1 0,1-1 0,-1 1 0,1-1 0,0 1-1,0 0 1,0-1 0,0 1 0,0 0 0,0 0 0,0 0 0,0 0 0,0 0 0,1 0 0,-1 0-1,0 0 1,1 0 0,-1 1 0,1-1 0,-1 0 0,1 1 0,-1-1 0,1 1 0,-1 0 0,1-1 0,-1 1-1,3 0 1,5-1-1,1 1-1,0 0 0,-1 1 0,13 1 1,-18-1 0,0 0 1,0 0 0,-1 1-1,1-1 1,-1 1 0,1 0-1,-1 0 1,1 0 0,-1 0-1,0 0 1,0 1 0,0 0-1,3 3 1,-5-5 0,4 5 0,1 0 0,-1 1 0,0 0 0,-1 0 0,6 11 0,-12-20 0,1 0 0,-1 0 0,0 0 0,0 1 0,0-1 0,0 0 0,0 1 0,0 0 0,-1-1 0,1 1 0,0 0 0,-1 0 0,1 0 0,-1 0 0,1 1 0,-1-1 0,0 1 0,1 0 0,-4-1 0,-2 0 0,1 1 0,-1-1 0,1 1 0,-1 0 0,1 1 0,-10 1 0,12 0 0,1 1 0,-1-1 0,1 0 0,-1 1 0,1 0 0,0 0 0,0 1 0,0-1 0,1 1 0,-1-1 0,1 1 0,0 0 0,0 0 0,0 1 0,1-1 0,-1 1 0,1-1 0,0 1 0,0 0 0,1 0 0,-2 7 0,-2 7 0,1 1 0,1 0 0,1-1 0,1 27 0,0-40-1,2 0 1,-1 0-1,1 0 1,0 1-1,0-1 1,1 0-1,0 0 1,0 0-1,0-1 0,1 1 1,0 0-1,0-1 1,0 0-1,1 1 1,-1-1-1,1-1 1,1 1-1,-1-1 0,1 1 1,-1-1-1,1 0 1,0-1-1,1 1 1,-1-1-1,1 0 1,-1-1-1,1 1 1,8 1-1,-1 0 3,0-1 0,1-1-1,-1 0 1,1-1 0,-1-1 0,0 0-1,1-1 1,20-3 0,-32 3-2,0 0 0,0 0 0,0 0 1,1 0-1,-1 0 0,0-1 0,0 1 0,-1-1 0,1 1 1,0-1-1,0 0 0,-1 0 0,1 0 0,-1 0 0,1 0 1,-1 0-1,0 0 0,0 0 0,0 0 0,0 0 0,0-1 1,-1 1-1,1 0 0,0-5 0,1-6 2,0-1 0,-1 0 0,-1-16 0,0 20-1,-4-195 29,4 666-25,0-450-5,1 1 1,0 0-1,0 0 1,1 0-1,5 16 0,-6-25-1,0-1 0,0 1 0,0 0 0,0-1 0,0 1 0,1-1 0,-1 1 0,1-1 0,-1 0 0,1 0 0,0 0 0,0 0 0,0 0 0,0 0 0,0 0 0,0 0 0,1-1 0,-1 1 0,0-1 0,1 0 0,0 0 0,-1 0 0,1 0 0,-1 0 0,1 0 0,0-1 0,0 1 0,3-1 0,-2 1 1,0-1 0,1 0 0,-1 0 0,0 0-1,0-1 1,0 1 0,1-1 0,-1 0 0,0 0 0,0-1-1,0 1 1,0-1 0,-1 0 0,1 0 0,0 0 0,-1 0-1,1 0 1,-1-1 0,0 0 0,0 0 0,0 0 0,0 0-1,0 0 1,-1-1 0,1 1 0,-1-1 0,0 1 0,0-1-1,0 0 1,1-6 0,7-13 0,-2-1 0,-1-1 0,-1 1 0,-1-1 0,3-39 0,-1-128 0,-8 177 0,-2-176 32,2 251-32,3 69 0,-1-112 0,2 0 0,0-1 0,1 0 0,0 0 0,13 30 0,-13-36 0,1 1 0,1-1 0,0 0 0,12 15 0,-16-22 0,1 0 0,-1-1 0,1 0 0,0 1 0,0-1 0,0 0 0,0 0 0,1-1 0,-1 1 0,0-1 0,1 1 0,-1-1 0,1 0 0,0 0 0,-1-1 0,1 1 0,-1-1 0,6 0 0,-3 1 0,-1-1 0,1-1 0,0 1 0,-1-1 0,1 0 0,-1 0 0,10-4 0,-12 4 0,0-1 0,0 0 0,0 0 0,0 0 0,-1-1 0,1 1 0,-1-1 0,1 1 0,-1-1 0,0 0 0,0 0 0,3-5 0,0-2 0,-1 0 0,0 0 0,0 0 0,-1 0 0,0-1 0,0 0 0,0-16 0,-1-77 0,-2 64 0,-2-7 0,-12-76 0,17 191 0,-3-50 0,0 0 0,2 0 0,4 25 0,-1-21 0,2-1 0,0 0 0,1 0 0,16 28 0,-19-40 0,0-1 0,0 0 0,1-1 0,0 1 0,1-1 0,-1 0 0,1 0 0,1-1 0,-1 0 0,1 0 0,0-1 0,16 8 0,-16-11 0,0 1 0,0-2 0,0 1 0,0-1 0,0-1 0,0 1 0,14-2 0,-3 0 0,-16 1 0,0 0 0,0 0 0,0 0 0,0-1 0,-1 0 0,1 1 0,0-1 0,0 0 0,-1 0 0,1-1 0,-1 1 0,1 0 0,-1-1 0,1 0 0,-1 1 0,0-1 0,2-2 0,0-1 0,-1 1 0,1-1 0,-1 0 0,0 0 0,0 0 0,-1 0 0,0 0 0,2-7 0,1-6 0,-1 0 0,0 0 0,-2-1 0,1-26 0,-3-151 0,0 188 0,-2 13 0,1 138 0,1-128 0,1-1 0,1 0 0,0 0 0,1 0 0,0 0 0,1-1 0,0 1 0,2-1 0,-1 0 0,1 0 0,1-1 0,1 1 0,16 21 0,-21-32-2,-1 0 1,1 1-1,-1-1 1,1 0-1,0 0 0,0 0 1,0-1-1,0 1 1,0-1-1,0 0 0,1 1 1,-1-1-1,0-1 1,1 1-1,-1 0 0,6-1 1,-6 0 1,-1 0-1,0 0 1,1 0 0,-1 0 0,0-1 0,1 1-1,-1-1 1,0 0 0,0 0 0,0 0 0,1 0-1,-1 0 1,0 0 0,0 0 0,-1-1 0,1 1-1,0-1 1,0 1 0,-1-1 0,1 0 0,-1 0 0,1 0-1,-1 0 1,2-3 0,7-20 0,-1 0 0,-2 0 0,-1 0 0,6-43 0,-8 39 0,1 1 0,2-1 0,12-33 0,-18 59 0,0 0 0,1 0 0,-1 0 0,1 0 0,-1 0 0,1 1 0,0-1 0,0 1 0,1-1 0,-1 1 0,0-1 0,1 1 0,-1 0 0,1 0 0,0 0 0,0 1 0,5-4 0,0 3 0,-1 1 0,1-1 0,-1 1 0,1 1 0,0-1 0,8 2 0,-11-1 0,-1 0-1,0 0 0,0 1 0,0-1 0,0 1 0,-1 0 0,1 0 0,0 0-1,-1 1 1,1-1 0,-1 1 0,1 0 0,-1 0 0,0 0 0,6 5 0,-9-7 1,-1 0 0,1 0 0,0 0 0,0 0 0,0 0 0,0 0 0,0 0 0,0 0 0,0-1 0,-1 1 0,1 0 0,0 0 0,0 0 0,0 0 0,0 0 0,0 0 0,0 1 0,-1-1 0,1 0 0,0 0 0,0 0 0,0 0 0,0 0 0,0 0 0,0 0 0,0 0 0,-1 0 0,1 0 0,0 0 0,0 0 0,0 0 0,0 0 0,0 0 0,0 1 0,0-1 0,0 0 0,0 0 0,0 0 0,0 0 0,0 0 0,-1 0 0,1 0 0,0 1 0,0-1 0,0 0 0,0 0 0,0 0 0,0 0 0,0 0 0,0 0 0,0 0 0,0 1 0,0-1 0,0 0 0,0 0 0,0 0 0,0 0 0,1 0 0,-3 0 0,-90 1 0,90-1 0,-1 0 0,0 1 0,0-1 0,1 1 0,-1 0 0,0 0 0,1 0 0,-1 0 0,1 0 0,-1 1 0,1-1 0,-1 1 0,1-1 0,0 1 0,0 0 0,-4 4 0,2-1 0,0 0 0,1 1 0,-1 0 0,1-1 0,0 1 0,1 0 0,-3 7 0,-1 8 0,2-1 0,0 1 0,-2 35 0,5-41 0,0-1 0,1 0 0,0 1 0,1-1 0,1 1 0,5 18 0,-6-29 0,0 0 0,1-1 0,0 1 0,0 0 0,0 0 0,0-1 0,1 0 0,-1 1 0,1-1 0,0 0 0,0 0 0,0 0 0,0-1 0,0 1 0,1-1 0,-1 1 0,1-1 0,0-1 0,-1 1 0,1 0 0,0-1 0,0 0 0,0 0 0,0 0 0,1 0 0,3 0 0,0 0 1,1 0 0,-1 0 0,0 0 0,1-1 0,-1-1 0,1 0 0,15-3 0,-21 3-1,1-1 1,-1 1-1,0-1 1,1 0-1,-1 0 0,0 0 1,-1 0-1,1 0 0,0-1 1,0 1-1,-1-1 1,0 0-1,1 0 0,-1 0 1,0 0-1,-1 0 0,1 0 1,0-1-1,-1 1 1,2-6-1,4-19 0,-2 0 0,0-1 0,-2 1 0,-1-1 0,-3-50 0,0 31 0,-3-21 0,-2 0 0,-21-90 0,5 41 0,17 105 0,0 31 0,-2 65 0,6 123 0,3-95 0,-1-84 0,0 1 0,3-1 0,0 1 0,11 37 0,2-14-1,28 62-1,-44-109-414,-1-7-958</inkml:trace>
</inkml:ink>
</file>

<file path=ppt/ink/ink22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2"/>
    </inkml:context>
    <inkml:brush xml:id="br0">
      <inkml:brushProperty name="width" value="0.05" units="cm"/>
      <inkml:brushProperty name="height" value="0.05" units="cm"/>
      <inkml:brushProperty name="color" value="#66CC00"/>
    </inkml:brush>
  </inkml:definitions>
  <inkml:trace contextRef="#ctx0" brushRef="#br0">197 8 32223,'-1'-1'7,"-1"0"1,1 0 0,0 0 0,-1 1-1,0-1 1,1 1 0,-1-1-1,1 1 1,-1-1 0,1 1 0,-1 0-1,0 0 1,1 0 0,-1 0-1,0 0 1,1 0 0,-1 0 0,1 1-1,-1-1 1,0 1 0,1-1-1,-1 1 1,1-1 0,-1 1-1,1 0 1,-1 0 0,1 0 0,0 0-1,0 0 1,-1 0 0,1 0-1,0 0 1,0 0 0,-1 2 0,-4 5 30,1 0 1,0-1-1,1 2 1,-6 15 0,8-21-38,-3 12-1,0 0 0,1 1 0,0-1-1,-2 27 1,5-36 0,1-1 1,-1 0-1,1 0 0,0 1 0,1-1 0,-1 0 1,1 0-1,0 0 0,0 1 0,0-1 0,1 0 1,0 0-1,0-1 0,0 1 0,1 0 0,-1-1 0,7 8 1,-6-9 0,1 0 0,0-1 0,0 0 0,0 0 0,0 0 0,0 0 0,1 0 0,-1-1 0,1 0 0,-1 0 0,1 0 0,6 0 0,4 0 4,0-1 1,22-3-1,-34 3-4,-1-1 0,1 0-1,0 0 1,-1 0 0,1 0 0,-1 0 0,1-1-1,-1 1 1,1-1 0,-1 1 0,0-1 0,0 0-1,0 0 1,0 0 0,0 0 0,0 0 0,-1-1-1,1 1 1,-1 0 0,1-1 0,-1 1 0,0-1-1,0 0 1,0 1 0,0-1 0,-1 0 0,1 1 0,0-6-1,1-10 6,0 1 0,-2 0-1,-1-25 1,1 33-4,0 5-2,0 0 0,-1 0 0,0-1 0,0 1 0,0 0 0,0 0 1,-1 0-1,1 0 0,-1 0 0,0 1 0,0-1 0,0 0 0,-1 1 0,1 0 0,-1-1 0,0 1 0,0 0 0,0 0 0,0 1 0,-1-1 1,1 1-1,-1-1 0,0 1 0,1 0 0,-1 1 0,0-1 0,0 1 0,-6-2 0,3 1-7,0 1 0,0 0 0,0 0-1,0 0 1,0 1 0,0 0 0,0 1 0,0 0-1,0 0 1,0 0 0,0 1 0,0 0 0,0 0 0,1 0-1,-1 1 1,-11 7 0,8-3-123,1 0 0,0 1 0,-9 11 0,-28 33-1759</inkml:trace>
</inkml:ink>
</file>

<file path=ppt/ink/ink22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2"/>
    </inkml:context>
    <inkml:brush xml:id="br0">
      <inkml:brushProperty name="width" value="0.05" units="cm"/>
      <inkml:brushProperty name="height" value="0.05" units="cm"/>
      <inkml:brushProperty name="color" value="#66CC00"/>
    </inkml:brush>
  </inkml:definitions>
  <inkml:trace contextRef="#ctx0" brushRef="#br0">163 1 32287,'-10'0'37,"0"0"4,1 0-1,-1 0 0,1 1 0,-17 4 1,22-4-38,1 0 0,-1 1 0,1-1 0,0 1 0,0 0 0,0 0 0,0 0 0,0 1 0,0-1 0,1 1 1,-1-1-1,1 1 0,0 0 0,-1 0 0,-1 5 0,-3 5-1,1 0 0,0 0 0,2 0 0,-1 1 0,2 0 0,-1 0 1,2 0-1,0 0 0,1 0 0,0 0 0,1 1 0,1-1 0,4 27 0,-3-35 0,-1 0-1,1 0 1,1 0 0,-1-1-1,1 1 1,0-1-1,0 0 1,1 0 0,-1 0-1,1 0 1,0-1-1,0 1 1,1-1-1,-1 0 1,1 0 0,0-1-1,0 1 1,1-1-1,-1 0 1,0-1 0,11 4-1,-5-2 3,1 0 1,-1-2-1,1 1 1,-1-1-1,1-1 0,0 0 1,0-1-1,0 0 0,0-1 1,16-2-1,-24 2-3,-1-1 0,1 1 1,0-1-1,0 0 0,-1 0 0,1 0 0,-1 0 1,0 0-1,1-1 0,-1 0 0,0 1 0,-1-1 1,1 0-1,0-1 0,-1 1 0,0 0 1,1-1-1,-1 1 0,-1-1 0,1 0 0,-1 0 1,1 1-1,-1-1 0,0 0 0,1-7 0,1-8 2,-1 0 0,-1 1 0,0-1 0,-3-22-1,2 34-2,0 1 0,-1 0 0,0-1 0,0 1 0,0 0 0,-1-1 0,0 1 0,0 0 0,-1 0 0,0 1 0,0-1 0,0 0 0,-1 1 0,1 0 0,-1 0 0,-1 0 0,1 0 0,-1 1 0,0-1 0,0 1 0,0 0 0,0 1 0,-1-1 0,1 1 0,-1 0 0,0 1 0,0-1 0,0 1 0,0 0 0,-7 0 0,7 0-10,0 1 0,0 0 0,0 1-1,0-1 1,0 1 0,0 1-1,0-1 1,0 1 0,0 0 0,0 0-1,0 1 1,0 0 0,0 0 0,1 0-1,-1 1 1,1 0 0,-1 0-1,1 0 1,-5 4 0,-18 29-422</inkml:trace>
</inkml:ink>
</file>

<file path=ppt/ink/ink22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5"/>
    </inkml:context>
    <inkml:brush xml:id="br0">
      <inkml:brushProperty name="width" value="0.05" units="cm"/>
      <inkml:brushProperty name="height" value="0.05" units="cm"/>
      <inkml:brushProperty name="color" value="#66CC00"/>
    </inkml:brush>
  </inkml:definitions>
  <inkml:trace contextRef="#ctx0" brushRef="#br0">5 639 31486,'0'0'35,"-1"1"-1,1-1 0,-1 1 1,1-1-1,0 1 0,-1-1 0,1 1 1,0 0-1,-1-1 0,1 1 0,0-1 1,0 1-1,0 0 0,0-1 0,-1 1 1,1-1-1,0 1 0,0 0 1,0-1-1,0 1 0,0 0 0,1-1 1,-1 1-1,0 0 0,0-1 0,0 1 1,1 0-1,-1 3 60,1 17-91,2-1 0,0 0-1,2 0 1,0 0 0,1 0-1,1-1 1,0 0 0,2 0-1,0-1 1,1 0 0,1-1-1,13 16 1,-23-31-3,1-1 0,-1 1 0,0 0-1,1-1 1,-1 0 0,1 1 0,-1-1 0,1 0 0,0 0 0,-1 0-1,1 0 1,0 0 0,0 0 0,0 0 0,3 0 0,-4-1 0,1 0 1,-1 0 0,0 0 0,1 0-1,-1 0 1,0-1 0,0 1 0,1 0-1,-1-1 1,0 1 0,0-1 0,0 1-1,0-1 1,0 0 0,0 1 0,0-1-1,0 0 1,2-2 0,1-1 3,0-1-1,-1-1 1,0 1 0,0 0-1,0-1 1,0 1 0,-1-1 0,3-12-1,6-35 6,-2-2 0,3-87 0,-10 95-4,1 0-1,3 1 1,2-1 0,17-57 0,-24 99-4,1 0 0,0 1 0,0-1-1,0 1 1,1-1 0,-1 1 0,1 0 0,0 0 0,1 0-1,-1 0 1,7-5 0,-8 7-1,1 0 1,0 1-1,0-1 0,0 1 0,0 0 0,0 0 0,0 0 0,1 0 1,-1 1-1,0-1 0,0 1 0,1 0 0,-1 0 0,0 0 1,1 0-1,-1 1 0,0-1 0,5 2 0,-5-1-1,0 1 0,0-1 0,0 1 1,0 0-1,0-1 0,0 1 0,-1 1 0,1-1 0,-1 0 0,1 1 0,-1-1 0,0 1 0,0-1 0,3 7 0,21 43 2,-25-46 2,-1-19 20,0-19-16,0 31-7,0 1-1,-1-1 1,1 0-1,0 0 1,0 0-1,-1 0 1,1 0-1,-1 1 1,1-1-1,0 0 1,-1 0-1,0 1 1,1-1-1,-1 0 1,1 1-1,-1-1 1,0 0-1,0 1 1,1-1-1,-1 1 1,0-1-1,0 1 1,1 0-1,-1-1 1,0 1-1,0 0 1,0 0-1,-1-1 1,-3 0-1,0 1 1,1 0 0,-1 0 0,0 0 0,1 0 0,-1 0 0,0 1-1,1 0 1,-1 0 0,1 1 0,-1-1 0,1 1 0,-1 0 0,1 0-1,0 0 1,0 0 0,-6 5 0,5-1 0,-1-1 0,1 1 0,0 0 0,0 1 0,0-1 0,1 1 0,0 0-1,0 0 1,-4 12 0,0 7 0,1 0 1,1 0-1,1 0 0,2 1 0,-1 31 0,2-21 0,1-1 0,2 1 0,10 62 0,-9-88 0,1-1 0,0 0 0,0 1 0,1-1 0,1-1 0,-1 1 0,2 0 0,-1-1 0,1 0 0,0-1 0,1 1 0,0-1 0,1 0 0,-1-1 0,1 0 0,1 0 0,9 6 0,-5-7 0,-1 0 0,1-1 0,0 0 0,0-1 0,0-1 0,0 0 0,1-1 0,-1 0 0,1-1 0,0-1 0,-1 0 0,22-3 0,-32 3 0,1 0 0,0-1 1,0 0-1,-1 0 0,1 0 0,0 0 0,-1-1 1,1 1-1,-1-1 0,0 0 0,1 0 1,-1 0-1,0-1 0,0 1 0,0-1 0,-1 1 1,1-1-1,-1 0 0,1 0 0,-1 0 1,0-1-1,0 1 0,0 0 0,-1-1 0,1 1 1,-1-1-1,0 0 0,0 1 0,1-5 0,2-13 2,-2 0 0,0 0 0,-1-1 0,-2-25-1,0 14 0,-1-13-1,-9-50 0,5 49 0,-1-51 0,7 96 0,0 1 0,0 0 0,0 0 0,0 0 0,0 0 0,0 0 0,0 0 0,0-1 0,1 1 0,-1 0 0,0 0 0,1 0 0,-1 0 0,1 0 0,-1 0 0,1 0 0,0 0 0,-1 0 0,1 0 0,0 1 0,-1-1 0,1 0 0,0 0 0,0 1 0,0-1 0,0 0 0,2 0 0,0 0 0,0 0 0,0 1 0,1-1 0,-1 1 0,1 0 0,-1 0 0,6 1 0,6 0 0,-10-1 0,0 0 0,0 1 0,0 0 0,0 0 0,0 0 0,0 1 0,0 0 0,-1 0 0,1 0 0,-1 0 1,0 1-1,1 0 0,-1 0 0,0 0 0,-1 0 0,1 0 0,0 1 0,-1 0 0,0 0 0,0 0 0,0 0 0,3 7 0,-1-2-1,0 0-1,-1 1 1,0 0-1,-1 0 1,0 0-1,0 1 1,-1-1 0,-1 1-1,1 18 1,-2-4 3,-2 1 1,-1-1 0,-11 46-1,14-68-1,-3 5-2,2 0 0,-1 0-1,1 0 1,0 12 0,1-19 1,0 1 0,0-1-1,0 1 1,0-1 0,1 1 0,-1-1-1,0 1 1,1-1 0,-1 0 0,1 1-1,0-1 1,-1 1 0,1-1 0,0 0-1,0 0 1,0 0 0,0 1-1,0-1 1,0 0 0,0 0 0,0 0-1,0 0 1,0-1 0,1 1 0,-1 0-1,0 0 1,1-1 0,-1 1 0,0-1-1,3 1 1,15 2 0,1-1 0,0-1 0,31-2 0,-37 0 0,-8 1 0,0 0 0,0-1 0,0 0 1,0 0-1,0 0 0,-1-1 0,1 0 0,0 0 0,-1-1 1,0 1-1,1-1 0,-1 0 0,0-1 0,0 1 0,-1-1 1,1 0-1,-1 0 0,0 0 0,0-1 0,0 0 0,-1 1 1,1-1-1,-1 0 0,0-1 0,-1 1 0,1-1 0,1-5 1,2-10 0,-1 0 0,0-1 0,-2 1 1,0-1-1,-2 0 0,0-23 0,-1 13 1,2 21 0,-2 1 0,0-1 0,0 0 0,-1 0 0,0 1 0,0-1 0,-2 0 0,1 1 0,-8-19 0,10 29-2,0 0 0,0 1 0,0-1 0,0 0 0,0 0 0,0 1 0,0-1 0,0 0 0,0 1 0,0-1 0,0 0 0,0 1 0,-1-1 0,1 0 0,0 1 0,0-1 0,0 0 0,0 0 0,-1 1 0,1-1 0,0 0 0,0 0 0,0 0 0,-1 1 0,1-1 0,0 0 0,0 0 0,-1 0 0,1 1 0,0-1 0,0 0 0,-1 0 0,1 0 0,0 0 0,-1 0 0,1 0 0,0 0 0,-1 0 0,1 0 0,0 0 0,-1 0 0,1 0 0,0 0 0,0 0 0,-1 0 0,1 0 0,0 0 0,-1 0 0,1 0 0,0 0 0,-1 0 0,1-1 0,0 1 0,0 0 0,-1 0 0,1 0 0,0-1 0,0 1 0,-1 0 0,1 0 0,0 0 0,0-1 0,0 1 0,0 0 0,-1-1 0,-2 41-2,2 65 1,2-47 1,-1-48 0,0 0-1,1 0 1,0 0-1,1 0 1,0-1-1,1 1 1,0 0-1,0-1 1,7 12-1,-8-17 1,0 0-1,1 0 1,0 0 0,0 0-1,0 0 1,1 0-1,-1-1 1,1 0 0,0 0-1,0 0 1,0 0-1,0 0 1,0-1 0,1 0-1,-1 0 1,1 0-1,0 0 1,-1-1-1,1 0 1,10 2 0,-11-3 0,0 1 0,0-1 0,0 0 1,0 0-1,0 0 0,1-1 0,-1 1 1,0-1-1,0 0 0,0 0 0,0 0 0,0-1 1,0 0-1,-1 1 0,1-1 0,0-1 1,-1 1-1,0 0 0,5-5 0,-3 2 1,-1-1 0,1 0 0,-1 0-1,0-1 1,-1 0 0,1 1 0,-2-1 0,1 0-1,-1 0 1,2-8 0,3-18 2,-3 0 0,0 0 0,-2 0 0,-3-48 0,0 26 3,1 55-5,0 0-1,0 0 1,0 0 0,0 0-1,0 0 1,-1 0-1,1 0 1,0 0-1,0 0 1,0 0-1,0 0 1,0 0-1,0 0 1,0 0 0,0 0-1,0 0 1,0 0-1,0 0 1,-1 0-1,1 0 1,0 0-1,0 0 1,0 0-1,0-1 1,0 1 0,0 0-1,0 0 1,0 0-1,0 0 1,0 0-1,0 0 1,0 0-1,0 0 1,0 0-1,-1 0 1,1 0 0,0 0-1,0 0 1,0 0-1,0-1 1,0 1-1,0 0 1,0 0-1,0 0 1,0 0-1,0 0 1,0 0 0,0 0-1,0 0 1,0 0-1,0-1 1,-4 16-8,-8 103 12,7 218 0,6-194-10,-1 277 5,0-416 0,1 0-1,-1 0 1,0 0-1,-1 1 1,1-1-1,0 0 1,-1 0-1,0 0 1,0 0-1,0 0 1,0 0-1,0 0 1,0 0-1,-1-1 1,0 1-1,1 0 1,-1-1-1,-3 4 1,1-4-2,1 0 1,-1 0-1,0 0 0,1-1 1,-1 0-1,0 1 0,0-1 1,0-1-1,0 1 1,0 0-1,0-1 0,0 0 1,-7-1-1,0 1 2,0-2 0,0 1 0,1-1 0,-1-1 0,1 0 0,-1-1 0,1 0 0,0 0 0,0-1 0,1 0 0,-1-1 0,1 0 0,0 0 0,1-1 0,0 0 0,-13-14 0,13 11 0,0 0 0,0 0 0,0 0-1,1-1 1,1 0 0,0-1 0,1 1 0,0-1-1,0 0 1,1 0 0,1-1 0,0 1 0,-2-27-1,4 30 1,1 1-1,0-1 0,1 0 0,0 0 0,0 0 1,1 0-1,0 0 0,0 1 0,1-1 0,0 1 1,1 0-1,-1 0 0,2 0 0,-1 0 1,1 0-1,11-12 0,37-35 5,103-84 0,-94 88 0,82-88 0,-119 109-5,-1-1 1,-1 0-1,-1-2 1,22-47-1,-34 59 5,-1-1 0,0-1 0,-2 0 0,-1 0 0,-1 0-1,-1-1 1,0 0 0,-1-30 0,-3 53-4,0-1 0,0 0 0,0 1 0,0-1 0,0 1 0,0-1 0,0 0 0,-1 1 0,1-1 0,0 1 0,-1-1 0,0-1 0,0 2 0,0 1 0,0-1 0,-1 1 0,1 0 0,0-1 0,0 1 0,0 0 0,0 0 0,0-1 0,-1 1 0,1 0 0,0 0 0,0 0 0,-2 1 0,1-1 0,1 0 0,0 1 0,0-1 0,0 1 0,0-1 0,0 1 0,0-1 0,0 1 0,0 0 0,1-1 0,-1 1 0,0 0 0,0 0 0,0 0 0,1-1 0,-1 1 0,0 0 0,1 0 0,-1 0 0,1 0 0,-1 0 0,1 0 0,0 0 0,-1 1 0,1-1 0,0 0 0,-1 2 0,-4 35 0,5-36 0,-3 35 0,4 57 0,0-80 0,1-1 0,0 1 0,1 0 0,0-1 0,1 0 0,1 0 0,9 18 0,83 126 0,-95-153 0,1 1 0,-1 0 0,0-1 0,0 1 0,0 0 1,-1 0-1,1 1 0,0 6 0,-2-11-1,0 1 0,0 0 0,0-1 0,0 1 0,0 0 1,-1-1-1,1 1 0,-1 0 0,1-1 0,-1 1 0,1-1 0,-1 1 0,0-1 0,0 1 1,0-1-1,0 1 0,0-1 0,0 0 0,0 1 0,0-1 0,0 0 0,-1 0 0,1 0 1,0 0-1,-1 0 0,1 0 0,-1-1 0,1 1 0,-1 0 0,-1 0 0,-21 5 1,0 0-1,-1-2 0,0 0 0,1-2 0,-41-1 1,-26 2-14,78 4 1,13-7 12,0 1 1,0-1-1,0 0 1,0 0-1,0 1 1,0-1 0,0 0-1,0 0 1,0 1-1,0-1 1,0 0-1,0 0 1,0 1 0,0-1-1,0 0 1,0 0-1,0 1 1,0-1 0,0 0-1,0 0 1,0 0-1,0 1 1,0-1-1,0 0 1,0 0 0,1 1-1,-1-1 1,0 0-1,0 0 1,0 0-1,0 1 1,1-1 0,-1 0-1,0 0 1,0 0-1,0 0 1,1 0-1,-1 1 1,0-1 0,0 0-1,1 0 1,-1 0-1,0 0 1,0 0 0,0 0-1,1 0 1,-1 0-1,0 0 1,1 0-1,-1 0 1,21 3-3,1 0 0,-1-2 0,1 0 0,21-3 0,6 1 2,-36 1 1,11 0 0,1-1 0,-1 0 0,36-8 0,-54 8 0,-1 0 0,1-1 0,0 0 0,-1 0 0,1 0 0,-1-1 0,0 1 0,0-1 0,0-1 0,0 1 0,-1-1 0,1 1 0,-1-1 0,0-1 0,0 1 0,0 0 0,0-1 0,-1 0 0,0 0 0,4-8 0,-2-2 2,0-1 1,-1 1-1,-1-1 1,0 0-1,0-19 1,-3-87 11,-2 57-8,2-282 20,1 340-24,-2-13-1,1 20-1,0-1 0,0 1 0,0-1 0,0 1 0,0-1 0,-1 1 0,1-1 0,0 1 0,0-1 0,0 1 0,-1 0 0,1-1 0,0 1 0,0-1 0,-1 1 0,1 0 0,0-1 0,-1 1 0,1 0 0,-1 0 0,1-1 0,0 1 0,-1 0 0,1 0 0,-1-1 0,1 1 0,0 0 0,-1 0 0,1 0 0,-1 0 0,1 0 0,-2 0 0,2 0 0,-1 1 0,0-1 0,0 1 0,0 0 0,0-1 0,1 1 0,-1 0 0,0-1 0,0 1 0,1 0 0,-1 0 0,1 0 0,-1 0 0,1 0 0,-1 0 0,1 0 0,0 0 0,-1 0 0,1 0 0,0 0 0,0 0 0,-1 0 0,1 0 0,0 0 0,0 0 0,1 1 0,-3 40 0,2-33 0,-2 82 0,3 0 0,5-1 0,24 127 0,-24-188 0,1 5 0,16 53 0,-20-79 0,0 0 0,1 0 0,-1 0 0,1-1 0,1 1 0,0-1 0,0 0 0,0 0 0,1-1 0,-1 0 0,14 11 0,-11-13 0,0-1 0,1 0 0,-1 0 0,1-1 0,0 0 0,0-1 0,0 0 0,0 0 0,0 0 0,0-1 0,0-1 0,0 0 0,0 0 0,-1-1 0,13-3 0,-16 2 0,1 0 0,-1 0 0,0 0 0,0-1 0,0 0 0,-1 0 0,0 0 0,1-1 0,-1 1 0,-1-1 0,7-10 0,0-3 0,0 1 0,10-30 0,-12 25 0,-1-1 0,-2-1 0,0 1 0,2-34 0,-2-97 0,-5 149 0,0 1 0,0-10 0,0-1 0,-1 1 0,0-1 0,-1 1 0,-5-16 0,7 27 0,-1 0 0,-1 0 0,1 0 0,0 0 0,-1 0 0,1 0 0,-1 1 0,0-1 0,0 1 0,0-1 0,0 1 0,0 0 0,-1 0 0,1 0 0,-1 0 0,1 0 0,-1 0 0,0 1 0,0 0 0,1-1 0,-1 1 0,0 0 0,0 0 0,0 0 0,-1 1 0,1-1 0,0 1 0,0 0 0,-5 0 0,6 0 0,0 0 0,0 0 0,0 0 0,0 1 0,0-1 0,0 1 0,1 0 0,-1-1 0,0 1 0,0 0 0,0 0 0,1 0 0,-1 0 0,1 0 0,-1 1 0,1-1 0,-1 0 0,1 1 0,-2 1 0,0 2 0,0 0 0,0 0 0,0 0 0,1 0 0,0 0 0,-3 10 0,0 5 0,2-1 0,-3 41 0,4-32 0,0 1 0,1 0 0,6 55 0,-4-77 0,0 0 0,1 1 0,0-1 0,0 0 0,0 0 0,1 0 0,0 0 0,0-1 0,1 1 0,0-1 0,0 0 0,1 0 0,0 0 0,0 0 0,0-1 0,8 7 0,-8-9 0,0-1 0,0 1 0,0-1 0,0 0 0,0 0 0,0-1 0,0 0 0,1 0 0,-1 0 0,10 0 0,-12-1 0,0 1 0,0-1 0,0 0 0,0-1 0,0 1 0,0-1 0,0 1 0,0-1 0,0 0 0,0 0 0,0 0 0,0 0 0,0-1 0,-1 1 0,1-1 0,-1 0 0,1 1 0,-1-1 0,1 0 0,1-3 0,1-3 1,-1 0 0,0 0 0,-1 0 1,0-1-1,0 1 0,-1-1 0,0 0 0,0 1 0,0-12 0,-1-86 23,-2 64-27,3 24 3,-2 14-1,1 0 1,-1-1-1,0 1 1,0 0-1,0 0 0,0-1 1,-1 1-1,-1-7 1,2 11-1,-1 0 1,1 0-1,0 0 0,0 0 1,-1 0-1,1 0 1,0 0-1,-1 0 1,1 0-1,0 0 1,0 0-1,-1 0 1,1 0-1,0 0 1,-1 0-1,1 0 0,0 0 1,0 0-1,-1 1 1,1-1-1,0 0 1,0 0-1,-1 0 1,1 0-1,0 1 1,0-1-1,0 0 0,-1 0 1,1 0-1,0 1 1,0-1-1,0 0 1,0 0-1,0 1 1,-1-1-1,1 0 1,0 1-1,0-1 0,0 0 1,0 0-1,0 1 1,0-1-1,0 0 1,0 1-1,0-1 1,0 0-1,0 0 1,0 1-1,-3 23 1,0 1 0,2-1 0,3 43 0,-1-12 0,-1-48 0,0-1 0,1 1 0,-1-1 0,1 0 0,0 1 0,1-1 0,0 0 0,0 0 0,0 0 0,1 0 0,-1 0 0,6 7 0,-5-10 0,-1 0 0,1 0 0,0 0 0,1 0 0,-1 0 0,0-1 0,1 1 0,-1-1 0,1 0 0,0 0 0,0-1 0,0 1 0,0-1 0,0 0 0,0 0 0,0 0 0,0 0 0,0-1 0,6 1 0,3-1 0,0 1 0,-1-2 0,1 1 0,23-6 0,-31 5 0,0-1 0,0 0 0,0 0 0,0-1 0,-1 1 0,1-1 0,-1 0 0,1 0 0,-1-1 0,0 1 0,0-1 0,0 0 0,-1 0 0,4-5 0,4-7 3,-2 0 0,0-1 1,-1 1-1,-1-2 0,0 1 0,-1-1 1,-1 0-1,-1 0 0,3-26 0,-2-21-3,-3-87-1,-2 90 2,0 2-1,1 12 0,-6-62 0,5 109 0,-5-25 0,5 26 0,0-1 0,-1 1 0,1-1 0,0 1 0,0-1 0,0 1 0,0-1 0,0 1 0,-1-1 0,1 1 0,0-1 0,-1 1 0,1-1 0,0 1 0,-1 0 0,1-1 0,0 1 0,-1-1 0,1 1 0,-1 0 0,1-1 0,0 1 0,-1 0 0,1 0 0,-1-1 0,1 1 0,-1 0 0,1 0 0,-1 0 0,0 0 0,1 0 0,-1-1 0,1 1 0,-1 0 0,1 0 0,-1 0 0,0 1 0,0-1 0,1 0 0,-1 1 0,0-1 0,1 1 0,-1-1 0,1 1 0,-1-1 0,1 1 0,-1-1 0,1 1 0,-1 0 0,1-1 0,-1 1 0,1 0 0,0 0 0,-1-1 0,1 1 0,0 0 0,0-1 0,-1 2 0,-5 20 0,1 0 0,0 0 0,2 1 0,-1 25 0,1 102 0,4-102 0,-2 2 0,8 141 0,-5-170 0,2 1 0,0-1 0,1 0 0,2 0 0,0-1 0,16 33 0,-15-36-1,-7-13-6,1 0-1,0 0 1,0 0-1,0 0 1,1-1-1,3 6 1,-5-8-124</inkml:trace>
</inkml:ink>
</file>

<file path=ppt/ink/ink22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5"/>
    </inkml:context>
    <inkml:brush xml:id="br0">
      <inkml:brushProperty name="width" value="0.05" units="cm"/>
      <inkml:brushProperty name="height" value="0.05" units="cm"/>
      <inkml:brushProperty name="color" value="#66CC00"/>
    </inkml:brush>
  </inkml:definitions>
  <inkml:trace contextRef="#ctx0" brushRef="#br0">0 36 31679,'43'6'192,"29"-6"32,13 0-48,4 0-128,2 0-32,-16 0-16,-12-18-432,-21-5-11910</inkml:trace>
</inkml:ink>
</file>

<file path=ppt/ink/ink2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05"/>
    </inkml:context>
    <inkml:brush xml:id="br0">
      <inkml:brushProperty name="width" value="0.05" units="cm"/>
      <inkml:brushProperty name="height" value="0.05" units="cm"/>
      <inkml:brushProperty name="color" value="#FFFF00"/>
    </inkml:brush>
  </inkml:definitions>
  <inkml:trace contextRef="#ctx0" brushRef="#br0">11 593 24891,'-3'0'6677,"-5"-2"-5606,9-2-1069,0 1 0,0-1 0,0 0 0,0 1 0,1-1 0,-1 1-1,1 0 1,0-1 0,0 1 0,0 0 0,0 0 0,0 0 0,1 0 0,3-3 0,47-40 16,-43 37-17,51-37 1,2 2 0,72-38-1,144-60 8,-131 70-7,-129 63-2,-11 5-1,1 0 1,-1 0 0,-1 0-1,1-1 1,8-7-1,-16 12-12,0-1 12,0 0-1,0 0 1,-1 0 0,1-1 0,-1 1 0,1 0-1,-1 1 1,1-1 0,-1 0 0,1 0-1,-1 0 1,0 0 0,1 0 0,-1 0-1,0 1 1,0-1 0,0 0 0,1 1 0,-1-1-1,0 0 1,0 1 0,0-1 0,0 1-1,0 0 1,-2-1 0,-33-8-7,25 7 0,-18-5-3,1 2 1,-59-3-1,84 8 11,23-3 0,177 3 16,-196 0-16,1 0 0,-1 0-1,0 0 1,0 0 0,0 0 0,0 1 0,0-1-1,0 0 1,0 0 0,0 1 0,1-1 0,-1 0-1,0 1 1,0-1 0,0 1 0,-1 0 0,1-1 0,0 1-1,0 0 1,0 0 0,0-1 0,-1 1 0,1 0-1,0 0 1,0 0 0,-1 0 0,1 0 0,-1 0-1,1 0 1,-1 1 0,1 2-1,0 1 0,0-1-1,-1 1 1,0-1 0,0 0 0,-1 7-1,0 6 1,0-9 1,0 0 1,-1-1-1,0 1 1,0-1-1,0 1 1,-1-1-1,0 0 0,-1 0 1,0 0-1,-7 10 1,-16 34-6,-1 38-814,19-68-587</inkml:trace>
</inkml:ink>
</file>

<file path=ppt/ink/ink22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9"/>
    </inkml:context>
    <inkml:brush xml:id="br0">
      <inkml:brushProperty name="width" value="0.05" units="cm"/>
      <inkml:brushProperty name="height" value="0.05" units="cm"/>
      <inkml:brushProperty name="color" value="#66CC00"/>
    </inkml:brush>
  </inkml:definitions>
  <inkml:trace contextRef="#ctx0" brushRef="#br0">39 173 30526,'-5'-40'1387,"4"27"-855,0 17-255,1 782-264,8-1132 12,-2 252-22,32-155 1,-38 249-4,0-6 0,1 1 0,1 0 0,-1 0 0,1 0 0,0 0 0,0 1 0,4-8 0,-5 11 0,1-1 0,-1 1 0,1 0 0,-1 0 0,1 0 0,0 0 0,-1 0 0,1 0 0,0 0 0,0 1 0,0-1 0,0 1 0,0-1 0,0 1 0,0 0 0,0-1 0,0 1 0,0 0 0,0 1 0,-1-1 0,4 0 0,-1 1 0,-1 0 0,1 0 0,0 0 0,-1 0 0,0 0 0,1 1 0,-1-1 0,1 1 0,-1 0 0,0 0 0,0 0 0,0 1 0,-1-1 0,1 1 0,0 0 0,4 5 0,3 6 0,0 0 0,10 22 0,-13-23 0,6 13 0,0 0 0,-2 1 0,-1 0 0,-1 1 0,-2 0 0,-1 0 0,-1 1 0,-1 0 0,-1 0 0,-2 45 0,-2-64-2,-1-1 0,1 1 1,-2-1-1,1 0 0,-1 1 0,-1-1 1,1-1-1,-1 1 0,-1 0 0,0-1 0,0 0 1,-1 0-1,0-1 0,0 1 0,-10 8 1,-13 10-1,-1-1 0,-48 32 1,50-38 2,19-13-1,-8 7-2,-1-1 0,-30 14 1,84-43-60,-2 1 56,0 1 1,57-15-1,-23 16 6,-46 10 0,0 0 1,0-1-1,-1-1 1,1-1 0,-2-1-1,1-1 1,25-15-1,-39 19 0,-1-1 0,0 0 0,-1 1 0,1-2 0,-1 1 0,0-1 0,0 0 0,-1 0 0,0 0 0,-1-1 0,1 1 0,-1-1 0,-1 0 0,1 0 0,-1 0 0,1-12 0,1-16 6,-1 1 0,-3-55 0,0 48-7,0-15 13,-16 120-13,12 86 0,4-107 0,1-28 0,0 0 0,0 0 0,1 0 0,1-1 0,1 1 0,6 17 0,-7-23 0,1 1 0,0 0 0,0-1 0,1 0 0,0 0 0,1-1 0,0 1 0,0-1 0,0 0 0,11 8 0,-15-14 0,1 1 0,-1-1 0,0 1 0,1-1 0,-1 0 0,1 0 0,0 0 0,-1 0 0,1 0 0,0-1 0,0 1 0,0-1 0,-1 0 0,1 1 0,0-1 0,0-1 0,0 1 0,-1 0 0,1-1 0,0 1 0,0-1 0,-1 0 0,1 0 0,0 0 0,-1 0 0,1-1 0,-1 1 0,1-1 0,-1 1 0,0-1 0,0 0 0,0 0 0,0 0 0,0 0 0,0 0 0,0 0 0,-1-1 0,1 1 0,1-4 0,14-33 2,-1-2 0,-2-1 0,11-54 0,-16 56 0,2 1 0,1 0 0,30-64 0,-38 97-2,-1 0 0,1 1 0,0-1 0,0 1 0,1 0 0,0 0 0,-1 1 0,1-1 0,8-4 0,-11 8 0,-1 0 0,1 0 0,0 0 0,-1 0 0,1 1 0,0-1 0,-1 0 0,1 1 0,0 0 0,0-1 0,0 1 0,0 0 0,-1 0 0,1 0 0,0 0 0,0 0 0,0 0 0,0 1 0,-1-1 0,1 0 0,0 1 0,0 0 0,-1-1 0,1 1 0,0 0 0,-1 0 0,1 0 0,-1 0 0,1 0 0,-1 0 0,1 0 0,-1 1 0,0-1 0,0 1 0,1-1 0,-1 1 0,0-1 0,1 4 0,5 8 0,-1 0 0,0 1 0,0-1 0,-2 1 0,0 1 0,3 19 0,-1 3 0,0 53 0,-4-57 2,-1-12-6,-2 39 0,1-54 3,-1-1 1,0 0-1,0 0 1,-1 0-1,1 0 1,-1 0-1,0 0 0,0 0 1,-1 0-1,1-1 1,-1 1-1,-5 5 1,2-3 0,0-1-1,-1 0 1,1 0 0,-2-1 0,1 0 0,0 0 0,-1-1 0,0 1 0,0-2-1,0 1 1,-1-1 0,1 0 0,-1-1 0,1 0 0,-1-1 0,0 1 0,0-2-1,0 1 1,0-1 0,0-1 0,-16-2 0,21 2-1,1 0 0,-1-1 0,0 0-1,1 1 1,-1-1 0,1-1 0,-1 1 0,1 0 0,0-1 0,0 0 0,0 1 0,1-1-1,-1 0 1,1-1 0,-1 1 0,1 0 0,0-1 0,0 1 0,1-1 0,-1 0-1,1 1 1,-1-1 0,1 0 0,-1-8 0,-1-7-8,0-1 0,1 0 0,0-30 0,3 49 8,-1 0 0,0 0 0,1 0 1,-1 0-1,0 0 0,1 0 0,-1 1 0,1-1 0,0 0 1,-1 0-1,1 0 0,0 1 0,-1-1 0,1 0 0,0 0 1,0 1-1,-1-1 0,1 1 0,0-1 0,0 1 0,0-1 1,0 1-1,0 0 0,0-1 0,0 1 0,0 0 0,0 0 1,0 0-1,0-1 0,0 1 0,0 0 0,2 1 0,45-1-30,-29 1 26,10 0 11,48 10 0,-47-6 3,51 2-1,-60-7-10,-10 0 5,0 0 0,-1 0 0,1-1 0,0 0 0,17-5 0,-24 5 1,-1-1-1,1 1 1,0-1-1,-1 0 1,0-1-1,1 1 1,-1-1-1,0 1 1,0-1-1,0 0 1,-1 0-1,1 0 1,-1 0-1,0-1 1,1 1-1,-1-1 1,-1 1-1,4-8 1,0-7 0,-1 1 0,0-1 0,-1 1 0,-1-1 0,-1 0 0,0 0 0,-3-24 0,1 0-4,-9 388 0,12-216 0,-8 172 0,-6-228 0,1-105 5,-1-46 2,3-1 0,3 1-1,5-93 1,2 147-7,1-1 0,1 1 0,1-1 0,0 1 0,2 0 0,1 1 0,12-28 0,-13 37 0,0 0 0,1 1 0,1 0 0,0 0 0,0 1 0,1 0 0,1 0 0,-1 1 0,2 0 0,-1 1 0,2 0 0,-1 1 0,18-10 0,-22 15 0,-1 0 0,1 1 0,0 0 0,-1 0 0,1 0 0,0 1 0,0 0 0,0 1 0,1 0 0,10 0 0,-15 1 0,-1-1 0,0 1 0,0 0 0,1-1 0,-1 1 0,0 0 0,0 0 0,0 1 0,0-1 0,0 0 0,0 1 0,0-1 0,-1 1 0,1-1 0,-1 1 0,1 0 0,-1 0 0,1 0 0,-1 0 0,0 0 0,2 3 0,2 7 0,0 0 0,6 21 0,-9-27 0,4 19-6,-1 0-1,-2-1 1,0 2-1,-2 42 1,-2-61 6,1-1 0,-2 0 0,1 1 0,0-1 0,-1 0 0,0 0 0,-1 0 0,1 0 0,-1 0 0,-1 0 0,1-1 0,-1 1 0,1-1 0,-2 0 0,1 0 0,0-1 0,-1 1 0,0-1 0,-11 7 0,5-3 0,0-1 0,-1-1 0,0 0 0,0-1 0,0 0 0,-1 0 0,0-1 0,-26 3 0,32-6-3,35 0-5,-1-2 0,1-1-1,0-1 1,-1-1-1,33-10 1,-51 11 9,1 0 0,-1-1 0,-1 0 0,1-1 0,0 0 0,-1 0 0,0-1 0,-1 0 0,1 0 0,-1-1 0,0 0 0,-1 0-1,1-1 1,-1 0 0,-1 0 0,0 0 0,0-1 0,6-15 0,-3 2 3,-1-1 0,0-1 0,5-45-1,-1-76 12,-10 125-13,9-395-2,-23 444-13,6-7 13,2 0 0,0 1 0,2 0 0,-2 24 0,4 99 0,1-89 0,0-40 0,0 35 0,1 0 0,12 67 0,-11-105 0,1 1 0,1-1 0,0 0 0,1-1 0,0 1 0,1-1 0,1 0 0,0 0 0,1-1 0,0 0 0,1 0 0,0-1 0,12 11 0,-14-16 1,-1-1-1,1-1 1,0 1 0,0-1-1,0 0 1,0-1 0,1 0-1,0 0 1,-1-1 0,1 1-1,12 0 1,5 0 1,0-1 0,34-3 0,-49 1-3,-4 0 1,0-1-1,0 1 1,0-1-1,0-1 1,0 1-1,-1-1 1,1 0-1,0 0 1,-1 0-1,0-1 1,1 0-1,-1 0 1,0-1-1,0 1 1,-1-1-1,8-8 1,-6 5-1,-1 0 1,1 0-1,-2-1 1,1 0 0,-1 0-1,0 0 1,-1 0-1,0 0 1,0-1-1,3-16 1,-2-5 0,-1 0 0,-2 0 0,0 0 0,-8-56 0,5 75 1,-1 0 0,0 0 0,0 0 0,-1 1 0,-1 0 0,0 0 0,-9-15 0,11 21 0,0 0-1,0 0 1,-1 0-1,1 0 1,-1 1 0,0-1-1,0 1 1,-7-4-1,9 6 1,-1-1-1,1 1 0,0 0 0,-1 1 0,1-1 0,-1 0 0,0 1 1,1-1-1,-1 1 0,1 0 0,-1 0 0,0 0 0,1 0 0,-1 1 1,1-1-1,-1 1 0,-3 0 0,2 1 0,1 0-1,0 0 1,0 0-1,0 0 1,0 0-1,0 1 1,1-1-1,-1 1 1,1 0 0,-1 0-1,1 0 1,0 0-1,0 0 1,0 0-1,1 0 1,-1 1-1,-1 6 1,-2 5-3,1 0 1,-5 28-1,5-15 3,1 1 0,2 55 0,1-74 0,1 0 0,0 0 0,1 0 0,0 0 0,1 0 0,0 0 0,0-1 0,1 0 0,0 1 0,1-1 0,10 15 0,-10-19 0,-1 0 1,1-1-1,0 1 1,0-1-1,1-1 1,-1 1-1,1-1 1,0 1-1,0-2 1,0 1-1,0-1 1,0 0-1,1 0 1,-1 0-1,13 0 1,-15-1-1,1-1 1,-1 0-1,0 0 0,0 0 0,0-1 1,0 1-1,0-1 0,0 0 1,0 0-1,0 0 0,0-1 1,0 1-1,-1-1 0,1 0 0,0 0 1,-1-1-1,0 1 0,1-1 1,-1 1-1,0-1 0,0 0 1,-1 0-1,1 0 0,-1-1 0,1 1 1,1-5-1,2-4 1,-1 0 1,-1 0-1,-1 0 0,1 0 0,-2 0 1,2-17-1,0-84 11,-4 81-12,-11 43-21,5 7 21,1-1 0,1 1 0,0 0 0,1 0 0,1 0 0,1 0 0,0 0 0,2 0 0,3 33 0,-3-49 0,-1 1 0,1-1 0,0 1 0,0-1 0,0 1 0,0-1 0,0 1 0,0-1 0,1 0 0,-1 0 0,1 1 0,-1-1 0,1 0 0,0 0 0,0-1 0,0 1 0,0 0 0,0-1 0,0 1 0,1-1 0,-1 0 0,1 1 0,-1-1 0,0 0 0,1-1 0,2 2 0,7 0 0,0 0 0,0 0 0,0-1 0,17-1 0,-18-1 0,-8 1 0,0 0 0,1 0 0,-1-1 0,0 1 0,0-1 0,0 0 0,-1 0 0,1 0 0,0 0 0,0 0 0,0-1 0,-1 0 0,1 1 0,-1-1 0,1 0 0,2-3 0,-1 0 0,1 0 0,-2 0 0,1 0 0,0-1 0,-1 1 0,0-1 0,3-9 0,0-3 0,-1-1 0,0 1 0,-2-1 0,3-29 0,-3-130 5,-5 207-9,-1 9 4,1 0-1,5 43 1,-2-75 0,0-1 0,0 0 0,1 0 0,-1 0 0,1 0 0,1 0 0,-1-1 0,1 1 0,-1-1 0,1 1 0,1-1 0,-1 0 0,1 0 0,-1 0 0,1-1 0,0 1 0,0-1 0,1 0 0,-1 0 0,1-1 0,-1 1 0,1-1 0,0 0 0,0 0 0,0 0 0,0-1 0,0 0 0,0 0 0,1 0 0,-1-1 0,0 0 0,0 1 0,1-2 0,-1 1 0,0-1 0,6-1 0,-9 1 0,0 0 0,0 0 1,0 0-1,0-1 0,-1 1 0,1-1 0,0 1 1,-1-1-1,1 1 0,-1-1 0,0 0 0,1 0 1,-1 0-1,0 0 0,0 0 0,0 0 0,0 0 1,-1 0-1,2-3 0,8-45 21,-10 48-19,9-177 3,-3 33-5,-8 261 0,-5-26 0,-11 228 0,18 209 0,0-507 0,-1 1 0,0-2 0,-2 1 0,0 0 0,-1 0 0,-1-1 0,-8 22 0,9-31 0,-1 0 0,1 0 0,-1-1 0,-1 1 0,0-1 0,0-1 0,-1 1 0,0-1 0,0 0 0,0 0 0,-1-1 0,0 0 0,0 0 0,-1-1 0,-14 7 0,5-5 0,0-1 0,-1 0 0,0-1 0,0-1 0,-25 2 0,-98-1 0,139-4 0,1-1 0,-1 0 0,1 0 0,-1 0 0,0 0 0,1-1 0,-1 1 0,1-1 0,-1 0 0,0 1 0,1-1 0,0 0 0,-1-1 0,1 1 0,0 0 0,-1-1 0,1 1 0,0-1 0,0 1 0,0-1 0,0 0 0,1 0 0,-1 0 0,-1-2 0,0-3 0,1 1 0,0-1 0,0 0 0,1 1 0,0-1 0,0 0 0,1 0 0,0-10 0,-1-6 0,1 1 0,2 0 0,0 0 0,2 0 0,0 0 0,1 0 0,1 0 0,2 1 0,0 1 0,14-28 0,7-5 0,2 1 0,3 1 0,2 2 0,43-47 0,-49 65 0,1 0 0,2 3 0,1 0 0,1 2 0,1 2 0,57-29 0,-64 38-1,2 1 0,-1 1 0,2 2 0,-1 1 1,45-7-1,-74 16-42,1 1 120,-5-1-741,-19-4-686</inkml:trace>
</inkml:ink>
</file>

<file path=ppt/ink/ink22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9"/>
    </inkml:context>
    <inkml:brush xml:id="br0">
      <inkml:brushProperty name="width" value="0.05" units="cm"/>
      <inkml:brushProperty name="height" value="0.05" units="cm"/>
      <inkml:brushProperty name="color" value="#66CC00"/>
    </inkml:brush>
  </inkml:definitions>
  <inkml:trace contextRef="#ctx0" brushRef="#br0">198 13 32351,'-5'-2'10,"0"0"0,0 0 0,1 1 0,-1-1 0,0 1 0,0 0 0,0 0 0,-1 1 0,1-1 0,0 1 0,0 0 0,0 1 0,0-1 0,0 1 0,0 0 0,0 0 0,0 1 0,0-1 0,0 1 0,1 0 0,-1 0 0,0 1 0,1 0 0,0-1 0,0 1 0,0 1 0,0-1 0,0 1 0,0-1 0,1 1 0,-6 8 0,3-2-11,0 1-1,1-1 1,0 1 0,1 0 0,0 0 0,0 1-1,1-1 1,1 1 0,0 0 0,1-1-1,0 1 1,1 18 0,0-25 1,0-1 0,0 0 0,1 1 0,0-1 0,-1 1 0,1-1 1,1 0-1,-1 0 0,1 1 0,0-1 0,0 0 0,0-1 0,0 1 0,0 0 0,1 0 0,0-1 0,0 0 0,0 1 0,0-1 1,0 0-1,1-1 0,-1 1 0,1-1 0,0 1 0,0-1 0,0 0 0,0 0 0,8 2 0,6 1 7,1-1 1,-1-1-1,1-1 0,-1 0 0,30-1 0,-43-1-4,-1 0-1,0-1 1,1 1-1,-1-1 1,1 1-1,-1-1 1,0 0-1,1-1 1,-1 1-1,6-4 1,-8 3-2,0 1 1,0-1 0,0 1-1,0-1 1,-1 0-1,1 0 1,-1 0-1,1 0 1,-1 0-1,0 0 1,1 0-1,-1-1 1,0 1-1,-1 0 1,1-1-1,0 1 1,-1-1 0,1 1-1,-1 0 1,0-1-1,0-2 1,1-5-1,-1-1 0,0 1-1,-1 0 1,-1 0 0,1-1 0,-1 1 0,-1 0 0,-7-18 0,8 23-2,0 1-1,0 0 1,0 1-1,-1-1 1,1 0 0,-1 1-1,0-1 1,0 1-1,0 0 1,-1 0 0,1 0-1,-1 0 1,0 1-1,1-1 1,-1 1 0,0 0-1,-1 0 1,1 1-1,0-1 1,0 1-1,-1 0 1,-8-1 0,9 1-6,1 1 1,-1-1-1,0 1 1,1 0-1,-1 1 1,0-1-1,0 0 1,-6 3-1,9-2-32,-1 0 1,1-1-1,-1 1 0,1 0 0,0 1 1,0-1-1,-1 0 0,1 0 0,0 0 1,0 1-1,0-1 0,0 1 0,1-1 1,-1 0-1,0 1 0,1 0 0,-1-1 1,1 1-1,-1-1 0,0 4 0,-3 30-2613</inkml:trace>
</inkml:ink>
</file>

<file path=ppt/ink/ink22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9"/>
    </inkml:context>
    <inkml:brush xml:id="br0">
      <inkml:brushProperty name="width" value="0.05" units="cm"/>
      <inkml:brushProperty name="height" value="0.05" units="cm"/>
      <inkml:brushProperty name="color" value="#66CC00"/>
    </inkml:brush>
  </inkml:definitions>
  <inkml:trace contextRef="#ctx0" brushRef="#br0">358 1 32047,'-2'0'46,"0"1"-1,1-1 1,-1 1 0,1 0 0,0 0 0,-1 0 0,1 0 0,-1 0 0,1 0 0,0 0-1,0 0 1,0 0 0,0 1 0,-1 0 0,-34 40-46,3 2-1,1 1 1,3 1 0,1 1-1,3 2 1,-38 100 0,42-85 4,2 1 1,4 1 0,2 0 0,3 1 0,-2 95 0,12-138-4,0 0 1,2 0-1,7 38 0,-6-50-1,1 0 0,0 0 0,0 0 0,2 0 0,-1-1 0,1 1 0,1-1 0,10 13 0,-5-9-30,1 0-1,1 0 1,-1-2-1,2 0 1,0 0-1,1-2 1,0 0-1,1 0 1,0-2-1,0 0 1,1-1-1,0-1 1,0 0-1,1-2 1,0 0-1,0-1 1,0 0 0,33 0-1,8-4-1455</inkml:trace>
</inkml:ink>
</file>

<file path=ppt/ink/ink22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0"/>
    </inkml:context>
    <inkml:brush xml:id="br0">
      <inkml:brushProperty name="width" value="0.05" units="cm"/>
      <inkml:brushProperty name="height" value="0.05" units="cm"/>
      <inkml:brushProperty name="color" value="#66CC00"/>
    </inkml:brush>
  </inkml:definitions>
  <inkml:trace contextRef="#ctx0" brushRef="#br0">50 58 31919,'-3'-13'123,"3"8"-51,-1 0 0,0 0 0,0 0 0,-1 1 0,1-1 0,-1 1 0,-4-8 0,6 13-71,1-1 0,-1 0 0,0 0 0,0 0 0,0 0 0,0 0 0,0 0 0,0 0 0,0 0 0,0 0 0,0 0 0,0 1 0,0-1 0,0 0 0,0 0 0,0 0 0,0 0 0,0 0 0,0 0 0,0 0 0,0 0 0,0 0 0,0 1 0,0-1 0,0 0 0,0 0 0,0 0 0,0 0 0,0 0 0,0 0 0,0 0 0,0 0 0,0 0 0,0 0 0,0 0 1,-1 1-1,1-1 0,0 0 0,0 0 0,0 0 0,0 0 0,0 0 0,0 0 0,0 0 0,0 0 0,0 0 0,0 0 0,0 0 0,-1 0 0,1 0 0,0 0 0,0 0 0,0 0 0,0 0 0,0 0 0,0 0 0,0 0 0,0 0 0,0 0 0,-1 0 0,1 0 0,0 0 0,0 0 0,0 0 0,0 0 0,0 0 0,0 0 0,0 0 0,-1 14 30,-11 248-22,1-38-2,5 16 25,6-239-32,0-1 0,0 0 0,0 0 0,0 0 0,0 1 0,0-1 0,0 0 0,1 0 0,-1 0 0,0 0 0,0 1 0,0-1 0,0 0 0,1 0 0,-1 0 0,0 0 0,0 0 0,0 1 0,0-1 0,1 0 0,-1 0 0,0 0 0,0 0 0,1 0 0,-1 0 0,0 0 0,0 0 0,0 0 0,1 0 0,-1 0 0,0 0 0,0 0 0,1 0 0,-1 0 0,0 0 0,0 0 0,0 0 0,1-1 0,0 1 0,87 0 0,138-17 0,-226 17 0,1 0-6,0 0-1,-1 0 1,1 0 0,0 0 0,0 0 0,-1 0 0,1 0 0,0 0-1,0 0 1,-1 0 0,1 0 0,0-1 0,-1 1 0,1 0-1,0 0 1,-1-1 0,1 1 0,0 0 0,-1-1 0,1 1-1,-1-1 1,1 1 0,0-1 0,-1 1 0,1-1 0,-1 1 0,0-1-1,1 0 1,-1 1 0,1-1 0,-1 1 0,0-1 0,0 0-1,1 1 1,-1-1 0,0 0 0,0 0 0,0 1 0,0-1 0,0 0-1,0-1 1,0-4-519</inkml:trace>
</inkml:ink>
</file>

<file path=ppt/ink/ink22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0"/>
    </inkml:context>
    <inkml:brush xml:id="br0">
      <inkml:brushProperty name="width" value="0.05" units="cm"/>
      <inkml:brushProperty name="height" value="0.05" units="cm"/>
      <inkml:brushProperty name="color" value="#66CC00"/>
    </inkml:brush>
  </inkml:definitions>
  <inkml:trace contextRef="#ctx0" brushRef="#br0">233 99 31887,'0'-87'808,"-1"86"-807,1 0 1,-1 0-1,0 1 0,1-1 1,-1 0-1,0 0 1,1 1-1,-1-1 0,0 0 1,0 1-1,1-1 1,-1 1-1,0-1 0,0 1 1,0 0-1,0-1 0,0 1 1,0 0-1,0-1 1,0 1-1,0 0 0,0 0 1,0 0-1,0 0 0,0 0 1,0 0-1,0 0 1,0 0-1,0 1 0,-1-1 1,-34 5-5,31-3 3,-1 1 0,1 0 0,0 0 0,0 0 0,0 1 0,0 0 0,1 0 0,-1 0 0,1 0 0,0 1 0,0-1 0,-4 9 0,-6 9 0,-17 36 0,30-54 0,-9 18 0,1 0 0,1 1 0,1 0 0,2 0 0,-6 42 0,3 121 0,8-179 0,1 0 0,-1 0 0,1 0 0,1-1 0,-1 1 0,1 0 0,0-1 0,1 1 0,-1-1 0,1 0 0,0 1 0,1-1 0,0-1 0,0 1 0,0-1 0,9 9 0,-7-8 0,1 0 0,0-1 1,1 0-1,-1 0 1,1-1-1,0 1 1,0-2-1,1 1 1,-1-1-1,1-1 0,0 1 1,11 0-1,-3 0 12,-1-1-1,0-1 0,1-1 0,-1 0 1,20-4-1,-31 3-68,1 0 0,0 0 1,0-1-1,0 0 0,-1 0 0,1 0 0,-1-1 0,0 0 1,0 0-1,0 0 0,0-1 0,0 0 0,-1 0 0,1 0 1,-1 0-1,0-1 0,3-4 0,18-36-3075</inkml:trace>
</inkml:ink>
</file>

<file path=ppt/ink/ink22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1"/>
    </inkml:context>
    <inkml:brush xml:id="br0">
      <inkml:brushProperty name="width" value="0.05" units="cm"/>
      <inkml:brushProperty name="height" value="0.05" units="cm"/>
      <inkml:brushProperty name="color" value="#66CC00"/>
    </inkml:brush>
  </inkml:definitions>
  <inkml:trace contextRef="#ctx0" brushRef="#br0">81 51 31791,'-1'-4'112,"-14"-25"395,14 28-492,1 0 0,-1 0 1,0 0-1,0-1 0,0 1 0,0 0 0,0 0 1,0 0-1,0 1 0,0-1 0,0 0 0,0 0 0,0 0 1,-1 1-1,1-1 0,0 1 0,0-1 0,-1 1 0,-2-1 1,3 1-16,0 1 0,0 0 0,0 0 0,0-1 1,0 1-1,0 0 0,0 0 0,0 0 0,0 0 1,0 0-1,0 0 0,0 0 0,1 0 0,-1 1 1,0-1-1,1 0 0,-1 0 0,1 1 0,0-1 1,-1 0-1,1 1 0,0-1 0,0 0 0,-1 1 1,1-1-1,0 0 0,1 2 0,-3 5 0,-7 50 2,-4 100 0,14 63 8,1-84-3,-2 16 20,-2-300-27,6-209 0,-3 332 0,2 0 0,1 0 0,0 0 0,2 1 0,1 0 0,0 0 0,2 0 0,13-24 0,-22 46-1,1-1 0,0 1 0,0-1 0,0 1 0,0 0 0,0-1 0,0 1 0,1 0 0,-1 0 0,0 0 0,0 0 0,1 0 0,-1 0 0,1 0 1,-1 0-1,1 1 0,-1-1 0,1 1 0,0-1 0,-1 1 0,1-1 0,0 1 0,-1 0 0,1 0 0,0 0 0,-1 0 0,1 0 0,0 0 0,0 0 0,-1 1 0,1-1 0,1 1 0,1 1 1,1 0 0,-1 0 0,-1 0 0,1 1 0,0 0 0,-1 0 0,1 0 0,-1 0 0,0 0 0,5 7 0,10 14 0,-2 2 0,0 0 0,-2 1 0,-1 0 0,-1 1 0,14 49 0,-16-35 0,-2-1 0,-1 1 0,-2 1 0,-1 52 0,-3-70 0,-3 39 0,1-60 0,0 1 0,0 0 0,0-1 0,-1 1 0,1-1 0,-1 1 0,0-1 0,-1 0 0,1 1 0,-6 6 0,-1-2-15,-1-1 1,0 0-1,0-1 1,-1 0-1,1 0 1,-2-1-1,1 0 1,0-1-1,-1-1 1,0 0-1,0 0 1,-1-1-1,1-1 0,-1 0 1,1 0-1,-1-1 1,0-1-1,1 0 1,-14-3-1,4-4-927</inkml:trace>
</inkml:ink>
</file>

<file path=ppt/ink/ink22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1"/>
    </inkml:context>
    <inkml:brush xml:id="br0">
      <inkml:brushProperty name="width" value="0.05" units="cm"/>
      <inkml:brushProperty name="height" value="0.05" units="cm"/>
      <inkml:brushProperty name="color" value="#66CC00"/>
    </inkml:brush>
  </inkml:definitions>
  <inkml:trace contextRef="#ctx0" brushRef="#br0">1 28 32063,'0'-1'17,"0"0"-1,0 0 1,0 0 0,0 0 0,0 0 0,0 0 0,0 0-1,0 0 1,0 0 0,1 0 0,-1 0 0,0 0 0,1 0-1,-1 0 1,0 1 0,1-1 0,-1 0 0,1 0 0,0 0-1,-1 0 1,1 1 0,0-1 0,-1 0 0,1 1 0,0-1-1,0 1 1,-1-1 0,2 0 0,2 0-6,-1 1 1,1-1-1,0 1 0,-1 0 0,1 0 1,0 0-1,4 1 0,-6-1-13,3 1 5,1 0 0,0 1 0,-1-1 0,0 1 0,1 0 0,-1 1 0,0-1 0,0 1 0,0 0 0,0 0 0,-1 1 0,1-1 0,-1 1 0,5 6 0,7 8 2,-1 1-1,15 23 1,-18-24 0,16 23-2,-2 2 1,-2 1-1,-1 1 1,-3 1-1,-2 1 0,-1 0 1,-3 1-1,-2 1 1,-2 0-1,4 56 0,-13 121 24,-3-204-29,-1-1 1,0 0-1,-2 0 1,0-1-1,-2 1 1,0-1-1,-1-1 1,-1 1-1,-1-1 1,-23 34-1,6-17-7,-2-2-1,-1 0 1,-1-3-1,-44 35 1,11-18-183,4-13-400</inkml:trace>
</inkml:ink>
</file>

<file path=ppt/ink/ink22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9"/>
    </inkml:context>
    <inkml:brush xml:id="br0">
      <inkml:brushProperty name="width" value="0.05" units="cm"/>
      <inkml:brushProperty name="height" value="0.05" units="cm"/>
      <inkml:brushProperty name="color" value="#66CC00"/>
    </inkml:brush>
  </inkml:definitions>
  <inkml:trace contextRef="#ctx0" brushRef="#br0">122 291 31438,'-121'0'1070,"121"0"-894,4 0-160,403 10 12,-82 0-21,-56-6-7,426 4 0,-676-8 0,390-11 0,45-2 0,-134 7 0,438-23 0,-590 23 0,245-6 0,129 7 0,66-34 0,-348 16 32,-62 7-32,552-31 0,-364 33 0,89-1 0,-108 1 0,-129-8 0,5-1 0,-133 16 0,78-3 0,183 7 0,276 3 0,-505 10 0,21 0 0,54-9 0,391-5 0,-225-4 0,-51-7 0,-321 14-1,-14 1-2,-23 0-30,7 1-42,-31-1-293</inkml:trace>
</inkml:ink>
</file>

<file path=ppt/ink/ink22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32"/>
    </inkml:context>
    <inkml:brush xml:id="br0">
      <inkml:brushProperty name="width" value="0.05" units="cm"/>
      <inkml:brushProperty name="height" value="0.05" units="cm"/>
      <inkml:brushProperty name="color" value="#66CC00"/>
    </inkml:brush>
  </inkml:definitions>
  <inkml:trace contextRef="#ctx0" brushRef="#br0">0 336 30590,'0'0'2065,"11"0"-2049,315 12 16,2203-12-16,-1359-6 0,-743-9-16,-201 4 0,718-46 0,-811 47 0,167-10 0,-151 12 0,131-3 27,119 5-22,-150-6-5,0 0 0,-240 12 0,734-20 0,-401 12 0,61-6 0,231-7 0,-249 19 0,-257-8 0,34 0 0,450 7 0,-411-13 0,-68 2 0,155-20 0,-164 23 0,-40 6 0,-79 3-42,-10 0 22,-13 0-176,17 1 121,-21-3-1033</inkml:trace>
</inkml:ink>
</file>

<file path=ppt/ink/ink22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37"/>
    </inkml:context>
    <inkml:brush xml:id="br0">
      <inkml:brushProperty name="width" value="0.05" units="cm"/>
      <inkml:brushProperty name="height" value="0.05" units="cm"/>
      <inkml:brushProperty name="color" value="#FFFF00"/>
    </inkml:brush>
  </inkml:definitions>
  <inkml:trace contextRef="#ctx0" brushRef="#br0">0 1 31839,'0'0'779,"0"22"-742,3 82-28,5 0-1,3 0 1,36 140 0,125 578 26,-17-74-25,-134-657-8,58 276-7,-60-252 20,6 143 0,-17 10-10,11 204-5,-10-360 0,54 617 0,42-7 0,-54-446 0,21 380 0,-60-359 0,52 706 0,-7-454 0,-32-2 0,-22 1458 0,-14-1439 0,-1 3 0,12-442 0,28 920 0,-17-915 0,49 967 0,-79-476 0,7-336 0,11-176 0,-5 0 0,-25 138 0,19-171 0,3 0 0,4 145 0,5-186 0,-1-24 0,0 1 0,-1-1 0,-4 13 0,3-12 0,0-1 0,1 1 0,0 15 0,2 0 0,1 1 0,10 57 0,2-7 0,5 151 0,-5-32 0,-5-95 0,-7 105 0,0 13 0,5 20 0,-4-212 0,1 0 0,8 39 0,-5-38 0,-1-1 0,1 42 0,-4 14 0,0-34 0,-7 76 0,3-112-1,-3 31 3,5-47-2,1 0 0,-1 0 0,0 0 0,0 0 0,0 0 0,0 0 0,0 0-1,0 0 1,0 0 0,0 0 0,0 0 0,0 0 0,0 0 0,0 0 0,1 0 0,-1 0 0,0 0 0,0 0 0,0 0 0,0 0 0,0 0 0,0 0-1,0 0 1,0 0 0,0 0 0,0 0 0,0 0 0,0 0 0,1 0 0,-1 0 0,0 0 0,0 0 0,8-28-10,-2 2-259,-5-5-876</inkml:trace>
</inkml:ink>
</file>

<file path=ppt/ink/ink2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07"/>
    </inkml:context>
    <inkml:brush xml:id="br0">
      <inkml:brushProperty name="width" value="0.05" units="cm"/>
      <inkml:brushProperty name="height" value="0.05" units="cm"/>
      <inkml:brushProperty name="color" value="#FFFF00"/>
    </inkml:brush>
  </inkml:definitions>
  <inkml:trace contextRef="#ctx0" brushRef="#br0">317 492 30734,'1'-27'731,"7"-38"-1,1-16-326,-8 55-367,-1 0 0,-5-39 1,2 54-36,1 0 1,-1 0 0,-1 0-1,0 0 1,0 1 0,-1 0 0,0 0-1,-9-11 1,13 19-3,-1 0 0,0 1 0,1-1 0,-1 1 0,0-1 0,0 1 0,0 0 0,0 0 0,0 0 0,0 0 0,-1 0 0,1 1 0,0-1 0,0 1 0,-1-1 0,1 1 0,0 0 0,-1 0 0,-2 0 0,0 0 0,0 0 0,0 0 0,0 1 0,0 0 0,0 0 0,0 0 0,0 1 0,-7 3 0,2 1-1,0 1 0,0 0 1,1 1-1,0 0 0,0 0 0,1 1 0,0 1 1,1-1-1,-12 20 0,5-5-1,1 0 0,1 1 0,-12 36 0,16-34 2,1 1 0,2 0 0,1 1 0,1-1 0,1 1 0,4 47 0,-2-73 0,0 0-1,1 0 1,-1 0 0,1 1-1,0-1 1,-1 0 0,1-1-1,1 1 1,-1 0 0,0 0-1,1 0 1,-1-1 0,1 1-1,0 0 1,0-1 0,0 0 0,0 1-1,0-1 1,1 0 0,-1 0-1,1 0 1,-1-1 0,1 1-1,3 1 1,-1-1-1,1 0 1,-1-1-1,0 0 1,0 0-1,1 0 1,-1-1-1,0 0 0,1 0 1,-1 0-1,1 0 1,-1-1-1,0 0 1,9-3-1,-7 2 1,-1-1 1,0 0-1,1-1 1,-1 1-1,-1-1 1,1-1-1,-1 1 1,1-1-1,-1 1 1,-1-2-1,1 1 1,-1 0-1,0-1 1,0 0-1,5-11 1,1-2 1,-1 0 0,-1-1 0,10-39 0,-8 4-6,-2 0 0,-3 0 0,-3-90 0,-2 145 4,7 208 1,-4-177-4,2-1-1,0 0 1,2 0-1,21 56 1,-26-83 1,-1 0 0,1 0 0,-1-1 0,1 1 0,0 0 0,0-1 0,0 0 0,0 1 0,1-1 0,2 2 0,-4-3 2,0 0 0,0-1 0,0 1-1,0-1 1,0 1 0,0-1-1,0 0 1,0 1 0,0-1 0,0 0-1,0 0 1,0 0 0,0 0-1,0 0 1,0 0 0,1 0 0,-1 0-1,0 0 1,0 0 0,0 0-1,0-1 1,0 1 0,0 0 0,0-1-1,0 1 1,0-1 0,0 1 0,-1-1-1,1 0 1,0 1 0,0-1-1,0 0 1,-1 1 0,1-1 0,0 0-1,1-2 1,2-3 1,0-1 0,0 1 0,-1-1 1,0 0-1,0 0 0,0-1 0,2-12 0,8-60 5,-12 68-8,7-65-8,17-102 7,-24 174 5,1-1 0,-1 1 0,1 0 0,0 0 0,0 0 0,1 0 0,3-7 0,-5 11-2,0 0 0,1-1 0,-1 1 0,0 0 0,0 0 0,0 0 0,1 0 0,-1 0 0,1 0 0,-1 1 0,0-1 0,1 0 0,-1 1 0,1-1 0,0 1 0,-1 0 0,1-1 0,-1 1 0,1 0 0,0 0 0,-1 0 0,1 0 0,-1 0 0,1 0 0,0 1 0,-1-1 0,1 0 0,1 2 0,0-1-1,-1 0 1,0 0-1,0 0 1,0 0-1,-1 1 1,1-1-1,0 1 0,0 0 1,-1-1-1,1 1 1,-1 0-1,1 0 0,-1 0 1,0 0-1,0 0 1,0 0-1,0 0 1,1 5-1,10 44-4,-12-50 5,5 41 0,-1 76 0,0 10 0,3-104-2,-7-24 3,0 1-1,0-1 0,1 1 0,-1-1 0,0 0 0,1 1 1,-1-1-1,0 0 0,1 1 0,-1-1 0,0 0 0,1 1 0,-1-1 1,1 0-1,-1 1 0,1-1 0,-1 0 0,1 0 0,-1 0 0,1 0 1,-1 0-1,1 1 0,-1-1 0,1 0 0,1-1 1,0 0 1,0 0-1,-1 0 0,1 0 0,-1 0 1,1 0-1,-1 0 0,1-1 0,-1 1 0,0 0 1,1-1-1,-1 1 0,0-1 0,0 0 1,0 1-1,0-1 0,0 0 0,-1 0 0,2-2 1,11-31 0,-1-1 0,9-48 0,-15 56-4,0 1-1,2-1 1,1 1-1,2 1 1,22-44 0,-3 33-1,-28 35 3,0 0 0,-1 1-1,2-1 1,-1 1 0,0-1 0,0 1 0,0 0 0,0 0-1,1 0 1,-1 0 0,1 0 0,-1 1 0,1-1 0,-1 1-1,4-1 1,-5 1 0,-1 1-1,1-1 1,0 1-1,0-1 0,-1 1 1,1-1-1,0 1 1,-1 0-1,1-1 1,-1 1-1,1 0 0,-1-1 1,1 1-1,-1 0 1,1 0-1,-1-1 1,0 1-1,1 0 0,-1 0 1,0 0-1,0 0 1,0-1-1,0 1 1,1 0-1,-1 0 0,0 0 1,0 0-1,-1 1 1,2 35-7,-2-28 4,1 297 0,0-305 3,0 1 0,0 0 0,0-1 0,0 1 0,0-1 0,0 1 0,0 0 0,1-1 0,-1 1 0,1-1 0,-1 1 0,1-1 0,-1 1 0,1-1 0,0 1 0,0-1 0,0 0 0,0 0 0,0 1 0,0-1 0,0 0 0,0 0 0,0 0 0,0 0 0,1 0 0,1 1 0,2 0 0,0-1 0,-1 0 0,1-1 0,0 1 0,0-1 0,0 0 0,9 0 0,-10-1 1,1 0-1,-1 0 1,0-1 0,1 1-1,-1-1 1,0 0 0,0 0-1,0 0 1,0-1 0,-1 1-1,1-1 1,-1 0 0,0 0-1,1 0 1,-1-1 0,0 1-1,-1-1 1,1 0 0,-1 1-1,3-5 1,3-8-1,0 0 0,0 0-1,9-34 1,-6 1 9,-2-1 0,-3-1-1,0-69 1,-6 153-10,-1 7-3,6 50 0,-3-78 3,0 1 0,1-1 0,0 0 1,1 1-1,0-2 0,1 1 0,0 0 1,10 14-1,-14-24 1,0 0 0,1 0 1,0 0-1,-1 0 0,1 0 1,0-1-1,0 1 0,0 0 0,0-1 1,0 1-1,1-1 0,-1 0 0,0 0 1,1 0-1,-1 0 0,1 0 1,-1 0-1,1-1 0,-1 1 0,1-1 1,-1 0-1,1 0 0,-1 0 0,1 0 1,0 0-1,-1 0 0,1-1 0,-1 1 1,4-2-1,-1 0 1,0 0-1,0 0 1,0 0-1,0-1 1,-1 1 0,1-1-1,-1-1 1,0 1-1,1 0 1,-2-1 0,1 0-1,6-8 1,-1-3 2,0 1-1,-1-2 1,-1 1 0,0-1-1,-2 0 1,1-1 0,3-22-1,-3 5 5,-2 0 1,0-57-1,-4 1171-15,0-1079 7,0-1 1,0 1-1,0 0 1,1 0 0,-1 0-1,0-1 1,-1 1-1,1 0 1,0 0-1,0 0 1,0-1 0,0 1-1,-1 0 1,1 0-1,0-1 1,-1 1 0,1 0-1,0 0 1,-1-1-1,1 1 1,-1-1-1,1 1 1,-1 0 0,1-1-1,-1 1 1,0-1-1,1 1 1,-1-1 0,0 1-1,1-1 1,-1 0-1,0 1 1,0-1 0,1 0-1,-1 0 1,0 1-1,-1-1 1,0 0 0,0-1 0,0 1-1,1-1 1,-1 1 0,0-1 0,0 0 0,0 0 0,1 0-1,-1 0 1,0 0 0,1 0 0,-1 0 0,1-1 0,0 1-1,-1 0 1,1-1 0,-2-1 0,-4-8 0,0 0 0,1 0 0,0-1 0,1 1 0,0-1 0,1 0 0,0-1 0,1 1 0,1-1 0,-2-14 0,-1-25 0,3-59 0,2 85 0,0 11 1,0 0 0,1 0 0,0 0 0,1 0-1,1 0 1,1 0 0,0 0 0,1 1 0,0 0 0,1 0 0,1 0 0,0 1 0,1 0-1,14-18 1,-10 14-99,1 2 0,1-1-1,1 2 1,0 0 0,0 1-1,1 0 1,1 1-1,0 1 1,1 1 0,0 0-1,1 1 1,-1 1 0,2 1-1,20-5 1,-28 10-4347</inkml:trace>
</inkml:ink>
</file>

<file path=ppt/ink/ink22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45"/>
    </inkml:context>
    <inkml:brush xml:id="br0">
      <inkml:brushProperty name="width" value="0.05" units="cm"/>
      <inkml:brushProperty name="height" value="0.05" units="cm"/>
      <inkml:brushProperty name="color" value="#FFFFFF"/>
    </inkml:brush>
  </inkml:definitions>
  <inkml:trace contextRef="#ctx0" brushRef="#br0">50 305 32159,'0'0'269,"4"-2"-130,3-6-133,0 1 0,0-1 1,-1 0-1,0 0 0,0 0 0,-1-1 1,0 0-1,-1 0 0,0-1 0,-1 1 1,1-1-1,-2 0 0,3-11 0,0-15 16,-2 0-1,-1-52 1,-2 80-22,0 604 0,0-589 0,-1 0 0,0 0 0,0 0 0,0-1 0,0 1 0,-1 0 0,-4 8 0,5-12 0,0-1 0,-1 1 0,1 0 0,-1-1 0,0 1 0,1-1 0,-1 1 0,0-1 0,0 0 0,-1 0 0,1 0 0,0 0 0,-1 0 0,1 0 0,-1-1 0,0 1 0,1-1 0,-6 2 0,-13 1 0,15-4 0,1 1 0,-1 0 0,1 0 0,0 1 0,0-1 0,0 1 0,0 0 0,-9 5 0,14-4 0,-1-3 0,1 0 0,0 0 0,0 1 0,0-1 0,0 0 0,0 0 0,0 0 0,0 1 0,1-1 0,-1 0 0,0 0 0,0 0 0,0 1 0,0-1 0,0 0 0,0 0 0,0 0 0,0 0 0,0 1 0,0-1 0,1 0 0,-1 0 0,0 0 0,0 0 0,0 0 0,0 0 0,0 1 0,1-1 0,-1 0 0,0 0 0,0 0 0,0 0 0,0 0 0,1 0 0,-1 0 0,0 0 0,0 0 0,0 0 0,1 0 0,-1 0 0,0 0 0,0 0 0,0 0 0,1 0 0,1 0 0,117 2 1,-49-3-39,-73 0-245,-10-1-598</inkml:trace>
</inkml:ink>
</file>

<file path=ppt/ink/ink22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45"/>
    </inkml:context>
    <inkml:brush xml:id="br0">
      <inkml:brushProperty name="width" value="0.05" units="cm"/>
      <inkml:brushProperty name="height" value="0.05" units="cm"/>
      <inkml:brushProperty name="color" value="#FFFFFF"/>
    </inkml:brush>
  </inkml:definitions>
  <inkml:trace contextRef="#ctx0" brushRef="#br0">596 60 31839,'-9'-7'57,"0"1"1,-1 0 0,0 1 0,0 0 0,0 0 0,0 1-1,-1 1 1,0 0 0,1 0 0,-13-1 0,14 3-48,0 0 0,0 1 1,0-1-1,1 2 1,-1-1-1,0 2 0,0-1 1,0 1-1,1 0 1,-1 1-1,1 0 0,0 0 1,-12 7-1,1 3-6,1 0 0,1 2-1,0 0 1,1 1 0,1 0-1,-18 25 1,5-1 0,-45 83 1,55-86-5,2 1 0,1 0 0,2 1 0,2 1 0,1 0 0,3 1 0,1-1 0,-2 81 0,8-106-1,1-1 0,0 1 0,1 0 0,0 0 0,1-1 0,1 0 0,6 17 0,-6-22 0,0 0 1,1-1-1,0 1 0,1-1 0,0 0 0,0 0 0,1-1 0,0 0 0,0 0 0,1-1 0,12 9 0,-7-7-1,0-1-1,0 0 0,1 0 1,0-2-1,0 0 0,0 0 0,23 3 1,-3-3 0,-1-2 0,43 0 1,-58-3 2,0 0 1,0-1 0,0-1 0,0-1-1,0 0 1,0-1 0,-1-1 0,1-1 0,-2 0-1,1-2 1,0 0 0,-2 0 0,1-2-1,18-14 1,-16 10 0,-2-1 1,0 0-1,0-1 0,-2-1 0,0-1 0,-1 0 0,-1 0 0,-1-1 0,16-35 1,-18 29 4,0 0 0,-2 0 0,-1 0 0,-1-1 0,-1 0 0,-1 0 0,-2-49 0,-1 57-7,-2 1 1,0-1 0,-1 1 0,-1 0-1,0 0 1,-1 1 0,-1-1 0,-9-17-1,5 15 0,-2 0 0,0 1 0,-1 0 0,-1 1-1,0 0 1,-19-15 0,12 12-2,-1 0 1,-1 2-1,0 0 0,-1 2 1,-1 1-1,-1 1 0,0 1 1,0 1-1,-2 1 0,1 1 1,-1 2-1,0 1 0,-1 1 1,0 1-1,-29 0 0,48 4-23,-1 1-1,1 0 1,0 0 0,0 1-1,0 0 1,0 1-1,0 0 1,0 1-1,0 0 1,1 0 0,-1 1-1,1 1 1,0-1-1,0 1 1,1 1 0,-15 11-1,-47 51-828</inkml:trace>
</inkml:ink>
</file>

<file path=ppt/ink/ink22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1"/>
    </inkml:context>
    <inkml:brush xml:id="br0">
      <inkml:brushProperty name="width" value="0.05" units="cm"/>
      <inkml:brushProperty name="height" value="0.05" units="cm"/>
      <inkml:brushProperty name="color" value="#FFFFFF"/>
    </inkml:brush>
  </inkml:definitions>
  <inkml:trace contextRef="#ctx0" brushRef="#br0">2 774 32447,'0'0'219,"0"7"-198,0 6-20,-1-6 0,1 0 1,0 1-1,0-1 1,1 0-1,0 0 1,0 1-1,1-1 1,0 0-1,5 13 1,-6-20-2,-1 1 1,1 0-1,-1-1 0,1 1 0,-1-1 1,1 1-1,-1-1 0,1 1 1,0-1-1,-1 0 0,1 1 0,0-1 1,-1 0-1,1 1 0,0-1 1,-1 0-1,1 0 0,0 1 0,0-1 1,-1 0-1,1 0 0,0 0 1,0 0-1,-1 0 0,1 0 0,0 0 1,0-1-1,-1 1 0,1 0 1,0 0-1,0 0 0,-1-1 1,1 1-1,0 0 0,-1-1 0,1 1 1,-1-1-1,1 1 0,0-1 1,-1 1-1,1-1 0,-1 1 0,1-1 1,-1 1-1,1-2 0,6-9 1,-1 0-1,0 0 1,-1-1-1,0 0 1,-1 1-1,4-23 1,11-83-2,-11 1 9,-7-119-1,-3 175-6,0 4-1,-2 0 0,-15-69 0,19 125 0,0-1 0,-1 0 0,1 1 0,0-1 0,0 1 0,0-1 0,-1 1 0,1 0 0,0-1 0,-1 1 0,1-1 0,0 1 0,-1-1 0,1 1 0,0 0 0,-1-1 0,1 1 0,-1 0 0,1-1 0,-1 1 0,1 0 0,-1 0 0,1 0 0,-1-1 0,1 1 0,-1 0 0,1 0 0,-1 0 0,1 0 0,-1 0 0,1 0 0,-1 0 0,1 0 0,-1 0 0,1 0 0,-1 0 0,1 0 0,-1 0 0,1 0 0,-1 1 0,1-1 0,-1 0 0,1 0 0,-1 1 0,1-1 0,-1 0 0,1 1 0,-1-1 0,1 0 0,0 1 0,-1-1 0,1 1 0,0-1 0,-1 0 0,1 1 0,-1 0 0,-4 9 0,0 1 0,1-1 0,0 1 0,0 0 0,1 0 0,-3 22 0,6-30 0,-9 64 0,3-1 0,3 110 0,4-105 0,-1-9 0,11 80 0,-9-123 0,2 0 0,0 0 0,1-1 0,1 1 0,0-1 0,2 0 0,0-1 0,17 27 0,-22-39 0,1-1-1,0 1 1,0 0 0,1-1-1,-1 0 1,1 0-1,0 0 1,0-1 0,0 1-1,0-1 1,1-1 0,9 5-1,-6-4 0,1-1 0,0 0 0,1 0-1,-1-1 1,0-1 0,16 0 0,-21 0 1,0-1 1,0 1 0,0-1 0,0 0 0,0 0-1,0-1 1,-1 0 0,1 1 0,0-2-1,-1 1 1,0 0 0,1-1 0,-1 0 0,0 0-1,4-4 1,-3 1-1,1 0 1,-1 0-1,0-1 0,-1 1 0,0-1 1,0-1-1,0 1 0,4-13 0,-2-2 0,0-1 0,-2 1 0,0-1-1,-1-1 1,-1-35 0,-2 58 0,0-16-1,0 1-1,-1 0 1,0 0 0,-2 0-1,-4-18 1,6 30 1,-1 1-1,1-1 1,0 1 0,-1 0 0,0-1-1,1 1 1,-1 0 0,-1 0 0,1 1-1,0-1 1,-1 0 0,1 1-1,-1-1 1,0 1 0,0 0 0,0 0-1,0 0 1,0 0 0,0 1 0,-1-1-1,1 1 1,0 0 0,-1 0 0,1 0-1,-1 0 1,0 0 0,1 1 0,-1 0-1,-5 0 1,8 0 0,0 0 0,-1 0 0,1 0 0,0 1 0,-1-1 0,1 0 0,0 1 0,0-1 0,0 1 0,0 0 0,-1-1 0,1 1 0,0 0 0,0 0 0,0-1 0,0 1 0,0 0 0,1 0 0,-1 0 0,0 0 0,0 0 0,1 0 0,-1 1 0,0-1 0,1 0 0,-1 0 0,1 0 0,0 1 0,-1-1 0,1 0 0,0 0 0,-1 2 0,0 7 0,0 0 0,1-1 0,1 16 0,-1-10 0,0-8 0,0 0 0,0 0 0,1 0 0,0 0 0,0 0 0,1-1 0,-1 1 0,2-1 0,-1 1 0,1-1 0,0 0 0,0 0 0,0 0 0,1 0 0,0 0 0,0-1 0,1 0 0,-1 0 0,1 0 0,0 0 0,1-1 0,-1 0 0,1 0 0,0 0 0,0-1 0,0 0 0,0 0 0,0 0 0,1-1 0,-1 0 0,8 1 0,0 1 1,-1-2 0,1 0 0,-1 0 1,1-2-1,0 1 0,25-4 0,-32 2 0,1-1-1,-1 0 1,0 0-1,0 0 1,0-1-1,0 0 1,0-1 0,0 0-1,-1 0 1,0 0-1,0-1 1,0 1-1,10-12 1,-10 9-1,1-1 0,-1-1 0,-1 1 0,1-1 0,-1 0 0,-1 0 0,0 0 0,0-1 0,-1 0 0,0 0 0,0 1 0,-1-2 0,-1 1 0,0 0 0,0 0 0,-1 0 0,0-1 0,-3-17 0,3 27 0,-1 0 0,1 0 0,-1 1 0,1-1 0,-1 0 0,1 0 0,-1 0 0,1 0 0,-1 0 0,0 1 0,0-1 0,1 0 0,-1 0 0,0 1 0,0-1 0,0 1 0,0-1 0,0 1 0,0-1 0,0 1 0,0-1 0,0 1 0,0 0 0,0 0 0,0-1 0,-1 1 0,-33 0 0,22 1 0,10-1 0,1 0 0,-1 0 0,0 0 0,0 1 0,0-1 0,1 1 0,-1 0 0,0 0 0,1 0 0,-1 0 0,1 0 0,-1 0 0,1 1 0,0-1 0,-1 1 0,1 0 0,-3 3 0,2-2 0,0 1 0,1 0 0,-1 0 0,1 0 0,0 0 0,0 0 0,1 0 0,-1 0 0,1 1 0,-1 4 0,-1 10 0,1 1 0,1 0 0,1-1 0,3 22 0,-3-35 0,2 4 0,-1 0 0,1 0 0,1 0 0,0 0 0,0 0 0,1-1 0,0 1 0,1-1 0,0 0 0,0 0 0,1-1 0,0 0 0,8 8 0,-9-10 0,1 0 0,0 0 0,0-1 0,0 0 0,1 0 0,0-1 0,-1 0 0,2 0 0,-1 0 0,0-1 0,1 0 0,-1-1 0,1 1 0,0-2 0,0 1 0,15 1 0,-14-3 0,0 0 0,1-1 0,-1 0 0,0 0 0,0 0 0,16-7 0,-20 6 0,0 0 0,0-1 0,-1 0 0,1 0 0,-1-1 0,0 1 0,0-1 0,0 0 0,0 0 0,-1 0 0,1-1 0,-1 1 0,2-6 0,4-6 0,-1 0 0,-1 0 0,0-1 0,-2 0 0,0-1 0,0 1 0,-2-1 0,2-20 0,-1-23 0,-4-63 0,-1 56 0,1-120 0,1 596 0,0-375 0,9 58 0,-7-77 0,0 0 0,1 0 0,1 0 0,0 0 0,1-1 0,10 18 0,-13-27 0,0 1 0,1-1 0,0 0 0,0 0 0,0 0 0,1-1 0,-1 1 0,1-1 0,0 0 0,0 0 0,0-1 0,0 1 0,0-1 0,0-1 0,1 1 0,-1-1 0,1 1 0,-1-1 0,1-1 0,0 1 0,-1-1 0,1 0 0,0-1 0,-1 1 0,1-1 0,-1 0 0,1 0 0,-1-1 0,1 0 0,-1 0 0,0 0 0,0 0 0,0-1 0,0 0 0,0 0 0,0 0 0,-1-1 0,0 0 0,0 1 0,6-8 0,0-4 0,-1 0 0,0 0 0,-2-1 0,1 0 0,-2-1 0,0 0 0,-1 0 0,-1 0 0,2-20 0,2-27 0,-1-73 0,-6 105 0,2-255 0,-3 866 0,0-575 0,0 0 0,1 0 0,-1 0 0,1 0 0,-1 1 0,1-1 0,0 0 0,1 0 0,-1-1 0,1 1 0,-1 0 0,1 0 0,4 5 0,-4-7 0,1 0 0,-1 1 0,1-1 0,-1 0 0,1 0 0,0-1 0,-1 1 0,1 0 0,0-1 0,0 0 0,0 1 0,1-1 0,-1-1 0,0 1 0,0 0 0,0-1 0,5 1 0,6 0 0,1 0 0,0-1 0,0-1 0,0 0 0,17-4 0,-24 3 0,-1 0 0,0-1 0,0 0 0,0 0 0,0 0 0,0-1 0,-1 0 0,0 0 0,1 0 0,-2-1 0,1 0 0,5-6 0,-1-1 0,-1 0 0,-1 0 0,0 0 0,-1-1 0,0-1 0,-1 1 0,0-1 0,-1 0 0,-1 0 0,4-22 0,-1-4 0,-3 0 0,0-65 0,-4 103 0,-1 1 0,1 0 0,0 0 0,-1 0 0,1-1 0,-1 1 0,1 0 0,-1 0 0,0 0 0,1 0 0,-1 0 0,0 0 0,0 0 0,0 0 0,1 0 0,-1 1 0,0-1 0,0 0 0,0 0 0,-1 1 0,1-1 0,0 1 0,0-1 0,0 1 0,0-1 0,-1 1 0,1 0 0,0-1 0,0 1 0,0 0 0,-1 0 0,1 0 0,-2 0 0,-50 2 0,47-1 0,4-1 0,-1 0 0,1 1 0,0 0 0,-1 0 0,1 0 0,0 0 0,0 0 0,0 0 0,0 0 0,0 1 0,0-1 0,0 1 0,0-1 0,0 1 0,0 0 0,1 0 0,-1 0 0,1 0 0,0 0 0,-1 0 0,1 0 0,0 0 0,0 1 0,1-1 0,-1 0 0,0 1 0,1-1 0,-1 3 0,-2 9 0,1 1 0,1-1 0,1 24 0,0-27 0,0 11 0,-1-11 0,0 0 0,1 0 0,1 0 0,0-1 0,0 1 0,1 0 0,0-1 0,1 1 0,1-1 0,7 19 0,-4-17 0,1 0 0,0-1 0,0 1 0,20 19 0,-23-27 0,0 1 0,1-1 0,-1 0 0,1-1 0,0 1 0,0-1 0,0 0 0,0-1 0,0 0 0,1 0 0,-1 0 0,13 1 0,-9-1 3,0-1 1,0-1-1,0 0 0,1 0 1,-1-1-1,12-3 0,-18 3-2,0 0-1,0 0 1,0-1-1,-1 0 1,1 0-1,0 0 1,-1 0-1,1-1 1,-1 1-1,1-1 1,-1 0-1,0 0 1,0 0-1,-1 0 1,1 0-1,-1-1 1,3-4-1,2-4 0,-1-1 0,-1-1 0,0 1 0,-1-1 0,-1 1 0,0-1 0,2-26 0,-4-104 0,-3 75 0,2 12 0,1 56 0,-1 0 0,0 0 0,1 0 0,-1 0 0,1 0 0,-1 0 0,1 0 0,0 0 0,-1 0 0,1 1 0,0-1 0,0 0 0,-1 0 0,1 1 0,0-1 0,0 0 0,0 1 0,0-1 0,0 1 0,0-1 0,0 1 0,0 0 0,0-1 0,0 1 0,0 0 0,0 0 0,0-1 0,0 1 0,1 0 0,-1 0 0,0 0 0,0 1 0,1-1 0,40 5 0,-37-3 0,0 0 0,-1 0 0,0 1 0,1 0 0,-1 0 0,0 0 0,0 0 0,-1 1 0,1-1 0,-1 1 0,0 0 0,0 0 0,0 0 0,0 0 0,0 1 0,-1-1 0,0 1 0,0 0 0,-1-1 0,1 1 0,-1 0 0,1 8 0,3 12 0,-2 0 0,-1 1 0,-2 29 0,0-42 0,-1 14 0,-1-1 0,-2 1 0,0 0 0,-9 26 0,10-45 0,1 0 0,0 0 0,1 1 0,0-1 0,0 1 0,1-1 0,0 1 0,3 13 0,-3-20 0,1-1 0,0 1 0,-1-1 0,1 0 0,0 0 0,0 1 0,0-1 0,0 0 0,0 0 0,0 0 0,1 0 0,-1 0 0,0-1 0,0 1 0,1 0 0,-1 0 0,1-1 0,-1 1 0,0-1 0,1 1 0,-1-1 0,1 0 0,-1 0 0,1 1 0,-1-1 0,1 0 0,-1 0 0,1 0 0,-1-1 0,3 1 0,2 0 0,22 3 0,1-2 0,-1-1 0,43-6 0,-68 6-3,0-1 1,0 1-1,0-1 1,0 0-1,0 0 1,0-1-1,0 1 1,0 0-1,0-1 1,0 0-1,-1 1 1,1-1-1,-1 0 1,0-1-1,1 1 1,-1 0-1,0-1 1,0 1-1,0-1 1,-1 1-1,1-1 1,-1 0-1,1 0 1,-1 0-1,0 0 1,0 0-1,0 0 1,0 0-1,-1 0 1,1 0-1,-1 0 1,0 0-1,0-4 1,0 5-48,0 1 0,0-1 1,0 1-1,0 0 1,0-1-1,-1 1 0,1-1 1,0 1-1,-1 0 0,1-1 1,-1 1-1,1 0 1,-1 0-1,-1-2 0,-25-16-2898</inkml:trace>
</inkml:ink>
</file>

<file path=ppt/ink/ink22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1"/>
    </inkml:context>
    <inkml:brush xml:id="br0">
      <inkml:brushProperty name="width" value="0.05" units="cm"/>
      <inkml:brushProperty name="height" value="0.05" units="cm"/>
      <inkml:brushProperty name="color" value="#FFFFFF"/>
    </inkml:brush>
  </inkml:definitions>
  <inkml:trace contextRef="#ctx0" brushRef="#br0">1 19 31999,'52'0'288,"20"0"-32,13 0-192,7 0-32,-4 0-16,-16 0-16,-13 0-16,-16-9-160,-30 0-1297</inkml:trace>
</inkml:ink>
</file>

<file path=ppt/ink/ink22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4"/>
    </inkml:context>
    <inkml:brush xml:id="br0">
      <inkml:brushProperty name="width" value="0.05" units="cm"/>
      <inkml:brushProperty name="height" value="0.05" units="cm"/>
      <inkml:brushProperty name="color" value="#FFFFFF"/>
    </inkml:brush>
  </inkml:definitions>
  <inkml:trace contextRef="#ctx0" brushRef="#br0">0 402 25500,'30'51'6054,"-21"-36"-5937,1 0 0,1 0 0,0-1-1,1-1 1,22 20 0,-31-31-104,-1 0 1,1 0 0,-1-1 0,1 1-1,-1-1 1,1 1 0,0-1 0,0 0-1,0 0 1,0 0 0,-1-1 0,1 1-1,0-1 1,0 1 0,0-1 0,1 0-1,-1 0 1,0-1 0,0 1 0,0 0-1,0-1 1,-1 0 0,5-1 0,-3 0-13,0 0 0,0-1 1,0 1-1,0-1 0,-1 1 0,1-1 1,-1 0-1,0-1 0,0 1 1,0-1-1,0 1 0,0-1 1,-1 0-1,4-7 0,0-4 6,0-1 0,-1 1 0,-1-1 0,0 0-1,2-32 1,-3-84 40,-4 84-36,1 29-7,-1 1 1,-1-1-1,-5-25 0,5 37-3,0 0 1,0 1-1,0-1 0,-1 0 0,0 1 1,0-1-1,-1 1 0,0 0 0,0 0 1,0 0-1,-9-7 0,11 11-1,0 1 0,0 0 0,0 0 0,-1 0 0,1 0 0,-1 0 0,1 0 0,-1 0 0,1 1 0,-1 0 0,1-1 0,-1 1 0,-4 0 0,5 0 0,0 0 0,1 0 0,-1 0 0,0 1 0,1-1 0,-1 0 0,0 1 0,1-1 0,-1 1 0,0-1 0,1 1 0,-1 0 0,1 0 0,-1-1 0,1 1 0,0 0 0,-1 0 0,1 1 0,0-1 0,-2 2 0,0 6 0,1-1 0,1 1 0,0 0 0,0 0 0,0 0 0,1 0 0,1 0 0,-1 0 0,1 0 0,4 15 0,-3-20 0,1 1 0,-1 0 0,1-1 0,0 1 0,0-1 0,0 0 0,1 0 0,0 0 0,-1 0 0,1-1 0,0 1 0,1-1 0,-1 0 0,1 0 0,-1-1 0,1 1 0,0-1 0,0 0 0,0-1 0,10 3 0,6 1 0,-1-2 0,1 0 0,42-1 0,-57-2-1,7 1 4,0-1 0,0 0 0,1-1 0,-1 0 0,0-1 0,0-1 0,0 0 0,-1 0 0,1-2 0,12-5 0,-14 4-3,0 0 0,0-1 0,-1 0 0,0 0 0,0-1 0,16-18 0,-48 42 0,14-6-2,0 1 0,1 0 1,1 1-1,0 0 0,0 0 0,1 0 1,0 0-1,1 1 0,1 0 0,0 0 1,-1 16-1,-1 22-6,3 80 0,2-85 13,0-41-5,0-1 0,0 0 0,1 0 0,-1 1 0,1-1 0,0 0 0,0 0 0,0 0 0,1 0 0,2 5 0,-3-6 0,1-1 0,0-1 0,-1 1 0,1 0 0,0 0 0,0-1 0,0 1 0,0-1 0,0 1 0,0-1 0,0 0 0,1 0 0,-1 0 0,0 0 0,1 0 0,-1-1 0,0 1 0,1-1 0,2 1 0,10 1 0,0 0 0,0-1 0,0-1 0,0-1 0,0 0 0,0 0 0,27-8 0,-31 6 0,0-1 0,0-1 0,-1 0 0,1 0 0,-1-1 0,-1 0 0,1 0 0,-1-2 0,0 1 0,14-16 0,-15 14 0,0-2 0,-1 1 0,0-1 0,0 0 0,-1-1 0,-1 1 0,0-1 0,0-1 0,-1 1 0,-1 0 0,3-20 0,-2-3 0,-1 0 0,-5-68 0,2 98 0,-1-1 0,1 1 0,-1 0 0,0 0 0,0 0 0,-1 0 0,0 0 0,1 0 0,-2 0 0,1 1 0,0-1 0,-1 1 0,0-1 0,-4-3 0,5 5 0,-1 1 0,1 0 0,-1 0 0,0 1 0,0-1 0,1 0 0,-1 1 0,-1 0 0,1-1 0,0 1 0,0 0 0,0 1 0,0-1 0,-1 1 0,1-1 0,0 1 0,-1 0 0,1 0 0,0 1 0,-1-1 0,1 0 0,0 1 0,-6 2 0,6-2 0,0 1 0,0-1 0,0 1 0,0 0 0,0 1 0,1-1 0,-1 0 0,0 1 0,1-1 0,0 1 0,0 0 0,0 0 0,0 0 0,0 0 0,0 0 0,1 0 0,-1 0 0,1 1 0,0-1 0,0 0 0,0 1 0,1-1 0,-1 7 0,-2 12 0,0 1 0,2 33 0,1-45 0,0 12 0,0 1 0,1 0 0,2-1 0,0 0 0,9 28 0,-11-45 0,1 0 0,0-1 0,1 0 0,-1 0 0,1 1 0,0-1 0,0-1 0,1 1 0,-1 0 0,1-1 0,0 0 0,1 0 0,-1 0 0,0 0 0,1-1 0,0 0 0,0 0 0,0 0 0,0 0 0,1-1 0,-1 0 0,1 0 0,-1 0 0,1-1 0,0 0 0,11 1 0,-12-1 0,1 0 0,0-1 0,0 0 0,-1 0 0,1 0 0,0-1 0,0 0 0,-1 0 0,1 0 0,0-1 0,-1 0 0,0 0 0,1 0 0,-1 0 0,0-1 0,0 0 0,0 0 0,0-1 0,-1 1 0,0-1 0,1 0 0,-1 0 0,0-1 0,-1 1 0,1-1 0,3-7 0,4-4 0,-2 0 0,0-1 0,-1 0 0,11-32 0,13-76 0,-22 80 0,20-54 0,-29 95 0,1 0 0,0-1 0,0 1 0,0 0 0,0 1 0,1-1 0,-1 0 0,1 1 0,0-1 0,0 1 0,1 0 0,4-4 0,-5 5 0,0 1 0,0-1 0,0 1 0,0 0 0,1 0 0,-1 0 0,0 0 0,1 1 0,-1-1 0,0 1 0,1 0 0,-1 0 0,0 0 0,1 1 0,-1-1 0,0 1 0,4 1 0,-3-1 0,1 1 0,-1 0 0,-1 0 0,1 0 0,0 0 0,0 0 0,-1 1 0,1 0 0,-1 0 0,0 0 0,0 0 0,0 0 0,0 1 0,-1-1 0,1 1 0,1 4 0,5 9 0,-1-1 0,9 27 0,-9-15 0,-1 1 0,-1 0 0,-2 0 0,-1 0 0,-1 1 0,-1-1 0,-6 45 0,4-63 0,-2 1 0,1-1 0,-1 0 0,-1 0 0,0-1 1,-1 1-1,0-1 0,0 0 0,-1 0 0,0 0 0,-15 17 0,17-23 0,0 1-1,0-1 0,0 0 1,0 0-1,-1 0 1,1-1-1,-1 1 1,0-1-1,0-1 1,-1 1-1,1 0 0,0-1 1,-1 0-1,1-1 1,-1 1-1,0-1 1,1 0-1,-1 0 1,0-1-1,0 0 0,0 0 1,0 0-1,1-1 1,-1 1-1,-7-3 1,11 1 0,0 1-1,-1-1 1,1 1 0,0-1 0,0 0 0,0 0 0,0 0 0,0 0-1,0 0 1,0 0 0,1-1 0,-1 1 0,1 0 0,0-1 0,0 0-1,0 1 1,0-1 0,0 0 0,0-3 0,-3-4 0,-2-8 0,0-1 0,1 0 0,1-1 0,1 1 0,-2-36 0,5 54 0,0 1 0,0 0 0,-1-1 0,1 1 0,0-1 0,0 1 0,0 0 0,0-1 0,0 1 0,0-1 0,0 1 0,0 0 0,0-1 0,1 1 0,-1 0 0,0-1 0,0 1 0,0 0 0,0-1 0,0 1 0,1 0 0,-1-1 0,0 1 0,0 0 0,1-1 0,-1 1 0,0 0 0,0 0 0,1-1 0,-1 1 0,0 0 0,1 0 0,-1-1 0,0 1 0,1 0 0,-1 0 0,0 0 0,1 0 0,-1 0 0,1 0 0,-1 0 0,0 0 0,1 0 0,-1-1 0,0 2 0,1-1 0,-1 0 0,1 0 0,-1 0 0,0 0 0,1 0 0,-1 0 0,0 0 0,1 0 0,-1 1 0,0-1 0,1 0 0,-1 0 0,0 0 0,1 1 0,-1-1 0,1 0 0,0 1 0,16 7 0,-1 0 0,16 11 0,-19-10 0,1-2 0,-1 1 0,1-2 0,29 10 0,-12-10 0,1-2 0,-1-1 0,1-1 0,51-4 0,-78 1 0,0 1 0,0-1 0,1 0 1,-2 0-1,1-1 0,0 1 0,0-1 0,0 0 0,-1 0 1,1-1-1,-1 1 0,0-1 0,1 0 0,5-6 0,-5 3 1,0 1 0,0-1-1,-1 0 1,0 0-1,-1-1 1,1 1-1,-1-1 1,0 0-1,2-8 1,1-10 1,-1 1-1,-2-1 1,0-1-1,-1-43 1,-2-41-2,0 109 0,0 1 1,0 0 0,0-1-1,0 1 1,0 0-1,0-1 1,0 1-1,0-1 1,0 1-1,0 0 1,0-1-1,0 1 1,0 0-1,0-1 1,0 1-1,0 0 1,0-1-1,0 1 1,0 0-1,-1-1 1,1 1-1,0 0 1,0 0-1,0-1 1,-1 1-1,1 0 1,0-1-1,0 1 1,-1 0-1,1 0 1,0 0-1,0-1 1,-1 1-1,1 0 1,0 0-1,-1 0 1,1 0-1,0 0 1,-1-1-1,1 1 1,0 0-1,-1 0 1,1 0-1,0 0 1,-1 0-1,1 0 1,-1 0-1,1 0 1,0 0-1,-1 0 1,1 0-1,0 1 1,-1-1-1,0 1 1,-1 0-1,1 0 0,0 0 0,0 0 1,0 0-1,0 0 0,0 0 1,0 0-1,0 1 0,0-1 1,0 0-1,1 1 0,-1-1 0,0 1 1,0 2-1,-9 42 0,2 1 0,2 1 0,0 86 0,0-17 0,-7 304 0,13-530 0,4-196 0,0 253 0,2 1 0,2 0 0,27-91 0,-32 133 0,0 0 0,1 0 0,0 0 0,1 0 0,-1 1 0,2-1 0,-1 1 0,10-10 0,-12 16 0,-1-1 0,1 1 0,0 0 0,0 0 0,-1 0 0,2 0 0,-1 0 0,0 1 0,0-1 0,0 1 0,1 0 0,-1 0 0,1 0 0,-1 1 0,1-1 0,-1 1 0,1-1 0,-1 1 0,1 1 0,-1-1 0,1 0 0,-1 1 0,1-1 0,-1 1 0,6 2 0,-6-1 0,0-1 0,0 1 0,-1 0 0,1 0 0,-1 0 0,1 0 0,-1 0 0,0 0 0,0 1 0,0-1 0,0 1 0,0-1 0,0 1 0,-1 0 0,1 0 0,-1 0 0,1 4 0,14 55 0,-16-60 0,5 31 0,-3 1 0,-1 39 0,-1-50 0,0-15 0,-1-1 0,1 0 1,-1 0-1,-1 0 0,1 0 0,-1 0 0,0-1 1,-1 1-1,0 0 0,0-1 0,0 0 1,-1 1-1,-6 6 0,-3 3-5,-1-1 0,-1-1 1,-19 16-1,-1-1-43,34-27 16,3-2-16,11-3 43,0 1-1,0-2 1,0 0 0,-1 0-1,1-1 1,-1-1 0,-1 0 0,15-9-1,-10 6 6,1 0 2,-1-1 0,0-1 0,0-1 0,27-27 0,-35 31 3,-1-1 0,0 1 0,0-2-1,0 1 1,-2-1 0,1 0 0,-1 0 0,0-1 0,5-19 0,-6 9-3,-1-1 0,1-29 1,-2 29 7,0 0 0,5-24 0,4 14 13,-10 31-23,-1 0 1,1 0-1,0-1 0,-1 1 1,1 0-1,0 0 1,0 0-1,-1 0 0,1 0 1,0 0-1,0 0 1,0 1-1,0-1 0,0 0 1,0 0-1,1 1 1,-1-1-1,0 1 0,0-1 1,0 1-1,1-1 1,1 1-1,-2-1 0,1 10 0,-1 8 0,-1 0 1,-2 1-1,1-1 1,-2 0-1,-6 24 1,-2-11 2,5-14-1,0 0-1,1 1 1,1 0 0,1 0-1,-3 22 1,6-29-2,-1 0 0,1-1 0,1 1 0,0 0 0,3 14 0,-3-21 0,0 0 0,1-1 0,-1 1 0,0 0 0,1 0 0,0-1 0,0 1 0,0-1 0,0 1 0,0-1 0,0 0 0,0 0 0,1 0 0,-1 0 0,1 0 0,0-1 0,-1 1 0,1-1 0,0 0 0,5 2 0,6 1 1,0-1 1,1-1-1,-1 0 1,1-1-1,0 0 0,17-3 1,-3 2 1,-25 0-3,1 0 1,0 0-1,0-1 0,0 0 0,-1 0 0,1 0 0,0 0 1,-1-1-1,1 1 0,-1-1 0,0 0 0,0-1 0,1 1 1,-2-1-1,1 0 0,0 0 0,5-5 0,-5 2 0,1 0 0,-1 0 0,0-1 0,0 1 0,0-1 0,-1 0 0,0 0 0,-1-1 0,0 1 0,3-11 0,-2 1 0,-1 1 0,0-1 0,0 1 0,-2-1 0,0 1 0,-1-1 0,-1 1 0,0-1 0,-9-27 0,8 34 0,0 1 0,-1 0 0,0 0 0,-1 0 0,0 0 0,-1 1 0,1 0 0,-1 0 0,-1 0 0,0 1 0,0 0 0,0 0 0,-1 1 0,0 0 0,0 0 0,-1 1 0,-11-6 0,13 8 0,-1 1 0,1-1 0,-1 1 0,1 1 0,-1-1 0,1 1 0,-1 1 0,-9 0 0,15 0 0,1 0 0,0 0 0,-1 0 0,1 0 0,0 0 0,-1 1 0,1-1 0,0 1 0,-1-1 0,1 1 0,0-1 0,0 1 0,-1 0 0,1 0 0,0-1 0,0 1 0,0 0 0,0 0 0,0 0 0,0 0 0,-1 2 0,0 0 0,1 0 0,-1 0 0,1 1 0,0-1 0,0 0 0,0 1 0,0-1 0,0 6 0,-1 8 0,2 1 0,3 31 0,-2-38 0,1 0 0,0 1 0,1-1 0,0 0 0,0 0 0,1 0 0,1 0 0,0-1 0,0 0 0,12 16 0,-8-13 0,0-1 0,1-1 0,1 0 0,-1 0 0,2-1 0,23 17 0,-30-24 0,0-1 0,0 1 0,0-1 0,0 0 0,1 0 0,-1-1 0,0 1 0,1-1 0,-1 0 0,1-1 0,-1 1 0,1-1 0,8-1 0,-13 1 0,1-1 0,-1 1 0,0-1 0,1 1 0,-1-1 0,0 1 0,1-1 0,-1 0 0,0 0 0,0 0 0,1 0 0,-1 0 0,0 0 0,0 0 0,0 0 0,0 0 0,-1 0 0,1 0 0,0-1 0,0 1 0,-1 0 0,1-1 0,0-1 0,10-41 0,-9 33 0,15-129 0,-15 102 0,2 1 0,1 0 0,16-54 0,-20 89 0,0 0 0,0-1 0,0 1 0,0 0 0,0 0 0,0-1 0,1 1 0,-1 0 0,1 1 0,2-4 0,-3 4 0,-1 1 0,0 0 0,1 0 0,-1-1 0,1 1 0,-1 0 0,1 0 0,-1 0 0,0 0 0,1 0 0,-1-1 0,1 1 0,-1 0 0,1 0 0,-1 0 0,1 0 0,-1 0 0,0 1 0,1-1 0,-1 0 0,1 0 0,-1 0 0,1 0 0,-1 0 0,1 1 0,12 16 0,4 28 0,-3 1 0,-1 0 0,-2 0 0,-3 2 0,4 64 0,-8 86 0,1-221 8,0 1-1,2 1 1,16-36-1,-2 5-5,-16 39-2,109-255 0,-110 262 0,14-24 0,-18 29 0,1 0 0,0 0 0,0 0 0,0 0 0,0 0 0,1 0 0,-1 0 0,0 0 0,0 0 0,1 1 0,-1-1 0,0 0 0,1 1 0,-1-1 0,0 1 0,1 0 0,-1-1 0,3 1 0,-1 5 0,-1 210-7,-4-109 14,2-63-7,-1-13 0,4 43 0,-2-71 0,-1 1 0,1 0 0,0-1 0,0 1 0,0 0 0,0-1 0,1 1 0,-1-1 0,1 0 0,-1 1 0,1-1 0,0 0 0,0 0 0,0 0 0,0 0 0,0-1 0,1 1 0,-1 0 0,0-1 0,1 0 0,-1 1 0,4 0 0,-3-1 0,1 1 0,-1-1 0,0-1 0,1 1 0,-1 0 0,1-1 0,0 1 0,-1-1 0,1 0 0,-1-1 0,1 1 0,-1 0 0,1-1 0,-1 0 0,1 0 0,-1 0 0,6-3 0,-4 1 0,0-1 0,0 0 0,0-1 0,-1 1 0,1-1 0,-1 0 0,-1 0 0,1 0 0,-1-1 0,1 1 0,-2-1 0,1 0 0,2-7 0,6-19 0,9-39 0,-17 58 0,15-68 0,-10 41 0,1 0 0,2 1 0,19-44 0,-28 79 0,1-1 0,-1 1 0,1 0 0,0 0 0,0 0 0,0 0 0,0 0 0,1 1 0,-1-1 0,1 1 0,0 0 0,0 0 0,8-4 0,-9 6 0,-1 0 0,1 0 0,-1 1 0,1-1 0,-1 1 0,1-1 0,-1 1 0,1 0 0,-1 0 0,1 0 0,-1 0 0,1 1 0,-1-1 0,1 1 0,-1-1 0,1 1 0,-1 0 0,1 0 0,-1 0 0,0 0 0,1 0 0,-1 1 0,0-1 0,0 1 0,0 0 0,0-1 0,0 1 0,-1 0 0,3 2 0,2 5 0,0-1 0,0 1 0,0 0 0,-1 1 0,-1-1 0,0 1 0,0 0 0,-1 0 0,0 1 0,0-1 0,0 11 0,2 17 0,-2 67 0,-3-97 0,0-1 0,0 1 0,-1 0 0,-1 0 0,1-1 0,-1 1 0,0-1 0,-1 1 0,0-1 0,0 0 0,-1 0 0,1 0 0,-2 0 0,1-1 0,-1 0 0,0 0 0,0 0 0,0 0 0,-1-1 0,0 0 0,0 0 0,-12 7 0,9-6 0,0 0 0,0-1 0,-1 0 0,0-1 0,0 0 0,-1 0 0,1-1 0,-1 0 0,1-1 0,-1 0 0,-11 0 0,21-2 0,0 0 0,0 0 0,0 0 0,0 0 0,0 0 0,0 0 0,0-1 0,0 1 0,0 0 0,0-1 0,1 1 0,-1 0 0,0-1 0,0 1 0,0-1 0,0 1 0,1-1 0,-1 0 0,0 1 0,1-1 0,-1 0 0,0 1 0,1-1 0,-1 0 0,1 0 0,-1 0 0,1 0 0,-1 0 0,-3-29-2,4 20-1,-4-133-24,4 119 27,3 14 0,3 11 0,6 11 0,-11-11 0,14 17 0,10 13 0,31 29 0,-45-50 0,1-1 0,-1 0 0,1 0 0,1-1 0,0-1 0,21 10 0,-10-10 0,0 0 0,1-2 0,-1-1 0,1-1 0,0 0 0,1-2 0,48-5 0,-67 4 1,-1-1-1,0 0 1,1 0-1,-1 0 1,0-1-1,0 0 1,0-1-1,0 1 1,0-1 0,-1 0-1,1 0 1,-1-1-1,0 0 1,0 0-1,0 0 1,0 0-1,-1-1 1,1 0-1,-1 0 1,-1 0 0,1 0-1,-1 0 1,1-1-1,3-11 1,0-2 1,-1 0 1,-1 0 0,0-1-1,-2 0 1,0 1-1,0-38 1,-2 21-3,1 2 0,-5-47 0,3 73 0,-1-1 0,-1 1 0,1 0 0,-1 0 0,-1 1 0,0-1 0,0 0 0,0 1 0,-1 0 0,0 0 0,-6-9 0,9 14 0,-1 0 0,1 0 0,-1 0 0,1 1 0,-1-1 0,0 1 0,0-1 0,0 1 0,1-1 0,-1 1 0,-1 0 0,1 0 0,0 0 0,0 0 0,0 1 0,0-1 0,-1 0 0,1 1 0,0 0 0,0-1 0,-1 1 0,1 0 0,0 0 0,-1 0 0,1 1 0,0-1 0,-1 1 0,1-1 0,-4 2 0,2 0 0,0 0 0,1 1 0,-1-1 0,1 1 0,-1 0 0,1 0 0,0 0 0,0 0 0,1 1 0,-1-1 0,1 1 0,-1-1 0,1 1 0,-3 7 0,-1 4 0,1 2 0,0-1 0,2 0 0,-1 1 0,0 27 0,3 86 0,2-97 0,-1-23 0,1 0 0,0 0 0,1 0 0,0 0 0,1 0 0,0 0 0,0 0 0,1-1 0,0 0 0,1 0 0,0 0 0,11 15 0,-10-17 0,-1-1 0,1 0 0,0-1 0,0 1 0,1-1 0,0 0 0,0-1 0,0 0 0,0 0 0,1 0 0,0-1 0,-1 0 0,1 0 0,0-1 0,0 0 0,12 0 0,60 0 0,-77-2-2,-1 0-1,0 0 1,1 0-1,-1 0 1,0 0-1,0-1 1,1 1-1,-1-1 1,0 1-1,0-1 1,0 0-1,2-1 1,-1 0-16,-1-1 0,0 1 1,0-1-1,0 1 0,0-1 0,-1 0 0,1 0 1,2-5-1</inkml:trace>
</inkml:ink>
</file>

<file path=ppt/ink/ink22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6"/>
    </inkml:context>
    <inkml:brush xml:id="br0">
      <inkml:brushProperty name="width" value="0.05" units="cm"/>
      <inkml:brushProperty name="height" value="0.05" units="cm"/>
      <inkml:brushProperty name="color" value="#FFFFFF"/>
    </inkml:brush>
  </inkml:definitions>
  <inkml:trace contextRef="#ctx0" brushRef="#br0">2 731 32431,'0'28'101,"-1"-12"-82,1-1 1,0 0-1,1 0 1,6 30-1,-6-42-19,0 0 0,0 0 0,0 0 0,0 0-1,1 0 1,-1 0 0,1-1 0,-1 1 0,1 0 0,0-1 0,0 1 0,1-1 0,-1 0-1,0 0 1,1 0 0,-1 0 0,1 0 0,0-1 0,-1 1 0,1-1 0,0 1 0,0-1-1,0 0 1,0 0 0,0 0 0,0-1 0,1 1 0,-1-1 0,4 0 0,0 1 2,0-1 0,1 0 0,-1 0 1,0-1-1,0 0 0,0 0 1,0 0-1,8-4 0,-11 3-1,1 0 0,-1-1 0,0 1 0,0-1 0,0 0-1,-1 0 1,1-1 0,-1 1 0,0-1 0,0 1 0,0-1 0,5-9 0,2-5 2,-1-1 1,-1 0 0,0-1 0,-1 0 0,-1 0 0,-2-1-1,5-28 1,2-149 27,-11 179-31,2-58 1,0 3 3,-2 0 0,-13-95 0,11 161-2,-5-30-1,7 37-1,0 0 0,-1 0 0,1 0 0,0 0 0,0 0 0,-1 0 0,1 0 0,-1 0 0,1 0 0,-1 0 0,1 0 0,-1 0 0,1 0 0,-1 1 0,0-1 0,1 0 0,-1 0 0,0 1 0,0-1 0,0 0 0,0 1 0,0-1 0,0 1 0,-1-1 0,1 1 0,-1 1 0,1-1 0,0 1 0,-1-1 0,1 1 0,-1 0 0,1 0 0,0 0 0,0 0 0,-1 0 0,1 0 0,0 0 0,0 0 0,0 0 0,0 0 0,0 1 0,0-1 0,0 0 0,1 1 0,-1-1 0,1 1 0,-1-1 0,0 1 0,1 2 0,-13 45 0,12-42 0,-5 39 0,2 1 0,3 71 0,1-67 0,1 0 0,3-1 0,1 0 0,3 0 0,2 0 0,2-1 0,33 84 0,-41-124 0,0 0 0,0 0 0,1 0 0,0 0 0,10 12 0,-13-19 0,1 1 0,0 0 0,-1-1 0,1 1 0,0-1 0,0 0 0,0 0 0,1 0 0,-1 0 0,0-1 0,1 1 0,-1-1 0,1 0 0,0 0 0,-1 0 0,1-1 0,4 1 0,-3 0 1,0-1-1,0 0 1,0 0-1,0-1 1,1 1-1,-1-1 1,8-2-1,-10 1 2,-1 1-1,1-1 1,0 1 0,-1-1-1,1 0 1,-1 0-1,0 0 1,0 0 0,1-1-1,-1 1 1,-1 0-1,1-1 1,3-5 0,3-8-2,0 0 1,-1-1 0,-1 0 0,-1 0-1,0-1 1,-1 1 0,3-35 0,-3-133-4,-5 114 0,-2 146-19,1-37 20,2-1 0,5 49 0,-4-75 2,1 1 0,0-1 0,1 0 0,1 0 0,0 0 0,0-1 1,1 1-1,0-1 0,1 0 0,0-1 0,0 1 0,9 8 0,-14-16 0,1-1 0,0 1 0,0 0 1,0-1-1,0 0 0,0 1 0,0-1 0,0 0 0,0 0 0,0 0 0,1 0 1,-1 0-1,0 0 0,1-1 0,-1 1 0,1-1 0,-1 0 0,0 0 0,1 0 1,-1 0-1,1 0 0,-1 0 0,1-1 0,-1 1 0,0-1 0,1 0 0,-1 1 1,0-1-1,0 0 0,1 0 0,-1-1 0,0 1 0,0 0 0,0-1 0,0 1 1,-1-1-1,1 0 0,0 1 0,-1-1 0,1 0 0,1-3 0,7-12 5,-2 0 0,0 0 0,0 0-1,-2-1 1,7-30 0,11-98-8,-6 28 4,-17 110-1,3-9 1,-4 16-2,0 1 1,0-1 0,0 1 0,1 0 0,-1-1 0,0 1-1,0 0 1,1-1 0,-1 1 0,0 0 0,0 0 0,1-1 0,-1 1-1,0 0 1,1 0 0,-1-1 0,0 1 0,1 0 0,-1 0-1,1 0 1,-1 0 0,0-1 0,1 1 0,-1 0 0,1 0-1,-1 0 1,0 0 0,1 0 0,-1 0 0,1 0 0,-1 0 0,0 0-1,1 1 1,-1-1 0,1 0 0,-1 0 0,1 0 0,9 12-22,2 26 28,-1 1-1,-1 0 1,-2 0-1,4 73 1,13 63-7,-20-164 1,3-15 0,2-16 0,36-146 0,-33 111 0,26-71 0,-37 118 0,1 1 0,1 0 0,-1 0 0,1 0 0,5-6 0,2 5 0,-9 14 0,-2-5 0,5 28 0,3 50 0,0 13 0,-2-51 0,17 82 0,-23-123 0,0 0 0,0 0 0,0 0 0,0 1 0,0-1 0,0 0 0,0 0 0,0 0 0,0 0 0,0 0 0,0 0 0,0 1 0,1-1 0,-1 0 0,0 0 0,0 0 0,0 0 0,0 0 0,0 0 0,0 0 0,1 0 0,-1 1 0,0-1 0,0 0 0,0 0 0,0 0 0,1 0 0,-1 0 0,0 0 0,0 0 0,0 0 0,0 0 0,0 0 0,1 0 0,-1 0 0,0 0 0,0 0 0,0 0 0,0 0 0,1 0 0,-1-1 0,0 1 0,0 0 0,0 0 0,0 0 0,0 0 0,0 0 0,1 0 0,-1 0 0,0 0 0,0 0 0,0-1 0,0 1 0,0 0 0,0 0 0,0 0 0,0 0 0,1 0 0,-1-1 0,0 1 0,7-11 0,50-122 0,3-8 0,-49 119 0,1 0 0,1 1 0,2 1 0,17-22 0,-31 40 0,0 1 0,1-1 0,-1 0 0,0 1 0,1-1 0,-1 1 0,1-1 0,0 1 0,0 0 0,-1 0 0,1 0 0,0 0 0,0 0 0,0 0 0,0 0 0,0 0 0,0 1 0,4-1 0,-5 1 0,-1 1 0,1-1 0,-1 1 0,1 0 0,-1-1 0,1 1 0,-1 0 0,1-1 0,-1 1 0,1 0 0,-1 0 0,0-1 0,0 1 0,1 0 0,-1 0 0,0 0 0,0 0 0,0-1 0,0 1 0,0 0 0,0 0 0,0 0 0,0 0 0,0-1 0,0 1 0,-1 0 0,1 1 0,-1 5 0,0 55 0,2 75 0,0-120 0,0-1 0,2 1 0,0-1 0,1 1 0,12 29 0,-15-42 0,1 0 0,0 0 0,0-1 0,0 1 0,1 0 0,0-1 0,-1 0 0,1 1 0,0-1 0,0 0 0,1 0 0,-1-1 0,1 1 0,-1-1 0,1 0 0,0 0 0,0 0 0,4 2 0,3-2 0,1 1 0,-1-2 0,1 1 0,-1-2 0,16 0 0,-21 0 0,0 0 0,0-1 0,0 1 0,0-1 0,0-1 0,0 1 0,0-1 0,-1 0 0,1 0 0,-1-1 0,1 1 0,-1-1 0,5-4 0,-1 1 0,-1-1 0,0 0 0,-1-1 0,1 0 0,-1 0 0,8-13 0,-5 5 0,-1 0 0,0-1 0,-1 0 0,-1 0 0,-1-1 0,0 0 0,5-32 0,-9 30 0,1-1 0,-2 1 1,-1-1-1,-1 1 0,-4-28 0,5 43 0,-1 1-1,-1-1 1,1 1-1,0 0 1,-1 0-1,0-1 1,0 1-1,0 0 1,-1 1-1,1-1 1,-1 0-1,0 1 1,-4-5-1,4 6 0,0 0 0,0 1 0,0-1-1,0 1 1,0 0 0,0 0 0,0 0 0,0 0 0,0 0-1,0 1 1,-1-1 0,1 1 0,0 0 0,0 0-1,-1 0 1,1 0 0,0 1 0,0-1 0,-1 1-1,1 0 1,-3 1 0,1 0 1,1 0 0,0 0 0,0 1 0,-1-1 0,1 1 0,1 0 0,-1 0 0,0 1 0,1-1 0,0 1 0,-1-1 0,1 1 0,1 0 0,-1 0 0,1 1 0,-1-1 0,1 0 0,0 1 0,1-1 0,-1 1 0,0 6 0,-3 8 0,1 1 0,1 0 0,-1 37 0,3-33 5,2 1 0,0-1 0,1 0 1,7 28-1,-7-43-5,1 0 1,0 0-1,0 0 1,1 0-1,1-1 0,-1 1 1,1-1-1,1 0 1,-1-1-1,1 1 1,1-1-1,-1 0 1,15 10-1,-18-15-2,0 0 1,1 0-1,-1 0 0,1 0 1,0-1-1,0 0 0,0 0 1,0 0-1,-1 0 0,1 0 0,0-1 1,0 0-1,0 0 0,7 0 1,-7 0-6,-3 0-2,0 0-1,0-1 1,0 1-1,0 0 1,0 0-1,0-1 1,0 1-1,0 0 1,0-1-1,0 1 1,0-1-1,0 0 1,-1 1-1,1-1 1,0 0-1,0 1 1,0-1-1,-1 0 1,1 0-1,0 1 1,-1-1-1,1 0 1,-1 0 0,1 0-1,-1 0 1,1 0-1,-1 0 1,0 0-1,0 0 1,1 0-1,-1 0 1,0 0-1,0 0 1,0 0-1,0 0 1,0-1-1,0 0 1,1-37-800</inkml:trace>
</inkml:ink>
</file>

<file path=ppt/ink/ink22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6"/>
    </inkml:context>
    <inkml:brush xml:id="br0">
      <inkml:brushProperty name="width" value="0.05" units="cm"/>
      <inkml:brushProperty name="height" value="0.05" units="cm"/>
      <inkml:brushProperty name="color" value="#FFFFFF"/>
    </inkml:brush>
  </inkml:definitions>
  <inkml:trace contextRef="#ctx0" brushRef="#br0">80 59 32287,'0'-1'7,"0"0"0,0 0 0,1 0 1,-1 0-1,0 0 0,0 0 0,-1 0 0,1 0 1,0 0-1,0 0 0,0 0 0,-1-1 0,1 1 1,-1 0-1,1 1 0,-1-1 0,1 0 0,-1 0 1,1 0-1,-1 0 0,0 0 0,0 0 0,1 1 1,-1-1-1,0 0 0,0 1 0,0-1 0,0 0 1,0 1-1,0-1 0,0 1 0,0 0 0,0-1 1,0 1-1,0 0 0,0-1 0,0 1 0,0 0 1,0 0-1,0 0 0,0 0 0,0 0 1,0 0-1,0 0 0,0 1 0,0-1 0,0 0 1,0 0-1,0 1 0,0-1 0,0 1 0,0-1 1,0 1-1,0-1 0,0 1 0,0 0 0,0-1 1,0 1-1,0 1 0,-2 1-7,-1 0 0,1 0 0,0 1 0,1 0 0,-1-1 0,1 1 0,-1 0 0,1 0 0,0 0 0,1 1 0,-1-1 0,1 0 0,0 1 0,0-1 0,0 0 0,0 1 0,1 4 0,-1 13 0,0 0 0,3 25 0,-1-44 0,-1 1 0,1-1 0,-1 0 0,1 1 0,0-1 0,1 0 0,-1 0 0,0 1 0,1-1 0,-1 0 0,1-1 0,0 1 0,0 0 0,1 0 0,-1-1 0,0 1 0,1-1 0,-1 0 0,1 0 0,0 0 0,0 0 0,0 0 0,0 0 0,0-1 0,0 0 0,0 1 0,1-1 0,-1 0 0,4 0 0,8 2 0,0-1 0,1-1 0,-1 0 0,0-1 0,21-3 0,-32 3 1,0-1-1,0 0 1,0 0 0,0-1-1,0 1 1,0-1-1,0 0 1,-1 0 0,1 0-1,-1 0 1,1-1 0,-1 1-1,0-1 1,0 0 0,0 0-1,0 0 1,-1-1 0,1 1-1,-1 0 1,0-1-1,0 0 1,0 1 0,0-1-1,-1 0 1,1 0 0,0-5-1,1-1 3,-1 0-1,0 0 1,-1 0-1,0-1 1,0 1 0,-1-1-1,0 1 1,-1 0-1,-3-18 1,2 24-4,1-1 1,0 1 0,-1 0 0,0 0 0,0 0 0,0 0-1,-1 1 1,1-1 0,-1 0 0,0 1 0,0 0 0,0 0-1,0 0 1,0 0 0,-1 0 0,0 0 0,1 1 0,-1 0-1,0 0 1,0 0 0,0 0 0,-6-1 0,-3-1-46,0 1 1,0 1-1,-1 0 1,1 1-1,0 0 0,-16 2 1,-11 1-635</inkml:trace>
</inkml:ink>
</file>

<file path=ppt/ink/ink22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7"/>
    </inkml:context>
    <inkml:brush xml:id="br0">
      <inkml:brushProperty name="width" value="0.05" units="cm"/>
      <inkml:brushProperty name="height" value="0.05" units="cm"/>
      <inkml:brushProperty name="color" value="#FFFFFF"/>
    </inkml:brush>
  </inkml:definitions>
  <inkml:trace contextRef="#ctx0" brushRef="#br0">0 0 31550,'0'6'289,"13"9"-1,40-6 0,16-6-192,9-3-48,4 0-48,3 0 0,-6 0-176,-11-9-3250</inkml:trace>
</inkml:ink>
</file>

<file path=ppt/ink/ink22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8"/>
    </inkml:context>
    <inkml:brush xml:id="br0">
      <inkml:brushProperty name="width" value="0.05" units="cm"/>
      <inkml:brushProperty name="height" value="0.05" units="cm"/>
      <inkml:brushProperty name="color" value="#FFFFFF"/>
    </inkml:brush>
  </inkml:definitions>
  <inkml:trace contextRef="#ctx0" brushRef="#br0">35 475 31919,'-3'5'36,"1"-1"0,-1 0 0,1 1 0,0 0 1,1-1-1,-1 1 0,1 0 0,0 0 1,-1 7-1,-2 4 4,0 5-21,1 0-1,1 0 0,0 0 0,2 0 1,2 27-1,-2-45-17,1-1 0,-1 1 0,1 0 0,-1-1 0,1 1 0,0 0 0,0-1 0,0 1 0,0-1 0,1 1 0,-1-1 0,1 0 0,-1 0 0,1 1 0,0-1 0,0 0 0,0-1 0,0 1 0,0 0 0,0 0 0,1-1 0,-1 0 0,0 1 0,1-1 0,-1 0 1,4 1-1,4 1 17,1-1 1,-1 0-1,0-1 1,1 0-1,15-1 1,-22 0-15,0 0 0,0 0 1,0-1-1,0 0 0,0 0 0,0 0 1,0 0-1,0 0 0,-1-1 1,1 0-1,0 1 0,-1-1 1,0-1-1,1 1 0,5-6 0,-4 3-1,0 0 0,-1-1 0,0 0 0,0 0 0,0 0 0,-1-1 0,0 1 0,4-10 0,-1-6 1,0 0 0,-1 0 0,-2-1-1,2-39 1,0-46 3,-5 0-1,-16-120 0,14 213-6,1 5 1,0 0-1,-1-1 1,-1 1-1,-4-12 1,7 22-1,0 0 0,0 1 0,0-1 0,0 0 0,-1 0 1,1 0-1,0 1 0,0-1 0,0 0 0,0 0 0,0 0 0,0 0 1,-1 0-1,1 1 0,0-1 0,0 0 0,0 0 0,0 0 0,-1 0 0,1 0 1,0 0-1,0 0 0,0 0 0,-1 0 0,1 0 0,0 0 0,0 0 1,0 0-1,-1 0 0,1 0 0,0 0 0,0 0 0,0 0 0,-1 0 1,1 0-1,0 0 0,0 0 0,0 0 0,-1 0 0,1 0 0,0 0 1,0 0-1,0-1 0,-1 1 0,1 0 0,0 0 0,0 0 0,0 0 1,0 0-1,0-1 0,0 1 0,-1 0 0,1 0 0,0 0 0,0-1 1,0 1-1,0 0 0,0 0 0,0 0 0,0 0 0,0-1 0,0 1 1,0 0-1,0-1 0,-5 20-9,0 49 10,6 99 0,0-111 7,0-28-7,1-1 0,2 1-1,0-1 1,10 31 0,-10-44-1,1-1 0,0 1-1,1-1 1,0-1 0,1 1 0,0-1 0,1 0 0,1-1 0,18 20 0,-23-27 0,1 0 0,0 0 0,0-1 0,0 1 0,0-1 0,1-1 0,-1 1 0,1-1 0,0 0 0,-1 0 0,9 1 0,3-1 0,0 0 0,28-1 0,-37-1 0,-4 0 0,0 0 0,-1 0 0,1-1-1,0 1 1,-1-1 0,1 0 0,-1 0 0,1 0 0,-1-1 0,0 1 0,0-1 0,1 0-1,-1 0 1,0 0 0,0 0 0,-1 0 0,6-5 0,-4 2-1,0 0 1,-1-1-1,1 0 1,-1 1-1,0-1 1,0 0-1,-1-1 1,0 1-1,2-8 1,1-14-2,-1 0 0,-2-1-1,-1-47 1,-1 55 2,-2-32 3,-2 0 0,-3 1 1,-1-1-1,-26-81 0,25 114-3,4 21 0,2 13 0,-1 41 0,2 0 0,7 64 0,20 113 0,-23-223 0,11 174 13,-13-183-13,1 0 0,-1 0 0,0 0 0,0 0 1,0 0-1,0 0 0,0 0 0,1 0 0,-1 0 0,0 0 0,0-1 0,0 1 0,0 0 0,0 0 0,1 0 0,-1 0 0,0 0 0,0 0 0,0 0 0,0 0 0,1 0 0,-1 0 0,0 0 0,0 0 0,0 1 0,0-1 0,1 0 1,-1 0-1,0 0 0,0 0 0,0 0 0,0 0 0,0 0 0,1 0 0,-1 0 0,0 1 0,0-1 0,0 0 0,0 0 0,0 0 0,0 0 0,0 0 0,0 0 0,1 1 0,-1-1 0,0 0 0,0 0 0,0 0 0,0 0 0,0 1 1,0-1-1,0 0 0,0 0 0,0 0 0,0 0 0,0 1 0,0-1 0,0 0 0,0 0 0,0 0 0,0 0 0,0 1 0,0-1 0,-1 0 0,1 0 0,8-12 0,16-67 0,43-115 0,-57 169 0,1 2 0,1 0 0,1 0 0,2 1 0,27-34 0,-41 54 0,0 1 0,1-1 0,-1 1 0,0 0 0,1-1 0,-1 1 0,0 0 0,1 0 0,0 0 0,-1 0 0,1 0 0,0 0 0,-1 0 0,1 1 0,0-1 0,0 1 0,0-1 0,1 1 0,-2 0 0,0 0 0,0 1 0,0-1 0,0 0 0,0 1 0,0-1 0,0 1 0,0-1 0,0 1 0,0 0 0,0-1 0,0 1 0,-1 0 0,1 0 0,0-1 0,-1 1 0,1 0 0,0 0 0,-1 0 0,1 0 0,-1 0 0,1 1 0,2 7 0,0 1 0,-1-1 0,0 0 0,-1 1 0,1 12 0,-2 65 0,-2-54 0,6 57 0,-3-81 0,1 0 0,-1 0 0,2 0 0,-1-1 0,1 1 0,1 0 0,-1-1 0,1 0 0,1 0 0,10 14 0,-12-18 0,1-1 0,-1 1 0,1-1 0,0 0 0,0 0 0,0 0 0,1-1 0,-1 0 0,1 1 0,-1-1 0,1-1 0,0 1 0,0-1 0,0 0 0,5 1 0,9 0 0,0-1 0,32-3 0,-28 2 0,-15-1 0,0 0 0,0 0 0,0 0 0,0-1 0,0 0 0,0-1 0,0 1 0,-1-2 0,1 1 0,-1-1 0,0 0 0,0-1 0,0 1 0,-1-1 0,1-1 0,-1 1 0,0-1 0,6-8 0,-5 4 0,0 0 0,-1 0 0,0-1 0,-1 1 0,0-1 0,-1-1 0,0 1 0,0 0 0,-1-1 0,-1 0 0,0 0 0,0-14 0,-1 8 0,0 0 0,-1 0 0,-1 0 0,-1-1 0,-4-19 0,5 34 0,0-1 0,-1 1 0,1 0 0,-1 0 0,0 0 0,0 0 0,0 0 0,-1 1 0,1-1 0,-1 1 0,0-1 0,0 1 0,0 0 0,-1 0 0,1 0 0,-1 0 0,1 1 0,-1 0 0,0-1 0,0 1 0,0 1 0,0-1 0,0 1 0,-1-1 0,1 1 0,0 0 0,-5 0 0,3 0 0,1 0 0,-1 0 0,0 1 0,0 0 0,1 0 0,-1 1 0,0-1 0,1 1 0,-1 0 0,1 1 0,-1-1 0,1 1 0,-10 4 0,11-3 0,0 1 0,0-1 0,0 1 0,1-1 0,-1 1 0,1 0 0,0 0 0,0 1 0,1-1 0,-1 1 0,1-1 0,0 1 0,0 0 0,0 0 0,-1 6 0,-1 11 0,0 0 0,2 1 0,0-1 0,1 0 0,3 24 0,-1-41 0,-1 0 0,1 1 0,0-1 0,1 0 0,-1 0 0,1 1 0,0-1 0,0-1 0,1 1 0,-1 0 0,1 0 0,0-1 0,1 0 0,-1 1 0,1-1 0,-1-1 0,1 1 0,1 0 0,-1-1 0,0 0 0,1 0 0,-1 0 0,1-1 0,0 1 0,0-1 0,0 0 0,0-1 0,0 1 0,1-1 0,-1 0 0,0 0 0,1-1 0,6 1 0,-5-1 0,-1 0 0,1 0 0,0-1 0,-1 0 0,1 0 0,-1 0 0,9-3 0,-13 2 0,1 1 0,0-1 0,-1 0 0,1 0 0,-1 0 0,0 0 0,1 0 0,-1-1 0,0 1 0,0-1 0,-1 1 0,1-1 0,0 0 0,-1 0 0,0 0 0,0 1 0,2-7 0,4-19 0,-1 0 0,-1-1 0,-1 1 0,-2-1 0,-3-53 0,1 52 0,-13 242 0,12-177 0,0-20 0,0-1 0,1 0 0,1 1 0,0-1 0,4 18-1,-4-29 2,0 0-1,0 0 0,0-1 0,0 1 0,0 0 1,1-1-1,-1 1 0,1-1 0,0 1 0,0-1 1,-1 0-1,2 0 0,-1 0 0,0 0 0,0 0 0,1 0 1,-1-1-1,0 1 0,1-1 0,0 1 0,-1-1 1,1 0-1,0 0 0,0 0 0,0-1 0,0 1 0,-1-1 1,1 1-1,0-1 0,0 0 0,3 0 0,-3 0 1,-1 0 0,1 0 0,0 0 0,-1 0 0,1 0 0,-1 0 0,1-1 0,0 0 0,-1 1 0,1-1-1,-1 0 1,0 0 0,1 0 0,-1 0 0,0-1 0,1 1 0,-1-1 0,0 1 0,0-1 0,0 0 0,-1 0 0,1 0-1,0 0 1,-1 0 0,1 0 0,-1 0 0,1 0 0,1-5 0,8-17-1,0-1 0,-1 0 0,11-47 0,8-84 0,-3 11 0,-25 141 0,7-23 0,-8 26 0,0 1 0,0-1 0,0 0 0,0 1 0,1-1 0,-1 1 0,0-1 0,0 0 0,1 1 0,-1-1 0,0 1 0,1-1 0,-1 1 0,1-1 0,-1 1 0,1-1 0,-1 1 0,1-1 0,-1 1 0,1 0 0,-1-1 0,1 1 0,-1 0 0,1 0 0,0-1 0,-1 1 0,1 0 0,-1 0 0,1 0 0,0 0 0,1-1 0,-2 2 0,1-1 0,-1 0 0,1 1 0,0-1 0,-1 1 0,1-1 0,-1 1 0,1-1 0,-1 1 0,1-1 0,-1 1 0,0-1 0,1 1 0,-1 0 0,0-1 0,1 1 0,-1 0 0,0-1 0,0 1 0,1 1 0,13 54 0,-1 0 0,5 75 0,-18-130 0,7 91 0,-6-56 0,12 63 0,-13-98 0,1-1 0,0 1 0,-1-1 0,1 0 0,0 1 0,-1-1 0,1 1 0,0-1 0,-1 0 0,1 0 0,0 1 0,0-1 0,-1 0 0,1 0 0,0 0 0,0 0 0,-1 0 0,1 0 0,0 0 0,0 0 0,-1 0 0,1 0 0,0 0 0,0-1 0,-1 1 0,1 0 0,0-1 0,-1 1 0,1 0 0,1-1 0,1-2 0,0 0 0,0 0 0,0-1 0,0 1 0,0 0 0,-1-1 0,1 0 0,-1 1 0,0-1 0,0 0 0,2-7 0,2-4 0,67-176 0,-51 125 0,32-66 0,-50 124 0,-4 7 0,1-1 0,-1 1 0,1-1 0,-1 1 0,1 0 0,0-1 0,0 1 0,0 0 0,0-1 0,0 1 0,0 0 0,0 0 0,0 0 0,0 0 0,0 0 0,1 0 0,-1 0 0,0 0 0,1 0 0,1 0 0,-2 1 0,-1 1 0,1-1 0,0 1 0,-1-1 0,1 1 0,-1-1 0,1 1 0,-1 0 0,1-1 0,-1 1 0,0 0 0,1-1 0,-1 1 0,0 0 0,0-1 0,1 1 0,-1 0 0,0 0 0,0-1 0,0 1 0,0 0 0,0 0 0,0-1 0,0 1 0,0 0 0,0 0 0,0-1 0,-1 2 0,1 2 0,1 235 0,-1-20 0,2-199-4,0 1 0,1-1 0,7 23 0,-6-28-15,-2 2-1296</inkml:trace>
</inkml:ink>
</file>

<file path=ppt/ink/ink22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9"/>
    </inkml:context>
    <inkml:brush xml:id="br0">
      <inkml:brushProperty name="width" value="0.05" units="cm"/>
      <inkml:brushProperty name="height" value="0.05" units="cm"/>
      <inkml:brushProperty name="color" value="#FFFFFF"/>
    </inkml:brush>
  </inkml:definitions>
  <inkml:trace contextRef="#ctx0" brushRef="#br0">0 12 31823,'0'0'336,"13"0"-128,30 0-96,12-9-16,14 6-32,13 3 0,13 0-48,13 0-16,-6 0 0,-8 0-64,-22 0-800</inkml:trace>
</inkml:ink>
</file>

<file path=ppt/ink/ink2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09"/>
    </inkml:context>
    <inkml:brush xml:id="br0">
      <inkml:brushProperty name="width" value="0.05" units="cm"/>
      <inkml:brushProperty name="height" value="0.05" units="cm"/>
      <inkml:brushProperty name="color" value="#FFFF00"/>
    </inkml:brush>
  </inkml:definitions>
  <inkml:trace contextRef="#ctx0" brushRef="#br0">41 396 31582,'-2'0'3,"0"0"0,1 0-1,-1 0 1,1 0-1,-1 1 1,1-1-1,-1 1 1,1-1-1,-1 1 1,1-1-1,0 1 1,-1 0-1,1 0 1,0 0-1,0-1 1,-1 1-1,1 1 1,0-1-1,0 0 1,0 0-1,0 0 1,0 0-1,0 1 1,1-1 0,-1 0-1,0 1 1,1-1-1,-1 1 1,1-1-1,-1 1 1,0 2-1,0 5 0,0 1 0,0-1 1,1 0-1,1 13 0,-1-5 11,0-15-9,0-1 1,0 1 0,1-1 0,-1 1-1,0 0 1,1-1 0,-1 1 0,1-1 0,-1 1-1,1-1 1,0 0 0,-1 1 0,1-1-1,0 0 1,0 1 0,0-1 0,0 0 0,0 0-1,1 0 1,-1 0 0,0 0 0,0 0-1,2 1 1,1 0 16,-1-1 0,1 1 1,0-1-1,0 0 0,0 0 0,0 0 0,0 0 0,0-1 0,5 1 0,-2-1 4,-1 0-1,0-1 1,0 1-1,0-1 0,0 0 1,0-1-1,0 1 0,0-1 1,0 0-1,0-1 1,0 1-1,9-7 0,-6-2-8,1 1-1,-1-1 1,-1-1 0,0 0-1,-1 0 1,0-1-1,-1 1 1,0-1-1,-1-1 1,-1 1-1,0-1 1,2-14-1,2-16 4,-2-1 0,0-65 0,-5-39-3,-1 158-20,1 0-1,0 0 0,0-1 0,1 1 0,1-1 1,-1 1-1,6 10 0,33 57 4,-31-60 3,-1 0-1,0 0 1,-2 1 0,1 0-1,8 35 1,-13-35-2,-1 0 0,0 0 0,-1 0 0,-2 25 0,0-35 0,0-1 0,0 0 0,0 0 0,0 0 0,-1 1 0,0-1 0,-1-1 0,1 1 0,-1 0 0,0-1 0,0 1 0,-1-1 0,0 0 0,-8 9 0,7-9-6,-1-1 0,0 1 0,0-1 0,0-1 0,0 1-1,0-1 1,-1 0 0,1-1 0,-1 1 0,0-1 0,0 0 0,0-1 0,0 0 0,0 0 0,0-1 0,0 1 0,-11-2 0,80 3 4,-35 0-37,0-1-1,0-1 0,32-5 0,-54 4 32,1-1-1,0 0 0,-1 0 0,1 0 0,-1-1 1,0 0-1,0 0 0,0 0 0,0-1 0,0 0 0,-1 1 1,1-2-1,-1 1 0,0 0 0,0-1 0,-1 0 1,0 0-1,1 0 0,-2 0 0,1-1 0,-1 1 0,4-10 1,0-4-9,-1 0 0,-1 0 0,-1-1 0,0 0 0,0-28 0,-3-147 487,0 194-469,1 1 1,-1-1 0,0 0-1,1 0 1,-1 0-1,1 0 1,-1 1 0,1-1-1,0 0 1,-1 0-1,1 1 1,0-1 0,-1 1-1,1-1 1,0 0-1,0 1 1,-1 0 0,1-1-1,0 1 1,0-1-1,0 1 1,0 0 0,0-1-1,-1 1 1,1 0-1,0 0 1,0 0-1,0 0 1,0 0 0,1 0-1,36-1 14,-30 1-10,7-1-2,-11 1-5,0-1 1,1 1-1,-1-1 1,1 1-1,-1 0 1,1 1-1,-1-1 0,1 1 1,-1 0-1,1 0 1,6 3-1,-11-4 1,0 1 0,0-1 0,1 0 1,-1 0-1,0 0 0,0 1 0,0-1 0,0 0 0,0 0 0,0 0 0,0 1 0,0-1 0,0 0 0,0 0 0,0 1 0,0-1 0,0 0 1,0 0-1,0 0 0,0 1 0,0-1 0,0 0 0,-1 0 0,1 0 0,0 1 0,0-1 0,0 0 0,0 0 0,0 0 0,0 1 0,-1-1 1,1 0-1,0 0 0,0 0 0,0 0 0,0 0 0,-1 1 0,1-1 0,0 0 0,0 0 0,0 0 0,-1 0 0,1 0 0,0 0 0,0 0 1,-1 0-1,1 0 0,0 0 0,0 0 0,0 0 0,-1 0 0,1 0 0,0 0 0,0 0 0,-1 0 0,1 0 0,0 0 0,0 0 0,-1-1 1,-18 2 17,16-1-21,-20-1 13,-28 3-4,49-2-6,-1 1 1,0 0 0,0 0 0,1 0 0,-1 0-1,0 0 1,1 0 0,-1 1 0,1 0-1,0-1 1,-1 1 0,1 0 0,0 0 0,0 0-1,-2 3 1,-3 5-2,1-1-1,1 1 1,-1 0-1,2 0 0,-1 0 1,2 1-1,-1 0 1,1-1-1,-1 14 1,0 9-10,0 61 1,4-87 10,0 0 0,1-1 0,0 1 1,0 0-1,0-1 0,1 1 0,0-1 0,0 1 0,1-1 0,-1 0 0,1 0 0,1 0 0,-1 0 0,1 0 0,0-1 1,0 0-1,1 0 0,0 0 0,0 0 0,0-1 0,0 0 0,1 0 0,-1 0 0,1-1 0,0 1 0,0-2 0,0 1 1,1 0-1,-1-1 0,1-1 0,10 3 0,12-1 1,-1 0 0,1-2 0,49-5 0,-73 3-1,-1 1 0,1-1 0,0 0 1,0 0-1,-1 0 0,1-1 0,0 0 1,-1 0-1,0 0 0,1 0 0,-1-1 0,0 0 1,0 1-1,-1-1 0,1-1 0,3-3 0,-3 2-1,-1 0 0,0 0 0,0 0-1,0-1 1,0 1 0,-1-1 0,0 0-1,0 1 1,-1-1 0,0 0 0,0 0-1,1-9 1,-1-25-11,-1 0-1,-3 0 1,-1 1 0,-10-46-1,10 60 55,1 0 0,1-41 0,2 65-39,0 0-1,0 0 1,0 0-1,0 0 1,1 0-1,-1 0 1,0 0-1,1 1 1,-1-1-1,1 0 1,-1 0-1,1 0 1,-1 0-1,1 0 1,-1 1-1,1-1 1,0 0-1,-1 0 1,1 1-1,0-1 1,0 1-1,0-1 1,-1 0-1,1 1 1,0 0-1,0-1 1,0 1-1,0-1 1,0 1-1,0 0 1,2-1-1,35 0 31,-29 1-29,-4 0-3,0 0 0,0 0 0,0 1 0,0-1 0,-1 1-1,1 1 1,0-1 0,-1 0 0,1 1 0,-1 0 0,1 0 0,-1 1 0,0-1 0,0 1 0,0 0 0,6 5 0,-6-4-1,-1 1 0,1 0 1,-1 0-1,0 0 0,0 0 1,-1 0-1,0 0 0,0 1 1,0-1-1,0 1 0,-1 0 1,0-1-1,1 11 0,0 5 2,-1 0 1,-2 0-1,0-1 0,-1 1 0,0 0 0,-2-1 1,-1 1-1,-9 24 0,8-29 0,1-1 1,1 1 0,0 0-1,1 1 1,0-1-1,1 0 1,1 1 0,1-1-1,2 27 1,-1-40-3,-1-1 1,1 1-1,0 0 0,0-1 1,0 1-1,0-1 1,0 1-1,1-1 0,-1 1 1,1-1-1,-1 0 0,1 0 1,0 0-1,0 0 1,0 0-1,3 3 0,0-2 1,0 0 0,0-1 0,0 1 0,1-1 0,-1 0-1,1 0 1,9 1 0,7 1 3,1-2 0,0-1 0,27-2 0,-36 1 0,-6 0-2,1-1 0,-1 0 0,1 0 0,-1-1 0,1 0 0,-1 0 0,0-1 0,0 0 0,0-1 0,0 0 0,-1 0 0,1 0 0,-1-1 0,0 0 0,-1-1 0,1 1 0,-1-1 0,0-1 0,0 1 0,4-8 0,-2 2-1,0-1 1,-2 0-1,1 0 0,-2-1 1,0 1-1,0-1 1,-2 0-1,1 0 1,-2-1-1,0 1 1,0-18-1,-1 11-4,0 0-1,-2 0 0,0 0 1,-9-38-1,9 53 7,-1 1-1,1-1 1,-2 1 0,1 0-1,0-1 1,-1 1 0,0 0 0,0 0-1,-1 1 1,1-1 0,-1 1-1,0-1 1,0 1 0,-1 0 0,1 1-1,-1-1 1,0 1 0,0 0-1,0 0 1,0 0 0,0 1 0,-10-3-1,14 4-1,0 1 0,0 0-1,0-1 1,0 1 0,0 0-1,0 0 1,0 0 0,-1 0-1,1 0 1,0 0 0,0 0-1,0 0 1,0 0 0,0 1-1,0-1 1,0 0 0,0 1-1,0-1 1,0 1 0,0-1-1,0 1 1,0 0 0,0-1-1,0 1 1,0 0 0,0-1-1,1 1 1,-1 0 0,0 0-1,1 0 1,-1 0 0,0 0-1,1 0 1,-1 0 0,1 0-1,-1 0 1,1 0 0,-1 2-1,-1 5 1,1-1 0,0 1 0,0 0 0,0 12 0,1-8 0,-1 4 0,-2 38 0,6 97 0,-3-146-1,1 0 1,0 0-1,0 0 1,1-1 0,-1 1-1,1 0 1,0-1-1,1 1 1,-1-1-1,1 0 1,-1 0-1,1 0 1,1 0-1,-1 0 1,0 0-1,1-1 1,0 0-1,0 0 1,0 0-1,0 0 1,0 0-1,1-1 1,-1 0-1,1 0 1,-1 0-1,9 2 1,8 1 2,0-2 1,0 0 0,1-1-1,37-1 1,-57-1-3,8 0 0,1 0 1,0-1 0,-1 0-1,1-1 1,-1 0-1,1 0 1,-1-1-1,15-6 1,-18 5 0,0 0 0,-1-1 0,1 0-1,-1 0 1,0 0 0,0 0 0,0-1 0,-1 0 0,0 0 0,0-1 0,7-13 0,-4 6 1,-2-1 1,0 0-1,0 0 0,-2-1 1,0 0-1,0 0 0,1-27 1,-2 7 7,-3-1 1,-4-46 0,3 79-8,1-1 1,-1 1-1,1 0 1,-1 0-1,-1 0 0,1 0 1,-1 0-1,1 0 1,-1 0-1,0 0 1,0 1-1,-5-6 1,5 7-3,0 0 1,0 0-1,0 0 1,0 1-1,-1-1 1,1 1-1,0 0 1,-1-1-1,0 1 1,1 0-1,-1 1 1,1-1-1,-1 0 0,0 1 1,0-1-1,1 1 1,-1 0-1,0 0 1,-4 0-1,5 1-1,0-1-1,0 1 1,0 0-1,0 0 1,0 0-1,0 0 1,0 0-1,1 0 1,-1 0-1,0 1 1,1-1-1,-1 0 1,1 1-1,-1 0 1,1-1-1,-1 1 1,1 0-1,0 0 0,0-1 1,0 1-1,0 0 1,0 0-1,1 0 1,-1 0-1,1 1 1,-1-1-1,1 0 1,-1 2-1,-1 12-2,0-1 1,-1 28-1,3-36 0,-1 17 0,2 0 1,0 0-1,1-1 1,1 1-1,2 0 1,11 35-1,-13-51 2,0 1 1,1-1-1,0 0 0,0 0 0,1-1 0,0 1 1,0-1-1,1 0 0,0 0 0,0-1 0,1 0 0,-1 0 1,2 0-1,-1-1 0,0 0 0,1 0 0,0-1 0,0 0 1,0-1-1,17 6 0,-12-7 3,0 0 1,0 0-1,0-1 0,0 0 0,0-2 1,17-1-1,-28 2-2,0-1 0,0 0 0,0 1 0,0-1 0,0 0 0,0 0 0,0 0 0,0 0 0,0 0 0,0-1 0,-1 1 0,1 0 0,0-1 0,-1 0 0,1 1 0,-1-1 0,0 0 0,0 1 0,0-1 0,1 0 0,-2 0 0,1 0 0,0 0 0,0 0 0,-1 0 0,1 0 0,0-4 0,1-7 0,0 0-1,-1 0 1,-2-21 0,1 19-2,0-40-4,-10-84-1,5 103 7,1-54 0,4 89 0,0 0 1,1 0-1,-1 0 1,0 0-1,0 0 0,1 0 1,-1 0-1,1 0 1,-1 0-1,1 1 1,-1-1-1,1 0 0,-1 0 1,1 1-1,0-1 1,-1 0-1,1 1 1,0-1-1,0 0 0,-1 1 1,1-1-1,0 1 1,0 0-1,0-1 1,0 1-1,0 0 0,0-1 1,0 1-1,0 0 1,-1 0-1,1 0 1,0 0-1,0 0 0,2 0 1,0 0-1,1 0 0,-1 0 0,1 0 0,-1 0 0,0 1 0,1 0 1,-1 0-1,0 0 0,6 2 0,-2 2 0,-1 0 0,0 0 0,0 0 0,-1 1 0,1 0 0,-1 0 0,-1 0 0,1 0 0,-1 1 0,0 0 0,0 0 0,3 9 0,2 6 1,-1 1 0,10 42 0,-11-23 8,-3 0 0,-2 81 0,-2-84-7,-5-1-21,8-63 10,1 1 0,1 0-1,1 0 1,1 0 0,20-42 0,-5 11-13,-10 18-3,1 2 1,3 0-1,0 0 1,41-60-1,-55 93 30,0-1 1,0 1-1,0 0 0,0 0 0,1 0 0,-1 0 1,5-3-1,-6 5-4,0-1 1,-1 1-1,1 0 1,-1 0-1,1 0 1,0-1-1,-1 1 1,1 0-1,0 0 1,-1 0-1,1 0 1,0 0-1,-1 0 1,1 0-1,0 1 1,-1-1-1,1 0 1,0 0-1,-1 0 0,1 1 1,-1-1-1,1 0 1,0 0-1,-1 1 1,1-1-1,-1 1 1,1-1-1,-1 1 1,1-1-1,-1 0 1,0 1-1,1 0 1,-1-1-1,1 1 1,-1-1-1,0 1 1,0-1-1,1 1 1,-1 0-1,0-1 0,0 1 1,0 0-1,1 0 1,5 26 12,-1 0-1,-1 0 1,-2 0 0,0 0 0,-4 46-1,1-19-2,1 225-640,0-266-836</inkml:trace>
</inkml:ink>
</file>

<file path=ppt/ink/ink22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9"/>
    </inkml:context>
    <inkml:brush xml:id="br0">
      <inkml:brushProperty name="width" value="0.05" units="cm"/>
      <inkml:brushProperty name="height" value="0.05" units="cm"/>
      <inkml:brushProperty name="color" value="#FFFFFF"/>
    </inkml:brush>
  </inkml:definitions>
  <inkml:trace contextRef="#ctx0" brushRef="#br0">2 20 32223,'0'-20'369,"0"24"-213,0 36-137,-1 97-19,12 271 0,-10-397 0,0-1 0,1 0 0,0 0 0,1 0 0,6 16 0,-8-23 0,1-1 0,-1 1 0,1-1 0,0 1 0,-1-1 0,1 0 0,0 0 0,0 0 0,1 0 0,-1 0 0,0 0 0,1 0 0,-1-1 0,1 1 0,-1-1 0,1 0 0,0 0 0,0 0 0,-1 0 0,1 0 0,0 0 0,0-1 0,0 0 0,4 1 0,226-1 0,-229 0-8,-1 0-1,1 0 1,-1 0 0,1-1 0,-1 1-1,1-1 1,-1 1 0,1-1-1,-1-1 1,1 1 0,-1 0-1,0-1 1,0 1 0,0-1-1,0 0 1,0 0 0,3-3 0,4-9-387</inkml:trace>
</inkml:ink>
</file>

<file path=ppt/ink/ink22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0"/>
    </inkml:context>
    <inkml:brush xml:id="br0">
      <inkml:brushProperty name="width" value="0.05" units="cm"/>
      <inkml:brushProperty name="height" value="0.05" units="cm"/>
      <inkml:brushProperty name="color" value="#FFFFFF"/>
    </inkml:brush>
  </inkml:definitions>
  <inkml:trace contextRef="#ctx0" brushRef="#br0">306 56 31791,'-5'-5'35,"0"0"0,0 1 1,0-1-1,0 1 0,-1 0 1,1 0-1,-1 0 1,0 1-1,0 0 0,-1 0 1,1 1-1,0-1 0,-1 2 1,0-1-1,1 1 1,-1-1-1,0 2 0,0-1 1,0 1-1,0 0 0,1 1 1,-8 0-1,9 1-33,1-1 0,0 1 0,0 0 0,0 0 0,0 0 0,0 0 0,0 1 0,1-1 0,-1 1 0,1 0 0,0 0 0,0 0 0,0 1 0,0-1 0,-3 7 0,-5 7 4,1 0-1,-9 22 1,17-34-4,-10 24 2,2 1-1,1-1 1,2 2-1,1-1 1,1 1-1,2 0 1,1 0-1,3 51 1,-1-74-4,0 0 0,1 1 0,0-1 0,0 0 0,1 0 0,0 0 0,0 0 0,1 0 0,0 0 0,1-1 0,-1 1 0,2-1 0,-1 0 0,1 0 0,0-1 0,0 1 0,1-1 0,-1 0 0,2-1 0,-1 1 0,0-1 0,1 0 0,13 7 0,-5-5 0,0 0 1,0 0-1,0-2 1,1 0-1,0 0 1,0-2-1,24 3 1,11-2-10,54-4 0,-99 0 7,0 0-51,1 0 0,-1 0-1,1 0 1,-1-1 0,1 0 0,-1 0 0,0-1-1,1 1 1,-1-2 0,0 1 0,0 0 0,0-1-1,-1 0 1,1-1 0,0 1 0,5-6 0,-4 1-530,-1 1 1,0-1 0,8-13-1</inkml:trace>
</inkml:ink>
</file>

<file path=ppt/ink/ink22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0"/>
    </inkml:context>
    <inkml:brush xml:id="br0">
      <inkml:brushProperty name="width" value="0.05" units="cm"/>
      <inkml:brushProperty name="height" value="0.05" units="cm"/>
      <inkml:brushProperty name="color" value="#FFFFFF"/>
    </inkml:brush>
  </inkml:definitions>
  <inkml:trace contextRef="#ctx0" brushRef="#br0">28 27 32159,'0'-25'472,"0"24"-392,-1 2-59,-1 2-20,1-1-1,-1 1 0,1 0 0,0 0 0,0 0 1,0 0-1,0 0 0,1 0 0,-1 0 0,1 0 1,0 0-1,0 6 0,-2 11 0,-9 129 0,8 174 0,5-165 5,-2-176 3,-1-57-1,4 1-1,15-98 0,-17 165-6,32-139 0,-28 129 0,1 0-1,0 0 0,1 1 0,1 0 0,0 0 1,12-15-1,-20 30 0,1-1 1,0 1 0,-1 0 0,1 0-1,0 0 1,0 0 0,0 0 0,0 0-1,0 0 1,0 0 0,0 0 0,0 1-1,0-1 1,0 0 0,0 1 0,0-1-1,1 1 1,-1-1 0,0 1-1,0-1 1,1 1 0,-1 0 0,0 0-1,1 0 1,-1-1 0,0 1 0,1 1-1,-1-1 1,0 0 0,1 0 0,-1 0-1,0 1 1,1-1 0,-1 1 0,0-1-1,2 2 1,0 0 1,0 1 1,0-1-1,0 1 1,-1 0-1,1 0 0,-1 1 1,0-1-1,0 0 0,0 1 1,2 6-1,21 50-1,20 76 0,-35-102 0,-3 1 0,-1 0 0,-1 0 0,-1 36 0,-4-65 0,1 1 0,-1-1 0,-1 0 0,1 1 0,-1-1 0,0 1 0,0-1 0,-1 0 0,0 0 0,0 0 0,-1 0 0,1 0 0,-1 0 0,-1-1 0,1 1 0,-1-1 0,0 0 0,0 0 0,0 0 0,-1-1 0,1 0 0,-1 1 0,0-2 0,-1 1 0,1 0 0,-1-1 0,-6 3 0,3-1-80,0-1 0,0 0 0,0 0 1,0-1-1,0 0 0,-1-1 0,1 0 0,-1 0 0,1-1 0,-1 0 1,0-1-1,0 0 0,1-1 0,-14-1 0,-4-11-5045</inkml:trace>
</inkml:ink>
</file>

<file path=ppt/ink/ink22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9"/>
    </inkml:context>
    <inkml:brush xml:id="br0">
      <inkml:brushProperty name="width" value="0.05" units="cm"/>
      <inkml:brushProperty name="height" value="0.05" units="cm"/>
      <inkml:brushProperty name="color" value="#FFFFFF"/>
    </inkml:brush>
  </inkml:definitions>
  <inkml:trace contextRef="#ctx0" brushRef="#br0">20 683 32399,'-1'0'9,"0"1"0,0-1 0,0 1 0,0-1 0,0 1 0,0-1 0,0 1 0,1-1 0,-1 1 0,0 0 0,0 0 0,0 0 0,1-1 0,-1 1 0,1 0 0,-1 0 0,1 0 0,-1 0 0,1 0 0,-1 0 0,1 0 1,0 0-1,-1 0 0,1 0 0,0 0 0,0 0 0,0 0 0,0 2 0,-3 33-37,3-35 34,2 11 27,3-13-9,8-18-4,-9 12-20,16-26 3,-2 0-1,-2-1 1,-1-1-1,-1 0 1,-3-1-1,13-62 1,-12 26 8,-3 0 0,-1-111 0,-8 183-11,0-1 0,0 1 0,0 0 0,0-1 0,0 1 0,0 0 0,0-1 0,0 1 0,0 0 0,0-1 0,0 1 0,0 0 0,0-1 0,0 1 0,-1 0 0,1-1 0,0 1 0,0 0 0,0 0 0,0-1 0,0 1 0,-1 0 0,1 0 0,0-1 0,0 1 0,-1 0 0,1 0 0,0-1 0,0 1 0,-1 0 0,1 0 0,0 0 0,-1 0 0,1-1 0,-3 0 0,1 1 0,-1-1 0,1 1 0,-1-1 0,1 1 0,-1 0 0,1 0 0,-1 0 0,0 1 0,1-1 0,-1 0 0,1 1 0,-1 0 0,1-1 0,0 1 0,-1 0 0,-3 3 0,2-2 0,1 1 0,-1 0 0,1 0 0,0 0 0,0 0 0,0 0 0,0 1 0,1-1 0,-4 8 0,1 0 0,0-1 0,1 1 0,0 0 0,1 1 0,0-1 0,1 0 0,-1 17 0,2-8 0,0-1 0,4 29 0,-2-42 0,0 1 0,0-1 0,1 1 0,0-1 0,1 1 0,-1-1 0,1 0 0,1 0 0,-1 0 0,7 8 0,8 6 0,2-1 0,0-1 0,1 0 0,26 16 0,20 17 0,-64-48 0,0 0 0,0 0 0,-1 1 0,1-1 0,-1 1 0,0 0 0,0 0 0,0 0 0,0 0 0,-1 0 0,1 0 0,-1 0 0,0 0 0,-1 1 0,1-1 0,-1 0 0,1 1 0,-1-1 0,-1 0 0,1 1 0,-1-1 0,1 0 0,-1 1 0,0-1 0,-1 0 0,1 0 0,-1 0 0,0 0 0,0 0 0,0 0 0,0 0 0,-1-1 0,1 1 0,-1-1 0,-6 6 0,-8 3-3,-1 0 1,0-2-1,-1 0 0,0-1 1,0-1-1,-1 0 0,0-2 1,-1 0-1,1-1 0,-1-2 1,-26 3-1,288-6 3,-235-1 0,1 0 0,-1 0 0,0-1 0,1 0 0,-1 0 0,0 0 0,0-1 0,0 0 0,-1 0 0,1 0 0,-1-1 0,0 0 0,0 0 0,0 0 0,0-1 0,-1 1 0,1-1 0,4-8 0,3-4 0,0 0 0,-1-1 0,-1 0 0,12-30 0,-11 17 0,-1-1 0,-2 0 0,-1 0 0,5-58 0,-7-131 0,-6 150 0,2 52 0,-2-28 0,1 44 0,-1 0 0,1 1 0,0-1 0,-1 1 0,0-1 0,0 1 0,0-1 0,0 1 0,0-1 0,0 1 0,-1 0 0,1 0 0,-1 0 0,-1-3 0,3 5 0,-1-1 0,1 1 0,0 0 0,0-1 0,-1 1 0,1 0 0,0-1 0,-1 1 0,1 0 0,0 0 0,-1-1 0,1 1 0,0 0 0,-1 0 0,1 0 0,-1-1 0,1 1 0,0 0 0,-1 0 0,1 0 0,-1 0 0,1 0 0,0 0 0,-1 0 0,1 0 0,-1 0 0,1 0 0,-1 0 0,1 0 0,0 0 0,-1 0 0,1 0 0,-1 0 0,1 1 0,0-1 0,-1 0 0,1 0 0,-1 0 0,1 1 0,0-1 0,-1 0 0,1 0 0,0 1 0,0-1 0,-1 0 0,1 1 0,0-1 0,0 0 0,-1 1 0,1-1 0,0 1 0,0-1 0,0 0 0,-1 1 0,1-1 0,0 1 0,-4 29 0,4-24 0,-5 92 0,9 110 0,1-148 0,3-1 0,2 0 0,21 66 0,-27-110 0,1 0 0,0-1 0,1 0 0,12 19 0,-16-29 0,0-1 0,1 0 0,-1 1 0,1-1 0,0 0 0,0-1 0,0 1 0,0 0 0,0-1 0,0 0 0,1 0 0,-1 0 0,1 0 0,0 0 0,-1-1 0,1 0 0,0 1 0,0-1 0,0-1 0,0 1 0,7 0 0,-9-2 0,1 1 0,-1-1 0,0 1 0,1-1 0,-1 0 0,0 0 0,0 0 1,0 0-1,0-1 0,0 1 0,0 0 0,0-1 0,0 0 0,-1 1 0,1-1 0,-1 0 0,1 0 0,-1 0 0,0 0 0,1 0 1,-1 0-1,0 0 0,0 0 0,-1-1 0,2-2 0,3-11 7,0 0 0,4-25-1,-8 33-1,13-117 1,-13 90-7,3 0 1,1 1 0,12-45 0,-15 72-2,1 0 1,0 0-1,0 1 0,1-1 1,0 1-1,0 0 0,0 0 1,1 0-1,0 1 0,0 0 0,0 0 1,1 0-1,0 0 0,0 1 1,0 0-1,0 0 0,1 1 1,9-4-1,4-5 2,-20 12 0,0 0 0,-1 0 0,1 0 0,0 0 0,0 0 0,0 0 0,0 0 0,0 0 0,0 0 0,0 0 0,0 0 0,0 0 0,0 0 0,0 0 0,0 0 0,0 0 0,0 0 0,0 0 0,-1 0 0,1 0 0,0 0 0,0-1 0,0 1 0,0 0 0,0 0 0,0 0 0,0 0 0,0 0 0,0 0 0,0 0 0,0 0 0,0 0 0,0 0 0,0 0 0,0 0 0,0 0 0,0-1 0,0 1 0,0 0 0,0 0 0,0 0 0,0 0 0,0 0 0,-4 1 0,1 1 0,-1 0 0,0 0 0,1 0 0,-1 0 0,1 0 0,0 1 0,-4 3 0,-5 5 0,1 2 0,0 0 0,1 0 0,0 1 0,1 0 0,0 1 0,1 0 0,1 0 0,0 1 0,2 0 0,-1 0 0,2 0 0,0 1 0,1 0 0,1-1 0,1 1 0,0 23 0,1-22 0,-1-5 0,1-1 0,1 1 0,0 0 0,4 17 0,-4-25 0,1-1 0,0 0 0,-1 0 0,1 0 0,0 0 0,1 0 0,-1-1 0,1 1 0,0-1 0,0 1 0,0-1 0,0 0 0,0 0 0,1-1 0,-1 1 0,8 3 0,0-1 0,1 0 0,0-1 0,0-1 0,0 0 0,0 0 0,1-1 0,-1-1 0,1 0 0,-1-1 0,1 0 0,18-3 0,-27 2 1,0 1 0,0-1 0,0 0 0,0 0 0,0 0 0,-1-1 0,1 1 0,0-1 0,-1 0 0,1 0 0,-1 0 0,0-1 0,0 1 1,0-1-1,0 0 0,0 0 0,-1 0 0,1 0 0,-1 0 0,0 0 0,1-1 0,-2 1 0,1-1 0,0 1 0,-1-1 0,1 0 0,0-5 0,2-9 0,0 0-1,-2 0 1,0 0-1,-1-32 1,-1 32-1,-2 0 0,0 0 0,-1 1 0,0-1 0,-2 1 0,-8-24 0,8 30 0,1 1 0,-1 0 0,-1 0 0,1 0 0,-2 0 0,1 1 0,-1 0 0,-1 1 0,0-1 0,0 1 0,-12-8 0,18 14 0,-1 0 0,0 1 0,0-1 0,1 1 0,-1 0 0,0-1 0,0 1 0,0 1 0,0-1-1,0 0 1,0 1 0,-5-1 0,7 2-1,-1-1 1,1 0-1,0 0 0,0 1 0,-1-1 0,1 0 0,0 1 1,-1-1-1,1 1 0,0 0 0,0-1 0,0 1 0,0 0 1,0 0-1,0 0 0,0 0 0,0 0 0,0 0 0,0 0 1,0 0-1,1 0 0,-1 0 0,0 0 0,1 1 0,-1-1 1,1 0-1,-1 0 0,1 1 0,0-1 0,-1 2 0,-2 16 1,0 0-1,1 0 1,1 1-1,1-1 1,1 0-1,1 0 1,0 0-1,2 0 1,0 0-1,9 26 1,-5-25 0,2-1 0,0 0 0,1-1 0,0 0 0,16 19 0,-22-31 0,1 0 0,-1-1 0,1 1 0,0-1 0,0 0 0,0 0 0,1-1 0,-1 1 0,1-2 0,0 1 0,1-1 0,-1 0 0,0 0 0,1-1 0,0 0 0,14 1 0,-16-2 3,0-1-1,0 0 1,0 0-1,0-1 1,0 1-1,0-1 1,0-1-1,0 1 1,12-6-1,-14 5-1,0-1-1,0 0 1,0 0-1,0-1 1,-1 1-1,1-1 1,-1 1-1,0-1 1,0 0-1,0-1 1,-1 1-1,1 0 1,1-6-1,3-6 0,-1 0 0,0-1 0,-1 0 0,-1 0 0,-1 0 0,3-25 0,-5-117-1,-2 77-3,-9 149-23,8 169 27,2-227 0,0 0 0,1 1 0,1-1 0,0 0 0,0 1 0,1-1 0,0 0 0,0-1 0,1 1 0,8 15 0,-9-21 0,-1 0 0,1 1 0,0-1 0,0 0 0,0 0 0,1 0 0,-1-1 0,0 1 0,1-1 0,0 0 0,0 0 0,-1 0 0,1-1 0,0 1 0,0-1 0,1 0 0,-1 0 0,0 0 0,0 0 0,0-1 0,1 0 0,-1 0 0,0 0 0,0 0 0,1-1 0,3-1 0,-4 1 1,0-1 1,0 1-1,-1-1 0,1 0 1,-1 0-1,1 0 0,-1-1 1,0 1-1,0-1 1,0 0-1,0 0 0,-1 0 1,1 0-1,-1-1 0,1 1 1,-1 0-1,0-1 0,-1 0 1,1 1-1,2-8 0,2-8 1,0-1-1,6-35 0,-6 14-1,-3-1 0,-3-66 0,0 39 0,-1 136 0,3 102 0,-1-161 0,0 1 0,1-1 0,0 0 0,0 0 0,1 0 0,0 0 0,0-1 0,1 1 0,-1-1 0,2 0 0,8 12 0,-9-15 0,0 0 0,0 0 0,0 0 0,0 0 0,1 0 0,0-1 0,0 0 0,0 0 0,0 0 0,0-1 0,1 0 0,-1 0 0,1 0 0,0-1 0,-1 1 0,1-1 0,8 0 0,-10 0 0,1-1 0,-1 0 0,1 0 0,0 0 0,-1 0 0,1 0 0,-1-1 0,1 0 0,-1 0 0,0 0 0,1-1 0,-1 0 0,0 1 0,0-1 0,0-1 0,0 1 0,0 0 0,-1-1 0,1 0 0,-1 0 0,1 0 0,-1 0 0,0-1 0,0 1 0,-1-1 0,1 0 0,-1 0 0,0 0 0,4-7 0,-1-2 0,0-1 0,-1 1 0,0 0 0,-1-1 0,0 0 0,0-19 0,-2-87 0,-2 67 0,1 52 0,1-5 0,-1 1 0,-1-1 0,1 1 0,-1-1 0,-2-9 0,3 13 0,-1 1 0,0 0 0,1 0 0,-1 0 0,0 0 0,1 0 0,-1 0 0,0 0 0,0 0 0,0 1 0,0-1 0,0 0 0,0 0 0,0 1 0,0-1 0,0 0 0,0 1 0,0-1 0,-1 1 0,1 0 0,0-1 0,0 1 0,0 0 0,-1 0 0,1 0 0,0 0 0,0 0 0,-3 0 0,4 0 0,-1 0 0,1 0 0,-1 1 0,0-1 0,1 0 0,-1 0 0,1 1 0,-1-1 0,1 0 0,-1 1 0,1-1 0,-1 0 0,1 1 0,-1-1 0,1 1 0,0-1 0,-1 1 0,1-1 0,-1 1 0,1-1 0,0 1 0,0-1 0,-1 1 0,1 0 0,0-1 0,0 1 0,0 0 0,-4 21 0,4-18 0,-3 12 0,2 0 0,0 1 0,1-1 0,1 1 0,1-1 0,0 1 0,7 25 0,-7-35 0,1 0 0,-1-1 0,2 1 0,-1-1 0,1 1 0,0-1 0,0 0 0,1 0 0,-1-1 0,1 0 0,1 1 0,-1-2 0,1 1 0,0-1 0,0 1 0,0-2 0,0 1 0,1-1 0,-1 0 0,9 3 0,3-2 0,0 0 0,0-1 0,0 0 0,0-2 0,1 0 0,29-3 0,-42 2 0,0-1 0,0 0 0,0 0 0,-1 0 0,1-1 0,0 0 0,-1 0 0,0 0 0,1 0 0,-1-1 0,0 0 0,0 0 0,0-1 0,7-7 0,-6 5 0,0-1 0,-1 0 0,0 0 0,0 0 0,0-1 0,-1 1 0,0-1 0,-1 0 0,3-9 0,0-7 0,-1 0 0,-1 1 0,-1-2 0,-1 1 0,-1 0 0,-3-31 0,2 52 0,0-1 0,0 0 0,-1 0 0,1 0 0,-1 0 0,0 1 0,0-1 0,-1 0 0,1 1 0,-1-1 0,0 1 0,0-1 0,0 1 0,0 0 0,0 0 0,-1 0 0,-3-4 0,2 4 0,-1 1 0,1 0 0,0 0 0,-1 0 0,1 0 0,-1 0 0,1 1 0,-1 0 0,0 0 0,0 0 0,1 1 0,-1-1 0,-8 1 0,8 0 0,1 0 0,0 0 0,-1 0 0,1 1 0,-1 0 0,1-1 0,-1 1 0,1 1 0,-8 2 0,10-2 0,0-1 0,0 1 0,0 0 0,0 0 0,1 0 0,-1 0 0,0 0 0,1 1 0,0-1 0,-1 0 0,1 1 0,0-1 0,0 1 0,0-1 0,1 1 0,-1-1 0,0 5 0,-3 21 0,0 1 0,3-1 0,2 49 0,-1-50 0,1-6 0,2 0 0,0 0 0,0 0 0,2-1 0,1 0 0,0 0 0,14 28 0,-15-37 0,1-1 0,1 0 0,-1 1 0,2-2 0,-1 1 0,13 10 0,-15-15 0,0 0 0,1-1 0,0 0 0,0 0 0,1 0 0,-1-1 0,1 0 0,-1 0 0,1 0 0,0-1 0,10 2 0,-5-2 0,0 0 0,0-1 0,1-1 0,19-1 0,-28 1 0,0-1 0,-1 1 0,1-1 0,0 0 0,0 0 0,-1-1 0,1 1 0,-1-1 0,1 0 0,-1 1 0,1-2 0,-1 1 0,0 0 0,0-1 0,0 1 0,0-1 0,-1 0 0,4-5 0,0-2 0,0-1 0,-1 0 0,-1 0 0,0 0 0,0 0 0,-1-1 0,0 0 0,1-22 0,-1-10 0,-3-48 0,-1 37 0,0 8 0,0 18 0,4-45 0,-3 73 0,0-1 0,1 1 0,-1-1 0,1 1 0,0-1 0,-1 1 0,1 0 0,0-1 0,0 1 0,0 0 0,0-1 0,0 1 0,0 0 0,0 0 0,0 0 0,1 0 0,-1 0 0,0 0 0,0 0 0,1 1 0,-1-1 0,1 0 0,-1 1 0,1-1 0,-1 1 0,1-1 0,-1 1 0,3 0 0,0-1 0,0 1 0,-1 0 0,1-1 0,0 2 0,-1-1 0,1 0 0,-1 1 0,1-1 0,0 1 0,-1 0 0,7 3 0,-5 0 0,0-1 0,0 1 0,0 0 0,-1 1 0,1-1 0,-1 1 0,0 0 0,-1 0 0,1 0 0,-1 0 0,0 1 0,0-1 0,-1 1 0,4 8 0,-1 2 0,-1-1 0,0 1 0,-1 0 0,1 23 0,-3 9 0,-8 70 0,2-50 0,4-24 0,1-44 0,1 0 0,-1 1 0,0-1 0,0 0-1,0 0 1,0 1 0,0-1 0,1 0 0,-1 0 0,0 0 0,0 1 0,0-1 0,1 0 0,-1 0-1,0 0 1,0 0 0,1 1 0,-1-1 0,0 0 0,0 0 0,1 0 0,-1 0 0,0 0 0,0 0-1,1 0 1,-1 0 0,0 0 0,0 0 0,1 0 0,-1 0 0,0 0 0,1 0 0,-1 0-1,0 0 1,0 0 0,1 0 0,-1 0 0,0 0 0,1-1 0,4 1-7,28 0-206,11 0-651</inkml:trace>
</inkml:ink>
</file>

<file path=ppt/ink/ink22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12"/>
    </inkml:context>
    <inkml:brush xml:id="br0">
      <inkml:brushProperty name="width" value="0.05" units="cm"/>
      <inkml:brushProperty name="height" value="0.05" units="cm"/>
      <inkml:brushProperty name="color" value="#FFFFFF"/>
    </inkml:brush>
  </inkml:definitions>
  <inkml:trace contextRef="#ctx0" brushRef="#br0">5 499 31983,'0'5'549,"-2"42"-454,1-29-89,0 1-1,1-1 1,1 0-1,4 21 1,-5-37-5,0 0 0,1 0 0,-1-1-1,1 1 1,0 0 0,-1-1 0,1 1 0,0-1 0,0 1-1,0-1 1,0 1 0,0-1 0,0 0 0,1 1 0,-1-1 0,0 0-1,1 0 1,-1 0 0,1 0 0,-1 0 0,1 0 0,2 0-1,1 1 7,1-1 0,-1 0-1,1-1 1,0 1-1,9-1 1,-10 0-5,-3-1-1,0 1 0,0-1-1,1 0 1,-1 1 0,0-1-1,0 0 1,0 0-1,0 0 1,0-1 0,0 1-1,-1 0 1,1-1 0,0 1-1,-1-1 1,1 0 0,-1 0-1,1 1 1,-1-1-1,0 0 1,0 0 0,0 0-1,0 0 1,0 0 0,0-1-1,0 1 1,0-3-1,4-11 2,-1 0 0,3-25 0,-6 34-1,6-61 8,-3-1 0,-8-99 0,4 162-9,-2-19 0,-2 1 0,0 0 0,-1 1 0,-14-39 0,13 42 0,11 27-4,2-1 0,-1 0 0,1 0 0,0-1 0,0 0 0,0 0 0,15 6 0,-12-5 7,1-1 1,0-1-1,1 0 1,-1-1-1,1 0 1,20 2-1,72-1 8,-77-5-14,-15 4-11,-13 2 5,0-4 5,-6 16 2,0-1 0,-14 22 0,12-23 3,0 1-1,2-1 0,-9 25 0,9-14 0,1 1 0,1-1 0,1 1 0,1-1 0,2 1 0,1 0 0,4 35 0,-4-60 0,0 0 0,1 1 0,0-1 0,0 0 0,-1 0 0,1 0 0,1 0 0,-1 0 0,0 0 0,0 0 0,1 0 0,-1 0 0,1-1 0,-1 1 0,1 0 0,0-1 0,0 1 0,3 1 0,0-1 0,0 1 0,0-1 0,0 0 0,1 0 0,-1 0 0,1-1 0,7 1 0,3 0 1,0-1 0,-1-1 0,1 0 0,26-5 0,-34 3 1,1-1-1,-1 0 0,0 0 1,1-1-1,-2 0 1,1 0-1,0-1 0,-1 0 1,0 0-1,0-1 1,0 0-1,-1 0 0,0-1 1,0 1-1,-1-1 0,0-1 1,0 1-1,0-1 1,-1 0-1,4-10 0,1-2-1,-1-1 0,-1-1-1,-1 0 1,-1 1 0,-1-2-1,3-40 1,-6-162 0,-1 224 0,0 1 0,0-1 0,0 1 0,0-1 0,0 0 0,0 1 0,0-1 0,0 1 0,0-1 0,0 1 0,-1-1 0,1 1 0,0-1 0,0 0 0,0 1 0,-1-1 0,1 1 0,0-1 0,0 1 0,-1 0 0,1-1 0,-1 1 0,1-1 0,0 1 0,-1 0 0,1-1 0,-1 1 0,1 0 0,-1-1 0,1 1 0,-1 0 0,1 0 0,-1-1 0,1 1 0,-1 0 0,1 0 0,-1 0 0,1 0 0,-1 0 0,0 0 0,1 0 0,-1 0 0,1 0 0,-1 0 0,1 0 0,-1 0 0,0 0 0,1 0 0,-1 0 0,1 1 0,-1-1 0,-1 1 0,0 0 0,0 0 0,0 1 0,1-1 0,-1 0 0,1 1 0,-1-1 0,1 1 0,0-1 0,-1 1 0,1 0 0,0 0 0,0-1 0,-1 5 0,-4 12 0,0 1 0,2 0 0,1 1 0,-2 26 0,2 85 0,3-92 0,0-28 0,1 0 0,0 0 0,0 0 0,1-1 0,0 1 0,1 0 0,0-1 0,5 11 0,-5-16 0,-1 0 0,1 0 0,0 0 0,1 0 0,-1-1 0,1 0 0,0 1 0,0-1 0,0-1 0,1 1 0,-1-1 0,1 1 0,0-2 0,0 1 0,0 0 0,0-1 0,8 3 0,-6-3 0,-1 0 0,1 0 0,-1-1 0,1 0 0,-1 0 0,1-1 0,0 1 0,-1-1 0,1-1 0,0 1 0,-1-1 0,1-1 0,6-1 0,-7 0 0,-1 1 0,0-1 0,0 0 0,0 0 0,-1 0 0,1-1 0,-1 0 0,0 0 0,0 0 0,0 0 0,0 0 0,-1-1 0,0 0 0,0 0 0,4-7 0,6-18 0,-2-1 0,0-1 0,-3 0 0,0 0 0,4-48 0,-4 31 0,16-57 0,-23 101 0,1 0 0,0 1 0,0-1 0,0 1 0,1-1 0,4-6 0,-6 10 0,0 0 0,-1 0 0,1 0 0,0 1 0,0-1 0,-1 0 0,1 1 0,0-1 0,0 0 0,0 1 0,0-1 0,0 1 0,0 0 0,0-1 0,0 1 0,0 0 0,0-1 0,0 1 0,0 0 0,0 0 0,0 0 0,0 0 0,0 0 0,0 0 0,0 0 0,1 1 0,-1-1 0,0 0 0,0 0 0,0 1 0,0-1 0,0 1 0,0-1 0,-1 1 0,1-1 0,0 1 0,1 1 0,3 2 0,-1 0 0,0 0 0,0 0 0,-1 1 0,1 0 0,-1-1 0,0 1 0,0 1 0,3 7 0,17 54 0,-17-49 0,3 14 0,0 1 0,-3 0 0,0 0 0,-3 1 0,0 45 0,-3-71 0,0-1 0,-1 1 0,0-1 0,0 0 0,-1 1 0,0-1 0,0 0 0,0 0 0,-1 0 0,0 0 0,-1-1 0,0 1 0,-7 9 0,5-9 0,-1 1 0,0-2 0,0 1 0,-1-1 0,0 0 0,0 0 0,-1-1 0,1-1 0,-17 8 0,18-10 0,-1 1 0,1-1 0,0-1 0,-1 0 0,1 0 0,0 0 0,-15-1 0,17 0 0,4-1 0,0 0 0,0 0 0,0 0 0,0 0 0,1 0 0,-1 0 0,0 0 0,1 0 0,-1 0 0,1 0 0,-1 0 0,1 0 0,0 0 0,-1 0 0,1 0 0,0-1 0,0 1 0,0 0 0,0 0 0,0 0 0,0-1 0,0 1 0,0-2 0,2-32 0,-1 34 0,-1 0 0,1 0 0,-1-1 0,1 1 0,-1 0 0,1 0 0,0 0 0,-1 0 0,1 1 0,0-1 0,0 0 0,0 0 0,-1 0 0,1 1 0,0-1 0,0 0 0,0 1 0,0-1 0,0 1 0,1-1 0,-1 1 0,0-1 0,2 1 0,28-4 0,-26 4 0,7-1 0,28 0 0,0-2 0,-1-2 0,47-12 0,-77 15 0,1-1 0,0 0 0,-1-1 0,1 0 0,-1 0 0,0-1 0,-1 0 0,1-1 0,-1 0 0,0 0 0,0-1 0,-1 0 0,0 0 0,0-1 0,-1 0 0,0 0 0,9-17 0,-8 9 0,0 0 0,-2-1 0,0 0 0,0 0 0,3-34 0,-4-89 0,-4 107 0,-10 125 0,-40 594 0,22-527 0,30-197 0,-2-47 0,0-40 0,5 71 0,2 0 0,2 1 0,3-1 0,2 2 0,2 0 0,2 1 0,33-62 0,-47 105 0,1 0 0,0 0 0,0 0 0,1 1 0,11-12 0,-14 17 0,0-1 0,0 1 0,1 0 0,-1 0 0,0 0 0,1 0 0,0 1 0,-1-1 0,1 1 0,0 0 0,0 0 0,0 0 0,-1 1 0,1-1 0,5 1 0,-7 0 0,-1 1 0,1-1 0,-1 0 0,1 0 0,-1 1 0,1-1 0,-1 1 0,0 0 0,1-1 0,-1 1 0,0 0 0,1 0 0,-1 0 0,0 0 0,0 0 0,0 0 0,0 0 0,0 0 0,2 2 0,0 2 0,0 0 0,-1 0 0,1 0 0,-1 1 0,3 7 0,0 7 0,5 40 0,-10-60 0,4 23 0,-2 0 0,-1 1 0,-1-1 0,-4 31 0,2-48 0,0 0 0,0 1 0,0-1 0,-1 0 0,1 0 0,-1-1 0,-1 1 0,1 0 0,-1-1 0,0 0 0,-7 7 0,-7 6 0,-31 23 0,41-35 0,8-6 0,0 0 0,-1 0 0,1 0 0,0 0 0,0 0 0,0 0 0,0 0 0,0 1 0,0-1 0,-1 0 0,1 0 0,0 0 0,0 0 0,0 0 0,0 0 0,0 0 0,0 1 0,0-1 0,0 0 0,0 0 0,0 0 0,0 0 0,-1 0 0,1 0 0,0 1 0,0-1 0,0 0 0,0 0 0,0 0 0,0 0 0,0 0 0,0 1 0,0-1 0,0 0 0,0 0 0,0 0 0,0 0 0,1 0 0,-1 1 0,0-1 0,0 0 0,0 0 0,0 0 0,0 0 0,0 0 0,0 0 0,0 1 0,0-1 0,0 0 0,1 0 0,-1 0 0,0 0 0,0 0 0,0 0 0,0 0 0,0 0 0,0 0 0,1 0 0,13 4 0,25-4 0,-35 0 0,9 0-1,0-1 1,-1-1-1,1 0 1,0-1-1,-1 0 0,0-1 1,0-1-1,0 0 1,0 0-1,-1-1 0,0 0 1,0-1-1,-1-1 1,0 0-1,0 0 0,0 0 1,13-18-1,-9 10 2,-1-1 0,-1-1 0,-1 0 1,-1 0-1,0-1 0,-1 0 0,-1-1 0,-1 0 0,9-40 0,-9 28-1,-3 16 0,-1-1 0,0 0 0,0-30 0,-5 82 0,-12 63 0,7-60 0,-3 72 0,10-89 0,-1-11 0,1 1 0,1 0 0,-1-1 0,2 1 0,4 19 0,-5-27 0,0 1 0,1-1 0,0 0 0,-1 0 0,1 0 0,0 0 0,0-1 0,1 1 0,-1-1 0,1 1 0,-1-1 0,1 0 0,0 0 0,0 0 0,0 0 0,0 0 0,0-1 0,0 1 0,0-1 0,0 0 0,1 0 0,4 1 0,11 1 0,0-1 0,0 0 0,1-1 0,23-3 0,-40 2 0,0 0 0,1-1 0,-1 0 0,1 1 0,-1-1 0,0 0 0,1-1 0,-1 1 0,0-1 0,0 1 0,0-1 0,0 0 0,0 0 0,-1 0 0,1 0 0,-1-1 0,1 1 0,-1-1 0,0 0 0,0 1 0,0-1 0,0 0 0,0 0 0,-1 0 0,1-1 0,-1 1 0,0 0 0,0 0 0,1-5 0,2-10 0,-1 0 0,-1-1 0,-1 1 0,-1-24 0,0 31 0,0-6 0,-1 0 0,0 1 0,-1-1 0,-1 0 0,-1 1 0,0-1 0,-1 1 0,-1 0 0,-1 1 0,0-1 0,-1 1 0,0 1 0,-20-26 0,25 36 0,-1 0 0,1 1 0,-1-1 0,0 1 0,0 0 0,0 0 0,-1 0 0,-7-4 0,10 7 0,1-1 0,-1 0 0,1 1 0,-1-1 0,1 1 0,-1 0 0,0-1 0,1 1 0,-1 0 0,1 0 0,-1 0 0,0 0 0,1 0 0,-1 0 0,1 1 0,-1-1 0,1 1 0,-1-1 0,0 1 0,1-1 0,0 1 0,-1 0 0,1-1 0,-1 1 0,1 0 0,0 0 0,0 0 0,-1 0 0,1 1 0,0-1 0,0 0 0,-1 2 0,-2 4 0,0 1 0,1 0 0,-1 0 0,2 0 0,-1 0 0,1 0 0,1 0 0,-1 0 0,0 12 0,2 84 0,1-81 0,-1-13 0,1 0 0,1 0 0,0 0 0,0 0 0,1 0 0,0 0 0,1 0 0,0-1 0,0 0 0,9 14 0,-9-18 0,-1 0 0,1 0 0,0 0 0,0-1 0,1 1 0,-1-1 0,1 0 0,0 0 0,0-1 0,1 0 0,-1 0 0,1 0 0,-1 0 0,1-1 0,0 0 0,0 0 0,0 0 0,10 1 0,-11-2 0,1-1 0,0 0 0,0 1 0,-1-2 0,1 1 0,0-1 0,-1 0 0,10-2 0,-12 1 0,0 1 0,-1-1 0,1 1 0,-1-1 0,1 0 0,-1 0 0,0 0 0,0 0 0,0-1 0,0 1 0,0 0 0,0-1 0,-1 1 0,1-1 0,-1 0 0,1 0 0,0-5 0,12-36 0,-2-1 0,-2 0 0,4-54 0,11-48 0,-23 141 0,-1-1 0,1 1 0,1 0 0,-1 0 0,5-6 0,-7 11 0,0 0 0,1 0 0,-1 0 0,1 1 0,-1-1 0,1 0 0,-1 0 0,1 1 0,0-1 0,-1 0 0,1 1 0,0-1 0,0 1 0,-1-1 0,1 1 0,0-1 0,0 1 0,0 0 0,-1-1 0,1 1 0,0 0 0,0 0 0,0-1 0,0 1 0,0 0 0,0 0 0,0 0 0,0 0 0,0 0 0,-1 0 0,1 1 0,0-1 0,0 0 0,0 0 0,0 1 0,0-1 0,0 0 0,-1 1 0,1-1 0,0 1 0,0-1 0,-1 1 0,1-1 0,0 1 0,-1 0 0,1-1 0,1 2 0,3 6 0,0-1 0,-1 1 0,0 0 0,0 0 0,0 1 0,-1-1 0,3 17 0,-3-15 0,9 34 0,-2 1 0,8 87 0,-12 87 0,-3-247 0,2 0 0,0 0 0,2 1 0,18-48 0,-10 31 0,4-17 0,-1 1 0,41-93 0,-41 124 0,-17 28 0,0 0 0,1-1 0,-1 1 0,0 1 0,0-1 0,1 0 0,-1 0 0,1 0 0,-1 1 0,0-1 0,1 0 0,-1 1 0,1 0 0,0-1 0,-1 1 0,1 0 0,-1 0 0,3 0 0,-4 0 0,1 0 0,-1 0 0,1 0 0,0 0 0,-1 1 0,1-1 0,-1 0 0,1 0 0,-1 1 0,1-1 0,-1 0 0,1 1 0,-1-1 0,1 0 0,-1 1 0,1-1 0,-1 1 0,1-1 0,-1 1 0,0-1 0,1 1 0,-1-1 0,0 1 0,0-1 0,1 1 0,-1 0 0,0-1 0,0 2 0,4 21 0,-3-15 0,3 47 0,-1 60 0,3 50 0,-5-159 0,0 0 0,0 0 0,0 0 0,1-1 0,0 1 0,0 0 0,0-1 0,1 0 0,5 9 0,-6-11 0,0-1 0,1 1 0,-1-1 0,0 0 0,1 0 0,-1 0 0,1 0 0,0 0 0,0-1 0,0 1 0,0-1 0,0 1 0,0-1 0,0 0 0,0-1 0,0 1 0,0 0 0,1-1 0,2 1 0,-2-1 0,0 1 0,0-1 0,0 0 0,0 0 0,0 0 0,0 0 0,0-1 0,-1 1 0,1-1 0,0 0 0,0 0 0,0-1 0,-1 1 0,1-1 0,-1 1 0,1-1 0,-1-1 0,0 1 0,1 0 0,-1-1 0,0 1 0,-1-1 0,1 0 0,0 0 0,-1 0 0,0 0 0,1-1 0,-1 1 0,-1-1 0,1 1 0,0-1 0,-1 0 0,1-4 0,7-17 0,-1-1 0,-2 1 0,6-48 0,-1-84 0,-4 42 0,-7 115 0,0-1 0,0 1 0,0 0 0,0-1 0,0 1 0,0 0 0,0 0 0,-1-1 0,1 1 0,0 0 0,0-1 0,0 1 0,0 0 0,1-1 0,-1 1 0,0 0 0,0-1 0,0 1 0,0 0 0,0-1 0,0 1 0,0 0 0,0 0 0,1-1 0,-1 1 0,0 0 0,0 0 0,0-1 0,1 1 0,-1 0 0,0 0 0,0-1 0,1 1 0,-1 0 0,0 0 0,0 0 0,1 0 0,-1-1 0,0 1 0,1 0 0,-1 0 0,0 0 0,1 0 0,-1 0 0,0 0 0,1 0 0,-1 0 0,0 0 0,1 0 0,-1 0 0,0 0 0,0 0 0,1 0 0,-1 0 0,0 0 0,1 1 0,-1-1 0,1 0 0,12 18 0,4 20 0,-3 1 0,-1 1 0,-1 0 0,-3 0 0,-1 1 0,-3 0 0,0 1 0,-3 55 0,-2-93 0,0 1 0,0-1 0,-1 0 0,1 1 0,-1-1 0,0 0 0,0 1 0,-1-1 0,1 0 0,-1 0 0,0 0 0,0 0 0,0 0 0,-1 0 0,1-1 0,-1 1 0,0-1 0,-4 5 0,2-5 0,1 0 0,-1 0 0,0 0 0,0-1 0,0 0 0,0 0 0,0 0 0,-1 0 0,1-1 0,-1 0 0,1 0 0,-1 0 0,1-1 0,-7 0 0,-20 0 0,28-1 0,4 1 0,0 0 0,0-1 0,0 1 0,0 0 0,0 0 0,0-1 0,0 1 0,0 0 0,0 0 0,0-1 0,1 1 0,-1 0 0,0 0 0,0-1 0,0 1 0,0 0 0,1 0 0,-1 0 0,0 0 0,0-1 0,0 1 0,1 0 0,-1 0 0,0 0 0,0 0 0,1 0 0,-1-1 0,0 1 0,0 0 0,1 0 0,-1 0 0,0 0 0,0 0 0,1 0 0,-1 0 0,0 0 0,0 0 0,1 0 0,9-1 0,18-1 0,0 0 0,0-2 0,-1-1 0,0-1 0,50-19 0,-63 19 0,-1-1 0,1-1 0,-1 0 0,0-1 0,-1-1 0,0 1 0,-1-2 0,0 0 0,0 0 0,-1-1 0,-1 0 0,0-1 0,-1 0 0,0 0 0,-1-1 0,0 0 0,-1 0 0,5-19 0,0-8 0,-1-1 0,-3-1 0,-1 0 0,-2 0 0,-2-54 0,-2 96 0,0 0 0,0-1 0,0 1 0,0 0 0,0 0 0,0 0 0,0-1 0,-1 1 0,1 0 0,0 0 0,-1 0 0,1 0 0,0 0 0,-1 0 0,0-1 0,1 1 0,-1 0 0,1 0 0,-1 0 0,0 1 0,0-1 0,0 0 0,0 0 0,-1-1 0,0 2 0,0-1 0,0 1 0,0-1 0,-1 1 0,1 0 0,0 0 0,0 0 0,-1 0 0,1 0 0,0 1 0,0-1 0,-4 1 0,3 1 0,0-1 0,0 0 0,-1 0 0,1 1 0,0 0 0,0 0 0,0 0 0,1 0 0,-1 0 0,0 0 0,1 1 0,-1-1 0,1 1 0,0 0 0,0 0 0,0 0 0,0 0 0,1 0 0,-3 4 0,-2 8 0,1 0 0,-7 29 0,11-41 0,-6 42 0,2 0 0,2 1 0,5 80 0,-2-119 0,1-1 0,-1 0 0,1 1 0,1-1 0,-1 0 0,1 0 0,0 0 0,1 0 0,-1-1 0,1 1 0,0 0 0,1-1 0,-1 0 0,1 0 0,0 0 0,0 0 0,10 8 0,-7-9 0,-1 1 0,1-1 0,0 0 0,0 0 0,0-1 0,0 0 0,1-1 0,-1 1 0,1-1 0,0-1 0,0 1 0,0-1 0,12 0 0,-19-1-1,0 0-1,0 0 1,0 0 0,0 0 0,0 0-1,0 0 1,0 0 0,-1-1 0,1 1-1,0 0 1,0 0 0,0-1 0,0 1-1,-1 0 1,1-1 0,1 0 0,6-19-106</inkml:trace>
</inkml:ink>
</file>

<file path=ppt/ink/ink22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14"/>
    </inkml:context>
    <inkml:brush xml:id="br0">
      <inkml:brushProperty name="width" value="0.05" units="cm"/>
      <inkml:brushProperty name="height" value="0.05" units="cm"/>
      <inkml:brushProperty name="color" value="#FFFFFF"/>
    </inkml:brush>
  </inkml:definitions>
  <inkml:trace contextRef="#ctx0" brushRef="#br0">64 624 32047,'-1'0'9,"-3"0"26,-1 0 0,1 0 0,0 0 0,0 0-1,0 1 1,-1-1 0,1 1 0,-7 3 0,10-3-33,0 0 0,-1 0 1,1 1-1,0-1 0,0 1 0,0-1 1,-1 1-1,2-1 0,-1 1 1,0 0-1,0-1 0,0 1 0,1 0 1,-1 0-1,1-1 0,-1 1 1,1 0-1,0 0 0,0 0 1,0 0-1,0 3 0,-1 1 7,1 1 0,0 0 1,0 0-1,0-1 0,1 1 0,0 0 0,1-1 0,2 11 1,-2-13-4,0-1 0,1 1 0,-1-1 0,1 1 0,-1-1 0,1 0 0,0 0 0,0-1 0,0 1 0,0 0 0,1-1 0,-1 0 0,1 0 1,7 3-1,-5-2 4,1-1 0,-1 0 0,1 0 0,-1-1 0,1 0 0,7 1 0,-11-2-7,0 0 0,1 0 1,-1 0-1,0 0 0,0 0 1,0-1-1,1 1 0,-1-1 0,0 0 1,0 0-1,0 0 0,0 0 0,0-1 1,0 1-1,2-3 0,3-4-1,-1-1 0,0 1 0,0-1 0,-1-1 0,0 0-1,-1 1 1,0-2 0,0 1 0,4-18 0,0-2 7,-2 0 0,5-40 0,-6-8-7,-5-112 1,-2 85-3,1 53 0,-1-54 0,-2 95 0,-1 10 0,-4 23 0,-7 82 0,-3 157 0,18 0 0,0-251 0,1-1 0,0 1 0,0-1 0,1 1 0,0-1 0,1 0 0,0 0 0,0 0 0,6 11 0,-7-17 0,0 1 0,1 0 0,-1-1 0,1 0 0,0 1 0,0-1 0,1 0 0,-1-1 0,0 1 0,1 0 0,0-1 0,-1 0 0,1 0 0,0 0 0,0 0 0,0-1 0,1 0 0,-1 1 0,0-2 0,0 1 0,1 0 0,4-1 0,-1 1 0,0-1 0,0 0 0,1 0 0,-1-1 0,0 0 0,0 0 0,8-3 0,-12 2 0,0 0 0,0 0 0,0 0 0,-1 0 0,1-1 0,-1 0 0,1 1 0,-1-1 0,0 0 0,0-1 0,0 1 0,-1 0 0,1-1 0,3-7 0,2-4 0,-1-1 0,0 0 0,-2 0 0,0 0 0,0-1 0,-2 0 0,3-28 0,-4-127 0,-3 101 0,0 59 0,-1 13 0,-1 13 0,-2 60 0,6 76 0,0-127 0,-1-12 0,0 1 0,1 0 0,0-1 0,1 1 0,0-1 0,1 0 0,0 1 0,1-1 0,0-1 0,1 1 0,0 0 0,13 18 0,-16-27 0,1 0 0,-1 0 0,1 0 0,0 0 0,0 0 0,-1-1 0,1 1 0,0-1 0,0 0 0,1 0 0,-1 0 0,0 0 0,0 0 0,0-1 0,1 0 0,-1 1 0,0-1 0,1 0 0,-1-1 0,0 1 0,0 0 0,1-1 0,-1 0 0,0 0 0,0 0 0,4-2 0,-4 0 0,0 0 0,0 0 0,0 0 0,0-1 0,0 0 0,-1 1 0,0-1 0,0 0 0,0 0 0,3-7 0,12-49 0,-12 40 0,43-227 0,-42 233 0,1 21 0,3 29 0,-9-29 0,15 55 0,-4 1 0,-2 0 0,3 96 0,-12-159 0,-1-1 0,0 1 0,0 0 0,0 0 0,0 0 0,0 0 0,1 0 0,-1 0 0,0 0 0,0 0 0,0 0 0,0 0 0,1-1 0,-1 1 0,0 0 0,0 0 0,0 0 0,1 0 0,-1 0 0,0 0 0,0 0 0,0 1 0,0-1 0,1 0 0,-1 0 0,0 0 0,0 0 0,0 0 0,0 0 0,1 0 0,-1 0 0,0 0 0,0 0 0,0 0 0,0 1 0,0-1 0,1 0 0,-1 0 0,0 0 0,0 0 0,0 0 0,0 1 0,0-1 0,0 0 0,0 0 0,0 0 0,0 1 0,14-33 0,17-66 0,-10 30 0,-15 49 0,2-4 0,0 0 0,1 0 0,18-31 0,-26 53 0,-1-1 0,1 1 0,0 0 0,0-1 0,0 1 0,0 0 0,0-1 0,0 1 0,1 0 0,-1 0 0,0 0 0,1 0 0,-1 0 0,1 0 0,2-1 0,-4 2 0,1 0 0,0 0 0,-1 0 0,1 1 0,0-1 0,-1 0 0,1 0 0,-1 0 0,1 0 0,0 1 0,-1-1 0,1 0 0,-1 1 0,1-1 0,-1 0 0,1 1 0,-1-1 0,1 0 0,-1 1 0,1-1 0,-1 1 0,1-1 0,-1 1 0,0 0 0,1-1 0,-1 2 0,4 5 0,-1 1 0,-1-1 0,1 1 0,1 14 0,-2-12 0,11 54 0,-3 0 0,3 120 0,-7-189 0,2-9 0,44-118 0,-25 60 0,3 2 0,52-91 0,-78 154 0,-2 3 0,0 1 0,0-1 0,0 1 0,1 0 0,-1 0 0,1 0 0,0 1 0,4-4 0,0 3 0,-7 8 0,0-1 0,-2 73 0,2 73 0,1-130 0,1 0 0,1 1 0,1-1 0,1-1 0,9 25 0,-13-40 0,1 0 0,0 0 0,0 0 0,0 0 0,0 0 0,1-1 0,-1 1 0,1-1 0,0 0 0,0 0 0,0 0 0,1 0 0,-1 0 0,1-1 0,-1 1 0,1-1 0,0 0 0,0 0 0,0-1 0,8 3 0,2-2 0,-1 0 0,1-1 0,0 0 0,0-1 0,16-2 0,-22 1 0,-1 0 0,0-1 0,0 0 0,0 0 0,0 0 0,0-1 0,-1 0 0,1 0 0,-1-1 0,0 1 0,0-1 0,0-1 0,0 1 0,-1-1 0,1 0 0,-1-1 0,-1 1 0,1-1 0,-1 0 0,0 0 0,0 0 0,4-9 0,-1-1 0,0-1 0,-1 0 0,0 0 0,-2 0 0,0-1 0,-1 1 0,0-1 0,-1-21 0,-1 10 0,1 3 0,-4-48 0,2 70 0,0 0 0,0 0 0,-1 0 0,0 0 0,0 0 0,0 0 0,0 0 0,-1 0 0,1 0 0,-1 1 0,0-1 0,0 1 0,0-1 0,-1 1 0,1 0 0,-1 0 0,0 0 0,0 0 0,-4-3 0,6 5 0,-1 0 0,0 0 0,0 0 0,-1 0 0,1 0 0,0 0 0,0 0 0,0 1 0,-1-1 0,1 1 0,0 0 0,0-1 0,-1 1 0,1 0 0,0 0 0,-1 1 0,1-1 0,0 0 0,0 1 0,-1 0 0,-1 0 0,1 1 0,1-1 0,0 1 0,-1 0 0,1 0 0,0 0 0,0 0 0,0 0 0,0 1 0,1-1 0,-1 0 0,1 1 0,-1 0 0,1-1 0,-1 4 0,-4 10 0,2 0 0,0 0 0,1 0 0,-1 26 0,4-41 0,-4 213 0,5-206 0,-1 0 0,1 0 0,1 0 0,-1 0 0,1-1 0,1 1 0,-1-1 0,1 0 0,1 1 0,-1-1 0,7 9 0,-7-12 0,1 0 0,-1 0 0,1 0 0,-1 0 0,1-1 0,0 0 0,0 0 0,1 0 0,-1 0 0,1 0 0,-1-1 0,1 0 0,0 0 0,0 0 0,0-1 0,0 0 0,0 1 0,7-1 0,0 0 0,-1 0 0,1-1 0,0 0 0,20-4 0,-28 4-1,-1-1-1,0 0 0,0 0 0,1-1 0,-1 1 0,0-1 0,0 0 0,-1 1 0,1-1 0,0 0 0,0-1 0,-1 1 0,1 0 0,-1-1 1,0 0-1,0 1 0,0-1 0,0 0 0,0 0 0,1-3 0,0-2-26,0 1 0,-1 0 0,0 0 0,0-1 0,1-8 0,0-51-532</inkml:trace>
</inkml:ink>
</file>

<file path=ppt/ink/ink22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15"/>
    </inkml:context>
    <inkml:brush xml:id="br0">
      <inkml:brushProperty name="width" value="0.05" units="cm"/>
      <inkml:brushProperty name="height" value="0.05" units="cm"/>
      <inkml:brushProperty name="color" value="#FFFFFF"/>
    </inkml:brush>
  </inkml:definitions>
  <inkml:trace contextRef="#ctx0" brushRef="#br0">188 66 32159,'-5'-12'92,"-15"-23"220,19 34-305,-1-1 1,1 1 0,-1-1-1,1 1 1,-1 0-1,0-1 1,1 1 0,-1 0-1,0 0 1,0 0 0,0 1-1,0-1 1,0 0 0,0 1-1,0-1 1,0 1 0,-3 0-1,0-1-7,1 1 0,-1-1 1,1 1-1,-1 1 0,1-1 0,0 1 0,-1-1 0,1 1 0,-1 1 0,1-1 0,0 1 0,0-1 0,0 1 1,0 0-1,0 1 0,0-1 0,0 1 0,1-1 0,0 1 0,-1 0 0,1 0 0,0 1 0,0-1 0,0 1 0,1-1 1,0 1-1,-1 0 0,1 0 0,0 0 0,-2 7 0,1 3 0,-1-1 0,2 1 0,0-1 0,0 1 0,1 0 0,1 0 0,3 26 0,-3-36 0,1 0 0,0-1 1,-1 1-1,1-1 0,1 1 0,-1-1 0,0 1 1,1-1-1,0 0 0,0 0 0,0 0 1,0 0-1,0 0 0,1 0 0,-1 0 0,1-1 1,-1 1-1,1-1 0,0 0 0,0 0 1,1 0-1,-1 0 0,0 0 0,0-1 0,1 0 1,-1 1-1,1-1 0,5 1 0,5 0 5,0 0-1,0-1 1,0 0-1,0-1 0,0 0 1,19-4-1,-31 4-3,1 0 1,0-1-1,0 1 0,0-1 0,-1 0 0,1 0 0,0 0 0,-1 0 0,1-1 0,0 1 0,-1-1 1,0 1-1,1-1 0,-1 0 0,0 0 0,0 0 0,0 0 0,0 0 0,0 0 0,-1-1 1,1 1-1,-1-1 0,1 1 0,-1-1 0,1-4 0,1-3-2,-1 0 1,0 0-1,-1-1 1,-1 1-1,0-17 0,0 14 3,0 9-2,0 0 0,0-1 0,0 1 0,-1 0 0,0 0 0,0 0 0,0-1 0,0 1 0,-1 0 0,0 0 0,1 0 0,-1 1 0,-1-1 0,1 0 0,-1 1 0,1 0 0,-1-1 0,0 1 0,0 0 0,0 0 0,0 1 0,-1-1 0,-6-3 0,1 2-17,0 0 1,0 0-1,0 1 1,-1 1-1,1 0 1,-1 0-1,0 1 1,1 0-1,-16 0 1,-21 1-315</inkml:trace>
</inkml:ink>
</file>

<file path=ppt/ink/ink22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15"/>
    </inkml:context>
    <inkml:brush xml:id="br0">
      <inkml:brushProperty name="width" value="0.05" units="cm"/>
      <inkml:brushProperty name="height" value="0.05" units="cm"/>
      <inkml:brushProperty name="color" value="#FFFFFF"/>
    </inkml:brush>
  </inkml:definitions>
  <inkml:trace contextRef="#ctx0" brushRef="#br0">1 54 32271,'0'6'352,"6"-6"-288,37 0-32,9 0-16,14-6-16,-1-6 0,1 6 0,-11-6-16,-22 0-224,-20 1-6227</inkml:trace>
</inkml:ink>
</file>

<file path=ppt/ink/ink22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4"/>
    </inkml:context>
    <inkml:brush xml:id="br0">
      <inkml:brushProperty name="width" value="0.05" units="cm"/>
      <inkml:brushProperty name="height" value="0.05" units="cm"/>
      <inkml:brushProperty name="color" value="#FFFFFF"/>
    </inkml:brush>
  </inkml:definitions>
  <inkml:trace contextRef="#ctx0" brushRef="#br0">27 591 31711,'-1'0'10,"1"0"0,-1 1 0,0-1 0,0 0 0,0 0 1,1 0-1,-1 1 0,0-1 0,0 0 0,1 1 1,-1-1-1,0 1 0,1-1 0,-1 1 0,0-1 0,1 1 1,-1-1-1,1 1 0,-1 0 0,1-1 0,-1 1 1,1 0-1,-1 1 0,-7 25 278,6 40 152,2-51-404,0-14-36,1 0 0,-1 0 1,0 0-1,1 0 0,-1 0 0,1 0 1,0 0-1,0 0 0,0 0 0,0 0 1,0 0-1,0-1 0,0 1 1,1 0-1,-1-1 0,0 1 0,1-1 1,0 1-1,-1-1 0,1 0 0,0 0 1,0 1-1,-1-1 0,1-1 0,0 1 1,0 0-1,0 0 0,0-1 0,0 1 1,3 0-1,8 1 2,-1 0 0,1-1 0,22 0 0,-34-1-2,2 0 0,0-1 0,0 0 0,0 0 0,0 0 0,0 0 0,-1 0 0,1 0 0,-1-1 0,1 1 0,-1-1 0,1 0 0,-1 0 0,0 0 0,0 0 0,0 0 0,0 0 0,0-1 0,0 1 0,-1-1 0,1 1 0,-1-1 0,3-5 0,3-8 0,-1 0 0,8-27 0,-5 5 1,-2 0 0,-1-1 0,0-43 1,-5-119 23,-3 96-23,2 8-2,-2 93 0,0 11 0,-5 24 0,2 1 0,1 0 0,0 52 0,2-40 0,-1 416 0,3-452-1,1 1 0,0 0 0,0-1 0,1 1 1,0-1-1,0 0 0,6 12 0,-7-18 0,-1 0 1,1 0-1,0 0 0,1-1 1,-1 1-1,0 0 0,0-1 1,1 1-1,-1-1 0,1 0 1,-1 1-1,1-1 1,0 0-1,0 0 0,-1 0 1,1 0-1,0 0 0,0 0 1,0-1-1,0 1 0,0-1 1,0 1-1,0-1 1,0 0-1,0 0 0,0 0 1,0 0-1,0 0 0,0 0 1,0 0-1,0-1 0,0 1 1,0-1-1,0 1 1,0-1-1,0 0 0,0 0 1,2-1-1,1-1 3,-1 0-1,1 0 1,-1 0-1,0-1 1,0 1-1,0-1 1,0 0 0,0-1-1,-1 1 1,0-1-1,0 1 1,4-10-1,4-8 6,11-37-1,-19 53-7,15-52 1,-3 0 0,-2-1 0,9-102 0,-11-188 0,-18 963 0,6-566 0,0-27 0,0 0 0,2 0 0,3 21 0,-3-39 0,-1-1 0,1 1 0,0-1 0,0 0 0,0 1 0,0-1 0,1 0 0,2 4 0,-4-5 0,1-1 0,-1 1 0,1-1 0,-1 0 0,0 1 0,1-1 0,-1 1 0,1-1 0,-1 0 0,1 1 0,-1-1 0,1 0 0,-1 0 0,1 1 0,-1-1 0,1 0 0,0 0 0,-1 0 0,1 0 0,-1 0 0,1 0 0,0 0 0,-1 0 0,1 0 0,-1 0 0,1 0 0,-1 0 0,1 0 0,0 0 0,-1 0 0,1-1 0,-1 1 0,1 0 0,-1 0 0,1-1 0,-1 1 0,1 0 0,-1-1 0,1 1 0,-1-1 0,0 1 0,1 0 0,-1-1 0,1 1 0,-1-2 0,11-14 0,-1-1 0,-1 0 0,0 0 0,9-28 0,-4 9 0,14-36 0,-19 46 0,0 0 0,2 1 0,1 1 0,1 0 0,19-28 0,-32 52 0,0 0 0,0 0 0,1 0 0,-1-1 0,0 1 0,0 0 0,0 0 0,0-1 0,0 1 0,0 0 0,0 0 0,0 0 0,1 0 0,-1-1 0,0 1 0,0 0 0,0 0 0,0 0 0,1 0 0,-1-1 0,0 1 0,0 0 0,0 0 0,1 0 0,-1 0 0,0 0 0,0 0 0,0 0 0,1 0 0,-1 0 0,0 0 0,0 0 0,1 0 0,-1 0 0,0 0 0,0 0 0,0 0 0,1 0 0,-1 0 0,0 0 0,0 0 0,1 0 0,-1 0 0,0 0 0,0 0 0,0 0 0,1 1 0,-1-1 0,0 0 0,0 0 0,0 0 0,0 0 0,1 0 0,-1 1 0,0-1 0,0 0 0,0 0 0,0 0 0,0 1 0,0-1 0,0 0 0,1 0 0,-1 0 0,0 1 0,0-1 0,0 0 0,6 95 0,-6-71 0,1-1 0,1 0 0,0 1 0,2-1 0,1 0 0,12 34 0,-15-53 0,0 1 0,1-1 0,-1 0 0,1-1 0,0 1 0,0 0 0,0-1 0,1 0 0,-1 0 0,1 0 0,0 0 0,0 0 0,0-1 0,0 1 0,0-1 0,1 0 0,-1-1 0,0 1 0,8 1 0,6 0 0,0 0 0,0-1 0,32-2 0,-39 0 0,-1 1 0,0-2 0,0 1 0,-1-1 0,1-1 0,0 0 0,0 0 0,-1-1 0,1 0 0,10-6 0,-13 5 0,-1 0 0,0 0 0,0-1 0,0 0 0,-1 0 0,0 0 0,0 0 0,0-1 0,-1 0 0,1 0 0,-1-1 0,-1 1 0,4-9 0,-1-2 0,0 0 0,-1-1 0,-2 0 0,1 0 0,-2 0 0,-1 0 0,-1-36 0,1 49 0,-1 1 0,-1-1 0,1 0 0,-1 1 0,0-1 0,0 1 0,0-1 0,0 1 0,-1 0 0,0-1 0,-2-4 0,2 7 0,0 0 0,0-1 0,0 1 0,0 0 0,-1 0 0,1 0 0,-1 0 0,1 0 0,-1 1 0,1-1 0,-1 1 0,0 0 0,0-1 0,0 1 0,0 1 0,0-1 0,-4 0 0,0-1 0,1 1 0,-1 0 0,0 1 0,0 0 0,0 0 0,0 0 0,0 1 0,1 0 0,-1 0 0,0 0 0,-10 5 0,13-4 0,0 0 0,0 0 0,0 1 0,0 0 0,0 0 0,1 0 0,-1 0 0,1 0 0,0 1 0,0-1 0,0 1 0,0 0 0,1 0 0,0 0 0,-1 0 0,1 1 0,-1 5 0,-2 7 0,1 1 0,1-1 0,1 0 0,0 1 0,1 0 0,2 19 0,-1-13 0,0-19 0,0 1 0,1-1 0,-1 1 0,1-1 0,1 1 0,-1-1 0,1 1 0,-1-1 0,1 0 0,4 7 0,-4-9 0,0-1 0,0 1 0,0 0 0,1-1 0,-1 1 0,0-1 0,1 0 0,0 0 0,-1 0 0,1 0 0,0-1 0,0 1 0,0-1 0,0 1 0,1-1 0,-1 0 0,0 0 0,6 0 0,47 4 0,-52-5 0,-1 0 0,0 0 0,1 0 0,-1-1 0,0 1 0,0-1 0,1 0 0,-1 0 0,0 0 0,0 0 0,0 0 0,0-1 0,0 1 0,0-1 0,3-3 0,-2 0 0,0-1 0,0 0 0,-1 1 0,1-1 0,-2-1 0,1 1 0,0 0 0,-1-1 0,-1 1 0,3-14 0,-1-7 0,0-45 0,-7 132 0,2-39 0,1 0 0,0 1 0,3 22 0,-1-42 0,-1 0 0,0-1 0,1 1 0,-1-1 0,1 1 0,-1-1 0,1 1 0,0-1 0,0 1 0,0-1 0,0 0 0,0 1 0,0-1 0,0 0 0,0 0 0,0 0 0,0 1 0,1-1 0,-1-1 0,0 1 0,1 0 0,-1 0 0,1 0 0,-1-1 0,1 1 0,2 0 0,4 0 0,-1 1 0,1-1 0,-1-1 0,13 0 0,-9 0 0,-9-1 0,1 1 0,-1 0 0,0-1 0,1 0 0,-1 1 0,0-1 0,0 0 0,0 0 0,0 0 0,0-1 0,0 1 0,0 0 0,0-1 0,0 1 0,0-1 0,-1 0 0,1 0 0,-1 1 0,1-1 0,-1 0 0,0 0 0,0 0 0,0 0 0,0-1 0,1-3 0,3-7 0,0-1 0,-1 0 0,1-16 0,-3 21 0,20-166 0,-14 93 0,-4 155 0,-2-21 0,10 63 0,-9-95 0,2 0 0,0-1 0,1 1 0,0-1 0,2 0 0,12 23 0,-19-40 0,0-1 0,0 1 0,0 0 0,0-1 0,0 1 0,0-1 0,1 1 0,-1-1 0,0 1 0,1-1 0,-1 0 0,1 0 0,0 0 0,-1 1 0,1-2 0,0 1 0,0 0 0,-1 0 0,3 0 0,-2-1 0,-1 0 0,1 0 0,-1 0 0,1-1 0,-1 1 0,1 0 0,-1-1 0,1 1 0,-1-1 0,0 0 0,1 1 0,-1-1 0,0 0 0,0 0 0,0 0 0,1 0 0,-1 0 0,0 0 0,1-2 0,5-6 0,-1 0 0,0-1 0,-1 1 0,0-1 0,5-13 0,78-243 0,-27 71 0,-48 162 0,-13 32 0,1 0 0,-1 0 0,0 0 0,0 1 0,1-1 0,-1 0 0,0 0 0,1 0 0,-1 1 0,1-1 0,-1 0 0,1 1 0,-1-1 0,1 0 0,0 1 0,-1-1 0,1 1 0,0-1 0,0 1 0,-1-1 0,1 1 0,1-1 0,-2 4 0,8 42 0,2 64 0,-5-37 0,2 16 0,7 59 0,-10-124 0,1 1 0,1-1 0,0 0 0,12 23 0,-18-44-2,1-1-1,0 1 1,0 0 0,-1-1 0,1 1-1,0-1 1,1 1 0,-1-1-1,0 0 1,0 1 0,0-1-1,1 0 1,-1 0 0,1 0 0,-1 0-1,1 0 1,-1 0 0,1 0-1,0-1 1,-1 1 0,1 0-1,0-1 1,-1 1 0,1-1 0,0 0-1,0 0 1,0 0 0,-1 0-1,1 0 1,0 0 0,0 0-1,0 0 1,-1-1 0,1 1 0,2-1-1,4-12-282</inkml:trace>
</inkml:ink>
</file>

<file path=ppt/ink/ink22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4"/>
    </inkml:context>
    <inkml:brush xml:id="br0">
      <inkml:brushProperty name="width" value="0.05" units="cm"/>
      <inkml:brushProperty name="height" value="0.05" units="cm"/>
      <inkml:brushProperty name="color" value="#FFFFFF"/>
    </inkml:brush>
  </inkml:definitions>
  <inkml:trace contextRef="#ctx0" brushRef="#br0">0 75 32063,'0'0'480,"36"0"-416,20 0-32,22 0 0,8 0-16,-1-6 0,-7-6-16,-12 3 16,-7-6-16,-14 9 0,-12 1 0,-10-1-16,-10-3-96,-9 3-1025</inkml:trace>
</inkml:ink>
</file>

<file path=ppt/ink/ink2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1"/>
    </inkml:context>
    <inkml:brush xml:id="br0">
      <inkml:brushProperty name="width" value="0.05" units="cm"/>
      <inkml:brushProperty name="height" value="0.05" units="cm"/>
      <inkml:brushProperty name="color" value="#FFFF00"/>
    </inkml:brush>
  </inkml:definitions>
  <inkml:trace contextRef="#ctx0" brushRef="#br0">23 213 32415,'14'284'320,"-14"-272"-321,-11 447-30,9-442-8,-2-24 18,-1-26 14,-9-568 51,15 562-37,-1 28-5,0-1 1,1 0-1,1 1 1,0-1-1,0 1 1,1-1-1,8-18 1,-9 26-3,0 0 1,1 0-1,-1 1 1,0-1-1,1 1 1,0-1-1,0 1 1,0 0-1,0 0 1,1 0-1,-1 1 1,1-1-1,-1 1 1,1 0-1,0 0 1,0 0-1,0 0 1,0 1-1,0 0 1,1 0-1,-1 0 1,0 0-1,7 0 1,-4 0-1,-1 1 0,0 0 0,0 0 0,1 0 0,-1 1 0,0 0 0,0 0 0,0 0 0,0 1 0,0 0 0,0 0 0,9 6 0,-10-5 0,-1 1 0,1 0 0,-1 0 0,0 0 0,0 1 0,-1-1 0,1 1 0,-1 0 0,0 0 0,0 0 0,-1 1 0,0-1 0,4 11 0,0 9 0,-1 0 0,-2 0 0,0 1 0,-1-1 0,-2 0 0,-2 26 0,1-40-1,0 0 1,-1-1-1,0 1 1,-1-1-1,0 0 1,0 0-1,-1 0 0,-1 0 1,0-1-1,0 1 1,-1-1-1,-7 9 1,1-4-2,0 0 0,-2 0 0,1-1 0,-2-1 0,-31 21 0,29-24-46,16-9 6,4-2-6,33-23-72,55-29 0,-52 32 153,48-34 1,-74 46-23,-1 0 1,0-1 0,-1 0-1,-1-1 1,1 0-1,-2 0 1,14-23 0,4-32 36,4-9 13,-28 71-56,-1-1-1,2 1 0,-1 1 1,0-1-1,1 0 0,0 1 1,0 0-1,0 0 0,0 0 1,10-6-1,-12 9-4,1 0 0,-1 0-1,0 0 1,1 0 0,-1 0 0,1 0 0,-1 1-1,1-1 1,0 1 0,-1 0 0,1 0 0,-1 0-1,1 0 1,2 0 0,3 0-2,-7 0-25,-7 3-2,-7 5 32,0 0 1,0 1 0,1 1 0,0 0 0,1 1-1,0 0 1,1 0 0,0 1 0,1 1 0,0 0-1,1 0 1,0 0 0,1 1 0,1 0 0,0 1 0,1 0-1,1-1 1,0 1 0,1 1 0,-2 20 0,3-18-2,1 0 1,0 0 0,2-1 0,0 1 0,5 28-1,-4-41-1,-1 0-1,1 1 1,0-1-1,1 0 1,-1-1 0,1 1-1,0 0 1,0-1-1,0 1 1,1-1-1,-1 0 1,1 0-1,0-1 1,0 1 0,1-1-1,-1 0 1,1 0-1,0 0 1,-1-1-1,1 1 1,0-1-1,8 2 1,-4-1 0,1 0-1,-1-1 1,1 0-1,0 0 1,0-1 0,0-1-1,0 0 1,0 0-1,0-1 1,0 0 0,0 0-1,10-4 1,-14 3-1,0 0 1,0-1-1,0 0 1,0 0-1,0 0 0,-1-1 1,1 0-1,-1 0 1,0 0-1,-1 0 0,1-1 1,-1 0-1,1 0 1,-1 0-1,-1-1 0,1 1 1,-1-1-1,0 0 1,2-7-1,1-8 0,-1 1 0,-1-1 0,-1 0 0,-1 0 0,-1 0 0,-1 0 0,-3-26 0,3 36 0,-1-1 0,0 0 0,-1 0 0,0 1 0,0-1 0,-2 1 0,1-1 0,-2 1 0,-9-20 0,11 26 0,0 1 0,1-1 0,-2 1 0,1 0 0,0 0 0,-1 0 0,1 1 0,-1-1 0,0 1 0,-1 0 0,1 0 0,0 0 0,-1 1 0,0-1 0,1 1 0,-1 0 0,0 1 0,0-1 0,0 1 0,0 0 0,0 0 0,-10 0 0,13 1 0,1 0 0,-1 1-1,1-1 1,-1 1 0,1-1 0,0 1-1,-1 0 1,1-1 0,0 1 0,-1 0 0,1 0-1,0 0 1,0 0 0,0 0 0,-1 0 0,1 1-1,0-1 1,1 0 0,-1 0 0,0 1 0,0-1-1,1 0 1,-1 1 0,0-1 0,1 1-1,-1-1 1,1 1 0,0-1 0,0 1 0,-1 2-1,-1 9-2,1 0 1,0 23-1,1-23 2,-1 13 1,1 1 0,1-1 0,5 29 0,-4-47 0,0 0 0,0 0 0,1 0 0,0 0 0,0 0 0,1-1 0,0 1 0,0-1 0,1 0 0,0 0 0,0-1 0,0 0 0,1 0 0,7 6 0,-3-4 0,1-1 0,0-1 0,0 0 1,1 0-1,0-1 0,0-1 0,0 0 0,0 0 0,1-2 1,-1 1-1,1-1 0,0-1 0,-1 0 0,1-1 0,0-1 0,18-2 1,-26 2-1,0 0 1,0 0-1,0 0 1,0-1-1,0 1 1,-1-1-1,1 0 1,0-1-1,-1 1 1,0-1-1,0 0 1,0 0-1,0 0 1,0-1-1,-1 1 1,1-1-1,-1 0 1,0 0 0,0 0-1,0 0 1,-1-1-1,1 1 1,-1-1-1,0 1 1,-1-1-1,1 0 1,0-5-1,3-14 0,-1 1 0,-1-1-1,-1 0 1,-1-33-1,-1 47 2,0-28-2,1 18 4,0 0 0,-2 0-1,0 0 1,-2 0 0,0 0 0,-7-26 0,10 46-3,0 1 0,0-1 0,0 0 0,0 0 0,0 0 0,0 0 0,0 0 0,0 1 0,0-1 0,0 0 0,0 0 0,0 0 0,0 1 0,0-1 0,0 0 0,0 0 0,0 0 0,0 0 0,0 1 0,0-1 0,0 0 0,0 0 0,0 0 0,0 0 0,0 0 0,0 1 0,0-1 0,-1 0 0,1 0 0,0 0 0,0 0 0,0 0 0,0 0 0,0 1 0,0-1 0,-1 0 0,1 0 0,0 0 0,0 0 0,0 0 0,0 0 0,0 0 0,-1 0 0,1 0 0,0 0 0,0 0 0,0 0 0,0 0 0,-1 0 0,1 0 0,0 0 0,0 0 0,0 0 0,-1 0 0,1 0 0,0 0 0,0 0 0,0 0 0,0 0 0,0 0 0,-1 0 0,1 0 0,0 0 0,0 0 0,0-1 0,0 1 0,0 0 0,-1 0 0,1 0 0,-5 35-1,2-1 0,0 2 0,5 52 1,-1-22 0,-1-51 0,1 0 0,1 0 0,0 0 0,0-1 0,1 1 0,10 25 0,-11-36 0,-1 1 0,1-1 0,0 0 0,0 0 0,1 0 0,-1 0 0,1-1 0,0 1 0,0-1 0,0 0 0,1 1 0,-1-1 0,1-1 0,-1 1 0,1 0 0,0-1 0,0 0 0,0 0 0,0 0 0,1-1 0,-1 1 0,0-1 0,1 0 0,-1 0 0,1 0 0,6-1 0,-9 0 0,0 0 0,0 0 0,0 0 0,0 0 0,0-1 1,0 1-1,0-1 0,0 0 0,0 1 0,-1-1 0,1 0 0,0 0 0,0 0 0,-1 0 1,1-1-1,-1 1 0,1 0 0,1-3 0,0 1 0,-1-1 1,0 1-1,0-1 1,0 0-1,0 0 1,0 0 0,-1 0-1,2-5 1,1-11 1,-1 1 0,-1 0 0,0-22 0,-2 19-1,3-31-3,-3 19-1,2 0-1,1 0 1,16-66-1,-18 97 4,1 0 0,-1-1 0,1 1 0,-1 0 0,1 0 0,0 0 0,0 0 0,1 0 0,4-4 0,-6 6 0,0 0 0,0 0 0,0 1 0,-1-1 0,1 0 0,0 1 0,1-1 0,-1 1 0,0 0 0,0-1 0,0 1 0,0 0 0,0-1 0,0 1 0,0 0 0,1 0 0,-1 0 0,0 0 0,0 0 0,0 0 0,0 0 0,0 1 0,1-1 0,-1 0 0,0 1 0,0-1 0,0 0 0,0 1 0,0 0 0,0-1 0,0 1 0,0-1 0,0 1 0,1 1 0,3 4 0,-1-1 0,1 1 0,-1 0 0,0-1 0,-1 2 0,0-1 0,0 0 0,3 8 0,15 59 0,-15-47 0,-2 1 0,0 0 0,-2-1 0,-1 1 0,-2 0 0,0 0 0,-2 0 0,0-1 0,-2 1 0,-10 31 0,49-163-18,-5 8-20,54-121 1,-80 212 34,13-23-11,-16 28 14,1 0 1,0 0 0,0 0-1,-1-1 1,1 1-1,0 0 1,0 1 0,0-1-1,0 0 1,0 0-1,0 0 1,0 0 0,0 1-1,0-1 1,1 1-1,-1-1 1,0 1 0,2-1-1,-2 2 0,0 0-1,-1 0 1,1 1-1,-1-1 0,0 0 1,1 1-1,-1-1 1,0 1-1,0-1 1,0 0-1,0 1 1,0-1-1,0 1 1,0-1-1,0 2 0,-1 2 0,1 104 2,1 132 43,-1-236-43,1-1 1,-1 1-1,1-1 0,0 0 0,0 1 1,1-1-1,-1 0 0,1 0 1,0 0-1,0 0 0,1 0 1,-1 0-1,1-1 0,-1 1 1,1-1-1,0 0 0,1 0 0,-1 0 1,0 0-1,1 0 0,0-1 1,0 0-1,-1 1 0,1-1 1,0-1-1,1 1 0,-1-1 0,9 3 1,8 0 3,0 0-1,0-1 1,1-1 0,30-2-1,-52 0-4,9 0 0,0 0-1,0 0 1,0-1-1,0-1 1,0 0-1,-1 0 1,1 0-1,9-5 1,-12 4-1,-1 0 0,1-1 0,-1 1 0,0-1 0,0-1 0,0 1 0,0-1 1,-1 1-1,0-1 0,0 0 0,0-1 0,4-6 0,-1-3-4,0 0-1,-1 0 1,-1 0 0,0 0-1,-1-1 1,0 0-1,1-20 1,1-116-49,-7 126 47,1-3 16,-1 0 0,-1 1 0,-2-1-1,-1 1 1,-2 0 0,-14-42 0,12 55 11,9 15-19,0 0-1,0 0 1,0 0-1,0 0 1,-1-1-1,1 1 1,0 0-1,0 0 1,0 0-1,0 0 1,-1 0-1,1 0 1,0 0-1,0 0 1,0 0-1,-1 0 0,1 0 1,0 0-1,0 0 1,0 0-1,0 0 1,-1 0-1,1 0 1,0 0-1,0 0 1,0 0-1,0 1 1,-1-1-1,1 0 1,0 0-1,0 0 1,0 0-1,0 0 1,0 0-1,0 0 0,-1 1 1,1-1-1,0 0 1,0 0-1,0 0 1,0 1-1,-7 28 21,-3 394-8,11-279-10,-1-141-8,4 35 19,-4-37-19,0 0 0,1 0 0,-1 0 1,1 0-1,-1 0 0,1-1 0,-1 1 0,1 0 0,0 0 1,-1 0-1,1 0 0,0-1 0,0 1 0,0 0 0,0-1 1,-1 1-1,1-1 0,0 1 0,0-1 0,0 1 0,0-1 1,0 0-1,0 1 0,0-1 0,0 0 0,0 0 0,1 0 1,-1 0-1,1 0 0,-1 0-19,-1 0 1,0 0-1,0 0 0,1 0 1,-1 0-1,0 0 1,0 0-1,1 0 0,-1 0 1,0 0-1,0 0 1,0 0-1,1 0 0,-1 0 1,0-1-1,0 1 0,0 0 1,1 0-1,-1 0 1,0 0-1,0 0 0,0-1 1,0 1-1,0 0 0,1 0 1,-1 0-1,0-1 1,0 1-1,0 0 0,0 0 1,0 0-1,0-1 0,0 1 1,0 0-1,0 0 1,0-1-1,0 1 0,0 0 1,0 0-1,0-1 0,4-30-3737</inkml:trace>
</inkml:ink>
</file>

<file path=ppt/ink/ink22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5"/>
    </inkml:context>
    <inkml:brush xml:id="br0">
      <inkml:brushProperty name="width" value="0.05" units="cm"/>
      <inkml:brushProperty name="height" value="0.05" units="cm"/>
      <inkml:brushProperty name="color" value="#FFFFFF"/>
    </inkml:brush>
  </inkml:definitions>
  <inkml:trace contextRef="#ctx0" brushRef="#br0">33 52 31951,'0'-51'816,"-18"358"-816,7-155 0,7 64 0,5-214 0,-1 0 0,0 0 0,0 0 0,1 0 0,-1 1 0,1-1 0,0 0 0,0 0 0,0 0 0,0 0 0,0 0 0,0-1 0,0 1 0,0 0 0,1 0 0,-1-1 0,1 1 0,-1-1 0,3 2 0,0 0 0,-1-1 0,1-1 0,-1 1 0,1 0 0,0-1 0,0 0 0,0 0 0,0 0 0,0 0 0,4 0 0,1-1 0,0 0 0,0 0 0,0-1 0,0 0 0,0 0 0,-1-1 0,1 0 0,0-1 0,11-5 0,36-27 1,-44 26-4,0 0 0,1 2 0,24-13 0,-36 20-10,0 0 1,-1 0-1,1 0 0,0-1 0,-1 1 0,1 0 0,0-1 0,-1 1 0,1 0 1,0-1-1,-1 1 0,1-1 0,-1 1 0,1-1 0,-1 1 0,1-1 0,-1 0 1,1 1-1,-1-1 0,0 1 0,1-1 0,-1-1 0,1-2-624</inkml:trace>
</inkml:ink>
</file>

<file path=ppt/ink/ink22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5"/>
    </inkml:context>
    <inkml:brush xml:id="br0">
      <inkml:brushProperty name="width" value="0.05" units="cm"/>
      <inkml:brushProperty name="height" value="0.05" units="cm"/>
      <inkml:brushProperty name="color" value="#FFFFFF"/>
    </inkml:brush>
  </inkml:definitions>
  <inkml:trace contextRef="#ctx0" brushRef="#br0">8 86 31775,'-5'-34'203,"4"30"-82,0 6 5,1 46 294,0-16-346,0 441-74,0-461 0,-1-7 0,1 0 0,0 0 0,1 0 0,-1 0 0,1-1 0,2 9 0,0-30 0,-5-139 0,5-198 0,-2 343-1,0 0 1,1-1-1,0 1 0,0 0 1,7-17-1,-8 26 1,0-1-1,0 0 1,1 1-1,-1-1 1,1 1-1,-1-1 1,1 1-1,0 0 1,0 0-1,0-1 1,0 1-1,1 1 1,-1-1 0,0 0-1,1 1 1,-1-1-1,1 1 1,0 0-1,-1-1 1,1 1-1,0 1 1,0-1-1,0 0 1,0 1-1,3-1 1,0 1-12,0-1 1,0 1-1,0 1 1,0-1-1,0 1 1,0 0-1,7 2 1,-10-1-25,0-1 0,0 1 0,0-1 0,0 1 0,-1 0 0,1 0 0,0 0 0,-1 1 1,0-1-1,1 0 0,-1 1 0,0 0 0,2 4 0,18 33-1162</inkml:trace>
</inkml:ink>
</file>

<file path=ppt/ink/ink22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6"/>
    </inkml:context>
    <inkml:brush xml:id="br0">
      <inkml:brushProperty name="width" value="0.05" units="cm"/>
      <inkml:brushProperty name="height" value="0.05" units="cm"/>
      <inkml:brushProperty name="color" value="#FFFFFF"/>
    </inkml:brush>
  </inkml:definitions>
  <inkml:trace contextRef="#ctx0" brushRef="#br0">216 5 31182,'0'-1'30,"0"1"-1,0 0 0,0 0 1,-1 0-1,1 0 0,0-1 1,0 1-1,0 0 1,0 0-1,0 0 0,0 0 1,0 0-1,0-1 0,0 1 1,0 0-1,-1 0 0,1 0 1,0 0-1,0 0 1,0 0-1,0-1 0,0 1 1,-1 0-1,1 0 0,0 0 1,0 0-1,0 0 0,0 0 1,-1 0-1,1 0 1,0 0-1,0 0 0,0 0 1,0 0-1,-1 0 0,1 0 1,0 0-1,0 0 0,0 0 1,-1 0-1,1 0 1,0 0-1,0 0 0,0 0 1,0 0-1,-1 1 0,-3-1-83,-13-1 66,0 2 0,0 0 0,-1 1 0,-28 7 0,41-8-11,0 1 0,1-1 0,-1 1 0,1 0 0,-1 1 0,1-1 0,0 1 0,0 0 0,0 0 0,0 0 0,1 0 0,-1 1 0,1-1 0,0 1 0,0 0 0,0 0 0,0 0 0,1 1 0,0-1 0,0 1 0,0-1 0,-2 7 0,2-4 0,0 1 0,1-1 0,0 1 0,0-1 0,0 1-1,1-1 1,0 1 0,1-1 0,-1 1 0,2 0 0,-1-1 0,3 9 0,-2-12 0,0 0 0,0 0 0,0 0 0,1 0-1,-1 0 1,1 0 0,0-1 0,0 0 0,0 1 0,0-1 0,1 0 0,-1 0 0,1-1 0,0 1 0,0-1-1,0 0 1,0 0 0,0 0 0,0 0 0,0-1 0,6 1 0,14 3 6,0-2 1,0-1-1,0 0 1,25-3-1,-15 1 1,15-5 5,-47 4-25,1 1 0,-1-1 0,1 0 0,-1 0 0,1 0 0,-1 0 0,0-1 0,1 1 0,-1-1 0,0 1 0,0-1 0,0 0 0,0 0 0,-1 0 0,3-3 1,2-12-576</inkml:trace>
</inkml:ink>
</file>

<file path=ppt/ink/ink22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6"/>
    </inkml:context>
    <inkml:brush xml:id="br0">
      <inkml:brushProperty name="width" value="0.05" units="cm"/>
      <inkml:brushProperty name="height" value="0.05" units="cm"/>
      <inkml:brushProperty name="color" value="#FFFFFF"/>
    </inkml:brush>
  </inkml:definitions>
  <inkml:trace contextRef="#ctx0" brushRef="#br0">3 5 31855,'-1'-3'123,"0"1"392,0 14-302,8 711-184,-7-732-29,2-1 0,-1 0 0,2 1 0,4-14 0,5-23 0,17-246 0,-11 86 0,-18 198 0,1 0 0,0 0 0,1 1 0,0-1 0,0 0 0,5-10 0,-6 17 0,0 0 0,0-1 0,0 1 0,0 0 0,0-1 0,0 1 0,0 0 0,0 0 0,1 0 0,-1 0 0,0 0 0,1 1 0,-1-1 0,1 0 0,-1 1 0,1-1 0,-1 1 0,1-1 0,-1 1 0,1-1 0,-1 1 0,1 0 0,0 0 0,-1 0 0,1 0 0,-1 0 0,1 0 0,0 1 0,-1-1 0,1 0 0,-1 1 0,1-1 0,-1 1 0,1 0 0,-1 0 0,1-1 0,0 2 0,5 3 0,0 0 0,-1 0 0,1 0 0,-1 1 0,-1 0 0,1 0 0,-1 1 0,0 0 0,0-1 0,6 16 0,-7-16 0,19 32 0,-3 2 0,-1 0 0,22 66 0,-33-81 0,-2 1 0,0 0 0,-2 0 0,-1 0 0,-1 1 0,-1-1 0,-4 38 0,2-58 0,-1 0 0,0 0 0,0 1 0,-1-1 0,1-1 0,-1 1 0,0 0 0,-1-1 0,1 1 0,-1-1 0,-1 0 0,1 0 0,0-1 1,-1 1-1,0-1 0,0 0 0,0 0 0,-11 5 0,-3 1-2,0 0 0,-1-1 0,0-1 1,-29 8-1,-17-4-123,-5-11-350</inkml:trace>
</inkml:ink>
</file>

<file path=ppt/ink/ink22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15"/>
    </inkml:context>
    <inkml:brush xml:id="br0">
      <inkml:brushProperty name="width" value="0.05" units="cm"/>
      <inkml:brushProperty name="height" value="0.05" units="cm"/>
      <inkml:brushProperty name="color" value="#FFFFFF"/>
    </inkml:brush>
  </inkml:definitions>
  <inkml:trace contextRef="#ctx0" brushRef="#br0">1 98 32399,'0'-7'22,"1"0"0,0 0 1,1 0-1,0 0 0,0 1 0,0-1 0,1 0 1,3-6-1,-5 11-17,1 0 0,-1-1-1,1 1 1,0 1 0,0-1 0,0 0 0,0 0-1,0 1 1,0-1 0,0 1 0,0-1 0,1 1-1,-1 0 1,1 0 0,-1 0 0,0 0 0,1 0-1,0 1 1,-1-1 0,1 1 0,-1 0 0,1 0-1,0 0 1,3 0 0,-3 0-5,-1 1 0,0 0 0,1-1 0,-1 1 0,0 0 0,0 0 0,1 0 0,-1 0 0,0 1 0,0-1 0,-1 1 0,1-1 0,0 1 0,0-1 0,-1 1 0,1 0 0,-1 0 0,1 0 0,-1 0 0,0 0 0,2 3 0,2 7 0,0-1 0,7 23 0,-8-22 0,5 20 0,-1 1 0,-2 0 0,5 65-1,-11 106 2,-1-101 2,9-128 10,-2 11-13,36-155 0,-30 115 2,34-101 1,-44 151 0,20-41 19,-21 43-22,0 1 0,1-1 0,-1 0 0,0 1 0,1 0 0,-1-1 1,1 1-1,-1 0 0,1 0 0,0 0 0,0 0 0,-1 0 0,1 0 0,0 0 0,0 1 0,0-1 1,0 1-1,0-1 0,0 1 0,3-1 0,-3 2 0,-1-1 0,0 0 0,1 1 0,-1 0 0,0-1 0,1 1 0,-1 0 0,0-1 0,1 1 0,-1 0 0,0 0 0,0 0 0,0 0 0,0 0 0,0 0 0,0 0 0,0 0 0,0 1 0,-1-1 0,1 0 0,0 1 0,-1-1 0,1 0 0,-1 1 0,1 1 0,10 43-3,-10-40 1,5 46-12,0 77 1,-3-50 13,-3-74 0,0 0-1,1 0 1,0 0 0,0-1-1,1 1 1,2 6 0,-4-10 0,0-1 0,1 1 0,-1 0 1,0-1-1,1 1 0,-1-1 0,1 1 0,-1-1 1,1 1-1,-1 0 0,1-1 0,-1 0 0,1 1 1,-1-1-1,1 1 0,0-1 0,-1 0 0,1 1 1,0-1-1,1 0 0,-1 0 1,0 0 0,0 0 1,0 0-1,0-1 0,0 1 0,0 0 1,0-1-1,0 1 0,0-1 0,0 1 1,-1-1-1,1 1 0,0-1 0,0 0 0,0 1 1,-1-1-1,1 0 0,0 0 0,0-1 1,7-10-2,-1 0 1,-1 0-1,0-1 1,-1 0 0,0 0-1,-1 0 1,3-18 0,0 5-1,8-36 0,-5 20 0,19-50 0,-25 81 0,0 1 0,1 0 0,0 0 0,1 0 0,0 1 0,0-1 0,1 2 0,0-1 0,16-14 0,-20 21 0,0 0 0,0 0 0,0 0 0,0 0 0,0 1 0,0-1 0,0 1 0,0 0 0,1 0 0,-1 0 0,1 0 0,-1 1 0,0-1 0,6 1 0,-8 0 0,1 0 0,0 1 0,0-1 0,0 0 0,0 1 0,-1 0 0,1-1 0,0 1 0,0 0 0,-1 0 0,1 0 0,-1 0 0,1 0 0,-1 0 0,1 0 0,-1 0 0,1 1 0,-1-1 0,0 1 0,0-1 0,0 1 0,0-1 0,0 1 0,0 0 0,0-1 0,0 4 0,4 15 0,0 1 0,-2 0 0,-1 0 0,0-1 0,-2 1 0,-2 30 0,0 6 0,2 159 0,0-214 0,0-1 0,0 1 0,0-1 0,0 1 0,0-1 0,1 0 0,-1 1 0,0-1 0,1 1 0,-1-1 0,1 0 0,-1 1 0,1-1 0,0 0 0,-1 1 0,1-1 0,0 0 0,0 0 0,0 0 0,0 0 0,0 0 0,0 0 0,0 0 0,0 0 0,0 0 0,1-1 0,-1 1 0,0 0 0,1-1 0,1 2 0,2-1 0,0-1 0,0 1 0,0-1 0,0 0 0,-1 0 0,1-1 0,9-1 0,-9 1 0,0-1 0,-1 1 0,1-1 0,-1-1 0,0 1 0,1 0 0,-1-1 0,0 0 0,-1 0 0,1 0 0,0-1 0,-1 1 0,0-1 0,0 1 0,0-1 0,3-6 0,5-8 0,-1 0 0,11-29 0,-1-7 0,15-63 1,15-47-7,-56 179 5,-4 12 2,0 0 0,1 1 0,2 0 0,1 1 0,-3 34 0,6-8-1,6 67 0,-2-117 0,-1 0 0,1 0 0,0-1 0,0 1 0,0 0 0,1-1 0,-1 1 0,1-1 0,0 0 0,1 1 0,-1-1 0,1 0 0,0 0 0,0 0 0,0-1 0,0 1 0,0-1 0,1 0 0,0 0 0,0 0 0,0 0 0,0 0 0,0-1 0,6 3 0,1-2 0,1 1 0,0-1 0,-1-1 0,1 0 0,0-1 0,0 0 0,0-1 0,19-2 0,-27 2 0,0-1 0,0 1 0,0-1 0,0 0 0,0 0 0,0 0 0,0-1 0,-1 1 0,1-1 0,-1 0 0,1 0 0,-1 0 0,0-1 0,0 1 0,0-1 0,5-5 0,-4 3 0,0-1 0,0 1 0,-1-1 0,0 0 0,0 0 0,-1 0 0,0 0 0,0-1 0,2-8 0,-1-12 0,0 0 0,-2 0 0,-4-52 0,3 76 0,-2-19 0,-1 0 0,-1 1 0,-1-1 0,-1 1 0,-1 0 0,0 0 0,-2 1 0,0 0 0,-1 1 0,-2 0 0,-19-27 0,29 44 0,0 0 0,1 0 0,-1 0 0,0 0 0,0 0 0,0 0 0,0 1 0,0-1 0,0 1 0,-1-1 0,1 1 0,0 0 0,-1 0 0,1 0 0,-1 0 0,0 1 0,1-1 0,-1 1 0,1-1 0,-4 1 0,4 1 0,0-1 0,0 1 0,0-1 0,1 1 0,-1 0 0,0 0 0,0 0 0,1 0 0,-1 0 0,1 0 0,-1 1 0,1-1 0,-1 1 0,1-1 0,0 1 0,0-1 0,-1 1 0,1-1 0,0 1 0,1 0 0,-1 0 0,0 0 0,0-1 0,1 1 0,-1 0 0,0 3 0,-4 26 0,1 1 0,2 0 0,0-1 0,5 48 0,-2-75 0,0 13 0,1 0 0,0 0 0,2-1 0,0 1 0,0-1 0,9 18 0,-10-25 0,1-1 0,0 0 0,1 0 0,0 0 0,0 0 0,1-1 0,0 0 0,0 0 0,0-1 0,1 0 0,0 0 0,15 10 0,-16-14 0,0 1 0,1-1 0,-1-1 0,0 1 0,0-1 0,1 0 0,-1-1 0,1 0 0,-1 0 0,7 0 0,2-1 0,-13 1 0,1 0 0,-1 0 0,1 0 0,-1-1 0,1 1 0,-1-1 0,1 0 0,-1 0 0,0 0 0,1 0 0,-1 0 0,0 0 0,0 0 0,0-1 0,0 1 0,0-1 0,3-2 0,-2 0 0,0 0 0,0 0 0,-1 0 0,0 0 0,1-1 0,-1 1 0,-1 0 0,3-9 0,0-7 0,-1 1 0,0-1 0,-1-31 0,-2 41 0,-1-70 0,-1 53 0,1-1 0,2 0 0,8-52 0,-9 78 0,1-1 0,0 1 0,0-1 0,0 1 0,0 0 0,1 0 0,-1 0 0,1 0 0,-1 0 0,1 0 0,0 0 0,-1 0 0,1 0 0,0 1 0,0-1 0,1 1 0,-1 0 0,0-1 0,0 1 0,1 0 0,-1 0 0,0 0 0,1 1 0,-1-1 0,1 1 0,-1-1 0,1 1 0,-1 0 0,4 0 0,-1 0 0,0 0 0,-1 0 0,1 0 0,0 1 0,0 0 0,0 0 0,-1 0 0,1 1 0,-1-1 0,1 1 0,-1 0 0,1 1 0,-1-1 0,7 6 0,-3 1 0,-1-1 0,0 1 0,0 0 0,-1 0 0,0 1 0,-1 0 0,0 0 0,0 0 0,-1 0 0,-1 1 0,0 0 0,0 0 0,-1 0 0,1 11 0,0 14 0,-1 0 0,-2 0 0,-5 41 0,-3-33 0,6-36 0,0-1 0,0 1 0,1 0 0,0 0 0,0 0 0,1-1 0,0 1 0,0 0 0,1 0 0,2 11 0,-2-18 0,0 0 0,-1 0 0,1 0 0,0 0 0,-1 0 0,1 0 0,0 0 0,0 0 0,0-1 0,0 1 0,0 0 0,0-1 0,0 1 0,0 0 0,0-1 0,0 1 0,0-1 0,0 0 0,1 1 0,0-1 0,28 3 0,-22-3 0,13 2 0,-1-2 0,1 0 0,-1-1 0,0-1 0,30-7 0,-42 7 0,-1 0 0,0-1 0,0 0 0,0 0 0,0-1 0,-1 0 0,1 0 0,-1 0 0,0-1 0,0 0 0,-1 0 0,1-1 0,-1 0 0,0 0 0,-1 0 0,1 0 0,6-14 0,-6 9 0,-1-1 0,0 0 0,0 0 0,-1 0 0,-1 0 0,2-15 0,-1-74 0,-3 83 0,0 2 0,0 0 0,-2 0 0,-5-26 0,5 35 0,0-1 0,-1 1 0,0 0 0,0 0 0,0 0 0,-1 0 0,-1 0 0,1 1 0,-6-7 0,8 11 0,0 0 0,0 0 0,1 0 0,-1 0 0,0 1 0,-1-1 0,1 1 0,0 0 0,0 0 0,-1-1 0,1 1 0,0 1 0,-1-1 0,1 0 0,-1 0 0,1 1 0,-1 0 0,1-1 0,-1 1 0,1 0 0,-1 0 0,0 1 0,1-1 0,-6 1 0,8 0 0,-1-1 0,1 0 0,-1 0 0,0 0 0,1 1 0,-1-1 0,1 0 0,-1 0 0,1 1 0,-1-1 0,1 0 0,-1 1 0,1-1 0,-1 1 0,1-1 0,-1 1 0,1-1 0,0 1 0,-1-1 0,1 1 0,0-1 0,-1 1 0,1-1 0,0 1 0,0 0 0,0-1 0,-1 2 0,-2 17 0,1 1 0,0-1 0,2 1 0,1 25 0,0 2 0,0-19 0,1 1 0,0-1 0,11 40 0,-9-51 0,1-1 0,0 0 0,1-1 0,1 1 0,1-1 0,0-1 0,14 20 0,-20-31 0,1 0 1,-1-1-1,1 1 0,0-1 1,0 1-1,0-1 0,0 0 1,1 0-1,-1 0 0,1-1 1,-1 1-1,1-1 0,-1 0 1,1 0-1,4 1 0,0-1-9,0 0-1,0 0 1,0-1-1,0-1 1,0 1-1,10-3 1,17-7-298</inkml:trace>
</inkml:ink>
</file>

<file path=ppt/ink/ink22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3"/>
    </inkml:context>
    <inkml:brush xml:id="br0">
      <inkml:brushProperty name="width" value="0.05" units="cm"/>
      <inkml:brushProperty name="height" value="0.05" units="cm"/>
      <inkml:brushProperty name="color" value="#FFFFFF"/>
    </inkml:brush>
  </inkml:definitions>
  <inkml:trace contextRef="#ctx0" brushRef="#br0">123 181 23467,'0'-15'7244,"0"-8"-5263,-24 23-1941,21 1-40,1-1 1,-1 1-1,1 0 0,-1 0 0,1 0 0,-1 0 0,1 0 1,0 0-1,0 1 0,0-1 0,0 1 0,0-1 0,0 1 1,0 0-1,-3 3 0,1 1 0,0-1 0,0 1 0,1 0 0,-1 1 0,-3 10 0,0 4 0,1 0 0,-6 41 0,8-22 0,1-1 0,1 1 0,5 46 0,-2-78 0,1 0 0,-1 1-1,1-1 1,1 0 0,0 0 0,0 0-1,0 0 1,1 0 0,0-1 0,1 0-1,0 0 1,0 0 0,0 0 0,1-1-1,0 0 1,7 6 0,-8-8 0,0 0 0,1 0 0,0 0 0,-1-1 0,1 0 0,0 0 0,1-1 0,-1 1 1,0-1-1,1-1 0,-1 1 0,1-1 0,0-1 0,-1 1 0,1-1 0,0 0 0,0 0 0,-1-1 0,1 0 0,-1 0 0,9-3 0,-11 2 0,0 0 1,1 0-1,-1-1 0,-1 1 0,1-1 0,0 0 0,-1 0 1,1-1-1,-1 1 0,0-1 0,0 1 0,0-1 0,-1 0 1,1 0-1,-1 0 0,0 0 0,3-9 0,1-5 0,0-1 0,7-37 0,2-58 0,-12 77 0,2-1 0,2 1 0,1 0 0,23-64 0,-30 98 0,1-1-1,-1 1 1,1 0-1,0-1 1,0 1-1,1 0 1,-1 0-1,1 0 1,-1 1-1,1-1 1,0 1-1,0-1 1,0 1-1,0 0 1,0 0-1,1 0 1,-1 1 0,0-1-1,1 1 1,-1-1-1,1 1 1,0 1-1,0-1 1,-1 0-1,1 1 1,0 0-1,0 0 1,-1 0-1,1 0 1,0 0-1,0 1 1,-1 0-1,7 2 1,-9-3 0,-1 0 0,1 0 0,0 0 0,-1 0 0,1 1 0,0-1 0,-1 0 0,1 0 0,-1 1 0,1-1 0,-1 0 0,1 1 0,-1-1 0,1 1 0,-1-1 0,1 1 0,-1-1 0,1 1 0,-1-1 0,0 1 0,1-1 0,-1 1 0,0-1 0,1 1 0,-1 0 0,0-1 0,0 1 0,0 0 0,0-1 0,0 1 0,1-1 0,-1 1 0,0 0 0,0-1 0,-1 1 0,1 0 0,0-1 0,0 1 0,0 0 0,0-1 0,0 1 0,-1 0 0,1-1 0,0 1 0,-1-1 0,1 1 0,0-1 0,-1 1 0,1-1 0,-1 1 0,0 0 0,-31 31 0,17-19 0,4 1 1,1 1 0,0 0 0,1 1-1,0 0 1,2 0 0,0 1 0,0 0 0,2 0 0,-4 19 0,2 3 0,1 1 0,2-1 0,1 45 0,3-79-1,0 0-1,0 0 1,0 0-1,1 1 1,0-1-1,0 0 1,0 0-1,0 0 1,1 0-1,0-1 0,0 1 1,0 0-1,1-1 1,-1 1-1,1-1 1,0 0-1,0 0 1,1 0-1,-1 0 1,1-1-1,0 1 1,0-1-1,0 0 1,7 3-1,-3-2 1,0 0 1,0 0 0,0-1-1,1 0 1,0-1-1,-1 0 1,1 0-1,13 0 1,-2-1 2,0 0-1,34-5 1,-51 3-3,0 1 1,0-1-1,0 0 0,0 1 0,0-1 0,0-1 0,0 1 1,0 0-1,-1-1 0,1 0 0,0 1 0,-1-1 0,1 0 1,-1 0-1,0-1 0,3-1 0,-2-1 0,0 0 0,0 0 0,0 0 0,0-1 0,-1 1 0,0-1 0,0 1 0,1-7 0,1-11 1,0 1 0,-2-1 0,-1-34 0,-2 48 0,2-19 3,-2 1-1,-2-1 0,0 0 1,-2 1-1,-1-1 0,-1 2 1,-11-30-1,-40-64-3,57 118 0,0 0-1,-1 0 1,1 0-1,-1-1 1,0 1-1,1 0 1,-1 1-1,0-1 1,0 0-1,0 1 1,0-1-1,0 1 1,-1-1-1,1 1 1,0 0-1,-1 0 1,1 0-1,-1 0 1,-3 0 0,5 1-1,-1 0 0,0 0 0,0 0 0,0 1 1,0-1-1,0 1 0,1-1 0,-1 1 1,0 0-1,0 0 0,1 0 0,-1-1 0,0 2 1,1-1-1,-1 0 0,1 0 0,0 0 1,-1 1-1,1-1 0,0 1 0,0-1 0,0 1 1,0-1-1,0 1 0,0 0 0,0-1 1,0 1-1,0 2 0,-5 13 1,1 1 0,0-1 0,2 1 0,0-1 0,1 1 0,0 20 0,6 112 0,-3-138-1,0 0 1,1-1-1,0 1 0,1 0 1,1-1-1,0 1 0,1-1 1,-1 0-1,2 0 0,0-1 1,7 11-1,-8-15 1,1 0-1,-1 0 1,1 0-1,0 0 1,0-1-1,0 0 1,1-1-1,0 1 1,0-1 0,0 0-1,0-1 1,1 0-1,-1 0 1,1 0-1,0-1 1,0 0-1,8 0 1,-9-1 0,0 0 1,0-1-1,0 0 1,-1 0-1,1 0 1,0-1-1,0 0 1,0-1-1,7-2 1,-11 3-1,1-1 1,0 0-1,-1 0 1,1-1-1,-1 1 1,0-1-1,0 0 1,0 1-1,0-1 1,0-1-1,-1 1 1,0 0-1,1-1 1,-1 1-1,0-1 1,2-5-1,6-20 2,-1 0 0,-1-1 1,-2 0-1,-1 0 0,3-61 0,-7 57 2,3 0 1,0 1-1,2-1 1,13-37-1,-19 69-4,0 0 0,1 0 0,0 0 0,-1 1 0,1-1 0,0 0 0,0 0 0,0 0 0,0 1 0,0-1 0,1 0 0,-1 1 0,0-1 0,1 1 0,-1 0 0,1-1 0,0 1 0,-1 0 0,1 0 0,0 0 0,0 0 0,-1 0 0,1 0 0,0 1 0,0-1 0,0 1 0,0-1 0,4 1 0,-4 0 0,0 1 0,0-1 0,1 1 0,-1 0 0,0 0 0,0 0 0,0 0 0,0 0 0,0 1 0,0-1 0,-1 0 0,1 1 0,0 0 0,-1-1 0,1 1 0,-1 0 0,1 0 0,-1 0 0,0 0 0,0 0 0,0 0 0,0 0 0,1 4 0,8 23 0,-2 1 0,-1-1 0,-1 2 0,3 48 0,-5 130 0,-5-138 0,3-86 0,0-1 0,1 1 0,0 0 0,1 0 0,6-15 0,6-18 0,0-18 0,25-75 0,-35 125 0,1-1 0,0 1 0,1 0 0,1 1 0,20-28 0,-25 39 0,0 0 0,0 0 0,0 1 0,1-1 0,6-3 0,-10 6 0,-1 1 0,1-1 0,0 0 0,0 1 0,0-1 0,0 1 0,0-1 0,0 1 0,0 0 0,0-1 0,0 1 0,0 0 0,0 0 0,0-1 0,0 1 0,0 0 0,0 0 0,0 0 0,0 0 0,0 1 0,0-1 0,0 0 0,0 0 0,0 1 0,0-1 0,0 0 0,0 1 0,0-1 0,0 1 0,0-1 0,-1 1 0,1 0 0,1 0 0,0 5 0,0-1 0,0 1 0,-1 0 0,1 0 0,-2-1 0,1 1 0,0 0 0,-1 7 0,0 2 0,3 156 0,-2-24 0,-1-143 0,0-1 0,0 1 0,0-1 0,1 1 0,0-1 0,-1 1 0,1-1 0,0 0 0,1 1 0,-1-1 0,1 0 0,-1 0 0,1 0 0,0 0 0,0 0 0,0 0 0,0-1 0,1 1 0,2 2 0,-1-3 0,0 0 0,-1 0 0,1-1 0,0 1 0,0-1 0,0 0 0,0 0 0,0-1 0,0 1 0,0-1 0,1 0 0,-1 0 0,0 0 0,0 0 0,0-1 0,5-1 0,-6 1 0,0 0 0,1 0 0,-1 0 0,0-1 0,0 1 0,0-1 0,-1 0 0,1 0 0,0 0 0,-1 0 0,1 0 0,-1-1 0,0 1 0,1-1 0,-1 1 0,-1-1 0,1 0 0,0 0 0,-1 0 0,3-6 0,2-8 0,0 1 0,5-32 0,-9 42 0,18-111 0,-14 70 0,2 2 0,2-1 0,21-57 0,-29 99 0,-1 1 0,1-1 0,0 0 0,0 0 0,0 1 0,0-1 0,1 1 0,-1 0 0,1-1 0,0 1 0,0 1 0,0-1 0,0 0 0,1 1 0,-1-1 0,1 1 0,-1 0 0,1 0 0,0 1 0,0-1 0,0 1 0,0-1 0,0 1 0,0 1 0,0-1 0,0 1 0,0-1 0,0 1 0,0 0 0,6 1 0,-8-1 0,0 0 0,0 1 0,0-1 0,1 1 0,-1-1 0,0 1 0,0 0 0,-1-1 0,1 1 0,0 0 0,0 0 0,0 1 0,0-1 0,-1 0 0,1 0 0,-1 1 0,1-1 0,-1 1 0,1 0 0,-1-1 0,0 1 0,0 0 0,2 3 0,2 5 0,-1 1 0,0 0 0,3 15 0,-2-9 0,3 19 0,-2 0 0,-1 1 0,-1 0 0,-2 0 0,-4 46 0,1-74 0,0 0 0,0 0 0,0-1 0,-1 1 0,-1-1 0,0 1 0,0-1 0,0 0 0,-1 0 0,0 0 0,0 0 0,-1-1 0,0 0 0,-1 0 0,0 0 0,0-1 0,0 0 0,-7 6 0,4-5 0,-1 0 0,1-1 0,-1-1 0,-1 1 0,1-2 0,-1 1 0,1-1 0,-1-1 0,0 0 0,0 0 0,-1-2 0,1 1 0,-17-1 0,27-1 0,0 0 0,0 0 0,0 0 0,0-1 0,0 1 0,0-1 0,1 1 0,-1 0 0,0-1 0,0 1 0,1-1 0,-1 0 0,0 1 0,1-1 0,-1 0 0,0 1 0,1-1 0,-1 0 0,1 0 0,-1 1 0,1-1 0,0 0 0,-1 0 0,1 0 0,0 0 0,0 0 0,-1 1 0,1-1 0,0 0 0,0 0 0,0 0 0,0-1 0,0-40 0,1 28 0,-1 14 0,0-1 0,0 1 0,0-1 0,0 0 0,0 1 0,0-1 0,1 0 0,-1 1 0,0-1 0,0 1 0,1-1 0,-1 1 0,1-1 0,-1 1 0,0-1 0,1 1 0,-1-1 0,1 1 0,-1 0 0,1-1 0,-1 1 0,1-1 0,-1 1 0,1 0 0,-1 0 0,1-1 0,0 1 0,-1 0 0,1 0 0,-1 0 0,1 0 0,0 0 0,0-1 0,27 2 0,-17-1 0,111 7 0,-83-3 0,1-2 0,68-5 0,-105 3 0,1-1 0,-1 0 0,0 0 0,1 0 0,-1 0 0,0 0 0,0-1 0,0 1 0,0-1 0,0 0 0,0 0 0,-1 0 0,1-1 0,-1 1 0,5-5 0,-3 0 0,1 1 0,-1-1 0,0 0 0,-1 0 0,0 0 0,4-12 0,0-7 0,-1 0 0,4-52 0,-10 77 0,4-180 0,-4 136 0,-2 31 0,-4 15 0,-2 12 0,1 3 0,1 0 0,0 1 0,1 0 0,1 0 0,1 0 0,-2 24 0,1 113 0,4-118 0,0-15 0,-1-6 0,1 0 0,1 0 0,0 1 0,1-1 0,5 16 0,-6-28 0,0 1 0,0-1 0,0 0 0,1 1 0,0-1 0,-1 0 0,1 0 0,1 0 0,-1 0 0,0-1 0,1 1 0,-1 0 0,1-1 0,0 0 0,-1 0 0,1 0 0,0 0 0,1 0 0,-1 0 0,0-1 0,0 0 0,1 1 0,-1-1 0,1 0 0,-1-1 0,1 1 0,3 0 0,-1-1 0,1 1 0,-1-1 0,1 0 0,-1 0 0,1 0 0,-1-1 0,0 0 0,11-4 0,-13 4 0,0-1 0,-1 0 0,1 0 0,0-1 0,-1 1 0,1-1 0,-1 0 0,0 0 0,1 0 0,-2 0 0,1-1 0,0 1 0,3-7 0,4-7 0,-1-1 0,-1 0 0,0-1 0,-2 0 0,0 0 0,-1-1 0,0 1 0,0-23 0,1-24 0,-5-72 0,-1 84 0,0 50 0,-1-12 0,0 16 0,1-1 0,0 1 0,-1 0 0,1-1 0,0 1 0,-1 0 0,1-1 0,0 1 0,-1 0 0,1 0 0,-1-1 0,1 1 0,0 0 0,-1 0 0,1 0 0,-1-1 0,1 1 0,-1 0 0,1 0 0,-1 0 0,1 0 0,-1 0 0,1 0 0,-1 0 0,1 0 0,-1 0 0,0 0 0,1 0 0,-1 0 0,1 1 0,-1-1 0,1 0 0,-1 0 0,1 0 0,-1 1 0,1-1 0,-1 0 0,1 0 0,-1 1 0,1-1 0,-1 1 0,1-1 0,-1 0 0,1 1 0,0-1 0,-1 1 0,1-1 0,0 1 0,-1-1 0,1 1 0,0-1 0,0 1 0,0-1 0,-1 1 0,1 0 0,-3 21 0,2-14 0,-4 49 0,3 79 0,2-80 0,0-37 0,1 1 0,1-1 0,0 0 0,8 27 0,-9-41 0,0 0 0,0-1 0,1 0 0,0 1 0,0-1 0,0 0 0,0 0 0,1 0 0,-1 0 0,1 0 0,0 0 0,0-1 0,0 0 0,1 1 0,-1-1 0,1 0 0,0-1 0,0 1 0,0-1 0,0 0 0,0 0 0,1 0 0,6 2 0,-2-2 0,1 0 0,-1-1 0,20 0 0,-27-1 0,0-1 0,1 1 0,-1 0 0,0 0 0,1-1 0,-1 0 0,0 1 0,0-1 0,1 0 0,-1 0 0,0 0 0,0 0 0,0-1 0,0 1 0,0 0 0,-1-1 0,1 0 0,0 1 0,-1-1 0,1 0 0,1-3 0,3-7 0,0 0 0,-2-1 0,1 0 0,-2 0 0,0 0 0,0-1 0,0-14 0,1-103 0,-4 72 0,0 25 0,0 17 0,0 0 0,1 1 0,0-1 0,7-28 0,-7 44 0,0 0 0,-1-1 0,1 1 0,0 0 0,0 0 0,0 0 0,0 0 0,0 0 0,0 0 0,0 0 0,0 0 0,1 0 0,-1 0 0,0 1 0,0-1 0,1 0 0,-1 1 0,1-1 0,-1 1 0,0 0 0,1-1 0,-1 1 0,1 0 0,-1 0 0,1 0 0,-1 0 0,0 0 0,1 0 0,-1 0 0,1 0 0,-1 1 0,1-1 0,-1 1 0,0-1 0,1 1 0,-1-1 0,0 1 0,1 0 0,-1 0 0,2 1 0,1 2 0,1 1 0,-1 0 0,0 0 0,0 0 0,0 1 0,-1-1 0,1 1 0,-1 0 0,-1-1 0,3 8 0,18 68 0,-14-19 0,-2 0 0,-2 1 0,-6 73 0,1-68 0,1-109 0,2 0 0,2 1 0,2-1 0,2 1 0,1 1 0,2 0 0,1 0 0,34-66 0,-44 101 0,1-5 0,2 0 0,-1 0 0,10-11 0,-13 18 0,-1 0 0,1 0 0,0 0 0,0 1 0,0-1 0,1 0 0,-1 1 0,0 0 0,1-1 0,-1 1 0,0 0 0,1 0 0,0 1 0,-1-1 0,1 0 0,-1 1 0,1 0 0,2-1 0,-3 2 0,-1-1 0,0 1 0,1-1 0,-1 1 0,0 0 0,0-1 0,0 1 0,0 0 0,0 0 0,0 0 0,0 0 0,0 0 0,0 0 0,0 0 0,0 0 0,-1 0 0,1 1 0,0-1 0,-1 0 0,1 0 0,-1 1 0,0-1 0,1 0 0,-1 1 0,0-1 0,0 0 0,1 3 0,5 47 0,-6-42 0,5 263 0,-6-168 0,5-156 0,2 1 0,2-1 0,3 2 0,30-89 0,-34 116 0,2 0 0,0 1 0,15-24 0,-22 42 0,0 0 0,1-1 0,0 1 0,0 0 0,0 0 0,0 0 0,1 1 0,0-1 0,-1 1 0,1 0 0,0 0 0,1 0 0,-1 1 0,0-1 0,1 1 0,-1 0 0,1 0 0,0 1 0,0-1 0,0 1 0,8-1 0,-11 3 0,-1-1 0,1 1 0,-1-1 0,1 1 0,-1 0 0,0 0 0,1-1 0,-1 1 0,0 0 0,0 0 0,0 0 0,0 1 0,0-1 0,0 0 0,0 0 0,0 0 0,0 1 0,0-1 0,-1 1 0,1-1 0,0 0 0,-1 1 0,0-1 0,1 1 0,-1-1 0,0 1 0,1 1 0,7 53 0,-7-46 0,5 263 0,-8-165 0,2-106 0,0 0 0,0 1 0,1-1 0,-1 0 0,1 1 0,-1-1 0,1 0 0,0 0 0,-1 1 0,1-1 0,0 0 0,1 0 0,-1 0 0,0 0 0,1 0 0,-1 0 0,1-1 0,3 4 0,-2-2 0,1-1 0,-1 0 0,1 0 0,0 0 0,0 0 0,0 0 0,0-1 0,0 0 0,8 2 0,1-2 0,1 0 0,-1 0 0,1-1 0,-1-1 0,27-5 0,-35 5 0,0 0 0,0-1 0,0 1 0,-1-1 0,1-1 0,0 1 0,-1-1 0,0 1 0,1-1 0,-1-1 0,-1 1 0,8-8 0,-5 4 0,0-1 0,0 0 0,-1 0 0,-1-1 0,1 0 0,4-12 0,-1-3 0,-2-1 0,0 0 0,-1 0 0,1-33 0,-1-155 0,-5 162 0,-5 28 0,5 23 0,-1 0 0,1-1 0,0 1 0,-1 0 0,1-1 0,-1 1 0,1 0 0,-1 0 0,1 0 0,-1-1 0,1 1 0,-1 0 0,1 0 0,-1 0 0,0 0 0,1 0 0,-1 0 0,1 0 0,-1 0 0,1 0 0,-1 0 0,1 0 0,-1 1 0,1-1 0,-1 0 0,1 0 0,-1 0 0,1 1 0,-1-1 0,1 0 0,-1 1 0,1-1 0,0 0 0,-1 1 0,1-1 0,-1 0 0,1 1 0,0-1 0,-1 1 0,-2 3 0,-1 0 0,1-1 0,1 1 0,-1 0 0,0 0 0,1 0 0,0 1 0,0-1 0,0 1 0,0-1 0,1 1 0,0 0 0,-1 4 0,-7 69 0,9-65 0,-6 55 0,4 1 0,8 77 0,-5-138 0,0-1 0,0 1 0,1-1 0,0 1 0,1-1 0,-1 0 0,1 0 0,1 0 0,-1-1 0,1 1 0,1-1 0,-1 0 0,1 0 0,0 0 0,0-1 0,0 0 0,1 0 0,0 0 0,0 0 0,0-1 0,1 0 0,0 0 0,-1-1 0,1 0 0,0 0 0,1-1 0,-1 0 0,0 0 0,1 0 0,-1-1 0,1 0 0,-1-1 0,1 0 0,-1 0 0,1 0 0,7-2 0,-12 1 0,0 0 0,-1 0 0,1 0 0,-1 0 0,0-1 0,1 1 0,-1 0 0,0-1 0,0 0 0,0 1 0,0-1 0,0 0 0,0 0 0,0 0 0,-1-1 0,1 1 0,-1 0 0,0 0 0,2-4 0,2-6 0,-1 1 0,0-1 0,2-12 0,-4 16 0,8-47 0,6-81 0,-13 95 0,1 0 0,2 0 0,2 1 0,17-50 0,-24 85 0,1 0 0,1 0 0,-1 0 0,0 1 0,1 0 0,0-1 0,0 1 0,6-6 0,-8 9 0,0 0 0,1 0 0,-1 0 0,0 0 0,1 1 0,-1-1 0,1 0 0,-1 1 0,1-1 0,-1 0 0,1 1 0,0 0 0,-1-1 0,1 1 0,0 0 0,-1 0 0,1 0 0,-1 0 0,1 0 0,0 1 0,-1-1 0,1 0 0,-1 1 0,1-1 0,0 1 0,-1-1 0,1 1 0,-1 0 0,3 1 0,1 3 0,-1-1 0,1 1 0,0 1 0,-1-1 0,0 0 0,0 1 0,-1 0 0,0 0 0,0 0 0,0 1 0,2 6 0,13 34 0,-2 0 0,-3 2 0,-1-1 0,-2 2 0,-3-1 0,3 88 0,-10-133 0,0 0 0,0 0 0,-1 0 0,1 0 0,-1 0 0,0 0 0,0 0 0,0 0 0,-3 7 0,2-9 0,1 1 0,-1-1 0,0 0 0,0 0 0,0 0 0,0-1 0,0 1 0,0 0 0,-1-1 0,1 1 0,0-1 0,-1 0 0,1 0 0,-1 0 0,-3 1 0,-16 3 0,-1 0 0,1-2 0,-1-1 0,1 0 0,-45-4 0,66 2-32,-1 0-1,0 0 1,0 0-1,0-1 1,0 1-1,0-1 1,1 1-1,-1-1 1,0 0-1,0 1 1,1-1-1,-1 0 1,1 0 0,-1 0-1,1-1 1,-1 1-1,1 0 1,0 0-1,-1-1 1,1 1-1,0-1 1,0 1-1,0-1 1,0 1 0,0-1-1,0 0 1,1 0-1,-1 1 1,0-4-1,-13-34-4580</inkml:trace>
</inkml:ink>
</file>

<file path=ppt/ink/ink22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4"/>
    </inkml:context>
    <inkml:brush xml:id="br0">
      <inkml:brushProperty name="width" value="0.05" units="cm"/>
      <inkml:brushProperty name="height" value="0.05" units="cm"/>
      <inkml:brushProperty name="color" value="#FFFFFF"/>
    </inkml:brush>
  </inkml:definitions>
  <inkml:trace contextRef="#ctx0" brushRef="#br0">0 527 32175,'0'0'416,"0"4"-371,1 132-13,0-131-32,-1-1 1,1 1-1,1-1 0,-1 0 0,0 1 0,1-1 1,0 0-1,0 0 0,0 0 0,1 0 0,-1 0 1,1-1-1,0 1 0,0-1 0,0 1 0,1-1 1,-1 0-1,1-1 0,-1 1 0,1 0 0,0-1 0,0 0 1,6 2-1,-1 0 3,1-1 0,-1 0 0,1 0 0,0-1 0,0-1 0,0 0 0,0 0 0,0-1 0,17-1 0,-23 0-2,-1 0 1,0 0-1,0 0 1,0 0-1,0-1 1,0 0-1,0 1 1,0-1-1,0 0 1,-1 0-1,1 0 0,-1-1 1,1 1-1,-1-1 1,0 1-1,0-1 1,0 0-1,0 0 1,-1 0-1,1 0 1,-1 0-1,2-5 1,3-8 4,-1 0 0,-1 0 0,4-23 1,-1-27-6,-3 0 1,-6-79 0,1 43-2,1-149 0,-13 627 0,13-343 0,-2 4 0,3 0 0,1 0 0,2 0 0,10 44 0,-12-72 0,0 0 0,1 0 0,1 0 0,-1-1 0,1 1 0,1-1 0,-1 0 0,2 0 0,-1-1 0,1 0 0,0 0 0,0 0 0,1 0 0,0-1 0,0 0 0,0-1 0,1 0 0,0 0 0,0 0 0,0-1 0,1 0 0,11 3 0,-8-3 0,0-1 0,0 0 0,0-1 0,0-1 0,0 0 0,0 0 0,20-3 0,-27 2 0,0-1 0,1 0 0,-1 0 0,0-1 0,0 1 0,0-1 0,-1 0 0,1 0 0,0-1 0,-1 0 0,1 0 0,-1 0 0,0 0 0,0 0 0,0-1 0,0 0 0,-1 0 0,0 0 0,6-8 0,-3-2 0,0 1 0,0-1 0,-2 0 0,1-1 0,-2 1 0,0-1 0,-1 1 0,1-20 0,-6-123 0,2 141 0,1 10 0,0 0 0,-1-1 0,0 1 0,0 0 0,0 0 0,-1 0 0,1 0 0,-1 0 0,-1 0 0,1 1 0,-1-1 0,0 1 0,-1-1 0,1 1 0,-5-5 0,8 10 0,0 0 0,0 0 0,0 0 0,-1 0 0,1 0 0,0 0 0,0 0 0,0 0 0,0 0 0,0 0 0,0 0 0,0 0 0,-1 0 0,1 0 0,0 0 0,0 0 0,0 0 0,0 0 0,0 0 0,0 0 0,0 0 0,-1 0 0,1 0 0,0 0 0,0 0 0,0 0 0,0 0 0,0 0 0,0 0 0,0 0 0,0 0 0,-1 0 0,1 0 0,0 0 0,0 0 0,0 1 0,0-1 0,0 0 0,0 0 0,0 0 0,0 0 0,0 0 0,0 0 0,0 0 0,0 0 0,0 1 0,0-1 0,0 0 0,0 0 0,0 0 0,0 0 0,0 0 0,0 0 0,0 0 0,0 1 0,0-1 0,0 0 0,0 0 0,0 0 0,0 0 0,0 0 0,0 0 0,0 0 0,0 0 0,0 1 0,-5 25 0,0 0 0,2 0 0,1 0 0,2 1 0,2 28 0,-1-6 0,-3 3 0,0-35 0,1 0 0,1 0 0,1 0 0,0 0 0,5 22 0,-4-36 0,-1 1 0,1 0 0,-1-1 0,1 0 0,0 1 0,0-1 0,1 0 0,-1 0 0,1 0 0,0 0 0,-1-1 0,1 1 0,0-1 0,1 1 0,-1-1 0,0 0 0,1 0 0,-1-1 0,1 1 0,-1-1 0,1 0 0,0 0 0,4 1 0,8 1 0,-1-1 0,1 0 0,0-2 0,19-1 0,-31 1 0,0 0 0,0-1 0,0 0 0,0 1 0,0-1 0,-1-1 0,1 1 0,0-1 0,-1 1 0,0-1 0,1 0 0,-1 0 0,0-1 0,4-2 0,-2 0 0,0-1 0,0 0 0,0 0 0,0 0 0,-1-1 0,6-11 0,0-5 0,-1-1 0,-1 0 0,7-35 0,-4 4 0,-6 23 0,2 1 0,1-1 0,2 1 0,1 1 0,18-37 0,-27 63 0,1 0 0,0 0 0,0 1 0,0-1 0,0 1 0,1-1 0,-1 1 0,1 0 0,0 0 0,0 1 0,0-1 0,9-3 0,-11 5 0,0 0 0,1 0 0,-1 1 0,0-1 0,1 1 0,-1 0 0,0 0 0,1 0 0,-1 0 0,1 0 0,-1 0 0,0 0 0,1 1 0,-1-1 0,0 1 0,0 0 0,1 0 0,-1 0 0,0 0 0,0 0 0,0 0 0,0 0 0,0 1 0,0-1 0,0 1 0,-1-1 0,1 1 0,0 0 0,1 3 0,4 5 0,0 0 0,-1 1 0,-1 0 0,0 0 0,0 1 0,-1-1 0,-1 1 0,0 0 0,3 22 0,-2 12 0,-1 60 0,-3-98 0,0-1 0,0 0 0,0-1 0,-1 1 0,0 0 0,0 0 0,-1-1 0,0 1 0,0-1 0,-1 1 0,1-1 0,-1 0 0,-1 0 0,1 0 0,-1-1 0,0 1 0,0-1 0,-1 0 0,1 0 0,-1 0 0,0-1 0,-1 1 0,1-1 0,-1 0 0,-8 3 0,4-2 0,-1-1 0,1 0 0,-1-1 0,-1 0 0,1 0 0,0-2 0,-1 1 0,1-1 0,0-1 0,-17-1 0,15 1 0,12 0 0,1 0 0,0 0 0,-1 0 0,1 0 0,0 0 0,-1 0 0,1 0 0,0 0 0,-1 0 0,1-1 0,0 1 0,-1 0 0,1 0 0,0 0 0,-1 0 0,1 0 0,0-1 0,0 1 0,-1 0 0,1 0 0,0-1 0,0 1 0,-1 0 0,1 0 0,0-1 0,0 1 0,0 0 0,0-1 0,-1 1 0,1 0 0,0-1 0,0 1 0,0 0 0,0-1 0,0 1 0,0 0 0,0-1 0,0 1 0,0 0 0,0-1 0,0 1 0,0 0 0,0-1 0,0 1 0,0 0 0,0-1 0,0 1 0,0 0 0,1-1 0,-1 1 0,0 0 0,0 0 0,0-1 0,1 1 0,-1 0 0,0 0 0,0-1 0,0 1 0,1 0 0,-1 0 0,1-1 0,11-1-1,1 0 0,0 0 0,25 2 0,17-3-22,-32 1 24,-1-2 0,1 0 0,-1-2 0,34-12 0,-48 14 1,1 0-1,-1-1 1,0 1-1,0-2 1,-1 1-1,1-1 0,-1 0 1,-1-1-1,1 0 1,-1 0-1,0 0 1,-1-1-1,1 0 1,3-8-1,0-3-1,-1-1 0,-1 1 0,-1-1 0,-1-1 0,0 1 0,2-38 0,-3-131 0,-5 120 0,5 102 0,1 0 0,1-1 0,21 62 0,9 37 0,-30-103 0,-2 0 0,0 0 0,-2 0 0,-2 51 0,-1-77 0,1 1 0,-1-1 0,0 1 0,0-1 0,0 0 0,0 1 0,-1-1 0,1 0 0,-1 0 0,1 0 0,-1 0 0,0 0 0,0 0 0,0 0 0,0-1 0,0 1 0,0-1 0,0 1 0,-1-1 0,1 0 0,0 0 0,-1 0 0,1 0 0,-1 0 0,1-1 0,-1 1 0,-3 0 0,-10 1 0,0 0 0,-1-1 0,-18-1 0,24 0 0,-5 1-2,10-1-8,1 1-1,-1-1 1,1-1 0,-1 1-1,0-1 1,-5-1-1,-7-10-234</inkml:trace>
</inkml:ink>
</file>

<file path=ppt/ink/ink22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6"/>
    </inkml:context>
    <inkml:brush xml:id="br0">
      <inkml:brushProperty name="width" value="0.05" units="cm"/>
      <inkml:brushProperty name="height" value="0.05" units="cm"/>
      <inkml:brushProperty name="color" value="#FFFFFF"/>
    </inkml:brush>
  </inkml:definitions>
  <inkml:trace contextRef="#ctx0" brushRef="#br0">66 164 32511,'-2'-16'144,"1"7"-49,1 26-78,-10 193-17,3-91 0,-16 129 0,1 26 0,21-343 0,5-147 0,-1 170 0,2 0 0,19-77 0,39-73 0,-48 157 0,2 0 0,41-67 0,-53 99 0,0 0 0,0 0 0,12-11 0,-16 17 0,0 0 0,-1 0 0,1 0 0,0 0 0,0 0 0,0 0 0,0 1 0,0-1 0,0 0 0,0 1 0,0-1 0,0 1 0,1-1 0,-1 1 0,0 0 0,0-1 0,0 1 0,1 0 0,-1 0 0,0 0 0,0 0 0,0 0 0,1 0 0,-1 0 0,0 0 0,0 1 0,1-1 0,-1 0 0,0 1 0,0-1 0,0 1 0,0-1 0,0 1 0,0-1 0,0 1 0,0 0 0,2 1 0,1 3 0,0 1 0,-1 0 0,1 0 0,-1 0 0,0 0 0,-1 0 0,1 1 0,-1-1 0,2 12 0,7 66 0,-11-81 0,1-1 0,2 28 0,-1 0 0,-1 0 0,-5 36 0,3-58 0,0 1 0,-1 0 0,0-1 0,-1 1 0,0-1 0,0 0 0,-1 0 0,0 0 0,0 0 0,-1-1 0,0 1 0,-1-1 0,1 0 0,-1-1 0,-8 7 0,6-6 0,1-1 0,-1 0 0,-1-1 0,1 0 0,-1 0 0,-13 4 0,-5 0-2,-35 6 0,48-12 1,22-4-19,0 0 0,-1 1 1,1 0-1,10 1 1,8 1 5,-5-3 2,0 0 0,-1-1 0,1-2 0,0 0 0,-1-1 0,0 0 0,23-11 0,-32 11 16,1 0 0,-1-1 0,0-1-1,0 0 1,0 0 0,-1-1 0,0 0-1,-1-1 1,0 0 0,0-1 0,-1 0-1,0 0 1,6-13 0,-1-3 21,-1-1 0,13-49 1,-15 44 13,22-51 1,-28 74-35,-26 89-5,12-48 0,1 0 0,-7 61 0,14 24 0,2-112 0,1 0 0,-1 0 0,1-1 0,0 1 0,0 0 0,0-1 0,0 1 0,1 0 0,0-1 0,0 0 0,0 1 0,0-1 0,1 0 0,0 0 0,0 0 0,4 4 0,-2-3 0,1-1 0,-1 0 0,0 0 0,1 0 0,0-1 0,0 0 0,0 0 0,1 0 0,-1-1 0,0 0 0,10 1 0,6 0 0,-1-1 0,1-1 0,33-2 0,-52 1 0,-1 0 0,0-1 0,1 1 0,-1 0 0,1-1 0,-1 0 0,0 1 0,1-1 0,-1 0 0,0 0 0,0 0 0,0-1 0,0 1 0,0 0 0,0-1 0,0 1 0,0-1 0,0 0 0,-1 0 0,1 0 0,-1 1 0,1-1 0,-1-1 0,0 1 0,0 0 0,0 0 0,0 0 0,0-1 0,0 1 0,0-3 0,2-8 0,-1 0 0,-1 0 0,0-1 0,-1-16 0,0 21 0,0-20 0,-1 0 0,-1-1 0,-2 1 0,-11-46 0,11 64 0,1-1 0,-2 1 0,0 0 0,0 0 0,-1 0 0,0 1 0,-1 0 0,0 0 0,-1 0 0,0 1 0,0 0 0,-1 1 0,0 0 0,-12-8 0,19 15 0,0-1 0,0 1 0,0-1 0,0 1 0,-1 0 0,1 0 0,0 0 0,-1 0 0,1 1 0,-1-1 0,1 1 0,-1-1 0,-4 1 0,6 0 0,0 0 0,0 1 0,0-1 0,0 0 0,0 1 0,0-1 0,0 1 0,0-1 0,0 1 0,0-1 0,1 1 0,-1 0 0,0-1 0,0 1 0,1 0 0,-1 0 0,0 0 0,1 0 0,-1-1 0,1 1 0,-1 0 0,0 2 0,-1 6 0,0-1 0,0 1 0,1 0 0,0-1 0,1 1 0,1 11 0,-1-10 0,0 7 0,1 1 0,1-1 0,1 0 0,0 0 0,2 0 0,-1-1 0,2 1 0,8 16 0,-9-23 0,0 0 0,1 0 0,0 0 0,1-1 0,0 0 0,0 0 0,1-1 0,0 1 0,1-2 0,0 1 0,0-2 0,0 1 0,14 6 0,-15-9 0,0-1 0,1 0 0,-1-1 0,1 0 0,0 0 0,0-1 0,0 0 0,0 0 0,0-1 0,0 0 0,16-3 0,-22 2 0,-1 0 0,0 1 0,0-1 0,0 0 0,0 0 0,0 0 0,-1 0 0,1-1 0,0 1 0,0 0 0,-1-1 0,1 1 0,-1-1 0,1 0 0,-1 1 0,1-1 0,-1 0 0,0 0 0,0 0 0,0 0 0,0-2 0,14-49 0,-13 44 0,9-81 0,1-138 0,-11 265 0,2-1 0,2 1 0,1-1 0,1 0 0,3-1 0,20 55 0,-27-84 0,0 0 0,0 0 0,0-1 0,1 1 0,-1-1 0,9 8 0,-11-11 0,0-1 0,0 0 0,0 0 0,1 0 0,-1 0 0,0 0 0,0 0 0,1-1 0,-1 1 0,1 0 0,-1-1 0,1 1 0,-1-1 0,1 1 0,-1-1 0,1 0 0,-1 0 0,1 1 0,0-1 0,-1 0 0,1-1 0,-1 1 0,1 0 0,0 0 0,-1-1 0,1 1 0,-1-1 0,1 1 0,-1-1 0,1 1 0,-1-1 0,0 0 0,3-2 0,0-1 0,-1 0 0,1-1 0,-1 0 0,0 0 0,0 0 0,0 0 0,-1-1 0,1 1 0,1-11 0,0 5 0,12-35 0,-3 0 0,-2-1 0,-1-1 0,-3 0 0,2-90 0,-12 453 0,2-307 0,2 0 0,-1 0 0,1 0 0,0-1 0,1 1 0,0 0 0,0-1 0,1 1 0,0-1 0,5 10 0,-5-13 0,0 1 0,0-2 0,0 1 0,0 0 0,1-1 0,0 1 0,-1-1 0,1 0 0,1 0 0,-1-1 0,0 1 0,1-1 0,-1 0 0,1 0 0,-1 0 0,1-1 0,9 2 0,1 0 0,0-1 0,31 1 0,-42-3 0,0 0 0,0 0 0,0-1 0,0 1 0,0-1 0,0 0 0,0 0 0,0 0 0,-1-1 0,1 1 0,0-1 0,-1 0 0,1 0 0,-1 0 0,1 0 0,4-6 0,0-2 0,-2 0 0,1-1 0,-1-1 0,-1 1 0,0-1 0,-1 0 0,0 0 0,-1 0 0,0 0 0,1-14 0,2-23 0,-1-57 0,-3 60 0,0 12 0,-6-66 0,4 99 0,-1 1 0,1-1 0,0 1 0,-1-1 0,1 1 0,-1-1 0,1 1 0,-1 0 0,1-1 0,-1 1 0,1 0 0,-1-1 0,0 1 0,1 0 0,-1 0 0,1-1 0,-1 1 0,0 0 0,1 0 0,-1 0 0,0 0 0,1 0 0,-1 0 0,0 0 0,1 0 0,-1 0 0,0 0 0,1 1 0,-1-1 0,1 0 0,-1 0 0,0 0 0,1 1 0,-1-1 0,1 0 0,-1 1 0,1-1 0,-1 1 0,1-1 0,-1 0 0,1 1 0,-1-1 0,1 1 0,0-1 0,-1 1 0,1 0 0,-3 5 0,0 0 0,1 0 0,0 1 0,0-1 0,1 1 0,0-1 0,-1 12 0,1 56 0,1-51 0,0-3 0,0-3 0,0 0 0,1 0 0,5 27 0,-5-38 0,1 0 0,1 0 0,-1 0 0,1 0 0,0 0 0,0-1 0,0 1 0,1-1 0,0 0 0,0 0 0,1 0 0,9 8 0,-5-6 0,0-1 0,1 0 0,0-1 0,0 0 0,0 0 0,1-1 0,-1-1 0,1 1 0,0-2 0,0 0 0,0 0 0,1-1 0,-1 0 0,0-1 0,0 0 0,16-3 0,-24 3 0,0-1 0,0 0 0,0 0 0,0 0 0,0-1 0,0 1 0,-1 0 0,1-1 0,-1 0 0,1 0 0,-1 0 0,0 0 0,1 0 0,-1 0 0,0 0 0,-1-1 0,1 1 0,0-1 0,-1 0 0,1 1 0,-1-1 0,0 0 0,0 0 0,2-6 0,1-5 0,0-1 0,-2 0 0,3-25 0,-4 25 0,3-18 0,-2-1 0,-1 1 0,-2-1 0,-7-51 0,7 83 0,0 0 0,0-1 0,0 1 0,0 0 0,0 0 0,0 0 0,0 0 0,-1 0 0,1 1 0,-1-1 0,0 0 0,1 0 0,-1 1 0,0 0 0,0-1 0,0 1 0,-4-2 0,5 2 0,-1 0 0,1 1 0,-1-1 0,1 1 0,-1 0 0,1-1 0,-1 1 0,1 0 0,-1 0 0,1 0 0,-1 0 0,1 0 0,-1 1 0,1-1 0,-1 0 0,1 1 0,-1-1 0,1 0 0,0 1 0,-1 0 0,1-1 0,0 1 0,-1 0 0,1 0 0,0 0 0,0 0 0,0 0 0,-1 0 0,1 0 0,0 0 0,-1 2 0,-3 6 0,0 0 0,0 0 0,0 1 0,1-1 0,1 1 0,0 0 0,0 0 0,1 0 0,0 1 0,-1 11 0,1 118 0,2-89 0,0-43 0,1 1 0,-1 0 0,1-1 0,1 1 0,0-1 0,0 1 0,0-1 0,1 0 0,1 0 0,6 13 0,-7-16 0,1 0 0,0 0 0,0-1 0,0 1 0,0-1 0,1 0 0,-1 0 0,1-1 0,0 1 0,0-1 0,1 0 0,-1 0 0,1-1 0,-1 0 0,1 0 0,7 2 0,-5-2 0,-1-1 0,1 1 0,0-2 0,0 1 0,-1-1 0,14-1 0,-18 1 0,0-1 0,0 1 0,0-1 0,0 0 0,0 0 0,0 0 0,0-1 0,0 1 0,0-1 0,0 1 0,-1-1 0,1 0 0,-1 0 0,1 0 0,-1-1 0,0 1 0,0 0 0,3-5 0,5-11 0,0-1 0,-1 0 0,0 0 0,8-32 0,14-85 0,-24 97 0,1 0 0,3 1 0,24-61 0,-35 97 0,1 0 0,0 1 0,-1-1 0,1 1 0,0-1 0,0 1 0,0 0 0,0-1 0,0 1 0,0 0 0,1 0 0,-1-1 0,0 1 0,1 0 0,-1 0 0,0 1 0,1-1 0,-1 0 0,1 0 0,-1 1 0,1-1 0,0 1 0,-1-1 0,1 1 0,0 0 0,-1-1 0,1 1 0,0 0 0,-1 0 0,1 0 0,0 1 0,-1-1 0,1 0 0,0 1 0,-1-1 0,1 0 0,-1 1 0,1 0 0,0 0 0,-1-1 0,0 1 0,1 0 0,-1 0 0,1 0 0,-1 0 0,0 0 0,0 1 0,0-1 0,2 3 0,4 8 0,-2 0 0,1 0 0,-1 1 0,-1 0 0,-1 0 0,1 0 0,-2 0 0,2 19 0,-1 120 0,-3-103 0,-1 3 0,0-11 0,4 41 0,-2-77 0,0 0 0,0 1 0,1-1 0,0 0 0,0 0 0,0 0 0,0-1 0,1 1 0,-1 0 0,1-1 0,0 0 0,1 1 0,-1-1 0,1 0 0,0-1 0,0 1 0,0-1 0,0 0 0,0 0 0,1 0 0,0 0 0,-1-1 0,1 0 0,0 0 0,6 2 0,8 1 0,-1 0 0,1-2 0,0 0 0,0-1 0,31 0 0,-41-2 0,-1 0 1,0 0-1,0-1 1,0 0-1,0-1 0,0 1 1,10-5-1,-16 5-1,0 0-1,0-1 1,1 1-1,-1 0 1,0-1 0,0 0-1,-1 1 1,1-1-1,0 0 1,-1 0 0,1 0-1,-1 0 1,1 0-1,-1-1 1,0 1 0,0 0-1,0-1 1,0 1-1,0 0 1,-1-1 0,1 1-1,-1-1 1,1 1 0,-1-1-1,0 1 1,0-5-1,0 5-44,0 1-1,0-1 0,0 0 1,0 0-1,-1 1 0,1-1 0,0 0 1,-1 1-1,1-1 0,-1 1 1,0-1-1,1 0 0,-2-1 1,-25-20-2564</inkml:trace>
</inkml:ink>
</file>

<file path=ppt/ink/ink22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5"/>
    </inkml:context>
    <inkml:brush xml:id="br0">
      <inkml:brushProperty name="width" value="0.05" units="cm"/>
      <inkml:brushProperty name="height" value="0.05" units="cm"/>
      <inkml:brushProperty name="color" value="#FFFFFF"/>
    </inkml:brush>
  </inkml:definitions>
  <inkml:trace contextRef="#ctx0" brushRef="#br0">34 339 32431,'-1'-1'5,"0"0"0,0 0 0,1 0 0,-1 0 1,0 0-1,0 0 0,0 1 0,0-1 0,0 0 0,0 0 0,0 1 1,-1-1-1,1 1 0,0-1 0,0 1 0,-2-1 0,2 1-1,1 0-1,-1 0 1,1 0-1,-1 0 0,1 1 1,-1-1-1,1 0 1,-1 0-1,1 1 0,-1-1 1,1 0-1,0 1 1,-1-1-1,1 1 0,0-1 1,-1 0-1,1 1 1,0-1-1,-1 1 0,1-1 1,0 1-1,0-1 1,0 1-1,-1-1 1,1 1-1,0 0 0,-2 6 19,1 1 0,0 0-1,1-1 1,0 10 0,0-15-22,0 9 0,-1 5 0,1 0 0,1 1 0,1-1 0,0 0 0,5 17 0,-6-29 0,1 1 0,0-1 0,-1 0 0,2 0 0,-1 0 0,0-1 0,1 1 0,-1 0 0,1-1 0,0 0 0,0 0 0,1 0 0,-1 0 0,1 0 0,-1 0 0,1-1 0,0 0 0,0 0 0,0 0 0,0 0 0,0 0 0,1-1 0,6 1 0,-3 0 1,0 0 0,0-1-1,1 0 1,-1-1 0,0 0 0,1 0 0,10-2 0,-16 1-1,1 1 1,-1-1 0,0 0 0,1-1-1,-1 1 1,0 0 0,0-1 0,0 0-1,0 0 1,0 0 0,-1 0-1,1 0 1,0 0 0,-1-1 0,1 1-1,-1-1 1,0 0 0,0 0 0,2-4-1,2-7 3,-2-1 0,0 1 0,-1-1 0,0 0-1,-1 0 1,-1 0 0,0 0 0,-3-28 0,2 11-2,0 26-1,0-1 0,-1 1 0,1-1 0,-1 1 0,0-1 0,-1 1 0,0 0 0,0 0 0,0-1 0,-1 1 0,-4-7 0,5 10 0,0 0 0,-1 0 0,1 0 0,-1 1 0,0-1 0,0 1 0,0 0 0,0 0 0,0 0 0,-1 0 0,1 0 0,-1 0 0,1 1 0,-1 0 0,0 0 0,1 0 0,-1 0 0,0 1 0,0-1 0,-6 1 0,7 0 0,-1 0 0,1 0 0,0 0 0,-1 1 0,1-1 0,-1 1 0,1 0 0,0 0 0,0 0 0,-1 1 0,1-1 0,0 1 0,0 0 0,1-1 0,-1 1 0,-4 4 0,2-1 0,1 0 0,0 0 0,0 0 0,1 0 0,0 0 0,0 1 0,0 0 0,-3 8 0,0 6 0,1-1 0,0 1 0,2 0 0,-2 36 0,3-28 0,0-1 0,1 0 0,2 0 0,6 51 0,-6-73-1,0 0 0,1 1 1,0-1-1,0 0 0,0 0 0,1 0 0,0-1 0,0 1 1,0 0-1,0-1 0,1 0 0,0 0 0,0 0 0,0 0 1,0-1-1,0 1 0,1-1 0,-1 0 0,1-1 1,0 1-1,0-1 0,0 0 0,6 2 0,6 0-1,0 0 0,0-1 0,1-1 0,-1-1 0,0 0-1,18-2 1,-31 0 2,0 1-1,0-1 1,0 0-1,0 0 1,0-1-1,-1 1 0,1-1 1,-1 0-1,1 1 1,-1-2-1,1 1 1,-1 0-1,0-1 0,0 1 1,0-1-1,0 0 1,-1 0-1,1 0 1,-1 0-1,0-1 0,0 1 1,0-1-1,0 1 1,0-1-1,1-7 1,4-9 1,-2-1 0,0 0 0,3-33 0,-7 51-1,8-94 13,-7 58-8,2 1 1,1-1-1,2 1 0,19-58 1,-24 92-6,0 0 0,0-1 1,0 1-1,1 0 1,0 1-1,-1-1 1,1 0-1,1 1 0,-1-1 1,0 1-1,1 0 1,0 0-1,7-4 0,-9 6 0,0 0 0,0 0 0,0 1 0,0-1 0,0 1 0,0-1 0,0 1 0,0 0 0,1 0 0,-1 0 0,0 0 0,0 0 0,0 0 0,0 0 0,0 1 0,0-1 0,0 1 0,0 0 0,0 0 0,0-1 0,0 1 0,-1 0 0,1 1 0,0-1 0,-1 0 0,1 0 0,0 1 0,-1-1 0,1 1 0,-1-1 0,0 1 0,0 0 0,0 0 0,0-1 0,1 3 0,6 10 0,-1 0 0,0 0 0,-2 1 0,1 0 0,-2 0 0,0 0 0,3 26 0,-2 8 0,-1 60 0,-5-97 0,0-1 0,0 1 0,-1-1 0,0 0 0,-1 1 0,0-1 0,-7 15 0,-5 4 0,-22 35 0,28-50 0,125-233 0,-6 8 0,-103 197 0,19-39 0,-27 48 0,-5 7 0,-7 7 0,4 2 0,0 1 0,1 0 0,0 0 0,1 1 0,1 0 0,0 1 0,1-1 0,0 1 0,-3 24 0,2-2 0,2-1 0,2 1 0,2 37 0,1-68 0,-1 0 0,1 1 0,0-1 0,1 0 0,0 0 0,0 0 0,0-1 0,0 1 0,1 0 0,0-1 0,0 0 0,1 1 0,-1-1 0,1-1 0,0 1 0,0 0 0,1-1 0,0 0 0,-1 0 0,1 0 0,1-1 0,-1 0 0,0 0 0,12 5 0,-6-4 0,0 0 0,1 0 0,-1-2 0,1 1 0,0-1 0,0-1 0,-1 0 0,1 0 0,0-2 0,0 1 0,0-1 0,15-4 0,-23 4 0,1-1 0,-1 0 0,0 0 0,0 0 0,0 0 0,0-1 0,-1 1 0,1-1 0,-1 0 0,1 0 0,-1 0 0,0-1 0,0 1 0,-1-1 0,1 1 0,-1-1 0,1 0 0,-1 0 0,0 0 0,1-5 0,3-7 0,-1 0 0,-1-1 0,5-33 0,1-227 0,-10 241 0,-2 306 0,5 305 0,-3-526 0,-12-102 0,1 0 0,-5-98 0,11-115 0,6 202 0,-2 48 0,2 0 0,1-1 0,0 1 0,0 0 0,2 0 0,0 1 0,1-1 0,9-20 0,-11 29 0,1 0 0,0 0 0,1 1 0,0-1 0,0 1 0,0 0 0,0 0 0,1 1 0,0-1 0,0 1 0,1 0 0,0 1 0,-1 0 0,1 0 0,1 0 0,-1 1 0,0 0 0,16-4 0,-13 5 0,-1 0 0,0 1 0,1 0 0,-1 0 0,0 1 0,16 1 0,-21 0 0,0-1 0,-1 1 0,1 0 0,-1 0 0,1 1 0,-1-1 0,0 1 0,1-1 0,-1 1 0,0 0 0,0 1 0,0-1 0,-1 0 0,1 1 0,0-1 0,-1 1 0,0 0 0,1 0 0,1 5 0,4 9 0,-1 0 0,0 0 0,-2 1 0,0 0 0,-1 0 0,-1 0 0,0 0 0,-1 1 0,-2-1 0,0 21 0,0-31 0,-1 0 0,1 0 0,-1 0 0,-1 0 0,1 0 0,-1-1 0,-1 1 0,1 0 0,-1-1 0,-8 14 0,5-12 0,-1 0 0,0-1 0,0 1 0,-1-2 0,0 1 0,-1-1 0,-12 9 0,9-7 0,-1-1-1,1 0 1,-1 0-1,-1-1 1,0-1 0,1 0-1,-2-1 1,1-1-1,-1 0 1,1-1-1,-1 0 1,-15 0 0,45-13-72,16 2 62,59-8 1,-15 3 9,-31 4 4,0-1-1,61-24 1,-94 29-2,1 0-1,-1-1 1,0 0 0,-1 0-1,1-1 1,-1 0 0,-1-1 0,1 0-1,-1-1 1,-1 0 0,0 0-1,0-1 1,12-20 0,-13 16 1,-1-1 1,0 0-1,-1 0 0,-1 0 1,-1 0-1,4-25 1,-3-95 14,-4 101-4,0 34-14,-1-1 0,1 0 0,0 0 0,0 0 0,0 1 0,-1-1 1,1 0-1,0 0 0,-1 1 0,1-1 0,-1 0 0,1 1 0,-1-1 1,1 1-1,-1-1 0,1 1 0,-1-1 0,0 0 0,1 1 0,-1 0 0,0-1 1,1 1-1,-1-1 0,0 1 0,0 0 0,1 0 0,-1-1 0,0 1 1,0 0-1,1 0 0,-1 0 0,0 0 0,0 0 0,0 0 0,1 0 0,-1 0 1,0 0-1,0 0 0,0 1 0,1-1 0,-1 0 0,0 0 0,0 1 0,-2 0 0,0 0 0,0-1 0,0 1 0,0 0 0,1 1 0,-1-1 0,0 1 0,1-1 0,-1 1 0,1 0 0,-1-1 0,-2 4 0,0 3 0,1 0 0,-1 0 0,2 0 0,-1 0 0,1 1 0,0 0 0,0-1 0,1 1 0,1 0 0,-2 15 0,1 15 0,3 44 0,0-61 0,-1-15 0,1 0 0,-1 0 0,2 1 0,-1-1 1,1 0-1,0 0 0,0 0 0,1-1 0,0 1 0,1-1 0,-1 1 0,1-1 1,0 0-1,0 0 0,1-1 0,0 1 0,9 7 0,-7-7-2,1-1 0,0 0 0,0 0 0,0-1 0,1 0 0,-1 0 0,1-1 0,0 0 0,0 0 0,0-1 0,1-1-1,-1 1 1,12-1 0,-13 0 2,0-1-1,0 0 0,0 0 0,0-1 0,-1 0 0,15-4 1,-19 4 0,0-1 0,0 1 0,0-1 0,-1 0 0,1 0 0,-1 0 0,1 0 0,-1 0 0,0-1 0,0 1 0,0 0 0,0-1 0,0 0 0,-1 1 0,1-1 0,-1 0 0,0 0 0,0 0 0,2-5 0,4-22 3,-1 0 1,-1 0-1,-1 0 0,-1-49 1,-3 50-2,2 0 1,0 0-1,2 1 1,1-1-1,10-30 1,-14 57-3,0-1 0,0 1 0,1 0 0,-1-1 0,0 1 0,1 0 0,0 0 0,-1 0 0,1 0 0,0 0 0,0 0 0,0 0 0,1 1 0,-1-1 0,3-1 0,-4 3 0,1-1 0,-1 1 0,0-1 0,1 1 0,-1-1 0,0 1 0,1 0 0,-1 0 0,1 0 0,-1 0 0,0 0 0,1 0 0,-1 0 0,1 0 0,-1 1 0,0-1 0,1 0 0,-1 1 0,0-1 0,1 1 0,-1 0 0,0-1 0,0 1 0,0 0 0,1 0 0,-1 0 0,0 0 0,0 0 0,0 0 0,0 0 0,1 1 0,3 6 0,0 0 0,-1 1 0,1 0 0,-2-1 0,1 1 0,4 18 0,10 62 0,-18-89 0,8 66 0,-3 1 0,-4 76 0,-1-82 0,1-53 0,2-15 0,-3 5 0,45-164 0,-7 16 0,-30 125 0,1 0 0,2 1 0,24-42 0,-31 58 0,1 1 0,1 0 0,-1 0 0,1 0 0,13-10 0,-17 15 0,1 0 0,0 0 0,0 0 0,0 0 0,0 1 0,0 0 0,0-1 0,0 1 0,0 0 0,1 1 0,-1-1 0,0 0 0,0 1 0,1 0 0,-1 0 0,1 0 0,5 1 0,-8-1 0,1 1 0,-1 0 0,0-1 0,0 1 0,0 0 0,0 0 0,0 0 0,0 0 0,0 0 0,0 0 0,0 0 0,-1 0 0,1 0 0,0 0 0,-1 1 0,1-1 0,-1 0 0,1 0 0,-1 1 0,1-1 0,-1 0 0,0 1 0,0-1 0,0 0 0,0 1 0,0-1 0,0 1 0,0-1 0,0 0 0,0 1 0,-1 1 0,1 5 0,-1 118 0,-1-65 0,7 75 0,-4-126 0,1-1 0,0 0 0,0 0 0,1 0 0,6 13 0,-8-20 0,0 1 0,0-1 0,0 0 0,0 1 0,1-1 0,-1 0 0,1 0 0,0 0 0,0 0 0,0 0 0,-1-1 0,1 1 0,1-1 0,-1 1 0,0-1 0,0 0 0,1 1 0,-1-1 0,0 0 0,1-1 0,-1 1 0,1 0 0,-1-1 0,5 1 0,-5-1 0,0 0 0,1 0 0,-1 0 0,1 0 0,-1-1 0,1 1 0,-1-1 0,0 1 0,1-1 0,-1 0 0,0 0 0,0 0 0,1 0 0,-1-1 0,0 1 0,0-1 0,0 1 0,3-4 0,-1-1 0,0 0 0,0 0 0,-1-1 0,0 0 0,4-9 0,-7 15 0,50-144 0,-37 101 0,2 1 0,2 0 0,38-71 0,-52 109 0,1 0 0,0 0 0,0 1 0,0-1 0,1 1 0,-1 0 0,10-7 0,-12 10 0,-1 0 0,1 0 0,-1 1 0,0-1 0,1 0 0,-1 1 0,1-1 0,-1 0 0,1 1 0,0 0 0,-1-1 0,1 1 0,0 0 0,-1 0 0,1 0 0,-1 0 0,1 0 0,0 1 0,-1-1 0,1 0 0,-1 1 0,1-1 0,0 1 0,-1-1 0,0 1 0,1 0 0,-1 0 0,1-1 0,-1 1 0,0 0 0,1 0 0,-1 1 0,0-1 0,0 0 0,2 2 0,4 9 0,-1-1 0,1 1 0,-2 0 0,0 1 0,0-1 0,-1 1 0,2 15 0,15 100 0,-18-106 0,-1 0 0,0 0 0,-2 1 0,-5 42 0,3-57 0,1-1 0,-1 1 0,0-1 0,-1 0 0,0 0 0,0 0 0,-1 0 0,1-1 0,-1 1 0,-1-1 0,1 0 0,-1 0 0,0-1 0,-1 1 0,1-1 0,-1 0 0,0 0 0,-7 3 0,7-5 0,0 0 0,0 0 0,0 0 0,-1-1 0,1 0 0,-1 0 0,0-1 0,1 0 0,-1 0 0,0 0 0,0-1 0,1 0 0,-1-1 0,0 1 0,-8-3 0,13 2 0,1 0 0,0 0 0,0 0 0,-1 0 0,1 0 0,0-1 0,0 1 0,0 0 0,1-1 0,-1 1 0,0-1 0,0 1 0,1-1 0,-1 1 0,1-1 0,-1 1 0,1-1 0,0 1 0,0-1 0,0 0 0,0 1 0,0-1 0,0 0 0,0 1 0,0-1 0,1-2 0,-1-4 0,-1-32 0,0-46 0,1 80 0,1 1 0,-1 0 0,1 0 0,0 0 0,1 0 0,-1 0 0,1 0 0,0 0 0,0 0 0,1 0 0,-1 1 0,6-7 0,-6 10 0,-1-1 0,1 1 0,0 0 0,1 0 0,-1 0 0,0 0 0,0 0 0,0 0 0,0 0 0,1 1 0,-1-1 0,0 1 0,1 0 0,-1 0 0,0-1 0,1 2 0,-1-1 0,1 0 0,-1 0 0,0 1 0,0-1 0,1 1 0,-1 0 0,0 0 0,0 0 0,0 0 0,0 0 0,0 0 0,0 0 0,0 1 0,0-1 0,0 1 0,0-1 0,-1 1 0,1 0 0,1 2 0,9 10 0,-1 0 0,2-2 0,-1 1 0,2-2 0,22 16 0,-26-21 0,0 0 0,1-1 0,-1 0 0,1-1 0,0 0 0,0-1 0,0 0 0,1-1 0,18 2 0,78-3 0,-106-1 0,1-1 0,-1 1 0,0-1 0,1 0 0,-1 1 0,0-1 0,0 0 0,1-1 0,-1 1 0,0 0 0,0 0 0,0-1 0,0 0 0,-1 1 0,1-1 0,0 0 0,-1 0 0,1 0 0,-1 0 0,1 0 0,-1 0 0,0 0 0,0 0 0,0 0 0,0-1 0,0 1 0,-1 0 0,1-1 0,0-4 0,2-9 0,0-1 0,-2 0 0,1-19 0,-2 28 0,1-277 0,-5 655 0,4-357 0,1 0 0,0 0 0,0 0 0,2 0 0,-1 0 0,2 0 0,8 22 0,-10-31 0,0 0 0,0 0 0,0 1 0,1-1 0,0-1 0,0 1 0,0 0 0,0-1 0,1 0 0,-1 1 0,1-1 0,0-1 0,0 1 0,0-1 0,0 1 0,0-1 0,1 0 0,-1 0 0,1-1 0,-1 0 0,1 1 0,0-2 0,-1 1 0,7 0 0,-8 0 0,0-1 0,0 0 0,1 0 0,-1 0 0,0 0 0,0-1 0,0 1 0,0-1 0,0 0 0,0 0 0,0 0 0,0 0 0,0 0 0,0 0 0,0-1 0,-1 0 0,1 1 0,3-4 0,-2-1 0,0 1 0,-1 0 0,0-1 0,0 0 0,0 0 0,0 0 0,-1 0 0,2-9 0,5-21 0,-1 0 0,-2 0 0,2-51 0,-6-102 0,-2 135 0,-1 131 0,-1-21 0,2-1 0,3 0 0,2 0 0,13 59 0,-17-109 0,1 1 0,0-1 0,0 1 0,0-1 0,1 1 0,-1-1 0,1 0 0,1 0 0,-1-1 0,8 9 0,-8-10 0,1 0 0,0 0 0,-1-1 0,1 0 0,0 1 0,0-1 0,0-1 0,1 1 0,-1-1 0,0 1 0,1-1 0,-1-1 0,1 1 0,5 0 0,2 0 0,1 0 0,0-1 0,0-1 0,24-3 0,-32 3 0,-1 0 0,0-1 0,0 0 0,0 1 0,0-1 0,0-1 0,0 1 0,0 0 0,-1-1 0,1 0 0,-1 0 0,0 0 0,0 0 0,0-1 0,0 1 0,0-1 0,2-4 0,3-7 0,-1 0 0,-1-1 0,0 1 0,-1-1 0,-1-1 0,0 1 0,-1 0 0,1-18 0,-2-138 0,-4 99 0,2 59 0,0-28 0,0 41 0,0 0 0,0 0 0,0 0 0,0 0 0,0 0 0,-1 0 0,1 0 0,0 0 0,-1 0 0,1 0 0,0 0 0,-1 0 0,1 1 0,-1-1 0,1 0 0,-1 0 0,0 0 0,1 0 0,-1 1 0,0-1 0,0 0 0,1 1 0,-1-1 0,0 1 0,0-1 0,0 1 0,0-1 0,-1 0 0,0 1 0,1 0 0,0 0 0,0 0 0,0 1 0,0-1 0,-1 0 0,1 0 0,0 1 0,0-1 0,0 1 0,0-1 0,0 1 0,0-1 0,0 1 0,0 0 0,0 0 0,0-1 0,0 1 0,1 0 0,-1 0 0,0 0 0,0 0 0,1 0 0,-1 0 0,1 0 0,-1 0 0,1 0 0,-1 2 0,-10 35 0,10-33 0,-4 36 0,2 0 0,2 0 0,3 44 0,-2-77 0,0-4 0,1 0 0,-1 0 0,1 0 0,0 0 0,0 0 0,0 0 0,0 0 0,0 0 0,1 0 0,0 0 0,0-1 0,0 1 0,0-1 0,1 1 0,-1-1 0,6 5 0,-3-4 0,1 0 0,-1 0 0,0-1 0,1 0 0,0 0 0,-1-1 0,1 1 0,0-1 0,0-1 0,10 3 0,6-1 0,0 0 0,0-1 0,0-2 0,35-2 0,-45 1 0,1-1 0,0 0 0,-1-1 0,0-1 0,0 1 0,0-2 0,0 0 0,-1 0 0,14-9 0,-18 8 0,1 0 0,-1-1 0,-1 1 0,1-1 0,-1-1 0,0 1 0,-1-1 0,1 0 0,-2-1 0,1 1 0,-1-1 0,0 0 0,-1 0 0,0 0 0,-1 0 0,2-14 0,1-13 0,-2 0 0,-3-73 0,-1 50 0,1 40 0,0 10 0,1 0 0,-1 1 0,-1-1 0,0 0 0,0 0 0,-1 1 0,-3-11 0,5 18 0,-1 0 0,1 0 0,-1 0 0,1 0 0,-1 0 0,0 0 0,1 0 0,-1 0 0,0 0 0,0 0 0,0 0 0,0 1 0,0-1 0,0 0 0,0 1 0,0-1 0,0 0 0,0 1 0,0 0 0,0-1 0,0 1 0,0-1 0,-1 1 0,1 0 0,0 0 0,0 0 0,0 0 0,-2 0 0,1 0 0,0 1 0,0-1 0,0 1 0,0-1 0,0 1 0,1 0 0,-1 0 0,0 0 0,0 0 0,1 0 0,-1 0 0,1 1 0,-1-1 0,1 0 0,-1 1 0,1-1 0,0 1 0,-2 2 0,-6 11 0,1 1 0,1 0 0,0 1 0,1-1 0,1 1 0,0 1 0,-1 17 0,-12 129 0,18-154 0,-4 49 0,6 85 0,-1-138 0,-1 0 0,1 0 0,1-1 0,-1 1 0,1 0 0,0-1 0,0 1 0,1-1 0,-1 0 0,1 0 0,0 0 0,1 0 0,-1 0 0,1-1 0,0 1 0,0-1 0,0 0 0,1 0 0,0-1 0,-1 1 0,1-1 0,7 3 0,-4-2 0,0-1 0,0 0 0,1-1 0,0 0 0,-1 0 0,1-1 0,0 0 0,0 0 0,-1-1 0,1 0 0,0-1 0,0 0 0,0 0 0,12-4 0,-14 2-5,0 1 0,-1-1 0,1-1 0,0 1 0,-1-1 0,0 0 1,0-1-1,0 1 0,-1-1 0,1 0 0,-1-1 0,0 1 0,-1-1 0,0 0 0,1 0 0,-2-1 0,1 1 0,-1-1 0,0 0 0,0 0 1,-1 0-1,0 0 0,0 0 0,-1 0 0,1-8 0,-1-21-379</inkml:trace>
</inkml:ink>
</file>

<file path=ppt/ink/ink22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5"/>
    </inkml:context>
    <inkml:brush xml:id="br0">
      <inkml:brushProperty name="width" value="0.05" units="cm"/>
      <inkml:brushProperty name="height" value="0.05" units="cm"/>
      <inkml:brushProperty name="color" value="#FFFFFF"/>
    </inkml:brush>
  </inkml:definitions>
  <inkml:trace contextRef="#ctx0" brushRef="#br0">260 24 32527,'-8'-4'12,"0"0"0,0 1 0,0 0 0,-1 1 0,1-1 0,0 2 0,-1-1 0,0 1 0,1 0 0,-15 1 0,17 0-8,-1 1 0,1-1 0,0 1 0,-1 0 0,1 1 0,0-1 0,0 1 0,0 1 0,0-1 0,0 1 0,1 0 0,-1 0 0,1 1 0,-9 6 0,8-4-3,1 1 1,0-1-1,0 1 1,1-1-1,0 1 1,0 1-1,0-1 1,1 0-1,1 1 1,-4 14-1,3-8-1,1 0 0,0 0 0,2 1 0,-1-1 0,4 21 0,-3-31 1,1 0 0,-1 1 0,1-1 0,1 0 1,-1 0-1,1 0 0,-1 0 0,1 0 0,0 0 0,0 0 0,1-1 0,-1 1 1,1-1-1,0 1 0,0-1 0,0 0 0,0 0 0,0-1 0,1 1 0,-1-1 1,1 1-1,7 2 0,0 0 0,-1-2-1,1 0 1,-1 0 0,1-1 0,0 0-1,0-1 1,22 0 0,-30-1-1,1 0 0,0 0 0,0 0 0,0-1 0,0 0 0,0 0 0,-1 0 0,1 0 0,0 0 0,-1-1 0,1 0 0,-1 0 0,0 0 0,1 0 0,-1 0 0,4-4 0,-3 2 0,-1-1 0,1 1 0,-1-1 0,0 0 0,0 0 0,-1 0 0,1 0 0,-1 0 0,0 0 0,1-7 0,1-11 0,-1 1 0,-1-1 0,-1 1 0,-2-34 0,0 47 0,2 6 0,-1-1 0,0 1 0,-1 0 0,1 0 0,0 0 0,-1 0 0,0 0 0,0 0 0,0 0 0,0 0 0,0 0 0,-1 0 0,1 0 0,-1 0 0,0 1 0,1-1 0,-1 1 0,0-1 0,-1 1 0,1 0 0,0 0 0,-4-3 0,0 3 0,1 0 0,-1 0-1,0 0 1,0 1-1,1 0 1,-1 0-1,0 0 1,0 1-1,0 0 1,0 0-1,-7 1 1,7 0-9,0-1 1,0 1 0,0 0-1,0 0 1,0 1-1,-7 2 1,2 2-56,0 1 0,-19 13 0</inkml:trace>
</inkml:ink>
</file>

<file path=ppt/ink/ink2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1"/>
    </inkml:context>
    <inkml:brush xml:id="br0">
      <inkml:brushProperty name="width" value="0.05" units="cm"/>
      <inkml:brushProperty name="height" value="0.05" units="cm"/>
      <inkml:brushProperty name="color" value="#FFFF00"/>
    </inkml:brush>
  </inkml:definitions>
  <inkml:trace contextRef="#ctx0" brushRef="#br0">0 87 31791,'39'0'112,"10"0"256,3 0-128,3 0-128,-6 0-48,-2-7-48,-11-6 0,-9 3-16,-13-4 0,-14 4-48,0-7-272,-19 2-2962</inkml:trace>
</inkml:ink>
</file>

<file path=ppt/ink/ink22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2"/>
    </inkml:context>
    <inkml:brush xml:id="br0">
      <inkml:brushProperty name="width" value="0.05" units="cm"/>
      <inkml:brushProperty name="height" value="0.05" units="cm"/>
      <inkml:brushProperty name="color" value="#FFFFFF"/>
    </inkml:brush>
  </inkml:definitions>
  <inkml:trace contextRef="#ctx0" brushRef="#br0">124 225 22010,'-2'-2'7370,"1"-4"-3881,-1-21-4304,1 17 1523,0-149-703,1 139-5,0 541 0,0-520 0,0-1 0,0 1 0,-1 0 0,1-1 0,0 1 0,-1-1 0,1 1 0,0 0 0,-1-1 0,1 1 0,-1-1 0,1 1 0,-1-1 0,1 0 0,-1 1 0,1-1 0,-1 1 0,0-1 0,1 0 0,-1 0 0,1 1 0,-1-1 0,0 0 0,1 0 0,-1 0 0,0 0 0,1 1 0,-1-1 0,0 0 0,1 0 0,-1 0 0,0-1 0,1 1 0,-1 0 0,0 0 0,1 0 0,-1 0 0,0-1 0,0 1 0,-1 0 0,-72 0-5,55 0-7,53 0 2,1-2 16,1 0-1,-1-3 0,68-16 1,-102 20-23,1 1 0,-1 0 0,1-1 0,-1 1 0,1 0 0,-1-1 1,0 0-1,1 1 0,-1-1 0,0 0 0,1 0 0,-1 0 0,0 0 0,0 0 1,0 0-1,0 0 0,0 0 0,0 0 0,0 0 0,0-1 0,0 1 1,0 0-1,-1-1 0,1 1 0,-1-1 0,1 1 0,-1 0 0,1-1 0,-1 1 1,0-1-1,0 1 0,0-1 0,0-2 0,0-14-1533</inkml:trace>
</inkml:ink>
</file>

<file path=ppt/ink/ink22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2"/>
    </inkml:context>
    <inkml:brush xml:id="br0">
      <inkml:brushProperty name="width" value="0.05" units="cm"/>
      <inkml:brushProperty name="height" value="0.05" units="cm"/>
      <inkml:brushProperty name="color" value="#FFFFFF"/>
    </inkml:brush>
  </inkml:definitions>
  <inkml:trace contextRef="#ctx0" brushRef="#br0">448 140 32223,'0'-12'56,"1"1"-1,-1 1 0,-1 0 0,0-1 0,-2-9 0,2 17-49,0 0 0,0 0 0,0 0 1,0 0-1,-1 0 0,1 1 0,-1-1 0,0 1 1,0-1-1,0 1 0,0 0 0,0-1 1,0 1-1,0 0 0,-1 0 0,1 1 0,-6-4 1,-1 1-5,-1 1 0,0 0 1,-1 0-1,1 1 0,0 1 0,-1-1 1,1 2-1,-1-1 0,1 1 1,-1 1-1,1 0 0,-1 1 1,1 0-1,-15 4 0,15-1-1,0 0-1,0 0 0,1 1 0,0 0 1,0 1-1,1 0 0,-1 0 0,1 1 0,1 0 1,0 0-1,-12 18 0,4-2 0,1 0 0,1 1 0,-16 43 0,16-27 2,1 1 0,3 1 0,2 0 0,1 0 0,2 1-1,4 76 1,0-101-2,2 1 1,0 0-1,1-1 0,1 1 0,0-1 0,2 0 0,0 0 0,1-1 0,1 0 1,1 0-1,0-1 0,1 0 0,1 0 0,1-1 0,0-1 0,1 0 0,1-1 1,0 0-1,1-1 0,25 17 0,-24-21 0,0 0 0,1-1 0,0-1 0,0 0 0,1-2 0,33 8 0,-12-8 0,0-1 0,46-1 0,-58-4 0,0 0 0,0-1 0,0-2-1,28-7 1,-38 6 1,-1-1-1,1 0 1,-1-1-1,0-1 0,0-1 1,-1 0-1,17-14 1,-18 13 0,-2 0 0,1-2 0,-2 1 0,1-2 0,-2 1 0,1-2 0,-2 1 0,0-1 1,-1-1-1,0 1 0,-1-1 0,0-1 0,-2 1 0,0-1 0,0 0 0,2-19 0,-4 7 5,-1 1-1,-1-1 0,-1 0 0,-6-38 0,3 48-5,-1 0 0,-1-1 1,0 1-1,-2 1 0,0-1 0,-1 1 0,-13-21 0,4 11-1,-1 1-1,-2 0 1,0 2 0,-2 1-1,-1 0 1,0 2 0,-51-36-1,58 46-1,0 1 0,-1 1 0,-1 1 0,0 0 0,0 1 0,0 1 0,-1 1 0,1 0 0,-1 1 0,-1 2 0,1 0 0,0 0 0,-1 2 0,-25 3 0,35-2-64,-1 1 0,0 1 0,1 0 0,-1 0 0,1 1 0,0 1 0,0 0 0,0 0 0,1 0-1,0 1 1,0 1 0,1 0 0,-1 0 0,-7 10 0,-42 49-3273</inkml:trace>
</inkml:ink>
</file>

<file path=ppt/ink/ink22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9"/>
    </inkml:context>
    <inkml:brush xml:id="br0">
      <inkml:brushProperty name="width" value="0.05" units="cm"/>
      <inkml:brushProperty name="height" value="0.05" units="cm"/>
      <inkml:brushProperty name="color" value="#FFFFFF"/>
    </inkml:brush>
  </inkml:definitions>
  <inkml:trace contextRef="#ctx0" brushRef="#br0">112 108 32447,'0'-18'105,"1"-25"53,0 41-156,-1 0-1,1 0 1,-1 1 0,1-1-1,0 0 1,0 0-1,0 1 1,0-1 0,0 0-1,0 1 1,0-1-1,1 1 1,-1-1-1,0 1 1,1 0 0,-1-1-1,1 1 1,3-2-1,3 0 2,0 0 0,1 1-1,-1 0 1,1 0 0,-1 1-1,1 0 1,0 1 0,-1 0-1,18 1 1,-16 0-3,-7-1 0,0 0 0,0 1 0,0-1 0,0 1 0,-1 0 0,1-1 0,0 1 0,0 1 0,-1-1 0,1 0 0,-1 1 0,1-1 0,-1 1 0,0 0 0,0-1 0,1 1 0,-1 0 0,0 1 0,-1-1 0,1 0 0,0 1 0,-1-1 0,1 0 0,-1 1 0,0 0 0,0-1 0,0 1 0,0 0 0,0 0 0,0 3 0,1 8 0,0-1 0,-1 1 0,0 0 0,-1 0 0,-2 16 0,0-19 0,0 0 0,-1 1 0,-1-1 0,0 0 0,0-1 0,-1 1 0,0-1 0,-1 0 0,0 0 0,-1 0 0,0-1 0,0 0 0,-1-1 0,0 1 0,-1-1 0,-12 8 0,1 0 0,-2-1 0,0-1 0,0-1 0,-1-1 0,-1-1 0,-32 11 0,55-22 0,1 1 0,-1-1 0,0 0 0,1 1 0,-1-1 0,1 0 0,-1 0 0,0 1 0,1-1 0,-1 0 0,1 0 0,-1 0 0,0 0 0,1 0 0,-1 0 0,0 0 0,1 0 0,-1 0 0,0 0 0,1 0 0,-1 0 0,0 0 0,1-1 0,-1 1 0,1 0 0,-1 0 0,0-1 0,1 1 0,-2-1 0,5-9 0,-2 9 0,5-11 0,0 1 0,1 0 0,1 1 0,0 0 0,0 0 0,1 0 0,0 1 0,0 1 0,1-1 0,13-7 0,-22 15 0,0 0 0,0 0 0,0 1 0,0-1 0,0 0 0,0 0 0,0 1 0,1-1 0,-1 1 0,0-1 0,0 1 0,1-1 0,-1 1 0,0 0 0,1 0 0,-1-1 0,0 1 0,1 0 0,-1 0 0,0 0 0,1 1 0,-1-1 0,0 0 0,1 0 0,-1 1 0,0-1 0,1 1 0,-1-1 0,0 1 0,2 1 0,0 1 0,0 0 0,0 1 0,-1-1 0,1 1 0,-1 0 0,0-1 0,3 9 0,7 12 0,-6-16 45,0 0 0,1 0 0,-1 0 0,1-1 0,1-1 0,-1 1 0,1-1 0,1 0 0,-1-1 0,1 0 0,17 7 0,-14-7-309,1-1-1,0 0 1,15 1-1,43 1-6007,-60-6-2231</inkml:trace>
</inkml:ink>
</file>

<file path=ppt/ink/ink22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9"/>
    </inkml:context>
    <inkml:brush xml:id="br0">
      <inkml:brushProperty name="width" value="0.05" units="cm"/>
      <inkml:brushProperty name="height" value="0.05" units="cm"/>
      <inkml:brushProperty name="color" value="#FFFFFF"/>
    </inkml:brush>
  </inkml:definitions>
  <inkml:trace contextRef="#ctx0" brushRef="#br0">632 71 31711,'-13'-8'90,"1"0"1,-1 0-1,-1 1 1,1 1-1,-1 0 1,0 1-1,-26-6 1,12 7-56,1 0 1,-1 2 0,-35 1 0,50 1-34,1 1 0,0 1 1,0 0-1,-1 0 0,1 1 1,1 1-1,-1 0 0,0 0 1,1 1-1,0 1 1,-14 9-1,12-6 2,1 1 0,0 0 0,0 1 0,1 1 0,1 0 0,0 0 0,0 1 0,-8 15 0,4-2 1,1 1-1,1 1 1,2 0-1,1 1 1,0 0-1,3 0 1,0 1-1,2 0 0,-1 31 1,4-30-5,1-1 1,2 1-1,8 47 0,-7-63 0,1 0-1,0 0 0,2-1 0,-1 0 1,2 0-1,0 0 0,0-1 0,19 24 1,-12-21-8,0 0 0,2-1 0,0-1 0,0-1 0,1 0 1,1-1-1,0-1 0,0 0 0,1-2 0,0 0 0,1-1 0,33 8 1,-21-8 0,2-2 0,-1-1 1,0-2-1,1-1 1,0-2-1,-1-1 0,42-6 1,-56 3 9,-1 0-1,1 0 1,-2-2 0,1 0-1,0-1 1,-1-1 0,-1-1 0,1 0-1,-1-1 1,-1-1 0,16-14-1,-19 14 4,0 0 0,-1 0-1,-1-1 1,0-1 0,-1 0-1,0 0 1,-1-1 0,0 0 0,-2 0-1,1-1 1,-2 1 0,0-2-1,5-23 1,-6 13 2,-1-1 1,-1 0-1,-1 0 0,-5-46 1,2 55-7,-1 0 1,-1 0-1,-1 1 0,0-1 1,-2 1-1,0 1 1,-17-32-1,8 24-1,-2 0 1,0 1-1,-1 1 0,-1 1 0,-1 1 0,-1 0 0,-1 2 0,0 0 1,-27-13-1,30 19-1,-1 1 1,0 1-1,-1 1 1,0 1 0,0 1-1,-1 1 1,1 0 0,-1 2-1,-1 1 1,1 1-1,-39 1 1,56 1-8,0 1 0,0 0-1,0 0 1,0 0 0,0 0 0,0 1-1,0 0 1,0 0 0,1 1 0,-1 0 0,1 0-1,0 0 1,0 0 0,0 1 0,0 0-1,0 0 1,1 0 0,0 1 0,0 0-1,0-1 1,0 1 0,1 1 0,-3 5 0,-39 68-540</inkml:trace>
</inkml:ink>
</file>

<file path=ppt/ink/ink22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0"/>
    </inkml:context>
    <inkml:brush xml:id="br0">
      <inkml:brushProperty name="width" value="0.05" units="cm"/>
      <inkml:brushProperty name="height" value="0.05" units="cm"/>
      <inkml:brushProperty name="color" value="#FFFFFF"/>
    </inkml:brush>
  </inkml:definitions>
  <inkml:trace contextRef="#ctx0" brushRef="#br0">12 63 31887,'0'-1'31,"0"0"1,0 0-1,0 0 1,0 0 0,1 0-1,-1 0 1,0 0 0,1 0-1,-1 1 1,1-1 0,-1 0-1,1 0 1,-1 0-1,1 1 1,0-1 0,-1 0-1,1 1 1,0-1 0,0 1-1,-1-1 1,1 1 0,0-1-1,0 1 1,0-1-1,0 1 1,-1 0 0,1-1-1,2 1 1,33-6-163,-19 4 198,75-13-53,170-4-1,-250 21-13,-11 4 0,-11 6 0,9-12 0,-23 19 0,0-1 0,-52 26 0,52-31 0,-1 1 0,2 1 0,0 1 0,-32 30 0,53-44-1,-1 0 1,1 0-1,0 1 0,0-1 0,0 0 1,1 1-1,-1-1 0,0 1 1,1 0-1,0 0 0,0-1 0,-1 1 1,2 0-1,-1 0 0,0 0 0,1 0 1,-1 0-1,1 0 0,0 0 1,0 1-1,0-1 0,0 0 0,1 0 1,-1 0-1,1 0 0,0 0 1,0 0-1,0 0 0,0-1 0,0 1 1,1 0-1,-1 0 0,1-1 0,0 1 1,-1-1-1,4 4 0,8 3 5,0 0-1,1-1 0,-1-1 1,1 0-1,1 0 0,-1-2 1,26 7-1,35 15-3,-73-26 0,-1 0-1,1-1 1,0 1 0,0 0-1,0 1 1,-1-1 0,1 0-1,0 0 1,-1 1 0,1-1-1,-1 1 1,0 0 0,1-1-1,-1 1 1,0 0 0,0 0-1,0-1 1,0 1-1,0 0 1,-1 0 0,1 0-1,-1 0 1,1 0 0,-1 0-1,0 0 1,1 1 0,-1-1-1,-1 3 1,1-2-1,-1 0 0,1-1 1,-1 1-1,0 0 0,0-1 0,0 1 0,-1-1 1,1 1-1,-1-1 0,1 1 0,-1-1 0,0 0 1,0 0-1,0 0 0,0 0 0,0 0 1,0-1-1,0 1 0,-1 0 0,-2 1 0,-15 5 6,1 0 0,-1 0 0,0-2-1,-1-1 1,-27 4 0,2-4-6,-64 0 0,106-5 1,0 0 0,0 0 0,0 0 0,0-1 0,0 1 0,0-1 0,0 0 0,-5-2 0,8 2 0,-1 0 0,1 0 0,0 0-1,-1 0 1,1 0 0,0-1 0,0 1-1,0 0 1,0 0 0,0-1 0,1 1-1,-1-1 1,0 1 0,0-1 0,1 1-1,-1-1 1,1 1 0,0-1 0,-1 0-1,1 1 1,0-1 0,0-2 0,-1-5-20,0-1 0,1 0 0,0 0 0,1 0 0,2-14 0,13-19-319</inkml:trace>
</inkml:ink>
</file>

<file path=ppt/ink/ink22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0"/>
    </inkml:context>
    <inkml:brush xml:id="br0">
      <inkml:brushProperty name="width" value="0.05" units="cm"/>
      <inkml:brushProperty name="height" value="0.05" units="cm"/>
      <inkml:brushProperty name="color" value="#FFFFFF"/>
    </inkml:brush>
  </inkml:definitions>
  <inkml:trace contextRef="#ctx0" brushRef="#br0">705 72 32175,'-9'-7'20,"0"-1"0,0 1 0,-1 1 0,0-1 0,0 2 0,0-1 0,-1 2 0,1-1 0,-1 1 0,0 1 0,-1 0 1,1 1-1,0 0 0,-1 0 0,0 2 0,1-1 0,-1 1 0,1 1 0,-1 0 0,1 1 0,-1 0 0,-13 4 0,5 1-18,0 0 0,0 2 0,1 0 0,1 1 0,0 0 0,0 2 0,1 0-1,0 1 1,1 1 0,-17 18 0,9-7 3,2 2 0,0 0 0,2 1 0,1 1 0,-23 49 0,28-47-2,2 1 0,2 0 0,1 0 0,-10 63 0,12-25-2,1 89-1,6-132 0,1 1 0,1-1 0,2 1 0,1-1 1,11 38-1,-9-47-1,0 0 0,1-1 0,1 0 0,0 0 0,1-1 0,1-1 0,1 0 0,22 23 0,-19-24-4,0 0 1,2-1-1,0 0 1,0-2-1,1 0 1,1-1-1,-1 0 1,2-2-1,-1 0 0,38 8 1,-9-6-6,0-3 1,0-2-1,76-1 1,-79-4 15,0-3 0,0-1 1,-1-3-1,0-1 0,73-24 0,-92 23-1,-1-1-1,0-1 1,0-1-1,-1-1 1,-1-1-1,0-1 0,-1-1 1,0 0-1,-2-2 1,0-1-1,17-21 1,-24 23-2,-1 0 0,-1 0 0,-1-1 0,-1-1 0,0 1 1,-1-2-1,-1 1 0,-1 0 0,-1-1 0,0 0 0,-2 0 0,0-1 1,-1 1-1,-1 0 0,-1 0 0,-1-1 0,-1 1 0,0 0 1,-2 1-1,0-1 0,-12-27 0,5 22-3,-2 1 0,-1 1 0,0 0 0,-2 1 0,0 1 0,-2 0 0,-28-24 0,1 6 0,-1 1 0,-70-41 0,81 58-1,-1 1 1,0 1-1,-1 3 1,-1 1-1,-1 1 1,0 3-1,-1 1 1,1 2-1,-71-5 1,96 12-6,-1 1 1,1 0-1,-1 2 0,-23 4 1,31-5-5,1 2 0,-1-1 0,1 1 1,0 1-1,0-1 0,0 1 0,1 0 0,-1 1 0,1 0 0,-7 6 1,-1 4-88,1 0 0,-17 25 0</inkml:trace>
</inkml:ink>
</file>

<file path=ppt/ink/ink22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2"/>
    </inkml:context>
    <inkml:brush xml:id="br0">
      <inkml:brushProperty name="width" value="0.05" units="cm"/>
      <inkml:brushProperty name="height" value="0.05" units="cm"/>
      <inkml:brushProperty name="color" value="#FFFFFF"/>
    </inkml:brush>
  </inkml:definitions>
  <inkml:trace contextRef="#ctx0" brushRef="#br0">1 667 32527,'6'2'125,"-4"0"-124,-1 0 1,1 0-1,-1 0 0,0 0 0,1 0 0,-1 0 1,0 1-1,-1-1 0,1 0 0,0 1 0,-1-1 1,1 1-1,-1-1 0,0 4 0,3 7 0,0 4-1,3 10 2,0-1 0,2 1 1,20 45-1,-26-66-2,1 0 0,0-1 1,0 0-1,0 0 0,1 0 0,0 0 1,0 0-1,0-1 0,0 1 1,1-1-1,0 0 0,0-1 1,0 1-1,0-1 0,0 0 1,1 0-1,0-1 0,-1 0 0,1 0 1,0 0-1,0 0 0,0-1 1,8 1-1,-10-2 0,1 1 1,-1-1-1,1 0 1,-1-1-1,0 1 1,1-1-1,-1 0 1,0 0-1,1 0 1,-1 0-1,0-1 1,0 0-1,0 0 1,4-3-1,-3 1 1,0 0 1,-1-1-1,0 0 0,0 0 0,0-1 0,0 1 0,-1-1 0,0 1 0,4-10 1,2-7 0,-1-1 1,-1 1 0,-1-1 0,-1 0-1,3-46 1,-4-122 7,-5 118-7,-3-18 6,-3 0 0,-37-167 0,40 246-4,0 10-5,-2 26 0,-4 333 0,10-248 0,0-95 0,0 36 0,11 89 0,-9-126 0,0-1 0,1 1 0,0 0 0,1-1 0,1 0 0,0 0 0,0 0 0,1-1 0,1 0 0,0 0 0,0 0 0,13 12 0,-14-18-2,1 0 0,-1 0 0,1-1 0,0 0 0,1 0 0,-1-1 0,1 0 0,0 0 0,-1-1 0,1 0 0,0-1 0,0 1 0,15-1 0,-14 0 2,0-1 0,0 0-1,0-1 1,0 0 0,0 0-1,0-1 1,0 0 0,0 0-1,-1-1 1,1-1 0,-1 1-1,10-7 1,-10 5 0,-1-1 1,0-1-1,-1 1 0,1-1 1,-1 0-1,-1 0 0,1-1 1,-1 1-1,-1-1 0,1 0 1,-1-1-1,-1 1 0,0-1 1,0 0-1,3-15 1,-1-10 7,-1 1 0,-1-66 1,-3 86-8,0-6-1,-1 0 0,-6-35 0,6 47 0,-1 0 0,0 0 0,0 1 0,-1-1 0,0 0 0,0 1 0,-1 0 0,0-1 0,0 2 0,-8-11 0,12 16 0,0 0 0,0-1 0,-1 1 0,1-1 0,0 1 0,0 0 0,0-1 0,-1 1 0,1 0 0,0-1 0,-1 1 0,1 0 0,0-1 0,-1 1 0,1 0 0,0-1 0,-1 1 0,1 0 0,-1 0 0,1 0 0,0-1 0,-1 1 0,1 0 0,-1 0 0,1 0 0,-1 0 0,1 0 0,0 0 0,-1 0 0,1 0 0,-1 0 0,1 0 0,-1 0 0,1 0 0,-1 0 0,1 0 0,0 0 0,-1 1 0,1-1 0,-1 0 0,1 0 0,0 0 0,-1 1 0,1-1 0,-1 0 0,1 0 0,0 1 0,0-1 0,-1 0 0,1 1 0,-1 0 0,-4 25 0,3 243 0,3-253 0,0 0 0,1 0 0,1 0 0,0-1 0,2 1 0,-1-1 0,2 0 0,13 26 0,-16-34 0,1-1 0,1 0 0,-1 1 0,1-2 0,0 1 0,1 0 0,-1-1 0,1 0 0,0 0 0,0-1 0,1 0 0,-1 0 0,1 0 0,0-1 0,0 0 0,0 0 0,1-1 0,-1 0 0,1 0 0,8 1 0,-2-1 0,0-1 0,0-1 0,0 0 0,-1 0 0,18-4 0,-26 3 0,1 0 0,-1-1 0,0 0 0,0 0 0,0 0 0,0 0 0,-1-1 0,1 1 0,-1-1 0,1-1 0,-1 1 0,0 0 0,0-1 0,0 0 0,-1 0 0,5-7 0,0-2 0,-1 1 0,-1-2 0,0 1 0,-1-1 0,-1 1 0,0-1 0,2-15 0,9-107 0,-5 37 0,-9 88 0,2-11 0,1 0 0,8-25 0,-12 46 0,0 0 0,1 0 0,-1 0 0,0-1 0,1 1 0,-1 0 0,1 0 0,-1 0 0,1 0 0,0 0 0,-1 0 0,1 0 0,0 0 0,0 0 0,-1 1 0,1-1 0,0 0 0,0 0 0,0 1 0,0-1 0,0 0 0,0 1 0,0-1 0,1 1 0,-1-1 0,0 1 0,0 0 0,0 0 0,0-1 0,1 1 0,-1 0 0,0 0 0,0 0 0,0 0 0,0 0 0,1 0 0,1 1 0,0 0 0,0 1 0,0-1 0,-1 1 0,1 0 0,0 0 0,-1 0 0,1 0 0,-1 0 0,0 0 0,0 1 0,0-1 0,0 1 0,3 4 0,9 19 0,-2 0 0,0 1 0,-1 1 0,-2-1 0,-1 2 0,-1-1 0,-1 1 0,-2 1 0,-1-1 0,-1 51 0,-3-73 0,1-1 0,-1 1 0,-1-1 0,1 1 0,-1-1 0,-1 0 0,1 1 0,-1-1 0,0 0 0,0-1 0,-1 1 0,1-1 0,-1 1 0,-1-1 0,1 0 0,-1 0 0,-9 7 0,-3 1 0,1-1 0,-2-1 0,0 0 0,-29 12 0,72-31 0,47-11 0,-65 18 0,38-9 0,-17 5 0,0-1 0,43-17 0,-63 20 0,0-1 0,0 0 0,0 0 0,-1-1 0,0 0 0,0-1 0,0 1 0,0-2 0,-1 1 0,0 0 0,0-1 0,8-12 0,-6 3 0,-1 1 0,0-1 0,0-1 0,-2 1 0,0-1 0,-1 0 0,4-32 0,-2-124 0,-7 133 0,6 22 0,-4 18 0,-1 0 0,0 0 0,1-1 0,-1 1 0,1 0 0,-1 0 0,1 0 0,-1 0 0,1 0 0,-1 0 0,1 0 0,-1 0 0,0 0 0,1 0 0,-1 0 0,1 0 0,-1 0 0,1 0 0,-1 0 0,1 1 0,-1-1 0,1 0 0,-1 0 0,0 1 0,1-1 0,-1 0 0,0 0 0,1 1 0,-1-1 0,0 0 0,1 1 0,-1-1 0,0 1 0,1-1 0,-1 0 0,0 1 0,0-1 0,0 1 0,1-1 0,-1 1 0,0 0 0,13 21 0,-1 1 0,0 1 0,13 43 0,-17-43 0,3 6 0,-1 1 0,-2 0 0,-1 0 0,-1 1 0,-2 0 0,0 54 0,-4-83 0,0 0 0,0 0 0,0 0 0,-1 0 0,1-1 0,-1 1 0,0 0 0,0 0 0,0 0 0,0 0 0,0-1 0,-1 1 0,1-1 0,-1 1 0,1-1 0,-1 1 0,0-1 0,0 0 0,0 0 0,-1 0 0,1 0 0,0 0 0,-1 0 0,1-1 0,-6 3 0,0-1 0,0 0 0,0-1 0,-1 0 0,1 0 0,-1-1 0,1 0 0,-17 0 0,23-1-5,1 0 0,-1 0 0,0 0-1,1 0 1,-1 0 0,1-1 0,-1 1 0,1 0 0,-1-1-1,1 1 1,-1-1 0,1 1 0,-1-1 0,1 0 0,0 0 0,-1 1-1,1-1 1,0 0 0,0 0 0,0 0 0,0-1 0,-1 1 0,2 0-1,-1 0 1,0 0 0,0-1 0,0 1 0,-1-3 0,-8-26-486</inkml:trace>
</inkml:ink>
</file>

<file path=ppt/ink/ink22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8"/>
    </inkml:context>
    <inkml:brush xml:id="br0">
      <inkml:brushProperty name="width" value="0.05" units="cm"/>
      <inkml:brushProperty name="height" value="0.05" units="cm"/>
      <inkml:brushProperty name="color" value="#FFFFFF"/>
    </inkml:brush>
  </inkml:definitions>
  <inkml:trace contextRef="#ctx0" brushRef="#br0">126 200 32015,'0'-14'114,"0"-1"0,1 1 0,1-1 0,0 1 1,1-1-1,5-15 0,-7 25-116,1 1 0,1-1-1,-1 1 1,1-1 0,0 1 0,-1 0-1,2 0 1,-1 0 0,0 0 0,1 0-1,0 1 1,0 0 0,0 0 0,0 0-1,1 0 1,-1 1 0,1-1 0,-1 1 0,1 0-1,9-2 1,-5 2 2,1 0 0,-1 0 0,0 1 0,0 0 0,13 1 0,-19 0 0,0 1 0,0-1 0,0 0 0,0 1 0,-1-1 0,1 1 0,0 0 0,0 0 0,-1 0 0,1 0 0,-1 0 0,1 1 0,-1-1 0,1 1 0,-1 0 0,0 0 0,0-1 0,0 2 0,0-1 0,0 0 0,3 4 0,0 7 0,-1-1 0,-1 1 0,0 0 0,-1 0 0,0 0 0,-1 0 0,0 0 0,-1 1 0,0-1 0,-1 0 0,-1 0 0,0 0 0,-1 0 0,0 0 0,-1-1 0,-1 1 0,-6 13 0,-3-6-2,-1 0 0,0 0 0,-2-2 0,0 0 0,-1-1 0,-1 0 0,0-2 0,-2 0 0,1-1-1,-2-1 1,0-1 0,-28 10 0,45-19 2,1-1-1,-1-1 1,0 1 0,0-1-1,0 0 1,0 0-1,-1 0 1,1-1-1,0 0 1,0 0-1,-9-1 1,13-5 0,0 2 0,1 0 0,0 0 0,0 0 0,0 0 0,0 1 0,1-1 0,0 0 0,-1 0 0,1 0 0,1 1 0,-1-1 0,1 0 0,-1 1 0,1-1 0,0 1 0,0 0 0,0 0 0,1 0 0,-1 0 0,1 0 0,0 0 0,0 0 0,0 1 0,0 0 0,0-1 0,0 1 0,1 0 0,-1 1 0,1-1 0,6-2 0,2-1 0,1 0 0,0 1 0,0 0 0,0 1 0,0 1 0,1 0 0,-1 0 0,0 2 0,1 0 0,14 1 0,-23 0 0,-1 1 0,0-1 0,1 1 0,-1 0 0,0 0 0,0 0 0,0 0 0,-1 1 0,1-1 0,-1 1 0,1 0 0,3 4 0,-5-4 0,1 0 0,0 0 0,0-1 0,0 1 0,0-1 0,1 0 0,-1 0 0,1 0 0,-1 0 0,1 0 0,0-1 0,-1 0 0,1 0 0,0 0 0,6 1 0,1-2-5,-9 1-19,0-1 0,-1 0 0,1 0 0,0 1 0,0-1 0,-1 0 0,1 0 0,0-1 0,-1 1 1,1 0-1,0-1 0,0 1 0,-1-1 0,1 1 0,-1-1 0,1 0 0,0 0 0,-1 1 0,1-1 0,-1 0 0,0-1 0,1 1 0,-1 0 0,0 0 1,0 0-1,0-1 0,0 1 0,0-1 0,0 1 0,0-1 0,1-1 0,11-30-1414</inkml:trace>
</inkml:ink>
</file>

<file path=ppt/ink/ink22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8"/>
    </inkml:context>
    <inkml:brush xml:id="br0">
      <inkml:brushProperty name="width" value="0.05" units="cm"/>
      <inkml:brushProperty name="height" value="0.05" units="cm"/>
      <inkml:brushProperty name="color" value="#FFFFFF"/>
    </inkml:brush>
  </inkml:definitions>
  <inkml:trace contextRef="#ctx0" brushRef="#br0">676 17 31919,'-18'-5'94,"0"1"0,0 1 0,0 1 1,0 0-1,-1 1 0,-27 3 0,6-2-65,21 1-26,1 1 0,0 1 0,0 0 0,0 1 0,1 1 0,-1 0 0,1 2 0,0 0 0,1 1 0,0 0 0,0 1 0,1 1 0,0 1 0,0 0 0,1 1 0,1 0 0,0 1 0,-13 18 0,7-8-2,2 2 0,0-1-1,2 2 1,1 0-1,1 1 1,1 0 0,1 1-1,2 0 1,1 1-1,-7 44 1,9-30-1,2-1 0,2 1 0,6 74 0,-2-98 0,1 0 0,1 0-1,0-1 1,2 1 0,0-1 0,0 0-1,2 0 1,1-1 0,0 0 0,17 24-1,-13-25 1,1-1 0,0 0 0,1-1 0,1 0 0,0-2 0,1 1 0,0-2 0,1 0 0,0-2 0,0 0 0,35 12 0,-28-14 0,1 0 0,0-2 1,0-1-1,0-1 0,1-1 1,-1-1-1,0-2 1,47-6-1,-54 3 1,1-1 1,-1-1-1,-1-1 0,1 0 1,-1-1-1,0-1 0,-1-1 1,0-1-1,-1 0 1,0-1-1,0-1 0,-2 0 1,1-1-1,-2 0 0,16-22 1,-13 14 0,0-1 1,-1-1 0,-2 0-1,0-1 1,-2 0-1,0-1 1,-2-1 0,-1 1-1,-1-1 1,5-42 0,-8 29 0,-2 1 0,-1-1 0,-6-40 0,3 60-3,-2 0 0,0 0 1,-1 1-1,-1-1 0,0 1 0,-2 1 0,-18-34 0,13 31 0,-1 0 0,-1 1 0,-1 1 0,-1 1 0,0 0 0,-21-16 0,23 23 0,0 0 0,0 1 0,-1 1 0,-1 0 0,0 1 0,0 0 0,0 2 0,-32-8 0,23 9-25,0 1 0,-1 1 0,0 1 0,0 1 0,1 2 0,-1 1 0,0 1 0,1 1 0,0 1 0,-1 1 1,2 2-1,-1 0 0,1 2 0,1 1 0,0 1 0,-42 28 0,-23 29-1088</inkml:trace>
</inkml:ink>
</file>

<file path=ppt/ink/ink22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4"/>
    </inkml:context>
    <inkml:brush xml:id="br0">
      <inkml:brushProperty name="width" value="0.05" units="cm"/>
      <inkml:brushProperty name="height" value="0.05" units="cm"/>
      <inkml:brushProperty name="color" value="#FFFFFF"/>
    </inkml:brush>
  </inkml:definitions>
  <inkml:trace contextRef="#ctx0" brushRef="#br0">5 372 32047,'-3'-8'432,"1"11"-188,2 24-137,7 42-170,-3-54 63,0-1 0,1 1 0,0-1 0,1 0 0,9 13 0,-11-19 0,1 0 0,0 0 0,1-1 0,0 0 0,0 0 0,0 0 0,1-1 0,0 0 0,11 8 0,-15-12 0,0-1 0,0 1 0,0-1 0,0 0 0,0 0 0,0 0 0,0 0 0,0 0 0,0-1 0,0 1 0,0-1 0,1 0 0,-1 0 0,0 0 0,0-1 0,0 1 0,1-1 0,-1 1 0,0-1 0,0 0 0,0 0 0,4-3 0,-3 2 0,0-1 0,0 0 0,0 0 0,0-1 0,0 1 0,-1-1 0,0 0 0,1 0 0,-1 0 0,-1 0 0,1 0 0,4-10 0,3-13 0,0 0 0,-1-1 0,7-49 0,4-88 0,-2 6 0,-16 150 0,-1-2 0,2-1 0,-1 1 0,7-16 0,-9 25 0,1 0 0,0 0 0,0 0 0,0 0 0,0 1 0,0-1 0,0 0 0,0 1 0,0-1 0,1 1 0,-1-1 0,1 1 0,-1 0 0,1-1 0,-1 1 0,1 0 0,0 0 0,0 0 0,0 0 0,-1 0 0,1 1 0,0-1 0,0 1 0,0-1 0,0 1 0,3-1 0,-3 1 0,0 0 0,0 0 0,0 0 0,1 0 0,-1 1 0,0-1 0,0 1 0,0-1 0,1 1 0,-1 0 0,0 0 0,0 0 0,0 0 0,0 0 0,0 0 0,-1 0 0,1 1 0,2 2 0,0 0 0,-1 1 0,-1 0 0,1 0 0,-1 0 0,0 0 0,3 7 0,-3-4 0,6 18 0,-6-19 0,0 0 0,0-1 0,0 1 0,1-1 0,5 11 0,-5-52 0,-2 31 0,-1 0 0,0-1 0,-1 1 0,1 0 0,-1-1 0,0 1 0,0 0 0,0 0 0,0 0 0,-1 0 0,-3-7 0,3 9 0,1 1 0,-1-1 0,1 1 0,-1 0 0,0 0 0,0-1 0,1 1 0,-1 1 0,0-1 0,0 0 0,0 0 0,0 1 0,0-1 0,0 1 0,-1-1 0,1 1 0,0 0 0,0 0 0,0 0 0,0 0 0,0 1 0,0-1 0,0 0 0,0 1 0,0-1 0,0 1 0,-3 1 0,-1 0 0,1 1 0,1-1 0,-1 1 0,0 0 0,1 1 0,-1-1 0,1 1 0,0-1 0,0 1 0,0 1 0,1-1 0,0 0 0,0 1 0,0 0 0,0 0 0,0 0 0,-1 6 0,-5 9 0,2 0 0,0 1 0,-4 24 0,4 4 0,2 0 0,2 98 0,4-93 0,-2-42-3,2 0 0,-1 0 0,2 0 0,0 0 0,0 0 0,1 0 0,8 21 0,-9-29 2,0 0 0,0 0 0,1-1 0,-1 1 0,1 0 0,0-1 0,0 0 0,0 0 0,0 0 0,1 0 0,-1 0 0,1-1 0,-1 1 1,1-1-1,0 0 0,0 0 0,0-1 0,0 1 0,1-1 0,-1 0 0,0 0 0,1 0 0,-1 0 0,8-1 0,-5 1 2,-1-1-1,1 0 1,-1-1-1,1 0 1,-1 0 0,1 0-1,-1-1 1,0 1 0,0-2-1,0 1 1,0-1-1,11-6 1,-8 2 0,-1 0 0,1-1 0,-1 1 1,-1-2-1,0 1 0,11-19 0,-9 14-1,-1-1 0,-1 0 0,0-1 0,-1 0 0,6-25 0,12-79 0,1-4 0,-24 116 0,1 0 0,1 0 0,-1 1 0,1-1 0,0 1 0,1 0 0,0 0 0,0 0 0,0 0 0,8-8 0,-8 11 0,0 0 0,0 0 0,0 1 0,1-1 0,-1 1 0,1 0 0,-1 0 0,1 1 0,0-1 0,-1 1 0,1 0 0,0 1 0,0-1 0,0 1 0,7 0 0,14 1-3,-21 0-2,-17 0 10,7-1-5,0 0 1,0 1-1,0-1 0,1 1 0,-1 1 0,0-1 0,1 1 1,-1-1-1,1 1 0,-1 0 0,1 1 0,0-1 0,0 1 1,-4 3-1,1 0 0,1 0 0,-1 1 0,2 0 0,-1 0 0,1 0 0,0 1 0,-5 9 0,1 3 0,1 0 0,0 1 0,2-1 0,0 2 0,-4 32 0,7-23 0,1 38 0,2-66 0,0 1 0,0 0 0,0-1 0,0 1 0,1 0 0,0-1 0,0 1 0,0-1 0,0 1 0,0-1 0,1 1 0,-1-1 0,1 0 0,0 0 0,0 0 0,0 0 0,0 0 0,4 3 0,-1-2 0,-1-1 0,1 1 0,0-1 0,0 0 0,0-1 0,0 1 0,0-1 0,1 0 0,-1 0 0,7 0 0,9 2 0,-1-2 0,1-1 0,0 0 0,-1-2 0,24-2 0,-36 1 0,0 1 0,0-1 0,0 0 0,0-1 0,-1 0 0,1 0 0,-1-1 0,0 0 0,0 0 0,0 0 0,0-1 0,-1 0 0,0 0 0,0-1 0,0 0 0,-1 0 0,0 0 0,0-1 0,0 1 0,-1-1 0,0 0 0,-1-1 0,1 1 0,2-11 0,-3 9 0,0 1 0,-1-1 0,0-1 0,0 1 0,-1 0 0,-1 0 0,1 0 0,-1-1 0,-1 1 0,0 0 0,0 0 0,-1-1 0,0 1 0,0 0 0,-1 1 0,-1-1 0,1 0 0,-1 1 0,-1 0 0,-9-14 0,9 15 0,-1 1 0,0 0 0,0 0 0,-1 0 0,0 1 0,0 0 0,0 1 0,0-1 0,-1 1 0,1 1 0,-1-1 0,0 1 0,0 1 0,0 0 0,-1 0 0,1 0 0,0 1 0,-1 0 0,1 1 0,-1 0 0,1 0 0,-1 1 0,-11 2 0,16-2 0,0 1 0,0 0 0,0-1 0,0 2 0,0-1 0,1 0 0,-1 1 0,1-1 0,0 1 0,-1 0 0,1 0 0,1 1 0,-1-1 0,0 0 0,1 1 0,0 0 0,0 0 0,0-1 0,0 1 0,0 0 0,1 0 0,-2 8 0,-1 6 0,0 0 0,1 1 0,-1 35 0,3-34 0,1 0 0,1-1 0,1 1 0,0-1 1,7 26-1,-7-38-3,0-1 1,1 1-1,0-1 0,0 0 1,1 0-1,-1 0 1,1 0-1,0-1 1,1 1-1,-1-1 0,1 0 1,0 0-1,1-1 1,-1 0-1,1 0 1,0 0-1,0 0 1,11 4-1,-5-3 1,-1-1-1,1-1 1,0 0 0,0 0 0,0-1-1,0-1 1,0 0 0,1-1 0,-1 0-1,0-1 1,0 0 0,20-4 0,-24 3 2,0-1 1,0 1 0,0-1 0,0-1 0,-1 1-1,1-1 1,-1-1 0,0 1 0,0-1 0,-1 0-1,1-1 1,-1 1 0,0-2 0,-1 1 0,1 0-1,-1-1 1,-1 0 0,1 0 0,3-9 0,-3 3 2,0 0 0,-1-1 0,0 1 0,-2-1 0,3-25 0,-3-74 32,-3 63 0,2 49-35,-1 1 0,1-1 0,0 1 1,0 0-1,0-1 0,-1 1 0,1 0 1,0 0-1,0-1 0,0 1 0,0 0 0,0 0 1,0 0-1,0 0 0,-1 0 0,1 0 1,0 1-1,0-1 0,0 0 0,0 0 1,0 1-1,1 0 0,1 0 0,0 1 0,0-1 0,0 1 0,0 0 0,0 0 0,0 0 0,0 0 0,-1 1 0,1-1 0,-1 1 0,0 0 0,0 0 0,0 0 0,3 5 0,21 48 0,-25-52 0,6 15 0,-1 0 0,-1 1 0,-1 0 0,4 36 0,-6 87 0,-3-74 0,1-71 0,1-1 0,0 1 0,-1-1 0,1 1 0,0-1 0,0 1 0,0-1 0,1 1 0,-1 0 0,4-5 0,5-9 0,63-160 0,-54 121 0,4 1 0,34-61 0,-54 109 0,18-24 0,-21 29 0,0 0 0,1 0 0,0 0 0,-1 1 0,1-1 0,-1 0 0,1 1 0,0-1 0,-1 1 0,1-1 0,0 1 0,0-1 0,-1 1 0,1-1 0,0 1 0,0 0 0,0-1 0,0 1 0,0 0 0,0 0 0,-1-1 0,1 1 0,0 0 0,0 0 0,0 0 0,0 0 0,0 1 0,0-1 0,0 0 0,1 0 0,1 10 0,-2 22 0,-1-1 0,-2 0 0,-1 0 0,-2 0 0,-14 51 0,16-65-1,0 0 0,0 0 0,2 0 0,0 0 1,2 23-1,-1-38 0,0 0 0,0 1 0,1-1 0,-1 0 0,1 1 0,-1-1 0,1 0 0,0 0 0,0 0 0,0 1 0,0-1 0,0 0 0,0 0 0,1 0 0,-1-1 0,1 1 0,-1 0 0,1 0 0,0-1 0,0 1 0,0-1 0,-1 0 0,1 1 0,1-1 0,-1 0 1,0 0-1,0 0 0,4 0 0,4 2 1,1-1 0,-1-1 1,1 0-1,0 0 1,11-1-1,-14 0-1,0-1 1,1 0 0,-1-1 0,0 0 0,0 0 0,0 0 0,0-1 0,0 0 0,-1-1 0,1 0 0,-1 0 0,0 0 0,0-1 0,0 0 0,-1-1 0,0 1 0,0-1 0,0 0 0,-1-1 0,0 1 0,7-13 0,-1 2 0,-2 0 0,0 0 0,0-1 0,-2-1 0,0 1 0,-1-1 0,6-38 0,-7 8 0,-3-60 0,0 7 5,-2 102-4,0-1 0,0 0-1,0 0 1,0 0-1,0 1 1,0-1 0,0 0-1,0 0 1,1 1 0,-1-1-1,0 0 1,0 0-1,1 1 1,-1-1 0,1 0-1,-1 1 1,1-1 0,-1 0-1,1 1 1,-1-1 0,1 1-1,-1-1 1,1 1-1,0-1 1,-1 1 0,1 0-1,0-1 1,-1 1 0,1-1-1,0 1 1,-1 0-1,1 0 1,0 0 0,0-1-1,0 1 1,-1 0 0,1 0-1,0 0 1,0 0-1,-1 0 1,1 0 0,0 0-1,0 1 1,1-1 0,1 1-2,1 0 1,-1 1 0,0-1 0,0 1 0,1-1 0,-1 1-1,0 0 1,-1 0 0,5 4 0,4 5 0,-1 0 0,-1 1 0,0 0 0,-1 0 0,0 1 0,0 1 0,-2-1 0,0 1 0,8 24 0,-7-12 0,-1-1 0,-2 1 0,0 1 0,0 47 0,-5-64 0,0 0 0,0-1 0,-1 1 0,0 0 0,0-1 0,-1 1 0,-1-1 0,0 0 0,0 0 0,0 0 0,-1-1 0,-1 0 0,-7 10 0,5-8 0,-1 0 0,0-1 0,0-1 0,0 0 0,-1 0 0,-1-1 0,1 0 0,-1 0 0,-23 9 0,29-14 0,0 0 0,0-1 0,-1 0 0,1 0 0,0 0 0,-1 0 0,1-1 0,-7 0 0,10 0 0,0 0 0,0 0 0,0-1 0,0 1 0,1 0 0,-1-1 0,0 0 0,0 0 0,0 1 0,1-1 0,-1 0 0,1 0 0,-1 0 0,0-1 0,1 1 0,0 0 0,-1-1 0,1 1 0,0 0 0,0-1 0,-1 0 0,1 1 0,1-1 0,-2-2 0,-6-15 0,2 0 0,0 0 0,1 0 0,1-1 0,1 0 0,-1-25 0,4 45 0,0 0 0,0-1 0,0 1 0,0 0 0,0 0 0,0-1 0,0 1 0,0 0 0,0 0 0,0 0 0,1-1 0,-1 1 0,0 0 0,0 0 0,0 0 0,0 0 0,1-1 0,-1 1 0,0 0 0,0 0 0,0 0 0,1 0 0,-1 0 0,0 0 0,0 0 0,0 0 0,1-1 0,-1 1 0,0 0 0,0 0 0,1 0 0,-1 0 0,0 0 0,0 0 0,0 0 0,1 0 0,-1 0 0,0 0 0,0 1 0,1-1 0,-1 0 0,0 0 0,0 0 0,0 0 0,1 0 0,-1 0 0,0 0 0,0 0 0,0 1 0,1-1 0,-1 0 0,0 0 0,11 7 0,30 28 0,-29-24 0,0 0 0,1-1 0,0-1 0,1 0 0,19 10 0,-13-12 0,1 0 0,0-2 0,0 0 0,0-1 0,1-2 0,-1 0 0,1-1 0,0-1 0,-1-1 0,27-4 0,-42 3 0,0 1 0,0-2 0,0 1 0,-1-1 0,1 1 0,-1-2 0,0 1 0,0 0 0,0-1 0,0 0 0,0 0 0,-1-1 0,0 1 0,0-1 0,0 0 0,0 0 0,-1 0 0,0-1 0,4-9 0,1-2 0,-1 0 0,0-1 0,-1 0 0,-1 0 0,3-27 0,-3-12 0,-3-86 0,-3 74 0,1 62 0,-1-19 0,1 26 0,0-1 0,0 1 0,0-1 0,0 1 0,0 0 0,0-1 0,0 1 0,0-1 0,-1 1 0,1 0 0,0-1 0,0 1 0,0-1 0,0 1 0,-1 0 0,1-1 0,0 1 0,0 0 0,-1-1 0,1 1 0,0 0 0,-1-1 0,1 1 0,0 0 0,-1 0 0,1 0 0,-1-1 0,1 1 0,0 0 0,-1 0 0,1 0 0,-1 0 0,1 0 0,0-1 0,-1 1 0,1 0 0,-1 0 0,1 0 0,-1 0 0,1 0 0,0 1 0,-1-1 0,0 0 0,0 0 0,1 1 0,-1-1 0,1 0 0,-1 1 0,1-1 0,-1 0 0,0 1 0,1-1 0,0 1 0,-1-1 0,1 1 0,-1-1 0,1 1 0,0 0 0,-1-1 0,1 1 0,0-1 0,-1 1 0,1 0 0,0 1 0,-5 14 0,0 1 0,2-1 0,0 1 0,-1 28 0,3 79 0,2-68 0,-1-41 0,0 0 0,1 0 0,0-1 0,2 1 0,4 21 0,-6-33 0,1 0 0,-1 0 0,0 0 0,1 0 0,-1 0 0,1 0 0,0 0 0,0 0 0,0 0 0,1-1 0,-1 1 0,1-1 0,-1 0 0,1 0 0,0 0 0,0 0 0,-1 0 0,1 0 0,1-1 0,-1 1 0,0-1 0,0 0 0,1 0 0,-1 0 0,0-1 0,1 1 0,-1-1 0,0 0 0,5 0 0,-1 0 0,0 0 0,0 0 0,0-1 0,0 0 0,12-3 0,-15 2 0,-1 1 0,1-1 0,-1 0 0,0 0 0,0 0 0,0-1 0,0 1 0,0-1 0,0 1 0,0-1 0,-1 0 0,3-4 0,3-4 0,-1-1 0,0 0 0,-1-1 0,-1 0 0,0 0 0,0 0 0,-1 0 0,-1-1 0,3-23 0,-2-9 0,-3-72 0,-2 62 0,1 3 0,0 43 0,0 34 0,0 20 0,-1 8 0,10 83 0,-7-120 0,0 0 0,1-1 0,1 1 0,1-1 0,0 0 0,1 0 0,0 0 0,1-1 0,1 0 0,11 15 0,-18-26 0,1 0 0,0 0 0,0 0 0,0 0 0,0 0 0,0 0 0,0-1 0,1 1 0,-1-1 0,1 0 0,-1 1 0,1-1 0,-1 0 0,1-1 0,0 1 0,-1 0 0,1-1 0,0 1 0,-1-1 0,1 0 0,0 0 0,0 0 0,-1 0 0,1-1 0,0 1 0,4-2 0,-3 0 0,0 1 0,0-1 0,0 0 0,0 0 0,-1 0 0,1-1 0,-1 1 0,1-1 0,-1 0 0,0 0 0,0 0 0,0 0 0,-1 0 0,1-1 0,-1 1 0,2-5 0,3-6 0,-1-1 0,-1 0 0,0 0 0,-1-1 0,3-29 0,-1-80 0,1-9 0,-7 134 0,0-1 0,-1 0 0,1 0 0,1 0 0,-1 0 0,0 0 0,0 0 0,0 1 0,0-1 0,1 0 0,-1 0 0,0 0 0,1 0 0,-1 1 0,0-1 0,1 0 0,-1 0 0,1 1 0,-1-1 0,1 0 0,0 1 0,-1-1 0,1 1 0,0-1 0,-1 1 0,1-1 0,0 1 0,0-1 0,-1 1 0,1 0 0,0-1 0,0 1 0,0 0 0,0 0 0,-1-1 0,1 1 0,0 0 0,0 0 0,0 0 0,0 0 0,0 0 0,0 0 0,-1 1 0,2-1 0,1 1 0,0 0 0,0 1 0,-1-1 0,1 1 0,-1-1 0,1 1 0,-1 0 0,0 0 0,0 0 0,0 0 0,0 1 0,3 3 0,6 12 0,-1 0 0,-1 1 0,0 0 0,-1 0 0,-2 1 0,1 0 0,-2 0 0,3 24 0,-2 15 0,0 96 0,-7-136 0,0-66 0,13-33 0,4 1 0,27-83 0,-43 162 0,3-11 0,0 0 0,1 0 0,11-19 0,-14 28 0,-1 1 0,1 0 0,0-1 0,0 1 0,-1 0 0,1 0 0,0-1 0,0 1 0,0 0 0,0 0 0,0 0 0,0 0 0,1 0 0,-1 0 0,0 1 0,0-1 0,1 0 0,-1 1 0,0-1 0,1 1 0,-1-1 0,1 1 0,-1-1 0,1 1 0,-1 0 0,1 0 0,-1 0 0,1 0 0,-1 0 0,1 0 0,-1 0 0,0 1 0,1-1 0,-1 0 0,1 1 0,-1-1 0,1 1 0,-1 0 0,0-1 0,0 1 0,3 1 0,-1 1 0,0 0 0,0 0 0,-1 0 0,1 0 0,-1 1 0,1-1 0,-1 1 0,0 0 0,-1 0 0,1-1 0,1 7 0,12 51 0,-11-44 0,7 42-15,-3 0 0,3 115 0,-10-208 13,2 0-1,2 0 1,0 0 0,3 1 0,1 0 0,1 0 0,2 1 0,20-40 0,-27 62 4,0 0 0,1 1 0,8-12 0,-12 19-2,-1 0 1,1 0-1,0 0 1,0 0-1,0 0 0,0 0 1,0 1-1,1-1 1,-1 1-1,0 0 1,1-1-1,-1 1 0,1 0 1,0 0-1,-1 1 1,1-1-1,-1 0 1,5 1-1,-7 0 0,1 0 0,-1 0 0,0 0 0,0 0 0,1 0 0,-1 0 0,0 0 0,0 0 0,1 0 0,-1 0 0,0 0 0,0 0 0,1 0 0,-1 0 0,0 0 0,0 0 0,0 0 0,1 1 0,-1-1 0,0 0 0,0 0 0,0 0 0,1 0 0,-1 1 0,0-1 0,0 0 0,0 0 0,0 0 0,0 1 0,0-1 0,1 0 0,-1 0 0,0 1 0,0-1 0,0 0 0,0 0 0,0 1 0,0-1 0,0 0 0,0 0 0,0 0 0,0 1 0,3 34 0,-2 1 0,-3 42 0,0-39 0,-2 40 0,0-35 0,4 50 0,0-92 0,0-1 0,0 0 0,0 1 0,1-1 0,-1 0 0,1 1 0,-1-1 0,1 0 0,-1 1 0,1-1 1,0 0-1,0 0 0,0 0 0,-1 1 0,1-1 0,0 0 0,0 0 0,0-1 0,1 1 0,0 1 0,2 0 0,-1 0 1,1-1-1,-1 1 0,1-1 1,0 0-1,-1 0 0,7 1 1,9 0 1,0-1 1,29-2-1,-29 0 0,-7 0-1,1-1-1,0 0 0,0 0 0,-1-2 0,1 1 1,-1-2-1,0 0 0,0 0 0,-1-1 0,0 0 0,0-1 1,0 0-1,-1-1 0,0 0 0,17-18 0,-16 14 0,-1 0 0,0 0 0,-1-1 0,0 0-1,-1-1 1,-1 0 0,0 0 0,-1-1-1,-1 1 1,0-1 0,0-1 0,3-28-1,-6 14-3,0 0-1,-6-51 1,4 77 4,0 1 1,0 0-1,-1 0 0,0 0 1,0-1-1,0 1 0,0 0 1,0 0-1,0 0 1,-1 1-1,1-1 0,-1 0 1,0 0-1,0 1 0,0-1 1,0 1-1,-1 0 0,1-1 1,-1 1-1,1 0 0,-1 1 1,0-1-1,1 0 1,-1 1-1,0-1 0,0 1 1,0 0-1,0 0 0,0 0 1,-1 1-1,1-1 0,0 1 1,0-1-1,0 1 0,-1 0 1,1 0-1,0 1 0,0-1 1,-1 1-1,1 0 1,0-1-1,0 1 0,0 0 1,-4 3-1,3-2 0,0 0 0,1 1 0,-1 0 0,1 0 0,0 0 0,0 0 0,0 0 0,0 1 0,1-1 0,-1 1 0,1 0 0,0 0 0,0 0 0,0 0 0,-2 6 0,-1 6 0,1 1 0,-5 28 0,3-2 0,3 0 0,1 0 0,8 81 0,-5-116 0,0 1 0,1-1 0,0 0 0,1 0 0,0 0 0,0-1 0,1 1 0,6 9 0,-7-13 0,-1 0 0,0-1 0,1 0 0,0 0 0,0 0 0,0 0 0,0 0 0,1 0 0,-1-1 0,1 1 0,-1-1 0,1 0 0,0 0 0,0-1 0,0 1 0,0-1 0,7 2 0,3-1 0,0-1 0,0 0 0,0-1 0,1 0 0,-1-2 0,24-4 0,-31 4 0,0 0 0,0 0 0,-1-1 0,1 0 0,-1-1 0,1 1 0,-1-1 0,0-1 0,0 1 0,-1-1 0,1 0 0,-1 0 0,0-1 0,7-9 0,-4 2 0,-1 1 0,0-2 0,0 1 0,-1-1 0,-1 0 0,0-1 0,-1 1 0,3-25 0,-1-7 0,-2-68 0,0-5 5,-3 118-4,-1 1 0,0-1 0,0 1-1,0-1 1,0 1 0,1-1 0,-1 1-1,0-1 1,0 1 0,1-1 0,-1 1-1,0-1 1,1 1 0,-1 0 0,1-1 0,-1 1-1,1 0 1,-1-1 0,0 1 0,1 0-1,-1-1 1,1 1 0,-1 0 0,1 0-1,0 0 1,-1 0 0,1-1 0,-1 1-1,1 0 1,-1 0 0,1 0 0,-1 0-1,1 0 1,-1 0 0,1 0 0,0 1 0,19 5-3,-13 1 2,-2 0 0,1 1 0,-1-1 0,0 1 0,0 0 0,4 12 0,2 2 0,22 38 0,39 101 0,-65-142 0,-1-1 0,-1 1 0,-1 0 0,0 1 0,-1-1 0,-2 1 0,0-1 0,-1 1 0,0 0 0,-6 27 0,5-43 0,0 0 0,0 0 0,0 0 0,-1 0 0,1 0 0,-1 0 0,0-1 0,0 1 0,-1-1 0,1 1 0,-1-1 0,1 0 0,-1 0 0,0 0 0,0-1 0,-1 1 0,1-1 0,0 1 0,-1-1 0,0 0 0,1 0 0,-6 1 0,1 0 0,-1-1 0,0 0 0,0-1 0,0 1 0,0-2 0,0 1 0,-1-1 0,-16-3 0,22 3 0,0-2 1,0 1-1,0 0 0,0-1 0,0 0 1,0 0-1,1 0 0,-1 0 1,1-1-1,-1 1 0,1-1 1,0 0-1,0 0 0,0 0 0,1 0 1,-1-1-1,1 1 0,-1-1 1,1 1-1,-3-8 0,0-2-18,-1 0-1,2 0 1,0-1 0,0 0-1,-1-14 1,2-25-374</inkml:trace>
</inkml:ink>
</file>

<file path=ppt/ink/ink2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2"/>
    </inkml:context>
    <inkml:brush xml:id="br0">
      <inkml:brushProperty name="width" value="0.05" units="cm"/>
      <inkml:brushProperty name="height" value="0.05" units="cm"/>
      <inkml:brushProperty name="color" value="#FFFF00"/>
    </inkml:brush>
  </inkml:definitions>
  <inkml:trace contextRef="#ctx0" brushRef="#br0">159 76 32143,'-9'-3'52,"0"0"1,0 0-1,-1 1 1,1 1-1,0-1 1,-1 1-1,1 1 0,-16 1 1,23-1-52,0 0 0,0 0 0,0 1 1,0-1-1,0 1 0,0-1 0,0 1 0,0 0 1,0 0-1,0 0 0,0 0 0,1 0 0,-1 0 0,0 1 1,1-1-1,-1 1 0,1-1 0,-3 4 0,1-1 0,1 0-1,-1 0 1,1 0-1,0 0 0,0 1 1,1-1-1,0 1 1,-2 6-1,1-1 0,1 1-1,0-1 1,1 1 0,0 0 0,1-1-1,0 1 1,3 15 0,-1-20 1,-1 1 0,1-1 1,0 1-1,1-1 0,0 0 0,0 0 1,0 0-1,1-1 0,-1 1 0,1-1 1,0 0-1,1-1 0,-1 1 0,1-1 1,0 0-1,0 0 0,1-1 0,-1 0 1,12 4-1,0-1 3,0 0-1,0-2 1,1 0 0,-1-1-1,1 0 1,26-1 0,-40-2-3,1 0 0,-1 0 1,0-1-1,0 1 0,0-1 1,0 0-1,0-1 0,6-2 1,-9 3-2,0 0 0,0-1 0,0 1 1,0-1-1,0 1 0,0-1 0,0 0 0,0 0 1,-1 0-1,1 0 0,-1 0 0,0 0 0,1-1 1,-1 1-1,0 0 0,0-1 0,-1 1 0,2-3 1,1-9 1,-1 1 0,1-1 0,-2 1 0,0-1 0,-1 1 0,0-1 0,-1 0 0,-1 1 0,0-1 1,-1 1-1,0 0 0,-9-22 0,10 28-2,-1 0 0,0 0 0,-1 1 0,1-1 0,-1 1 0,0 0 0,-1 0 0,0 0 0,0 1 0,0 0 0,0 0 0,-1 0 0,0 1 0,0-1-1,0 1 1,-1 1 0,1-1 0,-1 1 0,0 0 0,1 1 0,-2 0 0,1 0 0,0 0 0,-14-1 0,16 3 25,-1 0-1,0 0 0,1 1 0,-1 0 1,0 0-1,1 0 0,-1 0 1,1 1-1,0 0 0,0 0 0,-1 1 1,-8 5-1,-18 18-1035,3 8-4070,13-12-3660,-7 12-9474</inkml:trace>
</inkml:ink>
</file>

<file path=ppt/ink/ink22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6"/>
    </inkml:context>
    <inkml:brush xml:id="br0">
      <inkml:brushProperty name="width" value="0.05" units="cm"/>
      <inkml:brushProperty name="height" value="0.05" units="cm"/>
      <inkml:brushProperty name="color" value="#FFFFFF"/>
    </inkml:brush>
  </inkml:definitions>
  <inkml:trace contextRef="#ctx0" brushRef="#br0">13 289 31214,'-5'-31'371,"1"-1"-1,1 1 0,2-54 1,1 50-351,0 32-18,1 0 0,-1 1 0,1-1 0,-1 0-1,1 0 1,0 1 0,0-1 0,0 1 0,0-1-1,0 1 1,0-1 0,1 1 0,-1 0 0,1 0-1,0 0 1,0 0 0,0 0 0,0 0 0,0 0-1,0 0 1,0 1 0,0-1 0,1 1 0,-1 0 0,1-1-1,-1 1 1,1 0 0,4-1 0,-3 1-2,0 0 0,0 1-1,0-1 1,0 1 0,0-1 0,0 1 0,1 1 0,-1-1 0,0 0 0,0 1 0,0 0 0,0 0 0,0 0 0,0 1-1,0-1 1,-1 1 0,1 0 0,0 0 0,5 4 0,-1 2 0,0 0 0,0 1 0,-1 0 0,0 1 0,0-1 0,9 20 0,-2 0 0,13 39 0,-19-43 0,-2-1 0,0 1 0,3 49 0,-6 75 0,-3-100 0,-1-23 0,0 0 0,-7 32 0,11-127 0,57-218 0,-48 232 0,-7 30 0,29-107 0,-21 111 0,-13 21 0,0-1 0,1 1 0,-1 0 0,1-1 0,0 1 0,-1 0 0,1-1 0,-1 1 0,1 0 0,-1 0 0,1 0 0,0 0 0,-1 0 0,1 0 0,-1 0 0,1 0 0,-1 0 0,1 0 0,0 0 0,-1 0 0,1 0 0,-1 0 0,1 0 0,0 1 0,-1-1 0,1 0 0,-1 0 0,1 1 0,-1-1 0,1 0 0,-1 1 0,1-1 0,-1 0 0,0 1 0,1-1 0,-1 1 0,1-1 0,-1 1 0,0-1 0,1 1 0,-1-1 0,0 2 0,9 10 0,-2 2 0,0-1 0,-1 1 0,0 0 0,5 19 0,18 82 0,-27-106 0,38 208 0,-36-204 0,4-22 0,3-22 0,20-84 0,40-133 0,-68 238 0,18-45 0,-19 52 0,-1 0 0,1 0 0,0 0 0,0 0 0,0 1 0,0-1 0,0 0 0,1 1 0,-1 0 0,1-1 0,0 1 0,-1 0 0,7-3 0,-8 5 0,-1-1 0,1 1 0,-1 0 0,1-1 0,0 1 0,-1 0 0,1 0 0,-1 0 0,1-1 0,0 1 0,-1 0 0,1 0 0,0 0 0,-1 0 0,1 0 0,0 0 0,-1 0 0,1 0 0,0 1 0,-1-1 0,1 0 0,-1 0 0,1 0 0,0 1 0,-1-1 0,1 0 0,-1 1 0,1-1 0,-1 0 0,1 1 0,-1-1 0,1 1 0,-1-1 0,1 1 0,-1-1 0,0 1 0,1 0 0,4 26 0,-5-19 0,3 242 0,-2-54 0,-1-192 0,0 4-3,0 0 0,1 0 0,0 1 0,0-1 0,1 0 0,3 9 0,-4-15 3,0 0 0,0 0-1,0 0 1,0 0-1,0 0 1,1-1 0,-1 1-1,1 0 1,0-1-1,-1 1 1,1-1 0,0 0-1,0 1 1,0-1-1,0 0 1,0 0-1,0 0 1,0 0 0,0-1-1,0 1 1,0-1-1,1 1 1,-1-1 0,0 0-1,0 1 1,1-1-1,2-1 1,-1 1 0,1-1 0,-1 0 0,0 0 0,0-1 0,0 1 0,0-1 0,0 0 0,0 0 0,-1 0 0,1-1 0,-1 1 0,1-1 0,-1 0 0,0 0 0,0 0 0,0 0 0,0-1 0,-1 1 0,1-1 0,2-6 0,7-9 0,-2-1 0,14-38 0,-8 10 0,-3 0 0,-1-1 0,-3-1 0,-1 0 0,0-98 0,-10 131 0,-1 24 0,3-6 0,-7 17 0,0 1 0,1-1 0,1 1 0,1 0 0,-3 37 0,2 105 0,5-136 0,1-15 0,-1 0 0,1-1 0,0 1 0,1-1 0,0 1 0,1-1 0,0 0 0,0 0 0,1 0 0,0 0 0,9 13 0,-9-16 0,0-1 0,0 0 0,1 0 0,0 0 0,0 0 0,0-1 0,1 0 0,-1 0 0,1 0 0,0 0 0,0-1 0,0 0 0,1-1 0,-1 1 0,1-1 0,-1-1 0,9 2 0,-3-1 0,1 0 0,-1-1 0,0-1 0,1 0 0,-1-1 0,15-3 0,-22 3 0,0 0 0,0 0 0,0-1 0,0 0 0,0 0 0,-1 0 0,1-1 0,-1 1 0,0-1 0,1 0 0,-1 0 0,-1-1 0,1 1 0,0-1 0,-1 0 0,6-8 0,-3 1 0,-1 0 0,0 0 0,-1-1 0,0 0 0,-1 1 0,0-1 0,-1 0 0,0-1 0,-1 1 0,0 0 0,-1 0 0,-3-22 0,2 18 0,-2 1 1,0-1-1,-1 1 1,0 0-1,-1 0 1,-1 1 0,0 0-1,-1-1 1,-11-15-1,9 18 4,0-1 0,-1 2-1,0 0 1,-1 0 0,0 1-1,-12-10 1,17 16-4,-1 0 0,1 1 0,-1-1 0,1 1 0,-1 0 0,0 1 0,0-1 1,0 2-1,-1-1 0,1 1 0,0 0 0,-1 0 0,-14 1 0,19 0 0,0 1-1,1-1 1,-1 1 0,0 0-1,0 0 1,0 0 0,1 0-1,-1 1 1,0-1 0,1 0 0,-1 1-1,1 0 1,0 0 0,0 0-1,-1 0 1,1 0 0,0 0-1,1 0 1,-1 1 0,0-1-1,1 1 1,-1-1 0,1 1-1,0 0 1,0-1 0,0 1 0,0 0-1,0 0 1,0 4 0,-2 10-6,1 1 0,1-1 0,1 35 0,1-24 7,-1-12-1,1 0 0,0 0 0,2 0 0,0-1 0,0 1 0,2-1 0,0 1 0,1-1 0,0 0 0,13 21 0,-15-29 0,1 0 0,0 0 0,0-1 0,1 0 0,-1 0 0,1 0 0,1 0 0,-1-1 0,1 0 0,0 0 0,0-1 0,0 0 0,1 0 0,0-1 0,-1 0 0,1 0 0,0-1 0,1 0 0,-1 0 0,0-1 0,0 0 0,10-1 0,-14 0 0,4 1 0,0-1 0,0-1 0,0 1 0,16-5 0,-21 4 0,0 0 0,0 0 0,0-1 0,0 0 0,0 0 0,-1 0 0,1 0 0,0 0 0,-1 0 0,1 0 0,-1-1 0,0 0 0,0 1 0,3-5 0,2-6 0,0 1 0,-1-1-1,0 0 1,-1-1 0,-1 1 0,0-1 0,-1 0 0,3-20-1,-2-13 12,-2-58-1,-3 63-3,8-64-1,-7 104-6,0-1 0,0 0 0,0 1 0,1-1 0,-1 1 0,1-1 0,0 1 0,0-1 0,0 1 0,0-1 0,0 1 0,1 0 0,-1 0 0,1 0 0,-1 0 0,1 0 0,0 0 0,-1 0 0,1 0 0,0 0 0,0 1 0,1-1 0,-1 1 0,0 0 0,0 0 0,1-1 0,-1 2 0,1-1 0,-1 0 0,1 0 0,-1 1 0,1-1 0,-1 1 0,1 0 0,0 0 0,-1 0 0,5 0 0,-5 0 0,1 1 0,-1-1 0,1 0 0,-1 1 0,0 0 0,1-1 0,-1 1 0,0 0 0,0 0 0,1 0 0,-1 1 0,0-1 0,0 0 0,0 1 0,0 0 0,2 2 0,1 1 0,-1 0 0,0 1 0,0-1 0,-1 1 0,0 0 0,3 6 0,2 7 0,-2 0 0,0-1 0,4 32 0,-4 7 0,-2 1 0,-4 0 0,-10 100 0,9-148 0,-2 43 0,3-51 0,0 1 0,1-1 0,-1 1 0,0-1 0,1 0 0,-1 1 0,1-1 0,0 0 0,0 0 0,0 1 0,0-1 0,0 0 0,0 0 0,0 0 0,1 0 0,-1 0 0,1-1 0,2 4 0,1-3 0,-1 0 0,1 0 0,0 0 0,0 0 0,0-1 0,-1 0 0,1 0 0,1 0 0,-1-1 0,0 0 0,0 0 0,0 0 0,0 0 0,6-2 0,-4 1 0,-1 0 0,1-1 0,-1 0 0,0 0 0,0 0 0,0-1 0,0 0 0,0 0 0,0 0 0,8-8 0,-3 1 0,-2 0 0,0-1 0,0 0 0,-1 0 0,0-1 0,-1 0 0,0-1 0,-1 1 0,0-1 0,-1-1 0,-1 1 0,0 0 0,2-16 0,0-17 0,-1-1 0,-3-73 0,-2 94 0,0 13 0,-3-67 0,2 73 0,0-1 0,-1 1 0,0 0 0,0 0 0,-1 0 0,0 0 0,0 0 0,-6-9 0,8 14 0,0 1 0,0 0 0,0-1 0,0 1 0,0 0 0,-1 0 0,1 0 0,0 0 0,-1 0 0,1 0 0,-3-1 0,3 2 0,1 0 0,-1-1 0,1 1 0,-1 0 0,0 0 0,1 0 0,-1 0 0,1 0 0,-1 0 0,0 0 0,1 0 0,-1 0 0,1 1 0,-1-1 0,0 0 0,1 0 0,-1 0 0,1 1 0,-1-1 0,1 0 0,-1 1 0,1-1 0,-1 0 0,1 1 0,-1-1 0,1 1 0,-1-1 0,1 1 0,0-1 0,-1 1 0,1-1 0,0 1 0,-1-1 0,1 1 0,0-1 0,0 1 0,-1 0 0,-4 18 0,1 0 0,0 0 0,2 0 0,0 0 0,1 1 0,2 28 0,-1-21 0,0 6 0,0 17 0,11 97 0,-9-133 0,1 1 0,0-1 0,1-1 0,1 1 0,0 0 0,1-1 0,0 0 0,1-1 0,1 1 0,0-1 0,13 16 0,-18-26-44,-1 0-1,0 0 1,0 0-1,1 0 1,0 0-1,-1 0 1,1-1-1,0 1 1,0-1-1,0 1 1,0-1-1,0 0 1,0-1-1,0 1 1,0 0 0,0-1-1,5 1 1,22-1-3254</inkml:trace>
</inkml:ink>
</file>

<file path=ppt/ink/ink22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8"/>
    </inkml:context>
    <inkml:brush xml:id="br0">
      <inkml:brushProperty name="width" value="0.05" units="cm"/>
      <inkml:brushProperty name="height" value="0.05" units="cm"/>
      <inkml:brushProperty name="color" value="#FFFFFF"/>
    </inkml:brush>
  </inkml:definitions>
  <inkml:trace contextRef="#ctx0" brushRef="#br0">43 235 29838,'0'-40'2219,"0"30"-2079,0 0 1,0 0-1,-1 0 1,-2-12-1,3 22-140,0 0 0,0 0 0,-1 0 1,1 0-1,0-1 0,0 1 0,0 0 0,-1 0 0,1 0 1,0 0-1,0 0 0,0 0 0,-1 0 0,1 0 0,0-1 1,0 1-1,0 0 0,-1 0 0,1 0 0,0 0 0,0 0 0,-1 0 1,1 0-1,0 0 0,0 0 0,0 0 0,-1 1 0,1-1 1,0 0-1,0 0 0,-1 0 0,1 0 0,0 0 0,0 0 0,0 0 1,0 0-1,-1 1 0,1-1 0,0 0 0,0 0 0,0 0 1,0 0-1,-1 1 0,1-1 0,0 0 0,0 0 0,0 0 1,0 1-1,0-1 0,0 0 0,-3 6 0,1-1 0,1 0 0,-1 1 0,1-1 0,0 1 0,0 0 0,0-1 0,1 12 0,-1 6 0,-9 351 0,10-186 0,-7 96 0,8-1022 0,-1 722 0,5-85 0,-4 91 0,1 1 0,0 0 0,0-1 0,1 1 0,0 0 0,1 1 0,0-1 0,5-9 0,-8 17 0,0 0 0,-1-1 0,1 1 0,0 0 0,0 0 0,0 0 0,0 0 0,0 0 0,0 0 0,1 0 0,-1 0 0,0 1 0,0-1 0,1 0 0,-1 1 0,0-1 0,1 1 0,-1-1 0,0 1 0,1 0 0,-1-1 0,1 1 0,-1 0 0,1 0 0,-1 0 0,1 0 0,-1 0 0,0 1 0,1-1 0,-1 0 0,1 1 0,-1-1 0,0 1 0,1-1 0,-1 1 0,2 0 0,1 2 0,-1-1 0,1 1 0,0 0 0,-1 0 0,0 0 0,0 0 0,0 0 0,0 1 0,4 7 0,3 9 0,-1 1 0,-1 0 0,-1 0 0,-1 0 0,-1 1 0,-1 0 0,-1 0 0,-1 1 0,0-1 0,-2 0 0,-1 1 0,-3 22 0,2-38 0,1 0 0,-1 0 0,0 0 0,0 0 0,-1 0 0,0 0 0,0-1 0,0 1 0,-1-1 0,0 0 0,0 0 0,-1 0 0,0-1 0,-6 6 0,-6 4-1,-1-1 0,0-1 0,-24 12 0,31-19 0,57-6-119,-19-5 114,-1-1 1,0-2 0,0-1-1,0-1 1,-1-1 0,-1-1-1,0-1 1,-1-1 0,29-23-1,-39 27 11,-1-2 1,-1 1-1,0-2 0,0 1 0,-1-1 0,0-1 1,-2 0-1,1 0 0,-2-1 0,0 0 0,-1 0 1,0-1-1,-1 0 0,-1 0 0,0 0 0,-2 0 1,1-1-1,-1-25 0,-2 29 11,2-14 8,-2 26-23,1 0 0,-1 1 1,0-1-1,1 0 0,-1 1 1,0-1-1,1 0 0,-1 1 1,1-1-1,-1 1 1,1-1-1,-1 1 0,1-1 1,-1 1-1,1-1 0,0 1 1,-1-1-1,1 1 0,0 0 1,-1-1-1,1 1 0,0 0 1,-1 0-1,1-1 0,0 1 1,0 0-1,-1 0 0,1 0 1,1 0-1,0 1-1,-1-1 0,0 1 0,0-1 0,0 1 0,0-1 0,0 1 0,0 0 0,0 0 0,-1 0 0,1-1 0,0 1 0,0 0 0,0 0 0,-1 0 0,1 0 0,-1 0 0,1 0 0,-1 0 0,1 1 0,-1-1 0,1 0 0,-1 0 0,0 0 0,0 0 0,0 1 0,0-1 0,0 2 0,4 40 0,-4-39 0,1 10 0,0 1 0,-2-1 0,1 0 0,-2 0 0,0 0 0,0 0 0,-2 0 0,0 0 0,-6 14 0,2-11 0,0 1 0,0 0 0,2 0 0,0 0 0,2 1 0,0 0 0,1 0 0,-2 27 0,5-42 0,1-1 0,-1 1 0,0-1 0,1 1 0,0-1 0,0 0 0,0 1 0,0-1 0,0 0 0,1 0 0,-1 0 0,1 0 0,0 0 0,0 0 0,0 0 0,0-1 0,1 1 0,-1-1 0,1 1 0,-1-1 0,1 0 0,0 0 0,0 0 0,0-1 0,0 1 0,0 0 0,0-1 0,1 0 0,-1 0 0,0 0 0,5 0 0,11 3 0,1-1 0,0-2 0,0 0 0,26-2 0,-18 1 0,-23 0 0,-1 0 0,1 0 0,-1-1 0,1 1 0,0-1 0,-1 0 0,1 0 0,-1-1 0,0 1 0,1-1 0,-1 0 0,0 0 0,0 0 0,0-1 0,0 0 0,-1 1 0,1-1 0,-1-1 0,0 1 0,0 0 0,0-1 0,0 1 0,0-1 0,-1 0 0,1 0 0,-1 0 0,0-1 0,-1 1 0,1 0 0,1-5 0,1-11 0,0 1 0,0-1 0,-2 0 0,-1 0 0,0 0 0,-2 0 0,0 0 0,-1 0 0,-1 0 0,-1 1 0,-1-1 0,-10-28 0,2 15 0,-2 0 0,-20-32 0,32 61 0,1 0 0,-1 1 0,0-1 0,0 0 0,0 1 0,-1 0 0,1-1 0,-1 1 0,0 1 0,1-1 0,-10-4 0,12 6 0,-1 1 0,1-1 0,-1 1 0,0 0 0,1 0 0,-1-1 0,0 1 0,1 0 0,-1 0 0,0 1 0,1-1 0,-1 0 0,0 0 0,1 1 0,-1-1 0,1 1 0,-1 0 0,1-1 0,-1 1 0,1 0 0,-1 0 0,1 0 0,0 0 0,-1 0 0,1 0 0,0 0 0,0 0 0,0 1 0,0-1 0,0 0 0,0 1 0,0-1 0,0 1 0,0-1 0,1 1 0,-2 2 0,-2 7 0,-1 1 0,1 0 0,1 0 0,0 1 0,1-1 0,-2 23 0,5 83 0,0-81 0,-1-25 0,2 1 0,-1-1 0,1 0 0,1 0 0,0 0 0,1 0 0,0-1 0,1 1 0,10 18 0,-11-24 0,-1-1 0,1 0 0,-1 0 0,1 0 0,1 0 0,-1-1 0,1 0 0,0 0 0,0 0 0,0 0 0,0-1 0,1 0 0,-1 0 0,1-1 0,0 1 0,0-1 0,0 0 0,0-1 0,0 1 0,0-1 0,7 0 0,-8 0 0,0-1 0,0 0 0,0 0 0,0-1 0,0 1 0,0-1 0,0 0 0,0-1 0,0 1 0,0-1 0,-1 0 0,7-3 0,-6 1 0,-1 1 0,1-2 0,-1 1 0,0 0 0,0-1 0,0 0 0,-1 1 0,1-2 0,-1 1 0,3-9 0,2-3 0,-1-1 0,-1 0 0,0 0 0,-2-1 0,0 0 0,2-33 0,-4-119 0,-4 88 0,2 110 0,6 149 0,-3-152 0,0 0 0,2-1 0,1 0 0,1 0 0,18 43 0,-22-61 0,-1-1 0,0 1 0,1-1 0,0 0 0,0 0 0,1 0 0,-1 0 0,1 0 0,0-1 0,0 0 0,0 1 0,0-1 0,9 4 0,-7-4 0,1-1 0,0 0 0,0 0 0,-1-1 0,1 0 0,0 0 0,0-1 0,0 1 0,9-2 0,-13 0 0,-1 1 0,0-1 0,0 1 0,0-1 0,0 0 0,-1 0 0,1 1 0,0-2 0,0 1 0,0 0 0,-1 0 0,1 0 0,-1-1 0,1 1 0,-1-1 0,1 1 0,-1-1 0,0 0 0,0 1 0,0-1 0,0 0 0,1-3 0,17-48 0,-17 44 0,8-41 0,-3-1 0,-1-1 0,-3 1 0,-4-65 0,0 49 0,0 47 0,-1 15 0,-1 10 0,-1 6 0,0 0 0,1 1 0,1-1 0,0 1 0,0-1 0,1 1 0,1-1 0,1 24 0,-1-10 0,-1 37 0,0 63 0,2-113 0,0 0 0,1 0 0,0 0 0,1 0 0,0-1 0,1 1 0,9 18 0,-10-25 0,0-1 0,0 1 0,0-1 0,0 0 0,1 0 0,-1 0 0,1-1 0,0 1 0,1-1 0,-1 0 0,0 0 0,1-1 0,0 1 0,-1-1 0,8 3 0,-2-3 0,-1 1 0,1-2 0,-1 1 0,1-1 0,0-1 0,-1 0 0,15-1 0,-22 1 0,1-1 0,0 1 0,0-1 0,-1 0 0,1 0 0,0 0 0,-1 0 0,1 0 0,-1 0 0,0-1 0,1 1 0,-1-1 0,0 0 0,0 0 0,0 0 0,0 0 0,3-3 0,-1-1 0,-1 1 0,0-1 0,0 0 0,0 1 0,-1-1 0,0-1 0,3-7 0,-1-9 0,-1 0 0,-1 1 0,0-32 0,-2 20 0,1 2 0,-5-36 0,3 59 0,0 0 0,-1 0 0,0 0 0,-1 0 0,0 0 0,0 0 0,-1 1 0,-7-13 0,-9 4 0,20 17 0,-1-1 0,1 1 0,-1 0 0,1-1 0,-1 1 0,1 0 0,-1 0 0,0 0 0,1 0 0,-1-1 0,0 1 0,1 0 0,-1 0 0,1 0 0,-1 0 0,0 0 0,1 0 0,-1 1 0,0-1 0,1 0 0,-1 0 0,1 0 0,-1 0 0,0 1 0,1-1 0,-1 0 0,1 1 0,-1-1 0,1 0 0,-1 1 0,1-1 0,-1 1 0,1-1 0,-1 1 0,1-1 0,0 1 0,-1-1 0,1 1 0,-3 8 0,1-1 0,1 0 0,0 0 0,0 1 0,0-1 0,1 0 0,1 10 0,-1-2 0,0 9 0,0 0 0,2 0 0,9 47 0,-9-63 0,1-1 0,0 0 0,0 1 0,1-1 0,0-1 0,1 1 0,0 0 0,0-1 0,0 0 0,1 0 0,0-1 0,0 0 0,1 0 0,12 9 0,-12-10 0,1 0 0,1-1 0,-1 0 0,0 0 0,1-1 0,0 0 0,0 0 0,17 2 0,-1-2 0,-1-2 0,29-2 0,-48 1 0,-1 0 0,1-1 0,-1 1 0,1-1 0,-1 0 0,1-1 0,-1 1 0,0-1 0,1 0 0,-1 0 0,0 0 0,0 0 0,0-1 0,-1 0 0,7-5 0,-6 3 0,1 0 0,-1-1 0,0 0 0,0 0 0,-1 0 0,0 0 0,0 0 0,0-1 0,2-9 0,1-10 0,-2 0 0,-1 0 0,-1-1 0,-1-33 0,-1 50 0,0-21 0,-6-55 0,5 78 0,-1 0 0,0 0 0,0 0 0,0 0 0,-1 1 0,-1-1 0,1 1 0,-1-1 0,0 1 0,0 1 0,-11-13 0,14 18 0,0-1 0,-1 1 0,1 0 0,-1 0 0,0 0 0,1 0 0,-1 0 0,0 0 0,1 0 0,-1 1 0,0-1 0,0 0 0,0 1 0,0 0 0,0-1 0,0 1 0,0 0 0,1 0 0,-1 0 0,0 0 0,0 0 0,0 1 0,0-1 0,0 1 0,0-1 0,0 1 0,1-1 0,-1 1 0,0 0 0,0 0 0,1 0 0,-1 0 0,1 0 0,-1 1 0,1-1 0,-2 2 0,-3 6 0,1 2 0,0-1 0,1 0 0,0 1 0,0 0 0,1 0 0,1 0 0,0 0 0,-1 12 0,-2 109 0,4-108 0,2 0 0,1 1 0,0-1 0,8 28 0,-8-46 0,0 1 0,0-1 0,0 1 0,1-1 0,0 0 0,0 0 0,1 0 0,0 0 0,0-1 0,0 1 0,1-1 0,-1 0 0,1-1 0,1 1 0,-1-1 0,0 0 0,1 0 0,0-1 0,9 5 0,-10-6 0,-1 0 0,1-1 0,0 1 0,0-1 0,0 0 0,0 0 0,0-1 0,0 0 0,0 1 0,0-2 0,0 1 0,0-1 0,9-1 0,-10 1 0,-1-1 0,0 1 0,0 0 0,0-1 0,0 0 0,0 1 0,-1-1 0,1 0 0,0-1 0,-1 1 0,0 0 0,1-1 0,-1 1 0,0-1 0,0 0 0,0 0 0,-1 1 0,1-1 0,-1 0 0,2-4 0,4-21 0,-1-1 0,-1 1 0,-1-1 0,-2 0 0,-2-55 0,1-14 0,0 66 0,0 14 0,-1 1 0,2-1 0,0 0 0,2 0 0,0 1 0,9-26 0,-13 42 0,1-1 0,-1 1 0,1 0 0,0-1 0,0 1 0,0 0 0,0-1 0,0 1 0,0 0 0,0 0 0,0 0 0,0 0 0,1 0 0,-1 0 0,0 0 0,1 0 0,-1 0 0,1 1 0,-1-1 0,0 1 0,1-1 0,0 1 0,-1-1 0,1 1 0,-1 0 0,1 0 0,-1 0 0,1 0 0,0 0 0,-1 0 0,4 1 0,-2-1 0,0 1 0,-1 1 0,1-1 0,0 0 0,-1 1 0,1-1 0,-1 1 0,1-1 0,-1 1 0,0 0 0,1 0 0,-1 1 0,0-1 0,-1 0 0,1 1 0,0-1 0,1 4 0,5 11 0,-2-1 0,0 2 0,-1-1 0,0 0 0,-1 1 0,2 36 0,-4 118 0,-4-96 0,2-24 0,1 55 0,-1-106 0,0 0 0,1 1 0,-1-1 0,0 0 0,1 0 0,-1 0 0,1 1 0,0-1 0,-1 0 0,1 0 0,0 0 0,0 0 0,0 0 0,-1 0 0,1 0 0,0-1 0,0 1 0,0 0 0,1 0 0,-1-1 0,0 1 0,0-1 0,0 1 0,0-1 0,1 1 0,-1-1 0,0 0 0,0 1 0,1-1 0,0 0 0,46 1 0,-34-2 0,-12 2-10,1-1 0,-1 0 0,0 0 1,1 0-1,-1 0 0,1 0 0,-1 0 0,0-1 0,1 1 0,-1-1 1,0 0-1,1 0 0,-1 0 0,0 0 0,0 0 0,0 0 0,0-1 1,0 1-1,0 0 0,0-1 0,0 0 0,-1 1 0,1-1 0,0 0 1,-1 0-1,0 0 0,1 0 0,-1 0 0,0 0 0,0-1 0,0 1 1,-1 0-1,1-1 0,0 1 0,0-3 0,0-27-1316</inkml:trace>
</inkml:ink>
</file>

<file path=ppt/ink/ink22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8"/>
    </inkml:context>
    <inkml:brush xml:id="br0">
      <inkml:brushProperty name="width" value="0.05" units="cm"/>
      <inkml:brushProperty name="height" value="0.05" units="cm"/>
      <inkml:brushProperty name="color" value="#FFFFFF"/>
    </inkml:brush>
  </inkml:definitions>
  <inkml:trace contextRef="#ctx0" brushRef="#br0">56 33 29886,'-9'1'2008,"-12"-1"-1255,19 0-779,12-2 172,38-4-146,47-7 0,96 1 0,-192 12 0,1 0 0,0 0 0,-1 1 0,1-1 0,0 0 0,-1 0 0,1 1 0,0-1 0,0 0 0,-1 0 0,1 1 0,0-1 0,0 0 0,0 1 0,-1-1 0,1 0 0,0 1 0,0-1 0,0 1 0,0-1 0,0 0 0,0 1 0,0-1 0,0 1 0,0-1 0,0 0 0,0 1 0,0-1 0,0 0 0,0 1 0,0-1 0,0 1 0,0-1 0,0 0 0,0 1 0,1-1 0,-1 0 0,0 1 0,0-1 0,0 0 0,1 1 0,-1-1 0,0 0 0,0 1 0,1-1 0,-1 0 0,0 0 0,1 0 0,-1 1 0,0-1 0,1 0 0,-1 0 0,1 0 0,-1 0 0,0 1 0,1-1 0,-1 0 0,0 0 0,1 0 0,-1 0 0,1 0 0,-1 0 0,0 0 0,1 0 0,-1 0 0,1 0 0,-1 0 0,1-1 0,-2 2 0,-10 10 0,-1 0 0,0-1 0,-1 0 0,0-1 0,-29 14 0,24-13 0,0 1 0,1 0 0,-24 21 0,39-31 0,1-1 0,0 1 0,0 0 0,0 0 0,0 0 0,0 0 0,0 0 0,0 1 0,0-1 0,0 0 0,1 0 0,-1 0 0,0 1 0,1-1 0,-1 1 0,1-1 0,-1 0 0,1 1 0,0-1 0,0 1 0,-1-1 0,1 0 0,0 1 0,0-1 0,0 1 0,1-1 0,-1 1 0,0-1 0,0 1 0,1-1 0,-1 0 0,1 1 0,0-1 0,-1 0 0,1 1 0,0-1 0,-1 0 0,1 0 0,0 0 0,0 0 0,0 0 0,0 0 0,2 2 0,6 3 0,-1-1 0,1 0 0,0 0 0,0-1 0,12 4 0,1 1 0,-14-5 0,0 0 0,0 1 0,0 0 0,0 0 0,6 7 0,-11-10 0,-1 1 0,0-1 0,0 1 0,0 0 0,-1-1 0,1 1 0,0 0 0,-1 0 0,0 0 0,0 0 0,0 1 0,0-1 0,0 0 0,-1 0 0,0 1 0,1-1 0,-1 4 0,0-2 0,0 1 0,0-1 0,-1 1 0,0-1 0,0 1 0,-2 7 0,2-11 0,0 1 0,-1-1 0,1 0 0,0 0 0,-1 0 0,0 0 0,0 0 0,1 0 0,-1 0 0,0 0 0,0-1 0,0 1 0,-1-1 0,1 0 0,-5 2 0,-12 5 0,-1-2 0,0-1 0,-1-1 0,1 0 0,-1-2 0,0 0 0,0-1 0,1-1 0,-32-4 0,48 3 1,1 0-1,0 0 1,0-1 0,0 1-1,0-1 1,0 1 0,0-1-1,0 0 1,1 0 0,-1 0 0,0 0-1,1 0 1,0-1 0,0 1-1,-1-1 1,1 0 0,1 0-1,-4-5 1,4 5-8,-1 1 0,1-1-1,0 1 1,0-1 0,0 0 0,0 1 0,0-1 0,1 0-1,-1 0 1,1 0 0,0 0 0,0 0 0,0 1-1,0-1 1,0 0 0,1 0 0,-1 0 0,1 0 0,0 1-1,-1-1 1,1 0 0,3-4 0,23-17-433</inkml:trace>
</inkml:ink>
</file>

<file path=ppt/ink/ink22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8"/>
    </inkml:context>
    <inkml:brush xml:id="br0">
      <inkml:brushProperty name="width" value="0.05" units="cm"/>
      <inkml:brushProperty name="height" value="0.05" units="cm"/>
      <inkml:brushProperty name="color" value="#FFFFFF"/>
    </inkml:brush>
  </inkml:definitions>
  <inkml:trace contextRef="#ctx0" brushRef="#br0">746 105 32111,'-7'-11'70,"-2"1"1,0 0 0,0 0 0,0 1 0,-13-9-1,16 14-63,0 0 0,-1 1 1,1 0-1,-1 0 0,0 1 0,0-1 0,0 2 0,0-1 0,0 1 0,0 0 0,-9 0 0,-8-1-3,-1 2-1,1 1 0,-1 1 0,-30 7 1,39-5-2,0 0 0,0 2 0,1 0 0,-1 1-1,1 0 1,1 1 0,-18 13 0,9-4 0,1 1-1,1 2 1,1 0-1,0 1 1,2 1 0,0 1-1,2 0 1,0 1-1,2 1 1,1 0-1,-15 40 1,12-20-3,3 0 1,1 1 0,3 0-1,1 1 1,2 0 0,2 55-1,3-75-1,2 0-1,0-1 1,2 1-1,8 34 1,-7-50-1,-1 1 0,2-1 0,-1 0 0,2 0 0,-1 0 0,1-1 0,1 0 0,0 0 0,1 0 0,-1-1 0,17 14 0,-9-11-4,0-1-1,1 0 0,0-2 0,1 1 0,0-2 1,0-1-1,1 0 0,0-1 0,0 0 1,37 4-1,-6-4-33,0-2 0,98-6 0,-120-1 37,0 0-1,0-2 0,0-1 1,0-2-1,-1 0 1,0-1-1,-1-2 1,0-1-1,-1 0 0,0-2 1,-1-1-1,37-31 1,-43 31 24,1-1 1,-2-1 0,0 0 0,-1-2-1,-1 1 1,-1-2 0,-1 0-1,0 0 1,-2-1 0,0-1 0,-1 1-1,-2-2 1,0 1 0,-1-1 0,3-29-1,-5 18-9,-2-1 0,-1 1-1,-7-56 1,4 71-10,-2 0 0,0 1 0,-1-1 0,-1 1-1,-1 0 1,-1 1 0,0-1 0,-11-16 0,2 9-1,-1 0 0,-1 1 0,0 1 0,-2 1 0,-1 1 0,-1 0 0,-29-19 0,32 27 0,-1 0 0,0 1 0,-1 2 0,0 0 0,-1 1 0,0 1 0,0 2 0,-1 0 0,-35-4 0,20 6 2,0 2 0,-53 4 0,73 0-85,1 0 0,-1 1-1,1 1 1,0 1 0,0 1 0,-30 14 0,-31 26-1678</inkml:trace>
</inkml:ink>
</file>

<file path=ppt/ink/ink22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18"/>
    </inkml:context>
    <inkml:brush xml:id="br0">
      <inkml:brushProperty name="width" value="0.05" units="cm"/>
      <inkml:brushProperty name="height" value="0.05" units="cm"/>
      <inkml:brushProperty name="color" value="#FFFFFF"/>
    </inkml:brush>
  </inkml:definitions>
  <inkml:trace contextRef="#ctx0" brushRef="#br0">8 533 31630,'-3'16'190,"1"0"-1,0 0 0,1 0 0,2 27 0,-1-12-123,1-28-65,-1 0 0,1-1 0,0 1 0,0 0 0,0 0 0,0-1 0,0 1 1,0-1-1,1 1 0,-1-1 0,1 1 0,0-1 0,-1 0 0,1 0 0,0 0 1,0 0-1,1 0 0,-1 0 0,0-1 0,1 1 0,-1-1 0,1 1 0,-1-1 1,1 0-1,3 1 0,-4-1 0,0 0 1,1 0 0,-1-1-1,1 1 1,-1-1 0,0 1-1,1-1 1,-1 0 0,1 0-1,-1 0 1,1 0 0,-1 0-1,1 0 1,-1-1 0,1 1-1,-1-1 1,1 0 0,-1 0-1,0 0 1,1 0 0,-1 0-1,0 0 1,0 0 0,0-1-1,0 1 1,0-1 0,0 0-1,3-3 1,1-6 1,0 0 1,-1-1-1,0 1 1,-1-1-1,0 0 0,-1 0 1,-1 0-1,3-23 1,-2-107 16,-3 95-23,0-229 3,0 275 0,0 1 0,0-1 0,0 1 0,0 0 0,0-1 0,0 1 0,0 0 0,0-1 0,0 1 0,-1 0 0,1-1 0,0 1 0,0 0 0,0 0 0,0-1 0,-1 1 0,1 0 0,0-1 0,0 1 0,0 0 0,-1 0 0,1 0 0,0-1 0,-1 1 0,1 0 0,0 0 0,0 0 0,-1-1 0,1 1 0,0 0 0,-1 0 0,1 0 0,0 0 0,-1 0 0,1 0 0,0 0 0,-1 0 0,1 0 0,0 0 0,-1 0 0,1 0 0,0 0 0,-1 0 0,1 0 0,0 0 0,-1 0 0,1 0 0,0 1 0,-1-1 0,1 0 0,0 0 0,-1 0 0,1 0 0,0 1 0,0-1 0,-1 0 0,1 0 0,0 1 0,0-1 0,-1 1 0,1-1 0,-7 5 0,1 0 0,0 0 0,0 1 0,1 0 0,-1 0 0,1 0 0,1 1 0,-1 0 0,1 0 0,0 0 0,-5 14 0,1-1 0,2 0 0,0 0 0,-5 31 0,6-16 0,2-1 0,1 1 0,2 0 0,4 43 0,-2-68 0,-1-1 0,1-1 0,0 1 0,1 0 0,0 0 0,0-1 0,1 0 0,0 1 0,0-1 0,1-1 0,0 1 0,0-1 0,1 0 0,0 0 0,0 0 0,1-1 0,0 0 0,0 0 0,0-1 0,1 0 0,0 0 0,0-1 0,0 0 0,0 0 0,1-1 0,-1 0 0,1-1 0,0 0 0,0 0 0,0-1 0,13 1 0,-16-2 0,5 0 0,0 0 0,0 0 0,1-1 0,14-4 0,-22 4 0,0-1 0,0 0 0,0 0 0,0 0 0,0 0 0,0 0 0,-1-1 0,1 0 0,-1 1 0,0-1 0,1-1 0,-1 1 0,-1 0 0,5-6 0,-1-1 0,-1 0 0,0 0 0,0 0 0,-1 0 0,0-1 0,4-20 0,7-73 0,-11 66 0,-1 7 0,14-78 0,-15 97 0,1 0 0,1 1 0,0 0 0,0-1 0,1 1 0,12-18 0,-15 27 0,-1 0 0,1 0 0,0 0 0,0 0 0,1 0 0,-1 1 0,0-1 0,1 1 0,-1-1 0,0 1 0,1 0 0,0 0 0,-1 0 0,1 0 0,0 1 0,-1-1 0,1 1 0,0 0 0,0-1 0,-1 1 0,1 0 0,0 1 0,0-1 0,-1 0 0,1 1 0,0-1 0,0 1 0,-1 0 0,1 0 0,-1 0 0,1 1 0,-1-1 0,1 0 0,-1 1 0,0 0 0,0-1 0,0 1 0,0 0 0,0 0 0,0 0 0,0 0 0,1 3 0,5 7 0,-2 1 0,1 0 0,-1 0 0,-1 1 0,0-1 0,-1 1 0,-1 0 0,4 27 0,-3 3 0,-3 73 0,-2-106 0,0-1 0,-1 1 0,0-1 0,-1 1 0,0-1 0,0 0 0,-1 0 0,-1 0 0,0 0 0,0-1 0,-1 0 0,0 0 0,0 0 0,-1-1 0,-7 8 0,45-76 0,-6 11 0,-3-1 0,-1-2 0,-3 0 0,-2-1 0,11-71 0,-23 92 0,-25 85 0,13-15 0,1-1 0,2 2 0,2-1 0,2 68 0,1-73 0,0-28 0,0 1 0,0 0 0,1 0 0,-1-1 0,1 1 0,1 0 0,-1-1 0,1 1 0,0-1 0,0 1 0,1-1 0,-1 0 0,8 9 0,-7-10 0,0-1 0,1 0 0,0 0 0,-1 0 0,1 0 0,0-1 0,0 0 0,1 1 0,-1-1 0,0-1 0,1 1 0,-1-1 0,1 0 0,0 0 0,-1 0 0,10 0 0,-4 0 0,4 0 0,1 0 0,-1-1 0,23-3 0,-33 3 0,-1-1 0,1 0 0,0 0 0,-1 0 0,1 0 0,-1-1 0,1 0 0,-1 1 0,0-1 0,0 0 0,0-1 0,0 1 0,0 0 0,0-1 0,0 0 0,-1 0 0,1 0 0,2-4 0,1-5 0,1-1 0,-2 0 0,0 0 0,0 0 0,-1-1 0,-1 0 0,0 0 0,1-16 0,-1-19 0,-4-50 0,0 37 0,1 36 0,-4 11 0,2 19 0,-1 10 0,0 0 0,2 1 0,-1-1 0,2 0 0,1 22 0,0 0 0,-1 74 0,-6 503 0,7-593 0,-1-15 0,1-1 0,-1 1 0,0-1 0,0 1 0,-1-1 0,1 1 0,-1-1 0,0 1 0,0-1 0,0 0 0,-4 7 0,5-10 0,0-1 0,0 0 0,0 0 0,-1 0 0,1 1 0,0-1 0,0 0 0,-1 0 0,1 0 0,0 0 0,0 0 0,-1 0 0,1 1 0,0-1 0,0 0 0,-1 0 0,1 0 0,0 0 0,-1 0 0,1 0 0,0 0 0,0 0 0,-1 0 0,1 0 0,0 0 0,-1-1 0,1 1 0,0 0 0,0 0 0,-1 0 0,1 0 0,0 0 0,0 0 0,-1-1 0,1 1 0,0 0 0,0 0 0,0 0 0,-1-1 0,1 1 0,0 0 0,0 0 0,0-1 0,0 1 0,-1 0 0,1 0 0,0-1 0,0 1 0,0 0 0,0 0 0,0-1 0,-8-18 0,8 18 0,-8-35 0,2 0 0,1-1 0,2 1 0,2-71 0,1 68 0,2-20 0,1 1 0,3 1 0,22-95 0,-18 116 0,1 1 0,1 0 0,2 1 0,1 0 0,2 1 0,39-56 0,-49 79 0,1 1 0,0 1 0,0-1 0,0 1 0,1 1 0,1 0 0,17-11 0,-24 16 0,-1 1 0,1-1 0,1 1 0,-1-1 0,0 1 0,0 0 0,0 0 0,1 0 0,-1 1 0,0-1 0,1 1 0,-1 0 0,0 0 0,1 0 0,-1 0 0,0 1 0,1-1 0,-1 1 0,0 0 0,0 0 0,1 0 0,-1 0 0,0 1 0,0-1 0,0 1 0,-1 0 0,1 0 0,0 0 0,-1 0 0,1 0 0,3 4 0,0 3 0,1 1 0,-1-1 0,0 1 0,-1 0 0,-1 1 0,1-1 0,-1 1 0,-1 0 0,0 0 0,2 21 0,0 11 0,-2 66 0,-3-91 0,0-10 0,-1 1 0,1 0 0,-2 0 0,1-1 0,-1 1 0,0-1 0,-1 1 0,0-1 0,0 0 0,-1 0 0,0 0 0,-8 10 0,5-9 0,-1 0 0,1-1 0,-1 0 0,-1 0 0,0-1 0,0 0 0,0-1 0,-1 0 0,-12 6 0,9-5 0,-1-2 0,0 1 0,0-1 0,-1-1 0,1-1 0,-1 0 0,0-1 0,-17 1 0,59-5 0,0 0 0,-1-2 0,0-1 0,1-1 0,28-11 0,-21 4 0,0 0 0,-1-3 0,46-28 0,-71 39 0,1-1 0,-2 0 0,1-1 0,-1 0 0,0 0 0,0-1 0,-1 0 0,0 0 0,0-1 0,-1 1 0,0-1 0,-1 0 0,0 0 0,0-1 0,4-18 0,-2-4 0,-1 1 0,-2-1 0,-2-53 0,-1 79 0,0 3 0,0-8 0,0-1 0,-1 1 0,-5-22 0,6 31 0,0 1 0,0-1 0,-1 1 0,1-1 0,0 1 0,-1-1 0,1 1 0,-1 0 0,0-1 0,1 1 0,-1 0 0,0 0 0,0-1 0,0 1 0,0 0 0,0 0 0,0 0 0,0 0 0,0 0 0,0 0 0,-1 0 0,1 1 0,0-1 0,-1 0 0,1 1 0,0-1 0,-1 1 0,1-1 0,-1 1 0,1 0 0,0-1 0,-1 1 0,1 0 0,-1 0 0,1 0 0,-1 0 0,1 1 0,-1-1 0,1 0 0,-1 0 0,-1 1 0,2 0 0,-1 1 0,1-1 0,-1 0 0,1 1 0,-1-1 0,1 1 0,0-1 0,-1 1 0,1-1 0,0 1 0,0 0 0,0 0 0,1-1 0,-1 1 0,0 0 0,1 0 0,-1 0 0,1 0 0,0 0 0,-1 0 0,1 0 0,0 4 0,-1 2 0,-4 34 0,1 0 0,2 0 0,8 81 0,-4-110 0,0-1 0,1 0 0,0 0 0,1 0 0,1 0 0,0-1 0,0 0 0,1 0 0,0 0 0,12 14 0,-14-19 0,1-1 0,0 1 0,0-1 0,0 0 0,0 0 0,1-1 0,0 0 0,0 0 0,0 0 0,1 0 0,-1-1 0,1 0 0,0-1 0,-1 0 0,1 0 0,0 0 0,1-1 0,12 2 0,-11-3 0,-7 0 0,1 0 0,0 0 0,-1 0 0,1 0 0,0-1 0,0 1 0,-1-1 0,5-1 0,-6 1 0,1 0 0,-1 0 0,0 0 0,0 0 0,0 0 0,0 0 0,0 0 0,0 0 0,0-1 0,-1 1 0,1 0 0,0-1 0,-1 1 0,1-1 0,-1 1 0,1-1 0,-1 1 0,1-3 0,5-35 0,-1-1 0,-3 1 0,-3-68 0,-1 72 0,2 1 0,1-1 0,1 1 0,2-1 0,11-43 0,-14 76 0,-1 1 0,0 0 0,1 0 0,-1-1 0,1 1 0,0 0 0,-1 0 0,1 0 0,0 0 0,-1-1 0,1 1 0,0 0 0,0 0 0,1 0 0,-1 0 0,-1 1 0,1 0 0,-1 0 0,0 0 0,1 0 0,-1 0 0,1-1 0,-1 1 0,1 0 0,-1 0 0,1 0 0,-1 0 0,1 0 0,-1 0 0,1 1 0,-1-1 0,1 0 0,-1 0 0,0 0 0,1 0 0,-1 0 0,1 1 0,-1-1 0,1 0 0,0 1 0,1 1 0,0 0 0,0 1 0,0-1 0,0 0 0,0 1 0,-1 0 0,1-1 0,-1 1 0,0 0 0,2 5 0,11 41 0,-2 1 0,-2 1 0,3 53 0,-4 159 0,-2-292 0,0 7 0,12-59 0,-2-1 0,4 1 0,40-99 0,-58 173 0,1-1 0,1 1 0,-1 0 0,1 0 0,7-8 0,-12 14 0,1 0 0,-1 1 0,1-1 0,0 0 0,-1 0 0,1 0 0,0 1 0,0-1 0,0 0 0,-1 1 0,1-1 0,0 0 0,0 1 0,0-1 0,0 1 0,0 0 0,0-1 0,0 1 0,0 0 0,0 0 0,0-1 0,0 1 0,0 0 0,0 0 0,0 0 0,1 0 0,-1 0 0,0 1 0,0-1 0,0 0 0,0 0 0,0 1 0,0-1 0,0 1 0,0-1 0,0 1 0,-1-1 0,1 1 0,0-1 0,0 1 0,0 0 0,0-1 0,-1 1 0,1 0 0,0 0 0,-1 0 0,1 0 0,-1-1 0,1 1 0,-1 0 0,1 0 0,-1 0 0,1 2 0,6 13 0,-1 1 0,0 0 0,-1 0 0,-1 1 0,-1-1 0,1 23 0,0 115 0,-4-116 0,0 119 0,0-157 0,0 0 0,0 1 0,0-1 0,0 0 0,0 0 0,0 1 0,0-1 0,0 0 0,1 0 0,-1 0 0,0 1 0,1-1 0,-1 0 0,1 0 0,-1 0 0,1 0 0,0 0 0,-1 0 0,1 0 0,0 0 0,0 0 0,1 1 0,1-1 0,-1 0 0,1 0 0,-1-1 0,1 1 0,-1-1 0,1 0 0,0 0 0,-1 0 0,4 0 0,2 0 0,-3-1 0,-1 1 0,1-1 0,-1-1 0,0 1 0,1-1 0,-1 1 0,0-1 0,0 0 0,0-1 0,0 1 0,-1-1 0,1 0 0,-1 1 0,1-2 0,-1 1 0,0 0 0,0-1 0,0 1 0,3-7 0,6-9 0,0-1 0,14-32 0,-1-12 0,20-74 0,13-35 0,-55 165 0,11-22 0,-13 29 0,-1 0 0,1 0 0,0 0 0,-1 0 0,1 0 0,0 0 0,0 0 0,0 0 0,0 0 0,0 1 0,0-1 0,0 0 0,0 1 0,0-1 0,0 1 0,0-1 0,0 1 0,0-1 0,1 1 0,-1 0 0,1-1 0,0 2 0,-1-1 0,0 1 0,0-1 0,0 1 0,0-1 0,0 1 0,0 0 0,0 0 0,0-1 0,0 1 0,0 0 0,-1 0 0,1 0 0,0 0 0,0 0 0,-1 0 0,1 0 0,-1 0 0,1 0 0,-1 0 0,1 1 0,-1-1 0,0 0 0,1 2 0,8 36 0,-7-30 0,7 32 0,-1 0 0,-3 0 0,-1 1 0,-2 0 0,-7 78 0,4-112 0,-1-1 0,0 1 0,0-1 0,-1 1 0,1-1 0,-2 0 0,1 0 0,-1 0 0,0-1 0,-1 1 0,0-1 0,0 0 0,0 0 0,0-1 0,-1 1 0,0-1 0,0-1 0,0 1 0,-1-1 0,0 0 0,0 0 0,0-1 0,0 0 0,0 0 0,-1-1 0,1 0 0,-1 0 0,0-1 0,1 0 0,-1 0 0,-15-1 0,22 0 0,-1 0 0,1 0 0,-1-1 0,1 1 0,0-1 0,-1 1 0,1-1 0,0 1 0,-1-1 0,1 0 0,0 0 0,0 1 0,-1-1 0,1 0 0,0 0 0,0 0 0,0-1 0,0 1 0,1 0 0,-1 0 0,0 0 0,0-1 0,1 1 0,-1 0 0,0-1 0,1-1 0,-12-42 0,10 35 0,-4-30 0,2 0 0,1 0 0,3-1 0,4-44 0,-4 84 0,0 0 0,1 0 0,-1 1 0,0-1 0,0 0 0,1 0 0,-1 1 0,1-1 0,-1 0 0,1 1 0,-1-1 0,1 1 0,-1-1 0,1 0 0,-1 1 0,1-1 0,0 1 0,-1 0 0,1-1 0,0 1 0,0-1 0,-1 1 0,1 0 0,0 0 0,0-1 0,-1 1 0,1 0 0,0 0 0,0 0 0,0 0 0,-1 0 0,1 0 0,0 0 0,0 0 0,0 0 0,-1 0 0,1 1 0,0-1 0,0 0 0,0 0 0,0 1 0,3 0 0,0 0 0,-1 1 0,1-1 0,-1 0 0,1 1 0,-1 0 0,7 4 0,0 5 0,0 1 0,16 22 0,17 20 0,-35-45 0,1-1 0,-1 0 0,2 0 0,-1-1 0,1 0 0,0 0 0,0-1 0,1 0 0,0-1 0,0-1 0,0 0 0,1 0 0,-1-1 0,1 0 0,0-1 0,0 0 0,12-1 0,-8 0 0,-9-1 0,-1 0 0,1 0 0,-1 0 0,13-3 0,-17 2 0,0 1 0,-1-1 0,1 0 0,0 1 0,0-1 0,-1 0 0,1 0 0,0-1 0,-1 1 0,1 0 0,-1 0 0,0-1 0,1 1 0,-1-1 0,0 1 0,0-1 0,0 0 0,0 1 0,0-1 0,1-3 0,3-9 0,-2 0 0,1 0 0,-2-1 0,3-25 0,-4-66 0,-1 47 0,3-109 0,-12 349 0,7-109 0,0-39 0,1 1 0,8 64 0,-6-93 0,0-1 0,0 0 0,0 1 0,0-1 0,1 0 0,0 0 0,0 0 0,0 0 0,0 0 0,1 0 0,-1 0 0,1-1 0,0 1 0,0-1 0,0 0 0,1 0 0,-1 0 0,1-1 0,-1 1 0,6 2 0,0-1 0,0-1 0,0 0 0,0-1 0,0 0 0,0-1 0,0 1 0,1-2 0,14 0 0,-22 0 0,1 0 0,-1 0 0,1 0 0,0-1 0,-1 1 0,1-1 0,-1 0 0,1 0 0,-1 0 0,1 0 0,-1 0 0,0 0 0,1-1 0,-1 1 0,0-1 0,0 0 0,4-3 0,-3 1 0,0-1 0,0 1 0,0-1 0,-1 0 0,1 1 0,-1-1 0,0 0 0,1-8 0,2-9 0,-2 0 0,0 0 0,-1-32 0,-2 46 0,0-339 0,0 343 0,-2-15 0,2 18 0,0 1 0,0-1 0,0 1 0,0-1 0,0 1 0,0-1 0,0 1 0,0-1 0,0 1 0,0-1 0,-1 1 0,1-1 0,0 1 0,0 0 0,-1-1 0,1 1 0,0-1 0,-1 1 0,1 0 0,0-1 0,-1 1 0,1 0 0,0-1 0,-1 1 0,1 0 0,-1 0 0,1-1 0,-1 1 0,0 2 0,0-1 0,0 1 0,0 0 0,0-1 0,0 1 0,0 0 0,1 0 0,-1-1 0,1 1 0,-1 0 0,1 0 0,0 0 0,0 0 0,0 0 0,0 2 0,0-1 0,-5 74 0,7 111 0,-1-172 0,1 0 0,0 0 0,1 0 0,1 0 0,1 0 0,0-1 0,1 1 0,9 16 0,-12-26 0,0 0 0,1 0 0,0 0 0,0-1 0,0 0 0,1 1 0,0-1 0,0-1 0,0 1 0,1-1 0,-1 0 0,1 0 0,0 0 0,0-1 0,1 0 0,-1 0 0,1-1 0,-1 0 0,1 0 0,0 0 0,7 0 0,-4-1 0,-3 0 0,0-1 0,-1 1 0,1-1 0,13-2 0,-19 2 0,1-1 0,-1 1 0,1-1 0,-1 1 0,1-1 0,-1 1 0,0-1 0,1 0 0,-1 0 0,0 0 0,0 0 0,1 0 0,-1 0 0,0 0 0,0 0 0,0 0 0,0-1 0,0 1 0,-1 0 0,1-1 0,0 1 0,-1-1 0,1 1 0,0 0 0,0-3 0,3-23 0,-1 1 0,-1-1 0,-1 1 0,-3-31 0,1 1 0,1 53 0,-4-102 0,3 93 0,-1 0 0,0 0 0,-1 0 0,0 0 0,-1 0 0,-7-14 0,11 25 0,0 0 0,-1 1 0,1-1 0,0 0 0,-1 0 0,1 1 0,-1-1 0,1 0 0,-1 1 0,1-1 0,-1 0 0,1 1 0,-1-1 0,0 1 0,1-1 0,-1 1 0,0 0 0,1-1 0,-1 1 0,-1-1 0,1 1 0,1 0 0,0 0 0,-1 1 0,1-1 0,-1 0 0,1 0 0,-1 1 0,1-1 0,-1 0 0,1 0 0,0 1 0,-1-1 0,1 0 0,0 1 0,-1-1 0,1 1 0,0-1 0,0 0 0,-1 1 0,1-1 0,0 1 0,0-1 0,-1 1 0,-6 33 0,6 147 0,2-171 0,-1 0 0,1 0 0,1 0 0,0 1 0,1-1 0,0-1 0,0 1 0,1 0 0,0-1 0,11 18 0,-11-22 0,-1 0 0,1 0 0,0-1 0,1 1 0,-1-1 0,1 0 0,0 0 0,0-1 0,0 0 0,0 1 0,1-2 0,-1 1 0,1-1 0,0 1 0,0-2 0,0 1 0,0-1 0,0 1 0,8-1 0,5 1 0,0-2 0,1 0 0,28-4 0,-40 3 0,-1-1 0,0 0 0,0 0 0,0-1 0,0 0 0,0 0 0,-1 0 0,1-1 0,-1 0 0,0 0 0,11-11 0,-8 6 0,0-1 0,0-1 0,-1 0 0,-1 0 0,0 0 0,0-1 0,-1 0 0,-1 0 0,0-1 0,-1 0 0,0 1 0,3-19 0,-1-12 0,-2 0 0,-2-62 0,-2 97 0,0-1 0,0 0 0,-1 0 0,1 0 0,-2 0 0,0 1 0,0-1 0,0 0 0,-7-14 0,7 20 0,0 0 0,1 0 0,-2 0 0,1 0 0,0 0 0,0 1 0,-1-1 0,0 1 0,1 0 0,-1 0 0,0 0 0,0 0 0,0 0 0,0 1 0,-1-1 0,1 1 0,0 0 0,-1 0 0,1 0 0,-1 0 0,1 1 0,-1-1 0,1 1 0,-7 0 0,7 0 0,0 0 0,0 1 0,0-1 0,0 1 0,-1 0 0,1 0 0,0 0 0,0 0 0,0 0 0,1 1 0,-1-1 0,0 1 0,0 0 0,1 0 0,-1 0 0,1 0 0,0 0 0,0 0 0,-1 1 0,1-1 0,1 1 0,-1 0 0,0-1 0,1 1 0,-1 0 0,1 0 0,0 0 0,0 0 0,-1 6 0,-2 9 0,0 1 0,2-1 0,0 1 0,1 19 0,1-33 0,-1 27 0,1 0 0,1 0 0,1-1 0,2 1 0,2 0 0,1-1 0,17 50 0,-16-62 0,1 0 0,0 0 0,23 32 0,-29-46 0,1-1 0,-1 1 0,1-1 0,0 0 0,0 0 0,0-1 0,0 1 0,1-1 0,-1 0 0,1 0 0,0 0 0,0 0 0,0-1 0,0 0 0,1 0 0,-1-1 0,0 1 0,1-1 0,7 0 0,-9-1 0,-2 1 0,1-1 0,0 0 0,-1 0 0,1-1 0,-1 1 0,1 0 0,-1-1 0,1 1 0,3-3 1,-5 3-2,0-1 1,0 0-1,0-1 1,0 1-1,0 0 1,-1 0 0,1 0-1,0-1 1,-1 1-1,1 0 1,-1 0-1,1-1 1,-1 1 0,1-1-1,-1 1 1,0 0-1,0-1 1,0 1-1,0-3 1,1-38-112,-1-14-296</inkml:trace>
</inkml:ink>
</file>

<file path=ppt/ink/ink22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19"/>
    </inkml:context>
    <inkml:brush xml:id="br0">
      <inkml:brushProperty name="width" value="0.05" units="cm"/>
      <inkml:brushProperty name="height" value="0.05" units="cm"/>
      <inkml:brushProperty name="color" value="#FFFFFF"/>
    </inkml:brush>
  </inkml:definitions>
  <inkml:trace contextRef="#ctx0" brushRef="#br0">308 27 32335,'-10'-4'20,"-1"-1"1,0 1 0,1 1 0,-1 0-1,-1 1 1,1 0 0,0 0-1,0 1 1,-1 1 0,1 0-1,-21 2 1,27-1-16,0 0-1,0 0 1,0 1 0,0-1-1,1 1 1,-1 0 0,1 0-1,-1 1 1,1-1 0,0 1 0,0 0-1,0 0 1,0 1 0,0-1-1,1 1 1,-1 0 0,1 0-1,0 0 1,1 0 0,-1 0-1,1 1 1,-1-1 0,1 1-1,0-1 1,1 1 0,-1 0 0,1 0-1,-1 7 1,1-2-4,-1 1 0,1-1-1,1 1 1,0 0 0,2 14 0,-1-20-1,0 0 1,1 0 0,-1 0-1,1 1 1,0-2 0,0 1-1,1 0 1,0 0 0,-1-1-1,1 1 1,1-1 0,5 6-1,-2-3 1,0-1 0,0 0-1,1 0 1,0-1-1,1 0 1,-1 0-1,1-1 1,0 0 0,0-1-1,19 6 1,-5-5 6,0-1 0,0 0 0,34-2 0,-53-1-7,0-1 0,0 1 0,0-1 0,1 0 0,-1 0 0,0 0 0,0-1 0,-1 0 0,1 1 0,0-1 0,0-1 0,-1 1 0,0 0 0,1-1 0,-1 0 0,0 0 0,0 0 0,0 0 0,-1 0 0,1-1 0,-1 1 0,1-1 0,-1 1 0,0-1 0,-1 0 0,1 0 0,-1 0 0,2-6 0,-1 3 0,0 0 0,-1 0 0,0-1 0,0 1 0,-1 0 0,0 0 0,0-1 0,0 1 0,-1 0 0,0 0 0,-1 0 0,0 0 0,0 0 0,0 0 0,-1 0 0,-5-11 0,2 11 0,0 0 0,0 0 0,-1 0 0,0 1 0,0 0 0,0 0 0,-1 1 0,0 0 0,0 0 0,0 1 0,0 0 0,-1 0 0,0 1 0,0 0 0,-16-3-1,0 2-46,1 0 0,-1 2-1,0 0 1,-45 4 0,-23 10-660</inkml:trace>
</inkml:ink>
</file>

<file path=ppt/ink/ink22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6"/>
    </inkml:context>
    <inkml:brush xml:id="br0">
      <inkml:brushProperty name="width" value="0.05" units="cm"/>
      <inkml:brushProperty name="height" value="0.05" units="cm"/>
      <inkml:brushProperty name="color" value="#FFFFFF"/>
    </inkml:brush>
  </inkml:definitions>
  <inkml:trace contextRef="#ctx0" brushRef="#br0">275 48 27821,'2'-8'1721,"12"-31"1467,-21 78-3151,-16 11-37,-1 0 0,-44 64 0,14-26 0,30-47 0,-37 69 0,56-99 0,0 1 0,1-1 0,0 1 0,0 0 0,2 0 0,-1 0 0,0 21 0,3-32 0,1 0 0,-1 0 0,1-1 0,-1 1 0,1 0 0,0 0 0,-1-1 0,1 1 0,-1 0 0,1-1 0,0 1 0,0-1 0,-1 1 0,1-1 0,0 1 0,0-1 0,0 1 0,0-1 0,-1 0 0,1 1 0,0-1 0,0 0 0,0 0 0,0 0 0,0 0 0,0 0 0,0 0 0,0 0 0,0 0 0,0 0 0,1 0 0,38-3 0,-34 2 0,28-5 0,0-1 0,-1-2 0,55-23 0,41-10 0,-118 39 1,25-7-22,-40 7-83,-20 3-124,-2 0-364</inkml:trace>
</inkml:ink>
</file>

<file path=ppt/ink/ink22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7"/>
    </inkml:context>
    <inkml:brush xml:id="br0">
      <inkml:brushProperty name="width" value="0.05" units="cm"/>
      <inkml:brushProperty name="height" value="0.05" units="cm"/>
      <inkml:brushProperty name="color" value="#FFFFFF"/>
    </inkml:brush>
  </inkml:definitions>
  <inkml:trace contextRef="#ctx0" brushRef="#br0">1 89 32239,'0'-14'154,"2"0"1,4-23 0,-2 18-99,-4 19-56,0 0 0,0 0 0,0 0 1,0 0-1,0-1 0,0 1 0,0 0 0,0 0 0,0 0 0,0 0 1,0 0-1,0 0 0,0-1 0,0 1 0,0 0 0,0 0 1,0 0-1,0 0 0,0 0 0,0 0 0,0-1 0,0 1 0,0 0 1,0 0-1,0 0 0,0 0 0,0 0 0,0 0 0,0 0 0,0-1 1,0 1-1,1 0 0,-1 0 0,0 0 0,0 0 0,0 0 0,0 0 1,0 0-1,0 0 0,0 0 0,0 0 0,1 0 0,-1 0 1,0 0-1,0 0 0,0-1 0,0 1 0,0 0 0,1 0 0,-1 0 1,0 0-1,0 0 0,0 0 0,0 1 0,0-1 0,0 0 0,1 0 1,-1 0-1,3 7-1,12 61 1,12 137 0,-24-177 0,11 423-133,-14-391-49,0-58-367</inkml:trace>
</inkml:ink>
</file>

<file path=ppt/ink/ink22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7"/>
    </inkml:context>
    <inkml:brush xml:id="br0">
      <inkml:brushProperty name="width" value="0.05" units="cm"/>
      <inkml:brushProperty name="height" value="0.05" units="cm"/>
      <inkml:brushProperty name="color" value="#FFFFFF"/>
    </inkml:brush>
  </inkml:definitions>
  <inkml:trace contextRef="#ctx0" brushRef="#br0">616 24 32399,'-3'-2'14,"0"-1"0,-1 1 0,1 0 0,0 0-1,-1 0 1,0 0 0,1 1 0,-1-1 0,0 1 0,0 0 0,-7-1 0,-46 1 102,45 1-111,6 1-5,-1 0 1,1 0 0,-1 0-1,1 1 1,0-1-1,0 2 1,0-1-1,0 1 1,0 0-1,0 0 1,0 0-1,1 1 1,-6 5-1,-7 7 3,1 1 0,-20 26 0,29-34-3,-34 46-1,3 2 0,2 2 0,3 1 0,2 2 0,3 0 0,3 3 0,-35 131 0,52-150-38,2 0 1,1 0-1,2 66 0,3-101 25,2-1-1,-1 1 1,1-1 0,1 0-1,0 0 1,0 0-1,1 0 1,1 0 0,-1 0-1,10 16 1,-7-18 5,-1 0-1,1-1 1,1 0 0,-1-1 0,1 1-1,0-1 1,1 0 0,-1-1 0,1 0-1,0 0 1,18 7 0,-8-4 3,2-2 1,-1 0-1,1-1 1,0-1-1,36 3 1,-16-5-37,-1-2 1,43-6-1,-55 3 43,0-2 0,-1-2 0,0 0 0,0-1 0,0-2-1,-1-1 1,-1 0 0,0-2 0,0-1 0,-2-1-1,0-1 1,32-29 0,-32 24 43,-1 0 0,-1-2 0,-2 0 0,0-1 0,-1-1 0,-1 0 0,-2-1 0,0-1 0,-2-1 0,-1 1 0,9-39 0,-11 23-28,-3 0-1,-1-1 0,-2-79 1,-3 106-15,0 0 1,-2 1-1,1-1 0,-2 0 1,0 1-1,-1 0 1,-1 0-1,-1 0 1,0 0-1,0 1 0,-2 0 1,-17-26-1,13 23 0,-1 0-1,-1 2 1,0 0-1,-1 0 1,-1 2-1,0-1 1,-1 2-1,0 1 1,-1 0-1,-1 1 1,0 0-1,0 2 1,-1 1-1,0 0 1,-29-7-1,25 11 4,0 0 0,0 2 0,0 0 0,-1 2 0,-27 2 0,38 0-7,-1 0 0,0 2 0,1-1 0,0 2-1,0-1 1,0 2 0,1 0 0,-1 1 0,-17 12-1,15-8-125,0 2 0,1 0 0,0 1-1,1 1 1,1 0 0,0 1 0,1 0-1,-18 34 1,-18 49-4115</inkml:trace>
</inkml:ink>
</file>

<file path=ppt/ink/ink22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46"/>
    </inkml:context>
    <inkml:brush xml:id="br0">
      <inkml:brushProperty name="width" value="0.05" units="cm"/>
      <inkml:brushProperty name="height" value="0.05" units="cm"/>
      <inkml:brushProperty name="color" value="#FFFFFF"/>
    </inkml:brush>
  </inkml:definitions>
  <inkml:trace contextRef="#ctx0" brushRef="#br0">3 750 32431,'0'25'200,"-1"25"-175,0-21-1,4 55-1,-3-82-22,1 0-1,-1 0 1,1 0-1,-1 0 1,1 0-1,0 0 1,-1 0-1,1 0 1,0 0-1,0-1 1,1 1-1,-1 0 1,0-1 0,0 1-1,1-1 1,-1 1-1,1-1 1,-1 1-1,1-1 1,0 0-1,0 0 1,-1 0-1,1 0 1,0 0-1,0 0 1,0-1 0,0 1-1,0-1 1,0 1-1,0-1 1,0 0-1,0 0 1,3 0-1,-1 0 1,0 0 1,0 0-1,0-1 0,0 0 0,0 0 0,0 0 0,0 0 0,-1 0 0,1-1 1,0 0-1,-1 0 0,1 0 0,-1 0 0,1 0 0,-1-1 0,4-3 0,3-7 3,-1 0-1,0 0 1,-1-1 0,0 0-1,-1 0 1,-1-1-1,9-27 1,20-114-6,-21 48 2,-5 0 0,-9-209 0,-1 303 0,1-1 0,-2 1 0,0 0 0,-1 0 0,0 0 0,-8-18 0,11 31 0,0 1 0,0-1 0,0 1 0,0 0 0,0-1 0,-1 1 0,1-1 0,0 1 0,0-1 0,-1 1 0,1 0 0,0-1 0,-1 1 0,1 0 0,0-1 0,-1 1 0,1 0 0,-1 0 0,1-1 0,0 1 0,-1 0 0,1 0 0,-1 0 0,1-1 0,-1 1 0,1 0 0,-1 0 0,1 0 0,-1 0 0,1 0 0,-1 0 0,1 0 0,-1 0 0,1 0 0,-1 0 0,1 0 0,-1 0 0,1 1 0,0-1 0,-1 0 0,1 0 0,-1 0 0,0 1 0,0 0 0,-1 0 0,1 0 0,-1 1 0,1-1 0,0 0 0,-1 1 0,1-1 0,0 1 0,0-1 0,0 1 0,-1 3 0,-6 15 0,2 0 0,1 0 0,0 1 0,1-1 0,-1 38 0,4 116 0,2-92 0,-1-3 0,2 113 0,0-165 0,2 0 0,0 1 0,2-1 0,16 46 0,-20-67 0,1-1 0,-1 0 0,1 0 0,0 0 0,0 0 0,0-1 0,1 1 0,0-1 0,0 0 0,0 0 0,0 0 0,0 0 0,1-1 0,0 0 0,0 0 0,0 0 0,8 3 0,-5-3 0,0-1 0,0 0 0,0-1 0,0 0 0,0 0 0,0 0 0,0-1 0,0-1 0,0 1 0,0-1 0,14-4 0,-14 3 0,-1-1 0,0 0 0,0 0 0,0-1 0,0 1 0,-1-2 0,1 1 0,-1-1 0,0 0 0,0 0 0,-1-1 0,0 1 0,0-1 0,0 0 0,-1-1 0,1 1 0,-2-1 0,1 0 0,4-13 0,0 1 0,-2-1 0,0-1 0,-1 1 0,-1-1 0,-1 0 0,0-22 0,-2-79 0,-1 119 0,0 0 0,0 0 0,-1 0 0,1 0 0,0 0 0,-1 0 0,0 0 0,0 0 0,0 1 0,0-1 0,0 0 0,0 0 0,-1 1 0,1-1 0,-1 1 0,0 0 0,0-1 0,0 1 0,0 0 0,0 0 0,-3-2 0,0 1 0,0 1 0,0 0 0,0 0 0,0 1 0,0 0 0,-1 0 0,1 0 0,0 0 0,0 1 0,-10 0 0,13 0 0,1 0 0,-1 1 0,0-1 0,1 1 0,-1-1 0,1 1 0,-1-1 0,1 1 0,-1 0 0,1 0 0,0 0 0,-1-1 0,1 2 0,0-1 0,0 0 0,-1 0 0,1 0 0,0 0 0,0 1 0,0-1 0,1 0 0,-1 1 0,0-1 0,0 1 0,1-1 0,-1 1 0,1-1 0,-1 1 0,1 0 0,0-1 0,0 4 0,-2 8 0,1 0 0,0 0 0,2 15 0,-1-11 0,0-3 0,1-1 0,0 0 0,1 1 0,0-1 0,1 0 0,1 0 0,0 0 0,7 15 0,-8-22 0,0 0 0,1 0 0,-1 0 0,1-1 0,0 0 0,1 0 0,-1 0 0,1 0 0,0-1 0,0 1 0,1-1 0,-1-1 0,1 1 0,0-1 0,0 0 0,0 0 0,0-1 0,11 4 0,-8-4 0,-1 0 0,1-1 0,0 0 0,-1 0 0,1-1 0,0 0 0,11-1 0,-15 0 0,-1 0 0,1 0 0,-1-1 0,1 1 0,-1-1 0,0 0 0,0 0 0,0-1 0,0 1 0,0-1 0,-1 0 0,1 0 0,-1 0 0,0 0 0,3-5 0,8-10 0,-1 0 0,-2-2 0,0 1 0,-1-2 0,-1 1 0,0-1 0,-2 0 0,-1-1 0,0 0 0,-2 0 0,0 0 0,-1-1 0,-1-38 0,-3 59 0,1 1 0,0-1 0,-1 1 0,1 0 0,-1-1 0,1 1 0,-1-1 0,1 1 0,-1 0 0,0-1 0,0 1 0,0 0 0,0 0 0,0 0 0,0 0 0,0 0 0,0 0 0,0 0 0,0 0 0,-1 0 0,1 0 0,0 1 0,-1-1 0,1 0 0,0 1 0,-1-1 0,1 1 0,-1 0 0,1-1 0,-1 1 0,1 0 0,-1 0 0,1 0 0,-1 0 0,-2 0 0,1 0 0,-1 0 0,1 0 0,-1 1 0,0-1 0,1 1 0,-1 0 0,1 0 0,-1 0 0,1 0 0,0 0 0,-1 1 0,1 0 0,0-1 0,-5 5 0,5-2 0,-1 1 0,1 0 0,1-1 0,-1 1 0,1 0 0,-1 0 0,2 0 0,-1 1 0,0-1 0,1 0 0,0 1 0,-1 10 0,1 13 0,2 36 0,0-25 0,-1-27 0,1 1 0,1-1 0,0 1 0,1-1 0,0 0 0,1 0 0,0 0 0,12 24 0,-11-28 0,0-1 0,0 1 0,1-1 0,0-1 0,0 1 0,1-1 0,0 0 0,0-1 0,1 1 0,0-2 0,0 1 0,0-1 0,11 5 0,-13-7 0,0-1 0,0 0 0,0 0 0,1 0 0,-1-1 0,1 0 0,-1 0 0,1-1 0,-1 0 0,1 0 0,-1 0 0,1-1 0,-1 0 0,1 0 0,-1-1 0,0 0 0,0 0 0,0 0 0,0-1 0,0 0 0,0 0 0,0 0 0,-1-1 0,0 0 0,0 0 0,7-7 0,-1-2 0,-2-1 0,1 0 0,-2-1 0,0 0 0,-1 0 0,0-1 0,-1 0 0,-1 0 0,0 0 0,4-34 0,-3-10 0,-2-105 0,-4 117 0,-1-47 0,-20-158 0,21 253 0,0 0 0,0-1 0,0 1 0,-1 0 0,1 0 0,0-1 0,0 1 0,0 0 0,0 0 0,0-1 0,0 1 0,-1 0 0,1 0 0,0-1 0,0 1 0,0 0 0,-1 0 0,1 0 0,0-1 0,0 1 0,0 0 0,-1 0 0,1 0 0,0 0 0,0 0 0,-1 0 0,1-1 0,0 1 0,-1 0 0,1 0 0,0 0 0,0 0 0,-1 0 0,1 0 0,0 0 0,-1 0 0,1 0 0,0 0 0,0 0 0,-1 0 0,1 1 0,0-1 0,-1 0 0,1 0 0,0 0 0,0 0 0,-1 0 0,1 0 0,0 1 0,0-1 0,0 0 0,-1 0 0,1 0 0,0 1 0,0-1 0,0 0 0,0 0 0,-1 1 0,1-1 0,0 0 0,0 0 0,0 1 0,0-1 0,0 0 0,0 1 0,-4 14 0,2 1 0,0-1 0,0 1 0,2 0 0,2 25 0,-1-1 0,-1 28 0,4 1 0,14 77 0,5-4 0,11 52 0,-33-188 0,0 0 0,1 1 0,-1-1 0,2 0 0,-1-1 0,0 1 0,1 0 0,0-1 0,1 0 0,5 8 0,-6-11 0,-1 1 0,1-1 0,-1-1 0,1 1 0,0 0 0,0-1 0,0 1 0,0-1 0,0 0 0,0 0 0,0 0 0,0 0 0,0-1 0,0 1 0,1-1 0,-1 0 0,0 0 0,0 0 0,1 0 0,-1 0 0,5-2 0,-1 0 0,-1 0 0,1-1 0,-1 0 0,0 0 0,0-1 0,0 1 0,-1-1 0,1-1 0,-1 1 0,0-1 0,0 0 0,-1 0 0,1 0 0,-1 0 0,0-1 0,0 0 0,4-11 0,6-9 0,-2 0 0,17-53 0,-18 37 0,-2 0 0,-1 0 0,3-65 0,-8-131 0,-4 140 0,1 96 0,0-6 0,0 0 0,0 1 0,-1-1 0,-3-13 0,3 19 0,1 1 0,0 0 0,0 0 0,-1 0 0,1 0 0,-1 0 0,1 0 0,-1 0 0,1 0 0,-1 0 0,0 1 0,1-1 0,-1 0 0,0 0 0,0 0 0,0 1 0,1-1 0,-1 0 0,0 1 0,0-1 0,0 1 0,0-1 0,0 1 0,0 0 0,0-1 0,0 1 0,-1 0 0,1-1 0,0 1 0,0 0 0,0 0 0,0 0 0,0 0 0,0 0 0,0 1 0,0-1 0,0 0 0,0 0 0,-1 1 0,1-1 0,0 0 0,-1 2 0,0-1 0,0 0 0,0 1 0,0-1 0,0 1 0,0-1 0,0 1 0,1 0 0,-1-1 0,0 1 0,1 0 0,0 0 0,-1 0 0,1 1 0,0-1 0,0 0 0,0 0 0,1 1 0,-1-1 0,0 0 0,1 4 0,-6 51 0,6-52 0,-1 85 0,5 1 0,21 136 0,-15-159 0,-6-37 0,0 0 0,2-1 0,1 0 0,22 55 0,-26-80 0,-1 0 0,2 0 0,-1 0 0,1-1 0,-1 1 0,1-1 0,0 0 0,1 0 0,-1-1 0,1 1 0,0-1 0,-1 0 0,1 0 0,1-1 0,-1 1 0,0-1 0,1 0 0,-1-1 0,1 1 0,-1-1 0,1 0 0,0-1 0,-1 1 0,1-1 0,0 0 0,0-1 0,-1 1 0,1-1 0,0 0 0,-1 0 0,1-1 0,6-2 0,-3 0 0,1-1 0,-1 0 0,0 0 0,0-1 0,-1 0 0,0-1 0,0 0 0,0 0 0,-1 0 0,0-1 0,-1 0 0,0-1 0,6-8 0,1-5 0,-1-1 0,0 0 0,-2 0 0,10-31 0,-11 13 0,-1-1 0,-2 1 0,-2-1 0,-2-79 0,-2 117 0,-1 3 0,1-1 0,0 1 0,0-1 0,-1 0 0,1 1 0,0-1 0,-1 1 0,0-1 0,1 1 0,-1-1 0,0 1 0,0 0 0,0-1 0,0 1 0,0 0 0,0-1 0,0 1 0,0 0 0,0 0 0,-1 0 0,1 0 0,0 0 0,-1 1 0,1-1 0,-1 0 0,1 0 0,-1 1 0,1-1 0,-1 1 0,1 0 0,-1-1 0,0 1 0,1 0 0,-1 0 0,0 0 0,1 0 0,-1 0 0,1 0 0,-1 1 0,-2 0 0,0-1 0,0 0 0,0 1 0,0 0 0,0 0 0,0 0 0,1 1 0,-1-1 0,0 1 0,1 0 0,-1 0 0,1 0 0,-1 0 0,1 1 0,0-1 0,0 1 0,-3 4 0,1 2 0,0 0 0,1 0 0,1 1 0,-1 0 0,2 0 0,-1 0 0,1 0 0,1 0 0,-1 19 0,6 96 0,-4-113 0,2 4 0,0 0 0,1-1 0,0 0 0,1 1 0,1-1 0,9 19 0,-10-24 0,1-1 0,1 0 0,0 1 0,0-2 0,1 1 0,-1-1 0,2 0 0,-1 0 0,1-1 0,10 7 0,-13-11 0,1-1 0,-1 1 0,1-1 0,0 0 0,-1-1 0,1 1 0,0-1 0,0 0 0,0-1 0,0 1 0,0-1 0,1 0 0,-1-1 0,0 1 0,0-1 0,-1-1 0,1 1 0,0-1 0,0 0 0,0 0 0,-1-1 0,0 1 0,1-1 0,-1 0 0,0-1 0,0 1 0,6-7 0,-2-2 0,-1-1 0,0 0 0,-1 0 0,0 0 0,-1-1 0,-1 0 0,6-23 0,14-107 0,-20 104 0,1 0 0,13-41 0,-18 78 0,0 0 0,1 0 0,-1 0 0,1 0 0,0 0 0,0 0 0,0 0 0,0 1 0,1-1 0,-1 1 0,1-1 0,-1 1 0,6-3 0,-7 4 0,0 0 0,1 1 0,-1-1 0,0 0 0,1 1 0,-1-1 0,1 1 0,-1-1 0,1 1 0,0 0 0,-1 0 0,1 0 0,-1 0 0,1 0 0,-1 0 0,1 0 0,-1 0 0,1 0 0,0 1 0,-1-1 0,1 1 0,-1-1 0,0 1 0,1 0 0,-1 0 0,1-1 0,-1 1 0,0 0 0,0 0 0,0 0 0,1 0 0,0 2 0,2 3 0,0 0 0,0 0 0,0 1 0,-1-1 0,0 1 0,-1-1 0,0 1 0,0 0 0,2 11 0,7 70 0,-10 18 0,-1-66 0,4 48 0,-4-84 0,1 0 0,-1-1 0,1 1 0,0 0 0,0-1 0,0 1 0,0-1 0,1 1 0,-1-1 0,1 0 0,0 0 0,0 0 0,0 0 0,0 0 0,1 0 0,-1 0 0,1-1 0,0 1 0,0-1 0,0 0 0,0 0 0,0 0 0,0 0 0,0 0 0,5 1 0,4 0 0,1 0 0,-1-1 0,1 0 0,-1-1 0,25-2 0,-21 1 0,-12 0 0,-1 0 1,1 0-1,-1-1 0,1 1 1,0-1-1,-1 0 0,1 0 1,-1-1-1,0 1 0,1 0 1,-1-1-1,0 0 0,0 0 1,0 0-1,0 0 0,0-1 1,-1 1-1,1-1 0,-1 1 1,0-1-1,1 0 0,-1 0 1,0 0-1,-1 0 0,4-7 1,0-2-40,-1-1 0,-1 0 0,0 1 0,0-1 0,-1 0 0,0-14 0,0-44-769</inkml:trace>
</inkml:ink>
</file>

<file path=ppt/ink/ink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5"/>
    </inkml:context>
    <inkml:brush xml:id="br0">
      <inkml:brushProperty name="width" value="0.05" units="cm"/>
      <inkml:brushProperty name="height" value="0.05" units="cm"/>
      <inkml:brushProperty name="color" value="#FFFFFF"/>
    </inkml:brush>
  </inkml:definitions>
  <inkml:trace contextRef="#ctx0" brushRef="#br0">0 66 32127,'0'0'400,"4"0"-336,32 0-16,13-3 0,10-9-48,3 0 0,0 3 0,-3 1 0,-3 2 0,-11-3-48,-9 3-1089</inkml:trace>
</inkml:ink>
</file>

<file path=ppt/ink/ink2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3"/>
    </inkml:context>
    <inkml:brush xml:id="br0">
      <inkml:brushProperty name="width" value="0.05" units="cm"/>
      <inkml:brushProperty name="height" value="0.05" units="cm"/>
      <inkml:brushProperty name="color" value="#FFFF00"/>
    </inkml:brush>
  </inkml:definitions>
  <inkml:trace contextRef="#ctx0" brushRef="#br0">6 416 31342,'0'-57'1396,"0"55"-1372,-2 7-19,-1 40-5,3 0 0,4 47 0,-3-84-1,1-1 0,-1 0 0,1 0-1,1 0 1,-1-1 0,1 1 0,0 0 0,1-1 0,-1 0 0,8 10 0,-9-14 0,0 0 0,0 1 0,0-1 1,0 0-1,0 0 0,0 0 1,1-1-1,-1 1 0,1 0 1,-1-1-1,1 0 0,0 1 0,0-1 1,-1 0-1,1 0 0,0-1 1,0 1-1,0-1 0,0 1 1,0-1-1,0 0 0,0 0 0,0 0 1,0-1-1,0 1 0,0-1 1,5-1-1,-5 1 1,0-1 0,0 1 0,-1-1 0,1 0 0,-1 0 0,1 0 0,-1 0 0,0 0 0,0-1 0,0 1 0,0-1 0,0 1 0,0-1 0,-1 0 0,1 1 0,0-4 0,18-53 0,-18 49 0,10-48 0,-3-1 0,-2 0 0,-2-62 0,9-70 0,-16 313-16,-16 208 16,18-326 0,0-1 0,0 0 0,0 1 0,1-1 0,-1 1 0,1-1 0,-1 0 0,1 1 0,0-1 0,1 0 0,-1 0 0,0 0 0,1 0 0,0 0 0,0 0 0,3 4 0,-2-5 0,0 0 0,0 0 0,0 0 0,0 0 0,1-1 0,-1 1 0,1-1 0,-1 0 0,1 0 0,0 0 0,-1 0 0,1-1 0,0 1 0,0-1 0,3 0 0,-1 0 0,0 0 1,0-1-1,-1 0 0,1 0 1,0 0-1,-1-1 0,1 0 1,0 0-1,-1 0 0,0-1 1,0 1-1,0-1 0,0-1 1,0 1-1,0-1 0,-1 1 1,0-1-1,0-1 0,0 1 1,0 0-1,-1-1 0,1 0 1,4-9-1,3-9 2,0 1-1,-2-1 1,-1-1-1,8-30 1,12-76-2,-18 77 0,2 1 0,23-59 0,-35 110 0,0 0 0,0 0 0,1 0 0,-1 0 0,1 0 0,-1 0 0,1 0 0,-1 0 0,1 0 0,-1 0 0,1 0 0,0 1 0,0-1 0,-1 0 0,1 0 0,0 1 0,0-1 0,0 0 0,0 1 0,0-1 0,1 0 0,-1 1 0,0 0 0,0 1 0,0-1 0,0 0 0,0 0 0,-1 0 0,1 1 0,0-1 0,0 1 0,0-1 0,-1 1 0,1-1 0,0 1 0,0-1 0,-1 1 0,1-1 0,-1 1 0,1 0 0,0-1 0,0 2 0,4 7 0,1 0 0,-2 0 0,7 15 0,-7-15 0,8 20 0,-1 0 0,-2 1 0,-1 0 0,-1 1 0,-1 0 0,-2 0 0,-2 0 0,0 1 0,-6 59 0,3-85 0,0 0 0,0 1 0,-1-1 0,0 0 0,-1 0 0,1 0 0,-1 0 0,0-1 0,0 1 0,-1-1 0,0 0 0,-8 9 0,9-10 0,-1-1 0,1 0 0,-1 0 0,1 0 0,-1-1 0,0 1 0,0-1 0,-1 0 0,1 0 0,0 0 0,-1-1 0,1 0 0,-1 0 0,1 0 0,-1 0 0,1 0 0,-1-1 0,-5 0 0,8-1-1,1 1 0,0 0 0,0-1 0,0 0 0,0 1-1,0-1 1,0 0 0,0 1 0,0-1 0,0 0 0,1 0 0,-1 0 0,0 0 0,0 0 0,1 1 0,-1-2 0,0 1-1,1 0 1,-1 0 0,1 0 0,-1 0 0,1 0 0,0 0 0,0 0 0,-1-1 0,1 1 0,0 0 0,0 0 0,0 0-1,0-3 1,-1-3-16,-4-33-215,5-10-445</inkml:trace>
</inkml:ink>
</file>

<file path=ppt/ink/ink23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47"/>
    </inkml:context>
    <inkml:brush xml:id="br0">
      <inkml:brushProperty name="width" value="0.05" units="cm"/>
      <inkml:brushProperty name="height" value="0.05" units="cm"/>
      <inkml:brushProperty name="color" value="#FFFFFF"/>
    </inkml:brush>
  </inkml:definitions>
  <inkml:trace contextRef="#ctx0" brushRef="#br0">0 65 31582,'0'0'689,"7"0"-449,42 0-112,10-6-80,13-9-16,-3 3-16,-10 4-16,-7 2 0,-13-3 0,-12 6-16,-14-3-272</inkml:trace>
</inkml:ink>
</file>

<file path=ppt/ink/ink23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1"/>
    </inkml:context>
    <inkml:brush xml:id="br0">
      <inkml:brushProperty name="width" value="0.05" units="cm"/>
      <inkml:brushProperty name="height" value="0.05" units="cm"/>
      <inkml:brushProperty name="color" value="#FFFFFF"/>
    </inkml:brush>
  </inkml:definitions>
  <inkml:trace contextRef="#ctx0" brushRef="#br0">1 560 32431,'0'0'4,"0"0"0,1 0 1,-1 0-1,0 0 0,1 0 0,-1 0 1,0 0-1,1 0 0,-1 0 0,0 0 1,1 0-1,-1 1 0,0-1 0,0 0 1,1 0-1,-1 0 0,0 1 0,0-1 1,1 0-1,-1 0 0,0 1 0,0-1 1,1 0-1,-1 0 0,0 1 0,0-1 1,0 0-1,0 1 0,0-1 1,0 0-1,1 1 0,-1-1 0,0 0 1,0 1-1,0-1 0,0 0 0,0 1 1,0-1-1,0 0 0,0 1 0,-1-1 1,3 9 2,0 6-2,2 0 1,-1 0-1,11 26 1,-12-38-6,-1 0 1,1 1 0,0-1 0,0 0-1,0 0 1,0 0 0,0 0-1,1 0 1,-1-1 0,1 1-1,0-1 1,0 1 0,-1-1 0,2 0-1,-1 0 1,0-1 0,0 1-1,1-1 1,-1 1 0,1-1 0,-1 0-1,6 1 1,-2-1 1,0-1 0,1 1-1,-1-1 1,1 0 0,-1-1 0,12-2 0,-15 2-1,-1 0 1,1-1-1,0 1 1,-1-1 0,1 0-1,-1 0 1,1 0-1,-1 0 1,0-1-1,0 0 1,0 1 0,0-1-1,3-5 1,4-7 2,0 0 0,-1-1 0,-1 0 0,0 0 0,-1-1 0,-1 0 0,-1 0 0,0-1 0,-1 1 0,2-26 0,-1-22-4,-4-99 0,-3 83 1,3 50-3,-4-71 36,3 101-34,0 1 0,0-1 0,0 1 0,-1-1 0,1 0 0,0 1 0,0-1 0,0 1 0,0-1 0,-1 1 0,1-1 0,0 1 0,0 0 0,-1-1 0,1 1 0,0-1 0,-1 1 0,1-1 0,0 1 0,-1 0 0,1-1 0,-1 1 0,1 0 0,-1-1 0,1 1 0,-1 0 0,1 0 0,-1 0 0,1-1 0,-1 1 0,1 0 0,-1 0 0,1 0 0,-1 0 0,1 0 0,-1 0 0,1 0 0,-1 0 0,1 0 0,-1 0 0,0 0 0,1 0 0,-1 0 0,1 1 0,-1-1 0,1 0 0,-1 0 0,1 1 0,-1-1 0,1 0 0,0 0 0,-1 1 0,1-1 0,-1 1 0,1-1 0,0 0 0,-1 1 0,1-1 0,0 1 0,-1-1 0,1 1 0,0 0 0,-5 9 0,0 0 0,1 0 0,0 1 0,1-1 0,0 1 0,0 0 0,-1 22 0,-4 56 0,6 150 0,4-118 0,-2 355 0,17-553 0,54-331 0,-69 397 0,5-39 0,2 0 0,2 1 0,2 0 0,23-55 0,-36 102 0,1 0 0,0 1 0,0-1 0,0 1 0,0-1 0,0 1 0,0-1 0,0 1 0,1 0 0,-1 0 0,0 0 0,1-1 0,-1 1 0,1 0 0,-1 1 0,1-1 0,2-1 0,-2 2 0,-1 0 0,0 0 0,0 0 0,0 0 0,0 0 0,1 0 0,-1 0 0,0 1 0,0-1 0,0 0 0,0 1 0,0-1 0,1 1 0,-1-1 0,0 1 0,0 0 0,0-1 0,-1 1 0,1 0 0,0 0 0,0-1 0,0 1 0,0 0 0,-1 0 0,1 0 0,0 0 0,-1 0 0,1 0 0,0 2 0,6 12 0,-1 0 0,-1 0 0,0 1 0,-1-1 0,-1 1 0,0 0 0,1 24 0,-3 122 0,-1-162 0,0 7 0,-1-1 0,0 1 0,0-1 0,0 0 0,-1 0 0,0 1 0,0-1 0,0 0 0,-1-1 0,0 1 0,0 0 0,0-1 0,-1 0 0,0 0 0,0 0 0,0 0 0,-1 0 0,0-1 0,1 0 0,-1 0 0,-1 0 0,1-1 0,-1 1 0,1-1 0,-1-1 0,-7 3 0,3-2 0,1-1 0,0 0 0,-1 0 0,0-1 0,1-1 0,-1 0 0,-9-1 0,-2 1 0,20 0 0,1 0 0,-1 0 0,1 0 0,-1 0 0,1 0 0,0 0 0,-1 0 0,1 0 0,-1 0 0,1 0 0,-1 0 0,1 0 0,-1 0 0,1 0 0,-1 0 0,1 0 0,0 0 0,-1-1 0,1 1 0,-1 0 0,1 0 0,0-1 0,-1 1 0,1 0 0,0-1 0,-1 1 0,1 0 0,0-1 0,-1 1 0,1 0 0,0-1 0,0 1 0,-1-1 0,1 1 0,0 0 0,0-1 0,0 1 0,0-1 0,-1 0 0,1 1 0,0 0 0,0-1 0,0 1 0,0 0 0,0 0 0,0-1 0,0 1 0,0 0 0,0 0 0,0-1 0,0 1 0,0 0 0,0 0 0,0-1 0,0 1 0,0 0 0,1 0 0,-1 0 0,0-1 0,0 1 0,0 0 0,0 0 0,0 0 0,0-1 0,1 1 0,-1 0 0,0 0 0,0 0 0,0 0 0,0-1 0,1 1 0,-1 0 0,0 0 0,0 0 0,1 0 0,-1 0 0,0 0 0,11-2 0,-1 0 0,1 1 0,0 0 0,-1 1 0,1 0 0,11 2 0,17 0 0,30 0 0,-33-1 0,0 0 0,72-10 0,-101 7 0,0 0 0,0 0 0,0 0 0,0-1 0,0 0 0,0-1 0,-1 1 0,0-1 0,0 0 0,0-1 0,0 1 0,-1-1 0,1-1 0,-1 1 0,-1-1 0,1 1 0,-1-1 0,0-1 0,0 1 0,-1-1 0,1 1 0,-2-1 0,1 0 0,-1 0 0,2-8 0,3-16 0,-2-1 0,-1 0 0,-2 0 0,-2-44 0,0 56 0,0-93 0,-3 403 0,3-281 0,0 0 0,0 1 0,1-1 0,0 0 0,1 0 0,0 0 0,0 0 0,1 0 0,0-1 0,0 1 0,1-1 0,0 1 0,1-1 0,0-1 0,0 1 0,1-1 0,0 0 0,7 7 0,-9-11 0,0-1 0,1 1 0,-1-1 0,0 0 0,1-1 0,-1 1 0,1-1 0,-1 0 0,1 0 0,-1 0 0,1-1 0,0 1 0,0-1 0,-1 0 0,1-1 0,0 1 0,-1-1 0,1 0 0,0 0 0,-1 0 0,1-1 0,-1 0 0,0 0 0,1 0 0,-1 0 0,0-1 0,6-4 0,-3-2 0,0-1 0,0 0 0,-1 0 0,-1-1 0,1 0 0,-2 0 0,5-14 0,20-90 0,-19 72 0,-3 14 0,-1 0 0,1 1 0,1 0 0,2 0 0,13-27 0,-21 53 0,-1-1 0,1 0 0,0 1 0,0-1 0,0 1 0,1-1 0,-1 1 0,0 0 0,1 0 0,0 0 0,-1 1 0,6-4 0,-6 5 0,-1-1 0,1 1 0,-1-1 0,1 1 0,-1-1 0,1 1 0,-1 0 0,1 0 0,0 0 0,-1 0 0,1 0 0,-1 0 0,1 0 0,-1 1 0,1-1 0,-1 0 0,1 1 0,-1-1 0,1 1 0,-1 0 0,1-1 0,-1 1 0,0 0 0,0 0 0,1 0 0,-1 0 0,0 0 0,0 0 0,2 2 0,0 3-1,1 0 0,-1 0 0,1 0 0,-2 0 0,1 0 0,-1 1 0,0-1-1,0 1 1,-1 0 0,2 11 0,0 75-6,-3-77 21,0-26-13,-1 1-1,0 0 1,-1 0 0,0 0 0,-1 0 0,-4-11-1,6 16 0,0 1 0,0 1 0,0-1 0,-1 0 0,1 0 0,-1 0 0,0 1 0,0-1 0,0 1 0,0-1 0,0 1 0,-1 0 0,1 0 0,0 0 0,-1 0 0,0 0 0,1 1 0,-1-1 0,0 1 0,0 0 0,0-1 0,0 1 0,-5 0 0,5 0 0,-1 0 0,1 1 0,0 0 0,-1 0 0,1 0 0,-1 0 0,1 0 0,0 1 0,-1 0 0,1-1 0,0 1 0,-1 0 0,1 1 0,0-1 0,0 1 0,0-1 0,0 1 0,0 0 0,1 0 0,-1 0 0,0 0 0,1 1 0,0-1 0,-1 1 0,1-1 0,0 1 0,0 0 0,-2 4 0,-3 7 0,0 0 0,0 0 0,1 1 0,1 0 0,1 0 0,0 1 0,0-1 0,2 1 0,-1 16 0,1 26 0,5 63 0,-3-120 0,0 8 0,1 0 0,1-1 0,-1 1 0,1 0 0,1-1 0,0 1 0,0-1 0,0 0 0,1 0 0,0 0 0,1-1 0,7 11 0,-8-13 0,1 0 0,0 0 0,0-1 0,0 1 0,1-1 0,-1 0 0,1 0 0,0-1 0,0 0 0,1 0 0,-1 0 0,0-1 0,1 0 0,0 0 0,-1 0 0,12 0 0,1 0 0,0 0 0,0-2 0,0 0 0,29-5 0,-42 4 0,1-1 0,-1 1 0,1-2 0,-1 1 0,0-1 0,0 0 0,0 0 0,0 0 0,-1-1 0,1 0 0,-1 0 0,0-1 0,0 1 0,-1-1 0,1 0 0,4-8 0,0-1 0,-1 0 0,-1-1 0,0 0 0,-1 0 0,-1 0 0,0-1 0,-1 0 0,-1 0 0,2-22 0,-1-21 0,-5-74 0,-1 53 0,2-230 0,-6 432 0,-7 175 0,12-237 0,3 185 0,-2-241 0,0 0 0,1 0 0,-1 1 0,1-1 0,0 0 0,0 0 0,1 0 0,-1 1 0,1-2 0,0 1 0,0 0 0,0 0 0,0-1 0,1 1 0,0-1 0,-1 1 0,1-1 0,0 0 0,1 0 0,-1-1 0,7 5 0,-5-4 0,1-1 0,0 0 0,-1 0 0,1-1 0,0 1 0,0-1 0,0-1 0,0 1 0,0-1 0,0 0 0,1 0 0,-1-1 0,0 0 0,9-2 0,-10 1 0,1 0 0,-1 0 0,0-1 0,0 1 0,-1-1 0,1 0 0,-1-1 0,1 1 0,-1-1 0,0 0 0,0 0 0,0 0 0,-1 0 0,0-1 0,0 0 0,0 1 0,0-1 0,-1 0 0,3-7 0,4-11 0,-1 0 0,-1 0 0,4-28 0,-4-4 0,-1 0 0,-4-96 0,-3 87 0,0 46 0,-1 15 0,-1 31 0,1 43 0,1 60 0,2-113 0,1-1 0,1 0 0,0 0 0,1 0 0,8 22 0,-10-35 0,-1-1 0,0 0 0,1 0 0,-1 1 0,1-1 0,0 0 0,0 0 0,0-1 0,1 1 0,-1 0 0,1-1 0,-1 0 0,1 1 0,0-1 0,0 0 0,0 0 0,5 2 0,0-2 0,-1 0 0,1-1 0,0 0 0,0 0 0,0 0 0,11-2 0,-16 1 0,0 0 0,-1 0 0,1 0 0,0-1 0,-1 1 0,1-1 0,0 0 0,-1 0 0,1 0 0,-1 0 0,1 0 0,-1-1 0,0 1 0,0 0 0,1-1 0,-1 0 0,0 0 0,2-2 0,-1 0 0,0 0 0,0 0 0,-1-1 0,1 1 0,-1-1 0,0 0 0,0 0 0,2-10 0,0-6 0,-1 0 0,-1-1 0,-1-34 0,-1 44 0,1-40 0,1 36 0,-1 1 0,-1-1 0,0 0 0,-1 0 0,-1 0 0,-1 1 0,-4-18 0,0 25 0,4 18 0,2 25 0,1-32 0,0 30 0,-1 6 0,2-1 0,1 1 0,11 57 0,-10-85 0,-1 0 0,2-1 0,-1 0 0,2 0 0,-1 0 0,1 0 0,1 0 0,-1-1 0,2 0 0,-1-1 0,1 1 0,1-1 0,-1 0 0,1-1 0,1 0 0,-1 0 0,14 7 0,-16-11 0,0 0 0,1-1 0,-1 1 0,1-1 0,-1-1 0,1 0 0,0 0 0,-1 0 0,1 0 0,0-1 0,9-1 0,-6 1 0,-8 0 0,0-1 0,0 1 0,0-1 0,0 1 0,0-1 0,0 0 0,0 0 0,0 0 0,-1 0 0,1 0 0,0 0 0,0-1 0,-1 1 0,1 0 0,-1-1 0,0 0 0,1 1 0,-1-1 0,0 0 0,0 1 0,0-1 0,0 0 0,0 0 0,0 0 0,0 0 0,-1 0 0,1 0 0,-1 0 0,1-3 0,2-10 0,0-1 0,0-29 0,-2 39 0,1-93 0,-3 63 0,2 0 0,1-1 0,2 1 0,1 0 0,14-48 0,-18 80 0,0 0 0,1 0 0,-1 0 0,1 0 0,0 0 0,0 0 0,0 0 0,1 0 0,-1 1 0,1-1 0,0 1 0,0 0 0,0 0 0,1 0 0,-1 0 0,1 1 0,-1-1 0,1 1 0,0 0 0,0 0 0,0 0 0,0 0 0,0 1 0,1 0 0,-1 0 0,0 0 0,1 0 0,-1 1 0,6-1 0,-8 1 0,1 1 0,-1-1 0,0 0 0,1 1 0,-1 0 0,0-1 0,1 1 0,-1 0 0,0 0 0,0 0 0,0 0 0,0 1 0,0-1 0,0 0 0,0 1 0,3 3 0,-1-1 0,0 1 0,0 0 0,-1 1 0,0-1 0,0 0 0,4 9 0,-1 4 0,0 0 0,-1 1 0,4 29 0,-4 21 0,-2 0 0,-3 0 0,-10 75 0,10-139 0,-1-1 0,1 1 0,0 0 0,0-1 0,0 1 0,1 0 0,-1 0 0,1-1 0,0 1 0,1-1 0,1 7 0,-1-9 0,-1 0 0,1 0 0,0 0 0,0-1 0,0 1 0,0 0 0,0-1 0,0 1 0,0-1 0,1 0 0,-1 0 0,0 0 0,1 0 0,-1 0 0,1 0 0,-1-1 0,1 1 0,-1-1 0,1 0 0,-1 0 0,5 0 0,6 2 0,0-2 0,0 0 0,0 0 0,0-1 0,-1-1 0,1 0 0,0 0 0,-1-2 0,1 1 0,-1-2 0,0 0 0,0 0 0,-1-1 0,0 0 0,0-1 0,0 0 0,-1-1 0,0 0 0,0-1 0,-1 0 0,0-1 0,9-11 0,-9 7 0,0 0 0,-1-1 0,0 0 0,-1 0 0,-1 0 0,0-1 0,-1 0 0,-1 0 0,3-23 0,-1-11 0,-3-87 0,-3 100 0,0 29 0,0-1 0,0 1 0,-1 0 0,0 0 0,0-1 0,-1 1 0,0 0 0,-4-10 0,4 15 0,1 1 0,-1 0 0,0-1 0,0 1 0,0 0 0,0 0 0,0 0 0,0 0 0,0 0 0,-1 1 0,1-1 0,-1 1 0,1-1 0,-1 1 0,1 0 0,-1 0 0,0 0 0,0 0 0,1 1 0,-1-1 0,0 1 0,0 0 0,0 0 0,0 0 0,0 0 0,-4 0 0,4 1 0,0-1 0,0 1 0,0 0 0,0 0 0,0 0 0,0 0 0,1 1 0,-1-1 0,0 1 0,0-1 0,1 1 0,-1 0 0,1 0 0,0 0 0,0 1 0,-1-1 0,1 0 0,1 1 0,-1-1 0,0 1 0,1 0 0,-1 0 0,1-1 0,0 1 0,-1 4 0,-4 10 0,1-1 0,1 1 0,-3 23 0,1 3 0,3 0 0,1-1 0,2 1 0,6 46 0,-5-78 0,2 0 0,-1 1 0,1-2 0,1 1 0,0 0 0,1-1 0,0 0 0,0 0 0,1 0 0,10 13 0,-11-18 0,-1 1 0,1-1 0,0 0 0,1-1 0,-1 1 0,1-1 0,0 0 0,0-1 0,0 1 0,1-1 0,-1 0 0,1-1 0,0 1 0,-1-2 0,1 1 0,0-1 0,11 2 0,-2-2-1,-9-1 1,0 1 1,-1-1-1,1 0 1,0-1-1,9-1 1,-14 2-2,-1-1 0,0 1 1,1-1-1,-1 1 0,1-1 1,-1 0-1,0 0 1,1 0-1,-1 1 0,0-1 1,0 0-1,0-1 0,0 1 1,0 0-1,0 0 1,0 0-1,0-1 0,0 1 1,0 0-1,-1-1 0,1 1 1,-1-1-1,1 1 1,-1-1-1,1 1 0,-1-1 1,0-2-1,2-38-252,-2-9-711</inkml:trace>
</inkml:ink>
</file>

<file path=ppt/ink/ink23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1"/>
    </inkml:context>
    <inkml:brush xml:id="br0">
      <inkml:brushProperty name="width" value="0.05" units="cm"/>
      <inkml:brushProperty name="height" value="0.05" units="cm"/>
      <inkml:brushProperty name="color" value="#FFFFFF"/>
    </inkml:brush>
  </inkml:definitions>
  <inkml:trace contextRef="#ctx0" brushRef="#br0">0 50 32399,'4'0'144,"35"0"-48,17 0-48,9-11-32,4-4 0,-10 9 0,-13 0-16,-14 3-16,-15 3-16,-17-6-272,0 3-1473</inkml:trace>
</inkml:ink>
</file>

<file path=ppt/ink/ink23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2"/>
    </inkml:context>
    <inkml:brush xml:id="br0">
      <inkml:brushProperty name="width" value="0.05" units="cm"/>
      <inkml:brushProperty name="height" value="0.05" units="cm"/>
      <inkml:brushProperty name="color" value="#FFFFFF"/>
    </inkml:brush>
  </inkml:definitions>
  <inkml:trace contextRef="#ctx0" brushRef="#br0">337 32 32223,'-30'0'63,"8"-1"-30,0 1 0,0 1 0,-1 1-1,-26 6 1,43-6-30,0 0 0,0 0-1,0 0 1,1 0 0,-1 1 0,1 0-1,0 0 1,0 1 0,0 0 0,0-1 0,0 1-1,1 1 1,0-1 0,0 1 0,0 0-1,1 0 1,-1 0 0,1 0 0,0 1-1,-2 5 1,3-6-2,0 0 0,0-1-1,0 1 1,1 0 0,-1 0 0,2 1-1,-1-1 1,0 0 0,1 0-1,0 0 1,0 0 0,0 0 0,1 1-1,0-1 1,0 0 0,0 0-1,4 8 1,-3-8 2,1 0 0,1 0 0,-1-1 0,1 1 1,0-1-1,0 0 0,0 0 0,0 0 0,1-1 0,-1 0 0,1 0 0,0 0 0,9 4 0,5 0 12,1 0 0,0-1-1,0-1 1,1-1 0,-1-1-1,1-1 1,29 0 0,-45-2-13,0 0 0,0 0 0,0 0 0,0 0 1,0-1-1,0 0 0,0 0 0,0 0 0,-1-1 1,1 0-1,0 0 0,-1 0 0,1 0 0,-1-1 0,0 0 1,1 1-1,-2-1 0,1-1 0,0 1 0,0-1 1,-1 1-1,0-1 0,0 0 0,0 0 0,0-1 1,-1 1-1,0-1 0,1 1 0,-2-1 0,1 0 0,0 1 1,-1-1-1,0 0 0,0 0 0,-1 0 0,1 0 1,-1 0-1,0-8 0,-1 5-2,0 1 0,0-1 0,0 1 0,-1 0 0,0-1 0,0 1 0,-1 0 0,0 0 0,0 0 0,0 1 0,-1-1 0,0 1 0,-1-1 0,1 2 0,-1-1 0,0 0 0,-1 1 0,1 0 0,-1 0 0,0 0 0,-1 1 0,1 0 0,-13-6 0,4 3 0,0 1-1,0 0 1,-1 1-1,0 0 1,0 2-1,0 0 1,0 0-1,-1 2 1,1 0-1,-19 1 1,29 0-12,0 1 0,-1 0 0,1 0 0,0 0 0,0 1 0,0 0 0,0 0 0,0 0 0,0 1 0,1 0 0,-1 0 0,1 0 1,0 1-1,0 0 0,0 0 0,0 0 0,1 1 0,-8 9 0,-27 43-604</inkml:trace>
</inkml:ink>
</file>

<file path=ppt/ink/ink23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4"/>
    </inkml:context>
    <inkml:brush xml:id="br0">
      <inkml:brushProperty name="width" value="0.05" units="cm"/>
      <inkml:brushProperty name="height" value="0.05" units="cm"/>
      <inkml:brushProperty name="color" value="#FFFFFF"/>
    </inkml:brush>
  </inkml:definitions>
  <inkml:trace contextRef="#ctx0" brushRef="#br0">268 499 31983,'6'-52'365,"-2"-77"1,-4 126-365,0 1 0,0-1 0,0 1 0,0-1 0,0 0 0,-1 1 0,1-1 0,-1 1 0,0-1 0,0 1 0,0 0 0,0-1 1,0 1-1,0 0 0,-1-1 0,1 1 0,-1 0 0,1 0 0,-1 0 0,-2-2 0,0 2 1,0 0 0,0 0 0,0 1 1,0-1-1,0 1 0,0 0 0,0 0 0,0 0 0,-1 0 0,1 1 1,-7 0-1,3-1-1,0 1-1,0 0 1,0 0 0,-1 1 0,1 0 0,-8 3-1,12-3 0,0 1 0,0 0 0,0 0 0,0 0 0,0 1 0,0-1 0,1 1 0,0 0 0,-1 0 0,1 0 0,0 1 0,-4 5 0,-3 6 0,0 0 0,1 1 0,1 1 0,0-1 0,1 1 0,1 0 0,0 1 0,-4 28 0,4-10-1,3 0 0,0 0-1,4 51 1,-1-83 0,0 1 0,0-1 0,0 1 0,1-1 1,0 1-1,0-1 0,0 1 0,0-1 0,1 1 1,-1-1-1,1 0 0,0 0 0,1 0 0,-1 0 1,1 0-1,-1-1 0,1 1 0,0-1 0,1 0 0,-1 1 1,1-1-1,-1-1 0,1 1 0,0-1 0,0 1 1,0-1-1,0 0 0,0 0 0,0-1 0,1 1 1,-1-1-1,8 1 0,-1 0 2,1 0 1,-1-1-1,1 0 0,0 0 1,-1-2-1,1 1 1,13-4-1,-18 3 0,-1-1 1,1 0-1,-1 0 1,0-1-1,0 1 1,0-1-1,0-1 1,0 1-1,-1-1 1,1 0-1,-1 0 1,0-1 0,6-7-1,1-3-1,-1-1 0,0-1 0,-1 0 0,-1 0 0,-1-1 0,-1 0 0,0 0 0,-1-1 0,5-28 0,-1-14 0,2-99 0,-10 125 0,-1 15 0,-1 40 0,0 375 0,1-359 0,2 0 0,1 0 0,2 0 0,1-1 0,3 0 0,0 0 0,20 43 0,-29-76 0,0 1 0,1-1 0,-1 1 0,1-1 0,-1 0 0,1 0 0,0 0 0,0 0 0,0 0 0,0 0 0,0 0 0,0 0 0,0-1 0,1 1 0,-1-1 0,0 0 0,1 0 0,0 1 0,3 0 0,-4-2 0,1 0 0,-1 0 0,0 0 0,1 0 0,-1 0 0,0 0 0,0 0 0,0-1 0,1 1 0,-1-1 0,0 0 0,0 0 0,0 1 0,0-1 0,0-1 0,0 1 0,0 0 0,0 0 0,0-1 0,-1 1 0,1-1 0,-1 1 0,1-1 0,1-2 0,6-10 0,0 0 0,0 0 0,-2-1 0,0 0 0,-1 0 0,7-23 0,19-103 0,-16 24 0,1-179 0,-18 351 0,0 3 0,10 88 0,-7-130 0,1 1 0,1-1 0,0 1 0,1-1 0,1-1 0,0 1 0,1-1 0,1 0 0,0 0 0,11 13 0,-14-22 0,1 0 0,0 0 0,0-1 0,0 0 0,1 0 0,0 0 0,0-1 0,0 0 0,0-1 0,1 1 0,11 3 0,-15-6 0,0 0 0,0 0 0,0 0 0,0 0 0,0-1 0,0 1 0,0-1 0,1 0 0,-1 0 0,0-1 0,0 1 0,0-1 0,0 0 0,0 0 0,0 0 0,-1-1 0,1 0 0,0 1 0,-1-1 0,1 0 0,-1-1 0,1 1 0,-1 0 0,6-7 0,-1-2 0,0-1 0,0-1 0,-1 0 0,-1 0 0,0 0 0,0-1 0,-2 0 0,1 0 0,-2 0 0,3-20 0,0-14 0,-1-84 0,-5-4 0,-16 218 0,11-34 0,1 1 0,3 0 0,6 66 0,-4-110 0,0-1 0,-1 1 0,2 0 0,-1-1 0,0 1 0,1-1 0,0 0 0,0 1 0,0-1 0,1 0 0,-1 0 0,1 0 0,0-1 0,0 1 0,0-1 0,1 1 0,-1-1 0,1 0 0,-1 0 0,1-1 0,0 1 0,1-1 0,-1 0 0,0 0 0,7 2 0,3 0 0,1-1 0,0 0 0,0-1 0,0-1 0,0-1 0,27-1 0,-37 0 0,1 1 0,-1-1 0,1 0 0,-1-1 0,1 1 0,-1-1 0,0 0 0,0 0 0,0-1 0,0 1 0,0-1 0,0 0 0,-1-1 0,0 1 0,6-6 0,-4 2 0,0-1 0,0 1 0,-1-1 0,0 0 0,0 0 0,-1-1 0,0 0 0,3-12 0,1-6 0,-2-2 0,-1 1 0,-1 0 0,-2-1 0,-1-29 0,0 34 0,-1 9 0,0 0 0,0-1 0,-2 1 0,-4-24 0,5 35 0,0 1 0,0-1 0,-1 0 0,1 1 0,-1 0 0,0-1 0,0 1 0,0 0 0,0 0 0,-1 0 0,1 0 0,-1 1 0,0-1 0,0 1 0,0-1 0,0 1 0,0 0 0,0 0 0,0 0 0,-1 1 0,1-1 0,-1 1 0,-5-2 0,5 2 0,-1-1 0,1 1 0,-1 0 0,0 0 0,0 1 0,1-1 0,-1 1 0,0 0 0,0 0 0,1 1 0,-1-1 0,0 1 0,1 0 0,-1 0 0,0 1 0,1-1 0,-1 1 0,1 0 0,0 1 0,0-1 0,0 0 0,0 1 0,0 0 0,0 0 0,1 0 0,0 1 0,-1-1 0,1 1 0,0 0 0,1 0 0,-1 0 0,1 0 0,-3 7 0,-2 5 0,2 1 0,0 0 0,1 1 0,0-1 0,2 1 0,0-1 0,1 32 0,1-30 0,-1 7 0,2 0 0,0 0 0,2 0 0,7 32 0,-9-52 0,1 0 0,0-1 0,-1 0 0,2 1 0,-1-1 0,0 0 0,1 0 0,0 0 0,1 0 0,-1-1 0,1 1 0,-1-1 0,1 0 0,1 0 0,-1-1 0,0 1 0,1-1 0,0 0 0,0 0 0,0 0 0,0 0 0,0-1 0,0 0 0,1 0 0,-1-1 0,7 1 0,-1 0 0,0 0 0,0-2 0,0 1 0,0-2 0,12 0 0,-19 0 0,0 0 0,0 0 0,0 0 0,-1 0 0,1 0 0,0-1 0,-1 1 0,1-1 0,-1 0 0,0 0 0,1 0 0,-1-1 0,0 1 0,0-1 0,-1 0 0,1 0 0,3-4 0,1-6 0,0 1 0,-2-1 0,1 0 0,-1 0 0,-1 0 0,-1-1 0,1 1 0,1-28 0,-2-9 0,-4-57 0,0 44 0,2 52 0,-1 10 0,0 0 0,0-1 0,1 1 0,-1 0 0,0-1 0,0 1 0,0 0 0,-1-1 0,1 1 0,0 0 0,0-1 0,-1 1 0,1 0 0,-1-1 0,1 1 0,-1 0 0,0-2 0,0 5 0,0-1 0,0 1 0,0-1 0,0 1 0,0-1 0,0 1 0,0 0 0,1-1 0,-1 1 0,1 0 0,0-1 0,-1 1 0,1 0 0,0 1 0,-6 55 0,2 104 0,4-112 0,0-40 0,0 1 0,1 0 0,0 0 0,0-1 0,2 1 0,-1-1 0,1 1 0,7 15 0,-8-22 0,1 0 0,-1 0 0,1 0 0,0 0 0,0-1 0,0 1 0,1-1 0,-1 0 0,1 0 0,-1 0 0,1 0 0,0-1 0,0 1 0,1-1 0,-1 0 0,0 0 0,1-1 0,-1 1 0,1-1 0,-1 0 0,1-1 0,5 1 0,1 1 0,0-2 0,0 1 0,-1-1 0,1-1 0,0 0 0,-1-1 0,13-3 0,-16 3 0,-1 0 0,0-1 0,0 0 0,0 0 0,0 0 0,-1-1 0,1 0 0,-1 0 0,0-1 0,0 1 0,0-1 0,-1 0 0,4-6 0,3-6 0,0-1 0,-2 0 0,0-1 0,-1 0 0,-1 0 0,0 0 0,-2-1 0,0 0 0,1-22 0,2-33 0,-2-81 0,-5 154 0,-1-247 0,0 240 0,-2-23 0,2 31 0,0 1 0,0-1 0,0 0 0,-1 0 0,1 1 0,0-1 0,0 0 0,-1 0 0,1 1 0,-1-1 0,1 0 0,-1 1 0,1-1 0,-1 0 0,1 1 0,-1-1 0,1 1 0,-1-1 0,0 1 0,1-1 0,-1 1 0,0 0 0,0-1 0,1 1 0,-1 0 0,0 0 0,0-1 0,1 1 0,-1 0 0,0 0 0,-1 0 0,1 0 0,0 0 0,1 0 0,-1 0 0,0 0 0,1 1 0,-1-1 0,0 0 0,1 0 0,-1 1 0,0-1 0,1 0 0,-1 1 0,1-1 0,-1 1 0,0-1 0,1 1 0,-1-1 0,1 1 0,-1-1 0,1 1 0,0-1 0,-1 1 0,1 0 0,0-1 0,-1 1 0,1 1 0,-6 23 0,4-14 0,-5 43 0,2 0 0,3 103 0,3-79 0,-1-14 0,2 100 0,0-145 0,0 0 0,2 0 0,0 0 0,1-1 0,1 1 0,9 21 0,-13-36 0,1 1 0,-1-1 0,1 0 0,0 0 0,0 0 0,0 0 0,0 0 0,1-1 0,0 1 0,-1-1 0,1 0 0,0 0 0,1-1 0,-1 1 0,0-1 0,1 0 0,-1 0 0,8 2 0,1-1 0,0-1 0,0-1 0,0 0 0,0 0 0,23-4 0,-32 3 0,0 0 0,0-1 0,0 0 0,0 0 0,-1 0 0,1-1 0,0 1 0,-1-1 0,1 0 0,-1 0 0,0 0 0,1 0 0,-1-1 0,0 1 0,-1-1 0,4-3 0,-1-1 0,1 0 0,-1 0 0,-1 0 0,0-1 0,0 0 0,6-16 0,-3-1 0,0 0 0,-2-1 0,4-49 0,-6-101 0,-5 358 0,2-175 0,1-1 0,0 1 0,0 0 0,0 0 0,1-1 0,0 1 0,1-1 0,-1 0 0,1 0 0,1 0 0,-1 0 0,1 0 0,0 0 0,0-1 0,0 0 0,1 0 0,0 0 0,0-1 0,0 1 0,1-1 0,-1 0 0,1-1 0,0 1 0,0-1 0,0 0 0,1-1 0,-1 0 0,1 0 0,-1 0 0,1-1 0,0 1 0,-1-2 0,10 1 0,-13-1 0,-1 0 0,1-1 0,0 1 0,-1-1 0,1 0 0,0 0 0,-1 0 0,1 0 0,-1 0 0,1-1 0,-1 1 0,0-1 0,0 1 0,1-1 0,-1 0 0,0 0 0,-1 0 0,1 0 0,0 0 0,0-1 0,-1 1 0,0 0 0,1-1 0,0-2 0,4-8 0,-1-1 0,0 1 0,4-21 0,-8 30 0,12-56 0,-2 0 0,3-80 0,-8-132 0,-6 243 0,-1 45 0,-1 0 0,0-1 0,-8 28 0,0 0 0,-2 48 0,4 0 0,7 167 0,1-250 0,0 0 0,1 1 0,0-1 0,0 1 0,0-1 0,1 0 0,1 0 0,-1 1 0,1-2 0,0 1 0,1 0 0,9 14 0,-10-18 0,1 1 0,0-1 0,1 0 0,-1 0 0,1 0 0,-1-1 0,1 1 0,0-1 0,0-1 0,1 1 0,-1-1 0,1 1 0,-1-1 0,1-1 0,0 1 0,-1-1 0,1 0 0,9 0 0,-11-1 0,6 1 0,0 0 0,-1-1 0,1-1 0,10-1 0,-16 2 0,-1-1 0,0 0 0,0 0 0,0 0 0,0-1 0,0 1 0,0-1 0,0 1 0,0-1 0,-1 0 0,1 0 0,0 0 0,-1-1 0,0 1 0,0-1 0,3-2 0,4-10 0,-1 0 0,-1 0 0,0-1 0,0 0 0,-2 0 0,0 0 0,-1-1 0,2-20 0,8-138 0,-13 134 0,-1 41 0,0 0 0,0 0 0,0 0 0,0 0 0,0 0 0,-1 0 0,1 0 0,0 0 0,0 0 0,0 0 0,0 0 0,0 0 0,0 0 0,0 0 0,0 0 0,0 0 0,0 0 0,0 0 0,0 0 0,-1 0 0,1 0 0,0-1 0,0 1 0,0 0 0,0 0 0,0 0 0,0 0 0,0 0 0,0 0 0,0 0 0,0 0 0,0 0 0,0 0 0,0 0 0,0-1 0,-5 17 0,-4 24 0,4 4 0,2 0 0,1 1 0,7 60 0,-5-100 0,1-1 0,0 0 0,0 1 0,0-1 0,1 0 0,0 0 0,-1 0 0,1 0 0,1 0 0,-1 0 0,1 0 0,-1-1 0,1 1 0,0-1 0,0 0 0,1 1 0,-1-2 0,1 1 0,-1 0 0,1-1 0,0 1 0,6 2 0,-3-3 0,0 1 0,0-1 0,1 0 0,-1 0 0,0-1 0,1 0 0,-1-1 0,1 1 0,-1-1 0,1-1 0,-1 1 0,14-4 0,-18 3 0,1-1 0,-1 1 0,0-1 0,1 1 0,-1-1 0,0 0 0,0 0 0,-1 0 0,1-1 0,0 1 0,-1-1 0,1 0 0,-1 1 0,0-1 0,0 0 0,0 0 0,0 0 0,2-7 0,2-5 0,0-1 0,5-29 0,-8 36 0,16-85 0,11-150 0,-52 457 0,-5 75 0,25-249 0,-20 270 0,-24-7 0,41-281 0,0-1 0,-1 0 0,-1 0 0,-1 0 0,-19 34 0,24-49 0,0 0 0,0-1 0,0 1 0,-1-1 0,0 0 0,1 0 0,-1 0 0,-1-1 0,1 0 0,0 1 0,-1-1 0,0-1 0,0 1 0,0-1 0,0 0 0,0 0 0,0 0 0,0-1 0,-1 0 0,1 0 0,-1 0 0,1 0 0,-1-1 0,1 0 0,-1 0 0,1-1 0,-11-1 0,13 0 0,-1 1 0,1 0 0,0-1 0,-1 1 0,1-1 0,0 0 0,0 0 0,0 0 0,0-1 0,1 1 0,-1-1 0,0 1 0,1-1 0,0 0 0,0 0 0,0 0 0,0 0 0,0-1 0,1 1 0,-2-4 0,-3-10 0,0 0 0,-6-33 0,10 41 0,-10-73 0,3-2 0,4-134 0,5 209 0,0 0 0,1 0 0,0 0 0,0 1 0,1-1 0,0 0 0,1 1 0,0 0 0,7-14 0,-4 11 0,1 1 0,0 0 0,1 1 0,0 0 0,1 0 0,14-12 0,7-2 0,2 0 0,0 2 0,2 2 0,42-19 0,146-46 0,-202 79-5,-17 4 7,1 1-1,0-1 1,0-1-1,0 1 1,-1 0-1,7-4 1,-9 4-5,-1 1 0,1-1 1,0 0-1,0 0 0,0 0 1,-1 0-1,1 1 0,-1-1 1,1 0-1,0 0 0,-1 0 1,0 0-1,1-1 0,-1 1 1,0 0-1,1 0 0,-1 0 0,0 0 1,0 0-1,0 0 0,0 0 1,0-1-1,0 1 0,0 0 1,0 0-1,-1 0 0,0-2 1,-11-26-617,-20-13-1638</inkml:trace>
</inkml:ink>
</file>

<file path=ppt/ink/ink23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5"/>
    </inkml:context>
    <inkml:brush xml:id="br0">
      <inkml:brushProperty name="width" value="0.05" units="cm"/>
      <inkml:brushProperty name="height" value="0.05" units="cm"/>
      <inkml:brushProperty name="color" value="#FFFFFF"/>
    </inkml:brush>
  </inkml:definitions>
  <inkml:trace contextRef="#ctx0" brushRef="#br0">312 0 24715,'-68'3'6843,"7"9"-5439,51-9-1438,0 1 0,0 0 0,1 1 0,-1 0 0,1 0 0,1 1 0,-1 0 0,1 0 0,0 1 0,-8 9 0,7-6 39,1 0 1,0 1-1,1 0 0,0 0 0,0 1 1,2 0-1,-1 0 0,2 0 0,-5 19 1,7-24-5,1 0 1,-1 0-1,2 0 1,-1 0 0,1 0-1,0 1 1,1-1-1,1 10 1,-1-13-1,1 0 0,-1 0 0,0 0-1,1 0 1,0 0 0,0-1 0,0 1 0,1-1 0,-1 1-1,1-1 1,-1 0 0,1 0 0,0 0 0,0 0-1,5 3 1,1-1 1,0 0-1,0 0 0,0-1 1,1 0-1,-1 0 0,1-1 1,0-1-1,0 0 1,11 1-1,3 0 6,0-2 0,44-4 0,-63 3-6,1-1 1,-1 0-1,1 0 1,-1-1-1,0 1 1,1-1-1,-1 0 1,0 0-1,0-1 1,0 0-1,-1 0 1,1 0-1,-1 0 0,0-1 1,1 1-1,-1-1 1,-1 0-1,1 0 1,-1-1-1,0 1 1,0-1-1,0 0 1,4-9-1,-3 4 2,-1 0-1,0 0 0,0-1 1,-1 1-1,-1-1 1,0 1-1,0-1 0,-1 0 1,-1 1-1,1-1 1,-4-15-1,3 23-2,0 0 0,0 0 0,0 0 0,0 0-1,-1 0 1,1 0 0,-1 0 0,0 1 0,0-1 0,0 0 0,0 1 0,0 0-1,0-1 1,-1 1 0,1 0 0,-1 0 0,0 1 0,1-1 0,-1 0 0,0 1-1,0 0 1,-5-2 0,4 1-14,-1 1-1,0 0 0,0 0 1,0 0-1,0 1 1,0 0-1,0 0 1,1 0-1,-1 0 0,0 1 1,0 0-1,0 0 1,0 0-1,-6 3 1,5-1-67,1 0 1,-1 1-1,1 0 1,0 0-1,-5 5 1</inkml:trace>
</inkml:ink>
</file>

<file path=ppt/ink/ink23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5"/>
    </inkml:context>
    <inkml:brush xml:id="br0">
      <inkml:brushProperty name="width" value="0.05" units="cm"/>
      <inkml:brushProperty name="height" value="0.05" units="cm"/>
      <inkml:brushProperty name="color" value="#FFFFFF"/>
    </inkml:brush>
  </inkml:definitions>
  <inkml:trace contextRef="#ctx0" brushRef="#br0">1 39 32143,'55'0'304,"24"0"-128,6 0-128,3 0-16,-12 0-32,-17 0 0,-20-9 0,-23-8-128,-16 5-1217</inkml:trace>
</inkml:ink>
</file>

<file path=ppt/ink/ink23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7"/>
    </inkml:context>
    <inkml:brush xml:id="br0">
      <inkml:brushProperty name="width" value="0.05" units="cm"/>
      <inkml:brushProperty name="height" value="0.05" units="cm"/>
      <inkml:brushProperty name="color" value="#FFFFFF"/>
    </inkml:brush>
  </inkml:definitions>
  <inkml:trace contextRef="#ctx0" brushRef="#br0">15 478 31502,'-1'1'30,"1"-1"-1,-1 1 1,0-1 0,1 1-1,-1 0 1,0-1-1,1 1 1,-1-1-1,1 1 1,-1 0-1,1 0 1,-1-1-1,1 1 1,-1 0-1,1 0 1,0 0-1,0-1 1,-1 1-1,1 0 1,0 0-1,0 0 1,0 0 0,0 0-1,0 0 1,0 0-1,-2 31 2,2-27 37,-1 9-39,-1 17 29,5 57 1,-2-78-56,1-1-1,0 0 1,0 1-1,1-1 1,0 0-1,0 0 1,1-1-1,0 1 1,1-1-1,7 11 1,-9-16-1,-1-1 0,1 1 1,0-1-1,-1 0 0,1 0 0,0 0 1,1 0-1,-1 0 0,0-1 1,0 1-1,8 1 0,-9-2 2,1 0-1,-1-1 1,1 1-1,-1-1 0,1 0 1,-1 0-1,1 0 1,-1 0-1,1 0 1,-1 0-1,1-1 1,-1 1-1,0-1 1,1 0-1,-1 1 1,1-1-1,-1 0 1,3-2-1,0-2 2,-1-1-1,0 1 0,0 0 0,-1-1 1,1 0-1,-1 0 0,-1 0 1,1 0-1,1-8 0,0 4 1,9-28 5,-1-2 0,-2 0 0,-2 0 0,6-79 0,-12-167-9,-3 244-1,1 24 0,-1 0 0,-1 0 0,-6-29 0,1 31 0,6 22 0,1-5 0,-5 59 4,5 103-1,2-69 17,-3-42-17,6 135-1,-3-160-2,1-1 0,2 0 0,1 0 0,17 48 0,-23-71 0,1 0 0,0 0 0,1-1-1,-1 1 1,0 0 0,1 0 0,0-1 0,-1 1 0,1 0-1,0-1 1,0 0 0,1 0 0,-1 1 0,0-1 0,1 0-1,-1-1 1,1 1 0,0 0 0,-1-1 0,1 0 0,0 1-1,0-1 1,0 0 0,0 0 0,0-1 0,0 1 0,0-1-1,0 1 1,1-1 0,-1 0 0,0 0 0,5-1 0,-6 0 0,1 1 0,-1 0 1,0-1-1,0 1 0,1-1 0,-1 1 1,0-1-1,0 0 0,0 0 1,0 0-1,0 0 0,0-1 0,0 1 1,0 0-1,-1-1 0,4-3 1,-1 0-1,1 0 0,-1-1 0,-1 0 0,1 0 0,4-9 1,2-10-2,-2 0 1,7-26 0,-14 47 0,10-48 0,-2 0 0,4-74 0,-9-102 0,-5 178 0,24 355 0,-3-77 0,-20-184 0,-1-33 0,1 1 0,0-1 0,1 0 0,0 0 0,1 0 0,5 22 0,-6-33 0,-1 1 0,0-1 0,0 1 0,1 0 0,-1-1 0,0 1 0,1-1 0,-1 1 0,0-1 0,1 1 0,-1-1 0,1 1 0,-1-1 0,1 1 0,-1-1 0,1 1 0,-1-1 0,1 0 0,0 1 0,-1-1 0,1 0 0,-1 0 0,1 1 0,0-1 0,-1 0 0,1 0 0,0 0 0,-1 0 0,1 0 0,0 0 0,-1 0 0,1 0 0,0 0 0,-1 0 0,1 0 0,0-1 0,-1 1 0,1 0 0,0 0 0,-1-1 0,1 1 0,-1 0 0,1-1 0,-1 1 0,2-1 0,1-1 0,0-1 0,0 1 0,-1-1 0,1 1 0,0-1 0,-1 0 0,3-4 0,14-27 0,-2-1 0,-1-1 0,15-47 0,3-10 0,-27 75 0,2-5 0,1 0 0,1 0 0,1 1 0,16-23 0,-18 37 0,-5 13 0,-2 20 0,-3-17 0,3 43 0,-2-5 0,3-1 0,11 52 0,-12-85 0,0 0 0,0 0 0,1-1 0,1 1 0,0-1 0,0 0 0,1 0 0,0-1 0,1 0 0,1 0 0,-1-1 0,1 1 0,11 8 0,-13-14 0,0 0 0,0 0 0,0 0 0,0-1 0,1 0 0,0 0 0,-1-1 0,1 0 0,0 0 0,12 2 0,3-2 0,0-1 0,24-2 0,-40 1 0,0 0 0,-1-1 0,1 1 0,0-1 0,-1 0 0,1-1 0,-1 1 0,0-1 0,1 0 0,-1-1 0,0 1 0,0-1 0,0 0 0,-1 0 0,8-6 0,-7 3 0,1 0 0,-1 0 0,0-1 0,0 0 0,0 0 0,-1 0 0,-1 0 0,1 0 0,2-9 0,1-8 0,-1 0 0,-1 0 0,-1-1 0,-2 1 0,1-43 0,-3 57 0,0-10 0,0 0 0,-2 0 0,-6-36 0,7 51 0,0 1 0,-1-1 0,1 1 0,-1-1 0,0 1 0,0 0 0,0 0 0,-1 0 0,0 0 0,0 0 0,0 0 0,0 1 0,0 0 0,0-1 0,-1 1 0,0 0 0,0 1 0,0-1 0,0 1 0,0-1 0,-8-2 0,8 3 0,0 1 0,0 0 0,0-1 0,0 2 0,0-1 0,0 0 0,-1 1 0,1 0 0,0-1 0,0 2 0,-1-1 0,1 0 0,0 1 0,0 0 0,0 0 0,0 0 0,0 1 0,0-1 0,0 1 0,0 0 0,1 0 0,-1 0 0,1 1 0,-1-1 0,1 1 0,0 0 0,0 0 0,0 0 0,0 0 0,0 0 0,1 1 0,0-1 0,0 1 0,0 0 0,0-1 0,0 1 0,1 0 0,-2 6 0,-3 20 0,2-1 0,2 1 0,0 0 0,3 31 0,0-18 0,-2-27 0,2 1 0,0-1 0,1 1 0,1-1 0,0 0 0,9 26 0,-11-38 0,1 1 0,0-1 0,0 0 0,1 0 0,-1 0 0,1 0 0,0 0 0,0-1 0,0 1 0,0-1 0,1 1 0,-1-1 0,1-1 0,0 1 0,0 0 0,0-1 0,0 0 0,1 0 0,-1 0 0,0 0 0,1-1 0,-1 0 0,1 0 0,0 0 0,-1 0 0,1-1 0,6 0 0,-6 1 0,-1-1 0,1 0 0,0 0 0,-1-1 0,1 1 0,-1-1 0,1 0 0,-1-1 0,0 1 0,1-1 0,-1 1 0,7-5 0,-8 3 0,0-1 0,0 1 0,0-1 0,0 1 0,-1-1 0,1 0 0,-1 0 0,0 0 0,0 0 0,-1 0 0,1-1 0,-1 1 0,1-9 0,5-26 0,-2 0 0,-2 0 0,-3-67 0,0 49 0,0 45 0,-1-34 0,1 44 0,0 1 0,0-1 0,0 1 0,0-1 0,0 1 0,-1-1 0,1 1 0,-1-1 0,1 1 0,-1-1 0,1 1 0,-1 0 0,0-1 0,0 1 0,0 0 0,0 0 0,0-1 0,0 1 0,0 0 0,0 0 0,-2-1 0,2 1 0,1 1 0,-1 0 0,1 0 0,-1 0 0,1 0 0,-1 0 0,1 0 0,-1 0 0,1 0 0,-1 0 0,1 0 0,-1 0 0,1 0 0,-1 0 0,1 0 0,-1 1 0,1-1 0,-1 0 0,1 0 0,0 1 0,-1-1 0,1 0 0,-1 0 0,1 1 0,0-1 0,-1 0 0,1 1 0,-1-1 0,1 1 0,0-1 0,0 0 0,-1 1 0,1-1 0,0 1 0,0-1 0,0 1 0,-1-1 0,1 1 0,0-1 0,0 1 0,0-1 0,0 1 0,0-1 0,0 1 0,-3 21 0,1 0 0,0 0 0,4 37 0,-1-12 0,-1-32 0,1-1 0,0 0 0,2 0 0,-1 1 0,2-1 0,9 26 0,-10-33 0,0 0 0,1 0 0,0-1 0,0 1 0,0-1 0,1 0 0,-1 0 0,2 0 0,-1 0 0,1-1 0,-1 0 0,1 0 0,1-1 0,10 7 0,-13-9 0,0-1 0,0 1 0,0-1 0,0 0 0,0 0 0,0 0 0,0 0 0,0-1 0,0 0 0,0 1 0,0-2 0,1 1 0,-1 0 0,0-1 0,0 0 0,0 0 0,0 0 0,0 0 0,0-1 0,0 1 0,-1-1 0,1 0 0,0 0 0,-1-1 0,1 1 0,-1-1 0,0 1 0,0-1 0,0 0 0,0 0 0,-1-1 0,1 1 0,-1-1 0,0 1 0,3-7 0,14-31 0,-1-1 0,-3-1 0,-1 0 0,14-84 0,8-25 0,-27 132 0,-4 24 0,-2 12 0,3 45 0,-2 65 0,1 26 0,-5-142 0,1-1 0,0 1 0,1-1 0,0 0 0,0 1 0,1-1 0,0 0 0,1 0 0,0 0 0,0-1 0,7 10 0,-10-17 0,-1 0 0,1-1 0,-1 1 0,1-1 0,0 1 0,-1 0 0,1-1 0,0 1 0,0-1 0,-1 0 0,1 1 0,0-1 0,0 0 0,-1 1 0,1-1 0,0 0 0,0 0 0,0 0 0,0 0 0,-1 0 0,1 0 0,0 0 0,0 0 0,0 0 0,1 0 0,0-1 0,0 0 0,-1 0 0,1 0 0,0 0 0,-1 0 0,1 0 0,-1 0 0,1-1 0,-1 1 0,3-3 0,2-5 0,0 1 0,-1-1 0,6-12 0,-10 20 0,77-187 0,-14 31 0,-31 81 0,-28 70 0,-3 7 0,-2 9 0,0-9 0,0 512-21,-1-509-211,-7-3-523</inkml:trace>
</inkml:ink>
</file>

<file path=ppt/ink/ink23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7"/>
    </inkml:context>
    <inkml:brush xml:id="br0">
      <inkml:brushProperty name="width" value="0.05" units="cm"/>
      <inkml:brushProperty name="height" value="0.05" units="cm"/>
      <inkml:brushProperty name="color" value="#FFFFFF"/>
    </inkml:brush>
  </inkml:definitions>
  <inkml:trace contextRef="#ctx0" brushRef="#br0">0 24 32127,'0'0'320,"46"0"-208,16 0-32,24-3-48,8-3-16,8 6 0,-4-3-16,-6 0 0,-10-6-208</inkml:trace>
</inkml:ink>
</file>

<file path=ppt/ink/ink23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7"/>
    </inkml:context>
    <inkml:brush xml:id="br0">
      <inkml:brushProperty name="width" value="0.05" units="cm"/>
      <inkml:brushProperty name="height" value="0.05" units="cm"/>
      <inkml:brushProperty name="color" value="#FFFFFF"/>
    </inkml:brush>
  </inkml:definitions>
  <inkml:trace contextRef="#ctx0" brushRef="#br0">40 41 32303,'-3'-41'464,"-6"485"-464,4-293 0,5-135-10,0 1-1,-1-1 1,-1 0 0,-1 0 0,0-1-1,-9 26 1,11-37-1516</inkml:trace>
</inkml:ink>
</file>

<file path=ppt/ink/ink2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3"/>
    </inkml:context>
    <inkml:brush xml:id="br0">
      <inkml:brushProperty name="width" value="0.05" units="cm"/>
      <inkml:brushProperty name="height" value="0.05" units="cm"/>
      <inkml:brushProperty name="color" value="#FFFF00"/>
    </inkml:brush>
  </inkml:definitions>
  <inkml:trace contextRef="#ctx0" brushRef="#br0">119 92 32415,'-1'-2'12,"-1"-2"19,-1 0 0,1 0 1,-1 0-1,0 0 0,0 0 1,-4-3-1,6 6-30,0 0 1,1 1-1,-1-1 0,0 1 1,0-1-1,0 1 0,0 0 0,1-1 1,-1 1-1,0 0 0,0 0 1,0 0-1,0-1 0,0 1 0,0 0 1,0 0-1,0 0 0,0 0 1,0 1-1,1-1 0,-1 0 1,0 0-1,0 0 0,0 1 0,0-1 1,0 0-1,0 1 0,1-1 1,-1 1-1,0-1 0,0 1 0,1 0 1,-1-1-1,0 1 0,1 0 1,-1-1-1,1 1 0,-1 0 1,0 0-1,1-1 0,0 1 0,-1 0 1,0 1-1,-4 9-2,-1-1 0,2 1 1,-1 0-1,1 1 0,1-1 1,0 1-1,1 0 0,-2 17 0,2-1-7,1-1-1,4 49 1,-3-73 7,1 0 0,-1 0 0,1 0-1,-1 0 1,1-1 0,0 1 0,0 0 0,0 0 0,1-1 0,-1 1-1,1-1 1,-1 1 0,1-1 0,0 0 0,0 1 0,0-1 0,0 0 0,0 0-1,0 0 1,1-1 0,-1 1 0,0 0 0,1-1 0,0 0 0,-1 0-1,6 2 1,1-1 3,1 0-1,-1-1 1,0 0-1,1 0 1,-1-1-1,1 0 1,10-3-1,-16 3 0,0-1 0,0 0-1,-1 0 1,1-1-1,0 1 1,-1-1 0,1 1-1,-1-1 1,1 0 0,-1-1-1,0 1 1,0-1 0,0 1-1,0-1 1,-1 0-1,1 0 1,-1 0 0,1 0-1,-1-1 1,0 1 0,0 0-1,-1-1 1,1 0 0,-1 1-1,0-1 1,0 0 0,1-6-1,2-9 0,-1 0 0,-1-1 1,-1 1-1,-1-23 0,-1 34 0,0-1 1,0 0-1,-1 1 1,0-1-1,0 1 1,-1-1-1,0 1 1,-1 0-1,0 0 1,0 0-1,0 1 1,-1 0-1,0-1 1,-1 2-1,-10-12 1,11 13-1,-1 0 1,0 1-1,0-1 1,0 1-1,0 0 0,-1 1 1,1-1-1,-1 1 1,0 1-1,0-1 0,0 1 1,0 1-1,-1-1 1,1 1-1,0 0 0,-1 1 1,1 0-1,0 0 1,-10 1-1,15 0-4,0-1 1,1 1-1,-1-1 1,0 1-1,1-1 0,-1 1 1,0 0-1,1 0 1,-1 0-1,1 0 0,-1 0 1,1 0-1,-1 0 1,1 1-1,0-1 1,0 0-1,0 1 0,0-1 1,0 1-1,0-1 1,0 1-1,0 0 0,0-1 1,1 1-1,-1 0 1,1-1-1,-1 1 1,1 2-1,-1 5-123,0-1 1,1 1 0,0-1-1,2 16 1,7 25-1379</inkml:trace>
</inkml:ink>
</file>

<file path=ppt/ink/ink23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8"/>
    </inkml:context>
    <inkml:brush xml:id="br0">
      <inkml:brushProperty name="width" value="0.05" units="cm"/>
      <inkml:brushProperty name="height" value="0.05" units="cm"/>
      <inkml:brushProperty name="color" value="#FFFFFF"/>
    </inkml:brush>
  </inkml:definitions>
  <inkml:trace contextRef="#ctx0" brushRef="#br0">368 133 32495,'1'-9'48,"2"-2"-4,-1 0 0,-1 0 0,0-14 0,-1 23-42,0 0 0,0 0-1,0 0 1,0 0 0,0 0 0,-1 0 0,1 0 0,-1 0 0,1 0-1,-1 0 1,0 0 0,0 1 0,0-1 0,0 0 0,0 1 0,0-1-1,0 0 1,-1 1 0,1-1 0,0 1 0,-1 0 0,1 0-1,-1-1 1,0 1 0,-1-1 0,-9-2-2,0 0 0,-1 1 0,1 0 0,-1 1 0,-19-2 0,24 4 0,-1-1 0,0 2 0,1-1 0,-1 1 0,1 0 0,-1 1 0,1 0 0,-1 0 0,-11 6 0,11-2 0,0 0 0,0 0 0,1 1 0,-1 1 0,2-1 0,-1 1 0,1 1 0,0-1 0,1 1 0,0 0 0,0 1 0,-7 17 0,3-6 0,2 1 0,0 0 0,1 1 0,2 0 0,-4 24 0,5-14 0,1 1 0,1 42 0,2-68 0,0 0 0,1 0 0,0 1 0,1-1 0,0-1 0,0 1 0,0 0 0,1 0 0,1-1 0,-1 1 0,1-1 0,0 0 0,1 0 0,-1-1 0,7 7 0,-3-5 0,1-1 0,0 0 0,0-1 0,0 1 0,1-2 0,0 0 0,0 0 0,1-1 0,-1 0 0,1 0 0,14 2 0,7-2 0,1 0 0,52-2 0,-81-2-3,0 0 0,1 0 0,-1-1 0,0 1 0,0-1 0,0 0-1,0 0 1,0-1 0,0 1 0,0-1 0,0 0 0,0 0 0,-1 0 0,1 0 0,-1 0 0,1-1 0,-1 0 0,0 0 0,0 0 0,0 0-1,-1 0 1,1-1 0,-1 1 0,1-1 0,-1 1 0,0-1 0,-1 0 0,1 0 0,-1 0 0,0 0 0,0 0 0,1-8 0,3-28-376</inkml:trace>
</inkml:ink>
</file>

<file path=ppt/ink/ink23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9"/>
    </inkml:context>
    <inkml:brush xml:id="br0">
      <inkml:brushProperty name="width" value="0.05" units="cm"/>
      <inkml:brushProperty name="height" value="0.05" units="cm"/>
      <inkml:brushProperty name="color" value="#FFFFFF"/>
    </inkml:brush>
  </inkml:definitions>
  <inkml:trace contextRef="#ctx0" brushRef="#br0">46 83 31454,'0'-30'952,"0"35"-607,0 52-329,-33 443-16,24-438 0,9-109 0,4-208 0,0 185 0,21-111 0,-23 173 0,0-6 0,2 0 0,0 0 0,7-17 0,-10 28 0,0 1 0,0-1 0,0 1 0,1-1 0,-1 1 0,1 0 0,0 0 0,-1-1 0,1 1 0,0 1 0,0-1 0,0 0 0,1 0 0,-1 1 0,0-1 0,1 1 0,-1 0 0,1-1 0,-1 1 0,1 1 0,-1-1 0,1 0 0,4 0 0,-3 0 0,0 1 0,0 0 0,0 0 0,0 1 0,0-1 0,0 1 0,0 0 0,0 0 0,0 0 0,0 0 0,0 1 0,-1-1 0,1 1 0,-1 0 0,1 0 0,5 5 0,-2 1 0,1 0 0,-2 0 0,1 1 0,-1 0 0,6 11 0,4 8 0,-1 0 0,-2 1 0,-1 0 0,-1 1 0,-1 0 0,-2 1 0,-1 0 0,-2 0 0,-1 1 0,1 46 0,-6-71 0,1-1 0,-1 1 0,0-1 0,0 0 0,0 1 0,-1-1 0,0 0 0,-1 0 0,1 0 0,-1 0 0,0-1 0,-1 1 0,1-1 0,-1 1 0,0-1 0,0 0 0,-1-1 0,1 1 0,-1-1 0,0 0 0,-8 5 0,-5 1 0,-1 0 0,1-1 0,-2 0 0,1-2 0,-29 7 0,35-11-10,0 0 0,0-1 0,-1-1-1,-18 0 1,-4-1-243</inkml:trace>
</inkml:ink>
</file>

<file path=ppt/ink/ink23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6"/>
    </inkml:context>
    <inkml:brush xml:id="br0">
      <inkml:brushProperty name="width" value="0.05" units="cm"/>
      <inkml:brushProperty name="height" value="0.05" units="cm"/>
      <inkml:brushProperty name="color" value="#FFFFFF"/>
    </inkml:brush>
  </inkml:definitions>
  <inkml:trace contextRef="#ctx0" brushRef="#br0">233 0 32031,'0'0'181,"-20"0"25,-30 3-117,2 1 1,-55 13 0,102-16-88,0 0 0,1 0-1,-1 0 1,0 0 0,1 0 0,-1 0 0,1 0-1,-1 0 1,1 0 0,0 1 0,0-1 0,-1 0-1,1 0 1,0 0 0,0 1 0,0-1 0,0 0-1,0 0 1,1 1 0,-1-1 0,1 2 0,-1 1 3,-7 277-2,8-280-3,0-1 0,0 0 0,-1 0 0,1 0 0,0 0 0,0 0 0,0 0 0,0 0 0,-1 0 0,1 0 0,0 0 0,0 0 0,0 0 0,-1 0 0,1-1 0,0 1 0,0 0 0,-1-1 0,1 1 0,1-1 0,14-7 0,0 0 0,28-8 0,-36 13 0,-1 2 0,0-1 0,1 1 0,-1 0 0,0 1 0,1 0 0,-1 0 0,1 0 0,10 3 0,-16-2 0,1-1 0,-1 1 0,0 0 0,0 0 0,0 0 0,0 0 0,0 0 0,0 1 0,-1-1 0,1 0 0,0 1 0,-1 0 0,1-1 0,-1 1 0,1 0 0,-1 0 0,2 2 0,-1 1 0,1 1 0,-1-1 0,0 1 0,0 0 0,-1-1 0,2 10 0,-1 2 0,-1 0 0,-1 0 0,-3 29 0,2-42 0,0 0 0,0 1 0,-1-1 0,1 0 0,-1 0 0,0-1 0,0 1 1,-1 0-1,1-1 0,-1 1 0,0-1 0,0 0 0,0 1 0,0-2 0,0 1 0,-1 0 0,1-1 0,-1 1 0,0-1 0,0 0 0,0 0 0,0-1 0,0 1 1,-7 1-1,0 0-3,0 0 1,0-1 0,-1 0 0,1 0-1,-1-2 1,1 1 0,-1-1 0,-14-3-1,24 3-7,1 0 1,0-1-1,-1 1 0,1-1 0,0 0 0,-1 1 0,1-1 0,0 0 0,0 0 1,0 0-1,0 0 0,0 0 0,0 0 0,0 0 0,0 0 0,0 0 0,0 0 1,1 0-1,-1-1 0,0 1 0,1 0 0,-1-1 0,1 1 0,0 0 1,-1-1-1,1 1 0,0 0 0,0-1 0,0-1 0,-2-29-812</inkml:trace>
</inkml:ink>
</file>

<file path=ppt/ink/ink23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7"/>
    </inkml:context>
    <inkml:brush xml:id="br0">
      <inkml:brushProperty name="width" value="0.05" units="cm"/>
      <inkml:brushProperty name="height" value="0.05" units="cm"/>
      <inkml:brushProperty name="color" value="#FFFFFF"/>
    </inkml:brush>
  </inkml:definitions>
  <inkml:trace contextRef="#ctx0" brushRef="#br0">726 92 31102,'-6'-10'259,"0"1"0,-1 0 0,0 0 0,-13-12 0,16 17-238,0 1 0,-1 0 0,1 0-1,-1 0 1,0 1 0,0-1 0,0 1 0,0 0 0,0 0-1,0 1 1,-11-2 0,0 2-19,0 0 0,-1 1 0,1 0 0,-1 2 0,1 0 0,0 1 0,0 0 0,0 2 0,0 0 0,1 0 0,0 1 0,0 1 0,0 1 0,1 0 0,0 1 0,-19 16 0,4-1-1,1 2 0,2 0 0,0 2-1,2 1 1,1 1 0,-23 39 0,27-33-1,0 0 0,3 1 0,1 1 0,1 0 0,3 1 0,1 0 0,1 1 0,3 0 0,1 0 0,2 1 0,4 76 0,0-102 0,1 1 0,0 0 0,0-1-1,2 0 1,0 1 0,1-1 0,0-1 0,1 1 0,1-1 0,0 0 0,1-1-1,1 1 1,0-2 0,0 1 0,1-1 0,1-1 0,0 0 0,1 0 0,0-1-1,25 16 1,-14-12-3,1-1 0,1-1 0,0-1 0,0-2 0,1 0-1,0-2 1,48 8 0,-32-10 0,1-1-1,0-2 1,0-3-1,52-6 1,-69 3 7,0-2 0,0 0 0,-1-2 0,0-1 0,0-1 0,-1-1 0,0-1 0,-1-1 0,-1-1 0,0 0 0,-1-2 0,0-1 0,-2-1 0,0 0 0,-1-2 0,0 0 0,-2-1 0,-1 0 0,0-1 0,-2-1 0,0-1 0,-2 1 0,0-2 0,-2 0 0,-1 0 0,-1 0 0,-1-1 0,-1 0 0,2-30 0,-5 20-3,-1 1 1,-2 0-1,-7-53 0,4 69-1,0 1 0,-1-1 0,-1 1 0,-1 0 0,0 0 0,-2 1 0,0 0 0,-12-17 0,7 13 0,-1 1-1,-1 1 1,0 0-1,-2 1 1,0 1-1,-1 0 1,-1 2 0,0 0-1,-1 1 1,0 1-1,-2 1 1,1 1 0,-1 1-1,-1 1 1,1 2-1,-2 0 1,1 1-1,-50-5 1,-44 11-77,3 12-158</inkml:trace>
</inkml:ink>
</file>

<file path=ppt/ink/ink23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1"/>
    </inkml:context>
    <inkml:brush xml:id="br0">
      <inkml:brushProperty name="width" value="0.05" units="cm"/>
      <inkml:brushProperty name="height" value="0.05" units="cm"/>
      <inkml:brushProperty name="color" value="#FFFFFF"/>
    </inkml:brush>
  </inkml:definitions>
  <inkml:trace contextRef="#ctx0" brushRef="#br0">6 832 31646,'-3'29'189,"0"0"0,3 53-1,1-80-181,-1-1 1,0 1-1,0 0 1,1 0-1,-1-1 0,1 1 1,-1 0-1,1-1 1,0 1-1,-1 0 0,1-1 1,0 1-1,0-1 1,0 1-1,1-1 0,-1 0 1,0 1-1,0-1 1,1 0-1,-1 0 0,1 0 1,-1 0-1,1 0 1,-1 0-1,3 0 0,0 1 14,1-1 0,-1 0 0,1 0 0,-1-1 0,1 1 1,-1-1-1,1 0 0,8-1 0,-11 1-17,-1-1 0,1 0 0,0 1 0,0-1 0,-1 0 0,1 0 0,0 0 1,-1 0-1,1-1 0,-1 1 0,1 0 0,-1-1 0,0 1 0,0-1 0,1 1 0,-1-1 1,0 1-1,0-1 0,-1 0 0,2-1 0,16-44 2,-15 37-2,15-50-1,-3-1 0,-2-1 1,-3 0-1,1-66 0,-10-251 10,-1 365-13,0-3 0,0-1 1,-2 0-1,0 1 0,-1-1 1,0 1-1,-11-31 1,14 47-1,-1 1 0,1-1 0,0 1 1,0-1-1,0 1 0,0-1 0,-1 1 0,1-1 1,0 1-1,-1 0 0,1-1 0,0 1 1,-1-1-1,1 1 0,0 0 0,-1-1 0,1 1 1,-1 0-1,1-1 0,-1 1 0,1 0 1,0-1-1,-1 1 0,1 0 0,-1 0 0,0 0 1,1 0-1,-1 0 0,1-1 0,-1 1 1,1 0-1,-1 0 0,1 0 0,-1 0 0,1 1 1,-1-1-1,1 0 0,-1 0 0,1 0 1,-1 0-1,1 0 0,-1 1 0,1-1 0,-1 0 1,1 0-1,-1 1 0,1-1 0,-1 0 1,1 1-1,0-1 0,-1 1 0,1-1 0,0 0 1,-1 1-1,1-1 0,0 1 0,-1-1 1,1 1-1,0 0 0,-5 10 0,1 0 0,1 0 0,0 1 0,0-1 0,-1 18 0,-2 68 0,6-79 0,0 225 11,4-191-8,1 0 1,21 83-1,-18-105-4,21 70-10,-25-87 9,1-1 1,1 0-1,0 0 1,0 0-1,12 14 1,-16-24 1,0 1 0,1-1 0,0 0 0,-1 0 0,1-1 0,0 1 0,0 0 0,0-1 0,0 0 0,0 0 0,1 0 0,-1 0 0,0 0 0,0-1 0,7 1 0,-5 0 0,1-1 0,0 0 0,-1 0 0,1-1 0,-1 0 0,1 1 0,-1-2 0,8-2 0,-7 1 0,-1 0 0,0 0 0,0-1 0,-1 0 0,1 0 0,-1 0 0,0-1 0,0 1 0,0-1 0,0 0 0,-1 0 0,0-1 0,0 1 0,3-11 0,0 2 0,-1 1 0,-1-1 0,0-1 0,-1 1 0,1-18 0,-1-3 0,-2 0 0,-6-66 0,5 98 0,-1 0 0,1 0 0,-1 0 0,0-1 0,0 1 0,0 0 0,-1 1 0,1-1 0,-1 0 0,1 0 0,-1 0 0,0 1 0,0-1 0,0 1 0,-1 0 0,1 0 0,-1-1 0,1 1 0,-1 1 0,1-1 0,-1 0 0,0 1 0,0-1 0,0 1 0,0 0 0,0 0 0,0 0 0,0 0 0,-1 1 0,1-1 0,0 1 0,0 0 0,0 0 0,-1 0 0,1 0 0,0 1 0,0-1 0,-5 2 0,7-1 0,-1 0 0,1 0 0,0 0 0,0 0 0,0 0 0,0 1 0,0-1 0,0 0 0,0 0 0,1 1 0,-1-1 0,0 0 0,1 1 0,-1-1 0,1 1 0,-1-1 0,1 1 0,0-1 0,-1 1 0,1-1 0,0 1 0,0-1 0,0 1 0,0-1 0,0 1 0,1-1 0,-1 1 0,1 1 0,-1 5 0,0 5 0,-1-4 0,1-1 0,0 1 0,0 0 0,1-1 0,0 1 0,1 0 0,-1-1 0,2 0 0,-1 1 0,1-1 0,0 0 0,1 0 0,5 7 0,-2-4 0,1 0 0,0-1 0,0 0 0,1-1 0,1 0 0,16 13 0,-19-18 0,-1 0 0,1 0 0,0 0 0,1-1 0,-1 0 0,0-1 0,1 1 0,0-1 0,-1-1 0,1 1 0,0-2 0,9 1 0,-8 0 0,-1-1 0,0-1 0,1 1 0,-1-1 0,0-1 0,1 0 0,9-3 0,-13 2 0,-1 1 0,1-1 0,-1 0 0,0 0 0,0 0 0,-1-1 0,1 1 0,-1-1 0,1 0 0,-1 0 0,-1 0 0,1 0 0,3-7 0,0-2 3,-2 0-1,1 0 1,-1 0 0,-1 0-1,-1-1 1,0 1 0,0-1-1,-1 0 1,-1 1-1,-2-17 1,2 4 0,0 24-3,0 0 0,0-1 0,0 1 0,0 0 0,0 0 0,0 0 0,-1 0 0,1 0 0,-1-1 0,0 1 0,1 0 0,-1 0 0,0 0 0,0 1 0,0-1 0,0 0 0,-1 0 0,1 0 0,0 1 0,-1-1 0,0 1 0,-1-2 0,-1 1 0,0 0 0,1 1 0,-1 0 0,0 0 0,0 0 0,0 0 0,0 1 0,0 0 0,0-1 0,0 2 0,-6-1 0,8 1 0,0-1 0,0 0 0,0 1 0,0-1 0,0 1 0,0-1 0,1 1 0,-1 0 0,0 0 0,0 0 0,1 0 0,-1 0 0,0 0 0,1 0 0,-1 1 0,1-1 0,0 0 0,-1 1 0,0 1 0,-1 2 0,0-1 0,1 1 0,0-1 0,0 1 0,0 0 0,1 0 0,-2 7 0,0 10 0,1 0 0,1 39 0,1-46 0,0 3 0,0 0 0,2 0 0,0 0 0,1-1 0,7 26 0,-8-36 0,1 0 0,0 0 0,0-1 0,1 0 0,-1 1 0,1-1 0,1-1 0,-1 1 0,1 0 0,0-1 0,0 0 0,0 0 0,1-1 0,0 0 0,0 0 0,9 5 0,-8-6 0,0-1 0,0 1 0,0-2 0,0 1 0,0-1 0,0 0 0,0 0 0,0-1 0,0 0 0,0 0 0,0-1 0,1 0 0,-1 0 0,0-1 0,-1 0 0,1 0 0,0 0 0,0-1 0,-1 0 0,0-1 0,1 1 0,-1-1 0,-1 0 0,8-7 0,-1-3 0,0-1 0,-2 0 0,0-1 0,0 0 0,-2 0 0,0-1 0,0 0 0,-2-1 0,0 0 0,-1 0 0,4-34 0,-1-14 0,-1-123 0,-5 144 0,-1 27 0,-1 0 0,0 1 0,-4-25 0,-5 29 0,8 13 0,1 0 0,0 0 0,-1-1 0,1 1 0,0 0 0,-1 0 0,1 0 0,-1 0 0,1 0 0,0 0 0,-1 0 0,1 0 0,0 0 0,-1 0 0,1 0 0,-1 0 0,1 1 0,0-1 0,-1 0 0,1 0 0,0 0 0,-1 0 0,1 1 0,0-1 0,-1 0 0,1 0 0,0 1 0,0-1 0,-1 0 0,1 0 0,0 1 0,0-1 0,-1 0 0,1 1 0,0-1 0,0 0 0,0 1 0,0-1 0,-1 0 0,1 1 0,0-1 0,0 1 0,0-1 0,0 0 0,0 1 0,0-1 0,0 1 0,-6 23 0,1 1 0,1-1 0,0 35 0,3 82 0,2-77 0,-1-48 0,-1 23 0,2 0 0,8 43 0,-7-71 0,0 1 0,1-1 0,0 0 0,1 0 0,1-1 0,-1 1 0,2-1 0,-1 0 0,1 0 0,1 0 0,12 13 0,-15-19 0,0 0 0,1 0 0,-1-1 0,1 0 0,0 0 0,-1 0 0,1-1 0,0 1 0,1-1 0,-1-1 0,0 1 0,0-1 0,1 1 0,-1-1 0,1-1 0,-1 1 0,1-1 0,0 0 0,-1-1 0,1 1 0,5-2 0,-3 0 0,0 1 0,-1-2 0,1 1 0,-1-1 0,1-1 0,-1 1 0,0-1 0,0 0 0,-1-1 0,1 0 0,-1 0 0,0 0 0,9-10 0,-4 0 0,0-1 0,-1 0 0,-1-1 0,0 0 0,-2 0 0,1-1 0,-2 0 0,-1 0 0,0-1 0,4-35 0,-3-13 0,-5-117 0,-2 95 0,1 67 0,-1 0 0,-1 0 0,0 1 0,-9-33 0,11 53 0,0 0 0,0 1 0,-1-1 0,1 0 0,0 1 0,0-1 0,-1 0 0,1 1 0,0-1 0,-1 0 0,1 1 0,0-1 0,-1 0 0,1 1 0,-1-1 0,1 1 0,-1-1 0,1 1 0,-1-1 0,0 1 0,1 0 0,-2-1 0,1 1 0,1 0 0,-1 0 0,0 0 0,1 0 0,-1 0 0,1 0 0,-1 1 0,0-1 0,1 0 0,-1 0 0,1 1 0,-1-1 0,1 0 0,-1 1 0,1-1 0,-1 1 0,1-1 0,-1 1 0,1-1 0,-1 1 0,-17 32 0,11-9 0,1-1 0,1 1 0,1 0 0,-1 30 0,5 103 0,1-78 0,-3-20 0,0-22 0,5 54 0,-2-82 0,0 1 0,1-1 0,0 0 0,0 0 0,1 0 0,0 0 0,1 0 0,0-1 0,0 1 0,11 13 0,-13-18 0,1-1 0,0 0 0,0-1 0,1 1 0,-1 0 0,0-1 0,1 0 0,0 0 0,-1 0 0,1 0 0,0 0 0,0-1 0,0 0 0,0 0 0,5 1 0,5 0 0,0-1 0,0-1 0,16-1 0,-13 1 0,-10-1 0,0 0 0,0 0 0,0-1 0,0 0 0,0 0 0,-1 0 0,1-1 0,-1 0 0,1 0 0,-1-1 0,0 0 0,0 0 0,-1 0 0,1-1 0,-1 1 0,0-2 0,0 1 0,-1 0 0,1-1 0,-1 0 0,0 0 0,-1 0 0,6-13 0,-1 0 0,-1 0 0,-1 0 0,0 0 0,-2 0 0,0-1 0,-1 0 0,0-29 0,-1 13 0,0 24 0,-1 0 0,-1 0 0,0 0 0,-1 0 0,0 0 0,0 0 0,-2 0 0,-4-16 0,6 26 0,-1 0 0,0 0 0,1 0 0,-1 0 0,0 0 0,-1 0 0,1 0 0,0 1 0,0-1 0,-1 1 0,1 0 0,0-1 0,-1 1 0,0 0 0,1 1 0,-1-1 0,1 0 0,-1 1 0,0-1 0,0 1 0,1 0 0,-1 0 0,0 0 0,0 0 0,1 0 0,-1 1 0,0-1 0,1 1 0,-1 0 0,0 0 0,1 0 0,-1 0 0,1 0 0,-5 3 0,4 0 0,1 0 0,-1 0 0,1 0 0,0 0 0,-1 1 0,2-1 0,-1 0 0,1 1 0,-1-1 0,1 1 0,0 0 0,0 5 0,-2 65 0,4-59 0,-1 1 0,1 0 0,0 0 0,1 0 0,2 0 0,-1-1 0,2 1 0,9 22 0,-9-29 0,0 1 0,0-1 0,2 0 0,-1-1 0,1 0 0,0 0 0,1 0 0,0-1 0,1 0 0,-1 0 0,1-1 0,11 6 0,-14-10 0,0 0 0,0 0 0,0-1 0,0 0 0,0 0 0,0-1 0,0 0 0,1 0 0,-1 0 0,7-1 0,-10 0 0,0 0 0,1 0 0,-1 0 0,0 0 0,1-1 0,-1 0 0,0 1 0,0-1 0,1 0 0,-1-1 0,0 1 0,0-1 0,0 1 0,0-1 0,-1 0 0,1 0 0,0 0 0,-1 0 0,0-1 0,4-3 0,1-6 0,-1 0 0,0 0 0,-1-1 0,0 0 0,5-25 0,8-74 0,-15 96 0,1-23 0,-2 13 0,2 0 0,0 0 0,1 1 0,2-1 0,19-47 0,-24 70 0,0-1 0,1 1 0,-1 0 0,1 0 0,0 0 0,5-4 0,-7 6 0,-1 1 0,1-1 0,-1 1 0,1-1 0,-1 1 0,1 0 0,0-1 0,-1 1 0,1 0 0,0-1 0,-1 1 0,1 0 0,0 0 0,-1-1 0,1 1 0,0 0 0,0 0 0,-1 0 0,1 0 0,0 0 0,0 0 0,-1 0 0,1 0 0,0 1 0,-1-1 0,1 0 0,0 0 0,-1 0 0,1 1 0,0-1 0,-1 0 0,1 1 0,0-1 0,-1 1 0,1-1 0,-1 1 0,1-1 0,-1 1 0,1-1 0,-1 1 0,1-1 0,-1 1 0,1 0 0,-1-1 0,0 1 0,1 0 0,-1-1 0,0 2 0,5 11 0,-2 0 0,1 0 0,-2 0 0,0 1 0,1 22 0,-4 80 0,0-51 0,0-42 0,1-12 0,0 1 0,0-1 0,1 0 0,0 1 0,3 10 0,-3-19 0,0 0 0,1 0 0,-1 0 0,0 0 0,1 0 0,0 0 0,-1-1 0,1 1 0,0-1 0,0 1 0,1-1 0,-1 0 0,0 0 0,1 0 0,0 0 0,-1 0 0,1 0 0,0-1 0,0 1 0,0-1 0,0 0 0,4 1 0,1 1 1,1-1-1,0 0 1,0-1-1,0 0 1,0 0-1,0-1 1,0 0-1,17-3 1,-23 2-3,1 1-1,-1-1 1,0 0 0,-1 0-1,1 0 1,0 0 0,0-1 0,0 1-1,-1-1 1,1 0 0,-1 0-1,1 0 1,-1 0 0,0 0 0,0 0-1,0 0 1,0-1 0,0 1-1,0-1 1,0 0 0,-1 1 0,0-1-1,1 0 1,-1 0 0,0 0-1,-1 0 1,1 0 0,0-5 0,1-36-327,-2-7-866</inkml:trace>
</inkml:ink>
</file>

<file path=ppt/ink/ink23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1"/>
    </inkml:context>
    <inkml:brush xml:id="br0">
      <inkml:brushProperty name="width" value="0.05" units="cm"/>
      <inkml:brushProperty name="height" value="0.05" units="cm"/>
      <inkml:brushProperty name="color" value="#FFFFFF"/>
    </inkml:brush>
  </inkml:definitions>
  <inkml:trace contextRef="#ctx0" brushRef="#br0">0 0 31006,'0'0'1553,"46"0"-1505,13 0 0,13 0-16,10 0-16,0 0-16,-7 0-16,-13 0-368</inkml:trace>
</inkml:ink>
</file>

<file path=ppt/ink/ink23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3"/>
    </inkml:context>
    <inkml:brush xml:id="br0">
      <inkml:brushProperty name="width" value="0.05" units="cm"/>
      <inkml:brushProperty name="height" value="0.05" units="cm"/>
      <inkml:brushProperty name="color" value="#FFFFFF"/>
    </inkml:brush>
  </inkml:definitions>
  <inkml:trace contextRef="#ctx0" brushRef="#br0">247 213 32047,'-4'-7'153,"3"4"-132,0 1-1,0-1 0,0 1 1,0 0-1,-1-1 1,1 1-1,-1 0 1,1 0-1,-1 0 1,0 0-1,0 0 1,0 0-1,0 1 1,0-1-1,0 1 1,0-1-1,-1 1 1,1 0-1,0 0 1,-1 0-1,1 0 0,-1 0 1,1 1-1,-1-1 1,-3 0-1,-2 0-19,-1 1-1,1 0 1,-1 0-1,1 1 1,-16 3-1,21-3 0,-1 0 0,0 1 0,1 0 0,-1-1 0,1 1 0,0 1 0,0-1 0,0 0 0,0 1 0,0 0 0,0-1 0,1 1 0,-1 0 0,-3 7 0,-4 6 0,1 0 0,1 0 0,1 1 0,0 0 0,1 1 0,1-1 0,-5 32 0,4 0 0,1 82 0,5-118 0,0 0 0,1 0 0,1 0 0,0 0 1,1-1-1,0 1 0,0-1 0,2 1 0,0-1 0,8 15 0,-10-21-1,1-1 1,0 1-1,1-1 0,-1 0 1,1 0-1,0 0 0,1-1 1,-1 0-1,1 0 0,-1 0 1,1 0-1,0-1 0,1 0 0,-1-1 1,0 1-1,1-1 0,0 0 1,-1-1-1,1 0 0,13 1 1,-13-1 0,0 0 1,0-1-1,0 0 0,0 0 1,0 0-1,0-1 1,0 0-1,0-1 1,-1 1-1,1-1 1,0-1-1,-1 1 0,0-1 1,1 0-1,-1-1 1,0 0-1,-1 1 1,1-2-1,-1 1 1,1-1-1,-1 0 0,-1 0 1,1 0-1,-1-1 1,0 1-1,0-1 1,0 0-1,-1 0 1,4-9-1,3-13 0,0 0 0,-2-1 0,-1 0 0,-2 0 0,4-55 0,-4 38 0,11-51 0,-15 92 0,0 1 0,0-1 0,1 1 0,-1 0 0,1-1 0,0 1 0,0 0 0,1 0 0,-1 0 0,1 0 0,0 1 0,0-1 0,0 1 0,0-1 0,0 1 0,1 0 0,0 1 0,6-5 0,-3 4 0,1 0 0,0 1 0,1 0 0,-1 0 0,0 0 0,1 1 0,-1 1 0,17 0 0,11 0 0,-44-1 0,-1 2 0,1-1 0,-1 1 0,1 1 0,-1-1 0,1 1 0,0 1 0,0 0 0,0 0 0,0 0 0,1 1 0,-1 0 0,1 1 0,0-1 0,0 1 0,1 1 0,-7 6 0,3-2 0,0 0 0,1 2 0,0-1 0,1 1 0,0 0 0,1 1 0,0 0 0,1 0 0,1 0 0,-8 27 0,7-10 0,0 1 0,2 0 0,0 62 0,4-89 0,0-1 0,0 1 0,0 0 0,0 0 0,1-1 0,-1 1 0,1 0 0,0 0 0,0-1 0,1 1 0,-1-1 0,1 1 0,0-1 0,-1 0 0,1 1 0,1-1 0,-1 0 0,0 0 0,1-1 0,0 1 0,0 0 0,0-1 0,0 0 0,0 0 0,0 1 0,0-2 0,1 1 0,-1 0 0,1-1 0,-1 0 0,5 2 0,7 0 0,0 0 0,0 0 0,1-1 0,-1-1 0,1-1 0,16-1 0,-1 0 0,-20 2 1,0-2 0,1 0 0,-1 0 1,0-1-1,0 0 0,-1 0 0,16-7 0,-20 7 1,-1-1-1,0 0 0,0-1 1,0 1-1,0-1 1,0 0-1,-1 0 1,1 0-1,-1 0 0,0-1 1,-1 0-1,1 0 1,-1 0-1,0 0 1,3-8-1,0-5-1,0-1 0,-2 1 0,0-1 0,-1 0 0,-1-1 0,-1 1 0,-1 0 0,-1 0 0,0 0 0,-1-1 0,-5-18 0,5 29 0,-1 0 0,1 0 0,-2 1 0,1-1 0,-1 1 0,-1 0 0,1 0 0,-1 0 0,-1 0 0,-10-11 0,11 15 0,1-1 0,-1 1 0,0 1 0,-1-1 0,1 1 0,-1 0 0,1 0 0,-1 0 0,0 1 0,0 0 0,0 0 0,0 1 0,-1-1 0,1 1 0,0 1 0,-10-1 0,13 1 0,0 1 0,0-1 0,1 0 0,-1 1 0,0 0 0,0 0 0,0 0 0,1 0 0,-1 0 0,0 0 0,1 1 0,-1-1 0,1 1 0,0 0 0,0 0 0,-1 0 0,1 0 0,0 0 0,1 0 0,-1 0 0,0 1 0,1-1 0,-1 1 0,1-1 0,-1 1 0,1 0 0,0-1 0,1 1 0,-1 0 0,0 0 0,0 3 0,-2 12 0,1 1 0,0-1 0,2 35 0,0-33 0,0-8-1,0-1-1,1 0 0,1 0 1,0 1-1,0-1 1,1 0-1,0-1 1,1 1-1,0 0 1,7 10-1,-8-16 0,0 0 0,0-1 0,1 1 0,-1-1 0,1 0 0,0 0 0,1 0 0,-1 0 0,1-1 0,-1 0 0,1 0 0,0 0 0,0-1 0,1 1 0,-1-1 0,0 0 0,1-1 0,-1 0 0,1 1 0,-1-2 0,12 2 0,-2-2 0,0 1 2,0 0-1,30-4 1,-41 2 0,1 0 0,-1 0 0,0 0 0,1-1 0,-1 0 0,0 1 0,0-1 0,0-1 0,0 1 0,0-1 0,-1 1 0,1-1 0,-1 0 0,4-4 0,0-1 1,-1-1-1,0-1 1,0 1-1,-1-1 1,0 0 0,-1 0-1,0 0 1,-1-1-1,0 1 1,-1-1 0,3-16-1,-2-14 9,-1-71-1,-3 65-3,3-23-1,0 39 2,-2-1 1,-1 1-1,-6-42 1,7 71-7,-1 0 1,1 0-1,-1 1 1,1-1-1,-1 0 1,0 0-1,0 0 1,0 0-1,0 1 0,0-1 1,-1-1-1,2 3 0,0 0 0,-1 0 0,1 0 0,0 0 0,0-1 0,0 1 0,0 0 0,0 0 0,-1 0 0,1 0 0,0 0 0,0 0 0,0 0 0,0 0 0,0 0 0,-1 0 0,1 0 0,0 0 0,0 0 0,0 0 0,0 0 0,0 0 0,-1 1 0,1-1 0,0 0 0,0 0 0,0 0 0,0 0 0,0 0 0,0 0 0,-1 0 0,1 0 0,0 0 0,0 0 0,0 1 0,0-1 0,0 0 0,0 0 0,0 0 0,0 0 0,0 0 0,0 0 0,0 1 0,0-1 0,0 0 0,-1 0 0,-1 19 0,0 322 0,3-176 0,-2-149 0,2-1 0,0 0 0,0 0 0,1 0 0,6 20 0,-7-32 0,0 0 0,0 1 0,1-1 0,0 0 0,-1 0 0,1 0 0,0 0 0,1 0 0,-1 0 0,0 0 0,1-1 0,-1 1 0,1-1 0,0 0 0,0 0 0,0 0 0,0 0 0,0 0 0,1-1 0,-1 1 0,0-1 0,1 0 0,-1 0 0,1 0 0,-1-1 0,1 1 0,5-1 0,-5 1 0,1-1 0,-1 0 0,0 0 0,1 0 0,-1 0 0,0-1 0,0 0 0,1 0 0,-1 0 0,7-3 0,-8 2 0,0 0 0,-1 0 0,0 0 0,1 0 0,-1-1 0,0 1 0,0-1 0,0 1 0,0-1 0,-1 0 0,1 1 0,-1-1 0,0 0 0,2-6 0,11-36-16,11-67 1,6-21 14,-26 116 1,1 1 0,0-1 0,2 2 0,0-1 0,17-25 0,-22 37 0,0 1 0,1-1 0,-1 0 0,1 1 0,-1 0 0,1 0 0,0 0 0,0 0 0,0 1 0,7-4 0,-3 3 0,-1 1-1,1 0 1,0 0 0,0 1-1,0 0 1,0 0 0,9 1-1,-33 16-12,3-7 14,1 0 0,-1 1 0,2 0 0,-1 1 0,2 0 0,0 1 0,0 0 0,1 1-1,0 0 1,1 0 0,1 1 0,0 0 0,0 0 0,2 0 0,0 1 0,-4 17 0,3 2-1,1 0 0,1 1 0,1 58 0,3-91 0,0 0 0,1 1 0,-1-1 0,0 0 0,1 1 0,-1-1 0,1 0 0,0 1 0,0-1 0,0 0 0,0 0 0,0 0 0,0 0 0,0 0 0,1 0 0,-1 0 0,1-1 0,0 1 0,-1 0 0,1-1 0,0 1 0,0-1 0,0 0 0,0 1 0,0-1 0,0 0 0,0 0 0,0-1 0,1 1 0,-1 0 0,3 0 0,8 1 0,0 0 0,0-1 0,0 0 0,20-1 0,-12-1 0,-8 1 1,1 0-1,0-1 1,-1 0-1,1-2 1,-1 1 0,1-2-1,-1 0 1,20-8 0,-26 8 0,-1 1 0,0-1 1,-1 0-1,1-1 1,-1 1-1,1-1 0,-1 0 1,-1 0-1,1-1 0,-1 1 1,0-1-1,0 0 1,-1 0-1,1-1 0,-1 1 1,-1-1-1,1 1 1,2-13-1,-2 0-1,-1 0 0,0-1 0,-2-31 0,0 27 0,0 14 0,-1 0 0,0 0 0,0 0 0,-1 1 0,0-1 0,-1 0 0,0 1 0,0-1 0,-1 1 0,0 0 0,-1 0 0,-6-8 0,7 12 0,0-1 0,0 1 0,-1 1 0,0-1 0,0 1 0,0-1 0,0 1 0,-1 1 0,1-1 0,-1 1 0,0 0 0,0 0 0,0 1 0,-1 0 0,1 0 0,0 0 0,-1 1 0,-11-1 0,13 1 0,0 1 0,0-1 0,0 1 0,0 0 0,0 1 0,0-1 0,0 1 0,0 0 0,0 1 0,1-1 0,-1 1 0,0 0 0,1 0 0,-1 0 0,-5 4 0,7-3 0,-1 1 0,1 0 0,0 0 0,0 0 0,1 0 0,-1 0 0,1 1 0,0-1 0,0 1 0,0-1 0,1 1 0,-1 0 0,1 0 0,0 0 0,0 6 0,-1 3 0,1 0 0,0 1 0,1-1 0,0 1 0,1-1 0,1 1 0,1-1 0,0 0 0,8 26 0,-8-33 0,0 0 0,0-1 0,1 1 0,0-1 0,0 0 0,0 1 0,1-2 0,0 1 0,0-1 0,1 1 0,-1-1 0,1-1 0,0 1 0,0-1 0,1 0 0,-1-1 0,1 1 0,0-1 0,0-1 0,13 4 0,24 1 0,-42-7 0,0 1 0,1-1 0,-1 0 0,0 0 0,0 0 0,1-1 0,-1 1 0,0 0 0,1-1 0,-1 0 0,0 1 0,0-1 0,0 0 0,0 0 0,0 0 0,4-3 0,-2-2 0,-1 1 0,1-1 0,-1 0 0,0-1 0,-1 1 0,1 0 0,-1-1 0,1-7 0,10-65 0,-7 36 0,-2 19 0,21-93 0,-22 104 0,1 1 0,1 1 0,0-1 0,0 1 0,1 0 0,1 0 0,9-12 0,-15 21 0,0 0 0,1 1 0,-1-1 0,1 0 0,-1 0 0,1 1 0,0-1 0,0 1 0,-1 0 0,1-1 0,0 1 0,1 0 0,-1 0 0,0 0 0,0 0 0,0 1 0,0-1 0,1 1 0,-1-1 0,0 1 0,1 0 0,-1 0 0,0 0 0,1 0 0,-1 0 0,0 0 0,1 1 0,-1-1 0,0 1 0,0-1 0,1 1 0,-1 0 0,0 0 0,0 0 0,0 0 0,0 1 0,0-1 0,0 0 0,-1 1 0,1-1 0,0 1 0,-1 0 0,1 0 0,-1-1 0,1 1 0,-1 0 0,0 0 0,0 0 0,0 0 0,1 4 0,5 14 0,-2 1 0,0 1 0,-1-1 0,2 34 0,-5 94 0,-2-86 0,-2 70 0,4-132-1,-1 0 0,1 0 0,-1 0 0,1-1 0,-1 1 0,1 0 0,0-1 1,-1 1-1,1 0 0,0-1 0,0 1 0,0-1 0,-1 1 0,1-1 0,0 0 0,0 1 0,0-1 0,0 0 0,0 0 0,0 1 0,0-1 0,0 0 0,0 0 1,0 0-1,-1 0 0,1 0 0,0 0 0,0 0 0,0-1 0,0 1 0,2-1 0,2 1-50,0-1 1,-1 1-1,1-1 1,0-1-1,0 1 0,5-3 1,28-26-1071</inkml:trace>
</inkml:ink>
</file>

<file path=ppt/ink/ink23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6"/>
    </inkml:context>
    <inkml:brush xml:id="br0">
      <inkml:brushProperty name="width" value="0.05" units="cm"/>
      <inkml:brushProperty name="height" value="0.05" units="cm"/>
      <inkml:brushProperty name="color" value="#FFFFFF"/>
    </inkml:brush>
  </inkml:definitions>
  <inkml:trace contextRef="#ctx0" brushRef="#br0">184 235 31182,'0'-174'1497,"0"172"-1495,0 0-1,0 0 1,0 0-1,0 0 1,-1 1 0,1-1-1,0 0 1,-1 0-1,1 0 1,-1 1 0,0-1-1,0 0 1,1 1 0,-1-1-1,0 1 1,0-1-1,-1 1 1,1-1 0,0 1-1,0 0 1,-1-1-1,1 1 1,-1 0 0,1 0-1,-1 0 1,1 0 0,-1 0-1,0 0 1,1 1-1,-1-1 1,0 1 0,-2-1-1,1 1-1,0 0 1,-1 0-1,1 0 0,0 1 0,0-1 0,0 1 0,0 0 0,0 0 0,0 0 1,0 0-1,0 1 0,1-1 0,-1 1 0,0 0 0,1-1 0,-1 1 1,1 0-1,0 1 0,-4 2 0,-3 8 0,0-1 0,1 1 0,0 0 0,1 1 0,0 0 0,1 0 0,1 0 0,0 1 0,1 0 0,1 0 0,-3 17 0,0 25 0,1 91 0,5-134 0,0 0 0,1 0 0,1-1 0,0 1 0,1 0 0,7 20 0,-9-30 0,1 0 0,0 0 0,0 0 0,0 0 0,1-1 0,-1 1 0,1-1 0,0 1 0,0-1 0,0 0 0,0 0 0,0 0 0,1 0 0,-1-1 0,1 0 0,0 1 0,0-1 0,0-1 0,0 1 0,0 0 0,0-1 0,0 0 0,1 0 0,6 1 0,-5-2 1,-1 1 0,1-1 0,-1 0 1,1 0-1,0-1 0,-1 0 0,1 1 0,-1-2 0,0 1 0,7-3 0,-8 2 1,0 0-1,-1-1 1,1 1-1,-1-1 0,1 0 1,-1 0-1,0 0 1,0-1-1,-1 1 0,1-1 1,-1 1-1,1-1 1,2-7-1,5-10-1,-2 0 0,-1 0 0,0-1 0,-2 0 0,0 0 0,2-37 0,-4-140 0,-5 110 0,1 155 0,5 125 0,-2-171 0,1-1 0,1 1 0,0-1 0,1 1 0,2-2 0,-1 1 0,16 28 0,-19-42-1,1 0-1,-1 0 1,1 0 0,0-1-1,1 1 1,-1-1 0,1 0-1,0 0 1,-1-1-1,2 0 1,-1 1 0,0-1-1,11 3 1,-13-4 1,1-1-1,0 0 1,-1 0-1,1-1 0,0 1 1,-1-1-1,1 0 1,0 0-1,0 0 1,-1 0-1,1-1 1,0 1-1,-1-1 1,1 0-1,0 0 1,-1-1-1,1 1 1,-1-1-1,0 1 1,0-1-1,1 0 1,-1 0-1,0-1 1,3-2-1,3-6 1,1 0 0,-2 0 0,0-1 0,0 0 0,-1 0 0,-1-1 0,0 0 0,0 0 0,3-16 0,28-128 0,-28 98 0,-4 28 0,0 1 0,12-35 0,-16 62 0,0 1 0,0 0 0,0-1 0,0 1 0,0 0 0,1 0 0,-1 0 0,1 0 0,0 0 0,-1 0 0,1 0 0,0 1 0,0-1 0,3-1 0,-4 2 0,0 1 0,0-1 0,0 1 0,0 0 0,0-1 0,0 1 0,0 0 0,0 0 0,0 0 0,0 0 0,0 0 0,0 0 0,0 0 0,0 0 0,0 0 0,0 0 0,0 1 0,0-1 0,0 0 0,0 1 0,0-1 0,0 1 0,0-1 0,0 1 0,0-1 0,0 1 0,0 0 0,0-1 0,-1 1 0,1 0 0,0 0 0,0-1 0,-1 1 0,1 0 0,0 1 0,35 62 0,-35-73 0,0 8 0,-1 1 0,0-1 0,1 1 0,-1-1 0,0 0 0,1 1 0,-1-1 0,0 0 0,0 0 0,0 1 0,1-1 0,-1 0 0,0 0 0,0 1 0,0-1 0,0 0 0,0 1 0,0-1 0,-1 0 0,1 0 0,0 1 0,0-1 0,0 0 0,-1 1 0,1-1 0,0 0 0,-1 1 0,1-1 0,-1 0 0,1 1 0,-1-1 0,1 1 0,-1-1 0,1 1 0,-1-1 0,1 1 0,-1-1 0,0 1 0,1 0 0,-1-1 0,0 1 0,1 0 0,-2-1 0,-2 0 0,0 1 0,0-1 0,0 1 0,0 0 0,0 0 0,0 0 0,1 1 0,-1-1 0,0 1 0,0 0 0,0 0 0,0 0 0,1 1 0,-1-1 0,0 1 0,1 0 0,-1 0 0,1 0 0,0 1 0,0-1 0,0 1 0,0 0 0,0-1 0,1 1 0,-1 1 0,1-1 0,0 0 0,0 0 0,0 1 0,0 0 0,-2 7 0,-3 5 0,2 1 0,0-1 0,2 1 0,-1 1 0,2-1 0,-1 19 0,2-16 0,1-1 0,0 1 0,1-1 0,1 1 0,1-1 0,8 28 0,-9-41 0,0 1 0,1-1 0,0 0 0,0 1 0,1-1 0,-1-1 0,1 1 0,1 0 0,-1-1 0,1 0 0,0 0 0,0 0 0,0-1 0,1 0 0,0 0 0,-1 0 0,1-1 0,1 0 0,-1 0 0,0 0 0,10 2 0,-5-2 0,1 0 0,0-1 0,0 0 0,0-1 0,0 0 0,0-1 0,-1 0 0,1-1 0,13-3 0,-19 3 0,1-1 0,-1 0 0,1 0 0,-1 0 0,0-1 0,0 0 0,0 0 0,0-1 0,-1 0 0,1 0 0,-1 0 0,0 0 0,0-1 0,-1 0 0,1 0 0,-1 0 0,5-8 0,-3 1 0,-1 1 0,1-1 0,-2 0 0,0 0 0,0-1 0,3-25 0,1-80 0,-7 88 0,0 0 0,2 0 0,8-37 0,-10 65 0,0 0 0,-1 0 0,1-1 0,0 1 0,0 0 0,1 0 0,-1 0 0,0 0 0,1 1 0,-1-1 0,1 0 0,0 0 0,-1 1 0,1-1 0,0 1 0,0 0 0,0 0 0,0-1 0,0 1 0,0 0 0,0 1 0,1-1 0,-1 0 0,0 1 0,0-1 0,1 1 0,2-1 0,0 1 0,1 0 0,-1 0 0,0 0 0,0 1 0,1 0 0,-1 0 0,0 0 0,0 0 0,0 1 0,0 0 0,5 3 0,-10-5 0,0 0 0,0 0 0,0 0 0,0 0 0,0 0 0,0 0 0,0 0 0,0 1 0,0-1 0,0 0 0,1 0 0,-1 0 0,0 0 0,0 0 0,0 0 0,0 1 0,0-1 0,0 0 0,0 0 0,-1 0 0,1 0 0,0 0 0,0 0 0,0 0 0,0 1 0,0-1 0,0 0 0,0 0 0,0 0 0,0 0 0,0 0 0,0 0 0,0 0 0,0 0 0,0 0 0,0 1 0,-1-1 0,1 0 0,0 0 0,0 0 0,0 0 0,0 0 0,0 0 0,0 0 0,0 0 0,-1 0 0,1 0 0,0 0 0,0 0 0,0 0 0,0 0 0,0 0 0,0 0 0,0 0 0,-1 0 0,1 0 0,0 0 0,0 0 0,0 0 0,0 0 0,0 0 0,0 0 0,0 0 0,-1 0 0,1 0 0,0 0 0,0-1 0,0 1 0,0 0 0,-19 3 0,-14 4 0,26-3 0,0 1 0,0 0 0,0 0 0,1 1 0,0 0 0,0 0 0,1 0 0,-1 1 0,1 0 0,0 0 0,1 0 0,0 1 0,-5 13 0,2-4 0,0 0 0,2 1 0,0-1 0,1 2 0,-3 25 0,5-19 0,0 1 0,2 0 0,0 0 0,5 26 0,-4-48 0,1 1 0,-1-1 0,1 0 0,-1 0 0,1 1 0,1-1 0,-1-1 0,0 1 0,1 0 0,0 0 0,0-1 0,0 0 0,0 1 0,1-1 0,-1-1 0,1 1 0,0 0 0,-1-1 0,1 0 0,0 0 0,1 0 0,-1 0 0,0 0 0,0-1 0,9 2 0,8 0 0,0 0 0,0-1 0,0-2 0,26-1 0,-41 1 0,-2 0 0,1-1 0,0 1-1,0-1 1,0 0 0,-1 0 0,1-1-1,0 1 1,-1-1 0,1 0 0,-1 0-1,0-1 1,0 1 0,0-1 0,0 0 0,4-4-1,-2 1 3,-1 1-1,-1-2 1,1 1 0,-1 0-1,0-1 1,0 0-1,-1 0 1,5-13-1,0-9 5,-2 0-1,0 0 1,2-59 0,-8 80-7,4-201 1,-4 449 0,0-229 0,1 0 0,0 0 0,0 0 0,1 0 0,1 0 0,0 0 0,0 0 0,1-1 0,5 11 0,-6-16 0,-1-1 0,1 0 0,0 0 0,0 0 0,0 0 0,0 0 0,1-1 0,-1 1 0,1-1 0,0 0 0,0 0 0,0-1 0,0 1 0,1-1 0,-1 0 0,1 0 0,-1 0 0,1-1 0,0 1 0,0-1 0,-1 0 0,10 0 0,-4 0 0,-1-1 0,0 1 0,-1-2 0,1 1 0,13-3 0,-19 3 0,-1-1 0,1 0 0,-1 0 0,1 0 0,-1 0 0,0 0 0,1-1 0,-1 1 0,0-1 0,0 1 0,0-1 0,0 0 0,-1 0 0,1 1 0,0-1 0,-1-1 0,1 1 0,-1 0 0,0 0 0,2-3 0,3-11 0,-1 0 0,0-1 0,-1 1 0,-1-1 0,3-34 0,-6-89 0,-2 68 0,2 33 0,-1 21 0,-1 17 0,-1 12 0,-2 35 0,3 1 0,3 64 0,1-25 0,-2-73 0,1-1 0,0 1 0,1 0 0,0-1 0,0 0 0,2 1 0,0-1 0,7 17 0,-9-24 0,1-1 0,-1 0 0,1 0 0,0 0 0,0 0 0,0 0 0,0-1 0,1 1 0,-1-1 0,1 0 0,0 0 0,0 0 0,0 0 0,0-1 0,1 0 0,-1 0 0,1 0 0,-1 0 0,1-1 0,0 0 0,-1 1 0,1-2 0,0 1 0,8 0 0,-11-2 0,1 1 0,-1 0 0,0-1 0,1 0 0,-1 1 0,0-1 0,0 0 0,0 0 0,0 0 0,0 0 0,0 0 0,0-1 0,0 1 0,0-1 0,-1 1 0,1-1 0,0 0 0,-1 1 0,1-1 0,-1 0 0,0 0 0,0 0 0,0 0 0,2-4 0,1-3 0,-1-1 0,0 1 0,0-1 0,2-16 0,9-76 0,-10 60 0,2 0 0,1 0 0,2 1 0,20-54 0,-27 93 0,-1 0 0,0-1 0,1 1 0,0 0 0,-1 0 0,1 0 0,0 0 0,0 0 0,0 1 0,0-1 0,0 0 0,1 1 0,-1 0 0,0-1 0,1 1 0,-1 0 0,1 0 0,-1 1 0,1-1 0,0 0 0,-1 1 0,1-1 0,0 1 0,-1 0 0,1 0 0,0 0 0,-1 0 0,1 1 0,0-1 0,-1 1 0,1-1 0,0 1 0,-1 0 0,1 0 0,-1 0 0,0 1 0,1-1 0,-1 0 0,0 1 0,4 3 0,-1 1 0,-1 1 0,0 0 0,0 1 0,-1-1 0,1 1 0,-2-1 0,1 1 0,-1 0 0,0 0 0,-1 0 0,1 11 0,0 19 0,-2 45 0,-1-36 0,1 42 0,0-87 0,0 0 0,1 0 0,-1-1 0,1 1 0,-1 0 0,1-1 0,0 1 0,0 0 0,0-1 0,0 1 0,0-1 0,0 1 0,0-1 0,0 0 0,1 1 0,-1-1 0,0 0 0,1 0 0,-1 0 0,1 0 0,-1 0 0,1 0 0,0-1 0,-1 1 0,1 0 0,0-1 0,0 1 0,-1-1 0,1 0 0,0 1 0,2-1 0,11 2 0,0-1 0,28-1 0,-29 0 0,-2 0 0,-1 0 0,1-1 0,0 0 0,0-1 0,-1 0 0,13-4 0,-19 4 0,1-1 0,-1 1 0,0-1 0,0 0 0,-1 0 0,1-1 0,-1 0 0,1 1 0,-1-1 0,-1-1 0,1 1 0,0 0 0,-1-1 0,6-10 0,-4 4 0,0 0 0,-1-1 0,0 0 0,-1 0 0,0 0 0,-1 0 0,1-18 0,-2 10 0,0-1 0,-2 1 0,-5-36 0,4 48 0,0 0 0,0 0 0,-1 0 0,0 0 0,0 1 0,-1-1 0,0 1 0,-1 0 0,1 0 0,-1 0 0,-10-9 0,12 12 0,0 1 0,-1 0 0,0 1 0,1-1 0,-1 0 0,0 1 0,0 0 0,-1 0 0,1 0 0,0 1 0,-1-1 0,1 1 0,-1 0 0,1 0 0,-1 1 0,1-1 0,-1 1 0,0 0 0,1 0 0,-1 1 0,0-1 0,-7 3 0,8-1 0,1-1 0,-1 1 0,1 0 0,-1 0 0,1 1 0,0-1 0,0 1 0,0-1 0,0 1 0,0 0 0,1 0 0,-1 1 0,1-1 0,0 0 0,0 1 0,0-1 0,1 1 0,-1 0 0,1 0 0,0-1 0,0 1 0,0 0 0,-1 6 0,-1 13 0,0 0 0,2 42 0,1-54 0,-1 15 0,1-2 0,0 0 0,6 38 0,-4-55 0,0 1 0,0-1 0,0 0 0,1 1 0,0-1 0,0-1 0,1 1 0,0 0 0,0-1 0,0 0 0,1 0 0,7 8 0,-10-12 0,1 0 0,-1 0 0,0 0 0,1-1 0,-1 1 0,1-1 0,0 1 0,-1-1 0,1 0 0,0 0 0,0 0 0,0 0 0,0 0 0,0-1 0,0 1 0,0-1 0,0 0 0,0 0 0,0 0 0,0 0 0,0-1 0,0 1 0,0-1 0,3 0 0,-2-1 0,-1 1 0,1-1 0,-1 0 0,1 0 0,-1 0 0,1-1 0,-1 1 0,0-1 0,0 0 0,0 0 0,-1 0 0,1 0 0,-1 0 0,1 0 0,-1-1 0,3-6 0,2-8 0,-1 1 0,-1-1 0,-1 0 0,0 0 0,1-26 0,-2-94 0,-3 89 0,0 49 0,-1-1 0,1 1 0,0 0 0,0-1 0,0 1 0,0 0 0,0-1 0,0 1 0,-1 0 0,1 0 0,0-1 0,0 1 0,0 0 0,-1 0 0,1-1 0,0 1 0,0 0 0,-1 0 0,1 0 0,0 0 0,-1-1 0,1 1 0,0 0 0,-1 0 0,1 0 0,0 0 0,-1 0 0,1 0 0,0 0 0,-1 0 0,1 0 0,0 0 0,-1 0 0,1 0 0,0 0 0,0 0 0,-1 0 0,1 0 0,0 0 0,-1 0 0,0 1 0,0-1 0,0 0 0,0 0 0,0 1 0,0-1 0,0 1 0,0-1 0,0 0 0,0 1 0,0 0 0,1-1 0,-1 1 0,0 0 0,0-1 0,-1 2 0,-1 6 0,-1-1 0,2 0 0,-1 1 0,1 0 0,0-1 0,0 1 0,1 0 0,-1 11 0,0 75 0,3-66 0,-2-14 0,1-1 0,1 0 0,1 0 0,0 1 0,0-1 0,1 0 0,7 15 0,-9-24 0,1 0 0,0 0 0,0-1 0,1 1 0,-1-1 0,1 1 0,-1-1 0,1 0 0,0 0 0,0 0 0,1-1 0,-1 1 0,0-1 0,1 0 0,0 0 0,-1 0 0,1 0 0,0-1 0,0 1 0,0-1 0,0 0 0,0 0 0,0 0 0,0-1 0,0 0 0,8 0 0,-10 0 0,1 0 0,0 0 0,0-1 0,0 1 0,0-1 0,0 0 0,-1 0 0,1 0 0,0 0 0,-1-1 0,1 1 0,-1-1 0,1 1 0,-1-1 0,0 0 0,0 0 0,0 0 0,0 0 0,0 0 0,0-1 0,0 1 0,-1-1 0,1 1 0,-1-1 0,2-3 0,2-8 0,0 0 0,0 0 0,4-28 0,-6 23 0,15-83 0,-12 56 0,20-69 0,-25 110 0,1 0 0,0 0 0,0 0 0,0 0 0,0 0 0,1 0 0,0 1 0,5-8 0,-6 11 0,0-1 0,0 1 0,0-1 0,0 1 0,1 0 0,-1 0 0,0 0 0,1 0 0,-1 0 0,0 0 0,1 1 0,-1-1 0,1 1 0,-1 0 0,1 0 0,-1-1 0,1 2 0,-1-1 0,4 1 0,-2 0-2,0 1 0,0-1 1,0 1-1,0 0 0,0 1 0,-1-1 1,1 1-1,-1-1 0,0 1 0,1 0 0,-1 0 1,0 1-1,-1-1 0,1 0 0,-1 1 1,1 0-1,2 6 0,-6-10 3,1 0 0,-1 1 0,1-1 0,-1 1 0,1-1 0,-1 0 0,1 0 0,-1 1 0,1-1 0,-1 0 0,0 0 0,1 1 0,-1-1 0,1 0 0,-1 0 0,0 0 0,1 0 1,-1 0-1,1 0 0,-1 0 0,0 0 0,0-1 0,-1 2 2,-5 0-3,-1 0 0,1 1 0,-1 0 1,1 0-1,0 1 0,0 0 1,0 1-1,0-1 0,0 1 0,1 0 1,0 1-1,0 0 0,0 0 1,0 0-1,1 1 0,0-1 0,0 1 1,0 1-1,1-1 0,-7 13 0,6-9 0,0 1 0,0-1 0,1 1 0,0 0 0,1 0 0,0 0 0,1 1 0,1-1 0,-1 1 0,2-1 0,0 1 0,0-1 0,3 21 0,-1-27 0,-1 0 0,1 0 0,0-1 0,0 1 0,1 0 0,-1-1 0,1 1 0,0-1 0,1 0 0,-1 0 0,1 0 0,-1 0 0,1-1 0,0 1 0,0-1 0,1 0 0,-1 0 0,1-1 0,0 1 0,-1-1 0,1 0 0,0-1 0,0 1 0,9 1 0,11 2 0,-1-1 0,1-2 0,45 0 0,-62-2 0,0 0 0,0 0 0,0-1 0,0-1 0,0 1 0,11-5 0,-15 5 0,0-1 0,0 0 0,-1 0 0,1-1 0,0 1 0,-1-1 0,1 0 0,-1 0 0,0 0 0,0 0 0,0-1 0,0 1 0,2-5 0,0-2 0,0 0 0,0 0 0,-1 0 0,-1-1 0,1 0 0,-2 0 0,0 0 0,2-18 0,-2-95 0,-3 73 0,1 38 0,1-24 0,-1 36 0,0 0 0,0-1 0,0 1 0,0 0 0,0 0 0,0-1 0,0 1 0,-1 0 0,1-1 0,0 1 0,-1 0 0,1 0 0,-1 0 0,0 0 0,1-1 0,-1 1 0,0 0 0,-1-1 0,1 2 0,0 0 0,1 0 0,-1 0 0,0 0 0,0 0 0,1 0 0,-1 0 0,0 1 0,0-1 0,1 0 0,-1 1 0,0-1 0,1 0 0,-1 1 0,0-1 0,1 1 0,-1-1 0,0 1 0,1-1 0,-1 1 0,1-1 0,-1 1 0,1 0 0,0-1 0,-1 1 0,1 0 0,-1-1 0,1 1 0,0 0 0,0 0 0,-1-1 0,1 1 0,0 0 0,0 1 0,-4 12 0,0 1 0,1 0 0,0-1 0,-1 27 0,4 69 0,1-55 0,-1-50 0,0 1 0,1-1 0,0 1 0,0-1 0,0 1 0,0-1 0,1 0 0,0 0 0,5 10 0,-6-13 0,0-1 0,0 1 0,0-1 0,0 1 0,1-1 0,-1 0 0,0 0 0,1 0 0,-1 1 0,1-1 0,-1-1 0,1 1 0,-1 0 0,1 0 0,0 0 0,-1-1 0,1 1 0,0-1 0,0 0 0,-1 1 0,1-1 0,0 0 0,0 0 0,0 0 0,-1 0 0,1 0 0,0 0 0,0-1 0,-1 1 0,1-1 0,0 1 0,0-1 0,-1 0 0,1 1 0,-1-1 0,3-2 0,2 0 0,0-1 0,-1 0 0,0-1 0,0 1 0,0-1 0,0 0 0,-1 0 0,7-11 0,28-51 0,-36 62 0,13-26 0,-1-1 0,-1-1 0,-2-1 0,-1 0 0,-2 0 0,9-59 0,-39 159 0,3-15 0,-5 36 0,4 0 0,-9 94 0,-1 180 0,17-175 0,10-167 0,1 4 0,-1 0 0,-1 1 0,-12 40 0,14-59 0,-1 0 0,0 0 0,0 1 0,-1-2 0,1 1 0,-1 0 0,0 0 0,-1-1 0,1 0 0,-1 1 0,0-1 0,0-1 0,0 1 0,0 0 0,0-1 0,-1 0 0,0 0 0,0 0 0,0-1 0,0 0 0,-8 3 0,6-3 0,0-1 0,0 1 0,0-1 0,0 0 0,-1-1 0,1 0 0,0 0 0,-1 0 0,1-1 0,0 0 0,-9-3 0,11 2 0,1 1 0,-1-1 0,0-1 0,1 1 0,0-1 0,-1 0 0,1 0 0,0 0 0,1 0 0,-1-1 0,0 0 0,1 1 0,0-1 0,0-1 0,0 1 0,-3-6 0,-6-16 0,1 0 0,1 0 0,2-1 0,0 0 0,-5-38 0,6 9 0,-1-93 0,8 139 0,0 0 0,1 0 0,0 0 0,1 0 0,-1 0 0,2 0 0,0 1 0,0-1 0,0 1 0,1 0 0,1 0 0,0 0 0,0 1 0,0-1 0,1 1 0,0 1 0,1-1 0,0 1 0,10-8 0,3-2 0,0 1 0,1 0 0,1 2 0,1 1 0,0 1 0,0 0 0,34-10 0,-15 9-1,0 2 0,1 1-1,71-6 1,-110 16-15,9-1-117,0 0 1,-1-1 0,1-1-1,20-6 1,3-8-2226</inkml:trace>
</inkml:ink>
</file>

<file path=ppt/ink/ink23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9"/>
    </inkml:context>
    <inkml:brush xml:id="br0">
      <inkml:brushProperty name="width" value="0.05" units="cm"/>
      <inkml:brushProperty name="height" value="0.05" units="cm"/>
      <inkml:brushProperty name="color" value="#FFFFFF"/>
    </inkml:brush>
  </inkml:definitions>
  <inkml:trace contextRef="#ctx0" brushRef="#br0">36 745 32127,'-1'0'7,"1"0"1,-1-1-1,0 1 1,0 0-1,1-1 1,-1 1-1,0 0 1,0 0-1,1 0 1,-1 0-1,0 0 1,0 0-1,0 0 1,1 0-1,-1 0 1,0 0-1,0 0 0,0 1 1,1-1-1,-1 0 1,0 0-1,1 1 1,-1-1-1,0 1 1,1-1-1,-1 0 1,0 1-1,1 0 1,-1-1-1,1 1 1,-1-1-1,1 1 1,-1-1-1,1 1 1,-1 0-1,1-1 1,-1 1-1,1 0 1,0 0-1,0-1 1,-1 1-1,1 0 1,0 0-1,0 1 1,-5 41 235,5-35-231,-1 16-12,-1-2 0,1 0 0,1 1 0,5 29 0,-5-50 0,1 0 1,0 0-1,0 0 0,-1-1 0,1 1 1,0 0-1,0-1 0,0 1 1,1-1-1,-1 1 0,0-1 1,1 0-1,-1 1 0,0-1 1,1 0-1,0 0 0,-1 0 0,1 0 1,0 0-1,-1-1 0,1 1 1,0 0-1,0-1 0,0 1 1,-1-1-1,1 0 0,0 1 0,0-1 1,0 0-1,0 0 0,0 0 1,0-1-1,0 1 0,-1 0 1,1-1-1,0 1 0,0-1 0,0 0 1,-1 1-1,1-1 0,0 0 1,-1 0-1,1 0 0,0 0 1,-1-1-1,0 1 0,1 0 1,-1 0-1,0-1 0,1 1 0,-1-1 1,2-3-1,9-17 2,-1 0 0,0-1 0,12-43 0,13-79 18,-25 95-19,1 0 1,25-60-1,-35 104-1,0 1 0,1-1 0,0 1 0,0 0 0,0 0 0,0 1 0,1-1 0,6-6 0,-7 9 0,0 0 0,0 0 0,0 0 0,0 1 0,1-1 0,-1 1 0,0 0 0,1 0 0,-1 0 0,1 0 0,-1 1 0,1-1 0,-1 1 0,6 0 0,-8 0 0,-1 1 0,0-1 0,0 0 0,0 0 0,0 0 0,1 0 0,-1 0 0,0 0 0,0 0 0,0 0 0,0 1 0,0-1 0,0 0 0,1 0 0,-1 0 0,0 0 0,0 1 0,0-1 0,0 0 0,0 0 0,0 0 0,0 0 0,0 1 0,0-1 0,0 0 0,0 0 0,0 0 0,0 0 0,0 1 0,0-1 0,0 0 0,0 0 0,0 0 0,0 1 0,0-1 0,0 0 0,0 0 0,0 0 0,0 0 0,0 1 0,0-1 0,0 0 0,0 0 0,-1 0 0,1 0 0,0 1 0,0-1 0,0 0 0,0 0 0,0 0 0,-1 0 0,1 0 0,0 0 0,0 0 0,0 0 0,0 1 0,-1-1 0,1 0 0,0 0 0,-16 18 0,-1 1 0,0 1 0,1 0 0,1 2 0,-21 39 0,27-38 0,1 0 0,0 1 0,2 0 0,1 1 0,1-1 0,1 1 0,1 0 0,1 0 0,1 0 0,5 27 0,-5-48 0,1 0 0,-1-1 0,1 1 0,0 0 0,1-1 0,-1 1 0,1 0 0,-1-1 0,1 0 0,0 1 0,0-1 0,1 0 0,-1 0 0,1 0 0,-1 0 0,1-1 0,0 1 0,0-1 0,0 0 0,0 1 0,1-1 0,-1-1 0,0 1 0,1 0 0,-1-1 0,1 0 0,0 0 0,5 1 0,8 1 0,1-1 0,-1 0 0,0-2 0,34-3 0,-45 2 0,0 0 0,0-1 0,0 1 0,0-1 0,-1-1 0,1 1 0,0-1 0,-1 0 0,0-1 0,0 1 0,0-1 0,0 0 0,0 0 0,-1 0 0,0-1 0,0 0 0,0 0 0,6-10 0,2-5 0,-1 0 0,0-1 0,12-38 0,9-59 0,-27 93 0,1-1 0,1 1 0,1 0 0,1 1 0,2 0 0,18-32 0,-26 52 0,1-1 0,0 1 0,0 1 0,1-1 0,-1 1 0,1 0 0,0 0 0,-1 0 0,1 0 0,1 1 0,-1 0 0,0 0 0,11-2 0,-2 1 0,1 0 0,21-1 0,-32 4 0,-13 2 0,0 0 0,0 1 0,1 0 0,0 0 0,-1 1 0,1 0 0,0 1 0,1 0 0,-1 0 0,1 1 0,0-1 0,1 1 0,-1 1 0,1 0 0,0 0 0,1 0 0,0 0 0,0 1 0,-7 13 0,3-3 0,1 1 0,0 0 0,1 0 0,1 0 0,1 1 0,1 0 0,-3 37 0,6 53 0,2-105 0,-1-1 0,1 1 0,0 0 0,0 0 0,0-1 0,1 1 0,0-1 0,0 1 0,0-1 0,0 0 0,1 0 0,0 0 0,0 0 0,0 0 0,0 0 0,0-1 0,1 0 0,0 1 0,-1-1 0,1-1 0,0 1 0,1 0 0,-1-1 0,0 0 0,1 0 0,-1 0 0,9 1 0,0 1 0,0-1 0,0-1 0,0 0 0,0-1 0,0 0 0,0-1 0,0-1 0,0 0 0,18-4 0,-25 3 0,0 0 0,0 0 0,0-1 0,-1 0 0,1 0 0,-1 0 0,0-1 0,1 0 0,-2 0 0,1 0 0,0-1 0,-1 1 0,0-1 0,0 0 0,0-1 0,-1 1 0,0 0 0,0-1 0,3-7 0,1-3 0,-1 0 0,-1 0 0,-1 0 0,0-1 0,-1 1 0,2-22 0,-5 27 0,3-19 0,-1-1 0,-2 1 0,-1 0 0,-6-35 0,7 62 0,-1 0 0,0 0 0,0 0 0,0 0 0,-1 0 0,1 0 0,-1 1 0,1-1 0,-1 1 0,0-1 0,0 1 0,0-1 0,-1 1 0,1 0 0,0 0 0,-1 0 0,1 0 0,-1 1 0,0-1 0,0 1 0,-3-2 0,0 1 0,-1 0 0,1 1 0,0 0 0,-1 0 0,1 1 0,-1-1 0,1 1 0,0 1 0,-9 0 0,12 0 0,0 0 0,1 0 0,-1 0 0,0 0 0,1 0 0,-1 1 0,1-1 0,-1 1 0,1-1 0,-1 1 0,1 0 0,0 0 0,0 0 0,0 0 0,0 1 0,0-1 0,1 0 0,-1 1 0,1-1 0,0 1 0,-1 0 0,1-1 0,0 1 0,0 0 0,1 0 0,-1 0 0,0 4 0,-2 11 0,1 0 0,1 0 0,1 25 0,0-25 0,1-3 0,1 0 0,0 0 0,1 0 0,0 0 0,1 0 0,1-1 0,0 0 0,1 0 0,1 0 0,0-1 0,1 1 0,0-2 0,1 1 0,1-1 0,0-1 0,0 0 0,17 14 0,-23-22 0,0 0 0,0 1 0,1-1 0,0-1 0,-1 1 0,1-1 0,0 1 0,0-1 0,0-1 0,0 1 0,1-1 0,-1 0 0,0 0 0,1-1 0,-1 1 0,10-1 0,-14-1 0,1 1 0,0-1 0,0 0 0,-1 1 0,1-1 0,0 0 0,-1 0 0,1 0 0,-1 0 0,1 0 0,-1-1 0,1 1 0,-1 0 0,0-1 0,0 1 0,1-1 0,-1 1 0,0-1 0,-1 1 0,1-1 0,0 0 0,0 0 0,-1 1 0,1-1 0,-1 0 0,1-2 0,12-61 0,-10 50 0,9-68 0,-9 51 0,1 1 0,2-1 0,1 1 0,1 0 0,20-48 0,-26 77 0,-1-1 0,0 1 0,1-1 0,-1 1 0,1 0 0,0 0 0,-1 0 0,1 0 0,0 0 0,0 0 0,1 0 0,-1 0 0,0 1 0,1-1 0,-1 1 0,1 0 0,-1 0 0,1 0 0,0 0 0,-1 0 0,1 0 0,0 1 0,-1-1 0,1 1 0,0 0 0,0 0 0,0 0 0,-1 0 0,1 0 0,0 1 0,0-1 0,0 1 0,-1 0 0,1 0 0,0 0 0,-1 0 0,1 0 0,-1 0 0,0 1 0,1-1 0,-1 1 0,0 0 0,0 0 0,0 0 0,0 0 0,2 2 0,2 6 0,0 0 0,0 0 0,-1 1 0,-1-1 0,0 1 0,0 0 0,-1 0 0,0 1 0,1 14 0,-1 15 0,-1 53 0,-2-62 0,0-27 0,0-1 0,0 1 0,0-1 0,-1 1 0,0-1 0,0 1 0,0-1 0,0 0 0,-1 1 0,-3 6 0,5-31 0,6-12 0,1 1 0,2 0 0,2 1 0,14-32 0,-12 29 0,-4 9 0,-4 11 0,-1 0 0,2 0 0,-1 0 0,2 0 0,0 1 0,0 1 0,17-21 0,-24 32 0,0 0 0,0 0 0,1 0 0,-1 0 0,0 0 0,0 0 0,0 0 0,0 0 0,1 0 0,-1-1 0,0 1 0,0 0 0,0 0 0,1 0 0,-1 0 0,0 0 0,0 0 0,0 0 0,1 0 0,-1 0 0,0 1 0,0-1 0,0 0 0,0 0 0,1 0 0,-1 0 0,0 0 0,0 0 0,0 0 0,1 0 0,-1 0 0,0 1 0,0-1 0,0 0 0,0 0 0,0 0 0,0 0 0,1 0 0,-1 1 0,0-1 0,0 0 0,0 0 0,0 0 0,0 0 0,0 1 0,0-1 0,0 0 0,0 0 0,0 0 0,0 1 0,0-1 0,0 0 0,0 0 0,0 0 0,0 1 0,0-1 0,0 0 0,0 0 0,0 0 0,0 1 0,1 17 0,-1-15 0,-1 29 0,1 20 0,1-1 0,15 96 0,-15-143 0,-1 1 0,1 0 0,0-1 0,1 1 0,-1-1 0,1 0 0,0 1 0,0-1 0,0 0 0,1 0 0,0 0 0,-1-1 0,1 1 0,1 0 0,-1-1 0,0 0 0,1 0 0,-1 0 0,1 0 0,0-1 0,0 1 0,0-1 0,1 0 0,-1 0 0,0-1 0,1 1 0,-1-1 0,1 0 0,-1 0 0,1 0 0,0-1 0,-1 0 0,8 0 0,-3 0 0,1 0 0,-1 0 0,1-1 0,-1-1 0,0 1 0,15-6 0,-18 5 0,-1-1 0,1 0 0,-1 0 0,0-1 0,0 0 0,-1 1 0,1-1 0,-1-1 0,0 1 0,0-1 0,6-9 0,1-4 0,0-1 0,-1 0 0,-1-1 0,-1 0 0,-1 0 0,0-1 0,-2 0 0,-1 0 0,3-26 0,-1-28 0,-4-97 0,-3 93 0,1 74 0,1-15 0,-1 0 0,-1 0 0,-1 1 0,-1-1 0,0 0 0,-11-34 0,14 53 0,0 0 0,0 1 0,-1-1 0,1 0 0,0 0 0,0 0 0,-1 1 0,1-1 0,-1 0 0,1 1 0,0-1 0,-1 0 0,1 1 0,-1-1 0,1 0 0,-1 1 0,0-1 0,1 1 0,-1-1 0,0 1 0,1-1 0,-1 1 0,0 0 0,1-1 0,-1 1 0,0 0 0,0-1 0,0 1 0,1 0 0,-1 0 0,-1 0 0,0 1 0,1-1 0,0 1 0,0 0 0,0 0 0,0 0 0,0 0 0,0 0 0,0 1 0,1-1 0,-1 0 0,0 0 0,1 0 0,-1 1 0,0-1 0,1 0 0,0 1 0,-1-1 0,1 1 0,0-1 0,0 2 0,-7 47 0,2 0 0,5 96 0,1-65 0,-1-12 0,1 96 0,1-134 0,1-1 0,2 0 0,11 40 0,-14-62 0,1 0 0,0 0 0,1 0 0,0 0 0,0-1 0,5 8 0,-7-12 0,0-1 0,0 1 0,0-1 0,1 0 0,-1 0 0,0 0 0,1 0 0,0 0 0,-1-1 0,1 1 0,0-1 0,0 1 0,0-1 0,0 0 0,0 0 0,0-1 0,0 1 0,5 0 0,-3 0 0,0-1 0,0 0 0,0 0 0,1 0 0,-1-1 0,0 0 0,0 0 0,0 0 0,0 0 0,5-3 0,-7 2 0,-1 0 0,1 0 0,0 0 0,0 0 0,-1-1 0,0 1 0,1-1 0,-1 0 0,0 1 0,0-1 0,0 0 0,-1 0 0,1 0 0,-1 0 0,2-6 0,6-21 0,-1-2 0,-1 1 0,-2-1 0,1-53 0,-3 47 0,1 0 0,12-56 0,-15 91 0,0-1 0,0 0 0,0 1 0,1-1 0,-1 0 0,1 1 0,0 0 0,0-1 0,0 1 0,0 0 0,1 0 0,-1 0 0,1 0 0,0 1 0,0-1 0,0 1 0,0 0 0,0-1 0,0 1 0,6-2 0,0 1 0,1 1 0,0 0 0,0 1 0,0 0 0,0 0 0,14 2 0,-22-1 0,1 0 0,0 0 0,0 1 0,0-1 0,0 1 0,0-1 0,0 1 0,0 0 0,0 1 0,0-1 0,0 0 0,-1 1 0,1 0 0,-1-1 0,1 1 0,-1 0 0,1 0 0,-1 0 0,0 1 0,0-1 0,0 0 0,0 1 0,-1 0 0,1-1 0,-1 1 0,1 0 0,-1 0 0,0 0 0,0 0 0,0 0 0,0 5 0,3 10 0,-1 1 0,-1-1 0,-1 38 0,-2-43 0,1 9 0,-2 0 0,0 1 0,-2-1 0,0 0 0,-12 33 0,13-46 0,0 0 0,1 0 0,0 0 0,0 0 0,1 1 0,0-1 0,1 15 0,0-22 0,0 1 0,1 0 0,-1-1 0,1 1 0,0-1 0,0 1 0,0-1 0,0 0 0,0 1 0,0-1 0,1 0 0,-1 0 0,1 1 0,-1-1 0,1 0 0,0-1 0,0 1 0,0 0 0,0-1 0,0 1 0,0-1 0,0 1 0,1-1 0,-1 0 0,0 0 0,1 0 0,-1 0 0,1 0 0,-1-1 0,5 1 0,10 2 0,-1-1 0,0-1 0,0 0 0,1-1 0,27-4 0,-36 3 0,0-1 0,0 0 0,0-1 0,0 0 0,0 0 0,0 0 0,-1-1 0,1 0 0,-1-1 0,0 0 0,0 0 0,11-11 0,-10 7 0,0-1 0,-1 1 0,0-1 0,-1 0 0,0-1 0,-1 1 0,0-1 0,-1 0 0,0-1 0,0 1 0,2-17 0,-1-8 0,-2 0 0,-1-50 0,-2 75 0,0 1 0,0 1 0,-1-1 0,0 1 0,-1 0 0,0-1 0,0 1 0,-1 0 0,0 0 0,-7-13 0,8 18 0,0 1 0,0 0 0,0 0 0,-1 0 0,1 0 0,-1 0 0,0 0 0,0 1 0,0 0 0,0-1 0,0 1 0,-1 0 0,1 1 0,-1-1 0,1 0 0,-1 1 0,1 0 0,-1 0 0,0 0 0,0 0 0,0 1 0,1-1 0,-1 1 0,0 0 0,0 0 0,-4 1 0,5-1 0,1 1 0,-1-1 0,1 1 0,0 0 0,0-1 0,-1 1 0,1 0 0,0 1 0,0-1 0,0 0 0,0 0 0,0 1 0,0-1 0,0 1 0,0 0 0,-2 3 0,0 0 0,1 0 0,0 0 0,1 0 0,-1 0 0,1 0 0,-3 11 0,0 3 0,2 0 0,0 0 0,0 29 0,3-39 0,-1 14 0,1 0 0,1-1 0,0 1 0,9 36 0,-9-55 0,0 1 0,0 0 0,1-1 0,0 1 0,0-1 0,0 1 0,0-1 0,1 0 0,0 0 0,-1 0 0,2 0 0,-1-1 0,0 1 0,1-1 0,-1 0 0,1 0 0,0 0 0,0 0 0,0-1 0,1 1 0,-1-1 0,0 0 0,1-1 0,0 1 0,-1-1 0,1 0 0,9 1 0,-7-1 0,0 0 0,-1-1 0,1 0 0,0 0 0,0-1 0,-1 0 0,11-2 0,-13 1 0,-1 1 0,0 0 0,0-1 0,0 0 0,0 0 0,-1 0 0,1 0 0,0 0 0,-1 0 0,1-1 0,-1 1 0,0-1 0,0 1 0,0-1 0,0 0 0,2-5 0,2-5 0,-1-1 0,0 0 0,-1 0 0,0 0 0,-1 0 0,-1 0 0,1-16 0,-3-107 0,-1 73 0,0 41 0,-2 19 0,0 10 0,-1 5 0,1 0 0,1 0 0,-1 1 0,2-1 0,0 1 0,0-1 0,1 1 0,2 16 0,-2 4 0,0 6 0,-2-11 0,2 0 0,7 48 0,-7-70 0,1 1 0,0-1 0,1 1 0,-1-1 0,1 0 0,0 0 0,0 0 0,1 0 0,-1 0 0,1 0 0,1 0 0,-1-1 0,0 0 0,1 1 0,0-1 0,0-1 0,0 1 0,1 0 0,5 3 0,-8-6 0,0 0 0,0 0 0,0 1 0,0-1 0,1-1 0,-1 1 0,0 0 0,1 0 0,-1-1 0,0 0 0,1 1 0,-1-1 0,1 0 0,-1 0 0,1 0 0,-1 0 0,0-1 0,1 1 0,-1-1 0,1 1 0,-1-1 0,0 0 0,0 0 0,1 0 0,-1 0 0,0 0 0,0-1 0,0 1 0,0-1 0,0 1 0,0-1 0,-1 0 0,1 0 0,-1 1 0,1-1 0,-1 0 0,1-1 0,1-2 0,3-9 0,-1 1 0,0-1 0,0 0 0,-1 0 0,2-18 0,-3 18 0,13-83 0,-12 66 0,1 0 0,1 1 0,2 0 0,0 0 0,21-44 0,-28 72 0,0 0 0,0 0 0,0 0 0,0 0 0,0 0 0,0 0 0,1 0 0,-1 1 0,1-1 0,-1 0 0,1 1 0,0 0 0,0-1 0,0 1 0,-1 0 0,1 0 0,4-2 0,-5 3 0,0 0 0,0 0 0,0 0 0,0 1 0,0-1 0,0 0 0,1 0 0,-1 1 0,0-1 0,0 1 0,0-1 0,0 1 0,0-1 0,0 1 0,0-1 0,0 1 0,-1 0 0,1 0 0,0-1 0,0 1 0,0 0 0,-1 0 0,2 2 0,3 6 0,1 1 0,-2 0 0,1 0 0,-2 1 0,5 14 0,3 29 0,-3 1 0,-2 0 0,-1 109 0,-5-157 0,-1-1 0,1 1 0,-1-1 0,0 1 0,-1-1 0,0 0 0,0 1 0,0-1 0,0 0 0,-1 0 0,0-1 0,0 1 0,-6 7 0,3-6 0,-1 0 0,0 0 0,0-1 0,0 0 0,-1 0 0,0 0 0,0-1 0,-10 5 0,18-10 0,0 0 0,-1 0 0,1 0 0,0 0 0,-1 0 0,1 0 0,0 0 0,-1 0 0,1 0 0,0 0 0,0 0 0,-1 0 0,1 0 0,0-1 0,-1 1 0,1 0 0,0 0 0,0 0 0,-1 0 0,1 0 0,0-1 0,0 1 0,-1 0 0,1 0 0,0 0 0,0-1 0,-1 1 0,1 0 0,0 0 0,0-1 0,0 1 0,0 0 0,0-1 0,-1 1 0,1 0 0,0 0 0,0-1 0,0 1 0,0 0 0,0-1 0,0 1 0,0 0 0,0-1 0,0 1 0,0 0 0,0-1 0,0 1 0,0 0 0,0 0 0,1-1 0,-1 1 0,0-1 0,0 0 0,0-1 0,0 1 0,0-1 0,1 1 0,-1-1 0,0 0 0,1 1 0,-1 0 0,1-1 0,0 1 0,-1-1 0,1 1 0,0 0 0,0-1 0,0 1 0,0 0 0,0 0 0,0 0 0,0 0 0,1 0 0,-1 0 0,0 0 0,0 0 0,1 0 0,-1 0 0,1 1 0,-1-1 0,3 0 0,4-1 0,1-1 0,0 2 0,1-1 0,9 1 0,11-3 0,-29 4 0,31-5 0,-1-2 0,56-20 0,-78 23 0,0 0 0,-1 0 0,1-1 0,-1 0 0,0 0 0,-1-1 0,1 0 0,-1 0 0,0-1 0,-1 0 0,0 0 0,0-1 0,0 0 0,5-10 0,-1-2 0,-2-1 0,0-1 0,-2 1 0,0-1 0,-1 0 0,2-27 0,3-138 0,-10 168 0,4-215 0,-4 949 0,1-697 0,0 0 0,6 29 0,-1-14 0,-5-10-32,-1-22-136</inkml:trace>
</inkml:ink>
</file>

<file path=ppt/ink/ink23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0"/>
    </inkml:context>
    <inkml:brush xml:id="br0">
      <inkml:brushProperty name="width" value="0.05" units="cm"/>
      <inkml:brushProperty name="height" value="0.05" units="cm"/>
      <inkml:brushProperty name="color" value="#FFFFFF"/>
    </inkml:brush>
  </inkml:definitions>
  <inkml:trace contextRef="#ctx0" brushRef="#br0">0 95 30974,'0'-15'1601,"3"6"-1473,40 3-96,13 0-32,9-3 32,7 3-32,0 1 0,-3-1 0,-10 0 0,-20 0 0,-19 3 0,-20 0 0,0 0-80,-7-3-176,-35 0-1329</inkml:trace>
</inkml:ink>
</file>

<file path=ppt/ink/ink2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5"/>
    </inkml:context>
    <inkml:brush xml:id="br0">
      <inkml:brushProperty name="width" value="0.05" units="cm"/>
      <inkml:brushProperty name="height" value="0.05" units="cm"/>
      <inkml:brushProperty name="color" value="#FFFF00"/>
    </inkml:brush>
  </inkml:definitions>
  <inkml:trace contextRef="#ctx0" brushRef="#br0">230 191 31006,'0'-1'33,"0"-1"-1,1 0 0,-1 0 1,0 0-1,0 0 1,0 1-1,-1-1 0,1 0 1,0 0-1,-1 0 1,1 1-1,-1-1 0,1 0 1,-1 1-1,0-1 1,0 0-1,0 1 0,0-1 1,0 1-1,0-1 1,0 1-1,0 0 0,-1-1 1,1 1-1,0 0 0,-1 0 1,1 0-1,-1 0 1,1 0-1,-1 0 0,0 0 1,1 1-1,-1-1 1,0 1-1,0-1 0,1 1 1,-1 0-1,0-1 1,0 1-1,0 0 0,-2 0 1,-1 0-29,1-1 1,-1 1-1,1-1 0,-1 1 1,1 1-1,-1-1 0,1 1 1,-1-1-1,1 1 0,-1 1 1,1-1-1,0 0 0,-1 1 1,1 0-1,0 0 1,0 1-1,0-1 0,1 1 1,-1-1-1,1 1 0,-1 0 1,1 1-1,0-1 0,0 1 1,0-1-1,1 1 0,-1 0 1,1 0-1,-3 5 1,-6 13 0,1 1 1,2 0-1,0 1 1,1 0 0,1 0-1,-4 37 1,5-15-4,3 0 0,4 75 0,-1-115-2,1 0 1,-1 0-1,1 0 0,0 0 1,0 0-1,0 0 1,1-1-1,0 1 0,0-1 1,0 0-1,1 0 1,0 0-1,0 0 0,0 0 1,1-1-1,-1 0 1,1 0-1,0 0 0,0-1 1,1 0-1,-1 0 1,1 0-1,-1 0 1,1-1-1,0 0 0,0 0 1,0-1-1,0 1 1,0-1-1,0-1 0,0 1 1,1-1-1,-1 0 1,0 0-1,0-1 0,0 0 1,0 0-1,0 0 1,7-3-1,-8 2 0,-1-1 0,0 1 0,0 0 0,0-1-1,0 0 1,0 0 0,-1 0 0,1-1 0,-1 1 0,0-1 0,0 0 0,0 1 0,0-2 0,2-3 0,3-8-5,0-1 0,8-25 0,-5 3-24,-2-1 0,8-76 1,-12 72-17,21-87 0,-26 128 43,1 0 1,0 0-1,0 0 0,0 0 1,1 0-1,-1 0 0,1 1 1,0-1-1,0 0 0,0 1 1,0-1-1,0 1 0,0 0 1,0 0-1,1 0 0,4-3 1,-2 3-1,-1 0 0,1 0 0,0 1 0,0 0 0,0 0 0,0 0 0,0 1 0,0 0 0,6 0 0,-8 0-2,0 1 0,0-1 1,0 1-1,0 0 0,0-1 1,-1 1-1,1 1 0,0-1 1,0 0-1,-1 1 0,1-1 1,-1 1-1,1 0 0,-1 0 1,0 0-1,0 0 0,0 0 1,0 0-1,0 1 0,0-1 1,-1 1-1,1-1 0,1 5 1,0-1-7,0 1 0,0 0 0,-1 0 1,0 0-1,0 0 0,-1 1 0,0-1 1,1 13-1,-3-19 20,1 0 1,-1-1 0,0 1-1,1-1 1,-1 0 0,0 1-1,1-1 1,-1 1 0,0-1-1,0 0 1,1 0 0,-1 1-1,0-1 1,0 0 0,0 0-1,1 0 1,-1 0 0,0 0-1,0 0 1,0 0 0,-1 0-1,-27 0 85,21-1-75,3 1-17,1 1 0,-1-1 1,1 1-1,0 0 0,-1 0 0,1 0 0,0 0 0,0 1 0,0 0 0,0 0 1,0 0-1,0 0 0,0 1 0,-6 5 0,4-3-2,1 2 0,-1-1 1,1 0-1,0 1 0,0 0 0,1 0 0,-5 12 0,1 0-4,1 1 0,1-1 0,1 1 0,0 1 0,-2 35 0,7-52 3,-2 10-2,1 0 0,1 0 0,0 0 0,1 0 0,3 15 0,-4-26 3,1 1-1,1-1 1,-1 1 0,0-1 0,1 0 0,-1 0-1,1 1 1,0-1 0,0 0 0,1-1-1,-1 1 1,0 0 0,1-1 0,0 1 0,-1-1-1,1 0 1,0 0 0,0 0 0,0 0 0,1 0-1,-1-1 1,0 1 0,1-1 0,5 1 0,-2 1 0,0-2 1,1 1 0,-1-1 0,1 0 0,0 0 0,-1-1 0,1 0 0,0-1-1,-1 1 1,1-1 0,8-3 0,-11 2-1,-1 0 0,1 0-1,-1 0 1,0-1 0,0 1 0,0-1 0,0 0-1,-1 0 1,1-1 0,-1 1 0,1-1-1,-1 0 1,0 0 0,-1 0 0,1 0 0,-1 0-1,0-1 1,3-8 0,1-2-4,-2 0 1,0-1 0,-1 0-1,-1 0 1,2-24-1,-6-84-15,1 100 19,0 11 7,0-1 1,0 1-1,-2-1 0,1 1 1,-2 0-1,-5-15 1,9 28-9,0-1 0,0 1 1,0 0-1,0 0 1,0 0-1,0-1 0,0 1 1,0 0-1,0 0 1,0 0-1,0-1 0,0 1 1,-1 0-1,1 0 1,0 0-1,0 0 0,0-1 1,0 1-1,0 0 1,0 0-1,-1 0 0,1 0 1,0 0-1,0-1 1,0 1-1,0 0 0,-1 0 1,1 0-1,0 0 1,0 0-1,0 0 0,-1 0 1,1 0-1,0 0 1,0 0-1,0 0 0,-1 0 1,1 0-1,0 0 1,0 0-1,0 0 0,-1 0 1,1 0-1,0 0 1,0 0-1,0 0 1,0 0-1,-1 0 0,1 0 1,0 0-1,0 0 1,0 1-1,-1-1 0,1 0 1,0 0-1,0 0 1,-6 14-6,1 42-1,3 105 0,3-84 5,-1-63 1,0-1 0,1 1 0,1-1 0,0 1 0,5 18 0,-6-28 0,0-1 0,1 0 0,-1 1 0,1-1 0,0 0 0,0 0 0,0 0 0,0 0 0,0 0 0,1 0 0,-1-1 0,1 1 0,0-1 0,0 0 0,0 1 0,0-1 0,0-1 0,0 1 0,1 0 0,-1-1 0,0 0 0,1 1 0,-1-2 0,1 1 0,4 1 0,1-1 2,1 0-1,0-1 1,0 1-1,0-2 1,0 1-1,0-2 1,12-2 0,-16 2-1,0 0 0,0 0 0,0-1 1,-1 1-1,1-1 0,-1-1 1,0 1-1,0-1 0,0 0 0,0 0 1,0-1-1,4-5 0,4-7 0,-1-1-1,-1 0 0,-1-1 0,0 0 1,-1 0-1,-1-1 0,-1-1 0,-1 1 1,-1-1-1,4-32 0,-1-22 1,-3-120-1,-5 157 2,0-44 14,0 82-16,1-1 0,-1 1 0,0-1 0,0 1 1,0-1-1,0 1 0,0-1 0,0 1 0,0 0 1,0-1-1,0 1 0,0-1 0,-1 1 0,1-1 1,0 1-1,0-1 0,0 1 0,0 0 0,-1-1 1,1 1-1,0-1 0,0 1 0,-1 0 0,1-1 1,0 1-1,-1 0 0,1-1 0,0 1 0,-1 0 0,1 0 1,-1-1-1,1 1 0,0 0 0,-1 0 0,1 0 1,-1-1-1,1 1 0,-1 0 0,1 0 0,-1 0 1,1 0-1,0 0 0,-1 0 0,1 0 0,-1 0 1,1 0-1,-1 0 0,1 0 0,-1 0 0,1 1 1,-1-1-1,1 0 0,0 0 0,-1 0 0,1 1 1,-1-1-1,1 0 0,0 0 0,-1 1 0,1-1 1,0 0-1,-1 1 0,1-1 0,0 0 0,-1 1 1,1-1-1,0 1 0,-5 6 0,1-1 0,1 1 0,-1 0 0,1 0 0,0 0 0,1 0 0,0 1 0,0-1 0,-1 14 0,-6 42 0,4 1 0,5 113 0,1-77 3,-1-85-2,1 0 0,0 0 0,1 0-1,1 0 1,0 0 0,1 0 0,1 0 0,12 26 0,-14-36-1,0 1 1,0-1-1,1 0 0,-1 0 0,1 0 0,0 0 1,1-1-1,-1 1 0,1-1 0,0 0 0,0-1 1,0 1-1,1-1 0,-1 0 0,1 0 0,-1-1 0,1 0 1,0 0-1,0 0 0,0-1 0,0 1 0,1-1 1,-1-1-1,7 1 0,-8-2 0,-1 1 1,1-1-1,-1 1 0,1-2 1,-1 1-1,1 0 0,-1-1 1,0 0-1,0 0 0,1 0 1,-2 0-1,1-1 0,0 1 1,0-1-1,-1 0 0,1 0 1,-1-1-1,0 1 0,0-1 1,0 1-1,-1-1 0,1 0 1,-1 0-1,0 0 0,2-6 1,5-11 0,-2-1 0,-1 1 0,8-43 0,3-56 0,-4-1 0,-4-142 0,-11 289-1,-6 35 0,-1 12 0,6 296 0,4-361 0,-1-1 0,1 1 0,1-1 0,-1 0 0,1 1 0,1-1 0,-1 0 0,1 0 0,0-1 0,1 1 0,5 9 0,-5-12 0,-1 0 0,1 0 0,0 0 0,0 0 0,0-1 0,0 0 0,1 0 0,-1 0 0,1 0 0,0-1 0,-1 0 0,1 0 0,0 0 0,1 0 0,-1-1 0,8 2 0,-3-2 0,-1 0 0,0 0 0,1-1 0,-1 0 0,1-1 0,-1 0 0,0 0 0,1-1 0,10-3 0,-13 2 1,-1 0 0,0 0 0,1 0 0,-1-1 0,-1 0 0,1 0 0,-1-1 0,1 1 0,-1-1 0,0 0 0,-1-1 0,8-10 0,-5 6-2,-1-1-1,-1 0 1,1-1 0,-2 0-1,1 1 1,-2-1-1,1-1 1,1-15 0,-3 6-4,0 0 1,-1 0 0,-5-41 0,4 59 4,0 1 0,-1-1 0,1 1 0,-1-1 0,0 1 0,0-1-1,0 1 1,0 0 0,0-1 0,-1 1 0,1 0 0,-1 0 0,0 0 0,0 0 0,0 0 0,-1 1 0,1-1 0,-1 0 0,1 1 0,-1 0-1,0 0 1,0 0 0,0 0 0,0 0 0,0 1 0,0-1 0,-1 1 0,1 0 0,0 0 0,-1 0 0,1 0 0,-1 0 0,1 1 0,-1 0-1,1 0 1,-6 0 0,8 0 0,-1 0 0,0 0 0,0 0-1,1 1 1,-1-1 0,0 0-1,1 1 1,-1 0 0,0-1 0,1 1-1,-1 0 1,1 0 0,-1 0 0,1 0-1,-1 0 1,1 0 0,0 0 0,0 0-1,-2 2 1,1 1 0,-1-1-1,1 1 0,0-1 1,1 1-1,-1 0 1,1 0-1,0 0 1,-1 5-1,-1 9 0,1 0-1,0 37 1,2-43 2,0 1-1,1 0 0,0 0 0,1 0 0,0-1 0,1 1 0,0-1 0,1 1 0,0-1 0,1 0 0,0-1 0,1 1 0,1-1 0,0 0 0,0-1 0,1 1 0,0-2 0,1 1 0,0-1 0,0 0 0,1-1 0,0 0 0,1-1 0,0 0 0,17 9 0,-14-11 2,-1-1-1,1 0 1,0-1 0,0-1-1,0 0 1,0-1 0,17 0-1,-27-1-1,-1-1 1,1 0-1,-1 0 0,1 0 0,-1 0 0,0 0 0,1 0 0,-1-1 1,0 0-1,0 1 0,0-1 0,0-1 0,0 1 0,0 0 0,-1-1 1,1 1-1,-1-1 0,0 0 0,0 0 0,0 0 0,0 0 0,0 0 0,2-5 1,4-10-2,-1 0 1,-1 0 0,5-21 0,9-58 0,-14 65 0,0 0 0,2 1 0,17-44 0,-24 72-2,0 0 1,1 0-1,-1 0 0,1 0 1,0 1-1,0-1 0,0 0 0,0 1 1,1-1-1,-1 1 0,0 0 1,1 0-1,0 0 0,0 0 1,-1 0-1,1 1 0,0-1 1,0 1-1,0 0 0,1 0 1,-1 0-1,0 0 0,0 0 1,1 1-1,-1-1 0,0 1 0,0 0 1,1 0-1,-1 0 0,0 1 1,1-1-1,-1 1 0,0 0 1,0 0-1,5 2 0,1 0-4,0 1-1,-1 0 0,0 0 0,1 1 1,-2 0-1,1 1 0,-1 0 0,1 0 1,-2 0-1,1 1 0,8 11 1,-15-18 6,0 0 0,0 0 0,-1 0 0,1 0 0,0 0 0,0 0 0,0 0 0,0 0 1,-1 0-1,1 0 0,0 0 0,0 0 0,0 0 0,-1 0 0,1 0 0,0 0 0,0 0 0,0 0 1,-1 0-1,1 0 0,0 0 0,0 0 0,0 0 0,-1 0 0,1 1 0,0-1 0,0 0 1,0 0-1,0 0 0,0 0 0,-1 0 0,1 0 0,0 1 0,0-1 0,0 0 0,0 0 0,0 0 1,0 0-1,0 1 0,-1-1 0,1 0 0,0 0 0,0 0 0,0 1 0,0-1 0,0 0 1,0 0-1,0 0 0,0 1 0,0-1 0,0 0 0,0 0 0,0 0 0,0 1 0,0-1 0,1 0 1,-1 0-1,0 0 0,0 1 0,-32-12 31,-11-2 4,36 12-35,0 0 1,1 0-1,-1 1 1,0 0 0,0 1-1,1 0 1,-1 0-1,0 0 1,-7 3-1,10-3 0,0 1 0,1 0 0,0 0 0,-1 0 0,1 0 0,0 1 0,0-1 0,0 1 0,0 0 0,0-1 0,1 1 0,-1 1 0,1-1 0,0 0 0,0 1 0,-3 6 0,0 4-1,0 1 0,1 0 0,1-1-1,0 1 1,1 0 0,1 0 0,0 1 0,1-1 0,1 0 0,0 0 0,4 18 0,-4-28 2,1 1 0,0-1-1,0 0 1,0 0 0,1 0 0,0 0 0,0 0 0,0 0 0,0-1 0,1 1 0,0-1 0,0 0 0,0 0 0,0-1 0,0 1 0,1-1 0,0 0 0,0 0 0,0 0 0,5 1 0,3 1 2,0-1-1,0-1 1,0 0 0,0-1 0,0 0 0,1-1-1,14-1 1,-24 0-3,0 0 1,0 0-1,0-1 0,0 0 0,0 0 0,0 0 0,-1 0 1,1 0-1,0-1 0,-1 0 0,1 1 0,-1-1 0,1-1 1,-1 1-1,4-4 0,-2 1 0,0 0 0,-1 0 0,1-1 0,-1 0 0,0 0 0,-1 0 0,6-13 0,-2 0-2,-1-1 0,0 0-1,-2 0 1,0-1 0,0-21 0,0-223 9,-6 153-1,3 81-7,0 11 13,-2-1 1,0 1-1,-6-37 0,2 46 14,1 17-22,-1 21-16,4-23 13,-13 131-3,6 207 1,9-254 1,-1-64-11,1 0 0,6 36 0,-6-52-14,1-1 0,0 1 0,0 0 0,1-1 1,0 1-1,1-1 0,0 0 0,0 0 1,0 0-1,1-1 0,5 7 0,17 10-749</inkml:trace>
</inkml:ink>
</file>

<file path=ppt/ink/ink23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0"/>
    </inkml:context>
    <inkml:brush xml:id="br0">
      <inkml:brushProperty name="width" value="0.05" units="cm"/>
      <inkml:brushProperty name="height" value="0.05" units="cm"/>
      <inkml:brushProperty name="color" value="#FFFFFF"/>
    </inkml:brush>
  </inkml:definitions>
  <inkml:trace contextRef="#ctx0" brushRef="#br0">1 0 32415,'10'0'128,"32"0"-48,24 0-32,6 0-16,0 0-16,-10 0-16,-10 0 0,-12 0 0,-11 0-80,-6 0-1649</inkml:trace>
</inkml:ink>
</file>

<file path=ppt/ink/ink23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1"/>
    </inkml:context>
    <inkml:brush xml:id="br0">
      <inkml:brushProperty name="width" value="0.05" units="cm"/>
      <inkml:brushProperty name="height" value="0.05" units="cm"/>
      <inkml:brushProperty name="color" value="#FFFFFF"/>
    </inkml:brush>
  </inkml:definitions>
  <inkml:trace contextRef="#ctx0" brushRef="#br0">385 224 32671,'6'-63'91,"-6"61"-91,0 1 0,0 0 0,-1-1 0,1 1 1,0-1-1,-1 1 0,1 0 0,-1-1 0,0 1 1,1 0-1,-1-1 0,0 1 0,0 0 0,0 0 1,0 0-1,0 0 0,0 0 0,0 0 0,0 0 0,0 0 1,0 0-1,-1 1 0,1-1 0,0 0 0,-1 1 1,1-1-1,0 1 0,-1-1 0,1 1 0,-3-1 1,-6 0-2,0-1 1,0 1 0,-15 1 0,14-1 0,-8 1 0,1 0 0,-1 1 0,-21 4 0,33-4 0,0 1 0,0 0 0,1 0 0,-1 1 0,1 0 0,0 0 0,0 0 0,0 1 0,0 0 0,1 0 0,-9 8 0,5-2 0,1-1 0,1 1 0,-1 1 0,2 0 0,-1 0 0,2 0 0,-1 1 0,2-1 0,-1 1 0,2 0 0,0 1 0,0-1 0,1 1 0,0-1 0,1 1 0,2 22 0,-2-31 0,1 0 0,0 1 0,1-1 0,-1 1 0,1-1 0,0 0 0,0 1 0,0-1 0,1 0 0,-1 0 0,1 0 0,0 0 0,0 0 0,1 0 0,-1 0 0,1-1 0,0 1 0,0-1 0,0 0 0,0 0 0,0 0 0,1 0 0,-1-1 0,1 1 0,0-1 0,0 0 0,7 3 0,0-1 0,1 0 0,1 0 0,-1-1 0,0-1 0,1 0 0,15 0 0,50-1 0,-74-1 0,-21 0 0,1 1 0,-1 1 0,1 1 0,0 0 0,0 1 0,0 1 0,0 0 0,0 1 0,1 1 0,-23 14 0,31-17 0,1 0 0,0 1 0,0-1 0,0 1 0,1 0 0,0 1 0,0-1 0,0 1 0,1 0 0,-1 0 0,1 1 0,1-1 0,-1 1 0,1 0 0,1 0 0,-1 0 0,1 0 0,0 0 0,1 0 0,-1 1 0,2-1 0,-1 1 0,1-1 0,0 1 0,0-1 0,3 11 0,-2-14 0,0-1 0,0 1 0,1 0 0,0-1 0,-1 1 0,1-1 0,1 0 0,-1 0 0,0 0 0,1 0 0,-1 0 0,1 0 0,0 0 0,0-1 0,0 0 0,0 0 0,1 1 0,-1-2 0,1 1 0,-1 0 0,1-1 0,-1 1 0,8 0 0,4 2 0,2 0 0,-1-1 0,0-1 0,23 0 0,-13-1-5,0-2-1,1 0 1,-1-1 0,28-7-1,-43 6 6,0-1-1,0 1 1,0-2-1,0 0 1,-1 0 0,0-1-1,0 0 1,0-1-1,-1 0 1,0 0-1,15-17 1,-10 6 2,0-1-1,-1 0 1,-1 0-1,-1-1 1,-1-1-1,-1 0 1,0 0-1,-2-1 1,0 0-1,-2 0 1,5-33-1,-1-28 9,-3-148-1,-7 168-14,1 56 5,1-1 0,-1 1 0,-1-1 0,1 1 0,-1-1 0,0 1 0,-3-9 0,4 15 0,-1 0 0,1 1 0,-1-1 0,1 0 0,-1 0 0,1 0 0,-1 0 0,0 0 0,1 1 0,-1-1 0,0 0 0,0 0 0,1 1 0,-1-1 0,0 1 0,0-1 0,0 1 0,0-1 0,-2 0 0,1 1 0,0 0 0,0 0 0,0 0 0,0 0 0,0 0 0,1 0 0,-1 1 0,0-1 0,0 1 0,0-1 0,0 1 0,0 0 0,1 0 0,-4 1 0,2 0 0,0 0 0,0 1 0,0-1 0,0 1 0,1-1 0,-1 1 0,1 0 0,0 0 0,-1 0 0,1 0 0,1 0 0,-3 4 0,-16 47 0,10-14 0,1 1 0,2 1 0,-3 59 0,8 133 0,3-131 0,0-47 0,13 91 0,-11-128-4,-2-1 0,1 1 0,-4 33 0,0-44-76</inkml:trace>
</inkml:ink>
</file>

<file path=ppt/ink/ink23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51"/>
    </inkml:context>
    <inkml:brush xml:id="br0">
      <inkml:brushProperty name="width" value="0.05" units="cm"/>
      <inkml:brushProperty name="height" value="0.05" units="cm"/>
      <inkml:brushProperty name="color" value="#FFFFFF"/>
    </inkml:brush>
  </inkml:definitions>
  <inkml:trace contextRef="#ctx0" brushRef="#br0">155 0 32287,'1'1'12,"0"-1"0,1 0 0,-1 1-1,0-1 1,0 1 0,1-1 0,-1 1 0,0-1 0,0 1 0,0 0 0,0 0 0,0 0 0,0-1 0,0 1 0,0 0 0,0 0-1,0 0 1,0 0 0,-1 1 0,1-1 0,0 0 0,-1 0 0,1 0 0,-1 1 0,1-1 0,-1 0 0,0 0 0,1 1 0,-1-1-1,0 0 1,0 1 0,0-1 0,0 0 0,0 1 0,0-1 0,0 0 0,-1 2 0,1 1-13,0-1-1,-1 0 1,1 0 0,-1 1 0,0-1 0,1 0-1,-1 0 1,-1 0 0,1 0 0,0 0 0,-1 0-1,0 0 1,1 0 0,-4 3 0,-44 37 35,39-32-148,-1-2 1,0 1 0,0-1 0,-1-1-1,-24 13 1,15-11-2670</inkml:trace>
</inkml:ink>
</file>

<file path=ppt/ink/ink23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5"/>
    </inkml:context>
    <inkml:brush xml:id="br0">
      <inkml:brushProperty name="width" value="0.05" units="cm"/>
      <inkml:brushProperty name="height" value="0.05" units="cm"/>
      <inkml:brushProperty name="color" value="#FFFFFF"/>
    </inkml:brush>
  </inkml:definitions>
  <inkml:trace contextRef="#ctx0" brushRef="#br0">214 505 32319,'6'-14'45,"-2"0"-1,1-1 1,-2 0 0,0 0 0,0 0 0,-1 0 0,-1 0-1,-1 0 1,-2-28 0,0 39-45,1 0 0,-1 1 0,0-1 0,0 0 0,0 0 0,0 1 0,-1-1 0,1 1 0,-1 0 0,0 0 0,0 0 0,0 0 0,-1 0 0,1 1 0,0-1 0,-1 1 0,0 0 0,1 0 0,-1 0 0,0 1 0,0-1 0,-8-1 0,8 2 0,0 0 0,-1 0 0,1 0 0,0 0 0,0 1 0,0-1 0,-1 1 0,1 0 0,0 1 0,0-1 0,0 1 0,-1 0 0,1-1 0,0 2 0,0-1 0,0 1 0,0-1 0,1 1 0,-1 0 0,0 0 0,1 1 0,-1-1 0,-4 5 0,1 3 0,1 0 0,0 0 0,0 0 0,1 1 0,0 0 0,1 1 0,0-1 0,1 1 0,0-1 0,-2 19 0,0 15 0,2 62 0,3-100 0,0 0 0,1-1 0,-1 1 0,1 0 0,0-1 0,1 0 0,0 1 0,0-1 0,0 0 0,1 0 0,0 0 0,0 0 0,6 8 0,-6-10 0,1 0 0,0-1 0,-1 0 0,1 1 0,0-1 0,1-1 0,-1 1 0,0-1 0,1 0 0,-1 0 0,1 0 0,0 0 0,0-1 0,0 0 0,0 0 0,0 0 0,0 0 0,6-1 0,-1 1 0,0-1 0,0 0 0,0-1 0,-1 0 0,1 0 0,0-1 0,14-4 0,-19 3 0,0 1 0,0-1 0,-1 1 0,1-2 0,-1 1 0,0 0 0,0-1 0,0 0 0,-1 0 0,1 0 0,-1 0 0,0 0 0,0-1 0,0 1 0,-1-1 0,3-5 0,2-6 0,-2 0 0,1-1 0,-2 0 0,5-30 0,1-74 0,-5 42 0,0 53 0,-3 62 0,-29 414 0,1-106 0,26-292 0,1-34 0,-1 0 0,-1-1 0,0 1 0,-1 0 0,-1-1 0,-7 23 0,9-39 0,1 1 0,-1-1 0,0 0 0,1 0 0,-1 1 0,0-1 0,0 0 0,0 0 0,0 0 0,0 0 0,0 0 0,-3 1 0,4-1 0,-1-1 0,1 0 0,-1 0 0,1 1 0,-1-1 0,0 0 0,1 0 0,-1 0 0,1 0 0,-1 0 0,0 0 0,1 0 0,-1 0 0,1 0 0,-1 0 0,0 0 0,1 0 0,-1 0 0,1 0 0,-1-1 0,1 1 0,-1 0 0,1 0 0,-1-1 0,1 1 0,-1 0 0,1-1 0,-1 1 0,1-1 0,-1 1 0,1-1 0,0 1 0,-1 0 0,0-2 0,-7-14 0,-1-1 0,2-1 0,1 1 0,0-1 0,1 0 0,-4-23 0,8 35 0,-9-39 0,1 0 0,3 0 0,1-1 0,3 1 0,6-83 0,-3 121 0,1-1 0,0 1 0,1 0 0,-1 0 0,1 1 0,1-1 0,-1 1 0,1-1 0,0 1 0,1 0 0,-1 1 0,1-1 0,1 1 0,10-9 0,9-5 0,0 1 0,37-19 0,-15 10 0,-27 14 0,0-1 0,-1 0 0,0-1 0,-1-1 0,-1-1 0,-1 0 0,0-1 0,-1-1 0,-1-1 0,-1 0 0,16-32 0,30-65 0,-59 116 0,1 0 0,-1 0 0,1 0 0,-1 1 0,1-1 0,-1 0 0,1 0 0,0 1 0,-1-1 0,1 0 0,0 0 0,-1 1 0,1-1 0,0 1 0,0-1 0,0 1 0,0-1 0,0 1 0,0 0 0,0-1 0,-1 1 0,1 0 0,0 0 0,0 0 0,0 0 0,0-1 0,0 1 0,0 1 0,0-1 0,0 0 0,0 0 0,0 0 0,0 0 0,0 1 0,0-1 0,0 0 0,0 1 0,0-1 0,0 1 0,-1-1 0,1 1 0,0-1 0,0 1 0,0 0 0,-1-1 0,2 3 0,7 4 0,-12-3 0,0 0 0,0 0 0,0-1 0,-1 0 0,1 1 0,-1-1 0,-6 3 0,-15 14 0,16-10 0,1 1 0,0 0 0,1 0 0,0 0 0,0 1 0,2-1 0,-1 2 0,1-1 0,-5 25 0,6-20 0,1 0 0,0 0 0,2 1 0,0-1 0,1 1 0,1-1 0,3 23 0,-2-34 0,-1 0 0,1 0 0,1 0 0,-1 0 0,1 0 0,0 0 0,0-1 0,1 1 0,-1-1 0,1 0 0,0 0 0,1 0 0,-1 0 0,1-1 0,0 0 0,0 0 0,0 0 0,1-1 0,-1 0 0,1 0 0,0 0 0,0 0 0,6 1 0,2 0 0,0 0 0,1-1 0,-1 0 0,1-1 0,-1-1 0,1 0 0,0-1 0,0-1 0,18-2 0,-29 2 0,0 0 0,0-1 0,0 1 0,-1-1 0,1 1 0,0-1 0,-1 0 0,0-1 0,1 1 0,-1-1 0,0 1 0,0-1 0,0 0 0,-1 0 0,1 0 0,-1 0 0,0-1 0,1 1 0,-2-1 0,1 1 0,0-1 0,-1 0 0,1 1 0,-1-1 0,1-6 0,2-8 0,-1 0 0,-1-1 0,0 0 0,-2-20 0,0 22 0,1-1 0,0 0 0,-2-1 0,0 1 0,-1-1 0,-1 1 0,-1 0 0,0 0 0,-12-29 0,11 36 0,0 1 0,-1 1 0,0-1 0,0 1 0,-11-13 0,14 19 0,-1 0 0,1 1 0,0-1 0,-1 1 0,1-1 0,-1 1 0,0 0 0,0 1 0,0-1 0,0 1 0,0-1 0,0 1 0,0 0 0,0 1 0,-1-1 0,-7 1 0,10 0 0,-1 0 0,1 0 0,0 0 0,0 1 0,-1-1 0,1 1 0,0 0 0,0-1 0,0 1 0,-1 0 0,1 0 0,0 0 0,0 1 0,1-1 0,-1 0 0,0 1 0,0-1 0,-2 4 0,1-1 0,1 0 0,-1 0 0,1 0 0,-1 0 0,1 1 0,1-1 0,-1 1 0,-1 7 0,-1 7 0,2 1 0,0 0 0,1 27 0,1-44 0,0 22 0,3 63 0,-2-79 0,1 1 0,0-1 0,0 0 0,1 0 0,0 0 0,1 0 0,5 10 0,-3-10 0,-1 0 0,1 0 0,1-1 0,0 1 0,0-1 0,0-1 0,17 13 0,-18-16 0,0 0 0,0-1 0,0 1 0,1-1 0,-1-1 0,1 1 0,0-1 0,0 0 0,0-1 0,0 0 0,0 0 0,11 0 0,-13-1 0,-1 0 0,1 0 0,0 0 0,-1-1 0,1 1 0,-1-1 0,1 0 0,-1-1 0,0 1 0,1-1 0,6-3 0,-7 1 0,0 1 0,0-1 0,-1 0 0,1 0 0,-1 0 0,0-1 0,0 1 0,0-1 0,4-9 0,4-13 0,-1 0 0,-2 0 0,0-1 0,6-50 0,-8 37 0,17-51 0,-22 88 0,0-1 0,1 1 0,-1 0 0,1 0 0,0 0 0,0 0 0,1 0 0,3-5 0,-4 8 0,0-1 0,0 1 0,0 0 0,0 0 0,0 0 0,0 0 0,0 0 0,1 0 0,-1 0 0,0 0 0,1 1 0,-1-1 0,0 1 0,1 0 0,-1 0 0,5 0 0,39 0-28,-42 0 28,-6 0 3,-24 0 17,16 0-19,1 0 0,-1 0 0,1 0-1,0 1 1,-1 0 0,-8 3-1,14-3 0,1 0 0,0 1 0,0 0 0,0-1 0,0 1 0,0 0 0,0 0 0,0 1 0,1-1 0,-1 0 0,1 1 0,0 0 0,-1 0 0,1-1 0,0 1 0,-2 6 0,-1 1 0,0 1 0,1-1 0,1 1 0,0 0 0,0 1 0,1-1 0,-1 15 0,2 0 0,1 1 0,3 28 0,-2-48 0,1 0 0,-1 0 0,1 0 0,0 0 0,1 0 0,0-1 0,0 1 0,0-1 0,1 0 0,0 0 0,0 0 0,0 0 0,1-1 0,0 1 0,0-1 0,0-1 0,1 1 0,0-1 0,0 0 0,0 0 0,0 0 0,10 3 0,-4-2 0,0 0 0,1 0 0,0-2 0,0 0 0,0 0 0,0-1 0,1-1 0,-1 0 0,0-1 0,1 0 0,16-3 0,-27 2 0,0 0 0,-1 0 0,1 0 0,-1 0 0,1 0 0,-1-1 0,0 1 0,1-1 0,-1 1 0,0-1 0,0 0 0,0 0 0,0 0 0,-1 0 0,1-1 0,0 1 0,-1 0 0,0-1 0,1 1 0,-1-1 0,0 1 0,0-1 0,-1 1 0,2-5 0,1-6 0,0 0 0,-1 0 0,0-24 0,0-1 0,0 5 0,-4-57 0,1 82 0,0 1 0,0-1 0,0 1 0,-1-1 0,0 1 0,-1 0 0,0 0 0,0 0 0,0 0 0,-1 0 0,0 0 0,-9-11 0,12 17 0,0 0 0,0-1 0,0 1 0,-1 0 0,1 0 0,0 0 0,0 0 0,-1 0 0,1 0 0,0 0 0,-1 1 0,1-1 0,-1 0 0,1 1 0,-1-1 0,1 1 0,-1 0 0,0-1 0,1 1 0,-1 0 0,1 0 0,-1 0 0,0 0 0,1 0 0,-1 0 0,1 1 0,-1-1 0,0 1 0,1-1 0,-1 1 0,1-1 0,-3 2 0,2 0 0,0 0 0,-1 0 0,1 0 0,0 1 0,0-1 0,0 1 0,0-1 0,1 1 0,-1-1 0,1 1 0,0 0 0,-1 0 0,1 0 0,0 0 0,0 4 0,-3 25 0,1-1 0,1 1 0,3 36 0,0-61 0,-1 1 0,1 0 0,-1-1 0,2 1 0,-1-1 0,1 1 0,0-1 0,1 0 0,0 0 0,0 0 0,0 0 0,1-1 0,0 1 0,1-1 0,-1 0 0,1 0 0,0 0 0,0-1 0,1 0 0,0 0 0,0 0 0,0-1 0,0 1 0,1-1 0,0-1 0,0 0 0,0 0 0,0 0 0,0-1 0,0 0 0,1 0 0,14 1 0,-6-2 0,-4 0 0,-1-1 0,1 0 0,12-2 0,-21 2 0,0 0 0,0-1 0,0 0 0,0 0 0,-1 0 0,1 0 0,0 0 0,-1-1 0,1 1 0,-1-1 0,1 1 0,-1-1 0,0 0 0,1 0 0,-1 0 0,0 0 0,1-3 0,10-17 0,-1 0 0,-1-1 0,15-48 0,-14 39 0,17-36 0,-27 64 0,0 0 0,0 1 0,1-1 0,-1 1 0,1-1 0,0 1 0,0 0 0,0 0 0,0 1 0,1-1 0,-1 1 0,1-1 0,-1 1 0,1 0 0,0 1 0,5-3 0,-3 2 0,0 1 0,0 0 0,0 0 0,0 1 0,1-1 0,-1 1 0,0 1 0,0-1 0,0 1 0,0 0 0,6 2 0,-6-1 0,-1 0 0,0 0 0,-1 0 0,1 1 0,0 0 0,-1 0 0,1 0 0,-1 0 0,0 1 0,5 4 0,-9-8 0,0 1 0,0-1 0,0 0 0,0 0 0,0 0 0,0 0 0,0 0 0,0 0 0,0 0 0,1 1 0,-1-1 0,0 0 0,0 0 0,0 0 0,0 0 0,0 0 0,0 1 0,0-1 0,0 0 0,0 0 0,0 0 0,0 0 0,0 0 0,0 1 0,0-1 0,0 0 0,0 0 0,0 0 0,0 0 0,0 0 0,0 0 0,-1 1 0,1-1 0,0 0 0,0 0 0,0 0 0,0 0 0,0 0 0,0 0 0,0 0 0,0 1 0,0-1 0,-1 0 0,1 0 0,0 0 0,0 0 0,0 0 0,0 0 0,0 0 0,-1 0 0,1 0 0,0 0 0,0 0 0,0 0 0,0 0 0,0 0 0,-1 0 0,1 0 0,0 0 0,0 0 0,0 0 0,-12 1 0,11-1 0,-140 0 0,136 0 0,-1 0 0,1 1 0,-1-1 0,1 1 0,-1 1 0,1-1 0,-1 1 0,1 0 0,0 0 0,0 0 0,0 1 0,0 0 0,0 0 0,1 0 0,-1 1 0,1-1 0,-5 6 0,3-2 0,1 0 0,-1 0 0,2 1 0,-1 0 0,1 0 0,0 0 0,0 0 0,1 1 0,0 0 0,-2 10 0,2-5 0,0 0 0,1 0 0,1 0 0,0 1 0,0-1 0,2 1 0,4 27 0,-4-37 0,0 0 0,1 1 0,-1-1 0,1 0 0,1 0 0,-1 0 0,1 0 0,0-1 0,0 1 0,0-1 0,1 0 0,-1 1 0,1-1 0,0-1 0,0 1 0,1-1 0,-1 0 0,1 0 0,-1 0 0,1 0 0,0-1 0,0 0 0,8 3 0,-3-2 0,0-1 0,0 1 0,0-2 0,1 0 0,-1 0 0,1 0 0,20-3 0,-26 1 0,0 0 0,0 0 0,0 0 0,0-1 0,0 1 0,0-1 0,-1 0 0,1-1 0,0 1 0,-1-1 0,0 0 0,0 0 0,0 0 0,0-1 0,0 1 0,-1-1 0,5-6 0,1-4 0,-2-1 0,0 1 0,-1-1 0,0 0 0,-1-1 0,-1 1 0,0-1 0,2-25 0,1-131 0,-7 155 0,0-370 0,-2 368 0,-1 16 0,-3 8 0,2 1 0,1-1 0,-1 1 0,1 0 0,0 0 0,0 0 0,1 0 0,0 0 0,0 1 0,-2 11 0,-5 66 0,8-69 0,-2 339 0,4-323-32,2 0-1,1 0 1,1-1-1,2 1 1,18 49-1,-9-48-620</inkml:trace>
</inkml:ink>
</file>

<file path=ppt/ink/ink23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6"/>
    </inkml:context>
    <inkml:brush xml:id="br0">
      <inkml:brushProperty name="width" value="0.05" units="cm"/>
      <inkml:brushProperty name="height" value="0.05" units="cm"/>
      <inkml:brushProperty name="color" value="#FFFFFF"/>
    </inkml:brush>
  </inkml:definitions>
  <inkml:trace contextRef="#ctx0" brushRef="#br0">4 629 32351,'0'0'256,"0"2"-195,-2 41-55,1-26-3,0 1-1,1-1 1,1 1-1,4 22 1,-4-38-3,0 1 1,0 0-1,0-1 0,1 1 0,-1-1 1,1 1-1,-1-1 0,1 0 1,0 1-1,0-1 0,0 0 0,0 0 1,1-1-1,-1 1 0,0 0 1,1-1-1,-1 1 0,1-1 1,0 0-1,-1 0 0,1 0 0,0 0 1,0 0-1,3 0 0,-3-1 1,0 1-1,0-1 1,0 1-1,1-1 1,-1 0-1,0-1 1,0 1-1,0 0 1,0-1-1,1 0 1,-1 1-1,0-1 1,0-1-1,0 1 1,-1 0-1,1-1 1,0 1-1,0-1 1,-1 0-1,1 0 1,-1 0-1,3-3 1,4-7 3,-1-1 0,-1 1 0,0-1 1,-1-1-1,-1 1 0,0-1 0,0 0 0,3-24 1,13-122 17,-20 149-21,12-467-1,-13 467 0,-1 6 0,-4 12 0,-2 18 0,-4 44 0,3 1 0,3 0 0,6 81 0,-1-72 0,0-51 0,0-1 0,2 1 0,1-1 0,10 39 0,-11-59 0,0 0 0,0 0 0,1 0 0,0 0 0,0-1 0,0 1 0,1-1 0,0 0 0,1 0 0,-1-1 0,1 1 0,0-1 0,0 0 0,1 0 0,0-1 0,-1 0 0,2 0 0,-1 0 0,0-1 0,1 1 0,-1-1 0,10 2 0,-4-2 0,1 0 0,0 0 0,0-1 0,0-1 0,0 0 0,0-1 0,0-1 0,18-2 0,-24 2 0,-1-1 0,1 1 0,-1-1 0,1-1 0,-1 1 0,0-1 0,1 0 0,-2-1 0,1 1 0,0-1 0,-1 0 0,1-1 0,-1 1 0,0-1 0,-1 0 0,1 0 0,5-9 0,-5 4 0,1 0 0,-2-1 0,1 1 0,-2-1 0,1 0 0,-1-1 0,-1 1 0,2-18 0,-2-5 0,-4-55 0,1 82 0,0 0 0,0 0 0,-1 0 0,0 0 0,0 0 0,0 0 0,-1 0 0,0 1 0,-5-7 0,7 11 0,0 0 0,0 0 0,0 0 0,-1 1 0,1-1 0,0 0 0,-1 1 0,0 0 0,1-1 0,-1 1 0,0 0 0,1-1 0,-1 1 0,0 0 0,0 1 0,0-1 0,0 0 0,0 0 0,0 1 0,0-1 0,-1 1 0,1 0 0,0 0 0,0 0 0,0 0 0,0 0 0,0 0 0,0 0 0,-1 1 0,1-1 0,0 1 0,0-1 0,0 1 0,-4 2 0,5-2 0,0 1 0,-1-1 0,1 1 0,0 0 0,0-1 0,0 1 0,0 0 0,0 0 0,0 0 0,0 0 0,1 0 0,-1 0 0,1 0 0,-1 0 0,1 0 0,0 0 0,0 0 0,0 0 0,0 0 0,0 4 0,0 0 0,0-4 0,0 9 0,-1 1 0,2 0 0,1 13 0,-1-21 0,0 1 0,0-1 0,1 0 0,-1 0 0,1 0 0,0-1 0,0 1 0,0 0 0,1-1 0,-1 1 0,1-1 0,4 5 0,0-2 0,1 1 0,0-1 0,0 0 0,0-1 0,1 0 0,-1 0 0,1-1 0,1 0 0,-1-1 0,18 5 0,-11-5 0,1-1 0,-1 0 0,1-1 0,-1-1 0,29-3 0,-43 3 0,0-1 0,0 0 0,0 1 0,0-1 0,0 0 0,0 0 0,0 0 0,-1 0 0,1-1 0,0 1 0,-1 0 0,1-1 0,-1 1 0,0-1 0,1 1 0,-1-1 0,0 0 0,0 0 0,0 1 0,0-1 0,0 0 0,0 0 0,-1 0 0,1 0 0,-1 0 0,1-3 0,2-8 0,-1 0 0,-1 1 0,0-15 0,-1 19 0,1-139 0,-2 140 0,-1 7 0,-2 8 0,-3 22 0,2 0 0,0 0 0,3 1 0,0 0 0,4 36 0,-2-26 0,0-35 0,0 0 0,0-1 0,1 1 0,-1-1 0,1 1 0,1-1 0,-1 1 0,1-1 0,0 0 0,0 0 0,1 1 0,-1-2 0,1 1 0,0 0 0,1 0 0,-1-1 0,1 0 0,-1 0 0,1 0 0,1 0 0,-1-1 0,0 1 0,1-1 0,0 0 0,0 0 0,0-1 0,0 0 0,0 1 0,0-2 0,1 1 0,-1-1 0,1 1 0,-1-2 0,7 2 0,-2-1 0,36 1 0,-43-2 0,-1-1 0,1 1 0,0 0 0,0-1 0,-1 1 0,1-1 0,-1 0 0,1 0 0,0 0 0,-1 0 0,0 0 0,1 0 0,3-4 0,-1 0 0,-1-1 0,0 1 0,0-1 0,0 0 0,-1-1 0,0 1 0,0-1 0,-1 1 0,0-1 0,0 0 0,0 0 0,-1 0 0,1-8 0,1-17 0,-3-52 0,0 47 0,0-4 0,-1-47 0,-4 74 0,1 13 0,1 12 0,1 24 0,1-1 0,1 1 0,2 0 0,9 47 0,-9-72 0,0 1 0,1-1 0,0 1 0,1-1 0,1 0 0,-1 0 0,1 0 0,1-1 0,0 0 0,0 0 0,1 0 0,0-1 0,0 0 0,1 0 0,0-1 0,1 0 0,-1-1 0,16 9 0,-18-11 0,1-2 0,-1 1 0,1-1 0,0 0 0,0 0 0,0 0 0,0-1 0,0-1 0,0 1 0,0-1 0,13-1 0,-15 0 0,-1 1 0,0-1 0,0 0 0,0 0 0,1-1 0,-1 1 0,-1-1 0,1 0 0,0 0 0,0-1 0,-1 1 0,1-1 0,-1 1 0,0-1 0,0 0 0,0 0 0,0-1 0,0 1 0,-1-1 0,3-3 0,1-7 0,0 1 0,-1-1 0,0 0 0,-2 0 0,0-1 0,3-21 0,0-93 0,-6 102 0,1-373 0,-2 382 0,-1 22 0,-2 22 0,-3 436 0,8-318 0,-2-127 0,1-10-1,-1 0 1,1 0-1,0 0 1,1-1-1,0 1 1,0 0-1,1 0 1,-1 0-1,4 6 1,-5-13-16,0 0 1,0 0 0,0 0 0,0 0-1,0 0 1,0 0 0,0 0 0,0 0-1,0 0 1,0 0 0,0 0 0,1 0-1,-1-1 1,0 1 0,0 0 0,0 0-1,0 0 1,0 0 0,0 0 0,0 0-1,0 0 1,0 0 0,0 0-1,1 0 1,-1 0 0,0 0 0,0 0-1,0 0 1,0 0 0,0 0 0,0 0-1,0 0 1,0 0 0,0 0 0,0 0-1,1 0 1,-1 0 0,0 0 0,0 0-1,0 1 1,0-1 0,0 0 0,0 0-1,0 0 1,0 0 0,0 0 0,0 0-1,0 0 1,0 0 0,0 0 0,0 0-1,0 0 1,1 0 0,-1 0 0,0 1-1,0-1 1,0 0 0,0 0-1,0 0 1,0 0 0,0 0 0,0 0-1,0 0 1,0-9-3709</inkml:trace>
</inkml:ink>
</file>

<file path=ppt/ink/ink23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7"/>
    </inkml:context>
    <inkml:brush xml:id="br0">
      <inkml:brushProperty name="width" value="0.05" units="cm"/>
      <inkml:brushProperty name="height" value="0.05" units="cm"/>
      <inkml:brushProperty name="color" value="#FFFFFF"/>
    </inkml:brush>
  </inkml:definitions>
  <inkml:trace contextRef="#ctx0" brushRef="#br0">0 30 32463,'0'0'240,"30"0"-208,16 0-32,13 0 0,6 0 0,7 0 0,-10-9-48,-6-12-1121</inkml:trace>
</inkml:ink>
</file>

<file path=ppt/ink/ink23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8"/>
    </inkml:context>
    <inkml:brush xml:id="br0">
      <inkml:brushProperty name="width" value="0.05" units="cm"/>
      <inkml:brushProperty name="height" value="0.05" units="cm"/>
      <inkml:brushProperty name="color" value="#FFFFFF"/>
    </inkml:brush>
  </inkml:definitions>
  <inkml:trace contextRef="#ctx0" brushRef="#br0">0 462 32383,'1'-8'29,"-1"0"0,1 1 1,1-1-1,0 0 0,0 1 0,0-1 1,1 1-1,0 0 0,0 0 0,1 0 1,0 0-1,0 1 0,7-8 1,-4 5-34,2 0 1,-1 0 0,1 1 0,0 0 0,1 0-1,0 1 1,19-10 0,-26 16 3,-1-1 0,0 1 0,1 0 0,-1 0 0,0 1 0,1-1 0,-1 0 0,1 1 0,0-1 0,-1 1 0,1 0 0,4 0 0,-6 1 0,1-1 0,-1 0 0,0 1 0,0-1 0,0 1 0,0-1 0,0 1 0,0 0 0,0-1 0,0 1 0,0 0 0,0 0 0,0 0 0,-1 0 0,1-1 0,0 1 0,-1 0 0,1 0 0,0 0 0,0 2 0,1 4 0,0 1 0,0 0 0,-1 0 0,0 0 0,0 0 0,-1 14 0,0-15 0,-3 411 0,1-392 0,1-37 0,4-41 0,3 14 0,2 0 0,20-57 0,35-70 0,-57 149 0,-1 4 0,-1 1 0,0-1 0,1 1 0,1 0 0,0 0 0,1 0 0,11-14 0,-18 25 0,0 1 0,0-1 0,0 0 0,0 0 0,0 0 0,0 1 0,0-1 0,0 0 0,0 0 0,0 0 0,0 1 0,0-1 0,0 0 0,0 0 0,0 0 0,0 1 0,0-1 0,0 0 0,0 0 0,0 0 0,0 0 0,1 1 0,-1-1 0,0 0 0,0 0 0,0 0 0,0 0 0,0 0 0,1 1 0,-1-1 0,0 0 0,0 0 0,0 0 0,0 0 0,1 0 0,-1 0 0,0 0 0,0 0 0,0 0 0,1 0 0,-1 0 0,0 0 0,0 0 0,0 0 0,1 0 0,-1 0 0,0 0 0,0 0 0,0 0 0,1 0 0,-1 0 0,0 0 0,0 0 0,0 0 0,0 0 0,1 0 0,-1 0 0,0 0 0,0-1 0,0 1 0,0 0 0,1 0 0,-1 0 0,0 0 0,0 2 0,11 124 0,5 42 0,-13-151 0,1-1 0,1 1 0,0-1 0,1 0 0,0 0 0,1-1 0,16 24 0,-21-35 0,1-1 0,-1 0 0,1 0 0,0 0 0,0-1 0,0 1 0,1-1 0,-1 0 0,1 0 0,-1 0 0,1 0 0,-1 0 0,1-1 0,0 0 0,0 0 0,4 1 0,-5-1 0,-1-1 0,1 0 0,0 0 0,-1 0 0,1 0 0,0 0 0,-1-1 0,1 1 0,-1-1 0,1 1 0,-1-1 0,1 0 0,-1 0 0,1 0 0,-1 0 0,0-1 0,0 1 0,1-1 0,-1 1 0,0-1 0,0 0 0,-1 0 0,1 0 0,0 0 0,2-4 0,5-10 0,-1 0 0,0 0 0,-2-1 0,8-28 0,13-78 0,-13 54 0,31-129 0,-88 351 0,36-118 0,2 0 0,1 1 0,1-1 0,3 38 0,0-60 0,1-7 0,-1 0 0,1 0 0,0 0 0,1 0 0,-1 0 0,1 0 0,0 0 0,1 0 0,-1-1 0,1 1 0,0-1 0,1 1 0,-1-1 0,1 0 0,0-1 0,0 1 0,1-1 0,-1 1 0,1-1 0,0-1 0,0 1 0,1-1 0,-1 0 0,1 0 0,5 2 0,2 1 0,0-2 0,0 1 0,0-2 0,0 0 0,0 0 0,1-1 0,-1-1 0,1 0 0,-1-1 0,24-3 0,-33 2 0,0 0 0,0 0 0,0 0 0,0-1 0,-1 1 0,1-1 0,0 0 0,-1 0 0,1 0 0,-1-1 0,0 1 0,1-1 0,-1 0 0,0 0 0,-1 0 0,1 0 0,-1-1 0,1 1 0,-1-1 0,0 1 0,0-1 0,-1 0 0,1 0 0,-1 0 0,0 0 0,0 0 0,1-4 0,2-13 0,-2 0 0,0 0 0,-2-43 0,0 52 0,-1-6 0,-1 0 0,-1 0 0,-1 0 0,0 1 0,-1 0 0,-1-1 0,0 2 0,-2-1 0,0 1 0,0 0 0,-2 0 0,0 1 0,0 1 0,-2 0 0,-15-16 0,22 26 0,0-1 0,-1 1 0,0 0 0,1 0 0,-1 1 0,-1 0 0,1 0 0,0 0 0,-11-2 0,15 4 0,0 1 0,-1-1 0,1 1 0,0-1 0,-1 1 0,1 0 0,-1 0 0,1 0 0,-1 0 0,1 1 0,0-1 0,-1 0 0,1 1 0,0 0 0,-1 0 0,1-1 0,0 1 0,0 1 0,-1-1 0,1 0 0,0 0 0,0 1 0,0-1 0,1 1 0,-1 0 0,0 0 0,1-1 0,-1 1 0,1 0 0,-2 3 0,-1 3 0,1 1 0,0 0 0,0 0 0,0 0 0,1 1 0,1-1 0,-1 18 0,3 71 0,-1-91 0,1 5 0,0-1 0,1 0 0,0 0 0,0 0 0,1 0 0,1 0 0,0-1 0,1 0 0,0 0 0,0 0 0,1 0 0,0-1 0,1 1 0,0-2 0,0 1 0,17 14 0,-14-15 0,1 0 0,1 0 0,-1-1 0,1 0 0,1-1 0,-1-1 0,1 0 0,0 0 0,0-1 0,0-1 0,1 0 0,-1-1 0,22 1 0,-23-3 0,-3 1 0,0-1 0,0 0 0,0-1 0,13-2 0,-19 2 0,0 0 0,0 0 0,-1 0 0,1 0 0,0 0 0,-1-1 0,1 0 0,-1 1 0,0-1 0,1 0 0,-1 0 0,0 0 0,0 0 0,0-1 0,0 1 0,-1 0 0,3-5 0,2-5 0,-1 0 0,0 0 0,-1-1 0,0 1 0,-1-1 0,-1 0 0,1-13 0,2-100 0,-5 80 0,1-358 0,-3 401 0,-2 13 0,-3 19 0,-4 67 0,4 1 0,7 107 0,1-94 0,8 23-1,-5-96-3,-4-23-314</inkml:trace>
</inkml:ink>
</file>

<file path=ppt/ink/ink23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8"/>
    </inkml:context>
    <inkml:brush xml:id="br0">
      <inkml:brushProperty name="width" value="0.05" units="cm"/>
      <inkml:brushProperty name="height" value="0.05" units="cm"/>
      <inkml:brushProperty name="color" value="#FFFFFF"/>
    </inkml:brush>
  </inkml:definitions>
  <inkml:trace contextRef="#ctx0" brushRef="#br0">0 33 32495,'0'0'144,"23"0"-80,23 0-32,19 0-32,7 0 0,0 0 0,-13 0 0,-6 0 0,-20-9-16,-17-14-864</inkml:trace>
</inkml:ink>
</file>

<file path=ppt/ink/ink23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9"/>
    </inkml:context>
    <inkml:brush xml:id="br0">
      <inkml:brushProperty name="width" value="0.05" units="cm"/>
      <inkml:brushProperty name="height" value="0.05" units="cm"/>
      <inkml:brushProperty name="color" value="#FFFFFF"/>
    </inkml:brush>
  </inkml:definitions>
  <inkml:trace contextRef="#ctx0" brushRef="#br0">213 196 31614,'0'-107'1084,"0"106"-1082,-1 1 0,1-1 0,0 1 0,-1-1 1,1 1-1,-1-1 0,1 0 0,-1 1 0,1-1 1,-1 1-1,1 0 0,-1-1 0,1 1 0,-1-1 1,0 1-1,1 0 0,-1 0 0,1-1 0,-1 1 1,0 0-1,1 0 0,-1 0 0,0 0 0,0-1 1,1 1-1,-1 0 0,0 0 0,1 1 0,-1-1 1,0 0-1,1 0 0,-1 0 0,0 0 0,-27 6-7,20-2 5,1 1 0,0-1 0,0 2 0,0-1 0,1 1 0,-1 0 0,1 0 0,1 1 0,-1 0 0,1 0 0,0 0 0,1 1 0,-6 13 0,-4 7 0,2 1 0,-12 46 0,17-45 0,1 1 0,1 0 0,1 0 0,2 0 0,1 1 0,7 58 0,-6-86-1,0-1 0,1 1 0,0-1 0,0 1 0,0-1 0,0 1 0,1-1-1,-1 0 1,1 0 0,0 1 0,0-1 0,0 0 0,0-1 0,0 1 0,1 0 0,-1-1 0,1 1 0,3 2 0,-1-3 0,0 0 1,-1 1-1,1-2 1,0 1-1,0 0 1,0-1-1,0 0 1,0 0-1,0-1 1,0 0-1,0 1 1,7-2-1,-8 0 3,0 1-1,0-2 0,0 1 0,0 0 1,0-1-1,0 1 0,0-1 1,-1 0-1,1 0 0,0-1 1,-1 1-1,0-1 0,0 0 0,0 0 1,0 0-1,0 0 0,0 0 1,-1-1-1,0 1 0,1-1 0,1-4 1,3-5-3,-1-1 1,0 0 0,-1 0-1,6-26 1,-3-13 0,-2-1 0,-3 1 0,-4-77 0,0 44 0,1 47 0,0 25 0,0 20 0,1 67 0,3-1 0,3 0 0,23 100 0,-27-161 0,0-1 0,0 0 0,0-1 0,1 1 0,1 0 0,9 14 0,-13-22 0,1 0 0,0 1 0,0-1 0,0 0 0,0 0 0,1 0 0,-1-1 0,0 1 0,1 0 0,-1-1 0,1 1 0,0-1 0,-1 0 0,1 0 0,0 0 0,0-1 0,0 1 0,0 0 0,-1-1 0,1 0 0,0 0 0,0 0 0,0 0 0,0 0 0,0-1 0,0 1 0,0-1 0,3-1 0,-2 1 0,-1-1 0,1 1 0,-1-1 0,1 0 0,-1 0 0,1-1 0,-1 1 0,0-1 0,0 1 0,0-1 0,-1 0 0,1 0 0,-1-1 0,3-3 0,4-9 0,0 0 0,6-16 0,-13 26 0,18-50 0,-1-1 0,16-93 0,8-30 0,-43 180 0,15-33 0,-15 33 0,0-1 0,1 0 0,-1 1 0,1-1 0,-1 1 0,0 0 0,1-1 0,-1 1 0,1-1 0,0 1 0,-1 0 0,1-1 0,-1 1 0,1 0 0,-1 0 0,1-1 0,0 1 0,-1 0 0,1 0 0,1 0 0,-1 0 0,-1 0 0,1 0 0,0 1 0,0-1 0,0 1 0,0-1 0,0 1 0,-1-1 0,1 1 0,0-1 0,0 1 0,-1 0 0,1-1 0,0 1 0,-1 0 0,1 0 0,-1-1 0,1 1 0,0 1 0,11 20 0,-1 0 0,0 1 0,12 42 0,15 82 0,-32-107 0,-1 0 0,-2 70 0,-2-105 0,-1-1 0,-1 0 0,1 1 0,0-1 0,-1 0 0,0 1 0,0-1 0,0 0 0,-1 0 0,0 0 0,1 0 0,-1 0 0,-1 0 0,1 0 0,0-1 0,-1 1 0,0-1 0,-6 6 0,4-5 0,0-1 0,-1 1 0,0-1 0,0-1 0,0 1 0,0-1 0,0 0 0,-1 0 0,1-1 0,0 0 0,-14 1 0,14-2-30,-5 2 49,0-2 0,0 1 0,0-1 0,-19-4 0,27 4-50,1-1 1,-1 1 0,1-1-1,-1 0 1,1 0 0,0 0 0,-1-1-1,1 1 1,0 0 0,0-1-1,0 0 1,0 1 0,0-1-1,0 0 1,0 0 0,0 0 0,1 0-1,-1 0 1,1-1 0,0 1-1,-1 0 1,1-1 0,0 1 0,1-1-1,-2-2 1,-3-27-3201</inkml:trace>
</inkml:ink>
</file>

<file path=ppt/ink/ink23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1"/>
    </inkml:context>
    <inkml:brush xml:id="br0">
      <inkml:brushProperty name="width" value="0.05" units="cm"/>
      <inkml:brushProperty name="height" value="0.05" units="cm"/>
      <inkml:brushProperty name="color" value="#FFFFFF"/>
    </inkml:brush>
  </inkml:definitions>
  <inkml:trace contextRef="#ctx0" brushRef="#br0">377 399 32527,'1'-40'82,"1"26"-60,-2 0 0,0-1 0,-1 1 0,-4-28 0,4 39-21,-1 0-1,1 0 1,-1 1 0,1-1-1,-1 1 1,0-1 0,0 1-1,0 0 1,0 0 0,0 0-1,-1 0 1,1 0 0,-1 0-1,1 1 1,-1-1 0,1 1 0,-1-1-1,0 1 1,0 0 0,0 0-1,0 1 1,0-1 0,0 0-1,-4 1 1,-2-1-1,1 0 0,-1 1 0,0 0-1,0 0 1,1 1 0,-1 0 0,-14 4 0,15-1 0,-1 0 0,1 0 0,0 1 0,0 0 0,1 0 0,-1 0 0,1 1 0,0 1 0,1-1 0,-1 1 0,1 0 0,1 0 0,-1 1 0,1 0 0,-5 11 0,0 1 0,0 0 0,2 1 0,0 0 0,2 0 0,-6 31 0,7-16 0,2 1 0,2 36 0,1-67 0,0 0 0,0 0 0,1 0 0,-1-1 0,2 1 0,-1 0 0,1-1 0,-1 1 0,1-1 0,1 1 0,-1-1 0,1 0 0,0 0 0,0 0 0,1 0 0,-1-1 0,1 0 0,0 1 0,0-1 0,1 0 0,-1-1 0,1 1 0,0-1 0,0 0 0,0 0 0,0-1 0,0 1 0,1-1 0,-1 0 0,1-1 0,7 2 0,-3-1 3,-1 0 1,1-1-1,0-1 1,-1 0-1,1 0 0,11-2 1,-16 1-4,-1 0 1,0 0-1,0 0 1,1-1-1,-1 1 1,0-1-1,0 0 1,-1 0-1,1-1 1,0 1-1,-1-1 1,1 0-1,-1 0 1,0 0 0,4-4-1,5-10 0,-1 0 0,-1-1 0,0 0 0,-1-1 0,-1 0 0,9-31 0,21-124 0,-13 48 0,-22 115 0,-2 8 0,0 0 0,0 0 0,0 0 0,-1 0 0,0 0 0,1 0 0,-1 0 0,-1-5 0,-1 204 0,-55 372 0,2-35 0,54-518 0,-9 82 0,10-96 0,0 0 0,0 0 0,0 0 0,-1 0 0,1 0 0,-1 0 0,1 0 0,-1 0 0,1 0 0,-1 0 0,1 0 0,-1 0 0,0 0 0,1-1 0,-1 1 0,0 0 0,0-1 0,0 1 0,1 0 0,-1-1 0,0 1 0,0-1 0,0 1 0,0-1 0,0 0 0,0 1 0,0-1 0,0 0 0,0 0 0,0 0 0,0 0 0,0 0 0,0 0 0,0 0 0,0 0 0,-1 0 0,1 0 0,0 0 0,0-1 0,0 1 0,0 0 0,0-1 0,1 1 0,-1-1 0,-1 0 0,-4-2 0,-1 0 0,2 0 0,-1 0 0,0-1 0,1 0 0,-6-5 0,-19-20 0,1-2 0,2-1 0,1 0 0,1-2 0,2-1 0,2-1 0,-19-42 0,35 65 0,1 0 0,0 0 0,1 0 0,1 0 0,-2-21 0,3 25 0,1 1 0,0 0 0,1 0 0,0-1 0,0 1 0,1 0 0,0 0 0,0 0 0,1 0 0,5-11 0,0 6 0,1 0 0,0 1 0,1 0 0,1 0 0,14-12 0,68-51 0,-82 66 0,19-14 0,212-178 0,-214 173 0,-1-1 0,-1 0 0,-2-2 0,-2-1 0,0-1 0,18-39 0,-22 33 0,-3 0 0,0 0 0,-3-1 0,-1-1 0,-3 0 0,-1-1 0,4-77 0,-11 119 0,-1-1 0,1 1 0,0 0 0,0-1 0,0 1 0,0 0 0,0 0 0,1-1 0,-1 1 0,0 0 0,0-1 0,0 1 0,0 0 0,0 0 0,0-1 0,0 1 0,1 0 0,-1-1 0,0 1 0,0 0 0,0 0 0,1 0 0,-1-1 0,0 1 0,0 0 0,0 0 0,1 0 0,-1-1 0,0 1 0,1 0 0,-1 0 0,0 0 0,0 0 0,1 0 0,-1 0 0,0 0 0,1 0 0,-1 0 0,0 0 0,0 0 0,1 0 0,-1 0 0,0 0 0,1 0 0,-1 0 0,0 0 0,1 0 0,-1 0 0,0 0 0,0 0 0,1 0 0,-1 0 0,0 1 0,1-1 0,-1 0 0,0 0 0,0 0 0,0 1 0,1-1 0,-1 0 0,0 0 0,0 1 0,0-1 0,1 0 0,-1 0 0,0 1 0,0-1 0,0 1 0,9 13 0,0 1 0,-1 0 0,-1 1 0,10 32 0,-5-14 0,1 5 0,-1-1 0,-2 2 0,-2-1 0,-1 1 0,-2 0 0,-1 68 0,-5-101 0,1 1 0,-1-1 0,0 1 0,-1-1 0,0 1 0,0-1 0,-1 0 0,0 0 0,0 0 0,0 0 0,-7 9 0,-11 21 0,21-36 0,-1 1 0,0-1 0,0 0 0,1 1 0,-1-1 0,0 1 0,1-1 0,-1 1 0,1-1 0,0 1 0,-1-1 0,1 1 0,0-1 0,0 1 0,0-1 0,0 1 0,0-1 0,1 1 0,-1-1 0,0 1 0,1-1 0,-1 1 0,1-1 0,-1 1 0,1-1 0,0 0 0,0 1 0,-1-1 0,1 0 0,0 0 0,0 0 0,0 1 0,1-1 0,-1 0 0,0 0 0,0 0 0,0-1 0,1 1 0,-1 0 0,0 0 0,1-1 0,-1 1 0,1-1 0,-1 1 0,1-1 0,2 1 0,9 1 0,0 0 0,0-1 0,0 0 0,20-2 0,-15 1 0,-9 0 0,10 1 0,-1-2 0,0 0 0,25-5 0,-37 4 0,1 1 0,-1-2 0,0 1 0,0-1 0,0 1 0,-1-2 0,1 1 0,-1-1 0,1 0 0,-1 0 0,0 0 0,-1 0 0,7-8 0,-5 3 0,1-1 0,-1 0 0,0 0 0,-1-1 0,-1 1 0,1-1 0,-2 0 0,0-1 0,0 1 0,2-22 0,-1-12 0,-3-67 0,-2 60 0,1 49 0,0 1 0,0 0 0,0 0 0,-1 0 0,1 0 0,0-1 0,-1 1 0,0 0 0,1 0 0,-1 0 0,0 0 0,0 0 0,0 0 0,-1 0 0,1 1 0,0-1 0,-1 0 0,1 1 0,-3-3 0,3 3 0,-1 1 0,1-1 0,-1 0 0,1 0 0,-1 1 0,0-1 0,1 1 0,-1 0 0,0-1 0,1 1 0,-1 0 0,0 0 0,0 0 0,1 0 0,-1 0 0,0 1 0,1-1 0,-1 0 0,0 1 0,1-1 0,-1 1 0,1 0 0,-1-1 0,1 1 0,-3 2 0,1-1 0,1 0 0,-1 0 0,1 0 0,0 0 0,0 0 0,0 1 0,0-1 0,0 1 0,1-1 0,-1 1 0,1 0 0,-3 5 0,-9 38 0,6-8 0,3 0 0,1 0 0,1 1 0,2-1 0,6 39 0,-6-71 0,1 0 0,0 0 0,0 0 0,1 0 0,0 0 0,0 0 0,0 0 0,0-1 0,1 1 0,0-1 0,0 0 0,1 0 0,-1 0 0,1 0 0,0 0 0,1-1 0,-1 0 0,1 0 0,0 0 0,0 0 0,0-1 0,0 0 0,0 0 0,1 0 0,0 0 0,-1-1 0,1 0 0,0-1 0,0 1 0,0-1 0,0 0 0,0-1 0,7 1 0,-11-1 0,10 1 0,0-1 0,0 0 0,0-1 0,16-3 0,-24 3 0,-1 0 0,1 0 0,-1 0 0,0-1 0,1 0 0,-1 1 0,0-1 0,0 0 0,0-1 0,0 1 0,0 0 0,0-1 0,-1 0 0,1 1 0,-1-1 0,0 0 0,0 0 0,3-6 0,5-16 0,-1-1 0,0-1 0,-2 0 0,-2 0 0,0 0 0,1-30 0,14-69 0,-20 124 0,3-12 0,0 1 0,1-1 0,1 1 0,11-23 0,-14 33 0,0 0 0,0 0 0,0 0 0,1 0-1,-1 0 1,1 1 0,-1-1 0,1 1-1,0 0 1,0 0 0,0 0 0,0 0-1,1 0 1,-1 1 0,0-1 0,1 1-1,-1 0 1,1 0 0,-1 1 0,1-1-1,0 0 1,-1 1 0,6 0 0,-6 1-2,1-1 1,-1 1-1,0 0 1,1 1 0,-1-1-1,0 0 1,0 1-1,0 0 1,0 0-1,0 0 1,0 0-1,0 0 1,-1 0 0,1 1-1,-1-1 1,0 1-1,0 0 1,0 0-1,3 3 1,-2 0 1,0-1 0,0 0 1,0 1-1,0 0 0,-1-1 0,0 1 0,0 0 0,-1 0 1,1 0-1,0 10 0,-22-30 27,16 11-27,1 1 0,0-1 0,-1 1 0,1 0 0,-1 0 1,1 0-1,-1 0 0,0 1 0,0 0 0,0 0 0,0 0 0,0 0 1,0 0-1,0 1 0,0 0 0,0 0 0,0 0 0,0 0 0,0 1 1,0-1-1,0 1 0,0 0 0,0 0 0,0 1 0,0-1 1,0 1-1,1 0 0,-1 0 0,0 0 0,1 0 0,0 1 0,0-1 1,0 1-1,0 0 0,-3 4 0,-2 4 0,1 0 0,0 1 0,1 0 0,1 0 0,-1 0 0,2 1 0,0 0 0,1 0 0,-3 15 0,2 4 0,1 0 0,3 54 0,0-82 0,0 0 0,0-1 0,1 1 0,-1 0 0,1-1 0,0 1 0,0 0 0,0-1 0,0 1 0,1-1 0,-1 0 0,1 1 0,0-1 0,0 0 0,0 0 0,1 0 0,-1 0 0,1-1 0,-1 1 0,1-1 0,0 1 0,0-1 0,0 0 0,5 3 0,1-2 0,0 0 0,0 0 0,0-1 0,1 0 0,-1-1 0,1 0 0,-1 0 0,12-1 0,-19 0 0,-1 0 0,0 0 0,1 0 0,-1-1 0,0 1 0,0 0 0,1-1 0,-1 1 0,0-1 0,0 0 0,1 1 0,-1-1 0,0 0 0,0 1 0,0-1 0,0 0 0,0 0 0,0 0 0,0 0 0,1-2 0,0-1 0,0 1 0,0-1 0,-1 0 0,1 1 0,-1-1 0,2-8 0,0-6 0,-1 1 0,1-26 0,-3 38 0,0-299-88,0 350 82,2 83 4,-1-110 2,2-1 0,0 1 0,0-1 0,13 32 0,-15-45 0,2 0 0,-1 0 1,1-1-1,-1 1 0,1-1 0,0 0 0,1 0 1,-1 0-1,1-1 0,0 1 0,0-1 0,0 1 1,0-1-1,0-1 0,1 1 0,-1-1 0,7 3 1,-4-3 2,0 1 1,0-2 0,0 1-1,1-1 1,-1 0 0,0-1-1,1 1 1,-1-2 0,1 1 0,-1-1-1,10-2 1,-14 2-3,1-1 0,-1 1-1,0-1 1,0 0 0,0 0 0,0 0-1,0 0 1,0-1 0,0 1 0,-1-1-1,0 1 1,1-1 0,-1 0 0,0 0-1,0 0 1,0 0 0,-1-1 0,1 1 0,-1 0-1,0-1 1,2-6 0,3-11 0,-2 1 0,4-33 0,-8 50 0,11-402 24,-12 274-23,-5 156-2,-2 355 0,9-239 0,-1 79-8,1-215-155,5-4-498</inkml:trace>
</inkml:ink>
</file>

<file path=ppt/ink/ink2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7"/>
    </inkml:context>
    <inkml:brush xml:id="br0">
      <inkml:brushProperty name="width" value="0.05" units="cm"/>
      <inkml:brushProperty name="height" value="0.05" units="cm"/>
      <inkml:brushProperty name="color" value="#FFFF00"/>
    </inkml:brush>
  </inkml:definitions>
  <inkml:trace contextRef="#ctx0" brushRef="#br0">97 438 32031,'-35'-62'669,"33"62"-632,0 6-42,-18 132 8,-2 155-1,16-173-4,-3 72 2,9-253 0,15-476 0,-14 512 0,1 0 0,2 1 0,1-1 0,0 0 0,15-36 0,-20 59 0,1 0 0,0 0 0,0 0 0,0 0 0,1 0 0,-1 0 0,0 1 0,1-1 0,-1 0 0,1 1 0,0-1 0,-1 1 0,1 0 0,0 0 0,0-1 0,0 1 0,0 0 0,0 0 0,0 1 0,0-1 0,0 0 0,0 1 0,0-1 0,1 1 0,-1 0 0,3 0 0,-2 0 0,0 0 0,1 1 0,-1-1 0,0 1 0,0 0 0,0 0 0,0 0 0,0 1 0,0-1 0,0 1 0,0-1 0,0 1 0,-1 0 0,1 0 0,-1 0 0,5 5 0,1 4 0,0 0 0,0 0 0,-1 1 0,-1 0 0,0 0 0,-1 1 0,0-1 0,5 25 0,-4-10 0,-2 0 0,-1 1 0,0 38 0,-3-60 0,0 0 0,-1 0 0,0 0 0,0 0 0,0 0 0,0-1 0,-1 1 0,0 0 0,-1-1 0,1 1 0,-1-1 0,0 0 0,-7 10 0,4-8 0,-1-1 0,1 0 0,-1 0 0,0 0 0,-1-1 0,1 0 0,-1 0 0,-12 5 0,8-6-1,0 0-1,-1-1 1,-15 2-1,14-2-20,44-3-9,42 2 24,96-5-7,-161 2 14,0 0 0,1-1 0,-1 1 0,0-1 1,0-1-1,0 1 0,-1-1 0,1-1 0,0 1 0,-1-1 0,0 0 0,0-1 1,0 1-1,-1-1 0,1 0 0,-1 0 0,0-1 0,-1 0 0,6-7 0,-4 2 2,0-1-1,0 0 0,-1 0 0,-1 0 1,0 0-1,-1-1 0,0 0 0,-1 1 1,0-1-1,0-13 0,-1-159 47,-12 216-48,2 23 0,3 0 0,2 103 0,3-151 0,2 0-1,-1 1 1,1-1-1,0 0 1,0 0-1,0 1 1,1-1-1,0 0 1,0 0-1,1-1 1,0 1-1,0 0 1,0-1-1,1 0 1,-1 0-1,1 0 1,0 0 0,1 0-1,-1-1 1,1 0-1,0 0 1,0 0-1,0-1 1,1 1-1,-1-1 1,1 0-1,0-1 1,0 0-1,0 1 1,0-2-1,0 1 1,0-1-1,12 1 1,-11-1 0,0-1 0,1 0 0,-1 0 0,1 0 0,-1-1 0,0 0 0,11-4 0,-14 4 0,0-1 0,-1 0 0,1 0 0,-1 0 0,0 0 0,0-1 0,1 1 0,-2-1 0,1 0 0,0 0 0,0 0 0,-1 0 0,0 0 0,0-1 0,3-5 0,6-17-2,-1-1 0,-2 0 0,-1 0 0,0 0 0,-3-1 0,3-33 0,14-71 19,-20 128-16,0 0 1,0 0-1,1 0 1,-1 0 0,1 1-1,0-1 1,0 0-1,0 1 1,1 0-1,-1-1 1,5-3 0,-5 6-2,-1 0 0,1 0 1,-1 0-1,1 0 0,-1 0 1,1 0-1,0 0 1,0 1-1,-1-1 0,1 1 1,0-1-1,0 1 0,0 0 1,-1 0-1,1-1 1,0 1-1,0 1 0,0-1 1,0 0-1,-1 0 0,1 1 1,0-1-1,0 1 1,0-1-1,-1 1 0,1 0 1,3 2-1,-3-1 0,1 0-1,0 0 1,-1 0-1,1 0 1,-1 1-1,0-1 1,0 1-1,0 0 1,0 0-1,0 0 1,0 0-1,-1 0 1,0 0 0,1 0-1,0 6 1,10 55-9,-12-58 9,4 25 2,-1 1 0,-2 0 0,-3 41 0,0-60-1,0-1-1,0 0 1,-1 0 0,0 0-1,-1-1 1,-1 1 0,0-1-1,0 0 1,-1 0 0,0 0-1,-13 14 1,-6 5-4,33-58-10,2 9 5,2 0 1,0 1-1,1 1 0,1 0 1,1 1-1,18-17 0,11-12 1,-29 29 12,-2-1-1,0 0 1,0-1 0,-2 0 0,14-30 0,-24 46-5,5-20 8,-6 21-7,0 1-1,0-1 0,0 1 0,0-1 0,0 1 0,0-1 1,0 1-1,0-1 0,-1 1 0,1-1 0,0 1 1,0 0-1,0-1 0,-1 1 0,1-1 0,0 1 0,-1 0 1,1-1-1,0 1 0,-1 0 0,1-1 0,-1 1 1,1 0-1,0-1 0,-1 1 0,1 0 0,-1 0 0,1 0 1,-1-1-1,1 1 0,-1 0 0,1 0 0,-1 0 1,1 0-1,-1 0 0,1 0 0,0 0 0,-1 0 0,1 0 1,-1 0-1,0 0 0,-2 0 0,0 0 0,0 0 0,-1 0 0,1 0 0,0 0 0,0 1 0,0-1 0,0 1 0,0 0 0,-1 0 0,1 0 0,1 0 0,-1 1 0,0-1 0,0 1 0,0-1 0,1 1 0,-1 0 0,1 0 0,0 1 0,-1-1 0,1 0 0,0 1 0,0-1 0,1 1 0,-1 0 0,0-1 0,1 1 0,0 0 0,-1 0 0,1 0 0,-1 5 0,-5 19 0,1 0 0,1 0 0,1 0 0,1 1 0,3 53 0,0-76 0,0-1 0,0 1 0,1-1 0,-1 0 0,1 1 0,0-1 0,0 0 0,1 1 0,0-1 0,-1 0 0,1 0 0,0 0 0,1-1 0,-1 1 0,6 5 0,-4-4 0,1-1 0,0 0 0,0-1 0,0 1 0,0-1 0,1 0 0,-1 0 0,1-1 0,12 4 0,5 0 0,1-2 0,0-1 0,0-1 0,37-1 0,-49-1 0,0 0 1,0-1-1,0-1 0,-1 0 0,1 0 1,-1-1-1,0-1 0,1 0 0,19-10 1,-24 10-1,0-1 1,-1 1 0,0-1-1,0-1 1,0 1 0,-1-1-1,1 0 1,-1 0 0,-1 0-1,1-1 1,-1 0 0,0 0-1,-1 0 1,0 0 0,5-15-1,-3-1 0,-1 0-1,-2 0 0,0 0 1,-1-1-1,-3-27 0,2 36 5,0 5-3,-1 0-1,0 1 1,-1-1-1,0 1 1,0 0-1,-6-15 1,7 22-1,0 0 0,0 0 0,0 0 0,0 0 0,0 0 0,0 0 0,0 0 0,0 1-1,-1-1 1,1 1 0,-1-1 0,1 1 0,-1-1 0,0 1 0,1 0 0,-1 0 0,0-1 0,0 1 0,0 1 0,0-1 0,0 0 0,0 0 0,0 1 0,0-1 0,0 1 0,0 0 0,0 0 0,0 0 0,-1 0 0,1 0 0,0 0 0,0 0 0,0 0 0,0 1 0,0-1 0,-3 2 0,2 0 0,1-1 0,-1 1 0,1-1 0,0 1 0,0 0 0,0 0 0,0 0 0,0 0 0,0 0 0,0 0 0,1 0 0,-1 1 0,1-1 0,-1 1 0,1-1 0,0 1 0,0 0 0,-1 4 0,-10 57 0,11-55 0,-4 39 0,2 1 0,6 90 0,-3-134 0,1 0 0,-1 1 0,1-1 0,1 0 0,-1 0 0,1 0 0,-1 0 0,1 0 0,1-1 0,-1 1 0,1-1 0,0 1 0,0-1 0,0 0 0,0 0 0,1 0 0,0-1 0,0 1 0,0-1 0,0 0 0,0 0 0,1 0 0,-1 0 0,1-1 0,9 4 0,3-1 0,1-1 0,0-1 0,1 0 0,-1-1 0,36-2 0,-47 0 1,0 0-1,0-1 1,0 1-1,-1-2 1,1 1-1,0-1 1,-1 0-1,0 0 1,1-1-1,-1 0 1,0 0-1,0 0 1,0-1-1,5-5 1,-3 2 0,0-1 0,0 0 0,-1-1 0,0 0-1,0 0 1,-1-1 0,0 1 0,4-13 0,1-3-2,-2-1 0,0-1 0,-2 0 0,-1 0 0,-1 0 1,2-30-1,-2-173-8,-5 159 8,0-157 17,-3 215-16,-1 17 0,4-4 0,-3 3-1,1 1 0,-1 0 0,1 0 0,0 0 0,0 0 0,1 0 0,-1 0 0,1 1 0,0-1 0,-1 5 0,-6 51-4,6-41 8,-11 469 44,14-327-49,-1-156-2,0 1 0,1 0 0,-1 0 1,1-1-1,0 1 0,0-1 0,1 1 0,2 6 0,-3-10-68,-1-6-221,0-14-476</inkml:trace>
</inkml:ink>
</file>

<file path=ppt/ink/ink23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1"/>
    </inkml:context>
    <inkml:brush xml:id="br0">
      <inkml:brushProperty name="width" value="0.05" units="cm"/>
      <inkml:brushProperty name="height" value="0.05" units="cm"/>
      <inkml:brushProperty name="color" value="#FFFFFF"/>
    </inkml:brush>
  </inkml:definitions>
  <inkml:trace contextRef="#ctx0" brushRef="#br0">1 18 32303,'0'-9'240,"10"6"-96,29-3-128,10 6-16,7 0 0,-1 0-64,4 0-352</inkml:trace>
</inkml:ink>
</file>

<file path=ppt/ink/ink23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2"/>
    </inkml:context>
    <inkml:brush xml:id="br0">
      <inkml:brushProperty name="width" value="0.05" units="cm"/>
      <inkml:brushProperty name="height" value="0.05" units="cm"/>
      <inkml:brushProperty name="color" value="#FFFFFF"/>
    </inkml:brush>
  </inkml:definitions>
  <inkml:trace contextRef="#ctx0" brushRef="#br0">273 181 32399,'0'-19'109,"1"5"-73,-1 1 1,-1 0 0,0 0-1,0-1 1,-7-21 0,7 32-36,0-1 0,-1 1 0,0 0 1,1 0-1,-1-1 0,0 1 1,-1 0-1,1 1 0,0-1 1,-1 0-1,0 1 0,1-1 1,-1 1-1,0 0 0,0 0 1,-1 0-1,1 0 0,0 1 0,-1-1 1,1 1-1,0 0 0,-1 0 1,0 0-1,1 0 0,-7 0 1,5 1-4,1-1 1,-1 1 0,0 0 0,0 0 0,0 0-1,0 1 1,0-1 0,1 1 0,-1 1 0,0-1-1,1 1 1,-1-1 0,1 1 0,-1 1-1,1-1 1,0 0 0,-8 7 0,5-2 0,0 1 1,0 0-1,0 0 0,1 1 1,1-1-1,-1 1 1,-6 16-1,6-10 1,0 1 0,0 0 0,2 0 0,0 1 0,-3 28 0,2 86 0,5-126 0,0 0 0,0 0 1,0 0-1,1 1 0,-1-1 0,1 0 0,1 0 0,-1 0 1,1 0-1,0-1 0,0 1 0,0 0 0,0-1 0,1 1 1,0-1-1,0 0 0,0 0 0,1 0 0,-1 0 0,1 0 1,0-1-1,0 0 0,0 0 0,0 0 0,1 0 0,-1-1 1,1 1-1,-1-1 0,1 0 0,9 2 0,-3-2 7,-1 0-1,1 0 1,16-1 0,-24 0-7,-1-1 0,1 0 0,0 0 0,0-1 0,0 1 0,-1 0 0,1-1 0,0 0 0,0 0 0,-1 0 0,1 0 0,0 0 0,-1 0 0,1-1 0,-1 1 0,0-1 0,1 1 0,1-3 0,1-6 0,-1 1 0,0-1 0,0 1 0,-1-1 0,-1 0 0,1-1 0,-2 1 0,1 0 0,-1-1 0,-1-10 0,1 5 0,5-109 0,8-70 0,-17 273 0,3-21 0,-3 206 0,3-256 0,0 1 0,0-1 0,1 0 0,0 0 0,1 0 0,0 0 0,0 0 0,0-1 0,1 1 0,6 12 0,-6-16 0,-1 0 0,1 1 0,-1-1-1,1 0 1,0 0 0,0-1 0,1 1-1,-1-1 1,0 1 0,1-1-1,0 0 1,-1 0 0,1-1 0,0 1-1,0-1 1,0 0 0,0 0-1,0 0 1,0 0 0,7-1 0,-6 1-3,0-1 1,-1 0-1,1 0 1,-1 0-1,1 0 1,0-1-1,-1 0 1,1 0-1,-1 0 1,9-4-1,-10 3 3,-1 0 0,1 0 0,0-1 0,-1 0 0,1 1 0,-1-1-1,0 0 1,0 0 0,0 0 0,-1 0 0,1 0 0,-1-1 0,1 1 0,-1-1-1,1-3 1,41-166-29,-36 131 35,3 0 0,1 1 0,2 0-1,34-73 1,-46 112-4,0 0-1,0 0 0,0 0 0,0 1 0,1-1 1,-1 0-1,1 1 0,-1-1 0,1 1 1,0-1-1,-1 1 0,1 0 0,0-1 0,3 0 1,-4 2-2,0-1 1,0 1 0,0 0-1,1 0 1,-1 0 0,0 0-1,0 0 1,1 0 0,-1 0-1,0 0 1,0 0 0,1 0-1,-1 1 1,0-1 0,0 0-1,0 1 1,0-1 0,2 2-1,1 1 1,-1-1-1,0 1 0,0 0 1,0 0-1,0 0 0,0 1 0,-1-1 1,0 0-1,1 1 0,-1 0 0,0 0 1,1 4-1,21 60 0,-4 2 0,-2 0 0,11 98 0,-25-92 0,-4-74 0,0-1 0,0 1 0,-1-1 0,1 1 0,0-1 0,-1 1 0,1-1 0,0 1 0,-1-1 0,0 1 0,1-1 0,-1 0 0,0 1 0,0-1 0,0 0 0,0 0 0,0 0 0,0 0 0,0 0 0,-2 1 0,0 0 0,0 0 0,0 0 0,0 0 0,-1-1 0,1 1 0,-1-1 0,1 0 0,-6 0 0,-8 2 0,-1-2 0,-32-1 0,32 0 0,-18-4-37,6-16-150</inkml:trace>
</inkml:ink>
</file>

<file path=ppt/ink/ink23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2"/>
    </inkml:context>
    <inkml:brush xml:id="br0">
      <inkml:brushProperty name="width" value="0.05" units="cm"/>
      <inkml:brushProperty name="height" value="0.05" units="cm"/>
      <inkml:brushProperty name="color" value="#FFFFFF"/>
    </inkml:brush>
  </inkml:definitions>
  <inkml:trace contextRef="#ctx0" brushRef="#br0">56 0 31470,'-7'34'1389,"-3"49"-1544,4-30 218,-20 410-63,20-396 0,6-67 0,0 1 0,0-1 0,0 1 0,0-1 0,1 1 0,-1-1 0,0 0 0,1 1 0,-1-1 0,0 1 0,0-1 0,1 0 0,-1 1 0,1-1 0,-1 0 0,0 1 0,1-1 0,-1 0 0,1 0 0,-1 1 0,1-1 0,-1 0 0,1 0 0,-1 0 0,1 0 0,-1 1 0,1-1 0,-1 0 0,1 0 0,-1 0 0,1 0 0,-1 0 0,1 0 0,-1-1 0,1 1 0,-1 0 0,1 0 0,-1 0 0,1-1 0,1 1 0,32-2 0,-1-2 0,40-9 0,9-1 0,-75 12-8,-6 2-59,-1-1-520,0-4-1648</inkml:trace>
</inkml:ink>
</file>

<file path=ppt/ink/ink23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3"/>
    </inkml:context>
    <inkml:brush xml:id="br0">
      <inkml:brushProperty name="width" value="0.05" units="cm"/>
      <inkml:brushProperty name="height" value="0.05" units="cm"/>
      <inkml:brushProperty name="color" value="#FFFFFF"/>
    </inkml:brush>
  </inkml:definitions>
  <inkml:trace contextRef="#ctx0" brushRef="#br0">1 122 31582,'41'-67'926,"-7"14"-675,-32 57-242,-1 10-10,-6 36 1,-13 58 0,-4 27 0,8 143 0,16-295 0,0 1 0,1-1 0,1 1 0,0-1 0,9-20 0,3-13 0,6-33 0,25-81 0,-39 143 0,0 1 0,1 0 0,1 1 0,1 0 0,22-29 0,-31 46-2,-1 0 0,1 0 0,-1 0 0,1 0-1,0 1 1,0-1 0,0 1 0,0-1 0,0 1 0,0-1 0,0 1 0,0 0 0,1 0-1,-1 0 1,0 0 0,1 1 0,-1-1 0,0 1 0,1-1 0,-1 1 0,1 0 0,-1 0-1,3 0 1,5 4-350,-3 16-926</inkml:trace>
</inkml:ink>
</file>

<file path=ppt/ink/ink23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3"/>
    </inkml:context>
    <inkml:brush xml:id="br0">
      <inkml:brushProperty name="width" value="0.05" units="cm"/>
      <inkml:brushProperty name="height" value="0.05" units="cm"/>
      <inkml:brushProperty name="color" value="#FFFFFF"/>
    </inkml:brush>
  </inkml:definitions>
  <inkml:trace contextRef="#ctx0" brushRef="#br0">164 0 22410,'17'0'7724,"-23"0"-5174,-31 0-2550,29 0 1,1 0-1,0 1 0,0 0 1,0 0-1,-1 0 1,1 1-1,0 0 0,1 0 1,-1 1-1,0 0 0,-8 5 1,12-5-1,-1-1 1,1 1 0,0 0-1,0 0 1,0 0 0,0 1-1,0-1 1,1 1 0,-1 0 0,1-1-1,0 1 1,0 0 0,1 0-1,-1 0 1,1 1 0,0-1-1,0 0 1,0 0 0,1 1-1,-1 5 1,1-4-1,0-1 0,0 1 0,0-1 1,0 1-1,1-1 0,0 1 0,3 9 0,-3-13 1,0 1 0,1 0 0,0 0 0,0-1 0,0 1 0,0-1 0,0 0 0,0 0 0,1 0-1,-1 0 1,1 0 0,-1 0 0,1 0 0,0-1 0,3 2 0,7 3 2,-1-1-1,2-1 1,-1 0 0,0-1-1,1 0 1,21 1-1,86-2 17,-71-3-8,-37 1-16,-5 1 7,-1-1 0,1-1-1,-1 1 1,1-1 0,14-4 0,-21 5-5,1-1 0,0 0 1,0 0-1,-1 0 0,1 0 0,0 0 0,-1 0 1,1-1-1,-1 1 0,0 0 0,1-1 0,-1 1 1,0-1-1,0 0 0,0 1 0,0-1 1,0 0-1,0 0 0,0 1 0,-1-1 0,1 0 1,-1 0-1,1 0 0,-1 0 0,0 0 1,0 0-1,0-2 0,1-23-229</inkml:trace>
</inkml:ink>
</file>

<file path=ppt/ink/ink23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4"/>
    </inkml:context>
    <inkml:brush xml:id="br0">
      <inkml:brushProperty name="width" value="0.05" units="cm"/>
      <inkml:brushProperty name="height" value="0.05" units="cm"/>
      <inkml:brushProperty name="color" value="#FFFFFF"/>
    </inkml:brush>
  </inkml:definitions>
  <inkml:trace contextRef="#ctx0" brushRef="#br0">128 48 31278,'0'0'25,"0"0"1,0 0-1,0 1 0,0-1 0,0 0 0,0 0 0,-1 0 1,1 0-1,0 0 0,0 1 0,0-1 0,0 0 0,0 0 0,-1 0 1,1 0-1,0 0 0,0 0 0,0 0 0,0 0 0,-1 0 0,1 1 1,0-1-1,0 0 0,0 0 0,-1 0 0,1 0 0,0 0 1,0 0-1,0 0 0,-1 0 0,1 0 0,0-1 0,0 1 0,0 0 1,-1 0-1,1 0 0,0 0 0,0 0 0,0 0 0,0 0 0,-1 0 1,1 0-1,0-1 0,0 1 0,0 0 0,0 0 0,0 0 0,0 0 1,-1 0-1,1-1 0,0 1 0,0 0 0,0 0 0,0 0 1,0 0-1,0-1 0,0 1 0,0 0 0,-11 20-100,4 10 84,1 0-1,2 0 1,-1 36-1,5 98 4,2-72-10,-5 62-2,4-231 0,4-1 0,3 1 0,24-99 0,-26 146 0,-1 5 0,1 1 0,1-1 0,1 1 0,18-37 0,-25 59 0,0 0 0,0 0 0,1-1 0,-1 1 0,0 0 0,1 0 0,-1 1 0,1-1 0,0 0 0,-1 0 0,1 1 0,0-1 0,0 1 0,0 0 0,0 0 0,0-1 0,0 1 0,1 0 0,-1 1 0,0-1 0,1 0 0,-1 1 0,0-1 0,1 1 0,-1 0 0,0 0 0,1 0 0,-1 0 0,1 0 0,-1 0 0,0 1 0,4 0 0,0 1 0,-1 1 0,0-1 0,0 1 0,0 0 0,0 1 0,0-1 0,-1 1 0,1 0 0,-1 0 0,0 0 0,0 1 0,3 4 0,11 17 0,-1 0 0,-1 0 0,-1 2 0,-1 0 0,-2 1 0,-1 0 0,-1 0 0,-2 1 0,-1 1 0,-1-1 0,-1 1 0,-1 32 0,-3-45-2,-1-8 7,0 0-1,0 0 0,-1 0 0,-3 13 1,3-20-5,0 0 1,0 0 0,-1 1 0,1-1-1,-1 0 1,0 0 0,1 0 0,-2-1 0,1 1-1,0 0 1,0-1 0,-1 0 0,1 1-1,-1-1 1,-5 4 0,-5 1 1,-1-1-1,1 0 1,-1 0 0,0-1 0,0-1-1,-1 0 1,1-1 0,-20 1-1,-123 1-178,110-6-59,-28 1-1271</inkml:trace>
</inkml:ink>
</file>

<file path=ppt/ink/ink23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0"/>
    </inkml:context>
    <inkml:brush xml:id="br0">
      <inkml:brushProperty name="width" value="0.05" units="cm"/>
      <inkml:brushProperty name="height" value="0.05" units="cm"/>
      <inkml:brushProperty name="color" value="#FFFFFF"/>
    </inkml:brush>
  </inkml:definitions>
  <inkml:trace contextRef="#ctx0" brushRef="#br0">324 22 32239,'-1'-18'290,"-3"14"-126,-9 25-80,-1 4-94,-121 161 10,0-1 0,132-181 0,0 0 0,1-1 0,-1 1 0,1 0 0,0 0 0,0 1 0,1-1 0,-3 6 0,5-9 0,-1-1 0,0 0 0,0 1 0,1-1 0,-1 1 0,0-1 0,1 0 0,-1 1 0,0-1 0,1 0 0,-1 1 0,1-1 0,-1 0 0,0 0 0,1 1 0,-1-1 0,1 0 0,-1 0 0,1 0 0,-1 0 0,1 0 0,-1 1 0,1-1 0,-1 0 0,1 0 0,-1 0 0,1 0 0,-1 0 0,1-1 0,-1 1 0,1 0 0,-1 0 0,1 0 0,-1 0 0,1-1 0,5 1 0,28-3 0,0-1 0,-1-1 0,1-2 0,34-13 0,19-3 0,-31 10-51,59-6 1,-134 19-455,-3 0-1178</inkml:trace>
</inkml:ink>
</file>

<file path=ppt/ink/ink23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0"/>
    </inkml:context>
    <inkml:brush xml:id="br0">
      <inkml:brushProperty name="width" value="0.05" units="cm"/>
      <inkml:brushProperty name="height" value="0.05" units="cm"/>
      <inkml:brushProperty name="color" value="#FFFFFF"/>
    </inkml:brush>
  </inkml:definitions>
  <inkml:trace contextRef="#ctx0" brushRef="#br0">30 40 31967,'1'-39'547,"-1"49"-319,-2 71-203,-10 137-25,-4 147 0,16-215-638,0-157-1189</inkml:trace>
</inkml:ink>
</file>

<file path=ppt/ink/ink23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1"/>
    </inkml:context>
    <inkml:brush xml:id="br0">
      <inkml:brushProperty name="width" value="0.05" units="cm"/>
      <inkml:brushProperty name="height" value="0.05" units="cm"/>
      <inkml:brushProperty name="color" value="#FFFFFF"/>
    </inkml:brush>
  </inkml:definitions>
  <inkml:trace contextRef="#ctx0" brushRef="#br0">623 29 31839,'-13'-5'30,"1"0"1,0 1 0,-1 0 0,0 1-1,0 0 1,0 1 0,0 1 0,0 0 0,0 0-1,-1 2 1,1-1 0,0 2 0,0 0-1,0 0 1,0 1 0,0 1 0,1 0 0,-1 1-1,1 0 1,0 1 0,1 0 0,-1 1-1,1 0 1,0 1 0,1 0 0,0 1 0,-16 18-1,-1 5-29,1 1-1,2 2 0,1 0 1,2 2-1,1 0 1,2 1-1,-24 76 0,25-56 0,3 1-1,3 0 1,2 0-1,-1 118 0,9-151 0,2 1 0,1-1 0,1 0-1,2 0 1,0 0 0,16 43 0,-16-57 0,0 0 1,1-1 0,1 1-1,-1-1 1,2-1 0,0 1 0,0-1-1,1-1 1,0 1 0,1-2-1,0 1 1,0-1 0,1-1 0,0 0-1,19 9 1,-12-8 0,1-1 0,1-1 0,-1-1 0,1 0-1,-1-2 1,33 2 0,-14-4 1,1-1 1,57-9-1,-72 5 0,-1-1 0,-1-1 1,1-1-1,-1-1 1,0-1-1,0 0 1,-1-2-1,-1-1 0,0 0 1,-1-2-1,0 0 1,-1-1-1,0-1 1,27-33-1,-25 25 2,-2-1-1,-1-1 1,-1-1 0,-1 0-1,-1-1 1,-2-1 0,0 0-1,-3 0 1,0-1 0,8-57-1,-11 42 7,-2-1-1,-3-73 0,-2 98-8,-1 0 1,-1 0-1,-1 0 0,-1 1 0,-1 0 1,-1 0-1,-18-37 0,13 36-2,-2 1 1,-1 0-1,0 1 0,-1 0 1,-1 2-1,-1 0 1,-1 1-1,0 0 0,-1 2 1,0 0-1,-1 2 0,-1 0 1,0 1-1,0 1 0,-1 2 1,0 0-1,-1 1 0,0 1 1,0 1-1,0 2 1,0 0-1,-1 2 0,1 0 1,-1 2-1,-35 5 0,47-3-36,1 0 0,-1 1 0,1 0 0,0 1 0,0 1 0,1 0 0,0 0 0,0 1 0,0 0 0,1 1 0,0 1 0,0-1 0,1 1-1,-13 17 1,4-1-871,-21 38-1</inkml:trace>
</inkml:ink>
</file>

<file path=ppt/ink/ink23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54"/>
    </inkml:context>
    <inkml:brush xml:id="br0">
      <inkml:brushProperty name="width" value="0.05" units="cm"/>
      <inkml:brushProperty name="height" value="0.05" units="cm"/>
      <inkml:brushProperty name="color" value="#FFFFFF"/>
    </inkml:brush>
  </inkml:definitions>
  <inkml:trace contextRef="#ctx0" brushRef="#br0">290 14 32271,'0'-1'15,"0"1"0,0-1 1,-1 0-1,1 1 1,0-1-1,-1 0 0,1 1 1,0-1-1,-1 1 0,1-1 1,0 1-1,-1-1 0,1 1 1,-1-1-1,1 1 1,-1-1-1,1 1 0,-1 0 1,0-1-1,1 1 0,-1 0 1,1 0-1,-1-1 0,0 1 1,1 0-1,-1 0 1,0 0-1,1 0 0,-1-1 1,0 1-1,1 0 0,-2 1 1,-28-1-98,20 0 121,-17 0-39,7-1 0,-1 1 0,0 0 0,1 2 0,-1 1 0,1 0 0,0 1 0,-21 8 0,37-11-6,3-1 7,0 0 0,1 1 0,-1-1 0,0 0 0,0 0 0,0 1-1,1-1 1,-1 0 0,0 1 0,0-1 0,1 1 0,-1-1 0,0 1-1,1-1 1,-1 1 0,1-1 0,-1 1 0,1 0 0,-1-1 0,1 1-1,-1 0 1,1 0 0,0-1 0,-1 1 0,1 0 0,0 0 0,-1-1-1,1 1 1,0 0 0,0 0 0,0 0 0,0-1 0,0 1-1,0 0 1,0 0 0,0 0 0,0 0 0,0-1 0,0 1 0,1 0-1,-1 0 1,0 0 0,1 0 0,3 12-1,0-1 0,10 22 0,9 24 0,-17-31 0,4 48 0,-6-35 0,-4-39 0,0 0 0,0 0 0,0 0 0,0-1 0,0 1 0,0 0 0,1 0 0,-1 0 0,0 0 0,1 0 0,-1-1 0,0 1 0,1 0 0,-1 0 0,1-1 0,-1 1 0,1 0 0,-1 0 0,1-1 0,0 1 0,-1-1 0,1 1 0,0 0 0,0-1 0,-1 0 0,1 1 0,0-1 0,0 1 0,0-1 0,0 0 0,-1 0 0,1 1 0,0-1 0,0 0 0,0 0 0,0 0 0,0 0 0,0 0 0,0 0 0,-1 0 0,3-1 0,3 0 0,0-1 0,-1 0 0,1 0 0,-1-1 0,7-3 0,0-1 0,3 2 0,0 0 0,0 1 0,1 1 0,-1 0 0,1 1 0,0 1 0,0 0 0,19 2 0,-34-1 0,4 0 0,-1 0 0,0 1 0,0-1 0,0 1 0,0 0 0,0 1 0,0-1 0,0 1 0,0-1 0,0 1 0,-1 0 0,1 0 0,-1 1 0,1-1 0,-1 1 0,0 0 0,0 0 0,0 0 0,-1 0 0,1 0 0,0 1 0,-1-1 0,0 1 0,0-1 0,0 1 0,-1 0 0,1 0 0,-1 0 0,2 8 0,1 5 0,-1 1 0,-1 0 0,0 0 0,-1 0 0,-3 33 0,1-45 0,0 0 0,0-1 0,-1 1 0,0 0 0,0 0 0,0-1 0,-1 0 0,0 1 0,0-1 0,0 0 0,0 0 0,-1-1 0,0 1 0,0-1 0,0 1 0,-1-1 0,1-1 0,-1 1 0,0-1 0,0 1 0,-10 3 0,6-2 0,-1-1 0,-1 0 0,1 0 0,0-1 0,-1-1 0,1 0 0,-1 0 0,0-1 0,0 0 0,0-1 0,-14-2 0,22 2 3,1-1 0,0 0 0,0 1 0,0-1 0,0 0 0,0 0 0,0-1 0,0 1 0,0 0 0,0-1 0,1 1 0,-1-1 0,0 1 0,1-1 0,-1 0 0,1 0 0,0 0 0,0 1 1,-1-1-1,1-1 0,1 1 0,-1 0 0,0 0 0,0 0 0,1 0 0,-1-1 0,1-2 0,-3-10-269,2 0 0,0 1 0,1-18 0,0 20-444,0-43-6741</inkml:trace>
</inkml:ink>
</file>

<file path=ppt/ink/ink2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7"/>
    </inkml:context>
    <inkml:brush xml:id="br0">
      <inkml:brushProperty name="width" value="0.05" units="cm"/>
      <inkml:brushProperty name="height" value="0.05" units="cm"/>
      <inkml:brushProperty name="color" value="#FFFF00"/>
    </inkml:brush>
  </inkml:definitions>
  <inkml:trace contextRef="#ctx0" brushRef="#br0">189 38 29245,'-4'-4'174,"0"1"-1,-1-1 1,1 1-1,-1 0 1,1 1-1,-1-1 1,0 1-1,0 0 1,0 0-1,-1 1 1,1-1-1,0 1 1,-1 0-1,1 1 0,-1-1 1,1 1-1,0 0 1,-1 1-1,-10 1 1,12-1-179,0 0-1,0 1 1,0-1 0,0 1 0,1 0 0,-1 0 0,1 0-1,-1 1 1,1-1 0,0 1 0,-1 0 0,1-1-1,1 2 1,-1-1 0,0 0 0,1 0 0,0 1 0,0 0-1,0-1 1,0 1 0,0 0 0,1 0 0,-1 0-1,1 0 1,0 0 0,0 6 0,-1-2 7,1 1 0,0-1 0,1 1 0,-1-1 0,2 1 1,-1-1-1,1 1 0,1-1 0,-1 1 0,1-1 0,1 0 0,-1 0 0,2 0 1,-1 0-1,1 0 0,0-1 0,1 1 0,-1-1 0,1 0 0,1-1 0,-1 1 0,1-1 1,1 0-1,-1-1 0,1 1 0,0-1 0,0 0 0,14 6 0,-3-2 1,-1-1 0,1 0-1,1-2 1,25 6 0,-32-9-1,0-1 1,1 0-1,-1-1 0,0-1 1,1 0-1,-1 0 0,0-1 1,13-3-1,-22 3-1,0 0 1,-1-1-1,1 1 0,-1-1 1,1 1-1,-1-1 1,0 0-1,1 0 0,-1 0 1,0 0-1,0-1 1,0 1-1,-1 0 0,1-1 1,-1 1-1,1-1 1,-1 0-1,0 1 0,0-1 1,0 0-1,0 0 0,0 0 1,-1 0-1,1 1 1,-1-1-1,0-5 0,1-4 2,-1 0-1,0 0 0,-1 0 0,0 0 0,-4-18 1,1 17-2,0 1 1,-1 0-1,0 0 0,0 1 1,-2 0-1,1 0 1,-1 0-1,-1 1 1,0 0-1,-14-14 1,16 18-4,0 0 0,-1 1 1,0-1-1,0 1 1,0 0-1,-1 1 1,0 0-1,0 0 0,0 1 1,0 0-1,0 0 1,-1 1-1,1 0 1,-1 0-1,0 1 1,-9 0-1,14 1-31,-1 0 0,1 1-1,0-1 1,0 1 0,-1 0 0,1 0 0,0 1 0,0-1-1,0 1 1,0 0 0,0 0 0,1 0 0,-1 0 0,0 1-1,1-1 1,0 1 0,0 0 0,-1 0 0,2 0-1,-1 1 1,0-1 0,-3 7 0,-30 45-2413</inkml:trace>
</inkml:ink>
</file>

<file path=ppt/ink/ink23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54"/>
    </inkml:context>
    <inkml:brush xml:id="br0">
      <inkml:brushProperty name="width" value="0.05" units="cm"/>
      <inkml:brushProperty name="height" value="0.05" units="cm"/>
      <inkml:brushProperty name="color" value="#FFFFFF"/>
    </inkml:brush>
  </inkml:definitions>
  <inkml:trace contextRef="#ctx0" brushRef="#br0">887 149 32015,'-8'-14'77,"-1"1"-1,0 0 1,-1 0 0,0 1 0,-13-11 0,16 17-62,0 0-1,0 1 1,-1 0-1,1 0 1,-1 1-1,0 0 1,0 0 0,-1 1-1,1 0 1,-15-2-1,2 1-12,0 1 1,0 1-1,0 1 0,-1 1 0,1 1 0,0 1 1,0 0-1,0 2 0,0 0 0,-32 12 0,30-6 1,-1 0 0,2 2 1,0 0-1,0 2 0,1 0 0,1 1 0,0 2 0,-19 20 0,14-10-1,1 2 0,1 0 1,2 1-1,1 1 1,2 2-1,1-1 1,1 2-1,2 0 0,1 1 1,2 0-1,1 1 1,-5 45-1,8-35-2,3 1 0,2 53 0,2-83 0,2 0 0,0 0 0,1 0 0,0 0 0,2 0 0,0-1 0,1 1 0,0-1 0,10 16 0,-7-17 0,2 0 0,0 0 0,1-1 0,0-1 0,1 0 0,0-1 0,1 0 0,1-1 0,0 0 0,0-2 0,1 0 0,0 0 0,0-1 0,1-1 0,23 6 0,-2-3 0,-1-2 0,1-1 0,0-3 0,0 0 0,1-3 0,50-4 0,-61 1 1,0-2 0,0-1 1,0-2-1,-1 0 0,0-2 0,-1-1 1,0-1-1,0-1 0,-1-1 0,-1-1 1,0-2-1,-1 0 0,33-31 0,-36 29 1,-2-2 0,0 0-1,-1 0 1,-2-2 0,0 0-1,-1-1 1,-1 0 0,-1-1 0,-1-1-1,-1 0 1,-2 0 0,0-1-1,-2 0 1,5-40 0,-8 36-1,-2 1 0,-1-1 0,-1 1 0,-8-49 0,5 59-1,-1 0 0,0 1 0,-1 0 0,-1 0 0,-1 0 0,-1 1 0,0 0 0,-14-18 0,11 17 0,-1 2 0,-1 0 0,-1 0 0,0 1 0,-1 1 0,0 0 0,-1 2 0,-1-1 0,0 2 0,0 1 0,-1 0 0,-1 1 0,0 1 0,0 1 0,-39-8 0,31 11 0,0 1 0,0 2 0,-1 1 0,-29 3 0,43-1-5,0 0 1,0 1 0,0 1 0,0 1 0,0 0 0,1 1 0,0 0 0,-24 15 0,20-8-44,1 0 0,-26 25 0,-16 32-443</inkml:trace>
</inkml:ink>
</file>

<file path=ppt/ink/ink23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5"/>
    </inkml:context>
    <inkml:brush xml:id="br0">
      <inkml:brushProperty name="width" value="0.05" units="cm"/>
      <inkml:brushProperty name="height" value="0.05" units="cm"/>
      <inkml:brushProperty name="color" value="#FFFFFF"/>
    </inkml:brush>
  </inkml:definitions>
  <inkml:trace contextRef="#ctx0" brushRef="#br0">77 656 30846,'-1'0'79,"1"0"-1,-1 0 0,0 1 1,1-1-1,-1 0 1,1 1-1,-1-1 0,1 1 1,-1-1-1,1 1 1,-1-1-1,1 1 1,-1-1-1,1 1 0,0-1 1,-1 1-1,1 0 1,0-1-1,-1 1 0,1 0 1,0-1-1,0 1 1,0-1-1,-1 2 1,-3 23-339,2-16 400,-2 12-132,1 0 0,1 0 0,2 34 0,0-44-8,2-10 1,-1 0 0,1-1 0,0 1 0,0-1 0,0 0 0,-1 0 0,1 0 0,0 1-1,0-2 1,0 1 0,0 0 0,0 0 0,-1-1 0,1 1 0,0-1 0,2 0 0,1-2-1,-1-1 0,1 1 0,-1-1 0,0 0 0,0-1 0,-1 1 0,1 0 0,-1-1 0,0 0 0,4-8 0,23-59 0,-24 58 0,7-25 0,-1-1 0,-2 0 0,9-70 0,-8-126 0,-11 237 0,0-1 0,0 0 0,0 0 0,0 0 0,0 0 0,0 0 0,0 0 0,0 0 0,0 0 0,-1 0 0,1 0 0,0 0 0,0 0 0,0 0 0,0 0 0,0 0 0,0 0 0,0 0 0,0 0 0,0 0 0,0 1 0,0-1 0,0 0 0,0 0 0,0 0 0,0 0 0,-1 0 0,1 0 0,0 0 0,0 0 0,0 0 0,0 0 0,0 0 0,0 0 0,0 0 0,0 0 0,0 0 0,0-1 0,0 1 0,0 0 0,0 0 0,-1 0 0,1 0 0,0 0 0,0 0 0,0 0 0,0 0 0,0 0 0,0 0 0,0 0 0,0 0 0,0 0 0,0 0 0,0 0 0,0 0 0,0 0 0,0 0 0,-5 7 0,1 3 0,0 0 0,1 1 0,0-1 0,1 1 0,0-1 0,0 14 0,1 69 0,2-82 0,0 0 0,0-1 0,2 1 0,-1-1 0,1 1 0,8 17 0,35 56 0,-30-56 0,15 33 0,-27-51 0,0 1 0,0-1 0,-2 1 0,1-1 0,-1 1 0,-1 0 0,1 14 0,-2-22 0,0 0 0,-1 0 0,1 0 0,-1-1 0,0 1 0,0 0 0,1-1 0,-2 1 0,1 0 0,0-1 0,0 1 0,-1-1 0,0 0 0,1 1 0,-1-1 0,0 0 0,0 0 0,0 0 0,0 0 0,0-1 0,-1 1 0,1-1 0,-5 3 0,-4 2 0,-1-1 0,0-1 0,-25 7 0,25-8 0,-22 5-10,0-1 1,-1-2-1,0-1 1,-43-2-1,395-2 26,-310 0-16,0 0 1,0-1-1,1 0 0,-1 0 0,-1 0 1,1-1-1,0 0 0,0-1 1,-1 1-1,1-1 0,-1-1 0,0 1 1,0-1-1,0 0 0,0-1 1,-1 1-1,1-1 0,-1 0 1,-1 0-1,1-1 0,-1 1 0,0-1 1,0 0-1,0 0 0,4-12 1,3-11 0,-1 1 1,-1-2 0,-2 1-1,6-52 1,-11 68-2,8-84 0,-3-153 0,-7 200 0,0 50 0,0 0 0,0 0 0,0-1 0,0 1 0,0 0 0,0 0 0,0 0 0,-1-1 0,1 1 0,0 0 0,0 0 0,0 0 0,0 0 0,0-1 0,0 1 0,0 0 0,-1 0 0,1 0 0,0 0 0,0-1 0,0 1 0,0 0 0,0 0 0,-1 0 0,1 0 0,0 0 0,0 0 0,0 0 0,-1 0 0,1 0 0,0 0 0,0 0 0,0 0 0,-1-1 0,1 1 0,0 0 0,0 0 0,0 1 0,-1-1 0,1 0 0,0 0 0,0 0 0,0 0 0,-1 0 0,1 0 0,0 0 0,0 0 0,0 0 0,-1 0 0,1 0 0,0 1 0,0-1 0,0 0 0,0 0 0,0 0 0,-1 0 0,1 0 0,0 1 0,0-1 0,0 0 0,0 0 0,0 0 0,0 1 0,-11 9 0,5-1 0,1-1 0,1 1 0,0 0 0,0 1 0,0-1 0,1 1 0,1-1-1,0 1 1,-1 12 0,-5 94 4,7-94-1,0 28 1,1-1-1,10 71 1,-7-104-4,0-1 0,1 0 0,0 0 0,2 0 0,0-1-1,0 1 1,1-1 0,1-1 0,0 1 0,1-2 0,20 24 0,-25-32 0,1 0 0,-1 1 0,1-2 0,0 1 0,1 0 0,-1-1 0,0 0 0,1 0 0,0-1 0,-1 0 0,1 0 0,0 0 0,0 0 0,1-1 0,-1 0 0,0-1 0,0 1 0,0-1 0,1 0 0,-1-1 0,0 1 0,7-3 0,-11 3 0,1-1 0,-1 0 0,0 0 0,0-1 0,1 1 0,-1 0 0,0-1 0,0 1 0,0-1 0,-1 0 0,1 1 0,0-1 0,0 0 0,-1 0 0,0 0 0,1 0 0,-1-1 0,0 1 0,1-3 0,3-6 0,-1 0 0,4-22 0,-6 23 0,6-39 0,-3 0 0,-1 0 0,-4-64 0,-1 57 0,2 46 0,-2-17 0,1 27 0,-1-1 0,1 0 0,0 1 0,0-1 0,0 1 0,-1-1 0,1 0 0,0 1 0,-1-1 0,1 1 0,0-1 0,-1 0 0,1 1 0,-1-1 0,1 1 0,-1 0 0,1-1 0,-1 1 0,1-1 0,-1 1 0,0 0 0,1-1 0,-1 1 0,1 0 0,-1 0 0,0-1 0,1 1 0,-1 0 0,0 0 0,1 0 0,-1 0 0,-1 0 0,2 1 0,-1-1 0,0 1 0,0 0 0,0 0 0,1 0 0,-1 0 0,0 0 0,1 0 0,-1 0 0,1 0 0,-1 0 0,1 0 0,0 1 0,-1-1 0,1 0 0,0 0 0,0 0 0,0 0 0,0 1 0,0-1 0,0 0 0,0 0 0,0 0 0,1 2 0,-1 2 0,-2 27 0,0 7 0,1 1 0,8 74 0,-4-103 0,0 1-1,0 0 1,1-1 0,0 0 0,1 0-1,1 0 1,0-1 0,12 18 0,-15-23 1,1-1 1,0 1-1,0-1 0,0 0 1,0 0-1,1 0 1,0-1-1,0 1 1,0-1-1,0-1 1,0 1-1,1 0 1,-1-1-1,1 0 0,-1-1 1,1 1-1,0-1 1,0 0-1,7 0 1,-9-1-2,0 0 1,0 0 0,0 0-1,1-1 1,-1 1 0,0-1-1,0 0 1,4-2-1,-6 2 0,0-1 0,1 1 0,-1-1 0,0 1 0,-1-1 0,1 0 0,0 0 0,0 0 0,-1 0 0,1 0 0,-1 0 0,0-1 0,0 1 0,2-3 0,6-21 0,0 0 0,-2 0 0,0 0 0,-2-1 0,2-32 0,-3 23 0,1 1 0,12-36 0,-17 68 0,1 0-1,0-1 1,1 1 0,-1 0 0,0 0-1,1 0 1,0 0 0,-1 0-1,1 0 1,1 1 0,-1-1 0,0 1-1,1-1 1,-1 1 0,5-3-1,-3 3-1,0 0-1,1 1 1,-1-1-1,1 1 1,0 0-1,-1 0 1,1 1-1,0 0 1,0-1-1,4 2 1,0-2 2,21 1 0,-29 0 0,-1 0 0,1 0 0,0 0 0,-1 0 0,1 0 0,0 0 0,-1 0 0,1 1 0,0-1 0,-1 0 0,1 0 0,0 1 0,-1-1 0,1 0 0,-1 1 0,1-1 0,-1 0 0,1 1 0,0-1 0,-1 1 0,0-1 0,1 1 0,-1-1 0,1 1 0,-1-1 0,0 1 0,1-1 0,-1 1 0,0 0 0,1-1 0,-1 1 0,0 1 0,-1-2 0,0 1 0,0-1 0,0 1 0,-1-1 0,1 1 0,0-1 0,0 0 0,0 0 0,-1 0 0,1 1 0,0-1 0,0 0 0,-2-1 0,0 1 0,-4 2 0,0 0 0,0 1 0,0-1 0,0 1 0,0 1 0,1-1 0,-1 1 0,1 0 0,0 1 0,0-1 0,1 1 0,-1 0 0,1 1 0,0-1 0,1 1 0,-1 0 0,1 0 0,0 1 0,-4 8 0,0 1 0,0 0 0,1 1 0,1 0 0,1 1 0,0-1 0,-4 34 0,7 31 0,2-80 0,0 0 0,1 0 0,-1 0 0,0 1 0,1-1 0,-1 0 0,1 0 0,0 0 0,-1 0 0,1 0 0,0 0 0,0-1 0,0 1 0,1 0 0,-1 0 0,0-1 0,1 1 0,-1-1 0,1 1 0,-1-1 0,1 0 0,0 1 0,0-1 0,0 0 0,-1 0 0,1 0 0,0 0 0,0-1 0,0 1 0,0 0 0,1-1 0,2 1 0,8 0 0,-1 1 0,1-2 0,-1 0 0,18-2 0,-24 2 0,-3-1 0,1 0 0,0 0 0,0 0 0,-1 0 0,1 0 0,0-1 0,-1 1 0,1-1 0,-1 0 0,0 0 0,0 0 0,0-1 0,0 1 0,0-1 0,0 1 0,0-1 0,-1 0 0,0 0 0,1-1 0,-1 1 0,0 0 0,-1-1 0,1 1 0,-1-1 0,1 1 0,-1-1 0,0 0 0,0-4 0,4-12 0,-2 0 0,-1-1 0,0-39 0,-2 59 0,-4-180 32,8 851-32,-5-642 0,0 0 0,-9 47 0,7-62 0,0 0 0,-1 0 0,-1 0 0,0-1 0,0 1 0,-1-1 0,-13 18 0,18-28 0,0 0 0,-1 0 0,1 0 0,0-1 0,-1 1 0,1 0 0,-1-1 0,0 1 0,1-1 0,-1 1 0,0-1 0,0 0 0,0 0 0,0 0 0,0 0 0,0 0 0,0 0 0,0-1 0,0 1 0,-1-1 0,1 1 0,-4-1 0,5 0 0,0-1 0,0 0 0,0 1 0,1-1 0,-1 1 0,0-1 0,1 0 0,-1 0 0,0 1 0,1-1 0,-1 0 0,1 0 0,-1 0 0,1 0 0,0 0 0,-1 0 0,1 1 0,0-1 0,0 0 0,-1 0 0,1 0 0,0 0 0,0 0 0,0 0 0,0 0 0,0 0 0,0 0 0,1 0 0,-1-2 0,0-3 0,0-171 0,1 159 0,1-1 0,0 1 0,2-1 0,0 1 0,1 0 0,1 0 0,0 0 0,16-28 0,11-12 0,45-61 0,-18 28 0,-36 53 0,134-238 0,-145 248 0,0-1 0,-2-1 0,-2 0 0,0 0 0,-2-1 0,-2 1 0,4-62 0,-9 71 0,1 14 0,-1 0 0,0-1 0,0 1 0,-1 0 0,0 0 0,-2-9 0,2 14 0,0 0 0,0 0 0,0 1 0,0-1 0,0 0 0,0 1 0,0-1 0,-1 1 0,1 0 0,-1-1 0,1 1 0,-1 0 0,1 0 0,-1 0 0,0 0 0,1 0 0,-1 0 0,0 0 0,0 0 0,0 1 0,1-1 0,-1 1 0,0-1 0,0 1 0,0 0 0,0 0 0,-3 0 0,2 0 0,0-1 0,0 1 0,0 0 0,0 0 0,0 0 0,0 0 0,0 1 0,0-1 0,0 1 0,0 0 0,0 0 0,0 0 0,0 0 0,1 1 0,-1-1 0,0 1 0,1-1 0,-1 1 0,1 0 0,-1 0 0,1 0 0,0 0 0,0 1 0,0-1 0,0 0 0,0 1 0,1 0 0,-1-1 0,1 1 0,0 0 0,0 0 0,0 0 0,0-1 0,-1 7 0,-4 16 0,1 0 0,2 1 0,0-1 0,2 1 0,3 42 0,-1-13 0,4 63 0,34 195 0,-34-260 0,1-41 0,-1-13 0,-5 1 0,2-1 0,0 1 0,-1-1 0,1 1 0,0-1 0,-1 0 0,1 0 0,0 0 0,-1 0 0,0 0 0,1 0 0,-1 0 0,1-1 0,-1 1 0,0 0 0,0-1 0,0 1 0,0-1 0,0 1 0,0-1 0,1-1 0,19-44 0,-15 32 0,13-27 0,-7 13 0,1 0 0,2 1 0,0 1 0,22-28 0,-35 53 0,-1 0 0,0 0 0,0 0 0,0 1 0,1-1 0,-1 1 0,1 0 0,-1-1 0,1 1 0,0 0 0,-1 0 0,1 0 0,0 0 0,0 0 0,0 0 0,3-1 0,-5 2 0,0 0 0,0 0 0,1 0 0,-1 0 0,0 0 0,0 0 0,0 0 0,1 0 0,-1 0 0,0 0 0,0 0 0,1 0 0,-1 0 0,0 0 0,0 0 0,0 0 0,1 1 0,-1-1 0,0 0 0,0 0 0,0 0 0,0 0 0,1 0 0,-1 0 0,0 1 0,0-1 0,0 0 0,0 0 0,0 0 0,1 0 0,-1 1 0,0-1 0,0 0 0,0 0 0,0 0 0,0 1 0,0-1 0,0 0 0,0 0 0,0 1 0,0-1 0,3 16 0,0-1 0,-1 1 0,-1 0 0,-1 18 0,0-8 0,5 35 0,-4-55 0,1 1 0,-1 0 0,1 0 0,0-1 0,1 1 0,-1-1 0,1 0 0,1 0 0,6 11 0,-8-15 0,0 0 0,0 0 0,0 0 0,1 0 0,-1-1 0,0 1 0,1 0 0,-1-1 0,1 0 0,-1 0 0,1 0 0,0 0 0,-1 0 0,6 1 0,42 0 0,-34-3 0,-12 1 0,0 0 0,0 0 0,0-1 0,0 0 0,-1 0 0,1 0 0,0 0 0,-1 0 0,1-1 0,-1 0 0,1 0 0,-1 0 0,0 0 0,6-4 0,-4 0 0,1 1 0,-1-1 0,-1 0 0,1 0 0,-1-1 0,0 1 0,4-9 0,0-3 0,-1-2 0,0 1 0,-2-1 0,7-38 0,-5-29 0,-5-137 0,-3 118 0,1 96 0,0-19 0,0 28 0,0 1 0,0-1 0,0 0 0,0 1 0,0-1 0,0 0 0,-1 1 0,1-1 0,0 1 0,0-1 0,0 0 0,-1 1 0,1-1 0,0 1 0,0-1 0,-1 1 0,1-1 0,0 1 0,-1-1 0,1 1 0,-1-1 0,1 1 0,-1-1 0,1 1 0,-1 0 0,1-1 0,-1 1 0,1 0 0,-1 0 0,0-1 0,0 1 0,0 1 0,0-1 0,0 0 0,1 1 0,-1-1 0,0 1 0,0-1 0,0 1 0,1-1 0,-1 1 0,0 0 0,1-1 0,-1 1 0,1 0 0,-1-1 0,0 1 0,1 0 0,0 0 0,-1 0 0,1 0 0,-1-1 0,1 1 0,0 0 0,0 0 0,0 0 0,-1 0 0,1 0 0,0 0 0,0 0 0,0 0 0,0 0 0,1 1 0,-6 48 0,2 1 0,4 63 0,1-29 0,1-37 0,2 0 0,2 0 0,20 75 0,-17-84 0,-6-16-184</inkml:trace>
</inkml:ink>
</file>

<file path=ppt/ink/ink23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5"/>
    </inkml:context>
    <inkml:brush xml:id="br0">
      <inkml:brushProperty name="width" value="0.05" units="cm"/>
      <inkml:brushProperty name="height" value="0.05" units="cm"/>
      <inkml:brushProperty name="color" value="#FFFFFF"/>
    </inkml:brush>
  </inkml:definitions>
  <inkml:trace contextRef="#ctx0" brushRef="#br0">1 154 31038,'0'-6'1553,"6"0"-1473,34-9-32,5 7-32,11-7-16,3-3 32,3 0-32,-3 4 0,-10-4 0,-16 6-32,-17-2-144,-16 5-2017</inkml:trace>
</inkml:ink>
</file>

<file path=ppt/ink/ink23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5"/>
    </inkml:context>
    <inkml:brush xml:id="br0">
      <inkml:brushProperty name="width" value="0.05" units="cm"/>
      <inkml:brushProperty name="height" value="0.05" units="cm"/>
      <inkml:brushProperty name="color" value="#FFFFFF"/>
    </inkml:brush>
  </inkml:definitions>
  <inkml:trace contextRef="#ctx0" brushRef="#br0">231 14 32431,'-8'-3'20,"-1"1"0,1-1 0,-1 1 0,0 1 1,0 0-1,0 0 0,0 0 0,0 1 0,0 1 0,0 0 0,0 0 1,-13 3-1,16-2-20,1 0 1,0 0-1,-1 1 1,1-1-1,0 1 1,0 1-1,1-1 1,-1 0-1,1 1 1,-1 0-1,1 0 1,0 0-1,1 1 1,-1-1-1,1 1 1,0 0-1,0 0 1,0 0-1,-3 10 1,3-7 0,0 0-1,1 0 1,0-1-1,0 1 1,1 1-1,0-1 1,1 0 0,-1 0-1,2 0 1,-1 0-1,1 0 1,0 0-1,4 12 1,-3-15-1,0 1 1,0-1-1,1 0 1,0 0-1,0 0 0,1 0 1,-1-1-1,1 1 1,0-1-1,0 0 1,0 0-1,1 0 0,-1-1 1,1 0-1,0 0 1,0 0-1,0 0 1,11 3-1,-2-2 2,0 0 0,1-1 0,-1-1 1,1 0-1,0-1 0,0-1 0,-1 0 0,1-1 0,23-4 0,-35 4-1,0-1 1,1 1-1,-1 0 0,0-1 0,0 1 0,0-1 0,0 0 1,0 0-1,0 0 0,-1-1 0,1 1 0,-1 0 0,1-1 1,-1 0-1,0 0 0,0 1 0,0-1 0,-1-1 0,1 1 1,-1 0-1,1 0 0,-1 0 0,0-1 0,1-4 0,1-9-2,-1 1 0,0 0 0,-2-31 0,0 34 3,1 9-2,-1 0 0,-1-1 0,1 1 0,-1 0 0,1-1 0,-1 1 0,0 0 0,-1 0 0,1 0 0,-1 0 0,1 0 0,-5-6 0,4 8 0,0-1 0,-1 1 0,1 0 0,-1 0 0,1 0 0,-1 0 0,0 0 0,0 1 0,0-1 0,0 1 0,0-1 0,0 1 0,0 0 0,-1 1 0,1-1 0,0 0 0,-5 1 0,0-1-9,0 1 0,0 0 0,0 1 0,0 0 0,0 0 0,0 0 0,0 1 0,1 1 0,-1-1 0,0 1 0,1 0 0,0 1 0,0 0 0,0 0 0,0 0 0,0 1 0,1 0 0,0 0 0,0 1 1,1 0-1,-9 10 0,-33 45-722</inkml:trace>
</inkml:ink>
</file>

<file path=ppt/ink/ink23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7"/>
    </inkml:context>
    <inkml:brush xml:id="br0">
      <inkml:brushProperty name="width" value="0.05" units="cm"/>
      <inkml:brushProperty name="height" value="0.05" units="cm"/>
      <inkml:brushProperty name="color" value="#FFFFFF"/>
    </inkml:brush>
  </inkml:definitions>
  <inkml:trace contextRef="#ctx0" brushRef="#br0">43 576 31118,'-4'5'65,"0"-1"1,0 1-1,1 0 0,-1 0 0,1 0 1,0 0-1,0 0 0,1 1 0,0-1 1,-3 10-1,3-1 20,0 1 1,1-1-1,1 19 0,0-33-82,-1 2 7,1 0-1,0 0 1,0 0 0,1 0-1,-1 0 1,0 0 0,0-1-1,1 1 1,-1 0 0,1 0-1,0 0 1,0-1 0,-1 1-1,1 0 1,0-1-1,0 1 1,0-1 0,1 1-1,-1-1 1,0 1 0,1-1-1,-1 0 1,0 0 0,3 1-1,0 0 7,0 0-1,1-1 0,-1 0 1,0 0-1,1 0 0,-1 0 1,1-1-1,0 0 1,5 0-1,-8-1-11,0 1 0,0-1 0,1 0 0,-1 0 0,0 0 0,0 0 0,0 0 0,0 0 0,0-1 0,0 1 0,0-1 0,0 1 0,-1-1 0,1 0 0,-1 0 1,1 0-1,-1 0 0,1 0 0,-1 0 0,1-4 0,26-55 15,-22 45-11,8-21-2,-2 0 0,-2-1 1,-1-1-1,7-78 0,-10-159 8,-7 182-11,1 93-3,0 0 0,0 0 0,0 0 0,0 0 0,0 0 0,-1 1 0,1-1 0,0 0 0,-1 0 0,1 0 0,0 0 0,-1 0 0,1 0 0,-1 1 0,0-1 0,1 0 0,-2-1 0,2 2 0,-1 0 0,1 0 0,-1-1 0,1 1 0,0 0 0,-1 0 0,1 0 0,-1 0 0,1 0 0,-1 0 0,1 0 0,0 0 0,-1 0 0,1 0 0,-1 0 0,1 0 0,-1 0 0,1 0 0,0 0 0,-1 0 0,1 0 0,-1 1 0,1-1 0,0 0 0,-1 0 0,1 0 0,-1 1 0,1-1 0,0 0 0,-1 1 0,1-1 0,0 0 0,0 1 0,-1-1 0,1 0 0,0 1 0,0-1 0,-1 0 0,1 1 0,0 0 0,-4 7 0,1 0 0,0 1 0,1 0 0,0-1 0,0 1 0,1 0 0,0 12 0,-1-4 0,-5 215 32,7-178-32,0-20 0,2 0 0,1 0 0,10 40 0,-10-60 0,1 1 0,0-1 0,1 0 0,1-1 0,0 1 0,1-1 0,1-1 0,0 1 0,18 21 0,-23-31 0,0 0 0,-1 0 0,2 0 0,-1-1 0,0 1 0,0-1 0,1 0 0,-1 0 0,1 0 0,0-1 0,0 1 0,-1-1 0,1 0 0,0 0 0,0 0 0,0-1 0,0 1 0,0-1 0,0 0 0,0 0 0,0 0 0,1-1 0,-1 0 0,-1 1 0,1-1 0,0-1 0,0 1 0,0 0 0,0-1 0,-1 0 0,1 0 0,-1 0 0,1 0 0,-1-1 0,0 1 0,4-4 0,3-9 0,0 0 0,0 0 0,-2-1 0,1 0 0,-2 0 0,-1-1 0,0 0 0,-1 0 0,0 0 0,2-27 0,0-19 0,-2-103 0,-6 133 0,1 33 0,0-1 0,0 1 0,-1-1 0,1 1 0,0-1 0,-1 1 0,1-1 0,0 1 0,-1 0 0,1-1 0,-1 1 0,1-1 0,-1 1 0,1 0 0,-1 0 0,1-1 0,-1 1 0,1 0 0,-1 0 0,1 0 0,-1-1 0,1 1 0,-1 0 0,0 0 0,1 0 0,-1 0 0,1 0 0,-1 0 0,1 0 0,-1 0 0,0 0 0,1 1 0,-1-1 0,1 0 0,-1 0 0,1 0 0,-1 1 0,1-1 0,-1 0 0,1 1 0,-1-1 0,1 0 0,-1 1 0,1-1 0,0 0 0,-1 2 0,-2 1-2,0 1 1,0 0-1,1 0 0,0 0 1,0 0-1,0 1 0,0-1 1,1 1-1,-1-1 0,1 1 1,-1 7-1,-2 58-12,4-60 16,-2 37-2,0-11 0,1-1 0,2 1 0,10 66 0,-10-97 0,1 0 0,-1 0 0,1 0 0,0 0 0,0 0 0,0-1 0,1 1 0,0 0 0,0-1 0,0 0 0,0 0 0,1 0 0,-1 0 0,1 0 0,0-1 0,0 1 0,1-1 0,-1 0 0,1-1 0,-1 1 0,1-1 0,0 0 0,0 0 0,0 0 0,0-1 0,0 1 0,0-1 0,1-1 0,-1 1 0,0-1 0,0 0 0,1 0 0,-1 0 0,0-1 0,1 0 0,8-2 0,-9 1 0,0 0 0,0 0 0,-1-1 0,1 1 0,0-1 0,-1 0 0,0-1 0,0 1 0,0-1 0,0 1 0,0-1 0,-1 0 0,0-1 0,0 1 0,0-1 0,3-5 0,2-4 0,-1-1 0,0 0 0,-1-1 0,4-17 0,-1-16 7,-2 0 0,-2 0 0,-2-1 0,-5-56 0,2 36-10,0 70 3,0-1 0,-1 0 0,1 1 0,0-1 0,1 0 0,-1 1 0,0-1 0,0 1 0,0-1 0,0 0 0,0 1 0,1-1 0,-1 0 0,0 1 0,0-1 0,1 1 0,-1-1 0,1 1 0,-1-1 0,0 0 0,1 1 0,-1 0 0,1-1 0,-1 1 0,1-1 0,-1 1 0,1 0 0,0-1 0,-1 1 0,1 0 0,-1-1 0,1 1 0,0 0 0,-1 0 0,1 0 0,0 0 0,0-1 0,1 2 0,1-1 0,-1 0 0,0 1 0,0-1 0,0 1 0,0 0 0,0-1 0,0 1 0,0 0 0,0 0 0,0 1 0,-1-1 0,3 2 0,10 10 0,-1 0 0,0 1 0,-1 0 0,18 28 0,35 71 0,-56-96 0,-1 1 0,-1 0 0,-1 0 0,0 1 0,-2 0 0,0-1 0,-1 2 0,-1-1 0,0 23 0,-2-37 0,0-1 0,-1 1 0,1-1 0,-1 1 0,0-1 0,0 1 1,-1-1-1,1 0 0,-1 0 0,0 0 0,0 0 0,0 0 0,0 0 0,-1 0 0,0-1 0,0 1 0,0-1 0,0 0 0,0 0 1,-1 0-1,1 0 0,-1-1 0,0 1 0,0-1 0,0 0 0,0 0 0,0 0 0,0-1 0,-7 2 0,-9 2-5,0-1-1,-1 0 0,1-2 0,-42-1 0,51-3 1,11-3 5,2 4 0,-1 0 0,0 0 0,0 0 0,0 0 0,1 0 0,-1 0 0,1 0 0,-1 1 0,1-1 0,-1 0 0,1 1 0,1-1 0,86-16 0,-54 11 0,1-1 0,-2-2 0,51-18 0,-76 23 0,-1 0 0,1 0 0,-1-1 1,0 0-1,0 0 0,-1-1 1,1 0-1,-1 0 0,-1-1 1,1 0-1,-1 0 0,0-1 0,-1 1 1,1-1-1,-2-1 0,1 1 1,-1-1-1,3-9 0,0-13 5,-1 0-1,-2 0 0,-1-1 0,-1 0 0,-5-57 1,1 12-4,10 87-1,30 53 0,-8-17 0,25 57 0,-48-87 0,0 0 0,-2 1 0,1 0 0,-2 0 0,0 0 0,-1 1 0,1 31 0,-4-41 0,0 1 0,0-1 0,-1 0 0,0 0 0,0 0 0,-5 15 0,4-19 0,0 0 0,-1 0 0,1-1 0,-1 1 0,0-1 0,0 1 0,0-1 0,0 0 0,0 0 0,-1 0 0,1-1 0,-1 1 0,0-1 0,-4 2 0,3-1-12,-1 0-1,1-1 1,-1 0 0,1 0 0,-1 0-1,0-1 1,1 0 0,-1 0 0,-12 0-1,4-1-408</inkml:trace>
</inkml:ink>
</file>

<file path=ppt/ink/ink23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9"/>
    </inkml:context>
    <inkml:brush xml:id="br0">
      <inkml:brushProperty name="width" value="0.05" units="cm"/>
      <inkml:brushProperty name="height" value="0.05" units="cm"/>
      <inkml:brushProperty name="color" value="#FFFFFF"/>
    </inkml:brush>
  </inkml:definitions>
  <inkml:trace contextRef="#ctx0" brushRef="#br0">170 257 32319,'-1'-81'397,"1"79"-396,-1 1 0,0 0 0,0 0-1,0-1 1,0 1 0,0 0 0,0 0 0,0 0-1,0 0 1,0 1 0,-1-1 0,1 0-1,0 0 1,0 1 0,-1-1 0,1 1 0,-1-1-1,1 1 1,0-1 0,-1 1 0,1 0 0,-1 0-1,1 0 1,-1 0 0,1 0 0,-1 0-1,-1 0 1,-1 0 2,-1 0-1,1 0 0,0 0 1,-1 1-1,1 0 0,0 0 1,0 0-1,-1 0 0,-4 3 1,4 0-3,0 0 0,0 0 1,1 1-1,0 0 1,0 0-1,0 0 1,1 0-1,-1 0 0,1 1 1,1 0-1,-1-1 1,1 1-1,-3 8 0,-2 13 0,-7 47 0,7-18 0,3 1 0,5 82 0,-1-128 0,1-1 0,0 0 0,1 0 0,0 0 0,1 0 0,0 0 0,0-1 0,1 1 0,0-1 0,1 0 0,11 16 0,-12-20 0,0 0 0,1 0 0,-1-1 0,1 1 0,0-1 0,0 0 0,1-1 0,-1 0 0,1 1 0,0-2 0,0 1 0,0-1 0,0 1 0,0-2 0,0 1 0,1-1 0,-1 0 0,0 0 0,12-1 0,-11 1 0,0-2 0,0 1 0,0-1 0,0 0 0,0 0 0,8-3 0,-12 3 0,1-1 0,-1 0 0,0 0 0,0 0 0,0 0 0,0 0 0,0-1 0,0 1 0,0-1 0,-1 1 0,1-1 0,-1 0 0,2-4 0,4-6 0,-2 1 0,0-1 0,0-1 0,-1 1 0,-1-1 0,0 1 0,-1-1 0,3-28 0,-3-9 0,-5-61 0,2-25 0,0 135-1,0-1 1,0 1-1,0 0 1,1 0-1,-1 0 1,1 0-1,-1-1 0,1 1 1,0 0-1,0 0 1,0 0-1,0 0 1,0 1-1,0-1 0,0 0 1,1 0-1,-1 1 1,1-1-1,-1 0 1,1 1-1,0 0 0,-1-1 1,1 1-1,0 0 1,3-2-1,2 2-2,-1-1 0,1 1 0,-1 0 0,1 1 0,-1-1 0,13 2-1,-1-1 9,-17 0-5,0 0 0,0 0-1,0 0 1,1 0 0,-1 0 0,0 0 0,0 1-1,0-1 1,0 0 0,0 1 0,1-1 0,-1 0-1,0 1 1,0-1 0,0 1 0,1 1 0,-2-2 0,0 0-1,1 1 1,-1-1 0,0 1 0,0-1 0,0 1 0,0-1 0,1 1 0,-1-1 0,0 1 0,0-1 0,0 1-1,0-1 1,0 1 0,0-1 0,0 1 0,-1-1 0,1 1 0,0-1 0,0 0 0,0 1 0,0-1 0,-1 1-1,1-1 1,-1 1 0,-28 33 1,17-22 4,2 2-5,1 0 0,0 0 0,2 1 0,-1 0 0,2 0 0,0 1 0,0-1 0,2 1 0,-3 17 0,1 10 0,1-1 0,3 56 0,2-94 0,0 0 0,0 0 0,0-1 0,1 1 0,-1 0 0,1 0 0,0 0 0,0 0 0,0-1 0,1 1 0,-1 0 0,1-1 0,0 0 0,0 1 0,0-1 0,1 0 0,-1 0 0,1 0 0,0 0 0,-1 0 0,7 3 0,-3-2 0,1-1 0,-1 0 0,1-1 0,-1 1 0,1-1 0,0-1 0,0 1 0,0-1 0,0 0 0,0-1 0,9 0 0,-4 0 0,1 0 0,-1 0 0,0-2 0,22-4 0,-30 5 2,0-1-1,1 0 1,-1 0-1,0 0 1,0-1-1,0 1 1,-1-1 0,1 0-1,-1 0 1,1 0-1,-1-1 1,0 1-1,0-1 1,0 0 0,-1 1-1,3-6 1,-1-1-2,0-1 1,0-1-1,-1 1 0,0 0 1,-1-1-1,0 0 1,-1 1-1,0-1 1,-1 0-1,-2-15 1,2-1-1,0 5 0,0 1 0,-2 0 0,0-1 0,-2 1 0,0 0 0,-2 1 0,0-1 0,-1 1 0,-1 0 0,-18-33 0,24 51 0,1 1 0,-1 0 0,1-1 0,-1 1 0,0 0 0,0-1 0,0 1 0,0 0 0,0 1 0,-1-1 0,1 0 0,0 1 0,-1-1 0,0 1 0,1 0 0,-1-1 0,-3 0 0,4 2 0,1 0 0,-1 1 0,1-1 0,-1 0 0,1 0 0,-1 1 0,1-1 0,-1 1 0,1-1 0,-1 1 0,1 0 0,-1 0 0,1 0 0,0-1 0,0 1 0,-1 0 0,1 0 0,0 1 0,0-1 0,0 0 0,0 0 0,0 1 0,0-1 0,0 0 0,1 1 0,-1-1 0,0 1 0,1-1 0,-1 1 0,1-1 0,0 1 0,-1 2 0,-5 24-5,2 1-1,1-1 1,1 1 0,1 0-1,5 36 1,-4-54 4,1 0 1,1 0-1,0 0 0,0 0 1,1 0-1,0-1 0,1 1 1,1-1-1,-1 0 0,2 0 1,10 16-1,-11-20 1,-1-1-1,1 1 1,1-1-1,-1 0 1,1-1-1,0 1 1,0-1 0,0 0-1,0-1 1,1 1-1,-1-1 1,1-1-1,0 1 1,0-1 0,0 0-1,0-1 1,0 0-1,13 1 1,-11-1 0,-1-1 0,1 0 0,-1-1 0,0 1 0,1-1 0,-1-1 0,9-2 0,-14 2 0,1 0 0,0 0 0,-1 0 0,1 0 0,-1-1 0,0 1 0,1-1 0,-1 0 0,-1 0 0,1 0 0,0-1 0,-1 1 0,1-1 0,-1 1 0,0-1 0,2-4 0,2-8 1,0 0 0,-1 0 1,0-1-1,-1 0 0,2-27 0,1-88 8,-7 111-9,0-314 27,0 843-22,0-494-5,1 1 0,0 0 0,1 0 0,1-1 0,0 1 0,1-1 0,0 0 0,11 22 0,-13-32 0,0 1 0,0-1 0,1 0 0,0 0 0,0 0 0,0 0 0,1 0 0,-1-1 0,1 1 0,0-1 0,0 0 0,0 0 0,0 0 0,0-1 0,1 0 0,-1 0 0,1 0 0,0 0 0,-1 0 0,1-1 0,0 0 0,0 0 0,0 0 0,0-1 0,0 0 0,0 0 0,0 0 0,7-1 0,-10 0 0,0 1 0,-1-1 0,1 0 0,0 1 0,0-1 0,-1 0 0,1 0 0,-1 0 0,1 0 0,-1 0 0,1 0 0,-1-1 0,1 1 0,-1 0 0,0-1 0,0 1 0,0-1 0,0 0 0,0 1 0,0-1 0,0 0 0,1-3 0,9-45 0,-9 39 0,16-124 0,-13 82 0,23-96 0,-26 141 0,0 1 0,1-1 0,0 1 0,0 0 0,0 0 0,1 0 0,0 0 0,7-7 0,-9 12-2,1-1 0,0 0 1,0 1-1,0 0 0,0 0 1,0-1-1,0 2 0,0-1 1,1 0-1,-1 1 0,1 0 1,0-1-1,-1 2 0,1-1 1,0 0-1,-1 1 0,1-1 1,5 1-1,-9 0 2,0 0 0,0 0 0,1 0 0,-1 0 0,0 0 0,0 0 0,0 0 0,1-1 0,-1 1 0,0 0 0,0 0 0,0 0 0,1 0 0,-1 0 0,0 0 0,0 0 0,1 1 0,-1-1 0,0 0 0,0 0 0,0 0 0,1 0 0,-1 0 0,0 0 0,0 0 0,0 0 0,1 1 0,-1-1 0,0 0 0,0 0 0,0 0 0,0 0 0,0 0 0,1 1 0,-1-1 0,0 0 0,0 0 0,0 0 0,0 1 0,0-1 0,0 0 0,0 0 0,0 0 0,0 1 0,0-1 0,0 0 0,1 0 0,-1 1 0,0-1 0,-1 0 0,1 0 0,0 0 0,0 1 0,0-1 0,0 0 0,0 1 0,0 0 0,-1 6 0,0 0 0,0 0 0,-1 0 0,0-1 0,0 1 0,0 0 0,-1-1 0,0 1 0,-1-1 0,1 0 0,-1 0 0,0-1 0,-6 8 0,-23 37 5,25-31-2,1 0 0,1 0 0,0 1 0,2 0 0,0 0 0,1 0 0,2 1 0,0 38 0,1-53-3,1-1 0,0 1 0,-1-1 0,2 1 0,-1-1 0,1 1 0,-1-1 0,2 0 0,-1 0 0,0 0 0,1 0 0,0-1 0,0 1 0,1-1 0,-1 1 0,1-1 0,0 0 0,0 0 0,0-1 0,0 1 0,1-1 0,-1 0 0,1 0 0,0-1 0,0 1 0,10 2 0,-4-1 0,1 0 0,1-1 0,-1 0 0,0-1 0,1-1 0,-1 0 0,1 0 0,-1-1 0,1-1 0,-1 0 0,14-4 0,-23 4 0,1 0 0,-1 0 0,0 0 0,0-1 0,0 0 0,0 0 0,-1 0 0,1 0 0,0 0 0,-1 0 0,0 0 0,1-1 0,-1 0 0,0 1 0,0-1 0,0 0 0,-1 0 0,1 0 0,-1 0 0,1 0 0,-1 0 0,0 0 0,0-1 0,0-3 0,2-9 0,0 0 0,-2 0 0,0-28 0,-1 18 0,-1-1 0,-5-30 0,3 44 0,0 1 0,0 0 0,-1-1 0,-1 2 0,0-1 0,-10-16 0,6 12 0,-1 1 0,0 1 0,-21-23 0,27 33 0,0 1 0,0-1 0,0 1 0,0 0 0,-1 0 0,1 0 0,-1 1 0,1 0 0,-1 0 0,0 0 0,0 0 0,0 1 0,-1-1 0,1 1 0,0 1 0,-8-1 0,11 1 0,0 0 0,0 1 0,1-1 0,-1 1 0,0 0 0,0-1 0,0 1 0,0 0 0,0 0 0,1 0 0,-1 0 0,0 1 0,1-1 0,-1 0 0,1 1 0,0-1 0,-1 1 0,1-1 0,0 1 0,0 0 0,0-1 0,0 1 0,0 0 0,0 0 0,0 0 0,1 0 0,-1 0 0,1 0 0,0 0 0,-1 0 0,1 0 0,0 2 0,-2 13 0,1 0 0,1 33 0,1-27 0,-1-7 0,1 1 0,1-1 0,1 0 0,0 1 0,1-1 0,1-1 0,11 26 0,-11-31 0,0 1 0,1-1 0,0 0 0,1 0 0,0-1 0,0 1 0,1-2 0,1 1 0,-1-1 0,1 0 0,17 10 0,-23-16 0,0 0 0,0-1 0,0 1 0,1-1 0,-1 0 0,1 0 0,-1 0 0,1 0 0,-1 0 0,1-1 0,-1 0 0,1 1 0,5-2 0,-7 1 0,0-1 0,0 1 0,0-1 0,0 1 0,0-1 0,0 0 0,0 0 0,-1 0 0,1 0 0,0 0 0,0-1 0,-1 1 0,1 0 0,-1-1 0,1 1 0,-1-1 0,0 0 0,0 1 0,1-1 0,-1 0 0,0 0 0,-1 0 0,2-3 0,13-39 0,-3-1 0,8-50 0,-12 48 0,26-80 0,-32 122 0,0-1 0,1 1 0,-1 0 0,1 1 0,0-1 0,0 0 0,6-6 0,-8 10 0,0 0 0,0 0 0,0 0 0,0 1 0,0-1 0,1 0 0,-1 0 0,0 1 0,0-1 0,0 0 0,1 1 0,-1 0 0,0-1 0,1 1 0,-1 0 0,0-1 0,1 1 0,-1 0 0,1 0 0,-1 0 0,0 0 0,1 0 0,-1 1 0,0-1 0,1 0 0,-1 0 0,0 1 0,1-1 0,-1 1 0,0 0 0,0-1 0,1 1 0,-1 0 0,1 1 0,2 1 0,0 1 0,-1 0 0,1 0 0,-1 1 0,0-1 0,-1 1 0,1-1 0,-1 1 0,0 0 0,0 0 0,2 9 0,11 61 0,-10-7 0,-4 84 0,-2-70 0,1-81 0,0 0 0,1 0 0,-1 1 0,0-1 0,1 0 0,-1 0 0,1 0 0,-1 0 0,1 0 0,-1 0 0,1 0 0,0 0 0,0 0 0,-1 0 0,1 0 0,0 0 0,0 0 0,0 0 0,0-1 0,0 1 0,0 0 0,0-1 0,0 1 0,0-1 0,0 1 0,1-1 0,-1 0 0,0 1 0,0-1 0,0 0 0,3 0 0,46 3-2,-39-4-1,37-1-80,-2-7-229</inkml:trace>
</inkml:ink>
</file>

<file path=ppt/ink/ink23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2"/>
    </inkml:context>
    <inkml:brush xml:id="br0">
      <inkml:brushProperty name="width" value="0.05" units="cm"/>
      <inkml:brushProperty name="height" value="0.05" units="cm"/>
      <inkml:brushProperty name="color" value="#FFFFFF"/>
    </inkml:brush>
  </inkml:definitions>
  <inkml:trace contextRef="#ctx0" brushRef="#br0">210 263 31326,'7'-175'1412,"-7"174"-1411,0 1 0,0-1 0,-1 0 0,1 0 0,0 0 0,0 0 0,-1 0 0,1 1 0,0-1 0,-1 0 0,1 0 0,-1 1 0,1-1 0,-1 0 0,1 1 0,-1-1 0,1 0 0,-1 1 0,0-1 1,1 1-1,-1-1 0,0 1 0,0-1 0,1 1 0,-2-1 0,-1 0-1,0 0 1,0 0 0,-1 0-1,1 0 1,0 1-1,0 0 1,-6-1-1,4 1 0,0 0 0,0 1 0,0-1 0,-1 1-1,1 0 1,0 1 0,0-1 0,0 1-1,1 0 1,-7 3 0,4 1 0,0 0 0,1 1 0,0 0 0,0 0 0,1 0 0,0 1 0,0 0 0,0 0 0,-4 13 0,-1 2 0,2 1 0,-9 34 0,11-17 0,1 0 0,1 1 0,4 45 0,0-80 0,0 0 0,0 0 0,1 0 0,0 0 0,1 0 0,0 0 0,0 0 0,0 0 0,1 0 0,0-1 0,7 12 0,-7-14 0,0-1 0,0 1 0,0-1 0,0 0 0,1 0 0,-1 0 0,1 0 0,0 0 0,0-1 0,0 0 0,0 0 0,0 0 0,0 0 0,1-1 0,-1 0 0,1 1 0,-1-2 0,1 1 0,7 0 0,-7 0 0,-1-1 0,1 0 0,-1 0 0,1 0 0,0-1 0,-1 1 0,1-1 0,-1 0 0,1-1 0,-1 1 0,1-1 0,3-2 0,-5 2 0,0-1 0,0 1 0,0-1 0,-1 0 0,1 0 0,-1 0 0,0 0 0,0-1 0,0 1 0,0-1 0,-1 1 0,1-1 0,-1 1 0,0-1 0,1-4 0,5-28 0,-2 0 0,-1 0 0,-2-1 0,-4-57 0,0 23 0,2 55 0,0-18 0,0 25 0,-1 12 0,-17 340 0,18-339-1,0 0 0,0 0 0,1 0 0,-1 1-1,1-1 1,0 0 0,0 0 0,1 0 0,-1 0 0,1 0 0,0-1 0,0 1-1,0 0 1,0-1 0,1 1 0,0-1 0,-1 0 0,1 0 0,0 0 0,1 0 0,-1-1-1,0 1 1,1-1 0,0 0 0,-1 0 0,5 2 0,1-1-2,0 0 0,0 0 0,0-1-1,1 0 1,-1-1 0,0 0 0,1-1 0,-1 0 0,0 0 0,17-3 0,-22 2 2,0 0 1,0 0-1,0-1 1,0 0-1,0 0 1,0 0-1,0 0 0,-1 0 1,1-1-1,-1 1 1,0-1-1,0 0 1,0 0-1,0-1 0,0 1 1,-1 0-1,1-1 1,-1 0-1,0 1 1,3-9-1,2-5 0,-1 0 0,0-1 0,4-27 0,-3 0 1,1-69 0,1-2 0,-9 111 0,1 1 0,-1-1 0,1 1 0,0-1 0,1 1 0,-1 0 0,1-1 0,0 1 1,0 0-1,3-5 0,-4 8-1,1-1 1,0 0 0,0 1 0,0-1 0,0 1 0,0 0-1,0-1 1,1 1 0,-1 0 0,0 0 0,0 1 0,1-1-1,-1 0 1,1 1 0,-1 0 0,1-1 0,-1 1 0,1 0-1,3 0 1,6 0-3,0 1-1,-1 0 1,17 3-1,-24-3 4,0 0 0,-1 0 0,1 0 0,-1 1 0,1-1 1,-1 1-1,0 0 0,1 0 0,-1 0 0,0 1 0,0-1 0,0 1 0,-1-1 0,4 5 0,-4-1 3,-2-5 13,-6-2-14,1 0 1,-1 1-1,0 0 0,1 0 1,-1 1-1,0 0 1,0-1-1,1 2 1,-1-1-1,1 1 1,-1 0-1,1 0 1,0 0-1,0 1 1,0 0-1,0 0 1,0 0-1,1 1 0,-6 4 1,3 0-3,0 0-1,0 1 1,1 0-1,0 0 1,1 0 0,0 1-1,0 0 1,1 0-1,-4 15 1,3-4 0,1 1 0,1 0 0,1-1 0,2 40 0,0-50 0,0-5 0,0 0 0,0 1 0,1-1 0,0 1 0,1-1 0,0 0 0,0 0 0,0 0 0,0 0 0,1 0 0,0-1 0,0 1 0,1-1 0,-1 1 0,1-1 0,0 0 0,1-1 0,-1 1 0,1-1 0,0 0 0,0 0 0,0 0 0,9 4 0,-3-3 0,-1 0 0,1-1 0,0 0 0,1-1 0,-1 0 0,1-1 0,-1 0 0,1-1 0,-1 0 0,1-1 0,0 0 0,13-2 0,-21 1 0,-1 1 0,0-1 0,0 0 0,1 0 0,-1-1 0,0 1 0,0 0 0,0-1 0,0 0 0,0 0 0,-1 0 0,1 0 0,-1 0 0,5-5 0,-3 2 0,0-1 0,0 0 0,0 0 0,-1 0 0,1 0 0,3-11 0,-1-6 0,0 0 0,-1-1 0,2-25 0,-7 49 0,7-75 0,-3 27 0,3 0 0,11-47 0,-17 91 0,0 1 0,0-1 0,0 1 0,0-1 0,1 1 0,-1 0 0,1 0 0,0 0-1,0 0 1,0 0 0,0 0 0,1 0 0,-1 0 0,1 1 0,5-5 0,-3 5-2,-1 0 1,1 1-1,0-1 1,0 1-1,0 0 0,0 0 1,0 0-1,0 1 1,1 0-1,5 0 0,-6 0 0,24 3-14,-28-2 15,0 0 0,0-1 0,0 1 0,0 0 0,-1-1 0,1 1 0,0 0 0,-1 0 0,1 0 0,0 0 0,-1 0 0,1 0 0,-1-1 0,1 1-1,-1 0 1,0 1 0,1-1 0,-1 0 0,0 0 0,0 0 0,0 0 0,0 0 0,0 0 0,0 0 0,0 2 0,-1-2 1,1 0 1,-1 1-1,0-1 1,1 0-1,-1 0 1,0 0-1,0 0 1,0 0-1,0 0 0,0 0 1,0 0-1,-1 0 1,1 0-1,0-1 1,0 1-1,0 0 1,-1-1-1,-2 1 1,-3 3 3,-4 4-2,1 0-1,0 1 1,0 0-1,1 0 1,0 1-1,1 0 1,0 0-1,0 1 1,1 0-1,1 0 1,0 1-1,-8 24 1,6-12 0,2 1 1,1-1-1,1 1 1,1 0-1,1 44 1,1-66-3,1 0 0,1 0 0,-1 0 0,0 0 0,1 0 0,-1 0 0,1 0 0,0 0 0,0 0 0,0-1 0,0 1 0,1 0 0,-1-1 0,1 1 0,0-1 0,-1 1 0,1-1 0,0 0 0,0 1 0,4 1 0,-1-1 0,0 0 0,-1-1 0,1 1 0,0-1 0,0-1 0,0 1 0,1-1 0,-1 0 0,0 0 0,10 0 0,3 1 1,-1-1 0,0-1-1,1 0 1,-1-2 0,30-5 0,-41 6-1,-1-1 1,1-1-1,-1 1 0,1-1 1,-1 0-1,0 0 1,0 0-1,0-1 1,0 0-1,0 0 0,-1 0 1,0 0-1,0-1 1,0 0-1,-1 0 1,1 0-1,-1 0 0,0 0 1,4-11-1,-1-2 1,0 0-1,-1 0 1,-1 0-1,0-1 1,1-30-1,-6-101 0,0 69 0,-4 193 0,2-57 0,6 101 0,-3-151 0,1-1 0,0 1 0,0-1 0,0 1 0,1-1 0,-1 1 0,1-1 0,0 0 0,0 0 0,1 0 0,-1 0 0,1 0 0,0-1 0,0 1 0,0-1 0,1 0 0,-1 0 0,1 0 0,7 5 0,-4-4 0,1-1 0,-1 0 0,1 0 0,0-1 0,0 1 0,0-2 0,0 1 0,0-1 0,0-1 0,9 1 0,-15-1 0,0 0 0,0 0 0,0-1 0,0 1 0,0 0 0,0-1 0,0 0 0,0 1 0,0-1 0,0 0 0,0 0 0,0 0 0,-1 0 0,1 0 0,0 0 0,-1-1 0,1 1 0,2-3 0,-2 0 0,1 1 0,-1-1 0,0 0 0,0 0 0,0 0 0,-1 0 0,1 0 0,1-7 0,0-7 0,-1-1 0,0 1 0,-2-25 0,0 31 0,0-245 32,-1 329-32,2 101 0,1-150 0,1 0 0,1 0 0,0 0 0,2 0 0,12 30 0,-17-50 0,0 0 0,1 0 0,-1 1 0,1-1 0,-1 0 0,1 0 0,0 0 0,1-1 0,-1 1 0,0 0 0,1-1 0,-1 1 0,1-1 0,0 0 0,0 0 0,0 0 0,0 0 0,0-1 0,0 1 0,0-1 0,1 0 0,-1 0 0,0 0 0,1 0 0,-1-1 0,1 1 0,-1-1 0,1 0 0,3 0 0,-4 0 0,-1-1 0,0 0 0,0 1 0,0-1 0,0 0 0,0 0 0,0 0 0,0 0 0,0-1 0,0 1 0,0 0 0,0-1 0,-1 1 0,1-1 0,-1 0 0,1 1 0,-1-1 0,1 0 0,-1 0 0,0 0 0,0 0 0,0 0 0,0 0 0,-1-1 0,1 1 0,0-4 0,4-10 0,-1-1 0,2-25 0,-5 33 0,11-135 0,7-39 0,-19 180 0,1-1-1,-1 1 1,1 0 0,0-1 0,0 1-1,0 0 1,1 0 0,-1 0-1,1 0 1,0 0 0,0 0 0,0 0-1,0 0 1,3-2 0,-3 3-2,1 1 0,0-1 1,0 1-1,0 0 0,0 0 0,0 0 1,0 0-1,0 0 0,0 1 0,0-1 1,1 1-1,-1 0 0,0 0 0,0 0 1,4 1-1,-4 0 2,0-1 0,0 1 0,0 0 0,0 1 0,0-1 0,0 0 0,0 1 0,-1 0 0,1-1 0,0 1 0,-1 0 0,0 0 0,1 1 0,-1-1 0,0 0 0,0 1 0,0-1 0,-1 1 0,1 0 0,-1 0 0,1 0 0,-1-1 0,1 5 0,3 4 0,-2 0 0,1 1 0,-1-1 0,-1 1 0,2 12 0,-2 36 6,-5 78 0,-1-22 14,3-114-20,1 0 0,0 0 0,0 1 0,0-1 0,0 0 0,1 0 0,-1 0 0,0 0 0,1 0 0,0 0 0,-1 0 0,1 0 0,0 0 0,0-1 0,0 1 0,0 0 0,0 0 0,0-1 0,1 1 0,-1-1 0,1 1 0,-1-1 0,1 1 0,-1-1 0,1 0 0,0 0 0,0 0 0,-1 0 0,1 0 0,0 0 0,0 0 0,0-1 0,0 1 0,0-1 0,0 1 0,0-1 0,4 0 0,13 4 0,0-2 0,0 0 0,1-1 0,-1-1 0,22-2 0,-31 0 0,0 1 0,0-1 0,0-1 0,0 1 0,0-2 0,-1 1 0,1-1 0,-1-1 0,0 0 0,-1 0 0,13-10 0,-13 8 0,0-1 0,-1 0 0,0-1 0,0 1 0,-1-1 0,0-1 0,-1 1 0,0-1 0,0 0 0,-1 0 0,0 0 0,-1-1 0,3-13 0,-1-10 0,-1-1 0,-2-62 0,-2 92 0,0-8 0,0 0 0,-1 0 0,0 1 0,-1-1 0,-5-14 0,7 24 0,-1 0 0,-1 0 0,1 0 0,0 0 0,-1 0 0,1 0 0,-1 0 0,0 0 0,0 1 0,0-1 0,-1 1 0,1-1 0,0 1 0,-1 0 0,0 0 0,1 0 0,-1 0 0,0 0 0,0 1 0,0 0 0,0-1 0,0 1 0,0 0 0,-7-1 0,7 1 0,0 1 0,-1-1 0,1 1 0,-1 0 0,1 0 0,0 0 0,-1 1 0,1-1 0,0 1 0,-1 0 0,1-1 0,0 1 0,0 1 0,0-1 0,0 0 0,0 1 0,0 0 0,0 0 0,0 0 0,0 0 0,1 0 0,-3 3 0,-2 4 0,1 0 0,0 1 0,0-1 0,2 1 0,-8 20 0,4-6 0,1-1 0,2 1 0,0 1 0,2-1 0,1 1 0,1 42 0,1-64 0,-1 1 0,1-1 0,0 0 0,0 0 0,1 0 0,-1 0 0,1 1 0,-1-1 0,1 0 0,0 0 0,0 0 0,1 0 0,-1-1 0,1 1 0,-1 0 0,1 0 0,0-1 0,0 1 0,0-1 0,0 0 0,0 1 0,1-1 0,-1 0 0,0 0 0,1-1 0,0 1 0,0 0 0,-1-1 0,1 0 0,0 1 0,0-1 0,0 0 0,0-1 0,0 1 0,1 0 0,-1-1 0,4 0 0,0 1 0,-1 0 0,1-1 0,0 0 0,0 0 0,-1-1 0,1 1 0,12-5 0,-16 4 0,0 0 0,0-1 0,0 1 0,0-1 0,0 0 0,-1 0 0,1 0 0,-1 0 0,1-1 0,-1 1 0,0-1 0,0 1 0,0-1 0,0 0 0,0 0 0,2-6 0,3-7 0,-1 0 0,0-1 0,-2 1 0,0-1 0,4-35 0,-5-86 0,-4 90 0,-1 33 0,-4 11 0,5 5 0,0 0 0,0 0 0,0 0 0,1 0 0,-1 0 0,0 0 0,0 0 0,1 0 0,-1 0 0,1 1 0,-1-1 0,1 0 0,-1 1 0,1-1 0,0 0 0,-1 0 0,1 1 0,0-1 0,0 2 0,-4 51 0,1 0 0,8 81 0,-4-125 0,1 1 0,0-1 0,1 0 0,0 0 0,1 0 0,0 0 0,0-1 0,1 1 0,1-1 0,8 12 0,-11-16 0,1 0 0,0-1 0,0 1 0,0-1 0,1 0 0,-1 0 0,1 0 0,0-1 0,0 0 0,0 0 0,0 0 0,1 0 0,-1-1 0,1 0 0,0 0 0,0-1 0,0 1 0,-1-1 0,8 0 0,-11-1 0,-1 0 0,0 0 0,0 0 0,0 0 0,0 0 0,0 0 0,0-1 0,1 1 0,-1 0 0,0-1 0,0 1 0,0-1 0,0 1 0,0-1 0,0 0 0,-1 1 0,1-1 0,0 0 0,0 0 0,0 0 0,0 1 0,-1-1 0,1 0 0,-1 0 0,2-2 0,5-27 0,-5 20 0,13-101 0,9-49 0,-19 138 0,1-1 0,0 1 0,2 0 0,19-36 0,-24 52 0,0 1 0,0 0 0,0 0 0,1 0 0,0 1 0,8-8 0,-10 10 0,1 0 0,-1 0 0,1 1 0,0 0 0,0-1 0,-1 1 0,1 0 0,0 0 0,0 1 0,0-1 0,0 0 0,0 1 0,0 0 0,4 0 0,-6 0 0,0 0 0,0 0 0,0 1 0,0-1 0,0 0 0,0 1 0,-1-1 0,1 1 0,0-1 0,0 1 0,0-1 0,0 1 0,-1 0 0,1-1 0,0 1 0,-1 0 0,1 0 0,0-1 0,-1 1 0,1 0 0,-1 0 0,0 0 0,1 0 0,-1 0 0,1 0 0,-1 1 0,7 29 0,-7-28 0,0-3 0,0 0 0,1 1 0,-1-1 0,0 0 0,0 1 0,0-1 0,0 0 0,0 1 0,0-1 0,0 0 0,0 1 0,0-1 0,0 0 0,0 1 0,0-1 0,0 0 0,0 1 0,0-1 0,-1 0 0,1 1 0,0-1 0,0 0 0,0 0 0,0 1 0,-1-1 0,1 0 0,0 0 0,0 1 0,0-1 0,-1 0 0,1 0 0,0 1 0,0-1 0,-1 0 0,1 0 0,0 0 0,-1 0 0,1 0 0,0 1 0,-1-1 0,1 0 0,0 0 0,0 0 0,-1 0 0,1 0 0,0 0 0,-1 0 0,1 0 0,0 0 0,-1 0 0,1 0 0,0 0 0,-1 0 0,1-1 0,0 1 0,-1 0 0,1 0 0,-1 0 0,-4 0 0,1 1 0,0 0 0,0 1 0,0-1 0,0 1 0,0-1 0,0 1 0,0 0 0,1 1 0,-1-1 0,1 1 0,-1-1 0,1 1 0,0 0 0,0 0 0,0 1 0,1-1 0,-1 1 0,1-1 0,0 1 0,0 0 0,-3 6 0,-1 3 0,0 0 0,1 0 0,1 0 0,0 1 0,-4 24 0,6-21 0,0 1 0,1-1 0,0 1 0,2-1 0,4 34 0,-3-46 0,-1 0 0,1 0 0,0 0 0,0 0 0,0 0 0,1 0 0,-1-1 0,1 1 0,1-1 0,-1 0 0,0 0 0,1 0 0,0 0 0,0-1 0,0 1 0,0-1 0,1 0 0,-1 0 0,1-1 0,0 1 0,0-1 0,-1 0 0,8 1 0,3 1 0,-1-2 0,2 0 0,-1 0 0,0-2 0,19 0 0,-8-1 0,-23 1 0,0 0 0,1 0 0,-1-1 0,0 0 0,0 1 0,1-1 0,-1 0 0,0-1 0,0 1 0,0 0 0,0-1 0,0 0 0,0 0 0,-1 0 0,1 0 0,0 0 0,-1 0 0,0-1 0,1 1 0,-1-1 0,0 0 0,0 1 0,-1-1 0,1 0 0,-1 0 0,1 0 0,-1 0 0,0-1 0,0 1 0,1-4 0,1-11 0,0 0 0,0-1 0,-2 1 0,-1-24 0,0 34 0,1-59 0,-2-82 0,-1 140 0,0 9 0,-1 9 0,-3 39 0,1 1 0,4 73 0,1-87 0,-1-31 0,1 0 0,0 0 0,1 0 0,-1 0 0,1 1 0,0-1 0,0 0 0,0 0 0,0 0 0,1 0 0,0 0 0,-1-1 0,1 1 0,4 5 0,-3-7 0,0 1 0,0-1 0,-1 0 0,1 0 0,1 0 0,-1 0 0,0 0 0,0-1 0,1 0 0,-1 0 0,1 1 0,-1-2 0,1 1 0,-1 0 0,1-1 0,4 0 0,6 2 0,-1-1 0,1-1 0,-1-1 0,15-1 0,-24 1 0,0 0 0,-1 0 0,1 0 0,-1-1 0,1 1 0,-1-1 0,1 0 0,-1 0 0,0 0 0,0 0 0,0 0 0,0-1 0,0 1 0,-1-1 0,1 0 0,-1 0 0,0 0 0,4-5 0,1-8 0,-1 0 0,0 0 0,-1 0 0,-1-1 0,-1 0 0,0 0 0,0-22 0,0-88 0,-3 117 0,-7 177 0,-7 0 0,-61 287 0,72-438 0,-2 11 0,-2 0 0,0 0 0,-1 0 0,-24 47 0,31-72 0,0 0 0,0 0 0,-1 0 0,1 0 0,-1 0 0,1 0 0,-1-1 0,0 1 0,0 0 0,0-1 0,1 0 0,-2 1 0,1-1 0,0 0 0,-3 1 0,-1 0 0,1-1 0,-1-1 0,0 1 0,1-1 0,-8 0 0,4 0 0,1-1 0,1 0 0,-1 0 0,0-1 0,1 0 0,-1-1 0,1 1 0,-1-1 0,1-1 0,0 1 0,1-1 0,-1-1 0,1 1 0,-1-1 0,1 0 0,1-1 0,-1 1 0,-7-10 0,5 5 0,1 1 0,0-1 0,1 0 0,0-1 0,0 1 0,1-1 0,1-1 0,0 1 0,0 0 0,1-1 0,-2-13 0,3 9 0,1 0 0,1 0 0,0 1 0,1-1 0,0 0 0,5-16 0,-4 24 0,0 1 0,1-1 0,0 1 0,0 0 0,1 0 0,0 0 0,0 1 0,0-1 0,1 1 0,0 0 0,0 0 0,1 1 0,0 0 0,7-6 0,2 1 0,1 0 0,1 1 0,-1 0 0,1 2 0,1 0 0,26-7 0,113-17 0,-141 29 0,8-1-11,37 0 1,-44 3-97</inkml:trace>
</inkml:ink>
</file>

<file path=ppt/ink/ink23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2"/>
    </inkml:context>
    <inkml:brush xml:id="br0">
      <inkml:brushProperty name="width" value="0.05" units="cm"/>
      <inkml:brushProperty name="height" value="0.05" units="cm"/>
      <inkml:brushProperty name="color" value="#FFFFFF"/>
    </inkml:brush>
  </inkml:definitions>
  <inkml:trace contextRef="#ctx0" brushRef="#br0">75 0 32719,'10'0'48,"0"0"-48,0 0 0,0 27 0,-4 8 0,-6 12 0,0-5 0,0 5 0,-13-6 0,-16-3 0,-7-11-32,-7-10-592</inkml:trace>
</inkml:ink>
</file>

<file path=ppt/ink/ink23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6"/>
    </inkml:context>
    <inkml:brush xml:id="br0">
      <inkml:brushProperty name="width" value="0.05" units="cm"/>
      <inkml:brushProperty name="height" value="0.05" units="cm"/>
      <inkml:brushProperty name="color" value="#FFFFFF"/>
    </inkml:brush>
  </inkml:definitions>
  <inkml:trace contextRef="#ctx0" brushRef="#br0">31 527 32063,'-4'6'10,"0"0"1,1 0-1,0 1 1,0-1-1,1 0 0,0 1 1,0 0-1,0-1 1,-1 13-1,1 64 60,2-56-44,0-24-23,0 1 0,1 0 0,-1 0 0,1 0 0,0 0 0,0-1 0,0 1 0,0 0 1,1-1-1,0 1 0,-1-1 0,1 0 0,0 1 0,1-1 0,-1 0 0,1 0 0,-1 0 0,1-1 0,0 1 0,0-1 1,0 1-1,6 3 0,-4-4 13,0 1 0,1-1-1,-1 0 1,0-1 0,1 1 0,-1-1 0,1 0 0,-1 0 0,1-1 0,0 0 0,-1 0 0,1 0 0,-1 0-1,1-1 1,10-3 0,-14 3-12,1 0 0,-1 0 0,1-1 0,-1 1 0,1-1-1,-1 1 1,0-1 0,0 0 0,1 0 0,-1 0 0,-1-1-1,1 1 1,0 0 0,-1-1 0,1 1 0,1-3 0,17-45 8,-19 47-10,9-35 1,-2-1 0,-2 0 0,-1 0 0,0-65 0,2-21 1,-7 121-4,0 0 0,1 0 0,-1 0 0,1 0 0,0 0 0,0 0 0,0 0 0,1 0 0,0 1 0,-1-1 0,4-5 0,-3 8 0,0-1 0,0 1 0,0-1 0,0 1 0,1 0 0,-1 0 0,0 0 0,1 0 0,-1 0 0,0 1 0,1-1 0,-1 1 0,1-1 0,-1 1 0,1 0 0,-1 0 0,6 0 0,-8 0 0,3 0 0,-1-1-1,0 1 1,1 0 0,-1 0-1,1 0 1,-1 0 0,0 1-1,1-1 1,-1 1 0,1-1-1,-1 1 1,0 0 0,0 0-1,1 0 1,-1 0 0,0 0-1,0 0 1,0 1 0,0-1-1,0 1 1,0-1 0,-1 1-1,1 0 1,0 0 0,-1 0-1,1 0 1,-1 0 0,0 0-1,0 0 1,0 0 0,1 4-1,-1-5 28,-5-1-27,0 0 1,0 1-1,0-1 1,0 1-1,0 0 1,0 0-1,1 1 1,-1-1-1,0 1 1,1 0-1,-1 0 1,1 0-1,-6 4 1,3 0 0,0 0-1,0 0 1,0 0 0,1 1 0,0 0-1,-5 8 1,1 2 0,0 1 0,1 0-1,1 0 1,-10 37 0,11-17-1,1 0 0,2 1 0,2 46 0,1-75 0,0-1 0,0 1 0,1-1 0,0 1 0,1-1 0,0 0 0,0 0 0,1 0 0,0 0 0,1 0 0,6 11 0,-7-16 0,0 1 0,0-1 0,0 0 0,1 0 0,0 0 0,0 0 0,0-1 0,0 0 0,0 1 0,1-2 0,-1 1 0,1 0 0,0-1 0,0 0 0,0 0 0,0 0 0,0-1 0,0 1 0,8-1 0,53 4 8,-62-5-7,0 0-1,0 0 1,0-1-1,0 0 1,0 1-1,0-1 1,0 0 0,0-1-1,0 1 1,0-1-1,-1 0 1,1 0-1,6-4 1,-5-1-1,1 1 0,-1-1 0,0 0 0,-1-1 0,0 1 0,0-1 0,-1 0 0,0 0 0,0 0 0,3-13 0,1-14 0,3-41 0,-9 68 0,6-88 0,-6 60 0,2 0 0,1 0 0,12-45 0,-15 78 0,0-1 0,0 1 0,1-1 0,-1 1 0,1 0 0,0 0 0,0 0 0,0 0 0,0 0 0,0 0 0,1 0 0,-1 1 0,1-1 0,0 1 0,0-1 0,0 1 0,0 0 0,0 1 0,0-1 0,1 0 0,4-1 0,3 0 0,0 1 0,0 0 0,1 1 0,-1 0 0,15 2 0,-25-1 0,1 0-1,-1 1 1,1-1 0,-1 1 0,1-1-1,-1 1 1,1 0 0,-1 0-1,0 0 1,0 0 0,1 0 0,-1 0-1,0 0 1,0 0 0,0 0 0,0 0-1,0 1 1,0-1 0,-1 0-1,1 1 1,0-1 0,-1 0 0,1 1-1,-1-1 1,1 1 0,-1-1-1,1 1 1,-1-1 0,0 1 0,0 0-1,0-1 1,0 1 0,0-1 0,0 1-1,-1-1 1,1 1 0,0-1-1,-1 1 1,1-1 0,-1 1 0,0-1-1,1 1 1,-1-1 0,0 0 0,0 0-1,0 1 1,-2 1 0,-1 0 2,-10 6-1,1 0 1,0 1-1,0 1 0,1 0 1,1 0-1,0 1 1,-15 20-1,16-13-1,0 0 0,2 0 0,0 0 0,1 1 0,1 1 0,0-1 0,2 1 0,1-1 0,0 1 0,2 0 0,1 32 0,0-47 0,1 1 0,-1-1 0,2 1 0,-1-1 0,1 1 0,0-1 0,0 0 0,1 1 0,0-1 0,0-1 0,0 1 0,1 0 0,0-1 0,0 0 0,0 0 0,0 0 0,1 0 0,0-1 0,0 1 0,1-1 0,-1 0 0,1-1 0,-1 0 0,1 0 0,0 0 0,1 0 0,7 1 0,0 0 0,1-1 0,0 0 0,-1-2 0,1 0 0,29-1 0,-19 0 0,-20 0 1,-1-1 0,1 1 0,-1-1 0,1 1 0,0-2 0,-1 1 0,1 0 0,-1-1 0,0 0 1,1 0-1,-1 0 0,0 0 0,0-1 0,-1 1 0,1-1 0,0 0 0,-1-1 0,0 1 0,1 0 0,-1-1 0,-1 0 0,1 0 0,0 1 0,-1-2 0,0 1 0,0 0 1,0 0-1,-1-1 0,1 1 0,0-6 0,3-13-1,-1-1-1,-1 1 1,-1-1 0,-1-36 0,-1 53 0,0-24 0,-2 0 0,-1 0 0,-13-53 0,13 70 0,-1 1 0,-1-1 0,0 1 0,-1 0 0,0 0 0,-1 1 0,0 0 0,-1 0 0,-1 1 0,-14-17 0,21 26 0,0 0 0,0 0 0,0 1 0,0-1 0,0 0 0,-1 1 0,1-1 0,0 1 0,-1 0 0,1 0 0,-1 0 0,1 0 0,-1 0 0,0 0 0,1 1 0,-1-1 0,-3 1 0,4 0 0,1 0 0,-1 1 0,0-1 0,0 1 0,1 0 0,-1 0 0,0-1 0,1 1 0,-1 0 0,1 0 0,-1 0 0,1 1 0,-1-1 0,1 0 0,0 0 0,0 1 0,-1-1 0,1 1 0,-1 1 0,-2 5 0,0 1 0,0 0 0,1-1 0,0 1 0,1 0 0,0 1 0,0-1 0,0 11 0,-1 95 0,4-76 0,-1-21-3,1-1 0,1 0-1,0 0 1,2 0 0,0-1 0,8 23 0,-9-30 2,1-1 0,0 1 1,0-1-1,1 0 0,0 0 1,1-1-1,-1 1 0,1-1 0,1 0 1,-1-1-1,1 0 0,1 0 1,12 8-1,-14-11 1,0-1 0,0 0 0,0 0 0,0 0 0,1-1 0,-1 0 0,0 0 0,1 0 0,-1-1 0,10-1 0,-7 1 0,-7 0 0,1-1 0,-1 1 0,1-1 0,-1 0 0,1 0 0,-1 0 0,0 0 0,0 0 0,1 0 0,-1-1 0,0 1 0,0-1 0,0 1 0,-1-1 0,1 0 0,0 0 0,-1 0 0,1 0 0,-1 0 0,1 0 0,-1 0 0,0 0 0,0-1 0,2-4 0,1-6 0,1 0 0,-1-1 0,2-18 0,7-80 0,-11 79 0,2 0 0,1 1 0,1 0 0,12-35 0,-18 64 0,1 1 0,0-1 0,0 0 0,0 0 0,0 1 0,0-1 0,1 0 0,-1 1 0,1 0 0,0-1 0,0 1 0,0 0 0,0 0 0,0 0 0,0 0 0,0 0 0,1 0 0,-1 1 0,1-1 0,-1 1 0,1 0 0,0-1 0,-1 1 0,1 1 0,0-1 0,0 0 0,0 1 0,0-1 0,-1 1 0,6 0 0,-6 0 0,-1 0 0,1 0 0,0 1 0,-1-1 0,1 1 0,-1 0 0,1-1 0,-1 1 0,1 0 0,-1 0 0,1 0 0,-1 0 0,0 0 0,1 0 0,-1 0 0,0 0 0,0 1 0,0-1 0,0 0 0,0 1 0,0-1 0,0 1 0,0-1 0,-1 1 0,1-1 0,0 3 0,12 47 4,-12-44-3,7 59 8,-3 0 0,-7 116 0,7-214-9,2 0 0,16-49 0,-5 19 0,-8 22 0,0-2 0,27-67 0,-37 109 0,0-1 0,0 1 0,0 0 0,0 0 0,0 0 0,0 0 0,0-1 0,0 1 0,0 0 0,0 0 0,0 0 0,0 0 0,0-1 0,0 1 0,0 0 0,0 0 0,0 0 0,0 0 0,0-1 0,0 1 0,0 0 0,0 0 0,0 0 0,0 0 0,0 0 0,0-1 0,1 1 0,-1 0 0,0 0 0,0 0 0,0 0 0,0 0 0,0 0 0,0 0 0,1 0 0,-1-1 0,0 1 0,0 0 0,0 0 0,0 0 0,1 0 0,-1 0 0,0 0 0,0 0 0,0 0 0,0 0 0,1 0 0,-1 0 0,0 0 0,0 0 0,0 0 0,0 0 0,1 0 0,-1 0 0,0 0 0,0 0 0,0 1 0,0-1 0,1 0 0,0 9 0,0-7 0,6 85 0,-6-57 0,1 0 0,2 0 0,0 0 0,3-1 0,17 54 0,-22-78 0,1-1 0,-1 1 0,1-1 0,-1 1 0,2-1 0,-1 0 0,0 0 0,1 0 0,-1 0 0,1-1 0,0 0 0,1 1 0,-1-1 0,0-1 0,10 5 0,-8-4 0,1-1 0,-1-1 0,1 1 0,-1-1 0,1 0 0,0-1 0,-1 0 0,1 0 0,0 0 0,-1-1 0,1 0 0,7-2 0,-10 2 0,0-1 0,-1 0 0,1 0 0,0 0 0,-1 0 0,0-1 0,1 1 0,-1-1 0,0 0 0,0 0 0,-1 0 0,1 0 0,0-1 0,-1 1 0,0-1 0,0 1 0,0-1 0,0 0 0,1-6 0,4-9 0,-2 1 0,7-38 0,0-49 0,-4 0 0,-8-131 0,-2 98 0,2 138 0,1 0 0,-1 0 0,0 0 0,0-1 0,0 1 0,0 0 0,0 0 0,0-1 0,0 1 0,0 0 0,0 0 0,0-1 0,0 1 0,0 0 0,0 0 0,0-1 0,0 1 0,0 0 0,0 0 0,0-1 0,0 1 0,0 0 0,0 0 0,-1 0 0,1-1 0,0 1 0,0 0 0,0 0 0,0 0 0,0-1 0,-1 1 0,1 0 0,0 0 0,0 0 0,0 0 0,-1 0 0,1-1 0,0 1 0,0 0 0,-1 0 0,1 0 0,0 0 0,0 0 0,0 0 0,-1 0 0,1 0 0,0 0 0,0 0 0,-1 0 0,1 0 0,0 0 0,-1 0 0,-9 12 0,5-1 0,1 1 0,0 0 0,1 0 0,0 0 0,1 1 0,-1 20 0,3 87 0,1-63 0,-1-20 0,-1 14 0,1 0 0,3 0 0,3-1 0,13 60 0,-18-104 0,1 0 0,0 0 0,0-1 0,1 1 0,-1-1 0,1 0 0,0 1 0,8 8 0,-9-13 0,-1 1 0,1 0 0,0-1 0,0 0 0,0 1 0,0-1 0,0 0 0,0 0 0,0 0 0,0 0 0,0 0 0,1-1 0,-1 1 0,0-1 0,1 0 0,-1 1 0,0-1 0,1 0 0,-1 0 0,0 0 0,1-1 0,-1 1 0,0 0 0,0-1 0,3 0 0,-3 0 0,-1 0 0,1 0 0,-1 0 0,1 0 0,-1 0 0,0 0 0,1 0 0,-1 0 0,0 0 0,0-1 0,0 1 0,0 0 0,0-1 0,0 1 0,0-1 0,-1 1 0,1-1 0,0 1 0,0-4 0,8-36 0,-7 25 0,11-59 0,-8 37 0,17-59 0,-19 87 0,0 1 0,1-1 0,0 1 0,0 0 0,1 0 0,0 0 0,1 1 0,0 0 0,0 0 0,15-14 0,-17 19 0,0 0 0,1 0 0,-1 0 0,1 1 0,0-1 0,0 1 0,0 0 0,0 1 0,0-1 0,0 1 0,1 0 0,-1 0 0,6 0 0,-8 1 0,-1 0 0,1 0 0,-1 0 0,0 0 0,1 1 0,-1-1 0,1 1 0,-1-1 0,0 1 0,0 0 0,1 0 0,-1 0 0,0 0 0,0 0 0,0 0 0,0 1 0,0-1 0,0 1 0,0-1 0,-1 1 0,1 0 0,0 0 0,-1 0 0,0 0 0,1 0 0,-1 0 0,0 0 0,1 4 0,2 10 0,-1 1 0,-1-1 0,0 1 0,-1 0 0,-3 33 0,1-24 0,-1-6 0,-1-1 0,0 0 0,-9 26 0,8-29 0,-1 1 0,2-1 0,0 1 0,1 0 0,0 23 0,3-37 0,-1-1 0,1 0 0,0 0 0,0 1 0,0-1 0,0 0 0,0 0 0,0 0 0,1 0 0,-1 0 0,1 0 0,-1 0 0,1-1 0,-1 1 0,1 0 0,0-1 0,0 1 0,0-1 0,0 0 0,0 0 0,0 0 0,1 0 0,-1 0 0,0 0 0,0 0 0,1-1 0,-1 1 0,0-1 0,4 0 0,11 3 0,0-1 0,34-1 0,-42-1 0,7 0 0,-3 1 0,1-2 0,25-3 0,-34 3 0,0 0 0,0-1 0,-1 1 0,1-1 0,-1 0 0,1-1 0,-1 1 0,0-1 0,0 0 0,0 0 0,5-5 0,-3 1 0,0 0 0,0 0 0,-1-1 0,0 1 0,0-1 0,-1-1 0,0 1 0,0 0 0,-1-1 0,0 0 0,-1 0 0,3-14 0,-2-8 0,0 0 0,-3-42 0,-1 34 0,1 23 0,0-1 0,-6-29 0,5 40 0,0 1 0,-1 0 0,1 0 0,-1 1 0,0-1 0,-1 0 0,1 1 0,-1-1 0,0 1 0,0 0 0,0 0 0,-7-7 0,9 10 0,-1 0 0,0-1 0,0 1 0,0 0 0,0 0 0,0 0 0,0 0 0,0 0 0,0 0 0,0 0 0,0 1 0,0-1 0,0 1 0,-1 0 0,1-1 0,0 1 0,0 0 0,0 0 0,-1 1 0,1-1 0,0 0 0,0 1 0,0-1 0,0 1 0,-1 0 0,1 0 0,0 0 0,0 0 0,0 0 0,1 0 0,-1 0 0,0 1 0,0-1 0,1 0 0,-1 1 0,1 0 0,-1-1 0,1 1 0,0 0 0,-1 0 0,-1 4 0,-1 5 0,0 0 0,0 1 0,1-1 0,1 1 0,0 0 0,-1 13 0,1 77 0,3-63 0,-1-29 0,0 1 0,1-1 0,0 1 0,0-1 0,1 0 0,1 0 0,3 10 0,-4-16 0,-1-1 0,1 0 0,0 0 0,0 0 0,0 0 0,0 0 0,0 0 0,0-1 0,1 1 0,0-1 0,-1 1 0,1-1 0,0 0 0,0 0 0,0 0 0,0-1 0,1 1 0,-1-1 0,0 0 0,1 1 0,-1-2 0,1 1 0,-1 0 0,5 0 0,-5-1 0,4 1 0,0 0 0,0-1 0,0 0 0,0 0 0,9-2 0,-14 2 0,0-1 0,0 1 0,0-1 0,0 0 0,0 0 0,0 0 0,-1 0 0,1 0 0,0 0 0,0 0 0,-1-1 0,1 1 0,-1 0 0,1-1 0,-1 0 0,0 1 0,0-1 0,0 0 0,1 1 0,-2-1 0,1 0 0,1-3 0,6-18 0,-1 0 0,-2-1 0,0 1 0,2-35 0,-2-99 0,-5 150 0,0 7 0,-1 0 0,1 0 0,0 0 0,0 0 0,0 0 0,0 0 0,0 0 0,0 0 0,0 0 0,0 0 0,0-1 0,0 1 0,0 0 0,0 0 0,-1 0 0,1 0 0,0 0 0,0 0 0,0 0 0,0 0 0,0 0 0,0 0 0,0 0 0,0 0 0,0 0 0,0 0 0,0 0 0,0 0 0,0 0 0,0 0 0,0-1 0,0 1 0,0 0 0,0 0 0,0 0 0,0 0 0,0 0 0,0 0 0,0 0 0,0 0 0,-5 14 0,-4 23 0,4 6 0,3 65 0,2-88 0,0-14 0,0 1 0,1 0 0,0 0 0,0 0 0,1-1 0,-1 1 0,2 0 0,-1-1 0,1 0 0,0 1 0,6 9 0,-7-14 0,0 1 0,0 0 0,0-1 0,0 0 0,1 1 0,-1-1 0,1 0 0,0 0 0,0 0 0,-1-1 0,1 1 0,0-1 0,0 1 0,1-1 0,-1 0 0,0 0 0,0-1 0,0 1 0,1-1 0,-1 1 0,0-1 0,1 0 0,-1 0 0,0-1 0,1 1 0,2-1 0,-4 0 0,-1 0 0,1 1 0,-1-1 0,1 0 0,-1 0 0,0 0 0,1 0 0,-1-1 0,0 1 0,0 0 0,0 0 0,0-1 0,0 1 0,0-1 0,0 1 0,0-1 0,-1 1 0,1-1 0,0 1 0,-1-1 0,1 0 0,-1 1 0,0-1 0,1-2 0,1-5 0,27-105 0,3-11 0,-26 109 0,0-1 0,1 0 0,1 1 0,19-29 0,-25 42 0,1-1 0,0 0 0,0 1 0,0 0 0,1 0 0,-1 0 0,1 0 0,0 0 0,5-2 0,-8 4 0,0 1 0,0-1 0,0 1 0,1 0 0,-1-1 0,0 1 0,0 0 0,1 0 0,-1 0 0,0 0 0,0 0 0,0 0 0,1 0 0,-1 0 0,0 1 0,0-1 0,0 0 0,1 1 0,-1-1 0,0 1 0,0-1 0,0 1 0,0 0 0,0-1 0,0 1 0,0 0 0,0 0 0,0 0 0,0 0 0,-1 0 0,1 0 0,0 0 0,-1 0 0,1 0 0,0 0 0,-1 0 0,1 0 0,-1 0 0,0 0 0,1 3 0,8 21 0,-2 0 0,0 0 0,-2 1 0,4 50 0,-3 114 0,-6-174 0,0-8 0,0 1 0,-1-1 0,1 0 0,-2 1 0,1-1 0,-1 0 0,-4 12 0,4-17 0,1 0 0,-1-1 0,0 1 0,0 0 0,0-1 0,0 1 0,0-1 0,0 1 0,-1-1 0,1 0 0,-1 0 0,1 0 0,-1-1 0,0 1 0,0-1 0,0 1 0,0-1 0,0 0 0,0 0 0,0 0 0,-6 1 0,5-1 0,-1 0 0,0-1 0,0 1 0,0-1 0,1 1 0,-1-1 0,0-1 0,0 1 0,1-1 0,-1 0 0,-5-1 0,8 0 0,0 1 0,1 0 0,-1 0 0,0-1 0,1 1 0,-1-1 0,1 1 0,0-1 0,-1 0 0,1 0 0,0 1 0,0-1 0,0 0 0,0 0 0,1 0 0,-1 0 0,0 0 0,1 0 0,-1 0 0,1-1 0,0 1 0,0 0 0,0 0 0,0 0 0,1-4 0,1 5 0,1-1 0,-1 1 0,1 0 0,0 0 0,0 0 0,-1 1 0,1-1 0,0 1 0,5-1 0,-4 1 0,42-7 0,-17 4 0,1-2 0,-1-1 0,46-16 0,-68 20 0,1-1 0,-1-1 0,0 0 0,0 0 0,-1 0 0,1 0 0,-1-1 0,0 0 0,0-1 0,0 0 0,-1 1 0,0-2 0,0 1 0,-1 0 0,0-1 0,0 0 0,0 0 0,4-12 0,-1-10 0,-2-1 0,0 1 0,-2-1 0,-1 0 0,-4-51 0,1 24 0,1 12 0,1-22 0,-11-89 0,8 154 0,-1 8 0,-2 15 0,3 267 0,3-151 0,9 116 0,-7-205 0,-2-39-5,-1 7-27,-7-27-611,-9-29-1766</inkml:trace>
</inkml:ink>
</file>

<file path=ppt/ink/ink23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6"/>
    </inkml:context>
    <inkml:brush xml:id="br0">
      <inkml:brushProperty name="width" value="0.05" units="cm"/>
      <inkml:brushProperty name="height" value="0.05" units="cm"/>
      <inkml:brushProperty name="color" value="#FFFFFF"/>
    </inkml:brush>
  </inkml:definitions>
  <inkml:trace contextRef="#ctx0" brushRef="#br0">1 89 31983,'0'-3'528,"0"0"-384,36-3-96,13 0-32,10 0 0,0-5-16,-10 2 0,-7 3 32,-16-6-32,-16 6 0,-10 0-32,0 0-96,-10-2-1217</inkml:trace>
</inkml:ink>
</file>

<file path=ppt/ink/ink2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39"/>
    </inkml:context>
    <inkml:brush xml:id="br0">
      <inkml:brushProperty name="width" value="0.05" units="cm"/>
      <inkml:brushProperty name="height" value="0.05" units="cm"/>
      <inkml:brushProperty name="color" value="#E71224"/>
    </inkml:brush>
  </inkml:definitions>
  <inkml:trace contextRef="#ctx0" brushRef="#br0">11 1101 32047,'-2'-217'750,"4"-259"-780,9 401 30,-7 56 0,-1 0 0,1-27 0,-4 46 0,0-1 0,-1 0 0,1 1 0,0-1 0,0 1 0,0-1 0,0 0 0,-1 1 0,1-1 0,0 1 0,-1-1 0,1 1 0,0-1 0,-1 1 0,1-1 0,-1 1 0,1-1 0,0 1 0,-1 0 0,1-1 0,-1 1 0,0 0 0,1-1 0,-1 1 0,1 0 0,-1 0 0,0-1 0,-5-3 0,-10-11 0,23 13 0,-6 2 0,811-15-35,83-31 6,-694 37 23,85-7-4,140 3 10,-423 13 0,-1 0 0,0-1 0,0 1 0,0-1 0,1 0 0,-1 1 0,0-1 0,0 0 0,0 0 0,0 0 0,-1 0 0,1-1 0,0 1 0,3-3 0,-5 3-1,0 1 0,1 0 0,-1-1 0,0 1 0,0 0 1,1-1-1,-1 1 0,0 0 0,0-1 0,0 1 0,0-1 0,0 1 0,0 0 0,0-1 0,1 1 1,-1-1-1,0 1 0,0 0 0,0-1 0,-1 1 0,1-1 0,0 1 0,0 0 0,0-1 0,0 1 1,0-1-1,0 1 0,-1 0 0,1-1 0,0 1 0,0 0 0,0-1 0,-1 1 0,1 0 0,0-1 1,-1 1-1,1 0 0,0-1 0,-1 1 0,-12-9-59,-29-10 52,-1 2 0,0 2 0,-49-11 0,120 27 57,-15-1-29,0 0 0,0 1-1,15 3 1,-13 0-19,0 1 1,-1 0-1,1 0 0,-1 2 1,15 9-1,-25-14-1,0 1 1,0 0-1,0-1 0,-1 1 1,1 0-1,-1 1 1,0-1-1,0 1 0,0-1 1,-1 1-1,1 0 0,-1 0 1,0 0-1,0 0 0,0 0 1,-1 1-1,1-1 1,-1 0-1,0 1 0,0-1 1,0 8-1,-1-9 0,0 0 0,0 1 0,0-1 0,-1 0 0,1 1 0,-1-1 0,0 0 0,0 0 0,0 0 0,0 1 0,-1-1 0,1 0 0,-3 4 0,-1-2 0,-1 0 0,1 0 0,0 0 0,-1-1 0,-7 5 0,11-8 0,-57 33-168,38-23-288</inkml:trace>
</inkml:ink>
</file>

<file path=ppt/ink/ink23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7"/>
    </inkml:context>
    <inkml:brush xml:id="br0">
      <inkml:brushProperty name="width" value="0.05" units="cm"/>
      <inkml:brushProperty name="height" value="0.05" units="cm"/>
      <inkml:brushProperty name="color" value="#FFFFFF"/>
    </inkml:brush>
  </inkml:definitions>
  <inkml:trace contextRef="#ctx0" brushRef="#br0">1 18 32287,'10'0'224,"39"0"-96,13 0-64,16 0-48,8 0 0,-5 0-16,-2 0 0,-14 0-16,-9-3-128,-17-12-2609</inkml:trace>
</inkml:ink>
</file>

<file path=ppt/ink/ink23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4"/>
    </inkml:context>
    <inkml:brush xml:id="br0">
      <inkml:brushProperty name="width" value="0.05" units="cm"/>
      <inkml:brushProperty name="height" value="0.05" units="cm"/>
      <inkml:brushProperty name="color" value="#FFFFFF"/>
    </inkml:brush>
  </inkml:definitions>
  <inkml:trace contextRef="#ctx0" brushRef="#br0">9 485 31614,'-2'11'124,"0"0"-1,0-1 0,1 1 0,0 0 0,1 0 1,1 14-1,0 5-76,-1-7-45,1 0 0,1-1-1,1 1 1,1 0-1,1-1 1,1 0 0,1 0-1,1 0 1,1-1 0,1 0-1,0-1 1,26 36 0,-35-55 0,0 1 0,0 0 1,1-1-1,-1 0 1,1 1-1,-1-1 1,1 0-1,-1 1 0,1-1 1,0 0-1,0 0 1,-1-1-1,1 1 1,0 0-1,0 0 1,0-1-1,0 0 0,0 1 1,0-1-1,0 0 1,0 0-1,0 0 1,0 0-1,0 0 0,0 0 1,0 0-1,0-1 1,0 1-1,0-1 1,0 0-1,-1 1 1,1-1-1,0 0 0,0 0 1,-1 0-1,1 0 1,0 0-1,-1-1 1,1 1-1,-1 0 0,1-1 1,-1 1-1,0-1 1,0 0-1,2-2 1,8-24 7,-1 1 0,-1-2 1,-2 1-1,0-1 0,3-53 1,-5 49-9,9-119 12,-8-193-1,-7 239 5,0 94-18,-4 11 0,-2 9 0,2 5 0,1 0 0,0 1 0,1-1 0,0 1 0,1 0 0,-1 21 0,3-32 0,-4 301 0,6-266 0,1 0 0,2 0 0,10 37 0,-10-58 0,0 1 0,1-1 0,1-1 0,0 1 0,1-1 0,1 0 0,0-1 0,17 20 0,-22-31 0,0 0 0,0 0 0,0 0 0,1-1 0,0 0 0,-1 0 0,1 0 0,0-1 0,0 1 0,1-1 0,-1 0 0,0-1 0,1 1 0,-1-1 0,1 0 0,-1-1 0,1 1 0,0-1 0,-1 0 0,1-1 0,-1 1 0,1-1 0,6-1 0,-3-1 0,0 1 0,0-1 0,-1 0 0,1-1 0,-1 0 0,0-1 0,0 1 0,0-1 0,0-1 0,-1 0 0,0 0 0,0 0 0,6-8 0,-7 5 0,0 0 0,-1 0 0,1 0 0,-2-1 0,1 0 0,-2 0 0,1 0 0,-1-1 0,-1 1 0,3-17 0,-3 2 0,-1 0 0,-1-1 0,-3-32 0,2 51 0,0 1 0,0-1 0,0 1 0,0 0 0,-1-1 0,0 1 0,-1 0 0,0 0 0,1 0 0,-2 1 0,1-1 0,-1 1 0,0 0 0,0 0 0,0 0 0,0 0 0,-8-5 0,6 6 0,-2-1 0,1 1 0,0 1 0,-1-1 0,1 1 0,-1 1 0,0-1 0,0 1 0,0 1 0,0-1 0,-1 1 0,1 1 0,-9 0 0,15 0 0,1 0 0,-1 0 0,0 0 0,0 1 0,0-1 0,0 1 0,1-1 0,-1 1 0,0 0 0,0 0-1,1 0 1,-1 0 0,1 0 0,-1 0 0,1 0 0,-1 0 0,1 1 0,0-1 0,-1 0 0,1 1 0,0-1 0,0 1 0,0-1 0,0 1 0,0 0 0,1 0 0,-1-1 0,0 1 0,1 0 0,-1 0 0,1 0-1,-1 2 1,1 1-2,-1 1 0,1-1 0,0 0-1,0 1 1,0-1 0,1 0-1,0 0 1,0 1 0,0-1 0,4 9-1,-2-9 3,0 1-1,1-1 1,0 0-1,0 0 1,0 0-1,0-1 1,1 1-1,0-1 1,0 0-1,0 0 1,7 3 0,0 0 0,0 0 0,1-1 0,26 9 0,-22-11 0,0 0 0,0-1 0,0 0 0,0-2 0,1 0 0,-1 0 0,0-2 0,26-4 0,-40 4 0,1 0 0,0-1 0,0 0 0,-1 0 0,1 0 0,-1 0 0,1-1 0,-1 1 0,0-1 0,0 0 0,0 0 0,0 0 0,-1 0 0,1 0 0,-1-1 0,0 1 0,0-1 0,0 0 0,0 1 0,-1-1 0,0 0 0,2-5 0,1-7 0,0 0 0,-2-1 0,1 1 0,-1-21 0,-2-368 0,0 404 0,0-1 0,0 1 1,0-1-1,0 0 0,0 1 0,-1-1 0,1 1 1,0-1-1,-1 1 0,1-1 0,-1 0 0,1 1 1,-1 0-1,0-1 0,0 1 0,0-1 0,0 1 1,0 0-1,0 0 0,0-1 0,0 1 0,0 0 1,0 0-1,-1 0 0,1 0 0,-2 0 0,2 1 0,1 0 1,-1 0-1,0 0 0,1 0 0,-1 0 0,0 0 0,0 0 1,1 0-1,-1 0 0,0 0 0,0 1 0,1-1 1,-1 0-1,0 1 0,1-1 0,-1 0 0,1 1 0,-1-1 1,0 1-1,1-1 0,-1 1 0,-1 2 0,0-1 0,0 0 1,1 0-1,0 0 0,-1 1 0,1-1 0,0 1 0,-1 4 1,-7 25 1,1 0 0,2 1 0,-2 57 0,6 108 9,2-117-9,-1-3-2,0-26 0,6 71 0,-4-112-2,1-1 0,0 0 0,0 1 0,1-1 1,0-1-1,1 1 0,0 0 0,0-1 0,1 0 0,1 0 0,-1 0 0,1 0 1,1-1-1,0 0 0,0-1 0,11 10 0,-14-15 2,0 0 0,0 0 0,0 0 0,0 0 0,1-1 0,-1 0 0,1 0 0,4 1 0,-7-2 0,1 1 0,-1-1 0,0 0 0,1 0 0,-1 0 0,1 0 0,-1 0 0,0-1 0,1 1 0,-1-1 0,0 1 0,0-1 0,1 0 0,-1 0 0,0 0 0,0 0 0,4-3 0,-2-2-1,0-1-1,0 1 1,-1-1 0,0 0-1,0 0 1,0 0 0,-1-1-1,3-12 1,-4 13 0,21-126-2,-2 4 3,-16 114 0,0 0 0,1 0 0,1 0 0,0 0 0,1 1 0,9-14 0,-14 25 0,1-1-1,-1 2 1,1-1 0,0 0-1,0 0 1,0 1 0,1 0-1,-1 0 1,0 0 0,1 0 0,0 0-1,-1 1 1,1-1 0,7-1-1,-5 2 0,1-1 0,-1 2 0,1-1 0,-1 1 0,1 0 1,-1 0-1,1 0 0,9 3 0,-16-3 0,0 0 1,1 0 0,-1 0-1,1 1 1,-1-1-1,1 0 1,-1 0 0,0 1-1,1-1 1,-1 0 0,0 0-1,1 1 1,-1-1-1,0 0 1,1 1 0,-1-1-1,0 0 1,0 1 0,1-1-1,-1 1 1,0-1-1,0 1 1,0-1 0,0 0-1,0 1 1,1-1 0,-1 1-1,0-1 1,0 1 0,0-1-1,0 1 1,0-1-1,0 0 1,0 1 0,-1 0-1,1 0 12,-37-10 8,32 9-19,0 0 1,1 0-1,-1 1 1,0-1-1,1 1 1,-1 0-1,1 0 1,-1 0-1,1 1 1,0 0 0,-1 0-1,1 0 1,0 0-1,0 0 1,0 1-1,1 0 1,-1 0-1,1 0 1,-1 0-1,1 1 1,0-1-1,0 1 1,1 0-1,-5 7 1,-3 4-1,1 2 0,0-1 0,1 1 0,1 0 0,0 1 0,2 0 0,0 0 0,1 0 0,1 0 0,0 1 0,2 0 0,0-1 0,1 1 0,0 0 0,5 24 0,-4-38 0,0 0 0,0 1 0,1-1 0,0 0 0,-1 1 0,2-1 0,-1 0 0,1-1 0,-1 1 0,1 0 0,0-1 0,1 1 0,-1-1 0,1 0 0,0 0 0,0 0 0,0-1 0,1 0 0,-1 0 0,1 0 0,5 3 0,1-1 0,1-1 0,-1-1 0,1 0 0,0 0 0,0-1 0,0 0 0,0-1 0,17-1 0,-25 0 0,0 0 1,-1-1-1,1 0 0,-1 0 1,1 0-1,0 0 0,-1 0 1,0-1-1,1 1 1,-1-1-1,0 0 0,0 0 1,0-1-1,0 1 0,0 0 1,0-1-1,-1 0 0,1 1 1,-1-1-1,0 0 0,0-1 1,0 1-1,0 0 1,-1 0-1,1-1 0,-1 1 1,2-7-1,3-10 5,-1-1 1,-1 1 0,2-36-1,-6 55-5,6-242 0,-7 155 0,-12 209 0,12-94 0,0 5 0,0-1 0,2 1 0,2 0 0,8 45 0,-9-69 0,1 0 0,0 0 0,0-1 0,0 1 0,1-1 0,0 0 0,0 0 0,1 0 0,8 9 0,-8-11 0,-1-1 0,1 0 0,0-1 0,0 1 0,0-1 0,1 0 0,-1-1 0,1 1 0,0-1 0,-1 0 0,1 0 0,0-1 0,0 0 0,9 1 0,-12-1 0,-1-1 0,1 0 0,-1 0 0,1 0 0,-1 0 0,1 0 0,-1 0 0,1-1 0,-1 1 0,1-1 0,-1 0 0,1 0 0,-1 1 0,0-2 0,1 1 0,-1 0 0,0 0 0,0-1 0,0 1 0,0-1 0,0 0 0,0 1 0,2-5 0,1-1 0,-1-1 0,-1 1 0,1-1 0,-2 0 0,1 0 0,1-9 0,-1 6 0,22-109 0,-1 1 0,-20 102 0,1 0 0,1 1 0,1 0 0,14-25 0,-19 37 0,0 1 0,0 0-1,0 1 1,0-1 0,0 0 0,1 0 0,0 1-1,-1 0 1,1-1 0,0 1 0,0 0 0,0 0-1,0 1 1,1-1 0,-1 1 0,0-1 0,1 1-1,-1 0 1,1 1 0,-1-1 0,1 0 0,-1 1-1,1 0 1,0 0 0,-1 0 0,7 1 0,-9-1-1,1 0-1,-1 0 1,0 0 0,0 0 0,1 1 0,-1-1 0,0 0-1,0 1 1,1-1 0,-1 1 0,0-1 0,0 1 0,0 0-1,0 0 1,0-1 0,0 1 0,0 0 0,0 0 0,0 0-1,0 0 1,-1 0 0,1 0 0,1 2 0,8 27 2,-11-30-1,1 0 0,0 1 0,0-1 0,-1 0 1,1 1-1,0-1 0,0 0 0,-1 1 0,1-1 0,-1 0 0,1 0 0,0 1 0,-1-1 0,1 0 1,-1 0-1,1 0 0,0 1 0,-1-1 0,1 0 0,-1 0 0,1 0 0,-1 0 0,1 0 1,0 0-1,-1 0 0,1 0 0,-1 0 0,1 0 0,-1 0 0,1 0 0,-1 0 0,0-1 0,0 1 2,-18 0 15,9-1-15,0 1 1,0 1 0,-14 1 0,20-1-3,1 0 0,-1 0 0,0 1 0,1-1 0,-1 1 0,1-1 0,0 1-1,0 0 1,-1 1 0,1-1 0,0 0 0,1 1 0,-4 2 0,-1 5 0,0-1 0,0 1 0,1 0 0,0 0 0,1 1 0,0 0 0,1 0 0,0 0 0,0 0 0,-1 16 0,1-2 0,1-1 0,1 2 0,3 46 0,-1-66 0,1 0 0,0 0 0,0 0 0,0 0 0,1 0 0,0-1 0,0 1 0,0 0 0,1-1 0,0 0 0,0 1 0,0-1 0,1-1 0,-1 1 0,1 0 0,1-1 0,-1 0 0,0 1 0,1-2 0,0 1 0,0-1 0,6 4 0,1-1 0,1-1 0,-1 0 0,1-1 0,0 0 0,1-1 0,-1-1 0,0 0 0,25 0 0,-20-1 0,41-2 0,-55 0 0,0 0 0,0 0 0,0 0 0,-1 0 0,1 0 0,0-1 0,-1 0 0,1 0 0,-1 0 0,0 0 0,1 0 0,-1-1 0,3-2 0,1-4 0,0-1 0,0 1 0,-1-1 0,-1 0 0,1-1 0,-2 1 0,1-1 0,-2 0 0,1 0 0,-2-1 0,4-22 0,-1-14 0,-2-73 0,-3 95 0,1-103 0,-3-138 0,2 264 0,0 1 0,0 1 0,1 0 0,-1-1 0,0 1 0,-1 0 0,1 0 0,0-1 0,0 1 0,0 0 0,-1 0 0,1-1 0,-1 1 0,1 0 0,-1 0 0,1 0 0,-1 0 0,-1-2 0,-1 9 0,-2 42 0,3-1 0,4 64 0,0-23 0,14 268 0,-13-265 0,-3-117 0,-1-12 0,1 0 0,3-1 0,0 1 0,3 0 0,11-41 0,-10 55 0,2-1 0,1 1 0,1 1 0,17-28 0,-24 45 0,0-1 0,1 1 0,-1 0 0,1 1 0,1-1 0,-1 1 0,1 0 0,0 0 0,0 1 0,0 0 0,0 0 0,1 0 0,0 1 0,0 0 0,0 0 0,0 1 0,0 0 0,0 0 0,10-1 0,-15 3 0,0-1 0,1 1 0,-1 0 0,0 0 0,0-1 0,1 2 0,-1-1 0,0 0 0,0 0 0,1 1 0,-1-1 0,0 1 0,0 0 0,0 0 0,0 0 0,0 0 0,0 0 0,0 0 0,0 0 0,0 1 0,0-1 0,-1 1 0,1-1 0,0 1 0,-1 0 0,0-1 0,1 1 0,-1 0 0,0 0 0,0 0 0,0 0 0,0 0 0,0 0 0,0 1 0,-1-1 0,1 0 0,-1 0 0,1 0 0,-1 1 0,0-1 0,0 3 0,1 4 0,0 1 0,-1-1 0,0 1 0,-1-1 0,0 1 0,0-1 0,-5 16 0,4-19 0,0 0 0,-1 0 0,1-1 0,-1 0 0,-1 1 0,1-1 0,-1 0 0,0-1 0,0 1 0,0-1 0,-1 0 0,1 0 0,-7 5 0,-2-2 0,0 0 0,0 0 0,0-2 0,-1 1 0,0-2 0,0 0 0,0 0 0,-1-1 0,1-1 0,-1-1 0,-27 0 0,42-1 0,-1 0 0,1 1 0,-1-1 0,1 0 0,-1 0 0,1 0 0,-1 0 0,1 0 0,-1 0 0,1 0 0,-1 0 0,1 0 0,-1 0 0,1-1 0,-1 1 0,1 0 0,-1 0 0,1 0 0,-1-1 0,1 1 0,-1 0 0,1-1 0,-1 1 0,1 0 0,0-1 0,-1 1 0,1 0 0,0-1 0,-1 1 0,1-1 0,0 1 0,-1-1 0,1 1 0,0-1 0,0 1 0,0-1 0,-1 1 0,1-1 0,0 1 0,0-1 0,0 1 0,0-1 0,0 1 0,0-1 0,0 1 0,0-1 0,0 1 0,0-1 0,0 1 0,1-1 0,-1 1 0,0-1 0,1 0 0,-1 0 0,0 0 0,-1 0 0,1 0 0,0 0 0,1 0 0,-1 0 0,0 0 0,0 1 0,0-1 0,0 0 0,1 0 0,-1 0 0,1 0 0,-1 0 0,0 0 0,1 0 0,-1 0 0,1 0 0,0 1 0,-1-1 0,1 0 0,0 0 0,-1 1 0,1-1 0,0 1 0,0-1 0,0 0 0,0 1 0,-1 0 0,1-1 0,2 0 0,1 0 0,0 1 0,0-1 0,0 1 0,0 0 0,0 0 0,8 1 0,-11 0 0,0-1 0,1 1 0,-1-1 0,0 1 0,1-1 0,-1 1 0,0 0 0,1-1 0,-1 1 0,0 0 0,0 0 0,0 0 0,0 0 0,0 0 0,0 0 0,0 0 0,0 0 0,0 1 0,1 1 0,12 31 0,-8-18 0,4 8 0,2 1 0,1-2 0,1 0 0,1 0 0,21 23 0,-22-31 0,0 0 0,1-1 0,0-1 0,1-1 0,1 0 0,0-1 0,27 13 0,-40-22 0,1 0-1,-1-1 1,0 1-1,0-1 1,1 0-1,-1 0 1,1-1-1,-1 1 1,1-1-1,5-1 1,-8-3-14,-1-1 0,-1 0 1,1 0-1,-1 1 1,1-1-1,-1 0 0,-1-7 1,1 6-44,0-31-364</inkml:trace>
</inkml:ink>
</file>

<file path=ppt/ink/ink23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5"/>
    </inkml:context>
    <inkml:brush xml:id="br0">
      <inkml:brushProperty name="width" value="0.05" units="cm"/>
      <inkml:brushProperty name="height" value="0.05" units="cm"/>
      <inkml:brushProperty name="color" value="#FFFFFF"/>
    </inkml:brush>
  </inkml:definitions>
  <inkml:trace contextRef="#ctx0" brushRef="#br0">3 714 32543,'-1'33'175,"0"-11"-146,3 44 0,-2-60-31,1-1-1,0 0 0,0 0 0,0 0 1,1 0-1,0 0 0,0-1 0,0 1 1,0 0-1,1-1 0,-1 0 0,1 1 1,0-1-1,5 4 0,-6-6 4,1 0 0,-1-1 0,0 1-1,1-1 1,-1 0 0,1 0 0,0 0 0,-1 0 0,1 0 0,0-1 0,0 1-1,-1-1 1,1 0 0,0 1 0,0-1 0,0-1 0,-1 1 0,1 0-1,0-1 1,0 1 0,-1-1 0,1 0 0,0 0 0,-1 0 0,1 0-1,-1 0 1,1-1 0,-1 1 0,0-1 0,1 0 0,-1 1 0,0-1 0,0 0-1,0 0 1,0 0 0,1-4 0,3-4-1,0 0 0,-1 0 0,0-1 0,-1 0 0,-1 0 0,1 0 0,1-16 0,8-86 0,-12 94 0,10-462 0,-11 385 0,0 96 0,0 0 0,0-1 0,0 1 0,0 0 0,1 0 0,-1 0 0,0-1 0,0 1 0,0 0 0,0 0 0,0-1 0,0 1 0,0 0 0,-1 0 0,1 0 0,0-1 0,0 1 0,0 0 0,0 0 0,0 0 0,0-1 0,0 1 0,0 0 0,0 0 0,-1 0 0,1 0 0,0-1 0,0 1 0,0 0 0,0 0 0,-1 0 0,1 0 0,0 0 0,0-1 0,0 1 0,-1 0 0,1 0 0,0 0 0,0 0 0,0 0 0,-1 0 0,1 0 0,0 0 0,0 0 0,-1 0 0,1 0 0,0 0 0,0 0 0,0 0 0,-1 0 0,1 0 0,0 0 0,0 0 0,0 0 0,-1 0 0,1 1 0,0-1 0,0 0 0,-13 16 0,6 3 0,1 1 0,0 0 0,2 1 0,-4 41 0,1 93 0,7-128 0,-2 50 0,-1-7 0,10 108 0,-6-169 0,1 0 0,0 0 0,0-1 0,1 1 0,0-1 0,0 1 0,1-1 0,1 0 0,-1 0 0,10 11 0,-11-15 0,1 1 0,0-1 0,1 0 0,-1 0 0,1-1 0,-1 1 0,1-1 0,0 0 0,1 0 0,-1-1 0,0 0 0,1 0 0,-1 0 0,1 0 0,0-1 0,-1 0 0,8 1 0,-2-1 0,0-1 0,1 0 0,-1 0 0,1-1 0,-1-1 0,0 0 0,1 0 0,-1-1 0,0-1 0,-1 0 0,18-8 0,-22 8 0,1-1 0,0 0 0,-1 0 0,0-1 0,0 1 0,-1-1 0,1 0 0,-1-1 0,-1 0 0,1 1 0,-1-1 0,0-1 0,-1 1 0,1-1 0,-2 1 0,1-1 0,2-11 0,-1-10 0,0 0 0,-2 0 0,-1-1 0,-5-54 0,3 75 0,-1 1 0,1 0 0,-1 0 0,-1 0 0,1 0 0,-1 1 0,-8-15 0,9 19 0,0 0 0,0 0 0,0 1 0,0-1 0,0 1 0,0-1 0,-1 1 0,1 0 0,-1 0 0,1 0 0,-1 0 0,0 1 0,0-1 0,0 1 0,0-1 0,0 1 0,0 0 0,0 0 0,-1 1 0,1-1 0,0 1 0,-4-1 0,5 2 0,1-1 0,0 0 0,-1 1 0,1-1 0,0 1 0,-1-1 0,1 1 0,0 0 0,0-1 0,0 1 0,0 0 0,0 0 0,-1 0 0,2 0 0,-1 0 0,0 0 0,0 0 0,0 0 0,0 0 0,1 1 0,-1-1 0,0 0 0,1 0 0,-1 1 0,1-1 0,0 0 0,-1 1 0,1-1 0,0 3 0,-5 49 0,5-46 0,-1 190 0,1-190 0,0 1 0,1 0 0,0 0 0,0 0 0,0-1 0,1 1 0,0 0 0,1-1 0,0 0 0,0 1 0,0-1 0,1 0 0,0-1 0,0 1 0,1-1 0,0 0 0,0 0 0,0 0 0,1-1 0,0 1 0,0-1 0,0-1 0,1 1 0,13 6 0,-9-5 0,1-1 0,-1-1 0,1 1 0,0-2 0,1 0 0,18 3 0,4-3 0,36-2 0,-59-1 0,-9 0 0,0 1 0,0-2 0,0 1 0,0 0 0,0 0 0,0-1 0,0 0 0,-1 0 0,1 0 0,0 0 0,0 0 0,-1 0 0,1-1 0,0 1 0,-1-1 0,0 1 0,4-4 0,-3 1 0,0 0 0,-1 0 0,0 0 0,1 0 0,-1 0 0,-1-1 0,1 1 0,-1-1 0,1 1 0,0-7 0,3-24 0,-2 0 0,-1-1 0,-3-52 0,-1 22 0,2-107 0,0 223 0,6 137 0,-4-168 0,1 0 0,0 0 0,2-1 0,0 1 0,1-1 0,1 0 0,16 29 0,-20-42 0,0 0 0,1-1 0,0 1 0,-1-1 0,2 0 0,-1 0 0,0 0 0,1-1 0,0 1 0,0-1 0,0 0 0,0-1 0,0 1 0,1-1 0,-1 0 0,1 0 0,-1-1 0,1 0 0,0 1 0,-1-2 0,1 1 0,0-1 0,6 0 0,-10-1 0,0 1 0,0-1 0,0 1 0,0-1 0,0 0 0,0 0 0,0 1 0,0-2 0,0 1 0,-1 0 0,1 0 0,0 0 0,-1-1 0,1 1 0,-1-1 0,1 1 0,-1-1 0,0 0 0,0 0 0,0 1 0,0-1 0,0 0 0,0 0 0,0 0 0,0 0 0,-1 0 0,1-4 0,3-7 0,-2 0 0,0 1 0,1-19 0,-3-272 0,-5 270 0,5 32 0,0 0 0,0 1 0,0-1 0,0 1 0,0-1 0,0 1 0,0-1 0,0 0 0,0 1 0,-1-1 0,1 1 0,0-1 0,0 1 0,-1-1 0,1 1 0,0-1 0,-1 1 0,1-1 0,0 1 0,-1 0 0,1-1 0,-1 1 0,1 0 0,-1-1 0,1 1 0,-1 0 0,1-1 0,-1 1 0,1 0 0,-1 0 0,1 0 0,-1-1 0,1 1 0,-1 0 0,0 0 0,1 0 0,-1 0 0,1 0 0,-1 0 0,1 0 0,-1 0 0,0 0 0,1 0 0,-1 1 0,1-1 0,-1 0 0,1 0 0,-1 0 0,1 1 0,-1-1 0,1 0 0,-1 1 0,1-1 0,-1 0 0,0 2 0,0 0 0,0 0 0,0 0 0,0 0 0,0 0 0,0 0 0,0 1 0,1-1 0,-1 0 0,1 1 0,0-1 0,-1 0 0,1 1 0,0-1 0,1 1 0,-1-1 0,1 3 0,-1 5 0,0 5 0,0-1 0,1 0 0,1 1 0,0-1 0,8 27 0,-7-35 0,-1 0 0,1 0 0,0 0 0,1 0 0,-1-1 0,1 1 0,0-1 0,1 0 0,-1 0 0,1 0 0,0-1 0,0 0 0,1 0 0,-1 0 0,8 4 0,-1-3 0,1 0 0,-1-1 0,1 0 0,0-1 0,0 0 0,1-1 0,-1 0 0,0-1 0,1-1 0,15-1 0,-22 1 0,-3 0 0,0 0 0,0-1 0,1 1 0,-1-1 0,0 0 0,0 0 0,0 0 0,0-1 0,0 1 0,0-1 0,-1 0 0,1 0 0,-1 0 0,1-1 0,-1 1 0,0-1 0,1 0 0,-1 0 0,-1 0 0,1 0 0,0-1 0,-1 1 0,0-1 0,0 1 0,0-1 0,0 0 0,0 0 0,-1 0 0,0 0 0,2-7 0,1-11 0,0-1 0,-2 0 0,0 0 0,-2-33 0,-1 32 0,2 16 0,-2 0 0,1 0 0,-1 0 0,0 0 0,-1 0 0,0 0 0,-4-10 0,5 16 0,0 0 0,0 0 0,0-1 0,-1 1 0,1 0 0,-1 0 0,1 0 0,-1 0 0,0 1 0,1-1 0,-1 0 0,0 1 0,0-1 0,-1 1 0,1 0 0,0 0 0,0 0 0,-1 0 0,1 0 0,0 0 0,-1 0 0,1 1 0,-1-1 0,1 1 0,-1 0 0,-3 0 0,4 0 0,0 0 0,-1 1 0,1-1 0,0 1 0,0 0 0,0 0 0,0 0 0,0 0 0,0 0 0,0 0 0,0 0 0,0 1 0,0-1 0,1 1 0,-1-1 0,1 1 0,-1 0 0,1-1 0,-1 1 0,1 0 0,0 0 0,0 0 0,0 0 0,0 0 0,-1 3 0,-3 8 0,1 1 0,-5 26 0,7-30 0,-6 44 0,3 0 0,2 1 0,6 65 0,-3-116 0,0 2 0,0 0 0,1 1 0,0-1 0,0 0 0,0 0 0,1 0 0,0 0 0,0 0 0,0 0 0,1 0 0,0-1 0,0 1 0,1-1 0,-1 0 0,1 0 0,0 0 0,1-1 0,5 6 0,-4-5 0,1-1 0,0 0 0,0 0 0,1 0 0,-1-1 0,1 0 0,-1-1 0,1 1 0,0-2 0,0 1 0,0-1 0,0 0 0,14 0 0,-10-1 0,-2 0 0,-1 0 0,1-1 0,17-2 0,-23 1 0,0 1 0,0 0 0,0-1 0,0 0 0,-1 0 0,1 0 0,-1 0 0,1-1 0,-1 1 0,0-1 0,0 0 0,3-3 0,6-10 0,0 1 0,-1-2 0,-1 1 0,0-2 0,-2 1 0,0-1 0,-1 0 0,6-22 0,1-17 0,10-81 0,-14 56 0,-4-1 0,-8-148 0,1 224 0,0-1 0,0 1 0,0 0 0,-1 0 0,0 0 0,-1 0 0,1 0 0,-6-10 0,6 15 0,1 1 0,0-1 0,0 0 0,-1 0 0,1 0 0,0 1 0,-1-1 0,0 1 0,1-1 0,-1 1 0,0 0 0,0 0 0,0 0 0,0 0 0,0 0 0,0 0 0,0 0 0,0 1 0,0-1 0,0 1 0,-1-1 0,1 1 0,0 0 0,0 0 0,0 0 0,-1 0 0,1 0 0,0 0 0,0 1 0,-4 0 0,4 0 0,0 0 0,0 0 0,1-1 0,-1 1 0,0 0 0,1 0 0,-1 1 0,1-1 0,0 0 0,-1 0 0,1 1 0,0-1 0,0 1 0,-1-1 0,1 1 0,0-1 0,1 1 0,-1 0 0,-1 2 0,-8 38 0,9-36 0,-6 63 0,3 1 0,6 74 0,-1-41 0,0-36 0,9 68 0,-7-109 0,2 0 0,1-1 0,0 0 0,2 0 0,19 39 0,-26-60-11,1-1 0,-1 0 0,1 0 0,0 0 1,0 0-1,0 0 0,1-1 0,-1 1 0,1-1 0,-1 1 0,1-1 0,4 3 1,10-2-569</inkml:trace>
</inkml:ink>
</file>

<file path=ppt/ink/ink23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6"/>
    </inkml:context>
    <inkml:brush xml:id="br0">
      <inkml:brushProperty name="width" value="0.05" units="cm"/>
      <inkml:brushProperty name="height" value="0.05" units="cm"/>
      <inkml:brushProperty name="color" value="#FFFFFF"/>
    </inkml:brush>
  </inkml:definitions>
  <inkml:trace contextRef="#ctx0" brushRef="#br0">11 1 30718,'0'0'1686,"0"25"-1323,0 42-362,0-41-3,0-25-1,0-12-4,-2-8-561,-6 6-2070</inkml:trace>
</inkml:ink>
</file>

<file path=ppt/ink/ink23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35"/>
    </inkml:context>
    <inkml:brush xml:id="br0">
      <inkml:brushProperty name="width" value="0.05" units="cm"/>
      <inkml:brushProperty name="height" value="0.05" units="cm"/>
      <inkml:brushProperty name="color" value="#FFFFFF"/>
    </inkml:brush>
  </inkml:definitions>
  <inkml:trace contextRef="#ctx0" brushRef="#br0">276 24 32511,'0'-1'5,"0"0"1,0 0-1,0 0 1,0 0-1,0 1 1,0-1-1,0 0 1,-1 0-1,1 0 1,0 0-1,0 1 0,-1-1 1,1 0-1,0 0 1,-1 1-1,1-1 1,-1 0-1,1 1 1,-1-1-1,1 0 1,-1 1-1,1-1 1,-1 0-1,0 1 0,1-1 1,-1 1-1,0 0 1,0-1-1,1 1 1,-1-1-1,0 1 1,0 0-1,1 0 1,-1-1-1,0 1 1,0 0-1,0 0 0,0 0 1,1 0-1,-1 0 1,0 0-1,0 0 1,0 0-1,0 0 1,1 1-1,-1-1 1,0 0-1,0 0 1,0 1-1,0 0 0,-5 1-8,0 0 0,1 1 0,-1 0 0,1 0-1,0 0 1,-7 6 0,-6 7 3,2 1 0,0 0 0,0 1 0,2 1 0,0 0 0,1 1 0,2 1 0,0 0 0,-10 26 0,10-19 0,1 2 0,2-1 0,1 2 0,1-1 0,2 0 0,-1 53 0,4-79 0,1 0 0,0 0 0,0 1 0,1-1 0,-1 0 0,1 0 0,0 0 0,0 0 0,0 0 0,1 0 0,0 0 0,-1 0 0,1 0 0,1-1 0,-1 1 0,0-1 0,1 1 0,0-1 0,0 0 0,0 0 0,0 0 0,0 0 0,0-1 0,1 0 0,-1 1 0,1-1 0,0 0 0,0-1 0,0 1 0,0-1 0,0 1 0,0-1 0,5 0 0,2 3 0,1-2 0,0 0 0,0 0 0,0-1 0,0 0 0,0-1 0,0-1 0,1 0 0,-1 0 0,15-5 0,-22 4 0,1 1 0,0-2 0,-1 1 0,1-1 0,-1 1 0,0-2 0,0 1 0,0 0 0,0-1 0,-1 0 0,1 0 0,-1 0 0,0-1 0,0 0 0,-1 1 0,1-1 0,-1-1 0,0 1 0,-1 0 0,1-1 0,-1 1 0,2-8 0,-1 0 0,0 0 0,-1-1 0,0 1 0,0-15 0,-2 24 0,0 1 0,0-1 0,0 0 0,0 0 0,-1 1 0,1-1 0,-1 0 0,0 1 0,0-1 0,-1 1 0,1-1 0,-1 1 0,1-1 0,-1 1 0,0 0 0,0 0 0,-1 0 0,-4-6 0,1 6 0,1 0 0,-1 1 0,0-1 0,0 1 0,0 0 0,0 0 0,-1 1 0,1 0 0,-12-1 0,-62 3 0,63-1 0,13 0 0,1 0 1,0 1-1,-1-1 1,1 1-1,0-1 0,0 1 1,-1 0-1,1 1 0,0-1 1,0 0-1,0 1 1,0-1-1,0 1 0,1 0 1,-1 0-1,0 0 1,1 1-1,0-1 0,-1 1 1,1-1-1,0 1 1,-2 3-1,1-1-17,1 1 1,0-1-1,0 1 1,0-1-1,1 1 1,0 0-1,0 0 1,0 0-1,1 0 1,0 0-1,0 9 1,3 4-515</inkml:trace>
</inkml:ink>
</file>

<file path=ppt/ink/ink23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36"/>
    </inkml:context>
    <inkml:brush xml:id="br0">
      <inkml:brushProperty name="width" value="0.05" units="cm"/>
      <inkml:brushProperty name="height" value="0.05" units="cm"/>
      <inkml:brushProperty name="color" value="#FFFFFF"/>
    </inkml:brush>
  </inkml:definitions>
  <inkml:trace contextRef="#ctx0" brushRef="#br0">862 62 31630,'-3'-5'78,"0"0"0,-1 1 0,0 0 0,0-1 0,0 1 0,0 0 0,0 1 0,-1-1 0,0 1 0,0 0 0,-9-4 0,5 4-68,0 1 0,0 0 0,-1 0 0,1 1 0,-1 0 0,-15 1 0,8 1-9,-1 1-1,1 1 0,0 0 0,0 1 1,0 1-1,1 0 0,-1 2 1,1 0-1,-19 11 0,-9 8 0,-79 63 0,86-59 0,2 2 0,1 1 0,2 2 0,1 1 0,-43 65 0,56-72 0,2 0 0,1 0-1,1 2 1,2 0 0,1 0-1,1 1 1,2 0 0,-8 62-1,13-63-2,1-1 0,2 1 0,6 53 0,-4-72 3,0-1 0,1 1 0,0-1 0,1 0-1,1 0 1,-1 0 0,2 0 0,0-1 0,0 0 0,0 0 0,1-1 0,12 12 0,-4-6 0,1-1 0,1-1 0,0 0 0,1-2 0,0 0 0,1-1 0,0 0 0,0-2 0,1 0 0,32 7 0,-4-5 3,1-1 1,0-3-1,68 0 0,-86-5-2,1-2 0,-1-1 0,48-9-1,-63 7 2,1-1 0,-1 0 0,0-1-1,-1-1 1,0 0 0,0-1-1,0-1 1,14-11 0,-11 6 3,-1-1 0,-1-1 1,-1 0-1,0-1 0,-1 0 0,-1-1 0,-1-1 0,0 0 1,-2 0-1,0-1 0,8-23 0,-7 8 3,-1-1-1,-1 0 0,-2 0 1,-2 0-1,1-70 1,-5 83-8,-2 1 0,0 0 1,-2-1-1,0 1 0,-2 0 1,0 0-1,-1 1 0,-2 0 0,0 0 1,-1 1-1,-1-1 0,0 2 1,-2 0-1,0 0 0,-2 1 1,-16-18-1,15 20 0,0 1 0,-1 1 0,0 1 0,-1 0 0,-1 1 0,0 1 0,0 0 0,-29-11 0,32 16 0,-1 1 0,0 1-1,1 0 1,-2 0-1,1 2 1,0 0-1,0 1 1,-1 1-1,1 0 1,0 1-1,-26 5 1,33-3-13,-1 0 1,0 0 0,1 1 0,0 0 0,0 1 0,0 0-1,0 0 1,1 1 0,0 0 0,0 1 0,0-1 0,1 2-1,0-1 1,1 1 0,-11 14 0,4 1-216,-17 34 0</inkml:trace>
</inkml:ink>
</file>

<file path=ppt/ink/ink23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37"/>
    </inkml:context>
    <inkml:brush xml:id="br0">
      <inkml:brushProperty name="width" value="0.05" units="cm"/>
      <inkml:brushProperty name="height" value="0.05" units="cm"/>
      <inkml:brushProperty name="color" value="#FFFFFF"/>
    </inkml:brush>
  </inkml:definitions>
  <inkml:trace contextRef="#ctx0" brushRef="#br0">1 410 32671,'0'0'29,"0"1"-13,0 8-15,0 15 0,0 1 0,8 40 0,-7-58-1,1 0 0,0 0 0,0 0-1,1 0 1,-1 0 0,2-1 0,-1 1 0,1-1 0,0 0 0,0 0 0,1 0 0,-1-1 0,11 9 0,-12-11 0,1-1 0,0 0 0,0 0 0,0 0 0,0 0 0,0-1 1,0 0-1,0 0 0,0 0 0,1 0 0,-1-1 0,0 1 0,1-1 0,-1 0 0,0-1 0,0 1 0,1-1 0,-1 1 1,0-1-1,0-1 0,0 1 0,1 0 0,-1-1 0,-1 0 0,1 0 0,0 0 0,0-1 0,-1 1 0,0-1 0,1 0 0,-1 0 1,3-3-1,3-9 1,0-1 1,-1 1-1,0-1 0,-1-1 1,-1 1-1,-1-1 1,0 0-1,-2-1 1,4-30-1,-3-17 5,-4-85 0,-2 67 13,2 73-19,1 6 0,-1 0 0,0 0 0,0 0 0,-1 0 0,1 0 0,-1 0 0,0 0 0,0 0 0,-2-5 0,3 8 0,0 1 0,0 0 0,-1 0 0,1-1 0,0 1 0,0 0 0,-1 0 0,1-1 0,0 1 0,0 0 0,-1 0 0,1 0 0,0-1 0,-1 1 0,1 0 0,0 0 0,-1 0 0,1 0 0,0 0 0,-1 0 0,1 0 0,-1-1 0,1 1 0,0 0 0,-1 0 0,1 1 0,0-1 0,-1 0 0,1 0 0,0 0 0,-1 0 0,1 0 0,0 0 0,-1 0 0,1 0 0,0 1 0,-1-1 0,1 0 0,0 0 0,0 1 0,-1-1 0,1 0 0,0 0 0,0 1 0,-1-1 0,1 0 0,0 0 0,0 1 0,0-1 0,-1 1 0,-10 18 0,5 4 0,0-1 0,2 2 0,0-1 1,0 27-1,3 102-8,3-78-12,-3-58 19,2-1-1,0 1 1,1 0 0,0 0-1,2-1 1,-1 1-1,8 16 1,-9-28 0,0 1 0,0-1 0,0 1 0,1-1 0,0 0 0,0 0 0,0 0 0,0 0 0,1-1 0,-1 0 0,1 1 0,0-1 0,0 0 0,0-1 0,0 1 0,1-1 1,-1 0-1,1 0 0,-1 0 0,1 0 0,0-1 0,0 0 0,0 0 0,-1 0 0,1-1 0,9 1 0,-10-1 1,1-1 0,0 1 0,0-1 0,-1 0 0,1 0 0,-1 0 0,1-1 0,-1 0 0,1 1 0,-1-2 0,0 1 0,0 0 0,0-1 0,5-4 0,-3 1 0,1 0 0,-1-1 0,-1 1 0,0-1 0,0-1 0,0 1 0,5-11 0,-1-3 0,-1 0 1,-1 0-1,-1-1 1,0 0-1,3-31 1,-4-13 6,-4-73 1,-2 75 3,1 59-10,-2-15 1,2 20-2,0-1 0,-1 1 0,1-1 0,0 1 0,-1-1 0,1 1 0,-1-1 0,1 1 0,0-1 0,-1 1 0,1 0 0,-1-1 0,1 1 0,-1 0 0,0-1 0,1 1 0,-1 0 0,1-1 0,-1 1 0,1 0 0,-1 0 0,0 0 0,1 0 0,-1 0 0,1 0 0,-1 0 0,0 0 0,0 0 0,0 0 0,0 1 0,0-1 0,0 1 0,0-1 0,0 1 0,0-1 0,0 1 0,0 0 0,0-1 0,1 1 0,-1 0 0,0 0 0,0 0 0,1 0 0,-1 0 0,1 0 0,-1 0 0,1 0 0,-1 0 0,1 0 0,-1 0 0,1 0 0,0 0 0,0 0 0,-1 0 0,1 0 0,0 0 0,0 0 0,0 2 0,-1 4 0,-5 28 0,2 1 0,2 0 0,3 58 0,0-26 0,-1-45 0,1 0 0,1-1 0,5 29 0,-6-47 0,-1 0 0,1 1 0,1-1 0,-1 0 0,0 1 0,1-1 0,0 0 0,0 0 0,0 0 0,1 0 0,-1-1 0,1 1 0,0-1 0,0 1 0,0-1 0,0 0 0,1 0 0,-1 0 0,1-1 0,0 1 0,0-1 0,0 0 0,0 0 0,4 1 0,-2-1 0,-1-1 0,1 0 0,0 0 0,0 0 0,-1-1 0,1 1 0,0-1 0,0-1 0,0 1 0,-1-1 0,1 0 0,0-1 0,-1 1 0,1-1 0,-1 0 0,1 0 0,-1-1 0,0 0 0,0 0 0,0 0 0,0 0 0,-1-1 0,1 0 0,-1 0 0,5-5 0,0-4 0,1 1 0,-2-2 0,0 1 0,0-1 0,-2 0 0,1-1 0,-2 0 0,7-27 0,-3-6 2,5-73-1,4-25 28,-17 140-29,6-22 0,-6 27 0,-1 0 0,0 1 0,1-1 0,-1 0 0,0 1 0,1-1 0,-1 0 0,0 1 0,1-1 0,-1 1 0,1-1 0,-1 1 0,1-1 0,0 1 0,-1-1 0,1 1 0,-1-1 0,1 1 0,0 0 0,-1-1 0,1 1 0,0 0 0,0 0 0,-1 0 0,1-1 0,0 1 0,0 0 0,-1 0 0,3 0 0,-3 0 0,1 0 0,-1 1 0,1-1 0,-1 0 0,1 0 0,-1 0 0,1 1 0,-1-1 0,1 0 0,-1 1 0,1-1 0,-1 0 0,0 1 0,1-1 0,-1 0 0,0 1 0,1-1 0,-1 1 0,0-1 0,1 1 0,-1-1 0,0 1 0,0-1 0,1 1 0,-1 0 0,8 21 0,0 1 0,-2-1 0,0 1 0,-1 0 0,2 38 0,-2 126 0,-5-177 0,0 0 0,-1 0 0,0 0 0,0-1 0,-1 1 0,-1-1 0,0 1 0,0-1 0,0 0 0,-1 0 0,-6 10 0,7-15 0,1 0 0,-1 0 0,0 0 0,0 0 0,0-1 0,-1 1 0,1-1 0,-1 0 0,0 0 0,0 0 0,0 0 0,0-1 0,0 1 0,-1-1 0,1 0 0,-1-1 0,1 1 0,-1-1 0,0 0 0,0 0 0,1 0 0,-7 0 0,10-1 0,0 0 0,0-1 0,0 1 0,0 0 0,0 0 0,0 0 0,0-1 0,0 1 0,0 0 0,0-1 0,0 1 0,0-1 0,1 1 0,-1-1 0,0 1 0,0-1 0,0 0 0,1 1 0,-1-1 0,0 0 0,1 0 0,-1 0 0,1 1 0,-1-1 0,1 0 0,-1 0 0,1 0 0,-1 0 0,1 0 0,-1-1 0,-2-34 0,3 32 0,1 4 0,-1-1 0,0 1 0,1-1 0,-1 1 0,1-1 0,-1 1 0,1-1 0,-1 1 0,1 0 0,-1-1 0,1 1 0,-1 0 0,1-1 0,0 1 0,-1 0 0,1 0 0,-1-1 0,1 1 0,0 0 0,-1 0 0,1 0 0,0 0 0,-1 0 0,1 0 0,0 0 0,-1 0 0,1 0 0,-1 0 0,1 1 0,0-1 0,-1 0 0,1 0 0,-1 1 0,1-1 0,0 0 0,0 1 0,31 7 0,-16-4 0,1 0 0,-1-1 0,28 2 0,-1-4 0,-2 1 0,0-1 0,0-3 0,49-7 0,-79 7 0,0 0 0,0-1 0,0 0 0,0-1 0,-1 0 0,0-1 0,0 0 0,0-1 0,0 0 0,-1 0 0,0-1 0,0 0 0,-1-1 0,0 0 0,0 0 0,11-15 0,-15 15 0,0 1 0,0-1 0,0 0 0,-1-1 0,0 1 0,0 0 0,-1-1 0,1-13 0,0-7 0,-1-35 0,-3 52 0,2-1 0,-2-1 0,0 1 0,0 0 0,-1-1 0,-1 1 0,0 0 0,-1 0 0,0 1 0,-1-1 0,0 1 0,-1 0 0,-1 1 0,0-1 0,0 1 0,-16-18 0,22 28 0,-1-1 0,1 1 0,-1 0 0,1-1 0,-1 1 0,0 0 0,1 0 0,-1 0 0,0 0 0,0 0 0,0 1 0,0-1 0,1 0 0,-1 1 0,0-1 0,0 1 0,0 0 0,0 0 0,0 0 0,0 0 0,0 0 0,0 0 0,0 0 0,0 1 0,-4 0 0,4 0 0,0 1 0,-1-1 0,1 1 0,0-1 0,0 1 0,0 0 0,0 0 0,0 0 0,0 0 0,1 0 0,-1 0 0,1 0 0,-1 1 0,1-1 0,0 1 0,0-1 0,0 1 0,-1 2 0,-4 21 0,0 1 0,2 0 0,-2 42 0,6 90 0,1-74 0,-1-78 0,0 0 0,1 0 0,-1-1 0,1 1 0,1 0 0,-1 0 0,1 0 0,1-1 0,-1 1 0,1-1 0,4 8 0,-4-10 0,-1-1 0,1 0 0,0 1 0,1-1 0,-1 0 0,0 0 0,1-1 0,0 1 0,-1-1 0,1 0 0,0 0 0,0 0 0,0 0 0,1-1 0,-1 1 0,0-1 0,1 0 0,6 0 0,4 1 0,0-1 0,0 0 0,0-1 0,-1-1 0,1 0 0,0-1 0,-1-1 0,17-4 0,-26 5 0,1 0 0,-1 0 0,0-1 0,0 1 0,0-1 0,0 0 0,0-1 0,-1 1 0,1-1 0,-1 0 0,0 0 0,0 0 0,-1-1 0,1 1 0,-1-1 0,0 0 0,0 0 0,0 0 0,-1 0 0,0 0 0,0-1 0,0 1 0,-1-1 0,2-6 0,15-161 0,-16 124 0,3 0 0,2 0 0,2 0 0,16-49 0,-25 97 0,0-1 0,1 1 0,-1-1 0,1 0 0,0 1 0,0-1 0,-1 1 0,1-1 0,0 1 0,0 0 0,0-1 0,0 1 0,1 0 0,-1 0 0,0-1 0,1 1 0,-1 0 0,0 0 0,4-1 0,-4 2 0,0 0 0,0 0 0,0 0 0,1 0 0,-1 0 0,0 0 0,0 1 0,0-1 0,0 0 0,1 1 0,-1-1 0,0 1 0,0-1 0,0 1 0,0-1 0,0 1 0,0 0 0,0-1 0,0 1 0,1 2 0,4 3 0,-1 0 0,0 1 0,0 0 0,-1 0 0,0 0 0,5 13 0,2 6 0,-2 0 0,0 0 0,-2 1 0,-1 1 0,-1-1 0,-1 1 0,-2 0 0,-1 0 0,-1-1 0,-4 32 0,2-51 0,0 1 0,-1-1 0,0 0 0,-1 0 0,0 0 0,0 0 0,-1 0 0,0-1 0,0 0 0,-1 0 0,1-1 0,-2 1 0,1-1 0,-1 0 0,0-1 0,0 0 0,0 0 0,-12 6 0,16-10-38,0 0 0,0 0-1,0 0 1,0 0 0,0 0 0,-1 0 0,1-1 0,0 0-1,-1 0 1,-3 0 0,3 0-268,-6 0-3066</inkml:trace>
</inkml:ink>
</file>

<file path=ppt/ink/ink23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41"/>
    </inkml:context>
    <inkml:brush xml:id="br0">
      <inkml:brushProperty name="width" value="0.05" units="cm"/>
      <inkml:brushProperty name="height" value="0.05" units="cm"/>
      <inkml:brushProperty name="color" value="#FFFFFF"/>
    </inkml:brush>
  </inkml:definitions>
  <inkml:trace contextRef="#ctx0" brushRef="#br0">194 309 32239,'0'-13'62,"0"2"-12,1 1-1,-2-1 1,0 0-1,0 1 1,-5-18-1,5 26-45,0-1 0,0 1 0,0 0 0,0-1 0,0 1 0,-1 0 0,1 0 0,-1 0 0,0 0-1,1 0 1,-1 0 0,0 0 0,0 1 0,0-1 0,0 1 0,-1-1 0,1 1 0,0 0 0,0 0 0,-1 0 0,1 0 0,-1 0 0,1 1 0,-1-1 0,1 1 0,-1-1-1,0 1 1,1 0 0,-4 0 0,2 0-3,0 0-1,-1 1 0,1-1 0,0 1 0,0 0 0,-1 0 1,1 0-1,0 0 0,0 1 0,0-1 0,1 1 1,-1 0-1,0 1 0,1-1 0,-1 1 0,-5 5 1,4-3-1,1 1 0,-1 0-1,1 0 1,1 0 0,-1 1 0,1-1 0,0 1 0,1 0 0,-3 10 0,0 6 0,1 0 0,2 0 0,0 0 0,3 35 0,-1-27 0,0-24 0,0 1 0,0-1 0,1 0 0,0 0 0,1 1 0,0-1 0,0 0 0,0 0 0,1 0 0,6 12 0,-6-15 0,-1-1 0,1 0 0,0 1 0,0-1 0,0-1 0,0 1 0,1 0 0,-1-1 0,1 1 0,-1-1 0,1 0 0,0 0 0,0-1 0,0 1 0,0-1 0,0 0 0,0 0 0,1 0 0,-1 0 0,8-1 0,-7 1 1,-1 0-1,1-1 1,0 0-1,-1 0 1,1 0-1,0-1 1,-1 0-1,1 1 1,0-2 0,-1 1-1,1 0 1,-1-1-1,0 0 1,1 0-1,-1 0 1,0-1-1,0 1 1,-1-1-1,1 0 1,0 0 0,-1 0-1,0-1 1,0 1-1,0-1 1,0 0-1,0 0 1,-1 0-1,3-5 1,3-8 3,0 0-1,-1-1 1,-1 0 0,-1 0 0,-1-1-1,0 0 1,1-22 0,1-119-2,-6 136-2,0 32 0,-5 288 0,-1-201 0,-20 107 0,11-117 0,-44 205 0,56-280 0,2-3 0,0-1 0,-1 1 0,0-1 0,0 0 0,-1 1 0,0-1 0,0 0 0,-8 10 0,11-15 0,-1 0 0,0-1 0,0 1 0,0 0 0,0 0 0,0-1 0,0 1 0,0-1 0,0 1 0,0-1 0,0 0 0,0 1 0,0-1 0,0 0 0,0 0 0,0 0 0,-1 1 0,1-1 0,0 0 0,0 0 0,0-1 0,0 1 0,0 0 0,0 0 0,-1-1 0,1 1 0,0 0 0,0-1 0,0 1 0,0-1 0,0 1 0,-1-2 0,-1 0 0,0 0 0,0-1 0,-1 0 0,2 1 0,-1-1 0,0 0 0,-3-5 0,-2-4 0,1 0 0,1 0 0,-1-1 0,2 0 0,0 0 0,0-1 0,-3-22 0,3 4 0,2 0 0,1-45 0,2 66 0,1-1 0,1 0 0,0 1 0,1-1 0,0 1 0,1-1 0,0 1 0,0 1 0,1-1 0,1 1 0,8-13 0,11-12 0,54-57 0,-38 46 0,4-5 0,-2-2 0,-2-3 0,62-109 0,-86 127 0,-10 22 0,1-1 0,1 1 0,0 1 0,13-16 0,-21 29 0,1 0 0,0 0 0,1 0 0,-1 0 0,0 1 0,0-1 0,1 1 0,-1-1 0,1 1 0,-1 0 0,1 0 0,-1 0 0,1 1 0,0-1 0,0 1 0,-1-1 0,1 1 0,0 0 0,0 0 0,-1 0 0,1 0 0,0 1 0,0-1 0,-1 1 0,1-1 0,0 1 0,-1 0 0,1 0 0,3 2 0,-2-1 0,-1 0 0,1 0 0,0 0 0,-1 1 0,0-1 0,1 1 0,-1 0 0,0 0 0,0 0 0,-1 0 0,1 1 0,-1-1 0,1 1 0,-1 0 0,0-1 0,0 1 0,-1 0 0,3 8 0,-5-3 0,-2-9 0,2-1 0,-26 1 0,-38 1 0,61-1 0,0 1 0,0 0 0,0 0 0,0 0 0,1 0 0,-1 1 0,0-1 0,1 1 0,-1 0 0,1 0 0,-1 1 0,1-1 0,-4 5 0,0 0 0,1 1 0,-1 1 0,2-1 0,0 1 0,0 0 0,0 1 0,1-1 0,0 1 0,1-1 0,0 1 0,1 0 0,-2 13 0,1 11 0,1 0 0,4 46 0,-2-76 0,0-1 0,0 1 0,1-1 0,-1 1 0,1-1 0,0 1 0,0-1 0,0 1 0,1-1 0,-1 0 0,1 1 0,0-1 0,-1 0 0,2 0 0,-1 0 0,0-1 0,0 1 0,1 0 0,0-1 0,-1 0 0,1 1 0,6 2 0,-4-2 0,1-1 0,0 0 0,0 0 0,0-1 0,0 0 0,0 0 0,0 0 0,0 0 0,0-1 0,0 0 0,0-1 0,12-1 0,-14 1 0,0-1 0,0 1 0,0-1 0,0 0 0,0 0 0,0-1 0,0 1 0,-1-1 0,1 0 0,-1 1 0,0-1 0,0-1 0,0 1 0,0 0 0,0-1 0,-1 0 0,0 0 0,0 1 0,0-1 0,0 0 0,0-1 0,1-5 0,2-7 0,0 0 0,-1 0 0,-1 0 0,1-28 0,-2-127 0,-3 96 0,0 66 0,-2 10 0,-3 10 0,1 13 0,1 0 0,1 0 0,0 33 0,5 78 0,-1-91 0,-1-28 0,1-1 0,1 1 0,0 0 0,1-1 0,1 1 0,6 17 0,-8-28 0,-1 0 0,1 0 0,0 0 0,0 0 0,1 0 0,-1 0 0,1-1 0,0 1 0,0-1 0,0 0 0,0 0 0,0 0 0,1 0 0,-1-1 0,1 1 0,0-1 0,0 0 0,0 0 0,0 0 0,0-1 0,0 1 0,1-1 0,-1 0 0,0 0 0,5 0 0,-4-1 0,1 1 0,-1-1 0,0-1 0,0 1 0,0-1 0,0 1 0,0-2 0,0 1 0,0 0 0,0-1 0,0 0 0,8-4 0,-8 2 0,0-1 0,1 0 0,-2 1 0,1-2 0,0 1 0,-1 0 0,0-1 0,0 0 0,3-8 0,4-7 0,-1-1 0,-2 0 0,0 0 0,-1-1 0,-1 1 0,-2-1 0,3-27 0,-1-165 0,-7 145 0,2 55 0,-1 11 0,1 1 0,-1-1 0,0 0 0,0 0 0,0 0 0,-1 0 0,1 0 0,-1 0 0,0 0 0,0 1 0,-3-7 0,4 10 0,0 0 0,-1 0 0,1-1 0,0 1 0,0 0 0,0 0 0,-1 0 0,1-1 0,0 1 0,0 0 0,-1 0 0,1 0 0,0 0 0,0 0 0,-1 0 0,1-1 0,0 1 0,-1 0 0,1 0 0,0 0 0,-1 0 0,1 0 0,0 0 0,0 0 0,-1 0 0,1 0 0,0 0 0,-1 0 0,1 1 0,0-1 0,0 0 0,-1 0 0,1 0 0,0 0 0,0 0 0,-1 0 0,1 1 0,0-1 0,0 0 0,-1 0 0,1 0 0,0 1 0,0-1 0,0 0 0,-1 0 0,1 1 0,0-1 0,0 0 0,0 0 0,0 1 0,0-1 0,0 0 0,0 1 0,-1-1 0,1 1 0,-6 19 0,2 21 0,4 55 0,0-49 0,0-23 0,2 0 0,1 1 0,0-1 0,2 0 0,8 23 0,-9-32 0,1-1 0,1 0 0,1 0 0,0-1 0,0 0 0,2 0 0,-1 0 0,2-1 0,12 13 0,-18-22 0,0-1 0,0 1 0,0-1 0,0 1 0,0-1 0,0 0 0,1-1 0,-1 1 0,1-1 0,-1 0 0,1 0 0,7 0 0,-9 0 0,1-1 0,-1 0 0,1 0 0,-1 0 0,1 0 0,-1-1 0,1 1 0,-1-1 0,0 0 0,1 0 0,-1 0 0,0-1 0,0 1 0,1-1 0,-1 1 0,0-1 0,4-4 0,-2-1 0,0 0 0,0 0 0,0 0 0,-1-1 0,-1 0 0,1 0 0,-1 0 0,0 0 0,-1-1 0,3-13 0,0-15 0,2-39 0,-3-194 0,-4 188 0,-1 76 0,-1 11 0,0 191 0,4-104 0,-2-65 0,4 96 0,-3-110 0,1-1 0,0 1 0,1-1 0,0 0 0,1 0 0,1 0 0,8 16 0,-12-25 0,1 0 0,0-1 0,0 1 0,1-1 0,-1 1 0,0-1 0,1 0 0,0 1 0,-1-1 0,1-1 0,0 1 0,0 0 0,0-1 0,0 1 0,0-1 0,0 0 0,1 0 0,-1 0 0,0-1 0,1 1 0,-1-1 0,0 0 0,1 0 0,-1 0 0,0 0 0,1 0 0,4-2 0,-4 1 0,1 0 0,-1 0 0,1-1 0,-1 1 0,0-1 0,0 0 0,0-1 0,0 1 0,0-1 0,0 1 0,0-1 0,-1 0 0,0-1 0,1 1 0,-1-1 0,-1 1 0,1-1 0,0 0 0,2-5 0,1-6 0,-1-1 0,0 0 0,-1 0 0,-1 0 0,-1 0 0,1-18 0,-2-104 0,-2 72 0,1 46 0,0 47 0,0-2 0,-1 20 0,0-3 0,9 79 0,-6-109 0,0 1 0,1-1 0,0 0 0,1 0 0,0-1 0,1 1 0,1-1 0,-1 0 0,2 0 0,14 19 0,-18-27 0,-1-1 0,1 0 0,0 1 0,0-1 0,0 0 0,0 0 0,0 0 0,0-1 0,0 1 0,1-1 0,-1 1 0,1-1 0,-1-1 0,5 2 0,4-1 0,0 0 0,23-2 0,-24 1 0,-6-1 0,0 0 0,0 0 0,0 0 0,0-1 0,-1 1 0,1-1 0,-1 0 0,1-1 0,-1 1 0,0-1 0,0 0 0,0 0 0,0 0 0,0 0 0,-1-1 0,1 0 0,-1 1 0,0-1 0,0 0 0,-1-1 0,1 1 0,3-9 0,0 0 0,0-1 0,-2 0 0,1 0 0,-2 0 0,0-1 0,2-23 0,-2-130 0,-4 97 0,-9 204 0,9-85 0,-1-23 0,2 1 0,4 42 0,-3-62 0,0 0 0,0 0 0,1 0 0,0 0 0,0 0 0,0 0 0,1-1 0,-1 1 0,1-1 0,1 1 0,-1-1 0,1 0 0,0-1 0,0 1 0,0-1 0,7 6 0,-6-7 0,1-1 0,-1 1 0,1-1 0,0 0 0,0 0 0,0 0 0,0-1 0,0 0 0,0 0 0,0-1 0,8 0 0,-9 0 0,0 1 0,-1-2 0,1 1 0,0-1 0,-1 1 0,1-1 0,-1-1 0,1 1 0,-1-1 0,1 1 0,-1-1 0,0-1 0,0 1 0,0 0 0,6-5 0,-4-1 0,-1 1 0,0-1 0,0 0 0,0 0 0,-1 0 0,0-1 0,-1 1 0,0-1 0,0 0 0,-1 0 0,0 0 0,1-14 0,0-14 0,-4-68 0,-1 45 0,2 54 0,1 1 0,-1-1 0,0 0 0,-1 0 0,0 1 0,0-1 0,0 0 0,0 1 0,-1-1 0,0 1 0,0 0 0,0-1 0,-1 1 0,-5-8 0,8 13 0,-1 0 0,1-1 0,-1 1 0,1 0 0,-1 0 0,1-1 0,-1 1 0,1 0 0,-1 0 0,1 0 0,-1 0 0,1 0 0,-1 0 0,1 0 0,-1 0 0,1 0 0,-1 0 0,1 0 0,-1 0 0,1 0 0,-1 0 0,1 0 0,-1 0 0,1 0 0,-1 1 0,1-1 0,-1 0 0,1 0 0,0 1 0,-1-1 0,1 0 0,-1 1 0,1-1 0,0 1 0,-1-1 0,1 0 0,0 1 0,-1-1 0,1 1 0,0-1 0,0 1 0,-1-1 0,1 1 0,0-1 0,0 0 0,0 1 0,0 0 0,0-1 0,0 1 0,0-1 0,0 1 0,0-1 0,0 1 0,0 0 0,-4 39 0,1 1 0,3-1 0,4 44 0,-4-80 0,1 11 0,1 0 0,1 0 0,0-1 0,1 1 0,0-1 0,1 0 0,12 23 0,-15-32 0,1 0 0,0 0 0,0 0 0,0-1 0,0 1 0,1-1 0,-1 0 0,1 0 0,1 0 0,-1-1 0,0 1 0,1-1 0,0 0 0,-1 0 0,1 0 0,0-1 0,1 0 0,-1 0 0,0 0 0,1-1 0,-1 0 0,1 0 0,6 1 0,-6-2 0,0 0 0,0 0 0,1-1 0,-1 0 0,0 0 0,10-3 0,-13 3 0,-1 0 0,1-1 0,-1 1 0,0-1 0,0 0 0,0 0 0,0 0 0,0 0 0,0 0 0,0 0 0,0 0 0,-1 0 0,1-1 0,-1 1 0,0-1 0,0 1 0,1-4 0,4-9 0,-2 0 0,0-1 0,-1 1 0,0-1 0,0-19 0,-3-83 0,-1 59 0,-1 18 0,1 27 0,0 0 0,1 0 0,1 1 0,3-23 0,-3 35 0,-1 0 0,1-1 0,0 1 0,0 0 0,0 0 0,-1 0 0,1-1 0,0 1 0,0 0 0,0 0 0,1 0 0,-1 1 0,0-1 0,0 0 0,0 0 0,1 1 0,-1-1 0,0 0 0,1 1 0,-1 0 0,0-1 0,1 1 0,-1 0 0,1-1 0,2 1 0,0 0 0,-1 0 0,1 0 0,-1 0 0,1 0 0,-1 0 0,1 1 0,-1 0 0,0-1 0,1 1 0,3 2 0,-3 0 0,1 0 0,-1 0 0,0 1 0,0-1 0,-1 1 0,1 0 0,-1 0 0,0 0 0,0 0 0,4 8 0,24 51 0,-29-57 0,6 14 0,-1 0 0,-1 0 0,-1 1 0,0 0 0,1 24 0,-2 108 0,-4-109 0,1-63 0,2 0 0,0 0 0,9-28 0,2-9 0,-2-30 0,-10 62 0,1 0 0,1 1 0,1-1 0,1 1 0,1 0 0,15-32 0,-22 54 0,0 1 0,1-1 0,-1 0 0,0 0 0,1 1 0,-1-1 0,1 0 0,0 1 0,-1-1 0,1 1 0,-1-1 0,1 1 0,0-1 0,-1 1 0,1-1 0,0 1 0,1-1 0,7 7 0,1 24 0,-9-28 0,11 58 0,-3 1 0,-3-1 0,-1 97 0,-2-143 0,1-22 0,-1-5 0,50-171 0,-42 155 0,0 1 0,2 0 0,1 1 0,23-34 0,-12 35 0,-25 26 0,0 0 0,1-1 0,-1 1 0,1 0 0,-1-1 0,1 1 0,-1 0 0,1 0 0,0-1 0,-1 1 0,1 0 0,-1 0 0,1 0 0,-1 0 0,1 0 0,0 0 0,-1 0 0,1 0 0,-1 0 0,1 0 0,0 0 0,0 1 0,-1-1 0,1 1 0,-1-1 0,1 1 0,-1-1 0,1 1 0,-1 0 0,1-1 0,-1 1 0,0 0 0,1 0 0,-1-1 0,0 1 0,0 0 0,0 0 0,1-1 0,-1 1 0,0 0 0,0 0 0,0-1 0,0 2 0,-2 296 0,-2-108 0,4-189-7,0-1 4,0 0 0,0 0 0,0 1 0,0-1 0,0 0 0,0 0 0,0 0 0,0 0 0,0 0 0,0 1 0,0-1 0,0 0 0,0 0 0,0 0 0,0 0 0,0 0 0,0 1 0,0-1 0,0 0 0,0 0 0,0 0 0,0 0 0,0 1 0,0-1 0,0 0 0,0 0 0,0 0 0,0 0 0,0 0 0,0 0 0,0 1 0,-1-1 0,1 0 0,0 0 0,0 0 1,0 0-1,0 0 0,0 0 0,0 0 0,-1 0 0,1 1 0,0-1 0,0 0 0,0 0 0,0 0 0,0 0 0,-1 0 0,1 0 0,0 0 0,0 0 0,0 0 0,0 0 0,-1 0 0,-2-3-581</inkml:trace>
</inkml:ink>
</file>

<file path=ppt/ink/ink23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41"/>
    </inkml:context>
    <inkml:brush xml:id="br0">
      <inkml:brushProperty name="width" value="0.05" units="cm"/>
      <inkml:brushProperty name="height" value="0.05" units="cm"/>
      <inkml:brushProperty name="color" value="#FFFFFF"/>
    </inkml:brush>
  </inkml:definitions>
  <inkml:trace contextRef="#ctx0" brushRef="#br0">164 0 32495,'-9'0'17,"1"0"0,-1 1 0,0 0 0,1 0-1,-1 1 1,-15 5 0,19-5-16,1 0 0,-1 1-1,1 0 1,-1 0 0,1 0 0,0 0-1,0 1 1,0-1 0,0 1 0,1 0-1,0 1 1,-4 4 0,2-1-2,1 0 0,0 0 0,1 1-1,-1-1 1,1 1 0,1 0 0,0 0 0,0 0 0,1 0 0,0 0-1,0 0 1,1 0 0,2 11 0,-2-16 2,1 0 1,0 0-1,0 0 0,0 0 0,0 0 1,1 0-1,0-1 0,0 1 1,0-1-1,0 1 0,0-1 0,1 0 1,-1 0-1,1 0 0,0 0 1,0 0-1,0 0 0,0-1 1,1 0-1,-1 0 0,1 0 0,-1 0 1,1 0-1,0-1 0,0 1 1,-1-1-1,9 2 0,9 1 10,-1-1 0,1-1-1,0 0 1,21-2-1,-39 0-8,0 0 0,-1 0-1,1-1 1,0 1 0,-1-1 0,1 1 0,-1-1 0,0 0 0,1 0-1,-1 0 1,0 0 0,1-1 0,-1 1 0,0 0 0,0-1 0,0 0-1,0 1 1,0-1 0,-1 0 0,1 0 0,0 0 0,-1 0 0,0 0-1,1-1 1,-1 1 0,0 0 0,0-1 0,0 1 0,0-1 0,-1 1 0,1-1-1,0-2 1,1-10 1,1-1 1,-2 0-1,-1-30 0,0 31-6,0 8 3,0 1 0,0 0 0,-1-1 0,0 1 0,0 0 0,-1 0 0,0 0 0,0 0 0,0 0 0,-1 0 0,0 0 0,0 1 0,-5-7 0,6 9 0,0 0 0,-1 1 0,0-1-1,0 1 1,0 0 0,0 0 0,0 0 0,0 0-1,0 0 1,-1 1 0,1-1 0,-1 1-1,1 0 1,-1 0 0,1 0 0,-1 1-1,0-1 1,1 1 0,-1 0 0,0 0-1,1 0 1,-1 0 0,-6 2 0,7-1-11,0 0 1,0 0-1,0 0 1,0 1-1,0-1 1,0 1 0,1 0-1,-1 0 1,1-1-1,-1 2 1,1-1-1,0 0 1,0 0 0,0 1-1,0-1 1,0 1-1,0 0 1,1-1-1,-1 1 1,1 0-1,0 0 1,-2 5 0,-14 40-737</inkml:trace>
</inkml:ink>
</file>

<file path=ppt/ink/ink23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44"/>
    </inkml:context>
    <inkml:brush xml:id="br0">
      <inkml:brushProperty name="width" value="0.05" units="cm"/>
      <inkml:brushProperty name="height" value="0.05" units="cm"/>
      <inkml:brushProperty name="color" value="#FFFFFF"/>
    </inkml:brush>
  </inkml:definitions>
  <inkml:trace contextRef="#ctx0" brushRef="#br0">289 469 32239,'2'-28'175,"-1"13"-111,0 0 1,-1 0 0,-3-18 0,3 31-62,0-1 0,0 1 0,-1 0 1,1-1-1,-1 1 0,0 0 0,1 0 0,-1 0 0,0 0 1,0 0-1,-1 0 0,1 0 0,0 0 0,-1 0 0,1 0 1,-1 1-1,1-1 0,-1 0 0,0 1 0,0 0 0,0-1 1,0 1-1,0 0 0,0 0 0,0 0 0,0 0 1,-2 0-1,-5-1-3,0 0 1,0 1 0,0 0 0,0 1 0,0 0 0,-13 2-1,17-1 0,1-1 0,-1 2 0,1-1 0,-1 0 0,1 1 0,0 0 0,0 0 0,0 1 0,0-1 0,0 1 0,0-1 0,1 1 0,-1 0 0,-4 6 0,-4 6 0,1 1 0,1 0 0,0 1 0,2 0 0,0 0 0,0 1 0,2 0 0,0 0 0,-3 19 0,1 5 0,2-1 0,2 1 0,1 45 0,3-81-1,0 1 0,0-1 1,1 0-1,-1 1 0,1-1 0,1 1 0,-1-1 1,1 0-1,4 8 0,-5-11 0,1-1 0,0 0 0,0 0 0,0 0 0,0 0 0,0 0 0,0 0 0,0 0 0,1-1 0,-1 1-1,0-1 1,1 0 0,0 0 0,-1 0 0,1 0 0,0 0 0,-1 0 0,1-1 0,0 1 0,0-1 0,-1 0 0,6 0 0,0 1 2,4-1 5,0 1 0,0-2 0,22-2 0,-31 2-6,1 0 1,0 0-1,-1 0 1,1-1-1,-1 1 0,1-1 1,-1 0-1,0 0 1,0 0-1,0 0 1,0-1-1,0 1 0,0-1 1,-1 0-1,1 0 1,2-4-1,3-7 0,0-1 0,-1 0 0,0 0 0,-1-1 0,-1 0 0,-1 0 0,0 0 0,-1-1 0,1-17 0,-1-27 0,-4-69 0,-1 47 0,-3 102 0,-2 19 0,5 3 0,1-1 0,6 58 0,-3-84 0,1 0 0,-1 0 0,2 0 0,0-1 0,1 1 0,0-1 0,1 0 0,1 0 0,0-1 0,14 20 0,-18-30 0,0 1 0,0-1 0,0 1 0,0-1 0,0 0 0,0 0 0,1-1 0,-1 1 0,1-1 0,-1 1 0,1-1 0,-1 0 0,1-1 0,0 1 0,-1 0 0,1-1 0,0 0 0,0 0 0,-1 0 0,5-1 0,-3 1 0,-3 0 0,-1-1 0,1 1 0,0 0 0,0-1 0,0 0 0,0 1 0,0-1 0,-1 0 0,1 0 0,0 0 0,-1 0 0,1 0 0,-1 0 0,1-1 0,-1 1 0,1 0 0,-1-1 0,0 1 0,0-1 0,0 1 0,0-1 0,0 0 0,0 0 0,0 1 0,1-4 0,2-6 0,-1-1 0,1 1 0,1-14 0,-4 16 0,17-115 0,-14 79 0,20-81 0,-23 121 0,0 0 0,1 1 0,-1 0 0,1-1 0,0 1 0,0 0 0,1 0 0,-1 0 0,1 0 0,0 0 0,0 1 0,0-1 0,7-5 0,-6 7 0,1-1 0,0 1 0,0 0 0,0 0 0,0 1 0,0-1 0,0 1 0,0 0 0,0 1 0,0-1 0,1 1 0,5 1 0,-8-1 0,-1 0 0,1 0 0,0 1 0,0-1 0,0 1 0,-1 0 0,1 0 0,0 0 0,-1 0 0,1 1 0,-1-1 0,1 1 0,-1-1 0,0 1 0,0 0 0,1 0 0,-1 0 0,-1 0 0,1 0 0,0 0 0,0 1 0,-1-1 0,1 1 0,-1-1 0,0 1 0,0 0 0,0-1 0,0 1 0,0 0 0,0 5 0,2 9 0,0 1 0,-1 0 0,-2 33 0,0-36 0,1 1 0,-2 1 0,0-1 0,0 0 0,-2 1 0,0-1 0,0 0 0,-8 18 0,7-25 0,0 0 0,0 0 0,1 0 0,1 0 0,0 1 0,0-1 0,0 1 0,1-1 0,1 1 0,0 0 0,1 15 0,0-24 0,-1 0 0,1 0 0,0 1 0,-1-1 0,1 0 0,0 0 0,0 0 0,0 0 0,0 0 0,-1 0 0,1 0 0,0 0 0,1 0 0,-1-1 0,0 1 0,0 0 0,0-1 0,0 1 0,1-1 0,-1 1 0,0-1 0,1 1 0,-1-1 0,0 0 0,0 0 0,3 0 0,43 1 0,-32-1 0,-10 0-2,0 0 0,0-1 1,0 0-1,0 0 0,0 0 0,0 0 0,0-1 0,0 0 1,-1 0-1,1 0 0,-1 0 0,1-1 0,-1 0 1,0 0-1,4-3 0,-1 0 1,-1-1 1,0 0-1,-1 0 0,1 0 1,-1-1-1,-1 1 0,8-17 1,-2-5 0,-1 0 1,-1 0-1,-2 0 1,4-32-1,-5 13 0,-3 23 0,2 0 0,11-42 0,-14 64 1,-1 1 0,1 0-1,0 0 1,1 0 0,-1 0 0,0 1-1,1-1 1,-1 0 0,1 0 0,-1 1-1,1-1 1,0 1 0,-1-1 0,1 1-1,0 0 1,0 0 0,0 0 0,0 0-1,0 0 1,1 0 0,-1 1 0,0-1 0,0 1-1,0-1 1,1 1 0,-1 0 0,0 0-1,0 0 1,1 0 0,-1 0 0,0 0-1,0 1 1,1-1 0,-1 1 0,0 0-1,0-1 1,0 1 0,0 0 0,0 0-1,0 1 1,4 1 0,3 9-1,0 1 0,0 0 0,-1 0 0,-1 0 0,0 1 0,9 29 0,-10-28 0,0 1 0,0 1 0,-1 0 0,-1 1 0,0-1 0,-2 0 0,0 1 0,-1 0 0,0-1 0,-4 24 0,2-34 0,-1 1 0,0-1 0,-1 0 0,0 0 0,0 0 0,0 0 0,-1 0 0,0-1 0,0 0 0,-1 0 0,0 0 0,0 0 0,0-1 0,0 1 0,-1-2 0,-8 7 0,2-3 0,1 0 0,-1-1 0,-1 0 0,1-1 0,-1-1 0,-1 0 0,-25 7 0,24-10 0,0 0 0,-29-2 0,27 0 0,15 0 0,1 0 0,0 0 0,0-1 0,0 1 0,0 0 0,0-1 0,0 1 0,0-1 0,0 1 0,1-1 0,-1 0 0,0 1 0,0-1 0,0 0 0,1 0 0,-1 1 0,0-1 0,0 0 0,1 0 0,-1 0 0,1 0 0,-1 0 0,1 0 0,-1 0 0,1 0 0,0 0 0,0 0 0,-1 0 0,1 0 0,0 0 0,0 0 0,0 0 0,0-2 0,1-42 0,-1 37 0,1 6 0,-1 0 0,1 0 0,-1 0 0,1 0 0,0 0 0,0 1 0,0-1 0,0 0 0,0 1 0,0-1 0,0 1 0,0-1 0,1 1 0,-1-1 0,1 1 0,-1 0 0,1 0 0,-1-1 0,1 1 0,0 0 0,-1 1 0,1-1 0,0 0 0,0 0 0,0 1 0,0-1 0,0 1 0,-1 0 0,1-1 0,0 1 0,0 0 0,3 0 0,7 0 0,0 0 0,0 0 0,0 1 0,13 3 0,-11 0 0,-1 0 0,1 1 0,-1 1 0,0 0 0,12 7 0,-9-4 0,1 0 0,29 9 0,-8-10 0,1-1 0,0-2 0,0-1 0,64-4 0,-84 0 0,-12 1 0,-1-1 0,1-1 0,-1 1 0,1-1 0,0-1 0,-1 1 0,0-1 0,1 0 0,-1 0 0,0-1 0,0 0 0,7-4 0,-9 4 0,0-1 0,0 1 0,-1-1 0,1 0 0,-1 0 0,0 0 0,0-1 0,0 1 0,-1-1 0,1 0 0,-1 1 0,0-1 0,0 0 0,-1 0 0,2-8 0,2-21 0,-2 0 0,-1 1 0,-3-52 0,-1 21 0,4 19 0,-1 28 0,0-1 0,-1 0 0,-5-32 0,5 48 0,0 1 0,-1 0 0,1 0 0,0 0 0,-1 0 0,1 0 0,0 0 0,-1 0 0,1 0 0,-1 0 0,0 1 0,1-1 0,-1 0 0,0 0 0,1 0 0,-1 1 0,0-1 0,0 0 0,0 1 0,0-1 0,0 0 0,0 1 0,1-1 0,-1 1 0,0 0 0,0-1 0,-1 1 0,1 0 0,0-1 0,0 1 0,0 0 0,0 0 0,0 0 0,0 0 0,0 0 0,0 0 0,0 1 0,0-1 0,0 0 0,0 0 0,0 1 0,0-1 0,0 1 0,-2 0 0,0 0 0,-1 1 0,0 0 0,1 0 0,0 0 0,-1 0 0,1 1 0,0 0 0,0-1 0,0 1 0,0 0 0,-2 4 0,-2 6 0,0 0 0,1 0 0,1 0 0,0 1 0,1 0 0,1 0 0,0 0 0,-1 15 0,-3 118 0,8-133 0,-2-3 0,1-1 0,1 0 0,0 0 0,1 0 0,0 0 0,0 0 0,1 0 0,8 18 0,-9-23 0,1-1 0,0 1 0,0-1 0,1 0 0,-1 0 0,1 0 0,0-1 0,0 1 0,0-1 0,0 0 0,0 0 0,1-1 0,-1 1 0,1-1 0,0 0 0,0 0 0,0 0 0,0-1 0,7 2 0,15 0 0,-1 0 0,1-2 0,32-2 0,-55 1 0,-1 0 0,1-1 0,0 1 0,0-1 0,-1 0 0,1 0 0,-1 0 0,1-1 0,-1 1 0,1-1 0,-1 0 0,0 0 0,0 0 0,0 0 0,0-1 0,3-3 0,-1 2 0,-1-1 0,-1-1 0,1 1 0,-1-1 0,0 1 0,0-1 0,-1 0 0,4-12 0,0-7 0,-2 0 0,-1 0 0,1-47 0,-4 66 0,1-45 0,-1 5 0,10-75 0,-10 120 0,0-1 0,1 1 0,-1-1 0,1 1 0,-1-1 0,1 0 0,-1 1 0,1-1 0,0 1 0,0 0 0,0-1 0,0 1 0,0 0 0,1-2 0,-1 3 0,-1-1 0,1 1 0,0-1 0,-1 1 0,1 0 0,0-1 0,0 1 0,-1 0 0,1 0 0,0 0 0,0-1 0,-1 1 0,1 0 0,0 0 0,0 0 0,0 0 0,-1 0 0,1 1 0,0-1 0,1 0 0,1 1 0,-1 1 0,1-1 0,-1 0 0,0 1 0,1-1 0,-1 1 0,0 0 0,0 0 0,0 0 0,0 0 0,0 0 0,-1 0 0,1 0 0,1 3 0,6 14 0,0-1 0,-2 1 0,0 1 0,-1-1 0,-1 1 0,-1 0 0,3 35 0,-3 153 0,-6-123 0,4-108 0,0 0 0,1 0 0,2 0 0,13-42 0,41-87 0,-53 136 0,3-7 0,2 1 0,0 0 0,1 0 0,26-34 0,-37 55 0,-1-1 0,1 1 0,0 0 0,0 0 0,0 0 0,0 0 0,0 0 0,0 0 0,0 0 0,0 1 0,0-1 0,1 0 0,-1 0 0,0 1 0,0-1 0,1 1 0,-1-1 0,0 1 0,1 0 0,2-1 0,-3 2 0,-1-1 0,1 0 0,0 1 0,0-1 0,0 1 0,-1 0 0,1-1 0,0 1 0,0 0 0,-1-1 0,1 1 0,-1 0 0,1 0 0,-1-1 0,1 1 0,-1 0 0,1 0 0,-1 0 0,0 0 0,1 0 0,-1 2 0,3 7 0,-1 1 0,-1 0 0,0 19 0,-1-24 0,1 291 0,-1-293 0,0 1 0,0 0 0,0-1 0,1 1 0,0 0 0,0-1 0,0 1 0,0-1 0,1 1 0,0-1 0,0 0 0,0 0 0,0 0 0,1 0 0,-1 0 0,6 5 0,-6-7 0,1 1 0,1-1 0,-1 0 0,0 0 0,0-1 0,1 1 0,-1-1 0,1 1 0,-1-1 0,1 0 0,0-1 0,-1 1 0,1-1 0,0 1 0,-1-1 0,1 0 0,0 0 0,0-1 0,-1 1 0,1-1 0,3-1 0,-2 1 0,-1-1 0,0 1 0,0-1 0,0 0 0,0-1 0,-1 1 0,1 0 0,-1-1 0,1 0 0,-1 0 0,0 0 0,0 0 0,0-1 0,0 1 0,-1-1 0,0 0 0,1 0 0,2-7 0,2-5 0,-1 0 0,-1 1 0,6-31 0,18-161 0,-9 57 0,-17 219 0,-4 34 0,3 125 0,-2-224 0,1 0 0,-1-1 0,1 1 0,-1 0 0,1-1 0,0 1 0,0-1 0,1 1 0,-1-1 0,1 1 0,0-1 0,0 0 0,0 0 0,0 0 0,0 0 0,1 0 0,-1 0 0,1-1 0,0 1 0,-1-1 0,1 0 0,1 0 0,-1 0 0,0 0 0,0 0 0,1-1 0,-1 1 0,1-1 0,-1 0 0,1 0 0,-1-1 0,1 1 0,0-1 0,0 1 0,4-1 0,-3 0 0,-1 0 0,0 0 0,0 0 0,0 0 0,1-1 0,-1 0 0,0 0 0,0 0 0,0 0 0,0-1 0,0 1 0,5-4 0,-6 2 0,0 0 0,0 0 0,-1 0 0,1 0 0,-1-1 0,0 1 0,0-1 0,0 0 0,0 0 0,0 1 0,-1-1 0,0 0 0,1-6 0,29-134-3,-25 106-6,1 0-1,2 1 1,2 0-1,17-40 0,-26 73 7,0 0-1,0 1 0,0-1 1,1 1-1,-1-1 0,1 1 1,0 0-1,0 0 0,0 0 1,0 0-1,7-4 0,-7 6 4,-1 0-1,0 0 0,0 0 0,0 1 1,0-1-1,1 1 0,-1-1 1,0 1-1,1 0 0,-1-1 0,0 1 1,1 0-1,-1 1 0,0-1 0,1 0 1,-1 1-1,0-1 0,1 1 1,-1 0-1,0 0 0,0 0 0,0 0 1,3 2-1,25 20 0,-22-16-11,-1-1 0,1 0-1,1 0 1,-1-1 0,12 6-1,-18-11 43,-5 0-24,0-1 0,1 0 0,-1 0 0,0-1 0,1 1 0,0 0 1,-1-1-1,1 1 0,-4-4 0,-9-5-3,12 9-2,0-1 0,0 1 1,-1 0-1,1-1 0,0 2 1,-1-1-1,1 0 0,-1 1 1,1-1-1,-1 1 0,1 0 1,-1 0-1,0 1 0,1-1 1,-1 1-1,1-1 0,-1 1 1,1 0-1,0 1 0,-1-1 1,1 1-1,0-1 0,0 1 1,0 0-1,0 0 0,0 0 1,1 0-1,-1 1 0,0-1 1,1 1-1,-4 5 0,-3 8 0,1 0-1,1 1 1,1-1-1,0 1 1,1 1-1,-5 34 1,5-3-2,1 67 1,4-113 0,0 0 1,0 0-1,0 1 0,1-1 0,-1 0 1,1 1-1,0-1 0,0 0 0,0 0 1,0 0-1,0 0 0,1 0 1,-1 0-1,1 0 0,0 0 0,4 4 1,-3-4-1,1-1 1,-1 0 0,1 0-1,-1 0 1,1 0-1,0 0 1,-1-1 0,1 1-1,0-1 1,0 0-1,0 0 1,0-1 0,7 1-1,-3 0 1,0 0-1,1-1 0,-1 0 1,0-1-1,1 0 1,-1 0-1,12-3 0,-16 2 0,1 0 0,-1 0 0,1 0 0,-1-1 0,0 1 0,0-1 0,0 0 0,-1 0 0,1-1 0,-1 1 0,0-1 0,0 0 0,6-7 0,-3-1 0,0 1 0,0-1 0,-1 0 0,-1-1 0,0 1 0,-1-1 0,0 0 0,2-23 0,-2-12 0,-4-52 0,0 34 0,1-310 21,-13 512-42,10 240 53,4-362-32,0 0 0,1-1 0,0 1 0,1 0 0,1-1 0,0 0 0,1 0 0,0 0 0,8 13 0,-10-20 0,1-1 0,0 1 0,0-1 0,0 0 0,0-1 0,1 1 0,0-1 0,0 1 0,0-1 0,1-1 0,-1 1 0,1-1 0,0 0 0,0 0 0,0-1 0,0 0 0,0 0 0,1 0 0,-1-1 0,1 0 0,7 1 0,1-1 0,0-1 0,1 0 0,-1-1 0,0 0 0,15-4 0,-23 3 0,0 0 0,0-1 0,0 0 0,0 0 0,0 0 0,-1-1 0,0 0 0,0 0 0,0 0 0,0-1 0,0 0 0,6-9 0,-4 5 0,-1-2 0,0 1 0,-1-1 0,0 0 0,0-1 0,-2 1 0,1-1 0,-1 0 0,-1 0 0,0 0 0,1-13 0,0-19 0,-2-79 0,-3 73 0,1 47 0,0-2 0,0 0 0,0 1 0,0-1 0,0 1 0,-1-1 0,0 1 0,-2-6 0,3 9 0,-1 0 0,0 1 0,1-1 0,-1 0 0,0 0 0,1 0 0,-1 1 0,0-1 0,0 0 0,0 1 0,0-1 0,1 1 0,-1-1 0,0 1 0,0-1 0,0 1 0,0 0 0,0-1 0,0 1 0,0 0 0,-1 0 0,1 0 0,0 0 0,0 0 0,0 0 0,0 0 0,0 0 0,0 0 0,0 1 0,0-1 0,0 0 0,0 1 0,0-1 0,0 0 0,0 1 0,-1 0 0,-1 1 0,0-1 0,0 1 0,0 0 0,0 1 0,1-1 0,-1 0 0,0 1 0,1-1 0,0 1 0,0 0 0,0 0 0,0 0 0,0 0 0,0 0 0,1 0 0,-3 6 0,-16 57 0,19-60 0,-5 25 0,1-1 0,2 0 0,1 1 0,1 0 0,4 34 0,-2-62 0,-1 0 0,1 0 0,-1 0 0,1 0 0,0 0 0,0 0 0,0 0 0,0 0 0,1-1 0,-1 1 0,1 0 0,0-1 0,0 1 0,0-1 0,0 0 0,3 4 0,0-3 0,-1 0 0,1 0 0,0 0 0,-1-1 0,1 0 0,0 0 0,0 0 0,11 2 0,-3-1 0,0-2 0,0 1 0,1-2 0,-1 0 0,1 0 0,-1-1 0,16-4 0,-25 5-46,-1-1 1,1 0-1,-1 0 0,1 0 0,-1 0 1,0 0-1,0-1 0,1 0 0,-1 1 1,0-1-1,0 0 0,0-1 0,-1 1 1,1 0-1,-1-1 0,1 1 0,-1-1 1,0 0-1,0 0 0,0 0 1,0 0-1,0 0 0,-1 0 0,1-1 1,-1 1-1,0-1 0,1-6 0,-1-24-3379</inkml:trace>
</inkml:ink>
</file>

<file path=ppt/ink/ink2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0"/>
    </inkml:context>
    <inkml:brush xml:id="br0">
      <inkml:brushProperty name="width" value="0.05" units="cm"/>
      <inkml:brushProperty name="height" value="0.05" units="cm"/>
      <inkml:brushProperty name="color" value="#E71224"/>
    </inkml:brush>
  </inkml:definitions>
  <inkml:trace contextRef="#ctx0" brushRef="#br0">0 1 31903,'0'40'469,"17"371"-106,-10-353-363,-4-22-1,1-1 0,3-1 0,0 1 0,22 60 0,-28-94-16,-1 0 1,1 1 0,-1-1 0,1 1-1,0-1 1,-1 0 0,1 0-1,0 1 1,0-1 0,0 0 0,0 0-1,0 0 1,0 0 0,0 0 0,0 0-1,0 0 1,1 0 0,-1 0-1,0-1 1,1 1 0,-1-1 0,0 1-1,1-1 1,-1 1 0,1-1 0,-1 0-1,1 1 1,-1-1 0,4 0-1,6 0-818</inkml:trace>
</inkml:ink>
</file>

<file path=ppt/ink/ink23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44"/>
    </inkml:context>
    <inkml:brush xml:id="br0">
      <inkml:brushProperty name="width" value="0.05" units="cm"/>
      <inkml:brushProperty name="height" value="0.05" units="cm"/>
      <inkml:brushProperty name="color" value="#FFFFFF"/>
    </inkml:brush>
  </inkml:definitions>
  <inkml:trace contextRef="#ctx0" brushRef="#br0">128 22 32575,'-13'-19'188,"12"19"-188,1 0 0,-1-1 0,0 1 0,0 0 0,0-1 1,1 1-1,-1 0 0,0 0 0,0 0 0,0 0 0,0 0 1,0 0-1,0 0 0,1 0 0,-1 0 0,0 0 0,0 0 0,0 0 1,0 1-1,1-1 0,-1 0 0,0 1 0,0-1 0,0 0 1,1 1-1,-1-1 0,-1 2 0,-2 1 0,1 1 0,-1 0 0,1 0 0,0 0 0,0 0 0,0 0 0,0 0 0,1 1 0,0 0 0,0-1 0,0 1 0,0 0 0,1 0 0,0 0 0,-1 5 0,-1 10 0,0 0 0,1 31 0,2-42 0,0 0 0,0 0 0,1 0 0,0 0 0,1 0 0,0 0 0,0 0 0,7 16 0,-6-22 0,-1 1 0,0-1 0,1 1 0,0-1 0,0 0 0,0 0 0,0 0 0,0-1 0,0 1 0,1-1 0,-1 1 0,1-1 0,0 0 0,0-1 0,0 1 0,0-1 0,0 1 0,0-1 0,0 0 0,0-1 0,7 1 0,1 1 0,1-1 0,0 0 0,-1-1 0,1 0 0,-1-1 0,1-1 0,18-4 0,-27 4 0,1 1 0,-1-1 0,0 0 0,0 0 0,0 0 0,0-1 0,-1 1 0,1-1 0,-1 0 0,1 0 0,-1 0 0,0 0 0,0-1 0,0 0 0,-1 1 0,1-1 0,-1 0 0,0 0 0,0 0 0,0 0 0,-1-1 0,1 1 0,-1 0 0,1-7 0,0 2 0,-1 1 0,0-1 0,0 1 0,-1-1 0,0 1 0,-1 0 0,0-1 0,0 1 0,0-1 0,-1 1 0,-1 0 0,1 0 0,-7-13 0,6 16 0,-1 0 0,1 0 0,-1 0 0,0 1 0,0-1 0,-1 1 0,1 0 0,-1 0 0,0 1 0,0-1 0,0 1 0,0 0 0,-1 1 0,1-1 0,-1 1 0,0 0 0,0 0 0,0 1 0,-11-2 0,9 2-11,-1-1 0,0 2-1,1-1 1,-1 1 0,0 0 0,0 1-1,1 0 1,-1 1 0,1 0 0,-1 0-1,1 0 1,0 1 0,-1 1 0,2-1-1,-1 1 1,0 1 0,1-1 0,-13 11 0,-22 27-864</inkml:trace>
</inkml:ink>
</file>

<file path=ppt/ink/ink23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3"/>
    </inkml:context>
    <inkml:brush xml:id="br0">
      <inkml:brushProperty name="width" value="0.05" units="cm"/>
      <inkml:brushProperty name="height" value="0.05" units="cm"/>
      <inkml:brushProperty name="color" value="#FFFFFF"/>
    </inkml:brush>
  </inkml:definitions>
  <inkml:trace contextRef="#ctx0" brushRef="#br0">78 393 32351,'-1'-13'158,"-1"1"58,-1 30-174,-3 212-42,5-56 0,-7-48 0,-48 244 0,57-429 0,-2 6 0,45-592 0,-42 613 0,-1 19 0,-1 0 0,1 0 0,1 0 0,0 1 0,1-1 0,1 1 0,0-1 0,7-14 0,-11 26 0,1 0 0,0 0 0,-1-1 0,1 1 0,0 0 0,0 0 0,0 0 0,0 0 0,0 0 0,0 0 0,0 0 0,0 1 0,0-1 0,0 0 0,1 1 0,-1-1 0,0 1 0,0-1 0,1 1 0,-1-1 0,0 1 0,1 0 0,-1 0 0,1 0 0,-1-1 0,0 1 0,1 1 0,-1-1 0,0 0 0,1 0 0,-1 0 0,0 1 0,1-1 0,1 1 0,0 1 0,1 0 0,0 0 0,-1 0 0,1 1 0,-1-1 0,1 1 0,-1 0 0,0 0 0,0 0 0,4 5 0,5 12 0,0 1 0,0 0 0,-2 1 0,-1 0 0,-1 0 0,-1 1 0,0 0 0,-2 0 0,-1 0 0,-1 1 0,-1 0 0,0-1 0,-2 1 0,-6 42 0,5-57-1,-2-1 0,1 0 1,-1 0-1,-1 0 0,1 0 0,-1-1 1,0 0-1,-1 1 0,0-1 0,0-1 0,-1 1 1,0-1-1,0 0 0,0 0 0,-11 7 1,9-7-6,0-1 0,-1 1-1,0-2 1,0 1 0,-1-1 0,1-1 0,-1 1 0,0-2 0,0 1 0,0-1 0,0-1 0,-11 1 0,55-2 8,1-2-1,0-1 0,0-2 0,-1-1 0,0-2 1,55-20-1,-75 23 0,-1-1 1,1 0 0,-2-1-1,1 0 1,-1-1-1,0-1 1,-1 0-1,0 0 1,0-1 0,-1-1-1,0 1 1,-1-2-1,0 1 1,-1-1-1,0-1 1,-1 1 0,-1-1-1,0-1 1,5-15-1,-3-3 1,-1 0 0,-2-1 0,2-48 0,-7-105 10,-2 84-13,2-80 6,0 181-4,0 0 1,0 0-1,0 0 0,0 0 0,0 0 0,0 0 0,-1 0 0,1 0 0,0 0 1,0 0-1,-1 0 0,1 0 0,-1 0 0,1 0 0,-1 0 0,1 1 0,-1-1 1,1 0-1,-1 0 0,0 1 0,-1-2 0,2 2-1,-1 0 0,0 0 0,0 0 0,1 0 0,-1 0 0,0 0 0,1 1 1,-1-1-1,0 0 0,1 0 0,-1 1 0,0-1 0,1 0 0,-1 1 0,0-1 0,1 1 0,-1-1 0,1 0 0,-1 1 0,1 0 0,-1-1 0,1 1 0,-1-1 0,1 1 1,0 0-1,-1-1 0,1 1 0,0 0 0,-1-1 0,1 1 0,0 0 0,0-1 0,0 2 0,-6 13 0,1 0 0,0 0 0,1 0 0,1 0 0,1 1 0,-1 16 0,1 105 0,2-87 0,0 20 0,3 165 0,0-178 0,3-1 0,15 61 0,-21-116 0,0 0 0,0 0 0,0 0 0,0 0 0,0 0 0,1 0 0,-1 0 0,0 0 0,1 0 0,-1 0 0,1 0 0,-1 0 0,1 0 0,-1 0 0,1 0 0,0 0 0,0-1 0,-1 1 0,1 0 0,0 0 0,0-1 0,0 1 0,0 0 0,0-1 0,0 1 0,-1-1 0,1 0 0,1 1 0,-1-1 0,0 0 0,0 1 0,1-1 0,0-1 0,0 1 0,0-1 0,0 0 0,0 0 0,0 0 0,0 0 0,0 0 0,0 0 0,-1-1 0,1 1 0,0-1 0,-1 1 0,1-1 0,-1 0 0,0 1 0,2-4 0,22-36 0,-2 0 0,33-82 0,-39 82 0,1 0 0,2 2 0,42-62 0,-51 86 0,-7 8 0,2 0 0,-1 0 0,1 0 0,0 1 0,0 0 0,9-7 0,-15 13 0,0 0 0,0 0 0,1 0 0,-1 0 0,0 0 0,0 0 0,0 0 0,0 0 0,0 0 0,0 0 0,0 0 0,1 0 0,-1 0 0,0 0 0,0 0 0,0 0 0,0 0 0,0 0 0,0 0 0,0 0 0,1 0 0,-1 0 0,0 0 0,0 0 0,0 0 0,0 0 0,0 0 0,0 1 0,0-1 0,0 0 0,0 0 0,1 0 0,-1 0 0,0 0 0,0 0 0,0 0 0,0 0 0,0 0 0,0 1 0,0-1 0,0 0 0,0 0 0,0 0 0,0 0 0,0 0 0,0 0 0,0 0 0,0 1 0,0-1 0,0 0 0,0 0 0,0 0 0,0 0 0,0 0 0,0 0 0,0 0 0,0 1 0,0-1 0,0 0 0,0 0 0,0 0 0,-1 0 0,4 44 0,-3 1 0,-7 61 0,-1 29 0,8-132-1,0 0 1,0 0-1,0 0 1,0-1-1,1 1 1,0 0-1,-1 0 0,1-1 1,0 1-1,0 0 1,0-1-1,1 1 1,-1-1-1,1 1 0,-1-1 1,1 0-1,0 1 1,0-1-1,0 0 1,0 0-1,0 0 0,0-1 1,1 1-1,-1-1 1,1 1-1,-1-1 1,1 0-1,-1 1 0,5 0 1,5 1-3,0-1 1,1 0-1,-1 0 1,1-1-1,17-1 1,-25 0 2,0-1 0,1 1 0,-1-1 0,0 0 0,0 0 0,0 0 0,0-1 0,0 0 0,-1 0 0,1 0 0,0-1 0,-1 1 0,0-1 0,8-6 0,-6 3 0,1-1 0,-1 0 0,-1 0 0,1 0 0,-1-1 0,-1 1 0,8-16 0,-1-7 0,0-1 0,-2-1 0,7-51 0,-14 73 0,5-36 0,-5 28 0,1-1 0,9-29 0,-12 47 0,0 0 0,0 0 0,0 0 0,1 1 0,-1-1 0,0 0 0,1 0 0,-1 0 0,0 1 0,1-1 0,-1 0 0,1 1 0,0-1 0,-1 0 0,1 1 0,-1-1 0,1 1 0,0-1 0,0 1 0,-1-1 0,1 1 0,0-1 0,0 1 0,-1 0 0,1-1 0,0 1 0,0 0 0,0 0 0,0 0 0,-1-1 0,1 1 0,0 0 0,0 0 0,2 1 0,-3-1 0,0 0 0,1 1 0,-1-1 0,0 0 0,1 1 0,-1-1 0,0 1 0,0-1 0,1 1 0,-1-1 0,0 1 0,0-1 0,0 0 0,1 1 0,-1-1 0,0 1 0,0-1 0,0 1 0,0 0 0,0-1 0,0 1 0,0-1 0,0 1 0,0-1 0,0 1 0,0-1 0,-1 1 0,1 0 0,-3 16 0,-3-6 0,-1-1 0,1 1 0,-13 14 0,9-13 0,1 0 0,-9 19 0,7-10 3,2 0 0,1 1 0,0 0 0,2 1 0,0 0-1,2 0 1,0 0 0,2 0 0,0 1 0,3 42 0,0-62-3,0 0 0,0 0 0,0 0 0,0 0 0,1 0 0,0 0 0,0-1 0,0 1 0,0 0 0,0-1 0,0 0 0,1 0 0,0 1 0,0-1 0,0-1 0,0 1 0,0 0 0,0-1 0,1 0 0,-1 0 0,1 0 0,0 0 0,0 0 0,-1-1 0,1 1 0,0-1 0,6 1 0,1 0 0,1 1 0,0-2 0,0 1 0,1-2 0,-1 1 0,0-2 0,0 0 0,17-3 0,-24 3 0,0-1 0,0 0 0,0 0 0,0 0 0,0-1 0,-1 0 0,1 0 0,-1 0 0,0 0 0,0-1 0,0 1 0,0-1 0,-1 0 0,1 0 0,-1-1 0,0 1 0,-1-1 0,1 1 0,-1-1 0,1 0 0,-1 0 0,2-10 0,1-3 0,-1-2 0,-1 1 0,0 0 0,-1-1 0,-2-19 0,1 22 0,-1-1 0,-1 0 0,-1 1 0,0-1 0,-1 1 0,-1 0 0,-1 0 0,0 0 0,-2 0 0,1 1 0,-2 0 0,0 0 0,-1 1 0,-14-18 0,20 29 0,0 0 0,-1 0 0,1 0 0,-1 1 0,1-1 0,-1 1 0,0 0 0,-1 0 0,1 1 0,0-1 0,-1 1 0,1 0 0,-1 0 0,0 0 0,0 1 0,0 0 0,0 0 0,0 0 0,0 0 0,0 1 0,-5 0 0,8 0 0,0 0 0,0 0 0,1 1 0,-1-1 0,0 0 0,0 1 0,1 0 0,-1-1 0,1 1 0,-1 0 0,0-1 0,1 1 0,-1 0 0,1 0 0,0 0 0,-1 1 0,1-1 0,0 0 0,0 0 0,0 1 0,0-1 0,0 1 0,0-1 0,0 1 0,0-1 0,0 1 0,1-1 0,-1 1 0,1 0 0,-1 2 0,-1 6 0,0 0 0,1 0 0,0 0 0,1 12 0,0-10 0,0-10 0,2 116 0,-1-104 0,1-1 0,1 0 0,0 1 0,1-1 0,0 0 0,10 19 0,-5-13 0,2-1 0,0 1 0,0-2 0,2 0 0,28 30 0,-35-41 0,0-1 0,0 0 0,1 0 0,0-1 0,-1 0 0,1 0 0,1 0 0,-1-1 0,0 0 0,1-1 0,0 1 0,-1-2 0,1 1 0,0-1 0,0 0 0,0 0 0,0-1 0,13-2 0,-18 2 0,0-1 0,0-1 0,0 1 0,-1 0 0,1-1 0,0 1 0,-1-1 0,1 0 0,-1 0 0,0 0 0,0 0 0,1 0 0,-1 0 0,-1-1 0,1 1 0,0-1 0,-1 1 0,1-1 0,-1 0 0,1 1 0,-1-1 0,1-5 0,4-10 0,-1-1 0,4-26 0,-7 34 0,13-88 0,-11 63 0,1 0 0,2 1 0,2 0 0,24-67 0,-30 98 0,-1 0 0,1 0 0,-1 1 0,1-1 0,0 1 0,1-1 0,-1 1 0,1 0 0,-1 0 0,1 0 0,0 1 0,0 0 0,0-1 0,9-2 0,-11 4 0,1 0 0,-1 0 0,0 1 0,1-1 0,0 1 0,-1-1 0,1 1 0,-1 0 0,1 0 0,-1 0 0,1 1 0,-1-1 0,1 0 0,-1 1 0,1 0 0,-1-1 0,1 1 0,-1 0 0,0 1 0,1-1 0,-1 0 0,0 0 0,0 1 0,0 0 0,0-1 0,0 1 0,0 0 0,0 0 0,1 2 0,3 6 0,-1-1 0,0 1 0,-1-1 0,1 1 0,-2 1 0,0-1 0,0 0 0,-1 1 0,2 16 0,-1 17 0,-2 46 0,-2-49 0,1-23 0,-1 1 0,-1-1 0,-1 1 0,0-1 0,-12 34 0,13-46 0,0 0 0,0 0 0,-1 0 0,0 0 0,0 0 0,-1-1 0,1 1 0,-1-1 0,0 0 0,-1 0 0,1-1 0,-1 1 0,0-1 0,0 0 0,0 0 0,-1-1 0,0 1 0,1-1 0,-1-1 0,-9 4 0,11-5 0,0 1 0,0-1 0,0-1 0,0 1 0,0-1 0,0 1 0,0-1 0,0 0 0,0-1 0,0 1 0,0-1 0,0 1 0,0-1 0,0 0 0,0-1 0,1 1 0,-1-1 0,0 0 0,1 0 0,-1 0 0,1 0 0,0 0 0,-1-1 0,1 0 0,0 1 0,0-1 0,1 0 0,-1 0 0,1-1 0,0 1 0,-1-1 0,-1-4 0,-2-9 0,0 0 0,1-1 0,0 0 0,2 0 0,0 0 0,1 0 0,1-1 0,2-32 0,-1 50 0,0 0 0,0 0 0,1 0 0,-1 1 0,1-1 0,-1 0 0,1 1 0,-1-1 0,1 1 0,0-1 0,-1 0 0,1 1 0,-1-1 0,1 1 0,0 0 0,0-1 0,-1 1 0,1-1 0,0 1 0,0 0 0,-1 0 0,1 0 0,0-1 0,0 1 0,0 0 0,-1 0 0,1 0 0,0 0 0,0 0 0,0 0 0,0 0 0,0 1 0,30 2 0,-24-1 0,0 1 0,-1 0 0,1 0 0,-1 0 0,1 1 0,-1 0 0,0 0 0,-1 1 0,9 8 0,13 9 0,2 0 0,2-2 0,34 18 0,-52-32 0,0 0 0,0-1 0,0 0 0,0-1 0,1-1 0,0 0 0,0-1 0,21 1 0,-14-2 0,-14-1 0,1 1 0,-1-2 0,1 1 0,9-3 0,-15 3 0,0-1 0,0 1 0,0-1 0,0 0 0,0 0 0,0 0 0,0 0 0,0-1 0,-1 1 0,1 0 0,0-1 0,-1 1 0,1-1 0,-1 1 0,0-1 0,1 0 0,-1 0 0,2-3 0,4-12 0,0 0 0,-1 0 0,-1-1 0,-1 1 0,0-1 0,2-29 0,-4-111 0,-3 91 0,1 52 0,2-22 0,-2 35 0,0 0 0,0 1 0,0-1 0,-1 1 0,1-1 0,0 1 0,0-1 0,-1 1 0,1-1 0,-1 1 0,0-1 0,1 1 0,-1-1 0,0 1 0,0 0 0,-1-2 0,1 2 0,1 1 0,-1 0 0,0-1 0,1 1 0,-1 0 0,0-1 0,1 1 0,-1 0 0,0 0 0,1 0 0,-1 0 0,0 0 0,0 0 0,1 0 0,-1 0 0,0 0 0,0 0 0,1 0 0,-1 0 0,0 0 0,1 1 0,-1-1 0,0 0 0,1 1 0,-1-1 0,0 0 0,1 1 0,-1-1 0,0 1 0,1-1 0,-1 1 0,1-1 0,-1 1 0,1-1 0,-1 1 0,1-1 0,0 1 0,-1 0 0,1-1 0,0 1 0,-1 0 0,1-1 0,0 1 0,0 0 0,0 0 0,0-1 0,-1 2 0,-7 38 0,8-37 0,-6 81 0,6 95 0,2-73 0,-2-91 0,-5 196 0,1-167 0,-1 1 0,-19 72 0,24-122 0,1 0 0,-1 1 0,0-1 0,0 0 0,0 1 0,-1-6 0,-1-18 0,9-87 0,37-205 0,-36 278 0,-2 2 0,-3 20 0,0-1 0,1 1 0,1-1 0,1 1 0,0 1 0,14-28 0,-19 45 0,0 0 0,0 0 0,0 1 0,0-1 0,0 1 0,0-1 0,0 0 0,0 1 0,1 0 0,-1-1 0,1 1 0,-1 0 0,1 0 0,-1 0 0,1 0 0,0 0 0,0 0 0,-1 0 0,1 0 0,0 1 0,0-1 0,0 1 0,0-1 0,0 1 0,-1 0 0,1 0 0,0 0 0,0 0 0,0 0 0,0 0 0,0 1 0,2 0 0,0 0 0,-1 1 0,0-1 0,0 1 0,0 0 0,0 0 0,0 1 0,-1-1 0,1 0 0,-1 1 0,1 0 0,-1 0 0,0-1 0,0 1 0,0 0 0,2 5 0,5 15 0,-1 1 0,-2 0 0,0-1 0,-1 2 0,-2-1 0,0 0 0,-2 1 0,0 0 0,-5 36 0,3-54 0,0-1 0,-1 1 0,1-1 0,-2 1 0,1-1 0,-1 0 0,1 0 0,-2 0 0,1 0 0,-1 0 0,0-1 0,0 0 0,0 1 0,-1-1 0,0-1 0,0 1 0,0-1 0,-8 5 0,5-3 0,0-1 0,0-1 0,0 1 0,-1-1 0,1-1 0,-1 0 0,0 0 0,0 0 0,0-1 0,-17 1 0,49-3 0,28 1 0,1-2 0,0-3 0,82-15 0,-119 14 0,1 1 0,-1-2 0,0 0 0,0-1 0,0 0 0,22-16 0,-28 16 0,0 0 0,-1 0 0,0-1 0,0 0 0,-1-1 0,0 0 0,0 0 0,-1 0 0,-1-1 0,9-19 0,-8 12 0,0 0 0,-2 0 0,0-1 0,-1 1 0,2-22 0,-4-92 0,-2 74 0,1 19 0,-7-45 0,6 70 0,-2 0 0,1 0 0,-2 0 0,0 0 0,0 1 0,-13-23 0,17 34 0,0 0 0,-1 1 0,1-1 0,-1 0 0,1 0 0,-1 1 0,1-1 0,-1 0 0,0 0 0,1 1 0,-1-1 0,0 1 0,1-1 0,-1 1 0,0-1 0,0 1 0,0-1 0,-1 0 0,2 1 0,-1 1 0,1-1 0,-1 0 0,1 0 0,-1 0 0,1 0 0,0 1 0,-1-1 0,1 0 0,-1 0 0,1 1 0,0-1 0,-1 0 0,1 1 0,0-1 0,-1 0 0,1 1 0,0-1 0,0 1 0,-1-1 0,1 0 0,0 1 0,0-1 0,-1 2 0,-6 33 0,2 41 0,4 1 0,8 76 0,33 153 0,-37-290 0,0 0 0,1-1 0,9 24 0,-12-38 0,-1 0 0,0-1 0,0 1 0,1-1 0,-1 1 0,0-1 0,1 1 0,-1-1 0,1 1 0,-1-1 0,0 1 0,1-1 0,-1 1 0,1-1 0,-1 0 0,1 1 0,0-1 0,-1 0 0,1 1 0,-1-1 0,1 0 0,0 0 0,-1 1 0,1-1 0,-1 0 0,1 0 0,0 0 0,-1 0 0,1 0 0,0 0 0,-1 0 0,1 0 0,0 0 0,-1 0 0,1-1 0,0 1 0,-1 0 0,1 0 0,-1-1 0,1 1 0,-1 0 0,1-1 0,0 1 0,-1 0 0,1-1 0,-1 1 0,0-1 0,1 1 0,-1-1 0,1 0 0,5-11 0,0-1 0,-1 0 0,0 0 0,-1-1 0,-1 0 0,0 1 0,1-22 0,-1 18 0,3-20 0,22-113 0,-24 134 0,1 0 0,1 0 0,0 0 0,1 1 0,1 0 0,17-26 0,-24 39 0,1 0 0,-1 0 0,1 0 0,-1 0 0,1 1 0,0-1 0,0 0 0,0 1 0,0-1 0,0 1 0,0 0 0,0 0 0,0 0 0,1 0 0,-1 0 0,0 0 0,1 0 0,-1 1 0,0-1 0,1 1 0,-1 0 0,1 0 0,-1 0 0,1 0 0,-1 0 0,1 0 0,-1 1 0,0-1 0,1 1 0,-1 0 0,1-1 0,-1 1 0,0 0 0,0 1 0,0-1 0,0 0 0,0 0 0,0 1 0,0 0 0,0-1 0,0 1 0,0 0 0,-1 0 0,1 0 0,-1 0 0,1 0 0,-1 0 0,0 0 0,0 0 0,0 0 0,1 4 0,2 12 0,-2 0 0,1-1 0,-2 1 0,0 0 0,-3 19 0,2 1 0,-2-14 0,0 0 0,-9 36 0,6-36 0,1 1 0,-2 37 0,6-61 0,0 0 0,0 0 0,1 0 0,-1 0 0,0 0 0,0 0 0,1 0 0,-1 0 0,0 0 0,1 0 0,-1 0 0,1-1 0,-1 1 0,1 0 0,0 0 0,-1 0 0,1-1 0,0 1 0,0 0 0,-1-1 0,1 1 0,0 0 0,0-1 0,1 1 0,1 1 0,1-1 0,-1 0 0,1 0 0,0 0 0,-1 0 0,9 0 0,6 0 0,0-1 0,20-3 0,-31 3 0,0-1 0,0 0 0,0-1 0,0 1 0,0-1 0,0-1 0,0 1 0,0-1 0,-1 0 0,1-1 0,-1 1 0,0-1 0,0-1 0,0 1 0,-1-1 0,0 0 0,0 0 0,0 0 0,0-1 0,-1 0 0,0 0 0,0 0 0,0 0 0,-1-1 0,0 0 0,0 1 0,1-9 0,4-12 0,-2 0 0,-1 0 0,-1-1 0,-2 0 0,-1-41 0,0 28 0,1 26 0,-1 1 0,-1-1 0,-1 1 0,0-1 0,0 0 0,-2 1 0,0 0 0,-7-21 0,10 35 0,0 0 0,0 1 0,0-1 0,0 0 0,0 0 0,0 0 0,0 0 0,0 1 0,0-1 0,-1 0 0,1 0 0,0 0 0,0 0 0,0 1 0,0-1 0,0 0 0,0 0 0,0 0 0,-1 0 0,1 0 0,0 0 0,0 0 0,0 1 0,0-1 0,-1 0 0,1 0 0,0 0 0,0 0 0,0 0 0,-1 0 0,1 0 0,0 0 0,0 0 0,0 0 0,0 0 0,-1 0 0,1 0 0,0 0 0,0 0 0,0 0 0,-1 0 0,1 0 0,0 0 0,0 0 0,0 0 0,0-1 0,-1 1 0,1 0 0,0 0 0,0 0 0,0 0 0,0 0 0,0 0 0,0-1 0,-1 1 0,1 0 0,-2 21 0,1-9 0,-2 58 0,8 93 0,-3-150 0,0-1 0,1 0 0,0 0 0,1 0 0,0 0 0,0 0 0,2-1 0,11 20 0,-13-25 0,0-1 0,0 0 0,0 0 0,0 0 0,1-1 0,-1 1 0,1-1 0,0 0 0,1-1 0,-1 1 0,1-1 0,0 0 0,-1 0 0,1-1 0,0 0 0,1 0 0,-1 0 0,11 1 0,-11-2 0,0-1 0,0 1 0,0-1 0,0-1 0,0 1 0,0-1 0,0 0 0,12-4 0,-15 4 0,0-1 0,1 0 0,-1 0 0,0 0 0,0-1 0,0 1 0,-1-1 0,1 0 0,-1 1 0,1-1 0,-1 0 0,0-1 0,0 1 0,3-6 0,1-4 0,-1 0 0,0 0 0,0 0 0,-2-1 0,5-27 0,-2-68 0,-7 85 0,2 0 0,1 0 0,0 0 0,2 1 0,10-36 0,-13 57 0,0-1 0,1 1 0,0-1 0,-1 1 0,1 0 0,0 0 0,0 0 0,0 0 0,0 0 0,0 0 0,1 0 0,-1 1 0,0-1 0,1 1 0,-1 0 0,1 0 0,0 0 0,-1 0 0,1 0 0,0 0 0,0 1 0,-1-1 0,1 1 0,0 0 0,0 0 0,0 0 0,0 0 0,-1 0 0,5 2 0,2-1 0,1 0 0,-1 1 0,0 0 0,0 1 0,0 0 0,-1 0 0,14 7 0,29 23-27,-83-34 54,20-2-27,-1 0 0,1 1 0,-1 0 0,-15 0 0,24 2 0,1 0 0,-1 1 0,1-1 0,0 0 0,-1 1 0,1 0 0,0 0 0,0 0 0,-1 0 0,1 1 0,0-1 0,0 1 0,0 0 0,1-1 0,-1 1 0,0 1 0,-3 3 0,-1 3 0,2 0 0,-1 0 0,1 1 0,0-1 0,1 1 0,0 1 0,1-1 0,0 0 0,1 1 0,0-1 0,-1 14 0,1 7 0,0 0 0,6 54 0,-3-79 0,0 0 0,0 0 0,0-1 0,1 1 0,0 0 0,0-1 0,0 1 0,1-1 0,0 0 0,0 1 0,0-1 0,1-1 0,-1 1 0,1 0 0,1-1 0,-1 0 0,0 0 0,1 0 0,0-1 0,0 1 0,0-1 0,0 0 0,0-1 0,1 1 0,-1-1 0,1 0 0,0-1 0,0 1 0,0-1 0,-1 0 0,1 0 0,0-1 0,6 0 0,-3 0 0,0 0 0,0 0 0,0-1 0,0 0 0,0-1 0,14-4 0,-18 4 0,0-1 0,-1 0 0,1 0 0,0 0 0,-1 0 0,1-1 0,-1 0 0,0 0 0,-1 0 0,1 0 0,5-9 0,-3 2 0,0 1 0,0-1 0,-1 0 0,-1 0 0,0-1 0,-1 1 0,0-1 0,0 0 0,0-19 0,0-15 0,-4-55 0,-1 36 0,3-32 0,-2-111 0,1 205 0,0 0 0,0 0 0,-1 1 0,1-1 0,0 0 0,-1 1 0,0-1 0,0 1 0,0-1 0,0 1 0,0-1 0,0 1 0,-2-3 0,2 4 0,1 1 0,0 0 0,0 0 0,0 0 0,-1 0 0,1 0 0,0-1 0,-1 1 0,1 0 0,0 0 0,0 0 0,-1 0 0,1 0 0,0 0 0,-1 0 0,1 0 0,0 0 0,0 0 0,-1 0 0,1 0 0,0 0 0,-1 0 0,1 1 0,0-1 0,0 0 0,-1 0 0,1 0 0,0 0 0,0 0 0,-1 1 0,1-1 0,0 0 0,0 0 0,0 0 0,-1 1 0,1-1 0,0 0 0,0 1 0,-11 23 0,3 5 0,2 0 0,2 0 0,-2 43 0,5 96 0,3-81 0,-3-56 0,0-7 0,1-1 0,1 0 0,1 1 0,7 29 0,-8-48 0,0 0 0,1 0 0,0 0 0,0 0 0,0 0 0,0-1 0,1 1 0,-1-1 0,1 0 0,1 1 0,-1-1 0,0 0 0,1-1 0,0 1 0,0-1 0,0 1 0,0-1 0,1-1 0,-1 1 0,1 0 0,-1-1 0,1 0 0,0 0 0,10 2 0,-2-2 0,1 0 0,0 0 0,0-2 0,0 1 0,22-4 0,-28 2 0,0 0 0,0-1 0,0 0 0,0 0 0,0-1 0,-1 0 0,1 0 0,-1-1 0,1 0 0,8-7 0,-6 3 0,0-1 0,-1 0 0,0 0 0,-1-1 0,0-1 0,-1 1 0,0-1 0,0 0 0,-2-1 0,1 0 0,-1 1 0,-1-2 0,5-19 0,-2-5 0,-3 0 0,0 0 0,-3-50 0,-1 76 0,0 1 0,-1 0 0,0-1 0,0 1 0,-5-14 0,6 22 0,-1 0 0,0-1 0,0 1 0,0 0 0,0 0 0,0 0 0,0 0 0,-1 1 0,1-1 0,-1 0 0,1 0 0,-1 1 0,0-1 0,1 1 0,-1 0 0,0-1 0,0 1 0,0 0 0,0 0 0,0 0 0,0 0 0,-1 0 0,1 1 0,0-1 0,0 1 0,0 0 0,-1-1 0,1 1 0,-3 0 0,3 0 0,1 1 0,-1-1 0,0 1 0,1-1 0,-1 1 0,0 0 0,1 0 0,-1-1 0,0 1 0,1 0 0,0 0 0,-1 1 0,1-1 0,-1 0 0,1 0 0,0 1 0,0-1 0,0 1 0,0-1 0,0 1 0,0-1 0,0 1 0,1 0 0,-1-1 0,0 1 0,1 0 0,-1-1 0,1 4 0,-3 7 0,1 1 0,-2 23 0,4-32 0,-4 65 0,8 80 0,-3-133 0,1 0 0,1-1 0,0 1 0,2-1 0,-1 0 0,2 0 0,10 19 0,-14-29 0,0-1 0,0 1 0,1-1 0,0 0 0,0 0 0,0 0 0,0 0 0,1 0 0,-1-1 0,1 0 0,0 1 0,0-1 0,1-1 0,-1 1 0,0-1 0,1 1 0,0-1 0,-1-1 0,1 1 0,0-1 0,0 1 0,0-2 0,0 1 0,0 0 0,0-1 0,7 0 0,-11-1-4,0 1 0,0-1 1,0 0-1,0 1 0,0-1 0,0 0 0,0 0 1,-1 0-1,1 0 0,0 0 0,-1 0 0,1 0 0,0 0 1,-1 0-1,1 0 0,-1 0 0,1 0 0,-1 0 1,0 0-1,0 0 0,1-1 0,-1 1 0,0 0 1,0 0-1,0 0 0,0-1 0,0 1 0,0 0 0,-1 0 1,1-2-1,0-4-70,0-41-566</inkml:trace>
</inkml:ink>
</file>

<file path=ppt/ink/ink23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3"/>
    </inkml:context>
    <inkml:brush xml:id="br0">
      <inkml:brushProperty name="width" value="0.05" units="cm"/>
      <inkml:brushProperty name="height" value="0.05" units="cm"/>
      <inkml:brushProperty name="color" value="#FFFFFF"/>
    </inkml:brush>
  </inkml:definitions>
  <inkml:trace contextRef="#ctx0" brushRef="#br0">226 2 32495,'-4'-1'13,"0"0"0,-1 1 1,1 0-1,-1 0 0,1 0 0,-1 1 0,1 0 1,0-1-1,-1 2 0,1-1 0,0 0 1,0 1-1,0 0 0,0 0 0,0 0 0,-6 4 1,5-2-11,0 1 1,-1 0-1,2 0 1,-1 1 0,1-1-1,0 1 1,0 0-1,0 0 1,-4 12 0,2-5-6,2 2-1,-1-1 1,2 0 0,0 1 0,0 0 0,2-1 0,0 1 0,0 0 0,3 23 0,-1-35 2,-1 0 0,1 0 0,0 0 0,0 0 1,0 0-1,1 0 0,-1 0 0,1 0 0,-1-1 0,1 1 0,0-1 0,0 1 1,0-1-1,0 0 0,1 0 0,-1 1 0,1-2 0,-1 1 0,1 0 0,0 0 0,-1-1 1,1 0-1,0 1 0,0-1 0,0 0 0,0 0 0,3 0 0,10 2 5,0-1 0,0 0 0,1-1 0,16-1 0,-21 0-1,-9 0-4,0 0 0,-1 0 0,1-1 0,0 1 0,-1-1 0,1 1 0,0-1 0,-1 0 0,1 0 0,-1 0 0,1 0 0,-1 0 0,0-1 0,1 1 0,-1-1 0,0 1 0,0-1 0,0 0 0,0 0 0,0 0 0,-1 0 0,1 0 0,0 0 0,-1-1 0,0 1 0,0 0 0,1-1 0,-1 1 0,-1-1 0,2-4 0,1-6 0,-1 0 0,-1 0 0,0 0 0,-2-26 0,1 32 0,0 2 0,-1-1 0,0 1 0,0-1 0,-1 1 0,0 0 0,0-1 0,0 1 0,0 0 0,-1 0 0,0 0 0,0 1 0,0-1 0,-1 1 1,1-1-1,-1 1 0,0 0 0,0 1 0,-1-1 0,1 1 0,-1-1 0,0 1 0,0 1 0,0-1 0,0 1 0,-6-2 0,4 1-1,0 1 1,1 0-1,-1 0 1,0 1-1,0 0 0,-1 0 1,1 0-1,0 1 1,0 0-1,0 1 1,0 0-1,0 0 0,0 0 1,0 1-1,0 0 1,0 0-1,0 1 0,1 0 1,-13 7-1,12-5-32,0 1 0,1 0 0,-1 0 0,-6 10 0,-21 30-591</inkml:trace>
</inkml:ink>
</file>

<file path=ppt/ink/ink23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27"/>
    </inkml:context>
    <inkml:brush xml:id="br0">
      <inkml:brushProperty name="width" value="0.05" units="cm"/>
      <inkml:brushProperty name="height" value="0.05" units="cm"/>
      <inkml:brushProperty name="color" value="#FFFFFF"/>
    </inkml:brush>
  </inkml:definitions>
  <inkml:trace contextRef="#ctx0" brushRef="#br0">1 14 32559,'0'1'2,"0"-1"0,0 0 0,0 0 0,0 0 0,0 0 0,0 1 0,0-1 0,0 0 0,0 0 0,0 0 0,0 0 0,0 1 0,1-1 0,-1 0 0,0 0-1,0 0 1,0 0 0,0 0 0,0 0 0,0 1 0,1-1 0,-1 0 0,0 0 0,0 0 0,0 0 0,0 0 0,1 0 0,-1 0 0,0 0 0,0 0 0,0 0 0,0 0 0,1 0 0,-1 0 0,0 0 0,0 0 0,0 0 0,1 0 0,-1 0 0,0 0 0,0 0 0,0 0 0,0 0 0,1 0 0,-1 0 0,0 0 0,0-1 0,5 1-1,255 0 50,-247-1-40,0 0 0,-1-1 0,1 0 0,21-8 0,-34 10-10,-3 1-1,0 1 0,0 0 1,0 0-1,0 0 0,0 0 1,1 1-1,-1-1 1,1 1-1,-1-1 0,1 1 1,0 0-1,0 0 0,0 0 1,1 0-1,-3 5 0,-22 58 0,25-63 0,-37 123 0,-32 189 0,70-311-5,0-4-19,0-14-235,0-25-622</inkml:trace>
</inkml:ink>
</file>

<file path=ppt/ink/ink23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27"/>
    </inkml:context>
    <inkml:brush xml:id="br0">
      <inkml:brushProperty name="width" value="0.05" units="cm"/>
      <inkml:brushProperty name="height" value="0.05" units="cm"/>
      <inkml:brushProperty name="color" value="#FFFFFF"/>
    </inkml:brush>
  </inkml:definitions>
  <inkml:trace contextRef="#ctx0" brushRef="#br0">1 53 31230,'0'0'1169,"10"0"-1057,35 0 16,18 0-96,12 0-16,-3 0 0,0-6-16,-10-5 0,-16 2 0,-10 0-48,-20-3-192,-12 6-1153</inkml:trace>
</inkml:ink>
</file>

<file path=ppt/ink/ink23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27"/>
    </inkml:context>
    <inkml:brush xml:id="br0">
      <inkml:brushProperty name="width" value="0.05" units="cm"/>
      <inkml:brushProperty name="height" value="0.05" units="cm"/>
      <inkml:brushProperty name="color" value="#FFFFFF"/>
    </inkml:brush>
  </inkml:definitions>
  <inkml:trace contextRef="#ctx0" brushRef="#br0">787 70 32063,'-14'-6'41,"0"1"0,0 0 1,-1 1-1,0 0 1,0 1-1,0 1 0,0 1 1,0 0-1,-1 1 1,1 0-1,0 1 0,-21 4 1,11 1-41,0 0 0,0 1-1,0 2 1,1 0 0,1 2 0,-32 19 0,28-14 2,0 3 1,1 0-1,1 1 0,1 1 1,1 2-1,1 0 1,1 2-1,1 0 0,1 1 1,1 1-1,2 1 0,0 0 1,2 1-1,2 0 0,0 1 1,2 1-1,1 0 1,-6 41-1,9-36-3,2 0 0,1 0 0,2 0 0,4 46 0,-2-70 0,1 0 0,0-1 0,0 1 0,2 0 0,-1-1 0,1 0 0,1 0 0,0 0 0,1 0 0,0-1 0,0 0 0,1 0 0,0-1 0,1 0 0,0 0 0,17 14 0,-6-11 0,0 0 0,0-2 0,2 0 0,-1-1 0,1-1 0,0-1 0,0 0 0,1-2 0,0-1 0,25 2 0,17-1 0,0-3 0,79-7 0,-112 2 1,0-2 1,-1 0-1,0-2 0,-1-1 1,1-2-1,-2-1 0,1-1 1,-2-1-1,0-1 0,50-36 1,-56 34 1,0-2 1,-1 0 0,0-1-1,-2-1 1,0-1-1,-2 0 1,0-2-1,-1 0 1,-1 0 0,-2-1-1,0-1 1,13-42-1,-17 40 1,-1 0-1,-2-1 0,-1 0 0,-1 0 1,-1 0-1,-2 0 0,-5-46 0,3 55-2,-2 0 0,0 0 0,-1 1-1,-1-1 1,-1 1 0,0 0-1,-2 1 1,0 0 0,-1 0 0,0 1-1,-24-28 1,18 27-1,-2 0 0,0 1 0,-1 1 0,0 0 0,-1 2 0,-1 0 0,0 1 0,-1 1 0,0 1 0,-29-8 0,17 8 0,1 2 0,-1 2 0,0 1 0,-1 2 0,1 1 0,-55 4 0,64 0-14,-1 1 1,1 1-1,1 1 0,-1 2 1,1 0-1,0 2 0,1 0 0,0 2 1,0 0-1,1 2 0,1 0 1,0 1-1,1 2 0,-30 28 1,-27 41-630</inkml:trace>
</inkml:ink>
</file>

<file path=ppt/ink/ink23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29"/>
    </inkml:context>
    <inkml:brush xml:id="br0">
      <inkml:brushProperty name="width" value="0.05" units="cm"/>
      <inkml:brushProperty name="height" value="0.05" units="cm"/>
      <inkml:brushProperty name="color" value="#FFFFFF"/>
    </inkml:brush>
  </inkml:definitions>
  <inkml:trace contextRef="#ctx0" brushRef="#br0">0 214 31182,'0'-1'99,"4"-45"1161,-4 44-1250,0 0 0,1-1 0,-1 1 0,1 0 0,0 0 0,0 0 0,-1 0-1,2 0 1,-1 0 0,0 0 0,0 1 0,0-1 0,1 0 0,-1 1 0,1-1 0,-1 1 0,1-1 0,2-1 0,-3 3-10,1-1 0,-1 0 0,0 1 0,1-1 1,-1 1-1,0-1 0,1 1 0,-1 0 0,1 0 1,-1-1-1,1 1 0,-1 0 0,1 0 0,-1 1 1,1-1-1,-1 0 0,1 0 0,-1 1 0,0-1 1,1 1-1,-1-1 0,1 1 0,-1-1 0,0 1 1,0 0-1,1 0 0,-1 0 0,2 1 0,0 1 0,-1 0 0,1 0 0,-1 1 0,1-1 0,-1 1 0,0-1 0,0 1 0,2 6 0,5 18 0,-1 0 0,-1 0 0,-1 1 0,2 48 0,-5 124 0,-4-117 0,3-91 5,0 1 0,0 0 1,0 1-1,1-1 0,3-6 0,5-11-4,68-192-1,7-18 0,-84 230 0,-1-1 0,1 0 0,0 1 0,0-1 0,0 1 0,0-1 0,1 1 0,-1 0 0,1 0 0,0 0 0,0 0 0,0 1 0,6-5 0,-9 7 0,1 0 0,-1 0 0,0 0 0,0 0 0,0 0 0,0 0 0,1 1 0,-1-1 0,0 0 0,0 0 0,0 0 0,0 0 0,1 0 0,-1 0 0,0 0 0,0 0 0,0 0 0,0 1 0,0-1 0,1 0 0,-1 0 0,0 0 0,0 0 0,0 0 0,0 1 0,0-1 0,0 0 0,0 0 0,0 0 0,0 1 0,0-1 0,0 0 0,0 0 0,0 0 0,0 0 0,0 1 0,0-1 0,0 0 0,0 0 0,0 0 0,0 1 0,0-1 0,0 0 0,0 0 0,0 0 0,0 0 0,0 1 0,0-1 0,0 0 0,-1 0 0,4 300 0,-5-152 0,2-145 0,0 9 0,0-1 0,0 0 0,2 0 0,3 20 0,-4-29 0,0 0 0,-1 1 0,1-1 0,0 0 0,0 0 0,0 0 0,0 0 0,1 0 0,-1-1 0,0 1 0,1 0 0,-1-1 0,1 1 0,0-1 0,-1 1 0,1-1 0,0 0 0,0 1 0,0-1 0,0 0 0,0 0 0,0-1 0,0 1 0,0 0 0,1-1 0,-1 1 0,0-1 0,0 0 0,5 0 0,-2 0 0,1 0 0,-1 0 0,1-1 0,-1 1 0,0-1 0,1-1 0,-1 1 0,0-1 0,0 0 0,0 0 0,0 0 0,0-1 0,7-5 0,-5 2 0,-1-1 0,1 1 0,-1-1 0,0-1 0,-1 1 0,0-1 0,6-11 0,6-19 0,0-1 0,-3-1 0,-1 0 0,-2-1 0,7-52 0,10-36 0,-25 116 0,-2 8-1,0 0 1,0 0-1,0 0 1,1 0 0,0 1-1,0-1 1,0 0 0,1 1-1,-1 0 1,1 0-1,0-1 1,6-5 0,-11 35-27,-22 34 27,17-45 0,1 0 0,-9 28 0,9-7 0,2 0 0,0 1 0,4 62 0,0-54 0,0-35 0,1 0 0,-1 1 0,2-1 0,-1 0 0,1 0 0,0 0 0,1 0 0,0-1 0,9 17 0,-10-21 0,1 0 0,0 1 0,0-1 0,0-1 0,1 1 0,-1 0 0,1-1 0,0 0 0,0 0 0,0 0 0,0 0 0,1-1 0,-1 0 0,1 1 0,0-2 0,-1 1 0,1 0 0,0-1 0,0 0 0,5 0 0,0 1 3,0-1-1,0-1 1,0 0 0,-1 0-1,1-1 1,0 0 0,0-1-1,-1 0 1,1 0-1,10-5 1,-14 4-3,0 0 0,0-1 1,0 0-1,-1 0 0,1 0 0,-1-1 0,0 1 1,0-1-1,0-1 0,-1 1 0,0-1 0,0 1 1,0-1-1,5-12 0,-2 0 0,0 0 0,-1-1 0,-1 1 0,-1-1 0,-1 0 0,0 0 0,-1-1 0,-2 1 0,0 0 0,0 0 0,-2-1 0,-1 1 0,0 0 0,-1 1 0,-1-1 0,-1 1 0,0-1 0,-2 2 0,0-1 0,-1 1 0,0 0 0,-2 1 0,-16-21 0,20 30 0,-1-1 0,0 1 0,0 0 0,-1 0 0,1 1 0,-2 0 0,1 1 0,0 0 0,-1 1 0,-15-6 0,21 9 0,-1-1 0,1 1 0,0 0 0,-1 0 0,1 1 0,-1-1 0,1 1 0,-1 0 0,0 0 0,1 1 0,-1-1 0,1 1 0,0 0 0,-1 0 0,1 0 0,0 1 0,-1 0 0,1 0 0,0 0 0,0 0 0,1 0 0,-1 1 0,0 0 0,1 0 0,-1 0 0,1 0 0,-3 4 0,0 2 0,1 0 0,0 0 0,0 0 0,1 1 0,1 0 0,-1-1 0,2 2 0,-1-1 0,1 0 0,0 11 0,0 2 0,1 0 0,1 0 0,5 36 0,-4-52 0,0 0 0,1 1 0,0-1 0,0 0 0,1 0 0,0 0 0,0-1 0,1 1 0,-1-1 0,2 0 0,-1 1 0,0-2 0,1 1 0,0-1 0,1 1 0,-1-1 0,1-1 0,0 1 0,12 6 0,-5-4 0,0-2 0,0 0 0,0 0 0,1-1 0,-1-1 0,1 0 0,0-1 0,0 0 0,23-1 0,-15 0-1,-13-1-5,-1 1-1,1-1 0,-1-1 0,1 0 0,-1 0 1,10-2-1,-13 0-15,1 1-1,0-1 1,-1-1-1,10-6 1</inkml:trace>
</inkml:ink>
</file>

<file path=ppt/ink/ink23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1"/>
    </inkml:context>
    <inkml:brush xml:id="br0">
      <inkml:brushProperty name="width" value="0.05" units="cm"/>
      <inkml:brushProperty name="height" value="0.05" units="cm"/>
      <inkml:brushProperty name="color" value="#FFFFFF"/>
    </inkml:brush>
  </inkml:definitions>
  <inkml:trace contextRef="#ctx0" brushRef="#br0">1 436 32111,'0'-12'165,"-1"6"-101,1-1 0,0 1 0,1 0-1,-1-1 1,1 1 0,3-9 0,-3 12-62,1 0 1,-1 1-1,1 0 1,-1-1-1,1 1 1,0 0-1,0 0 0,0 0 1,0 0-1,0 0 1,0 0-1,1 1 1,-1-1-1,1 1 1,-1-1-1,1 1 1,5-2-1,-4 2-2,1-1 0,0 1 0,0 0 0,0 0 0,0 0 0,1 0 0,-1 1 0,6 0 0,-9 1 0,1-1 0,-1 0 0,0 1 0,1-1 0,-1 1 0,0-1 0,1 1 0,-1 0 0,0 0 0,0 0 0,0 1 0,0-1 0,0 0 0,0 1 0,0-1 0,0 1 0,-1 0 0,1 0 0,0-1 0,1 4 0,2 5 0,-1 0 0,1 0 0,-2 0 0,1 1 0,-2 0 0,1 0 0,1 19 0,0 84 0,-5-94 0,2 7 0,0-7 0,-1 0 0,-1 0 0,-1-1 0,0 1 0,-10 36 0,5-39 0,6-28 0,2-3 0,1-62 0,3 1 0,27-133 0,-28 191 0,-3 8 0,1 0 0,0 1 0,0-1 0,1 0 0,0 1 0,0 0 0,1-1 0,0 1 0,7-8 0,-11 15 0,0 1 0,1-1 0,-1 1 0,1 0 0,-1-1 0,1 1 0,-1 0 0,1 0 0,-1-1 0,1 1 0,-1 0 0,1 0 0,0 0 0,-1 0 0,1-1 0,-1 1 0,1 0 0,-1 0 0,1 0 0,0 0 0,-1 0 0,1 1 0,-1-1 0,1 0 0,-1 0 0,1 0 0,0 0 0,-1 1 0,1-1 0,-1 0 0,1 0 0,-1 1 0,1-1 0,-1 0 0,0 1 0,1-1 0,-1 1 0,1-1 0,-1 1 0,0-1 0,1 0 0,-1 1 0,0-1 0,1 1 0,-1 0 0,0-1 0,0 1 0,0-1 0,0 1 0,1 0 0,12 34 0,-12-30 0,50 200 0,-14-46 0,-34-152 0,0-10 0,1-10 0,11-52 0,-2 4 0,2 0 0,2 2 0,36-80 0,-52 136 0,1-2 0,0 0 0,1 0 0,-1 0 0,1 1 0,0-1 0,0 1 0,1 0 0,-1 0 0,1 0 0,0 0 0,0 0 0,5-2 0,-9 5 0,0 1 0,1 0 0,-1 0 0,0 0 0,1-1 0,-1 1 0,0 0 0,1 0 0,-1 0 0,0 0 0,1 0 0,-1 0 0,1 0 0,-1 0 0,0 0 0,1 0 0,-1 0 0,0 0 0,1 0 0,-1 0 0,0 0 0,1 0 0,-1 1 0,0-1 0,1 0 0,-1 0 0,0 0 0,1 0 0,-1 1 0,0-1 0,0 0 0,1 0 0,-1 1 0,0-1 0,0 0 0,1 1 0,-1-1 0,0 0 0,0 0 0,1 1 0,2 18 0,-2-12 0,5 76 0,-5 88 0,-2-83 0,0-81 0,2 0 0,-1 0 0,1 1 0,0-1 0,0 0 0,1 0 0,3 9 0,-4-13 0,0-1 0,0 0 0,1 1 0,-1-1 0,1 0 0,0 0 0,0 0 0,0 0 0,0 0 0,0 0 0,0-1 0,0 1 0,0-1 0,1 1 0,-1-1 0,1 0 0,-1 0 0,1 0 0,-1 0 0,1-1 0,0 1 0,2 0 0,6 1 0,-1-1 0,1 0 0,-1 0 0,1-1 0,-1-1 0,1 0 0,-1 0 0,0-1 0,1 0 0,-1 0 0,0-2 0,0 1 0,0-1 0,-1 0 0,1-1 0,-1-1 0,0 1 0,-1-1 0,1 0 0,-1-1 0,0 0 0,-1-1 0,0 1 0,0-1 0,-1-1 0,1 1 0,-2-1 0,1 0 0,-1-1 0,-1 1 0,0-1 0,0 0 0,4-17 0,-3 2 0,-2 1 0,0-1 0,-1 0 0,-1 0 0,-6-49 0,5 69 0,-1-1 0,0 1 0,0 0 0,0-1 0,-1 1 0,0 0 0,0 0 0,0 0 0,-1 0 0,1 0 0,-1 0 0,-1 1 0,1 0 0,-4-5 0,3 6 0,0 0 0,0 0 0,0 0 0,0 1 0,0 0 0,-1 0 0,1 0 0,-1 0 0,0 0 0,1 1 0,-1 0 0,0 0 0,0 0 0,0 1 0,-9 0 0,12 0 0,0 0 0,1 0 0,-1 0 0,1 1 0,-1-1 0,1 0 0,-1 1 0,1-1 0,-1 1 0,1 0 0,-1 0 0,1-1 0,0 1 0,-1 0 0,1 0 0,0 0 0,0 0 0,0 0 0,-1 1 0,1-1 0,0 0 0,1 0 0,-1 1 0,0-1 0,0 1 0,1-1 0,-1 1 0,0-1 0,1 1 0,0-1 0,-1 4 0,-1 5 0,1 1 0,0-1 0,1 1 0,1 10 0,-1-2 0,0 3 0,1 0 0,1 1 0,5 22 0,-4-33 0,0-1 0,1 1 0,0-1 0,1 0 0,0-1 0,1 1 0,10 13 0,-7-12 0,0 0 0,0 0 0,20 17 0,-25-26 0,0 1 0,0-1 0,0-1 0,1 1 0,0-1 0,-1 1 0,1-1 0,0-1 0,0 1 0,0-1 0,0 1 0,0-1 0,0-1 0,8 1 0,-9-1 0,0 0 0,-1 0 0,1 0 0,0 0 0,-1-1 0,1 1 0,0-1 0,-1 0 0,1 0 0,-1-1 0,0 1 0,7-4 0,-7 2 0,0 0 0,0 0 0,-1 0 0,1-1 0,-1 1 0,0-1 0,0 1 0,0-1 0,0 0 0,-1 0 0,3-6 0,4-22 0,-1 0 0,-1 0 0,-2-1 0,0-54 0,7-49 0,-10 128 0,0 1 0,1 0 0,0 0 0,0 0 0,1 1 0,6-13 0,-8 17 0,0 0 0,1 0 0,-1 0 0,1 0 0,-1 1 0,1-1 0,0 0 0,0 1 0,0-1 0,0 1 0,0 0 0,0 0 0,0 0 0,0 0 0,1 0 0,-1 0 0,0 0 0,1 1 0,-1-1 0,0 1 0,1-1 0,3 1 0,6 0 0,-8-1 0,-1 1 0,1 0 0,-1 0 0,1 0 0,-1 0 0,1 0 0,-1 1 0,1-1 0,-1 1 0,0 0 0,1 0 0,-1 0 0,0 0 0,0 1 0,1 0 0,-1-1 0,0 1 0,-1 0 0,1 0 0,0 1 0,0-1 0,3 5 0,2 5 0,-1 0 0,-1 1 0,1 0 0,-2 0 0,0 1 0,0-1 0,-2 1 0,1 0 0,-2 0 0,2 15 0,-1 27 0,-4 71 0,-1-50 0,2-17 0,1-59 0,-1-1 0,0 1 0,0-1 0,0 1 0,0-1 0,0 1 0,1-1 0,-1 1 0,0-1 0,0 0 0,1 1 0,-1-1 0,0 1 0,1-1 0,-1 0 0,0 1 0,1-1 0,-1 0 0,0 0 0,1 1 0,-1-1 0,1 0 0,-1 0 0,1 1 0,-1-1 0,0 0 0,1 0 0,-1 0 0,1 0 0,-1 0 0,1 0 0,-1 0 0,1 0 0,22 0 0,-14 0 0,-3 0 0,0-1 0,0 1 1,-1-1-1,1 0 0,0-1 0,0 1 0,-1-1 1,1 0-1,-1 0 0,0-1 0,1 0 1,-1 0-1,-1 0 0,7-5 0,-4 1-2,1 0 1,-2 0-1,1-1 0,-1 0 0,-1 0 0,1 0 0,7-18 1,-4 5-2,-1-1 0,-1-1 0,-1 1 0,-1-1 0,-1 0 0,2-34 0,-5-106 35,-1 163-32,1-1 0,-1 0 0,0 1 0,0-1 0,1 1 0,-1-1 0,1 1 0,-1-1 0,0 1 0,1-1 0,-1 1 0,1-1 0,-1 1 0,1 0 0,-1-1 0,1 1 0,-1 0 0,1-1 0,0 1 0,-1 0 0,1 0 0,-1 0 0,1-1 0,0 1 0,-1 0 0,1 0 0,0 0 0,0 0 0,23-2 0,-20 2 0,5-1 0,5 0 0,0 1 0,0-1 0,0 2 0,0 0 0,23 5 0,-35-4 0,-9-1 0,-18 1 0,-9 1 0,29-1 0,1-1 0,-1 1 0,1 1 0,0-1 0,-1 0 0,1 1 0,0 0 0,0 0 0,1 0 0,-1 0 0,1 1 0,-1 0 0,1-1 0,0 1 0,1 0 0,-5 8 0,-3 6 0,1 1 0,-9 30 0,16-44 0,-6 23 0,1 1 0,1 1 0,1-1 0,2 1 0,1 0 0,3 34 0,-2-61 0,1 0 0,0 0 0,1 0 0,-1 0 0,1 0 0,-1 0 0,1 0 0,0 0 0,0 0 0,0 0 0,0 0 0,1 0 0,-1 0 0,1-1 0,0 1 0,0 0 0,0-1 0,0 0 0,0 1 0,0-1 0,1 0 0,-1 0 0,3 1 0,2 1 0,0-1 0,0-1 0,0 1 0,0-1 0,1 0 0,-1-1 0,1 0 0,-1 0 0,8 0 0,10 1 0,0-2 0,0 0 0,0-1 0,0-1 0,29-7 0,-46 6 0,0 1 0,0-1 0,0 0 0,-1-1 0,1 0 0,-1 0 0,0 0 0,0-1 0,-1 0 0,0 0 0,1-1 0,-2 0 0,1 0 0,-1-1 0,0 1 0,0-1 0,-1 0 0,1 0 0,5-15 0,-5 7 0,0-2 0,0 1 0,-1 0 0,-1-1 0,1-28 0,-4-91 0,-2 65 0,2 65 0,0 2 0,1-1 0,-1 0 0,-1 0 0,1 0 0,-1 0 0,0 1 0,0-1 0,0 0 0,-4-6 0,5 10 0,0 1 0,1 0 0,-1 0 0,0 0 0,0 0 0,0-1 0,0 1 0,0 0 0,0 0 0,0 0 0,0 0 0,0-1 0,0 1 0,0 0 0,0 0 0,0 0 0,-1 0 0,1-1 0,0 1 0,0 0 0,0 0 0,0 0 0,0 0 0,0-1 0,0 1 0,0 0 0,0 0 0,-1 0 0,1 0 0,0 0 0,0 0 0,0 0 0,0-1 0,0 1 0,-1 0 0,1 0 0,0 0 0,0 0 0,0 0 0,0 0 0,-1 0 0,1 0 0,0 0 0,0 0 0,0 0 0,0 0 0,-1 0 0,1 0 0,0 0 0,0 0 0,0 0 0,0 0 0,-1 0 0,1 0 0,0 0 0,0 0 0,0 1 0,-2 8 0,2-7 0,-2 36 0,1 1 0,2-1 0,6 43 0,-5-68 0,0 1 0,2-1 0,-1 1 0,2-1 0,0-1 0,0 1 0,1-1 0,1 1 0,0-2 0,1 1 0,0-1 0,14 15 0,-18-23 0,0 1 0,1-1 0,0 0 0,0 0 0,0 0 0,0-1 0,0 0 0,1 0 0,-1 0 0,0 0 0,1-1 0,0 0 0,-1 0 0,1-1 0,0 1 0,-1-1 0,10-1 0,-13 0 0,-1 1 0,1 0 0,-1 0 0,0 0 0,1-1 0,-1 1 0,1-1 0,-1 1 0,0-1 0,1 1 0,-1-1 0,0 0 0,0 0 0,0 1 0,0-1 0,1 0 0,-1 0 0,0 0 0,1-2 0,0-1 0,0 1 0,0 0 0,0-1 0,0 0 0,-1 0 0,1 1 0,0-5 0,1-9 0,0 0 0,1-26 0,-4 39 0,1-276 0,-4 260 0,0 62 0,2-5 0,6 116 0,-3-134 0,1-1 0,0 1 0,2-1 0,0 1 0,1-1 0,9 19 0,-11-31 0,-1 0 0,1 0 0,1 0 0,-1 0 0,1-1 0,0 0 0,0 0 0,0 0 0,1-1 0,-1 1 0,8 3 0,-9-6 0,0 0 0,0 0 0,1 0 0,-1 0 0,1-1 0,-1 1 0,1-1 0,-1 0 0,1-1 0,0 1 0,0-1 0,-1 0 0,1 0 0,0 0 0,-1-1 0,1 1 0,0-1 0,4-2 0,-7 2 0,-1 1 0,0-1 0,0 0 0,1 0 0,-1 0 0,0 0 0,0 0 0,0 0 0,0 0 0,0 0 0,0 0 0,-1 0 0,1-1 0,0 1 0,-1 0 0,1-1 0,0 1 0,-1 0 0,0-1 0,1 1 0,-1-1 0,0-1 0,2-38 0,-2 30 0,0-301 0,0 303 0,0 0 0,0 0 0,1 1 0,1-1 0,-1 0 0,1 0 0,5-11 0,-6 17 0,1 0 0,-1 0 0,1 0 0,0 0 0,0 1 0,0-1 0,1 1 0,-1-1 0,1 1 0,-1 0 0,1-1 0,0 1 0,0 1 0,0-1 0,0 0 0,0 1 0,0-1 0,0 1 0,0 0 0,1 0 0,5-1 0,-4 1 0,1 1 0,-1-1 0,0 1 0,0-1 0,1 1 0,-1 1 0,0-1 0,0 1 0,0 0 0,1 0 0,-1 1 0,5 1 0,-6-1 0,-1 0 0,1 1 0,-1-1 0,1 1 0,-1-1 0,0 1 0,0 0 0,0 0 0,-1 1 0,1-1 0,-1 0 0,1 1 0,-1 0 0,0-1 0,1 6 0,5 11 0,-2 0 0,-1 0 0,0 1 0,-2-1 0,0 1 0,-1 0 0,-1 0 0,-1 0 0,-1 0 0,-1 0 0,-1 0 0,-5 21 0,5-32 0,1 0 0,1 0 0,-1 0 0,2 1 0,-1-1 0,1 0 0,3 17 0,-2-25 0,0 0 0,0 0 0,0-1 0,0 1 0,1 0 0,-1-1 0,1 0 0,-1 1 0,1-1 0,-1 0 0,1 1 0,0-1 0,0 0 0,-1 0 0,1 0 0,0-1 0,0 1 0,0 0 0,0-1 0,0 1 0,0-1 0,0 0 0,0 0 0,0 1 0,0-1 0,2-1 0,1 2 0,15 2 0,1-2 0,-1 0 0,0-1 0,1 0 0,34-7 0,-50 6 0,-1-1 0,1 0 0,-1 0 0,0 0 0,0 0 0,0-1 0,0 1 0,0-1 0,-1 0 0,1 0 0,-1 0 0,0-1 0,0 1 0,0-1 0,0 0 0,0 0 0,-1 0 0,0 0 0,0 0 0,0 0 0,0-1 0,-1 1 0,2-7 0,1-9 0,-1 0 0,-1 0 0,-1 0 0,-1-21 0,0 28 0,0-16 0,-1 1 0,-1-1 0,-2 1 0,0 0 0,-2 0 0,-19-52 0,26 86 0,0 0 0,0 0 0,-1 0 0,0 0 0,-1 12 0,0 15 0,5 14 0,3 1 0,20 75 0,-24-114 0,0 0 0,0-1 0,1 1 0,8 14 0,-11-21 0,1 1 0,-1-1 0,1 0 0,0 1 0,0-1 0,0 0 0,0 0 0,0 0 0,1-1 0,-1 1 0,0 0 0,1-1 0,0 0 0,-1 1 0,1-1 0,0 0 0,-1-1 0,6 2 0,-2-1 0,53 1 0,-56-2 0,1 0 0,-1 0 0,0 0 0,0-1 0,-1 0 0,1 0 0,0 0 0,0 0 0,0 0 0,0 0 0,-1-1 0,1 1 0,-1-1 0,1 0 0,-1 1 0,5-5 0,-3-1 0,-1 1 0,1-1 0,-1 1 0,0-1 0,-1 0 0,1 0 0,-1 0 0,-1-1 0,0 1 0,1-10 0,1-83 0,-4 69 0,1 1 0,1-19 0,-3 0 0,-9-65 0,9 110 0,1 6 0,0 14 0,1 723 0,0-703 0,-2 1 0,-8 44 0,7-65 0,-1 0 0,0-1 0,-1 0 0,-1 0 0,0 0 0,-1-1 0,-13 21 0,17-31 0,0-1 0,0 1 0,0-1 0,-1 1 0,1-1 0,-1 0 0,0-1 0,0 1 0,0 0 0,-9 3 0,10-5 0,1 0 0,-1 0 0,0 0 0,0-1 0,0 1 0,0-1 0,0 1 0,0-1 0,0 0 0,1 0 0,-1 0 0,0-1 0,0 1 0,0-1 0,0 0 0,0 1 0,0-1 0,1-1 0,-6-1 0,3-2 0,0 0 0,0-1 0,1 1 0,0-1 0,0 0 0,0 0 0,1-1 0,0 1 0,0-1 0,1 1 0,-4-13 0,-3-16 0,1 0 0,2-1 0,2 0 0,1 1 0,1-1 0,4-38 0,-1 63 0,-1-1 0,2 0 0,0 0 0,0 1 0,1-1 0,1 1 0,0 0 0,0 0 0,1 0 1,1 1-1,0-1 0,0 1 0,1 0 0,0 1 0,0 0 0,1 0 0,18-14 0,-13 12-1,1 1 0,0 1 0,1 1 0,0 0 0,0 0 0,1 2 0,0 0 0,0 1 0,1 0 0,-1 2 0,34-4 0,2 5-460,-2 2-1644</inkml:trace>
</inkml:ink>
</file>

<file path=ppt/ink/ink23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3"/>
    </inkml:context>
    <inkml:brush xml:id="br0">
      <inkml:brushProperty name="width" value="0.05" units="cm"/>
      <inkml:brushProperty name="height" value="0.05" units="cm"/>
      <inkml:brushProperty name="color" value="#FFFFFF"/>
    </inkml:brush>
  </inkml:definitions>
  <inkml:trace contextRef="#ctx0" brushRef="#br0">29 587 32111,'0'0'3,"0"0"1,0 0 0,0-1 0,0 1-1,0 0 1,-1 0 0,1 0 0,0 0-1,0-1 1,0 1 0,0 0 0,0 0-1,0 0 1,0 0 0,0 0 0,-1-1-1,1 1 1,0 0 0,0 0 0,0 0-1,0 0 1,0 0 0,-1 0 0,1 0-1,0 0 1,0 0 0,0 0 0,-1 0-1,1-1 1,0 1 0,0 0 0,0 0-1,0 0 1,-1 0 0,1 0 0,0 0-1,0 0 1,0 1 0,-1-1 0,1 0-1,0 0 1,0 0 0,0 0 0,0 0-1,-1 0 1,1 0 0,0 0 0,0 0-1,0 0 1,0 1 0,0-1 0,-1 0-1,1 0 1,0 0 0,0 0 0,0 0-1,0 1 1,0-1 0,-7 17 191,-1 21-3,5-12-192,1 1 0,1 0 0,1-1 0,4 28 0,-3-51 0,0-1 1,0 1-1,0-1 0,0 0 0,0 1 1,0-1-1,1 0 0,-1 0 1,1 0-1,0 0 0,-1 0 1,1 0-1,0 0 0,0-1 0,0 1 1,1-1-1,-1 1 0,0-1 1,0 0-1,1 0 0,-1 0 1,1 0-1,-1 0 0,1-1 0,-1 1 1,5 0-1,6 1 2,-1-1-1,1 0 1,-1-1-1,17-2 1,-25 2-2,-1-1 0,1 1 0,0-1 0,-1 0 0,1-1 0,-1 1 0,1-1 0,-1 1 0,1-1 0,-1 0 0,0 0 0,0 0 0,5-6 0,-2 2 0,-1 0 0,0 0 0,-1 0 0,1-1 0,-1 1 0,4-11 0,-1-1 0,0 0 0,-2 0 0,0 0 0,5-37 0,-3-201 35,-7 184-38,-3 50 3,3 22 0,0 0 0,0 0 0,0 0 0,0-1 0,0 1 0,0 0 0,0 0 0,0 0 0,0 0 0,0 0 0,0 0 0,0 0 0,-1 0 0,1-1 0,0 1 0,0 0 0,0 0 0,0 0 0,0 0 0,0 0 0,0 0 0,-1 0 0,1 0 0,0 0 0,0 0 0,0 0 0,0 0 0,0 0 0,0 0 0,0 0 0,-1 0 0,1 0 0,0 0 0,0 0 0,0 0 0,0 0 0,0 0 0,0 0 0,-1 0 0,1 0 0,0 0 0,0 0 0,0 0 0,0 1 0,0-1 0,0 0 0,0 0 0,0 0 0,0 0 0,-1 0 0,1 0 0,0 0 0,0 0 0,0 0 0,0 1 0,-8 15 0,3 13 0,2 0 0,0 0 0,3 0 0,2 38 0,0 3 0,-2-45 0,1-1 0,0 1 0,3 0 0,6 29 0,-8-47 0,1 1 0,-1-1 0,2 0 0,-1 0 0,1 0 0,0 0 0,8 11 0,-9-15 0,1 0 0,-1 1 0,1-1 0,-1 0 0,1-1 0,0 1 0,0-1 0,0 0 0,0 1 0,0-2 0,1 1 0,-1 0 0,1-1 0,5 1 0,-3-1 0,-1 1 0,1-2 0,0 1 0,0-1 0,0 0 0,-1 0 0,1-1 0,0 0 0,0 0 0,-1 0 0,10-4 0,-12 3 0,0-1 0,-1 1 0,1 0 0,-1-1 0,0 0 0,0 1 0,0-1 0,0-1 0,-1 1 0,1 0 0,-1-1 0,0 1 0,1-1 0,-2 0 0,1 1 0,0-1 0,-1 0 0,0 0 0,0 0 0,1-5 0,3-26 0,-1-1 0,-2 0 0,-4-56 0,1 24 0,0 35 0,-1 0 0,-2 0 0,-1 0 0,-12-39 0,12 60 0,3 18 0,2-4 0,-5 58 0,5 108 0,2-69 0,-2-82 0,0 1 0,2 0 0,0-1 0,7 30 0,-8-43 0,0 0 0,0 0 0,1 0 0,-1-1 0,1 1 0,0 0 0,0-1 0,0 1 0,0-1 0,1 0 0,0 0 0,-1 0 0,1 0 0,0 0 0,0 0 0,1-1 0,-1 1 0,0-1 0,1 0 0,-1 0 0,1-1 0,0 1 0,0-1 0,0 1 0,-1-1 0,8 1 0,-7-1 0,1-1 0,0 1 0,-1-1 0,1 0 0,0 0 0,0 0 0,-1-1 0,1 1 0,0-1 0,-1 0 0,1-1 0,0 1 0,-1-1 0,0 0 0,1 0 0,-1 0 0,0-1 0,0 1 0,0-1 0,-1 0 0,1 0 0,0 0 0,-1-1 0,0 0 0,0 1 0,0-1 0,-1 0 0,5-8 0,5-14 0,-2 0 0,0 0 0,-2-1 0,-1 0 0,-2 0 0,4-37 0,-5 35 0,0 1 0,2 0 0,1 0 0,1 0 0,17-39 0,-23 63 0,1 0 0,-1 1 0,1-1 0,-1 1 0,1 0 0,0 0 0,0 0 0,0 0 0,1 1 0,4-4 0,-6 5 0,-1 0 0,1 0 0,-1 0 0,1 1 0,0-1 0,-1 1 0,1-1 0,0 1 0,-1-1 0,1 1 0,0 0 0,0 0 0,-1 0 0,1 0 0,0 0 0,0 0 0,-1 1 0,1-1 0,0 0 0,-1 1 0,1 0 0,0-1 0,-1 1 0,1 0 0,-1 0 0,1-1 0,-1 1 0,3 2 0,0 2 0,0 0 0,0 1 0,0-1 0,-1 1 0,0-1 0,0 1 0,0 0 0,-1 0 0,4 12 0,12 63 0,-17-75 0,4 20 0,-2 1 0,0 0 0,-1 0 0,-2 0 0,-6 51 0,4-72 0,0 1 0,0-1 0,0 0 0,-1 0 0,0 0 0,-1 0 0,1-1 0,-1 1 0,0-1 0,-1 0 0,1 0 0,-1 0 0,0-1 0,0 0 0,0 0 0,-1 0 0,0 0 0,1-1 0,-1 0 0,0 0 0,-7 1 0,-3 2 0,-1 0 0,0-1 0,0-1 0,-1-1 0,1-1 0,-32 1 0,49-3 0,-1 0 0,1 0 0,-1 0 0,1 0 0,-1 0 0,1 0 0,-1 0 0,1 0 0,-1 0 0,0 0 0,1 0 0,-1 0 0,1 0 0,-1-1 0,1 1 0,0 0 0,-1 0 0,1-1 0,-1 1 0,1 0 0,-1-1 0,1 1 0,0 0 0,-1-1 0,0 0 0,0-20 0,1 16 0,0 4 0,0 1 0,0 0 0,0-1 0,0 1 0,0 0 0,1 0 0,-1-1 0,0 1 0,0 0 0,1 0 0,-1-1 0,0 1 0,0 0 0,1 0 0,-1 0 0,0 0 0,0-1 0,1 1 0,-1 0 0,0 0 0,1 0 0,-1 0 0,0 0 0,1 0 0,-1 0 0,0 0 0,1 0 0,-1 0 0,0 0 0,1 0 0,-1 0 0,0 0 0,0 0 0,1 0 0,-1 0 0,1 1 0,1-1 0,3 0 0,1 1 0,-1 0 0,1 0 0,-1 0 0,0 1 0,1 0 0,8 4 0,24 8 0,-7-9 0,2-1 0,-1-1 0,56-4 0,-31 0 0,-49 1 0,1-1 0,0 0 0,-1 0 0,1-1 0,-1 0 0,1 0 0,-1-1 0,0-1 0,0 1 0,0-1 0,-1 0 0,1-1 0,-1 0 0,0 0 0,0 0 0,-1-1 0,0 0 0,0 0 0,0-1 0,-1 0 0,1 0 0,-2 0 0,6-10 0,-1 0 0,-1-1 0,-1 0 0,-1 0 0,0-1 0,-1 1 0,-1-1 0,-1 0 0,-1-1 0,0-27 0,-1 23 0,0 12 0,-1 0 0,0 0 0,-1 0 0,0 0 0,-1 0 0,-4-12 0,6 21 0,-1 1 0,-1-1 0,1 1 0,0-1 0,-1 1 0,1 0 0,-1-1 0,0 1 0,0 0 0,0 0 0,0 0 0,0 0 0,0 1 0,0-1 0,-1 1 0,1-1 0,-1 1 0,1 0 0,-1 0 0,1 0 0,-1 0 0,0 0 0,1 1 0,-1-1 0,0 1 0,1-1 0,-1 1 0,0 0 0,0 0 0,0 1 0,-4 0 0,3 0 0,0 0 0,0 0 0,0 0 0,1 1 0,-1-1 0,0 1 0,1 0 0,-1 0 0,1 1 0,0-1 0,-1 1 0,1-1 0,0 1 0,1 0 0,-1 0 0,0 1 0,1-1 0,0 0 0,0 1 0,0-1 0,0 1 0,0 0 0,-1 7 0,-3 4 0,2 1 0,0-1 0,0 1 0,-1 28 0,2-10 0,1 1 0,2-1 0,6 46 0,-5-73 0,0 1 0,1-1 0,0 0 0,0 0 0,1 0 0,0 0 0,0 0 0,0-1 0,1 1 0,0-1 0,0 0 0,1 0 0,0 0 0,0-1 0,0 0 0,0 0 0,1 0 0,0 0 0,0-1 0,0 0 0,1 0 0,0-1 0,-1 0 0,1 0 0,0 0 0,0-1 0,0 0 0,1-1 0,-1 1 0,14 0 0,-6-2 0,-11 0 0,0 1 0,0-1 0,0 0 0,-1 0 0,1 0 0,0 0 0,0-1 0,0 0 0,0 0 0,0 0 0,-1 0 0,1 0 0,0-1 0,-1 0 0,0 1 0,1-1 0,-1-1 0,6-4 0,-2-1 0,-1-1 0,0 0 0,0 0 0,-1-1 0,0 0 0,0 0 0,-2 0 0,6-20 0,15-96 0,-18 81 0,-2 23 0,-3 7 0,1 1 0,1-1 0,1 1 0,-1 0 0,2 0 0,0 0 0,11-19 0,-15 31 0,1 0 0,-1 0 0,1 1 0,0-1 0,0 0 0,0 1 0,-1-1 0,1 1 0,0 0 0,1 0 0,-1 0 0,0 0 0,0 0 0,0 0 0,1 0 0,-1 1 0,0-1 0,1 1 0,-1 0 0,0 0 0,1 0 0,-1 0 0,1 0 0,-1 0 0,0 1 0,1-1 0,-1 1 0,0-1 0,4 3 0,0-1 0,-1 0 0,0 0 0,0 1 0,0 0 0,0 0 0,0 0 0,0 1 0,-1 0 0,0 0 0,7 7 0,6 13 0,-7-9 0,1 0 0,1-1 0,13 14 0,-25-29 0,0 1 0,0 0 0,0 0 0,0 0 0,0-1 0,0 1 0,0 0 0,0 0 0,0 0 0,0 0 0,0-1 0,1 1 0,-1 0 0,0 0 0,0 0 0,0-1 0,0 1 0,0 0 0,0 0 0,0 0 0,0 0 0,1 0 0,-1-1 0,0 1 0,0 0 0,0 0 0,0 0 0,0 0 0,1 0 0,-1 0 0,0 0 0,0 0 0,0-1 0,1 1 0,-1 0 0,0 0 0,0 0 0,0 0 0,0 0 0,1 0 0,-1 0 0,0 0 0,0 0 0,0 0 0,1 0 0,-1 0 0,0 0 0,0 1 0,0-1 0,1 0 0,-1 0 0,0 0 0,0 0 0,0 0 0,0 0 0,1 0 0,-1 0 0,0 1 0,0-1 0,0 0 0,0 0 0,0 0 0,0 0 0,1 0 0,-1 1 0,-2-14 0,-1 8 0,1 0 0,-1 0 0,-1 0 0,1 1 0,-1-1 0,1 1 0,-1 0 0,-1 0 0,1 0 0,0 0 0,-1 1 0,0 0 0,0 0 0,0 0 0,0 0 0,0 1 0,-6-2 0,6 2 0,0 1 0,1-1 0,-1 1 0,0 0 0,0 1 0,0-1 0,0 1 0,0 0 0,1 0 0,-1 0 0,0 1 0,0 0 0,0 0 0,0 0 0,1 1 0,-1-1 0,1 1 0,-1 0 0,1 0 0,0 1 0,-7 4 0,3 1 0,1-1 0,0 2 0,1-1 0,0 1 0,0 0 0,0 0 0,1 1 0,1-1 0,0 1 0,0 0 0,1 1 0,0-1 0,-2 19 0,1-2 0,1 0 0,1 1 0,1-1 0,5 37 0,-4-60 0,1 1 0,-1-1 0,1 0 0,0 1 0,1-1 0,-1 0 0,1 0 0,0 0 0,0 0 0,0 0 0,0 0 0,1 0 0,-1 0 0,1-1 0,0 0 0,0 1 0,1-1 0,-1 0 0,1-1 0,-1 1 0,1-1 0,0 1 0,0-1 0,0 0 0,0 0 0,7 1 0,1 0 0,1 0 0,0-1 0,-1-1 0,1 0 0,0 0 0,0-2 0,0 1 0,15-4 0,-21 3 0,-1-1 0,1 1 0,-1-1 0,1 0 0,-1-1 0,0 0 0,0 0 0,0 0 0,0-1 0,0 1 0,-1-1 0,0-1 0,5-4 0,-2 1 0,-2 0 0,1-1 0,-1 1 0,0-1 0,-1-1 0,0 1 0,6-16 0,-3-3 0,0 0 0,-2 0 0,-1 0 0,-1-1 0,0-36 0,-2-248 0,-2 177 0,0 135 0,0 0 0,0 0 0,0 0 0,0 1 0,0-1 0,-1 0 0,1 0 0,0 0 0,0 1 0,0-1 0,-1 0 0,1 1 0,0-1 0,-1 0 0,1 0 0,-1 1 0,1-1 0,-1 0 0,0 0 0,0 1 0,1 0 0,-1 0 0,1 0 0,-1 1 0,1-1 0,-1 0 0,1 0 0,0 1 0,-1-1 0,1 0 0,-1 0 0,1 1 0,-1-1 0,1 1 0,0-1 0,-1 0 0,1 1 0,0-1 0,-1 1 0,1-1 0,0 1 0,0-1 0,-1 1 0,1-1 0,0 1 0,0-1 0,0 1 0,0-1 0,0 1 0,0-1 0,0 1 0,0-1 0,0 1 0,0 0 0,-8 41 0,2-1 0,-2 76 0,7-76 0,-4 408 0,6-282-24,-1-142-96</inkml:trace>
</inkml:ink>
</file>

<file path=ppt/ink/ink23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44"/>
    </inkml:context>
    <inkml:brush xml:id="br0">
      <inkml:brushProperty name="width" value="0.05" units="cm"/>
      <inkml:brushProperty name="height" value="0.05" units="cm"/>
      <inkml:brushProperty name="color" value="#FFFFFF"/>
    </inkml:brush>
  </inkml:definitions>
  <inkml:trace contextRef="#ctx0" brushRef="#br0">250 113 31310,'0'-106'1457,"-1"106"-1457,1-1 0,-1 1 0,1-1 0,0 1 0,-1-1 0,1 1 0,-1-1 0,0 1 0,1-1 0,-1 1 0,1 0 0,-1-1 0,0 1 0,1 0 0,-1 0 0,0 0 0,1-1 0,-1 1 0,0 0 0,1 0 0,-1 0 0,0 0 0,1 0 0,-1 0 0,-1 0 0,-27 1 0,21-1 0,1 0 0,1 0 0,-1 1 0,0-1 0,0 2 0,0-1 0,1 1 0,-1 0 0,1 0 0,-1 1 0,1-1 0,0 1 0,0 1 0,0-1 0,1 1 0,-1 0 0,1 1 0,0-1 0,0 1 0,0 0 0,1 0 0,-1 1 0,1-1 0,1 1 0,-1 0 0,1 0 0,0 0 0,0 1 0,1-1 0,0 1 0,0-1 0,-1 9 0,2-8 0,0 1 0,0-1 0,1 0 0,0 1 0,1-1 0,-1 1 0,1-1 0,1 0 0,-1 0 0,1 1 0,1-1 0,-1 0 0,6 8 0,-3-7 0,0 0 0,1-1 0,0 0 0,1 0 0,-1-1 0,1 0 0,1 0 0,-1 0 0,1-1 0,9 5 0,47 22 0,-47-24 0,0 0 0,0 1 0,-1 0 0,24 20 0,-39-29 0,0 1 0,0 0 0,0-1 0,0 1 0,0 0 0,0 0 0,0-1 0,-1 1 0,1 0 0,0 0 0,0 0 0,-1 0 0,1 0 0,-1 0 0,1 0 0,-1 0 0,1 1 0,-1-1 0,0 0 0,1 0 0,-1 0 0,0 0 0,0 1 0,0-1 0,0 0 0,0 0 0,0 0 0,0 1 0,0-1 0,-1 0 0,1 0 0,0 0 0,-1 0 0,1 0 0,-1 0 0,1 1 0,-1-1 0,1 0 0,-1 0 0,0-1 0,0 1 0,1 0 0,-1 0 0,0 0 0,0 0 0,0-1 0,0 1 0,-2 1 0,-4 2-1,0 0 1,0-1-1,-1 0 0,1 0 0,-14 3 0,-12 3-13,1-1 0,-1-2 0,-63 3 0,47-9 14,44-1 12,9-8-14,2 1 1,0-1-1,0 2 0,1-1 0,1 1 0,-1 0 1,1 0-1,12-7 0,72-41 4,-35 21-3,-48 29 1,20-13 3,-1-1 0,43-38-1,-64 52-1,-1-1-1,-1 0 1,1 0-1,-1-1 1,0 1-1,-1-1 1,1 0-1,-1 0 0,-1-1 1,0 1-1,0-1 1,0 0-1,-1 0 1,0 0-1,0 0 1,1-14-1,-3 19-1,0 0 0,0 0-1,0 0 1,-1 1 0,1-1 0,-1 0-1,1 0 1,-1 1 0,0-1 0,0 0 0,0 1-1,-1-1 1,1 1 0,0-1 0,-1 1 0,0 0-1,1-1 1,-1 1 0,0 0 0,0 0-1,0 0 1,-1 1 0,1-1 0,0 0 0,-1 1-1,1-1 1,-4 0 0,-3-1-62,0 0 1,0 1-1,-1 1 1,1-1-1,0 1 0,-19 1 1,-6 0-1147</inkml:trace>
</inkml:ink>
</file>

<file path=ppt/ink/ink2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0"/>
    </inkml:context>
    <inkml:brush xml:id="br0">
      <inkml:brushProperty name="width" value="0.05" units="cm"/>
      <inkml:brushProperty name="height" value="0.05" units="cm"/>
      <inkml:brushProperty name="color" value="#E71224"/>
    </inkml:brush>
  </inkml:definitions>
  <inkml:trace contextRef="#ctx0" brushRef="#br0">1 0 31406,'8'295'1334,"-8"-241"-1330,2 1-1,3-1 1,2 0 0,2 0-1,20 64 1,-28-116-15,17 42 8,-18-42-10,1 0 1,0-1-1,0 1 0,0-1 1,0 1-1,0-1 1,0 0-1,0 1 0,0-1 1,0 0-1,1 0 1,-1 0-1,0 0 1,1 0-1,-1 0 0,1 0 1,-1 0-1,1-1 1,0 1-1,-1-1 0,4 2 1,-5-2-30,1 0 0,-1 0 0,0 0 0,1 0-1,-1 0 1,0 0 0,0 0 0,1 0 0,-1-1 0,0 1 0,1 0 0,-1 0 0,0 0 0,1 0 0,-1 0 0,0 0-1,0-1 1,1 1 0,-1 0 0,0 0 0,0 0 0,1-1 0,-1 1 0,0 0 0,0 0 0,0-1 0,1 1 0,-1 0-1,0-1 1,0 1 0,6-25-4296</inkml:trace>
</inkml:ink>
</file>

<file path=ppt/ink/ink23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44"/>
    </inkml:context>
    <inkml:brush xml:id="br0">
      <inkml:brushProperty name="width" value="0.05" units="cm"/>
      <inkml:brushProperty name="height" value="0.05" units="cm"/>
      <inkml:brushProperty name="color" value="#FFFFFF"/>
    </inkml:brush>
  </inkml:definitions>
  <inkml:trace contextRef="#ctx0" brushRef="#br0">723 120 30222,'-51'-2'1168,"-94"7"0,124-2-1176,0 0-1,1 2 1,-1 1 0,1 0 0,0 1 0,0 1-1,-21 13 1,12-4 8,0 1-1,2 1 0,0 1 0,1 2 1,1 1-1,-27 32 0,37-38 0,2 1 0,0 1 0,1 0-1,1 1 1,1 0 0,0 0 0,2 1-1,0 0 1,2 1 0,-6 30 0,7-23-2,2 1 0,1 0 1,2 40-1,1-55 2,1 0-1,0 0 1,1-1 0,1 0 0,0 1 0,1-1 0,0-1-1,13 24 1,-7-20 0,1-1 1,0-1-1,0 0 0,2 0 0,0-1 0,0-1 0,2-1 1,-1 0-1,2 0 0,-1-2 0,1 0 0,1-1 1,31 11-1,-13-8-5,1-2 1,0-2-1,0-1 0,1-1 1,0-3-1,43-1 1,-54-2 13,1-1 0,-1-1 0,0-2 0,-1-1 1,1-1-1,-1-1 0,0-1 0,0-1 0,-1-2 1,-1 0-1,1-2 0,33-23 0,-31 17 9,0-1 0,-2-1 1,0-2-1,-2 0 0,0-1 0,21-30 0,-31 36-7,-1-1 0,-1 0 0,-1-1 0,-1 0 0,0 0 0,-1-1 0,-2 0 0,0-1 0,-1 1 0,2-27 0,-4 17-3,-2 0 0,0-1 0,-6-36 0,3 54-7,0-1 0,-2 0 0,1 1 0,-2 0 1,0 0-1,-1 0 0,0 1 0,-15-23 0,3 11-3,-1 2 0,-1 0 0,-1 1 0,-1 2 0,-1 0 0,-1 1 0,0 1 0,-1 2 0,-1 0 1,-1 2-1,0 0 0,-1 2 0,0 1 0,-1 2 0,0 1 0,0 0 0,-1 3 0,-39-4 0,30 6-95,0 2 0,0 1 0,-55 7 0,74-3-164,0 2 1,-28 11-1</inkml:trace>
</inkml:ink>
</file>

<file path=ppt/ink/ink23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0"/>
    </inkml:context>
    <inkml:brush xml:id="br0">
      <inkml:brushProperty name="width" value="0.05" units="cm"/>
      <inkml:brushProperty name="height" value="0.05" units="cm"/>
      <inkml:brushProperty name="color" value="#FFFFFF"/>
    </inkml:brush>
  </inkml:definitions>
  <inkml:trace contextRef="#ctx0" brushRef="#br0">8 475 31262,'-3'13'129,"1"-1"0,1 1 0,0 0 0,1 23 1,0 13 286,17-49-274,-12-1-131,0 0 0,-1 0 1,1 0-1,0 0 0,-1-1 1,1 1-1,-1-1 1,0-1-1,1 1 0,-1 0 1,0-1-1,0 0 1,-1 0-1,1 0 0,-1-1 1,6-6-1,2-3 0,0-1 0,-1 0 0,12-23 0,-13 18-7,0-1 0,-1-1 0,-1 0 0,-1 0-1,0 0 1,2-31 0,-2-10-1,-3-61-1,-3 121-2,0 0 0,0 1 0,0-1 0,0 0 0,0 0 0,0 0 0,0 1 0,-1-1 0,1 0 0,-1 1 0,1-1 0,-1 0 0,0 1 0,1-1 0,-1 0 0,0 1 0,0-1 0,0 1 0,0 0 0,-3-3 0,1 3 0,0-1 0,0 1 0,0 0 0,0 1 0,0-1 0,-1 0 0,1 1 0,0 0 0,0 0 0,-6 0 0,0 0 0,-1 0 0,1 0 0,0 1 0,0 0 0,-13 4 0,19-4 0,0 1-1,0-1 0,0 1 0,0 0 1,0-1-1,0 1 0,0 1 1,1-1-1,-1 0 0,1 1 0,0-1 1,0 1-1,0 0 0,0-1 1,0 1-1,0 0 0,1 0 0,-2 5 1,1-5 0,0 0-1,1 0 1,0 1 0,0-1 0,0 1 0,0-1 0,0 1 0,1-1 0,-1 1 0,1 0 0,0-1 0,0 1 0,1-1 0,-1 1 0,1 0 0,-1-1-1,1 1 1,0-1 0,1 0 0,-1 1 0,1-1 0,-1 0 0,1 0 0,0 1 0,0-2 0,0 1 0,0 0 0,1 0 0,-1-1 0,1 1-1,0-1 1,0 0 0,0 1 0,0-2 0,0 1 0,0 0 0,6 2 0,7 2 0,-1-1 0,1-1 0,0 0 0,0-1 0,25 1 0,85-4 0,-61-1 0,-14-5 13,-55 27-26,-10 42-2,3 1-1,3-1 1,2 1-1,4 76 1,26-140-4,-17-1 19,0 0 0,1 0 0,-1-1 1,0 1-1,0-2 0,-1 1 0,1-1 0,0 0 1,-1-1-1,0 1 0,0-1 0,0 0 0,0-1 0,0 0 1,-1 0-1,8-8 0,1-4 3,0-1-1,0 0 1,-2-1-1,12-23 1,-12 14-3,0-1 0,-2 0 0,9-39 0,-13 40 0,2 1 0,1-1 0,23-45 0,-30 69 0,1 0 0,-1 0 0,1 0 0,0 0 0,0 0 0,1 1 0,-1 0 1,1 0-1,0 0 0,0 0 0,0 0 0,0 1 0,0-1 0,0 1 0,1 0 0,-1 1 0,9-3 0,2 1-2,0 1 0,0 1 0,0 0 0,19 2 0,-2 0-16,-42-1 20,-1 1-1,0 0 0,0 1 0,0 0 1,1 0-1,-1 1 0,1 0 0,0 1 1,0 1-1,0-1 0,0 1 1,1 1-1,0 0 0,0 0 0,0 1 1,1 0-1,0 1 0,1 0 0,-1 0 1,-9 14-1,8-8-1,1-1 0,0 2 0,0-1 0,1 1 0,1 0 0,1 1 0,-4 16 0,4-6 0,0 1 0,2 0 0,1 38 0,2-60-1,0-1 0,0 0 1,0 1-1,1-1 0,0 0 0,-1 0 1,1 0-1,1 0 0,-1 0 0,1 0 0,0 0 1,-1 0-1,2 0 0,3 5 0,-3-6 1,-1-1 0,1 1 0,1-1-1,-1 0 1,0 0 0,0 0 0,1 0-1,-1-1 1,1 1 0,0-1-1,-1 0 1,1 0 0,0 0 0,0-1-1,-1 1 1,6-1 0,4 2 1,1-1 1,0-1-1,0 0 1,0-1-1,16-4 1,-24 4-2,-1-1 1,0 1-1,0-2 1,0 1-1,0 0 1,0-1 0,0 0-1,-1 0 1,1-1-1,-1 1 1,0-1 0,0 0-1,0 0 1,-1 0-1,1-1 1,2-4 0,0-1 1,-1 0 1,0-1-1,0 0 1,-2 0-1,1 0 1,-1 0-1,0 0 0,1-21 1,-1-10 10,-3-44 1,-1 41-5,1 39-8,1-10 2,-1 0-1,-1 0 1,-1-1-1,0 2 1,-6-24-1,1 30 1,2 15-2,0 17-2,2 186 1,3-199-2,1 0 0,0 0 0,0 0-1,1-1 1,0 1 0,1 0 0,0-1 0,0 0 0,1 0 0,0 0-1,1 0 1,0 0 0,0-1 0,9 10 0,-11-16 1,0 0 1,0 0-1,1-1 1,-1 1-1,1-1 1,-1 1-1,1-1 0,-1 0 1,1 0-1,0-1 1,0 1-1,0-1 1,-1 0-1,1 0 0,0 0 1,0 0-1,-1-1 1,1 0-1,0 1 1,0-1-1,-1-1 0,1 1 1,-1 0-1,1-1 1,-1 0-1,0 0 1,4-2-1,-1-3 3,-1 0-1,0 0 1,-1 0-1,1-1 1,-1 0-1,-1 0 1,0 0 0,5-15-1,12-77 14,-10 48-12,-5 26-3,14-51 11,-17 71-10,0 0 0,0 0-1,1 0 1,0 0 0,0 1 0,1-1-1,0 1 1,-1 0 0,8-7 0,-10 11-1,1 0 0,-1-1 0,0 1 1,0 0-1,1 0 0,-1 1 0,0-1 1,1 0-1,-1 0 0,1 1 0,-1-1 1,1 1-1,-1-1 0,1 1 0,0 0 1,-1-1-1,1 1 0,-1 0 0,1 0 0,0 0 1,-1 0-1,1 0 0,0 1 0,-1-1 1,1 0-1,-1 1 0,1 0 0,-1-1 1,1 1-1,-1 0 0,1-1 0,-1 1 1,0 0-1,1 0 0,-1 0 0,0 0 1,0 0-1,0 1 0,0-1 0,0 0 1,0 0-1,0 1 0,1 1 0,4 26-2,-1 1 0,-1-1 0,-2 1 0,-1-1 0,-3 42 0,0-7 1,-1-36-2,1-19 1,1-11 4,5-18-1,1 0-1,1 0 1,1 0-1,0 1 1,11-21-1,1-3 0,-17 39 0,10-25 4,20-36 0,-28 58-3,0 1 0,0-1-1,0 1 1,1 1-1,0-1 1,0 1 0,0-1-1,1 1 1,-1 1 0,1-1-1,11-5 1,-17 10-1,1 0 0,-1-1 0,1 1-1,-1 0 1,1 0 0,-1 0 0,1 0 0,-1 0 0,1 0 0,-1 0 0,1 0-1,-1 1 1,1-1 0,-1 0 0,1 0 0,-1 0 0,1 0 0,-1 1 0,1-1-1,-1 0 1,0 0 0,1 1 0,-1-1 0,1 0 0,-1 1 0,0-1 0,1 0-1,-1 1 1,0-1 0,1 1 0,-1-1 0,0 1 0,0-1 0,0 0 0,1 1-1,-1-1 1,0 1 0,0-1 0,0 1 0,0-1 0,0 1 0,0-1 0,0 1-1,0-1 1,0 1 0,0-1 0,0 1 0,0 0 0,0 34-9,-1-27 8,0 78 1,3 95 0,-2-179 0,0 0 0,1 0 0,-1 0 0,1 0 0,-1 0 0,1 0 0,0 0 0,0 0 0,0 0 0,0-1 0,0 1 0,0 0 0,1-1 0,-1 1 0,1 0 0,-1-1 0,1 0 0,-1 1 0,1-1 0,0 0 0,-1 0 0,1 0 0,0 0 0,0 0 0,0 0 0,0-1 0,0 1 0,0-1 0,3 1 0,8 1 0,0 0 0,0-1 0,22-1 0,-20 0 0,-3-1 1,0 0-1,0-1 1,0-1-1,-1 0 1,1 0-1,-1-1 1,1-1-1,-1 0 1,-1 0-1,1-1 1,-1-1-1,0 1 1,0-2-1,14-13 1,-14 12 0,-1 0-1,0-1 1,0 0-1,-1-1 1,-1 1-1,0-2 1,0 1 0,-1-1-1,-1 0 1,0 0-1,0 0 1,-1-1-1,3-20 1,-5 19-1,0 0 0,-1 0 0,-1 0 0,-1 0 0,0 0 0,-3-18 0,3 29 0,0-1 0,0 1 0,0-1 0,-1 1 0,1 0 0,-1 0 0,1 0 0,-1 0 0,0 0 0,-1 0 0,1 0 0,0 1 0,-1-1 0,1 1 0,-1-1 0,0 1 0,0 0 0,0 0 0,0 0 0,0 1 0,0-1 0,0 1 0,-1 0 0,1-1 0,-1 1 0,1 1 0,-1-1 0,1 1 0,-4-1 0,3 1 0,-3-1 0,0 1 0,0-1 0,0 1 0,-12 2 0,17-1 0,0-1 0,0 1 0,0 0 0,0-1 0,0 1 0,0 0 0,0 0 0,0 0 0,1 0 0,-1 1 0,0-1 0,1 0 0,-1 1 0,1-1 0,0 1 0,-1 0 0,1-1 0,0 1 0,0 0 0,-1 3 0,-2 6 0,1 0 0,1 0 0,0 0 0,0 0 0,1 1 0,0-1 0,1 1 0,2 12 0,-1 5-3,-1-22 2,0 0 0,1 0 0,0-1 0,0 1-1,0 0 1,1-1 0,0 1 0,1-1-1,-1 0 1,1 0 0,5 8 0,-6-11 0,1 1 1,-1-1-1,1 0 1,0 0-1,-1-1 1,1 1-1,1-1 0,-1 1 1,0-1-1,0 0 1,1 0-1,-1-1 1,1 1-1,0-1 1,0 1-1,-1-1 0,1 0 1,0-1-1,0 1 1,0-1-1,5 1 1,-3-1 1,0 0 0,0 0 0,0-1 0,1 0 0,-1 0 0,0 0 0,6-3 0,-9 3 0,0-1-1,-1 1 0,1-1 0,0 0 1,-1 0-1,1 0 0,-1-1 1,0 1-1,0 0 0,0-1 1,0 1-1,0-1 0,0 0 0,-1 0 1,3-4-1,2-11 3,0 1 1,-1-1-1,0 0 1,-2 0-1,2-30 1,-1-74 22,-4 107-25,-18 297-1,6-147 0,4 6 0,4-39-7,-24 135 1,26-226-4,-1 0 1,0 1-1,-1-1 1,0 0-1,0 0 1,-7 10-1,8-17 9,1 0 1,-1 0-1,0-1 0,1 0 0,-2 1 0,1-1 0,0 0 0,-1 0 1,1-1-1,-1 1 0,0-1 0,0 0 0,0 0 0,0 0 0,0 0 1,0-1-1,0 0 0,-7 2 0,6-2 2,0 0-1,0-1 1,0 1-1,0-1 1,-1 0 0,1-1-1,0 1 1,0-1-1,0 0 1,0 0 0,0 0-1,-7-4 1,8 3-1,1 0 1,0 0-1,0-1 1,0 1-1,0-1 1,0 0-1,1 0 1,-1 0-1,1 0 0,0 0 1,0 0-1,0-1 1,0 1-1,1-1 1,-1 1-1,1-1 1,-1-4-1,-2-7 0,0 0 0,2 0 0,0 0 0,0-1 0,1-21 0,2 28 0,-1 1 0,1 0 0,0-1 0,1 1 0,0 0 0,0 0 0,1 0 0,0 0 0,1 0 0,-1 1 0,9-12 0,12-9 0,2 2 0,0 0 0,2 2 0,55-36 0,-15 10 0,126-110 33,-167 135-24,0-2-1,-2-1 0,-1-1 0,32-50 1,-50 68-9,-1 1 1,0-1-1,0 1 0,-1-1 1,-1 0-1,1-1 1,-2 1-1,0-1 1,0 1-1,-1-1 1,-1-20-1,0 30 0,1 1 0,-1-1 0,0 0 0,-1 0 0,1 1 0,0-1 0,0 0 0,-1 1 0,1-1 0,-1 1 0,1-1 0,-1 0 0,0 1 0,1-1 0,-1 1 0,0 0 0,0-1 0,0 1 0,0 0 0,-1-1 0,1 1 0,0 0 0,0 0 0,-1 0 0,1 0 0,-3-1 0,-2 0 0,0 0 0,0 1 0,0 0 0,0 0 0,0 0 0,-9 1 0,8 0 0,0 0 0,0 0 0,0 0 0,1 1 0,-1 0 0,0 0 0,1 1 0,-1-1 0,1 2 0,-1-1 0,1 1 0,0 0 0,-8 5 0,9-4 0,0 0 0,0 1 0,1 0 0,0 0 0,0 0 0,0 1 0,0-1 0,1 1 0,0 0 0,0 0 0,1 0 0,-1 0 0,-2 12 0,1-1 0,1 0 0,0 0 0,1 0 0,1 0 0,1 0 0,0 0 0,3 18 0,-1-23 0,0-1 0,0 1 0,2-1 0,-1 1 0,1-1 0,1 0 0,0-1 0,0 1 0,1-1 0,13 16 0,-15-20-25,1-1 0,0 1-1,1-1 1,-1-1 0,1 1 0,0-1 0,0 0-1,1 0 1,-1-1 0,1 1 0,-1-2 0,1 1-1,0-1 1,0 0 0,0 0 0,1-1 0,11 1-1,30-1-1921</inkml:trace>
</inkml:ink>
</file>

<file path=ppt/ink/ink23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2"/>
    </inkml:context>
    <inkml:brush xml:id="br0">
      <inkml:brushProperty name="width" value="0.05" units="cm"/>
      <inkml:brushProperty name="height" value="0.05" units="cm"/>
      <inkml:brushProperty name="color" value="#FFFFFF"/>
    </inkml:brush>
  </inkml:definitions>
  <inkml:trace contextRef="#ctx0" brushRef="#br0">3 443 30910,'0'4'1443,"-1"39"-1136,0-10-310,4 41 1,-3-71 1,0-1 0,1 0 1,-1 0-1,1 0 0,0 0 0,-1 0 1,1 0-1,0 0 0,0 0 0,0 0 0,0-1 1,1 1-1,-1 0 0,0-1 0,1 1 1,-1-1-1,1 1 0,0-1 0,-1 1 1,1-1-1,0 0 0,0 0 0,0 0 0,0 0 1,0 0-1,3 0 0,4 1-4,0 0 0,-1-1-1,1 0 1,18-1 0,-16 0 4,-7-1 2,-1 1 0,1 0 0,-1-1 0,1 1 0,-1-1 0,0 0 0,1 0 0,-1-1 0,0 1 0,1-1 0,-1 1 0,0-1 0,0 0 0,0 0 0,3-4 0,-1 1 4,0 0-1,0-1 1,-1 1-1,0-1 1,0 0 0,-1-1-1,4-8 1,1-7 9,-1 0 0,0 0 0,5-41 0,-6 9 0,-1-105 0,-5 112 4,-11 79-45,1 19 27,3 0 0,1 1 0,4 95 0,1-142 0,1 1 0,1-1 0,-1 1 0,1-1 0,0 0 0,0 0 0,0 1 0,1-1 0,0 0 0,0 0 0,0 0 0,6 8 0,-6-10 0,1 0 0,0 0 0,1 0 0,-1-1 0,0 1 0,1-1 0,-1 1 0,1-1 0,0 0 0,0-1 0,-1 1 0,1-1 0,0 1 0,1-1 0,-1-1 0,7 2 0,5 0 0,0 0 0,-1-2 0,21 0 0,-33 0 0,1 0 0,-1-1 0,1 1 0,-1-1 0,0 0 0,0 0 0,1 0 0,-1 0 0,0-1 0,0 1 0,0-1 0,0 1 0,0-1 0,-1 0 0,1-1 0,0 1 0,-1 0 0,0-1 0,1 1 0,2-6 0,0-2 0,-1-1 0,0 0 0,0 0 0,-1 0 0,-1 0 0,0 0 0,1-16 0,-3-83 0,-2 56 0,4 28 0,-1 20 4,-1 0 0,1-1 0,-1 1 0,0 0 0,-1-1 0,0 1 0,-2-10 0,3 16-4,0 0 0,0 0 0,0 0 0,0 0 0,0-1 0,0 1 0,-1 0 0,1 0 0,0 0 0,0 0 0,0-1 0,0 1 0,-1 0 0,1 0 0,0 0 0,0 0 0,0 0 0,-1 0 0,1 0 0,0 0 0,0-1 0,0 1 0,-1 0 0,1 0 0,0 0 0,0 0 0,0 0 0,-1 0 0,1 0 0,0 0 0,0 0 0,0 0 0,-1 1 0,1-1 0,0 0 0,0 0 0,0 0 0,-1 0 0,1 0 0,0 0 0,0 0 0,0 0 0,-1 1 0,1-1 0,0 0 0,0 0 0,0 0 0,0 0 0,0 1 0,-1-1 0,1 0 0,0 0 0,0 0 0,0 1 0,0-1 0,0 0 0,0 0 0,0 0 0,0 1 0,0-1 0,0 0 0,0 0 0,0 0 0,0 1 0,0-1 0,0 0 0,0 0 0,0 1 0,-6 17 0,2 7-1,1 1-1,2 0 1,2 40-1,0-15-19,-2-43 21,1 1-1,1-1 0,0 1 0,0-1 1,1 0-1,0 1 0,3 7 1,-4-12 0,1-1 0,0 0 0,0 1 0,0-1 0,0 0 0,0 0 0,1-1 0,0 1 0,-1 0 0,1-1 0,0 0 0,0 1 0,0-1 0,0 0 0,1-1 0,-1 1 0,1-1 0,4 2 0,6 1 0,0-2 0,0 1 0,0-2 0,0 0 0,0-1 0,0 0 0,1-1 0,14-3 0,-24 3 0,0 0 1,-1 0-1,1 0 1,0-1-1,-1 0 0,1 0 1,-1 0-1,1 0 0,-1-1 1,0 0-1,0 1 1,0-2-1,0 1 0,-1 0 1,1-1-1,-1 0 0,0 1 1,0-1-1,-1-1 1,1 1-1,-1 0 0,1-1 1,-1 1-1,-1-1 0,1 1 1,1-7-1,1-10 5,-1-1 0,0 0 0,-2 0-1,-2-36 1,1 25-7,0 16 2,0 0 0,-1 1 0,-1-1 0,0 1 0,-8-30 0,2 32 0,7 23 0,1-5 0,-4 89 0,1-3 0,-19 105 0,-11-48 0,15-77 0,-8 73 0,25-91 0,4-96 0,2 0 0,11-45 0,-4 24 0,-9 48 0,13-73 0,28-91 0,-37 156 0,2 0 0,0 1 0,2 0 0,1 1 0,0 0 0,2 1 0,1 0 0,26-29 0,-34 44 0,0 0 0,0 1 0,1 0 0,0 1 0,0 0 0,1 0 0,10-4 0,-17 8 0,0 0 0,0 0 0,0 0 0,0 0 0,0 1 0,0-1 0,0 1 0,0-1 0,0 1 0,0 0 0,1 0 0,-1 0 0,0 0 0,0 0 0,0 0 0,0 1 0,0-1 0,0 1 0,0-1 0,0 1 0,0 0 0,0 0 0,0 0 0,0 0 0,0 0 0,0 1 0,-1-1 0,1 0 0,0 1 0,-1-1 0,1 1 0,-1 0 0,0-1 0,0 1 0,1 0 0,-1 0 0,1 3 0,3 9 0,0 1 0,-1 0 0,0 0 0,-2 0 0,2 21 0,-2 81 0,-3-110 0,1 0 0,-1 0-1,0 0 1,-1 0 0,0 0 0,0 0-1,0-1 1,-1 1 0,0-1 0,0 0-1,-1 1 1,-5 5 0,2-3 1,0 0 0,-1-1 0,0-1 0,0 1 0,-1-1 0,-19 11 0,-5-1-14,0-2 0,-1-1 0,-56 15 0,86-28 10,72 7-138,-39-6 141,51 4 14,1-5 0,83-8 1,-153 6-11,-1 0 0,1-1 1,-1-1-1,1 0 1,-1 0-1,0-1 1,-1 0-1,1-1 1,-1 0-1,1 0 1,-2-1-1,1 0 0,0-1 1,-1 0-1,-1 0 1,1-1-1,-1 0 1,0 0-1,-1-1 1,0 0-1,0 0 0,-1 0 1,0 0-1,-1-1 1,0 0-1,5-19 1,-4-11 2,-1-1 0,-1 0 0,-5-54 0,0 17-6,2-76-1,-2 136 0,0 25 0,2-7 0,-7 35 0,2-1 0,1 1 0,2 0 0,2 40 0,0-21 0,-1 220 0,1-271 0,0 0 0,0 1 0,0-1 0,1 0 0,-1 1 0,1-1 0,-1 0 0,1 0 0,0 1 0,1-1 0,-1 0 0,0 0 0,1 0 0,0-1 0,-1 1 0,1 0 0,0 0 0,1-1 0,3 4 0,-2-3 0,0-1 0,0 0 0,0 0 0,1 0 0,-1-1 0,1 1 0,-1-1 0,1 0 0,-1 0 0,1-1 0,0 1 0,-1-1 0,6 0 0,21 1 0,-16 0 0,0-1 0,0-1 0,18-2 1,-29 2-2,0 0 1,0 0-1,0 0 1,-1 0 0,1-1-1,0 1 1,-1-1 0,1 0-1,-1 0 1,1-1 0,-1 1-1,0-1 1,0 1 0,0-1-1,0 0 1,3-5 0,1-4-4,0 1 0,-2-1 0,1 0 1,-2 0-1,1-1 0,-2 1 1,5-26-1,3-96 21,-10 95-4,9-108-8,-11 163-7,-1 0 0,0-1 0,-2 1 0,-5 18 0,-8 37 12,13-43-10,1 1 0,2 0 0,3 52 0,-1-77 0,0 0 0,0 0 0,0 0 0,0 0 0,1-1 0,0 1 0,0 0 0,0-1 0,0 0 0,0 1 0,1-1 0,-1 0 0,1 0 0,0 0 0,0 0 0,0-1 0,0 1 0,0-1 0,1 0 0,-1 0 0,1 0 0,0 0 0,-1-1 0,1 1 0,0-1 0,0 0 0,6 1 0,10 2 0,1-1 0,1-1 0,38-1 0,-46-1 0,-6 0 0,5 0 0,-1 0 0,1 0 0,0-2 0,-1 1 0,19-6 0,-28 6 0,0 0 0,1-1 0,-1 1 0,0-1 0,0 0 0,0 0 0,0 0 0,0 0 0,-1-1 0,1 1 0,0-1 0,-1 0 0,0 1 0,0-1 0,0 0 0,0-1 0,0 1 0,-1 0 0,1 0 0,-1-1 0,0 1 0,0-1 0,0 1 0,0-4 0,2-7 0,-2 0 0,0 0 0,-1-1 0,0 1 0,-1 0 0,0 0 0,-2 0 0,1 0 0,-2 0 0,0 1 0,0-1 0,-1 1 0,-1 0 0,0 0 0,-1 1 0,0 0 0,-1 0 0,-1 1 0,1 0 0,-2 0 0,0 1 0,0 0 0,0 1 0,-2 0 0,1 0 0,-22-11 0,26 17 0,-1 1 0,0-1 0,1 1 0,-1 1 0,0 0 0,0 0 0,0 0 0,0 1 0,0 0 0,-12 2 0,19-2 0,0 1 0,0-1 0,-1 0 0,1 1 0,0-1 0,0 1 0,0-1 0,0 1 0,0-1 0,-1 1 0,1 0 0,0 0 0,1-1 0,-1 1 0,0 0 0,0 0 0,0 0 0,0 0 0,1 0 0,-1 0 0,0 0 0,1 0 0,-1 0 0,1 1 0,-1-1 0,1 0 0,0 0 0,-1 0 0,1 2 0,-3 41 0,4-35 0,-1-2 0,0 0 0,1-1 0,-1 1 0,2 0 0,-1-1 0,1 1 0,0-1 0,0 0 0,1 0 0,0 0 0,0 0 1,0 0-1,1 0 0,0-1 0,0 0 0,0 0 0,1 0 0,-1 0 0,1 0 0,1-1 0,-1 0 0,11 6 0,-3-3-1,-1-1 0,1-1-1,0 0 1,1-1 0,-1 0 0,1-1 0,0-1 0,0 0 0,27 0-1,-27-1-39,-10-1-33,-1 1 1,0-1-1,0 0 0,1 0 1,-1 0-1,0-1 1,1 1-1,-1-1 0,0 0 1,5-1-1,1-16-2762</inkml:trace>
</inkml:ink>
</file>

<file path=ppt/ink/ink23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2"/>
    </inkml:context>
    <inkml:brush xml:id="br0">
      <inkml:brushProperty name="width" value="0.05" units="cm"/>
      <inkml:brushProperty name="height" value="0.05" units="cm"/>
      <inkml:brushProperty name="color" value="#FFFFFF"/>
    </inkml:brush>
  </inkml:definitions>
  <inkml:trace contextRef="#ctx0" brushRef="#br0">1 15 32399,'13'0'160,"46"0"-96,26 6-16,10-6-48,0 0 0,-7 0-320,-19-21-5363</inkml:trace>
</inkml:ink>
</file>

<file path=ppt/ink/ink23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3"/>
    </inkml:context>
    <inkml:brush xml:id="br0">
      <inkml:brushProperty name="width" value="0.05" units="cm"/>
      <inkml:brushProperty name="height" value="0.05" units="cm"/>
      <inkml:brushProperty name="color" value="#FFFFFF"/>
    </inkml:brush>
  </inkml:definitions>
  <inkml:trace contextRef="#ctx0" brushRef="#br0">278 188 32543,'1'-21'66,"-1"7"-42,0 0-1,0 0 1,-1 0 0,-1 0 0,-4-16-1,5 27-22,-1-1 0,1 0-1,-1 1 1,1-1-1,-1 1 1,0 0 0,0 0-1,-1 0 1,1 0 0,-1 0-1,1 0 1,-1 1-1,0-1 1,0 1 0,0 0-1,-1-1 1,1 2 0,0-1-1,-1 0 1,1 1-1,-1-1 1,1 1 0,-1 0-1,-4 0 1,3-1-1,-1 1 0,1 0 0,-1 1 0,0-1 0,1 1 0,-1 0 0,0 1 0,1-1 0,-1 1 0,0 0 0,1 1 0,-1-1 0,1 1 0,0 0 0,-1 0 0,1 1 0,0 0 0,0 0 0,1 0 0,-1 0 0,1 1 0,-1-1 0,1 1 0,0 0 0,1 1 0,-1-1 0,1 1 0,-1 0 0,1-1 0,1 1 0,-5 11 0,-1 3 0,2 0 0,0 1 0,1 0 0,1 0 0,1 0 0,1 1 0,0 32 0,2-53 0,-1 15 0,1 0 0,1 0 0,1 0 0,0 0 0,5 17 0,-6-29 0,0 1 0,0-1 0,1 0 0,0 1 0,-1-1 0,1 0 0,0 0 0,0 0 0,1 0 0,-1-1 0,1 1 0,-1-1 0,1 1 0,0-1 0,0 0 0,0 0 0,0 0 0,0 0 0,1-1 0,-1 1 0,0-1 0,1 0 0,-1 0 0,1 0 0,-1 0 0,8 0 0,-2 0 0,0 0 0,0-1 0,0 0 0,0-1 0,0 0 0,9-2 0,-14 2 0,-1 0 0,1-1 0,0 1 0,-1-1 0,0 0 0,1 0 0,-1 0 0,0 0 0,0-1 0,0 1 0,0-1 0,0 1 0,-1-1 0,1 0 0,-1 0 0,3-5 0,1-4 0,0 0 0,-1 0 0,0 0 0,-1-1 0,0 0 0,-1 1 0,2-16 0,2-94 0,-6 87 0,1 0 0,6-36 0,-4 146 0,-1 100 0,-4 155 0,1-321 0,-1 0 0,0 0 0,-1 0 0,1-1 0,-2 1 0,-5 16 0,6-23 0,1 1 0,-1 0 0,0 0 0,0-1 0,0 1 0,0-1 0,0 0 0,0 0 0,-1 0 0,1 0 0,-1 0 0,1 0 0,-1 0 0,0-1 0,0 0 0,0 1 0,0-1 0,0 0 0,0 0 0,0-1 0,0 1 0,-6 0 0,-17 1-1,-41-1-1,59-1-3,0-1 0,1 0-1,-1 0 1,0 0 0,1-1-1,-1-1 1,1 1 0,-1-1-1,-10-6 1,-1-8-139,13 2-360</inkml:trace>
</inkml:ink>
</file>

<file path=ppt/ink/ink23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3"/>
    </inkml:context>
    <inkml:brush xml:id="br0">
      <inkml:brushProperty name="width" value="0.05" units="cm"/>
      <inkml:brushProperty name="height" value="0.05" units="cm"/>
      <inkml:brushProperty name="color" value="#FFFFFF"/>
    </inkml:brush>
  </inkml:definitions>
  <inkml:trace contextRef="#ctx0" brushRef="#br0">178 28 31759,'-3'-3'88,"-1"0"0,1 1 1,-1-1-1,1 1 0,-1-1 1,0 1-1,0 0 0,0 1 0,0-1 1,-4-1-1,6 3-88,0 0 1,0 0-1,0 0 0,0 0 0,0 0 0,0 0 0,0 1 1,0-1-1,0 0 0,0 1 0,0 0 0,1-1 0,-1 1 1,0 0-1,0 0 0,1 0 0,-1 0 0,0 0 1,1 0-1,0 1 0,-1-1 0,1 1 0,-1-1 0,1 1 1,0-1-1,-2 3 0,-7 14 0,0 0 0,1 0 0,1 0 0,0 1 0,2 0 0,0 1 0,1 0 0,-4 36 0,2 17 0,4 80 0,3-127 0,0-21 0,0 0 0,0 1 0,1-1 0,0 0 0,0 0 0,0 0 0,0 0 0,1 0 0,0 0 0,0 0 0,0 0 0,6 8 0,-5-10 0,-1 0 0,1 0 0,0-1 0,0 1 0,0-1 0,0 0 0,1 0 0,-1 0 0,1 0 0,-1 0 0,1-1 0,0 1 0,-1-1 0,1 0 0,0 0 0,0-1 0,7 1 0,-5 0 0,1-1 0,0 1 0,0-2 0,0 1 0,0-1 0,-1 0 0,1 0 0,0-1 0,0 1 0,-1-2 0,0 1 0,1-1 0,9-5 0,-11 4 1,0-1 1,0 1 0,0-1 0,-1 0 0,1 0-1,-1 0 1,-1-1 0,1 1 0,-1-1 0,0 0-1,0 0 1,0 0 0,-1-1 0,2-7 0,1-10-2,-1-1 1,-1 1 0,-1-1 0,-2 0 0,-2-27 0,2 22-1,-1 13 0,-1 0 0,0 0 0,-1 1 0,0-1 0,-2 1 0,-8-23 0,8 28 0,0 1 0,0-1 0,-1 1 0,0 0 0,-1 1 0,0 0 0,-1 0 0,0 0 0,0 1 0,-12-9 0,17 14 0,-1 1 0,0-1 0,0 1 0,0 0 0,0 0 1,0 1-1,0-1 0,0 1 0,-1 0 0,1 0 0,0 0 0,-1 0 0,1 1 0,-1 0 0,-5 0 0,7 1-2,0-1 0,0 1 0,0 0-1,0 0 1,0 0 0,0 0 0,1 0-1,-1 1 1,0-1 0,1 1 0,-1 0-1,1-1 1,0 1 0,-1 0 0,1 1-1,0-1 1,0 0 0,0 0 0,1 1-1,-1 0 1,-1 3 0,-13 37-590,8 10-1937</inkml:trace>
</inkml:ink>
</file>

<file path=ppt/ink/ink23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5"/>
    </inkml:context>
    <inkml:brush xml:id="br0">
      <inkml:brushProperty name="width" value="0.05" units="cm"/>
      <inkml:brushProperty name="height" value="0.05" units="cm"/>
      <inkml:brushProperty name="color" value="#FFFFFF"/>
    </inkml:brush>
  </inkml:definitions>
  <inkml:trace contextRef="#ctx0" brushRef="#br0">33 572 32495,'-1'1'4,"0"0"1,0-1-1,0 1 1,0 0-1,0 0 1,0 0 0,1 0-1,-1 0 1,0 0-1,1 0 1,-1 0-1,0 0 1,1 0-1,-1 0 1,1 1-1,0-1 1,-1 0-1,1 0 1,0 3-1,-8 32 26,7-29-14,-4 24-8,2 0 0,0 52 0,3-81-8,0 0 0,1 0 0,-1 0 0,0 0 0,1-1 0,-1 1 0,1 0 0,0 0 0,0-1 1,-1 1-1,1-1 0,0 1 0,0 0 0,1-1 0,-1 0 0,0 1 0,0-1 0,1 0 0,-1 1 0,1-1 0,-1 0 0,1 0 0,-1 0 0,1-1 0,0 1 0,-1 0 0,1 0 1,0-1-1,0 1 0,-1-1 0,4 1 0,8 1 3,-1-1 0,1 0 0,21-1 0,-17 0-1,-14 0-2,1-1 0,-1 1 0,0 0 0,1-1-1,-1 0 1,0 0 0,1 0 0,-1 0 0,0 0 0,0-1 0,0 1 0,0-1 0,0 0 0,-1 0 0,1 0-1,3-3 1,-2 0 1,0 0-1,0 0 1,0 0-1,0-1 1,-1 0-1,0 1 1,0-1-1,2-7 1,1-6 2,-1 0 0,-1-1 0,-1 0 0,2-34 1,-3-109 18,-3 99-12,2 62-10,-1 0 1,0 0 0,-1 0 0,1 1 0,0-1 0,-1 0 0,1 0-1,-1 0 1,1 1 0,-1-1 0,0 0 0,1 1 0,-3-4 0,2 5-1,1 0 0,0 0 0,0-1 0,-1 1 0,1 0 0,0 0 0,-1 0 0,1 0 0,0-1 0,0 1 1,-1 0-1,1 0 0,0 0 0,-1 0 0,1 0 0,-1 0 0,1 0 0,0 0 0,-1 0 0,1 0 0,0 0 0,-1 0 0,1 0 1,0 0-1,-1 0 0,1 0 0,-1 1 0,-12 12-1,8-3 1,0 0 0,0 0 0,1 0 0,0 0 0,1 1 0,0-1 0,1 1 0,-2 17 0,1 95 0,3-89 0,-1-29-1,1 0-1,0 0 1,0 0 0,1 0-1,-1 0 1,1 0-1,0 0 1,1-1 0,-1 1-1,1 0 1,0 0 0,0-1-1,0 1 1,1-1-1,0 0 1,-1 0 0,2 0-1,-1 0 1,0 0 0,1-1-1,-1 0 1,1 1-1,0-1 1,0 0 0,0-1-1,1 1 1,-1-1 0,1 0-1,-1 0 1,1 0 0,0-1-1,0 0 1,0 1-1,0-2 1,-1 1 0,9 0-1,-5 0 0,0-1 0,0 0 0,0 0-1,0 0 1,11-3 0,-16 2 2,0 0 0,0 0 0,0 0 0,0 0 1,-1 0-1,1-1 0,-1 1 0,1-1 0,-1 0 0,1 0 1,-1 0-1,0 0 0,0 0 0,0 0 0,0-1 0,0 1 0,2-4 1,1-6 1,1 1 0,-1-1 1,-1 0-1,0 0 0,4-22 1,4-66-1,-6 47 8,12-89 28,-9 122-13,-2 19-20,2 14-6,3 25 1,-1-1 0,12 79 0,-2 85 0,-21-176 0,1-24 0,-1-1 0,0 0 0,0 0 0,0 0 0,0 0 0,0 0 0,0 1 0,0-1 0,0 0 0,0 0 0,0 0 0,0 0 0,0 0 0,1 0 0,-1 1 0,0-1 0,0 0 0,0 0 0,0 0 0,0 0 0,0 0 0,1 0 0,-1 0 0,0 0 0,0 0 0,0 0 0,0 0 0,0 0 0,1 0 0,-1 0 0,0 0 0,0 0 0,0 0 0,0 0 0,1 0 0,-1 0 0,0 0 0,0 0 0,0 0 0,0 0 0,0 0 0,1 0 0,-1 0 0,0 0 0,0 0 0,0 0 0,0 0 0,0 0 0,1-1 0,-1 1 0,0 0 0,0 0 0,0 0 0,0 0 0,0 0 0,0 0 0,0-1 0,0 1 0,0 0 0,0 0 0,0 0 0,1 0 0,-1 0 0,0-1 0,0 1 0,0 0 0,0 0 0,0 0 0,0-1 0,7-12 0,-1-1 0,0 0 0,7-26 0,0-3 0,-3 16 0,41-103 0,-43 112 0,1 1 0,0 0 0,1 1 0,1 0 0,15-16 0,-20 28 0,-5 10 0,-1-3 0,-4 276 0,4-276 0,0 1 0,0 0 0,1 0 0,-1 0 0,1 0 0,-1 0 0,1 0 0,1 0 0,-1-1 0,0 1 0,1 0 0,0-1 0,0 1 0,0-1 0,0 0 0,0 0 0,1 1 0,-1-2 0,1 1 0,0 0 0,0 0 0,0-1 0,0 0 0,1 0 0,-1 1 0,1-2 0,-1 1 0,1 0 0,0-1 0,-1 0 0,1 0 0,0 0 0,0 0 0,0 0 0,7-1 0,-5 1 0,-1-1 0,0-1-1,0 1 1,0-1 0,1 0 0,-1 0 0,7-2 0,-10 2-2,0-1 1,0 1-1,0 0 1,0-1 0,0 0-1,0 1 1,0-1-1,-1 0 1,1 0 0,-1 0-1,1 0 1,-1 0-1,0 0 1,1-1 0,-1 1-1,0 0 1,1-4-1,8-31 0,-1-1 0,8-61 0,-14 68 3,2 0-1,1 1 0,2-1 0,20-54 0,-27 82 0,1 0-1,-1 0 1,0 0-1,1 0 1,0 1-1,-1-1 1,1 1-1,0-1 1,0 1-1,1-1 1,-1 1-1,0 0 1,1 0-1,0 0 1,-1 0-1,1 1 1,0-1 0,0 1-1,0 0 1,0 0-1,0 0 1,0 0-1,0 0 1,0 0-1,0 1 1,0 0-1,1-1 1,-1 1-1,0 0 1,0 1-1,0-1 1,0 1-1,5 0 1,-6 1 0,1 0 0,-1 0 0,1 0 0,-1 0 1,0 0-1,0 1 0,0-1 0,0 0 0,0 1 0,-1 0 0,1-1 0,-1 1 1,1 0-1,-1 0 0,0 0 0,0 0 0,-1 0 0,1 0 0,-1 0 0,1 0 1,-1 3-1,-18-5 13,-3-2-13,-28 3 0,46-1 0,0-1 0,0 1 0,0 0 0,0 0 0,0 1 0,0-1 0,0 1 0,1-1 0,-1 1 0,1 0 0,-1 0 0,1 0 0,-1 0 0,-1 3 0,-3 5 0,0 1 0,1 0 0,0 0 0,1 0 0,0 1 0,1-1 0,0 1 0,0 1 0,2-1 0,-3 22 0,2 2 0,1 1 0,4 53 0,-2-86 0,1 1 0,-1-1 0,1 0 0,0 1 0,0-1 0,0 0 0,1 0 0,-1 0 0,1 0 0,0 0 0,0 0 0,0-1 0,1 1 0,-1-1 0,1 1 0,0-1 0,0 0 0,0 0 0,0 0 0,1-1 0,-1 1 0,1-1 0,0 1 0,0-1 0,-1-1 0,1 1 0,7 2 0,6 0 0,1-1 0,0 0 0,0-1 0,0-1 0,23-1 0,-28 0 0,-5 0 0,1-1 0,-1 1 0,1-2 0,-1 1 0,1-1 0,-1 0 0,0-1 0,0 0 0,0 0 0,0 0 0,-1-1 0,1-1 0,-1 1 0,0-1 0,0 0 0,-1-1 0,0 0 0,0 0 0,0 0 0,0-1 0,-1 1 0,0-1 0,-1 0 0,1-1 0,3-10 0,0-1 0,0 0 1,-2 0-1,0-1 1,-1 0-1,-2-1 0,3-24 1,-3-127 22,-4 108-17,3-14-6,-4-87 0,2 165 0,0-1 0,0 1 0,0 0 0,0 0 0,0-1 0,0 1 0,0 0 0,0-1 0,0 1 0,0 0 0,0 0 0,0-1 0,0 1 0,-1 0 0,1 0 0,0-1 0,0 1 0,0 0 0,0 0 0,-1-1 0,1 1 0,0 0 0,0 0 0,0 0 0,-1-1 0,1 1 0,0 0 0,0 0 0,-1 0 0,1 0 0,0-1 0,0 1 0,-1 0 0,1 0 0,0 0 0,-1 0 0,1 0 0,0 0 0,0 0 0,-1 0 0,1 0 0,0 0 0,-1 0 0,1 0 0,0 0 0,0 0 0,-1 0 0,1 0 0,0 1 0,-1-1 0,1 0 0,0 0 0,0 0 0,-1 0 0,1 0 0,0 1 0,0-1 0,0 0 0,-1 1 0,-13 16 0,5 5 0,2 1 0,1 0 0,1 0 0,1 0 0,-2 31 0,1 131 0,5-162 0,-1 23 0,0-3 0,6 49 0,-4-79 0,2 0 0,-1 0 0,1-1 0,1 1 0,0-1 0,1 0 0,0 0 0,9 14 0,-13-25 0,-1-1 0,0 1 0,0-1 0,0 1 0,1-1 0,-1 1 0,0-1 0,1 1 0,-1-1 0,0 1 0,1-1 0,-1 1 0,1-1 0,-1 0 0,0 1 0,1-1 0,-1 0 0,1 1 0,-1-1 0,1 0 0,-1 0 0,1 0 0,-1 1 0,1-1 0,0 0 0,-1 0 0,1 0 0,-1 0 0,1 0 0,-1 0 0,1 0 0,-1 0 0,1 0 0,0 0 0,-1 0 0,1 0 0,-1-1 0,1 1 0,-1 0 0,1 0 0,-1-1 0,1 1 0,-1 0 0,1-1 0,-1 1 0,0 0 0,1-1 0,-1 1 0,1 0 0,-1-1 0,0 1 0,1-1 0,-1 1 0,1-2 0,12-27 0,6-41 0,-11 33 0,2 1 0,2 1 0,1 0 0,19-35 0,-29 64 0,1 0 0,0 1 0,0-1 0,0 1 0,0 0 0,7-6 0,-9 10 0,0-1 0,-1 1 0,1 0 0,0 0 0,0 0 0,1 0 0,-1 0 0,0 0 0,0 0 0,0 1 0,1-1 0,-1 1 0,0-1 0,0 1 0,1 0 0,-1 0 0,0 0 0,1 0 0,3 2 0,-5-2 0,0 1 0,1 0 0,-1 0 0,0 0 0,0 0 0,-1 0 0,1 0 0,0 0 0,0 0 0,0 0 0,-1 0 0,1 0 0,0 0 0,-1 1 0,0-1 0,1 0 0,-1 0 0,1 1 0,-1-1 0,0 0 0,0 1 0,0-1 0,0 0 0,0 1 0,0-1 0,0 0 0,0 1 0,-1 1 0,1 4 0,1 209 0,-2-119 0,1-95 0,0 0 0,0 0 0,1 0 0,-1 0 0,0 0 0,1 0 0,-1 0 0,1 0 0,-1 0 0,1 0 0,0 0 0,0 0 0,0 0 0,0 0 0,0-1 0,0 1 0,1-1 0,-1 1 0,1-1 0,-1 1 0,1-1 0,-1 0 0,1 1 0,0-1 0,0 0 0,-1 0 0,1 0 0,0 0 0,0-1 0,0 1 0,0-1 0,4 2 0,5-1 0,1 0 0,-1-1 0,1 0 0,21-3 0,-16 2 0,-5 0 0,-1-1 0,0 0 0,0-1 0,-1 0 0,1 0 0,-1-1 0,1-1 0,-1 0 0,0 0 0,-1-1 0,1 0 0,-1 0 0,0-1 0,-1-1 0,0 1 0,0-1 0,-1-1 0,1 1 0,5-11 0,-4 3 0,1 0 0,-2 0 0,-1 0 0,0-1 0,-1-1 0,0 1 0,-2-1 0,0 0 0,-1 0 0,2-35 0,-5-56 0,-1 107 0,1 0 0,0 1 0,0-1 0,-1 0 0,1 1 0,-1-1 0,1 1 0,-1-1 0,0 1 0,1-1 0,-1 1 0,0-1 0,0 1 0,0-1 0,0 1 0,-1 0 0,1 0 0,0 0 0,0-1 0,-1 1 0,1 0 0,-1 1 0,1-1 0,-1 0 0,1 0 0,-1 1 0,-2-2 0,1 2 0,0-1 0,1 0 0,-1 1 0,0 0 0,0 0 0,0 0 0,0 0 0,0 0 0,0 1 0,1-1 0,-1 1 0,0-1 0,0 1 0,1 0 0,-1 0 0,-3 2 0,2 0 0,1 0 0,0 0 0,0 0 0,0 0 0,0 0 0,0 1 0,1-1 0,0 1 0,-1 0 0,1 0 0,1 0 0,-1 0 0,0 0 0,0 5 0,-14 66 0,15-68 0,-5 35 0,3 1 0,1-1 0,7 68 0,-5-105 0,1-1 0,0 1 0,0 0 0,1 0 0,-1 0 0,1-1 0,0 1 0,0-1 0,1 1 0,-1-1 0,1 0 0,0 0 0,0 0 0,0 0 0,1-1 0,-1 1 0,1-1 0,0 0 0,0 0 0,8 4 0,-7-4 0,1 0 0,0-1 0,0 0 0,0 0 0,0-1 0,1 1 0,-1-1 0,0 0 0,0-1 0,1 0 0,-1 0 0,1 0 0,-1-1 0,0 0 0,0 0 0,7-2 0,-9 1 0,0 1 0,-1-1 0,1 0 0,0 0 0,-1 0 0,0-1 0,1 1 0,-1-1 0,0 0 0,0 1 0,-1-1 0,1-1 0,0 1 0,2-5 0,3-6 0,-1 0 0,9-21 0,-12 23 0,16-44 0,-2-2 0,11-63 0,-1-1 0,-26 114 0,1-1 0,0 1 0,0 0 0,5-9 0,-7 15 0,-1 1 0,1 0 0,0 0 0,-1 0 0,1 0 0,0 0 0,0 0 0,-1 0 0,1 0 0,0 0 0,0 0 0,0 0 0,0 1 0,0-1 0,0 0 0,1 1 0,-1-1 0,0 1 0,0-1 0,0 1 0,1-1 0,-1 1 0,0 0 0,0 0 0,1 0 0,-1 0 0,0 0 0,0 0 0,1 0 0,-1 0 0,0 0 0,0 0 0,1 1 0,-1-1 0,0 0 0,0 1 0,0-1 0,2 2 0,-1 0 0,0 0 0,0 0 0,0 0 0,-1 0 0,1 1 0,-1-1 0,1 1 0,-1-1 0,0 1 0,0-1 0,0 1 0,0 0 0,-1 0 0,1-1 0,-1 1 0,1 0 0,-1 0 0,0 4 0,1 4 0,5 48 0,-2 0 0,-8 112 0,3-159 1,-1-1 0,0 1-1,-1-1 1,-5 13 0,7-21-3,1-1 0,-1 1 0,0-1 0,0 1 0,0-1 0,0 0 0,0 1 0,-1-1 0,1 0 0,-1 0 0,0 0 0,1 0 0,-1 0 0,0-1 0,0 1 0,0 0 0,0-1 0,0 0 1,-1 1-1,1-1 0,0 0 0,-1 0 0,1 0 0,-4 0 0,-10-1-97</inkml:trace>
</inkml:ink>
</file>

<file path=ppt/ink/ink23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5"/>
    </inkml:context>
    <inkml:brush xml:id="br0">
      <inkml:brushProperty name="width" value="0.05" units="cm"/>
      <inkml:brushProperty name="height" value="0.05" units="cm"/>
      <inkml:brushProperty name="color" value="#FFFFFF"/>
    </inkml:brush>
  </inkml:definitions>
  <inkml:trace contextRef="#ctx0" brushRef="#br0">201 2 30974,'-29'0'767,"15"-1"-565,-1 1 0,-21 3 0,32-3-190,-1 1 0,1 0 0,0 0 0,0 1 0,0-1 0,0 1 0,0 0 0,0 0 0,1 1 0,-1-1 0,0 1 0,-4 4 0,3-1-4,-1 0 0,1 1 0,1-1 0,-1 1 1,1 1-1,1-1 0,-1 0 0,1 1 0,0 0 0,-2 9 0,4-13-6,0-1 0,1 1 0,-1-1-1,1 1 1,-1 0 0,1-1-1,0 1 1,1 0 0,-1 0-1,1-1 1,-1 1 0,1-1-1,0 1 1,0-1 0,1 1-1,-1-1 1,1 1 0,-1-1-1,1 0 1,0 0 0,0 0 0,1 0-1,-1 0 1,1-1 0,4 5-1,1-2 3,0 0-1,1-1 0,0 0 0,0 0 1,1 0-1,-1-1 0,1-1 0,-1 0 1,14 1-1,6 0 14,-1-2-1,31-2 1,-56 1-15,-1 0-1,1-1 1,-1 0-1,1 1 1,-1-1-1,1 0 1,-1 0-1,0-1 1,1 1 0,-1 0-1,0-1 1,0 1-1,0-1 1,0 0-1,0 0 1,0 0-1,-1 0 1,1 0 0,0 0-1,-1 0 1,0 0-1,1-1 1,-1 1-1,0 0 1,0-1-1,-1 1 1,1-1 0,0 1-1,-1-1 1,1-4-1,0 0-1,-1 1 0,1 0 0,-1 0 0,0-1 0,-1 1 0,1 0 0,-1 0 0,-1 0 0,1 0 0,-1 0 0,0 0 0,-5-9 0,3 9-3,0 1-1,-1-1 1,0 1 0,0 0-1,0 0 1,-1 1-1,0-1 1,1 1 0,-2 1-1,1-1 1,0 1 0,-1 0-1,1 0 1,-1 1 0,0 0-1,0 0 1,0 1 0,0-1-1,0 2 1,0-1-1,0 1 1,-1 0 0,1 0-1,0 1 1,0 0 0,-10 3-1,-16 10-257</inkml:trace>
</inkml:ink>
</file>

<file path=ppt/ink/ink23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11"/>
    </inkml:context>
    <inkml:brush xml:id="br0">
      <inkml:brushProperty name="width" value="0.05" units="cm"/>
      <inkml:brushProperty name="height" value="0.05" units="cm"/>
      <inkml:brushProperty name="color" value="#FFFFFF"/>
    </inkml:brush>
  </inkml:definitions>
  <inkml:trace contextRef="#ctx0" brushRef="#br0">227 57 32111,'-1'-2'23,"1"-1"0,-1 1 0,0-1 0,1 1 0,-1 0 0,0-1 1,-1 1-1,1 0 0,0 0 0,-1 0 0,1 0 0,-1 0 0,0 0 0,0 0 1,0 0-1,1 0 0,-2 1 0,-1-2 0,0 1-10,0 0-1,-1 0 1,1 0-1,-1 0 1,1 1-1,-1 0 1,1 0-1,-1 0 1,-8 0-1,8 1-12,-1-1 0,1 1 0,-1 1 0,1-1 0,-1 1 0,1 0 0,0 1 0,0-1-1,-1 1 1,1 0 0,0 0 0,0 0 0,1 1 0,-1 0 0,0 0 0,1 0 0,0 0 0,-7 7 0,6-2 0,0 0 1,1 0 0,-1 0 0,2 1 0,-1 0 0,1-1-1,1 1 1,-1 0 0,-1 15 0,1 8 1,1 45 1,2-66-3,0-8 0,0 1 0,0-1 0,0 0 0,1 0 0,-1 0 0,1 1 0,0-1 0,-1 0 0,2 0 0,-1 0 0,0 0 0,1 0 0,-1-1 0,1 1 0,0 0 0,0-1 0,0 1 0,0-1 0,0 1 0,3 1 0,-1-2 0,0 1 0,0-1 0,1 0 0,-1 0 0,1 0 0,0-1 0,-1 0 0,1 0 0,0 0 0,0 0 0,0-1 0,8 0 0,-3 0 0,-5 1 1,0-1 0,0 1 0,0-1 0,0-1 0,0 1 0,0-1 0,-1 1 0,1-1 0,0-1 0,0 1 0,-1-1 0,1 0 0,-1 0 0,1 0 0,-1 0 0,0-1 0,0 0 0,6-5 0,-2 0 1,-1 0 0,0 0 1,-1 0-1,0-1 1,0 0-1,-1-1 1,0 1-1,-1-1 1,0 0-1,0 0 0,2-12 1,-2-3-3,0-1 0,-2 0 0,-1-36 0,-1 42 0,0 54 0,15 209 0,-7-162 0,-7-69 0,2 21 0,-1 0 0,-1 0 0,-6 47 0,4-77 0,0 0 0,1 0 0,-2 0 0,1 0 0,0 0 0,0-1 0,-1 1 0,0 0 0,1-1 0,-1 1 0,0-1 0,0 1 0,-1-1 0,1 0 0,0 0 1,-1 0-1,1 0 0,-1 0 0,0-1 0,1 1 0,-1-1 0,0 0 0,0 0 0,0 0 0,0 0 0,0 0 0,0-1 0,-4 1 0,-9 1-3,0-1 1,-1 0-1,1-1 1,-18-3-1,30 3 2,-3-1-11,0-1 1,0 0 0,0 0 0,1 0 0,-1-1-1,1 0 1,-1 0 0,1 0 0,0-1 0,0 0-1,0 0 1,1-1 0,-1 0 0,-8-10 0,6 3-320</inkml:trace>
</inkml:ink>
</file>

<file path=ppt/ink/ink23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11"/>
    </inkml:context>
    <inkml:brush xml:id="br0">
      <inkml:brushProperty name="width" value="0.05" units="cm"/>
      <inkml:brushProperty name="height" value="0.05" units="cm"/>
      <inkml:brushProperty name="color" value="#FFFFFF"/>
    </inkml:brush>
  </inkml:definitions>
  <inkml:trace contextRef="#ctx0" brushRef="#br0">452 202 31983,'-7'-3'20,"-1"0"0,0 0 1,0 1-1,1 1 1,-1-1-1,0 1 1,-1 0-1,1 1 0,0 0 1,0 0-1,0 1 1,0 0-1,0 1 1,0-1-1,0 2 0,1-1 1,-1 1-1,1 0 1,-1 0-1,1 1 0,0 0 1,0 1-1,1-1 1,-1 1-1,-9 10 1,-8 9-16,2 1 0,0 0 1,2 2-1,1 1 1,1 0-1,1 1 0,2 1 1,-13 35-1,14-27 2,3 0-1,1 1 0,1 1 1,3-1-1,1 1 1,0 57-1,5-87-6,0 1 0,1 0 0,0 0 0,1-1 0,0 1 0,1-1 0,0 0 0,0 0 1,8 15-1,-6-17-1,0 0 1,0-1 0,1 0-1,0 0 1,0 0 0,1-1 0,0 0-1,0 0 1,0 0 0,1-1 0,11 6-1,-1-3-4,1 0-1,-1-1 0,2-1 1,-1-1-1,1 0 0,-1-2 1,1 0-1,0-1 0,0-1 1,31-3-1,-22 0-13,0-1-1,0-2 1,0-1 0,0-1-1,-1-2 1,42-17 0,-42 12 12,0 0 1,-1-2 0,-1-1-1,0-1 1,32-31 0,-45 36 26,0 0 0,-1-1 0,-1 0-1,0-1 1,-1 0 0,0 0 0,-2-1 0,0-1 0,0 1 0,8-33 0,-8 18 10,-3-1 0,0 1 0,-2-1-1,-2-60 1,-2 70-26,-1 0 0,-1 0-1,-1 1 1,-1-1 0,-1 1 0,0 0-1,-19-38 1,11 34-4,-1 0 0,-1 2 0,-1 0 0,-1 1 0,-1 0 0,-27-23 0,33 33 0,-1 1 0,-1 1 0,0 0 0,0 1 0,-1 0 0,0 1 0,0 1 0,-1 1 0,0 0 0,0 1 0,-19-3 0,19 6 0,0 0 0,-1 1-1,1 1 1,0 0 0,0 2 0,-29 5 0,35-5-4,0 2 1,1 0 0,-1 0 0,1 0-1,-1 2 1,1-1 0,1 1-1,-1 1 1,1 0 0,-14 12 0,5 0-43,1 1 1,-16 23 0,-22 43-406</inkml:trace>
</inkml:ink>
</file>

<file path=ppt/ink/ink2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1"/>
    </inkml:context>
    <inkml:brush xml:id="br0">
      <inkml:brushProperty name="width" value="0.05" units="cm"/>
      <inkml:brushProperty name="height" value="0.05" units="cm"/>
      <inkml:brushProperty name="color" value="#E71224"/>
    </inkml:brush>
  </inkml:definitions>
  <inkml:trace contextRef="#ctx0" brushRef="#br0">0 20 30270,'0'5'1056,"0"-3"-1024,33 6 561,16-6-321,17-2-112,11 0-64,11 0-32,2-7 0,-2-6-32,-11 6-16,-20 0-16,-18 4 0,-20 3-32,-25 0-1041,-40 5-1744</inkml:trace>
</inkml:ink>
</file>

<file path=ppt/ink/ink23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0"/>
    </inkml:context>
    <inkml:brush xml:id="br0">
      <inkml:brushProperty name="width" value="0.05" units="cm"/>
      <inkml:brushProperty name="height" value="0.05" units="cm"/>
      <inkml:brushProperty name="color" value="#FFFFFF"/>
    </inkml:brush>
  </inkml:definitions>
  <inkml:trace contextRef="#ctx0" brushRef="#br0">0 357 25500,'0'0'5391,"7"12"-4083,-3-9-1280,-1-1 0,1 1 0,0-1 1,-1 0-1,1 0 0,0-1 0,0 1 1,1-1-1,-1 0 0,0 0 0,7 1 1,-9-2-23,0 0 0,0 1 0,0-1 0,0 0 0,0 0 0,0-1 0,0 1 0,0 0 0,0-1 0,0 1 0,0-1 0,0 1 0,0-1 0,0 0 0,-1 0 0,1 0 0,0 0 0,-1 0 0,1 0 0,0-1 0,-1 1 0,1 0 0,-1-1 0,0 1 0,0-1 0,1 0 0,0-1 0,7-21-2,0 0 1,-2 0-1,0 0 1,-2-1-1,3-35 1,0-124 2,-10 181 16,0 9-18,-5 13-6,-1 17 1,1 0 0,2 0 0,1 1 0,2-1 0,2 1 0,1 0 0,10 56 0,-10-84 0,1-1 0,0 0 0,1 0 0,0 0 0,1 0 0,7 13 0,-10-19 0,1 1 0,0-1 0,0 1 0,0-1 0,1 0 0,-1 0 0,1 0 0,-1 0 0,1-1 0,-1 1 0,1-1 0,0 1 0,0-1 0,-1 0 0,1 0 0,0 0 0,0-1 0,0 1 0,0-1 0,1 1 0,3-1 0,-2 0 0,0 0 0,-1 0 0,1 0 0,-1-1 0,1 0 0,-1 0 0,1 0 0,-1 0 0,0-1 0,1 0 0,-1 1 0,7-6 0,-6 3 0,-1 0 0,1-1 0,-1 0 0,0 0 0,0 0 0,0 0 0,-1-1 0,0 1 0,3-7 0,2-6 0,-1 1 0,-1-1 0,-1 0 0,0 0 0,4-36 0,-2-98 0,-9 133 0,-1 22 0,2-2 0,-4 3 0,1 1 0,0-1 0,0 1 0,0 0 0,1 0 0,-1 1 0,1-1 0,0 1 0,1 0 0,0 0 0,0-1 0,0 1 0,0 1 0,1-1 0,-1 9 0,-1 16 0,2 60 0,2-53 0,-1-28-3,0 0 1,1 0-1,0 1 0,1-1 1,0 0-1,1 0 1,0 0-1,0-1 0,8 16 1,-8-20 1,0-1 1,0 1 0,0-1 0,1 0-1,-1 0 1,1 0 0,0-1 0,0 1-1,1-1 1,-1 0 0,0 0-1,1 0 1,0-1 0,0 1 0,0-1-1,0-1 1,0 1 0,0-1 0,0 1-1,6-1 1,-5 0 0,-1 0 0,1-1 0,0 0 0,-1 0 0,1 0 0,0-1 0,-1 0 0,1 0 0,-1 0 0,1-1 0,-1 0 0,0 0 0,0 0 0,0 0 0,0-1 0,7-5 0,-4 1 0,0 0 1,-1 0-1,-1-1 1,1 0 0,-1 0-1,0 0 1,-1-1 0,5-10-1,-5 8 4,0 0 0,-1 0 0,0-1 0,-1 1 0,-1-1 0,3-23 0,-4-72-7,-2 57 5,1 50-2,0-1 0,0 1 0,0-1 0,0 1 0,-1-1 0,1 1 0,0-1 0,0 1 0,0 0 0,-1-1 0,1 1 0,0 0 0,0-1 0,-1 1 0,1 0 0,0-1 0,-1 1 0,1 0 0,0-1 0,-1 1 0,1 0 0,-1 0 0,1-1 0,0 1 0,-1 0 0,1 0 0,-1 0 0,1 0 0,-1 0 0,1 0 0,0 0 0,-1-1 0,1 1 0,-1 1 0,1-1 0,-1 0 0,1 0 0,-1 0 0,1 0 0,-1 0 0,1 0 0,0 0 0,-1 0 0,1 1 0,-1-1 0,1 0 0,0 0 0,-1 1 0,1-1 0,0 0 0,-1 1 0,1-1 0,0 0 0,-1 1 0,-1 3 0,-1-1 0,1 1 0,0-1 0,1 1 0,-1 0 0,1 0 0,0 0 0,0 0 0,0 0 0,0 0 0,1 0 0,-1 7 0,0-1 0,-3 28 0,4 76 0,0-107 0,0 1-1,1-1 1,0 1-1,0-1 1,1 1-1,0-1 1,0 0-1,1 1 1,0-1-1,0 0 0,1-1 1,4 8-1,-6-11 0,1 1 0,0-1 0,0 0 0,0 1-1,0-1 1,0-1 0,1 1 0,0 0-1,-1-1 1,1 0 0,0 0 0,0 0 0,0 0-1,0-1 1,0 1 0,1-1 0,-1 0 0,0 0-1,1-1 1,7 1 0,-8-1 2,1 0 0,0 0 0,0-1 0,-1 1 0,1-1 0,-1 0 0,1 0 0,-1-1 0,1 0 0,-1 1 0,1-1 0,-1-1 0,6-3 0,-3 0 1,-1 0 1,0-1-1,-1 1 1,1-1 0,-1 0-1,7-15 1,-5 9-3,-1 1 0,-1-1 0,0 0 0,-1-1 0,0 1 0,-1-1 0,1-15 0,2-98 0,-6 117 0,0 7 0,0 0 0,0 1 0,0-1 0,0 0 0,-1 0 0,1 1 0,-1-1 0,0 0 0,1 0 0,-1 1 0,-1-1 0,1 1 0,0-1 0,0 1 0,-1-1 0,0 1 0,1 0 0,-1 0 0,-2-3 0,1 3 0,0 1 0,-1-1 0,1 0 0,-1 1 0,1 0 0,-1-1 0,1 1 0,-1 1 0,0-1 0,0 1 0,1-1 0,-1 1 0,-5 0 0,8 0 0,-1 0 0,1 0 0,0 0 0,0 0 0,0 0 0,0 0 0,0 0 0,-1 0 0,1 1 0,0-1 0,0 0 0,0 1 0,0-1 0,0 1 0,0-1 0,-2 2 0,0 18 0,3-13 0,0-1 0,0 0 0,1 0 0,-1 0 0,1 0 0,1 0 0,-1 0 0,4 9 0,-2-12 0,-1 1 0,0-1 0,1 1 0,0-1 0,0 0 0,0 0 0,0 0 0,0-1 0,1 1 0,-1-1 0,1 1 0,0-1 0,5 2 0,5 1 0,1 0 0,-1 0 0,1-2 0,0 0 0,0 0 0,0-2 0,0 0 0,30-1 0,-32-1 0,-7 1 0,-1-1 0,0 1 0,0-1 0,0-1 0,0 1 0,0-1 0,0 0 0,-1 0 0,1 0 0,-1-1 0,1 0 0,-1 0 0,0 0 0,0 0 0,0-1 0,0 1 0,-1-1 0,1 0 0,-1 0 0,0 0 0,0-1 0,-1 1 0,1-1 0,-1 1 0,0-1 0,1-5 0,-3 10 0,0 0 0,0 0 0,-1 1 0,1-1 0,0 0 0,-1 0 0,1 0 0,-1 1 0,1-1 0,0 0 0,-1 0 0,1 0 0,0 0 0,-1 0 0,1 0 0,-1 0 0,1 0 0,0 0 0,-1 0 0,1 0 0,-1 0 0,1 0 0,0 0 0,-1 0 0,1 0 0,-1-1 0,1 1 0,0 0 0,-1 0 0,1 0 0,0 0 0,-1-1 0,1 1 0,0 0 0,-1-1 0,1 1 0,0 0 0,0 0 0,-1-1 0,1 1 0,0 0 0,0-1 0,0 1 0,0 0 0,-1-1 0,1 1 0,0-1 0,0 1 0,0 0 0,0-1 0,0 1 0,0-1 0,0 1 0,0 0 0,0-1 0,0 1 0,0-1 0,0 1 0,0 0 0,0-1 0,0 1 0,1 0 0,-1-1 0,0 1 0,0-1 0,0 1 0,1 0 0,-1-1 0,0 1 0,-3 2 0,-1 1 0,0-1 0,1 1 0,-1 0 0,1 0 0,0 0 0,0 1 0,1-1 0,-1 1 0,1 0 0,-1 0 0,1-1 0,0 1 0,0 1 0,1-1 0,-2 7 0,-3 7 0,2 0 0,-5 33 0,5-15 0,1 0 0,2 0 0,7 69 0,-5-102 0,-1 1 0,1-1 0,0 0 0,0 1 0,1-1 0,-1 0 0,1 0 0,0 0 0,-1 0 0,1 0 0,1 0 0,-1 0 0,0-1 0,1 1 0,-1-1 0,1 1 0,0-1 0,0 0 0,0 0 0,0 0 0,0-1 0,0 1 0,0-1 0,0 0 0,1 1 0,-1-1 0,1-1 0,-1 1 0,1-1 0,-1 1 0,1-1 0,-1 0 0,1 0 0,-1 0 0,1-1 0,-1 1 0,1-1 0,-1 0 0,0 0 0,1 0 0,-1 0 0,0-1 0,0 1 0,0-1 0,0 0 0,5-4 0,0-1 0,0 0 0,-1-1 0,0 1 0,0-2 0,-1 1 0,0-1 0,0 0 0,-1 0 0,8-19 0,2-12 0,11-48 0,-6 19 0,-17 59-1,0 0 0,1 0 0,0 1 0,1 0 0,0 0 0,1 0 0,0 0 0,6-7 0,-9 13 0,0 0 1,0 1-1,0-1 0,0 1 0,1 0 0,-1 0 0,1 0 0,-1 0 0,1 1 0,-1-1 0,1 1 0,0 0 0,0 0 0,0 1 0,0-1 0,0 1 0,-1-1 1,1 1-1,0 0 0,0 1 0,0-1 0,0 1 0,0 0 0,5 1 0,-5 0 1,1 0 0,-1 0 0,0 1 0,0-1 0,0 1 0,0 0 0,-1 0 0,1 0 0,-1 1 0,0-1 0,0 1 0,0 0 0,0 0 0,-1 0 0,3 5 0,-5-9 0,0 0 0,0 1 0,1-1 0,-1 0 0,0 1 0,0-1 0,0 0 0,0 1 0,0-1 0,-1 0 0,1 0 0,0 1 0,0-1 0,0 0 0,0 1 0,0-1 0,0 0 0,0 0 0,-1 1 0,1-1 0,0 0 0,0 0 0,0 1 0,-1-1 0,1 0 0,0 0 0,0 1 0,-1-1 0,1 0 0,0 0 0,0 0 0,-1 0 0,1 0 0,0 1 0,0-1 0,-1 0 0,1 0 0,0 0 0,-1 0 0,1 0 0,0 0 0,-1 0 0,1 0 0,0 0 0,-1 0 0,1 0 0,0 0 0,0 0 0,-1 0 0,1 0 0,0-1 0,-1 1 0,-9 0 0,0 0 0,-1 1 0,1 1 0,0-1 0,0 1 0,1 1 0,-1 0 0,0 0 0,1 1 0,0 0 0,0 1 0,0 0 0,0 1 0,1-1 0,0 1 0,0 1 0,1 0 0,-1 0 0,1 0 0,1 1 0,0 0 0,-11 17 0,12-14 0,0-1 0,1 1 0,0 0 0,1 0 0,0 0 0,0 1 0,1-1 0,1 1 0,0-1 0,0 1 0,2 0 0,0 12 0,0-21 0,0-1 0,0 1 0,-1-1 0,1 0 0,1 1 0,-1-1 0,0 0 0,1 1 0,-1-1 0,1 0 0,0 0 0,-1 0 0,1-1 0,0 1 0,0 0 0,0-1 0,1 1 0,-1-1 0,0 1 0,0-1 0,1 0 0,-1 0 0,1 0 0,-1-1 0,1 1 0,-1 0 0,1-1 0,5 1 0,7 0 0,0 0 0,0-1 0,23-2 0,-35 2 0,3-1 0,0 0 0,-1 0 0,1-1 0,-1 0 0,1 0 0,-1 0 0,1-1 0,-1 0 0,0 0 0,0 0 0,-1-1 0,1 1 0,-1-1 0,1 0 0,-1 0 0,0-1 0,-1 1 0,1-1 0,-1 0 0,0 0 0,4-9 0,1-4 0,0 0 0,-2 0 0,0 0 0,-1-1 0,4-24 0,2-62 16,-1-132 0,-15 387-16,1-61 0,8 96 0,-4-178 0,1 0 0,1 0 0,-1 0 0,1-1 0,0 1 0,1 0 0,0-1 0,0 0 0,0 1 0,1-1 0,-1-1 0,2 1 0,-1 0 0,0-1 0,1 0 0,0 0 0,0 0 0,1-1 0,0 0 0,-1 0 0,1 0 0,0-1 0,1 0 0,-1 0 0,10 3 0,2 0 0,0-2 0,0 0 0,0-1 0,0-1 0,0-1 0,0 0 0,1-1 0,31-5 0,-43 4 0,-1 0 0,0 0 0,0-1 0,0 0 0,0 0 0,0 0 0,0-1 0,0 0 0,-1 0 0,1 0 0,-1-1 0,0 0 0,0 0 0,4-5 0,-3 2 0,-1 1 0,0-2 0,0 1 0,-1 0 0,0-1 0,0 0 0,-1 0 0,0 0 0,2-10 0,1-13 0,-1 0 0,-2 0 0,-1 0 0,-4-49 0,2 75 0,-1 0 0,1 0 0,-1 0 0,0 0 0,0 0 0,-1 1 0,1-1 0,-1 0 0,0 1 0,0-1 0,-5-6 0,6 10 0,-1-1 0,1 0 0,-1 1 0,1-1 0,-1 1 0,0-1 0,0 1 0,0 0 0,0 0 0,0 0 0,0 0 0,0 0 0,0 0 0,0 0 0,-1 1 0,1-1 0,0 1 0,0 0 0,-1-1 0,1 1 0,0 0 0,-1 1 0,1-1 0,0 0 0,0 0 0,-1 1 0,1 0 0,-3 0 0,3 0 0,0 1 0,-1-1 0,1 1 0,0-1 0,0 1 0,0 0 0,0 0 0,0 0 0,0 0 0,0 0 0,1 0 0,-1 1 0,1-1 0,0 1 0,-1-1 0,1 1 0,0-1 0,1 1 0,-2 3 0,-11 56 0,13-60 0,-4 49 0,3 70 0,1-66 0,0-51 0,0 1 0,0-1 0,0 1 0,1-1 0,0 1 0,0-1 0,0 1 0,0-1 0,1 0 1,-1 0-1,1 0 0,5 8 0,-5-9-2,1-1 1,-1 0-1,1 1 1,-1-1-1,1 0 1,0 0-1,0-1 1,0 1-1,0-1 1,0 1-1,0-1 0,1 0 1,-1 0-1,0 0 1,0-1-1,1 1 1,5-1-1,-3 1 2,0 0 0,1-1 0,-1 0 0,0 0-1,0 0 1,0-1 0,1 0 0,-1 0 0,0-1 0,0 1-1,0-1 1,-1-1 0,1 1 0,0-1 0,-1 0-1,0 0 1,0-1 0,0 0 0,0 0 0,0 0 0,-1 0-1,1-1 1,-1 1 0,0-1 0,-1 0 0,1 0 0,-1-1-1,0 1 1,4-10 0,0-6 2,-1 1 0,-1-1 0,-1 0 1,-1 0-1,-1 0 0,0-1 0,-2-28 0,3-41 13,-2 79-16,1 0-1,0 0 1,0 0 0,1 1-1,9-23 1,-10 31 0,-1 0 0,1 0 0,0 0 0,0 0 0,0 1 0,0-1 0,0 1 1,1-1-1,-1 1 0,1 0 0,0 0 0,-1 0 0,1 0 0,0 0 0,0 1 0,0-1 0,0 1 0,1 0 0,-1 0 0,0 0 1,0 0-1,1 1 0,-1-1 0,1 1 0,4 0 0,-6 0 1,1 1 0,-1-1 0,0 1 0,1-1 0,-1 1 0,0 0 0,1 0 0,-1 0 0,0 0 0,0 1 0,0-1 0,0 0 0,0 1 0,0-1 0,-1 1 0,1 0 0,0 0 0,-1 0 0,1 0 0,-1 0 0,0 0 0,0 0 0,0 0 0,0 0 0,0 1 0,0-1 0,0 0 0,0 5 0,3 7 0,-2 1 0,1 0 0,0 21 0,-2 133 34,-1-100-36,0-67 2,-1 0 0,1 0 0,1 0 0,-1 1 0,0-1 0,0 0 0,1 0 0,-1 0 0,1 0 0,0 0 0,0 0 0,-1-1 0,1 1 0,0 0 0,1 0 0,-1 0 0,0-1 0,0 1 0,1-1 0,-1 1 0,1-1 0,-1 0 0,1 1 0,0-1 0,0 0 0,-1 0 0,1 0 0,0 0 0,0 0 0,2 0 0,5 1 0,0-1 0,0 1 0,0-2 0,0 1 0,15-2 0,-3 0 0,-17 2-17,0-1-1,0 0 1,0 0-1,1 0 1,-1-1 0,0 0-1,0 1 1,0-1 0,0-1-1,-1 1 1,1 0-1,0-1 1,0 0 0,-1 0-1,1 0 1,-1 0-1,0-1 1,1 1 0,-1-1-1,0 0 1,-1 0-1,1 0 1,0 0 0,-1-1-1,0 1 1,1 0 0,-2-1-1,3-5 1,8-29-1896</inkml:trace>
</inkml:ink>
</file>

<file path=ppt/ink/ink23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1"/>
    </inkml:context>
    <inkml:brush xml:id="br0">
      <inkml:brushProperty name="width" value="0.05" units="cm"/>
      <inkml:brushProperty name="height" value="0.05" units="cm"/>
      <inkml:brushProperty name="color" value="#FFFFFF"/>
    </inkml:brush>
  </inkml:definitions>
  <inkml:trace contextRef="#ctx0" brushRef="#br0">176 6 31342,'-6'-2'82,"-1"1"-1,1 0 1,-1 0-1,1 0 1,-1 1-1,1 0 1,-1 1-1,1-1 1,-1 1-1,1 0 1,-1 1-1,1 0 0,0 0 1,-1 0-1,-5 3 1,8-2-82,-1 1 1,1-1-1,-1 1 1,1-1-1,0 1 1,1 1-1,-1-1 1,1 0-1,0 1 1,0-1-1,0 1 1,1 0-1,-1 0 1,1 0-1,0 1 1,1-1-1,-3 11 1,-3 49 19,6-60-19,1 0 0,0 0 0,1-1 0,-1 1 0,1 0 0,0 0 0,0-1 0,1 1 0,-1-1 0,1 1 0,4 6 0,-2-6 0,0-1 0,1 1 0,0-1 0,0 0 0,0 0 1,0 0-1,1-1 0,-1 0 0,1 0 0,0 0 0,0 0 0,0-1 0,12 2 0,-5-1 3,1 0-1,-1-1 0,1-1 0,0 0 0,22-2 1,-33 0-3,0 1 0,0-1 0,1 0 1,-1 1-1,0-1 0,0-1 0,0 1 0,0 0 1,0-1-1,0 1 0,0-1 0,-1 0 1,1 0-1,-1 0 0,1-1 0,-1 1 1,3-4-1,-1 1 1,-1 0 0,0-1 0,0 1 0,0-1 0,-1 0 0,0 0 0,0 0 0,2-10 0,-2-1-2,0-1 1,-1 0 0,0 0 0,-2 0 0,-4-26 0,5 41-1,-1 0 0,0 0 0,0 1 0,0-1 0,-1 0 0,1 0 0,-1 1 0,1-1 0,-1 1 0,0-1 0,0 1 0,0 0 0,0 0 0,0 0 0,-1 0 0,1 0 0,-1 0 0,1 1 0,-1-1 0,0 1 1,1 0-1,-1-1 0,0 1 0,0 1 0,0-1 0,-5-1 0,5 2-1,-1-1 1,0 1 0,1 0-1,-1 0 1,1 0-1,-1 0 1,0 0 0,1 1-1,-1 0 1,1-1 0,-1 1-1,1 1 1,-1-1-1,1 0 1,0 1 0,-1 0-1,1 0 1,0 0-1,0 0 1,0 0 0,1 1-1,-5 4 1,1 2-16,0-1 0,1 1 0,-6 13 0,-7 31-152</inkml:trace>
</inkml:ink>
</file>

<file path=ppt/ink/ink23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3"/>
    </inkml:context>
    <inkml:brush xml:id="br0">
      <inkml:brushProperty name="width" value="0.05" units="cm"/>
      <inkml:brushProperty name="height" value="0.05" units="cm"/>
      <inkml:brushProperty name="color" value="#FFFFFF"/>
    </inkml:brush>
  </inkml:definitions>
  <inkml:trace contextRef="#ctx0" brushRef="#br0">21 127 32191,'-6'-2'58,"-6"1"245,10 21-136,2-19-167,1 39 3,3-1-1,0 0 1,3 0 0,1 0-1,20 56 1,-15-55-3,12 38 0,-22-70 0,1 0 0,0 0 0,0 0 0,0-1 0,1 1 0,9 9 0,-10-13 0,-1-2 0,1 1 0,-1 0 0,1-1 0,0 1 0,0-1 0,0 0-1,0-1 1,1 1 0,-1-1 0,0 1 0,1-1 0,-1-1 0,1 1 0,-1 0 0,1-1 0,-1 0 0,1 0 0,4-1 0,-4 0 1,0 0 1,1 0 0,-1 0 0,0-1-1,0 1 1,0-1 0,0-1 0,-1 1-1,1-1 1,0 1 0,-1-1 0,0 0-1,0-1 1,0 1 0,6-8 0,-1-1-2,-1-1 1,0-1-1,-1 0 1,-1 0-1,0 0 1,-1 0-1,0-1 1,-1 0-1,-1 0 1,2-22 0,0-20-2,-5-84 1,-1 68 0,2 33 0,0 27 0,0 0 0,-1-1 0,-1 1 0,0 0 0,-5-21 0,6 33 0,0 0 0,-1 0 0,1 1 0,0-1 0,-1 0 0,1 0 0,-1 0 0,1 1 0,-1-1 0,1 0 0,-1 1 0,0-1 0,1 0 0,-1 1 0,0-1 0,1 1 0,-1-1 0,0 1 0,0-1 0,1 1 0,-1 0 0,0-1 0,0 1 0,0 0 0,0 0 0,0 0 0,0-1 0,1 1 0,-1 0 0,0 0 0,0 0 0,0 0 0,0 1 0,0-1 0,0 0 0,0 0 0,1 0 0,-1 1 0,0-1 0,-1 1 0,-1 0 0,1 0 0,-1 1 0,1-1 0,0 0 0,0 1 0,-1 0 0,1-1 0,0 1 0,0 0 0,1 0 0,-1 0 0,-2 4 0,-1 4 0,1 1 0,0-1 0,1 1 0,0-1 0,1 1 0,0 0 0,-1 11 0,1 83 0,3-63 0,-1-31 0,0 1 0,1-1 0,0 0 0,1 1 0,1-1 0,-1 0 0,2 0 0,4 11 0,-5-16 0,-1-1 0,1-1 0,1 1 0,-1 0 0,0-1 0,1 0 0,0 1 0,0-2 0,0 1 0,1 0 0,-1-1 0,1 0 0,0 0 0,0 0 0,0 0 0,0-1 0,0 0 0,10 2 0,-1 0 0,-1-2 0,1 1 0,0-2 0,0 0 0,0-1 0,0 0 0,-1-1 0,16-3 0,-20 2 0,0 0 0,0 0 0,0-1 0,-1 0 0,1-1 0,-1 0 0,0 0 0,0-1 0,-1 0 0,1 0 0,-1-1 0,0 0 0,7-7 0,-7 4 0,0 0 0,0-1 0,-1 0 0,0 0 0,-1 0 0,0 0 0,-1-1 0,0 0 0,0 0 0,3-20 0,-3-4 0,-1 0 0,-1-43 0,-2 76 0,0 2 0,0 0 0,0 0 0,0 0 0,0 0 0,0 1 0,-1-1 0,1 0 0,0 0 0,0 0 0,0 0 0,0 0 0,0 0 0,0 0 0,0 0 0,0 0 0,0 0 0,0 0 0,0 0 0,0 0 0,0 0 0,0 0 0,0 0 0,0 0 0,0 0 0,0 0 0,-1 0 0,1 0 0,0 0 0,0 0 0,0 0 0,0 0 0,0 0 0,0 0 0,0 0 0,0 0 0,0 0 0,0 0 0,0 0 0,0 0 0,0 0 0,-1 0 0,1 0 0,0 0 0,0 0 0,0 0 0,0 0 0,0 0 0,0 0 0,0 0 0,-4 10 0,-1 20 0,2 1 0,1 0 0,4 58 0,0-19 0,-2-46 0,1 0 0,7 37 0,-6-51 0,0 0 0,1-1 0,0 0 0,1 1 0,0-1 0,0 0 0,1-1 0,10 16 0,-12-22 0,0 1 0,0-1 0,0 0 0,0 0 0,1-1 0,-1 1 0,1-1 0,-1 0 0,1 0 0,-1 0 0,1 0 0,-1 0 0,1-1 0,0 1 0,4-1 0,-2 0 0,1 0 0,-1 0 0,0 0 0,1-1 0,-1 0 0,1 0 0,-1-1 0,7-2 0,-5-1 0,0 0 0,0-1 0,-1 0 0,1 0 0,-1-1 0,-1 1 0,1-2 0,-1 1 0,7-11 0,1-4 0,-1 0 0,14-32 0,-16 28 0,-2-1 0,-1-1 0,-1 0 0,-2 0 0,0 0 0,-2-1 0,-1-45 0,-2 72 0,0 1 0,0 0 0,0-1 0,-1 1 0,1-1 0,0 1 0,-1-1 0,0 1 0,1 0 0,-1 0 0,0-1 0,1 1 0,-1 0 0,0 0 0,0 0 0,0-1 0,0 1 0,0 0 0,0 1 0,0-1 0,-1 0 0,1 0 0,0 0 0,0 1 0,-1-1 0,1 0 0,0 1 0,-1-1 0,1 1 0,-1 0 0,-2-1 0,-5 0 0,0 0 0,0 0 0,-17 2 0,14-1 0,10 0 0,0 0 0,0 0 0,-1 1 0,1-1 0,0 1 0,0-1 0,0 1 0,0 0 0,0 0 0,1-1 0,-1 1 0,0 1 0,0-1 0,1 0 0,-1 0 0,0 1 0,1-1 0,-1 1 0,1-1 0,0 1 0,-1 0 0,1-1 0,0 1 0,0 0 0,0 0 0,0 0 0,1 0 0,-2 2 0,0 5 0,-1 0 0,1 1 0,1-1 0,0 0 0,0 12 0,0 15 0,1-1 0,5 37 0,-3-60 0,0 1 0,1-1 0,0 0 0,1 0 0,1-1 0,0 1 0,0-1 0,1 0 0,11 15 0,-13-20 0,1 0 0,0 0 0,1 0 0,-1-1 0,1 0 0,0 0 0,0 0 0,1-1 0,0 0 0,-1 0 0,1 0 0,0-1 0,12 4 0,-1-3 0,-1-1 0,1-1 0,0 0 0,29-1 0,-43-1 0,-1-1 0,1 1 0,-1 0 0,0-1 0,1 0 0,-1 0 0,1 0 0,-1 0 0,0 0 0,0-1 0,0 0 0,0 1 0,0-1 0,0 0 0,0 0 0,4-5 0,-3 2 0,0 0 0,1-1 0,-2 1 0,1-1 0,-1 0 0,0 0 0,0 0 0,2-8 0,0-5 0,0 0 0,-2-1 0,0 1 0,-1-1 0,0-21 0,-2-149 0,-1 190 0,1 0 0,0 0 0,0 1 0,0-1 0,0 0 0,0 0 0,-1 0 0,1 0 0,0 0 0,0 0 0,0 0 0,0 0 0,-1 0 0,1 0 0,0 0 0,0 0 0,0 0 0,-1 0 0,1 0 0,0 0 0,0 0 0,0 0 0,0 0 0,-1 0 0,1 0 0,0 0 0,0 0 0,0 0 0,0 0 0,0-1 0,-1 1 0,1 0 0,0 0 0,0 0 0,0 0 0,0 0 0,0 0 0,0-1 0,-1 1 0,1 0 0,0 0 0,0 0 0,0 0 0,0 0 0,0-1 0,0 1 0,0 0 0,0 0 0,0 0 0,0 0 0,0-1 0,0 1 0,0 0 0,0 0 0,0 0 0,0-1 0,0 1 0,-4 8 0,1-1 0,1 1 0,-1 0 0,1 0 0,0 0 0,1 1 0,0-1 0,0 0 0,1 1 0,0 8 0,0-6 0,0-8 0,-1 25 0,0 0 0,7 45 0,-4-63 0,0 0 0,1-1 0,0 1 0,0-1 0,1 0 0,0 0 0,1-1 0,0 1 0,0-1 0,1 0 0,7 8 0,-9-11 0,1-1 0,0 1 0,0-1 0,0 0 0,1 0 0,-1 0 0,1-1 0,0 0 0,0 0 0,0-1 0,0 1 0,7 1 0,-1-2 0,0 0 0,0-1 0,1 0 0,-1 0 0,21-3 0,-28 1 0,-1 0 0,0 0 0,1-1 0,-1 1 0,0-1 0,0 0 0,0 0 0,0-1 0,0 1 0,0-1 0,-1 0 0,1 0 0,-1 0 0,0 0 0,0 0 0,0-1 0,0 0 0,-1 1 0,1-1 0,-1 0 0,0 0 0,0 0 0,2-7 0,1-3 0,0-1 0,-1 0 0,0 0 0,-2-1 0,3-24 0,-4-137 0,-1 176 0,0 1 0,0-1 0,0 1 0,0-1 0,0 1 0,0-1 0,0 1 0,0-1 0,0 1 0,0-1 0,0 1 0,0-1 0,0 1 0,0-1 0,-1 1 0,1-1 0,0 1 0,0-1 0,0 1 0,-1 0 0,1-1 0,0 1 0,-1-1 0,1 1 0,0 0 0,-1-1 0,1 1 0,-1 0 0,1-1 0,-1 1 0,1 0 0,0 0 0,-1-1 0,1 1 0,-1 0 0,1 0 0,-1 0 0,1 0 0,-1 0 0,1-1 0,-1 1 0,1 0 0,-1 0 0,1 0 0,-1 1 0,1-1 0,-1 0 0,1 0 0,-1 0 0,1 0 0,-1 0 0,1 1 0,-1-1 0,1 0 0,-1 0 0,1 1 0,-1-1 0,1 0 0,0 0 0,-1 1 0,1-1 0,-1 1 0,1-1 0,0 0 0,0 1 0,-1-1 0,1 1 0,-1 0 0,-2 7 0,0 0 0,0 1 0,0-1 0,1 1 0,1-1 0,-1 1 0,1 0 0,1 13 0,2 77 0,-1-93 0,-1 1 0,1 1 0,0-1 0,1 0 0,-1 0 0,1 0 0,1 0 0,-1 0 0,1 0 0,1 0 0,-1-1 0,1 0 0,0 0 0,1 0 0,-1 0 0,1 0 0,0-1 0,1 0 0,-1 0 0,1-1 0,0 1 0,0-1 0,0 0 0,1-1 0,-1 0 0,1 0 0,0 0 0,0-1 0,0 0 0,0 0 0,0 0 0,1-1 0,13 0 0,-19-1 0,7 0 0,1 0 0,-1 0 0,0-1 0,1 0 0,9-3 0,-16 3 0,0-1 0,0 1 0,0-1 0,0 1 0,0-1 0,0 0 0,0-1 0,-1 1 0,1 0 0,-1-1 0,1 1 0,-1-1 0,0 0 0,0 0 0,0 0 0,2-5 0,1-2 0,0-1 0,-1 0 0,-1 0 0,1-1 0,-2 1 0,3-21 0,-2-73 0,-3 81 0,0 0 0,-1 1 0,-2-1 0,-6-34 0,6 46 0,-1 1 0,0 0 0,0-1 0,-1 1 0,0 1 0,-1-1 0,-1 1 0,-10-14 0,15 21 0,0 1 0,1 0 0,-1 0 0,0 0 0,0 1 0,0-1 0,0 0 0,-1 1 0,1-1 0,0 1 0,-1 0 0,1 0 0,-1 0 0,1 0 0,-1 0 0,1 0 0,-1 1 0,1-1 0,-1 1 0,0 0 0,0 0 0,-4 0 0,6 1 0,0 0-1,0 0 1,0 0 0,0 0-1,1 0 1,-1 0 0,0 0-1,1 0 1,-1 0 0,1 0-1,-1 1 1,1-1 0,-1 0-1,1 0 1,0 1 0,0-1-1,0 0 1,0 0 0,0 1-1,0-1 1,0 0 0,0 1-1,0-1 1,0 0 0,1 2-1,0 2-9,-1 29-726,0 3-2591</inkml:trace>
</inkml:ink>
</file>

<file path=ppt/ink/ink23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3"/>
    </inkml:context>
    <inkml:brush xml:id="br0">
      <inkml:brushProperty name="width" value="0.05" units="cm"/>
      <inkml:brushProperty name="height" value="0.05" units="cm"/>
      <inkml:brushProperty name="color" value="#FFFFFF"/>
    </inkml:brush>
  </inkml:definitions>
  <inkml:trace contextRef="#ctx0" brushRef="#br0">199 6 32351,'-12'-2'56,"0"0"0,-1 1 1,1 0-1,-20 2 0,27-1-55,1 1 1,0 0-1,-1 0 1,1 0-1,0 0 1,0 1-1,0 0 1,0 0-1,0 0 0,0 0 1,0 1-1,1-1 1,-1 1-1,1 0 1,-5 5-1,2 0 0,0 1 0,1-1 0,0 1 0,0 0 0,1 0 0,0 1 0,1-1-1,0 1 1,1-1 0,0 1 0,0 0 0,1 0 0,0 0 0,1 0 0,0 0 0,2 17 0,-1-24-1,-1-1 0,1 1 1,0-1-1,0 0 0,-1 1 1,1-1-1,1 0 0,-1 1 0,0-1 1,1 0-1,-1 0 0,1 0 0,-1 0 1,1 0-1,0 0 0,0-1 1,0 1-1,0-1 0,0 1 0,0-1 1,1 0-1,-1 0 0,0 0 0,1 0 1,-1 0-1,1 0 0,-1-1 0,4 1 1,9 2 7,0-1 0,1-1 0,25 0 1,-27-1-2,-9 0-6,1-1 1,-1 1-1,0 0 1,0-1-1,0 0 1,0-1-1,0 1 1,0-1-1,0 0 1,-1 0-1,1 0 0,0-1 1,-1 1-1,0-1 1,0 0-1,0-1 1,0 1-1,0-1 1,0 1-1,-1-1 1,0 0-1,0 0 0,0-1 1,0 1-1,-1-1 1,0 1-1,0-1 1,0 0-1,0 0 1,-1 0-1,1 0 1,-1-7-1,1 3-1,-1 0 0,0 0 0,-1 0 0,0 0 0,0 0 0,-2-11 0,1 17 0,1 0 0,-1 1 0,0-1 0,0 0 0,0 0 0,0 1 0,0-1 0,-1 1 0,1-1 0,-1 1 0,1-1 0,-1 1 0,0 0 0,0 0 0,0 0 0,0 0 0,0 0 0,-1 0 0,1 1 0,-1-1 0,1 1 0,-6-3 0,1 2 1,0 0 0,0 0 0,0 0 0,0 1 0,-1 0 0,1 0 0,-1 1 1,1 0-1,0 0 0,-1 1 0,-7 2 0,12-3-8,0 1 1,0 0-1,0 0 1,0 1-1,0-1 1,0 0 0,1 1-1,-1 0 1,1 0-1,-1 0 1,1 0-1,0 0 1,0 0-1,-1 0 1,2 1-1,-1-1 1,0 1 0,0 0-1,1-1 1,-1 1-1,1 0 1,0 0-1,0 0 1,0 0-1,0 0 1,1 0-1,-1 4 1,-1 34-514</inkml:trace>
</inkml:ink>
</file>

<file path=ppt/ink/ink23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5"/>
    </inkml:context>
    <inkml:brush xml:id="br0">
      <inkml:brushProperty name="width" value="0.05" units="cm"/>
      <inkml:brushProperty name="height" value="0.05" units="cm"/>
      <inkml:brushProperty name="color" value="#FFFFFF"/>
    </inkml:brush>
  </inkml:definitions>
  <inkml:trace contextRef="#ctx0" brushRef="#br0">223 493 32463,'0'-157'299,"1"154"-299,-1 0 0,-1-1 0,1 1 1,0 0-1,-1 0 0,1 0 1,-1-1-1,0 1 0,0 0 0,-1 0 1,1 0-1,0 0 0,-1 1 0,0-1 1,0 0-1,0 1 0,0-1 0,0 1 1,0-1-1,-1 1 0,-2-2 0,1 2 0,1 0 0,0 1 0,0 0 0,-1 0 0,1 0 0,0 0 0,-1 0 0,1 1 0,-1-1 0,1 1 0,-1 0 0,0 0 0,1 0 0,-1 1 0,1-1 0,-1 1 0,1 0 0,0 0 0,-7 2 0,5 0 0,1-1 0,0 1 0,-1 0 0,1 0 0,0 0 0,0 0 0,0 1 0,1 0 0,-1 0 0,1 0 0,0 0 0,0 0 0,0 1 0,-3 8 0,-2 5 0,0 1 0,-7 31 0,5-4 0,3 2 0,1-1 0,2 89 0,4-130 0,0-1 0,0 1 0,0-1 0,1 1 0,0-1 0,0 0 0,1 1 0,0-1 0,0 0 0,0 0 0,0 0 0,1 0 0,-1 0 0,2 0 0,3 4 0,-4-5 0,1-1 0,0 0 0,0 0 0,0 0 0,0-1 0,0 1 0,1-1 0,-1 0 0,1-1 0,-1 1 0,1-1 0,0 0 0,0 0 0,0 0 0,-1 0 0,1-1 0,7 0 0,2 0 0,-11 1 0,0-1 0,0 1 0,0-1 0,0 0 0,1 0 0,-1 0 0,0-1 0,0 1 0,0-1 0,0 1 0,0-1 0,0 0 0,0-1 0,0 1 0,0 0 0,0-1 0,0 1 0,-1-1 0,1 0 0,0 0 0,-1 0 0,0 0 0,3-4 0,1-3 0,-1-1 0,0 0 0,-1-1 0,0 1 0,-1-1 0,0 0 0,-1 1 0,2-22 0,-1-9 0,-3-44 0,-1 34 0,1 19 0,-1-57 0,0 82 0,1-1 0,-2 0 0,1 0 0,-1 1 0,0-1 0,-1 1 0,0 0 0,-5-11 0,8 18 0,0-1 0,-1 1 0,1 0 0,0-1 0,0 1 0,0 0 0,-1 0 0,1 0 0,0-1 0,0 1 0,0 0 0,-1 0 0,1 0 0,0 0 0,-1-1 0,1 1 0,0 0 0,0 0 0,-1 0 0,1 0 0,0 0 0,-1 0 0,1 0 0,0 0 0,0 0 0,-1 0 0,1 0 0,0 0 0,-1 0 0,1 0 0,0 0 0,-1 0 0,1 0 0,0 0 0,0 1 0,-1-1 0,1 0 0,0 0 0,0 0 0,-1 0 0,1 1 0,0-1 0,0 0 0,-1 0 0,1 0 0,0 1 0,0-1 0,0 0 0,0 0 0,-1 1 0,1-1 0,0 0 0,0 1 0,0-1 0,0 0 0,0 1 0,-4 15 0,0-1 0,1 2 0,1-1 0,1 0 0,0 0 0,2 24 0,0-12 0,-1-8 0,6 126 0,-4-131 0,0 1 0,2-1 0,0 0 0,0 0 0,2 0 0,0 0 0,9 16 0,-12-27 0,0 0 0,0-1 0,1 0 0,-1 0 0,1 0 0,-1 0 0,1 0 0,0 0 0,0-1 0,0 0 0,0 0 0,1 0 0,-1-1 0,0 1 0,1-1 0,0 0 0,-1 0 0,1 0 0,-1-1 0,1 0 0,0 0 0,-1 0 0,1 0 0,0-1 0,-1 0 0,1 0 0,7-2 0,-8 1 0,-1 0 0,1 0 0,-1 0 0,0 0 0,0-1 0,0 1 0,0-1 0,0 0 0,0 0 0,-1 0 0,1 0 0,-1 0 0,0 0 0,0-1 0,0 1 0,0-1 0,-1 1 0,3-9 0,2-9 0,0-1 0,3-22 0,-7 35 0,17-136 0,-15 97 0,2 1 0,21-79 0,-27 125 0,0 0 0,0 1 0,0-1 0,1 1 0,-1-1 0,0 1 0,0-1 0,0 0 0,0 1 0,1-1 0,-1 1 0,0-1 0,1 1 0,-1-1 0,0 1 0,1 0 0,-1-1 0,1 1 0,-1-1 0,0 1 0,1 0 0,-1-1 0,1 1 0,0-1 0,6 11 0,2 27 0,-9-34 0,64 392 0,-64-392 0,1-1 0,0 0 0,0 0 0,-1 1 0,1-1 0,0 0 0,1 0 0,-1 0 0,0 0 0,1 0 0,1 2 0,-3-4 0,0 0 0,1 1 0,-1-1 0,0 0 0,1 0 0,-1 1 0,1-1 0,-1 0 0,0 0 0,1 0 0,-1 0 0,1 1 0,-1-1 0,1 0 0,-1 0 0,1 0 0,-1 0 0,1 0 0,-1 0 0,0 0 0,1 0 0,-1 0 0,1 0 0,0-1 0,0 1 0,0-1 0,0 1 0,-1-1 0,1 0 0,0 1 0,0-1 0,0 0 0,-1 0 0,1 0 0,0 0 0,-1 0 0,1 0 0,-1 0 0,2-2 0,7-21 0,-1 0 0,-1-1 0,-2 0 0,5-40 0,7-29 0,-8 59 0,15-41 0,-21 68 0,1 0 0,0 0 0,0 0 0,0 1 0,1 0 0,0-1 0,0 2 0,1-1 0,0 0 0,11-9 0,-16 15 0,0 0 0,0 0 0,0 0 0,1 0 0,-1 1 0,0-1 0,0 0 0,0 1 0,1-1 0,-1 0 0,0 1 0,1 0 0,-1-1 0,1 1 0,-1 0 0,0-1 0,1 1 0,-1 0 0,1 0 0,-1 0 0,0 0 0,1 1 0,-1-1 0,1 0 0,-1 1 0,0-1 0,1 1 0,-1-1 0,0 1 0,1-1 0,-1 1 0,0 0 0,0 0 0,0 0 0,0-1 0,0 1 0,0 0 0,0 1 0,0-1 0,0 0 0,0 0 0,0 0 0,-1 0 0,1 1 0,0-1 0,-1 0 0,1 1 0,-1-1 0,1 0 0,-1 2 0,3 9 0,0-1 0,-1 0 0,0 1 0,0 17 0,-1 116 0,0 14 0,-1-155 0,0 1 0,1 0 0,-1 0 0,1-1 0,0 1 0,0 0 0,0-1 0,1 1 0,0-1 0,0 1 0,0-1 0,0 0 0,1 0 0,-1 0 0,1 0 0,0 0 0,0 0 0,1-1 0,-1 0 0,1 0 0,0 0 0,0 0 0,0 0 0,0-1 0,0 1 0,0-1 0,1 0 0,-1-1 0,1 1 0,-1-1 0,1 0 0,0 0 0,-1 0 0,1-1 0,0 1 0,8-2 0,7 2 0,-1-2 0,1-1 0,-1 0 0,0-2 0,27-7 0,-36 7 0,0 0 0,0 0 0,-1-1 0,1 0 0,-1-1 0,0 0 0,-1 0 0,1-1 0,-1 0 0,0-1 0,9-12 0,-8 9 0,-2-1 0,0 0 0,0 0 0,-1-1 0,-1 1 0,0-1 0,-1-1 0,0 1 0,-1 0 0,3-23 0,-3-6 0,-2-1 0,-4-47 0,3 84 0,-1 0 0,1-1 0,-2 1 0,1 0 0,-1 0 0,0 0 0,0 0 0,0 0 0,-6-9 0,7 13 0,-1 0 0,1 0 0,-1 0 0,1 0 0,-1 1 0,0-1 0,0 0 0,0 1 0,1 0 0,-1-1 0,-1 1 0,1 0 0,0 0 0,0 0 0,0 0 0,-1 1 0,1-1 0,0 1 0,0-1 0,-1 1 0,1 0 0,-1 0 0,1 0 0,0 0 0,-1 0 0,1 0 0,0 1 0,-1-1 0,-1 2 0,0-1 0,1 0 0,0 1 0,0 0 0,0-1 0,0 1 0,0 0 0,0 1 0,1-1 0,-1 0 0,1 1 0,-1-1 0,1 1 0,0 0 0,0 0 0,0 0 0,1 0 0,-1 0 0,-1 4 0,-3 9 0,0 0 0,-5 25 0,9-32 0,-4 23 0,2-1 0,1 1 0,2 50 0,1-70 0,0-5 0,0 0 0,0-1 0,1 1 0,0 0 0,0-1 0,1 1 0,-1-1 0,2 1 0,4 10 0,-5-14 0,-1-1 0,1 1 0,0-1 0,0 0 0,0 1 0,1-1 0,-1 0 0,0 0 0,1-1 0,0 1 0,-1 0 0,1-1 0,0 0 0,-1 1 0,1-1 0,0 0 0,0-1 0,0 1 0,0 0 0,0-1 0,0 0 0,0 0 0,5 0 0,-5 1 0,1-1 0,-1 0 0,0-1 0,1 1 0,-1 0 0,1-1 0,-1 0 0,0 0 0,1 0 0,-1 0 0,0-1 0,0 1 0,0-1 0,4-2 0,-4 1 0,0-1 0,0 1 0,-1-1 0,1 0 0,-1 1 0,0-1 0,1 0 0,-2-1 0,1 1 0,1-7 0,5-15 0,-1 0 0,-1 0 0,3-44 0,-5-92 0,-7 306 0,-7-1 0,-46 239 0,54-370 0,-2 8 0,-1 1 0,-1 0 0,0-1 0,-13 25 0,17-41 0,0 1 0,0-1 0,-1 0 0,0 0 0,0 0 0,0 0 0,0-1 0,-1 0 0,1 1 0,-1-1 0,0 0 0,0 0 0,0-1 0,0 1 0,0-1 0,-1 0 0,1 0 0,-1-1 0,1 1 0,-1-1 0,0 0 0,1 0 0,-1 0 0,-7-1 0,9 0 0,1 0 0,-1 0 0,1-1 0,-1 1 0,1-1 0,0 1 0,-1-1 0,1 0 0,0 0 0,0 0 0,-1 0 0,1 0 0,0-1 0,0 1 0,0-1 0,1 1 0,-3-3 0,0 0 0,1 0 0,0 0 0,1 0 0,-1-1 0,1 1 0,0-1 0,0 1 0,-2-7 0,1-2 0,0 0 0,1 0 0,0-1 0,1 1 0,1-23 0,0 32 0,1-1 0,0 1 0,1 0 0,-1 0 0,1-1 0,0 1 0,0 0 0,0 0 0,0 1 0,1-1 0,0 0 0,0 1 0,0 0 0,0-1 0,0 1 0,1 0 0,4-3 0,12-8 0,1 1 0,22-12 0,-12 8 0,96-56 0,166-106 0,-273 164 0,0 0 0,-1-1 0,0-1 0,-2-1 0,23-29 0,-30 33 0,-1 0 0,0 0 0,-1-1 0,-1-1 0,0 1 0,-1-1 0,-1 0 0,0 0 0,2-18 0,-3 0 0,-1 0 0,-1 0 0,-2 0 0,-5-42 0,3 67 0,1 1 0,-2 0 0,1 0 0,-1 0 0,0 1 0,0-1 0,-8-10 0,10 15 0,-1 0 0,0 1 0,0-1 0,0 0 0,0 1 0,0 0 0,-1-1 0,1 1 0,-1 0 0,0 0 0,1 0 0,-1 0 0,0 1 0,0-1 0,0 1 0,0 0 0,-1 0 0,1 0 0,0 0 0,0 1 0,-4-1 0,6 1 0,1 0 0,-1 0 0,1 0 0,-1 0 0,1 0 0,-1 0 0,1 0 0,-1 0 0,1 0 0,-1 1 0,1-1 0,-1 0 0,1 0 0,-1 1 0,1-1 0,-1 0 0,1 0 0,-1 1 0,1-1 0,0 1 0,-1-1 0,1 0 0,0 1 0,-1-1 0,1 1 0,0-1 0,0 1 0,-1-1 0,1 1 0,0-1 0,0 2 0,-5 10 0,1 0 0,1 0 0,0 1 0,1-1 0,-1 15 0,-2 75 0,5-65 0,-1 394 0,1-424 0,1 1 0,0-1 0,0 0 0,0 1 0,1-1 0,0 0 0,1 1 0,-1-1 0,6 8 0,-6-12 0,0 0 0,0 1 0,0-1 0,1-1 0,-1 1 0,1 0 0,0 0 0,0-1 0,0 0 0,0 1 0,1-1 0,-1 0 0,0-1 0,1 1 0,-1-1 0,1 1 0,0-1 0,0 0 0,-1 0 0,6 0 0,6 1 0,1-1 0,0-1 0,28-2 0,-38 2 0,-1-1 0,1-1 0,0 1 0,-1-1 0,1 0 0,-1 0 0,1 0 0,-1-1 0,0 0 0,0 0 0,0 0 0,-1-1 0,6-5 0,-1 0 0,-1-1 0,-1 0 0,0 0 0,0-1 0,-1 0 0,-1-1 0,0 1 0,0-1 0,-1 0 0,0 0 0,-1 0 0,2-20 0,-1-13 0,-1 1 0,-5-53 0,1 77 0,1 15 0,0-1 0,-1 1 0,0-1 0,0 1 0,-1-1 0,1 1 0,-1 0 0,-4-8 0,6 12 0,-1 0 0,1 0 0,-1 0 0,0 0 0,0 0 0,0 0 0,1 0 0,-1 1 0,0-1 0,0 0 0,0 0 0,0 1 0,0-1 0,0 0 0,-1 1 0,1-1 0,0 1 0,0-1 0,0 1 0,0 0 0,-1 0 0,1-1 0,0 1 0,0 0 0,-1 0 0,1 0 0,0 0 0,0 1 0,-1-1 0,1 0 0,0 0 0,0 1 0,0-1 0,-1 1 0,1-1 0,0 1 0,0-1 0,0 1 0,0 0 0,0-1 0,0 1 0,0 0 0,0 0 0,-1 1 0,-2 3 0,0-1 0,0 1 0,1-1 0,-1 1 0,1 0 0,0 1 0,0-1 0,1 0 0,0 1 0,0 0 0,0-1 0,-1 9 0,-2 12 0,-4 37 0,6-11 0,5 77 0,-2-125 0,0 0 0,1 0 0,-1-1 0,1 1 0,0 0 0,0-1 0,0 1 0,0-1 0,1 1 0,-1-1 0,1 0 0,0 0 0,0 1 0,0-1 0,0 0 0,1-1 0,-1 1 0,1 0 0,0-1 0,-1 1 0,1-1 0,0 0 0,1 0 0,-1 0 0,0-1 0,1 1 0,3 1 0,6 0 0,1 0 0,-1-1 0,1 0 0,0-1 0,25-1 0,-24 0 0,-9 0 1,-1 0 0,1-1-1,0 1 1,0-1 0,0-1 0,-1 1 0,9-3-1,-12 3-3,-1 0 1,1 0-1,-1 0 0,1 0 0,-1 0 0,1 0 0,-1 0 0,0 0 0,1 0 0,-1-1 0,0 1 0,0 0 1,0-1-1,0 1 0,0-1 0,0 0 0,0 1 0,-1-1 0,1 1 0,-1-1 0,1 0 0,-1 0 1,1 1-1,-1-1 0,0 0 0,0-2 0,0-6-357</inkml:trace>
</inkml:ink>
</file>

<file path=ppt/ink/ink23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4"/>
    </inkml:context>
    <inkml:brush xml:id="br0">
      <inkml:brushProperty name="width" value="0.05" units="cm"/>
      <inkml:brushProperty name="height" value="0.05" units="cm"/>
      <inkml:brushProperty name="color" value="#FFFFFF"/>
    </inkml:brush>
  </inkml:definitions>
  <inkml:trace contextRef="#ctx0" brushRef="#br0">116 576 31582,'-3'-1'44,"0"0"0,0 0-1,0 0 1,0 0-1,0 1 1,-1-1-1,1 1 1,0 0-1,0 0 1,0 0 0,0 0-1,0 1 1,-1-1-1,1 1 1,0 0-1,0 0 1,0 0-1,0 0 1,1 0 0,-1 1-1,0-1 1,0 1-1,-2 2 1,1 0-42,1 1 0,-1-1 1,1 1-1,0 0 0,1 0 0,-1 1 1,1-1-1,0 0 0,0 1 0,1-1 1,-2 10-1,-1 4-2,2 0 1,0 0 0,1 0-1,3 36 1,-1-51-1,0 0 1,0-1 0,0 1 0,0 0 0,1-1 0,-1 1 0,1-1-1,0 0 1,0 1 0,1-1 0,-1 0 0,1 0 0,-1-1-1,1 1 1,0 0 0,0-1 0,0 0 0,0 1 0,0-1-1,1 0 1,-1-1 0,1 1 0,-1-1 0,1 1 0,0-1 0,-1 0-1,1-1 1,0 1 0,0-1 0,-1 1 0,1-1 0,0 0-1,0 0 1,0-1 0,0 1 0,-1-1 0,6-1 0,-7 0 0,1 1 1,0-1 0,-1 0-1,1 0 1,-1 0 0,0 0-1,1 0 1,-1-1 0,0 1-1,0-1 1,-1 1 0,1-1-1,0 0 1,-1 1-1,0-1 1,2-6 0,15-57 7,-13 48-4,7-46-3,5-76-1,-12 81-1,23-102 0,-26 156 0,-1-1 0,1 0 0,0 0 0,0 1 0,1-1 0,0 1 0,0 0 0,0 0 0,5-6 0,-5 9 0,-1-1 0,1 1 0,-1 0 0,1 1 0,0-1 0,0 0 0,0 1 0,0 0 0,0 0 0,0 0 0,0 0 0,0 0 0,1 0 0,-1 1 0,0-1 0,0 1 0,6 0 0,5 0-1,28 1-8,-41-1 9,0 0 0,0 1-1,1-1 1,-1 0 0,0 1 0,0-1-1,0 1 1,1-1 0,-1 1 0,0-1 0,0 1-1,0 0 1,0 0 0,0 0 0,0-1-1,0 1 1,-1 0 0,1 0 0,0 0 0,0 0-1,-1 0 1,1 0 0,0 1 0,-1-1-1,1 0 1,-1 2 0,0-3 0,0 0 1,0 1-1,-1-1 0,1 0 1,0 1-1,0-1 0,-1 0 1,1 1-1,0-1 0,-1 0 1,1 0-1,-1 1 0,1-1 1,0 0-1,-1 0 0,1 0 1,-1 0-1,1 1 1,0-1-1,-1 0 0,1 0 1,-1 0-1,1 0 0,-1 0 1,1 0-1,-1 0 0,1 0 1,0 0-1,-1 0 0,1 0 1,-1-1-1,0 1 0,0 0 2,-17-1 0,-27 2-1,42-1-1,1 0 0,-1 1 0,0-1 0,1 1-1,-1 0 1,1 0 0,-1 0 0,1 0 0,0 0-1,-1 1 1,1-1 0,0 1 0,0-1 0,-3 4-1,-1 3 1,1 0-1,-1 1 0,2-1 0,-1 1 0,1 1 1,1-1-1,-1 0 0,2 1 0,-1 0 0,-1 19 1,-1 11-3,3 53 1,2-70 2,0 0 0,2-1 0,1 0 0,1 1 0,7 25 0,-8-39 0,1 1 0,0-1 0,0 1 0,1-1 0,1 0 0,-1-1 0,1 0 0,1 1 0,-1-2 0,1 1 0,1-1 0,-1 0 0,16 10 0,-13-12 1,0 1 0,1-2 0,-1 1 0,1-2-1,0 1 1,0-1 0,1-1 0,-1 0 0,0-1 0,1 0 0,-1 0 0,1-2 0,-1 1-1,18-4 1,-25 3-1,1 0 1,0 0-1,-1 0 0,1-1 0,-1 0 0,1 0 0,-1 0 0,0-1 0,0 1 0,0-1 1,0 0-1,0 0 0,0-1 0,-1 1 0,0-1 0,0 1 0,0-1 0,0 0 0,0 0 0,-1 0 1,0-1-1,0 1 0,0-1 0,0 1 0,-1-1 0,2-8 0,2-11 0,-1 0 0,-2 0 0,0-1 0,-3-25 0,1 31 0,0-267 0,62 315 0,-16-13 0,54 11 0,4 0 0,-103-26 0,1-1 0,-1 1 0,1 0 0,-1 0 0,0-1 0,1 1 0,-1 0 0,0 0 0,0 0 0,0 0 0,0 1 0,0-1 0,0 0 0,0 0 0,0 1-1,0-1 1,0 0 0,-1 1 0,1-1 0,0 1 0,-1-1 0,0 1 0,1-1 0,-1 1 0,0-1 0,0 1 0,0-1 0,0 1 0,0-1 0,0 1 0,0 0 0,-1 1 0,0 3-1,0-1-1,0 0 1,-1 1-1,0-1 1,0 0 0,0 0-1,0 0 1,-6 8 0,-7 5 0,-1 0 0,-25 21 0,25-24 1,1 0 0,0 0 0,-21 30-1,33-39 1,-1 0 1,1 0-1,0 1 0,0-1 0,1 1 0,0-1 0,0 1 0,1 0 0,-1 0 0,2-1 0,-1 1 0,1 0 0,0 0 0,0 0 0,2 12 0,-1-17 0,0 1 0,0-1 0,1 0 0,-1 1 0,0-1 0,1 0 0,-1 0 0,1 0 0,0 0 0,0 0 0,0 0 0,0-1 0,0 1 0,0-1 0,0 1 0,1-1 0,-1 0 0,0 0 0,1 0 0,-1 0 0,1 0 0,-1-1 0,1 1 0,-1-1 0,5 1 0,10 2 0,0-2 0,27 1 0,-39-2 0,7 0 0,-1 0 0,1-1 0,-1 0 0,0 0 0,1-1 0,13-5 0,-20 5 0,-1 0 0,1 0 0,-1-1 0,0 0 0,0 0 0,0 0 0,0 0 0,-1-1 0,1 1 0,-1-1 0,0 0 0,0 0 0,0 0 0,-1 0 0,1-1 0,-1 1 0,2-6 0,2-5 0,-1-1 0,-1 0 0,0 0 0,-1 0 0,2-28 0,-4-86 0,-2 69 0,2 25 2,-1 17 4,-2-37-1,2 55-5,0 1 0,0 0 0,0 0 1,0-1-1,0 1 0,0 0 0,0 0 0,0-1 0,0 1 0,0 0 0,0 0 0,-1-1 0,1 1 0,0 0 0,0 0 0,0-1 0,0 1 0,-1 0 0,1 0 0,0 0 0,0-1 1,0 1-1,-1 0 0,1 0 0,0 0 0,0 0 0,-1 0 0,1-1 0,0 1 0,0 0 0,-1 0 0,1 0 0,0 0 0,0 0 0,-1 0 0,1 0 0,0 0 0,0 0 0,-1 0 1,1 0-1,0 0 0,-1 0 0,1 0 0,0 0 0,0 0 0,-1 1 0,1-1 0,0 0 0,0 0 0,-1 0 0,1 1 0,-1-1 0,0 1 0,0 0 0,0-1 0,0 1 0,0 0 0,0 0 0,1 0 0,-1 0 0,0 0 0,0 0 0,1 0 0,-1 0 0,0 2 0,-3 12 0,0 1 0,1-1 0,1 1 0,0 29 0,5 71 0,-3-116 0,1 10 0,0 0 0,0 0 0,1-1 0,1 1 0,0-1 0,0 1 0,0-1 0,1 0 0,1 0 0,0 0 0,0-1 0,1 0 0,8 11 0,-10-15 0,1 1 0,-1-1 0,1 0 0,0 0 0,0-1 0,0 1 0,1-1 0,-1 0 0,1-1 0,-1 1 0,1-1 0,0 0 0,0-1 0,0 1 0,0-1 0,0 0 0,0-1 0,1 1 0,-1-1 0,0-1 0,0 1 0,11-3 0,-13 2 0,0-1 0,0 0 0,0 0 0,0 0 0,0-1 0,-1 1 0,1-1 0,-1 0 0,0 0 0,1 0 1,-1-1-1,-1 1 0,1-1 0,0 1 0,-1-1 0,0 0 0,3-5 0,5-12 13,14-43 0,-15 29-12,-1 0-1,-1-1 1,-2 0 0,-2 0 0,-2-61 0,-2 115-1,-1 0 0,-1 0 0,-5 18 0,-1 7 0,-21 177 0,-12 57 0,32-227 0,-53 206 0,60-247 0,0 1 0,-1-1 0,-1 0 0,1 0 0,-1-1 0,-1 1 0,-9 10 0,13-16 0,0-1 0,-1 0 0,1 1 0,-1-1 0,0 0 0,0 0 0,0-1 0,0 1 0,0 0 0,0-1 0,0 0 0,0 0 0,0 0 0,-1 0 0,1 0 0,0-1 0,-1 0 0,1 1 0,-1-1 0,1 0 0,-1-1 0,1 1 0,0-1 0,-1 1 0,-3-2 0,5 1 0,0 0 0,0 0 0,0-1 0,0 1 0,0 0 0,0-1 0,1 1 0,-1-1 0,0 1 0,1-1 0,0 0 0,-1 0 0,1 0 0,0 0 0,0 0 0,0 0 0,0 0 0,0 0 0,0-3 0,-11-45 0,11 43 0,-3-24 0,1 0 0,2-1 0,3-35 0,-1 57 0,1 0 0,0 0 0,1 0 0,0 0 0,0 1 0,1-1 0,0 1 0,1 0 0,0 0 0,1 1 0,0 0 0,12-14 0,10-8 0,59-48 0,-57 53 0,-4 2 0,181-167 0,-184 165 0,-1 0 0,-2-1 0,0-1 0,-2-1 0,-1-1 0,18-40 0,-30 56 0,0 0 0,-1 0 0,-1-1 0,0 1 0,-1-1 0,-1 0 0,0 0 0,0 0 0,-4-26 0,2 39 0,0 0 0,0 0 0,0 0 0,0 0 0,0 0 0,0 0 0,0 0 0,0 1 0,0-1 0,-1 1 0,1-1 0,0 0 0,-1 1 0,1 0 0,0-1 0,-1 1 0,1 0 0,0 0 0,-1 0 0,1 0 0,0 0 0,-1 0 0,1 0 0,0 0 0,-1 1 0,1-1 0,0 0 0,-1 1 0,1-1 0,0 1 0,0-1 0,-1 1 0,1 0 0,0 0 0,0-1 0,0 1 0,0 0 0,0 0 0,0 0 0,0 0 0,-1 2 0,-1 6 0,1 1 0,0-1 0,1 1 0,-1 0 0,2 19 0,5 56 0,-3-69 0,1 1 0,1-1 0,0 0 0,2 0 0,0 0 0,11 23 0,58 83 0,-52-88 0,-17-24 0,0 0 0,0 1 0,-1-1 0,5 18 0,-9-25 0,0 0 0,-1 0 0,1 0 0,-1 0 0,0 0 0,0 0 0,0 0 0,0 0 0,0 0 0,-1 4 0,0-6 0,1 1 0,-1-1 0,1 0 0,-1 1 0,0-1 0,0 0 0,0 0 0,0 0 0,1 1 0,-2-1 0,1 0 0,0 0 0,0 0 0,0 0 0,0-1 0,0 1 0,-1 0 0,1 0 0,0-1 0,-1 1 0,1-1 0,-2 1 0,-19 4 0,-1-2 0,1 0 0,-1-2 0,-38-1 0,24-1 0,-169 1-27,312 1 22,154-3 5,-243 1 0,0-1 0,0-1 0,0 0 0,-1-1 0,0 0 0,22-10 0,-30 10 0,-1 1 0,0-2 0,0 1 0,0-1 0,0 0 0,-1 0 0,1 0 0,-1-1 0,-1 0 0,1-1 0,-1 1 0,0-1 0,-1 0 0,1 0 0,3-10 0,-1-3 5,0 0-1,-2 0 1,0-1-1,-1 1 1,1-28-1,-1-109 2,-4 117-7,0-230 1,-6 516 0,3 168 0,3-409 0,1 0 0,-1 0 0,1 0 0,0 0 0,1 0 0,-1 0 0,1-1 0,0 1 0,0 0 0,0-1 0,0 1 0,1-1 0,0 0 0,0 0 0,0 0 0,0 0 0,1-1 0,0 1 0,0-1 0,-1 0 0,2 0 0,4 3 0,1-2 0,0 1 0,0-2 0,0 1 0,0-2 0,1 1 0,-1-1 0,1-1 0,-1 0 0,18 0 0,-13-1 0,0 0 0,0-1 0,0 0 0,27-7 0,-37 6 0,0 0 0,0 0 0,0-1 0,0 1 0,0-1 0,-1 0 0,1 0 0,-1-1 0,0 1 0,0-1 0,0 0 0,-1 0 0,1-1 0,-1 1 0,0-1 0,5-7 0,-3 1 0,0 0 0,-1-1 0,0 1 0,-1-1 0,0 0 0,2-23 0,-3-75 0,-2 69 0,0 30 0,0 0 0,0 0 0,-1 0 0,0 0 0,-1 0 0,0 0 0,-1 0 0,0 0 0,-1 1 0,0 0 0,-1-1 0,0 2 0,-11-18 0,14 25 0,0-1 0,0 1 0,0 0 0,-1 0 0,1 0 0,-1 0 0,1 1 0,-1-1 0,0 0 0,1 1 0,-1 0 0,0 0 0,0 0 0,0 0 0,-3 0 0,4 0 0,0 1 0,0 0 0,0 0 0,0 0 0,0 0 0,0 0 0,1 0 0,-1 1 0,0-1 0,0 0 0,0 1 0,0 0 0,0-1 0,1 1 0,-1 0 0,0 0 0,1 0 0,-1 0 0,1 1 0,-1-1 0,1 0 0,-1 0 0,1 1 0,0-1 0,0 1 0,-2 1 0,-1 5 0,1-1 0,-1 1 0,1 0 0,1 0 0,0 0 0,0 0 0,0 1 0,0 14 0,1 76 0,2-52 0,-1-39 0,0 1 0,1 0 0,0-1 0,0 1 0,1 0 0,0-1 0,0 0 0,1 1 0,0-1 0,1 0 0,5 10 0,-6-14 0,0 0 0,1-1 0,-1 1 0,0-1 0,1 1 0,0-1 0,0 0 0,0-1 0,0 1 0,0-1 0,1 1 0,-1-1 0,1 0 0,0-1 0,-1 1 0,1-1 0,0 0 0,0 0 0,0-1 0,0 1 0,8-1 0,-2 0 0,-8 0 0,0 1 0,0-1 0,0 0 0,0 0 0,-1 0 0,1 0 0,0 0 0,0-1 0,0 1 0,0-1 0,0 0 0,-1 0 0,1 0 0,0 0 0,-1 0 0,1-1 0,-1 1 0,1-1 0,-1 1 0,0-1 0,1 0 0,-1 0 0,0 0 0,3-4 0,0-4 0,0 0 0,-1 0 0,0 0 0,0-1 0,-1 1 0,-1-1 0,1 1 0,0-19 0,-1-92 0,-3 72 0,1 46 0,-1-16 0,1 19 0,0-1 0,0 1 0,0 0 0,0 0 0,0-1 0,0 1 0,0 0 0,0 0 0,0-1 0,0 1 0,0 0 0,0 0 0,0 0 0,0-1 0,0 1 0,0 0 0,-1 0 0,1 0 0,0-1 0,0 1 0,0 0 0,0 0 0,0 0 0,0-1 0,-1 1 0,1 0 0,0 0 0,0 0 0,0 0 0,0 0 0,-1-1 0,1 1 0,0 0 0,0 0 0,0 0 0,-1 0 0,1 0 0,0 0 0,0 0 0,-1 0 0,1 0 0,0 0 0,0 0 0,0 0 0,-1 0 0,1 0 0,0 0 0,0 0 0,-1 0 0,1 0 0,0 0 0,0 0 0,0 0 0,-1 0 0,1 0 0,0 1 0,0-1 0,0 0 0,-1 0 0,1 0 0,0 0 0,0 1 0,-6 15 0,1 34 0,3 1 0,6 75 0,-4-120 0,0-1 0,1 0 0,0 0 0,0 0 0,0 0 0,1 0 0,-1 0 0,1 0 0,0 0 0,0 0 0,1-1 0,0 1 0,0-1 0,0 0 0,0 1 0,0-2 0,1 1 0,0 0 0,0-1 0,0 1 0,0-1 0,0 0 0,1-1 0,-1 1 0,1-1 0,0 0 0,0 0 0,0 0 0,0-1 0,0 1 0,0-1 0,0-1 0,0 1 0,1-1 0,-1 1 0,5-2 0,6 1 0,-12 1 0,1 0 0,0-1 0,-1 0 0,1 0 0,-1 0 0,1-1 0,0 0 0,-1 0 0,1 0 0,-1 0 0,1 0 0,-1-1 0,0 0 0,0 0 0,1 0 0,-1-1 0,-1 1 0,1-1 0,4-3 0,0-5 0,0 0 0,-1-1 0,0 1 0,-1-1 0,0-1 0,-1 1 0,0-1 0,-1 0 0,-1 0 0,4-22 0,-1-13 0,1-77 0,-7-306 0,0 432 0,0-1 0,0 0 0,0 0 0,0 0 0,0 0 0,-1 0 0,1 0 0,0 0 0,0 0 0,0 0 0,0 1 0,-1-1 0,1 0 0,0 0 0,0 0 0,0 0 0,0 0 0,-1 0 0,1 0 0,0 0 0,0 0 0,0 0 0,-1 0 0,1 0 0,0-1 0,0 1 0,0 0 0,0 0 0,-1 0 0,1 0 0,0 0 0,0 0 0,0 0 0,0 0 0,0 0 0,-1-1 0,1 1 0,0 0 0,0 0 0,0 0 0,0 0 0,0-1 0,0 1 0,0 0 0,0 0 0,-1-1 0,-2 9 0,1-1 0,0 0 0,0 0 0,0 1 0,1-1 0,0 1 0,0-1 0,1 16 0,0-4 0,-2 293 0,3-170 0,-2-120 0,2 1 0,0-1 0,2 0 0,0 0 0,11 34 0,-13-51 0,1 0 0,0 0 0,1-1 0,-1 1 0,1-1 0,0 1 0,0-1 0,0 0 0,1 0 0,-1 0 0,1-1 0,7 7 0,-7-8 0,0 0 0,0-1 0,1 1 0,-1-1 0,0 1 0,0-1 0,1 0 0,-1-1 0,1 1 0,-1-1 0,1 0 0,-1 0 0,1 0 0,-1-1 0,0 0 0,1 1 0,6-3 0,-9 2 0,0 0 0,1 0 0,-1-1 0,0 1 0,1 0 0,-1-1 0,0 1 0,0-1 0,0 0 0,0 0 0,0 0 0,-1 0 0,1 0 0,-1 0 0,1 0 0,-1 0 0,0-1 0,0 1 0,2-5 0,1-5 0,0-1 0,3-23 0,-5 24 0,18-200 0,-6 42 0,-14 167 0,1-5 0,1 0 0,-1-1 0,1 1 0,0 1 0,4-10 0,-5 15 0,0 1 0,0-1 0,-1 1 0,1-1 0,0 1 0,0 0 0,1 0 0,-1-1 0,0 1 0,0 0 0,0 0 0,1 0 0,-1 0 0,1 1 0,-1-1 0,1 0 0,-1 0 0,1 1 0,-1-1 0,1 1 0,-1 0 0,1-1 0,0 1 0,-1 0 0,1 0 0,0 0 0,-1 0 0,1 0 0,-1 0 0,4 1 0,-2 0 0,0 0 0,0 1 0,0-1 0,-1 0 0,1 1 0,0 0 0,-1 0 0,1 0 0,-1 0 0,0 0 0,1 0 0,-1 1 0,0-1 0,-1 1 0,1-1 0,0 1 0,-1 0 0,2 4 0,22 58 0,-22-59 0,4 25 0,-1 0 0,-2 0 0,0 1 0,-2-1 0,-4 53 0,1-76 0,0 1 0,-1-1 0,0 1 0,0-1 0,0 1 0,-1-1 0,-1 0 0,0 0 0,0-1 0,0 1 0,-6 7 0,6-9 0,-1 0 0,1-1 0,-1 0 0,0 0 0,0 0 0,-1-1 0,1 1 0,-1-1 0,0 0 0,0-1 0,0 0 0,-1 0 0,1 0 0,-10 2 0,3-4-35,0-1-138</inkml:trace>
</inkml:ink>
</file>

<file path=ppt/ink/ink23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4"/>
    </inkml:context>
    <inkml:brush xml:id="br0">
      <inkml:brushProperty name="width" value="0.05" units="cm"/>
      <inkml:brushProperty name="height" value="0.05" units="cm"/>
      <inkml:brushProperty name="color" value="#FFFFFF"/>
    </inkml:brush>
  </inkml:definitions>
  <inkml:trace contextRef="#ctx0" brushRef="#br0">0 1 32191,'75'6'208,"17"3"-32,6-9-144,-3 0-32,-6 0 0,-14 0-352,-16 0-3074</inkml:trace>
</inkml:ink>
</file>

<file path=ppt/ink/ink23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5"/>
    </inkml:context>
    <inkml:brush xml:id="br0">
      <inkml:brushProperty name="width" value="0.05" units="cm"/>
      <inkml:brushProperty name="height" value="0.05" units="cm"/>
      <inkml:brushProperty name="color" value="#FFFFFF"/>
    </inkml:brush>
  </inkml:definitions>
  <inkml:trace contextRef="#ctx0" brushRef="#br0">365 259 30238,'0'-81'2524,"0"80"-2524,0 0 0,-1 0 0,1-1 0,0 1 1,-1 0-1,1 0 0,-1 0 0,1 0 0,-1 0 0,0 0 1,0 0-1,1 0 0,-1 1 0,0-1 0,0 0 1,0 0-1,0 1 0,0-1 0,0 0 0,0 1 0,0-1 1,0 1-1,0-1 0,0 1 0,0 0 0,0-1 0,-1 1 1,1 0-1,0 0 0,0 0 0,0 0 0,-2 0 1,-48-1-2,36 2 1,10-1 0,-1 0 0,1 1 0,-1 0 0,1 0 0,-1 0 0,1 0 0,0 1 0,-1 0 0,1 0 0,0 1 0,0-1 0,1 1 0,-1 0 0,-5 5 0,3-2 0,1 0 0,0 1 0,0 0 0,1 0 0,0 0 0,0 1 0,0 0 0,-4 10 0,2 1 0,0 1 0,1 0 0,1 0 0,1 0 0,1 0 0,1 1 0,0 23 0,2-40 0,0 1 0,0-1 0,0 0 0,1 1 0,0-1 0,0 0 0,0 0 0,0 0 0,1 0 0,0 0 0,-1 0 0,1 0 0,1 0 0,3 5 0,-2-5 0,1 0 0,-1 0 0,1 0 0,0-1 0,0 0 0,0 0 0,0 0 0,0-1 0,0 1 0,9 1 0,10 2 0,0-1 0,0-2 0,1 0 0,-1-2 0,36-1 0,-29-1 0,-11 0 0,-17-4 0,-10 0 0,1 2 0,0 0 0,-1 1 0,1-1 0,-1 1 0,1 1 0,-1 0 0,0-1 0,-7 1 0,-63 0 0,46 2 0,17-1 0,1 0 0,-1 2 0,1-1 0,0 2 0,0-1 0,0 2 0,0 0 0,-15 6 0,22-6 0,0-1 0,-1 1 0,1 0 0,0 0 0,1 1 0,-1-1 0,1 1 0,0 1 0,0-1 0,0 1 0,1 0 0,0 0 0,0 0 0,1 0 0,-1 1 0,-3 12 0,4-11 0,1 0 0,0 1 0,0-1 0,1 0 0,0 1 0,1-1 0,0 1 0,0-1 0,2 13 0,-1-16 0,0 0 0,1-1 0,-1 1 0,1-1 0,0 1 0,0-1 0,0 0 0,0 0 0,1 0 0,0 0 0,-1 0 0,2 0 0,-1-1 0,0 1 0,1-1 0,-1 0 0,8 5 0,0-3 0,-1 0 0,1 0 0,1-1 0,-1 0 0,0-1 0,1 0 0,20 2 0,87-2-14,-84-3 1,-24 0 13,-1 0 0,1-1-1,-1 0 1,0-1 0,0 0-1,1-1 1,-1 0-1,-1-1 1,1 1 0,0-2-1,-1 0 1,0 0 0,0 0-1,-1-1 1,1 0 0,-1-1-1,-1 0 1,1 0-1,-1-1 1,0 0 0,10-16-1,-7 7 3,0 0-1,-1-1 0,-1-1 0,0 1 0,-2-1 1,0-1-1,-1 1 0,2-24 0,9-161 23,-15-120-24,-1 321 0,0 0 0,0 0 0,0 0 0,-1 0 0,1 0 0,-1 0 0,1 1 0,-1-1 0,-3-5 0,4 7 0,-1 1 0,1-1 0,-1 0 0,0 1 0,1-1 0,-1 1 0,0-1 0,1 1 0,-1 0 0,0-1 0,0 1 0,0 0 0,1-1 0,-1 1 0,0 0 0,0 0 0,0 0 0,0 0 0,0 0 0,1 0 0,-1 0 0,0 0 0,0 0 0,0 0 0,0 0 0,0 0 0,1 1 0,-1-1 0,0 0 0,0 1 0,0-1 0,1 0 0,-1 1 0,0-1 0,1 1 0,-1-1 0,0 1 0,1 0 0,-2 0 0,-4 5 0,0 0 0,0 1 0,1 0 0,0 0 0,0 0 0,0 0 0,1 1 0,0-1 0,1 1 0,0 0 0,-3 11 0,1-6 0,-15 44 0,2 2 0,3 0 0,3 1 0,-6 63 0,6 247 0,13-350 0,0 0 0,2 0 0,5 24 0,-6-38 0,-1 0 0,1-1 0,0 1 0,0 0 0,0-1 0,1 0 0,0 0 0,0 1 0,0-2 0,1 1 0,0 0 0,0-1 0,0 0 0,9 7 0,6-5-37,-2-5-150</inkml:trace>
</inkml:ink>
</file>

<file path=ppt/ink/ink23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7"/>
    </inkml:context>
    <inkml:brush xml:id="br0">
      <inkml:brushProperty name="width" value="0.05" units="cm"/>
      <inkml:brushProperty name="height" value="0.05" units="cm"/>
      <inkml:brushProperty name="color" value="#FFFFFF"/>
    </inkml:brush>
  </inkml:definitions>
  <inkml:trace contextRef="#ctx0" brushRef="#br0">191 510 32015,'3'-32'226,"-1"14"-155,-1-1 1,0 1 0,-1 0 0,-1 0-1,-4-22 1,4 38-71,0 0 0,0 0 1,0 0-1,-1 1 0,1-1 0,-1 0 1,1 1-1,-1-1 0,1 1 0,-1 0 1,0 0-1,0-1 0,0 1 0,0 0 0,0 0 1,0 1-1,0-1 0,0 0 0,0 1 1,0-1-1,0 1 0,0 0 0,0-1 1,-1 1-1,-2 1 0,0-2 0,1 1 1,-1 0-1,0 0 0,1 1 1,-1-1-1,0 1 0,1 0 1,-1 1-1,1-1 0,-1 1 1,-6 3-1,5 0-1,1 0 1,0 0-1,0 1 1,0 0-1,1 0 1,-1 0-1,1 0 0,1 1 1,-1-1-1,-3 11 1,2-1 0,0-1 1,0 0 0,1 1 0,-1 17-1,2 82 2,3-80-3,0-26 0,0 0 0,1 0 0,-1 0 0,2 0 0,-1 0 0,1-1 0,1 1 0,0-1 0,0 1 0,0-1 0,1 0 0,1 0 0,-1-1 0,1 1 0,0-1 0,1 0 0,0 0 0,0-1 0,0 1 0,1-1 0,10 7 0,-11-10 0,0-1 0,1 1 0,-1-1 0,0-1 1,1 1-1,-1-1 0,1 0 0,0-1 0,-1 1 0,1-1 0,8-2 0,3 2 4,-14 0-2,-1 0-1,1 0 1,0-1-1,0 1 1,-1-1-1,1 0 1,-1 0-1,1 0 0,-1-1 1,1 1-1,-1-1 1,0 0-1,1 0 1,-1 0-1,0 0 1,5-5-1,-4 2-1,0 0 1,0 0-1,-1-1 1,0 1-1,1-1 1,-2 1-1,1-1 1,-1 0-1,2-7 0,2-13 0,-2 1-1,0-1 0,-1-48 0,-3 67 2,-1-63-1,-1 45 0,1 0 0,2 0 0,6-43 0,0 91 0,5 68 0,0 100 0,-12 100 0,-1-131 0,1-138 0,1-8 0,-1-1 0,0 1 0,-1 0 0,-3 13 0,3-25 0,1 0 0,0 0 0,-1 0 0,0 0 0,1 0 0,-1 0 0,0 0 0,0 0 0,0 0 0,0 0 0,0-1 0,-1 1 0,1 0 0,0-1 0,-1 1 0,1-1 0,-1 0 0,0 1 0,1-1 0,-1 0 0,0 0 0,0 0 0,0 0 0,0 0 0,0 0 0,0-1 0,0 1 0,0-1 0,0 1 0,0-1 0,-4 0 0,1 0 0,-1 0 0,1 0 0,-1 0 0,1-1 0,-1 0 0,-10-3 0,14 3 0,0 0 0,0-1 0,0 1 0,0-1 0,0 1 0,0-1 0,0 0 0,1 0 0,-1 0 0,0 0 0,1 0 0,0 0 0,-1 0 0,1 0 0,0 0 0,-1-5 0,-3-7 0,0 1 0,2-1 0,0 0 0,-3-28 0,5 33 0,1 0 0,0 0 0,0 0 0,1 0 0,1 0 0,-1 0 0,1 1 0,1-1 0,3-10 0,6-2 0,1 1 0,1 0 0,0 1 0,33-33 0,-10 12 0,23-32 0,93-141 0,-131 178 0,-2-2 0,-2 0 0,-1-2 0,-1 0 0,-3 0 0,13-62 0,-20 65 0,-3 0 0,0 0 0,-6-66 0,3 100 0,0-1 0,0 1 0,0-1 0,-1 1 0,1-1 0,-1 1 0,1-1 0,-1 1 0,0 0 0,0-1 0,0 1 0,0 0 0,-1 0 0,1 0 0,-1 0 0,1 0 0,-1 0 0,1 0 0,-1 1 0,0-1 0,0 0 0,0 1 0,0-1 0,0 1 0,0 0 0,-1 0 0,1 0 0,0 0 0,-1 0 0,1 0 0,0 1 0,-1-1 0,1 1 0,-1 0 0,1 0 0,-5 0 0,6 0 0,0 0 0,0 0 0,0 0 0,1 0 0,-1 0 0,0 0 0,0 0 0,0 1 0,0-1 0,0 0 0,1 1 0,-1-1 0,0 1 0,0-1 0,0 1 0,1-1 0,-1 1 0,0-1 0,1 1 0,-1 0 0,1-1 0,-1 1 0,0 0 0,0 1 0,-7 25 0,7-22 0,-6 46 0,2 0 0,3 0 0,4 66 0,0-18 0,-2-48 0,13 85 0,-9-113 0,1 0 0,1 0 0,0-1 0,2 0 0,1 0 0,12 22 0,-18-39 0,0-1 0,0 1 0,0-1 0,0 0 0,1 0 0,0 0 0,0 0 0,0 0 0,0-1 0,0 0 0,1 0 0,-1 0 0,1 0 0,0-1 0,0 0 0,7 2 0,3 0 0,0-2 0,0 0 0,0-1 0,23-1 0,-38 0 0,5 0 0,1-1 0,-1 0 0,0-1 0,0 1 0,0-1 0,-1 0 0,1 0 0,0 0 0,-1 0 0,1-1 0,-1 0 0,0 0 0,0 0 0,0-1 0,0 1 0,-1-1 0,1 0 0,-1 0 0,0 0 0,0-1 0,0 1 0,3-9 0,3-5 0,-1-1 0,-1 1 0,0-1 0,6-35 0,-7 14 0,-2 0 0,-1 0 0,-5-62 0,2 100 0,0 0 0,0 0 0,0 0 0,-1 0 0,1 0 0,0 0 0,-1 0 0,1 0 0,-1 0 0,0 0 0,1 0 0,-1 1 0,0-1 0,0 0 0,0 0 0,-1 1 0,1-1 0,0 1 0,-1-1 0,1 1 0,-1-1 0,1 1 0,-1 0 0,0 0 0,1 0 0,-1 0 0,0 0 0,0 0 0,0 0 0,0 0 0,0 1 0,0-1 0,0 1 0,0 0 0,0-1 0,0 1 0,0 0 0,0 0 0,0 0 0,0 1 0,0-1 0,0 0 0,-3 2 0,3-2 0,-1 1 0,1 0 0,0 0 0,-1 0 0,1 1 0,0-1 0,0 0 0,0 1 0,0-1 0,0 1 0,0 0 0,0 0 0,1 0 0,-1 0 0,1 0 0,-1 0 0,1 0 0,0 0 0,0 0 0,0 1 0,0-1 0,0 0 0,0 1 0,0 3 0,-2 3 0,-5 16 0,2 1 0,1 0 0,0-1 0,2 1 0,1 1 0,2-1 0,2 35 0,-1-55 0,-1 0 0,1-1 0,0 1 0,0-1 0,0 1 0,1-1 0,0 0 0,0 0 0,0 1 0,0-1 0,1 0 0,0-1 0,0 1 0,1-1 0,-1 1 0,1-1 0,0 0 0,0 0 0,0 0 0,1-1 0,-1 0 0,1 0 0,0 0 0,0 0 0,0-1 0,0 1 0,0-1 0,0-1 0,1 1 0,-1-1 0,1 0 0,-1 0 0,1 0 0,-1-1 0,7 0 0,-9 0 0,0-1 0,-1 1 0,1-1 0,0 0 0,-1 1 0,1-1 0,-1-1 0,1 1 0,-1 0 0,0 0 0,1-1 0,-1 1 0,0-1 0,0 0 0,0 0 0,0 0 0,0 0 0,-1 0 0,1 0 0,-1 0 0,1-1 0,-1 1 0,0 0 0,0-1 0,0 1 0,0-1 0,0 1 0,0-1 0,0-3 0,3-11 0,-1 0 0,-1-1 0,1-23 0,-3 28 0,1-196 0,-2 272 0,-1-18 0,7 70 0,-4-108 0,1 1 0,-1-1 0,1 1 0,0-1 0,1 1 0,0-1 0,0 0 0,1 0 0,0-1 0,0 1 0,7 9 0,-8-13 0,0 0 0,0-1 0,0 1 0,0-1 0,0 1 0,1-1 0,-1 0 0,1 0 0,-1-1 0,1 1 0,0-1 0,0 1 0,-1-1 0,1 0 0,0-1 0,0 1 0,0-1 0,0 0 0,0 0 0,0 0 0,0 0 0,0 0 0,5-2 0,-7 1 0,0 1 0,-1-1 0,1 0 0,0 0 0,0 0 0,-1 0 0,1 0 0,0-1 0,-1 1 0,1 0 0,-1-1 0,0 1 0,1-1 0,-1 1 0,0-1 0,0 0 0,0 0 0,1-3 0,14-39 0,-12 30 0,7-29 0,8-59 0,-13 60 0,21-71 0,-25 108 0,0 1 0,0-1 0,0 0 0,1 0 0,-1 1 0,1-1 0,0 1 0,5-5 0,-7 8 0,0 0 0,0 0 0,0 0 0,0 0 0,1 0 0,-1 1 0,0-1 0,1 0 0,-1 0 0,0 1 0,1-1 0,-1 1 0,1-1 0,-1 1 0,1 0 0,-1 0 0,1-1 0,-1 1 0,1 0 0,-1 0 0,1 1 0,-1-1 0,1 0 0,-1 0 0,1 1 0,-1-1 0,1 1 0,-1-1 0,1 1 0,-1 0 0,0-1 0,1 1 0,1 1 0,1 3 0,-1-1 0,1 1 0,0 0 0,-1 0 0,0 0 0,0 0 0,-1 0 0,0 1 0,0 0 0,0-1 0,0 1 0,1 8 0,-2-8 0,7 31 0,-2 1 0,-1-1 0,-2 1 0,-2 39 0,-1-72 0,0-1 0,0 1 0,-1 0 0,0 0 0,0-1 0,0 1 0,-1 0 0,1-1 0,-1 1 0,0-1 0,0 1 0,-1-1 0,-5 7 0,0-2 0,-1 0 0,0-1 0,-19 15 0,-7 4 0,35-26 0,0-1-1,0 0 1,0 0 0,0 0 0,0 0-1,0 0 1,0 1 0,0-1 0,0 0-1,0 0 1,0 0 0,0 0-1,0 0 1,0 1 0,0-1 0,0 0-1,0 0 1,0 0 0,0 0-1,0 0 1,0 0 0,0 1 0,1-1-1,-1 0 1,0 0 0,0 0 0,0 0-1,0 0 1,0 0 0,0 0-1,0 0 1,0 1 0,1-1 0,-1 0-1,0 0 1,0 0 0,0 0-1,0 0 1,0 0 0,0 0 0,1 0-1,-1 0 1,0 0 0,0 0 0,0 0-1,0 0 1,0 0 0,1 0-1,-1 0 1,0 0 0,0 0 0,0 0-1,0 0 1,0 0 0,0 0-1,1 0 1,-1 0 0,0 0 0,0-1-1,12 2-11,-12-1 12,8 0-3,-1-1 1,0 0 0,1 0 0,-1 0-1,0-1 1,0 0 0,0 0 0,0-1 0,0 0-1,0 0 1,-1-1 0,1 0 0,-1 0-1,0 0 1,0-1 0,-1 0 0,1 0-1,-1 0 1,5-8 0,1-1 5,-1-2 1,-1 0-1,0 0 0,-1 0 1,-1-1-1,10-34 0,-3-2 14,-2 0 0,5-57 0,-17 109-17,0 1 0,0-1 0,0 1 0,0-1 0,0 1 0,1-1 0,-1 1 0,0-1 0,1 1 0,-1-1 0,0 1 0,1 0 0,-1-1 0,0 1 0,1-1 0,-1 1 0,1 0 0,-1-1 0,0 1 0,1 0 0,-1 0 0,1-1 0,-1 1 0,1 0 0,-1 0 0,1 0 0,-1 0 0,1 0 0,0-1 0,-1 1 0,1 0 0,-1 0 0,2 1 0,-1-1 0,0 0 0,1 0 0,-1 0 0,1 0 0,-1 1 0,1-1 0,-1 1 0,0-1 0,1 1 0,-1-1 0,0 1 0,3 1 0,1 3 0,-1 0 0,1 0 0,-1 1 0,0-1 0,0 1 0,-1 0 0,0 0 0,4 9 0,17 57 0,-18-48 0,-1 0 0,-2 0 0,0 0 0,-1 0 0,-2 0 0,-2 31 0,1-49 0,-1 0 0,1-1 0,-1 1 1,0-1-1,0 1 0,-1-1 0,1 0 0,-1 0 0,0 0 0,-1 0 0,1-1 1,-8 8-1,8-8-2,0-1 1,-1 0 0,1 1 0,-1-2-1,0 1 1,0 0 0,0-1-1,0 0 1,-1 1 0,1-2 0,0 1-1,-1-1 1,0 1 0,1-1 0,-10 1-1,8-3-929</inkml:trace>
</inkml:ink>
</file>

<file path=ppt/ink/ink23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10"/>
    </inkml:context>
    <inkml:brush xml:id="br0">
      <inkml:brushProperty name="width" value="0.05" units="cm"/>
      <inkml:brushProperty name="height" value="0.05" units="cm"/>
      <inkml:brushProperty name="color" value="#FFFFFF"/>
    </inkml:brush>
  </inkml:definitions>
  <inkml:trace contextRef="#ctx0" brushRef="#br0">93 600 32703,'-1'-5'60,"-2"11"-50,-3 12-16,3 80 6,3-97 0,0-1 0,1 1 0,-1 0 0,0 0 0,1 0 0,-1 0 0,1-1 0,-1 1 0,1 0 0,-1-1 0,1 1 0,-1 0 0,1-1 0,0 1 0,-1 0 0,1-1 0,0 1 0,0-1 0,-1 1 0,1-1 0,0 0 0,0 1 0,0-1 0,0 0 0,-1 0 0,1 1 0,0-1 0,0 0 0,0 0 0,0 0 0,1 0 0,38 0 0,-29 0 0,-8 0 0,0 0 0,0 0 0,0 0 0,0-1 0,0 1 0,0-1 0,0 0 0,0 0 0,0 0 0,0 0 0,0 0 0,0-1 0,-1 1 0,1-1 0,0 0 0,3-3 0,-3 2 0,-1 0 0,1-1 0,-1 1 0,0-1 0,0 0 0,-1 1 0,1-1 0,-1 0 0,1 0 0,-1 0 0,0 0 0,0-8 0,1 2 0,-1-1 0,-1 1 0,1-1 0,-2 0 0,1 1 0,-2-1 0,-2-13 0,3 21 0,0-1 0,-1 1 0,1-1 0,-1 1 0,1 0 0,-1 0 0,0 0 0,0 0 0,-1 0 0,1 1 0,0-1 0,-1 1 0,0-1 0,1 1 0,-1 0 0,0 0 0,0 0 0,-1 0 0,1 1 0,0-1 0,0 1 0,-1 0 0,1 0 0,-7-1 0,5 0 0,-1 2 0,1-1 0,-1 0 0,1 1 0,-1 0 0,1 0 0,-1 1 0,0 0 0,1 0 0,0 0 0,-1 0 0,-6 4 0,8-3 0,0 0 0,0 0 0,1 1 0,-1-1 0,1 1 0,0 0 0,0 0 0,0 0 0,0 1 0,0-1 0,1 1 0,-1 0 0,1-1 0,0 1 0,0 0 0,-1 5 0,-5 18 0,2 1 0,0-1 0,2 1 0,1-1 0,2 1 0,1 35 0,0-54 0,0-3 0,1 0 0,-1 0 0,1 0 0,0-1 0,0 1 0,0 0 0,1 0 0,0-1 0,0 1 0,0-1 0,1 0 0,0 0 0,0 0 0,0 0 0,1 0 0,-1 0 0,8 6 0,-5-6 0,0-1 0,1 1 0,-1-1 0,1-1 0,0 1 0,0-1 0,0 0 0,1-1 0,-1 0 0,0 0 0,1 0 0,15 1 0,-5-2 0,1 0 0,-1 0 0,1-2 0,-1 0 0,20-4 0,-30 3 0,-1 0 0,0-1 0,1 0 0,-1 0 0,0 0 0,-1-1 0,1 0 0,0 0 0,-1-1 0,0 1 0,0-2 0,-1 1 0,1 0 0,8-13 0,-2 0 0,-1 0 0,-1-1 0,0-1 0,-1 0 0,-1 0 0,9-39 0,17-133 0,-20 100 0,31-128 0,-40 184 0,-1 0 0,-2-59 0,-2 80 0,0 14 0,0 0 0,-1 1 0,1-1 0,0 1 0,0-1 0,-1 1 0,1-1 0,0 1 0,-1-1 0,1 1 0,0-1 0,-1 1 0,1-1 0,-1 1 0,1 0 0,-1-1 0,1 1 0,-1 0 0,1-1 0,-1 1 0,1 0 0,-1 0 0,0-1 0,1 1 0,-1 0 0,1 0 0,-1 0 0,1 0 0,-1 0 0,0 0 0,1 0 0,-2 0 0,1 0 0,0 0 0,0 0 0,0 0 0,0 0 0,-1 0 0,1 1 0,0-1 0,0 0 0,0 1 0,0-1 0,0 1 0,0-1 0,0 1 0,0-1 0,0 1 0,0 0 0,0 0 0,1-1 0,-1 1 0,0 0 0,0 0 0,0 2 0,-6 12 0,2 1 0,0 0 0,2 0 0,-1 1 0,-1 29 0,-3 83 0,8 141 0,1-210 0,0-30 0,2 1 0,11 58 0,-10-72 0,1-1 0,1 1 0,0-1 0,1-1 0,1 1 0,17 25 0,-22-37 0,1 1 0,0-1 0,0-1 0,0 1 0,1-1 0,-1 1 0,1-1 0,0 0 0,0-1 0,0 1 0,0-1 0,0 0 0,0-1 0,7 2 0,-9-2 0,1 0 0,-1 0 0,0-1 0,1 0 0,-1 0 0,1 0 0,-1 0 0,0 0 0,1 0 0,-1-1 0,0 0 0,1 0 0,-1 0 0,0 0 0,0 0 0,0-1 0,0 1 0,0-1 0,0 0 0,0 0 0,-1 0 0,1 0 0,-1 0 0,3-3 0,1-4 0,0-1 0,-1 1 0,0-1 0,0 0 0,-1 0 0,-1-1 0,5-18 0,8-83 0,-14 99 0,8-274 0,-10 284 0,0 2 0,0 1 0,0-1 0,1 1 0,-1 0 0,0-1 0,0 1 0,0-1 0,0 1 0,0 0 0,0-1 0,0 1 0,0-1 0,0 1 0,0 0 0,0-1 0,-1 1 0,1-1 0,0 1 0,0 0 0,0-1 0,0 1 0,-1 0 0,1-1 0,0 1 0,0 0 0,-1-1 0,1 1 0,0 0 0,-1-1 0,1 1 0,-4 3 0,4-3 0,-2 2 0,0 1 0,0 0 0,1-1 0,-1 1 0,1 0 0,-1 0 0,1 0 0,0 0 0,0 0 0,1 0 0,-1 1 0,1-1 0,-1 5 0,-1 4 0,-3 29 0,2 1 0,2 0 0,4 50 0,-2-85 0,0-1 0,0 0-1,0 1 1,1-1 0,0 0 0,0 0-1,1 0 1,0 0 0,0-1 0,0 1-1,0-1 1,1 1 0,0-1 0,0 0-1,1-1 1,-1 1 0,1-1 0,7 6-1,-4-5-1,0 0 0,0-1 0,0 0 0,0 0 0,1-1 0,-1 0 0,1 0 0,0-1-1,-1 0 1,1-1 0,0 1 0,11-2 0,-19 0 2,0 0 0,0 0 0,0 0 0,0-1 0,0 1 0,-1 0 0,1-1 0,0 1 0,0-1 0,0 1 0,0-1 0,0 1 0,-1-1 0,1 0 0,0 0 0,0 1 0,-1-1 0,1 0 0,-1 0 0,1 0 0,-1 1 0,1-1 0,-1 0 0,1 0 0,-1 0 0,0 0 0,1 0 0,-1 0 0,0-2 0,4-34 0,-3 28 0,1-33 0,1-12 0,2-1 0,22-97 0,-26 147 0,0 1 0,0 0 0,1 0 0,0 0 0,-1 0 0,2 0 0,-1 0 0,0 0 0,1 0 0,-1 1 0,7-7 0,-6 8 0,0 1 0,0-1 0,0 0 0,1 1 0,-1-1 0,0 1 0,1 0 0,-1 0 0,1 1 0,-1-1 0,1 1 0,0-1 0,-1 1 0,5 0 0,-3 0 0,-3 0 1,-1 0-1,1 0 0,0 0 0,0 0 0,0 0 0,0 0 1,0 0-1,-1 1 0,1-1 0,0 1 0,0-1 0,0 1 1,-1 0-1,1 0 0,0-1 0,-1 1 0,1 0 0,-1 1 1,1-1-1,-1 0 0,0 0 0,1 1 0,-1-1 0,0 0 1,0 1-1,0-1 0,0 1 0,2 3 0,-9 5 27,-7 4-27,1 0 0,0 1 0,1 0 0,1 1 0,1 0 0,0 0 0,1 1 0,1 1 0,0-1 0,1 1 0,2 0 0,-1 1 0,2-1 0,0 1 0,1 31 0,1-32 0,1-9 0,0 1 0,0-1 0,3 16 0,-2-22 0,0 0 0,0 0 0,0 0 0,0 0 0,1-1 0,-1 1 0,1 0 0,0 0 0,-1-1 0,1 1 0,0-1 0,1 0 0,-1 1 0,4 2 0,5 2 0,1-1 0,0 0 0,0-1 0,0 0 0,0-1 0,1 0 0,0-1 0,0 0 0,0-1 0,0-1 0,0 0 0,0 0 0,0-2 0,22-2 0,-32 2 0,1 0 0,-1 0 0,0-1 0,1 1 0,-1-1 0,0 0 0,0 0 0,0 0 0,0 0 0,0 0 0,-1-1 0,1 1 0,0-1 0,-1 0 0,0 1 0,0-1 0,0 0 0,0-1 0,0 1 0,-1 0 0,1 0 0,1-7 0,3-10 0,0 0 0,6-36 0,-10 43 0,34-307 0,-29-14 0,-8 522 0,2 243 0,-1-416 0,1 0 0,0-1 0,2 1 0,-1 0 0,2-1 0,0 1 0,0-1 0,2 0 0,-1 0 0,14 20 0,-19-32 0,1-1 0,-1 0 0,1 0 0,0 0 0,0 0 0,-1 0 0,1 0 0,0 0 0,0-1 0,0 1 0,0 0 0,0 0 0,0-1 0,0 1 0,1 0 0,-1-1 0,0 1 0,0-1 0,0 0 0,1 1 0,-1-1 0,0 0 0,0 0 0,1 0 0,-1 0 0,0 0 0,0 0 0,1 0 0,-1 0 0,0 0 0,0-1 0,1 1 0,-1 0 0,0-1 0,0 1 0,0-1 0,0 1 0,0-1 0,1 0 0,-1 1 0,0-1 0,0 0 0,-1 0 0,1 0 0,0 0 0,0 0 0,0 0 0,-1 0 0,1 0 0,0 0 0,-1 0 0,1 0 0,-1-1 0,1 1 0,-1 0 0,1-2 0,11-39 0,13-83 0,2-9 0,-25 125 0,4-16 0,2 1 0,20-45 0,-26 64 0,1 0 0,0 0 0,0 0-1,0 0 1,0 1 0,1-1-1,0 1 1,0 0 0,0 0 0,0 0-1,1 1 1,-1 0 0,1-1-1,0 2 1,0-1 0,0 0 0,0 1-1,1 0 1,6-2 0,-7 3-2,-1 1 0,0-1 0,1 1 0,-1-1 0,1 1 1,-1 1-1,1-1 0,-1 1 0,0 0 0,1 0 0,-1 0 1,0 0-1,1 1 0,6 3 0,-7-2 2,-1-1 0,0 1 0,-1-1 0,1 1 0,0 0 0,-1 0 0,1 0 0,-1 1 1,0-1-1,0 1 0,-1-1 0,1 1 0,-1-1 0,1 1 0,-1 0 0,0 0 0,0 4 0,1 9 0,0 0 0,-2 30 0,-1-22 0,0-14 0,0-2 0,0 1 0,-1 0 0,-1 0 0,0 0 0,0-1 0,-1 0 0,0 1 0,-1-1 0,-8 12 0,7-11 0,0-1 0,1 1 0,1-1 0,0 2 0,0-1 0,0 0 0,2 1 0,-4 19 0,6-26 0,-1-1 0,1 1 0,0-1 0,0 1 0,0-1 0,1 1 0,0-1 0,-1 1 0,1-1 0,0 1 0,0-1 0,1 0 0,2 6 0,-2-7 0,0 0 0,0 0 0,0 0 0,1 0 0,-1-1 0,0 1 0,1-1 0,-1 1 0,1-1 0,-1 0 0,1 0 0,0 0 0,-1-1 0,1 1 0,0 0 0,0-1 0,3 0 0,-2 1 0,41 0 0,-43-1 0,0 0 0,0-1 0,0 1 0,0-1 0,0 1 0,0-1 0,0 0 0,0 0 0,0 0 0,-1 0 0,1 0 0,0 0 0,0 0 0,-1-1 0,1 1 0,-1 0 0,1-1 0,-1 0 0,1-1 0,12-23-4,-2 0 0,-1-1 0,12-46 0,9-22 7,-26 80-2,6-15-3,30-54 0,-58 109 2,-7 11 4,-23 48 0,40-71-3,0 0 1,1 0-1,1 1 1,0-1-1,1 1 1,1 0-1,0 0 1,0 14-1,2-18 3,0-1 0,0 1 0,1-1 0,1 1 0,-1-1 0,4 10 0,-3-15-4,0-1 0,-1 1-1,1 0 1,1-1 0,-1 0 0,1 1 0,-1-1 0,1 0 0,0 0 0,0 0 0,0-1 0,1 1 0,-1-1 0,0 0 0,1 0 0,4 2 0,5 2 0,1-1 0,0 0 0,0-2 0,1 1 0,-1-2 0,1 0 0,0 0 0,0-2 0,18 0 0,-31 0 0,0 0 0,1 0 0,-1 0 0,0 0 0,0 0 0,0-1 0,0 1 0,0 0 0,0-1 0,0 0 0,0 1 0,0-1 0,0 0 0,0 0 0,-1 0 0,1 0 0,0 0 0,0-1 0,-1 1 0,1-1 0,-1 1 0,0-1 0,1 1 0,-1-1 0,0 0 0,0 1 0,0-1 0,0 0 0,0 0 0,0 0 0,0 0 0,-1 0 0,1 0 0,-1 0 0,1 0 0,-1 0 0,0 0 0,0 0 0,0-3 0,3-19 0,-2 0 0,0 0 0,-1 1 0,-2-1 0,0 0 0,-2 1 0,0-1 0,-2 1 0,0 0 0,-2 0 0,0 1 0,-2 0 0,0 1 0,-16-25 0,23 41 0,0 1 0,-1-1 0,1 0 0,-1 1 0,0 0 0,0 0 0,0 0 0,-1 0 0,1 1 0,-1-1 0,0 1 0,0 1 0,0-1 0,0 1 0,0-1 0,-1 1 0,1 1 0,-1-1 0,1 1 0,-1 0 0,0 0 0,-9 1 0,13 0 0,0 0 0,-1 0 0,1 0 1,0 1-1,-1-1 0,1 1 0,0-1 0,0 1 0,0 0 1,-1 0-1,1 0 0,0 0 0,0 1 0,0-1 0,1 0 1,-1 1-1,0-1 0,0 1 0,-2 3 0,1-1-1,1 1 0,-1-1 0,1 1 0,0-1 0,0 1-1,0 0 1,1 0 0,-3 10 0,3-1-3,-1 1 0,1 0 0,1 0-1,1 0 1,5 28 0,-4-35 4,0-1 0,1 0 0,0 0 0,0 0 0,1 0 0,-1 0 0,2-1 0,-1 1 0,1-1 0,0 0 0,0-1 0,1 1 0,-1-1 0,1 0 0,8 5 0,-9-7 0,1 1 0,0-1 0,-1 1 0,1-2 0,1 1 0,-1-1 0,0 0 0,0 0 0,1 0 0,-1-1 0,1 0 0,0 0 0,-1-1 0,1 0 0,0 0 0,-1-1 0,1 1 0,8-3 0,-10 0 0,1 0 0,-1-1 0,1 1 0,-1-1 0,0 0 0,-1 0 0,1-1 0,-1 1 0,1-1 0,3-6 0,9-9 0,8-6-57,0 1 0,2 1 0,1 1 0,1 2 0,55-31 1,-79 48 266,-13 7-154,-18 10-32,9 0-15,0 1-1,2 0 0,0 1 0,0 1 1,-22 32-1,30-37-8,0 1 0,1 0 0,0 0 0,1 0 0,0 1 0,1 0 1,0 0-1,1 0 0,1 0 0,-2 19 0,3-17 0,0-8 0,1 1 0,0 0 0,0 0 0,0 0 0,1-1 0,4 16-1,-4-21 2,0 0-1,0 0 0,0 0 0,0 0 0,0-1 1,1 1-1,-1 0 0,1-1 0,-1 1 0,1-1 1,0 1-1,0-1 0,0 0 0,-1 0 0,1 0 1,0 0-1,0 0 0,1 0 0,-1-1 0,0 1 1,0-1-1,0 1 0,0-1 0,0 0 1,1 0-1,-1 0 0,0 0 0,3 0 0,2 0 7,-5 0-6,0 1 0,0-1-1,0 0 1,0 0 0,0 0-1,0 0 1,0 0 0,0-1-1,0 1 1,0-1 0,0 1-1,0-1 1,0 0 0,0 1 0,0-1-1,-1 0 1,1 0 0,0-1-1,-1 1 1,1 0 0,0 0-1,-1-1 1,1 1 0,-1-1-1,0 1 1,0-1 0,1 0-1,0-2 1,5-10-1,-1 0 0,-1-1 0,0 0 0,6-30 0,5-69 0,-13 89 0,33-487 0,-40 561 0,-15 80 0,-1-1 0,10-26 0,5 140 0,6-230 0,0 0 0,0 0 0,2-1 0,-1 1 0,2-1 0,-1 1 0,1-1 0,1 0 0,0-1 0,1 1 0,0-1 0,12 16 0,-13-20 0,1 0 0,0 0 0,0 0 0,0-1 0,1 0 0,-1 0 0,1-1 0,1 0 0,-1 0 0,0 0 0,1-1 0,0 0 0,0-1 0,0 0 0,0 0 0,0 0 0,0-1 0,14 0 0,-19-1 0,1-1 0,-1 1 0,1-1 0,-1 0 0,1 0 0,-1 0 0,0 0 0,1-1 0,-1 1 0,0-1 0,0 0 0,0 0 0,0 0 0,0 0 0,-1 0 0,1-1 0,-1 1 0,1-1 0,-1 0 0,0 0 0,0 1 0,0-1 0,0-1 0,-1 1 0,1 0 0,-1 0 0,0-1 0,1-5 0,3-10 0,0 0 0,-2-1 0,2-36 0,-4 47 0,3-250 0,-4 174 0,0 85 0,0 0 0,0-1 0,0 1 0,0 0 0,-1-1 0,1 1 0,0 0 0,0 0 0,0-1 0,0 1 0,0 0 0,0 0 0,0-1 0,0 1 0,-1 0 0,1 0 0,0-1 0,0 1 0,0 0 0,0 0 0,-1 0 0,1 0 0,0-1 0,0 1 0,-1 0 0,1 0 0,0 0 0,0 0 0,-1 0 0,1 0 0,0-1 0,0 1 0,-1 0 0,1 0 0,0 0 0,0 0 0,-1 0 0,1 0 0,0 0 0,-1 0 0,1 0 0,0 0 0,0 0 0,-1 0 0,1 1 0,0-1 0,0 0 0,-1 0 0,1 0 0,0 0 0,0 0 0,-1 0 0,1 1 0,0-1 0,0 0 0,-1 1 0,-14 11 0,10-1 0,0 0 0,1 0 0,0 0 0,0 0 0,1 1 0,1-1 0,-2 22 0,-1 87 0,5-116 0,-1 36 0,0-16 0,0-1 0,5 32 0,-4-50 0,1 0 0,0 0 0,0 0 0,0 0 0,1 0 0,0-1 0,0 1 0,0-1 0,0 1 0,1-1 0,-1 0 0,1 0 0,0 0 0,0 0 0,1-1 0,6 7 0,-7-9 0,1 1 0,-1 0 0,1-1 0,0 0 0,-1 1 0,1-1 0,0-1 0,0 1 0,0-1 0,0 1 0,-1-1 0,9-1 0,-3 1 0,-8 0 0,1 0 0,0-1 0,-1 1 0,1 0 0,-1-1 0,1 0 0,-1 1 0,0-1 0,1 0 0,-1 1 0,1-1 0,-1 0 0,0 0 0,0 0 0,0 0 0,1 0 0,-1 0 0,0-1 0,0 1 0,0 0 0,-1 0 0,1-1 0,0 1 0,1-3 0,12-44 0,-11 35 0,27-163 0,-23 120 0,22-87 0,-29 141 0,1 0 0,-1 0 0,1 0 0,0 0 0,0 0 0,0 1 0,0-1 0,0 0 0,0 1 0,0-1 0,0 0 0,0 1 0,1-1 0,-1 1 0,1 0 0,-1 0 0,1-1 0,0 1 0,3-1 0,-4 2 0,0-1 0,1 1 0,-1 0 0,0 1 0,0-1 0,1 0 0,-1 0 0,0 0 0,1 1 0,-1-1 0,0 1 0,0-1 0,0 1 0,1-1 0,-1 1 0,0 0 0,0 0 0,0-1 0,0 1 0,0 0 0,0 0 0,0 0 0,-1 0 0,1 0 0,0 0 0,0 0 0,-1 1 0,1-1 0,-1 0 0,1 0 0,0 2 0,14 35 0,-2 0 0,-1 1 0,-2 0 0,7 53 0,-13-61 0,-2 0 0,-1 1 0,-4 48 0,2-76 0,0 0 0,0 1 0,0-2 0,0 1 0,-1 0 0,1 0 1,-1 0-1,0-1 0,0 1 0,0-1 0,-1 1 0,1-1 0,-1 0 0,0 0 0,0 0 0,0 0 0,0-1 0,-1 1 0,1-1 0,-1 0 1,-4 3-1,-2-1-3,1 0 1,-1 0-1,0-1 0,0 0 1,-1-1-1,1 0 1,-15 1-1,-17-2-90</inkml:trace>
</inkml:ink>
</file>

<file path=ppt/ink/ink2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1"/>
    </inkml:context>
    <inkml:brush xml:id="br0">
      <inkml:brushProperty name="width" value="0.05" units="cm"/>
      <inkml:brushProperty name="height" value="0.05" units="cm"/>
      <inkml:brushProperty name="color" value="#E71224"/>
    </inkml:brush>
  </inkml:definitions>
  <inkml:trace contextRef="#ctx0" brushRef="#br0">1 45 30814,'5'0'977,"42"0"-625,19 0-48,16 0-192,14 0-48,5-7-48,-5-3 16,-8 2-32,-19-1 0,-15 6-32,-18 1-144,-25-3-769</inkml:trace>
</inkml:ink>
</file>

<file path=ppt/ink/ink23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10"/>
    </inkml:context>
    <inkml:brush xml:id="br0">
      <inkml:brushProperty name="width" value="0.05" units="cm"/>
      <inkml:brushProperty name="height" value="0.05" units="cm"/>
      <inkml:brushProperty name="color" value="#FFFFFF"/>
    </inkml:brush>
  </inkml:definitions>
  <inkml:trace contextRef="#ctx0" brushRef="#br0">11 6 31454,'-7'0'401,"4"3"287,3 0-528,26-3-144,17 0 0,12 0-16,1 0 0,0 0 0,-7 0 0,-7 0 0,-6 0 0,-16-3 0,-7-3 0,-13 3-16,-7 3-3970</inkml:trace>
</inkml:ink>
</file>

<file path=ppt/ink/ink23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8"/>
    </inkml:context>
    <inkml:brush xml:id="br0">
      <inkml:brushProperty name="width" value="0.05" units="cm"/>
      <inkml:brushProperty name="height" value="0.05" units="cm"/>
      <inkml:brushProperty name="color" value="#FFFFFF"/>
    </inkml:brush>
  </inkml:definitions>
  <inkml:trace contextRef="#ctx0" brushRef="#br0">373 230 32463,'3'-10'86,"0"-13"98,-3 23-183,-1-1 0,1 0 0,0 1 0,-1-1 0,1 0 0,0 1 0,-1-1 1,1 1-1,-1-1 0,1 1 0,-1-1 0,1 1 0,-1-1 0,0 1 0,1-1 0,-1 1 0,0 0 1,1-1-1,-1 1 0,0 0 0,1 0 0,-1-1 0,0 1 0,0 0 0,1 0 0,-1 0 1,0 0-1,1 0 0,-1 0 0,-1 0 0,-24-1-1,0 0 0,0 2 0,0 1 0,-49 10 0,63-9 0,0 0 0,1 1 0,-1 1 0,1 0 0,0 0 0,1 1 0,-1 1 0,1 0 0,0 0 0,1 1 0,0 0 0,-15 17 0,20-20 0,1 0 0,0 0 0,0 0 0,0 0 0,1 1 0,0-1 0,0 1 0,-2 6 0,4-10 0,-1-1 0,1 1 0,-1 0 0,1 0 0,0-1 0,0 1 0,0 0 0,0 0 0,0-1 0,0 1 0,1 0 0,-1-1 0,0 1 0,1 0 0,-1 0 0,1-1 0,0 1 0,0-1 0,-1 1 0,1-1 0,0 1 0,0-1 0,0 1 0,1-1 0,-1 0 0,0 0 0,0 0 0,1 0 0,-1 1 0,1-2 0,-1 1 0,3 1 0,11 2 0,0-1 0,1 0 0,-1-2 0,1 0 0,-1 0 0,20-3 0,-2 2 0,-22 0 0,1 0 0,-1 0 0,1-1 0,-1-1 0,0 0 0,1 0 0,-1-1 0,15-7 0,-26 9 0,-8 0 0,-14 1 0,6 3 0,1 0 0,0 1 0,0 1 0,0 0 0,0 1 0,1 1 0,0 0 0,0 1 0,-18 14 0,24-16 0,0 0 0,1 0-1,0 1 1,0-1 0,0 2-1,1-1 1,0 1 0,1 0-1,-1 0 1,1 0 0,1 1-1,0 0 1,0 0 0,1 0-1,0 0 1,-3 16 0,5-14-5,0-1 0,1 0 0,0 0 0,2 18 0,-1-25 5,0 0 0,-1-1-1,1 1 1,0 0 0,1 0 0,-1 0 0,1 0 0,-1-1 0,1 1 0,0-1 0,0 1 0,0-1 0,0 0-1,0 0 1,0 0 0,1 0 0,-1 0 0,6 3 0,0-1 0,0-1 0,1 1 0,0-1 0,0-1 0,0 0 0,0 0 0,15 1 0,66-4 0,-77 0 0,0 0 0,0-2 0,0 0 0,0 0 0,-1-1 0,1 0 0,-1-1 0,0-1 0,-1 0 0,1-1 0,-1 0 0,0 0 0,-1-1 0,0-1 0,0 0 0,-1 0 0,0-1 0,9-12 0,-6 6 0,-1-1 0,-1-1 0,0 1 0,-1-2 0,-1 1 0,-1-1 0,0 0 0,-2-1 0,0 1 0,-1-1 0,2-28 0,-3-21 0,-7-101 0,3 162 0,0-1 0,0 1 0,-1-1 0,0 1 0,0 0 0,-1 0 0,0 0 0,0 0 0,-7-10 0,8 15 0,-1 0 0,1 0 0,-1 0 1,0 0-1,1 1 0,-1-1 0,0 1 1,-1 0-1,1 0 0,0 0 0,-1 0 1,1 0-1,-1 1 0,1 0 0,-1 0 1,0 0-1,0 0 0,0 0 0,1 1 1,-1-1-1,0 1 0,-6 0 0,7 1 2,-1-1-1,0 1 1,1-1-1,-1 1 1,0 0 0,1 0-1,-1 1 1,1-1-1,-1 1 1,1 0-1,0 0 1,0 0-1,0 0 1,0 0-1,-5 6 1,3-2-2,0 0 1,0 0-1,1 0 1,0 1-1,0 0 1,1 0 0,-4 10-1,-1 6 0,2 1-1,1 0 1,1 0-1,-2 30 1,1 42 0,4 1 0,4-1 0,4 1 0,5-1 0,26 105 0,-30-169-29,-3-5-32,2 0 0,1 0 0,1-1 0,16 32 1</inkml:trace>
</inkml:ink>
</file>

<file path=ppt/ink/ink23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20"/>
    </inkml:context>
    <inkml:brush xml:id="br0">
      <inkml:brushProperty name="width" value="0.05" units="cm"/>
      <inkml:brushProperty name="height" value="0.05" units="cm"/>
      <inkml:brushProperty name="color" value="#FFFFFF"/>
    </inkml:brush>
  </inkml:definitions>
  <inkml:trace contextRef="#ctx0" brushRef="#br0">2 690 30846,'0'22'478,"-1"5"-88,2 1 1,6 44-1,-5-63-385,0 0 0,1 0 0,0 0 0,0-1 0,1 1 1,0-1-1,1 0 0,0 0 0,0 0 0,0-1 0,12 12 0,-16-17-3,1-1 1,-1 0-1,0 0 0,1 0 0,-1 0 0,1 0 0,-1 0 1,1 0-1,0 0 0,-1-1 0,1 1 0,0 0 0,-1-1 1,1 0-1,0 1 0,0-1 0,0 0 0,-1 0 0,1 0 1,0 0-1,0 0 0,0-1 0,-1 1 0,1 0 1,0-1-1,0 1 0,-1-1 0,1 0 0,2-1 0,0 0 2,0-1 1,-1 0-1,1 1 0,-1-1 0,0 0 0,0 0 0,0-1 0,0 1 1,0-1-1,-1 1 0,3-5 0,6-18 1,0 0-1,-2-1 1,-1 1 0,-1-2-1,6-49 1,2-141 15,-14 185-20,-5-332 13,3 353-11,-5-32-1,6 41-1,0 1 0,-1 0 0,0-1 0,1 1 0,-1 0 0,0 0 0,0 0 0,0 0 0,0 0 0,0 0 0,0 0 0,-1 0 0,-2-3 0,4 5 0,-1 0 0,1-1 0,0 1 0,-1 0 0,1 0 0,0 0 0,0 0 0,-1 0 0,1 0 0,0 0 0,-1 0 0,1 0 0,0 0 0,0 0 0,-1 0 0,1 0 0,0 0 0,-1 0 0,1 0 0,0 1 0,0-1 0,-1 0 0,1 0 0,0 0 0,0 0 0,-1 0 0,1 1 0,0-1 0,0 0 0,-1 0 0,1 1 0,0-1 0,0 0 0,0 0 0,0 0 0,-1 1 0,1-1 0,0 0 0,0 1 0,0-1 0,0 0 0,0 1 0,-5 17 0,-5 72 11,5 0 0,7 92 0,0-57-12,-2-97 1,-1 27 0,12 97 0,-8-137 0,-1 0 0,2 0 0,0 0 0,1-1 0,0 0 0,1 0 0,0 0 0,2-1 0,-1 0 0,2 0 0,14 17 0,-19-26 0,-1 0 0,2-1 0,-1 1 0,0-1 0,1 1 0,-1-2 0,1 1 0,0 0 0,0-1 0,0 0 0,0 0 0,1 0 0,-1-1 0,0 0 0,1 0 0,-1 0 0,1-1 0,-1 1 0,1-1 0,-1-1 0,1 1 0,7-2 0,-6 0 0,0 0 0,0-1 0,-1 1 0,1-1 0,-1-1 0,0 1 0,0-1 0,0 0 0,0 0 0,-1-1 0,1 0 0,-1 0 0,0 0 0,-1 0 0,1-1 0,5-10 0,-3 4 0,-1-1 0,-1 0 0,0 0 0,0-1 0,-2 1 0,1-1 0,1-28 0,-2 2 0,-5-58 0,2 92 0,-1 1 0,1-1 1,-1 1-1,0-1 0,0 1 0,-1-1 0,1 1 0,-1 0 1,-1 0-1,1 0 0,-1 0 0,-4-7 0,5 10-1,-1-1-1,0 1 1,1-1 0,-1 1-1,0 0 1,0 0-1,-1 0 1,1 1-1,0-1 1,-1 1-1,1 0 1,0 0-1,-1 0 1,0 0 0,1 0-1,-1 1 1,1 0-1,-1 0 1,-4 0-1,8 1 2,-1-1 0,0 1 0,0 0-1,0 0 1,1 0 0,-1 0 0,0 0 0,1-1-1,-1 1 1,1 0 0,-1 1 0,1-1 0,-1 0-1,1 0 1,0 0 0,0 0 0,-1 0-1,1 0 1,0 0 0,0 0 0,0 1 0,0-1-1,0 0 1,1 0 0,-1 0 0,0 1 0,4 35 0,-3-32 0,1 0 0,0 0 0,0 0 0,0 0 0,0 0 0,1-1 0,0 1 0,0-1 0,0 0 0,0 0 0,1 0 0,-1 0 0,1 0 0,0-1 0,1 0 0,-1 0 0,0 0 0,1 0 0,-1-1 0,1 0 0,0 1 0,9 1 0,2 1 0,-1-2 0,2 0 0,-1 0 0,0-1 0,0-1 0,20-2 0,-32 1 0,0 0 0,1-1 0,-1 0 0,0 1 0,-1-2 0,1 1 0,0 0 0,0-1 0,0 0 0,-1 1 0,1-2 0,-1 1 0,1 0 0,3-5 0,-2 2 0,0 0 0,0-1 0,-1 0 0,1 1 0,-1-2 0,-1 1 0,5-11 0,2-9 0,-2-1 0,-1 1 0,5-40 0,-7 40 0,3-28 6,-1 0 1,-4 0-1,-1-1 1,-8-72-1,6 124-6,-1-1 0,0 1 0,1-1 0,-2 1 0,1 0 0,0-1 0,-1 1 0,1 0 0,-1 0 0,0 0 0,0 0 0,-4-4 0,5 6 0,0 0 0,0 0 0,0 0 0,0 0 0,0 1 0,-1-1 0,1 0 0,0 1 0,0-1 0,0 0 0,-1 1 0,1 0 0,0-1 0,0 1 0,-1 0 0,1 0 0,0-1 0,-1 1 0,1 0 0,0 0 0,-1 1 0,1-1 0,0 0 0,-1 0 0,1 1 0,0-1 0,-1 1 0,1-1 0,0 1 0,0-1 0,0 1 0,-1 0 0,1-1 0,0 1 0,-1 2 0,0-1 0,0 0 0,0 1 0,0-1 0,0 1 0,0-1 0,1 1 0,0 0 0,-1 0 0,1-1 0,0 1 0,0 0 0,0 0 0,0 5 0,-4 46 0,5-50 0,1 314 0,2-277 0,2 0 0,2 0 0,1 0 0,3-1 0,25 64 0,-33-95 0,1-1 0,0 0 0,1 0 0,0 0 0,0 0 0,12 11 0,-14-16 0,0 0 0,0-1-1,0 1 1,1-1 0,-1 0-1,1 0 1,0 0 0,-1 0-1,1-1 1,0 0 0,0 0-1,0 0 1,0 0 0,0 0-1,0-1 1,6 1 0,-1-1-8,-2 0 4,0 0 0,-1 0 0,1-1 1,12-2-1,-16 2 4,0 0 0,-1-1 0,1 1 0,0-1 0,-1 1 0,1-1 0,-1 0 0,0 0 0,0 0 0,1 0 0,-1 0 0,-1 0 0,5-5 0,2-7 0,0 1 0,-1-1 0,-1 0 0,0 0 0,7-26 0,12-81 0,-16 72 0,-1 0 0,10-44 0,-16 83 0,1 0-1,1 0 1,-1 0 0,2 0-1,-1 1 1,8-12-1,-10 20 1,0-1 0,0 0-1,-1 1 1,1 0-1,0-1 1,0 1 0,0 0-1,0 0 1,1 0-1,-1 0 1,0 0 0,0 1-1,1-1 1,-1 1 0,0 0-1,1-1 1,2 1-1,48 1-4,-30 1 4,-27-2 2,-1 1-1,1 0 1,0 1 0,-1-1-1,1 1 1,0 0 0,0 0-1,0 0 1,0 0 0,1 1-1,-7 4 1,1 1 1,0 0 0,0 1 0,-13 16 0,11-10-2,2 1 0,-1 0 0,2 1 0,0 0 0,1 0 0,1 1 0,1-1 0,-5 23 0,4 1 0,1 1 0,2 64 0,2-103 0,1 0 0,1 0 0,-1 1 0,0-1 0,1 0 0,0 0 0,-1 0 0,1 1 0,0-1 0,1 0 0,-1 0 0,1-1 0,-1 1 0,1 0 0,0 0 0,0-1 0,0 1 0,3 2 0,-2-3 0,0 0 0,1 1 0,-1-1 0,1-1 0,0 1 0,-1-1 0,1 1 0,0-1 0,0 0 0,0 0 0,0-1 0,0 1 0,0-1 0,6 0 0,3 0 0,-10 1 0,1-1 0,-1 1 0,0-1 0,1 0 0,-1 0 0,0 0 0,1-1 0,-1 1 0,0-1 0,1 0 0,-1 0 0,0 0 0,0 0 0,0-1 0,0 1 0,0-1 0,0 0 0,0 0 0,-1 0 0,1 0 0,0 0 0,-1 0 0,0-1 0,3-2 0,4-10 2,-1 0 1,0-1-1,-2 0 0,1 0 1,-2 0-1,0-1 0,-1 1 0,2-22 1,0-13 2,-1-74 1,-5-33-6,-2 254 0,0-32 0,9 106 0,-6-158 0,2 1 0,-1 0 0,1-1 0,1 0 0,1 0 0,-1 0 0,9 14 0,-10-22 0,-1 0 0,1 0 0,0 0 0,0 0 0,0-1 0,0 0 0,1 1 0,-1-1 0,1-1 0,0 1 0,0 0 0,0-1 0,0 0 0,0 0 0,1 0 0,-1 0 0,1-1 0,-1 0 0,1 0 0,-1 0 0,1 0 0,8 0 0,-9-1 0,0 0 0,1 0 0,-1 0 0,0-1 0,0 1 0,1-1 0,-1 0 0,6-2 0,-8 1 0,0 1 0,0-1 0,-1 1 0,1-1 0,0 0 0,0 0 0,-1 0 0,1 0 0,-1 0 0,0 0 0,0 0 0,0 0 0,0-1 0,0 1 0,1-4 0,8-28 0,-1-1 0,-2 0 0,-2-1 0,2-44 0,-5 47-1,1 1 1,2-1-1,0 1 0,3 0 0,14-41 0,-21 71 0,-1 1-1,1-1 1,0 0 0,0 1 0,0-1 0,0 1 0,0-1 0,1 1 0,-1-1 0,0 1 0,1 0-1,-1-1 1,1 1 0,-1 0 0,1 0 0,0 0 0,-1 0 0,1 1 0,0-1 0,0 0-1,-1 1 1,1-1 0,3 1 0,-3 0 1,-1 0 0,1 0 0,-1 0 0,1 0 0,-1 0 0,1 1-1,-1-1 1,1 1 0,-1-1 0,0 1 0,1 0 0,-1-1 0,0 1 0,1 0 0,-1 0 0,0 0-1,0 0 1,0 0 0,0 0 0,0 0 0,0 0 0,0 0 0,0 1 0,-1-1 0,1 0 0,0 1 0,-1-1-1,2 3 1,-1 0-2,0 1 1,0-1-1,0 0 0,-1 0 0,0 1 0,0 5 0,0-7 2,-1-2 0,0-1 0,1 1 0,-1-1 0,0 0 0,0 1 0,0-1 0,0 0 0,0 0 0,0 1 0,0-1 0,0 0 0,0 0 0,0 0 0,0 0 0,0 0 0,0 0 0,-2-1 0,1 1 0,-1 0 1,-1 0-1,0 0 1,1 0-1,-1 1 1,1 0-1,-1-1 1,1 1-1,-1 0 1,1 1-1,-1-1 1,1 1-1,0-1 1,0 1-1,-4 2 1,3 0 0,1 0 0,-1 0-1,0 0 1,1 1 0,0-1 0,0 1 0,1 0-1,-1 0 1,-2 8 0,-2 6-1,1 0 0,1 1 0,1-1 0,-3 33 0,2 83 0,5-128 0,0-1 0,0 0 0,1 1 0,0-1 0,0 0 0,0 0 0,1 0 0,0 0 0,0 0 0,1 0 0,4 8 0,-5-11 0,1 1 0,0-1 0,1 1 0,-1-1 0,1 0 0,-1 0 0,1-1 0,0 1 0,0-1 0,0 0 0,0 0 0,1 0 0,-1 0 0,0-1 0,1 1 0,5 0 0,9 1 0,1-1 0,-1-1 0,1 0 0,0-2 0,26-3 0,-41 3 0,-1 0 0,1 0 0,0 0 0,-1-1 0,0 0 0,1 0 0,-1 0 0,0 0 0,0-1 0,0 1 0,0-1 0,-1 0 0,6-6 0,-4 3 0,0 0 0,0-1 0,-1 0 0,0 0 0,0 0 0,0 0 0,2-11 0,2-8 0,-2-1 0,0 0 0,2-42 0,-8 65 0,8-377 12,-9 248 8,0 122-20,-2 9 0,-3 24 0,1 331 0,7-202 0,-2 40 0,5-234 0,1-1 0,2 1 0,23-66 0,-25 88-2,1 1 1,1-1-1,1 2 0,1-1 0,12-18 1,-18 33 0,0-1 0,0 1 0,0 0 0,1 0-1,-1 0 1,1 1 0,0 0 0,0 0 0,1 0 0,-1 0 0,1 1 0,0 0 0,0 0 0,0 0 0,0 1 0,1 0 0,-1 0 0,1 1 0,-1 0 0,12-1 0,-17 2 1,0 0 0,0 1 0,0-1 0,0 0 0,0 1 0,0-1 0,-1 1 0,1-1 0,0 1 0,0-1 0,-1 1 0,1-1 0,0 1 0,-1 0 0,1 0 0,0-1 0,-1 1 0,1 0 0,-1 0 0,1-1 0,-1 1 0,0 0 0,1 0 0,-1 0 0,0 0 0,1 0 0,-1 0 0,0 0 0,0 0 0,0 0 0,0 1 0,1 40 0,-2-30 0,2-7 0,-1 0 0,0 0 0,0 0 0,-1 0 0,0 0 0,1 0 0,-2-1 0,1 1 0,0 0 0,-1 0 0,0-1 0,0 1 0,-1-1 0,1 1 0,-1-1 0,0 0 0,0 0 0,0 0 0,-1 0 0,1-1 0,-1 0 0,0 1 0,0-1 0,0 0 0,0-1 0,-1 1 0,1-1 0,-1 0 0,1 0 0,-8 2 0,-3 1 0,0-1 0,0 0 0,0-1 0,-1-1 0,1 0 0,-24-1 0,28 1 0,11 2 0,0-2 0,2 4 0,1 0 0,-1 0 0,1 0 0,0 0 0,0-1 0,0 1 0,1-1 0,0 0 0,0 0 0,10 9 0,4 8 5,-2-1 11,-6-6-11,1-2-1,18 19 0,-25-28-5,1 0 0,-1 0 0,1-1 1,0 0-1,0 0 0,0 0 0,1 0 0,-1-1 0,1 0 1,-1 0-1,9 1 0,21 0-76,1-2-158</inkml:trace>
</inkml:ink>
</file>

<file path=ppt/ink/ink23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21"/>
    </inkml:context>
    <inkml:brush xml:id="br0">
      <inkml:brushProperty name="width" value="0.05" units="cm"/>
      <inkml:brushProperty name="height" value="0.05" units="cm"/>
      <inkml:brushProperty name="color" value="#FFFFFF"/>
    </inkml:brush>
  </inkml:definitions>
  <inkml:trace contextRef="#ctx0" brushRef="#br0">20 675 31935,'0'0'533,"0"3"-373,-1 8-150,0 0 1,-1 0-1,-3 14 0,2-14-6,0 0 1,1 1-1,-1 16 1,3-23-5,0-1 0,0 1 0,0-1 0,1 1 0,0 0 0,0-1 0,0 1-1,0-1 1,1 0 0,3 9 0,-3-11 0,-1 0 1,1 0-1,0 0 0,0-1 0,0 1 0,1 0 0,-1-1 1,0 1-1,1-1 0,-1 0 0,0 0 0,1 0 0,0 0 1,-1 0-1,1 0 0,0-1 0,-1 1 0,1-1 0,4 0 1,3 2 2,0-2 0,0 1 1,20-3-1,-26 1-3,0 1 0,-1-1 0,1 0 0,-1 0 0,0-1 0,1 1 0,-1-1 0,0 0 0,0 0 0,0 0 0,0 0 0,0 0 0,0-1 0,2-3 0,9-11 0,-1 0 0,-1-2 0,-1 1 0,0-1 0,-2-1-1,0 0 1,-1 0 0,-1-1 0,6-32 0,1-23 5,6-99 0,-18 147-1,5-213 16,-7 225-16,1 15-3,-1 1-1,0-1 1,0 0-1,0 1 0,0-1 1,0 1-1,0-1 1,0 0-1,0 1 0,0-1 1,-1 0-1,1 1 1,0-1-1,0 1 0,-1-1 1,1 1-1,0-1 1,0 1-1,-1-1 0,1 1 1,-1-1-1,1 1 1,0-1-1,-1 1 0,1-1 1,-1 1-1,1 0 1,-1-1-1,1 1 0,-1 0 1,0-1-1,1 1 1,-1 0-1,1 0 0,-1 0 1,1-1-1,-1 1 1,0 0-1,1 0 1,-1 0-1,0 0 0,1 0 1,-1 0-1,1 0 1,-1 0-1,0 1 0,1-1 1,-1 0-1,1 0 1,-1 0-1,0 1 0,1-1 1,-1 0-1,1 1 1,-1-1-1,1 0 0,-1 1 1,1-1-1,-1 1 1,1-1-1,0 0 0,-1 1 1,1-1-1,0 1 1,-1 1-1,-5 6 0,1 1 0,1 0 0,-1 0 0,1 1 0,1-1 0,0 1 0,0 0 0,-1 15 0,-6 41 0,4 1 0,3 1 0,5 69 0,0-29 0,-2-94 0,0 0 0,1 1 0,1-1 0,0 0 0,1 0 0,1-1 0,0 1 0,1-1 0,0 1 0,8 13 0,-9-21 0,0 1 0,1-1 0,0 0 0,0 0 0,0-1 0,1 1 0,0-1 0,0 0 0,0-1 0,1 0 0,-1 0 0,1 0 0,0 0 0,0-1 0,0 0 0,1-1 0,-1 0 0,1 0 0,14 1 0,-11-1 0,0-1 0,0-1 0,0 1 0,0-2 0,0 0 0,14-3 0,-21 3 0,0 0 0,0 0 0,0-1 0,0 0 0,0 0 0,0 0 0,-1 0 0,1 0 0,-1-1 0,1 0 0,-1 1 0,0-1 0,0-1 0,0 1 0,0 0 0,-1-1 0,0 1 0,4-7 0,-1-2 0,0 0 0,-1 0 0,0-1 0,-1 1 0,-1-1 0,2-20 0,-2-79 0,-3 65 0,1 25 0,1-6 0,-6-42 0,5 63 0,-2 0 0,1 1 0,-1-1 0,0 0 0,0 1 0,-1-1 0,1 1 0,-2 0 0,1 0 0,-1 0 0,-5-7 0,9 12 0,0 1 0,-1-1 0,1 0 0,0 1 0,-1-1 0,1 1 0,-1-1 0,1 1 0,-1-1 0,1 1 0,-1-1 0,1 1 0,-1-1 0,1 1 0,-1 0 0,1-1 0,-1 1 0,0 0 0,1-1 0,-1 1 0,0 0 0,1 0 0,-1 0 0,0-1 0,1 1 0,-1 0 0,0 0 0,0 0 0,1 0 0,-1 0 0,0 0 0,1 1 0,-1-1 0,0 0 0,1 0 0,-1 0 0,0 1 0,1-1 0,-1 0 0,1 1 0,-1-1 0,0 0 0,1 1 0,-1-1 0,1 1 0,-1-1 0,1 1 0,-1-1 0,1 1 0,0 0 0,-1-1 0,1 1 0,-1 0 0,-1 3 0,1 1 0,-1-1 0,1 0 0,0 1 0,0-1 0,-1 7 0,-2 33 0,1 1 0,3 0 0,1-1 0,8 50 0,-7-83 0,1-1 0,0 1 0,1-1 0,0 1 0,0-1 0,1 0 0,0-1 0,1 1 0,0-1 0,1 0 0,0-1 0,0 0 0,1 0 0,0 0 0,0-1 0,1 0 0,0 0 0,0-1 0,0-1 0,1 1 0,0-2 0,0 1 0,0-1 0,1-1 0,-1 0 0,1 0 0,0-1 0,0 0 0,0-1 0,15 0 0,-10-1 0,-9 0 0,1 0 0,0 0 0,0 0 0,0-1 0,-1 0 0,14-4 0,-18 3 0,-1 1 0,1 0 0,-1-1 0,0 1 0,0-1 0,1 0 0,-1 0 0,0 0 0,-1 0 0,1 0 0,0 0 0,-1-1 0,1 1 0,-1 0 0,1-1 0,-1 0 0,0 1 0,0-1 0,0 1 0,-1-1 0,1 0 0,0-5 0,2-22 0,0-1 0,-3-49 0,-1 29 0,-9-89 0,1 44 0,7 75 0,2 21 0,0 0 0,0 0 0,0 1 0,0-1 0,0 0 0,0 0 0,0 0 0,0 0 0,0 0 0,-1 0 0,1 0 0,0 0 0,0 0 0,0 0 0,0 0 0,0 0 0,0 0 0,0 0 0,0 0 0,0 0 0,0 1 0,0-1 0,0 0 0,0 0 0,0 0 0,0 0 0,0 0 0,0 0 0,-1 0 0,1 0 0,0 0 0,0 0 0,0 0 0,0 0 0,0 0 0,0 0 0,0 0 0,0 0 0,-3 37 0,2-10 0,3 280 0,-1-299 0,0 1 0,0-1 0,1 0 0,0 0 0,1 0 0,-1 0 0,2-1 0,-1 1 0,1-1 0,5 9 0,-6-12 0,0-1 0,0 1 0,0-1 0,1 0 0,-1 0 0,1 0 0,0 0 0,-1 0 0,1-1 0,0 0 0,1 0 0,-1 0 0,0 0 0,1-1 0,-1 0 0,1 1 0,-1-2 0,1 1 0,6 0 0,-10-1 0,11 1 0,-1-1 0,1 0 0,-1-1 0,22-3 0,-29 2 0,0 1 0,-1 0 0,1-1 0,-1 0 0,1 0 0,-1 0 0,1 0 0,-1 0 0,0-1 0,0 1 0,0-1 0,-1 0 0,1 0 0,-1 0 0,1 0 0,-1 0 0,0-1 0,2-4 0,2-4 0,-2-1 0,1 1 0,-1-1 0,-1 0 0,-1 0 0,2-19 0,-1-82 0,-3 75 0,-1 23 0,0-1 0,0 0 0,-7-26 0,7 37 0,-1 0 0,0 0 0,0 0 0,0 1 0,-1-1 0,0 1 0,0-1 0,0 1 0,-1 0 0,0 0 0,0 0 0,-7-6 0,11 10-1,0 1 1,-1 0-1,1-1 1,0 1-1,-1-1 1,1 1-1,0 0 1,-1-1-1,1 1 1,0 0-1,-1-1 1,1 1-1,-1 0 1,1-1-1,-1 1 1,1 0-1,-1 0 0,1 0 1,-1-1-1,1 1 1,-1 0-1,1 0 1,-1 0-1,1 0 1,-1 0-1,1 0 1,-1 0-1,1 0 1,-1 0-1,1 0 1,-1 0-1,1 1 1,-1-1-1,1 0 0,-1 0 1,1 0-1,-1 1 1,1-1-1,0 0 1,-1 1-1,1-1 1,-1 0-1,1 1 1,0-1-1,-1 0 1,1 1-1,0-1 1,-1 1-1,1-1 1,0 0-1,0 1 0,-1-1 1,1 1-1,0 0 1,-2 31-4,2-25 5,0 19-1,0-1 0,2 0 0,1 0 0,10 40 0,-11-57 0,1 1 0,0-1 0,0-1 0,1 1 0,0 0 0,1-1 0,-1 0 0,1 0 0,1 0 0,-1 0 0,1-1 0,0 0 0,1 0 0,-1-1 0,1 0 0,0 0 0,14 7 0,-8-6 0,0-1 0,1 0 0,-1-1 0,1 0 0,0-1 0,0-1 0,0 0 0,0-1 0,0-1 0,0 0 0,28-4 0,-37 3 1,-1 0 0,0-1-1,0 0 1,0 0 0,0 0 0,0-1 0,0 1 0,0-1-1,-1 0 1,1 0 0,-1 0 0,0 0 0,0-1-1,0 1 1,-1-1 0,1 0 0,-1 0 0,0 0 0,0 0-1,0 0 1,0 0 0,-1 0 0,0-1 0,1-4-1,2-10 3,0-1-1,-2 1 0,0 0 1,-1-22-1,0 3-2,0 23 0,-1-1 0,0 1 0,-1-1 0,-1 1 0,-5-28 0,6 41-1,0 0 1,1 0-1,-1 1 1,0-1-1,0 0 0,0 1 1,0-1-1,0 1 0,0-1 1,0 1-1,-1-1 1,1 1-1,-1 0 0,1 0 1,-1-1-1,1 1 1,-1 0-1,1 0 0,-1 1 1,0-1-1,0 0 0,1 1 1,-1-1-1,0 1 1,0-1-1,0 1 0,0 0 1,0 0-1,0 0 1,1 0-1,-1 0 0,0 0 1,0 0-1,0 1 0,0-1 1,0 1-1,1-1 1,-1 1-1,0 0 0,0-1 1,1 1-1,-1 0 1,0 0-1,1 0 0,-1 1 1,1-1-1,0 0 0,-1 1 1,1-1-1,0 1 1,-2 1-1,-3 8 1,1 0 0,0 0 0,0 0 0,1 0 0,1 1 0,0 0 0,0 0 0,-1 19 0,-1 105 0,5-124 0,0 15 0,-1-7 0,1 1 0,1-1 0,0 1 0,2-1 0,6 25 0,-7-40 0,-1 0 0,1 0 0,0 0 0,1-1 0,-1 1 0,1-1 0,0 1 0,0-1 0,0 0 0,1 0 0,-1 0 0,1-1 0,0 1 0,0-1 0,0 0 0,1 0 0,-1-1 0,1 1 0,0-1 0,-1 0 0,1 0 0,0 0 0,0-1 0,0 1 0,1-1 0,4 0 0,11 2 4,1-1-1,40-2 1,-55 0-3,0-1 1,0 0-1,0 0 1,0-1-1,-1 0 1,1 0-1,-1-1 1,1 0-1,-1 0 1,0 0-1,0-1 1,0 0-1,5-4 1,1-5-3,0 0 0,-1 0-1,0-1 1,-1-1 0,-1 0 0,-1 0-1,0 0 1,0-1 0,-2-1 0,0 1-1,-1-1 1,5-28 0,-1-15 4,-2 0 1,-1-79 0,-10-50 1,1 164-5,0-1 0,-2 1 0,0 0 0,-2 0 0,-13-31 0,7 34 0,13 22 0,-1-1 0,1 1 0,0 0 0,-1-1 0,1 1 0,0 0 0,-1-1 0,1 1 0,0 0 0,-1 0 0,1 0 0,-1-1 0,1 1 0,0 0 0,-1 0 0,1 0 0,-1 0 0,1 0 0,-1 0 0,1-1 0,-1 1 0,1 0 0,-1 0 0,1 1 0,-1-1 0,-1 1 0,0 1 0,1 0 0,0-1 0,-1 1 0,1 0 0,0 0 0,0 0 0,0 0 0,0 0 0,0 0 0,0 0 0,1 0 0,-1 1 0,1-1 0,-1 0 0,1 5 0,-9 69 0,3 0 0,6 113 0,2-78 0,-2-103 0,6 158 0,-4-146 0,2-1 0,0 0 0,0 0 0,2-1 0,0 1 0,14 25 0,-19-42-7,0 0 0,0 0 0,0 0 0,0 0 0,0 0 0,0 0 1,1 0-1,-1-1 0,1 1 0,-1 0 0,1-1 0,0 1 0,-1-1 0,1 0 0,0 0 0,0 1 0,0-1 0,0 0 1,0-1-1,0 1 0,0 0 0,1-1 0,-1 1 0,0-1 0,0 1 0,4-1 0,7 0-798</inkml:trace>
</inkml:ink>
</file>

<file path=ppt/ink/ink23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5"/>
    </inkml:context>
    <inkml:brush xml:id="br0">
      <inkml:brushProperty name="width" value="0.05" units="cm"/>
      <inkml:brushProperty name="height" value="0.05" units="cm"/>
      <inkml:brushProperty name="color" value="#FFFFFF"/>
    </inkml:brush>
  </inkml:definitions>
  <inkml:trace contextRef="#ctx0" brushRef="#br0">148 18 31983,'0'0'389,"-9"-2"1,9-11-385,0 13-5,-1 0 0,1 0 0,0 0 0,0 1 0,0-1 0,0 0 0,0 0 0,0 0 0,0 0 0,0 0 0,0 0 0,0 0 0,0 0 0,-1 0 0,1 0 0,0 0 0,0 0 0,0 0 0,0 0 0,0 0 0,0 0 0,0 0 0,0 0 0,0 0 0,-1 0 0,1 0 0,0 0 0,0 0 0,0 0 0,0 0 0,0-1 0,0 1 0,0 0 0,0 0 0,0 0 0,0 0 0,0 0 0,0 0 0,0 0 0,-1 0 0,1 0 0,0 0 0,0 0 0,0 0 0,0-1 0,0 1 0,0 0 0,0 0 0,0 0 0,0 0 0,0 0 0,0 0 0,0 0 0,0 0 0,0 0 0,0 0 0,0-1 0,0 1 0,0 0 0,0 0 0,0 0 0,0 0 0,0 0 0,-5 7 0,-15 33 0,2 1 0,2 1 0,1 1 0,-15 76 0,19-58 0,2 0 0,-1 118 0,10-170 0,0 0 0,1 0 0,0 0 0,0 0 0,1 0 0,0 0 0,1-1 0,4 11 0,-5-16 0,0 1 0,0 0 0,0-1 0,1 1 0,0-1 0,-1 0 0,1 0 0,0 0 0,1 0 0,-1 0 0,0-1 0,1 1 0,0-1 0,-1 0 0,1 0 0,0-1 0,0 1 0,0-1 0,6 2 0,-1-1 0,1 0 0,0-1 0,-1 1 0,1-2 0,0 0 0,0 0 0,-1-1 0,1 0 0,14-3 0,-19 2 0,-1 1 0,0-1 0,1 0 0,-1 0 0,0 0 0,0 0 0,0-1 0,0 0 0,-1 0 0,1 0 0,-1 0 0,0 0 0,1-1 0,-2 1 0,1-1 0,0 0 0,-1 0 0,1 0 0,-1 0 0,0-1 0,2-7 0,-1 0 0,0 1 0,-1 0 0,0-1 0,-1 1 0,0-1 0,-1 0 0,0 1 0,-1-1 0,0 1 0,0-1 0,-2 1 0,-3-13 0,4 17 0,-1 0 0,0 1 0,0-1 0,-1 1 0,1 0 0,-1 0 0,-1 0 0,1 0 0,-1 1 0,0 0 0,0 0 0,-1 0 0,1 0 0,-1 1 0,0 0 0,0 0 0,-1 1 0,1 0 0,-1 0 0,-10-3 0,5 3 0,1 0 0,-1 2 0,0-1 0,0 1 0,-13 1 0,24 0 0,1 0-1,-1 0 1,0 0 0,1 0-1,-1 1 1,0-1 0,1 0 0,-1 0-1,0 0 1,1 1 0,-1-1-1,0 0 1,1 0 0,-1 1-1,1-1 1,-1 1 0,0-1-1,1 1 1,-1-1 0,1 1-1,-1-1 1,1 1 0,0-1 0,-1 1-1,1-1 1,0 1 0,-1 0-1,1-1 1,0 1 0,0 0-1,-1 0 1,0 25-155,1-18-29,0 13-1020</inkml:trace>
</inkml:ink>
</file>

<file path=ppt/ink/ink23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6"/>
    </inkml:context>
    <inkml:brush xml:id="br0">
      <inkml:brushProperty name="width" value="0.05" units="cm"/>
      <inkml:brushProperty name="height" value="0.05" units="cm"/>
      <inkml:brushProperty name="color" value="#FFFFFF"/>
    </inkml:brush>
  </inkml:definitions>
  <inkml:trace contextRef="#ctx0" brushRef="#br0">535 51 31630,'-8'-6'103,"0"1"0,-1-1-1,1 1 1,-1 1 0,-1 0-1,1 0 1,-1 1 0,1 0-1,-18-3 1,9 3-97,-1 2 0,1 0 0,-1 1 0,-27 4 0,36-2-5,1 0 0,-1 0 0,1 1 1,-1 1-1,1 0 0,1 0 0,-1 1 0,0 0 1,1 0-1,0 1 0,0 0 0,1 0 0,0 1 0,0 0 1,0 0-1,-9 14 0,-1 4 1,2 0 1,0 0-1,2 2 1,-15 40-1,12-18-2,1 0 0,3 1 0,3 1 0,1 0 0,3 0 0,1 1 0,8 101 0,-2-135-1,0 0 1,1 0-1,1 0 1,1 0-1,0 0 0,2-1 1,0 0-1,0-1 0,2 1 1,0-1-1,16 21 1,-16-26-1,0 0 0,0-1 1,1-1-1,1 0 0,0 0 0,0-1 1,0 0-1,1-1 0,0 0 1,1-1-1,-1 0 0,1-1 0,0-1 1,1 0-1,26 4 0,-12-4-1,1-2 0,0 0 0,0-2 0,0-2 0,0 0 0,44-10 0,-55 7 2,0 0 1,0-2-1,0 0 0,-1 0 1,0-2-1,0 0 0,-1-1 0,0 0 1,-1-2-1,0 0 0,13-14 1,-10 7 1,-2-1 1,-1 0 0,-1-1 0,0-1-1,-2 0 1,0-1 0,-1 0 0,-2 0-1,8-30 1,-6 9 1,-1 0-1,-3-1 1,-2 0-1,0-57 1,-4 77-4,-2 1 0,-1-1 0,0 0 0,-2 1-1,-1 0 1,-1 0 0,-16-41 0,16 52 2,0 1 0,-1 0-1,0 0 1,-1 1 0,0 0-1,-1 0 1,-1 0 0,1 1 0,-1 1-1,-1 0 1,0 0 0,0 1 0,-1 1-1,0 0 1,-18-8 0,8 7-2,-1 1 0,0 1 0,0 1 0,0 1 0,-1 1 0,1 1 0,-38 2 0,45 0-4,0 0 0,0 1 0,0 1 0,1 1 0,-1 0 0,-28 11 0,33-9-27,1 0 0,-1 0 1,1 1-1,1 1 0,-1 0 1,1 0-1,0 1 0,1 0 0,0 0 1,-8 11-1,2 1-448,-18 31 0</inkml:trace>
</inkml:ink>
</file>

<file path=ppt/ink/ink23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7"/>
    </inkml:context>
    <inkml:brush xml:id="br0">
      <inkml:brushProperty name="width" value="0.05" units="cm"/>
      <inkml:brushProperty name="height" value="0.05" units="cm"/>
      <inkml:brushProperty name="color" value="#FFFFFF"/>
    </inkml:brush>
  </inkml:definitions>
  <inkml:trace contextRef="#ctx0" brushRef="#br0">7 260 32415,'-2'-1'65,"-1"-1"112,1 11-102,2 15-74,2 1 0,0-1 0,1 1 0,12 40-1,-12-54-1,1-1 0,0 1 0,0-1 0,1 0 0,1 0 0,0 0 0,0-1 0,1 0 0,0 0 0,0-1 0,1 1 0,0-2 0,10 9 0,-12-13 1,-1 0 0,1 0 0,0-1 0,-1 0 0,1 0 0,0 0-1,0-1 1,0 0 0,1 0 0,10 0 0,-13 0 1,0-1 0,1 0 0,-1-1 0,1 1-1,-1-1 1,0 0 0,1 0 0,-1 0 0,0 0-1,0-1 1,0 0 0,0 0 0,0 0 0,0 0-1,-1-1 1,5-2 0,0-5-1,0 1 0,-1-1 0,0-1 0,-1 1 0,0-1 0,-1 0 0,0-1 0,0 1 0,-2-1 0,5-17 0,-2-2 9,-1-1 0,1-58 0,-5-119-4,-3 295-7,2 89 6,2-152-8,1 1-1,1-1 0,1 0 0,0 0 0,14 32 0,-17-50 5,0-1-1,0 1 0,1-1 1,0 1-1,0-1 0,0 0 1,0 0-1,0 0 0,1 0 0,0-1 1,0 1-1,0-1 0,0 0 1,0 0-1,1-1 0,-1 1 1,1-1-1,0 0 0,-1 0 1,1-1-1,0 1 0,0-1 0,0 0 1,0-1-1,1 1 0,-1-1 1,0 0-1,0 0 0,0 0 1,7-2-1,-9 1 1,1 0 1,0 0-1,-1 0 0,1 0 1,-1-1-1,1 0 1,-1 1-1,0-1 0,0 0 1,0-1-1,0 1 0,0-1 1,0 1-1,-1-1 0,1 0 1,-1 0-1,0 0 1,0 0-1,0 0 0,0 0 1,2-7-1,3-6 2,-1 0 0,-1 0 0,6-26 0,-5-2 6,-1-1-1,-2 1 1,-5-70-1,1 25-5,-1 222-2,4 166 0,-2-297 0,0-1 0,1 0 0,-1 1 0,0-1 0,1 0 0,-1 0 0,0 1 0,1-1 0,0 0 0,-1 0 0,1 0 0,0 0 0,-1 0 0,1 0 0,0 0 0,0 0 0,0 0 0,0 0 0,0 0 0,0 0 0,0-1 0,0 1 0,1-1 0,-1 1 0,0 0 0,0-1 0,0 0 0,1 1 0,-1-1 0,2 1 0,5 0 0,0-1 0,0 1 0,0-1 0,8-1 0,1 0 0,-13 1 0,-1 0 0,1-1 0,0 1 0,0-1 0,0 0 0,-1 0 0,1-1 0,0 1 0,-1-1 0,1 0 0,-1 0 0,0 0 0,0 0 0,4-3 0,-1-1 0,1 0 0,-1-1 0,0 0 0,-1 0 0,9-14 0,-1-4 0,0-1 0,16-51 0,5-51 0,-25 88 0,2 1 0,1-1 0,19-39 0,-30 77 0,0 1 0,0-1 0,0 1 0,0-1 0,0 1 0,0-1 0,0 1 0,0 0 0,1-1 0,-1 1 0,0 0 0,3-2 0,-3 3 0,0 0 0,-1 0 0,1 0 0,0 0 0,0 0 0,-1 0 0,1 0 0,0 0 0,0 0 0,-1 1 0,1-1 0,0 0 0,0 0 0,-1 1 0,1-1 0,0 1 0,-1-1 0,1 0 0,0 1 0,-1-1 0,1 1 0,-1-1 0,1 1 0,-1 0 0,1-1 0,-1 1 0,1-1 0,-1 1 0,0 0 0,1-1 0,-1 1 0,0 0 0,0 0 0,1-1 0,-1 1 0,0 1 0,10 24 0,-1 0 0,-1 0 0,-2 1 0,0 0 0,2 42 0,-4 146 0,-4-206 0,-1 1 0,0-1 0,0 0 0,-1 1 0,0-1 0,-1 0 0,0 0 0,-1 0 0,0 0 0,-7 11 0,9-16 0,-1 0 0,0 0 0,-1 0 0,1-1 0,0 1 0,-1-1 0,0 0 0,0 0 0,0 0 0,0 0 0,0-1 0,-1 0 0,1 0 0,-1 0 0,1 0 0,-1-1 0,0 1 0,0-1 0,0-1 0,1 1 0,-9 0 0,10-2 0,1 1 0,-1-1 0,1 1 0,0-1 0,-1 0 0,1 1 0,0-1 0,0 0 0,0-1 0,0 1 0,0 0 0,0-1 0,0 1 0,0-1 0,0 1 0,0-1 0,1 0 0,-1 0 0,1 0 0,0 0 0,-1 0 0,1 0 0,0 0 0,0 0 0,0-1 0,0 1 0,1 0 0,-2-5 0,0-5-1,-1 0 0,1 0 0,1 0 0,0-17 0,1 29 0,0-1 1,0 1-1,0 0 1,0 0-1,0-1 1,-1 1 0,1 0-1,0 0 1,0-1-1,0 1 1,0 0-1,0 0 1,0-1-1,0 1 1,0 0 0,1 0-1,-1-1 1,0 1-1,0 0 1,0 0-1,0-1 1,0 1-1,0 0 1,0 0 0,0-1-1,1 1 1,-1 0-1,0 0 1,0 0-1,0-1 1,1 1-1,-1 0 1,0 0 0,0 0-1,0 0 1,1 0-1,-1 0 1,0-1-1,0 1 1,1 0-1,-1 0 1,0 0 0,0 0-1,1 0 1,-1 0-1,0 0 1,0 0-1,1 0 1,-1 0-1,0 0 1,0 0 0,1 0-1,-1 0 1,0 0-1,1 1 1,1-1-2,228 10 2,-109-8 0,-74-2 0,-43 0 0,0 0 0,0 1 0,0-2 0,0 1 0,1 0 0,-1-1 0,0 0 0,0 0 0,0 0 0,0 0 0,0-1 0,0 1 0,-1-1 0,1 0 0,0-1 0,-1 1 0,0 0 0,1-1 0,-1 0 0,0 0 0,0 0 0,-1 0 0,1 0 0,-1 0 0,1-1 0,-1 1 0,0-1 0,0 0 0,-1 0 0,1 0 0,1-5 0,4-15 7,-1 0-1,0 0 1,-2 0-1,1-35 1,-4-102-9,-3 79 3,2 82-1,0 0 0,0-1 0,0 1 0,0-1 0,0 1 0,0-1 0,0 1 0,0 0 0,0-1 0,0 1 0,0 0 0,0-1 0,0 1 0,-1-1 0,1 1 0,0 0 0,0-1 0,0 1 0,-1 0 0,1-1 0,0 1 0,0 0 0,-1 0 0,1-1 0,0 1 0,-1 0 0,1 0 0,0-1 0,-1 1 0,1 0 0,0 0 0,-1 0 0,1 0 0,-1-1 0,1 1 0,0 0 0,-1 0 0,1 0 0,-1 0 0,1 0 0,0 0 0,-1 0 0,0 0 0,-19 10 0,13-2 0,-1 1 0,1-1 0,1 1 0,0 1 0,0-1 0,1 1 0,0 0 0,1 0 0,0 1 0,0-1 0,1 1 0,-2 12 0,-1 10 0,1 0 0,-1 65 0,6-81 0,0 0 0,0-1 0,1 1 0,5 26 0,-4-37 0,-1 0 0,2 0 0,-1 0 0,1 0 0,0-1 0,0 1 0,0-1 0,1 0 0,0 0 0,0 0 0,0 0 0,10 7 0,-7-6 0,0-1 0,1 0 0,-1 0 0,1-1 0,0 0 0,1-1 0,-1 0 0,1 0 0,-1-1 0,1 0 0,11 1 0,9 0 0,1-2 0,29-2 0,-52 1 0,-4 0 0,0 0 0,0-1 0,0 1 0,1-1 0,-1 0 0,0 0 0,0 0 0,0 0 0,0 0 0,0-1 0,-1 1 0,1-1 0,0 0 0,-1 0 0,1 0 0,4-4 0,-4 1 0,1 0 0,-1 0 0,0 0 0,0 0 0,0 0 0,-1-1 0,0 1 0,3-10 0,0-9 0,-1 0 0,-1-1 0,-1-37 0,-2 47 0,1-53 0,-2 24 0,3 0 0,6-44 0,-7 85 0,-1 1 0,0 0 0,1-1 0,-1 1 0,1 0 0,-1-1 0,1 1 0,0 0 0,0 0 0,0 0 0,1 0 0,-1 0 0,0 0 0,1 0 0,-1 0 0,1 1 0,-1-1 0,1 0 0,0 1 0,0-1 0,0 1 0,0 0 0,0 0 0,0 0 0,0 0 0,0 0 0,0 0 0,1 0 0,-1 1 0,0-1 0,1 1 0,-1-1 0,0 1 0,1 0 0,-1 0 0,0 0 0,1 0 0,-1 1 0,0-1 0,1 1 0,-1-1 0,0 1 0,0 0 0,3 1 0,-1 0 0,-1-1 0,0 1 0,1 0 0,-1 0 0,0 0 0,0 1 0,0-1 0,0 1 0,-1 0 0,1 0 0,-1 0 0,1 0 0,1 5 0,23 46 0,-23-44 0,2 6 0,-2 0 0,0 1 0,-1-1 0,0 1 0,-1 0 0,-1 0 0,-1 0 0,-3 23 0,3-34 0,-1 0 0,0 0 0,0 0 0,-1-1 0,0 1 0,0 0 0,0-1 0,-1 0 0,1 0 0,-1 1 0,-1-1 0,1-1 0,-1 1 0,1-1 0,-1 1 0,-1-1 0,-8 7 0,6-6 0,1 0 0,-1-1-1,0 0 1,0-1-1,-1 1 1,1-1-1,-1-1 1,0 1-1,1-1 1,-1-1 0,0 1-1,-15-1 1,10-1-54,0 0-111</inkml:trace>
</inkml:ink>
</file>

<file path=ppt/ink/ink23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0"/>
    </inkml:context>
    <inkml:brush xml:id="br0">
      <inkml:brushProperty name="width" value="0.05" units="cm"/>
      <inkml:brushProperty name="height" value="0.05" units="cm"/>
      <inkml:brushProperty name="color" value="#FFFFFF"/>
    </inkml:brush>
  </inkml:definitions>
  <inkml:trace contextRef="#ctx0" brushRef="#br0">9 786 30366,'0'0'47,"-1"0"0,1 0 1,0 0-1,-1 0 0,1 1 0,0-1 1,-1 0-1,1 0 0,0 0 0,-1 0 0,1 1 1,0-1-1,-1 0 0,1 0 0,0 1 1,0-1-1,-1 0 0,1 0 0,0 1 1,0-1-1,0 0 0,-1 1 0,1-1 0,0 0 1,0 1-1,0-1 0,0 0 0,0 1 1,0-1-1,-1 0 0,1 1 0,0-1 1,0 0-1,0 1 0,0-1 0,0 1 1,0-1-1,1 0 0,-1 1 0,0-1 0,0 0 1,0 1-1,0-1 0,1 2 119,-2 18-152,0-9-10,0 0-1,1 0 1,2 13 0,-2-22-4,0-1 0,0 1 0,0 0 0,1-1 0,-1 1 0,0-1 0,1 1 0,-1-1 0,1 1 0,0-1 0,0 1 0,-1-1 0,1 0 0,0 0 0,0 1 0,0-1 0,0 0 0,1 0 0,-1 0 0,0 0 0,0 0 0,1 0 0,-1 0 0,0 0 0,1-1 0,-1 1 0,1 0 0,2 0 0,6 1 3,0-1 1,1 0-1,17-2 0,-25 1-2,0 0 1,0-1-1,0 1 0,0-1 0,0 0 0,0 0 1,0 0-1,-1 0 0,1-1 0,0 1 0,-1-1 1,1 1-1,-1-1 0,0 0 0,1 0 0,-1 0 0,3-4 1,8-14 4,-2 1 1,0-2-1,-1 1 1,-1-1 0,-1-1-1,-1 0 1,-1 0-1,4-24 1,16-189-2,-23 203-3,1-174 26,-4 166-29,0 40 1,0-1 0,0 0 0,0 0 0,0 0 0,0 1 0,0-1 0,0 0 0,0 0 0,-1 0 0,1 1 0,0-1 0,0 0 0,-1 0 0,1 1 0,0-1 0,-1 0 0,1 1 0,-1-1 0,1 0 0,-1 1 0,-1-2 0,2 2 0,-1 0 0,0 0 0,1 0 0,-1 0 0,0 0 0,1 0 0,-1 0 0,1 0 0,-1 0 0,0 0 0,1 0 0,-1 0 0,0 1 0,1-1 0,-1 0 0,1 0 0,-1 1 0,1-1 0,-1 0 0,0 1 0,1-1 0,-1 1 0,1-1 0,0 1 0,-1-1 0,1 1 0,-1 0 0,-4 7 0,1 0 0,0 0 0,0 1 0,1-1 0,0 1 0,1 0 0,0 0 0,0 0 0,-1 17 0,3-24 0,-8 74 0,3-1 0,10 146 0,-4-198 0,1-1 0,2 0 0,0 0 0,1-1 0,1 1 0,1-1 0,1-1 0,1 1 0,22 35 0,-29-53-2,1 1 1,-1-1-1,1 1 1,0-1-1,1 0 0,-1 0 1,0-1-1,1 1 1,0-1-1,-1 0 0,1 0 1,0 0-1,7 2 1,-1-1 4,0-2 0,0 1 1,1-2-1,15 1 1,-22-1-4,0-1 0,0 1 1,-1 0-1,1-1 0,0 0 0,0 0 1,-1 0-1,1 0 0,0-1 1,-1 1-1,0-1 0,1 0 1,-1 0-1,0 0 0,0-1 0,5-3 1,-4 1-1,0-1 0,0 1 0,0-1 0,0 1 0,-1-1 0,0 0 0,0 0 0,3-13 0,0-3 0,-2 0 0,0-1 0,-2 0 0,0-37 0,-2-191 0,0 540 0,0-278 0,0 0 1,1 0-1,1-1 0,0 1 1,0 0-1,8 20 0,-9-27-1,1 0 0,0-1-1,0 1 1,0-1 0,0 1 0,0-1-1,1 0 1,-1 0 0,1 0 0,0 0-1,0-1 1,0 1 0,0-1 0,1 1-1,-1-1 1,1 0 0,-1-1 0,1 1-1,0 0 1,-1-1 0,1 0 0,5 1-1,-3-1 2,0 0-1,1 0 1,-1-1-1,0 0 0,1 0 1,-1 0-1,1-1 1,-1 0-1,7-2 1,-10 2 0,0 0 0,-1-1 0,1 1 0,0-1 0,-1 0 0,1 1 0,-1-1 0,0-1 0,1 1 0,-1 0 0,0 0 0,0-1 0,0 1 0,-1-1 0,1 1 0,-1-1 0,1 0 0,-1 0 0,0 0 0,1-3 0,7-27 0,-2 0 0,3-35 0,-4 28 0,12-49 0,-15 78 0,1 0 0,0 1 0,1-1 0,0 1 0,0-1 0,1 1 0,0 1 0,15-17 0,-17 22-3,0 1 0,0 0 1,0 0-1,0 1 0,0-1 0,1 1 1,-1 0-1,1 0 0,0 1 0,-1-1 1,1 1-1,0 0 0,0 0 0,0 1 1,0-1-1,0 1 0,0 0 0,9 2 1,-3-2-23,-10 0 3,-10 0-20,0 0 48,-3-1 6,0 2 0,-1-1 0,-14 4-1,22-3-8,0 1 1,0 0-1,0-1 0,1 1 0,-1 1 0,1-1 0,-1 1 0,1 0 0,0 0 0,0 0 0,-5 5 0,-2 5-1,0 1 0,1 0 0,1 0 0,0 1-1,1 0 1,1 1 0,0 0 0,1 0 0,1 0 0,0 1-1,1-1 1,1 1 0,0 0 0,2 0 0,0 0 0,1 1-1,0-1 1,4 19 0,-4-33-2,1 1 0,0 0 0,0 0 0,0-1 0,0 1 0,1-1 0,-1 1 0,1-1 0,0 0 0,0 1 0,0-1 0,1 0 0,-1 0 0,1-1 0,-1 1 0,1 0 0,0-1 0,0 0 0,0 1 0,0-1 0,1 0 0,-1-1 0,1 1 0,-1-1 0,1 1 0,4 0 0,7 2 0,0-1 0,1-1 0,0 0 0,29-1 0,-42-2 0,0 1 0,-1 0 0,1 0 1,-1-1-1,1 0 0,0 1 0,-1-1 0,1 0 0,-1 0 0,0 0 1,1-1-1,-1 1 0,0 0 0,0-1 0,0 0 0,4-3 0,-2 1 1,-1-1 0,1 0 0,-1 1-1,0-1 1,0 0 0,-1-1-1,4-7 1,0-6 1,-1 0 0,-1-1 0,3-30 0,10-205 30,-21 342-32,-2 32 0,-30 377 0,36-495 0,0 0 0,1 0 0,-1 0 0,0 0 0,0 0 0,1 0 0,-1 0 0,0-1 0,1 1 0,-1 0 0,1 0 0,-1 0 0,1 0 0,-1-1 0,1 1 0,0 0 0,-1-1 0,1 1 0,0 0 0,0-1 0,-1 1 0,1-1 0,0 1 0,0-1 0,0 1 0,0-1 0,0 0 0,0 1 0,0-1 0,-1 0 0,1 0 0,0 0 0,0 0 0,2 0 0,-1 0 0,0 0 0,0 0 0,1 0 0,-1 0 0,0 0 0,0-1 0,1 0 0,-1 1 0,0-1 0,0 0 0,0 0 0,0 0 0,0 0 0,0 0 0,0 0 0,3-4 0,2-3 0,0-1 0,0 0 0,-1 0 0,0-1 0,-1 0 0,0 0 0,7-20 0,22-86 0,-29 98 0,17-65 0,-4 0 0,-4-1 0,-3-1 0,0-87 0,-20 251 0,-1 1 0,10 109 0,1-181 0,0 0 0,0 0 0,1 0 0,0-1 0,0 1 0,1-1 0,0 1 0,0-1 0,1 0 0,0 0 0,0 0 0,0-1 0,8 9 0,-9-12 0,1 0 0,-1 1 0,0-2 0,1 1 0,0 0 0,-1-1 0,1 0 0,0 1 0,0-2 0,1 1 0,-1 0 0,0-1 0,0 0 0,1 0 0,-1 0 0,1 0 0,-1-1 0,1 0 0,-1 0 0,1 0 0,-1 0 0,1-1 0,-1 0 0,8-2 0,-9 2 0,1-1 0,0 0 0,-1 0 0,0-1 0,1 1 0,-1-1 0,0 1 0,0-1 0,0 0 0,-1 0 0,1-1 0,-1 1 0,0 0 0,1-1 0,-1 1 0,-1-1 0,1 0 0,1-5 0,3-7 0,-1-1 0,5-33 0,-3-8-11,-4 0 0,-4-73-1,0 44 41,1 87-30,0 0 1,0 0 0,-1 1-1,1-1 1,0 0 0,0 0-1,0 1 1,0-1-1,-1 0 1,1 0 0,0 0-1,0 1 1,-1-1 0,1 0-1,0 0 1,0 0 0,-1 0-1,1 0 1,0 0 0,-1 1-1,1-1 1,0 0-1,0 0 1,-1 0 0,1 0-1,0 0 1,-1 0 0,1 0-1,0 0 1,-1 0 0,1 0-1,0-1 1,0 1 0,-1 0-1,1 0 1,0 0 0,0 0-1,-1 0 1,1 0-1,0-1 1,0 1 0,-1 0-1,1 0 1,0 0 0,0-1-1,-1 1 1,1 0 0,0 0-1,0-1 1,0 1 0,0 0-1,0 0 1,-1-1-1,1 1 1,0 0 0,0 0-1,0-1 1,0 1 0,0-1-1,-3 9 0,0 0 1,0 0-1,1 1 0,0-1 0,0 1 0,0 16 0,2 62 2,1-47-1,-2-10 0,0-15 0,1 0 0,1 1 0,4 26 0,-4-38 0,0 1 0,1 0 0,0-1 0,-1 1 0,2-1 0,-1 0 0,0 1 0,1-1 0,0 0 0,0 0 0,0-1 0,0 1 0,1-1 0,-1 0 0,1 1 0,5 2 0,-4-3 0,1 1 0,1-1 1,-1 0-1,0-1 0,1 1 0,0-1 1,-1 0-1,1-1 0,0 0 0,0 0 1,0 0-1,13-1 0,-16 0 1,0-1 1,0 0-1,0 1 0,0-1 0,0 0 1,0-1-1,0 1 0,-1-1 0,1 0 1,-1 0-1,1 0 0,-1 0 0,1 0 1,-1-1-1,0 0 0,0 1 0,0-1 1,-1 0-1,1-1 0,-1 1 0,1 0 1,2-8-1,2-4-1,-2 0 0,0 0 0,-1-1 0,-1 1 0,0-1 0,1-19 0,-3-101 0,-3 73 0,2 2 0,-6 91-32,6-4 32,-3 29 3,8 89-1,-3-135-2,-1 1 1,2-1-1,-1 0 0,1 0 0,1 0 0,0 0 0,0 0 0,0-1 0,1 0 0,1 0 0,6 9 0,-8-12 0,1-1 0,-1 1-1,0-1 1,1 0 0,0 0-1,0-1 1,0 0 0,1 0-1,-1 0 1,1 0-1,-1-1 1,1 0 0,0 0-1,0 0 1,0-1 0,0 0-1,12 0 1,-15-1 0,1 1 0,0-1 0,1 0 0,-1 0 0,1-1 0,-1 0 0,0 1 0,8-4 0,-11 3 0,1 0 0,-1 0 0,1 0 0,-1 0 0,1-1 0,-1 1 0,0 0 0,0-1 0,0 1 0,0-1 0,0 0 0,0 1 0,0-1 0,0 0 0,-1 1 0,1-1 0,-1 0 0,1 0 0,-1 0 0,1-3 0,4-36-7,1-53 0,-4 55-1,10-66 1,-12 104 6,16-64-9,-14 59 0,0 1 0,0 0 1,0-1-1,1 1 1,0 0-1,0 1 1,0-1-1,0 0 1,6-5-1,-8 9 8,1 0 1,0 0-1,-1 0 0,1 0 1,0 0-1,0 0 1,0 1-1,-1-1 0,1 0 1,0 1-1,0 0 1,0-1-1,0 1 0,0 0 1,0 0-1,0 0 1,0 0-1,0 0 0,0 1 1,0-1-1,0 0 1,0 1-1,0 0 0,0-1 1,0 1-1,2 2 0,1 0 3,1 0-1,-1 0 1,0 1-1,0 0 1,0 0-1,6 6 1,-1 3 0,-6-8 1,-1-1 0,0 0 0,1 0 0,0-1 0,0 1 0,0-1 0,0 0 0,1 0 0,8 4 0,-12-6 84,-15-13-49,9 9-36,1 0-1,-1 0 1,1 0-1,-1 1 1,0 0 0,0 0-1,0 0 1,0 1 0,0-1-1,-1 1 1,1 1-1,-6-1 1,8 0-1,0 1 1,-1 0-1,1 1 0,0-1 1,0 0-1,0 1 1,-1 0-1,1 0 0,0 0 1,0 0-1,0 0 0,0 0 1,0 1-1,1 0 0,-1-1 1,0 1-1,1 0 1,-1 0-1,1 1 0,0-1 1,-3 3-1,-1 6 0,0 1 0,0-1 0,1 1 0,0 1 0,1-1 0,1 0 0,0 1 0,0 0 0,0 22 0,1 5 0,6 74 0,-4-110 0,1-1 1,-1 1-1,1-1 0,0 1 1,0-1-1,1 1 0,-1-1 0,1 0 1,0 0-1,-1 0 0,1 0 1,1 0-1,-1 0 0,0 0 1,1-1-1,-1 1 0,1-1 1,0 0-1,0 0 0,0 0 0,0 0 1,0 0-1,0 0 0,1-1 1,3 2-1,0-1 1,0 0-1,0 0 1,0-1 0,1 0-1,-1 0 1,0-1 0,1 1-1,-1-2 1,1 1 0,-1-1-1,10-2 1,-14 2-1,0-1 0,1 1 0,-1-1 0,0 0 0,0 0 0,0 0 0,0 0 0,0-1 0,-1 1 0,1-1 0,-1 1 0,1-1 0,-1 0 0,0 0 0,0 0 0,0 0 0,-1 0 0,1-1 0,-1 1 0,0 0 0,1-5 0,3-10 0,0 0 0,3-34 0,-7 42 0,26-621 36,-27 589-40,-10 600 4,10-331-53,-3-226-334,-14-1-1014</inkml:trace>
</inkml:ink>
</file>

<file path=ppt/ink/ink23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0"/>
    </inkml:context>
    <inkml:brush xml:id="br0">
      <inkml:brushProperty name="width" value="0.05" units="cm"/>
      <inkml:brushProperty name="height" value="0.05" units="cm"/>
      <inkml:brushProperty name="color" value="#FFFFFF"/>
    </inkml:brush>
  </inkml:definitions>
  <inkml:trace contextRef="#ctx0" brushRef="#br0">165 1 32543,'-9'0'8,"-3"-1"9,-1 1 1,1 1 0,0 0-1,-19 5 1,28-5-15,-1 0-1,1 0 1,-1 1-1,1 0 1,-1 0-1,1 0 1,0 0-1,0 0 1,0 0-1,0 1 1,1 0-1,-1-1 1,1 1-1,-1 0 1,1 0-1,0 1 1,0-1-1,-2 5 1,1-1-2,0 0 0,0 0 0,1 1 0,0-1-1,0 1 1,0 0 0,1 0 0,0-1 0,1 1 0,0 0 0,0 0 0,1 0 0,0 0 0,0-1 0,1 1-1,4 12 1,-4-14 0,1 0 0,0 0 0,0 0 0,1 0 0,0 0 0,0-1 0,0 0 0,1 1 0,0-2 0,0 1 0,0-1 1,0 1-1,1-1 0,0-1 0,-1 1 0,2-1 0,-1 0 0,12 4 0,-8-4 1,0-1 0,0 0 0,0-1 0,0 0 0,0 0 0,1-1 0,-1-1 0,10-1 0,-18 2-1,0-1 0,0 1 0,0-1 0,0 1 0,-1-1 0,1 0 0,0 0 0,0 0 0,-1 0 0,1 0 0,-1 0 0,1 0 0,-1-1 0,0 1 0,1-1 0,-1 1 0,0-1 0,0 1 0,0-1 0,0 1 0,0-1 0,0 0 0,-1 0 0,1 1 0,0-1 0,-1 0 0,0 0 0,1-2 0,1-8-2,-1 1 0,0-1 0,-1-18 0,-1 14 3,2 6-2,-2 0 0,1 0 0,-1 0 0,-1 0 0,0-1 0,0 2 0,-6-18 0,6 24 0,0 0 0,1 0 0,-1 0 0,0 0 0,-1 0 0,1 0 0,0 1 0,-1-1 0,1 1 0,-1 0 0,0 0 0,0 0 0,0 0 0,0 0 0,0 1 0,0-1 0,0 1 0,-1 0 0,1 0 0,0 0 0,-1 0 0,1 1 0,-1-1 0,1 1 0,-1 0 0,-3 0 0,2 0-16,-1 0-1,1 0 1,0 1 0,0 0 0,0 0-1,0 0 1,0 0 0,0 1 0,0 0-1,0 0 1,0 0 0,1 1 0,-1 0-1,1-1 1,0 2 0,0-1 0,0 0-1,0 1 1,0 0 0,-3 5 0,-23 26-1148</inkml:trace>
</inkml:ink>
</file>

<file path=ppt/ink/ink23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0"/>
    </inkml:context>
    <inkml:brush xml:id="br0">
      <inkml:brushProperty name="width" value="0.05" units="cm"/>
      <inkml:brushProperty name="height" value="0.05" units="cm"/>
      <inkml:brushProperty name="color" value="#FFFFFF"/>
    </inkml:brush>
  </inkml:definitions>
  <inkml:trace contextRef="#ctx0" brushRef="#br0">262 46 32367,'-18'-3'45,"-1"0"1,0 2 0,0 0-1,-26 3 1,39-1-39,0 0 1,0 0-1,0 1 0,0-1 0,0 1 1,0 1-1,1-1 0,-1 1 1,0 0-1,1 0 0,0 1 0,0 0 1,0 0-1,1 0 0,-1 0 1,-7 10-1,7-6-7,0 1 0,0-1 0,1 1 0,0 1 0,0-1 0,1 0 0,0 1 0,1 0 0,-2 13 0,3-16 0,0-1 0,1 0 0,0 1 0,0-1 0,0 0 0,1 1 0,0-1 0,0 0 0,1 1 0,0-1 0,0 0 0,0 0 0,0-1 0,1 1 0,0 0 0,5 6 0,-2-6 1,1 0-1,-1-1 1,1 1-1,0-1 1,0-1 0,1 1-1,-1-1 1,1-1 0,0 1-1,0-1 1,1-1-1,15 4 1,-9-4 0,0 1 0,0-2 0,0 0 1,1-1-1,-1 0 0,24-4 0,-37 3 0,0 1 0,0-1 0,0 0-1,0 1 1,0-1 0,0 0 0,0 0 0,0 0 0,0 0 0,-1-1 0,1 1-1,0 0 1,-1-1 0,1 1 0,-1-1 0,0 0 0,1 1 0,-1-1-1,0 0 1,0 0 0,0 0 0,0 0 0,0 0 0,-1 0 0,2-4 0,0-4 1,-1 0 1,0 0-1,0-1 1,-1-12-1,0 8-5,-1 2 3,0-1 0,-1 1 0,-1-1 0,0 1 0,-1 0 0,0 0 0,-1 0 0,0 0 0,-1 1 0,-10-17 0,12 22 0,-1 0 0,1 1 0,-1 0 0,0 0 0,-1 0 0,1 0 0,-1 1 0,0 0 0,-1 0 0,1 0 0,-1 1 0,0 0 0,0 0 0,0 1 0,-1 0 0,1 0 0,-1 1 0,0 0 0,-11-2 0,16 4-3,0-1 1,0 1-1,0 0 1,0 0-1,0 0 1,0 0-1,0 1 1,0-1-1,0 1 0,0 0 1,0 0-1,0 0 1,0 0-1,0 0 1,1 0-1,-1 1 1,0 0-1,1-1 1,-1 1-1,1 0 0,0 0 1,-3 4-1,-16 31-162</inkml:trace>
</inkml:ink>
</file>

<file path=ppt/ink/ink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6"/>
    </inkml:context>
    <inkml:brush xml:id="br0">
      <inkml:brushProperty name="width" value="0.05" units="cm"/>
      <inkml:brushProperty name="height" value="0.05" units="cm"/>
      <inkml:brushProperty name="color" value="#FFFFFF"/>
    </inkml:brush>
  </inkml:definitions>
  <inkml:trace contextRef="#ctx0" brushRef="#br0">24 823 31630,'-1'1'19,"-1"0"0,1-1 0,-1 1 0,1 0 0,0 0-1,-1 0 1,1 0 0,0 0 0,0 1 0,0-1-1,0 0 1,0 0 0,0 1 0,0-1 0,0 0-1,1 1 1,-1-1 0,0 1 0,1-1 0,-1 1 0,1 0-1,0-1 1,-1 1 0,1 2 0,-1 47 75,2-32-13,-1-17-78,0 0-1,0 0 0,0 0 1,0 1-1,1-1 1,-1 0-1,1 0 1,-1 0-1,1 0 0,0 0 1,-1 0-1,1 0 1,0 0-1,0-1 1,1 1-1,-1 0 0,0 0 1,1-1-1,-1 1 1,1-1-1,-1 1 1,1-1-1,-1 0 0,1 1 1,0-1-1,0 0 1,0 0-1,0 0 1,2 0-1,5 1 11,1 0-1,-1 0 1,1-1 0,-1 0 0,15-2-1,-20 1 2,0 0-12,-1-1 1,0 0-1,0 0 0,0 0 1,0 0-1,0 0 0,0-1 1,0 1-1,-1-1 1,1 0-1,0 0 0,-1 0 1,1 0-1,-1 0 0,0 0 1,0-1-1,0 1 1,0-1-1,0 0 0,0 1 1,-1-1-1,1 0 0,-1 0 1,1-4-1,4-8 2,0-1 0,-2 1 0,6-27 0,-3-17 10,-3 0 1,-4-76 0,0 62-11,-2-20 17,-4 1 0,-19-99 1,25 187-15,0 3-5,0 0 1,0 0-1,0 0 0,0 0 1,0 0-1,0 0 0,0 0 1,0 0-1,-1 1 0,1-1 1,0 0-1,-1 0 0,1 0 0,0 0 1,-1 0-1,1 1 0,-1-1 1,0 0-1,1 0 0,-2 0 1,1 2-3,0 0 0,0 1 1,0-1-1,0 1 0,0-1 1,1 1-1,-1-1 0,0 1 1,1 0-1,-1-1 0,1 1 1,-1 0-1,1-1 0,0 1 1,0 2-1,-11 64 0,-4 102 0,12 76 0,3-188 0,0-35 0,2-1 0,0 1 0,1-1 0,1 0 0,11 34 0,-11-47 0,-1 1 0,1-1 0,0 0 0,1 0 0,0 0 0,1-1 0,0 1 0,0-1 0,0-1 0,1 1 0,1-1 0,-1 0 0,1-1 0,15 10 0,-15-12 1,0-2 0,-1 1 0,1-1 0,0 0 0,0-1 0,1 0-1,-1 0 1,0 0 0,0-1 0,11-2 0,3 2 2,-17 0-3,-1 0 1,0-1-1,0 0 0,1 0 0,-1 0 0,0 0 0,0 0 1,0-1-1,0 0 0,0 0 0,0 0 0,-1 0 0,1-1 1,4-3-1,-1-1 0,0 0 0,-1 0 0,0 0 0,-1 0 0,1-1 0,5-12 0,1-4 0,-2 0 0,-1-2 0,13-50 0,-13 25 0,-1 1 0,0-62 0,-8-106 0,-1 101 0,1 92 1,1 1 1,-1 1 1,-1 0-1,-1 0 0,-1 0 0,-1 0 0,-9-30 0,13 54-2,0-1 0,0 0 1,0 0-1,0 0 0,0 0 0,-1 1 1,1-1-1,0 0 0,0 0 0,0 0 1,0 0-1,0 0 0,0 1 0,0-1 0,-1 0 1,1 0-1,0 0 0,0 0 0,0 0 1,0 0-1,0 0 0,-1 0 0,1 0 1,0 1-1,0-1 0,0 0 0,0 0 0,-1 0 1,1 0-1,0 0 0,0 0 0,0 0 1,0 0-1,-1 0 0,1 0 0,0 0 1,0 0-1,0 0 0,0 0 0,-1-1 0,1 1 1,0 0-1,0 0 0,0 0 0,0 0 1,-1 0-1,1 0 0,0 0 0,0 0 1,0 0-1,0-1 0,0 1 0,0 0 0,0 0 1,-1 0-1,1 0 0,0-1 0,-3 14-2,0-1-1,1 1 1,0-1-1,1 16 1,-1-4 4,-9 556 10,12-386-11,-1-193-1,0-1 0,0 0 0,0 0 0,0 0 0,0 1 0,0-1 0,0 0 0,0 0 0,0 1 0,0-1 0,0 0 0,0 0 0,0 1 0,0-1 0,0 0 0,0 0 0,0 1 0,0-1 0,0 0 0,0 0 0,0 1 0,0-1 0,1 0 0,-1 0 0,0 0 0,0 1 0,0-1 0,0 0 0,0 0 0,1 0 0,-1 0 0,0 1 0,0-1 0,0 0 0,1 0 0,-1 0 0,0 0 0,0 0 0,1 0 0,-1 0 0,0 0 0,0 0 0,1 1 0,-1-1 0,0 0 0,0 0 0,0 0 0,1 0 0,-1 0 0,0-1 0,0 1 0,1 0 0,-1 0 0,0 0 0,1 0 0,9-9 0,0-11 0,0-1 0,-2 0 0,0 0 0,5-23 0,-2 5 0,3-6 0,1-7 0,2 2 0,2 0 0,28-49 0,-43 91 0,1 0 1,1 0-1,10-13 0,-14 20 0,-1-1-1,0 1 0,1-1 1,0 1-1,-1 0 1,1 0-1,0-1 0,-1 1 1,1 0-1,0 1 1,0-1-1,0 0 0,0 1 1,0-1-1,0 1 0,0-1 1,0 1-1,0 0 1,0 0-1,0 0 0,0 0 1,0 0-1,4 1 1,-6-1 0,1 0-1,-1 1 1,1-1 0,-1 0 0,1 1 0,-1-1 0,1 0 0,-1 1 0,1-1 0,-1 1-1,1-1 1,-1 1 0,0-1 0,1 1 0,-1-1 0,0 1 0,1-1 0,-1 1 0,0-1-1,0 1 1,1 0 0,-1-1 0,0 2 0,5 25 0,-1 1 0,-1 0 0,-2 0 0,-3 47 0,1-20 0,0 12 2,0-24 4,5 60-1,-4-99-5,1 0 1,-1 0-1,1 0 0,0 0 0,0 0 0,1-1 0,-1 1 0,1 0 0,0-1 0,0 1 1,0-1-1,0 1 0,1-1 0,-1 0 0,1 0 0,0 0 0,0 0 0,0-1 1,0 1-1,0-1 0,1 0 0,-1 0 0,1 0 0,4 2 0,3-1 0,0 0 0,-1-1 0,1 0 0,0-1 0,0 0 0,0-1 0,20-1 0,-22-1 0,-1 1 0,1-2 0,-1 1 0,0-1 0,0 0 0,0-1 0,0 0 0,-1 0 0,1 0 0,-1-1 0,0 0 0,-1-1 0,1 0 0,-1 0 0,0 0 0,-1-1 0,1 1 0,5-11 0,2-3 0,-1 0-1,-1-1 1,-1 0-1,-1-1 1,12-41-1,-13 21-1,-1-1-1,-2 0 0,-1 0 1,-5-72-1,1 112 3,0 0 1,0 0-1,0 0 1,-1 0-1,1 0 1,-1 0-1,1 0 1,-1 0-1,0 0 1,0 1-1,-1-1 1,1 0-1,0 1 1,-1-1-1,0 1 1,-2-4-1,1 4 1,0 0-1,0 1 1,1-1-1,-1 1 1,0 0-1,0 0 1,0 0-1,0 0 1,0 0-1,-1 0 1,1 1-1,0 0 1,0 0-1,-6 0 1,7 0-1,0 0 0,1 0 0,-1 1 0,0-1 0,1 0 0,-1 1 0,0-1 0,1 1 0,-1 0 0,1-1 0,-1 1 0,1 0 0,-1 0 0,1 0 0,-1 0 0,1 0 0,0 1 0,0-1 0,-2 2 0,0 1 0,1 0 0,-1 0 0,1 1 0,0-1 0,0 0 0,1 1 0,-2 5 0,-1 8 1,1 2 1,-1 30 0,4-49-2,-2 28 7,1 1 0,2-1 1,6 45-1,-5-63-7,1 0-1,0-1 1,0 1 0,1-1 0,1 0 0,0 0 0,0-1 0,1 1 0,0-1-1,0 0 1,1 0 0,13 12 0,-13-15-1,-1 0 1,0-1-1,1 0 1,0 0-1,0-1 0,1 0 1,-1 0-1,1-1 1,0 0-1,0 0 0,0-1 1,0 0-1,0 0 1,1-1-1,-1 0 1,0 0-1,14-1 0,-20 0-5,-1 0 0,0 0 0,1 0 0,-1 0 0,0 0 0,1 0 0,-1-1 0,0 1 0,1 0 0,-1-1 0,0 1 0,0-1 0,0 1 0,1-1 0,0-1 0,13-25-271</inkml:trace>
</inkml:ink>
</file>

<file path=ppt/ink/ink2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3"/>
    </inkml:context>
    <inkml:brush xml:id="br0">
      <inkml:brushProperty name="width" value="0.05" units="cm"/>
      <inkml:brushProperty name="height" value="0.05" units="cm"/>
      <inkml:brushProperty name="color" value="#E71224"/>
    </inkml:brush>
  </inkml:definitions>
  <inkml:trace contextRef="#ctx0" brushRef="#br0">0 422 31759,'3'-64'979,"8"90"-950,3 57-28,5 144-1,-18 93-6,-2-161-21,1-145 27,0-32 0,-2-140 0,2-132 0,4 210 0,21-125 0,-23 198 0,-1 1 0,1-1 0,-1 0 0,2 1 0,-1-1 0,1 1 0,0 0 0,0 0 0,1 0 0,0 0 0,0 0 0,0 1 0,1 0 0,9-9 0,-8 10 0,-1 1 0,1 0 0,0 0 0,0 0 0,1 1 0,-1-1 0,0 1 0,1 1 0,-1 0 0,1 0 0,0 0 0,-1 0 0,1 1 0,13 1 0,-17 0 0,0-1 0,0 1 0,0-1-1,1 1 1,-1 0 0,0 0 0,0 0 0,0 1 0,-1-1 0,1 1-1,0-1 1,0 1 0,-1 0 0,1 0 0,-1 0 0,4 5-1,-2-2 1,-1 0-1,1 0 1,-1 1-1,0-1 0,-1 1 1,1-1-1,-1 1 1,2 8-1,-1 4 0,0 0-1,-1 0 1,-1 0 0,0 0-1,-3 23 1,0-28 1,-1 0 0,0 0 0,0-1 0,-2 0 0,1 1 0,-2-1 0,0-1 0,0 1 0,-1-1 0,0 0 0,-1-1 0,0 0 0,0 0 0,-14 11 0,-2 1 0,-1-1 0,-1-1 0,-1-1 0,-46 23 0,38-26-5,25-11-2,35-11 3,85-18 4,76-19 0,-167 37-1,0 0-1,-1-2 1,1 1-1,25-17 1,-37 20-2,-1-1 1,0 1-1,-1-1 1,1 0-1,-1 0 0,0-1 1,0 1-1,-1-1 1,0 0-1,0 0 1,0-1-1,-1 1 1,0-1-1,0 0 1,3-10-1,0-16-9,-2 0 1,2-53-1,-7-44 73,1 116-7,-2 89-54,1-21 0,6 77 0,-3-118-2,1 0-1,0 0 1,0 0 0,2 0-1,-1-1 1,14 24 0,-16-31 1,0-1 0,1 0 0,0 0 1,0 0-1,0 0 0,1 0 1,-1 0-1,1-1 0,0 0 0,0 0 1,0 0-1,0 0 0,0 0 1,1-1-1,0 0 0,-1 0 1,1 0-1,0-1 0,0 1 0,0-1 1,6 1-1,-7-2 1,0 0 0,1 1 0,-1-2 0,0 1 0,0 0 0,0-1 0,0 0 0,1 0 0,-1 0 0,0 0 0,0-1 0,-1 1 0,5-3 0,-4 1 0,-1 0 0,0 0 0,-1-1 0,1 1 0,0 0 0,-1-1 0,0 0 0,0 0 0,0 1 0,0-1 0,0 0 0,-1 0 0,2-7 0,2-12-3,-1-1 0,-1-1 0,-1 1 1,-1 0-1,-3-35 0,0 31 0,2 0 0,1 0 0,7-42 0,-7 66 3,1 1 0,-1 0 1,0-1-1,1 1 1,0 0-1,0 0 0,0 0 1,0 0-1,1 0 1,-1 0-1,1 1 0,0-1 1,-1 1-1,1 0 1,0 0-1,0 0 0,1 0 1,-1 0-1,0 1 1,1-1-1,5-1 0,-7 2 0,1 0 1,0 1-1,0-1 0,-1 1 0,1-1 0,0 1 0,0 0 1,0 0-1,-1 0 0,1 0 0,0 0 0,0 1 0,0 0 1,-1-1-1,1 1 0,0 0 0,-1 0 0,1 0 0,-1 1 1,1-1-1,-1 0 0,0 1 0,1 0 0,-1 0 0,0-1 0,0 1 1,0 1-1,2 1 0,0 4-1,0 0 0,-1 0 1,1 0-1,-1 0 0,-1 0 0,0 0 1,0 1-1,1 15 0,-2 73-8,-1-79 9,-1-5 1,0 0 0,-1-1-1,-1 1 1,0 0 0,0-1 0,-2 1 0,-6 15-1,-7 7 5,-24 35-1,22-38-3,57-69-1,23-41-5,-4-4-1,69-130 1,-125 212 6,1-1 0,0 0-1,-1 0 1,1 0 0,-1 0 0,1 0 0,-1 0 0,0 0-1,1 0 1,-1 0 0,0 0 0,0 0 0,0 0 0,0 0-1,0 0 1,0 0 0,0-1 0,0 1 0,0 0 0,0 0-1,-1-1 1,0 1 0,1 1-1,-1-1 1,1 1-1,-1-1 1,0 1-1,1 0 1,-1 0-1,0-1 0,1 1 1,-1 0-1,0 0 1,0 0-1,1-1 1,-1 1-1,0 0 1,1 0-1,-1 0 1,0 0-1,0 1 1,1-1-1,-1 0 0,0 0 1,0 1-1,-3-1 1,1 1-1,-1 1 0,1-1 0,0 0 0,-1 1 1,1 0-1,0 0 0,0 0 0,0 0 1,0 0-1,-3 4 0,1 2 0,1 0 0,0 0 0,0 0 0,0 1 0,1 0 0,1-1 0,-1 1 0,2 0 0,-3 17 0,2 10 0,3 42 0,0-54 0,-1-17 0,0-1-1,1 1 1,0-1-1,0 1 1,0-1-1,1 1 1,0-1 0,0 0-1,1 0 1,0 0-1,0 0 1,0 0-1,1-1 1,-1 1-1,1-1 1,1 0 0,-1 0-1,1 0 1,0-1-1,0 0 1,0 0-1,0 0 1,1 0 0,0-1-1,-1 0 1,1 0-1,1 0 1,-1-1-1,0 0 1,0 0 0,1-1-1,-1 0 1,1 0-1,0 0 1,-1-1-1,8 0 1,-7 0 0,8 0 0,1-1 0,22-3 0,-32 3 0,-1 0 0,1-1 0,-1 0 0,1 0 0,-1 0 0,0-1 0,1 0 0,-1 0 0,-1 0 0,6-5 0,-1 0 0,0 0 0,0-1 0,-1-1 0,0 1 0,-1-1 0,0-1 0,-1 1 0,0-1 0,0 0 0,-1-1 0,-1 1 0,5-18 0,-3 0 0,-1-1 0,-2 0 0,0-58 0,-3 85 0,0 0 1,0 0-1,0 0 1,0 0-1,0 1 0,-1-1 1,0 0-1,1 0 1,-1 0-1,0 0 1,-1 1-1,1-1 0,0 0 1,-1 1-1,1-1 1,-1 1-1,0 0 1,-4-5-1,3 5 1,-1 0-1,1 0 1,-1 0-1,1 1 1,-1-1-1,0 1 1,0 0 0,1 0-1,-1 1 1,0-1-1,0 1 1,0-1-1,-6 2 1,7-1-1,1 0 0,-1 0 0,1 1 0,0-1 0,-1 1 0,1 0 0,-1 0 0,1-1 0,0 2 0,0-1 0,-1 0 0,1 0 0,0 1 0,0-1 0,0 1 0,1-1 0,-1 1 0,0 0 0,1 0 0,-1 0 0,1 0 0,-1 0 0,1 0 0,0 0 0,0 1 0,0-1 0,0 0 0,0 1 0,0-1 0,0 4 0,-1 8 0,-1 0 0,2 0 0,0 0 0,0 15 0,1-28 0,0 17 0,-1-1-2,1-1 0,1 1 0,0-1 1,1 1-1,0-1 0,2 0 0,0 0 1,6 16-1,-4-19 2,0 0 0,1 0 0,0-1 0,1 0 0,1-1 0,9 11 0,-13-17 0,0-1 0,0 0 0,0 0 0,0 0 0,1 0 0,-1-1 0,1 0 0,0-1 0,0 1 0,0-1 0,0 0 0,0 0 0,1-1 0,-1 0 0,10 1 0,-3-1 0,0-1 0,0 0-1,16-2 1,-25 1 1,1 0-1,-1 0 0,0 0 0,1-1 0,-1 0 1,0 0-1,0 0 0,0 0 0,0-1 1,-1 1-1,1-1 0,0 0 0,2-3 1,4-6 0,0-1 0,-1 0 1,0 0-1,-2-1 0,1 0 0,-2 0 1,1-1-1,-2 0 0,0 0 1,3-19-1,1-13-1,-2 0-1,1-55 1,-6-226 13,-2 319-10,-1 1 0,0-1-1,0 0 1,-1 1 0,-3-12-1,-1 13 1,2 10-3,0 8-3,-8 65 0,4 0-1,1 98 1,6-126 10,3 213-1,-1-248-7,0 0 0,1 0 0,1-1 0,0 1 0,0-1 0,1 0 0,9 19 0,-10-25 1,0-1-1,0 0 1,1 0-1,0 0 1,0 0-1,0-1 1,0 1 0,1-1-1,-1 0 1,1 0-1,0-1 1,0 0-1,1 1 1,-1-2 0,1 1-1,-1-1 1,1 1-1,6 0 1,-5-1 0,0-1 0,1 0 0,-1 0 0,0 0 0,1-1 0,-1 0 0,0-1 0,1 1 0,13-5 0,-16 4 0,-1-1 0,1 0 0,-1 0 0,0 0 0,0 0 0,0-1 0,0 1 0,0-1 0,-1 0 0,1-1 0,-1 1 0,0 0 0,0-1 0,0 0 0,0 0 0,3-7 0,2-5-1,-1-1 1,0 1-1,-2-1 0,0-1 1,3-19-1,6-92-6,-11 91 6,1-1 1,15-62-1,-17 95 1,0 1 1,0-1-1,0 1 1,1-1 0,0 1-1,0 0 1,1 0 0,-1 0-1,1 0 1,0 1-1,0 0 1,1-1 0,5-3-1,-8 6 0,1 1 1,0-1-1,0 0 0,0 1 0,0 0 0,0 0 1,0 0-1,1 0 0,-1 0 0,0 1 0,1-1 0,-1 1 1,0 0-1,1 0 0,-1 0 0,0 0 0,0 1 1,1-1-1,-1 1 0,0 0 0,0 0 0,1 0 0,-1 0 1,0 1-1,4 2 0,-1 0 0,0 1 0,-1 0 0,1 0 0,-1 1 0,0 0 0,0-1 0,-1 2 0,0-1 0,0 0 0,0 1 0,-1 0 0,0 0 0,0 0 0,-1 0 0,0 0 0,0 1 0,1 7 0,0 5 0,-1 0 0,0 0 0,-1 0 0,-1 0 0,-5 30 0,2-35 0,0-1 0,-2 1 0,0-1 0,-1 0 0,0 0 0,-1 0 0,0-1 0,-1 0 0,-19 22 0,11-16 0,0-1 0,-1-1 0,-1 0 0,-1-2 0,-27 19 0,32-26 0,1 0 0,-25 9 0,34-15 0,-1 0 0,0-1 0,0 1 0,0-1 0,0 0 0,0-1 0,0 1 0,0-1 0,0 0 0,0 0 0,-7-2 0,11 2 0,0 0 0,1 0 0,-1 0 0,1 0 0,-1-1 0,1 1 0,-1 0 0,1 0 0,-1-1 0,1 1 0,-1-1 0,1 1 0,0 0 0,-1-1 0,1 1 0,0-1 0,-1 1 0,1-1 0,0 1 0,-1-1 0,1 1 0,0-1 0,0 1 0,0-1 0,-1 1 0,1-1 0,0 0 0,-3-19 0,1-1 1,1 1-1,1-1 1,1 1-1,6-38 1,2 22-2,2 1 1,1 0-1,1 0 1,2 2-1,28-46 1,-33 67-5,-10 12 5,1 0 0,-1 1-1,1-1 1,0 1 0,-1-1-1,1 1 1,-1-1 0,0 1-1,1-1 1,-1 1 0,1 0-1,-1-1 1,0 1 0,1-1-1,-1 1 1,0 0 0,0-1-1,0 1 1,0 0 0,1-1-1,-1 1 1,0 0 0,0 0-1,0-1 1,0 2 0,6 29 0,1 0 1,2-1 0,1 0-1,2-1 1,1 0 0,31 51-1,-37-68 1,1-1-1,0 0 1,1-1-1,0 1 1,1-2-1,0 1 1,0-1-1,1-1 0,0 0 1,1-1-1,0 0 1,0 0-1,0-2 1,1 1-1,0-1 1,0-1-1,0-1 1,23 4-1,-28-6-2,0 0 1,0 0-1,0-1 0,1-1 1,-1 1-1,0-1 1,0 0-1,9-4 0,-14 4-3,1-1 1,-1 1-1,0-1 0,0 0 0,0 0 0,0-1 0,0 1 0,0 0 0,-1-1 0,1 0 1,-1 0-1,0 0 0,0 0 0,0 0 0,0 0 0,0 0 0,-1 0 0,1-1 0,-1 1 0,1-6 1,9-46-610,-9-8-1488</inkml:trace>
</inkml:ink>
</file>

<file path=ppt/ink/ink24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4"/>
    </inkml:context>
    <inkml:brush xml:id="br0">
      <inkml:brushProperty name="width" value="0.05" units="cm"/>
      <inkml:brushProperty name="height" value="0.05" units="cm"/>
      <inkml:brushProperty name="color" value="#FFFFFF"/>
    </inkml:brush>
  </inkml:definitions>
  <inkml:trace contextRef="#ctx0" brushRef="#br0">1 0 32463,'0'0'144,"4"0"-72,321 0 16,-325 0-88,1 0 0,-1 0 0,1 0 0,-1 0 0,1 0 0,-1 0 0,0 0 0,1 0 0,-1 0 0,1 0 0,-1 1 0,1-1 0,-1 0 0,0 0 0,1 0 0,-1 0 0,1 1 0,-1-1 0,0 0 0,1 0 0,-1 1 0,0-1 0,1 0 0,-1 1 0,0-1 0,1 0 0,-1 1 0,0-1 0,0 1 0,1-1 0,-1 0 0,0 1 0,0-1 0,0 1 0,0-1 0,0 1 0,1-1 0,-1 0 0,0 1 0,0-1 0,0 1 0,0-1 0,0 1 0,0-1 0,-1 1 0,1-1 0,0 0 0,0 1 0,0-1 0,0 1 0,0-1 0,-1 1 0,1-1 0,-1 3 0,-2 11 0,0-1 0,-1 1 0,-1-1 0,0 0 0,-1 0 0,-8 12 0,-7 17 0,-17 48 0,4 0 0,-27 119 0,60-201-411,1-11-491</inkml:trace>
</inkml:ink>
</file>

<file path=ppt/ink/ink24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4"/>
    </inkml:context>
    <inkml:brush xml:id="br0">
      <inkml:brushProperty name="width" value="0.05" units="cm"/>
      <inkml:brushProperty name="height" value="0.05" units="cm"/>
      <inkml:brushProperty name="color" value="#FFFFFF"/>
    </inkml:brush>
  </inkml:definitions>
  <inkml:trace contextRef="#ctx0" brushRef="#br0">1 0 31823,'0'0'816,"10"0"-768,32 0-32,17 0 16,7 0-32,6 0 0,-10 0 0,-10 0 0,-16 0-304,-16 0-4514</inkml:trace>
</inkml:ink>
</file>

<file path=ppt/ink/ink24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5"/>
    </inkml:context>
    <inkml:brush xml:id="br0">
      <inkml:brushProperty name="width" value="0.05" units="cm"/>
      <inkml:brushProperty name="height" value="0.05" units="cm"/>
      <inkml:brushProperty name="color" value="#FFFFFF"/>
    </inkml:brush>
  </inkml:definitions>
  <inkml:trace contextRef="#ctx0" brushRef="#br0">663 51 32287,'-8'-5'33,"1"-1"0,-1 1 1,0 1-1,0 0 1,0 0-1,0 0 0,-1 1 1,0 0-1,1 1 0,-10-2 1,-10 1-26,1 1 1,-29 1 0,48 1-5,-3 0-3,0 1 1,-1 0-1,1 0 0,0 1 0,0 1 0,0 0 0,0 0 0,0 1 0,1 1 1,-15 8-1,9-3 0,0 2 1,0 0-1,1 1 1,1 0-1,-17 21 1,8-5-2,1 1 1,1 1 0,1 0 0,2 2 0,2 0-1,1 1 1,1 0 0,2 2 0,1-1-1,2 1 1,2 1 0,1-1 0,2 1 0,1 0-1,2 0 1,7 63 0,-4-84-1,0 0-1,2 0 1,0 0-1,1-1 1,0 0 0,1 0-1,1 0 1,1 0 0,0-1-1,0-1 1,2 1 0,-1-1-1,2-1 1,0 0-1,0 0 1,1-1 0,22 16-1,-11-12 0,-1-2 0,2 0-1,0-1 1,0-1 0,1-2-1,1 0 1,-1-2 0,1-1-1,0-1 1,30 2 0,-1-2-12,1-2 0,101-10 0,-131 4 15,0-1-1,-1-1 1,0-2 0,0 0-1,0-2 1,-1-1-1,-1 0 1,29-18 0,-33 16 3,0-2 1,0 0-1,-2 0 1,1-2 0,-2 0-1,0-1 1,15-23-1,-22 26-1,0 0 0,-1-1 0,0-1 0,-2 1 0,0-1 0,0 0 0,-2-1 0,0 1 0,0-1 0,1-25 0,-4 14-4,-1-1 0,-1 1 1,-2 0-1,0 0 0,-2 0 0,-1 0 1,-2 0-1,0 1 0,-2 0 0,-1 1 1,0 0-1,-3 1 0,0 0 1,-1 1-1,-1 1 0,-1 1 0,-2 0 1,-26-25-1,26 28 0,0 1 0,-2 2 0,0 0 0,0 1 0,-2 1 0,0 1 0,0 1 0,-1 1 0,0 1 0,-1 1 0,0 1 0,-1 1 0,0 2 0,-33-3 0,50 6-6,-1 1-1,0 1 1,0 0-1,1 0 1,-1 1 0,0 0-1,1 1 1,-1 0-1,1 0 1,0 1 0,-1 1-1,1-1 1,0 1-1,1 1 1,-1 0 0,1 0-1,0 0 1,0 1-1,-8 8 1,-5 9-186,-26 33 0</inkml:trace>
</inkml:ink>
</file>

<file path=ppt/ink/ink24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7"/>
    </inkml:context>
    <inkml:brush xml:id="br0">
      <inkml:brushProperty name="width" value="0.05" units="cm"/>
      <inkml:brushProperty name="height" value="0.05" units="cm"/>
      <inkml:brushProperty name="color" value="#FFFFFF"/>
    </inkml:brush>
  </inkml:definitions>
  <inkml:trace contextRef="#ctx0" brushRef="#br0">1 95 32495,'4'-5'15,"1"1"0,0 0-1,0 0 1,0 1 0,0-1 0,1 1 0,0 0-1,-1 1 1,1-1 0,0 1 0,0 0 0,0 1 0,0-1-1,1 1 1,-1 0 0,0 1 0,12 0 0,-15 0-15,0 0 0,-1 0 0,1 1 1,0 0-1,-1-1 0,1 1 0,0 0 0,-1 0 1,1 0-1,-1 1 0,0-1 0,1 0 0,-1 1 1,0 0-1,0-1 0,0 1 0,0 0 0,0 0 1,0 0-1,-1 0 0,1 1 0,-1-1 0,1 0 1,-1 1-1,0-1 0,0 1 0,1 4 1,2 6-2,0 1 1,-1 0 0,2 29 0,-4-38 0,2 255 0,-3-250-2,0 1-1,-1-1 1,-1 1-1,0 0 1,0-1-1,-1 0 1,0 0 0,-1 0-1,0 0 1,-6 11-1,7-17 3,5-34 27,14-14-27,1 0 0,38-69 0,-19 41 0,-13 23 0,0-2 0,2 2 0,48-70 0,-73 118 0,0 1 0,0 0 0,0 0 0,0 0 0,0 0 0,0-1 0,0 1 0,0 0 0,0 0 0,0 0 0,0 0 0,1 0 0,-1-1 0,0 1 0,0 0 0,0 0 0,0 0 0,0 0 0,0 0 0,1 0 0,-1 0 0,0 0 0,0 0 0,0-1 0,0 1 0,0 0 0,1 0 0,-1 0 0,0 0 0,0 0 0,0 0 0,0 0 0,1 0 0,-1 0 0,0 0 0,0 0 0,0 0 0,0 0 0,1 0 0,-1 0 0,0 1 0,0-1 0,0 0 0,0 0 0,1 0 0,-1 0 0,0 0 0,0 0 0,0 0 0,0 0 0,0 1 0,0-1 0,1 0 0,-1 0 0,0 0 0,0 0 0,0 0 0,0 0 0,0 1 0,0-1 0,0 0 0,0 0 0,0 0 0,0 0 0,0 1 0,0-1 0,0 0 0,0 0 0,0 1 0,4 20 0,0 0 0,-2 0 0,-1 35 0,0-16 0,1 208 0,-3-142 0,1-106 0,0 0 0,0 1 0,0-1 0,0 0 0,0 1 0,0-1 0,-1 0 0,1 1 0,0-1 0,0 0 0,0 1 0,0-1 0,0 0 0,0 1 0,0-1 0,1 0 0,-1 1 0,0-1 0,0 0 0,0 1 0,0-1 0,0 0 0,0 0 0,1 1 0,-1-1 0,0 0 0,0 1 0,0-1 0,1 0 0,-1 0 0,0 0 0,0 1 0,1-1 0,-1 0 0,0 0 0,1 0 0,-1 1 0,0-1 0,1 0 0,6-5 0,-7 5 0,7-11 0,0-1 0,0 1 0,-2-1 0,1 0 0,-1 0 0,5-20 0,1-1 0,-6 19 0,55-141 0,-48 129 0,1 1 0,1 0 0,30-39 0,-39 58 0,-5 5 0,1 0 0,-1 0 0,1 0 0,-1 0 0,1 1 0,0-1 0,0 0 0,0 0 0,-1 0 0,1 1 0,0-1 0,0 0 0,0 1 0,0-1 0,0 1 0,0-1 0,0 1 0,0-1 0,1 1 0,0 0 0,-1 0 0,-1 1 0,1 0 0,-1 0 0,1 0 0,-1 0 0,1 0 0,-1 0 0,0 0 0,1 0 0,-1 1 0,0-1 0,0 0 0,0 0 0,0 0 0,0 0 0,0 0 0,0 0 0,0 0 0,-1 2 0,1 4 0,0 336 0,0-337 0,0 0 0,0 1 0,1-1 0,0 0 0,0 0 0,0 0 0,1-1 0,0 1 0,3 8 0,-3-12 0,-1 1 0,1-1 0,0 0 0,0 0 0,0 1 0,0-1 0,0-1 0,0 1 0,1 0 0,-1 0 0,0-1 0,1 0 0,0 1 0,-1-1 0,1 0 0,0 0 0,-1 0 0,1-1 0,0 1 0,0-1 0,5 1 0,7 0 0,0 0 0,1-1 0,19-2 0,-29 1 0,-1 0 0,0 0 0,1 0 0,-1-1 0,0 0 0,0 0 0,0 0 0,0-1 0,0 0 0,-1 0 0,1 0 0,4-5 0,0-1 0,0 0 0,-2-1 0,1 0 0,-1 0 0,0-1 0,-1 0 0,-1 0 0,1 0 0,-2-1 0,0 0 0,0 0 0,3-21 0,-1-8 0,-3 1 0,-2-63 0,-1 63 0,0 36 0,0 1 0,0-1 0,0 1 0,0-1 0,-1 1 0,1 0 0,-1-1 0,0 1 0,-2-5 0,2 6 0,0 1 0,0 0 0,0 0 0,0 0 0,0 0 0,-1 0 0,1 0 0,0 0 0,0 1 0,-1-1 0,1 0 0,-1 1 0,1-1 0,0 1 0,-1-1 0,1 1 0,-1 0 0,1-1 0,-1 1 0,1 0 0,-1 0 0,1 0 0,-3 1 0,3-1 0,-1 0 0,0 0 0,1 0 0,-1 1 0,0-1 0,1 1 0,-1-1 0,0 1 0,1 0 0,-1-1 0,1 1 0,-1 0 0,1 0 0,0 0 0,-1 0 0,1 1 0,0-1 0,0 0 0,0 0 0,-2 3 0,0 1 0,0 0 0,0 1 0,1-1 0,0 0 0,0 1 0,-1 7 0,-1 8 0,1 0 0,-1 32 0,3-21 0,0 15 0,4 50 0,-2-92 0,-1 0-1,1-1 1,0 1 0,1-1 0,-1 1-1,1-1 1,-1 1 0,1-1 0,1 0-1,-1 0 1,1 0 0,-1 0-1,1-1 1,0 1 0,0-1 0,1 1-1,-1-1 1,1 0 0,-1 0 0,1-1-1,0 1 1,0-1 0,1 0-1,-1 0 1,0 0 0,1 0 0,4 0-1,11 3-4,0-2 0,0 0 0,0-1 0,38-2 0,-43 0 6,-12 0 0,1 0-1,-1 0 1,0-1 0,1 1-1,-1-1 1,0 0-1,0 0 1,0 0 0,0-1-1,0 1 1,0-1 0,0 1-1,0-1 1,0 0-1,-1 0 1,1 0 0,-1-1-1,1 1 1,-1-1 0,0 1-1,0-1 1,0 0-1,0 0 1,-1 1 0,1-1-1,-1 0 1,0-1 0,0 1-1,0 0 1,1-4-1,2-11 3,-1 0 0,-1 1 0,-1-1 0,0-25 0,-1 37-5,-2-71 2,0 33 0,8-83 0,-6 124 0,0 0 0,1 0 0,-1 0 0,1 1 0,0-1 0,0 0 0,0 0 0,0 0 0,1 1 0,-1-1 0,0 1 0,1-1 0,0 1 0,0-1 0,0 1 0,0 0 0,0 0 0,0 0 0,0 0 0,4-2 0,-1 2 0,1 0 0,-1 0 0,1 0 0,-1 1 0,1 0 0,0 0 0,-1 1 0,1-1 0,8 1 0,-9 1 0,0-1 0,0 1 0,0-1 0,0 1 0,0 1 0,-1-1 0,1 1 0,0 0 0,-1 0 0,1 0 0,-1 0 0,0 1 0,0 0 0,0 0 0,0 0 0,0 0 0,0 1 0,-1-1 0,0 1 0,0 0 0,0 0 0,0 0 0,0 1 0,-1-1 0,0 0 0,0 1 0,0 0 0,1 7 0,3 8-1,-1 1 1,-1 0-1,-1 0 0,-1 0 0,-1 30 0,-1-37-2,-1 0 0,-1-1 0,0 1 0,-1-1 0,-1 1 0,1-1 0,-2 0 0,-7 16 0,8-20 3,1 1 0,0 0 0,1 0 0,0 0 0,0 0 0,1 0 0,1 20 0,0-28 0,1 1 0,0-1 0,0 1 0,0-1 0,0 0 0,0 0 0,0 1 0,0-1 0,1 0 0,-1 0 0,1 0 0,0 0 0,-1 0 0,1-1 0,0 1 0,0 0 0,0-1 0,0 1 0,0-1 0,1 0 0,-1 0 0,0 0 0,1 0 0,-1 0 0,1 0 0,3 0 0,9 3-1,0 0 1,1-2-1,16 2 0,-4-2-14,-1-1 0,37-3 0,-62 1 14,0 1 1,0-1-1,-1 1 1,1-1-1,-1 0 0,1 0 1,0 1-1,-1-1 1,0 0-1,1 0 0,-1-1 1,0 1-1,1 0 1,-1 0-1,0-1 0,0 1 1,0 0-1,0-1 1,0 1-1,0-1 0,0 0 1,-1 1-1,1-1 1,-1 0-1,1 1 0,-1-1 1,0 0-1,1-2 1,1-8 0,-1 0 1,-1 0 0,0-14 0,-1 11 0,9-137 23,-6 131-20,2 0-1,1 0 1,0 1-1,1-1 1,10-19-1,-14 36-3,-1 0 1,1 0-1,0 1 1,0-1-1,1 1 1,-1-1-1,1 1 1,-1 0-1,1 0 1,0 0-1,0 0 1,1 1-1,-1-1 1,0 1-1,1 0 1,0 0-1,-1 0 0,1 0 1,0 1-1,0-1 1,0 1-1,0 0 1,0 0-1,0 1 1,0-1-1,1 1 1,-1 0-1,0 0 1,0 0-1,0 0 1,0 1-1,0 0 1,6 2-1,-9-3 0,0 1-1,0-1 1,0 1 0,0-1-1,0 1 1,-1 0 0,1-1-1,0 1 1,0 0-1,-1-1 1,1 1 0,0 0-1,-1 0 1,1 0 0,-1 0-1,1 0 1,-1 0 0,1 0-1,-1 0 1,0 0 0,0 0-1,1 0 1,-1 0-1,0 0 1,0 0 0,0 0-1,0 0 1,0 0 0,-1 2-1,-17-2 39,14-1-38,-1 1 0,0 0 0,0 0 1,1 0-1,-1 0 0,0 1 1,1 0-1,-1 0 0,1 0 0,0 1 1,0-1-1,0 1 0,0 0 1,0 0-1,1 1 0,-1-1 0,1 1 1,0-1-1,0 1 0,-5 8 0,-2 5 0,1 1 0,0 0 0,-11 33 0,14-31 0,1 1 0,0 1 0,2-1 0,0 0 0,1 1 0,1 0 0,3 24 0,-2-43 0,0 0 0,1-1 0,-1 1 0,1 0 0,0 0 0,0 0 0,0 0 0,0-1 0,0 1 0,0 0 0,1-1 0,-1 1 0,1-1 0,0 1 0,0-1 0,0 0 0,3 3 0,0-1 0,0-1 0,0 0 0,0 0 0,0 0 0,0-1 0,1 0 0,-1 0 0,10 2 0,9 0 0,0-1 0,1-1 0,34-1 0,-43-1 0,-6 0 0,0 0 0,0-1 0,-1 0 0,1-1 0,0 0 0,0 0 0,-1-1 0,0 0 0,1-1 0,-1 0 0,9-5 0,-12 5 0,0-1 0,-1 1 0,1-1 0,-1-1 0,0 1 0,-1 0 0,1-1 0,-1 0 0,0 0 0,-1-1 0,1 1 0,-1-1 0,-1 1 0,1-1 0,-1 0 0,2-9 0,1-20 0,-1 0 0,-2 0 0,-3-59 0,-1 30 0,4 21 0,-1 7 0,-5 65 0,-8 220 0,13-240 0,-1 0 0,1-1 0,0 1 0,0-1 0,1 1 0,0-1 0,1 0 0,-1 0 0,1 0 0,1 0 0,-1 0 0,1-1 0,0 1 0,1-1 0,-1 0 0,1-1 0,1 1 0,-1-1 0,1 0 0,0 0 0,0 0 0,0-1 0,0 0 0,1 0 0,0-1 0,0 0 0,0 0 0,0-1 0,0 1 0,1-2 0,-1 1 0,1-1 0,-1 0 0,11 0 0,-12-1 0,-1 1 0,1-1 0,0 0 0,-1-1 0,1 1 0,-1-1 0,1 0 0,-1-1 0,7-2 0,-9 3 0,-1-1 0,0 0 0,0 1 0,0-1 0,0 0 0,0-1 0,0 1 0,-1 0 0,1 0 0,-1-1 0,1 1 0,-1-1 0,0 1 0,0-1 0,0 0 0,0 1 0,-1-1 0,1 0 0,-1 0 0,1-5 0,5-63 0,-6-120 0,-2 86 0,2 80 0,0 44 0,0 15 0,0 266 0,0-292 0,0 0 0,1 0 0,0 0 0,0-1 0,1 1 0,0 0 0,5 12 0,-6-18 0,0 1 0,0-1 0,1 0 0,-1 0 0,1 1 0,-1-1 0,1 0 0,0 0 0,0 0 0,0-1 0,0 1 0,0 0 0,0-1 0,0 1 0,1-1 0,-1 0 0,1 0 0,-1 0 0,1 0 0,-1 0 0,1-1 0,-1 1 0,1-1 0,0 1 0,4-1 0,9 1 0,-11-1 0,0 0 0,-1 0 0,1 0 0,0 0 0,8-3 0,-11 3 0,-1-1 0,1 0 0,-1 0 0,1 1 0,-1-1 0,1 0 0,-1 0 0,0 0 0,1-1 0,-1 1 0,0 0 0,0 0 0,0-1 0,0 1 0,0 0 0,0-1 0,-1 1 0,1-1 0,0 1 0,0-4 0,7-24 0,-2 0 0,-1-1 0,2-52 0,1-8 0,-6 74 0,1-9 0,10-36 0,-12 55 0,1-1 0,0 1 0,1 0 0,0 0 0,0 0 0,0 0 0,1 1 0,-1-1 0,1 1 0,8-9 0,-10 13 0,0-1 0,0 1 0,1-1 0,-1 1 0,0-1 0,1 1 0,-1 0 0,0 0 0,1 0 0,-1 1 0,1-1 0,0 0 0,-1 1 0,1 0 0,-1-1 0,1 1 0,0 0 0,-1 1 0,1-1 0,0 0 0,-1 1 0,1-1 0,-1 1 0,1 0 0,-1 0 0,1 0 0,-1 0 0,0 0 0,0 1 0,1-1 0,-1 1 0,0-1 0,0 1 0,0 0 0,0 0 0,-1 0 0,1 0 0,0 0 0,-1 0 0,0 0 0,1 1 0,-1-1 0,1 3 0,5 16 0,0 1 0,-2 0 0,0 0 0,-2 0 0,0 0 0,-2 1 0,0-1 0,-4 35 0,1-46 0,0 1 0,-1-1 0,0 0 0,0 0 0,-2 0 0,-7 16 0,7-18 0,0 1 0,1 0 0,0-1 0,1 2 0,0-1 0,1 0 0,0 0 0,-1 15 0,3-24 0,0 0 0,0 0 0,0 1 0,1-1 0,-1 0 0,0 0 0,1 0 0,-1 1 0,1-1 0,-1 0 0,1 0 0,-1 0 0,1 0 0,0 0 0,0 0 0,-1 0 0,1 0 0,0 0 0,0 0 0,0-1 0,0 1 0,0 0 0,0-1 0,0 1 0,0 0 0,0-1 0,1 1 0,-1-1 0,0 0 0,0 1 0,0-1 0,2 0 0,6 1 0,-1 0 0,1 0 0,16-2 0,-9 1 0,3 0 0,-5 0 0,-1 0 0,0 0 0,24-5 0,-33 4 0,0-1 0,0 1 0,0-1 0,0 1 0,0-1 0,0 0 0,-1 0 0,1-1 0,-1 1 0,1-1 0,-1 0 0,0 0 0,0 0 0,0 0 0,-1-1 0,4-3 0,0-5 0,0 0 0,-1 1 0,0-2 0,-1 1 0,0 0 0,-1-1 0,0 0 0,1-21 0,-2-110 0,-4 82 0,0 36 0,-6 52 0,3 10 0,2 0 0,0 0 0,4 36 0,0-27 0,-2-37 0,2 0 0,-1 0 0,1-1 0,0 1 0,1 0 0,0-1 0,0 1 0,1-1 0,5 13 0,-5-16 0,-1 0 0,1-1 0,-1 1 0,1-1 0,0 0 0,1 0 0,-1 0 0,0 0 0,1 0 0,0-1 0,-1 1 0,1-1 0,0 0 0,0-1 0,0 1 0,1 0 0,-1-1 0,6 1 0,-4-1 0,0 0 0,0 0 0,1 0 0,-1-1 0,0 0 0,12-2 0,-16 2 0,1-1 0,0 0 0,-1 0 0,1 0 0,0 0 0,-1 0 0,1-1 0,-1 1 0,0-1 0,1 1 0,-1-1 0,0 0 0,0 0 0,0 0 0,0 0 0,-1 0 0,3-4 0,6-12 0,-1-1 0,-1 0 0,-1 0 0,0 0 0,-2-1 0,0 0 0,2-25 0,7-145 0,-14 180 0,1-12 0,-1 13 0,0 13 0,-1 39 0,2 17 0,-9 325 0,2-300 0,-4-1 0,-30 125 0,36-195 0,0 0 0,-1 0 0,-1-1 0,0 1 0,-9 13 0,13-23 0,0-1 0,-1 1 0,1-1 0,-1 0 0,0 1 0,0-1 0,0 0 0,0-1 0,-1 1 0,1 0 0,-1-1 0,1 0 0,-1 0 0,0 0 0,0 0 0,0-1 0,0 0 0,0 1 0,0-1 0,-1-1 0,-4 1 0,-2 0 0,9-1 0,0 1 0,-1-1 0,1 0 0,0 0 0,0 0 0,-1 0 0,1 0 0,0 0 0,0-1 0,0 1 0,0-1 0,-1 1 0,1-1 0,0 0 0,0 0 0,0 0 0,0 0 0,1 0 0,-1-1 0,0 1 0,0 0 0,1-1 0,-1 1 0,1-1 0,-1 0 0,1 0 0,-1 1 0,0-4 0,-4-7 0,1-1 0,1 0 0,0 0 0,0 0 0,1 0 0,-2-26 0,2-91 0,4 92 0,-2 20 0,2 0 0,0 1 0,1-1 0,7-29 0,-6 39 0,0 0 0,0 1 0,0-1 0,1 1 0,1 0 0,-1 0 0,1 0 0,0 1 0,0-1 0,1 1 0,0 1 0,9-8 0,-4 4-3,1 1 0,1 1 0,-1 0 1,1 0-1,0 2 0,1-1 0,-1 2 0,1-1 0,0 2 1,0 0-1,0 1 0,0 0 0,1 1 0,21 1 0,10 0-210</inkml:trace>
</inkml:ink>
</file>

<file path=ppt/ink/ink24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8"/>
    </inkml:context>
    <inkml:brush xml:id="br0">
      <inkml:brushProperty name="width" value="0.05" units="cm"/>
      <inkml:brushProperty name="height" value="0.05" units="cm"/>
      <inkml:brushProperty name="color" value="#FFFFFF"/>
    </inkml:brush>
  </inkml:definitions>
  <inkml:trace contextRef="#ctx0" brushRef="#br0">2 309 32655,'-1'31'71,"1"-3"-47,5 58-1,-4-79-23,0 1-1,1-1 1,-1 0-1,2 0 1,-1 1-1,1-1 1,0 0-1,1-1 1,-1 1-1,1-1 1,1 1 0,8 9-1,-9-13 1,-1-1 0,1 1 0,0-1 0,0 0 0,0 0 0,0 0 0,1-1 0,-1 0 0,0 1 0,1-1 0,-1-1 0,0 1 0,7 0 0,-8-1 0,1 0 0,-1 0 0,1 0 0,-1 0 0,1-1 0,-1 1 0,1-1 0,-1 0 0,1 0 0,-1 0 0,0 0 0,1-1 0,-1 1 0,0-1 0,0 0 0,0 0 0,3-2 0,-1-3 0,0 0 0,0-1 0,-1 1 0,0-1 0,0 0 0,-1 0 0,0 0 0,0-1 0,-1 1 0,0-1 0,1-15 0,0-13 0,-2-55 0,-1 54 0,0-146 0,-14 408 0,14-200 0,-1-10 0,1 1 0,1-1 0,0 0 0,1 1 0,5 23 0,-5-35 0,-1 1 0,1 0 0,0-1 0,-1 1 0,2-1 0,-1 0 0,0 1 0,1-1 0,-1 0 0,1-1 0,0 1 0,0 0 0,0-1 0,0 1 0,1-1 0,-1 0 0,1 0 0,-1-1 0,1 1 0,0-1 0,-1 1 0,1-1 0,0 0 0,0 0 0,6 0 0,1 0 0,-1 0 0,1 0 0,20-2 0,-28 1 0,0-1 0,0 1 0,0-1 0,-1 1 0,1-1 0,0 0 0,-1 0 0,1-1 0,-1 1 0,1 0 0,-1-1 0,1 1 0,-1-1 0,0 0 0,0 0 0,0 0 0,0 0 0,0 0 0,2-3 0,3-11 0,-1 0 0,0-1 0,-1 0 0,-1 0 0,0 0 0,-2 0 0,2-27 0,1-2 0,-2 18 0,2 1 0,0 0 0,2 0 0,1 0 0,1 1 0,1 0 0,19-34 0,-28 58 0,1-1 0,0 0 0,0 0 0,0 1 0,1-1 0,-1 1 0,1 0 0,-1 0 0,1 0 0,0 0 0,0 0 0,0 0 0,4-1 0,-5 2 0,-1 1 0,0 0 0,1 0 0,-1 0 0,0 0 0,0 0 0,1 0 0,-1 0 0,0 1 0,1-1 0,-1 0 0,0 1 0,0-1 0,0 1 0,1-1 0,-1 1 0,0-1 0,0 1 0,0 0 0,0 0 0,0 0 0,0-1 0,0 1 0,0 0 0,0 0 0,-1 0 0,1 0 0,0 1 0,-1-1 0,1 0 0,-1 0 0,1 0 0,-1 0 0,1 1 0,-1-1 0,0 0 0,1 1 0,-1 1 0,9 33 0,-1 1 0,-2 0 0,3 47 0,-5 120 0,-4-177 0,0-24 0,0-1 0,0 1 0,0 0 0,0 0 0,-1 0 0,1-1 0,-1 1 0,1 0 0,-1-1 0,0 1 0,0 0 0,-1-1 0,1 1 0,0-1 0,-1 1 0,1-1 0,-1 0 0,0 0 0,0 0 0,-2 3 0,-1-3 0,0 1 0,1-1 0,-1 0 0,0 0 0,0 0 0,0-1 0,0 0 0,-1 0 0,-8 1 0,11-2-4,1 1-2,-1 0 1,1-1-1,-1 1 1,1-1 0,-1 0-1,1 0 1,-1 0 0,1 0-1,-1 0 1,1-1-1,-1 1 1,1-1 0,-1 1-1,1-1 1,0 0 0,-1 0-1,1 0 1,0 0-1,0 0 1,-1-1 0,1 1-1,0-1 1,-3-2 0,-8-25-534</inkml:trace>
</inkml:ink>
</file>

<file path=ppt/ink/ink24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8"/>
    </inkml:context>
    <inkml:brush xml:id="br0">
      <inkml:brushProperty name="width" value="0.05" units="cm"/>
      <inkml:brushProperty name="height" value="0.05" units="cm"/>
      <inkml:brushProperty name="color" value="#FFFFFF"/>
    </inkml:brush>
  </inkml:definitions>
  <inkml:trace contextRef="#ctx0" brushRef="#br0">237 75 32255,'-5'-7'49,"0"0"1,0 1-1,-1-1 1,0 1-1,0 1 1,0-1-1,-1 1 1,-8-5-1,11 7-46,-1 1-1,0 0 0,0 0 1,0 1-1,0-1 0,0 1 1,0 0-1,0 1 0,0-1 0,-1 1 1,1 0-1,0 0 0,0 1 1,-8 1-1,8-1-2,1 0 0,-1 1 0,1 0 0,-1 0 0,1 0 0,0 1 0,0-1 0,0 1 0,0 0 0,1 0 0,-1 0 0,1 1 0,0-1 0,0 1 0,0 0 0,0 0 0,0 0 0,1 0 0,0 0 0,0 1 0,0-1 0,0 1 0,1-1 0,0 1 0,-1 4 0,-2 9 0,2-1 0,-1 1 0,2 0 0,1 0 0,2 27 0,-2-39 0,1 1 0,0-1 0,0 0 0,1 1 0,0-1 0,0 0 0,0 0 0,1 0 0,0 0 0,0-1 0,0 1 0,1-1 0,0 1 0,0-1 0,0 0 0,1-1 0,-1 1 0,1-1 0,0 0 0,1 0 0,9 5 0,-3-3 0,1-1 0,0 0 0,0-1 0,0-1 0,0 0 0,1 0 0,-1-1 0,1-1 0,17-1 0,-28 0 1,0 0-1,-1 0 1,1-1-1,-1 1 1,1-1 0,-1 1-1,1-1 1,-1 0-1,1 0 1,-1 0 0,0-1-1,1 1 1,-1 0 0,0-1-1,0 1 1,0-1-1,0 0 1,0 0 0,-1 0-1,1 0 1,0 0-1,-1 0 1,0 0 0,1 0-1,-1-1 1,0 1-1,0-1 1,0 1 0,-1-1-1,1 1 1,0-1-1,0-4 1,0-7 1,0 1 0,0-1 0,-1 1 0,-1-1 0,-3-15 0,3 23-3,0-1 0,-1 1 0,0 0 0,0 0 0,-1 0-1,0 0 1,0 1 0,0-1 0,-1 1 0,1-1 0,-1 1 0,-1 0 0,1 1 0,-1-1 0,0 1 0,0 0 0,0 0-1,0 0 1,-1 1 0,1 0 0,-1 0 0,0 0 0,0 1 0,0 0 0,0 0 0,0 0 0,-1 1 0,1 0 0,-1 0-1,1 1 1,-13 0 0,17 0-87,0 0-1,0 0 0,0 0 1,0 0-1,0 1 0,0-1 1,0 1-1,0 0 1,0-1-1,0 1 0,0 0 1,0 0-1,0 0 0,0 0 1,1 1-1,-1-1 0,1 0 1,-1 1-1,1-1 0,-1 1 1,1 0-1,0-1 1,-1 1-1,1 0 0,0 0 1,0-1-1,1 1 0,-1 0 1,0 0-1,0 3 0,-13 42-12527</inkml:trace>
</inkml:ink>
</file>

<file path=ppt/ink/ink24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42"/>
    </inkml:context>
    <inkml:brush xml:id="br0">
      <inkml:brushProperty name="width" value="0.05" units="cm"/>
      <inkml:brushProperty name="height" value="0.05" units="cm"/>
      <inkml:brushProperty name="color" value="#FFFFFF"/>
    </inkml:brush>
  </inkml:definitions>
  <inkml:trace contextRef="#ctx0" brushRef="#br0">3 580 32607,'-1'34'36,"0"32"-24,1-63-11,0 1 0,0 0 0,1-1-1,0 1 1,0-1 0,0 1 0,0-1 0,0 1 0,1-1 0,0 0 0,-1 0 0,1 1 0,4 4 0,-3-7 0,-1 1 0,1 0-1,-1 0 1,1-1 0,0 1-1,0-1 1,-1 0 0,1 0-1,0 0 1,0 0 0,0-1-1,0 1 1,0-1-1,1 0 1,-1 0 0,0 0-1,0 0 1,0 0 0,0-1-1,0 1 1,3-2 0,-1 1 2,-1 0 1,1-1 0,-1 1-1,0-1 1,1 0-1,-1-1 1,0 1 0,0 0-1,0-1 1,0 0-1,-1 0 1,7-7 0,-2-2-1,0 0 1,-1 0 0,-1-1 0,0 0 0,-1 0 0,0 0-1,-1-1 1,0 0 0,3-24 0,-3-8-5,-2-76-1,-2 74 4,0 27-2,1-1 0,-1-1 0,-2 0 0,0 0 0,-1 0 0,-6-23 0,8 44 0,0 0 0,0 0 0,0 0 0,0 0 0,-1-1 0,1 1 0,-1 1 0,1-1 0,-4-3 0,5 5 0,-1-1 0,1 1 0,0 0 0,-1-1 0,1 1 0,-1 0 0,1 0 0,0 0 0,-1-1 0,1 1 0,-1 0 0,1 0 0,-1 0 0,1 0 0,-1 0 0,1 0 0,-1 0 0,1 0 0,-1 0 0,1 0 0,-1 0 0,1 0 0,-1 0 0,1 1 0,0-1 0,-1 0 0,1 0 0,-1 0 0,1 1 0,-1-1 0,1 0 0,0 0 0,-1 1 0,1-1 0,0 0 0,-1 1 0,1-1 0,0 1 0,-1-1 0,1 0 0,0 1 0,0-1 0,-1 1 0,1-1 0,0 1 0,0-1 0,0 1 0,0-1 0,0 1 0,0-1 0,0 0 0,0 1 0,0-1 0,0 2 0,-3 15 0,0 1 0,1 0 0,2 0 0,1 32 0,0-33 0,-1-13 0,0 1 0,0-1 0,1 1 0,-1-1 0,1 0 0,0 1 0,1-1 0,-1 0 0,1 0 0,0 0 0,0 0 0,0 0 0,0 0 0,1 0 0,-1-1 0,1 1 0,0-1 0,0 0 0,1 0 0,-1 0 0,0 0 0,1 0 0,0-1 0,0 1 0,0-1 0,0 0 0,0-1 0,0 1 0,0-1 0,0 1 0,1-1 0,-1-1 0,9 2 0,10 0 0,43-3 0,-60 1 0,1-1 0,-1 0 0,0 0 0,1-1 0,-1 0 0,0 0 0,0 0 0,0-1 0,0 0 0,-1 0 0,7-5 0,53-53 0,-52 48 0,-9 6 0,-5 4 0,-10 14 0,0 0 0,0 0 0,1 1 0,1 0 0,0 1 0,1 0 0,0 0 0,1 1 0,0 0 0,-7 25 0,7-18 0,1 0 0,2 0 0,0 1 0,1 0 0,1 0 0,1 0 0,2 28 0,0-47 0,-1 0 0,1-1 0,-1 1 0,1 0 0,0-1 0,0 1 0,0 0 0,0-1 0,0 0 0,1 1 0,-1-1 0,1 0 0,0 1 0,0-1 0,-1 0 0,1 0 0,0-1 0,1 1 0,-1 0 0,0-1 0,0 1 0,1-1 0,-1 0 0,1 1 0,-1-1 0,1 0 0,0-1 0,5 2 0,7 1 0,1-1 0,-1-1 0,1 0 0,18-2 0,-8 0 0,-20 1 0,1-1 0,-1 1 0,0-1 0,1-1 0,-1 1 0,0-1 0,0 0 0,0-1 0,0 1 0,0-1 0,0 0 0,-1-1 0,6-3 0,-2-1 0,-1 1 0,0-1 0,0 0 0,-1-1 0,0 0 0,0 0 0,5-11 0,-2 2 0,-2-1 0,0 1 0,-1-1 0,0-1 0,-2 1 0,0-1 0,-2 0 0,2-22 0,-3 1 0,-3-50 0,1 91 0,-1-1 0,1 1 0,0-1 0,0 0 0,0 1 0,-1-1 0,1 0 0,0 1 0,0-1 0,-1 1 0,1-1 0,-1 1 0,1-1 0,0 1 0,-1-1 0,1 1 0,-1-1 0,1 1 0,-1-1 0,1 1 0,-1 0 0,0-1 0,1 1 0,-1 0 0,1 0 0,-1-1 0,0 1 0,1 0 0,-1 0 0,0 0 0,1 0 0,-1 0 0,-1 0 0,1 0 0,0 0 0,-1 0 0,1 0 0,0 0 0,-1 0 0,1 1 0,0-1 0,0 1 0,-1-1 0,1 1 0,0-1 0,0 1 0,0-1 0,0 1 0,-1 0 0,0 1 0,-1 3 0,-1 0 0,1 0 0,0 0 0,0 1 0,0 0 0,1 0 0,0-1 0,0 1 0,-2 11 0,-6 62 0,6-30 0,2 0 0,6 68 0,-3-113-1,-1 0 0,1 0 0,1-1-1,-1 1 1,1 0 0,-1-1 0,1 1 0,0-1 0,0 0 0,0 0 0,1 0-1,-1 0 1,1 0 0,0 0 0,-1 0 0,1-1 0,0 0 0,1 1 0,-1-1-1,0 0 1,1-1 0,-1 1 0,1-1 0,6 3 0,4 0 0,0-1 0,0-1 1,0 1-1,1-2 1,19 0-1,-29-1 2,0-1-1,0 1 1,0-1-1,0 0 1,0 0 0,0-1-1,0 0 1,-1 1-1,1-2 1,-1 1 0,1 0-1,-1-1 1,0 0-1,0 0 1,0 0 0,0 0-1,-1-1 1,1 0-1,-1 1 1,0-1 0,0-1-1,0 1 1,-1 0-1,3-7 1,6-12 5,-2 0-1,-1-1 1,9-45 0,-3 15-12,-8 32 7,1 1-1,1 0 1,14-27-1,-19 43-1,-1 0-1,1 0 1,0 0 0,1 1-1,-1-1 1,1 1-1,0 0 1,0 0-1,0 1 1,1-1-1,-1 1 1,1 0-1,0 0 1,0 0 0,0 1-1,0 0 1,0 0-1,1 0 1,8-1-1,25 0-2,-38 3 3,1-1 1,-1 1-1,0 0 1,0 0-1,0 0 1,0 0-1,0 0 1,1 0-1,-1 0 1,0 0-1,0 1 1,0-1-1,0 0 0,0 1 1,0-1-1,0 1 1,0-1-1,0 1 1,0-1-1,0 1 1,0 0-1,0-1 1,0 1-1,0 0 1,-1 0-1,2 1 1,-2 0 0,0-1-1,0 1 1,0-1 0,-1 1 0,1-1 0,-1 0 0,1 1 0,-1-1 0,1 0 0,-1 1-1,0-1 1,0 0 0,1 0 0,-1 0 0,0 0 0,0 0 0,0 0 0,0 0 0,-1 0-1,1 0 1,0 0 0,0 0 0,0-1 0,-1 1 0,1 0 0,0-1 0,-1 1 0,1-1 0,-3 1-1,-6 1 1,-1 0 1,0 0-1,-13 0 0,-7 1 0,22-2 2,0 1-1,0 1 1,0-1-1,1 1 1,-1 1 0,1 0-1,0 0 1,0 1-1,0-1 1,0 2 0,1-1-1,0 1 1,0 0-1,-11 14 1,11-11 0,1 0 0,1 0 0,-1 0-1,1 1 1,1 0 0,0 0 0,0 0 0,1 1 0,1-1-1,-1 1 1,2 0 0,-2 13 0,2-8-2,0 1 0,1-1 0,1 0 0,0 1 0,5 18 0,-5-30 0,1 1 0,0-1 0,1 1 0,-1-1 0,1 0 0,0 0 0,0 0 0,1 0 0,-1 0 0,1-1 0,0 0 0,0 0 0,1 0 0,-1 0 0,1 0 0,0-1 0,7 4 0,-4-3 0,0-1 0,0 0 0,0-1 0,0 0 0,1 0 0,-1 0 0,1-1 0,10 0 0,-15-1 0,0 0 0,0 0 0,0 0 0,0 0 0,0 0 0,0-1 0,0 0 0,1 0 0,-2 0 0,1-1 0,0 1 0,0-1 0,0 0 0,-1 0 0,1 0 0,-1 0 0,1-1 0,4-4 0,-3-1 0,0 0 0,-1-1 0,0 1 0,0-1 0,-1 0 0,0 0 0,0-1 0,-1 1 0,0 0 0,0-11 0,1-19 0,-3-45 0,0 44 0,6-110 0,-19 546 0,10-371 0,0 0 0,1 0 0,1-1 0,1 1 0,4 33 0,-4-56 0,1-1 0,-1 1 0,1-1 0,0 1 0,-1-1 0,1 1 0,0-1 0,0 0 0,0 1 0,0-1 0,0 0 0,0 0 0,0 0 0,0 0 0,0 0 0,1 0 0,-1 0 0,0 0 0,1 0 0,1 0 0,1 1 0,0-1 0,0 0 0,0 0 0,1 0 0,-1 0 0,0-1 0,9 1 0,-8-1 0,0 0 0,1-1 0,-1 1 0,1-1 0,-1 0 0,0-1 0,0 1 0,0-1 0,0 0 0,0 0 0,0-1 0,0 0 0,6-4 0,-4-1 0,-1 0 0,0-1 0,-1 1 0,0-1 0,0 0 0,-1-1 0,0 1 0,0-1 0,-1 0 0,3-17 0,1-16 0,3-50 0,-10 88 0,10-369 0,-9 756 0,-1-372 0,0 0 0,1 1 0,1-1 0,0 0 0,0 0 0,1 0 0,6 14 0,-8-20 0,1 0 0,0-1 0,1 1 0,-1-1 0,1 0 0,-1 0 0,1 0 0,0 0 0,0 0 0,0-1 0,1 1 0,-1-1 0,1 0 0,-1 0 0,1 0 0,0 0 0,-1-1 0,1 1 0,0-1 0,0 0 0,8 1 0,-4-1 0,0 0 0,0 0 0,0-1 0,-1 0 0,1-1 0,0 0 0,9-2 0,-14 3 0,0-2 0,0 1 0,0 0 0,0-1 0,0 1 0,0-1 0,0 0 0,-1 0 0,1 0 0,-1 0 0,1 0 0,-1-1 0,0 1 0,0-1 0,0 1 0,0-1 0,0 0 0,-1 0 0,3-5 0,5-17 0,-1 0 0,-1-1 0,-1 0 0,-1 0 0,1-28 0,0-136 0,-7 157 0,1 309 0,1-267 0,-1 0 0,1 0 0,1-1 0,0 1 0,0 0 0,0-1 0,1 0 0,0 1 0,1-1 0,0 0 0,0-1 0,6 8 0,-7-10 0,1-1 0,-1 0 0,1 0 0,0 0 0,0 0 0,0 0 0,0-1 0,1 0 0,-1 0 0,1 0 0,0-1 0,0 1 0,0-1 0,0 0 0,0-1 0,1 1 0,-1-1 0,0 0 0,1 0 0,5-1 0,-7 1 0,0-1 0,-1 0 0,1 0 0,0-1 0,0 1 0,0-1 0,-1 0 0,5-1 0,-7 1 0,1 0 0,-1 0 0,1-1 0,-1 1 0,0-1 0,0 1 0,1-1 0,-1 1 0,0-1 0,0 1 0,-1-1 0,1 0 0,0 0 0,0 0 0,-1 1 0,1-5 0,7-24 0,-2 0 0,-1 0 0,1-46 0,-6-92 0,-1 89 0,-2 368 0,2-283 0,1 0 0,0 0 0,1 0 0,0 0 0,0 0 0,0 0 0,1 0 0,0 0 0,0 0 0,0-1 0,0 1 0,1-1 0,0 1 0,1-1 0,-1 0 0,1 0 0,0-1 0,0 1 0,0-1 0,1 0 0,-1 0 0,1 0 0,0-1 0,0 1 0,0-1 0,1 0 0,-1-1 0,1 0 0,0 1 0,0-2 0,-1 1 0,1-1 0,0 0 0,0 0 0,11 0 0,-6 0 0,22-2 0,-31 1 0,-1 0 0,1-1 0,-1 1 0,0-1 0,0 1 0,1-1 0,-1 0 0,0 0 0,0 1 0,0-1 0,0 0 0,1 0 0,-2 0 0,1 0 0,0 0 0,0-1 0,0 1 0,0 0 0,-1 0 0,1 0 0,1-3 0,4-18 0,-1 0 0,-1 0 0,-1 0 0,0-29 0,3-10 0,14-57 0,-17 105 0,1-1 0,0 1 0,1 0 0,1 0 0,0 1 0,11-17 0,-14 25 0,-1 1 0,2 0 0,-1-1 0,0 2 0,1-1 0,-1 0 0,1 0 0,0 1 0,0 0 0,0 0 0,8-3 0,-11 5 0,1-1 0,0 0 0,0 1 0,0-1 0,0 1 0,0 0 0,-1 0 0,1 0 0,0 0 0,0 0 0,0 0 0,0 0 0,0 0 0,0 1 0,0-1 0,-1 1 0,1 0 0,0-1 0,0 1 0,-1 0 0,1 0 0,0 0 0,-1 0 0,1 0 0,-1 0 0,1 1 0,-1-1 0,0 1 0,2 2 0,1 2 0,-1 1 0,0 0 0,0 0 0,-1 0 0,0 0 0,0 1 0,-1-1 0,0 0 0,0 10 0,-1 74 0,-1-64 0,-1-13 0,0 0 0,-1 0 0,0 0 0,-1 0 0,-10 23 0,10-28 0,0 0 0,0 0 0,1 0 0,0 1 0,1 0 0,0-1 0,1 1 0,0 0 0,0 0 0,1 0 0,0 0 0,3 16 0,-2-23 0,0-1 0,1 0 0,-1 0 0,0 0 0,1 0 0,0 0 0,-1 0 0,1-1 0,0 1 0,0 0 0,0-1 0,0 0 0,0 1 0,1-1 0,-1 0 0,0 0 0,0 0 0,1 0 0,-1-1 0,1 1 0,-1-1 0,1 1 0,4-1 0,-3 1 0,23 3 0,1-2 0,51 0 0,-46-3 0,-26 1 0,-1 0 0,1-1 0,0 1 0,-1-2 0,1 1 0,-1-1 0,1 0 0,-1 0 0,0 0 0,1-1 0,-2 0 0,1-1 0,0 1 0,-1-1 0,1 0 0,-1 0 0,0-1 0,0 0 0,5-6 0,-4 2 0,0 0 0,-1 0 0,0 0 0,-1-1 0,1 1 0,-2-1 0,1 0 0,-2 0 0,1 0 0,-1-1 0,1-16 0,-1-124 0,-3 93 0,1 45 0,1 6 0,-1 0 0,0 1 0,-1-1 0,0 0 0,0 0 0,-2-7 0,2 13 0,1-1 0,-1 1 0,0-1 0,0 1 0,0 0 0,0-1 0,0 1 0,0 0 0,0 0 0,0-1 0,-1 1 0,1 0 0,0 0 0,-1 1 0,1-1 0,-1 0 0,1 0 0,-1 1 0,1-1 0,-1 0 0,1 1 0,-1 0 0,0-1 0,1 1 0,-1 0 0,0 0 0,1 0 0,-4 0 0,3 1 0,0-1 0,0 1 0,1 0 0,-1 0 0,0-1 0,0 1 0,0 0 0,1 1 0,-1-1 0,0 0 0,1 0 0,-1 1 0,1-1 0,0 1 0,-1-1 0,1 1 0,0 0 0,0 0 0,0-1 0,0 1 0,0 0 0,1 0 0,-1 0 0,0 0 0,0 3 0,-12 58 0,12-58 0,-4 54 0,2 0 0,7 87 0,-4-139 0,1 0 0,0 0 0,0-1 0,0 1 0,1 0 0,0-1 0,1 0 0,-1 1 0,1-1 0,0 0 0,1 0 0,0-1 0,0 1 0,0-1 0,0 0 0,1 0 0,0 0 0,0 0 0,0-1 0,0 0 0,12 7 0,-4-5 0,-1-1 0,1 0 0,0 0 0,1-1 0,-1-1 0,1 0 0,-1-1 0,1-1 0,22 0 0,-34-1 0,1 0 0,-1-1 0,0 0 0,0 0 0,0 1 0,1-1 0,-1 0 0,0-1 0,0 1 0,0 0 0,-1-1 0,1 1 0,0-1 0,0 1 0,-1-1 0,1 0 0,-1 0 0,1 0 0,-1 0 0,0 0 0,0 0 0,0 0 0,0 0 0,0 0 0,0 0 0,0-5 0,4-10 0,-1 0 0,3-27 0,-4 27 0,6-52 0,-6 39 0,1 0 0,1 1 0,2-1 0,17-46 0,-21 70 0,0 0 0,0 0 0,1 1 0,0-1 0,0 1 0,0 0 0,1 0 0,-1 0 0,1 1 0,0 0 0,1 0 0,-1 0 0,1 0 0,0 1 0,0 0 0,10-4 0,-7 4 0,1 0 0,-1 1 0,1 0 0,0 1 0,-1 0 0,1 1 0,0 0 0,0 0 0,-1 1 0,18 3 0,-20-2-1,-1 1-1,0-1 1,-1 1 0,1 0-1,0 1 1,-1-1 0,0 1 0,0 0-1,0 0 1,0 1 0,-1 0-1,1-1 1,4 9 0,6 4-13,-14-17 14,-1 0 0,0 0 0,0 0 0,0 1 0,0-1 0,1 0 0,-1 0 0,0 0 0,0 0 0,0 0 0,0 1 0,1-1 0,-1 0 0,0 0 0,0 0 0,0 1 0,0-1 0,0 0 0,0 0 0,0 1 0,0-1 0,0 0 0,0 0 0,0 0 0,0 1 0,0-1 0,0 0 0,0 0 0,0 1 0,0-1 0,0 0 0,0 0 0,0 0 0,0 1 0,0-1 0,0 0 0,0 0 0,0 0 0,0 1 0,-1-1 0,1 0 0,0 0 0,0 0 0,0 1 0,0-1 0,-1 0 0,1 0 0,0 0 0,0 0 0,0 0 0,0 0 0,-1 1 0,1-1 0,0 0 0,0 0 0,-1 0 0,1 0 0,0 0 0,0 0 0,0 0 0,-1 0 0,1 0 0,0 0 0,0 0 0,-1 0 0,-18 0 0,16 0 0,-30-1-2,24-1 5,0 2-1,0-1 1,-1 1 0,1 1 0,0-1 0,0 2 0,0-1 0,0 1-1,0 0 1,0 1 0,-14 7 0,15-5-3,1 1 0,0 0 0,0 1 0,0 0 0,1 0 0,0 1 0,0-1 0,1 1 0,0 0 0,0 1 0,1-1 0,0 1 0,0 0 0,1 0 0,-3 16 0,0 6 0,2-1 0,1 1 0,1 46 0,2-73 0,0 1 0,0-1 0,0 0 0,1 0 0,-1 0 0,1 0 0,0 0 0,0 0 0,1-1 0,-1 1 0,1 0 0,0-1 0,0 1 0,0-1 0,0 1 0,1-1 0,-1 0 0,1 0 0,0 0 0,0 0 0,0 0 0,0-1 0,0 0 0,1 1 0,5 1 0,0 0 0,1-1 0,-1 0 0,1 0 0,0-1 0,0-1 0,0 0 0,0 0 0,0-1 0,12-1 0,-20 1 0,0 0 0,1 0 0,-1-1 0,0 1 0,0-1 0,0 0 0,0 0 0,1 0 0,-1 0 0,-1 0 0,1 0 0,0 0 0,0-1 0,0 1 0,-1-1 0,4-2 0,-2 0 0,0-1 0,1 0 0,-2 1 0,1-1 0,-1 0 0,4-9 0,0-7 0,-1-1 0,4-35 0,-8 51 0,17-293 0,-12 122 0,0 107 0,1-94 0,-21 539 0,-1 19 0,14-302-13,-3-69-147,4-22 137,-1-1 0,1 0 0,0 1 0,-1-1 1,1 0-1,0 1 0,-1-1 0,1 0 0,-1 1 1,1-1-1,-1 0 0,1 0 0,-1 0 1,1 0-1,-1 1 0,1-1 0,-1 0 0,1 0 1,-1 0-1,1 0 0,-1 0 0,1 0 0,-1 0 1</inkml:trace>
</inkml:ink>
</file>

<file path=ppt/ink/ink24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42"/>
    </inkml:context>
    <inkml:brush xml:id="br0">
      <inkml:brushProperty name="width" value="0.05" units="cm"/>
      <inkml:brushProperty name="height" value="0.05" units="cm"/>
      <inkml:brushProperty name="color" value="#FFFFFF"/>
    </inkml:brush>
  </inkml:definitions>
  <inkml:trace contextRef="#ctx0" brushRef="#br0">116 11 32607,'-4'-1'9,"1"0"0,-1 0 0,0 0 0,1 0 0,-1 1 0,0-1 0,1 1 0,-1 0 0,0 0 0,1 1 0,-1-1 0,0 1 0,1-1 0,-7 4 0,8-3-9,0 0-1,0 1 1,0-1 0,0 1-1,0 0 1,0 0 0,0-1-1,1 1 1,-1 0 0,1 1-1,0-1 1,-1 0 0,1 0-1,0 0 1,0 1 0,1-1-1,-1 1 1,0-1 0,1 1-1,-1 4 1,0 2 0,0 0 0,0 0 0,1 0-1,0 0 1,0 0 0,1 0 0,1 0 0,-1 0 0,1 0-1,1 0 1,0 0 0,0-1 0,8 15 0,-7-17 1,-1-1 1,1 0-1,0 0 0,1-1 1,-1 1-1,1-1 0,-1 0 1,1 0-1,1-1 1,-1 1-1,0-1 0,1 0 1,0 0-1,0-1 0,-1 0 1,1 0-1,1 0 1,-1-1-1,0 0 0,10 1 1,-7-2-1,0 1 0,0 0 0,0-1 0,0 0 0,17-3-1,-24 3 0,0-1 0,1 0 0,-1 0 0,0 1 0,0-1 0,0 0 0,0-1 0,0 1 0,0 0 0,0-1 0,-1 1 0,1-1 0,0 1 0,-1-1 0,1 0 0,-1 1 0,0-1 0,1 0 0,-1 0 0,0 0 0,0 0 0,0 0 0,1-4 0,1-6 0,0 0 0,-1 0 0,0 0 0,0 0 0,-2-1 0,1 1 0,-2 0 0,1 0 0,-4-15 0,3 22 0,0 1 0,0-1 0,0 1 0,-1 0 0,1-1 0,-1 1 0,0 0 0,0 0 0,-1 0 0,1 0 0,-1 1 0,0-1 0,0 1 0,0-1 0,0 1 0,-1 0 0,1 0 0,-1 1 0,0-1 0,0 1 0,0-1 0,0 1 0,0 0 0,0 1 0,-1-1 0,1 1 0,-6-1 0,2 1-11,0 1 1,0-1-1,1 2 0,-1-1 1,0 1-1,0 0 0,1 1 1,-1 0-1,1 0 0,-1 1 1,1-1-1,0 2 0,0-1 1,0 1-1,1 0 0,-1 0 1,1 1-1,0 0 0,-5 5 1,-39 37-865</inkml:trace>
</inkml:ink>
</file>

<file path=ppt/ink/ink24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7"/>
    </inkml:context>
    <inkml:brush xml:id="br0">
      <inkml:brushProperty name="width" value="0.05" units="cm"/>
      <inkml:brushProperty name="height" value="0.05" units="cm"/>
      <inkml:brushProperty name="color" value="#FFFFFF"/>
    </inkml:brush>
  </inkml:definitions>
  <inkml:trace contextRef="#ctx0" brushRef="#br0">240 95 32399,'1'-17'209,"-2"-32"-68,1 48-141,0 0 1,0-1-1,-1 1 1,1 0 0,0 0-1,-1-1 1,1 1-1,-1 0 1,1 0 0,-1 0-1,0-1 1,0 1 0,1 0-1,-1 0 1,0 0-1,0 0 1,0 1 0,0-1-1,0 0 1,0 0-1,0 0 1,0 1 0,-1-1-1,1 1 1,0-1 0,0 1-1,-1-1 1,1 1-1,-3-1 1,0 1-1,0-1 0,-1 1 0,1 0 0,-1 1 0,1-1 0,-1 1 0,1-1 0,-1 1 0,1 1 0,0-1 0,0 1 0,-1-1 0,1 1 0,0 0 0,1 1 0,-1-1 0,-5 5 0,2 0 0,0 1 0,0-1 0,1 2 0,0-1 0,0 1 0,-7 15 0,7-9 0,-1 0 0,2 0 0,0 0 0,1 1 0,0 0 0,-1 26 0,4-35 0,0 0 0,0 1 0,1-1 0,1 1 0,-1-1 0,1 1 0,0-1 0,1 1 0,0-1 0,0 0 0,1 0 0,-1 0 0,2 0 0,-1 0 0,1-1 0,6 10 0,3-5 0,0 0 0,0-1 0,1 0 0,1-1 0,-1-1 0,23 9 0,-4-1 0,-31-15 0,0 0 0,-1 0 0,1-1 0,-1 1 0,1 0 0,-1 0 0,1 0 0,-1 0 0,0 1 0,0-1 0,1 0 0,-1 1 0,0-1 0,0 0 0,0 1 0,0-1 0,0 1 0,-1 0 0,1-1 0,0 4 0,-1-3 0,0-1 0,0 1 0,0 0 0,0-1 0,-1 1 0,1 0 0,-1-1 0,1 1 0,-1-1 0,0 1 0,0-1 0,1 1 0,-1-1 0,0 0 0,0 1 0,0-1 0,-3 2 0,-3 4 0,-1-1 0,0 0 0,-1 0 0,1-1 0,-16 7 0,4-2-2,6-3-1,-1 0 0,1-1-1,-1 0 1,0-1 0,0 0-1,0-2 1,-1 0-1,-17 2 1,33-6 3,-1 1 0,1 0 0,0 0 0,-1-1 0,1 1 0,0 0 0,0-1 0,-1 1 0,1 0 0,0-1 0,0 1 0,-1 0 0,1-1 0,0 1 0,0 0 0,0-1 0,0 1 0,0-1 0,0 1 0,0 0 0,-1-1 0,1 1 0,0-1 0,0 1 0,0-1 0,1 1 0,-1 0 0,0-1 0,0 1 0,0-1 0,0 1 0,1-1 0,-1-1 0,1-4 0,0 0 0,1 0 0,0 0 0,0 0 0,1 0 0,-1 0 0,1 0 0,0 1 0,1-1 0,5-6 0,50-54 0,-30 34 0,-3 3 2,61-75-7,-75 88 11,0-1 0,-1 0 0,-1-1 0,11-28 0,-14 25-1,-7 21-5,0-1 0,0 1 0,0 0-1,0 0 1,1-1 0,-1 1 0,0 0 0,0 0 0,0-1 0,0 1-1,0 0 1,0-1 0,0 1 0,0 0 0,0 0 0,0-1 0,0 1-1,0 0 1,0-1 0,-1 1 0,1 0 0,0 0 0,0-1 0,0 1-1,0 0 1,0 0 0,-1-1 0,1 1 0,0 0 0,0 0 0,0 0-1,-1-1 1,1 1 0,0 0 0,0 0 0,-1 0 0,-44-2-985,22 2-3099</inkml:trace>
</inkml:ink>
</file>

<file path=ppt/ink/ink24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8"/>
    </inkml:context>
    <inkml:brush xml:id="br0">
      <inkml:brushProperty name="width" value="0.05" units="cm"/>
      <inkml:brushProperty name="height" value="0.05" units="cm"/>
      <inkml:brushProperty name="color" value="#FFFFFF"/>
    </inkml:brush>
  </inkml:definitions>
  <inkml:trace contextRef="#ctx0" brushRef="#br0">537 65 26540,'-1'-53'6003,"1"52"-5999,0 1 0,0-1-1,0 1 1,0-1 0,-1 0 0,1 1 0,0-1 0,0 1 0,-1-1 0,1 1-1,0-1 1,-1 1 0,1 0 0,0-1 0,-1 1 0,1-1 0,-1 1-1,1 0 1,0-1 0,-1 1 0,1 0 0,-1 0 0,0-1 0,1 1-1,-1 0 1,1 0 0,-1 0 0,1-1 0,-1 1 0,0 0 0,-20 0-8,13 0 13,-21 0-5,0 1 0,-49 8 0,65-6-4,1 0 1,1 1 0,-1 0 0,0 1-1,1 0 1,0 1 0,0 0-1,1 1 1,-14 10 0,5 0 0,0 1-1,1 1 1,1 0 0,1 2-1,0-1 1,2 2 0,0 0-1,2 1 1,0 0 0,2 1-1,-8 26 1,5-8 0,3 1 1,1 0-1,3 0 0,1 1 1,2 74-1,2-105-2,2 0 0,-1 0 0,2 0 1,0 0-1,0 0 0,2 0 0,-1 0 0,1-1 0,1 0 0,1 0 1,-1 0-1,2 0 0,-1-1 0,2 0 0,0-1 0,0 1 1,0-2-1,1 1 0,1-1 0,0 0 0,12 8 0,-9-9-4,1 0-1,-1 0 1,1-2-1,0 1 1,1-2 0,-1 0-1,1-1 1,22 4-1,3-3-23,79 0 1,-86-5 11,-1-1 1,1-2 0,-1-1-1,53-14 1,-66 12 19,-1 0 1,0-2-1,0 0 0,-1-1 1,0-1-1,-1 0 0,0-2 1,-1 0-1,17-16 1,-17 13 10,-1-1 0,-1 0 0,0-1 0,-1 0 0,-1-1 0,-1 0 0,-1-1 1,0 0-1,-1-1 0,8-34 0,-9 24-7,-1 0-1,-2 0 1,-1-1 0,-2 0 0,-1 0 0,-6-52-1,3 65-6,-1 1 1,0-1-1,-1 1 0,-1 1 0,0-1 0,-1 1 0,-1 0 0,-1 0 0,0 1 0,-1 1 1,-1-1-1,0 1 0,-1 1 0,0 0 0,-1 1 0,0 1 0,-1-1 0,-1 2 0,1 0 0,-2 1 1,1 1-1,-1 0 0,-1 1 0,-25-8 0,16 8 9,0 1 0,0 1 0,-1 1 0,1 2 0,-1 0 0,0 2 0,-53 6 0,67-4-82,0 1-1,0 0 0,0 0 1,0 1-1,1 1 0,0 0 1,0 1-1,0 0 0,1 1 1,0 0-1,0 1 0,1 0 0,0 0 1,0 1-1,1 1 0,0 0 1,-14 20-1,-14 42-4082</inkml:trace>
</inkml:ink>
</file>

<file path=ppt/ink/ink2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4"/>
    </inkml:context>
    <inkml:brush xml:id="br0">
      <inkml:brushProperty name="width" value="0.05" units="cm"/>
      <inkml:brushProperty name="height" value="0.05" units="cm"/>
      <inkml:brushProperty name="color" value="#E71224"/>
    </inkml:brush>
  </inkml:definitions>
  <inkml:trace contextRef="#ctx0" brushRef="#br0">146 59 31646,'-2'-2'38,"0"-1"0,0 1 0,0 0 0,-1 0 0,1 0 0,-1 0 0,1 0 0,-1 0 0,0 1 0,0-1 0,1 1 0,-1 0-1,0 0 1,0 0 0,-1 0 0,1 0 0,0 1 0,0-1 0,0 1 0,0 0 0,0 0 0,-1 0 0,1 0 0,0 1 0,0-1-1,0 1 1,0 0 0,0 0 0,-6 2 0,5 0-42,0-1 0,1 1 0,-1-1 0,1 1 0,-1 0 0,1 0 0,0 1 0,0-1 0,1 1 0,-1-1 0,1 1 0,-1 0 0,1 0 0,0 0 0,1 0 0,-1 0 0,1 1 0,0-1 0,0 0 0,-1 8 0,1-6 4,1 1-1,-1-1 0,1 1 0,0-1 0,1 1 1,0 0-1,0-1 0,0 1 0,1-1 0,3 9 1,-3-11-1,0 0 1,1 0 0,-1-1-1,1 1 1,0-1 0,0 1 0,1-1-1,-1 0 1,1 0 0,-1-1-1,1 1 1,0-1 0,0 0 0,0 0-1,8 3 1,5 0 2,-1-1 0,1-1 0,0 0 0,0-1 0,1-1 0,-1-1 0,20-1 0,-23 0-2,-8 1 1,-1 0-1,1 0 1,-1-1 0,0 0 0,1 0-1,-1 0 1,0-1 0,1 0 0,-1 0-1,0 0 1,0 0 0,-1-1 0,1 0 0,-1 0-1,1 0 1,-1-1 0,0 0 0,0 1-1,0-1 1,-1-1 0,1 1 0,-1 0-1,0-1 1,0 0 0,-1 1 0,1-1-1,-1 0 1,0-1 0,0 1 0,-1 0-1,0 0 1,0-1 0,0 1 0,0-1-1,-1 1 1,0-1 0,0 1 0,-1-8-1,0 8 0,0 0 1,0 0-1,0 0 0,-1 0 0,0 0 0,0 1 0,0-1 0,0 0 0,-1 1 1,1 0-1,-1-1 0,-1 1 0,1 0 0,0 1 0,-1-1 0,0 0 0,0 1 1,0 0-1,0 0 0,0 0 0,-1 1 0,1-1 0,-10-2 0,1 0 0,-1 0 0,0 2 0,0 0 0,0 0 0,0 1 0,0 1 0,-21 1 0,31 0 0,0 0-1,1 0 1,-1 1 0,0-1-1,1 1 1,-1 0-1,0 0 1,1 0 0,-1 1-1,1-1 1,0 1 0,-1 0-1,1 0 1,0 0 0,0 0-1,0 1 1,-3 3 0,2-1-22,0 1 1,1-1-1,-1 0 1,1 1-1,1 0 1,-1 0-1,1 0 1,0 0-1,-2 10 1,-3 42-622</inkml:trace>
</inkml:ink>
</file>

<file path=ppt/ink/ink24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0"/>
    </inkml:context>
    <inkml:brush xml:id="br0">
      <inkml:brushProperty name="width" value="0.05" units="cm"/>
      <inkml:brushProperty name="height" value="0.05" units="cm"/>
      <inkml:brushProperty name="color" value="#FFFFFF"/>
    </inkml:brush>
  </inkml:definitions>
  <inkml:trace contextRef="#ctx0" brushRef="#br0">8 672 30302,'18'0'1841,"-15"0"-1816,0 0 1,0-1-1,1 1 0,-1-1 1,0 0-1,0 0 1,0 0-1,0 0 0,0 0 1,0-1-1,0 1 1,-1-1-1,1 0 1,0 0-1,3-3 0,-2 0-5,1 0 0,0 0-1,-1-1 1,0 0 0,0 0 0,5-11-1,-2 0-11,-1 1-1,-1-1 1,-1 1-1,0-1 1,2-22-1,0-57-5,-9-114-1,3 196-1,-1 0 0,-1 0 0,0 0 0,-1 0 0,-1 0 0,-7-18 0,10 29 0,0 0 0,-1-1 0,0 1 0,1 0 0,-1 0 0,0 0 0,-1 0 0,1 0 0,0 1 0,-1-1 0,0 1 0,1-1 0,-1 1 0,0 0 0,0 0 0,0 0 0,-1 0 0,1 1 0,0-1 0,-1 1 0,1 0 0,-1 0 0,1 0 0,-1 1 0,1-1 0,-1 1 0,0 0 0,1 0 0,-7 0 0,9 1 0,-1-1 0,1 1 0,-1-1 0,0 1 0,1-1 0,0 1 0,-1 0 0,1 0 0,-1 0 0,1 0 0,0 0 0,0 0 0,-1 0 0,1 0 0,0 1 0,0-1 0,0 0 0,0 1 0,1-1 0,-1 1 0,0-1 0,0 1 0,1-1 0,-1 1 0,1-1 0,0 1 0,-1-1 0,1 3 0,-2 7 0,1-1 0,1 1 0,0 14 0,0-12 0,0-5 0,1-1 0,0 1 0,0 0 0,1-1 0,0 1 0,0-1 0,1 0 0,0 0 0,0 0 0,1 0 0,-1 0 0,2-1 0,-1 1 0,1-1 0,0 0 0,0-1 0,0 1 0,1-1 0,0 0 0,0 0 0,0-1 0,1 0 0,-1 0 0,10 4 0,2 0 0,0-1 0,1 0 0,0-1 0,0-1 0,0-1 0,1-1 0,-1-1 0,30 1 0,-39-3 0,1 0 0,0 0 0,0 0 0,0-1 0,-1-1 0,13-2 0,-18 2 3,0 0-1,0-1 1,0 0-1,0 1 0,0-2 1,-1 1-1,1 0 1,-1-1-1,0 0 1,0 0-1,-1 0 1,7-9-1,-17 25-2,0 1-1,0-1 1,1 2 0,1-1-1,0 1 1,0-1 0,2 1 0,0 0-1,-2 22 1,1 12-15,3 76 1,1-118 14,1 0-1,-1 0 1,1-1-1,1 1 1,-1 0-1,1 0 1,0-1-1,0 1 1,0-1-1,1 0 1,0 0-1,7 10 1,-8-12 0,1 0-1,0 0 1,0-1-1,0 1 1,1 0 0,-1-1-1,0 0 1,1 0-1,0 0 1,0 0 0,-1-1-1,1 1 1,0-1 0,0 0-1,0 0 1,0 0-1,0-1 1,8 1 0,-8-1 0,0 1 0,-1-1 1,1 0-1,0 0 1,-1-1-1,1 1 1,0-1-1,-1 0 0,1 0 1,-1 0-1,1 0 1,-1 0-1,0-1 0,1 0 1,-1 0-1,0 1 1,0-2-1,0 1 1,0 0-1,-1-1 0,1 1 1,0-1-1,-1 0 1,0 0-1,0 0 0,0 0 1,0 0-1,0 0 1,-1-1-1,1 1 1,1-6-1,7-20 0,0 0 0,-2-1 0,-1 0 0,4-46 0,11-45 0,-18 105 0,1 1 0,1 0 0,0 0 0,0 0 0,14-21 0,-17 32 0,0-1 0,0 1 0,1 0 0,-1 0 0,1 1 0,0-1 0,0 1 0,0 0 0,0 0 0,0 0 0,1 0 0,7-3 0,-4 4 0,0 0-1,0 0 1,1 0 0,-1 1-1,0 0 1,15 1-1,-21 16-23,-20-15 35,12 0-11,-1 0 1,1 0-1,0 1 1,0 0-1,0 0 1,0 0-1,0 1 1,0-1-1,0 2 1,1-1-1,-1 0 1,1 1-1,0 0 1,0 1-1,1-1 1,-8 9-1,2-1 1,1-1 0,0 2 0,1-1 1,0 1-1,1 0 0,-6 17 0,6-10-1,2 0 0,0 0 0,1 1 0,2-1 0,0 1 0,1 0 0,0-1 0,5 30 0,-4-46 0,1-1 0,0 1 0,0-1 0,0 1 0,0-1 0,0 0 0,1 0 0,-1 1 0,1-1 0,0 0 0,0 0 0,0-1 0,0 1 0,1 0 0,-1-1 0,1 1 0,0-1 0,0 0 0,0 0 0,0 0 0,0 0 0,0 0 0,0-1 0,0 1 0,1-1 0,-1 0 0,5 1 0,8 1 0,1 0 0,0-1 0,0-1 0,25-1 0,-27 0 0,-12 0 0,0 0 0,-1 0 0,1-1 0,0 1 0,-1-1 0,1 1 0,-1-1 0,1 0 0,-1 0 0,1 0 0,-1 0 0,0-1 0,1 1 0,-1-1 0,0 1 0,0-1 0,0 0 0,0 0 0,0 0 0,0 0 0,-1 0 0,1 0 0,-1 0 0,1-1 0,-1 1 0,0-1 0,0 1 0,0-1 0,0 1 0,0-5 0,2-7 0,0 0 0,-2-1 0,0 0 0,-1-21 0,0 22 0,0-16 5,-1 0-1,-1 1 1,-2-1-1,-1 1 1,-1-1-1,-15-42 1,14 61-10,4 18-11,0 22 1,3-27 19,0 11-4,-2 42 0,8 93 0,-4-131 0,1 1 0,0-1 0,2 0 0,0-1 0,0 1 0,2-1 0,0 0 0,1-1 0,18 27 0,-23-38 0,0 0 0,1-1 0,-1 1-1,1-1 1,0 0 0,0 0 0,0-1 0,0 1 0,0-1 0,1 0-1,-1 0 1,1 0 0,6 2 0,-9-4 1,1 1 0,-1-1 0,1 1 0,-1-1 0,1 0 0,-1 0 0,1 0 0,0 0 0,-1-1 0,1 1 0,-1-1 0,1 1 0,-1-1 0,0 0 0,1 0 0,-1 0 0,0 0 0,1 0 0,-1-1 1,0 1-1,0-1 0,0 1 0,0-1 0,0 0 0,-1 0 0,1 0 0,2-3 0,3-8-1,0 0 1,0 0 0,-1-1 0,-1 0-1,0 0 1,-1-1 0,3-19-1,7-110 0,-8 65 0,-3 51 0,-3 16 0,2-1 0,-1 0 0,2 1 0,5-18 0,-8 30 0,0-1 0,0 1 0,0 0 0,0 0 0,0-1 0,0 1 0,0 0 0,0 0 0,0-1 0,0 1 0,0 0 0,0 0 0,0-1 0,1 1 0,-1 0 0,0 0 0,0 0 0,0-1 0,0 1 0,1 0 0,-1 0 0,0 0 0,0-1 0,0 1 0,1 0 0,-1 0 0,0 0 0,0 0 0,1 0 0,-1 0 0,0 0 0,0 0 0,1-1 0,-1 1 0,0 0 0,0 0 0,1 0 0,-1 0 0,0 0 0,0 0 0,1 0 0,-1 1 0,0-1 0,1 0 0,7 12 0,2 20 0,4 42 0,-5 0 0,-2 0 0,-4 106 0,-3-179 0,0 0 0,0 0 0,0 0 0,0 0 0,0 0 0,0-1 0,0 1 0,1 0 0,-1 0 0,0 0 0,1 0 0,-1 0 0,1 0 0,-1 0 0,1-1 0,-1 1 0,1 0 0,0 0 0,0 0 0,0-1 0,-1 0 0,1 1 0,0-1 0,-1 0 0,1 0 0,0 0 0,-1 0 0,1 0 0,-1 0 0,1 0 0,0 0 0,-1-1 0,1 1 0,0 0 0,-1 0 0,1-1 0,-1 1 0,1 0 0,0 0 0,-1-1 0,1 1 0,-1-1 0,1 1 0,-1 0 0,1-1 0,-1 1 0,0-1 0,1 1 0,-1-1 0,0 0 0,1 1 0,-1-1 0,0 1 0,1-2 0,9-17 0,-1 0 0,-1-1 0,-1 1 0,0-2 0,5-34 0,-3 19 0,5-23 0,-4 16 0,25-73 0,-24 96 0,-10 20 0,-1 0 0,0 0 0,0 0 0,0 0 0,0 0 0,0 0 0,1 0 0,-1 0 0,0 0 0,0 0 0,0 0 0,1 0 0,-1-1 0,0 1 0,0 0 0,0 1 0,0-1 0,1 0 0,-1 0 0,0 0 0,0 0 0,0 0 0,0 0 0,1 0 0,-1 0 0,0 0 0,0 0 0,0 0 0,0 0 0,0 0 0,1 1 0,-1-1 0,0 0 0,0 0 0,0 0 0,0 0 0,0 0 0,0 1 0,0-1 0,1 0 0,-1 0 0,0 0 0,0 0 0,0 1 0,0-1 0,0 0 0,0 0 0,0 0 0,0 1 0,4 37 0,-3-26 0,1 53 0,-2-31 0,8 66 0,-7-93 0,1 1 0,0 0 0,0-1 0,0 1 0,1-1 0,0 0 0,1 0 0,-1 0 0,1 0 0,1 0 0,-1-1 0,1 0 0,10 10 0,-8-11 0,-1-1 0,1 1 0,0-2 0,0 1 0,1-1 0,-1 0 0,0 0 0,1-1 0,0 0 0,0-1 0,9 2 0,13-1 0,49-3 0,-37 0 0,-35 1 0,-1 0 0,1 0 0,-1 0 0,1-1 0,0 0 0,-1-1 0,0 1 0,1-1 0,-1 0 0,0-1 0,0 0 0,0 0 0,0 0 0,-1-1 0,1 1 0,-1-1 0,0 0 0,0-1 0,0 0 0,-1 1 0,0-1 0,0-1 0,0 1 0,0-1 0,-1 1 0,0-1 0,0 0 0,0 0 0,-1 0 0,3-12 0,-1 0 0,-1 0 0,-1 0 0,0 0 0,-1-1 0,-1 1 0,-1 0 0,-5-28 0,5 42 0,0-1 0,-1 0 0,0 1 0,0-1 0,0 1 0,0-1 0,-1 1 0,0 0 0,0 0 0,0 0 0,0 0 0,-1 1 0,1-1 0,-1 1 0,0 0 0,0 0 0,0 0 0,0 1 0,-6-3 0,3 2 0,0 0 0,-1 1 0,1-1 0,-1 2 0,0-1 0,1 1 0,-1 0 0,0 1 0,0 0 0,0 0 0,-8 2 0,14-2 0,0 0 0,0 1 0,0 0 0,0-1 0,0 1 0,0 0 0,1 0 0,-1 0 0,0 0 0,1 0 0,-1 1 0,1-1 0,-1 0 0,1 1 0,-1-1 0,1 1 0,0-1 0,0 1 0,0 0 0,0 0 0,0-1 0,0 1 0,1 0 0,-1 0 0,0 0 0,0 2 0,-1 6 0,1 0 0,-1 0 0,1 19 0,1-19 0,-1 7 0,1 0 0,0-1 0,6 31 0,-4-41 0,-1 1 0,2-1 0,-1 0 0,1 0 0,0 0 0,0 0 0,0 0 0,1-1 0,0 0 0,0 1 0,1-1 0,4 4 0,-6-5 0,1-1 0,-1 0 0,1 1 0,-1-1 0,1 0 0,0-1 0,0 1 0,0-1 0,1 0 0,-1 0 0,1 0 0,-1 0 0,1-1 0,-1 0 0,1 0 0,0 0 0,0 0 0,-1-1 0,1 0 0,6 0 0,-9-1 0,-1 1 0,1-1 0,-1 0 0,1 0 0,-1 0 0,1 0 0,-1 0 0,1 0 0,-1 0 0,0 0 0,0 0 0,1-1 0,-1 1 0,0 0 0,0-1 0,-1 1 0,1-1 0,0 1 0,0-1 0,-1 1 0,1-1 0,0-2 0,10-40 0,-11 41 0,14-130 0,-12 105 0,-2 101 0,-3 67 0,-6-45 0,-30 230 0,37-314 0,-3 18 0,-1-1 0,-18 54 0,21-75 0,1-1 0,-1 0 0,0 0 0,0 0 0,-1 0 0,0-1 0,0 1 0,0-1 0,-1 0 0,1 0 0,-1 0 0,0-1 0,-1 0 0,1 0 0,-1 0 0,0-1 0,0 1 0,-11 3 0,0-3 0,0-2 0,-1 0 0,1 0 0,-1-2 0,-17-1 0,0 0 0,30 2 0,-1-2 0,1 1 0,0 0 0,0-1 0,0 0 0,0 0 0,0-1 0,0 1 0,0-1 0,1 0 0,-1 0 0,0-1 0,1 1 0,-5-4 0,6 3 0,0-1 0,0 1 0,0 0 0,0-1 0,1 0 0,0 0 0,-1 1 0,1-1 0,0-1 0,1 1 0,-1 0 0,1 0 0,0-1 0,0 1 0,0 0 0,0-8 0,1 4 0,-1 1 0,1 0 0,0 0 0,1-1 0,0 1 0,0 0 0,1 0 0,-1 0 0,2 0 0,-1 0 0,1 0 0,0 1 0,0-1 0,7-9 0,-1 4 0,2 1 0,-1-1 0,2 2 0,-1-1 0,27-16 0,143-86 0,0 0 0,-148 90 0,-1-2 0,-1-1 0,32-35 0,-53 49 0,0 1 0,-1-2 0,-1 1 0,0-1 0,0-1 0,-2 1 0,0-1 0,0 0 0,-1-1 0,-1 1 0,0-1 0,-1 0 0,-1 0 0,0 0 0,-1-31 0,-1 43 0,0-1 0,0 0 0,-1 0 0,1 0 0,-1 1 0,0-1 0,0 0 0,0 0 0,0 1 0,-1-1 0,1 1 0,-1-1 0,0 1 0,0 0 0,0 0 0,0 0 0,-1 0 0,1 0 0,-5-3 0,3 3 0,1 1 0,-1 0 0,0 0 0,1 1 0,-1-1 0,0 1 0,0 0 0,0 0 0,-1 0 0,1 0 0,0 1 0,0 0 0,0 0 0,0 0 0,0 0 0,-1 0 0,-5 3 0,6-2 0,1 0 0,-1 0 0,0 1 0,1-1 0,-1 1 0,1 0 0,0 0 0,0 1 0,0-1 0,0 1 0,0-1 0,0 1 0,1 0 0,-1 0 0,1 0 0,0 1 0,0-1 0,0 0 0,0 1 0,0-1 0,1 1 0,0 0 0,-2 4 0,0 7 0,-1-1 0,2 1 0,0 0 0,0 28 0,2-15 0,-1-4 0,2-1 0,3 27 0,-3-42 0,1 0 0,0 0 0,1 0 0,-1 0 0,1-1 0,1 0 0,0 1 0,0-1 0,0 0 0,6 6 0,-5-6-31,1 0-1,0-1 1,0 0 0,1 0-1,-1-1 1,1 0 0,0 0-1,1 0 1,-1-1 0,1 0-1,0-1 1,0 0 0,0 0 0,0 0-1,0-1 1,1-1 0,-1 1-1,1-1 1,-1-1 0,1 1-1,0-1 1,15-3 0,-4-2-3187</inkml:trace>
</inkml:ink>
</file>

<file path=ppt/ink/ink24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1"/>
    </inkml:context>
    <inkml:brush xml:id="br0">
      <inkml:brushProperty name="width" value="0.05" units="cm"/>
      <inkml:brushProperty name="height" value="0.05" units="cm"/>
      <inkml:brushProperty name="color" value="#FFFFFF"/>
    </inkml:brush>
  </inkml:definitions>
  <inkml:trace contextRef="#ctx0" brushRef="#br0">27 241 32095,'1'-10'68,"1"1"0,0-1-1,0 1 1,1 0 0,0-1 0,1 1 0,0 1 0,0-1 0,11-15 0,-7 10-70,0 0-1,8-21 1,-6 0 2,2 0 0,-12 35 0,0 0 0,0 0 0,0 0 0,0 0 0,0-1 0,0 1 0,0 0 0,0 0 0,0 0 0,1 0 0,-1 0 0,0 0 0,0 0 0,0 0 0,0 0 0,0 0 0,0 0 0,0 0 0,1 0 0,-1 0 0,0 0 0,0 0 0,0 0 0,0 0 0,0 0 0,0 0 0,0 0 0,1 1 0,-1-1 0,0 0 0,0 0 0,0 0 0,0 0 0,0 0 0,0 0 0,0 0 0,0 0 0,0 0 0,0 0 0,0 0 0,1 1 0,-1-1 0,0 0 0,0 0 0,0 0 0,0 0 0,0 0 0,0 0 0,0 0 0,0 0 0,0 1 0,0-1 0,0 0 0,0 0 0,0 0 0,0 0 0,0 0 0,0 0 0,0 0 0,0 1 0,0-1 0,0 0 0,0 0 0,-1 0 0,1 0 0,0 0 0,0 0 0,0 0 0,0 1 0,1 26 0,-1 469 0,-2-495 0,0 0 0,0 0 0,0 0 0,0-1 0,0 1 0,0-1 0,-1 1 0,1-1 0,0 0 0,0 0 0,-1 0 0,1 0 0,0 0 0,-3-1 0,1 1 0,-70 0 0,62 0 0,51 0 0,-12 0-4,3 1-2,-1-1-1,1-2 1,0 0-1,-1-2 1,45-12-1,-55 7-315,-8-9-962</inkml:trace>
</inkml:ink>
</file>

<file path=ppt/ink/ink24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2"/>
    </inkml:context>
    <inkml:brush xml:id="br0">
      <inkml:brushProperty name="width" value="0.05" units="cm"/>
      <inkml:brushProperty name="height" value="0.05" units="cm"/>
      <inkml:brushProperty name="color" value="#FFFFFF"/>
    </inkml:brush>
  </inkml:definitions>
  <inkml:trace contextRef="#ctx0" brushRef="#br0">43 47 32159,'0'-1'16,"-1"0"0,1 0 1,-1 0-1,1 0 0,-1 0 0,1 0 1,0 0-1,0-1 0,-1 1 1,1 0-1,0 0 0,0 0 0,0 0 1,0-1-1,0 1 0,1 0 1,-1 0-1,0 0 0,0 0 0,1 0 1,-1-1-1,1 1 0,-1 0 1,1 0-1,-1 0 0,1 0 0,0 0 1,0 0-1,-1 1 0,1-1 0,0 0 1,0 0-1,0 0 0,0 1 1,0-1-1,0 0 0,0 1 0,0-1 1,0 1-1,1-1 0,5-1-34,0 1-1,0-1 1,1 1-1,-1 1 1,12 0-1,-6 0 71,152-1-52,-163 1 0,-1 0 0,0 0 0,1 0 0,-1 1 0,0-1 0,1 0 0,-1 1 0,0-1 0,0 1 0,1-1 0,-1 1 0,0-1 0,0 1 0,0 0 0,0 0 0,0-1 0,0 1 0,0 0 0,0 0 0,0 0 0,0 0 0,0 0 0,0 1 0,-1-1 0,2 2 0,-1-1 0,-1 0 0,1 0 0,-1 0 0,0 0 0,0 0 0,1 0 0,-1 0 0,0 0 0,0 0 0,-1-1 0,1 1 0,0 0 0,-1 0 0,1 0 0,-1 0 0,0 0 0,0 0 0,1 0 0,-3 2 0,-4 5 0,-1-1 0,-1 1 0,0-1 0,0-1 0,0 1 0,-1-2 0,0 1 0,-19 8 0,5-2 0,6-3 0,-32 22 0,48-31 0,0 1 0,0 0 0,0 0 0,0 0 0,0 0 0,1 0 0,-1 0 0,1 0 0,0 0 0,-1 1 0,1-1 0,0 0 0,0 1 0,0-1 0,1 1 0,-1 0 0,1-1 0,-1 4 0,2-4 0,-1 0 0,1 0 0,-1 0 0,1 0 0,0 0 0,0 0 0,0 0 0,0 0 0,0-1 0,1 1 0,-1 0 0,1-1 0,-1 1 0,1-1 0,-1 0 0,1 1 0,0-1 0,-1 0 0,3 1 0,47 25 0,-28-16 0,-17-8 0,0 1 0,0-1 0,-1 1 0,1 0 0,-1 1 0,0-1 0,7 9 0,-9-10 0,-2 0 0,1 1 0,0-1 0,0 0 0,-1 1 0,0 0 0,0-1 0,0 1 0,0-1 0,-1 1 0,1 0 0,-1 0 0,0-1 0,0 1 0,0 4 0,-1-6 0,1 0 0,0-1 0,-1 1 0,1 0 0,-1-1 0,0 1 0,1-1 0,-1 1 0,0 0 0,0-1 0,0 0 0,0 1 0,0-1 0,0 0 0,-1 1 0,1-1 0,0 0 0,-1 0 0,-1 1 0,-2 1 0,0 0 0,0-1 0,-1 1 0,1-1 0,-11 2 0,-6 1 0,0-1 0,-24 0 0,42-3 0,-100 0-5,104-1 1,0 0 1,-1 0 0,1 0 0,0 0-1,0 0 1,0 0 0,0 0 0,-1 0-1,1 0 1,0 0 0,0 0 0,0 0-1,0 0 1,-1 0 0,1 0 0,0 0-1,0 0 1,0 0 0,0 0 0,-1-1-1,1 1 1,0 0 0,0 0 0,0 0-1,0 0 1,0 0 0,0 0 0,-1 0-1,1-1 1,0 1 0,0 0 0,0 0-1,0 0 1,0 0 0,0 0 0,0-1-1,0 1 1,0 0 0,0 0 0,0 0 0,0 0-1,-1 0 1,1-1 0,0 1 0,0 0-1,0 0 1,0 0 0,1 0 0,-1-1-1,0 1 1,0 0 0,0 0 0,0-1-1,0-1-170,0-14-1184</inkml:trace>
</inkml:ink>
</file>

<file path=ppt/ink/ink24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2"/>
    </inkml:context>
    <inkml:brush xml:id="br0">
      <inkml:brushProperty name="width" value="0.05" units="cm"/>
      <inkml:brushProperty name="height" value="0.05" units="cm"/>
      <inkml:brushProperty name="color" value="#FFFFFF"/>
    </inkml:brush>
  </inkml:definitions>
  <inkml:trace contextRef="#ctx0" brushRef="#br0">0 48 31134,'0'0'1537,"0"-3"-1473,33 0-32,23-3-32,6 3 0,0-3 0,-10-6 0,-9 9 0,-14 0 0,-9 0 0,-13 1 0,-14-1-48,-22 3-880</inkml:trace>
</inkml:ink>
</file>

<file path=ppt/ink/ink24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6"/>
    </inkml:context>
    <inkml:brush xml:id="br0">
      <inkml:brushProperty name="width" value="0.05" units="cm"/>
      <inkml:brushProperty name="height" value="0.05" units="cm"/>
      <inkml:brushProperty name="color" value="#FFFFFF"/>
    </inkml:brush>
  </inkml:definitions>
  <inkml:trace contextRef="#ctx0" brushRef="#br0">211 42 30046,'55'-40'2689,"-75"39"-2657,6 1-32,-20 0 0,-41 5 0,65-4 0,-1 1 0,0 1 0,1 0 0,-1 0 0,1 1 0,0 0 0,-18 11 0,22-13 0,-7 4 0,12-5 0,1-1 0,0 1 0,0-1 0,-1 0 0,1 1 0,0-1 0,0 1 0,0-1 0,0 1 0,0-1 0,0 1 0,-1-1 0,1 1 0,0 0 0,0-1 0,1 1 0,-1-1 0,0 1 0,0-1 0,0 1 0,0-1 0,0 1 0,1 0 0,-2 47 0,4 90 0,-1-116 0,0 0 0,2-1 0,1 0 0,9 28 0,-13-48 0,0 0 0,-1-1 0,1 1 0,0 0 0,0-1 0,-1 1 0,1-1 0,0 1 0,0-1 0,0 1 0,0-1 0,0 0 0,0 1 0,0-1 0,0 0 0,0 0 0,0 0 0,0 0 0,0 0 0,0 0 0,0 0 0,0 0 0,0 0 0,0 0 0,0 0 0,0-1 0,0 1 0,0 0 0,0-1 0,0 1 0,1-1 0,6-4 0,0 0 0,0-1 0,-1 0 0,1 0 0,-1 0 0,8-10 0,-7 7 0,0 1 0,1 0 0,18-13 0,-19 17 0,1 0 0,-1 1 0,1-1 0,0 2 0,0-1 0,0 1 0,0 1 0,1-1 0,-1 2 0,15-1 0,-22 1 0,-1 1 0,1-1 0,-1 0 0,1 1 0,0-1 0,-1 1 0,1 0 0,-1-1 0,0 1 0,1 0 0,-1 0 0,0 0 0,1 0 0,-1 0 0,0 0 0,0 0 0,0 0 0,0 1 0,0-1 0,0 0 0,0 1 0,0-1 0,-1 1 0,1-1 0,0 1 0,-1-1 0,1 1 0,-1-1 0,0 1 0,1 0 0,-1 1 0,2 9 0,-1-1 0,0 1 0,-1 14 0,0-16 0,0 7 0,0 0 0,-2 1 0,-2 16 0,2-28 0,0 0 0,1 0 0,-2 0 0,1 0 0,-1-1 0,0 1 0,0-1 0,-1 0 0,1 1 0,-1-2 0,-7 8 0,4-5 0,0 0-1,0-1 1,-1 0 0,0-1 0,0 0-1,0 0 1,-1-1 0,0 0-1,0 0 1,0-1 0,0 0-1,0-1 1,0 0 0,-1 0 0,1-1-1,-1 0 1,-10-1 0,19 0-3,1-1 0,-1 1 0,1 0 1,-1-1-1,0 1 0,1-1 1,-1 1-1,1-1 0,-1 1 0,1-1 1,-1 0-1,1 1 0,0-1 0,-1 0 1,1 1-1,0-1 0,-1 0 0,1 1 1,0-1-1,0 0 0,0 0 1,0 1-1,0-1 0,0 0 0,0 0 1,0 1-1,0-1 0,0 0 0,0 0 1,0 1-1,0-1 0,1 0 0,-1 0 1,0-5-47,0-31-332</inkml:trace>
</inkml:ink>
</file>

<file path=ppt/ink/ink24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6"/>
    </inkml:context>
    <inkml:brush xml:id="br0">
      <inkml:brushProperty name="width" value="0.05" units="cm"/>
      <inkml:brushProperty name="height" value="0.05" units="cm"/>
      <inkml:brushProperty name="color" value="#FFFFFF"/>
    </inkml:brush>
  </inkml:definitions>
  <inkml:trace contextRef="#ctx0" brushRef="#br0">0 48 32559,'1'-1'7,"-1"0"0,1-1-1,-1 1 1,1 0 0,-1 0 0,1 0 0,-1 0 0,1 1 0,0-1-1,0 0 1,-1 0 0,1 0 0,0 0 0,0 1 0,0-1 0,0 0-1,0 1 1,0-1 0,0 1 0,0-1 0,0 1 0,0-1 0,0 1-1,1 0 1,-1 0 0,0 0 0,1-1 0,43-5-38,-34 5 46,201-18-15,-166 18 27,-46 1-27,0 0 0,0 0 0,1 0 0,-1 0 0,0 0 0,0 0 0,0 0 0,1 1 0,-1-1 1,0 0-1,0 0 0,0 0 0,1 0 0,-1 1 0,0-1 0,0 0 0,0 0 0,0 0 0,0 1 0,0-1 0,1 0 1,-1 0-1,0 1 0,0-1 0,0 0 0,0 0 0,0 0 0,0 1 0,0-1 0,0 0 0,0 0 0,0 1 1,0-1-1,0 0 0,0 0 0,0 1 0,0-1 0,0 0 0,-1 0 0,1 1 0,0-1 0,0 0 0,0 0 0,0 0 1,0 1-1,0-1 0,-1 0 0,1 0 0,0 0 0,0 0 0,0 1 0,-1-1 0,1 0 0,0 0 0,0 0 0,-1 0 1,0 2-1,-15 30 0,1 0 0,1 1 0,2 1 0,2 0 0,0 0 0,3 1 0,-4 37 0,2 23 0,-5 39 0,13-132-101,-2 14 316,3-16-242,0 0 1,0 1-1,0-1 0,0 0 1,0 0-1,0 1 0,0-1 1,0 0-1,0 0 0,0 1 1,-1-1-1,1 0 0,0 0 1,0 0-1,0 1 0,0-1 1,0 0-1,-1 0 0,1 0 1,0 0-1,0 1 0,0-1 1,0 0-1,-1 0 0,1 0 1,0 0-1,0 0 0,-1 0 1,1 1-1,0-1 0,0 0 1,0 0-1,-1 0 0,1 0 1,0 0-1,0 0 0,-1 0 1,1 0-1,0 0 0,0 0 1,-1 0-1,1 0 0,0 0 1,0 0-1,-1-1 0,1 1 1,0 0-1,0 0 0,0 0 1,-1 0-1,1 0 0,0 0 1,0-1-1,-7-9-4458</inkml:trace>
</inkml:ink>
</file>

<file path=ppt/ink/ink24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6"/>
    </inkml:context>
    <inkml:brush xml:id="br0">
      <inkml:brushProperty name="width" value="0.05" units="cm"/>
      <inkml:brushProperty name="height" value="0.05" units="cm"/>
      <inkml:brushProperty name="color" value="#FFFFFF"/>
    </inkml:brush>
  </inkml:definitions>
  <inkml:trace contextRef="#ctx0" brushRef="#br0">1 0 31727,'16'0'832,"30"0"-752,23 0-48,3 0-16,3 0-16,-9 0 0,-14 0-112,-16 0-1425</inkml:trace>
</inkml:ink>
</file>

<file path=ppt/ink/ink24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8"/>
    </inkml:context>
    <inkml:brush xml:id="br0">
      <inkml:brushProperty name="width" value="0.05" units="cm"/>
      <inkml:brushProperty name="height" value="0.05" units="cm"/>
      <inkml:brushProperty name="color" value="#FFFFFF"/>
    </inkml:brush>
  </inkml:definitions>
  <inkml:trace contextRef="#ctx0" brushRef="#br0">2 557 31598,'-1'47'847,"0"-22"-838,5 52 0,-4-74-9,1 0 1,-1 0-1,1 1 1,0-1-1,0 0 1,0 0-1,0 0 1,1 0-1,-1 0 1,1 0-1,0-1 1,0 1-1,0 0 1,0-1-1,0 1 1,1-1-1,-1 0 1,1 0-1,-1 0 0,1 0 1,0 0-1,0-1 1,0 1-1,0-1 1,3 2-1,6-1 8,0 1 0,-1-1 0,1-1 1,0 0-1,17-1 0,-24 0-5,-1 0 0,-1 0 1,1-1 0,0 1-1,-1-1 1,1 0-1,-1 0 1,1 0 0,-1 0-1,1 0 1,-1-1-1,0 0 1,0 0 0,0 0-1,0 0 1,0 0-1,0 0 1,0-1 0,-1 1-1,1-1 1,-1 0-1,0 0 1,0 0 0,0 0-1,0 0 1,0 0-1,-1-1 1,1 1 0,-1 0-1,0-1 1,1-4-1,2-11 8,-1 0 0,0-1 0,-2 1-1,-1-29 1,0 37-13,0-256 2,0 318-1,2 1-1,10 50 1,-10-85 1,2 0 0,0 0 0,1-1 1,1 0-1,0 0 0,1 0 0,1-1 0,1 0 0,0 0 0,13 16 0,-16-25-2,0 0 1,1-1-1,-1 0 1,1 0-1,0 0 1,0-1-1,0 0 1,1-1-1,0 0 1,-1 0-1,1 0 1,0-1-1,0 0 1,1-1-1,-1 0 1,0 0-1,0 0 1,1-1-1,-1-1 0,14-1 1,-19 1 1,0 0 1,0 0-1,0 0 0,0-1 0,-1 1 1,1-1-1,0 0 0,-1 1 0,1-1 1,-1 0-1,0-1 0,1 1 1,-1 0-1,0-1 0,0 1 0,-1-1 1,1 1-1,0-1 0,-1 0 1,0 0-1,0 0 0,0 0 0,1-3 1,2-8 1,0 0 0,-1-1 1,2-24-1,-3-77-3,-1 7 15,-1 106-13,0 0-1,0 1 1,1-1-1,-1 0 1,1 0-1,0 1 1,0-1-1,0 1 1,0-1-1,0 1 1,1-1-1,-1 1 1,1 0-1,-1-1 1,3-1-1,-3 3 1,1 0-1,-1 0 0,1 0 1,-1 1-1,0-1 1,1 1-1,-1-1 0,1 1 1,-1-1-1,1 1 1,0 0-1,-1-1 0,1 1 1,-1 0-1,1 0 0,0 0 1,-1 1-1,1-1 1,-1 0-1,1 0 0,-1 1 1,1-1-1,-1 1 0,1 0 1,-1-1-1,1 1 1,1 1-1,0 0 0,1 1 0,-1 0 0,0-1 0,0 1 0,0 1 0,0-1 0,0 0 0,-1 0 0,0 1 0,0 0 0,0-1 0,3 7 0,16 50 0,-19-53 0,2 7 0,6 15 0,-2 1 0,-1 0 0,-1 0 0,3 46 0,-9-76 0,0 0 0,0 1 1,0-1-1,0 0 0,0 1 0,0-1 0,0 0 0,0 1 1,0-1-1,0 0 0,0 0 0,0 1 0,0-1 1,0 0-1,1 1 0,-1-1 0,0 0 0,0 0 0,0 1 1,1-1-1,-1 0 0,0 0 0,0 0 0,1 1 1,-1-1-1,0 0 0,0 0 0,1 0 0,-1 0 1,0 1-1,1-1 0,-1 0 0,0 0 0,0 0 0,1 0 1,-1 0-1,0 0 0,1 0 0,-1 0 0,0 0 1,1 0-1,-1 0 0,0 0 0,1 0 0,-1 0 1,0 0-1,1 0 0,-1-1 0,0 1 0,0 0 0,1 0 1,-1 0-1,0 0 0,0-1 0,1 1 0,17-15 19,-6-8-18,0 0 0,-1-1-1,11-37 1,2-4-1,-18 51 0,1-6 0,1 0 0,1 0 0,1 1 0,1 0 0,0 1 0,21-24 0,-20 34 0,-5 13 0,-2 19 0,-5-17 0,3 123 0,-4-91 0,2 0 0,6 43 0,-7-80 0,1 1 0,-1 0 0,1-1 0,0 1 0,-1-1 0,1 1 0,0-1 0,0 1 0,1-1 0,-1 0 0,0 1 0,1-1 0,0 0 0,-1 0 0,1 0 0,0 0 0,0-1 0,0 1 0,0 0 0,0-1 0,1 1 0,-1-1 0,0 0 0,1 0 0,-1 0 0,1 0 0,-1 0 0,1 0 0,-1-1 0,1 1 0,0-1 0,-1 0 0,1 0 0,0 0 0,-1 0 0,1 0 0,-1-1 0,1 1 0,0-1 0,-1 1 0,1-1 0,-1 0 0,1 0 0,-1 0 0,0-1 0,1 1 0,-1 0 0,0-1 0,0 1 0,0-1 0,0 0 0,3-3 0,9-16 0,0 0 0,-1-1 0,-1-1 0,-1 0 0,-2 0 0,9-28 0,-10 25 0,2 0 0,1 1 0,0 0 0,2 0 0,17-22 0,-27 43-1,0 0 0,0 0 0,0 1 0,1-1 0,-1 1 0,1 0 0,0 0 0,0 1 0,0-1 0,0 1 0,1 0 0,6-3 0,-2 3-2,0 0 0,0 0 0,0 1-1,1 1 1,11 0 0,-19 0 3,-1 0-1,0 0 1,0 0 0,1 1-1,-1-1 1,0 0 0,0 1-1,1-1 1,-1 1 0,0-1-1,0 1 1,0 0 0,0 0-1,0-1 1,0 1-1,0 0 1,0 0 0,0 0-1,-1 0 1,1 0 0,0 0-1,0 0 1,-1 0 0,1 0-1,-1 0 1,1 1 0,-1-1-1,0 0 1,1 0 0,-1 1-1,0-1 1,0 0 0,0 0-1,0 1 1,0-1 0,0 0-1,0 0 1,0 2 0,0-2 0,0-1-1,0 1 1,0-1 0,0 1 0,-1 0 0,1-1 0,0 1 0,0-1 0,0 0 0,0 1 0,-1-1 0,1 1 0,0-1-1,0 1 1,-1-1 0,1 1 0,0-1 0,-1 0 0,1 1 0,0-1 0,-1 0 0,1 1 0,-1-1 0,1 0 0,-1 0-1,1 1 1,-1-1 0,1 0 0,-1 0 0,1 0 0,-1 1 0,1-1 0,-1 0 0,0 0 0,-16-1 2,15 1-1,-34-2 3,19 1 0,1 1 0,-1 0 0,-21 3 0,34-2-4,0 0 1,0-1-1,1 1 1,-1 1-1,0-1 1,1 1-1,-1-1 1,1 1-1,-1 0 0,1 0 1,0 1-1,0-1 1,0 1-1,0-1 1,0 1-1,0 0 1,1 0-1,0 0 1,-3 4-1,-1 5 0,1 1 0,0-1 0,1 1 0,0 0 0,1 0 0,0 1 0,1-1 0,1 1 0,0 15 0,1-21 0,0-1 0,0 0 0,1 1 0,0-1 0,0 1 0,1-1 0,0 0 0,0 0 0,0 0 0,1 0 0,1 0 0,-1-1 0,1 1 0,0-1 0,0 0 0,1 0 0,-1-1 0,8 8 0,-3-7 1,-1-1-1,1 0 1,-1 0 0,1-1-1,1 0 1,-1-1 0,0 0-1,1 0 1,19 2 0,4-2 3,55-1 0,-57-2-3,-25 0-1,-1 0 0,0-1 0,0 0 0,1 0 0,-1 0 0,0-1 0,0 1 0,0-1 0,0 0 0,0-1 0,-1 1 0,1-1 0,-1 0 0,1 0 0,-1 0 0,0-1 0,0 1 0,-1-1 0,1 0 0,-1 0 0,0 0 0,0-1 0,0 1 0,0-1 0,2-7 0,3-7 0,-2 1 0,0-1 0,-1 0 0,-1-1 0,2-33 0,7-375 6,-13 412-12,-9 357 6,9-138 0,-1-199 0,5 29-1,-4-32 2,0-1-1,0 1 0,0 0 0,1-1 0,-1 1 0,0 0 0,0-1 1,1 1-1,-1-1 0,1 1 0,-1-1 0,0 1 0,1-1 0,-1 1 0,1-1 1,-1 1-1,1-1 0,0 0 0,-1 1 0,1-1 0,-1 0 0,1 1 0,0-1 1,-1 0-1,1 0 0,-1 0 0,1 1 0,0-1 0,-1 0 0,1 0 1,0 0-1,0 0 0,-1 0 0,1 0 0,0 0 0,-1-1 0,1 1 0,-1 0 1,1 0-1,0 0 0,-1-1 0,1 1 0,0 0 0,0-1 0,1 0 2,0-1-1,-1 1 1,1-1-1,0 1 1,0-1-1,-1 0 1,1 1 0,-1-1-1,0 0 1,1 0-1,-1 0 1,0 0-1,0 0 1,0 0-1,-1-1 1,2-1-1,3-9 0,29-58 3,24-49-25,-48 102 16,1-1 1,1 2 0,27-32-1,-22 35-3,-9 14 2,-7 2 5,0 1 0,-1-1 0,1 1 0,-1-1 0,1 1 0,-1-1 0,0 1 0,0-1 0,-1 5 0,1 2-1,-1 22 3,-3 1 1,-7 34-1,5-33 2,1-1 0,0 40 0,5-70-3,0 0 0,0 0 0,1 1 0,-1-1 0,1 0 0,0 0 0,0 0 0,-1 0 0,1 0 0,1 0 0,-1 0 0,0 0 0,0 0 0,1 0 0,-1-1 0,1 1 0,0 0 0,-1-1 0,1 0 0,0 1 0,0-1 0,0 0 0,0 0 0,0 0 0,0 0 0,0 0 0,0 0 0,0-1 0,0 1 0,1-1 0,2 1 0,10 1 0,0 0 0,0-1 0,24-1 0,-24 0 0,1 1 0,-1-1 0,1-1 0,-1-1 0,22-4 0,-31 4 0,0-1 0,0 1 0,0-1 0,0 0 0,-1 0 0,1-1 0,-1 0 0,0 0 0,0 0 0,0 0 0,-1-1 0,0 0 0,7-9 0,-4 4 0,-1 0 0,0 0 0,0-1 0,-1 0 0,-1-1 0,0 1 0,0-1 0,-1 0 0,1-14 0,1-13 0,-2-61 0,-3 100 0,0-3 0,0 0 1,0 0-1,-1 0 1,1 0-1,-1 1 1,1-1-1,-1 0 0,0 0 1,0 1-1,0-1 1,0 0-1,0 1 0,-1-1 1,1 1-1,-1-1 1,0 1-1,0 0 1,-4-4-1,3 4 1,0-1-1,-1 1 1,1 1-1,-1-1 1,1 0-1,-1 1 1,0 0 0,0 0-1,0 0 1,0 0-1,0 1 1,0 0-1,-7 0 1,9 0-1,0 0 0,0 0 0,-1 0 0,1 0 0,0 1 0,0-1 0,0 1 0,0 0 0,0-1 0,0 1 0,0 0 0,0 0 0,0 1 0,0-1 0,0 0 0,1 1 0,-1-1 0,0 1 0,1-1 0,-1 1 0,1 0 0,0-1 0,-1 1 0,1 0 0,0 0 0,0 0 0,0 0 0,1 0 0,-1 0 0,0 0 0,0 3 0,-1 8 0,0-1 0,1 1 0,1 0 0,0 18 0,1-8 0,-1-5 0,0-1 0,1 1 0,1-1 0,1 0 0,0 1 0,9 23 0,-10-35 0,1 1 0,0-1 0,1 0 0,-1 0 0,1 0 0,1-1 0,-1 1 0,1-1 0,-1 0 0,2 0 0,-1-1 0,0 1 0,1-1 0,0 0 0,0-1 0,0 0 0,0 1 0,1-2 0,8 3 0,-2-1 0,0-2 0,1 0 0,0 0 0,-1-1 0,17-2 0,-22 1 0,-5 0 0,0 0 0,0-1 0,0 0 0,-1 1 0,1-1 0,0 0 0,-1 0 0,1 0 0,-1-1 0,1 1 0,-1-1 0,0 1 0,0-1 0,1 0 0,-1 0 0,0 0 0,-1 0 0,1 0 0,0 0 0,0-1 0,-1 1 0,0-1 0,1 1 0,-1-1 0,0 1 0,0-1 0,0 0 0,0-3 0,4-11 0,-1-1 0,-1 0 0,1-24 0,-2 22 0,2-22 3,-3 19 2,1 1 0,2 0 0,0 0-1,1 0 1,11-29 0,-16 49-5,1 0 0,0 0 0,0 0 0,0 1 0,0-1 0,0 0 0,0 0 0,1 1 0,-1-1 0,0 1 0,1-1 0,-1 1 0,1 0 0,0-1 0,-1 1 0,1 0 0,0 0 0,0 0 0,0 0 0,0 1 0,-1-1 0,1 0 0,0 1 0,1-1 0,1 1 0,-2 0 0,1 0 0,-1 1 0,0 0 0,1-1 0,-1 1 0,0 0 0,0 0 0,0 0 0,0 0 0,0 0 0,0 1 0,0-1 0,0 1 0,0-1 0,-1 1 0,1 0 0,-1 0 0,1-1 0,-1 1 0,0 0 0,1 0 0,0 3 0,12 24 0,-2 0 0,-1 0 0,-1 1 0,-1 1 0,-2 0 0,-1 0 0,-1 0 0,-2 0 0,-1 50 0,-3-76 0,1 0 0,-1 1 0,0-1 0,0 0 1,0 0-1,-1 0 0,1 0 0,-1 0 0,-1 0 0,1 0 0,-1 0 0,0-1 1,0 1-1,0-1 0,0 0 0,-1 0 0,1 0 0,-1-1 0,0 1 0,-1-1 1,1 0-1,-6 3 0,0 0-4,-1 0 1,0-1-1,0-1 1,-1 0-1,1-1 1,-1 0-1,0 0 1,0-1-1,-15 0 1,-33-1-157</inkml:trace>
</inkml:ink>
</file>

<file path=ppt/ink/ink24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9"/>
    </inkml:context>
    <inkml:brush xml:id="br0">
      <inkml:brushProperty name="width" value="0.05" units="cm"/>
      <inkml:brushProperty name="height" value="0.05" units="cm"/>
      <inkml:brushProperty name="color" value="#FFFFFF"/>
    </inkml:brush>
  </inkml:definitions>
  <inkml:trace contextRef="#ctx0" brushRef="#br0">197 33 31598,'-144'0'1022,"142"0"-1021,1 1 0,0-1 0,-1 0 0,1 1 0,-1-1 1,1 1-1,0 0 0,0-1 0,-1 1 0,1 0 0,0 0 0,0 0 0,0 0 0,0 0 0,0 0 0,0 0 0,0 0 0,0 0 0,0 0 0,0 1 0,1-1 0,-1 0 0,1 1 0,-1-1 0,1 0 0,-1 1 0,1-1 0,0 0 0,-1 1 1,1-1-1,0 3 0,0-1-1,-1 0 0,1 0 0,0 0 0,0 1 0,0-1 0,0 0 0,1 0 0,0 0 0,-1 1 1,1-1-1,0 0 0,0 0 0,1 0 0,1 4 0,1-4 1,0 1-1,-1-1 1,2 1 0,-1-1-1,0 0 1,1-1-1,-1 1 1,1-1 0,0 0-1,0 0 1,0 0 0,0 0-1,0-1 1,0 0 0,0 0-1,8 0 1,11 0 12,0 0 0,27-4 1,-49 3-13,0-1 1,0 1-1,0-1 1,0 0-1,-1 0 1,1 0-1,0 0 1,-1 0-1,1 0 1,0 0-1,-1-1 1,1 1-1,-1-1 1,0 1-1,0-1 1,1 1-1,-1-1 1,0 0-1,0 1 1,0-1-1,-1 0 1,1 0-1,0 0 1,-1 0 0,1 0-1,-1 0 1,0 0-1,1-2 1,-1 0-1,1 0 0,0 0 0,-1 0 0,0 0 0,0 0 1,0 0-1,-1 0 0,1 0 0,-1 0 0,0 0 0,0 0 1,-1 1-1,1-1 0,-3-4 0,2 5-1,-1-1 0,0 1 0,-1-1 0,1 1 0,-1 0-1,1 0 1,-1 0 0,0 1 0,0 0 0,0-1 0,0 1 0,-1 1 0,1-1 0,0 1 0,-8-2-1,-5 0-13,0 1 0,1 0 0,-20 2-1,32 0-77,0 0-1,1 0 1,-1 1-1,1-1 1,-1 1-1,1 0 1,0 0-1,-1 0 1,1 1-1,0-1 1,0 1-1,0 0 1,0-1-1,0 2 1,0-1 0,0 0-1,-3 4 1,-24 21-6605</inkml:trace>
</inkml:ink>
</file>

<file path=ppt/ink/ink24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8"/>
    </inkml:context>
    <inkml:brush xml:id="br0">
      <inkml:brushProperty name="width" value="0.05" units="cm"/>
      <inkml:brushProperty name="height" value="0.05" units="cm"/>
      <inkml:brushProperty name="color" value="#FFFFFF"/>
    </inkml:brush>
  </inkml:definitions>
  <inkml:trace contextRef="#ctx0" brushRef="#br0">229 133 32031,'0'-92'709,"0"90"-707,-1 0-1,1 1 0,-1-1 0,1 1 1,-1-1-1,0 1 0,0-1 0,0 1 1,0-1-1,0 1 0,0 0 0,0-1 1,0 1-1,-1 0 0,1 0 1,0 0-1,-1 0 0,1 0 0,-1 0 1,1 0-1,-1 1 0,-1-2 0,-2 0-1,1 0 0,-1 1-1,0-1 1,1 1 0,-1 0 0,0 0-1,-6 0 1,7 2 0,-1-1 0,1 1 0,0 0 0,-1 1 0,1-1 0,0 1 0,0 0 0,0 0 0,0 0 0,0 0 0,0 1 0,0-1 0,1 1 0,0 0 0,-1 0 0,1 1 0,0-1 0,0 1 0,1-1 0,-5 8 0,-5 9 0,2 1 0,-16 38 0,25-55 0,-5 13 0,0 1 0,1 0 0,2 0 0,-1 1 0,2-1 0,1 1 0,0 20 0,1-38 0,1 0 0,-1 0 0,1 0 0,-1 1 0,1-1 0,0 0 0,-1 0 0,1 0 0,0 0 0,0 0 0,-1 0 0,1 0 0,0-1 0,0 1 0,0 0 0,0 0 0,0-1 0,1 1 0,-1 0 0,0-1 0,0 1 0,0-1 0,0 0 0,1 1 0,-1-1 0,0 0 0,2 1 0,41 5 0,-40-6 0,-1 0 0,6 1 0,-1 0 0,1-1 0,0 0 0,0 0 0,14-3 0,-20 2 0,-1 0 0,1 0 0,-1 0 0,1 0 0,-1 0 0,1-1 0,-1 1 0,0-1 0,0 0 0,0 0 0,0 1 0,0-1 0,0-1 0,0 1 0,-1 0 0,1 0 0,-1-1 0,1 1 0,-1 0 0,0-1 0,1-5 0,6-21 0,-1-2 0,-2 1 0,-1 0 0,-1-1 0,-3-52 0,1 71 0,-1 12 0,0 0 0,0 0 0,0 0 0,1 0 0,-1-1 0,0 1 0,0 0 0,0 0 0,0 0 0,1 0 0,-1 0 0,0 0 0,0-1 0,1 1 0,-1 0 0,0 0 0,0 0 0,1 0 0,-1 0 0,0 0 0,0 0 0,1 0 0,-1 0 0,0 0 0,0 0 0,0 0 0,1 0 0,-1 0 0,0 1 0,0-1 0,1 0 0,-1 0 0,0 0 0,0 0 0,0 0 0,1 0 0,-1 1 0,0-1 0,0 0 0,0 0 0,0 0 0,1 0 0,-1 1 0,0-1 0,0 0 0,0 0 0,0 0 0,0 1 0,1-1 0,4 12 0,0-1 0,-1 1 0,0-1 0,-1 1 0,4 21 0,1 5 0,3 5 0,-2 1 0,-2 1 0,-2-1 0,-2 1 0,-4 80 0,1-121 0,-1 0 0,1 1 0,-1-1 0,0 0 0,0 0 0,-1 0 0,1 0 0,-1-1 0,0 1 0,0 0 0,0-1 0,0 1 0,-1-1 0,0 0 0,1 0 0,-1 0 0,0 0 0,0 0 0,-1 0 0,1-1 0,0 0 0,-1 1 0,0-1 0,1-1 0,-8 4 0,-4-1 0,1-1 0,-1 0 0,1-1 0,-1 0 0,-28-2 0,42 0 0,0-1 0,1 1 1,-1-1-1,1 1 0,-1-1 0,1 0 0,-1 1 0,1-1 1,-1 0-1,1 0 0,0 1 0,-1-1 0,1 0 0,0 0 1,0 1-1,-1-1 0,1 0 0,0 0 0,0 0 1,0 0-1,0 1 0,0-1 0,0 0 0,1-1 0,-1-31-29,0 24-47,0 3-239</inkml:trace>
</inkml:ink>
</file>

<file path=ppt/ink/ink2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5"/>
    </inkml:context>
    <inkml:brush xml:id="br0">
      <inkml:brushProperty name="width" value="0.05" units="cm"/>
      <inkml:brushProperty name="height" value="0.05" units="cm"/>
      <inkml:brushProperty name="color" value="#E71224"/>
    </inkml:brush>
  </inkml:definitions>
  <inkml:trace contextRef="#ctx0" brushRef="#br0">149 123 31903,'-25'-98'832,"25"97"-831,-1 1-1,1-1 1,0 1 0,0-1-1,-1 1 1,1-1 0,0 1-1,-1-1 1,1 1 0,0-1 0,-1 1-1,1-1 1,-1 1 0,1 0-1,-1-1 1,1 1 0,-1 0-1,1-1 1,-1 1 0,1 0-1,-1 0 1,1-1 0,-1 1-1,0 0 1,1 0 0,-1 0-1,1 0 1,-1 0 0,0 0-1,1 0 1,-1 0 0,1 0 0,-1 0-1,0 0 1,1 0 0,-1 0-1,1 1 1,-1-1 0,1 0-1,-1 0 1,1 1 0,-1-1-1,1 0 1,-1 1 0,1-1-1,-1 0 1,1 1 0,-1-1-1,1 1 1,-1 0 0,-24 23-4,16-11 3,1 1 0,0 0 0,1 1 0,1 0 0,0 0 0,1 0 0,0 0 0,-3 23 0,2 3 0,3 1 0,0 44 0,3-75-1,1 0-1,0 0 1,0 0 0,1 0-1,1-1 1,0 1 0,0-1 0,1 1-1,0-1 1,8 14 0,-8-18 0,0 0 0,0-1 0,0 1 0,1-1 0,0 0 0,0-1 0,0 1 0,0-1 0,1 0 0,0 0 0,0-1 0,0 0 0,0 0 0,0 0 0,1-1 0,-1 0 0,14 3 0,-9-3 1,1-1 0,-1 0 0,0 0 0,1-1 0,-1-1 0,19-2 0,-25 2 0,0-1 0,0 1 0,-1-1 0,1 1 0,0-2 0,-1 1 0,1 0 0,-1-1 0,1 0 0,-1 0 0,0 0 0,0 0 0,-1-1 0,1 0 0,-1 1 0,6-9 0,-3 1-1,-1 0 0,0-1 1,-1 1-1,0-1 0,0 0 0,-1 0 0,-1-1 1,0 1-1,0-13 0,-1-5-2,-2 1 1,-5-50-1,2 60 4,0 1 1,-1 0-1,0 0 0,-2 0 1,-10-19-1,11 25 0,0 0 0,-1 0 0,-1 1 0,0-1 0,-1 2 0,0 0 0,-18-17 0,24 25-1,1 0 0,-1 0 0,0 0 0,1 0 0,-1 1 0,0-1 0,0 1-1,0 0 1,0 0 0,0 0 0,0 0 0,0 1 0,0-1 0,0 1 0,-1 0 0,1-1 0,0 1 0,0 1 0,0-1 0,0 0 0,-1 1 0,1 0-1,0 0 1,0 0 0,0 0 0,0 0 0,0 1 0,1-1 0,-1 1 0,0-1 0,1 1 0,-1 0 0,1 0 0,-1 1 0,1-1 0,0 0 0,0 1-1,0-1 1,-3 6 0,-1 7-3,1 1-1,0 0 1,1 0-1,1 0 1,0 0-1,1 0 1,1 0-1,0 1 1,2-1-1,-1 1 1,2-1-1,7 31 1,-4-34-1,1 0 0,0 0 0,1 0 0,0-1 0,1 0 0,1-1 0,-1 0 0,2 0 0,0-1 0,0 0 0,1 0 0,0-1 0,0-1 0,1 0 0,25 12 0,-27-16 5,-1 0 1,2-1-1,-1-1 1,0 0-1,0 0 1,1-1-1,-1 0 1,1-1-1,0 0 0,16-3 1,-23 2-1,-1 0-1,1 0 1,-1 0-1,1-1 1,-1 0 0,0 1-1,0-1 1,0 0-1,0 0 1,0-1 0,-1 1-1,1-1 1,0 1-1,-1-1 1,0 0 0,0 0-1,0 0 1,0 0-1,0 0 1,0 0 0,-1-1-1,0 1 1,2-5-1,2-8 7,-1 0 1,0-1-1,2-29 0,-3-57 6,-4 68-8,7-52 1,-6 85-5,0 0 1,0 0-1,1 0 0,-1 0 1,1 0-1,-1 0 1,1 0-1,0 1 1,0-1-1,0 0 1,0 0-1,0 1 1,0-1-1,0 1 0,1-1 1,1-1-1,-2 2-1,0 1 0,0 0 0,0 0-1,0-1 1,0 1 0,0 0 0,0 0-1,0 0 1,1 0 0,-1 0 0,0 0-1,0 1 1,0-1 0,0 0 0,0 1-1,0-1 1,0 0 0,0 1-1,-1-1 1,1 1 0,0-1 0,0 1-1,0 0 1,0-1 0,-1 1 0,1 0-1,0-1 1,0 1 0,-1 0 0,1 0-1,-1 0 1,1 0 0,0 2 0,8 9-1,-2 1 1,1 1 0,-2-1 0,1 1 0,-2 0-1,0 1 1,-1-1 0,0 1 0,2 27 0,-1 14-4,-2 73 1,-4-86-4,2-34 5,-1-6 2,0-1 0,0 0 0,0 0-1,0 0 1,0 0 0,-1 1 0,1-1 0,-1 0 0,1 0 0,-2 3 0,2-5 0,0 0 0,0-1 0,0 1 0,0 0 0,0 0 0,0 0 0,0 0 0,0 0 0,0 0 0,0 0 0,0 0 0,-1 0 0,1 0 0,0 0 0,0-1 0,0 1 0,0 0 0,0 0 0,0 0 0,0 0 0,0 0 0,0 0 0,0 0 0,-1 0 0,1 0 0,0 0 0,0 0 0,0 0 0,0 0 0,0 0 0,0 0 0,0 0 0,0 0 0,-1 0 0,1 0 0,0 0 0,0 0 0,0 0 0,0 0 0,0 0 0,0 0 0,0 0 0,0 0 0,0 0 0,0 1 0,-1-1 0,2-13 0,4-8-1,0 1-1,2 1 1,1-1 0,0 1-1,14-23 1,62-92-17,-70 112 15,8-13 1,-15 22 8,1 1 0,0 0-1,1 0 1,20-21-1,-28 33-3,1-1 19,-2 8-9,6 485-81,-6-475-182</inkml:trace>
</inkml:ink>
</file>

<file path=ppt/ink/ink24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8"/>
    </inkml:context>
    <inkml:brush xml:id="br0">
      <inkml:brushProperty name="width" value="0.05" units="cm"/>
      <inkml:brushProperty name="height" value="0.05" units="cm"/>
      <inkml:brushProperty name="color" value="#FFFFFF"/>
    </inkml:brush>
  </inkml:definitions>
  <inkml:trace contextRef="#ctx0" brushRef="#br0">580 26 31887,'-10'-4'64,"0"-1"0,0 2 0,0-1 0,0 1 0,-1 1 0,0 0 0,-13-1 0,-77 4 45,97-1-109,-8 1 5,-1 1 0,1 1 0,-1 0-1,1 1 1,0 0 0,1 1 0,-1 0 0,1 1-1,0 0 1,0 1 0,0 0 0,1 0 0,0 1-1,1 1 1,-17 18 0,7-5 3,1 1-1,2 1 1,0 0 0,1 1 0,1 1-1,-10 27 1,11-16-2,1 1 1,2 0-1,2 0 1,1 1-1,2 0 1,0 72-1,5-94-5,0-1-1,1 1 1,1 0-1,1-1 1,1 1-1,8 24 1,-7-29-1,1-1-1,0 1 1,0-1 0,1 0 0,1-1 0,0 0 0,0 0 0,19 16 0,-11-13 1,0-2-1,0 0 1,1-1 0,0 0-1,1-2 1,0 0 0,0-1-1,0 0 1,1-2 0,0 0-1,35 3 1,4-3 2,1-2-1,94-8 1,-136 4-3,0-1 0,0-1 0,0-1 1,0 0-1,-1-1 0,1-1 0,-1 0 0,-1-1 1,1-1-1,-1 0 0,17-14 0,-21 13 1,0 0 0,0-1 1,-1 0-1,-1-1 0,0 0 0,0 0 0,-1-1 1,0-1-1,-1 1 0,-1-1 0,0 0 0,0 0 0,5-26 1,-3 0 0,-2 0 1,-1-1 0,-2 1-1,-2-1 1,-2 0 0,-7-50-1,5 71 1,-1 0-1,-1 0 0,0 0 1,-2 1-1,0 0 0,-1 0 1,0 1-1,-2 0 1,0 0-1,-1 1 0,-22-26 1,22 31-4,0 0 1,-1 0-1,-1 1 1,1 1-1,-1 0 1,-1 0-1,0 2 1,0-1-1,-1 2 1,1 0 0,-2 1-1,1 0 1,0 1-1,-27-3 1,20 5 3,1 0 0,-1 1 0,1 1 0,-1 1 0,-42 8 0,53-6-65,0 1 0,0 0 0,0 0-1,1 1 1,0 0 0,0 1 0,0 0 0,0 1 0,1 0 0,0 0 0,1 1 0,0 0 0,-8 10 0,-35 53-2860</inkml:trace>
</inkml:ink>
</file>

<file path=ppt/ink/ink24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56"/>
    </inkml:context>
    <inkml:brush xml:id="br0">
      <inkml:brushProperty name="width" value="0.05" units="cm"/>
      <inkml:brushProperty name="height" value="0.05" units="cm"/>
      <inkml:brushProperty name="color" value="#FFFFFF"/>
    </inkml:brush>
  </inkml:definitions>
  <inkml:trace contextRef="#ctx0" brushRef="#br0">12 355 30718,'-2'7'125,"0"-1"0,0 1 0,0 0 0,1 0 0,0 0 0,0-1 0,0 1 0,1 0 0,0 0 0,1 0-1,1 11 1,2-17-72,0 0-1,0-1 0,0 1 1,0-1-1,0 0 0,9-1 0,-8 1-1,-3-1-50,0 1 1,0 0-1,0-1 1,0 1-1,0-1 1,0 0 0,0 0-1,-1 1 1,1-1-1,0-1 1,0 1-1,-1 0 1,1 0 0,-1-1-1,1 1 1,-1 0-1,1-1 1,-1 0-1,0 1 1,0-1-1,0 0 1,0 0 0,0 1-1,0-1 1,0 0-1,0-3 1,4-7 8,-2 0 1,0-1-1,2-14 1,-3 19-10,4-51 4,-1 0-1,-5-77 1,-1 59-3,-15 129-2,9-1 0,3 1 0,2 0 0,6 72 0,-3-108 0,1-1 0,0 1 0,2 0 0,0-1 0,0 0 0,8 16 0,-8-21 0,0-1 0,1 0 0,1 0 0,-1 0 0,2-1 0,-1 1 0,1-1 0,0-1 0,0 0 0,9 7 0,-12-11 0,0-1 0,-1 1 0,1-1 0,0 0 0,0 0 0,0-1 0,0 1 0,0-1 0,0 0 0,1 0 0,-1 0 0,0-1 0,1 1 0,-1-1 0,0 0 0,1-1 0,-1 1 0,0 0 0,1-1 0,-1 0 0,0 0 0,0-1 0,0 1 0,0-1 0,0 0 0,0 0 0,0 0 0,0 0 0,-1-1 0,1 0 0,-1 1 0,0-1 0,0 0 0,0-1 0,2-3 0,6-9 0,-2-1 0,0-1 0,-1 0 0,-1 0 0,0-1 0,-2 0 0,0 0 0,4-29 0,-3-13 0,-2-81 0,-4 142 0,0 0 0,0 0 0,0 0 0,0 0 0,0 0 0,0 0 0,0 0 0,0 0 0,0 0 0,0 0 0,0 0 0,0 0 0,0 0 0,-1 0 0,1 0 0,0 0 0,0 0 0,0 0 0,0 0 0,0 0 0,0 0 0,0 0 0,0 0 0,0 0 0,0 0 0,0 0 0,0 0 0,0 0 0,0 0 0,0 0 0,-1 0 0,1 0 0,0 0 0,0 0 0,0 0 0,0 0 0,0 0 0,0 0 0,0 0 0,0 0 0,0 0 0,0 0 0,0 0 0,0 0 0,0 0 0,0 0 0,0 0 0,0 0 0,0 0 0,-6 11 0,-6 18 0,5 4 0,1 1 0,2 0 0,1 0 0,3 66 0,1-49 0,-1-38 0,0-1 0,1 1 0,1 0 0,0-1 0,1 1 0,0-1 0,1 0 0,7 16 0,-9-23 0,0-1 0,1 0 0,-1 0 0,1 0 0,0 0 0,0 0 0,1 0 0,-1-1 0,1 0 0,-1 0 0,1 0 0,0 0 0,0 0 0,1-1 0,-1 0 0,1 0 0,-1 0 0,1 0 0,-1-1 0,1 1 0,0-1 0,0 0 0,0-1 0,-1 1 0,6-1 0,-4-1 0,0 0 0,0 0 0,0 0 0,0-1 0,-1 0 0,1 0 0,-1 0 0,1-1 0,-1 1 0,0-1 0,0-1 0,0 1 0,-1-1 0,1 0 0,-1 0 0,1 0 0,-1 0 0,-1-1 0,1 0 0,-1 0 0,0 0 0,3-5 0,2-5 0,0-1 0,-1 1 0,-1-1 0,-1 0 0,0-1 0,4-27 0,-5 2 0,-2-60 0,-2 68 0,0 32 0,0 0 0,0-1 0,0 1 0,0 0 0,0 0 0,0 0 0,-1 0 0,1 0 0,-1 0 0,1 0 0,-1 0 0,0 0 0,0 0 0,0 0 0,0 0 0,0 0 0,-1 0 0,1 1 0,0-1 0,-1 0 0,1 1 0,-1-1 0,-3-1 0,1 1 0,-1 0 0,0 1 0,0 0 0,1-1 0,-1 2 0,0-1 0,0 1 0,0 0 0,-6 0 0,10 0 0,-1 1 0,1-1 0,0 1 0,0-1 0,0 1 0,0-1 0,-1 1 0,1 0 0,0-1 0,0 1 0,0 0 0,1 0 0,-1 0 0,0 0 0,0 0 0,0 0 0,1 0 0,-1 0 0,0 0 0,1 0 0,-1 1 0,1-1 0,-1 0 0,1 0 0,0 1 0,0-1 0,-1 0 0,1 0 0,0 1 0,0-1 0,0 2 0,0 56 0,1-41 0,-2-9 0,1 0 0,0 1 0,0-1 0,1 0 0,1-1 0,0 1 0,0 0 0,0 0 0,1-1 0,0 1 0,8 13 0,-4-10 0,-1-3 0,-1 0 0,2 0 0,8 10 0,-13-17 0,1 0 0,-1 0 0,0 0 0,0 0 0,1-1 0,-1 1 0,1-1 0,0 1 0,-1-1 0,1 0 0,0 0 0,0 0 0,0 0 0,-1-1 0,1 1 0,6-1 0,-5 1 0,1-1 0,-1 0 1,1 0-1,-1 0 0,1 0 0,-1-1 0,1 0 1,-1 0-1,0 0 0,1 0 0,-1-1 1,0 0-1,0 0 0,0 0 0,0 0 0,0-1 1,0 1-1,-1-1 0,1 0 0,-1 0 0,0 0 1,0-1-1,0 1 0,4-7 0,3-7 0,0-1 0,-2 0 0,0 0 0,-1-1 0,-1 0 0,-1 0 0,-1 0 0,4-37 0,-8 127-1,-2 5 8,4 1 1,18 122 0,-20-198-9,0 0 1,0 0-1,1-1 0,-1 1 1,0 0-1,0 0 1,1 0-1,-1 0 1,1 0-1,-1 0 1,1 0-1,-1-1 1,1 1-1,-1 0 0,1 0 1,0-1-1,0 1 1,-1 0-1,1-1 1,0 1-1,0-1 1,0 1-1,-1-1 0,1 1 1,0-1-1,0 0 1,0 1-1,0-1 1,0 0-1,0 0 1,0 0-1,0 0 1,0 0-1,0 0 0,0 0 1,0 0-1,0 0 1,0 0-1,0 0 1,-1-1-1,1 1 1,0 0-1,0-1 1,0 1-1,1-1 0,2-1 4,0 0-1,0 0 1,-1 0 0,1-1-1,-1 1 1,1-1-1,-1 0 1,0 0-1,4-5 1,13-25-2,-1-1 1,-2 0-1,19-52 0,-23 52-1,1 0 0,2 1 0,37-58 0,-51 89-1,-1 0 0,1 0 0,0 0-1,1 0 1,-1 0 0,0 0 0,0 1 0,1-1 0,-1 1 0,1 0 0,-1-1-1,1 1 1,0 0 0,0 1 0,-1-1 0,6 0 0,-7 0 0,0 1 1,1 0-1,-1 0 1,1 0 0,-1 0-1,1 0 1,-1 1-1,1-1 1,-1 0 0,1 1-1,-1-1 1,0 1-1,1-1 1,-1 1-1,0 0 1,1-1 0,-1 1-1,0 0 1,0 0-1,0 0 1,0 0-1,0 0 1,0 0 0,0 0-1,0 0 1,0 1-1,0-1 1,-1 0-1,2 3 1,8 23 0,-40-32 32,24 4-32,0 0 0,-1 1 0,1-1 0,0 1 0,-1 1 0,1-1 0,0 1 0,0 0 0,0 1 0,-11 3 0,13-3-1,0 1-1,0 0 0,0-1 0,0 1 0,0 1 1,1-1-1,-1 0 0,1 1 0,0 0 0,0 0 1,0 0-1,1 0 0,0 0 0,-4 8 0,-1 8 2,1-1-1,1 1 1,1 1-1,1-1 1,0 0-1,2 1 1,0-1-1,1 1 1,4 23-1,-4-40 2,1-1-1,0 1 1,0-1 0,1 1-1,-1-1 1,1 0 0,-1 1-1,1-1 1,0 0-1,0 0 1,1 0 0,-1-1-1,1 1 1,-1-1 0,1 1-1,0-1 1,0 0 0,0 0-1,0 0 1,0 0 0,0 0-1,1-1 1,-1 1 0,0-1-1,1 0 1,-1 0 0,1 0-1,0-1 1,-1 1 0,1-1-1,0 0 1,-1 0-1,1 0 1,0-1 0,-1 1-1,1-1 1,-1 0 0,1 0-1,-1 0 1,7-3 0,-4 0-1,0 0 1,-1-1 0,1 0-1,-1 0 1,0 0 0,-1 0-1,1-1 1,6-11-1,-1 1 0,-1-1 0,9-22 0,-9 12 0,-1 0 0,-1 0 0,-1 0 0,4-56 0,-8-113 0,-3 111 0,1 77 0,-4-53 0,5 61 0,-1-1 0,0 1 0,0 0 0,0-1 0,0 1 0,0 0 0,0-1 0,-1 1 0,1-1 0,0 1 0,0 0 0,0-1 0,0 1 0,0 0 0,0-1 0,-1 1 0,1 0 0,0-1 0,0 1 0,0 0 0,-1 0 0,1-1 0,0 1 0,-1 0 0,1-1 0,0 1 0,0 0 0,-1 0 0,1 0 0,0 0 0,-1-1 0,1 1 0,-1 0 0,1 0 0,0 0 0,-1 0 0,1 0 0,0 0 0,-1 0 0,1 0 0,-1 0 0,1 0 0,0 0 0,-1 0 0,1 0 0,0 0 0,-1 0 0,1 0 0,0 0 0,-1 1 0,1-1 0,0 0 0,-1 0 0,1 0 0,0 1 0,-1-1 0,1 0 0,0 0 0,-1 1 0,1-1 0,0 0 0,0 1 0,0-1 0,-1 0 0,1 1 0,0-1 0,0 0 0,0 1 0,0-1 0,-4 9 0,1-1 0,0 0 0,1 1 0,0 0 0,1-1 0,-2 19 0,4 63 0,0-45 0,8 165 0,-6-184 0,1 0 0,2-1 0,0 1 0,2-1 0,21 47 0,-27-69 0,0 0 0,-1 0 0,1 0 0,1 0 0,-1-1 0,0 1 0,1-1 0,-1 1 0,1-1 0,0 0 0,0 0 0,0 0 0,0-1 0,0 1 0,0-1 0,0 0 0,0 1 0,1-1 0,-1-1 0,0 1 0,1 0 0,-1-1 0,1 0 0,-1 0 0,0 0 0,1 0 0,-1 0 0,1-1 0,-1 1 0,0-1 0,1 0 0,-1 0 0,0 0 0,0-1 0,0 1 0,6-5 0,0 0 0,-1-1 0,0 0 0,-1-1 0,0 0 0,0 0 0,-1 0 0,0-1 0,0 0 0,5-11 0,-1 0 0,-1-1 0,0 0 0,7-30 0,-11 24 0,-1 1 0,-1-1 0,-1 0 0,-1 0 0,-5-45 0,3 71 0,1 0 0,-1 0 0,1 0 0,-1-1 0,1 1 0,-1 0 0,0 0 0,0 0 0,1 0 0,-1 0 0,0 0 0,0 0 0,0 1 0,0-1 0,0 0 0,0 0 0,0 1 0,0-1 0,0 1 0,-1-1 0,1 1 0,0-1 0,0 1 0,0 0 0,-1-1 0,1 1 0,0 0 0,0 0 0,-1 0 0,1 0 0,0 0 0,-2 1 0,0-2 0,0 2 0,1-1 0,-1 0 0,0 1 0,0-1 0,0 1 0,1 0 0,-1-1 0,0 2 0,1-1 0,-1 0 0,1 0 0,-1 1 0,-2 1 0,2 2 0,-1 0 0,1 0 0,0 0 0,0 0 0,0 0 0,1 0 0,0 1 0,0-1 0,0 1 0,1 0 0,0-1 0,-1 9 0,0 13 0,1 39 0,1-39 0,0-18 0,0-1 0,1 0 0,0 0 0,0 0 0,1 0 0,0 0 0,0 0 0,1 0 0,0 0 0,0-1 0,1 1 0,0-1 0,0 0 0,1 0 0,0-1 0,0 1 0,0-1 0,1 0 0,0-1 0,0 1 0,1-1 0,-1 0 0,1-1 0,0 1 0,1-2 0,-1 1 0,12 3 0,-7-3 0,2-1 0,-1-1 0,0 0 0,0-1 0,21-1 0,-33 0-1,0 1 1,0-1-1,0 0 1,0 0-1,0 0 1,0-1-1,0 1 0,0 0 1,0 0-1,0 0 1,0-1-1,0 1 1,0-1-1,0 1 0,0-1 1,-1 1-1,1-1 1,0 1-1,0-1 1,0 0-1,-1 1 1,1-1-1,0 0 0,0 0 1,3-25-139,-4 22 103,1-42-655</inkml:trace>
</inkml:ink>
</file>

<file path=ppt/ink/ink24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56"/>
    </inkml:context>
    <inkml:brush xml:id="br0">
      <inkml:brushProperty name="width" value="0.05" units="cm"/>
      <inkml:brushProperty name="height" value="0.05" units="cm"/>
      <inkml:brushProperty name="color" value="#FFFFFF"/>
    </inkml:brush>
  </inkml:definitions>
  <inkml:trace contextRef="#ctx0" brushRef="#br0">192 1 32447,'-14'0'33,"1"0"0,-1 1 0,0 0 0,-17 5 0,26-5-30,0 1 0,1 0 0,-1 0 0,1 0 0,-1 1 0,1 0 0,0 0 0,0 0 0,0 0 0,0 0 1,0 1-1,1 0 0,0 0 0,-5 7 0,2-3-2,1 1 0,0 1 1,1-1-1,0 1 1,1-1-1,0 1 0,0 0 1,1 1-1,0-1 1,1 0-1,0 0 0,1 1 1,0-1-1,0 1 1,4 19-1,-3-24 0,1 0 0,0 0 0,-1 0 0,2 0 0,-1 0 0,1-1-1,0 1 1,0-1 0,0 0 0,1 0 0,0 0 0,0 0 0,0-1 0,0 1 0,1-1 0,0 0 0,0 0-1,0-1 1,0 1 0,1-1 0,-1-1 0,1 1 0,0-1 0,0 0 0,0 0 0,0 0 0,7 0 0,2 1 1,1-1 0,0-1 1,0-1-1,-1 0 0,1-1 0,26-5 1,-38 5-2,-1-1 0,0 1 0,1-1 0,-1 0 0,0 0 0,0-1 0,0 1 0,0 0 0,-1-1 0,1 0 0,-1 0 1,1 0-1,-1 0 0,0 0 0,0 0 0,0 0 0,-1-1 0,1 1 0,-1-1 0,0 1 0,0-1 0,0 1 0,0-5 0,3-11 4,-2 1 0,0-1 0,-2-23 0,0 42-5,0-9 0,0-1 0,-1 1 0,0 0 0,0 0 0,-1 0 0,-1 1 0,1-1 0,-1 0 0,-8-15 0,8 19 0,0 1 0,-1-1 0,1 1 0,-1 0 0,1 0 0,-1 0 0,-1 0 0,1 1 0,0-1 0,-1 1 0,0 0 0,1 1 0,-1-1 0,0 1 0,-1 0 0,1 0 0,-9-2 0,8 3 0,0 0 0,1 0 0,-1 0 1,0 0-1,1 1 0,-1 0 0,0 0 0,1 1 0,-1-1 1,0 1-1,1 1 0,-1-1 0,1 1 0,-10 4 0,11-4-5,0 1 1,0 0-1,1 0 0,-1 1 0,1-1 0,0 1 0,0 0 0,0 0 0,0 0 1,1 0-1,0 0 0,0 0 0,0 1 0,0-1 0,0 1 0,1-1 1,-1 9-1,-10 58-230</inkml:trace>
</inkml:ink>
</file>

<file path=ppt/ink/ink24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58"/>
    </inkml:context>
    <inkml:brush xml:id="br0">
      <inkml:brushProperty name="width" value="0.05" units="cm"/>
      <inkml:brushProperty name="height" value="0.05" units="cm"/>
      <inkml:brushProperty name="color" value="#FFFFFF"/>
    </inkml:brush>
  </inkml:definitions>
  <inkml:trace contextRef="#ctx0" brushRef="#br0">177 269 32303,'-4'-4'68,"0"0"1,-1 0-1,1 1 1,-1 0 0,-8-4-1,11 6-67,1 0 0,-1 1 0,0-1 0,0 1 0,0-1 0,0 1 0,0 0 0,0 0 0,0 0 0,0 0 0,0 0 0,0 0-1,0 1 1,1-1 0,-1 1 0,0-1 0,0 1 0,0 0 0,0-1 0,1 1 0,-3 2 0,-3 3-1,1 0 0,0 1 0,1-1 0,0 1 0,0 1 0,0-1 0,1 1 0,0 0 0,-4 10 0,8-18 0,-9 25 0,0 1 0,2 0 0,1 0 0,1 0 0,2 1 0,0 0 0,2 0 0,0 0 0,7 48 0,-5-67 0,1 1 0,0-1 0,0 0 0,1 0 0,0-1 0,1 1 0,-1 0 0,9 10 0,-10-14 0,0-1 0,0 0 0,1 0 0,-1 0 0,1 0 0,0-1 0,0 1 0,0-1 0,0 0 0,0 1 0,0-1 0,1-1 0,-1 1 0,1 0 0,-1-1 0,1 0 0,0 0 0,-1 0 0,1 0 0,5 0 0,-6-1 0,0 0 0,1 0 0,-1 0 0,0 0 0,0-1 0,0 1 0,1-1 0,-1 0 0,4-1 0,-5 0 0,0 1 0,-1-1 1,1 1-1,-1-1 1,1 0-1,-1 0 0,0 1 1,0-1-1,1 0 0,-1 0 1,-1 0-1,1 0 1,0 0-1,1-5 0,3-12 6,0-2 0,-1 1-1,-1 0 1,0-24-1,-3-84-8,-1 98 5,1 12-2,-1 1 0,0-1 0,-2 0 0,0 1 0,-1 0 0,-9-27 0,6 34 0,3 16 0,1 19 0,2-4 0,-2 20 0,2 0 0,2 0 0,1 1 0,2-1 0,11 43 0,-7-54-2,-2-6-3,1 0 0,0 0 0,2-1 0,16 29 0,-25-51 5,0 0 0,1 0 0,-1 1 0,1-1 0,0 0 0,-1 0-1,1 0 1,0 0 0,0 0 0,0 0 0,0 0 0,0 0 0,0 0 0,0 0-1,0 0 1,0-1 0,0 1 0,0 0 0,1-1 0,-1 1 0,0-1 0,0 1-1,1-1 1,-1 0 0,0 1 0,1-1 0,-1 0 0,0 0 0,1 0 0,-1 0-1,0 0 1,1 0 0,-1-1 0,0 1 0,1 0 0,-1-1 0,0 1 0,1-1-1,-1 1 1,0-1 0,0 1 0,0-1 0,0 0 0,0 0 0,2-1 0,2-3 0,-1 1 0,0-1 0,0 0 0,-1 0 0,1 0 0,-1-1 0,0 1 0,3-11 0,8-29 0,-2 0 0,9-64-1,-13 58 4,24-80 0,-32 128 0,1 1-1,0-1 1,0 1-1,1-1 1,-1 1-1,0-1 1,1 1-1,0 0 1,3-4-1,-5 6-2,1-1 0,0 1 0,-1 0 0,1-1 0,0 1 0,0 0 0,-1 0 0,1-1 0,0 1 1,0 0-1,0 0 0,-1 0 0,1 0 0,0 0 0,0 0 0,-1 0 0,1 0 0,0 0 0,0 1 0,-1-1 0,1 0 0,0 0 0,0 1 0,-1-1 0,1 0 0,0 1 0,-1-1 0,1 1 0,0-1 0,-1 1 0,1-1 1,-1 1-1,1-1 0,-1 1 0,1 0 0,-1-1 0,1 1 0,-1 0 0,0-1 0,1 1 0,-1 1 0,12 17 0,-1 1 0,-1 0 0,-1 1 0,0-1 0,6 29 0,-2 1 0,8 66 0,-17-80 0,-1 39 0,-3-75 0,0 0 0,0 0 0,0 0 0,0 0 0,0 0 0,0 1 0,0-1 0,0 0 0,0 0 0,0 0 0,0 0 0,0 0 0,0 0 0,0 0 0,0 0 0,0 1 0,0-1 0,0 0 0,0 0 0,0 0 0,0 0 0,0 0 0,0 0 0,0 0 0,1 0 0,-1 0 0,0 1 0,0-1 0,0 0 0,0 0 0,0 0 0,0 0 0,0 0 0,0 0 0,0 0 0,0 0 0,1 0 0,-1 0 0,0 0 0,0 0 0,0 0 0,0 0 0,0 0 0,0 0 0,0 0 0,0 0 0,1 0 0,-1 0 0,0 0 0,0 0 0,0 0 0,0 0 0,0 0 0,0 0 0,0 0 0,0 0 0,1 0 0,-1 0 0,0 0 0,0 0 0,0 0 0,0 0 0,0 0 0,0 0 0,0-1 0,0 1 0,0 0 0,0 0 0,1 0 0,5-8 0,3-14 0,-1-2 0,7-33 0,2-4 0,-11 41 0,5-20 0,2 1 0,2 0 0,33-62 0,-45 95 0,-2 5 0,0-1 0,-1 0 0,1 0 0,0 1 0,0-1 0,0 1 0,0-1 0,1 1 0,-1-1 0,0 1 0,1 0 0,-1-1 0,1 1 0,-1 0 0,1 0 0,-1 0 0,1 0 0,0 0 0,-1 1 0,1-1 0,0 1 0,3-2 0,-5 3 0,0-1 0,1 0 0,-1 0 0,1 1 0,-1-1 0,1 0 0,-1 0 0,0 1 0,1-1 0,-1 1 0,0-1 0,1 0 0,-1 1 0,0-1 0,0 1 0,1-1 0,-1 0 0,0 1 0,0-1 0,0 1 0,1-1 0,-1 1 0,0-1 0,0 1 0,0-1 0,0 1 0,0-1 0,0 1 0,0-1 0,0 1 0,0-1 0,0 1 0,-1 0 0,2 3 0,3 137 0,0 2 0,-3-132 0,0-1 0,1 0 0,0 1 0,1-1 0,0 0 0,1-1 0,0 1 0,1-1 0,0 1 0,0-1 0,1-1 0,0 1 0,0-1 0,1 0 0,0 0 0,10 8 0,-7-9 0,-1 0 0,1 0 0,1-1 0,-1-1 0,1 1 0,0-2 0,0 0 0,0 0 0,1-1 0,-1 0 0,1-1 0,0 0 0,0-1 0,12 0 0,-14-1 0,1 0 0,-1-1 0,1 0 0,-1-1 0,1 0 0,-1-1 0,0 0 0,11-4 0,-15 3 0,1 1 0,-1-1 0,0 0 0,0-1 0,0 0 0,-1 0 0,1 0 0,-1 0 0,-1-1 0,1 0 0,-1 0 0,7-12 0,-5 7 0,-1-1 0,0 0 0,-1 0 0,0-1 0,-1 1 0,3-25 0,-2-78 0,-4 98 0,1 11 0,-2 1 0,1 0 0,0-1 0,-1 1 0,0 0 0,0-1 0,-1 1 0,1 0 0,-1 0 0,-1 0 0,1 0 0,-4-6 0,4 9 0,0-1 0,-1 1 0,1 0 0,-1-1 0,1 1 0,-1 0 0,0 0 0,1 1 0,-1-1 0,0 1 0,0-1 0,0 1 0,0 0 0,-1 0 0,1 0 0,0 1 0,0-1 0,-1 1 0,1 0 0,-5 0 0,4 0 0,0-1 0,0 2 0,-1-1 0,1 0 0,0 1 0,0 0 0,0 0 0,0 0 0,-4 2 0,6-1 0,0-1 0,-1 1 0,1 0 0,0 0 0,0 0 0,0 0 0,1 0 0,-1 0 0,0 1 0,1-1 0,0 1 0,-1-1 0,1 1 0,-1 3 0,-5 13 0,2-1 0,0 1 0,1 0 0,-3 36 0,4 80 0,4-88 0,-1-46 0,0 1 0,1-1 0,-1 1 0,1-1 0,-1 0 0,1 1 0,0-1 0,-1 0 0,1 0 0,0 1 0,0-1 0,0 0 0,0 0 0,0 0 0,0 0 0,0 0 0,0 0 0,1 0 0,-1 0 0,0-1 0,1 1 0,-1 0 0,0-1 0,1 1 0,-1-1 0,1 0 0,-1 1 0,0-1 0,1 0 0,-1 0 0,1 0 0,-1 0 0,1 0 0,-1 0 0,3-1 0,0 1 0,0 0 0,-1 0 0,1 0 0,0-1 0,0 0 0,-1 1 0,1-2 0,-1 1 0,1 0 0,-1-1 0,1 1 0,-1-1 0,6-4 0,-4 1 0,-1 0 0,0 0 0,0 0 0,-1 0 0,0 0 0,0-1 0,0 0 0,0 1 0,-1-1 0,2-8 0,-1-2 0,0-1 0,0-27 0,1-8 0,-2 36 0,1-1 0,7-18 0,-6 21 0,0-1 0,-1 0 0,-1 1 0,2-28 0,-17 403 0,12-243 0,1-69 0,-7 80 0,5-117 0,0 1 0,-1 0 0,-1-1 0,1 1 0,-2-1 0,0 0 0,0-1 0,-1 1 0,-1-1 0,0 0 0,-8 10 0,10-15 0,0-1 0,-1 1 0,0-1 0,-9 6 0,14-10 0,-1 1 0,-1-1 0,1 0 0,0 0 0,0 0 0,0 0 0,-1-1 0,1 1 0,0 0 0,-1-1 0,1 0 0,0 1 0,-1-1 0,1 0 0,0 0 0,-1-1 0,1 1 0,-3-1 0,4 1 0,0-1 0,0 1 0,0-1 0,1 0 0,-1 1 0,0-1 0,0 0 0,1 0 0,-1 1 0,0-1 0,1 0 0,-1 0 0,1 0 0,-1 0 0,1 0 0,-1 0 0,1 0 0,0 0 0,0 0 0,-1 0 0,1-2 0,-3-28 0,3 23 0,-1-4 0,0 0 0,1 0 0,0 0 0,0 0 0,2 0 0,-1 0 0,2 1 0,-1-1 0,2 0 0,-1 1 0,2 0 0,0 0 0,6-12 0,29-29 0,1 1 0,3 2 0,71-61 0,-64 64 0,-2-2 0,79-103 0,-116 133 0,-2-1 0,0 0 0,-1 0 0,-1-1 0,0 0 0,-2 0 0,0-1 0,4-33 0,-3-10 0,-3-95 0,-4 150 0,0 0 0,0 1 0,0-1 0,-1 1 0,0 0 0,0-1 0,-1 1 0,-3-9 0,4 15 0,0-1 0,-1 1 0,1 0 0,0 0 0,-1 0 0,0 0 0,1 0 0,-1 1 0,0-1 0,0 0 0,0 1 0,0 0 0,0-1 0,0 1 0,0 0 0,-1 0 0,1 0 0,0 0 0,-1 0 0,1 1 0,-1-1 0,1 1 0,-1 0 0,1-1 0,-1 1 0,-4 1 0,4-1 0,0 0 0,-1 0 0,1 0 0,-1 1 0,1 0 0,0-1 0,-1 1 0,1 0 0,0 1 0,0-1 0,0 0 0,0 1 0,0 0 0,0 0 0,0 0 0,1 0 0,-1 0 0,1 0 0,-1 1 0,1-1 0,0 1 0,0 0 0,0 0 0,0 0 0,-2 5 0,-1 6 0,0 0 0,1 0 0,1 1 0,-4 26 0,6-33 0,-7 73 0,4 134 0,5-126 0,-1-69 0,1 1 0,0-1 0,2 0 0,0 0 0,2 0 0,11 32 0,-14-45 0,2 0 0,-1 1 0,1-1 0,0-1 0,0 1 0,1-1 0,0 1 0,0-1 0,0-1 0,1 1 0,0-1 0,0 0 0,0 0 0,1-1 0,0 0 0,0 0 0,0 0 0,0-1 0,0 0 0,9 2 0,4-1 0,0-1 0,0-1 0,0-1 0,1 0 0,-1-2 0,23-3 0,-37 3 0,-1 0 0,0 0 0,0 0 0,0-1 0,0 0 0,0 0 0,-1 0 0,1 0 0,0-1 0,-1 0 0,0 0 0,0 0 0,0-1 0,5-4 0,-4 1 0,0 1 0,-1-1 0,1 1 0,-1-1 0,-1 0 0,0-1 0,0 1 0,3-13 0,0-8 0,-1 0 0,-2-1 0,-1 1 0,-2-32 0,0 49 0,1 6 0,-1 1 0,0 0 0,0 0 0,0-1 0,-1 1 0,0 0 0,1 0 0,-1-1 0,-1 1 0,1 0 0,-3-4 0,3 6 0,-1 1 0,0-1 0,0 1 0,0 0 0,0 0 0,0 0 0,0 0 0,0 0 0,-1 0 0,1 0 0,0 1 0,0-1 0,-1 1 0,1 0 0,0-1 0,-1 1 0,1 0 0,0 1 0,-4-1 0,5 0 0,-1 0 0,1 1 0,-1-1 0,1 0 0,0 0 0,-1 1 0,1-1 0,0 1 0,-1-1 0,1 1 0,0 0 0,0-1 0,0 1 0,-1 0 0,1 0 0,0 0 0,0 0 0,0 0 0,0 0 0,-1 1 0,0 2 0,0-1 0,0 1 0,1-1 0,-1 1 0,1-1 0,0 1 0,-2 5 0,1 8 0,0-1 0,1 29 0,1-41 0,0 14 0,-1-5 0,1-1 0,0 0 0,1 0 0,0 1 0,1-1 0,1 0 0,-1 0 0,9 20 0,-6-22 0,1 1 0,0-1 0,0 0 0,1 0 0,10 10 0,-14-16 0,1 0 0,-1-1 0,1 0 0,0 0 0,0 0 0,0 0 0,0-1 0,0 1 0,1-1 0,-1 0 0,1 0 0,0-1 0,-1 1 0,1-1 0,8 1 0,2-1-26,-8 0-18,0-1 0,0 1-1,1-1 1,-1 0 0,0-1 0,0 0-1,0 0 1,12-4 0,14-19-1757</inkml:trace>
</inkml:ink>
</file>

<file path=ppt/ink/ink24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0"/>
    </inkml:context>
    <inkml:brush xml:id="br0">
      <inkml:brushProperty name="width" value="0.05" units="cm"/>
      <inkml:brushProperty name="height" value="0.05" units="cm"/>
      <inkml:brushProperty name="color" value="#FFFFFF"/>
    </inkml:brush>
  </inkml:definitions>
  <inkml:trace contextRef="#ctx0" brushRef="#br0">11 609 31150,'-4'12'1356,"2"2"-1320,0 4-22,0 0 0,2 0 0,0 0 0,0 0 0,5 24 0,-4-39-13,1-1 0,-1 1 0,1-1 0,0 1 0,-1-1 0,1 0 0,0 1 0,0-1 0,0 0 0,1 0-1,-1-1 1,0 1 0,1 0 0,-1-1 0,1 1 0,0-1 0,-1 0 0,1 0 0,0 0 0,0 0 0,0 0 0,0-1 0,0 1 0,5-1 0,-4 1 2,0-1 0,0 0-1,0 0 1,0 0 0,-1 0-1,1-1 1,0 1-1,0-1 1,0 0 0,0 0-1,-1 0 1,1-1 0,-1 1-1,1-1 1,-1 0-1,1 0 1,-1 0 0,5-5-1,0-4 0,-2 0 0,1-1 0,-2 1 1,1-2-1,-1 1 0,-1 0 0,-1-1 0,4-19 0,-3 15-2,6-30 2,-2 0 0,2-70 0,-9-98 6,-2 114-6,1 76-2,1 18 1,0-1-1,-1 0 1,0 1-1,-1-1 1,0 0-1,0 1 1,0-1-1,-1 1 1,-4-10-1,6 16 1,0 1 0,0 0 0,-1-1 0,1 1-1,0 0 1,-1 0 0,1-1 0,0 1 0,-1 0-1,1 0 1,0-1 0,-1 1 0,1 0 0,-1 0 0,1 0-1,0 0 1,-1 0 0,1 0 0,-1-1 0,1 1-1,-1 0 1,1 0 0,0 0 0,-1 0 0,1 1 0,-1-1-1,1 0 1,0 0 0,-1 0 0,1 0 0,-1 0-1,1 0 1,0 1 0,-1-1 0,-13 12-3,8-3 2,2 0 0,-1 1 0,1-1 0,1 1 0,0 0 0,-4 19 0,-4 68 0,9-76 0,-5 96 0,9 157 0,-1-256 0,1-1 0,1 0 0,0 0 0,1 0 0,1 0 0,9 21 0,-12-33 0,1 1 0,0 0 0,0-1 0,0 0 0,1 1 0,0-1 0,0-1 0,0 1 0,0 0 0,1-1 0,0 0 0,0 0 0,0-1 0,0 1 0,1-1 0,-1 0 0,1-1 0,0 1 0,-1-1 0,13 3 0,-8-3 0,-1-1 0,1 0 0,-1 0 0,1-1 0,0 0 0,-1 0 0,1-2 0,-1 1 0,1-1 0,-1 0 0,0-1 0,0 0 0,0 0 0,0-1 0,0 0 0,-1-1 0,0 0 0,0 0 0,0-1 0,14-13 0,-9 5 0,-1 0 0,-1-1 0,0-1 0,-1 0 0,-1 0 0,0-1 0,-1 0 0,-1-1 0,7-25 0,-6 10 0,-2-1 0,-1 1 0,-1-1 0,-2-43 0,-2 75 0,0-1 0,0 1 0,0 0 0,0 0 0,-1 0 0,1 0 0,0-1 0,-1 1 0,0 0 0,1 0 0,-1 0 0,0 0 0,0 0 0,0 0 0,0 0 0,-1 1 0,1-1 0,0 0 0,-1 1 0,1-1 0,-1 0 0,0 1 0,1 0 0,-1-1 0,0 1 0,0 0 0,0 0 0,-3-1 0,-2 0 0,-1 0 0,0 1 0,0 0 0,0 0 0,0 0 0,-10 2 0,9-1 0,7 0 0,0 0 0,0 1 0,1-1 0,-1 0 0,0 1 0,0-1 0,1 1 0,-1 0 0,0 0 0,1-1 0,-1 1 0,1 0 0,-1 0 0,1 1 0,-1-1 0,1 0-1,0 0 1,0 1 0,0-1 0,-1 1 0,1-1 0,0 1 0,1-1 0,-1 1 0,0 0 0,0-1 0,1 1 0,-1 0 0,1 0 0,0-1 0,-1 4 0,-1 8-4,1-1 0,0 1-1,1 20 1,0-17-5,0 19 6,8 63 1,-5-83 2,0 1 0,1-1 0,1 0 0,1 0 0,0-1 0,13 22 0,-15-27 0,1 0 0,1 0 0,0-1 0,0 0 0,1 0 0,0-1 0,0 1 0,0-1 0,1-1 0,0 0 0,1 0 0,-1 0 0,1-1 0,0 0 0,1-1 0,-1 0 0,1-1 0,0 1 0,0-2 0,0 0 0,10 2 0,-10-4 3,-1 1 1,1-1-1,-1 0 0,1-1 1,-1 0-1,13-3 1,-17 2-4,0 0 1,0 0-1,0 0 1,-1-1 0,1 0-1,-1 1 1,1-1-1,-1-1 1,0 1 0,-1-1-1,1 0 1,0 1-1,4-8 1,1-4-1,-1 1 0,0-2 0,-1 1 0,0-1 0,-1 0 0,-1-1 0,-1 1 0,0-1 0,2-27 0,-1-22 0,-4-76 0,-2 76 0,1 69 0,-1 8 0,1-1 0,0 0 0,1 1 0,0-1 0,1 0 0,0 0 0,0 0 0,1 0 0,1 0 0,-1 0 0,7 9 0,9 10 0,41 45 0,-37-48 0,32 50 0,-52-71 0,0 0 0,-1 1 0,0 0 0,0-1 0,0 1 0,-1 0 0,0 0 0,1 7 0,-2-10 0,0 0 0,0 0 0,0 0 0,0 0 0,0 0 0,0 0 0,-1 0 0,0 0 0,1 0 0,-1 0 0,0-1 0,-1 1 0,1 0 0,0-1 0,-1 1 0,1 0 0,-1-1 0,-3 4 0,-2-1 0,-1 0 0,0 0 0,0 0 0,0-1 0,-1 0 0,-14 4 0,-56 14 0,42-15 0,-1-3 0,-70 1 0,182-3 0,-17-1 0,80-7 0,-120 4 0,0 0 0,0-2 0,0 0 0,-1-1 0,0 0 0,0-2 0,0 0 0,-1 0 0,18-13 0,-25 14 0,-1 0 0,0 0 0,-1 0 0,1-1 0,-1 0 0,-1-1 0,1 1 0,-1-1 0,0 0 0,-1 0 0,0-1 0,-1 1 0,1-1 0,-1 0 0,-1 0 0,2-9 0,0-14 0,-1 0 0,-1-1 0,-3-38 0,0 50 0,0 5 0,-1 0 0,-1 0 0,0 0 0,-1 0 0,-1 0 0,-13-28 0,1 2 0,27 58 0,0 1 0,21 22 0,-2 1 0,-6-9 0,-2 2 0,26 55 0,-39-71 0,-2 0 0,0 0 0,0 1 0,-2 0 0,-1 0 0,0 0 0,1 33 0,-4-47 0,0 0 0,-1 0 0,1 0 0,-1-1 0,1 1 0,-1 0 0,-1 0 0,1 0 0,0-1 0,-1 1 0,0-1 0,0 1 0,0-1 0,0 1 0,0-1 0,-1 0 0,1 0 0,-1 0 0,0-1 0,0 1 0,0-1 0,0 1 0,-1-1 0,1 0 0,-1 0 0,1-1 0,-7 3 0,-10 4 0,0-2-1,0 0 1,-1-1-1,0-1 1,0-1-1,0-1 1,-1 0 0,-32-3-1,42 1 0,6-3-55,6-12-123</inkml:trace>
</inkml:ink>
</file>

<file path=ppt/ink/ink24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2"/>
    </inkml:context>
    <inkml:brush xml:id="br0">
      <inkml:brushProperty name="width" value="0.05" units="cm"/>
      <inkml:brushProperty name="height" value="0.05" units="cm"/>
      <inkml:brushProperty name="color" value="#FFFFFF"/>
    </inkml:brush>
  </inkml:definitions>
  <inkml:trace contextRef="#ctx0" brushRef="#br0">0 572 32639,'1'8'15,"0"-1"1,0 1-1,1-1 1,0 0-1,0 0 1,0 1-1,1-2 1,6 11-1,-8-13-15,1 0-1,1-1 1,-1 1-1,0-1 0,1 0 1,0 1-1,0-1 1,0 0-1,0-1 1,0 1-1,1-1 0,-1 1 1,1-1-1,-1 0 1,1 0-1,0 0 1,0-1-1,0 0 1,6 2-1,-9-3 1,51 2 0,-49-2 0,0 0 0,0-1 0,0 1 0,0-1 0,0 0 0,-1 0 0,1 0 0,0 0 0,-1-1 0,1 1 0,-1-1 0,1 1 0,-1-1 0,0 0 0,0 0 0,3-3 0,4-7 0,0-2 0,-1 0 0,0 0 0,-1 0 0,0-1 0,-2 0 0,1 0 0,-2 0 0,0-1 0,3-27 0,-2-16 0,-2-91 0,-4 94 0,0 37 0,-3 17 0,-1 12 0,5-10 0,-6 15 0,1 0 0,1 1 0,0 0 0,2 0 0,-3 25 0,4 90 0,2-75 0,-1-41 0,0-1 0,1 0 0,1 0 0,1 1 0,0-1 0,5 16 0,-7-26 0,1-1 0,-1 1 0,1-1 0,0 1 0,0-1 0,0 0 0,0 0 0,0 0 0,1 0 0,-1 0 0,1 0 0,0-1 0,0 1 0,0-1 0,0 0 0,0 0 0,0 0 0,1 0 0,-1 0 0,1-1 0,-1 0 0,1 1 0,0-1 0,-1-1 0,1 1 0,0 0 0,6-1 0,-6 1 0,0-1 0,0 0 0,0 0 0,1 0 0,-1-1 0,0 0 0,0 1 0,0-1 0,0 0 0,0-1 0,-1 1 0,1-1 0,0 0 0,0 0 0,-1 0 0,0 0 0,1-1 0,-1 1 0,0-1 0,0 0 0,0 0 0,0 0 0,-1 0 0,1 0 0,-1-1 0,0 1 0,0-1 0,0 0 0,0 1 0,1-8 0,4-6 0,-2 0 0,1 0 0,-2-1 0,-1 0 0,3-34 0,-5-97 0,-2 75 0,1 262 0,0-179 0,0 1 0,1 0 0,0-1 0,1 1 0,0 0 0,1-1 0,0 0 0,0 0 0,1 0 0,0 0 0,0 0 0,9 11 0,-9-15 0,0 0 0,0 0 0,1-1 0,-1 1 0,1-1 0,0 0 0,0-1 0,1 1 0,-1-1 0,1 0 0,-1-1 0,1 1 0,0-1 0,0 0 0,0 0 0,0-1 0,1 0 0,-1 0 0,0 0 0,8-1 0,-2 0 0,-8 1 0,0-1 0,1 1 0,-1-1 0,1 0 0,-1-1 0,1 1 0,-1-1 0,1 0 0,-1 0 0,0 0 0,1-1 0,-1 1 0,0-1 0,0 0 0,0 0 0,0-1 0,0 1 0,-1-1 0,1 0 0,3-3 0,0-3 0,-1-1 0,0 0 0,0 0 0,-1 0 0,0-1 0,0 0 0,-2 0 0,1 0 0,-1 0 0,-1 0 0,2-23 0,-1-6 0,-2 0 0,-6-43 0,5 78 0,0 0 0,-1 0 0,0 1 0,0-1 0,0 0 0,-1 1 0,1-1 0,-1 1 0,0-1 0,0 1 0,-5-6 0,5 8 0,0 0 0,0-1 0,0 1 0,0 1 0,-1-1 0,1 0 0,-1 0 0,1 1 0,-1 0 0,0-1 0,1 1 0,-1 0 0,0 0 0,0 1 0,0-1 0,0 0 0,0 1 0,0 0 0,-5 0 0,8 0 0,-1 1 0,1 0 0,-1-1 0,1 1 0,0 0 0,-1 0 0,1-1 0,0 1 0,-1 0 0,1 0 0,0-1 0,0 1 0,0 0 0,0 0 0,0 0 0,0 0 0,0-1 0,0 1 0,0 0 0,0 0 0,0 0 0,0 0 0,1 3 0,-2 29 0,0-13 0,1 0 0,1 0 0,4 26 0,-4-41 0,0 0 0,0 0 0,0 0 0,1 0 0,0 0 0,0 0 0,1-1 0,-1 1 0,1-1 0,0 0 0,0 0 0,0 0 0,1 0 0,-1 0 0,1-1 0,0 1 0,0-1 0,5 3 0,1-2 0,0 0 0,0 0 0,0-1 0,0 0 0,1-1 0,-1 0 0,1-1 0,-1 0 0,1 0 0,21-3 0,-7 2 0,-24 0 0,-1 0 0,1 0 0,0-1 0,0 1 0,-1 0 0,1 0 0,0-1 0,0 1 0,-1 0 0,1-1 0,-1 1 0,1-1 0,0 1 0,-1-1 0,1 1 0,-1-1 0,1 1 0,-1-1 0,1 0 0,-1 1 0,1-1 0,-1 0 0,0 1 0,1-1 0,-1 0 0,0 1 0,0-1 0,0 0 0,1 0 0,-1 1 0,0-1 0,0-1 0,1-31 0,-2 23 0,11-255 0,-10 294 0,5 157 0,-2-159 0,1 0 0,0 0 0,2 0 0,19 49 0,-23-70 0,1 1 0,0-1 0,1 1 0,0-1 0,0 0 0,8 10 0,-9-13 0,0-1 0,0 1 0,1-1 0,-1 0 0,1 1 0,-1-1 0,1-1 0,-1 1 0,1-1 0,0 1 0,0-1 0,0 0 0,0 0 0,4 0 0,133 4 0,-136-5 0,0-1 0,1 0 0,-1 0 0,0 0 0,0-1 0,0 1 0,0-1 0,0 0 0,0-1 0,0 1 0,-1-1 0,1 0 0,-1 0 0,0 0 0,0-1 0,0 0 0,0 0 0,-1 0 0,0 0 0,1 0 0,-1 0 0,-1-1 0,5-9 0,1-4 0,0 0 0,-1-1 0,-1 0 0,-1 0 0,3-26 0,-2-6 0,-2 0 0,-5-63 0,1 44 0,0 56 0,0 0 0,0 0 0,-1-1 0,-1 2 0,0-1 0,-1 0 0,-1 0 0,-7-19 0,11 33 0,0-1 0,0 1 0,0 0 0,-1-1 0,1 1 0,0-1 0,0 1 0,-1 0 0,1-1 0,0 1 0,0-1 0,-1 1 0,1 0 0,0 0 0,-1-1 0,1 1 0,-1 0 0,1 0 0,0-1 0,-1 1 0,1 0 0,-1 0 0,1 0 0,0-1 0,-1 1 0,1 0 0,-1 0 0,1 0 0,-1 0 0,1 0 0,-1 0 0,1 0 0,-1 0 0,1 0 0,0 0 0,-1 1 0,1-1 0,-1 0 0,1 0 0,-1 0 0,1 0 0,0 1 0,-1-1 0,1 0 0,-1 0 0,1 1 0,0-1 0,-1 0 0,1 1 0,0-1 0,0 0 0,-1 1 0,1-1 0,0 1 0,0-1 0,-1 0 0,1 1 0,-4 16 0,1-1 0,1 1 0,0-1 0,1 1 0,2 31 0,0-6 0,-2 42 0,3 116 0,-1-185 0,1-1 0,0 1 0,1-1 0,7 21 0,-9-32 0,0 1 0,0-1 0,1 1 0,-1-1 0,1 0 0,0 0 0,0 0 0,0 0 0,0 0 0,0 0 0,1 0 0,0-1 0,-1 1 0,1-1 0,0 1 0,0-1 0,0 0 0,0 0 0,1-1 0,-1 1 0,0-1 0,6 2 0,-2-2 0,0 1 0,0-2 0,0 1 0,-1-1 0,1 0 0,0-1 0,0 1 0,0-2 0,0 1 0,11-4 0,-14 3 0,0 0 0,0-1 0,0 1 0,-1-1 0,1 0 0,0 0 0,-1 0 0,0-1 0,0 1 0,0-1 0,0 1 0,-1-1 0,1 0 0,-1 0 0,0-1 0,3-7 0,1-6 0,-1 0 0,-1 0 0,0 0 0,-1-1 0,0-20 0,-3-99 0,-1 69 0,-1-3 0,3-58 0,-5 413 0,5-160 0,1-69 0,10 66 0,-12-119 0,0 0 0,0 1 0,0-1 0,0 1 0,1-1 0,-1 0 0,1 1 0,-1-1 0,1 0 0,-1 1 0,1-1 0,0 0 0,0 0 0,-1 0 0,3 2 0,-3-3 0,1 0 0,-1 1 0,0-1 0,1 0 0,-1 0 0,1 0 0,-1 0 0,1 0 0,-1 0 0,1 0 0,-1 0 0,1 0 0,-1 0 0,1 0 0,-1 0 0,1 0 0,-1 0 0,1 0 0,-1-1 0,1 1 0,-1 0 0,0 0 0,1-1 0,-1 1 0,1 0 0,-1 0 0,0-1 0,1 1 0,2-3 0,0 0 0,-1 0 0,1 0 0,-1-1 0,1 1 0,-1-1 0,0 1 0,1-6 0,39-110 0,21-50 0,-35 122 0,-27 45 0,0 0 0,1 0 0,-1 0 0,1 0 0,0 0 0,-1 1 0,1-1 0,0 0 0,0 1 0,0 0 0,0 0 0,1-1 0,-1 1 0,0 0 0,0 1 0,1-1 0,-1 0 0,4 0 0,-5 1 0,1 1 0,-1-1 0,0 1 0,0 0 0,0-1 0,0 1 0,0 0 0,0 0 0,-1-1 0,1 1 0,0 0 0,0 0 0,0 0 0,-1 0 0,1 0 0,-1 0 0,1 0 0,-1 0 0,1 0 0,-1 1 0,1-1 0,-1 0 0,0 0 0,0 0 0,1 2 0,5 38 0,-5-34 0,4 66 0,-4 95 0,-3-71 0,2-93 1,0 1 1,0 0-1,-1 0 1,0 0-1,0 0 1,-2 5-1,3-8-6,0-1 1,-1 0-1,1 0 0,-1 0 0,0 0 0,1 0 0,-1 0 0,0 0 1,0 0-1,1 0 0,-1 0 0,0 0 0,0 0 0,0 0 1,0-1-1,0 1 0,0 0 0,-1-1 0,1 1 0,0-1 1,0 1-1,0-1 0,-1 1 0,1-1 0,0 0 0,0 0 0,-3 0 1,-14 0-431</inkml:trace>
</inkml:ink>
</file>

<file path=ppt/ink/ink24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2"/>
    </inkml:context>
    <inkml:brush xml:id="br0">
      <inkml:brushProperty name="width" value="0.05" units="cm"/>
      <inkml:brushProperty name="height" value="0.05" units="cm"/>
      <inkml:brushProperty name="color" value="#FFFFFF"/>
    </inkml:brush>
  </inkml:definitions>
  <inkml:trace contextRef="#ctx0" brushRef="#br0">169 15 32239,'-12'0'70,"1"0"0,0 1 0,-23 4 0,30-4-65,0 0 0,0 1 0,0 0 0,0 0 0,1 0 0,-1 0 0,1 1 0,-1-1 0,1 1 0,0 0-1,0 0 1,0 0 0,-3 4 0,0 0-2,1 1 0,0-1-1,0 1 1,1 0 0,0 1-1,0-1 1,1 1 0,0-1-1,0 1 1,1 0 0,0 0-1,1 0 1,0 0 0,1 0-1,-1 1 1,2-1 0,-1 0-1,3 13 1,-2-19-2,0 1-1,1-1 1,-1 1 0,1-1 0,-1 0-1,1 0 1,0 0 0,0 0 0,0 0-1,1 0 1,-1 0 0,1-1-1,-1 1 1,1-1 0,0 0 0,0 0-1,0 0 1,0 0 0,0 0 0,1-1-1,-1 1 1,0-1 0,1 0-1,-1 0 1,5 1 0,9 1 3,1 0 0,0-2 1,32 0-1,-39-1-5,-10 0 1,1 0 1,0 0-1,0 0 1,0 0-1,-1-1 0,1 1 1,0 0-1,0-1 1,-1 1-1,1-1 1,0 0-1,-1 0 1,1 0-1,-1 0 1,1 0-1,-1 0 1,1 0-1,-1 0 0,0 0 1,0-1-1,1 1 1,-1 0-1,0-1 1,0 1-1,0-1 1,-1 0-1,1 1 1,0-1-1,0 0 1,0-2-1,1-5 1,-1 0 1,0 0-1,0-1 0,-2-17 0,1 10 5,0 8-6,0-1 1,-1 0-1,0 1 0,-1-1 0,0 1 0,-1 0 0,1 0 0,-2 0 0,1 0 1,-1 0-1,-1 0 0,0 1 0,0 0 0,0 0 0,-1 0 0,0 1 1,-1 0-1,0 0 0,-8-7 0,13 13-2,-1-1 0,1 1 0,0 0 0,-1-1-1,1 1 1,0 0 0,-1 1 0,0-1 0,1 0 0,-1 1 0,1-1 0,-1 1 0,-4 0 0,7 0-2,0 0 1,-1 0 0,1 0-1,0 0 1,0 0 0,0 0-1,-1 0 1,1 0 0,0 0-1,0 0 1,0 0 0,0 0-1,-1 0 1,1 0 0,0 0-1,0 0 1,0 0 0,0 0 0,-1 0-1,1 1 1,0-1 0,0 0-1,0 0 1,0 0 0,0 0-1,-1 0 1,1 1 0,0-1-1,0 0 1,0 0 0,0 0-1,0 0 1,0 1 0,0-1-1,0 0 1,0 0 0,0 0-1,0 1 1,0-1 0,0 0-1,0 0 1,0 0 0,0 0-1,0 1 1,0-1 0,0 0-1,0 0 1,0 1 0,-1 28-493</inkml:trace>
</inkml:ink>
</file>

<file path=ppt/ink/ink24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3"/>
    </inkml:context>
    <inkml:brush xml:id="br0">
      <inkml:brushProperty name="width" value="0.05" units="cm"/>
      <inkml:brushProperty name="height" value="0.05" units="cm"/>
      <inkml:brushProperty name="color" value="#FFFFFF"/>
    </inkml:brush>
  </inkml:definitions>
  <inkml:trace contextRef="#ctx0" brushRef="#br0">0 45 32463,'59'0'192,"13"-6"-128,3 0-48,-6 0 16,-10-2-32,-13 2-48,-17 0-160,-16 0-2513</inkml:trace>
</inkml:ink>
</file>

<file path=ppt/ink/ink24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3"/>
    </inkml:context>
    <inkml:brush xml:id="br0">
      <inkml:brushProperty name="width" value="0.05" units="cm"/>
      <inkml:brushProperty name="height" value="0.05" units="cm"/>
      <inkml:brushProperty name="color" value="#FFFFFF"/>
    </inkml:brush>
  </inkml:definitions>
  <inkml:trace contextRef="#ctx0" brushRef="#br0">0 65 32607,'0'-2'6,"1"0"0,-1 0 1,0 0-1,1 0 0,-1 0 0,1 0 1,-1 0-1,1 0 0,0 1 1,0-1-1,0 0 0,0 0 0,0 1 1,0-1-1,0 1 0,1-1 0,-1 1 1,1-1-1,-1 1 0,1 0 0,-1 0 1,1 0-1,0 0 0,0 0 0,-1 0 1,1 0-1,3-1 0,6-1-13,0 0 1,0 1-1,21-2 0,-21 2 19,33-2-12,0 2 0,76 5 0,-118-3 0,-1 0 0,1 1 0,-1-1 0,1 1 0,-1-1 0,0 1 0,1-1 0,-1 1 0,0 0 0,0 0 0,1 0 0,-1-1 0,0 1 0,0 0 0,0 1 0,0-1 0,0 0 0,0 0 0,0 0 0,-1 1 0,1-1 0,0 0 0,-1 1 0,1-1 0,-1 0 0,1 1 0,-1-1 0,0 1 0,1-1 0,-1 1 0,0 1 0,0 0 0,0 1 0,0-1 0,0 0 0,0 0 0,-1 1 0,1-1 0,-1 0 0,0 0 0,0 0 0,0 0 0,0 0 0,-1 0 0,1 0 0,-3 3 0,-4 2 0,0 0 0,0 0 0,-1-1 0,0-1 0,0 1 0,-19 9 0,17-11 0,0 1 0,1 1 0,0 0 0,0 1 0,-17 16 0,26-23 0,0 1 0,-1-1 0,1 1 0,0-1 0,0 1 0,0 0 0,0-1 0,0 1 0,1 0 0,-1 0 0,0-1 0,1 1 0,0 0 0,-1 0 0,1 0 0,0 0 0,0 0 0,0 0 0,0 0 0,0 0 0,0-1 0,1 1 0,-1 0 0,0 0 0,1 0 0,0 0 0,-1-1 0,1 1 0,0 0 0,0-1 0,0 1 0,0 0 0,0-1 0,1 1 0,-1-1 0,3 2 0,4 5 0,1-1 0,1-1 0,-1 1 0,1-2 0,11 6 0,-2-1 0,-6-3 0,0 1 0,-1 1 0,0 0 0,0 1 0,-1 0 0,12 13 0,-20-19 0,0-1 0,-1 1 0,1 0 0,0 0 0,-1 0 0,0 0 0,0 1 0,-1-1 0,1 0 0,-1 1 0,0-1 0,0 1 0,0 0 0,0-1 0,-1 1 0,0 0 0,0-1 0,0 1 0,-1 0 0,0-1 0,1 1 0,-2 0 0,1-1 0,-2 5 0,1-4 0,-1-1 0,1 0 0,-1 0 0,0 0 0,0 0 0,0-1 0,-1 1 0,1-1 0,-1 0 0,0 0 0,1 0 0,-1-1 0,-1 1 0,-4 2 0,-9 2 0,0 0 0,-22 6 0,38-13 0,-1 2 0,-22 5 0,0 0 0,0-1 0,0-2 0,-34 2 0,59-5 0,-1-1 0,1 0 0,0 0-1,-1 0 1,1 0 0,0 0 0,-1 0 0,1 0 0,0 0-1,-1 0 1,1 0 0,0-1 0,-1 1 0,1 0 0,0 0 0,-1 0-1,1 0 1,0 0 0,0-1 0,-1 1 0,1 0 0,0 0-1,-1 0 1,1-1 0,0 1 0,0 0 0,0 0 0,-1-1 0,1 1-1,0 0 1,0-1 0,0 1 0,0 0 0,-1-1 0,1-4-28,0 0 0,0-1 1,0 1-1,1 0 1,0 0-1,0 0 0,0 0 1,0 0-1,1 0 0,0 0 1,0 0-1,0 1 0,4-7 1,33-46-1134</inkml:trace>
</inkml:ink>
</file>

<file path=ppt/ink/ink24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4"/>
    </inkml:context>
    <inkml:brush xml:id="br0">
      <inkml:brushProperty name="width" value="0.05" units="cm"/>
      <inkml:brushProperty name="height" value="0.05" units="cm"/>
      <inkml:brushProperty name="color" value="#FFFFFF"/>
    </inkml:brush>
  </inkml:definitions>
  <inkml:trace contextRef="#ctx0" brushRef="#br0">302 167 31198,'-8'-20'261,"-1"0"-1,-1 1 1,0 0 0,-1 0-1,-23-27 1,33 44-261,-1 0 0,0 0 0,0 0 0,0 1 0,0-1 1,0 0-1,0 1 0,0 0 0,0-1 0,0 1 0,-1 0 1,1 0-1,-1 0 0,1 1 0,-1-1 0,1 0 0,-1 1 1,1 0-1,-1 0 0,1 0 0,-1 0 0,0 0 0,1 0 1,-1 0-1,1 1 0,-1-1 0,1 1 0,-1 0 0,1 0 1,0 0-1,-1 0 0,1 0 0,0 0 0,-3 3 0,-3 2 0,1 0 0,0 0 0,0 1 0,0 0 0,1 0 0,0 1 0,-9 15 0,5-4 0,0 1 0,1 0 0,1 0 0,1 0 0,1 1 0,-6 37 0,6-7 0,0 85 0,6-129 0,1 1 0,-1-1 0,1 0 0,0 0 0,1 0 0,0 0 0,0 0 0,0-1 1,1 1-1,0 0 0,7 11 0,-7-14-2,0 0 1,1 0-1,-1 0 1,1-1-1,0 1 1,0-1-1,0 0 1,0 0-1,1-1 0,-1 1 1,1-1-1,0 0 1,0 0-1,0 0 1,0-1-1,0 0 1,5 1-1,1 0 2,0 0-1,0-1 0,1 0 0,-1-1 1,0-1-1,0 0 0,19-3 1,-26 3 0,0-1 0,0 0 0,0 1 0,0-1 0,0-1 0,0 1 0,-1 0 0,1-1 0,-1 0 0,0 0 0,0 0 0,0 0 0,0-1 0,0 1 0,0-1 0,-1 1 0,0-1 0,0 0 0,0 0 0,0 0 0,2-9 0,0-5 2,0-1 1,-2 0-1,0 0 0,-1 0 0,-2-33 1,0 12 10,1 17-12,-1 0 1,-2 0-1,-7-35 0,8 49-1,-1-1 0,0 1 0,-1-1 0,1 1 0,-2 1 0,1-1 0,-2 0 0,1 1 0,-1 0 0,-10-11 0,14 17-58,1 1 1,-1-1-1,0 1 1,0-1-1,1 1 0,-1 0 1,0 0-1,0 0 1,0 0-1,0 0 1,0 1-1,-1-1 0,1 0 1,0 1-1,0 0 1,0-1-1,-1 1 0,1 0 1,0 0-1,0 0 1,0 1-1,-1-1 0,1 0 1,0 1-1,0 0 1,0-1-1,0 1 0,-3 1 1,-9 25-7493</inkml:trace>
</inkml:ink>
</file>

<file path=ppt/ink/ink2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8"/>
    </inkml:context>
    <inkml:brush xml:id="br0">
      <inkml:brushProperty name="width" value="0.05" units="cm"/>
      <inkml:brushProperty name="height" value="0.05" units="cm"/>
      <inkml:brushProperty name="color" value="#E71224"/>
    </inkml:brush>
  </inkml:definitions>
  <inkml:trace contextRef="#ctx0" brushRef="#br0">113 152 32287,'-8'41'108,"2"0"0,2 0 0,1 70 0,3-109-108,0 0 0,0 1 0,0-1 0,1 0 0,-1 1 0,1-1 0,-1 0 0,1 1 0,0-1 0,0 0 0,0 0 0,0 0 0,0 0 0,1 0 0,-1 0 0,1 0-1,-1 0 1,1 0 0,0-1 0,-1 1 0,1 0 0,3 1 0,-1-1 1,0-1-1,0 0 0,0 1 0,0-1 1,0 0-1,0-1 0,0 1 0,0-1 1,0 0-1,0 0 0,0 0 0,6-1 1,-8 0-1,0 1 1,-1-1-1,1 0 1,0 1 0,0-1-1,-1 0 1,1 0 0,-1 0-1,1 0 1,-1 0-1,1-1 1,-1 1 0,0 0-1,1-1 1,-1 1-1,0-1 1,0 1 0,0-1-1,0 1 1,0-1-1,-1 0 1,2-2 0,11-43-2,-12 42 1,3-24-2,0 1 0,-2-1-1,-2 1 1,0-1 0,-5-31 0,5 58 2,-1-1-1,1 1 1,0 0 0,-1 0 0,0-1 0,1 1 0,-1 0 0,0 0-1,0 0 1,0 0 0,0 0 0,-1 0 0,1 0 0,0 0 0,-1 0-1,1 1 1,-1-1 0,-2-2 0,2 4 0,0-1 0,1 0 0,-1 1 0,0-1 0,0 1 0,1-1 0,-1 1 0,0 0 0,0 0 0,0 0 0,0 0 0,1 0 0,-1 0-1,0 0 1,0 1 0,0-1 0,-3 2 0,-1 1 0,0 0 0,0 0 0,0 0 1,0 1-1,0 0 0,1 0 0,0 0 0,0 1 0,0 0 0,-7 9 0,0 4 0,1 1 0,0 0 0,1 0 0,1 2 0,1-1 0,1 1 0,-5 22 0,4-7 0,3 0 0,1 1 0,0 51 0,4-76 0,0 0 0,1 0 0,0-1 0,1 1 0,4 15 0,-4-23 0,0 1 0,0-1 0,0 1 0,0-1 0,1 0 0,-1 0 0,1 0 0,0 0 0,0 0 0,1-1 0,-1 0 0,1 1 0,0-1 0,0 0 0,6 3 0,3-1 0,0 0 0,1 0 0,0-2 0,-1 1 0,1-2 0,1 0 0,-1 0 0,0-2 0,26-1 0,-32 0-1,0 1 1,-1-2-1,1 1 1,0-1-1,0 0 1,-1-1-1,0 0 1,1 0-1,-1-1 1,0 1-1,0-2 1,-1 1-1,1-1 1,-1 0-1,0 0 1,0-1-1,-1 1 0,0-1 1,0 0-1,0-1 1,-1 0-1,0 1 1,6-13-1,-1-2-1,0 0 0,-2 0 0,0-1 0,-1 0 0,-2 0 0,0 0 0,1-26 0,-3-133-16,-2 107 49,0 73-31,0 0 1,0 0-1,0 1 0,1-1 1,-1 0-1,0 1 0,1-1 1,-1 0-1,0 1 0,1-1 1,-1 1-1,1-1 0,-1 0 1,1 1-1,-1-1 0,1 1 1,-1-1-1,1 1 0,-1 0 1,1-1-1,0 1 0,-1-1 1,1 1-1,0 0 0,-1 0 1,1-1-1,0 1 0,0 0 1,-1 0-1,1 0 0,0 0 1,-1 0-1,1 0 0,0 0 1,1 0-1,1 0 0,0 0 1,1 0-1,-1 1 1,0-1-1,1 1 1,-1 0-1,6 2 1,-5-1-1,0 1 0,-1-1 0,1 1 0,0 0 0,-1 0 0,0 0 0,0 1 0,0-1 0,0 1 0,0 0 0,-1-1 0,0 1 0,0 0 0,0 1 0,2 3 0,1 8 0,1 0 0,4 29 0,-4 0 0,-2 0 0,-2 0 0,-6 68 0,3-96 0,-2 1 0,-7 25 0,7-31 0,52-93 0,2-11 0,-26 44 0,2 0 0,63-82 0,-88 127 0,0 0 0,0 1 0,0-1 0,0 1 0,1 0 0,-1 0 0,1 0 0,0 0 0,-1 0 0,1 0 0,0 1 0,0 0 0,0-1 0,0 1 0,0 0 0,0 0 0,1 1 0,-1-1 0,3 0 0,-5 2 0,0-1 0,0 0 0,-1 1 0,1-1 0,0 1 0,0 0 0,-1-1 0,1 1 0,-1-1 0,1 1 0,-1 0 0,1-1 0,-1 1 0,1 0 0,-1 0 0,1-1 0,-1 1 0,0 0 0,1 0 0,-1 0-1,0-1 1,0 1 0,0 0 0,0 0 0,0 0 0,0 0 0,0 0 0,0-1 0,0 1 0,0 1 0,0 3-2,5 57-5,-5 88 0,-1-9 8,1-138-1,0 1 0,0-1 0,1 0 0,-1 1 0,1-1 0,0 0 0,0 0 0,0 0 0,0 0 0,1 0 0,-1 0 0,1 0 0,0 0 0,0 0 0,0-1 0,0 1 0,0-1 0,0 0 0,1 1 0,-1-1 0,1 0 0,-1 0 0,6 2 0,-3-2 0,0 0 0,1 0 0,-1-1 0,0 1 0,1-1 0,-1-1 0,0 1 0,1-1 0,-1 0 0,1 0 0,-1-1 0,1 1 0,9-4 0,-10 2 0,1 0 0,0-1 0,-1 1 0,0-2 0,0 1 0,0 0 0,0-1 0,0 0 0,0 0 0,-1 0 0,0-1 0,0 0 0,0 0 0,-1 0 0,5-8 0,3-7 0,-1 0 0,15-41 0,-15 27-1,-1 0 0,-1 0 0,5-68 0,-8-106-2,-5 163 13,-4 26-2,4 20-8,0-1 0,0 0 1,0 0-1,-1 0 0,1 1 0,0-1 0,0 0 0,0 0 0,0 0 0,0 1 0,0-1 0,0 0 0,0 0 0,-1 0 0,1 1 0,0-1 1,0 0-1,0 0 0,0 0 0,-1 0 0,1 0 0,0 0 0,0 1 0,0-1 0,-1 0 0,1 0 0,0 0 0,0 0 0,0 0 1,-1 0-1,1 0 0,0 0 0,0 0 0,0 0 0,-1 0 0,1 0 0,0 0 0,0 0 0,0 0 0,-1 0 0,1 0 0,0 0 1,0 0-1,0-1 0,-1 1 0,1 0 0,0 0 0,0 0 0,0 0 0,-1 0 0,1 0 0,0-1 0,0 1 0,0 0 0,0 0 0,0 0 1,-1 0-1,1-1 0,0 1 0,0 0 0,0 0 0,0-1 0,-6 24 0,0 1 0,2-1 0,1 0 0,1 1 0,1 24 0,-1-9 0,-2 181 0,5-162 0,-2-48 0,1 0 0,1 0 0,0 0 0,1-1 0,0 1 0,0 0 0,1-1 0,0 1 0,8 16 0,-8-22 0,-1 0 0,1 0 0,0-1 0,0 1 0,1-1 0,-1 0 0,1 1 0,-1-2 0,1 1 0,0 0 0,0-1 0,0 1 0,1-1 0,-1-1 0,0 1 0,1 0 0,-1-1 0,1 0 0,0 0 0,-1 0 0,1-1 0,6 0 0,-6 1 0,-1-1 0,1 0 0,0 0 0,-1-1 0,1 1 0,-1-1 0,1 0 0,-1-1 0,1 1 0,-1-1 0,0 1 0,0-1 0,0 0 0,0-1 0,0 1 0,5-5 0,-3 1 0,0-1 0,0 0 0,-1 0 0,0-1 0,-1 0 0,1 0 0,5-15 0,-1-2 1,0 1 0,-2-1 0,-1-1 0,4-39 0,-1-106 7,-10 163-5,-2 8-3,-1 6 0,0 7 0,1 2 0,1-1 0,0 0 0,1 0 0,1 0 0,2 28 0,-1-2 0,-2 8-1,-1-20 2,4 51 0,-1-72-2,0 0 0,0 0 0,1 0 0,0 0 0,0 0-1,0-1 1,1 1 0,0-1 0,1 0 0,-1 0 0,1 0 0,6 7 0,-6-9 0,0-1 1,0 0 0,0 0 0,0-1 0,1 1-1,0-1 1,-1 0 0,1 0 0,0 0 0,0-1-1,0 0 1,8 1 0,-8-1 0,-1 0 0,0-1-1,0 0 1,1 0 0,-1 0 0,0 0 0,0-1 0,1 1-1,-1-1 1,0 0 0,0-1 0,0 1 0,0-1 0,0 1-1,6-5 1,-5 1-1,-1 0 0,1 0 0,-1-1 0,0 1 0,-1-1 0,1 0 0,-1 0 0,0 0 0,-1-1 0,1 1 0,-1-1 0,-1 1 0,2-11 0,1-10 2,2-53-1,-7 27 0,3-36 0,-2 88 0,0-1 0,1 1 0,-1-1 0,0 1 0,1-1 0,-1 1 0,1-1 0,-1 1 0,1-1 0,-1 1 0,1-1 0,0 1 0,0 0 0,0-1 0,0 1 0,0 0 0,0 0 0,0 0 0,0 0 0,1 0 0,-1 0 0,0 0 0,1 0 0,-1 0 0,0 1 0,4-2 0,0 1 0,1 0 0,0 0 0,-1 1 0,1-1 0,11 2 0,0 0 0,-13-1 0,0 1 0,0-1 0,0 1 0,0 0 0,0 0 0,0 1 0,0-1 0,0 1 0,0 0 0,-1 0 0,1 0 0,-1 1 0,1-1 0,-1 1 0,0 0 0,0 0 0,0 0 0,0 0 0,-1 0 0,1 1 0,-1-1 0,0 1 0,0-1 0,0 1 0,0 0 0,1 7 0,2 3 0,0 1-1,-2-1 1,0 1 0,0 0-1,-2 1 1,1 19-1,-3-25 0,0 0 1,-1 0-1,0 0 0,0 0 0,-1-1 0,0 1 0,-1-1 0,0 0 0,0 1 1,-1-2-1,0 1 0,-1-1 0,-11 14 0,-2 6 3,15-23-2,0 1 0,0-1 0,1 1 0,0 0 0,1 0 0,-1 1 0,1-1 0,0 0 0,1 1 0,-1 0 0,1-1 0,0 8 0,1-12 0,1-1 0,-1 1 0,0 0 0,1-1 0,-1 1 0,1-1 0,-1 0 0,1 1 0,0-1 0,0 1 0,0-1 0,0 0 0,0 0-1,0 1 1,0-1 0,0 0 0,0 0 0,1 0 0,-1 0 0,0 0 0,1-1 0,-1 1 0,0 0 0,1 0 0,-1-1 0,1 1 0,-1-1 0,3 1 0,47 6 11,-49-6-11,-2-1 0,32 2 1,0-1 0,60-5 0,-83 3-1,1-1 0,0 0 0,-1-1 0,1 0 0,-1 0 0,0-1 0,0 0 0,-1-1 0,1 0 0,-1 0 0,0-1 0,0 0 0,13-13 0,-13 9-1,0-1 1,0 0-1,-1-1 0,0 0 1,-1 0-1,-1 0 0,0 0 1,0-1-1,-1 0 0,-1 0 1,3-22-1,-2-1-1,-1 0 0,-2 0 0,-4-38 0,3 69 2,-1 0 1,1 0-1,-1 1 0,0-1 1,0 0-1,0 1 0,-1-1 1,1 1-1,-1-1 0,-1 1 1,1 0-1,0 0 0,-6-6 1,6 7-1,-1 1 1,0 0-1,0-1 1,0 1-1,0 1 1,0-1-1,0 0 0,-1 1 1,1 0-1,-1-1 1,1 1-1,-1 1 1,1-1-1,-1 0 1,1 1-1,-1 0 1,-5 0-1,7 0 0,-1 1 1,0-1-1,1 1 0,-1 0 0,0-1 0,1 1 0,-1 1 0,1-1 0,0 0 0,-1 0 0,1 1 0,0 0 1,0-1-1,0 1 0,0 0 0,0 0 0,0 0 0,0 0 0,1 0 0,-1 0 0,1 1 0,-1-1 1,1 1-1,0-1 0,0 1 0,0-1 0,0 1 0,1-1 0,-1 5 0,-3 10 0,1 1 0,1-1 0,-1 25 0,3-37 0,-1 26-1,-1 2 2,1-1 1,2 1 0,5 36-1,-5-61 1,0 1-1,1-1 1,0 0-1,1-1 1,0 1-1,0 0 1,1-1-1,-1 0 1,2 1-1,-1-2 1,1 1-1,0 0 1,0-1-1,1 0 1,0 0-1,0-1 0,12 9 1,-9-10-3,0 0 0,0-1 0,1 0-1,0 0 1,-1-1 0,1 0 0,0-1 0,0 0 0,0-1 0,0 0 0,18-2 0,-24 2-2,-2 0-5,0 0 0,-1 0 0,1 0 0,0 0 0,0-1 0,-1 1 0,1 0 0,0-1 0,-1 1 0,1-1 0,0 0 0,-1 0 0,1 1 0,-1-1 0,1 0 0,-1 0 0,0 0 0,1-1 0,-1 1 0,0 0 0,0 0 0,0-1 0,0 1 0,0-1 0,0 1 0,0-1 0,0 1 0,0-1 0,-1 0 0,1 1 0,-1-1 0,1-2 0,6-36-720</inkml:trace>
</inkml:ink>
</file>

<file path=ppt/ink/ink24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4"/>
    </inkml:context>
    <inkml:brush xml:id="br0">
      <inkml:brushProperty name="width" value="0.05" units="cm"/>
      <inkml:brushProperty name="height" value="0.05" units="cm"/>
      <inkml:brushProperty name="color" value="#FFFFFF"/>
    </inkml:brush>
  </inkml:definitions>
  <inkml:trace contextRef="#ctx0" brushRef="#br0">230 13 32463,'-8'-3'19,"0"1"1,0 0-1,0 0 0,0 1 1,0 0-1,0 0 1,0 1-1,0-1 0,0 2 1,0 0-1,-12 2 0,15-2-18,0 1 0,0 0-1,0 0 1,0 0-1,0 0 1,0 1-1,1 0 1,-1 0 0,1 0-1,0 1 1,0 0-1,0-1 1,1 1-1,-1 0 1,1 1 0,0-1-1,-5 9 1,1 2 1,1 0 1,0 0-1,1 0 1,1 1-1,0 0 1,-2 28-1,3-5 4,4 65 0,0-98-6,-1 0 0,0 0 0,1 0 0,0 0 0,1 0 0,-1 0 0,1-1 0,0 1 0,1 0 0,-1-1 0,1 0 0,0 0 0,0 0 0,1 0 0,0 0 0,-1 0 0,2-1 0,-1 0 0,0 0 0,1 0 0,0 0 0,0-1 0,0 0 0,0 0 0,0 0 0,1 0 0,-1-1 0,1 0 0,0 0 0,0-1 0,-1 0 0,1 0 0,0 0 0,0 0 0,7-1 0,-1 0-1,-6 0 5,0 0-1,0 0 1,0-1-1,0 1 1,10-4-1,-13 4-2,-1-1 0,0-1-1,0 1 1,0 0 0,0 0-1,0-1 1,0 1 0,0-1-1,-1 0 1,1 1-1,-1-1 1,1 0 0,-1 0-1,1 0 1,-1 0 0,0 0-1,1-4 1,3-7-1,-1 1 0,0-1 0,-1 0 0,0 1 0,-1-2 0,0-14 0,-2-84 0,-2 72 0,2 25 0,-1 0 0,-1 0 0,-1 0 0,0 1 0,-1-1 0,-7-18 0,10 29 0,-1-1 0,0 2 0,-1-1 0,1 0 0,-1 0 0,1 1 0,-1-1 0,0 1 0,-1 0 0,1 0 0,-5-4 0,5 6 0,1-1 0,-1 1 0,0 0 0,0 0 0,0 0 0,1 0 0,-1 1 0,0-1 0,0 1 0,0-1 0,0 1 0,0 0 0,0 1 0,0-1 0,0 0 0,0 1 0,0-1 0,0 1 0,-2 1 0,1-1-1,1 1 1,0-1-1,0 1 1,0 0-1,0 0 1,1 0-1,-1 0 1,1 0-1,-1 0 1,1 1-1,-1-1 1,1 1-1,0 0 1,-2 4-1,-19 45-83,20-45 59,-24 77-434</inkml:trace>
</inkml:ink>
</file>

<file path=ppt/ink/ink24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49"/>
    </inkml:context>
    <inkml:brush xml:id="br0">
      <inkml:brushProperty name="width" value="0.05" units="cm"/>
      <inkml:brushProperty name="height" value="0.05" units="cm"/>
      <inkml:brushProperty name="color" value="#FFFFFF"/>
    </inkml:brush>
  </inkml:definitions>
  <inkml:trace contextRef="#ctx0" brushRef="#br0">378 43 31903,'1'-9'14,"-1"8"2,0 0 0,1 0 0,-1 0 0,0 0 0,0 0 0,0 0 0,0 0 0,0 0 0,0 0 0,0 0 0,0 0 0,0-1 0,-1 1 0,1 0 0,0 0 0,-1 0 0,1 0 0,0 0 0,-1 1 0,1-1 0,-1 0 0,0 0 0,1 0 0,-1 0-1,0 0 1,0 1 0,1-1 0,-1 0 0,0 1 0,0-1 0,0 1 0,0-1 0,0 1 0,0-1 0,0 1 0,0-1 0,0 1 0,0 0 0,0 0 0,0-1 0,0 1 0,0 0 0,-1 0 0,-14-1-15,1 1 0,-1 1 0,1 0-1,-1 1 1,1 1 0,0 0 0,0 1-1,0 0 1,1 2 0,-1-1 0,1 2 0,0 0-1,1 1 1,0 0 0,0 1 0,1 0-1,0 1 1,0 0 0,1 1 0,1 0 0,0 1-1,0 0 1,-13 24 0,19-25-1,0 1 0,0 0 1,2 0-1,-1 0 0,2 0 0,-1 0 1,2 0-1,-1 0 0,2 1 0,1 12 1,-1-21-1,0 0 1,0 0 0,1 0 0,-1 0 0,1 0 0,0 0 0,0-1 0,0 1-1,0-1 1,1 1 0,0-1 0,-1 0 0,1 0 0,0 0 0,0 0 0,1-1-1,-1 1 1,1-1 0,-1 0 0,1 0 0,5 2 0,11 6 3,0-2 0,35 10 0,-54-18-3,44 13 3,-13-5-1,-1 1 0,32 15 0,-62-23-3,1-1 0,-1 1 0,1 0 0,-1 0 0,0 0 0,1 0 0,-1 0 0,0 0 0,0 1 0,0-1 0,1 0 0,-1 0 0,0 1 0,-1-1 0,1 1 0,0-1 0,0 1 0,-1-1 0,1 1 0,-1 0 0,1-1 0,-1 1 0,0 0 0,1-1 0,-1 1 0,0 0 0,0-1 0,0 1 0,-1 0 0,1-1 0,0 1 0,0 0 0,-1-1 0,1 1 0,-1 0 0,0-1 0,-1 3 0,-1 3 0,-1-1 0,1 0 0,-1 1 0,-1-1 0,1-1 0,-12 11 0,8-8 0,-37 35 0,-81 59 0,123-99 3,2-3 5,9 0-19,9 0 11,-9-1 0,0 1 0,0 0 0,1 1 0,-1 0 0,0 0 0,0 0 0,8 4 0,-13-4 0,-1 0 0,1 1 0,-1-1 0,0 1 0,1 0 0,-1 0 0,0 0 0,0 0 0,0 0 0,0 0 0,-1 0 0,1 1 0,-1-1 0,1 1 0,-1-1 0,0 1 0,0-1 0,0 1 0,0 0 0,0 0 0,-1 0 0,1-1 0,-1 1 0,0 0 0,0 3 0,1 4 0,-1-1 0,0 1 0,0-1 0,-1 1 0,-1-1 0,1 0 0,-2 0 0,1 1 0,-1-1 0,-6 12 0,-2-1 0,-1 0 0,-1 0 0,-17 18 0,18-22-1,-1 1 0,2 1-1,-15 29 1,22-38 0,1 0 1,0 0-1,0 0 0,0 1 0,2-1 0,-1 1 0,1-1 0,0 1 0,2 18 1,-1-26 0,1 0 0,-1 0 0,1-1 0,0 1 0,0-1 1,0 1-1,0-1 0,0 1 0,0-1 0,0 1 0,0-1 1,0 0-1,1 0 0,-1 1 0,0-1 0,1 0 0,-1 0 1,1 0-1,0-1 0,-1 1 0,1 0 0,2 0 0,43 13 10,-41-13-10,152 38 0,-155-38-41,-1 0 0,1-1 1,-1 1-1,1-1 0,-1 1 0,1-1 1,-1 0-1,1 0 0,0 0 0,-1-1 0,1 1 1,-1 0-1,5-2 0,11-8-1373</inkml:trace>
</inkml:ink>
</file>

<file path=ppt/ink/ink24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4"/>
    </inkml:context>
    <inkml:brush xml:id="br0">
      <inkml:brushProperty name="width" value="0.05" units="cm"/>
      <inkml:brushProperty name="height" value="0.05" units="cm"/>
      <inkml:brushProperty name="color" value="#FFFFFF"/>
    </inkml:brush>
  </inkml:definitions>
  <inkml:trace contextRef="#ctx0" brushRef="#br0">1 151 31278,'3'-22'577,"-3"21"-553,0 0 0,1 0 0,-1 1 1,0-1-1,0 0 0,1 1 0,-1-1 0,1 0 1,-1 1-1,1-1 0,-1 0 0,1 1 0,-1-1 1,1 1-1,-1-1 0,1 1 0,0-1 0,-1 1 0,1 0 1,0-1-1,-1 1 0,1 0 0,0-1 0,0 1 1,-1 0-1,1 0 0,0 0 0,1-1 0,-1 2-24,0-1 0,0 1 1,0-1-1,0 1 0,-1 0 0,1-1 0,0 1 0,0 0 0,-1-1 0,1 1 0,0 0 0,-1 0 0,1 0 1,-1 0-1,1 0 0,-1-1 0,1 1 0,-1 0 0,0 0 0,1 0 0,-1 0 0,0 0 0,0 0 0,0 0 1,0 0-1,0 2 0,2 4 0,21 111 14,13 212 1,-27-229 1,-5-26-13,-3-40-3,1-1 0,2 0 0,10 38 0,-4-52 11,-3-15 0,-3-17 2,-3-60-14,-3-1 1,-3 1-1,-3 0 0,-23-92 1,21 116-4,2-1 0,3-1 0,0-53 0,5 97 4,0 1-1,1-1 1,0 0 0,0 0-1,1 0 1,-1 1 0,1-1-1,0 1 1,1-1 0,-1 1-1,1 0 1,0 0 0,1 0-1,-1 0 1,1 1 0,0-1-1,0 1 1,0 0 0,1 0 0,-1 1-1,1-1 1,0 1 0,0 0-1,6-3 1,-2 2-1,1 0 1,0 0-1,0 1 1,0 0-1,0 1 0,0 0 1,1 1-1,-1 0 1,1 0-1,-1 1 1,0 1-1,1 0 0,10 2 1,-16-1 0,0-1-1,-1 1 1,1 1-1,0-1 1,-1 1 0,0 0-1,1 0 1,-1 0 0,0 0-1,-1 1 1,1 0-1,0-1 1,-1 1 0,0 1-1,0-1 1,0 0-1,-1 1 1,0 0 0,1-1-1,1 7 1,1 4-1,0-1-1,-1 1 1,0 1 0,-1-1-1,1 24 1,-3-23 1,0-1 0,-2 1 0,-3 28 1,3-39-2,0 0 1,-1 1 0,0-1 0,0 0-1,0 0 1,0 0 0,-1 0 0,0-1 0,0 1-1,0-1 1,-1 0 0,1 0 0,-1 0-1,-5 4 1,-10 8-1,0-1-1,-1-1 0,-27 13 1,36-21-11,0-1 0,0-1 1,-1 0-1,1 0 0,-1-2 0,0 1 1,0-1-1,-22 0 0,40-2 10,0-1-1,0 0 1,0-1 0,0 1-1,9-4 1,21-6 3,-20 9 1,0 1 0,-1 1 1,28 1-1,-38 0-2,0 0-1,-1 0 0,1 0 1,-1 0-1,1 1 1,-1 0-1,0-1 1,1 2-1,-1-1 1,0 0-1,0 1 1,-1 0-1,1 0 1,-1 0-1,1 0 0,4 6 1,0 4 2,0 1-1,0 0 1,10 30 0,14 25 8,-29-63-10,0-1 1,1 0-1,0 0 0,0-1 0,0 1 0,0-1 0,0 0 0,1 0 0,10 7 1,-10-9 0,-1 0 0,1 0 0,0 0 0,0-1 0,0 1 0,0-1 0,1-1 0,-1 1 0,0-1 1,0 1-1,0-2 0,1 1 0,-1 0 0,0-1 0,7-2 0,-5 1 2,1 0-1,-1-1 1,0 1-1,-1-2 1,1 1-1,0-1 1,-1 0-1,0 0 1,11-10-1,-6 2 1,-1 0 0,0-1 0,-1 0 0,0 0 0,-1-1 0,0 0-1,-2-1 1,1 1 0,-2-1 0,0-1 0,4-19 0,-4 6 2,-1 0 0,-1 0 0,-2 0-1,-1-1 1,-4-35 0,4 61-4,-1 1-1,1-1 1,-1 1-1,0-1 1,0 1-1,0 0 1,-1-1-1,1 1 1,-1 0-1,0 0 1,0 0-1,0 0 1,0 0-1,0 1 1,-1-1 0,1 1-1,-1-1 1,0 1-1,1 0 1,-1 0-1,-6-3 1,4 3-1,1 0 0,-1 1 1,1-1-1,-1 1 1,1 0-1,-1 1 1,0-1-1,0 1 0,1 0 1,-1 0-1,0 0 1,1 1-1,-1 0 1,0 0-1,1 0 1,-6 2-1,7-1 0,-1-1-1,1 1 1,0 0 0,0 1 0,0-1 0,0 0-1,0 1 1,1 0 0,-1-1 0,1 1-1,0 0 1,0 1 0,0-1 0,0 0-1,0 0 1,1 1 0,-1-1 0,1 1 0,-2 6-1,0 3 0,1 0-1,0 1 0,0-1 0,1 17 1,1-22 0,0 18 0,1 0 0,6 39 0,-5-56 1,0 1 0,1-1 0,0 0 1,1 0-1,0 0 0,0 0 0,1-1 0,0 0 0,13 16 0,-12-18 1,0 1 0,1-1 0,0 0 1,0-1-1,0 0 0,1 0 0,-1 0 0,1-1 1,0 0-1,1-1 0,-1 0 0,18 5 0,-10-5 2,0-1 0,0-1 0,0 0-1,0-1 1,0 0 0,23-4 0,-33 3-2,0 0 1,-1-1 0,1 1-1,0-1 1,-1 0-1,1-1 1,-1 1 0,0-1-1,0 0 1,0 0 0,0-1-1,-1 1 1,1-1 0,4-6-1,-3 3 1,0-1-1,-1 1 0,0-1 1,-1 0-1,0 0 0,0-1 1,-1 1-1,4-13 1,-1-10-1,0 0 1,-2 0 0,-2-1-1,-1-37 1,-1-162 30,22 1109-32,-19-838 0,2-112 0,-4-16 0,4-1 0,3 1 0,4 0 0,5 0 0,39-123 0,-51 197 0,0 0 0,1 0 0,1 0 0,0 1 0,10-14 0,-16 24 0,1 1 0,0-1 0,1 0 0,-1 1 0,0-1 0,1 1 0,0 0 0,-1-1 0,1 2 0,0-1 0,0 0 0,0 0 0,0 1 0,1 0 0,-1-1 0,0 1 0,0 0 0,1 1 0,-1-1 0,1 1 0,-1-1 0,1 1 0,-1 0 0,0 0 0,1 1 0,-1-1 0,1 1 0,3 1 0,-3-1 0,-1 1-1,1 0 1,-1 1-1,0-1 1,0 0 0,0 1-1,0 0 1,-1 0 0,1 0-1,-1 0 1,0 0-1,1 0 1,-1 1 0,-1-1-1,1 1 1,0-1-1,-1 1 1,0 0 0,0-1-1,1 7 1,2 10-3,-1-1 1,2 34-1,-3-22 3,-5 57 0,1-77 0,0 0 0,0 0 0,-1 0 0,0 0 0,-1-1 0,0 1 0,0-1 0,-9 14 0,2-7-1,0-1 1,0 1-1,-2-2 1,0 0-1,-1 0 1,0-1-1,-1-1 1,-1 0-1,-23 14 1,23-19-25,24-14 21,24-12 6,3 0-2,0-2 0,-1-2 0,34-29 0,-53 39 0,-2-1 0,0 0 0,0-1 0,-2-1 0,0 0 0,0-1 0,-1 0 0,14-34 0,-13 22 0,-2-1 0,-2-1 0,0 1 0,-2-1 0,-1 0 0,-1-61 0,-3 104-7,0-8 6,-1 1-1,2 0 1,-1-1 0,0 1-1,1-1 1,0 1-1,4 10 1,-4-14 2,0 0-1,1 1 1,0-1 0,-1 0 0,1 0-1,0 0 1,0 0 0,0-1-1,1 1 1,-1 0 0,0-1 0,1 1-1,-1-1 1,1 0 0,-1 0 0,1 0-1,-1 0 1,1-1 0,0 1 0,4 0-1,16 2 1,0 0 0,30-2 0,-11 0-1,-41-1 0,1 0 0,-1 0 0,1 0 0,-1 0 0,0 1 0,1-1 0,-1 0 0,0 1 0,0-1 0,1 0 0,-1 1 0,0 0 0,0-1 0,1 1 0,-1 0 0,0 0 0,0-1 0,0 1 0,0 0 0,0 0 0,0 0 0,0 0 0,1 3 0,-2-3 0,1 1 0,0 0 0,-1 1 0,0-1 0,1 0 0,-1 0 0,0 0 0,0 0 0,0 0 0,-1 0 0,1 0 0,0 0 0,-1 0 0,0 2 0,-2 4 0,0 0 0,0-1 0,-1 1 0,1-1 0,-2 0 0,-8 11 0,-5 3 0,1 0 0,-17 29 0,29-42 0,1 0 0,0 1 0,0-1 0,1 1 0,0 0 0,1 0 0,0 0 0,0 0 0,1 1 0,-1 11 0,2-17-1,0-1 0,0 1-1,0-1 1,1 1 0,-1-1 0,1 1 0,0-1 0,0 1-1,0-1 1,3 6 0,-3-7 1,1 0 0,0 0 0,0 0 0,0 0 0,0-1 0,0 1 0,1-1 0,-1 1 0,0-1 0,1 0 0,-1 1 0,1-1 0,-1-1 0,4 2 0,4 1 1,0 0 0,0-1 0,0 0 1,1 0-1,-1-1 0,0-1 1,1 0-1,-1 0 0,0-1 0,1 0 1,-1-1-1,0 0 0,0-1 0,0 0 1,0 0-1,-1-1 0,1-1 1,-1 1-1,0-1 0,0-1 0,-1 0 1,9-7-1,-7 2-1,0 0 1,0 0 0,-2-1-1,1-1 1,-2 1-1,0-1 1,0 0-1,-1-1 1,0 0-1,-2 0 1,1 0-1,2-19 1,-1-13 2,-2 0 0,-2-73 0,-2 80-3,0 38 0,0 1 0,0-1 0,0 0 0,0 1-1,0-1 1,0 1 0,0-1 0,-1 1 0,1-1 0,0 1 0,0-1 0,0 1 0,-1-1-1,1 1 1,0-1 0,0 1 0,-1 0 0,1-1 0,-1 1 0,1-1 0,0 1 0,-1 0-1,1-1 1,-1 1 0,1 0 0,-1 0 0,1-1 0,-1 1 0,1 0 0,-1 0 0,1 0-1,-1-1 1,1 1 0,-1 0 0,1 0 0,-1 0 0,1 0 0,-1 0 0,1 0 0,-1 0-1,0 1 1,-1-1 0,0 0-1,1 0 0,-1 1 1,1-1-1,-1 1 1,0 0-1,1-1 0,-1 1 1,1 0-1,0 0 0,-1 0 1,1 0-1,-2 2 1,-4 5-1,2 0 1,-1 1 0,1-1-1,0 2 1,1-1 0,0 0-1,0 1 1,-2 14 0,-1 6 0,-6 49 0,8 1 0,5 80 0,0-154 0,1 0 0,0-1 0,0 1 0,0-1 0,1 1 0,0-1 0,0 1 0,0-1 0,1 0 0,0 0-1,0 0 1,0-1 0,0 1 0,1-1 0,0 1 0,0-1 0,0 0 0,0 0 0,1-1 0,-1 0 0,1 1 0,0-1 0,0-1 0,0 1 0,1-1 0,6 2 0,-5-1 0,0-1 1,0 0 0,1-1 0,-1 0-1,0 0 1,1 0 0,-1-1-1,1 0 1,-1 0 0,1-1-1,-1 0 1,0-1 0,1 1-1,-1-1 1,0-1 0,0 1 0,0-1-1,-1 0 1,1-1 0,6-4-1,-4 0 1,0 0-1,-1-1 0,1 0 1,-2-1-1,1 0 0,-1 0 1,-1-1-1,0 1 0,6-16 1,3-11-2,15-58 1,-12 17-2,13-47-7,-27 114 8,0 0 1,1 1-1,0-1 1,1 1-1,0 0 1,0 0-1,1 1 1,12-13-1,-15 18 1,1 0 0,0 1 0,0 0 0,0 0 0,1 0 0,-1 0 0,0 1 0,1 0 0,0 0 0,-1 1 0,1-1 0,9 0 0,-11 1 0,1 1 0,0 0 0,0 0 0,0 0 0,0 0 0,0 1 0,0 0 0,0 0 0,0 0 0,0 0 0,-1 1 0,1 0 0,0 0 0,-1 0 0,7 5 0,-3 0 0,-1 0 0,0 0 0,-1 1 0,0 0 0,0 0 0,-1 1 0,1 0 0,-2 0 0,0 0 0,0 0 0,0 1 0,-1-1 0,2 11 0,0 8 0,0 0 0,-2 0 0,0 42 0,-3-57 0,-1 0 0,0-1 0,-1 1 0,0 0 0,-1-1 0,-1 0 0,0 0 0,0 0 0,-1 0 0,0-1 0,-9 13 0,5-10 0,-1-1 0,-1-1 0,0 1 0,0-2 0,-1 0 0,-1 0 0,0-1 0,-16 10 0,22-16 0,0 0 0,0 0 0,0 0 0,-1-1 0,-11 3 0,17-5 0,0-1 0,0 1 0,1-1 0,-1 1 0,0-1 0,0 0 0,0 0 0,0 0 0,0 0 0,0-1 0,0 1 0,0 0 0,0-1 0,0 1 0,0-1 0,0 0 0,1 0 0,-1 0 0,0 1 0,0-2 0,1 1 0,-1 0 0,1 0 0,-1 0 0,1-1 0,-1 1 0,1-1 0,-2-2 0,-3-8-1,0 0-1,1 0 1,0-1 0,1 0-1,1 0 1,0 0 0,-2-20-1,-4-97-34,9 128 35,-2-22-7,1 18 7,1-1 0,-1 1 0,1-1 0,0 1 0,1-1 0,-1 1 0,3-10 0,0 16 1,-1-1 0,1 1 0,-1 0 0,1-1 0,-1 1 0,1 1 0,-1-1 0,1 0 0,-1 0 0,0 1 0,4 0 0,-1 3 0,0-1 0,1 1 0,-1 0 0,0 0 0,-1 0 0,1 1 0,-1 0 0,0-1 0,0 2 0,4 7 0,8 8 0,-8-11 0,10 12 0,0-1 0,39 34 0,-50-49 0,1 0 0,0-1 0,0-1 0,0 1 0,0-1 0,1 0 0,0-1 0,0 0 0,0-1 0,0 1 0,0-2 0,15 2 0,-19-3 0,17 2 0,44-4-1,-59 2 2,-1-1-1,1-1 0,-1 1 0,1-1 1,-1 0-1,0 0 0,0-1 0,0 0 1,0 0-1,0 0 0,6-5 1,-1-2 0,1-1 1,-1 1-1,-1-2 1,0 1-1,-1-2 1,0 1-1,-1-1 1,0 0 0,-1-1-1,0 0 1,-1 0-1,-1-1 1,0 1-1,-1-1 1,-1 0-1,0 0 1,-1 0-1,0-30 1,-2 19-2,1 16 3,0 0 1,-2 0-1,1 0 0,-1 0 1,-4-15-1,5 22-3,-1 1 1,0-1-1,-1 1 1,1-1-1,0 1 1,-1 0-1,1-1 1,-1 1-1,0 0 1,1 0-1,-1 0 1,0 0-1,-1 1 0,1-1 1,0 0-1,0 1 1,-1-1-1,1 1 1,-1 0-1,1 0 1,-1 0-1,1 0 1,-1 1-1,0-1 1,-2 0-1,1 0-1,1 1 1,0-1-1,-1 1 1,1-1-1,-1 1 1,1 0-1,-1 1 1,1-1-1,-1 1 0,1-1 1,0 1-1,-1 0 1,1 0-1,0 0 1,0 1-1,0-1 1,0 1-1,0 0 0,0 0 1,-3 2-1,3 0 1,-1 0 0,1 1-1,0-1 1,0 1 0,0 0-1,0-1 1,1 1 0,0 1-1,0-1 1,1 0 0,-1 0-1,0 6 1,-2 17 0,1-1 0,2 0 0,1 32 0,1-19 0,-1-28 0,1-1 0,0 0 0,1 1 0,0-1 0,1 0 0,0-1 0,1 1 1,0 0-1,0-1 0,1 0 0,1 0 0,0 0 0,0-1 0,1 0 0,0 0 0,1 0 0,-1-1 0,2 0 0,-1-1 0,1 0 1,0 0-1,1-1 0,-1 0 0,1 0 0,0-1 0,1-1 0,-1 0 0,1 0 0,0-1 0,0 0 0,0-1 0,0-1 0,1 1 1,15-1-1,-12-1 3,-6 0 0,-1 0-1,1 0 0,0-1 0,8-2 0,-14 2-1,0 0 0,0 0-1,0 0 1,0 0 0,-1-1 0,1 1-1,-1-1 1,1 0 0,-1 0 0,1 0-1,-1 0 1,0 0 0,0 0 0,0 0 0,2-4-1,2-4 1,0-1-1,0-1 0,-1 1 1,-1-1-1,0 0 0,0 0 1,-2 0-1,1 0 0,1-19 1,-2-15-2,-4-57 1,1 36 0,0 55 0,1 1 0,0-1 0,1 0 0,0 0 0,0 1 0,4-14 0,-4 23 0,-1 0 0,1 1 0,-1-1 0,1 0 0,0 1 0,-1-1 0,1 1 0,0-1 0,0 1 0,0-1 0,0 1 0,1 0 0,-1 0 0,0-1 0,1 1 0,-1 0 0,0 0 0,1 0 0,-1 0 0,1 1 0,0-1 0,-1 0 0,1 0 0,0 1 0,-1 0 0,1-1 0,0 1 0,-1 0 0,1-1 0,0 1 0,0 0 0,-1 0 0,1 1 0,0-1 0,0 0 0,-1 1 0,1-1 0,0 1 0,-1-1 0,1 1 0,0 0 0,-1-1 0,2 2 0,2 1 0,0 0 0,-1 1 0,1-1 0,-1 1 0,0 0 0,0 0 0,-1 0 0,1 1 0,-1-1 0,0 1 0,0-1 0,0 1 0,-1 0 0,1 1 0,1 5 0,3 9 0,-1 1 0,7 35 0,-8-15 0,-1 1 0,-3 0 0,-5 64 0,2-92 0,0 0 0,-2 0 0,1 0 0,-2-1 0,1 1 0,-10 15 0,11-61 13,4-5-14,1 0 0,2 0-1,2 0 1,1 1 0,2 0-1,1 0 1,2 1 0,2 0-1,26-48 1,-35 73 1,1 1 0,1-1 0,0 1 0,15-15 1,-18 20-2,-1 1 1,0 1 0,1-1 0,0 0 0,0 1-1,0 0 1,0 0 0,0 0 0,0 0 0,0 1-1,1 0 1,-1-1 0,0 1 0,1 1-1,5-1 1,-9 1 0,0 0-1,0 0 1,1 1-1,-1-1 0,0 0 1,0 1-1,0-1 1,0 1-1,0-1 1,0 1-1,0 0 1,0-1-1,0 1 0,-1 0 1,1 0-1,0 0 1,0-1-1,-1 1 1,1 0-1,0 0 1,-1 0-1,1 0 0,-1 0 1,2 2-1,8 33 3,-7-24-3,10 46 1,9 98 0,-17-110 0,1 1 0,2-1 0,28 89 0,-35-133 0,0 0 0,0 0 0,1-1 0,-1 1 0,0 0 0,1-1 0,-1 1 0,1 0 0,0-1 0,-1 0 0,1 1 0,0-1 0,0 0 0,0 0 0,0 0 0,0 0 0,0 0 0,0-1 0,0 1 0,0-1 0,0 1 0,0-1 0,1 0 0,-1 0 0,0 0 0,0 0 0,4 0 0,0-1 0,0 1 0,-1-1 0,1-1 0,0 1 0,-1-1 0,1 0 0,-1 0 0,1 0 0,7-6 0,-2-1 0,0 0 0,0-1 0,-1 0 0,-1-1 0,1 0 0,-2 0 0,0-1 0,0 0 0,-1-1 0,6-13 0,3-13 0,-1 0 0,11-49 0,-16 40 0,-3 0 0,-1-1 0,-3-95 0,-3 129 0,-1 0 0,-1 1 0,0-1 0,-1 1 0,-1 0 0,0-1 0,-1 2 0,0-1 0,-1 0 0,-1 1 0,0 0 0,-14-18 0,21 31 0,0 0 0,0-1 0,0 1 0,0 0 0,0 0 0,0 0 0,0-1 0,0 1 0,0 0 0,0 0 0,0 0 0,-1-1 0,1 1 0,0 0 0,0 0 0,0 0 0,0 0 0,0-1 0,-1 1 0,1 0 0,0 0 0,0 0 0,0 0 0,0 0 0,-1 0 0,1-1 0,0 1 0,0 0 0,0 0 0,-1 0 0,1 0 0,0 0 0,0 0 0,0 0 0,-1 0 0,1 0 0,0 0 0,0 0 0,0 0 0,-1 0 0,1 0 0,0 0 0,0 0 0,0 0 0,-1 0 0,1 1 0,0-1 0,0 0 0,0 0 0,-1 0 0,1 0 0,0 0 0,0 0 0,0 1 0,0-1 0,0 0 0,-1 0 0,1 0 0,0 0 0,0 1 0,0-1 0,0 0 0,0 0 0,0 0 0,0 1 0,0-1 0,0 0 0,-1 1 0,-1 16-2,2-15 1,-19 544 17,19-529-15,0-1-1,2 1 1,0 0-1,1-1 1,1 0-1,10 31 1,-10-38-1,1 0 0,-1 0-1,1-1 1,0 1 0,1-1 0,0-1 0,1 1 0,-1-1 0,1 0 0,1 0 0,-1-1 0,1 0 0,10 6 0,-7-7 0,0 0 1,0 0 0,0-1-1,0-1 1,1 0-1,-1 0 1,1-1-1,13 0 1,5-1 2,0 0-1,30-5 1,-46 1-3,-1 1 1,0-2-1,0 0 0,0 0 0,0-1 0,-1-1 0,0 0 0,0-1 1,0 0-1,-1-1 0,0 0 0,-1-1 0,0 0 0,0 0 0,-1-1 1,0-1-1,0 1 0,6-13 0,-5 8 0,-1 0 0,-1 0 1,0-1-1,-1 0 0,0 0 0,-2 0 0,0-1 0,-1 0 1,0 0-1,-2 0 0,0-1 0,-1 1 0,-1-34 1,-1 48-1,0 0 1,0-1 0,0 1-1,0 0 1,0-1 0,0 1-1,-1 0 1,0 0 0,0 0-1,0 0 1,0 1 0,0-1-1,0 0 1,-1 1 0,1 0-1,-1-1 1,1 1 0,-1 0-1,0 0 1,0 0 0,-5-2-1,0 1 0,1 0-1,-1 1 1,0-1 0,0 1-1,0 1 1,0 0-1,0 0 1,-9 0-1,13 2 1,0-1-1,0 1 1,0 0-1,0 1 0,0-1 1,1 1-1,-1 0 0,0-1 1,1 2-1,0-1 1,-1 0-1,1 1 0,0-1 1,0 1-1,0 0 1,1 0-1,-1 0 0,1 0 1,0 1-1,-1-1 1,2 1-1,-1-1 0,-2 6 1,-3 7 0,0 1 0,1 0 1,1 0-1,-3 18 0,5-17 0,0 0 0,1 1 0,0-1 0,2 1 0,0-1 0,2 1 0,5 31 0,-6-45 0,1 0 0,0 0 0,0 0 0,1-1 0,-1 1 0,1-1 0,0 1 0,0-1 0,1 0 0,-1 0 0,1 0 0,0-1 0,0 0 0,0 1 0,0-1 0,0 0 0,1-1 0,0 1 0,9 3 0,-1-2 0,0-1 0,1 0 0,-1 0 0,1-1 0,0-1 0,18-1 0,-28 0 0,0 0 1,0 0-1,0 0 1,0-1-1,0 0 1,0 0-1,0 0 1,0 0-1,0-1 0,-1 1 1,1-1-1,0 0 1,-1 0-1,0 0 1,1-1-1,-1 1 1,5-6-1,-4 2 1,0 1-1,0-1 1,-1 1 0,0-1 0,0 0-1,0-1 1,-1 1 0,0 0 0,0-1-1,2-9 1,0-9-1,-1 0 0,-1 0 0,-1-1 0,-1 1 0,-1 0 0,-6-32 0,-6 24-5,13 31 5,-1 1 0,0 0-1,0 0 1,0 0-1,1 0 1,-1-1 0,0 1-1,0 0 1,-1 1 0,1-1-1,0 0 1,0 0-1,0 0 1,0 1 0,-1-1-1,1 0 1,0 1 0,-1-1-1,1 1 1,0 0-1,-1-1 1,-1 1 0,2 0 0,0 1-1,0-1 1,1 1 0,-1-1 0,0 1 0,0-1 0,0 1 0,0-1 0,1 1-1,-1 0 1,0-1 0,0 1 0,1 0 0,-1 0 0,1 0 0,-1-1 0,1 1 0,-1 0-1,1 0 1,-1 0 0,1 0 0,0 0 0,0 0 0,-1 2 0,-6 30 0,6-28 0,-2 17 0,0 0 0,1 1 0,1-1 0,2 0 0,4 38 0,-4-56 0,0 0 0,1 1 0,0-1 0,0 0 0,0 0 0,0 0 0,1-1 0,-1 1 0,1 0 0,0-1 0,0 0 0,0 0 0,1 0 0,-1 0 0,1 0 0,-1-1 0,1 1 0,0-1 0,0 0 0,0 0 0,0 0 0,7 1 0,-2 0 0,0-1 0,0 0 0,0-1 0,0 0 0,0 0 0,1-1 0,-1 0 0,0 0 0,0-1 0,13-3 0,-17 2 0,-1 0 1,1 0-1,-1 0 1,1-1-1,-1 0 0,0 0 1,0 0-1,0 0 1,-1-1-1,1 1 0,-1-1 1,0 0-1,0 0 1,0 0-1,0-1 0,-1 1 1,0 0-1,0-1 1,2-5-1,3-10 2,0-1 0,-1 0 0,3-24 0,-3-13-2,-1 0 0,-6-83 0,0 97 0,-11-76 0,6 80 0,0-49 0,-3 114-13,0 75 11,4 140 1,6-163 1,-1-51 0,2 0 0,1-1 0,1 1 0,9 29 0,-8-39 0,0 0 0,1-1 0,0 1 0,1-2 0,1 1 0,1-1 0,16 22 0,-20-31 0,1-1 1,-1 1-1,0-1 1,1 0-1,0-1 1,0 0-1,0 0 1,0 0-1,1 0 1,-1-1-1,1 0 0,-1-1 1,1 1-1,0-1 1,-1-1-1,1 1 1,0-1-1,0 0 1,0-1-1,-1 1 1,1-1-1,0-1 0,-1 1 1,1-1-1,-1-1 1,1 1-1,-1-1 1,0 0-1,0 0 1,0-1-1,-1 1 1,1-1-1,-1-1 1,8-7-1,-4 1 0,-1 0 0,0-1 0,-1 0 0,0-1 0,-1 1 0,0-1 0,-1-1 0,-1 1 0,0-1 0,3-23 0,-1-8 0,-3-89 0,-3 101 0,0 26 0,1 3 0,-1 0 0,0 0 0,0 0 1,0 0-1,0 0 0,-1 0 0,1 0 0,-1 0 1,0 1-1,0-1 0,-1 0 0,1 0 0,-1 1 0,-3-6 1,5 9 7,-3 10-19,4 285 11,0-281 0,0-1 0,2 1 0,0-1 0,0 0 0,8 20 0,-8-25 0,0-1 0,1 1 0,0-1 0,0 0 0,1-1 0,0 1 0,0-1 0,0 0 0,1 0 0,9 7 0,-11-10 0,0-1 0,-1 0 0,1 0 0,0-1 0,0 1 0,0-1 0,1 0 0,-1 0 0,0 0 0,0-1 0,1 1 0,-1-1 0,0 0 0,0-1 0,1 1 0,-1 0 0,0-1 0,0 0 0,1 0 0,-1-1 0,0 1 0,0-1 0,-1 0 0,1 0 0,0 0 0,0 0 0,-1-1 0,1 1 0,4-6 0,-1-3 0,0 0 0,-1 0 0,0-1 0,-1 1 0,0-1 0,-1-1 0,0 1 0,-1-1 0,0 1 0,1-16 0,0-21 0,-3-64 0,-1 71 0,0-58 0,-14 270 0,14-135 0,-1-16 0,0 0 0,2-1 0,1 1 0,5 29 0,-5-43 0,-1 0 0,1 1 0,0-1 0,1 0 0,-1 0 0,1 0 0,0-1 0,0 1 0,0-1 0,1 1 0,0-1 0,0 0 0,0-1 0,0 1 0,0-1 0,1 1 0,-1-1 0,1-1 0,0 1 0,6 2 0,1-1 0,0-1 0,0 0 0,1 0 0,-1-1 0,1-1 0,-1 0 0,1-1 0,-1 0 0,1-1 0,23-4 0,-31 3 0,-1 0 0,1-1 0,0 1 0,-1-1 0,0 0 0,0 0 0,0 0 0,0 0 0,0-1 0,-1 1 0,1-1 0,-1 0 0,0 0 0,0-1 0,-1 1 0,1-1 0,-1 1 0,0-1 0,0 0 0,-1 1 0,1-1 0,0-6 0,3-9 0,-2 0 0,0-1 0,-1 1 0,-1-23 0,-1 36 0,-4-86 0,2 82 0,1 0 0,-2 1 0,0 0 0,0-1 0,-1 1 0,-7-15 0,3 11 0,0 0 0,0 0 0,-2 1 1,-20-23-1,26 32-1,-1 0 1,0 0 0,0 0 0,0 1 0,0 0-1,0 0 1,0 0 0,-1 1 0,0-1 0,1 1-1,-1 1 1,0-1 0,0 1 0,0 0 0,0 0-1,-8 1 1,10-1 0,-1 1-1,0 0 1,1 0 0,-1 1-1,1-1 1,-1 1-1,1 0 1,-1 0 0,1 1-1,0-1 1,0 1-1,0 0 1,-1 0-1,2 0 1,-1 0 0,0 1-1,0 0 1,1 0-1,-1 0 1,1 0 0,0 0-1,0 1 1,0-1-1,1 1 1,-1 0-1,1 0 1,0 0 0,0 0-1,0 0 1,1 0-1,-2 6 1,-1 3 0,1 0 0,0-1 0,1 1 0,1 0 0,0 0 0,1 1 0,0-1 0,1 0 0,4 21 0,-4-27 0,1 1 0,0-1 0,0 0 0,1-1 0,0 1 0,0 0 0,0-1 0,1 0 0,0 0 0,0 0 0,1 0 0,0 0 0,0-1 0,0 0 0,1 0 0,-1-1 0,1 1 0,10 4 0,-2-3 0,0-1 0,0-1 0,1 0 0,0-1 0,-1-1 0,1 0 0,0-1 0,23-1 0,-33 0 0,0-1 1,-1 0-1,1 1 0,0-2 1,-1 1-1,1 0 0,-1-1 0,0 0 1,1 0-1,-1 0 0,0-1 1,0 0-1,0 1 0,-1-1 1,1 0-1,0-1 0,-1 1 1,0-1-1,0 1 0,0-1 0,-1 0 1,1 0-1,-1 0 0,0-1 1,3-5-1,2-10 2,0 1-1,-1-1 1,-1 0-1,4-30 1,-4-2-2,-4 35 0,1 0 0,0 0 0,9-31 0,-10 47 0,0 0 0,-1 0-1,1 0 1,0 0 0,-1 0 0,1 0 0,0 0 0,0 0-1,0 0 1,0 1 0,0-1 0,0 0 0,0 1 0,0-1-1,0 0 1,0 1 0,0-1 0,0 1 0,1 0 0,-1-1-1,0 1 1,0 0 0,0 0 0,1 0 0,-1 0 0,1 0-1,1 0 1,-1 0-1,0 0 1,0 0-1,0 1 0,0-1 1,0 1-1,0-1 1,0 1-1,0 0 1,0 0-1,0-1 0,0 2 1,0-1-1,2 2 1,2 4-1,-1-1 1,0 1 0,-1 0-1,1 1 1,-1-1 0,-1 1 0,0 0-1,0 0 1,2 9 0,2 6 0,-2 0 0,2 29 0,2 218 0,-8-261 5,2-9-2,2-7 2,3-9-4,-1-1 0,8-30 1,5-12-3,1 2 1,42-98 0,-55 137 0,2 0 0,0 1 0,1 0 0,1 1 0,1 0 0,15-16 0,-25 30 0,-1-1 0,0 1-1,0 0 1,1 0 0,-1 0 0,1 1 0,0-1 0,0 1-1,-1-1 1,1 1 0,0 0 0,0 0 0,0 0-1,4-1 1,-6 4-1,0-1 1,-1 1-1,1 0 0,-1-1 0,1 1 0,-1 0 0,0-1 0,0 1 0,1 0 0,-1-1 0,-1 1 1,1 0-1,0 2 0,0 1 0,0 585 12,0-589-65,0-4-194,0-11-357</inkml:trace>
</inkml:ink>
</file>

<file path=ppt/ink/ink24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5"/>
    </inkml:context>
    <inkml:brush xml:id="br0">
      <inkml:brushProperty name="width" value="0.05" units="cm"/>
      <inkml:brushProperty name="height" value="0.05" units="cm"/>
      <inkml:brushProperty name="color" value="#FFFFFF"/>
    </inkml:brush>
  </inkml:definitions>
  <inkml:trace contextRef="#ctx0" brushRef="#br0">222 48 31342,'-1'-3'30,"-1"0"0,0 0-1,0 0 1,0 0-1,0 0 1,0 1-1,0-1 1,-1 1 0,1-1-1,-1 1 1,0 0-1,0 0 1,1 0 0,-1 1-1,-1-1 1,1 0-1,0 1 1,0 0-1,0 0 1,-1 0 0,1 0-1,-1 1 1,1-1-1,0 1 1,-1 0 0,1 0-1,-1 0 1,1 0-1,-1 1 1,1 0-1,0-1 1,-1 1 0,-3 2-1,1-1-27,-1 0-1,1 1 1,0 0 0,0 0-1,0 1 1,1-1 0,-1 1-1,1 1 1,0-1-1,0 1 1,0 0 0,1 0-1,-1 0 1,1 0 0,1 1-1,-5 7 1,4-4 0,-1 0 0,2 0 1,-1 1-1,1-1 0,1 1 1,0 0-1,0 0 0,1 0 1,0 0-1,0 12 0,2-18 0,-1-1 0,0 1 0,1-1 0,0 0 0,-1 1 0,2-1-1,-1 1 1,0-1 0,0 0 0,1 0 0,0 0 0,0 0-1,0 0 1,0 0 0,0-1 0,5 5 0,-3-3 3,1 0 0,0-1 0,0 0 0,1 0 0,-1 0 0,1 0 0,-1-1 0,13 3 0,0-1 16,1-1-1,-1-1 1,1-1-1,0 0 1,22-3 0,-38 1-19,0 1 0,0 0 0,0-1 0,0 0 1,0 0-1,0 0 0,-1 0 0,1 0 0,0-1 0,-1 1 1,1-1-1,-1 1 0,0-1 0,1 0 0,-1 0 1,0 0-1,2-3 0,-1 1 0,0-1 1,0 1-1,0-1 0,-1 0 0,0 0 1,0 0-1,0 0 0,0 0 0,0-7 1,0 4-3,-1 0 1,0 0-1,-1 0 1,0-1 0,0 1-1,-1 0 1,0 0-1,0 0 1,-1 0-1,0 0 1,0 0-1,-6-13 1,5 17 0,-1-1 0,1 0-1,-1 1 1,0 0 0,0 0 0,0 0 0,-1 0 0,1 1 0,-1-1-1,0 1 1,-6-3 0,8 5-17,0-1-1,0 1 1,-1-1 0,1 1-1,-1 0 1,1 1-1,-1-1 1,1 0 0,-1 1-1,1 0 1,-1 0 0,0 0-1,1 0 1,-1 1-1,1-1 1,-1 1 0,1 0-1,-1 0 1,-6 3-1,-17 21-890,2 7-1518</inkml:trace>
</inkml:ink>
</file>

<file path=ppt/ink/ink24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5"/>
    </inkml:context>
    <inkml:brush xml:id="br0">
      <inkml:brushProperty name="width" value="0.05" units="cm"/>
      <inkml:brushProperty name="height" value="0.05" units="cm"/>
      <inkml:brushProperty name="color" value="#FFFFFF"/>
    </inkml:brush>
  </inkml:definitions>
  <inkml:trace contextRef="#ctx0" brushRef="#br0">0 67 28717,'0'0'2337,"17"0"-2273,18 0 272,12-10-15,8-4-33,2 4-112,-2 2-64,-3 1-80,-8 2-32,-8 0 0,-12 5-32,-13-5-160,-11 3-625</inkml:trace>
</inkml:ink>
</file>

<file path=ppt/ink/ink24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6"/>
    </inkml:context>
    <inkml:brush xml:id="br0">
      <inkml:brushProperty name="width" value="0.05" units="cm"/>
      <inkml:brushProperty name="height" value="0.05" units="cm"/>
      <inkml:brushProperty name="color" value="#FFFFFF"/>
    </inkml:brush>
  </inkml:definitions>
  <inkml:trace contextRef="#ctx0" brushRef="#br0">1 0 31070,'0'0'512,"16"0"-255,20 0-161,8 0-64,2 0-32,1 0 0,-1 0 0,-2 0 0,-5 0-144,-9 0-849</inkml:trace>
</inkml:ink>
</file>

<file path=ppt/ink/ink24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7"/>
    </inkml:context>
    <inkml:brush xml:id="br0">
      <inkml:brushProperty name="width" value="0.05" units="cm"/>
      <inkml:brushProperty name="height" value="0.05" units="cm"/>
      <inkml:brushProperty name="color" value="#FFFFFF"/>
    </inkml:brush>
  </inkml:definitions>
  <inkml:trace contextRef="#ctx0" brushRef="#br0">366 374 29758,'22'-33'807,"-17"26"-648,1 0-1,-1-1 1,0 1-1,-1-1 1,0 0-1,0 0 1,-1-1-1,0 1 1,0-1-1,-1 0 1,0 1-1,1-14 1,-4 21-159,0 1 1,0-1 0,0 1 0,0-1-1,0 1 1,0 0 0,0-1 0,0 1-1,0 0 1,0 0 0,0-1-1,0 1 1,0 0 0,0 0 0,0 0-1,-2 1 1,1-2 0,-8 0-1,0 0 0,0 1 0,-1 0 0,1 1 0,0 0 0,0 0 0,0 1 0,0 0 0,0 1 0,1 0 0,-1 1 0,1 0 0,-1 0 0,-9 7 0,-8 9-2,0 0 1,1 3-1,1 0 0,1 1 1,1 1-1,2 1 0,-37 58 1,54-76 0,-1 2 1,2-1 0,-1 0-1,2 1 1,-4 17-1,5-24 1,1 0-1,-1 0 1,1 0 0,0 0-1,0 0 1,0 0-1,0 0 1,0 0-1,1 0 1,0 0-1,-1 0 1,1 0-1,0 0 1,1 0-1,-1 0 1,0 0-1,1 0 1,-1-1-1,1 1 1,0-1-1,0 1 1,3 2-1,2 0 2,0-1 0,0-1 0,1 1 0,-1-1 0,1 0 0,0-1 0,-1 0 1,1 0-1,0-1 0,9 1 0,17 1-2,37-3 1,-37-1 3,-13 2 3,-16 0-5,0 0 0,0-1-1,0 0 1,0 0 0,0 0 0,0-1-1,0 0 1,6-1 0,-10 2-1,-1-1-1,1 1 1,-1 0 0,1 0 0,-1-1-1,0 1 1,1-1 0,-1 1 0,0 0 0,1-1-1,-1 1 1,0-1 0,1 1 0,-1-1-1,0 1 1,0 0 0,0-1 0,1 1-1,-1-1 1,0 1 0,0-1 0,0 1-1,0-1 1,0 0 0,0 1 0,0-1-1,0 1 1,0-1 0,0 1 0,0-1-1,0 1 1,-1-1 0,1 1 0,0-1-1,0 1 1,0 0 0,-1-1 0,1 1-1,0-1 1,-1 1 0,1-1 0,0 1 0,-1 0-1,1-1 1,0 1 0,-1 0 0,1-1-1,-1 1 1,1 0 0,-1 0 0,1-1-1,-1 1 1,1 0 0,-1 0 0,-7-2-1,0 1 0,-1 0 0,1 1 1,0 0-1,0 0 0,0 1 0,0 0 1,0 0-1,0 1 0,0 0 1,0 0-1,0 1 0,1 0 0,-1 1 1,1-1-1,0 1 0,0 1 0,0-1 1,0 1-1,1 0 0,0 1 0,-6 7 1,4-5-3,1 0 1,1 1 0,-1 0-1,1 1 1,1-1 0,0 1 0,0 0-1,1 0 1,0 1 0,1-1-1,0 1 1,1 0 0,0 0-1,1 0 1,0 0 0,1 14 0,0-23 1,0 0 0,1 0 0,0 0 0,-1-1 0,1 1 0,0 0 0,0 0 0,0-1 0,0 1 0,0 0 0,1-1 0,-1 1 0,0-1 0,1 0 0,-1 1 0,1-1 0,-1 0 0,1 0 0,0 0 0,-1 0 0,1 0 0,0 0 0,0-1 0,0 1 0,0 0 0,-1-1 1,1 0-1,0 1 0,4-1 0,9 2 2,0 0 1,28-2-1,-28 0-3,2 0 2,0 0 0,1-2 0,-1 0 0,0 0 0,0-2 0,-1 0 0,1-1 0,-1-1 0,0 0 0,0-1 0,-1-1 0,0 0 0,19-14 0,-17 10 1,-1-1-1,-1 0 1,0-1 0,0-1 0,-2 0-1,0-1 1,0 0 0,-2-1 0,0 0 0,-1-1-1,0-1 1,-2 1 0,0-1 0,-1-1-1,-1 1 1,-1-1 0,-1 0 0,0-1-1,-2 1 1,0-30 0,-1 0-1,-8-62 0,4 90 0,-1 0 0,0 1 0,-2-1 0,-1 1 0,-12-26 0,11 29-1,2 4-1,0 0 1,0 1-1,-2 0 1,1 0-1,-2 1 1,1 0-1,-18-18 1,25 29 0,0 0 0,-1 0 0,1 0 1,0 0-1,0 1 0,-1-1 0,1 0 1,0 1-1,-1-1 0,1 1 0,-1 0 1,1-1-1,-1 1 0,1 0 0,-1 0 1,1 0-1,-1 0 0,1 0 0,-1 0 1,1 0-1,-1 1 0,1-1 0,-1 0 1,1 1-1,-1-1 0,1 1 0,0 0 1,-1-1-1,1 1 0,0 0 0,0 0 1,-1 0-1,1 0 0,-2 2 0,-1 1 2,1 0 0,-1 1-1,1 0 1,0-1-1,0 1 1,0 0 0,-3 10-1,0 4 1,0 0-1,1 1 1,2 0-1,-3 37 1,5 86 3,2-73 8,0 4 3,15 113-1,4-18 2,-7 0 0,-11 227 0,-16-240-168,24-200-427,5-17-944</inkml:trace>
</inkml:ink>
</file>

<file path=ppt/ink/ink24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8"/>
    </inkml:context>
    <inkml:brush xml:id="br0">
      <inkml:brushProperty name="width" value="0.05" units="cm"/>
      <inkml:brushProperty name="height" value="0.05" units="cm"/>
      <inkml:brushProperty name="color" value="#FFFFFF"/>
    </inkml:brush>
  </inkml:definitions>
  <inkml:trace contextRef="#ctx0" brushRef="#br0">22 49 30206,'1'-11'325,"-1"9"-191,0-1 0,0 1 1,0 0-1,0-1 0,1 1 1,-1-1-1,1 1 0,0 0 1,-1 0-1,1-1 0,0 1 1,1 0-1,-1 0 0,3-4 1,-4 29-74,1 92-59,1 5 5,-21 193 0,1-107-9,17-181-1,12-110-704,-3 29-1222</inkml:trace>
</inkml:ink>
</file>

<file path=ppt/ink/ink24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1"/>
    </inkml:context>
    <inkml:brush xml:id="br0">
      <inkml:brushProperty name="width" value="0.05" units="cm"/>
      <inkml:brushProperty name="height" value="0.05" units="cm"/>
      <inkml:brushProperty name="color" value="#FFFFFF"/>
    </inkml:brush>
  </inkml:definitions>
  <inkml:trace contextRef="#ctx0" brushRef="#br0">1 296 28445,'0'-4'266,"0"0"-1,0-1 1,0 1 0,1 0 0,0-1-1,0 1 1,0 0 0,0-1 0,1 1-1,-1 0 1,1 0 0,0 0-1,5-7 1,-1 5-248,0 1 0,0-1 1,0 1-1,0 1 0,1-1 0,12-6 0,-1 2 16,0 0 0,0 2-1,1 0 1,0 1 0,0 0 0,40-4-1,0 5-8,60 2-1,-104 3-26,-11 0 1,1 0 0,-1 0 0,1 0 0,-1 0 0,1 1 0,-1 0 1,1 0-1,-1 0 0,1 1 0,-1-1 0,0 1 0,0 0 0,0 0 0,0 1 0,0-1 0,0 1 0,0 0 0,-1 0 1,0 0-1,1 0 0,-1 0 0,0 1 0,-1 0 0,1 0 0,-1-1 0,1 1 0,-1 1 0,0-1 0,-1 0 0,1 0 1,-1 1-1,0-1 0,0 1 0,1 7 0,-1-6 1,-1 0 0,1 0 0,-1 0 0,-1 1-1,1-1 1,-1 0 0,0 0 0,0 0 0,-1 0 0,1-1 0,-1 1 0,-1 0 0,1-1 0,-1 1-1,0-1 1,0 0 0,-1 0 0,1 0 0,-1 0 0,0 0 0,0-1 0,-1 0 0,0 0 0,1 0-1,-1 0 1,-8 3 0,-16 11 9,-57 26 0,18-10-24,67-34 13,1 0 1,0 1-1,0-1 0,-1 0 1,1 0-1,0 0 0,0 0 1,0 0-1,-1 1 0,1-1 1,0 0-1,0 0 0,0 0 1,-1 0-1,1 1 0,0-1 1,0 0-1,0 0 1,0 1-1,0-1 0,0 0 1,0 0-1,-1 1 0,1-1 1,0 0-1,0 0 0,0 1 1,0-1-1,0 0 0,0 0 1,0 1-1,0-1 0,0 0 1,0 0-1,0 1 0,1-1 1,-1 0-1,0 0 0,0 1 1,0-1-1,0 0 1,0 0-1,0 1 0,1-1 1,-1 0-1,0 0 0,0 0 1,0 1-1,0-1 0,1 0 1,-1 0-1,0 0 0,0 0 1,1 0-1,-1 1 0,0-1 1,0 0-1,0 0 0,1 0 1,-1 0-1,19 8-25,-18-7 30,47 15 7,-22-8-3,0 1 0,-1 2 1,0 0-1,25 16 0,-44-23-7,0 0 0,0 0 0,-1 1 0,0 0 1,1 0-1,-2 0 0,1 0 0,-1 1 0,1 0 0,-2 0 0,1 0 0,-1 0 0,0 1 0,0-1 0,0 1 0,-1 0 0,0 0 0,-1-1 0,1 2 0,-1 11 1,0-11-2,0-3 1,-1 0 0,1 0-1,-1 0 1,0 0 0,0 1 0,-1-1 0,1 0 0,-1 0 0,0 0 0,-1 0 0,1 0 0,-1 0 0,0 0-1,0-1 1,-1 1 0,1-1 0,-1 1 0,0-1 0,-4 5 0,-10 7 3,-1-1 1,0-1 0,-1-1-1,-1-1 1,0 0 0,-24 10-1,0-3 0,-91 26 1,118-41-4,0-1 1,0-1-1,0 0 1,-20-2 0,36 0-2,0-1 1,0 0 0,0 1-1,0-1 1,0 0 0,0 0 0,0 0-1,0 0 1,1 0 0,-1 0-1,0 0 1,0 0 0,1 0 0,-1 0-1,1 0 1,-1 0 0,1-1-1,-1 1 1,1 0 0,0 0 0,0-1-1,-1 1 1,1 0 0,0-1-1,0-1 1,0 1 0,0 0-1,-1 1 1,1-1-1,0 1 0,0-1 1,0 0-1,0 1 1,0-1-1,1 0 1,-1 1-1,0-1 0,1 0 1,-1 1-1,1-1 1,0 1-1,-1-1 1,1 1-1,0-1 0,2-1 1,4 0 2,1 1 0,0 1-1,0-1 1,0 2 0,0-1 0,16 1 0,4 0 1,15-3 3,0-1-1,-1-3 1,0-1 0,45-15 0,-68 17-1,-1-1 1,0-1 0,0-1-1,-1 0 1,0-1-1,0-1 1,-1 0 0,-1-1-1,0-1 1,0-1-1,15-19 1,-15 14-4,-2-1 0,0-1 0,-1 1 0,-2-2 0,0 0 1,-1 0-1,-1-1 0,-1 0 0,-1 0 0,-2 0 0,0-1 0,-1 0 0,-1-47 0,-2 70-1,0 0-1,0-1 0,-1 1 0,1-1 1,0 1-1,-1-1 0,1 1 0,-1 0 0,1-1 1,-1 1-1,0 0 0,1 0 0,-1 0 1,0-1-1,0 1 0,0 0 0,0 0 1,0 0-1,0 0 0,0 0 0,-1 1 1,1-1-1,0 0 0,0 0 0,-1 1 1,1-1-1,0 1 0,-1-1 0,1 1 1,0 0-1,-1-1 0,1 1 0,-3 0 1,-1-1-1,0 1 1,0 0 0,0 0 0,1 1-1,-1-1 1,0 1 0,0 0 0,1 0 0,-7 3-1,6-1-1,0 0 0,0 0 0,1 1 1,-1 0-1,1 0 0,0 0 0,0 0 0,1 0 0,-1 1 0,1 0 0,0 0 0,0 0 0,1 0 0,-4 9 0,-1 2 1,2 0 1,0 1-1,-5 28 0,7-7 5,2 76 0,1-103-2,1-4-3,-1 0-1,1 1 1,0-1 0,1 0-1,0 0 1,0 0-1,0-1 1,1 1 0,0 0-1,0-1 1,1 0-1,0 0 1,0 0-1,0 0 1,1 0 0,0-1-1,0 0 1,0 0-1,1 0 1,-1-1 0,1 0-1,0 0 1,1 0-1,-1-1 1,1 0-1,-1 0 1,1 0 0,0-1-1,0 0 1,0-1-1,12 2 1,-18-3 0,18 3 6,1-1-1,0-1 1,0-1-1,38-5 1,-52 4-6,-1 0 0,0-1 0,0 0 1,0 0-1,0 0 0,0 0 0,0-1 0,-1 1 0,1-1 1,-1-1-1,1 1 0,-1-1 0,0 1 0,-1-1 0,1 0 1,-1 0-1,0-1 0,1 1 0,-2-1 0,1 0 0,-1 1 1,1-1-1,1-7 0,1-8 1,-1 0-1,-1 1 1,0-2 0,-2 1 0,0 0-1,-3-22 1,1 24 0,0 0 1,2 0-1,0 0 0,0 0 0,2 0 0,0 1 1,1-1-1,7-16 0,-10 31-2,0 0 1,0 1-1,1-1 1,-1 1-1,1 0 0,0-1 1,0 1-1,0 0 0,0 0 1,0 0-1,0 0 1,0 1-1,1-1 0,-1 0 1,0 1-1,4-2 1,0 1 1,-1 1 1,1 0-1,-1 0 1,1 0-1,-1 0 0,12 1 1,-15 0-3,1 1 0,-1-1 1,1 1-1,-1 0 0,0 0 0,1 0 0,-1 0 1,0 0-1,0 1 0,0-1 0,0 1 0,0-1 1,0 1-1,0 0 0,0 0 0,0 0 0,-1 0 1,1 0-1,-1 0 0,0 0 0,0 0 1,1 0-1,-1 1 0,-1-1 0,1 0 0,1 4 1,2 7-3,-1 0 0,1 1 1,1 22-1,-2-9 5,-1 0 0,-1 0-1,-1 1 1,-1-1 0,-2 0 0,-1 0-1,-1 0 1,-12 37 0,14-56 0,-4 12-7,5-15 13,1-9 16,7-23-23,1 1-1,2 0 1,0 1-1,1-1 1,21-34-1,-18 35 0,-8 15 0,16-32-9,28-42 1,-42 73 6,0 1 1,1 0-1,0 0 1,1 1-1,-1 0 1,2 0-1,0 1 1,0 1-1,14-9 1,-24 16 1,1-1 0,-1 1 0,1 0 0,-1 0 0,0 0 0,1 0 0,-1 0 0,0 0-1,1 0 1,-1 0 0,1 0 0,-1 0 0,0 0 0,1 0 0,-1 0 0,0 0 0,1 0 0,-1 0 0,0 0 0,1 0 0,-1 1 0,1-1 0,-1 0 0,0 0 0,0 0 0,1 1 0,-1-1 0,0 0-1,1 0 1,-1 1 0,0-1 0,0 0 0,1 0 0,-1 1 0,0-1 0,0 0 0,0 1 0,0-1 0,1 0 0,-1 1 0,0-1 0,0 1 0,0-1 0,0 0 0,0 1 0,0-1 0,0 0 0,0 1-1,0-1 1,0 1 0,0-1 0,0 28-8,-1-21 6,2 24 0,-1 16 8,-9 77 0,4-74-5,2 0 0,4 52 0,-2-99-1,1 1 0,1 0 0,-1-1 0,1 1 0,-1-1 0,1 1 0,0-1 0,0 1 0,0-1 0,1 1 0,-1-1 0,1 0 0,0 0 0,0 0 0,0 0 0,0 0 0,1 0 0,4 4-1,-3-5 2,0 1-1,1-1 1,-1 0-1,1 0 1,0 0-1,-1-1 0,1 1 1,0-1-1,0 0 1,0-1-1,0 1 0,0-1 1,6 0-1,6 0 9,1-1-1,-1 0 0,33-7 1,-42 6-8,1-1 0,-1 0-1,0-1 1,0 1 0,-1-2 0,1 1 0,-1-1-1,0 0 1,0-1 0,6-6 0,-1 0-1,-1 0 0,-1-1 0,0 0 0,0-1 0,-1 0 0,-1-1 0,-1 0 0,0 0 0,0 0 0,-2-1 0,7-27 0,-6 4 0,0 0 0,-3 0 0,-3-71 0,0 106-1,0 0 1,0 0-1,-1 0 1,0 1-1,1-1 0,-1 0 1,-1 0-1,1 1 0,-1-1 1,1 1-1,-1-1 1,-4-5-1,5 8 1,0 0-1,0 0 1,-1 0 0,1 0 0,0 0-1,-1 0 1,1 0 0,-1 0 0,1 0-1,-1 1 1,0-1 0,1 1 0,-1-1-1,0 1 1,1-1 0,-1 1 0,0 0-1,0 0 1,1 0 0,-1 0 0,0 0-1,1 0 1,-1 1 0,0-1 0,1 1-1,-1-1 1,0 1 0,1-1-1,-1 1 1,-2 1 0,-1 1 0,1 0 0,-1 0 0,1 1 0,0-1 0,0 1 0,0 0 0,1 0 0,-1 0 0,1 0 0,0 1 0,-5 8 0,-1 6 0,-12 34 0,11-16 0,1 0 0,2 1 0,2-1 0,1 1 0,2 66 0,2-99 0,0 0 0,0 0 0,1 0 1,0-1-1,0 1 0,0 0 0,0 0 0,0-1 0,1 1 1,0-1-1,0 1 0,0-1 0,1 0 0,0 1 0,-1-1 1,1-1-1,1 1 0,-1 0 0,0-1 0,1 0 0,0 0 0,0 0 1,0 0-1,0 0 0,0-1 0,0 0 0,1 0 0,8 3 1,7 0 0,-1 0 1,1-2-1,0 0 0,0-1 1,33-2-1,-46 0-1,-1 0 1,0-1-1,0 0 0,0 0 0,0 0 0,0-1 1,0 0-1,0 0 0,-1-1 0,1 0 0,-1 1 1,10-9-1,-7 5 0,0 0 0,-1-1 0,-1-1 0,1 1 0,-1-1 0,0 0 0,7-13 0,-3 0 0,0 0 0,-2-1 0,0 0 0,-2 0 0,0-1 0,3-31 0,-2-28 0,-3 0 0,-9-94 0,2 140 4,-3 0 0,-11-43 0,2 12 0,13 62-4,0 6 0,-3 14 0,-2 38 0,5-41 0,-36 500 7,32 4 2,6-457-9,0-42 0,-7 173 0,5-170 0,-1 1 0,-1-1 0,-1-1 0,-1 1 0,0-1 0,-2 0 0,-11 22 0,17-38 0,0 0 0,-1 0 0,1 0 0,0-1 0,-1 1 0,0-1 0,1 0 0,-1 0 0,0 0 0,0 0 0,0 0 0,0 0 0,-1-1 0,1 0 0,0 1 0,-1-1 0,1-1 0,-1 1 0,-4 0 0,3 0 0,1-1 0,-1 0 0,0 0 0,1 0 0,-1-1 0,0 0 0,1 0 0,-1 0 0,1 0 0,-1-1 0,1 1 0,0-1 0,0 0 0,-7-5 0,1-1-1,0-1 1,1 0-1,0-1 1,1 0-1,0 0 0,0-1 1,1 0-1,0 0 0,1-1 1,1 0-1,0 0 1,-7-22-1,7 12 0,0 1 0,1-1 0,1 0-1,1 0 1,1 0 0,3-43 0,1 54 1,-1-1-1,1 2 1,1-1-1,0 0 1,0 1-1,1-1 1,0 1-1,1 1 1,0-1-1,1 1 1,0 0-1,1 0 1,-1 1-1,1 0 1,1 0-1,9-6 1,8-5-2,0 2 1,1 0-1,1 2 1,45-19-1,-13 11 3,-19 9 4,54-30-1,-83 38-3,-1-1-1,0 0 1,-1-1-1,0 0 1,0-1 0,0 0-1,-1 0 1,-1-1-1,9-12 1,-5 2-1,0 0 0,-2-1 0,-1 0 0,-1-1 0,12-44 0,-11 18 0,7-84 0,-15 119 0,-1 12 0,0 1 0,0 0 0,0 0 0,0 0 0,0 0 0,0-1 0,0 1 0,0 0 0,0 0 0,0 0 0,0-1 0,0 1 0,0 0 0,0 0 0,0 0 0,-1 0 0,1-1 0,0 1 0,0 0 0,0 0 0,0 0 0,0 0 0,0-1 0,0 1 0,-1 0 0,1 0 0,0 0 0,0 0 0,0 0 0,0 0 0,-1 0 0,1 0 0,0-1 0,0 1 0,0 0 0,0 0 0,-1 0 0,1 0 0,0 0 0,0 0 0,0 0 0,-1 0 0,1 0 0,0 0 0,0 0 0,0 0 0,-1 0 0,1 0 0,0 0 0,0 1 0,0-1 0,0 0 0,-1 0 0,-6 4 0,3 0 0,1-1 0,0 1 0,0 0 0,0 0 0,0 0 0,1 1 0,-1-1 0,1 1 0,0-1 0,1 1 0,-1 0 0,1-1 0,0 1 0,-1 8 0,0 10 0,1 43 0,1-45 0,0-21 0,-1 27 0,2 0 0,0-1 0,2 1 0,10 41 0,-11-62 0,-1 0 0,1 0 0,0-1 0,1 1 0,-1-1 0,1 1 0,0-1 0,1 0 0,-1 0 0,1-1 0,0 1 0,0-1 0,0 1 0,1-1 0,-1-1 0,1 1 0,0-1 0,0 1 0,1-2 0,-1 1 0,1 0 0,-1-1 0,1 0 0,0 0 0,-1-1 0,1 0 0,7 1 0,2 0 0,-1-1 0,1-1 0,23-2 0,-34 2 0,0-1 0,1 0 0,-1 0 0,0 0 0,0-1 0,0 0 0,0 1 0,0-1 0,0-1 0,0 1 0,-1 0 0,1-1 0,-1 0 0,1 0 0,4-6 0,-1-1 0,-1 1 0,0-1 0,-1-1 0,-1 1 0,1-1 0,-1 1 0,-1-1 0,0 0-1,-1-1 1,2-16 0,-1-17 1,-3-61 0,-1 48 1,-4-32 4,-23-136 1,4 51-7,24 157 0,1 16 0,-1-1 0,0 0 0,0 0 0,0 0 0,0 0 0,0 0 0,-1 0 0,0-4 0,0 7 0,1 0 0,0 0 0,0 0 0,0 0 0,-1 0 0,1 0 0,0 0-1,0 0 1,-1 0 0,1 0 0,0 1 0,0-1 0,0 0 0,-1 0 0,1 0 0,0 0 0,0 0 0,0 1 0,-1-1 0,1 0 0,0 0 0,0 0 0,0 1 0,0-1-1,0 0 1,0 0 0,0 0 0,-1 1 0,1-1 0,0 0 0,0 0 0,0 1 0,0-1 0,0 0 0,0 0 0,0 1 0,0-1 0,0 0 0,0 0 0,0 1 0,0-1-1,0 0 1,1 1 0,-9 87-6,6 126 0,3-111 8,0-64 1,2 1 1,1-1-1,18 73 1,-15-87-4,1 1 0,1-2 0,2 1-1,0-1 1,1-1 0,27 38 0,-35-56 0,1 0 0,0 0 0,0-1 0,0 1 0,0-1 0,1-1 0,-1 1 0,1-1 0,0 0 0,13 5 0,-17-7 0,1 0 0,0 0 0,0 0 0,0 0 0,0-1 0,0 0 0,0 1 0,0-1 0,0 0 0,0 0 0,0 0 0,0-1 0,0 1 0,0-1 0,0 0 0,0 0 0,0 0 0,0 0 0,-1 0 0,1-1 0,0 1 0,-1-1 0,1 1 0,-1-1 0,1 0 0,1-3 0,4-6 0,-2 0 0,0 0 0,0 0 0,-1-1 0,-1 0 0,0 0 0,0 0 0,2-18 0,2-1 0,13-54 0,-1 5 0,40-106 0,-58 179 0,0 1 0,1 0 0,0 0 0,0 0 0,1 0 0,0 0 0,0 1 0,0-1 0,1 1 0,-1 0 0,1 1 0,0-1 0,1 1 0,-1 0 0,1 0 0,0 0 0,0 1 0,0 0 0,0 0 0,0 1 0,1 0 0,-1 0 0,1 0 0,0 1 0,-1 0 0,1 0 0,0 1 0,7 0 0,1 0 0,-7-1 0,1 1 0,-1 1 0,1-1 0,12 4 0,-17-3 0,-1 0 0,0 1 0,0-1 0,0 1 0,0-1 0,0 1 0,-1 0 0,1 0 0,0 0 0,-1 1 0,0-1 0,1 1 0,-1-1 0,3 6 0,1 2 0,0 0 0,-1 0 0,-1 0 0,1 1 0,-2-1 0,0 1 0,0 0 0,2 15 0,-2 4 0,-1 56 0,-3-73 0,-1 1 0,0-2 0,-1 1 0,0 0 0,-1 0 0,0-1 0,-1 0 0,0 0 0,-1 0 0,0-1 0,-1 1 0,-15 17 0,11-16 0,0 0 0,-1-1 0,-1 0 0,0-1 0,0-1 0,-1 0 0,0-1 0,-1 0 0,-23 9 0,34-16 0,0 0 0,0-1 0,0 1 0,-1-1 0,1 0 0,0 0 0,-1-1 0,1 1 0,-1-1 0,1 0 0,0 0 0,-1-1 0,1 1 0,-1-1 0,-7-2 0,8 1 0,0 0 0,1 0 0,0 0 0,-1-1 0,1 0 0,0 1 0,0-1 0,0 0 0,0 0 0,1 0 0,-1-1 0,1 1 0,0-1 0,0 1 0,0-1 0,-1-5 0,-8-21 0,2-1 0,1 0 0,2-1 0,1 1 0,1-1 0,2 0 0,2-43 0,0 75 0,1 0 0,-1-1 0,0 1 0,1 0 0,-1-1 0,0 1 0,1 0 0,-1-1 0,1 1 0,-1 0 0,1 0 0,-1 0 0,0-1 0,1 1 0,-1 0 0,1 0 0,-1 0 0,1 0 0,-1 0 0,1 0 0,-1 0 0,1 0 0,-1 0 0,1 0 0,-1 0 0,0 0 0,1 0 0,-1 0 0,1 1 0,15 2 0,-11-1 0,0 1 0,0 0 0,0 0 0,-1 1 0,1 0 0,-1-1 0,0 1 0,5 6 0,33 44 0,-15-18 0,0-3 0,5 7 0,2-1 0,48 43 0,-72-73 0,0 0 0,1-1 0,1 0 0,-1-1 0,1 0 0,0-1 0,1-1 0,0 0 0,0 0 0,0-1 0,0-1 0,0 0 0,22 2 0,-23-4 0,-1-1 0,0 0 0,0-1 0,1 0 0,19-5 0,-27 5 0,0-1 0,0 0 0,0 0 0,0-1 0,0 1 0,0-1 0,-1 0 0,1 0 0,-1 0 0,0 0 0,0 0 0,0-1 0,0 1 0,0-1 0,-1 0 0,0 0 0,3-5 0,-1-3-60,1 0 0,-2 0-1,1-1 1,-2 1 0,0-1 0,0 1-1,-1-1 1,-1 0 0,0 0 0,0 1-1,-2-1 1,1 0 0,-2 1 0,0-1-1,0 1 1,-1 0 0,0 0 0,-11-20-1,-27-27-1755</inkml:trace>
</inkml:ink>
</file>

<file path=ppt/ink/ink24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1"/>
    </inkml:context>
    <inkml:brush xml:id="br0">
      <inkml:brushProperty name="width" value="0.05" units="cm"/>
      <inkml:brushProperty name="height" value="0.05" units="cm"/>
      <inkml:brushProperty name="color" value="#FFFFFF"/>
    </inkml:brush>
  </inkml:definitions>
  <inkml:trace contextRef="#ctx0" brushRef="#br0">109 40 31022,'0'-9'172,"-3"-12"717,2 20-875,0 0 1,1 1 0,-1-1 0,0 0 0,0 1-1,0-1 1,0 1 0,0-1 0,0 1 0,0-1-1,0 1 1,0 0 0,0 0 0,0-1 0,0 1-1,0 0 1,0 0 0,-1 0 0,1 0 0,-2 1 0,0-1-15,0 1 1,0-1-1,0 1 1,0 0-1,0 0 1,0 0-1,0 0 1,0 1-1,0-1 1,1 1-1,-1 0 1,0 0-1,1 0 1,0 0-1,-1 0 1,1 1-1,0-1 1,0 0-1,0 1 1,0 0-1,1-1 1,-1 1 0,1 0-1,0 0 1,-1 0-1,1 0 1,0 4-1,-4 7 2,2 0-1,0 0 0,0 1 1,0 26-1,3-34-1,-1 4 3,1 0-1,0 0 1,0-1 0,2 1 0,2 16-1,-3-24 0,1 0-1,-1 0 1,0 0-1,1 0 1,-1 0-1,1-1 0,0 1 1,0-1-1,0 1 1,0-1-1,0 0 1,0 0-1,1 0 0,-1 0 1,1 0-1,0 0 1,-1-1-1,1 1 0,0-1 1,0 0-1,0 0 1,0 0-1,5 1 1,-1 0 9,0-1 1,0 1 0,1-1-1,-1-1 1,0 1 0,0-1-1,0-1 1,1 1 0,-1-1-1,0-1 1,0 1 0,8-4 0,-11 3-9,1 0 1,-1-1 0,1 0 0,-1 0 0,0 0 0,0 0 0,0-1-1,0 1 1,-1-1 0,0 0 0,1 0 0,-2 0 0,1-1 0,0 1-1,-1-1 1,0 0 0,3-8 0,-1 1-1,-1 0 0,0-1 0,-1 1-1,0-1 1,-1 0 0,0-19 0,-1 26-2,0 0-1,-1 0 1,1 1 0,-1-1 0,-1 0-1,1 1 1,-1-1 0,0 1-1,0-1 1,0 1 0,-1 0-1,0 0 1,0 0 0,0 0 0,0 0-1,-6-5 1,7 8-5,0 1 1,0-1-1,0 0 1,0 1-1,-1 0 1,1 0-1,0-1 1,-1 1-1,1 1 1,-1-1-1,1 0 1,-1 1-1,0-1 0,1 1 1,-1-1-1,0 1 1,1 0-1,-1 1 1,1-1-1,-1 0 1,0 1-1,1-1 1,-1 1-1,1 0 1,-1 0-1,1 0 0,-1 0 1,1 0-1,0 0 1,0 1-1,-1-1 1,1 1-1,0 0 1,0-1-1,0 1 1,1 0-1,-1 0 1,0 0-1,1 0 0,-1 1 1,1-1-1,-1 3 1,-8 46-337,8-14-5376,2-16-2910,-1 11-9259</inkml:trace>
</inkml:ink>
</file>

<file path=ppt/ink/ink2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8"/>
    </inkml:context>
    <inkml:brush xml:id="br0">
      <inkml:brushProperty name="width" value="0.05" units="cm"/>
      <inkml:brushProperty name="height" value="0.05" units="cm"/>
      <inkml:brushProperty name="color" value="#E71224"/>
    </inkml:brush>
  </inkml:definitions>
  <inkml:trace contextRef="#ctx0" brushRef="#br0">144 62 32143,'-8'-4'53,"1"0"1,-1 1-1,0 0 1,1 1-1,-1-1 1,0 2 0,-1-1-1,-11 0 1,18 1-54,-1 1 0,1 0 1,0 0-1,0 0 1,-1 0-1,1 1 1,0-1-1,0 1 0,0-1 1,0 1-1,0 0 1,0-1-1,0 1 0,0 0 1,0 0-1,0 1 1,0-1-1,0 0 0,0 1 1,1-1-1,-1 1 1,1-1-1,-1 1 0,1 0 1,0 0-1,0 0 1,-1-1-1,1 1 0,0 0 1,1 0-1,-1 1 1,0-1-1,1 0 1,-2 4-1,2-2-1,-1 0 1,1 1-1,-1-1 1,1 0-1,0 0 1,1 1-1,-1-1 1,1 0-1,0 0 1,0 0-1,0 0 1,0 0-1,1 0 1,0 0-1,-1 0 1,2 0-1,-1-1 1,0 1-1,1-1 1,3 5-1,1-2 2,0-1 1,0 0-1,0 0 0,1-1 1,-1 0-1,1 0 1,0-1-1,0 0 0,9 2 1,2-1 0,-1 0 1,1-1 0,0-1-1,36-2 1,-50 0-3,-3 0 0,0 1 1,0-1-1,0 0 1,0-1-1,0 1 1,0 0-1,0-1 1,0 1-1,0-1 0,0 1 1,0-1-1,0 0 1,-1 0-1,1 0 1,0 0-1,0 0 1,-1 0-1,1-1 1,-1 1-1,1 0 0,-1-1 1,0 1-1,1-1 1,-1 0-1,0 1 1,2-4-1,-2-1 2,1 1 0,-1 0 0,0 0 0,0-1 0,-1 1 0,0 0 0,0-1 0,0 1 0,-1-8 0,0 7-1,-1 0 0,1 0 0,-1 0 0,0 0 0,0 1 0,-1-1 0,0 1 1,0-1-1,0 1 0,0 0 0,-1 0 0,0 0 0,0 1 0,0-1 0,-1 1 0,0 0 0,1 0 0,-1 1 0,-8-5 0,3 3-5,1 0-1,-2 0 0,1 1 0,0 0 0,-1 1 0,0 0 0,1 1 1,-1 0-1,0 1 0,-13-1 0,22 2-42,0 0 0,-1 0-1,1 0 1,0 0 0,0 1 0,-1-1 0,1 1 0,0-1-1,0 1 1,0 0 0,0 0 0,0 0 0,0 0 0,0 0-1,0 0 1,0 0 0,1 1 0,-1-1 0,0 1 0,1-1-1,-1 1 1,1 0 0,-1-1 0,0 4 0,-16 24-3112</inkml:trace>
</inkml:ink>
</file>

<file path=ppt/ink/ink24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2"/>
    </inkml:context>
    <inkml:brush xml:id="br0">
      <inkml:brushProperty name="width" value="0.05" units="cm"/>
      <inkml:brushProperty name="height" value="0.05" units="cm"/>
      <inkml:brushProperty name="color" value="#FFFFFF"/>
    </inkml:brush>
  </inkml:definitions>
  <inkml:trace contextRef="#ctx0" brushRef="#br0">1 87 31214,'0'0'1121,"2"0"-945,34 0-128,16-8-32,11-4 32,-3 2-32,-2 2 16,-11 1-32,-12 0 16,-2 2-16,-8 0 0,-9-3-32,-7 3-48,-7 1-192,-2-4-929</inkml:trace>
</inkml:ink>
</file>

<file path=ppt/ink/ink24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3"/>
    </inkml:context>
    <inkml:brush xml:id="br0">
      <inkml:brushProperty name="width" value="0.05" units="cm"/>
      <inkml:brushProperty name="height" value="0.05" units="cm"/>
      <inkml:brushProperty name="color" value="#FFFFFF"/>
    </inkml:brush>
  </inkml:definitions>
  <inkml:trace contextRef="#ctx0" brushRef="#br0">2 169 30126,'-1'-17'439,"1"9"-186,0-1 1,0 0-1,1 0 0,0 0 1,4-15-1,-4 20-234,1 1-1,0-1 1,0 1-1,0 0 0,0 0 1,0 0-1,1 0 1,-1 0-1,1 0 1,0 1-1,0-1 1,0 1-1,0 0 0,0-1 1,0 2-1,7-4 1,5-1 5,0 0-1,-1 1 1,2 1 0,-1 0 0,1 1-1,-1 0 1,1 2 0,0 0 0,31 2-1,-45-1-23,1 1 0,-1-1 0,1 1 0,-1 0 0,1-1 0,-1 1 0,1 0 0,-1 1 0,0-1 0,0 0 0,0 1 0,0-1 0,0 1 0,0 0 0,0-1 0,0 1 0,-1 0 0,1 0 0,0 0 0,-1 1 0,0-1 0,0 0 0,1 0 0,-1 1 0,-1-1 0,1 1 0,0-1 0,-1 1 0,1 4 0,2 9-3,-1 0 0,0 1 0,-2 25-1,-1-27 4,1-6 0,-1 1 1,0-1-1,-1 0 1,0 0-1,0-1 1,-1 1-1,0 0 1,-1-1-1,0 0 1,0 0-1,-9 12 1,-7 7 4,-43 46 1,-2 2-4,57-64 0,1 0 1,0 0 0,0 1-1,-8 23 1,13-32-3,1 0-1,0 0 0,0 0 1,1 0-1,-1 0 1,0 0-1,1 0 1,0 0-1,-1 0 0,1 0 1,1 0-1,-1 0 1,0 0-1,1 0 0,-1 0 1,1 0-1,0 0 1,0 0-1,0 0 1,1 0-1,-1-1 0,1 1 1,-1 0-1,1-1 1,0 1-1,0-1 1,3 3-1,8 4 1,1 0 0,1-1 1,26 11-1,-26-13 2,-1 1 1,0 1 0,0 0-1,17 12 1,-27-16-4,0 0 0,0 0 1,0 0-1,-1 0 0,1 0 1,-1 1-1,0 0 0,0 0 1,-1 0-1,1 0 1,-1 0-1,0 0 0,-1 0 1,1 1-1,-1-1 0,1 10 1,0 0-1,-1 0 1,0 1 0,-2-1 0,1 0-1,-2 1 1,0-1 0,-1 0 0,0 0-1,-1 0 1,-6 14 0,-2-4 2,1 0 0,2 0 0,0 1 0,2 0 0,0 1 0,2-1 0,1 1 1,0 43-1,4-47 3,-1 11-3,1-1 0,3 1 0,11 61 0,-8-68-2,0 1 0,-2 0 0,2 53 0,-6-80 0,-1 0 0,1 0 0,-1 0 1,1 0-1,-1 0 0,1 0 0,-1 0 0,0 0 0,0-1 1,1 1-1,-1 0 0,0 0 0,0-1 0,0 1 0,0 0 1,0-1-1,0 1 0,0-1 0,0 1 0,0-1 0,0 0 1,0 1-1,0-1 0,0 0 0,0 0 0,0 0 0,0 1 1,0-1-1,-2-1 0,-42 3 12,38-2-10,3 0 0,-1 0 0,1 0 0,0 0 0,0-1 0,0 0 0,-1 1 0,1-2 0,0 1 1,0 0-1,0-1 0,0 0 0,1 0 0,-6-3 0,6 3-5,1-1 0,0 1 1,-1-1-1,1 0 0,1 0 0,-1 1 0,0-1 0,1 0 1,-1-1-1,1 1 0,0 0 0,0 0 0,0-1 1,0 1-1,1 0 0,0-1 0,-1-5 0,1-12-925,0 3-2991</inkml:trace>
</inkml:ink>
</file>

<file path=ppt/ink/ink24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8"/>
    </inkml:context>
    <inkml:brush xml:id="br0">
      <inkml:brushProperty name="width" value="0.05" units="cm"/>
      <inkml:brushProperty name="height" value="0.05" units="cm"/>
      <inkml:brushProperty name="color" value="#FFFFFF"/>
    </inkml:brush>
  </inkml:definitions>
  <inkml:trace contextRef="#ctx0" brushRef="#br0">1 101 30414,'1'16'364,"1"0"1,1-1 0,0 1-1,1-1 1,10 26-1,6 19-339,10 50-5,5-2 1,64 138-1,-98-244-20,-1 0 1,1 0 0,0-1-1,1 1 1,-1 0-1,0 0 1,0-1-1,1 1 1,-1 0-1,3 1 1,-4-3-1,1 0 1,-1 0-1,0 1 0,1-1 1,-1 0-1,0 0 1,1 0-1,-1 0 0,1 0 1,-1 0-1,0 0 1,1 0-1,-1 0 0,0 0 1,1 0-1,-1 0 1,1 0-1,-1 0 0,0 0 1,1 0-1,-1-1 0,0 1 1,1 0-1,-1 0 1,0 0-1,1 0 0,-1-1 1,0 1-1,0 0 1,1 0-1,-1-1 0,0 1 1,1-1-1,2-4 4,-1 0 1,1 0-1,-1 0 0,0-1 0,3-10 0,-4 12-3,104-481 2,-97 443-3,1-5-2,13-95-28,-22 164-127,-2 1-1,0-1 1,-8 32-1,-1-12-1037</inkml:trace>
</inkml:ink>
</file>

<file path=ppt/ink/ink24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0"/>
    </inkml:context>
    <inkml:brush xml:id="br0">
      <inkml:brushProperty name="width" value="0.05" units="cm"/>
      <inkml:brushProperty name="height" value="0.05" units="cm"/>
      <inkml:brushProperty name="color" value="#FFFFFF"/>
    </inkml:brush>
  </inkml:definitions>
  <inkml:trace contextRef="#ctx0" brushRef="#br0">1 897 30302,'0'2'59,"0"-1"1,0 1 0,0-1-1,1 1 1,-1-1-1,1 1 1,-1-1 0,1 1-1,-1-1 1,1 0-1,0 1 1,0-1-1,-1 0 1,1 0 0,0 1-1,0-1 1,0 0-1,1 0 1,-1 0-1,0 0 1,0 0 0,0-1-1,1 1 1,-1 0-1,1-1 1,-1 1-1,0 0 1,1-1 0,-1 0-1,1 1 1,-1-1-1,3 0 1,8 2-47,0-1 0,-1-1 0,19-1 1,-7 0 152,-15 1-158,0-1 0,0 0 0,0 0 1,0-1-1,0 0 0,0 0 0,-1-1 0,1 0 1,-1-1-1,1 1 0,6-6 0,-3 1 0,0 0-1,0-1 1,-1 0-1,0 0 1,-1-2-1,10-12 1,-8 7-5,1-1 1,-2-1 0,0 0-1,-2 0 1,0-1 0,0 0 0,-2 0-1,7-37 1,-9 15-4,-1-64 0,-3 74 0,0 29 0,0 0 0,0 0 0,0 0 0,0 0 0,0 0 0,-1 0 0,1 0 0,-1 0 0,1 0 0,-1 1 0,0-1 0,1 0 0,-1 0 0,0 0 0,0 1 0,0-1 0,-3-2 0,2 3 0,0 0 0,1 0 0,-1 0 0,0 0 0,0 0 0,0 1 0,0-1 0,0 1 0,0-1 0,0 1 0,0 0 0,0 0 0,-1 0 0,1 0 0,0 0 0,0 1 0,-2 0 0,1 0 0,1 0 0,-1 0 0,1 0 0,0 0 0,-1 1 0,1 0 0,0-1 0,0 1 0,0 0 0,0 0 0,0 0 0,1 0 0,-1 0 0,1 0 0,-1 1 0,1-1 0,0 0 0,0 1 0,0-1 0,0 1 0,0-1 0,0 1 0,0 4 0,-3 12 0,0 0 0,0 21 0,3-34 0,-3 166 0,5-113 0,-1-52 0,0 1 0,0-1 0,1 0 0,1 1 0,-1-1 0,1 0 0,0 1 0,1-1 0,0 0 0,0-1 0,6 11 0,-6-13 0,0 0 0,1 0 0,-1 0 0,1 0 0,0-1 0,0 1 0,0-1 0,0 0 0,1-1 0,-1 1 0,1-1 0,-1 0 0,1 0 0,0 0 0,0 0 0,0-1 0,8 1 0,-1 0 1,0 0 0,0-1 0,0-1 0,0 0 0,0 0 0,0-2 0,17-2 0,-23 2-1,1-1 1,-1 1 0,0-1-1,0 0 1,0 0-1,-1 0 1,1-1-1,-1 0 1,0 0-1,0 0 1,0-1-1,0 0 1,-1 0-1,7-10 1,-2 0-1,0 0 1,-1-1-1,0 1 1,-2-2-1,7-22 1,14-85 4,-7 23 0,-17 93-5,-1 0-1,1 0 1,0 0-1,1 1 1,0-1 0,0 1-1,0 0 1,1 0-1,9-11 1,-11 16-1,-1 0 1,1-1 0,-1 1-1,1 0 1,0 0 0,-1 0-1,1 1 1,0-1 0,0 1-1,0-1 1,1 1 0,-1 0-1,0 0 1,0 1 0,1-1-1,-1 1 1,0-1 0,1 1 0,-1 0-1,1 0 1,-1 1 0,0-1-1,1 1 1,-1-1 0,0 1-1,4 2 1,-3-2 0,-1 1-1,-1 0 1,1 0-1,0 0 1,0 0 0,-1 1-1,1-1 1,-1 1-1,0 0 1,0-1 0,0 1-1,0 0 1,0 0 0,2 5-1,18 52-8,-14-36 8,-8-25 3,-3-6 1,0-1-1,0 1 1,-1 0 0,-8-12 0,10 16-4,0 0 0,0 1 0,0-1 0,-1 1 0,1 0 0,-1-1 0,0 1 0,0 0 0,0 1 0,0-1 0,0 0 0,0 1 0,0 0 0,0 0 0,0 0 0,-1 0 0,1 0 0,-7 0 0,6 1 1,-1-1-1,0 1 1,1 0 0,-1 1-1,0-1 1,1 1-1,-1 0 1,0 0-1,1 0 1,0 1-1,-1-1 1,1 1-1,0 0 1,-1 1 0,1-1-1,1 1 1,-1-1-1,0 1 1,1 0-1,-1 1 1,1-1-1,0 1 1,0-1 0,0 1-1,0 0 1,1 0-1,0 0 1,0 0-1,-3 7 1,-1 6 0,0 0 0,0 1 0,2-1 0,0 1 0,1 0 0,1 0 0,1 0 0,0 0 0,3 20 0,-2-24 0,0-7 0,0 1 0,0-1 0,1 1 0,0-1 0,1 0 0,0 1 0,0-1 0,0 0 0,7 13 0,-6-16 0,0 1 0,1 0 0,-1-1 0,1 1 0,0-1 0,0 0 0,1-1 0,-1 1 0,1-1 0,0 0 0,0 0 0,0 0 0,9 3 0,3-1 4,0 0-1,0-2 1,0 0 0,1-1-1,-1 0 1,34-3 0,-32 1-1,-9 0-2,-1 0-1,0-1 0,1-1 0,-1 1 0,0-1 1,0-1-1,0 1 0,-1-2 0,1 1 1,0-1-1,-1 0 0,0-1 0,0 0 0,-1 0 1,1-1-1,-1 0 0,0 0 0,-1-1 1,1 0-1,-1 0 0,-1 0 0,1-1 0,7-14 1,-4 3 0,0-1 1,-1 0 0,-1 0 0,-1 0 0,-1-1 0,0 0-1,1-30 1,-1-155-4,-6 135 3,1-233-1,-10 334 0,-5 116 0,7 235 0,8-264 0,0-97 0,1-1 0,0 1 0,2 0 0,0-1 0,11 38 0,-12-52 0,0 0 0,0 0 0,0 0 0,1 0 0,-1 0 0,1-1 0,1 1 1,-1-1-1,0 0 0,1 0 0,0 0 0,0 0 0,0-1 0,1 1 0,-1-1 0,1 0 1,-1-1-1,1 1 0,0-1 0,0 0 0,0 0 0,1 0 0,-1-1 0,0 1 0,1-2 1,5 2-1,-6-1 0,-1-1 0,1 1 1,0-1-1,0 0 1,0 0-1,0-1 1,-1 1-1,1-1 0,0 0 1,0 0-1,-1-1 1,1 1-1,-1-1 0,1 0 1,-1 0-1,0-1 1,0 1-1,0-1 1,0 0-1,0 0 0,-1 0 1,1-1-1,-1 1 1,0-1-1,0 0 1,0 0-1,0 0 0,-1 0 1,0 0-1,1-1 1,0-4-1,6-11 0,-1 0 0,-2 0 0,0-1 0,5-31 0,5-90 0,-5 29 0,-8 90 0,-2 15 0,0 0 0,0 0 0,0 0 0,1 0 0,0 0 0,1 0 0,0 0 0,6-11 0,-9 19 0,0-1 0,1 1 0,-1-1 0,1 0 0,-1 1 0,1-1 0,0 1 0,-1-1 0,1 1 0,-1 0 0,1-1 0,0 1 0,-1 0 0,1-1 0,0 1 0,0 0 0,-1 0 0,1-1 0,0 1 0,-1 0 0,1 0 0,0 0 0,0 0 0,-1 0 0,1 0 0,0 0 0,0 1 0,-1-1 0,1 0 0,0 0 0,0 0 0,-1 1 0,1-1 0,0 0 0,-1 1 0,1-1 0,-1 1 0,1-1 0,0 0 0,0 2 0,2 0 0,-1 0 0,0 0 0,1 1 0,-1-1 0,0 1 0,0-1 0,2 6 0,-2-4 0,-1 0-1,0 0 1,1 1 0,-2-1-1,1 0 1,0 0 0,-1 1-1,0-1 1,0 0 0,0 1-1,0-1 1,-1 0 0,0 1-1,0-1 1,-1 5 0,-4 6-3,0-1 0,-15 26 0,1-1 1,13-18 2,1 1 0,0 0 0,2-1 0,0 2 0,1-1 0,2 0 0,1 36 0,0-56 0,0 1 0,0-1 0,1 1 0,-1-1 1,1 1-1,-1-1 0,1 0 0,0 1 0,0-1 0,0 0 0,0 1 0,0-1 1,1 0-1,-1 0 0,0 0 0,1 0 0,0 0 0,-1-1 0,4 4 0,0-2 1,-1 0 0,1-1-1,-1 0 1,1 1-1,0-1 1,0-1-1,0 1 1,0-1-1,6 1 1,7 0 1,1 0-1,0-2 1,-1 0-1,26-4 1,-39 3-2,1 0 1,-1 0-1,0-1 0,0 1 0,0-1 1,0 0-1,0-1 0,0 1 0,-1-1 1,1 0-1,-1 0 0,1 0 0,-1-1 1,0 0-1,-1 1 0,1-1 1,-1-1-1,1 1 0,-1 0 0,-1-1 1,1 0-1,0 0 0,-1 1 0,0-1 1,0-1-1,-1 1 0,2-8 1,2-12 0,-2-1 1,0 1 0,-1-1-1,-3-35 1,0 50-2,1-3 0,-2-1 0,0 1 0,-1-1 0,0 1 0,-1 0 0,-1 0 0,0 0 0,0 1 0,-2 0 0,0 0 0,0 0 0,-1 1 0,-1 0 0,0 1 0,0 0 0,-19-17 0,25 25 0,0 1-1,0 0 1,0 0 0,0 0-1,0 0 1,-1 0 0,1 1-1,0-1 1,-1 1 0,0 0-1,1 0 1,-1 0 0,1 0-1,-1 1 1,0 0 0,0-1-1,1 1 1,-1 1-1,0-1 1,1 0 0,-1 1-1,0 0 1,1 0 0,-1 0-1,1 0 1,-1 1 0,1-1-1,0 1 1,-1 0 0,1 0-1,0 0 1,0 0 0,1 1-1,-1-1 1,0 1 0,1 0-1,-1-1 1,-2 6 0,0 5-1,1 1 1,0-1 0,1 1 0,0 0-1,1 0 1,1 0 0,0 0-1,1 0 1,2 21 0,-2-25 0,0-4 0,1-1 0,-1 1 0,1-1 0,0 1 0,1-1 0,-1 0 0,1 1 0,0-1 0,1 0 0,-1 0 0,1 0 0,0-1 0,0 1 0,0-1 0,1 1 0,-1-1 0,1 0 0,0 0 0,0-1 0,1 1 0,-1-1 0,1 0 0,0 0 0,-1-1 0,1 1 0,1-1 0,8 3 0,5 0 0,0 0 0,1-1 0,0-2 0,0 0 0,0 0 0,27-3 0,-43 0 0,0 1 0,0-1 1,0 0-1,0 0 0,0 0 0,0-1 1,0 1-1,-1-1 0,1 0 0,-1 0 1,1 0-1,-1-1 0,0 1 0,1-1 1,-1 0-1,-1 0 0,1 0 0,0 0 1,-1 0-1,1 0 0,-1-1 0,0 1 1,0-1-1,-1 0 0,1 0 0,1-4 1,3-13 1,0 0 0,-1 0 0,4-38 0,-5 32-1,-4 21-2,1 1 0,0 0 1,1 0-1,-1 0 0,1 0 0,0 0 0,0 0 1,1 0-1,5-8 0,-6 11 1,0 0-1,0 0 1,0 0-1,0 0 1,1 0 0,-1 1-1,0-1 1,1 1-1,0-1 1,-1 1 0,1 0-1,0 0 1,-1 0-1,1 1 1,0-1 0,0 1-1,0-1 1,0 1-1,4 0 1,-5 0 0,0 0 0,0 0 0,0 0 0,0 0 0,0 0 0,0 0 0,0 1 0,0-1 0,0 1 0,0-1 0,0 1 0,0 0 0,0 0 0,0 0 0,0 0 0,-1 0 0,1 0 0,0 0 0,-1 1 0,3 2 0,-1 0 0,-1 1 0,0-1 0,-1 1 0,1 0 0,-1-1 0,0 1 0,0 0 0,0 7 0,4 45 0,-4 100 0,-3-69 0,0-47 0,1-25 0,1-1 0,0 1 0,4 29 0,-3-44 0,-1 1 0,1-1 0,0 0 1,0 1-1,-1-1 0,1 0 0,0 1 0,0-1 0,0 0 0,0 0 1,1 0-1,-1 0 0,0 0 0,0 0 0,1 0 0,-1 0 0,0-1 0,1 1 1,-1 0-1,1-1 0,-1 1 0,1-1 0,-1 0 0,1 1 0,2-1 1,46 2 6,-37-2-5,-4-1-1,1 0-1,0 0 1,-1-1-1,1 0 1,-1-1 0,0 0-1,0 0 1,0-1-1,0 0 1,0-1-1,-1 0 1,0 0-1,14-12 1,-16 12-4,0 0-1,-1-1 1,0 0 0,1 0 0,-2 0-1,1 0 1,-1-1 0,0 0 0,0 1 0,-1-2-1,0 1 1,0 0 0,-1-1 0,0 1-1,0-1 1,-1 0 0,1-12 0,-2 19-41,0 0 1,0 0-1,0 0 1,-1-1-1,1 1 1,0 0-1,-1 0 1,1 0-1,-1 0 1,1 0-1,-1 0 1,1 1-1,-1-1 1,0 0-1,0 0 1,1 0-1,-1 0 1,0 1-1,0-1 1,0 0-1,0 1 1,0-1-1,0 1 1,0-1-1,0 1 1,0-1-1,0 1 1,0 0-1,0 0 1,0-1-1,-2 1 1,-2-2-604,-32-8-6625</inkml:trace>
</inkml:ink>
</file>

<file path=ppt/ink/ink24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0"/>
    </inkml:context>
    <inkml:brush xml:id="br0">
      <inkml:brushProperty name="width" value="0.05" units="cm"/>
      <inkml:brushProperty name="height" value="0.05" units="cm"/>
      <inkml:brushProperty name="color" value="#FFFFFF"/>
    </inkml:brush>
  </inkml:definitions>
  <inkml:trace contextRef="#ctx0" brushRef="#br0">1 8 22010,'0'0'9484,"2"0"-9057,130 1 171,147-2-494,-211-6-144,-66 7-133,-7 0-1111,-18 0-2886</inkml:trace>
</inkml:ink>
</file>

<file path=ppt/ink/ink24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1"/>
    </inkml:context>
    <inkml:brush xml:id="br0">
      <inkml:brushProperty name="width" value="0.05" units="cm"/>
      <inkml:brushProperty name="height" value="0.05" units="cm"/>
      <inkml:brushProperty name="color" value="#FFFFFF"/>
    </inkml:brush>
  </inkml:definitions>
  <inkml:trace contextRef="#ctx0" brushRef="#br0">66 174 30286,'-65'0'1811,"64"0"-1675,5 0-93,836 12 301,-661-5-326,142 1-4,-321-8-14,0 0 0,0 0 0,1 0 1,-1 0-1,0-1 0,0 1 0,1 0 0,-1 0 0,0 0 0,0 0 0,0 0 0,1 0 0,-1-1 0,0 1 0,0 0 0,0 0 0,0 0 0,0-1 0,1 1 0,-1 0 1,0 0-1,0 0 0,0-1 0,0 1 0,0 0 0,0 0 0,0-1 0,0 1 0,0 0 0,0 0 0,0-1 0,0 1 0,0 0 0,0 0 0,0 0 0,0-1 0,0 1 1,0 0-1,0 0 0,0-1 0,0 1 0,0 0 0,0 0 0,0-1 0,0 1 0,-1 0 0,1 0 0,0 0 0,0-1 0,-6-9 0,-3 0 0,-1 0 0,0 1 0,0 0 0,-1 1 0,-14-8 0,11 7 0,-11-6-18,0 2 1,0 1 0,-1 1-1,-34-8 1,-4-4-35,15 7 50,47 16 31,7 0-13,5 1-7,1 0 0,0 0 0,-1 1-1,0 1 1,1 0 0,-1 0 0,10 6 0,70 37 28,-76-38-33,1 0 1,0 0-1,-1 2 1,0-1 0,-1 2-1,20 19 1,-29-26-4,-1 0 0,0 0 0,0 0-1,0 1 1,0-1 0,-1 1 0,0-1 0,0 1 0,0 0 0,0 0 0,-1 0-1,0 0 1,0 1 0,0-1 0,-1 0 0,1 0 0,-1 1 0,0-1 0,-1 0-1,0 0 1,1 0 0,-3 7 0,1-8-1,0 1 0,-1 0 0,1-1 0,-1 1 0,0-1 0,0 0 0,0 0 0,-1 0 0,1 0 0,-1-1-1,0 1 1,-7 4 0,-59 35-16,54-35 6,-11 7-1011,-51 18-1,31-17-6352</inkml:trace>
</inkml:ink>
</file>

<file path=ppt/ink/ink24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6"/>
    </inkml:context>
    <inkml:brush xml:id="br0">
      <inkml:brushProperty name="width" value="0.05" units="cm"/>
      <inkml:brushProperty name="height" value="0.05" units="cm"/>
      <inkml:brushProperty name="color" value="#FFFFFF"/>
    </inkml:brush>
  </inkml:definitions>
  <inkml:trace contextRef="#ctx0" brushRef="#br0">0 816 30926,'3'-30'758,"11"-56"0,-12 76-733,1 0-1,0 1 1,1-1-1,0 0 1,0 1-1,1 0 1,1 0-1,-1 0 0,9-9 1,-13 17-24,0 0-1,0-1 1,0 1 0,0 0-1,0 0 1,1 0 0,-1 0-1,0 0 1,1 0 0,-1 0-1,1 0 1,-1 1 0,1-1-1,-1 0 1,1 1 0,-1-1-1,1 1 1,0 0 0,-1-1-1,1 1 1,0 0 0,-1 0-1,1 0 1,0 0 0,-1 1-1,1-1 1,0 0 0,-1 1-1,3 0 1,-2 0 0,1 1-1,-1 0 1,0-1 0,0 1 0,0 0-1,0 0 1,0 0 0,0 1-1,-1-1 1,1 0 0,-1 1-1,1-1 1,-1 1 0,0-1 0,0 1-1,1 3 1,4 16-1,-1 1 0,-1-1 0,3 46 0,-8 73 0,-1-58 0,2-53 3,0 18 5,0-39-4,1-21-3,1-13-1,1 1 0,1 0 0,12-36 0,29-72 0,-39 117 0,-2 2 0,1-1 0,0 1 0,1 0 0,1 1 0,0-1 0,1 1 0,0 1 0,15-18 0,-23 29 0,1-1 0,-1 1 0,0-1 0,1 1 0,-1-1 0,0 1-1,1 0 1,-1-1 0,1 1 0,-1 0 0,1-1 0,-1 1 0,1 0 0,-1 0 0,1-1 0,-1 1 0,1 0 0,-1 0 0,1 0-1,-1 0 1,1-1 0,0 1 0,-1 0 0,1 0 0,-1 0 0,1 0 0,-1 1 0,1-1 0,0 0 0,-1 0 0,1 0-1,-1 0 1,1 0 0,-1 1 0,1-1 0,-1 0 0,1 1 0,-1-1 0,1 0 0,-1 1 0,0-1 0,1 0 0,-1 1 0,1-1-1,-1 1 1,1 0 0,7 25-9,7 77 6,11 51 19,-24-142-16,-2-10 0,0 1 0,0 0 0,0-1 0,1 1 0,0 0 0,-1-1 0,1 1 0,0 0 0,0-1 0,1 1 0,1 2 0,-3-5 0,0 0 0,1 0 0,-1 0 0,0 0 0,1 0 0,-1 1 0,0-1 0,1 0 0,-1 0 0,0 0 0,1 0 0,-1 0 0,0 0 0,0-1 0,1 1 0,-1 0 0,0 0 0,1 0 0,-1 0 0,0 0 0,1 0 0,-1-1 0,0 1 0,0 0 0,1 0 0,-1 0 0,0-1 0,0 1 0,1 0 0,-1 0 0,0 0 0,0-1 0,0 1 0,1 0 0,-1-1 0,0 1 0,0 0 0,0-1 0,47-115 0,1-7 0,-41 110 0,0 1 0,0-1 0,1 1 0,1 0 0,0 1 0,18-19 0,-21 25 0,-5 4 0,0 0 0,0-1 0,0 1 0,0 0 0,1 0 0,-1 0 0,0 1 0,1-1 0,-1 0 0,0 0 0,1 1 0,-1-1 0,2 0 0,-2 2 0,-1-1-1,1 0 1,-1 0 0,0 0 0,1 0-1,-1 0 1,0 1 0,1-1-1,-1 0 1,0 0 0,1 1 0,-1-1-1,0 0 1,1 0 0,-1 1-1,0-1 1,0 0 0,0 1 0,1-1-1,-1 0 1,0 1 0,0-1-1,0 1 1,0-1 0,0 0 0,1 1-1,-1-1 1,0 1 0,0-1-1,0 0 1,0 1 0,0-1 0,0 1-1,0-1 1,0 0 0,-1 1-1,1-1 1,0 1 0,0-1 0,0 1-1,-1 1 0,0 77-2,4 109 3,-3-181 0,1-1 0,0 0 0,1 0 0,-1 0 0,1-1 0,0 1 0,1 0 0,-1-1 0,1 1 0,0-1 0,1 0 0,-1 0 0,1 0 0,0 0 0,0-1 0,0 1 0,1-1-1,0 0 1,0-1 0,0 1 0,0-1 0,0 0 0,1 0 0,7 3 0,0-2 1,1 0-1,0 0 0,0-1 1,0-1-1,1 0 0,-1-1 1,0-1-1,1 0 0,19-3 1,-29 2-1,0 0 1,0 0 0,-1 0 0,1 0 0,0-1 0,0 0 0,0 0-1,-1-1 1,0 1 0,1-1 0,-1 0 0,0 0 0,0 0-1,5-6 1,-4 3-1,0 0 1,0-1-1,-1 0 0,0 0 0,0 0 1,0-1-1,-1 1 0,3-11 0,0-7 0,-1-1 0,-1 0-1,-2 0 1,0-42 0,-1 36 0,-2-42 0,1 68 0,-1 0 0,0 0 0,0 0 0,-1 1 0,0-1 0,0 0 0,0 1 0,0 0 0,-6-10 0,6 13 0,1 1-1,0-1 1,-1 0 0,1 1 0,-1-1-1,1 1 1,-1 0 0,0 0-1,0-1 1,1 1 0,-1 0 0,0 0-1,0 1 1,0-1 0,0 0 0,0 1-1,0-1 1,0 1 0,0 0-1,0-1 1,-1 1 0,1 0 0,0 0-1,0 0 1,0 1 0,0-1 0,0 1-1,-3 0 1,2 0-1,-1 0 1,1 1-1,0 0 1,0-1-1,0 1 1,0 0-1,0 0 1,0 0-1,0 1 1,1-1-1,-1 1 1,1 0-1,0-1 1,0 1-1,-3 4 1,-1 7 0,1-1 0,0 1 0,1 0 0,0 0 0,1 0 0,-3 27 0,4 91 0,3-80 0,-1-46 0,0-1 0,1 0 0,-1 0 0,1 0 0,0 0 0,0 0 0,1 0 0,0 0 0,0-1 0,0 1 0,5 8 0,-5-11 0,0 1 0,0-1 0,0 0 0,0 0 0,0 0 0,1 0 0,-1 0 0,1 0 0,-1-1 0,1 1 0,0-1 0,-1 0 0,1 1 0,0-1 0,0-1 0,0 1 0,0 0 0,0-1 0,0 1 0,6-1 0,-6 0 0,1 1 1,-1-1-1,0 0 1,0 0-1,1-1 0,-1 1 1,0-1-1,0 1 1,1-1-1,-1 0 0,0 0 1,0-1-1,0 1 1,0 0-1,-1-1 0,1 0 1,0 0-1,0 0 1,-1 0-1,0 0 0,1 0 1,-1-1-1,0 1 1,0-1-1,0 0 0,0 1 1,-1-1-1,1 0 1,-1 0-1,1 0 1,-1 0-1,1-3 0,4-13 1,0 0-1,-1 0 1,-1 0-1,-1 0 1,1-23-1,-3-102 0,-2 77 0,-13 204-16,13-89 16,-1-33 0,1 0 0,1 1 0,1-1 0,0 1 0,1-1 0,0 0 0,6 18 0,-7-30 0,0 0 0,1 0 0,-1 0 0,1-1 0,0 1 0,-1 0 0,1-1 0,1 0 0,-1 1 0,0-1 0,0 0 0,1 0 0,-1 0 0,1 0 0,0-1 0,0 1 0,-1-1 0,7 2 0,0 0 0,0-2 0,-1 1 0,1-1 0,0 0 0,12-1 0,-17-1 0,0 0 1,-1 1-1,1-2 0,0 1 0,0 0 1,-1-1-1,1 1 0,-1-1 1,1 0-1,-1 0 0,0-1 1,0 1-1,0-1 0,0 1 0,0-1 1,-1 0-1,1 0 0,-1 0 1,0-1-1,0 1 0,0 0 0,2-6 1,7-13 2,-2 0 0,11-35 0,-14 38-3,-1 3 0,1-3-2,0 0 0,1 1 1,2 0-1,13-24 0,-19 38 2,0-1 0,0 1-1,0 0 1,1 0 0,0 1-1,0-1 1,0 1 0,0 0-1,0 0 1,1 0 0,-1 0-1,1 1 1,0 0 0,0 0-1,0 0 1,0 0 0,0 1-1,0 0 1,0 0 0,0 0-1,9 1 1,5 0 0,-12 0 0,-11 0 0,-7-1 0,1 1 0,-1 1 0,1 0 0,-11 3 0,16-3 0,1 1 0,-1 0 0,1-1 0,0 2 0,0-1 0,0 0 0,0 1 0,1-1 0,-1 1 0,1 0 0,-1 1 0,-3 4 0,1-1 0,0 2 0,1-1 0,-1 1 0,2-1 0,-1 1 0,1 1 0,0-1 0,1 0 0,0 1 0,-2 14 0,2 6 0,0 0 0,2 34 0,1-54 0,0-5 0,0 1 0,0-1 0,1 1 0,0-1 0,0 1 0,0-1 0,1 0 0,-1 0 0,1 0 0,0 0 0,1 0 0,-1 0 0,1 0 0,0-1 0,0 1 0,1-1 0,-1 0 0,9 8 0,-7-8 0,2 0 0,-1-1 0,0 1 0,1-1 0,-1 0 0,1-1 0,0 1 0,0-1 0,0-1 0,0 0 0,1 0 0,-1 0 0,13-1 0,-13 1 0,-1-1 2,0 0-1,0 0 0,0-1 1,1 0-1,6-2 1,-10 2-2,-1 0 1,0 0-1,0 0 0,1 0 1,-1 0-1,0-1 1,-1 1-1,1-1 1,0 0-1,0 1 0,-1-1 1,1 0-1,-1 0 1,1 0-1,-1 0 1,2-4-1,3-6 0,-1-1 0,-1 0 0,0 0 0,0 0 0,-1 0 0,2-26 0,-4-85 0,-2 68 0,1-93 0,-1 168 0,-1 0 0,-1-1 0,-9 30 0,-3 16 0,-9 73 2,5 1 0,-1 158-1,20 113 26,0-389-27,-1 1 0,-1-1 0,-1 0 0,-1 0 0,-10 30 0,12-43 0,-1 1 0,0-1 0,-1 0 0,0 0 0,0 0 0,0-1 0,-1 1 0,0-1 0,0 0 0,-1-1 0,1 1 0,-1-1 0,0 0 0,-1-1 0,1 1 0,-1-1 0,-8 3 0,0-1 0,1-2 0,-1 0 0,-1 0 0,1-2 0,-1 0 0,1 0 0,-26-2 0,36 0 0,-1 0 0,1-1 0,-1 1 0,1-1 0,0 0 0,-1-1 0,1 1 1,0-1-1,0 0 0,0-1 0,0 1 0,0-1 0,1 0 0,-1 0 0,-7-7 0,6 4 0,1-1 0,-1 0-1,1 0 1,0 0 0,0-1-1,1 1 1,0-1 0,1 0 0,-3-9-1,-2-10-4,2-1 0,1 1 0,1-1 0,1 0 0,2-35 0,1 47 5,2 0 0,-1-1 0,2 1 0,0 0 0,1 0 0,1 0 0,0 1 0,1 0 0,1 0 0,0 0 0,1 1 0,1 0 0,15-20 0,32-32 0,121-112 0,-105 111 0,64-78 0,-116 121 0,-1-1 0,-2-2 0,0 1 0,-1-2 0,-2 0 0,-1-1 0,12-39 0,-21 53 0,0 1 0,1 0 0,1 1 0,11-21 0,-14 30 0,-1 1 0,0-1 0,1 1 0,0 0 0,0 0 0,0 0 0,0 1 0,0-1 0,1 1 0,-1-1 0,1 1 0,-1 0 0,1 1 0,0-1 0,0 1 0,0-1 0,0 1 0,0 0 0,0 0 0,5 0 0,-6 1 0,1 0 0,-1-1 0,1 1 0,0 0 0,-1 0 0,1 0 0,-1 1 0,1-1 0,5 2 0,-8-1 0,1 0 0,-1 0 0,0 0 0,0 1 0,0-1 0,1 0 0,-1 0 0,0 1 0,-1-1 0,1 0 0,0 1 0,0-1 0,0 1 0,-1 0 0,1-1 0,-1 1 0,1-1 0,-1 1 0,0 0 0,0 2 0,9 68 0,-4-1 0,-6 110 0,-1-68 0,2-113 0,0 0 0,0 0 0,0 0 0,0 1 0,0-1 0,0 0 0,0 0 0,0 0 0,0 0 0,1 0 0,-1 1 0,0-1 0,0 0 0,0 0 0,0 0 0,0 0 0,0 0 0,0 0 0,0 1 0,0-1 0,0 0 0,0 0 0,1 0 0,-1 0 0,0 0 0,0 0 0,0 0 0,0 0 0,0 0 0,0 0 0,1 0 0,-1 0 0,0 1 0,0-1 0,0 0 0,0 0 0,0 0 0,1 0 0,-1 0 0,0 0 0,0 0 0,0 0 0,0 0 0,0-1 0,1 1 0,-1 0 0,0 0 0,0 0 0,0 0 0,0 0 0,0 0 0,0 0 0,1 0 0,-1 0 0,0 0 0,0 0 0,0 0 0,0-1 0,0 1 0,0 0 0,0 0 0,0 0 0,0 0 0,1 0 0,-1 0 0,0-1 0,0 1 0,4-6 0,0 0 0,0 0 0,0 0 0,-1 0 0,0-1 0,0 0 0,0 0 0,-1 0 0,0 0 0,1-10 0,2-4 0,11-40 0,-3 10 0,35-89 0,-43 127 0,1 0 0,1 1 0,0-1 0,0 2 0,2-1 0,-1 1 0,1 0 0,1 1 0,0 0 0,0 1 0,21-15 0,-27 21 0,-1 2 0,0-1 0,0 0 0,1 1 0,-1-1 0,1 1 0,3-1 0,-6 2 0,0 0 0,0 0 0,0 0 0,-1 0 0,1 0 0,0 0 0,0 0 0,0 0 0,0 1 0,-1-1 0,1 0 0,0 0 0,0 1 0,-1-1 0,1 0 0,0 1 0,-1-1 0,1 1 0,0-1 0,-1 1 0,1-1 0,0 1 0,-1 0 0,1-1 0,-1 1 0,1 0 0,-1-1 0,0 1 0,1 0 0,-1-1 0,0 1 0,1 0 0,-1 0 0,0 0 0,0-1 0,0 3 0,5 27 0,-2 0 0,-1 0 0,-4 54 0,0-17 0,2 114 0,0-178 0,0 0 0,0-1 0,0 1 0,1-1 0,-1 1 0,1-1 0,0 1 0,-1-1 0,1 1 0,0-1 0,0 0 0,1 1 0,-1-1 0,0 0 0,1 0 0,-1 0 0,1 0 0,0 0 0,0 0 0,0-1 0,0 1 0,0-1 0,0 1 0,0-1 0,0 1 0,1-1 0,-1 0 0,0 0 0,1 0 0,-1-1 0,4 1 0,5 2 0,0-2 0,0 0 0,0 0 0,1-1 0,20-2 0,-27 1 0,0 0 0,0 0 0,0 0 0,0 0 0,-1-1 0,1 0 0,0 0 0,-1 0 0,0 0 0,1-1 0,-1 0 0,0 0 0,7-6 0,-5 3 0,-1-1 0,0 1 0,0-1 0,-1 0 0,0 0 0,0 0 0,5-15 0,-2 0 0,-1 0 0,-1 0 0,-1-1 0,0 0 0,-1-26 0,-2 14 0,2 8 0,-2 1 0,-1-1 0,-1 0 0,-9-45 0,-5 40 0,15 32 0,0 0 0,0 0 0,0-1 0,0 1 0,0 0 0,0 0 0,0 0 0,0-1 0,0 1 0,-1 0 0,1 0 0,0 0 0,0 0 0,0-1 0,0 1 0,0 0 0,-1 0 0,1 0 0,0 0 0,0 0 0,0 0 0,0-1 0,-1 1 0,1 0 0,0 0 0,0 0 0,0 0 0,-1 0 0,1 0 0,0 0 0,0 0 0,0 0 0,-1 0 0,1 0 0,0 0 0,0 0 0,0 0 0,-1 0 0,1 0 0,0 0 0,0 0 0,0 0 0,-1 0 0,1 0 0,0 1 0,0-1 0,0 0 0,0 0 0,-1 0 0,-3 10 0,4-9 0,-6 31 0,1 1 0,1 1 0,2-1 0,2 0 0,5 56 0,-4-80 0,1 0 0,-1 0 0,1-1 0,1 1 0,0-1 0,0 1 0,0-1 0,1 0 0,0 0 0,1-1 0,0 1 0,0-1 0,7 8 0,-7-10 0,0 0 0,0-1 0,1 1 0,-1-1 0,1 0 0,0-1 0,0 1 0,1-1 0,-1 0 0,1-1 0,-1 0 0,1 0 0,0 0 0,0-1 0,-1 0 0,1 0 0,8 0 0,-10-1 0,1 0 0,-1 0 0,0-1 0,1 1 0,-1-1 0,9-3 0,-11 3 0,-1-1 0,1 1 0,-1-1 0,0 1 0,0-1 0,0 0 0,0 1 0,0-1 0,0 0 0,0-1 0,-1 1 0,1 0 0,-1 0 0,1-1 0,0-2 0,4-9 0,-1 1 0,0-1 0,-1 0 0,0-1 0,-2 1 0,3-25 0,-4-93 0,-2 75 0,5-101 0,28-189 0,-31 335 0,4-18 0,0-46 0,-6 97 0,-2 1 0,-8 38 0,-3 8 0,5 37 0,5 149 0,5-152 0,-1-70 0,2 0 0,1-1 0,2 1 0,9 34 0,-11-53 0,1 0 0,1-1 0,0 1 0,0-1 0,1 0 0,1 0 0,0-1 0,1 1 0,0-2 0,0 1 0,1-1 0,13 11 0,-15-17 2,0 1-1,0-2 1,0 1-1,0-1 1,0 0-1,1 0 1,0-1 0,-1 0-1,1-1 1,0 1-1,0-1 1,0-1-1,0 0 1,0 0 0,0 0-1,15-4 1,-19 3-2,0-1 0,0 1 1,0-1-1,0 0 0,-1 0 0,1-1 1,-1 1-1,1-1 0,-1 1 1,0-1-1,0 0 0,0 0 0,0-1 1,-1 1-1,1-1 0,-1 1 1,0-1-1,0 0 0,3-7 0,0-2 0,0-1 0,-1 0 0,0 0 0,3-23 0,-3-21 0,-3-73 0,-2 63 0,-7-32 0,-8 277 0,16-170 0,0 155 0,0-157 0,1 0 0,-1 0 0,1 0 0,0 0 0,0 0 0,1 0 0,-1 0 0,1-1 0,0 1 0,0 0 0,1-1 0,-1 0 0,1 1 0,0-1 0,0 0 0,1-1 0,6 7 0,-5-6 0,1-1 0,-1 0 0,1 0 0,0 0 0,-1-1 0,1 0 0,1 0 0,-1 0 0,0-1 0,0 0 0,1 0 0,-1-1 0,9 0 0,-12 0 0,0 0 0,0-1 0,0 1 0,0-1 0,0 0 0,0 0 0,0 0 0,0 0 0,0-1 0,-1 1 0,1-1 0,-1 1 0,1-1 0,-1 0 0,0 0 0,1 0 0,-1 0 0,0-1 0,0 1 0,-1-1 0,1 1 0,0-1 0,-1 1 0,0-1 0,2-4 0,3-7 0,-1-1 0,-1 0 0,5-26 0,0-32 0,-3 1 0,-5-87 0,-2 107 0,-10 254 0,11-199 0,0 23 0,1 0 0,0 0 0,9 37 0,-9-56 0,1 0 0,0-1 0,0 1 0,1-1 0,0 1 0,0-1 0,0 0 0,1 0 0,0 0 0,0-1 0,0 1 0,1-1 0,0 0 0,0 0 0,0-1 0,0 0 0,1 1 0,7 3 0,-9-6 0,-1-1 0,0 1 0,1-1 0,-1 0 0,1 1 0,-1-2 0,1 1 0,0 0 0,0-1 0,-1 1 0,1-1 0,0 0 0,0-1 0,-1 1 0,1 0 0,0-1 0,-1 0 0,1 0 0,-1 0 0,1 0 0,-1-1 0,1 0 0,-1 1 0,0-1 0,0 0 0,0 0 0,0-1 0,0 1 0,0-1 0,0 1 0,-1-1 0,0 0 0,1 0 0,-1 0 0,2-5 0,9-21 0,-1 0 0,-2-1 0,8-39 0,-11 40 0,1 0 0,1 1 0,1 1 0,17-32 0,-25 55 0,0 0 0,1 0 0,0 0 0,0 0 0,0 0 0,0 1 0,0-1 0,1 1 0,0 0 0,-1 0 0,1 0 0,0 1 0,1-1 0,-1 1 0,0 0 0,1 0 0,-1 1 0,1-1 0,-1 1 0,1 0 0,0 0 0,0 0 0,-1 1 0,1 0 0,0 0 0,0 0 0,0 0 0,-1 1 0,9 2 0,-9-2 0,0 0 0,0 1 0,0 0 0,-1-1 0,1 2 0,0-1 0,-1 0 0,1 1 0,4 4 0,-5-4 0,0 0 0,1-1 0,0 1 0,-1-1 0,1 1 0,9 2 0,-13-5 0,-1 0 0,1 0 0,0 0 0,0 0 0,0-1-1,0 1 1,0 0 0,0 0 0,0 0 0,0 0 0,0-1 0,0 1 0,0 0 0,0 0 0,0 0 0,0 0 0,0-1-1,0 1 1,0 0 0,0 0 0,0 0 0,0 0 0,0 0 0,0-1 0,0 1 0,0 0 0,0 0 0,0 0-1,0 0 1,1 0 0,-1-1 0,0 1 0,0 0 0,0 0 0,0 0 0,0 0 0,0 0 0,1 0 0,-1 0 0,0 0-1,0-1 1,0 1 0,0 0 0,0 0 0,1 0 0,-1 0 0,0 0 0,0 0 0,0 0 0,0 0 0,1 0 0,-1 0-1,0 0 1,0 0 0,0 0 0,0 0 0,-2-2-2,-1-1 0,0 1 1,0 0-1,0 0 0,0 0 1,0 0-1,-1 0 0,1 1 1,0 0-1,-1-1 0,1 1 0,-1 1 1,0-1-1,1 0 0,-1 1 1,-6 0-1,-7-1 3,0 1-1,-20 3 1,32-2-1,1 0 0,0 0 0,-1 0 0,1 0 0,0 1 0,0-1 0,0 1 0,0 0 0,0 0 0,0 1 0,0-1 0,1 1 0,-1 0 0,1 0 0,-4 4 0,2-1 0,0 1 0,1 0 0,-1 0 0,1 0 0,1 0 0,-1 1 0,-3 13 0,1 2 0,1 1 0,1 0 0,1 0 0,1 41 0,1-54 0,2 0 0,-1 0 0,2 0 0,-1 0 0,1 0 0,5 12 0,-5-18 0,0-1 0,0 1 0,0-1 0,1 0 0,0 0 0,0 0 0,0 0 0,0 0 0,0 0 0,1-1 0,0 0 0,0 0 0,0 0 0,0 0 0,0 0 0,6 2 0,2-1 3,0 0-1,0 0 1,1-1 0,-1-1-1,1 0 1,0-1 0,0 0-1,0-1 1,0 0 0,-1-1-1,15-3 1,-23 3-3,1-1 0,-1 0 0,0 0 0,0 0 0,0 0 0,0-1 0,0 0 0,0 1 0,-1-2 0,1 1 0,-1 0 0,0-1 0,0 1 0,0-1 0,-1 0 0,1 0 0,-1 0 0,0 0 0,3-9 0,4-8 0,-2-1 0,8-37 0,-14 56 0,12-69 0,7-98 0,-10-76 0,-9 180 0,2-114 0,-5 166 0,-3 21 0,5-5 0,-10 22 0,1 0 0,2 0 0,0 1 0,1 0 0,-3 48 0,3 136 0,7-150 0,-1-28 0,1-1 0,2 0 0,1 0 0,1 0 0,10 33 0,-10-48 0,1-1 0,0 0 0,0 0 0,1-1 0,1 1 0,1-2 0,0 1 0,0-1 0,1-1 0,0 1 0,1-2 0,14 11 0,-16-14 0,1-1 0,0-1 0,0 1 0,1-1 0,0-1 0,-1 0 0,2-1 0,-1 0 0,0-1 0,0 0 0,1 0 0,-1-1 0,1-1 0,-1 0 0,22-3 0,-27 2 0,0-1 0,0 0 0,0 0 0,0 0 0,-1-1 0,1 0 0,-1 0 0,1 0 0,-1-1 0,0 0 0,0 0 0,-1 0 0,1 0 0,-1-1 0,0 0 0,0 0 0,-1 0 0,1 0 0,-1-1 0,0 1 0,2-7 0,2-5 0,0 1 0,-2-1 0,0 0 0,-1-1 0,0 1 0,0-22 0,2-113 0,-7 137 0,0-1 0,0 1 0,-2 0 0,0 0 0,0 0 0,-2 0 0,-9-23 0,13 36 0,0 0 0,0 0 0,0 1 0,0-1 0,0 0 0,0 0 0,0 1 0,0-1 0,-1 1 0,1-1 0,-1 1 0,1 0 0,-1-1 0,1 1 0,-1 0 0,0 0 0,0 0 0,-3-1 0,4 2 0,-1 0 0,1 0 0,0 0 0,-1 0 0,1 1 0,0-1 0,0 0 0,0 1 0,-1-1 0,1 1 0,0-1 0,0 1 0,0 0 0,0-1 0,0 1 0,0 0 0,0 0 0,0 0 0,0 0 0,0-1 0,-1 3 0,-3 5 0,0 0 0,1 0 0,-1 1 0,2-1 0,-1 1 0,-2 12 0,-2 17 0,2 0 0,1 1 0,3-1 0,1 1 0,3 39 0,-1-67 0,0-1 0,0 1 0,1 0 0,0-1 0,1 0 0,0 1 0,1-1 0,0 0 0,0 0 0,1-1 0,1 0 0,-1 0 0,1 0 0,1 0 0,0-1 0,0 0 0,1 0 0,0-1 0,0 0 0,0-1 0,1 1 0,0-1 0,0-1 0,1 0 0,0-1 0,-1 1 0,2-2 0,-1 1 0,0-2 0,1 1 0,-1-1 0,1-1 0,11 1 0,-21-2 0,12 1 0,1-1 0,0 0 0,-1-1 0,22-3 0,-31 3 0,-1 0 0,1 0 0,0-1 0,-1 1 0,0-1 0,1 0 0,-1 0 0,0 0 0,0 0 0,0 0 0,0-1 0,0 1 0,-1-1 0,1 0 0,-1 0 0,1 0 0,-1 0 0,0 0 0,-1 0 0,1-1 0,1-4 0,0 0-2,0-1 0,-1 0 0,0 0 0,1-18 0,-2 23-9,-1 0 1,0 0-1,0 0 0,0 0 0,-1 0 1,0 0-1,1 1 0,-1-1 1,-1 0-1,1 0 0,0 0 0,-1 1 1,0-1-1,-2-3 0,0 3-68,0 1-1,0-1 0,-1 1 0,1 0 1,-1 0-1,0 0 0,-6-2 1,-47-20-1674</inkml:trace>
</inkml:ink>
</file>

<file path=ppt/ink/ink24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6"/>
    </inkml:context>
    <inkml:brush xml:id="br0">
      <inkml:brushProperty name="width" value="0.05" units="cm"/>
      <inkml:brushProperty name="height" value="0.05" units="cm"/>
      <inkml:brushProperty name="color" value="#FFFFFF"/>
    </inkml:brush>
  </inkml:definitions>
  <inkml:trace contextRef="#ctx0" brushRef="#br0">0 8 26236,'0'0'5811,"33"3"-5635,11-1 64,14-2-128,7 0-64,1 0 0,-3 0-16,-8 0-32,-22 0 16,-14 0-16,-13 0 0,-6-2-16,-28 2-48,-21 0-288,-9-10-1617</inkml:trace>
</inkml:ink>
</file>

<file path=ppt/ink/ink24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6"/>
    </inkml:context>
    <inkml:brush xml:id="br0">
      <inkml:brushProperty name="width" value="0.05" units="cm"/>
      <inkml:brushProperty name="height" value="0.05" units="cm"/>
      <inkml:brushProperty name="color" value="#FFFFFF"/>
    </inkml:brush>
  </inkml:definitions>
  <inkml:trace contextRef="#ctx0" brushRef="#br0">248 34 31422,'-20'-5'95,"0"1"0,-1 2 0,1 0 0,-1 1 0,1 1 0,-22 2 0,39-2-94,-1 0 1,1 1 0,-1-1-1,1 1 1,-1 0 0,1 0-1,-1 0 1,1 0 0,-1 0-1,1 1 1,0 0 0,0-1-1,0 1 1,0 0 0,0 1 0,0-1-1,1 0 1,-5 5 0,4-2 5,1-1 1,0 1 0,0-1 0,0 1 0,0 0-1,1 0 1,-1 0 0,1 0 0,1 0 0,-1 0-1,1 0 1,0 8 0,0-10 4,0 0 0,0 0 0,1 0 1,-1 0-1,1 0 0,-1 0 0,1 0 0,0-1 0,1 1 0,-1 0 0,0 0 0,1-1 1,-1 1-1,1-1 0,0 1 0,0-1 0,0 0 0,3 3 0,-1-1 1,1-1-1,1 0 0,-1 0 0,0 0 1,1 0-1,-1-1 0,1 0 1,9 3-1,9-1 15,0 0 1,-1-2-1,38-1 1,-61-1-28,4 0 2,0 0-1,-1-1 1,1 0 0,-1 0 0,1 0-1,-1 0 1,1 0 0,-1-1 0,0 1-1,1-1 1,-1 0 0,0 0 0,0 0-1,0-1 1,-1 1 0,1-1 0,-1 1-1,1-1 1,-1 0 0,0 0 0,0 0-1,0 0 1,0 0 0,0-1 0,-1 1-1,0 0 1,1-1 0,-1 1 0,-1-1-1,1 0 1,0 1 0,-1-7 0,1 5-2,0 0 0,-1 0 0,0 0 1,0 0-1,0-1 0,-1 1 0,0 0 1,1 0-1,-2 0 0,1 0 0,-1 0 1,0 0-1,0 0 0,0 1 1,0-1-1,-1 1 0,0 0 0,0-1 1,0 1-1,-1 0 0,1 1 0,-1-1 1,-5-3-1,4 4-15,-1 0 0,0 1 0,0 0-1,0 0 1,0 0 0,0 1 0,0 0 0,-1 0 0,1 1-1,0-1 1,-1 1 0,1 1 0,0-1 0,-1 1 0,1 0-1,0 1 1,0-1 0,0 1 0,0 1 0,0-1 0,-9 6 0,-19 19-917</inkml:trace>
</inkml:ink>
</file>

<file path=ppt/ink/ink24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7"/>
    </inkml:context>
    <inkml:brush xml:id="br0">
      <inkml:brushProperty name="width" value="0.05" units="cm"/>
      <inkml:brushProperty name="height" value="0.05" units="cm"/>
      <inkml:brushProperty name="color" value="#FFFFFF"/>
    </inkml:brush>
  </inkml:definitions>
  <inkml:trace contextRef="#ctx0" brushRef="#br0">89 35 30478,'8'-34'2252,"-11"76"-2251,-2 1 1,-19 80 0,1-14-2,4 17 0,-3 235 0,22-360-1,0-1 1,0 1-1,0-1 1,0 0-1,0 1 0,0-1 1,0 0-1,0 1 1,1-1-1,-1 1 0,0-1 1,0 0-1,0 1 0,1-1 1,-1 0-1,0 0 1,0 1-1,1-1 0,-1 0 1,0 0-1,1 1 1,-1-1-1,0 0 0,1 0 1,-1 0-1,0 1 1,1-1-1,-1 0 0,0 0 1,1 0-1,-1 0 1,0 0-1,1 0 0,-1 0 1,1 0-1,-1 0 1,0 0-1,1 0 0,-1 0 1,0 0-1,1 0 0,-1 0 1,1 0-1,-1 0 1,0-1-1,1 1 0,-1 0 1,0 0-1,1 0 1,-1-1-1,0 1 0,1-1 1,1 1-34,-1-1 0,1 0 1,-1 0-1,1 0 0,-1 0 0,1 0 1,-1-1-1,0 1 0,1 0 1,-1-1-1,0 1 0,0-1 0,1-1 1,9-37-1416</inkml:trace>
</inkml:ink>
</file>

<file path=ppt/ink/ink2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8"/>
    </inkml:context>
    <inkml:brush xml:id="br0">
      <inkml:brushProperty name="width" value="0.05" units="cm"/>
      <inkml:brushProperty name="height" value="0.05" units="cm"/>
      <inkml:brushProperty name="color" value="#E71224"/>
    </inkml:brush>
  </inkml:definitions>
  <inkml:trace contextRef="#ctx0" brushRef="#br0">0 3 32207,'0'0'272,"6"0"-112,29 0-112,20 0-48,14-2 16,2 2-16,3 0 0,-5 0-48,-14 0-544</inkml:trace>
</inkml:ink>
</file>

<file path=ppt/ink/ink24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8"/>
    </inkml:context>
    <inkml:brush xml:id="br0">
      <inkml:brushProperty name="width" value="0.05" units="cm"/>
      <inkml:brushProperty name="height" value="0.05" units="cm"/>
      <inkml:brushProperty name="color" value="#FFFFFF"/>
    </inkml:brush>
  </inkml:definitions>
  <inkml:trace contextRef="#ctx0" brushRef="#br0">0 20 31198,'0'0'1345,"17"0"-1281,24 0-32,14 0 16,16 0-32,6 0 0,-1 0 0,-7 0-16,-6 0 0,-14-5 0,-10 3 0,-9-8 0,-11 7-16,-8 3-128,-8 0-128</inkml:trace>
</inkml:ink>
</file>

<file path=ppt/ink/ink24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21"/>
    </inkml:context>
    <inkml:brush xml:id="br0">
      <inkml:brushProperty name="width" value="0.05" units="cm"/>
      <inkml:brushProperty name="height" value="0.05" units="cm"/>
      <inkml:brushProperty name="color" value="#FFFFFF"/>
    </inkml:brush>
  </inkml:definitions>
  <inkml:trace contextRef="#ctx0" brushRef="#br0">288 841 31598,'6'-12'80,"-1"0"-1,-1 0 0,0-1 0,-1 1 0,-1-1 0,0 0 0,0 0 0,-1 0 0,-1 0 0,0 0 0,-1 0 0,0 0 1,-6-23-1,6 30-79,-1 1 1,0 0 0,-1-1-1,1 1 1,-1 0 0,0 0-1,0 1 1,0-1 0,-1 1-1,0-1 1,0 1-1,0 0 1,0 0 0,-1 1-1,1-1 1,-1 1 0,0 0-1,0 1 1,0-1 0,0 1-1,-1 0 1,1 0 0,0 0-1,-1 1 1,0 0 0,1 0-1,-1 0 1,0 1 0,1 0-1,-1 0 1,0 0 0,1 1-1,-1 0 1,0 0-1,1 0 1,-1 1 0,1 0-1,0 0 1,-1 0 0,1 1-1,0-1 1,0 1 0,1 0-1,-8 7 1,3-2-1,1 0 0,1 1 0,-1 0 0,1 1 0,1 0 0,0 0 0,0 0 0,1 1 0,1-1 0,-1 1 0,-2 15 0,1-4 0,2 2 0,1-1 0,1 0 0,1 40 0,1-56 0,1 0 0,0 0 0,0 0 0,1 0 0,-1 0 0,2-1 0,-1 1 0,1-1 0,0 1 0,0-1 0,0 0 0,1 0 0,0 0 0,1-1 0,-1 1 0,1-1 0,0 0 0,0 0 0,11 7 0,-8-7 0,-1-1 0,1 1 0,0-2 0,0 1 0,0-1 0,0-1 0,1 1 0,-1-1 0,1-1 0,-1 0 0,1 0 0,-1 0 0,1-1 0,0-1 0,-1 1 0,11-3 0,-15 2 0,1 0 0,-1-1 0,1 1 0,-1-1 0,0 0 0,0 0 0,0-1 0,0 1 0,0-1 0,0 0 0,-1 0 0,7-6 0,-4 2 0,-1 0 0,0-1 0,0 1 0,0-1 0,-1 0 0,4-10 0,0-7 0,0-1 0,-2 0 0,5-42 0,15-262 0,-7 68 0,-11 195 3,-3 28-2,1-45 0,-11 321-7,0 71 12,6-282-1,1 0 0,1 0-1,2-1 1,0 1 0,17 46 0,-16-57-6,1 0 1,0 0 0,0-1 0,2 0 0,-1-1 0,2 1 0,0-2-1,1 1 1,0-2 0,20 18 0,-24-25 0,0 0 0,0 0 0,0 0 0,0-1 0,1 0 0,-1 0 0,1-1 0,10 2 0,-14-3 0,0-1 0,0 1 0,-1-1 0,1 0 0,0 0 0,-1 0 0,1 0 0,0 0 0,0-1 0,-1 0 0,1 0 0,-1 0 0,1 0 0,-1 0 0,1-1 0,-1 0 0,0 0 0,1 0 0,-1 0 0,3-2 0,-1-3 0,-1 1 0,1-1 0,-1 0 0,0 0 0,-1-1 0,0 1 0,0-1 0,-1 0 0,1 0 0,1-14 0,0-13 0,1-39 0,-4 67 0,-2-109 0,3-22 0,-4 158 0,-15 156 0,16-148 0,1-1 0,1 1 0,2-1 0,8 40 0,-8-57 0,0 0 0,0 0 0,1-1 0,0 0 0,1 1 0,0-2 0,0 1 0,1 0 0,0-1 0,12 12 0,-14-16 0,1 0 0,-1-1 0,1 1 0,-1-1 0,1 0 0,0 0 0,0-1 0,1 0 0,-1 1 0,0-2 0,1 1 0,-1-1 0,1 1 0,0-2 0,-1 1 0,1-1 0,0 1 0,-1-1 0,1-1 0,7-1 0,-9 1 0,0-1 0,0 1 0,-1-1 0,1-1 0,-1 1 0,1 0 0,-1-1 0,0 0 0,0 1 0,0-1 0,0 0 0,0-1 0,-1 1 0,1 0 0,-1-1 0,0 0 0,0 1 0,0-1 0,-1 0 0,0 0 0,2-5 0,4-14 0,0 0 0,3-31 0,-10 53 0,6-43 0,-1-54 0,-4 60 0,1 1 0,11-60 0,-12 94 0,-1 1 0,1-1 0,0 1 0,0 0 0,-1-1 0,1 1 0,1-1 0,-1 1 0,0 0 0,1 0 0,-1 0 0,1 0 0,-1 0 0,1 0 0,0 0 0,0 1 0,0-1 0,0 1 0,0-1 0,1 1 0,3-2 0,0 1 0,0 1 0,1-1 0,0 1 0,-1 1 0,1-1 0,10 2 0,-3-1 0,-10 0 0,0 0 0,-1 0 0,1 1 0,0-1 0,0 1 0,-1 0 0,1 0 0,-1 0 0,1 1 0,-1-1 0,1 1 0,-1 0 0,0 0 0,0 0 0,1 0 0,-2 0 0,1 1 0,5 4 0,-5-1 0,1-1 0,-1 0 0,0 1 0,0 0 0,0 0 0,-1 0 0,0 0 0,0 0 0,0 0 0,0 9 0,0 2 0,-1-1 0,-1 1 0,0 0 0,-1-1 0,-1 1 0,-1-1 0,-8 31 0,10-45 0,-23 83 0,23-76 0,-1-1 0,1 1 0,0 0 0,1 0 0,0-1 0,1 1 0,0 0 0,2 9 0,-2-15 0,0-1 0,0 0 0,1 1 0,-1-1 0,1 0 0,0 0 0,-1 0 0,1 0 0,0 0 0,0-1 0,0 1 0,0 0 0,0-1 0,1 0 0,-1 1 0,0-1 0,1 0 0,-1 0 0,1 0 0,-1-1 0,6 2 0,5 0 0,0 1 0,0-2 0,14 1 0,-21-2 0,5 1 0,0-1 0,1-1 0,11-1 0,-19 1 0,0 0 0,0 0 0,0-1 0,0 1 0,0-1 0,-1 0 0,1 0 0,-1 0 0,1 0 0,-1-1 0,0 1 0,4-4 0,2-5 0,-1 1 0,1-1 0,-2-1 0,0 1 0,0-1 0,-1 0 0,-1-1 0,0 1 0,0-1 0,-1 0 0,-1-1 0,3-22 0,-1-14 0,-3-1 0,-3-55 0,-1 32 0,2 71 0,1-5 0,-2 1 0,1-1 0,-1 0 0,-2-10 0,2 17 0,1 0 0,0 1 0,0-1 0,0 0 0,-1 0 0,1 1 0,0-1 0,-1 0 0,1 0 0,0 1 0,-1-1 0,1 0 0,-1 1 0,0-1 0,1 1 0,-1-1 0,1 0 0,-1 1 0,0-1 0,1 1 0,-1 0 0,0-1 0,0 1 0,1 0 0,-1-1 0,0 1 0,0 0 0,1 0 0,-1-1 0,0 1 0,0 0 0,0 0 0,1 0 0,-1 0 0,0 0 0,0 0 0,0 1 0,0-1 0,1 0 0,-1 0 0,0 1 0,0-1 0,1 0 0,-1 1 0,0-1 0,0 0 0,1 1 0,-1-1 0,1 1 0,-1-1 0,0 1 0,1 0 0,-1-1 0,0 2 0,-4 3 0,0 0 0,1 0 0,0 1 0,0 0 0,0-1 0,0 1 0,1 1 0,0-1 0,1 0 0,-1 1 0,1 0 0,-2 7 0,0 8 0,0-1 0,-2 39 0,6-59 0,-2 33 0,2 0 0,4 41 0,-2-64 0,0-1 0,0 1 0,1-1 0,0 1 0,1-1 0,0 0 0,1-1 0,0 1 0,0-1 0,1 0 0,8 9 0,-9-11 0,1-1 0,0 0 0,0 0 0,1-1 0,0 1 0,0-1 0,0-1 0,0 1 0,1-2 0,0 1 0,-1-1 0,2 0 0,-1 0 0,0-1 0,0 0 0,1 0 0,-1-1 0,1 0 0,-1-1 0,1 0 0,11-1 0,-17 0 0,0 0 0,0 1 0,0-1 0,0 0 0,0 0 0,0-1 0,0 1 0,0-1 0,0 1 0,0-1 0,-1 0 0,1 0 0,-1 0 0,0 0 0,1-1 0,-1 1 0,0-1 0,0 1 0,0-1 0,-1 0 0,1 1 0,-1-1 0,2-5 0,4-8 0,-1-1 0,-1 0 0,3-18 0,-6 29 0,16-122 0,-16 96 0,2-1 0,2 1 0,14-49 0,-18 77 0,-1 1 0,1-1 0,0 0 0,0 1 0,1-1 0,-1 1 0,1-1 0,-1 1 0,1 0 0,0 0 0,0 1 0,1-1 0,-1 0 0,0 1 0,1 0 0,0 0 0,-1 0 0,1 0 0,0 1 0,0-1 0,6 0 0,-7 1 0,1 0 0,-1 1 0,0 0 0,1 0 0,-1 0 0,1 0 0,-1 0 0,0 1 0,1 0 0,-1-1 0,0 1 0,0 0 0,1 1 0,-1-1 0,0 0 0,0 1 0,0 0 0,-1 0 0,1 0 0,0 0 0,-1 0 0,1 0 0,-1 1 0,1-1 0,2 6 0,-3-5 0,11 15-1,-9-15-6,-4-10-12,-1 6 19,1 0 0,-1 0 0,1 1-1,-1-1 1,1 0 0,-1 1 0,1-1-1,-1 0 1,0 1 0,1-1 0,-1 1-1,0-1 1,0 1 0,1-1 0,-1 1-1,0-1 1,0 1 0,0 0 0,0-1-1,1 1 1,-1 0 0,0 0 0,-2 0-1,-25-1 2,22 1-1,1-1 0,0 2 0,0-1 0,0 0 0,0 1 0,0 0 0,0 0 0,0 1 0,0-1 0,0 1 0,0 0 0,1 0 0,-1 1 0,-4 3 0,3-2 0,1 1 0,0 0 0,0 1 0,1-1 0,0 1 0,0 0 0,0 0 0,0 0 0,-3 9 0,1 2 0,0 1 0,1 0 0,1 0 0,1 0 0,0 1 0,1-1 0,2 1 0,1 26 0,-1-37 0,0 1 0,0-1 1,1 0-1,1 1 0,-1-1 1,1 0-1,1 0 0,0 0 1,0 0-1,0 0 1,1 0-1,0-1 0,0 0 1,1 0-1,0 0 0,1 0 1,-1-1-1,1 0 0,0 0 1,1 0-1,-1-1 0,1 0 1,0 0-1,12 5 1,-4-2 0,1-1 1,-1-1 0,1-1 0,0 0 0,1-1 0,-1-1 0,1 0 0,0-2 0,-1 1 0,1-2 0,18-2 0,-29 1-2,-1 0 0,0 0 0,0-1 0,0 1 0,0-1 0,0 0 0,-1-1 0,1 0 0,-1 1 0,1-1 0,-1-1 0,0 1 0,0 0 0,0-1 0,-1 0 0,1 0 0,-1 0 0,0-1 0,0 1 0,0-1 0,-1 1 0,4-9 0,1-5 0,0-1 0,-1 1 0,-1-1 0,4-37 0,4-201 0,-7 76 0,8 62 0,-7 64 0,1-66 0,-18 136 0,0 9 0,0 1 0,2 1 0,0 0 0,2 0 0,1 0 0,-3 51 0,7 171 0,3-213 0,1-1 0,2-1 0,1 1 0,1-2 0,2 1 0,2-1 0,1 0 0,1-1 0,1-1 0,19 29 0,-28-51 0,0-1 0,0 0 0,0 0 0,1 0 0,0-1 0,0 1 0,0-1 0,1-1 0,9 7 0,-11-10 0,-1 1 0,1-1 0,0 0 0,0 0 0,0-1 0,1 0 0,-1 1 0,0-2 0,0 1 0,1-1 0,-1 1 0,0-1 0,1-1 0,-1 1 0,11-3 0,-12 1 0,0 0 0,0 0 0,0 0 0,0 0 0,-1-1 0,1 0 0,-1 1 0,0-1 0,1 0 0,-1-1 0,-1 1 0,1-1 0,0 1 0,-1-1 0,0 0 0,0 0 0,0 0 0,2-7 0,5-12 0,12-48 0,-19 64 0,14-72 0,9-121 0,-16 111 0,-10 270 0,2-84 0,-1-74 0,1 0 0,0 0 0,2-1 0,8 36 0,-10-53 0,1 1 0,-1-1 0,1 0 0,1 0 0,-1 0 0,1 0 0,0 0 0,0 0 0,0-1 0,1 0 0,-1 1 0,1-1 0,0 0 0,0-1 0,1 1 0,-1-1 0,1 0 0,-1 0 0,1 0 0,0-1 0,0 0 0,1 0 0,-1 0 0,8 2 0,-8-3 0,0 0 0,0 0 0,-1-1 0,1 1 0,0-1 0,0 0 0,0 0 0,0-1 0,0 0 0,0 0 0,0 0 0,-1 0 0,1-1 0,0 1 0,-1-1 0,1 0 0,5-4 0,-5 1 0,0 1 0,0-1 0,-1 0 0,0-1 0,0 1 0,0-1 0,0 1 0,-1-1 0,0 0 0,0-1 0,3-11 0,10-37 0,-3 0 0,-2-1 0,-2-1 0,-3 1 0,-2-78 0,-6 119 0,-2 26 0,0 1 0,-8 21 0,2 0 0,1 0 0,1 1 0,3 0 0,0 0 0,1 48 0,3-64 0,2 0 0,0-1 0,0 1 0,2-1 0,8 31 0,-8-42 0,-1 0 0,1 0 0,-1-1 0,2 1 0,-1-1 0,1 0 0,-1 0 0,1 0 0,1-1 0,-1 1 0,1-1 0,-1 0 0,1 0 0,0-1 0,1 1 0,-1-1 0,1 0 0,-1-1 0,1 1 0,7 1 0,-6-1 0,1-1 0,0 0 0,-1-1 0,1 0 0,0 0 0,0 0 0,0-1 0,-1 0 0,1-1 0,0 0 0,0 0 0,9-3 0,-11 2 0,0-1 0,0 1 0,-1-1 0,1 0 0,-1-1 0,0 1 0,0-1 0,0 0 0,-1 0 0,1-1 0,-1 1 0,0-1 0,0 0 0,-1 0 0,6-11 0,-2 2 0,-1 0 0,0 0 0,-1-1 0,-1 0 0,-1 0 0,4-27 0,-2-95 0,-5 121 0,0-1 0,-2 0 0,1 0 0,-2 0 0,0 0 0,-1 0 0,-1 1 0,-1 0 0,-14-30 0,17 39 0,-1 0 0,0 0 0,-1 0 0,0 0 0,0 1 0,0 0 0,-1 0 0,0 0 0,0 1 0,0 0 0,-1 0 0,0 0 0,0 1 0,0 0 0,0 1 0,-1-1 0,1 2 0,-1-1 0,0 1 0,-14-3 0,15 4 0,-1 0 0,0 1 0,1 0 0,-1 0 0,0 1 0,-8 1 0,13-1 0,0 0 0,1 0 0,-1 0 0,0 0 0,1 1 0,-1-1 0,0 1 0,1-1 0,0 1 0,-1 0 0,1 0 0,0 0 0,0 1 0,0-1 0,0 0 0,1 1 0,-1-1 0,-1 4 0,-2 4 0,1 1 0,0 0 0,0 0 0,1 0 0,0 0 0,1 1 0,-1 12 0,2 82 0,1-99 0,0 0 0,1 0 0,0 0 0,0 0 0,0 0 0,1 0 0,0 0 0,0 0 0,1-1 0,0 1 0,0-1 0,1 1 0,0-1 0,0 0 0,0-1 0,1 1 0,-1-1 0,2 1 0,-1-2 0,8 7 0,-4-5 0,0 0 0,0-1 0,0-1 0,1 1 0,0-1 0,0-1 0,0 0 0,0 0 0,1-1 0,-1 0 0,1-1 0,15 0 0,-14-1 0,33-3 0,-42 2 0,0 0 0,0 0 0,-1 0 0,1-1 0,0 1 0,-1-1 0,0 0 0,1 1 0,-1-1 0,0 0 0,0 0 0,1-1 0,1-2 0,5-8 0,0 0 0,-1 0 0,-1-1 0,0 0 0,5-18 0,21-78 0,-13 36 0,-15 58 0,-1-1 0,1 0 0,1 1 0,0-1 0,2 2 0,-1-1 0,2 1 0,20-28 0,-28 42 0,-1 0 0,1 0 0,0 0 0,0 0 0,0 0 0,0 0 0,0 1 0,0-1 0,0 0 0,0 1 0,1-1 0,-1 1 0,0-1 0,0 1 0,0-1 0,1 1 0,-1 0 0,0 0 0,2-1 0,-2 2 0,0-1 0,0 0 0,0 1 0,0-1 0,0 0 0,0 1 0,0-1 0,0 1 0,0 0 0,-1-1 0,1 1 0,0 0 0,0-1 0,-1 1 0,1 0 0,-1 0 0,1 0 0,0 1 0,3 5 0,-2 0 0,1-1 0,-1 1 0,0 0 0,1 8 0,-3-14 0,11 73 0,-4 1 0,-2 104 0,2 24 0,-8-199 0,1-4 0,0 1 0,0 0 0,0 0 0,-1-1 0,1 1 0,0 0 0,0-1 0,1 1 0,-1 0 0,0 0 0,0-1 0,0 1 0,0 0 0,0-1 0,1 1 0,-1 0 0,0 0 0,1-1 0,-1 1 0,1-1 0,-1 1 0,1 0 0,-1-1 0,1 0 0,-1 0 0,1 0 0,-1 0 0,1 0 0,-1-1 0,0 1 0,1 0 0,-1 0 0,0 0 0,1-1 0,-1 1 0,1 0 0,-1 0 0,0-1 0,0 1 0,1 0 0,-1-1 0,0 1 0,1 0 0,-1-1 0,0 1 0,0-1 0,0 1 0,1 0 0,-1-1 0,0 1 0,0-1 0,0 1 0,0-1 0,0 1 0,0 0 0,0-1 0,57-153 0,-29 69 0,5 2 0,69-129 0,-95 202 0,-5 6 0,0-1 0,0 1 0,0 0 0,1 1 0,-1-1 0,1 0 0,0 1 0,1-1 0,-1 1 0,0 0 0,1 0 0,0 1 0,0-1 0,4-2 0,-8 5 0,0 0 0,1 0 0,-1 0 0,0 0 0,1 0 0,-1 0 0,0 0 0,1 0 0,-1 0 0,0 0 0,1 1 0,-1-1 0,0 0 0,1 0 0,-1 0 0,0 0 0,1 0 0,-1 1 0,0-1 0,0 0 0,1 0 0,-1 0 0,0 1 0,0-1 0,1 0 0,-1 1 0,0-1 0,0 0 0,0 0 0,0 1 0,1-1 0,-1 0 0,0 1 0,0-1 0,0 0 0,0 1 0,0-1 0,0 0 0,0 1 0,0 0 0,2 18 0,-2-13 0,-10 428 0,7-395 0,3 61 0,0-98 0,0-1 0,1 0 0,-1 0 0,1 0 0,-1 1 0,1-1 0,-1 0 0,1 0 0,0 0 0,-1 0 0,1 0 0,0 0 0,0 0 0,0 0 0,0-1 0,0 1 0,0 0 0,0 0 0,0-1 0,0 1 0,0 0 0,0-1 0,0 1 0,1-1 0,-1 0 0,0 1 0,0-1 0,3 0 0,40 3 0,-37-3 0,1-1 0,0 0 0,0 0 0,-1-1 0,1 0 0,0-1 0,-1 1 0,0-1 0,1-1 0,-1 0 0,0 0 0,-1 0 0,1-1 0,-1 1 0,0-2 1,0 1-1,-1-1 0,1 0 0,-1 0 0,5-8 0,3-4-2,-1-1 1,0-1-1,-2 0 1,0-1-1,11-35 1,-17 40-83,0-1-1,-1 1 1,0-1-1,-2 0 1,0-19-1,-1-15-1545</inkml:trace>
</inkml:ink>
</file>

<file path=ppt/ink/ink24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21"/>
    </inkml:context>
    <inkml:brush xml:id="br0">
      <inkml:brushProperty name="width" value="0.05" units="cm"/>
      <inkml:brushProperty name="height" value="0.05" units="cm"/>
      <inkml:brushProperty name="color" value="#FFFFFF"/>
    </inkml:brush>
  </inkml:definitions>
  <inkml:trace contextRef="#ctx0" brushRef="#br0">182 28 31983,'-2'-2'23,"0"0"0,0 0 1,0 0-1,0 1 0,0-1 1,0 0-1,0 1 0,-1 0 1,1-1-1,0 1 0,-1 0 0,1 0 1,-1 0-1,0 1 0,1-1 1,-1 0-1,-3 1 0,-48-1 52,46 1-76,5 0 1,0 1 1,0-1-1,0 1 0,0-1 0,0 1 0,1 0 0,-1 0 1,0 0-1,0 1 0,1-1 0,-1 1 0,1-1 0,-1 1 1,1 0-1,0 0 0,-1 0 0,1 0 0,0 0 0,0 1 1,1-1-1,-1 1 0,0-1 0,1 1 0,0-1 0,-1 1 1,0 4-1,-1 2 6,1 0 0,0 0 0,0 0 0,1 0 0,0 0 0,0 1 0,2 12 1,0-19-4,-1 0 1,1 0 0,0 0 0,0-1-1,0 1 1,0 0 0,1-1 0,-1 1-1,1-1 1,-1 1 0,1-1 0,0 0 0,0 0-1,0 0 1,0 0 0,1 0 0,-1 0-1,0-1 1,1 1 0,-1-1 0,1 1 0,-1-1-1,1 0 1,0 0 0,0 0 0,4 1-1,6 1 5,0 0 0,0-1 0,0-1 0,21 1 0,-25-2-2,0 0-1,0 0 1,0-1-1,0 0 1,-1 0 0,12-4-1,-17 4-4,-1 0 0,1-1 0,-1 1 0,0-1 0,0 1 0,1-1 0,-1 0 0,0 0 0,0 0 0,-1 0 0,1 0 0,0 0 0,-1 0 0,1-1 0,-1 1 0,0-1 0,0 1 0,0-1 0,0 1 0,0-1 0,0 0 0,-1 1 0,1-1 0,-1-4 0,2-5-1,-1 1 0,0 0 0,-1-1 0,-1 1 0,-1-15 0,1 23 0,1 1 0,-1-1 0,0 0 0,0 0 0,0 1 0,0-1 0,0 1 0,0-1 0,-1 1 0,1 0 0,-1-1 0,0 1 0,0 0 0,0 0 0,0 0 0,0 0 0,0 0 0,0 1 0,-1-1 0,1 1 0,0-1 0,-1 1 0,0 0 0,1 0 0,-1 0 0,-4-1 0,1 1-12,0 0-1,-1 1 1,1-1 0,0 1-1,-1 0 1,1 1-1,0-1 1,-1 1 0,1 1-1,0-1 1,0 1 0,0 0-1,0 1 1,0-1-1,1 1 1,-1 0 0,1 0-1,0 1 1,0 0 0,0 0-1,-8 7 1,-20 23-676</inkml:trace>
</inkml:ink>
</file>

<file path=ppt/ink/ink24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21"/>
    </inkml:context>
    <inkml:brush xml:id="br0">
      <inkml:brushProperty name="width" value="0.05" units="cm"/>
      <inkml:brushProperty name="height" value="0.05" units="cm"/>
      <inkml:brushProperty name="color" value="#FFFFFF"/>
    </inkml:brush>
  </inkml:definitions>
  <inkml:trace contextRef="#ctx0" brushRef="#br0">1 30 30926,'0'0'1153,"0"5"-817,8-2-208,19-3-80,12 0 16,7 0-48,4 0 0,-4 0-16,-7-8 16,-9 1-16,-14 2-16,-10 0-16,-6-2-192,0 4-593,-25 1-8915</inkml:trace>
</inkml:ink>
</file>

<file path=ppt/ink/ink24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22"/>
    </inkml:context>
    <inkml:brush xml:id="br0">
      <inkml:brushProperty name="width" value="0.05" units="cm"/>
      <inkml:brushProperty name="height" value="0.05" units="cm"/>
      <inkml:brushProperty name="color" value="#FFFFFF"/>
    </inkml:brush>
  </inkml:definitions>
  <inkml:trace contextRef="#ctx0" brushRef="#br0">187 28 31550,'-2'-2'39,"0"0"-1,0-1 1,-1 1-1,1 0 1,-1 1-1,1-1 1,-1 0-1,1 1 0,-1-1 1,0 1-1,0 0 1,0 0-1,0 0 1,-5-1-1,-46 0 172,34 2-215,18 0 6,-1 0 1,1 1-1,-1-1 0,0 1 0,1-1 0,-1 1 0,1 0 1,-1 0-1,1 0 0,0 0 0,-1 0 0,1 1 0,0-1 1,0 1-1,0-1 0,0 1 0,0 0 0,0 0 0,0 0 1,1 0-1,-1 0 0,1 0 0,-1 0 0,1 1 0,0-1 1,0 0-1,0 1 0,0-1 0,0 4 0,-2 5 10,0 1 0,1 0-1,1 1 1,0-1-1,0 13 1,1-21-8,1 0 0,-1 0 0,1 0 0,-1 0 0,1-1 0,0 1 0,0 0 1,1-1-1,-1 1 0,1-1 0,0 1 0,-1-1 0,2 0 0,-1 1 0,0-1 0,1 0 0,-1-1 0,1 1 1,0 0-1,0-1 0,0 1 0,0-1 0,0 0 0,1 0 0,-1-1 0,1 1 0,-1 0 0,1-1 0,0 0 0,4 1 1,11 2 10,1 0 1,0-2 0,0 0 0,30-1 0,-49-1-14,6 0 2,0 0 1,0-1 0,0 0 0,0 0-1,0 0 1,0-1 0,-1 1-1,1-2 1,-1 1 0,12-7 0,-14 7-2,-1-1 0,0 1 0,0-1 0,0 0 0,0 0 0,-1 0 0,1 0 1,-1-1-1,1 1 0,-1 0 0,-1-1 0,1 0 0,0 0 0,-1 1 0,0-1 0,1 0 1,-2 0-1,1 0 0,0 0 0,-1-5 0,1 2 0,0 1 0,-1-1 0,0 0 0,-1 0 0,0 0 0,0 0 0,0 1 0,-1-1 0,-4-12 0,5 16-1,-1 0-1,0 0 1,0 1-1,0-1 1,0 0-1,0 1 1,-1-1-1,1 1 1,-1 0-1,1-1 1,-1 1 0,0 1-1,0-1 1,0 0-1,0 1 1,0-1-1,-1 1 1,1 0-1,0 0 1,0 0-1,-6 0 1,4 0-16,-1 0 0,1 0 0,0 1 0,-1 0 0,1 0 0,0 0-1,0 1 1,-1-1 0,1 1 0,0 0 0,0 1 0,0-1 0,0 1 0,0 0 0,0 1 0,0-1 0,1 1 0,-1 0 0,-4 4 0,-25 26-901</inkml:trace>
</inkml:ink>
</file>

<file path=ppt/ink/ink24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2"/>
    </inkml:context>
    <inkml:brush xml:id="br0">
      <inkml:brushProperty name="width" value="0.05" units="cm"/>
      <inkml:brushProperty name="height" value="0.05" units="cm"/>
      <inkml:brushProperty name="color" value="#FFFF00"/>
    </inkml:brush>
  </inkml:definitions>
  <inkml:trace contextRef="#ctx0" brushRef="#br0">135 31 31839,'-1'-27'593,"0"23"-423,0 6-68,-5 38-80,1 0-13,-37 182-9,-27 174 0,64-362 0,1 52 0,5-106 8,1 0-1,2 0 1,7-26 0,1-4-7,15-108-22,8-42 9,-26 163 12,2 0 1,1 0-1,20-41 0,-26 66 0,0 0 0,2 1 0,-1 0 0,18-20 0,-23 29 0,0 0 0,0 0 0,1 0 0,-1 0 0,0 1 0,1-1 0,0 1 0,-1-1 0,1 1 0,0 0 0,-1 0 0,7-1 0,-8 2 0,1 0 0,0 0 0,-1 0 0,1 0 0,0 1 0,-1-1 0,1 1 0,0-1 0,-1 1 0,1-1 0,-1 1 0,1 0 0,-1 0 0,1 0 0,-1 0 0,1 0 0,-1 0 0,0 0 0,0 0 0,1 1 0,-1-1 0,0 0 0,0 1 0,0 1 0,6 8 0,-1 0 0,0 1 0,-1-1 0,0 1 0,4 18 0,12 70 0,-11-53 0,10 50 0,61 243 0,-78-328 0,-2-8 0,-1 0-1,1 0 1,0 0 0,1 0 0,-1-1 0,1 1-1,-1 0 1,1-1 0,0 0 0,1 1 0,2 3-1,-5-7-9,0 0 8,0 0 0,0 0 0,0 0 0,0 0 0,0 0 0,0-1 0,0 1 0,0 0 0,0 0 0,0 0 0,0 0 0,0 0 0,0 0 0,0 0 0,0 0 1,0 0-1,0 0 0,0-1 0,0 1 0,0 0 0,0 0 0,0 0 0,0 0 0,0 0 0,0 0 0,0 0 0,1 0 0,-1 0 0,0 0 0,0 0 0,0-1 0,0 1 0,0 0 0,0 0 0,0 0 0,0 0 0,0 0 0,0 0 0,0 0 0,0 0 0,1 0 0,-1 0 0,0 0 1,0 0-1,0 0 0,0 0 0,0 0 0,0 0 0,0 0 0,0 0 0,0 0 0,0 0 0,1 0 0,-1 0 0,0 0 0,0 0 0,0 0 0,0 0 0,0 0 0,0 0 0,0 0 0,0 0 0,0 0 0,0-16-291</inkml:trace>
</inkml:ink>
</file>

<file path=ppt/ink/ink24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3"/>
    </inkml:context>
    <inkml:brush xml:id="br0">
      <inkml:brushProperty name="width" value="0.05" units="cm"/>
      <inkml:brushProperty name="height" value="0.05" units="cm"/>
      <inkml:brushProperty name="color" value="#FFFF00"/>
    </inkml:brush>
  </inkml:definitions>
  <inkml:trace contextRef="#ctx0" brushRef="#br0">1 37 31646,'0'0'657,"27"0"-577,17-2-32,3-8-16,-1 0-32,-2 5-16,-5 3 0,-9-1-64,-5 1-256,-15-1-1121</inkml:trace>
</inkml:ink>
</file>

<file path=ppt/ink/ink24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4"/>
    </inkml:context>
    <inkml:brush xml:id="br0">
      <inkml:brushProperty name="width" value="0.05" units="cm"/>
      <inkml:brushProperty name="height" value="0.05" units="cm"/>
      <inkml:brushProperty name="color" value="#FFFF00"/>
    </inkml:brush>
  </inkml:definitions>
  <inkml:trace contextRef="#ctx0" brushRef="#br0">76 206 30798,'-66'0'1478,"56"0"-1146,44 0-306,481-24-5,-491 22-21,19-3 0,0-2 0,44-11 0,-87 18 0,1 0 0,-1 0 0,1 0-1,-1 0 1,1 0 0,-1 0 0,0-1 0,1 1 0,-1 0 0,1 0 0,-1 0-1,1 0 1,-1 0 0,0-1 0,1 1 0,-1 0 0,1 0 0,-1-1 0,0 1-1,1 0 1,-1-1 0,0 1 0,1 0 0,-1-1 0,0 1 0,0 0 0,1-1 0,-1 1-1,0-1 1,0 1 0,0 0 0,1-1 0,-1 1 0,0-1 0,0 1 0,0-1-1,0 1 1,0-1 0,0 1 0,0 0 0,0-1 0,0 1 0,0-1 0,0 1-1,0-1 1,-1 1 0,1-1 0,0 1 0,0 0 0,0-1 0,-1 1 0,1-1-1,0 1 1,0 0 0,-1-1 0,1 1 0,0 0 0,-1-1 0,1 1 0,0 0-1,-1-1 1,1 1 0,0 0 0,-1 0 0,1 0 0,-1-1 0,0 1 0,-31-18-9,30 17 10,-103-41-1,-15-7 0,120 49-1,-1 0 1,1 0-1,-1 0 1,1-1-1,-1 1 0,1 0 1,0 0-1,-1 0 1,1-1-1,-1 1 1,1 0-1,-1-1 0,1 1 1,0 0-1,-1-1 1,1 1-1,0-1 0,0 1 1,-1 0-1,1-1 1,0 1-1,0-1 1,-1 1-1,1-1 0,0 0 1,9-4-1,19 2 14,-27 3-13,14-1 5,35 0 8,-47 1-13,0 1 0,0-1 0,-1 1 0,1-1 0,0 1 0,0 0 0,-1 0 0,1 0 1,-1 1-1,1-1 0,-1 1 0,1-1 0,-1 1 0,3 3 0,4 5 0,0 1 0,-2 1 0,1 0 0,-2 0 0,1 0 0,-2 1 0,0-1 0,0 1 0,-1 1 0,0-1 0,-2 1 0,1-1 0,-2 1 0,0 0 0,0 0 0,-1-1 0,-1 1 0,-3 15 0,1-19-98,-2 0 0,1 0 0,-1 0 1,-1-1-1,1 1 0,-2-2 0,1 1 0,-1-1 1,-1 0-1,1 0 0,-12 9 0,4-8-3274</inkml:trace>
</inkml:ink>
</file>

<file path=ppt/ink/ink24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4"/>
    </inkml:context>
    <inkml:brush xml:id="br0">
      <inkml:brushProperty name="width" value="0.05" units="cm"/>
      <inkml:brushProperty name="height" value="0.05" units="cm"/>
      <inkml:brushProperty name="color" value="#FFFF00"/>
    </inkml:brush>
  </inkml:definitions>
  <inkml:trace contextRef="#ctx0" brushRef="#br0">6 1 31727,'-5'0'848,"8"0"-832,30 0 16,13 0-16,6 0-16,-2 0 0,-6 0 0,-9 0-48,-10 0-128,-14 0-512</inkml:trace>
</inkml:ink>
</file>

<file path=ppt/ink/ink24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5"/>
    </inkml:context>
    <inkml:brush xml:id="br0">
      <inkml:brushProperty name="width" value="0.05" units="cm"/>
      <inkml:brushProperty name="height" value="0.05" units="cm"/>
      <inkml:brushProperty name="color" value="#FFFF00"/>
    </inkml:brush>
  </inkml:definitions>
  <inkml:trace contextRef="#ctx0" brushRef="#br0">1 0 31406,'0'0'353,"13"0"127,20 0-272,8 0-144,6 0-32,-3 0-32,-6 0-16,-10 0-128,-15 0-464</inkml:trace>
</inkml:ink>
</file>

<file path=ppt/ink/ink2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50"/>
    </inkml:context>
    <inkml:brush xml:id="br0">
      <inkml:brushProperty name="width" value="0.05" units="cm"/>
      <inkml:brushProperty name="height" value="0.05" units="cm"/>
      <inkml:brushProperty name="color" value="#E71224"/>
    </inkml:brush>
  </inkml:definitions>
  <inkml:trace contextRef="#ctx0" brushRef="#br0">64 335 30062,'-4'3'154,"0"0"0,0 0 1,0 0-1,0 1 0,1 0 1,0-1-1,-1 1 0,1 1 0,1-1 1,-1 0-1,1 1 0,-1-1 1,1 1-1,0 0 0,-1 7 0,-1 1-167,1 0-1,1 1 1,0-1-1,0 22 1,2-24 12,0-3 9,0 0 1,0 0-1,1 0 0,0-1 0,2 11 1,-2-16-5,0 0 1,-1 0-1,1 0 0,0 0 1,0 0-1,1-1 1,-1 1-1,0 0 0,1 0 1,-1-1-1,1 1 1,-1-1-1,1 1 1,0-1-1,-1 0 0,1 0 1,0 1-1,0-1 1,0 0-1,0-1 0,0 1 1,0 0-1,4 0 1,-1 0-4,0 0 0,0 0 1,-1-1-1,1 1 1,0-1-1,0-1 0,-1 1 1,1-1-1,0 1 1,0-1-1,-1 0 0,1-1 1,-1 1-1,1-1 1,5-3-1,-4 1 2,-1 0 0,0 0-1,0 0 1,-1-1 0,1 1 0,-1-1 0,0 0-1,0 0 1,-1-1 0,5-6 0,3-13 6,-1-1 1,-1 0-1,-1 0 0,6-39 1,-9 40-9,3-8-1,23-94-1,-25 109 2,1 0 0,0 0-1,1 1 1,19-30 0,-23 42-1,0 0 0,0 0 0,1 1 0,0-1 0,-1 1 0,2 0 0,-1 0 0,0 1 0,1-1 0,10-4 0,-13 7 0,0 0 0,-1 0 0,1 0 0,0 1 0,-1-1 0,1 1 0,0-1-1,0 1 1,-1 0 0,1 0 0,0 0 0,0 0 0,-1 1 0,1-1 0,0 1-1,0-1 1,-1 1 0,1 0 0,-1 0 0,1 0 0,-1 1 0,1-1 0,-1 1 0,1-1-1,-1 1 1,0 0 0,0 0 0,3 3 0,2 5 0,0 1 0,-1 0 0,0 0 0,-1 0 0,0 1 0,0 0 0,-2 0 0,1 0 0,-2 0 0,3 17 0,0 19 0,-2 64 0,-3-92 0,0 0 0,-2 0 0,-5 30 0,5-42 0,-1 0 0,0 0 0,0-1 0,0 1 0,-1-1 0,0 1 0,-1-1 0,1-1 0,-1 1 0,-1-1 0,-7 8 0,6-6 0,-1-1 0,0 0 0,0-1 0,-1 1 0,1-2 0,-2 1 0,1-1 0,0 0 0,-1-1 0,0 0 0,0-1 0,0 0 0,-1-1 0,1 0 0,-1 0 0,1-1 0,-1 0 0,-18-2 0,26 0 0,0 1-1,1-1 1,-1 0 0,0 0-1,1 0 1,-1 0 0,1-1 0,0 1-1,-1-1 1,1 1 0,0-1-1,0 0 1,0 0 0,0 0-1,0 0 1,1 0 0,-1 0-1,1-1 1,-1 1 0,1-1-1,0 1 1,0-1 0,0 1 0,0-1-1,-1-3 1,-2-8-2,1-1 0,1 1 0,-2-23 0,1-117 2,3 125 0,0 23-1,0 0 0,0-1 0,1 1 0,0 0 0,0 0 0,0 0 0,5-10 0,-6 14 1,1 1-1,0-1 1,1 0 0,-1 0-1,0 0 1,1 1 0,-1-1-1,0 1 1,1-1 0,0 1-1,-1 0 1,1-1 0,0 1-1,0 0 1,0 0 0,0 0 0,0 0-1,0 1 1,0-1 0,0 0-1,0 1 1,0-1 0,0 1-1,4 0 1,-3-1 0,0 1 0,1 0 0,-1 0 0,0 0 0,1 1 0,-1-1 0,0 1 0,0 0 0,0-1 0,1 2 0,-1-1 0,0 0 0,0 0 0,0 1 0,-1 0 0,1 0 0,0 0 0,3 3 0,0 2 0,-1 0 0,0 0 0,0 1 0,0 0 0,5 14 0,20 51-2,-19-43-2,2-1 0,0 0 1,29 43-1,-38-65 4,1-1-1,0 0 0,0 0 1,0-1-1,1 1 1,-1-1-1,1 0 0,1-1 1,-1 0-1,1 0 0,0 0 1,-1 0-1,2-1 0,-1-1 1,0 1-1,1-1 1,-1 0-1,1-1 0,13 2 1,-13-3-2,-1 1 1,1-1 0,-1-1 0,1 1 0,-1-1-1,14-4 1,-18 3 1,0 1-1,0-1 1,0 1-1,0-1 1,-1 0-1,1 0 0,-1 0 1,1-1-1,-1 1 1,0 0-1,0-1 1,0 0-1,0 1 1,0-1-1,-1 0 1,1 0-1,-1 0 0,2-4 1,6-24 0,-1 1 1,-1-2-1,-2 1 0,3-54 1,-6 47 4,2 1 1,15-61 0,-18 94-5,0-1 0,1 1 1,-1 0-1,1-1 1,0 1-1,0 0 0,1 0 1,-1 0-1,1 0 1,0 1-1,0-1 0,0 1 1,6-5-1,-6 6-1,1 0 0,0 0-1,0 0 1,0 1 0,0-1 0,0 1-1,1 0 1,-1 0 0,0 1 0,1-1-1,-1 1 1,0 0 0,9 1 0,-10 0-1,0 0-1,0 0 1,1 1 0,-1-1 0,0 1 0,0 0 0,0 0 0,-1 0 0,1 0 0,0 0 0,-1 1 0,0-1-1,1 1 1,-1-1 0,0 1 0,0 0 0,-1 0 0,1 0 0,0 0 0,-1 0 0,0 1 0,0-1 0,0 0 0,0 0-1,0 1 1,0 6 0,-28-10 31,0-1-26,24 0-4,-1 1 0,0-1 1,1 1-1,-1 0 1,0-1-1,0 2 1,1-1-1,-1 0 0,0 1 1,1 0-1,-1 0 1,1 0-1,-1 0 1,1 0-1,-1 1 0,1-1 1,0 1-1,-1 0 1,1 0-1,0 1 1,-3 2-1,1 2-1,0-1 1,1 1-1,0 1 1,0-1-1,0 0 0,1 1 1,0 0-1,1-1 1,0 1-1,-3 16 1,3 6-5,0 50 1,3-49 3,-1-25 1,0-1 1,0 1-1,1-1 0,0 0 0,0 0 1,1 1-1,-1-1 0,1 0 0,0 0 1,0 0-1,1-1 0,0 1 1,0 0-1,0-1 0,0 0 0,0 0 1,1 0-1,0 0 0,0 0 0,0-1 1,0 1-1,1-1 0,-1 0 1,1-1-1,0 1 0,0-1 0,0 0 1,7 2-1,5 1 1,1-1 0,0 0 0,0-1 0,0-1 0,0-1 0,0-1 0,22-2 0,-37 1-1,1 1 0,-1-1-1,0 0 1,0 0 0,0 0 0,-1-1-1,1 1 1,0-1 0,0 1 0,-1-1-1,1 0 1,-1 0 0,1 0 0,-1-1 0,0 1-1,0 0 1,0-1 0,0 0 0,-1 1-1,1-1 1,0 0 0,-1 0 0,0 0 0,0 0-1,0 0 1,0 0 0,0 0 0,0-3-1,2-15-1,0 1 0,0 0 0,-2-27 0,0 25 1,0-12 2,-1 2 3,9-57 1,-7 81-5,-1 0 1,1 1-1,0-1 1,1 1-1,0 0 1,0-1-1,0 1 1,1 1-1,0-1 0,0 0 1,1 1-1,9-10 1,-11 14-1,-1 0 0,0 0 0,1 0 0,-1 1 0,1-1 0,0 1 0,-1 0 0,1-1 0,0 1 0,0 1 0,0-1 0,0 0 0,0 1 0,0-1 0,0 1 0,0 0 0,0 0 0,0 0 0,0 0 0,0 1 0,0-1 0,0 1 0,0 0 0,0 0 0,-1 0 0,1 0 0,0 0 0,0 1 0,-1-1 0,1 1 0,-1 0 0,1-1 0,-1 1 0,0 1 0,0-1 0,0 0 0,0 0 0,0 1 0,0-1 0,-1 1 0,3 4 0,0 9-2,0 1 0,-2 0 0,1 0 0,-2 1 0,-1-1 0,-1 20 0,0 0 0,0-22 2,0 0 0,-2-1 0,0 1 0,0-1 0,-10 24 0,7-23 0,2-1 0,0 1 0,0 0 0,1 0 0,-1 26 0,4-38 0,-1-1 0,1 0 0,0 0 0,1 1 0,-1-1 0,0 0 0,1 1 0,-1-1 0,1 0 0,0 0 0,-1 0 0,1 0 0,0 1 0,0-1 0,1 0 0,-1-1 0,0 1 0,1 0 0,1 2 0,0-2 0,1 0 0,0-1 0,-1 1 1,1-1-1,0 1 0,0-1 0,0 0 1,0-1-1,0 1 0,0-1 0,4 1 1,8 0 0,-1 0 1,1-1 0,0 0-1,0-1 1,-1-1 0,1 0 0,-1-2-1,17-4 1,-24 5-3,1-1 0,-1 0 0,0-1 0,0 1 0,-1-2 0,1 1 0,-1-1 0,0 0 0,0 0 0,-1-1 0,0 0 0,0 0 1,-1 0-1,0-1 0,7-12 0,-5 4-2,-1 1 1,0-1-1,-1-1 0,0 1 1,-1-1-1,1-17 1,2-104-12,-7 131 16,0 0 1,-1 0 0,1 0 0,-1 1-1,-1-1 1,1 0 0,-1 1 0,-4-11-1,5 15-1,0 1-1,0-1 1,0 1 0,0-1-1,-1 1 1,1-1-1,0 1 1,-1 0-1,1 0 1,-1-1 0,1 1-1,-1 0 1,0 1-1,1-1 1,-1 0-1,0 0 1,0 1 0,1-1-1,-1 1 1,0-1-1,0 1 1,0 0-1,0 0 1,0 0 0,0 0-1,1 0 1,-1 0-1,0 0 1,0 1 0,0-1-1,0 1 1,1-1-1,-1 1 1,0 0-1,-2 1 1,1-1-2,0 1 1,0 0 0,0 0-1,0 0 1,1 0-1,-1 1 1,1-1-1,-1 1 1,1 0-1,0 0 1,0 0-1,0 0 1,0 0-1,1 0 1,-1 0-1,-1 4 1,-2 7-3,1 1 1,-5 20-1,4 6 6,1 0 0,2 1 0,3 48 0,0-79 1,-1-5-3,0 0-1,1 0 1,0 0 0,0 0 0,1 0-1,-1-1 1,1 1 0,1 0-1,-1-1 1,1 0 0,0 1 0,0-1-1,0 0 1,1 0 0,0-1-1,0 1 1,0-1 0,0 0 0,1 0-1,0 0 1,0-1 0,0 1-1,0-1 1,0-1 0,1 1 0,-1-1-1,8 3 1,6 0 0,-1 0 1,1-1-1,1-1 1,-1 0-1,0-2 1,1 0-1,21-3 1,-37 2-2,-1-1 0,1 1 0,-1-1 0,0 0 0,1 0 0,-1 0-1,0 0 1,0 0 0,0-1 0,1 0 0,-2 1 0,1-1 0,0 0 0,0 0 0,-1-1 0,4-2 0,-2 0-1,0 0 1,-1 0 0,1-1-1,-1 1 1,0-1 0,-1 0-1,0 0 1,3-7 0,0-11-3,0 1 1,-2-1 0,0-39 0,-2 56 2,0-261 13,-1 268-13,0 0 0,0 0 0,0 0 0,0-1 0,0 1 0,0 0 0,0 0 0,0 0 0,0 0 0,0 0 0,0 0 0,1-1 0,-1 1 0,0 0 0,0 0 0,0 0 0,0 0 0,0 0 0,0 0 0,0-1 0,0 1 0,0 0 0,0 0 0,-1 0 0,1 0 0,0 0 0,0-1 0,0 1 0,0 0 0,0 0 0,0 0 0,0 0 0,0 0 0,0 0 0,0 0 0,0-1 0,0 1 0,-1 0 0,1 0 0,0 0 0,0 0 0,0 0 0,0 0 0,0 0 1,0 0-1,-1 0 0,1 0 0,0 0 0,0 0 0,0 0 0,0 0 0,0 0 0,-1 0 0,1 0 0,0 0 0,0 0 0,0 0 0,-5 5-4,-5 13 2,1 1 1,1 0-1,0 0 0,2 1 0,0 0 0,1 0 1,-4 32-1,5-11 2,1-1 1,6 82-1,-3-117 0,1 0 0,0 0 0,0 1 0,1-1 0,-1 0 0,1 0 0,0 0 0,1 0 0,-1-1 0,1 1 0,0 0 0,0-1 0,0 0 0,0 0 0,1 0 0,0 0 0,0 0 0,0-1 0,0 0 0,1 0 0,-1 0 0,1 0 0,9 3 0,-1-1 0,0-1 0,0 0 1,0-1-1,1 0 0,-1-1 1,1-1-1,-1 0 0,17-2 1,-27 1-1,-1-1 1,1 1-1,-1-1 1,1 1-1,-1-1 1,1 0-1,-1 0 1,0 0-1,1 0 1,-1-1-1,0 1 1,0 0-1,0-1 1,0 0-1,0 1 1,0-1-1,-1 0 1,1 0-1,0 0 1,-1 0 0,0 0-1,1-1 1,-1 1-1,0 0 1,0-1-1,1-3 1,2-8-4,-1 1 0,0-1 0,2-25 0,-4 28 1,6-82 2,-7 66 2,1 0 0,1 0 1,2 0-1,1 0 0,16-50 0,-20 74-1,1 0-1,0 0 1,-1 0 0,1 1 0,0-1-1,0 1 1,1-1 0,-1 1 0,0 0-1,5-3 1,-6 5-1,-1-1 0,1 1 1,0-1-1,-1 1 0,1-1 0,0 1 0,0 0 0,0 0 1,-1-1-1,1 1 0,0 0 0,0 0 0,0 0 0,0 0 1,0 0-1,-1 0 0,1 0 0,0 0 0,0 0 1,0 0-1,0 1 0,-1-1 0,1 0 0,0 1 0,0-1 1,0 0-1,-1 1 0,1-1 0,0 1 0,-1-1 0,1 1 1,0-1-1,-1 1 0,1 0 0,-1-1 0,1 1 1,-1 0-1,1-1 0,-1 1 0,1 0 0,-1 0 0,0-1 1,1 1-1,-1 2 0,5 9 0,-1 1 0,-1 1 0,0-1 0,0 0 0,0 26 0,-4 78 0,0-55 0,1 93 0,3-151-15,4-8 13,6-12 0,47-107-34,21-35-38,-70 140 51,1 1-1,0 0 1,2 1-1,0 1 1,0 0-1,26-20 1,-34 30 19,-2 2 7,0-1 0,0 1 0,1 0 0,-1 0 0,1 0 0,0 1 0,0-1 0,0 1 0,0 0 0,0 1 0,6-2 0,-9 29 71,-2-1-49,-1 0-1,-1-1 1,-1 1-1,-10 42 1,2-27-12,1 0 0,2 1-1,3-1 1,-2 61 0,6-98-12,1 0 0,0 0 1,0 0-1,1 0 0,-1 0 0,1 0 1,-1 0-1,1 0 0,0 0 0,0 0 0,0 0 1,1-1-1,-1 1 0,1 0 0,-1-1 0,1 0 1,0 1-1,0-1 0,0 0 0,0 0 1,0 0-1,4 3 0,-1-3-1,0 1 1,0-1-1,1 0 0,-1-1 1,1 1-1,-1-1 1,1 0-1,-1 0 0,1-1 1,10 0-1,-8 0-2,0 0 0,-1 0 0,1-1 0,0 0 0,0-1 0,-1 1 0,1-1 0,0-1 1,-1 0-1,0 0 0,0 0 0,0-1 0,0 0 0,0 0 0,-1 0 0,0-1 0,0 0 0,0-1 0,0 1 0,-1-1 0,7-9 0,13-25-200,-10 4-481</inkml:trace>
</inkml:ink>
</file>

<file path=ppt/ink/ink24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6"/>
    </inkml:context>
    <inkml:brush xml:id="br0">
      <inkml:brushProperty name="width" value="0.05" units="cm"/>
      <inkml:brushProperty name="height" value="0.05" units="cm"/>
      <inkml:brushProperty name="color" value="#FFFF00"/>
    </inkml:brush>
  </inkml:definitions>
  <inkml:trace contextRef="#ctx0" brushRef="#br0">146 83 31711,'0'-62'1008,"-3"97"-1008,-2 0 0,-1 0 0,-20 60 0,5-18 0,16-56 0,-49 225 0,43-186 0,4 1 0,0 67 0,8-124 0,2-9 0,14-39 0,-2-1 0,-2-1 0,-2 0 0,7-61 0,2-11 0,-8 60 0,28-114 0,-34 155 0,1-1 0,0 1 0,1 0 0,1 0 0,0 1 0,2 0 0,14-18 0,-22 31 0,-1 1 0,1 0 0,-1 0 0,1 0 0,0 0 0,0 0 0,0 1 0,0-1 0,0 1 0,0 0 0,0-1 0,0 2 0,1-1 0,-1 0 0,0 1 0,1-1 0,-1 1 0,0 0 0,1 0 0,-1 0 0,1 1 0,-1-1 0,0 1 0,0 0 0,1 0 0,-1 0 0,0 0 0,0 1 0,0-1 0,0 1 0,0-1 0,3 4 0,3 5 0,-1 1 0,0 1 0,-1-1 0,0 1 0,-1 0 0,-1 1 0,6 16 0,24 98 0,7 157-7,-10-51-29,-32-229-873,0-12-1292</inkml:trace>
</inkml:ink>
</file>

<file path=ppt/ink/ink24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6"/>
    </inkml:context>
    <inkml:brush xml:id="br0">
      <inkml:brushProperty name="width" value="0.05" units="cm"/>
      <inkml:brushProperty name="height" value="0.05" units="cm"/>
      <inkml:brushProperty name="color" value="#FFFF00"/>
    </inkml:brush>
  </inkml:definitions>
  <inkml:trace contextRef="#ctx0" brushRef="#br0">1 27 31086,'38'0'176,"9"0"32,10 0-48,-2 0 33,0 0-49,-6-4-144,-10-1-32,-12-3-433,-13-2-3136</inkml:trace>
</inkml:ink>
</file>

<file path=ppt/ink/ink24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7"/>
    </inkml:context>
    <inkml:brush xml:id="br0">
      <inkml:brushProperty name="width" value="0.05" units="cm"/>
      <inkml:brushProperty name="height" value="0.05" units="cm"/>
      <inkml:brushProperty name="color" value="#FFFF00"/>
    </inkml:brush>
  </inkml:definitions>
  <inkml:trace contextRef="#ctx0" brushRef="#br0">17 265 31038,'-2'0'106,"1"-1"-1,0 0 0,0 1 1,-1-1-1,1 0 0,0 0 1,0 0-1,0 0 1,0 0-1,0 0 0,0 0 1,1 0-1,-2-2 0,2 2-100,0 0 0,0 0-1,1 1 1,-1-1-1,1 0 1,-1 1-1,0-1 1,1 0 0,-1 1-1,1-1 1,-1 0-1,1 1 1,0-1-1,-1 1 1,1-1-1,0 1 1,-1 0 0,1-1-1,0 1 1,-1-1-1,1 1 1,0 0-1,0 0 1,0 0 0,-1-1-1,1 1 1,0 0-1,0 0 1,0 0-1,0 0 1,51-12 1,0 2 0,95-5-1,112 13-7,-150 3 3,-132-22-17,-51-44 7,47 40 5,-57-40 1,72 59 3,-6-5 3,18 10-3,0 1 0,0 0 0,0 0 1,0 0-1,0 0 0,0-1 0,0 1 1,0 0-1,0 0 0,0 0 0,0-1 1,1 1-1,-1 0 0,0 0 0,0 0 0,0 0 1,0-1-1,0 1 0,0 0 0,0 0 1,0 0-1,1 0 0,-1-1 0,0 1 1,0 0-1,0 0 0,0 0 0,0 0 1,1 0-1,-1 0 0,0 0 0,0 0 1,0 0-1,0 0 0,1-1 0,-1 1 1,0 0-1,0 0 0,0 0 0,1 0 0,-1 0 1,0 0-1,0 0 0,0 0 0,1 0 1,-1 1-1,0-1 0,0 0 0,0 0 1,0 0-1,1 0 0,-1 0 0,0 0 1,10 1 0,0 1-1,-1 0 1,1 0 0,-1 1-1,0 0 1,0 0 0,0 1-1,0 0 1,-1 1 0,1 0-1,-1 1 1,14 11 0,-1 1 1,0 1-1,-2 1 1,25 31 0,-38-42-2,0 0 0,0 0-1,-1 0 1,0 1 0,-1 0 0,6 17 0,-9-23-1,0 1 0,0-1 0,0 1 1,0-1-1,-1 0 0,0 1 0,0-1 1,0 1-1,0-1 0,-1 1 1,0-1-1,0 1 0,0-1 0,0 0 1,-1 0-1,0 0 0,1 0 0,-2 0 1,-1 4-1,-9 6-18,1-1 0,-2 0 0,0-1 0,0 0 0,-1-1 0,-23 12 0,-11 5-392</inkml:trace>
</inkml:ink>
</file>

<file path=ppt/ink/ink24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8"/>
    </inkml:context>
    <inkml:brush xml:id="br0">
      <inkml:brushProperty name="width" value="0.05" units="cm"/>
      <inkml:brushProperty name="height" value="0.05" units="cm"/>
      <inkml:brushProperty name="color" value="#FFFF00"/>
    </inkml:brush>
  </inkml:definitions>
  <inkml:trace contextRef="#ctx0" brushRef="#br0">47 34 29678,'0'-24'2013,"0"14"-1375,0 12-328,-22 444-297,-3 358 22,27-755-36,1 1 0,3-1 0,2 0-1,2 0 1,2-1 0,26 65 0,-37-140-559,-1-19-1465</inkml:trace>
</inkml:ink>
</file>

<file path=ppt/ink/ink24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9"/>
    </inkml:context>
    <inkml:brush xml:id="br0">
      <inkml:brushProperty name="width" value="0.05" units="cm"/>
      <inkml:brushProperty name="height" value="0.05" units="cm"/>
      <inkml:brushProperty name="color" value="#FFFF00"/>
    </inkml:brush>
  </inkml:definitions>
  <inkml:trace contextRef="#ctx0" brushRef="#br0">0 0 31374,'0'1641'1249,"0"-1678"-1601</inkml:trace>
</inkml:ink>
</file>

<file path=ppt/ink/ink24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9"/>
    </inkml:context>
    <inkml:brush xml:id="br0">
      <inkml:brushProperty name="width" value="0.05" units="cm"/>
      <inkml:brushProperty name="height" value="0.05" units="cm"/>
      <inkml:brushProperty name="color" value="#FFFF00"/>
    </inkml:brush>
  </inkml:definitions>
  <inkml:trace contextRef="#ctx0" brushRef="#br0">92 33 23835,'-3'-19'7349,"-7"9"-5537,7 9-1933,0 0 1,0 1 0,-1-1-1,1 0 1,-1 1 0,1 0-1,-7 0 1,4 0 595,4 1-473,0-1-1,1 0 0,-1 0 1,1 1-1,-1-1 0,0 1 1,1 0-1,-1-1 0,1 1 1,-1 0-1,1 0 0,0 0 1,-1 0-1,1 0 0,0 0 1,0 0-1,-1 1 0,1-1 1,0 0-1,0 1 0,1-1 1,-1 1-1,0-1 0,0 1 1,1-1-1,-1 1 0,1-1 1,-1 1-1,1 0 1,-1-1-1,1 4 0,-2 7 1,1 1-1,0-1 1,2 17 0,-1-15-1,0-10-1,0 0 0,0-1 0,1 1 0,-1-1 0,1 1 0,-1-1 0,1 1 0,0-1 0,0 1 0,1-1 0,2 5 0,-3-6 1,1 0 0,0 0-1,0-1 1,-1 1 0,1-1 0,0 1 0,0-1 0,0 0 0,0 1 0,1-1 0,-1 0 0,0 0-1,0-1 1,1 1 0,-1 0 0,0-1 0,5 1 0,-5-1 0,11 2 9,0-1 0,0 0 1,23-1-1,-34 0-9,0-1 1,1 1 0,-1 0-1,0 0 1,0-1 0,0 1-1,0-1 1,0 1 0,0-1-1,-1 0 1,1 0 0,0 0-1,0 0 1,0 0 0,-1-1-1,1 1 1,-1 0 0,1-1-1,-1 1 1,1-1 0,-1 1-1,0-1 1,0 0 0,0 0-1,0 1 1,0-1 0,0 0-1,0 0 1,-1 0 0,2-4-1,-2 2 1,1 1-1,0-1 0,-1 0 0,0 0 0,0 1 1,0-1-1,-1 0 0,1 0 0,-1 1 1,0-1-1,0 0 0,0 1 0,0-1 1,-1 1-1,1 0 0,-1-1 0,0 1 0,0 0 1,-4-5-1,3 5 0,-1 1-1,0-1 1,0 1-1,0 0 1,0 0 0,-1 0-1,1 0 1,0 1 0,-1 0-1,1 0 1,-1 0-1,1 0 1,-1 1 0,1 0-1,-8 0 1,2 0 0,6 0-3,1 0 1,-1 0 0,1 0 0,-1 0-1,1 0 1,-1 1 0,1 0 0,-7 2-1,9-2 2,0 0 0,-1 0-1,1 0 1,0 0 0,0 0-1,0 1 1,1-1 0,-1 0-1,0 1 1,0-1 0,1 0-1,-1 1 1,0-1 0,1 1-1,0-1 1,-1 1 0,1-1-1,0 1 1,0-1 0,0 1-1,0 0 1,0-1 0,0 3-1,0-3 1,0 0-1,0-1 1,0 1-1,0 0 1,0 0-1,0-1 1,0 1 0,0 0-1,1-1 1,-1 1-1,0 0 1,0 0-1,1-1 1,-1 1-1,0 0 1,1-1-1,-1 1 1,0-1-1,1 1 1,-1-1-1,1 1 1,-1 0 0,1-1-1,0 0 1,-1 1-1,1-1 1,-1 1-1,1-1 1,0 0-1,0 1 1,25-1 14,-25 0-14,0 0 1,0-1-1,-1 1 1,1-1-1,0 1 1,0-1-1,0 0 1,-1 1-1,1-1 1,0 0-1,-1 1 1,1-1-1,0 0 1,-1 0-1,1 0 1,-1 1-1,1-1 1,-1 0 0,0 0-1,1 0 1,-1 0-1,0 0 1,0 0-1,1 0 1,-1 0-1,0 0 1,0 0-1,0 0 1,0 0-1,-1 0 1,1 0-1,0 0 1,0 0-1,0 0 1,-1-1-1,1-5 1,0 7-3,0-1 1,-1 1-1,1-1 0,0 1 0,0 0 1,0-1-1,0 1 0,0 0 1,-1-1-1,1 1 0,0 0 1,0-1-1,-1 1 0,1 0 0,0-1 1,0 1-1,-1 0 0,1 0 1,0 0-1,-1-1 0,1 1 0,0 0 1,-1 0-1,1 0 0,-1-1 1,1 1-1,0 0 0,-1 0 1,1 0-1,0 0 0,-1 0 0,1 0 1,-1 0-1,1 0 0,0 0 1,-1 0-1,0 0 0,-12 2-189,13-2 170,-16 6-614</inkml:trace>
</inkml:ink>
</file>

<file path=ppt/ink/ink24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20"/>
    </inkml:context>
    <inkml:brush xml:id="br0">
      <inkml:brushProperty name="width" value="0.05" units="cm"/>
      <inkml:brushProperty name="height" value="0.05" units="cm"/>
      <inkml:brushProperty name="color" value="#FFFF00"/>
    </inkml:brush>
  </inkml:definitions>
  <inkml:trace contextRef="#ctx0" brushRef="#br0">137 46 31390,'0'-20'422,"0"4"117,0 22-251,-7 57-224,-12 50-64,-69 349 0,66-316 0,31-198 0,17-55 0,-6 28 0,49-184 0,-48 196 1,57-120 1,-53 145 24,-24 42-26,-1 0 0,0 0 0,0 0-1,0-1 1,1 1 0,-1 0 0,0 0 0,0 0-1,1 0 1,-1-1 0,0 1 0,1 0-1,-1 0 1,0 0 0,0 0 0,1 0-1,-1 0 1,0 0 0,1 0 0,-1 0 0,0 0-1,1 0 1,-1 0 0,0 0 0,0 0-1,1 0 1,-1 0 0,0 0 0,1 1 0,-1-1-1,0 0 1,0 0 0,1 0 0,-1 0-1,0 1 1,0-1 0,1 0 0,-1 0-1,0 0 1,0 1 0,0-1 0,1 0 0,-1 0-1,0 1 1,0-1 0,0 1 0,14 28-1,-2 1 0,16 58 0,-14-38 1,37 141 6,22 66 4,-72-253-15,-1-3 1,1 1 0,-1 0 1,1 0-1,0-1 0,-1 1 1,1 0-1,0-1 0,0 1 1,0-1-1,0 1 0,0-1 1,0 0-1,0 1 0,0-1 1,2 1-1,-1-4-175,-1-8-282</inkml:trace>
</inkml:ink>
</file>

<file path=ppt/ink/ink24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21"/>
    </inkml:context>
    <inkml:brush xml:id="br0">
      <inkml:brushProperty name="width" value="0.05" units="cm"/>
      <inkml:brushProperty name="height" value="0.05" units="cm"/>
      <inkml:brushProperty name="color" value="#FFFF00"/>
    </inkml:brush>
  </inkml:definitions>
  <inkml:trace contextRef="#ctx0" brushRef="#br0">1 55 31614,'0'0'497,"2"0"-193,26-2-192,2-8-64,5-3-32,-2 6 0,-2 0-16,-7-1 0,-5 8-16,-8-2-144,-5-3-705</inkml:trace>
</inkml:ink>
</file>

<file path=ppt/ink/ink24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21"/>
    </inkml:context>
    <inkml:brush xml:id="br0">
      <inkml:brushProperty name="width" value="0.05" units="cm"/>
      <inkml:brushProperty name="height" value="0.05" units="cm"/>
      <inkml:brushProperty name="color" value="#FFFF00"/>
    </inkml:brush>
  </inkml:definitions>
  <inkml:trace contextRef="#ctx0" brushRef="#br0">193 70 30542,'0'-69'2004,"0"68"-1932,-3 9-35,-63 109-37,-10 19 0,68-118 0,-1 0 0,1 1 0,1-1 0,-8 30 0,15-43 0,1-8 2,0-1 0,0 0 0,1 0 0,0 0 0,-1 1 0,1-1-1,5-5 1,3-9-1,8-16 0,4-12 2,3 0 1,2 2 0,43-55 0,-61 87 0,-7 8-1,1 0-1,0 1 1,0-1-1,0 1 1,0 0-1,1 0 1,-1 0-1,1 0 1,0 1-1,4-3 1,-7 5-3,0 0 0,0 0 0,0 0 0,0 0 0,0 0 0,0 0 0,0 1 0,0-1 0,0 0 0,-1 1 0,1-1 0,0 0 0,0 1 0,0-1 0,-1 1 0,1 0 0,0-1 0,-1 1 0,1 0 0,0-1 0,-1 1 0,1 0 0,-1-1 0,1 1 0,0 1 0,15 24 0,-14-23 0,66 127 3,22 37-17,-87-163-16,0 2-73,1 0 1,0 0 0,0-1-1,1 1 1,-1-1 0,7 6-1,1-6-2340</inkml:trace>
</inkml:ink>
</file>

<file path=ppt/ink/ink24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27"/>
    </inkml:context>
    <inkml:brush xml:id="br0">
      <inkml:brushProperty name="width" value="0.05" units="cm"/>
      <inkml:brushProperty name="height" value="0.05" units="cm"/>
      <inkml:brushProperty name="color" value="#FFFFFF"/>
    </inkml:brush>
  </inkml:definitions>
  <inkml:trace contextRef="#ctx0" brushRef="#br0">100 260 27453,'-4'72'3796,"-11"34"-3368,1-4-280,2 54-4,10-94-65,-3 0 1,-2 0-1,-28 104 1,31-155-78,3-8 20,4-71 33,4 1-1,2 1 1,20-74 0,-9 46-39,-5 18-6,83-338 28,-94 400-25,1 0 1,0 1 0,1-1-1,1 1 1,0 1 0,1-1-1,17-22 1,-24 35-14,-1-1 1,1 0-1,-1 1 0,1-1 1,-1 1-1,1-1 1,0 1-1,-1-1 0,1 1 1,0-1-1,-1 1 0,1-1 1,0 1-1,-1 0 0,1-1 1,0 1-1,0 0 1,-1 0-1,1 0 0,0 0 1,0 0-1,0-1 0,-1 1 1,1 0-1,0 1 0,0-1 1,0 0-1,-1 0 1,1 0-1,0 0 0,0 1 1,0-1-1,1 2 0,0-1 1,0 1-1,0 0 0,-1-1 1,1 1-1,-1 0 0,1 0 1,-1 0-1,0 0 0,0 0 1,1 3-1,20 49 0,-3 0 0,22 109 0,-28-107 0,19 77 1,120 458 14,-148-583-57,-2-26-143,-2-28-452</inkml:trace>
</inkml:ink>
</file>

<file path=ppt/ink/ink2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05"/>
    </inkml:context>
    <inkml:brush xml:id="br0">
      <inkml:brushProperty name="width" value="0.05" units="cm"/>
      <inkml:brushProperty name="height" value="0.05" units="cm"/>
      <inkml:brushProperty name="color" value="#E71224"/>
    </inkml:brush>
  </inkml:definitions>
  <inkml:trace contextRef="#ctx0" brushRef="#br0">364 119 30126,'19'-47'2292,"-15"40"-2256,-1 1 0,0-1 0,0 0-1,-1 0 1,0 0 0,0 0 0,-1-1 0,1-7-1,-4 15-32,0 1 0,-1 0-1,1-1 1,0 1 0,0 0-1,-1 0 1,1 1 0,0-1-1,-3 3 1,-21 18-3,1 2 0,0 1 0,-38 53 0,-51 96 0,95-141 0,1 1 0,2 0 0,2 1 0,1 1 0,1 0 0,2 1 0,2 0 0,2 0 0,1 1 0,1-1 0,3 1 0,5 74 0,0-93 0,-1-1 0,2 0 0,1 0 0,0 0 0,1-1 0,1 0 0,0 0 0,1-1 0,19 26 0,-13-22 0,1-1 0,1-1 0,0-1 0,2 0 0,0-1 0,37 24 0,-48-35-3,0-1 0,0 0 0,1 0 1,-1-1-1,1 0 0,0-1 0,0 0 0,0 0 0,0-1 0,0 0 0,0 0 1,16-2-1,-23 1-39,1 0 1,-1-1 0,0 1-1,1-1 1,-1 1 0,1-1-1,-1 0 1,0 0-1,0 0 1,1 0 0,-1 0-1,0-1 1,0 1 0,0-1-1,0 1 1,0-1 0,-1 0-1,1 0 1,0 0 0,-1 0-1,0 0 1,1 0 0,-1 0-1,0 0 1,0 0-1,0-1 1,0 1 0,0 0-1,0-4 1,12-42-4396</inkml:trace>
</inkml:ink>
</file>

<file path=ppt/ink/ink24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27"/>
    </inkml:context>
    <inkml:brush xml:id="br0">
      <inkml:brushProperty name="width" value="0.05" units="cm"/>
      <inkml:brushProperty name="height" value="0.05" units="cm"/>
      <inkml:brushProperty name="color" value="#FFFFFF"/>
    </inkml:brush>
  </inkml:definitions>
  <inkml:trace contextRef="#ctx0" brushRef="#br0">1 117 32111,'16'0'256,"20"-13"-144,13-4-32,14-5-48,6 0 0,-1 2-16,-5 5-16,-8 8 0,-8 7 0,-9 0-64,-8 0-160,-5 0-977</inkml:trace>
</inkml:ink>
</file>

<file path=ppt/ink/ink24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0"/>
    </inkml:context>
    <inkml:brush xml:id="br0">
      <inkml:brushProperty name="width" value="0.05" units="cm"/>
      <inkml:brushProperty name="height" value="0.05" units="cm"/>
      <inkml:brushProperty name="color" value="#FFFFFF"/>
    </inkml:brush>
  </inkml:definitions>
  <inkml:trace contextRef="#ctx0" brushRef="#br0">187 543 32127,'0'-82'589,"0"81"-588,-1 0-1,1 0 1,-1 0 0,1 0-1,-1-1 1,0 1-1,1 0 1,-1 0 0,0 0-1,0 0 1,1 0-1,-1 0 1,0 1-1,0-1 1,0 0 0,0 0-1,0 1 1,-1-1-1,1 0 1,0 1-1,0-1 1,0 1 0,0 0-1,-1-1 1,1 1-1,0 0 1,0 0-1,-1 0 1,1 0 0,0 0-1,0 0 1,-3 0-1,-1 0 0,0 0 0,0 0 0,0 0 0,-1 1 0,1 0 0,0 0 0,-7 2 0,8 0 0,0-1 0,-1 1 0,1 0 0,0 0 0,1 0 0,-1 0 0,1 1 0,-1-1 0,1 1 0,0 0 0,0 0 0,1 0 0,-3 6 0,-2 4 0,1 0 0,-9 29 0,7-10 0,2-1 0,1 0 0,1 1 0,2 0 0,2 0 0,4 53 0,-3-81 0,0 1 0,-1 0 0,2-1 0,-1 1 0,1-1 0,0 1 0,0-1 0,0 0 0,1 0 0,-1 0 0,1 0 0,1 0 0,-1 0 0,1-1 0,-1 0 0,1 0 0,1 0 0,-1 0 0,0 0 0,1-1 0,0 0 0,0 0 0,0 0 0,0-1 0,0 0 0,1 0 0,-1 0 0,0 0 0,1-1 0,0 0 0,-1 0 0,1 0 0,0-1 0,-1 0 0,1 0 0,7-2 0,-9 1 0,-1 0 0,0 0 0,1 0 0,-1-1 0,0 1 0,0-1 0,0 0 0,0 0 0,0 0 0,0 0 0,-1-1 0,1 1 0,-1-1 0,1 0 0,-1 1 0,0-1 0,0 0 0,-1 0 0,1-1 0,0 1 0,-1 0 0,0 0 0,2-7 0,2-7 0,0 0 0,-1-1 0,2-25 0,-1-25 0,-3 0 0,-4-1 0,-2 1 0,-3 0 0,-28-117 0,24 144 0,6 22 0,0 1 0,1-1 0,1 0 0,0-19 0,3 29 0,-3 27 0,3 20 0,-1 48 0,4 0 0,20 126 0,-15-169 0,0 6 0,3-1 0,21 60 0,-28-96 0,1 1 0,0-2 0,1 1 0,1 0 0,0-1 0,0-1 0,1 1 0,0-1 0,1 0 0,0-1 0,1 0 0,0-1 0,18 13 0,-17-16 0,-1 0 0,1 0 0,0-1 0,1-1 0,-1 0 0,0-1 0,1 0 0,0 0 0,-1-1 0,1-1 0,18-1 0,-21 0 0,0 0 0,0 0 0,0-1 0,0 0 0,0-1 0,0 0 0,0 0 0,-1-1 0,0 0 0,0-1 0,0 1 0,0-2 0,-1 1 0,0-1 0,7-6 0,-5 1 0,-1 1 0,-1-1 0,0-1 0,0 1 0,-1-1 0,-1 0 0,0-1 0,-1 1 0,0-1 0,4-21 0,-3-4 0,-1-1 0,-2-50 0,-2 82 0,0 0 0,-1 0 0,0 0 0,0 0 0,0 0 0,-1 0 0,0 0 0,0 0 0,-6-12 0,5 16 0,1-1 0,0 1 0,-1 0 0,1 0 0,-1 0 0,0 1 0,0-1 0,0 1 0,0-1 0,-1 1 0,1 0 0,0 0 0,-1 1 0,0-1 0,1 1 0,-1-1 0,0 1 0,0 0 0,-4 0 0,-1-1 0,0 1 0,-1 0 0,1 0 0,-1 1 0,1 1 0,0-1 0,-1 1 0,-17 5 0,22-4 0,1 0 0,-1 0 0,1 0 0,-1 0 0,1 1 0,0 0 0,0 0 0,0 0 0,1 0 0,-1 1 0,1 0 0,-1-1 0,1 1 0,1 0 0,-1 1 0,0-1 0,1 0 0,-3 7 0,1 2 0,1 1 0,0-1 0,1 1 0,0-1 0,1 1 0,1 0 0,1 20 0,0-3 0,-1-19 0,1-1 0,0 0 0,0 1 0,1-1 0,1 0 0,0 0 0,0 0 0,1 0 0,9 17 0,-10-22 0,0-1 0,1 0 0,0 0 0,0 0 0,0-1 0,0 1 0,1-1 0,-1 0 0,1 0 0,0-1 0,1 1 0,-1-1 0,0 0 0,1-1 0,0 1 0,-1-1 0,1 0 0,0-1 0,10 2 0,-7-2 0,0 0 0,0 0 0,0-1 0,0 0 0,16-2 0,-22 1 0,1 0 0,0 0 0,-1 0 0,1-1 0,-1 1 0,1-1 0,-1 0 0,0 0 0,1 0 0,-1 0 0,0-1 0,0 1 0,-1-1 0,1 0 0,-1 0 0,3-3 0,3-7 0,-1 0 0,0 0 0,-1-1 0,-1 0 0,0 0 0,-1 0 0,0 0 0,1-20 0,6-122 0,-11 149 0,2-41 0,-4-251 0,1 288 0,-1 1 0,1 0 0,-1 0 0,-1 0 0,0 0 0,-1 1 0,1-1 0,-2 1 0,-5-10 0,10 19 0,0-1 0,-1 1 0,1-1 0,0 1 0,-1-1 0,1 1 0,-1-1 0,1 1 0,-1-1 0,1 1 0,-1-1 0,1 1 0,-1 0 0,1-1 0,-1 1 0,1 0 0,-1 0 0,0-1 0,1 1 0,-1 0 0,1 0 0,-1 0 0,0 0 0,1 0 0,-1 0 0,0 0 0,1 0 0,-1 0 0,0 0 0,1 0 0,-1 0 0,0 0 0,1 0 0,-1 1 0,1-1 0,-1 0 0,0 0 0,1 1 0,-1-1 0,1 0 0,-1 1 0,1-1 0,-1 1 0,1-1 0,0 1 0,-1-1 0,1 1 0,-1-1 0,1 1 0,0-1 0,-1 1 0,1-1 0,0 1 0,0 0 0,-1-1 0,1 1 0,0 0 0,0-1 0,0 1 0,0 1 0,-6 19 0,2 0 0,0 1 0,2 0 0,0 0 0,1 0 0,3 28 0,-1-5 0,0 5 0,2 0 0,13 69 0,-10-88 0,2 0 0,1-1 0,1 0 0,28 55 0,-33-75 0,1-2 0,-1 1 0,2-1 0,-1 0 0,1 0 0,8 8 0,-11-13 0,0 0 0,1 0 0,-1 0 0,0 0 0,1 0 0,0-1 0,0 0 0,-1 0 0,1 0 0,0-1 0,1 1 0,-1-1 0,9 0 0,-8 0 0,1-1 0,-1 0 0,0 0 0,1-1 0,-1 0 0,0 0 0,0 0 0,1-1 0,8-3 0,-11 2 0,0 1 0,-1-1 0,0 1 0,1-1 0,-1 0 0,0 0 0,0 0 0,-1-1 0,1 1 0,-1-1 0,0 1 0,1-1 0,-2 0 0,1 0 0,2-8 0,3-9 0,-1-1 0,-2 0 0,0-1 0,1-39 0,-7-94 0,2 139 0,-1 13 0,-1-20 0,2 23 0,0 1 0,0-1 0,-1 1 0,1-1 0,0 0 0,0 1 0,-1-1 0,1 1 0,0-1 0,-1 1 0,1-1 0,0 1 0,-1-1 0,1 1 0,-1-1 0,1 1 0,-1-1 0,1 1 0,-1 0 0,1-1 0,-1 1 0,1 0 0,-1 0 0,1-1 0,-1 1 0,0 0 0,1 0 0,-1 0 0,1 0 0,-2-1 0,1 2 0,0 0 0,0-1 0,1 1 0,-1 0 0,0-1 0,0 1 0,0 0 0,1 0 0,-1 0 0,0-1 0,1 1 0,-1 0 0,1 0 0,-1 0 0,1 0 0,-1 0 0,1 0 0,0 0 0,0 0 0,-1 1 0,1-1 0,0 0 0,0 0 0,0 0 0,0 0 0,0 0 0,0 0 0,1 2 0,-1 2 0,0 236 0,1-227 0,0 0 0,1 0 0,1-1 0,0 1 0,1-1 0,0 1 0,8 13 0,-10-22 0,0-1 0,0 1 0,1-1 0,0 0 0,0 1 0,0-1 0,0 0 0,1-1 0,-1 1 0,1-1 0,0 1 0,0-1 0,0 0 0,1-1 0,-1 1 0,1-1 0,-1 0 0,1 0 0,0 0 0,0 0 0,0-1 0,6 1 0,-7-1 0,1-1 0,-1 0 0,1 0 0,0 0 0,-1 0 0,1-1 0,-1 0 0,1 0 0,-1 0 0,1 0 0,-1-1 0,0 0 0,0 0 0,0 0 0,6-4 0,-4 1 0,-1-1 0,1 1 0,-1-1 0,-1 0 0,1 0 0,-1-1 0,0 0 0,6-13 0,-1-3 0,-1 0 0,-1 0 0,0 0 0,-2-1 0,3-33 0,2-125 0,-10 160 0,2-38 0,1-24 0,-13-144 0,9 219 0,0 1 0,0-1 0,-1 1 0,0 0 0,-1-1 0,0 1 0,0 0 0,-8-13 0,11 21 0,0-1 0,0 1 0,0 0 0,0-1 0,-1 1 0,1 0 0,0-1 0,0 1 0,-1 0 0,1-1 0,0 1 0,-1 0 0,1 0 0,0-1 0,-1 1 0,1 0 0,0 0 0,-1 0 0,1 0 0,0-1 0,-1 1 0,1 0 0,-1 0 0,1 0 0,0 0 0,-1 0 0,1 0 0,-1 0 0,1 0 0,0 0 0,-1 0 0,1 0 0,-1 0 0,0 1 0,-7 12 0,1 19 0,2 28 0,4 71 0,1-69 0,1-21 0,2 0 0,1 1 0,13 51 0,-10-65 0,2 0 0,0 0 0,2-1 0,0-1 0,24 39 0,-30-58 0,-1-1 0,1 0 0,-1 0 0,2 0 0,-1 0 0,1-1 0,11 9 0,-13-12 0,-1 0 0,0 0 0,1-1 0,-1 1 0,1-1 0,-1 0 0,1 0 0,0 0 0,-1 0 0,1-1 0,0 0 0,-1 0 0,1 0 0,0 0 0,0 0 0,-1-1 0,1 1 0,6-3 0,-7 2 0,0-1 0,0 0 0,0 1 0,0-1 0,0 0 0,0-1 0,-1 1 0,1 0 0,-1-1 0,1 0 0,-1 1 0,0-1 0,0 0 0,0 0 0,0 0 0,-1 0 0,1-1 0,0-3 0,4-9 0,-1 0 0,4-23 0,-8 36 0,7-54 0,-2 0 0,-4-114 1,-3 95 3,1 75-3,0 1 0,0 0-1,0-1 1,0 1 0,0 0-1,1 0 1,-1-1 0,0 1-1,0 0 1,0-1 0,0 1 0,0 0-1,0-1 1,0 1 0,0 0-1,0 0 1,-1-1 0,1 1-1,0 0 1,0-1 0,0 1-1,0 0 1,0 0 0,0-1-1,-1 1 1,1 0 0,0 0 0,0-1-1,0 1 1,-1 0 0,1 0-1,0-1 1,0 1 0,-1 0-1,1 0 1,0 0 0,0 0-1,-1 0 1,1-1 0,0 1-1,-1 0 1,-5 6-3,1 13 2,2 1 0,0-1 0,1 1 0,1 0 0,3 36 0,-1-12 0,-1-23 0,2 1 0,0-1 0,1 1 0,9 30 0,-9-40 0,2 0 0,-1 0 0,1-1 0,1 1 0,0-1 0,1 0 0,0-1 0,16 19 0,-19-25 0,1 0 0,0-1 0,0 0 0,0 0 0,1 0 0,-1 0 0,1-1 0,-1 0 0,1 0 0,0-1 0,0 1 0,-1-1 0,1 0 0,0-1 0,0 0 0,0 0 0,0 0 0,0 0 0,6-2 0,-8 1 0,0 0 0,0 0 0,0-1 0,0 1 0,-1-1 0,1 0 0,-1 0 0,1 0 0,-1 0 0,0-1 0,0 1 0,0-1 0,0 0 0,0 0 0,-1 0 0,1 0 0,-1-1 0,0 1 0,0-1 0,0 1 0,0-1 0,0 0 0,1-6 0,4-10 0,-2 0 0,0 0 0,4-29 0,-3-21 0,-5-129 0,-2 190 0,2 6 0,-1 1 0,0-1 0,0 0 0,-1 1 0,1-1 0,-1 1 0,1-1 0,-1 1 0,0-1 0,0 1 0,0-1 0,-1-2 0,2 5 0,-1-1 0,1 1 0,0 0 0,0-1 0,0 1 0,-1 0 0,1 0 0,0 0 0,0-1 0,-1 1 0,1 0 0,0 0 0,0 0 0,-1 0 0,1-1 0,0 1 0,-1 0 0,1 0 0,0 0 0,-1 0 0,1 0 0,0 0 0,-1 0 0,1 0 0,0 0 0,0 0 0,-1 0 0,1 0 0,0 0 0,-1 0 0,1 0 0,0 0 0,-1 0 0,1 1 0,0-1 0,-1 0 0,1 0 0,0 0 0,0 0 0,-1 1 0,1-1 0,0 0 0,0 0 0,-1 1 0,1-1 0,0 0 0,0 0 0,0 1 0,0-1 0,-1 0 0,1 0 0,0 1 0,0-1 0,0 0 0,0 1 0,0-1 0,0 0 0,0 1 0,0-1 0,0 0 0,0 1 0,0-1 0,0 0 0,0 1 0,0-1 0,0 1 0,0-1 0,-5 32 0,1 1 0,1 0 0,2 0 0,4 36 0,-1 4 0,-2-58 0,0-1 0,1 1 0,1-1 0,1 1 0,0-1 0,0 0 0,12 27 0,-13-36 0,0 0 0,1-1 0,0 1 0,-1-1 0,2 0 0,-1 0 0,0 0 0,1 0 0,0-1 0,0 1 0,0-1 0,0 0 0,0 0 0,1 0 0,0-1 0,-1 0 0,1 0 0,0 0 0,0 0 0,0-1 0,0 1 0,0-1 0,0-1 0,0 1 0,9-1 0,-8 0 0,0-1 0,0 1 0,0-1 0,0-1 0,0 1 0,0-1 0,0 0 0,0-1 0,-1 1 0,1-1 0,-1 0 0,0 0 0,0-1 0,0 0 0,0 0 0,0 0 0,-1 0 0,0-1 0,0 1 0,0-1 0,0 0 0,-1-1 0,0 1 0,0 0 0,4-12 0,1-3 0,-2-1 0,0 0 0,-1 0 0,-1 0 0,0 0 0,-1-28 0,-3 47 0,2-21 0,-1 1 0,-1-1 0,-2 0 0,-6-37 0,7 54 0,0 1 0,-1-1 0,0 0 0,-1 0 0,1 1 0,-1 0 0,0-1 0,0 1 0,-1 0 0,1 1 0,-1-1 0,0 0 0,-1 1 0,1 0 0,-1 0 0,1 1 0,-1-1 0,-1 1 0,1 0 0,0 0 0,-1 0 0,-10-3 0,7 4 0,0-1 0,-1 1 0,1 1 0,0 0 0,-1 0 0,1 1 0,-1 0 0,-15 2 0,21-1 0,0-1 0,1 1 0,-1 0 0,1 0 0,-1 0 0,1 1 0,-1-1 0,1 1 0,-1 0 0,1 0 0,0 0 0,0 0 0,0 1 0,0-1 0,1 1 0,-1 0 0,1 0 0,-1 0 0,1 0 0,0 0 0,0 0 0,1 0 0,-3 6 0,1-1 0,0 1 0,1-1 0,0 1 0,1-1 0,0 1 0,0-1 0,1 1 0,0 0 0,1-1 0,0 1 0,0-1 0,1 1 0,0-1 0,0 1 0,1-1 0,0 0 0,0 0 0,1 0 0,0-1 0,0 1 0,1-1 0,0 0 0,1 0 0,-1-1 0,12 11 0,-10-11 0,1-1 0,0 0 0,0 0 0,0-1 0,0 0 0,1-1 0,0 1 0,-1-2 0,17 4 0,-9-3 0,1-2 0,0 0 0,0 0 0,22-3 0,-34 1 0,0 1 0,0-1 0,-1 0 0,1 0 0,-1-1 0,1 1 0,-1-1 0,1 0 0,-1 0 0,0-1 0,0 1 0,0-1 0,0 0 0,0 0 0,3-4 0,-2 2 0,-1-1 0,0 0 0,0 0 0,-1 0 0,1 0 0,-1-1 0,0 1 0,-1-1 0,2-8 0,2-13 0,-2 0 0,-2 0 0,0 0 0,-3-32 0,1 29 0,0 29 0,3-22 0,3 22 0,8 12 0,-5 0 0,0 1 0,-1 0 0,-1 0 0,1 1 0,-2-1 0,0 2 0,7 18 0,2 9 0,9 49 0,-18-61 0,-2 1 0,-1-1 0,-2 45 0,0-73 0,-1 0 0,0 0 0,0 0 0,0 0 0,0 0 0,0 0 0,0 0 0,0 0 0,0 0 0,0 0 0,0 0 0,0 0 0,1 0 0,-1 0 0,0 0 0,0 0 0,0 0 0,0 0 0,0 0 0,0 0 0,0 0 0,0 0 0,0 0 0,0 0 0,0 0 0,0 0 0,1 0 0,-1 0 0,0 0 0,0 0 0,0 0 0,0 1 0,0-1 0,0 0 0,0 0 0,0 0 0,0 0 0,0 0 0,0 0 0,0 0 0,0 0 0,0 0 0,0 0 0,0 0 0,0 1 0,0-1 0,0 0 0,0 0 0,0 0 0,0 0 0,0 0 0,0 0 0,0 0 0,3-8 0,31-154 0,-25 106 0,3 2 0,23-70 0,-30 108 0,13-29 0,-17 43 0,0 0 0,0 0 0,0 0 0,1 0 0,-1 0 0,1 0 0,-1 0 0,1 0 0,0 1 0,-1-1 0,1 0 0,0 1 0,0 0 0,0-1 0,4-1 0,-5 4 0,-1-1 0,1 1 0,0-1 0,-1 1 0,1 0 0,-1-1 0,1 1 0,-1-1 0,1 1 0,-1 0 0,1 0 0,-1-1 0,0 1 0,1 0 0,-1 0 0,0-1 0,0 1 0,0 0 0,0 0 0,1 0 0,-1-1 0,0 1 0,0 1 0,0 0 0,11 58 0,43 198 0,-47-229-7,-1 0-1,-1 1 1,-1 0-1,-1 33 1,-3-62 1,0-1 0,0 1 0,0-1 1,0 1-1,0-1 0,0 1 0,0-1 1,0 1-1,0 0 0,0-1 0,0 1 1,-1-1-1,1 1 0,0-1 0,0 1 1,-1-1-1,1 0 0,0 1 0,-1-1 1,1 1-1,0-1 0,-1 1 0,1-1 1,-1 0-1,1 1 0,-1-1 0,1 0 1,-1 0-1,1 1 0,-1-1 0,1 0 1,-1 0-1,1 0 0,-1 0 0,0 1 1,-1-1-243,0 0 1,0 0-1,0-1 1,0 1-1,1 0 1,-1-1-1,0 1 1,0-1-1,1 0 1,-4-1-1,-27-23-11208</inkml:trace>
</inkml:ink>
</file>

<file path=ppt/ink/ink24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0"/>
    </inkml:context>
    <inkml:brush xml:id="br0">
      <inkml:brushProperty name="width" value="0.05" units="cm"/>
      <inkml:brushProperty name="height" value="0.05" units="cm"/>
      <inkml:brushProperty name="color" value="#FFFFFF"/>
    </inkml:brush>
  </inkml:definitions>
  <inkml:trace contextRef="#ctx0" brushRef="#br0">132 54 32287,'-2'-2'14,"0"0"0,0 1 1,0-1-1,0 0 0,-1 1 0,1 0 1,0-1-1,-1 1 0,0 0 1,1 0-1,-1 0 0,1 1 0,-1-1 1,0 1-1,0-1 0,1 1 0,-1 0 1,0 0-1,0 0 0,1 0 1,-1 1-1,0-1 0,0 1 0,1 0 1,-5 1-1,3 0-14,1 0 0,0 0-1,0 0 1,0 0 0,0 1 0,0-1 0,1 1 0,-1-1-1,1 1 1,0 0 0,-1 0 0,1 0 0,1 1 0,-1-1 0,0 0-1,1 1 1,0-1 0,-2 5 0,1 2 1,-1 0 0,2 0-1,-1 1 1,1-1 0,1 1 0,0-1 0,0 0 0,4 18 0,-3-22 0,1 0 0,0-1 0,0 1 1,0 0-1,1-1 0,-1 0 0,1 1 1,1-1-1,-1 0 0,1-1 1,0 1-1,0-1 0,0 1 0,1-1 1,-1 0-1,6 3 0,0-2 1,0 0-1,0 0 0,1-1 0,-1-1 0,1 1 1,0-2-1,0 0 0,0 0 0,0-1 1,0 0-1,0-1 0,16-1 0,-24 1 0,1 0 0,-1-1 0,1 1 0,-1-1 0,1 0 0,-1 0 0,0 0 0,0-1 0,1 1 0,-1-1 0,0 0 0,0 0 0,0 0 0,0 0 0,-1 0-1,1-1 1,-1 1 0,1-1 0,-1 1 0,0-1 0,0 0 0,0 0 0,0 0 0,-1 0 0,1 0 0,-1-1 0,0 1 0,0 0 0,0-1 0,0 1 0,0-6 0,1-2 2,0 0 0,-1 0 0,-1 0 0,0-1 0,0 1 0,-1 0 0,-1 0 0,0 0 1,-3-12-1,2 15-3,0 0 1,-1 1 0,0-1-1,0 1 1,-1-1 0,0 2-1,0-1 1,-1 0 0,0 1-1,0 0 1,-12-9 0,13 11-3,-1-1 0,0 1 0,-1 1 0,1-1 0,-1 1 0,1 0 0,-1 1 0,0 0 0,0 0 0,0 0 0,0 1 0,-1 0 0,1 0 0,-9 1 0,12 0 0,1 1-1,0-1 1,-1 1-1,1 0 0,0 0 1,0 0-1,-1 0 1,1 1-1,0 0 1,1-1-1,-1 1 1,0 0-1,0 0 0,1 0 1,-1 1-1,1-1 1,-3 4-1,-2 4-63,0 0-1,1 1 1,-8 16-1,10-19-13,-21 48-766</inkml:trace>
</inkml:ink>
</file>

<file path=ppt/ink/ink24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1"/>
    </inkml:context>
    <inkml:brush xml:id="br0">
      <inkml:brushProperty name="width" value="0.05" units="cm"/>
      <inkml:brushProperty name="height" value="0.05" units="cm"/>
      <inkml:brushProperty name="color" value="#FFFFFF"/>
    </inkml:brush>
  </inkml:definitions>
  <inkml:trace contextRef="#ctx0" brushRef="#br0">6 72 28717,'-5'0'3970,"16"-3"-3954,22-11 0,16-1-16,3 0 0,0 8 0,-5-1 0,-11 3 0,-12 5-80,-15-2-256,-9-1-1025</inkml:trace>
</inkml:ink>
</file>

<file path=ppt/ink/ink24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1"/>
    </inkml:context>
    <inkml:brush xml:id="br0">
      <inkml:brushProperty name="width" value="0.05" units="cm"/>
      <inkml:brushProperty name="height" value="0.05" units="cm"/>
      <inkml:brushProperty name="color" value="#FFFFFF"/>
    </inkml:brush>
  </inkml:definitions>
  <inkml:trace contextRef="#ctx0" brushRef="#br0">180 24 32511,'-1'-2'6,"1"1"1,-1-1-1,0 1 0,0 0 1,0-1-1,0 1 0,0 0 1,0 0-1,0-1 0,0 1 0,0 0 1,-1 0-1,1 0 0,0 1 1,-1-1-1,1 0 0,-1 0 1,1 1-1,-1-1 0,1 1 1,-1-1-1,-1 1 0,0 0-3,0 0-1,-1 0 1,1 0-1,0 0 0,0 1 1,0 0-1,0-1 1,0 1-1,0 0 0,-5 3 1,0 0-5,1 0 1,-1 1-1,1 0 1,1 0-1,-1 0 1,1 1-1,-10 10 1,10-7 0,0 0 0,1 0 0,0 0 0,1 1 0,0 0 0,0-1 0,1 1 0,0 1 0,1-1 1,0 0-1,1 1 0,0-1 0,0 1 0,1-1 0,1 1 0,1 11 0,-1-19 1,-1 0 0,1 1 0,0-1 0,0 0 0,0 1 0,0-1-1,0 0 1,1 0 0,0 0 0,-1 0 0,1 0 0,0 0 0,0 0 0,1-1 0,4 5 0,-2-3 1,0-1-1,0 0 1,0 0 0,0 0 0,0-1 0,1 1-1,-1-1 1,11 2 0,0-1 1,0-1 0,1-1 0,-1 0 0,0-1 1,33-4-1,-44 3-1,1 0 1,0-1-1,-1 0 1,1 1-1,-1-2 1,1 1-1,-1-1 1,0 1-1,0-1 1,0-1-1,-1 1 1,1-1-1,-1 0 1,1 0-1,-1 0 1,-1 0-1,1-1 1,0 0-1,-1 0 1,5-9-1,-4 5 2,0-1-1,-1 0 1,0 0 0,0 0 0,-1-1-1,0 1 1,-1-1 0,0 1 0,-1-1-1,-1-16 1,1 22-3,-1 0 0,0 0 0,-1 0 0,1 1 0,-1-1 0,0 0 0,0 1 0,0-1 0,-1 1 0,1 0 0,-1 0 0,0 0 0,-1 0 0,1 0 0,0 1 0,-1-1 0,0 1 0,0 0 1,0 0-1,0 1 0,0-1 0,-1 1 0,1 0 0,-1 0 0,-7-2 0,6 2-1,1 1 1,0 0 0,-1 0-1,0 0 1,1 1-1,-1-1 1,1 2 0,-1-1-1,0 0 1,1 1 0,-1 0-1,1 0 1,-1 1-1,1 0 1,0 0 0,0 0-1,0 0 1,0 1-1,0 0 1,0 0 0,1 0-1,-9 8 1,4-1-48,1 1-1,0 0 1,0 1 0,1 0-1,1 0 1,0 0-1,-7 22 1,-5 30-918</inkml:trace>
</inkml:ink>
</file>

<file path=ppt/ink/ink24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2"/>
    </inkml:context>
    <inkml:brush xml:id="br0">
      <inkml:brushProperty name="width" value="0.05" units="cm"/>
      <inkml:brushProperty name="height" value="0.05" units="cm"/>
      <inkml:brushProperty name="color" value="#FFFFFF"/>
    </inkml:brush>
  </inkml:definitions>
  <inkml:trace contextRef="#ctx0" brushRef="#br0">1 674 32511,'0'15'12,"4"156"118,-2-136-114,2 0 1,1-1-1,13 42 1,-15-68-17,0 0 0,0 0 0,1 0 0,1 0 0,5 8 0,-10-15 0,1 1 0,0-1 0,-1 0 0,1 0 0,0 0 0,0 1 0,0-1 0,0 0 0,0 0 0,0 0 0,0-1 0,1 1 0,-1 0 0,0 0 0,0 0 0,1-1 0,-1 1 0,0-1 0,1 1 0,-1-1 0,1 0 0,-1 1 0,0-1 0,1 0 0,-1 0 0,1 0 0,-1 0 0,1 0 0,-1 0 0,1 0 0,-1-1 0,0 1 0,1-1 0,-1 1 0,1-1 0,-1 1 0,0-1 0,0 0 0,1 1 0,0-2 0,2-2 0,0 0 0,0-1 0,-1 1 0,0-1 0,0 0 0,0 1 0,-1-1 0,1 0 0,-1-1 0,2-5 0,14-61 0,-17 63 0,28-203 0,4-14 0,-31 216 0,0 0 0,1 1 0,0-1 0,1 1 0,0 0 0,0 0 0,1 1 0,11-17 0,-11 20 0,-1 1 0,0 0 0,1 0 0,0 0 0,0 0 0,0 1 0,1 0 0,-1 0 0,1 0 0,-1 0 0,1 1 0,0 0 0,0 1 0,0-1 0,7 0 0,55-1 0,-48 3-3,-19 0-5,-24 0 19,16 0-11,1 1 0,-1 0 0,0 0 0,1 1 0,-1-1 0,1 2 0,-1-1 0,1 1 0,0 0 0,0 0 0,0 0 0,0 1 0,1 0 0,-1 0 0,1 1 0,0-1 0,1 1 0,-1 0 0,1 1 0,-6 7 0,-1 6 0,0 0 0,0 0 0,2 1 0,1 0 0,-7 23 0,6-7 0,2 0 0,1 1 0,2 0 0,2 0 0,1 0 0,5 51 0,-4-82 0,1-1 0,0 1 0,0 0 0,0 0 0,0-1 0,1 1 0,0 0 0,0-1 0,1 0 0,0 1 0,0-1 0,0 0 0,0-1 0,1 1 0,-1 0 0,1-1 0,1 0 0,-1 0 0,0 0 0,1-1 0,0 1 0,0-1 0,0 0 0,0-1 0,0 1 0,1-1 0,-1 0 0,1 0 0,0-1 0,-1 1 0,7 0 0,-1-1 0,0 0 0,-1 0 0,1-1 0,0-1 0,0 1 0,-1-2 0,22-4 0,-25 3 0,0 0 0,0 0 0,0 0 0,0-1 0,-1 0 0,0 0 0,1-1 0,-1 0 0,-1 0 0,1 0 0,-1 0 0,5-8 0,-2 2 1,0-1 0,-1 0-1,0 0 1,-1-1 0,0 0 0,-1 0 0,-1-1-1,0 1 1,3-21 0,-2-5 2,-1 0-1,-3-42 1,-1 64-3,0 0 0,-1 0 0,-2 0 0,1 0 0,-10-30 0,10 42 0,1 1 0,-1 0 0,0 0 0,0 0 0,0 0 0,0 0-1,-1 0 1,0 0 0,1 1 0,-1-1 0,-1 1 0,1 0 0,0 0 0,-1 0 0,0 1-1,1-1 1,-1 1 0,0 0 0,0 0 0,-1 0 0,1 0 0,0 1 0,-1-1 0,1 1 0,0 1-1,-9-2 1,10 2 0,0 0-1,0 1 0,0-1 1,0 0-1,0 1 0,0 0 0,1 0 1,-1 0-1,0 0 0,0 0 1,1 1-1,-1-1 0,1 1 0,-1-1 1,1 1-1,0 0 0,0 0 1,0 0-1,0 0 0,0 1 1,0-1-1,0 0 0,1 1 0,-1-1 1,1 1-1,0 0 0,0-1 1,0 1-1,0 0 0,0 0 1,0 5-1,-3 10-5,1 0 0,1 0 0,1 35 0,1-43 4,0-1 1,1-1 0,-1 1 0,1 0 0,1 0 0,-1-1-1,2 1 1,-1-1 0,1 0 0,0 0 0,1 0 0,7 13-1,-8-17 2,1 1 0,0-1 0,0 0 1,0 0-1,0 0 0,0-1 0,1 1 0,0-1 0,0 0 0,0 0 0,0-1 0,0 1 0,0-1 0,0-1 0,1 1 0,-1-1 0,1 1 0,0-2 0,6 1 0,-4 1 1,1-1-1,-1-1 1,1 0-1,-1 0 1,1-1-1,-1 0 1,0 0-1,1-1 1,-1 0 0,0 0-1,0-1 1,0 0-1,0 0 1,-1-1-1,1 0 1,-1-1-1,0 1 1,0-2 0,-1 1-1,1-1 1,-1 1-1,0-2 1,9-12-1,-2 1 3,-2 0 0,0-1 0,-2 0 0,0 0 0,-1-1-1,0 0 1,-2-1 0,-1 1 0,6-43 0,-5 1 3,-4 0 1,-5-72-1,3 115-5,-2 1 0,0-1 0,-1 1 0,-1 0 0,-1 0 0,-1 0 0,0 1-1,-13-26 1,17 41 1,1-1 0,0 1-1,-1-1 1,0 1 0,0 0-1,1 0 1,-1 0 0,-1 0 0,1 0-1,0 0 1,0 1 0,-1-1-1,1 1 1,-3-2 0,3 3-2,1-1 0,-1 1 0,1 0 0,0 0 0,-1 0 0,1 0 0,-1 0 0,1 0 0,-1 0 0,1 0 0,-1 0 0,1 1 0,0-1 0,-1 1 0,1-1 0,0 1 0,-1 0 0,1-1 0,0 1 1,0 0-1,0 0 0,0 0 0,-1 0 0,1 0 0,0 0 0,1 0 0,-1 0 0,0 0 0,0 0 0,0 1 0,0 1 0,-6 9 0,1 1 0,0-1 0,1 1 0,1 0 0,0 0 0,1 1 0,-2 15 0,-6 105 0,11-129 0,11 836 0,-2-594 0,-6 111 0,-4-352 0,1 0 0,-1 1 0,-1-1 0,1 0 0,-1 0 0,0 0 0,0 0 0,-1 0 0,-6 11 0,8-15 0,0 0 0,-1 0 0,1-1 0,0 1 0,-1 0 0,0-1 0,1 1 0,-1-1 0,0 1 0,0-1 0,0 0 0,0 0 0,0 0 0,0 0 0,0 0 0,-1 0 0,1-1 0,0 1 0,0-1 0,-1 1 0,1-1 0,0 0 0,0 0 0,-1 0 0,1 0 0,0-1 0,-1 1 0,1 0 0,0-1 0,-3-1 0,2 0 0,-1 0 0,1 0 0,0 0 0,0-1 0,0 1 0,1-1 0,-1 0 0,1 0 0,-1 0 0,1 0 0,0 0 0,0-1 0,1 1 0,-1-1 0,1 1 0,-1-1 0,1 1 0,-1-6 0,0 3 0,-6-20 0,1 0 0,2 0 0,0 0 0,-1-38 0,8-109 0,-1 156-3,2 1 0,0 0 0,0 0-1,1 0 1,1 1 0,1 0 0,0 0 0,1 0 0,1 0 0,0 1-1,1 1 1,0-1 0,1 1 0,1 1 0,0 0 0,1 1 0,0 0-1,0 0 1,1 1 0,1 1 0,0 0 0,0 1 0,0 1 0,1 0-1,0 1 1,1 0 0,31-6 0,-1 3-461,-4 0-1273</inkml:trace>
</inkml:ink>
</file>

<file path=ppt/ink/ink24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5"/>
    </inkml:context>
    <inkml:brush xml:id="br0">
      <inkml:brushProperty name="width" value="0.05" units="cm"/>
      <inkml:brushProperty name="height" value="0.05" units="cm"/>
      <inkml:brushProperty name="color" value="#FFFFFF"/>
    </inkml:brush>
  </inkml:definitions>
  <inkml:trace contextRef="#ctx0" brushRef="#br0">9 540 31038,'-8'-21'862,"7"36"-184,1 7-537,1 22-141,1 1 0,2 0 0,2-1 0,2 1 0,2-2 0,2 1 0,2-2 0,2 0 0,1 0 0,24 39 0,-37-74 1,0-1-1,1 0 1,0 0 0,0 0-1,0-1 1,1 0 0,-1 0-1,1 0 1,1 0 0,-1-1-1,8 3 1,-12-5-1,1-1 0,0 0 1,0 0-1,-1 0 0,1 0 0,0-1 1,0 1-1,0-1 0,0 0 0,0 0 1,0 0-1,0 0 0,0-1 0,0 1 1,0-1-1,0 1 0,-1-1 0,1 0 1,0 0-1,0 0 0,-1-1 0,1 1 1,0-1-1,-1 1 0,0-1 0,1 0 1,-1 0-1,0 0 0,0 0 0,0 0 1,3-5-1,4-6 0,-1-1 0,0 0 0,-1 0 0,-1-1 0,0 1 0,-1-2 0,6-26 0,13-116 0,-24 152 0,9-96 16,-6-150 0,-11 216-16,8 36 0,0-1 0,0 1 0,0-1 0,0 1 0,0-1 0,0 1 0,0-1 0,-1 1 0,1-1 0,0 1 0,0-1 0,0 1 0,-1 0 0,1-1 0,0 1 0,-1-1 0,1 1 0,0 0 0,-1-1 0,1 1 0,0 0 0,-1-1 0,1 1 0,-1 0 0,1-1 0,0 1 0,-1 0 0,1 0 0,-1 0 0,1 0 0,-1-1 0,1 1 0,-1 0 0,1 0 0,-1 0 0,1 0 0,-1 0 0,1 0 0,-1 0 0,1 0 0,-1 0 0,1 0 0,-1 1 0,1-1 0,-1 0 0,1 0 0,-1 0 0,1 1 0,0-1 0,-1 0 0,1 0 0,-1 1 0,1-1 0,0 0 0,-1 1 0,1-1 0,0 0 0,-1 1 0,1-1 0,0 1 0,0-1 0,-1 1 0,1-1 0,0 0 0,0 2 0,-6 8 0,1 0 0,1 0 0,0 1 0,1 0 0,0 0 0,0 0 0,1 0 0,1 0 0,-1 12 0,1 16 0,3 52 0,-1-83 0,0 0 0,0 0 0,0 0 0,1-1 0,0 1 0,0 0 0,1-1 0,0 1 0,1-1 0,-1 0 0,1 0 0,1-1 0,-1 1 0,1-1 0,0 0 0,1 0 0,-1 0 0,1-1 0,0 0 0,1 0 0,-1 0 0,1-1 0,0 0 0,0 0 0,0-1 0,1 0 0,-1 0 0,1-1 0,-1 0 0,1 0 0,0-1 0,0 0 0,15 0 0,-7 0 0,0 0 0,0-2 0,0 0 0,0-1 0,0 0 0,22-7 0,-31 6 0,1 0 0,-1 0 0,0 0 0,0-1 0,-1-1 0,1 1 0,-1-1 0,0 0 0,0 0 0,-1-1 0,1 1 0,-1-1 0,0-1 0,-1 1 0,6-10 0,-5 5 0,0 1 0,0-1 0,-1-1 0,0 1 0,-1 0 0,3-25 0,-3 2 0,-1-38 0,-2 56 0,0 11 0,-1-1 0,1 0 0,-1 1 0,0-1 0,0 0 0,-1 1 0,1-1 0,-1 1 0,-5-9 0,6 12 0,0 1 0,0-1 0,0 1 0,0 0 0,0-1 0,0 1 0,-1 0 0,1 0 0,0 0 0,-1 0 0,1 0 0,0 0 0,-1 0 0,1 1 0,-1-1 0,0 0 0,1 1 0,-1-1 0,0 1 0,1 0 0,-1-1 0,0 1 0,1 0 0,-1 0 0,0 0 0,1 0 0,-1 0 0,0 1 0,1-1 0,-1 1 0,0-1 0,1 1 0,-1-1 0,1 1 0,-1 0 0,1 0 0,-3 1 0,2 0 0,-1 0 0,1 0 0,-1 0 0,1 0 0,0 1 0,0-1 0,0 1 0,0-1 0,1 1 0,-1 0 0,1 0 0,-1 0 0,1 0 0,0 0 0,0 0 0,1 0 0,-2 4 0,-5 58 0,7-60 0,-1 14 0,-1 20 0,1 0 0,9 76 0,-6-105 0,-1 0 0,1-1 0,1 1 0,0 0 0,1-1 0,-1 0 0,2 0 0,-1 0 0,1 0 0,1-1 0,0 1 0,0-1 0,0-1 0,1 1 0,0-1 0,15 11 0,-16-14 0,1 0 0,-1-1 0,1 1 0,0-2 0,0 1 0,1-1 0,-1 0 0,0 0 0,1-1 0,-1 1 0,1-2 0,-1 1 0,1-1 0,9-1 0,-12 0 0,0 0 0,0 0 0,0 0 0,0-1 0,0 1 0,0-1 0,0 0 0,0-1 0,-1 1 0,1-1 0,-1 0 0,0 0 0,0 0 0,0 0 0,0-1 0,0 0 0,-1 0 0,1 0 0,-1 0 0,4-7 0,0-8 0,0 1 0,-1-1 0,-1 0 0,0-1 0,-2 1 0,0-1 0,-1 0 0,-2-20 0,2 10 0,0 0 0,9-39 0,-10 66-1,0-1 0,1 1 1,-1-1-1,1 1 0,-1 0 0,1 0 0,0-1 0,1 1 0,-1 1 1,0-1-1,1 0 0,-1 0 0,1 1 0,0-1 0,0 1 1,0 0-1,0 0 0,0 0 0,1 1 0,-1-1 0,1 1 1,-1-1-1,8 0 0,2-1-4,0 1-1,0 1 1,1 0 0,21 1 0,-20 1 3,-33-1 2,4-1 0,1 1 0,-1 1 0,-15 3 0,25-3 0,-1 0 0,0 0 0,1 1 0,-1 0 0,1 0 0,0 0 0,-1 0 0,1 1 0,0 0 0,1-1 0,-1 1 0,0 1 0,-3 3 0,1 1 0,0 1 0,0 0 0,0 0 0,1 0 0,1 1 0,0 0 0,0 0-1,0 0 1,2 0 0,-4 21 0,1 7 2,2 63-1,3-97 0,0 5 0,1 1 0,-1-1 0,2 0 0,-1 0 0,1 0 1,1 0-1,0 0 0,0 0 0,0-1 0,1 1 0,8 11 1,-8-15-2,0 0 0,0 0-1,0 0 1,1 0 0,0-1 0,0 1 0,0-1 0,0-1 0,1 1 0,0-1 0,-1 0 0,1 0 0,0 0 0,1-1 0,-1 0 0,12 2 0,-4-1 0,0-1 0,0-1 0,1 0 0,-1-1 0,0-1 0,0 0 0,0 0 0,23-7 0,-26 4 0,-1 1 0,-1-2 0,1 1 0,-1-1 0,1-1 0,-1 0 0,-1 0 0,1-1 0,-1 0 0,-1 0 0,1-1 0,7-9 0,0-5 0,0 0 0,-2-1 0,0-1 0,-2 0 0,-1 0 0,0-1 0,-2 0 0,9-49 0,-5 1 0,4-143 0,-15-144 32,-2 360-32,1 0-1,0 0 1,0 1-1,0-1 1,0 0 0,0 0-1,0 0 1,0 0 0,0 1-1,-1-1 1,1 0-1,0 0 1,0 0 0,0 0-1,0 0 1,-1 1 0,1-1-1,0 0 1,0 0-1,0 0 1,0 0 0,-1 0-1,1 0 1,0 0-1,0 0 1,0 0 0,-1 0-1,1 0 1,0 0 0,0 0-1,-1 0 1,1 0-1,0 0 1,0 0 0,0 0-1,-1 0 1,1 0 0,0 0-1,0 0 1,0 0-1,-1 0 1,1 0 0,0 0-1,0-1 1,0 1-1,0 0 1,-1 0 0,1 0-1,0 0 1,0 0 0,0-1-1,0 1 1,0 0-1,0 0 1,0 0 0,-1-1-1,1 1 1,0 0 0,0 0-1,0 0 1,0-1-1,0 1 1,0 0 0,0 0-1,0 0 1,0-1-1,0 1 1,0 0 0,-13 19-6,2 15 6,1 0 1,2 1-1,1 0 0,-2 46 1,1 151 21,7-167-14,1 189-8,1-235 0,0 1 0,2 0 0,7 30 0,-8-40 0,1-1 0,1 1 0,0-1 0,0 1 0,1-1 0,0-1 0,0 1 0,11 12 0,-14-18 0,0-1 0,0 0 0,0 0 0,1 0 0,-1 0 0,0-1 0,1 1 0,-1 0 0,1-1 0,0 0 0,-1 0 0,1 0 0,0 0 0,0 0 0,-1 0 0,1-1 0,0 1 0,0-1 0,0 0 0,0 0 0,0 0 0,0 0 0,0-1 0,0 1 0,0-1 0,-1 1 0,6-3 0,-3 1 0,0-1 0,0 0 0,0 0 0,-1 0 0,1 0 0,-1-1 0,0 1 0,0-1 0,-1 0 0,1-1 0,-1 1 0,1 0 0,3-9 0,7-16 0,-2 0 0,-1 0 0,-1-1 0,6-35 0,16-130 0,-22 127 0,-2 22-8,-5 39-9,-3 29 10,-11 79 7,-2 76 0,12-159 0,2 0 0,0-1 0,1 1 0,0 0 0,2 0 0,5 17 0,-7-30 0,0 1 0,1-1 0,-1 0 0,1 0 0,1 0 0,-1 0 0,1 0 0,-1-1 0,1 0 0,1 0 0,-1 0 0,1 0 0,-1 0 0,1-1 0,0 0 0,0 0 0,0 0 0,1-1 0,-1 0 0,1 0 0,-1 0 0,8 1 0,0 0 4,0-1 0,0-1 0,0 0 0,0 0 0,24-3 0,-31 1-3,1 0-1,-1 0 1,0-1 0,0 1-1,1-2 1,-1 1-1,-1-1 1,1 1-1,0-2 1,-1 1-1,1 0 1,-1-1-1,6-6 1,-3 1-1,0-1 0,-1 0 0,0-1 0,-1 0 0,0 0 0,0 0 0,-1-1 0,-1 1 0,0-1 0,0 0 0,-1-1 0,1-12 0,-1-2 0,-1 0 0,-1 0 0,-1 0 0,-6-42 0,5 59 0,-1 0 0,-1 0 0,1 0 0,-2 0 0,1 1 0,-2-1 0,1 1 0,-1 0 0,0 0 0,-1 1 0,-12-15 0,13 17 0,-1 1 0,1 0 0,-1 0 0,0 0 0,-1 1 0,1 0 0,-1 0 0,1 1 0,-1 0 0,0 0 0,-1 0 0,1 1 0,0 0 0,-1 0 0,1 1 0,-13-1 0,11 2 0,0 0 0,0 0 0,0 0 0,0 1 0,-9 3 0,15-3 0,0 0 0,0 0-1,1 0 1,-1 1 0,0-1-1,0 1 1,1 0 0,-1 0 0,1 0-1,0 0 1,-1 0 0,1 0-1,0 1 1,0-1 0,1 1-1,-1-1 1,-2 5 0,-2 8-3,1 0 1,1 1 0,0-1 0,1 1 0,1 0-1,0 0 1,1 0 0,1-1 0,0 1-1,1 0 1,4 19 0,-3-29 2,-1 1 0,1-1 0,0 1 0,1-1 0,0 0 0,0 0 0,0 0 0,0-1 0,1 1 0,0-1 0,0 0 0,1 0 0,-1 0 0,1-1 0,0 1 0,0-1 0,1 0 0,-1-1 0,1 1 0,0-1 0,0 0 0,0-1 0,0 1 0,1-1 0,-1 0 0,1-1 0,-1 1 0,1-2 0,6 1 0,-1 0 0,-1-1 0,1 0 0,-1-1 0,23-4 0,-29 3 0,0 1 0,-1-1 0,1 0 0,-1-1 0,1 1 0,-1-1 0,0 0 0,0 0 0,0 0 0,-1 0 0,1-1 0,-1 1 0,5-7 0,6-11 0,-2-1 0,-1 0 0,0 0 0,-2-1 0,0-1 0,-2 1 0,5-26 0,24-68 0,-34 114 0,0-1 0,-1 1 0,1-1 0,1 1 0,-1 0 0,0 0 0,1 0 0,0 0 0,-1 1 0,1-1 0,0 1 0,1-1 0,-1 1 0,0 0 0,1 0 0,4-2 0,-6 4 0,0-1 0,0 0 0,0 1 0,0 0 0,0-1 0,0 1 0,0 0 0,0 0 0,0 0 0,0 0 0,1 1 0,-1-1 0,0 0 0,0 1 0,0-1 0,0 1 0,0 0 0,0 0 0,-1 0 0,1 0 0,0 0 0,0 0 0,-1 0 0,1 1 0,0-1 0,-1 1 0,0-1 0,1 1 0,-1-1 0,0 1 0,2 3 0,6 11 0,-1 0 0,-1 0 0,-1 0 0,0 1 0,-1 0 0,5 32 0,5 115 0,-9-75 0,-5-77 0,0 5 0,1 0 0,0 0 0,2-1 0,6 22 0,-9-34 0,0-1 0,1 0 0,-1 0 0,1 0 0,-1 0 0,1 0 0,0 0 0,0 0 0,0-1 0,1 1 0,-1-1 0,1 0 0,-1 1 0,1-1 0,0 0 0,-1 0 0,1-1 0,0 1 0,0-1 0,1 1 0,-1-1 0,0 0 0,0 0 0,1 0 0,-1-1 0,0 1 0,7-1 0,-3 0 0,1 0 0,-1 0 0,1-1 0,-1 0 0,9-2 0,-12 1 0,0 1 0,-1-1 0,1 0 0,-1 0 0,0 0 0,0 0 0,0-1 0,0 1 0,0-1 0,0 0 0,4-5 0,6-10 0,-1 0 0,-1 0 0,0-1 0,-2 0 0,0-1 0,10-33 0,24-131-1,-33 128 18,34-104-1,-41 151-16,1 0 0,0 1 0,1-1 0,0 1 0,8-12 0,-12 19 0,0-1 0,0 1 0,0-1 0,1 1 0,-1 0 0,0-1 0,1 1 0,-1 0 0,1 0 0,-1 0 0,1 0 0,0 0 0,-1 0 0,1 1 0,0-1 0,-1 1 0,1-1 0,0 1 0,0-1 0,0 1 0,0 0 0,-1 0 0,1 0 0,0 0 0,0 0 0,0 1 0,-1-1 0,1 0 0,0 1 0,0-1 0,0 1 0,-1 0 0,1-1 0,0 1 0,-1 0 0,3 2 0,0 0 0,0 1 0,-1 0 0,1 0 0,-1 0 0,0 0 0,0 0 0,-1 1 0,1-1 0,-1 1 0,0 0 0,0 0 0,1 6 0,14 66 0,-15-65 0,5 38 0,-2 1 0,-2-1 0,-6 96 0,0-127 0,0-1 0,-1 0 0,-1-1 0,0 1 0,-1-1 0,-1 0 0,-1 0 0,-1-1 0,0 0 0,-1 0 0,0-1 0,-1-1 0,-14 15 0,21-26 0,-1 1 0,0-1 0,1 0 0,-1 0 0,0 0 0,0-1 0,-1 0 0,-9 3 0,13-4 0,-1 0 0,0 0 0,1-1 0,-1 0 0,0 1 0,1-1 0,-1 0 0,0 0 0,1 0 0,-1-1 0,1 1 0,-1-1 0,0 1 0,1-1 0,-1 0 0,1 0 0,-1 0 0,1 0 0,0-1 0,-1 1 0,-2-3 0,1-1 0,0 0 0,0 0 0,1 0 0,0-1 0,0 0 0,0 0 0,0 1 0,1-1 0,-2-9 0,-11-59 0,10 27 0,2-74 0,4 82 0,-1 37 0,-1 0 0,1 0 0,0 1 0,1-1 0,-1 0 0,0 0 0,0 0 0,1 1 0,-1-1 0,1 0 0,0 1 0,-1-1 0,1 0 0,0 1 0,0-1 0,0 1 0,0-1 0,0 1 0,0 0 0,1-1 0,-1 1 0,0 0 0,1 0 0,-1 0 0,1 0 0,-1 0 0,1 0 0,-1 0 0,4 0 0,-1 0 0,0 0 0,1 0 0,-1 1 0,1 0 0,0 0 0,-1 0 0,1 0 0,-1 1 0,1 0 0,-1 0 0,5 2 0,-1-1 0,-1 1 0,0 1 0,1 0 0,-2 0 0,1 0 0,0 1 0,-1-1 0,0 2 0,9 8 0,7 10 0,19 28 0,-23-28 0,17 23 0,32 38 0,-58-75 0,-1-1 0,1-1 0,1 0 0,0 0 0,0 0 0,15 7 0,-19-12 0,0-1 0,1 0 0,-1 0 0,1-1 0,-1 1 0,1-1 0,-1-1 0,1 1 0,11-2 0,-17 1 0,1 0 0,-1 0 0,0 0-1,0 0 1,0 0 0,0 0 0,0-1 0,0 1 0,0 0-1,0-1 1,0 1 0,0-1 0,0 0 0,0 1 0,0-1 0,0 0-1,0 1 1,0-1 0,0 0 0,-1 0 0,1 0 0,0 1-1,-1-1 1,1 0 0,-1 0 0,1 0 0,-1 0 0,1 0 0,0-2-1,3-36-21,-4 31 14,0 0-10,1-11-164,-1 0 1,0 0-1,-2 0 1,-5-26 0,1 27-789,0 1 0,-12-21 0,18 37 950</inkml:trace>
</inkml:ink>
</file>

<file path=ppt/ink/ink24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5"/>
    </inkml:context>
    <inkml:brush xml:id="br0">
      <inkml:brushProperty name="width" value="0.05" units="cm"/>
      <inkml:brushProperty name="height" value="0.05" units="cm"/>
      <inkml:brushProperty name="color" value="#FFFFFF"/>
    </inkml:brush>
  </inkml:definitions>
  <inkml:trace contextRef="#ctx0" brushRef="#br0">0 26 32143,'0'0'256,"14"0"-128,30-8-80,13 1 16,15 2-32,4 2-16,4 1 0,-9 2-16,-13 0 0,-20 0 0,-16 0-16,-19 0-80,-28 0-3202</inkml:trace>
</inkml:ink>
</file>

<file path=ppt/ink/ink24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7"/>
    </inkml:context>
    <inkml:brush xml:id="br0">
      <inkml:brushProperty name="width" value="0.05" units="cm"/>
      <inkml:brushProperty name="height" value="0.05" units="cm"/>
      <inkml:brushProperty name="color" value="#FFFFFF"/>
    </inkml:brush>
  </inkml:definitions>
  <inkml:trace contextRef="#ctx0" brushRef="#br0">0 168 31582,'196'-15'1057,"152"5"-1033,410-4 32,-148-7-56,468 8 0,-698 14 0,128 1 3,678-6 10,303-6-13,-952-5 0,-93 0 0,397-12 0,-777 23 0,93-18 0,-154 21-5,-44 1-476,-5 0-586</inkml:trace>
</inkml:ink>
</file>

<file path=ppt/ink/ink24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9"/>
    </inkml:context>
    <inkml:brush xml:id="br0">
      <inkml:brushProperty name="width" value="0.05" units="cm"/>
      <inkml:brushProperty name="height" value="0.05" units="cm"/>
      <inkml:brushProperty name="color" value="#FFFFFF"/>
    </inkml:brush>
  </inkml:definitions>
  <inkml:trace contextRef="#ctx0" brushRef="#br0">1 123 30318,'85'0'1175,"699"-10"35,-466 6-1210,74-3 0,-62-16 4,407-15 8,467 38-12,-791-18 0,2-1 0,162 16 0,482 4 0,58 4 0,-726-5 0,-105 4 16,-271-8-25,-14 3 8,1 1 0,-1-1 0,1 0 0,0 1 0,-1-1 0,1 1 0,0-1 0,-1 1 0,1 0 0,0 0 0,3 0 0,-5 0-31,-5 0-110,-15 2-413,-4-2-1368</inkml:trace>
</inkml:ink>
</file>

<file path=ppt/ink/ink2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07"/>
    </inkml:context>
    <inkml:brush xml:id="br0">
      <inkml:brushProperty name="width" value="0.05" units="cm"/>
      <inkml:brushProperty name="height" value="0.05" units="cm"/>
      <inkml:brushProperty name="color" value="#E71224"/>
    </inkml:brush>
  </inkml:definitions>
  <inkml:trace contextRef="#ctx0" brushRef="#br0">43 123 32079,'-5'-24'384,"5"23"-379,0 1 0,-1-1 0,1 1 0,0-1 0,-1 1 0,1 0 0,-1-1 0,1 1 0,0 0 0,-1-1 0,1 1 0,-1 0 0,1-1 0,-1 1 0,1 0 0,-1 0 0,0 0 0,1 0 0,-1-1-1,1 1 1,-1 0 0,1 0 0,-1 0 0,1 0 0,-1 0 0,0 0 0,1 0 0,-1 1 0,1-1 0,-1 0 0,1 0 0,-1 0 0,1 0 0,-1 1 0,1-1 0,-1 0 0,1 1 0,-1-1 0,1 0 0,-1 1 0,1-1 0,0 1 0,-1-1 0,0 1 0,0 1-5,-1 1 0,1-1 0,-1 0 0,1 1 0,0-1 0,0 1 0,0 0 0,0-1 0,1 1 0,-1 0 0,1-1 0,-1 1 0,1 0 0,0 0 0,0 4 0,0 0 0,-2 15 1,2 0 1,0 0-1,2-1 0,0 1 1,6 23-1,-7-38-1,1 1 1,1-1-1,-1 0 1,1 0-1,0-1 0,1 1 1,-1 0-1,1-1 1,1 0-1,-1 0 1,1 0-1,0-1 0,1 0 1,-1 0-1,1 0 1,0 0-1,0-1 1,12 6-1,-12-7 0,0-1 0,0 0 0,0 0 0,0-1 0,0 0 0,0 0 0,1-1 0,-1 1 0,0-1 0,13-2 0,-15 2 1,1-1-1,-1 0 1,0 0 0,1 0 0,-1-1 0,0 0 0,0 1 0,0-2-1,0 1 1,0 0 0,0-1 0,-1 1 0,1-1 0,-1 0-1,4-4 1,2-5 0,-2-1 0,1 1-1,-1-1 1,-1-1 0,-1 1-1,0-1 1,0 0-1,-1 0 1,3-27 0,-2-9 18,-1-76-1,-4 111-11,-1 35-7,-1 1 0,-1-1 0,-6 23 0,-5 33 0,-37 678 0,52-739 0,-1-10 0,0 0 0,0 0 0,0 0 0,0 1 0,-1-1 0,-2 7 0,3-12 0,0 0 0,-1 0 0,1 0 0,0 0 0,-1 0 0,1 0 0,0 0 0,-1 0 0,1 0 0,0 0 0,0 0 0,-1 0 0,1-1 0,0 1 0,0 0 0,-1 0 0,1 0 0,0 0 0,0-1 0,-1 1 0,1 0 0,0 0 0,0-1 0,0 1 0,-1 0 0,1 0 0,0-1 0,0 1 0,0 0 0,0 0 0,0-1 0,0 1 0,0 0 0,-1-1 0,1 1 0,0 0 0,0-1 0,0 1 0,0 0 0,0 0 0,0-1 0,0 1 0,1 0 0,-1-1 0,0 1 0,-12-94-8,5 0 0,6-122 0,1 119 0,1 94 8,-1-1 0,1 1 0,0 0 0,0 0 0,0 0 0,0 0 0,0 0 0,1 0 0,-1 0 0,1 1 0,0-1 0,0 0 0,0 1 0,0 0 0,0-1 0,1 1 0,-1 0 0,1 0 0,-1 0 0,1 0 0,0 1 0,0-1 0,0 1 0,-1 0 0,1 0 0,1 0 0,2-1 0,12-4 0,1 2 0,0 0 0,22-2 0,-33 5 0,7 0 0,-1-1 0,0-1 0,0 0 0,0-1 0,20-8 0,-30 9 0,1 1 0,0-1 0,-1 0 0,0 0 0,0 0 0,0-1 0,0 0 0,0 0 0,-1 0 0,1 0 0,-1 0 0,0 0 0,-1-1 0,1 0 0,-1 0 0,0 1 0,3-11 0,3-14 0,-6 18 0,1 1 0,0-1 0,1 0 0,9-17 0,-12 25 0,1 1 0,0-1 0,0 1 0,0-1 0,0 1 0,0 0 0,1-1 0,-1 1 0,1 1 0,-1-1 0,1 0 0,0 0 0,-1 1 0,1 0 0,0-1 0,0 1 0,0 0 0,0 1 0,1-1 0,-1 0 0,5 1 0,-7 0 0,3-1 0,-1 0 0,0 1 0,1 0 0,-1 0 0,1 0 0,-1 0 0,1 1 0,-1-1 0,0 1 0,1 0 0,-1 0 0,0 0 0,1 0 0,-1 0 0,5 4 0,1-2 0,-7-2 0,-10-1 0,-1 0 0,1 0 0,-1 0 0,0 1 0,1 1 0,-1-1 0,-15 6 0,19-5 0,0 1 0,1-1 0,0 1 0,-1 0 0,1 0 0,0 0 0,1 1 0,-1 0 0,1-1 0,-1 1 0,1 0 0,0 1 0,-4 7 0,2 0 0,0 0 0,0 1 0,2 0 0,-1 0 0,2 0 0,-1 0 0,2 1 0,0-1 0,1 1 0,1 18 0,-1-11 0,0-15 0,1 0-1,-1 0 1,1 0-1,0 0 1,0 0 0,1 0-1,0-1 1,0 1-1,0 0 1,0-1-1,1 0 1,0 1 0,0-1-1,1 0 1,0-1-1,-1 1 1,1 0 0,8 5-1,-6-5 2,1 0-1,0-1 1,0 0-1,0-1 1,0 1 0,0-1-1,1-1 1,-1 1-1,1-1 1,0-1-1,0 1 1,-1-1-1,16-1 1,-21 0-1,0 0 0,0 0 0,0 0 0,1 0 0,-1-1 0,0 1 0,0-1 0,0 0 0,-1 0 0,1 0 0,0 0 0,0 0 0,0 0 0,0 0 0,-1 0 0,1-1 0,-1 1 0,3-3 0,-1 0 0,0 0 0,-1 0 0,0 0 0,0 0 0,0 0 0,0-1 0,-1 1 0,2-6 0,0-9 0,0 1 0,-1-1 0,-2-23 0,0 39 0,-2-196 0,-4 319 0,2-66 0,2-1 0,7 68 0,-5-117 1,1-1-1,0 1 1,0 0 0,1 0-1,-1-1 1,1 1 0,0 0-1,-1-1 1,2 0 0,-1 1-1,0-1 1,1 0 0,-1 0-1,1 0 1,0-1 0,0 1-1,0-1 1,0 1 0,1-1-1,-1 0 1,0 0 0,1-1-1,0 1 1,-1-1 0,1 0-1,0 0 1,0 0 0,0 0-1,-1 0 1,1-1 0,0 0-1,0 0 1,0 0 0,0 0-1,0-1 1,0 1 0,0-1-1,0 0 1,4-2 0,-5 2-1,-1-1 0,1 1 1,-1-1-1,1 0 0,-1 0 1,0 0-1,1 0 0,-1 0 1,0 0-1,0 0 0,0-1 1,-1 1-1,1-1 0,-1 0 1,1 1-1,-1-1 0,1-4 1,2-6-2,0 0 1,2-23 0,-5 30 0,17-51 0,-1 3 0,-7-23 0,-4 0 0,-5-99 0,-1 107 0,0 52-2,1-13 7,-2 24-14,-1 11-17,-9 43 26,3 0 0,2 1 0,0 66 0,5-35 2,-1-33 3,2-1 0,2 1 0,1 0 0,17 72 0,-20-118-6,0-1 1,0 1-1,0 0 1,0 0-1,0-1 1,0 1-1,1 0 1,-1 0-1,0-1 1,0 1-1,1 0 1,-1 0-1,0-1 1,1 1-1,-1 0 1,1-1-1,-1 1 1,1-1-1,-1 1 1,1-1-1,-1 1 1,1-1-1,0 1 1,-1-1-1,1 1 1,0-1-1,-1 0 1,1 1-1,0-1 1,0 0-1,0 1 1,1-2 1,-1 0-1,0 0 1,1 0 0,-1-1 0,0 1 0,0 0 0,0 0 0,0-1 0,0 1 0,0 0 0,0-1 0,-1 1 0,1-1 0,0 1 0,-1-1 0,1-2 0,38-119 5,-30 86-13,2 1 1,2 0-1,1 0 1,19-33-1,-32 67 7,0 0 0,1 0 0,-1 0 0,0 1 0,0-1 0,1 0 0,-1 1 0,1-1 0,0 1 0,-1-1 0,1 1 0,0 0 0,0 0 0,0 0 0,0 0 0,0 0 0,2-1 0,-3 2 0,0 0 0,0 1 0,0-1 0,0 0 0,0 0 0,0 1 0,0-1 0,0 1 0,0-1 0,0 0 0,0 1 0,-1 0 0,1-1 0,0 1 0,0 0 0,-1-1 0,1 1 0,0 0 0,-1 0 0,1-1 0,0 1 0,-1 0 0,1 0 0,-1 0 0,0 0 0,1 0 0,-1 0 0,0 0 0,1 0 0,-1 0 0,0 0 0,0 0 0,0 0 0,0 0 0,0 1 0,3 30 0,-1-1 0,-2 36 0,-2-46 0,2-1 0,0 1 0,1-1 0,1 1 0,1-1 0,1 0 0,0 0 0,10 23 0,-12-39 0,0 0 0,0 0 0,1 0 0,0 0 0,0 0 0,0 0 0,0-1 0,1 0 0,-1 0 0,1 0 0,0 0 0,0 0 0,0-1 0,0 1 0,0-1 0,1 0 0,-1-1 0,1 1 0,-1-1 0,1 0 0,0 0 0,-1 0 0,1-1 0,0 1 0,0-1 0,-1 0 0,8-1 0,-2 0 0,0-1 0,-1 0 0,1 0 0,0-1 0,-1 0 0,0 0 0,1-1 0,-1-1 0,-1 0 0,1 0 0,-1 0 0,8-7 0,0-3 0,0 0 0,-1-2 0,-1 1 0,-1-2 0,0 0 0,-2 0 0,0-1 0,-1 0 0,0-1 0,-2 0 0,-1-1 0,0 0 0,-1 0 0,-2 0 0,0-1 0,-1 0 0,0-28 0,-3 48 0,0 0 0,0 0 0,0 0 0,-1 0 0,1 0 0,-1 0 0,1 0 0,-1 0 0,0 0 0,0 0 0,0 0 0,0 1 0,0-1 0,0 0 0,0 0 0,-1 1 0,1-1 0,0 1 0,-1-1 0,1 1 0,-4-2 0,1 0 0,-1 1 0,1 0 0,0 0 0,-1 1 0,0-1 0,1 1 0,-1 0 0,0 0 0,-6 0 0,2 1 0,0-1 0,0 2 0,0-1 0,0 1 0,0 1 0,0-1 0,0 2 0,0-1 0,1 1 0,-13 6 0,16-5 0,0-1 0,0 1 0,1 0 0,-1 0 0,1 1 0,0 0 0,0-1 0,1 1 0,0 1 0,-1-1 0,2 0 0,-1 1 0,0-1 0,1 1 0,0 0 0,-1 9 0,-1 6 1,1 0 0,1 0 1,1 31-1,1-41 2,1 1-1,0 0 0,1 0 1,0-1-1,1 1 1,0-1-1,1 0 0,0 0 1,1 0-1,0 0 0,9 13 1,-11-19-3,1 1 0,1-1-1,-1 0 1,1 0 0,0 0 0,0-1 0,0 1 0,0-1 0,1-1 0,0 1 0,0-1 0,0 0 0,0 0 0,1 0 0,-1-1-1,1 0 1,-1-1 0,1 1 0,0-1 0,-1 0 0,9-1 0,-10 0 0,2 0 0,0 0 0,0 0 0,-1 0 0,1-1 0,7-2 0,-11 2 0,-1 0 0,1 0 0,-1-1 0,0 1 0,0 0 0,1-1 0,-1 0 0,0 1 0,0-1 0,-1 0 0,1 0 0,0 0 0,0 0 0,-1 0 0,0 0 0,3-5 0,1-4 0,-1 0 0,0-1 0,0 0 0,-1 0 0,0 0 0,-2 0 0,2-14 0,-3-92 0,-1 60 0,0-2 0,-1 52 0,-1 9 0,-1 11 0,1 29 0,4 44 0,0-25 0,-1-47 0,0 1 0,2-1 0,-1 0 0,2 0 1,0 0-1,0 0 0,1-1 0,9 20 0,-10-26-1,0-1 1,0 0-1,0 0 1,1 0-1,0 0 1,0 0-1,0-1 1,0 0-1,1 0 0,0 0 1,0 0-1,0-1 1,0 0-1,0 0 1,1 0-1,-1-1 1,1 1-1,0-2 0,0 1 1,11 2-1,18-3-127,-2-1-309</inkml:trace>
</inkml:ink>
</file>

<file path=ppt/ink/ink24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1"/>
    </inkml:context>
    <inkml:brush xml:id="br0">
      <inkml:brushProperty name="width" value="0.05" units="cm"/>
      <inkml:brushProperty name="height" value="0.05" units="cm"/>
      <inkml:brushProperty name="color" value="#FFFFFF"/>
    </inkml:brush>
  </inkml:definitions>
  <inkml:trace contextRef="#ctx0" brushRef="#br0">1 3434 30926,'6'-18'201,"2"1"0,0 0 0,1 0 0,0 0 0,2 1 0,0 1 1,20-23-1,-17 20-118,172-185 29,-40 48-107,-36 27 23,158-180-24,339-321-4,-472 504 0,-51 49 0,116-133 0,-81 55 0,132-151 0,125-68 0,-172 137 0,-17 16 0,-55 99 0,-125 110 0,-9 6 0,-20 3 0,12 3 0,-9-1 0,-2-1 0,1 1 0,0 1 0,0 1 0,0 0 0,-35 11 0,27-5 0,17-5 0,0 0 0,0 1 0,0 0 0,1 1 0,-12 7 0,22-12 0,0 0 0,0 0 0,0 0 0,-1 0 0,1 0 0,0 0 0,0 0 0,0 0 0,0 0 0,0 0 0,0 0 0,0 1 0,0-1 0,0 0 0,0 0 0,-1 0 0,1 0 0,0 0 0,0 0 0,0 0 0,0 0 0,0 0 0,0 0 0,0 0 0,0 1 0,0-1 0,0 0 0,0 0 0,0 0 0,0 0 0,0 0 0,0 0 0,0 0 0,0 0 0,0 1 0,0-1 0,0 0 0,0 0 0,0 0 0,0 0 0,0 0 0,0 0 0,0 0 0,0 0 0,0 0 0,0 1 0,0-1 0,0 0 0,0 0 0,1 0 0,-1 0 0,0 0 0,0 0 0,0 0 0,0 0 0,0 0 0,0 0 0,0 0 0,0 0 0,0 0 0,0 0 0,1 0 0,-1 1 0,0-1 0,11 2 0,13-1 0,-24-1 0,14-1 0,1 0 0,-1-1 0,1-1 0,-1 0 0,0-1 0,15-6 0,8-2 0,-33 10 0,-1 1 0,1 0 0,0 0 0,-1 0 0,1 1 0,0-1 0,0 1 0,-1 0 0,1 0 0,4 1 0,-6 0 0,0 0 0,-1-1 0,1 1 0,0 1 0,-1-1 0,1 0 0,0 0 0,-1 0 0,0 1 0,1-1 0,-1 1 0,0-1 0,0 1 0,1 0 0,-1-1 0,-1 1 0,1 0 0,0 0 0,0 2 0,7 18-32,-1 0 1,-2 0-1,0 0 0,-1 1 1,-1 0-1,-2-1 0,-1 32 1,0-45-917</inkml:trace>
</inkml:ink>
</file>

<file path=ppt/ink/ink24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2"/>
    </inkml:context>
    <inkml:brush xml:id="br0">
      <inkml:brushProperty name="width" value="0.05" units="cm"/>
      <inkml:brushProperty name="height" value="0.05" units="cm"/>
      <inkml:brushProperty name="color" value="#FFFFFF"/>
    </inkml:brush>
  </inkml:definitions>
  <inkml:trace contextRef="#ctx0" brushRef="#br0">115 109 32335,'0'1'12,"-1"-1"1,1 1-1,0-1 1,-1 0-1,1 1 1,-1-1-1,1 1 1,0-1-1,-1 1 1,1-1-1,0 1 1,0-1-1,-1 1 0,1-1 1,0 1-1,0-1 1,0 1-1,0-1 1,0 1-1,0-1 1,0 1-1,0 0 1,0-1-1,0 2 1,-1 3 11,-107 519 8,107-522-29,7-116 6,4 0 1,26-113 0,-30 193-10,1-1 0,2 2 0,14-37 0,-23 68 0,1 1 0,0-1 0,0 0 0,0 0 0,0 1 0,0-1 0,1 0 0,-1 1 0,0 0 0,1-1 0,-1 1 0,1 0 0,0-1 0,-1 1 0,1 0 0,2-1 0,-3 2 0,0 0 0,1 0 0,-1 0 0,0 0 0,1-1 0,-1 2 0,0-1 0,0 0 0,1 0 0,-1 0 0,0 1 0,0-1 0,0 0 0,1 1 0,-1-1 0,0 1 0,0 0 0,0-1 0,0 1 0,0 0 0,0 0 0,0-1 0,0 1 0,0 0 0,0 0 0,-1 0 0,1 0 0,0 0 0,-1 0 0,2 2 0,30 51 10,-3 2-1,32 83 1,-26-55-7,-19-48-3,0-1 0,3-1 0,34 50 0,-36-67 19,-11-18-211,-3-11-497,-3-15-2243</inkml:trace>
</inkml:ink>
</file>

<file path=ppt/ink/ink24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3"/>
    </inkml:context>
    <inkml:brush xml:id="br0">
      <inkml:brushProperty name="width" value="0.05" units="cm"/>
      <inkml:brushProperty name="height" value="0.05" units="cm"/>
      <inkml:brushProperty name="color" value="#FFFFFF"/>
    </inkml:brush>
  </inkml:definitions>
  <inkml:trace contextRef="#ctx0" brushRef="#br0">4 77 31198,'-3'0'1521,"22"0"-1521,11-10 0,6-4 0,2-1 0,-5 5 0,-5 0 0,-6 3 0,-6-1 0,-8 6-32</inkml:trace>
</inkml:ink>
</file>

<file path=ppt/ink/ink24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3"/>
    </inkml:context>
    <inkml:brush xml:id="br0">
      <inkml:brushProperty name="width" value="0.05" units="cm"/>
      <inkml:brushProperty name="height" value="0.05" units="cm"/>
      <inkml:brushProperty name="color" value="#FFFFFF"/>
    </inkml:brush>
  </inkml:definitions>
  <inkml:trace contextRef="#ctx0" brushRef="#br0">112 205 29758,'-12'3'199,"3"-1"-23,1-1-1,0 2 1,0-1-1,0 1 0,1 0 1,-1 1-1,1-1 1,0 2-1,0-1 1,0 1-1,-7 6 1,14-11-167,0 0 0,0 0 0,0 0 0,0 0 0,0 0 0,0 0 0,-1 0 0,1 1 0,0-1 0,0 0 0,0 0 0,0 0 0,0 0 0,0 0 0,0 1 0,0-1 0,0 0 0,0 0 1,0 0-1,0 0 0,0 0 0,0 1 0,0-1 0,0 0 0,0 0 0,0 0 0,0 0 0,0 1 0,0-1 0,0 0 0,0 0 0,0 0 0,0 0 0,0 1 0,0-1 0,0 0 0,0 0 0,0 0 0,0 0 0,1 0 1,-1 0-1,0 1 0,0-1 0,0 0 0,0 0 0,1 0 0,10 2 89,14-3-82,-2-4-5,-1 0 0,0-2 1,0 0-1,24-12 0,10-3-1,178-49 6,-101 33 0,-133 38-16,0 0 0,0 0 0,1 0 0,-1 0 0,0-1 0,0 1 0,1 0 0,-1 0 0,0 0 0,0 0-1,0 0 1,1-1 0,-1 1 0,0 0 0,0 0 0,0-1 0,1 1 0,-1 0 0,0 0 0,0 0 0,0-1 0,0 1-1,0 0 1,0 0 0,0-1 0,0 1 0,1 0 0,-1-1 0,0 1 0,0 0 0,0 0 0,0-1 0,0 1 0,0 0 0,-1-1-1,1 1 1,0 0 0,0 0 0,0-1 0,0 1 0,0 0 0,0 0 0,0-1 0,0 1 0,-1 0 0,1 0 0,0 0-1,0-1 1,0 1 0,-1 0 0,1 0 0,0 0 0,0-1 0,0 1 0,-1 0 0,1 0 0,0 0 0,-1 0 0,-15-11-9,-11 1 7,0 2-1,0 1 1,-48-6-1,37 7 0,-41-12 0,115 18 9,-15-2 1,-4 3-5,1 0 0,-1 2-1,0 0 1,1 1 0,-2 0-1,1 1 1,0 1 0,-1 1 0,0 1-1,15 9 1,-28-15-2,-1 0 1,1 0-1,-1 0 0,0 0 1,0 1-1,0-1 1,-1 1-1,1-1 0,0 1 1,-1 0-1,0 0 1,0-1-1,0 1 0,0 0 1,0 0-1,0 0 0,-1 0 1,1 0-1,-1 0 1,0 6-1,0-4 1,0-1-1,0 1 1,-1 0-1,0-1 1,0 1 0,0-1-1,0 1 1,-1-1 0,1 1-1,-1-1 1,-1 0-1,-4 8 1,-96 109-359,75-92-485</inkml:trace>
</inkml:ink>
</file>

<file path=ppt/ink/ink24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6"/>
    </inkml:context>
    <inkml:brush xml:id="br0">
      <inkml:brushProperty name="width" value="0.05" units="cm"/>
      <inkml:brushProperty name="height" value="0.05" units="cm"/>
      <inkml:brushProperty name="color" value="#FFFFFF"/>
    </inkml:brush>
  </inkml:definitions>
  <inkml:trace contextRef="#ctx0" brushRef="#br0">56 161 30078,'0'0'2460,"-23"0"-2343,-3 0-96,20 0 24,18 0-26,393 32 8,272 25-27,-580-52 0,235 7 0,92 0 0,-2 1 0,261-8 0,-357 8 0,55 1 0,-235-13 0,-11 2 0,196-22 0,-286 12 0,307-28 0,-262 34 0,278-10 0,222 6 0,-330 7 0,434 0 0,-694-2 0,0 0 0,0 0 0,1 0 0,-1 0 0,0 0 0,0 0 0,0-1 0,1 1 0,-1 0 0,0 0 0,0 0 0,0 0 0,0-1 0,0 1 0,1 0 0,-1 0 0,0-1 0,0 1 0,0 0 0,0 0 0,0 0 0,0-1 0,0 1 0,0 0 0,0 0 0,0-1 0,0 1 0,0 0 0,0 0 0,0-1 0,0 1 0,0 0 0,0 0 0,0-1 0,0 1 0,0 0 0,0 0 0,-1-1 0,1 1 0,0 0 0,0 0 0,0 0 0,0-1 0,-1 1 0,-4-10 0,-3 0 0,-1 0 0,0 1 0,0 0 0,-1 0 0,-20-13 0,-62-31 0,14 9 0,-29-19 0,107 63 0,0 0 0,0 0 0,0 0 0,0 0 0,0 0 0,-1 0 0,1 0 0,0 0 0,0 0 0,0 0 0,0 0 0,0-1 0,0 1 0,0 0 0,0 0 0,0 0 0,0 0 0,0 0 0,0 0 0,-1 0 0,1 0 0,0 0 0,0 0 0,0-1 0,0 1 0,0 0 0,0 0 0,0 0 0,0 0 0,0 0 0,0 0 0,0 0 0,0 0 0,0-1 0,0 1 0,0 0 0,0 0 0,0 0 0,0 0 0,0 0 0,0 0 0,1 0 0,-1 0 0,0 0 0,0-1 0,0 1 0,0 0 0,0 0 0,0 0 0,0 0 0,0 0 0,0 0 0,0 0 0,0 0 0,0 0 0,1 0 0,-1 0 0,0 0 0,0 0 0,0 0 0,0 0 0,0 0 0,0 0 0,0 0 0,0 0 0,0 0 0,1 0 0,-1 0 0,0 0 0,14-2 0,21 4 0,-11 4 0,0 1 0,0 1 0,-1 1 0,-1 0 0,1 2 0,-1 1 0,-1 1 0,0 0 0,28 26 0,-46-36 0,1 0 0,-1 0 0,-1 1 0,1-1 0,0 1 0,-1 0 0,0 0 0,0 0 0,0 0 0,0 0 0,-1 0 0,3 9 0,-2 0 0,-1 0 0,0 0 0,-1 13 0,0-11 0,-1-13 0,1 1 0,0-1 0,-1 0 0,0 1 0,1-1 0,-1 0 0,0 0 0,0 0 0,0 1 0,0-1 0,-1 0 0,1 0 0,-1-1 0,1 1 0,-1 0 0,1 0 0,-4 2 0,-39 24 0,29-19 0,-11 7-43,-48 20 1,35-21-193</inkml:trace>
</inkml:ink>
</file>

<file path=ppt/ink/ink24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7"/>
    </inkml:context>
    <inkml:brush xml:id="br0">
      <inkml:brushProperty name="width" value="0.05" units="cm"/>
      <inkml:brushProperty name="height" value="0.05" units="cm"/>
      <inkml:brushProperty name="color" value="#FFFFFF"/>
    </inkml:brush>
  </inkml:definitions>
  <inkml:trace contextRef="#ctx0" brushRef="#br0">22 36 31967,'-2'-9'120,"-4"-13"305,4 17-244,1 11-107,-10 551-74,11-423-72,8-157-520,-2-8-1001</inkml:trace>
</inkml:ink>
</file>

<file path=ppt/ink/ink24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8"/>
    </inkml:context>
    <inkml:brush xml:id="br0">
      <inkml:brushProperty name="width" value="0.05" units="cm"/>
      <inkml:brushProperty name="height" value="0.05" units="cm"/>
      <inkml:brushProperty name="color" value="#FFFFFF"/>
    </inkml:brush>
  </inkml:definitions>
  <inkml:trace contextRef="#ctx0" brushRef="#br0">1 102 31711,'0'-3'57,"-1"1"0,1-1 1,1 0-1,-1 1 0,0-1 1,1 0-1,-1 1 1,1-1-1,0 1 0,0-1 1,0 1-1,0-1 0,0 1 1,1 0-1,-1-1 1,3-2-1,1 2-59,-1-1 0,1 1-1,-1 0 1,1 0 0,0 1 0,0 0 0,6-3-1,7-1 5,0 0 0,0 2 0,1 0 0,37-4 0,76 6 6,-88 2-7,-40 0-1,-1 0 0,1 0-1,-1 0 1,1 0 0,-1 1 0,1 0-1,-1 0 1,0 0 0,1 0 0,-1 0 0,0 0-1,0 1 1,0 0 0,0 0 0,0 0 0,0 0-1,0 0 1,0 0 0,-1 1 0,0-1 0,5 6-1,-4-2 1,0 0-1,-1 0 0,1 0 0,-1 0 1,-1 0-1,1 0 0,-1 1 1,0-1-1,0 1 0,-1-1 0,0 8 1,-1-8 0,0 0 0,0 0 0,0-1 1,-1 1-1,0-1 0,0 1 0,-1-1 1,1 0-1,-1 0 0,0 0 0,-1 0 1,1-1-1,-1 1 0,0-1 1,0 0-1,0 0 0,-6 4 0,-11 9 3,-1-1 0,-31 17 0,30-21-3,17-10 0,1 0 0,0 1 0,0-1 0,0 1 0,1 0 0,-1 1 0,1-1 0,-8 8 0,18-9 0,0-1-1,1 0 1,-1 0-1,0-1 1,11 0-1,12 0 2,0 2 0,-1 1 0,45 10 0,-59-9-1,1 0-1,-1 0 1,-1 2 0,1 0 0,-1 0 0,0 1 0,-1 1 0,1 0 0,10 10 0,-19-14 0,0 0 0,-1 0 0,1 0 0,-1 0 0,0 0 0,0 1 0,0 0 0,-1-1 0,1 1 0,-1 0 0,0 0 0,-1 0 0,1 1 0,-1-1-1,0 0 1,-1 0 0,1 1 0,-1-1 0,0 0 0,-1 10 0,0-7 1,-1-1-1,0 0 0,0 1 0,0-1 0,-1 0 1,0 0-1,-1-1 0,0 1 0,0 0 1,0-1-1,-1 0 0,1 0 0,-1-1 0,-7 7 1,-15 11 3,0-1 0,-2 0 0,-39 21 0,53-35-2,-1 0-1,0-1 1,-1 0-1,0-2 0,1 0 1,-2-1-1,1 0 1,-30 1-1,42-4-1,0-1 0,0 0 0,0 0 0,-1-1 0,1 0 0,0 1 0,0-2 0,0 1 0,1 0 0,-7-4 0,8 3 0,-1 0 0,1-1 0,0 0 0,-1 0 0,1 0 0,0 0 0,1 0 0,-1-1 0,1 1 0,-1-1 0,1 1 0,-3-9 0,-1-4-72,0-1 0,2 0 0,0 0 0,0 0 0,2-1 0,0 1 0,1-1 0,2-20 0,-1 8-1441</inkml:trace>
</inkml:ink>
</file>

<file path=ppt/ink/ink24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9"/>
    </inkml:context>
    <inkml:brush xml:id="br0">
      <inkml:brushProperty name="width" value="0.05" units="cm"/>
      <inkml:brushProperty name="height" value="0.05" units="cm"/>
      <inkml:brushProperty name="color" value="#FFFFFF"/>
    </inkml:brush>
  </inkml:definitions>
  <inkml:trace contextRef="#ctx0" brushRef="#br0">20 159 30878,'-20'0'1117,"33"1"-682,34 0-359,77 0-60,135-2 29,-189-3-33,114-20 0,-177 23-12,1-1 0,-1 0 0,0 0 0,0-1 0,8-3 0,-15 6 0,0-1 1,1 1-1,-1 0 1,0 0-1,0 0 0,0-1 1,1 1-1,-1 0 1,0 0-1,0-1 1,0 1-1,0 0 0,0-1 1,0 1-1,0 0 1,0 0-1,0-1 1,0 1-1,0 0 0,0-1 1,0 1-1,0 0 1,0 0-1,0-1 1,0 1-1,0 0 0,0 0 1,0-1-1,0 1 1,0 0-1,0-1 1,-1 1-1,1 0 0,0 0 1,0 0-1,0-1 1,0 1-1,-1 0 1,1 0-1,0 0 0,0-1 1,-1 1-1,1 0 1,0 0-1,0 0 1,-1-1-1,-11-7 28,-16-5-24,0 0 0,-39-10 1,1 1-50,50 16 25,9 2 19,-1 1-1,0 0 0,-1 0 1,1 1-1,-16-2 1,23 4 33,17 0 0,7 0-26,0-1 7,43 6-1,-56-4-10,-1 1 0,0 1 0,0 0 0,0 0 0,0 1 0,-1-1 1,16 11-1,-14-7 0,0 0 0,0 0 0,0 1 0,-1 1 0,0 0 0,-1 0 0,8 11 0,-12-13-1,0-1 0,0 1 0,0 1 0,-1-1 0,0 1 0,-1-1 0,0 1 0,0 0 0,0 0 0,-1 0 0,0 0 0,-1 8 0,0-11-1,1 0 0,-2 0 0,1 0 0,-1 0 0,0 0 0,0 0 0,0-1 1,-3 9-1,2-10-5,0 0 1,0-1-1,0 1 1,0-1-1,0 1 1,-1-1-1,1 0 1,-1 0-1,1 0 1,-1 0-1,0 0 1,0-1-1,0 1 1,-3 1-1,-29 6-1473,-5-7-5125</inkml:trace>
</inkml:ink>
</file>

<file path=ppt/ink/ink24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3"/>
    </inkml:context>
    <inkml:brush xml:id="br0">
      <inkml:brushProperty name="width" value="0.05" units="cm"/>
      <inkml:brushProperty name="height" value="0.05" units="cm"/>
      <inkml:brushProperty name="color" value="#FFFFFF"/>
    </inkml:brush>
  </inkml:definitions>
  <inkml:trace contextRef="#ctx0" brushRef="#br0">0 0 30702,'0'0'1937</inkml:trace>
</inkml:ink>
</file>

<file path=ppt/ink/ink24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3"/>
    </inkml:context>
    <inkml:brush xml:id="br0">
      <inkml:brushProperty name="width" value="0.05" units="cm"/>
      <inkml:brushProperty name="height" value="0.05" units="cm"/>
      <inkml:brushProperty name="color" value="#FFFFFF"/>
    </inkml:brush>
  </inkml:definitions>
  <inkml:trace contextRef="#ctx0" brushRef="#br0">0 0 31342,'0'0'1089,"3"0"-1073,0 0-16,0 0-48,5 0-48,-3 0-176,4 0-433</inkml:trace>
</inkml:ink>
</file>

<file path=ppt/ink/ink2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09"/>
    </inkml:context>
    <inkml:brush xml:id="br0">
      <inkml:brushProperty name="width" value="0.05" units="cm"/>
      <inkml:brushProperty name="height" value="0.05" units="cm"/>
      <inkml:brushProperty name="color" value="#E71224"/>
    </inkml:brush>
  </inkml:definitions>
  <inkml:trace contextRef="#ctx0" brushRef="#br0">0 620 29037,'0'0'3231,"25"0"-2783,-22-1-448,-1 1 1,0-1-1,0 1 0,0-1 0,0 0 0,0 0 0,-1 0 1,1 0-1,0 0 0,0 0 0,-1-1 0,1 1 0,0-1 1,-1 1-1,0-1 0,1 1 0,-1-1 0,0 0 1,0 0-1,0 0 0,2-2 0,18-48 11,-20 49-10,6-19 3,-1-1 0,-1 0 0,-1 0 0,0-24 0,-2-95 16,-2 87-25,0 55 5,0-1 0,0 1 0,0-1 0,0 1 0,0-1 0,0 1 0,0-1 0,0 1 0,0 0 0,0-1 0,0 1 0,0-1 0,0 1 0,-1-1 0,1 1 0,0-1 0,0 1 0,0 0 0,-1-1 0,1 1 0,0-1 0,-1 1 0,1 0 0,0-1 0,-1 1 0,1 0 0,0 0 0,-1-1 0,1 1 0,-1 0 0,1 0 0,0-1 0,-1 1 0,1 0 0,-1 0 0,1 0 0,-1 0 0,1 0 0,0 0 0,-1 0 0,1 0 0,-1 0 0,1 0 0,-1 0 0,1 0 0,-1 0 0,1 0 0,-1 0 0,1 0 0,-1 0 0,1 0 0,-1 1 0,-1 0 0,0 0 0,0 0 0,1 0 0,-1 0 0,0 0 0,0 1 0,1-1 0,-1 0 0,1 1 0,-1-1 0,1 1 0,-2 2 0,-2 7 0,-1 1 0,2 0 0,0 0 0,0 1 0,1-1 0,0 1 0,1 0 0,0 15 0,0 5 0,2 0 0,4 36 0,-2-60 0,-1 1 0,1-1 0,1 0 0,0 0 0,0 0 0,1 0 0,0-1 0,0 1 0,1-1 0,0 0 0,1 0 0,0-1 0,7 8 0,-8-9 0,1-1 0,0 0 0,0 0 0,0-1 0,1 1 0,-1-1 0,1-1 0,0 1 0,0-1 0,1-1 0,-1 1 0,0-1 0,1 0 0,0-1 0,-1 0 0,11 1 0,-14-2 0,0 0 0,-1 0 0,1 0 0,0 0 0,-1-1 0,1 0 0,0 1 0,-1-1 0,6-3 0,-7 3 0,0-1 0,0 1 0,-1-1 0,1 0 0,-1 1 0,1-1 0,-1 0 0,0 0 0,0 0 0,1 0 0,-1 0 0,-1-1 0,1 1 0,0 0 0,0-4 0,6-19 0,-2 1 0,-1-1 0,2-42 0,-6-79 0,-2 64 0,2 79 0,0 1 0,0 0 0,0 0 0,1-1 0,-1 1 0,1 0 0,0 0 0,-1-1 0,1 1 0,0 0 0,0 0 0,0 0 0,1 0 0,-1 0 0,2-2 0,-2 3 0,0 1 0,0-1 0,0 1 0,0-1 0,0 1 0,0-1 0,0 1 0,0 0 0,0-1 0,0 1 0,0 0 0,0 0 0,0 0 0,0 0 0,0 0 0,0 0 0,0 0 0,0 0 0,0 0 0,0 0 0,0 1 0,0-1 0,0 0 0,0 1 0,0-1 0,0 1 0,0-1 0,0 1 0,0-1 0,0 1 0,0 0 0,-1-1 0,1 1 0,0 0 0,-1 0 0,1-1 0,1 3 0,4 5 0,-1-1 0,1 1 0,-2 0 0,1 1 0,-1-1 0,0 1 0,-1 0 0,0 0 0,0 0 0,2 19 0,0 8 0,1 55 0,-5 67 0,-1-158 0,0-1 0,0 1 0,0 0 0,0 0 0,0 0 0,0-1 0,1 1 0,-1 0 0,0 0 0,0-1 0,0 1 0,1 0 0,-1 0 0,0 0 0,0 0 0,0 0 0,1-1 0,-1 1 0,0 0 0,0 0 0,1 0 0,-1 0 0,0 0 0,0 0 0,1 0 0,-1 0 0,0 0 0,0 0 0,1 0 0,-1 0 0,0 0 0,0 0 0,1 0 0,-1 0 0,0 0 0,1 0 0,-1 0 0,0 0 0,0 0 0,0 0 0,1 1 0,-1-1 0,0 0 0,0 0 0,1 0 0,-1 0 0,0 1 0,0-1 0,0 0 0,0 0 0,1 0 0,-1 1 0,0-1 0,0 0 0,0 0 0,0 1 0,0-1 0,0 0 0,0 0 0,0 1 0,0-1 0,1 0 0,-1 0 0,0 1 0,0-1 0,7-11 0,0-2 0,0 1 0,-1-1 0,-1 0 0,4-14 0,10-22-5,-2 10-11,28-46 0,-39 74 13,1 1 1,1-1-1,0 1 0,0 1 1,0 0-1,2 0 0,-1 0 0,1 1 1,11-7-1,-5 8 3,-16 7 0,0 0 0,1-1 0,-1 1 0,0 0 0,0 0 0,0 0 0,1 0 0,-1 0 0,0 0 0,0 0 0,1 0 0,-1 0 0,0 0 0,0 0 0,1 0 0,-1 0 0,0 0 0,0 0 0,0 0 0,1 0 0,-1 0 0,0 0 0,0 0 0,1 0 0,-1 1 0,0-1 0,0 0 0,0 0 0,1 0 0,-1 0 0,0 0 0,0 1 0,0-1 0,0 0 0,0 0 0,1 0 0,-1 1 0,0-1 0,0 0 0,0 0 0,0 1 0,2 8 0,-1 0 0,0 0 0,0 0 0,-1 0 0,-2 18 0,1 6 0,-1 47 4,5 93 8,-3-171-12,0 0 0,0 0 0,1 0 0,-1 0 0,1 0 0,0 0 0,0 0 0,0 0 0,0 0 0,0 0 0,0-1 0,0 1 0,0 0 0,1 0 0,-1-1 0,1 1 0,-1-1 0,1 0 0,0 1 0,-1-1 0,1 0 0,0 0 0,0 0 0,0 0 0,0 0 0,0-1 0,3 2 0,4 0 0,1 0 0,0-1 0,0 0 0,16-1 0,-17 0 0,-4-1 0,1 0 0,-1 0 0,1 0 0,-1-1 0,0 1 0,1-1 0,-1 0 0,0-1 0,0 0 0,-1 1 0,1-1 0,0-1 0,-1 1 0,0-1 0,0 0 0,0 0 0,0 0 0,0 0 0,-1-1 0,0 1 0,0-1 0,3-8 0,5-8 0,-1 0 0,-1-1 0,-1 0 0,5-25 0,-2-4 1,-2 0-1,-3 0 1,-1 0-1,-6-100 1,1 142 1,-1 0 0,0 1 1,-1-1-1,0 0 0,-1 1 1,1-1-1,-7-12 0,5 16 23,1 6-21,1 10-7,2-10 4,-5 285-1,7-156 0,-2 428 0,1-553 0,-1 0 0,-1 0 0,1 0 0,-1 1 0,0-1 0,0 0 0,0 0 0,-1 0 0,1 0 0,-1-1 0,0 1 0,-5 6 0,5-8 0,0-1 0,-1 1 0,1-1 0,-1 0 0,0 0 0,1 0 0,-1 0 0,0 0 0,0-1 0,-1 1 0,1-1 0,0 0 0,0 0 0,-1 0 0,1 0 0,0-1 0,-1 1 0,1-1 0,-5 0 0,3 1 0,-1-1 0,1 0 0,0 0 0,-1-1 0,1 0 0,0 0 0,-1 0 0,1 0 0,0-1 0,-7-3 0,9 4 0,0-2 0,0 1 0,0 0 0,1-1 0,-1 1 0,1-1 0,-1 0 0,1 1 0,0-1 0,0 0 0,0 0 0,1-1 0,-1 1 0,1 0 0,0-1 0,0 1 0,-1-4 0,-1-5 0,1 1 0,0-1 0,1 1 0,0-1 0,1 0 0,0 1 0,1-1 0,1 1 0,-1-1 0,2 1 0,0-1 0,0 1 0,1 0 0,0 0 0,1 1 0,0-1 0,1 1 0,0 0 0,14-17 0,131-152 0,9-12 0,-34 23 0,-112 151 0,-13 19 0,-6 11 0,-50 135 0,48-124 0,2 0 0,0 1 0,1 0 0,0 36 0,4-44 0,-1-8 0,1 0 0,1-1 0,-1 1 0,4 15 0,-3-22 0,-1 0 0,1 1 0,0-1 0,0 0 0,0 0 0,1 0 0,-1 0 0,0 0 0,1 0 0,-1 0 0,1 0 0,0-1 0,0 1 0,-1-1 0,1 1 0,0-1 0,0 0 0,0 1 0,1-1 0,-1 0 0,4 1 0,1 0 0,-1 0 0,1 0 0,0 0 0,-1-1 0,1 0 0,0 0 0,0-1 0,0 0 0,0 0 0,0-1 0,0 0 0,-1 0 0,1 0 0,0-1 0,-1 0 0,1 0 0,-1-1 0,1 0 0,-1 0 0,0 0 0,0-1 0,-1 0 0,1 0 0,-1 0 0,0-1 0,0 0 0,0 0 0,6-9 0,-3 2 0,0-1 0,0-1 0,-2 0 0,1 0 0,-2 0 0,0 0 0,-1-1 0,0 0 0,-1 0 0,-1 0 0,1-30 0,-2 25 0,0 0 0,-1 0 0,-1 0 0,0 1 0,-7-31 0,7 45 0,0 1 0,0 0 0,0 0 0,-1 0 0,0 0 0,0 0 0,0 1 0,0-1 0,0 0 0,-1 1 0,0 0 0,0-1 0,1 1 0,-2 0 0,1 1 0,0-1 0,-1 0 0,1 1 0,-1 0 0,0 0 0,0 0 0,0 0 0,0 1 0,0-1 0,0 1 0,0 0 0,-5 0 0,5 0 0,0 0 0,0 1 0,0 0 0,0 0 0,0 0 0,0 0 0,0 1 0,0-1 0,1 1 0,-1 0 0,0 0 0,0 0 0,1 1 0,-1 0 0,0-1 0,1 1 0,0 0 0,-1 1 0,1-1 0,0 1 0,0-1 0,0 1 0,1 0 0,-1 0 0,-3 5 0,2 0 0,0 0 0,0 0 0,1 0 0,0 1 0,1 0 0,-1-1 0,2 1 0,-1 0 0,1 0 0,0 13 0,1-11 0,-1 5 0,1 1 0,3 22 0,-2-34 0,0 0 0,1 0 0,-1 0 0,1 0 0,0 0 0,0 0 0,0 0 0,1-1 0,0 1 0,0-1 0,4 6 0,0-4 0,-1 0 0,0 0 0,1 0 0,0-1 0,1 0 0,-1-1 0,1 0 0,0 0 0,0 0 0,0-1 0,0-1 0,1 1 0,12 1 0,2-1 0,0-1 0,0-1 0,43-4 0,-63 3 1,-1 0 1,1-1-1,0 1 1,-1-1-1,1 0 1,-1 0-1,1 0 1,-1 0-1,0 0 1,1-1-1,-1 1 1,0-1-1,0 0 1,0 1-1,2-3 1,-3 3-19,0-1 0,0 1 0,0 0 0,0 0 0,0-1 0,-1 1 0,1 0 0,-1-1 1,1 1-1,-1-1 0,1 1 0,-1-1 0,0 1 0,0-1 0,1 1 0,-1-1 0,0 1 0,-1-1 0,1 1 0,0-1 0,0 1 1,-1-1-1,1 1 0,-1-1 0,1 1 0,-1-1 0,1 1 0,-2-3 0,-19-16-1517</inkml:trace>
</inkml:ink>
</file>

<file path=ppt/ink/ink24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3"/>
    </inkml:context>
    <inkml:brush xml:id="br0">
      <inkml:brushProperty name="width" value="0.05" units="cm"/>
      <inkml:brushProperty name="height" value="0.05" units="cm"/>
      <inkml:brushProperty name="color" value="#FFFFFF"/>
    </inkml:brush>
  </inkml:definitions>
  <inkml:trace contextRef="#ctx0" brushRef="#br0">0 23 30158,'0'-5'1040,"6"3"-543,-1-3-273,4 2-224,2 1 0,2 2-128,1 0-257,-3 0-1055</inkml:trace>
  <inkml:trace contextRef="#ctx0" brushRef="#br0">266 6 30174,'3'0'1264,"0"0"-863,5 0-209,0 0-144,3 0-48,3 0-16,3 0-224,-4-5-801</inkml:trace>
</inkml:ink>
</file>

<file path=ppt/ink/ink24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4"/>
    </inkml:context>
    <inkml:brush xml:id="br0">
      <inkml:brushProperty name="width" value="0.05" units="cm"/>
      <inkml:brushProperty name="height" value="0.05" units="cm"/>
      <inkml:brushProperty name="color" value="#FFFFFF"/>
    </inkml:brush>
  </inkml:definitions>
  <inkml:trace contextRef="#ctx0" brushRef="#br0">0 42 30094,'11'-9'928,"6"-1"-448,-3 2-159,-1 1-177,-5 2-80,-2 5 0,-1 0-64,-2 0-32,5 0-48,1 0-321,-1 0-815</inkml:trace>
  <inkml:trace contextRef="#ctx0" brushRef="#br0">297 5 29453,'2'0'2306,"4"0"-1826,2 0-352,3 0-112,0-2-16,5-1 0,-2 3-32,0 0-400,-3 0-673</inkml:trace>
</inkml:ink>
</file>

<file path=ppt/ink/ink24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4"/>
    </inkml:context>
    <inkml:brush xml:id="br0">
      <inkml:brushProperty name="width" value="0.05" units="cm"/>
      <inkml:brushProperty name="height" value="0.05" units="cm"/>
      <inkml:brushProperty name="color" value="#FFFFFF"/>
    </inkml:brush>
  </inkml:definitions>
  <inkml:trace contextRef="#ctx0" brushRef="#br0">0 1 25388,'6'0'4562,"-4"0"-4354,4 0-48,-3 0 32,2 0-144,-2 0 32,0 0-80,-3 2-96,2 3-1425</inkml:trace>
  <inkml:trace contextRef="#ctx0" brushRef="#br0">189 68 31246,'0'0'561,"9"0"-273,4 4-176,6-4-112,3 0-48,0 0-785,-5 0-7891</inkml:trace>
</inkml:ink>
</file>

<file path=ppt/ink/ink24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5"/>
    </inkml:context>
    <inkml:brush xml:id="br0">
      <inkml:brushProperty name="width" value="0.05" units="cm"/>
      <inkml:brushProperty name="height" value="0.05" units="cm"/>
      <inkml:brushProperty name="color" value="#FFFFFF"/>
    </inkml:brush>
  </inkml:definitions>
  <inkml:trace contextRef="#ctx0" brushRef="#br0">0 3 30110,'6'0'1168,"2"0"-864,3 0-143,5 0-161,3 0-16,1 0 0,-1 0-1009</inkml:trace>
  <inkml:trace contextRef="#ctx0" brushRef="#br0">250 0 21882,'0'0'8996,"2"0"-8532,9 0-144,6 0-320,5 0-16,2 0-976</inkml:trace>
</inkml:ink>
</file>

<file path=ppt/ink/ink24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5"/>
    </inkml:context>
    <inkml:brush xml:id="br0">
      <inkml:brushProperty name="width" value="0.05" units="cm"/>
      <inkml:brushProperty name="height" value="0.05" units="cm"/>
      <inkml:brushProperty name="color" value="#FFFFFF"/>
    </inkml:brush>
  </inkml:definitions>
  <inkml:trace contextRef="#ctx0" brushRef="#br0">1 10 29582,'11'0'800,"8"0"-608,6 0-112,5 0-80,3 0-480,0 0-4915</inkml:trace>
  <inkml:trace contextRef="#ctx0" brushRef="#br0">330 10 29550,'3'0'864,"5"-2"-608,3-1 48,2 1-208,7 2-16,2 0-80,0 0 0,2-3-432,-2 3-1489</inkml:trace>
</inkml:ink>
</file>

<file path=ppt/ink/ink24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5"/>
    </inkml:context>
    <inkml:brush xml:id="br0">
      <inkml:brushProperty name="width" value="0.05" units="cm"/>
      <inkml:brushProperty name="height" value="0.05" units="cm"/>
      <inkml:brushProperty name="color" value="#FFFFFF"/>
    </inkml:brush>
  </inkml:definitions>
  <inkml:trace contextRef="#ctx0" brushRef="#br0">1 38 30878,'0'-3'528,"3"1"-143,-1-3-17,-2 2-224,6 1-64,-1-1-80,1 3-48,2 0-304,0 0-369,3 0-2896</inkml:trace>
  <inkml:trace contextRef="#ctx0" brushRef="#br0">201 13 23627,'3'0'7635,"0"0"-7186,-1-2-33,1-1-160,-3-2-176,8 3-48,1 2-32,2 0-16,5 0-336,3 0-1361</inkml:trace>
</inkml:ink>
</file>

<file path=ppt/ink/ink24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6"/>
    </inkml:context>
    <inkml:brush xml:id="br0">
      <inkml:brushProperty name="width" value="0.05" units="cm"/>
      <inkml:brushProperty name="height" value="0.05" units="cm"/>
      <inkml:brushProperty name="color" value="#FFFFFF"/>
    </inkml:brush>
  </inkml:definitions>
  <inkml:trace contextRef="#ctx0" brushRef="#br0">1 8 30078,'3'0'400,"-1"0"945,4 0-1345,-3 0-16,8 0-32,2 0-641,6 0-6914</inkml:trace>
  <inkml:trace contextRef="#ctx0" brushRef="#br0">303 1 25980,'0'0'4946,"2"0"-4434,4 0-175,-1 0-225,1 0-112,2 0 0,3 0-32,-3 0-497,6 0-2528</inkml:trace>
</inkml:ink>
</file>

<file path=ppt/ink/ink24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6"/>
    </inkml:context>
    <inkml:brush xml:id="br0">
      <inkml:brushProperty name="width" value="0.05" units="cm"/>
      <inkml:brushProperty name="height" value="0.05" units="cm"/>
      <inkml:brushProperty name="color" value="#FFFFFF"/>
    </inkml:brush>
  </inkml:definitions>
  <inkml:trace contextRef="#ctx0" brushRef="#br0">1 1 25051,'2'0'6163,"1"0"-5779,5 0 33,-2 0-177,2 0-144,6 0-32,-1 0-16,9 0-48,0 0 0,3 0-304,-3 0-673</inkml:trace>
  <inkml:trace contextRef="#ctx0" brushRef="#br0">294 1 30862,'0'0'1489,"0"4"-1377,3-4-32,5 0-48,0 0-16,3 0-16,3 0-16,2 0-176,-5 0-769,6 0-2096</inkml:trace>
</inkml:ink>
</file>

<file path=ppt/ink/ink24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6"/>
    </inkml:context>
    <inkml:brush xml:id="br0">
      <inkml:brushProperty name="width" value="0.05" units="cm"/>
      <inkml:brushProperty name="height" value="0.05" units="cm"/>
      <inkml:brushProperty name="color" value="#FFFFFF"/>
    </inkml:brush>
  </inkml:definitions>
  <inkml:trace contextRef="#ctx0" brushRef="#br0">1 0 30062,'0'0'2481,"5"0"-2401,1 0-64,-1 0 0,1 0-16,-1 0-16,4 0 0,-4 0-144,6 0-304,3 0-1329</inkml:trace>
  <inkml:trace contextRef="#ctx0" brushRef="#br0">160 0 28973,'0'0'3762</inkml:trace>
</inkml:ink>
</file>

<file path=ppt/ink/ink24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7"/>
    </inkml:context>
    <inkml:brush xml:id="br0">
      <inkml:brushProperty name="width" value="0.05" units="cm"/>
      <inkml:brushProperty name="height" value="0.05" units="cm"/>
      <inkml:brushProperty name="color" value="#FFFFFF"/>
    </inkml:brush>
  </inkml:definitions>
  <inkml:trace contextRef="#ctx0" brushRef="#br0">39 25 31903,'-38'-24'752,"63"24"-733,-6 0-19,1 2 1,-1 0 0,0 2 0,0 0 0,0 1 0,0 1 0,-1 0 0,0 2-1,33 18 1,-37-18 0,0 1-1,-1 0 0,0 1 1,0 1-1,-1 0 0,-1 1 1,0 0-1,0 1 1,-1 0-1,-1 0 0,0 1 1,7 16-1,-15-28 0,0 0 0,0 0 0,0 0 0,-1 0 0,1 0 0,-1 0 0,1 0 0,-1 0 0,0 0 0,0 1 0,0-1 0,0 0 0,0 0 0,0 0 0,0 0 0,-1 0 0,1 0 0,-1 0 0,1 0 0,-1 0 0,0 0 0,0 0 0,0 0 0,0 0 0,0 0 0,-1-1 0,1 1 0,0 0 0,-1-1 0,1 1 0,-1-1 0,0 0 0,1 1 0,-1-1 0,0 0 0,0 0 0,0 0 0,-2 1 0,-10 7-20,0 0 0,1 1 1,0 1-1,1 0 0,0 1 1,1 0-1,0 1 0,1 0 0,-9 17 1,13-23-214,-2-4-442</inkml:trace>
</inkml:ink>
</file>

<file path=ppt/ink/ink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6"/>
    </inkml:context>
    <inkml:brush xml:id="br0">
      <inkml:brushProperty name="width" value="0.05" units="cm"/>
      <inkml:brushProperty name="height" value="0.05" units="cm"/>
      <inkml:brushProperty name="color" value="#FFFFFF"/>
    </inkml:brush>
  </inkml:definitions>
  <inkml:trace contextRef="#ctx0" brushRef="#br0">0 119 32255,'0'0'272,"39"-3"-224,20-18-16,7 1 0,-4 2-16,0 0-16,-13 6-16,-13-2-176,-13 2-1329</inkml:trace>
</inkml:ink>
</file>

<file path=ppt/ink/ink2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0"/>
    </inkml:context>
    <inkml:brush xml:id="br0">
      <inkml:brushProperty name="width" value="0.05" units="cm"/>
      <inkml:brushProperty name="height" value="0.05" units="cm"/>
      <inkml:brushProperty name="color" value="#E71224"/>
    </inkml:brush>
  </inkml:definitions>
  <inkml:trace contextRef="#ctx0" brushRef="#br0">141 15 31326,'-3'-2'31,"-1"0"-1,1 1 1,-1-1-1,1 0 0,-1 1 1,1 0-1,-1 0 1,0 0-1,0 1 1,0-1-1,0 1 0,1 0 1,-1 0-1,0 0 1,0 0-1,0 1 1,0-1-1,0 1 0,1 0 1,-1 1-1,0-1 1,1 0-1,-1 1 1,1 0-1,0 0 0,-1 0 1,1 0-1,0 1 1,0-1-1,0 1 1,0 0-1,1-1 0,-1 1 1,1 0-1,0 1 1,0-1-1,0 0 1,0 1-1,0-1 0,1 1 1,-2 6-1,1-4-28,1 0 0,0 0 0,0 0 0,1 0 0,0 0 0,0 0 0,0 0 0,1 0 0,-1 0 0,2 0 0,-1-1 0,1 1 0,-1 0 0,2 0 0,-1-1 0,0 1 0,1-1 0,0 0 0,7 9 0,-4-8 0,1 0 0,-1 0 0,1-1 0,0 0 0,0 0 1,0-1-1,1 0 0,0 0 0,0 0 0,0-1 0,0-1 0,0 1 1,13 1-1,-5-1 1,0 0 0,1-1 0,-1-1 0,1-1 0,31-3-1,-43 3 0,-1-1 0,1 0-1,-1 0 1,1 0 0,-1-1-1,1 1 1,-1-1 0,0 0-1,0-1 1,0 1-1,0-1 1,0 1 0,-1-1-1,1 0 1,-1-1 0,1 1-1,-1-1 1,0 1 0,-1-1-1,1 0 1,-1 0-1,1 0 1,-1 0 0,3-9-1,-3 7 2,-1 1-1,1-1 0,-1 0 0,0 0 1,0 0-1,0 0 0,-1 0 0,0-1 1,-1 1-1,1 0 0,-1 0 0,-2-9 1,2 13-3,-1-1 0,1 0 0,-1 0 1,0 1-1,0-1 0,0 1 0,0-1 0,0 1 1,0 0-1,-1 0 0,1 0 0,-1 0 0,1 0 1,-1 1-1,0-1 0,0 1 0,1-1 1,-1 1-1,0 0 0,0 0 0,0 1 0,-1-1 1,1 1-1,-5-1 0,-1 0 1,0 0 0,0 0 0,0 1 1,0 1-1,0-1 0,-16 5 0,21-4-24,-1 0 0,1 1 0,0-1 0,0 1 0,0 0 0,1 1 0,-1-1 0,0 1 0,1-1 0,0 1 0,-1 0 0,1 0 0,0 1 0,1-1 0,-6 8 0,-10 25-1026</inkml:trace>
</inkml:ink>
</file>

<file path=ppt/ink/ink25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9"/>
    </inkml:context>
    <inkml:brush xml:id="br0">
      <inkml:brushProperty name="width" value="0.05" units="cm"/>
      <inkml:brushProperty name="height" value="0.05" units="cm"/>
      <inkml:brushProperty name="color" value="#FFFFFF"/>
    </inkml:brush>
  </inkml:definitions>
  <inkml:trace contextRef="#ctx0" brushRef="#br0">11 1 31919,'0'0'3,"0"0"0,0 0 0,0 0 0,0 0 0,0 0 0,0 0 0,-1 0 0,1 0 0,0 0 0,0 0 0,0 0 0,0 0 0,0 0 0,0 0 0,0 0 0,0 0 0,0 0 0,-1 0 0,1 0 0,0 0 0,0 0 0,0 0 0,0 0 0,0 0 0,0 0 0,0 0 0,0 0 0,0 0 0,-1 0 0,1 0 0,0 0 0,0 0 0,0 0 0,0 0 0,0 0 0,0 0 0,0 0 0,0 1 0,0-1 0,0 0 0,0 0 0,0 0 0,0 0 0,0 0 0,-1 0 0,1 0 0,0 0 0,0 0 0,0 1 0,0-1 0,0 0 0,0 0 0,0 0 0,0 0 0,0 0 0,0 0 0,0 0 0,0 0 0,0 0 0,0 1 0,1-1 0,-1 0 0,0 0 0,0 0 0,0 0 0,0 0 0,-2 16 238,2 24 104,0-34-332,-6 603-16,14-622-917,-5-13-2383</inkml:trace>
</inkml:ink>
</file>

<file path=ppt/ink/ink25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10"/>
    </inkml:context>
    <inkml:brush xml:id="br0">
      <inkml:brushProperty name="width" value="0.05" units="cm"/>
      <inkml:brushProperty name="height" value="0.05" units="cm"/>
      <inkml:brushProperty name="color" value="#FFFFFF"/>
    </inkml:brush>
  </inkml:definitions>
  <inkml:trace contextRef="#ctx0" brushRef="#br0">11 257 31342,'-2'-7'108,"0"0"1,0-1-1,0 1 0,1-1 0,0 1 0,1-1 0,0 0 1,0 1-1,1-1 0,-1 0 0,3-7 0,-1 10-108,-1 0-1,1 0 1,1 0 0,-1 1-1,1-1 1,-1 0-1,1 1 1,1 0 0,-1 0-1,1 0 1,-1 0 0,1 0-1,0 1 1,0 0-1,1 0 1,6-4 0,11-5 2,0 0 0,1 2 0,1 1 0,0 1 1,37-8-1,-21 9 1,0 2-1,70 0 1,-102 5-3,-1 1 0,1 0 0,0 1 0,-1 0 0,0 0 1,1 1-1,-1 0 0,0 0 0,0 1 0,0 0 0,-1 0 0,1 0 0,5 6 0,-7-6-1,0 0 0,-1 0 0,0 0 0,0 0 1,0 1-1,0 0 0,-1 0 0,0 0 0,0 0 0,0 0 0,0 1 0,-1-1 0,0 1 0,0 0 0,-1-1 0,0 1 0,2 10 0,-3-11 1,0-1 0,-1 1 0,1-1 0,-1 0 0,0 1 0,0-1 0,0 0 0,-1 0 0,1 0 0,-1 0 0,0 0 0,-4 7 0,-1-3 0,0 0 0,-1 0 0,1-1 0,-13 8 0,-10 11 3,15-13-1,-1 0-1,0 0 1,-1-1-1,0-2 0,-1 1 1,-35 13-1,57-25-20,24-11 22,46-14 0,-40 21-3,1 1 0,63 2 0,-77 2 0,-18 0-1,0 0 1,-1 0 0,1 0-1,0 1 1,-1 0-1,1-1 1,-1 1-1,1 0 1,-1 0-1,1 0 1,-1 0 0,0 1-1,1-1 1,-1 1-1,0-1 1,0 1-1,0 0 1,0 0-1,0-1 1,-1 2-1,1-1 1,0 0 0,-1 0-1,0 0 1,1 1-1,-1-1 1,0 1-1,0-1 1,0 1-1,0 3 1,2 8-4,-1 1 1,0-1 0,-1 0-1,-1 22 1,0-21 2,0 7 0,-1 0 0,-5 33 0,4-45 1,-1 0 0,0 0 0,-1 0 0,0-1 0,0 1 0,-1-1 0,-8 13 0,1-5 1,0-1-1,-1 0 1,-1-1-1,0 0 0,-28 21 1,34-30-1,-1 0 0,0 0 1,0-1-1,-1 0 0,1-1 0,-1 0 0,0-1 1,0 0-1,0 0 0,-1-1 0,1 0 0,-18 0 1,21-2 1,1 0 0,0 0 1,0-1-1,0 0 0,0 0 1,0 0-1,0-1 1,1 0-1,-1 0 0,0 0 1,1-1-1,-1 0 0,1 0 1,0 0-1,0-1 1,0 1-1,-4-6 0,-28-19 1,21 17-3,0-2 0,-23-23 0,35 31-1297</inkml:trace>
</inkml:ink>
</file>

<file path=ppt/ink/ink25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11"/>
    </inkml:context>
    <inkml:brush xml:id="br0">
      <inkml:brushProperty name="width" value="0.05" units="cm"/>
      <inkml:brushProperty name="height" value="0.05" units="cm"/>
      <inkml:brushProperty name="color" value="#FFFFFF"/>
    </inkml:brush>
  </inkml:definitions>
  <inkml:trace contextRef="#ctx0" brushRef="#br0">41 158 30558,'-30'-1'1485,"20"0"-976,15 1-422,28 0-81,420-20 4,-148-26-10,-327 41-4,0 0 0,1-1 0,-29-13 0,-23-6 4,4 1 0,64 23 3,22-4 29,-5 6-30,0 0 0,1 1 1,-1 0-1,0 1 0,22 7 1,57 30-3,-50-20 12,-38-19-12,0 0 1,-1 0-1,1 1 0,-1-1 0,1 1 0,-1-1 1,0 1-1,1 0 0,-1 0 0,0 0 0,0 0 0,-1 0 1,1 1-1,0-1 0,-1 1 0,2 3 0,-1-1 0,-1 0 0,0 0 0,0 0 0,-1 0 0,1 0 0,-1 0 0,-1 10 0,1-13-8,-1 1 0,1 0 0,-1-1 0,0 1 1,0 0-1,0-1 0,0 1 0,0-1 0,0 1 0,-1-1 0,1 0 0,-1 0 0,0 0 0,1 1 1,-1-1-1,0-1 0,0 1 0,0 0 0,-1 0 0,1-1 0,0 0 0,-1 1 0,-3 1 1,-41 20-620</inkml:trace>
</inkml:ink>
</file>

<file path=ppt/ink/ink25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53"/>
    </inkml:context>
    <inkml:brush xml:id="br0">
      <inkml:brushProperty name="width" value="0.05" units="cm"/>
      <inkml:brushProperty name="height" value="0.05" units="cm"/>
      <inkml:brushProperty name="color" value="#FFFF00"/>
    </inkml:brush>
  </inkml:definitions>
  <inkml:trace contextRef="#ctx0" brushRef="#br0">102 3100 29630,'-3'-2'177,"2"1"-116,0 1-1,0 0 1,1-1 0,-1 1-1,0-1 1,0 1-1,1-1 1,-1 1 0,0-1-1,1 0 1,-1 1-1,1-1 1,-1 0 0,1 0-1,-1 1 1,1-1-1,-1 0 1,1 0 0,0 1-1,0-1 1,-1 0-1,1-2 1,0 2 43,-17-17 72,14 16-144,0 0 1,0 0-1,0 0 0,-1 0 1,1 0-1,-1 1 0,0-1 1,1 1-1,-1 0 0,0 0 1,0 1-1,1-1 0,-1 1 1,0 0-1,0-1 0,-7 2 1,29-2 17,-1-2 1,1 0-1,-1-1 1,33-13-1,3 1-14,89-29-19,50-11-2,15-2 20,33-8 10,13-7-26,-70 17-6,-77 28-13,125-53 0,347-149 0,-118 85 0,-219 75 0,399-157 0,-369 94 0,-42 19 0,250-115 16,-421 203 20,2 2 0,0 2 0,111-23 0,56-25-36,-47 12 0,204-70 14,-9-29-12,-74 49-2,-66 27 0,-38-2-2,-103 41 8,1 4 0,164-43 0,-210 71-6,0-3 0,-1-2 0,48-21 0,62-22 0,-116 44 0,-22 5 0,-17 7 0,0 1 0,0 0 0,-1 0 0,1-1 0,0 2 0,0-1 0,1 0 0,-1 1 0,0-1 0,4 1 0,11 0 0,-12 1 0,0-1 0,1 0 0,-1 0 0,0 0 0,0-1 0,0 0 0,0 0 0,0-1 0,-1 0 0,1 1 0,0-2 0,9-4 0,-9 4 0,0 0-1,0 0 1,1 1-1,-1-1 1,11-1-1,-16 4-7,-1-14 24,0 8-15,0 0 0,0 0 0,0 0 0,-1 0 0,0 1 0,-2-10 0,2 12-1,-1 0 0,0 1 1,1-1-1,-1 0 0,0 0 0,-1 1 1,1-1-1,0 1 0,-1 0 1,1 0-1,-1 0 0,0 0 0,0 0 1,-3-1-1,-34-18 0,-43-15 0,23 10 0,29 15 0,25 10 0,1-1 0,-1 0 0,0 0 0,0 0 0,1-1 0,0 0 0,-10-6 0,13 6 0,32 1 3,-23 2-3,15-1 3,1 2 0,22 4 0,-37-4-3,1 1 1,-1 1-1,0-1 1,1 1-1,-1 1 1,0 0-1,-1 0 0,11 8 1,-10-8-1,-1 1 0,0 0 0,0 0 0,-1 1 0,1 0 0,-1 0 0,-1 0 0,1 1 0,-1 0 0,0 0 0,0 1 0,-1-1 0,0 1 0,-1 0 0,0 0 0,3 9 0,-1 6-3,0 1 1,0 28-1,-4-46 2,-1 1 1,0-1-1,-1 0 1,1 0-1,-1 0 1,-1 0-1,1 0 0,-1 0 1,0 0-1,0 0 1,-1 0-1,1-1 1,-7 10-1,-64 72 9,63-77-7,0-1 0,0 0 0,0-1 1,-1 0-1,0-1 0,-17 9 0,-3 2-54,30-17 46,0-1 1,1 1 0,-1 0-1,0-1 1,1 1 0,-1 0 0,0-1-1,1 1 1,-1 0 0,1 0 0,-1 0-1,1-1 1,0 1 0,-1 0-1,1 0 1,0 0 0,-1 0 0,1 0-1,0 0 1,0 0 0,0-1 0,0 1-1,0 0 1,0 0 0,0 0-1,0 0 1,0 0 0,0 0 0,1 0-1,-1 0 1,0 0 0,1 0-1,0 1 1,9 1-719,17-3-1212</inkml:trace>
</inkml:ink>
</file>

<file path=ppt/ink/ink25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55"/>
    </inkml:context>
    <inkml:brush xml:id="br0">
      <inkml:brushProperty name="width" value="0.05" units="cm"/>
      <inkml:brushProperty name="height" value="0.05" units="cm"/>
      <inkml:brushProperty name="color" value="#FFFF00"/>
    </inkml:brush>
  </inkml:definitions>
  <inkml:trace contextRef="#ctx0" brushRef="#br0">110 90 31502,'-10'-15'196,"4"12"128,-3 27 229,6-14-521,-8 41-30,2 1-1,-5 86 1,12 109 8,3-132-6,-1-115 9,0-4-11,0 0-1,0 0 1,-1 0 0,0 0 0,1 0 0,-1 0-1,-1 1 1,-2-8 0,-3-10-2,-4-30-4,3 0 0,2 0 0,0-81 0,7 123 3,0-1 0,1 0 1,0 1-1,0-1 0,1 1 1,0-1-1,0 1 0,1 0 0,1 0 1,-1 1-1,1-1 0,1 1 0,0 0 1,0 1-1,8-9 0,14-12-1,1 2 0,49-34 0,-42 33 4,-34 26-1,15-12 2,0 0 0,20-10 0,-30 20-4,0 0 0,0 0 0,0 1 0,0 0 0,0 0 0,0 0 0,1 1 0,-1 0 0,10 1 0,-14 0 1,-1 0-1,0 1 1,1-1-1,-1 1 1,0-1-1,0 1 1,1 0-1,-1 0 1,0 0 0,0 0-1,0 0 1,0 0-1,0 1 1,0-1-1,-1 1 1,1-1 0,0 1-1,-1 0 1,1 0-1,-1 0 1,1 0-1,-1 0 1,0 0 0,0 0-1,0 0 1,0 0-1,0 0 1,-1 1-1,1-1 1,-1 0 0,1 3-1,2 11-3,-1 0-1,-1 0 1,-1 26 0,0-28 3,0-8 1,0 0 0,-1 0 0,0 0 1,0 0-1,-1 0 0,1 0 0,-1 0 0,-1 0 1,1-1-1,-1 1 0,0-1 0,0 0 0,-5 6 0,1-2 1,0-2 0,-1 1-1,0-1 1,0 0 0,-1 0 0,1-1-1,-11 6 1,-1-2 0,0-1 0,-1 0 0,0-2 1,-1 0-1,1-1 0,-40 5 0,-22-9-1,55-2 0,27-1 0,1 1 0,0 0 1,-1 0-1,1 0 0,-1 0 0,1 0 0,0-1 0,-1 1 1,1 0-1,-1 0 0,1-1 0,0 1 0,-1 0 1,1 0-1,0-1 0,-1 1 0,1 0 0,0-1 1,0 1-1,-1-1 0,1 1 0,0 0 0,0-1 1,0 1-1,-1-1 0,1 1 0,0 0 0,0-1 0,0 1 1,0-1-1,0 1 0,0-1 0,0 1 0,0-1 1,0 1-1,0-1 0,0 1 0,0 0 0,0-1 1,1 1-1,-1-1 0,0-1 0,0 1 1,1 0-1,-1 0 1,1-1-1,-1 1 1,1 0-1,-1 0 1,1 0-1,-1 0 1,1 0-1,0 0 1,0 0-1,0 0 1,0 0-1,1-2 1,6 0-1,1-1 0,-1 1 0,1 1 0,0-1 0,0 1 0,0 1 0,0 0 0,13 0 0,76 4 0,-96-2 0,0-1 0,0 1 0,0 0 0,0 0 0,0 0 0,0 0 0,0 0 0,-1 0 0,1 0 0,0 0 0,-1 1 0,1-1 0,-1 1 0,1 0 0,-1-1 0,0 1 0,2 3 0,21 39 0,-17-31 0,10 22 1,-6-12 1,0 0 1,1-1-1,2 0 0,0-1 0,1-1 0,30 32 0,-41-49-2,-2-1 0,0-1 0,0 1 0,0 0 0,0 0 0,1-1 0,-1 1 0,1-1 0,-1 0 0,1 0 0,3 1 0,-5-2-14,-1 1 1,1-1-1,-1 0 1,1 0-1,-1 0 0,1 0 1,-1 0-1,1 0 1,-1 0-1,1 0 0,-1 0 1,1 0-1,-1 0 1,1 0-1,-1 0 0,1 0 1,-1 0-1,1 0 1,-1 0-1,0-1 1,1 1-1,-1 0 0,1 0 1,-1-1-1,1 1 1,-1 0-1,0-1 0,1 1 1,-1 0-1,0-1 1,1 1-1,-1-1 0,0 1 1,1 0-1,-1-1 1,0 1-1,0-1 0,0 1 1,1-1-1,-1 1 1,0-1-1,0 1 1,0-1-1,0 1 0,0-1 1,0 1-1,0-1 1,0 1-1,0-1 0,0 1 1,0-1-1,0 0 1,0-22-1252</inkml:trace>
</inkml:ink>
</file>

<file path=ppt/ink/ink25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56"/>
    </inkml:context>
    <inkml:brush xml:id="br0">
      <inkml:brushProperty name="width" value="0.05" units="cm"/>
      <inkml:brushProperty name="height" value="0.05" units="cm"/>
      <inkml:brushProperty name="color" value="#FFFF00"/>
    </inkml:brush>
  </inkml:definitions>
  <inkml:trace contextRef="#ctx0" brushRef="#br0">115 188 27517,'0'0'2758,"-30"3"-1306,-55-3-938,93 0-447,156-3 10,322-46 1,-420 39-78,-23 4 10,0-2-1,44-15 1,-43 18-7,-42 3-6,-2 1 5,-1 0 0,0 0 0,1 0 0,-1 0 0,0 0 0,0 1-1,0-1 1,0 0 0,1 1 0,-1-1 0,0 0 0,0 1 0,0-1 0,0 1-1,0 0 1,-2-1 0,-145-67 17,143 65-16,36 2 23,-24 1-25,1 0-1,-1 0 0,0 1 1,1 0-1,-1 0 0,0 1 1,0 0-1,0 0 0,0 1 1,-1 0-1,1 0 0,-1 1 1,1-1-1,-1 1 0,10 9 1,2 2-6,-5-6 7,0 1 0,-1 0 0,-1 1 0,1 1 0,-2-1 0,0 2-1,10 14 1,-19-24-2,1 0-1,-1 0 0,0 0 1,0 0-1,0 1 0,0-1 1,0 0-1,-1 1 1,0-1-1,0 1 0,1-1 1,-2 0-1,1 1 0,0-1 1,-1 1-1,0-1 0,1 0 1,-1 1-1,-1-1 1,1 0-1,0 0 0,-1 0 1,0 0-1,1 0 0,-4 3 1,-5 5 5,0 0 1,0 0-1,-1-1 0,-20 14 1,-3 3-17,7-6-258,18-18-307</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35.703"/>
    </inkml:context>
    <inkml:brush xml:id="br0">
      <inkml:brushProperty name="width" value="0.05" units="cm"/>
      <inkml:brushProperty name="height" value="0.05" units="cm"/>
      <inkml:brushProperty name="color" value="#FFFF00"/>
    </inkml:brush>
  </inkml:definitions>
  <inkml:trace contextRef="#ctx0" brushRef="#br0">22 616 31022,'0'-25'412,"-1"-1"1,-2 1-1,-9-46 0,6 102-412,7 200-16,1-216 14,0 0-1,1 0 1,0 0 0,10 24 0,-10-32-2,-1-1 1,1 1-1,1 0 1,-1-1-1,1 0 1,1 0-1,-1 0 1,1 0-1,0-1 1,0 0-1,10 8 1,-13-11 1,0 0 1,1-1 0,-1 0-1,0 1 1,1-1-1,-1 0 1,0 0 0,1-1-1,-1 1 1,1 0 0,0-1-1,-1 0 1,1 1-1,-1-1 1,1 0 0,0 0-1,-1 0 1,1-1 0,-1 1-1,1-1 1,4-1 0,-4 0 2,0 0 1,0 0-1,0 0 1,0-1-1,0 1 1,0-1-1,-1 0 1,1 1-1,-1-1 1,0 0-1,0-1 1,0 1-1,2-5 1,3-10 4,-1 1 0,0-2 0,-2 1 0,5-33 0,-2-57-6,-6 79 0,0 0 0,2 0 0,13-55 0,-15 81-1,0-1 0,1 1-1,-1 0 1,1 1 0,0-1 0,0 0-1,0 0 1,0 1 0,1-1 0,-1 1 0,0 0-1,1 0 1,0 0 0,0 0 0,-1 0 0,1 0-1,0 1 1,0-1 0,1 1 0,-1 0 0,0 0-1,0 0 1,0 0 0,1 1 0,-1-1 0,0 1-1,1 0 1,-1 0 0,1 0 0,-1 1 0,0-1-1,1 1 1,-1-1 0,0 1 0,0 0-1,0 1 1,1-1 0,-1 0 0,0 1 0,-1 0-1,5 2 1,-2 1-3,-4-4 4,1 1-1,0 0 0,-1-1 0,1 1 1,0-1-1,0 1 0,0-1 1,0 0-1,0 0 0,0 0 0,1 0 1,3 1-1,-5-9 8,0 1 1,-1-1 0,0 1-1,0-12 1,0 13-11,0 4 2,0 0 1,0 0 0,0 0 0,0-1 0,0 1-1,0 0 1,0 0 0,0 0 0,-1-1 0,1 1-1,0 0 1,-1 0 0,1 0 0,-1 0 0,1 0-1,-1 0 1,0-1 0,-1 1-1,1 0 0,-1 1 0,0-1 0,1 1 0,-1-1 0,0 1 0,1 0 0,-1 0 0,0-1 0,0 1 0,1 1 1,-3-1-1,0 1 0,0 0 0,0 0 0,0 1 0,0-1 0,1 1 0,-1 0 0,0 0 1,1 0-1,0 0 0,-1 1 0,1 0 0,0-1 0,0 1 0,1 0 1,-1 0-1,0 1 0,1-1 0,0 1 0,-3 5 0,-8 14 0,-18 41 1,30-61 0,-11 29-2,2-1 1,2 1-1,1 1 0,1-1 1,2 1-1,1 0 1,1 0-1,2 0 1,5 34-1,-5-62 1,1-1 0,-1 1 1,1-1-1,0 1 0,0-1 1,1 1-1,-1-1 0,1 0 1,0 1-1,0-1 0,1 0 0,-1 0 1,1-1-1,0 1 0,0 0 1,0-1-1,0 0 0,1 0 0,-1 0 1,1 0-1,0 0 0,0-1 1,0 0-1,0 1 0,7 1 1,3 0 0,1 0 0,-1-1 1,1-1-1,0 0 0,-1-1 1,26-2-1,-32 0 1,-1 1 1,0-1 0,0-1-1,0 0 1,0 0-1,0 0 1,0-1-1,-1 1 1,1-2-1,-1 1 1,0-1-1,0 0 1,0 0-1,0-1 1,-1 0 0,1 0-1,-1 0 1,0 0-1,-1-1 1,0 0-1,7-12 1,-3 4-1,-1 0 1,-1 0-1,-1-1 0,0 0 1,-1 0-1,0 0 1,-1 0-1,-1-1 1,1-21-1,-4-35-1,0 39 0,5-63 0,-3 91-2,0 0 1,0 0-1,1-1 1,-1 1-1,1 1 1,0-1-1,1 0 0,-1 0 1,1 1-1,0-1 1,0 1-1,0 0 1,1 0-1,-1 0 0,1 0 1,0 1-1,0 0 1,1 0-1,7-5 1,-3 3-5,0 1 0,0 1 1,1 0-1,-1 0 0,1 0 1,-1 1-1,1 1 0,0 0 1,15 0-1,-24 1 5,-1 0 0,0 0 0,0 0 0,1 0 0,-1 0-1,0 0 1,0 0 0,1 0 0,-1 0 0,0 1 0,0-1 0,1 0 0,-1 0 0,0 0 0,0 0 0,1 0 0,-1 1 0,0-1 0,0 0 0,0 0-1,1 0 1,-1 1 0,0-1 0,0 0 0,0 0 0,0 1 0,0-1 0,0 0 0,1 0 0,-1 1 0,0-1 0,0 0 0,0 1 0,0-1 0,0 0-1,0 0 1,0 1 0,0-1 0,0 0 0,0 0 0,0 1 0,0-1 0,0 0 0,-1 1 0,1-1 0,0 0 0,0 0 0,0 1 0,0-1 0,0 0-1,0 0 1,-1 0 0,1 1 0,0-1 0,0 0 0,0 0 0,-1 0 0,1 1 0,0-1 0,0 0 0,-1 0 0,1 0 0,0 0 0,0 0 0,-1 0 0,1 0-1,0 1 1,0-1 0,-1 0 0,-5 1 2,1 1-1,-1 0 1,1 0-1,0 0 0,0 1 1,0 0-1,0 0 1,0 0-1,0 1 1,1-1-1,0 1 1,0 0-1,0 0 1,0 1-1,-3 5 1,-7 8-3,2 0 0,-16 31 1,19-30-1,1 1 0,2-1 1,-1 1-1,2 0 0,1 0 1,1 1-1,0 0 0,2-1 1,0 1-1,3 33 0,-1-51 1,-1 1 0,1-1 1,-1 1-1,1-1 0,0 1 0,0-1 0,1 0 0,-1 1 0,1-1 0,-1 0 1,1 0-1,0 0 0,0 0 0,0 0 0,1-1 0,2 3 0,-1-1 2,1-1-1,0 1 1,0-1-1,0 0 0,0-1 1,0 1-1,1-1 1,-1 0-1,7 1 0,5 0 8,0 0 0,1-1-1,-1-1 1,1-1-1,27-3 1,-38 2-6,1 0-1,-1 0 1,0-1 0,0 0 0,1-1 0,-1 1 0,-1-1-1,1-1 1,0 1 0,-1-1 0,0-1 0,0 1-1,0-1 1,5-5 0,-3 2 3,-2 0 0,1 0 0,-1 0 0,-1-1 0,0 0 0,0 0 0,0 0 1,-1-1-1,4-15 0,-5 13-2,0 0 1,-1 0 0,0 0 0,-1 0 0,0-1 0,-1 1-1,0 0 1,-1 0 0,0 0 0,-1 0 0,-1 0 0,0 0-1,0 0 1,-1 0 0,-1 1 0,0 0 0,-11-19 0,10 22-3,0 1 1,0 0 0,0 0 0,-1 0 0,0 1 0,0 0 0,-16-9 0,19 12-2,-1 1 0,0-1 0,0 1 0,0 1 0,0-1 0,0 1 0,-1 0 0,1 0 0,0 1 0,0-1 0,-1 1 0,1 0 0,0 0 0,-1 1 1,-7 2-1,10-2-1,0 0 1,0 1-1,0 0 1,0-1 0,0 1-1,1 1 1,-1-1 0,1 0-1,-1 1 1,1-1-1,0 1 1,0-1 0,0 1-1,0 0 1,0 0 0,1 0-1,-1 0 1,1 0-1,0 0 1,0 1 0,0-1-1,1 0 1,-1 4-1,-3 12-3,1 0 0,0 32 0,3-35-2,-1 1 1,2-1-1,0 0 0,2 0 0,4 21 0,-5-31 4,0 0-1,1 0 1,-1 0-1,1 0 1,1 0-1,-1-1 1,1 0-1,0 1 1,0-1-1,1-1 1,-1 1-1,1-1 1,0 1-1,0-1 1,1-1-1,5 4 1,1-1 2,1-1 0,-1-1 1,1 0-1,0-1 0,0 0 0,0-1 0,1 0 1,-1-1-1,0-1 0,1 0 0,25-4 1,-31 3 2,-1-1 0,0 0 0,0 0 0,0 0 1,0-1-1,0 0 0,-1-1 0,1 1 0,-1-1 0,0 0 1,0-1-1,0 1 0,-1-1 0,1 0 0,-1-1 1,0 1-1,-1-1 0,0 0 0,0 0 0,0-1 1,0 1-1,4-12 0,-1-2 13,0 1 0,-1-1-1,-1 0 1,-1-1 0,0 1 0,0-40 0,-3-106 18,5 453-40,47 303-1,-50-574 7,3 58 0,-3-713 0,-3 607-3,1-1 1,6-34-1,-5 57 2,0-1 1,1 1-1,0 0 0,0 0 0,1 1 1,1-1-1,-1 1 0,1 0 0,1 0 1,10-12-1,-14 18 1,0 0-1,1 1 1,-1 0-1,1-1 1,0 1 0,0 0-1,-1 1 1,1-1 0,1 0-1,-1 1 1,0 0-1,0-1 1,0 1 0,1 1-1,-1-1 1,1 0-1,-1 1 1,0 0 0,1-1-1,-1 1 1,1 1 0,-1-1-1,1 0 1,-1 1-1,0 0 1,1 0 0,-1 0-1,0 0 1,1 0 0,-1 1-1,0-1 1,0 1-1,0 0 1,-1 0 0,1 0-1,0 0 1,-1 1-1,1-1 1,-1 1 0,0-1-1,0 1 1,0 0 0,0 0-1,0 0 1,-1 0-1,1 0 1,-1 0 0,2 5-1,2 7-4,-1 0 1,-1 0-1,0 1 0,0-1 0,-2 1 0,0 16 1,-1-22 1,0 0 1,-1 0-1,0 0 1,-1 0-1,0 0 1,-1 0-1,0 0 0,0 0 1,-1-1-1,-6 10 1,-5 3-29,-1-1 1,-1 0-1,-1-2 1,0 0-1,-2-1 1,-26 19 0,35-30-75,7-3-127,17-3 200,6 0 40,0-1 0,0-1-1,-1-1 1,1 0 0,-1-2-1,1 0 1,23-9 0,-13 2 39,-2-2 0,1-1 0,-2-1 0,37-27 0,-52 33-28,0 0 1,-1-1-1,0-1 1,-1 0 0,0 0-1,-1 0 1,0-1-1,-1-1 1,0 1-1,-1-1 1,9-26-1,-7 8-4,-1-1-1,-1 0 1,2-56-1,-8-101 8,-1 132-19,1 34 2,-1 1-1,-1-1 1,-1 1-1,-1-1 1,-1 1-1,-15-41 1,20 62-6,-1 1 1,1 0-1,0-1 0,-1 1 1,1 0-1,-1 0 0,1 0 1,0-1-1,-1 1 1,1 0-1,-1 0 0,1 0 1,-1 0-1,1 0 0,-1 0 1,1 0-1,0 0 0,-1 0 1,1 0-1,-1 0 1,1 0-1,-1 0 0,1 0 1,-1 0-1,1 1 0,0-1 1,-1 0-1,1 0 0,-1 0 1,1 1-1,0-1 1,-1 0-1,1 0 0,0 1 1,-1-1-1,1 0 0,0 1 1,0-1-1,-1 1 0,1-1 1,0 0-1,0 1 1,-1-1-1,1 1 0,0-1 1,-8 25-1,2-1 0,0 1 0,2 0 0,1 0 0,-1 33 0,4 297 1,0-338-1,1-1-1,1 0 1,1 0 0,0 0-1,2 0 1,-1 0-1,2-1 1,0 0 0,1 0-1,10 18 1,-12-26 2,1 0-1,-1 0 1,1 0 0,0 0-1,1-1 1,-1 0 0,1 0 0,0-1-1,1 0 1,0 0 0,-1-1 0,1 0-1,1 0 1,-1-1 0,0 0 0,1 0-1,0-1 1,-1 0 0,1-1 0,9 1-1,4 0 5,-1-2 0,0 0-1,31-4 1,-45 3-4,0-1 0,0 1 0,-1-2 0,1 1 0,-1 0 0,1-1 0,-1-1 1,0 1-1,0-1 0,0 0 0,0 0 0,-1 0 0,0-1 0,7-7 0,-4 1 0,0 0 1,-1 0-1,0 0 1,-1-1-1,0 0 1,-1 0-1,-1 0 1,0-1-1,0 0 0,2-20 1,-1-7 3,-2 0 1,-4-48-1,1 78-5,0 0 0,-1 0 0,-1 0 1,1 1-1,-2-1 0,1 1 0,-6-12 0,7 18 0,0 0-1,-1 1 0,1-1 1,-1 0-1,0 1 1,0-1-1,0 1 1,0-1-1,-1 1 1,1 0-1,0 0 0,-1 0 1,0 0-1,1 0 1,-1 1-1,0-1 1,0 1-1,0 0 1,0 0-1,0 0 0,0 0 1,0 1-1,0-1 1,0 1-1,-6-1 1,6 2 0,1-1-1,-1 0 1,1 1 0,0 0 0,-1 0 0,1-1 0,0 1 0,0 1 0,0-1 0,0 0 0,0 0-1,0 1 1,0-1 0,0 1 0,0 0 0,0-1 0,1 1 0,-1 0 0,1 0 0,0 0 0,-1 0-1,1 0 1,0 1 0,0-1 0,0 0 0,0 4 0,-4 6-1,2 1 1,0 0-1,-2 21 0,1-10-3,1 1 1,2 0-1,1-1 0,0 1 0,2 0 0,9 46 1,-10-66 3,1 0 1,-1 0-1,1 0 0,0 0 1,0-1-1,0 1 1,1-1-1,0 1 1,0-1-1,0 0 1,0 0-1,1 0 0,-1 0 1,1-1-1,0 0 1,0 1-1,1-1 1,-1-1-1,0 1 1,1-1-1,0 1 0,-1-1 1,1-1-1,0 1 1,0-1-1,0 0 1,0 0-1,1 0 1,7 0-1,-10-2 1,0 1-1,0-1 1,0 0 0,0 0 0,0 0-1,-1 0 1,1 0 0,0 0 0,0-1-1,-1 1 1,1-1 0,-1 0 0,0 0-1,1 0 1,-1 0 0,0 0 0,0-1-1,0 1 1,0-1 0,-1 1 0,1-1-1,-1 0 1,2-4 0,2-4 1,0 0 0,-1-1 1,0 1-1,3-23 0,-2-6-1,-3 0 0,-1-41 0,-2 38-1,1 43 0,0 1-1,0-1 1,0 0 0,0 0 0,0 1-1,0-1 1,0 0 0,0 0-1,0 0 1,0 1 0,0-1-1,-1 0 1,1 0 0,0 1 0,0-1-1,0 0 1,0 0 0,0 0-1,-1 0 1,1 1 0,0-1 0,0 0-1,0 0 1,-1 0 0,1 0-1,0 0 1,0 0 0,-1 1 0,1-1-1,0 0 1,0 0 0,-1 0-1,1 0 1,0 0 0,0 0-1,-1 0 1,1 0 0,0 0 0,0 0-1,0 0 1,-1 0 0,1 0-1,0 0 1,0 0 0,-1-1 0,1 1-1,0 0 1,0 0 0,-1 0-1,1 0 1,0 0 0,0 0 0,0-1-1,0 1 1,-1 0 0,1 0-1,0 0 1,0-1 0,0 1 0,0 0-1,0 0 1,-1 0 0,1-1-1,-6 34-4,1 0 0,2 0-1,1 1 1,2-1 0,4 38-1,-4-66 5,1 0 0,0 0 0,0 0 0,0 0 0,0 0 0,1 0-1,0 0 1,0 0 0,0-1 0,1 1 0,0-1 0,-1 1 0,2-1 0,-1 0 0,0 0-1,1 0 1,7 6 0,-5-6 2,0-1-1,1 1 0,-1-1 0,1-1 1,-1 1-1,1-1 0,0 0 1,0 0-1,0-1 0,0 0 1,0-1-1,11 1 0,-10-1 1,-1 0 0,0 0-1,1-1 1,-1 0 0,9-2 0,-13 2-1,0-1 1,0 1 0,0-1 0,-1 1 0,1-1-1,0 0 1,-1 0 0,1 0 0,-1 0-1,0-1 1,0 1 0,0-1 0,0 1 0,3-6-1,0-1 2,0-1 0,0 0 0,-1-1 0,0 1-1,0-1 1,2-19 0,3-66 4,-7 64 0,7-40 1,-9 70-7,0 1 0,0 0-1,0 0 1,0-1 0,0 1-1,1 0 1,-1 0 0,1-1-1,-1 1 1,1 0 0,-1 0-1,1 0 1,0 0 0,-1 0-1,1 0 1,0 0 0,0 0-1,0 0 1,0 0 0,0 0 0,0 0-1,0 1 1,0-1 0,0 0-1,1 0 1,0 1-1,0 0 0,-1 1 0,1-1 0,-1 1 1,1-1-1,-1 1 0,1-1 0,-1 1 0,0 0 0,1-1 0,-1 1 0,0 0 1,1 0-1,-1 0 0,0 0 0,0 0 0,0 1 0,0-1 0,0 0 0,1 3 1,6 7-3,0 1-1,-1 0 1,0 0 0,-1 1 0,0 0 0,-1 0 0,-1 0 0,0 0 0,4 28 0,-3 6 0,-2 78 1,-3-94 3,0-31-1,0 0 0,1 0 0,-1 0 1,0 0-1,0-1 0,0 1 0,0 0 0,1 0 0,-1 0 1,0 0-1,0 0 0,0 0 0,1 0 0,-1 0 0,0 0 0,0 0 1,1-1-1,-1 1 0,0 0 0,0 0 0,0 0 0,1 1 1,-1-1-1,0 0 0,0 0 0,0 0 0,1 0 0,-1 0 1,0 0-1,0 0 0,0 0 0,1 0 0,-1 0 0,0 1 1,0-1-1,0 0 0,1 0 0,-1 0 0,0 0 0,0 0 0,0 1 1,0-1-1,0 0 0,0 0 0,1 0 0,-1 1 0,0-1 1,0 0-1,0 0 0,0 0 0,0 1 0,0-1 0,0 0 1,0 0-1,0 1 0,0-1 0,0 0 0,0 0 0,0 0 1,0 1-1,0-1 0,0 0 0,0 0 0,-1 1 0,14-20 9,2-24 6,16-69 0,4-15-25,-29 109 5,1 1 1,1-1-1,1 2 0,20-31 1,-28 45 4,0 0 0,0 0 0,0 0-1,1 1 1,-1-1 0,0 1 0,1-1 0,0 1 0,-1-1 0,1 1 0,0 0 0,-1 0-1,1 0 1,0 0 0,0 0 0,0 0 0,0 0 0,0 1 0,0-1 0,0 1 0,0-1-1,4 1 1,-5 0-1,0 1 0,0 0 0,-1-1 1,1 1-1,0 0 0,0 0 0,0 0 0,0-1 0,-1 1 0,1 0 0,0 0 0,-1 0 0,1 0 0,-1 0 0,1 0 0,-1 1 0,1-1 0,-1 0 0,0 0 0,0 0 1,1 0-1,-1 0 0,0 1 0,0-1 0,0 0 0,0 0 0,-1 2 0,2 4-5,4 58-14,-4 93 0,-2-77 31,1-77-11,0 1 0,0-1 0,0 1 0,0 0 0,1-1 0,0 1-1,0-1 1,0 1 0,0-1 0,1 0 0,0 1 0,0-1 0,0 0 0,0 0 0,1 0 0,-1-1 0,1 1 0,0 0 0,0-1 0,1 0-1,-1 0 1,1 0 0,-1 0 0,1 0 0,0-1 0,0 0 0,0 1 0,0-1 0,0-1 0,1 1 0,-1-1 0,1 0 0,-1 0 0,1 0 0,-1 0-1,1-1 1,-1 0 0,7 0 0,7 1 3,0-2 0,0 0 0,-1 0 1,27-7-1,-33 5-3,-1-1 1,1 0 0,-1 0-1,0-1 1,0 0 0,0-1-1,-1 0 1,12-10 0,-10 6 0,-1 1 1,0-1 0,-1-1 0,0 0 0,-1 0 0,0-1 0,0 1 0,-1-2 0,-1 1 0,0-1-1,4-16 1,-4 7 0,0 0 0,-2-1-1,-1 0 1,-1 0 0,0 0 0,-3-23-1,1 42 1,-1 1-1,1-1 1,-1 1-1,0-1 1,0 1-1,0-1 1,0 1-1,-1 0 1,1 0-1,-1-1 1,0 1 0,0 0-1,0 1 1,-1-1-1,1 0 1,0 0-1,-1 1 1,0 0-1,0-1 1,1 1-1,-1 0 1,-1 0-1,1 1 1,0-1-1,0 1 1,-1-1-1,1 1 1,-5-1-1,-3 0-1,1-1 0,-1 2 0,0-1 0,0 2 0,1-1-1,-1 1 1,0 1 0,-13 2 0,21-2 0,0 0 0,0-1 0,0 1 0,0 0 0,0 1 0,1-1 0,-1 0 0,1 1 0,-1 0 0,1-1 0,-1 1 0,1 0 0,0 0 0,0 0 0,-3 5 0,1-2-1,1 1-1,0-1 1,0 1-1,1-1 0,0 1 1,0 0-1,-2 7 1,0 10-4,2 0 0,0-1-1,1 27 1,1-41 6,0 5-3,1 0 0,0 0 0,1-1 0,0 1 0,1 0 0,0-1 0,1 0-1,6 13 1,-8-20 2,0-1 0,0 0-1,0 0 1,1 0-1,0 0 1,0-1-1,0 1 1,0-1 0,1 1-1,-1-1 1,1 0-1,0-1 1,-1 1 0,1-1-1,1 1 1,-1-1-1,0 0 1,1-1 0,-1 1-1,1-1 1,-1 0-1,1 0 1,-1 0-1,1 0 1,5-1 0,-6 0 2,0 0 0,0 0 0,-1 0 0,1 0 0,0-1 0,-1 0 0,1 0 0,0 0 0,-1 0 0,1 0 0,-1-1 0,1 1 0,4-4 0,-4 1 0,-1 1-1,0-1 1,0 0-1,0 0 1,0 0-1,-1 0 1,1-1-1,-1 1 1,0-1-1,2-6 1,2-10 3,0 0-1,-1-1 1,-1 1 0,2-35-1,-5-91 13,-2 80-9,-2 156-58,0-42 51,6 88 0,-2-127-2,0 0 0,1 0 0,0-1 0,0 1 0,1 0 1,0-1-1,0 1 0,1-1 0,0 0 0,0 0 0,10 10 0,-12-13 2,1-1 0,0-1 0,0 1 0,1 0 0,-1-1 0,1 1 0,-1-1 0,1 0 0,0-1 0,-1 1 0,1 0 0,0-1 0,0 0 0,0 0 0,0 0 0,1-1 0,-1 1 0,0-1 0,0 0 0,0 0 0,0 0 0,1-1 0,6-1 0,-9 1 0,1 0-1,-1 0 1,0 0-1,0 0 1,0-1 0,0 1-1,0-1 1,0 1-1,0-1 1,0 0-1,0 0 1,-1 0-1,1 0 1,-1 0-1,0 0 1,1 0-1,-1 0 1,0-1-1,1-3 1,13-50 7,-14 51-8,14-114 0,1-10 0,-15 125 0,0-1 0,0 0 0,0 1 0,1-1 0,0 1 0,0 0 0,0-1 0,0 1 0,1 0 0,-1 0 0,4-4 0,-3 6 0,-1 0 0,1 1 0,-1-1 0,1 0 0,-1 1 0,1 0 0,0-1 0,0 1 0,0 0 0,0 0 0,0 1 0,0-1 0,0 1 0,0 0 0,0-1 0,0 1 0,0 0 0,3 1 0,-2 0-1,-1 0 0,0 0 0,0 1 0,-1-1 0,1 1 0,0-1 0,0 1 0,-1 0 1,1 0-1,-1 0 0,0 1 0,1-1 0,-1 0 0,0 1 0,-1-1 0,1 1 0,0 0 0,-1 0 0,1 0 0,-1 0 0,2 5 0,3 8-7,0 0 0,5 30 0,-5-9 8,-3 0 1,-2 68 0,-1-59 10,0-44-11,0 1 0,0-1 1,0 1-1,1-1 0,-1 1 0,1-1 0,-1 1 0,1-1 1,0 1-1,0-1 0,0 0 0,0 1 0,1-1 1,-1 0-1,1 0 0,-1 0 0,1 0 0,-1 0 1,1 0-1,0 0 0,0-1 0,0 1 0,0-1 1,1 1-1,-1-1 0,0 0 0,0 0 0,4 1 1,4 1 0,0-1 0,-1 0 0,1 0 1,0-1-1,19-1 0,-24 0-81,-4 0 51,0 1 1,-1-1-1,1 0 0,0 0 1,0 0-1,-1 0 0,1 0 1,0 0-1,0 0 1,-1 0-1,1 0 0,0 0 1,0 0-1,-1-1 0,1 1 1,0 0-1,-1 0 0,1-1 1,0 1-1,-1-1 0,1 1 1,0 0-1,-1-1 1,1 1-1,-1-1 0,1 1 1,-1-1-1,1 0 0,-1 1 1,1-1-1,-1 1 0,0-1 1,1 0-1,-1 0 1,0 1-1,0-1 0,1 0 1,-1 1-1,0-1 0,0 0 1,0-1-1,1-26-5424</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38.555"/>
    </inkml:context>
    <inkml:brush xml:id="br0">
      <inkml:brushProperty name="width" value="0.05" units="cm"/>
      <inkml:brushProperty name="height" value="0.05" units="cm"/>
      <inkml:brushProperty name="color" value="#FFFF00"/>
    </inkml:brush>
  </inkml:definitions>
  <inkml:trace contextRef="#ctx0" brushRef="#br0">7 310 30766,'-6'-62'1641,"5"124"-1452,3 94-119,0-129-73,2 0 1,0 0-1,15 48 0,-9-45 4,29 57-1,-33-76-2,0-1 1,0 0-1,2 0 1,-1 0-1,1-1 0,0 0 1,1-1-1,13 11 1,-19-17 0,1 1 1,0-1 0,0 0 0,0 0 0,0 0 0,0-1 0,0 1-1,0-1 1,0 0 0,1 0 0,-1 0 0,0-1 0,1 0 0,-1 1-1,1-2 1,-1 1 0,1 0 0,-1-1 0,0 0 0,0 0 0,5-2-1,-3 1 3,-1-1-1,1 0 0,-1 0 0,0 0 0,0-1 0,0 0 0,0 0 0,0 0 0,-1 0 0,0-1 1,0 0-1,0 0 0,-1 0 0,4-6 0,2-8 1,0-1 0,-2 0 0,0 0 1,-1-1-1,-1 0 0,-1 0 0,2-28 0,-2-155-4,-5 131 6,2 49 1,0 18-5,0 0 1,-1 1-1,0-1 1,0 0-1,0 0 1,-1 1-1,1-1 1,-2 0-1,1 1 1,-4-11-1,5 15 0,-1 1-1,0-1 1,1 1-1,-1-1 0,1 1 1,-1-1-1,0 1 1,1 0-1,-1-1 0,0 1 1,1 0-1,-1-1 1,0 1-1,0 0 0,1 0 1,-1 0-1,0 0 1,0 0-1,1 0 0,-1 0 1,0 0-1,0 0 1,1 0-1,-1 0 1,0 0-1,0 0 0,0 1 1,-1 0-1,0-1 0,0 1 0,0 0 0,0 0 0,1 0 0,-1 0 0,0 0 0,1 1 0,-1-1 1,-2 3-1,-3 6-1,-1 1 1,2 1 0,-1-1-1,1 1 1,1 0 0,0 1-1,1-1 1,0 1 0,1 0-1,-1 14 1,-2 16-9,1 79 0,5-112 9,0 1-1,1-1 1,0 0 0,1 0 0,0 1-1,1-1 1,0-1 0,0 1 0,6 12-1,-6-17 0,1 0 1,-1 0-1,1 0 0,-1 0 0,1-1 0,1 0 1,-1 0-1,0 0 0,1 0 0,0-1 0,0 1 0,0-1 1,0-1-1,1 1 0,-1-1 0,1 0 0,10 3 1,-5-3 2,0 1 1,0-2-1,0 1 1,0-2 0,0 1-1,0-2 1,0 1 0,19-5-1,-23 4 0,0-1 1,0-1-1,0 1 0,0-1 0,-1-1 1,1 1-1,-1-1 0,0 0 0,0 0 1,0-1-1,-1 1 0,1-2 0,7-9 1,-3 2-1,-2 0 1,0 0-1,-1-1 1,0 0-1,-1 0 1,0 0-1,-1-1 1,-1 0 0,4-28-1,-2-6-13,-2-84-1,-4 113 7,0 19 5,0-1 0,0 1 1,0-1-1,0 0 1,0 1-1,-1-1 0,1 1 1,0-1-1,-1 1 1,1-1-1,-1 1 1,1-1-1,-1 1 0,0 0 1,0-1-1,0 1 1,1 0-1,-1 0 0,0-1 1,-1 1-1,1 0 1,-1-1-1,0 1 1,0 1-1,0-1 1,1 0 0,-1 1 0,0 0-1,0-1 1,0 1 0,0 0-1,0 0 1,1 0 0,-1 0 0,0 0-1,0 1 1,0-1 0,0 0-1,0 1 1,-2 0 0,2 1-1,-1-1 1,1 1-1,0 0 0,0 0 1,0 0-1,0 0 0,0 0 1,0 0-1,0 0 0,1 1 1,-1-1-1,1 1 0,-1-1 1,1 1-1,0-1 0,0 1 1,0 0-1,1 0 0,-1-1 1,0 7-1,0-3-1,-7 30-12,2 0-1,2 1 1,1 0 0,2 0 0,7 70 0,-5-101 6,-1-1 1,1 1 0,1-1 0,-1 0 0,1 1 0,0-1 0,0 0-1,1 0 1,-1 0 0,1 0 0,0-1 0,0 1 0,1-1 0,-1 1-1,1-1 1,0 0 0,0-1 0,1 1 0,-1-1 0,1 0 0,0 0 0,-1 0-1,1-1 1,1 1 0,-1-1 0,11 3 0,6-1-1,1 0 1,-1-1-1,1-1 1,0-2 0,26-1-1,-45 1 9,0-1-1,0 1 1,0-1 0,1 0 0,-1 0-1,0 0 1,-1-1 0,1 0-1,0 1 1,0-1 0,-1 0 0,1-1-1,-1 1 1,1-1 0,-1 1-1,0-1 1,0 0 0,-1 0 0,1 0-1,0-1 1,-1 1 0,0-1-1,0 1 1,0-1 0,0 0-1,2-7 1,2-10 22,0-1 1,-1 1-1,-1-1 0,0-24 0,6-22 50,-9 63-72,0 1 1,0-1-1,0 1 0,1-1 1,-1 1-1,1 0 0,0 0 1,1 0-1,-1 0 0,5-5 1,-5 7-4,0 0 1,1 0-1,-1 1 1,1-1-1,-1 1 1,1 0-1,0 0 1,-1-1-1,1 2 1,0-1-1,0 0 1,0 1-1,0-1 1,-1 1-1,1 0 1,6 0 0,-5 0-3,0 0 1,0 0 0,0 0 0,0 0 0,0 1 0,0-1 0,0 1 0,-1 0 0,1 1 0,0-1 0,0 0 0,-1 1 0,1 0 0,-1 0 0,1 0 0,-1 0-1,0 1 1,0 0 0,0-1 0,0 1 0,0 0 0,-1 0 0,1 0 0,-1 1 0,0-1 0,3 6 0,-1-5-11,-4-3 12,1-1 0,0 1 0,-1 0 0,1-1 0,-1 1-1,1 0 1,-1-1 0,1 1 0,-1 0 0,0-1 0,1 1 0,-1 0 0,0 0-1,0 0 1,1-1 0,-1 1 0,0 0 0,0 0 0,0 1 0,0-1 103,-15-20 11,2 1-89,7 8-17,-1 1 0,0-1 0,0 2 0,-17-16 0,21 22-8,1 0 0,-1 0 0,0 1 0,1-1 1,-1 1-1,0-1 0,0 1 0,0 0 0,0 0 0,0 1 0,0-1 1,-1 0-1,1 1 0,0 0 0,0 0 0,0 0 0,0 0 0,-1 0 1,1 1-1,0-1 0,0 1 0,0 0 0,-4 2 0,1 0 1,1 0 0,-1 1-1,1 0 1,0 0 0,0 0 0,0 1-1,1 0 1,0 0 0,0 0 0,0 0-1,0 0 1,1 1 0,0 0 0,-5 11 0,1 0-3,0 1 0,1 0 0,1 0 1,-2 20-1,4-22 2,1 1-1,0 0 1,2-1 0,0 1-1,0 0 1,4 17 0,-2-27 1,0 1 0,0-2 0,0 1 1,1 0-1,0 0 0,0-1 0,1 0 1,0 1-1,0-1 0,0-1 0,1 1 0,0-1 1,0 0-1,0 0 0,1 0 0,5 4 1,1-2 2,0 0 0,0-1 0,0 0 0,1 0 0,-1-2 0,1 1 1,1-2-1,24 5 0,-8-5 15,0-1 1,58-5 0,-82 3-18,0-1 0,-1 1 1,1-2-1,0 1 1,-1-1-1,1 1 0,-1-2 1,0 1-1,1 0 1,-1-1-1,0 0 0,0 0 1,-1-1-1,6-4 1,-5 2 1,0 0 1,0 0-1,0 0 0,0-1 1,-1 0-1,-1 0 1,1 0-1,-1 0 1,3-10-1,1-9 9,-2-1 1,-1 0-1,0 0 1,-2 0-1,-2-27 0,0 48-9,1-109 14,-26-208 1,19 287-17,-6-30 0,10 62-5,-1 14-9,-9 136 8,9 181 0,4-176 5,0-128 1,0 0 0,1-1 0,1 0 0,1 1 0,13 39 0,-14-53 0,0-1 0,1 0 0,0 0 0,1 0 0,0-1 0,0 0 0,11 12 0,-12-15 0,0 0 0,0-1 1,1 1-1,0-1 0,0 0 0,0 0 0,0-1 1,0 0-1,0 1 0,0-2 0,1 1 0,-1-1 0,8 2 1,-7-2 0,1 0 1,-1-1-1,1 0 1,-1 0-1,1 0 1,-1-1-1,1 0 1,-1 0-1,1 0 0,-1-1 1,0 0-1,0 0 1,0-1-1,0 0 1,0 0-1,5-3 1,-3-1 0,-1 0-1,0 0 1,0 0 0,0-1 0,-1 1-1,0-2 1,-1 1 0,0-1 0,7-17-1,1-5 0,-1 0 0,-2-1-1,7-37 1,11-102 0,-24 142 1,-3 98-37,-8 143 35,7-206-1,0 1 1,0 0 0,1-1-1,0 1 1,1 0-1,-1-1 1,1 0-1,0 1 1,1-1-1,-1 0 1,1 0 0,0 0-1,1 0 1,0-1-1,-1 1 1,2-1-1,-1 0 1,1 0-1,-1-1 1,1 1 0,1-1-1,-1 0 1,1 0-1,-1-1 1,1 0-1,0 0 1,0 0-1,1-1 1,9 3 0,-2-1 2,1-1 0,0 0 0,0-1 0,0-1 0,0-1 0,0 0 0,24-3 0,-36 3-2,0-1 1,1 0 0,-1 1-1,0-1 1,0 0 0,0-1 0,0 1-1,0-1 1,0 1 0,0-1 0,0 0-1,0 0 1,-1 0 0,1 0-1,-1-1 1,4-3 0,-3 1-1,0 0 0,0 0 1,0-1-1,0 1 0,-1-1 0,0 0 1,0 1-1,2-11 0,-1-7 3,-1 0-1,-1-1 1,-3-39-1,1 56 0,0-9-1,-1-1 1,-1 1-1,0 0 0,-2 1 0,0-1 0,0 1 0,-1 0 0,-1 0 0,-16-26 1,18 34-2,0 0 0,0 0 1,-1 0-1,1 1 0,-1 0 1,-1 0-1,1 0 0,-1 1 1,0 0-1,0 0 0,-1 1 1,1 0-1,-1 0 1,0 1-1,0-1 0,0 2 1,-1-1-1,1 2 0,-1-1 1,-9 0-1,11 1 0,1 1 0,-1 0 0,1 1 0,-1 0 0,1 0 0,-1 0 1,-7 3-1,11-3-1,0 0 1,1 1 0,-1 0 0,0-1 0,1 1-1,0 0 1,-1 0 0,1 0 0,0 1 0,0-1-1,0 0 1,0 1 0,0-1 0,1 1 0,-1 0-1,-1 5 1,-2 8-3,0 0 0,2 0 0,0 1 1,1 0-1,1-1 0,0 1 0,1 0 0,1 0 0,3 20 0,-3-32 2,0 0 1,0 0-1,1 0 0,-1 0 1,1 0-1,0 0 0,1-1 1,-1 1-1,1-1 0,0 1 0,0-1 1,0 0-1,0 0 0,1-1 1,0 1-1,0-1 0,0 1 1,0-1-1,0 0 0,1-1 1,-1 1-1,1-1 0,7 3 1,1-1 1,1 0 1,0 0 0,0-2-1,0 0 1,0 0 0,0-1 0,21-2-1,-31 1 0,-1-1-1,1 0 0,0 0 0,0 0 1,-1-1-1,1 1 0,0-1 1,-1 0-1,0 0 0,1 0 1,-1 0-1,0-1 0,0 1 0,0-1 1,-1 0-1,1 0 0,0 0 1,-1 0-1,0 0 0,0-1 0,0 1 1,0-1-1,-1 1 0,1-1 1,0-4-1,5-11 2,-1-1 0,-2 0 0,5-31 0,-4-16-12,-3 39 8,6-38 1,-7 63 0,0 0 0,0 1 1,0-1-1,0 0 0,0 0 0,0 1 1,1-1-1,0 1 0,-1-1 0,1 1 0,0 0 1,0 0-1,0-1 0,0 1 0,1 1 1,-1-1-1,0 0 0,1 1 0,-1-1 0,1 1 1,0-1-1,-1 1 0,1 0 0,0 0 1,0 1-1,0-1 0,0 1 0,0-1 1,0 1-1,3 0 0,0 0-1,0 0 1,0 0-1,-1 1 1,1 0-1,0 0 0,-1 0 1,1 1-1,-1 0 1,1 0-1,-1 0 0,0 1 1,1 0-1,-1 0 1,5 5-1,-1 0 0,-1 0 0,-1 1 0,0 0 1,0 1-1,-1 0 0,0 0 0,0 0 0,-2 1 0,1-1 0,-1 1 1,0 0-1,-1 0 0,-1 1 0,0-1 0,0 1 0,-1-1 1,-1 1-1,0 0 0,0-1 0,-1 1 0,0-1 0,-1 1 0,-1-1 1,0 0-1,-7 18 0,-10 11 0,14-30 4,0 0-1,1 0 1,0 1-1,1-1 1,0 1-1,1 0 1,0 1-1,1-1 1,-2 15-1,4-25-2,1 0 0,-1 0 0,0 0 0,0 0 0,1 0 0,-1 0 0,0 0-1,1 0 1,-1 0 0,1 0 0,-1 0 0,1-1 0,-1 1 0,1 0 0,0 0 0,-1-1 0,1 1 0,0 0-1,0-1 1,0 1 0,-1-1 0,1 1 0,0-1 0,0 1 0,0-1 0,0 1 0,0-1 0,0 0 0,0 0-1,0 1 1,1-1 0,37 2-8,-32-2 11,1 0-2,0 0 1,0 0-1,0-1 1,0 0-1,0 0 1,0-1 0,-1 0-1,1-1 1,0 0-1,-1 0 1,0 0 0,0-1-1,0 0 1,0-1-1,0 1 1,-1-1-1,0 0 1,0-1 0,0 0-1,-1 0 1,0 0-1,7-10 1,-3 2 1,-1 0 0,0-1-1,-1 0 1,-1 0 0,0-1 0,6-26 0,9-98 3,-17 102 15,1 1 0,20-71-1,-24 105-17,0 0 0,0 0 0,0 1-1,0-1 1,1 1 0,0-1 0,-1 1-1,1-1 1,0 1 0,0 0 0,0 0-1,0 0 1,0 0 0,1 0 0,-1 1-1,1-1 1,-1 0 0,5-1 0,-5 3-2,-1-1 0,1 1-1,0 0 1,0 0 0,0 0 0,-1 0 0,1 0 0,0 0 0,0 0 0,-1 1 0,1-1 0,0 1 0,-1-1 0,1 1 0,0 0 0,-1-1 0,1 1 0,-1 0 0,1 0 0,-1 0 0,1 0 0,-1 1 0,0-1 0,0 0 0,1 0 0,-1 1 0,0-1-1,0 1 1,0-1 0,-1 1 0,1-1 0,1 3 0,11 27-2,0 1-1,-2 1 1,-2 0-1,10 62 0,-17-85 3,3 17-2,-1 0-1,-1 1 1,-1-1 0,-1 1 0,-6 48 0,3-70 2,0 1 0,0 0 1,0-1-1,-1 0 0,0 1 0,-1-1 1,1 0-1,-1-1 0,0 1 1,0-1-1,-1 1 0,0-1 1,0 0-1,0-1 0,0 0 1,-1 1-1,0-2 0,0 1 0,-6 2 1,4-2 0,1 0 1,-1-1-1,-1 0 1,1 0 0,0-1-1,-1 0 1,1 0-1,-1-1 1,1 0-1,-1-1 1,0 0-1,1 0 1,-1-1-1,-16-4 1,23 5-2,0-1 1,-1-1-1,1 1 1,0 0-1,0 0 1,-1-1-1,1 1 1,0-1-1,1 0 1,-1 0-1,0 0 1,0 0-1,1 0 1,-1 0-1,1 0 1,0 0-1,-1-1 1,1 1-1,-1-4 1,-1-5 0,0 0 1,0 1-1,-1-16 1,0-13-9,1 0-1,2 0 1,5-49 0,-4 84 5,1 0 1,0 0 0,1 0 0,-1 0-1,1 0 1,0 0 0,0 0 0,0 1 0,4-7-1,-5 9 2,0 0 0,-1 0 0,1 0-1,0 0 1,0 1 0,-1-1 0,1 0 0,0 0-1,0 0 1,0 1 0,0-1 0,0 1-1,0-1 1,0 1 0,0-1 0,1 1-1,-1-1 1,0 1 0,0 0 0,0 0-1,0-1 1,1 1 0,-1 0 0,0 0 0,0 0-1,0 0 1,0 1 0,1-1 0,-1 0-1,0 0 1,0 1 0,0-1 0,0 1-1,0-1 1,0 1 0,0-1 0,0 1 0,2 1-1,2 4-1,0-1 0,-1 1 0,0 0 0,0 0 0,0 0 0,3 10 0,2 1 0,8 16 2,2 0 0,1-2 1,2-1-1,41 46 0,-53-66 1,1 0 0,0-1 0,0 0 0,1-1 0,0 0 1,0-1-1,1 0 0,0-1 0,0-1 0,0 0 0,1 0 0,0-2 1,0 0-1,0 0 0,18 0 0,-21-2 1,0 0-1,0-1 1,0-1 0,0 0 0,12-2-1,-20 2-13,1 0 0,-1-1 0,0 1 0,0 0 0,0-1 0,0 0 0,0 0-1,0 0 1,-1 0 0,1 0 0,-1 0 0,1-1 0,-1 1 0,0-1-1,0 0 1,0 0 0,0 1 0,-1-1 0,3-6 0,7-28-911,-9-5-1204</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39.229"/>
    </inkml:context>
    <inkml:brush xml:id="br0">
      <inkml:brushProperty name="width" value="0.05" units="cm"/>
      <inkml:brushProperty name="height" value="0.05" units="cm"/>
      <inkml:brushProperty name="color" value="#FFFF00"/>
    </inkml:brush>
  </inkml:definitions>
  <inkml:trace contextRef="#ctx0" brushRef="#br0">1 33 31166,'0'-1'42,"0"0"0,0 0 0,1 0 1,-1 1-1,0-1 0,1 0 0,-1 0 0,1 1 0,-1-1 0,1 0 0,-1 1 0,1-1 0,-1 0 0,1 1 0,0-1 0,-1 1 0,1-1 0,0 1 0,0-1 1,-1 1-1,1-1 0,0 1 0,0 0 0,0-1 0,-1 1 0,1 0 0,0 0 0,0 0 0,1 0 0,34-4-182,-24 4 254,246-5-52,-29 2-34,-205 0-204,-23 3 233,-5-1-176,-39 3-6256,20 1-2094,-15 4-8941</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40.153"/>
    </inkml:context>
    <inkml:brush xml:id="br0">
      <inkml:brushProperty name="width" value="0.05" units="cm"/>
      <inkml:brushProperty name="height" value="0.05" units="cm"/>
      <inkml:brushProperty name="color" value="#FFFF00"/>
    </inkml:brush>
  </inkml:definitions>
  <inkml:trace contextRef="#ctx0" brushRef="#br0">0 143 31182,'226'16'1476,"-26"0"-1543,-180-15 69,625 8 28,-643-9-30,-1 0 0,1 0 0,-1 0 1,1 0-1,-1-1 0,1 1 0,-1 0 0,1-1 0,-1 1 1,1-1-1,-1 1 0,0-1 0,1 0 0,-1 0 1,2-1-1,-2 1 0,-1 1 0,1-1 1,-1 1-1,0-1 0,0 0 1,1 1-1,-1-1 1,0 1-1,0-1 0,0 0 1,0 1-1,0-1 0,1 0 1,-1 1-1,0-1 0,-1 0 1,1 1-1,0-1 0,0 0 1,0 1-1,0-1 0,0 0 1,-1 1-1,1-2 1,-2-1-1,0 0 0,0-1 1,-1 1-1,1 0 1,-1 0-1,1 1 0,-1-1 1,0 0-1,0 1 1,-4-3-1,-27-15 0,-1 1 0,0 2 0,-2 1 0,1 2 0,-2 2 0,-69-14 0,76 24-3,30 2-10,19 3-3,-3 2 20,-1 2 1,0 0-1,24 15 1,6 4 12,-25-16-6,15 7 10,0 2 0,33 26 0,-64-43-21,0 0 1,-1 1-1,1-1 0,-1 1 0,0-1 0,0 1 0,0 0 0,0 0 1,0 0-1,-1 0 0,1 0 0,-1 1 0,0-1 0,0 0 0,0 1 1,0-1-1,-1 1 0,1-1 0,-1 1 0,0-1 0,0 1 0,-1 6 1,0-4-1,0-1 0,-1 1-1,0-1 1,0 1 0,0-1 0,-1 0 0,1 1 0,-1-1 0,0-1 0,-1 1 0,1 0 0,-9 7 0,-26 22-260,-2-1 1,-70 43-1,38-31-2243</inkml:trace>
</inkml:ink>
</file>

<file path=ppt/ink/ink2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2"/>
    </inkml:context>
    <inkml:brush xml:id="br0">
      <inkml:brushProperty name="width" value="0.05" units="cm"/>
      <inkml:brushProperty name="height" value="0.05" units="cm"/>
      <inkml:brushProperty name="color" value="#E71224"/>
    </inkml:brush>
  </inkml:definitions>
  <inkml:trace contextRef="#ctx0" brushRef="#br0">83 549 31550,'-3'0'21,"0"0"-1,0 0 0,0 0 0,-1 0 1,1 0-1,0 1 0,0-1 0,0 1 0,0 0 1,0 0-1,0 0 0,0 0 0,0 1 1,0-1-1,1 1 0,-1 0 0,1-1 0,-1 1 1,1 0-1,-1 1 0,1-1 0,0 0 1,0 1-1,0-1 0,0 1 0,1 0 0,-1-1 1,1 1-1,0 0 0,-1 0 0,1 0 0,0 0 1,1 0-1,-1 0 0,1 0 0,-1 0 1,1 6-1,0-8-16,0 0 0,0 0 1,0 0-1,0 0 0,0 0 0,0 0 1,0 0-1,0 0 0,0 0 1,1 1-1,-1-1 0,0 0 0,1-1 1,-1 1-1,1 0 0,-1 0 0,1 0 1,-1 0-1,1 0 0,0 0 1,0-1-1,-1 1 0,1 0 0,0 0 1,0-1-1,1 2 0,1-2 8,0 1 0,0 0 1,0-1-1,0 0 0,0 1 0,0-1 0,5-1 0,7 1 13,-10-1-20,0 0-1,1 0 1,-1-1-1,0 1 1,0-1-1,0 0 1,0 0-1,0-1 1,0 0-1,-1 0 1,1 0-1,-1 0 1,0 0-1,0-1 1,0 0-1,0 0 1,-1 0-1,5-6 1,4-8 1,0 0 1,-1-1 0,12-25-1,-14 22-3,-1 0 0,0-1 0,-2 0 0,0 0 0,2-32 0,0-128 27,-8 196-29,-1 1 0,1 1-1,0 0 0,1 0 0,1-1 0,0 1 0,1-1 1,1 1-1,0-1 0,7 15 0,48 68 0,16 27 0,-69-112 0,-1 1 0,0-1 0,-1 1 0,0 0 0,-1 0 0,0 0 0,-1 0 0,0 18 0,-2-28 0,0 0 0,-1 0 0,1 0 0,-1-1 0,0 1 0,0 0 0,0 0 0,0-1 0,0 1 0,0-1 0,-1 1 0,0-1 0,1 1 0,-1-1 0,0 0 0,0 0 0,0 0 0,0 0 0,0 0 0,-1-1 0,1 1 0,-1-1 0,1 1 0,-1-1 0,1 0 0,-1 0 0,0 0 0,1 0 0,-1 0 0,-5 0 0,-10 2 0,0 0 0,-1-1 0,-30-1 0,29-1 0,-14 1-1,19 1-1,1-1 0,0-1 0,-1 0 0,1-1 0,0-1 0,0 0 0,0-1 0,-20-6 0,23-1-12,19 5 4,23 2 4,-30 3 7,119 1-1,15 0 0,-113-2 0,0-1 0,-1-2 0,43-10 0,-56 11 1,-1 0 0,1-1-1,-1 0 1,0 0 0,0-1 0,-1 1-1,0-1 1,1-1 0,-2 1 0,1-1-1,0 0 1,-1 0 0,-1-1 0,1 0 0,-1 0-1,0 0 1,0 0 0,-1 0 0,0-1-1,4-14 1,0-9 3,-1 0 0,-1 0 0,1-64 0,-4-163-4,-3 143 19,-5 127-19,-1 25 0,2 0 0,1 0 0,1 0 0,5 62 1,-1-28 8,-1-25-7,-1-1-1,8 76-1,-5-108 0,0-1 0,1 0 0,0 0 0,0 0 0,2 0 0,-1-1 0,2 1 0,-1-1 0,1-1 0,16 21 0,-19-28 0,1 1 0,0-1 0,0 0 0,0 0 0,0-1 0,0 1 0,1-1 0,-1 0 0,1 0 0,-1 0 0,1-1 0,9 2 0,-10-2 0,0 0 0,0-1 0,0 1 0,0-1 0,0 0 0,-1-1 0,1 1 0,0-1 0,0 1 0,0-1 0,-1 0 0,1 0 0,0-1 0,-1 1 0,1-1 0,-1 0 0,5-3 0,-2-1-1,0 0 1,0-1-1,0 0 0,-1-1 1,0 1-1,-1-1 0,0 0 1,0 0-1,0 0 0,-1 0 1,2-10-1,4-15-3,7-51 0,11-154 7,-27 230 5,0 45-12,-1 0 1,-9 51-1,6-66 6,0-1 0,1 1 0,1 0 0,1 0 0,1 0-1,3 25 1,-2-44-2,0 0 1,0 0-1,0 0 0,1 0 0,-1 0 0,1 0 0,0 0 0,0 0 0,0-1 0,0 1 1,0-1-1,1 1 0,-1-1 0,1 0 0,-1 0 0,1 0 0,0-1 0,0 1 0,0 0 1,0-1-1,0 0 0,0 0 0,0 0 0,0 0 0,5 0 0,8 2 0,1 0 0,0-2 0,28 0 0,-32-1 0,-7 0 0,-1 0 0,1-1 0,0 1 0,-1-1 0,1 0 0,-1 0 0,10-4 0,-12 3 0,-1 1 0,1-1 0,-1 1 0,1-1 0,-1 0 0,0 0 0,0 0 0,0 0 0,0 0 0,0 0 0,0-1 0,-1 1 0,1-1 0,-1 1 0,0-1 0,2-4 0,1-5 0,-2 0 0,1-1 0,-1 1 0,-1 0 0,0-1 0,-1 1 0,0-1 0,-1 1 0,0-1 0,-1 1 0,-1-1 0,0 1 0,0 0 0,-1 0 0,-1 1 0,-8-17 0,2 9 0,-1 0 0,-1 1 0,-27-30 0,35 43 0,0 0 0,0 0 0,-1 0 0,0 1 0,1 0 0,-1 0 0,0 0 0,-1 1 0,1 0 0,-1 0 0,1 1 0,-1 0 0,0 0 0,0 0 0,0 1 0,-7 0 0,12 1 0,1 0 0,-1 0 0,1 0 0,0 0 0,-1 1 0,1-1 0,-1 0 0,1 1 0,0-1 0,-1 1 0,1 0 0,0-1 0,-1 1 0,1 0 0,0 0 0,0 0 0,0 0 0,0 0 0,0 0 0,0 0 0,0 0 0,0 0 0,-1 3 0,0-1 0,1 1 0,-1 0 0,1 0 0,0 0 0,0-1 0,1 1 0,-1 0 0,1 8 0,0-1 0,0 0 0,1 0 0,1 0 0,0 0 0,1 0 0,4 13 0,-2-13 0,1 0 0,0-1 0,1 1 0,0-1 0,0 0 0,1-1 0,0 0 0,1 0 0,0-1 0,0 0 0,14 9 0,-15-12 0,0 0 0,0-1 0,0 0 0,0 0 0,1-1 0,-1 1 0,1-2 0,0 0 0,0 0 0,0 0 0,0-1 0,0 0 0,0-1 0,0 0 0,1-1 0,9-1 0,-17 1 0,0 1 0,0-1 0,0 0 0,0 0 0,0 0 0,0-1 0,0 1 0,0 0 0,0-1 0,-1 1 0,1-1 0,0 0 0,-1 1 0,1-1 0,-1 0 0,2-3 0,17-37 0,-15 29 0,3-11 0,11-43 0,-16 51 0,0 0 0,2 0 0,0 1 0,1 0 0,0 0 0,14-22 0,-20 35 0,1 1 0,0 0 0,0-1 0,0 1 0,0 0 0,0 0 0,0-1 0,1 1-1,-1 0 1,0 0 0,0 1 0,1-1 0,-1 0 0,1 0 0,-1 1 0,1-1 0,-1 0 0,1 1 0,-1 0 0,1-1 0,-1 1 0,1 0 0,0 0 0,-1 0 0,1 0 0,-1 0-1,1 0 1,0 0 0,-1 0 0,1 1 0,-1-1 0,1 1 0,-1-1 0,1 1 0,-1 0 0,1-1 0,-1 1 0,0 0 0,1 0 0,-1 0 0,0 0 0,0 0 0,0 0 0,0 1 0,0-1-1,0 0 1,2 3 0,1 6-1,-1 0 0,0 0 0,-1 0 1,0 1-1,0-1 0,-1 15 0,-2 73-5,-1-40 5,2 53 1,0-109 0,0 0 0,0 1 0,1-1 0,-1 0 0,0 0 0,1 1 0,-1-1 0,1 0 0,0 0 0,0 0 0,0 0 0,0 0 0,0 0 0,1 0 0,-1 0 0,0 0 0,1-1 0,-1 1 0,1 0 0,0-1 0,0 1 0,-1-1 0,1 0 0,0 0 0,0 1 0,0-1 0,0 0 0,1-1 0,-1 1 0,3 0 0,6 2 0,0-1 0,1-1 0,-1 0 0,21-1 0,-19 0 0,-4-1 0,0 0 0,0 0 0,-1-1 0,1 0 0,0-1 0,-1 0 0,1 0 0,-1-1 0,0 0 0,0-1 0,0 1 0,-1-2 0,0 1 0,0-1 0,8-8 0,0-1 0,0-1 0,-2-1 0,0 0 0,-1-1 0,14-26 0,-19 29-2,-1 0 1,0 0-1,-1-1 1,-1 1-1,0-1 0,-1 0 1,-1 0-1,-1-1 1,0-23-1,-1 38 2,0-1 1,0 0-1,-1 1 0,1-1 0,-1 1 1,1-1-1,-1 0 0,0 1 1,0-1-1,0 1 0,0 0 1,0-1-1,0 1 0,-1 0 0,1 0 1,-1 0-1,0 0 0,0 0 1,0 0-1,1 0 0,-2 0 1,1 1-1,0-1 0,0 1 0,0 0 1,-5-2-1,-1 0 1,-1 1 0,1 0 0,-1 0 1,0 1-1,0 1 0,-14-1 0,20 1-1,0 0 0,1 0 0,-1 1 1,0-1-1,0 0 0,1 1 0,-1 0 0,0 0 0,1-1 1,-1 1-1,1 1 0,-1-1 0,1 0 0,0 1 0,-1-1 1,1 1-1,0 0 0,0 0 0,0 0 0,0 0 0,0 0 1,0 0-1,1 0 0,-1 0 0,1 1 0,0-1 0,0 1 1,-1-1-1,1 1 0,-1 4 0,0 6 2,0 1 0,0-1 0,1 1 0,1-1 0,1 16 0,0-3 2,-1-9 0,1-1-1,0 1 0,2-1 0,0 0 0,0 0 1,2 0-1,0 0 0,8 16 0,-9-23-3,1-1 0,0 1 0,0-1 0,0 0 0,1-1-1,1 0 1,-1 1 0,1-2 0,0 1 0,0-1 0,1 0 0,0-1-1,0 0 1,0 0 0,13 5 0,-10-7-51,-1 0 0,1-1-1,0 0 1,0 0 0,0-1 0,0-1-1,1 1 1,-1-2 0,22-3 0,-12-8-1486</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45.390"/>
    </inkml:context>
    <inkml:brush xml:id="br0">
      <inkml:brushProperty name="width" value="0.05" units="cm"/>
      <inkml:brushProperty name="height" value="0.05" units="cm"/>
      <inkml:brushProperty name="color" value="#FFFF00"/>
    </inkml:brush>
  </inkml:definitions>
  <inkml:trace contextRef="#ctx0" brushRef="#br0">357 521 31006,'0'-21'784,"1"2"-581,-1 1 0,-1 0 0,-1 0 0,-5-24 0,6 38-206,0 0 0,0 0 0,0 0 0,-1 1 0,0-1 1,1 0-1,-2 0 0,1 1 0,0 0 0,-1-1 0,1 1 0,-1 0 0,0 0 0,0 0 0,0 0 0,-1 1 1,1 0-1,0-1 0,-1 1 0,0 0 0,1 0 0,-1 1 0,0-1 0,-6 0 0,2 0 3,0 0 1,0 1-1,0 0 0,0 0 0,0 1 0,0 0 0,0 0 0,0 1 0,0 0 1,0 0-1,1 1 0,-1 0 0,0 1 0,1 0 0,-1 0 0,1 0 0,0 1 0,0 0 1,0 0-1,1 1 0,-7 6 0,2 2-1,0 0 0,1 1 0,0 0 0,1 1 0,1 0 0,1 0 0,0 1 0,1 0 0,0 0 0,1 1 0,1-1 0,1 1 0,0 0 0,2 0 0,-1 34 0,2-46 1,0-1 0,0 1 0,1 0 0,-1-1 0,1 1 0,0 0 0,0-1 0,1 1 0,-1-1 0,1 0 0,0 1 0,0-1 0,0 0 0,1 0 0,-1 0 0,1 0 0,0-1 0,0 1 0,1-1 0,-1 0 0,1 0 0,-1 0 0,1 0 0,0 0 0,0-1 0,0 0 0,1 0 0,-1 0 0,0 0 0,1-1 0,-1 0 0,1 1 0,5-1 0,2 2 1,1-1 0,0-1 0,0 0 0,0 0-1,0-1 1,0-1 0,0 0 0,20-5 0,-24 3 0,1 0-1,-1 0 1,1-1 0,-1-1-1,0 1 1,-1-2 0,1 1-1,-1-1 1,0 0 0,0-1-1,11-12 1,-8 5-1,-1 0 0,0-1 0,-1 0 0,0 0 0,-2-1 0,1 0 0,-2 0 0,0-1 0,-1 0 0,-1 0 0,3-27 0,-1-18 0,-3-119 0,-5 105 0,2-29 0,-4 93 0,4 12 0,0 0 0,-1 0 0,1 0 0,0 0 0,0 0 0,-1 0 0,1-1 0,0 1 0,-1 0 0,1 0 0,0 0 0,0 0 0,-1 0 0,1 1 0,0-1 0,-1 0 0,1 0 0,0 0 0,0 0 0,-1 0 0,1 0 0,0 0 0,-1 0 0,1 1 0,0-1 0,0 0 0,0 0 0,-1 0 0,1 1 0,0-1 0,0 0 0,0 0 0,-1 1 0,1-1 0,0 0 0,0 0 0,0 1 0,0-1 0,0 0 0,0 0 0,-1 1 0,1-1 0,0 0 0,0 1 0,0-1 0,0 1 0,-7 17 0,0 0 0,2 1 0,-8 37 0,-3 66 0,8 190 0,8-301 0,1 0 0,0 0 0,1 0 0,0 0 0,0 0 0,2 0 0,-1 0 0,1-1 0,9 17 0,-10-22 0,1 1 0,0-1 0,0 1 0,1-1 0,-1-1 0,1 1 0,0 0 0,0-1 0,0 0 0,1 0 0,0-1 0,-1 0 0,1 0 0,0 0 0,1 0 0,-1-1 0,10 2 0,-2-1 0,-1-1 0,0 0 0,1-1 0,-1-1 0,0 0 0,1 0 0,-1-1 0,18-5 0,-23 4 0,1 0 0,-1-2 0,0 1 0,0-1 0,0 0 0,0 0 0,-1-1 0,1 0 0,-1 0 0,-1-1 0,1 0 0,-1 0 0,8-10 0,-8 7 0,1 0 0,-2 0 0,1-1 0,-2 0 0,1 0 0,-1 0 0,-1-1 0,0 1 0,4-21 0,-3-3 0,-1-60 0,-3 85 0,0 1 0,0 0 0,-1 0 0,0 0 0,0 0 0,0 0 0,-1 0 0,-1 0 0,1 1 0,-1-1 0,-6-10 0,7 14 0,0 1 0,-1 0 0,0 0 0,1 0 0,-1 0 0,0 1 0,0-1 0,-1 1 0,1-1 0,0 1 0,-1 0 0,1 0 0,-1 1 0,0-1 0,0 1 0,0 0 0,1 0 0,-1 0 0,0 1 0,0-1 0,0 1 0,-7 0 0,9 0 0,1 0 0,-1 0 0,0 0 0,0 1 0,1-1 0,-1 1 0,0-1 0,1 1 0,-1 0 0,1-1 0,-1 1 0,1 0 0,-1 0 0,1 0 0,-1 0 0,1 0 0,0 1 0,-1-1 0,1 0 0,-1 3 0,-1 0 0,0 1 0,1-1 0,0 1 0,0-1 0,0 1 0,1 0-1,-2 6 1,0 10-4,1 0 0,0 34 1,2-52 2,0 9 0,0 23 0,1 0 0,9 60 0,-8-85 1,1 1 0,0-1 0,0 0 1,1 0-1,1 0 0,-1 0 0,2-1 0,-1 0 0,1 0 0,0 0 0,1-1 0,0 0 0,12 10 0,-13-13 0,1-1 1,0 0-1,0 0 1,1-1-1,-1 0 1,1 0-1,-1-1 1,1 0-1,0 0 0,0-1 1,0 0-1,0 0 1,0-1-1,0 0 1,0 0-1,0-1 1,0 0-1,0-1 0,0 1 1,0-2-1,0 1 1,-1-1-1,1 0 1,-1 0-1,0-1 1,0 0-1,0-1 0,-1 1 1,8-8-1,-2-2 1,-1-1-1,0 0 0,-1-1 0,-1 0 1,-1-1-1,0 0 0,-1 0 1,-1 0-1,6-25 0,-1-9 0,-2 0 0,3-56 0,-6-172 0,-6 216 0,-11 83-13,1 12 14,2 0 1,1 1 0,1 0 0,-1 41-1,4 139 6,3-137-9,-1-22 2,4 61 0,-3-111 0,1 0 0,-1 0 0,1 0 0,0 0 0,1 0 0,-1-1 0,1 1 0,-1 0 0,1-1 0,0 1 0,1-1 0,-1 1 0,1-1 0,-1 0 0,1 0 0,0 0 0,4 2 0,-2-1 0,1 0 0,0-1 0,0 0 0,0 0 0,0 0 0,0-1 0,1 0 0,-1-1 0,13 3 0,-7-3 0,0 0 0,1-1 0,-1 0 0,0-1 0,0 0 0,0-1 0,0 0 0,0-1 0,0 0 0,-1-1 0,17-8 0,-16 5 0,-1-1 0,0-1 0,0 1 0,-1-2 0,0 1 0,-1-1 0,0-1 0,0 0 0,-1 0 0,-1-1 0,0 0 0,0 0 0,-1 0 0,-1-1 0,5-17 0,-1-1 0,-1-1 0,-2 0 0,-1-1 0,-1 0 0,-2-41 0,-2 71 0,1 0 0,-1 0 0,-1 1 0,1-1 0,0 0 0,-1 1 0,1-1 0,-1 0 0,0 1 0,0-1 0,0 1 0,0-1 0,0 1 0,0-1 0,-1 1 0,1 0 0,-1 0 0,0 0 0,0 0 0,0 0 0,0 0 0,0 0 0,-4-2 0,1 2 0,0-1 0,-1 2 0,1-1 0,-1 0 0,0 1 0,0 0 0,1 1 0,-1-1 0,-9 2 0,13-1 0,0 0 0,1 0 0,-1 1 0,0-1 0,1 1 0,-1-1 0,1 1 0,-1 0 0,1 0 0,-1-1 0,1 1 0,0 0 0,-1 0 0,1 1 0,0-1 0,0 0 0,-1 0 0,1 1 0,0-1 0,1 0 0,-1 1 0,0-1 0,0 1 0,0-1 0,1 1 0,-1 2 0,-11 49 0,10-45 0,-3 36 0,2 0 0,2 0 0,6 63 0,-4-93 0,1-1 0,1 1 0,0-1 0,1 1 0,0-1 0,1 0 0,9 17 0,-11-25 0,0 0 0,0 0 0,0 0 0,1 0 0,0-1 0,0 1 0,0-1 0,1 0 0,-1-1 0,1 1 0,0-1 0,0 1 0,0-2 0,0 1 0,1 0 0,-1-1 0,1 0 0,-1 0 0,11 1 0,-4-1 0,0-1 0,0 0 0,0-1 0,1 0 0,-1-1 0,20-4 0,-27 4 0,0 0 0,-1-1 0,1 0 0,-1 0 0,1 0 0,-1 0 0,0-1 0,1 0 0,-2 0 0,1 0 0,0 0 0,0 0 0,-1-1 0,0 0 0,0 0 0,0 0 0,0 0 0,4-9 0,-3 2 0,1 0 0,-2 0 0,0-1 0,0 0 0,-1 1 0,1-20 0,-3-75 0,-1 54 0,1-99-3,0 150 3,0 1 0,1-1 0,-1 0-1,1 1 1,-1-1 0,0 1 0,1-1-1,-1 1 1,1-1 0,-1 1 0,1-1-1,0 1 1,-1-1 0,1 1 0,-1 0-1,1-1 1,0 1 0,-1 0-1,1-1 1,0 1 0,-1 0 0,1 0-1,0 0 1,0 0 0,-1 0 0,1 0-1,0 0 1,-1 0 0,1 0 0,0 0-1,0 0 1,30 2-5,-28-2 5,3 1 0,0 1-1,0-1 1,0 1-1,-1 0 1,1 1 0,-1-1-1,0 1 1,1 0-1,-1 1 1,-1-1 0,1 1-1,0 0 1,-1 0-1,0 0 1,0 1 0,0 0-1,0-1 1,-1 1-1,5 9 1,-3-3-1,0-1 0,0 1 1,-1 0-1,0 0 0,-1 0 0,0 1 0,-1-1 1,0 1-1,0 17 0,-2-25 1,1 5 0,-1 0 0,0-1 0,0 1 0,-1-1 0,0 1 0,-1-1 0,0 1 0,0-1 0,-1 0 0,0 0 0,-5 10 0,4-12 0,-1 0 0,1 1 0,1-1 0,-1 1 0,1 0 0,1 0 0,-1 0 0,1 0 0,0 0 0,1 1 0,-1-1 0,2 1 0,-1-1 0,1 1 0,1 11 0,0-17 0,-1-1-1,1 1 1,0 0 0,1 0-1,-1-1 1,0 1 0,0-1 0,1 1-1,-1-1 1,1 1 0,-1-1-1,1 0 1,-1 0 0,1 0-1,0 0 1,0 0 0,0 0-1,-1 0 1,1 0 0,4 0 0,46 10-9,-40-9 8,18 3 1,1-2 0,-1-1 0,1-1 0,40-5 0,-68 4 0,0-1 0,0 1 1,1-1-1,-1 0 0,0 0 1,0 0-1,0 0 0,0-1 0,-1 1 1,1-1-1,0 0 0,-1 0 0,1 0 1,-1 0-1,1 0 0,-1 0 1,0-1-1,0 1 0,0-1 0,0 0 1,-1 1-1,1-1 0,-1 0 0,1 0 1,-1 0-1,0 0 0,1-4 0,1-7 2,-1-1 0,0 0 0,0 1-1,-2-24 1,0 30-2,-2-29 0,-1-1-1,-11-44 1,-2-22 14,16 101-13,0-29 2,0 31-3,1 0 0,-1 1 0,1-1 0,-1 0 0,0 0 0,1 1-1,0-1 1,-1 0 0,1 0 0,-1 1 0,1-1 0,0 1 0,-1-1 0,1 1 0,0-1 0,0 1 0,0-1 0,-1 1 0,1-1 0,0 1 0,0 0 0,0 0 0,0-1 0,0 1 0,0 0 0,-1 0 0,1 0 0,0 0 0,1 0 0,2 0 0,0-1-1,0 1 1,-1 0 0,1 1-1,0-1 1,0 1 0,0 0-1,-1-1 1,1 2 0,0-1-1,-1 0 1,1 1 0,6 3-1,-6-1 1,-1-1-1,1 1 0,-1-1 0,1 1 0,-1 0 1,-1 0-1,1 1 0,-1-1 0,1 1 0,2 7 1,0 2-1,0 1 1,-1 0-1,0 0 1,-1 1 0,-1-1-1,0 20 1,-1-23 0,-1 0 0,-1-1 0,0 1 0,-1 0 0,0-1 0,0 1 0,-2-1 0,-7 20 0,9-27 0,-3 4 0,1 1 0,0 0 0,0 0 0,1 0 0,0 1 0,0-1 0,1 1 0,-1 14 0,3-23 0,1-1 0,-1 0 0,1 1 0,-1-1 0,1 0 0,-1 1 1,1-1-1,-1 0 0,1 1 0,-1-1 0,1 0 0,-1 0 0,1 0 0,0 0 0,-1 0 0,1 1 0,-1-1 0,1 0 0,0 0 0,-1 0 1,1-1-1,-1 1 0,1 0 0,0 0 0,-1 0 0,1 0 0,-1 0 0,1-1 0,0 1 0,-1 0 1,4-2-1,0 0 1,-1 1-1,0-1 1,1 0-1,-1-1 0,0 1 1,0-1-1,0 1 1,0-1-1,-1 0 1,1 0-1,-1 0 1,1 0-1,-1-1 1,0 1-1,3-8 1,3-8 1,13-39 1,-18 45-3,14-49 0,-13 43 0,0 1 0,1 0 0,1 0 0,1 0 0,0 1 0,2 0 0,17-27 0,-26 44 0,1-1 0,-1 0 0,1 0 0,-1 1 0,1-1 0,0 0 0,-1 1 0,1-1 0,0 1 0,-1-1 0,1 1 0,0-1 0,0 1 0,0 0 0,0-1 0,-1 1 0,2 0 0,7 7 0,-1 26 0,-7-26 0,19 213 0,-15-127 0,-6-89 0,1-3 0,0 0 0,0 0 0,0 0 0,0 0 0,0 0 0,0 0 0,0 0 0,0 0 0,0 0 0,1 0 0,-1 0 0,0 0 0,1 0 0,-1 0 0,0 0 0,1 0 0,-1-1 0,1 1 0,1 1 0,-2-1 0,0-1 0,0 0 0,1 0 0,-1 0 0,0 0 0,1 1 0,-1-1 0,0 0 0,0 0 0,1 0 0,-1 0 0,0 0 0,1 0 0,-1 0 0,0 0 0,1 0 0,-1 0 0,0 0 0,0 0 0,1 0 0,-1 0 0,0 0 0,1 0 0,-1-1 0,0 1 0,0 0 0,1 0 0,-1 0 0,0 0 0,0-1 0,1 1 0,-1 0 0,0 0 0,0 0 0,0-1 0,1 1 0,-1 0 0,0 0 0,0-1 0,0 1 0,0 0 0,1 0 0,-1-1 0,0 1 0,0-1 0,9-15 0,5-21 0,15-66 1,-23 75-2,2 1 1,0 0-1,1 0 0,2 1 1,18-31-1,-27 53 0,1 0 0,0 0 0,1 0-1,-1 1 1,1-1 0,-1 1 0,1 0 0,0 0-1,8-4 1,-11 7 1,0-1 0,0 1-1,0-1 1,0 1 0,0 0-1,0-1 1,0 1 0,0 0-1,1 0 1,-1 0 0,0 0-1,0 0 1,0 0 0,0 0-1,0 0 1,0 0 0,1 0-1,-1 1 1,0-1 0,0 0-1,0 1 1,0-1 0,0 1-1,0-1 1,0 1 0,0-1-1,0 1 1,0 0 0,-1 0-1,1-1 1,0 1 0,0 0 0,-1 0-1,1 0 1,0 0 0,-1 0-1,1 0 1,-1 0 0,1 0-1,-1 0 1,1 0 0,-1 0-1,0 0 1,0 2 0,6 25-1,-1 1 1,-2-1-1,-1 1 1,-1-1-1,-4 34 1,1 4 0,2-40 0,-1-17 0,1 1 0,0-1 0,0 1 0,3 12 0,-3-20 0,1 0 0,0 0 0,-1 1 0,1-1 0,0 0 0,0 0 0,1 0 0,-1 0 0,0 0 0,0 0 0,1 0 0,-1-1 0,1 1 0,0-1 0,0 1 0,-1-1 0,1 1 0,0-1 0,0 0 0,0 0 0,0 0 0,3 1 0,6 1-1,-1 0 0,1-1 0,0 0 0,0 0 0,0-1 0,0-1 0,18-1 0,-22 0 0,0 1 1,0-2-1,1 1 0,-1-1 1,0 0-1,0 0 1,0-1-1,-1 1 0,1-2 1,-1 1-1,1-1 1,6-5-1,-7 2 0,0 1 0,0-2 0,0 1 0,-1-1 0,0 1 0,-1-2 0,0 1 0,0 0-1,0-1 1,-1 1 0,-1-1 0,1 0 0,1-16 0,0-10-2,-2-1-1,-3-43 0,1 33 1,0 40 4,0 0 3,0 0 0,0 0 0,0-1 1,-1 1-1,0 0 0,0 1 0,0-1 0,-1 0 0,-3-8 0,2 30-1,3 266-3,0-278 0,0 0-1,0 0 1,0 0-1,1 0 1,-1 0-1,1-1 1,0 1-1,0 0 1,0 0 0,1 0-1,0-1 1,-1 1-1,1-1 1,0 1-1,1-1 1,-1 0-1,1 0 1,-1 0 0,1 0-1,0 0 1,0-1-1,0 1 1,0-1-1,1 0 1,-1 1-1,0-2 1,1 1-1,0 0 1,-1-1 0,1 0-1,0 0 1,0 0-1,0 0 1,0 0-1,7-1 1,2 2 0,-1-1 0,1-1 0,-1 0 0,14-2 0,-23 2 0,1-1 0,-1 0 0,1 0 0,-1 0 0,0 0 0,1-1 0,-1 1 0,0-1 0,0 0 0,0 1 0,0-2 0,0 1 0,-1 0 0,1 0 0,0-1 0,-1 0 0,0 1 0,3-6 0,1-2 0,-1-1 0,0 0 0,-1 0 0,-1 0 0,1 0 0,-2-1 0,0 0 0,1-15 0,-1-99 0,-3 71 0,-1 24 0,1 23 0,1 0 0,-1-1 0,2 1 0,-1 0 0,1 0 0,0 0 0,1 0 0,2-11 0,-3 18 0,-1 0 0,1 1 0,-1-1 0,1 0 0,-1 0 0,1 0 0,-1 0 0,1 1 0,0-1 0,-1 0 0,1 1 0,0-1 0,-1 0 0,1 1 0,0-1 0,0 1 0,0-1 0,0 1 0,0 0 0,0-1 0,-1 1 0,1 0 0,0-1 0,0 1 0,0 0 0,0 0 0,0 0 0,0 0 0,0 0 0,0 0 0,0 0 0,0 0 0,0 1 0,0-1 0,0 0 0,1 1 0,1 0 0,0 0 0,-1 1 0,0-1 0,1 1 0,-1-1 0,0 1 0,1 0 0,-1 0 0,0 0 0,0 0 0,-1 0 0,4 4 0,5 12 0,-1 0 0,-1 1 0,0 0 0,-1 0 0,-2 1 1,0-1-1,3 22 0,-2 11-9,-1 83 1,-5-130 8,0-1 0,-1 1 0,0 0 0,0 0 0,0 0 0,-1 0 0,-3 8 0,-5 16 0,15-44 8,0 1 0,1 0 0,0 0 0,2 0 0,8-14 0,11-19-8,17-46-8,-26 51-15,2 0 0,35-51 0,-55 92 22,1-1 0,0 1 0,0 0 0,0 0 0,0 0 0,0-1 0,0 1 1,0 0-1,1 0 0,-1 0 0,0 0 0,3-1 0,-4 2 1,1 0-1,-1 0 1,0 0-1,1 1 0,-1-1 1,0 0-1,1 0 1,-1 0-1,0 0 0,1 0 1,-1 0-1,0 0 1,0 1-1,1-1 1,-1 0-1,0 0 0,0 0 1,1 1-1,-1-1 1,0 0-1,0 0 1,1 1-1,-1-1 0,0 0 1,0 0-1,0 1 1,0-1-1,0 0 0,1 1 1,-1-1-1,0 0 1,0 1-1,0-1 1,0 1-1,2 44-24,-3-33 34,-15 323 20,16-332-29,0-1 1,1 1-1,-1-1 1,1 1-1,0-1 1,0 1-1,0-1 0,0 0 1,0 0-1,0 1 1,1-1-1,-1 0 1,1 0-1,-1 0 0,1 0 1,0-1-1,0 1 1,0 0-1,0-1 1,0 1-1,0-1 1,0 0-1,1 0 0,-1 1 1,0-2-1,1 1 1,-1 0-1,1 0 1,-1-1-1,5 1 0,10 2 5,0-1 0,1 0 0,23-2 0,-29 0-3,-3 0-2,-1 1 1,1-2-1,-1 1 1,1-1-1,-1-1 1,0 1 0,0-1-1,1-1 1,-1 1-1,-1-1 1,1-1-1,0 0 1,-1 0-1,0 0 1,0-1 0,0 0-1,0 0 1,-1-1-1,0 0 1,0 0-1,0 0 1,-1-1-1,8-13 1,-7 8-2,0 1 1,-1-2-1,-1 1 1,0 0-1,-1-1 1,0 0-1,-1 1 1,1-18-1,-1-3-3,-2 1 1,-5-37-1,4 60 4,-1 0 1,1 0-1,-1 0 1,-1 0-1,0 1 1,0-1-1,-1 1 1,0 0-1,-8-12 1,10 17 0,0 0 0,0 0 0,-1 0 0,0 0 0,1 1 0,-1-1 0,0 1 0,0-1 0,-1 1 0,1 0 0,0 1 0,-1-1 0,1 0 0,-1 1 0,1 0 1,-1 0-1,0 0 0,0 0 0,1 1 0,-1-1 0,0 1 0,0 0 0,0 0 0,1 0 0,-5 1 0,5 0-2,1 0 1,-1-1 0,1 1-1,0 0 1,0 0-1,-1 0 1,1 1-1,0-1 1,0 0-1,0 1 1,0-1-1,0 1 1,1 0-1,-1 0 1,0-1 0,-2 5-1,1-1 0,0 1 0,0 0 1,0 0-1,1 0 0,0 1 0,-2 6 0,-1 11 0,2 0 1,-1 35-1,4-57 1,-2 27 0,0 1 0,2-1 0,4 46 0,-3-68 0,0 1 0,0-1 0,1 0 0,0 0 0,0 0 0,1 0 0,0-1 0,0 1 0,1-1 0,0 1 0,0-1 0,0 0 0,1-1 0,-1 1 0,10 7 0,-11-10 0,1-1 1,0 1-1,0-1 0,0 0 1,0 0-1,0 0 0,0 0 0,0-1 1,1 0-1,-1 0 0,1 0 1,-1 0-1,1-1 0,-1 0 1,1 0-1,-1 0 0,1 0 1,-1-1-1,1 0 0,-1 0 1,0 0-1,1 0 0,-1-1 1,0 1-1,0-1 0,0 0 1,0 0-1,0-1 0,0 1 0,-1-1 1,1 0-1,-1 0 0,0 0 1,0-1-1,0 1 0,0-1 1,0 1-1,-1-1 0,0 0 1,1 0-1,1-8 0,2-3 2,0-1-1,-2 0 0,0 0 1,-1 0-1,2-31 0,-5-88 11,-1 64-10,0 117-1,0-3-2,1 1 1,2-1-1,2 0 0,11 48 0,-14-87 1,0 0 0,0 0 0,1 0 0,-1 0 0,1 0 0,0 0 0,0 0 0,1-1 0,-1 1 0,0-1 0,1 0 0,0 1 0,0-1 0,0 0 0,5 3 0,-4-4 0,1 0 0,0 0 0,-1 0 0,1-1 0,0 0 0,0 1 0,0-2 0,0 1 0,0-1 0,0 1 0,0-1 0,6-1 0,-8 0 0,0 0 0,0 1 1,0-1-1,0-1 0,0 1 0,0 0 0,0-1 0,0 0 1,0 1-1,-1-1 0,1 0 0,-1 0 0,1-1 1,-1 1-1,0 0 0,0-1 0,0 0 0,0 1 1,-1-1-1,1 0 0,0 0 0,-1 0 0,0 0 0,2-5 1,3-11 2,0 0-1,5-37 1,4-68 0,4-23-3,-19 144 0,10-31 0,-10 33 0,1 0 0,-1 1 0,0-1 0,1 0 0,-1 1 0,0-1 0,1 0 0,-1 1 0,1-1 0,-1 1 0,1-1 0,-1 1 0,1-1 0,0 1 0,-1-1 0,1 1 0,-1 0 0,1-1 0,0 1 0,-1 0 0,1 0 0,0-1 0,-1 1 0,1 0 0,0 0 0,0 0 0,-1 0 0,1 0 0,0 0 0,0 0 0,-1 0 0,1 0 0,0 0 0,-1 0 0,1 1 0,0-1 0,0 0 0,-1 0 0,1 1 0,-1-1 0,1 0 0,0 1 0,-1-1 0,1 1 0,0 0 0,2 2 0,1 1 0,-1 0 0,-1 0 0,1 0 0,0 0 0,-1 1 0,0-1 0,0 1 0,0-1 0,2 10 0,-2-6 0,9 27 0,-2 0 0,-1 1 0,4 47 0,-5 112 0,4-211 13,65-175-13,-18 39-13,-55 145 13,1 0 0,-1-1 0,2 1 1,-1 1-1,1-1 0,9-10 0,-13 16 0,1 0-1,-1 0 1,0 0 0,0 0-1,1 0 1,-1 0 0,0 0-1,1 0 1,-1 1 0,1-1-1,-1 1 1,1-1 0,-1 1-1,1 0 1,-1-1 0,1 1-1,-1 0 1,1 0 0,-1 0-1,1 0 1,0 0 0,-1 1-1,1-1 1,-1 0 0,1 1-1,-1-1 1,1 1 0,-1-1-1,0 1 1,1 0 0,-1 0-1,1-1 1,-1 1 0,0 0-1,0 0 1,0 0 0,0 1-1,0-1 1,0 0 0,0 0-1,0 1 1,1 1 0,9 12-1,-1 0 1,0 0 0,-1 1 0,-1 0 0,-1 0-1,0 1 1,-1 0 0,-1 1 0,0-1-1,-2 1 1,4 32 0,-7 102 0,0-151 0,1-1 0,-1 1 0,1 0 0,-1-1 0,1 1 0,0-1 0,-1 1 0,1-1 0,0 1 0,0-1 0,-1 0 0,1 1 0,0-1 0,0 0 0,0 0 0,-1 0 0,1 1 0,0-1 0,0 0 0,0 0 0,0 0 0,0 0 0,-1 0 0,2-1 0,30 1 0,-25 0 0,1 0 0,0 0 0,1-1 0,-1 0 0,1 0 0,-1 0 0,0-1 0,0-1 0,0 1 0,12-7 0,-14 6 0,0-2 0,0 1 0,0-1 0,-1 1 0,1-1 0,-1-1 0,-1 1 0,1-1 0,-1 0 0,0 0 0,5-10 0,0-2-1,-2 0 0,0 0 0,0-1 0,-2 1 0,0-1 0,3-38 0,-3-119-7,-5 127 7,-2 22 6,0-1 0,-2 1 0,-1 0 1,-2 0-1,0 0 0,-21-47 0,20 54 4,3 58-6,-22 466 12,24-436-14,1-27-1,0-12 0,1 1 0,1 0 0,6 38 0,-6-67-1,0 1-1,1 0 1,-1-1-1,0 1 1,1 0-1,-1-1 1,1 1-1,-1-1 1,1 1 0,0-1-1,0 1 1,0-1-1,0 1 1,0-1-1,0 0 1,0 1 0,0-1-1,0 0 1,0 0-1,1 0 1,-1 0-1,1 0 1,-1 0-1,1 0 1,1 0 0,-2-1-12,-1 0 1,0 0 0,0 0-1,1 0 1,-1 0 0,0 0-1,1 0 1,-1 0 0,0 0-1,0 0 1,1 0 0,-1-1-1,0 1 1,1 0 0,-1 0-1,0 0 1,0 0 0,0-1-1,1 1 1,-1 0 0,0 0-1,0-1 1,0 1 0,1 0-1,-1 0 1,0-1 0,0 1 0,0 0-1,0 0 1,0-1 0,0 1-1,0 0 1,0-1 0,0 1-1,1 0 1,-1 0 0,0-1-1,-1 1 1,1 0 0,0-1-1,0 1 1,0 0 0,0-1-1,0 1 1,0 0 0,0 0-1,0-1 1,0 1 0,-1-1-1,1-3-363,0-32-3460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45.720"/>
    </inkml:context>
    <inkml:brush xml:id="br0">
      <inkml:brushProperty name="width" value="0.05" units="cm"/>
      <inkml:brushProperty name="height" value="0.05" units="cm"/>
      <inkml:brushProperty name="color" value="#FFFF00"/>
    </inkml:brush>
  </inkml:definitions>
  <inkml:trace contextRef="#ctx0" brushRef="#br0">1 26 31134,'38'0'913,"17"0"-705,16 0 80,6 0-176,-3-5-64,-8-3-16,-17 3-32,-16 3 0,-14-1 0,-11 1 0,-40 2-448,-18 0-929</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46.129"/>
    </inkml:context>
    <inkml:brush xml:id="br0">
      <inkml:brushProperty name="width" value="0.05" units="cm"/>
      <inkml:brushProperty name="height" value="0.05" units="cm"/>
      <inkml:brushProperty name="color" value="#FFFF00"/>
    </inkml:brush>
  </inkml:definitions>
  <inkml:trace contextRef="#ctx0" brushRef="#br0">159 86 22410,'-4'-2'1728,"-25"-13"5091,-4 2-5243,31 13-1580,-1-1 0,1 1 0,0-1 0,-1 1 0,1 0 0,-1 0 0,1 0-1,-1 0 1,1 0 0,0 0 0,-1 1 0,1-1 0,-1 1 0,1 0 0,0-1 0,0 1 0,-1 0 0,1 1 0,0-1 0,0 0 0,0 1 0,0-1 0,0 1 0,1-1 0,-4 4 0,1 2 9,0 0 0,0 0 0,1 0 0,0 1 0,0-1 0,0 1 0,1 0 0,0 0 0,1-1 0,0 1 0,0 0 0,1 1 0,0-1 0,0 0 0,2 13 0,-1-18-4,-1 0 0,1-1-1,-1 1 1,1 0 0,0 0 0,0-1-1,0 1 1,0-1 0,0 1-1,1-1 1,-1 1 0,1-1 0,0 0-1,-1 0 1,1 0 0,4 4-1,-2-3 5,1 0 0,-1 0 0,1-1 0,0 1 0,0-1-1,0 0 1,0 0 0,6 1 0,10 1 18,0-1 0,0-1 0,31-1 0,-49-1-21,5 0 2,0 0 1,0-1-1,0 0 1,0 0-1,0-1 1,0 0-1,-1 0 1,1-1-1,-1 1 1,1-2-1,12-7 1,-16 8-5,0 0 1,0-1-1,0 0 1,-1 1-1,1-1 1,-1 0-1,0-1 1,0 1-1,0 0 1,-1-1-1,0 0 1,0 0-1,0 1 1,0-1-1,-1 0 1,0-1-1,0 1 1,0 0-1,0-7 1,0 4 0,-1 0 0,0 0 1,-1 0-1,1 0 1,-1 0-1,-1 0 0,0 0 1,0 0-1,-5-13 1,4 16-2,1 1-1,-1 0 1,0 0 0,0 0 0,0 0 0,-1 0-1,1 1 1,-1-1 0,0 1 0,0 0 0,0 0-1,0 1 1,0-1 0,-1 1 0,1 0 0,-1 0 0,-5-1-1,-3-1-30,-1 1-1,1 1 1,-1 0-1,0 1 1,0 1-1,1 0 1,-1 0-1,0 2 1,0-1-1,-20 7 0,-26 19-963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46.723"/>
    </inkml:context>
    <inkml:brush xml:id="br0">
      <inkml:brushProperty name="width" value="0.05" units="cm"/>
      <inkml:brushProperty name="height" value="0.05" units="cm"/>
      <inkml:brushProperty name="color" value="#FFFF00"/>
    </inkml:brush>
  </inkml:definitions>
  <inkml:trace contextRef="#ctx0" brushRef="#br0">1 84 29838,'0'0'1408,"2"0"-1184,23 0 49,11-7-49,10-8 96,12 0-128,5-2-80,6 2-48,-6 5-32,-3 8-32,-11-1 0,-18 3 0,-12 0-48,-58 0-6579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47.648"/>
    </inkml:context>
    <inkml:brush xml:id="br0">
      <inkml:brushProperty name="width" value="0.05" units="cm"/>
      <inkml:brushProperty name="height" value="0.05" units="cm"/>
      <inkml:brushProperty name="color" value="#FFFF00"/>
    </inkml:brush>
  </inkml:definitions>
  <inkml:trace contextRef="#ctx0" brushRef="#br0">97 4 29710,'-28'-2'980,"20"1"-678,-1 1-1,0-1 1,0 2 0,0-1 0,-12 3-1,17 1-185,4-4-114,0 0 0,1 0 0,-1 1 0,0-1 0,0 0 0,0 0 0,0 0 0,0 1 0,0-1 0,1 0 0,-1 0 0,0 0 0,0 1 1,0-1-1,1 0 0,-1 0 0,0 0 0,0 0 0,0 0 0,1 0 0,-1 1 0,0-1 0,0 0 0,1 0 0,-1 0 0,0 0 0,0 0 0,1 0 1,-1 0-1,0 0 0,0 0 0,1 0 0,-1 0 0,0 0 0,0 0 0,1 0 0,-1-1 0,0 1 0,0 0 0,1 0 0,393 0 14,-394 0-33,0 0 0,0 0 0,0-1 1,1 1-1,-1 0 0,0 0 0,0 0 0,1 0 0,-1 0 0,0 0 0,0 0 0,0 0 0,1 0 0,-1 0 0,0 0 0,0 0 0,1 0 0,-1 0 0,0 0 0,0 0 0,1 0 0,-1 0 0,0 0 1,0 0-1,1 0 0,-1 0 0,0 0 0,0 0 0,0 0 0,1 1 0,-1-1 0,0 0 0,0 0 0,0 0 0,0 0 0,1 1 0,-1-1 0,0 0 0,0 0 0,0 0 0,0 1 0,0-1 1,0 0-1,1 0 0,-1 0 0,0 1 0,0-1 0,0 0 0,0 0 0,0 1 0,0-1 0,0 0 0,0 0 0,0 1 0,0-1 0,0 0 0,0 0 0,0 1 0,0-1 0,0 0 0,-1 0 0,1 0 1,0 1-1,0-1 0,0 0 0,0 0 0,-1 1 0,-8 6-2798</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47.992"/>
    </inkml:context>
    <inkml:brush xml:id="br0">
      <inkml:brushProperty name="width" value="0.05" units="cm"/>
      <inkml:brushProperty name="height" value="0.05" units="cm"/>
      <inkml:brushProperty name="color" value="#FFFF00"/>
    </inkml:brush>
  </inkml:definitions>
  <inkml:trace contextRef="#ctx0" brushRef="#br0">0 1 31534,'0'2'497,"0"1"-209,22-1-64,14-2-160,-1 0-32,4 0-16,-3 0 0,-1 0-16,-5 0 0,-5 0 0,-6 0-64,-8 0-112,-3 0-897</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3:59:48.382"/>
    </inkml:context>
    <inkml:brush xml:id="br0">
      <inkml:brushProperty name="width" value="0.05" units="cm"/>
      <inkml:brushProperty name="height" value="0.05" units="cm"/>
      <inkml:brushProperty name="color" value="#FFFF00"/>
    </inkml:brush>
  </inkml:definitions>
  <inkml:trace contextRef="#ctx0" brushRef="#br0">258 107 31518,'1'-6'100,"-1"-1"0,-1 0 0,1 0-1,-1 1 1,0-1 0,-1 0 0,1 1-1,-5-10 1,5 13-90,-1 1-1,0-1 0,0 1 1,0 0-1,0-1 1,0 1-1,0 0 0,0 0 1,-1 1-1,1-1 1,-1 0-1,0 1 0,1-1 1,-1 1-1,0 0 1,0 0-1,0 0 0,0 0 1,0 1-1,0-1 1,-4 0-1,2 1-7,0-1-1,0 1 1,1 0-1,-1 0 1,0 0 0,0 0-1,0 1 1,1 0 0,-1 0-1,0 0 1,1 1-1,-1 0 1,1-1 0,-5 4-1,3-1 0,1 0 0,0 0-1,0 1 1,1-1 0,-1 1-1,1 0 1,0 1 0,0-1 0,1 1-1,-4 7 1,-3 8-1,0 0 0,2 1 0,1 0 0,0 1 0,-6 44 0,9-26 0,1-1 0,5 66 0,-2-98 0,1 1 0,1-1 0,-1 0 0,1 0 0,1 0 0,-1-1 0,1 1 0,1 0-1,0-1 1,0 0 0,0 0 0,1 0 0,-1 0 0,2-1 0,-1 0 0,1 0 0,0 0 0,0-1 0,1 0 0,11 7 0,-7-6 1,0 0 0,0-1 0,1 0 0,0-1 0,0-1 0,0 0 0,0 0 0,0-1 0,1-1 0,-1 0 0,1-1 0,-1 0 0,14-2 0,-21 1 0,0 0 0,0 0 0,-1-1 0,1 1-1,-1-1 1,1 0 0,-1 0 0,0-1 0,1 1 0,-1-1 0,-1 0-1,1 0 1,0 0 0,-1-1 0,1 1 0,-1-1 0,0 0-1,-1 0 1,1 0 0,0 0 0,-1-1 0,0 1 0,0-1-1,-1 1 1,1-1 0,1-7 0,2-10 1,-1 0 1,-1 0-1,-1-1 1,-2-30-1,1 25-2,-2 0 0,-1 0 0,-1 0 0,-2 1 0,0-1 0,-2 1 0,-1 0 0,-1 1 0,-1 0 0,-15-27 0,22 49-28,0 0-1,0-1 1,0 1 0,0 0 0,-1 0-1,1 1 1,-1-1 0,0 1 0,0 0-1,0 0 1,-1 0 0,1 1 0,-1-1-1,0 1 1,1 0 0,-1 0 0,0 1-1,0-1 1,0 1 0,0 0-1,-1 1 1,1-1 0,0 1 0,0 0-1,0 0 1,0 1 0,0 0 0,-1-1-1,1 2 1,0-1 0,-8 4 0,5-1-707,0 0 1,0 1 0,-11 9-1</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4.335"/>
    </inkml:context>
    <inkml:brush xml:id="br0">
      <inkml:brushProperty name="width" value="0.05" units="cm"/>
      <inkml:brushProperty name="height" value="0.05" units="cm"/>
      <inkml:brushProperty name="color" value="#FFFFFF"/>
    </inkml:brush>
  </inkml:definitions>
  <inkml:trace contextRef="#ctx0" brushRef="#br0">305 95 31166,'-22'4'1534,"19"-7"-1529,0 0 1,-1 0-1,1-1 0,1 1 0,-1-1 0,-3-5 0,-17-20 21,16 24-26,0 0 1,1 1 0,-2-1 0,1 1-1,0 1 1,-1-1 0,-15-3-1,20 6 0,0 0 0,0 0 0,0 1 0,-1-1 0,1 1 0,0 0 0,0 0 0,0 0 0,0 1 0,0-1 0,-1 1 0,1-1 0,0 1 0,0 0 0,0 0 0,0 1 0,1-1 0,-1 1 0,0-1 0,0 1 0,1 0 0,-1 0 0,1 0 0,-4 4 0,-4 7 0,1 1 0,1 0 0,0 0 0,1 0 0,1 1 0,0 0 0,1 0 0,1 1 0,-5 28 0,3 4 0,-1 95 0,7-137 2,-1 6-5,1 1 1,1 0-1,0-1 1,1 0 0,5 22-1,-6-30 2,1-1 1,0 1-1,-1-1 0,1 0 0,1 1 0,-1-1 1,0 0-1,1 0 0,-1-1 0,1 1 0,0 0 1,0-1-1,0 0 0,0 0 0,0 0 0,1 0 1,-1 0-1,1-1 0,-1 1 0,1-1 0,0 0 1,-1 0-1,7 1 0,-4-1 2,0 0-1,0 0 1,0 0-1,1-1 1,-1 0-1,0 0 1,0-1 0,1 1-1,-1-2 1,0 1-1,0 0 1,0-1-1,7-3 1,-9 2 0,1 0 1,-1 0-1,1 0 1,-1 0-1,0-1 1,0 0-1,-1 0 1,1 0-1,-1 0 1,0-1 0,0 1-1,0-1 1,-1 1-1,0-1 1,3-8-1,1-9-1,0 0 0,-2-1 0,-1 0 0,0 0 0,-2 0 0,-3-38 0,2 18 0,-1 22 0,-7-36 0,5 38 0,-2-37 0,6 61 0,0-1 0,1 1 0,-1-1 0,1 0 0,0 0 0,0 0 0,3 6 0,6 11 0,5 24 0,-2 1 0,8 53 0,6 18 0,-26-111 0,0 1 0,0-1 0,0 0 0,1 0 0,0 0 0,0 0 0,1 0 0,-1-1 0,8 9 0,-8-12 0,0 1 0,-1-1 0,1 0 0,0-1 0,0 1 0,0 0 0,0-1 0,1 0 0,-1 0 0,0 0 0,0 0 0,1 0 0,-1-1 0,1 1 0,-1-1 0,0 0 0,1 0 0,-1 0 0,6-1 0,-5-1 10,0 1 0,-1 0 0,1-1-1,-1 0 1,0 1 0,0-1 0,0-1 0,0 1 0,0 0 0,0-1-1,0 0 1,-1 1 0,1-1 0,-1 0 0,0 0 0,0-1 0,0 1-1,0 0 1,1-4 0,2-3-450,0-1-1,-1 1 0,-1-1 1,1 0-1,1-13 1,-3 8-9280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4.681"/>
    </inkml:context>
    <inkml:brush xml:id="br0">
      <inkml:brushProperty name="width" value="0.05" units="cm"/>
      <inkml:brushProperty name="height" value="0.05" units="cm"/>
      <inkml:brushProperty name="color" value="#FFFFFF"/>
    </inkml:brush>
  </inkml:definitions>
  <inkml:trace contextRef="#ctx0" brushRef="#br0">4 18 31919,'-3'0'272,"3"2"192,24-2-416,15 0-32,7 0 0,-4 0-16,-1 0-16,-8 0 0,-9-12-32,-4 7-112,-15 2-336</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5.015"/>
    </inkml:context>
    <inkml:brush xml:id="br0">
      <inkml:brushProperty name="width" value="0.05" units="cm"/>
      <inkml:brushProperty name="height" value="0.05" units="cm"/>
      <inkml:brushProperty name="color" value="#FFFFFF"/>
    </inkml:brush>
  </inkml:definitions>
  <inkml:trace contextRef="#ctx0" brushRef="#br0">3 5 30526,'0'0'1249,"-3"3"-865,3-1-96,0 1-160,0-1-64,22 1 0,3-3-48,5 0-16,0 0 0,-2 0 0,-1 0-32,-5-8-112,-6-1-720</inkml:trace>
</inkml:ink>
</file>

<file path=ppt/ink/ink2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2"/>
    </inkml:context>
    <inkml:brush xml:id="br0">
      <inkml:brushProperty name="width" value="0.05" units="cm"/>
      <inkml:brushProperty name="height" value="0.05" units="cm"/>
      <inkml:brushProperty name="color" value="#E71224"/>
    </inkml:brush>
  </inkml:definitions>
  <inkml:trace contextRef="#ctx0" brushRef="#br0">1 25 31262,'0'0'481,"13"0"-273,20 0 48,11-7-64,6-1-96,2 1-48,5 4-32,-2 3-16,-6 0-32,-5 0-528</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5.520"/>
    </inkml:context>
    <inkml:brush xml:id="br0">
      <inkml:brushProperty name="width" value="0.05" units="cm"/>
      <inkml:brushProperty name="height" value="0.05" units="cm"/>
      <inkml:brushProperty name="color" value="#FFFFFF"/>
    </inkml:brush>
  </inkml:definitions>
  <inkml:trace contextRef="#ctx0" brushRef="#br0">26 371 31727,'-1'0'25,"0"-1"1,0 1 0,0 0 0,0 0 0,0 0 0,0 0 0,0 1 0,0-1 0,0 0 0,0 0 0,0 1 0,0-1 0,0 0 0,0 1 0,0-1 0,0 1 0,0-1 0,0 1 0,1-1 0,-1 1 0,0 0 0,0 0 0,0 0 0,-1 23-88,2-10 125,0-13-62,1 0 1,-1 0-1,0 0 1,0 0-1,1 0 1,-1 0 0,1-1-1,-1 1 1,1 0-1,-1 0 1,1 0-1,-1 0 1,1-1-1,0 1 1,-1 0-1,1 0 1,0-1-1,0 1 1,-1-1-1,1 1 1,0-1-1,0 1 1,0-1-1,0 1 1,0-1 0,0 0-1,0 1 1,0-1-1,0 0 1,0 0-1,0 0 1,1 0-1,42 1 66,-32-2-45,-8 1-19,0 0 1,0 0 0,0 0 0,0-1 0,0 0 0,0 0 0,0 0 0,0 0 0,0 0 0,-1-1 0,1 0-1,0 0 1,-1 0 0,0 0 0,1 0 0,-1-1 0,5-5 0,-4 3 3,0 0-1,0-1 1,-1 1 0,0-1-1,0 0 1,0 0 0,-1-1 0,0 1-1,0-1 1,1-7 0,2-23 8,-1 0 1,-2-1 0,-6-66-1,3 89-11,1 3 1,-1 1-1,-1-1 1,0 1 0,-1-1-1,0 1 1,-7-16-1,6 20-1,0 8-3,1 14 0,3 34 0,-2-11 0,3 1 0,7 53 0,-7-81 0,1-1 0,1 1 0,0-1 0,0 0 0,1 1 0,1-2 0,-1 1 0,2 0 0,-1-1 0,1 0 0,0 0 0,1-1 0,12 12 0,-15-16 1,0-1-1,1 0 1,-1 0-1,1-1 1,0 0-1,-1 1 1,1-1 0,8 1-1,-12-2-3,1-1 0,-1 1-1,1-1 1,-1 1 0,1-1 0,0 0-1,-1 0 1,1 0 0,0 0 0,-1 0 0,1 0-1,0-1 1,-1 1 0,1 0 0,-1-1-1,1 0 1,-1 1 0,1-1 0,-1 0 0,1 1-1,-1-1 1,1 0 0,-1 0 0,0 0-1,0 0 1,0-1 0,1 1 0,-1 0 0,0 0-1,0-1 1,-1 1 0,2-2 0,8-34-718,-2-8-1979</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5.913"/>
    </inkml:context>
    <inkml:brush xml:id="br0">
      <inkml:brushProperty name="width" value="0.05" units="cm"/>
      <inkml:brushProperty name="height" value="0.05" units="cm"/>
      <inkml:brushProperty name="color" value="#FFFFFF"/>
    </inkml:brush>
  </inkml:definitions>
  <inkml:trace contextRef="#ctx0" brushRef="#br0">172 51 31134,'-3'-3'32,"0"0"-1,-1 0 1,1 0 0,-1 1-1,0 0 1,0 0-1,0 0 1,0 0 0,0 1-1,0-1 1,0 1-1,0 0 1,-1 0 0,1 1-1,0-1 1,-1 1-1,1 0 1,-1 0 0,1 1-1,0-1 1,-1 1-1,1 0 1,0 0 0,0 0-1,0 1 1,-1-1-1,1 1 1,1 0 0,-1 0-1,0 1 1,0-1-1,1 1 1,0 0 0,-1 0-1,1 0 1,0 0-1,0 0 1,1 1 0,-1-1-1,1 1 1,-1 0-1,1 0 1,1 0 0,-3 5-1,2-3-31,1 1 0,-1 0 1,2-1-1,-1 1 0,1 0 0,-1 0 0,2-1 0,0 8 0,-1-12 2,1 1-1,-1-1 1,1 0-1,0 1 0,0-1 1,0 0-1,0 0 1,0 1-1,0-1 1,0 0-1,1 0 1,-1-1-1,1 1 1,-1 0-1,1 0 0,0-1 1,0 1-1,0-1 1,0 1-1,0-1 1,0 0-1,0 0 1,0 0-1,5 2 1,5-1 13,0 0 1,0-1-1,1 0 1,15-1-1,-14 0-2,-12 0-11,0 0-1,1 0 1,-1 0-1,0 0 0,0-1 1,0 1-1,0-1 1,1 0-1,-1 1 0,0-1 1,0 0-1,0 0 1,-1 0-1,1 0 0,0-1 1,0 1-1,0 0 1,-1-1-1,1 1 0,-1-1 1,1 0-1,-1 1 1,0-1-1,0 0 0,0 0 1,1 0-1,-2 0 1,1 0-1,1-4 0,0-4 1,0 1 0,0-1-1,-1 0 1,-1 0 0,0-12-1,0 9-2,0 9 1,0 0 0,0 1 0,-1-1 0,1 1 0,-1-1 0,0 0 0,1 1 0,-2-1 0,1 1 0,0 0 0,-1-1 0,1 1 0,-1 0 0,0 0 0,0 0 0,0 0 0,-1 0 0,1 0 0,-4-2 0,2 2 0,1 1 0,-1 0 0,0 0-1,0 0 1,-1 0 0,1 1 0,0 0 0,0-1 0,-1 1-1,1 1 1,-1-1 0,1 1 0,-1 0 0,1 0-1,-5 1 1,7-1-2,1 0-1,0 0 1,0 1 0,0-1-1,0 1 1,0-1-1,0 1 1,0-1 0,0 1-1,0 0 1,1-1-1,-1 1 1,0 0-1,0 0 1,0-1 0,1 1-1,-1 0 1,0 0-1,1 0 1,-1 0 0,1 0-1,-1 0 1,1 0-1,0 0 1,-1 0 0,1 0-1,0 0 1,0 1-1,-1-1 1,1 1-1,-1 42-405,1-32 46,0 37-1991</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6.242"/>
    </inkml:context>
    <inkml:brush xml:id="br0">
      <inkml:brushProperty name="width" value="0.05" units="cm"/>
      <inkml:brushProperty name="height" value="0.05" units="cm"/>
      <inkml:brushProperty name="color" value="#FFFFFF"/>
    </inkml:brush>
  </inkml:definitions>
  <inkml:trace contextRef="#ctx0" brushRef="#br0">5 55 26108,'0'-21'5452,"0"-3"-4100,0 14-1738,0 31 627,-1 69-241,-2-41 0,3 0 0,1 0 0,3 0 0,12 55 0,-15-97 3,1 0 0,1 0 0,-1-1-1,6 10 1,-8-15-24,1 0-1,-1 0 0,1 0 0,-1 0 1,1 0-1,0 0 0,0 0 0,-1 0 1,1-1-1,0 1 0,0 0 0,0 0 1,0-1-1,0 1 0,0-1 0,0 1 1,0-1-1,0 1 0,0-1 0,0 0 1,0 1-1,0-1 0,0 0 1,0 0-1,1 0 0,-1 0 0,0 0 1,0 0-1,0 0 0,0 0 0,0 0 1,0-1-1,1 1 0,-1 0 0,1-1 1,7-7-796</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6.620"/>
    </inkml:context>
    <inkml:brush xml:id="br0">
      <inkml:brushProperty name="width" value="0.05" units="cm"/>
      <inkml:brushProperty name="height" value="0.05" units="cm"/>
      <inkml:brushProperty name="color" value="#FFFFFF"/>
    </inkml:brush>
  </inkml:definitions>
  <inkml:trace contextRef="#ctx0" brushRef="#br0">0 75 28397,'0'0'4146,"11"0"-4050,19 0-64,9 0 0,4-7-16,1-1-16,3 1 0,-3-6 0,0 4-64,-6-9-352,-8 6-2754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7.054"/>
    </inkml:context>
    <inkml:brush xml:id="br0">
      <inkml:brushProperty name="width" value="0.05" units="cm"/>
      <inkml:brushProperty name="height" value="0.05" units="cm"/>
      <inkml:brushProperty name="color" value="#FFFFFF"/>
    </inkml:brush>
  </inkml:definitions>
  <inkml:trace contextRef="#ctx0" brushRef="#br0">39 20 31326,'-38'0'1241,"37"0"-1156,3 0-66,181-12 22,-117 5-34,-58 7-4,-6 24 10,-19 349-13,19-256 0,-5 135 5,2-240 2,-1 1-1,0-1 0,-5 14 1,6-21-8,-1-1 1,1 0 0,-1 0-1,0 0 1,0 0 0,-1 0 0,1 0-1,-1-1 1,0 1 0,1-1-1,-2 0 1,-2 4 0,4-6 0,0 0-1,0 0 1,0 0 0,-1 0 0,1 0 0,0 0 0,0 0 0,-1-1 0,1 1 0,0-1 0,-1 0-1,1 1 1,0-1 0,-1 0 0,1 0 0,0-1 0,-1 1 0,1 0 0,0-1 0,-1 0-1,1 1 1,0-1 0,0 0 0,0 0 0,0 0 0,0-1 0,0 1 0,0 0 0,-3-3-1,-3-3 3,1 1-1,0-2 1,1 1-1,0 0 1,-9-14-1,7 6-1,0 0 0,1-1 0,0 0 0,1 0 0,1 0 0,1 0 0,0-1 0,1 0 0,1 0 0,0 0 0,1 0 0,1 0 0,3-19 0,-2 28 0,0 1 0,1-1 0,0 1 0,1 0 0,-1 0 0,2 0 0,-1 0 0,1 0 0,-1 0 0,2 1 0,-1 0 0,1 0 0,0 0 0,0 0 0,1 1 0,-1 0 0,1 0 0,8-4 0,12-9 0,1 2 0,58-26 0,89-23-277,-152 54-1057,-7-1-2898</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7.434"/>
    </inkml:context>
    <inkml:brush xml:id="br0">
      <inkml:brushProperty name="width" value="0.05" units="cm"/>
      <inkml:brushProperty name="height" value="0.05" units="cm"/>
      <inkml:brushProperty name="color" value="#FFFFFF"/>
    </inkml:brush>
  </inkml:definitions>
  <inkml:trace contextRef="#ctx0" brushRef="#br0">250 28 16776,'-8'-4'2158,"-1"0"1,1 0-1,-1 1 1,0 0-1,-10-2 1,-31 1 1554,2 11-3305,43-6-563,0 1 0,0 0 0,0 0 0,0 0 0,1 1-1,-1-1 1,1 1 0,-1 0 0,1 1 0,0-1-1,0 1 1,0 0 0,1 0 0,-1 0 0,-3 6 0,5-6 265,-1 1-1,1 0 1,0 0 0,0 1 0,1-1 0,-1 0 0,1 1 0,0-1 0,1 0 0,-1 10 0,1-12-110,0 0 1,0 1-1,1-1 0,-1 0 1,1 0-1,-1 0 1,1 0-1,0 0 0,0 0 1,1 0-1,-1 0 1,1 0-1,-1 0 0,1-1 1,0 1-1,0-1 0,0 1 1,5 3-1,-2-2 6,0 0 0,1-1-1,0 0 1,0 0 0,0 0-1,0-1 1,0 0 0,10 2 0,1-1 8,-1-1 1,1-1-1,29 0 1,-26-2-7,-17 1-7,-1 0 0,0 0 0,1 0 0,-1 0 0,0-1 0,0 1 0,1-1 0,-1 1 0,0-1 0,0 0 0,0 0 0,0 0 0,0 0 0,0-1 0,0 1 0,0 0 0,0-1 0,-1 1 0,1-1 0,2-3 0,-2 2 0,0 0-1,-1 0 1,1 0 0,-1-1 0,0 1 0,0 0 0,0-1 0,0 1 0,-1-1 0,0 1 0,1-1-1,-1-5 1,-1 3 0,1 1-1,-1-1 0,1 1 0,-2-1 0,1 1 0,-1-1 0,1 1 1,-1 0-1,-1 0 0,1 0 0,-1 0 0,0 0 0,0 0 0,0 1 1,-1-1-1,0 1 0,-5-5 0,4 6-1,0 1 1,0-1-1,0 1 1,0 0-1,0 0 1,-1 1-1,1 0 1,0-1-1,-1 2 1,0-1-1,1 1 1,-1 0-1,1 0 1,-7 1-1,10-1-11,1 1 1,-1-1-1,1 0 0,-1 1 0,1-1 1,-1 1-1,1-1 0,-1 1 0,1 0 1,0 0-1,-1 0 0,1 0 1,0 0-1,0 0 0,0 0 0,-1 0 1,1 0-1,0 0 0,1 1 1,-1-1-1,0 0 0,0 1 0,0-1 1,1 1-1,-1-1 0,1 1 0,-1-1 1,1 1-1,0-1 0,-1 1 1,1-1-1,0 4 0,-4 35-1018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7.749"/>
    </inkml:context>
    <inkml:brush xml:id="br0">
      <inkml:brushProperty name="width" value="0.05" units="cm"/>
      <inkml:brushProperty name="height" value="0.05" units="cm"/>
      <inkml:brushProperty name="color" value="#FFFFFF"/>
    </inkml:brush>
  </inkml:definitions>
  <inkml:trace contextRef="#ctx0" brushRef="#br0">0 0 30302,'0'4'1101,"1"217"263,-1-204-1367,1 1 0,0-1-1,2 1 1,0-1 0,1 1 0,1-1 0,0-1-1,1 1 1,14 26 0,-19-42-13,-1 0 1,1 0-1,-1 0 0,1 0 0,0-1 1,-1 1-1,1 0 0,0 0 1,-1-1-1,1 1 0,0 0 1,0-1-1,-1 1 0,1-1 1,0 1-1,0-1 0,0 1 0,0-1 1,0 0-1,0 1 0,0-1 1,0 0-1,0 0 0,0 0 1,1 0-1,9 0-1161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8.079"/>
    </inkml:context>
    <inkml:brush xml:id="br0">
      <inkml:brushProperty name="width" value="0.05" units="cm"/>
      <inkml:brushProperty name="height" value="0.05" units="cm"/>
      <inkml:brushProperty name="color" value="#FFFFFF"/>
    </inkml:brush>
  </inkml:definitions>
  <inkml:trace contextRef="#ctx0" brushRef="#br0">0 94 31903,'0'0'272,"25"0"-64,13 0-16,9 0-112,2-7-48,3-6-16,3-2-16,3-2-16,-4-3-272,-1-2-12198</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08.767"/>
    </inkml:context>
    <inkml:brush xml:id="br0">
      <inkml:brushProperty name="width" value="0.05" units="cm"/>
      <inkml:brushProperty name="height" value="0.05" units="cm"/>
      <inkml:brushProperty name="color" value="#FFFFFF"/>
    </inkml:brush>
  </inkml:definitions>
  <inkml:trace contextRef="#ctx0" brushRef="#br0">36 573 30766,'-4'4'107,"1"1"0,-1 0 0,1 0 0,0 0 0,0 1 0,0-1 0,1 1 0,0-1 0,0 1 0,0 0 0,1 0 0,0 0 0,0-1 0,0 1 0,1 0 0,0 1 0,0-1 0,1 8 0,0-6-117,0 0 0,0 0-1,1 0 1,0 0 0,0-1-1,1 1 1,0-1 0,0 1-1,0-1 1,1 0 0,1 0 0,-1-1-1,8 9 1,-10-12 11,1-1 0,0 1-1,0-1 1,0 0 0,1 0 0,-1 0 0,0 0-1,1 0 1,-1-1 0,1 1 0,0-1 0,-1 0-1,1 0 1,0-1 0,0 1 0,0-1 0,-1 0-1,1 0 1,0 0 0,0 0 0,0-1-1,-1 1 1,1-1 0,0 0 0,4-2 0,-2 1 0,-1-1 1,0 0 0,0 0-1,0 0 1,-1 0 0,1-1 0,-1 0-1,0 0 1,0 0 0,0-1-1,0 1 1,-1-1 0,0 0 0,0 0-1,5-10 1,-2-1-1,-1-1 0,0 1 0,-1-1 0,-1-1 0,1-23 0,-2-93 8,-2 81-8,-1 3 5,-3-1 0,-1 1 0,-3 0 0,-1 0 0,-3 1 1,-28-74-1,34 110-2,3 14-8,2 21-13,2-8 12,-1 74 5,16 137 0,-3-132 23,-4-27-37,22 87 0,-31-153 14,11 33 0,-10-31 0,-1-1 0,0 0 0,1 1 0,-1-1 0,1 0 0,0 1 0,0-1 0,-1 0 0,1 0 0,0 0 0,0 0 0,0 0 0,0 1 0,0-2 0,0 1 0,0 0 0,1 0 0,-1 0 0,2 0 0,-2-2 0,0 0 0,0 0 0,0-1 0,0 1 0,0-1 0,0 1 0,-1-1 0,1 1 0,0-1 0,-1 0 0,0 1 0,1-1 0,-1 1 0,0-1 0,0 0 0,0 1 0,0-4 0,1-2 0,32-153 0,-27 140 0,1 1 0,0-1 0,2 1 0,0 1 0,22-34 0,-26 46 0,0 1 0,0-1 0,1 1 0,0 0 0,0 1 1,1-1-1,-1 1 0,1 0 0,0 1 0,0 0 0,14-5 0,-18 7 0,1 0-1,-1 0 1,0 0-1,1 0 1,-1 1-1,1-1 1,-1 1-1,1 0 0,-1 0 1,1 0-1,-1 0 1,1 1-1,-1-1 1,1 1-1,-1 0 1,1 0-1,-1 1 1,0-1-1,0 0 1,0 1-1,0 0 1,0 0-1,0 0 1,0 0-1,0 0 1,-1 1-1,4 3 1,-2 0-1,-1 0 1,0-1 0,0 1-1,-1 0 1,0 0 0,0 1-1,0-1 1,-1 0 0,1 9-1,-1 62 2,-1-72-1,-1-1 1,0 0-1,0 1 0,0-1 1,-1 1-1,1-1 0,-1 0 1,0 0-1,0 0 0,-1 0 1,1 0-1,-1-1 0,0 1 0,0-1 1,0 1-1,0-1 0,-1 0 1,1 0-1,-1-1 0,0 1 1,1-1-1,-1 0 0,0 1 1,-9 1-1,-1 1 1,1 0 0,-1-1 0,0-1 1,0-1-1,0 0 0,-27 1 0,39-3-1,0 0 0,0-1 0,0 1 0,0 0 0,1 0 0,-1-1 0,0 1 0,0-1 0,0 0 0,0 1 0,0-1 0,1 0 0,-1 0 0,0 0 0,1 0 0,-1-1 0,0 1 0,1 0 0,0-1 0,-1 1 0,1-1 0,0 1 0,0-1 0,-2-2 0,1 0 0,1-1 0,-1 1 0,1-1 0,0 1 0,0-1 0,0 0 0,0 1 0,1-1 0,0-5 0,0 10 0,0 0 0,0 0 0,0-1 0,0 1 0,0 0 0,0 0 0,0 0 0,0 0 0,0 0 0,0 0 0,0-1 0,0 1 0,0 0 0,0 0 0,0 0 0,0 0 0,0 0 0,0 0 0,0 0 0,0 0 0,0-1 0,0 1 0,0 0 0,0 0 0,0 0 0,0 0 0,1 0 0,-1 0 0,0 0 0,0 0 0,0 0 0,0 0 0,0-1 0,0 1 0,0 0 0,0 0 0,1 0 0,-1 0 0,0 0 0,0 0 0,0 0 0,0 0 0,0 0 0,0 0 0,0 0 0,1 0 0,-1 0 0,0 0 0,0 0 0,0 0 0,0 0 0,0 0 0,0 0 0,0 0 0,1 0 0,-1 0 0,0 1 0,2-1 0,2 1 0,1 0 0,-1 0 0,1 1 0,-1 0 0,0-1 0,0 1 0,0 1 0,0-1 0,0 1 0,0-1 0,4 5 0,41 43 0,-26-26 0,37 42 0,25 23 0,-75-79 0,1-1 0,0-1 0,0 0 0,1 0 0,0-1 0,20 8 0,-27-13-7,0-1 1,0 0-1,1 0 0,-1-1 0,0 0 1,1 1-1,7-2 0,1 0-131,4 1-358</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10.653"/>
    </inkml:context>
    <inkml:brush xml:id="br0">
      <inkml:brushProperty name="width" value="0.05" units="cm"/>
      <inkml:brushProperty name="height" value="0.05" units="cm"/>
      <inkml:brushProperty name="color" value="#FFFFFF"/>
    </inkml:brush>
  </inkml:definitions>
  <inkml:trace contextRef="#ctx0" brushRef="#br0">43 493 30158,'-3'2'130,"1"0"-1,-1 0 1,0 1 0,1-1 0,0 1-1,0-1 1,-1 1 0,1-1 0,1 1-1,-1 0 1,0 0 0,1 0 0,0 0-1,-1 0 1,1 1 0,0-1 0,1 0 0,-2 5-1,0 7-187,0-1 0,0 26 1,2-17 83,-1-10-9,1 0 0,0 0 0,1-1 0,0 1 0,6 20 0,-6-30-14,0-1 0,0 1 0,0 0-1,0-1 1,1 1 0,-1-1 0,1 1-1,0-1 1,0 0 0,0 1-1,0-1 1,0 0 0,0-1 0,1 1-1,-1 0 1,0 0 0,1-1 0,0 0-1,-1 1 1,1-1 0,0 0-1,0 0 1,-1-1 0,1 1 0,0 0-1,0-1 1,0 0 0,0 0 0,5 0-1,-4 0 1,-1 0 0,1 0 0,0 0 0,-1 0 0,1-1 0,-1 0 0,1 1 0,0-1 0,-1-1 0,0 1 0,1 0-1,-1-1 1,0 0 0,4-2 0,-3 0-2,-1 0 1,1 0-1,-1 0 0,0-1 0,0 1 0,0-1 1,-1 0-1,1 0 0,1-6 0,6-16 3,-1-1-1,-1 0 0,-1 0 0,-2-1 0,3-34 1,-5-146-6,-3 129 3,0 35-1,1 12 0,-1 0 0,-2 1 0,-8-47 0,10 79 0,0 0 0,0 0 0,0-1 0,0 1 0,0 0 0,0 0 0,0-1 0,0 1 0,0 0 0,0 0 0,0 0 0,0-1 0,0 1 0,-1 0 0,1 0 0,0-1 0,0 1 0,0 0 0,0 0 0,0 0 0,0-1 0,0 1 0,-1 0 0,1 0 0,0 0 0,0 0 0,0-1 0,0 1 0,-1 0 0,1 0 0,0 0 0,0 0 0,0 0 0,-1 0 0,1 0 0,0 0 0,0-1 0,-1 1 0,1 0 0,0 0 0,0 0 0,-1 0 0,1 0 0,0 0 0,0 0 0,0 0 0,-1 0 0,1 1 0,0-1 0,0 0 0,-1 0 0,1 0 0,0 0 0,0 0 0,-9 16 0,1 15 0,1 0 0,2 1 0,-1 41 0,4 106 0,3-109 0,-1-59 0,-1 27 0,11 77 0,-9-104 0,1 0 0,1 0 0,0-1 0,1 1 0,0-1 0,0 0 0,1 0 0,1 0 0,0-1 0,0 0 0,12 15 0,-14-21 0,-1 0 0,1 0 0,0 0 0,-1 0 0,1-1 0,0 0 0,0 1 0,1-2 0,-1 1 0,0 0 0,1-1 0,-1 0 0,1 0 0,0 0 0,-1 0 0,1-1 0,-1 0 0,1 0 0,0 0 0,-1-1 0,8-1 0,-6 1 0,-1 0 0,1-1 0,-1 0 0,0 0 0,1-1 0,-1 1 0,0-1 0,0 0 0,-1-1 0,1 1 0,0-1 0,-1 0 0,0 0 0,0 0 0,-1-1 0,6-7 0,-1-4 0,-1-1 0,-1 0 0,0 0 0,-1-1 0,-1 1 0,-1-1 0,-1 0 0,0 0 0,-2-33 0,1 48 0,-1 1 0,0-1 0,0 0 0,-1 1 0,1-1 0,-1 1 0,1-1 0,-1 1 0,0-1 0,1 1 0,-1-1 0,-1 1 0,1-1 0,0 1 0,-1 0 0,1 0 0,-1 0 0,1 0 0,-1 0 0,0 0 0,-3-2 0,1 1 0,-1 1 0,1 0 0,-1 1 0,1-1 0,-1 1 0,0 0 0,0 0 0,1 0 0,-1 1 0,-7-1 0,-29 1 0,96 15 0,-12-9 0,0-3 0,1-1 0,43-4 0,-82 2-38,-1 0 0,0 0 0,1-1 0,-1 0 0,0 1 0,0-2 0,1 1 0,-1 0 0,0-1 1,0 0-1,0 0 0,-1 0 0,1 0 0,0-1 0,-1 1 0,1-1 0,4-5 0,7-11-2336</inkml:trace>
</inkml:ink>
</file>

<file path=ppt/ink/ink2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4"/>
    </inkml:context>
    <inkml:brush xml:id="br0">
      <inkml:brushProperty name="width" value="0.05" units="cm"/>
      <inkml:brushProperty name="height" value="0.05" units="cm"/>
      <inkml:brushProperty name="color" value="#E71224"/>
    </inkml:brush>
  </inkml:definitions>
  <inkml:trace contextRef="#ctx0" brushRef="#br0">1 543 32127,'1'7'45,"0"1"0,1 0 0,0-1 0,0 1 0,1-1 0,0 0 0,4 8 0,-5-12-36,-1 0 0,0 0 0,1 0 0,0 0 0,0 0 0,0-1 1,0 1-1,0-1 0,0 1 0,1-1 0,-1 0 0,1 0 0,-1 0 0,1 0 0,0 0 0,0-1 0,0 1 1,0-1-1,0 0 0,0 1 0,6 0 0,-6-2-9,0 0 1,0-1-1,0 1 0,-1-1 0,1 1 1,0-1-1,0 0 0,-1 0 0,1 0 1,0 0-1,-1-1 0,0 1 1,1-1-1,-1 1 0,0-1 0,3-3 1,-1 1 0,0 0 0,-1-1 0,0 1 1,1-1-1,-2 0 0,1 0 1,3-10-1,1-6 3,-2-1 0,0 1 1,2-30-1,-6 43-4,9-120 7,-5-131 1,-5 177-7,-2 110-1,-1-1 0,-13 49 0,-1 15 0,2 264 0,15-313 0,0-32 0,1 0 0,-1 0 0,1 0 0,1 0 0,0 0 0,0 0 0,6 14 0,-7-21 0,1-1 0,-1 1 0,1 0 0,0-1 0,-1 1 0,1-1 0,0 1 0,1-1 0,-1 0 0,0 0 0,1 0 0,-1 0 0,1 0 0,-1 0 0,1-1 0,0 1 0,0-1 0,0 0 0,0 0 0,0 0 0,0 0 0,0-1 0,0 1 0,0-1 0,0 0 0,0 1 0,6-2 0,-7 1 0,0-1 0,0 1 0,0-1 0,0 1 0,0-1 0,0 0 0,0 0 0,0 0 0,0 0 0,-1 0 0,1 0 0,-1-1 0,1 1 0,-1 0 0,1-1 0,-1 0 0,1 1 0,-1-1 0,0 0 0,0 1 0,1-4 0,18-45 0,-17 40 0,6-26 0,10-72 0,-17 81 0,2 1 0,1 0 0,1 0 0,1 0 0,18-40 0,-25 63 0,1 1 0,0 0 0,1-1 0,-1 1 0,0-1 0,1 1 0,-1 0 0,1 0 0,0 0 0,0 0 0,0 0 0,0 0 0,0 1 0,0-1 0,0 1 0,0-1 0,1 1 0,-1 0 0,1 0 0,-1 0 0,1 0 0,-1 0 0,1 1 0,-1-1 0,1 1 0,0-1 0,-1 1 0,1 0 0,0 0 0,0 0 0,4 1 0,-4 0 0,-1 0-1,0 0 1,0 0 0,0 1-1,1-1 1,-1 0 0,0 1-1,-1-1 1,1 1 0,0 0-1,0-1 1,-1 1 0,1 0-1,-1 0 1,1 0 0,-1 0-1,0 1 1,0-1 0,0 0-1,0 0 1,0 1 0,-1-1-1,1 5 1,3 7-3,0 0 1,1 25-1,-2 166 3,-5-112 0,2-92 0,1 1 0,-1-1 0,0 0 0,0 1 1,1-1-1,-1 0 0,0 1 0,1-1 0,-1 0 0,1 0 0,0 0 0,-1 1 0,1-1 1,0 0-1,0 0 0,0 0 0,0 0 0,0 0 0,0 0 0,0 0 0,0-1 0,2 2 0,1 0 1,-1 0 0,1-1-1,0 1 1,0-1 0,-1 0-1,1 0 1,0-1-1,5 1 1,-3 0 0,0-1-1,0 0 1,0 0-1,-1-1 1,1 1 0,0-1-1,0-1 1,-1 1 0,1-1-1,-1 0 1,1 0-1,6-4 1,-7 1-1,1-1 0,-1 0 0,0 0 0,0 0 0,-1 0 0,0-1 0,0 1 0,0-1 0,-1 0 0,0-1 0,3-12 0,3-12 0,6-44 0,-13 65 0,2-21 0,10-43 0,-13 68 0,2 0 0,-1 0 0,1 0 0,-1 1 0,2-1 0,-1 0 0,8-9 0,-9 14-1,0 0 1,1 0-1,-1 1 1,1-1-1,-1 1 0,1-1 1,-1 1-1,1 0 1,0 0-1,-1 0 0,1 0 1,0 1-1,0-1 1,0 1-1,0-1 0,0 1 1,0 0-1,-1 0 1,5 1-1,12-2-19,-26 3 20,1 0 1,-1 1-1,1-1 1,0 1-1,0 0 0,0 1 1,0-1-1,0 1 1,1 0-1,-1 1 0,1-1 1,1 1-1,-1 0 1,0 0-1,1 1 0,0-1 1,1 1-1,-1 0 1,-2 7-1,0 0 1,0 1 0,1 0 0,1 0 0,0 0 0,1 1 0,0-1 0,-1 29 0,3-29 0,1 1 0,0-1 0,1 0 1,1 0-1,0 0 0,7 24 0,-7-33-1,0-1 1,1 1-1,-1-1 0,1 0 1,0 0-1,0 0 0,0 0 1,0 0-1,1 0 0,-1-1 1,1 0-1,0 0 0,0 0 1,1 0-1,-1 0 1,0-1-1,1 0 0,0 0 1,-1 0-1,1-1 0,0 1 1,7 0-1,-3 0 0,1 0 0,0-1 0,0 0 0,-1 0 0,1-1 0,0 0 0,0-1 0,0 0 0,0-1 0,13-3 0,-18 3 0,-1 0 0,0 0 0,0 0 0,0 0 0,0-1 0,0 1 0,-1-1 0,1 0 0,-1 0 0,0 0 0,0-1 0,0 1 0,0-1 0,0 0 0,-1 0 0,0 0 0,0 0 0,0 0 0,0 0 0,-1 0 0,1-1 0,-1 1 0,0-1 0,0-6 0,1-3 0,0-1 0,-2 0 0,0 1 0,0-1 0,-2 1 0,0-1 0,0 1 0,-1-1 0,-1 1 0,-1 0 0,0 1 0,0-1 0,-1 1 0,-1 0 0,0 0 0,-1 1 0,-1 0 0,0 0 0,0 1 0,-21-19 0,29 28 0,-1 1 0,0-1 0,0 1 0,1 0 0,-1-1 0,0 1 0,0 0 0,0 0 0,0 0 0,-1 0 0,1 1 0,0-1 0,0 0 0,-1 1 0,-3-1 0,5 1 0,0 1 0,0-1 0,0 0 0,0 1 0,0-1 0,0 1 0,0-1 0,0 1 0,1-1 0,-1 1 0,0 0 0,0-1 0,0 1 0,1 0 0,-1 0 0,0-1 0,1 1 0,-1 0 0,0 0 0,1 0 0,-1 0 0,1 0 0,-1 1 0,-1 6 0,0 0 0,0 1 0,1-1 0,0 1 0,0-1 0,1 12 0,1-6-1,-1 0 0,2 0 1,0 0-1,1 0 0,0 0 0,1 0 0,1 0 1,0-1-1,11 20 0,-11-24 0,1 0 1,0 0-1,0-1 1,1 1-1,0-1 1,1-1-1,-1 0 0,1 0 1,1 0-1,-1-1 1,1 0-1,1-1 1,15 7-1,-15-9 1,0 0 0,0-1 0,1 0 1,-1-1-1,1 0 0,-1-1 0,19-1 0,-18 0 2,-8 1-2,1 0 1,-1-1 0,0 1 0,0-1 0,0 0-1,1 0 1,-1 0 0,0 0 0,0-1-1,-1 1 1,1-1 0,0 0 0,0 0 0,-1 0-1,4-3 1,-1 0-1,-1-1 1,0 1-1,0 0 0,0-1 0,-1 0 1,0 0-1,3-7 0,1-9 0,0 0 0,-2-1-1,4-31 1,-2-16 0,-4-122 0,-4 103 0,-2 140 0,-14 80 0,-3 35 0,19-144 0,-1 13 0,2-1 0,4 38 0,-4-67 0,1 0 0,0 0 0,0-1 0,1 1 0,0 0 0,-1-1 0,2 1 0,-1-1 0,0 1 0,1-1 0,0 0 0,0 0 0,0 0 0,0-1 0,1 1 0,-1-1 0,1 1 0,0-1 0,0-1 0,7 5 0,-2-3 0,0 0 0,1-1 0,-1 0 0,1 0 0,-1-1 0,1 0 0,0-1 0,0 0 0,12-1 0,-18 0 0,0 0 0,0 0 0,0-1 0,0 0 0,0 0 0,0 0 0,0 0 0,0 0 0,0-1 0,-1 0 0,1 1 0,-1-1 0,1-1 0,-1 1 0,7-6 0,-6 3 0,1 0 0,-1-1 0,0 1 0,0-1 0,0 0 0,-1 0 0,0 0 0,4-12 0,-2-2 0,0-1 0,-1 1 0,-1-1 0,0 0 0,-2-27 0,0 18 0,0 21 0,0 0 0,-1 0 0,0 0 0,-1 0 0,0 0 0,-4-15 0,5 24 1,0-1-1,0 0 1,0 1-1,0-1 1,-1 1 0,1-1-1,0 1 1,-1-1-1,1 1 1,0-1-1,-1 1 1,1-1 0,-1 1-1,1-1 1,0 1-1,-1 0 1,1-1 0,-1 1-1,1 0 1,-1-1-1,0 1 1,1 0-1,-1-1 1,1 1 0,-1 0-1,1 0 1,-1 0-1,0 0 1,1 0 0,-1 0-1,0 0 1,1 0-1,-1 0 1,1 0-1,-1 0 1,0 0 0,1 0-1,-1 0 1,1 1-1,-2-1 1,1 1-2,0-1 0,0 1 0,0 0 0,0 0 0,0 0 0,0 0 0,0 0 0,0 0 0,0 0 0,0 0 0,0 0 0,0 0 0,1 1 0,-1-1 0,0 0 0,1 0 0,-1 1 0,0 1 0,-2 16 2,0 0 0,1-1 0,1 1 0,1 0 0,3 31 0,-2-41 1,0 0-1,1 0 1,0 0-1,0 0 0,1 0 1,0-1-1,1 1 0,0-1 1,0 0-1,1 0 1,0 0-1,0-1 0,1 0 1,6 7-1,-5-9-4,-1-2 0,1 1 0,0-1 0,1 0-1,-1 0 1,1-1 0,-1 0 0,1 0 0,0 0 0,-1-1 0,1-1 0,0 1 0,0-1-1,0-1 1,0 1 0,-1-1 0,1-1 0,0 0 0,-1 0 0,1 0 0,-1-1 0,0 0-1,11-6 1,-14 6-58,1-1 0,-1 0 1,0 0-1,-1-1 0,7-9 0,13-33-1436</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10.982"/>
    </inkml:context>
    <inkml:brush xml:id="br0">
      <inkml:brushProperty name="width" value="0.05" units="cm"/>
      <inkml:brushProperty name="height" value="0.05" units="cm"/>
      <inkml:brushProperty name="color" value="#FFFFFF"/>
    </inkml:brush>
  </inkml:definitions>
  <inkml:trace contextRef="#ctx0" brushRef="#br0">0 25 32399,'0'3'176,"0"-1"-16,14-2-160,22 0 0,10 0 0,6-7 0,-5-8-16,-14 8-48,-14 7-256,-16 0-689,-3 5-2496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11.313"/>
    </inkml:context>
    <inkml:brush xml:id="br0">
      <inkml:brushProperty name="width" value="0.05" units="cm"/>
      <inkml:brushProperty name="height" value="0.05" units="cm"/>
      <inkml:brushProperty name="color" value="#FFFFFF"/>
    </inkml:brush>
  </inkml:definitions>
  <inkml:trace contextRef="#ctx0" brushRef="#br0">1 25 30942,'0'2'1185,"16"1"-961,23-1-16,4-2-144,1 0-16,0 0-32,-11 0-16,-8-2 0,-6-8-64,-11-2-288,-8 4-1361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36.408"/>
    </inkml:context>
    <inkml:brush xml:id="br0">
      <inkml:brushProperty name="width" value="0.05" units="cm"/>
      <inkml:brushProperty name="height" value="0.05" units="cm"/>
      <inkml:brushProperty name="color" value="#FFFFFF"/>
    </inkml:brush>
  </inkml:definitions>
  <inkml:trace contextRef="#ctx0" brushRef="#br0">140 269 30734,'-1'0'58,"1"-1"-1,-1 1 0,0 0 1,1-1-1,-1 1 1,0-1-1,1 1 1,-1-1-1,0 1 0,1-1 1,-1 0-1,1 1 1,-1-1-1,1 0 1,-1 1-1,1-1 1,0 0-1,-1 0 0,1 1 1,0-1-1,0 0 1,-1 0-1,1 0 1,0 0-1,0 1 1,0-1-1,0 0 0,0 0 1,0 0-1,0 0 1,1-38-83,-1 28 169,0-9-115,0 9-19,0 0-1,0-1 1,3-11 0,-2 18-10,0 1 0,1 0 0,-1 0 0,1 0 0,0 0 0,0 0 0,0 1 1,0-1-1,1 0 0,-1 1 0,6-5 0,-2 1 0,0 1 0,0 0 0,1 0 0,0 1 0,0 0 0,0 0 0,0 0 0,1 1 0,0 0 0,0 1 0,0 0 0,0 0 0,1 1 0,-1 0 0,15-2 0,-22 4 0,0 0-1,0 0 1,0 0 0,0 1 0,0-1-1,0 0 1,0 0 0,0 1 0,0-1-1,0 1 1,0-1 0,0 1 0,0-1-1,0 1 1,-1-1 0,1 1 0,0 0-1,0-1 1,-1 1 0,1 0 0,0 0-1,-1 0 1,1-1 0,-1 1-1,1 0 1,0 2 0,5 27-9,-5-25 9,2 14 0,-1 0 0,-1 1 0,-1-1 0,0 0 0,-2 1 0,0-1 0,-1 0 0,-1 0 0,-1 0 0,0 0 0,-2-1 0,0 0 0,-1 0 0,-1-1 0,0 0 0,-19 24 0,8-15-2,-1 0-1,-1-2 1,-1-1 0,-1 0 0,-1-2-1,-48 31 1,43-39-11,28-12 42,3-5-28,-1 1-1,1 0 1,-1-1 0,1 1-1,0 0 1,0 0 0,1-1 0,-1 1-1,1 0 1,-1 0 0,1 0-1,0 1 1,0-1 0,0 0-1,1 1 1,-1-1 0,1 1 0,-1 0-1,1 0 1,0 0 0,0 0-1,-1 0 1,1 1 0,6-3-1,1 0 0,-1 0 0,0 1 0,1 1 0,-1 0-1,1 0 1,-1 1 0,16-1 0,-13 2 0,1-1-2,-1 1 0,1 1 0,0 0 0,-1 0 0,1 2 0,-1-1 0,14 6 0,-11-3-64,0-1 0,0-1 0,1 0 0,-1 0 0,1-2 0,-1 0 0,20-1 0,-7 0-847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36.911"/>
    </inkml:context>
    <inkml:brush xml:id="br0">
      <inkml:brushProperty name="width" value="0.05" units="cm"/>
      <inkml:brushProperty name="height" value="0.05" units="cm"/>
      <inkml:brushProperty name="color" value="#FFFFFF"/>
    </inkml:brush>
  </inkml:definitions>
  <inkml:trace contextRef="#ctx0" brushRef="#br0">1 210 31310,'0'0'590,"1"18"-283,4-5-302,1 0 0,-1 0 1,2-1-1,0 1 0,1-2 1,0 1-1,0-1 0,13 13 1,-17-22-3,0 1 0,0-1 0,0 0 0,0 0 0,1 0 0,-1-1 0,1 0 0,-1 1 0,1-1 0,-1-1 0,1 1 0,-1-1 0,1 0 0,0 0 0,-1 0 0,1-1 0,-1 1 0,1-1 0,-1 0 0,1-1 0,-1 1 0,1-1 0,-1 1 0,0-2 0,0 1 0,0 0 0,0-1 0,0 1 0,-1-1 0,7-7 0,-6 4 2,0-1-1,-1 0 1,0 0-1,0-1 1,-1 1-1,0-1 1,0 1-1,1-15 1,-2-65 25,-2 52-15,1 18 14,-1 0 1,-1 0 0,0 0 0,-1 1-1,-11-32 1,14 48-30,0 0 0,0-1 0,0 1 0,0 0 0,-1 0 0,1 0 0,0 0 0,0 0-1,0 0 1,0 0 0,0 0 0,0 0 0,0 0 0,0 0 0,-1-1 0,1 1 0,0 0 0,0 0 0,0 0 0,0 0-1,0 0 1,0 0 0,-1 0 0,1 0 0,0 0 0,0 0 0,0 0 0,0 0 0,0 0 0,0 0 0,-1 0 0,1 0-1,0 0 1,0 1 0,0-1 0,0 0 0,0 0 0,0 0 0,-1 0 0,1 0 0,0 0 0,0 0 0,0 0-1,0 0 1,0 0 0,0 1 0,0-1 0,0 0 0,0 0 0,0 0 0,0 0 0,0 0 0,-1 0 0,1 0 0,0 1-1,0-1 1,0 0 0,0 0 0,0 0 0,0 0 0,0 0 0,-4 39-15,3 74-1,1-63 15,0-45 1,1 1 0,-1 0 0,1 0 0,0 0 1,0 0-1,1-1 0,0 1 0,0-1 0,0 1 0,1-1 0,-1 0 0,1 0 0,1 0 1,-1 0-1,1 0 0,-1-1 0,1 1 0,1-1 0,-1 0 0,1-1 0,6 5 1,-9-7-17,0-1 1,0 1 0,1-1 0,-1 0-1,0 1 1,1-1 0,-1 0 0,0-1-1,1 1 1,-1 0 0,0-1 0,1 1-1,3-2 1,0-10-735</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37.411"/>
    </inkml:context>
    <inkml:brush xml:id="br0">
      <inkml:brushProperty name="width" value="0.05" units="cm"/>
      <inkml:brushProperty name="height" value="0.05" units="cm"/>
      <inkml:brushProperty name="color" value="#FFFFFF"/>
    </inkml:brush>
  </inkml:definitions>
  <inkml:trace contextRef="#ctx0" brushRef="#br0">143 42 30590,'-14'-5'1281,"11"4"-1213,-1 0-1,1 0 1,-1 0 0,1 0-1,0 0 1,-1 1 0,-5-1-1,4 1-62,0 0-1,0 0 0,0 1 1,1-1-1,-1 1 1,0 0-1,0 0 0,1 1 1,-1-1-1,-6 4 1,8-3-5,1 0 0,-1 0 0,1 1 0,0-1 0,-1 0 0,1 1 0,0 0 1,0-1-1,1 1 0,-1 0 0,1 0 0,-1 0 0,1 0 0,0 0 0,0 0 1,0 0-1,0 5 0,-1-2-2,1 0 0,0 1 0,1-1 0,-1 1 0,1-1 0,1 1 0,-1-1 0,1 0 0,0 1 0,3 9 0,-3-13 3,0 0-1,1-1 0,-1 1 1,1 0-1,-1-1 0,1 1 1,0-1-1,0 0 0,0 1 1,0-1-1,1 0 0,-1 0 1,1-1-1,-1 1 0,1 0 1,0-1-1,-1 1 0,1-1 1,0 0-1,0 0 0,0 0 1,0 0-1,0-1 0,3 1 1,17 1 18,0-1 1,25-3-1,-46 2-16,0 0-1,0 0 1,1-1-1,-1 1 1,0-1-1,0 0 1,0 1-1,0-1 1,0 0-1,0 0 1,0 0-1,0-1 1,0 1-1,0 0 1,0-1 0,-1 1-1,1-1 1,-1 0-1,1 1 1,-1-1-1,0 0 1,1 0-1,-1 0 1,0 0-1,0 0 1,0 0-1,-1 0 1,2-4-1,0-5 12,0 0 1,0 0-1,-1 0 0,-1-17 0,0 25-14,0-2 0,-1 0-1,0 0 1,0 1-1,0-1 0,0 0 1,-1 1-1,1-1 1,-1 1-1,0 0 1,-1-1-1,1 1 0,-1 0 1,0 0-1,0 1 1,0-1-1,0 1 0,-1-1 1,1 1-1,-1 0 1,0 0-1,0 1 1,0-1-1,0 1 0,-1 0 1,1 0-1,0 0 1,-1 0-1,0 1 1,1 0-1,-1 0 0,0 0 1,0 1-1,1-1 1,-1 1-1,0 0 1,-6 1-1,10 0-7,0-1 1,-1 1-1,1-1 1,0 1-1,0-1 1,0 1-1,-1 0 0,1 0 1,0-1-1,0 1 1,0 0-1,0 0 1,0 0-1,0 0 0,1 0 1,-1 0-1,0 1 1,0-1-1,1 0 1,-1 0-1,1 1 0,-1-1 1,1 0-1,0 0 1,-1 2-1,-5 39-542,6-36 355,-1 28-1352</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38.272"/>
    </inkml:context>
    <inkml:brush xml:id="br0">
      <inkml:brushProperty name="width" value="0.05" units="cm"/>
      <inkml:brushProperty name="height" value="0.05" units="cm"/>
      <inkml:brushProperty name="color" value="#FFFFFF"/>
    </inkml:brush>
  </inkml:definitions>
  <inkml:trace contextRef="#ctx0" brushRef="#br0">21 0 30542,'-17'4'728,"13"-2"-147,14 0 98,329 0-637,-338-2-90,-3 0-1310,-7 0-1155</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39.022"/>
    </inkml:context>
    <inkml:brush xml:id="br0">
      <inkml:brushProperty name="width" value="0.05" units="cm"/>
      <inkml:brushProperty name="height" value="0.05" units="cm"/>
      <inkml:brushProperty name="color" value="#FFFFFF"/>
    </inkml:brush>
  </inkml:definitions>
  <inkml:trace contextRef="#ctx0" brushRef="#br0">250 21 21754,'8'-10'7825,"-2"-1"-4896,-86 148-2910,35-64-19,3 2 0,-42 104 0,81-172-2,1 1 1,0-1-1,0 1 0,1 0 1,0-1-1,0 1 0,1 9 1,0-17 1,0 0 0,0 0 0,1 1 0,-1-1 0,0 0 0,0 0 0,1 1-1,-1-1 1,0 0 0,1 0 0,-1 0 0,0 1 0,1-1 0,-1 0 0,0 0 0,1 0 0,-1 0 0,0 0 0,1 0 0,-1 0 0,0 0 0,1 0 0,-1 0 0,0 0 0,1 0 0,-1 0 0,0 0 0,1 0 0,-1 0 0,0 0 0,1 0 0,4 0 3,38 0 24,-1-2 0,1-1-1,79-17 1,-80 7-28,-29 8-2,1 1-1,-1 0 1,1 1 0,0 1-1,19-2 1,-33 4-53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39.398"/>
    </inkml:context>
    <inkml:brush xml:id="br0">
      <inkml:brushProperty name="width" value="0.05" units="cm"/>
      <inkml:brushProperty name="height" value="0.05" units="cm"/>
      <inkml:brushProperty name="color" value="#FFFFFF"/>
    </inkml:brush>
  </inkml:definitions>
  <inkml:trace contextRef="#ctx0" brushRef="#br0">0 0 30830,'0'765'1547,"0"-765"-1573,0-2-172,0-10-1234,0-11-3357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40.423"/>
    </inkml:context>
    <inkml:brush xml:id="br0">
      <inkml:brushProperty name="width" value="0.05" units="cm"/>
      <inkml:brushProperty name="height" value="0.05" units="cm"/>
      <inkml:brushProperty name="color" value="#FFFFFF"/>
    </inkml:brush>
  </inkml:definitions>
  <inkml:trace contextRef="#ctx0" brushRef="#br0">2 690 28797,'-1'13'1409,"1"22"-719,0-34-678,0-1-1,0 1 0,0 0 1,0 0-1,0-1 1,0 1-1,0 0 0,1 0 1,-1-1-1,0 1 1,0 0-1,1 0 0,-1-1 1,0 1-1,1 0 0,-1-1 1,1 1-1,-1-1 1,1 1-1,-1-1 0,1 1 1,0-1-1,-1 1 1,1-1-1,0 1 0,-1-1 1,1 0-1,0 1 1,-1-1-1,1 0 0,0 1 1,0-1-1,0 0 1,4 0 14,-1 1 0,0-1 1,0 0-1,0-1 1,0 1-1,0-1 0,0 0 1,0 1-1,0-2 1,0 1-1,0-1 0,0 1 1,0-1-1,-1 0 1,1 0-1,-1-1 0,1 1 1,-1-1-1,0 1 1,0-1-1,0 0 1,0 0-1,-1-1 0,1 1 1,-1 0-1,0-1 1,0 0-1,2-4 0,4-8 0,-1 0-1,0 0 1,-1 0 0,-1-1-1,-1 0 1,0-1-1,1-27 1,-1-128 68,-5 111-73,1 60-19,0-40 35,-7-61 1,5 90-26,-1-1 0,0 0 0,-1 0 0,-1 1 0,0 0 0,-1 0 0,0 0 0,-10-14 0,1 12 11,15 15-23,0-1 0,-1 1 0,1 0 0,0-1 0,0 1 0,0 0 0,0 0-1,-1-1 1,1 1 0,0 0 0,0 0 0,-1-1 0,1 1 0,0 0 0,0 0 0,-1 0 0,1 0 0,0-1 0,-1 1 0,1 0 0,0 0 0,-1 0 0,1 0 0,0 0 0,-1 0 0,1 0 0,0 0 0,-1 0 0,1 0 0,0 0 0,-1 0 0,1 0 0,0 0 0,-1 0 0,1 0 0,0 0 0,0 0 0,-1 0 0,1 1 0,0-1 0,-1 0-1,1 0 1,0 0 0,0 1 0,-1-1 0,1 0 0,0 0 0,0 1 0,-1-1 0,1 0 0,0 0 0,0 1 0,0-1 0,0 0 0,-1 1 0,1-1 0,0 0 0,0 0 0,0 1 0,0 0 0,2 304-15,1-220 14,0 4 1,5 123 0,-1-193-6,-1-16 0,1-13 21,2-22-10,-1 1 1,6-55 0,-10 55-7,2 0 0,0 1 0,17-48 0,-19 69 0,0 0 0,1 0 0,0 1 0,0-1 0,1 1 0,0 0 0,0 0 0,1 1 0,0 0 0,0 0 0,1 0 0,0 1 0,0 1 0,0-1 0,15-6 0,-14 7 1,1 1-1,0 0 1,0 1 0,1 0 0,-1 1 0,1 0-1,-1 0 1,1 1 0,0 0 0,0 1 0,-1 0-1,17 3 1,-25-1-2,0-1 0,0 0 0,0 1 0,0-1-1,-1 1 1,1 0 0,0 0 0,-1-1 0,1 1-1,-1 0 1,0 0 0,1 0 0,-1 1 0,0-1 0,0 0-1,-1 0 1,1 1 0,0-1 0,-1 0 0,1 1-1,-1-1 1,0 1 0,0-1 0,0 5 0,0 1-5,1 1 0,-2-1-1,1 1 1,-1-1 0,-1 0 0,-2 12 0,0-11 7,-1-1 0,0 1 0,0-1 0,-1 1 0,0-2 0,0 1 0,-1-1-1,0 0 1,-1 0 0,1 0 0,-13 7 0,4-3-13,-1-1 0,0 0 0,-1-1 0,-36 12-1,47-18-31,-1-1-1,0 0 1,0 0-1,0-1 0,-14 0 1,21-1 44,-1 0 0,1 0 0,0 0 0,-1 0 0,1 0 0,-1-1 0,1 1 0,0-1 1,-1 1-1,1-1 0,0 1 0,0-1 0,0 0 0,-1 1 0,1-1 0,0 0 0,0 0 0,0 0 0,0 0 0,0 0 1,0 0-1,0 0 0,1 0 0,-1-1 0,0 1 0,1 0 0,-1 0 0,0-1 0,1 1 0,0 0 0,-1-1 0,1 1 1,0 0-1,0-1 0,0 1 0,-1-1 0,2 1 0,-1-2 0,0 2 8,0 1 1,0-1-1,1 0 1,-1 1-1,0-1 1,0 0-1,1 1 0,-1-1 1,1 1-1,-1-1 1,0 0-1,1 1 0,-1-1 1,1 1-1,-1-1 1,1 1-1,0 0 1,-1-1-1,1 1 0,-1 0 1,1-1-1,0 1 1,-1 0-1,1 0 1,0-1-1,-1 1 0,1 0 1,0 0-1,0 0 1,-1 0-1,1 0 0,0 0 1,-1 0-1,1 0 1,0 0-1,1 1 1,1-1-13,-1 0 1,1 0-1,0 1 1,0 0-1,-1-1 0,1 1 1,-1 0-1,1 0 1,4 3-1,4 6 5,0 1 0,-1-1 0,0 2 0,-1-1 0,0 2 0,10 17 0,-8-12 6,1 0-1,21 23 0,-28-35 2,1 0 0,0-1 0,0 1 0,1-1 0,-1-1 0,1 1 0,0-1 0,0 0 0,1-1 0,-1 0 0,1 0 0,0 0 0,0-1 0,0 0 0,0-1 0,0 0 0,16 1 0,-2-2 3,-12 1-6,0-1 1,0 0-1,0 0 1,0-1-1,0 0 1,0-1-1,0 0 1,0-1-1,-1 0 1,1 0-1,9-5 1,-18 7-23,-1 1-1,1-1 1,0 1-1,-1 0 1,1-1 0,-1 1-1,1-1 1,-1 1-1,1-1 1,-1 1 0,1-1-1,-1 0 1,0 1-1,1-1 1,-1 0 0,0 1-1,1-1 1,-1 0-1,0 1 1,0-1 0,0 0-1,1 1 1,-1-1 0,0 0-1,0 0 1,0 1-1,0-2 1,0-8-1212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48.864"/>
    </inkml:context>
    <inkml:brush xml:id="br0">
      <inkml:brushProperty name="width" value="0.05" units="cm"/>
      <inkml:brushProperty name="height" value="0.05" units="cm"/>
      <inkml:brushProperty name="color" value="#FFFFFF"/>
    </inkml:brush>
  </inkml:definitions>
  <inkml:trace contextRef="#ctx0" brushRef="#br0">21 288 32303,'0'0'7,"0"-1"1,-1 1-1,1-1 1,0 1-1,-1 0 1,1 0-1,-1-1 1,1 1 0,-1 0-1,1 0 1,0-1-1,-1 1 1,1 0-1,-1 0 1,1 0-1,-1 0 1,1 0-1,-1 0 1,1 0-1,-1 0 1,1 0-1,-1 0 1,1 0-1,-1 0 1,1 0-1,-1 0 1,1 0-1,-1 0 1,1 0 0,-1 1-1,1-1 1,-1 0-1,1 0 1,0 1-1,-1-1 1,1 0-1,-1 1 1,1-1-1,0 0 1,-1 1-1,1-1 1,0 1-1,0-1 1,-1 0-1,1 1 1,0-1-1,0 1 1,0-1 0,-1 1-1,1-1 1,0 1-1,0-1 1,0 1-1,0-1 1,0 1-1,0-1 1,0 1-1,0 40-76,1-25 102,-2 28-33,0-12-7,4 38 1,-3-68 6,0 0 0,1 0 1,-1 0-1,1 0 0,-1 0 1,1-1-1,0 1 0,0 0 1,0 0-1,0-1 0,0 1 1,0 0-1,0-1 0,0 1 1,1-1-1,-1 1 0,1-1 1,-1 0-1,1 0 0,-1 0 1,1 0-1,0 0 0,0 0 1,-1 0-1,1 0 0,0-1 1,0 1-1,0 0 0,0-1 1,0 0-1,0 1 0,0-1 1,0 0-1,0 0 0,0 0 1,0-1-1,0 1 0,0 0 1,2-2-1,-2 1 0,0 0 1,-1 0-1,1 0 0,-1 0 1,0-1-1,1 1 0,-1 0 1,0-1-1,0 1 0,0-1 1,0 0-1,0 1 0,0-1 1,0 0-1,-1 1 0,1-1 1,0 0-1,-1 0 0,1-2 0,6-44 9,-6 38-8,6-151-1,-7 113 0,2 0 0,14-85 0,-15 129-1,0 0 1,0 1-1,1-1 0,0 0 1,-1 0-1,1 0 0,0 1 1,1-1-1,-1 1 0,0 0 1,4-3-1,-5 4 1,0 1-1,1 0 1,-1 0 0,0 1 0,0-1 0,1 0-1,-1 0 1,1 1 0,-1-1 0,1 0-1,-1 1 1,1 0 0,-1-1 0,1 1-1,0 0 1,-1 0 0,1 0 0,-1 0-1,1 0 1,-1 0 0,1 0 0,0 0-1,-1 1 1,1-1 0,-1 1 0,1-1-1,-1 1 1,1 0 0,-1-1 0,0 1-1,1 0 1,0 1 0,4 3-1,0 0 0,-1 0 1,0 1-1,0-1 0,0 1 1,-1 1-1,0-1 0,6 12 0,25 63-7,-27-63 7,-15-31 3,1 1 0,-2 0 0,-14-18 0,18 25-1,1 1-1,-1 0 1,-1 0 0,1 0-1,-1 0 1,0 1 0,-9-6-1,12 8 1,-1 0-1,1 1 0,0-1 0,-1 0 0,1 1 0,-1-1 0,1 1 0,-1 0 1,1 0-1,-1 0 0,1 0 0,-1 0 0,1 0 0,-1 1 0,1-1 0,-1 1 1,1 0-1,0 0 0,-5 2 0,1 0 0,1 1 0,0 0 0,0 1-1,0-1 1,0 1 0,1 0 0,0 0 0,0 1 0,0-1 0,-5 11 0,-2 6-6,-13 37 0,16-31 5,1-1 1,1 1-1,2 0 1,1 1 0,1-1-1,3 49 1,-1-72 0,1-1 0,-1 1 0,1 0 0,0 0 0,0-1 0,0 1 0,0-1 0,1 1 0,0-1 0,0 1 0,0-1 0,1 0 0,-1 0 0,1 0 0,0-1 0,0 1 0,0 0 0,1-1 0,-1 0 0,1 0 0,0 0 0,-1 0 0,1-1 0,1 1 0,-1-1 0,0 0 0,1 0 0,-1-1 0,1 1 0,-1-1 0,1 0 0,6 0 0,4 1 2,1 0 0,-1-1-1,1-1 1,0 0 0,-1-1 0,29-6 0,-38 5-2,1 1 1,-1-1 0,0-1 0,0 1 0,0-1 0,-1 0-1,1 0 1,0 0 0,-1-1 0,0 0 0,0 0 0,0-1-1,-1 1 1,1-1 0,-1 0 0,0 0 0,0 0 0,-1-1-1,3-5 1,-5 10-11,-1 0-1,1 0 1,-1 1-1,1-1 1,-1 0-1,0 0 0,1 0 1,-1 0-1,0 0 1,0 1-1,0-1 1,0 0-1,0 0 0,0 0 1,0 0-1,0 0 1,0 0-1,0 0 1,0 0-1,-1 0 1,1 1-1,0-1 0,-1-1 1,-13 1-662</inkml:trace>
</inkml:ink>
</file>

<file path=ppt/ink/ink2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5"/>
    </inkml:context>
    <inkml:brush xml:id="br0">
      <inkml:brushProperty name="width" value="0.05" units="cm"/>
      <inkml:brushProperty name="height" value="0.05" units="cm"/>
      <inkml:brushProperty name="color" value="#E71224"/>
    </inkml:brush>
  </inkml:definitions>
  <inkml:trace contextRef="#ctx0" brushRef="#br0">92 53 31550,'1'-2'58,"-1"0"0,0 0-1,0-1 1,0 1-1,0 0 1,0 0-1,-1 0 1,1 0-1,0 0 1,-1 0-1,0 0 1,0 0-1,1 0 1,-1 0-1,0 0 1,0 0-1,-1 0 1,1 0 0,0 1-1,-3-3 1,1 2-61,-1 1 1,1 0 0,-1 0 0,0 0 0,0 0 0,1 0 0,-1 1-1,0 0 1,0 0 0,-7 0 0,10 0 2,0 0 0,-1 1 0,1-1 0,0 0 0,-1 1 0,1-1 0,0 1 0,0-1 0,0 1 0,-1 0 0,1-1 0,0 1 0,0 0 0,0 0 0,0 0 0,0 0 0,0 0 0,1 0 0,-1 0 0,0 0 0,0 0 0,1 0 0,-1 0 0,1 1 0,-1-1 0,1 0 0,-1 0 0,1 1 0,0-1 0,-1 0 0,1 1 0,0 1 0,-1 8 0,0 0 0,1-1 0,1 14 0,0-8 0,-1-12 0,0 0 0,0 0 0,1-1 0,-1 1 0,1 0 0,0 0 0,0-1 0,0 1 0,1 0 0,-1-1 0,1 1 0,0-1 0,0 0 0,0 1 0,0-1 0,1 0 0,-1 0 0,1-1 0,0 1 0,0 0 0,0-1 0,0 0 0,0 0 0,0 0 0,1 0 0,-1 0 0,1 0 0,-1-1 0,1 0 0,0 0 0,-1 0 0,1 0 0,0-1 0,0 1 0,0-1 0,5 0 0,-8 0 1,1-1-1,-1 1 1,0 0-1,1-1 1,-1 0 0,1 1-1,-1-1 1,0 0-1,1 1 1,-1-1 0,0 0-1,0 0 1,0 0-1,0 0 1,0 0 0,0-1-1,0 1 1,0 0-1,0 0 1,0-1 0,-1 1-1,1 0 1,0-1-1,-1 1 1,1-1 0,-1 1-1,0-1 1,1 1-1,-1-1 1,0 1 0,0-1-1,0-1 1,1-11 4,0 0 1,-2-22-1,0 20-9,2 1 1,-1 11 4,0-1 0,0 0-1,0 1 1,0-1 0,-1 1 0,0-1-1,-2-8 1,2 12-2,0-1-1,0 1 1,0 0 0,0 0-1,0-1 1,0 1 0,-1 0-1,1 0 1,0 0 0,-1 0-1,1 0 1,-1 1 0,1-1-1,-1 0 1,1 1-1,-1-1 1,1 1 0,-1-1-1,0 1 1,1 0 0,-1 0-1,0 0 1,1 0 0,-1 0-1,-3 0 1,4 0-4,-1 0 0,1 1 0,0-1 0,-1 0 0,1 1 1,-1-1-1,1 1 0,0-1 0,-1 1 0,1-1 0,0 1 0,-1 0 0,1 0 0,0 0 0,0 0 0,0 0 0,0 0 1,0 0-1,-2 2 0,-14 28-568,12-19 1,-14 26-2763</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49.223"/>
    </inkml:context>
    <inkml:brush xml:id="br0">
      <inkml:brushProperty name="width" value="0.05" units="cm"/>
      <inkml:brushProperty name="height" value="0.05" units="cm"/>
      <inkml:brushProperty name="color" value="#FFFFFF"/>
    </inkml:brush>
  </inkml:definitions>
  <inkml:trace contextRef="#ctx0" brushRef="#br0">0 6 32031,'0'0'256,"28"0"-112,7 0-80,12 0-32,-6 0-32,-5 0 0,-3-3-16,-14 1-224,-11 2-1489</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49.552"/>
    </inkml:context>
    <inkml:brush xml:id="br0">
      <inkml:brushProperty name="width" value="0.05" units="cm"/>
      <inkml:brushProperty name="height" value="0.05" units="cm"/>
      <inkml:brushProperty name="color" value="#FFFFFF"/>
    </inkml:brush>
  </inkml:definitions>
  <inkml:trace contextRef="#ctx0" brushRef="#br0">1 25 31662,'3'0'401,"29"0"-113,12 0-96,3 0-128,-3 0-32,-8-2-32,-4-6 0,-7 3 0,-8 0-176,-9 0-1521</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50.021"/>
    </inkml:context>
    <inkml:brush xml:id="br0">
      <inkml:brushProperty name="width" value="0.05" units="cm"/>
      <inkml:brushProperty name="height" value="0.05" units="cm"/>
      <inkml:brushProperty name="color" value="#FFFFFF"/>
    </inkml:brush>
  </inkml:definitions>
  <inkml:trace contextRef="#ctx0" brushRef="#br0">31 281 30094,'-1'0'76,"-1"0"0,1 0 1,-1 1-1,1-1 0,0 1 1,-1 0-1,1-1 0,0 1 1,0 0-1,-1-1 0,1 1 1,0 0-1,0 0 0,0 0 1,0 0-1,0 0 0,0 1 1,0-1-1,0 0 0,1 0 1,-1 0-1,0 1 0,1-1 1,-1 0-1,1 1 0,-1-1 1,1 1-1,0-1 0,0 1 1,0-1-1,-1 3 0,0 9-201,0 0-1,1 22 1,1-19 348,-1-13-220,0 0 1,0 0 0,0 0-1,0-1 1,1 1-1,-1 0 1,1 0 0,0 0-1,0 0 1,0 0-1,0-1 1,1 1 0,-1 0-1,1-1 1,-1 1-1,1-1 1,0 0-1,0 1 1,3 2 0,-1-3-3,0 0 0,-1 0 0,1 0 0,0 0 0,0-1 1,0 1-1,1-1 0,-1 0 0,0 0 0,0-1 0,1 1 1,-1-1-1,5 0 0,-3 0 7,0 0 0,1 0 1,-1-1-1,0 0 0,0 0 0,0 0 0,6-3 1,-9 2-6,0 1 0,1-1-1,-1 0 1,0-1 0,0 1 0,0 0 0,-1-1 0,1 0 0,-1 0 0,1 1 0,-1-1 0,0-1 0,2-2 0,1-4 2,0 0 1,-1 0 0,-1 0-1,1 0 1,-1 0 0,-1-1 0,0 0-1,0-11 1,0-90 13,-3 64-1,1 29-15,1-5 9,-2 0 1,0 1-1,-8-39 1,7 58-1,-1 10-13,1 12-7,0 253 21,2-265-13,1 1 0,0 0 0,0 0 0,0-1 0,0 1 0,1 0 0,1-1 0,-1 0 0,1 1 0,0-1 0,0 0 0,1-1 0,6 10 0,-6-11 0,0 0 0,0 0 0,0-1 0,0 1 0,1-1 0,-1 0 0,1-1 0,0 1 0,0-1 0,0 0 0,0 0 0,1 0 0,-1-1 0,0 0 0,1 0 0,-1 0 0,8 0 0,-4-1-1,0 1 1,0-2-1,0 1 0,1-1 1,11-3-1,-18 3-22,0 0-1,0 0 0,0-1 1,0 1-1,-1-1 0,1 1 1,0-1-1,-1 0 0,1 0 0,-1 0 1,0-1-1,0 1 0,0-1 1,0 1-1,0-1 0,0 0 1,-1 1-1,3-6 0,11-30-1347</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50.413"/>
    </inkml:context>
    <inkml:brush xml:id="br0">
      <inkml:brushProperty name="width" value="0.05" units="cm"/>
      <inkml:brushProperty name="height" value="0.05" units="cm"/>
      <inkml:brushProperty name="color" value="#FFFFFF"/>
    </inkml:brush>
  </inkml:definitions>
  <inkml:trace contextRef="#ctx0" brushRef="#br0">111 4 31198,'-6'-1'81,"0"0"-1,1 0 0,-1 1 1,0-1-1,0 1 0,1 1 1,-1-1-1,0 1 0,0 0 1,-10 4-1,14-4-75,-1 1 0,1 0 0,0-1 1,-1 1-1,1 0 0,0 0 0,0 0 0,0 0 0,0 1 0,1-1 0,-1 1 0,1-1 0,-1 1 0,1-1 0,0 1 0,0 0 1,0-1-1,0 1 0,0 0 0,1 0 0,0 0 0,-1 0 0,1 4 0,-1 1-1,1 1 0,-1-1-1,1 0 1,1 1 0,0-1 0,0 0 0,3 11-1,-2-15-1,-1-1 0,1 1 0,-1-1 0,1 0 0,0 1 0,1-1 0,-1 0 0,0 0 0,1-1 0,0 1-1,-1 0 1,1-1 0,0 1 0,0-1 0,1 0 0,-1 0 0,0-1 0,5 3 0,5 0 4,-1-1 1,1 0-1,-1-1 1,1-1-1,0 1 1,0-2-1,0 0 1,12-2-1,-22 2 1,-1-1-1,0 1 1,0-1-1,1 1 1,-1-1-1,0 0 0,0 0 1,0 0-1,0 0 1,0 0-1,0 0 1,0-1-1,0 1 0,0-1 1,-1 1-1,1-1 1,0 0-1,-1 0 1,0 0-1,1 1 0,-1-1 1,0-1-1,0 1 1,0 0-1,0 0 1,0 0-1,-1 0 0,1-1 1,-1 1-1,1 0 1,-1-3-1,1 0 3,-1-1 0,1 0 0,-1 1 0,0-1 0,-1 1 0,1-1 0,-1 1 0,0 0 0,-1-1 0,1 1 0,-1 0 0,-4-9 0,3 9-7,0 1-1,0-1 1,-1 1 0,1 0-1,-1 0 1,0 0-1,0 1 1,-1-1-1,1 1 1,-1 0-1,0 0 1,1 0 0,-1 1-1,-10-4 1,3 3 0,0 0-1,0 1 1,0 0 0,-1 0 0,-18 2 0,29 0-5,0-1 0,0 2 1,1-1-1,-1 0 0,0 0 1,1 1-1,-1-1 0,0 0 0,1 1 1,-1 0-1,0-1 0,1 1 0,-1 0 1,1 0-1,-1 0 0,1 0 0,0 0 1,-1 0-1,1 0 0,0 1 0,0-1 1,0 0-1,0 1 0,0-1 0,0 1 1,-1 1-1,0 3-134,0 0 0,0 0 0,1 0 0,0 0 0,0 0 0,0 9 0,0 27-2480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50.788"/>
    </inkml:context>
    <inkml:brush xml:id="br0">
      <inkml:brushProperty name="width" value="0.05" units="cm"/>
      <inkml:brushProperty name="height" value="0.05" units="cm"/>
      <inkml:brushProperty name="color" value="#FFFFFF"/>
    </inkml:brush>
  </inkml:definitions>
  <inkml:trace contextRef="#ctx0" brushRef="#br0">5 43 31438,'0'-42'1297,"-2"151"-1265,-1-24-32,11 98 0,-7-175 13,0 0-1,1 1 1,-1-1-1,5 9 1,-6-16-48,1 1 1,-1-1 0,1 1 0,0-1 0,-1 1 0,1-1 0,0 0 0,0 1 0,0-1 0,0 0 0,0 1 0,1-1 0,-1 0 0,0 0 0,1 0 0,-1 0 0,0 0 0,1-1 0,-1 1 0,1 0 0,-1-1 0,1 1 0,0-1 0,-1 1 0,1-1 0,3 0 0,3 0-2552</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51.117"/>
    </inkml:context>
    <inkml:brush xml:id="br0">
      <inkml:brushProperty name="width" value="0.05" units="cm"/>
      <inkml:brushProperty name="height" value="0.05" units="cm"/>
      <inkml:brushProperty name="color" value="#FFFFFF"/>
    </inkml:brush>
  </inkml:definitions>
  <inkml:trace contextRef="#ctx0" brushRef="#br0">0 30 32303,'0'0'176,"3"0"-128,30 0 16,16 0 0,6 0-32,3-5 0,-3 0-32,-12 3 16,-1-3-16,-10 5 0,-7-3-16,-6 1 0,-8 2-80,-11-7-720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57.840"/>
    </inkml:context>
    <inkml:brush xml:id="br0">
      <inkml:brushProperty name="width" value="0.05" units="cm"/>
      <inkml:brushProperty name="height" value="0.05" units="cm"/>
      <inkml:brushProperty name="color" value="#FFFFFF"/>
    </inkml:brush>
  </inkml:definitions>
  <inkml:trace contextRef="#ctx0" brushRef="#br0">305 68 31438,'0'-12'497,"1"10"-478,-1 1 1,1-1-1,-1 1 0,0-1 1,0 1-1,0-1 1,0 1-1,0 0 0,0-1 1,0 1-1,-1-1 0,1 1 1,0-1-1,-1 1 1,1-1-1,-1 1 0,0 0 1,1-1-1,-1 1 1,0 0-1,0 0 0,0-1 1,0 1-1,0 0 1,0 0-1,0 0 0,0 0 1,0 0-1,0 0 1,-1 1-1,1-1 0,0 0 1,-1 1-1,1-1 1,0 1-1,-3-1 0,-2-2-18,-1 1-1,0 0 1,1 1 0,-1 0-1,0 0 1,0 0-1,0 1 1,0 0 0,1 0-1,-1 1 1,0-1-1,0 2 1,0-1 0,1 1-1,-1 0 1,1 0-1,-1 1 1,1 0 0,0 0-1,0 0 1,0 1-1,0 0 1,1 0 0,0 0-1,0 1 1,-9 10-1,4-5-1,0 2 1,1-1-1,0 1 0,1 0 0,0 1 0,1 0 0,1 0 1,0 1-1,0-1 0,1 1 0,1 0 0,1 1 0,0-1 1,1 1-1,-1 26 0,3-28-2,0 0 0,1-1 0,3 18 1,-3-25 1,1 0 1,-1-1-1,1 1 1,0-1 0,0 1-1,1-1 1,-1 0 0,1 0-1,0 0 1,0 0-1,7 6 1,-1-2 2,1 0 0,-1-1 0,1 0 0,1-1 0,-1 0 0,1-1 0,20 8 0,0-4-2,49 9 0,26 7 0,-102-24 0,0 1-1,0 0 1,0-1 0,0 1-1,0 1 1,-1-1 0,1 0-1,-1 1 1,0 0 0,0 0-1,0 0 1,0 0 0,0 0-1,0 1 1,-1-1 0,0 1-1,0 0 1,0-1 0,0 1-1,0 0 1,-1 0 0,2 7-1,0 4-6,-1 1-1,-1-1 1,0 0-1,-3 29 1,1-39 6,0-1 0,0 0 0,0 1 0,-1-1 0,1 0 0,-1 0 0,0 0 0,0 0 0,0-1 0,-1 1 1,0 0-1,1-1 0,-1 0 0,0 1 0,-1-1 0,-5 4 0,-7 5-5,-1 0-1,-23 11 0,35-20 8,-8 4-3,0-1 1,0-1-1,0 0 1,-1 0-1,0-1 0,1-1 1,-1-1-1,-1 0 1,-22 1-1,35-3 3,0 0-1,-1-1 1,1 1 0,0 0 0,0-1-1,-1 1 1,1-1 0,0 0 0,0 0-1,0 0 1,0 0 0,0 0 0,0 0-1,0 0 1,0-1 0,1 1 0,-1-1-1,-2-2 1,1 0-1,0 0 1,0-1-1,1 1 0,0 0 1,0-1-1,0 1 0,0-1 1,-1-6-1,0-8 0,0 0-1,1 0 1,1-27 0,1 31 2,0-1-1,1 1 1,1-1-1,0 1 1,1-1 0,0 1-1,2 0 1,0 1-1,7-16 1,-7 20 3,-3 8-5,-1-1 0,0 1 0,1-1 0,-1 0 0,0 0 0,0 0 0,0 0 0,-1 0 0,1 0 0,-1 0 0,1-3 0,-1 5-96,-2 3-888,-7 6-374</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59.014"/>
    </inkml:context>
    <inkml:brush xml:id="br0">
      <inkml:brushProperty name="width" value="0.05" units="cm"/>
      <inkml:brushProperty name="height" value="0.05" units="cm"/>
      <inkml:brushProperty name="color" value="#FFFFFF"/>
    </inkml:brush>
  </inkml:definitions>
  <inkml:trace contextRef="#ctx0" brushRef="#br0">36 30 30654,'-35'-5'1723,"35"5"-1557,2-5-147,9 2-11,0 1 0,0 0 0,0 0 1,0 1-1,19 1 0,6-2 1,116-6 7,-150 17-26,-1 174 24,-3 209-15,2-385 1,0 0 0,0 1 0,-1-1 0,0 0 0,-1 1 0,0-1 0,0 0 0,0 0 0,-1 0 0,-5 10 0,6-16 0,1 0 0,0-1 0,-1 1 0,1-1 0,-1 1 0,1-1 0,0 0 0,-1 0 0,1 1 0,-1-1 0,1 0 0,-1 0 0,1-1 0,-1 1 0,1 0 0,-1 0 0,1-1 0,-1 1 0,1-1 0,0 1 0,-1-1 0,-1 0 0,-4-5 0,1 1 0,-1-1 0,1-1 0,0 1 1,0-1-1,0 0 0,1 0 0,0 0 0,1-1 0,0 0 0,-5-11 0,4 6-2,0 0-1,1 0 1,1 0-1,0 0 1,1-1-1,-2-25 1,4 33 1,-1 0 0,1 0 1,0-1-1,1 1 0,0 0 1,0 0-1,0 0 0,0 0 0,1 0 1,0 1-1,1-1 0,-1 0 0,1 1 1,0 0-1,0-1 0,1 1 1,-1 0-1,1 1 0,0-1 0,1 1 1,6-6-1,9-7 1,1 1-1,1 1 1,1 0-1,0 2 1,1 1 0,27-11-1,-44 20-98,-6 2-39,0 0-1,-1 1 1,1-1 0,0 1 0,0-1-1,0 1 1,0-1 0,0 1 0,0 0-1,0-1 1,0 1 0,0 0 0,0 0-1,0 0 1,0 0 0,0 0 0,2 0-1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3:59.436"/>
    </inkml:context>
    <inkml:brush xml:id="br0">
      <inkml:brushProperty name="width" value="0.05" units="cm"/>
      <inkml:brushProperty name="height" value="0.05" units="cm"/>
      <inkml:brushProperty name="color" value="#FFFFFF"/>
    </inkml:brush>
  </inkml:definitions>
  <inkml:trace contextRef="#ctx0" brushRef="#br0">117 97 30846,'0'-2'47,"-1"0"0,0 0 0,1 0 1,-1 0-1,0 0 0,0 0 0,0 0 0,0 0 0,0 0 0,0 1 0,0-1 0,-1 0 1,1 1-1,-1-1 0,1 1 0,-1 0 0,0-1 0,1 1 0,-1 0 0,0 0 0,-3-1 1,-1 0 18,0 1 1,1 1-1,-1-1 1,0 1-1,0 0 1,1 0-1,-7 2 1,10-2-67,0 1-1,1-1 1,-1 1 0,0-1 0,1 1 0,-1 0 0,1 0-1,-1 0 1,1 0 0,0 0 0,-1 0 0,1 0 0,0 1-1,0-1 1,0 0 0,0 1 0,0-1 0,0 1 0,0-1-1,0 1 1,0-1 0,1 1 0,-1 0 0,1-1 0,-1 1-1,1 3 1,-1 0-1,0 0 0,0 0 0,1 1 0,-1-1 0,1 0 0,1 0 0,-1 0 0,2 6 1,-2-10-1,0-1 1,1 1 0,-1 0 0,1-1 0,-1 1 0,1 0 0,-1-1 0,1 1 0,-1-1 0,1 1 0,0-1 0,-1 1 0,1-1 0,0 1 0,0-1 0,-1 0 0,1 1 0,0-1 0,0 0 0,-1 0 0,1 1 0,0-1 0,0 0 0,0 0-1,0 0 1,26 0 20,-20 0-6,-1 0-4,0 0 1,0 0 0,0 0 0,0-1-1,0 0 1,-1 0 0,1-1 0,0 0-1,9-4 1,-13 5-6,1-1-1,-1 0 1,1 0-1,-1 0 1,0-1-1,0 1 1,0-1-1,0 1 1,0-1-1,-1 1 1,1-1 0,-1 0-1,0 0 1,0 0-1,0 1 1,0-1-1,0 0 1,-1-1-1,1 1 1,-1-4-1,1 3-2,0 0 0,-1 1 0,0-1 0,0 0 0,0 0 0,0 0 0,0 1 0,-1-1 0,0 0 0,0 1 0,0-1 0,0 0 0,0 1 0,-1-1 0,-2-3 0,2 5-2,0 0 0,0 0 0,0 0 0,-1 0 0,1 0 0,-1 1 0,0-1 0,1 1 0,-1 0 0,0 0 0,1 0 0,-1 0 0,0 1 0,0-1 0,0 1 0,0-1 0,0 1 0,0 0 0,-5 1 0,6-1-6,0 0 0,-1 0 0,1 1 0,0-1 0,0 1 0,-1-1 0,1 1 0,0 0 0,0 0 0,0 0 0,0 0 0,0 1 0,0-1 0,0 0 0,1 1 0,-1-1 0,0 1 0,1 0 0,-1 0 0,1-1 0,-1 1 0,1 0 0,0 0 0,0 0 0,-1 4 0,-2 2-161,2 1 0,-1-1 0,1 1 0,0 0 0,-1 14 0,2 24-1713</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00.677"/>
    </inkml:context>
    <inkml:brush xml:id="br0">
      <inkml:brushProperty name="width" value="0.05" units="cm"/>
      <inkml:brushProperty name="height" value="0.05" units="cm"/>
      <inkml:brushProperty name="color" value="#FFFFFF"/>
    </inkml:brush>
  </inkml:definitions>
  <inkml:trace contextRef="#ctx0" brushRef="#br0">33 171 29421,'-6'-44'1604,"-2"-55"-1,8 97-1589,1 1-12,-1 0 1,0 0 0,0 0 0,0 0 0,0 0 0,1 1-1,-1-1 1,-1 0 0,1 0 0,0 0 0,0 0 0,0 0-1,0 0 1,-1 0 0,1 1 0,0-1 0,-1 0 0,1 0-1,0 0 1,-1 1 0,1-1 0,-1 0 0,0 0 0,1 1-1,-1-1 1,0 1 0,1-1 0,-1 0 0,0 1 0,1-1-1,-3 0 1,3 2-3,-1 0-1,1 1 1,-1-1-1,1 0 0,0 0 1,-1 0-1,1 1 1,0-1-1,0 0 1,0 0-1,0 1 1,0-1-1,0 0 0,0 2 1,0 2-2,0 1 1,-5 239 3,7-201 1,1-1 0,2 0 0,19 70 0,-22-105-15,-2-4 2,1-1-1,0 1 1,-1-1-1,1 0 1,0 1-1,1-1 1,-1 0-1,1 0 1,-1 0 0,1 0-1,0 0 1,0 0-1,0-1 1,1 1-1,-1-1 1,1 1-1,-1-1 1,6 4-1,-2-6-560,-4-4-936</inkml:trace>
</inkml:ink>
</file>

<file path=ppt/ink/ink2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5"/>
    </inkml:context>
    <inkml:brush xml:id="br0">
      <inkml:brushProperty name="width" value="0.05" units="cm"/>
      <inkml:brushProperty name="height" value="0.05" units="cm"/>
      <inkml:brushProperty name="color" value="#E71224"/>
    </inkml:brush>
  </inkml:definitions>
  <inkml:trace contextRef="#ctx0" brushRef="#br0">1 7 32063,'0'0'352,"16"0"-256,31 0-48,16 0-16,8 0-16,1 0 0,-1 0-16,-11 0-112,-13-7-1777</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01.068"/>
    </inkml:context>
    <inkml:brush xml:id="br0">
      <inkml:brushProperty name="width" value="0.05" units="cm"/>
      <inkml:brushProperty name="height" value="0.05" units="cm"/>
      <inkml:brushProperty name="color" value="#FFFFFF"/>
    </inkml:brush>
  </inkml:definitions>
  <inkml:trace contextRef="#ctx0" brushRef="#br0">4 89 31582,'-3'0'945,"3"-5"-913,27-5 16,12 1-16,10 4-32,6-3 0,0 3 0,2 0 0,1-2-16,-6-5-128,-5 4-384,-9-7-1233</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01.537"/>
    </inkml:context>
    <inkml:brush xml:id="br0">
      <inkml:brushProperty name="width" value="0.05" units="cm"/>
      <inkml:brushProperty name="height" value="0.05" units="cm"/>
      <inkml:brushProperty name="color" value="#FFFFFF"/>
    </inkml:brush>
  </inkml:definitions>
  <inkml:trace contextRef="#ctx0" brushRef="#br0">42 19 21626,'-12'-4'6747,"-11"-6"-2881,23 9-3728,-2 0-3,8 0-27,73-1-68,93 4-29,-170-2-11,-1 0-1,0 0 1,0 1 0,0-1-1,0 0 1,0 1 0,0-1-1,0 1 1,0-1 0,0 1-1,0-1 1,0 1 0,-1 0-1,1-1 1,0 1 0,0 0 0,-1 0-1,1 0 1,0 0 0,-1-1-1,1 1 1,0 0 0,-1 0-1,0 0 1,1 0 0,-1 0-1,1 0 1,-1 0 0,0 1-1,0-1 1,0 0 0,0 0-1,0 0 1,0 0 0,0 2-1,0 0 1,0 0 0,-1 1-1,1-1 1,-1 0 0,0 0-1,1 0 1,-1 0 0,-1 0-1,1-1 1,0 1 0,-1 0-1,-2 3 1,-5 3 0,-1 0 0,0 0 0,-1-1 0,0-1 0,0 0 0,-14 7 0,10-6 0,0 1 0,-27 21 0,42-29-1,-1-1 0,1 1 1,-1 0-1,1 0 0,0 0 0,-1 0 0,1 0 1,0 0-1,0-1 0,0 1 0,0 0 0,0 0 1,0 0-1,0 0 0,0 0 0,0 0 0,0 0 1,0 0-1,1 0 0,-1-1 0,0 1 0,1 0 1,-1 0-1,0 0 0,1 0 0,-1-1 0,1 1 1,0 0-1,-1-1 0,1 1 0,-1 0 0,1-1 1,0 1-1,0 0 0,-1-1 0,1 1 0,0-1 1,0 0-1,1 1 0,11 8 1,1-1 1,1-1-1,20 8 0,-24-11 2,0 0-1,0 1 1,0 1-1,-1-1 1,0 1-1,0 1 1,0 0-1,-1 1 0,13 13 1,-19-18-2,-1 1-1,0 1 1,0-1-1,0 0 1,0 0 0,0 1-1,-1-1 1,0 1 0,0-1-1,0 1 1,-1 0-1,1-1 1,-1 1 0,0 0-1,-1-1 1,1 1 0,-1 0-1,0-1 1,0 1 0,0-1-1,0 1 1,-1-1-1,0 1 1,0-1 0,0 0-1,-1 0 1,1 0 0,-1 0-1,0-1 1,0 1-1,0-1 1,0 0 0,-1 1-1,0-1 1,-7 4 0,-4 2 2,0 0 0,0-2 1,-1 0-1,0-1 1,0 0-1,-1-1 1,0-1-1,0-1 1,0 0-1,0-1 1,-33-1-1,48-1 0,0 0 1,0-1-1,0 1 1,-1 0-1,1-1 1,0 0-1,0 1 1,0-1-1,0 0 1,0 0-1,0 0 1,0 0-1,0-1 1,0 1-1,1 0 1,-1-1-1,0 1 1,1-1-1,0 0 1,-1 1-1,1-1 1,0 0-1,-1 0 1,1 0-1,0 0 1,1 0-1,-1 0 1,0 0-1,0-3 1,-1 0-99,1-1 0,1 1 0,-1 0 0,0-1 0,1 1-1,0 0 1,1-1 0,-1 1 0,1 0 0,0-1 0,3-7 0,9-10-3484</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02.412"/>
    </inkml:context>
    <inkml:brush xml:id="br0">
      <inkml:brushProperty name="width" value="0.05" units="cm"/>
      <inkml:brushProperty name="height" value="0.05" units="cm"/>
      <inkml:brushProperty name="color" value="#FFFFFF"/>
    </inkml:brush>
  </inkml:definitions>
  <inkml:trace contextRef="#ctx0" brushRef="#br0">1 608 31294,'-1'10'123,"2"0"0,-1 1 0,1-1 1,1 0-1,0 1 0,0-1 0,4 10 0,-4-17-122,-1 0 0,1 0 1,-1 0-1,1-1 0,0 1 0,0-1 1,0 1-1,0-1 0,0 0 1,1 1-1,-1-1 0,1 0 0,0-1 1,-1 1-1,1 0 0,0-1 1,0 0-1,0 0 0,0 1 0,0-2 1,0 1-1,0 0 0,0-1 1,1 1-1,-1-1 0,6 0 0,-3 0 9,-1 0-1,0 0 0,0-1 1,0 1-1,0-1 0,0 0 0,6-3 1,-8 3-6,0-1 1,-1 1-1,1-1 1,-1 0 0,0 0-1,1 0 1,-1 0-1,0 0 1,0-1 0,0 1-1,-1-1 1,1 1 0,2-6-1,2-4 11,-1 0 0,-1 0-1,0 0 1,0-1 0,-1 0-1,2-25 1,-2-82 7,-4 72-8,-1-4 1,-2 0 0,-2 0 0,-2 0 0,-3 1 1,-34-99-1,38 136-8,4 12 3,1 27-6,2-8-4,0 72 0,13 108 0,0-96 0,21 115 0,-14-163 0,-17-58 9,-1-7-2,-2 12-7,4-45 1,1 1 0,2 0 0,18-60 0,-20 90-1,0 1-1,1-1 1,1 1 0,0 0-1,1 1 1,10-14-1,-12 18 1,1 1 0,0 0 0,0 1 0,1-1 0,-1 2 0,1-1 0,0 1-1,1 0 1,0 0 0,12-4 0,-13 7-1,-1-1 1,1 1-1,0 1 1,-1 0-1,1 0 0,0 0 1,15 2-1,-21-1 1,1 0 0,0 0-1,-1 1 1,1-1 0,-1 1-1,1-1 1,-1 1 0,1 0-1,-1 0 1,1 0 0,-1 1-1,0-1 1,0 1 0,0-1-1,0 1 1,0 0 0,0-1-1,0 1 1,0 0 0,-1 0-1,1 0 1,-1 1 0,1-1-1,-1 0 1,2 5 0,-1-3-2,-1 1 1,0 0 0,0 0 0,0 0 0,0 0 0,-1 0 0,1 0-1,-2 1 1,1-1 0,0 0 0,-1 0 0,0 0 0,0 0-1,0 0 1,-1 0 0,0-1 0,0 1 0,0 0 0,0-1 0,-1 1-1,0-1 1,0 0 0,0 0 0,0 0 0,-1 0 0,1-1-1,-1 1 1,0-1 0,-8 5 0,-1 0-1,1-1-1,-1 0 1,0-1 0,0-1-1,0 0 1,-1-1 0,0 0-1,0-1 1,0-1 0,0 0 0,0-1-1,0 0 1,-1-1 0,-22-3-1,36 3 3,1-1-1,-1 1 0,0 0 0,1-1 1,-1 1-1,0 0 0,1-1 0,-1 1 1,1-1-1,-1 1 0,1-1 0,-1 1 1,1-1-1,0 1 0,-1-1 0,1 0 0,-1 1 1,1-1-1,0 0 0,0 1 0,-1-1 1,1 0-1,0 1 0,0-1 0,0 0 1,0 1-1,0-1 0,0 0 0,0 0 1,0 1-1,0-1 0,0 0 0,0 1 1,0-1-1,0 0 0,1 1 0,-1-1 1,1-1-1,0 2 1,1 1 0,-1-1-1,0 0 1,1 1 0,-1-1 0,0 0 0,1 1 0,-1 0-1,0-1 1,1 1 0,-1 0 0,0 0 0,0-1 0,0 1-1,2 2 1,6 7-1,0 1-1,0 0 1,-1 0-1,0 1 0,-1 0 1,8 17-1,12 21 0,-14-31 4,1 0 1,1-1-1,0 0 1,26 21-1,-34-32-1,0-1 1,1 0-1,0-1 1,0 0-1,0 0 1,0 0-1,1-1 0,0-1 1,0 1-1,0-1 1,1-1-1,-1 0 1,12 1-1,-1-1 11,44-1 6,-61-1-18,0 0 1,0 0-1,0-1 0,0 1 0,0-1 0,-1 1 0,1-1 0,0 0 0,0 0 0,-1 0 0,1-1 0,-1 1 1,1-1-1,-1 1 0,1-1 0,2-3 0,-5-1-558,-7 1-1653</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18.785"/>
    </inkml:context>
    <inkml:brush xml:id="br0">
      <inkml:brushProperty name="width" value="0.05" units="cm"/>
      <inkml:brushProperty name="height" value="0.05" units="cm"/>
      <inkml:brushProperty name="color" value="#FFFFFF"/>
    </inkml:brush>
  </inkml:definitions>
  <inkml:trace contextRef="#ctx0" brushRef="#br0">264 204 32335,'-4'-7'31,"-1"1"1,-1 0 0,1 0-1,-1 0 1,0 1 0,0 0-1,-1 0 1,0 0 0,1 1-1,-2 0 1,-7-3 0,12 5-31,0 1-1,-1 0 1,1-1 0,-1 1 0,1 0-1,-1 1 1,1-1 0,-1 1 0,0-1-1,1 1 1,-1 0 0,0 0 0,1 1-1,-1-1 1,1 1 0,-1 0 0,1 0-1,-1 0 1,1 0 0,-1 0 0,1 1-1,0 0 1,0 0 0,0 0 0,0 0-1,-5 5 1,-1 3-1,1 0 0,1 1 0,0 1 0,0-1 0,1 1 0,1 0 0,0 1 0,0-1 0,-5 25 0,5-7 0,0 1 0,2 0 0,0 36 0,3-60 0,0 0 0,0 0 0,1 0 0,0-1 0,0 1 0,1 0 0,0-1 0,0 1 0,0-1 0,6 10 0,-6-12 0,1-1 0,-1 0 0,1 0 0,0 0 0,0 0 0,1 0 0,-1 0 0,0-1 0,1 0 0,0 1 0,-1-1 0,1-1 0,0 1 0,0 0 0,0-1 0,0 0 0,8 1 0,-1 0 0,0 0 0,0-1 0,0 0 0,1-1 0,-1 0 0,0 0 0,14-4 0,-20 3 0,0 0 0,0-1 0,-1 1 0,1-1 0,0-1 0,-1 1 0,1 0 0,-1-1 0,0 0 0,0 0 0,0 0 0,0-1 0,0 0 0,-1 1 0,1-1 0,-1 0 0,4-7 0,-2 1 3,-1 0-1,1 0 1,-2 0-1,0-1 1,0 1-1,-1-1 1,0 0 0,1-13-1,-4-91 10,0 87-15,-2-8 3,-2-1 0,-18-65 0,1 5 0,24 162 0,5-30 0,2-1 0,1 0 0,2 0 0,2-1 0,1-1 0,1 0 0,1-1 0,2-1 0,32 39 0,-47-64-28,28 30 90,-30-33-100,0 0 1,1 0-1,-1-1 0,0 1 1,0-1-1,1 0 0,-1 0 1,1 0-1,0 0 0,-1 0 1,1 0-1,0-1 0,-1 1 1,5 0-1,9-1-1608</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19.113"/>
    </inkml:context>
    <inkml:brush xml:id="br0">
      <inkml:brushProperty name="width" value="0.05" units="cm"/>
      <inkml:brushProperty name="height" value="0.05" units="cm"/>
      <inkml:brushProperty name="color" value="#FFFFFF"/>
    </inkml:brush>
  </inkml:definitions>
  <inkml:trace contextRef="#ctx0" brushRef="#br0">0 0 31502,'0'3'625,"0"7"-497,0 0 16,0 12-80,3 10 16,2 7-48,-2 1-16,0 2-16,0-3 0,-3-4 0,0-5-96,0-8-528,-6-10-6196</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19.472"/>
    </inkml:context>
    <inkml:brush xml:id="br0">
      <inkml:brushProperty name="width" value="0.05" units="cm"/>
      <inkml:brushProperty name="height" value="0.05" units="cm"/>
      <inkml:brushProperty name="color" value="#FFFFFF"/>
    </inkml:brush>
  </inkml:definitions>
  <inkml:trace contextRef="#ctx0" brushRef="#br0">28 42 29678,'1'-9'1475,"-1"8"-1429,0-1 0,1 1 0,-1 0 0,0 0 0,0 0 0,0 0 0,0 0 0,0 0 0,0-1 0,0 1 0,0 0 0,-1 0 0,1 0 0,0 0 0,-1 0 0,1 0 0,-1 0 0,1 0 0,-1 0 0,1 0 0,-1 0-1,0 0 1,1 0 0,-1 1 0,0-1 0,0 0 0,0 0 0,0 1 0,0-1 0,0 0 0,1 1 0,-1-1 0,-2 0 0,2 10-27,-1 143-19,5 199 0,-2-341 0,0 16 0,7 37 0,-7-57 0,0-1 0,1 0 0,-1 0-1,1 0 1,0 0 0,0 0 0,0 0 0,1 0-1,0-1 1,0 0 0,0 1 0,0-1 0,7 6-1,-8-8 1,0 0 0,0-1 0,0 1 0,0-1 0,1 0 0,-1 0-1,0 0 1,1 0 0,-1 0 0,1 0 0,-1 0 0,1-1 0,-1 1 0,1-1-1,-1 0 1,1 0 0,-1 0 0,1 0 0,0 0 0,-1-1 0,1 1 0,-1-1-1,1 1 1,-1-1 0,0 0 0,1 0 0,-1 0 0,0-1 0,1 1 0,-1 0 0,0-1-1,0 1 1,0-1 0,0 0 0,0 0 0,-1 0 0,1 0 0,1-3 0,3-3 0,0-1 1,-1 1 0,0-1 0,0-1 0,-1 1 0,-1 0-1,1-1 1,1-12 0,-2 11-1,-1 0 0,0 0 0,-1-1 0,-1 1 0,0-15 0,0 24 0,0-1 0,-1 1 0,1 0 0,-1 0 0,1 0 0,-1 0 0,0 0 0,0-1 0,0 1 0,0 1 0,0-1 0,0 0 0,-1 0 0,1 0 0,-1 1 0,1-1 0,-1 1 0,1-1 0,-1 1 0,0-1 0,0 1 0,0 0 0,0 0 0,0 0 0,0 0 0,0 0 0,0 1 0,0-1 0,0 1 0,0-1 0,0 1 0,-1 0 0,-2-1 0,-9 0-2,-51-2 6,60 3-7,0 0 1,-1 1-1,1-1 0,0 1 1,0 0-1,0 0 1,0 1-1,0-1 1,-6 4-1,10-4-14,0-1 0,0 1 0,0 0 0,0-1 0,1 1 0,-1 0 0,0 0 0,0 0 0,1 0-1,-1-1 1,0 1 0,1 0 0,-1 0 0,1 0 0,0 0 0,-1 1 0,1-1 0,0 0 0,-1 0 0,1 0 0,0 0 0,0 2 0,0 3-896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19.801"/>
    </inkml:context>
    <inkml:brush xml:id="br0">
      <inkml:brushProperty name="width" value="0.05" units="cm"/>
      <inkml:brushProperty name="height" value="0.05" units="cm"/>
      <inkml:brushProperty name="color" value="#FFFFFF"/>
    </inkml:brush>
  </inkml:definitions>
  <inkml:trace contextRef="#ctx0" brushRef="#br0">1 3 31951,'0'-2'720,"0"17"-720,16 17 0,-2 0 0,-3 2-16,-3 6 16,-5-6-16,-3 6-128,0-11-608,0-9-7716</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20.171"/>
    </inkml:context>
    <inkml:brush xml:id="br0">
      <inkml:brushProperty name="width" value="0.05" units="cm"/>
      <inkml:brushProperty name="height" value="0.05" units="cm"/>
      <inkml:brushProperty name="color" value="#FFFFFF"/>
    </inkml:brush>
  </inkml:definitions>
  <inkml:trace contextRef="#ctx0" brushRef="#br0">240 52 30142,'0'-2'61,"0"0"1,0 0-1,0 0 1,0 0-1,0 0 1,0 0-1,0 0 1,-1 1-1,1-1 1,-1 0-1,1 0 1,-1 0-1,0 1 1,0-1-1,0 0 1,0 0-1,0 1 1,0-1-1,0 1 1,0-1-1,-1 1 1,1 0-1,-1-1 1,1 1-1,-1 0 1,1 0-1,-1 0 1,1 0-1,-1 0 1,0 0-1,0 1 1,0-1-1,1 1 1,-1-1-1,0 1 1,0 0-1,0-1 1,0 1-1,0 0 0,-2 0 1,-1 0-62,-1 0 1,0 1-1,1-1 1,-1 1-1,1 0 0,0 1 1,-1-1-1,1 1 1,0 0-1,0 0 1,0 1-1,0-1 0,0 1 1,0 0-1,1 1 1,0-1-1,-1 1 0,1 0 1,1 0-1,-8 9 1,1 1-1,0 2-1,1 0 1,0 0 0,1 0 0,-6 21 0,8-18-2,2 0-1,0 1 1,0-1 0,2 1 0,1-1-1,2 39 1,-1-52 3,0 0-1,1-1 1,0 1-1,1 0 1,-1-1-1,1 1 1,0-1-1,1 0 1,-1 1-1,1-1 1,0 0 0,0-1-1,1 1 1,-1 0-1,1-1 1,0 0-1,0 0 1,0 0-1,1-1 1,0 1-1,-1-1 1,1 0 0,0 0-1,1-1 1,-1 1-1,0-1 1,1 0-1,-1-1 1,1 1-1,-1-1 1,1 0 0,0-1-1,10 1 1,0-1-31,-2 1 48,0 0 0,0-2 0,0 1 0,19-5 0,-30 4-41,0 0 0,1 0 0,-1 0-1,0 0 1,0-1 0,0 1 0,1-1 0,-2 0 0,1 0-1,0 0 1,0 0 0,-1 0 0,1-1 0,-1 1 0,0-1 0,1 0-1,-1 0 1,-1 1 0,1-1 0,0-1 0,-1 1 0,3-5-1,0-15-1763</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21.190"/>
    </inkml:context>
    <inkml:brush xml:id="br0">
      <inkml:brushProperty name="width" value="0.05" units="cm"/>
      <inkml:brushProperty name="height" value="0.05" units="cm"/>
      <inkml:brushProperty name="color" value="#FFFFFF"/>
    </inkml:brush>
  </inkml:definitions>
  <inkml:trace contextRef="#ctx0" brushRef="#br0">195 236 14407,'0'-21'10682,"-2"-1"-4812,-9-21-3043,10 40-2972,0 1 0,-1-1 1,1 0-1,-1 1 0,0-1 0,0 1 0,1 0 1,-2-1-1,1 1 0,0 0 0,0 0 1,-1 0-1,1 1 0,-1-1 0,1 0 0,-1 1 1,-3-2-1,-24-1 1633,27 4-1488,0 0-1,0 1 1,0 0-1,0-1 1,0 1-1,0 0 1,0 1-1,0-1 1,0 0-1,0 1 1,1 0-1,-1 0 1,1 0-1,-1 0 0,1 0 1,0 0-1,0 0 1,0 1-1,0-1 1,0 1-1,0-1 1,-1 4-1,-4 7 1,1 0 0,0 0-1,-6 22 1,6-7-3,1-1 1,0 1-1,3 0 0,0 1 1,2-1-1,4 41 0,-4-64 2,1 0-1,-1 1 0,1-1 1,0 0-1,1 0 0,-1 0 0,1 0 1,0 0-1,1 0 0,-1-1 1,1 1-1,0-1 0,0 1 1,0-1-1,0 0 0,1 0 1,0-1-1,7 7 0,-6-7 2,0 0-1,0-1 0,1 0 1,-1 1-1,0-2 0,1 1 1,0-1-1,-1 1 1,1-2-1,0 1 0,0-1 1,-1 1-1,1-2 0,0 1 1,0-1-1,10-2 1,-11 1 2,0 1 0,0-2 0,0 1 0,0 0-1,0-1 1,-1 0 0,1 0 0,-1 0 0,0-1 0,0 0 0,0 1 0,-1-1 0,1 0 0,-1-1 0,0 1 0,4-8 0,-1 0 0,0 0 0,0 0 0,-1-1 0,-1 0 0,5-20 0,-4-2-3,-2-1 1,-1 1-1,-5-55 0,-4 31-11,6 55 13,0 0 0,0 0 0,0 0 0,-1 0 0,0 0 0,0 1 0,0-1 0,0 1-1,0-1 1,-1 1 0,0 0 0,-2-4 0,4 8-3,1 0 1,-1-1-1,1 1 0,-1-1 0,1 1 0,0 0 0,0-1 0,-1 1 1,1 0-1,0-1 0,0 1 0,0 0 0,0-1 0,-1 1 0,1 0 1,0 0-1,0-1 0,1 1 0,-1 0 0,0-1 0,0 1 0,0 1 1,0-1-2,0 17-1,0 1 0,2 0 0,0-1 0,1 1 0,0-1 0,2 1 0,11 29 0,-13-41 4,4 9 0,0-1 0,0 0 0,1-1-1,13 18 1,-18-29 0,0 1-1,1-1 0,-1 1 0,1-1 1,-1 0-1,1 0 0,0-1 0,0 1 0,0-1 1,1 0-1,-1 0 0,0 0 0,1-1 1,0 1-1,-1-1 0,1 0 0,0-1 0,-1 1 1,8-1-1,-11 0 1,1-1 0,0 1 0,-1-1 0,1 1 0,-1-1 0,1 0 0,-1 0 0,1 1 0,-1-1 0,1 0 0,-1-1 0,0 1 0,1 0 0,-1 0 0,0 0 0,0-1 0,0 1 0,0-1 0,0 1 0,0-1 0,-1 1 0,1-1 0,0 1 0,-1-1 0,1 0 0,-1 1 0,0-1 0,0 0 0,1 1 0,-1-4 0,2-9-1,-1-1-1,0-22 0,-1 29-1,-2-72-60,0 37 29,2 0 0,5-45-1,-4 86 37,-1 0-1,1 0 0,0 0 1,0 0-1,0 0 0,0 0 0,0 0 1,1 1-1,-1-1 0,0 0 1,1 1-1,0-1 0,-1 1 0,1-1 1,0 1-1,0 0 0,-1 0 1,1 0-1,0 0 0,0 0 0,0 0 1,0 0-1,0 1 0,1-1 1,1 0-1,-1 0-1,1 1-1,-1-1 1,1 1 0,-1-1 0,1 1-1,-1 0 1,0 1 0,1-1 0,-1 0 0,1 1-1,-1 0 1,0 0 0,1 0 0,-1 0-1,0 0 1,4 3 0,-2 0-2,-1 1-1,1-1 1,-1 1 0,0 0 0,-1 1-1,1-1 1,-1 1 0,0-1 0,0 1 0,-1 0-1,1 0 1,0 6 0,2 6-2,0 0 0,-2 1 0,2 19-1,-4 51 17,-2-58-3,4 38 0,-2-65-7,-1 0-1,1 0 1,0-1 0,1 1 0,-1 0-1,1-1 1,-1 1 0,1 0 0,0-1-1,1 0 1,-1 0 0,0 0 0,1 0-1,0 0 1,0 0 0,0 0 0,0-1-1,0 1 1,0-1 0,0 0 0,1 0-1,-1-1 1,1 1 0,0 0 0,0-1 0,-1 0-1,1 0 1,0 0 0,5 0 0,2 0 5,0 1 0,0-2 0,1 0 1,-1 0-1,0-1 0,1 0 0,-1-1 1,0-1-1,15-4 0,-12 1-1,-1 0-1,1-1 1,-2 0 0,1-1-1,-1-1 1,0 0 0,-1-1-1,0 0 1,-1 0-1,0-1 1,0 0 0,-1-1-1,-1 0 1,0-1 0,9-18-1,-8 12-4,-1 0 1,0-1-1,-2 0 0,0 0 1,-1 0-1,-1-1 0,-2 1 0,1-1 1,-2 0-1,-2-28 0,0 47 1,1-1-1,-1 1 0,1 0 1,-1 0-1,0 0 1,0 0-1,0 0 0,0 0 1,0 0-1,0 0 0,0 0 1,-1 1-1,1-1 1,-1 0-1,1 1 0,-1-1 1,0 1-1,1 0 0,-1-1 1,0 1-1,0 0 1,0 0-1,0 0 0,0 0 1,0 1-1,-1-1 0,1 0 1,0 1-1,-2-1 1,0 1-1,0-1 1,1 1 0,-1 0 0,1 0 0,-1 0 0,1 0 0,-1 0-1,0 1 1,1 0 0,-1 0 0,1 0 0,0 0 0,-1 0 0,1 1-1,0-1 1,0 1 0,-6 4 0,6-2-2,0-1 0,0 1 0,0 0 0,0 0 0,1 1 0,-1-1 0,1 1 0,0-1 0,1 1 0,-1-1 0,1 1 0,0 0 0,-1 8 0,0 10 0,1 38 0,2-38 0,-1-9 0,1-1 0,0 1 0,1-1 0,0 0 1,1 0-1,1 0 0,0 0 0,1-1 0,0 1 0,9 13 0,-11-20 0,1 0 0,1 0-1,-1 0 1,1-1 0,0 1-1,0-1 1,0-1 0,1 1-1,0-1 1,0 1 0,0-2-1,0 1 1,1-1 0,-1 0 0,1 0-1,0 0 1,0-1 0,0 0-1,0-1 1,11 1 0,-8-1-277,1 0 1,-1-1-1,0 0 1,16-3 0,5-9-5476</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24.715"/>
    </inkml:context>
    <inkml:brush xml:id="br0">
      <inkml:brushProperty name="width" value="0.05" units="cm"/>
      <inkml:brushProperty name="height" value="0.05" units="cm"/>
      <inkml:brushProperty name="color" value="#FFFFFF"/>
    </inkml:brush>
  </inkml:definitions>
  <inkml:trace contextRef="#ctx0" brushRef="#br0">6 600 30526,'0'0'62,"-1"0"0,1 0 0,0 1 0,-1-1 0,1 0 1,0 0-1,-1 0 0,1 1 0,0-1 0,-1 0 0,1 1 0,0-1 0,0 0 0,0 1 0,-1-1 1,1 0-1,0 1 0,0-1 0,0 0 0,0 1 0,-1-1 0,1 1 0,0-1 0,0 0 1,0 1-1,0-1 0,0 1 0,0-1 0,0 1 0,0-1 0,0 0 0,0 1 0,0-1 0,1 1 1,-1 24-438,0-19 548,0 4-175,1 0 1,0 1 0,1-1-1,0 0 1,1 0 0,0 0 0,0-1-1,1 1 1,0-1 0,1 0-1,0 0 1,12 16 0,-12-19 2,0 0 0,0-1 0,0 0 0,0 0 0,1 0 0,0 0 0,0-1 0,0 0 0,1-1 0,-1 1 0,1-1 0,0 0 0,0-1 0,0 0 0,0 0 0,0 0 0,0-1 0,15 1 0,-18-2 3,0 0-1,0 0 1,-1 0-1,1 0 1,0-1-1,0 0 1,0 1-1,0-2 1,-1 1-1,1 0 1,-1-1-1,1 1 1,4-4-1,-5 2-1,0 0 0,0-1 0,0 0 0,0 1 0,-1-1 0,1 0 0,-1 0 0,0-1-1,0 1 1,0 0 0,1-6 0,4-19-6,0 0-1,-2-1 1,-1 1-1,0-54 1,-4 52-14,2 0-1,2 0 1,13-58-1,-16 85 18,0 0-1,0 0 1,1 0 0,-1 0-1,1 0 1,0 1-1,0-1 1,1 1-1,-1 0 1,1-1 0,-1 1-1,1 0 1,0 0-1,1 1 1,-1-1 0,0 1-1,1-1 1,-1 1-1,1 0 1,-1 1-1,1-1 1,5-1 0,3 1-7,1 0 0,-1 0 0,1 1 0,0 1 0,23 2 0,-34-2 9,-1 0-3,0 0-1,1 0 1,-1 1-1,1-1 1,-1 0-1,0 1 1,1-1-1,-1 0 1,0 1-1,1-1 0,-1 1 1,2 1-1,9 4 38,-17-7-24,1 0 1,-1 1 0,1 0-1,-1-1 1,1 1-1,-1 1 1,1-1-1,-6 2 1,1-1-4,5-1-8,0 1-1,0 0 1,0 0 0,1 0 0,-1 0-1,0 1 1,1-1 0,-1 1 0,1 0-1,0 0 1,-1 0 0,1 1 0,0-1 0,0 1-1,-3 3 1,1 0-1,0 1 0,1-1-1,-1 1 1,1 0 0,1 1-1,-6 14 1,2-2-2,2 1 0,0 0-1,2 0 1,-3 37 0,5-35-1,1 0 1,0 0-1,2 0 1,1 0 0,8 34-1,-9-50 4,0 0-1,1 0 0,0 0 1,0-1-1,0 1 0,1-1 1,0 1-1,1-1 0,-1-1 1,1 1-1,0-1 0,1 1 1,-1-2-1,1 1 0,0 0 1,0-1-1,0 0 0,1-1 1,-1 1-1,1-1 1,8 2-1,-7-2 3,1-1 0,-1 0 1,0 0-1,1-1 0,-1 0 0,1 0 1,-1-1-1,1 0 0,-1 0 0,1-1 1,-1-1-1,1 1 0,-1-1 0,0-1 1,0 1-1,0-1 0,0-1 0,0 0 1,0 0-1,-1 0 0,0-1 1,0 0-1,0 0 0,-1-1 0,10-11 1,-6 7-3,-2-1 1,1-1-1,-1 0 1,-1 0 0,-1 0-1,1-1 1,-2 0-1,0 0 1,0 0 0,4-25-1,-3 0 0,-2 0-1,-2-63 1,-2 95 0,0 0 0,0-1 0,1 1 0,0 0 0,0 0 0,0 0 0,1 0 0,4-11 1,-5 15-2,1-1 1,0 0 0,0 1 0,0 0 0,0-1 0,1 1-1,-1 0 1,1 0 0,-1 0 0,1 0 0,-1 1-1,1-1 1,0 1 0,0-1 0,0 1 0,0 0 0,0 0-1,5 0 1,10-2-6,0 1 0,19 1 1,0 2 49,-45 0-44,0 1 1,0 0-1,-1 0 1,2 1-1,-1 0 0,0 0 1,1 1-1,-1 0 1,1 0-1,0 1 0,0 0 1,1 0-1,0 1 1,-1-1-1,2 1 1,-1 1-1,1-1 0,0 1 1,0 0-1,-4 9 1,1-1-1,1 0-1,0 1 1,1 0 0,1 0 0,1 0 0,0 0 0,1 1 0,0 0 0,1 19 0,2-29 0,-1 5-2,1-1 0,0 1-1,1 0 1,4 22 0,-4-30 2,1-1-1,-1 1 1,1-1 0,0 1 0,-1-1 0,1 0 0,1 1 0,-1-1 0,0 0 0,1-1-1,0 1 1,0 0 0,-1-1 0,2 1 0,-1-1 0,0 0 0,0 0 0,1 0 0,3 1 0,1 0 3,1 0 0,-1-1-1,1 0 1,-1 0 0,1-1 0,0 0 0,0-1 0,0 0 0,-1 0 0,1-1 0,0 0 0,0 0 0,-1-1 0,1 0 0,-1-1 0,1 0 0,-1 0 0,0-1 0,0 0 0,-1 0 0,1-1 0,-1 0 0,0 0 0,0-1 0,9-10 0,-6 7-1,-2-1 1,0 0-1,0 0 1,-1-1-1,0 0 0,0 0 1,-2-1-1,1 0 1,-1 0-1,-1 0 0,0-1 1,-1 1-1,-1-1 1,1 0-1,-2 0 0,0 1 1,-1-1-1,0 0 1,-3-19-1,3 26-2,-1 1 0,0-1 0,-1 1 0,1-1 0,-1 1 0,0 0 0,0 0 0,-1 0 0,1 0 0,-1 0 0,0 1 0,-1-1 0,1 1 0,-1 0 0,0 0 0,0 0 0,0 1 0,0-1 0,-1 1 0,1 0 0,-1 0 0,0 0 0,0 1 0,0 0 0,0 0 0,-1 0 0,1 1 0,0-1 0,-1 1 0,1 0 0,-1 1 0,1-1 0,-1 1 0,1 1 0,-1-1 0,1 1 0,-8 1 0,8 0-1,1-1 1,0 1-1,0 0 1,0 0-1,0 1 0,0-1 1,0 1-1,1 0 1,-1 0-1,1 0 0,0 0 1,0 0-1,0 1 1,0 0-1,1-1 1,-1 1-1,1 0 0,0 0 1,0 1-1,1-1 1,-1 0-1,1 0 0,-2 9 1,0 2-1,1 0 0,0 0 1,1 0-1,1 0 0,3 31 0,-2-41 1,0 0-1,0-1 1,0 1-1,1 0 1,0-1-1,0 1 0,0-1 1,1 1-1,-1-1 1,1 0-1,0 0 1,0 0-1,1 0 1,-1-1-1,1 1 1,0-1-1,0 0 0,0 0 1,0 0-1,0-1 1,1 0-1,-1 1 1,1-1-1,-1-1 1,1 1-1,9 1 1,2 1 0,1-1 1,0-1-1,-1-1 1,1 0-1,0-2 1,31-3 0,-35 2 1,-1-1 0,1-1 0,0 0 0,-1 0 0,0-1 0,0-1 0,0 0 0,-1 0 0,0-2 0,16-11 1,-21 13-1,0 1 0,0-1 0,0 0-1,0 0 1,-1-1 0,0 1 0,-1-1 0,1 0 0,-1-1 0,-1 1 0,1-1 0,-1 0 0,0 1 0,-1-1 0,0 0 0,-1-1 0,2-9 0,-3 9 0,1-3-2,-1 0 1,0 0-1,-1 0 1,-4-20-1,5 29 2,-1 1-1,0 0 0,1 0 1,-1 0-1,0-1 1,0 1-1,0 0 0,0 0 1,-1 0-1,1 0 0,0 1 1,-1-1-1,0 0 1,1 0-1,-1 1 0,0-1 1,0 1-1,0 0 0,0-1 1,0 1-1,0 0 1,0 0-1,0 0 0,0 1 1,0-1-1,-1 0 0,1 1 1,0 0-1,-1-1 1,1 1-1,-3 0 0,5 0-1,0 0 0,0 0 0,0 0 0,-1 0-1,1 0 1,0 0 0,0 1 0,0-1 0,-1 0 0,1 0-1,0 0 1,0 0 0,0 0 0,0 0 0,0 1-1,-1-1 1,1 0 0,0 0 0,0 0 0,0 0 0,0 1-1,0-1 1,0 0 0,0 0 0,-1 0 0,1 1-1,0-1 1,0 0 0,0 0 0,0 0 0,0 1 0,0-1-1,0 0 1,0 0 0,0 0 0,0 1 0,0-1-1,0 0 1,0 0 0,1 0 0,-1 1 0,0-1 0,0 0-1,0 0 1,0 5-2,0 34 0,-1 25 7,3 0 0,11 69 0,94 509-5,-106-632 0,-1-7 0,0 0 0,1 0 0,-1 0 0,1 0 0,-1 0 0,1 0 0,0-1 0,0 1 0,0 0 0,1 0 0,2 4 0,-3-6 0,1-1 0,-2-7 0,-2-31 0,-2 1 0,-1 0 0,-2 0 0,-13-39 0,1-5-3,3-1 1,4 0-1,3 0 0,4-1 1,7-88-1,-1 156 3,0 1 0,1 0 0,1 0 0,1 0 0,0 0 0,1 0 0,0 1 0,1-1 0,0 1 0,10-13 0,-13 21 0,0 0 0,0 0 0,1 1 0,0 0 0,-1-1 0,1 1 0,1 1 0,-1-1 0,0 1 0,1-1 0,0 1 0,0 1 0,0-1 0,0 1 0,0 0 0,0 0 0,1 0 0,-1 1 0,1-1 0,-1 1 0,1 1 0,0-1 0,-1 1 0,1 0 0,-1 0 0,1 1 0,0 0 0,8 2 0,-9-1 0,0 0-1,0 1 1,-1-1-1,1 1 1,-1 0-1,0 0 1,1 1-1,-2-1 1,1 1-1,0 0 1,-1 0-1,1 0 1,-1 1-1,0-1 1,-1 1-1,4 8 1,0-2-1,-1 1-1,-1 0 1,0 0 0,-1 0-1,3 25 1,-3-14 1,-2-1 0,0 1 0,-2 0 0,-5 38 0,3-50 0,1 0 0,-2 0 0,0 0 0,0-1 0,0 1 0,-2-1 0,1 0 0,-1-1 0,0 1 0,-1-1 0,-8 9 0,-32 22-32,46-39 3,8-1-17,17 0 45,-1 0 1,1-1-1,-1-1 0,0-2 0,0 0 1,39-13-1,-30 5 1,-1-2 0,0 0 0,-1-3 0,42-30 0,-59 37 0,0 0 0,-1-2 0,0 1 0,-1-2 0,-1 1 0,0-1 0,0-1 0,-1 0 0,-1 0 0,-1-1 0,9-23 0,-7 9 2,-1 0 0,-1 0 0,4-54 0,-6-88 6,-5 157-7,-3-54 17,2 63-16,0 0 1,0 1-1,0-1 0,-1 1 0,1-1 0,-1 1 0,0 0 1,-1 0-1,1-1 0,-1 1 0,-5-6 0,7 9-1,0-1 0,0 1 0,-1 0-1,1 0 1,0 0 0,-1 0 0,1 0 0,0 0 0,-1 0-1,1 1 1,-1-1 0,0 0 0,1 1 0,-1 0-1,1-1 1,-1 1 0,0 0 0,1-1 0,-1 1-1,0 0 1,1 0 0,-1 1 0,0-1 0,1 0-1,-1 0 1,0 1 0,1-1 0,-4 2 0,3-1-1,-1 1 1,1 0 0,0-1-1,0 1 1,-1 0 0,1 0 0,0 0-1,0 0 1,1 1 0,-1-1-1,0 0 1,1 1 0,0-1 0,-1 1-1,-1 5 1,-3 17-1,2 1 0,0 0 0,2 0 0,0 1 0,4 46 0,0-13 3,-2-18 1,2 0 1,14 81 0,-13-109-5,0-1 0,1 1 0,1-1 0,0 1-1,0-1 1,2-1 0,-1 1 0,2-1 0,-1 0 0,2-1 0,0 0 0,15 15 0,-18-21 0,1 0 1,0-1-1,0 0 1,0 0-1,0-1 0,1 0 1,-1 0-1,1-1 1,0 1-1,0-2 1,0 1-1,0-1 0,0-1 1,0 1-1,0-1 1,0-1-1,0 1 1,16-5-1,-10 2 1,1-1 0,-1 0-1,-1-1 1,1-1 0,-1 0 0,0-1 0,0 0-1,-1-1 1,17-13 0,-18 11-1,-2 1 0,1-1 0,-1 0 0,-1-1 0,0 0 0,0-1 0,-1 1 0,-1-1 0,0-1 0,0 1 0,4-19 0,-3 5 0,-2-1 0,-1 1 0,-1-1 0,0-47 0,-3 67 0,0-1 1,-1 1 0,1-1-1,-2 1 1,1-1-1,-1 1 1,0 0-1,-4-10 1,5 14-1,-1 1 0,1-1 1,-1 1-1,1 0 0,-1 0 1,0 0-1,0 0 0,0 0 1,-1 0-1,1 0 0,0 0 1,-1 1-1,1-1 1,-1 1-1,1 0 0,-1 0 1,1 0-1,-1 0 0,0 0 1,0 1-1,1-1 0,-1 1 1,0-1-1,-3 1 0,0 0 1,1 0-1,0 0 0,0 0 0,0 0 0,0 1 1,-1 0-1,1 0 0,0 0 0,0 1 1,1 0-1,-1-1 0,-8 6 0,9-3 0,-1 0 0,1 0 0,-1 0 0,1 1 0,1-1 0,-1 1 0,1 0 0,-1 0 0,1 1 0,1-1 0,-3 7 0,-2 5-1,1 0 0,1 1 0,1-1-1,0 1 1,1 0 0,0 28 0,2-35 0,1-1 1,0 0-1,1 1 1,0-1-1,1 0 0,0 0 1,1 1-1,0-2 0,0 1 1,1 0-1,0-1 1,11 18-1,-12-23 1,0-1 1,1 0-1,-1 1 1,1-1-1,0 0 1,0-1-1,0 1 0,0-1 1,0 1-1,0-1 1,1-1-1,-1 1 1,1-1-1,0 1 0,-1-1 1,1 0-1,0-1 1,0 1-1,-1-1 1,1 0-1,0-1 1,0 1-1,-1-1 0,1 1 1,0-1-1,0-1 1,-1 1-1,1-1 1,-1 0-1,0 0 0,1 0 1,-1 0-1,0-1 1,0 0-1,-1 0 1,7-5-1,-2-2 0,-1 1 0,-1-1 0,1-1 0,-1 1 0,-1-1 0,0 0 0,-1 0 0,0-1 0,0 1 0,2-19 0,-1-7 0,-2 0 0,-2-40 0,-9 225 0,8-130 0,0 0 0,1 0 0,1 0 0,1-1 0,8 28 0,-10-40 0,1-1 0,-1 1 0,1-1 0,1 0 0,-1 0 0,0 0 0,1 0 0,0 0 0,0 0 0,0-1 0,0 1 0,1-1 0,-1 0 0,1 0 0,0 0 0,0-1 0,0 1 0,0-1 0,1 0 0,-1 0 0,0 0 0,1-1 0,-1 0 0,1 0 0,0 0 0,6 1 0,-7-2 0,1 1 0,-1-1 0,0 0 0,1 0 0,-1 0 0,0-1 0,0 0 0,1 0 0,-1 0 0,0 0 0,0 0 0,0-1 0,5-2 0,-6 2 0,0-1 0,0 0 0,0 0 0,0 0 0,-1-1 0,1 1 0,-1 0 0,0-1 0,0 0 0,0 1 0,0-1 0,-1 0 0,2-7 0,4-16 0,-1 0 0,-2-1 0,-1 0 0,-1 1 0,-4-52 0,1 37 0,5-51 0,-4 92 0,0-1 0,0 1 0,0 0 0,0 0 0,1-1 0,-1 1 0,0 0 0,0-1 0,1 1 0,-1 0 0,1 0 0,-1-1 0,1 1 0,0 0-1,-1 0 1,1 0 0,0 0 0,0 0 0,0 0 0,0 0 0,0 0 0,0 0 0,0 0 0,0 1 0,2-2 0,-1 2 0,-1 0-1,0 0 1,1 1-1,-1-1 1,0 1-1,1-1 1,-1 1-1,0 0 1,0-1-1,0 1 1,0 0-1,1 0 1,-1 0-1,0 0 1,0 0-1,-1 0 1,1 0-1,0 0 1,0 0-1,0 0 1,-1 0-1,1 1 1,-1-1-1,2 3 1,8 18-1,-1 0 1,0 1-1,-2 0 0,-1 0 1,7 46-1,-4 125 2,-4-197-2,1-8 5,6-24 3,10-55 0,9-29-8,-26 107 1,0-1 0,0 1 0,1 0 0,0 1 0,1-1 0,17-19 0,-21 28-1,-1 1 0,1-1 1,-1 1-1,1 0 0,0 0 0,0 0 0,0 1 1,0-1-1,0 1 0,0-1 0,1 1 0,-1 0 1,0 0-1,1 1 0,-1-1 0,1 1 0,-1 0 1,1 0-1,5 0 0,-8 0 1,0 1 0,0-1 0,0 0 0,0 1 0,0-1 0,0 1 0,0-1 0,0 1 0,0 0 0,-1-1 0,1 1 0,0 0 0,0 0 0,-1-1 0,1 1 0,-1 0 0,1 0 0,0 0 0,-1 0 0,0 0 0,1 0 0,-1 0 0,0 0 0,1 0 0,-1 0 0,0 0 0,0 1 0,6 36 0,-5-31 0,8 260 0,-9-209 0,-1-51 0,2-1 0,-1 1 0,1-1 0,0 1 0,0-1 0,3 8 0,-4-12 0,1 0 0,0 0 0,0-1 0,0 1 0,0 0 0,0-1 0,0 1 0,1-1 0,-1 1 0,0-1 0,1 1 0,-1-1 0,1 0 0,0 0 0,-1 0 0,1 0 0,0 0 0,0 0 0,-1 0 0,1-1 0,0 1 0,0-1 0,0 1 0,0-1 0,3 0 0,0 1 1,0-1-1,1 1 1,-1-2-1,0 1 1,1 0-1,-1-1 1,0 0-1,1-1 1,-1 1-1,0-1 1,0 0-1,0 0 1,0 0-1,6-5 1,1-2 1,-1-1-1,0 0 1,-1 0-1,12-16 1,-1 0-6,0-1 0,-2-1 0,-1-1 0,22-48-1,-31 56 4,-1-1 0,-1 0 0,0 0 0,-2-1 0,-1 0 0,-1 0 0,1-36 0,-4 58 1,0 0 0,0 0 0,0-1 0,0 1 1,-1 0-1,1 0 0,0 0 0,-1 0 0,1-1 0,-1 1 1,1 0-1,-1 0 0,0 0 0,1 0 0,-1 0 1,0 0-1,0 0 0,0 0 0,1 1 0,-1-1 0,0 0 1,0 0-1,-2 0 0,0-1 0,0 1 1,0 0-1,0 0 1,0 0-1,0 0 1,-1 1-1,1-1 0,0 1 1,-5 0-1,4 0 1,0 0-1,-1 0 0,1 0 0,0 1 1,0 0-1,-1 0 0,1 0 1,0 0-1,0 1 0,0-1 1,0 1-1,0 0 0,1 0 0,-1 1 1,-4 3-1,2 2 0,0 1 0,0 0 0,1 1 0,0-1 0,0 1 0,1 0 0,1 0 0,0 1 0,0-1 0,-2 20 0,1 10 0,1 61 0,3-79 0,0-13 0,0-1 0,0 1 0,1 0 0,1-1 0,-1 1 0,5 12 0,-5-19 0,0 1 0,0-1 0,0 0 0,0 0 0,1 0 0,-1 0 0,1 0 0,-1 0 0,1-1 0,0 1 0,-1 0 0,1-1 0,0 1 0,0-1 0,0 0 0,0 0 0,1 1 0,-1-1 0,0-1 0,0 1 0,1 0 0,-1-1 0,0 1 0,1-1 0,-1 1 0,1-1 0,3 0 0,-1 0 0,0 0 1,-1-1-1,1 1 0,-1-1 1,1 0-1,-1 0 0,1-1 1,-1 1-1,0-1 0,0 0 1,0 0-1,0 0 0,7-5 1,-5 1 0,0 1 0,-1-1 0,0 0 0,0 0 0,0 0 0,-1-1 0,5-10 0,-2 4 0,-1 0-1,-1-1 1,0 0-1,-1 0 0,-1 0 1,4-27-1,-3-89 0,-5 90 0,1 40 0,0-1 0,0 1 0,0 0 0,0 0 0,0 0 0,0 0 0,-1 0 0,1 0 0,0-1 0,0 1 0,0 0 0,0 0 0,-1 0 0,1 0 0,0 0 0,0 0 0,0 0 0,-1 0 0,1 0 0,0 0 0,0 0 0,0 0 0,0 0 0,-1 0 0,1 0 0,0 0 0,0 0 0,0 0 0,-1 0 0,1 0 0,0 0 0,0 0 0,0 0 0,0 1 0,-1-1 0,1 0 0,0 0 0,0 0 0,0 0 0,0 0 0,0 0 0,-1 1 0,1-1 0,0 0 0,0 0 0,0 0 0,0 0 0,0 1 0,0-1 0,0 0 0,0 0 0,0 0 0,0 0 0,0 1 0,0-1 0,0 0 0,0 0 0,0 0 0,0 1 0,0-1 0,0 0 0,0 0 0,-5 21 0,0 0 0,2 0 0,0 0 0,2 1 0,0-1 0,4 28 0,-2-1 0,-1-40 0,0 1 0,1-1 0,0 0 0,0 1 0,1-1 0,0 0 0,5 11 0,-6-16 0,1 0 0,-1 0 0,1 0 0,0 0 0,0 0 0,0-1 0,0 1 0,0-1 0,1 1 0,-1-1 0,1 0 0,-1 0 0,1 0 0,0 0 0,0 0 0,0-1 0,0 1 0,0-1 0,0 0 0,1 0 0,3 1 0,-1-1 0,-1 0 0,0 0 0,1-1 0,-1 0 0,1 0 0,-1 0 0,1-1 0,-1 0 0,1 0 0,-1 0 0,0 0 0,0-1 0,1 0 0,-1 0 0,0-1 0,-1 1 0,1-1 0,0 0 0,-1 0 0,0-1 0,5-3 0,-2-2 0,0 0 0,-1 0 0,1 0 0,-2-1 0,1 0 0,-2 0 0,1 0 0,-1 0 0,4-19 0,0-5 0,5-58 0,3-17 0,-15 104 0,0 1 0,1-1 0,-1 0 0,1 0 1,0 1-1,1-1 0,3-6 0,-4 9-1,-1 1 1,0 0-1,1-1 0,-1 1 1,1 0-1,-1-1 0,1 1 0,0 0 1,0 0-1,-1 0 0,1 1 1,0-1-1,0 0 0,0 1 1,0-1-1,0 1 0,0 0 1,0-1-1,0 1 0,2 0 1,-3 1 0,1-1-1,-1 0 1,0 1 0,1-1 0,-1 1 0,0 0 0,0-1 0,0 1 0,1 0-1,-1 0 1,0-1 0,0 1 0,0 0 0,0 0 0,0 1 0,0-1 0,-1 0-1,1 0 1,0 0 0,-1 0 0,1 1 0,0-1 0,-1 0 0,0 1 0,1-1-1,0 3 1,8 43 1,-9-39-1,9 98-1,-8-74 2,1 0 0,2 0 0,14 59 0,-17-88-1,1 0 1,-1 1-1,1-1 1,-1 0-1,1-1 1,0 1 0,0 0-1,0 0 1,1-1-1,-1 0 1,1 1-1,-1-1 1,1 0-1,0 0 1,0 0 0,0 0-1,0-1 1,0 1-1,0-1 1,0 0-1,0 0 1,1 0 0,-1 0-1,0-1 1,5 1-1,0 0 0,-1-1 0,0 0 0,1 0 0,-1-1 0,0 0 0,0 0-1,0-1 1,1 0 0,-2 0 0,13-6 0,-14 5-9,-2 2-1,-1-1 0,1 1-1,0 0 1,0 0 0,0 0-1,0 0 1,0 0 0,5 0 0,-8 1-305</inkml:trace>
</inkml:ink>
</file>

<file path=ppt/ink/ink2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6"/>
    </inkml:context>
    <inkml:brush xml:id="br0">
      <inkml:brushProperty name="width" value="0.05" units="cm"/>
      <inkml:brushProperty name="height" value="0.05" units="cm"/>
      <inkml:brushProperty name="color" value="#E71224"/>
    </inkml:brush>
  </inkml:definitions>
  <inkml:trace contextRef="#ctx0" brushRef="#br0">15 660 30510,'-3'8'173,"0"0"0,1 0 0,0 0 0,0 0-1,1 1 1,0-1 0,1 0 0,0 15 0,0-16-30,0-6-133,1 0-1,-1 0 0,1 0 0,-1-1 0,1 1 0,-1 0 0,1-1 1,0 1-1,-1 0 0,1-1 0,0 1 0,0-1 0,-1 1 1,1-1-1,0 1 0,0-1 0,0 1 0,0-1 0,-1 0 1,1 0-1,0 1 0,0-1 0,0 0 0,0 0 0,0 0 0,0 0 1,0 0-1,0 0 0,0 0 0,1-1 0,34-1 41,-30 0-44,0 0 0,0 0-1,0-1 1,-1 0 0,1 0 0,-1 0 0,1 0-1,-1-1 1,0 0 0,-1 0 0,1-1 0,-1 1 0,0-1-1,0 0 1,5-8 0,4-6 6,-1-1-1,18-39 1,-17 26-5,-2-1 0,0 0-1,-3-1 1,-1 0 0,4-43 0,-3-177 3,-8 254-10,0-9 2,0 0 1,-1 0-1,-1 0 1,-4-17-1,6 25-2,-1 0 0,0 0 0,0 0 0,0 0 1,0 0-1,0 0 0,0 1 0,0-1 0,0 0 0,-1 1 0,1-1 0,-1 1 0,-1-2 0,2 2 0,0 1 0,0-1 0,-1 1 0,1 0 0,0-1 0,0 1 0,0 0 0,-1 0 0,1 0 0,0 0 0,0 0 0,-1 0 0,1 0 0,0 0 0,0 0 0,0 0 0,-1 1 0,1-1 0,0 1 0,0-1 0,0 1 0,0-1 0,0 1 0,-2 0 0,1 2 0,-1-1 0,1 1 0,0 0 0,0-1 0,0 1 0,0 0 0,1 0 0,-1 0 0,1 1 0,0-1 0,0 0 0,0 0 0,0 1 0,0-1 0,1 1 0,-1 6 0,-1 0 0,-4 43 0,2-1 0,4 79 0,1-54 0,-1-44 0,2 1 0,0-1 0,3 1 0,0-1 0,3 0 0,0 0 0,20 46 0,-28-78 0,0 0 0,0-1 0,1 1 0,-1 0 0,0 0 0,1 0 0,-1 0 0,1 0 0,-1-1 0,1 1 0,-1 0 0,1 0 0,0-1 0,-1 1 0,1 0 0,0-1 0,0 1 0,-1-1 0,1 1 0,0-1 0,0 1 0,0-1 0,0 0 0,-1 1 0,1-1 0,1 0 0,-1 0 0,0 0 0,0-1 0,0 1 0,0-1 0,0 0 0,0 1 0,0-1 0,0 0 0,0 0 0,0 1 0,0-1 0,-1 0 0,1 0 0,0 0 0,-1 0 0,1 0 0,0-2 0,5-10 0,-1 0 0,6-22 0,-9 28 0,16-56 0,-11 34 0,0 1 0,3 0 0,0 0 0,1 1 0,22-36 0,-31 60 0,-1 1 0,1-1 0,-1 1 0,1-1 0,0 1 0,0 0 0,0 0 0,0 0 0,0 0 0,1 0 0,-1 0 0,1 0 0,-1 1 0,1 0 0,0-1 0,-1 1 0,1 0 0,0 0 0,0 0 0,0 1 0,-1-1 0,1 1 0,0-1 0,0 1 0,0 0 0,0 0 0,0 1 0,5 0 0,-6 0 0,-1 0 0,1 0 0,-1 1 0,0-1 0,1 0 0,-1 1 0,0-1 0,0 1 0,0-1 0,0 1 0,0 0 0,-1-1 0,1 1 0,0 0 0,-1 0 0,1-1 0,-1 1 0,0 0 0,1 0 0,-1 0 0,0 0 0,0 2 0,0 1 0,5 55 0,-4 103 0,-3-70 5,2-91-4,1-1 0,-1 1 0,1-1 0,0 1 0,-1-1 0,1 0 0,0 1 0,0-1-1,0 0 1,0 0 0,0 1 0,0-1 0,0 0 0,0 0 0,0 0 0,0 0 0,1 0 0,-1-1-1,0 1 1,1 0 0,-1 0 0,1-1 0,-1 1 0,1-1 0,-1 0 0,1 1 0,-1-1 0,1 0-1,-1 0 1,1 0 0,0 0 0,1 0 0,3 0-2,1 1-1,-1-1 1,0-1 0,1 1-1,-1-1 1,0 0-1,9-3 1,-9 1-28,0-1 0,-1 0 0,1 0 0,-1 0-1,0 0 1,0-1 0,0 0 0,-1 0 0,0 0 0,4-6 0,18-30-860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26.299"/>
    </inkml:context>
    <inkml:brush xml:id="br0">
      <inkml:brushProperty name="width" value="0.05" units="cm"/>
      <inkml:brushProperty name="height" value="0.05" units="cm"/>
      <inkml:brushProperty name="color" value="#FFFFFF"/>
    </inkml:brush>
  </inkml:definitions>
  <inkml:trace contextRef="#ctx0" brushRef="#br0">63 40 30814,'0'-40'1804,"-14"69"-1751,2 9-51,2 1 0,2 1 0,-6 78 0,10 125 6,10-153 0,5 0 0,40 164 1,-8-57-2,18 231 2,-43-277-5,-5-3-2,-8 167-1,0 21-1,13-199 0,-14-108 0,-3-28 1,-1-1-1,0 0 1,0 1-1,0-1 1,0 1-1,0-1 1,0 0-1,0 1 1,1-1 0,-1 0-1,0 1 1,0-1-1,1 0 1,-1 1-1,0-1 1,0 0-1,1 0 1,-1 1-1,0-1 1,1 0 0,-1 0-1,0 0 1,1 0-1,-1 1 1,0-1-1,1 0 1,-1 0-1,1 0 1,-1 0 0,0 0-1,1 0 1,-1 0-1,1 0 1,-1 0-1,0 0 1,1 0-1,-1 0 1,0 0 0,1 0-1,-1 0 1,1 0-1,-1-1 1,0 1-1,1 0 1,-1 0-1,0 0 1,1 0 0,-1-1-1,0 1 1,0 0-1,1-1 1,-1 1-1,0 0 1,1 0-1,-1-1 1,0 1-1,0-1 1,6-9-36,-1-1 0,-1 0-1,0 0 1,4-17 0,0-9-557</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30.142"/>
    </inkml:context>
    <inkml:brush xml:id="br0">
      <inkml:brushProperty name="width" value="0.05" units="cm"/>
      <inkml:brushProperty name="height" value="0.05" units="cm"/>
      <inkml:brushProperty name="color" value="#FFFFFF"/>
    </inkml:brush>
  </inkml:definitions>
  <inkml:trace contextRef="#ctx0" brushRef="#br0">28 220 31775,'3'-1'32,"-1"1"0,1 0 0,0-1 0,-1 1 0,1-1 0,-1 0 0,1 0 0,-1 0 1,1 0-1,-1 0 0,1 0 0,-1-1 0,0 1 0,0-1 0,0 0 0,0 0 0,0 1 1,0-1-1,0-1 0,-1 1 0,1 0 0,-1 0 0,1-1 0,-1 1 0,0 0 1,1-4-1,5-7-26,-1-1 0,0 0 0,-1 0 0,-1 0 0,0 0 0,-1-1 1,0 1-1,-1-1 0,0-19 0,-1 18 1,1 19-4,3 26-10,19 520 4,-24-524 6,-6-24 10,-24-2-13,-34-1 0,60 2 0,-1 0 0,1 1 0,-1-1 0,1 1 0,0 0 0,-1 0 0,1 1 0,0-1 0,0 1 0,-7 4 0,11-6 0,-1 0 0,1 0 0,0 0 0,0 1 0,-1-1 0,1 0 0,0 0 0,0 0 0,-1 1-1,1-1 1,0 0 0,0 0 0,-1 1 0,1-1 0,0 0 0,0 0 0,0 1 0,0-1 0,0 0 0,-1 1 0,1-1 0,0 0 0,0 1 0,0-1 0,0 0 0,0 0 0,0 1 0,0-1 0,0 0-1,0 1 1,0-1 0,0 0 0,0 1 0,0-1 0,1 0 0,-1 1 0,0-1 0,0 0 0,0 0 0,0 1 0,0-1 0,1 0 0,-1 0 0,0 1 0,0-1 0,0 0 0,1 0 0,-1 1-1,0-1 1,0 0 0,1 0 0,-1 0 0,0 0 0,1 1 0,-1-1 0,0 0 0,0 0 0,1 0 0,18 6-1,-18-5 2,24 3-5,-1-1 0,0-1 0,1-1 0,35-3 0,-2 1-717</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31.020"/>
    </inkml:context>
    <inkml:brush xml:id="br0">
      <inkml:brushProperty name="width" value="0.05" units="cm"/>
      <inkml:brushProperty name="height" value="0.05" units="cm"/>
      <inkml:brushProperty name="color" value="#FFFFFF"/>
    </inkml:brush>
  </inkml:definitions>
  <inkml:trace contextRef="#ctx0" brushRef="#br0">32 167 30782,'-5'-25'1820,"3"15"-1802,2 1 0,-1 0 0,1 0 0,1-1 0,0 1 0,2-11 0,-2 16-18,0 1 0,0 0 1,1 0-1,-1 0 0,1 0 1,0 0-1,0 0 0,0 0 1,0 1-1,0-1 1,1 1-1,-1 0 0,1-1 1,-1 1-1,1 0 0,0 0 1,0 1-1,0-1 0,0 1 1,4-2-1,2 0 0,0 0 0,-1 1 0,1 0 0,0 1 0,0 0 0,1 0 0,-1 1 0,0 0 0,12 2 0,-17-1 0,1-1 0,0 1 0,0 0 0,-1 0 0,1 1 0,-1-1 0,1 1 0,-1 0 0,0 0 0,1 1 0,-1-1 0,0 1 0,-1 0 0,1 0 0,0 0 0,-1 1 0,0-1 0,6 8 0,-6-4 0,0 0 0,0 0 0,-1-1 0,0 1 0,-1 1 0,0-1 0,0 0 0,0 0 0,-1 0 0,0 1 0,0-1 0,-1 0 0,1 0 0,-5 13 0,2-8 0,0 0 0,-2-1 0,1 1 0,-1-1 0,-1 0 0,0 0 0,-14 17 0,5-7 0,-2-1 0,-1-1 0,0-1 0,-1 0 0,-1-2 0,-1 0 0,0-1 0,-29 14 0,47-27-1,3-1 1,-1-1-1,0 1 0,0-1 1,0 1-1,1-1 1,-1 1-1,0-1 0,0 0 1,0 0-1,0 1 1,0-1-1,0 0 0,0 0 1,0 0-1,0 0 1,0 0-1,1 0 0,-1 0 1,0 0-1,-2-1 1,3 0-1,0-1 1,-1 0 0,1 0 0,0 0 0,0 1-1,0-1 1,0 0 0,0 0 0,1 0-1,-1 1 1,1-4 0,1 0 0,0 0 0,0 1 1,0-1-1,1 1 0,-1 0 0,1 0 1,0 0-1,0 0 0,1 0 0,-1 1 0,1-1 1,0 1-1,-1 0 0,9-5 0,-6 4 0,0 1 0,0 0 0,0 0 0,1 0 0,-1 1 0,1-1 0,-1 2 0,1-1 0,0 1 0,10-1 0,-15 2-1,0 1 1,0-1 0,0 1 0,0 0 0,0 0 0,0-1-1,0 1 1,0 1 0,0-1 0,-1 0 0,1 0 0,0 1-1,-1-1 1,1 1 0,2 2 0,25 34 0,-13-16-3,-8-12-107,0-2-1,1 1 1,0-1 0,11 7-1,-6-8-1303</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32.335"/>
    </inkml:context>
    <inkml:brush xml:id="br0">
      <inkml:brushProperty name="width" value="0.05" units="cm"/>
      <inkml:brushProperty name="height" value="0.05" units="cm"/>
      <inkml:brushProperty name="color" value="#FFFFFF"/>
    </inkml:brush>
  </inkml:definitions>
  <inkml:trace contextRef="#ctx0" brushRef="#br0">161 255 30734,'0'0'1934,"0"-2"-1915,2-17-15,1 0-1,1 1 1,1 0-1,1 0 1,0 0 0,1 0-1,12-19 1,1-9-1,-3 5-3,-17 41 0,0 0 0,0 0 0,0 0 0,0 0 0,0 0 0,0 1 0,0-1 0,0 0 0,0 0 0,0 0 0,0 0 0,0 0 0,0 0 0,0 0 0,0 0 0,0 0 0,1 0 0,-1 1 0,0-1 0,0 0 0,0 0 0,0 0 0,0 0 0,0 0 0,0 0 0,0 0 0,0 0 0,0 0 0,0 0 0,0 0 0,1 0 0,-1 0 0,0 0 0,0 0 0,0 0 0,0 0 0,0 0 0,0 0 0,0 0 0,0 0 0,0 0 0,1 0 0,-1 0 0,0 0 0,0 0 0,0 0 0,0 0 0,0 0 0,0 0 0,0 0 0,0 0 0,1 13 0,-15 240 1,0 8-5,14-202-12,-1-57 14,0-1 0,0 0 0,0 1 0,0-1 0,0 0-1,-1 0 1,1 0 0,0 0 0,-1 0 0,1 0 0,-1 0-1,0 0 1,1-1 0,-1 1 0,0 0 0,1-1 0,-1 0 0,0 1-1,1-1 1,-4 0 0,-1 2 2,-23 6 0,6-1-3,-1-1 0,1-1 1,-1 0-1,-40 0 1,99-12 32,-7 0-31,11 3 1,60 1 0,-65 4-11,0-2-1,51-8 0,-83 9-32,-1 0 1,1 0-1,-1 0 0,1 0 0,-1-1 0,1 1 0,-1-1 0,0 1 1,1-1-1,-1 1 0,0-1 0,1 0 0,-1 0 0,0 1 0,0-1 1,0 0-1,0 0 0,0 0 0,0-1 0,0 1 0,0 0 0,0 0 0,0 0 1,0-2-1,0-4-3499</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35.895"/>
    </inkml:context>
    <inkml:brush xml:id="br0">
      <inkml:brushProperty name="width" value="0.05" units="cm"/>
      <inkml:brushProperty name="height" value="0.05" units="cm"/>
      <inkml:brushProperty name="color" value="#FFFFFF"/>
    </inkml:brush>
  </inkml:definitions>
  <inkml:trace contextRef="#ctx0" brushRef="#br0">0 318 30638,'11'-9'179,"0"0"0,-1-1 0,0-1 0,-1 1 0,0-1 1,-1-1-1,0 0 0,0 0 0,-2 0 0,10-23 0,-1-8-147,-1 0-1,7-45 1,-23 116-33,2 0 1,0-1 0,6 40-1,-4-49 3,7 43 6,16 65 0,-10-62-11,-13-53-3,6 43-2,-8-52 8,1 0 0,-1 0 0,-1 0 0,1 1 0,0-1 0,0 0 1,-1 0-1,1 0 0,-1 0 0,0 0 0,0 0 0,0 0 0,0 0 0,0 0 0,0 0 0,0 0 0,0 0 0,-1-1 0,1 1 0,-3 2 0,-17 9 0,-1 0 0,-25 10 0,-21 12 0,68-35 0,-1 0 0,1 0 0,0 0 0,0 0 0,0 0 0,0 0 0,-1 0 0,1 0 0,0 1 0,0-1 0,0 0 0,0 0 0,0 0 0,0 0 0,-1 0 0,1 0 0,0 0 0,0 0 0,0 0 0,0 0 0,0 0 0,0 1 0,0-1 0,-1 0 0,1 0 0,0 0 0,0 0 0,0 0 0,0 0 0,0 1 0,0-1 0,0 0 0,0 0 0,0 0 0,0 0 0,0 0 0,0 1 0,0-1 0,0 0 0,0 0 0,0 0 0,0 0 0,0 1 0,0-1 0,0 0 0,0 0 0,0 0 0,0 0 0,0 0 0,0 0 0,0 1 0,1-1 0,-1 0 0,0 0 0,0 0 0,0 0 0,0 0 0,0 0 0,0 0 0,0 1-1,0-1 1,1 0 0,15 3 2,27-2 8,-38-1-8,42 1 0,-30 1-2,1-1-1,0-2 0,0 1 1,0-2-1,0 0 0,33-10 1,-43 8-200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39.040"/>
    </inkml:context>
    <inkml:brush xml:id="br0">
      <inkml:brushProperty name="width" value="0.05" units="cm"/>
      <inkml:brushProperty name="height" value="0.05" units="cm"/>
      <inkml:brushProperty name="color" value="#FFFFFF"/>
    </inkml:brush>
  </inkml:definitions>
  <inkml:trace contextRef="#ctx0" brushRef="#br0">189 53 30958,'0'-12'726,"0"9"-639,0 1 0,1 0 0,-1-1 0,-1 1-1,1-1 1,0 1 0,-1-1 0,1 1 0,-1 0 0,-1-4-1,1 5-85,0 0 0,0 0-1,0 0 1,0 0 0,0 1 0,0-1-1,-1 0 1,1 1 0,0-1-1,-1 0 1,1 1 0,0 0 0,-1-1-1,1 1 1,-1 0 0,1-1-1,-1 1 1,1 0 0,0 0 0,-1 0-1,-2 1 1,1-1-1,-1 1 0,0 0 0,0 0 0,0 0 0,1 0 0,-1 0 0,0 1 0,1 0 0,-1 0 0,1 0 0,0 0 0,0 0 0,0 1 0,0-1 0,0 1 0,0 0 0,-3 4 0,-3 4 0,0 1 0,1 1 0,-9 17 0,9-15 0,1-1 0,1 2 0,0-1 0,1 1 0,1 0 0,1 0 0,0 0 0,1 0 0,0 1 0,2-1 0,0 1 0,4 31 0,-3-44 0,0-1 1,0 0-1,0 0 0,1 0 1,-1 0-1,1 0 1,0-1-1,0 1 0,0 0 1,0-1-1,0 1 0,1-1 1,-1 0-1,1 0 1,0 0-1,-1 0 0,1 0 1,0 0-1,0-1 0,0 0 1,0 1-1,0-1 1,0 0-1,6 1 0,6 0 8,1 0 0,-1 0 0,31-2 0,-25-1-1,-14 1-6,1 0 0,-1 0 0,0-1 0,0 0 0,1-1 0,-1 0 0,0 0 0,0 0-1,0-1 1,-1 0 0,1 0 0,-1-1 0,0 1 0,0-1 0,0-1 0,0 1 0,-1-1 0,1 0 0,-1-1 0,0 1 0,-1-1 0,0 0 0,1 0 0,-2 0 0,1-1 0,-1 1 0,0-1-1,0 0 1,-1 0 0,2-11 0,-1 6 0,0-1-1,-1 1 0,-1-1 0,0 1 1,-1-1-1,0 1 0,-1-1 0,-1 1 1,-3-16-1,3 21 0,0 1 0,-1-1 1,1 1-1,-1 0 0,-1 0 1,1 0-1,-1 1 0,0-1 0,0 1 1,-1 0-1,1 0 0,-1 0 1,0 1-1,-1-1 0,1 1 0,-1 1 1,0-1-1,-9-4 0,7 5 0,0 0 0,0 0 0,0 0-1,-1 1 1,1 0 0,-1 1 0,1 0 0,-1 0-1,0 1 1,1 0 0,-16 2 0,22-1-8,0 0 1,1 0-1,-1 0 1,0 0-1,1 0 1,-1 0-1,1 0 1,-1 1 0,1-1-1,0 1 1,0-1-1,-1 1 1,1-1-1,0 1 1,0-1-1,0 1 1,1 0-1,-1 0 1,0 0 0,1-1-1,-1 1 1,1 0-1,-1 4 1,1-5-6,-9 37-534</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40.036"/>
    </inkml:context>
    <inkml:brush xml:id="br0">
      <inkml:brushProperty name="width" value="0.05" units="cm"/>
      <inkml:brushProperty name="height" value="0.05" units="cm"/>
      <inkml:brushProperty name="color" value="#FFFFFF"/>
    </inkml:brush>
  </inkml:definitions>
  <inkml:trace contextRef="#ctx0" brushRef="#br0">353 34 32159,'0'-1'17,"0"-1"1,-1 1-1,1-1 1,0 1-1,-1-1 1,0 1-1,1 0 1,-1-1 0,0 1-1,1 0 1,-1-1-1,0 1 1,0 0-1,0 0 1,0 0-1,0 0 1,0 0-1,-1 0 1,1 0-1,0 0 1,0 0 0,-1 0-1,1 1 1,-1-1-1,1 1 1,0-1-1,-1 1 1,1-1-1,-1 1 1,1 0-1,-1 0 1,-2 0 0,-9-2-37,0 2 0,0-1 0,-13 3 0,11-1 60,4 0-41,1 1 0,-1 0 0,1 1 0,-1 0 0,1 0 0,0 1 0,0 1 0,1 0 0,-1 0 0,1 1 0,0 0 0,-15 13 0,17-12 0,-1-1 0,1 1 0,0 1 0,1-1 0,0 1 0,0 0 0,1 1 0,0-1 0,0 1 0,1 0 0,0 1 0,1-1 0,0 1 0,-2 10 0,3-12 0,1 0 1,1 0-1,-1-1 0,2 1 1,-1 0-1,1 0 0,0 0 1,2 8-1,-1-13 1,-1 1 0,1 0 0,0-1 0,0 1 0,0-1-1,0 0 1,1 0 0,0 0 0,-1 0 0,1 0 0,0 0 0,0-1-1,1 0 1,-1 1 0,0-1 0,1 0 0,5 2 0,14 5 1,0-1 1,0-2 0,1 0 0,25 3-1,45 11-2,-90-20 0,0 1 0,0 0 0,0 0 0,0 1 0,-1-1 0,1 1 0,0 0 0,-1 0 0,1 0 0,-1 1 0,0-1 0,1 1 0,-1 0 0,0 0 0,-1 0 0,1 0 0,0 0 0,-1 1 0,0-1 0,0 1 0,0-1 0,0 1 0,-1 0 0,1 0 0,-1 0 0,0 0 0,0 0 0,0 5 0,0 2 0,0 0 0,-1 1 0,0-1 0,-1 0 0,0 0 0,-1 0 0,-1 0 0,1-1 0,-2 1 0,-6 17 0,6-21 0,-1 0 0,1 0 0,-1 0 0,-1-1 0,1 0 0,-1 0 0,0 0 0,0-1 0,-1 0 0,1 0 0,-1 0 0,0-1 0,-1 0 0,1 0 0,-12 3 0,-2-1 0,0 0 0,-1-2 0,1 0 0,-1-1 0,0-2 0,-34-1 0,54 0 0,0 0 0,-1 0 0,1 0 0,-1-1 0,1 1 0,0-1 0,0 1 0,-1-1 0,1 0 0,0 0 0,0 0 0,0 0 0,0 0 0,0-1 0,0 1-1,0-1 1,0 1 0,-3-4 0,3 1 1,-1 0-1,1 1 0,0-1 0,0 0 0,0-1 0,1 1 0,-1 0 0,1 0 1,-1-7-1,-1-8-3,2 0 0,0-1 0,4-32 0,-3 47 1,0 0 1,1-1 1,0 0 0,0 1 0,1-1 0,-1 1-1,1 0 1,0 0 0,1-1 0,-1 1 0,1 1-1,0-1 1,0 0 0,1 1 0,5-6-1,3-2 2,0 2-1,1 0 0,21-13 0,24-19 0,-57 42 0,-1 0-1,1 0 1,-1 0 0,0-1 0,1 1-1,-1 0 1,1 0 0,-1 0-1,0-1 1,1 1 0,-1 0 0,0 0-1,1-1 1,-1 1 0,0 0-1,1-1 1,-1 1 0,0 0-1,0-1 1,1 1 0,-1 0 0,0-1-1,0 1 1,0-1 0,0 1-1,0 0 1,1-1 0,-1 1 0,0-1-1,0 1 1,0 0 0,0-1-1,0 1 1,0-1 0,0 1 0,0-1-1,0 1-81</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42.841"/>
    </inkml:context>
    <inkml:brush xml:id="br0">
      <inkml:brushProperty name="width" value="0.05" units="cm"/>
      <inkml:brushProperty name="height" value="0.05" units="cm"/>
      <inkml:brushProperty name="color" value="#FFFFFF"/>
    </inkml:brush>
  </inkml:definitions>
  <inkml:trace contextRef="#ctx0" brushRef="#br0">109 52 32639,'0'0'16,"-1"3"-3,-6 7-14,1 1 0,1 1 0,0-1 0,0 1 0,1 0 0,1 0 0,0 0 0,-2 18 0,4-24 0,-7 55 1,2 0-1,6 118 1,2-78 11,-2 324 24,-27-802-71,13 249 6,4-216 0,10 337 28,1 1 1,1 0 0,-1-1-1,1 1 1,0 0-1,1 0 1,-1 0-1,1 1 1,0-1-1,1 0 1,-1 1-1,1 0 1,0 0-1,1 0 1,-1 1-1,1-1 1,0 1-1,0 0 1,0 0-1,0 1 1,1-1 0,0 1-1,6-2 1,4-2-57,0 1 0,0 0 0,0 1 0,1 1 0,0 1 0,-1 0 0,27 0 0,0 3-1188</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44.076"/>
    </inkml:context>
    <inkml:brush xml:id="br0">
      <inkml:brushProperty name="width" value="0.05" units="cm"/>
      <inkml:brushProperty name="height" value="0.05" units="cm"/>
      <inkml:brushProperty name="color" value="#FFFFFF"/>
    </inkml:brush>
  </inkml:definitions>
  <inkml:trace contextRef="#ctx0" brushRef="#br0">1 772 30974,'186'-74'1086,"-132"54"-1073,58-29 0,-97 42 17,-1-1-1,0 0 0,-1-1 1,0-1-1,0 0 1,-1-1-1,0 0 0,19-25 1,2 173 226,-28-115-256,1 0 0,1-1 0,1 0 0,1 0 0,0-1 0,2 0 0,1-1 0,15 21 0,-24-37 1,0-1-1,-1 0 1,1 0 0,0 0 0,0-1-1,1 1 1,-1 0 0,0-1 0,0 0-1,1 0 1,-1 0 0,1 0-1,-1-1 1,1 1 0,-1-1 0,1 0-1,-1 0 1,1 0 0,-1-1 0,1 1-1,-1-1 1,1 0 0,-1 0 0,0 0-1,1 0 1,-1 0 0,0-1-1,0 0 1,0 1 0,0-1 0,0 0-1,0-1 1,-1 1 0,1 0 0,0-1-1,-1 1 1,0-1 0,0 0 0,3-5-1,1-9-5,-1-1 0,0 0 0,-1-1 0,-1 1 0,-1-1 0,-1 0 0,0-19 0,-1 13-1,2 0 0,9-50 0,-11 72 6,0 1 0,1-1 0,-1 1 0,1-1 0,0 1 0,0-1 0,0 1 0,0-1 0,0 1 0,0 0 0,1 0 0,-1-1 0,1 1 0,0 0 0,-1 0 0,1 1 0,0-1 0,0 0 0,0 1 0,0-1 0,1 1 0,-1-1 0,0 1 0,1 0 0,-1 0 0,0 0 0,1 1 0,-1-1 0,1 0 0,0 1 0,-1 0 0,1-1 0,-1 1 0,1 0 0,3 1 0,-4-1-2,0 1 1,-1 0 0,1 0-1,0-1 1,-1 1 0,1 0-1,-1 0 1,0 0 0,1 1-1,-1-1 1,0 0 0,1 1-1,-1-1 1,0 0-1,0 1 1,0-1 0,0 1-1,-1 0 1,1-1 0,0 1-1,-1 0 1,1-1 0,0 4-1,11 44 0,-3 31 7,-7-59-3,0-1 0,1 1 1,0 0-1,9 23 0,-12-43-2,0-1 0,1 0 0,-1 1 0,0-1 0,0 1 0,1-1 0,-1 0 0,0 0 1,1 1-1,-1-1 0,0 0 0,1 1 0,-1-1 0,1 0 0,-1 0 0,0 0 0,1 0 0,-1 1 0,1-1 0,-1 0 0,0 0 1,1 0-1,-1 0 0,1 0 0,-1 0 0,1 0 0,-1 0 0,1 0 0,-1 0 0,0 0 0,1 0 0,-1 0 0,1-1 0,-1 1 1,0 0-1,1 0 0,-1 0 0,1-1 0,-1 1 0,0 0 0,1 0 0,-1-1 0,0 1 0,1 0 0,-1-1 0,17-15 16,7-17-9,-3-2 0,26-50 0,-25 41-3,32-46 0,-53 89-4,0-1 0,0 0 0,0 0-1,0 1 1,1-1 0,-1 0 0,0 1 0,1-1 0,-1 1-1,1 0 1,0-1 0,-1 1 0,1 0 0,0 0 0,0 0-1,3-1 1,-2 20-56,-1-4 50,1 19 4,2-2 1,10 38 0,-13-60 1,1-1 1,0 1-1,0-1 0,1 0 1,0 0-1,0-1 0,1 1 1,0-1-1,1 0 1,-1 0-1,1-1 0,0 1 1,10 6-1,-11-10 0,0-1 1,1 1-1,-1-1 0,1 0 1,0 0-1,0 0 0,-1-1 1,1 0-1,0 0 0,0-1 1,1 1-1,11-2 0,-10 0 3,0 0 0,0 0 0,0 0-1,0-1 1,0-1 0,-1 1 0,1-1-1,13-8 1,-12 5-1,0 0-1,-1-1 0,1 0 1,-2 0-1,1-1 0,-1 0 1,0 0-1,-1 0 0,0-1 1,0 0-1,-1-1 1,8-17-1,-8 10-1,0-1-1,0 0 1,-2 0 0,0 0 0,-1 0-1,-1-30 1,-1 46 0,1-1-1,-1 1 0,0-1 1,-1 1-1,1-1 0,0 1 1,-1-1-1,0 1 0,1-1 0,-1 1 1,0-1-1,0 1 0,0 0 1,-1-1-1,1 1 0,-3-3 1,2 3 1,-1 1-1,1-1 1,-1 1 0,1 0 0,-1-1-1,1 1 1,-1 0 0,0 1 0,0-1-1,1 0 1,-1 1 0,0 0 0,0-1-1,-5 1 1,3 0-1,0 0-1,0 0 1,0 0-1,0 1 1,0-1-1,0 1 1,0 0-1,0 1 1,0-1-1,0 1 1,0 0-1,1 0 1,-1 1-1,1-1 1,0 1-1,-1 0 1,1 0-1,1 1 1,-1-1-1,0 1 1,1-1-1,0 1 1,0 0-1,0 1 1,0-1-1,0 0 1,1 1-1,0 0 1,0-1-1,0 1 1,-1 7-1,-1 3-1,1-1-1,0 1 0,1 0 1,1-1-1,0 1 0,1 0 1,0 0-1,1 0 0,1 0 1,7 27-1,-7-38 3,1 1 0,-1-1 0,1 0 0,0-1 0,0 1 0,0 0 0,0-1 0,1 0-1,-1 0 1,1 0 0,0 0 0,0 0 0,0-1 0,0 0 0,0 0 0,1 0 0,-1 0 0,1-1 0,-1 1 0,1-1 0,-1 0 0,9 0 0,-6 0 1,-1-1 0,1 0 0,0 0 0,0 0 0,-1-1 0,1 0 0,0 0 0,-1-1 0,1 0 1,-1 0-1,1 0 0,-1-1 0,0 0 0,0 0 0,8-6 0,-3-1 0,-1 0 0,-1-1 0,1 0 0,-2 0 1,1-1-1,-2 0 0,0 0 0,0-1 0,-1 0 0,0 0 0,-1-1 1,-1 1-1,0-1 0,2-22 0,1-19-6,-2 0 1,-4-80-1,-2 77 2,2 32 13,-2-1-1,-1 0 1,-1 0 0,-1 0 0,-11-35 0,10 54 23,2 16-31,2 19-14,1-27 13,-1 112-6,3 129 15,0-193-7,4-1-1,21 94 1,-25-134-9,-1-1-1,0 0-1,1 0 1,0 0-1,0 0 0,0 0 1,1 0-1,0-1 1,0 1-1,0-1 1,1 0-1,-1 0 0,9 8 1,-4-11-585,-2-2-1353</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44.436"/>
    </inkml:context>
    <inkml:brush xml:id="br0">
      <inkml:brushProperty name="width" value="0.05" units="cm"/>
      <inkml:brushProperty name="height" value="0.05" units="cm"/>
      <inkml:brushProperty name="color" value="#FFFFFF"/>
    </inkml:brush>
  </inkml:definitions>
  <inkml:trace contextRef="#ctx0" brushRef="#br0">108 1 32223,'-4'0'-1,"0"1"0,0-1 0,0 1 0,0 0 0,0 0 0,0 1 0,0-1 0,1 1 1,-1 0-1,0 0 0,1 0 0,0 0 0,-1 0 0,1 1 0,0 0 0,0 0 0,0 0 0,0 0 0,1 0 0,0 0 1,-1 1-1,1-1 0,0 1 0,0-1 0,1 1 0,-2 6 0,-2 3-4,1 1 0,0-1-1,1 1 1,1 0 0,0 0 0,0 23-1,2-35 6,0 0 0,0 1 0,-1-1 0,2 0 0,-1 1 0,0-1 0,0 1 0,1-1 0,-1 0 0,1 0 0,0 1 0,0-1-1,0 0 1,0 0 0,0 0 0,0 0 0,0 0 0,1 0 0,-1 0 0,1 0 0,-1 0 0,1-1 0,0 1 0,0-1 0,0 1 0,0-1-1,0 0 1,0 0 0,0 0 0,0 0 0,0 0 0,1 0 0,-1 0 0,0-1 0,0 1 0,1-1 0,3 0 0,7 3 29,0-2 0,-1 0-1,1 0 1,0-1 0,0-1 0,0 0 0,24-6 0,-33 6-23,0 0 1,0-1-1,1 0 1,-1 1-1,-1-1 1,1-1-1,0 1 1,0-1-1,-1 1 0,1-1 1,-1 0-1,0 0 1,0-1-1,0 1 1,0-1-1,-1 1 1,0-1-1,1 0 1,-1 0-1,0 0 1,-1 0-1,1 0 0,-1 0 1,0-1-1,0 1 1,1-7-1,-1 4 0,-1 1-1,1-1 0,-1 1 1,0-1-1,0 0 0,-1 1 1,0-1-1,0 1 0,-1-1 1,0 1-1,-3-7 1,4 9-7,-1 1 1,0 0 0,0 0 0,-1 0-1,1 1 1,-1-1 0,1 0 0,-1 1-1,0 0 1,0-1 0,0 1-1,0 1 1,0-1 0,0 0 0,-1 1-1,1-1 1,0 1 0,-1 0 0,0 0-1,1 0 1,-6 0 0,4 0 0,0 1 0,0-1-1,0 1 1,-1 0 0,1 0 0,0 0 0,0 1 0,0-1 0,0 1-1,1 1 1,-6 1 0,8-2-21,-1 0 0,2 1-1,-1-1 1,0 1 0,0 0 0,0-1-1,1 1 1,-1 0 0,1 0-1,-1 0 1,1 0 0,0 0 0,0 0-1,0 0 1,0 1 0,0-1 0,1 0-1,-1 0 1,0 1 0,1-1-1,0 1 1,0-1 0,0 0 0,0 4-1,-1 28-1029</inkml:trace>
</inkml:ink>
</file>

<file path=ppt/ink/ink2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6"/>
    </inkml:context>
    <inkml:brush xml:id="br0">
      <inkml:brushProperty name="width" value="0.05" units="cm"/>
      <inkml:brushProperty name="height" value="0.05" units="cm"/>
      <inkml:brushProperty name="color" value="#E71224"/>
    </inkml:brush>
  </inkml:definitions>
  <inkml:trace contextRef="#ctx0" brushRef="#br0">3 16 31598,'0'0'36,"0"0"0,-1-1-1,1 1 1,0-1 0,-1 1-1,1-1 1,0 1-1,0-1 1,0 1 0,0-1-1,-1 1 1,1-1 0,0 1-1,0-1 1,0 1-1,0-1 1,0 1 0,0-1-1,0 1 1,0-1 0,1 1-1,-1-1 1,0 1-1,0-1 1,0 1 0,0-1-1,1 1 1,-1-1 0,0 1-1,0-1 1,1 0-1,1 2-33,-1-1 0,0 0-1,0 0 1,0 1 0,0-1-1,0 1 1,0-1 0,1 1 0,-1 0-1,0-1 1,-1 1 0,1 0-1,0 0 1,0 0 0,0-1-1,1 3 1,15 15-2,-2 2 0,0-1 0,0 2 0,-2 0 0,-1 1 0,-1 0 0,0 0 0,-2 2 0,-1-1 0,7 28 0,-7-14 0,-1 1 0,-2 0 0,-1 0 0,-2 0 0,-2 0 0,-4 40 0,2-63 5,-1 0-1,0-1 1,-1 1 0,-1-1-1,0 0 1,-1 0 0,-11 18-1,12-22-54,-1-1 0,0 0 0,-1 0 0,0-1 1,-1 1-1,1-2 0,-2 1 0,1-1 0,-1 0 0,-15 8 0,-17 2-1839</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45.130"/>
    </inkml:context>
    <inkml:brush xml:id="br0">
      <inkml:brushProperty name="width" value="0.05" units="cm"/>
      <inkml:brushProperty name="height" value="0.05" units="cm"/>
      <inkml:brushProperty name="color" value="#FFFFFF"/>
    </inkml:brush>
  </inkml:definitions>
  <inkml:trace contextRef="#ctx0" brushRef="#br0">313 20 29790,'1'0'66,"-1"-1"0,0 1 1,0 0-1,0-1 0,1 1 1,-1 0-1,0-1 0,0 1 1,0-1-1,0 1 0,0 0 0,0-1 1,0 1-1,0-1 0,0 1 1,0 0-1,0-1 0,0 1 1,0-1-1,0 1 0,0 0 1,0-1-1,0 1 0,-1 0 1,1-1-1,0 1 0,0-1 1,0 1-1,-1 0 0,1-1 1,0 1-1,0 0 0,-1 0 0,1-1 1,0 1-1,-1 0 0,1-1 1,-22-5 565,-37 6-1142,48 1 749,2 0-239,0 0 0,0 1 0,0 1 0,1 0 0,-1 0 0,1 0 0,-1 1 0,1 0 1,0 1-1,1 0 0,-1 0 0,1 0 0,0 1 0,0 0 0,1 1 0,-1 0 0,-9 13 0,8-9-1,0 0 0,1 1 0,0 0-1,1 0 1,0 0 0,1 0 0,1 1-1,-1 0 1,2 0 0,0 1 0,-2 21 0,5-24 0,-1-1 0,2 1 1,-1-1-1,3 12 1,-2-19 0,0 1 0,1-1 0,-1 1 0,1-1 0,-1 0 0,1 0 0,0 1 0,0-1 0,1 0 0,-1-1 0,0 1 0,1 0 0,0-1 0,5 5 0,12 5 3,0 0-1,1-2 1,1 0 0,0-1 0,0-1-1,34 7 1,-26-7 1,0 1 1,54 25-1,-80-32-4,0 0 0,-1 1 0,1-1 0,-1 1 0,1 0 0,-1 0-1,0 0 1,0 0 0,0 0 0,0 1 0,-1 0 0,1-1 0,-1 1 0,0 0 0,0 0 0,-1 0 0,1 0 0,-1 0 0,0 1 0,0-1-1,0 0 1,0 1 0,-1-1 0,0 0 0,0 1 0,0-1 0,0 1 0,-1-1 0,0 0 0,0 1 0,0-1 0,0 0 0,-1 0 0,1 0-1,-1 0 1,-4 6 0,-2 0 1,0 0-1,0 0 0,-1-1 1,-1-1-1,0 1 1,0-2-1,-20 13 0,9-8-3,0-1 0,0-1-1,-32 10 1,44-16 1,0-1 0,-1-1 0,0 0 0,1 0 0,-1-1 0,0 0 1,0-1-1,0 0 0,-18-2 0,27 1 2,-1 1 0,0-1 0,1 0 0,-1 0 0,1 1 0,0-1 0,-1 0 0,1 0 0,0 0 0,-1-1 0,1 1 0,0 0 0,0 0 0,0-1 0,0 1 0,0-1 0,1 1 0,-1 0 0,0-1 0,0 0 0,1 1 0,-1-1 0,1 1 0,-1-3 0,-3-44-2,4 41 1,0 7 1,-2-18-3,1 1 0,1 0 0,1 0 0,0-1 1,2 1-1,0 0 0,0 0 0,2 1 0,9-25 0,10-1 3,-16 31 5,-1-1 0,0 0 1,-1 0-1,-1-1 1,6-16-1,-4 7-47,-6 21 6,0 0 0,-1 1-1,1-1 1,0 1 0,0-1 0,-1 0-1,1 1 1,0-1 0,0 1 0,0 0-1,0-1 1,0 1 0,0 0 0,-1-1-1,1 1 1,0 0 0,0 0 0,0 0-1,0 0 1,2 0 0,6 0-1050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0.744"/>
    </inkml:context>
    <inkml:brush xml:id="br0">
      <inkml:brushProperty name="width" value="0.05" units="cm"/>
      <inkml:brushProperty name="height" value="0.05" units="cm"/>
      <inkml:brushProperty name="color" value="#FFFFFF"/>
    </inkml:brush>
  </inkml:definitions>
  <inkml:trace contextRef="#ctx0" brushRef="#br0">42 314 30958,'0'0'46,"0"0"0,-1 0-1,1 0 1,0 0 0,-1-1-1,1 1 1,0 0 0,-1 0-1,1 0 1,0 0 0,0 0 0,-1-1-1,1 1 1,0 0 0,0 0-1,-1-1 1,1 1 0,0 0-1,0 0 1,0-1 0,-1 1-1,1 0 1,0 0 0,0-1 0,0 1-1,0 0 1,0-1 0,0 1-1,0 0 1,0-1 0,0 1-1,-1 0 1,1-1 0,1 1-1,0-19 228,9-14-400,5 5 129,-1-1 1,-2 0-1,-1-1 0,-1 0 0,-2-1 1,7-45-1,-12 261-18,-14 323 29,10-507-13,0 0-1,-1 0 0,0-1 0,1 1 0,-1 0 1,1-1-1,-1 1 0,0-1 0,1 0 0,-1 1 1,0-1-1,1 0 0,-4 0 0,2 0 2,-31 4 14,-23 2-26,52-5 8,8 0 2,32 0 11,14-1-9,0-3 0,53-8 0,-60 2-9,-41 9-64,-5 0-267,-14 0-555</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1.260"/>
    </inkml:context>
    <inkml:brush xml:id="br0">
      <inkml:brushProperty name="width" value="0.05" units="cm"/>
      <inkml:brushProperty name="height" value="0.05" units="cm"/>
      <inkml:brushProperty name="color" value="#FFFFFF"/>
    </inkml:brush>
  </inkml:definitions>
  <inkml:trace contextRef="#ctx0" brushRef="#br0">0 30 15367,'0'0'16834,"4"0"-16631,39-2-61,57-10 0,-50 5-136,70-2 0,-119 9-38</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1.699"/>
    </inkml:context>
    <inkml:brush xml:id="br0">
      <inkml:brushProperty name="width" value="0.05" units="cm"/>
      <inkml:brushProperty name="height" value="0.05" units="cm"/>
      <inkml:brushProperty name="color" value="#FFFFFF"/>
    </inkml:brush>
  </inkml:definitions>
  <inkml:trace contextRef="#ctx0" brushRef="#br0">217 7 31679,'3'-6'561,"-1"9"-237,-5 15-249,-10 10-71,-1-1 1,-32 47-1,18-32-1,-6 9-3,17-26 0,0 0 0,2 1 0,-16 37 0,31-62 0,-1-1 0,1 1 0,-1 0 0,1 0 0,0 0 0,-1 0 0,1 0 0,0 0 0,0 0 0,-1 0 0,1 0 0,0 0 0,0 0 0,0 0 0,0 0 0,1 0 0,-1 0 0,0 0 0,0 0 0,0 0 0,1 0 0,-1 0 0,1-1 0,-1 1 0,0 0 0,1 0 0,0 0 0,-1 0 0,1-1 0,-1 1 0,1 0 0,0 0 0,0-1 0,-1 1 0,1-1 0,0 1 0,0-1 0,0 1 0,0-1 0,-1 1 0,1-1 0,0 0 0,0 1 0,2-1 0,5 1 1,0 0 0,0-1 1,0 0-1,15-2 0,-1 1 6,238-6-2168,-274 7-1726</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2.075"/>
    </inkml:context>
    <inkml:brush xml:id="br0">
      <inkml:brushProperty name="width" value="0.05" units="cm"/>
      <inkml:brushProperty name="height" value="0.05" units="cm"/>
      <inkml:brushProperty name="color" value="#FFFFFF"/>
    </inkml:brush>
  </inkml:definitions>
  <inkml:trace contextRef="#ctx0" brushRef="#br0">0 13 31102,'0'-13'1472,"0"34"-1248,0 42-367,0 382 159,0-441-41,2 22 83,-2-26-70,0 1 0,0-1 0,0 1 0,0 0 0,0-1 0,0 1 0,1 0 0,-1-1 0,0 1 1,0-1-1,1 1 0,-1-1 0,0 1 0,1-1 0,-1 1 0,1-1 0,-1 1 0,0-1 1,1 1-1,-1-1 0,1 0 0,-1 1 0,1-1 0,0 0 0,-1 1 0,1-1 0,-1 0 0,1 0 1,0 1-1,0-1 0,4-2-1605,1-11-3089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3.013"/>
    </inkml:context>
    <inkml:brush xml:id="br0">
      <inkml:brushProperty name="width" value="0.05" units="cm"/>
      <inkml:brushProperty name="height" value="0.05" units="cm"/>
      <inkml:brushProperty name="color" value="#FFFFFF"/>
    </inkml:brush>
  </inkml:definitions>
  <inkml:trace contextRef="#ctx0" brushRef="#br0">25 21 30990,'-4'3'294,"2"0"806,14-2-845,26-3-239,56-9 0,-54 5-8,58-2 0,-67 8-11,-33 14-10,0-8 13,0 0 1,-1 0-1,0 0 0,-1 0 1,1-1-1,-1 0 1,0 1-1,0-1 0,-9 8 1,-52 36 6,49-39-5,1 1-1,-27 26 1,41-36-2,0 0 0,0 0-1,1 0 1,-1 0 0,0 0 0,1 0 0,-1 0-1,0 0 1,1 1 0,0-1 0,-1 0 0,1 0 0,0 0-1,-1 1 1,1-1 0,0 0 0,0 0 0,0 1-1,0-1 1,0 0 0,1 0 0,-1 1 0,0-1 0,0 0-1,1 0 1,-1 1 0,1-1 0,-1 0 0,1 0-1,0 0 1,-1 0 0,1 0 0,0 0 0,0 0 0,0 0-1,-1 0 1,1 0 0,0-1 0,0 1 0,0 0-1,2 1 1,6 3-1,-1 1-1,1-1 0,19 8 1,-22-10 2,12 4 5,-4-1-4,0 1 0,0 0 0,18 12 0,-29-16-2,0-1-1,0 1 1,0-1 0,0 1 0,-1 0 0,1 0 0,-1 0-1,0 0 1,1 0 0,-2 1 0,1-1 0,0 1-1,-1-1 1,1 1 0,-1 0 0,0-1 0,0 1 0,0 7-1,0-5 0,-1 0 0,0 0 0,-1 1 0,1-1 0,-1 0-1,0 0 1,-1 0 0,1 0 0,-1 0 0,0 0 0,-1-1 0,-4 9 0,2-7 2,0 0 1,-1-1-1,0 1 1,0-1 0,-1 0-1,0-1 1,0 0 0,-10 6-1,8-5 1,-1 0-1,0-1 1,0 0-1,-1-1 1,1 0-1,-1-1 1,0 0-1,0 0 1,0-1 0,-1-1-1,1 0 1,0-1-1,-15 0 1,22-1 0,-1-1-1,1 1 1,0-1 0,0 0 0,-1 0 0,2 0 0,-1-1 0,0 1-1,0-1 1,1 0 0,-1 0 0,1 0 0,0 0 0,0-1 0,0 1-1,0-1 1,-2-5 0,1 3-7,0 0 0,0-1 0,1 1-1,0-1 1,0 0 0,1 0 0,0 0-1,0 0 1,1 0 0,-2-11 0,4 7-817,4-1-2753</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4.249"/>
    </inkml:context>
    <inkml:brush xml:id="br0">
      <inkml:brushProperty name="width" value="0.05" units="cm"/>
      <inkml:brushProperty name="height" value="0.05" units="cm"/>
      <inkml:brushProperty name="color" value="#FFFFFF"/>
    </inkml:brush>
  </inkml:definitions>
  <inkml:trace contextRef="#ctx0" brushRef="#br0">17 1 31246,'-5'40'1019,"4"-22"-944,-10 445 136,12-371-190,4 23 20,23 138 1,-6-88-26,5 68-4,41 446 24,-58-363-24,-6-145-8,-2-47-4,0 6 0,30 207 0,-26-280 0,-1 1 0,-6 92 0,-1-53 0,13 101 5,0-199 9,-8-12-396,2-12-1272</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6.096"/>
    </inkml:context>
    <inkml:brush xml:id="br0">
      <inkml:brushProperty name="width" value="0.05" units="cm"/>
      <inkml:brushProperty name="height" value="0.05" units="cm"/>
      <inkml:brushProperty name="color" value="#FFFFFF"/>
    </inkml:brush>
  </inkml:definitions>
  <inkml:trace contextRef="#ctx0" brushRef="#br0">68 245 32191,'-3'9'339,"3"-9"-335,0 0 1,0 0-1,0 0 1,0 0-1,0 0 1,0 0-1,0 0 1,0 0-1,0 0 1,0 0-1,0 0 1,1 0-1,-1 0 0,0 0 1,0 0-1,0 0 1,0 0-1,0 0 1,0 0-1,0 0 1,0 0-1,0 0 1,0 0-1,0 0 0,1 0 1,-1 0-1,0 0 1,0 0-1,0 0 1,0 0-1,0 0 1,0 0-1,0 0 1,0 0-1,0 0 0,0 0 1,28-47 15,-15 27-17,-1-1-1,0-1 1,-2 1-1,0-2 1,-2 1-1,0-2 1,5-27-1,-12 49-2,1 7 0,0 13 0,-2 570 0,-1-585 0,1 0 0,0 0 0,-1 0 0,0 0 0,1-1 0,-1 1 0,-1 0 0,1 0 0,0-1 0,0 1 0,-1 0 0,0-1 0,1 0 0,-1 1 0,0-1 0,0 0 0,0 0 0,-1 0 0,1 0 0,0 0 0,-1 0 0,0-1 0,1 1 0,-1-1 0,0 0 0,1 0 0,-1 0 0,0 0 0,0 0 0,-6 0 0,-9 2 0,0 0 0,-1-2 0,-32 0 0,35-1 0,37 0-12,94 1 19,-91-2-6,1-1-1,-1-1 1,30-7-1,-37 5-35,-11 4-7,1 0-1,-1-1 0,0 0 0,1 0 0,-1-1 0,0 1 0,0-1 0,-1-1 0,7-4 0,-10 1-1075</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6.644"/>
    </inkml:context>
    <inkml:brush xml:id="br0">
      <inkml:brushProperty name="width" value="0.05" units="cm"/>
      <inkml:brushProperty name="height" value="0.05" units="cm"/>
      <inkml:brushProperty name="color" value="#FFFFFF"/>
    </inkml:brush>
  </inkml:definitions>
  <inkml:trace contextRef="#ctx0" brushRef="#br0">208 3 30926,'-2'-1'94,"0"1"-1,0-1 1,0 1-1,0 0 1,0 0 0,-1-1-1,1 1 1,0 1-1,0-1 1,0 0-1,0 0 1,0 1 0,-3 0-1,1 1-91,1 0 1,0 0-1,0 1 0,0-1 1,0 0-1,0 1 0,0 0 1,1 0-1,-1 0 0,1 0 1,0 0-1,-3 6 1,-19 45 52,24-52-53,-28 86 92,4 0 1,-22 174-1,35-138-64,7 176 1,4-295-31,1 20 1,1 0-1,1-1 1,1 1-1,1-1 1,15 43-1,-15-54 0,0 0 0,1-1 0,0 1 0,1-1 0,1-1 0,0 1 0,0-1 0,1-1 0,0 0 0,1 0 0,21 16 0,-25-23-21,-1 0 0,1 0 0,0 0 0,0-1 0,0 0 0,0 0 0,0-1 0,1 0 0,-1 0 0,0 0 0,1-1 0,-1 0 0,8 0 0,6 0-854</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7.802"/>
    </inkml:context>
    <inkml:brush xml:id="br0">
      <inkml:brushProperty name="width" value="0.05" units="cm"/>
      <inkml:brushProperty name="height" value="0.05" units="cm"/>
      <inkml:brushProperty name="color" value="#FFFFFF"/>
    </inkml:brush>
  </inkml:definitions>
  <inkml:trace contextRef="#ctx0" brushRef="#br0">108 8 32207,'2'-1'25,"0"0"0,0 0 0,0 0 0,0 1 0,1-1 0,-1 0 0,0 1 0,0-1 0,1 1 1,-1 0-1,0 0 0,1 0 0,-1 0 0,4 0 0,-1 0 12,137 0-18,-141 0-19,-1 0 0,1 1 0,-1-1 0,1 0 0,-1 0 0,1 1 0,-1-1 0,0 0-1,1 0 1,-1 1 0,0-1 0,1 1 0,-1-1 0,0 0 0,1 1 0,-1-1 0,0 1 0,0-1 0,0 1 0,1-1 0,-1 0 0,0 1 0,0-1 0,0 1 0,0-1 0,0 1-1,0-1 1,0 1 0,0-1 0,0 1 0,0 0 0,0 22-8,0-16 5,0-3 3,-1 1 1,1-1-1,-1 0 1,0 0 0,0 0-1,0 0 1,0 0-1,-1 0 1,0-1 0,0 1-1,0 0 1,-4 5-1,-38 37 6,35-37-6,0-1 0,0 1 0,1 1 0,-7 10 0,15-20 0,-1 1 1,1-1-1,-1 0 1,1 0-1,0 1 1,0-1-1,-1 1 0,1-1 1,0 0-1,0 1 1,-1-1-1,1 1 1,0-1-1,0 0 0,0 1 1,0-1-1,-1 1 1,1-1-1,0 1 1,0-1-1,0 1 0,0-1 1,0 1-1,0-1 1,0 1-1,1-1 1,-1 0-1,0 1 1,0-1-1,0 1 0,0-1 1,0 1-1,1-1 1,-1 0-1,0 1 1,0-1-1,1 1 0,-1-1 1,0 0-1,1 1 1,-1-1-1,0 0 1,1 0-1,-1 1 0,1-1 1,-1 0-1,1 1 1,25 0-81,-17-1-77,-9-22-57,1 16 196,1 1 0,-1 0-1,1 0 1,0 0-1,0-1 1,1 2-1,-1-1 1,1 0-1,5-6 1,-5 7 22,0 0-1,0 0 1,-1 0-1,1 0 1,-1-1-1,0 1 1,0-1-1,-1 1 1,1-1-1,-1 0 1,0 1-1,0-8 1,-1 11-2,0 0 0,0 0 0,0-1 0,0 1 0,-1 0 0,1 0 0,0-1 0,-1 1-1,1 0 1,-1 0 0,1 0 0,-1 0 0,0 0 0,1 0 0,-1 0 0,0 0 0,0 0 0,0 0 0,0 0 0,0 0 0,-1-1 0,-1 1 2,1-1 1,-1 1-1,0 0 0,0 0 1,0 0-1,0 0 0,0 0 0,-6 0 1,-1 0 2,-1 1 1,0 0 0,0 1-1,-16 3 1,17-1-2,0 1 0,0 0-1,1 0 1,-1 1 0,1 0 0,0 1 0,1 0 0,-1 0 0,1 1 0,0 0 0,1 0 0,0 1 0,-8 10-1,10-9 8,1 0 0,0 0-1,0 1 1,1-1-1,0 1 1,1 0 0,0-1-1,-1 19 1,3 82 16,0-95-27,1-10 0,-1 0 0,1 0 0,0-1 0,0 1 0,1-1 1,-1 1-1,1-1 0,0 0 0,0 0 0,1 1 0,-1-1 1,1-1-1,0 1 0,0 0 0,0-1 0,0 1 1,1-1-1,0 0 0,-1 0 0,1-1 0,0 1 0,0-1 1,0 1-1,1-2 0,-1 1 0,7 2 0,3 0 11,0 0-1,0-1 0,0 0 1,0-1-1,1-1 0,-1 0 1,23-3-1,-33 2-10,0-1 0,0 0-1,0 0 1,0 0 0,0 0 0,-1-1 0,1 0 0,0 1-1,-1-1 1,0-1 0,1 1 0,-1 0 0,0-1 0,0 0 0,0 0-1,-1 0 1,1 0 0,-1 0 0,1 0 0,-1 0 0,0-1-1,0 0 1,-1 1 0,1-1 0,-1 0 0,1 1 0,-1-1-1,0-7 1,3-11 1,0-1 0,-2 1-1,-2-44 1,0 44-3,1-23 1,1 20-2,-2 0 0,-2-25 0,1 44 3,0 0-1,0 0 0,0 0 0,-1 0 1,0 0-1,0 0 0,-1 1 0,1-1 1,-1 1-1,0-1 0,-1 1 0,1 0 1,-6-5-1,6 8 0,0 0-1,0 0 1,0 0-1,0 1 1,-1-1 0,1 1-1,0 0 1,-1 0-1,1 1 1,0-1-1,-1 0 1,1 1 0,-5 0-1,6 0-1,-1-1-1,1 1 1,0 0 0,-1 1-1,1-1 1,0 0-1,-1 0 1,1 1 0,0 0-1,0-1 1,-1 1-1,1 0 1,0 0-1,0 0 1,0 0 0,0 1-1,0-1 1,0 0-1,1 1 1,-4 2 0,3 2-50,-1 0 1,1 0 0,0 0-1,1 0 1,-1 1 0,0 9-1,-1 15-792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1:49.026"/>
    </inkml:context>
    <inkml:brush xml:id="br0">
      <inkml:brushProperty name="width" value="0.05" units="cm"/>
      <inkml:brushProperty name="height" value="0.05" units="cm"/>
      <inkml:brushProperty name="color" value="#E71224"/>
    </inkml:brush>
  </inkml:definitions>
  <inkml:trace contextRef="#ctx0" brushRef="#br0">34 124 28797,'-2'-7'376,"0"0"0,0 0 1,1-1-1,0 1 0,0-1 0,1 1 0,0-1 0,1-9 0,-1-5-47,0 22-329,0-1 0,0 1 0,0 0 0,0 0 0,0-1 0,0 1 0,0 0 0,0 0 0,0-1 0,0 1 0,0 0 0,0 0 0,0-1 0,0 1 0,0 0 0,0 0 0,0-1 0,0 1 0,0 0 0,-1 0 0,1 0 0,0-1 0,0 1 0,0 0 0,0 0 0,-1 0 0,1 0 0,0-1 0,0 1 0,-1 0 0,1 0 0,0 0 0,0 0 0,0 0 0,-1 0 0,1 0 0,-1-1 0,0 1 0,1 0 0,-1-1 0,0 1 0,1 0 0,-1-1 0,0 1 0,1-1 0,-1 1 0,1-1 0,-1 1 0,1-1 0,-1 0 0,1 1 0,0-1 0,-1 1 0,1-1 0,-1 0 0,1 1 0,0-1 0,0 0 0,-1-1 0,1-1 3,-1 2 10,0 1 3,0 0-5,1 24-35,-7 596 21,9-386 3,0-37 125,-3-354-107,5-241-30,-2 367 6,0 1 1,2-1-1,2 1 1,14-46-1,-15 62 4,0 0 0,1 1 0,1-1 1,0 2-1,1-1 0,0 1 0,1 0 0,0 1 0,1-1 0,0 2 0,17-14 0,-23 22 1,0-1 1,0 1 0,0 0-1,1 0 1,-1 1-1,0 0 1,1-1-1,8 0 1,-10 1-1,0 1 0,0 0 1,0 0-1,0 0 0,0 0 0,-1 0 1,1 0-1,0 1 0,0-1 0,0 1 1,0 0-1,0 0 0,-1 0 0,1 0 1,3 2-1,2 7-4,0 0 0,0 1 0,-1 0 0,-1 0 0,0 0 0,0 1 0,-1-1 0,7 26 0,-8-24 4,-1 1 0,0-1 0,-1 1 0,-1 0 1,0 22-1,-1-30-1,-1 0 0,1 0 0,-2 0 0,1 0 1,-1 0-1,1 0 0,-2 0 0,1 0 0,-1-1 1,0 1-1,0-1 0,0 1 0,-1-1 0,-6 7 1,-18 15-9,0-1 1,-2-2 0,-1-1 0,-46 27 0,37-33 5,40-17 4,0 0 0,0 1 0,0-1 0,0 0 0,0 0 0,0 0 0,-1 0 0,1 0 0,0 0 0,0 0 0,0 0 1,0 1-1,0-1 0,0 0 0,0 0 0,0 0 0,0 0 0,-1 0 0,1 0 0,0 0 0,0 0 0,0 0 0,0 0 0,0 0 0,0 0 0,0 0 0,-1 0 0,1 0 0,0 0 0,0 0 0,0 0 1,0 0-1,0 0 0,0 0 0,0 0 0,-1 0 0,1 0 0,0 0 0,0 0 0,0 0 0,0 0 0,0 0 0,0 0 0,0 0 0,-1-1 0,1 1 0,0 0 0,0 0 0,0 0 0,0 0 0,0 0 0,0 0 1,0 0-1,0 0 0,0 0 0,0-1 0,0 1 0,0 0 0,0 0 0,0 0 0,0 0 0,0 0 0,0 0 0,0 0 0,0-1 0,0 1 0,17-13-1,-5 7 7,-1 0 1,1 0 0,0 1 0,0 0-1,1 1 1,-1 1 0,1 0 0,0 1 0,0 0-1,22 0 1,-33 3-7,-1-1-1,1 1 0,-1 0 0,1-1 1,-1 1-1,1 0 0,-1 0 1,0 0-1,0 0 0,1 0 1,-1 0-1,0 1 0,0-1 0,0 0 1,0 0-1,0 1 0,-1-1 1,1 1-1,0-1 0,0 4 1,16 37-14,-15-35 13,14 48 3,-7-24 2,21 52 1,-27-75-5,1-1 0,0 0 0,0 0 1,0-1-1,1 1 0,0-1 0,0 0 0,1 0 1,-1-1-1,1 1 0,0-1 0,9 5 0,-7-7 0,1 0 0,-1 0 0,0-1 1,1-1-1,-1 1 0,1-1 0,0-1 0,-1 0 0,18-1 0,0 0 15,-22 1-14,-1-1 0,1 0-1,0 0 1,-1 0 0,1 0-1,-1-1 1,1 0 0,-1 1-1,0-1 1,1 0 0,-1-1-1,0 1 1,0 0 0,-1-1-1,1 0 1,0 1 0,-1-1-1,0 0 1,0-1 0,0 1-1,0 0 1,2-4-1,3-8 10,0 0 0,-1 0-1,8-30 1,-7 18 2,-2-1 0,-1 1 1,-1-1-1,-1 0 1,-4-55-1,1 81-12,1 0 0,-1 0 0,0 0 0,1 0 0,-1 1-1,0-1 1,0 0 0,0 0 0,-1 1 0,1-1 0,0 1 0,0-1 0,-1 1-1,1 0 1,-1-1 0,1 1 0,-1 0 0,0 0 0,0 0 0,1 0-1,-1 1 1,0-1 0,0 0 0,0 1 0,0-1 0,-3 0 0,3 1-1,1-1 1,-1 1-1,0 0 1,0 0-1,0 0 1,0-1 0,0 2-1,1-1 1,-1 0-1,0 0 1,0 1-1,0-1 1,0 1-1,1-1 1,-1 1 0,0 0-1,1 0 1,-1-1-1,0 1 1,1 1-1,-1-1 1,1 0-1,-1 0 1,1 0 0,0 1-1,0-1 1,-2 3-1,-1 7-1,1 1 0,1-1 0,0 1 0,1-1 1,0 1-1,0-1 0,2 1 0,1 15 0,-1 8-7,0-19 7,0-1 1,1 0 0,0 1 0,2-1-1,0 0 1,0-1 0,1 1 0,14 25-1,-16-33 2,0-1 0,1 1-1,1-1 1,-1 1-1,1-1 1,0-1 0,0 1-1,0-1 1,1 0 0,0 0-1,0 0 1,0-1 0,1 0-1,0 0 1,-1-1-1,1 0 1,0 0 0,1 0-1,13 2 1,-9-3 1,0-1 1,-1-1-1,1 0 0,0 0 1,14-3-1,-21 2 0,0-1-1,0 1 1,0-1-1,0 1 1,0-1-1,0-1 1,-1 1 0,1-1-1,-1 0 1,1 0-1,-1 0 1,0-1-1,7-7 1,-2-1 0,-1 0 1,0-1-1,0 0 0,-2 0 1,0-1-1,0 1 1,-1-2-1,-1 1 0,0 0 1,3-27-1,-2-12 0,-2-90-1,-4 90 0,-2-28 9,-15-91 1,14 86 12,4 72-20,15 278-16,0-6 1,-13-154 13,-6 236 0,-5-276 0,-3-1 0,-26 82 0,-4 21 0,41-158 3,-6-340 10,5 300-22,4-59-1,-1 88 9,0-1 0,0 1 1,0-1-1,0 1 0,1 0 0,0 0 0,0-1 0,-1 1 0,2 0 0,-1 0 0,0 1 0,1-1 0,-1 0 1,1 1-1,5-4 0,51-31-6,-46 30 2,14-8 5,-1-1 0,0-1 0,-1-2 0,-1 0 1,23-25-1,-38 34 1,0 0 0,-1-1-1,0 0 1,-1 0 0,0-1 0,-1 0 0,0 0-1,-1 0 1,0-1 0,-1 0 0,0 0 0,-1 0-1,-1 0 1,1-17 0,-2-130 28,0 159-30,-1 0 0,1 0 0,-1 0 0,1 0 0,-1 1 0,1-1 0,-1 0 0,1 0 0,0 1 0,-1-1 0,1 0 0,0 1 0,0-1-1,-1 1 1,1-1 0,0 1 0,0-1 0,0 1 0,0 0 0,0-1 0,0 1 0,0 0 0,0 0 0,0 0 0,0 0 0,-1 0 0,3 0 0,34-3 2,-31 3-2,-4 0 1,5-1-1,0 1 1,-1 0-1,1 0 0,0 1 0,10 2 1,-15-3-2,0 1 0,0 0 1,0 0-1,0 0 1,0 0-1,0 0 0,0 1 1,0-1-1,-1 0 0,1 1 1,-1 0-1,1-1 1,-1 1-1,0 0 0,1 0 1,-1-1-1,0 1 0,0 0 1,0 0-1,0 0 1,0 3-1,3 10-13,0 1 0,-1 0 0,-1-1 0,0 31 0,-7 66 18,3-82-4,-2 11-8,1 50 0,3-89 7,1 0-1,-1 0 0,1 1 1,-1-1-1,1 0 0,-1 0 1,1 0-1,0 1 0,0-1 1,0 0-1,1 0 0,-1-1 1,0 1-1,1 0 0,-1 0 1,1-1-1,-1 1 0,1 0 1,0-1-1,0 0 0,0 1 1,0-1-1,0 0 0,0 0 1,0 0-1,0 0 0,0-1 1,0 1-1,0 0 0,4-1 1,6 2 0,1 0 0,-1-1-1,1-1 1,15-1 0,-22 1 5,-2-1-2,0 0 0,0 0 1,0 0-1,0 0 1,0-1-1,0 0 0,0 0 1,0 0-1,-1 0 1,1 0-1,-1-1 1,0 0-1,1 1 0,-1-1 1,-1 0-1,1-1 1,0 1-1,-1 0 1,4-7-1,1-1 5,-1 0 0,0-1 0,-1 0 0,-1 0 0,5-16 0,-4-1 10,-1-1 0,-1 0 0,-1 0 0,-3-35 1,0 18-8,1 39-11,0-4 4,0-1 1,0 1-1,-2 0 1,-2-14-1,3 24-2,1 0-1,-1-1 0,1 1 1,-1 0-1,0 0 0,0 0 1,0 1-1,0-1 0,0 0 1,0 0-1,-1 0 0,1 1 1,0-1-1,-1 0 0,0 1 1,1 0-1,-1-1 0,0 1 1,1 0-1,-1 0 0,0 0 1,0 0-1,0 0 0,0 0 1,0 1-1,0-1 0,0 1 1,-1-1-1,1 1 0,-3 0 1,3 0-1,1 0 1,0 0 0,-1 1 0,1-1-1,0 1 1,-1-1 0,1 1 0,0-1 0,0 1-1,0 0 1,-1 0 0,1 0 0,0 0-1,0 0 1,0 0 0,0 0 0,0 0 0,1 0-1,-1 0 1,0 0 0,0 0 0,1 1 0,-1-1-1,0 2 1,-11 35-11,11-35 9,-4 28-6,1-1 1,1 1-1,3 55 1,0-44 5,0-30-1,0 1 0,1-1 0,0 1 0,1-1-1,1 1 1,0-1 0,7 18 0,-9-26 2,1 0 1,0-1-1,0 1 0,1-1 0,-1 1 1,1-1-1,0 0 0,0 0 0,0 0 1,0 0-1,0-1 0,0 1 0,1-1 0,0 0 1,-1 0-1,1 0 0,0 0 0,0-1 1,0 0-1,0 1 0,0-1 0,0-1 1,0 1-1,0-1 0,0 1 0,6-1 1,-4 0 2,1-1 1,-1 1 0,0-1-1,0 0 1,0 0 0,0-1-1,0 0 1,0 0 0,0 0-1,0-1 1,-1 0 0,1 0-1,-1 0 1,8-7 0,-6 4-1,-1-1 0,0 1 0,0-1 0,-1-1 0,0 1 0,0-1-1,-1 0 1,0 0 0,4-10 0,2-14 2,-2 0-1,-1-1 1,-1 0-1,2-44 1,-8 76-4,1-14 1,0-2 1,1-1 1,0 1-1,1 0 1,8-22-1,-10 35-2,0 0 0,1 1 1,0-1-1,-1 1 0,1-1 0,1 1 0,-1 0 0,0 0 0,1 0 0,-1 0 0,1 0 1,0 0-1,0 1 0,0-1 0,0 1 0,1 0 0,-1 0 0,1 0 0,-1 1 0,1-1 0,0 1 1,-1-1-1,1 1 0,7 0 0,-3-1-1,0 2 0,0-1 1,0 1-1,-1 1 0,1 0 1,0 0-1,0 0 0,-1 1 0,1 0 1,-1 0-1,1 1 0,-1 0 1,12 6-1,-13-4-1,-1-1-1,1 0 1,-1 1 0,0 0 0,0 1 0,-1-1-1,0 1 1,0 0 0,0 0 0,0 0 0,-1 0-1,0 0 1,0 1 0,-1 0 0,2 8 0,0 3-1,-1-1 0,-1 1 1,-1-1-1,0 1 0,-1 0 1,-5 32-1,3-40 1,-1 0 1,1 0-1,-2 0 0,1 0 1,-2 0-1,1-1 1,-1 0-1,-1 0 0,1 0 1,-2-1-1,1 1 0,-1-2 1,0 1-1,-13 10 1,11-11-1,1 0 0,-1-1 0,-1 0 0,1 0 0,-1-1 0,0 0 0,0-1 0,0 0 1,-1-1-1,0 0 0,1 0 0,-1-1 0,-20 1 0,28-3-1,0 0-1,0 0 0,-1-1 1,1 1-1,0-1 0,0 0 1,-1 0-1,1 0 1,0 0-1,0-1 0,0 1 1,1-1-1,-1 1 1,0-1-1,0 0 0,1 0 1,-3-3-1,1 1-3,1-1 0,0 1 0,-1-1 0,2 0 0,-1 0 0,1 0 0,0 0 0,0 0 0,-2-8 0,0-5-10,2 0 0,0 0 0,0 0 0,2 0 0,3-28 0,-3 45 17,0 0 0,0 0 0,1 1 1,-1-1-1,0 0 0,1 0 0,-1 0 1,1 0-1,-1 1 0,1-1 0,-1 0 1,1 1-1,-1-1 0,1 0 0,0 1 1,0-1-1,-1 0 0,1 1 0,0-1 1,0 1-1,-1 0 0,1-1 0,0 1 1,1-1-1,32-4 4,-26 5-9,1 0 1,-1 1 0,0 0-1,1 1 1,15 4 0,-9 2-2,0 0 0,21 16 0,-23-14 9,1-1 0,0-1 0,0 0 0,17 6 0,-15-8-2,0-1 0,1-1 0,0 0 0,0-1 0,1-1 0,-1 0-1,0-2 1,19-1 0,-29 1 2,0-1 0,1 0 0,-1-1-1,0 0 1,0 0 0,0-1 0,0 1 0,-1-1-1,1-1 1,-1 1 0,1-1 0,-1-1-1,0 1 1,-1-1 0,1 0 0,-1 0 0,0 0-1,0-1 1,-1 0 0,1 0 0,3-8-1,-1 0 15,-2 0 0,0 0 0,-1 0 0,0 0 0,-1-1 0,0 1 0,0-29 0,-6-105 56,3 146-73,-5-34 23,-1 1 1,-12-45-1,-2-2 19,15 62-7,3 21-30,1 14-19,23 631 1,-19-608 16,-2-38-3,-1 0 1,0-1-1,0 1 1,0 0-1,0 0 1,0 0-1,0 0 1,0 0-1,0 0 1,0 0-1,0-1 0,0 1 1,1 0-1,-1 0 1,0 0-1,0 0 1,0 0-1,0 0 1,0 0-1,0 0 1,1 0-1,-1 0 1,0 0-1,0 0 1,0 0-1,0 0 1,0 0-1,0 0 1,1 0-1,-1 0 1,0 0-1,0 0 1,0 0-1,0 0 1,0 0-1,0 0 1,1 0-1,-1 0 1,0 0-1,0 0 1,0 0-1,0 0 1,0 0-1,0 0 1,0 1-1,1-1 1,-1 0-1,0 0 1,0 0-1,0 0 1,0 0-1,0 0 1,0 0-1,0 1 1,0-1-1,0 0 1,0 0-1,0 0 1,0 0-1,3-6 5,-1 0 1,0 0-1,-1 0 1,0 0-1,1-10 1,2-9 4,4-20-19,2 1 1,23-61-1,-29 92 7,2 0-1,0 0 1,0 1-1,1 0 0,0 0 1,1 1-1,1 0 1,0 0-1,0 1 1,1 0-1,0 0 1,18-11-1,-27 20 3,0 0-1,1 0 1,-1 0-1,1 0 1,-1 1 0,1-1-1,-1 0 1,1 1 0,0 0-1,-1-1 1,1 1 0,0 0-1,-1 0 1,1 0-1,3 0 1,-4 0-1,0 1 1,0-1-1,0 0 0,0 1 1,-1-1-1,1 1 0,0 0 1,0-1-1,0 1 0,-1-1 1,1 1-1,0 0 0,0 0 1,-1 0-1,1-1 0,-1 1 1,1 0-1,-1 0 0,1 1 1,1 5-5,0 1 1,0-1 0,-1 0 0,0 0 0,0 14 0,1-4 3,1 32 6,-2-23 3,8 41-1,-8-60-6,0-1 0,1 1 0,0-1-1,1 0 1,-1 0 0,1 0-1,0 0 1,1 0 0,-1 0 0,1-1-1,6 6 1,-7-9-5,1 0 0,0 0 0,-1-1 1,1 0-1,0 1 0,0-1 0,0-1 0,0 1 1,0-1-1,0 1 0,0-1 0,0-1 0,0 1 0,8-2 1,4 1-76,-1 1-1250,-5-2-2971</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8.772"/>
    </inkml:context>
    <inkml:brush xml:id="br0">
      <inkml:brushProperty name="width" value="0.05" units="cm"/>
      <inkml:brushProperty name="height" value="0.05" units="cm"/>
      <inkml:brushProperty name="color" value="#FFFFFF"/>
    </inkml:brush>
  </inkml:definitions>
  <inkml:trace contextRef="#ctx0" brushRef="#br0">1 37 30590,'23'4'2160,"19"-3"-2306,-12-1 153,1-2-1,0-1 0,-1-1 1,45-13-1,-16 1-62,-108 16-560,35 0-438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9.651"/>
    </inkml:context>
    <inkml:brush xml:id="br0">
      <inkml:brushProperty name="width" value="0.05" units="cm"/>
      <inkml:brushProperty name="height" value="0.05" units="cm"/>
      <inkml:brushProperty name="color" value="#FFFFFF"/>
    </inkml:brush>
  </inkml:definitions>
  <inkml:trace contextRef="#ctx0" brushRef="#br0">128 79 31102,'62'-79'1614,"-62"79"-1613,0 0-1,0 0 0,0 0 1,0 0-1,0 1 1,0-1-1,0 0 0,0 0 1,0 0-1,0 0 1,0 0-1,0 0 0,1 0 1,-1 0-1,0 0 0,0 0 1,0 0-1,0 0 1,0 0-1,0 0 0,0 0 1,0 0-1,0 0 1,0 1-1,0-1 0,0 0 1,0 0-1,0 0 1,0 0-1,0 0 0,1 0 1,-1 0-1,0 0 0,0 0 1,0 0-1,0 0 1,0 0-1,0 0 0,0 0 1,0 0-1,0 0 1,0 0-1,0 0 0,0 0 1,1 0-1,-1 0 0,0-1 1,0 1-1,0 0 1,0 0-1,-1 10-1,-13 37 1,-2-1 0,-1-1 0,-38 69 0,-29 73 0,83-186 0,0 0 0,1 0 0,-1 0 0,1 0 0,0 0 0,-1 0 0,1 0 0,0 0 0,-1 0 0,1 0 0,0 0 0,0 0 0,0 0 0,0 0 0,0 1 0,0-1 0,0 0 0,1 0 0,-1 0 0,0 0 0,0 0 0,1 0 0,-1 0 0,1 0 0,-1 0 0,2 2 0,0-2 0,0-1 0,0 1 0,1 0 0,-1-1 0,0 1 0,0-1 0,0 0 0,1 0 0,-1 0 0,0 0 0,3 0 0,4-1 0,18 2 0,0-2 0,0 0 0,-1-2 0,48-12 0,-54 9 0,-12 3-1,0 0 1,0 1 0,0 0-1,0 1 1,0-1 0,13 1-1,-21 1-20,0-5-1964,0-2-2249</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4:59.987"/>
    </inkml:context>
    <inkml:brush xml:id="br0">
      <inkml:brushProperty name="width" value="0.05" units="cm"/>
      <inkml:brushProperty name="height" value="0.05" units="cm"/>
      <inkml:brushProperty name="color" value="#FFFFFF"/>
    </inkml:brush>
  </inkml:definitions>
  <inkml:trace contextRef="#ctx0" brushRef="#br0">12 21 31406,'-7'-21'1279,"4"50"-1258,1 386-12,3-216-5,-1-190-5,3 33-42,-3-41 38,0 0-1,0 0 1,0 0-1,0 0 0,1 0 1,-1 0-1,1 0 0,-1 0 1,0 0-1,1 0 0,0 0 1,-1 0-1,1 0 0,-1-1 1,1 1-1,0 0 1,0 0-1,-1-1 0,1 1 1,0 0-1,0-1 0,0 1 1,0-1-1,0 1 0,0-1 1,0 1-1,0-1 0,0 0 1,0 0-1,0 1 1,2-1-1,8-4-963,2-14-2144</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00.519"/>
    </inkml:context>
    <inkml:brush xml:id="br0">
      <inkml:brushProperty name="width" value="0.05" units="cm"/>
      <inkml:brushProperty name="height" value="0.05" units="cm"/>
      <inkml:brushProperty name="color" value="#FFFFFF"/>
    </inkml:brush>
  </inkml:definitions>
  <inkml:trace contextRef="#ctx0" brushRef="#br0">179 53 32527,'1'0'1,"-1"-4"10,1 0-1,0 1 1,-1-1 0,0 0-1,0 1 1,0-1 0,0 0-1,-1-4 1,0 7-9,1 0 0,-1 0 0,0 0 1,1 0-1,-1 0 0,0 1 0,0-1 0,0 0 0,0 0 1,0 1-1,1-1 0,-1 0 0,-1 1 0,1-1 0,0 1 1,0-1-1,0 1 0,0 0 0,0 0 0,0-1 1,0 1-1,-1 0 0,1 0 0,0 0 0,0 0 0,0 0 1,0 0-1,-2 1 0,-1-1-2,-1 0 0,1 1 0,-1-1 0,1 1 0,0 0 0,0 0 0,-1 1 0,1-1 0,0 1 0,0 0 0,0 0 0,1 1 0,-1-1 0,0 1 0,-4 4 0,2 0 0,0-1 0,0 1 0,1 0 0,0 1 0,0-1 0,1 1 0,-5 12 0,1-2 0,2 1 0,1 0 0,0 1 0,2-1 0,0 1 0,-1 31 0,4-49 0,0 11 0,0 0 0,1 0 0,0 0 0,4 15 0,-4-23 0,1 0 0,0 0 0,1 0 0,-1 0 0,1-1 0,0 1 0,0-1 0,0 0 0,1 1 0,-1-1 0,1-1 0,0 1 0,5 3 0,6 3 0,0 0 0,0-2 0,0 0 0,26 9 0,-25-11 0,1 1 0,-1 1 0,0 1 0,16 11 0,-30-18 0,0 1 0,0-1 0,0 0 0,0 1 0,0 0 0,0-1 0,-1 1 0,0 0 0,1 0 0,-1 0 0,0 0 0,-1 0 0,1 0 0,0 0 0,-1 0 0,1 0 0,-1 0 0,0 0 0,0 0 0,-1 0 0,1 0 0,0 1 0,-1-1 0,0 0 0,0 0 0,0 0 0,0-1 0,0 1 0,-1 0 0,1 0 0,-1-1 0,0 1 0,1 0 0,-1-1 0,-1 0 0,1 0 0,0 1 0,0-1 0,-4 2 0,-5 1-4,-1 0 1,-1 0-1,1-1 0,-1-1 0,1 0 1,-1 0-1,0-2 0,0 1 1,0-2-1,0 1 0,0-2 1,-16-2-1,26 2 1,0-1 1,0 1-1,1-1 1,-1 1-1,0-1 1,1 0-1,-1 0 1,1-1-1,0 1 1,0 0-1,0-1 0,0 1 1,0-1-1,0 1 1,1-1-1,-1 0 1,1 0-1,0 0 1,0 0-1,0 0 1,0 0-1,0 0 1,1 0-1,-1-4 0,0-4-8,-1 1 0,2-1 0,-1 1 0,1-1 0,1 1 0,2-14 0,-2 20 10,1-1 1,-1 1 0,1-1 0,0 1 0,0 0 0,0 0 0,1 0 0,0 0 0,-1 0-1,1 0 1,7-5 0,45-34 31,-44 36-11,0 0-1,-1-1 1,0 0 0,10-12 0,-19 0-1333</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00.941"/>
    </inkml:context>
    <inkml:brush xml:id="br0">
      <inkml:brushProperty name="width" value="0.05" units="cm"/>
      <inkml:brushProperty name="height" value="0.05" units="cm"/>
      <inkml:brushProperty name="color" value="#FFFFFF"/>
    </inkml:brush>
  </inkml:definitions>
  <inkml:trace contextRef="#ctx0" brushRef="#br0">1 2 31775,'1'-2'874,"6"6"-733,11 13-212,15 18 72,-2 2 1,-2 1-1,-1 1 1,-2 1-1,-2 2 1,-2 1-1,-2 0 1,-1 1-1,-2 2 1,16 73-1,-27-78-1,-2 0 0,-1 72 0,-4-81 0,1-11 0,-2 0 1,-1 0-1,-1 0 0,0 0 1,-2 0-1,0-1 0,-15 32 1,9-27-7,-2 0 1,0 0 0,-2-2-1,0 0 1,-25 26 0,7-19-147,3-13-291</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07.931"/>
    </inkml:context>
    <inkml:brush xml:id="br0">
      <inkml:brushProperty name="width" value="0.05" units="cm"/>
      <inkml:brushProperty name="height" value="0.05" units="cm"/>
      <inkml:brushProperty name="color" value="#FFFFFF"/>
    </inkml:brush>
  </inkml:definitions>
  <inkml:trace contextRef="#ctx0" brushRef="#br0">22 27 31022,'-7'-5'411,"-6"-6"479,13 11-884,0 0-1,0-1 1,-1 1-1,1 0 1,0 0-1,0 0 1,0 0 0,0-1-1,0 1 1,0 0-1,0 0 1,0 0-1,0 0 1,0-1-1,0 1 1,0 0-1,0 0 1,0 0 0,0-1-1,0 1 1,0 0-1,0 0 1,0 0-1,0 0 1,0-1-1,0 1 1,0 0-1,0 0 1,1 0 0,-1 0-1,0 0 1,0-1-1,0 1 1,0 0-1,0 0 1,0 0-1,1 0 1,-1 0-1,0 0 1,0-1-1,0 1 1,0 0 0,0 0-1,1 0 1,-1 0-1,0 0 1,0 0-1,0 0 1,1 0-1,-1 0 1,0 0-1,0 0 1,0 0 0,0 0-1,1 0 1,-1 0-1,0 0 1,0 0-1,0 0 1,0 0-1,1 0 1,-1 0-1,0 0 1,0 1 0,0-1-1,0 0 1,1 0-1,-1 0 1,72 1 21,134-6-25,-193 4-365</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08.590"/>
    </inkml:context>
    <inkml:brush xml:id="br0">
      <inkml:brushProperty name="width" value="0.05" units="cm"/>
      <inkml:brushProperty name="height" value="0.05" units="cm"/>
      <inkml:brushProperty name="color" value="#FFFFFF"/>
    </inkml:brush>
  </inkml:definitions>
  <inkml:trace contextRef="#ctx0" brushRef="#br0">80 201 29069,'-3'-33'1654,"3"-58"0,0 42-1376,0 49-277,0-2 1,0 1 0,0 0 0,0 0 0,0 0 0,0 0 0,1 0-1,-1-1 1,0 1 0,0 0 0,1 0 0,-1 0 0,1 0 0,-1 0-1,1 0 1,-1 0 0,1 0 0,0 0 0,-1 0 0,1 0 0,0 0 0,0 0-1,0 1 1,0-1 0,1-1 0,-1 2 9,0 4-19,45 415 5,-37-348 3,-3-33 0,1 54 0,-7-91 0,-1-1 0,1 1 0,0 0 0,-1-1 0,1 1 0,0-1 0,-1 1 0,1-1 0,-1 1 0,1-1 0,-1 1 0,1-1 0,-1 1 0,1-1 0,-1 0 0,1 1 0,-1-1 0,0 0 0,1 1 0,-1-1 0,1 0 0,-1 0 0,0 1 0,1-1 0,-1 0 0,0 0 0,1 0 0,-1 0 0,0 0 0,-1 0 0,-29-1 0,21 1 0,-73 0-2,65 0-4,58 0 1,227 0 29,-266 0-67</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09.988"/>
    </inkml:context>
    <inkml:brush xml:id="br0">
      <inkml:brushProperty name="width" value="0.05" units="cm"/>
      <inkml:brushProperty name="height" value="0.05" units="cm"/>
      <inkml:brushProperty name="color" value="#FFFFFF"/>
    </inkml:brush>
  </inkml:definitions>
  <inkml:trace contextRef="#ctx0" brushRef="#br0">223 76 30558,'0'-76'2097,"-15"85"-2081,4 7-16,0 0 0,1 1 0,1-1 0,1 2 0,-10 28 0,7-19 0,-17 46 2,4 0 0,3 1-1,3 2 1,3 0 0,4 0 0,3 1-1,3 0 1,8 102 0,-2-162-2,2 0 0,0 1 0,1-1 0,1 0 0,1-1 0,0 1 0,1-1 0,0 0 0,12 16 0,-12-21 0,1 0 0,0 0 0,1 0 0,0-1 0,1 0 0,0-1 0,0 0 0,1-1 0,0 0 0,1-1 0,-1 0 0,16 6 0,-18-10-57,1 0 0,-1-1 1,1-1-1,0 1 0,0-1 0,18-1 0,-18 0-842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1.162"/>
    </inkml:context>
    <inkml:brush xml:id="br0">
      <inkml:brushProperty name="width" value="0.05" units="cm"/>
      <inkml:brushProperty name="height" value="0.05" units="cm"/>
      <inkml:brushProperty name="color" value="#FFFFFF"/>
    </inkml:brush>
  </inkml:definitions>
  <inkml:trace contextRef="#ctx0" brushRef="#br0">220 112 28877,'3'-9'930,"2"-3"-458,-1-1 1,0 0-1,-1 0 1,-1-1-1,2-23 1,-4 37-460,-3 0-12,0 0-1,0 1 1,1 0-1,-1 0 1,0-1 0,0 2-1,1-1 1,-1 0-1,1 0 1,-1 1 0,1 0-1,-1-1 1,1 1-1,0 0 1,0 0 0,0 0-1,0 0 1,0 1 0,1-1-1,-1 0 1,0 1-1,1-1 1,-2 5 0,-3 2 0,-23 37-1,3 1 0,1 1 0,-24 66 0,37-80 0,2 0 0,1 1 0,1 1 0,2-1 0,-2 71 0,8-99 0,0 2 0,0 1 0,0-1 0,1 0 0,0 1 0,3 11 0,-2-18 0,-1 0 0,1 0 0,-1 0 0,1 0 0,0 0 0,0 0 0,0 0 0,1 0 0,-1-1 0,0 1 0,1-1 0,0 0 0,0 0 0,-1 0 0,1 0 0,0 0 0,6 1 0,-1 0 2,1 0 0,0-1-1,0 0 1,-1-1 0,2 0 0,-1 0 0,0-1 0,12-1-1,-2 1 12,-18 0-12,0 0-1,0 0 0,0 0 0,1 0 0,-1-1 1,0 1-1,0 0 0,0-1 0,0 1 0,1-1 1,-1 1-1,0-1 0,0 0 0,0 1 1,0-1-1,0 0 0,-1 0 0,1 0 0,0 0 1,0 1-1,0-1 0,-1 0 0,2-2 0,-1 0 1,1 0 0,-1 0 0,0-1-1,0 1 1,0 0 0,0-1-1,-1 1 1,1-6 0,-1 2-1,0 0 1,0 0 0,-1 0 0,0 0 0,0 0 0,0 0-1,-1 0 1,-4-9 0,3 11-9,0 0 0,0 1 0,0-1 0,-1 1 0,0 0 1,0 0-1,0 0 0,0 0 0,0 1 0,-1 0 0,1 0 0,-1 0 0,-10-4 0,6 3-61,0 1 1,-1 1-1,1-1 0,-1 1 0,0 1 0,1 0 0,-13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1.694"/>
    </inkml:context>
    <inkml:brush xml:id="br0">
      <inkml:brushProperty name="width" value="0.05" units="cm"/>
      <inkml:brushProperty name="height" value="0.05" units="cm"/>
      <inkml:brushProperty name="color" value="#FFFFFF"/>
    </inkml:brush>
  </inkml:definitions>
  <inkml:trace contextRef="#ctx0" brushRef="#br0">0 5 30414,'1'1'69,"-1"0"0,1 0 0,0-1 0,-1 1 0,1 0 0,0-1 0,-1 1 0,1 0 0,0-1 0,0 1 0,0-1 0,0 1 0,-1-1 0,1 0 1,0 1-1,0-1 0,0 0 0,0 0 0,0 0 0,0 1 0,0-1 0,0 0 0,0 0 0,0 0 0,2-1 0,35 1 19,-29 0 67,32 1-57,-14 0-83,0-1-1,-1-1 1,1-2-1,47-9 1,-51 11-722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1:50.840"/>
    </inkml:context>
    <inkml:brush xml:id="br0">
      <inkml:brushProperty name="width" value="0.05" units="cm"/>
      <inkml:brushProperty name="height" value="0.05" units="cm"/>
      <inkml:brushProperty name="color" value="#E71224"/>
    </inkml:brush>
  </inkml:definitions>
  <inkml:trace contextRef="#ctx0" brushRef="#br0">9 203 31230,'1'-44'1216,"0"40"-1060,-1 6-66,1 25-124,-7 619 47,4-1144-13,1 462-6,3 1 0,8-51 0,-8 75 5,1 0 0,0-1 0,0 2-1,1-1 1,1 0 0,-1 1 0,2 0 0,0 0 0,0 0-1,0 1 1,12-13 0,-13 18 1,-1 1 0,1-1 0,0 1-1,0-1 1,0 1 0,1 1 0,-1-1 0,1 1 0,-1 0-1,1 0 1,0 0 0,0 1 0,-1 0 0,1 0 0,0 1 0,0 0-1,7 0 1,-10 0-1,0 0 0,-1 1 0,1-1 0,0 1 0,-1 0 0,1-1 0,-1 1 0,1 0-1,-1 1 1,0-1 0,1 0 0,-1 1 0,0-1 0,0 1 0,0 0 0,0-1 0,0 1 0,0 0-1,0 0 1,-1 0 0,1 1 0,-1-1 0,0 0 0,1 1 0,-1-1 0,0 1 0,0-1 0,-1 1 0,1-1-1,0 6 1,2 8-15,0 1 1,-2 0-1,0 30 0,-1-35 7,0 2 6,-1 1 0,0-1 1,-2 1-1,1-1 0,-2 1 1,0-1-1,0-1 0,-1 1 1,-1 0-1,0-1 0,-1 0 1,-1-1-1,0 0 0,0 0 1,-1 0-1,-1-1 0,-14 13 1,7-8 2,0 0 0,-2-1 0,0 0 0,-41 23 0,51-35-6,8-7-10,1 1 11,0-1-1,1 1 1,-1 0-1,1-1 1,0 1-1,0 0 1,0 0-1,1 0 1,-1 0-1,1 0 1,0 0-1,-1 0 1,1 0-1,0 0 1,1 1-1,-1-1 1,0 1-1,1 0 1,0 0-1,-1 0 1,1 0-1,0 0 1,0 0-1,5-1 1,0-1 8,1 0-1,0 1 1,0 1 0,0 0 0,1 0 0,-1 0 0,0 1-1,11 0 1,-18 2-5,0-1 0,-1 1 0,1-1 0,-1 1-1,1 0 1,-1 0 0,1-1 0,-1 1 0,0 0 0,0 0 0,1 0-1,-1 0 1,0 1 0,0-1 0,0 0 0,0 0 0,0 1 0,0-1-1,0 1 1,-1-1 0,1 1 0,0-1 0,-1 1 0,1-1 0,-1 1-1,1 2 1,10 51-47,-10-44 39,2 7 8,3 23 6,18 66 1,-20-95-3,0-1-1,1 1 1,0-1-1,1 0 1,0-1-1,0 1 1,1-1-1,1-1 1,0 1-1,10 9 1,-16-17 0,-1-1 0,1 0 0,-1 1 0,1-1 0,0 0 0,-1 0 0,1 0 0,0 0 0,0 0 0,0-1 0,0 1 0,0-1 0,0 1 0,0-1 0,0 1 0,0-1 0,0 0 0,0 0 0,0 0 0,0 0 0,0-1 0,0 1 0,0 0 0,0-1 0,0 1 0,0-1 0,-1 0 0,1 0 0,0 0 0,0 0 0,0 0 0,-1 0 0,1 0 0,0 0 0,-1-1 0,0 1 0,1-1 0,-1 1 0,0-1 0,1 0 0,-1 1 0,0-1 0,0 0 0,0 0 0,-1 1 0,1-1 0,0-2 0,10-27 25,-2 1 0,6-43 0,-11 48-17,1 1 0,2 0 0,0 0 0,1 1 0,12-24 0,-18 43-10,-1 1-1,1 0 1,0 0-1,0 0 1,0 1-1,1-1 1,-1 0 0,1 1-1,-1-1 1,1 1-1,0 0 1,0 0-1,0 0 1,0 0-1,0 1 1,0-1-1,1 1 1,-1 0-1,0 0 1,1 0 0,-1 0-1,1 0 1,-1 1-1,1 0 1,-1 0-1,1 0 1,0 0-1,5 1 1,-8-1-2,0 1 0,0-1 1,0 1-1,0-1 0,0 1 1,0-1-1,0 1 0,0-1 0,0 1 1,0 0-1,-1 0 0,1-1 0,0 1 1,0 0-1,-1 0 0,1 0 1,-1 0-1,1 0 0,0 1 0,-1-1 2,1 0 0,-1-1-1,0 1 1,1 0-1,-1-1 1,1 1 0,-1 0-1,1-1 1,-1 1-1,1-1 1,-1 1 0,1-1-1,0 1 1,-1-1 0,1 1-1,0-1 1,-1 1-1,1-1 1,0 0 0,1 1-1,-2-1 65,1-4-59,-1 1 0,0 0-1,-1-1 1,1 1-1,0 0 1,-1-1 0,0 1-1,0 0 1,0 0 0,0-1-1,0 1 1,-4-5 0,4 7-6,-1-1 0,0 1 0,0-1 0,1 1 0,-1 0 0,0-1 0,0 1 1,0 0-1,0 0 0,-1 0 0,1 1 0,0-1 0,0 1 0,0-1 0,-1 1 0,1-1 1,0 1-1,-1 0 0,-3 1 0,1-1 0,1 0 0,-1 1 0,0-1 1,0 1-1,1 0 0,-1 1 0,0-1 0,1 1 0,-1 0 1,1 0-1,0 1 0,0-1 0,-7 6 0,5-2-1,-1 0 0,1 0 0,1 0-1,-1 1 1,1 0 0,0 0 0,-4 10-1,0 1-4,2 0 0,0 0 0,1 0-1,1 1 1,1 0 0,-3 26 0,6-41 5,-2 20 0,1 1-1,0 0 0,2-1 0,1 1 0,5 31 0,-4-51 2,0 1 0,0-1-1,1 1 1,-1-1 0,1 0 0,0 0-1,1 0 1,-1 0 0,1-1 0,0 1-1,0-1 1,1 0 0,-1 0 0,1-1-1,0 1 1,0-1 0,0 0 0,10 4-1,-7-4 6,0 1-1,0-2 0,1 1 0,-1-1 0,0-1 0,1 1 0,-1-1 0,1-1 0,0 0 0,-1 0 0,1 0 0,10-3 0,-15 2-2,-1-1 0,0 1 1,0-1-1,0 0 0,0 1 0,0-1 0,0-1 0,0 1 0,-1 0 0,1-1 1,-1 1-1,1-1 0,-1 0 0,0 0 0,0 1 0,0-2 0,-1 1 0,1 0 1,-1 0-1,0 0 0,0-1 0,0 1 0,0-1 0,0-3 0,3-13 6,-1 1 0,-2-1 0,1-20 0,-2 30-7,0-7 7,2-17 9,-2 0 0,-1 0-1,-2 0 1,-13-59 0,14 90-48,1 10 14,0 25 6,4 48 12,0-51-9,-1-4 8,1 0 0,1 0-1,1 0 1,11 33-1,-14-56-1,-1 0 0,0 0 0,1 0 1,-1 0-1,1 0 0,-1-1 0,1 1 0,0-1 0,0 1 0,0-1 0,0 0 0,0 1 0,0-1 0,0 0 1,0 0-1,1 0 0,-1-1 0,0 1 0,0-1 0,1 1 0,-1-1 0,1 0 0,-1 0 0,3 0 0,0 0 4,0 0 0,-1 0 0,1 0 0,-1-1 0,1 0 0,-1 0 0,1 0-1,-1-1 1,0 1 0,0-1 0,1 0 0,4-3 0,-3-1 2,1-1 0,-1 1-1,0-1 1,0 0 0,-1 0 0,0-1 0,0 0-1,-1 0 1,0 0 0,6-17 0,-2-1 7,-1-1 0,6-36 0,-3-35 40,-4-182 0,-7 174-70,0 230-10,3 166 31,1-252-1,14 72 0,-15-97 0,2-1 0,-1 1 0,2-1 0,-1 0 0,2-1 0,0 1 0,0-1 0,1 0 0,12 14 0,-14-21 1,1 1 0,-1-2 0,1 1 0,0-1 1,0 0-1,1 0 0,-1 0 0,1-1 0,-1 0 0,1 0 0,0-1 1,-1 0-1,1 0 0,0-1 0,0 1 0,0-2 0,0 1 1,0-1-1,-1 0 0,1 0 0,0-1 0,-1 0 0,1 0 0,-1 0 1,1-1-1,-1 0 0,8-5 0,-4-1 0,0-1-1,-1-1 1,0 0-1,0 0 1,-1-1 0,0 1-1,-1-2 1,-1 1-1,0-1 1,0 0 0,-2 0-1,6-23 1,-2 2 1,-2-1 0,-1 0 0,1-66 0,-5 74-5,-2-30 27,1 54-22,0 0-1,0 0 1,-1 0 0,0 0 0,1 0 0,-1 0 0,-1 0 0,1 0 0,0 0 0,-1 0 0,1 0 0,-1 1 0,-2-4 0,2 5-2,0-1 0,1 1 0,-1 1 0,0-1 0,0 0 0,0 0 0,0 1 0,0-1 0,0 1 0,0-1 0,0 1 0,0 0 0,0 0 0,0 0 0,0 0 0,0 0 0,0 0 0,0 1 0,1-1 0,-1 1 0,0-1 0,0 1 0,0 0 0,0 0 0,0 0 0,1 0 0,-1 0 0,0 0 0,1 0 0,-1 0 0,-1 2 0,-2 5-1,0 1 0,1-1-1,0 0 1,0 1 0,1 0 0,0 0 0,0 0-1,1 0 1,0 0 0,0 14 0,0 106-3,2-82 5,0-33-2,1-1 0,0 1 0,1-1 0,0 1 0,1-1 0,1 0 0,0 0 0,1 0 0,7 14 0,-9-21 2,0 0-1,1 0 0,0-1 1,0 0-1,0 0 0,1 0 1,-1 0-1,1-1 0,1 0 1,-1 0-1,0 0 0,1 0 0,0-1 1,0 0-1,0 0 0,0-1 1,0 0-1,1 0 0,-1 0 1,1-1-1,6 1 0,-1 0 3,0-1-1,0-1 1,-1 0-1,1-1 1,0 0-1,0 0 1,0-2-1,-1 1 1,14-6-1,-19 6-8,-1 0 1,0-1-1,0 0 1,0 0-1,0-1 0,0 1 1,-1-1-1,0 0 0,1 0 1,-1 0-1,-1-1 1,1 1-1,-1-1 0,0 0 1,0 0-1,0 0 0,0-1 1,-1 1-1,0 0 1,2-9-1,-3 11-87,0-1-1,0 1 1,-1 0-1,1 0 1,-1 0 0,1-1-1,-1 1 1,0 0 0,0-1-1,-1 1 1,1 0-1,-1 0 1,0-1 0,-1-3-1,-18-13-2459</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2.086"/>
    </inkml:context>
    <inkml:brush xml:id="br0">
      <inkml:brushProperty name="width" value="0.05" units="cm"/>
      <inkml:brushProperty name="height" value="0.05" units="cm"/>
      <inkml:brushProperty name="color" value="#FFFFFF"/>
    </inkml:brush>
  </inkml:definitions>
  <inkml:trace contextRef="#ctx0" brushRef="#br0">15 9 29405,'-8'-5'1084,"2"2"445,6 10-766,1 11-1001,13 413 254,-14-429-54,0 0 0,0 0 0,0 0 0,0 0 0,1 0 0,-1 0-1,1 0 1,-1 0 0,1 0 0,0 0 0,0 0 0,0 0 0,0-1 0,2 4 0,0-4-1168</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2.635"/>
    </inkml:context>
    <inkml:brush xml:id="br0">
      <inkml:brushProperty name="width" value="0.05" units="cm"/>
      <inkml:brushProperty name="height" value="0.05" units="cm"/>
      <inkml:brushProperty name="color" value="#FFFFFF"/>
    </inkml:brush>
  </inkml:definitions>
  <inkml:trace contextRef="#ctx0" brushRef="#br0">206 50 32191,'8'-11'114,"-1"2"1,2-1 0,10-9 0,-19 24-123,-6 12 8,0 0 0,-1-1 1,-1 1-1,0-1 0,-2-1 1,-11 17-1,-3 6 8,-28 41-12,27-41 5,0 1-1,-19 45 1,41-79-3,1 1 1,0 1 0,1-1-1,-1 0 1,1 0 0,0 1-1,0 12 1,2-19 1,-1 1 0,1 0 0,0 0 0,-1-1 0,1 1 0,0 0 0,-1-1 0,1 1 0,0-1 1,0 1-1,-1-1 0,1 1 0,0-1 0,0 0 0,0 1 0,0-1 0,0 0 0,0 1 0,-1-1 0,1 0 0,0 0 0,0 0 0,0 0 0,0 0 0,0 0 1,2-1-1,0 2 1,75 2 13,112-8 1,-142 0-34,-48 5-18,6 0-2239</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2.994"/>
    </inkml:context>
    <inkml:brush xml:id="br0">
      <inkml:brushProperty name="width" value="0.05" units="cm"/>
      <inkml:brushProperty name="height" value="0.05" units="cm"/>
      <inkml:brushProperty name="color" value="#FFFFFF"/>
    </inkml:brush>
  </inkml:definitions>
  <inkml:trace contextRef="#ctx0" brushRef="#br0">1 1 31518,'-1'54'553,"7"232"106,-1-230-678,1 1-1,3-1 1,20 67-1,-28-119 0,-1-2 3,0-1-1,1 1 0,-1-1 1,0 1-1,1-1 0,-1 1 1,1-1-1,0 0 0,-1 1 0,1-1 1,0 0-1,0 1 0,0-1 1,0 0-1,0 0 0,0 0 1,0 0-1,0 0 0,0 0 1,1 0-1,-1 0 0,3 1 0,2-2-961</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3.338"/>
    </inkml:context>
    <inkml:brush xml:id="br0">
      <inkml:brushProperty name="width" value="0.05" units="cm"/>
      <inkml:brushProperty name="height" value="0.05" units="cm"/>
      <inkml:brushProperty name="color" value="#FFFFFF"/>
    </inkml:brush>
  </inkml:definitions>
  <inkml:trace contextRef="#ctx0" brushRef="#br0">0 9 21370,'5'-8'8187,"-5"8"-7939,1 0 0,-1 0 0,0 0 0,1 0 0,-1 0 0,0 0 0,1 0 0,16 5 1414,17 18-2517,-2 12 893,-1 0 0,-3 2 0,44 73 0,-36-45 15,48 119 1,-70-143-51,0 2 1,-3 0 0,-2 0-1,-2 1 1,-1 0-1,-3 0 1,-1 0-1,-6 60 1,2-91-7,0-1 1,-1 0-1,0 1 1,-1-1-1,-1 0 1,1-1-1,-2 1 1,0-1-1,0 0 1,-1-1-1,-1 1 1,1-1-1,-2-1 1,-10 10-1,9-9-558,-1-1 0,0 0-1,0-1 1,-14 7 0,-20 7-10025</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5.348"/>
    </inkml:context>
    <inkml:brush xml:id="br0">
      <inkml:brushProperty name="width" value="0.05" units="cm"/>
      <inkml:brushProperty name="height" value="0.05" units="cm"/>
      <inkml:brushProperty name="color" value="#FFFFFF"/>
    </inkml:brush>
  </inkml:definitions>
  <inkml:trace contextRef="#ctx0" brushRef="#br0">0 1 25548,'94'-1'3373,"140"3"393,-232-2-3767,18 2-42,-20-2 39,1 0 1,0 0 0,-1 0 0,1 0-1,-1 0 1,1 0 0,-1 0-1,1 0 1,-1 0 0,1 1-1,-1-1 1,1 0 0,-1 0 0,1 1-1,-1-1 1,1 0 0,-1 1-1,0-1 1,1 1 0,-1-1-1,1 0 1,-1 1 0,0-1-1,0 1 1,1-1 0,-1 1 0,0 0-20,-1 0 0,1-1 0,-1 1 0,0-1 0,1 1 0,-1-1 0,0 1 0,1-1 0,-1 1 0,0-1 0,0 0 0,1 0 0,-1 1 0,0-1 0,0 0 0,0 0 0,1 0 0,-1 0 0,0 0 0,0 0 0,0 0 0,0 0 0,1 0 0,-2 0 0,-1 0-117,-21 0-997</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5.708"/>
    </inkml:context>
    <inkml:brush xml:id="br0">
      <inkml:brushProperty name="width" value="0.05" units="cm"/>
      <inkml:brushProperty name="height" value="0.05" units="cm"/>
      <inkml:brushProperty name="color" value="#FFFFFF"/>
    </inkml:brush>
  </inkml:definitions>
  <inkml:trace contextRef="#ctx0" brushRef="#br0">8 18 25276,'0'-17'7744,"0"45"-8189,-5 59 448,3 168 10,2-249-28,1 0 0,0 0 0,0 0 0,1 0 0,0 0 0,2 6 0,-3-10-17,0 0 1,0-1-1,-1 1 1,1 0 0,0-1-1,1 1 1,-1-1-1,0 0 1,0 1 0,1-1-1,-1 0 1,0 0-1,1 0 1,-1 0-1,1 0 1,0 0 0,-1 0-1,1 0 1,0-1-1,-1 1 1,1 0 0,0-1-1,1 1 1,14-1-1799</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6.224"/>
    </inkml:context>
    <inkml:brush xml:id="br0">
      <inkml:brushProperty name="width" value="0.05" units="cm"/>
      <inkml:brushProperty name="height" value="0.05" units="cm"/>
      <inkml:brushProperty name="color" value="#FFFFFF"/>
    </inkml:brush>
  </inkml:definitions>
  <inkml:trace contextRef="#ctx0" brushRef="#br0">22 243 30750,'13'-19'229,"-1"1"0,-1-2-1,-1 0 1,-1 0 0,0 0 0,-2-1 0,6-25-1,4-10-169,-17 56-58,0 0-1,1 0 1,-1 0-1,0 0 1,0 0-1,0 0 1,0 0 0,0 0-1,0 0 1,0 0-1,0 0 1,0 0 0,0 0-1,1 0 1,-1 0-1,0 0 1,0 0-1,0 0 1,0 0 0,0 0-1,0 0 1,0 0-1,0 0 1,0 0 0,0 0-1,1 0 1,-1 0-1,0 0 1,0 0 0,0 0-1,0 0 1,0 0-1,0 0 1,0-1-1,0 1 1,0 0 0,0 0-1,0 0 1,0 0-1,0 0 1,1 0 0,-1 0-1,0 0 1,0 0-1,0 0 1,0 0-1,0-1 1,0 1 0,0 0-1,0 0 1,0 0-1,0 0 1,0 0 0,0 0-1,0 0 1,0 0-1,0 0 1,0-1-1,1 14 3,0 19-8,-1 22 5,-1 71 0,24 191 0,-18-283-1,1 53-1,-6-85 2,0 0-1,-1-1 1,1 1-1,0 0 0,-1 0 1,1-1-1,-1 1 1,1 0-1,-1 0 0,1-1 1,-1 1-1,0-1 1,1 1-1,-1-1 0,0 1 1,1-1-1,-1 1 1,0-1-1,0 1 1,0-1-1,1 0 0,-1 1 1,0-1-1,0 0 1,0 0-1,1 0 0,-1 0 1,0 0-1,0 0 1,0 0-1,-1 0 0,-38 0-8,28-1 8,-75 1-15,348 0-246,-259 0-434</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18.652"/>
    </inkml:context>
    <inkml:brush xml:id="br0">
      <inkml:brushProperty name="width" value="0.05" units="cm"/>
      <inkml:brushProperty name="height" value="0.05" units="cm"/>
      <inkml:brushProperty name="color" value="#FFFFFF"/>
    </inkml:brush>
  </inkml:definitions>
  <inkml:trace contextRef="#ctx0" brushRef="#br0">282 35 30926,'9'-14'491,"1"-6"568,-10 20-1013,-4 0-44,-1 1 0,1-1 1,0 1-1,0 1 1,0-1-1,0 1 0,0-1 1,0 1-1,0 0 0,0 1 1,1-1-1,-1 0 1,1 1-1,-1 0 0,1 0 1,-5 7-1,-5 5-4,0 2 0,-12 22 0,14-22 5,-14 25-1,2 2 1,2 0-1,2 1 1,2 1-1,1 1 1,3 1-1,2-1 1,2 2-1,2 0 1,2 0-1,3 0 0,5 71 1,-2-103 0,1 0 0,2 0 0,-1 0 0,2 0 0,0-1 0,1 0 0,1 0 0,0 0 0,1-1 0,1 0 0,12 15 0,13 14 10,2-2 0,46 40 0,-46-46-8,-29-25 2,-6-10-19,-1 0 1,0-1 0,1 1 0,-1 0-1,0-1 1,1 1 0,-1-1-1,0 1 1,1 0 0,-1-1-1,1 1 1,-1-1 0,1 1-1,-1-1 1,1 0 0,0 1-1,-1-1 1,1 0 0,0 1-1,-1-1 1,1 0 0,1 1 0,1-1-584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0.172"/>
    </inkml:context>
    <inkml:brush xml:id="br0">
      <inkml:brushProperty name="width" value="0.05" units="cm"/>
      <inkml:brushProperty name="height" value="0.05" units="cm"/>
      <inkml:brushProperty name="color" value="#FFFFFF"/>
    </inkml:brush>
  </inkml:definitions>
  <inkml:trace contextRef="#ctx0" brushRef="#br0">150 154 31262,'0'-11'110,"0"0"-1,1 1 1,0-1 0,1 1-1,0-1 1,1 1-1,3-11 1,-4 17-84,0 0 0,0 1 1,0-1-1,0 1 1,0 0-1,1-1 0,-1 1 1,1 0-1,0 1 0,0-1 1,0 0-1,0 1 1,1 0-1,-1-1 0,1 1 1,-1 1-1,1-1 0,0 0 1,-1 1-1,1 0 1,8-2-1,-11 3-26,0 0 0,0 0 0,0-1 0,0 1 0,0 0 0,0 0 0,0 0 0,1 0 0,-1 0 0,0 0 0,0 1 0,0-1 0,0 0 0,0 1 0,0-1 0,0 0 0,0 1 0,0-1 0,0 1 0,0-1 0,0 1 0,-1 0 0,1-1 0,0 1 0,0 0 0,0 0 0,-1 0 0,1 0 0,0-1 0,-1 1 0,1 0 0,-1 0 0,1 0 0,-1 0 0,0 0 0,1 0 0,-1 2 0,1 4 0,0 1 0,0-1 0,-1 0 0,-1 14 0,0-1 0,1-6 0,1-1-1,-1 1-1,0-1 1,-1 1 0,0 0-1,-1-1 1,-1 0 0,0 1-1,-1-1 1,-10 22 0,4-17 0,-1 0 1,-1-1-1,0-1 1,-1 0-1,-20 18 1,-81 61 0,81-69 0,33-26 0,-1 0 0,1 0 0,0 0 0,0 0 0,-1 0 0,1 0 0,0 0 0,0 0 0,0 1 1,-1-1-1,1 0 0,0 0 0,0 0 0,0 0 0,-1 0 0,1 1 0,0-1 0,0 0 0,0 0 0,0 0 0,-1 0 0,1 1 0,0-1 0,0 0 0,0 0 0,0 0 0,0 1 1,0-1-1,0 0 0,0 0 0,0 1 0,-1-1 0,1 0 0,0 0 0,0 1 0,0-1 0,0 0 0,1 0 0,-1 0 0,0 1 0,0-1 0,0 0 0,0 0 0,0 1 0,0-1 0,14 0 6,20-9 2,-17 5-19,0 0 1,0 1-1,0 1 0,1 1 1,-1 1-1,0 0 0,26 4 1,-40-4 4,-1 1 0,0 0 0,0-1 0,0 1 1,0 0-1,0 0 0,0 0 0,0 0 0,0 0 1,-1 1-1,1-1 0,0 1 0,2 2 0,-2-2-212,0 0-1,0 0 0,0 0 1,0-1-1,0 1 1,1-1-1,-1 0 0,4 2 1,5 0-3571</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0.783"/>
    </inkml:context>
    <inkml:brush xml:id="br0">
      <inkml:brushProperty name="width" value="0.05" units="cm"/>
      <inkml:brushProperty name="height" value="0.05" units="cm"/>
      <inkml:brushProperty name="color" value="#FFFFFF"/>
    </inkml:brush>
  </inkml:definitions>
  <inkml:trace contextRef="#ctx0" brushRef="#br0">168 37 31102,'1'-1'60,"-1"0"0,1 0 0,-1 0-1,0-1 1,1 1 0,-1 0 0,0 0-1,0-1 1,1 1 0,-1 0 0,0 0-1,0-1 1,0 1 0,-1 0 0,1 0 0,0-1-1,0 1 1,-1 0 0,1 0 0,-1 0-1,1-1 1,-1 1 0,1 0 0,-1 0-1,0 0 1,-1-2 0,0 3-63,0-1 1,-1 0-1,1 1 0,0 0 1,0-1-1,-1 1 0,1 0 1,0 0-1,0 0 1,-1 1-1,1-1 0,0 1 1,0-1-1,-1 1 0,1-1 1,-3 3-1,-1-1 3,-1 1 0,1 0 0,0 1 0,0 0 0,0 0 0,0 0 0,1 1 0,0-1 0,0 1 0,0 0 0,0 1 0,1-1 0,0 1 0,0 0 0,0 0 0,1 0 0,-5 13 0,3-4 0,-1 0 0,2 0 0,0 1 0,1-1 0,1 1 0,-1 31 0,2-37 0,1 0 0,1 0 0,0 0 0,4 20 0,-3-26 1,-1 0 0,1 0 0,0 0 0,1 0 0,-1-1-1,0 1 1,1-1 0,0 1 0,0-1 0,0 0 0,0 0 0,1 0 0,-1-1-1,5 4 1,59 29 4,-48-27-1,0 2-1,-1 0 1,22 16-1,-36-23-3,0 1-1,0-1 0,0 1 0,-1 0 1,1 0-1,-1 0 0,0 0 0,0 1 1,0-1-1,-1 1 0,0-1 0,0 1 0,0 0 1,0 0-1,-1 0 0,0 0 0,1 10 1,-1-12-1,-1 1 1,1 0 0,-1-1 0,0 1 0,-1 0 0,1-1-1,-1 1 1,0-1 0,1 1 0,-1-1 0,-1 1-1,1-1 1,-1 1 0,1-1 0,-1 0 0,0 0-1,-4 6 1,1-5 0,0 0 0,0-1 0,-1 1 1,1-1-1,-1 0 0,0-1 0,1 1 0,-1-1 0,-11 2 0,11-2-2,-1 0 1,1-1-1,-1 0 1,0 0-1,1 0 0,-1-1 1,0 0-1,1 0 1,-14-3-1,19 2 2,1 1 0,-1-1 0,0 0 0,0 0 0,0 1 0,1-1-1,-1 0 1,0 0 0,1 0 0,-1 0 0,1 0 0,-1 0 0,1 0 0,-1 0 0,1 0 0,0-1 0,0 1 0,-1 0 0,1-2 0,-1-26-9,1 23 6,0 5 3,0-10-1,-1 1 1,1 0 0,1 0 0,0-1-1,0 1 1,1 0 0,0 0 0,1 0 0,0 0-1,1 1 1,7-15 0,-9 20 0,0 2 0,0-1-1,-1 0 1,1 0 0,-1 0 0,1 0 0,-1-1-1,0 1 1,0 0 0,0-1 0,-1 1 0,1-5-1,1 7-82,0 0 0,-1 1 0,1-1 0,0 0 0,-1 0 0,1 1-1,0-1 1,0 1 0,0 0 0,3-1 0,-3 1-579,12-3-3490</inkml:trace>
</inkml:ink>
</file>

<file path=ppt/ink/ink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9"/>
    </inkml:context>
    <inkml:brush xml:id="br0">
      <inkml:brushProperty name="width" value="0.05" units="cm"/>
      <inkml:brushProperty name="height" value="0.05" units="cm"/>
      <inkml:brushProperty name="color" value="#FFFFFF"/>
    </inkml:brush>
  </inkml:definitions>
  <inkml:trace contextRef="#ctx0" brushRef="#br0">75 384 31470,'-1'0'60,"0"0"0,-1 0 0,1 1-1,0-1 1,0 1 0,0-1 0,0 1-1,0-1 1,0 1 0,0-1 0,1 1-1,-1 0 1,0 0 0,0-1 0,0 1-1,1 0 1,-1 0 0,0 0 0,1 0-1,-1 1 1,-13 26-204,10-19 245,-3 7-98,1 0 0,0 1 1,1-1-1,1 1 1,1 0-1,0 1 0,1-1 1,1 0-1,1 1 1,3 33-1,-3-49-3,1 0 0,0 0 0,-1 0 1,1 1-1,0-1 0,0 0 0,1 0 0,-1 0 0,0 0 0,1-1 1,-1 1-1,1 0 0,-1-1 0,1 1 0,0-1 0,0 1 0,0-1 1,0 0-1,0 1 0,0-1 0,0 0 0,0-1 0,0 1 0,0 0 1,0-1-1,1 1 0,2 0 0,8 1 2,1 0 0,0-1 0,19-1 0,-21 0-1,-5-1-1,1 0 1,-1 0-1,0 0 0,0-1 0,0 0 0,0-1 0,0 0 0,-1 0 1,1 0-1,-1 0 0,1-1 0,-1 0 0,-1-1 0,1 1 0,0-1 1,-1 0-1,0-1 0,0 1 0,-1-1 0,5-7 0,6-11 0,0 0 0,-2-1 0,18-50 0,-17 37 0,-3 0 0,12-70 0,-1-80 0,-13 87 0,-20 169 0,-21 71 0,-12 68 0,36-120 0,3 97 0,4-182 0,1 1 0,0 0 0,0 0 0,1 0 0,-1 0 0,1-1 0,-1 1 0,1 0 0,0 0 0,0-1 0,0 1 0,0 0 0,1-1 0,-1 1 0,1-1 0,-1 0 0,1 1 0,0-1 0,0 0 0,3 2 0,-1-1 0,0-1 0,0 0 0,0-1 0,0 1 0,0-1 0,1 1 0,-1-1 0,1 0 0,-1-1 0,1 1 0,-1-1 0,7 0 0,-3-1 0,1 0 0,-1 0 0,0-1 0,0 0 0,0 0 0,0 0 0,-1-1 0,1-1 0,-1 1 0,1-1 0,-1-1 0,-1 1 0,1-1 0,0 0 0,-1-1 0,0 1 0,-1-1 0,1-1 0,-1 1 0,8-13 0,1-4 0,0-1 0,-2 0 0,-1-1 0,-1 0 0,8-28 0,-4-6 0,-3 0 0,-2 0 0,-3 0 0,-2-109 0,-5 304 0,2 179 0,0-306 0,-1 0 0,1 1 0,1-1 0,0 0 0,0 0 0,1 0 0,0 0 0,7 16 0,-8-22 0,0 0 0,0 1 0,1-1 0,-1 0 0,0 0 0,1 0 0,0-1 0,0 1 0,0-1 0,0 1 0,0-1 0,0 0 0,1 0 0,-1 0 0,1-1 0,-1 1 0,1-1 0,0 0 0,0 0 0,-1 0 0,1-1 0,0 1 0,6-1 0,-3 0 0,-1-1 0,1 0 0,-1-1 0,1 0 0,-1 0 0,0 0 0,0 0 0,0-1 0,0 0 0,0 0 0,0-1 0,-1 0 0,0 0 0,0 0 0,0 0 0,0-1 0,-1 0 0,1 0 0,-1 0 0,0-1 0,4-7 0,7-15 0,0 0 0,-2 0 0,11-37 0,-20 56 0,44-157 0,-35 110 16,41-102 0,-53 155-17,0 1-1,0 0 1,0 0 0,1-1-1,-1 1 1,1 0-1,0 0 1,-1 0 0,1 0-1,0 1 1,0-1 0,0 0-1,1 1 1,3-3 0,-5 4 0,1-1 1,-1 1-1,1 0 1,-1 0 0,0-1-1,1 1 1,-1 0 0,1 0-1,-1 0 1,1 1-1,-1-1 1,0 0 0,1 1-1,-1-1 1,1 0 0,-1 1-1,0 0 1,0-1-1,1 1 1,-1 0 0,0-1-1,0 1 1,0 0 0,0 0-1,0 0 1,0 0-1,0 0 1,0 0 0,0 1-1,1 1 1,5 8 0,0 0 0,-1 0 0,-1 1 0,0 0 0,0 0 0,3 17 0,16 84 0,-16-45 0,-2 1 0,-7 125 0,0-184 0,0 0 0,0 0 0,-1 0 0,-1-1 0,0 1 0,0 0 0,-1-1 0,0 0-1,0 0 1,-1 0 0,0 0 0,-1-1 0,0 0 0,0 0 0,-1 0 0,-15 12 0,13-12 2,-1-1 0,0 0 1,0-1-1,-1 0 0,0-1 0,0 0 0,0-1 1,0 0-1,-1-1 0,1 0 0,-1-1 0,0 0 1,0 0-1,-12-1 0,6-1-2,11 0 0,0 0 0,0 0 0,0 0 0,0-1 0,-7-2 0,12 3 0,-1-1 0,1 0 0,0 0 0,-1-1 0,1 1 0,0 0 0,0-1 0,0 1 0,0-1 0,0 0 0,0 0 0,0 0 0,1 0 0,-1 0 0,1 0 0,-1 0 0,-1-4 0,-2-6 0,0 0-1,1 0 1,0-1 0,1 1-1,0-1 1,-1-21 0,1-84-23,3 80 16,0 37 7,0 1 0,0-1 0,0 0 0,0 1 0,0-1 0,0 0 0,0 0 0,0 1 0,1-1 0,-1 0 0,0 1 0,0-1 0,1 1 0,-1-1 0,0 0 0,1 1 0,-1-1 0,0 1 0,1-1 0,-1 1 0,1-1 0,-1 1 0,1-1 0,-1 1 0,1-1 0,-1 1 0,1 0 0,1-1 0,-1 0 0,1 1 0,0 0 0,-1 0 0,1 0 0,-1 0 0,1 0 0,0 0 0,-1 0 0,1 1 0,-1-1 0,1 1 0,2 0 0,1 1 0,0 0 0,0 1 0,0-1 0,-1 1 0,1 1 0,-1-1 0,7 6 0,1 5 0,21 22 0,1 0 0,54 43 0,-75-70 0,0 0 0,1-1 0,0 0 0,0-1 0,0 0 0,1-1 0,0-1 0,0 0 0,1-1 0,-1-1 0,27 2 0,-22-3 0,6 0 0,38-3 0,-57 1 0,0-1 0,0 0 0,0-1 0,0 1 0,0-1 0,-1-1 0,1 1 0,-1-1 0,1 0 0,6-5 0,1-3 0,0-1 0,-1 0 0,0-1 0,-1-1 0,0 0 0,-2 0 0,1-1 0,-2 0 0,0-1 0,-1 0 0,0 0 0,-1-1 0,7-30 0,-4 4 0,-1-1 0,-3 0 0,-1 0 0,-2-61 0,-3 92-5,0 10 6,1 0 1,-1 0 0,0 1 0,-1-1-1,1 0 1,0 0 0,-1 0-1,0 0 1,-1-3 0,1 4-1,0 2 0,0-1-1,0 0 1,0 0 0,0 0 0,0 0 0,0 1 0,0-1 0,-1 0 0,1 1 0,0-1-1,-1 1 1,1-1 0,0 1 0,-1 0 0,1 0 0,0 0 0,-1 0 0,1 0-1,-1 0 1,1 0 0,-2 0 0,-3 1-1,1 0 0,-1 0 0,1 0 0,-1 0 0,1 1 0,0 0 0,-1 0 0,1 1 0,0-1 0,0 1 0,1 0 0,-1 1 0,1-1 0,-1 1 0,1 0 0,0 0 0,0 0 0,1 0 0,-1 1 0,1 0 0,-5 9 0,0 1 0,0 1 0,1 0 0,1 0 0,0 1 0,1-1 0,-3 20 0,2 11 0,2-1 0,4 91 0,1-126 0,-1 0 0,2 0 0,0 0 0,0 0 0,1 0 0,0-1 0,1 1 0,0-1 0,0 0 0,1 0 0,1 0 0,0-1 0,0 0 0,0 0 0,1-1 0,1 1 0,0-1 0,0-1 0,0 0 0,1 0 0,0 0 0,0-1 0,1-1 0,-1 1 0,1-2 0,1 1 0,-1-1 0,0-1 0,1 0 0,0-1 0,12 2 0,66-1 0,-62-3 0,-21-1 0,0 1 0,1-1 0,-1 0 0,0 0 0,0 0 0,-1-1 0,1 0 0,0 0 0,0-1 0,-1 1 0,0-1 0,1-1 0,-1 1 0,0-1 0,-1 0 0,1 0 0,-1 0 0,1 0 0,-1-1 0,-1 0 0,1 0 0,-1 0 0,1 0 0,-1 0 0,-1-1 0,5-10 0,0-6 0,-1 1 0,0-1 0,-2 0 0,-1 0 0,0 0 0,-1-28 0,-1-187 0,-1 228 0,0 1 0,1-1 0,0 1 0,1-1 0,-1 1 0,2 0 0,5-14 0,-7 19 0,1 0 0,0 0 0,0 0 0,0 0 0,0 0 0,1 1 0,-1-1 0,1 1 0,-1 0 0,1-1 0,0 1 0,0 1 0,0-1 0,0 0 0,0 1 0,1-1 0,-1 1 0,0 0 0,1 0 0,-1 1 0,5-2 0,8 0 0,0 0 0,1 1 0,-1 0 0,0 1 0,19 3 0,-29-2 0,-1 0 0,1 1 0,-1-1 0,1 1 0,-1 0 0,0 0 0,0 1 0,0 0 0,0 0 0,0 0 0,0 0 0,-1 1 0,0-1 0,1 1 0,-2 0 0,1 1 0,6 8 0,-5-4 0,0 0 0,-1 1 0,0-1 0,0 1 0,-1 0 0,-1 0 0,0 0 0,2 13 0,-2 10 0,-2 40 0,0-33 0,-2-11 0,-1-1 0,-11 52 0,-2 3 0,16-79 0,-4 44 0,4-47 0,0 1 0,0 0 0,0 0 0,0 0 0,1-1 0,-1 1 0,0 0 0,1-1 0,-1 1 0,1 0 0,0 0 0,-1-1 0,1 1 0,0-1 0,0 1 0,0-1 0,0 1 0,0-1 0,0 0 0,1 1 0,1 1 0,6-1 0,0 0 0,0 0 0,0 0 0,1-1 0,-1-1 0,0 0 0,17-1 0,2 0 0,-19 1 1,0 0-1,0-1 1,1 0-1,-1-1 1,0 0 0,0 0-1,0-1 1,0 0-1,-1 0 1,16-9 0,-20 9-5,0 0 0,0 0 1,0 0-1,-1 0 1,1-1-1,-1 1 1,0-1-1,0 0 1,-1 0-1,1 0 1,-1 0-1,1-1 1,-1 1-1,-1-1 1,1 1-1,-1-1 0,1 0 1,-1 1-1,-1-1 1,1 0-1,-1 0 1,1-5-1,-1 9-44,0 0 0,0 0 0,0 0 0,0-1 0,0 1 0,-1 0 0,1 0 0,0 0 0,0-1 0,-1 1 0,1 0 0,-1 0 0,1 0 0,-2-2 0,-20-12-2855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1:51.185"/>
    </inkml:context>
    <inkml:brush xml:id="br0">
      <inkml:brushProperty name="width" value="0.05" units="cm"/>
      <inkml:brushProperty name="height" value="0.05" units="cm"/>
      <inkml:brushProperty name="color" value="#E71224"/>
    </inkml:brush>
  </inkml:definitions>
  <inkml:trace contextRef="#ctx0" brushRef="#br0">0 28 29389,'39'0'737,"10"0"111,3-5-304,3-8-47,0 6-321,-11 4-144,-3 3-32,-6 0-32,-10 0-480,-3 0-2834</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1.221"/>
    </inkml:context>
    <inkml:brush xml:id="br0">
      <inkml:brushProperty name="width" value="0.05" units="cm"/>
      <inkml:brushProperty name="height" value="0.05" units="cm"/>
      <inkml:brushProperty name="color" value="#FFFFFF"/>
    </inkml:brush>
  </inkml:definitions>
  <inkml:trace contextRef="#ctx0" brushRef="#br0">2 10 30878,'0'0'43,"-1"0"0,1-1 0,0 1 0,0 0 0,0 0 0,0 0 0,0-1 0,0 1 0,-1 0 0,1 0 0,0-1 0,0 1 0,0 0 0,0 0 0,0 0 0,0-1 0,0 1-1,0 0 1,0 0 0,0-1 0,0 1 0,0 0 0,0 0 0,0-1 0,0 1 0,0 0 0,1 0 0,-1-1 0,0 1 0,0 0 0,0 0 0,0 0 0,0-1 0,0 1 0,1 0 0,-1 0 0,0-1 0,12 0 241,16 11-395,-20-3 114,0 0 0,0 0 0,-1 1 0,0 0 0,0 0 0,-1 0 0,9 16 0,31 71 8,-23-40-11,-3 2 0,-2 1 0,-3 0 0,-2 1 0,-3 1 0,-2 0 0,-1 98 0,-7-137 0,1-2 0,-1-1 0,-1 1 0,-1-1 0,0 0 0,-1 0 0,-7 23 0,6-31 0,-23 55-93,25-59 21,-1 0 1,-1-1 0,1 1 0,-1-1 0,0 0 0,0 0 0,0-1-1,-8 7 1,-2-4-1676</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1.549"/>
    </inkml:context>
    <inkml:brush xml:id="br0">
      <inkml:brushProperty name="width" value="0.05" units="cm"/>
      <inkml:brushProperty name="height" value="0.05" units="cm"/>
      <inkml:brushProperty name="color" value="#FFFFFF"/>
    </inkml:brush>
  </inkml:definitions>
  <inkml:trace contextRef="#ctx0" brushRef="#br0">1 38 24059,'0'-7'7956,"5"-3"-7604,20 0-224,5 5-32,-5 0-48,-1 5-48,-5 0 0,-5 0-80,-3 0-80,-5 5-673,-6 5-3937</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1.926"/>
    </inkml:context>
    <inkml:brush xml:id="br0">
      <inkml:brushProperty name="width" value="0.05" units="cm"/>
      <inkml:brushProperty name="height" value="0.05" units="cm"/>
      <inkml:brushProperty name="color" value="#FFFFFF"/>
    </inkml:brush>
  </inkml:definitions>
  <inkml:trace contextRef="#ctx0" brushRef="#br0">1 3 30574,'0'5'992,"0"-2"-431,3-3-273,21 0-128,4 0-80,-1 0-48,-2 0-32,-3 0 0,-3 0-80,-3 0-144,-5 0-545,3-10-5297</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2.254"/>
    </inkml:context>
    <inkml:brush xml:id="br0">
      <inkml:brushProperty name="width" value="0.05" units="cm"/>
      <inkml:brushProperty name="height" value="0.05" units="cm"/>
      <inkml:brushProperty name="color" value="#FFFFFF"/>
    </inkml:brush>
  </inkml:definitions>
  <inkml:trace contextRef="#ctx0" brushRef="#br0">135 28 30990,'0'-1'73,"0"0"0,0 0-1,1-1 1,-1 1 0,-1 0-1,1-1 1,0 1 0,0 0-1,0 0 1,-1 0 0,1-1-1,0 1 1,-1 0 0,0 0-1,1 0 1,-1 0 0,-1-2-1,1 2-64,-1 0-1,0 1 0,0-1 0,1 1 1,-1-1-1,0 1 0,0 0 0,0 0 1,0 0-1,0 0 0,-3 0 0,2 1-5,-1-1-1,1 1 1,-1-1-1,1 1 0,0 1 1,-1-1-1,1 0 1,0 1-1,0-1 0,0 1 1,0 0-1,0 0 1,0 0-1,1 1 0,-1-1 1,1 0-1,-1 1 1,1 0-1,0 0 0,0 0 1,0 0-1,0 0 1,1 0-1,-1 0 0,0 4 1,-4 9 6,0-1 0,1 1 0,1 0 1,-2 17-1,2 8 27,2 66 1,2-80-30,0-20-6,0 0 1,0 0-1,1 0 0,1 0 0,-1 0 1,1 0-1,0-1 0,0 1 0,1 0 0,0-1 1,0 0-1,8 12 0,-8-14 4,1-1 0,-1 1 0,1 0 0,0-1 0,0 0 0,0 0 0,0 0-1,0 0 1,1-1 0,-1 0 0,1 0 0,0 0 0,-1 0 0,1-1 0,0 0 0,0 0 0,0 0 0,8 0 0,-9 0-2,0-1 0,0 1 0,0-1 0,-1 0 0,1 0 0,0-1 0,0 1 0,0-1 1,-1 0-1,1 0 0,0 0 0,-1 0 0,1-1 0,-1 1 0,1-1 0,-1 0 0,0 0 0,1 0 1,-1 0-1,0-1 0,-1 0 0,1 1 0,0-1 0,-1 0 0,1 0 0,-1 0 0,0 0 0,0-1 1,0 1-1,-1-1 0,1 1 0,1-6 0,3-9 1,-1 1-1,-1-1 1,0 0 0,-2 0 0,2-24 0,-5-94 1,0 99 4,1 34-8,0 0 0,0 0 0,0 0 0,0 0 0,-1 0 0,1 0 0,-1 0 0,0 1 0,0-1 0,0 0 0,0 0 0,0 0 0,-1 1 0,1-1-1,-1 1 1,0-1 0,1 1 0,-1 0 0,0-1 0,-3-1 0,1 2-1,0 0-1,-1 0 1,1 1 0,-1-1-1,1 1 1,-1 0 0,1 0-1,-1 1 1,1-1 0,-1 1-1,0 0 1,-5 1 0,5-1-19,-1 0 0,1 1 0,0 0 1,0 0-1,0 1 0,0-1 0,0 1 0,0 0 1,1 1-1,-1-1 0,1 1 0,-1 0 1,1 0-1,0 0 0,0 0 0,-4 5 0,-33 35-759</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3.380"/>
    </inkml:context>
    <inkml:brush xml:id="br0">
      <inkml:brushProperty name="width" value="0.05" units="cm"/>
      <inkml:brushProperty name="height" value="0.05" units="cm"/>
      <inkml:brushProperty name="color" value="#FFFFFF"/>
    </inkml:brush>
  </inkml:definitions>
  <inkml:trace contextRef="#ctx0" brushRef="#br0">47 20 30702,'-42'-4'1251,"38"3"-675,17 1-333,1 0-312,351-15-1182</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3.740"/>
    </inkml:context>
    <inkml:brush xml:id="br0">
      <inkml:brushProperty name="width" value="0.05" units="cm"/>
      <inkml:brushProperty name="height" value="0.05" units="cm"/>
      <inkml:brushProperty name="color" value="#FFFFFF"/>
    </inkml:brush>
  </inkml:definitions>
  <inkml:trace contextRef="#ctx0" brushRef="#br0">1 40 30910,'8'9'769,"22"1"-385,17-5-32,5-5-208,5 0-80,1 0-32,0-2-32,-9-15-32,-8-6-400,-11 1-2241</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4.068"/>
    </inkml:context>
    <inkml:brush xml:id="br0">
      <inkml:brushProperty name="width" value="0.05" units="cm"/>
      <inkml:brushProperty name="height" value="0.05" units="cm"/>
      <inkml:brushProperty name="color" value="#FFFFFF"/>
    </inkml:brush>
  </inkml:definitions>
  <inkml:trace contextRef="#ctx0" brushRef="#br0">371 67 31534,'0'-2'13,"-1"1"0,0-1-1,1 0 1,-1 1-1,0-1 1,0 1 0,0-1-1,0 1 1,0-1 0,-1 1-1,1 0 1,0-1-1,-1 1 1,1 0 0,0 0-1,-1 0 1,0 0-1,1 0 1,-1 1 0,1-1-1,-1 0 1,0 1-1,0-1 1,1 1 0,-1 0-1,0-1 1,-2 1-1,-9-2 29,-1 1 0,-22 2 0,20-1 9,5 0-34,0 1-1,1 0 1,-1 1-1,1 0 1,-1 1-1,1 0 1,0 0-1,0 1 1,0 0-1,0 1 1,1 0-1,0 1 1,0 0-1,0 0 1,1 1-1,0 0 1,0 0-1,1 1 1,0 0-1,0 1 1,1-1-1,0 1 1,0 1-1,1-1 1,1 1-1,-6 13 1,6-11-10,0 0 0,0 0 0,2 0 0,-1 0 1,1 0-1,1 1 0,0-1 0,1 1 0,1-1 0,0 0 1,4 24-1,-3-29-4,0-1 0,0 1 0,0 0 1,1-1-1,0 0 0,0 1 0,1-1 1,-1-1-1,2 1 0,-1 0 0,0-1 1,1 0-1,0 0 0,0 0 0,1-1 1,-1 0-1,1 0 0,0 0 0,0 0 1,0-1-1,1 0 0,6 2 0,0-1 6,0-1 1,0 0-1,0-1 0,0-1 0,0 0 0,0-1 0,25-2 0,-30 1-5,0 0-1,0-1 0,0 0 1,0 0-1,0-1 1,-1 0-1,1 0 1,-1-1-1,0 1 0,0-2 1,0 1-1,-1-1 1,11-10-1,-9 6-1,-1 0 0,1-1 1,-2 0-1,0 0 0,0-1 0,-1 0 0,0 0 1,0 0-1,-2-1 0,1 1 0,2-17 0,-3 0-1,0 1 0,-2-1 0,-4-51-1,2 71 1,0 0-1,0 0 1,-1 0-1,0 1 0,0-1 1,0 1-1,-1-1 1,-1 1-1,1 0 1,-1 0-1,-5-7 1,6 10-12,-1 0 1,1 1 0,-1-1-1,0 1 1,0-1 0,0 1-1,-1 0 1,1 0 0,-1 1-1,0 0 1,1 0 0,-1 0-1,0 0 1,0 0 0,0 1-1,-1 0 1,-6 0 0,-27-1-432</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5.100"/>
    </inkml:context>
    <inkml:brush xml:id="br0">
      <inkml:brushProperty name="width" value="0.05" units="cm"/>
      <inkml:brushProperty name="height" value="0.05" units="cm"/>
      <inkml:brushProperty name="color" value="#FFFFFF"/>
    </inkml:brush>
  </inkml:definitions>
  <inkml:trace contextRef="#ctx0" brushRef="#br0">1 15 32319,'317'-7'397,"-316"7"-415,-15-1-505,0-6-982</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5.554"/>
    </inkml:context>
    <inkml:brush xml:id="br0">
      <inkml:brushProperty name="width" value="0.05" units="cm"/>
      <inkml:brushProperty name="height" value="0.05" units="cm"/>
      <inkml:brushProperty name="color" value="#FFFFFF"/>
    </inkml:brush>
  </inkml:definitions>
  <inkml:trace contextRef="#ctx0" brushRef="#br0">329 63 31566,'45'-63'1100,"-66"105"-1096,-2-1 1,-1-2 0,-48 59 0,14-19-3,22-28-2,11-19 0,2 1 0,1 1 0,2 1 0,-20 48 0,38-77 0,0 0 0,0 1 0,1-1 0,0 0 0,0 1 0,0 7 0,1-13 0,1 0 0,-1 0 0,0 0 0,1-1 0,-1 1 0,0 0 1,1 0-1,-1-1 0,1 1 0,-1-1 0,1 1 0,0 0 0,-1-1 0,1 1 0,0-1 0,-1 1 0,1-1 1,0 1-1,0-1 0,-1 0 0,1 1 0,0-1 0,0 0 0,0 0 0,-1 1 0,1-1 0,0 0 0,0 0 0,0 0 1,0 0-1,1 0 0,36 0 8,-27-1-3,35 1 1,0-2 1,1-2-1,-2-3 1,55-13-1,-57 8-6,87-19 0,-124 31-3,-5 0-13,-29 0-1355,9 0-1705</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5.898"/>
    </inkml:context>
    <inkml:brush xml:id="br0">
      <inkml:brushProperty name="width" value="0.05" units="cm"/>
      <inkml:brushProperty name="height" value="0.05" units="cm"/>
      <inkml:brushProperty name="color" value="#FFFFFF"/>
    </inkml:brush>
  </inkml:definitions>
  <inkml:trace contextRef="#ctx0" brushRef="#br0">5 3 28653,'-2'-2'2344,"1"7"-1017,0 22-743,1 42-888,9 29 329,8 192 33,-18-220-58,-1-32 0,2 0 0,8 66 0,-8-104-7,0 0 1,0 1-1,0-1 1,0 1-1,0-1 1,0 1-1,0-1 1,0 0-1,1 1 1,-1-1-1,0 1 1,0-1-1,0 0 1,0 1-1,1-1 1,-1 1-1,0-1 1,0 0-1,1 1 1,-1-1-1,0 0 1,0 1-1,1-1 1,-1 0-1,0 0 1,1 1-1,-1-1 1,1 0-1,-1 0 1,0 0-1,1 1 1,-1-1-1,1 0 1,-1 0-1,0 0 1,1 0-1,-1 0 1,1 0-1,-1 0 1,1 0-1,5 0-815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1:51.514"/>
    </inkml:context>
    <inkml:brush xml:id="br0">
      <inkml:brushProperty name="width" value="0.05" units="cm"/>
      <inkml:brushProperty name="height" value="0.05" units="cm"/>
      <inkml:brushProperty name="color" value="#E71224"/>
    </inkml:brush>
  </inkml:definitions>
  <inkml:trace contextRef="#ctx0" brushRef="#br0">0 33 32175,'0'0'288,"25"0"-224,16-5-48,11-5 0,6 0-16,-3 5 0,-3 3 0,-11 2-128,-17 0-480,-13 0-1377</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6.476"/>
    </inkml:context>
    <inkml:brush xml:id="br0">
      <inkml:brushProperty name="width" value="0.05" units="cm"/>
      <inkml:brushProperty name="height" value="0.05" units="cm"/>
      <inkml:brushProperty name="color" value="#FFFFFF"/>
    </inkml:brush>
  </inkml:definitions>
  <inkml:trace contextRef="#ctx0" brushRef="#br0">256 63 31662,'1'-4'72,"-1"-1"-1,0 1 1,-1 0-1,1 0 0,-1-1 1,1 1-1,-1 0 0,-2-5 1,2 8-63,0 0 0,0-1 0,0 1 1,-1 0-1,1-1 0,0 1 1,-1 0-1,1 0 0,0 0 1,-1 0-1,0 0 0,1 1 1,-1-1-1,1 0 0,-1 1 1,0-1-1,0 1 0,1-1 1,-1 1-1,0 0 0,0 0 1,-2 0-1,-3-1-8,0 0 1,0 1-1,0 0 1,0 0-1,1 1 0,-1 0 1,0 0-1,0 1 1,1 0-1,-1 0 1,1 0-1,-1 1 0,1 0 1,0 0-1,0 0 1,0 1-1,1 0 1,-1 0-1,1 1 0,0-1 1,0 1-1,0 0 1,1 0-1,0 1 1,0 0-1,0-1 0,-5 13 1,1-2 5,1 1 0,0 0 0,2 0 0,0 0 0,1 1 0,0 0 0,1 0 0,2 0 0,0 0 0,1 28 0,0-39-6,1-1 0,-1 1 0,1 0 0,0-1 0,1 1 0,-1-1 1,1 1-1,1-1 0,-1 0 0,1 0 0,0 0 0,6 8 0,-3-6 3,0 0 0,1-1 1,1 0-1,-1 0 0,1-1 1,0 0-1,16 9 0,-4-5 10,36 13 0,-43-19-11,0 1 0,-1 0 0,1 1 0,-1 0-1,-1 1 1,1 1 0,13 11 0,-23-17-3,0 0 0,0 0 0,0 1 0,0-1 0,-1 1 0,1-1 0,-1 1 0,0-1 0,0 1 0,0 0 0,0 0 0,0 0 0,-1-1 0,1 1 0,-1 0 0,1 0 0,-1 0 0,0 0 0,-1 0 0,1 0 0,-1 4 0,0-3 0,0 1 0,0-1 0,-1 0-1,0 0 1,0 0 0,0 0 0,0 0-1,0 0 1,-1 0 0,0-1 0,1 1 0,-8 5-1,-2 1-1,-1 0-1,-1-1 0,0 0 1,0-1-1,-22 9 1,27-13-1,-1-1 0,1 0 0,-1 0 1,0-1-1,0 0 0,0-1 1,0 0-1,0-1 0,-20-1 1,29 0 2,0 1-1,-1-1 1,1 0 0,0 0 0,0 0 0,0 1 0,0-1 0,0 0 0,0 0 0,0-1 0,0 1 0,0 0-1,0 0 1,1 0 0,-1-1 0,0 1 0,1 0 0,-1 0 0,1-1 0,-1 1 0,1-1 0,0 1 0,0 0-1,-1-1 1,1 1 0,0-1 0,0 1 0,0-1 0,1-1 0,-1-3 0,-3-15-4,2 0 0,0-1 1,1 1-1,1 0 0,1 0 0,1 0 1,1 0-1,1 1 0,1-1 0,1 1 0,12-26 1,-13 35 8,-4 8 0,0 0 0,0-1 0,0 1 0,-1-1 0,1 1 0,-1-1 0,0 1 0,0-1 1,1-7-1,6 11-910,-2 0-1899</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28.885"/>
    </inkml:context>
    <inkml:brush xml:id="br0">
      <inkml:brushProperty name="width" value="0.05" units="cm"/>
      <inkml:brushProperty name="height" value="0.05" units="cm"/>
      <inkml:brushProperty name="color" value="#FFFFFF"/>
    </inkml:brush>
  </inkml:definitions>
  <inkml:trace contextRef="#ctx0" brushRef="#br0">35 35 19913,'-11'1'4610,"-10"2"-33,18-2-2922,12-1-134,20 0-1458,0 0 0,0-2 1,-1-1-1,1-2 0,41-11 0,-61 13-57,0 0 0,0 1 0,0 0 0,1 0 0,-1 1 1,14 0-1,-23 1-36,-5 0-423,-1 0-436</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30.432"/>
    </inkml:context>
    <inkml:brush xml:id="br0">
      <inkml:brushProperty name="width" value="0.05" units="cm"/>
      <inkml:brushProperty name="height" value="0.05" units="cm"/>
      <inkml:brushProperty name="color" value="#FFFFFF"/>
    </inkml:brush>
  </inkml:definitions>
  <inkml:trace contextRef="#ctx0" brushRef="#br0">16 197 29341,'0'0'139,"-1"0"0,0 0 0,1 0-1,-1 0 1,0 0 0,1 0-1,-1 0 1,0 0 0,1 0-1,-1 0 1,0-1 0,1 1-1,-1 0 1,1 0 0,-1-1 0,0 1-1,1 0 1,-1-1 0,1 1-1,-1 0 1,1-1 0,-1 1-1,0-2 1,0-16-119,1 14 25,3-7-42,0 0 0,1 0 0,0 1 0,0-1 0,1 1 1,0 0-1,13-17 0,7-16 4,-13 22-9,-7 17-10,-4 33-11,-2 2 28,3 27-5,2 0 0,3 0 0,3 0 0,30 102 0,-38-154 0,0 1 0,-1-1 0,0 1 0,0 0 0,0-1 0,-1 11 0,0-16 0,-1-1-1,0 1 1,1 0 0,-1 0 0,0 0-1,0-1 1,1 1 0,-1 0 0,0-1-1,0 1 1,0-1 0,0 1 0,0-1-1,0 1 1,0-1 0,0 0 0,0 1-1,0-1 1,0 0 0,0 0-1,0 0 1,0 1 0,0-1 0,0 0-1,-2-1 1,-37 2-11,34-1 10,-52 1-15,43-1 8,49-1 16,220-21-29,-245 21-73,-1-1-1,1 0 1,-1 0 0,1 0 0,11-6-1,-13 3-820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30.854"/>
    </inkml:context>
    <inkml:brush xml:id="br0">
      <inkml:brushProperty name="width" value="0.05" units="cm"/>
      <inkml:brushProperty name="height" value="0.05" units="cm"/>
      <inkml:brushProperty name="color" value="#FFFFFF"/>
    </inkml:brush>
  </inkml:definitions>
  <inkml:trace contextRef="#ctx0" brushRef="#br0">144 31 32255,'0'-1'8,"0"0"0,0 0 1,0-1-1,0 1 0,0 0 1,0 0-1,0 0 0,0 0 1,-1 0-1,1 0 0,0 0 1,-1 0-1,1 0 0,-1 0 0,1 0 1,-1 1-1,1-1 0,-1 0 1,0 0-1,1 0 0,-1 0 1,0 1-1,0-1 0,1 0 1,-3 0-1,1 0 1,0 1 0,0 0 0,0-1 0,0 1 0,0 0 0,0 0 0,0 0 0,0 0 1,0 1-1,0-1 0,0 1 0,0-1 0,0 1 0,-3 0 0,1 2-9,-1-1 0,1 1 0,0 0 0,-1 0 0,2 0 0,-1 1 0,0-1 0,1 1 0,-1 0 0,1 0-1,0 0 1,0 1 0,1-1 0,-1 1 0,-2 8 0,-2 3 1,1 1 0,0 0 0,-3 22 0,5-19 0,1 0 1,1 0 0,0 0-1,2 0 1,0 0 0,2 0-1,3 21 1,-3-36-2,0 1 0,0-1 0,0 0 0,1 0 0,0 0 0,0-1 0,0 1 0,0-1 0,1 1 0,0-1 0,0 0 0,0 0 0,0-1 0,1 1-1,-1-1 1,1 0 0,0 0 0,0-1 0,0 1 0,0-1 0,0 0 0,12 2 0,5 1 4,0-1-1,0-1 0,0-1 1,32-1-1,-39-1 1,0-1 0,0 0 1,0-1-1,0-1 0,-1 0 0,1-1 1,18-8-1,-28 10-3,1-1 0,-1 0 1,1 0-1,-1 0 0,0 0 0,0-1 1,-1 0-1,1 0 0,-1 0 0,0 0 1,0-1-1,0 0 0,-1 0 0,1 0 1,-1 0-1,0 0 0,-1-1 0,1 1 1,-1-1-1,0 0 0,1-7 0,-2 4 0,0 1 0,0-1-1,-1 0 1,0 0 0,0 1-1,-1-1 1,0 0 0,-1 0-1,0 1 1,0-1 0,-1 1-1,0 0 1,0 0 0,-1 0-1,0 0 1,-10-13 0,3 7 0,-1 0-1,-1 1 1,0 1 0,0 0 0,-1 1 0,-1 0 0,-20-11 0,20 14-1,0 0-1,0 1 1,-1 1 0,0 0 0,0 1 0,0 1-1,-1 1 1,0 0 0,0 1 0,-32 0-1,48 2 0,-1 0-1,1 0 0,0 0 0,-1 0 1,1 0-1,0 0 0,0 0 1,-1 0-1,1 1 0,0-1 0,0 0 1,-1 1-1,1-1 0,0 1 1,0 0-1,0-1 0,0 1 0,0 0 1,0 0-1,0 0 0,0-1 0,0 1 1,0 0-1,0 0 0,0 2 1,0 0-235,0 1 1,0-1 0,0 1 0,0 0 0,1-1-1,0 1 1,0 6 0,0 18-5728</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32.952"/>
    </inkml:context>
    <inkml:brush xml:id="br0">
      <inkml:brushProperty name="width" value="0.05" units="cm"/>
      <inkml:brushProperty name="height" value="0.05" units="cm"/>
      <inkml:brushProperty name="color" value="#FFFFFF"/>
    </inkml:brush>
  </inkml:definitions>
  <inkml:trace contextRef="#ctx0" brushRef="#br0">1 21 30702,'0'1'120,"0"0"0,0 0 0,0 1 0,0-1-1,0 0 1,0 0 0,0 0 0,1 0 0,-1 1 0,0-1 0,1 0 0,-1 0-1,1 0 1,0 2 0,6-1-115,0 0 0,-1 0 0,1-1-1,0 0 1,0 0 0,0 0 0,0-1-1,0 0 1,12-1 0,4 0 3,24 1 5,-1-1-1,73-13 1,-58 4 23,-30 6-16,39-12 1,-65 14-24,-4 2-13,-2 0-1150,-6 0-162</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33.328"/>
    </inkml:context>
    <inkml:brush xml:id="br0">
      <inkml:brushProperty name="width" value="0.05" units="cm"/>
      <inkml:brushProperty name="height" value="0.05" units="cm"/>
      <inkml:brushProperty name="color" value="#FFFFFF"/>
    </inkml:brush>
  </inkml:definitions>
  <inkml:trace contextRef="#ctx0" brushRef="#br0">9 1 32175,'-4'122'175,"-1"76"57,6-162-206,2 1 1,1-1-1,12 49 0,-16-83-26,0 0-9,0 0-1,1 1 1,-1-1-1,1 0 1,-1 0-1,1 0 1,0 0-1,-1-1 1,1 1-1,0 0 1,0 0-1,0 0 1,1-1-1,-1 1 1,0 0-1,1-1 1,-1 1-1,1-1 1,-1 0-1,1 1 1,0-1-1,0 0 1,-1 0-1,4 1 1,11-1-730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33.828"/>
    </inkml:context>
    <inkml:brush xml:id="br0">
      <inkml:brushProperty name="width" value="0.05" units="cm"/>
      <inkml:brushProperty name="height" value="0.05" units="cm"/>
      <inkml:brushProperty name="color" value="#FFFFFF"/>
    </inkml:brush>
  </inkml:definitions>
  <inkml:trace contextRef="#ctx0" brushRef="#br0">129 139 31807,'-1'-5'35,"1"0"0,0 1 1,0-1-1,1 0 0,0 0 1,-1 1-1,2-1 0,-1 0 1,0 1-1,1-1 0,0 1 1,0-1-1,0 1 0,1 0 1,-1 0-1,1 0 1,0 0-1,0 1 0,1-1 1,-1 1-1,1 0 0,-1 0 1,8-5-1,-5 4-30,0 0-1,1 0 1,-1 1 0,1-1-1,0 2 1,-1-1 0,1 1 0,0 0-1,1 0 1,-1 1 0,0 0-1,0 0 1,1 0 0,-1 1 0,1 1-1,11 1 1,-16-1-5,-1 0 0,0 0 0,0 0 0,0 1 0,-1-1 0,1 0 0,0 1 0,0 0 0,-1-1 0,1 1 0,-1 0 0,1 0 0,-1 0 0,0 0 0,0 0 0,0 0 0,0 0 0,0 0 0,0 0 0,-1 1 0,1 2 0,8 52 0,-9-53 0,2 8-1,-1 1 1,-1 0-1,0 0 0,0-1 0,-2 1 1,1-1-1,-2 1 0,1-1 0,-2 1 1,0-1-1,0 0 0,-1-1 0,0 1 1,-1-1-1,-1 0 0,0 0 0,-14 17 1,-2-2-1,-2 0 1,0-1 0,-2-2-1,-1-1 1,0-1 0,-2-1-1,-50 25 1,80-44 0,-1-1 0,1 0 0,0 1-1,0-1 1,-1 0 0,1 1 0,-1-1 0,1 0 0,0 0 0,-1 0 0,1 1-1,0-1 1,-1 0 0,1 0 0,-1 0 0,1 0 0,0 0 0,-1 0 0,1 0-1,-1 0 1,1 0 0,-1 0 0,1 0 0,0 0 0,-1 0 0,1 0 0,-1 0-1,1 0 1,0 0 0,-1-1 0,1 1 0,-1 0 0,1 0 0,0 0 0,-1-1-1,1 1 1,0 0 0,-1-1 0,1 1 0,0 0 0,0 0 0,-1-1 0,1 1-1,0-1 1,0 1 0,-1 0 0,1-1 0,0 1 0,0 0 0,0-1 0,0 1-1,0-1 1,0 1 0,0-1 0,-1 1 0,1 0 0,0-1 0,1 0 0,6-24-12,-3 20 13,-1 0-1,1 0 1,0 0-1,1 1 1,-1 0-1,1 0 1,-1 0-1,1 0 1,1 1-1,-1 0 1,0 0-1,1 0 1,-1 0-1,8-1 1,-5 1 0,0 1 0,1 0 0,-1 0 0,1 0 0,-1 1 0,1 1 1,0 0-1,-1 0 0,16 2 0,-18 0-4,0 0 0,0 1 1,0-1-1,0 1 0,-1 0 0,1 1 1,-1-1-1,7 7 0,-7-6-4,0 0 0,1 0 0,-1-1 0,1 1 0,0-1 0,0 0 0,0-1 0,12 4 0,34-3-2031,-25-3-5088</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34.438"/>
    </inkml:context>
    <inkml:brush xml:id="br0">
      <inkml:brushProperty name="width" value="0.05" units="cm"/>
      <inkml:brushProperty name="height" value="0.05" units="cm"/>
      <inkml:brushProperty name="color" value="#FFFFFF"/>
    </inkml:brush>
  </inkml:definitions>
  <inkml:trace contextRef="#ctx0" brushRef="#br0">208 45 28669,'1'-10'1539,"-3"-13"647,2 23-2176,-1-1 0,1 0 1,-1 1-1,1-1 0,-1 0 0,1 1 0,-1-1 0,0 0 0,1 1 0,-1-1 0,0 1 0,1-1 0,-1 1 0,0-1 0,0 1 0,1 0 0,-1-1 0,0 1 0,0 0 0,0 0 0,1 0 0,-1 0 0,0-1 0,0 1 0,-1 0 0,-5 0-10,0-1 0,0 1 0,0 0 0,0 1 0,0 0 0,0 0 0,-9 3 0,12-3 0,0 1 0,0 0 0,1 0 0,-1 1 0,1-1 0,-1 1 0,1-1 0,0 1 0,0 0 0,0 0 0,0 1 0,1-1 0,-4 6 0,-4 8 2,0 1-1,2 0 1,0 1 0,1 0-1,1 0 1,-7 36 0,8-20-1,1 1 0,1-1 0,3 37 0,1-68-1,0 1 1,0-1 0,0 0-1,0 0 1,1 1-1,0-1 1,0 0-1,0 0 1,0 0-1,1-1 1,-1 1-1,1-1 1,0 1-1,0-1 1,0 0-1,1 0 1,-1 0-1,1 0 1,-1-1-1,8 4 1,10 6 7,0-2-1,39 14 1,-33-14-7,20 7 3,-29-12-2,0 2-1,0 0 1,-1 1-1,0 0 1,22 16-1,-37-22-1,1-1 0,-1 1-1,0 0 1,0-1 0,0 1 0,0 0-1,0 1 1,0-1 0,-1 0 0,1 0 0,-1 1-1,0-1 1,1 1 0,-1-1 0,0 1-1,0-1 1,-1 1 0,1 0 0,-1 0 0,1-1-1,-1 1 1,0 0 0,0 0 0,0-1-1,0 1 1,0 0 0,-1 0 0,1-1 0,-1 1-1,0 0 1,0-1 0,0 1 0,0-1-1,0 1 1,-3 4 0,-2 1-1,0-1 0,-1 1 0,0-1 0,0-1 1,-1 1-1,1-1 0,-1 0 0,-14 7 0,9-6 1,1 0 0,-1-1 0,0-1 0,0 0 0,-1-1 0,1 0 0,-1-1 0,0 0 0,0-1 0,-14-1 0,26-1 0,0 0-1,1-1 1,-1 0 0,1 1 0,-1-1 0,1 0-1,-1 0 1,1 0 0,-1 0 0,1 0-1,0 0 1,0 0 0,-1 0 0,1-1-1,0 1 1,0 0 0,0-1 0,0 1-1,1-1 1,-1 1 0,0-1 0,1 0-1,-1 1 1,1-1 0,-1 0 0,1 1-1,0-1 1,-1 0 0,1-1 0,-5-60-9,5 57 9,-2-43-2,-1 2-5,8-87 0,-5 131 11,0 1 0,1-1 0,-1 1 0,1 0 0,-1-1-1,1 1 1,0 0 0,0-1 0,0 1 0,0 0 0,0 0 0,1 0 0,-1 0 0,0 0 0,1 0 0,0 0-1,-1 0 1,1 1 0,2-2 0,19-3-4583</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34.986"/>
    </inkml:context>
    <inkml:brush xml:id="br0">
      <inkml:brushProperty name="width" value="0.05" units="cm"/>
      <inkml:brushProperty name="height" value="0.05" units="cm"/>
      <inkml:brushProperty name="color" value="#FFFFFF"/>
    </inkml:brush>
  </inkml:definitions>
  <inkml:trace contextRef="#ctx0" brushRef="#br0">1 43 31887,'0'0'400,"14"0"-336,24 0 80,9-8-96,2-1-16,6-4 16,-8 6-32,-1 4-16,-5 1 0,-11 2-64,-2 0-272,-12 0-577,-7 0-2832</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35.316"/>
    </inkml:context>
    <inkml:brush xml:id="br0">
      <inkml:brushProperty name="width" value="0.05" units="cm"/>
      <inkml:brushProperty name="height" value="0.05" units="cm"/>
      <inkml:brushProperty name="color" value="#FFFFFF"/>
    </inkml:brush>
  </inkml:definitions>
  <inkml:trace contextRef="#ctx0" brushRef="#br0">1 50 32079,'5'2'144,"31"-2"112,16 0-176,6 0-32,-4-2-16,-4-8-16,-4 0-16,-7 3-16,-4-3-192,-4 2-817,-9 3-3201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1:51.843"/>
    </inkml:context>
    <inkml:brush xml:id="br0">
      <inkml:brushProperty name="width" value="0.05" units="cm"/>
      <inkml:brushProperty name="height" value="0.05" units="cm"/>
      <inkml:brushProperty name="color" value="#E71224"/>
    </inkml:brush>
  </inkml:definitions>
  <inkml:trace contextRef="#ctx0" brushRef="#br0">1 0 30910,'0'3'384,"16"-1"1,22 3-17,12-5-176,5 0-80,-3 0-64,-11 0-48,-11 0 0,-14 0-352,-7 0-641</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35.692"/>
    </inkml:context>
    <inkml:brush xml:id="br0">
      <inkml:brushProperty name="width" value="0.05" units="cm"/>
      <inkml:brushProperty name="height" value="0.05" units="cm"/>
      <inkml:brushProperty name="color" value="#FFFFFF"/>
    </inkml:brush>
  </inkml:definitions>
  <inkml:trace contextRef="#ctx0" brushRef="#br0">231 70 32063,'1'-1'27,"5"-33"371,-6 32-390,1 1 0,-1 0 0,0 0 1,0 0-1,0 0 0,0 0 0,0 0 1,0 0-1,0 0 0,0 0 0,0 0 1,-1 0-1,1 0 0,0 0 1,-1 0-1,1 0 0,0 0 0,-1 0 1,1 0-1,-1 0 0,0 0 0,1 0 1,-1 0-1,0 0 0,0 1 0,1-1 1,-2-1-1,-4 1-8,1 0 0,0 0 0,-1 0 0,1 0 0,-1 1 0,1 0 0,-1 0 0,1 0 0,0 1 0,-1 0 0,1 0 0,-1 0 0,1 1 0,0 0 0,0 0 0,0 0 0,0 0 0,0 1 0,1 0 0,-1 0 0,1 0 0,0 1 0,-1-1 0,1 1 0,1 0 0,-7 9 0,-1 2 1,1 0 0,1 1 0,1 0 0,0 1 0,1 0 0,1 0 0,-5 22 0,5-9 1,1 0 0,1 1 0,1 45 0,3-73-3,0 0 1,0 0-1,1 0 1,-1 0-1,1-1 1,-1 1-1,1 0 0,0-1 1,0 1-1,0 0 1,0-1-1,1 1 1,-1-1-1,1 0 0,0 1 1,-1-1-1,1 0 1,3 3-1,-1-2 0,1 0 1,-1-1-1,0 1 1,1-1-1,0 0 1,-1 0-1,1 0 0,0 0 1,8 0-1,5 1 4,0-1 0,1-1 0,-1-1 0,32-4-1,-44 3-2,0 1 1,0-2-1,0 1 0,0-1 0,-1 1 0,1-2 0,-1 1 0,1 0 1,-1-1-1,0 0 0,0-1 0,0 1 0,0-1 0,-1 0 0,0 0 1,1 0-1,-1 0 0,-1-1 0,1 0 0,4-7 0,-3 2 0,-1-1 0,1 1 0,-2-1 0,0 0 0,0 0 0,-1 0 0,0-1 0,-1 1 0,0-21 0,-1 25 0,1-7 0,-1 0 0,-1-1 0,0 1 0,-1 0 0,-7-27 0,7 37 0,1 1 0,-1-1 0,0 1 0,0-1 0,0 1 0,0 0 0,-1 0 0,1 0 0,-1 0 0,0 0 0,1 1 0,-2-1 0,1 1 0,0 0 0,0 0 0,-1 0 0,1 0 0,-1 0 0,1 1 0,-1 0 0,0 0 0,0 0 0,1 0 0,-1 0 0,0 1 0,0-1 0,-4 1 0,-5-1-15,0 1-1,0 0 1,0 1 0,0 0 0,0 1 0,-13 4-1,-25 19-325</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41.475"/>
    </inkml:context>
    <inkml:brush xml:id="br0">
      <inkml:brushProperty name="width" value="0.05" units="cm"/>
      <inkml:brushProperty name="height" value="0.05" units="cm"/>
      <inkml:brushProperty name="color" value="#FFFFFF"/>
    </inkml:brush>
  </inkml:definitions>
  <inkml:trace contextRef="#ctx0" brushRef="#br0">133 66 27789,'-9'-3'959,"-1"-1"1,1-1 0,-11-7-1,14 8-850,0 1 0,0-1 0,-1 1 0,1 0 0,-1 0 0,1 1 0,-1-1-1,0 2 1,-13-3 0,13 3-93,7 1-16,1 0 1,-1-1-1,0 1 0,0 0 0,1-1 0,-1 1 0,0 0 0,1-1 0,-1 1 0,0 0 0,1 0 1,-1-1-1,1 1 0,-1 0 0,0 0 0,1 0 0,-1 0 0,1 0 0,-1-1 0,0 1 0,1 0 1,-1 0-1,1 0 0,-1 0 0,1 0 0,0 0 0,66-5 17,95 5 1,-59 1-26,-102-1-16,-1 36-910,0-32-1320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45.772"/>
    </inkml:context>
    <inkml:brush xml:id="br0">
      <inkml:brushProperty name="width" value="0.05" units="cm"/>
      <inkml:brushProperty name="height" value="0.05" units="cm"/>
      <inkml:brushProperty name="color" value="#FFFFFF"/>
    </inkml:brush>
  </inkml:definitions>
  <inkml:trace contextRef="#ctx0" brushRef="#br0">27 327 30830,'0'8'1868,"2"-29"-1866,1-1 1,0 1 0,2-1 0,0 1-1,13-31 1,-8 23 0,12-57-1,-20 70-2,-2 12 0,0 0 0,1 0 0,-1 0 0,1 1 0,0-1 0,0 0 0,0 0 0,0 1 0,3-4 0,-4 7 0,0-1 0,0 1 0,0 0 0,0 0 0,0 0 0,0 0 0,0-1 0,1 1 0,-1 0 0,0 0 0,0 0 0,0 0-1,0 0 1,0 0 0,1 0 0,-1-1 0,0 1 0,0 0 0,0 0 0,0 0 0,1 0 0,-1 0 0,0 0 0,0 0 0,0 0 0,1 0 0,-1 0 0,0 0 0,0 0 0,0 0 0,1 0 0,-1 0 0,0 0-1,0 0 1,0 0 0,0 0 0,1 0 0,-1 1 0,0-1 0,0 0 0,0 0 0,0 0 0,1 0 0,-1 0 0,0 0 0,0 0 0,0 1 0,0-1 0,0 0 0,0 0 0,0 0 0,1 0 0,-1 1 0,0-1-1,0 0 1,0 0 0,0 0 0,11 63-4,-3-1 0,-1 125 0,-6-141 3,-1 268 1,0-314 0,0 1 0,0-1 0,0 0 0,0 1 0,0-1 0,0 0 0,0 1 0,-1-1 0,1 0 0,0 1 0,0-1 0,0 0 0,-1 0 0,1 1 0,0-1 0,0 0 0,-1 0 0,1 0 0,0 1 0,0-1 0,-1 0 0,1 0 0,0 0 0,-1 0 0,1 1 0,0-1 0,-1 0 0,1 0 0,0 0 0,-1 0 0,1 0 0,0 0 0,-1 0 0,1 0 0,0 0 0,-1 0 0,1 0 0,0 0 0,-1 0 0,1 0 0,0-1 0,-1 1 0,0 0 0,-128 2 0,206-1 0,-11 1-1,101-11-1,-160 8-58,-6 1-18,1 0-1,-1 0 1,0 0 0,1 0 0,-1 0-1,0-1 1,1 1 0,-1 0 0,0-1-1,0 1 1,1-1 0,1-1-1</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46.289"/>
    </inkml:context>
    <inkml:brush xml:id="br0">
      <inkml:brushProperty name="width" value="0.05" units="cm"/>
      <inkml:brushProperty name="height" value="0.05" units="cm"/>
      <inkml:brushProperty name="color" value="#FFFFFF"/>
    </inkml:brush>
  </inkml:definitions>
  <inkml:trace contextRef="#ctx0" brushRef="#br0">157 52 30686,'0'-10'644,"0"-17"334,0 27-971,0-1 0,0 0 0,0 1 0,0-1 0,0 1-1,0-1 1,0 1 0,0-1 0,-1 0 0,1 1 0,0-1 0,0 1 0,-1-1 0,1 1 0,0-1 0,-1 1-1,1-1 1,0 1 0,-1-1 0,1 1 0,-1 0 0,1-1 0,-1 1 0,1 0 0,-1-1 0,1 1 0,-1 0-1,1 0 1,-1-1 0,1 1 0,-1 0 0,1 0 0,-2 0 0,-2 0-6,0 0 0,0 1 0,1 0 0,-1 0 0,0 0 0,0 1 0,1-1 0,-1 1 0,1 0 0,-1 0 0,1 0-1,0 0 1,0 1 0,0-1 0,0 1 0,0 0 0,0-1 0,1 2 0,-1-1 0,1 0 0,0 0 0,0 1 0,-2 5 0,-5 10 4,1 0 1,1 0-1,-6 26 0,11-34-1,-8 33 2,2 0 1,3 1-1,1-1 1,2 46-1,2-83-6,0-1 0,1 1 0,0-1 1,0 0-1,0 0 0,0 1 0,1-1 0,0 0 0,1 0 0,-1-1 1,1 1-1,0 0 0,1-1 0,-1 0 0,1 1 0,0-1 1,6 5-1,-5-5 2,1-1 0,0 0 0,1 0 0,-1 0 0,1 0 0,-1-1 1,1-1-1,0 1 0,0-1 0,0 0 0,0 0 0,1-1 0,-1 0 0,12 0 1,-10 0 0,0-1 1,1-1 0,-1 1 0,1-1 0,-1-1-1,0 0 1,1 0 0,11-5 0,-16 4-4,0 1 1,-1-1 0,1 0-1,-1 0 1,0 0 0,0-1-1,0 0 1,-1 1 0,1-1-1,-1 0 1,0-1 0,0 1-1,0-1 1,-1 1 0,1-1-1,2-9 1,-1 1-1,-1 1 0,0-1 0,-1 0 0,-1 1 0,0-1 0,0 0 0,-2 0 0,1 0 0,-2 0 0,1 0 0,-2 0 0,0 1 0,0-1 0,-10-21 0,5 15 0,-1 0 0,-1 1 0,-1 1 0,0-1 0,-1 2 0,-1-1 0,0 2 0,-24-22 0,33 33 0,-1 0 0,1 0 0,-1 1-1,0-1 1,0 1 0,0 0 0,0 0 0,0 1 0,-1 0-1,1 0 1,-1 0 0,0 0 0,1 1 0,-1 0 0,0 0-1,-10 1 1,15 0-3,0 0 1,0 0-1,-1 0 0,1 0 0,0 1 0,0-1 0,-1 1 0,1-1 0,0 1 0,0-1 1,0 1-1,0-1 0,0 1 0,0 0 0,0 0 0,0 0 0,0 0 0,0-1 1,0 1-1,0 0 0,1 0 0,-1 1 0,0-1 0,1 0 0,-1 0 0,1 0 0,-1 0 1,1 1-1,-1 1 0,0 4-90,0 0 1,0 0-1,1 0 1,0 10-1,0-5-219,0 34-1833</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46.618"/>
    </inkml:context>
    <inkml:brush xml:id="br0">
      <inkml:brushProperty name="width" value="0.05" units="cm"/>
      <inkml:brushProperty name="height" value="0.05" units="cm"/>
      <inkml:brushProperty name="color" value="#FFFFFF"/>
    </inkml:brush>
  </inkml:definitions>
  <inkml:trace contextRef="#ctx0" brushRef="#br0">1 37 29774,'0'0'2417,"30"0"-2225,14-5-32,5-4-128,-2-4 0,-6 8-16,-11 3-16,-5-1-16,-9 3-144,-7 0-432</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46.978"/>
    </inkml:context>
    <inkml:brush xml:id="br0">
      <inkml:brushProperty name="width" value="0.05" units="cm"/>
      <inkml:brushProperty name="height" value="0.05" units="cm"/>
      <inkml:brushProperty name="color" value="#FFFFFF"/>
    </inkml:brush>
  </inkml:definitions>
  <inkml:trace contextRef="#ctx0" brushRef="#br0">1 35 31679,'0'3'368,"30"-3"-32,16 0-192,4 0-112,-4-3 0,-2-6 16,-11-1-32,-8 0-16,-6 7 0,-11 1-96,-5 2-817</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48.074"/>
    </inkml:context>
    <inkml:brush xml:id="br0">
      <inkml:brushProperty name="width" value="0.05" units="cm"/>
      <inkml:brushProperty name="height" value="0.05" units="cm"/>
      <inkml:brushProperty name="color" value="#FFFFFF"/>
    </inkml:brush>
  </inkml:definitions>
  <inkml:trace contextRef="#ctx0" brushRef="#br0">134 277 30542,'-2'-12'104,"0"0"-1,1 0 1,0 0-1,0 0 1,2-1-1,-1 1 1,2 0-1,-1 0 1,2 0-1,0 0 1,0 0-1,1 1 1,0-1 0,1 1-1,0 0 1,1 0-1,1 1 1,-1 0-1,1 0 1,16-17-1,-22 26-102,0 0-1,0-1 1,0 1-1,0 0 1,0 0-1,0 0 1,0 0-1,1 0 1,-1 0-1,0 0 1,1 0-1,-1 0 1,0 0 0,1 1-1,-1-1 1,1 1-1,-1-1 1,1 1-1,-1 0 1,1-1-1,0 1 1,-1 0-1,1 0 1,-1 0-1,1 0 1,0 0-1,-1 0 1,1 1-1,-1-1 1,1 1-1,-1-1 1,1 1-1,-1-1 1,1 1-1,-1 0 1,0-1-1,1 1 1,1 2-1,1 1 0,-1 0 0,0 0 0,0 0 0,0 0 0,0 0 0,-1 1 0,1-1-1,-1 1 1,0 0 0,-1-1 0,2 6 0,2 10-1,-1 0 0,-1-1 0,-1 1 0,-1 0 0,-1 1 0,0-1 0,-1 0 0,-2 0 1,0-1-1,-1 1 0,-1 0 0,0-1 0,-2 0 0,0-1 0,-1 1 0,-14 21 0,-13 9 2,-3-1-1,-2-2 1,-1-2-1,-50 39 1,92-110 12,0 24-13,0 0 0,0-1 0,1 1 0,-1 0 0,1 0 0,0 0 0,0 0 0,0 1 0,0-1 0,1 0 0,-1 1 0,1 0 0,-1-1 0,1 1 0,0 0 0,0 0 0,3-1 0,5-3 0,0 0 0,1 1 0,17-6 0,-11 6 0,2 2 0,-1 0 0,0 1 0,1 1 0,20 1 0,-27 0 0,-8 1 2,1 0 0,0 0 0,-1 0 0,1 1 0,0 0 0,-1 0 1,0 1-1,1-1 0,-1 1 0,0 0 0,-1 0 0,1 1 0,4 4 0,-4-4-37,0 0 0,0-1 0,0 1 0,1-1 0,-1 0-1,1 0 1,0-1 0,-1 1 0,1-1 0,0-1 0,10 2 0,1-2-1630,2-1-3849</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48.720"/>
    </inkml:context>
    <inkml:brush xml:id="br0">
      <inkml:brushProperty name="width" value="0.05" units="cm"/>
      <inkml:brushProperty name="height" value="0.05" units="cm"/>
      <inkml:brushProperty name="color" value="#FFFFFF"/>
    </inkml:brush>
  </inkml:definitions>
  <inkml:trace contextRef="#ctx0" brushRef="#br0">324 173 15719,'14'-29'11909,"2"-6"-7072,-12 27-4811,0-1-1,-1 1 1,0-1 0,-1 0 0,0-1-1,0 1 1,0-12 0,-2 20-26,0 0 0,0 0 0,-1 0 0,1 0 0,0 0 0,-1 0 0,1 0 0,-1 0 0,1 0 0,-1 0 0,1 0 0,-1 0 0,0 0 0,1 1 0,-1-1 0,0 0 0,0 0 0,1 1 0,-1-1 0,0 1 0,0-1 0,0 1 0,0-1 0,0 1 0,0-1 0,0 1 0,0 0 0,0 0 0,0-1 0,-2 1 0,-39-3 1,32 3 1,6 0-1,-16-1 5,-38 4 0,51-2-6,0 0 0,0 1 1,0 0-1,0 0 0,1 1 1,-1 0-1,0 0 0,-11 8 1,6-2-1,0 1 1,1 1-1,0-1 1,0 2-1,1-1 1,1 2-1,0-1 1,1 1-1,0 0 1,1 1-1,0 0 1,1 0 0,1 1-1,0-1 1,1 1-1,1 0 1,0 0-1,1 1 1,1-1-1,0 0 1,1 1-1,0-1 1,2 0-1,2 17 1,-1-22 0,1-1-1,-1 1 1,2-1-1,-1 0 1,1 0-1,0 0 1,1 0-1,0-1 1,1 0 0,0-1-1,0 1 1,0-1-1,1 0 1,13 8-1,13 8 4,2-1-1,44 20 1,-74-39-4,47 21 8,-32-15-7,-1 0 0,1 1 0,-2 2 0,37 26 0,-55-37-1,1 1 0,0 0-1,-1-1 1,1 1 0,-1 0 0,1 0 0,-1 0-1,0-1 1,0 2 0,0-1 0,0 0 0,0 0-1,0 0 1,-1 0 0,1 0 0,-1 1 0,1-1-1,-1 0 1,0 1 0,0-1 0,0 0 0,0 0-1,0 1 1,-2 3 0,1-2-1,0-1 1,-1 0-1,1 0 1,-1-1-1,1 1 1,-1 0-1,0 0 1,0-1-1,0 1 1,-1-1-1,1 0 1,-1 0-1,1 0 1,-1 0-1,-5 3 1,-17 7 1,0-2 0,-1-1 1,0 0-1,0-2 0,-1-1 1,0-2-1,0 0 0,0-2 1,-36-1-1,62-1-1,-1 0 0,0-1-1,0 1 1,0-1 0,0 1 0,1-1-1,-1 0 1,0 1 0,0-1 0,1 0 0,-1 0-1,1 0 1,-1-1 0,1 1 0,-1 0-1,1 0 1,0-1 0,0 1 0,-1-1-1,1 1 1,0-1 0,0 0 0,1 1 0,-1-1-1,0 0 1,1 0 0,-1 0 0,0 1-1,1-1 1,0 0 0,0 0 0,-1-2 0,0-9-3,0 0 1,0 0 0,2-19 0,-1 26 2,1 0 0,0 0 0,0 0 0,1 1 0,-1-1 0,1 1 0,1-1 0,-1 1 0,1 0 0,0 0 0,6-9 0,46-49 0,-16 19 0,-30 33 0,-2 1 0,1-1 0,-1 0 0,-1-1 0,7-16 0,-12 23-11,-14 6-938,-4 7-1741</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50.879"/>
    </inkml:context>
    <inkml:brush xml:id="br0">
      <inkml:brushProperty name="width" value="0.05" units="cm"/>
      <inkml:brushProperty name="height" value="0.05" units="cm"/>
      <inkml:brushProperty name="color" value="#FFFFFF"/>
    </inkml:brush>
  </inkml:definitions>
  <inkml:trace contextRef="#ctx0" brushRef="#br0">291 0 29982,'-197'0'2110,"194"0"-2092,0 0-1,0 1 1,0-1-1,0 1 1,0-1-1,0 1 1,0 0-1,1 0 1,-1 0-1,0 0 1,0 1-1,1-1 1,-1 1-1,1-1 1,0 1-1,-1 0 1,1 0-1,-3 4 1,1-1-7,1 0 0,-1 0-1,1 0 1,0 1 0,1 0 0,-1-1 0,1 1 0,-2 9 0,0 9-3,0 0 0,2 0 1,1 35-1,1-59-8,0 5 2,1 1 0,0-1 0,0 0 0,0 0 0,1 0-1,0 1 1,0-2 0,0 1 0,1 0 0,-1 0 0,1-1 0,0 1-1,1-1 1,-1 0 0,1 0 0,0 0 0,-1-1 0,2 1 0,-1-1-1,5 3 1,13 8 23,1 0-1,46 18 1,-39-19-12,25 11-6,-34-15-4,0 0-1,-1 0 0,1 2 0,-2 1 1,19 14-1,-35-23-1,-1 0-1,1 0 1,0 0 0,-1 0 0,0 1-1,0-1 1,0 1 0,0-1 0,0 1-1,1 4 1,-2-6-1,-1 0 1,1 1-1,-1-1 1,1 0-1,-1 0 0,0 1 1,0-1-1,0 0 1,0 1-1,0-1 0,0 0 1,-1 0-1,1 1 1,-1-1-1,1 0 0,-1 0 1,0 0-1,0 0 1,-2 4-1,-2-1 0,0 0 0,0 0 0,-1-1 0,0 0 0,0 0 0,0 0 0,0 0 0,0-1 0,-1 0 0,1-1 0,-9 3 0,-11 3 0,-44 6 0,29-8-1,-68-1-1,107-5 2,1 0-1,0 0 1,-1 0 0,1-1-1,0 1 1,0 0-1,-1-1 1,1 1-1,0-1 1,0 1-1,0-1 1,-1 0 0,1 1-1,0-1 1,0 0-1,0 0 1,0 0-1,0 0 1,1 0 0,-1 0-1,0 0 1,0 0-1,0 0 1,1 0-1,-1 0 1,1-1-1,-1 1 1,1 0 0,-1 0-1,1-1 1,0 1-1,-1-2 1,0-6-1,0 0 0,1 0 0,1-17 0,0 8-7,0 7 8,1-1 0,0 1 0,1-1 0,0 1 0,1 0 0,0 0 0,1 1 0,0-1 0,0 1 0,1 0 0,9-10 0,-8 10 1,0 0 0,-1 0 0,0-1 1,-1 0-1,0 0 0,0 0 0,-1-1 0,-1 1 0,0-1 0,0 0 0,0-15 0,-3 14-1442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51.224"/>
    </inkml:context>
    <inkml:brush xml:id="br0">
      <inkml:brushProperty name="width" value="0.05" units="cm"/>
      <inkml:brushProperty name="height" value="0.05" units="cm"/>
      <inkml:brushProperty name="color" value="#FFFFFF"/>
    </inkml:brush>
  </inkml:definitions>
  <inkml:trace contextRef="#ctx0" brushRef="#br0">6 40 30478,'-6'0'2081,"12"0"-2033,27-2 16,13-13-32,6 7-16,6 3-16,-6-4 0,-8 9-32,-8 0-48,-17 0-240,-11 0-465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1:53.745"/>
    </inkml:context>
    <inkml:brush xml:id="br0">
      <inkml:brushProperty name="width" value="0.05" units="cm"/>
      <inkml:brushProperty name="height" value="0.05" units="cm"/>
      <inkml:brushProperty name="color" value="#E71224"/>
    </inkml:brush>
  </inkml:definitions>
  <inkml:trace contextRef="#ctx0" brushRef="#br0">49 268 30766,'6'-1'125,"-1"1"0,1-1-1,-1 0 1,1 0 0,-1 0 0,1-1 0,-1 0-1,0 0 1,0 0 0,0-1 0,0 1 0,0-1-1,7-6 1,-5 2-81,1 0 0,-1-1 0,0 1 0,0-2 0,-1 1 0,10-17 0,-8 10-58,-1 0-1,-1 0 0,0 0 1,-1 0-1,-1-1 1,0 0-1,-1 0 0,2-28 1,-8 88 12,-10 65 0,-4 37 3,19-88-1,-2 27 0,0-77 0,-1 0 0,0 0 0,-1 0 0,1 0 0,-2 0 0,1-1 0,-7 14 0,7-18 0,0 0 0,-1 0 0,1 0 0,0-1 0,-1 1 0,0-1 0,1 0 0,-1 0 0,0 0 0,0 0 0,0 0 0,-1-1 0,1 1 0,0-1 0,-1 0 0,1 0 0,0 0 0,-1-1 0,-5 1 0,-9 1 0,0-1 0,-31-3 0,13 0 0,373 14 0,-328-12-5,-8 0-35,-24 0-905,-3 0-1363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51.553"/>
    </inkml:context>
    <inkml:brush xml:id="br0">
      <inkml:brushProperty name="width" value="0.05" units="cm"/>
      <inkml:brushProperty name="height" value="0.05" units="cm"/>
      <inkml:brushProperty name="color" value="#FFFFFF"/>
    </inkml:brush>
  </inkml:definitions>
  <inkml:trace contextRef="#ctx0" brushRef="#br0">1 42 29854,'0'0'1600,"19"0"-1151,25 0 95,16 0-432,3 0-64,3-10-16,-3 3-32,-8 2-64,-9-5-208,-18 0-1057</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51.944"/>
    </inkml:context>
    <inkml:brush xml:id="br0">
      <inkml:brushProperty name="width" value="0.05" units="cm"/>
      <inkml:brushProperty name="height" value="0.05" units="cm"/>
      <inkml:brushProperty name="color" value="#FFFFFF"/>
    </inkml:brush>
  </inkml:definitions>
  <inkml:trace contextRef="#ctx0" brushRef="#br0">1 50 31791,'24'-3'219,"0"-1"-1,0 0 1,34-12 0,-30 8-123,-14 4-217,-1 0-1,1 2 1,0 0 0,14-1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05:52.694"/>
    </inkml:context>
    <inkml:brush xml:id="br0">
      <inkml:brushProperty name="width" value="0.05" units="cm"/>
      <inkml:brushProperty name="height" value="0.05" units="cm"/>
      <inkml:brushProperty name="color" value="#FFFFFF"/>
    </inkml:brush>
  </inkml:definitions>
  <inkml:trace contextRef="#ctx0" brushRef="#br0">283 72 30334,'15'-28'2247,"-13"25"-2232,1 0 1,-1-1 0,0 0-1,-1 1 1,1-1 0,0 0-1,-1 0 1,2-6 0,-15 8-3,-23 1-13,16 0 0,1 1 0,-1 0 0,1 1 0,-1 1 0,1 0 0,-1 2 0,-28 9 0,45-12 0,0 0 0,1 1 0,-1-1 0,1 0 0,0 1 0,-1-1 0,1 1 0,0-1 0,0 1 0,0 0 0,0-1 0,0 1 0,0 0 0,0 0 0,1 0 0,-1-1 0,1 1 0,-1 0 0,1 0 0,0 0 0,-1 0 0,1 0 0,0 0 0,1 0 0,-1 0 0,0 0 0,0 0 0,1 0 0,0 2 0,0 8 0,-1 246-3,31-257-10,-22-1 13,0-2 0,0 1 0,0-1 0,0-1 0,0 1 0,11-7 0,-10 5 0,1 0 0,-1 1 0,1 0 0,15-2 0,-23 4 0,4 0 0,0 1 0,0-1 0,0 1 0,1 0 0,-1 1 0,11 1 0,-16-1 0,0 0 0,0 0 0,0 0 0,0 0 0,0 0 0,0 1 0,-1-1 0,1 1 0,0-1 0,-1 1 0,1-1 0,-1 1 0,0 0 0,1 0 0,-1 0 0,0 0 0,0 0 0,0 0 0,0 0 0,0 0 0,-1 0 0,1 0 0,-1 0 0,1 4 0,2 13 0,-2 1 0,0 0 0,-2 32 0,0-41 0,1-6 0,-1 0 0,1 0 0,-1-1 0,0 1 0,-1 0 0,1-1 0,-1 1 0,0-1 0,0 1 0,0-1 0,0 0 0,-1 0 0,0 0 0,0 0 0,-4 5 0,1-4 0,-1 0 0,1 0 0,0 0 0,-1-1 0,0 0 0,0-1 0,-1 1 0,-12 3 0,2-2 0,-1 0 0,0-2 0,0 0 0,-1-1 0,1-1 0,0-1 0,-20-2 0,35 1-7,0 0-1,1 1 1,-1-1 0,0-1-1,1 1 1,-1 0 0,1-1-1,-1 0 1,1 0 0,0 0-1,0 0 1,0 0 0,0-1-1,0 1 1,-4-6 0,-5-9-324</inkml:trace>
</inkml:ink>
</file>

<file path=ppt/ink/ink26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6:10"/>
    </inkml:context>
    <inkml:brush xml:id="br0">
      <inkml:brushProperty name="width" value="0.05" units="cm"/>
      <inkml:brushProperty name="height" value="0.05" units="cm"/>
      <inkml:brushProperty name="color" value="#66CC00"/>
    </inkml:brush>
  </inkml:definitions>
  <inkml:trace contextRef="#ctx0" brushRef="#br0">73 180 29325,'-6'-2'220,"1"-1"-1,-1 0 1,1 0 0,0 0-1,0-1 1,0 1-1,0-1 1,0-1-1,1 1 1,0 0-1,0-1 1,0 0-1,-4-8 1,7 2 97,2 20-316,0 1-1,1 0 1,0-1-1,0 0 1,1 1-1,8 16 1,33 60-2,-31-63 1,-5-8-3,0 0 1,2-1-1,-1 0 0,19 20 1,-24-30 1,1 0 0,-1 0 0,1 0 0,-1-1 1,1 1-1,0-1 0,1 0 0,-1-1 1,0 1-1,1-1 0,-1 0 0,1-1 0,0 1 1,-1-1-1,1 0 0,9 0 0,-12-1 2,0 0 0,-1 0-1,1 0 1,0 0 0,-1-1-1,1 1 1,-1-1 0,1 0-1,-1 0 1,1 0 0,-1 0-1,1 0 1,-1 0 0,0-1-1,0 1 1,3-3 0,0-1-1,-1-1-1,1 0 1,-1 0 0,0 0 0,2-7 0,-4 10 0,39-75 0,-27 47 0,2 1 0,0 1 0,2 1 0,2 0 0,26-29 0,-29 40 21,33-27 0,-45 40-73,0 0-1,0 1 0,1-1 0,-1 1 1,1 1-1,0-1 0,0 1 1,0 0-1,0 0 0,0 0 0,0 1 1,8-1-1,-13 7-723,-1 17-862</inkml:trace>
</inkml:ink>
</file>

<file path=ppt/ink/ink26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3:25"/>
    </inkml:context>
    <inkml:brush xml:id="br0">
      <inkml:brushProperty name="width" value="0.05" units="cm"/>
      <inkml:brushProperty name="height" value="0.05" units="cm"/>
      <inkml:brushProperty name="color" value="#FFFFFF"/>
    </inkml:brush>
  </inkml:definitions>
  <inkml:trace contextRef="#ctx0" brushRef="#br0">148 68 31518,'-104'-9'993,"63"8"-914,39 1-49,4 0-4,23-2 2,479-5-17,-305 9-9,1372 1-2,-1522-15 3,-49 11-3,0 1 1,0 0 0,0-1 0,0 1 0,0-1 0,1 1-1,-1-1 1,0 1 0,0-1 0,-1 1 0,1-1 0,0 1 0,0-1-1,0 1 1,0-1 0,0 1 0,0-1 0,-1 1 0,1-1-1,0 1 1,0 0 0,-1-1 0,1 1 0,0-1 0,-1 1-1,1 0 1,0-1 0,-1 1 0,1 0 0,-1-1 0,1 1-1,0 0 1,-1 0 0,0-1 0,-3 1-24,0 0-1,-1-1 1,1 1-1,0-1 1,0 0-1,0-1 1,0 1-1,0-1 1,-7-3-1,-2-8-685</inkml:trace>
</inkml:ink>
</file>

<file path=ppt/ink/ink26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39"/>
    </inkml:context>
    <inkml:brush xml:id="br0">
      <inkml:brushProperty name="width" value="0.05" units="cm"/>
      <inkml:brushProperty name="height" value="0.05" units="cm"/>
      <inkml:brushProperty name="color" value="#E71224"/>
    </inkml:brush>
  </inkml:definitions>
  <inkml:trace contextRef="#ctx0" brushRef="#br0">1 842 31582,'0'0'900,"0"-14"-762,5-11-119,0 1 0,11-30 0,-3 9-9,-1 0-11,2 1-1,2 0 1,2 0 0,1 2 0,3 1 0,27-41-1,-35 62 2,1 1 0,1 0-1,1 1 1,0 1 0,2 0-1,-1 2 1,2 0 0,0 1-1,1 1 1,1 1 0,-1 0-1,2 2 1,26-8 0,6 2-1,0 3 1,0 2-1,2 3 1,-1 2-1,70 2 1,-124 4-16,-32 0-19,-8-2 33,-55-9 0,56 5-3,-56-1 1,85 6 7,7 1-4,1 0 1,0 0 0,0 0 0,0 0 0,0 0 0,0 0 0,0-1 0,0 1-1,0 0 1,0 0 0,0 0 0,-1 0 0,1 0 0,0 0 0,0 0 0,0 0 0,0-1-1,0 1 1,0 0 0,0 0 0,0 0 0,0 0 0,0 0 0,0 0 0,0-1-1,0 1 1,0 0 0,0 0 0,0 0 0,0 0 0,0 0 0,0 0 0,0 0-1,0-1 1,0 1 0,1 0 0,-1 0 0,0 0 0,0 0 0,0 0 0,0 0-1,0 0 1,0 0 0,0 0 0,0-1 0,0 1 0,0 0 0,1 0 0,-1 0-1,0 0 1,0 0 0,0 0 0,0 0 0,0 0 0,0 0 0,0 0 0,1 0-1,-1 0 1,0 0 0,0 0 0,0 0 0,0 0 0,0 0 0,0 0 0,1 0 0,7-4-8,24-4 15,1 2 1,0 1-1,0 2 1,1 1-1,53 4 1,-86-2-8,1 0 0,-1 0 0,1 1-1,-1-1 1,0 0 0,1 1 0,-1-1 0,0 1 0,1 0 0,-1-1-1,0 1 1,0 0 0,0 0 0,0 0 0,1 0 0,-1 0 0,0 0 0,-1 0-1,1 0 1,0 0 0,1 2 0,-1 0-1,1 1 0,-1-1 0,0 0 0,0 1 0,0-1 0,0 1 0,0 0 0,-1 4 0,1-1 2,-1 0 0,0-1 0,-1 1 1,0-1-1,0 1 0,0 0 0,-1-1 1,0 0-1,-3 8 0,-35 50 5,36-58-37,-1 1 1,0-1 0,0-1-1,-1 1 1,0-1-1,0 0 1,-9 7-1,-8-4-451</inkml:trace>
</inkml:ink>
</file>

<file path=ppt/ink/ink26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44"/>
    </inkml:context>
    <inkml:brush xml:id="br0">
      <inkml:brushProperty name="width" value="0.05" units="cm"/>
      <inkml:brushProperty name="height" value="0.05" units="cm"/>
      <inkml:brushProperty name="color" value="#E71224"/>
    </inkml:brush>
  </inkml:definitions>
  <inkml:trace contextRef="#ctx0" brushRef="#br0">247 276 31662,'1'-32'649,"0"4"-291,-9 54-324,-158 678-18,165-700-16,1-3 0,0 0 0,0 0 0,0 0 0,0-1 0,0 1 0,0 0 0,0 0 0,0 0 0,-1 0 0,1 0 0,0 0 0,-1 0 0,1-1 0,-1 1 0,1 0 0,-1 0 0,1-1 0,-1 1 0,1 0 0,-1-1 0,0 1 0,1 0 0,-1-1 0,-1 1 0,1-1 0,1 0 0,-1 0 0,0 0 0,0 0 0,0 0 0,0 0 0,1 0 0,-1-1 0,0 1 0,0 0 0,1-1 0,-1 1 0,0-1 0,0 1 0,1-1 0,-1 1 0,1-1 0,-1 1 0,0-1 0,1 1 0,-1-1 0,1 0 0,-1 1 0,1-1 0,0 0 0,-1 0 0,1 1 0,0-1 0,-1 0 0,1 0 0,0-1 0,-1 1 0,-5-10 0,0 1 0,1-1 0,0 0 0,1 0 0,0 0 0,1-1 0,0 0 0,0 1 0,2-1 0,-2-20 0,3 13 0,2-31 0,-2 48 0,1-1 0,-1 1 0,1-1 0,0 1 0,0-1 0,0 1 0,0 0 0,1-1 0,-1 1 0,1 0 0,-1 0 0,1 0 0,0 0 0,0 0 0,-1 0 0,4-1 0,-1 0 0,-1 1 0,1 0 0,-1 1 0,1-1 0,0 0 0,0 1 0,0 0 0,0 0 0,0 0 0,0 0 0,0 1 0,0 0 0,1 0 0,-1 0 0,0 0 0,0 0 0,0 1 0,0 0 0,0 0 0,0 0 0,0 0 0,0 1 0,0 0 0,0-1 0,5 5 0,8 6 0,0 0 0,-1 1 0,0 0 0,14 18 0,8 5 0,-26-25 0,7 5 0,1 0 0,23 15 0,-36-27 0,0-1 0,1 1 0,-1-1 0,1 0 0,-1-1 0,1 1 0,0-2 0,0 1 0,0-1 0,13 0 0,-20-1 0,0 0 0,1 0 0,-1-1 0,0 1 0,1-1 0,-1 1 0,0-1 0,0 1 0,0-1 0,1 0 0,-1 1 0,0-1 0,0 0 0,0 0 0,0 0 0,0 0 0,0 0 0,-1 0 0,1 0 0,0 0 0,0 0 0,-1-1 0,1 1 0,-1 0 0,1 0 0,-1-1 0,1 1 0,-1 0 0,0-1 0,0 1 0,0 0 0,1-2 0,1-54 0,-3 42 0,3-71 0,0 42 0,-1 0 0,-3 0 0,-11-70 0,-4 46 0,-3 1 0,-4 1 0,-1 0 0,-45-77 0,66 135 0,0 1 0,-1 0 0,0 0 0,-1 0 0,0 0 0,0 1 0,-8-7 0,13 12 0,-1 0 0,1 0 0,-1 0 0,1 0 0,-1 0 0,1 0 0,-1 1 0,0-1 0,1 0 0,-1 1 0,0 0 0,1-1 0,-1 1 0,0 0 0,0 0 0,1 0 0,-1 0 0,0 0 0,0 0 0,1 0 0,-1 1 0,0-1 0,1 1 0,-1-1 0,0 1 0,1 0 0,-1-1 0,1 1 0,-1 0 0,1 0 0,-1 0 0,1 0 0,0 1 0,-1-1 0,1 0 0,0 0 0,0 1 0,0-1 0,0 1 0,0-1 0,0 1 0,-1 3 0,-6 10 0,0 1 0,2 1 0,0-1 0,0 1 0,2 0 0,0 1 0,-3 33 0,3 134 0,4-122 0,1-46 0,0-1 0,0 0 0,2 0 0,0 0 0,1 0 0,0-1 0,1 0 0,8 17 0,-9-25 0,-1 0 0,1 0 0,0-1 0,0 1 0,1-1 0,0 0 0,0-1 0,0 1 0,1-1 0,0 0 0,0 0 0,0 0 0,1-1 0,-1 0 0,1 0 0,0-1 0,0 0 0,0 0 0,10 2 0,4-1 0,-1-1 0,1-1 0,-1-1 0,1 0 0,0-2 0,-1 0 0,33-7 0,-39 5 0,-1-1 0,1 0 0,-1-1 0,1 0 0,-1-1 0,-1-1 0,1 0 0,-1-1 0,-1 0 0,1-1 0,15-16 0,-18 16 0,0-1 0,-1 0 0,0 0 0,-1-1 0,0 0 0,-1 0 0,0-1 0,-1 0 0,5-18 0,-4 8 0,-2 0 0,-1 0 0,-1 0 0,-1-34 0,-4 15-5,1 28 1,1 24 0,1 49 7,15 104 1,-11-140-5,1 0 0,1 0-1,1-1 1,1 0 0,1 0 0,1-1-1,18 29 1,-26-48 1,0 0 0,1 0 0,-1 0 0,1 0 0,0 0 0,0-1 0,0 0 0,0 1 0,0-1 0,0 0 0,1-1 0,-1 1 0,7 2 0,-8-3 0,0-1 0,0 1 0,0-1 0,0 0 0,1 0 0,-1 0 0,0 0 0,0 0 0,0 0 0,0 0 0,0-1 0,0 1 0,0-1 0,0 1 0,0-1 0,0 0 0,0 0 0,0 0 0,0 0 0,-1 0 0,1 0 0,0-1 0,-1 1 0,1 0 0,-1-1 0,3-2 0,2-4 0,-1-1 1,0 1-1,0-1 1,-1 0-1,0 0 0,0 0 1,4-18-1,-2-5 3,2-35 1,-7 46-3,2 1 0,0 0 0,1 0 0,1 0 0,10-26 0,-14 44-1,0-1 0,1 0 0,-1 0 0,1 1 0,0-1 0,-1 1 0,1 0 0,1-1 0,-1 1 0,0 0 0,0 0 0,1 0 0,-1 1 0,1-1 1,-1 1-1,1-1 0,0 1 0,4-2 0,1 1-1,0 1 1,0 0 0,1 0-1,-1 1 1,10 0 0,-5 0-2,-11 0 2,0 1-1,0-1 0,0 1 0,0-1 0,0 1 1,0 0-1,0-1 0,0 1 0,0 0 1,0 0-1,-1 1 0,1-1 0,0 0 1,-1 0-1,1 1 0,-1-1 0,3 4 1,16 26 0,-16-24 5,-4-11 3,0 3-8,-1-1-1,0 1 1,0 0-1,0-1 1,0 1-1,0 0 1,0 0-1,0 0 1,0 0-1,-1 0 1,1 0-1,0 0 1,-1 0-1,1 0 1,-1 1-1,1-1 1,0 0-1,-1 1 0,0 0 1,1-1-1,-1 1 1,1 0-1,-1-1 1,1 1-1,-1 0 1,0 0-1,-1 1 1,-3-2 0,1 1 0,-1 0 0,1 1 0,0-1 1,-1 1-1,1 0 0,-6 2 0,7 0 0,0-1 0,0 1 0,1 0 0,-1 0 0,1 0 0,0 0 0,0 0 0,0 1 0,0 0 0,1-1 0,-1 1 0,1 0 0,0 0 0,0 0 0,1 0 0,-1 1 0,1-1 0,0 0 0,-1 9 0,-2 10 0,2 1-1,1 36 0,1-47 0,0-6 0,0 1 0,1-1 0,0 0 0,1 1 0,-1-1 0,1 0 0,1 0 0,-1 0-1,1 0 1,1 0 0,-1-1 0,8 11 0,-8-13 2,1 0 0,-1 0 0,1 0 0,0 0 0,0-1-1,1 1 1,-1-1 0,1 0 0,-1-1 0,1 1 0,0-1 0,0 0 0,0 0 0,0 0-1,1-1 1,-1 0 0,0 0 0,8 1 0,-8-2-1,0 0 0,1 0 0,-1 0 0,0 0 0,1-1 0,-1 1 0,9-4 0,-12 3 0,0 0 0,0 0 0,0-1 0,0 1 0,0 0 0,0-1 0,-1 0 0,1 1 0,0-1 0,-1 0 0,1 0 0,-1 0 0,0 0 0,0 0 0,1 0 0,-1-1 0,-1 1 0,1 0 0,1-3 0,3-18 0,-1-1 0,-1 0 1,-1 1-1,-2-1 0,-2-40 0,0 2 12,2 14-13,0 35-7,0 34 4,0 51 4,-16 415 0,11-422 0,4-34 0,-2-1 0,-1 1 0,-10 35 0,13-64 0,1 0 0,-1 0 0,1 0 0,-1 0 0,0-1 0,0 1 0,0 0 0,0 0 0,0 0 0,-1-1 0,1 1 0,0-1 0,-1 1 0,1-1 0,-1 1 0,-2 1 0,3-3 0,-1 1 0,1-1 0,0 0 0,0 1 0,0-1 0,-1 0 0,1 0 0,0 0 0,0 0 0,-1 0 0,1 0 0,0 0 0,0-1 0,-1 1 0,1 0 0,0-1 0,0 1 0,0-1 0,-3 0 0,0-2 0,0 0 0,0 0 0,0 0 0,1-1 0,-1 1 0,1-1 0,0 0 0,0 0 0,0 0 0,0 0 0,-2-5 0,4 6 0,-47-112 2,44 102-7,0 0 1,1-1 0,1 1 0,0 0 0,1-1-1,0 1 1,2-18 0,0 29 3,-1 0 0,1-1 0,0 1 0,0 0 0,1 0 0,-1 0 1,0-1-1,1 1 0,-1 1 0,1-1 0,0 0 0,-1 0 0,1 0 0,0 1 0,0-1 0,0 1 0,1 0 0,3-2 0,52-23 5,-38 18-3,144-74 13,-139 68-14,-1-2 1,0-1-1,-1-1 0,25-26 1,-42 37 1,0 0-1,0-1 1,0 0 0,-1 0 0,0 0 0,-1-1 0,0 0 0,0 0 0,-1 0 0,0 0 0,2-14 0,-1-5 0,-1 0 0,-2-43 1,-1 54-4,0 17 1,0-1 0,0 1 0,0 0 0,0 0 0,1-1 0,-1 1 0,0 0 0,0 0 0,0-1 0,0 1 0,0 0 0,0-1 0,0 1 0,0 0 0,0 0 0,0-1 0,0 1 0,0 0 0,0-1 0,0 1 0,0 0 0,-1 0 0,1-1 0,0 1 0,0 0 0,0 0 0,0-1 0,0 1 0,-1 0 0,1 0 0,0-1 0,0 1 0,0 0 0,-1 0 0,1 0 0,0 0 0,0-1 0,-1 1 0,1 0 0,0 0 0,-1 0 0,1 0 0,0 0 0,0 0 0,-1 0 0,1 0 0,0 0 0,-1-1 0,1 1 0,0 1 0,0-1 0,-1 0 0,1 0 0,0 0 0,-1 0 0,1 0 0,0 0 0,0 0 0,-1 0 0,1 0 0,0 0 0,0 1 0,-1-1 0,1 0 0,0 0 0,0 0 0,-1 1 0,1-1 0,-12 14 0,8-3 0,1 0 0,0 0 0,1 0 0,0 1 0,0 20 0,4 66 0,-1-72 0,0-20 0,-1 0 0,1 0 0,0 0 0,0 0 0,1-1 0,-1 1 0,1 0 0,1-1 0,-1 0 0,6 10 0,-6-12 0,0-1 0,1 1 0,-1 0 0,0-1 0,1 0 0,0 1 0,0-1 0,-1 0 0,1 0 0,0 0 0,1-1 0,-1 1 0,0-1 0,0 0 0,1 0 0,-1 0 0,0 0 0,1 0 0,5 0 0,0-1 0,2 1 2,0-1 0,1 0 1,16-2-1,-25 1-2,1 0 1,0 0-1,-1 0 1,1 0-1,-1 0 1,1-1-1,-1 0 1,0 0-1,0 0 1,0 0-1,0 0 1,0-1-1,0 1 1,3-5-1,4-6 0,-2 0 0,0 0 0,0-1 0,-1 0 0,-1 0 0,0 0 0,-1-1 0,0 0 0,-2 0 0,5-29 0,-3-12 0,-4-93 0,-2 79 0,0 21 0,-1 21 0,4-34 0,-7 492 0,5-412 0,2-1 0,0 0 0,1 0 0,0 1 0,2-2 0,6 18 0,-9-27 0,1-1 0,0 0 0,0 0 0,0 0 0,1 0 0,0-1 0,0 1 0,0-1 0,1 0 0,-1 0 0,1-1 0,1 0 0,-1 1 0,0-2 0,1 1 0,0-1 0,0 1 0,9 2 0,1-2 0,1-1 0,0-1 0,0 0 0,0-1 0,0-1 0,26-3 0,-38 2 0,0 1 0,0-1 0,0-1 0,-1 1 0,1 0 0,0-1 0,-1 0 0,1 0 0,-1-1 0,1 1 0,-1-1 0,0 0 0,0 0 0,0 0 0,3-5 0,-1 2 0,-1-1 0,0 0 0,-1 0 0,0 0 0,0-1 0,0 1 0,-1-1 0,3-10 0,0-9 0,-1 1 0,-1-1 0,-1 0 0,-1-40 0,-2 53 0,0 1 0,0 0 0,0 0 0,-1-1 0,-1 1 0,-5-19 0,6 29 0,0 0 0,-1 0 0,1-1 0,-1 1 0,0 0 0,0 0 0,0 0 0,0 1 0,0-1 0,-1 0 0,1 1 0,-1 0 0,1-1 0,-1 1 0,0 0 0,0 1 0,0-1 0,0 0 0,-1 1 0,1-1 0,0 1 0,-1 0 0,1 0 0,0 1 0,-7-1 0,6 0 0,1 1 0,-1-1 0,1 1 0,-1 0 0,1 1 0,-1-1 0,0 1 0,1-1 0,-1 1 0,1 0 0,0 0 0,-1 1 0,1-1 0,0 1 0,0-1 0,0 1 0,0 0 0,0 0 0,0 0 0,0 1 0,1-1 0,-1 1 0,1 0 0,0-1 0,0 1 0,0 0 0,0 0 0,0 0 0,1 1 0,-1-1 0,1 0 0,0 1 0,0-1 0,-1 4 0,-2 13 0,0 1 0,1-1 0,1 1 0,2 33 0,0-46 0,-1 1 0,2 0 0,-1 1 0,1-1 0,0 0 0,1 1 0,0-1 0,1 0 0,-1 0 0,2 0 0,-1-1 0,1 1 0,1-1 0,0 0 0,0 0 0,0 0 0,1-1 0,0 0 0,0 0 0,1 0 0,0-1 0,14 10 0,-17-14 0,1 1 0,-1-1 0,1 0 0,-1 0 0,1 0 0,0-1 0,0 0 0,0 0 0,0 0 0,9 0 0,-12 0 0,1-1 0,-1 0 0,1 0 0,0 0 0,-1-1 0,1 1 0,0-1 0,-1 1 0,1-1 0,-1 0 0,1 0 0,-1 0 0,1 0 0,-1 0 0,0-1 0,0 1 0,0-1 0,1 1 0,-1-1 0,-1 0 0,5-4 0,-3-1 1,1-1-1,-1 1 1,0-1-1,-1 0 1,0 0 0,0-1-1,0 1 1,0-15-1,-3-75 9,-1 49-7,2 23-6,0 1-4,0 23 5,0 13 2,-1 41 1,-1-17 0,4 50 0,-1-76 0,0 0 0,1 0 0,0 0 0,0 0 0,1 0 0,0-1 0,0 1 0,1-1 0,0 1 0,9 11 0,-11-18 0,0 0 0,1 0 0,0 0 0,-1 0 0,1 0 0,0 0 0,0-1 0,0 1 0,0-1 0,0 0 0,0 0 0,0 0 0,0 0 0,0-1 0,0 1 0,6-1 0,57-1 0,-48 0 0,-12 0 0,0 1 0,0-1 0,0-1 1,0 1-1,0-1 0,0 0 0,0 0 0,-1-1 0,1 0 1,-1 0-1,0 0 0,1 0 0,-2-1 0,7-6 0,-3 2 1,0 0 0,-1-1 0,-1 0-1,0 0 1,0 0 0,0-1-1,5-15 1,-1-1 0,-2-1 1,-1 1-1,-1-1 0,-1 0 1,2-51-1,-6 59-1,0-18 0,0 0 0,-8-57 0,6 84 0,-1 0 0,0 1 0,-1-1 0,1 1 0,-2 0 0,0-1 0,0 1 0,0 1 0,-1-1 0,0 1 0,-1 0 0,0 0 0,0 0 0,-14-12 0,18 19 0,1-1-1,-1 1 1,0-1 0,0 1-1,1 0 1,-1 0 0,0 0-1,0 0 1,0 0 0,0 1-1,0-1 1,0 0-1,-1 1 1,1 0 0,0-1-1,0 1 1,0 0 0,0 0-1,-1 0 1,1 1 0,0-1-1,-3 1 1,3 0 0,0 0-1,1 0 1,-1 0 0,0 0-1,1 1 1,0-1 0,-1 1-1,1-1 1,0 1 0,-1-1-1,1 1 1,0-1 0,0 1-1,0 0 1,1 0 0,-1 0 0,0-1-1,1 1 1,-1 0 0,1 0-1,0 0 1,-1 0 0,1 0-1,0 3 1,-4 73 4,12 142 0,-1-166-2,1 0 0,3-1 0,27 80 0,-35-125-2,0 0 0,1 0 0,0 0 0,0 0 0,1-1 0,0 1 0,0-1 0,7 7 0,-8-10 0,-1-1 0,1 0 0,0-1 0,0 1 0,0-1 0,0 1 0,0-1 0,0 0 0,1-1 0,-1 1 0,1-1 0,-1 0 0,1 0 0,0 0 0,-1-1 0,8 1 0,2-1-1,-7 0 1,0 0 0,0 0 0,0 0 0,0-1 0,6-2 0,-11 3-1,0-1 0,0 0-1,0 0 1,0 0-1,0 0 1,0 0-1,0 0 1,-1-1-1,1 1 1,0-1 0,-1 1-1,1-1 1,-1 0-1,0 1 1,1-1-1,-1 0 1,0 0 0,0 0-1,1-3 1,0-1-34,0 0-1,-1-1 1,1 1 0,-1 0 0,0-9 0,0-37-701</inkml:trace>
</inkml:ink>
</file>

<file path=ppt/ink/ink26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44"/>
    </inkml:context>
    <inkml:brush xml:id="br0">
      <inkml:brushProperty name="width" value="0.05" units="cm"/>
      <inkml:brushProperty name="height" value="0.05" units="cm"/>
      <inkml:brushProperty name="color" value="#E71224"/>
    </inkml:brush>
  </inkml:definitions>
  <inkml:trace contextRef="#ctx0" brushRef="#br0">242 60 30782,'-2'-4'120,"0"0"0,-1 0 1,1 0-1,-1 0 0,0 0 0,0 1 0,-1-1 0,1 1 1,-1 0-1,1 0 0,-9-5 0,6 6-88,1 0-1,-1 0 1,0 1-1,0-1 1,0 1-1,0 1 1,0-1 0,-11 1-1,9 0-25,0 0-1,1 0 0,-1 1 1,1 0-1,0 1 1,-12 2-1,16-2-3,-1 0 0,1 0-1,-1 0 1,1 0 0,0 1 0,-1-1-1,1 1 1,1 0 0,-1-1 0,0 2-1,1-1 1,-1 0 0,1 0 0,-2 5-1,0 0 0,0 0-1,1 1 0,0 0 0,1-1 1,0 1-1,0 0 0,0 0 1,1 11-1,0 2 1,1 0 0,4 28 0,-3-48 0,-1 1 0,1-1 0,-1 0 0,1 1 0,0-1 0,0 0 0,0 0 0,0 0 0,0 1 0,0-1 0,1 0 0,-1-1 0,1 1 0,0 0 0,-1 0 0,1-1 0,0 1 0,0-1 1,0 1-1,0-1 0,0 0 0,0 0 0,0 0 0,1 0 0,-1 0 0,0 0 0,3 0 0,7 1 4,0 0-1,-1-1 1,1 0 0,16-1 0,-15 0 3,-9 0-7,0 0 1,0 0-1,1-1 1,-1 1-1,0-1 1,-1 0-1,1 0 1,0 0-1,0-1 1,0 0-1,-1 1 1,1-1-1,-1 0 1,1-1-1,-1 1 1,0 0-1,0-1 1,0 0-1,0 0 1,0 0-1,-1 0 1,1 0-1,-1-1 1,0 1-1,0-1 1,0 1-1,0-1 1,-1 0-1,0 1 1,0-1-1,2-8 1,-1 2 0,0 0-1,-1 1 1,0-1 0,-1 0-1,0 0 1,0 0 0,-1 0-1,0 0 1,-1 1 0,0-1-1,-4-10 1,4 15-2,0 1 1,0 0-1,0-1 1,-1 1-1,1 0 1,-1 0-1,0 0 1,-1 1-1,1-1 1,0 1-1,-1-1 1,0 1-1,0 0 1,0 1-1,0-1 1,0 1-1,0 0 1,-1 0-1,1 0 1,-1 0-1,0 1 1,1 0-1,-1 0 1,-8-1-1,8 1-1,0 0 0,-1 1 1,1 0-1,-1 0 0,1 0 1,-1 1-1,1 0 0,-7 1 0,10-1 0,0 0 0,1 0 0,-1 0-1,0 0 1,0 1 0,1-1 0,-1 1-1,1-1 1,-1 1 0,1-1 0,0 1 0,0 0-1,0-1 1,0 1 0,0 0 0,0 0-1,0 0 1,0 0 0,1 0 0,-1 0 0,1 0-1,-1 0 1,1 0 0,0 3 0,-3 28-287,1 35 0,2-66 253,0 51-1638</inkml:trace>
</inkml:ink>
</file>

<file path=ppt/ink/ink26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45"/>
    </inkml:context>
    <inkml:brush xml:id="br0">
      <inkml:brushProperty name="width" value="0.05" units="cm"/>
      <inkml:brushProperty name="height" value="0.05" units="cm"/>
      <inkml:brushProperty name="color" value="#E71224"/>
    </inkml:brush>
  </inkml:definitions>
  <inkml:trace contextRef="#ctx0" brushRef="#br0">178 153 31550,'-4'-10'140,"2"1"-17,-1 1 1,0-1-1,0 1 0,-1 0 1,-5-8-1,7 13-113,0 1 0,0-1 0,0 1 0,-1 0-1,1 0 1,-1 0 0,1 0 0,-1 0 0,0 1 0,1-1 0,-1 1 0,0-1-1,0 1 1,0 0 0,0 0 0,0 1 0,-1-1 0,-2 0 0,-1 0-9,1 0 0,-1 1 0,1 0-1,-1 0 1,-11 2 0,16-2-1,0 1 0,1-1 0,-1 1 0,0 0 0,0-1 0,1 1 0,-1 0 0,1 0 0,-1 0 0,0 0 0,1 1 0,0-1 0,-1 0 0,1 1 0,0-1 0,0 1 0,0-1 0,0 1 0,0-1 0,0 1 0,0 0 0,-1 3 0,-1 8 1,0 1 1,0 0-1,2 0 0,0 0 1,0 0-1,1 1 0,1-1 1,0 0-1,4 16 0,-3-25 0,0 0-1,0-1 1,1 1-1,-1-1 0,1 1 1,0-1-1,0 0 1,0 0-1,1 0 1,0 0-1,-1 0 0,1-1 1,0 0-1,1 0 1,-1 0-1,1 0 1,-1-1-1,1 0 0,7 3 1,-3-2 3,0 0 0,0 0 0,0-1 0,1-1 0,-1 0 0,1 0-1,-1 0 1,1-1 0,15-2 0,-21 1-3,-1 0 0,0 0 0,0-1-1,1 1 1,-1-1 0,0 1 0,-1-1-1,1 0 1,0 0 0,0 0-1,-1 0 1,1-1 0,-1 1 0,0-1-1,0 0 1,0 1 0,0-1 0,0 0-1,0 0 1,-1 0 0,0 0 0,1-1-1,-1 1 1,0 0 0,0-6 0,3-7 2,-2 0 1,0 0 0,0-31 0,-3 36-4,0-1 0,0 1 0,-1 0 0,0-1 0,-1 1 0,-1 0 1,-6-15-1,8 22 0,1 0-1,-1 0 1,0 1 0,0-1 0,0 1 0,-1-1 0,1 1 0,-1 0-1,0 0 1,1 0 0,-2 1 0,1-1 0,0 1 0,0-1 0,-1 1-1,1 0 1,-1 0 0,0 0 0,1 1 0,-1 0 0,0-1 0,0 1 0,0 1-1,-6-2 1,9 2-1,-1 1-1,1-1 0,0 0 1,-1 1-1,1-1 0,0 1 0,-1-1 1,1 1-1,0-1 0,0 1 1,0 0-1,0 0 0,0 0 1,0 0-1,0 0 0,0 0 1,0 0-1,0 0 0,0 0 1,0 0-1,1 0 0,-1 0 0,0 1 1,1-1-1,-1 0 0,1 1 1,0-1-1,-1 3 0,-6 42-123,7-42 105,-1 48-1298,1 4-3874</inkml:trace>
</inkml:ink>
</file>

<file path=ppt/ink/ink26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45"/>
    </inkml:context>
    <inkml:brush xml:id="br0">
      <inkml:brushProperty name="width" value="0.05" units="cm"/>
      <inkml:brushProperty name="height" value="0.05" units="cm"/>
      <inkml:brushProperty name="color" value="#E71224"/>
    </inkml:brush>
  </inkml:definitions>
  <inkml:trace contextRef="#ctx0" brushRef="#br0">1 30 31486,'0'0'865,"22"0"-737,14 0-64,4 0-16,6 0-32,-1 0 16,-9 0-32,-3-9 0,-10 6 0,-10-3 0,-6 3-16,-7 0-160,0-3-416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1:54.278"/>
    </inkml:context>
    <inkml:brush xml:id="br0">
      <inkml:brushProperty name="width" value="0.05" units="cm"/>
      <inkml:brushProperty name="height" value="0.05" units="cm"/>
      <inkml:brushProperty name="color" value="#E71224"/>
    </inkml:brush>
  </inkml:definitions>
  <inkml:trace contextRef="#ctx0" brushRef="#br0">648 83 31406,'0'-82'1100,"-3"108"-1102,0 1 0,-2-1 1,-1-1-1,-1 1 0,-15 36 1,7-19 0,-268 624 30,6-16-26,266-625-3,9-20 2,-1 1 0,1-1 1,0 0-1,0 1 0,0-1 1,0 12-1,2-18-2,0 1 0,0-1 1,1 0-1,-1 0 0,0 0 1,0 0-1,0 1 0,1-1 0,-1 0 1,0 0-1,1 0 0,-1 0 0,0 0 1,0 0-1,1 0 0,-1 0 0,0 0 1,0 0-1,1 0 0,-1 0 1,0 0-1,1 0 0,-1 0 0,0 0 1,0 0-1,1 0 0,-1 0 0,0 0 1,0-1-1,1 1 0,-1 0 0,0 0 1,0 0-1,1 0 0,-1-1 1,0 1-1,0 0 0,0 0 0,0 0 1,1-1-1,-1 1 0,0 0 0,0 0 1,0-1-1,0 1 0,0 0 0,0-1 1,1 1-1,-1 0 0,16-20-171,19-30 1,-10 9-1167</inkml:trace>
</inkml:ink>
</file>

<file path=ppt/ink/ink26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0"/>
    </inkml:context>
    <inkml:brush xml:id="br0">
      <inkml:brushProperty name="width" value="0.05" units="cm"/>
      <inkml:brushProperty name="height" value="0.05" units="cm"/>
      <inkml:brushProperty name="color" value="#E71224"/>
    </inkml:brush>
  </inkml:definitions>
  <inkml:trace contextRef="#ctx0" brushRef="#br0">27 269 31422,'-4'-6'121,"0"0"0,1-1 0,0 1 0,0-1 0,1 0 0,0 0-1,0 0 1,1 0 0,-2-9 0,3 15-81,0 12-8,0 701-32,1-712 0,-1 0 0,0 0 0,0 0 0,0 0 0,0 0 1,0 0-1,0 0 0,0 0 0,0-1 0,1 1 0,-1 0 0,0 0 0,0 0 0,0 0 1,0 0-1,0 0 0,0 0 0,0 0 0,1 0 0,-1 0 0,0 0 0,0 0 0,0 0 1,0 0-1,0 0 0,0 0 0,0 0 0,1 0 0,-1 0 0,0 1 0,0-1 0,0 0 0,0 0 1,0 0-1,0 0 0,0 0 0,0 0 0,1 0 0,-1 0 0,0 0 0,0 1 0,5-19 9,-3-295-5,-3 84-5,1 227 1,5-77 0,-4 71 0,0 0 0,1 1 0,0-1 0,1 0 0,-1 1 0,1 0 0,8-13 0,-9 17 0,0 1 0,0 0 0,1-1-1,-1 1 1,1 0 0,-1 0 0,1 1 0,0-1 0,0 0 0,0 1 0,-1 0-1,2 0 1,-1 0 0,0 0 0,0 0 0,0 0 0,0 1 0,0 0-1,1-1 1,-1 1 0,0 1 0,0-1 0,1 0 0,3 2 0,0-1 0,0 0 0,-1 1 0,1 0 0,0 0 0,-1 0 0,0 1 0,1 0 0,-1 1 0,0-1 0,6 6 0,2 4 1,-1 1-1,-1 0 0,0 1 1,-1 0-1,0 1 0,-1 0 0,-1 0 1,-1 1-1,0 0 0,5 20 1,-4-7-1,-1 0-1,-2 1 1,-1 0 0,-1 0 0,0 43 0,-4-47-1,-3 62-8,2-80 9,-1 0-1,0 1 0,0-1 0,-1-1 0,-1 1 1,1 0-1,-7 11 0,4-10 1,0-1 0,0 0 0,0 0 0,-1 0 0,-1-1 0,0 0 0,0 0 0,0-1 0,-1 0 0,0-1 0,0 0 0,-1 0 0,0-1 0,0 0 0,0 0 0,0-1 0,-1-1 0,0 0 0,1 0 0,-1-1 0,0-1 0,0 0 0,0 0 0,-1-1 0,-11-1 0,21 1-1,0 0 1,0-1-1,1 1 1,-1 0-1,0-1 1,0 0-1,0 1 1,0-1-1,0 0 1,1 0-1,-1 0 1,0 0-1,1 0 1,-1 0-1,1 0 0,-1-1 1,1 1-1,0-1 1,-1 1-1,1-1 1,0 1-1,0-1 1,0 0-1,0 1 1,0-1-1,1 0 1,-1 0-1,0 0 1,1 0-1,-1 0 0,1 0 1,0 1-1,0-1 1,0-3-1,0 4 0,0 0-1,1-1 1,-1 1-1,1 0 1,0 0-1,-1 0 1,1 0-1,0 0 1,0 0-1,-1 1 1,1-1-1,0 0 1,0 0-1,0 0 1,0 1-1,0-1 0,0 1 1,0-1-1,0 1 1,1-1-1,-1 1 1,0-1-1,0 1 1,0 0-1,0 0 1,1-1-1,-1 1 1,2 0-1,47-3 11,-39 3-6,64-1 0,66-4 11,-120 3-14,-1-1 1,1-1-1,-1-1 1,34-12-1,-46 13 1,-1 0 0,1 0-1,0-1 1,-1 0 0,0 0 0,0 0 0,-1-1-1,1-1 1,-1 1 0,0-1 0,-1 0 0,0 0 0,0 0-1,0-1 1,-1 1 0,0-1 0,-1-1 0,0 1-1,0 0 1,2-10 0,-1-7-1,0 1 1,-1-1-1,-2 0 0,0 1 0,-6-49 1,5 67 0,0 3 1,-1 0-1,1 0 0,-1 1 0,1-1 0,-1 0 0,0 0 1,0 1-1,0-1 0,-2-3 0,1 5-9,1 9 3,1-7 5,-2 67-3,0-32 3,2 1 0,1 0 0,8 45 0,-8-74 0,1-1 0,0 0 0,0-1 0,1 1 0,0 0 0,0-1 0,1 1 0,0-1 0,0 0 0,9 10 0,-10-13 0,1 0 0,-1 1 0,1-1 0,0-1 0,0 1 0,0-1 0,0 1 0,1-1 0,-1 0 0,1-1 0,-1 1 0,1-1 0,0 0 0,0 0 0,-1 0 0,10-1 0,-3 0 0,-1 1 1,0-2 1,0 1-1,17-4 0,-23 3 0,0 0-1,0-1 1,-1 1 0,1-1-1,0 0 1,-1 0 0,0 0-1,1-1 1,-1 1-1,0-1 1,0 0 0,4-4-1,2-5 1,0-1-1,0 0 0,-1 0 0,-1-1 0,0 0 1,-1 0-1,-1 0 0,0-1 0,-1 0 1,0 0-1,1-17 0,0-21 0,-2-99 1,-3 96 1,0-136 11,-3 185-13,-1 18 0,-6 117 0,9 167 0,2-142 0,6 435 0,-7-587 0,-4 48 0,4-47 0,0-1 0,0 0 0,-1 0 0,1 0 0,0 1 0,-1-1 0,1 0 0,0 0 0,-1 0 0,0 0 0,1 0 0,-1 0 0,1 0 0,-1 0 0,0 0 0,0 0 0,0 0 0,0 0 0,0 0 0,0 0 0,0-1 0,0 1 0,0 0 0,0-1 0,0 1 0,0-1 0,0 1 0,0-1 0,0 0 0,-1 1 0,1-1 0,0 0 0,0 0 0,-3 0 0,3 0 0,-1-1 1,1 0-1,-1 0 1,1 0-1,0 0 0,-1 0 1,1 0-1,0 0 0,0 0 1,0-1-1,0 1 1,0 0-1,0-1 0,0 1 1,0-1-1,1 1 1,-1-1-1,0 1 0,1-1 1,-1 0-1,1 1 1,0-1-1,-1 0 0,1-2 1,-3-8 2,-9-32-5,2-2 0,2 1 0,2-1-1,2 0 1,3-49 0,0 89 1,1 0 1,1 1-1,-1-1 0,1 0 1,0 1-1,0-1 1,1 1-1,0-1 0,0 1 1,0 0-1,0 0 0,1 0 1,0 0-1,0 0 0,0 1 1,1-1-1,-1 1 1,1 0-1,0 0 0,6-4 1,21-18-1,1 3-1,47-27 1,-41 27 8,58-45 0,-78 52-6,-1-1-1,0 0 0,-2-1 1,0-1-1,-1 0 0,-1-1 1,0-1-1,-2 0 0,11-28 1,-10 18-1,-3-2-1,0 1 1,-2-1 0,-1 0 0,2-65 0,-7-97 16,-1 192-15,-3-27-4,3 30 3,-1-1 0,1 0 0,0 0 0,-1 0 0,1 1 0,-1-1 0,1 0 0,-1 1 0,1-1 0,-1 0 0,0 1 0,1-1 0,-1 1 0,0-1 0,1 1 0,-1-1 0,0 1 0,0 0 0,1-1 0,-1 1 0,0 0 0,0 0 0,0-1 0,0 1 0,1 0 0,-1 0-1,0 0 1,0 0 0,0 0 0,0 0 0,1 0 0,-3 1 0,3-1 0,-1 0 1,0 0-1,1 0 0,-1 0 0,0 1 0,1-1 0,-1 0 0,1 0 0,-1 1 0,0-1 1,1 1-1,-1-1 0,1 0 0,-1 1 0,1-1 0,-1 1 0,1-1 0,-1 1 0,1 0 1,0-1-1,-1 1 0,1-1 0,-1 2 0,-3 7-1,0 0-1,1 1 1,-1 0 0,2-1 0,0 1-1,-2 19 1,-1 69-5,5-78 8,0 620 11,3-258-13,-3-377 0,0 0 0,0 1 0,-1-1 0,0 1 0,0-1 0,0 1 0,0-1 0,-3 5 0,3-8 0,0-1 0,1 0 0,-1 1 0,0-1 0,0 0 0,0 0 0,0 0 0,-1 0 0,1 0 0,0 0 0,0 0 0,-1 0 0,1 0 0,0 0 0,-1-1 0,1 1 0,-1-1 0,1 1 0,-1-1 0,1 0 0,-1 1 0,1-1 0,-1 0 0,1 0 0,-1 0 0,0 0 0,1 0 0,-1 0 0,1-1 0,-1 1 0,1 0 0,-1-1 0,-1 0 0,0-1 0,1 1 0,-1-1 0,1 1 0,-1-1 0,1 0 0,0 0 0,-1 0 0,1 0 0,0-1 0,1 1 0,-1-1 0,0 1 0,1-1 0,-1 1 0,1-1 0,0 0 0,0 0 0,0 0 0,0 0 0,-1-5 0,-1-6 0,0-1 0,-1-28 0,3 10 0,5-46 0,-3 67 0,1-1 0,1 0 0,0 1 0,1 0 0,0 0 0,10-19 0,-5 14 0,1 1 0,1 0 0,0 1 0,1 1 0,1 0 0,0 0 0,1 1 0,29-21 0,-4 9 0,1 2 0,62-27 0,-85 43 0,0-1 0,-1 0 0,0-2 0,25-18 0,-36 24 0,-1-1 0,1 0 0,-1 0 0,0 0 0,0 0 0,-1 0 0,1-1 0,-1 0 0,-1 0 0,1 0 0,-1 0 0,0 0 0,0 0 0,0-1 0,-1 1 0,1-9 0,-1 4 0,0 0 0,0-1 0,-1 0 0,-1-22 0,1 32 0,0 0 0,-1 0 0,1 1 0,0-1 0,-1 0 0,0 0 0,1 0 0,-1 0 0,0 1 0,0-1 0,0 0 0,0 1 0,0-1 0,0 0 0,0 1 0,0 0 0,-1-1 0,1 1 0,-1 0 0,1-1 0,-1 1 0,1 0 0,-1 0 0,0 0 0,0 1 0,1-1 0,-1 0 0,0 1 0,0-1 0,-2 0 0,-3 0 0,0 0 0,-1 1 0,1 0 0,0 0 0,-1 1 0,-7 1 0,13-2 0,-1 1 0,1 0 0,0 0 0,0 0 0,-1 0 0,1 0 0,0 0 0,0 1 0,0-1 0,0 1 0,1-1 0,-1 1 0,0 0 0,1 0 0,-1-1 0,1 1 0,-1 0 0,1 1 0,0-1 0,-2 4 0,-1 6 0,1-1 0,0 1 0,0-1 0,1 1 0,1 0 0,0 13 0,4 73 0,-2-91-1,0-1 1,0 1 0,0 0-1,1-1 1,0 0-1,1 1 1,-1-1-1,1 0 1,0 0-1,1-1 1,-1 1-1,1 0 1,0-1-1,1 0 1,-1 0-1,1-1 1,0 1-1,0-1 1,1 0-1,-1 0 1,1 0-1,0-1 1,0 0-1,0 0 1,10 3-1,-1-1 2,1-1 1,0 0-1,0-1 0,0-1 1,1-1-1,-1 0 0,0-1 0,1 0 1,24-5-1,-36 4-1,-1 0 0,1 0-1,-1-1 1,0 0 0,0 1 0,0-2-1,0 1 1,0 0 0,0-1 0,0 1-1,-1-1 1,1 0 0,-1-1 0,0 1-1,0 0 1,0-1 0,-1 0 0,1 1-1,-1-1 1,0 0 0,0 0 0,0-1-1,0 1 1,-1 0 0,1-1 0,0-6-1,2-11 0,-1-1-1,-1 0 0,-1 0 0,-2-24 1,1 17 0,-7-104-2,7 134 3,1-1-1,-1 1 0,0-1 0,1 1 1,-1-1-1,1 1 0,-1-1 0,1 1 1,-1 0-1,1-1 0,-1 1 0,1 0 1,-1-1-1,1 1 0,-1 0 0,1 0 1,-1 0-1,1-1 0,0 1 0,-1 0 1,1 0-1,-1 0 0,1 0 0,0 0 1,-1 0-1,1 0 0,0 0 1,-1 1-1,1-1 0,-1 0 0,2 0 1,2 1-3,4-1 2,-1 1 1,1 0 0,0 0 0,-1 1 0,1 0 0,-1 0-1,0 1 1,0 0 0,0 1 0,0-1 0,0 1 0,-1 0-1,1 1 1,-1 0 0,0 0 0,-1 0 0,1 0 0,-1 1-1,6 9 1,-5-8 0,-1 1 0,0 0 0,-1 0 0,0 1 1,0-1-1,0 1 0,-1 0 0,-1 0 0,0 0 0,0 1 0,0-1 0,-1 0 0,-1 1 0,0-1 0,-1 18 0,-1-21 0,1 0 0,-1 0 0,-1 0 0,1 0 0,-1-1 0,0 1 0,0-1 0,0 0 0,-6 6 0,6-7 0,0 0 0,0 0 0,0 0 0,0 1 0,1 0 0,-1-1 0,1 1 0,1 0 0,-1 0 0,1 0 0,-1 0 0,1 0 0,0 6 0,1-9 0,1-1 0,-1 1 0,0-1 0,1 1 0,0 0 0,-1-1 0,1 1 0,0-1 0,0 1 0,0-1 0,0 0 0,0 1 0,0-1 0,0 0 0,0 0 0,0 1 0,1-1 0,-1 0 0,0 0 0,1-1 0,-1 1 0,1 0 0,-1 0 0,1-1 0,-1 1 0,1-1 0,0 1 0,-1-1 0,1 0 0,0 1 0,-1-1 0,4 0 0,11 1 0,0 0 0,27-3 0,-18 1 0,-10 1 1,0 0 0,0-1 0,-1-1 0,1-1-1,0 0 1,-1-1 0,0 0 0,15-7 0,-20 7-1,-2-1 1,1 1 0,0-1-1,-1-1 1,0 1-1,0-1 1,-1 0-1,1-1 1,-1 0-1,-1 0 1,1 0-1,-1-1 1,-1 1-1,7-15 1,-6 7-1,0 0 0,-2-1 0,0 0 0,0 1 0,-2-1 0,0 0 0,0 0 0,-2 0 0,-2-20 0,2 30 0,0 0 0,0 0 0,0 0 0,-1 0 0,0 0 1,0 1-1,-1-1 0,1 0 0,-1 1 0,0 0 0,-1 0 0,1 0 0,-1 0 0,0 0 1,0 1-1,-1-1 0,1 1 0,-1 0 0,0 1 0,0-1 0,0 1 0,-1 0 0,1 0 0,-1 1 1,-8-4-1,12 6 0,1 0 0,0-1 0,-1 1 1,1 0-1,-1 0 0,1 0 0,0 0 1,-1 0-1,1 0 0,-1 1 0,1-1 1,0 0-1,-1 1 0,1-1 0,0 1 1,-1-1-1,1 1 0,0 0 0,0-1 0,-1 1 1,0 1-1,0 0 0,0 1-1,0-1 1,1 0 0,-1 1-1,1-1 1,0 1 0,-1-1 0,1 1-1,0-1 1,0 5 0,-2 8-2,0 0 0,2 1 0,0 20 1,1-23 3,-2 27-2,0 23 0,7 66 0,-5-124 0,1 1 0,0 0 0,0-1 0,1 1 0,0-1 0,0 1 0,0-1 0,0 0 0,1 0 0,0 0 0,0 0 0,0 0 0,1-1 0,-1 1 0,1-1 0,0 0 0,0 0 0,1 0 0,-1-1 0,1 0 0,0 0 0,0 0 0,0 0 0,0-1 0,1 1 0,9 2 0,9 0 0,0 0 0,0-2 0,0-1 0,48-1 0,-58-1 0,-9 0 0,0 0 1,0 0-1,0 0 1,0-1-1,0 0 1,0 0-1,0 0 1,0-1-1,0 1 1,-1-1-1,1 0 1,-1-1-1,0 1 0,1-1 1,-1 0-1,0 0 1,0 0-1,-1-1 1,1 1-1,-1-1 1,1 0-1,-1 0 1,-1 0-1,1 0 0,0 0 1,-1-1-1,0 1 1,3-8-1,0-3 0,0 1 0,-1 0 0,-1-1 0,0 0 0,1-28-1,-5-80-12,-1 56 14,1 44-1,1 17 0,-1 0 0,1 0 0,0 0 0,0 0 0,1 0 0,2-9 0,-2 14 0,0 0 0,0 0 0,0 1 0,0-1 0,0 0 0,0 1 0,0 0 0,1-1 0,-1 1 0,0 0 0,0-1 0,1 1 0,-1 0 0,0 0 0,1 0 0,-1 0 0,0 0 0,0 0 0,1 0 0,1 1 0,2 0 0,4-2 0,0 1 0,1 1 0,-1 0 0,0 0 0,13 4 0,-18-4 0,-1 1 0,1 0 0,0 0 0,-1 0 0,1 0 0,-1 1 0,0-1 0,0 1 0,0 0 0,0 0 0,0 0 0,0 0 0,-1 1 0,4 6 0,1 3 0,0 1 0,-1 0 0,0 1 0,-2-1 0,0 1 0,0 0 0,2 29 0,-2 112 0,-5-100 0,1-54 0,0 1 0,0-1 0,0 1 0,0-1 0,0 1 0,-1-1 0,1 1 0,-1-1 0,0 0 0,0 1 0,0-1 0,-2 4 0,1-2 3,4-36 2,11-59 0,-1 8-2,-9 45-3,-3 16 0,2 0 0,1 0 0,0 0 0,2 0 0,0 1 0,11-26 0,-15 45 0,1-1-1,0 1 1,0-1-1,0 1 1,1 0-1,-1 0 1,1 0 0,-1 0-1,1 0 1,-1 0-1,1 1 1,0 0-1,0-1 1,0 1 0,0 0-1,0 0 1,0 0-1,6 0 1,-7 1 0,1-1-1,-1 1 1,1 0 0,0 0-1,-1 0 1,1 0 0,-1 0-1,1 0 1,0 1 0,-1-1-1,1 1 1,-1 0 0,1 0-1,-1 0 1,0 0 0,1 0-1,-1 0 1,0 1 0,0-1-1,0 1 1,0 0 0,0 0-1,3 2 1,1 7 0,1 1 0,-2-1 0,1 1 0,-2 0 0,1 0 0,-2 0 0,4 17 0,6 94 0,-3-26 0,-9-90 0,0 0 0,0 0 0,1 0 0,0 0 0,1 0 0,-1-1 0,1 1 0,5 7 0,-6-11 0,0-1 0,0 1 0,1-1 0,-1 0 0,0 1 0,1-1 0,0 0 0,-1-1 0,1 1 0,0 0 0,0-1 0,0 0 0,0 1 0,0-1 0,0 0 0,1-1 0,-1 1 0,0-1 0,0 1 0,4-1 0,-1 1 0,0-1 0,0 0 0,0 0 0,0 0 0,0-1 0,0 1 0,0-1 0,0-1 0,-1 1 0,1-1 0,0 0 0,-1-1 0,0 1 0,1-1 0,-1 0 0,0 0 0,0-1 0,-1 0 0,1 1 0,-1-2 0,0 1 0,0 0 0,0-1 0,0 0 0,-1 0 0,0 0 0,4-8 0,2-5 0,-1-1 0,0 0 0,-2 0 0,0-1 0,-1 1 0,-1-1 0,1-26 0,-1-148 0,-5 124 0,1-16 5,-3 0 1,-20-110-1,19 189-5,2 9 0,0 2 0,1-1 0,0 1 0,0 0 0,1-1 0,-1 1 0,1 0 0,-1-1 0,1 1 0,0 0 0,2 6 0,-1 14-3,-3 465 6,2-466-3,2 0 0,1 0 0,1 0 0,9 31 0,-11-46 0,0-1 0,1 1 0,0-1 0,0 0 0,1 0 0,0 0 0,0 0 0,1-1 0,-1 0 0,1 0 0,1 0 0,-1 0 0,1-1 0,0 0 0,0 0 0,12 6 0,-10-8 0,1 0 0,0-1 1,0-1-1,1 1 0,-1-1 0,0-1 0,0 0 1,0 0-1,1-1 0,-1 0 0,0 0 0,10-4 1,-15 3 0,0-1-1,-1 1 1,1-1 0,-1 0 0,0 0 0,0 0 0,0 0 0,-1-1 0,1 1 0,-1-1-1,1 0 1,-1 1 0,-1-1 0,4-8 0,0-1-1,-1 0 0,-1-1 0,3-18 0,-1-24 0,-2 1 0,-8-88 0,5 134 0,0 4 0,0-1 0,0 1 0,0-1 0,-1 1 0,0-1 0,0 1 0,-1-1 0,1 1 0,-1 0 0,0 0 0,-1 0 0,-3-6 0,4 15 0,-3 29 0,2 0 0,2 0 0,2 37 0,0-15 0,-2-27 0,2 0 0,1-1 0,1 1 0,1 0 0,11 36 0,-13-57 0,0 0 0,1-1 0,-1 0 0,2 1 0,-1-1 0,1 0 0,0 0 0,0-1 0,0 1 0,1-1 0,0 0 0,0 0 0,0-1 0,0 1 0,1-1 0,0 0 0,0-1 0,0 1 0,0-1 0,1 0 0,-1-1 0,1 0 0,0 0 0,-1 0 0,1-1 0,12 1 0,-15-1 0,0-1 0,0 0 0,1 0 0,-1 0 0,0 0 0,0-1 0,0 1 0,0-1 0,0 0 0,0 0 0,-1-1 0,1 1 0,0-1 0,0 0 0,-1 0 0,1 0 0,-1 0 0,0-1 0,4-3 0,-2 0 0,0-1 0,0 0 0,-1 0 0,0-1 0,0 1 0,0-1 0,-1 0 0,3-13 0,5-22 0,-2 0 0,4-54 0,-8 53 0,1 0 0,14-46 0,-19 86 0,0 1 0,0-1 0,1 0 0,-1 0 0,1 1 0,0-1 0,0 1 0,0 0 0,0-1 0,1 1 0,-1 0 0,1 0 0,4-3 0,-3 4 0,-1 0 0,1 0 0,0 0 0,1 1 0,-1 0 0,0 0 0,0 0 0,0 0 0,1 1 0,-1 0 0,0 0 0,5 0 0,1 0 0,0 0 0,0 0 0,0 0 0,0 1 0,12 3 0,-20-3 0,1-1 0,0 1 0,-1 0 0,0 0 0,1 0 0,-1 1 0,1-1 0,-1 0 0,0 1 0,0 0 0,0-1 0,0 1 0,0 0 0,0 0 0,-1 0 0,1 0 0,-1 1 0,1-1 0,-1 0 0,0 1 0,1 2 0,-2-5 0,-1 1 0,0-1 0,0 1 0,0-1 0,1 0 0,-1 1 0,0-1 0,0 0 0,0 0 0,0 0 0,0 0 0,0 1 0,0-1 0,0 0 0,1 0 0,-1-1 0,-1 1 0,1 0 0,-27-1 0,-31 1 0,55 0 0,0 1 0,0-1 0,0 1 0,0 0 0,0 0 0,0 1 0,0-1 0,0 1 0,1 0 0,-1 0 0,-5 4 0,1 2 0,1 0 0,0 0 0,0 1 0,1 0 0,0 0 0,1 1 0,0-1 0,1 1 0,-1 0 0,2 1 0,0-1 0,-4 17 0,3-4 0,1-1 0,1 1 0,1 0 0,0-1 0,4 26 0,-3-46 0,1 1 0,-1-1 0,1 1 0,0-1 0,0 0 0,0 1 0,0-1 0,0 0 0,1 0 0,-1 0 0,0 0 0,1 0 0,0 0 0,-1 0 0,1-1 0,0 1 0,0 0 0,0-1 0,0 1 0,0-1 0,0 0 0,1 0 0,-1 0 0,0 0 0,1 0 0,-1-1 0,0 1 0,3 0 0,9 1 0,0 0 0,-1-1 0,27 0 0,-24-2 0,-13 1 0,1 0 0,0 0 0,0 0 0,-1-1 0,1 0 0,0 0 0,-1 0 0,1 0 0,-1 0 0,1-1 0,-1 1 0,0-1 0,0 0 0,1 0 0,-1-1 0,3-2 0,-2 1 0,0-1 0,-1 1 0,0-1 0,0 1 0,0-1 0,-1 0 0,1 0 0,-1 0 0,0-1 0,1-4 0,1-14 0,0 1 0,-2-1 0,0 0 0,-3-28 0,1 28 0,0 23 0,1-7 0,-1 0 0,0 0 0,0 0 0,0 0 0,-1 0 0,-1 0 0,1 0 0,-1 1 0,-1-1 0,1 0 0,-1 1 0,-1 0 0,-4-9 0,8 15 0,-1 0 0,1 1 0,-1-1 0,1 0 0,0 1 0,-1-1 0,1 1 0,-1-1 0,0 1 0,1-1 0,-1 1 0,1-1 0,-1 1 0,0-1 0,1 1 0,-1 0 0,0-1 0,1 1 0,-1 0 0,0 0 0,0-1 0,1 1 0,-1 0 0,0 0 0,0 0 0,1 0 0,-1 0 0,0 0 0,0 0 0,1 0 0,-1 1 0,0-1 0,0 0 0,1 0 0,-1 1 0,0-1 0,1 0 0,-1 1 0,0-1 0,1 0 0,-1 1 0,1-1 0,-1 1 0,0-1 0,1 1 0,-1 0 0,1-1 0,0 1 0,-1-1 0,1 1 0,-1 0 0,1-1 0,0 1 0,0 0 0,-1 0 0,1-1 0,0 1 0,0 1 0,-6 39 0,3 0 0,1 0 0,7 80 0,-4-116 0,-1 1 0,1-1 0,0 0 0,1 1 0,-1-1 0,1 0 0,0 0 0,0 1 0,1-2 0,0 1 0,0 0 0,0 0 0,0-1 0,1 0 0,-1 0 0,1 0 0,0 0 0,0 0 0,1-1 0,-1 0 0,1 0 0,0 0 0,-1 0 0,1-1 0,6 2 0,3 1 0,1-2 0,0 0 0,0 0 0,0-2 0,0 0 0,0 0 0,0-2 0,15-1 0,-23 0 0,1 1 0,-1-1 0,1-1 0,-1 1 0,0-1 0,0-1 0,0 1 0,-1-1 0,1 0 0,-1-1 0,0 1 0,0-1 0,0 0 0,-1-1 0,1 0 0,-1 0 0,-1 0 0,1 0 0,-1 0 0,4-10 0,1-1 0,-1 1 0,-1-2 0,0 1 0,-2-1 0,0 0 0,-1 0 0,3-26 0,-3-8 1,-2 0 0,-3 0-1,-2 0 1,-2 0 0,-3 0 0,-26-93-1,27 118 12,-7-14-2,14 40-11,0 1 1,-1 0-1,1-1 0,0 1 1,-1-1-1,1 1 1,-1 0-1,1 0 0,0-1 1,-1 1-1,1 0 1,-1 0-1,1-1 1,0 1-1,-1 0 0,1 0 1,-1 0-1,1 0 1,-1 0-1,1 0 1,-1-1-1,1 1 0,-1 0 1,1 0-1,-1 1 1,1-1-1,-1 0 1,1 0-1,-1 0 0,1 0 1,-1 0-1,1 0 1,0 1-1,-1-1 1,1 0-1,-1 0 0,1 1 1,0-1-1,-1 0 1,1 1-1,0-1 0,-1 0 1,1 1-1,0-1 1,-1 1-1,1-1 1,0 0-1,0 1 0,-1 0 1,-14 23 2,5 2-2,2 0 0,1 1-1,1 0 1,2 0 0,-2 28 0,0 144 22,6-183-16,0 27-3,-2-16-3,2 0 1,1 0-1,2 0 1,7 35-1,-9-55 0,1-1 0,0 0 0,0 1 0,1-1 0,0 0 0,0 0 0,0-1 0,1 1 0,0-1 0,0 0 0,0 0 0,1 0 0,-1 0 0,1-1 0,0 0 0,1 0 0,-1 0 0,1 0 0,-1-1 0,1 0 0,0 0 0,12 3 0,-13-5-1,0 1 0,-1-1 0,1 0 0,0-1 0,0 1 0,0-1 0,0 0 0,0 0 0,9-1 0,-12 0-3,-1 0 0,1 1 1,0-1-1,0 0 0,0 0 0,0 0 1,-1 0-1,1 0 0,0 0 1,-1 0-1,1-1 0,-1 1 1,0 0-1,1-1 0,-1 1 0,0-1 1,0 0-1,0 0 0,0 1 1,0-1-1,0 0 0,0 0 0,-1 0 1,1 0-1,0-2 0,4-45-439,-5-6-1072</inkml:trace>
</inkml:ink>
</file>

<file path=ppt/ink/ink26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0"/>
    </inkml:context>
    <inkml:brush xml:id="br0">
      <inkml:brushProperty name="width" value="0.05" units="cm"/>
      <inkml:brushProperty name="height" value="0.05" units="cm"/>
      <inkml:brushProperty name="color" value="#E71224"/>
    </inkml:brush>
  </inkml:definitions>
  <inkml:trace contextRef="#ctx0" brushRef="#br0">174 31 32095,'-1'-2'29,"0"0"0,-1 0 0,0 0 1,1 1-1,-1-1 0,0 0 0,0 1 0,1-1 1,-1 1-1,0 0 0,-1 0 0,1 0 1,0 0-1,0 0 0,0 0 0,-1 0 0,1 1 1,0-1-1,-3 0 0,-48 0-57,46 2 48,4-1-20,0 1 0,0-1 0,0 1 0,0 0 0,0 0 0,0 0 0,0 0 0,1 1 0,-1-1 0,0 1 0,1 0 0,-1-1 0,1 1 0,0 0 0,0 1 0,-1-1 0,2 0 0,-1 0 0,0 1 0,0-1 0,1 1 0,-1 0 0,1 0 0,0-1 0,0 1 0,0 0 0,0 0 0,-1 5 0,-1 8 0,0 0 0,1 0 0,1 1 0,1 16 0,0-29 1,0 0-1,0-1 1,0 1 0,1 0-1,-1 0 1,1-1-1,0 1 1,0 0 0,1-1-1,-1 1 1,1-1 0,-1 0-1,1 1 1,0-1 0,1 0-1,2 3 1,-2-3-1,1 0 1,-1 0-1,1-1 1,0 1 0,0-1-1,0 0 1,0 0-1,0-1 1,0 1-1,1-1 1,-1 0 0,0 0-1,7 0 1,-1 1 4,-1-1-1,1 0 1,-1-1 0,1 0 0,18-3 0,-25 3-5,-1-1 1,0 0 0,1 1-1,-1-1 1,0 0-1,0-1 1,0 1-1,0 0 1,0-1-1,0 1 1,0-1 0,0 1-1,-1-1 1,1 0-1,0 0 1,-1 0-1,0 0 1,1 0-1,-1 0 1,0 0 0,0 0-1,0 0 1,0-1-1,-1 1 1,1 0-1,-1-1 1,1 1-1,-1-3 1,2-8-1,-1 0 0,0 0 0,-2 1 0,1-1 0,-1 0 0,-3-13 0,2 20 0,0-1 0,0 0 0,0 1 0,-1-1 0,1 1 0,-2-1 0,1 1 0,-1 0 0,0 1 0,0-1 0,-1 1 0,-6-7 0,10 10-1,0 1 1,-1 0-1,1 0 1,0 0-1,-1 0 1,1 0-1,-1 0 1,0 1-1,1-1 1,-1 0-1,1 1 1,-1-1-1,0 1 1,0-1-1,1 1 1,-1 0-1,0 0 1,0 0-1,1 0 1,-1 0-1,0 0 1,0 0-1,1 1 1,-1-1-1,0 1 1,1-1-1,-1 1 1,0 0-1,1-1 1,-3 3-1,0-1-26,1 1-1,0 0 1,0 0-1,0 0 0,1 0 1,-1 0-1,1 0 1,-1 1-1,1-1 0,0 1 1,-2 4-1,-12 35-762</inkml:trace>
</inkml:ink>
</file>

<file path=ppt/ink/ink26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0"/>
    </inkml:context>
    <inkml:brush xml:id="br0">
      <inkml:brushProperty name="width" value="0.05" units="cm"/>
      <inkml:brushProperty name="height" value="0.05" units="cm"/>
      <inkml:brushProperty name="color" value="#E71224"/>
    </inkml:brush>
  </inkml:definitions>
  <inkml:trace contextRef="#ctx0" brushRef="#br0">1 30 31582,'0'0'593,"26"0"-369,16 0-192,14 0 64,3 0-32,-7-3-16,-6 0-32,-13 0-16,-17 0 0,-13 0-16,-3-2-192,-16-4-1873</inkml:trace>
</inkml:ink>
</file>

<file path=ppt/ink/ink26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1"/>
    </inkml:context>
    <inkml:brush xml:id="br0">
      <inkml:brushProperty name="width" value="0.05" units="cm"/>
      <inkml:brushProperty name="height" value="0.05" units="cm"/>
      <inkml:brushProperty name="color" value="#E71224"/>
    </inkml:brush>
  </inkml:definitions>
  <inkml:trace contextRef="#ctx0" brushRef="#br0">228 145 31598,'0'-15'161,"-3"-33"450,2 45-595,0 0-1,0 0 1,0 0-1,0 0 1,-1 0-1,1 0 1,-1 1 0,0-1-1,0 0 1,0 1-1,0 0 1,-1-1 0,-2-2-1,0 1-10,0 0-1,-1 1 1,1-1 0,-1 1-1,0 0 1,0 0-1,0 1 1,0-1-1,0 1 1,0 1-1,0-1 1,-12 0 0,14 2-4,0 0 1,1 0 0,-1 1-1,0-1 1,0 1 0,0 0 0,1 0-1,-1 0 1,0 0 0,1 1-1,-1 0 1,1 0 0,0 0 0,-1 0-1,1 0 1,0 0 0,0 1-1,1 0 1,-1-1 0,0 1 0,1 0-1,-3 4 1,0 2-1,1 1 0,-1-1 1,2 1-1,-1 0 0,1 0 0,1 1 1,0-1-1,0 0 0,1 1 0,0-1 0,1 1 1,1 15-1,-1-19-1,0-4 0,0 0 0,1 0 1,-1 1-1,0-1 0,1 0 1,0 0-1,0 0 0,0 0 0,0 0 1,0 0-1,0-1 0,1 1 0,0 0 1,-1-1-1,1 1 0,0-1 0,0 1 1,0-1-1,1 0 0,-1 0 0,0 0 1,1 0-1,0 0 0,-1-1 0,1 1 1,0-1-1,0 1 0,0-1 0,0 0 1,4 1-1,6 0 1,0 1 0,0-2 0,0 0 1,1 0-1,-1-1 0,14-2 0,-23 1-1,-1 1 1,1-1-1,0 0 1,-1 0-1,1 0 0,0-1 1,-1 1-1,0-1 1,1 0-1,-1 0 0,0 0 1,0 0-1,0 0 0,0-1 1,0 1-1,-1-1 1,1 0-1,3-5 0,-2 2 2,-1-1 0,1 1-1,-1-1 1,-1 1 0,1-1-1,-1 0 1,0 0 0,-1 0-1,2-13 1,-3 11 0,1-1 0,-1 1 0,-1 0 0,0 0 0,0 0 0,-1-1 0,-4-13 0,4 19-1,0-1 0,0 0-1,0 1 1,0 0-1,-1-1 1,1 1-1,-1 0 1,0 0-1,0 0 1,-1 1-1,1-1 1,-1 1-1,-7-6 1,10 8-2,-1 0 1,1 0-1,-1 0 1,1 0-1,-1 0 1,1 1-1,-1-1 1,0 0-1,1 1 1,-1-1-1,0 1 1,1 0-1,-1-1 1,0 1-1,0 0 1,1 0-1,-1 0 1,0 0-1,0 0 1,0 1-1,1-1 1,-1 0-1,0 1 1,1-1-1,-1 1 1,0 0-1,1 0 1,-1-1-1,1 1 1,-1 0-1,1 0 1,-1 1-1,1-1 1,0 0-1,-2 2 1,-1 3-45,0 1 0,1-1 0,0 1-1,0-1 1,1 1 0,0 0 0,-2 8 0,-4 24-1161</inkml:trace>
</inkml:ink>
</file>

<file path=ppt/ink/ink26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5"/>
    </inkml:context>
    <inkml:brush xml:id="br0">
      <inkml:brushProperty name="width" value="0.05" units="cm"/>
      <inkml:brushProperty name="height" value="0.05" units="cm"/>
      <inkml:brushProperty name="color" value="#E71224"/>
    </inkml:brush>
  </inkml:definitions>
  <inkml:trace contextRef="#ctx0" brushRef="#br0">43 596 31983,'-1'15'135,"-2"-1"1,0 0 0,-8 24 0,-3 17-138,9-23 3,2 1 0,1 45 0,2-77-1,0-1 0,0 1 1,0 0-1,0-1 0,0 1 0,0 0 1,1-1-1,-1 1 0,0 0 0,0-1 1,1 1-1,-1 0 0,0-1 0,1 1 1,-1-1-1,1 1 0,-1-1 0,1 1 1,-1-1-1,1 1 0,-1-1 1,1 1-1,-1-1 0,1 1 0,0-1 1,-1 0-1,1 0 0,0 1 0,2 0 3,-1-1 0,0 1 0,1-1 0,-1 0 0,1 0 0,-1 0 0,1 0 0,-1 0-1,3-1 1,-1 1 2,0-1-1,-1 0 0,1 0 1,0 0-1,-1 0 1,1-1-1,0 1 0,-1-1 1,0 0-1,1 0 1,-1 0-1,4-5 0,3-6 3,-1-1-1,-1 0 0,0-1 1,9-25-1,18-70-3,-23 71-3,137-468 0,-144 488 0,-3 10 3,0 1 0,0 0 0,1-1 0,0 1 0,1 1 0,0-1-1,0 0 1,0 1 0,1 0 0,6-8 0,-10 15-3,-1 0 0,0-1 1,0 1-1,0 0 0,0 0 0,0 0 1,1-1-1,-1 1 0,0 0 0,0 0 1,0 0-1,1 0 0,-1-1 0,0 1 1,0 0-1,1 0 0,-1 0 0,0 0 1,0 0-1,0 0 0,1 0 0,-1 0 1,0 0-1,0 0 0,1 0 1,-1 0-1,0 0 0,1 0 0,-1 0 1,0 0-1,0 0 0,0 0 0,1 0 1,-1 0-1,0 0 0,0 0 0,1 1 1,-1-1-1,0 0 0,0 0 0,0 0 1,1 0-1,-1 0 0,0 1 0,0-1 1,0 0-1,0 0 0,1 0 0,-1 1 1,0-1-1,0 0 0,0 0 0,0 1 1,0-1-1,0 0 0,0 0 0,0 1 1,0-1-1,0 0 0,0 0 0,0 1 1,0-1-1,8 38 0,-3 0 0,-1 1 0,-3 65 0,1-27 0,7 95 0,37 206 0,-44-360 0,-1-14 0,-1 1 0,1 0 0,0 0 0,0-1 0,4 10 0,-1-14 3,1-11 7,-2-29-8,-3-63-1,0 93-1,-1 1 0,0-1 0,-1 1 0,0 0 0,0-1 0,-1 1 0,0 0-1,0 0 1,-1 1 0,-1-1 0,1 1 0,-1 0 0,-1 0 0,1 0 0,-1 1 0,-1 0 0,1 0 0,-1 1 0,0-1-1,-1 2 1,1-1 0,-1 1 0,-1 0 0,1 0 0,0 1 0,-1 0 0,0 1 0,0 0 0,0 0 0,-1 1 0,1 1 0,0-1-1,-1 1 1,-11 1 0,19-1 0,0 2-1,-1-1 1,1 0-1,0 0 1,0 1 0,0-1-1,0 1 1,0 0-1,0-1 1,0 1-1,0 0 1,0 0-1,0 0 1,0 1-1,0-1 1,0 0 0,1 1-1,-1-1 1,1 1-1,-1-1 1,1 1-1,0 0 1,-1 0-1,1 0 1,0 0-1,0 0 1,0 0 0,0 0-1,1 0 1,-1 0-1,0 3 1,-1 7 0,0 0 1,1 0-1,0 0 1,2 20-1,0-10-1,-1-15 1,1-1 0,0 1 0,0-1 0,0 1 0,1-1 0,0 1 0,0-1 0,1 0 0,-1 0 0,1 0 0,1-1 0,-1 1 0,1-1 0,0 0 0,0 0 0,1 0 0,-1 0 0,1-1 0,7 5 0,-4-3 0,1 0 0,-1-1 0,2 0 1,-1 0-1,0-1 0,1 0 0,0-1 1,0 0-1,0-1 0,0 0 0,0 0 0,11-1 1,-4 0 0,-1-1 1,1-1 0,-1 0 0,18-5-1,-25 4 0,-1 0-1,0-1 1,0 0-1,0-1 1,-1 0-1,1 0 1,-1-1-1,0 1 1,12-12-1,-8 6 0,0-1 0,-1-1 0,0 0 0,-1-1 0,14-25 0,25-70 0,-19 38 0,-29 69 0,1 0 0,-1-1 0,1 1 0,-1-1 0,1 1 0,0 0 0,0 0 0,0 0 0,0-1 0,0 1 0,0 0 0,0 0 0,0 0 0,0 0 0,0 0 0,0 1 0,1-1 0,-1 0 0,0 1 0,1-1 0,-1 0 0,0 1 0,1 0 0,-1-1 0,1 1 0,-1 0 0,1 0 0,-1-1 0,1 1 0,1 1 0,-1-1 0,0 1 0,1 0 0,-1 0 0,0 0 0,0 0 0,0 0 0,0 0 0,0 1 0,0-1 0,0 1 0,-1-1 0,1 1 0,0 0 0,-1-1 0,1 1 0,-1 0 0,0 0 0,2 3 0,5 12 0,0 1 0,-1 0 0,0 0 0,-2 1 0,0 0 0,4 37 0,-3 120 0,-6-145 0,2-23-1,1-12 3,-2 3 0,14-28 1,-1 0 0,-1 0 0,13-48 0,-5 17-2,-10 28-1,24-57 0,-30 79 0,0 0 0,0 0 0,1 0 0,1 1 0,14-17 0,-20 25 0,0 0 0,0 0 0,0 0 0,0 0-1,0 0 1,0 0 0,0 0 0,0 1 0,0-1 0,0 0 0,0 1 0,0-1 0,1 1-1,-1-1 1,0 1 0,0-1 0,1 1 0,-1 0 0,0 0 0,1 0 0,-1 0 0,3 0 0,-3 0-1,0 1 1,0 0 0,0-1-1,0 1 1,0 0 0,-1 0 0,1 0-1,0 0 1,0 0 0,0 0 0,-1 0-1,1 0 1,-1 0 0,1 0-1,-1 0 1,1 0 0,-1 0 0,1 0-1,-1 2 1,2 8-2,0 0 0,-1 0 0,0 20 0,-1-30 2,-1 49 0,2 51 0,0-91 0,0 0 0,1 0 0,0-1 0,0 1 0,1-1 0,0 0 0,1 0 0,5 9 0,-6-15 0,-1 0 0,1 0 0,0 0 0,0-1 0,0 1 0,0-1 0,0 0 0,0 1 0,1-2 0,-1 1 0,1 0 0,-1-1 0,1 1 0,0-1-1,0 0 1,0-1 0,-1 1 0,1-1 0,5 1 0,5 0 1,0-1 0,1 0 0,27-5 0,-35 3-1,0 0 1,-1 0 0,1-1 0,0 0 0,-1 0-1,0-1 1,0 1 0,0-1 0,0-1-1,0 1 1,-1-1 0,0 0 0,0 0 0,0-1-1,-1 1 1,1-1 0,-1 0 0,-1 0-1,5-10 1,-2 3-3,0-1 1,-1 0-1,0 0 0,-1 0 1,-1 0-1,0-1 0,-1 0 0,0-21 1,-2 31 0,1 0 1,-2 1 0,1-1-1,-1 1 1,1-1 0,-1 0-1,-1 1 1,1-1 0,-3-5-1,3 8 1,-1 0 0,1 0 0,-1 0 0,0 0 0,0 0 1,0 0-1,0 1 0,0-1 0,0 1 0,0-1 0,0 1 0,-1 0 0,1 0 0,-1 0 0,1 0 0,-1 0 0,-3 0 0,-9-2 0,-1 0 0,1 1 0,-1 1 0,0 1 0,-22 2 0,36-1 0,-1-1 0,0 1 0,1 0 0,-1 0 0,1 0 0,-1 0 0,1 0 0,-1 1 0,1-1 0,0 1 0,0 0 0,-1-1 0,1 1 0,1 0 0,-1 0 0,0 0 0,0 1 0,1-1 0,-1 0 0,1 1 0,0-1 0,-1 1 0,1-1 0,1 1 0,-1-1 0,0 1 0,0 0 0,1-1 0,-1 5 0,-1 11 0,0 1 0,1 0 0,2 25 0,0-19 0,-1-18 0,0 0 0,1 0 0,0 0 0,0 0 0,1 0 0,-1 0 0,2 0 0,-1-1 0,1 1 0,0-1 0,0 0 0,1 1 0,0-1 0,0-1 0,0 1 0,1-1 0,0 1 0,0-2 0,0 1 0,0 0 0,1-1 0,0 0 0,0 0 0,0-1 0,0 1 0,1-1 0,-1-1 0,1 1 0,0-1 0,0-1 0,0 1 0,0-1 0,11 1 0,-10-2 1,-1 0 0,1 0 0,-1-1 0,1 0 0,-1 0 0,0 0 0,13-5 0,-17 4-1,1 0 1,-1 0-1,0-1 1,0 1-1,0-1 1,0 1-1,-1-1 1,1 0-1,-1 0 0,1 0 1,-1-1-1,0 1 1,0 0-1,-1-1 1,1 1-1,-1-1 1,2-3-1,2-16 0,0 1 0,-1 0 0,-1-1 0,-1 0 0,-2 1 0,-1-30 0,0 7 0,0 32-3,-2 14-1,-2 13-2,1 17 5,2 0 0,3 48 0,0-22 1,-1-50 0,0-1 0,1 1 0,-1 0 0,2 0 0,-1 0 0,1-1 0,0 1 0,0-1 0,1 1 0,0-1 0,0 0 0,0 0 0,1 0 0,0 0 0,0-1 0,0 1 0,8 5 0,-11-9 0,1-1 1,0 0-1,0 1 0,0-1 0,0 0 1,0-1-1,0 1 0,1 0 0,-1 0 1,0-1-1,0 1 0,1-1 0,-1 0 1,0 0-1,0 0 0,1 0 1,-1 0-1,0 0 0,1-1 0,-1 1 1,0-1-1,0 1 0,0-1 0,0 0 1,1 0-1,-1 0 0,0 0 0,0 0 1,2-3-1,2 0 1,-1-1 0,1 0 0,-1 0 0,0 0 0,0-1 0,0 0 0,6-11 0,4-12-1,-1-1 0,-1-1 0,-2 0 0,-1-1 0,-1 0 0,-2 0 0,6-53 0,-7-4 0,-7-138 0,1 224-1,-3-23 3,3 26-2,0-1-1,0 0 1,0 1-1,0-1 1,0 0-1,-1 1 1,1-1-1,0 1 1,0-1-1,-1 1 1,1-1-1,0 0 1,-1 1-1,1-1 1,-1 1-1,1 0 1,-1-1-1,1 1 1,-1-1-1,1 1 1,-1 0-1,1-1 1,-1 1 0,1 0-1,-1-1 1,0 1-1,1 0 1,-1 0-1,-1-1 1,1 2 0,0 0-1,0 0 1,0-1 0,0 1 0,0 0 0,0 0 0,0 0 0,0 0 0,1 0 0,-1 0-1,0 1 1,1-1 0,-1 0 0,0 0 0,1 0 0,0 1 0,-1-1 0,1 0 0,0 1-1,-1-1 1,1 0 0,0 0 0,0 1 0,0 1 0,-1 3 0,-7 58 0,2-1 0,6 117 0,1-82 0,-2-72 0,2-1 0,1 1 0,1-1-1,8 37 1,-9-56 0,-1 0 1,1 0-1,1 0 0,-1 0 0,1-1 0,0 1 0,0-1 0,1 0 1,-1 0-1,1 0 0,0 0 0,0-1 0,1 1 0,0-1 0,-1 0 0,1 0 1,1-1-1,-1 0 0,0 0 0,1 0 0,0 0 0,-1-1 0,1 0 1,7 1-1,-4-1 1,-1 0 1,1-1-1,0 0 1,0-1-1,0 0 1,0 0-1,0-1 1,15-3 0,-19 2-3,1 0 1,0 0 0,0 0 0,-1-1 0,0 0 0,1 0 0,-1 0 0,0-1 0,0 0 0,-1 0 0,1 0 0,-1 0 0,5-7 0,-1 0 0,-1 0 0,-1 0 0,1-1 0,-2 1 0,0-1 0,0-1 0,-1 1 0,-1-1 0,4-21 0,-3-7 0,-1-70 0,-3 91 0,0 19 0,0 1 0,0-1 0,0 1 0,0-1 0,0 1 0,0-1 0,0 1 0,-1 0 0,1-1 0,0 1 0,0-1 0,0 1 0,-1 0 0,1-1 0,0 1 0,-1 0 0,1-1 0,0 1 0,0 0 0,-1-1 0,1 1 0,-1 0 0,1 0 0,0-1 0,-1 1 0,1 0 0,-1 0 0,1 0 0,0-1 0,-1 1 0,1 0 0,-1 0 0,1 0 0,-1 0 0,1 0 0,-1 0 0,0 0 0,0 0 0,0 0 0,0 0 0,0 0 0,0 1 0,0-1 0,0 0 0,0 0 0,0 1 0,0-1 0,0 1 0,0-1 0,0 1 0,0-1 0,0 1 0,0 0 0,-2 5-1,0 1-1,0-1 1,1 0-1,0 1 1,0 0-1,0-1 1,1 1-1,0 13 1,-2 87-2,4-65 3,-1-39 0,-1 1 1,1 0-1,1 0 1,-1-1-1,0 1 1,1 0-1,0-1 0,0 1 1,0 0-1,0-1 1,1 1-1,-1-1 0,1 0 1,0 1-1,0-1 1,0 0-1,0 0 1,1 0-1,-1 0 0,1-1 1,0 1-1,0-1 1,0 1-1,0-1 1,0 0-1,0 0 0,0-1 1,1 1-1,-1-1 1,1 1-1,-1-1 0,1 0 1,0 0-1,-1-1 1,1 1-1,0-1 1,4 0-1,-2 1 0,0-1 0,0-1 0,0 1 0,0-1 0,11-3 0,-14 3 0,0 0 0,0-1 0,0 0 0,-1 0 0,1 1 0,-1-1 0,1-1 0,-1 1 0,0 0 0,1-1 0,-1 1 0,2-4 0,4-6 0,-1 0-1,0-1 1,-1 1 0,0-2-1,-1 1 1,0 0 0,4-23-1,-4 9 13,-1-1-1,0-52 1,-7 132-12,-14 79 0,-3 11 0,13 183 0,4-87 0,3-235 0,0 1 0,0-1 0,-1 0 0,1 1 0,-1-1 0,0 0 0,0 0 0,0 1 0,0-1 0,0 0 0,-1 0 0,0 0 0,1 0 0,-1-1 0,0 1 0,0 0 0,-1-1 0,1 0 0,0 1 0,-1-1 0,-3 3 0,0-2 0,0-1 0,0 1 0,0-1 0,0 0 0,0-1 0,0 1 0,0-1 0,-1-1 0,1 1 0,-10-1 0,8 0 0,-1 0 0,1 0 0,0-1 0,0 0 0,0 0 0,0-1 0,0 0 0,0-1 0,1 0 0,-1 0 0,1 0 0,0-1 0,-1 0 0,2-1 0,-1 1 0,0-1 0,-9-10 0,7 6 0,1 0 0,-1 0 0,2-1 0,-1 0 0,1-1 0,1 1 0,0-1 0,1 0 0,0-1 0,0 1 0,-2-13 0,5 14 0,0 1 0,1 0 0,0-1 0,0 0 0,1 1 0,0-1 0,1 1 0,0-1 0,1 1 0,0-1 0,0 1 0,1 0 0,0 0 0,9-17 0,-1 7 0,1 1 0,0 0 0,2 0 0,0 1 0,1 1 0,0 0 0,2 1 0,26-18 0,14-6 0,86-42 0,-124 71 0,-3 2 0,0-1 0,-1-1 0,-1 0 0,0-1 0,0 0 0,-1-1 0,0-1 0,-1 0 0,-1 0 0,0-1 0,-1-1 0,0 0 0,-1 0 0,7-19 0,-13 27 0,5-11 0,0 1 0,0 0 0,2 0 0,15-20 0,-21 32 0,0 1 0,1-1 0,-1 1 0,1 0 0,0 1 0,0-1 0,0 1 0,0 0 0,1 0 0,-1 1 0,1-1 0,0 1 0,0 0 0,0 1 0,0 0 0,0 0 0,11-1 0,-15 2 0,9-1 0,0 1 0,0 0 0,0 0 0,21 4 0,-29-3 0,0 0 0,1 0 0,-1 1 0,0-1 0,0 1 0,0 0 0,0-1 0,0 1 0,-1 1 0,1-1 0,-1 0 0,1 1 0,-1-1 0,0 1 0,0 0 0,0-1 0,0 1 0,0 0 0,2 6 0,-1-2 0,-1 1 0,0-1 0,0 1 0,0 0 0,-1 0 0,0 0 0,0 0 0,-1 0 0,0 0 0,-1 0 0,0-1 0,0 1 0,0 0 0,-1 0 0,0 0 0,-1-1 0,0 1 0,-4 7 0,-7 2 0,-1-1 0,-1 0 0,0-1 0,-1 0 0,-1-2 0,0 0 0,-1-1 0,-37 18 0,47-23 0,14-3 0,18-4 0,9-2 0,32-8 0,-36 5 0,58-4 0,-64 9 0,-16-1 0,0 1 0,0 0 0,0 0 0,0 0 0,0 1 0,7 1 0,-11-1 0,0 0 0,-1-1 0,1 1 0,-1 0 0,1 0 0,-1 0 0,0 0 0,1 0 0,-1 0 0,0 1 0,0-1 0,0 0 0,1 1 0,-1-1 0,-1 1 0,1-1 0,0 1 0,0-1 0,-1 1 0,1-1 0,0 1 0,-1 0 0,0-1 0,1 1 0,-1 0 0,0 2 0,2 12 0,-1-1 0,0 1 0,-2 0 0,0 0 0,0 0 0,-1 0 0,-1-1 0,-1 1 0,0-1 0,-1 0 0,-13 28 0,11-32 0,0 0 0,0 0 0,-1 0 0,0-1 0,-1 0 0,0 0 0,-1-1 0,0-1 0,0 1 0,-1-2 0,0 1 0,0-1 0,-1-1 0,-21 9 0,24-12 0,1-1 0,-1 0 0,0 0 0,0-1 0,0 0 0,-1 0 0,-8-1 0,16 0 0,0-1 0,0 1 0,0-1 0,0 0 0,0 0 0,0 1 0,0-1 0,0 0 0,0-1 0,1 1 0,-1 0 0,0 0 0,1-1 0,-1 1 0,1-1 0,-1 1 0,1-1 0,0 0 0,0 0 0,0 1 0,0-1 0,0 0 0,0 0 0,0 0 0,1 0 0,-1 0 0,1 0 0,-1 0 0,1 0 0,0-2 0,-3-10 0,2 0 0,-1-29 0,2 43 0,0-5 0,-1 0 0,1-1 0,1 1 0,-1 0 0,1 0 0,0-1 0,3-8 0,-2 12 0,-1-1 0,1 1 0,0 0 0,0 0 0,-1 0 0,1 0 0,0 1 0,1-1 0,-1 0 0,0 1 0,0-1 0,1 1 0,-1 0 0,1 0 0,-1 0 0,1 0 0,3 0 0,137-39 0,35-11 0,-155 43 0,0-2 0,0 0 0,-1-2 0,0 0 0,25-20 0,-37 23 0,0 0 0,0-1 0,-1 0 0,0-1 0,-1 0 0,0 0 0,-1 0 0,0-1 0,-1 0 0,0-1 0,-1 1 0,7-27 0,-5 7 0,-1-1 0,-2-1 0,-1 1 0,-1-37 0,-2 69 0,-1 0 0,1 1 0,0-1 0,-1 0 0,1 1 0,0-1 0,-1 1 0,1-1 0,-1 0 0,1 1 0,-1-1 0,1 1 0,-1-1 0,1 1 0,-1 0 0,1-1 0,-1 1 0,0 0 0,1-1 0,-1 1 0,0 0 0,1 0 0,-1-1 0,0 1 0,1 0 0,-1 0 0,0 0 0,1 0 0,-1 0 0,0 0 0,0 0 0,1 0 0,-1 0 0,0 1 0,-29 4 0,25-3 0,1 1 0,-1 0 0,0 0 0,1 0 0,0 0 0,0 1 0,0 0 0,0 0 0,0 0 0,1 0 0,0 0 0,0 1 0,-3 5 0,-3 6 0,1 1 0,-9 26 0,8-9 0,1-1 0,2 1 0,1 0 0,2 1 0,2 66 0,1-92 0,1-1 0,-1 1 0,1-1 0,1 1 0,-1-1 0,1 0 0,1 0 0,0 1 0,4 8 0,-4-12 0,0-1 0,0 1 0,1 0 0,-1-1 0,1 0 0,0 0 0,0 0 0,0 0 0,1-1 0,-1 0 0,1 1 0,0-2 0,0 1 0,10 3 0,3-1 0,1-1 0,-1-1 0,1-1 0,0 0 0,0-2 0,34-3 0,-48 3 0,1 0 0,1 0 0,-1-1 0,0 0 0,1-1 0,-1 1 0,0-1 0,1 0 0,-1-1 0,-1 1 0,1-1 0,0 0 0,-1-1 0,1 1 0,-1-1 0,0 0 0,0-1 0,0 1 0,-1-1 0,0 0 0,0 0 0,0 0 0,0-1 0,-1 1 0,0-1 0,0 0 0,0 0 0,-1 0 0,3-11 0,1-13 0,0 0 0,-3 0 0,0-1 0,-3-56 0,0 52 0,0-102 0,0 136 0,0 1 0,0-1 0,1 1 0,-1-1 0,0 0 0,0 1 0,1-1 0,-1 1 0,1 0 0,-1-1 0,0 1 0,1-1 0,-1 1 0,1-1 0,-1 1 0,1 0 0,-1-1 0,1 1 0,-1 0 0,1 0 0,-1-1 0,1 1 0,0 0 0,-1 0 0,1 0 0,-1 0 0,1 0 0,0 0 0,-1 0 0,1 0 0,0 0 0,27 0 0,-18 0 0,0 0 0,0 1 0,0-1 0,1 2 0,-1-1 0,0 1 0,0 1 0,15 5 0,-21-6 0,0 0 0,0 1 0,0-1 0,0 1 0,0 0 0,-1-1 0,1 2 0,-1-1 0,0 0 0,0 1 0,0-1 0,0 1 0,-1 0 0,1 0 0,-1 0 0,0 1 0,0-1 0,-1 0 0,2 6 0,0-1 0,-2 1 0,1-1 0,-1 0 0,0 0 0,-1 1 0,0-1 0,-1 0 0,0 1 0,0-1 0,-6 18 0,0-7 0,-1 1 0,-2-1 0,-15 26 0,21-40 0,0 0 0,1-1 0,0 2 0,0-1 0,0 0 0,1 0 0,0 1 0,0 0 0,1-1 0,-1 1 0,2 0 0,-1 0 0,1-1 0,0 14 0,1-19 0,-1-1 0,0 1 0,0-1 0,0 1 0,1-1 0,-1 1 0,0-1 0,0 1 0,1-1 0,-1 0 0,0 1 0,1-1 0,-1 0 0,1 1 0,-1-1 0,1 0 0,-1 1 0,0-1 0,1 0 0,-1 0 0,1 1 0,-1-1 0,1 0 0,-1 0 0,1 0 0,-1 0 0,2 1 0,13 1 0,0 1 0,0-2 0,0 0 0,0-1 0,0 0 0,0-1 0,0-1 0,0 0 0,-1-1 0,1-1 0,-1 0 0,16-7 0,-16 3 0,-1 0 0,23-19 0,-33 24 0,0 1 0,0-1 0,0 0 0,0 0 0,-1 0 0,1 0 0,-1 0 0,0-1 0,0 1 0,0-1 0,0 0 0,0 1 0,-1-1 0,0 0 0,0 0 0,1-5 0,-2 9 0,0 0-1,0 0 1,0-1-1,0 1 1,0 0-1,0-1 1,0 1-1,0 0 1,0 0 0,0-1-1,0 1 1,0 0-1,0 0 1,-1-1-1,1 1 1,0 0-1,0 0 1,0 0 0,0-1-1,0 1 1,-1 0-1,1 0 1,0 0-1,0-1 1,0 1-1,-1 0 1,1 0 0,0 0-1,0 0 1,-1 0-1,1 0 1,0 0-1,0-1 1,-1 1-1,1 0 1,0 0 0,0 0-1,-1 0 1,1 0-1,0 0 1,-1 0-1,-37-3-220,-18 3-531</inkml:trace>
</inkml:ink>
</file>

<file path=ppt/ink/ink26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09"/>
    </inkml:context>
    <inkml:brush xml:id="br0">
      <inkml:brushProperty name="width" value="0.05" units="cm"/>
      <inkml:brushProperty name="height" value="0.05" units="cm"/>
      <inkml:brushProperty name="color" value="#FFFFFF"/>
    </inkml:brush>
  </inkml:definitions>
  <inkml:trace contextRef="#ctx0" brushRef="#br0">1 759 31550,'0'170'273,"17"-170"-89,-13-1-161,-1 1 0,1-1 0,-1 0 0,1-1 0,-1 1 0,0-1 0,0 1 0,1-1 0,-1 0 0,0 0 0,-1 0 0,1-1 0,5-4 0,31-42 48,-31 38-56,16-24 2,-1-1 0,-3-1 1,-1-1-1,-1 0 0,-2-1 0,-2-1 0,-2 0 1,10-57-1,-8-2 1,-3-1 1,-4-134 0,-7 233-19,0 1 1,0 0-1,0-1 1,0 1-1,0 0 1,0-1-1,0 1 1,0 0-1,0-1 1,0 1-1,-1 0 1,1 0-1,0-1 1,0 1-1,0 0 1,0-1-1,-1 1 1,1 0-1,0 0 1,0-1-1,-1 1 1,1 0-1,0 0 1,0 0-1,-1-1 1,1 1-1,0 0 1,-1 0-1,1 0 1,0 0-1,0 0 1,-1-1-1,1 1 1,0 0-1,-1 0 1,1 0-1,0 0 1,-1 0-1,1 0 1,0 0-1,-1 0 1,1 0-1,0 0 1,-1 1-1,1-1 1,0 0-1,-1 0 1,1 0-1,0 0 1,-1 0-1,1 1 1,0-1-1,0 0 1,-1 1-1,-2-1 2,1 1-2,-1 0 1,1 0-1,-1 0 0,1 1 1,-1-1-1,1 1 0,0-1 0,0 1 1,0 0-1,0 0 0,0-1 1,0 2-1,-3 2 0,-17 36 8,18-34-7,-8 20 0,2 1-1,0 0 1,2 1-1,1-1 1,-6 58-1,5 153 0,8-212 0,0-7-1,1 0 0,0 0 0,2 0 0,0 0 0,2 0 0,9 28 0,-12-42 1,0-1 0,1 1-1,-1 0 1,1-1 0,1 0 0,-1 0-1,1 0 1,0 0 0,0 0 0,0-1-1,0 1 1,1-1 0,0-1 0,0 1-1,0 0 1,0-1 0,1 0 0,-1-1-1,1 1 1,0-1 0,0 0 0,0 0-1,0-1 1,0 0 0,8 1 0,-3-1 2,0 0 0,0-1 1,0-1-1,1 0 1,-1 0-1,20-6 0,-24 4-1,-1 1 0,1-1 0,-1-1 1,0 1-1,1-1 0,-2 0 0,1-1 0,0 1 0,-1-1 0,0 0 0,8-11 0,-2 1 1,0-1-1,-1 0 1,0 0-1,-2-1 1,0-1 0,-1 1-1,0-1 1,-2 0-1,4-21 1,-8 32 14,-14 829-16,12-799 0,0 1 0,-2-1 0,0 1 0,-1-1 0,-10 27 0,14-49 0,0-1 0,0 1 0,0-1 0,0 0 0,0 1 0,0-1 0,0 0 0,0 1 0,0-1 0,0 0 0,-1 1 0,1-1 0,0 0 0,0 1 0,0-1 0,-1 0 0,1 1 0,0-1 0,0 0 0,-1 0 0,1 1 0,0-1 0,0 0 0,-1 0 0,1 0 0,0 1 0,-1-1 0,1 0 0,0 0 0,-1 0 0,1 0 0,0 0 0,-1 1 0,1-1 0,0 0 0,-1 0 0,1 0 0,-1 0 0,1 0 0,0 0 0,-1 0 0,1-1 0,0 1 0,-1 0 0,1 0 0,0 0 0,-1 0 0,1 0 0,0 0 0,-1-1 0,1 1 0,0 0 0,-1 0 0,1 0 0,0-1 0,0 1 0,-1 0 0,1-1 0,0 1 0,-13-22 0,3-8 0,2-1 0,0-1 0,2 1 0,2-1 0,1 0 0,1-48 0,2 73 0,0 1 0,0-1 0,1 0 0,0 1 0,1-1 0,0 1 0,-1-1 0,2 1 0,-1 0 0,1-1 0,0 1 0,6-8 0,1 1 0,1 1 0,1 0 0,24-20 0,42-28 0,-45 36 0,-1 0 0,41-43 0,-66 59 0,1-1 0,-1 0 0,0 0 0,-1-1 0,0 0 0,0 0 0,-1-1 0,-1 1 0,1-1 0,-2 0 0,0 0 0,0 0 0,1-13 0,-1-59 0,-3 75 0,0 39 0,0-26 0,-1 50 0,-1-22 0,5 64 0,-2-89 0,0-1 0,0 1 0,1 0 0,0 0 0,0-1 0,1 1 0,0-1 0,0 0 0,1 0 0,0 0 0,0 0 0,1-1 0,7 9 0,-10-13 0,0 0 0,1 0 0,-1-1 0,1 1 0,0 0 0,0-1 0,-1 0 0,1 1 0,0-1 0,0 0 0,0-1 0,0 1 0,0 0 0,0-1 0,1 0 0,-1 0 0,0 0 0,0 0 0,0 0 0,0-1 0,0 1 0,5-2 0,-4 1 0,0-1 0,0 1 0,0-1 0,-1 0 0,1 0 0,-1 0 0,1 0 0,-1-1 0,0 0 0,1 1 0,-1-1 0,-1 0 0,1 0 0,0-1 0,-1 1 0,4-6 0,0-4 1,-1-1-1,0 0 1,-1-1 0,0 1-1,-1-1 1,-1 0 0,1-15-1,-4-111 9,0 68-7,2 87-3,1 0 0,1 0 0,0 0 0,1-1 1,0 1-1,1-1 0,1 0 0,8 14 0,-5-8 0,2-2-1,0 1 1,1-2 0,1 1-1,26 25 1,-36-41 2,0 1-1,-1-1 1,1 0 0,0 0-1,0 0 1,0 0-1,0-1 1,0 1 0,1-1-1,-1 0 1,0 0 0,0 0-1,0 0 1,0 0 0,0-1-1,0 1 1,0-1 0,0 0-1,0 0 1,0 0-1,0 0 1,0 0 0,-1-1-1,6-3 1,-4 0-1,0 0 0,0-1 0,-1 1 0,1-1 0,-1 0 0,0 0 0,-1 0 0,1 0 0,-1-1 0,-1 1 0,1-1 0,-1 1 0,0-9 0,2-16 0,-3-48 0,-1 43 0,1 34-1,0 0 1,1 0-1,-1 0 1,0 0-1,0 0 1,-1 1-1,1-1 1,0 0-1,-1 0 1,1 0-1,-1 0 1,1 1-1,-1-1 1,-2-3-1,1 4 1,1 0-1,-1 1 0,0-1 1,0 1-1,0-1 0,0 1 1,0-1-1,0 1 1,0 0-1,0 0 0,0 0 1,-4 1-1,4-1 1,1 0 0,0 0 0,0 0 0,-1 0 0,1 0 0,0 1 0,0-1 0,0 0 0,-1 1 0,1-1 0,0 1 0,0-1 0,0 1 0,0 0 0,0-1 0,0 1 0,0 0 0,0 0 0,0 0 0,0 0 0,1 0 0,-1-1 0,-1 3 0,1 0 0,-1 0 0,1 0 0,0 0 0,-1 1 0,1-1 0,1 1 0,-2 6 0,1 4 0,1 1 0,2 26 0,-1-36 0,-1 0 0,1-1 0,0 1 0,1-1 0,-1 1 0,1-1 0,0 1 0,0-1 0,1 0 0,-1 0 0,1 0 0,0 0 0,0 0 0,0-1 0,0 1 0,1-1 0,-1 0 0,1 0 0,0 0 0,0-1 0,0 1 0,0-1 0,0 0 0,1 0 0,-1 0 0,1-1 0,5 2 0,9 1 0,1 0 0,-1-2 0,1 0 0,-1-1 0,24-2 0,-37 1 0,1-1 0,-1 0 0,1 0 0,-1-1 0,0 0 0,0 0 0,0 0 0,0-1 0,0 0 0,0 0 0,-1 0 0,1-1 0,-1 0 0,0 0 0,0 0 0,0 0 0,-1-1 0,5-6 0,-3 4 0,-1-1 0,-1 1 0,0-1 0,0 0 0,0 0 0,-1 0 0,0 0 0,0-1 0,-1 1 0,0-1 0,-1 1 0,0-1 0,0-9 0,-1 2 0,1 10 0,-1 1 0,0 0 0,0 0 0,-1-1 0,1 1 0,-3-7 0,3 11 0,-1-1 0,0 1 0,1 0 0,-1 0 0,0-1 0,0 1 0,0 0 0,0 0 0,0 0 0,0 0 0,0 0 0,0 0 0,0 0 0,0 0 0,-1 0 0,1 1 0,0-1 0,-1 1 0,1-1 0,0 1 0,-1-1 0,1 1 0,-1-1 0,1 1 0,-1 0 0,1 0 0,-2 0 0,1 0 0,0-1 0,0 1 0,0 0 0,0 0 0,1 0 0,-1 0 0,0 0 0,0 0 0,0 1 0,0-1 0,0 0 0,0 1 0,1 0 0,-1-1 0,0 1 0,0 0 0,1 0 0,-1 0 0,1 0 0,-1 0 0,1 0 0,-1 1 0,1-1 0,0 1 0,-2 1 0,1 2 0,0 0 0,0 1 0,0 0 0,1-1 0,0 1 0,0 0 0,0 8 0,1-10 0,-4 23 0,2 1 0,1-1 0,1 1 0,5 34 0,-4-58 0,-1 0 0,1 0 0,1-1 0,-1 1 0,1 0 0,-1 0 0,1 0 0,0-1 0,0 1 0,1-1 0,-1 0 0,1 0 0,-1 0 0,1 0 0,0 0 0,0 0 0,1-1 0,-1 1 0,0-1 0,8 4 0,-4-4 0,0 1 0,1-1 0,-1 0 0,1-1 0,0 0 0,-1 0 0,1-1 0,0 0 0,0 0 0,8-2 0,-12 2 0,0-1 0,0-1 0,-1 1 0,1-1 0,0 1 0,0-1 0,-1 0 0,1 0 0,-1-1 0,0 1 0,1-1 0,-1 0 0,0 0 0,-1 0 0,1 0 0,0 0 0,-1 0 0,0-1 0,0 1 0,0-1 0,3-6 0,2-7 0,-1 0 0,-1 0 0,7-31 0,-1-40 0,-9 60 0,2 0 0,11-45 0,-5 55 0,-9 17 0,-1 1 0,1 0 0,-1 0 0,0-1 0,1 1 0,-1 0 0,1 0 0,-1 0 0,1 0 0,-1 0 0,1 0 0,-1 0 0,1 0 0,-1 0 0,0 0 0,1 0 0,-1 0 0,1 0 0,-1 0 0,1 0 0,-1 0 0,1 0 0,-1 0 0,1 1 0,-1-1 0,0 0 0,1 0 0,-1 1 0,1-1 0,-1 0 0,0 1 0,1-1 0,-1 0 0,0 1 0,1-1 0,-1 0 0,0 1 0,0-1 0,0 1 0,1-1 0,-1 0 0,0 1 0,0-1 0,0 1 0,1 0 0,7 15 0,0 1 0,-1 0 0,-1 0 0,5 23 0,15 81 0,-18-79 0,15 81 0,-23-122 0,0-1 0,0 1 0,0-1 0,1 0 0,-1 1 0,0-1 0,0 1 0,0-1 0,0 0 1,1 1-1,-1-1 0,0 0 0,0 1 0,1-1 0,-1 0 0,0 1 0,0-1 0,1 0 0,-1 1 0,0-1 0,1 0 0,-1 0 0,1 0 0,-1 1 0,0-1 0,1 0 0,-1 0 1,1 0-1,-1 0 0,0 0 0,1 0 0,-1 0 0,1 0 0,-1 0 0,0 0 0,1 0 0,-1 0 0,1 0 0,-1 0 0,1 0 0,-1 0 0,0 0 0,1 0 0,-1-1 0,0 1 0,1 0 1,-1 0-1,1-1 0,1-2 1,-1 0 0,1 0 0,-1-1 0,1 1 1,-1-1-1,0 1 0,-1-1 0,1 1 0,-1-1 1,1-5-1,1-12-1,8-32 0,2-1 0,3 1 0,2 1 0,39-84 0,-54 133 0,0-1 0,0 1 0,0 0 0,0-1 0,1 1 0,4-5 0,-6 8 0,-1 0 0,1-1 0,-1 1 0,1 0 0,-1-1 0,1 1 0,-1 0 0,1 0 0,0 0 0,-1-1 0,1 1 0,-1 0 0,1 0 0,0 0 0,-1 0 0,1 0 0,-1 0 0,1 0 0,0 0 0,-1 0 0,1 1 0,-1-1 0,1 0 0,0 0 0,-1 0 0,1 1 0,-1-1 0,1 0 0,-1 1 0,1-1 0,-1 0 0,1 1 0,-1-1 0,0 1 0,1-1 0,-1 1 0,1-1 0,-1 1 0,0-1 0,0 1 0,1-1 0,-1 1 0,0-1 0,0 1 0,1 0 0,-1-1 0,0 1 0,0-1 0,0 1 0,0 1 0,13 38 0,-2 1 0,8 56 0,0-1 0,-15-77-49,0 1 1,-2-1-1,1 24 0</inkml:trace>
</inkml:ink>
</file>

<file path=ppt/ink/ink26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09"/>
    </inkml:context>
    <inkml:brush xml:id="br0">
      <inkml:brushProperty name="width" value="0.05" units="cm"/>
      <inkml:brushProperty name="height" value="0.05" units="cm"/>
      <inkml:brushProperty name="color" value="#FFFFFF"/>
    </inkml:brush>
  </inkml:definitions>
  <inkml:trace contextRef="#ctx0" brushRef="#br0">165 9 32255,'-5'-2'16,"1"0"1,-1 1 0,0 0-1,-1 0 1,1 0 0,0 1-1,0-1 1,0 1 0,0 1 0,0-1-1,-1 1 1,1 0 0,0 0-1,0 0 1,0 0 0,0 1-1,1 0 1,-1 0 0,-7 5-1,7-3-15,1 1-1,-1 0 0,1 0 0,-1 1 1,1-1-1,1 1 0,-1 0 0,1 0 1,0 0-1,1 0 0,-1 1 1,1-1-1,-1 10 0,0-3-2,1 1-1,1-1 1,0 1-1,1-1 1,2 27 0,-1-36 2,0 0 1,0 0-1,0 0 1,0 0 0,1 0-1,0 0 1,-1-1 0,1 1-1,1-1 1,-1 1-1,0-1 1,1 0 0,0 0-1,0 0 1,0 0-1,0 0 1,0 0 0,0-1-1,1 0 1,-1 0 0,1 0-1,0 0 1,-1 0-1,1-1 1,5 2 0,4 0 1,0 0 0,1 0 1,-1-1-1,1-1 0,0 0 0,18-2 1,-29 1-2,-1 0 1,0-1-1,1 1 1,-1-1-1,1 1 1,-1-1-1,0 0 1,1 0-1,-1 0 1,0 0-1,0 0 1,0-1-1,0 1 1,0-1-1,0 1 1,0-1-1,2-3 1,-1 1 2,0 1 0,-1-1 0,0-1 0,0 1 0,0 0 0,0 0-1,-1-1 1,2-8 0,0-3 2,-2 0 1,0 0-1,0 0 0,-3-23 0,1 36-6,1 0 0,0 0 0,-1 0 0,0 0 0,1 0 0,-1 0 0,0 0 0,-1 0 0,1 1 0,0-1 0,-1 0 0,0 1 0,0-1 0,0 1 0,0-1 0,0 1 0,0 0 0,0 0 0,-1 0 0,1 0 0,-4-2 0,0 1 0,0 1 0,0 0 0,1 0 0,-1 0 0,0 1 0,-1 0 0,1 0 0,0 0 0,-10 1 0,13 0-3,0 0 1,0 0-1,0 0 1,0 1-1,0-1 1,1 1-1,-1 0 0,0-1 1,0 1-1,1 1 1,-1-1-1,0 0 1,1 1-1,-1-1 0,1 1 1,0 0-1,-1 0 1,-2 3-1,2 0-35,0-1 1,0 1-1,0 0 0,1 0 0,0 0 0,0 0 1,0 0-1,0 0 0,0 7 0,-6 45-880</inkml:trace>
</inkml:ink>
</file>

<file path=ppt/ink/ink26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1"/>
    </inkml:context>
    <inkml:brush xml:id="br0">
      <inkml:brushProperty name="width" value="0.05" units="cm"/>
      <inkml:brushProperty name="height" value="0.05" units="cm"/>
      <inkml:brushProperty name="color" value="#FFFFFF"/>
    </inkml:brush>
  </inkml:definitions>
  <inkml:trace contextRef="#ctx0" brushRef="#br0">0 1015 31310,'1'23'542,"4"-22"-518,-1 0-1,0 0 1,1-1-1,-1 0 1,1 0 0,-1 0-1,1 0 1,-1-1 0,1 1-1,-1-1 1,0 0-1,1-1 1,5-2 0,-6 0-5,0 0 0,-1-1-1,0 1 1,0-1 0,0 0 0,0 0 0,-1 0 0,1 0 0,-1-1 0,-1 1-1,3-9 1,10-71 65,-12 71-71,9-109 41,-5-140 1,-6 131-31,1-216 43,-8 488-70,7-72 6,3 1 1,2-1-1,20 89 0,0-44 0,64 229-3,-86-334-1,1 0-1,-1 0 1,1 0 0,0-1-1,7 10 1,-10-16 1,0 1 0,0-1-1,0 0 1,0 1 0,0-1 0,0 0-1,1 0 1,-1 0 0,0 0 0,1 0 0,-1 0-1,1-1 1,-1 1 0,1 0 0,-1-1-1,1 1 1,-1-1 0,1 1 0,-1-1 0,1 0-1,0 1 1,-1-1 0,1 0 0,0 0-1,-1 0 1,1-1 0,0 1 0,-1 0 0,1-1-1,-1 1 1,1-1 0,0 1 0,-1-1-1,1 0 1,1-1 0,1-2 0,0 0 0,0 0 0,-1-1 0,1 1 0,-1-1 0,0 0 0,0 0 0,-1-1 0,1 1 0,-1 0 0,0-1 0,1-7 0,-1 7 0,8-28 2,-1-1 0,-2 0 0,4-51 0,-6-107 6,-17 260-24,8 112 16,4-120 0,0-50 0,0 0 0,1 0 0,0-1 0,0 1 0,1 0 0,0-1 0,6 15 0,-6-20 0,-1 0 0,1 0 0,-1-1 0,1 1 0,0 0 0,0-1 0,0 1 0,1-1 0,-1 0 0,1 0 0,-1 1 0,1-2 0,-1 1 0,1 0 0,0-1 0,0 1 0,0-1 0,0 0 0,0 0 0,0 0 0,1 0 0,-1 0 0,0-1 0,5 1 0,-2-1 1,0 1-1,0-1 1,1 0 0,-1-1 0,0 0-1,0 0 1,0 0 0,0 0 0,0-1-1,11-5 1,-12 4 0,-1-1-1,0 1 1,1-1-1,-1 0 1,0 0 0,-1 0-1,1 0 1,-1-1 0,0 1-1,0-1 1,0 0-1,3-8 1,1-5-1,0 0 0,-1 0 0,-1 0 0,-1-1 0,3-32 0,-3-96 0,-4 111 0,0 36 0,0 0 0,0-1 0,0 1 0,0 0 0,0 0 0,0-1 0,0 1 0,0 0 0,0-1 0,0 1 0,0 0 0,0 0 0,0-1 0,-1 1 0,1 0 0,0 0 0,0 0 0,0-1 0,0 1 0,-1 0 0,1 0 0,0 0 0,0-1 0,0 1 0,-1 0 0,1 0 0,0 0 0,0 0 0,-1 0 0,1-1 0,0 1 0,0 0 0,-1 0 0,1 0 0,0 0 0,0 0 0,-1 0 0,1 0 0,0 0 0,-1 0 0,1 0 0,0 0 0,0 0 0,-1 0 0,1 0 0,0 0 0,0 1 0,-1-1 0,1 0 0,0 0 0,-14 10 0,9-2-1,1 1 1,0 0-1,1 1 0,0-1 1,0 0-1,0 1 0,2 0 0,-1 0 1,0 15-1,2 100-8,1-103 9,0-15 0,-1 0 0,1-1 0,0 1 0,1 0 0,-1-1-1,1 1 1,0-1 0,1 0 0,0 0 0,0 0 0,0 0 0,9 11 0,-9-14 1,0 1-1,1-1 1,-1 0 0,1 1 0,0-1-1,0-1 1,0 1 0,0-1 0,1 0-1,-1 0 1,1 0 0,-1 0 0,1-1-1,0 1 1,-1-1 0,1-1 0,0 1 0,8-1-1,-9 1 1,1-1-1,-1-1 0,0 1 0,1-1 0,-1 1 1,0-1-1,1 0 0,-1-1 0,0 1 1,0-1-1,0 0 0,0 0 0,-1 0 0,5-3 1,-4 1-1,1-1 0,-1 1-1,-1-1 1,1 0 0,-1 0 0,1 0 0,-2 0 0,1-1 0,0 1 0,1-9 0,4-14 0,-1-1 0,-1-1 0,-2 1 0,1-57 0,0 11 0,-6 73 0,1 0 0,0 0 0,0 0 0,1 0 0,-1 0 0,0 0 0,1 0 0,-1 0 0,1 0 0,-1 0 0,1 0 0,0 0 0,0 0 0,0 0 0,0 0 0,0 1 0,0-1 0,1 1 0,-1-1 0,0 1 0,1-1 0,-1 1 0,1-1 0,0 1 0,-1 0 0,1 0 0,0 0 0,0 0 0,0 0 0,0 1 0,0-1 0,0 0 0,0 1 0,0 0 0,0-1 0,0 1 0,2 0 0,96-12 0,-77 10 0,0 0 0,0-1 0,0-2 0,27-8 0,-37 10 0,4-4 0,-28 4 0,7 3 0,0 0 0,0 1 0,0-1 0,0 1 0,0 0 0,0 0 0,0 1 0,1-1 0,-1 1 0,0 0 0,1-1 0,-1 2 0,1-1 0,-4 3 0,1 1 0,0-1 0,1 1 0,0 1 0,0-1 0,0 0 0,-6 14 0,0 3 0,1 1 0,2 0 0,-10 39 0,10-21 0,2 1 0,2-1 0,1 68 0,3-105 0,0 0 0,0 0 0,1 0 0,-1 0 0,1 0 0,0 0 0,4 8 0,-4-11 0,0 0 0,0 0 0,0 0 0,1 0 0,-1 0 0,1-1 0,-1 1 0,1-1 0,-1 1 0,1-1 0,0 0 0,0 1 0,0-1 0,0 0 0,0 0 0,0-1 0,0 1 0,0 0 0,4 0 0,3 2 0,0-1 1,0-1-1,0 1 1,0-2-1,0 1 0,0-1 1,1 0-1,-1-1 1,0 0-1,0-1 0,0 0 1,0 0-1,0-1 1,-1 0-1,1-1 0,-1 1 1,0-2-1,0 1 1,0-1-1,0 0 0,-1-1 1,0 0-1,0 0 1,0-1-1,-1 1 0,0-1 1,-1-1-1,1 1 1,-1-1-1,-1 0 0,1 0 1,-2 0-1,1-1 1,-1 1-1,0-1 0,-1 0 1,0 0-1,0 0 1,1-16-1,-1 2 0,-1-1 0,-1 0 0,-1 0 0,-1 0 0,-1 0 0,-1 1 0,-11-37 0,12 52 0,-1-1 0,1 1 0,-1 0 0,-1 0 0,0 1 0,0-1 0,0 1 0,-1 0 0,-13-12 0,13 14 0,1 1 0,-1 0 0,0 1 0,0 0 0,-1-1 0,1 2 0,0-1 0,-1 1 0,0 0 0,0 1 0,1-1 0,-1 1 0,0 1 0,-11-1 0,15 1 0,0 0 0,0 1-1,0-1 1,0 1 0,0-1 0,0 1-1,0 0 1,0 0 0,1 0 0,-1 1 0,0-1-1,0 1 1,1-1 0,-1 1 0,1 0-1,0 0 1,-1 0 0,1 0 0,0 0 0,0 1-1,0-1 1,0 1 0,1-1 0,-1 1-1,1 0 1,0-1 0,-1 1 0,1 0 0,1 0-1,-2 5 1,-2 9-2,2 0 1,0 0-1,1 0 0,1 24 0,0-22 2,0-14 0,0 0 1,1 0-1,-1 0 0,1 0 0,0 0 1,1 0-1,-1 0 0,1 0 0,0 0 1,0 0-1,0-1 0,1 1 1,0-1-1,-1 0 0,2 0 0,-1 0 1,0 0-1,1 0 0,0-1 0,0 1 1,0-1-1,0 0 0,0 0 1,0-1-1,1 1 0,0-1 0,-1 0 1,9 2-1,7 2 1,0-2 1,1 0-1,-1-1 0,1-1 1,35-1-1,-51-1 0,0 0 1,0-1-1,0 0 0,0 0 0,0 0 1,0-1-1,-1 1 0,1-1 1,-1 0-1,1-1 0,-1 1 0,0-1 1,1 0-1,-1 0 0,-1 0 1,7-6-1,-8 6-17,1 0 1,-1 0-1,0 0 1,0 0-1,0 0 0,0 0 1,-1-1-1,1 1 1,-1-1-1,0 1 0,0-1 1,0 0-1,0 1 1,-1-1-1,1 0 1,-1 1-1,0-1 0,0 0 1,-1 0-1,1 1 1,-1-1-1,0 0 0,-1-4 1,-17-23-882</inkml:trace>
</inkml:ink>
</file>

<file path=ppt/ink/ink26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1"/>
    </inkml:context>
    <inkml:brush xml:id="br0">
      <inkml:brushProperty name="width" value="0.05" units="cm"/>
      <inkml:brushProperty name="height" value="0.05" units="cm"/>
      <inkml:brushProperty name="color" value="#FFFFFF"/>
    </inkml:brush>
  </inkml:definitions>
  <inkml:trace contextRef="#ctx0" brushRef="#br0">0 57 32319,'0'0'64,"33"-3"16,23-3 0,22-3-48,14 9 0,0-6-16,3 0-16,-14-3-32,-15-8-1009</inkml:trace>
</inkml:ink>
</file>

<file path=ppt/ink/ink26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4"/>
    </inkml:context>
    <inkml:brush xml:id="br0">
      <inkml:brushProperty name="width" value="0.05" units="cm"/>
      <inkml:brushProperty name="height" value="0.05" units="cm"/>
      <inkml:brushProperty name="color" value="#FFFFFF"/>
    </inkml:brush>
  </inkml:definitions>
  <inkml:trace contextRef="#ctx0" brushRef="#br0">56 529 26748,'-2'-37'4687,"1"25"-4363,1-1-1,0 0 1,2-16 0,-26 179-323,7 1 1,3 169 0,14 32-2,9-527 0,36-205 0,-10 114 0,-32 229 0,-1 16 0,0 0 0,1 1 0,9-30 0,-12 49 0,0 0 0,0 1 0,0-1 0,1 1 0,-1-1 0,0 1 0,0-1 0,0 1 0,1-1 0,-1 1 0,0-1 0,1 1 0,-1-1 0,0 1 0,1-1 0,-1 1 0,1 0 0,-1-1 0,1 1 0,-1 0 0,1-1 0,-1 1 0,1 0 0,-1 0 0,1-1 0,-1 1 0,1 0 0,-1 0 0,1 0 0,-1 0 0,1 0 0,16 10 0,8 25 0,-19-24 0,72 133 0,-71-127 0,0 1 0,-1 0 0,-1 0 0,-1 0 0,0 0 0,2 34 0,-6-38 1,1-3-3,-1 1-1,0-1 0,-3 15 1,3-22 1,-1-1 1,0 1 0,-1-1 0,1 1-1,0-1 1,-1 0 0,0 1-1,0-1 1,0 0 0,0 0 0,0 0-1,-1-1 1,-5 6 0,-4 0-1,0 0 1,0-1-1,-1 0 1,0-1-1,0 0 0,-1-1 1,1-1-1,-1 0 1,-23 3-1,35-6-15,5 1-42,25 1 17,55-4 0,-31 0 40,-43 1 0,1 0-1,0-1 1,-1 0 0,1-1 0,-1 0-1,1 0 1,-1-1 0,0 0 0,0 0-1,11-7 1,-14 6 2,0 0 0,0-1-1,0 1 1,-1-1 0,1-1 0,-1 1 0,-1-1-1,1 0 1,-1 0 0,0 0 0,0-1 0,-1 1-1,5-13 1,2-11 4,-2-1 0,-1 0 0,5-50-1,-7 42 7,15-60 0,-16 87-10,0 0 0,1 0 0,0 0 0,0 1 0,2 0 0,-1 0 1,1 0-1,17-18 0,-19 24-1,-1 1 0,1 0 0,1 0 0,-1 1 0,0-1 0,1 1 0,0 0 0,0 1 0,0 0 0,0 0 0,0 0 0,0 0 0,0 1 0,1 0 0,-1 0 0,0 1 0,1 0 0,-1 0 0,1 0 0,6 2 0,-12-2-1,1 0 1,0 0-1,-1 1 0,1-1 1,-1 0-1,1 1 0,-1-1 1,1 1-1,-1 0 1,1-1-1,-1 1 0,0 0 1,1 0-1,-1 0 0,0 0 1,0 0-1,1 0 0,-1 0 1,0 0-1,0 1 0,0-1 1,0 0-1,-1 1 1,1-1-1,0 2 0,1 2 0,-1-1-1,1 1 1,-1 0-1,-1 0 0,1-1 1,-1 1-1,0 6 1,-1-10 3,0 0 0,0 0 0,0 0 0,0 0 0,0 0 0,0 0 0,0 0 0,0 0 0,-1 0 0,1-1 0,0 1 0,-1-1 0,1 1 0,0-1 0,-1 1 0,-1 0 0,-1 0 4,-8 5-4,1 0 0,0 0 0,0 1 1,1 0-1,0 1 0,0 1 1,1-1-1,0 1 0,0 1 0,1 0 1,0 0-1,1 1 0,0-1 1,1 2-1,-5 11 0,2-2-2,2 0 0,0 1 0,2 0 1,0 1-1,2-1 0,0 1 0,1 36 0,2-53 0,0-1 0,0 1 0,1-1 0,-1 0 0,1 1 0,1-1 0,-1 0 0,1 0 0,-1 0 0,2 0 0,-1 0 0,0 0 0,1 0 0,0-1 0,0 1 0,1-1 0,-1 0 0,1 0 0,0 0 0,0 0 0,0-1 0,0 0 0,0 0 0,1 0 0,0 0 0,0 0 0,-1-1 0,1 0 0,8 2 0,4 0 2,-1-1 1,0-1-1,1 0 0,0-1 0,-1-1 1,24-2-1,-35 2-2,0-1 0,-1 1 0,1-1 1,-1 0-1,1-1 0,-1 1 0,0-1 0,1 1 0,-1-1 0,0-1 1,0 1-1,0 0 0,-1-1 0,1 0 0,4-4 0,-4 2 1,0 0-1,0 0 1,0-1-1,-1 1 1,0-1 0,0 0-1,0 0 1,-1 0-1,3-11 1,0-8 0,-1-1 1,-2 1 0,0-1-1,-3-35 1,1 53-2,-1-7 1,0-1 0,-1 1 0,-1 0 0,-1-1 0,0 1 0,0 1 0,-12-25 0,13 33-1,1 1 1,-1-1-1,-1 1 0,1 0 1,-1 0-1,1 0 0,-2 0 1,1 0-1,0 1 0,-1 0 1,0 0-1,0 0 0,0 1 1,0-1-1,-1 1 1,1 1-1,-1-1 0,0 1 1,0 0-1,0 0 0,0 0 1,-7 0-1,9 1 0,1 1 0,-1 0 0,1 0 0,-1 0 0,1 0 0,-1 0 0,1 1 0,-1-1 0,1 1 0,-1 0 0,1 0 0,0 0 0,-1 1 0,1-1 0,0 1-1,0 0 1,0 0 0,0 0 0,-3 3 0,2 0-1,1 0 0,0-1 0,0 1 0,1 1 0,-1-1 0,1 0 0,0 1 0,1-1 0,-1 1 0,1-1 0,-1 9 0,-1 12 0,0-1 0,1 1 0,4 37 0,-2-52 1,2-1 0,-1 1 0,1-1 1,1 0-1,0 1 0,0-1 0,1-1 0,1 1 0,-1-1 0,2 1 0,5 8 0,-6-11 0,0-1 0,0 1 0,1-1 0,-1 0 0,1 0 0,1-1 0,-1 0 0,1 0 0,0 0 0,0-1 0,0 0 0,0-1 0,1 1 0,0-1 0,0-1 0,0 1 0,0-2 0,0 1 0,11 0 0,-9-1 0,1-1 0,-1 0 0,0-1 0,0 0 0,0 0-1,0-1 1,10-3 0,-14 2 1,0 0-1,-1 0 0,1 0 0,-1-1 1,0 1-1,0-1 0,0-1 0,-1 1 1,1 0-1,-1-1 0,0 0 0,6-9 1,-1-2 0,-1 1 1,0-1 0,-1-1-1,0 1 1,-2-1 0,0 0-1,-1 0 1,3-29 0,-1-15 5,-4-70 0,-2 98-7,-9 216 0,8-144-1,-1-16-1,2 0 0,1 0-1,6 37 1,-7-55 2,1 0 0,1 0-1,-1 0 1,1 0 0,0 0 0,0 0-1,0-1 1,1 1 0,-1-1-1,1 1 1,0-1 0,0 0 0,1 0-1,0-1 1,-1 1 0,1-1-1,0 0 1,0 1 0,1-2 0,-1 1-1,9 3 1,-8-4 0,0 0 0,0-1 0,0 0 0,0 0 0,0 0 0,0 0 0,0-1 0,0 0 0,0 0 0,1-1 0,5 0 0,-9 0 0,1 0 0,0 1 0,0-1 0,-1 0 0,1-1 1,0 1-1,-1 0 0,1-1 0,-1 0 0,0 1 0,0-1 0,1 0 1,-1 0-1,0 0 0,0 0 0,-1-1 0,1 1 0,0-1 0,-1 1 1,3-6-1,1-7 1,0-1 0,0 0 0,-2 0 0,0-1 0,1-18 0,-2-87 4,-1 8-3,-1 109-2,1 0 0,0-1 0,0 1 0,0 0 0,0 0 0,5-10 0,-6 14 0,1 0 0,-1 0 0,1 0 0,-1 1 0,1-1 0,0 0 0,0 0 0,-1 0 0,1 1 0,0-1 0,0 0 0,0 1 0,0-1 0,0 0 0,0 1 0,0-1 0,0 1 0,0 0 0,0-1 0,0 1 0,0 0 0,0 0 0,0 0 0,0 0 0,0 0 0,1 0 0,-1 0 0,0 0 0,0 0 0,0 0 0,0 0 0,0 1 0,0-1 0,0 0 0,0 1 0,0-1 0,0 1 0,2 0 0,-1 1 0,1 0 0,0 0 0,-1 0 0,0 1 0,1-1 0,-1 1 0,0-1 0,0 1 0,0 0 0,0-1 0,-1 1 0,1 0 0,-1 0 0,1 4 0,15 49 0,-15-47 0,7 40 0,-3 0 0,-1 1 0,-4 79 0,-1-87 0,-1-30 0,1-106 0,8 60 2,2 0 1,0 1-1,2 0 1,2 1-1,26-45 1,-16 29-2,24-45-1,-40 82-4,-4 11 1,-4 13-2,0-11 4,0 27 0,6 183-2,-3-182 3,1 1 1,1-1-1,2 0 0,20 56 0,-25-83 0,0-1 0,-1 1 0,1 0 0,0-1 0,1 1 0,-1-1 0,0 0 0,1 0 0,0 0 0,-1 0 0,1 0 0,0 0 0,0-1 0,0 1 0,0-1 0,0 0 0,0 0 0,0 0 0,0 0 0,0-1 0,1 1 0,-1-1 0,5 0 0,1 0 0,-1 0 0,0 0 0,1-1 0,-1 0 0,0 0 0,1-1 0,-1 0 0,9-4 0,-6 1 0,-2-1 0,1 0 0,-1-1 0,0 0 0,0 0 0,-1-1 0,0 0 0,0 0 0,-1-1 0,0 0 0,-1 0 0,0-1 0,0 0 0,-1 0 0,0 0 0,-1 0 0,5-17 0,1-9 0,-1-1 0,-2 0 0,4-73 0,-6-178 0,-5 201 0,-7-27 0,-3 237 0,4 420 0,6-486 0,0-47 0,-1 10-2,2 0 1,0-1-1,1 1 0,7 29 0,-8-45 2,0 0 0,0 0 0,0 0-1,1-1 1,0 1 0,0 0 0,0-1-1,0 0 1,0 1 0,0-1 0,1 0-1,0 0 1,-1 0 0,1-1 0,0 1-1,1-1 1,-1 1 0,0-1 0,1 0-1,-1-1 1,1 1 0,0 0 0,-1-1-1,1 0 1,0 0 0,0 0-1,0 0 1,7 0 0,-5-1 0,0 1 0,1-2 0,-1 1 0,0 0 0,0-1 0,0 0 0,8-3 0,-11 2 0,1 1 0,-1-1 0,1 0 0,-1 0 0,0-1 0,0 1 0,0-1 0,0 0 0,0 1 0,-1-1 0,1 0 0,3-7 0,4-6 1,-1-1 0,-1-1-1,0 1 1,-2-1 0,0 0 0,5-25 0,13-118 7,-14 83-6,-6 39-2,-3 28 0,-1 0 0,2-1 1,0 1-1,0 0 0,1 0 1,0 0-1,1 0 0,9-17 1,-11 25-1,1 1 1,-1 0-1,1 0 0,-1 0 1,1 0-1,0 0 1,0 0-1,0 1 1,0-1-1,0 1 0,0 0 1,0 0-1,0 0 1,0 1-1,1-1 1,-1 1-1,0-1 0,0 1 1,1 0-1,-1 1 1,0-1-1,1 0 1,-1 1-1,0 0 0,0 0 1,0 0-1,0 0 1,0 0-1,0 0 1,5 4-1,-2 1 0,0 0 0,0 1 0,-1 0 0,1 0 0,-2 1 0,1 0 0,-1-1 0,6 16 0,0 5 0,11 41 0,-15-41 0,-1 0 0,-2 1 0,0 0 0,-3 52 0,-1-73 0,0 0 0,-1 0 0,0-1 0,0 1 0,0-1 0,-1 0 0,0 0 0,0 0 0,-1 0 0,0 0 0,0-1 0,-1 1 0,0-1 0,0 0 0,0-1 0,-1 1 0,1-1 0,-8 5 0,4-4 0,0 0 0,0-1 0,0 0 0,-1 0 0,0-1 0,0 0 0,0-1 0,-1 0 0,1 0 0,-1-1 0,1-1 0,-18 1 0,25-2 0,0 0 0,1-1 0,-1 1 0,0-1 0,0 0 0,0 0 0,1 0 0,-1 0 0,1 0 0,-1-1 0,1 1 0,-1-1 0,1 1 0,0-1 0,-1 0 0,1 0 0,0 0 0,0 0 0,1-1 0,-1 1 0,0 0 0,1-1 0,-1 1 0,1-1 0,0 0 0,0 1 0,0-1 0,0 0 0,1 0 0,-2-3 0,-1-13 0,0 1 0,1 0 0,1-32 0,1 32 0,-2-25 0,0 17 0,1 1 0,1-1 0,1 1 0,2-1 0,7-34 0,-10 59 0,0-1 0,1 1 0,-1-1 0,0 1 0,1-1 0,0 1 0,-1-1 0,1 1 0,0-1 0,-1 1 0,1 0 0,0 0 0,0-1 0,0 1 0,0 0 0,0 0 0,1 0 0,-1 0 0,0 0 0,0 0 0,1 1 0,-1-1 0,1 0 0,-1 1 0,0-1 0,1 0 0,-1 1 0,1 0 0,-1-1 0,1 1 0,0 0 0,-1 0 0,4 0 0,-2 1 0,0 0 0,0 0 0,0 1 0,0-1 0,0 1 0,0-1 0,-1 1 0,1 0 0,0 0 0,-1 0 0,1 1 0,-1-1 0,0 1 0,0-1 0,2 4 0,37 53 0,-11-14 0,69 77 0,-87-109 0,1 0 0,1-2 0,0 0 0,1 0 0,0-1 0,0-1 0,1 0 0,0-2 0,32 12 0,-30-13 0,1-2 0,-1 0 0,1-1 0,-1 0 0,21-1 0,-37-2 0,0 0 0,-1 0 0,1 0 0,0-1 0,0 1 0,0 0-1,0-1 1,-1 0 0,1 1 0,0-1 0,-1 0 0,1 0 0,0 0 0,-1 0 0,1 0 0,-1 0 0,0 0 0,1-1 0,0 0-1,1-2 1,-1 1 0,0 0 0,-1 0 0,1-1 0,0 1 0,-1-1 0,0 1 0,0-1 0,1-4 0,0-10-33,0-1-1,-2 0 1,-1-22-1,0 15-91,2 17-29,-2 1 0,1 0 0,-1-1 0,0 1 0,-3-11 0,-1 9-390,1-1 0,-2 1 0,1 1-1,-8-10 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0.672"/>
    </inkml:context>
    <inkml:brush xml:id="br0">
      <inkml:brushProperty name="width" value="0.05" units="cm"/>
      <inkml:brushProperty name="height" value="0.05" units="cm"/>
      <inkml:brushProperty name="color" value="#E71224"/>
    </inkml:brush>
  </inkml:definitions>
  <inkml:trace contextRef="#ctx0" brushRef="#br0">1 533 30910,'0'181'894,"0"-179"-893,-1-1 0,1 0 1,0 0-1,0 0 0,0 0 0,0 1 1,1-1-1,-1 0 0,0 0 0,0 0 1,1 0-1,-1 1 0,1-1 0,-1 0 1,1 0-1,-1 0 0,1 0 0,0 0 1,-1 0-1,2 1 0,1-1 13,-1 0-1,0-1 1,0 1 0,0-1-1,0 1 1,0-1 0,0 0-1,1 0 1,-1 0 0,2 0-1,-1 0 8,-1-1-7,1 0-1,-1 0 0,0 0 1,0 0-1,0-1 0,0 1 1,0 0-1,0-1 0,0 0 0,0 1 1,0-1-1,-1 0 0,1 0 1,-1 0-1,1 0 0,-1 0 1,0 0-1,0 0 0,0-1 1,1-2-1,22-55 107,-23 57-111,11-38 19,-2-2 1,-2 1 0,6-86 0,-12-135-13,-4 138 2,2 313-69,0-81 54,1 130-3,0-224 0,0 0 1,1 1-1,0-1 1,1 0-1,0 0 1,1 0-1,6 12 1,-8-21-1,0 0 1,0 0-1,0-1 1,0 1-1,1-1 1,-1 1-1,1-1 1,0 0-1,0 0 0,0 0 1,1 0-1,-1-1 1,1 1-1,-1-1 1,1 0-1,0 0 1,0 0-1,0-1 1,0 1-1,0-1 1,0 0-1,0 0 0,0 0 1,1-1-1,4 1 1,-4-1 1,1 0-1,-1-1 1,0 1 0,0-1-1,0 0 1,0 0 0,0 0-1,-1-1 1,1 0 0,0 0-1,0 0 1,-1 0 0,7-5-1,-6 2 0,1-1 0,0 0 0,-1 0 0,0 0 0,-1 0 0,1-1 0,-1 1 0,4-10 0,1-4-1,0-1 0,-2 1 0,0-2 1,-1 1-1,-2 0 0,4-31 0,-2-135-9,-6 139-2,-2 147-5,2 79 3,0-169 11,1-1 1,0 1 0,1 0-1,0-1 1,0 1-1,1-1 1,0 1-1,1-1 1,0 0-1,7 12 1,-8-16 0,0 0 0,0 0 0,1-1 1,-1 1-1,1-1 0,0 1 0,0-1 0,0 0 1,0-1-1,1 1 0,-1-1 0,1 0 0,-1 0 1,1 0-1,0-1 0,0 1 0,0-1 0,0 0 1,8 0-1,-7 0 3,1-1-1,-1 0 1,0 0 0,0-1 0,1 0 0,7-2 0,-12 2-2,1 0 1,-1 0 0,0 0 0,0 0 0,0 0 0,0-1-1,0 1 1,-1-1 0,1 0 0,0 1 0,-1-1 0,1 0-1,-1 0 1,1 0 0,-1 0 0,0 0 0,0 0 0,0 0-1,1-4 1,3-14-3,-1 0 0,0-1 0,-2 1 0,-1-1 0,0 1 0,-4-33 0,2-2 3,-1 26-3,2-37 14,1 63-9,-1-1-1,0 1 1,1 0-1,0 0 0,0-1 1,0 1-1,0 0 0,0 0 1,1 0-1,-1 0 0,1 0 1,0 1-1,0-1 0,0 0 1,5-4-1,-6 6-3,1 0 0,0 0 0,0 0 0,-1 0 0,1 0 0,0 1 0,0-1 0,0 1 0,0-1 0,0 1 0,0 0 0,0 0 0,0 0 1,0 0-1,1 0 0,-1 0 0,0 0 0,0 1 0,0-1 0,0 1 0,-1-1 0,1 1 0,0 0 0,0 0 0,0 0 0,0 0 0,-1 0 0,1 0 0,0 0 0,-1 1 0,1-1 0,-1 1 0,0-1 0,1 1 0,-1-1 0,0 1 1,0 0-1,1 2 0,4 11-6,-2 1 0,0 0 0,-1-1 0,0 1 0,0 19 0,-2 85-35,-2-63 35,0-38 6,0 1-1,-1 0 1,-10 37 0,14-90 59,14-24-50,2 0 0,28-59 0,-39 98-11,28-57-20,-32 69 20,0 1 0,0 0-1,1 0 1,0 0 0,0 0 0,0 1 0,0-1-1,1 1 1,0 0 0,6-4 0,-10 7 1,-1 1 1,1 0 0,-1 0-1,1 0 1,-1 0-1,1-1 1,-1 1 0,1 0-1,-1 0 1,1 0-1,-1 0 1,1 0 0,-1 0-1,1 0 1,-1 1-1,1-1 1,-1 0 0,1 0-1,-1 0 1,1 0-1,-1 1 1,1-1 0,-1 0-1,1 0 1,-1 1-1,0-1 1,1 0-1,-1 1 1,0-1 0,1 1-1,-1-1 1,0 0-1,1 1 1,-1-1 0,0 1-1,0-1 1,1 1-1,-1-1 1,0 1 0,0-1-1,0 1 1,0-1-1,0 1 1,0 0 0,5 28-40,-4-24 35,15 346-44,-16-351 50,0 0 1,0 0-1,0 0 1,0 0-1,0-1 1,1 1-1,-1 0 1,0 0-1,0 0 1,0 0 0,0 0-1,0 0 1,0 0-1,0 0 1,0 0-1,0 0 1,0 0-1,0 0 1,0 0-1,0 0 1,0 0-1,0 0 1,1 0-1,-1 0 1,0 0-1,0 0 1,0 0-1,0 0 1,0 0-1,0 0 1,0 0-1,0 0 1,0 0 0,0 0-1,0 0 1,0 0-1,0 0 1,0 0-1,0 0 1,1 0-1,-1 1 1,0-1-1,0 0 1,0 0-1,0 0 1,0 0-1,0 0 1,4-9 16,19-52 2,-9 19-12,3 0 0,1 1 0,1 1 0,50-72 0,-68 110-8,0 0 0,1 0 0,-1-1 0,1 1 0,-1 0 0,1 1 0,0-1 0,0 0 0,0 0 0,0 1 1,0-1-1,0 1 0,1 0 0,-1-1 0,0 1 0,5-1 0,-7 18-63,0 31 38,7 50 0,-4-81 26,0 1 1,0-1-1,1 0 1,1 0 0,1-1-1,14 28 1,-18-39 1,1 0-1,0-1 1,0 1 0,0-1-1,1 1 1,-1-1 0,1 0 0,-1 0-1,1-1 1,0 1 0,0-1 0,1 0-1,-1 0 1,0 0 0,1-1 0,-1 1-1,1-1 1,-1 0 0,9 1 0,-8-2 1,1 0 1,0 0 0,-1 0 0,1 0 0,0-1 0,-1 0-1,1 0 1,-1 0 0,1-1 0,-1 0 0,0 0-1,0 0 1,0-1 0,0 0 0,9-6 0,-5 0 2,0 1-1,0-2 1,-1 1 0,0-1 0,0 0 0,-2-1 0,1 0 0,-1 0-1,-1 0 1,0-1 0,0 0 0,-1 0 0,4-21 0,-2-8 19,-2 1 0,-1-76 1,-3 105-24,0 5 2,0 0 0,-1 1 1,1-1-1,-2 0 0,1 0 0,0 1 0,-1-1 1,0 0-1,-3-5 0,4 10-4,0 0 0,1-1 0,-1 1 0,0 0 0,0 0 1,0-1-1,0 1 0,0 0 0,-1 0 0,1 0 0,0 0 0,0 1 0,-1-1 0,1 0 0,0 0 0,-1 1 0,1-1 0,-1 1 1,1-1-1,-1 1 0,1 0 0,-1-1 0,1 1 0,-1 0 0,1 0 0,-1 0 0,0 0 0,1 0 0,-1 1 0,1-1 1,-1 0-1,1 1 0,-1-1 0,1 1 0,0 0 0,-1-1 0,1 1 0,0 0 0,-2 1 0,-1 1-1,0 0 0,0 1 0,1-1 0,-1 1 0,1 0 0,0 0 0,0 0 0,1 0 0,-1 1 0,1-1 0,0 1 0,0-1 0,0 1 1,1 0-1,0 0 0,-1 8 0,-2 10-4,1 0 1,0 28 0,2-30 3,2 1 0,4 40 0,-3-54 1,0 1 0,0-1 0,1 0 0,0 0 0,1-1 0,-1 1 0,1-1 0,1 1 0,0-1 0,7 9 0,-5-9 2,0 1-1,1-1 1,-1 0-1,1-1 1,1 1-1,-1-2 1,1 1-1,0-1 1,1-1-1,12 5 1,-9-4 0,1-2-1,1 0 1,-1-1 0,0 0 0,1-1 0,24-1 0,-37 0-12,-1 0 0,0 0 0,1 0 0,-1 0 0,1 0 0,-1 0 1,1-1-1,-1 1 0,1 0 0,-1-1 0,0 1 0,1-1 0,-1 1 0,0-1 1,0 0-1,1 0 0,-1 1 0,0-1 0,0 0 0,0 0 0,0 0 1,0 0-1,0 0 0,0-1 0,0 1 0,0 0 0,-1 0 0,1-1 1,0 1-1,-1 0 0,1-1 0,0-1 0,1-25-780</inkml:trace>
</inkml:ink>
</file>

<file path=ppt/ink/ink26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4"/>
    </inkml:context>
    <inkml:brush xml:id="br0">
      <inkml:brushProperty name="width" value="0.05" units="cm"/>
      <inkml:brushProperty name="height" value="0.05" units="cm"/>
      <inkml:brushProperty name="color" value="#FFFFFF"/>
    </inkml:brush>
  </inkml:definitions>
  <inkml:trace contextRef="#ctx0" brushRef="#br0">1 7 32303,'0'0'368,"33"0"-352,16 0 16,13 0-32,-3 0 0,-10 0 0,-13 0 0,-13 0 0,-17 0-48,-42-6-4482</inkml:trace>
</inkml:ink>
</file>

<file path=ppt/ink/ink26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4"/>
    </inkml:context>
    <inkml:brush xml:id="br0">
      <inkml:brushProperty name="width" value="0.05" units="cm"/>
      <inkml:brushProperty name="height" value="0.05" units="cm"/>
      <inkml:brushProperty name="color" value="#FFFFFF"/>
    </inkml:brush>
  </inkml:definitions>
  <inkml:trace contextRef="#ctx0" brushRef="#br0">310 51 32287,'-2'-4'16,"-1"1"0,0-1-1,0 1 1,0-1 0,0 1 0,-1 0 0,1 0 0,-1 0 0,1 0 0,-1 1 0,0 0 0,0-1-1,-1 1 1,1 1 0,0-1 0,-1 1 0,1 0 0,0 0 0,-1 0 0,0 0 0,1 1 0,-1 0-1,1-1 1,-7 2 0,1-1-15,-1 0-1,1 1 0,0 0 1,0 0-1,0 1 1,0 1-1,0 0 0,-16 6 1,20-5-1,-1 0 0,1 0-1,0 1 1,0 0 0,0 0 0,1 0 0,-1 1 0,1-1 0,1 1 0,-1 1 0,1-1 0,-5 11 0,5-9-1,0 0 1,1 0-1,0 0 0,0 0 1,1 1-1,0-1 0,1 1 1,0 0-1,0 0 0,1-1 1,0 1-1,1 11 0,0-15 1,0 0 0,0 0 0,0 0-1,1-1 1,-1 1 0,1 0 0,0-1 0,0 0-1,1 1 1,-1-1 0,1 0 0,0 0 0,0 0-1,1-1 1,-1 1 0,1-1 0,-1 0 0,1 0-1,0 0 1,1 0 0,-1-1 0,8 4 0,3-1 2,0-1 0,0-1 0,1-1 0,0 0 0,-1 0 1,29-3-1,-32 1-1,-8 0 0,0 0 0,1 0 0,-1-1 0,0 1 0,0-1 0,1 0 1,-1 0-1,0-1 0,0 1 0,0-1 0,-1 0 0,1 0 0,0 0 1,-1-1-1,1 1 0,-1-1 0,0 0 0,4-4 0,-3 3 1,-1-1-1,0 0 1,0 0-1,0-1 1,0 1-1,-1-1 1,0 1-1,0-1 1,0 0-1,-1 0 1,2-12-1,-3 10-1,1 0 1,-1 0-1,0-1 0,-1 1 1,1 0-1,-2 0 0,1 0 1,-1 0-1,-1 0 0,1 0 1,-1 0-1,-1 1 0,1-1 0,-1 1 1,-1 0-1,1 0 0,-1 0 1,-12-11-1,12 14-3,-1 0 0,0 0 0,0 1 0,0 0 1,0 0-1,-1 0 0,1 1 0,-1 0 0,0 1 0,0-1 0,1 1 0,-1 0 0,0 1 1,0 0-1,0 0 0,0 0 0,0 1 0,0 0 0,0 1 0,1-1 0,-1 1 0,1 0 1,-13 6-1,-24 29-875,-3 4-2913</inkml:trace>
</inkml:ink>
</file>

<file path=ppt/ink/ink26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7"/>
    </inkml:context>
    <inkml:brush xml:id="br0">
      <inkml:brushProperty name="width" value="0.05" units="cm"/>
      <inkml:brushProperty name="height" value="0.05" units="cm"/>
      <inkml:brushProperty name="color" value="#FFFFFF"/>
    </inkml:brush>
  </inkml:definitions>
  <inkml:trace contextRef="#ctx0" brushRef="#br0">0 166 32095,'0'-13'170,"3"-37"209,-2 47-376,0 0 0,0 0 1,0 0-1,0 0 0,1 0 1,-1 0-1,1 0 0,-1 0 0,1 1 1,0-1-1,0 1 0,0 0 0,4-4 1,2 0-2,0 0 0,0 1 1,0 0-1,0 0 0,1 1 1,0 0-1,0 1 1,0 0-1,0 0 0,0 1 1,1 0-1,-1 1 0,1 0 1,-1 0-1,1 1 1,0 0-1,12 2 0,-19-1-2,-1 0 0,0 0 0,0 0 0,1 0 0,-1 0 0,0 0 0,0 1-1,0-1 1,0 1 0,-1-1 0,1 1 0,0 0 0,-1-1 0,1 1 0,2 4 0,13 34-9,-16-38 9,7 26-1,-2 0 1,-1 1-1,-2-1 1,0 1-1,-3 48 1,0-64 1,-1 0 0,0 0 0,-1 0 0,-1 0 0,0 0 0,0 0 0,-1-1 1,-1 0-1,0 1 0,-1-2 0,0 1 0,-1-1 0,0 1 0,-17 18 0,-4 0-1,-1-1 0,-50 38 0,63-54 0,7-8 0,8-8 0,7-9 0,18-23 0,52-58 0,-15 21 0,-32 35 0,224-310 0,-250 343 0,0 0 0,-1 0 0,0 0 0,0-1 0,0 1 0,0-1 0,0-5 0,-2 10 0,0 0 0,0-1 0,0 1 0,0 0 0,0-1 0,0 1 0,0-1 0,-1 1 0,1 0 0,0-1 0,0 1 0,0 0 0,-1 0 0,1-1 0,0 1 0,0 0 0,-1-1 0,1 1 0,0 0 0,-1 0 0,1 0 0,0-1 0,-1 1 0,1 0 0,0 0 0,-1 0 0,1 0 0,0 0 0,-1-1 0,1 1 0,-1 0 0,1 0 0,0 0 0,-1 0 0,1 0 0,-1 0 0,1 0 0,0 1 0,-1-1 0,1 0 0,0 0 0,-1 0 0,1 0 0,0 0 0,-1 0 0,1 1 0,0-1 0,-1 0 0,1 0 0,0 1 0,-1-1 0,1 1 0,-2-1 0,-5 4 0,0-1 0,-1 2 0,1-1 0,1 1 0,-1 0 0,1 0 0,0 1 0,0 0 0,0 0 0,1 0 0,0 1 0,0 0 0,-4 8 0,-6 11 0,1 0 0,-14 42 0,19-39 0,1 1 0,2 0 0,1 0 0,1 0 0,2 1 0,1 36 0,1-63 0,0 0 0,0-1 1,1 1-1,-1 0 0,1 0 0,0 0 0,0-1 1,0 1-1,0 0 0,1-1 0,-1 1 0,1-1 0,0 0 1,0 1-1,0-1 0,1 0 0,-1 0 0,1 0 1,0-1-1,-1 1 0,1-1 0,1 1 0,-1-1 1,0 0-1,0 0 0,1 0 0,-1-1 0,1 1 1,-1-1-1,8 2 0,6 0-13,0 0 0,0-1 0,0-1 0,0-1 0,26-2 0,4-3-283</inkml:trace>
</inkml:ink>
</file>

<file path=ppt/ink/ink26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7"/>
    </inkml:context>
    <inkml:brush xml:id="br0">
      <inkml:brushProperty name="width" value="0.05" units="cm"/>
      <inkml:brushProperty name="height" value="0.05" units="cm"/>
      <inkml:brushProperty name="color" value="#FFFFFF"/>
    </inkml:brush>
  </inkml:definitions>
  <inkml:trace contextRef="#ctx0" brushRef="#br0">137 197 31582,'7'-16'145,"0"-1"-1,-1 0 0,0 0 0,-2 0 0,0 0 0,-1-1 0,2-30 0,-4 19-135,0 37 7,-1 52-9,-7 43-7,-4 88 0,11-79 0,0-112 0,0 0 0,0 0 0,0 0 0,0 0 0,0 0 0,0 1 0,0-1 0,0 0 0,0 0 0,0 0 0,0 0-1,0 0 1,0 1 0,0-1 0,0 0 0,0 0 0,0 0 0,0 0 0,0 1 0,0-1 0,0 0 0,0 0 0,0 0 0,0 0 0,0 0 0,0 1 0,0-1 0,0 0 0,-1 0 0,1 0 0,0 0 0,0 0 0,0 0 0,0 0 0,0 1-1,0-1 1,-1 0 0,1 0 0,0 0 0,0 0 0,0 0 0,0 0 0,0 0 0,-1 0 0,1 0 0,0 0 0,0 0 0,0 0 0,0 0 0,-1 0 0,1 0 0,0 0 0,0 0 0,0 0 0,0 0 0,-1 0 0,-1-1-3,-29 2-20,16 0 22,1 0 1,-1-1-1,1-1 0,-1-1 1,-26-5-1,30 3 1,21 5 0,1 0 0,-1-1 0,14-1 0,6 0 0,193 1-115,-218-1-488,-5-1-1496</inkml:trace>
</inkml:ink>
</file>

<file path=ppt/ink/ink26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8"/>
    </inkml:context>
    <inkml:brush xml:id="br0">
      <inkml:brushProperty name="width" value="0.05" units="cm"/>
      <inkml:brushProperty name="height" value="0.05" units="cm"/>
      <inkml:brushProperty name="color" value="#FFFFFF"/>
    </inkml:brush>
  </inkml:definitions>
  <inkml:trace contextRef="#ctx0" brushRef="#br0">1 0 32303,'0'0'432,"0"21"-432,13 14 0,6 9 0,-9-3 0,-3 1 0,-7-4 0,0-9 0,0-2 0,0-12-16,-20-12-112,4-3-720</inkml:trace>
</inkml:ink>
</file>

<file path=ppt/ink/ink26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8"/>
    </inkml:context>
    <inkml:brush xml:id="br0">
      <inkml:brushProperty name="width" value="0.05" units="cm"/>
      <inkml:brushProperty name="height" value="0.05" units="cm"/>
      <inkml:brushProperty name="color" value="#FFFFFF"/>
    </inkml:brush>
  </inkml:definitions>
  <inkml:trace contextRef="#ctx0" brushRef="#br0">67 79 32527,'7'-49'203,"-8"49"-203,1-1 0,0 1 0,0-1 0,0 1 0,0 0 0,-1-1 0,1 1 1,0-1-1,0 1 0,-1 0 0,1-1 0,0 1 0,-1 0 0,1-1 0,0 1 0,-1 0 1,1 0-1,0-1 0,-1 1 0,1 0 0,-1 0 0,1 0 0,0 0 0,-1-1 0,1 1 0,-1 0 1,1 0-1,-1 0 0,1 0 0,0 0 0,-1 0 0,1 0 0,-1 0 0,1 0 0,-1 0 1,1 0-1,0 0 0,-1 1 0,1-1 0,-1 0 0,1 0 0,0 0 0,-1 1 0,1-1 1,-1 1-1,1-1 0,-3 1 0,1 1 0,0-1 0,-1 1 0,1 0 0,0 0 0,0 0 0,0 0 0,0 0 0,1 0 0,-1 0 0,1 1 0,-1-1 0,1 1 0,0-1 0,0 1 0,0 0 0,0-1 0,0 1 0,1 0 0,-1 4 0,-1 0 0,-6 30 0,2 0 0,2 1 0,1-1 0,2 1 0,7 73 0,-5-106 0,-1 0 0,1 0 0,0 0 0,0-1 0,0 1 0,1 0 0,0 0 0,0-1 0,0 1 0,0-1 0,1 1 0,0-1 0,0 0 0,0 0 0,0 0 0,1-1 0,-1 1 0,1-1 0,0 0 0,0 0 0,0 0 0,0 0 0,1-1 0,-1 1 0,9 2 0,4-1 0,0 0 0,0 0 0,0-2 0,0 0 0,1-1 0,17-1 0,-30 0 1,0 0-1,0-1 1,0 1-1,0-1 1,0 0-1,-1 0 1,1-1-1,0 1 1,0-1-1,-1 0 1,1-1-1,-1 1 1,0-1-1,0 1 1,7-7-1,-6 3 2,0 1-1,0-1 1,-1 0 0,1-1-1,-2 1 1,1-1 0,-1 0-1,0 1 1,4-13 0,-1-7-1,-1 0 1,-1-1-1,-1 0 1,-1-48-1,-2-141-1,-7 247 0,-61 608 0,52-475 0,-21 135 0,35-285 0,-1 1 0,0-1 0,-1 0 0,-1 0 0,0 0 0,-13 23 0,15-33 0,1 0 0,-1 0 0,0-1 0,0 1 0,-1-1 0,1 1 0,-1-1 0,1 0 0,-1 0 0,0-1 0,0 1 0,0-1 0,0 0 0,-1 0 0,1 0 0,-1-1 0,1 0 0,-1 1 0,1-1 0,-1-1 0,0 1 0,1-1 0,-1 0 0,-6 0 0,10 0 0,0 0 0,0-1 0,0 1 0,-1 0 0,1 0 0,0-1 0,0 1 0,0 0 0,0-1 0,1 1 0,-1-1 0,0 0 0,0 1 0,0-1 0,0 0 0,0 1 0,1-1 0,-1 0 0,0 0 0,1 0 0,-1 1 0,0-1 0,0-2 0,-6-24 0,6 20 0,-3-23 0,2 0 0,1-1 0,1 1 0,1 0 0,2 0 0,1 0 0,1 0 0,2 1 0,1 0 0,19-48 0,-19 59 0,0-1 0,2 1 0,0 1 0,1 0 0,1 0 0,0 1 0,2 1 0,-1 0 0,2 1 0,0 0 0,0 1 0,2 1 0,-1 0 0,1 1 0,1 1 0,35-14 0,-35 18-77,0 2 1,0 0-1,27-2 0,-19 3-576</inkml:trace>
</inkml:ink>
</file>

<file path=ppt/ink/ink26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9"/>
    </inkml:context>
    <inkml:brush xml:id="br0">
      <inkml:brushProperty name="width" value="0.05" units="cm"/>
      <inkml:brushProperty name="height" value="0.05" units="cm"/>
      <inkml:brushProperty name="color" value="#FFFFFF"/>
    </inkml:brush>
  </inkml:definitions>
  <inkml:trace contextRef="#ctx0" brushRef="#br0">62 266 31278,'13'-25'186,"-2"-1"0,-1 0 1,-1-1-1,-1 0 0,-1-1 0,-2 1 0,4-53 0,-9 539-186,0-453 0,-3 40 0,3-45 0,-1 0 0,1 1 0,0-1 0,0 0 0,-1 0 0,1 0 0,-1 1 0,1-1 0,-1 0 0,1 0 0,-1 0 0,0 0 0,0 0 0,1 0 0,-1 0 0,0 0 0,0-1 0,0 1 0,0 0 0,0 0 0,0-1 0,0 1 0,0 0 0,0-1 0,0 1 0,-1-1 0,1 0 0,0 1 0,0-1 0,-3 1 0,-1-2-2,0 1 0,0 0 0,0-1 0,0 0 0,0 0 0,0-1 0,0 0 1,0 1-1,0-1 0,1-1 0,-1 1 0,1-1 0,0 0 0,-1 0 0,-5-6 0,-7-4 1,13 10 1,4 3 0,0 0 0,0 0 0,0 0 0,0 0 0,0 0 0,0 0 0,0-1 0,0 1 0,0 0 0,0 0 0,-1 0 0,1 0 0,0 0 0,0 0 0,0-1 0,0 1 0,0 0 0,0 0 0,0 0 0,0 0 0,0 0 0,0-1 0,0 1 0,0 0 0,0 0 0,0 0 0,0 0 0,1 0 0,-1-1 0,0 1 0,0 0 0,0 0 0,0 0 0,0 0 0,0 0 0,0 0 0,0-1 0,0 1 0,0 0 0,1 0 0,-1 0 0,0 0 0,0 0 0,0 0 0,0 0 0,0 0 0,0 0 0,1 0 0,-1 0 0,0 0 0,0-1 0,0 1 0,0 0 0,0 0 0,1 0 0,-1 0 0,0 0 0,0 0 0,0 1 0,19-4 3,-1 2 0,1 0 0,31 3 0,18-1 17,-62-1-35,19-2 46,-24 2-36,-1 0 0,1 0-1,-1 0 1,1 0 0,-1 0 0,1 0 0,-1 0 0,0 0 0,1 0 0,-1 0-1,1 0 1,-1 0 0,1-1 0,-1 1 0,1 0 0,-1 0 0,0 0 0,1-1 0,-1 1-1,0 0 1,1-1 0,-1 1 0,0 0 0,1-1 0,-1 1 0,0-1 0,1 1-1,-1 0 1,0-1 0,0 1 0,0-1 0,1 1 0,-1-1 0,0 1 0,0-1-1,0 1 1,0-1 0,-3-7-472</inkml:trace>
</inkml:ink>
</file>

<file path=ppt/ink/ink26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9"/>
    </inkml:context>
    <inkml:brush xml:id="br0">
      <inkml:brushProperty name="width" value="0.05" units="cm"/>
      <inkml:brushProperty name="height" value="0.05" units="cm"/>
      <inkml:brushProperty name="color" value="#FFFFFF"/>
    </inkml:brush>
  </inkml:definitions>
  <inkml:trace contextRef="#ctx0" brushRef="#br0">444 63 31438,'10'-13'358,"-7"11"-295,0-1 1,-1 0-1,0 0 0,0 0 0,1 0 1,-2 0-1,1 0 0,0-1 0,-1 1 1,1 0-1,-1-1 0,0 1 0,0-5 1,-13 7-30,3 2-33,-1 0-1,1 0 0,0 1 0,0 1 0,-1 0 0,1 0 1,1 0-1,-1 1 0,1 1 0,-1-1 0,1 1 1,0 1-1,-12 10 0,-1 3 1,1 1-1,0 1 1,-26 39 0,17-18 1,3 1 0,1 1 0,2 1 0,3 1 0,1 1 0,-17 67 0,22-52-2,1 1 0,4 0-1,2 0 1,3 105 0,4-145 0,2 0 0,1 0 0,0 0 0,2 0 0,1-1 0,0 1 0,19 40 0,-15-45 0,1 1 0,1-2-1,0 1 1,1-2 0,1 1-1,1-2 1,0 0 0,30 22-1,-15-15-30,1-2 0,0-2-1,2-1 1,0-1 0,0-2-1,2-1 1,50 12 0,93 5-644</inkml:trace>
</inkml:ink>
</file>

<file path=ppt/ink/ink26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0"/>
    </inkml:context>
    <inkml:brush xml:id="br0">
      <inkml:brushProperty name="width" value="0.05" units="cm"/>
      <inkml:brushProperty name="height" value="0.05" units="cm"/>
      <inkml:brushProperty name="color" value="#FFFFFF"/>
    </inkml:brush>
  </inkml:definitions>
  <inkml:trace contextRef="#ctx0" brushRef="#br0">1 11 31679,'0'-1'21,"0"1"1,0-1 0,0 1 0,0-1-1,1 1 1,-1-1 0,0 1 0,0-1-1,1 1 1,-1 0 0,0-1 0,1 1 0,-1-1-1,0 1 1,1 0 0,-1-1 0,1 1-1,-1 0 1,1-1 0,-1 1 0,0 0 0,1 0-1,-1 0 1,1-1 0,0 1 0,-1 0-1,1 0 1,-1 0 0,1 0 0,-1 0 0,1 0-1,-1 0 1,1 0 0,-1 0 0,1 0-1,26 2-10,-23-1 32,6 1-32,0 1 0,0 0 0,0 1-1,-1 0 1,1 0 0,-1 1 0,0 1 0,0-1-1,13 13 1,75 73 36,-66-60-31,21 20-3,-3 2-1,-2 3 1,54 83 0,-81-108-14,-2 1 1,-1 1 0,-2 1-1,-1 0 1,-2 1 0,-2 1 0,-1 0-1,7 55 1,-11-48 0,-2 1 0,-3 51 0,-1-83 0,0 1 0,-1 0 0,0-1-1,-1 1 1,-1-1 0,0 0 0,0 0-1,-1 0 1,-1-1 0,0 0 0,0 0 0,-9 10-1,1-5-57,0 0-1,-1-2 0,-1 0 1,-1-1-1,-26 17 0,-20 7-931</inkml:trace>
</inkml:ink>
</file>

<file path=ppt/ink/ink26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1"/>
    </inkml:context>
    <inkml:brush xml:id="br0">
      <inkml:brushProperty name="width" value="0.05" units="cm"/>
      <inkml:brushProperty name="height" value="0.05" units="cm"/>
      <inkml:brushProperty name="color" value="#FFFFFF"/>
    </inkml:brush>
  </inkml:definitions>
  <inkml:trace contextRef="#ctx0" brushRef="#br0">237 510 32271,'-5'-10'25,"0"1"0,0-1 0,-1 1 0,0 0 1,-1 0-1,-13-14 0,18 21-21,0 1-1,0-1 1,0 1 0,0-1 0,0 1 0,0 0-1,0 0 1,-1-1 0,1 2 0,0-1 0,-1 0-1,1 0 1,-1 1 0,1-1 0,-1 1 0,1 0-1,-1 0 1,1 0 0,-1 0 0,1 0-1,-1 1 1,1-1 0,-1 1 0,1 0 0,-1-1-1,1 1 1,0 0 0,-1 0 0,1 1 0,0-1-1,0 0 1,0 1 0,0-1 0,0 1 0,0 0-1,0-1 1,-2 4 0,-4 5-3,0 0-1,1 0 1,0 1 0,0 0 0,1 0-1,1 0 1,0 1 0,0 0-1,1 0 1,-3 17 0,0 6 2,1-1-1,-2 59 1,6-49-3,0-14 0,1 1 0,1-1 0,2 1 0,7 40 0,-8-66 0,1 0 0,0 0 1,0 0-1,0 0 0,1-1 0,-1 1 1,1-1-1,0 1 0,0-1 0,1 0 1,-1 0-1,1-1 0,0 1 0,0-1 1,5 4-1,-6-5 0,1 0 1,-1-1 0,0 1-1,1-1 1,-1 1-1,1-1 1,0 0-1,-1 0 1,1-1-1,0 1 1,-1-1-1,1 0 1,0 0-1,0 0 1,-1 0-1,1-1 1,0 1-1,-1-1 1,1 0-1,-1 0 1,1 0-1,3-3 1,-1 1 1,-1 0 0,0-1 1,0 0-1,0-1 0,0 1 1,-1-1-1,0 1 0,0-2 0,0 1 1,0 0-1,5-12 0,1-4 9,15-44-1,-13 24-1,-2 1 1,-2-2-1,4-51 1,-5-127 16,-7 244-26,-1 23 0,2-1 0,2 1 0,2 0 0,14 60 0,-13-87 0,-3-4 0,2-1 0,0-1 0,12 26 0,-16-37 0,1 0 0,0 0 0,0 0 0,0 0 0,0 0 0,0-1 0,1 1 0,-1-1 0,1 0 0,-1 1 0,1-1 0,0 0 0,0 0 0,0-1 0,0 1 0,1-1 0,-1 0 0,0 1 0,1-1 0,-1-1 0,1 1 0,3 0 0,-2 0 0,1-1 0,-1 0 0,0 0 0,0-1 0,1 1 0,-1-1 0,0 0 0,0-1 0,0 1 0,0-1 0,0 0 0,-1 0 0,9-5 0,-7 1 0,1 1 0,-1-1 0,-1 0 0,1 0 0,-1-1 0,0 0 0,0 0 0,4-9 0,11-27 0,-1 0 0,-2 0 0,14-56 0,2-8 0,-19 80 12,-6 21 4,-7 6-16,-1 1 0,1-1 0,-1 1 0,0-1-1,1 1 1,-1 0 0,1-1 0,-1 1 0,0 0 0,1-1 0,-1 1 0,0 0 0,0-1 0,0 1 0,1 0 0,-1-1 0,0 1 0,0 0 0,0 0 0,0 0 0,9 215-29,-1-8 31,-8-207-2,0 0 0,0-1 0,0 1 0,0-1 0,0 1 0,0 0 0,1-1 0,-1 1 0,0-1 0,0 1 0,1-1 0,-1 1 0,0-1 0,1 1 0,-1-1 0,1 1 0,-1-1 0,1 1 0,-1-1 0,0 0 0,1 1 0,0-1 0,-1 0 0,1 1 0,-1-1 0,1 0 0,-1 0 0,1 0 0,-1 1 0,1-1 0,0 0 0,-1 0 0,1 0 0,0 0 0,-1 0 0,1 0 0,-1 0 0,1 0 0,0 0 0,-1 0 0,1-1 0,-1 1 0,1 0 0,-1 0 0,1-1 0,0 1 0,-1 0 0,1-1 0,0 1 0,2-2 0,0 0 1,0 1 0,0-1-1,0 0 1,0 0-1,0-1 1,-1 1 0,5-5-1,24-39 14,31-62 0,8-12-15,-53 93 1,27-29 0,-36 47 0,0 1 0,1 0 0,-1 0 0,2 1 0,-1 0 0,15-8 0,-24 15 0,1 0-1,-1 0 1,0 0 0,0 0-1,0 0 1,1 0 0,-1 0-1,0 0 1,0 0 0,1 0-1,-1 0 1,0 0 0,0 0-1,0 0 1,1 0 0,-1 1-1,0-1 1,0 0 0,0 0-1,0 0 1,1 0 0,-1 0-1,0 1 1,0-1 0,0 0-1,0 0 1,0 0 0,0 0-1,1 1 1,-1-1 0,0 0-1,0 0 1,0 1 0,0-1-1,0 0 1,0 0 0,0 0-1,0 1 1,0-1 0,0 0-1,0 0 1,0 1 0,0-1-1,0 0 1,0 1 0,0 14-9,0-13 6,0 260-2,0-251 5,1 0 0,0 0 0,0 0 0,1 0 0,0 0 0,1-1 0,0 1 0,1-1 0,0 1 0,9 14 0,-9-19 0,0-1 0,0 0 0,0 0 0,0 0 0,1 0 0,-1-1 0,1 0 0,1 0 0,-1 0 0,0 0 0,1-1 0,0 0 0,0 0 0,0-1 0,0 0 0,0 0 0,0 0 0,1 0 0,8 0 0,2 0 0,0-1 0,1 0 0,-1-1 0,31-5 0,-40 4 2,0-1 0,-1 0 0,0-1 0,0 1 0,1-1 0,-1-1 0,-1 1-1,1-1 1,-1 0 0,1-1 0,-1 1 0,0-1 0,5-6 0,1-3-2,0-1 1,-2 0 0,1-1 0,-2 0 0,0-1-1,-1 0 1,12-33 0,-13 25-2,-1-1 0,-1 1 0,-1-1 0,-1 1 0,0-30 0,-3 51-1,0 1 1,0 0-1,0 0 1,0-1-1,-1 1 1,1 0-1,-1 0 1,0 0 0,0 0-1,0 0 1,0 0-1,0 0 1,-1 0-1,1 0 1,-1 0-1,-3-3 1,2 4 1,0 0 0,0 0 0,0 0-1,0 0 1,-1 1 0,1 0 0,0 0 0,-1 0 0,1 0 0,0 0 0,-1 0-1,1 1 1,-1 0 0,-5 0 0,1-1 0,1 1 0,0 0 0,0 1 0,0-1 0,0 2 0,-1-1 0,-12 5 0,16-4 0,0 0 0,0 0 0,0 1 0,1-1 0,-1 1 0,1 0 0,0 0 0,-1 0 0,2 1 0,-1-1 0,0 1 0,1 0 0,-4 6 0,-1 3 0,1 1 0,1-1 0,0 1 0,0 0 0,2 0 0,-3 20 0,2 3 0,1 48 0,3-80 0,0 0-1,0 0 1,1-1-1,-1 1 1,1 0-1,0-1 1,1 1-1,-1-1 1,1 1 0,0-1-1,0 0 1,0 1-1,1-1 1,-1 0-1,1-1 1,0 1-1,4 4 1,-2-4-1,0-1 1,0 1-1,0-1 1,0 0-1,0-1 1,1 1-1,-1-1 0,1 0 1,-1 0-1,1-1 1,0 1-1,0-1 1,11 0-1,-15-1 1,12 1 1,0 0 0,0-1 1,15-3-1,-25 3-1,1-1 1,-1 0 0,0 0-1,0-1 1,1 1-1,-1-1 1,0 0 0,0 0-1,-1-1 1,1 1 0,0-1-1,-1 0 1,7-6-1,-1-2 1,-1 0-1,0-1 0,0-1 1,-1 1-1,-1-1 0,0 0 1,-1-1-1,6-21 0,18-118 0,-27 142 0,9-107 0,-7-206 0,-5 176 5,0 229 7,8 354 5,1-301-20,33 176-1,-40-303-2,0 1-7,0 0 0,1-1 1,0 1-1,0-1 0,1 0 1,0 0-1,0 0 0,6 10 1,10 0-327</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1.093"/>
    </inkml:context>
    <inkml:brush xml:id="br0">
      <inkml:brushProperty name="width" value="0.05" units="cm"/>
      <inkml:brushProperty name="height" value="0.05" units="cm"/>
      <inkml:brushProperty name="color" value="#E71224"/>
    </inkml:brush>
  </inkml:definitions>
  <inkml:trace contextRef="#ctx0" brushRef="#br0">113 16 31086,'-4'0'2,"0"0"0,0 0 0,-1 0 0,1 1 1,0-1-1,0 1 0,0 0 0,0 0 0,0 1 0,0-1 0,0 1 0,0 0 0,0 0 0,1 0 0,-1 0 0,1 1 0,0-1 0,-1 1 0,1 0 1,0 0-1,1 0 0,-1 1 0,0-1 0,1 0 0,0 1 0,0 0 0,0 0 0,0-1 0,1 1 0,-3 8 0,1-2 6,1-1-1,0 1 0,1 0 1,0 0-1,1 0 1,0 11-1,0-14-5,0-5 6,0 0 0,0 0 0,1 0 0,-1 0 0,0 0 0,1 0 0,0-1 0,-1 1 0,1 0 0,0 0 0,0-1 1,0 1-1,0 0 0,0-1 0,0 1 0,0-1 0,1 0 0,-1 1 0,1-1 0,-1 0 0,1 0 0,-1 0 0,1 0 0,0 0 0,-1 0 1,1 0-1,0 0 0,0-1 0,-1 1 0,1-1 0,3 1 0,7 1 65,0 0-1,0-1 1,0-1-1,12-1 1,-6 1 58,-14 0-116,0 1 0,0-2 0,1 1 0,-1 0 0,0-1 0,0 1 0,0-1 0,0-1 0,0 1 0,0 0 0,0-1 0,0 0 0,0 0 0,-1 0 0,1 0 0,-1-1 0,0 1 0,1-1 0,-1 0 0,0 0 0,0 0 0,-1 0 0,1-1 0,-1 1 0,0-1 0,0 1 0,0-1 0,0 0 0,0 0 0,-1 0 0,0 0 0,0 0 0,0 0 0,0 0 0,-1 0 0,1-6 0,-1 7-11,1-8 6,0 0 0,-1-1 1,0 1-1,-3-20 1,3 28-14,-1 1 0,0-1 1,1 1-1,-1 0 0,0-1 1,0 1-1,0 0 0,-1 0 1,1 0-1,-1 0 0,1 0 1,-1 0-1,1 0 0,-1 0 1,0 1-1,0-1 0,0 0 1,0 1-1,0 0 1,0-1-1,0 1 0,-1 0 1,1 0-1,0 0 0,-1 1 1,-4-2-1,2 1-173,0 0-1,0 1 1,0-1 0,0 1 0,0 0-1,0 0 1,0 1 0,0 0 0,0 0-1,0 0 1,0 0 0,0 1 0,0-1-1,0 1 1,-5 4 0,-20 17-6993</inkml:trace>
</inkml:ink>
</file>

<file path=ppt/ink/ink26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2"/>
    </inkml:context>
    <inkml:brush xml:id="br0">
      <inkml:brushProperty name="width" value="0.05" units="cm"/>
      <inkml:brushProperty name="height" value="0.05" units="cm"/>
      <inkml:brushProperty name="color" value="#FFFFFF"/>
    </inkml:brush>
  </inkml:definitions>
  <inkml:trace contextRef="#ctx0" brushRef="#br0">1 132 32191,'-1'-16'140,"4"-25"149,-2 39-284,-1 0 0,1 0-1,0 0 1,0 0 0,0 0-1,1 0 1,-1 0 0,0 0 0,1 1-1,-1-1 1,1 0 0,0 1-1,-1-1 1,1 1 0,0 0 0,3-2-1,4-1 0,1 0-1,0 0 0,0 1 0,0 0 0,0 1 1,1 0-1,-1 1 0,1 0 0,19 1 0,-27 0-3,0 0 1,0 1-1,0-1 0,0 1 0,1 0 0,-1-1 0,0 2 0,0-1 0,0 0 0,-1 0 0,1 1 0,0 0 1,0 0-1,-1-1 0,1 1 0,-1 1 0,0-1 0,1 0 0,-1 1 0,0-1 0,0 1 0,-1-1 1,1 1-1,-1 0 0,1 0 0,-1 0 0,0 0 0,0 0 0,1 4 0,2 10 0,0 0 0,-2 1 0,0-1 0,0 21 0,-2-32 0,2 41 0,-3 0 0,-6 50 0,4-75 0,-1-1 0,-1 1 0,-1-1 0,-1 0 0,-1 0 0,-17 30 0,-17 21 0,42-72 0,1 0 0,-1 0 0,0 0 0,0 0 0,0 0 0,0 0 0,0 0 0,0 0 0,0 0 0,0 0 0,0 0 0,0 0 0,0 0 0,1 1 0,-1-1 0,0 0 0,0 0 0,0 0 0,0 0 0,0 0 0,0 0 0,0 0 0,0 0 0,0 0 0,0 0 0,0 0 0,0 0 0,0 0 0,0 1 0,0-1 0,0 0 0,0 0 0,0 0 0,0 0 0,0 0 0,0 0 0,0 0 0,0 0 0,0 0 0,0 0 0,0 1 0,0-1 0,0 0 0,0 0 0,0 0 0,0 0 0,0 0 0,0 0 0,0 0 0,0 0 0,0 0 0,0 0 0,0 0 0,0 0 0,0 1 0,0-1 0,0 0 0,-1 0 0,1 0 0,0 0 0,0 0 0,7-5 0,20-22-5,-1 0 0,-2-2 0,33-49 0,51-108-20,-46 53 21,-56 117 6,0-1 0,-1 1 0,-1-1 0,0-1 0,-2 1 0,2-23 0,-4 39-1,0 1-1,-1-1 0,1 0 1,0 1-1,-1-1 0,1 0 0,-1 1 1,1-1-1,0 1 0,-1-1 1,1 1-1,-1-1 0,0 1 1,1-1-1,-1 1 0,1 0 1,-1-1-1,0 1 0,1 0 0,-1-1 1,0 1-1,1 0 0,-1 0 1,0 0-1,1-1 0,-1 1 1,0 0-1,1 0 0,-1 0 0,0 0 1,0 0-1,1 0 0,-1 1 1,0-1-1,1 0 0,-2 0 1,-29 9 6,24-4-7,0 0 0,0 1 0,0 1 0,1-1 0,0 1 0,1 0 0,-1 0 0,1 0 0,-4 10 0,-3 5 0,1 0 0,-10 29 0,12-16 0,1 1 0,2-1 0,1 1 0,2 0 0,3 65 0,0-96 0,0 1 1,0-1 1,0 1-1,1 0 1,0 0-1,0-1 1,1 1-1,-1 0 1,1-1-1,0 0 1,1 1-1,-1-1 0,1 0 1,0 0-1,1 0 1,3 4-1,-2-4-54,0 0 0,1-1-1,-1 1 1,1-1 0,0-1-1,0 1 1,0-1 0,0 0 0,1 0-1,-1-1 1,1 0 0,9 2-1,42 4-2173</inkml:trace>
</inkml:ink>
</file>

<file path=ppt/ink/ink26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2"/>
    </inkml:context>
    <inkml:brush xml:id="br0">
      <inkml:brushProperty name="width" value="0.05" units="cm"/>
      <inkml:brushProperty name="height" value="0.05" units="cm"/>
      <inkml:brushProperty name="color" value="#FFFFFF"/>
    </inkml:brush>
  </inkml:definitions>
  <inkml:trace contextRef="#ctx0" brushRef="#br0">68 152 32271,'0'-1'9,"-5"-63"368,4 61-373,1 0 0,0 0 0,1 0 0,-1 0 0,1 0 0,-1 1 0,1-1 0,0 0 0,0 0 0,0 0 0,0 1 0,0-1 0,1 0 0,-1 1 0,1-1-1,0 1 1,0 0 0,3-4 0,4 1-1,0 1 0,0-1-1,0 2 1,1-1 0,0 2-1,-1-1 1,1 1 0,0 1-1,0-1 1,0 2 0,0-1-1,14 3 1,-22-3-3,-1 1 0,1 0 0,-1 1 0,0-1 0,1 0 0,-1 0 0,1 1 0,-1-1 0,0 1 0,1-1 0,-1 1 0,0-1 0,1 1 0,-1 0 0,0 0 0,0 0 0,0-1 0,0 1 0,0 0 0,0 0 0,0 1 0,0-1 0,0 0 0,0 0 0,-1 0 0,1 1 0,0-1 0,-1 0 0,1 0 0,-1 1 0,0-1 0,1 2 0,0 5 0,0 1 0,0-1 0,-1 0 0,-2 14 0,1 0 0,1-10 0,-1-1 0,0 0 0,-1 1 0,-1-1 0,0 0 0,0 0 0,-1-1 0,0 1 0,-1-1 0,0 1 0,-1-1 0,0-1 0,-13 17 0,-7 3 0,-1-1 0,-54 42 0,20-18 0,61-52 0,1 0 0,-1 0 0,0 0 0,0 0 0,0 0 0,0 0 0,0 0 0,0 0 0,1 0 0,-1 0 0,0 1 0,0-1 0,0 0 0,0 0 0,0 0 0,0 0 0,0 0 0,0 0 0,0 0 0,1 1 0,-1-1 0,0 0 0,0 0 0,0 0 0,0 0 0,0 0 0,0 1 0,0-1 0,0 0 0,0 0 0,0 0 0,0 0 0,0 0 0,0 1 0,0-1 0,0 0 0,0 0 0,0 0 0,0 0 0,0 0 0,-1 0 0,1 1 0,0-1 0,0 0 0,0 0 0,0 0 0,0 0 0,0 0 0,0 0 0,0 0 0,0 1 0,-1-1 0,1 0 0,0 0 0,0 0 0,0 0 0,0 0 0,0 0 0,0 0 0,-1 0 0,1 0 0,0 0 0,0 0 0,0 0 0,0 0 0,0 0 0,-1 0 0,10 0 0,-1-1 0,0 0 0,0 0 0,0-1 0,1 0 0,-2 0 0,1-1 0,0 0 0,0 0 0,7-5 0,15-6 0,-16 8-159,1 0 0,-1 1 0,1 0 1,0 1-1,0 1 0,0 0 0,1 1 0,-1 1 0,1 1 0,18 1 1,-10 3-6291</inkml:trace>
</inkml:ink>
</file>

<file path=ppt/ink/ink26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3"/>
    </inkml:context>
    <inkml:brush xml:id="br0">
      <inkml:brushProperty name="width" value="0.05" units="cm"/>
      <inkml:brushProperty name="height" value="0.05" units="cm"/>
      <inkml:brushProperty name="color" value="#FFFFFF"/>
    </inkml:brush>
  </inkml:definitions>
  <inkml:trace contextRef="#ctx0" brushRef="#br0">72 67 32207,'0'-66'525,"-5"80"-495,-10 33-38,2 1 1,2 1 0,-5 60 0,4 155 9,12-259-2,0-1 0,0 1 0,1-1 0,-1 1 0,1-1 0,0 1 0,0-1 0,0 0 0,1 1 0,0-1 0,0 0 0,0 0 0,0 0 0,0 0 0,1 0 0,0-1 0,0 1 0,4 3 0,-2-3 0,1 0 0,-1-1 0,1 0 0,0 0 0,0 0 0,0-1 0,0 0 0,0 0 0,0-1 0,0 1 0,1-1 0,8 0 0,-8 0 0,11 0 0,0 0 0,21-2 0,-34 1 0,0 0 0,-1-1 0,1 0-1,-1 0 1,1 0 0,-1-1 0,1 1 0,-1-1-1,0 0 1,0 0 0,0-1 0,0 1 0,0-1 0,3-3-1,-1-1 1,-1 1-1,0-1 0,-1-1 0,1 1 1,-1-1-1,-1 1 0,0-1 0,0 0 1,0 0-1,1-12 0,3-14-1,1-41-1,-7 65 3,9-149 14,4-39 15,-7 183-24,-3 16-5,-2 13 0,-2 1101 0,0-1105 0,0 0 0,-1 0 0,0 0 0,0 0 0,-1-1 0,-1 1 0,-5 14 0,7-21 0,0 0 0,-1 0 0,0-1 0,1 1 0,-1 0 0,0-1 0,-1 1 0,1-1 0,0 0 0,-1 0 0,1 0 0,-1 0 0,0 0 0,1 0 0,-1-1 0,0 1 0,0-1 0,0 0 0,0 0 0,0 0 0,0 0 0,-1 0 0,1-1 0,0 0 0,0 1 0,-5-2 0,5 1 0,0-1 0,-1 1 0,1-1 0,0 0 0,-1 0 0,1-1 0,0 1 0,0-1 0,0 0 0,0 1 0,0-1 0,0 0 0,1-1 0,-1 1 0,1 0 0,-1-1 0,1 0 0,0 1 0,0-1 0,0 0 0,0 0 0,1 0 0,-3-6 0,-4-9 0,0-1 0,-8-36 0,14 47 0,-8-38-1,3 0-1,1-1 1,2-89 0,4 130 0,0 0 0,0 0 0,1 0 0,-1 0 0,2 1 0,-1-1-1,0 0 1,1 1 0,0-1 0,1 1 0,-1-1 0,1 1 0,0 0 0,0 0 0,1 0 0,-1 1 0,1-1 0,0 1 0,0 0 0,1 0 0,-1 0 0,1 1 0,0-1 0,0 1 0,6-2 0,4-4 6,2 0-1,-1 2 1,1 0-1,33-9 1,74-8-193,-58 12-493,-23 1-1082</inkml:trace>
</inkml:ink>
</file>

<file path=ppt/ink/ink26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4"/>
    </inkml:context>
    <inkml:brush xml:id="br0">
      <inkml:brushProperty name="width" value="0.05" units="cm"/>
      <inkml:brushProperty name="height" value="0.05" units="cm"/>
      <inkml:brushProperty name="color" value="#FFFFFF"/>
    </inkml:brush>
  </inkml:definitions>
  <inkml:trace contextRef="#ctx0" brushRef="#br0">31 72 29534,'-1'-5'450,"0"0"1,0-1 0,1 1 0,0 0 0,0 0 0,2-11 0,-2 15-451,1 0 1,-1-1-1,1 1 1,0 0-1,-1 0 0,1-1 1,0 1-1,0 0 1,0 0-1,0 0 1,0 0-1,0 0 1,0 0-1,0 0 1,1 0-1,-1 1 1,0-1-1,0 0 1,1 1-1,-1-1 1,0 1-1,1-1 1,-1 1-1,1 0 1,-1-1-1,1 1 0,2 0 1,0-1 0,-1 1-1,1-1 1,0 1-1,0 0 1,0 0 0,0 0-1,-1 1 1,1-1 0,0 1-1,0 0 1,-1 0-1,7 3 1,-8-3-1,-1 1 1,1 0-1,0 0 1,-1 0-1,1 0 0,-1 0 1,0 0-1,1 0 1,-1 0-1,0 1 0,0-1 1,-1 0-1,1 1 1,0-1-1,-1 1 0,0-1 1,1 1-1,-1-1 1,0 6-1,1 25 0,0 1 0,-5 36 0,2-54 0,-1 1 0,-1-1 0,0 0 0,-1 0 0,0 0 0,-9 16 0,-25 32 0,30-50 0,-1 1 0,2 0 0,0 0 0,0 1 0,-6 22 0,13-37 0,1 0 0,0 0 0,-1 0 0,1 0 0,0 0 0,-1 0 0,1 0 0,0 0 0,0 0 0,0 0 0,0 0 0,0 0 0,0 0 0,0 0 0,1 0 0,-1 0 0,0 0 0,1 0 0,-1 0 0,0 0-1,1 0 1,-1 0 0,1 0 0,-1 0 0,1-1 0,0 1 0,0 1 0,2-1 1,-1 0-1,0-1 0,0 1 0,0-1 0,0 1 0,1-1 0,-1 0 1,0 0-1,0 0 0,3 0 0,4 0 2,10 0-1,-1 0 1,1-1 0,0 0-1,0-2 1,0 0 0,-1-1-1,27-10 1,-17 4-2,-20 8 0,-1-1 0,0 1 0,1-1 0,-1 0 0,0-1 0,0 0 0,-1 0 0,1 0 0,-1-1 0,11-10 0,-17 14-7,-1 0-1,1 1 1,-1-1-1,1 0 1,0 1 0,-1-1-1,1 1 1,-1-1-1,0 1 1,1-1 0,-1 1-1,1-1 1,-1 1 0,0 0-1,1-1 1,-1 1-1,0 0 1,1 0 0,-1-1-1,0 1 1,0 0-1,1 0 1,-1 0 0,0 0-1,-1 0 1,-36-9-505</inkml:trace>
</inkml:ink>
</file>

<file path=ppt/ink/ink26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4"/>
    </inkml:context>
    <inkml:brush xml:id="br0">
      <inkml:brushProperty name="width" value="0.05" units="cm"/>
      <inkml:brushProperty name="height" value="0.05" units="cm"/>
      <inkml:brushProperty name="color" value="#FFFFFF"/>
    </inkml:brush>
  </inkml:definitions>
  <inkml:trace contextRef="#ctx0" brushRef="#br0">121 4 31823,'0'-3'896,"7"3"-896,16 6 16,-4 20-16,-9 6 0,-6 10 0,-4-4 0,0 3 0,-23 1 0,-10-10 0,-6-3-64,-4-14-208,-3-3-2337</inkml:trace>
</inkml:ink>
</file>

<file path=ppt/ink/ink26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5"/>
    </inkml:context>
    <inkml:brush xml:id="br0">
      <inkml:brushProperty name="width" value="0.05" units="cm"/>
      <inkml:brushProperty name="height" value="0.05" units="cm"/>
      <inkml:brushProperty name="color" value="#FFFFFF"/>
    </inkml:brush>
  </inkml:definitions>
  <inkml:trace contextRef="#ctx0" brushRef="#br0">351 68 31807,'4'-10'186,"-1"0"0,-1 0 0,0 0 0,1-17 1,-24 50-158,-24 38-29,4 2 0,2 1 0,3 2 0,3 2 0,-35 102 0,48-109 0,2 1 0,4 1 0,2 0 0,3 1 0,3 0 0,3 113 0,4-163 0,1 0 0,0 0 0,1-1 0,0 1 0,1-1 0,0 1 0,1-1 0,1 0 1,0-1-1,1 0 0,0 0 0,1 0 0,1-1 0,-1 0 0,12 10 0,-3-5-4,1-1-1,0-1 1,1-1 0,1 0 0,0-2-1,1 0 1,0-1 0,28 9 0,-19-9-45,0-2 0,39 6 0,62-1-455</inkml:trace>
</inkml:ink>
</file>

<file path=ppt/ink/ink26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6"/>
    </inkml:context>
    <inkml:brush xml:id="br0">
      <inkml:brushProperty name="width" value="0.05" units="cm"/>
      <inkml:brushProperty name="height" value="0.05" units="cm"/>
      <inkml:brushProperty name="color" value="#FFFFFF"/>
    </inkml:brush>
  </inkml:definitions>
  <inkml:trace contextRef="#ctx0" brushRef="#br0">1 43 31967,'-1'-1'24,"1"-1"0,1 1 1,-1-1-1,0 0 1,0 1-1,1-1 0,-1 1 1,1-1-1,-1 0 1,1 1-1,-1 0 0,1-1 1,0 1-1,0-1 1,0 1-1,0 0 0,0-1 1,0 1-1,0 0 1,0 0-1,1 0 0,-1 0 1,0 0-1,1 0 1,-1 0-1,0 1 0,1-1 1,-1 0-1,1 1 1,-1-1-1,4 0 0,4 0-39,0 0 0,1 0-1,-1 0 1,16 2-1,-3 0 78,-13-1-61,0 0-1,1 0 1,-1 1-1,0 0 1,0 0-1,1 1 0,-1 1 1,0-1-1,-1 1 1,1 1-1,0 0 1,-1 0-1,0 1 1,0 0-1,0 0 0,-1 1 1,12 10-1,-2 1 4,-1 0-1,0 1 1,-1 1-1,-1 0 1,-1 1 0,18 37-1,-18-26-2,0 0 0,-3 1 0,0 1 0,5 35-1,-3 26-1,-4 1 0,-6 132 0,-2-209 2,-1 19-1,-1-1 0,-2 0 0,-2-1 0,-1 1 0,-20 59 0,19-73 0,-2 0-1,0 0 1,-1-1-1,-2 0 1,0-1-1,-1 0 0,-1-1 1,-1-1-1,-27 26 1,22-27-44,0 0 1,-1-2 0,0 0 0,-32 15 0,-15-4-520</inkml:trace>
</inkml:ink>
</file>

<file path=ppt/ink/ink26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1"/>
    </inkml:context>
    <inkml:brush xml:id="br0">
      <inkml:brushProperty name="width" value="0.05" units="cm"/>
      <inkml:brushProperty name="height" value="0.05" units="cm"/>
      <inkml:brushProperty name="color" value="#E71224"/>
    </inkml:brush>
  </inkml:definitions>
  <inkml:trace contextRef="#ctx0" brushRef="#br0">87 239 31711,'0'0'21,"0"0"1,0 0 0,0 0 0,0 0 0,-1 0-1,1 0 1,0 1 0,0-1 0,0 0 0,0 0 0,-1 0-1,1 0 1,0 0 0,0 0 0,0 0 0,0 0 0,0 1-1,-1-1 1,1 0 0,0 0 0,0 0 0,0 0 0,0 0-1,0 1 1,0-1 0,0 0 0,0 0 0,0 0 0,0 0-1,-1 1 1,1-1 0,0 0 0,0 0 0,0 0-1,0 0 1,0 1 0,0-1 0,0 0 0,1 0 0,-1 0-1,0 0 1,0 1 0,0-1 0,0 0 0,0 0 0,0 4-69,19-27 79,-15 13-30,1-1-1,-2 1 0,1-1 1,-1 0-1,-1 0 0,2-19 1,-2-69 6,-2 67-7,0 602-1,0-569 0,0 0 0,0 0 0,0 1 0,0-1 0,0 0 0,0 0 0,0 0 0,0 0 0,0 0 0,-1 0 0,1 0 0,0 0 0,-1 0 0,1 0 0,-1 0 0,1 0 0,-1 0 0,0 0 0,1 0 0,-1 0 0,0-1 0,1 1 0,-3 1 0,1-1 0,0-1 0,0 1 0,-1-1 0,1 1 0,0-1 0,-1 0 0,1 0 0,-1 0 0,-2 0 0,-5 0 0,-56 0 8,49 0-3,45 0-2,37 1-3,-30 1 0,-1-2 0,40-4 0,-57-2 213,-17 7-269,1-1 1,-1 0 0,0 0 0,1 0 0,-1 0 0,0 0 0,1 0 0,-1 0 0,0 0 0,0 0 0,1-1 0,-1 1 0,0 0 0,1 0 0,-1 0 0,0 0 0,0 0 0,1 0 0,-1 0 0,0-1 0,0 1 0,1 0 0,-1 0 0,0 0 0,0-1 0,0 1 0,1 0 0,-1 0 0,0-1 0,0 1 0,0 0 0,0 0 0,0-1 0,0 1 0,1 0 0,-1-1 0,0 1 0,0 0 0,0 0 0,0-1 0,0 1 0,0 0 0,0-1 0,0 1 0,0 0 0,0 0 0,0-1 0</inkml:trace>
</inkml:ink>
</file>

<file path=ppt/ink/ink26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2"/>
    </inkml:context>
    <inkml:brush xml:id="br0">
      <inkml:brushProperty name="width" value="0.05" units="cm"/>
      <inkml:brushProperty name="height" value="0.05" units="cm"/>
      <inkml:brushProperty name="color" value="#E71224"/>
    </inkml:brush>
  </inkml:definitions>
  <inkml:trace contextRef="#ctx0" brushRef="#br0">4 1 32207,'0'0'448,"10"0"-400,3 0-32,10 0-16,6 0 16,-3 9-16,-9 5 0,-4 7 0,-13 3 0,0-4 0,-3 4 0,-30-4 0,-3-8-32,0-9-192,10-3-1665</inkml:trace>
</inkml:ink>
</file>

<file path=ppt/ink/ink26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2"/>
    </inkml:context>
    <inkml:brush xml:id="br0">
      <inkml:brushProperty name="width" value="0.05" units="cm"/>
      <inkml:brushProperty name="height" value="0.05" units="cm"/>
      <inkml:brushProperty name="color" value="#E71224"/>
    </inkml:brush>
  </inkml:definitions>
  <inkml:trace contextRef="#ctx0" brushRef="#br0">1 230 31342,'0'-13'487,"0"7"-422,-1 0-1,1 0 1,1 0-1,-1-1 1,1 1-1,0 0 1,0 0 0,1 0-1,0 0 1,0 0-1,0 0 1,4-6-1,1 1-55,9-13 11,-2 0-1,18-42 0,-33 66-19,1 0 0,0 0 0,0-1 0,0 1 0,0 0 0,0 0 0,0 0 0,0-1 0,0 1 0,0 0 0,0 0 0,0-1 0,1 1 0,-1 0 0,0 0 0,0 0 0,0-1 0,0 1 0,0 0 0,0 0 0,0 0 0,1-1 0,-1 1 0,0 0 0,0 0 0,0 0 0,0 0 0,1 0 0,-1-1 0,0 1 0,0 0 0,0 0 0,1 0 0,-1 0 0,0 0 0,0 0 0,0 0 0,1 0 0,-1 0 0,0 0 0,0 0 0,1 0 0,-1 0 0,0 0 0,0 0 0,0 0 0,1 0 0,-1 0 0,0 0 0,0 0 0,1 0 0,4 15 0,1 24 0,-2 289 0,-12-250 0,0 8 0,8-86 0,0 1 0,0-1 0,-1 1 0,1-1 0,0 1 0,0-1 0,-1 1 0,1-1 0,0 0 0,0 1 0,-1-1 0,1 0 0,-1 1 0,1-1 0,0 0 0,-1 1 0,1-1 0,-1 0 0,1 0 0,0 0 0,-1 1 0,1-1 0,-1 0 0,1 0 0,-1 0 0,1 0 0,-1 0 0,1 0 0,-1 0 0,1 0 0,-1 0 0,0 0 0,-17 0 0,16-1 0,-6 3 0,6-2 0,0 1 0,0-1 0,0 0 0,0 0 0,0 0 0,0 0 0,0 0 0,0 0 0,0 0 0,0-1 0,0 1 0,0-1 0,-2 0 0,4 1 0,0 0 1,0-1-1,0 1 0,0 0 0,0 0 1,0 0-1,0-1 0,0 1 0,0 0 1,0 0-1,0 0 0,1-1 0,-1 1 1,0 0-1,0 0 0,0 0 1,0 0-1,0-1 0,0 1 0,0 0 1,1 0-1,-1 0 0,0 0 0,0 0 1,0-1-1,0 1 0,1 0 1,-1 0-1,0 0 0,0 0 0,0 0 1,0 0-1,1 0 0,-1 0 0,0 0 1,0 0-1,0 0 0,1 0 1,-1 0-1,0 0 0,0 0 0,0 0 1,1 0-1,-1 0 0,0 0 0,0 0 1,15-3 13,181-24-9,-186 25-10,-9 1-25,-6 1-60,-22 0-529,-16 0-1422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1.469"/>
    </inkml:context>
    <inkml:brush xml:id="br0">
      <inkml:brushProperty name="width" value="0.05" units="cm"/>
      <inkml:brushProperty name="height" value="0.05" units="cm"/>
      <inkml:brushProperty name="color" value="#E71224"/>
    </inkml:brush>
  </inkml:definitions>
  <inkml:trace contextRef="#ctx0" brushRef="#br0">1 1 30830,'0'0'528,"8"0"-480,17 0 128,8 0 129,8 0-193,3 0-112,5 0-48,1 0-305,-7 0-1840</inkml:trace>
</inkml:ink>
</file>

<file path=ppt/ink/ink26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3"/>
    </inkml:context>
    <inkml:brush xml:id="br0">
      <inkml:brushProperty name="width" value="0.05" units="cm"/>
      <inkml:brushProperty name="height" value="0.05" units="cm"/>
      <inkml:brushProperty name="color" value="#E71224"/>
    </inkml:brush>
  </inkml:definitions>
  <inkml:trace contextRef="#ctx0" brushRef="#br0">154 28 32063,'-3'-25'254,"3"25"-249,0 0 1,-1 0-1,1 0 0,0-1 0,0 1 0,0 0 1,0 0-1,-1 0 0,1 0 0,0-1 0,0 1 1,0 0-1,-1 0 0,1 0 0,0 0 0,0 0 1,0 0-1,-1 0 0,1 0 0,0 0 1,0 0-1,-1 0 0,1 0 0,0 0 0,0 0 1,-1 0-1,1 0 0,0 0 0,0 0 0,0 0 1,-1 0-1,1 0 0,0 0 0,0 0 0,0 0 1,-1 1-1,1-1 0,0 0 0,0 0 1,0 0-1,-1 0 0,1 0 0,0 1 0,0-1 1,0 0-1,-4 5 7,1-1-1,-1 1 1,2 0 0,-1 0-1,0 0 1,-2 6 0,-17 49-8,2 0 0,3 1 1,-17 113-1,21-62-5,2 144 1,10-236 0,2 1 0,1 0 0,0 0 0,1-1 0,7 22 0,-6-32-2,-1 0 0,1-1 1,1 1-1,0-1 0,0 0 0,1-1 0,0 1 0,1-1 0,0 0 1,0-1-1,0 1 0,9 5 0,0-2-104,0-1 1,0 0-1,1-1 0,0-1 1,0-1-1,1 0 0,0-2 1,0 0-1,37 5 0,73 0-2975</inkml:trace>
</inkml:ink>
</file>

<file path=ppt/ink/ink26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3"/>
    </inkml:context>
    <inkml:brush xml:id="br0">
      <inkml:brushProperty name="width" value="0.05" units="cm"/>
      <inkml:brushProperty name="height" value="0.05" units="cm"/>
      <inkml:brushProperty name="color" value="#E71224"/>
    </inkml:brush>
  </inkml:definitions>
  <inkml:trace contextRef="#ctx0" brushRef="#br0">1 9 31406,'9'-2'78,"0"0"0,0 0 0,0 1 1,0 0-1,0 0 0,1 1 0,-1 1 0,0-1 0,0 2 0,1-1 0,-1 1 0,0 0 0,-1 1 0,1 0 0,16 9 0,24 20-63,-1 3 1,-2 3-1,70 72 0,-98-92-15,-2 1 1,0 1-1,-1 1 0,-1 0 0,-1 1 0,-1 1 0,-1 0 0,-1 0 1,-1 1-1,-1 0 0,-1 1 0,-2-1 0,0 1 0,-1 1 0,-2-1 1,0 0-1,-2 1 0,-4 30 0,3-44 11,-2-1 0,1 1 0,-2-1 0,1 0 0,-2-1 0,1 1 0,-1 0-1,-1-1 1,0 0 0,-1-1 0,1 1 0,-2-1 0,1-1 0,-15 14 0,4-7-188,0-1 1,0 0-1,-1-2 0,-1 0 1,0-1-1,-30 12 0,-19 0-4353</inkml:trace>
</inkml:ink>
</file>

<file path=ppt/ink/ink26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5"/>
    </inkml:context>
    <inkml:brush xml:id="br0">
      <inkml:brushProperty name="width" value="0.05" units="cm"/>
      <inkml:brushProperty name="height" value="0.05" units="cm"/>
      <inkml:brushProperty name="color" value="#E71224"/>
    </inkml:brush>
  </inkml:definitions>
  <inkml:trace contextRef="#ctx0" brushRef="#br0">266 10 32495,'-1'-1'6,"1"0"1,-1 1-1,1-1 1,-1 0-1,0 1 1,1-1-1,-1 1 1,0-1-1,1 1 1,-1-1-1,0 1 1,0-1-1,0 1 1,0 0-1,1-1 1,-1 1-1,0 0 1,0 0-1,0-1 1,0 1-1,0 0 1,0 0-1,0 0 1,0 0-1,1 0 1,-1 1-1,0-1 1,0 0-1,0 0 1,0 1-1,0-1 0,0 0 1,1 1-1,-1-1 1,0 1-1,0-1 1,1 1-1,-1-1 1,0 1-1,0-1 1,1 1-1,-1 0 1,1-1-1,-1 1 1,0 1-1,-5 5-17,1 0 0,0 0-1,-8 14 1,10-16 30,-28 52-19,2 2 0,2 1 0,3 1 0,-26 106 0,38-114 0,2 1 0,3 1 0,2-1 0,2 1 0,10 109 0,-5-154-27,0 0 0,0 0 0,1 0 1,0 0-1,0-1 0,1 1 0,1-1 0,0 0 0,0 0 0,0-1 1,1 1-1,1-1 0,-1-1 0,1 1 0,1-1 0,-1 0 0,1-1 1,0 0-1,1 0 0,-1 0 0,1-1 0,0-1 0,0 0 0,1 0 1,0 0-1,-1-1 0,1-1 0,0 0 0,15 2 0,59-1-2545</inkml:trace>
</inkml:ink>
</file>

<file path=ppt/ink/ink26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9"/>
    </inkml:context>
    <inkml:brush xml:id="br0">
      <inkml:brushProperty name="width" value="0.05" units="cm"/>
      <inkml:brushProperty name="height" value="0.05" units="cm"/>
      <inkml:brushProperty name="color" value="#E71224"/>
    </inkml:brush>
  </inkml:definitions>
  <inkml:trace contextRef="#ctx0" brushRef="#br0">40 0 29726,'-39'6'2849,"41"3"-2782,22-6-53,1-1 1,-1 0 0,44-4-1,-11 0-11,169 2 13,-232 1-15,0 1 1,0 0-1,0 0 0,1 0 0,-1 1 1,1-1-1,-1 1 0,1 1 0,0-1 1,-6 6-1,-5 3 1,-38 24-2,-66 59 0,104-76 1,16-18-1,-1-1-1,1 0 1,0 1 0,0-1-1,-1 1 1,1-1 0,0 0 0,0 1-1,0-1 1,0 1 0,0-1-1,0 1 1,-1-1 0,1 1 0,0-1-1,0 1 1,1-1 0,-1 0-1,0 1 1,0-1 0,0 1 0,0-1-1,0 1 1,0-1 0,1 1-1,-1-1 1,0 0 0,0 1-1,0-1 1,1 1 0,-1-1 0,0 0-1,1 1 1,-1-1 0,0 0-1,1 0 1,-1 1 0,1-1 0,-1 0-1,0 0 1,1 1 0,-1-1-1,1 0 1,-1 0 0,1 0 0,-1 0-1,0 0 1,1 1 0,8 1 3,112 36 8,-110-34-11,0 1 0,0 0 0,-1 1 0,1 0-1,-1 1 1,-1 0 0,1 0 0,11 13 0,-18-16 0,-1-1 0,1 1 0,-1 0 0,0 0 0,-1 0 0,1 0 0,-1 1 0,1-1 0,-1 0 0,1 9 0,-2-10 0,0 0 0,1 0 0,-1 0 0,0 0 0,-1 0 0,1 0 0,0 0 0,-1 0 0,1 0 0,-1 0 0,0-1 0,0 1 0,0 0 0,-1 0 0,1-1 0,-4 6 0,0-4 0,-1 1 0,1-1 0,-1 0 0,0-1 0,-1 0 0,1 1 0,0-2 0,-1 1 0,0-1 0,1 0 0,-1-1 0,-8 2 0,-11 0 0,-52 1 0,73-4 4,-1 0 1,1 0-1,-1 0 1,0-1-1,1 0 0,-1-1 1,1 1-1,-6-3 1,9 3-24,0 0 0,1 0 0,-1 0 0,0 0 0,1-1 0,-1 1 0,1-1 1,-1 1-1,1-1 0,0 1 0,0-1 0,-1 0 0,1 1 0,0-1 1,1 0-1,-1 0 0,0 0 0,0 0 0,1 0 0,-1 0 0,1 0 1,0 0-1,0 0 0,-1 0 0,2-4 0,-1 0-1291</inkml:trace>
</inkml:ink>
</file>

<file path=ppt/ink/ink26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9"/>
    </inkml:context>
    <inkml:brush xml:id="br0">
      <inkml:brushProperty name="width" value="0.05" units="cm"/>
      <inkml:brushProperty name="height" value="0.05" units="cm"/>
      <inkml:brushProperty name="color" value="#E71224"/>
    </inkml:brush>
  </inkml:definitions>
  <inkml:trace contextRef="#ctx0" brushRef="#br0">56 4 32463,'10'-3'112,"3"3"0,0 0-80,0 0-32,0 3 0,-3 17 0,-3 4 0,-7 2 0,0 4 0,0-10 0,-20 7 0,-6-6 0,-7-10-112,4-2-560,3-9-12678</inkml:trace>
</inkml:ink>
</file>

<file path=ppt/ink/ink26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0"/>
    </inkml:context>
    <inkml:brush xml:id="br0">
      <inkml:brushProperty name="width" value="0.05" units="cm"/>
      <inkml:brushProperty name="height" value="0.05" units="cm"/>
      <inkml:brushProperty name="color" value="#E71224"/>
    </inkml:brush>
  </inkml:definitions>
  <inkml:trace contextRef="#ctx0" brushRef="#br0">0 4 26364,'69'-1'5660,"13"0"-4420,122 0-1804,-203 0 564,0 1 0,0 0 0,0 0-1,0 0 1,0 0 0,0 0 0,-1 1 0,1-1-1,0 0 1,0 0 0,0 0 0,0 1-1,0-1 1,-1 0 0,1 1 0,0-1 0,0 1-1,-1-1 1,1 1 0,0-1 0,-1 1 0,1 0-1,0-1 1,-1 1 0,1 0 0,-1-1-1,1 1 1,-1 0 0,0 0 0,1 0 0,-1-1-1,0 1 1,1 0 0,-1 0 0,0 0 0,0 0-1,0 0 1,0-1 0,0 1 0,0 0-1,0 0 1,0 0 0,0 0 0,0 0 0,0 0-1,-1-1 1,1 3 0,-1 0 0,0 1 0,-1-1 0,1 1 0,-1-1 0,0 0 0,0 1 0,0-1 0,0 0 0,0 0 0,-4 3 0,-70 52 14,53-43-14,2 2-1,-29 25 1,48-39 0,-1-1 0,1 0 0,0 0 0,0 1 0,0 0 0,0-1 0,0 1 0,0 0 0,1 0 0,0 0 0,-1 0 0,1 0 0,0 0 0,0 0 0,1 0 0,-1 0 0,1 1 0,-1-1 0,1 0 0,0 1 0,1 3 0,0-6 0,0 0 0,0 0 0,1 0 0,-1-1 0,0 1 0,0 0 0,1-1 0,-1 1 0,0-1 0,1 1 0,-1-1 0,1 0 0,-1 0 0,0 1 0,1-1 0,2 0 0,0 0 0,26 5 0,-9-3 0,0 2 0,38 12 0,-53-14 0,-1 0 0,1 1 0,-1 0 0,1 0 0,-1 0 0,0 0 0,0 1 0,0 0 0,-1 0 0,1 0 0,-1 1 0,0 0 0,0 0 0,4 8 0,-6-9 0,0 0 0,-1 0 0,1 0 0,-1 0 0,0 0 0,0 1 0,-1-1 0,1 0 0,-1 0 0,0 1 0,0-1 0,0 0 0,-1 1 0,1-1 0,-1 0 0,0 0 0,-1 1 0,1-1 0,-1 0 0,1 0 0,-1 0 0,-1-1 0,1 1 0,0 0 0,-1-1 0,0 0 0,1 1 0,-1-1 0,-1 0 0,1 0 0,0-1 0,-7 5 0,-1-1 0,0-1 0,0-1 0,-1 0 0,1 0 0,-1-1 0,-22 3 0,-73-2 0,88-4 0,18 0-1,-1 0-1,1 0 1,-1 0 0,1 0-1,-1-1 1,1 1 0,-1 0-1,1-1 1,-1 1 0,1-1-1,0 1 1,-1-1 0,1 0-1,0 1 1,-1-1 0,1 0-1,0 0 1,0 0 0,0 0-1,0 0 1,0 0 0,0 0-1,0-1 1,0 1 0,0 0-1,1 0 1,-1-1 0,0 1-1,1 0 1,-1-2 0,-1-4-47,1-1 1,0 1 0,0 0 0,1 0 0,1-10-1,-1 4-102,0-32-816</inkml:trace>
</inkml:ink>
</file>

<file path=ppt/ink/ink26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0"/>
    </inkml:context>
    <inkml:brush xml:id="br0">
      <inkml:brushProperty name="width" value="0.05" units="cm"/>
      <inkml:brushProperty name="height" value="0.05" units="cm"/>
      <inkml:brushProperty name="color" value="#E71224"/>
    </inkml:brush>
  </inkml:definitions>
  <inkml:trace contextRef="#ctx0" brushRef="#br0">76 4 31759,'0'0'15,"0"0"1,1 0 0,-1-1 0,0 1 0,0 0 0,0 0 0,0-1 0,0 1 0,0 0 0,1 0 0,-1 0 0,0 0-1,0-1 1,0 1 0,0 0 0,1 0 0,-1 0 0,0 0 0,0 0 0,1-1 0,-1 1 0,0 0 0,0 0-1,0 0 1,1 0 0,-1 0 0,0 0 0,0 0 0,1 0 0,-1 0 0,0 0 0,0 0 0,1 0 0,-1 0 0,0 0-1,0 0 1,1 0 0,-1 0 0,0 1 0,0-1 0,0 0 0,1 0 0,-1 0 0,0 0 0,0 0 0,0 0-1,1 1 1,-1-1 0,2 0-64,4 2 59,0-1 0,0 1 0,-1 0 0,1 0 0,0 1 0,-1 0 0,1 0 0,-1 0 0,8 7 0,45 43 22,-41-36-27,3 2-2,-1 1-1,0 1 1,-2 0 0,0 2 0,-2 0 0,0 1-1,-2 0 1,0 1 0,-2 0 0,-1 1-1,0 0 1,-3 1 0,0 0 0,-1 0-1,-2 1 1,2 45 0,-6-33-4,-4 50 0,1-73 0,0 0 1,0-1-1,-2 1 1,0-1-1,-12 26 1,1-11 3,-1-1 0,-1-1 1,-2 0-1,0-2 0,-26 27 1,30-38-41,-1 0 1,-1-1-1,0 0 1,0-1-1,-2-2 1,0 0-1,0-1 1,-32 13-1,-7-5-681</inkml:trace>
</inkml:ink>
</file>

<file path=ppt/ink/ink26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05"/>
    </inkml:context>
    <inkml:brush xml:id="br0">
      <inkml:brushProperty name="width" value="0.05" units="cm"/>
      <inkml:brushProperty name="height" value="0.05" units="cm"/>
      <inkml:brushProperty name="color" value="#FFFFFF"/>
    </inkml:brush>
  </inkml:definitions>
  <inkml:trace contextRef="#ctx0" brushRef="#br0">61 51 31999,'0'-1'26,"0"0"1,0 0-1,0 0 1,0 0-1,0 0 1,0 0 0,0 0-1,0 0 1,-1 0-1,1 0 1,0 0-1,-1 0 1,1 0 0,-1 0-1,1 0 1,-1 0-1,1 0 1,-1 0-1,0 0 1,1 0-1,-1 1 1,0-1 0,0 0-1,1 0 1,-1 1-1,-2-2 1,2 2-29,0 0 1,0 0-1,0 0 0,-1 0 1,1 0-1,0 1 0,0-1 1,0 0-1,0 1 0,0-1 1,0 0-1,0 1 0,0-1 1,0 1-1,0 0 0,0-1 1,0 1-1,0 0 0,0 0 1,1-1-1,-1 1 0,0 0 1,0 0-1,1 0 0,-1 0 1,0 1-1,-2 5 2,-1 0 0,1-1 0,1 2 0,0-1 0,0 0 0,0 0 0,1 1 0,0-1 0,0 0 0,1 1 0,0-1 0,1 9 0,-1-4 0,0-11 0,0 0 0,0 0 1,0 1-1,1-1 0,-1 0 0,0 1 0,1-1 0,-1 0 1,1 0-1,0 0 0,-1 0 0,1 0 0,0 1 1,0-1-1,-1 0 0,1-1 0,0 1 0,0 0 1,0 0-1,0 0 0,0 0 0,0-1 0,0 1 1,1 0-1,-1-1 0,0 1 0,0-1 0,0 0 0,1 1 1,-1-1-1,0 0 0,2 0 0,6 2 2,1-1 1,-1-1-1,15-1 0,-9 1-1,-12 0 0,1 0-1,-1 0 1,0 0 0,0-1 0,0 1-1,0-1 1,0 0 0,0 0 0,0 0-1,0 0 1,0-1 0,-1 1-1,1-1 1,0 1 0,-1-1 0,1 0-1,-1 0 1,0 0 0,0 0 0,1-1-1,1-3 1,-1 1 0,0 0 1,-1 0-1,0 0 0,0 0 1,0 0-1,-1-1 0,0 1 1,0-1-1,0 1 0,-1-1 1,1-8-1,-2 12-1,1-1 1,0 1-1,-1-1 0,1 1 0,-1-1 1,1 1-1,-1-1 0,0 1 1,0-1-1,-1 1 0,1 0 0,0 0 1,-1 0-1,1-1 0,-1 1 1,0 1-1,0-1 0,0 0 0,1 0 1,-2 1-1,1-1 0,0 1 1,0-1-1,0 1 0,-1 0 0,1 0 1,-5-1-1,-3-1 1,1 0 1,-1 1-1,-1 1 0,1-1 1,-19 1-1,28 1-1,1 0 0,-1 1-1,1-1 1,0 0 0,-1 0 0,1 1 0,-1-1 0,1 0-1,0 0 1,-1 1 0,1-1 0,0 0 0,-1 1 0,1-1-1,0 1 1,0-1 0,-1 0 0,1 1 0,0-1-1,0 1 1,0-1 0,-1 1 0,1-1 0,0 1 0,0-1-1,0 0 1,0 1 0,0-1 0,0 1 0,0-1-1,0 1 1,0 23-8,1-15 6,-1-7 2,0-1 0,0 1 1,0-1-1,0 1 0,0 0 0,1-1 0,-1 1 1,1 0-1,-1-1 0,1 1 0,-1-1 0,1 1 1,0-1-1,0 1 0,0-1 0,0 0 1,0 1-1,0-1 0,0 0 0,0 0 0,1 0 1,-1 0-1,0 0 0,1 0 0,-1 0 0,1 0 1,-1-1-1,1 1 0,-1 0 0,3 0 0,5 0 2,-1 1-1,0-1 1,1-1-1,-1 1 1,9-2-1,-1 1 0,-15-1-1,1 1 0,-1-1 0,1 0 0,-1 1 0,1-1 0,-1 0 0,0 0 0,0 0 0,1 0 0,-1 0 0,0 0 0,0 0 0,0 0 0,0-1 0,0 1 0,0 0 0,0-1 0,-1 1 0,1 0 0,0-1 0,-1 1 0,1-1 0,-1 1 0,1-1 0,-1 1 0,0-1 0,0 0 0,0 1 0,0-1 0,0-2 0,1 1 0,-1 1 0,0-1 0,0 0 0,0 1 0,0-1 0,0 0 0,-1 1 0,1-1 0,-1 1 0,0-1 0,1 1 0,-1-1 0,0 1 0,-1-1 0,1 1 0,0 0 0,-1-1 0,-2-2 0,0 3 0,0 0 0,0 1 0,0-1 0,0 1 0,0 0 0,0 1 0,0-1 0,0 1 0,0-1 0,-1 1 0,-6 1 0,1-1 0,9 0 0,1 1 0,-1-1 0,1 0 0,-1 0 0,1 0 0,-1 1 0,1-1 0,-1 0 0,1 1 0,-1-1 0,1 0 0,0 1 0,-1-1 0,1 1 0,0-1 0,-1 0 0,1 1 0,0-1 0,-1 1 0,1-1 0,0 1 0,0-1 0,0 1 0,-1-1 0,1 1 0,0-1 0,0 1 0,0-1 0,0 1 0,0 0 0,0-1 0,0 1 0,0-1 0,0 1 0,0-1 0,0 1 0,0-1 0,1 1 0,-1-1 0,0 1 0,1 0 0,-1 1 0,0-1 0,1 0 0,-1 1 0,1-1 0,-1 0 0,1 1 0,-1-1 0,1 0 0,0 1 0,0-1 0,0 0 0,-1 0 0,1 0 0,0 0 0,1 0 0,1 2 0,4-1-83,1 0 0,0 0 0,-1-1 0,1 0 0,0 0 0,15-2 0,-16 1-382</inkml:trace>
</inkml:ink>
</file>

<file path=ppt/ink/ink26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4"/>
    </inkml:context>
    <inkml:brush xml:id="br0">
      <inkml:brushProperty name="width" value="0.05" units="cm"/>
      <inkml:brushProperty name="height" value="0.05" units="cm"/>
      <inkml:brushProperty name="color" value="#FFFFFF"/>
    </inkml:brush>
  </inkml:definitions>
  <inkml:trace contextRef="#ctx0" brushRef="#br0">40 1 31679,'0'0'17,"-1"-1"1,1 1-1,0 0 1,0 0-1,0 0 1,0 0-1,-1 0 1,1 0 0,0 0-1,0 0 1,0 0-1,-1 0 1,1 0-1,0 0 1,0 0-1,0 0 1,-1 0 0,1 1-1,0-1 1,0 0-1,0 0 1,0 0-1,0 0 1,-1 0-1,1 0 1,0 0 0,0 0-1,0 1 1,0-1-1,0 0 1,-1 0-1,1 0 1,0 0-1,0 0 1,0 1 0,0-1-1,0 0 1,0 0-1,0 0 1,0 1-1,0-1 1,0 0-1,-4 16 225,1 29-387,2-28 222,-25 446-26,26-363-38,21 160 0,28 136 4,18 109 1,39 224-18,-82-522 6,7 112 4,-29-84-10,13 205 0,15-269 0,-18-115 0,-2 1 0,3 70 0,-7 612 0,-4-257-1,-3-249 29,-9-104-23,9-125-5,-1-1 0,3-9-12,0 0-1,-1 1 1,0-1 0,0 0 0,-1-10-1,0-6-142,1-20-432</inkml:trace>
</inkml:ink>
</file>

<file path=ppt/ink/ink26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6"/>
    </inkml:context>
    <inkml:brush xml:id="br0">
      <inkml:brushProperty name="width" value="0.05" units="cm"/>
      <inkml:brushProperty name="height" value="0.05" units="cm"/>
      <inkml:brushProperty name="color" value="#FFFFFF"/>
    </inkml:brush>
  </inkml:definitions>
  <inkml:trace contextRef="#ctx0" brushRef="#br0">7 773 29469,'0'-1'55,"0"1"-1,0 0 0,0 0 0,0 0 0,-1 0 0,1 0 1,0 0-1,0 0 0,0 0 0,-1 0 0,1 0 0,0 0 1,0 0-1,0 0 0,-1 0 0,1 0 0,0 0 0,0 0 1,0 0-1,0 0 0,-1 0 0,1 0 0,0 0 0,0 0 0,0 0 1,-1 0-1,1 0 0,0 0 0,0 1 0,0-1 0,0 0 1,0 0-1,-1 0 0,1 0 0,0 0 0,0 1 0,0-1 1,0 0-1,0 0 0,0 0 0,0 0 0,0 1 0,-1-1 0,1 0 1,0 0-1,0 0 0,0 0 0,0 1 0,0-1 0,0 0 1,0 0-1,0 0 0,0 1 0,0-1 0,0 0 0,0 0 1,0 0-1,1 1 0,-1-1 0,0 0 0,0 0 0,1 1-64,0 0-1,-1-1 0,1 1 1,0 0-1,0-1 1,0 1-1,0-1 0,0 0 1,0 1-1,0-1 1,0 0-1,0 0 0,0 1 1,0-1-1,2 0 1,322 1 52,-68-26-39,70-9-3,-44 3 0,119-1 19,-280 21-8,302-32-9,-181 7-2,90-9 0,231-34 0,-88 5 0,3 37 0,-128 25 0,118-2 0,-389 14 0,25 1 0,109-13 0,-153 6 0,-61 6 0,0 0 0,0-1 0,0 1 0,0 0 0,1 0 0,-1 0 0,0 0 0,0-1 0,0 1 0,0 0 0,0 0 0,0 0 0,0-1 0,0 1 0,0 0 0,0 0 0,0 0 0,0-1 0,0 1 0,0 0 0,0 0 0,0 0 0,0-1 0,0 1 0,0 0 0,0 0 0,0 0 0,0-1 0,0 1 0,0 0 0,0 0 0,-1 0 0,1 0 0,0-1 0,0 1 0,0 0 0,0 0 0,0 0 0,-1 0 0,1 0 0,0 0 0,0-1 0,0 1 0,0 0 0,-1 0 0,1 0 0,0 0 0,0 0 0,-12-10 0,10 9 0,-35-34 0,-2 3 0,-1 1 0,-2 2 0,-82-44 0,1 24 0,82 34 0,24 6 1,25 5 14,30 8 1,-24 2-16,1 1 0,-1 1 0,22 15 0,5 3 0,-10-9 0,9 5 0,69 51 0,-100-66 0,0 1 0,0 0 0,0 0 0,-1 1 0,0 0 0,-1 1 0,0-1 0,-1 1 0,0 1 0,0-1 0,-1 1 0,5 15 0,-7-13 0,-1 1 0,-1 0 0,0 0 0,-1 0 0,0-1 0,-3 20 0,1-28 0,1-1 0,-1 1 0,0 0 0,0-1 0,0 1 0,-1-1 0,1 0 0,-1 0 0,0 0 0,-1 0 0,1 0 0,0-1 0,-1 1 0,0-1 0,0 0 0,-7 4 0,-2 1 0,-1 1 0,0-2 0,-31 12 0,17-8-6,17-6-34,-1-1 1,0 0-1,-19 4 0,2-5-371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2.674"/>
    </inkml:context>
    <inkml:brush xml:id="br0">
      <inkml:brushProperty name="width" value="0.05" units="cm"/>
      <inkml:brushProperty name="height" value="0.05" units="cm"/>
      <inkml:brushProperty name="color" value="#E71224"/>
    </inkml:brush>
  </inkml:definitions>
  <inkml:trace contextRef="#ctx0" brushRef="#br0">20 95 30814,'0'-32'1761,"2"228"-1768,-5 238 14,-6-342-10,5-57 25,-1 38-1,7-248-2,7 0-1,35-189 1,-42 350-18,1-4-3,1 0 0,0 0 0,8-18 0,-11 32 0,0 1-1,0 0 1,1 0-1,0 0 1,-1 0-1,1 0 1,0 0-1,0 0 1,0 1-1,1-1 1,-1 1-1,1 0 1,-1-1-1,1 1 1,0 0-1,0 0 1,0 1-1,0-1 1,0 1-1,0-1 1,0 1-1,7-1 1,-6 1 0,-1 0 0,1 1 0,-1 0 0,0 0 0,1 0 0,-1 0 0,1 0-1,-1 1 1,1-1 0,-1 1 0,0 0 0,1 0 0,-1 0 0,0 1 0,0-1 0,0 1 0,0-1 0,0 1 0,4 3 0,-3 0-1,-1 0 1,0 0 0,1 0-1,-1 0 1,-1 1 0,1-1 0,-1 1-1,0-1 1,0 1 0,1 9-1,1 9-9,0 1 0,-2 0-1,0 0 1,-3 30 0,0-47 11,0-1 0,0 1 0,-1 0 0,0-1 0,0 1 0,-1-1 0,0 0 1,0 0-1,-1 0 0,0 0 0,0 0 0,0-1 0,-1 0 0,0 0 0,-6 6 0,-10 8-17,-2 0-1,-40 26 0,42-31 2,-7 2-140,-10 7-612,38-24 768,0 0 0,0 0 0,0 0 0,0 0 0,0 0-1,0 0 1,0 1 0,0-1 0,0 0 0,0 0 0,-1 0 0,1 0 0,0 0 0,0 0 0,0 1 0,0-1-1,0 0 1,0 0 0,0 0 0,0 0 0,1 0 0,-1 0 0,0 1 0,0-1 0,0 0 0,0 0-1,0 0 1,0 0 0,0 0 0,0 0 0,0 0 0,0 1 0,0-1 0,0 0 0,0 0 0,1 0-1,-1 0 1,0 0 0,0 0 0,0 0 0,0 0 0,0 0 0,0 0 0,0 0 0,1 0 0,-1 0-1,0 1 1,0-1 0,0 0 0,0 0 0,0 0 0,0 0 0,1 0 0,-1 0 0,0 0 0,0 0 0,0-1-1,0 1 1,0 0 0,0 0 0,0 0 0,1 0 0,-1 0 0,0 0 0,0 0 0,0 0 0,0 0-1,144 1 9,-102-2 58,-20 0-41,1-1 0,-1-1 0,0-1 0,0-1 0,0 0-1,-1-2 1,0-1 0,0 0 0,0-2 0,19-12-1,-29 15 3,-1 1 0,1-2 0,-2 1-1,1-2 1,-1 1 0,0-1-1,-1 0 1,0-1 0,-1 0 0,0 0-1,0-1 1,-1 0 0,-1 0-1,0 0 1,0-1 0,-1 1 0,0-1-1,-1 0 1,2-20 0,-3 13 5,-1 0-1,0 0 1,-2 0 0,0 0 0,-5-26 0,5 40-29,0 1 1,0-1-1,-1 1 1,1 0 0,-1 0-1,0-1 1,0 1 0,-1 0-1,1 1 1,-1-1 0,1 0-1,-1 1 1,-1-1 0,1 1-1,0 0 1,-1 0-1,1 0 1,-1 1 0,0-1-1,0 1 1,0 0 0,0 0-1,0 0 1,-1 1 0,1-1-1,0 1 1,-10-1 0,11 1-3,-1 1 0,1-1 0,-1 1 0,1 0 0,-1 0 0,1 0 0,-1 1 0,1-1 0,-1 1 0,1 0 0,0 0 0,-1 0 1,1 0-1,0 0 0,0 1 0,-6 3 0,6-1-1,-1-1 1,1 1-1,1-1 1,-1 1-1,0 0 1,1 0-1,0 0 1,0 1-1,0-1 1,1 0-1,-1 1 1,0 6-1,-4 18-1,1 0 0,2 0-1,1 1 1,2-1 0,0 0-1,6 36 1,-3-53 0,0 0 0,0 0 0,1 0 0,1 0 0,0-1 0,1 1 0,0-1-1,1-1 1,0 1 0,0-1 0,1 0 0,17 15 0,-20-19 3,1-1-1,0 1 1,0-1 0,1-1 0,0 1-1,0-1 1,0 0 0,0-1 0,0 0-1,1 0 1,-1 0 0,1-1 0,0 0 0,0-1-1,0 1 1,0-2 0,0 1 0,0-1-1,0 0 1,0-1 0,8-1 0,-14 1 0,0 0 0,0 1 0,0-1 0,0-1 0,0 1 0,0 0 0,-1 0 1,1-1-1,0 1 0,-1-1 0,1 1 0,-1-1 0,0 0 0,1 0 0,-1 1 1,0-1-1,0 0 0,0 0 0,0 0 0,1-3 0,10-48 16,-10 40-12,10-79 20,8-41 6,-16 119-30,-1 0 0,2 0 0,0 1 1,0-1-1,1 1 0,14-22 0,-16 31-2,-1 0 1,1 1 0,0-1-1,0 1 1,0-1-1,1 1 1,-1 1-1,1-1 1,-1 1-1,1-1 1,0 1-1,0 0 1,0 1 0,0 0-1,0-1 1,0 1-1,1 1 1,-1-1-1,0 1 1,0 0-1,1 0 1,-1 1-1,0-1 1,0 1 0,1 1-1,-1-1 1,0 0-1,0 1 1,0 0-1,-1 1 1,1-1-1,0 1 1,-1-1-1,0 1 1,1 1 0,-1-1-1,0 1 1,-1-1-1,1 1 1,3 6-1,-2-1-6,-1 1 1,0 0-1,0 1 0,-1-1 0,-1 0 1,0 1-1,0 0 0,-1-1 0,0 1 0,-2 16 1,0-6 5,-1 0-1,-1 1 1,-1-1 0,-8 26 0,7-29 4,0-1 0,2 1 1,0 0-1,1 0 0,0 26 0,2-42-3,1 0 1,-1-1 0,0 1-1,1 0 1,-1-1-1,1 1 1,0 0 0,-1-1-1,1 1 1,0-1-1,0 1 1,0-1 0,0 0-1,0 1 1,1-1 0,-1 0-1,0 0 1,0 1-1,1-1 1,-1 0 0,1-1-1,-1 1 1,1 0-1,-1 0 1,1-1 0,0 1-1,-1-1 1,1 1-1,0-1 1,-1 1 0,1-1-1,0 0 1,3 0-1,7 1 7,1-1-1,0 0 0,17-3 0,-27 2-6,0 1-6,-1 0 0,1 0 0,-1 0 0,1-1 0,-1 1 0,1-1 0,-1 1 0,1-1 0,-1 0 0,0 0 0,0 0 0,0-1 0,1 1 0,-1 0 0,0-1-1,0 0 1,-1 1 0,1-1 0,0 0 0,-1 0 0,1 0 0,-1 0 0,1 0 0,-1 0 0,0 0 0,0-1 0,0 1 0,0 0 0,1-5 0,-1-13-658</inkml:trace>
</inkml:ink>
</file>

<file path=ppt/ink/ink26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8"/>
    </inkml:context>
    <inkml:brush xml:id="br0">
      <inkml:brushProperty name="width" value="0.05" units="cm"/>
      <inkml:brushProperty name="height" value="0.05" units="cm"/>
      <inkml:brushProperty name="color" value="#FFFFFF"/>
    </inkml:brush>
  </inkml:definitions>
  <inkml:trace contextRef="#ctx0" brushRef="#br0">316 83 31630,'0'-82'948,"0"81"-860,0 6-96,-1 5 9,0-1 0,-1 1 1,0 0-1,0-1 1,-1 1-1,0-1 0,-6 10 1,-36 68 1,34-67-4,-223 337 4,234-357-3,0-1 0,0 1 1,0 0-1,0 0 0,0 0 1,0 0-1,0 0 0,0 0 1,0 0-1,0 0 0,-1 0 1,1 0-1,0 0 0,0 0 1,0 0-1,0 0 1,0 0-1,0 0 0,0 0 1,0 0-1,0 0 0,-1 0 1,1 0-1,0 0 0,0 0 1,0 0-1,9-22 15,16-33 6,16-25-21,3 3 0,3 2 0,65-80 0,-110 152 1,0 1 0,1-1 0,-1 1-1,1 0 1,0 0 0,-1 0 0,1 0 0,0 0 0,0 1 0,0-1-1,1 1 1,-1 0 0,0 0 0,0 0 0,1 0 0,-1 0 0,0 1-1,1 0 1,-1-1 0,1 1 0,-1 1 0,1-1 0,-1 0 0,0 1-1,1 0 1,-1-1 0,4 3 0,2 0 2,-1 1-1,1 0 1,-1 1 0,0 0-1,0 0 1,0 1 0,-1 0-1,9 9 1,17 22-4,-2 1 0,41 64 0,-32-44-41,-24-37-388,-5-13-1336</inkml:trace>
</inkml:ink>
</file>

<file path=ppt/ink/ink26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0"/>
    </inkml:context>
    <inkml:brush xml:id="br0">
      <inkml:brushProperty name="width" value="0.05" units="cm"/>
      <inkml:brushProperty name="height" value="0.05" units="cm"/>
      <inkml:brushProperty name="color" value="#FFFFFF"/>
    </inkml:brush>
  </inkml:definitions>
  <inkml:trace contextRef="#ctx0" brushRef="#br0">8 36 31903,'-3'-35'816,"3"35"-797,0 6 5,-4 441-19,4-444-7,0-2 1,0 0 0,0 0 0,0 0 0,-1-1 0,1 1 0,0 0 0,0 0 1,0 0-1,0 0 0,0-1 0,0 1 0,1 0 0,-1 0 0,0 0 1,0 0-1,1-1 0,-1 1 0,0 0 0,1 0 0,-1-1 0,1 1 0,-1 0 1,1-1-1,-1 1 0,1 0 0,-1-1 0,1 1 0,0-1 0,-1 1 1,2 0-1,-1-2-616</inkml:trace>
</inkml:ink>
</file>

<file path=ppt/ink/ink26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1"/>
    </inkml:context>
    <inkml:brush xml:id="br0">
      <inkml:brushProperty name="width" value="0.05" units="cm"/>
      <inkml:brushProperty name="height" value="0.05" units="cm"/>
      <inkml:brushProperty name="color" value="#FFFFFF"/>
    </inkml:brush>
  </inkml:definitions>
  <inkml:trace contextRef="#ctx0" brushRef="#br0">1 309 31727,'0'-4'75,"0"0"0,1 0 0,0 0 0,0 0 0,0 0 0,0 1 1,0-1-1,1 0 0,0 1 0,0-1 0,0 1 0,3-5 0,38-38-95,-4 2 43,-22 17-17,-1-2 1,-1 1 0,11-34-1,-22 47-10,-4 11-2,-5 12 3,-4 17 3,0 0 0,1 1 0,2 0 0,1 0 0,-4 47 0,7 143 0,3-119 0,-1-95 0,0 0 0,-1 1 1,1-1-1,-1 0 0,1 0 0,-1 0 1,0 1-1,0-1 0,0 0 0,0 0 1,0 0-1,-1-1 0,1 1 0,-1 0 1,1 0-1,-1-1 0,1 1 0,-1-1 1,0 1-1,0-1 0,0 0 0,0 1 1,0-1-1,0 0 0,0 0 0,0-1 1,-3 2-1,-3 0 2,-1 1-1,1-2 1,0 1 0,-12 0 0,18-2-2,75-24 0,-57 17-2,1 1 0,0 1 0,0 0 0,1 2 0,0 0 1,18-1-1,-35 4-158</inkml:trace>
</inkml:ink>
</file>

<file path=ppt/ink/ink26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1"/>
    </inkml:context>
    <inkml:brush xml:id="br0">
      <inkml:brushProperty name="width" value="0.05" units="cm"/>
      <inkml:brushProperty name="height" value="0.05" units="cm"/>
      <inkml:brushProperty name="color" value="#FFFFFF"/>
    </inkml:brush>
  </inkml:definitions>
  <inkml:trace contextRef="#ctx0" brushRef="#br0">4 51 31262,'-4'-50'1505,"5"97"-1505,2 0 0,11 59 0,3-6 0,-10-50 0,23 84 0,-27-127-11,-2-8-119,-1-6-321</inkml:trace>
</inkml:ink>
</file>

<file path=ppt/ink/ink26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2"/>
    </inkml:context>
    <inkml:brush xml:id="br0">
      <inkml:brushProperty name="width" value="0.05" units="cm"/>
      <inkml:brushProperty name="height" value="0.05" units="cm"/>
      <inkml:brushProperty name="color" value="#FFFFFF"/>
    </inkml:brush>
  </inkml:definitions>
  <inkml:trace contextRef="#ctx0" brushRef="#br0">110 183 31278,'-4'-11'131,"2"0"-1,-1-1 0,1 1 0,1-1 0,0 1 0,1-1 1,0 1-1,1-1 0,3-17 0,-4 27-126,1-1 0,0 0 0,1 1-1,-1-1 1,0 1 0,1 0 0,-1 0 0,1-1-1,0 1 1,-1 0 0,1 0 0,0 0 0,0 1-1,1-1 1,-1 0 0,0 1 0,0 0 0,1-1-1,-1 1 1,1 0 0,-1 0 0,1 0 0,5 0 0,2-2 1,0 2 0,0-1 0,0 2 0,0-1 1,12 2-1,-19 0-5,0 0 0,0 0 0,0 0 0,-1 0 0,1 0 0,0 1 0,-1-1 0,1 1 0,-1 0 0,0 0 0,1-1 0,-1 2 0,0-1 0,0 0 0,0 0 0,0 1 0,-1-1 0,1 1 0,-1-1 0,0 1 0,1 0 0,0 4 0,2 4 0,0 0 0,0 0 0,-2 0 0,4 22 0,-4-13 0,-2 0 0,0 0 0,-4 38 0,2-46 0,-1-1 0,0-1 0,0 1 0,-1 0 0,0-1 0,-1 0 0,0 0 0,-10 15 0,-6 2 0,0-1 0,-2 0 0,-1-2 0,-1-1 0,-1 0 0,-50 32 0,57-47 2,19-8-2,-1 0 0,1 0 0,-1 0 1,1 0-1,-1 0 0,1-1 0,0 1 0,-1 0 0,1 0 1,-1 0-1,1 0 0,0 0 0,-1-1 0,1 1 0,0 0 1,-1 0-1,1-1 0,0 1 0,-1 0 0,1 0 0,0-1 1,-1 1-1,1 0 0,0-1 0,-1 0 0,0-1 1,1-1 0,-1 0 0,1 0 0,-1 0 0,1 0 0,0 0 0,0 0 0,0-5 0,1-4 0,-1 8-1,0 0 0,0 1 0,1-1 1,-1 0-1,1 0 0,0 0 0,0 1 0,1-1 0,-1 0 0,1 1 1,-1-1-1,1 1 0,0 0 0,1 0 0,-1 0 0,0 0 0,5-4 0,-2 2 1,1 1 0,0 0-1,0 0 1,0 1 0,1-1-1,-1 1 1,1 1-1,12-5 1,7 2 1,0 0-1,0 2 1,1 1-1,27 1 1,-45 2 0,0 0 0,0 1 0,0 0-1,0 0 1,0 1 0,0 0 0,-1 0 0,11 7 0,-11-6-27,0 0 0,1 0 0,-1-1 0,1 0 0,0-1 0,-1 0 0,1 0 0,12 0 0,0-2-487</inkml:trace>
</inkml:ink>
</file>

<file path=ppt/ink/ink26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3"/>
    </inkml:context>
    <inkml:brush xml:id="br0">
      <inkml:brushProperty name="width" value="0.05" units="cm"/>
      <inkml:brushProperty name="height" value="0.05" units="cm"/>
      <inkml:brushProperty name="color" value="#FFFFFF"/>
    </inkml:brush>
  </inkml:definitions>
  <inkml:trace contextRef="#ctx0" brushRef="#br0">17 12 31679,'0'-1'30,"-1"1"0,1-1 1,0 0-1,0 1 0,0-1 1,-1 1-1,1-1 1,0 1-1,-1-1 0,1 1 1,0-1-1,-1 1 0,1-1 1,-1 1-1,1 0 1,-1-1-1,1 1 0,-1-1 1,1 1-1,-1 0 0,1 0 1,-1-1-1,0 1 1,1 0-1,-1 0 0,1 0 1,-1-1-1,0 1 1,1 0-1,-2 0 0,0 25 112,16 570-137,-14-583-5,0-6-1,0 0 1,0-1-1,0 1 1,1 0 0,-1 0-1,2 0 1,-1-1 0,0 1-1,1 0 1,0-1-1,1 1 1,4 8 0,-6-14-5,-1 0 0,1 1 0,-1-1 1,1 1-1,-1-1 0,1 0 0,0 1 1,-1-1-1,1 0 0,0 0 0,-1 1 1,1-1-1,0 0 0,0 0 0,-1 0 1,1 0-1,0 0 0,-1 0 0,2 0 1,0 0-37,5 0-314</inkml:trace>
</inkml:ink>
</file>

<file path=ppt/ink/ink26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4"/>
    </inkml:context>
    <inkml:brush xml:id="br0">
      <inkml:brushProperty name="width" value="0.05" units="cm"/>
      <inkml:brushProperty name="height" value="0.05" units="cm"/>
      <inkml:brushProperty name="color" value="#FFFFFF"/>
    </inkml:brush>
  </inkml:definitions>
  <inkml:trace contextRef="#ctx0" brushRef="#br0">57 1 30014,'0'0'2113,"2"0"-1903,250 0 57,-265 7-277,-5 5 19,-132 101 11,147-110-20,0 0 0,1 0 0,-1 0 0,1 0 0,0 1 0,0-1 0,0 1 0,0-1 0,1 1 0,-1 0 0,1 0 0,0-1 0,0 1 0,0 0 0,1 0 0,-1 0 0,1 0 0,0 0 0,0 0 0,1 0 0,0 4 0,-1-7 0,1 1 1,-1-1-1,1 0 0,-1 0 1,1 0-1,-1 1 1,1-1-1,0 0 0,0 0 1,-1 0-1,1 0 1,0 0-1,0 0 0,0-1 1,0 1-1,0 0 0,0 0 1,0-1-1,0 1 1,1-1-1,-1 1 0,0-1 1,0 1-1,1-1 0,-1 0 1,0 1-1,3-1 1,4 3 1,57 18 1,-37-13-3,50 23 0,-74-29 0,-1 0 0,1 0 0,-1 1 0,1 0 0,-1 0 0,0 0 0,0 0 0,0 0 0,0 1 0,-1-1 0,1 1 0,-1 0 0,0-1 0,0 1 0,0 0 0,-1 0 0,1 1 0,-1-1 0,0 0 0,0 0 0,-1 1 0,1-1 0,-1 0 0,0 8 0,0-6 0,-1 0 0,0 0 0,0 0 0,0 0 1,0 0-1,-1-1 0,0 1 0,0 0 0,-1-1 0,1 1 1,-1-1-1,0 0 0,-1 0 0,1 0 0,-1 0 0,-9 8 1,2-3 4,-2-1 0,1 1 1,-1-2-1,-1 0 0,0 0 1,0-2-1,0 1 0,-1-2 1,1 0-1,-1-1 0,-1 0 1,1-1-1,0-1 0,-24 1 1,37-3-5,0-1 0,-1 1 0,1 0 0,-1-1 0,1 0 0,0 1 0,0-1 0,-1 0 0,1 0 0,0 0 0,0-1 0,0 1 0,0 0 0,0-1 0,1 1 0,-1-1 1,0 0-1,1 0 0,-1 1 0,1-1 0,-1 0 0,-1-4 0,-2-4-20,0-1-1,1 1 1,-5-18-1,3 12-84,0-2-429</inkml:trace>
</inkml:ink>
</file>

<file path=ppt/ink/ink26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5"/>
    </inkml:context>
    <inkml:brush xml:id="br0">
      <inkml:brushProperty name="width" value="0.05" units="cm"/>
      <inkml:brushProperty name="height" value="0.05" units="cm"/>
      <inkml:brushProperty name="color" value="#FFFFFF"/>
    </inkml:brush>
  </inkml:definitions>
  <inkml:trace contextRef="#ctx0" brushRef="#br0">174 44 30590,'-157'0'2113,"156"0"-2113,1 0 0,-1 0 0,0 0 0,0 0 0,1 0 0,-1 0 0,0 0 0,0 0 0,0 0 0,1 1 0,-1-1 0,0 0 0,0 1 0,1-1 0,-1 0 0,0 1 0,1-1 0,-1 1 0,1-1 0,-1 1 0,0-1 0,0 1 0,1 0 0,0-1 0,0 0 0,0 0 0,1 1 0,-1-1 0,0 0 0,0 0 0,0 1 0,0-1 0,0 0 0,0 0 0,0 0 0,1 1 0,-1-1 0,0 0 0,0 0 0,0 0 0,0 0 0,1 1 0,-1-1 0,0 0 0,0 0 0,0 0 0,1 0 0,-1 0 0,0 0 0,0 0 0,1 1 0,-1-1 0,0 0 0,0 0 0,1 0 0,-1 0 0,0 0 0,0 0 0,1 0 0,-1 0 0,0 0 0,0 0 0,1-1 0,-1 1 0,0 0 0,14 1 3,-14-1-3,73 1 3,1-4 0,-1-2 1,80-18-1,-51-2-3,-162 40-189,6 4-342</inkml:trace>
</inkml:ink>
</file>

<file path=ppt/ink/ink26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6"/>
    </inkml:context>
    <inkml:brush xml:id="br0">
      <inkml:brushProperty name="width" value="0.05" units="cm"/>
      <inkml:brushProperty name="height" value="0.05" units="cm"/>
      <inkml:brushProperty name="color" value="#FFFFFF"/>
    </inkml:brush>
  </inkml:definitions>
  <inkml:trace contextRef="#ctx0" brushRef="#br0">112 348 31038,'-1'0'53,"0"0"-1,0 0 1,0 0-1,1 0 0,-1 0 1,0 0-1,0 0 1,0 0-1,0-1 1,1 1-1,-1 0 1,0 0-1,0-1 0,0 1 1,1 0-1,-1-1 1,0 1-1,1-1 1,-1 1-1,-1-2 0,0-16 566,2 12-755,2-33 175,2 1 0,14-58 0,-9 47-32,-5 31 5,-3 8-9,1 1 1,0-1-1,0 1 0,1 0 0,0 0 1,6-10-1,-9 16-7,-13 180-24,0-1 31,13 95-2,0-270 0,-1 0 0,1-1 0,-1 1 0,1 0 0,-1 0 0,0-1 0,1 1 0,-1 0 0,0-1 0,1 1 0,-1-1 0,0 1 0,0-1 0,1 1 0,-1-1 0,0 1 0,0-1 0,0 0 0,0 1 0,0-1 0,1 0 0,-1 0 0,0 0 0,0 0 0,0 0 0,0 0 0,0 0 0,-1 0 0,-36 1 0,30-2 0,-37 1 0,35 0 0,31 0 0,173-6-5,-194 6 1,0 0 1,0 0 0,1 0 0,-1 0-1,0 0 1,0 0 0,0 0 0,0 0-1,1 0 1,-1 0 0,0 0 0,0 0-1,0 0 1,0 0 0,0 0-1,0 0 1,1 0 0,-1 0 0,0 0-1,0 0 1,0 0 0,0-1 0,0 1-1,0 0 1,0 0 0,1 0 0,-1 0-1,0 0 1,0 0 0,0-1 0,0 1-1,0 0 1,0 0 0,0 0 0,0 0-1,0 0 1,0-1 0,0 1 0,0 0-1,0 0 1,0 0 0,0 0-1,0 0 1,0-1 0,0 1 0,0 0-1,0 0 1,0-1-64,0-5-536</inkml:trace>
</inkml:ink>
</file>

<file path=ppt/ink/ink26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7"/>
    </inkml:context>
    <inkml:brush xml:id="br0">
      <inkml:brushProperty name="width" value="0.05" units="cm"/>
      <inkml:brushProperty name="height" value="0.05" units="cm"/>
      <inkml:brushProperty name="color" value="#FFFFFF"/>
    </inkml:brush>
  </inkml:definitions>
  <inkml:trace contextRef="#ctx0" brushRef="#br0">78 92 30830,'0'0'51,"0"1"0,-1-1 0,1 0 0,-1 0 0,1 0 0,-1 0 0,1 1 0,-1-1 0,1 0 0,0 0 0,-1 1 0,1-1 0,-1 0 0,1 1 0,0-1 0,-1 1 0,1-1 0,0 0 0,0 1 0,-1-1 0,1 1 0,0-1 0,0 1 0,0-1 0,0 0 0,-1 1 0,1-1 0,0 1 0,0-1 0,0 1 0,0 0 0,0 0-45,0 0 1,0-1-1,0 1 1,0 0-1,0-1 1,-1 1 0,1 0-1,0-1 1,0 1-1,-1 0 1,1-1-1,0 1 1,-1-1 0,1 1-1,0-1 1,-1 1-1,1-1 1,-1 1-1,1-1 1,-1 1 0,1-1-1,-1 1 1,0-1-1,1 0 1,-1 1-1,-1-1 1,-56 6 41,94-6-40,-1-2 0,-1-1 0,58-13 0,-55 7-8,30-7 0,0-3 0,70-30 0,-126 41-1,-20 5-3,-24 5-11,30-2 11,-41 7-121,-7 9-350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5.099"/>
    </inkml:context>
    <inkml:brush xml:id="br0">
      <inkml:brushProperty name="width" value="0.05" units="cm"/>
      <inkml:brushProperty name="height" value="0.05" units="cm"/>
      <inkml:brushProperty name="color" value="#E71224"/>
    </inkml:brush>
  </inkml:definitions>
  <inkml:trace contextRef="#ctx0" brushRef="#br0">94 461 29870,'-2'-5'388,"1"-1"1,-1 1 0,1-1 0,0 1-1,0-1 1,1-8 0,-6 19-344,-3 32-49,2 0 0,-6 75-1,9-72 5,-16 364 0,13-188 0,5-192-1,2-24 1,0 0 0,0 0 1,0 0-1,0 0 0,0 0 0,0 0 1,0 0-1,0 0 0,-1 0 0,1 0 1,0 0-1,0 0 0,0 0 0,0 0 1,0 0-1,0 0 0,0 0 0,0 0 1,0 0-1,0 0 0,0 0 0,-1 0 1,1 0-1,0 0 0,0 0 0,0 0 1,0 0-1,0 0 0,0 0 0,0 0 1,0 0-1,0 1 0,0-1 0,0 0 1,0 0-1,0 0 0,0 0 0,0 0 1,-1 0-1,1 0 0,0 0 1,0 0-1,0 0 0,0 0 0,0 0 1,0 1-1,0-1 0,0 0 0,0 0 1,0 0-1,-6-38 17,-2-224-21,8 202-5,1 6-21,2-1 1,12-62 0,-10 88 18,2 0-1,1 0 1,2 1 0,0 0 0,25-45 0,-30 65 16,0-1-1,1 1 0,0 1 1,1-1-1,0 1 0,0 0 1,0 0-1,1 1 0,12-8 1,-14 11-5,0 0 0,0 0-1,0 0 1,0 0 0,1 1 0,-1 0 0,1 1 0,0-1 0,-1 1 0,1 1 0,0-1 0,0 1 0,-1 0 0,11 2 0,-15-2-1,-1 1 0,1 0 0,0 0 0,0 0-1,0 0 1,-1 0 0,1 0 0,0 0 0,-1 0 0,1 1 0,-1-1 0,1 1 0,-1-1 0,0 1 0,0 0-1,0-1 1,0 1 0,0 0 0,0 0 0,0 0 0,0 0 0,0 2 0,10 48-35,-9-39 34,-1 0 1,0 0-1,0 0 1,-1 0-1,-1 0 1,0 0-1,-1 0 1,0 0-1,-1-1 1,-1 1-1,0-1 1,-1 1-1,0-1 1,0 0-1,-1-1 1,-1 0-1,-10 14 1,1-4-7,-1-1-1,-1-1 1,-39 33 0,49-45-76,-1-1 0,1 0-1,-1-1 1,0 0 0,0 0 0,-1-1 0,1 0 0,-1-1 0,0 0 0,0-1 0,0 1 0,-20 0 0,69-3 150,1 1-77,-1-1 1,1-2-1,76-15 1,-104 14 53,-1 0 1,0-1 0,0 0-1,-1-1 1,1 0-1,-1-1 1,0 0-1,0-1 1,-1 0-1,0 0 1,0-1-1,0 0 1,-1 0-1,-1-1 1,1 0-1,-1-1 1,-1 1 0,7-14-1,-6 8-14,-1 0 0,-1 0 0,0 0 0,-1-1 1,-1 1-1,2-23 0,-1-96 72,-4 97-43,-8 363-71,8-317 10,0 1 0,1-1 0,0 0 1,1 1-1,0-1 0,0 0 1,1 0-1,1 0 0,-1 0 1,1-1-1,1 1 0,6 10 0,-8-16 3,0 1 0,1 0 0,-1-1 0,1 1 0,-1-1 0,1 0 0,0 0 0,0-1 0,0 1 0,1-1-1,-1 0 1,1 0 0,-1 0 0,1-1 0,0 1 0,-1-1 0,1 0 0,0-1 0,0 1 0,0-1 0,0 0 0,0 0-1,-1 0 1,1-1 0,8-2 0,-9 2 1,0-1 1,0 0-1,0 0 0,0 0 0,-1 0 0,1-1 0,-1 1 0,1-1 1,-1 0-1,0 0 0,0 0 0,0 0 0,-1-1 0,1 1 1,-1-1-1,0 0 0,0 0 0,2-5 0,5-13 7,0 1 0,5-27 0,-11 36-6,26-129 12,1-3 4,-29 141-17,0 0-1,0 0 1,0 0-1,1 0 0,-1 0 1,1 0-1,0 0 1,0 1-1,0-1 1,0 1-1,0 0 1,1-1-1,-1 1 1,1 0-1,-1 0 0,1 0 1,4-1-1,-5 2 0,0 0 0,0 0-1,0 1 1,1-1 0,-1 1 0,0-1-1,0 1 1,0 0 0,1 0-1,-1 0 1,0 0 0,0 1-1,1-1 1,-1 0 0,0 1 0,0 0-1,0-1 1,0 1 0,0 0-1,0 0 1,0 0 0,0 0-1,0 1 1,0-1 0,0 0 0,2 4-1,2 1-1,-1 1 0,0 0 1,0 1-1,0-1 0,-1 1 0,0 0 0,-1 0 0,1 0 0,-2 0 0,1 1 0,2 16 1,-1 5-7,-1 0 0,-1 36 1,-2-63 6,1 17-4,-2 1 0,-4 25 0,4-39 5,-1 0 0,0 0 0,-1 0 0,0 0 0,0 0 0,0 0 0,-1-1 0,1 1 0,-8 8 0,-20 18-16,31-33 16,0-1-1,0 1 1,0 0-1,0 0 1,0 0 0,0 0-1,0 0 1,0 0 0,0 0-1,0-1 1,0 1 0,0 0-1,0 0 1,0 0 0,0 0-1,-1 0 1,1 0 0,0 0-1,0 0 1,0 0-1,0-1 1,0 1 0,0 0-1,0 0 1,0 0 0,-1 0-1,1 0 1,0 0 0,0 0-1,0 0 1,0 0 0,0 0-1,0 0 1,-1 0 0,1 0-1,0 0 1,0 0 0,0 0-1,0 0 1,0 0-1,0 0 1,-1 0 0,1 0-1,0 0 1,0 0 0,0 1-1,0-1 1,6-14 1,27-32-8,1 1 0,47-46 0,21-27-5,-84 95 23,-2 0 0,0-1 0,16-34 0,-32 57-10,1 0 1,0 0 0,-1 0 0,1 0 0,-1 0 0,1 0 0,-1 0-1,0-1 1,1 1 0,-1 0 0,0 0 0,0-1 0,0 1 0,0 0 0,0 0-1,0 0 1,0-1 0,0 1 0,0 0 0,-1 0 0,1-1 0,0 1-1,-1 0 1,0-1 0,0 1-2,0 0 0,0 1-1,0-1 1,0 1 0,0-1 0,0 1 0,0-1-1,-1 1 1,1 0 0,0 0 0,0-1-1,0 1 1,-1 0 0,1 0 0,0 0-1,0 0 1,0 0 0,-1 1 0,-1-1-1,-4 2-1,0 0-1,0 0 1,0 0-1,0 1 1,1 0-1,-1 0 0,-7 5 1,7-1 1,-1 0 1,1 0-1,0 0 0,0 1 0,0 0 1,1 0-1,1 0 0,0 1 1,0 0-1,0 0 0,1 1 1,0-1-1,-4 18 0,4-4-2,0 0 0,1 0-1,1-1 1,1 2 0,3 23 0,-2-40 2,1 0 0,1 0 0,-1 0 0,1 0 1,0-1-1,1 1 0,-1-1 0,1 1 1,1-1-1,-1 0 0,1 0 0,0 0 1,0-1-1,1 1 0,0-1 0,0 0 1,0 0-1,0-1 0,1 0 0,0 0 0,0 0 1,0 0-1,0-1 0,7 2 0,0 1 4,0-2-1,0 1 1,1-2-1,-1 0 1,1-1-1,0 0 1,-1-1-1,1 0 1,0-1-1,0-1 1,20-3-1,-26 1 0,1 0 0,-1 0 1,0 0-1,0-1 0,0 0 0,-1-1 0,1 0 0,-1 0 0,0-1 0,0 1 0,-1-1 0,0-1 1,0 1-1,9-14 0,-4 3 6,0 1 0,-1-2 0,-1 0 0,-1 0 0,10-30 0,-12 22-2,-1-1-1,-1 0 0,-2 1 1,0-1-1,-2 0 0,-4-33 1,4 58-7,-1 0 1,1 0-1,-1 0 1,1 1-1,-1-1 1,0 0-1,1 0 1,-1 1 0,0-1-1,0 0 1,-1 1-1,1-1 1,0 1-1,0-1 1,-1 1-1,1 0 1,-1-1 0,1 1-1,-1 0 1,1 0-1,-1 0 1,0 0-1,0 0 1,1 1-1,-1-1 1,0 0 0,0 1-1,0-1 1,0 1-1,0 0 1,0 0-1,0 0 1,0 0-1,1 0 1,-1 0 0,0 0-1,0 1 1,0-1-1,0 0 1,0 1-1,0 0 1,1-1-1,-1 1 1,0 0 0,0 0-1,1 0 1,-3 2-1,0 1-1,-1 1 0,1 0-1,0 0 1,0 0 0,0 0-1,1 1 1,0-1 0,0 1 0,-4 10-1,2-1-4,0 1-1,-6 31 1,8-26-1,0-1 0,2 1 1,0 0-1,2 0 0,4 34 1,-2-42 5,0 0 0,0 0 0,2 0 1,0 0-1,0-1 0,1 0 0,1 0 0,0 0 1,14 17-1,-14-20 0,1-1 0,1 0-1,-1 0 1,1-1 0,1 0 0,-1 0 0,1-1 0,0-1-1,1 0 1,-1 0 0,1-1 0,12 4 0,-15-6-1,-1 0 0,1-1-1,0 0 1,-1 0 0,1 0 0,0-1 0,-1 0 0,1-1 0,0 0-1,-1 0 1,1 0 0,-1-1 0,1 0 0,-1-1 0,0 0 0,0 0 0,0 0-1,0-1 1,7-5 0,-2-1 5,-1-1 0,0 0 0,0-1 0,-2 0-1,1-1 1,-2 0 0,1 0 0,-2-1 0,0 0 0,-1 0 0,5-16 0,0-3 4,-2 0 0,-2-1 1,7-66-1,-9 31 29,-7-126 1,-1 162-25,-2 0 0,-1 0 1,-2 0-1,-1 1 1,-24-58-1,33 89-11,-1-1-1,0 1 1,1 0 0,-1 0-1,0 0 1,0 0 0,0 0-1,0 0 1,0 0 0,0 0-1,0 1 1,0-1-1,0 0 1,0 0 0,0 1-1,-1-1 1,1 1 0,0-1-1,0 1 1,-1 0 0,1-1-1,0 1 1,-1 0 0,1 0-1,0 0 1,-1 0 0,1 0-1,0 0 1,-1 0 0,1 0-1,0 1 1,-1-1 0,1 0-1,0 1 1,0-1 0,-1 1-1,1 0 1,0-1 0,0 1-1,0 0 1,0 0 0,0 0-1,0-1 1,0 1 0,0 0-1,0 0 1,0 0 0,1 1-1,-1-1 1,0 0 0,1 0-1,-1 0 1,1 1 0,-1 1-1,-4 10-1,1 1 0,1 0-1,0 0 1,1 0-1,-1 20 1,4 81 9,1-52 0,-3 17 0,6 159 5,-2-209-12,1 0 0,2-1 0,0 1 0,2-1 0,21 50 0,-24-70 9,0 1 0,0-1 0,11 15 1,-14-22-56,0 0 0,-1 0 0,1 0 0,0 0 0,0 0 0,1 0 0,-1 0 1,0-1-1,1 1 0,-1-1 0,0 0 0,1 0 0,0 0 0,-1 0 0,1 0 1,0-1-1,-1 1 0,5 0 0,7-1-1824</inkml:trace>
</inkml:ink>
</file>

<file path=ppt/ink/ink26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8"/>
    </inkml:context>
    <inkml:brush xml:id="br0">
      <inkml:brushProperty name="width" value="0.05" units="cm"/>
      <inkml:brushProperty name="height" value="0.05" units="cm"/>
      <inkml:brushProperty name="color" value="#FFFFFF"/>
    </inkml:brush>
  </inkml:definitions>
  <inkml:trace contextRef="#ctx0" brushRef="#br0">7 152 32047,'-1'-25'282,"1"17"-227,0 0 0,0 1 0,0-1 0,1 0 0,2-11 1,-2 16-54,1 0 0,-1 0 0,0 0 1,1 0-1,0 1 0,-1-1 0,1 1 1,0-1-1,0 1 0,0 0 0,1 0 1,-1 0-1,1 0 0,-1 0 0,1 0 1,-1 1-1,6-3 0,4-1 0,0 1 0,1 0 0,-1 1 0,1 0 0,0 1 0,0 0-1,0 1 1,0 1 0,15 0 0,-25 0-2,0 1 0,0-1 0,-1 0 0,1 1 0,0-1 0,0 1 0,-1 0 0,1 0 0,0 0 0,-1 0 0,1 0 0,-1 1 0,1-1 0,-1 1 0,0-1 0,0 1 0,3 2 0,-2 0 0,0 0 0,0 0 0,0 0 0,-1 1 0,0-1 0,1 0 0,-1 1 0,-1 0 0,2 5 0,1 8 0,-1 1 0,0 0 0,-2 0 0,0 21 0,-1-28 0,0 0 0,-1 0 0,-1 0 0,0 1 0,0-1 0,-1-1 0,0 1 0,-1 0 0,-1-1 0,0 0 0,0 0 0,-1 0 0,-1-1 0,-8 12 0,-7 6 0,-1-2 0,-2 0 0,0-2 0,-1 0 0,-2-2 0,-30 19 0,58-41 0,0 0 0,0 1 0,-1-1 0,1 0 0,0 1 0,0-1 0,-1 0 0,1 0 0,0 0 0,-1 1 0,1-1 0,-1 0 0,1 0 0,0 0 0,-1 0 0,1 0 0,0 1 0,-1-1 0,1 0 0,-1 0 0,1 0 0,0 0 0,-1 0 0,1 0 0,-1 0 0,1-1 0,0 1 0,-1 0 0,1 0 0,-1 0 0,1 0 0,-1-1 0,1-7 0,0 6 0,1-3 0,-1-1 0,1 1 0,0-1 0,0 1 0,1-1 0,0 1 0,-1 0 0,2 0 0,-1 0 0,1 0 0,-1 0 0,1 0 0,1 1 0,-1-1 0,1 1 0,0 0 0,0 0 0,0 0 0,0 1 0,0-1 0,1 1 0,0 0 0,0 1 0,0-1 0,10-3 0,1 0 0,1 0 0,0 1 0,0 1 0,1 1 0,-1 0 0,1 1 0,20 1 0,-30 2 1,-1 0-1,1 1 1,-1 0-1,1 0 1,-1 0-1,0 1 1,0 0 0,0 1-1,0 0 1,-1 0-1,1 0 1,9 10 0,-10-9-72,0 0 0,0-1 1,1 0-1,-1 0 1,1 0-1,0 0 1,0-1-1,0 0 0,1-1 1,-1 0-1,1 0 1,13 1-1,-10-3-2765</inkml:trace>
</inkml:ink>
</file>

<file path=ppt/ink/ink26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9"/>
    </inkml:context>
    <inkml:brush xml:id="br0">
      <inkml:brushProperty name="width" value="0.05" units="cm"/>
      <inkml:brushProperty name="height" value="0.05" units="cm"/>
      <inkml:brushProperty name="color" value="#FFFFFF"/>
    </inkml:brush>
  </inkml:definitions>
  <inkml:trace contextRef="#ctx0" brushRef="#br0">37 55 31118,'-7'-4'235,"-22"-10"947,29 14-1065,4 0-101,71 1-4,7 0-4,0-3-1,115-17 1,-109 3-8,-129 14-125,5 11-612,-3 4-1827</inkml:trace>
</inkml:ink>
</file>

<file path=ppt/ink/ink26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9"/>
    </inkml:context>
    <inkml:brush xml:id="br0">
      <inkml:brushProperty name="width" value="0.05" units="cm"/>
      <inkml:brushProperty name="height" value="0.05" units="cm"/>
      <inkml:brushProperty name="color" value="#FFFFFF"/>
    </inkml:brush>
  </inkml:definitions>
  <inkml:trace contextRef="#ctx0" brushRef="#br0">32 77 30766,'-1'-1'98,"-1"0"0,1 1 0,0-2 0,0 1 0,0 0 0,0 0 0,0 0 0,0 0 0,0-1 0,1 1 0,-1 0 0,0-1 0,1 1 0,-1-1 0,1 1 0,0-1 0,-1-2 0,1 3-81,0 1-1,0-1 1,1 0 0,-1 0 0,0 0 0,1 0 0,-1 0-1,1 0 1,-1 1 0,1-1 0,-1 0 0,1 0 0,-1 1-1,1-1 1,0 0 0,0 1 0,-1-1 0,1 1 0,0-1-1,1 0 1,6-3-59,0 1 1,0 0-1,0 1 0,17-3 0,-21 4 103,48-7-61,0 3 0,74 1 0,-125 4 0,-1 0 0,0-1 0,1 1 0,-1 0 0,0 0 0,1 0 0,-1 0 0,0 0 0,1 0 0,-1 1 0,0-1 0,1 0 0,-1 0 0,0 0 0,0 0 0,1 0 0,-1 0 0,0 0 0,1 1 0,-1-1 0,0 0 0,0 0 0,1 0 0,-1 1 0,0-1 0,0 0 0,0 0 0,1 1 0,-1-1 0,0 0 0,0 0 0,0 1 0,0-1 0,1 0 0,-1 1 0,0-1 0,0 0 0,0 0 0,0 1 0,0-1 0,0 0 0,0 1 0,0-1 0,0 0 0,0 1 0,0-1 0,0 0 0,0 1 0,0-1 0,0 0 0,-1 1 0,1-1 0,0 0 0,0 0 0,0 1 0,0-1 0,-1 0 0,1 0 0,0 1 0,0-1 0,0 0 0,-1 0 0,1 1 0,0-1 0,0 0 0,-1 0 0,1 0 0,0 0 0,-1 1 0,0-1 0,-11 13 0,-1 0 0,-1-2 0,0 0 0,-1 0 0,0-1 0,-28 13 0,25-14 0,0 1 0,1 1 0,1 0 0,0 1 0,-23 22 0,38-33 0,-1 1 0,1-1-1,0 1 1,-1-1 0,1 1 0,0 0-1,0-1 1,0 1 0,0 0 0,0 0-1,1 0 1,-1 0 0,0 0 0,1 0-1,-1 0 1,1 0 0,0 0 0,0 0 0,0 0-1,0 0 1,0 0 0,0 0 0,1 0-1,-1 0 1,1 0 0,-1 0 0,1 0-1,0 0 1,0 0 0,-1 0 0,1 0-1,1 0 1,1 2 0,2 2-1,1-1 0,-1 1 0,2-1-1,-1 0 1,0-1 0,14 8 0,-17-10 1,26 13 3,-1 3 0,41 32 0,-62-45-3,-1 0 0,0 1 1,-1 0-1,1 0 0,-1 1 1,0-1-1,-1 1 0,1 0 0,-1 0 1,-1 1-1,1-1 0,-1 1 0,-1 0 1,1-1-1,1 17 0,-3-17-1,0-1 0,-1 0 0,0 0-1,-1 0 1,1 0 0,-1 1 0,0-1-1,-1 0 1,1 0 0,-5 9 0,4-11 2,-1 0 0,0 0-1,0 0 1,0 0 0,0-1 0,-1 1 0,0-1 0,1 0 0,-1 0 0,0-1 0,0 1 0,0-1 0,-1 0-1,-5 3 1,-9 1 0,-1 0-1,1-2 0,-1 0 1,0-1-1,-1-1 0,1-1 0,0 0 1,-25-4-1,42 3 0,1 0 0,-1 0 0,0 0 0,1-1 0,-1 1 0,1-1 0,-1 0 0,1 0 0,-1 0 0,1 0 0,-1 0 0,1 0 0,0-1 0,-1 1 0,1-1 0,0 1 0,0-1 0,0 0 0,1 0 0,-3-2 0,4 3-1,0 1-1,0 0 1,0-1 0,0 1 0,0 0-1,0 0 1,0-1 0,1 1 0,-1 0-1,0 0 1,0-1 0,0 1-1,1 0 1,-1 0 0,0 0 0,0-1-1,0 1 1,1 0 0,-1 0 0,0 0-1,0 0 1,1 0 0,-1-1 0,0 1-1,0 0 1,1 0 0,-1 0-1,0 0 1,1 0 0,-1 0 0,0 0-1,0 0 1,1 0 0,-1 0 0,0 0-1,1 0 1,-1 0 0,0 0-1,0 0 1,1 0 0,-1 1 0,0-1-1,1 0 1,0 0-15,26 0-675,5 0-1876</inkml:trace>
</inkml:ink>
</file>

<file path=ppt/ink/ink26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01"/>
    </inkml:context>
    <inkml:brush xml:id="br0">
      <inkml:brushProperty name="width" value="0.05" units="cm"/>
      <inkml:brushProperty name="height" value="0.05" units="cm"/>
      <inkml:brushProperty name="color" value="#FFFFFF"/>
    </inkml:brush>
  </inkml:definitions>
  <inkml:trace contextRef="#ctx0" brushRef="#br0">133 57 30958,'0'-1'87,"0"-1"0,0 0 0,0 0 0,0 1 1,0-1-1,0 0 0,-1 0 0,1 1 0,-1-1 0,1 0 0,-1 1 0,0-1 0,1 1 0,-1-1 0,0 1 0,0-1 0,0 1 1,-2-2-1,1 2-83,1 0 1,-1 0 0,0 0 0,-1 0-1,1 0 1,0 0 0,0 1 0,0-1 0,0 1-1,-1-1 1,1 1 0,0 0 0,0 0 0,-4 0-1,4 0-4,-1 0 1,0 0-1,1 0 0,-1 0 0,0 0 0,1 1 1,-1-1-1,1 1 0,-1 0 0,1-1 0,-1 1 1,1 1-1,-1-1 0,1 0 0,0 1 0,0-1 0,-3 3 1,1 1-1,1-1-1,0 1 1,1 0 0,-1 0 0,1 0 0,0 0 0,-2 7 0,3-8 0,-3 8 0,1 1 0,0 0 0,1 0 0,0 0 0,1 0 0,1 0 0,0 0 0,2 13 0,-2-24 0,0-1 1,0 0-1,1 0 0,-1 0 1,0 0-1,1 0 0,-1 0 1,1 1-1,0-1 1,-1 0-1,1 0 0,0-1 1,-1 1-1,1 0 0,0 0 1,0 0-1,0 0 0,0-1 1,0 1-1,0 0 1,0-1-1,0 1 0,0-1 1,0 1-1,0-1 0,0 1 1,2-1-1,35 3 18,-31-3-14,-5 0-3,0-1-1,0 1 1,0-1-1,-1 1 1,1-1 0,0 0-1,-1 0 1,1 0-1,-1 0 1,1 0 0,-1 0-1,1 0 1,-1 0-1,0-1 1,0 1 0,1-1-1,-1 1 1,0 0-1,0-1 1,0 0 0,-1 1-1,1-1 1,0 0-1,-1 1 1,1-1 0,-1 0-1,1 0 1,-1-2-1,3-8 8,-1 0 0,1-22 0,-3 33-6,1-17 1,1-47-1,-2 62-2,0-1 0,0 1 0,-1-1 0,1 1 0,-1 0 0,0-1 0,0 1 0,0 0 0,-1 0 0,1 0 0,-1 0 0,1 0 0,-1 0 0,-4-5 0,6 8 0,0 0 0,0 0 0,0-1 0,0 1 0,0 0 0,0 0-1,0 0 1,-1-1 0,1 1 0,0 0 0,0 0 0,0 0 0,0 0 0,0-1 0,-1 1 0,1 0 0,0 0 0,0 0-1,0 0 1,-1 0 0,1 0 0,0 0 0,0 0 0,0-1 0,-1 1 0,1 0 0,0 0 0,0 0 0,0 0 0,-1 0-1,1 0 1,0 0 0,0 0 0,0 0 0,-1 0 0,1 0 0,0 1 0,0-1 0,-1 0 0,1 0 0,0 0 0,0 0-1,0 0 1,0 0 0,-1 0 0,1 0 0,0 1 0,0-1 0,0 0 0,0 0 0,-1 0 0,1 0 0,0 1 0,0-1 0,0 0-1,0 0 1,0 0 0,0 1 0,0-1 0,0 0 0,0 0 0,-1 0 0,1 1 0,0-1 0,-2 16-5,0 0-1,1 0 1,0 0 0,3 21 0,-1 1 4,0-36 1,-1 0 0,1 0 0,-1 0 0,1 0 0,0-1 0,0 1-1,0 0 1,0-1 0,0 1 0,1 0 0,-1-1 0,0 1 0,1-1 0,-1 0 0,1 0 0,-1 1 0,1-1 0,0 0 0,-1 0-1,1 0 1,0-1 0,0 1 0,0 0 0,0-1 0,0 1 0,0-1 0,0 1 0,-1-1 0,4 0 0,-2 1 1,-1-1 0,1 1 0,0-1 1,-1 0-1,1 0 0,0 0 1,-1 0-1,1 0 0,0-1 0,-1 1 1,1-1-1,-1 0 0,1 0 0,-1 1 1,1-2-1,-1 1 0,1 0 0,-1 0 1,0-1-1,0 1 0,0-1 0,2-2 1,-1 0-2,-1-1 1,0 1-1,-1-1 0,1 0 1,-1 0-1,0 0 1,0 0-1,0 0 1,-1 0-1,0 0 1,0 0-1,-1-9 0,1 11 0,0 1 0,-1-1 0,1 0 0,-1 1 0,1-1 0,-1 1 0,0-1 0,0 1 0,0-1 0,0 1 0,0 0 0,-1-1 0,1 1 0,-1 0 0,0 0 0,1 0 0,-1 0 0,0 0 0,0 1 0,0-1 0,-1 1 0,1-1 0,0 1 0,0 0 0,-4-2 0,-3 2 0,-1-1 0,0 2 0,1-1 0,-13 2 0,2 0 0,19-1-1,0 0 0,0 0 1,0 0-1,-1 0 0,1 0 0,0 1 0,0-1 1,0 0-1,0 1 0,-1-1 0,1 1 0,0 0 0,0-1 1,0 1-1,0 0 0,0 0 0,0-1 0,0 1 1,1 0-1,-1 0 0,0 0 0,0 0 0,1 0 1,-1 0-1,0 0 0,1 0 0,-1 0 0,1 1 0,0-1 1,-1 0-1,1 2 0,-2 4-1,2 0 1,-1 0-1,1 0 1,0 10-1,0-4 4,0-12-2,0 0 0,0 0 0,1 1 0,-1-1 0,0 0 0,0 0 0,1 0 0,-1 1 0,1-1 0,-1 0 0,1 0 0,-1 0 0,1 0 0,0 0 0,-1 0 0,1 0 0,0 0 0,0 0 0,0 0 0,0 0 0,0-1 0,0 1 0,0 0 0,0 0 0,0-1 0,0 1 0,0-1 0,0 1 0,0-1 0,2 1 0,3 0 0,1 0 0,-1 0 0,1 0 0,10-1 0,-11 0 0,-5-1 0,-1 1 0,1 0 0,0 0 0,-1-1 0,1 1 0,0 0 0,-1-1 0,1 1 0,0-1 0,-1 1 0,1-1 0,-1 1 0,1-1 0,-1 1 0,1-1 0,-1 1 0,1-1 0,-1 0 0,0 1 0,1-1 0,-1 0 0,0 1 0,1-1 0,-1 0 0,0 0 0,0 1 1,0-1-1,0 0 0,0 0 0,0 1 0,0-2 0,1-30 15,-1 24-4,0 5-11,0-1 0,0 1 1,0 0-1,-1-1 1,1 1-1,-1 0 0,0 0 1,0-1-1,0 1 1,0 0-1,0 0 0,-1 0 1,1 0-1,-5-5 0,4 6 0,0 0 0,-1 0 0,1 1 0,-1-1 0,1 1 0,-1-1 0,0 1 0,0 0 0,1 0 0,-1 0 0,0 0 0,0 1 0,0-1 0,0 1 0,0 0 0,0 0 0,-4 0 0,6 0-1,0 0 1,0 0-1,0 0 1,0 0-1,0 0 1,0 0-1,0 0 0,0 0 1,0 0-1,0 1 1,0-1-1,0 0 1,0 1-1,0-1 0,0 1 1,0-1-1,0 1 1,1-1-1,-1 1 1,0 0-1,0-1 0,1 1 1,-1 0-1,0 0 1,1-1-1,-1 1 0,0 1 1,-1 27-21,3-15 26,-2-11-5,1 0 0,0 0 0,0-1 0,0 1 0,1 0 0,-1 0 0,0 0 0,1 0 0,0 0 0,0-1 0,0 1 0,0 0 0,0-1 0,1 1 0,2 3 0,-2-5 0,0 1 0,1-1 0,-1 1 0,1-1 0,-1 0 0,1 0 0,-1 0 0,1-1 0,0 1 0,0 0 0,-1-1 0,1 0 0,0 0 0,0 0 0,4 0 0,-6 0 0,0 0 0,0 0 0,0-1 0,-1 1 0,1 0 0,0 0 0,-1-1 0,1 1 0,0 0 0,0-1 0,-1 1 0,1 0 0,-1-1 0,1 1 0,0-1 0,-1 1 0,1-1 0,-1 0 0,1 1 0,-1-1 0,1 1 0,-1-1 0,0 0 0,1 1 0,-1-1 0,0 0 0,0 0 0,1 1 0,-1-1 0,0 0 0,0 0 0,0 1 0,0-2 0,0-32 0,0 23 0,0 9 0,0 1 0,0 0 0,0 0 0,0 0 0,0 0 0,-1 0 0,1 0 0,0 0 0,0 0 0,-1 0 0,1 0 0,-1 0 0,1 1 0,-1-1 0,1 0 0,-1 0 0,0 0 0,1 0 0,-1 1 0,0-1 0,1 0 1,-1 1-1,0-1 0,0 0 0,0 1 0,0-1 0,-1 0 0,-29-3-3,11 2-32,20 3-77,0 6-219</inkml:trace>
</inkml:ink>
</file>

<file path=ppt/ink/ink26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09"/>
    </inkml:context>
    <inkml:brush xml:id="br0">
      <inkml:brushProperty name="width" value="0.05" units="cm"/>
      <inkml:brushProperty name="height" value="0.05" units="cm"/>
      <inkml:brushProperty name="color" value="#FFFFFF"/>
    </inkml:brush>
  </inkml:definitions>
  <inkml:trace contextRef="#ctx0" brushRef="#br0">194 51 31839,'0'0'520,"-1"-24"-160,1 22-359,-1 1 1,0 0-1,0-1 1,0 1-1,0-1 0,-1 1 1,1 0-1,0 0 1,0 0-1,-1 0 1,1 0-1,-1 0 0,1 0 1,-1 0-1,1 0 1,-1 1-1,1-1 0,-1 1 1,0-1-1,1 1 1,-1 0-1,0-1 0,0 1 1,1 0-1,-1 0 1,0 0-1,1 1 1,-1-1-1,0 0 0,0 0 1,1 1-1,-1-1 1,1 1-1,-1 0 0,0-1 1,-2 3-1,-1-1-1,0 1-1,0-1 1,-1 2 0,2-1-1,-1 0 1,0 1 0,1 0-1,-1 0 1,1 0-1,-4 6 1,-4 10 0,1 1 0,1 1 0,1 0 0,1 0 0,1 1 0,1 0 0,0 0 0,2 1 0,1-1 0,1 1 0,1 0 0,1 0 0,6 45 0,-6-65 0,1 0 0,0-1 0,0 1 0,1 0 0,-1-1 0,1 1 0,0-1 0,-1 0 0,1 0 0,1 0 0,-1 0 0,0 0 0,1 0 0,0 0 0,-1-1 0,1 1 0,0-1 0,0 0 0,1 0 0,-1 0 0,0 0 0,1 0 0,-1-1 0,1 0 0,-1 0 0,6 1 0,5 1 0,0 0 0,0-2 0,0 0 0,0 0 0,22-3 0,-31 1 0,0 1 0,0-1 0,-1-1 0,1 1 0,0-1 0,-1 1 0,1-2 0,-1 1 0,1 0 0,-1-1 0,0 0 0,0 1 0,0-2 0,0 1 0,-1 0 0,1-1 0,-1 0 0,0 0 0,0 0 0,0 0 0,-1 0 0,0 0 0,1-1 0,-1 1 0,2-9 0,1-4 0,0 0 0,-2 0 0,0 0 0,-1-1 0,0-33 0,-2 34 0,0 1 0,-2-1 0,0 0 0,-1 1 0,-1 0 0,-11-32 0,11 38 0,-1 1 0,1 0 0,-2 0 0,1 1 0,-1-1 0,0 1 0,-1 0 0,0 1 0,0 0 0,-1 0 0,0 0 0,-14-8 0,19 13-2,-1 0 0,0-1 0,0 2 0,0-1 0,0 0 0,0 1 0,0 0 1,0 0-1,0 0 0,0 0 0,-1 1 0,1 0 0,0-1 0,-1 2 0,1-1 0,0 0 0,-1 1 0,1 0 0,0 0 0,0 0 0,0 1 1,0-1-1,0 1 0,0 0 0,0 0 0,1 0 0,-1 1 0,-4 3 0,-21 29-150</inkml:trace>
</inkml:ink>
</file>

<file path=ppt/ink/ink26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3"/>
    </inkml:context>
    <inkml:brush xml:id="br0">
      <inkml:brushProperty name="width" value="0.05" units="cm"/>
      <inkml:brushProperty name="height" value="0.05" units="cm"/>
      <inkml:brushProperty name="color" value="#E71224"/>
    </inkml:brush>
  </inkml:definitions>
  <inkml:trace contextRef="#ctx0" brushRef="#br0">174 136 30590,'0'-4'180,"0"0"-75,1 1 0,-1-1 0,0 0 0,-1 0 0,1 0 0,-1 0 0,1 0 0,-1 1 0,0-1 0,-1 0 0,1 0 0,-1 1 0,1-1 0,-1 1 0,-3-5 0,2 5-78,3 2-22,-1-1-1,1 1 0,-1 0 0,0-1 1,0 1-1,0 0 0,0 0 0,0 0 1,0 0-1,0 0 0,0 0 0,0 0 1,0 0-1,0 0 0,-1 0 0,1 1 1,0-1-1,-1 0 0,1 1 0,0-1 1,-1 1-1,1 0 0,-1-1 0,1 1 1,-1 0-1,1 0 0,0 0 0,-1 0 1,1 0-1,-1 0 0,1 1 0,-1-1 1,1 0-1,-1 1 0,1-1 0,0 1 1,-2 0-1,-1 1-4,0 0 0,1 1-1,-1-1 1,1 1 0,0 0 0,0 0 0,0 0 0,0 0-1,0 1 1,1-1 0,-1 1 0,1-1 0,0 1 0,0 0 0,1 0-1,-1 0 1,1 0 0,0 0 0,-2 9 0,0 6-5,1 1 1,1 40 0,1-46 4,0-13 0,0 0 0,0 0 0,0-1 0,0 1 0,0 0 0,1 0 0,-1 0 0,0-1 0,1 1 0,-1 0 0,0 0 0,1-1 0,-1 1 0,1 0 0,-1-1 0,1 1 0,0-1 0,-1 1 0,1 0-1,-1-1 1,1 1 0,0-1 0,-1 0 0,2 1 0,26 6 14,-19-7-10,-1 0 0,1 0 1,-1-1-1,13-2 1,-18 2-5,0-1 1,0 1 0,0-1 0,0 0-1,0 0 1,0 0 0,0 0 0,-1 0-1,1-1 1,-1 1 0,1-1 0,-1 1-1,0-1 1,0 0 0,0 0 0,0 0 0,-1 0-1,1 0 1,-1-1 0,0 1 0,2-7-1,-1 3 2,-1 0-1,1-1 0,-1 1 0,-1 0 1,0-1-1,0 1 0,0 0 0,-1-1 1,-1-9-1,1 15-1,0 0 1,0 0-1,0 0 0,0 0 1,0 0-1,-1 0 0,1 0 1,-1 1-1,1-1 0,-1 0 1,1 1-1,-1-1 0,0 1 1,0 0-1,0 0 0,0 0 1,0-1-1,0 2 0,0-1 1,0 0-1,0 0 0,0 1 1,-3-1-1,-2-1 1,0 1 0,0 1 0,0-1 1,0 1-1,0 0 0,-9 2 0,15-2-1,0 0 0,0 1-1,0-1 1,1 1 0,-1 0 0,0-1-1,0 1 1,1 0 0,-1-1 0,0 1 0,1 0-1,-1 0 1,1-1 0,-1 1 0,1 0 0,-1 0-1,1 0 1,-1 0 0,1 0 0,0 0 0,0 0-1,-1 0 1,1 0 0,0 0 0,0 0-1,0 0 1,0 1 0,0 36-9,1-26 8,-1 74 1,0-85 0,0-1 0,0 1 0,0-1 0,1 1 0,-1-1 0,0 1 0,1-1 0,-1 1 0,0-1 0,1 1 0,-1-1 0,1 0 0,-1 1 0,0-1 0,1 0 0,-1 1 0,1-1 0,-1 0 0,1 0 0,-1 1 0,1-1 0,-1 0 0,1 0-1,-1 0 1,1 0 0,0 0 0,-1 1 0,1-1 0,-1 0 0,1 0 0,-1-1 0,2 1 0,-1 0 1,1 0-1,-1 0 0,1 0 0,-1 0 1,1 0-1,0 0 0,-1-1 1,1 1-1,-1-1 0,1 1 0,2-2 1,-2-1 0,0 1 0,0 0-1,0-1 1,0 1 0,0-1 0,0 0 0,-1 0 0,1 0 0,-1 0 0,0 0 0,0 0 0,0 0 0,0 0 0,0-6 0,2-51-3,-3 49 3,0 9-1,0 1 0,0-1 1,-1 0-1,1 0 0,0 0 0,-1 0 0,0 1 1,1-1-1,-1 0 0,0 1 0,0-1 0,0 0 1,0 1-1,0-1 0,0 1 0,0-1 0,0 1 1,-1 0-1,1 0 0,0-1 0,-1 1 0,0 0 1,1 0-1,-1 0 0,1 1 0,-1-1 0,0 0 1,0 1-1,1-1 0,-1 1 0,-3-1 0,-6-1 2,-1 0 0,1 1 0,-1 1-1,-12 1 1,6-1-1,17 0-1,0 1 0,0-1-1,0 0 1,0 1 0,0-1 0,0 0-1,0 1 1,0 0 0,0-1 0,0 1 0,0-1-1,0 1 1,0 0 0,1 0 0,-1-1-1,0 1 1,0 0 0,1 0 0,-1 0 0,1 0-1,-1 0 1,1 0 0,-1 0 0,1 0-1,0 0 1,-1 0 0,1 0 0,0 0 0,0 0-1,0 0 1,0 0 0,0 1 0,0-1-1,0 0 1,0 1 0,0 0 0,0 0-1,0 0 1,0 0 0,1-1-1,-1 1 1,0 0-1,1 0 1,-1-1 0,1 1-1,0 0 1,-1 0 0,1-1-1,0 1 1,0-1 0,0 1-1,0-1 1,0 1-1,1-1 1,-1 0 0,0 1-1,3 1 1,4-1 0,1 1 0,-1-2 0,0 1 0,1-1 0,-1 0 0,1-1 0,14-1 0,-3 1 0,-18 0 0,0-1 1,0 1-1,1 0 0,-1-1 0,0 1 1,0-1-1,0 1 0,0-1 0,0 0 1,-1 0-1,1 0 0,0 0 0,0 0 1,-1-1-1,1 1 0,0 0 0,-1-1 1,1 1-1,-1-1 0,0 0 1,0 1-1,1-1 0,-1 0 0,0 0 1,0 0-1,-1 0 0,1 0 0,0 0 1,0-2-1,1-5 1,0 1 0,-1 0 0,0 0 1,-1-1-1,1 1 0,-2-13 0,0 19-1,1 1 0,-1-1 0,1 0 0,-1 0 0,1 1 0,-1-1 0,0 0 0,0 1 0,0-1 0,0 1 0,0-1 0,0 1 0,0-1 0,0 1 0,-1 0 0,1 0 0,-1 0 0,1-1 0,-1 1 0,1 1 0,-1-1 0,1 0 0,-1 0 0,0 0 0,0 1 0,1-1 0,-1 1 0,-2-1 0,-7-1 0,1 1 0,-1 0 0,-17 0 0,21 1 0,6 0-1,-1 0 1,1 0-1,-1 0 1,0 1-1,1-1 1,-1 0-1,1 1 0,-1-1 1,0 1-1,1-1 1,0 1-1,-1 0 0,1-1 1,-1 1-1,1 0 1,0 0-1,-1 0 1,1 0-1,0 0 0,0 0 1,0 1-1,0-1 1,0 0-1,0 0 1,0 1-1,0-1 0,1 1 1,-1-1-1,0 3 1,-1 3-5,1-1 1,0 1-1,0 0 0,0 0 1,2 10-1,-1-8 2,0-8 0,0 0-1,1 0 1,-1 0 0,1 0 0,-1 0-1,1 0 1,-1 0 0,1 0 0,0 0-1,-1 0 1,1 0 0,0-1-1,0 1 1,-1 0 0,1-1 0,0 1-1,0 0 1,0-1 0,0 1 0,0-1-1,0 0 1,0 1 0,0-1 0,0 0-1,0 1 1,0-1 0,0 0-1,0 0 1,0 0 0,2 0 0,42 1-100,-35-1 102,-4 0-12,-5 0-21,0 0-1,0 0 1,0 0-1,0 0 1,0 0-1,0 0 1,0 0 0,0 0-1,0 0 1,0-1-1,0 1 1,0 0-1,0-1 1,0 1-1,0 0 1,0-1-1,0 0 1,0 1-1,0-1 1,6-12-852</inkml:trace>
</inkml:ink>
</file>

<file path=ppt/ink/ink26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5"/>
    </inkml:context>
    <inkml:brush xml:id="br0">
      <inkml:brushProperty name="width" value="0.05" units="cm"/>
      <inkml:brushProperty name="height" value="0.05" units="cm"/>
      <inkml:brushProperty name="color" value="#E71224"/>
    </inkml:brush>
  </inkml:definitions>
  <inkml:trace contextRef="#ctx0" brushRef="#br0">75 142 31134,'0'-5'346,"1"2"-206,-1 0-1,0-1 1,-1 1 0,1 0 0,0 0-1,-1 0 1,-1-5 0,1 7-138,1 1 1,0-1-1,-1 1 1,1-1-1,-1 1 1,0-1-1,1 1 1,-1 0-1,1-1 1,-1 1-1,0 0 1,1-1-1,-1 1 1,0 0-1,1 0 1,-1-1-1,0 1 1,1 0-1,-1 0 1,0 0-1,0 0 1,1 0-1,-1 0 1,0 0-1,1 0 1,-1 0-1,0 1 1,1-1-1,-1 0 1,0 0-1,1 1 1,-1-1-1,0 0 1,1 1-1,-1-1 1,1 0-1,-1 1 1,0-1-1,1 1 1,-1-1-1,0 2 1,-2 0-3,0 1 0,0 0 0,0 0 0,0 0 0,0 0 0,1 1 0,0-1 0,-1 1 0,1-1 0,0 1 0,1 0 0,-1 0 0,1 0 0,0 0 0,-2 6 0,0 4 0,1 1 0,0-1 0,1 20 0,1-34 0,0 0 0,0 0 0,0 0 0,0 1 0,0-1 0,0 0 0,1 0 0,-1 0 0,0 0 0,0 1 0,0-1 0,0 0 0,0 0 0,0 0 0,1 0 0,-1 1 0,0-1 0,0 0 0,0 0 0,0 0 0,1 0 0,-1 0 0,0 0 0,0 0 0,0 0 0,1 1 0,-1-1 0,0 0 0,0 0 0,0 0 0,1 0 0,-1 0 0,0 0 0,0 0 0,1 0 0,-1 0 0,0 0 0,0 0 0,0-1 0,1 1 0,-1 0 0,0 0 0,2 0 0,2 0 1,-1 0-1,1-1 1,0 1-1,0-1 1,0 0-1,-1 0 1,1 0 0,0 0-1,-1 0 1,1-1-1,-1 0 1,0 0-1,1 0 1,-1 0 0,0 0-1,0-1 1,-1 1-1,1-1 1,0 0-1,-1 0 1,1 0 0,-1 0-1,0 0 1,0-1-1,0 1 1,-1-1-1,2-4 1,0 0 1,0 1 0,-1-1-1,0 0 1,0 0 0,-1 0 0,0 0-1,-1 0 1,0-11 0,-1 18-2,1 0 0,-1 0 0,0 0 0,1 0 0,-1 0 0,0 1 0,0-1 0,0 0 0,0 1 0,0-1 0,0 0 0,0 1 0,0 0 0,0-1 0,0 1 0,0-1 0,0 1 0,0 0 0,-1 0 0,1 0 0,0 0 0,0 0 0,0 0 0,0 0 0,0 0 0,-3 0 0,-35 2 0,37-1 0,1 0 0,0 0 0,-1 0 0,1-1 0,0 2 0,0-1 0,0 0 0,0 0 0,0 0 0,0 0 0,0 1 0,0-1 0,0 0 0,0 1 0,1-1 0,-1 1 0,1-1 0,-1 1 0,1-1 0,-1 1 0,1-1 0,0 1 0,0-1 0,0 1 0,0 0 0,0-1 0,0 1 0,0 1 0,0 1 0,0-1 0,0 1 0,0 0 0,1 0 0,-1-1 0,1 1 0,0-1 0,0 1 0,0 0 0,1-1 0,-1 0 0,3 4 0,-1-4 0,-1-1 0,2 0 0,-1 1 0,0-1 0,0 0 0,1-1 0,-1 1 0,1-1 0,-1 1 0,1-1 0,0 0 0,-1 0 0,7 0 0,1 0 0,0 0 0,0-1 0,17-2 0,-26 2 0,-1-1 0,0 1 0,1-1 0,-1 0 0,0 1 0,1-1 0,-1 0 0,0 0 0,0 0 0,0 0 0,0 0 0,0 0 0,0 0 0,0 0 0,0-1 0,0 1 0,0 0 0,-1 0 0,1-1 0,-1 1 0,1-1 0,-1 1 0,1 0 0,-1-1 0,0 1 0,1-1 0,-1-1 0,3-46 0,-3 43 0,0 5 0,0 0 0,0-1 0,0 1 0,0 0 0,0 0 0,-1 0 0,1 0 0,0 0 0,0 0 0,-1 0 0,1 0 0,-1 0 0,1 0 0,-1 0 0,1 0 0,-1 0 0,1 0 0,-1 0 0,0 0 0,1 1 0,-1-1 0,0 0 0,0 1 0,0-1 0,0 0 0,0 1 0,-2-2 0,-29-1 0,25 3 0,6 0 0,0 0 0,1 0 0,-1 1 0,0-1 0,0 0 0,1 1 0,-1-1 0,0 1 0,1-1 0,-1 1 0,0-1 0,1 1 0,-1-1 0,1 1 0,-1 0 0,0-1 0,1 1 0,0 0 0,-1-1 0,1 1 0,-1 0 0,1 0 0,0-1 0,0 1 0,-1 0 0,1 0 0,0 0 0,0-1 0,0 1 0,0 0 0,0 0 0,0 1 0,0 34 0,1-27 0,-1-8 0,1 0 0,-1 1 0,1-1 0,-1 0 0,1 0 0,-1 0 0,1 0 0,0 0 0,0 0 0,-1 0 0,1 0 0,0 0 0,0-1 0,0 1 0,0 0 0,0 0 0,0-1 0,0 1 0,0-1 0,0 1 0,1-1 0,-1 1 0,0-1 0,0 0 0,0 1 0,1-1 0,-1 0 0,0 0 0,0 0 0,1 0 0,-1 0 0,1-1 0,44-1 0,-42 1 0,0-1 0,0 1 0,0-1 0,0 0 0,-1 1 0,1-2 0,-1 1 0,1 0 0,-1-1 0,0 0 0,0 1 0,0-1 0,0 0 0,-1-1 0,1 1 0,-1 0 0,0-1 0,2-4 0,-1 4 0,-1 0 0,0-1 0,-1 0 0,1 1 0,-1-1 0,0 0 0,0 0 0,0 0 0,-1 0 0,1 0 0,-1 1 0,0-1 0,-1 0 0,1 0 0,-3-6 0,3 9 1,-1 0 0,-1-1 0,1 1 0,0 0 0,-1 0 0,1 0 0,-1 0 1,1 0-1,-1 0 0,0 1 0,0-1 0,0 0 0,0 1 0,0-1 0,0 1 0,0 0 0,0 0 0,-1 0 0,1 0 0,-1 0 0,1 1 1,0-1-1,-4 0 0,-6-1 1,-1 1 0,1 0 0,-17 0 0,19 1-4,8 1 1,0-1 0,0 0 1,1 0-1,-1 0 0,0 1 0,1-1 1,-1 1-1,0 0 0,1-1 0,-1 1 1,1 0-1,-1 0 0,1 0 0,-1 0 0,1 0 1,0 0-1,-1 0 0,1 1 0,0-1 1,0 0-1,0 1 0,0-1 0,0 1 0,0-1 1,1 1-1,-1-1 0,0 1 0,1 0 1,-1-1-1,1 1 0,-1 0 0,1 2 1,-2 7-14,1 1 0,1-1 0,1 23 1,0-13-94,-1 15-474</inkml:trace>
</inkml:ink>
</file>

<file path=ppt/ink/ink26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5"/>
    </inkml:context>
    <inkml:brush xml:id="br0">
      <inkml:brushProperty name="width" value="0.05" units="cm"/>
      <inkml:brushProperty name="height" value="0.05" units="cm"/>
      <inkml:brushProperty name="color" value="#E71224"/>
    </inkml:brush>
  </inkml:definitions>
  <inkml:trace contextRef="#ctx0" brushRef="#br0">220 33 32159,'-1'-2'19,"1"0"0,-1 1 0,0-1-1,0 0 1,1 1 0,-1-1 0,0 1 0,0-1 0,0 1 0,-1-1 0,1 1 0,0 0 0,0 0 0,-1 0 0,1 0 0,-1 0 0,1 0 0,-1 0 0,1 0 0,-1 0-1,0 1 1,1-1 0,-1 0 0,-2 1 0,1-1-15,1 0 1,-1 1-1,1 0 0,-1 0 0,1 0 0,-1 0 1,1 0-1,0 0 0,-1 1 0,1-1 0,-1 1 1,1-1-1,0 1 0,-1 0 0,1 0 0,0 0 1,0 1-1,0-1 0,-3 2 0,-3 6-3,1 1-1,-1 0 0,2 1 1,0-1-1,0 1 0,0 1 1,-4 15-1,6-16 0,-11 27 1,2 1 0,2 0 0,-13 80 1,17-51 2,2 107 0,5-161-3,2-1-1,-1 0 0,2 1 0,-1-1 0,2 0 0,0 0 1,0-1-1,2 1 0,-1-1 0,1 0 0,1-1 1,0 1-1,1-1 0,0-1 0,1 1 0,12 10 0,-9-10 0,0 0 0,1-2 0,0 0 0,1 0-1,0-1 1,0-1 0,1 0 0,0-1-1,0 0 1,0-2 0,1 0 0,-1 0 0,21 1-1,-14-3-80,0 0-1,0-2 0,-1 0 1,39-6-1,-48 2-203,1 0-1,-1-1 1,14-7-1</inkml:trace>
</inkml:ink>
</file>

<file path=ppt/ink/ink26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6"/>
    </inkml:context>
    <inkml:brush xml:id="br0">
      <inkml:brushProperty name="width" value="0.05" units="cm"/>
      <inkml:brushProperty name="height" value="0.05" units="cm"/>
      <inkml:brushProperty name="color" value="#E71224"/>
    </inkml:brush>
  </inkml:definitions>
  <inkml:trace contextRef="#ctx0" brushRef="#br0">4 71 31887,'0'-1'28,"-1"0"0,1 1 0,-1-1 1,1 0-1,0 0 0,0 0 0,-1 0 1,1 0-1,0 0 0,0 0 0,0 0 1,0 0-1,0 0 0,0 0 1,0 0-1,0 0 0,0 0 0,0 0 1,1 0-1,-1 0 0,0 0 0,1 0 1,-1 1-1,1-1 0,-1 0 0,1-1 1,6-2-24,0 0 0,1 0 0,-1 0 0,1 1 1,-1 0-1,1 1 0,0 0 0,0 0 0,11-1 0,1-1 8,2 0-8,0 1 1,0 1-1,30 1 0,-47 1-5,-4 1 0,0-1 0,-1 1 0,1-1 0,0 1 0,-1-1 0,1 1 0,-1-1 0,1 1 0,-1 0 0,1-1 0,-1 1 0,1 0 0,-1 0 0,1-1 0,-1 1 0,0 0 0,0 0 0,1-1 0,-1 1 0,0 0 0,0 0 0,0 0 0,0-1 0,0 1 0,0 0 0,0 0 0,0 0 0,0 0 0,0-1 0,-1 2 0,-3 29 0,1-23 0,-1 0 0,0-1 0,-1 0 0,1 1 0,-1-1 0,-1-1 0,1 1 0,-12 9 0,8-6 0,0-1 0,-13 19 0,19-24 0,1 0 0,0 1 0,0-1 0,0 0 0,0 1 0,1-1 0,0 1 0,0 0 0,0-1 0,0 1 0,1 7 0,0-11 0,0 1 0,0 0 0,1-1 0,-1 1 0,1 0 0,-1-1 0,1 1 0,0-1 0,-1 1 0,1-1 0,0 1 0,0-1 0,0 1 0,0-1 0,0 0 0,1 0 0,-1 1 0,0-1 0,1 0 0,-1 0 0,0 0 0,1 0 0,1 0 0,42 16 0,-37-15 0,25 6 0,-25-8 0,-1 2 0,0-1 0,0 1 0,0 0 0,0 0 0,-1 1 0,1 0 0,-1 0 0,1 0 0,9 8 0,-15-10 0,0 0 0,0 0 0,-1 0 0,1 0 0,0 0 0,-1 0 0,1 0 0,0 0 0,-1 1 0,1-1 0,-1 0 0,0 0 0,1 1 0,-1-1 0,0 0 0,0 0 0,0 1 0,0-1 0,0 0 0,0 1 0,0-1 0,0 0 0,-1 1 0,1-1 0,0 0 0,-1 0 0,1 0 0,-1 1 0,1-1 0,-1 0 0,0 0 0,0 0 0,1 0 0,-1 0 0,0 0 0,0 0 0,0 0 0,0 0 0,0 0 0,0-1 0,-2 2 0,-4 3 0,1-1 0,-1 1 0,-1-2 0,-14 7 0,8-6 0,-1 0 0,0-1 0,0-1 0,0 0 0,0-1 0,-24-1 0,30 0 0,9-1-22,-1 0 1,0-1-1,1 1 1,-1 0-1,1 0 1,0 0-1,-1 0 1,1-1-1,0 1 0,0 0 1,0 0-1,0-1 1,0 1-1,0 0 1,0 0-1,0-1 1,0 1-1,1 0 0,-1 0 1,0-1-1,1 1 1,-1 0-1,1 0 1,1-2-1,20-6-2016</inkml:trace>
</inkml:ink>
</file>

<file path=ppt/ink/ink26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6"/>
    </inkml:context>
    <inkml:brush xml:id="br0">
      <inkml:brushProperty name="width" value="0.05" units="cm"/>
      <inkml:brushProperty name="height" value="0.05" units="cm"/>
      <inkml:brushProperty name="color" value="#E71224"/>
    </inkml:brush>
  </inkml:definitions>
  <inkml:trace contextRef="#ctx0" brushRef="#br0">0 6 32143,'0'-2'224,"0"-1"0,10 3-160,13 0-48,3 0 16,0 0-32,-3 23 16,-6 10-16,-7 2 0,-10 3 0,0 0 0,0-5 0,-17-7 0,-6-5 0,0-6-128,4-15-576</inkml:trace>
</inkml:ink>
</file>

<file path=ppt/ink/ink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4"/>
    </inkml:context>
    <inkml:brush xml:id="br0">
      <inkml:brushProperty name="width" value="0.05" units="cm"/>
      <inkml:brushProperty name="height" value="0.05" units="cm"/>
      <inkml:brushProperty name="color" value="#FFFFFF"/>
    </inkml:brush>
  </inkml:definitions>
  <inkml:trace contextRef="#ctx0" brushRef="#br0">85 498 32335,'-42'80'427,"32"-55"-427,2 0 1,1 1-1,2-1 1,0 2-1,1-1 1,2 0-1,0 0 1,2 1-1,5 40 1,-5-64-1,1-1 0,-1 0 0,1 0 0,0 1 0,0-1 0,0 0 0,0 0 0,0 0 0,0 0 0,0 0 0,1 0 0,-1 0 0,1 0 0,-1-1 0,1 1 0,0-1 0,3 3 0,0-1 0,-1 0 0,1-1 0,0 0 0,0 0 0,0-1 0,-1 1 0,2-1 0,4 1 0,0-1 0,-1 0 0,1-1 0,-1 0 0,1 0 0,-1-1 0,1-1 0,-1 1 0,17-6 0,-13 1 0,-1 0 0,-1-1 0,1-1 0,-1 0 0,0 0 0,-1-1 0,0 0 0,17-21 0,-7 6 0,-2-1 0,29-52 0,-31 45 0,-2 0 0,-2 0 0,-1-2 0,-1 1 0,7-46 0,-8 15 0,1-126 0,-11 212 0,-2-1 0,-1 0 0,-11 36 0,-3 17 0,6 7 0,3 0 0,3 110 0,5-188 0,1 0 0,0 0 0,0 0 0,0 0 0,1-1 0,-1 1 0,1 0 0,-1 0 0,1 0 0,0 0 0,0-1 0,0 1 0,1 0 0,-1-1 0,1 1 0,-1-1 0,1 1 0,0-1 0,3 3 0,-2-3 0,1 0 0,0 0 0,0 0 0,0-1 0,0 0 0,0 0 0,0 0 0,0 0 0,0-1 0,0 1 0,0-1 0,8 0 0,-4 0 0,0-1 0,0 1 0,0-2 0,0 1 0,0-1 0,0 0 0,0 0 0,0-1 0,-1 0 0,1-1 0,10-6 0,-7 2 0,0-1 0,0-1 0,0 1 0,-1-2 0,16-21 0,-5 3 0,-1-1 0,-2 0 0,0-1 0,14-40 0,-22 47 0,-2-1 0,-1 0 0,-1 0 0,0 0 0,-2-1 0,1-42 0,-7 77 0,-1 1 0,1-1 0,-1 0 0,-5 9 0,-9 28 0,8-1 0,2 0 0,2 0 0,2 1 0,1 0 0,9 74 0,-7-113 0,1 1 0,1-1 0,0 0 0,0 0 0,0 1 0,1-1 0,0-1 0,0 1 0,4 6 0,-5-9 0,1-1 0,-1 0 0,1 0 0,0 0 0,-1 0 0,1 0 0,1 0 0,-1-1 0,0 0 0,0 1 0,1-1 0,0 0 0,-1-1 0,1 1 0,0-1 0,0 1 0,7 0 0,-5-1 0,0 0 0,0-1 0,0 1 0,-1-1 0,1 0 0,0-1 0,0 0 0,0 0 0,0 0 0,-1 0 0,1-1 0,-1 0 0,1 0 0,-1-1 0,0 0 0,0 1 0,0-2 0,0 1 0,0 0 0,-1-1 0,1 0 0,-1 0 0,0-1 0,0 1 0,-1-1 0,5-6 0,5-10 0,0 0 0,-1-1 0,-2-1 0,0 1 0,9-34 0,20-120 0,3-10 0,-40 182 0,-1 0 0,1 1 0,0-1 0,0 0 0,0 1 0,0-1 0,0 1 0,1-1 0,0 1 0,-1 0 0,1 0 0,5-3 0,-6 5 0,-1 0 0,1 0 0,-1 0 0,1 0 0,0 0 0,-1 1 0,1-1 0,0 0 0,-1 1 0,1 0 0,0-1 0,0 1 0,0 0 0,0 0 0,-1 0 0,1 0 0,0 0 0,0 1 0,0-1 0,-1 0 0,1 1 0,0-1 0,0 1 0,-1 0 0,1 0 0,-1 0 0,1-1 0,0 1 0,2 3 0,-1-1 0,1 1 0,-1 0 0,1 0 0,-1 1 0,0-1 0,-1 0 0,1 1 0,2 7 0,16 47 0,-20-56 0,10 40 0,-2 1 0,-1 0 0,-3 0 0,-2 0 0,-3 80 0,-2-107 0,-1 0 0,0-1 0,-1 1 0,-1-1 0,0 0 0,-1 0 0,-1-1 0,-1 0 0,0 0 0,0 0 0,-2-1 0,0-1 0,0 1 0,-1-2 0,-1 1 0,0-2 0,-1 1 0,0-2 0,-18 12 0,25-18 0,0-1 0,0 1 0,0-1 0,-1 0 0,1 0 0,-1-1 0,0 0 0,0 0 0,1-1 0,-1 0 0,0 0 0,-1 0 0,-12-1 0,18-1 0,0 1 0,0-1 0,0 1 0,0-1 0,0 0 0,1 1 0,-1-1 0,0 0 0,0 0 0,1-1 0,-1 1 0,0 0 0,1 0 0,-1-1 0,1 1 0,0-1 0,-1 1 0,1-1 0,0 0 0,0 0 0,0 1 0,0-1 0,0 0 0,1 0 0,-2-3 0,-1-7 0,0 0 0,0 0 0,0-15 0,2 18 0,-5-61 0,4-80 0,3 87 0,-2 59 0,1-1 0,0 1 0,1 0 0,-1 0 0,1 0 0,-1 0 0,1 0 0,0 0 0,1 0 0,-1 0 0,4-5 0,-4 7 0,1 0 0,-1 1 0,1-1 0,0 1 0,0 0 0,-1 0 0,1-1 0,0 1 0,0 0 0,0 1 0,0-1 0,0 0 0,1 1 0,-1-1 0,0 1 0,0-1 0,0 1 0,0 0 0,1 0 0,-1 0 0,0 0 0,3 1 0,-2-1 0,1 1 0,-1 0 0,0 0 0,1 0 0,-1 0 0,0 0 0,0 1 0,0-1 0,0 1 0,0 0 0,0 0 0,-1 0 0,1 0 0,4 5 0,30 41 0,-22-28 0,3 5 0,2-2 0,1 0 0,1-2 0,0 0 0,2-1 0,34 22 0,-39-31 0,1 0 0,0-1 0,1 0 0,0-2 0,0-1 0,1 0 0,0-2 0,0 0 0,29 1 0,-29-4 0,7 1 0,0-1 0,0-1 0,0-2 0,47-7 0,-66 5 0,-1 0 0,-1-1 0,1 0 0,0 0 0,-1-1 0,0 0 0,0-1 0,-1 0 0,1 0 0,-1 0 0,0-1 0,-1 0 0,0 0 0,0-1 0,-1 0 0,6-10 0,-1 0 0,-1 1 0,-1-2 0,0 1 0,-2-1 0,0 0 0,6-38 0,-6-1 0,-4-109 0,-2 162 0,0 1 0,0-1 0,-1 0 0,1 1 0,-1-1 0,0 1 0,0-1 0,-1 1 0,1-1 0,-1 1 0,0 0 0,0 0 0,-5-7 0,4 9 0,1 0 0,-1-1 0,0 1 0,0 0 0,0 1 0,-1-1 0,1 0 0,0 1 0,-1 0 0,1 0 0,-1 0 0,1 0 0,-1 0 0,1 1 0,-1 0 0,0-1 0,-6 2 0,6-1 0,-1 1 0,1 0 0,0 0 0,0 0 0,0 0 0,0 1 0,0 0 0,0 0 0,0 0 0,0 0 0,1 0 0,-1 1 0,1-1 0,0 1 0,-1 0 0,1 0 0,1 1 0,-1-1 0,0 0 0,1 1 0,0 0 0,0-1 0,-3 7 0,-3 7 0,0 1 0,2 1 0,-10 37 0,10-15 0,1-1 0,2 1 0,2 52 0,1-57 0,1-19 0,0 1 0,1-1 0,0 0 0,2 0 0,0-1 0,1 1 0,0-1 0,10 20 0,-12-29 0,1 0 0,-1 0 0,1-1 0,1 1 0,-1-1 0,1 0 0,0-1 0,1 1 0,0-1 0,-1 0 0,1 0 0,1 0 0,-1-1 0,1 0 0,0-1 0,0 1 0,0-1 0,0 0 0,0-1 0,15 3 0,-14-3 0,0-2 0,1 1 0,-1-1 0,1 0 0,-1 0 0,0-1 0,1 0 0,-1-1 0,0 0 0,0 0 0,0-1 0,0 0 0,9-5 0,-9 3 0,-1 0 0,1-1 0,-1 1 0,-1-2 0,1 1 0,-1-1 0,0 0 0,-1-1 0,1 1 0,-1-1 0,-1 0 0,5-10 0,9-25 0,-3-1 0,17-69 0,11-35 0,-42 144 0,0 1 0,1-1 0,-1 1 0,1 0 0,0 0 0,-1-1 0,1 1 0,1 0 0,-1 1 0,0-1 0,1 0 0,-1 1 0,4-3 0,-2 3 0,0 0 0,0 1 0,-1 0 0,1-1 0,0 1 0,1 1 0,-1-1 0,0 1 0,0-1 0,8 2 0,-6-1 0,-1 0 0,1 1 0,-1 0 0,1 0 0,-1 0 0,1 1 0,-1 0 0,0 0 0,0 0 0,0 0 0,0 1 0,0 0 0,0 0 0,-1 1 0,1-1 0,6 8 0,9 5 0,-8-9 0,-21-13 0,1 1 0,-1 2 0,1-1 0,-1 1 0,0 1 0,0-1 0,-1 1 0,1 1 0,0 0 0,-11 0 0,15 1 0,0 0 0,0 0 0,0 1 0,-1-1 0,1 1 0,0 0 0,0 1 0,0-1 0,0 1 0,0 0 0,1 1 0,-1-1 0,0 1 0,1-1 0,0 1 0,0 1 0,0-1 0,-4 4 0,2 1 0,1 0 0,-1 1 0,2-1 0,-1 1 0,1 0 0,0 0 0,1 0 0,0 1 0,-2 16 0,1 1 0,1 0 0,1 35 0,2-55 0,0 0 0,0 0 0,0-1 0,1 1 0,0 0 0,1 0 0,-1 0 0,1-1 0,0 1 0,1-1 0,0 0 0,0 1 0,0-1 0,1-1 0,0 1 0,0 0 0,0-1 0,1 0 0,0 0 0,0 0 0,0-1 0,0 1 0,1-1 0,0 0 0,-1-1 0,11 5 0,-8-5 0,0 1 0,0-2 0,0 1 0,1-1 0,-1-1 0,0 1 0,1-1 0,0-1 0,-1 0 0,1 0 0,-1 0 0,1-1 0,-1-1 0,1 1 0,-1-1 0,0-1 0,0 1 0,0-1 0,0-1 0,0 0 0,-1 0 0,1 0 0,-1-1 0,0 0 0,-1 0 0,13-13 0,-8 4 0,0-1 0,-1-1 0,0 0 0,-1 0 0,-1-1 0,0 0 0,-2-1 0,0 1 0,-1-1 0,0 0 0,1-21 0,1-26 0,-3-119 0,-4 125 0,0-314 0,-14 701 0,-1 20 0,13-280 0,0-38 0,1-1 0,2 0 0,1 1 0,8 40 0,-9-65 1,0 0 0,1-1 0,0 1 0,-1 0 0,2-1 0,-1 1 0,1-1 0,-1 0 0,1 1 0,0-1 1,5 4-1,-6-6-12,1 0 0,0 0 1,0 0-1,1 0 0,-1 0 1,0-1-1,1 1 1,-1-1-1,1 0 0,-1 0 1,1 0-1,-1-1 0,1 1 1,0-1-1,5 0 1,23 0-649</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5.522"/>
    </inkml:context>
    <inkml:brush xml:id="br0">
      <inkml:brushProperty name="width" value="0.05" units="cm"/>
      <inkml:brushProperty name="height" value="0.05" units="cm"/>
      <inkml:brushProperty name="color" value="#E71224"/>
    </inkml:brush>
  </inkml:definitions>
  <inkml:trace contextRef="#ctx0" brushRef="#br0">210 2 31598,'-5'-1'8,"-1"1"0,1 0-1,-1 0 1,1 0-1,-1 1 1,1-1 0,-1 1-1,1 1 1,-1-1-1,1 1 1,0 0-1,0 0 1,0 0 0,0 1-1,0 0 1,0 0-1,1 0 1,-9 7 0,4-1-9,-1 0 0,2 1 0,-1 0 0,1 0 0,0 1 0,1 0 1,1 1-1,0-1 0,0 1 0,1 0 0,0 0 0,1 1 1,1 0-1,0-1 0,1 1 0,0 0 0,1 0 0,0 20 1,1-30-2,1 0 0,-1 1 0,0-1 1,1 0-1,0 0 0,0 0 1,0 0-1,0-1 0,0 1 0,1 0 1,-1 0-1,1-1 0,0 1 1,0-1-1,0 1 0,0-1 0,0 0 1,0 0-1,0 0 0,1 0 1,-1 0-1,1 0 0,0-1 0,-1 1 1,1-1-1,0 0 0,0 0 1,0 0-1,3 1 0,9 1 51,-1-1 0,1-1 0,0 0 0,28-2 0,-28 1 19,-10 0-46,0 0 0,1-1 0,-1 0 0,0 1 1,-1-2-1,1 1 0,0 0 0,0-1 0,0 0 0,-1 0 0,1 0 0,-1-1 1,0 0-1,1 0 0,-1 0 0,0 0 0,-1 0 0,6-7 0,-5 4-12,0 0 1,0 0-1,-1-1 0,0 1 0,0-1 0,-1 1 0,0-1 0,0 0 1,0 0-1,-1 0 0,0 0 0,0-13 0,-1 10-8,0 1 1,0 0-1,-1 0 0,-1 0 0,1 0 1,-1 0-1,-1 0 0,0 0 0,-7-16 1,8 21-5,-1 0 0,1 0 0,-1 0 1,0 0-1,-1 0 0,1 1 1,-1 0-1,1-1 0,-1 1 1,0 1-1,0-1 0,0 0 1,0 1-1,-1 0 0,1 0 0,-1 0 1,1 1-1,-1-1 0,0 1 1,-7-1-1,6 1-77,0 0 0,0 0 1,1 1-1,-1-1 0,0 1 0,0 1 0,0-1 1,0 1-1,0 0 0,0 0 0,1 1 1,-1 0-1,0 0 0,1 0 0,0 0 0,-7 5 1,-16 24-1737</inkml:trace>
</inkml:ink>
</file>

<file path=ppt/ink/ink27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7"/>
    </inkml:context>
    <inkml:brush xml:id="br0">
      <inkml:brushProperty name="width" value="0.05" units="cm"/>
      <inkml:brushProperty name="height" value="0.05" units="cm"/>
      <inkml:brushProperty name="color" value="#E71224"/>
    </inkml:brush>
  </inkml:definitions>
  <inkml:trace contextRef="#ctx0" brushRef="#br0">2 71 32239,'-1'-1'7,"1"0"-1,0 0 1,-1 0 0,1 0 0,0 0-1,0 0 1,0 0 0,0 0 0,0 0-1,0 0 1,1 0 0,-1 0 0,0 0 0,0 0-1,1 0 1,-1 0 0,0 0 0,1 0-1,-1 0 1,1 0 0,0 0 0,-1 0-1,1 0 1,0 0 0,-1 1 0,1-1-1,0 0 1,0 1 0,0-1 0,0 0 0,-1 1-1,1-1 1,0 1 0,0-1 0,0 1-1,1-1 1,46-12 209,-38 11-202,34-6-10,0 1 0,0 2 0,46 2 0,-90 3-4,1 0 0,-1 0 0,1 0 0,-1 0 0,1 0 0,0 0 0,-1 0 0,1 0 0,-1 1 0,0-1 0,1 0 0,-1 0 0,1 1 0,-1-1 0,1 0 0,-1 1 0,1-1 0,-1 0 0,0 1 0,1-1 0,-1 0 0,0 1 0,1-1 0,-1 1 0,0-1 0,0 1 0,1-1 0,-1 1 0,0-1 0,0 1 0,0-1 0,0 1 0,0-1 0,0 1 0,0 0 0,-1 18 0,1-17 0,-1 3 0,0-1 0,0 0 0,0 0 0,-1 0 0,0 0 0,1-1 0,-1 1 0,0 0 0,-1-1 0,1 1 0,-1-1 0,-3 4 0,-43 40 0,27-28 0,12-10 0,0 1 0,0-1 0,0 1 0,-10 15 0,18-23 0,1 0 0,-1 0 0,1 0 0,-1 0 0,1 1 0,0-1 0,0 1 0,0-1 0,0 1 0,1-1 0,-1 1 0,1-1 0,-1 1 0,1-1 0,0 1 0,0 0 0,0-1 0,0 1 0,1 0 0,-1-1 0,1 1 0,-1-1 0,1 1 0,1 2 0,1-1 0,1-1 0,-1 0 0,0-1 0,1 1 0,0 0 0,0-1 0,0 0 0,0 0 0,0 0 0,0-1 0,0 1 0,0-1 0,1 0 0,-1 0 0,5 0 0,5 2 0,87 26 0,-99-28 0,-1-1 0,1 1 0,-1 0 0,1-1 0,-1 1 0,0 0 0,1 0 0,-1 0 0,0 0 0,0 0 0,0 0 0,0 1 0,0-1 0,0 0 0,0 0 0,0 1 0,-1-1 0,1 1 0,0-1 0,0 3 0,1 31 0,-2-21 0,-1-12 0,1 0 0,0 0 0,0 0 0,-1-1 0,1 1 0,-1 0 0,0-1 0,1 1 0,-1 0 0,0-1 0,0 1 0,0-1 0,0 1 0,0-1 0,0 1 0,0-1 0,-1 0 0,1 0 0,-1 0 0,1 0 0,-1 0 0,-1 2 0,-44 16 0,23-10 0,21-8 0,0-1 0,0 1 0,0 0 0,0-1 0,0 0 0,0 1 0,0-1 0,1 0 0,-1-1 0,-6 0 0,-5 0 0,9 1-7,-2 0-9,0 0 0,-1 0 0,1 0 0,0-1 0,0 0-1,0-1 1,0 0 0,-6-2 0,4-4-344</inkml:trace>
</inkml:ink>
</file>

<file path=ppt/ink/ink27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7"/>
    </inkml:context>
    <inkml:brush xml:id="br0">
      <inkml:brushProperty name="width" value="0.05" units="cm"/>
      <inkml:brushProperty name="height" value="0.05" units="cm"/>
      <inkml:brushProperty name="color" value="#E71224"/>
    </inkml:brush>
  </inkml:definitions>
  <inkml:trace contextRef="#ctx0" brushRef="#br0">20 66 31759,'-2'-2'48,"0"-1"1,0 1-1,1-1 1,-1 1-1,0-1 1,1 0 0,0 0-1,0 1 1,0-1-1,0 0 1,0 0 0,0 0-1,1 0 1,-1 0-1,1-1 1,0 1-1,0 0 1,0-3 0,0 5-48,0 1-1,1 0 1,-1-1 0,0 1 0,0 0 0,0 0 0,0-1 0,0 1 0,0 0 0,0-1 0,1 1 0,-1 0 0,0 0-1,0-1 1,0 1 0,1 0 0,-1 0 0,0 0 0,0-1 0,1 1 0,-1 0 0,0 0 0,1 0 0,-1 0-1,0 0 1,0 0 0,1-1 0,-1 1 0,0 0 0,1 0 0,-1 0 0,0 0 0,1 0 0,0 0 0,12-1 0,0 1 0,0 0 1,0 0-1,0 2 0,0-1 0,0 2 1,-1 0-1,1 0 0,0 1 1,-1 1-1,0 0 0,0 0 0,-1 2 1,1-1-1,-1 1 0,-1 1 1,12 9-1,3 6-1,0 0-1,-1 2 1,-2 1 0,0 1-1,28 46 1,-33-43 0,0 2 0,-2 0 0,-2 0 0,-1 1 0,-1 1 0,-2 0 0,-2 0 0,-1 1 0,-1 0 0,-2 0 0,-2 0 0,-1 1 0,-8 58 0,5-76 0,-2 0 1,0-1-1,-1 1 1,-1-1-1,0 0 0,-2 0 1,0-1-1,-17 23 1,6-12-14,-1-1 0,-1-1 0,-46 39 0,19-28-198,3-10-410</inkml:trace>
</inkml:ink>
</file>

<file path=ppt/ink/ink27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8"/>
    </inkml:context>
    <inkml:brush xml:id="br0">
      <inkml:brushProperty name="width" value="0.05" units="cm"/>
      <inkml:brushProperty name="height" value="0.05" units="cm"/>
      <inkml:brushProperty name="color" value="#E71224"/>
    </inkml:brush>
  </inkml:definitions>
  <inkml:trace contextRef="#ctx0" brushRef="#br0">42 321 31887,'0'-35'175,"2"0"0,2 0 0,0 1 0,15-52 0,-11 53-170,-7 24-5,1-1 0,1 1 0,0 0 0,7-16 0,-10 25 0,0 0 0,0 0 0,0 0 0,0 0 0,0 0 0,0 0 0,0 0 0,0 0 0,0 0 0,0 0 0,0 0 0,0 1 0,0-1 0,1 0 0,-1 0 0,0 0 0,0 0 0,0 0 0,0 0 0,0 0 0,0 0 0,0 0 0,0 0 0,0 0 0,0 0 0,0 0 0,0 0 0,0 0 0,1 0 0,-1 0 0,0 0 0,0 0 0,0 0 0,0 0 0,0-1 0,0 1 0,0 0 0,0 0 0,0 0 0,0 0 0,0 0 0,0 0 0,0 0 0,0 0 0,0 0 0,0 0 0,0 0 0,0 0 0,1 0 0,-1 0 0,0 0 0,0 0 0,0 0 0,0-1 0,0 1 0,0 0 0,0 0 0,0 0 0,0 8 0,0-6 0,-1 86 0,-1-8 0,4-1 0,12 81 0,-5-90 0,2 132 0,-11-200 0,-1 0 0,1 0 0,0 0 0,-1-1 0,0 1 0,1 0 0,-1 0 0,0-1 0,0 1 0,0-1 0,0 1 0,0-1 0,0 1 0,0-1 0,0 1 0,-1-1 0,1 0 0,0 0 0,-1 0 0,1 0 0,-1 0 0,0 0 0,1 0 0,-1 0 0,0 0 0,1-1 0,-1 1 0,0-1 0,0 1 0,1-1 0,-5 0 1,-8 2-6,0-1 1,0 0 0,-18-2 0,14 1-12,18 0 16,0 0 1,0 0 0,1-1-1,-1 1 1,0 0-1,0 0 1,0 0-1,0 0 1,0 0-1,0 0 1,0 0-1,0 0 1,0 0-1,1 0 1,-1 0-1,0 0 1,0 0-1,0-1 1,0 1-1,0 0 1,0 0-1,0 0 1,0 0-1,0 0 1,0 0-1,0 0 1,0 0-1,0-1 1,0 1-1,0 0 1,0 0-1,0 0 1,0 0-1,0 0 1,0 0-1,0 0 1,0-1-1,0 1 1,0 0-1,0 0 1,0 0-1,0 0 1,0 0-1,0 0 1,0 0-1,0 0 1,0-1-1,0 1 1,0 0-1,-1 0 1,1 0-1,0 0 1,0 0 0,0 0-1,0 0 1,0 0-1,0 0 1,0 0-1,18-12 5,31-12-8,-28 16 2,0 0 0,0 2 0,1 0 0,43-5 0,-64 11-34</inkml:trace>
</inkml:ink>
</file>

<file path=ppt/ink/ink27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9"/>
    </inkml:context>
    <inkml:brush xml:id="br0">
      <inkml:brushProperty name="width" value="0.05" units="cm"/>
      <inkml:brushProperty name="height" value="0.05" units="cm"/>
      <inkml:brushProperty name="color" value="#E71224"/>
    </inkml:brush>
  </inkml:definitions>
  <inkml:trace contextRef="#ctx0" brushRef="#br0">0 5 31839,'3'-1'77,"-1"0"1,1 1-1,-1-1 1,1 1 0,-1-1-1,1 1 1,0 0 0,-1 0-1,1 0 1,3 1-1,0-1-2,-2 0-75,1 0 0,0 0 0,0 0 0,0 1 0,0 0 0,0 0 0,-1 0 0,1 1 0,0-1 0,-1 1 0,5 3 0,-6-3 0,-1-1 0,0 1 0,0 1 0,0-1 0,0 0 0,0 0 0,0 1 0,-1-1 0,1 1 0,-1-1 0,1 1 0,-1 0 0,0 0 0,0 0 0,0-1 0,-1 1 0,1 0 0,-1 0 0,0 0 0,1 5 0,-1-3-42,1 9 69,0 1 0,-1-1 0,-1 0 0,0 1-1,-4 15 1,4-27-84,0 0 0,0 1 0,0-1 0,0 0 0,-1 0 1,1 0-1,-1 0 0,0 0 0,0 0 0,0-1 0,0 1 0,-1-1 0,1 1 0,0-1 0,-1 0 0,0 0 0,0 0 0,0 0 0,0 0 0,0-1 0,0 1 0,0-1 0,0 0 0,0 0 1,-1 0-1,1 0 0,-5 0 0,-12 0-4791</inkml:trace>
</inkml:ink>
</file>

<file path=ppt/ink/ink27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9"/>
    </inkml:context>
    <inkml:brush xml:id="br0">
      <inkml:brushProperty name="width" value="0.05" units="cm"/>
      <inkml:brushProperty name="height" value="0.05" units="cm"/>
      <inkml:brushProperty name="color" value="#E71224"/>
    </inkml:brush>
  </inkml:definitions>
  <inkml:trace contextRef="#ctx0" brushRef="#br0">19 264 31807,'11'-84'797,"4"-45"-669,-14 123-125,-2 2 0,2 0-1,-1 0 1,0 0 0,1 0-1,-1 0 1,1 0 0,0 1-1,1-1 1,2-6 0,-1 30 2,13 327-5,-3-102 0,-13-244 0,0 0 0,-1 0 0,1 1 0,-1-1 0,1 0 0,-1 0 0,1 0 0,-1 1 0,0-1 0,0 0 0,1 0 0,-1 0 0,0 0 0,0 0 0,0-1 0,0 1 0,0 0 0,0 0 0,-1-1 0,1 1 0,0 0 0,0-1 0,0 0 0,-1 1 0,1-1 0,0 1 0,-1-1 0,1 0 0,0 0 0,-1 0 0,1 0 0,-2 0 0,-45 0 0,43-1 0,14 0 0,1-1 0,-1 0 0,1-1 0,-1 0 0,0-1 0,17-8 0,0 0 0,49-16-8,-89 27-430,-23 1-525</inkml:trace>
</inkml:ink>
</file>

<file path=ppt/ink/ink27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20"/>
    </inkml:context>
    <inkml:brush xml:id="br0">
      <inkml:brushProperty name="width" value="0.05" units="cm"/>
      <inkml:brushProperty name="height" value="0.05" units="cm"/>
      <inkml:brushProperty name="color" value="#E71224"/>
    </inkml:brush>
  </inkml:definitions>
  <inkml:trace contextRef="#ctx0" brushRef="#br0">220 15 30222,'-3'-2'68,"0"0"-1,0 0 1,0 1 0,0 0 0,0-1-1,0 1 1,-1 0 0,1 1 0,0-1-1,-1 0 1,1 1 0,0 0 0,-1 0-1,1 0 1,-1 0 0,1 1 0,0-1-1,-1 1 1,1 0 0,0 0 0,0 0-1,-1 0 1,1 0 0,0 1 0,0 0-1,0-1 1,1 1 0,-1 0 0,0 0-1,1 1 1,-1-1 0,-2 4 0,-7 12-47,0 1 1,1 0 0,1 1 0,1 0 0,1 1 0,0 0 0,-4 25 0,1 1-10,3 1 1,-3 59 0,8 54 2,4-109-14,-1-28-1,1 0 0,1-1 0,2 0 0,0 1 0,2-1 0,0-1 0,1 1 0,2-1 0,0 0 0,1-1 0,1 0 0,1-1 0,1 0 0,1-1 0,1 0 0,0-2 0,31 29 0,-36-38-7,1-1 0,-1 0 1,1-1-1,0 0 0,0-1 1,1 0-1,-1-1 0,15 4 0,-4-4-201,1 0 0,-1-2-1,36 1 1,37-3-2100</inkml:trace>
</inkml:ink>
</file>

<file path=ppt/ink/ink27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20"/>
    </inkml:context>
    <inkml:brush xml:id="br0">
      <inkml:brushProperty name="width" value="0.05" units="cm"/>
      <inkml:brushProperty name="height" value="0.05" units="cm"/>
      <inkml:brushProperty name="color" value="#E71224"/>
    </inkml:brush>
  </inkml:definitions>
  <inkml:trace contextRef="#ctx0" brushRef="#br0">0 34 31502,'8'-5'124,"0"1"0,0 0 0,1 0 0,-1 1 0,1 0 0,0 0 0,0 1 0,0 0 0,13 0 0,6 0-126,49 5 0,-64-1 3,0 0 1,0 1 0,0 0 0,-1 1 0,0 1-1,1 0 1,-2 0 0,1 1 0,-1 1-1,0 0 1,0 0 0,-1 1 0,0 1-1,0-1 1,-1 2 0,0-1 0,12 19 0,-6-8-3,-2 1 1,0 0 0,-2 1-1,0 0 1,-1 1 0,-2 0 0,0 1-1,7 36 1,-9-25 0,-2 0 0,0 1 0,-3-1 0,-1 1 0,-8 68 0,4-89 0,0-1 0,-1 1 0,-1-1-1,0 0 1,-1 0 0,-1-1 0,0 0 0,0 0 0,-21 22 0,11-15-34,-2-1 1,0-1 0,-1-1-1,-40 26 1,-23 3-455</inkml:trace>
</inkml:ink>
</file>

<file path=ppt/ink/ink27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22"/>
    </inkml:context>
    <inkml:brush xml:id="br0">
      <inkml:brushProperty name="width" value="0.05" units="cm"/>
      <inkml:brushProperty name="height" value="0.05" units="cm"/>
      <inkml:brushProperty name="color" value="#E71224"/>
    </inkml:brush>
  </inkml:definitions>
  <inkml:trace contextRef="#ctx0" brushRef="#br0">1 3371 26620,'-1'-16'4316,"1"-5"-2123,1 18-2227,-1 0 0,1-1 1,-1 1-1,1 0 0,0 0 0,0 0 0,1 0 0,-1 0 0,1 1 0,-1-1 1,1 0-1,0 1 0,4-5 0,25-34 66,52-89 0,-54 80-31,145-242 14,-55 133-15,-80 112 0,-3-1 0,31-55 0,-32 48 19,81-101 0,-71 100-25,-27 30 6,-1-1 0,-1 0 0,13-34 0,-14 28 0,38-59 0,-21 46 0,-3-1 0,32-70 0,-31 55 0,2 1 0,3 1 0,47-60 0,-8 6 0,-16 23 0,20-40 0,-50 82 0,33-46 0,-52 84 0,0-1 0,-1-1 0,0 1 0,-1-2 0,0 1 0,-1-1 0,0 1 0,3-18 0,-3 16 0,0 0 0,0 1 0,2-1 0,0 2 0,14-20 0,-3 3 0,-1 2 0,-5 9 0,-1-1 0,0 0 0,-2-1 0,0 0 0,11-36 0,-3-18 0,-8 27 0,32-84 0,-35 118 0,0 0 0,1 1 0,1 0 0,0 0 0,14-15 0,8-11 0,-29 36 0,1 0 0,-2 0 0,1 0 0,0 0 0,-1 0 0,1 0 0,-1-1 0,0 1 0,0-1 0,-1 1 0,1-1 0,-1 1 0,1-4 0,1 37-101,-7-1-150</inkml:trace>
</inkml:ink>
</file>

<file path=ppt/ink/ink27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0"/>
    </inkml:context>
    <inkml:brush xml:id="br0">
      <inkml:brushProperty name="width" value="0.05" units="cm"/>
      <inkml:brushProperty name="height" value="0.05" units="cm"/>
      <inkml:brushProperty name="color" value="#FFFF00"/>
    </inkml:brush>
  </inkml:definitions>
  <inkml:trace contextRef="#ctx0" brushRef="#br0">6 361 32303,'0'-1'14,"0"1"1,0-1 0,0 0 0,0 0-1,0 0 1,1 1 0,-1-1-1,0 0 1,0 0 0,1 1 0,-1-1-1,1 0 1,-1 1 0,1-1-1,-1 1 1,1-1 0,-1 0 0,1 1-1,-1-1 1,1 1 0,0-1-1,-1 1 1,1 0 0,0-1-1,-1 1 1,1 0 0,0-1 0,0 1-1,-1 0 1,1 0 0,0 0-1,1-1 1,37 0-35,0 0 19,-32-2 1,0-1 0,0 1 0,0-1 0,-1 0 0,1-1 0,-1 0 0,0 0 0,0 0 0,0 0 0,-1-1 0,0 0 0,0 0 0,-1-1 0,1 1 0,3-10 0,-1 3 0,0 0 0,-2-1 0,1 0 0,-2 0 0,0-1 0,0 1 0,1-16 0,-3-61 0,-3 59 0,-15 61 0,6-2 0,1 1 0,1-1 0,1 1 0,-5 56 0,4 121 0,3-36 0,5-165 0,-1 7 0,0 0 0,0 0 0,-1-1 0,0 1 0,-5 10 0,7-20 0,-1 0 0,1 0 0,-1 0 0,0 0 0,1 0 0,-1 0 0,0-1 0,0 1 0,1 0 0,-1-1 0,0 1 0,0 0 0,0-1 0,0 1 0,0-1 0,0 0 0,0 1 0,0-1 0,0 0 0,0 1 0,-2-1 0,-26 1 0,19-2 0,3 1 0,1 1 0,1-1 0,0 0 0,0 0 0,0 0 0,0-1 0,0 0 0,0 0 0,0 0 0,0 0 0,0-1 0,0 0 0,1 0 0,-1 0 0,1 0 0,-5-4 0,9 6 0,-1 0 0,1-1 0,0 1 0,0 0 0,0-1 0,0 1 0,-1 0 0,1 0 0,0-1 0,0 1 0,0 0 0,0-1 0,0 1 0,0 0 0,0-1 0,0 1 0,0 0 0,0-1 0,0 1 0,0 0 0,0-1 0,0 1 0,0 0 0,0-1 0,0 1 0,0 0 0,0-1 0,1 1 0,-1 0 0,0 0 0,0-1 0,0 1 0,0 0 0,1 0 0,-1-1 0,0 1 0,0 0 0,1 0 0,-1-1 0,0 1 0,0 0 0,1 0 0,-1 0 0,0 0 0,1 0 0,-1-1 0,0 1 0,1 0 0,-1 0 0,0 0 0,1 0 0,-1 0 0,0 0 0,1 0 0,-1 0 0,1 0 0,21-5 0,-21 5 0,33-5-13,0 2-1,0 1 1,35 2-1,-15 1-436</inkml:trace>
</inkml:ink>
</file>

<file path=ppt/ink/ink27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0"/>
    </inkml:context>
    <inkml:brush xml:id="br0">
      <inkml:brushProperty name="width" value="0.05" units="cm"/>
      <inkml:brushProperty name="height" value="0.05" units="cm"/>
      <inkml:brushProperty name="color" value="#FFFF00"/>
    </inkml:brush>
  </inkml:definitions>
  <inkml:trace contextRef="#ctx0" brushRef="#br0">849 158 30078,'-3'-7'101,"1"0"0,-1 0 0,-1 0 0,1 0 0,-1 1 0,-1 0 0,1 0 0,-1 0 0,0 0 0,0 1 0,-1-1 0,1 2 1,-1-1-1,0 0 0,-1 1 0,1 0 0,-1 1 0,0-1 0,0 1 0,0 1 0,0-1 0,0 1 0,0 0 0,-11 0 0,1-1-96,-1 0-1,1 2 1,0 0-1,0 1 1,-1 1 0,1 1-1,0 0 1,0 1-1,0 1 1,0 0-1,1 2 1,0 0-1,0 0 1,0 2 0,1 0-1,-16 10 1,-5 11-2,1 1-1,2 1 1,1 2 0,1 1 0,2 2 0,1 1 0,2 1 0,2 1-1,1 1 1,3 1 0,1 1 0,-17 54 0,27-59-3,1 0 0,2 1 0,2 0 0,1-1 0,2 1 0,1 0 0,8 54 0,-6-80 0,1 0 0,0-1 0,0 1 0,1-1 0,0 0 0,1 0 0,1 0 0,0 0 0,0-1 0,1 0 0,0-1 0,1 1 0,0-1-1,0-1 1,1 1 0,0-1 0,0-1 0,11 7 0,-2-4 1,-1-1-1,1 0 0,1-2 1,-1 0-1,1 0 0,1-2 0,-1-1 1,1 0-1,0-1 0,22 0 1,-7-2 3,-1-2 0,69-8 0,-84 5-4,-1 0 0,1-1 1,-1-1-1,-1-1 0,1 0 0,-1-2 0,19-12 0,-10 3 0,-1-1 0,-1-1 0,-1-1 0,-1-1 0,0-1 0,-2-1 0,-1-1 0,-1 0 0,-1-2 0,-1 0 0,23-58 0,-24 46 0,-2-2 1,-1 1-1,-3-2 1,-1 1 0,-2-1-1,-2 0 1,-1 0 0,-5-56-1,0 77 3,0-1-1,-2 1 1,0 1-1,-2-1 1,0 1-1,-1 0 0,-1 0 1,-1 0-1,0 1 1,-21-28-1,21 34-2,0 1 0,-2 1 0,1-1 0,-1 2 0,-1-1 0,0 2 0,0 0 0,-1 0 0,0 1 0,-1 1 0,0 0 0,0 0 0,0 2 0,-1 0 0,-18-4 0,11 4 0,-1 2 0,0 0 0,0 1 0,-1 1 0,-39 5 0,49-2 0,1 0 0,-1 1 0,1 1 0,0 0 0,0 1 0,1 0 0,-1 1 0,1 0 0,1 1 0,-22 16 0,11-3-10,2 0 0,1 1 0,1 1 0,0 0 0,2 2 0,0 0 0,-13 28 0,-26 66-198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6.022"/>
    </inkml:context>
    <inkml:brush xml:id="br0">
      <inkml:brushProperty name="width" value="0.05" units="cm"/>
      <inkml:brushProperty name="height" value="0.05" units="cm"/>
      <inkml:brushProperty name="color" value="#E71224"/>
    </inkml:brush>
  </inkml:definitions>
  <inkml:trace contextRef="#ctx0" brushRef="#br0">0 30 31342,'0'-2'84,"1"1"-1,-1-1 1,0 0 0,1 0-1,-1 0 1,1 0-1,-1 1 1,1-1-1,0 0 1,-1 1-1,1-1 1,2-2 0,-2 3-79,-1 1 0,1-1 0,-1 1 1,1 0-1,0-1 0,-1 1 0,1 0 1,-1-1-1,1 1 0,0 0 0,-1 0 1,1 0-1,0 0 0,-1 0 1,1-1-1,0 1 0,-1 0 0,1 0 1,0 1-1,-1-1 0,1 0 0,0 0 1,-1 0-1,1 0 0,-1 1 1,1-1-1,0 0 0,-1 0 0,1 1 1,-1-1-1,1 0 0,0 1 0,-1-1 1,1 1-1,-1-1 0,0 1 1,1-1-1,-1 1 0,1-1 0,-1 1 1,0-1-1,1 1 0,-1 0 0,0-1 1,1 2-1,20 31-5,-1 1 0,24 55 0,-16-30 0,7 13 0,40 75-136,-62-129-3,-12-18 86,-1 1 0,0-1 0,1 1 0,-1-1 1,1 1-1,-1-1 0,1 0 0,-1 1 0,1-1 0,-1 0 0,1 1 0,0-1 0,-1 0 0,1 0 0,-1 1 0,1-1 0,0 0 0,-1 0 0,1 0 0,0 0 0,-1 0 0,1 0 1,-1 0-1,1 0 0,0 0 0,-1 0 0,1 0 0,0-1 0,-1 1 0,1 0 0,0-1 0,3-5-2924</inkml:trace>
</inkml:ink>
</file>

<file path=ppt/ink/ink27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3"/>
    </inkml:context>
    <inkml:brush xml:id="br0">
      <inkml:brushProperty name="width" value="0.05" units="cm"/>
      <inkml:brushProperty name="height" value="0.05" units="cm"/>
      <inkml:brushProperty name="color" value="#FFFF00"/>
    </inkml:brush>
  </inkml:definitions>
  <inkml:trace contextRef="#ctx0" brushRef="#br0">1 788 32303,'0'0'397,"0"2"-381,2 8-14,0 0 0,1 0-1,0-1 1,1 0 0,0 1-1,1-1 1,0-1 0,0 1 0,1-1-1,7 8 1,-12-14-2,1 0 0,0-1 0,0 1 0,0-1 0,1 1 0,-1-1 0,0 0 0,0 0 0,1 0 0,-1 0 0,0-1 0,1 1 0,-1-1 0,1 1 0,-1-1 0,1 0 0,-1 0 0,1 0 0,-1 0 0,1 0 0,-1-1 0,1 1 0,2-1 0,1-1 0,-1 0 0,1 0 0,-1 0 0,1 0 0,-1-1 0,0 0 0,0 0 0,0 0 0,5-5 0,8-10 0,-1-1 0,0 0 0,-2-1 0,0-1 0,14-28 0,-4 2 0,29-78 0,-38 76 6,-1 0 0,-3-2 1,8-65-1,-6-157 1,-14 273-7,0-1 0,0 0 0,1 0 0,-1 1 0,0-1 0,-1 0 0,1 0 0,0 0 0,0 1 0,0-1 0,0 0 0,-1 0 0,1 1 0,0-1 0,0 0 0,-1 1 0,1-1 0,-1 0 0,1 1 0,-1-1 0,1 1 0,-1-1 0,1 0 0,-1 1 0,1-1 0,-1 1 0,0 0 0,1-1 0,-1 1 0,0-1 0,1 1 0,-1 0 0,0 0 0,0-1 0,1 1 0,-1 0 0,0 0 0,0 0 0,1 0 0,-1 0 0,0 0 0,0 0 0,1 0 0,-1 0 0,-1 0 0,-1 1 0,0 0 0,-1 0 0,1 1 0,0-1 0,0 0 0,0 1 0,1 0 0,-1 0 0,0 0 0,1 0 0,-3 2 0,-3 5 0,1 0 0,0 0 0,1 0 0,0 1 0,1 0 0,0 0 0,0 0 0,1 1 0,1 0 0,0-1 0,0 1 0,-1 13 0,-1 13 0,2 0 0,2 53 0,2-73 0,1 0 0,1 0 0,0 0 0,1-1 0,0 1 0,2-1 0,13 28 0,6 2 0,36 52 0,-33-56 0,-24-35 0,1 0 0,-2 1 0,1-1 0,-1 1 0,0 0 0,-1 0 0,0 0 0,0 0 0,-1 0 0,1 0 0,-2 1 0,1-1 0,-2 0 0,-1 16 0,1-21 0,0 1 0,0 0 0,-1 0 0,0-1 0,0 1 0,0-1 0,0 1 0,0-1 0,-1 0 0,1 0 0,-1 0 0,0 0 0,0 0 0,0 0 0,0-1 0,-1 0 0,1 0 0,-1 0 0,1 0 0,-1 0 0,-5 1 0,-11 5 0,1-1 0,-39 8 0,24-10 0,0-2 0,-59 0 0,78-3 0,13 0 0,-1 0 0,0 0 0,0 0 0,0 0 0,0 0 0,1-1 0,-1 1 0,0-1 0,0 0 0,1 0 0,-1 0 0,1 0 0,-1 0 0,1-1 0,-1 1 0,-3-4 0,6 5 0,0 0-1,0 0 1,0 0-1,0 0 1,0 0-1,0 0 1,0 0-1,1 0 1,-1 0-1,0 0 1,0 0-1,0 0 1,0 0-1,0 0 1,0-1-1,0 1 1,0 0-1,0 0 1,0 0-1,0 0 1,0 0-1,0 0 1,0 0-1,0 0 1,0 0-1,0-1 1,0 1-1,0 0 1,0 0-1,0 0 1,0 0-1,0 0 1,0 0-1,0 0 1,0 0-1,0 0 1,0-1-1,0 1 1,0 0-1,0 0 1,0 0-1,0 0 1,0 0-1,0 0 1,3 0-5,150 13-1,-113-7 7,0-1-1,1-3 0,59-4 0,-89 0 0,-1 0 0,1-1 0,-1 0 0,0-1 0,0 0 0,0-1 0,0 0 0,-1-1 0,0 0 0,0 0 0,0-1 0,-1 0 0,11-11 0,-3 0 1,1-1 0,-2-1 0,-1 0 0,21-39 0,-15 16 4,-2 0 0,-2-1 0,-1 0 0,-3-2 0,12-82-1,-12 15-5,-3-138 0,-9 251 1,-1 1 0,1-1 0,0 0 0,0 0 0,0 0 0,0 0 0,0 0 0,-1 0 0,1 0 0,0 0 0,0 0 0,0 0 0,0 0 0,0 0 0,-1 0 0,1 0 0,0 0 0,0 0 0,0 0 0,0 0 0,0 0 0,-1 0 0,1 0 0,0 0 0,0 0 0,0 0 0,0 0 0,0 0 0,0 0 0,-1 0 0,1-1 0,0 1 0,0 0 0,0 0 0,0 0 0,0 0 0,0 0 0,0 0 0,-1-1 0,1 3 0,-12 20 0,2 0 0,0 1 0,2 0 0,0 0 0,2 1 0,0 0 0,-4 48 0,6 185 0,5-156 0,-1 163 0,0-262 0,0 1 0,0 0 0,0 0 0,0-1 0,0 1 0,1 0 0,-1-1 0,1 1 0,0-1 0,0 1 0,0-1 0,0 1 0,0-1 0,1 1 0,-1-1 0,1 0 0,-1 0 0,4 3 0,-3-3 0,1 0 0,0-1 0,0 1 0,1-1 0,-1 0 0,0 0 0,0 0 0,1 0 0,-1 0 0,0-1 0,1 1 0,-1-1 0,7 0 0,-5-1 0,-1 1 0,1-1 0,-1 0 0,0 0 0,1 0 0,-1-1 0,0 1 0,0-1 0,0 0 0,0 0 0,0-1 0,0 1 0,-1-1 0,1 0 0,-1 0 0,0 0 0,0 0 0,0-1 0,0 1 0,0-1 0,-1 1 0,3-6 0,5-10 0,0 0 0,-2-1 0,9-29 0,-16 45 0,40-153 0,0-1 0,-39 154 0,-1-1 0,1 1 0,-1 0 0,1-1 0,1 1 0,-1 0 0,0 0 0,1 1 0,0-1 0,6-6 0,-6 8 0,-1 1 0,1-1 0,1 0 0,-1 1 0,0 0 0,0-1 0,0 1 0,1 0 0,-1 1 0,1-1 0,-1 1 0,0-1 0,1 1 0,4 1 0,1-2 0,-7 1-1,1 0 1,-1-1 0,1 1 0,-1 0 0,1 0 0,0 1-1,-1-1 1,1 0 0,-1 1 0,1-1 0,-1 1 0,0 0-1,1 0 1,-1 0 0,0 0 0,1 1 0,-1-1 0,0 0-1,0 1 1,0-1 0,0 1 0,0 0 0,-1 0 0,1 0-1,-1 0 1,1 0 0,-1 0 0,1 0 0,0 4 0,-1-5-16,-5 2 18,0 0 1,0-1 0,0 1-1,0-1 1,0 0 0,-8 3 0,4-2-1,0 2-2,-1 0 0,1 0 0,0 0 0,0 1 0,1 0 0,0 1 0,0-1 0,0 1 0,1 1 0,0-1 0,0 1 0,-7 15 0,7-11 0,1 1 0,0 0 0,1 0 0,1 1 0,0-1 0,0 1 0,2 0 0,-1 18 0,2-29 0,-1 12 0,1 1 0,0-1 0,1 1 0,4 19 0,-3-30 0,-1 0 0,1-1 0,0 1 0,0 0 0,0-1 0,1 1 0,-1-1 0,1 0 0,0 0 0,1 0 0,-1 0 0,0-1 0,1 1 0,0-1 0,0 0 0,0 0 0,6 3 0,1 0 0,0-1 0,0-1 0,1 0 0,0 0 0,0-1 0,0-1 0,0 0 0,0 0 0,0-1 0,0-1 0,0 0 0,1-1 0,14-2 0,-24 2 0,1 0 0,0 0 0,0-1 0,-1 1 0,1-1 0,-1 0 0,1 0 0,-1 0 0,0-1 0,0 1 0,0-1 0,0 1 0,0-1 0,-1 0 0,1 0 0,-1-1 0,0 1 0,0 0 0,0-1 0,0 1 0,0-1 0,-1 0 0,2-6 0,1-6 0,0 0 0,-2 0 0,0-1 0,0-24 0,-1-3 0,-2-1 0,-7-47 0,5 76 0,0 0 0,-1 0 0,0 1 0,-1-1 0,-1 1 0,-1 0 0,0 1 0,-1-1 0,-11-14 0,17 27 0,0-1 0,-1 0 0,1 0 0,-1 1 0,0-1 0,0 1 0,0 0 0,-5-3 0,7 5 0,0-1 0,0 1 0,0-1 0,0 1 0,0 0 0,0-1 0,0 1 0,0 0 0,0 0 0,0 0 0,0-1 0,0 1 0,0 0 0,-1 1 0,1-1 0,0 0 0,0 0 0,0 0 0,0 1 0,0-1 0,0 0 0,0 1 0,0-1 0,0 1 0,0 0 0,0-1 0,0 1 0,1 0 0,-1-1 0,0 1 0,0 0 0,0 1 0,-2 2 0,1 0 0,-1 1 0,1-1 0,0 1 0,1-1 0,-1 1 0,1 0 0,0 0 0,0-1 0,0 6 0,-1 56 0,2-48 0,1 4 0,0 0 0,1 0 0,1-1 0,1 1 0,10 31 0,-12-45 0,1 0 0,0 0 0,1-1 0,-1 1 0,2-1 0,-1 0 0,1 0 0,0-1 0,0 1 0,1-1 0,-1 0 0,2-1 0,-1 1 0,0-1 0,1 0 0,0-1 0,13 7 0,-10-8 0,1-1 0,-1 0 0,1 0 0,-1-1 0,1-1 0,0 1 0,-1-2 0,20-2 0,-27 2 0,1 0 0,0 0 0,-1 0 0,1-1 0,-1 0 0,1 1 0,-1-1 0,0 0 0,0-1 0,0 1 0,0 0 0,0-1 0,0 0 0,-1 0 0,1 0 0,-1 0 0,0 0 0,0 0 0,0 0 0,0-1 0,-1 1 0,1-1 0,-1 1 0,1-5 0,3-7 0,-2 0 0,1-1 0,-2 1 0,2-25 0,-3 24 0,1-29 0,-5-77 0,3 122 0,0 0 0,1 0 0,-1-1 0,0 1 0,0 0 0,0-1 0,0 1 0,0 0 0,0 0 0,0-1 0,0 1 0,0 0 0,0 0 0,0-1 0,-1 1 0,1 0 0,0-1 0,0 1 0,0 0 0,0 0 0,0-1 0,0 1 0,-1 0 0,1 0 0,0 0 0,0-1 0,0 1 0,-1 0 0,1 0 0,0 0 0,0-1 0,-1 1 0,1 0 0,0 0 0,0 0 0,-1 0 0,1 0 0,-2 2 0,0 0 0,1 1 0,-1-1 0,1 1 0,0 0 0,0-1 0,0 1 0,0 0 0,1 0 0,-1-1 0,1 1 0,-1 0 0,1 0 0,0 0 0,0 3 0,0 9 0,-6 306 0,8-187 0,-4-50 0,0-29 0,9 94 0,-7-144 0,0-4 0,0-1 0,0 1 0,0 0 0,0 0 0,0 0 0,0 0 0,0 0 0,0-1 0,1 1 0,-1 0 0,0 0 0,1 0 0,-1 0 0,0-1 0,1 1 0,-1 0 0,1 0 0,-1-1 0,1 1 0,-1 0 0,2 0 0,0-7 0,13-414 0,-11 341 0,-2 21 0,3 0 0,20-94 0,-24 148 0,0 0 0,0 0 0,0 0 0,1 0 0,0 1 0,0-1 0,0 1 0,0-1 0,0 1 0,1 0 0,-1 0 0,1 0 0,0 0 0,0 0 0,7-4 0,-5 5 0,0-1 0,0 1 0,0 0 0,0 0 0,1 1 0,-1 0 0,1 0 0,-1 0 0,1 1 0,9-1 0,-12 2 0,0-1 0,0 1 0,1-1 0,-1 1 0,0 0 0,0 0 0,0 1 0,0-1 0,0 1 0,0-1 0,-1 1 0,1 0 0,0 0 0,-1 0 0,1 0 0,-1 1 0,0-1 0,0 1 0,0-1 0,0 1 0,0 0 0,-1 0 0,1-1 0,-1 1 0,1 0 0,0 4 0,3 7 0,-1 0 0,0 1 0,-1-1 0,3 25 0,-4-12 0,0 1 0,-3 41 0,0-60 0,0 0 0,0 0 0,-1 0 0,-1 0 0,1 0 0,-1-1 0,-1 0 0,1 1 0,-2-1 0,1 0 0,-9 10 0,3-5 0,-1-2 0,0 1 0,-1-1 0,-14 9 0,20-16 0,0 0 0,0 0 0,-1 0 0,1-1 0,0 0 0,-1-1 0,0 1 0,0-1 0,0 0 0,0-1 0,-12 1 0,19-2 0,0 0 0,0 0 0,0 0 0,1 0 0,-1 0 0,0 0 0,0 0 0,0 0 0,0 0 0,0 0 0,0 0 0,0-1 0,0 1 0,0 0 0,0 0 0,1 0 0,-1 0 0,0 0 0,0 0 0,0-1 0,0 1 0,0 0 0,0 0 0,0 0 0,0 0 0,0 0 0,0 0 0,0-1 0,0 1 0,0 0 0,0 0 0,0 0 0,0 0 0,0 0 0,0-1 0,0 1 0,-1 0 0,1 0 0,0 0 0,0 0 0,0 0 0,0 0 0,0 0 0,0-1 0,0 1 0,0 0 0,0 0 0,0 0 0,-1 0 0,1 0 0,0 0 0,0 0 0,0 0 0,0 0 0,0 0 0,0 0 0,-1 0 0,1 0 0,0 0 0,0 0 0,0 0 0,0 0 0,0 0 0,-1 0 0,7-3 0,0 0 0,0 0 0,1 1 0,-1 0 0,1 1 0,-1-1 0,1 1 0,12 0 0,8-3 0,7-2 0,0-1 0,0-2 0,-1-1 0,-1-1 0,36-19 0,-55 24 0,-1-1 0,0-1 0,0 0 0,-1-1 0,0 0 0,-1 0 0,0-1 0,0-1 0,-1 0 0,0 0 0,-1 0 0,-1-1 0,0-1 0,0 1 0,6-18 0,-5 1 0,-1-1 0,-2 0 0,0 0 0,-2 0 0,-2-1 0,-2-30 0,1 52 0,1 7 0,-1 0 0,0 0 0,0 0 0,0 0 0,0 0 0,-1 0 0,1 1 0,0-1 0,-1 0 0,0 0 0,1 0 0,-1 0 0,0 0 0,0 1 0,0-1 0,0 0 0,0 1 0,0-1 0,0 1 0,-1-1 0,1 1 0,0 0 0,-3-2 0,1 1 0,-1 1 0,0 0 0,1 0 0,-1 0 0,0 1 0,0-1 0,0 1 0,0 0 0,1 0 0,-8 1 0,9-1 0,0 0 0,0 1 0,0-1 0,-1 1 0,1-1 0,0 1 0,0 0 0,0 0 0,0 0 0,0 0 0,0 1 0,1-1 0,-1 0 0,0 1 0,1-1 0,-1 1 0,1 0 0,-2 2 0,-1 1 0,0 1 0,1 0 0,0 0 0,0 1 0,-4 12 0,1 2 0,2 1 0,0-1 0,0 24 0,0 12 0,8 98 0,-3-147 0,0 0 0,1 0 0,-1 0 0,2 0 0,-1 0 0,1-1 0,0 1 0,1-1 0,0 0 0,0 0 0,0 0 0,1 0 0,0-1 0,0 0 0,1 0 0,6 6 0,-4-6 0,-1-1 0,1 0 0,0-1 0,0 0 0,0 0 0,0-1 0,1 0 0,0 0 0,0-1 0,-1 0 0,1 0 0,0-1 0,18 0 0,-21-1 0,0 0 0,0 0 0,1-1 0,-1 0 0,0 0 0,0 0 0,0-1 0,0 1 0,8-5 0,-11 4 0,-1 0 0,0 1 0,1-1 0,-1 0 0,0 0 0,0-1 0,0 1 0,0 0 0,-1-1 0,1 1 0,-1-1 0,1 1 0,-1-1 0,0 0 0,0 1 0,0-1 0,0 0 0,-1 0 0,1 0 0,-1 0 0,0-4 0,1 2-6,0 1 8,-1 0-1,0 0 1,0 0-1,0 0 0,0 0 1,0 0-1,-2-5 0,2 8-8,-1 0 0,0-1-1,1 1 1,-1 0-1,0-1 1,0 1-1,0 0 1,0 0-1,0 0 1,0 0-1,0 0 1,0 0 0,-1 0-1,1 0 1,0 0-1,-1 1 1,1-1-1,0 0 1,-1 1-1,1-1 1,-1 1 0,1 0-1,-3-1 1,-41-6-604</inkml:trace>
</inkml:ink>
</file>

<file path=ppt/ink/ink27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5"/>
    </inkml:context>
    <inkml:brush xml:id="br0">
      <inkml:brushProperty name="width" value="0.05" units="cm"/>
      <inkml:brushProperty name="height" value="0.05" units="cm"/>
      <inkml:brushProperty name="color" value="#FFFF00"/>
    </inkml:brush>
  </inkml:definitions>
  <inkml:trace contextRef="#ctx0" brushRef="#br0">30 33 31919,'0'0'397,"0"-1"-367,-1 0 0,1 0 0,0 0 0,0 0 0,0 0 0,0-1 0,1 1-1,-1 0 1,0 0 0,0 0 0,1 0 0,-1 0 0,1-2 0,1 1-28,0 1 1,1-1-1,-1 1 0,0-1 1,1 1-1,-1 0 0,1 0 0,-1 0 1,1 0-1,0 1 0,-1-1 1,1 1-1,0-1 0,3 1 1,43 0-8,-43 0 7,-4 1-2,0-1 0,0 0 0,1 0 0,-1 1 0,0 0 0,0-1 0,0 1 0,0 0 0,1 0 0,-1 0 0,0 0 0,-1 0 0,1 1 0,0-1 0,0 0 0,0 1 0,-1 0 0,1-1 0,-1 1 0,1 0 0,-1 0 0,0 0 0,0 0 0,0 0 0,0 0 0,0 0 0,0 0 0,0 0 0,0 3 0,1 6 0,0 0 0,-1 1 0,0-1 0,-1 19 0,0-15 0,-1-10 0,0 1 1,0-1-1,0 1 0,-1-1 1,1 0-1,-1 1 0,-1-1 1,1 0-1,-1 0 0,0 0 1,0-1-1,0 1 0,-1-1 0,1 1 1,-1-1-1,0 0 0,-7 4 1,3-1-9,-1 0 0,0-1 0,-1 0 0,1 0 0,-1-1-1,-1-1 1,1 1 0,-12 2 0,3-5-333,4-2-820</inkml:trace>
</inkml:ink>
</file>

<file path=ppt/ink/ink27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5"/>
    </inkml:context>
    <inkml:brush xml:id="br0">
      <inkml:brushProperty name="width" value="0.05" units="cm"/>
      <inkml:brushProperty name="height" value="0.05" units="cm"/>
      <inkml:brushProperty name="color" value="#FFFF00"/>
    </inkml:brush>
  </inkml:definitions>
  <inkml:trace contextRef="#ctx0" brushRef="#br0">1 130 31246,'1'-6'52,"1"0"-1,0 1 0,1-1 0,-1 1 1,1-1-1,0 1 0,0 0 0,1 0 0,0 1 1,-1-1-1,2 1 0,-1 0 0,0 0 1,1 0-1,0 0 0,0 1 0,0 0 1,0 0-1,0 0 0,1 1 0,-1-1 1,1 1-1,0 1 0,0-1 0,-1 1 1,1 0-1,0 0 0,12 1 0,-16 0-51,0 0 1,0 1-1,0-1 0,0 1 0,0 0 0,0 0 0,-1 0 0,1 0 0,0 0 0,0 0 0,-1 0 0,1 0 1,0 1-1,-1-1 0,1 1 0,-1-1 0,0 1 0,1 0 0,-1-1 0,0 1 0,0 0 0,0 0 1,0 0-1,-1 0 0,1 0 0,0 0 0,-1 0 0,1 0 0,-1 4 0,3 9 0,-1 1 0,0 29 0,-1-36 0,1 57 0,-3 0 0,-3 0 0,-12 72 0,14-128-1,-2 8 11,6-24 7,9-40-11,80-267-6,-84 291 0,-5 9 0,2 1 0,0 0 0,0 1 0,1-1 0,1 1 0,0 0 0,14-21 0,-19 31 0,0 0 0,0 0 0,-1 0 0,1 0 0,0 0 0,0 0 0,0 1 0,0-1 0,0 0 0,1 1 0,-1-1 0,0 0 0,0 1 0,0-1 0,1 1 0,-1 0 0,0-1 0,0 1 0,1 0 0,0 0 0,-1 0 0,0 0 0,0 1 0,0-1 0,0 1 0,0-1 0,0 1 0,0-1 0,0 1 0,-1-1 0,1 1 0,0 0 0,0 0 0,-1-1 0,1 1 0,-1 0 0,1 0 0,0 0 0,-1 0 0,1 1 0,2 5 0,-1 0 0,1 1 0,-1-1 0,1 15 0,8 143 0,-3-21 0,-8-143 0,0-1 0,0 1 0,0-1 0,0 1 0,0-1 0,0 1 0,0 0 0,1-1 0,-1 1 0,0-1 0,0 1 0,0-1 0,1 1 0,-1-1 0,0 1 0,0-1 0,1 0 0,-1 1 0,0-1 0,1 1 0,-1-1 0,1 0 0,-1 1 0,1-1 0,-1 0 0,0 1 0,1-1 0,-1 0 0,2 1 0,-1-1 0,0-1 0,0 1 0,0 0 0,0-1 0,0 1 0,-1-1 0,1 1 0,0-1 0,0 1 0,0-1 0,-1 1 0,1-1 0,0 0 0,-1 0 0,1 1 0,0-1 0,-1 0 0,1 0 0,-1 0 0,0 0 0,1 0 0,15-30 0,-2 0 0,12-38 0,15-36 0,-35 93 0,33-61 0,-36 66 0,1 1 0,1 0 0,-1 0 0,1 0 0,0 1 0,1-1 0,-1 1 0,10-6 0,-15 11 0,0 0 0,1 0 0,-1-1 0,0 1 0,0 0 0,0 0 0,1 0 0,-1 0 0,0 0 0,0 0 0,1 0 0,-1 0 0,0 0 0,0 0 0,0 0 0,1 0 0,-1 0 0,0 0 0,0 0 0,1 0 0,-1 0 0,0 0 0,0 0 0,1 0 0,-1 0 0,0 0 0,0 0 0,0 0 0,1 1 0,-1-1 0,0 0 0,0 0 0,0 0 0,1 0 0,-1 0 0,0 1 0,0-1 0,0 0 0,0 0 0,0 0 0,1 1 0,-1-1 0,0 0 0,0 0 0,0 1 0,0-1 0,0 0 0,0 0 0,0 0 0,0 1 0,0-1 0,0 0 0,0 0 0,0 1 0,0-1 0,0 0 0,0 0 0,0 1 0,0-1 0,0 0 0,0 0 0,0 1 0,0-1 0,-1 0 0,1 0 0,0 0 0,0 1 0,0 1 0,-2 137 0,4 171 0,4-272 0,-6-38-1,0 0 0,0 0 0,0 1 0,0-1 0,0 0 0,0 1 0,1-1 1,-1 0-1,0 1 0,0-1 0,0 0 0,1 0 0,-1 1 0,0-1 0,0 0 0,1 0 0,-1 1 0,0-1 0,0 0 0,1 0 0,-1 0 0,0 0 0,1 0 1,-1 1-1,0-1 0,1 0 0,-1 0 0,0 0 0,1 0 0,-1 0 0,0 0 0,1 0 0,-1 0 0,0 0 0,1 0 0,-1 0 0,0 0 0,1-1 1,0 1-1,1 0-21,8 0-143</inkml:trace>
</inkml:ink>
</file>

<file path=ppt/ink/ink27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6"/>
    </inkml:context>
    <inkml:brush xml:id="br0">
      <inkml:brushProperty name="width" value="0.05" units="cm"/>
      <inkml:brushProperty name="height" value="0.05" units="cm"/>
      <inkml:brushProperty name="color" value="#FFFF00"/>
    </inkml:brush>
  </inkml:definitions>
  <inkml:trace contextRef="#ctx0" brushRef="#br0">0 1 30046,'0'0'2337,"7"0"-2177,9 0-112,7 0 0,10 0-16,9 0 0,1 0-16,3 0-16,-4 0 0,-9 0 0,-7 0 0,-16 0 0,-49 0-1281</inkml:trace>
</inkml:ink>
</file>

<file path=ppt/ink/ink27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6"/>
    </inkml:context>
    <inkml:brush xml:id="br0">
      <inkml:brushProperty name="width" value="0.05" units="cm"/>
      <inkml:brushProperty name="height" value="0.05" units="cm"/>
      <inkml:brushProperty name="color" value="#FFFF00"/>
    </inkml:brush>
  </inkml:definitions>
  <inkml:trace contextRef="#ctx0" brushRef="#br0">0 1 31230,'0'6'432,"7"-3"225,22 0-417,11-3-160,9 5-48,0-5-16,-6 0 0,-11 0-16,-9 0 0,-16 0-96</inkml:trace>
</inkml:ink>
</file>

<file path=ppt/ink/ink27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7"/>
    </inkml:context>
    <inkml:brush xml:id="br0">
      <inkml:brushProperty name="width" value="0.05" units="cm"/>
      <inkml:brushProperty name="height" value="0.05" units="cm"/>
      <inkml:brushProperty name="color" value="#FFFF00"/>
    </inkml:brush>
  </inkml:definitions>
  <inkml:trace contextRef="#ctx0" brushRef="#br0">204 208 30046,'12'-25'449,"2"1"0,1 1 0,0 0 0,2 1 0,30-31 0,-49 67-422,-14 28-27,-1-1 0,-3-1 0,-25 39 0,5-7 0,-29 46 0,32-57 0,-32 72 0,62-113 0,7-20 0,0 0 0,-1 1 0,1-1 0,0 0 0,0 1 0,0-1 0,0 0 0,0 1 0,-1-1 0,1 1 0,0-1 0,0 0 0,0 1 0,0-1 0,0 1 0,0-1 0,0 0 0,0 1 0,1-1 0,-1 1 0,0-1 0,0 0 0,0 1 0,0-1 0,0 0 0,1 1 0,-1-1 0,0 0 0,0 1 0,1-1 0,-1 0 0,0 1 0,0-1 0,1 0 0,-1 0 0,0 1 0,1-1 0,-1 0 0,0 0 0,1 0 0,-1 0 0,0 1 0,1-1 0,-1 0 0,1 0 0,-1 0 0,0 0 0,1 0 0,-1 0 0,1 0 0,-1 0 0,0 0 0,1 0 0,-1 0 0,0 0 0,1 0 0,-1 0 0,1-1 0,-1 1 0,1 0 0,2-1 0,193-13 0,8-1 0,-140 15 0,-64 0 0,0 0 0,1 0 0,-1 0 0,1 0 0,-1-1 0,0 1 0,1 0 0,-1 0 0,1 0 0,-1 0 0,0-1 0,1 1 0,-1 0 0,0 0 0,1-1 0,-1 1 0,0 0 0,1-1 0,-1 1 0,0 0 0,0-1 0,1 1 0,-1 0 0,0-1 0,0 1 0,0-1 0,0 1 0,1 0 0,-1-1 0,0 1 0,0-1 0,0 1 0,0-1 0,0 1 0,0 0 0,0-1 0,-1-10 0,1-15 0,1-10 0,-1 0 0,-2 1 0,-2-1 0,-15-65 0,-23-25 0,-23-82 0,62 193 0,0 54 0,5-27-21,0-1 0,0 0 0,1-1 0,0 1 1,10 19-1,4 7-414</inkml:trace>
</inkml:ink>
</file>

<file path=ppt/ink/ink27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8"/>
    </inkml:context>
    <inkml:brush xml:id="br0">
      <inkml:brushProperty name="width" value="0.05" units="cm"/>
      <inkml:brushProperty name="height" value="0.05" units="cm"/>
      <inkml:brushProperty name="color" value="#FFFF00"/>
    </inkml:brush>
  </inkml:definitions>
  <inkml:trace contextRef="#ctx0" brushRef="#br0">2 108 31775,'0'-61'698,"0"43"-423,0 44-288,-1 36 13,3 89 0,0-142 0,-1 0 0,1 0 0,0 0 0,1 0 0,0 0 0,0-1 0,7 12 0,-9-17 0,1 0 0,0 0 0,0 0 0,0 0 0,1 0 0,-1 0 0,1-1 0,-1 1 0,1-1 0,0 0 0,0 0 0,0 0 0,0 0 0,0 0 0,1-1 0,-1 1 0,0-1 0,1 0 0,-1 0 0,1 0 0,4 0 0,-2 0 3,0-1-1,0 0 1,0 0-1,0-1 1,0 1-1,0-1 1,0-1 0,-1 1-1,10-4 1,-11 3-3,0-1 1,-1 1-1,1-1 1,0 0-1,-1 0 0,0 0 1,0 0-1,0-1 1,0 1-1,0-1 1,-1 0-1,1 0 1,2-7-1,3-6 0,-2-2 0,0 1 0,-1-1 0,0 0 0,-2 0 0,2-26 0,-2-104 0,-3 119 0,1 261 0,-3 287 0,-6-388 0,5-112 0,0 0 0,-1 0 0,-1 0 0,-13 32 0,17-47 0,-1 0 0,1 0 0,-1 0 0,1 0 0,-1 0 0,0 0 0,0-1 0,0 1 0,0-1 0,-1 1 0,1-1 0,-1 0 0,1 0 0,-1 0 0,0 0 0,0 0 0,0-1 0,0 1 0,0-1 0,0 0 0,0 0 0,0 0 0,0 0 0,-1 0 0,1-1 0,0 0 0,-1 1 0,-4-2 0,5 1 0,1-1 0,0 1 0,0-1 0,0 0 0,0 0 0,0 0 0,0 0 0,0-1 0,0 1 0,0 0 0,1-1 0,-1 1 0,0-1 0,1 0 0,-1 1 0,1-1 0,0 0 0,-1 0 0,1 0 0,0 0 0,0 0 0,1 0 0,-1 0 0,-1-3 0,-1-7 0,-1 0 0,2 0 0,-2-15 0,-1-32 0,5-83 0,0 120 0,0 13 0,1 0 0,0 0 0,0 0 0,1 0 0,0 0 0,1 0 0,0 0 0,0 1 0,1-1 0,0 1 0,6-9 0,-2 6 0,1-1 0,1 2 0,0-1 0,0 1 0,1 1 0,18-13 0,-1 5-19,1 1 0,1 1 0,0 2 0,1 1-1,42-11 1,-55 19-298</inkml:trace>
</inkml:ink>
</file>

<file path=ppt/ink/ink27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9"/>
    </inkml:context>
    <inkml:brush xml:id="br0">
      <inkml:brushProperty name="width" value="0.05" units="cm"/>
      <inkml:brushProperty name="height" value="0.05" units="cm"/>
      <inkml:brushProperty name="color" value="#FFFF00"/>
    </inkml:brush>
  </inkml:definitions>
  <inkml:trace contextRef="#ctx0" brushRef="#br0">20 18 30302,'-4'-1'289,"4"1"-211,-1-1 0,0 1 0,0 0 1,0 0-1,1-1 0,-1 1 0,0 0 1,0-1-1,1 1 0,-1-1 0,0 1 1,1-1-1,-1 1 0,0-1 0,1 0 0,-1 1 1,1-1-1,-1 0 0,1 1 0,-1-1 1,1 0-1,0 0 0,-1 1 0,1-1 0,0 0 1,-1-1-1,14 2-62,295 13-16,489 15 14,-646-28-15,-149 0-15,-21 0-197,-8 0-259</inkml:trace>
</inkml:ink>
</file>

<file path=ppt/ink/ink27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9"/>
    </inkml:context>
    <inkml:brush xml:id="br0">
      <inkml:brushProperty name="width" value="0.05" units="cm"/>
      <inkml:brushProperty name="height" value="0.05" units="cm"/>
      <inkml:brushProperty name="color" value="#FFFF00"/>
    </inkml:brush>
  </inkml:definitions>
  <inkml:trace contextRef="#ctx0" brushRef="#br0">252 191 31791,'8'-16'249,"-6"10"-191,0 0 0,1 1 0,0-1 0,0 0 1,0 1-1,1-1 0,0 1 0,0 0 0,0 1 0,0-1 0,8-5 1,-9 13-35,-3 3-24,0-1 1,0 1-1,-1-1 1,1 1-1,-1-1 1,0 1-1,-1-1 1,1 0-1,-1 1 1,-3 5 0,-30 53-2,29-55 1,-69 108 0,40-65 0,1 2 0,3 1 0,-39 94 0,67-140 0,1 1 0,0-1 0,0 1 0,1 0 0,0-1 0,0 14 0,1-23 0,0 0 0,0 0 0,0 0 0,0 1 0,0-1 0,0 0 0,0 0 0,1 0 0,-1 0 0,0 1 0,0-1 0,0 0 0,0 0 0,0 0 0,0 0 0,0 1 0,0-1 0,0 0 0,0 0 0,1 0 0,-1 0 0,0 0 0,0 0 0,0 0 0,0 1 0,0-1 0,0 0 0,1 0 0,-1 0 0,0 0 0,0 0 0,0 0 0,0 0 0,1 0 0,-1 0 0,0 0 0,0 0 0,0 0 0,0 0 0,1 0 0,-1 0 0,0 0 0,0 0 0,0 0 0,0 0 0,1 0 0,-1 0 0,261 1 0,-201-2 0,107-2 0,-167 3 0,0 0 0,1-1 0,-1 1 0,1 0 0,-1-1 0,0 1 0,1 0 0,-1-1 0,0 1 0,1-1 0,-1 1 0,0 0 0,0-1 0,0 1 0,1-1 0,-1 1 0,0-1 0,0 1 0,0-1 0,0 1 0,0-1 0,0 1 0,0-1 0,0 1 0,0-1 0,0 1 0,0-1 0,0 1 0,0-1 0,0 1 0,-1-1 0,1-1 0,0-25 0,1-2 0,-1 0 0,-1 0 0,-2 0 0,-1 0 0,-13-49 0,-32-61 0,-54-172 0,97 281 0,4 21 0,5 17-5,1 4-91,1-1 1,0 0-1,0 0 1,12 16-1,7 9-1774</inkml:trace>
</inkml:ink>
</file>

<file path=ppt/ink/ink27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0"/>
    </inkml:context>
    <inkml:brush xml:id="br0">
      <inkml:brushProperty name="width" value="0.05" units="cm"/>
      <inkml:brushProperty name="height" value="0.05" units="cm"/>
      <inkml:brushProperty name="color" value="#FFFF00"/>
    </inkml:brush>
  </inkml:definitions>
  <inkml:trace contextRef="#ctx0" brushRef="#br0">1 124 32079,'0'-9'125,"0"5"-73,-1 0 0,1 1 0,1-1-1,-1 0 1,1 0 0,-1 0 0,1 0-1,2-6 1,-2 9-49,0-1 0,0 1-1,1 0 1,-1-1 0,0 1-1,1 0 1,-1 0 0,1 0-1,-1 0 1,1 0 0,-1 0 0,1 1-1,-1-1 1,1 1 0,0-1-1,0 1 1,-1-1 0,1 1 0,0 0-1,0 0 1,-1 0 0,4 0-1,1-1 1,0 1 0,0 0 0,-1 0 0,1 1 0,0-1 0,0 1-1,-1 0 1,1 1 0,8 3 0,-11-4-3,0 1 1,0 0-1,0 0 0,-1 1 1,1-1-1,-1 1 1,1-1-1,-1 1 0,0 0 1,0 0-1,0 0 0,0 0 1,0 0-1,-1 0 0,0 0 1,2 7-1,3 9 0,-1 1 0,-1 0 0,-1 0 0,2 36 0,-5-45 0,0 0 0,0-1 0,-1 1 0,-1 0 0,0 0 0,0-1 0,-1 1 0,0-1 0,-1 0 0,-7 14 0,-1-7 0,0 0 0,-1 0 0,-16 14 0,110-137 0,170-222 0,-236 307 0,-15 21 0,0 0 0,0-1 0,1 1 0,-1 0 0,0 0 0,0 0 0,0 0 0,0-1 0,0 1 0,0 0 0,0 0 0,0 0 0,0-1 0,1 1 0,-1 0 0,0 0 0,0 0 0,0-1 0,0 1 0,0 0 0,0 0 0,0 0 0,0-1 0,0 1 0,0 0 0,-1 0 0,1 0 0,0-1 0,0 1 0,0 0 0,0 0 0,0 0 0,0 0 0,0-1 0,0 1 0,-1 0 0,1 0 0,0 0 0,0 0 0,0 0 0,0-1 0,0 1 0,-1 0 0,1 0 0,0 0 0,0 0 0,0 0 0,-1 0 0,1 0 0,0 0 0,0 0 0,0 0 0,-1 0 0,1 0 0,0 0 0,0 0 0,0 0 0,-1 0 0,1 0 0,0 0 0,0 0 0,0 0 0,-1 0 0,1 0 0,-14 2 0,1 3 0,0 0 0,0 1 0,1 1 0,0 0 0,0 0 0,1 1 0,0 0 0,0 1 0,-13 15 0,12-12 0,0 1 0,1 0 0,1 1 0,0 0 0,1 1 0,1 0 0,-10 23 0,14-27 0,1-1 0,1 0 0,0 1 0,0-1 0,0 21 0,2-27 0,0-1 0,0 1 0,0-1 0,0 0 0,1 1 0,-1-1 0,1 0 0,0 1 0,0-1 0,1 0 0,-1 0 0,1 0 0,-1 0 0,1 0 0,0 0 0,0 0 0,0 0 0,0-1 0,1 1 0,-1-1 0,5 3 0,2 0 0,0-1 0,0 0 0,1 0 0,0-1 1,0 0-1,0-1 0,0 0 0,13 0 0,82 0-9,-90-2 4,-8 0-26,0-1 1,0 1 0,0-1 0,0 0-1,7-3 1,-9 2-79,0 0 0,-1-1 0,1 0 0,-1 0 1,8-6-1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6.366"/>
    </inkml:context>
    <inkml:brush xml:id="br0">
      <inkml:brushProperty name="width" value="0.05" units="cm"/>
      <inkml:brushProperty name="height" value="0.05" units="cm"/>
      <inkml:brushProperty name="color" value="#E71224"/>
    </inkml:brush>
  </inkml:definitions>
  <inkml:trace contextRef="#ctx0" brushRef="#br0">368 7 31102,'0'-7'1425,"-14"9"-1425,-14 36 0,-10 13 0,-9 6 0,1 7 0,2-5 0,3 3 0,2-8 0,9-2 0,8-5-16,9-7-96,7-16-224,6-11-577</inkml:trace>
</inkml:ink>
</file>

<file path=ppt/ink/ink27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1"/>
    </inkml:context>
    <inkml:brush xml:id="br0">
      <inkml:brushProperty name="width" value="0.05" units="cm"/>
      <inkml:brushProperty name="height" value="0.05" units="cm"/>
      <inkml:brushProperty name="color" value="#FFFF00"/>
    </inkml:brush>
  </inkml:definitions>
  <inkml:trace contextRef="#ctx0" brushRef="#br0">7 41 24715,'-6'-5'7844,"6"2"-7716,0 0-80,10-3-16,32-6-32,14 6 0,6 0 0,-3 6 0,-3 0 0,-17 0 0,-13 0 0,-13 0 0,-13 3-128,-13 6-304,-26 9-2033</inkml:trace>
</inkml:ink>
</file>

<file path=ppt/ink/ink27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1"/>
    </inkml:context>
    <inkml:brush xml:id="br0">
      <inkml:brushProperty name="width" value="0.05" units="cm"/>
      <inkml:brushProperty name="height" value="0.05" units="cm"/>
      <inkml:brushProperty name="color" value="#FFFF00"/>
    </inkml:brush>
  </inkml:definitions>
  <inkml:trace contextRef="#ctx0" brushRef="#br0">7 1 30142,'-7'18'1120,"7"-4"-607,0 1-177,16-6 16,20 3-176,10-3-112,3-4-48,4 1 0,-7-3-16,-10 3 0,-10-6-16,-10 0-80,-6 0-1249</inkml:trace>
</inkml:ink>
</file>

<file path=ppt/ink/ink27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2"/>
    </inkml:context>
    <inkml:brush xml:id="br0">
      <inkml:brushProperty name="width" value="0.05" units="cm"/>
      <inkml:brushProperty name="height" value="0.05" units="cm"/>
      <inkml:brushProperty name="color" value="#FFFF00"/>
    </inkml:brush>
  </inkml:definitions>
  <inkml:trace contextRef="#ctx0" brushRef="#br0">60 24 32383,'-3'-23'299,"2"23"-295,0 0 0,0 0 0,0 0 0,0 0 0,0 0 0,0 0 0,0 0 0,0 0 0,0 0 0,0 0 0,0 1 0,0-1 0,0 0 1,0 1-1,1-1 0,-1 1 0,0-1 0,0 1 0,0-1 0,-1 2 0,-2 4-4,1 1 0,-1-1 0,1 1 0,0 0 0,1 0 0,0 0 0,0 0 0,-2 13 0,-3 65 0,5-55 0,2 0 1,5 41-1,-3-59-3,0-1 0,1 1 0,0 0 0,1-1 0,0 0 0,1 0-1,0 0 1,13 19 0,-12-21 2,0-1 1,0 0-1,1 0 0,0-1 0,1 0 0,11 9 1,-14-13 0,0 0 0,0 0 0,1-1 0,-1 1 0,1-1 0,0 0 0,0-1 0,0 1 0,0-1 0,0 0 0,0-1 0,7 0 0,-5 1 0,0-1 1,0-1-1,-1 1 1,1-2-1,13-2 1,-18 3 0,0-1 1,0 1-1,0-1 0,0 0 1,0 0-1,-1 0 1,1 0-1,-1 0 0,1-1 1,-1 1-1,0-1 1,0 1-1,0-1 0,0 0 1,0 0-1,1-3 1,4-9-2,-1-1 1,0-1 0,-1 1 0,-1-1-1,0 0 1,-1 0 0,0-18-1,-2-126 0,-3 88 0,2 30 0,-9 104 0,-1-11 0,-9 266 0,-5 37 0,23-340 0,-1-1 0,0 0 0,0 1 0,-1-1 0,-1 0 0,0-1 0,-1 1 0,-10 19 0,13-30 0,0 0 0,1 0 0,-1 0 0,0-1 0,0 1 0,1-1 0,-1 1 0,0-1 0,0 1 0,0-1 0,0 0 0,0 0 0,0 0 0,0 0 0,1 0 0,-1-1 0,0 1 0,0 0 0,0-1 0,0 0 0,1 1 0,-1-1 0,-3-1 0,2-4 0,-1 1 0,1 0 0,0-1 0,1 1 0,-1-1 0,1 0 0,1 0 0,-1 0 0,1 0 0,0 0 0,-1-8 0,-1-78 0,4 69 0,-2-2 0,1 17 0,-1 0 0,1-1 0,1 1 0,0 0 0,3-15 0,-3 20 0,0 0 0,0 1 0,1-1 0,-1 1 0,1-1 0,-1 1 0,1-1 0,0 1 0,0 0 0,0 0 0,0 0 0,0 0 0,1 0 0,-1 1 0,1-1 0,-1 1 0,1-1 0,-1 1 0,1 0 0,4-2 0,17-3-131,1 0 1,41-4-1,-44 7-461,36-5-3082</inkml:trace>
</inkml:ink>
</file>

<file path=ppt/ink/ink27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2"/>
    </inkml:context>
    <inkml:brush xml:id="br0">
      <inkml:brushProperty name="width" value="0.05" units="cm"/>
      <inkml:brushProperty name="height" value="0.05" units="cm"/>
      <inkml:brushProperty name="color" value="#FFFF00"/>
    </inkml:brush>
  </inkml:definitions>
  <inkml:trace contextRef="#ctx0" brushRef="#br0">114 105 31662,'1'-76'916,"-1"74"-913,1 0 1,-1 1-1,1-1 0,0 1 1,0-1-1,0 1 1,0 0-1,0-1 1,0 1-1,0 0 1,0 0-1,0 0 1,1 0-1,-1 0 1,0 0-1,1 0 1,-1 0-1,1 0 1,-1 1-1,1-1 1,-1 1-1,1-1 0,-1 1 1,1-1-1,0 1 1,-1 0-1,1 0 1,2 0-1,6-1 7,-1 1 1,1-1-1,16 3 0,-24-1-10,-1-1 0,1 1 0,-1-1 0,0 1 0,1-1 0,-1 1 0,0 0 0,1-1 0,-1 1 0,0 0 0,0 0 0,0 0 0,0 0 0,0 0 0,0 0 0,0 0 0,0 1 0,0-1 0,0 0 0,-1 0 0,1 1 0,0-1 0,-1 1 0,1-1 0,-1 0 0,0 1 0,1 2 0,2 45 0,-4-37 0,2 2 0,-2-1 0,0 0 0,-1 0 1,0 0-1,-1 0 0,0 0 0,-1 0 0,0-1 0,-1 0 0,-1 0 1,0 0-1,0 0 0,-1-1 0,-1 0 0,0-1 0,0 1 1,-17 14-1,-43 32 12,47-41-12,-29 29 1,49-45-1,1 0 0,0 0 0,0 0 0,1 0 0,-1 0 0,0 1 0,0-1 1,0 0-1,0 0 0,0 0 0,0 0 0,1 0 0,-1 0 0,0 0 0,0 0 0,0 0 0,0 0 0,0 0 0,0 0 0,0 1 1,0-1-1,0 0 0,1 0 0,-1 0 0,0 0 0,0 0 0,0 0 0,0 0 0,0 1 0,0-1 0,0 0 0,0 0 0,0 0 1,0 0-1,0 0 0,0 0 0,0 1 0,0-1 0,0 0 0,0 0 0,0 0 0,0 0 0,0 0 0,0 0 0,0 1 0,0-1 0,0 0 1,0 0-1,-1 0 0,1 0 0,0 0 0,0 0 0,0 0 0,0 0 0,0 1 0,0-1 0,0 0 0,0 0 0,0 0 0,-1 0 1,1 0-1,0 0 0,0 0 0,0 0 0,0 0 0,0 0 0,0 0 0,-1 0 0,1 0 0,0 0 0,9 2 4,1-1-1,-1-1 1,0 0-1,0 0 1,1-1-1,-1 0 0,15-4 1,70-25-2,0 1-66,-79 25-502,-6-4-1576</inkml:trace>
</inkml:ink>
</file>

<file path=ppt/ink/ink27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3"/>
    </inkml:context>
    <inkml:brush xml:id="br0">
      <inkml:brushProperty name="width" value="0.05" units="cm"/>
      <inkml:brushProperty name="height" value="0.05" units="cm"/>
      <inkml:brushProperty name="color" value="#FFFF00"/>
    </inkml:brush>
  </inkml:definitions>
  <inkml:trace contextRef="#ctx0" brushRef="#br0">24 0 27180,'-17'0'5139,"11"0"-4835,19 0-304,26 0 32,4 0 0,6 0-32,0 0 0,-10 0 0,-6 0-192,-3 0-1137</inkml:trace>
</inkml:ink>
</file>

<file path=ppt/ink/ink27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3"/>
    </inkml:context>
    <inkml:brush xml:id="br0">
      <inkml:brushProperty name="width" value="0.05" units="cm"/>
      <inkml:brushProperty name="height" value="0.05" units="cm"/>
      <inkml:brushProperty name="color" value="#FFFF00"/>
    </inkml:brush>
  </inkml:definitions>
  <inkml:trace contextRef="#ctx0" brushRef="#br0">1 69 32287,'2'-24'110,"1"-11"114,-2 25-130,0 12-42,-1 300-57,0-291 2,0 1 0,1-1 0,1 1 0,0-1 0,0 0 1,1 0-1,1 0 0,0 0 0,8 16 0,-9-22 4,-1 0-1,1-1 0,1 1 1,-1-1-1,1 0 0,-1 0 0,1 0 1,1-1-1,-1 1 0,0-1 1,1 0-1,-1 0 0,1-1 1,0 0-1,0 1 0,0-1 0,0-1 1,0 1-1,1-1 0,-1 0 1,0 0-1,7 0 0,-8-1 2,0 1 0,0-1 0,0 0-1,-1 0 1,1 0 0,0-1 0,0 0-1,0 1 1,0-1 0,-1-1 0,1 1-1,0 0 1,-1-1 0,1 0 0,4-3-1,-5 2-1,0-1 0,0 1 0,-1-1 0,0 0 0,1 0 0,-1 0 0,-1 0 0,1 0 0,-1 0-1,1-1 1,-1 1 0,0-1 0,0-7 0,7-74 0,-5-156 0,-4 184 0,11 611 0,-8-482 0,0-35 0,-2 0 0,-1 0 0,-7 36 0,7-67 0,0 0 0,0 0 0,-1-1 0,0 1 0,0 0 0,0-1 0,-1 0 0,0 1 0,1-1 0,-2 0 0,1 0 0,0-1 0,-7 7 0,7-8 0,1 0 0,0-1 0,-1 1 0,0-1 0,1 0 0,-1 1 0,0-1 0,1 0 0,-1 0 0,0-1 0,0 1 0,0-1 0,0 1 0,0-1 0,0 0 0,0 0 0,0 0 0,0-1 0,1 1 0,-1-1 0,0 1 0,0-1 0,0 0 0,-2-1 0,3 1 0,0-1 0,0 1 0,0 0 0,1-1 0,-1 1 0,0-1 0,1 0 0,0 0 0,-1 1 0,1-1 0,0 0 0,0 0 0,0 0 0,0 0 0,0 0 0,0 0 0,1-1 0,-1 1 0,0-3 0,-3-47 0,4 45 0,-2-18 0,2 0 0,1 0 0,1 0 0,9-47 0,-8 63 0,0 0 0,0 0 0,1 0 0,0 1 0,1-1 0,0 1 0,0 0 0,1 0 0,0 1 0,0 0 0,1 0 0,0 0 0,0 1 0,0 0 0,17-10 0,-10 8-32,0 1 0,0 1 0,1 0 0,0 1 0,1 0 0,-1 2 0,32-5 0,-11 5-736</inkml:trace>
</inkml:ink>
</file>

<file path=ppt/ink/ink27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4"/>
    </inkml:context>
    <inkml:brush xml:id="br0">
      <inkml:brushProperty name="width" value="0.05" units="cm"/>
      <inkml:brushProperty name="height" value="0.05" units="cm"/>
      <inkml:brushProperty name="color" value="#FFFF00"/>
    </inkml:brush>
  </inkml:definitions>
  <inkml:trace contextRef="#ctx0" brushRef="#br0">171 216 30382,'-1'-74'2154,"-1"30"-2038,5-54-1,-29 463-115,19-230 0,7-128 0,0-4 0,0 1 0,-1-1 0,1 1 0,0-1 0,-1 1 0,0-1 0,-2 5 0,3-7 0,-1 0 0,0 0 0,0 0 0,1 0 0,-1-1 0,0 1 0,0 0 0,0 0 0,0-1 0,0 1 0,0 0 0,0-1 0,0 1 0,0-1 0,0 0 0,-1 1 0,1-1 0,0 0 0,0 1 0,0-1 0,0 0 0,-1 0 0,1 0 0,-2-1 0,-4 1 0,1-1 0,-1 0 0,1 0 0,-1 0 0,1-1 0,-1 0 0,1-1 0,0 1 0,0-1 0,0 0 0,1-1 0,-1 1 0,1-1 0,-8-7 0,12 11 0,1 0 0,0 0 0,0 0 0,0 0 0,-1 0 0,1 0 0,0 0 0,0 0 0,0 0 0,-1-1 0,1 1 0,0 0 0,0 0 0,0 0 0,0 0 0,-1 0 0,1 0 0,0 0 0,0 0 0,0-1 0,0 1 0,0 0 0,-1 0 0,1 0 0,0 0 0,0 0 0,0-1 0,0 1 0,0 0 0,0 0 0,0 0 0,0 0 0,0-1 0,0 1 0,0 0 0,0 0 0,-1 0 0,1-1 0,0 1 0,0 0 0,1 0 0,-1 0 0,0-1 0,0 1 0,0 0 0,0 0 0,0 0 0,0-1 0,0 1 0,0 0 0,0 0 0,0 0 0,0 0 0,0-1 0,1 1 0,-1 0 0,0 0 0,9-1 0,-8 1 0,257-6-398,-275 6-549</inkml:trace>
</inkml:ink>
</file>

<file path=ppt/ink/ink27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4"/>
    </inkml:context>
    <inkml:brush xml:id="br0">
      <inkml:brushProperty name="width" value="0.05" units="cm"/>
      <inkml:brushProperty name="height" value="0.05" units="cm"/>
      <inkml:brushProperty name="color" value="#FFFF00"/>
    </inkml:brush>
  </inkml:definitions>
  <inkml:trace contextRef="#ctx0" brushRef="#br0">90 1 30462,'-28'-1'772,"-31"3"59,59-2-824,0 0 1,0 0-1,0 0 0,1 0 0,-1 0 0,0 0 0,0 1 0,0-1 0,0 0 0,1 0 0,-1 0 0,0 1 0,0-1 0,0 0 1,0 0-1,0 0 0,0 1 0,0-1 0,0 0 0,1 0 0,-1 1 0,0-1 0,0 0 0,0 0 0,0 1 0,0-1 0,0 0 1,0 0-1,-1 1 0,1-1 0,0 0 0,0 0 0,0 0 0,0 1 0,0-1 0,0 0 0,0 0 0,0 1 0,0-1 0,-1 0 1,1 0-1,0 0 0,0 0 0,0 1 0,-1-1 0,1 0 0,0 0 0,0 0 0,0 0 0,-1 0 0,1 0 0,0 1 0,0-1 1,0 0-1,-1 0 0,1 0 0,0 0 0,0 0 0,-1 0 0,22 9 6,17-1 41,1-2 1,57 1-1,85-8-18,-74-1-22,329 4 5,478-4-19,-85-4 0,-651-2 0,-171 7 0,44-7 0,-141 15-192,44-5-368</inkml:trace>
</inkml:ink>
</file>

<file path=ppt/ink/ink27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6"/>
    </inkml:context>
    <inkml:brush xml:id="br0">
      <inkml:brushProperty name="width" value="0.05" units="cm"/>
      <inkml:brushProperty name="height" value="0.05" units="cm"/>
      <inkml:brushProperty name="color" value="#FFFF00"/>
    </inkml:brush>
  </inkml:definitions>
  <inkml:trace contextRef="#ctx0" brushRef="#br0">0 167 32223,'0'-2'16,"1"-1"1,-1 0 0,0 0-1,1 0 1,0 0 0,0 0-1,0 0 1,0 1-1,0-1 1,1 0 0,-1 1-1,1-1 1,-1 1 0,1 0-1,0-1 1,0 1-1,0 0 1,0 0 0,1 0-1,-1 1 1,1-1 0,-1 0-1,1 1 1,-1 0 0,1-1-1,0 1 1,-1 0-1,1 0 1,0 1 0,5-2-1,9-1-21,1 0-1,-1 2 1,34 0-1,-38 1 25,-11 0-19,0 0 0,0 0 0,1 1 0,-1-1 0,0 0 0,0 1 0,0 0 0,0 0 0,0-1 0,0 1 0,0 0 0,0 1 0,0-1 0,-1 0 0,1 1 0,0-1 0,-1 0 0,1 1 0,-1 0 0,1-1 0,-1 1 0,0 0 0,0 0 0,0 0 0,0 0 0,0 0 0,0 0 0,0 0 0,-1 0 0,2 3 0,0 7 0,0 0 0,0 1 0,-2-1 0,1 16 0,-1-23 0,0-5 0,0 25 0,-5 35 0,4-52 0,0 0 0,-1-1 0,-1 1 0,1-1 0,-1 1 0,0-1 0,-1 0 0,-6 11 0,-4-1 0,0 0 0,0-1 0,-2-1 0,0 0 0,-29 20 0,37-30 0,5-7 8,10-15 11,25-25-16,41-43-1,13-17-2,-50 54 0,-2-1 0,43-83 0,-70 113 0,-7 19 0,0 0 0,1 0 0,-1 0 0,0-1 0,0 1 0,0 0 0,0 0 0,0 0 0,0 0 0,0 0 0,0 0 0,0 0 0,0-1 0,0 1 0,0 0 0,0 0 0,0 0 0,0 0 0,0 0 0,0 0 0,0-1 0,0 1 0,0 0 0,0 0 0,0 0 0,0 0 0,0 0 0,0 0 0,0 0 0,0 0 0,0-1 0,0 1 0,-1 0 0,1 0 0,0 0 0,0 0 0,0 0 0,0 0 0,0 0 0,0 0 0,0 0 0,0 0 0,0-1 0,-1 1 0,1 0 0,0 0 0,0 0 0,0 0 0,0 0 0,0 0 0,0 0 0,-1 0 0,1 0 0,0 0 0,0 0 0,0 0 0,0 0 0,0 0 0,0 0 0,0 0 0,-1 0 0,1 0 0,0 1 0,0-1 0,0 0 0,0 0 0,0 0 0,0 0 0,-1 0 0,-3 1 0,-1 0 0,1 1 0,-1 0 0,1-1 0,-1 1 0,1 1 0,0-1 0,0 1 0,0 0 0,0 0 0,1 0 0,-1 0 0,-5 7 0,-3 4 0,0 2 0,-11 18 0,12-16 0,2 0 0,0 1 0,1 0 0,1 1 0,1 0 0,0 0 0,2 0 0,0 1 0,1 0 0,1 0 0,2-1 0,0 1 0,3 24 0,-3-40 1,1 1 0,1-1 1,-1 0-1,1 0 0,0 0 0,0 0 1,0 0-1,0 0 0,1-1 0,0 1 1,0-1-1,0 1 0,1-1 0,0 0 1,-1-1-1,1 1 0,0 0 0,1-1 0,-1 0 1,1 0-1,-1-1 0,1 1 0,0-1 1,0 0-1,0 0 0,0 0 0,8 0 1,8 3-91,1-1 0,0-2 0,0 0 0,0-1 0,27-3 0,4-3-1669</inkml:trace>
</inkml:ink>
</file>

<file path=ppt/ink/ink27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6"/>
    </inkml:context>
    <inkml:brush xml:id="br0">
      <inkml:brushProperty name="width" value="0.05" units="cm"/>
      <inkml:brushProperty name="height" value="0.05" units="cm"/>
      <inkml:brushProperty name="color" value="#FFFF00"/>
    </inkml:brush>
  </inkml:definitions>
  <inkml:trace contextRef="#ctx0" brushRef="#br0">44 98 32319,'0'-6'51,"0"0"1,0-1-1,0 1 1,1 0-1,0-1 1,0 1-1,3-8 1,-2 12-50,-1-1-1,1 1 1,-1 0 0,1 0 0,0 0 0,0 0-1,0 0 1,0 0 0,0 0 0,1 1 0,-1-1-1,0 1 1,1 0 0,-1 0 0,1 0 0,0 0 0,-1 0-1,1 0 1,3 0 0,9-2-2,-1 1 0,1 1 0,0 0 0,17 1 0,-14 0 0,-16 0 0,0 1 0,0-1 0,0 1 0,0-1 0,0 1 0,0 0 0,0 0 0,0 0 0,0 0 0,0 0 0,0 0 0,-1 0 0,1 0 0,0 1 0,-1-1 0,1 1 0,-1-1 0,0 1 0,1 0 0,-1 0 0,0-1 0,0 1 0,0 0 0,0 0 0,0 0 0,-1 0 0,1 0 0,0 0 0,-1 1 0,0-1 0,1 0 0,-1 3 0,2 11 0,-1 0 0,-1-1 0,-2 22 0,2-30 0,-1 0 0,0 0 0,0 0 0,-1 0 0,0-1 0,0 1 0,0 0 0,-1-1 0,0 0 0,0 1 0,-6 7 0,0-3 0,1 0 0,-1-1 0,-1 0 0,-19 15 0,-5 0 0,-1-3 0,-55 27 0,96-48 0,10-4 0,36-17 0,-29 10 0,0 2 0,1 0 0,-1 1 0,2 1 0,-1 2 0,40-3 0,40 7-392,-74 0-689</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6.695"/>
    </inkml:context>
    <inkml:brush xml:id="br0">
      <inkml:brushProperty name="width" value="0.05" units="cm"/>
      <inkml:brushProperty name="height" value="0.05" units="cm"/>
      <inkml:brushProperty name="color" value="#E71224"/>
    </inkml:brush>
  </inkml:definitions>
  <inkml:trace contextRef="#ctx0" brushRef="#br0">211 8 31999,'0'-5'208,"0"3"-48,-10 2-160,-10 27-16,-2 22 16,-2 8 16,2 5 0,-3-1-16,6-1 0,2-11 0,1-2-64,2-15-448,3-10-353,0-12-8323</inkml:trace>
</inkml:ink>
</file>

<file path=ppt/ink/ink27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6"/>
    </inkml:context>
    <inkml:brush xml:id="br0">
      <inkml:brushProperty name="width" value="0.05" units="cm"/>
      <inkml:brushProperty name="height" value="0.05" units="cm"/>
      <inkml:brushProperty name="color" value="#FFFF00"/>
    </inkml:brush>
  </inkml:definitions>
  <inkml:trace contextRef="#ctx0" brushRef="#br0">0 0 32303,'0'0'208,"4"0"-80,9 0-80,13 0-32,7 0 0,3 0-16,3 0 0,0 3 0,0 0 0,-6-3-192,-3 0-1777</inkml:trace>
</inkml:ink>
</file>

<file path=ppt/ink/ink27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7"/>
    </inkml:context>
    <inkml:brush xml:id="br0">
      <inkml:brushProperty name="width" value="0.05" units="cm"/>
      <inkml:brushProperty name="height" value="0.05" units="cm"/>
      <inkml:brushProperty name="color" value="#FFFF00"/>
    </inkml:brush>
  </inkml:definitions>
  <inkml:trace contextRef="#ctx0" brushRef="#br0">0 102 30830,'1'-9'330,"-1"0"0,1 0 0,0 0 0,4-14 0,-5 21-319,1 0 0,-1 0 1,1 0-1,0 0 0,0 0 0,-1 0 1,1 1-1,1-1 0,-1 0 0,0 0 1,0 1-1,1-1 0,-1 0 1,1 1-1,-1 0 0,1-1 0,0 1 1,-1 0-1,1 0 0,0 0 1,0 0-1,0 0 0,0 0 0,3 0 1,5-1-11,-1 1 0,1 0 0,0 0 0,19 3 0,-26-2-1,1 1 0,-1 0 0,0 0 0,0 0 0,0 0 0,1 0 0,-1 1 0,-1 0 0,1-1 0,0 1 0,0 0 0,-1 0 0,1 1 0,-1-1 0,1 0 0,-1 1 0,0 0 0,2 2 0,2 6 0,0 1 0,0-1 0,-1 1 0,-1-1 0,0 2 0,-1-1 0,4 22 0,-4-8 0,-1 0 0,-3 46 0,0-63 0,-1 0 0,0 1 0,0-1 0,-1 0 0,0 0 0,-1-1 0,1 1 0,-2 0 0,1-1 0,-2 0 0,1 0 0,-1-1 0,-10 11 0,-2 1 0,-1-1 0,-1-1 0,-34 22 0,97-86 0,11-9 0,31-33 0,136-109 0,-171 156 0,-50 42 0,0 0 0,0 0 0,0-1 0,0 1 0,0 0 0,0 0 0,0 0 0,0-1 0,0 1 0,-1 0 0,1 0 0,0 0 0,0 0 0,0-1 0,0 1 0,0 0 0,0 0 0,-1 0 0,1 0 0,0 0 0,0-1 0,0 1 0,0 0 0,-1 0 0,1 0 0,0 0 0,0 0 0,0 0 0,-1 0 0,1 0 0,0 0 0,0 0 0,0 0 0,-1 0 0,1 0 0,0 0 0,0 0 0,0 0 0,-1 0 0,1 0 0,0 0 0,0 0 0,0 0 0,-1 0 0,1 0 0,-13-1 0,9 1 0,-1 1 0,1-1 0,-1 1 0,1 0 0,-1 0 0,1 0 0,0 0 0,-1 1 0,1 0 0,0 0 0,0 0 0,0 0 0,0 0 0,1 1 0,-7 5 0,5-2 0,-1 0 0,1 0 0,1 0 0,-1 1 0,1 0 0,0 0 0,0 0 0,-3 11 0,1 3 0,0 0 0,1 1 0,1-1 0,1 1 0,0 41 0,3-56 0,-1 6 0,1-1 0,1 1 0,0-1 1,6 23-1,-6-30-1,1-1 1,0 0-1,0 0 0,0 0 1,0 0-1,1 0 0,-1-1 1,1 1-1,0-1 1,0 1-1,1-1 0,-1 0 1,1 0-1,-1-1 0,1 1 1,0-1-1,6 3 0,1 0-141,0-1 0,0 0 0,0-1 0,20 4 0,5-3-4918,-9-2-3693,15-2-9480</inkml:trace>
</inkml:ink>
</file>

<file path=ppt/ink/ink27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7"/>
    </inkml:context>
    <inkml:brush xml:id="br0">
      <inkml:brushProperty name="width" value="0.05" units="cm"/>
      <inkml:brushProperty name="height" value="0.05" units="cm"/>
      <inkml:brushProperty name="color" value="#FFFF00"/>
    </inkml:brush>
  </inkml:definitions>
  <inkml:trace contextRef="#ctx0" brushRef="#br0">34 156 31919,'0'-3'41,"1"0"1,-1 0-1,1 0 1,-1 0-1,1 0 1,0 0 0,0 0-1,1 1 1,-1-1-1,0 0 1,1 1 0,0-1-1,0 1 1,-1 0-1,1 0 1,3-3-1,44-33-2,-11 9 32,-36 26-68,0 0 1,0 0-1,0 0 0,0 0 1,-1 0-1,0 0 1,1-1-1,-1 1 0,1-6 1,-1 5-7,-1 14 2,0-2 3,-13 327-2,11-313 0,-6 113 0,8-134 0,0 0 0,0-1 0,0 1 0,0 0 0,0 0 0,0 0 0,0-1 0,0 1 0,0 0 0,0 0 0,0-1 0,-1 1 0,1 0 0,0 0 0,0-1 0,-1 1 0,1 0 0,-1-1 0,1 1 0,-1 0 0,1-1 0,-1 1 0,1 0 0,-1-1 0,1 1 0,-1-1 0,0 1 0,1-1 0,-1 0 0,0 1 0,1-1 0,-1 0 0,0 1 0,1-1 0,-1 0 0,0 0 0,0 0 0,0 1 0,1-1 0,-1 0 0,0 0 0,0 0 0,1 0 0,-1 0 0,0-1 0,0 1 0,0 0 0,1 0 0,-1 0 0,0-1 0,1 1 0,-1 0 0,-1-1 0,-3-2 0,-1 1 0,1-1 0,-1 0 0,1-1 0,-6-5 0,-56-40 0,66 49 0,1 0 0,0 0 0,0 0 0,-1 0 0,1 0 0,0 0 0,0 0 0,-1-1 0,1 1 0,0 0 0,0 0 0,-1 0 0,1 0 0,0-1 0,0 1 0,0 0 0,-1 0 0,1 0 0,0-1 0,0 1 0,0 0 0,0 0 0,0-1 0,0 1 0,-1 0 0,1 0 0,0-1 0,0 1 0,0 0 0,0 0 0,0-1 0,0 1 0,0 0 0,0-1 0,0 1 0,0 0 0,0 0 0,0-1 0,0 1 0,1 0 0,-1 0 0,0-1 0,0 1 0,0 0 0,0-1 0,10 1 0,-7 0 0,303-4 2,-169 5-129,-164-1-308</inkml:trace>
</inkml:ink>
</file>

<file path=ppt/ink/ink27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5"/>
    </inkml:context>
    <inkml:brush xml:id="br0">
      <inkml:brushProperty name="width" value="0.05" units="cm"/>
      <inkml:brushProperty name="height" value="0.05" units="cm"/>
      <inkml:brushProperty name="color" value="#FFFFFF"/>
    </inkml:brush>
  </inkml:definitions>
  <inkml:trace contextRef="#ctx0" brushRef="#br0">0 29 32335,'343'-17'432,"-277"15"-431,-40 2-15,48-6 0,-69 3-109,-20 2 18,-29 2-318,1 9-948,-2 2-2391</inkml:trace>
</inkml:ink>
</file>

<file path=ppt/ink/ink27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5"/>
    </inkml:context>
    <inkml:brush xml:id="br0">
      <inkml:brushProperty name="width" value="0.05" units="cm"/>
      <inkml:brushProperty name="height" value="0.05" units="cm"/>
      <inkml:brushProperty name="color" value="#FFFFFF"/>
    </inkml:brush>
  </inkml:definitions>
  <inkml:trace contextRef="#ctx0" brushRef="#br0">9 460 7796,'-5'8'20401,"2"4"-16111,3-11-4297,0-1 0,0 1 0,0 0 0,0-1 0,0 1 0,0 0 0,0-1 0,0 1 0,0-1 0,0 1 0,0 0 0,0-1 0,1 1 0,-1 0 0,0-1 0,0 1-1,1-1 1,-1 1 0,0-1 0,1 1 0,-1-1 0,1 1 0,-1-1 0,1 1 0,-1-1 0,1 1 0,-1-1 0,1 0 0,-1 1 0,1-1 0,-1 0 0,1 0 0,0 1 0,0-1 0,32 4 113,0-2-1,56-4 1,-50 1-89,-18 0-12,-1-1-1,1-1 1,-1 0 0,22-8 0,-34 9-4,-1-1 1,1 1 0,-1-1 0,0-1 0,0 0 0,0 0 0,0 0 0,-1 0 0,1-1 0,-1-1 0,0 1 0,-1-1 0,9-10 0,-12 11 2,0 0 0,0 0 0,0 0 0,-1 0 0,0 0 0,0-1 0,-1 1 0,1 0 0,-1 0 0,0-1 0,-1 1 0,0-6 0,0-11 2,0 13-5,0 0-1,0 1 0,-1-1 0,0 0 1,-1 1-1,0-1 0,0 1 0,-1 0 1,0 0-1,-1 1 0,-9-14 0,-7-6 7,-39-40-1,51 58-4,-10-11 2,0 1-1,-1 1 1,-37-26-1,53 43 3,8 1-5,-1 1 0,0-1 0,0 1 0,1 0 0,-1 0 0,0 0 1,0 0-1,0 0 0,0 1 0,-1-1 0,1 1 0,5 4 0,28 28-3,-28-25 3,21 22-1,-1 1 0,-2 1 0,25 41 0,-42-59 0,0 1 0,-1 0 0,-1 0 0,0 1 0,-1 0 0,-1 0 0,-1 1 0,0-1 0,-2 1 0,2 21 0,-4-32 0,0 8 0,0-1 0,-4 24 0,3-33 0,-1 1 0,1-1 0,-1 0 0,0 0 0,-1 0 0,1 0 0,-1 0 0,0-1 0,0 1 0,-5 5 0,-11 11-52,-1 0 1,-1-1-1,-1-1 1,-1-1-1,-31 19 1,18-16-777</inkml:trace>
</inkml:ink>
</file>

<file path=ppt/ink/ink27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7"/>
    </inkml:context>
    <inkml:brush xml:id="br0">
      <inkml:brushProperty name="width" value="0.05" units="cm"/>
      <inkml:brushProperty name="height" value="0.05" units="cm"/>
      <inkml:brushProperty name="color" value="#FFFFFF"/>
    </inkml:brush>
  </inkml:definitions>
  <inkml:trace contextRef="#ctx0" brushRef="#br0">0 10 31454,'1'0'24,"-1"0"0,0 0-1,0 0 1,0 0 0,1 0-1,-1 0 1,0 1 0,0-1-1,0 0 1,1 0 0,-1 0-1,0 0 1,0 0-1,0 1 1,0-1 0,0 0-1,0 0 1,1 0 0,-1 1-1,0-1 1,0 0 0,0 0-1,0 1 1,0-1 0,0 0-1,0 0 1,0 0 0,0 1-1,0-1 1,0 0 0,0 0-1,0 1 1,0-1-1,0 0 1,0 0 0,0 0-1,0 1 1,0-1 0,-1 0-1,1 0 1,0 0 0,0 1-1,0-1 1,0 0 0,0 0-1,-1 0 1,1 0 0,0 1-1,0-1 1,0 0 0,0 0-1,-1 0 1,25 2 0,115-12-21,0 0-3,-137 10 0,0-1 0,-1 1 0,1 0 0,0 0 0,-1 0 0,1 0 0,0 1 0,-1-1 0,1 0 0,0 1 0,-1-1 0,1 1 0,-1 0 0,1-1 0,-1 1 0,1 0 0,-1 0 0,1 0 0,-1 0 0,0 0 0,0 0 0,2 2 0,-2 0 0,-1-1 0,1 0 0,-1 1 0,1 0 0,-1-1 0,0 1 0,0-1 0,0 1 0,0-1 0,-1 1 0,1-1 0,-1 1 0,0-1 0,1 1 0,-3 3 0,0 1 0,0-1 0,0 1 0,-1-1 0,0 0 0,0 0 0,0 0 0,-1 0 0,0-1 0,-6 6 0,-59 45 0,25-20 0,40-32 0,-8 6 0,1 1 0,1 0 0,0 1 0,-19 25 0,25-23 0,5-14 0,0 0 0,0 1 0,0-1 0,0 0 0,0 1 0,0-1 0,0 0 0,0 0 0,0 1 0,0-1 0,1 0 0,-1 1 0,0-1 0,0 0 0,0 1 0,0-1 0,0 0 0,1 0 0,-1 1 0,0-1 0,0 0 0,0 0 0,1 1 0,-1-1 0,0 0 0,0 0 0,1 0 0,-1 0 0,0 1 0,1-1 0,-1 0 0,0 0 0,0 0 0,1 0 0,-1 0 0,0 0 0,1 0 0,-1 0 0,0 0 0,1 0 0,-1 0 0,0 0 0,1 0 0,-1 0 0,0 0 0,0 0 0,1 0 0,-1 0 0,0 0 0,1 0 0,-1-1 0,3 1 0,6 0 0,21 0 0,0 1 0,38 6 0,-61-6 0,0 0 0,0 1 0,0 0 0,0 0 0,0 1 0,0-1 0,-1 1 0,0 1 0,1-1 0,-1 1 0,0 0 0,-1 1 0,1 0 0,-1-1 0,9 11 0,-12-11 0,0-1 0,0 1 0,0 0 0,0 0 0,-1 1 0,1-1 0,-1 0 0,0 1 0,-1-1 0,1 0 0,-1 1 0,0-1 0,0 1 0,0-1 0,0 0 0,-1 1 0,0-1 0,0 1 0,0-1 0,0 0 0,-1 0 0,1 0 0,-1 0 0,0 0 0,-1 0 0,1 0 0,-1-1 0,1 1 0,-7 5 0,-5 1 0,0 0 0,-2-1 0,1 0 0,-1-2 0,0 1 0,0-2 0,-1 0 0,0-1 0,0-1 0,0-1 0,-1 0 0,1-1 0,-34-1 0,50-1 0,0 0 1,0 0-1,1 0 0,-1 0 1,0 0-1,1-1 0,-1 1 1,0 0-1,1 0 0,-1 0 1,0-1-1,1 1 1,-1 0-1,1-1 0,-1 1 1,0-1-1,1 1 0,-1 0 1,1-1-1,-1 1 0,1-1 1,-1 0-1,1 1 0,0-1 1,-1 1-1,1-1 0,0 0 1,-1 1-1,1-1 0,0 1 1,-1-2-1,1-25-165,0 16-175,0-12-1663</inkml:trace>
</inkml:ink>
</file>

<file path=ppt/ink/ink27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7"/>
    </inkml:context>
    <inkml:brush xml:id="br0">
      <inkml:brushProperty name="width" value="0.05" units="cm"/>
      <inkml:brushProperty name="height" value="0.05" units="cm"/>
      <inkml:brushProperty name="color" value="#FFFFFF"/>
    </inkml:brush>
  </inkml:definitions>
  <inkml:trace contextRef="#ctx0" brushRef="#br0">17 38 21242,'-16'0'11157,"16"0"-10885,3 0-229,49-1-26,-1-3 1,55-11 0,-106 15-19,0 0 0,1 0 0,-1 0 0,0 0-1,1 0 1,-1 0 0,0 0 0,1 0 0,-1 0 0,0 0 0,1 0 0,-1 0 0,0-1-1,0 1 1,1 0 0,-1 0 0,0 0 0,0 0 0,1-1 0,-1 1 0,0 0 0,0 0-1,0-1 1,1 1 0,-1 0 0,0 0 0,0-1 0,0 1 0,0 0 0,1-1-1,-1 1 1,0 0 0,0 0 0,0-1 0,0 1 0,0 0 0,0-1 0,0 1 0,0 0-1,0-1 1,0 1 0,0 0 0,0-1 0,0 1 0,0 0 0,-1-1 0,1-2-190,0-2-638</inkml:trace>
</inkml:ink>
</file>

<file path=ppt/ink/ink27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8"/>
    </inkml:context>
    <inkml:brush xml:id="br0">
      <inkml:brushProperty name="width" value="0.05" units="cm"/>
      <inkml:brushProperty name="height" value="0.05" units="cm"/>
      <inkml:brushProperty name="color" value="#FFFFFF"/>
    </inkml:brush>
  </inkml:definitions>
  <inkml:trace contextRef="#ctx0" brushRef="#br0">55 326 32015,'1'-78'360,"14"-84"0,-8 77-328,-4 156-32,24 127 0,-14-125 0,6 134 0,-19-198 0,0-2 0,0-1 0,0 0 0,0 0 0,-1 1 0,-3 11 0,3-16 0,0 0 0,0 0 0,0 0 0,0 0 0,-1 0 0,1-1 0,-1 1 0,1 0 0,-1-1 0,0 1 0,1-1 0,-1 1 0,0-1 0,0 0 0,0 0 0,0 0 0,0 0 0,0 0 0,-3 1 0,-15 2 0,-1 0 0,-23 2 0,30-5 0,18 0 0,6-1 0,36 0 0,-1-1 0,1-2 0,49-10 0,-91 12-5,-4 1-49,-2 0-543,-9 0-1756</inkml:trace>
</inkml:ink>
</file>

<file path=ppt/ink/ink27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9"/>
    </inkml:context>
    <inkml:brush xml:id="br0">
      <inkml:brushProperty name="width" value="0.05" units="cm"/>
      <inkml:brushProperty name="height" value="0.05" units="cm"/>
      <inkml:brushProperty name="color" value="#FFFFFF"/>
    </inkml:brush>
  </inkml:definitions>
  <inkml:trace contextRef="#ctx0" brushRef="#br0">0 247 31038,'0'0'1275,"2"0"-1240,31 0 7,35 0-7,-1-2 0,102-16 0,164-52 45,100-20-10,0 28-44,-408 60-14,7-1-77,-32 3 64,0 0-1,0 0 1,0 0-1,0 0 1,0 0-1,0 0 0,0 0 1,1 0-1,-1 1 1,0-1-1,0 0 1,0 0-1,0 0 1,0 0-1,0 0 0,0 0 1,0 0-1,0 0 1,0 0-1,0 0 1,0 0-1,0 0 0,0 0 1,0 0-1,1 0 1,-1 1-1,0-1 1,0 0-1,0 0 1,0 0-1,0 0 0,0 0 1,0 0-1,0 0 1,0 0-1,0 0 1,0 0-1,0 1 1,0-1-1,0 0 0,0 0 1,0 0-1,0 0 1,-1 0-1,1 0 1,0 0-1,0 0 1,0 0-1,0 0 0,0 0 1,0 1-1,0-1 1,0 0-1,0 0 1,0 0-1,0 0 1,0 0-1,0 0 0,0 0 1,0 0-1,-1 0 1,1 0-1,0 0 1,0 0-1,0 0 1,0 0-1,0 0 0,0 0 1,0 0-1,-17 10-180,-10 1-952,-5-2-2767</inkml:trace>
</inkml:ink>
</file>

<file path=ppt/ink/ink27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3"/>
    </inkml:context>
    <inkml:brush xml:id="br0">
      <inkml:brushProperty name="width" value="0.05" units="cm"/>
      <inkml:brushProperty name="height" value="0.05" units="cm"/>
      <inkml:brushProperty name="color" value="#FFFFFF"/>
    </inkml:brush>
  </inkml:definitions>
  <inkml:trace contextRef="#ctx0" brushRef="#br0">0 95 32191,'0'0'122,"2"-2"-20,3-2-85,1 0 0,-1 1 0,1 0 0,-1 0 0,1 1 0,0-1 0,11-2 1,53-10-10,-40 9 10,-14 3-12,191-37 49,-179 38-58,-40 24-7,-1-8 13,0 0 0,-1-1 0,-30 21 1,26-21 0,0 2 1,-30 30-1,44-40-4,1 0 0,0-1 0,0 1 0,0 1 0,0-1 0,-3 11 1,5-14-2,1 1 0,-1-1 0,0 0 1,1 0-1,0 1 0,-1-1 1,1 1-1,0-1 0,0 0 1,0 1-1,1-1 0,-1 0 1,0 1-1,1-1 0,0 0 1,-1 0-1,1 1 0,0-1 1,2 3-1,3 0 2,0 0 1,0-1-1,0 0 1,1 0-1,0 0 0,0-1 1,0 0-1,0 0 1,0-1-1,14 3 0,8 4 0,-17-5-1,0 1 0,0 0 0,0 1 0,-1 0 0,21 15 0,-30-19 0,1 0 0,-1 0 0,0 0 0,0 0 0,1 1 0,-1-1 0,-1 1 0,1-1 0,0 1 0,-1 0 0,1-1 0,-1 1 0,0 0 0,0 0 0,0 0 0,0 0 0,-1 1 0,1-1 0,-1 0 0,0 0 0,0 0 0,0 0 0,0 0 0,0 1 0,-1-1 0,1 0 0,-1 0 0,0 0 0,0 0 0,-2 4 0,0-3 1,1 0-1,-1 0 1,0 0 0,0 0-1,0-1 1,0 1 0,-1-1-1,0 0 1,1 0 0,-1 0-1,0 0 1,-5 2-1,-56 24 11,58-26-11,-14 5 4,0-1 0,-1-1 0,0 0 0,0-2 1,0-1-1,-44 2 0,65-5-4,0 0 0,-1 0 0,1-1 1,-1 1-1,1 0 0,-1-1 0,1 1 0,0-1 0,-1 1 0,1-1 0,0 1 1,0-1-1,-1 0 0,1 0 0,0 0 0,0 0 0,0 0 0,0 0 0,0 0 1,0 0-1,0 0 0,0 0 0,1-1 0,-1 1 0,0 0 0,1 0 1,-1-1-1,1 1 0,-1-1 0,1 1 0,0 0 0,-1-1 0,1-1 0,-1-6-41,0 0-1,1-1 0,0 1 1,2-10-1,-1 13-26,4-30-829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07.057"/>
    </inkml:context>
    <inkml:brush xml:id="br0">
      <inkml:brushProperty name="width" value="0.05" units="cm"/>
      <inkml:brushProperty name="height" value="0.05" units="cm"/>
      <inkml:brushProperty name="color" value="#E71224"/>
    </inkml:brush>
  </inkml:definitions>
  <inkml:trace contextRef="#ctx0" brushRef="#br0">0 35 29341,'6'-2'92,"-2"2"-15,579-25 2908,-579 25-3003,25 0 52,-28 0-47,0 0-1,0 0 0,0 0 1,0 0-1,0 0 1,-1 0-1,1 0 0,0 0 1,0-1-1,0 1 1,0 0-1,0 0 0,-1-1 1,1 1-1,0-1 0,0 1 1,0-1-1,-1 1 1,1-1-1,1 0 0,-12 0-2032,-19 1-1689</inkml:trace>
</inkml:ink>
</file>

<file path=ppt/ink/ink27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3"/>
    </inkml:context>
    <inkml:brush xml:id="br0">
      <inkml:brushProperty name="width" value="0.05" units="cm"/>
      <inkml:brushProperty name="height" value="0.05" units="cm"/>
      <inkml:brushProperty name="color" value="#FFFFFF"/>
    </inkml:brush>
  </inkml:definitions>
  <inkml:trace contextRef="#ctx0" brushRef="#br0">4 18 31422,'-3'0'1105,"9"0"-1089,27 0 48,13 0-32,10 0 0,-4-3-32,-6-3 16,-10 1-16,-10 5 0,-13-3 0,-10 3 0</inkml:trace>
</inkml:ink>
</file>

<file path=ppt/ink/ink27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4"/>
    </inkml:context>
    <inkml:brush xml:id="br0">
      <inkml:brushProperty name="width" value="0.05" units="cm"/>
      <inkml:brushProperty name="height" value="0.05" units="cm"/>
      <inkml:brushProperty name="color" value="#FFFFFF"/>
    </inkml:brush>
  </inkml:definitions>
  <inkml:trace contextRef="#ctx0" brushRef="#br0">119 189 30382,'0'-188'2356,"9"220"-2327,15 287-29,-14-146 0,-9-150 0,1-6 0,-1-1 0,-1 1 0,-2 19 0,2-35 0,-1 0 0,1 0 0,-1 0 0,0 0 0,1 0 0,-1 0 0,0-1 0,0 1 0,1 0 0,-1 0 0,0-1 0,0 1 0,0 0 0,0-1 0,0 1 0,0-1 0,0 1 0,0-1 0,-1 0 0,1 1 0,0-1 0,0 0 0,0 0 0,0 0 0,0 0 0,-3 0 0,-40 0 0,31 0 0,-61 0 0,73 0 0,1 0 0,0 0 0,0 0 0,0 0 0,-1 0 0,1 0 0,0 0 0,0 0 0,0 0 0,0 0 0,-1 0 0,1 0 0,0-1 0,0 1 0,0 0 0,0 0 0,-1 0 0,1 0 0,0 0 0,0 0 0,0 0 0,0 0 0,-1-1 0,1 1 0,0 0 0,0 0 0,0 0 0,0 0 0,0-1 0,0 1 0,0 0 0,0 0 0,0 0 0,0 0 0,-1-1 0,1 1 0,0 0 0,0 0 0,0 0 0,0-1 0,0 1 0,0 0 0,0 0 0,0 0 0,0 0 0,1-1 0,-1 1 0,0 0 0,0 0 0,0 0 0,0-1 0,0 1 0,0 0 0,0 0 0,0 0 0,0 0 0,1 0 0,-1-1 0,0 1 0,0 0 0,0 0 0,0 0 0,0 0 0,1 0 0,11-11 0,23 0 5,-1 2 0,38-6 0,-45 11-58,1-2 0,-1 0 1,0-2-1,-1-1 0,33-16 1,-35 10-575</inkml:trace>
</inkml:ink>
</file>

<file path=ppt/ink/ink27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4"/>
    </inkml:context>
    <inkml:brush xml:id="br0">
      <inkml:brushProperty name="width" value="0.05" units="cm"/>
      <inkml:brushProperty name="height" value="0.05" units="cm"/>
      <inkml:brushProperty name="color" value="#FFFFFF"/>
    </inkml:brush>
  </inkml:definitions>
  <inkml:trace contextRef="#ctx0" brushRef="#br0">1 12 32223,'0'0'352,"3"0"-272,36 0-32,13 0-48,11 0 16,-1 0 0,-7-6-16,-5 3 0,-18 3 0,-9-3 0,-10 3-16,-9 0-160</inkml:trace>
</inkml:ink>
</file>

<file path=ppt/ink/ink27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4"/>
    </inkml:context>
    <inkml:brush xml:id="br0">
      <inkml:brushProperty name="width" value="0.05" units="cm"/>
      <inkml:brushProperty name="height" value="0.05" units="cm"/>
      <inkml:brushProperty name="color" value="#FFFFFF"/>
    </inkml:brush>
  </inkml:definitions>
  <inkml:trace contextRef="#ctx0" brushRef="#br0">0 41 31374,'4'9'305,"38"-6"351,14-3-448,9 0-144,7 0-16,-6 0-32,-7-15-16,-14 4 0,-15-4-32,-17 3-720</inkml:trace>
</inkml:ink>
</file>

<file path=ppt/ink/ink27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6"/>
    </inkml:context>
    <inkml:brush xml:id="br0">
      <inkml:brushProperty name="width" value="0.05" units="cm"/>
      <inkml:brushProperty name="height" value="0.05" units="cm"/>
      <inkml:brushProperty name="color" value="#FFFFFF"/>
    </inkml:brush>
  </inkml:definitions>
  <inkml:trace contextRef="#ctx0" brushRef="#br0">149 239 32159,'0'-11'19,"2"0"0,-1 0 0,1 1 0,1-1 0,0 0 0,1 1 0,0 0 0,0 0 0,1 0 0,0 1 0,1-1 0,0 1 0,1 0 0,-1 1 0,2 0 0,-1 0 0,1 0 0,0 1 0,1 0 0,0 1 0,0 0 0,0 0 0,1 1 0,0 0 0,0 1 0,0 0 0,0 0 0,1 1 0,-1 1 0,1-1 0,16 0 0,-25 3-19,-1 0 0,1 0 0,-1 1 0,0-1 0,1 0 0,-1 0 0,1 1 0,-1-1 0,0 1 0,0-1 0,1 1 0,-1 0 0,0 0 0,0-1 0,1 1 0,-1 0 0,0 0 0,0 0 0,0 0 0,0 0 0,0 0 0,-1 0 0,1 1 0,0-1 0,0 0 0,-1 0 0,1 1 0,-1-1 0,1 0 0,-1 1 0,1 1 0,0 5 0,0 1 0,0 0 0,0 0 0,-1 10 0,-1-6 0,1 5 0,0 0 0,-2-1 0,0 1 0,-1 0 0,-1-1 0,-1 0 0,0 0 0,-1 0 0,-1 0 0,-1-1 0,0 0 0,-16 22 0,-8 6 0,-3-1 0,-46 46 0,-86 68 0,150-142 0,4-6 0,16-16 0,-2 5 0,8-17 0,1 0 0,1 1 0,1 1 0,1 0 0,0 0 0,1 1 0,0 1 0,2 1 0,0 0 0,0 1 0,35-21 0,-45 31 0,1 0 0,0 1 0,-1 0 0,1 0 0,0 0 0,0 1 0,0 0 0,14 1 0,-17 0 0,1 0 0,-1 0 0,1 1 0,-1 0 0,1 0 0,-1 0 0,0 0 0,1 1 0,-1-1 0,0 1 0,0 0 0,0 1 0,6 4 0,-1 2-17,1 0 1,0-1-1,0 0 0,1-1 0,0 0 1,0-1-1,1 0 0,0 0 0,0-1 1,24 6-1,-19-10-583</inkml:trace>
</inkml:ink>
</file>

<file path=ppt/ink/ink27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6"/>
    </inkml:context>
    <inkml:brush xml:id="br0">
      <inkml:brushProperty name="width" value="0.05" units="cm"/>
      <inkml:brushProperty name="height" value="0.05" units="cm"/>
      <inkml:brushProperty name="color" value="#FFFFFF"/>
    </inkml:brush>
  </inkml:definitions>
  <inkml:trace contextRef="#ctx0" brushRef="#br0">7 54 31775,'-6'0'864,"12"0"-848,37 0 16,19 0-16,20 0 0,16 0-16,3-9 0,1-3 16,-10-2-16,-24 2 0,-22 6-16,-20 6-32,-22 0-160,-27 0-10629</inkml:trace>
</inkml:ink>
</file>

<file path=ppt/ink/ink27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6"/>
    </inkml:context>
    <inkml:brush xml:id="br0">
      <inkml:brushProperty name="width" value="0.05" units="cm"/>
      <inkml:brushProperty name="height" value="0.05" units="cm"/>
      <inkml:brushProperty name="color" value="#FFFFFF"/>
    </inkml:brush>
  </inkml:definitions>
  <inkml:trace contextRef="#ctx0" brushRef="#br0">99 77 31679,'0'0'632,"0"-11"-267,1 9-362,-1-1-1,1 1 0,0-1 0,0 1 1,0-1-1,0 1 0,0 0 0,0 0 1,1-1-1,-1 1 0,1 0 0,0 0 1,-1 0-1,1 1 0,0-1 0,0 0 1,0 1-1,0-1 0,0 1 0,1-1 1,-1 1-1,0 0 0,1 0 0,-1 0 1,1 1-1,-1-1 0,4 0 0,9-3-3,0 1 0,0 0 0,21 0 0,-18 2 1,-2-1 0,-1 1 0,0 1 0,21 3 0,-32-3 0,-1 1 0,0-1 0,0 1 0,0 0 0,1 0 0,-1 0 0,0 0 0,0 1 0,-1-1 0,1 1 0,0 0 0,0 0 0,-1 0 0,1 0 0,-1 0 0,0 0 0,0 1 0,1-1 0,-2 1 0,1 0 0,2 4 0,0 1 0,-2 0 0,1 0 0,-1 1 0,0-1 0,-1 1 0,0-1 0,0 1 0,-1-1 0,0 1 0,-1 0 0,1-1 0,-2 1 0,1-1 0,-1 1 0,-1-1 0,1 0 0,-1 0 0,-1 0 0,0 0 0,0 0 0,0-1 0,-1 0 0,0 0 0,-8 9 0,-9 9 0,-2-1 0,-1-1 0,-1-1 0,-1-1 0,0-2 0,-2 0 0,0-2 0,-61 26 0,84-41 0,0 0 0,0-1 0,-1 0 0,1 0 0,-12 0 0,17-1 0,1 0 0,0 0 0,0 0 0,0 0 0,-1 0 0,1 0 0,0 0 0,0 0 0,0 0 0,-1 0 0,1 0 0,0 0 0,0 0 0,0 0 0,0 0 0,-1 0 0,1-1 0,0 1 0,0 0 0,0 0 0,0 0 0,-1 0 0,1 0 0,0 0 0,0-1 0,0 1 0,0 0 0,0 0 0,0 0 0,0 0 0,0-1 0,-1 1 0,1 0 0,0 0 0,0 0 0,0-1 0,0 1 0,0 0 0,0 0 0,0 0 0,0-1 0,0 1 0,0 0 0,0 0 0,0 0 0,0-1 0,1 1 0,-1 0 0,-1-14 0,1-1 0,0 1-1,1 0 1,0-1 0,2 1 0,0 0 0,0 0-1,1 1 1,1-1 0,10-22 0,-11 29 1,0 1 0,0-1 1,0 0-1,1 1 0,0 0 1,0 0-1,1 0 0,0 1 1,0 0-1,0 0 0,0 0 0,1 1 1,0 0-1,0 0 0,0 1 1,0 0-1,1 0 0,-1 1 1,1-1-1,0 2 0,13-3 1,-12 3-2,-1 1 0,1-1 1,-1 1-1,1 1 0,-1-1 1,0 2-1,1-1 0,-1 1 0,0 0 1,0 1-1,0-1 0,0 2 1,0-1-1,-1 1 0,0 0 1,9 7-1,16 14-3,-6-5 6,35 22-1,-51-37-7,0 1 1,1-1-1,-1-1 0,1 0 0,0-1 0,0 0 0,17 3 0,-12-5-138,1 0 0,-1-1 0,0 0 0,17-3 0,13-9-2114</inkml:trace>
</inkml:ink>
</file>

<file path=ppt/ink/ink27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7"/>
    </inkml:context>
    <inkml:brush xml:id="br0">
      <inkml:brushProperty name="width" value="0.05" units="cm"/>
      <inkml:brushProperty name="height" value="0.05" units="cm"/>
      <inkml:brushProperty name="color" value="#FFFFFF"/>
    </inkml:brush>
  </inkml:definitions>
  <inkml:trace contextRef="#ctx0" brushRef="#br0">1 13 32223,'0'0'464,"39"0"-416,13-6-48,14 3 0,3 0 0,-10 3 0,-14 0 0,-18 0 0,-14 0-16,-17 12-560,-38 11-2162</inkml:trace>
</inkml:ink>
</file>

<file path=ppt/ink/ink27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7"/>
    </inkml:context>
    <inkml:brush xml:id="br0">
      <inkml:brushProperty name="width" value="0.05" units="cm"/>
      <inkml:brushProperty name="height" value="0.05" units="cm"/>
      <inkml:brushProperty name="color" value="#FFFFFF"/>
    </inkml:brush>
  </inkml:definitions>
  <inkml:trace contextRef="#ctx0" brushRef="#br0">1 33 30974,'0'6'544,"10"-3"49,29-3-177,13 0-304,11 0-64,-1 0-32,-3-3-16,-7-6 0,-16 3-16,-13-6-192,-13 0-1889</inkml:trace>
</inkml:ink>
</file>

<file path=ppt/ink/ink27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8"/>
    </inkml:context>
    <inkml:brush xml:id="br0">
      <inkml:brushProperty name="width" value="0.05" units="cm"/>
      <inkml:brushProperty name="height" value="0.05" units="cm"/>
      <inkml:brushProperty name="color" value="#FFFFFF"/>
    </inkml:brush>
  </inkml:definitions>
  <inkml:trace contextRef="#ctx0" brushRef="#br0">23 347 29197,'28'-100'3383,"-15"46"-3320,3 1-1,35-82 0,-45 130-62,-2 14 0,-1 22 0,-3-27 0,5 313 0,-6-191 0,1-110 0,0 17 0,-5 40 0,4-64 0,-1 0 0,1 0 0,-2 0 0,1-1 0,-1 1 0,-1-1 0,1 1 0,-1-1 0,-8 10 0,11-16 0,-1 0 0,0 0 0,0-1 0,0 1 0,-1-1 0,1 0 0,0 0 0,0 1 0,-1-1 0,1-1 0,0 1 0,-1 0 0,1 0 0,-1-1 0,0 0 0,1 1 0,-4-1 0,-44-3 0,49 3 0,1 0 0,-1 0 0,0 0 0,1-1 0,-1 1 0,1 0 0,-1 0 0,1-1 0,-1 1 0,0 0 0,1-1 0,-1 1 0,1-1 0,-1 1 0,1 0 0,0-1 0,-1 1 0,1-1 0,-1 1 0,1-1 0,0 1 0,-1-1 0,1 0 0,0 1 0,0-1 0,0 1 0,-1-1 0,1 0 0,0 1 0,0-1 0,0 0 0,0 1 0,0-1 0,0 0 0,0 1 0,0-1 0,0 1 0,0-1 0,1 0 0,-1 1 0,0-1 0,0 1 0,0-1 0,1 0 0,-1 1 0,0-1 0,1 1 0,-1-1 0,1 1 0,-1-1 0,0 1 0,1-1 0,-1 1 0,1 0 0,-1-1 0,1 1 0,0 0 0,-1-1 0,1 1 0,-1 0 0,1 0 0,0-1 0,0 1 0,18-7 0,0 1 0,0 0 0,1 2 0,0 0 0,22-1 0,23-4 0,-21 0 0,-44 9-3,0 0 0,1 0 0,-1 0 0,1 0 0,-1 0 0,0 0 0,1 0 0,-1 0 0,1 0 0,-1 0 0,0 0 0,1-1 0,-1 1 0,1 0 0,-1 0 0,0 0 0,1 0 0,-1-1 0,0 1 0,1 0 0,-1 0 0,0 0 0,1-1 0,-1 1 0,0 0 0,0-1 0,1 1 0,-1 0 0,0-1 0,0 1 0,1 0 0,-1-1 0,0 1 0,0-1 0,-5-1-314,-19-1-1278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11.485"/>
    </inkml:context>
    <inkml:brush xml:id="br0">
      <inkml:brushProperty name="width" value="0.05" units="cm"/>
      <inkml:brushProperty name="height" value="0.05" units="cm"/>
      <inkml:brushProperty name="color" value="#E71224"/>
    </inkml:brush>
  </inkml:definitions>
  <inkml:trace contextRef="#ctx0" brushRef="#br0">53 265 31246,'0'-46'1044,"0"40"-591,0 31-506,-24 383 50,20-262 3,4-106-3,-8-59 19,-1-50-16,3-1 0,4-105-1,3 100-8,-1 56 7,1 0 0,1 0 0,0 0 0,2 0 0,0 0 1,1 1-1,1-1 0,1 1 0,0 1 0,10-18 0,-12 26 2,1 1-1,0 0 0,0 0 1,0 0-1,1 1 0,0 0 1,1 0-1,-1 1 0,1 0 1,0 0-1,1 1 0,-1 0 1,1 0-1,0 1 1,1 0-1,-1 1 0,1 0 1,-1 0-1,1 1 0,0 1 1,10-2-1,-16 3 1,0-1-1,-1 1 1,1 0 0,-1 0-1,1 0 1,-1 1 0,1-1-1,0 1 1,-1 0 0,0 0-1,1 0 1,-1 0 0,1 1-1,-1-1 1,0 1 0,0 0-1,6 4 1,-7-2-1,1-1 0,-1 1 0,1 0 0,-1 0 0,0 0 1,0 0-1,-1 1 0,1-1 0,-1 0 0,0 1 0,0-1 0,-1 1 0,1 8 0,0 3-1,0 1-1,-1-1 0,-1 1 0,-4 26 1,3-33 2,-1-1 0,0 0 0,0 0 0,-1-1 0,0 1 0,0-1 0,-1 1 0,0-1 0,-11 12 0,0-2 1,-1-1-1,0-1 1,-33 24 0,40-33-5,0-1 1,0 0-1,0 0 1,-1-1-1,0 0 1,0-1-1,-1 0 1,1-1-1,-17 3 1,28-6 3,0 0-1,0 0 1,-1 1-1,1-1 1,0 0-1,0 0 1,-1 0 0,1 0-1,0 0 1,-1 0-1,1 0 1,0 0-1,-1 0 1,1 0 0,0 0-1,0 0 1,-1 0-1,1 0 1,0 0 0,-1 0-1,1 0 1,0 0-1,0 0 1,-1-1-1,1 1 1,0 0 0,0 0-1,-1 0 1,1 0-1,0-1 1,0 1 0,-1 0-1,1 0 1,0 0-1,0-1 1,0 1-1,0 0 1,-1-1 0,1 1-1,0 0 1,3-5-2,-1 2 0,1 0 0,0 0 0,-1 1 1,1-1-1,1 0 0,-1 1 0,0 0 0,1 0 0,-1 0 0,1 0 0,-1 1 0,1-1 0,0 1 0,0 0 0,7-1 0,6 0 3,-1 0 0,26 1 0,-30 1-2,-10 1 0,0-1 1,-1 0 0,1 1-1,0-1 1,-1 1-1,1 0 1,-1-1-1,1 1 1,0 0-1,-1 0 1,0 0-1,1 0 1,-1 0-1,0 0 1,1 0-1,-1 1 1,0-1 0,0 0-1,0 1 1,0-1-1,0 1 1,-1-1-1,1 1 1,0-1-1,-1 1 1,1 0-1,0 2 1,2 7-9,0 1-1,2 23 1,-3-21 5,4 37 2,9 50 14,-12-91-16,-1 0 0,2 0 1,-1 0-1,1-1 1,1 1-1,0-1 0,9 13 1,-10-18 0,0 1 1,1-1-1,-1 0 1,1 0-1,0-1 1,1 0-1,-1 1 0,0-2 1,1 1-1,0-1 1,0 1-1,-1-2 1,1 1-1,0-1 1,1 0-1,-1 0 0,7 0 1,-6 0 3,0-1 0,1 0 0,-1-1 0,0 1 0,0-1-1,0-1 1,0 1 0,0-1 0,0 0 0,0-1 0,-1 0 0,1 0 0,-1 0 0,8-6 0,-3-1 5,-1 0-1,0-1 1,0 0 0,-2 0 0,1-1-1,-1-1 1,-1 1 0,0-1 0,-1 0 0,0-1-1,-1 1 1,0-1 0,-1 0 0,2-20-1,2-19 21,-3-1-1,-3-81 0,-2 100-27,0 33 3,0 0 1,0 0-1,0 0 1,0 0-1,0 0 1,0 0-1,-1 0 1,1 0-1,0 0 1,-1 0 0,0 0-1,0 1 1,-1-4-1,1 4-1,0 1-1,-1-1 1,1 0-1,-1 0 1,1 1-1,-1-1 1,1 1-1,-1-1 1,1 1-1,-1-1 1,0 1 0,1 0-1,-1 0 1,0 0-1,1 0 1,-3 0-1,2 1 0,1-1 0,-1 0 0,1 0 0,0 1 0,-1-1 0,1 1-1,0-1 1,-1 1 0,1-1 0,0 1 0,0 0 0,0 0 0,0-1 0,-1 1 0,1 0-1,0 0 1,0 0 0,1 0 0,-3 2 0,-14 33-13,11-14 8,-6 37 0,11-56 6,-5 54-10,3-1 1,5 86-1,-2-131 2,1-1 0,1 0 1,0 1-1,0-1 0,1 0 0,0 0 1,1 0-1,0 0 0,0 0 1,10 12-1,-11-16 5,1-1 1,0 0 0,0 0-1,1-1 1,0 1-1,0-1 1,0 0 0,0 0-1,0-1 1,1 1-1,0-1 1,-1 0 0,1-1-1,0 0 1,1 1-1,-1-2 1,0 1 0,9 0-1,-5-1 2,0 0 0,1 0-1,-1-1 1,0-1 0,0 0 0,16-3 0,-21 2 1,-1 1 1,1-1 0,0 0 0,-1 0 0,0-1 0,1 1 0,-1-1 0,0 0-1,0 0 1,-1 0 0,1-1 0,-1 1 0,0-1 0,1 0 0,3-6 0,4-13 9,-1 1 1,-1-1 0,-1-1 0,0 1 0,-2-1 0,5-45 0,-4 30 12,18-62 0,-21 90-23,0 0 1,1 0-1,0 0 0,1 1 0,0 0 1,1 0-1,0 1 0,0-1 1,16-13-1,-18 18 0,1 1 0,-1 0 0,1 1 0,0-1 0,0 1 0,1 1 0,-1-1 0,1 1 0,-1 0 0,1 0 0,0 1 0,8-1 0,-11 1 0,0 1 0,0 0 0,0 0 0,0 0-1,0 0 1,0 1 0,0 0 0,0-1 0,0 2 0,0-1 0,0 0 0,-1 1-1,1-1 1,-1 1 0,1 0 0,-1 0 0,1 1 0,-1-1 0,0 1-1,0 0 1,4 4 0,-2 1-2,0 1 0,0-1-1,0 1 1,-1 0 0,-1 0-1,0 1 1,0-1 0,-1 1 0,2 13-1,-2-1-22,0-1 0,-2 1 0,-3 27 1,1-38 21,0 0 1,-1 0-1,0-1 1,-1 1 0,-1-1-1,1 0 1,-1 0 0,-1 0-1,0-1 1,0 0 0,-1 0-1,0-1 1,-1 1 0,-8 6-1,2-2 3,-1 0 0,0-2 0,0 0 0,-2-1 1,1 0-1,-1-1 0,-25 9 0,34-15 0,0-1 0,0 0 0,-1-1 0,1 0 0,-1 0 0,1-1 0,-16-1 0,22 1 0,1-1 0,0 1 0,0 0 0,0-1 0,0 1 0,0-1 0,0 1 0,0-1 0,0 0 0,0 0 0,0 1 0,0-1 0,0 0 0,0 0 0,0 0 0,1 0 0,-1 0 0,0 0 0,1 0 0,-1 0 0,1 0 0,-1 0 0,1 0 0,0 0 0,-1-1 0,1 1 0,0 0 0,0-2 0,-4-40-1,4 34-1,-2-31-11,0 19 7,1-1 0,1 1 0,0-1 0,2 1 0,1 0-1,7-29 1,-10 48 1,10-18-25,-9 20 24,-1-1 0,0 1 0,1 0 0,-1-1-1,0 1 1,1 0 0,-1 0 0,1-1 0,-1 1 0,1 0-1,-1 0 1,0-1 0,1 1 0,-1 0 0,1 0-1,-1 0 1,1 0 0,-1 0 0,1 0 0,-1 0-1,1 0 1,-1 0 0,1 0 0,-1 0 0,1 0 0,-1 0-1,1 1 1,-1-1 0,1 0 0,-1 0 0,1 0-1,-1 1 1,0-1 0,1 0 0,-1 0 0,1 1 0,-1-1-1,0 0 1,1 1 0,-1-1 0,0 1 0,0-1-1,1 0 1,-1 1 0,0-1 0,1 1 0,10 16-10,18 35 1,1 1 27,-17-31-12,1-1-1,1-1 1,1-1 0,26 25-1,-35-38 5,0 0-1,1 0 1,0-1-1,0 0 1,0 0-1,0-1 0,1 0 1,-1-1-1,1 0 1,0 0-1,0-1 1,1 0-1,-1 0 0,0-1 1,10 0-1,-14-1 14,-1 0-1,1 0 0,-1 0 1,1-1-1,-1 0 1,0 1-1,1-2 0,-1 1 1,0 0-1,0-1 1,0 0-1,0 0 0,4-2 1,-4 1-8,-1-1 1,0 1 0,0-1-1,0 0 1,0 0 0,-1 0-1,1 0 1,-1 0 0,0-1-1,0 1 1,-1 0 0,2-7-1,3-12-1,-1-1 0,-2 0 0,0-1 0,-1-30 0,-2 33-5,1 1 0,1 0 0,0-1 1,2 1-1,11-38 0,-14 57-6,0-1 1,0 0-1,1 1 0,-1-1 1,0 1-1,1 0 0,0-1 0,0 1 1,-1 0-1,1 0 0,0 0 1,1 0-1,-1 1 0,0-1 1,0 0-1,1 1 0,-1 0 1,5-2-1,0 1-22,0 0-1,0 1 1,1 0-1,-1 1 1,12 0 0,-16 0 17,-2 0-48,-11 2 203,4 2-143,-1 0 0,1 0 0,0 1 1,0 0-1,0 0 0,1 0 0,-1 1 0,1 0 0,1 0 1,-6 9-1,0 1-2,0 0 1,2 1-1,-8 21 1,12-24-6,1 0-1,0 1 1,1-1 0,1 1 0,0 0 0,2 18 0,-1-12-5,0-15 8,0-1 0,1 1-1,-1-1 1,1 1-1,0-1 1,1 0 0,-1 1-1,1-1 1,0 0-1,1 0 1,-1 0-1,1 0 1,0 0 0,0-1-1,0 0 1,1 1-1,0-1 1,-1 0 0,2 0-1,-1-1 1,0 1-1,1-1 1,-1 0-1,1 0 1,6 2 0,1 0 3,0-1 0,0 0 1,1-1-1,-1 0 1,0-1-1,1 0 0,0-1 1,-1 0-1,1-1 1,13-2-1,-22 2 0,0-1 0,0 0 0,0 0 0,0 0 0,-1 0 0,1 0 0,0-1 0,-1 1 0,1-1 0,-1 0 0,0 0 0,1 0 0,-1-1 0,0 1 0,0-1 0,3-3 0,-3 1 4,1-1-1,0 1 0,-1-1 0,0 1 0,-1-1 0,1 0 0,-1 0 0,0 0 0,1-8 0,0-5 10,0-1 0,-2 0 0,0 0 0,-2 0 0,-3-29 0,2 36-11,-1 0-1,0 0 0,-1 0 1,-1 0-1,0 1 0,0 0 1,-1 0-1,-1 0 0,0 1 1,-1 0-1,-17-20 0,20 25-4,-1 0 0,0 1 0,0 0 0,0 0 1,-1 0-1,1 0 0,-1 1 0,0 0 0,-1 1 0,1 0 0,-1 0 0,1 0 0,-1 1 0,0 0 0,0 1 0,0-1 0,0 1 0,0 1 1,0 0-1,-15 1 0,20 0-2,1 0 1,0 0 0,0 0-1,0 0 1,-1 0 0,1 0-1,1 1 1,-1-1 0,0 1-1,0-1 1,0 1 0,1 0-1,-1-1 1,1 1 0,-1 0-1,1 0 1,0 0 0,0 0-1,0 0 1,0 1 0,0-1-1,0 0 1,1 0 0,-1 1-1,1-1 1,-1 5 0,-1 9-17,0-1 1,3 33 0,-1-29 1,0-14 14,0 1-1,1 0 1,0 0 0,0 0 0,0-1 0,0 1 0,1 0 0,0-1 0,0 1 0,1-1 0,0 0 0,0 0 0,0 0 0,0 0 0,5 4 0,-2-2-2,1-1 0,-1 0 0,1-1 0,1 1 0,-1-2-1,1 1 1,0-1 0,0 0 0,10 3 0,2 0-2,0-2 0,1 0 0,0-1 0,0-2-1,0 0 1,1-1 0,35-3 0,-52 2 7,-1-1 0,1 0 0,-1 0 1,1 0-1,-1-1 0,1 0 0,-1 1 0,0-2 1,0 1-1,0 0 0,0-1 0,0 0 0,5-5 1,-3 2 3,0-1 1,-1 1-1,0-1 1,0 0-1,0-1 1,6-14-1,-3 1 8,-1 0-1,-1 0 1,0-1-1,-2 0 1,2-22 0,-2-145 54,-4 127-44,0 56-23,1 0 0,-1 0 0,-1 0 0,1 0 0,-1 0 0,0 0 0,-1 0 0,1 0 0,-1 0 0,0 0 0,-1 1 0,-3-9 0,5 14-1,1 0-1,0 0 0,0 0 1,0 0-1,0 0 0,-1-1 1,1 1-1,0 0 0,0 0 1,-1 0-1,1 0 1,0 0-1,0 0 0,-1 0 1,1 0-1,0 0 0,0 0 1,0 0-1,-1 0 0,1 0 1,0 0-1,0 0 0,-1 0 1,1 0-1,0 0 0,0 0 1,-1 0-1,1 0 1,0 1-1,0-1 0,0 0 1,-1 0-1,1 0 0,0 0 1,0 0-1,0 1 0,0-1 1,-1 0-1,1 0 0,0 0 1,0 1-1,0-1 0,0 0 1,0 0-1,0 0 1,-1 1-1,-2 11-4,-1-1 0,1 1 1,1 0-1,0 0 0,1 1 0,0-1 0,2 19 1,-1-10 3,0 302 2,0-306-2,2 0-1,0 0 1,1 0 0,0-1-1,2 1 1,8 22 0,-9-29 1,0-1-1,1 0 1,0 0 0,1 0-1,0-1 1,0 1 0,0-1-1,1-1 1,1 1 0,-1-1-1,16 10 1,-16-13 1,1 0 1,-1-1-1,1 0 1,0-1-1,0 1 1,0-1-1,0-1 0,1 0 1,-1 0-1,0-1 1,9 0-1,-10 0 1,1 0-1,-1-1 0,0 0 1,0 0-1,0-1 1,0 0-1,0 0 0,-1 0 1,1-1-1,-1 0 1,1 0-1,9-8 1,-10 6 1,0-1 0,-1-1-1,0 1 1,0-1 0,0 0 0,-1 0 0,0-1 0,-1 1 0,1-1 0,-1 0 0,-1 1 0,1-2 0,-2 1 0,2-10 0,1-15 15,-2 1 1,-4-45-1,1 25-2,1 50-13,-3-47 15,3 46-16,-1-1 0,0 1 1,0 0-1,0 0 0,0 0 1,0 0-1,-1 0 0,1 0 0,-1 1 1,0-1-1,0 0 0,0 1 1,-2-3-1,3 5-2,1-1 0,0 1 0,0 0 0,-1 0 1,1 0-1,0 0 0,0 0 0,0 0 0,-1 0 0,1 0 0,0 0 1,0 0-1,-1 0 0,1 0 0,0 0 0,0 0 0,0 1 0,-1-1 1,1 0-1,0 0 0,0 0 0,0 0 0,-1 0 0,1 0 0,0 0 0,0 1 1,0-1-1,0 0 0,-1 0 0,1 0 0,0 0 0,0 1 0,0-1 1,0 0-1,0 0 0,0 0 0,0 1 0,-1-1 0,1 0 0,0 0 1,0 0-1,0 1 0,0-1 0,0 0 0,0 0 0,0 1 0,0-1 0,-3 15-29,-1 31 9,2 67 0,2-72 4,0-32 10,0-1 0,1 1 0,0-1 0,0 0 0,1 1 0,0-1 0,0 0 0,1 0 0,0 0 0,1 0-1,5 9 1,-6-13 5,0 0 0,0 0-1,0-1 1,0 1-1,1-1 1,0 0-1,-1 0 1,1-1-1,0 1 1,1-1-1,-1 1 1,0-1 0,1-1-1,-1 1 1,1-1-1,-1 1 1,1-1-1,0-1 1,-1 1-1,1-1 1,7 0-1,-3 1 10,0-1-1,-1-1 0,1 0 1,-1 0-1,1-1 0,-1 0 1,12-4-1,-15 4-2,-1 0 1,0-1 0,0 0 0,0 1-1,0-2 1,0 1 0,-1 0-1,0-1 1,1 1 0,-1-1-1,0 0 1,-1 0 0,1 0 0,-1 0-1,3-6 1,0-6 6,0 0 0,-1 0-1,0-1 1,-1 1 0,-1-1 0,0-18 0,-2-90 24,-1 103-82,1 52 11,-1-5 23,1 0-1,7 45 1,-6-64 13,0 1-1,1-1 1,0 1 0,0-1 0,1 0-1,-1 0 1,1 0 0,1 0 0,-1 0-1,1-1 1,0 1 0,0-1 0,1 0-1,-1 0 1,10 6 0,-12-9 0,1 0 0,0 0-1,0 0 1,0-1 0,0 1 0,0-1 0,0 0 0,0 0-1,1 0 1,-1 0 0,0 0 0,1-1 0,-1 0 0,0 1-1,1-1 1,-1-1 0,0 1 0,1 0 0,-1-1 0,0 0-1,5-1 1,-4 0 3,0 0 0,-1 0 0,1 0 0,0 0 1,-1-1-1,1 0 0,-1 0 0,0 0 0,0 0 0,0 0 0,0-1 0,-1 1 0,0-1 0,1 1 0,2-9 0,3-7 4,-1-2 1,-1 1-1,0-1 0,-2 1 0,3-42 1,-4-113 17,-4 102 0,1 35-24,1 9 3,-1-1 1,-2 0-1,-1 1 1,-9-45 0,3 144-59,8 308 41,4-350 11,1 0 0,1 1 1,2-1-1,1-1 0,1 0 0,1 0 0,1-1 1,21 34-1,-30-55 1,1-1 0,-1 0 0,1 1 0,0-1 0,1-1 0,-1 1 0,1 0 0,-1-1-1,1 0 1,0 0 0,0 0 0,1 0 0,-1-1 0,1 0 0,-1 1 0,1-2 0,0 1 0,-1 0 0,1-1 0,0 0 0,0 0 0,0-1 0,0 1 0,0-1 0,0 0 0,0 0 0,7-2 0,-9 1 1,0-1 0,1 1 0,-1-1 0,0 0 1,0 0-1,0 0 0,0 0 0,0-1 0,-1 1 0,1-1 1,-1 0-1,1 0 0,-1 0 0,0 0 0,0 0 1,0 0-1,-1 0 0,1-1 0,1-6 0,4-10 4,-1 1-1,4-26 0,-9 40-3,9-62 12,-3 0 0,-4-114-1,-3 131-1,0 50-10,0 0 0,0 0-1,0 0 1,0-1-1,0 1 1,-1 0 0,1 0-1,0 0 1,0 0-1,0 0 1,0-1 0,0 1-1,-1 0 1,1 0 0,0 0-1,0 0 1,0 0-1,0 0 1,0 0 0,-1 0-1,1 0 1,0-1 0,0 1-1,0 0 1,-1 0-1,1 0 1,0 0 0,0 0-1,0 0 1,-1 0-1,1 0 1,0 0 0,0 0-1,0 1 1,0-1 0,-1 0-1,1 0 1,0 0-1,0 0 1,0 0 0,0 0-1,-1 0 1,1 0 0,0 0-1,0 1 1,0-1-1,0 0 1,0 0 0,-1 0-1,1 0 1,0 0-1,0 1 1,0-1 0,0 0-1,0 0 1,-3 4-3,1 0 0,0 0 0,0 0-1,0 1 1,0-1 0,1 0 0,0 1 0,0-1 0,0 1 0,0 8-1,-1 55-29,3-47 29,-2 3 4,1-1 0,2 1 0,1-1 0,0 1 0,8 25 0,-9-44 0,-1 1 0,2-1 0,-1 1 0,0-1 0,1 0 0,0 1 0,1-1 0,-1-1 0,1 1 0,0-1 0,0 1 0,0-1 0,0 0 0,1 0 0,0-1 0,0 1 0,0-1 0,0 0 0,0-1 0,1 1 0,-1-1 0,1 0 0,-1 0 0,1-1 0,0 0 0,6 1 0,-6-1 2,-1-1-1,1 1 1,-1-1 0,1 0 0,0-1-1,-1 1 1,1-1 0,-1 0 0,1-1-1,-1 1 1,0-1 0,0 0 0,1 0-1,-1-1 1,7-4 0,-7 2 1,1 0 0,-1 0 0,0 0 0,0-1 0,-1 0 0,0 0 0,0 0 0,0 0 0,-1-1 0,0 1 0,4-14 0,-1 1 6,0-1 1,-2 0-1,0-1 1,1-25-1,-3-86 54,-3 82-45,1 45-16,0 5-2,1-1 0,-1 1 0,0-1 0,0 0 0,0 1 0,0-1 0,0 1 0,1-1 0,-1 0 0,0 1 0,-1-1 0,1 0 0,0 1 0,0-1 0,0 1 0,0-1 0,0 0 0,-1 1 0,1-1 0,0 1 0,0-1 0,-1 1 0,1-1 0,0 1 0,-1-1 0,1 1 0,-1-1 1,1 1-1,-1-1 0,1 1 0,-1 0 0,1-1 0,-1 1 0,1 0 0,-1 0 0,1-1 0,-1 1 0,1 0 0,-1 0 0,0 0 0,1-1 0,-1 1 0,1 0 0,-1 0 0,0 0 0,0 0 0,0 1-1,0 0 0,0 0 0,0-1 0,0 1 0,0 0 0,0 0 0,0 0 0,0 0 0,0 0 0,1 0 0,-1 0 0,0 1 0,1-1 0,-1 0 0,1 0 0,-1 0 0,1 1 0,0-1 0,-1 0 0,1 1 0,0-1 0,0 0 0,0 1 0,0 1 0,-1 4-4,-6 38 0,3 1 0,1 0-1,7 90 1,-3-129 5,0 1 0,0-1 0,0 1 0,1-1 0,0 0 0,0 0 1,1 0-1,0 0 0,0 0 0,0-1 0,1 1 0,0-1 0,1 0 0,-1 0 0,1-1 0,0 1 0,1-1 1,-1 0-1,1 0 0,0-1 0,0 0 0,0 0 0,1 0 0,0-1 0,-1 0 0,1 0 0,0 0 0,0-1 1,12 2-1,-11-3 2,0 0 0,-1-1 1,1 0-1,0-1 1,0 1-1,-1-1 1,12-3-1,-16 3-1,0 0 0,0-1 1,0 1-1,0-1 0,0 0 0,0 0 0,-1 0 0,1 0 1,-1 0-1,1 0 0,-1-1 0,0 1 0,0-1 0,0 1 0,0-1 1,0 0-1,-1 0 0,1 0 0,1-5 0,3-15 4,-1-1-1,0 0 0,-2-1 1,-1 1-1,-1-1 0,-1 1 1,-6-45-1,5 60-4,0 1 0,-1-1 0,0 1 0,0-1 0,-1 1 0,0 0 0,-1 0 0,0 0 0,0 1 0,0-1 0,-1 1 0,-11-12 0,11 14 0,0 0 0,0 0 0,-1 1 0,0 0 0,0 0 0,0 1 0,0-1 0,0 1 0,-1 1 0,1-1 0,-1 1 0,0 0 0,0 1 0,0-1 0,-14 1 0,10 0 4,-20 1-30,30 1 24,0-1 1,0 0-1,0 1 1,0-1 0,1 0-1,-1 1 1,0-1-1,0 1 1,1 0 0,-1-1-1,0 1 1,1-1 0,-1 1-1,0 0 1,1-1-1,-1 1 1,1 0 0,-1 0-1,1 0 1,0-1-1,-1 1 1,1 0 0,0 0-1,-1 0 1,1 0 0,0 0-1,0 0 1,0 0-1,0 1 1,-1 11-2,1 1 0,1-1 0,0 1-1,1-1 1,0 0 0,1 0 0,1 0 0,9 24 0,-9-29 2,0 0-1,0 0 1,1 0 0,0 0-1,1-1 1,0 0 0,0 0-1,0-1 1,1 0 0,0 0-1,0 0 1,0-1 0,1 0-1,9 5 1,-14-9 2,0 1 1,0-1-1,0 0 1,0 0-1,0 0 0,0 0 1,1 0-1,-1-1 1,0 0-1,0 1 1,1-1-1,-1 0 1,6-1-1,-7 0 0,0 0 1,-1 0-1,1 1 0,0-1 1,0 0-1,0-1 0,0 1 1,-1 0-1,1 0 0,-1-1 1,1 1-1,-1-1 0,1 1 1,-1-1-1,0 0 0,0 1 1,0-1-1,0 0 0,0 0 1,1-3-1,33-98 17,-26 73-15,1 0-1,1 0 1,2 1 0,18-30 0,-30 56-4,1 1 1,0-1-1,0 1 0,0 0 0,0 0 1,1 0-1,-1 0 0,0 0 0,1 0 1,0 1-1,-1-1 0,1 1 0,0 0 1,4-2-1,-6 3 0,1 0 1,-1-1-1,0 1 1,1 0-1,-1 0 0,0 0 1,1 0-1,-1 0 1,0 1-1,0-1 0,1 0 1,-1 1-1,0-1 1,1 0-1,-1 1 0,0 0 1,0-1-1,0 1 1,0 0-1,0-1 0,0 1 1,0 0-1,0 0 1,0 0-1,0 0 0,0 0 1,0 0-1,-1 0 1,1 0-1,0 1 0,-1-1 1,1 0-1,-1 0 1,1 3-1,8 26-15,-1 1 0,-2 0-1,2 46 1,0-13 17,9 44 15,-17-107-16,0-1 1,0 1-1,1-1 0,-1 1 0,0-1 1,1 0-1,-1 1 0,0-1 1,1 0-1,-1 1 0,0-1 1,1 0-1,-1 1 0,1-1 1,-1 0-1,1 0 0,-1 0 0,0 1 1,1-1-1,-1 0 0,1 0 1,-1 0-1,1 0 0,-1 0 1,1 0-1,-1 0 0,1 0 1,-1 0-1,1 0 0,-1 0 0,1 0 1,-1 0-1,1 0 0,-1 0 1,1-1-1,-1 1 0,1 0 1,0-1 0,1 0 0,1 1 0,-1-1 0,0-1 0,0 1-1,0 0 1,0 0 0,0-1 0,0 1 0,0-1 0,0 0 0,-1 1-1,1-1 1,1-3 0,23-33 6,-13 16-7,44-68 0,-39 59 0,0 1 0,3 0 0,36-40 0,-57 70 0,0 0 1,0 0-1,0 0 0,0-1 0,0 1 1,1 0-1,-1 0 0,0 0 1,0 0-1,0 0 0,0 0 1,0 0-1,1 0 0,-1 0 0,0 0 1,0 0-1,0 0 0,0 0 1,1 0-1,-1 0 0,0-1 1,0 2-1,0-1 0,0 0 0,1 0 1,-1 0-1,0 0 0,0 0 1,0 0-1,0 0 0,1 0 1,-1 0-1,0 0 0,0 0 0,0 0 1,0 0-1,1 0 0,-1 1 1,0-1-1,0 0 0,0 0 0,0 0 1,0 0-1,0 0 0,0 1 1,0-1-1,1 0 0,-1 0 1,0 0-1,0 0 0,0 0 0,0 1 1,4 16 3,1 37-10,-3-31 8,13 246 104,-14-153-6289</inkml:trace>
</inkml:ink>
</file>

<file path=ppt/ink/ink27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34"/>
    </inkml:context>
    <inkml:brush xml:id="br0">
      <inkml:brushProperty name="width" value="0.05" units="cm"/>
      <inkml:brushProperty name="height" value="0.05" units="cm"/>
      <inkml:brushProperty name="color" value="#FFFF00"/>
    </inkml:brush>
  </inkml:definitions>
  <inkml:trace contextRef="#ctx0" brushRef="#br0">309 348 31823,'-1'-2'46,"0"0"1,0 0 0,0 0 0,0 0 0,0 0-1,0 0 1,1 0 0,-1 0 0,1 0-1,-1 0 1,1 0 0,0 0 0,0-3 0,-1 0-9,-4-43 50,1-86-1,4 119-75,0 10-11,0 0 0,0 0 0,1 1 0,0-1-1,0 0 1,0 0 0,0 1 0,1-1 0,0 0 0,0 1 0,0 0 0,0-1 0,1 1-1,0 0 1,0 0 0,0 1 0,0-1 0,1 1 0,-1-1 0,1 1 0,0 0 0,0 0-1,0 1 1,0-1 0,0 1 0,1 0 0,-1 0 0,1 0 0,0 1 0,-1-1 0,1 1-1,0 0 1,0 1 0,0-1 0,8 1 0,-11 0-1,0 0 0,-1 0 0,1 1 0,-1-1 0,1 0 0,-1 1 0,1-1 0,-1 1 0,1-1 0,-1 1 0,0 0 0,1-1 0,-1 1 0,0 0 0,1 0 0,-1 0 0,0 0 0,0 0 0,2 3 0,-1-1 0,0 0 0,0 1 0,0-1 0,-1 1 0,1-1 0,-1 1 0,0-1 0,1 5 0,0 10 0,0 0 0,-1 33 0,-1-37 0,0 2 0,0-1 0,-1 1 0,0-1 0,-1 1 0,-1-1 0,-1 0 0,0 0 0,0 0 0,-2 0 0,0-1 0,-1 0 0,-13 22 0,-3-4 0,-1-1 0,-2-1 0,-48 45 0,55-59 0,0-1 0,0-1 0,-1 0 0,-1-2 0,0 0 0,-1-1 0,-26 8 0,43-17 0,0 0 1,1-1-1,-1 0 1,0 0-1,0 0 1,0-1-1,0 1 1,0-1-1,1 0 1,-8-1-1,12-1 2,-1 1 0,1-1 0,-1 1-1,1-1 1,0 1 0,0-1-1,0 1 1,-1-1 0,2 1 0,-1-1-1,0 1 1,0-2 0,1 0-3,-1-2 0,1 0 1,0 1 0,0-1 0,1 1 0,0 0-1,-1-1 1,1 1 0,1 0 0,-1 0-1,1 0 1,-1 0 0,1 1 0,0-1-1,0 1 1,1 0 0,-1 0 0,1 0 0,-1 0-1,1 0 1,5-2 0,0 0 0,0-1 1,0 2-1,1-1 1,-1 1 0,1 1-1,0 0 1,0 0-1,15-1 1,-9 3-5,0 0 1,0 2 0,0 0 0,0 0 0,0 2-1,0 0 1,0 1 0,21 8 0,4 5 4,70 41 0,-109-56-91,0-1 0,0 0 0,1 1 0,-1-1 0,0-1 0,1 1 0,-1 0 0,1-1 0,-1 1 1,1-1-1,0 1 0,-1-1 0,1 0 0,-1 0 0,1-1 0,0 1 0,-1 0 0,1-1 0,-1 0 0,4-1 0,5-15-5144</inkml:trace>
</inkml:ink>
</file>

<file path=ppt/ink/ink27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35"/>
    </inkml:context>
    <inkml:brush xml:id="br0">
      <inkml:brushProperty name="width" value="0.05" units="cm"/>
      <inkml:brushProperty name="height" value="0.05" units="cm"/>
      <inkml:brushProperty name="color" value="#FFFF00"/>
    </inkml:brush>
  </inkml:definitions>
  <inkml:trace contextRef="#ctx0" brushRef="#br0">807 163 31502,'-10'-14'116,"1"1"0,-2 0-1,0 0 1,-16-14-1,21 22-91,0 1-1,1 0 1,-2 0-1,1 1 1,0 0-1,-1 0 1,1 0-1,-1 0 1,0 1-1,0 1 1,0-1-1,-14 0 0,6 1-12,-1 1 0,1 0 0,-1 1 0,1 1 0,0 1 0,0 0-1,0 1 1,0 1 0,0 0 0,1 1 0,0 0 0,0 1-1,0 1 1,1 0 0,-24 20 0,4-1-8,0 2 1,2 1-1,1 1 1,1 2-1,2 1 1,2 1-1,-29 51 1,35-51-2,2 1 0,1 1 1,2 0-1,1 1 0,2 1 0,2-1 0,2 2 1,-4 45-1,9-52-1,1 1 0,2 0 0,5 42 0,-3-63 0,-1-1 0,2 1 0,-1 0 0,2-1 0,0 0 0,0 0 0,1-1 0,1 1 0,0-1 0,0-1 0,12 13 0,-7-10 2,1 0-1,1-1 1,0-1 0,1 0-1,0-1 1,0-1 0,1 0-1,1-1 1,-1-1 0,1 0-1,0-1 1,25 4-1,-1-2 4,1-3-1,0-1 1,0-2-1,52-5 0,-65 1-3,0-1 0,0-2 0,0-1 0,0-1 1,-1-2-1,-1-1 0,1-1 0,33-19 0,-23 8 4,-1-2 0,-1-2-1,-1-1 1,60-61 0,-74 67-3,-1-1-1,0-1 1,-2-1-1,-1 0 1,-1-1-1,-1-1 0,-2 0 1,0-1-1,-2-1 1,-1 0-1,13-55 1,-19 55-2,-1 0 0,-1-1 0,-1 1 0,-2-1 0,-4-33 0,2 44-2,-1 1 1,0-1-1,-1 1 0,-1 0 1,-1 0-1,0 0 1,-2 1-1,1 0 0,-14-17 1,3 10-2,0 0 1,-2 1-1,0 1 1,-1 1 0,-2 1-1,0 1 1,0 1-1,-2 1 1,0 1 0,-1 1-1,0 2 1,-1 1 0,0 1-1,-1 1 1,0 1-1,-1 2 1,1 1 0,-1 2-1,0 0 1,-56 4-1,69 0-19,0 1 0,0 1 0,1 0 0,-1 1-1,1 1 1,0 1 0,0 0 0,0 1 0,1 0-1,0 2 1,0 0 0,1 0 0,0 1 0,1 1-1,0 1 1,1-1 0,-17 22 0,-42 61-668</inkml:trace>
</inkml:ink>
</file>

<file path=ppt/ink/ink27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2"/>
    </inkml:context>
    <inkml:brush xml:id="br0">
      <inkml:brushProperty name="width" value="0.05" units="cm"/>
      <inkml:brushProperty name="height" value="0.05" units="cm"/>
      <inkml:brushProperty name="color" value="#FFFF00"/>
    </inkml:brush>
  </inkml:definitions>
  <inkml:trace contextRef="#ctx0" brushRef="#br0">51 174 32047,'0'-13'445,"0"37"-327,-1 508-89,-1-470-29,-2-1 0,-4 1 0,-26 102 0,35-198 44,-2 11-32,-1-150-4,6-230-8,-1 350 0,17-84 0,-15 115 0,0 1 0,2 0 0,0 0 0,1 0 0,2 1 0,18-31 0,-25 46-2,1 0 1,-1 1 0,1-1-1,0 1 1,1-1-1,-1 1 1,1 1-1,0-1 1,0 0-1,0 1 1,0 0-1,1 1 1,-1-1-1,1 1 1,-1 0-1,1 0 1,0 1-1,0-1 1,0 1-1,0 1 1,0-1-1,0 1 1,0 0-1,0 0 1,0 1-1,10 2 1,-13-3-18,0 1-1,0 0 1,0 0 0,0 0 0,-1 0-1,1 0 1,0 1 0,-1-1-1,1 1 1,0 0 0,-1 0 0,0 0-1,0 0 1,1 0 0,-1 0-1,0 1 1,-1-1 0,1 1 0,0-1-1,-1 1 1,3 5 0,11 35-782</inkml:trace>
</inkml:ink>
</file>

<file path=ppt/ink/ink27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3"/>
    </inkml:context>
    <inkml:brush xml:id="br0">
      <inkml:brushProperty name="width" value="0.05" units="cm"/>
      <inkml:brushProperty name="height" value="0.05" units="cm"/>
      <inkml:brushProperty name="color" value="#FFFF00"/>
    </inkml:brush>
  </inkml:definitions>
  <inkml:trace contextRef="#ctx0" brushRef="#br0">1 729 31486,'2'0'366,"28"-1"-308,-1-1 0,0-2 0,0-1-1,0-1 1,0-1 0,-1-2 0,0-1 0,-1-1 0,27-15 0,-43 20-57,0-2 1,-1 1-1,1-1 1,-2-1-1,1 0 1,-1 0-1,0-1 1,-1 0-1,0-1 1,-1 0-1,0 0 1,-1 0-1,0-1 1,-1 0-1,0 0 1,-1-1-1,0 1 1,-1-1-1,0 0 1,-1 0 0,0 0-1,-1-20 1,-1 22 13,-2-14 25,2 25-40,-1-1 1,1 0-1,-1 1 1,1-1 0,0 1-1,-1 0 1,0-1-1,1 1 1,-1-1-1,1 1 1,-1 0 0,0-1-1,1 1 1,-1 0-1,1 0 1,-1-1-1,0 1 1,1 0 0,-1 0-1,0 0 1,0 0-1,1 0 1,-1 0 0,0 0-1,1 0 1,-1 0-1,0 0 1,1 0-1,-1 1 1,0-1 0,1 0-1,-1 0 1,-1 1-1,1 0 0,-1 0 1,1 0-1,-1 0 0,1 0 0,-1 0 0,1 0 0,0 0 0,-1 1 0,1-1 1,0 0-1,0 1 0,0-1 0,0 0 0,0 1 0,0 0 0,1-1 1,-1 1-1,0-1 0,1 1 0,-1 3 0,-7 41 0,8-37 0,-6 250 0,8-156 0,-2-100 0,0 0 0,0 0 0,0 1 0,0-1 0,1 0 0,-1 0 0,1 0 0,0 0 0,0 0 0,0-1 0,0 1 0,0 0 0,1 0 0,1 2 0,-1-3 0,-1-1 0,1 0 0,0 0 0,-1 0 0,1 0 0,0 0 1,-1 0-1,1-1 0,0 1 0,0 0 0,0-1 0,0 0 0,0 1 0,0-1 0,0 0 1,-1 0-1,1 0 0,0 0 0,0 0 0,0 0 0,0-1 0,0 1 0,3-2 1,-2 1 0,-1 0-1,1 0 1,0-1 0,-1 1 0,1-1 0,-1 0 0,1 1 0,-1-1 0,0 0 0,1-1 0,-1 1 0,0 0 0,-1-1 0,1 1 0,0-1 0,1-2 0,21-48 9,-24 52-10,13-38 3,11-60-1,-17 64 4,1 1-1,26-65 1,-21 67 23,-13 31-29,0 1 0,1-1 1,-1 1-1,0 0 0,0-1 0,0 1 1,0 0-1,0-1 0,0 1 0,1 0 1,-1-1-1,0 1 0,0 0 0,0 0 1,1-1-1,-1 1 0,0 0 1,1 0-1,-1-1 0,0 1 0,0 0 1,1 0-1,-1 0 0,0 0 0,1-1 1,-1 1-1,0 0 0,1 0 0,-1 0 1,1 0-1,-1 0 0,0 0 0,1 0 1,-1 0-1,0 0 0,1 0 0,-1 0 1,0 0-1,1 0 0,-1 0 0,0 0 1,1 0-1,-1 1 0,0-1 0,1 0 1,-1 0-1,0 0 0,1 1 0,-1-1 1,0 0-1,1 0 0,-1 0 0,0 1 1,0-1-1,0 0 0,1 1 0,-1-1 1,0 0-1,0 1 0,0-1 0,0 0 1,1 1-1,3 10 0,0 0 0,0 0 0,-2 0 0,1 1 0,1 19 0,0-3 0,7 51 0,-6-43 0,12 53 0,-17-89 0,0 0 0,0 1 0,0-1 0,0 0 1,0 1-1,0-1 0,0 0 0,0 1 0,1-1 0,-1 0 0,0 0 0,0 1 1,0-1-1,0 0 0,0 0 0,1 1 0,-1-1 0,0 0 0,0 0 0,0 1 1,1-1-1,-1 0 0,0 0 0,0 0 0,1 0 0,-1 1 0,0-1 0,1 0 1,-1 0-1,0 0 0,0 0 0,1 0 0,-1 0 0,0 0 0,1 0 0,-1 0 1,0 0-1,1 0 0,-1 0 0,1 0 0,10-11 7,7-19-3,-5 0-4,4-8 0,28-46 0,-39 75 0,0-1 0,1 1 0,0 1 0,0-1 0,1 1 0,0 1 0,0-1 0,1 1 0,18-11 0,-26 17 0,1 0 0,0 1 0,-1-1-1,1 0 1,0 0 0,0 1 0,-1-1 0,1 1 0,0 0 0,0-1 0,0 1-1,0 0 1,0 0 0,-1 0 0,4 1 0,-4-1 0,0 1-1,0-1 1,0 1 0,0-1-1,0 1 1,-1-1-1,1 1 1,0 0 0,0-1-1,0 1 1,-1 0 0,1 0-1,0 0 1,-1 0 0,1-1-1,-1 1 1,1 0-1,-1 0 1,1 2 0,1 5-2,-1-1 0,0 1 1,0 0-1,-1 0 1,-1 14-1,1-6 5,-1 33-3,-1-17 0,5 46 0,-2-71 0,0 1 0,0 0 0,1 0 0,0 0 0,0-1 0,1 1 0,0-1 0,0 0 0,1 0 0,8 13 0,-9-18 0,-1 1 0,1-1 1,0 1-1,0-1 0,0 0 0,0 0 0,0 0 1,0 0-1,1-1 0,-1 1 0,1-1 1,-1 0-1,1 0 0,-1 0 0,5 0 0,7 1 4,0-2 0,22 0 0,-12-1-3,-17 0-1,1 0 0,-1 0 0,0-1 0,0 0 0,-1-1 0,1 0 0,0 0 0,-1 0 0,0-1 0,0 0 0,0-1 0,0 1 0,0-1 0,-1-1 0,0 1 0,0-1 0,-1 0 0,0-1 0,0 1 0,6-11 0,-1 2 0,-1 0 0,-1-1 0,-1 0 0,0 0 0,-1-1 0,0 1 0,-2-1 0,5-31 0,-7-57 0,-1 103 0,-1 0 0,0 0 0,0 0 0,0-1 0,0 1 0,0 0 0,-1 0 0,1-1 0,-1 1 0,1 0 0,-1 0 0,0 0 0,0 0 0,0 0 0,0 0 0,0 0 0,0 0 0,0 0 0,-1 1 0,1-1 0,-1 0 0,0 1 0,1-1 0,-1 1 0,0 0 0,0-1 0,0 1 0,1 0 0,-1 0 0,-1 0 0,1 1 0,0-1 0,0 0 0,0 1 0,0-1 0,0 1 0,-1 0 0,1-1 0,-3 2 0,-2-3 0,0 2 0,0-1 0,0 1 0,-1 0 0,1 1 0,0 0 0,0 0 0,0 0 0,0 1 0,1 0 0,-1 0 0,0 1 0,-9 4 0,11-3 0,-1 0 0,1 1 0,0-1 0,0 1 0,1 0 0,-1 0 0,1 0 0,0 1 0,1-1 0,-1 1 0,1 0 0,0 0 0,1 1 0,-4 9 0,0 8-2,1 0 0,1 0 0,1 1 0,1-1 0,1 1 0,2 0 0,3 28 0,-4-49 2,1 1 0,0 0 0,0-1 0,0 1 0,0 0 0,1-1 0,-1 0 0,1 1 0,1-1 0,-1 0 0,0 0 0,1 0 0,0 0 0,0 0 0,0-1 0,1 1 0,-1-1 0,1 0 0,-1 0 0,1 0 0,0-1 0,7 4 0,-1-2 0,0-1 0,-1 0 0,1 0 0,0-1 0,0-1 0,0 0 0,1 0 0,-1-1 0,17-1 0,-22 0 0,0 0 1,0 0-1,0-1 0,0 1 1,0-1-1,0 0 0,0-1 1,-1 1-1,1-1 0,-1 0 1,1 0-1,-1 0 0,0-1 1,0 0-1,-1 1 0,1-1 1,-1-1-1,0 1 1,5-9-1,2-4 2,-1-1 0,-1-1-1,0 1 1,4-21 0,0-3-2,-3-1 0,-1 1 0,2-64 0,-7-132 0,-4 141 0,1 80 0,-3-43 3,3 59-3,0 1 1,0-1-1,0 1 1,0-1-1,-1 1 1,1-1-1,0 1 1,0-1-1,0 1 1,-1-1-1,1 1 1,0 0-1,-1-1 1,1 1-1,0 0 1,-1-1-1,1 1 1,0 0-1,-1-1 1,1 1-1,-1 0 0,1-1 1,0 1-1,-1 0 1,1 0-1,-1 0 1,1 0-1,-1-1 1,1 1-1,-1 0 1,1 0-1,-1 0 1,1 0-1,-1 0 1,1 0-1,-1 0 1,1 0-1,-1 0 1,1 1-1,-1-1 1,1 0-1,0 0 1,-1 0-1,1 0 1,-1 1-1,1-1 1,-1 0-1,1 0 1,0 1-1,-1-1 1,1 0-1,0 1 1,-1 0-1,-2 2-1,0 1 0,1 0 1,0-1-1,0 1 0,0 1 0,0-1 0,1 0 0,-1 0 0,1 0 0,0 1 0,0-1 0,1 1 0,-1 6 0,-1 4 1,-8 79 5,4 0 1,9 147-1,-2-219-5,2-1 0,0 0 0,1 0 0,1-1 0,15 39 0,-17-50 0,1 0 0,0 0 0,1 0 0,0-1 0,0 0 0,1 0 0,0 0 0,1-1 0,-1 0 0,1 0 0,1-1 0,-1 0 0,1 0 0,0 0 0,10 4 0,-14-8 5,-1-1 0,1 1 0,0-1 0,0 0 0,0 0 0,0 0 0,-1-1 0,1 0 0,0 1 0,0-1 0,0 0 0,5-1 0,-8 0-44,1 1 0,0-1 0,0 0 0,0 1 0,0-1 0,0 0 0,-1 0 0,1 0 0,0-1 0,-1 1 0,1 0 0,-1-1 0,0 1 0,1 0 0,-1-1 0,0 0 0,0 1 0,0-1-1,0 0 1,0 0 0,0 1 0,0-1 0,0 0 0,-1 0 0,1-3 0,7-52-3381</inkml:trace>
</inkml:ink>
</file>

<file path=ppt/ink/ink27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4"/>
    </inkml:context>
    <inkml:brush xml:id="br0">
      <inkml:brushProperty name="width" value="0.05" units="cm"/>
      <inkml:brushProperty name="height" value="0.05" units="cm"/>
      <inkml:brushProperty name="color" value="#FFFF00"/>
    </inkml:brush>
  </inkml:definitions>
  <inkml:trace contextRef="#ctx0" brushRef="#br0">214 89 31839,'0'-3'41,"0"0"1,0 0 0,0 0 0,0 0 0,-1 0 0,1 0-1,-1 0 1,0 0 0,0 0 0,0 0 0,0 0 0,0 1-1,-1-1 1,1 0 0,-3-2 0,2 3-38,0 1 1,0 0 0,0-1-1,0 1 1,0 0 0,0 1-1,0-1 1,-1 0-1,1 1 1,0-1 0,-1 1-1,1-1 1,0 1 0,-1 0-1,1 0 1,0 0-1,-1 1 1,1-1 0,0 0-1,-1 1 1,-3 1 0,2 0-5,-1 0 1,1 0 0,0 0 0,0 1-1,0 0 1,0-1 0,0 1-1,1 1 1,-1-1 0,1 1 0,0-1-1,0 1 1,0 0 0,1 0 0,-1 0-1,1 0 1,0 1 0,0-1-1,-2 9 1,-2 4-2,1 1 0,0-1 0,-4 37 0,8-42 0,0 1-1,0 0 0,1 0 1,1 0-1,0-1 1,1 1-1,0 0 0,6 17 1,-6-25 1,0 0 1,1 0 0,0 0-1,0 0 1,0-1-1,0 1 1,0-1 0,1 0-1,0 0 1,0 0 0,0-1-1,1 0 1,-1 1 0,1-1-1,-1-1 1,1 1-1,0-1 1,0 1 0,0-2-1,1 1 1,-1 0 0,8 0-1,0 1 1,-1-1-1,1 0 1,0-1 0,0-1-1,-1 0 1,1-1-1,0 0 1,19-4 0,-25 2 0,0 1 0,0-1-1,0 0 1,0 0 0,-1 0 0,1-1 0,-1 0 0,0-1 0,0 1 0,0-1 0,-1 0 0,0-1 0,0 1 0,0-1 0,-1 0 0,5-7 0,-4 4 2,-1 0-1,1-1 1,-2 1 0,1-1 0,-1 0 0,-1 0 0,1 0 0,-2 0 0,0-1 0,0 1 0,-1 0 0,0-1-1,-2-18 1,0 21-1,1-1-1,-2 0 0,1 1 0,-1 0 0,0-1 1,-1 1-1,0 0 0,0 1 0,0-1 0,-1 1 1,0 0-1,-1 0 0,0 0 0,0 1 1,0 0-1,-8-6 0,2 5-1,1 0 0,-1 1-1,0 0 1,0 0 0,-1 2 0,0 0 0,1 0-1,-1 1 1,-1 0 0,1 1 0,0 1 0,-25 1-1,33-1-1,-1 2 0,1-1 0,0 1 1,0 0-1,-1 0 0,1 0 0,0 0 0,0 1 0,0 0 0,1 0 0,-1 1 0,0-1 0,1 1 0,-1 0 0,-7 7 0,4-2-44,1 1-1,0 0 0,0 1 1,1-1-1,0 1 0,-6 15 1,-16 42-811</inkml:trace>
</inkml:ink>
</file>

<file path=ppt/ink/ink27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5"/>
    </inkml:context>
    <inkml:brush xml:id="br0">
      <inkml:brushProperty name="width" value="0.05" units="cm"/>
      <inkml:brushProperty name="height" value="0.05" units="cm"/>
      <inkml:brushProperty name="color" value="#FFFF00"/>
    </inkml:brush>
  </inkml:definitions>
  <inkml:trace contextRef="#ctx0" brushRef="#br0">216 113 31550,'36'-112'1169,"-38"135"-1169,0 1 0,-2-1 0,0 0 0,-2 0 0,-8 22 0,-48 116 0,51-134 0,-125 275 0,133-294 0,-5 17-3,9-24 3,-1-1-1,1 1 1,-1-1-1,1 0 1,-1 1-1,1-1 1,0 1-1,-1-1 0,1 0 1,-1 0-1,1 1 1,0-1-1,-1 0 1,1 0-1,0 0 1,-1 0-1,1 0 1,0 0-1,-1 0 0,1 0 1,0 0-1,1 0 1,-1 0-1,391 5 1,-233-6 3,-160-10 10,-13-24-13,-36-62 0,8 17 0,16 26 0,-133-300 0,153 344 1,6 25-5,4 27-60,10-2-317,6-3-804</inkml:trace>
</inkml:ink>
</file>

<file path=ppt/ink/ink27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5"/>
    </inkml:context>
    <inkml:brush xml:id="br0">
      <inkml:brushProperty name="width" value="0.05" units="cm"/>
      <inkml:brushProperty name="height" value="0.05" units="cm"/>
      <inkml:brushProperty name="color" value="#FFFF00"/>
    </inkml:brush>
  </inkml:definitions>
  <inkml:trace contextRef="#ctx0" brushRef="#br0">1 181 32047,'0'-2'22,"0"-8"60,0 1 1,0 0-1,1 0 1,0 0-1,4-12 1,-4 19-79,-1 0 1,1 0 0,0 0-1,0-1 1,1 1-1,-1 0 1,0 0-1,1 0 1,-1 1-1,1-1 1,0 0 0,-1 0-1,1 1 1,0-1-1,0 1 1,0 0-1,0 0 1,0-1-1,1 1 1,-1 0 0,0 1-1,0-1 1,1 0-1,-1 1 1,0-1-1,4 1 1,-1-1-3,1 0-1,0 1 1,0 0-1,-1 0 1,1 1-1,0-1 1,0 1-1,-1 0 1,1 1-1,7 2 1,-9-2-2,0 0 0,-1 1 0,1-1 0,-1 1 0,1 0 0,-1-1-1,0 2 1,0-1 0,-1 0 0,1 0 0,-1 1 0,1-1 0,-1 1 0,3 8 0,0-1 0,-1 1 0,-1 0 0,0 1 0,-1-1 0,0 0 0,0 1 0,-1 23 0,-1-28 0,-1 0 0,1 0 0,-2 0 0,1 0 0,-1 0 0,0-1 0,0 1 0,-1 0 0,0-1 0,0 0 0,-1 0 0,0 0 0,-6 8 0,-36 32 0,42-43 0,1-1 0,-1 0 0,0 0 0,0 0 0,-1-1 0,1 1 0,0-1 0,-1 0 0,0 0 0,-7 1 0,12-2 0,0-1 0,0 0 0,0 0 0,-1 0 0,1 0 0,0 0 0,0 0 0,-1 0 0,1 0 0,0 0 0,0 0 0,-1 0 0,1 0 0,0 0 0,0 0 0,0-1 0,-1 1 0,1 0 0,0 0 0,0 0 0,0 0 0,-1 0 0,1 0 0,0 0 0,0-1 0,0 1 0,0 0 0,-1 0 0,1 0 0,0-1 0,0 1 0,0 0 0,0 0 0,0 0 0,0-1 0,-1 1 0,1 0 0,0 0 0,0 0 0,0-1 0,0 1 0,0 0 0,0 0 0,0-1 0,0 1 0,0 0 0,-1-15-1,1 1-1,0 0 1,0-1-1,2 1 1,0 0-1,0 0 1,1 0-1,1 0 1,0 0 0,1 1-1,1 0 1,12-22-1,0 4 0,1 1-1,1 1 0,2 0 1,26-26-1,-37 43 3,1 1 0,1 0 0,18-12 0,-31 22 0,1 1 0,-1 0 0,0-1 0,0 1 0,0 0 0,0 0 0,0-1 0,1 1 0,-1 0 0,0 0 0,0 0 0,1-1 0,-1 1 0,0 0 0,0 0 0,1 0 0,-1-1 0,0 1 0,0 0 0,1 0 0,-1 0 0,0 0 0,1 0 0,-1 0 0,0 0 0,0 0 0,1 0 0,-1 0 0,0 0 0,1 0 0,-1 0 0,0 0 0,1 0 0,-1 0 0,0 0 0,0 0 0,1 0 0,-1 0 0,0 1 0,1-1 0,-1 0 0,0 0 0,0 0 0,0 0 0,1 1 0,-1-1 0,0 0 0,0 0 0,1 1 0,-1 2 0,0 0 1,0 0-1,0 0 0,0-1 0,0 1 1,0 0-1,-1 0 0,0 0 1,0 0-1,1-1 0,-1 1 0,-3 5 1,-22 37 7,23-40-7,-17 29 0,0 1 1,-20 52-1,34-70-1,0 1-1,2 0 1,0 0 0,1 0 0,0 1 0,2-1 0,1 28 0,0-43 0,0-1 0,1 1 1,-1 0-1,1 0 0,0-1 1,0 1-1,0 0 0,0-1 0,1 1 1,-1-1-1,0 0 0,1 1 0,0-1 1,-1 0-1,1 0 0,0 0 1,0 0-1,1 0 0,-1 0 0,0-1 1,0 1-1,1-1 0,-1 0 0,1 1 1,-1-1-1,1 0 0,4 1 0,7 1 2,0 0 0,1 0 0,-1-2-1,17 1 1,-25-2-2,7 1-13,5 0 18,-1-1 0,33-3 0,-45 3-28,0-1 0,0 0 0,0-1 0,0 1 0,0-1 0,-1 0 0,1-1 0,0 1-1,-1-1 1,0 0 0,0 0 0,1 0 0,-2 0 0,5-5 0,26-41-1028,-32 46 973</inkml:trace>
</inkml:ink>
</file>

<file path=ppt/ink/ink27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8"/>
    </inkml:context>
    <inkml:brush xml:id="br0">
      <inkml:brushProperty name="width" value="0.05" units="cm"/>
      <inkml:brushProperty name="height" value="0.05" units="cm"/>
      <inkml:brushProperty name="color" value="#FFFF00"/>
    </inkml:brush>
  </inkml:definitions>
  <inkml:trace contextRef="#ctx0" brushRef="#br0">161 659 32191,'1'-37'43,"-2"-54"145,1 81-157,-2-1 1,1 1 0,-1 0 0,-1 0 0,1 0-1,-7-12 1,9 21-30,0 0-1,-1 0 1,1 1 0,-1-1-1,1 1 1,-1-1-1,1 0 1,-1 1-1,1-1 1,-1 1 0,1-1-1,-1 1 1,0-1-1,1 1 1,-1 0-1,0-1 1,1 1 0,-1 0-1,0 0 1,0-1-1,1 1 1,-1 0-1,0 0 1,0 0 0,1 0-1,-1 0 1,0 0-1,0 0 1,1 0 0,-1 0-1,0 0 1,0 0-1,1 1 1,-1-1-1,0 0 1,0 0 0,1 1-1,-2 0 1,-1 1-3,0 0 1,0 0 0,0 0-1,0 0 1,0 0 0,1 1 0,-1-1-1,-2 4 1,-5 8 0,1 1 0,0 0 0,1 0 0,0 1 0,2 0 0,0 0 0,0 1 0,-4 28 0,3-4 0,3 0 0,0 63 0,4-101 0,0-1 0,1 0 0,-1 1 0,1-1 0,-1 1 0,1-1 0,0 0 0,0 0 0,0 0 0,0 1 0,0-1 0,1 0 0,-1 0 0,1 0 0,-1-1 0,1 1 0,0 0 0,-1-1 0,1 1 0,0-1-1,0 1 1,0-1 0,0 0 0,1 0 0,-1 0 0,0 0 0,0 0 0,1 0 0,-1-1 0,0 1 0,1-1 0,2 1 0,1-1 1,-1 1 0,0-1 0,0 1 0,0-2 0,1 1 0,-1 0 0,0-1 0,0 0 0,0 0 0,0-1 0,0 0-1,0 0 1,0 0 0,7-4 0,-6 0 0,0 0-1,0 0 0,0 0 0,-1-1 0,0 0 1,0 0-1,-1 0 0,0-1 0,0 1 1,-1-1-1,1 0 0,-2 0 0,1 0 0,0-10 1,3-11-2,-2-1 1,2-49 0,-6-93 0,-15 285 0,14-101 0,-2 33 0,2-1 0,7 73 0,-5-113 0,-1 0-1,1 0 1,0 0-1,0 0 1,1 0 0,-1-1-1,1 1 1,0 0-1,0-1 1,0 0 0,0 1-1,0-1 1,1 0-1,0 0 1,-1 0 0,1 0-1,0-1 1,1 1-1,4 2 1,-2-2-1,0-1 1,-1 1-1,1-2 0,0 1 1,0-1-1,1 1 0,-1-2 1,0 1-1,0-1 0,0 0 1,12-1-1,-14 0 1,0 0 0,0-1 0,0 1 0,0-1 0,-1 0 0,1 0 0,0 0 0,-1-1 0,0 1 0,1-1 0,-1 0 0,0 0 0,0 0 0,-1 0 0,1 0 0,-1-1 0,1 1 0,-1-1 0,0 1 0,2-8 0,6-10 1,-1-1-1,7-32 1,-14 49 0,25-120 7,4-13-3,-31 137-5,0 1 0,0-1 0,0 0 0,1 1 0,-1-1 0,0 1 0,0-1-1,0 0 1,1 1 0,-1-1 0,0 1 0,1-1 0,-1 0 0,1 1 0,-1-1 0,1 1 0,-1 0 0,1-1 0,-1 1 0,1-1 0,0 0 0,6 9-4,3 20-4,53 309 5,-62-336 3,-1 0 0,0-1 0,0 1 0,1-1 0,-1 1 0,1-1 0,-1 1 0,0-1 0,1 0 0,-1 1 1,1-1-1,-1 1 0,1-1 0,-1 0 0,1 1 0,-1-1 0,1 0 0,-1 0 0,1 1 0,0-1 0,-1 0 0,1 0 0,-1 0 0,1 0 0,0 0 0,-1 0 0,1 0 0,-1 0 1,1 0-1,0 0 0,-1 0 0,1 0 0,-1 0 0,1 0 0,0-1 0,-1 1 0,1 0 0,-1 0 0,1-1 0,-1 1 0,1 0 0,-1-1 0,1 1 0,-1-1 0,1 1 0,-1 0 0,0-1 1,1 1-1,-1-2 0,12-10 2,-1-1 0,-1-1 0,-1 0 0,0-1-1,11-23 1,2-3 0,7-11-2,-7 13 0,45-63 0,-67 101 0,1 0 0,0 0 0,-1 0 0,1 0-1,0 0 1,0 0 0,0 0 0,0 0 0,0 0 0,0 0 0,0 1 0,0-1 0,1 0-1,-1 1 1,0-1 0,0 1 0,0-1 0,2 1 0,-2 0 0,-1 0 0,1 0-1,0 1 1,-1-1 0,1 0 0,-1 1 0,1-1-1,-1 0 1,1 1 0,-1-1 0,1 1 0,-1-1 0,0 1-1,1-1 1,-1 1 0,0-1 0,1 1 0,-1-1-1,0 1 1,0 0 0,1-1 0,-1 1 0,0-1 0,0 1-1,0 1 1,2 8-2,-1 0 0,0 0 0,-1 15-1,-1-16 3,1 40 0,11 84 0,-9-118 0,1 0 0,0-1 0,2 1 0,-1-1 0,2 0 0,0 0 0,0-1 0,1 0 0,1 0 0,12 15 0,-16-23 0,1 0 0,0 0 0,0-1 0,1 1 0,-1-1 0,1-1 0,0 1 0,0-1 0,0 0 0,0 0 0,14 3 0,-5-3 0,0 0 0,0-1 0,0 0 0,20-1 0,-25-2 0,1-1 0,0 1 0,-1-2 0,0 1 0,1-1 0,-1-1 0,0 0 0,-1 0 0,1-1 0,-1 0 0,0-1 0,0 0 0,0-1 0,-1 1 0,0-1 0,-1-1 0,1 0 0,9-14 0,-3 5 0,-2-2 0,0 0 0,-1 0 0,-1-1 0,0 0 0,-2-1 0,11-42 0,-14 41 0,-2-1 0,0 1 0,-2-26 0,0 46 0,-1 0 0,0 1 0,0-1 0,0 0 0,0 1 0,0-1 0,-1 1 0,1-1 0,0 0 0,-1 1 0,1-1 0,-1 1 0,0-1 0,1 1 0,-1-1 0,0 1 0,0 0 0,0-1 0,0 1 0,0 0 0,0 0 0,0 0 0,-1-1 0,-1 0 0,-1 1 0,1 0 0,-1 0 0,0 0 0,0 0 0,0 1 0,1-1 0,-1 1 0,-6 1 0,2-1 0,1 0 0,-1 0 0,1 1 0,0 0 0,0 0 0,0 1 0,0 0 0,0 0 0,0 1 0,0 0 0,1 0 0,-1 0 0,1 1 0,-9 7 0,6-4 0,2 0 0,-1 1 0,1 0 0,0 0 0,1 1 0,0 0 0,0 0 0,-6 14 0,2 0 0,2-1 0,1 1 0,1 1 0,0-1 0,2 1 0,1 0 0,0 41 0,2-42 0,0-15 0,1 0 0,0 0 0,1 1 0,-1-1 0,4 14 0,-3-20 0,0 0 0,0 0 0,0 0 0,0 0 0,0 0 0,0 0 0,0-1 0,1 1 0,-1 0 0,1-1 0,-1 1 0,1-1 0,0 1 0,-1-1 0,1 0 0,0 0 0,0 0 0,0 0 0,0 0 0,0 0 0,0 0 0,0-1 0,0 1 0,0-1 0,0 0 0,3 1 0,1 0 0,0-1 0,0 1 0,1-1 0,-1 0 0,0-1 0,0 1 0,0-1 0,0-1 0,0 1 0,0-1 0,0 0 0,-1 0 0,12-6 0,-9 2 0,-1 1 0,0-1 0,0-1 0,0 1 0,-1-1 0,0-1 0,0 1 0,7-14 0,7-14 0,-2-1 0,-1 0-1,-2-2 1,-1 0 0,16-76 0,-13 20 7,6-129 0,-19 28-4,-4 191-3,-4-16 2,4 20-1,0 0-1,-1-1 0,1 1 0,0 0 0,0 0 0,-1 0 1,1 0-1,0-1 0,0 1 0,-1 0 0,1 0 0,0 0 1,-1 0-1,1 0 0,0 0 0,-1 0 0,1 0 0,0 0 0,0 0 1,-1 0-1,1 0 0,0 0 0,-1 0 0,1 0 0,0 0 1,-1 0-1,1 1 0,0-1 0,0 0 0,-1 0 0,1 0 0,0 0 1,0 1-1,-1-1 0,-1 2 1,-1 1-1,1-1 1,0 1 0,0-1 0,0 1-1,1 0 1,-1-1 0,1 1 0,-1 0-1,-1 5 1,-6 25-1,1 0 0,1 1 0,-4 67 0,9 112 0,3-120 0,0-52-9,2 0 0,1 1 0,2-1-1,2-1 1,1 0 0,23 60 0,-12-64-199,2-13-336</inkml:trace>
</inkml:ink>
</file>

<file path=ppt/ink/ink27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9"/>
    </inkml:context>
    <inkml:brush xml:id="br0">
      <inkml:brushProperty name="width" value="0.05" units="cm"/>
      <inkml:brushProperty name="height" value="0.05" units="cm"/>
      <inkml:brushProperty name="color" value="#FFFF00"/>
    </inkml:brush>
  </inkml:definitions>
  <inkml:trace contextRef="#ctx0" brushRef="#br0">378 84 30126,'45'-70'2508,"-44"69"-2460,-1 7-30,-1 5-17,-1 0-1,1-1 0,-2 1 1,0-1-1,0 1 0,0-1 1,-2 0-1,-8 15 0,-54 84 0,40-68 0,-95 127 0,76-109 0,-69 118 0,113-173 0,0-1 0,1 1 0,-1 0 0,1 0 0,-1-1 0,0 8 0,2-10 0,0 0 0,0 0 0,0-1 0,0 1 0,0 0 0,0 0 0,1-1 0,-1 1 0,0 0 0,0-1 0,1 1 0,-1 0 0,0-1 0,1 1 0,-1-1 0,1 1 0,-1-1 0,1 1 0,-1-1 0,1 1 0,-1-1 0,1 1 0,0-1 0,-1 1 0,1-1 0,0 0 0,-1 0 0,1 1 0,0-1 0,-1 0 0,1 0 0,0 0 0,-1 1 0,1-1 0,0 0 0,0 0 0,-1 0 0,1 0 0,0-1 0,0 1 0,1 0 0,183 3 0,225 34 0,-341-33-16,-68-4 16,-1-1 0,0 1 0,1 0 0,-1 0 0,1-1 0,-1 1 0,0-1 0,1 1 0,-1 0 0,0-1 0,1 1 0,-1-1 0,0 1 0,0 0 0,0-1 0,1 1 0,-1-1 0,0 1 0,0-1 0,0 1 0,0-1 0,0 1 0,0-1 0,0 1 0,0-1 0,0 1 0,0-1 0,0 1 0,0-1 0,0 1 0,0-1 0,-1 0 0,1-1 0,-1-10 0,-1-1 0,0 1 0,-1 0 0,0 0 0,-1 0 0,0 0 0,-1 0 0,-8-14 0,-9-22 0,-65-219-1,4 9 5,56 203 19,27 55-24,0-1 0,0 1 1,0 0-1,0-1 0,0 1 0,0 0 0,0 0 1,0-1-1,0 1 0,-1 0 0,1-1 1,0 1-1,0 0 0,0 0 0,0-1 0,-1 1 1,1 0-1,0 0 0,0-1 0,-1 1 1,1 0-1,0 0 0,0 0 0,-1 0 1,1-1-1,0 1 0,0 0 0,-1 0 0,1 0 1,0 0-1,-1 0 0,1 0 0,0 0 1,-1 0-1,1 0 0,-1 0 0,6 28-100,12 9-227</inkml:trace>
</inkml:ink>
</file>

<file path=ppt/ink/ink27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9"/>
    </inkml:context>
    <inkml:brush xml:id="br0">
      <inkml:brushProperty name="width" value="0.05" units="cm"/>
      <inkml:brushProperty name="height" value="0.05" units="cm"/>
      <inkml:brushProperty name="color" value="#FFFF00"/>
    </inkml:brush>
  </inkml:definitions>
  <inkml:trace contextRef="#ctx0" brushRef="#br0">17 102 32447,'-10'-27'42,"10"27"-40,0 0-1,0 0 0,0 0 0,0 0 0,0 0 0,0-1 0,0 1 0,0 0 0,0 0 0,0 0 0,0 0 0,0 0 0,0-1 0,0 1 0,0 0 0,0 0 0,-1 0 1,1 0-1,0 0 0,0 0 0,0-1 0,0 1 0,0 0 0,0 0 0,0 0 0,0 0 0,0 0 0,0 0 0,-1 0 0,1 0 0,0 0 0,0-1 0,0 1 0,0 0 0,0 0 1,0 0-1,-1 0 0,1 0 0,0 0 0,0 0 0,0 0 0,0 0 0,0 0 0,-1 0 0,1 0 0,0 0 0,0 0 0,0 0 0,0 0 0,0 0 0,0 0 0,-1 0 0,1 0 1,0 0-1,0 0 0,0 1 0,0-1 0,0 0 0,-1 0 0,0 38 116,2-12-100,-1-6-17,1 0-1,1 0 1,2-1-1,-1 1 1,2-1 0,1 0-1,0 0 1,1 0 0,1-1-1,1 0 1,1-1-1,0 0 1,23 29 0,-27-40-4,1 0 1,-1 0 0,1-1 0,0 0-1,0 0 1,1 0 0,0-1-1,0 0 1,0-1 0,12 4 0,-16-5 3,-1-1 0,0 0 1,1 0-1,-1 0 0,1-1 1,-1 1-1,1-1 0,0 0 1,-1 0-1,1 0 0,-1 0 1,1-1-1,-1 1 0,1-1 1,-1 0-1,1 0 0,-1 0 1,0-1-1,1 1 0,-1-1 1,0 0-1,0 0 0,0 0 1,0 0-1,0 0 0,-1 0 1,5-6-1,-1-3 2,0 0 0,-1 0 1,0-1-1,-1 1 0,0-1 0,-1 0 0,4-23 1,3-91 14,-10 111-17,4-189 72,-4 1114-67,-8-733-5,4-146 0,-1 0 0,-1-1 0,-17 49 0,12-61 0,11-17 0,0-1 0,-1 0 0,1 0 0,0 1 0,0-1 0,-1 0 0,1 0 0,0 0 0,-1 0 0,1 0 0,0 1 0,0-1 0,-1 0 0,1 0 0,0 0 0,-1 0 0,1 0 0,0 0 0,-1 0 0,1 0 0,0 0 0,-1 0 0,1 0 0,0 0 0,-1 0 0,1-1 0,0 1 0,-1 0 0,1 0 0,0 0 0,-1-1 0,-1-1 0,1 0 0,-1 0 0,0-1 0,1 1 0,0 0 0,-1-1 0,1 1 0,0-1 0,0 0 0,1 1 0,-2-7 0,-7-39 0,2-2 0,-1-69 0,11-103 0,-1 202-7,0-1 0,2 0 0,1 1 0,0 0 0,1 0-1,1 1 1,1 0 0,1 0 0,1 0 0,0 1 0,1 1 0,1 0 0,1 0 0,0 1 0,2 1 0,-1 0 0,2 1-1,0 1 1,0 0 0,1 1 0,1 1 0,0 1 0,0 0 0,1 1 0,0 1 0,1 1 0,0 1 0,0 1 0,0 0-1,1 2 1,36-3 0,-54 6-646</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11.860"/>
    </inkml:context>
    <inkml:brush xml:id="br0">
      <inkml:brushProperty name="width" value="0.05" units="cm"/>
      <inkml:brushProperty name="height" value="0.05" units="cm"/>
      <inkml:brushProperty name="color" value="#E71224"/>
    </inkml:brush>
  </inkml:definitions>
  <inkml:trace contextRef="#ctx0" brushRef="#br0">177 38 31326,'-7'-3'47,"-1"0"0,1 1-1,-1-1 1,0 2 0,0-1-1,0 1 1,0 0 0,0 1-1,0 0 1,-15 1 0,20 0-38,0-1-1,-1 0 1,1 1 0,0 0-1,0-1 1,-1 1 0,1 1-1,0-1 1,0 0 0,0 1 0,0-1-1,1 1 1,-1 0 0,0 0-1,1 0 1,-1 0 0,1 1-1,0-1 1,-1 1 0,1-1-1,0 1 1,1 0 0,-1 0 0,0 0-1,1 0 1,0 0 0,0 0-1,-1 3 1,0 0-1,1 0 1,1 1-1,-1-1 1,1 0-1,0 0 1,0 0-1,1 0 1,0 1-1,0-1 0,1 0 1,-1 0-1,1-1 1,0 1-1,1 0 1,-1-1-1,1 1 1,1-1-1,-1 0 0,6 7 1,-4-7-2,1 1 0,0-1 0,0-1-1,1 1 1,0-1 0,-1 0 0,1-1 0,1 1 0,-1-1 0,0-1 0,1 1 0,-1-1-1,1-1 1,15 2 0,-15-2 20,1 0 1,0-1-1,-1 0 0,15-2 0,-21 2-21,0 0-1,0-1 1,0 1 0,0-1-1,0 0 1,0 0 0,0 0-1,0 0 1,-1 0 0,1 0-1,0 0 1,0-1 0,-1 1 0,1-1-1,-1 1 1,0-1 0,1 1-1,-1-1 1,0 0 0,0 0-1,0 0 1,0 0 0,1-2-1,1-10 2,1 0 1,-2-1-1,0 0 0,-1 1 0,0-1 0,-2 0 0,1 0 0,-6-26 0,5 37-6,0 0-1,0 0 0,0 1 1,-1-1-1,1 0 0,-1 1 1,0-1-1,0 1 0,-1-1 1,1 1-1,-1 0 0,1 0 1,-1 0-1,0 0 0,-5-3 1,6 5-7,-1-1 0,1 1 1,-1 0-1,1 0 0,-1 0 1,0 0-1,1 0 1,-1 1-1,0-1 0,1 1 1,-1 0-1,0 0 0,0 0 1,1 0-1,-1 0 0,0 0 1,0 1-1,1 0 0,-1-1 1,0 1-1,1 0 0,-1 0 1,1 0-1,-1 1 1,-2 1-1,-6 5-139,0 1 1,1 1-1,0 0 0,-12 16 1,10-13-235,-29 36-1689</inkml:trace>
</inkml:ink>
</file>

<file path=ppt/ink/ink27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4"/>
    </inkml:context>
    <inkml:brush xml:id="br0">
      <inkml:brushProperty name="width" value="0.05" units="cm"/>
      <inkml:brushProperty name="height" value="0.05" units="cm"/>
      <inkml:brushProperty name="color" value="#FFFFFF"/>
    </inkml:brush>
  </inkml:definitions>
  <inkml:trace contextRef="#ctx0" brushRef="#br0">281 151 32031,'5'-21'116,"2"1"1,0-1-1,0 1 1,13-21-1,-14 29-79,-6 12-36,0-1 0,0 1 0,0 0 0,0-1 0,0 1 0,0 0 0,0-1 0,0 1 0,0 0 0,1 0-1,-1-1 1,0 1 0,0 0 0,0-1 0,0 1 0,1 0 0,-1 0 0,0-1 0,0 1 0,0 0 0,1 0 0,-1 0 0,0-1 0,0 1 0,1 0 0,-1 0 0,0 0 0,0 0 0,1 0 0,-1-1 0,0 1 0,1 0 0,-1 0 0,0 0 0,1 0 0,-1 0 0,1 0 0,1 13 14,-3 23-11,-2-13-3,-1 0 1,-2 0-1,0 0 0,-11 27 1,-45 89 3,34-81-4,-42 92-1,-72 163 0,141-313 0,1 1 0,0-1 0,-1 1-1,1-1 1,0 1 0,0-1 0,-1 1 0,1-1 0,0 1-1,0-1 1,0 1 0,0-1 0,0 1 0,0-1 0,0 1-1,0-1 1,0 1 0,0-1 0,0 1 0,0-1 0,0 1-1,0-1 1,0 1 0,0-1 0,1 1 0,-1-1 0,0 1 0,0-1-1,1 1 1,-1-1 0,0 0 0,1 1 0,-1-1 0,0 1-1,1-1 1,-1 0 0,1 0 0,-1 1 0,0-1 0,1 0-1,0 1 1,23 0-7,-15-1 8,49 0 5,23 1-7,-1-2-1,0-5 0,95-18 1,-89 5-2,-86 18 3,1 1 0,-1 0 0,1 0 0,-1 0 0,1-1 0,-1 1 0,1 0 1,-1-1-1,1 1 0,-1 0 0,0-1 0,1 1 0,-1 0 0,0-1 0,1 1 0,-1-1 0,0 1 0,1-1 0,-1 1 0,0 0 0,0-1 0,0 1 0,1-1 1,-1 1-1,0-1 0,0 0 0,0 1 0,0-1 0,0 1 0,0-1 0,0 1 0,0-1 0,0 1 0,0-1 0,0 1 0,-1-1 0,1 1 0,0-2 1,-10-16 9,-54-73-9,3-3 0,5-2-1,-52-123 1,44 46 6,28 74-1,34 95-4,0-12-4,2 15-11,2 7-11,30 67-987,-7-31-2612</inkml:trace>
</inkml:ink>
</file>

<file path=ppt/ink/ink27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4"/>
    </inkml:context>
    <inkml:brush xml:id="br0">
      <inkml:brushProperty name="width" value="0.05" units="cm"/>
      <inkml:brushProperty name="height" value="0.05" units="cm"/>
      <inkml:brushProperty name="color" value="#FFFFFF"/>
    </inkml:brush>
  </inkml:definitions>
  <inkml:trace contextRef="#ctx0" brushRef="#br0">1 69 32191,'0'-3'13,"0"1"-1,0-1 1,0 1 0,0-1 0,1 1 0,-1-1-1,1 0 1,-1 1 0,1-1 0,0 1 0,0 0-1,0-1 1,0 1 0,1 0 0,-1 0 0,0 0-1,1 0 1,0 0 0,0 0 0,-1 0 0,1 0-1,0 0 1,0 1 0,0-1 0,1 1 0,-1 0 0,0 0-1,1 0 1,-1 0 0,0 0 0,1 0 0,-1 0-1,1 1 1,-1-1 0,1 1 0,0 0 0,-1 0-1,1 0 1,2 0 0,-3 0-13,0 0 0,0 1 0,0-1 0,0 0 0,-1 1 0,1-1 0,0 1 0,0 0 0,-1-1 0,1 1 0,0 0 0,-1 0 0,1 0 0,-1 0 0,1 1 0,-1-1 0,1 0 0,1 3 0,0 1 0,0-1 0,0 1 0,0-1 0,-1 1 0,0 0 0,3 9 0,-1 4 0,0 0 0,3 38 0,-4-19 3,-2 1-1,-4 46 1,1-69-2,-1 1 0,0-1 0,-1 0 0,0 0 0,-1 0 0,-1 0 0,-15 26 0,11-28-1,10-13 0,0 0 0,0 0 0,0 1 0,0-1 0,0 0 0,0 0 0,0 0 0,0 0 0,0 0 0,-1 0 0,1 0 0,0 1 0,0-1 0,0 0 0,0 0 0,0 0 0,0 0 0,0 0 0,-1 0 0,1 0 0,0 0 0,0 0 0,0 0 0,0 0 0,0 0 0,0 0 0,-1 0 0,1 0 0,0 0 0,0 0 0,0 0 0,0 0 0,0 0 0,0 0 0,-1 0 0,1 0 0,0 0 0,0 0 0,0 0 0,0 0 0,0 0 0,0 0 0,-1 0 0,1 0 0,0 0 0,0-1 0,0 1 0,0 0 0,0 0 0,0 0 0,0 0 0,0 0 0,-1 0 0,1 0 0,0-1 0,0 1 0,0 0 0,0-5 0,0 1 0,0-1 0,0 0 0,1 0 0,0 1 0,0-1 0,0 0 0,0 1 0,1-1 0,-1 1 0,1 0 0,1-1 0,2-5 0,0 2 0,22-43 0,2 1 0,3 2 0,2 1 0,1 2 0,3 1 0,48-43 0,-68 69 0,-13 12 0,-9 7 0,-8 7 0,-3 5 0,0 1 0,1 1 0,1 0 0,0 1 0,-11 19 0,18-24 0,-1 0 0,1 1 0,1 0 0,0 0 0,1 0 0,0 1 0,1-1 0,0 1 0,-1 15 0,3-16 0,1-1 0,0 1 0,0 0 0,1 0 0,4 21 0,-3-29 0,-1 1 0,1-1 0,0 0 0,0 0 0,0-1 0,1 1 0,-1 0 0,1-1 0,0 1 0,0-1 0,0 0 0,0 0 0,1 0 0,-1-1 0,1 1 0,0-1 0,0 0 0,5 3 0,6 1 28,1 0 0,0-1 0,0 0 0,0-1 0,0-1 0,22 1 0,-4-2-638,0-2 1,38-4-1,3-9-5905</inkml:trace>
</inkml:ink>
</file>

<file path=ppt/ink/ink27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5"/>
    </inkml:context>
    <inkml:brush xml:id="br0">
      <inkml:brushProperty name="width" value="0.05" units="cm"/>
      <inkml:brushProperty name="height" value="0.05" units="cm"/>
      <inkml:brushProperty name="color" value="#FFFFFF"/>
    </inkml:brush>
  </inkml:definitions>
  <inkml:trace contextRef="#ctx0" brushRef="#br0">0 1 32367,'0'0'272,"3"0"-240,40 0-16,6 0-16,7 0 0,-1 0 0,-9 0-32,-16 0-272,-17 0-1009</inkml:trace>
</inkml:ink>
</file>

<file path=ppt/ink/ink27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5"/>
    </inkml:context>
    <inkml:brush xml:id="br0">
      <inkml:brushProperty name="width" value="0.05" units="cm"/>
      <inkml:brushProperty name="height" value="0.05" units="cm"/>
      <inkml:brushProperty name="color" value="#FFFFFF"/>
    </inkml:brush>
  </inkml:definitions>
  <inkml:trace contextRef="#ctx0" brushRef="#br0">0 86 30814,'0'0'768,"30"0"-287,26 0-97,9 0-256,7-21-64,3 3-64,-9 7 0,-7-4 0,-20 3-64,-29 3-624</inkml:trace>
</inkml:ink>
</file>

<file path=ppt/ink/ink27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7"/>
    </inkml:context>
    <inkml:brush xml:id="br0">
      <inkml:brushProperty name="width" value="0.05" units="cm"/>
      <inkml:brushProperty name="height" value="0.05" units="cm"/>
      <inkml:brushProperty name="color" value="#FFFFFF"/>
    </inkml:brush>
  </inkml:definitions>
  <inkml:trace contextRef="#ctx0" brushRef="#br0">120 281 29886,'0'-38'1604,"-1"18"-1343,1-1 0,0 1-1,2 0 1,5-25-1,-5 39-265,-1 0 0,2 0 0,-1 0 0,1 0 0,0 0 0,0 1 0,0-1 0,1 1 0,0 0 0,0 0 0,0 0 0,1 0 0,-1 1 0,1 0 0,0 0 0,1 0 0,8-5 0,-4 5 5,-1 1 0,0 0 0,1 0 0,0 1 0,-1 0 0,1 1 0,0 0 0,0 0 0,17 2 0,-25-1 0,0 1 0,0-1 0,-1 0 0,1 1 0,0-1 0,0 1 0,0 0 0,0 0 0,-1 0 0,1 0 0,0 0 0,-1 0 0,1 0 0,-1 0 0,1 0 0,-1 1 0,0-1 0,0 1 0,1-1 0,-1 1 0,0-1 0,0 1 0,0 0 0,-1 0 0,1-1 0,0 1 0,-1 0 0,1 0 0,-1 0 0,1 0 0,-1 2 0,2 11 0,0-1 0,-1 0 0,-1 19 0,0-19 0,-1 3 0,0 0 0,-1 0 0,0 0 0,-2 0 0,0-1 0,0 1 0,-2-1 0,0 0 0,-1-1 0,0 1 0,-2-2 0,-15 24 0,-4 3 0,-2-2 0,-1-1 0,-2-1 0,-1-2 0,-53 41 0,60-60 8,27-16-8,-1 0 0,1 0 0,-1 0 1,1 0-1,-1 0 0,1 0 0,-1 0 0,1 0 0,-1 0 1,1 0-1,-1 0 0,1 0 0,-1-1 0,1 1 0,-1 0 0,1 0 1,-1 0-1,1-1 0,0 1 0,-1 0 0,1-1 0,-1 1 1,1 0-1,0-1 0,-1 1 0,1 0 0,0-1 0,-1 1 1,1-1-1,0 1 0,0 0 0,-1-1 0,1 1 0,0-1 0,0 1 1,0-1-1,0 1 0,0-1 0,0 1 0,0-1 0,0 1 1,0-1-1,0 1 0,0-1 0,0 1 0,0-1 0,0 1 0,0-1 1,0 1-1,1-1 0,-2-23 1,0 14 0,1 0 0,0-1 1,1 1-1,0 0 0,0 0 0,3-10 1,-2 17-2,-1 0 0,0 0 0,0 1 1,1-1-1,-1 0 0,1 1 0,0 0 0,0-1 1,0 1-1,0 0 0,0 0 0,0 0 1,1 0-1,-1 0 0,1 1 0,-1-1 1,1 1-1,0-1 0,-1 1 0,1 0 1,0 0-1,0 0 0,0 1 0,0-1 1,0 1-1,3-1 0,4 0 0,-1 0 0,1 0 0,0 1 0,0 1 0,-1-1 0,1 2 0,0-1 0,-1 1 0,1 1 0,-1-1 0,0 2 0,13 5 0,5 6 0,165 83 0,-184-94-46,0-2 0,0 1 0,1-1 0,-1 0 0,1-1 0,0 0 0,-1 0 0,11-1 0,-7 0-1365</inkml:trace>
</inkml:ink>
</file>

<file path=ppt/ink/ink27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8"/>
    </inkml:context>
    <inkml:brush xml:id="br0">
      <inkml:brushProperty name="width" value="0.05" units="cm"/>
      <inkml:brushProperty name="height" value="0.05" units="cm"/>
      <inkml:brushProperty name="color" value="#FFFFFF"/>
    </inkml:brush>
  </inkml:definitions>
  <inkml:trace contextRef="#ctx0" brushRef="#br0">347 72 29918,'5'-16'933,"1"0"-1,12-23 1,-23 78-914,-8-5-19,-3 0 0,0-1 0,-34 49 0,32-54 0,-179 261 0,147-220 0,40-54 0,10-15 0,0 0 0,0 0 0,0-1 0,1 1 0,-1 0 0,0 0 0,0 0 0,0 0 0,1 0 0,-1 0 0,0 0 0,0 0 0,1 0 0,-1 0 0,0 0 0,0 0 0,0 0 0,1 0 0,-1 0 0,0 0 0,0 0 0,1 0 0,-1 0 0,0 0 0,0 0 0,0 0 0,1 0 0,-1 0 0,0 1 0,0-1 0,0 0 0,0 0 0,1 0 0,-1 0 0,0 0 0,0 1 0,0-1 0,0 0 0,0 0 0,1 0 0,-1 1 0,0-1 0,0 0 0,0 0 0,0 0 0,0 1 0,0-1 0,0 0 0,0 0 0,0 1 0,0-1 0,0 0 0,0 0 0,0 0 0,0 1 0,0-1 0,0 0 0,0 0 0,0 1 0,0-1 0,0 0 0,0 0 0,0 0 0,-1 1 0,1-1 0,0 0 0,0 0 0,0 1 0,2-2 0,21 3 0,-1 1 0,1 0 0,42 14 0,12 2 0,-19-10 0,1-2 0,90-2 0,-148-5 0,-1 0 0,1 0 0,-1-1 0,1 1 0,-1 0 0,0 0 0,1-1 0,-1 1 0,1 0 0,-1-1 0,0 1 0,1 0 0,-1-1 0,0 1 0,1-1 0,-1 1 0,0 0 0,0-1 0,1 1 0,-1-1 0,0 1 0,0-1 0,0 1 0,0-1 0,0 1 0,0-1 0,1 1 0,-1-1 0,0 1 0,0-1 0,-1 0 0,1-23 0,0 15 0,-1-1 0,0 1 0,0-1 0,-1 1 0,0 0 0,0 0 0,-1 0 0,-5-10 0,-35-64 0,14 28 0,-4-10-3,-5-13 21,-30-84-1,64 146-23,6 12-18,15 21-95,3 11-276</inkml:trace>
</inkml:ink>
</file>

<file path=ppt/ink/ink27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9"/>
    </inkml:context>
    <inkml:brush xml:id="br0">
      <inkml:brushProperty name="width" value="0.05" units="cm"/>
      <inkml:brushProperty name="height" value="0.05" units="cm"/>
      <inkml:brushProperty name="color" value="#FFFFFF"/>
    </inkml:brush>
  </inkml:definitions>
  <inkml:trace contextRef="#ctx0" brushRef="#br0">6 96 32351,'0'-36'239,"0"28"-109,0 28-115,-2 74-15,-1-37 0,7 77 0,-4-130 0,0-1-1,0 1 1,1-1-1,-1 1 1,1-1 0,0 1-1,0-1 1,1 1-1,-1-1 1,1 0 0,-1 0-1,1 0 1,0 0-1,0 0 1,1 0 0,-1 0-1,0-1 1,1 1-1,0-1 1,-1 0 0,1 0-1,0 0 1,0 0-1,0 0 1,1-1 0,-1 1-1,0-1 1,0 0-1,1 0 1,-1 0 0,1 0-1,-1 0 1,1-1-1,-1 0 1,1 0 0,0 0-1,-1 0 1,1 0-1,3-2 1,-2 1 0,-1 0 1,-1-1-1,1 0 1,0 0-1,0 0 0,-1 0 1,1-1-1,-1 1 0,1-1 1,-1 0-1,0 0 1,0 0-1,-1 0 0,1-1 1,-1 1-1,1-1 1,-1 1-1,0-1 0,2-7 1,7-11 3,14-49 0,-25 69-4,19-58 0,-4-1 0,14-98 0,-30 346 32,2-76-32,-1 547-27,0-653 27,-5 121-5,4-115 5,-1 1 0,-1-1 0,0 0 0,0 0 0,-1 0 0,0 0 0,-1 0 0,-7 11 0,10-19 0,0-1 0,0 1 0,0-1 0,0 1 0,-1-1 0,1 0 0,-1 0 0,1 0 0,-1 0 0,0 0 0,-3 1 0,5-3 0,0 1 0,0-1 0,0 0 0,-1 1 0,1-1 0,0 0 0,0 0 0,-1 0 0,1 0 0,0 0 0,0 0 0,0 0 0,-1 0 0,1-1 0,0 1 0,0 0 0,0-1 0,-1 1 0,1-1 0,0 1 0,0-1 0,0 1 0,0-1 0,0 0 0,0 0 0,0 0 0,0 1 0,0-1 0,1 0 0,-1 0 0,0 0 0,0 0 0,1 0 0,-2-2 0,-5-11 0,1 1 0,1-1 0,0-1 0,-6-26 0,-7-67 0,16 98 0,-7-87 13,5-179 1,4 270-14,0 1-1,1-1 1,0 1 0,0-1 0,0 1 0,1 0 0,0 0 0,0 0 0,0 0-1,1 0 1,0 0 0,0 0 0,0 1 0,4-5 0,-1 3 2,0 0 0,0 0 0,0 1 0,1 0 0,0 1 0,0-1 0,1 1 0,11-4 0,3 0-24,2 1 0,-1 1 0,1 1 1,0 2-1,36-2 0,-7 4-322</inkml:trace>
</inkml:ink>
</file>

<file path=ppt/ink/ink27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9"/>
    </inkml:context>
    <inkml:brush xml:id="br0">
      <inkml:brushProperty name="width" value="0.05" units="cm"/>
      <inkml:brushProperty name="height" value="0.05" units="cm"/>
      <inkml:brushProperty name="color" value="#FFFFFF"/>
    </inkml:brush>
  </inkml:definitions>
  <inkml:trace contextRef="#ctx0" brushRef="#br0">69 92 32399,'0'-18'176,"0"3"-48,20-5-112,12 2 0,11 3-16,9 9 0,-3 6 0,-3 0 0,-13 0-96,-23 0-192,-10 27-865</inkml:trace>
  <inkml:trace contextRef="#ctx0" brushRef="#br0">7 280 31102,'-7'0'1361,"24"0"-1233,25 0-48,17 0-48,0-12-32,-3-5 0,-4 2 0,-19 3-16,-14-3-336,-19 1-7092</inkml:trace>
</inkml:ink>
</file>

<file path=ppt/ink/ink27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46"/>
    </inkml:context>
    <inkml:brush xml:id="br0">
      <inkml:brushProperty name="width" value="0.05" units="cm"/>
      <inkml:brushProperty name="height" value="0.05" units="cm"/>
      <inkml:brushProperty name="color" value="#FFFFFF"/>
    </inkml:brush>
  </inkml:definitions>
  <inkml:trace contextRef="#ctx0" brushRef="#br0">73 203 32207,'-2'-8'22,"1"-1"1,0 1 0,1-1-1,-1 1 1,2-1 0,-1 1-1,1-1 1,0 1 0,1 0 0,0-1-1,3-8 1,-2 12-11,-1 0 0,1-1 1,0 2-1,1-1 0,-1 0 0,1 1 1,0-1-1,0 1 0,0 0 0,0 0 1,1 1-1,0-1 0,-1 1 0,1 0 0,1 0 1,9-3-1,-14 5-12,8-3 0,0 1 0,1 0 0,-1 0 0,15-1 0,-21 3 0,-1 1 0,0 0 0,0 0 0,1 0 0,-1 0 0,0 0 0,0 0 0,0 1 0,1-1 0,-1 1 0,0 0 0,0-1 0,0 1 0,0 0 0,0 0 0,0 0 0,0 1 0,0-1 0,-1 0 0,1 1 0,0-1 0,-1 1 0,1-1 0,-1 1 0,1 0 0,-1 0 0,2 2 0,0 5 0,0-1 0,0 0 0,0 1 0,-1 0 0,-1 0 0,1-1 0,-1 13 0,-2 67 0,-1-62 0,1-7 0,-2-1 0,0 1 0,-1-1 0,-1 0 0,-1 0 0,-1-1 0,0 0 0,-1 0 0,-13 20 0,-9 10 0,-65 76 0,83-109 0,-1 2 0,0-1 0,-1 0 0,-27 21 0,37-38 2,1-9 3,3-15 3,0 23-7,0-2-1,0-1 0,0 1 0,1-1 0,0 1 0,0 0 0,0-1 0,1 1 0,0 0 0,0 0 0,0 0 0,0 0 0,4-6 0,-3 8 0,0 0 0,-1 0 0,1 0 0,0 0 0,1 1 0,-1-1 0,0 1 0,1 0 0,-1 0 0,1 0 0,0 0 0,-1 1 0,1-1 0,0 1 0,0 0 0,0 0 0,7 0 0,5-1 0,-1 1 0,1 1 0,0 0 0,-1 1 0,1 1 0,0 0 0,-1 1 0,0 1 0,0 0 0,0 1 0,17 9 0,-10-5-38,0 0 1,0-1-1,0-1 0,1-2 1,0 0-1,0-1 0,0-1 1,39 0-1,-32-3-952</inkml:trace>
</inkml:ink>
</file>

<file path=ppt/ink/ink27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44"/>
    </inkml:context>
    <inkml:brush xml:id="br0">
      <inkml:brushProperty name="width" value="0.05" units="cm"/>
      <inkml:brushProperty name="height" value="0.05" units="cm"/>
      <inkml:brushProperty name="color" value="#FFFF00"/>
    </inkml:brush>
  </inkml:definitions>
  <inkml:trace contextRef="#ctx0" brushRef="#br0">15 396 32207,'-1'-2'75,"1"1"-55,0 0 1,-1 0-1,1 0 1,0 0-1,-1 0 1,1 1-1,-1-1 1,1 0 0,-1 0-1,1 0 1,-1 0-1,1 0 1,-1 1-1,0-1 1,0 0-1,-1 0 1,0 6 0,1 10-19,0 0 0,1 0-1,1 0 1,0 0 0,1 0-1,1 0 1,0-1 0,7 20-1,-8-29 0,0 1 0,0-1 0,1 0 0,-1 0 0,1 0-1,0 0 1,0 0 0,1-1 0,-1 1 0,1-1 0,0 0 0,0 0-1,1 0 1,-1-1 0,1 1 0,0-1 0,0-1 0,0 1 0,0 0-1,0-1 1,1 0 0,-1 0 0,1-1 0,-1 0 0,11 1 0,-9-1 1,1 0 0,-1-1 1,1 0-1,-1-1 0,13-2 1,-17 2-3,0 0-1,-1 0 1,1-1 0,-1 1 0,1-1 0,-1 1 0,0-1 0,1 0 0,-1 0 0,0 0 0,0 0 0,-1 0 0,1 0 0,0-1 0,-1 1 0,1 0 0,1-6 0,5-10 1,0 0 1,-2-1-1,0 0 0,-2 0 1,0 0-1,2-24 0,-1-121 10,-5 127-12,-2 34 15,-1 8-15,-4 12 1,2 1 0,0-1 0,0 1 0,2 0 0,-2 30 0,1 98 0,4-135 0,-1 21 0,-1-15 0,2 1 0,0-1 0,1 1 0,5 23 0,-5-38 0,-1 0 0,1 0 0,0 0 0,0 0 0,0 0 0,0 0 0,1-1 0,-1 1 0,1 0 0,0-1 0,0 1 0,0-1 0,0 1 0,0-1 0,0 0 0,0 0 0,1 0 0,-1 0 0,1 0 0,0-1 0,-1 1 0,1-1 0,0 0 0,0 0 0,0 0 0,0 0 0,0 0 0,0 0 0,0-1 0,4 1 0,0-1 0,-1-1 0,0 0 0,0 1 0,1-2 0,-1 1 0,0-1 0,0 0 0,0 0 0,0-1 0,-1 0 0,1 0 0,-1 0 0,1 0 0,-1-1 0,0 0 0,0 0 0,-1-1 0,1 1 0,-1-1 0,0 0 0,3-6 0,7-9 0,-1-2 0,-1 0 0,0-1 0,7-23 0,-9 16 0,0 1 0,-3-1 0,0-1 0,4-50 0,-5-124 0,-6 175 0,-4-23 0,3 50 0,1 1 0,-1-1 0,0 0 0,0 0 0,0 1 0,0-1 0,0 1 0,-1-1 0,1 1 0,-1-1 0,0 1 0,0 0 0,0 0 0,0 0 0,-3-3 0,4 5 0,1-1 0,-1 1 0,1 0 0,-1-1 0,0 1 0,1 0 0,-1 0 0,1 0 0,-1-1 0,0 1 0,1 0 0,-1 0 0,1 0 0,-1 0 0,0 0 0,1 0 0,-1 0 0,1 0 0,-1 0 0,0 1 0,1-1 0,-1 0 0,1 0 0,-1 0 0,1 1 0,-1-1 0,0 0 0,1 1 0,-1-1 0,1 0 0,0 1 0,-1-1 0,1 1 0,-1-1 0,1 1 0,0-1 0,-1 1 0,-11 25 0,2 12 0,1 0 0,2 0 0,-3 68 0,8 125 1,4-121 3,-1 37 19,-3 181-19,0-290-4,-11 73 0,10-99 0,0 1 0,0-1 0,-1 1 0,-1-1 0,0 0 0,-1-1 0,0 1 0,0-1 0,-12 14 0,17-23 0,0-1 0,0 0 0,0 0 0,0 0 0,0 0 0,0 0 0,0 0 0,0 0 0,0 0 0,0 0 0,0-1 0,-1 1 0,1 0 0,0-1 0,-1 1 0,1-1 0,0 1 0,-1-1 0,1 0 0,-1 1 0,1-1 0,-1 0 0,1 0 0,0 0 0,-1 0 0,1 0 0,-1-1 0,1 1 0,0 0 0,-1-1 0,1 1 0,-1-1 0,1 1 0,0-1 0,0 1 0,-1-1 0,-1-2 0,-1 0 0,1-1 0,-1 1 0,1-1 0,0 0 0,0 0 0,1 0 0,-1 0 0,1-1 0,-3-6 0,-2-9 0,1 0 0,1 0 0,1-1 0,-3-33 0,3-85 0,4 118 0,1 12 0,-1-1 0,2 1 0,0 0 0,0 0 0,0-1 0,1 1 0,1 0 0,-1 1 0,1-1 0,1 1 0,0 0 0,11-15 0,5-3 0,2 2 0,32-29 0,-38 38 0,38-34 0,2 2 0,2 2 0,70-38 0,-114 75 19,-8 5-40,-8 3-311,-33 5-519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12.183"/>
    </inkml:context>
    <inkml:brush xml:id="br0">
      <inkml:brushProperty name="width" value="0.05" units="cm"/>
      <inkml:brushProperty name="height" value="0.05" units="cm"/>
      <inkml:brushProperty name="color" value="#E71224"/>
    </inkml:brush>
  </inkml:definitions>
  <inkml:trace contextRef="#ctx0" brushRef="#br0">1 35 30718,'0'0'1345,"13"0"-1137,20 0-96,11 0-80,6-5 16,4 0 0,1 3-32,0-3-16,-5 0-112,-7-7-977</inkml:trace>
</inkml:ink>
</file>

<file path=ppt/ink/ink27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44"/>
    </inkml:context>
    <inkml:brush xml:id="br0">
      <inkml:brushProperty name="width" value="0.05" units="cm"/>
      <inkml:brushProperty name="height" value="0.05" units="cm"/>
      <inkml:brushProperty name="color" value="#FFFF00"/>
    </inkml:brush>
  </inkml:definitions>
  <inkml:trace contextRef="#ctx0" brushRef="#br0">246 114 32127,'-5'-12'30,"2"1"26,-1 1 1,-1 0-1,1 0 1,-2 1-1,-11-17 0,15 24-47,0 0-1,0-1 1,-1 1 0,1 0-1,-1 0 1,1 1-1,-1-1 1,0 1 0,0-1-1,0 1 1,0 0-1,0 0 1,0 0 0,0 0-1,0 1 1,0-1 0,0 1-1,0 0 1,0 0-1,-1 0 1,1 0 0,0 0-1,0 1 1,0-1-1,-4 2 1,1 0-9,1 0 0,0 1 0,0 0 0,1-1 0,-1 1 0,0 1 0,1-1 0,0 1 0,0 0 0,0 0 0,0 0 0,0 0 0,1 1 0,0-1 0,0 1 0,0 0 0,1 0 0,-1 0 0,-1 7 0,-1 2 0,0 0 0,1 0 0,1 0 0,0 0 0,1 1 0,0 21 0,2-34 0,0 8 0,0 0 0,0 0 0,1 0 0,0-1 0,1 1 0,3 11 0,-4-17 0,1-1 0,0 0 0,-1 0 0,1 0 0,0-1 0,1 1 0,-1 0 0,0-1 0,1 1 0,0-1 0,-1 0 0,1 0 0,0 0 0,0 0 0,0 0 0,0-1 0,1 0 0,-1 1 0,0-1 0,1 0 0,3 0 0,3 2 1,-1-1 0,1-1 0,0 0 1,0 0-1,0-1 0,-1 0 0,1 0 0,0-1 0,0-1 1,0 0-1,-1 0 0,1-1 0,-1 0 0,11-5 0,-14 5 0,-1 0 1,1 0-1,-1-1 0,0 0 0,0 0 0,0 0 0,0-1 0,-1 0 0,0 1 0,0-2 0,0 1 1,0 0-1,-1-1 0,0 1 0,0-1 0,-1 0 0,1 0 0,-1 0 0,-1-1 0,1 1 0,-1 0 1,1-12-1,-1 9-1,-1 1 1,0-1-1,0 0 1,-1 0-1,0 0 1,0 0-1,-1 1 1,0-1-1,-1 1 0,0-1 1,-6-11-1,6 15 0,0 0 0,-1 1 0,1-1 0,-1 1 0,0 0 0,0 0 0,-1 0 0,1 1 0,-1 0 0,1 0 0,-1 0 0,0 0 0,0 1 0,-1 0 0,1 0 0,0 0 0,-1 0 0,1 1 0,-9-1 0,6 1 0,0 0-1,0 0 1,0 1 0,0-1-1,0 2 1,0 0 0,0 0-1,-9 2 1,12-1-2,1 0 0,-1-1 0,1 2 0,0-1 0,0 1 0,0-1 1,0 1-1,1 0 0,-1 0 0,1 1 0,-1-1 0,1 1 0,0 0 0,-4 7 0,-28 59-94,2 6-256</inkml:trace>
</inkml:ink>
</file>

<file path=ppt/ink/ink27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1"/>
    </inkml:context>
    <inkml:brush xml:id="br0">
      <inkml:brushProperty name="width" value="0.05" units="cm"/>
      <inkml:brushProperty name="height" value="0.05" units="cm"/>
      <inkml:brushProperty name="color" value="#FFFF00"/>
    </inkml:brush>
  </inkml:definitions>
  <inkml:trace contextRef="#ctx0" brushRef="#br0">56 25 32303,'-13'-24'459,"15"217"-454,-20 423-5,-9-86 0,28-524-10,1-8 2,3-9-11,3-32-104,-1-11-261</inkml:trace>
</inkml:ink>
</file>

<file path=ppt/ink/ink27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2"/>
    </inkml:context>
    <inkml:brush xml:id="br0">
      <inkml:brushProperty name="width" value="0.05" units="cm"/>
      <inkml:brushProperty name="height" value="0.05" units="cm"/>
      <inkml:brushProperty name="color" value="#FFFF00"/>
    </inkml:brush>
  </inkml:definitions>
  <inkml:trace contextRef="#ctx0" brushRef="#br0">399 90 29662,'6'-11'1206,"-4"7"-1006,1 0 0,-1 0-1,0 0 1,-1 0 0,1-1 0,-1 1-1,0-1 1,2-8 0,-8 18-168,-39 50-19,3 1-1,-51 94 1,39-61-14,38-65 1,-43 69 0,-49 110 0,101-188 0,6-14 0,0-1 0,0 1 0,0-1 0,0 1 0,1-1 0,-1 1 0,0-1 0,0 1 0,1-1 0,-1 0 0,0 1 0,1-1 0,-1 0 0,1 1 0,-1-1 0,0 0 0,1 1 0,-1-1 0,1 0 0,-1 0 0,1 1 0,-1-1 0,1 0 0,-1 0 0,1 0 0,-1 0 0,1 0 0,-1 0 0,1 0 0,-1 0 0,1 0 0,-1 0 0,1 0 0,-1 0 0,1 0 0,-1 0 0,1 0 0,-1 0 0,1-1 0,0 1 0,1 0 0,207-9 27,52 0-32,-211 9-17,-50 0 23,0-1 0,1 1-1,-1 0 1,0-1 0,1 1 0,-1 0 0,0-1 0,0 1-1,1-1 1,-1 1 0,0 0 0,0-1 0,0 1 0,0-1-1,1 1 1,-1-1 0,0 1 0,0-1 0,0 1-1,0-1 1,0 1 0,0 0 0,0-1 0,0 1 0,-1-1-1,1 1 1,0-1 0,0-2 3,-2-40-3,-2 1 1,-1-1-1,-23-82 1,-52-120-3,71 218 1,0 2 0,2 4 0,0 0 0,-1 1 0,-1 0 0,-1 1 0,-18-26 0,28 45 0,0 0 0,0 0 0,0 0 0,0 0 0,0 0 0,0 1 0,0-1 0,0 0 0,0 0 0,0 0 0,0 0 0,0 0 0,0 1 0,0-1 0,0 0 0,0 0 0,0 0 0,0 0 0,0 0 0,0 0 0,0 1 0,-1-1 0,1 0 0,0 0 0,0 0 0,0 0 0,0 0 0,0 0 0,0 0 0,0 0 0,-1 1 0,1-1 0,0 0 0,0 0 0,0 0 0,0 0 0,0 0 0,-1 0 0,1 0 0,0 0 0,0 0 0,0 0 0,0 0 0,0 0 0,-1 0 0,1 0 0,0 0 0,0 0 0,0 0 0,0 0 0,0 0 0,-1 0 0,1-1 0,0 1 0,0 0 0,0 0 0,0 0 0,0 0 0,0 0 0,0 0 0,-1 0 0,1 0 0,0 0 0,0-1-1,0 1 1,0 0 0,0 0 0,-1 14-3,1-13 2,0 89-306,0-43-646</inkml:trace>
</inkml:ink>
</file>

<file path=ppt/ink/ink27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2"/>
    </inkml:context>
    <inkml:brush xml:id="br0">
      <inkml:brushProperty name="width" value="0.05" units="cm"/>
      <inkml:brushProperty name="height" value="0.05" units="cm"/>
      <inkml:brushProperty name="color" value="#FFFF00"/>
    </inkml:brush>
  </inkml:definitions>
  <inkml:trace contextRef="#ctx0" brushRef="#br0">0 80 32015,'1'-4'23,"0"1"0,0-1 0,0 0 0,0 0 0,1 0 1,0 0-1,0 1 0,0-1 0,0 1 0,0 0 0,1-1 0,-1 1 1,1 0-1,0 0 0,0 1 0,0-1 0,0 1 0,0-1 1,1 1-1,-1 0 0,1 0 0,-1 0 0,1 1 0,0-1 0,0 1 1,0 0-1,0 0 0,0 1 0,0-1 0,7 0 0,-6 1-22,0 0 0,1-1 0,-1 2 0,0-1-1,0 0 1,1 1 0,8 3 0,-12-3 0,1 0 0,-1 1 1,0-1-1,0 1 0,0-1 0,0 1 1,0 0-1,0 0 0,-1 0 1,1 0-1,-1 0 0,1 0 0,-1 1 1,0-1-1,0 0 0,0 1 0,1 4 1,3 10-2,-1 0 1,-1 0 0,-1 1-1,0 0 1,-1-1 0,-2 26 0,0-10-1,1-22 0,-1 1 0,0-1 0,-1 0 0,-1 0 0,1 1 0,-2-2 0,-6 17 0,-4 3 0,-24 34 0,23-39 0,8-15 0,3-13 0,8-20 0,9-9 0,1 2 0,24-39 0,-6 12 0,-1 2 0,-12 23 0,-1-1 0,17-48 0,-34 70 0,-8 14 0,6-2 0,-11 6 0,1 1 0,1 0 0,-1 0 0,1 1 0,1 0 0,-1 1 0,2 0 0,-1 1 0,2-1 0,-1 2 0,1-1 0,1 1 0,0 0 0,1 0 0,0 1 0,1-1 0,0 1 0,1 0 0,1 0 0,0 0 0,0 16 0,2-26 0,0 1 0,0 0 0,1-1 0,-1 1 0,1 0 0,0-1 0,0 1 0,0-1 0,1 1 0,-1-1 0,1 0 0,0 1 0,0-1 0,0 0 0,5 5 0,-3-4 0,1 0 0,0 0 0,0 0 0,0-1 0,1 1 0,-1-1 0,1 0 0,9 3 0,2-1 0,1 0 0,-1-2 0,1 0 0,0-1 0,30 0 0,-24-1-12,32-2 1,-53 1-9,0-1 1,0 1 0,0-1-1,0 0 1,0 0-1,0 0 1,0-1-1,-1 1 1,1 0-1,0-1 1,-1 0 0,1 0-1,-1 0 1,4-3-1,10-26-802</inkml:trace>
</inkml:ink>
</file>

<file path=ppt/ink/ink27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3"/>
    </inkml:context>
    <inkml:brush xml:id="br0">
      <inkml:brushProperty name="width" value="0.05" units="cm"/>
      <inkml:brushProperty name="height" value="0.05" units="cm"/>
      <inkml:brushProperty name="color" value="#FFFF00"/>
    </inkml:brush>
  </inkml:definitions>
  <inkml:trace contextRef="#ctx0" brushRef="#br0">7 121 30814,'-2'-100'1688,"1"79"-1406,1 67-299,-3 1340 12,3-1454-163,0 24-219</inkml:trace>
</inkml:ink>
</file>

<file path=ppt/ink/ink27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5"/>
    </inkml:context>
    <inkml:brush xml:id="br0">
      <inkml:brushProperty name="width" value="0.05" units="cm"/>
      <inkml:brushProperty name="height" value="0.05" units="cm"/>
      <inkml:brushProperty name="color" value="#FFFF00"/>
    </inkml:brush>
  </inkml:definitions>
  <inkml:trace contextRef="#ctx0" brushRef="#br0">7 17 31406,'-7'-13'1189,"14"9"-939,25 13-328,9 9 78,0 1 0,-1 2 0,40 28 0,110 89 0,-158-114 0,32 27 0,-63-48 0,-7-2 0,3-1 0,-36 1 0,0 2 0,-63 13 0,-77 29 0,90-21 0,66-20 0,-13 6 0,27-4-9,10-3 2,9-1-2,-10-2 7,67 3-294,-33-3-710</inkml:trace>
</inkml:ink>
</file>

<file path=ppt/ink/ink27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6"/>
    </inkml:context>
    <inkml:brush xml:id="br0">
      <inkml:brushProperty name="width" value="0.05" units="cm"/>
      <inkml:brushProperty name="height" value="0.05" units="cm"/>
      <inkml:brushProperty name="color" value="#FFFF00"/>
    </inkml:brush>
  </inkml:definitions>
  <inkml:trace contextRef="#ctx0" brushRef="#br0">0 9 32063,'0'0'272,"17"0"-176,29 0-16,16 0-48,7 0-16,3 0-16,-4 0 16,-2 0-16,-11 0 0,-5 0 0,-14 0 0,-10-3 0,-13 0-48,-13 0-192</inkml:trace>
</inkml:ink>
</file>

<file path=ppt/ink/ink27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8"/>
    </inkml:context>
    <inkml:brush xml:id="br0">
      <inkml:brushProperty name="width" value="0.05" units="cm"/>
      <inkml:brushProperty name="height" value="0.05" units="cm"/>
      <inkml:brushProperty name="color" value="#FFFF00"/>
    </inkml:brush>
  </inkml:definitions>
  <inkml:trace contextRef="#ctx0" brushRef="#br0">2 65 31903,'-1'-10'126,"1"-22"279,-1 31-393,1 0 1,0 0-1,0-1 0,1 1 1,-1 0-1,0 0 1,0 0-1,0 0 0,1 0 1,-1 0-1,0 0 1,1 0-1,-1 0 0,1-1 1,0 2-1,-1-1 0,1 0 1,0 0-1,0-1 1,6 2 9,-4 13-23,5 292 35,-9-191-36,-1 102 21,5 253-6,11-348-10,-8-85-24,2 58-1,-8-119-258,0-25-841</inkml:trace>
</inkml:ink>
</file>

<file path=ppt/ink/ink27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9"/>
    </inkml:context>
    <inkml:brush xml:id="br0">
      <inkml:brushProperty name="width" value="0.05" units="cm"/>
      <inkml:brushProperty name="height" value="0.05" units="cm"/>
      <inkml:brushProperty name="color" value="#FFFF00"/>
    </inkml:brush>
  </inkml:definitions>
  <inkml:trace contextRef="#ctx0" brushRef="#br0">348 40 31967,'8'-16'191,"4"-7"183,-12 23-372,0 0 1,1 0-1,-1 0 0,0 0 1,0 0-1,0 0 1,0 0-1,0 0 0,0 0 1,0 0-1,0 0 1,1 0-1,-1 0 0,0 0 1,0 0-1,0 0 1,0-1-1,0 1 0,0 1 1,0-1-1,0 0 1,1 0-1,-1 0 0,0 0 1,0 0-1,0 0 1,0 0-1,0 0 0,0 0 1,0 0-1,0 0 1,1 0-1,-1 0 0,0 0 1,0 0-1,0 0 1,0 0-1,0 0 0,0 0 1,0 1-1,0-1 1,0 0-1,0 0 0,0 0 1,0 0-1,0 0 1,0 0-1,0 0 1,1 0-1,-1 1 0,0-1 1,0 0-1,0 0 1,0 0-1,0 0 0,1 18 51,-2-5-53,0-1 0,-1 1 0,0-1 0,-1 0 0,-1 0 0,0 0 0,0 0 0,-7 12 0,-58 94 0,45-79 0,-202 312 0,223-347 0,0 0 0,1 1 0,-1-1 0,1 1 0,0 0 0,1-1 0,-1 1 0,1 0 0,0 0 0,0 0 0,0 8 0,1-13 0,1 1 0,-1-1 0,1 1 0,-1-1 0,1 1 0,-1-1 0,1 1 0,-1-1 0,1 1 0,0-1 0,-1 0 0,1 1 0,-1-1 0,1 0 0,0 0 0,-1 1 0,1-1 0,0 0 0,0 0 0,-1 0 0,1 0 0,0 0 0,-1 0 0,1 0 0,0 0 0,-1 0 0,1 0 0,0 0 0,0-1 0,0 1 0,6 0 0,94-1 0,133 3 0,-224-2 0,-1 0-1,1 2 1,0-1 0,0 1 0,-1 0 0,1 1-1,-1 0 1,0 1 0,0 0 0,10 6-1,-19-10 1,0 0 0,-1 0 0,1 0-1,0 0 1,-1 0 0,1 0 0,0 0-1,0 0 1,-1 0 0,1 1-1,0-1 1,0 0 0,-1 0 0,1 0-1,0 0 1,0 1 0,-1-1 0,1 0-1,0 0 1,0 0 0,0 1 0,-1-1-1,1 0 1,0 0 0,0 1 0,0-1-1,0 0 1,0 0 0,-1 1 0,1-1-1,0 0 1,0 1 0,0-1 0,0 0-1,0 0 1,0 1 0,0-1 0,0 0-1,0 1 1,0-1 0,0 0 0,0 1-1,0-1 1,1 0 0,-1 0 0,0 1-1,0-1 1,0 0 0,0 0 0,0 1-1,1-1 1,-1 0 0,0 0-1,0 1 1,0-1 0,1 0 0,-1 0-1,0 0 1,0 1 0,1-1 0,-1 0-1,0 0 1,0 0 0,1 0 0,-27-2-13,24 1 13,-1-1 0,1 0 1,0 0-1,-1 0 0,1 0 0,0 0 1,0-1-1,0 1 0,1-1 0,-1 1 1,1-1-1,-1 1 0,1-1 0,-2-4 1,-10-45 6,10 39-5,-26-157 1,19 100 1,-3 2 1,-23-72-1,-15 15 6,41 102-1,10 48-70,-1-10-6,3 24-1491,6 4-5064</inkml:trace>
</inkml:ink>
</file>

<file path=ppt/ink/ink27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9"/>
    </inkml:context>
    <inkml:brush xml:id="br0">
      <inkml:brushProperty name="width" value="0.05" units="cm"/>
      <inkml:brushProperty name="height" value="0.05" units="cm"/>
      <inkml:brushProperty name="color" value="#FFFF00"/>
    </inkml:brush>
  </inkml:definitions>
  <inkml:trace contextRef="#ctx0" brushRef="#br0">10 95 31278,'0'-44'1269,"0"34"-1046,0 32-226,-5 82 3,1-59 0,4 65 0,0-106-1,1-1 0,0 1 0,0-1 0,0 1 0,0-1-1,1 0 1,-1 1 0,1-1 0,0 0 0,0 0 0,0 0 0,0 0 0,0-1 0,1 1 0,-1-1 0,1 1 0,0-1-1,0 0 1,0 0 0,0 0 0,0 0 0,0 0 0,0-1 0,1 0 0,-1 1 0,4 0 0,1 0 0,0 0 1,0-1 0,0 1 0,1-2-1,-1 1 1,0-1 0,0 0 0,0-1-1,1 0 1,11-2 0,-16 1 1,0 0-1,0 0 1,0-1 0,0 1-1,0-1 1,0 0 0,-1 0-1,1 0 1,-1 0 0,0 0-1,0-1 1,0 0 0,0 1-1,-1-1 1,0 0 0,1-1-1,-2 1 1,4-8 0,2-8 5,-1 0 1,7-39-1,-5-9-6,1-91 0,-21 384 0,1 9 0,7 366 0,5-596 0,-2 0 0,1 0 0,0-1 0,-1 1 0,1 0 0,-1-1 0,0 1 0,-1 0 0,1-1 0,0 1 0,-1-1 0,0 0 0,0 0 0,0 1 0,0-1 0,-5 5 0,4-6 0,1-1 0,0 1 0,-1-1 0,1 1 0,0-1 0,-1 0 0,0 0 0,1 0 0,-1 0 0,0 0 0,0-1 0,1 1 0,-1-1 0,0 0 0,0 0 0,0 0 0,1 0 0,-1 0 0,0-1 0,0 1 0,1-1 0,-1 0 0,-3-1 0,2 0 0,1 0 0,-1 0 0,1-1 0,0 0 0,0 1 0,0-1 0,1 0 0,-1 0 0,0 0 0,1-1 0,0 1 0,0-1 0,0 1 0,0-1 0,1 0 0,-1 1 0,1-1 0,-1-6 0,0 5 0,-7-23 0,2-1 0,0 0 0,2 0 0,-2-43 0,6-119 0,2 180 0,0 0 0,1 0 0,1 0 0,0 0 0,0 0 0,1 1 0,0 0 0,0-1 0,2 1 0,-1 1 0,1-1 0,0 1 0,1 0 0,0 0 0,1 1 0,0 0 0,10-8 0,5-2 0,1 0 0,0 2 0,1 0 0,1 2 0,37-15 0,-40 21-18,1 0 0,26-4-1,-1 0-329,-8 1-658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12.685"/>
    </inkml:context>
    <inkml:brush xml:id="br0">
      <inkml:brushProperty name="width" value="0.05" units="cm"/>
      <inkml:brushProperty name="height" value="0.05" units="cm"/>
      <inkml:brushProperty name="color" value="#E71224"/>
    </inkml:brush>
  </inkml:definitions>
  <inkml:trace contextRef="#ctx0" brushRef="#br0">148 10 31326,'1'-1'43,"-1"0"0,1 1 0,0-1 0,-1 0 0,1 1 0,0-1 0,-1 0 0,1 1 0,0-1 0,0 1 0,0 0 0,-1-1 0,1 1 0,0-1 0,0 1 0,0 0 0,0 0 0,0 0 0,0-1 0,0 1 0,0 0 0,0 0 0,0 0 0,-1 1 0,1-1 0,0 0 0,2 1 0,32 3-105,-26 0 70,1-1 0,-1 2 0,0-1 0,0 2 0,-1-1 0,1 1 0,-1 0 0,0 1 0,-1 0 0,0 0 0,9 11 0,0 2-2,-1 1 0,-1 0 0,18 36 0,-11-11-3,-2 2 0,-2 0-1,-2 1 1,-3 1 0,8 61-1,-7-2-7,-3 150 0,-10-249 4,0 1 1,-1-1 0,0 0 0,-1 1 0,0-1 0,-1 0 0,0 0 0,0 0-1,-1-1 1,0 1 0,-1-1 0,0 0 0,0 0 0,-1-1 0,-1 1 0,1-1-1,-1 0 1,0-1 0,-1 0 0,-11 9 0,-16 10-26,-2-2 0,0-1 0,-1-2 0,-2-2 0,0-1 0,-70 20 1,24-13-498</inkml:trace>
</inkml:ink>
</file>

<file path=ppt/ink/ink27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0"/>
    </inkml:context>
    <inkml:brush xml:id="br0">
      <inkml:brushProperty name="width" value="0.05" units="cm"/>
      <inkml:brushProperty name="height" value="0.05" units="cm"/>
      <inkml:brushProperty name="color" value="#FFFF00"/>
    </inkml:brush>
  </inkml:definitions>
  <inkml:trace contextRef="#ctx0" brushRef="#br0">50 1 32175,'-3'667'592,"-1"-587"-592,-15 95 0,8-97-2,-1 92-1,12-141-304,0-41-502</inkml:trace>
</inkml:ink>
</file>

<file path=ppt/ink/ink27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5"/>
    </inkml:context>
    <inkml:brush xml:id="br0">
      <inkml:brushProperty name="width" value="0.05" units="cm"/>
      <inkml:brushProperty name="height" value="0.05" units="cm"/>
      <inkml:brushProperty name="color" value="#FFFF00"/>
    </inkml:brush>
  </inkml:definitions>
  <inkml:trace contextRef="#ctx0" brushRef="#br0">14 488 32623,'-1'0'0,"1"0"1,-1 0 0,1 0-1,-1 0 1,1 0-1,-1 0 1,1 0-1,-1 0 1,1 1-1,-1-1 1,1 0-1,-1 0 1,1 1-1,-1-1 1,1 0-1,-1 0 1,1 1-1,0-1 1,-1 0 0,1 1-1,-1-1 1,1 1-1,0-1 1,-1 1-1,1-1 1,0 1-1,0-1 1,0 0-1,-1 1 1,1-1-1,0 1 1,0 0-1,-1 19-1,2-11 4,-1 10 3,-1 1-3,2 0-1,3 22 1,-3-35-3,0-1 0,1 1-1,0 0 1,1 0 0,-1-1 0,1 1 0,1-1 0,-1 0 0,8 9 0,-8-11 0,0 0 0,0 0 0,0 0 0,1 0 1,0 0-1,0-1 0,0 0 0,0 0 0,0 0 0,1 0 0,-1-1 0,1 0 0,0 1 1,0-2-1,0 1 0,0-1 0,0 1 0,0-1 0,0-1 0,0 1 0,0-1 0,8 0 1,-10 0-1,0-1 1,0 0 0,1 0-1,-2 0 1,1 0 0,0 0-1,0 0 1,0-1 0,0 1-1,-1-1 1,1 0 0,-1 0-1,1 0 1,-1 0 0,0 0-1,0-1 1,0 1 0,0-1-1,0 1 1,0-1-1,-1 0 1,1 1 0,0-4-1,6-11 5,-1 0-1,8-31 1,-13 42-5,5-26 7,0 0-1,3-64 1,-7-49 20,-3 120-26,0 50-1,2 0 0,0 0 0,2-1 0,8 30 0,-10-45 0,1 0 0,0 0 0,0 0 0,1 0 0,0-1 0,1 0 0,-1 0 0,2 0 0,-1 0 0,1-1 0,0 0 0,1 0 0,0-1 0,13 11 0,-13-14 0,-1 0 0,0-1 0,1 0 0,0-1 0,-1 1 0,1-1 0,0 0 0,0-1 0,0 0 0,11-1 0,-2 1 0,-11-1 0,1 1 0,-1-2 0,0 1 0,0 0 0,1-1 0,-1 0 0,0-1 0,0 1 0,-1-1 0,1 1 0,-1-2 0,1 1 0,-1 0 0,0-1 0,0 0 0,0 0 0,-1 0 0,1 0 0,-1 0 0,0-1 0,4-8 0,2-3 0,-1 0 0,-1-1 0,0 0 0,-1 0 0,5-23 0,-2-17 9,-3 0-1,-2-1 1,-4-73 0,-1 55-12,1 75 3,0 1 0,0-1 0,0 1 0,0-1 0,0 0 0,0 1 0,0-1 0,0 1 0,0-1 0,0 0 0,0 1 0,0-1 0,0 1 0,-1-1 0,1 0 0,0 1 0,0-1 0,-1 1 0,1-1 0,0 1 0,-1-1 0,1 1 0,0-1 0,-1 0 0,0 2 0,0 0 0,1-1 0,-1 1 0,1 0 0,0-1 0,-1 1 0,1 0 0,0 0 0,-1-1 0,1 1 0,0 0 0,0 0 0,-1-1 0,1 1 0,0 0 0,0 0 0,0 0 0,0-1 0,0 1 0,0 1 0,0 183 0,30 253 0,2 67 0,-31-484 0,-2 28 0,1-48 0,0 0 0,0 1 0,0-1 0,-1 0 0,1 1 0,-1-1 0,1 0 0,-1 1 0,1-1 0,-1 0 0,0 0 0,1 0 0,-1 0 0,0 0 0,0 1 0,0-2 0,0 1 0,0 0 0,0 0 0,0 0 0,0 0 0,-1-1 0,1 1 0,0 0 0,0-1 0,-1 1 0,0 0 0,-2-1 0,1 1 0,-1-1 0,0 0 0,1 1 0,-1-2 0,1 1 0,-1 0 0,1-1 0,-1 1 0,1-1 0,-1 0 0,1 0 0,-1-1 0,1 1 0,0-1 0,0 0 0,-4-2 0,1 0 0,1-1 0,0 0 0,0 0 0,0 0 0,0-1 0,1 1 0,0-1 0,-4-8 0,-2-6 0,1 0 0,1-1 0,1 0 0,-8-36 0,10 32 0,1 0 0,1-1 0,1-33 0,2 47 0,1 1 0,0-1 0,1 1 0,0 0 0,0 0 0,1 0 0,1 0 0,0 0 0,10-17 0,5-2 0,2 2 0,1 0 0,1 1 0,49-42 0,119-80-3,-150 119 1,-38 28-101,6-6 274,-9 8-201,0 0 0,0 0-1,0 0 1,1-1 0,-1 1 0,0 0 0,0 0 0,0 0 0,0 0 0,0-1-1,0 1 1,0 0 0,0 0 0,0 0 0,0-1 0,0 1 0,0 0-1,0 0 1,0 0 0,0-1 0,0 1 0,0 0 0,0 0 0,0 0 0,0 0-1,0-1 1,0 1 0,-1 0 0,1 0 0,0 0 0,0 0 0,0 0 0,0-1-1,0 1 1,0 0 0,-1 0 0,1 0 0,0 0 0,0 0 0,0 0 0,0-1-1,0 1 1,-1 0 0,1 0 0,0 0 0,0 0 0,0 0 0,-1 0-1,1 0 1,0 0 0,0 0 0,-1 0 0,-20-3-6039</inkml:trace>
</inkml:ink>
</file>

<file path=ppt/ink/ink27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6"/>
    </inkml:context>
    <inkml:brush xml:id="br0">
      <inkml:brushProperty name="width" value="0.05" units="cm"/>
      <inkml:brushProperty name="height" value="0.05" units="cm"/>
      <inkml:brushProperty name="color" value="#FFFF00"/>
    </inkml:brush>
  </inkml:definitions>
  <inkml:trace contextRef="#ctx0" brushRef="#br0">206 40 29854,'-6'-5'275,"-1"1"0,0-1 0,0 1 0,0 1 0,0-1 0,0 1 0,-1 1 0,1-1 0,-1 1 0,-12-2 0,16 4-281,1-1 1,-1 1-1,1 0 0,-1 0 1,1 0-1,-1 1 1,1-1-1,0 1 0,-1 0 1,1 0-1,0 0 0,-1 0 1,1 1-1,0-1 0,0 1 1,0 0-1,0 0 0,0 0 1,1 0-1,-1 0 1,1 1-1,-1-1 0,1 1 1,0 0-1,-3 3 0,0 4 6,0 0-1,1 0 0,0 0 0,1 0 1,0 1-1,0-1 0,1 1 1,1 0-1,0-1 0,0 1 0,1 0 1,0 0-1,1 0 0,2 12 1,-2-18 0,0 0 0,0 0 1,0 0-1,1-1 1,0 1-1,0 0 0,0-1 1,1 1-1,-1-1 1,1 0-1,0 0 1,0 0-1,0 0 0,1-1 1,0 1-1,-1-1 1,1 0-1,0 0 1,0 0-1,1 0 0,-1-1 1,1 0-1,-1 0 1,1 0-1,0 0 0,0-1 1,-1 1-1,1-1 1,0-1-1,0 1 1,10-1-1,-12 1 1,1-1 0,-1 0 0,0 0 0,1 0 0,-1-1 0,0 1 0,0-1 0,1 1-1,-1-1 1,0 0 0,0 0 0,0-1 0,0 1 0,0-1 0,0 1 0,0-1 0,0 0 0,-1 0 0,1 0 0,-1-1 0,0 1 0,1-1 0,-1 1 0,0-1 0,0 0-1,-1 1 1,1-1 0,0 0 0,-1 0 0,0 0 0,0 0 0,0-1 0,1-5 0,1-4-1,-2 0 0,1-1 0,-2 1 0,0-1 0,0 0 0,-4-15 0,4 25 0,-1 0 0,0 0 0,1 1 0,-2-1 0,1 0 0,0 1 0,-1-1 0,1 1 0,-1 0 0,0-1 0,0 1 0,0 0 0,-1 0 0,1 0 0,-1 1 0,0-1 0,1 0 0,-1 1 0,0 0 0,-1 0 0,1 0 0,0 0 0,-1 0 0,1 1 0,-1-1 0,-4 0 0,5 1 0,0 0-1,-1 0 1,1 1-1,0 0 1,-1-1-1,1 1 1,-1 0-1,1 1 1,0-1-1,-1 1 1,1-1-1,0 1 1,-1 0-1,1 0 1,0 1-1,0-1 1,-5 3-1,5-1-7,0 0 0,0 0 0,0 0 0,0 1 0,1-1 1,-1 1-1,1-1 0,0 1 0,0 0 0,0 0 0,1 0 0,-1 0 0,0 7 0,-9 40-304</inkml:trace>
</inkml:ink>
</file>

<file path=ppt/ink/ink27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7"/>
    </inkml:context>
    <inkml:brush xml:id="br0">
      <inkml:brushProperty name="width" value="0.05" units="cm"/>
      <inkml:brushProperty name="height" value="0.05" units="cm"/>
      <inkml:brushProperty name="color" value="#FFFF00"/>
    </inkml:brush>
  </inkml:definitions>
  <inkml:trace contextRef="#ctx0" brushRef="#br0">11 82 32239,'-4'-73'459,"2"64"-422,-2 39-32,27 525 22,7-136-27,-14-137 0,-14-264 0,-2-7 0,0 1 0,2-1 0,-1 0 0,1 1 0,1-1 0,0 0 0,6 12 0,-7-21-17,-1-8 2,-1 4 12,2-36-127,3-11-345</inkml:trace>
</inkml:ink>
</file>

<file path=ppt/ink/ink27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7"/>
    </inkml:context>
    <inkml:brush xml:id="br0">
      <inkml:brushProperty name="width" value="0.05" units="cm"/>
      <inkml:brushProperty name="height" value="0.05" units="cm"/>
      <inkml:brushProperty name="color" value="#FFFF00"/>
    </inkml:brush>
  </inkml:definitions>
  <inkml:trace contextRef="#ctx0" brushRef="#br0">354 128 32319,'13'-28'203,"-7"17"-97,-6 11-103,0 0 1,0 0 0,0 0-1,0 0 1,0 0 0,1 0 0,-1 0-1,0 0 1,0 0 0,0 0-1,0 0 1,0 0 0,0 1-1,0-1 1,0 0 0,0 0 0,0 0-1,0 0 1,0 0 0,0 0-1,0 0 1,0 0 0,0 0-1,0 0 1,0 0 0,0 0 0,0 0-1,1 0 1,-14 33-4,-1-1 0,-1 0 0,-1-1 0,-35 48 0,24-36 0,-40 62 0,-74 122 0,140-224 0,-3 3 0,0 1 0,0-1 0,1 1 0,0 0 0,1-1 0,-1 1 0,1 0 0,1 1 0,-1-1 0,0 8 0,3-14 0,-1 0 0,0 0 0,1 0 0,-1 0 0,1 0 0,-1 0 0,1-1 0,-1 1 0,1 0 0,-1 0 0,1-1 0,0 1 0,0 0 0,-1-1 0,1 1 0,0 0 0,0-1 0,0 1 0,0-1 0,0 0 0,-1 1 0,1-1 0,0 0 0,0 1 0,0-1 0,2 0 0,33 6 0,-26-5 0,281 32 0,-121-17 0,-163-14 0,-9-1 0,2-1 0,-1 0 0,0 0 0,0-1 0,1 1 0,-1 0 0,0 0 0,1-1 0,-1 1 0,0-1 0,1 1 0,-1 0 0,1-1 0,-1 1 0,1-1 0,-1 0 0,1 1 0,-1-1 0,1 1 0,-1-2 0,-9-19 0,1 0 0,1-1 0,1 0 0,0-1 0,-3-32 0,2 18 0,-36-183 30,-42-166-28,79 369-8,5 22-30,6 29-247,10 4-529</inkml:trace>
</inkml:ink>
</file>

<file path=ppt/ink/ink27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9"/>
    </inkml:context>
    <inkml:brush xml:id="br0">
      <inkml:brushProperty name="width" value="0.05" units="cm"/>
      <inkml:brushProperty name="height" value="0.05" units="cm"/>
      <inkml:brushProperty name="color" value="#FFFF00"/>
    </inkml:brush>
  </inkml:definitions>
  <inkml:trace contextRef="#ctx0" brushRef="#br0">11 122 31871,'-2'-9'89,"-1"1"0,1-1 0,1 0 0,-1 1 0,2-1 0,-1 0 0,1 0 0,0 0 1,3-12-1,-3 20-89,1 0 0,0 0 1,0 0-1,0 0 0,-1 0 0,1 0 1,0 0-1,0 0 0,0 0 1,1 0-1,-1 1 0,0-1 0,0 0 1,0 1-1,0-1 0,1 1 1,-1 0-1,0-1 0,3 1 1,28-5-2,-29 5 1,1-1 0,40 1 0,-41 0 0,-1 1 0,1-1 0,-1 1 0,1 0 0,-1 0 0,0 0 0,0 0 0,1 0 0,-1 0 0,0 1 0,0-1 0,0 0 0,0 1 0,-1 0 0,1 0 0,2 3 0,2 3 0,-1 1 0,-1 0 0,0 1 0,0-1 0,-1 0 0,0 1 0,0 0 0,-1 0 0,1 15 0,-1 12 0,-1 46 0,-2-73 0,0-1 0,0 1 0,-1-1 0,0 0 0,-1 0 0,0 0 0,0 0 0,-1 0 0,0 0 0,-9 13 0,-2 0 0,-2-1 0,-27 27 0,30-34 0,33-33 0,27-22 0,-2-2 0,-3-3 0,-1-1 0,-2-2 0,36-61 0,-70 102 0,-2 6 0,0-1 0,-1 0 0,1 0 0,-1 0 0,1-1 0,-1 1 0,0 0 0,-1 0 0,1-1 0,0-5 0,-1 8 0,0 1 0,0 0 0,0 0 0,0 0 0,0-1 0,0 1 0,0 0 0,0 0 0,0 0 0,0 0 0,-1-1 0,1 1 0,0 0 0,0 0 0,0 0 0,0 0 0,0 0 0,-1-1 0,1 1 0,0 0 0,0 0 0,0 0 0,0 0 0,-1 0 0,1 0 0,0 0 0,0 0 0,0 0 0,-1 0 0,1 0 0,0 0 0,0 0 0,0 0 0,-1 0 0,1 0 0,0 0 0,0 0 0,0 0 0,-1 0 0,1 0 0,0 0 0,0 0 0,0 0 0,-1 1 0,-2-1 0,-3 0 0,-1 0 0,1 1 0,0 0 0,0 0 0,0 1 0,0 0 0,0 0 0,0 0 0,0 1 0,1 0 0,-1 0 0,1 0 0,0 1 0,0 0 0,0 0 0,0 0 0,1 0 0,-1 1 0,1 0 0,1 0 0,-1 0 0,0 0 0,1 1 0,-3 7 0,1-2 0,0 1 0,1 0 0,0 0 0,1 0 0,1 0 0,-1 0 0,2 1 0,0-1 0,1 1 0,0-1 0,1 1 0,2 12 0,-3-21 0,1 0 0,0 0 0,1 0 0,-1 0 0,1 0 0,0 0 0,0 0 0,0-1 0,0 1 0,1-1 0,-1 1 0,1-1 0,0 0 0,4 4 0,-1-3 0,1 1 0,-1-1 0,0-1 0,1 1 0,0-1 0,0 0 1,11 3-1,4-1-2,0-1 0,0-1 0,1 0 1,30-2-1,-40-1-42,-6 1-48,-1-1 0,0 0 0,1 0 0,-1-1 0,0 0 0,1 0 1,-1 0-1,0-1 0,9-3 0,19-23-3435</inkml:trace>
</inkml:ink>
</file>

<file path=ppt/ink/ink27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0"/>
    </inkml:context>
    <inkml:brush xml:id="br0">
      <inkml:brushProperty name="width" value="0.05" units="cm"/>
      <inkml:brushProperty name="height" value="0.05" units="cm"/>
      <inkml:brushProperty name="color" value="#FFFF00"/>
    </inkml:brush>
  </inkml:definitions>
  <inkml:trace contextRef="#ctx0" brushRef="#br0">7 35 31759,'-6'-30'787,"5"26"-558,1 19-207,0-8-52,4 55 30,15 90 0,0-12 0,0 92 0,26 238 0,-36-408 0,-8-62 0,-1 0 0,0 0 0,0 0-1,0 0 1,0 1 0,0-1 0,0 0 0,0 0 0,0 0 0,1 0 0,-1 0-1,0 0 1,0 0 0,0 1 0,0-1 0,0 0 0,0 0 0,1 0-1,-1 0 1,0 0 0,0 0 0,0 0 0,0 0 0,1 0 0,-1 0 0,0 0-1,0 0 1,0 0 0,0 0 0,1 0 0,-1 0 0,0 0 0,0 0-1,0 0 1,0 0 0,0 0 0,1 0 0,-1 0 0,0-1 0,0 1-1,0 0 1,0 0 0,0 0 0,1 0 0,-1 0 0,0 0 0,0 0 0,0 0-1,0-1 1,0 1 0,0 0 0,0 0 0,0 0 0,0 0 0,0-1-1,0 1 1,1 0 0,-1 0 0,8-19-216,2-21-713</inkml:trace>
</inkml:ink>
</file>

<file path=ppt/ink/ink27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1"/>
    </inkml:context>
    <inkml:brush xml:id="br0">
      <inkml:brushProperty name="width" value="0.05" units="cm"/>
      <inkml:brushProperty name="height" value="0.05" units="cm"/>
      <inkml:brushProperty name="color" value="#FFFF00"/>
    </inkml:brush>
  </inkml:definitions>
  <inkml:trace contextRef="#ctx0" brushRef="#br0">432 37 32303,'8'-36'459,"-201"210"-454,-3 2-5,186-166 0,3-3 0,0-1 0,1 1 0,0 0 0,-8 12 0,14-18 0,0 0 0,0 0 0,0 0 0,0 0 0,0 0 0,0 0 0,0 0 0,0 0 0,0 0 0,1 0 0,-1 0 0,0 0 0,1 0 0,-1 0 0,1 0 0,-1 0 0,1-1 0,-1 1 0,1 0 0,0 0 0,-1-1 0,1 1 0,0 0 0,0-1 0,0 1 0,-1-1 0,1 1 0,0-1 0,0 1 0,0-1 0,0 1 0,0-1 0,0 0 0,1 1 0,0 0 0,125 54 0,-19-10 0,-92-36-27,1-1 0,-1-1 0,1-1 0,0 0 0,1-1 0,-1-1 0,1-1 0,27 2 0</inkml:trace>
</inkml:ink>
</file>

<file path=ppt/ink/ink27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2"/>
    </inkml:context>
    <inkml:brush xml:id="br0">
      <inkml:brushProperty name="width" value="0.05" units="cm"/>
      <inkml:brushProperty name="height" value="0.05" units="cm"/>
      <inkml:brushProperty name="color" value="#FFFF00"/>
    </inkml:brush>
  </inkml:definitions>
  <inkml:trace contextRef="#ctx0" brushRef="#br0">6 20 32319,'-1'-19'384,"-1"51"-352,-1 629 0,5-341-32,-2-102-5,0-216-25,3-7-50,12-21-2766,7-23-10536</inkml:trace>
</inkml:ink>
</file>

<file path=ppt/ink/ink27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2"/>
    </inkml:context>
    <inkml:brush xml:id="br0">
      <inkml:brushProperty name="width" value="0.05" units="cm"/>
      <inkml:brushProperty name="height" value="0.05" units="cm"/>
      <inkml:brushProperty name="color" value="#FFFF00"/>
    </inkml:brush>
  </inkml:definitions>
  <inkml:trace contextRef="#ctx0" brushRef="#br0">347 61 31775,'10'-45'773,"-8"30"-602,-7 33-123,-2 7-48,-2 1 0,0-1 0,-15 26 0,-46 75 0,50-92 0,-40 68 0,-59 109 0,113-199 0,1-1 0,0 1 0,0 0 0,2 1 0,-1-1 0,2 1 0,-1-1 0,2 1 0,-1 17 0,2-29 0,1 0 0,-1 1 0,0-1 0,0 0 0,1 0 0,-1 1 0,1-1 0,-1 0 0,1 0 0,0 0 0,-1 1 0,1-1 0,0 0 0,0 0 0,0 0 0,0 0 0,0 0 0,0-1 0,0 1 0,0 0 0,0 0 0,0-1 0,1 1 0,-1 0 0,0-1 0,0 1 0,1-1 0,-1 0 0,0 1 0,0-1 0,1 0 0,1 0 0,7 2 0,1-1 0,-1-1 0,14-1 0,-9 1 0,462 0 0,-477 0 0,0 0 0,0 0 0,1 0 0,-1 0 0,0 0 0,0 0 0,0 1 0,0-1 0,0 0 0,0 0 0,1 0 0,-1 0 0,0 0 0,0 0 0,0 0 0,0 0 0,0 0 0,0 0 0,1 0 0,-1 0 0,0 0 0,0 0 0,0 0 0,0 0 0,0 0 0,0 0 0,1 0 0,-1-1 0,0 1 0,0 0 0,0 0 0,0 0 0,0 0 0,0 0 0,0 0 0,1 0 0,-1 0 0,0 0 0,0-1 0,0 1 0,0 0 0,0 0 0,0 0 0,0 0 0,0 0 0,0 0 0,0-1 0,0 1 0,0 0 0,0 0 0,0 0 0,0 0 0,0 0 0,0 0 0,0-1 0,0 1 0,0 0 0,0 0 0,0 0 0,0 0 0,0 0 0,0 0 0,0-1 0,0 1 0,0 0 0,0 0 0,0 0 0,-1-2 0,-44-105 0,-3-40 0,-54-301 0,94 406 4,4 26-11,3 13-9,1 7-13,3 29-214,13 10-538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2:14.045"/>
    </inkml:context>
    <inkml:brush xml:id="br0">
      <inkml:brushProperty name="width" value="0.05" units="cm"/>
      <inkml:brushProperty name="height" value="0.05" units="cm"/>
      <inkml:brushProperty name="color" value="#E71224"/>
    </inkml:brush>
  </inkml:definitions>
  <inkml:trace contextRef="#ctx0" brushRef="#br0">553 14 19737,'-3'-9'7625,"-4"5"-3304,-16 6-2426,15 1-2165,0 1 0,1-1 0,-15 9 0,-11 14 276,1 1 0,1 2 1,1 1-1,-40 51 1,-86 150 6,138-201-10,2 2 0,0 0 0,3 0 0,0 2-1,2 0 1,2 0 0,1 0 0,1 1 0,2 1 0,0 67 0,5-77 3,-1 0-4,1 0 0,1 0 0,1 0 0,2-1 1,11 44-1,-3-35 6,2 0 0,1-2 0,32 53 0,-37-70-6,1 1-1,1-2 0,0 1 1,0-2-1,2 0 1,-1 0-1,2-1 1,29 19-1,-29-25-28,-1 0 0,1-1 0,1 0 0,-1-1 0,1-1 0,0-1 0,-1 0 0,1-1 0,26-1 0,-11 0-663</inkml:trace>
</inkml:ink>
</file>

<file path=ppt/ink/ink27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3"/>
    </inkml:context>
    <inkml:brush xml:id="br0">
      <inkml:brushProperty name="width" value="0.05" units="cm"/>
      <inkml:brushProperty name="height" value="0.05" units="cm"/>
      <inkml:brushProperty name="color" value="#FFFF00"/>
    </inkml:brush>
  </inkml:definitions>
  <inkml:trace contextRef="#ctx0" brushRef="#br0">25 88 31807,'0'-45'795,"0"39"-623,0 31-179,-1 40 7,-1-22 0,7 72 0,-4-109-1,0 1 0,1-1 1,0 1-1,0-1 0,0 1 0,1-1 0,-1 0 1,1 0-1,1 0 0,0-1 0,-1 1 0,1-1 1,7 6-1,-8-7 1,0-2 0,1 1 1,-1 0-1,1-1 0,0 1 0,0-1 1,0 0-1,0-1 0,0 1 0,1-1 1,-1 1-1,0-1 0,1-1 1,-1 1-1,1-1 0,-1 1 0,1-1 1,-1 0-1,1-1 0,-1 1 0,5-2 1,-6 1-1,-1 0 0,0 0 1,1 0-1,-1 0 0,0 0 0,0 0 1,0-1-1,0 1 0,0-1 1,0 1-1,-1-1 0,1 0 0,0 0 1,-1 0-1,1 0 0,-1 0 1,0 0-1,0 0 0,2-4 1,14-49-2,-13 41 1,9-49 0,-2-1 0,4-106 0,-5 1008 0,-7-575 0,-3-262 0,0 9 0,0 1 0,0-1 0,-1 1 0,-1-1 0,-3 14 0,4-21 0,0-1 0,0 1 0,0-1 0,0 0 0,0 0 0,-1 1 0,1-1 0,-1 0 0,0 0 0,1 0 0,-1-1 0,0 1 0,0 0 0,0-1 0,0 1 0,-1-1 0,1 1 0,0-1 0,-1 0 0,1 0 0,-1 0 0,1-1 0,-1 1 0,1 0 0,-1-1 0,-3 1 0,1-1 0,0 1 0,-1-1 0,1 0 0,0 0 0,0 0 0,0-1 0,0 0 0,0 0 0,0 0 0,0 0 0,0-1 0,0 0 0,0 0 0,1 0 0,-8-6 0,5 2 0,0-1 0,1 1 0,0-1 0,0-1 0,1 1 0,0-1 0,0 0 0,-4-10 0,-4-11 0,1 0 0,2-1 0,1 0 0,1-1 0,1 0 0,2 0 0,2 0 0,0-1 0,2 1 0,4-40 0,-2 62 0,1 1 0,0-1 0,0 1 0,1-1 0,0 1 0,0 0 0,1 0 0,0 0 0,0 1 0,1-1 0,0 1 0,0 0 0,1 0 0,0 1 0,0 0 0,1 0 0,10-8 0,14-8 0,1 1 0,61-29 0,-53 30 0,-3 0-20,0 2-156,-2-2 1,60-44-1,-41 15-1294</inkml:trace>
</inkml:ink>
</file>

<file path=ppt/ink/ink27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3"/>
    </inkml:context>
    <inkml:brush xml:id="br0">
      <inkml:brushProperty name="width" value="0.05" units="cm"/>
      <inkml:brushProperty name="height" value="0.05" units="cm"/>
      <inkml:brushProperty name="color" value="#FFFF00"/>
    </inkml:brush>
  </inkml:definitions>
  <inkml:trace contextRef="#ctx0" brushRef="#br0">37 98 31791,'-2'-13'181,"1"5"-104,0 1-1,0-1 1,0 1-1,-1 0 1,-1 0 0,1-1-1,-1 2 1,0-1-1,-7-11 1,8 16-65,2 2-11,-1 0-1,1 0 0,0 0 1,0 0-1,0 0 0,0 0 1,-1 0-1,1 0 0,0 0 1,0 0-1,0 1 1,0-1-1,0 0 0,-1 0 1,1 0-1,0 0 0,0 0 1,0 0-1,0 0 1,0 0-1,-1 0 0,1 1 1,0-1-1,0 0 0,0 0 1,0 0-1,0 0 0,0 0 1,0 1-1,0-1 1,0 0-1,0 0 0,0 0 1,-1 0-1,1 1 0,0-1 1,0 0-1,0 0 0,0 0 1,0 0-1,0 1 1,0-1-1,0 0 0,1 0 1,-1 1-1,-2 38 0,3 0 0,1 1 0,1-1 0,12 48 0,1 22 0,37 742 0,-53-850 0,0 1 0,0-1-1,0 0 1,0 0 0,1 1 0,-1-1 0,0 0-1,1 0 1,-1 0 0,1 1 0,0-1 0,-1 0-1,1 0 1,0 0 0,0 0 0,1 1 0,-2-2-4,1 1 0,-1-1 0,1 0 0,-1 1 0,0-1 0,1 0 0,-1 0 0,1 0 0,-1 1 0,1-1-1,0 0 1,-1 0 0,1 0 0,-1 0 0,1 0 0,-1 0 0,1 0 0,-1 0 0,1 0 0,-1 0 0,1 0 0,0 0 0,-1 0 0,1-1 0,-1 1 0,1 0 0,-1 0 0,1 0 0,-1-1 0,0 1 0,1 0 0,-1-1 0,1 1 0,-1 0 0,0-1 0,1 1 0,-1-1 0,1 1 0,-1-1 0,0 0 0,11-23-420</inkml:trace>
</inkml:ink>
</file>

<file path=ppt/ink/ink27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0"/>
    </inkml:context>
    <inkml:brush xml:id="br0">
      <inkml:brushProperty name="width" value="0.05" units="cm"/>
      <inkml:brushProperty name="height" value="0.05" units="cm"/>
      <inkml:brushProperty name="color" value="#E71224"/>
    </inkml:brush>
  </inkml:definitions>
  <inkml:trace contextRef="#ctx0" brushRef="#br0">221 1 32079,'-7'0'47,"6"0"-28,0 0 1,0 0-1,0 0 1,0 0-1,-1 0 1,1 0 0,0 0-1,0 0 1,0 1-1,0-1 1,0 0-1,-1 1 1,1-1-1,-1 1 1,1 1-9,1-1 1,-1 0-1,0 0 1,1 1-1,0-1 1,-1 1-1,1-1 1,0 0-1,-1 1 1,1-1-1,0 1 1,0-1-1,0 1 0,1 1 1,12 145 18,-1-12 4,-11 138 8,-2-83-24,25 220-1,-4-274-14,18 179-3,-23 583 28,-16-606-24,1-83-4,-52 390 0,49-585 0,-65 425 0,33 1 0,39 973 0,-1-902 0,-3-381 0,-34 256 0,16-238 0,11-84 0,-47 458 0,30 3 0,24 685 0,11-809 0,1-5 0,-11-295 0,1-16 0,-16 141 0,-3-102 0,-1 164 0,17-131 0,2 170 0,1-308 0,1 1 0,1 0 0,11 33 0,-9-34 0,0-1 0,-2 1 0,0 0 0,1 35 0,14 389 0,-3-344 0,47 161 0,-56-222 0,-1-1 0,-1 1 0,-3 0 0,-4 76 0,1-33 0,-4-20 0,3-47 0,1 0 0,0 0 0,1 0 0,3 15 0,-3-28 0,1-1 0,0 1 0,1-1 0,-1 0 0,0 1 0,0-1 0,0 0 0,1 0 0,-1 0 0,1 0 0,-1 0 0,1 0 0,-1 0 0,1 0 0,0 0 0,-1-1 0,1 1 0,0-1 0,-1 1 0,1-1 0,0 0 0,0 0 0,3 0 0,-2 1 0,-3 0 0,0-1 0,0 0 0,1 1 0,-1-1 0,0 0 0,0 1 0,1-1 0,-1 0 0,0 1 0,0-1 0,1 0 0,-1 0 0,0 1 0,1-1 0,-1 0 0,0 0 0,1 0 0,-1 1 0,0-1 0,1 0 0,-1 0 0,0 0 0,1 0 0,-1 0 0,1 0 0,-1 0 0,0 0 0,1 0 0,-1 0 0,1 0 0,-1 0 0,0 0 0,1 0 0,-1 0 0,0 0 0,2 0 0,11-11 0,-2 3 0,-11 8-3,0 0 1,0 0-1,0 0 1,0 0-1,1 0 1,-1 0-1,0 0 1,0 0-1,0 0 1,0 0-1,1 0 1,-1 0-1,0-1 1,0 1-1,0 0 0,0 0 1,0 0-1,1 0 1,-1 0-1,0-1 1,0 1-1,0 0 1,0 0-1,0 0 1,0 0-1,0-1 1,0 1-1,0 0 0,0 0 1,0 0-1,0 0 1,0-1-1,0 1 1,0 0-1,0 0 1,0 0-1,0-1 1,0 1-1,0 0 1,0 0-1,0 0 1,0 0-1,0-1 0,0 0-53,0-12-528</inkml:trace>
</inkml:ink>
</file>

<file path=ppt/ink/ink27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6"/>
    </inkml:context>
    <inkml:brush xml:id="br0">
      <inkml:brushProperty name="width" value="0.05" units="cm"/>
      <inkml:brushProperty name="height" value="0.05" units="cm"/>
      <inkml:brushProperty name="color" value="#FFFFFF"/>
    </inkml:brush>
  </inkml:definitions>
  <inkml:trace contextRef="#ctx0" brushRef="#br0">1 484 32319,'0'-26'138,"0"-23"49,0 36-115,1 18-21,0 25-51,13 145 0,-11-150 0,2 0 0,1 0 0,0-1 0,2 0 0,11 23 0,-17-42-1,1-1 1,-1 1-1,1-1 0,0 0 0,0 0 1,1-1-1,-1 1 0,1 0 0,0-1 1,0 0-1,0 0 0,0 0 0,1-1 1,-1 1-1,1-1 0,0 0 0,-1 0 1,1-1-1,0 1 0,0-1 0,0 0 1,0-1-1,0 1 0,0-1 0,0 0 1,0 0-1,0 0 0,0-1 1,0 0-1,0 0 0,0 0 0,0-1 1,0 1-1,0-1 0,4-3 0,1-1 5,-1 0-1,0 0 0,-1-2 1,0 1-1,0-1 0,0 0 1,12-18-1,1-4-3,18-37 0,-21 31 0,-1 0 0,-2-2 0,-2 0 0,18-77 0,-21 54 0,-3 0 0,0-94 0,-7 72 0,-2 73 0,-2 10 0,-6 21 0,2 17 0,2 1 0,1 1 0,1 41 0,7 128 0,-2-178 0,1 1 0,1-1 0,9 43 0,-9-61 0,0 0 0,1-1 0,1 1 0,0-1 0,1 0 0,0 0 0,0 0 0,10 10 0,-14-19 0,0 0 0,0-1 0,1 1 0,-1-1 0,1 0 0,0 0 0,0 0 0,-1 0 0,1 0 0,0-1 0,1 1 0,-1-1 0,0 0 0,0 0 0,1 0 0,-1 0 0,0-1 0,1 1 0,-1-1 0,0 0 0,1 0 0,-1 0 0,1 0 0,-1-1 0,1 1 0,-1-1 0,6-2 0,-2 1 0,-1-1 0,1 0 0,-1-1 0,1 0 0,-1 0 0,0 0 0,-1 0 0,1-1 0,-1 0 0,0 0 0,9-12 0,3-9 0,-1-1 0,-1-1 0,-1 0 0,-2-1 0,-1 0 0,-1-1 0,-1-1 0,8-61 0,-8 12 0,-4-1 0,-7-102 0,2 179 0,-4-23 0,4 27 0,0-1 0,-1 0 0,1 0 0,-1 1 0,1-1 0,0 0 0,-1 1 0,0-1 0,1 1 0,-1-1 0,1 1 0,-1-1 0,0 1 0,1-1 0,-1 1 0,0-1 0,0 1 0,1 0 0,-1-1 0,0 1 0,0 0 0,1 0 0,-1 0 0,0-1 0,0 1 0,0 0 0,0 0 0,0 0 0,0 0 0,0 1 0,0-1 0,0 0 0,0 0 0,1 0 0,-1 0 0,0 1 0,0-1 0,0 0 0,0 1 0,1-1 0,-1 1 0,0-1 0,0 1 0,1-1 0,-1 1 0,1 0 0,-1-1 0,0 1 0,1 0 0,-1-1 0,1 1 0,-1 0 0,1 0 0,-1 1 0,-7 26 0,6-16 0,-6 26 0,2 0 0,-2 64 0,10 82 0,-1-118 0,0-32 0,2-1 0,1 1 0,1-1 0,2 0 0,18 52 0,-25-84 0,0 0 0,0-1 0,0 1 0,1-1 0,-1 0 0,0 1 0,0-1 0,0 1 0,1-1 0,-1 1 0,0-1 0,1 1 0,-1-1 0,0 0 0,1 1 0,-1-1 0,1 0 0,-1 1 0,0-1 0,1 0 0,-1 0 0,1 1 0,-1-1 0,1 0 0,-1 0 0,1 0 0,-1 0 0,1 1 0,-1-1 0,1 0 0,-1 0 0,1 0 0,-1 0 0,1 0 0,-1 0 0,1-1 0,-1 1 0,1 0 0,-1 0 0,1 0 0,-1 0 0,1 0 0,-1-1 0,1 1 0,-1 0 0,1 0 0,-1-1 0,0 1 0,1 0 0,-1-1 0,0 1 0,1-1 0,-1 1 0,0 0 0,1-2 0,18-24 0,48-119 0,20-36 0,-84 176 0,-3 4 0,1 0 0,-1-1 0,1 1 0,0 0 0,-1 0 0,1 0 0,0 0 0,0 0 0,-1 0 0,1 0 0,0 0 0,0 0 0,0 0 0,0 0 0,0 1 0,0-1 0,1 0 0,-1 1 0,0-1 0,0 1 0,0-1 0,1 1 0,2-1 0,-4 2 0,1 0 0,0-1 0,-1 1 0,1 0 0,0 0 0,-1 0 0,1 0 0,-1 0 0,0 0 0,1 1 0,-1-1 0,0 0 0,0 0 0,1 0 0,-1 0 0,0 0 0,0 0 0,0 1 0,-1-1 0,1 1 0,0 2 0,1 231 0,-1-233 0,0 1 0,0 0 0,0 0 0,0-1 0,1 1 0,-1 0 0,1 0 0,-1-1 0,1 1 0,0 0 0,0-1 0,0 1 0,1-1 0,-1 1 0,1-1 0,-1 0 0,1 1 0,0-1 0,0 0 0,0 0 0,0 0 0,0-1 0,0 1 0,0 0 0,1-1 0,-1 1 0,1-1 0,-1 0 0,1 0 0,-1 0 0,1 0 0,0 0 0,-1-1 0,1 1 0,0-1 0,0 0 0,-1 0 0,5 0 0,0 1 0,-1-1 0,1 0 0,0 0 0,0-1 0,-1 0 0,1 0 0,0 0 0,-1-1 0,1 0 0,-1 0 0,0-1 0,0 0 0,0 0 0,0 0 0,0-1 0,-1 0 0,1 0 0,-1 0 0,0-1 0,0 0 0,-1 0 0,1 0 0,-1 0 0,6-11 0,-1 3 0,-2-1 0,1 1 0,-2-2 0,0 1 0,0 0 0,-1-1 0,-1 0 0,3-23 0,-2-7 0,-1-72 0,-4 113 0,0 0 0,0 0 0,0 0 0,0 0 0,-1 0 0,0 0 0,0 0 0,-2-7 0,2 10 0,0 0 0,0 0 0,0 0 0,0 0 0,0 0 0,0 0 0,0 0 0,-1 0 0,1 1 0,0-1 0,-1 0 0,1 1 0,0-1 0,-1 1 0,1-1 0,-1 1 0,1 0 0,-1 0 0,1-1 0,0 1 0,-1 0 0,1 0 0,-4 1 0,3-1 0,-1 0 0,0 1 0,0-1 0,0 1 0,0-1 0,0 1 0,1 0 0,-1 0 0,0 0 0,1 1 0,-1-1 0,1 1 0,-1-1 0,1 1 0,-4 3 0,2-1 0,0 1 0,0 0 0,0 0 0,0 0 0,1 0 0,-5 12 0,1-2 0,2 1 0,0 0 0,1 0 0,-4 30 0,4-11 0,2-1 0,1 0 0,6 58 0,-4-85 0,1 0 0,0 0 0,0 0 0,0 0 0,1 0 0,0-1 0,0 0 0,1 1 0,0-1 0,0 0 0,0-1 0,1 1 0,0-1 0,0 0 0,0 0 0,1 0 0,0-1 0,-1 0 0,2 0 0,8 4 0,-11-6 0,1 0 0,0 0 0,0 0 0,0-1 0,0 0 0,1 0 0,-1 0 0,0-1 0,0 0 0,0 0 0,1 0 0,-1-1 0,0 1 0,0-1 0,0-1 0,0 1 0,0-1 0,0 1 0,0-1 0,0-1 0,-1 1 0,1-1 0,-1 0 0,1 0 0,-1 0 0,0 0 0,0-1 0,3-4 0,8-10 0,-1 0 0,-1-1 0,0 0 0,-2-1 0,0 0 0,-1-1 0,11-34 0,-1-13 0,12-78 0,-28 132 0,-2 14 0,-1 23 0,-1 18 0,1 0 0,2 0 0,2-1 0,12 52 0,-16-91 0,-1 0 0,0 1 0,1-1 0,-1 0 0,1 1 0,-1-1 0,1 0 0,0 0 0,0 1 0,-1-1 0,1 0 0,0 0 0,0 0 0,0 0 0,0 0 0,0 0 0,1 0 0,-1-1 0,0 1 0,0 0 0,1 0 0,-1-1 0,0 1 0,0-1 0,1 0 0,-1 1 0,1-1 0,-1 0 0,0 1 0,1-1 0,-1 0 0,1 0 0,-1 0 0,2-1 0,1 0 0,0 0 0,0 0 0,0 0 0,0-1 0,0 0 0,-1 0 0,1 0 0,-1 0 0,1 0 0,-1-1 0,5-3 0,0-3 0,0 0 0,0-1 0,-1 1 0,0-2 0,-1 1 0,10-22 0,22-73 0,-29 76 0,1 0 0,21-42 0,-22 62 0,-4 12 0,-1 20 0,44 397 0,-48-409-107</inkml:trace>
</inkml:ink>
</file>

<file path=ppt/ink/ink27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7"/>
    </inkml:context>
    <inkml:brush xml:id="br0">
      <inkml:brushProperty name="width" value="0.05" units="cm"/>
      <inkml:brushProperty name="height" value="0.05" units="cm"/>
      <inkml:brushProperty name="color" value="#FFFFFF"/>
    </inkml:brush>
  </inkml:definitions>
  <inkml:trace contextRef="#ctx0" brushRef="#br0">7 27 31967,'-7'0'704,"33"0"-688,17-6 0,16-3-16,3 0 0,-6 6 0,-4 3 0,-6 0 0,-17 0-80,-9 0-704</inkml:trace>
</inkml:ink>
</file>

<file path=ppt/ink/ink27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9"/>
    </inkml:context>
    <inkml:brush xml:id="br0">
      <inkml:brushProperty name="width" value="0.05" units="cm"/>
      <inkml:brushProperty name="height" value="0.05" units="cm"/>
      <inkml:brushProperty name="color" value="#FFFFFF"/>
    </inkml:brush>
  </inkml:definitions>
  <inkml:trace contextRef="#ctx0" brushRef="#br0">303 236 32399,'1'-31'75,"0"14"-40,-1-1-1,-1 1 1,0-1-1,-1 1 1,-6-24-1,7 37-32,0 0 0,-1 1 0,0-1 0,0 0 0,0 0 0,0 1 0,0-1-1,-1 1 1,1 0 0,-1 0 0,0 0 0,0 0 0,0 0 0,0 0 0,-1 1 0,1 0 0,-1-1 0,0 1 0,1 1 0,-1-1 0,0 0-1,0 1 1,0 0 0,0 0 0,0 0 0,0 0 0,-8 1 0,7-1-2,-1 1 0,0 0 0,1 1 0,-1-1 0,0 1 0,1 0 0,-1 0 0,1 1 0,0 0 0,-1 0 0,1 0 0,0 0 0,0 1 0,-7 5 0,5-2 0,0 0 0,1 0 0,-1 0 0,2 1 0,-1 0 0,1 0 0,0 0 0,-6 14 0,1-1 0,2 1 0,1 0 0,0 1 0,1 0 0,2 0 0,-4 37 0,6-29 0,0 0 0,2 0 0,5 35 0,-4-57 0,0-1 0,0 1 0,1-1 0,0 0 0,0 1 0,1-1 0,0 0 0,0-1 0,1 1 0,0 0 0,0-1 0,0 0 0,1 0 0,0 0 0,0 0 0,1-1 0,11 9 0,-11-11 0,0 0 0,0-1 0,0 1 0,0-2 0,1 1 0,-1-1 0,0 0 0,1 0 0,-1 0 0,1-1 0,-1 0 0,0 0 0,1-1 0,-1 0 0,1 0 0,-1-1 0,0 1 0,0-1 0,0-1 0,10-4 0,-9 0 0,0 0 0,0 0 0,-1-1 0,1 0 0,-2-1 0,1 1 0,-1-1 0,-1 0 0,0 0 0,0-1 0,0 1 0,-1-1 0,-1 0 0,2-10 0,2-15 0,-2-1 0,0-60 0,-3 30 1,1 28 7,-2 0 1,-7-51 0,7 88-9,1 1 0,-1 0 0,0-1 0,0 1 0,0 0 0,0-1 0,0 1 0,0-1 0,0 1 0,0 0 0,0-1 0,0 1 0,0 0 0,0-1 0,0 1 0,-1 0 0,1-1 0,0 1 0,0 0 0,0-1 0,0 1 0,-1 0 1,1-1-1,0 1 0,0 0 0,-1 0 0,1-1 0,0 1 0,0 0 0,-1 0 0,1-1 0,0 1 0,-1 0 0,1 0 0,0 0 0,-1 0 0,1 0 0,0-1 0,-1 1 0,1 0 0,0 0 0,-1 0 0,1 0 0,0 0 0,-1 0 0,1 0 0,0 0 0,-2 0 0,2 1-1,-1 0-1,0 0 1,0 1-1,0-1 0,0 0 1,1 0-1,-1 0 0,0 0 1,1 1-1,-1-1 0,1 0 1,-1 1-1,1 2 0,-8 49 1,3 0-1,4 100 0,2-83 2,-2-62 0,2 0 0,-1 0 0,1 0 0,0 0 0,1 0 0,0 0 0,0 0 0,6 12 0,-6-17 0,-1 0 0,1 0 0,0-1 0,0 1 0,0 0-1,1-1 1,-1 1 0,1-1 0,-1 0 0,1 0 0,0 0 0,0 0 0,-1 0 0,1-1-1,1 1 1,-1-1 0,0 0 0,0 0 0,0 0 0,1 0 0,-1-1 0,0 1-1,5-1 1,-2 1-1,1-1 0,-1 0 0,0 0-1,0-1 1,0 0 0,8-1 0,-11 0 0,0 1 1,0 0 0,0-1-1,0 0 1,-1 1 0,1-1-1,0 0 1,-1 0 0,1-1-1,-1 1 1,0 0 0,0-1-1,3-4 1,5-9 0,0-1 1,-2 1-1,0-2 1,-1 1-1,10-37 0,11-97 6,-3 13-1,-24 136-5,-1 0 1,1 0-1,-1 0 0,1 0 0,0-1 0,0 1 0,0 1 0,0-1 1,0 0-1,0 0 0,0 0 0,1 1 0,-1-1 0,1 0 0,-1 1 1,1-1-1,2 0 0,-3 1 0,0 1 0,1-1 0,-1 1 0,1-1 0,-1 1 0,1 0 0,-1 0 0,1 0 0,-1-1 0,0 2 0,1-1 0,-1 0 0,1 0 0,-1 0 0,1 1 0,-1-1 0,1 1 0,2 0 0,0 2 0,1 0 0,-1-1 0,1 2 0,-1-1 0,0 0 0,0 1 0,-1 0 0,1 0 0,-1 0 0,0 0 0,5 9 0,2 8 0,-1 1 0,0 0 0,-2 1 0,-1 0 0,-1 0 0,3 31 0,-4-11 0,-3 1 0,-5 66 0,3-100 0,0-1 0,-1 0 0,-1 0 0,0 0 0,0 0 0,-1 0 0,1-1 0,-2 1 0,0-1 0,0 0 0,0 0 0,-1-1 0,0 0 0,0 0 0,-1 0 0,0-1 0,-10 8 0,15-12 1,-1 0 0,1-1 0,-1 1 0,1-1 0,-1 1 0,1-1 0,-1 0 0,0 0 0,0 0 0,0 0 0,0 0 0,1-1 0,-1 1 0,0-1 0,0 0 0,0 0 0,0 0 0,0 0 0,0-1 0,-6-1 0,6 1 0,-1-1 0,0 0-1,1-1 1,-1 1 0,1 0-1,0-1 1,0 0 0,0 0-1,0 0 1,0 0 0,1 0-1,-1-1 1,-1-3 0,-5-10-1,0-1 0,2 0 1,0 0-1,-9-38 0,11 35-8,1 0 0,0 0 0,0-28 0,8 58 8,1 0 0,0-1 0,0 1 0,11 11 0,-11-13 0,4 7 0,1-2 0,1 1 0,0-1 0,1-1 0,0 0 0,20 14 0,-23-20 0,0 0 0,0 0 0,0-1 0,1 0 0,-1-1 0,1 0 0,0-1 0,0 0 0,0 0 0,1-1 0,14 0 0,-13 0 0,-1-1 0,1-1 0,-1 0 0,1-1 0,15-4 0,-22 4 0,0 0 0,0 0 0,0-1 0,0 0 0,-1 0 0,0 0 0,1-1 0,-1 1 0,0-1 0,-1 0 0,1 0 0,-1 0 0,6-9 0,-1-2 0,0 1 0,0-2 0,-2 1 0,0-1 0,0 0 0,5-30 0,7-105 7,-6 38 18,-12 110-26,1 0-1,-1 0 1,1 0 0,0 0-1,0 1 1,0-1 0,0 0-1,0 1 1,1-1 0,-1 1-1,1-1 1,0 1 0,0 0-1,0-1 1,0 1 0,0 0-1,3-2 1,-4 3 0,0 1 1,0-1-1,0 1 0,1 0 1,-1-1-1,0 1 0,0 0 1,0 0-1,0 0 1,0-1-1,0 1 0,1 0 1,-1 1-1,0-1 0,0 0 1,0 0-1,0 0 0,2 1 1,-1 0 0,0 0 0,1 1 1,-1-1-1,0 0 0,-1 1 1,1 0-1,0-1 1,0 1-1,-1 0 0,1 0 1,2 4-1,2 4 0,0 1 0,-1-1 0,0 1 0,-1 0 0,0 1 0,-1-1 0,0 1 0,1 19 0,2 101 0,-6-116 0,0-7 0,-1-1 0,0 1 0,0-1 0,0 0 0,-1 1 0,-1-1 0,1 0 0,-1 0 0,-1 0 0,1-1 0,-1 1 0,-1-1 0,-8 11 0,9-13 0,0 0 0,-1-1 0,1 1 0,-1-1 0,0 0 0,-1-1 0,1 1 0,-1-1 0,1 0 0,-1 0 0,0-1 0,0 0 0,0 0 0,0 0 0,-1-1 0,1 0 0,0 0 0,-11 0 0,15-1 0,0-1 0,-1 1 0,1-1 0,0 0 0,0 0 0,0 0 0,-1 0 0,1 0 0,0 0 0,1-1 0,-1 1 0,0-1 0,0 1 0,0-1 0,1 0 0,-1 1 0,1-1 0,0 0 0,-1 0 0,1 0 0,0 0 0,0 0 0,0-1 0,0 1 0,1 0 0,-2-5 0,-1-5 0,0 0 0,0 0 0,-1-24 0,4 15 0,1 14 0,2 11 0,-1 0 0,10 9 0,0 0 0,1 0 0,1-1 0,0-1 0,0 0 0,1-1 0,0-1 0,1 0 0,0-1 0,0-1 0,1 0 0,0-1 0,0-1 0,1-1 0,-1 0 0,1-1 0,0-1 0,23 0 0,-34-2 0,1 0 0,0 0 0,0 0 0,0 0 0,0-1 0,0-1 0,11-2 0,-17 2 0,1 1 0,0-1 0,0 1 0,-1-1 0,1 0 0,-1 0 0,0 0 0,1-1 0,-1 1 0,0 0 0,0-1 0,-1 1 0,1-1 0,0 0 0,-1 0 0,0 1 0,1-1 0,-1 0 0,1-5 0,2-12 0,0-1 0,-1 0 0,-1 0 0,-1 0 0,-3-40 0,1 7 5,0-76 22,1 130-27,0-1 0,1 1 0,-1-1 0,0 1 0,0-1 0,0 1 0,0-1 0,0 1 0,0-1 0,0 1 0,0-1 0,0 1 0,0-1 0,0 1 0,-1 0 0,1-1 0,0 1 0,0-1 0,0 1 0,-1-1 0,1 1 0,0-1 0,0 1 0,-1 0 0,1-1 0,0 1 0,-1 0 0,1-1 0,-1 1 0,1 0 0,0-1 0,-1 1 0,1 0 0,-1 0 0,1-1 0,-1 1 0,0 0 0,-4 4 0,2 0 0,1-1 0,-1 1 0,1 0 0,0 0 0,0 0 0,0 1 0,0-1 0,1 0 0,0 1 0,0-1 0,-1 7 0,-1 2 0,-5 38 0,2 0 0,2 0 0,3 65 0,1-86 0,-1-25-2,1-1 1,1 1-1,-1-1 1,1 1-1,-1-1 1,1 1-1,1-1 0,-1 0 1,0 0-1,1 1 1,0-1-1,0 0 0,4 6 1,-3-8 0,0 1 1,0 0-1,-1-1 1,1 0-1,1 0 0,-1 0 1,0 0-1,0 0 1,1 0-1,-1-1 1,1 0-1,-1 0 0,1 0 1,0 0-1,-1 0 1,6 0-1,1 0 1,0 0 0,0-1 0,0 0 0,0 0 0,0-1-1,0 0 1,0-1 0,-1 0 0,1 0 0,12-6 0,-16 5 2,1-1 0,-1 0-1,0 0 1,0 0 0,0-1 0,0 0 0,-1 0 0,0-1 0,0 0-1,0 0 1,-1 0 0,0 0 0,0 0 0,4-12 0,4-10-1,-2-2 0,-1 1 0,9-54 1,-3 16-2,-15 63 0,1-1 0,1 1 0,-1 0 0,1-1 0,-1 1 0,1 0 0,3-4 0,-4 6 0,0 1 0,1 0 0,-1 0-1,0 0 1,1 0 0,-1 0 0,1 0-1,-1 0 1,1 0 0,-1 1-1,1-1 1,0 1 0,-1-1 0,1 1-1,0-1 1,-1 1 0,1 0-1,0 0 1,0 0 0,2 0 0,-2 1-2,0-1 1,1 1-1,-1 0 1,0-1-1,0 1 1,0 0 0,0 0-1,0 1 1,0-1-1,0 0 1,0 1-1,0-1 1,-1 1 0,1 0-1,0-1 1,-1 1-1,0 0 1,1 0-1,0 2 1,28 50 5,-17-28-6,-10-22 2,14 16 5,-17-48 22,0 27-27,0 0 0,0 0 0,0 0 0,-1-1 0,1 1 0,-1 0 0,1 0 0,-1 0 0,1 0 0,-1 0 0,1 0 0,-1 0 0,0 0 0,0 0 0,1 0 0,-1 0 0,0 1 0,0-1 0,0 0 0,0 1 0,0-1 0,0 0 0,0 1 0,0-1 0,0 1 0,0-1 0,0 1 0,-1 0 0,1 0 0,0-1 0,0 1 0,0 0 0,0 0 0,-1 0 0,1 0 0,0 0 0,0 0 0,0 1 0,0-1 0,-1 0 0,0 1 0,-3 0 0,0 0 0,0 0 0,0 0 0,1 1 0,-1 0 0,0-1 0,1 2 0,0-1 0,-8 6 0,0 2 0,2 1 0,-1 0 0,2 0 0,-1 1 0,2 0 0,-14 25 0,17-27 0,1 0 0,0 0 0,0 1 0,1-1 0,0 1 0,1 0 0,0 0 0,1 0 0,0 0 0,1 14 0,1-22 0,-1-1 0,1 0 0,0 0 0,0-1 0,0 1 0,0 0 0,1 0 0,-1 0 0,0-1 0,1 1 0,-1-1 0,1 1 0,0-1 0,-1 0 0,1 1 0,0-1 0,0 0 0,0 0 0,0 0 0,0 0 0,0-1 0,0 1 0,0 0 0,0-1 0,0 0 0,0 1 0,5-1 0,0 1 0,1 0 0,0-1 0,-1 0 0,1 0 0,0 0 0,-1-1 0,11-3 0,-13 2 0,-1 0 0,0 0 0,0-1 0,0 0 0,0 1 0,-1-1 0,1-1 0,-1 1 0,0-1 0,0 1 0,0-1 0,0 0 0,0 0 0,-1 0 0,0 0 0,0-1 0,0 1 0,0 0 0,-1-1 0,2-9 0,2-6 0,-2-1 0,0 0 0,0-29 0,-2-93 0,-1 179 0,-9 321 0,-2-68 0,4-36 0,5-226 0,-1 1 0,-1-1 0,-1 0 0,-1 0 0,-2-1 0,-16 41 0,20-60 0,0 1 0,0-1 0,-1 0 0,0 0 0,0 0 0,-1-1 0,0 0 0,0 0 0,0 0 0,-14 9 0,14-12 0,0 0 0,0 0 0,0-1 0,0 0 0,0 0 0,-1-1 0,1 1 0,-1-1 0,1-1 0,-1 1 0,0-1 0,1 0 0,-1-1 0,1 1 0,-13-4 0,16 3 0,-1-1 0,0 1 0,1-1 0,-1 0 0,1 0 0,0 0 0,0-1 0,0 1 0,0-1 0,0 0 0,0 0 0,0 0 0,1 0 0,0 0 0,0 0 0,0-1 0,0 1 0,0-1 0,0 1 0,1-1 0,0 0 0,-2-7 0,-1-8 0,0 0 0,1 0 0,0-24 0,1 20 0,2 0 0,3-26 0,-2 40 0,1 0 0,0-1 0,0 1 0,1 0 0,0 0 0,1 0 0,9-15 0,119-160 0,7-12 0,-115 153 0,-1-1 0,-3-1 0,-1 0 0,-3-2 0,13-54 0,-16 36 0,-3-1 0,-2-1 0,-2-87 0,-5 167 0,1 0 0,0 0 0,5 15 0,1 3 0,70 345 0,-75-365 0,-2-4 0,0 1 0,1 0 0,1-1 0,-1 0 0,1 1 0,0-1 0,5 7 0,-7-13 0,-1-1 0,1 1 0,0 0 0,-1-1 0,1 1 0,-1-1 0,1 0 0,0 1 0,-1-1 0,1 1 0,0-1 0,0 0 0,-1 0 0,1 1 0,0-1 0,0 0 0,-1 0 0,1 0 0,0 0 0,0 0 0,0 0 0,-1 0 0,1 0 0,0 0 0,0 0 0,0-1 0,-1 1 0,1 0 0,0 0 0,0-1 0,-1 1 0,2-1 0,20-17 0,-9 0 0,-2 0 0,0-1 0,-1 0 0,10-26 0,26-91 0,-21 59 0,11-38 0,-35 192 0,1-42 0,1 0 0,11 48 0,-10-67 0,0 0 0,1 0 0,1-1 0,0 1 0,1-1 0,1-1 0,11 17 0,-17-28 0,0 0 0,0-1 0,0 1 0,0-1 0,0 0 0,1 0 0,-1 1 0,1-2 0,0 1 0,-1 0 0,1 0 0,0-1 0,0 0 0,0 1 0,0-1 0,0 0 0,0-1 0,0 1 0,1 0 0,-1-1 0,6 0 0,-9 0 0,1 0-1,-1 0 1,0 0-1,1 0 1,-1 0-1,1 0 1,-1 0-1,1 0 1,-1 0-1,0-1 1,1 1-1,-1 0 1,1 0 0,-1 0-1,0-1 1,1 1-1,-1 0 1,0 0-1,1-1 1,-1 1-1,0 0 1,0-1-1,1 1 1,-1-1-1,0 1 1,0 0 0,1-1-1,-1 1 1,0-1-1,0 1 1,0 0-1,0-1 1,1-18-42,-1 10 3,0-43-249</inkml:trace>
</inkml:ink>
</file>

<file path=ppt/ink/ink27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9"/>
    </inkml:context>
    <inkml:brush xml:id="br0">
      <inkml:brushProperty name="width" value="0.05" units="cm"/>
      <inkml:brushProperty name="height" value="0.05" units="cm"/>
      <inkml:brushProperty name="color" value="#FFFFFF"/>
    </inkml:brush>
  </inkml:definitions>
  <inkml:trace contextRef="#ctx0" brushRef="#br0">341 78 32015,'-1'-2'35,"-1"-1"0,1 1 0,0-1 0,-1 1 0,1-1 0,-1 1 0,1 0 0,-1 0 0,0 0 0,0 0 0,0 0 0,0 1 0,-1-1 0,1 0 0,0 1 0,-4-2 0,0 1-22,0 1 0,0 0 0,-1 0 0,1 1 0,-1-1 1,-6 2-1,11-1-15,-7 0 3,0 0-1,0 1 0,0 1 0,0-1 1,0 1-1,0 1 0,1 0 0,-1 0 0,1 0 1,-1 1-1,-8 6 0,12-7 0,1 1 0,-1-1 0,1 1 0,0 0 0,0 0 0,0 0 0,0 1 0,1-1 0,0 1 0,0 0 0,0 0 0,1 0 0,-1 0 0,1 1 0,0-1 0,1 0 0,0 1 0,-1 0 0,1 7 0,1-13 0,-1 9 0,0-1 0,1 1 0,0 0 0,2 14 0,-1-21 0,0 1 0,-1-1 0,1 1 0,0-1 0,0 1 0,1-1 0,-1 0 0,0 1 0,1-1 0,-1 0 0,1 0 0,0 0 0,0 0 0,0-1 0,0 1 0,0 0 0,0-1 0,0 1 0,4 1 0,4 1 0,1 1 0,0-1 0,-1-1 0,2 0 0,-1-1 0,23 2 0,-10-2 4,0-2 1,30-3-1,-50 2-3,0 0-1,0 0 0,-1 0 0,1 0 0,0 0 1,-1-1-1,1 0 0,-1 1 0,0-1 1,1-1-1,-1 1 0,0 0 0,0-1 1,-1 0-1,1 1 0,-1-1 0,1 0 1,-1 0-1,0-1 0,0 1 0,0 0 0,0-1 1,-1 1-1,2-5 0,-1 2 1,0 0 0,-1 0 1,1 1-1,-1-1 0,-1 0 0,1 0 0,-1 0 0,0 0 0,-1 0 1,1 0-1,-1 0 0,0 0 0,-1 1 0,1-1 0,-4-7 0,0 5 2,0 0 0,0 1 0,0-1 0,-1 1 0,0 1-1,-1-1 1,1 1 0,-13-8 0,8 5-3,-1 2 0,0 0 0,0 0 1,0 1-1,-15-5 0,17 8 0,0 0 0,-1 0 0,1 1 0,-1 1 0,-18-1 0,25 2 0,-1 0 0,1 1-1,0-1 1,-1 1 0,1 0-1,0 0 1,-1 0 0,1 1-1,0-1 1,0 1 0,0 0-1,0 0 1,1 1 0,-1-1-1,0 1 1,-4 4 0,-2 7-24,1-1 0,1 2 1,1-1-1,0 1 1,0 0-1,-7 29 0,-5 34-413</inkml:trace>
</inkml:ink>
</file>

<file path=ppt/ink/ink27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0"/>
    </inkml:context>
    <inkml:brush xml:id="br0">
      <inkml:brushProperty name="width" value="0.05" units="cm"/>
      <inkml:brushProperty name="height" value="0.05" units="cm"/>
      <inkml:brushProperty name="color" value="#FFFFFF"/>
    </inkml:brush>
  </inkml:definitions>
  <inkml:trace contextRef="#ctx0" brushRef="#br0">282 155 32383,'35'-92'267,"-12"36"-155,-19 49-106,-4 13-7,0-2 1,-1 12 0,-1 0 0,0 0 0,-1-1 0,-1 1 0,-1-1 0,-11 26 0,-51 95 0,52-108 0,-83 138 0,0 0 0,93-158 0,0 1 0,1 0 0,1 0 0,-1 0 0,1 0 0,1 0 0,0 0 0,0 1 0,1-1 0,-1 12 0,2-21 0,0 1 0,0-1 0,0 1 0,0-1 0,1 1 0,-1 0 0,0-1 0,0 1 0,0-1 0,0 1 0,1-1 0,-1 1 0,0-1 0,0 1 0,1-1 0,-1 1 0,0-1 0,1 1 0,-1-1 0,1 1 0,-1-1 0,1 0 0,-1 1 0,0-1 0,1 0 0,-1 0 0,1 1 0,-1-1 0,1 0 0,0 1 0,21 0 0,-13-1 0,529 0 0,-534 0 0,-1 0 0,1 0 0,-1 0 0,1 0 0,-1-1 0,0 0 0,1 0 0,-1 0 0,0 0 0,7-3 0,-9 3 0,0 0 0,0-1 0,0 1 0,0 0 0,-1 0 0,1-1 0,0 1 0,-1 0 0,1-1 0,0 1 0,-1-1 0,0 1 0,1-1 0,-1 1 0,0-1 0,0 1 0,0-1 0,0 1 0,0-1 0,0 1 0,0-1 0,0 1 0,-1-1 0,1 1 0,-1-2 0,-2-6 0,0 0 0,0 1 0,-1-1 0,0 1 0,-1 0 0,-10-14 0,-6-12 0,-26-61 0,-47-138 0,75 184 0,-42-145 0,68 211-16,1-1 0,0 0 0,15 19 0,-18-26-16,28 43-320</inkml:trace>
</inkml:ink>
</file>

<file path=ppt/ink/ink27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1"/>
    </inkml:context>
    <inkml:brush xml:id="br0">
      <inkml:brushProperty name="width" value="0.05" units="cm"/>
      <inkml:brushProperty name="height" value="0.05" units="cm"/>
      <inkml:brushProperty name="color" value="#FFFFFF"/>
    </inkml:brush>
  </inkml:definitions>
  <inkml:trace contextRef="#ctx0" brushRef="#br0">1 199 32095,'14'-32'245,"26"-41"1,-34 63-229,0 1-1,1 0 1,0 0 0,0 1 0,1 0 0,0 0 0,1 1 0,12-9 0,-18 15-15,-1 0 1,1-1 0,-1 1-1,1 0 1,0 0-1,-1 1 1,1-1 0,0 0-1,2 1 1,-4 0-3,0 0 0,0 0 0,0 0 0,0 0 0,0 0 1,0 0-1,0 0 0,0 1 0,-1-1 0,1 0 0,0 1 0,0-1 0,0 1 0,0-1 0,-1 1 0,1-1 0,0 1 1,0-1-1,-1 1 0,1 0 0,-1-1 0,1 1 0,-1 0 0,1 0 0,-1 0 0,1-1 0,-1 1 0,1 0 0,-1 0 1,0 0-1,0 0 0,1 0 0,-1 0 0,0 1 0,4 21 0,-2 0 0,0 1 0,-2-1 0,0 0 0,-2 1 0,-6 33 0,0-21 0,-1 0 0,-2-1 0,-23 51 0,25-66 0,5-15 0,2 1 0,-1 0 0,1-1 0,-1 1 0,2 0 0,-1 0 0,1 0 0,-2 12 0,5-11 0,2-9 0,-1 0 0,15-10 0,-1-1 0,-1-1 0,0 0 0,0-1 0,-2-1 0,20-26 0,-8 4 0,0-1 0,20-44 0,-34 59 0,-4 11 0,-1-1 0,-1 0 0,0 0 0,0-1 0,-2 0 0,0 1 0,3-17 0,-7 30 0,0 1 0,0-1 0,0 0 0,-1 1 0,1-1 0,0 0 0,0 1 0,0-1 0,0 0 0,-1 1 0,1-1 0,0 0 0,-1 1 0,1-1 0,0 1 0,-1-1 0,1 0 0,-1 1 0,1-1 0,-1 1 0,1 0 0,-1-1 0,1 1 0,-1-1 0,1 1 0,-1 0 0,0-1 0,1 1 0,-1 0 0,1 0 0,-1-1 0,0 1 0,0 0 0,1 0 0,-1 0 0,0 0 0,1 0 0,-1 0 0,0 0 0,1 0 0,-1 0 0,0 0 0,1 1 0,-2-1 0,-33 11 0,27-7 0,-1 1 0,1 1 0,0 0 0,1 0 0,-1 0 0,1 1 0,1 0 0,-1 0 0,1 1 0,0 0 0,1 0 0,-7 14 0,6-11 0,1 0 0,1 0 0,0 0 0,1 0 0,0 1 0,1-1 0,0 1 0,0 0 0,2-1 0,0 18 0,0-24 0,1-1 0,0 1 0,0-1 0,0 0 0,0 1 0,1-1 0,0 0 0,-1 0 0,2 0 0,-1 0 0,0 0 0,1 0 0,0-1 0,6 7 0,-2-4 0,0-1 0,0 1 0,0-1 0,1-1 0,0 1 0,0-1 1,9 3-1,8 1-2,1-1 0,0-1 0,0-1 1,30 2-1,27-5-115,1-2-318</inkml:trace>
</inkml:ink>
</file>

<file path=ppt/ink/ink27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1"/>
    </inkml:context>
    <inkml:brush xml:id="br0">
      <inkml:brushProperty name="width" value="0.05" units="cm"/>
      <inkml:brushProperty name="height" value="0.05" units="cm"/>
      <inkml:brushProperty name="color" value="#FFFFFF"/>
    </inkml:brush>
  </inkml:definitions>
  <inkml:trace contextRef="#ctx0" brushRef="#br0">144 44 32431,'0'-20'144,"17"8"-48,28 3-80,8 6-16,-1 3 16,-9 0-16,-11 0-16,-22 3-160,-10 12-320,-23 5-1649</inkml:trace>
  <inkml:trace contextRef="#ctx0" brushRef="#br0">10 194 30446,'-10'21'1024,"10"-9"-463,3 3-241,43-7-144,16-5-80,20-3-48,3 0-32,-6 0-16,-14 0 0,-25-14-16,-27-4-176,-13 3-2802</inkml:trace>
</inkml:ink>
</file>

<file path=ppt/ink/ink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6"/>
    </inkml:context>
    <inkml:brush xml:id="br0">
      <inkml:brushProperty name="width" value="0.05" units="cm"/>
      <inkml:brushProperty name="height" value="0.05" units="cm"/>
      <inkml:brushProperty name="color" value="#FFFFFF"/>
    </inkml:brush>
  </inkml:definitions>
  <inkml:trace contextRef="#ctx0" brushRef="#br0">4 516 32575,'0'0'112,"0"11"-64,-2 33-47,1-26 5,0 1 1,1 0-1,5 34 1,-4-50-7,0-1 0,0 1 0,1-1 0,-1 0 1,0 1-1,1-1 0,0 0 0,-1 0 0,1 0 1,0 0-1,0 0 0,0-1 0,0 1 0,0 0 1,1-1-1,-1 0 0,0 1 0,1-1 0,-1 0 1,1 0-1,-1-1 0,1 1 0,-1 0 0,1-1 0,0 1 1,-1-1-1,1 0 0,0 0 0,2 0 0,2 0 0,-1 0 0,0-1 0,0 1 0,0-1 0,1 0 0,-1-1 0,0 0 0,0 0 0,-1 0 0,1 0 0,0-1 0,5-3 0,-2-2 0,-1 0 0,1-1 0,-1 0 0,-1 0 0,0-1 0,0 0 0,-1 0 0,0 0 0,-1-1 0,6-15 0,1-10 0,17-73 0,-16 24 0,-3-1 0,-3-148 0,-8 374 0,3 183 0,-1-310 0,0 0 0,1-1 0,0 1 0,7 21 0,-8-31 0,0 0 0,0 0 0,0 0 0,1 0 0,-1-1 0,1 1 0,-1-1 0,1 1 0,0-1 0,0 1 0,0-1 0,0 0 0,1 0 0,-1 0 0,0 0 0,1-1 0,-1 1 0,1-1 0,0 1 0,0-1 0,-1 0 0,1 0 0,0 0 0,0 0 0,6 0 0,-5-1 0,0 1 0,0-1 0,0-1 0,0 1 0,0-1 0,0 1 0,-1-1 0,1 0 0,0 0 0,0-1 0,0 1 0,-1-1 0,1 0 0,-1 0 0,1 0 0,-1 0 0,0-1 0,5-3 0,0-4 0,0 0 0,-1 0 0,0 0 0,10-23 0,-5 9 0,-1-1 0,-1-1 0,-2 0 0,0 0 0,7-54 0,-8 11 0,-2-88 0,-8 267 0,0-50 0,9 116 0,-4-164 0,0 1 0,1-1 0,1 0 0,0 0 0,0 0 0,2 0 0,-1-1 0,1 0 0,9 12 0,-11-18 0,-1 0 0,1 0 0,1 0 0,-1-1 0,1 1 0,-1-1 0,1 0 0,1-1 0,-1 1 0,0-1 0,1 0 0,-1 0 0,1-1 0,0 0 0,0 0 0,0 0 0,0-1 0,1 1 0,11-1 0,-15 0 0,0-1 0,0 0 0,0 0 0,0 0 0,0 0 0,0 0 0,0-1 0,0 1 0,0-1 0,0 0 0,0 0 0,-1 0 0,1 0 0,0-1 0,0 1 0,-1-1 0,1 1 0,-1-1 0,0 0 0,1 0 0,-1 0 0,0 0 0,0-1 0,0 1 0,0-1 0,-1 1 0,1-1 0,-1 1 0,1-1 0,-1 0 0,0 0 0,0 0 0,1-4 0,2-13 0,0 0 0,-1 0 0,-1-1 0,-1 1 0,-2-34 0,0 11 0,-1 4 0,-13-71 0,9 71 0,-4-71 0,10 109 0,0-1 0,0 1 0,0-1 0,0 0 0,1 1 0,-1-1 0,1 1 0,-1-1 0,1 1 0,-1-1 0,1 1 0,0-1 0,-1 1 0,1 0 0,0-1 0,0 1 0,0 0 0,0 0 0,1 0 0,-1-1 0,0 1 0,0 0 0,1 1 0,-1-1 0,0 0 0,1 0 0,-1 0 0,1 1 0,-1-1 0,1 1 0,1-1 0,5 0 0,1-1 0,-1 2 0,1-1 0,14 2 0,-7-1 0,368 0 0,-384 0 0,1 0 0,0 0 0,-1 0 0,1 0 0,-1 0 0,1 0 0,0 0 0,-1 0 0,1-1 0,-1 1 0,1 0 0,-1 0 0,1-1 0,0 1 0,-1 0 0,1-1 0,-1 1 0,1 0 0,-1-1 0,0 1 0,1-1 0,-1 1 0,1-1 0,-1 1 0,0-1 0,1 1 0,-1-1 0,0 1 0,0-1 0,1 1 0,-1-1 0,0 0 0,0 1 0,0-1 0,0 1 0,0-1 0,0 0 0,0 1 0,0-1 0,0 1 0,0-1 0,0 0 0,0 1 0,0-1 0,0 1 0,-1-2 0,1-4 0,-1 6 0,0-1 0,0 0 0,0 1 0,0 0 0,0-1 0,0 1 0,0 0 0,0-1 0,0 1 0,0 0 0,0 0 0,-1 0 0,1 0 0,0 0 0,0 0 0,0 0 0,-2 1 0,-1-1 0,-2 0 0,0 1 0,-1 1 0,1-1 0,0 1 0,0 0 0,0 1 0,0-1 0,1 1 0,-1 0 0,1 1 0,0-1 0,-1 1 0,1 0 0,1 0 0,-1 1 0,1-1 0,0 1 0,-7 10 0,-4 6 0,1 1 0,1 0 0,-12 31 0,16-31 0,1 0 0,2 0 0,0 0 0,2 1 0,0 0 0,1 0 0,2 0 0,1 29 0,-1-48 0,2 1 0,-1 0 0,0-1 0,1 1 0,0 0 0,0-1 0,0 1 0,1-1 0,-1 1 0,1-1 0,0 0 0,1 0 0,-1 0 0,1 0 0,-1 0 0,1 0 0,0-1 0,7 7 0,-4-6 0,-1-1 0,0 0 0,1 0 0,0 0 0,0 0 0,0-1 0,0 0 0,0 0 0,0-1 0,1 0 0,-1 0 0,0 0 0,12-1 0,-4 0 0,-4 0 0,-1 0 0,1 0 0,15-3 0,-21 2 0,0-1 0,-1 1 0,1 0 0,-1-1 0,1 0 0,-1 0 0,1 0 0,-1 0 0,0 0 0,0-1 0,0 1 0,4-5 0,2-5 0,0 0 0,0-1 0,-1 0 0,-1 0 0,0-1 0,-1 0 0,-1 0 0,0 0 0,-1-1 0,0 1 0,2-24 0,-1-15 0,-2-102 0,-4 89 0,1 58 0,-1-25 0,1 33 0,1-1 0,-1 0 0,0 1 0,0-1 0,0 0 0,0 0 0,-1 1 0,1-1 0,0 0 0,0 0 0,0 1 0,-1-1 0,1 0 0,0 1 0,-1-1 0,1 0 0,0 1 0,-1-1 0,1 1 0,-1-1 0,1 1 0,-1-1 0,1 1 0,-1-1 0,1 1 0,-1-1 0,0 1 0,0-1 0,0 1 0,0 1 0,1-1 0,-1 0 0,0 1 0,1-1 0,-1 0 0,0 1 0,1-1 0,-1 1 0,1-1 0,-1 1 0,0-1 0,1 1 0,0 0 0,-1-1 0,1 1 0,-1-1 0,1 1 0,0 0 0,-1 0 0,1-1 0,0 1 0,0 0 0,0-1 0,-1 1 0,1 0 0,0 0 0,0 0 0,0 1 0,-1 5 0,-9 43 0,2 0 0,3 1 0,2 0 0,4 64 0,-1-104 0,1 0 0,0 0 0,0-1 0,1 1 0,1 0 0,-1-1 0,2 0 0,0 1 0,0-1 0,0-1 0,2 1 0,-1-1 0,1 0 0,0 0 0,1 0 0,13 12 0,-15-17 0,1-1 0,0 0 0,0 0 0,0 0 0,1-1 0,-1 0 0,0 0 0,1-1 0,-1 1 0,1-2 0,0 1 0,-1-1 0,1 0 0,0 0 0,-1 0 0,1-1 0,0 0 0,-1-1 0,1 0 0,-1 0 0,0 0 0,0 0 0,0-1 0,0 0 0,0-1 0,0 1 0,5-5 0,-2-3 0,0-1 0,-1 0 0,-1 0 0,0 0 0,0-1 0,-2 0 0,1 0 0,-1 0 0,-1-1 0,-1 0 0,4-24 0,-2-15 0,-1-93 0,-4 110 0,0-40 0,-1 65 0,-1 10 0,-2 8 0,4-7 0,-7 17 0,2 0 0,1 0 0,0 0 0,-3 36 0,2 77 0,4-85 0,-1-21 0,2 0 0,0 0 0,6 35 0,-5-54 0,0 0 0,0 0 0,0 0 0,1 0 0,0 0 0,0-1 0,0 1 0,0-1 0,1 1 0,0-1 0,0 0 0,0 0 0,0 0 0,0 0 0,1-1 0,0 1 0,0-1 0,0 0 0,0 0 0,0 0 0,9 3 0,-8-4 0,-1 0 0,1-1 0,0 0 0,0 0 0,0 0 0,0 0 0,0-1 0,0 0 0,0 0 0,-1 0 0,1-1 0,0 0 0,0 0 0,0 0 0,0 0 0,0-1 0,-1 1 0,1-1 0,-1-1 0,1 1 0,-1-1 0,0 1 0,0-1 0,7-6 0,-1-5 0,0 0 0,-1 0 0,-1 0 0,0-1 0,-1 0 0,0-1 0,6-25 0,23-120 0,-33 145 0,9-76 0,3-16 0,-12 121 0,-3 17 0,1 112 0,-28 221 0,-1-131 0,3 278 0,25-501 0,0 26 0,-1 1 0,-2-1 0,-1 0 0,-15 58 0,17-85 0,-1 0 0,0 0 0,0-1 0,0 1 0,-1-1 0,0 1 0,-1-1 0,0-1 0,0 1 0,0-1 0,-1 0 0,0 0 0,0 0 0,0-1 0,-1 0 0,0 0 0,0-1 0,0 0 0,0 0 0,-1 0 0,0-1 0,0-1 0,0 1 0,0-1 0,-14 2 0,7-2 0,0 0 0,0-1 0,0-1 0,-1-1 0,-25-3 0,34 2 0,-1 0 0,1 0 0,0-1 0,0 0 0,0 0 0,0 0 0,0-1 0,1 0 0,0 0 0,0-1 0,0 0 0,0 0 0,-5-7 0,2 1 0,0 0 0,0-1 0,1 0 0,1-1 0,0 0 0,0 0 0,2-1 0,-8-23 0,7 12 0,2 0 0,0 0 0,2-1 0,0-31 0,3 36 0,1 0 0,1 0 0,1 0 0,0 0 0,2 1 0,1 0 0,0 0 0,16-31 0,12-12 0,51-69 0,-76 117 0,33-47 0,3 2 0,3 1 0,83-77 0,-103 110 0,2 1 0,1 1 0,0 2 0,2 2 0,0 0 0,2 3 0,0 0 0,58-16 0,-83 29-1,0 2 0,1 0 0,0 0 0,19 0 0,-30 2-55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25.436"/>
    </inkml:context>
    <inkml:brush xml:id="br0">
      <inkml:brushProperty name="width" value="0.05" units="cm"/>
      <inkml:brushProperty name="height" value="0.05" units="cm"/>
      <inkml:brushProperty name="color" value="#FFFF00"/>
    </inkml:brush>
  </inkml:definitions>
  <inkml:trace contextRef="#ctx0" brushRef="#br0">168 92 29710,'-3'-1'161,"1"1"1,0 0-1,0 0 1,0 0-1,0 0 1,-1 1-1,1-1 1,0 0 0,0 1-1,0 0 1,0-1-1,0 1 1,0 0-1,0 0 1,-3 2-1,3 0-178,0 0 0,1 0-1,-1 0 1,1 0 0,-1 0-1,1 1 1,0-1 0,0 0-1,0 5 1,-1-1 121,-48 244-9,26-120-64,9-63-28,7-39 0,2 1 1,1 0-1,-2 39 0,7-61-1,4-90 86,4 1 0,18-83 0,-7 47-34,-17 109-54,25-133 1,-23 127-2,1 1 1,-1 0 0,2 0-1,0 0 1,1 0-1,0 1 1,1 0 0,10-12-1,-14 20 0,0 0 0,0 1 0,0-1 0,0 1 0,1 1 0,-1-1 0,1 0 0,0 1 0,-1 0 0,1 0 0,0 1 0,1-1 0,9-1 0,-12 3 1,0-1 0,0 1 0,0 0 0,0 0 0,0 0 0,1 1 0,-1-1 0,0 1 0,0-1 0,0 1 0,0 0 0,0 0 0,0 0 0,-1 1 1,1-1-1,0 1 0,-1 0 0,1-1 0,-1 1 0,1 0 0,-1 1 0,0-1 0,0 0 0,2 3 0,6 11 1,-2-1 0,0 2 0,-1-1 0,9 29-1,12 75 9,-5-19-6,50 107-3,-42-128 0,-29-79-5,-2-18-171,0-13-251</inkml:trace>
</inkml:ink>
</file>

<file path=ppt/ink/ink28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5"/>
    </inkml:context>
    <inkml:brush xml:id="br0">
      <inkml:brushProperty name="width" value="0.05" units="cm"/>
      <inkml:brushProperty name="height" value="0.05" units="cm"/>
      <inkml:brushProperty name="color" value="#FFFFFF"/>
    </inkml:brush>
  </inkml:definitions>
  <inkml:trace contextRef="#ctx0" brushRef="#br0">0 353 28285,'0'0'4194,"2"-2"-4053,7-7-130,0 0 0,1 1-1,0 1 1,0 0 0,1 0 0,13-6-1,30-20 1,-46 27-9,0 0 1,0-1 0,0 0 0,-1 0 0,0-1-1,-1 0 1,1 0 0,-1-1 0,-1 0 0,0 0-1,0 0 1,-1 0 0,0-1 0,0 0-1,-1 1 1,-1-1 0,1-1 0,-2 1 0,1 0-1,-2 0 1,1-14 0,-1-28-3,-13 113 0,4 52 0,6 171 0,5-142 0,-2-56 0,0-86 0,0 1 0,0-1 0,-1 0 0,1 1 0,0-1 0,0 1 0,0-1 0,-1 0 0,1 1 0,0-1 0,0 1 0,-1-1 0,1 0 0,0 1 0,0-1 0,-1 0 0,1 1 0,-1-1 0,1 0 0,0 0 0,-1 0 0,1 1 0,-1-1 0,1 0 0,0 0 0,-1 0 0,1 0 0,-1 0 0,1 1 0,-1-1 0,1 0 0,-1 0 0,-19 0 0,14 0 0,-126 0 0,204 8 0,-26-6 0,3 0 0,82-6 0,-130 3-1,7-3 1,-8 1-13,-6 3-18,-24 0-319,-17 0-1016</inkml:trace>
</inkml:ink>
</file>

<file path=ppt/ink/ink28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6"/>
    </inkml:context>
    <inkml:brush xml:id="br0">
      <inkml:brushProperty name="width" value="0.05" units="cm"/>
      <inkml:brushProperty name="height" value="0.05" units="cm"/>
      <inkml:brushProperty name="color" value="#FFFFFF"/>
    </inkml:brush>
  </inkml:definitions>
  <inkml:trace contextRef="#ctx0" brushRef="#br0">1 168 32511,'0'-8'26,"0"0"-1,0 0 1,1 1 0,0-1-1,0 0 1,1 1 0,4-13 0,-4 17-23,0-1 0,0 1 0,1-1 0,-1 1-1,1 0 1,0 0 0,-1 0 0,1 0 0,1 0 0,-1 1 0,0-1 0,1 1 0,-1 0 0,1 0 0,0 0 0,4-1 0,-2 0-3,0 1 0,0 0 0,0 1 0,0-1 0,0 1 0,0 1 0,0-1 0,0 1 0,0 0 0,8 1 0,-11-1 0,0 1 0,0 0 0,0-1 0,0 2 0,-1-1 0,1 0 0,0 0 0,0 1 0,-1-1 0,1 1 0,-1 0 0,1 0 0,-1 0 0,0 0 0,0 0 0,0 1 0,0-1 0,0 1 0,0-1 0,-1 1 0,3 5 0,1 5 0,0 1 0,-1-1 0,-1 1 0,0 0 0,2 21 0,-2 73 0,-3-85 0,-1-5 0,0-1 0,-1 1 0,-1 0 0,-1-1 0,0 1 0,-1-1 0,-11 23 0,-5 4 0,-38 59 0,9-14 0,82-147 0,57-80 0,-21 37 0,28-40 0,60-105 0,-148 227 0,-8 19 0,0-1 0,1 1 0,-1 0 0,0 0 0,0 0 0,0 0 0,0-1 0,0 1 0,0 0 0,0 0 0,0 0 0,0 0 0,0-1 0,0 1 0,0 0 0,0 0 0,0 0 0,0-1 0,0 1 0,0 0 0,0 0 0,0 0 0,0 0 0,0-1 0,0 1 0,0 0 0,0 0 0,-1 0 0,1 0 0,0-1 0,0 1 0,0 0 0,0 0 0,0 0 0,0 0 0,-1 0 0,1 0 0,0-1 0,0 1 0,0 0 0,0 0 0,-1 0 0,1 0 0,0 0 0,0 0 0,-4 0 0,1-1 0,-1 1 0,1 1 0,-1-1 0,1 0 0,-1 1 0,1 0 0,-1 0 0,1 0 0,0 0 0,0 0 0,-1 1 0,1-1 0,0 1 0,0 0 0,1 0 0,-1 0 0,-3 4 0,-7 4 0,1 2 0,-15 18 0,13-13 0,1 1 0,1 1 0,1 0 0,0 0 0,2 1 0,0 0 0,1 1 0,1 0 0,1 0 0,1 1 0,1 0 0,1-1 0,1 1 0,1 35 0,0-51 0,1 1 0,0-1 0,1 1 0,-1-1 0,1 0 0,1 1 0,-1-1 0,1 0 0,0 0 0,0 0 0,1 0 0,0 0 0,0 0 0,0-1 0,1 1 0,0-1 0,0 0 0,0 0 0,0-1 0,1 1 0,0-1 0,6 5 0,2-1-2,-1-1-1,1 0 1,0-1-1,1 0 1,0-1-1,0 0 1,0-2-1,0 1 1,0-2-1,1 0 1,-1 0-1,1-2 1,16 0-1,13 0-170</inkml:trace>
</inkml:ink>
</file>

<file path=ppt/ink/ink28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9"/>
    </inkml:context>
    <inkml:brush xml:id="br0">
      <inkml:brushProperty name="width" value="0.05" units="cm"/>
      <inkml:brushProperty name="height" value="0.05" units="cm"/>
      <inkml:brushProperty name="color" value="#FFFFFF"/>
    </inkml:brush>
  </inkml:definitions>
  <inkml:trace contextRef="#ctx0" brushRef="#br0">8 181 31983,'-1'2'42,"0"0"0,0 0 1,0 0-1,1 0 0,-1 0 1,1 0-1,-1 0 0,1 1 0,0-1 1,0 0-1,0 3 0,0-3-8,-2 153 9,3-87-32,-1-67-11,0 0 1,0 0 0,0 0-1,1 0 1,-1 0 0,0 0 0,0 0-1,1 0 1,-1 0 0,0 0 0,1 0-1,-1-1 1,1 1 0,-1 0-1,1 0 1,0 0 0,-1-1 0,1 1-1,0 0 1,0-1 0,-1 1-1,1-1 1,0 1 0,0-1 0,0 1-1,-1-1 1,1 1 0,0-1 0,0 0-1,0 0 1,0 1 0,0-1-1,0 0 1,0 0 0,0 0 0,0 0-1,0 0 1,0 0 0,1-1 0,2 1 2,-1 0 1,0-1 0,0 1 0,1-1 0,-1 0-1,0 0 1,0 0 0,0-1 0,0 1 0,0-1-1,4-3 1,1-3-1,-1 0 0,0 0 0,0-1-1,0 0 1,-1-1 0,-1 1 0,0-1-1,0 0 1,-1-1 0,0 1 0,0-1 0,-2 0-1,4-18 1,-1-13 1,-1 0 0,-2-50 0,-2-10 15,0 102-19,0-1 0,0 1 0,0 0 0,0-1 1,0 1-1,0 0 0,0-1 0,0 1 0,0-1 1,0 1-1,0 0 0,0-1 0,0 1 1,-1 0-1,1-1 0,0 1 0,0 0 0,0-1 1,-1 1-1,1 0 0,0 0 0,0-1 0,-1 1 1,1 0-1,0 0 0,-1-1 0,1 1 0,0 0 1,-1 0-1,1 0 0,0 0 0,-1 0 0,1-1 1,0 1-1,-1 0 0,1 0 0,-1 0 0,1 0 1,0 0-1,-1 0 0,1 0 0,0 0 0,-1 0 1,1 0-1,-1 0 0,1 1 0,0-1 0,-1 0 1,1 0-1,0 0 0,-1 0 0,1 1 1,0-1-1,-1 0 0,1 0 0,0 0 0,0 1 1,-1-1-1,1 0 0,0 1 0,0-1 0,-1 0 1,1 1-1,0-1 0,-3 3 0,1 1 0,0-1 0,0 0 0,0 1 0,0-1 0,1 1 0,-1 0 0,1 0 0,0-1 0,0 1 0,0 0 0,0 6 0,-1 53 0,2-47 0,-1 26 0,0-13 0,1 0 0,7 47 0,-6-69 0,1 1 0,-1-1 0,1 0 0,1 0 0,0 1 0,0-2 0,0 1 0,1 0 0,0-1 0,0 1 0,0-1 0,1 0 0,0-1 0,11 11 0,-11-13 1,0 0 0,0 0-1,1-1 1,-1 1 0,1-1 0,-1 0-1,1-1 1,-1 0 0,1 0 0,0 0 0,0 0-1,-1-1 1,1 0 0,0 0 0,0-1 0,0 1-1,-1-1 1,1 0 0,0-1 0,-1 0-1,1 0 1,-1 0 0,0 0 0,0-1 0,0 0-1,0 0 1,0 0 0,0-1 0,-1 1 0,1-1-1,-1 0 1,0 0 0,4-6 0,-4 3-31,0 0 0,0 0 1,0 0-1,-1 0 0,0-1 1,-1 1-1,3-10 0,-4-13-639</inkml:trace>
</inkml:ink>
</file>

<file path=ppt/ink/ink28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0"/>
    </inkml:context>
    <inkml:brush xml:id="br0">
      <inkml:brushProperty name="width" value="0.05" units="cm"/>
      <inkml:brushProperty name="height" value="0.05" units="cm"/>
      <inkml:brushProperty name="color" value="#FFFFFF"/>
    </inkml:brush>
  </inkml:definitions>
  <inkml:trace contextRef="#ctx0" brushRef="#br0">109 36 32335,'-3'-1'16,"-42"-5"193,43 5-205,0 1 0,0 0-1,0 0 1,0 0 0,1 1 0,-1-1-1,0 0 1,0 1 0,0-1 0,0 1-1,0 0 1,0 0 0,1-1 0,-1 1-1,0 0 1,1 1 0,-1-1 0,1 0-1,-1 0 1,-1 3 0,-1 2-4,2-1 1,-1 2-1,0-1 0,1 0 1,0 0-1,1 1 1,-1-1-1,1 1 0,0 10 1,1 65 11,1-78-12,-2-2 1,2 1-1,-1 0 1,0-1 0,1 1-1,-1-1 1,1 1 0,-1-1-1,1 1 1,0-1 0,0 0-1,1 1 1,-1-1 0,0 0-1,1 0 1,-1 0 0,1 0-1,0 0 1,-1 0 0,1 0-1,0 0 1,0-1 0,0 1-1,1-1 1,-1 0 0,0 1-1,0-1 1,1 0 0,3 1-1,5 0 4,0 0 0,0 0 0,0-1 0,0 0-1,16-2 1,-10 1-1,-13 0-2,0 0 0,0-1 0,0 1 0,0-1 0,0 0-1,0 0 1,-1 0 0,1 0 0,0-1 0,-1 1 0,1-1 0,-1 0-1,0 0 1,1-1 0,-1 1 0,0 0 0,0-1 0,-1 0 0,1 0-1,0 0 1,-1 0 0,0 0 0,0 0 0,0-1 0,0 1 0,0-1-1,2-6 1,0-4 1,0 0-1,-1 0 1,-1 0-1,0-1 1,-1 1-1,0-19 1,-1 29-2,0 1 1,-1-1-1,1 1 1,-1-1-1,0 1 1,0-1-1,0 1 1,0 0-1,-1-1 0,1 1 1,-1 0-1,0 0 1,0 0-1,0 0 1,0 0-1,0 1 1,-1-1-1,1 0 1,-1 1-1,0 0 0,1 0 1,-1 0-1,-5-3 1,4 3-2,-1 0 1,0 0-1,0 1 0,1-1 1,-1 1-1,0 0 0,0 0 1,0 1-1,0-1 0,0 1 1,0 0-1,0 1 1,0-1-1,0 1 0,0 0 1,-9 3-1,12-3 1,-1 1-1,0-1 1,1 1-1,-1 0 1,1 0-1,0 0 1,-1 0-1,1 0 1,0 0-1,0 1 1,1-1-1,-1 1 1,0-1-1,1 1 1,-1 0-1,1-1 1,0 1-1,0 0 1,0 0-1,0 5 1,-3 7-58,2 0 0,-2 27-1,4-37 28,-1 59-585</inkml:trace>
</inkml:ink>
</file>

<file path=ppt/ink/ink28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0"/>
    </inkml:context>
    <inkml:brush xml:id="br0">
      <inkml:brushProperty name="width" value="0.05" units="cm"/>
      <inkml:brushProperty name="height" value="0.05" units="cm"/>
      <inkml:brushProperty name="color" value="#FFFFFF"/>
    </inkml:brush>
  </inkml:definitions>
  <inkml:trace contextRef="#ctx0" brushRef="#br0">10 3 27421,'0'-1'91,"0"1"1,0 0 0,0 0-1,0 0 1,0 0 0,0 0-1,-1 0 1,1 0 0,0-1-1,0 1 1,0 0 0,0 0 0,0 0-1,-1 0 1,1 0 0,0 0-1,0 0 1,0 0 0,0 0-1,0 0 1,-1 0 0,1 0 0,0 0-1,0 0 1,0 0 0,0 0-1,-1 0 1,1 0 0,0 0-1,0 0 1,0 0 0,0 0-1,0 0 1,-1 0 0,1 0 0,0 1-1,0-1 1,0 0 0,0 0-1,0 0 1,0 0 0,-1 0-1,1 0 1,0 0 0,0 1-1,0-1 1,0 0 0,0 0 0,0 0-1,-3 14 1155,2 26-2227,2-31 1451,-1 396-531,0-405-214</inkml:trace>
</inkml:ink>
</file>

<file path=ppt/ink/ink28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0"/>
    </inkml:context>
    <inkml:brush xml:id="br0">
      <inkml:brushProperty name="width" value="0.05" units="cm"/>
      <inkml:brushProperty name="height" value="0.05" units="cm"/>
      <inkml:brushProperty name="color" value="#FFFFFF"/>
    </inkml:brush>
  </inkml:definitions>
  <inkml:trace contextRef="#ctx0" brushRef="#br0">0 0 32271,'0'0'416,"30"0"-400,19 0 0,6 0-16,4 0 0,0 0 0,-10 0-192,-9 0-2833</inkml:trace>
</inkml:ink>
</file>

<file path=ppt/ink/ink28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1"/>
    </inkml:context>
    <inkml:brush xml:id="br0">
      <inkml:brushProperty name="width" value="0.05" units="cm"/>
      <inkml:brushProperty name="height" value="0.05" units="cm"/>
      <inkml:brushProperty name="color" value="#FFFFFF"/>
    </inkml:brush>
  </inkml:definitions>
  <inkml:trace contextRef="#ctx0" brushRef="#br0">85 203 31214,'9'-15'141,"-1"0"1,-1 0-1,-1-1 0,0 0 0,-1 0 0,-1-1 0,0 1 1,-1-1-1,-1 0 0,0-23 0,-5 38-141,0 9 0,3 191 0,3-139 0,-3-1 0,-10 88 0,9-139 0,0-1 0,-1 1 0,0 0 0,0 0 0,0-1 0,-4 7 0,5-11 0,0 0 0,0 0 0,-1-1 0,1 1 0,0-1 0,-1 1 0,1-1 0,-1 1 0,1-1 0,-1 0 0,0 0 0,0 0 0,1 0 0,-1 0 0,0 0 0,0 0 0,0 0 0,0-1 0,0 1 0,0-1 0,0 0 0,0 1 0,-4-1 0,-44 0 0,32 0 0,33 0 0,268 0-808</inkml:trace>
</inkml:ink>
</file>

<file path=ppt/ink/ink28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1"/>
    </inkml:context>
    <inkml:brush xml:id="br0">
      <inkml:brushProperty name="width" value="0.05" units="cm"/>
      <inkml:brushProperty name="height" value="0.05" units="cm"/>
      <inkml:brushProperty name="color" value="#FFFFFF"/>
    </inkml:brush>
  </inkml:definitions>
  <inkml:trace contextRef="#ctx0" brushRef="#br0">24 12 29566,'-17'-9'2769,"11"6"-2449,9 3-304,33 0 0,20 0 0,9 3-16,-3-3 0,-3 0 0,-13 0 0,-16 0-32,-21 0-128,-15 9-1569</inkml:trace>
</inkml:ink>
</file>

<file path=ppt/ink/ink28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1"/>
    </inkml:context>
    <inkml:brush xml:id="br0">
      <inkml:brushProperty name="width" value="0.05" units="cm"/>
      <inkml:brushProperty name="height" value="0.05" units="cm"/>
      <inkml:brushProperty name="color" value="#FFFFFF"/>
    </inkml:brush>
  </inkml:definitions>
  <inkml:trace contextRef="#ctx0" brushRef="#br0">0 10 31326,'20'0'705,"22"0"-257,11 0-336,6 0-64,3 0-32,-13 0 0,-10 0-16,-13-3-16,-12 3-128,-11-6-4674</inkml:trace>
</inkml:ink>
</file>

<file path=ppt/ink/ink28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3"/>
    </inkml:context>
    <inkml:brush xml:id="br0">
      <inkml:brushProperty name="width" value="0.05" units="cm"/>
      <inkml:brushProperty name="height" value="0.05" units="cm"/>
      <inkml:brushProperty name="color" value="#FFFFFF"/>
    </inkml:brush>
  </inkml:definitions>
  <inkml:trace contextRef="#ctx0" brushRef="#br0">2 168 31903,'-2'-25'483,"2"-25"-206,0 47-275,1 1 1,-1-1-1,1 1 0,-1-1 1,1 1-1,0-1 0,0 1 1,0-1-1,0 1 0,0 0 1,1 0-1,-1 0 0,1 0 1,-1 0-1,4-3 0,3-1 0,1 0-1,0 0 0,0 1 0,0 0 1,1 1-1,-1 0 0,1 0 0,19-3 1,-25 5-2,0 2 0,1-1 1,-1 0-1,0 1 0,0 0 0,1 0 1,-1 0-1,0 0 0,0 1 1,0 0-1,1 0 0,-1 0 0,0 0 1,0 1-1,0-1 0,0 1 1,-1 0-1,1 0 0,0 1 0,-1-1 1,0 1-1,1-1 0,-1 1 1,4 5-1,0 2 0,-1 1 1,0-1-1,-1 1 1,0 0-1,-1 1 1,0-1-1,-1 1 1,0 0-1,1 15 1,0 10 3,-2 66 0,-3-89-3,0 0-1,-1-1 0,0 1 1,-1 0-1,-1-1 0,0 0 1,-1 0-1,-11 23 0,1-10 0,-2-1 0,0-1 0,-22 24 0,-52 56 0,350-401 0,-214 238 0,-3-2 0,-3-2 0,43-93 0,-77 146 0,-4 8 1,0 0-1,0 0 1,0 0-1,0 0 1,0-1-1,-1 1 1,1 0-1,-1-1 0,0 1 1,0-3-1,-20 3 27,14 3-27,1-1 0,-1 1 0,1 0 0,0 0 0,-1 0 0,1 1 0,0 0 0,0 0 0,0 0 0,0 0 0,0 1 0,-4 3 0,1 1 0,-1 0 0,2 0 0,-1 0 0,1 1 0,-12 17 0,8-8 0,0 0 0,1 1 0,2 1 0,-1 0 0,2 0 0,-6 27 0,6-7 0,2 0 0,2 1 0,2 49 0,1-81 0,0 1 0,1-1-1,0 0 1,0 1 0,1-1 0,0 0 0,0 0-1,1 0 1,0-1 0,0 1 0,1-1 0,0 0 0,1 1-1,-1-2 1,1 1 0,1-1 0,-1 1 0,1-1-1,0-1 1,0 1 0,1-1 0,0 0 0,-1-1-1,2 0 1,-1 0 0,0 0 0,13 4 0,22 1-51,-2-7-101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25.764"/>
    </inkml:context>
    <inkml:brush xml:id="br0">
      <inkml:brushProperty name="width" value="0.05" units="cm"/>
      <inkml:brushProperty name="height" value="0.05" units="cm"/>
      <inkml:brushProperty name="color" value="#FFFF00"/>
    </inkml:brush>
  </inkml:definitions>
  <inkml:trace contextRef="#ctx0" brushRef="#br0">0 47 32239,'0'0'352,"22"0"-336,14-2 0,8-13 0,2 5-16,-2 0 0,0 3 0,-8 4 0,-9 3 0,-8 0-192,-13 0-544</inkml:trace>
</inkml:ink>
</file>

<file path=ppt/ink/ink28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3"/>
    </inkml:context>
    <inkml:brush xml:id="br0">
      <inkml:brushProperty name="width" value="0.05" units="cm"/>
      <inkml:brushProperty name="height" value="0.05" units="cm"/>
      <inkml:brushProperty name="color" value="#FFFFFF"/>
    </inkml:brush>
  </inkml:definitions>
  <inkml:trace contextRef="#ctx0" brushRef="#br0">5 282 27693,'-5'11'4707,"6"15"-4805,-1-15 416,0 3-287,1 23-1,-1-36-29,0 0-1,0 0 0,1 0 0,-1 0 1,0 0-1,1 0 0,-1 0 1,1 0-1,-1 0 0,1 0 0,0 0 1,-1-1-1,1 1 0,0 0 0,0 0 1,-1-1-1,1 1 0,0 0 1,0-1-1,0 1 0,0-1 0,0 1 1,0-1-1,0 1 0,0-1 1,0 0-1,0 0 0,0 1 0,2-1 1,3 1 1,-1-1 1,1 0-1,0 0 1,-1 0 0,1 0-1,0-1 1,-1 0 0,1 0-1,10-4 1,-12 3-2,-1-1 0,1 1 0,-1-1 0,0 1 1,0-1-1,0 0 0,0 0 0,0 0 0,-1 0 1,1-1-1,-1 1 0,0-1 0,4-7 0,3-11 2,0 0-1,-1-1 1,-1 0 0,-1-1-1,3-30 1,-3-1 6,-1-68 1,-5 400-10,0-271 0,1 0 0,0-1 0,0 1 0,1 0 0,-1-1 0,1 1 0,0-1 0,1 1 0,-1-1 0,7 9 0,-7-11 0,0-1 0,0 1 0,0-1 0,0 1 0,1-1 0,-1 0 0,1 0 0,0 0 0,-1 0 0,1 0 0,0-1 0,0 1 0,0-1 0,0 0 0,0 0 0,0 0 0,1 0 0,-1 0 0,0-1 0,4 1 0,-2-1-65,-3 0-1,1 1 1,-1-1-1,0 0 0,1 0 1,-1 0-1,0 0 0,1 0 1,-1-1-1,0 1 0,0-1 0,1 1 1,-1-1-1,0 0 0,0 0 1,0 0-1,0 0 0,0 0 1,0 0-1,0-1 0,0 1 1,-1-1-1,1 1 0,0-1 1,-1 0-1,1 1 0,-1-1 1,0 0-1,1 0 0,0-3 0,18-36-8255</inkml:trace>
</inkml:ink>
</file>

<file path=ppt/ink/ink28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3"/>
    </inkml:context>
    <inkml:brush xml:id="br0">
      <inkml:brushProperty name="width" value="0.05" units="cm"/>
      <inkml:brushProperty name="height" value="0.05" units="cm"/>
      <inkml:brushProperty name="color" value="#FFFFFF"/>
    </inkml:brush>
  </inkml:definitions>
  <inkml:trace contextRef="#ctx0" brushRef="#br0">122 54 32111,'-2'-3'61,"1"-1"1,0 1-1,-1 0 1,0 0-1,1 0 1,-1 0 0,-3-3-1,4 5-57,1 1-1,-1-1 1,0 1-1,1-1 1,-1 1 0,0-1-1,0 1 1,0-1-1,1 1 1,-1 0-1,0-1 1,0 1-1,0 0 1,0 0 0,1-1-1,-1 1 1,0 0-1,0 0 1,0 0-1,0 0 1,0 0 0,1 1-1,-1-1 1,0 0-1,0 0 1,0 0-1,0 1 1,0-1-1,1 0 1,-1 1 0,0-1-1,0 1 1,1-1-1,-1 1 1,0-1-1,0 2 1,-2 1-4,-1 1 0,1 0 0,1-1 0,-1 1 0,0 0 0,1 0 0,0 1 0,0-1 0,0 0 1,1 1-1,-1-1 0,1 1 0,0-1 0,0 8 0,-2 10-5,2 38 1,1-49-1,0-10 5,0 0-1,0 1 1,0-1 0,0 1 0,1-1 0,-1 1 0,1-1 0,-1 0 0,1 1 0,-1-1 0,1 0 0,0 1-1,0-1 1,-1 0 0,1 0 0,0 0 0,0 0 0,0 0 0,0 0 0,0 0 0,1 0 0,-1 0-1,0 0 1,0-1 0,1 1 0,-1 0 0,0-1 0,1 1 0,-1-1 0,0 0 0,1 1 0,2-1 0,5 1 0,0 0 0,0 0 1,-1-1-1,12-2 0,-9 1 2,-8 1-2,-1 0 1,1-1-1,-1 1 1,0-1-1,1 0 0,-1 0 1,0 0-1,0 0 1,0 0-1,0 0 1,0-1-1,0 1 1,0 0-1,0-1 1,0 0-1,-1 0 1,1 1-1,-1-1 0,1 0 1,-1 0-1,0 0 1,0 0-1,1-1 1,-2 1-1,1 0 1,0 0-1,0-1 1,-1 1-1,1 0 1,-1-4-1,2-7 0,0 0 0,-2 0-1,0 0 1,-2-18 0,2 27 0,0 1 0,-1-1 0,1 1 0,-1-1 0,0 1 0,0 0 0,-1-1 0,1 1 0,-1 0 0,1 0 0,-1 0 0,0 0 0,0 0 0,0 0 0,0 1 0,-1-1 0,1 0 0,-1 1 0,0 0 0,0 0 0,0 0 0,0 0 0,-3-1 0,-2-1 0,0 1 0,0 1 0,-1 0 0,1 0 0,-1 1 0,1 0 0,-1 0 0,-10 1 0,17 0-6,0 0 1,-1 0-1,1 0 1,0 1-1,0-1 1,-1 1-1,1-1 1,0 1-1,0 0 0,0 0 1,0 0-1,0 0 1,0 0-1,0 0 1,0 0-1,0 1 0,0-1 1,1 1-1,-1-1 1,1 1-1,-1 0 1,1 0-1,0 0 1,-1 0-1,1 0 0,0 0 1,0 0-1,0 0 1,1 0-1,-1 0 1,0 0-1,1 1 1,0-1-1,-1 0 0,1 4 1,-1 26-611</inkml:trace>
</inkml:ink>
</file>

<file path=ppt/ink/ink28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4"/>
    </inkml:context>
    <inkml:brush xml:id="br0">
      <inkml:brushProperty name="width" value="0.05" units="cm"/>
      <inkml:brushProperty name="height" value="0.05" units="cm"/>
      <inkml:brushProperty name="color" value="#FFFFFF"/>
    </inkml:brush>
  </inkml:definitions>
  <inkml:trace contextRef="#ctx0" brushRef="#br0">1 61 32495,'0'-46'192,"0"32"-120,0 33-64,17 492-8,-17-509-43,0 1-36,0-1-1,0 1 1,0 0 0,0 0-1,1 0 1,0-1-1,-1 1 1,3 4-1</inkml:trace>
</inkml:ink>
</file>

<file path=ppt/ink/ink28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4"/>
    </inkml:context>
    <inkml:brush xml:id="br0">
      <inkml:brushProperty name="width" value="0.05" units="cm"/>
      <inkml:brushProperty name="height" value="0.05" units="cm"/>
      <inkml:brushProperty name="color" value="#FFFFFF"/>
    </inkml:brush>
  </inkml:definitions>
  <inkml:trace contextRef="#ctx0" brushRef="#br0">4 9 32079,'-4'-6'640,"37"3"-624,23 3-16,19 0 0,4 0 0,-7 0 0,-7 0-32,-16 0-544</inkml:trace>
</inkml:ink>
</file>

<file path=ppt/ink/ink28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4"/>
    </inkml:context>
    <inkml:brush xml:id="br0">
      <inkml:brushProperty name="width" value="0.05" units="cm"/>
      <inkml:brushProperty name="height" value="0.05" units="cm"/>
      <inkml:brushProperty name="color" value="#FFFFFF"/>
    </inkml:brush>
  </inkml:definitions>
  <inkml:trace contextRef="#ctx0" brushRef="#br0">168 41 32415,'25'-41'347,"-24"71"-342,-2-12-5,-1 0 0,0-1 0,-1 1 0,-1-1 0,-11 30 0,-43 87 0,23-57 0,17-35 0,8-24 0,2 0 0,0 0 0,1 1 0,1 1 0,1-1 0,1 1 0,-3 33 0,7-52 0,0 0 0,0 0 0,0 0 0,0 0 0,0 0 0,0 0 0,0 0 0,1 0 0,-1 0 0,0 0 0,1 0 0,-1 0 0,1 0 0,-1 0 0,1 0 0,0 0 0,-1 0 0,1 0 0,0-1 0,-1 1 0,1 0 0,0-1 0,0 1 0,0 0 0,0-1 0,0 1 0,1 0 0,30 4 0,-24-5 0,321 4 0,-199-5 0,-130 1 0,1 0 0,-1 0 0,1 0 0,-1 0 0,1 0 0,-1 0 0,1 0 0,-1 0 0,1 0 0,-1 0 0,1 0 0,-1 0 0,0-1 0,1 1 0,-1 0 0,1 0 0,-1-1 0,1 1 0,-1 0 0,0 0 0,1-1 0,-1 1 0,0-1 0,1 1 0,-1 0 0,0-1 0,0 1 0,1-1 0,-1 1 0,0 0 0,0-1 0,0 1 0,1-1 0,-1 1 0,0-1 0,0 1 0,0-1 0,0 1 0,0-1 0,0 1 0,0-1 0,0 1 0,0-1 0,0 1 0,0-1 0,0 1 0,-1 0 0,1-1 0,0 1 0,0-1 0,0 1 0,-1-1 0,1 1 0,0 0 0,0-1 0,-1 1 0,1-1 0,0 1 0,-1 0 0,1-1 0,-1 1 0,1 0 0,0 0 0,-1-1 0,0 1 0,1 0 0,-37-37 0,26 28 0,1-1 0,0-1 0,-10-12 0,-3-14 0,2-1 0,2 0 0,1-2 0,-21-73 0,-27-58 0,63 164 0,-1 1 0,0 0 0,0 0 0,-8-9 0,6 8 0,2 37-91,5-9-1207,1-7-3017,7 13-13033,-4-16 7633</inkml:trace>
</inkml:ink>
</file>

<file path=ppt/ink/ink28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5"/>
    </inkml:context>
    <inkml:brush xml:id="br0">
      <inkml:brushProperty name="width" value="0.05" units="cm"/>
      <inkml:brushProperty name="height" value="0.05" units="cm"/>
      <inkml:brushProperty name="color" value="#FFFFFF"/>
    </inkml:brush>
  </inkml:definitions>
  <inkml:trace contextRef="#ctx0" brushRef="#br0">1 139 31759,'2'-14'238,"1"0"0,1-1 0,10-25 0,-13 36-236,0 1 1,1 0-1,-1 0 0,1 0 1,0 1-1,0-1 0,0 0 1,0 1-1,0-1 0,1 1 1,-1-1-1,1 1 0,0 0 1,-1 0-1,1 1 0,0-1 1,0 0-1,0 1 0,0 0 1,0 0-1,1 0 0,-1 0 1,5-1-1,-4 2-2,1-1 0,-1 1 0,0 1 0,0-1 0,1 0 0,-1 1 0,0 0 0,0 0 0,1 0 0,-1 1 0,0-1 0,0 1 0,0 0 0,6 4 0,-5-1 0,0-1 0,-1 1 0,0 0 0,0 0 0,0 0 0,0 1 0,-1-1 0,0 1 0,4 9 0,0 5 0,-1 0 0,-1 0 0,-1 0 0,-1 1 0,0 0 0,-2 0 0,0 0 0,-3 23 0,2-10 0,-1-23 0,1-1 0,-1 0 0,-1 1 0,0-1 0,0 0 0,-1 0 0,-8 19 0,8-24 0,1 0 0,-1 0 0,0 0 0,-1 0 0,1 0 0,-1-1 0,0 1 0,0-1 0,0 0 0,-1 0 0,1-1 0,-1 1 0,0-1 0,0 0 0,-9 3 0,14-6 0,0 0 0,0 1 0,0-1 0,0 0 0,0 0 0,0 0 0,-1 0 0,1 0 0,0 0 0,0 0 0,0 0 0,0 0 0,0 1 0,0-1 0,0 0 0,0 0 0,-1 0 0,1 0 0,0 0 0,0 0 0,0 0 0,0 0 0,0 0 0,0 0 0,-1 0 0,1 0 0,0 0 0,0 0 0,0 0 0,0 0 0,0 0 0,0 0 0,-1 0 0,1 0 0,0 0 0,0 0 0,0-1 0,0 1 0,0 0 0,0 0 0,0 0 0,0 0 0,-1 0 0,1 0 0,0 0 0,0 0 0,0 0 0,0-1 0,0 1 0,0 0 0,0 0 0,0 0 0,0 0 0,0 0 0,0 0 0,0 0 0,0-1 0,0 1 0,0 0 0,0 0 0,0 0 0,0 0 0,0 0 0,0 0 0,0-1 0,0 1 0,0 0 0,0 0 0,0 0 0,2-7 0,0 1 0,1 0 0,-1-1 0,2 1 0,-1 0 0,0 1 0,1-1 0,0 1 0,5-6 0,2-3 0,17-24 0,36-46 0,-5-2 0,50-96 0,-102 164 0,-9 12 0,-9 11 0,9-4 0,-16 10 0,0 0 0,1 2 0,0 0 0,1 1 0,0 1 0,1 0 0,1 1 0,1 1 0,0 0 0,1 0 0,1 2 0,-10 21 0,15-26 0,1 1 0,0 0 0,1 0 0,1 0 0,0 1 0,2-1 0,-1 1 0,2 0 0,1 17 0,-1-30 0,0 1 0,1-1 0,-1 1 0,1-1 0,0 0 0,0 0 0,0 1 0,0-1 0,1 0 0,-1 0 0,1 0 0,0 0 0,0 0 0,0-1 0,0 1 0,0-1 0,3 4 0,1-2 0,-1-1 0,1 1 0,-1-1 0,1 1 0,0-2 0,0 1 0,0-1 0,9 3 0,9 0 0,0-1 0,0-2 0,45 1 0,-30-2 0,-28 1-1,0-2 0,0 1 1,1-1-1,-1-1 1,0 0-1,0-1 0,16-4 1,-26 6-14,0 0 0,0-1 1,0 1-1,0-1 1,0 0-1,-1 1 0,1-1 1,0 0-1,0 1 1,0-1-1,-1 0 0,1 0 1,0 0-1,-1 0 1,1 1-1,-1-1 0,1 0 1,-1 0-1,1 0 1,-1 0-1,1 0 0,-1 0 1,0 0-1,0-1 1,0 1-1,0 0 0,0 0 1,0 0-1,0-2 0,-3-8-1509</inkml:trace>
</inkml:ink>
</file>

<file path=ppt/ink/ink28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6"/>
    </inkml:context>
    <inkml:brush xml:id="br0">
      <inkml:brushProperty name="width" value="0.05" units="cm"/>
      <inkml:brushProperty name="height" value="0.05" units="cm"/>
      <inkml:brushProperty name="color" value="#FFFFFF"/>
    </inkml:brush>
  </inkml:definitions>
  <inkml:trace contextRef="#ctx0" brushRef="#br0">1 13 32527,'0'0'160,"39"0"-144,20 0 0,19 0-16,-2-6 0,-8 3 0,-12 0 0,-20 3 0,-20 0-16,-12 0-48,-4 6-304,-17 6-2385</inkml:trace>
</inkml:ink>
</file>

<file path=ppt/ink/ink28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6"/>
    </inkml:context>
    <inkml:brush xml:id="br0">
      <inkml:brushProperty name="width" value="0.05" units="cm"/>
      <inkml:brushProperty name="height" value="0.05" units="cm"/>
      <inkml:brushProperty name="color" value="#FFFFFF"/>
    </inkml:brush>
  </inkml:definitions>
  <inkml:trace contextRef="#ctx0" brushRef="#br0">0 38 31646,'0'0'625,"30"0"-449,16 0-64,9-6-48,1-2-48,-7-1-16,-3 3 0,-17 6 0,-9-3-192,-17-3-929</inkml:trace>
</inkml:ink>
</file>

<file path=ppt/ink/ink28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7"/>
    </inkml:context>
    <inkml:brush xml:id="br0">
      <inkml:brushProperty name="width" value="0.05" units="cm"/>
      <inkml:brushProperty name="height" value="0.05" units="cm"/>
      <inkml:brushProperty name="color" value="#FFFFFF"/>
    </inkml:brush>
  </inkml:definitions>
  <inkml:trace contextRef="#ctx0" brushRef="#br0">1 174 32223,'0'-87'376,"0"84"-371,0 0-1,0 0 1,1-1 0,-1 1 0,1 0-1,0 0 1,0 0 0,0-1 0,0 1-1,1 0 1,-1 1 0,1-1-1,0 0 1,0 0 0,0 1 0,0-1-1,0 1 1,1-1 0,-1 1 0,1 0-1,-1 0 1,1 0 0,0 1 0,0-1-1,0 0 1,0 1 0,0 0-1,5-2 1,6 0-4,-1 0 0,1 0-1,0 1 1,-1 1 0,22 0-1,-30 1 2,0 0 0,-1 1-1,1-1 1,0 1 0,0 0-1,-1 1 1,1-1 0,-1 1-1,1 0 1,-1 0 0,0 0-1,0 0 1,0 1-1,8 6 1,-7-4-1,1 1-1,-1 0 0,0 0 1,-1 0-1,0 1 1,0-1-1,0 1 1,4 11-1,-1 2 0,-1 1 0,-1 0-1,-1-1 1,0 1 0,-2 1-1,0 20 1,-1-25 0,-1 0 0,-1 1 0,0-1 0,-1 0 0,-1-1 0,-1 1 0,0 0 0,-1-1 0,-1 0 0,0 0 0,-1-1 0,-17 26 0,-81 94-16,50-70 0,272-373 9,-179 243 6,-3-1-1,-3-1 0,27-85 1,-56 135 12,-8 13-8,-7 9-4,12-5 1,-9 5 0,1 1 0,0 0 0,1 1 0,-1-1 0,1 1 0,1 1 0,-1-1 1,1 1-1,0 0 0,1 1 0,-6 10 0,-2 9 8,0 0 1,-12 42 0,16-39-9,2 0 1,2 0 0,0 1 0,2 0-1,2 0 1,4 62 0,-2-86 0,1 0 0,-1 1-1,1-1 1,1 0 0,-1 0 0,1-1 0,1 1 0,0 0-1,0-1 1,0 0 0,1 0 0,0 0 0,0-1 0,0 0-1,11 9 1,-8-8-24,0 0 0,1-1-1,0 0 1,1-1 0,-1 0-1,1-1 1,0 0 0,0 0-1,0-1 1,1 0 0,18 2-1,33-2-894</inkml:trace>
</inkml:ink>
</file>

<file path=ppt/ink/ink28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8"/>
    </inkml:context>
    <inkml:brush xml:id="br0">
      <inkml:brushProperty name="width" value="0.05" units="cm"/>
      <inkml:brushProperty name="height" value="0.05" units="cm"/>
      <inkml:brushProperty name="color" value="#FFFFFF"/>
    </inkml:brush>
  </inkml:definitions>
  <inkml:trace contextRef="#ctx0" brushRef="#br0">5 441 31182,'-3'28'1505,"3"-12"-1505,-1-2 2,1-1 0,1 1 0,0 0-1,6 25 1,-6-35-2,0-1 1,0 0-1,0 0 0,1 0 0,-1 0 1,1 0-1,0 0 0,0-1 0,0 1 1,0 0-1,0-1 0,0 0 0,1 1 1,-1-1-1,1 0 0,0 0 0,0-1 1,-1 1-1,1 0 0,0-1 0,1 0 1,-1 0-1,0 0 0,0 0 0,0 0 1,4 0-1,-1 0 1,0 0 1,0-1-1,1 0 0,-1 0 1,9-1-1,-13 1-1,0-1 1,0 0-1,0 1 1,0-1-1,-1 0 0,1 0 1,0 0-1,-1 0 0,1 0 1,0 0-1,-1 0 1,1 0-1,-1-1 0,0 1 1,1-1-1,-1 1 0,0-1 1,0 1-1,0-1 1,1-2-1,3-7 0,0-1 0,-1 0 0,-1 0 0,0-1 0,-1 1-1,2-21 1,-3-81 1,-1 67 2,1-42 8,0 12-10,-9-94 0,8 171-1,0-1 0,0 1 0,0 0 0,0 0 0,0-1 0,0 1 0,0 0 0,0-1 0,0 1 0,0 0 0,0 0 0,0-1 0,0 1 0,0 0 0,0 0 0,0-1 0,0 1 0,0 0 0,-1-1 0,1 1 0,0 0 0,0 0 0,0 0 0,0-1 0,-1 1 0,1 0 0,0 0 0,0 0 0,0-1 0,-1 1 0,1 0 0,0 0 0,0 0 0,-1 0 0,1 0 0,0-1 0,0 1 0,-1 0 0,1 0 0,0 0 0,0 0 0,-1 0 0,1 0 0,0 0 0,-1 0 0,1 0 0,-10 16 0,3 23 0,0 0 0,3 0 0,1 1 0,4 52 0,-1-53 0,0-28 0,0 0 1,1 0-1,0-1 1,1 1-1,0-1 1,1 0-1,0 1 1,1-1-1,9 19 0,-10-25-2,0 1-1,0-1 1,0 0-1,1 1 1,-1-2-1,1 1 1,0 0-1,1-1 1,-1 0-1,0 0 1,1 0-1,0 0 1,0-1-1,0 1 1,0-2-1,0 1 1,0 0-1,0-1 1,1 0-1,-1 0 1,9 0-1,12 0-253,-3-1-542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26.155"/>
    </inkml:context>
    <inkml:brush xml:id="br0">
      <inkml:brushProperty name="width" value="0.05" units="cm"/>
      <inkml:brushProperty name="height" value="0.05" units="cm"/>
      <inkml:brushProperty name="color" value="#FFFF00"/>
    </inkml:brush>
  </inkml:definitions>
  <inkml:trace contextRef="#ctx0" brushRef="#br0">0 20 30750,'17'0'921,"29"1"-683,-1-2 0,1-3 0,46-8 0,-80 9-830,-15 3-785</inkml:trace>
</inkml:ink>
</file>

<file path=ppt/ink/ink28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8"/>
    </inkml:context>
    <inkml:brush xml:id="br0">
      <inkml:brushProperty name="width" value="0.05" units="cm"/>
      <inkml:brushProperty name="height" value="0.05" units="cm"/>
      <inkml:brushProperty name="color" value="#FFFFFF"/>
    </inkml:brush>
  </inkml:definitions>
  <inkml:trace contextRef="#ctx0" brushRef="#br0">172 8 31646,'-10'-2'98,"-2"0"0,1 0 0,0 1-1,0 0 1,0 1 0,0 1 0,-13 1-1,21-1-93,0 0 0,-1 0 0,1 0 0,0 0-1,0 1 1,0-1 0,-1 1 0,2 0 0,-1 0-1,0 0 1,0 0 0,1 0 0,-1 1-1,1-1 1,0 1 0,-1 0 0,1-1 0,1 1-1,-1 0 1,0 0 0,1 0 0,-1 1 0,1-1-1,0 0 1,-1 7 0,-1-1-1,2 0 1,-1 1-1,1-1 0,0 0 1,1 0-1,0 1 1,1-1-1,0 0 0,0 1 1,1-1-1,3 11 0,-3-15-1,0-1 0,0 1-1,1 0 1,0-1-1,0 1 1,0-1-1,0 0 1,0 0-1,1 0 1,0-1 0,0 1-1,0-1 1,0 0-1,0 0 1,1 0-1,-1-1 1,1 1-1,0-1 1,0 0 0,0-1-1,5 2 1,6 0 2,-1-1 0,1 0 0,-1-1 1,30-2-1,-43 1-3,1 0 1,-1-1-1,0 1 1,0 0-1,0-1 1,1 0-1,-1 1 1,0-1-1,0 0 1,0 0-1,0 0 1,0 0-1,-1-1 1,1 1-1,0-1 1,0 1-1,-1-1 1,1 1-1,-1-1 1,1 0-1,-1 0 1,0 1-1,0-1 1,0 0-1,0 0 1,0 0-1,0-1 1,0-1-1,2-6 8,-1 1-1,-1-1 0,0 0 1,0 0-1,-1-11 0,0 18-8,0 1 1,0-1-1,-1 0 0,1 0 0,-1 0 0,1 0 0,-1 1 1,0-1-1,0 0 0,0 1 0,-1-1 0,1 0 0,-1 1 1,1 0-1,-1-1 0,0 1 0,0 0 0,0 0 0,0 0 1,0 0-1,0 0 0,-1 0 0,1 1 0,-5-3 0,1 1-1,1 1 0,-1 1 0,0-1-1,1 1 1,-1 0 0,0 0 0,0 0 0,0 1-1,0 0 1,1 0 0,-11 2 0,13-1-22,1-1 1,0 1 0,0 0 0,0 0 0,0-1 0,1 1-1,-1 1 1,0-1 0,0 0 0,1 0 0,-1 1 0,0-1-1,1 1 1,0-1 0,-1 1 0,1 0 0,0-1 0,0 1-1,0 0 1,0 0 0,0 0 0,0 0 0,0 0 0,1 0-1,-1 0 1,1 0 0,-1 0 0,1 3 0,-8 36-1963</inkml:trace>
</inkml:ink>
</file>

<file path=ppt/ink/ink28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9"/>
    </inkml:context>
    <inkml:brush xml:id="br0">
      <inkml:brushProperty name="width" value="0.05" units="cm"/>
      <inkml:brushProperty name="height" value="0.05" units="cm"/>
      <inkml:brushProperty name="color" value="#FFFFFF"/>
    </inkml:brush>
  </inkml:definitions>
  <inkml:trace contextRef="#ctx0" brushRef="#br0">0 25 32367,'2'-17'159,"-1"10"45,0 28-167,-3 93-37,5 155 0,6-188 7,0 34-166,-9-110-281</inkml:trace>
</inkml:ink>
</file>

<file path=ppt/ink/ink28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9"/>
    </inkml:context>
    <inkml:brush xml:id="br0">
      <inkml:brushProperty name="width" value="0.05" units="cm"/>
      <inkml:brushProperty name="height" value="0.05" units="cm"/>
      <inkml:brushProperty name="color" value="#FFFFFF"/>
    </inkml:brush>
  </inkml:definitions>
  <inkml:trace contextRef="#ctx0" brushRef="#br0">1 28 32383,'0'-9'208,"13"-3"-112,39 9-64,17 3-32,10 0 16,3 0-16,-4-3 0,-9 3 0,-7 0-32,-10 0-576</inkml:trace>
</inkml:ink>
</file>

<file path=ppt/ink/ink28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9"/>
    </inkml:context>
    <inkml:brush xml:id="br0">
      <inkml:brushProperty name="width" value="0.05" units="cm"/>
      <inkml:brushProperty name="height" value="0.05" units="cm"/>
      <inkml:brushProperty name="color" value="#FFFFFF"/>
    </inkml:brush>
  </inkml:definitions>
  <inkml:trace contextRef="#ctx0" brushRef="#br0">70 390 32207,'28'-217'547,"-17"115"-534,-11 102-13,1-6 0,-1 1 0,1-1 0,0 0 0,0 1 0,0-1 0,1 1 0,0 0 0,0-1 0,0 1 0,1 0 0,3-5 0,-5 38 0,-1 670 0,0-696 0,-1-1 0,1 0 0,0 0 0,-1 0 0,1 0 0,0 0 0,-1 0 0,1 0 0,-1 0 0,0 0 0,1 0 0,-1-1 0,0 1 0,1 0 0,-1 0 0,0 0 0,0-1 0,0 1 0,0-1 0,0 1 0,0 0 0,0-1 0,0 1 0,0-1 0,0 0 0,0 1 0,0-1 0,0 0 0,0 0 0,0 0 0,0 0 0,-2 0 0,-45 1 0,35-1 0,-22 0 0,27 0 0,24 0 0,20 0 0,182-9 0,-211 9-11,-12 0-506</inkml:trace>
</inkml:ink>
</file>

<file path=ppt/ink/ink28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4"/>
    </inkml:context>
    <inkml:brush xml:id="br0">
      <inkml:brushProperty name="width" value="0.05" units="cm"/>
      <inkml:brushProperty name="height" value="0.05" units="cm"/>
      <inkml:brushProperty name="color" value="#FFFFFF"/>
    </inkml:brush>
  </inkml:definitions>
  <inkml:trace contextRef="#ctx0" brushRef="#br0">27 38 32527,'-1'0'4,"1"0"0,0 0 1,0 0-1,0-1 0,0 1 1,-1 0-1,1 0 0,0 0 0,0 0 1,0 0-1,-1 0 0,1 0 1,0 0-1,0-1 0,0 1 0,-1 0 1,1 0-1,0 0 0,0 0 1,0 0-1,-1 0 0,1 0 0,0 0 1,0 0-1,-1 0 0,1 0 0,0 1 1,0-1-1,0 0 0,-1 0 1,1 0-1,0 0 0,0 0 0,0 0 1,0 0-1,-1 0 0,1 1 1,0-1-1,0 0 0,0 0 0,0 0 1,0 0-1,-1 1 0,-4 13 36,0 21-74,4-32 48,-5 275-14,6-269 0,1 0 0,0 1 0,1-1 1,0 0-1,0 0 0,1 0 0,7 17 0,-8-22-1,0-1 1,0 1-1,0-1 1,0 0-1,1 0 0,-1 0 1,1 0-1,0 0 0,0 0 1,0-1-1,0 0 1,0 1-1,1-1 0,-1 0 1,1-1-1,-1 1 0,1-1 1,0 1-1,0-1 1,0 0-1,-1 0 0,5 0 1,-1-1-1,0 1 1,0-1 0,0 0 0,0-1-1,0 1 1,0-1 0,0-1-1,-1 1 1,1-1 0,0 0 0,7-4-1,-6 1 1,0 0 0,-1 0 1,0-1-1,0 0 0,-1 0 0,1 0 0,-1-1 0,7-11 0,2-4 3,-1-1 0,-2-1 0,0 0 0,-1 0 0,-2-1 0,0-1 0,5-31 0,-5 16 3,-2-1 0,-2 1 0,0-44 0,-13 226-6,-1 14 0,11 7 0,-3 156 0,-4-229 0,-24 137 0,26-211 0,0 4 0,-1 1 0,0-1 0,-2-1 0,0 1 0,-13 24 0,18-41 0,-1 0 0,1 0 0,0 0 0,-1 0 0,0 0 0,1-1 0,-1 1 0,0-1 0,0 1 0,-3 2 0,4-4 0,0 0 0,0 1 0,0-1 0,0 0 0,1 0 0,-1 1 0,0-1 0,0 0 0,0 0 0,0 0 0,0 0 0,1 0 0,-1 0 0,0 0 0,0 0 0,0-1 0,0 1 0,0 0 0,1 0 0,-1-1 0,0 1 0,0-1 0,0 1 0,1 0 0,-1-1 0,0 1 0,1-1 0,-1 0 0,0 1 0,1-1 0,-1 0 0,1 1 0,-1-1 0,1 0 0,-1-1 0,-6-10 0,1 0 0,0-1 0,1 1 0,-7-25 0,-10-61 0,21 93 0,-9-55 0,2-1 0,2-1 0,5-94 0,1 150 0,1-1 0,0 1 0,1 0 0,-1-1 0,1 1 0,0 0 0,1 0 0,-1 0 0,1 0 0,1 1 0,-1-1 0,6-6 0,-2 4 0,1 0 0,0 0 0,0 1 0,0 0 0,1 0 0,17-9 0,-7 6 0,0 2 0,1 0 0,0 0 0,0 2 0,0 1 0,1 0 0,21-1 0,-33 5-11,1-1-23,1 1-1,0 1 1,0-1 0,-1 2 0,1-1-1,18 5 1,-8 7-739</inkml:trace>
</inkml:ink>
</file>

<file path=ppt/ink/ink28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5"/>
    </inkml:context>
    <inkml:brush xml:id="br0">
      <inkml:brushProperty name="width" value="0.05" units="cm"/>
      <inkml:brushProperty name="height" value="0.05" units="cm"/>
      <inkml:brushProperty name="color" value="#FFFFFF"/>
    </inkml:brush>
  </inkml:definitions>
  <inkml:trace contextRef="#ctx0" brushRef="#br0">1 394 32095,'0'0'13,"0"0"0,0 1 0,0-1 0,0 0 0,0 1 0,0-1 0,-1 1 0,1-1 0,0 0 0,0 1 0,1-1 0,-1 1 0,0-1 0,0 0 1,0 1-1,0-1 0,0 1 0,0-1 0,0 0 0,1 1 0,-1-1 0,0 0 0,0 1 0,1-1 0,-1 0 0,0 1 0,1-1 0,2 1-7,0 0 0,0 0 1,0 0-1,0-1 0,0 1 0,0-1 0,0 0 0,1 0 1,-1 0-1,0 0 0,0 0 0,0-1 0,0 0 0,0 1 0,0-1 1,0 0-1,0 0 0,5-4 0,-3 2-1,0-1 0,0 0 0,-1 0 0,1 0 0,-1 0 0,0-1 0,0 0 0,0 0 0,3-6 0,3-9 10,0-1-1,-1 0 1,-1 0 0,6-27-1,-7 17-6,-1-1-1,-1 1 1,-2-1-1,-1-60 1,-11 177 21,8 128-29,1-198 0,1 1 0,0-1 0,1 1 0,1-1 0,0 0 0,1 0 0,10 23 0,-12-33 0,0 0 0,1 0 0,-1 0 0,1 0-1,1-1 1,-1 1 0,1-1 0,-1 0-1,1 0 1,1 0 0,-1 0 0,0-1-1,1 0 1,0 0 0,-1 0 0,1 0 0,0-1-1,1 0 1,-1 0 0,0 0 0,1-1-1,-1 0 1,0 0 0,8 1 0,-9-2-3,1 0 0,-1 0 0,0 0 0,1 0 0,-1 0 0,0-1 0,0 0 0,1 0 0,6-3 0,-8 2-22,-1 1 1,1-1 0,-1 0 0,0 0 0,0 0 0,1 0 0,-1-1-1,-1 1 1,1 0 0,0-1 0,0 0 0,-1 1 0,0-1 0,2-4-1,15-48-1290</inkml:trace>
</inkml:ink>
</file>

<file path=ppt/ink/ink28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5"/>
    </inkml:context>
    <inkml:brush xml:id="br0">
      <inkml:brushProperty name="width" value="0.05" units="cm"/>
      <inkml:brushProperty name="height" value="0.05" units="cm"/>
      <inkml:brushProperty name="color" value="#FFFFFF"/>
    </inkml:brush>
  </inkml:definitions>
  <inkml:trace contextRef="#ctx0" brushRef="#br0">185 9 32255,'-6'-2'18,"1"1"1,0-1-1,-1 1 1,1 0-1,-1 0 1,1 0-1,-1 1 1,0 0 0,1 0-1,-1 1 1,1-1-1,-1 1 1,0 0-1,1 1 1,0-1-1,-1 1 1,1 0-1,0 0 1,0 1-1,0 0 1,-8 6-1,7-4-17,1 0 0,1 0-1,-1 0 1,1 1 0,0 0-1,0 0 1,0 0 0,1 1-1,0-1 1,0 1 0,1 0-1,0-1 1,0 1 0,0 0-1,1 0 1,-1 13 0,1-8 0,1 0 1,0 1 0,0-1 0,3 18-1,-2-26 0,0-1-1,0 1 0,0-1 0,0 0 0,1 1 1,-1-1-1,1 0 0,0 0 0,0 0 1,0 0-1,0 0 0,1 0 0,-1-1 1,1 1-1,0-1 0,-1 1 0,1-1 0,0 0 1,5 2-1,5 1 1,-1-1 1,2 0-1,-1-1 1,0-1-1,1 0 1,-1-1-1,1 0 1,-1-1-1,1 0 1,17-3-1,-28 2-1,1 0 0,-1 0 0,1 0 0,-1-1 0,0 1 0,0-1 0,1 0 0,-1 0 0,0 0 0,0 0 0,-1 0 0,1-1 0,0 1 0,-1-1 0,1 0 0,-1 0 0,0 1 0,0-2 0,0 1 0,0 0 0,-1 0 0,1-1 0,-1 1 0,0 0 0,0-1 0,0 0 0,0-6 0,0 5 0,0 0 0,0-1 0,-1 1 0,0 0 0,0-1 0,0 1 0,-1 0 0,0-1 0,0 1 0,0 0 0,-1 0 0,0-1 0,0 1 0,0 1 0,0-1 0,-1 0 0,0 0 0,-3-4 0,0 5-6,1 0 1,-1 0-1,1 1 1,-1 0-1,0 0 1,0 1-1,-1-1 1,1 1-1,0 1 1,-1-1-1,1 1 1,-1 0-1,0 1 1,1-1-1,-13 2 1,16-1-19,0 0 0,0 0 0,0 0 0,0 0 0,1 1 0,-1-1 0,0 1 0,0 0 0,-3 1 0,3 0-44,0 0 0,0 1 1,1-1-1,-1 1 0,0 0 1,1-1-1,-3 5 0,5-7 58</inkml:trace>
</inkml:ink>
</file>

<file path=ppt/ink/ink28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5"/>
    </inkml:context>
    <inkml:brush xml:id="br0">
      <inkml:brushProperty name="width" value="0.05" units="cm"/>
      <inkml:brushProperty name="height" value="0.05" units="cm"/>
      <inkml:brushProperty name="color" value="#FFFFFF"/>
    </inkml:brush>
  </inkml:definitions>
  <inkml:trace contextRef="#ctx0" brushRef="#br0">36 7 32495,'-10'-6'160,"4"6"-96,-1 0-48,4 6-16,0 35 0,-1 9 0,1 9 0,3 9 0,0-9 0,0-9 0,0-6 0,0-15 0,0-2 0,0-18-32,3-3-16,4-6-80,0 0-544</inkml:trace>
</inkml:ink>
</file>

<file path=ppt/ink/ink28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6"/>
    </inkml:context>
    <inkml:brush xml:id="br0">
      <inkml:brushProperty name="width" value="0.05" units="cm"/>
      <inkml:brushProperty name="height" value="0.05" units="cm"/>
      <inkml:brushProperty name="color" value="#FFFFFF"/>
    </inkml:brush>
  </inkml:definitions>
  <inkml:trace contextRef="#ctx0" brushRef="#br0">7 21 31198,'-6'-9'1473,"6"6"-1409,19 3-64,34-2 32,15 2-32,8 0 0,-8 0 0,-5 0-64,-14-3-352,-7 0-6932</inkml:trace>
</inkml:ink>
</file>

<file path=ppt/ink/ink28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6"/>
    </inkml:context>
    <inkml:brush xml:id="br0">
      <inkml:brushProperty name="width" value="0.05" units="cm"/>
      <inkml:brushProperty name="height" value="0.05" units="cm"/>
      <inkml:brushProperty name="color" value="#FFFFFF"/>
    </inkml:brush>
  </inkml:definitions>
  <inkml:trace contextRef="#ctx0" brushRef="#br0">122 177 31775,'6'-24'198,"-1"-1"1,-2 1-1,0-1 1,-1-46-1,-2 70-198,0 1 0,0-1 0,0 1 0,0 0 0,0 0 0,0 0 0,0-1 0,0 1 0,0 0 0,0 0 0,0 0 0,0-1 0,0 1 0,0 0 0,0 0 0,0 0 0,0-1 0,0 1 0,0 0 0,0 0 0,0 0 0,1-1 0,-1 1 0,0 0 0,0 0 0,0 0 0,0 0 0,0 0 0,0-1 0,1 1 0,-1 0 0,0 0 0,0 0 0,0 0 0,1 0 0,-1 0 0,0 0 0,0 0 0,1-1 0,2 6 0,2 35 0,-2 0 0,-3 71 0,-2-45 0,3 28 0,-2 108 0,1-197 0,-1 1 0,1-1 0,-1 0 0,0 0 0,0 1 0,-1-1 0,1 0 0,-4 7 0,4-11 0,0 1 0,0 0 0,-1 0 0,1-1 0,0 1 0,-1-1 0,1 0 0,-1 1 0,1-1 0,-1 0 0,0 0 0,1 0 0,-1 0 0,0 0 0,0 0 0,0 0 0,1-1 0,-1 1 0,0-1 0,0 1 0,0-1 0,0 0 0,0 0 0,-3 0 0,-4 0-2,0 1 2,0-1 0,0 0 1,0-1-1,0 0 0,0 0 0,0-1 1,-15-5-1,24 7 0,0-1 0,0 1 0,0 0 0,0 0 0,0 0 0,0 0 0,0 0 0,0 0 0,0 0 0,0 0 0,1 0 0,-1 0 0,0 0 0,0 0 0,0 0 0,0 0 0,0 0 0,0-1 0,0 1 0,0 0 0,0 0 0,0 0 0,0 0 0,0 0 0,0 0 0,0 0 0,0 0 0,0 0 0,0 0 0,0-1 0,0 1 0,0 0 0,0 0 0,0 0 0,0 0 0,0 0 0,0 0 0,0 0 0,0 0 0,0 0 0,0 0 0,0-1 0,0 1 0,0 0 0,0 0 0,0 0 0,0 0 0,-1 0 0,1 0 0,0 0 0,0 0 0,0 0 0,0 0 0,0 0 0,0 0 0,0 0 0,0 0 0,0 0 0,0 0 0,0 0 0,-1 0 0,1 0 0,0-1 0,0 1 0,0 0 0,0 1 0,7-3 0,38-3-3,1 3-1,58 4 1,-19 0-168,-69-2-707,-5 0-2721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26.796"/>
    </inkml:context>
    <inkml:brush xml:id="br0">
      <inkml:brushProperty name="width" value="0.05" units="cm"/>
      <inkml:brushProperty name="height" value="0.05" units="cm"/>
      <inkml:brushProperty name="color" value="#FFFF00"/>
    </inkml:brush>
  </inkml:definitions>
  <inkml:trace contextRef="#ctx0" brushRef="#br0">23 183 29710,'55'-66'2471,"-36"46"-2307,-2 0-1,28-46 0,-39 56-147,-6 10-2,-2 20 4,2 50-19,2 3-3,-3 0 0,-4 0 1,-15 80-1,18-152 3,0 0 1,1 0-1,-1-1 1,0 1-1,0-1 1,1 1-1,-1-1 1,0 0-1,0 1 1,0-1-1,0 0 1,1 0-1,-1-1 0,0 1 1,-2-1-1,0 1-3,-49 0-25,4 0 6,47 0 21,7 0 1,31 0 5,37 2-1,-37 0 0,1-2 0,0-1 1,40-7-1,-67 5-635,-13-1-993</inkml:trace>
</inkml:ink>
</file>

<file path=ppt/ink/ink28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6"/>
    </inkml:context>
    <inkml:brush xml:id="br0">
      <inkml:brushProperty name="width" value="0.05" units="cm"/>
      <inkml:brushProperty name="height" value="0.05" units="cm"/>
      <inkml:brushProperty name="color" value="#FFFFFF"/>
    </inkml:brush>
  </inkml:definitions>
  <inkml:trace contextRef="#ctx0" brushRef="#br0">1 27 32591,'0'-3'112,"0"-6"-80,6 6 0,33 0-32,14 0 0,12 3 0,-3-6 0,-6 6 0,-10 0 0,-13 0 0,-17 0-32,-13 0-64,-13 6-7428</inkml:trace>
</inkml:ink>
</file>

<file path=ppt/ink/ink28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7"/>
    </inkml:context>
    <inkml:brush xml:id="br0">
      <inkml:brushProperty name="width" value="0.05" units="cm"/>
      <inkml:brushProperty name="height" value="0.05" units="cm"/>
      <inkml:brushProperty name="color" value="#FFFFFF"/>
    </inkml:brush>
  </inkml:definitions>
  <inkml:trace contextRef="#ctx0" brushRef="#br0">1 0 31550,'0'6'561,"20"-6"-161,19 3-256,10-3-96,0 0-32,-6 0 0,-7 0-16,-13 0 0,-14 0-16,-5 0-48</inkml:trace>
</inkml:ink>
</file>

<file path=ppt/ink/ink28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1"/>
    </inkml:context>
    <inkml:brush xml:id="br0">
      <inkml:brushProperty name="width" value="0.05" units="cm"/>
      <inkml:brushProperty name="height" value="0.05" units="cm"/>
      <inkml:brushProperty name="color" value="#FFFFFF"/>
    </inkml:brush>
  </inkml:definitions>
  <inkml:trace contextRef="#ctx0" brushRef="#br0">3 58 32319,'0'-43'277,"0"29"-155,0 33-105,-3 100-17,7 160 0,-3-272 0,-1-1 0,1 0 0,1 0 0,-1 0 0,1 0 0,0 0 0,0 0 0,4 7 0,-5-11 0,1 0 0,-1 0 0,1 0 0,0 0 0,0 0 0,0 0 0,0-1 0,0 1 0,0-1 0,0 1 0,0-1 0,1 0 0,-1 0 0,0 0 0,1 0 0,-1 0 0,1 0 0,-1-1 0,1 1 0,-1-1 0,5 1 0,0-1 0,0 1 0,0-1 0,0 0 0,0-1 0,-1 0 0,1 0 0,0 0 0,0-1 0,-1 0 0,1 0 0,-1-1 0,0 0 0,0 0 0,0 0 0,0-1 0,0 1 0,-1-2 0,1 1 0,-1 0 0,0-1 0,-1 0 0,1 0 0,4-8 0,2-1 0,-1-1 0,0 0-1,-1 0 1,-1-1 0,0 0 0,-2 0 0,1-1-1,-2 0 1,6-34 0,-4 1 11,-3-2 1,-2-55-1,-25 685-11,-10-322 0,25-212 0,-3 0 0,-2 0 0,-30 68 0,42-109 0,0-1 0,-1 0 0,1 1 0,-1-1 0,1 0 0,-1 0 0,0 0 0,1 0 0,-1-1 0,-3 3 0,5-4 0,-1 1 0,0-1 0,0 1 0,0-1 0,0 0 0,1 0 0,-1 1 0,0-1 0,0 0 0,0 0 0,0 0 0,0 0 0,0 0 0,0 0 0,0 0 0,0 0 0,0 0 0,1 0 0,-1 0 0,0-1 0,0 1 0,0 0 0,0-1 0,0 1 0,1-1 0,-1 1 0,0-1 0,0 1 0,1-1 0,-1 1 0,0-1 0,1 0 0,-1 1 0,-1-2 0,-3-6 0,0 1 0,1-1 0,-1 0 0,1 0 0,1-1 0,0 1 0,0-1 0,0 1 0,1-1 0,0 0 0,0-11 0,-1-22 0,2-47 0,1 55 0,1 22 0,-1 0 0,2 0 0,0 0 0,0 0 0,1 0 0,1 0 0,0 0 0,1 1 0,0 0 0,0 0 0,1 0 0,1 1 0,12-16 0,-7 12 0,1 0 0,0 1 0,2 0 0,-1 1 0,1 1 0,1 0 0,0 1 0,19-8 0,-29 14-3,1 2 0,-1-1 0,1 1 1,0 0-1,0 0 0,0 1 0,0 0 0,0 0 0,0 0 0,0 1 0,0 1 1,11 0-1,-17 0-56,0-1 0,0 1 0,0-1 0,1 1 1,-1 0-1,0-1 0,0 1 0,-1 0 0,1 0 0,0 0 1,0 0-1,0 0 0,0 0 0,-1 0 0,1 0 1,0 0-1,-1 0 0,1 0 0,-1 0 0,1 1 0,-1-1 1,0 0-1,0 0 0,1 0 0,-1 1 0,0-1 1,0 2-1,0-2-170,1 18-7254</inkml:trace>
</inkml:ink>
</file>

<file path=ppt/ink/ink28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2"/>
    </inkml:context>
    <inkml:brush xml:id="br0">
      <inkml:brushProperty name="width" value="0.05" units="cm"/>
      <inkml:brushProperty name="height" value="0.05" units="cm"/>
      <inkml:brushProperty name="color" value="#FFFFFF"/>
    </inkml:brush>
  </inkml:definitions>
  <inkml:trace contextRef="#ctx0" brushRef="#br0">1 440 30974,'16'0'1684,"56"15"-1642,-68-15-42,1 1 1,-1-1-1,1 0 0,-1 0 0,1-1 0,-1 1 0,0-1 0,1 0 0,-1 0 0,0 0 1,0-1-1,0 0 0,0 0 0,0 0 0,0 0 0,0 0 0,0-1 0,-1 1 0,1-1 1,-1 0-1,0 0 0,3-5 0,6-7 2,-1-1-1,-1 0 1,-1-1-1,0 0 1,-1 0 0,-1-1-1,-1 0 1,0 0-1,3-22 1,-2-6 3,-1 1 1,-1-78-1,-5 122-4,0 1-1,-1-1 1,1 1-1,0-1 1,0 1-1,0 0 1,0-1-1,-1 1 1,1-1-1,0 1 1,0-1-1,-1 1 1,1-1-1,0 1 1,-1 0-1,1-1 1,0 1-1,-1 0 1,1-1 0,0 1-1,-1 0 1,1 0-1,-1-1 1,1 1-1,-1 0 1,1 0-1,-1 0 1,1-1-1,-1 1 1,1 0-1,-1 0 1,1 0-1,-1 0 1,1 0-1,-1 0 1,1 0-1,-1 0 1,1 0-1,-1 0 1,1 1 0,-1-1-1,1 0 1,-1 0-1,1 0 1,0 0-1,-1 1 1,1-1-1,-1 0 1,1 1-1,-1-1 1,1 0-1,0 1 1,-1-1-1,1 0 1,0 1-1,-1-1 1,1 1-1,0-1 1,0 0 0,-1 2-1,-1 2 0,-1 1 0,1-1 0,-1 1 0,2 0 0,-1 0 0,0 0 0,1 0 0,0 0 0,0 0 0,0 7 0,0 60 0,1-48 0,0 2 0,-1 5 0,1-1 0,2 0 0,1 0 0,8 35 0,-9-58 0,0 0 0,0 0 0,0 0 0,1-1 0,0 1 0,1-1 0,-1 1 0,1-1 0,0 0 0,1 0 0,0-1 0,-1 1 0,2-1 0,-1 0 0,1-1 0,-1 1 0,1-1 0,1 0 0,-1 0 0,0-1 0,1 0 0,13 4 0,-12-4 1,0-1 0,-1-1 0,1 0 0,0 0 0,0 0 0,0-1 0,0 0 0,0-1 0,0 0-1,0 0 1,0 0 0,10-4 0,-14 3-10,0 1-1,0-1 0,0-1 1,0 1-1,0 0 1,-1-1-1,1 0 0,-1 0 1,0 0-1,1 0 0,-1-1 1,-1 1-1,1-1 1,0 0-1,-1 0 0,0 1 1,0-2-1,0 1 0,0 0 1,-1 0-1,0-1 1,1 1-1,-1-5 0,1-29-539</inkml:trace>
</inkml:ink>
</file>

<file path=ppt/ink/ink28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2"/>
    </inkml:context>
    <inkml:brush xml:id="br0">
      <inkml:brushProperty name="width" value="0.05" units="cm"/>
      <inkml:brushProperty name="height" value="0.05" units="cm"/>
      <inkml:brushProperty name="color" value="#FFFFFF"/>
    </inkml:brush>
  </inkml:definitions>
  <inkml:trace contextRef="#ctx0" brushRef="#br0">103 46 30574,'-4'-2'223,"-1"-1"0,1 1 0,-1 0 0,0 1 0,1-1 0,-1 1 0,0 0 0,-9-1 0,12 2-219,1 0 0,-1 0 0,0 0 0,1 1 0,-1-1 0,0 0 0,1 1 1,-1-1-1,0 1 0,1-1 0,-1 1 0,1 0 0,-1-1 0,1 1 0,-1 0 0,1 0 0,0 0 0,0 1 0,-1-1 0,1 0 0,0 0 0,0 1 1,0-1-1,0 0 0,0 1 0,0-1 0,1 1 0,-1-1 0,0 3 0,-3 10-1,2 0-1,-1 0 1,2 1-1,0-1 1,1 23 0,0-19-3,0-14-1,0-1 1,1 1-1,-1-1 1,1 1-1,-1-1 1,1 1-1,0-1 1,0 1-1,0-1 1,1 0-1,0 1 1,-1-1-1,1 0 1,0 0-1,0 0 1,4 4-1,-2-4 1,0 0 0,0 0-1,1 0 1,-1 0-1,0-1 1,1 0 0,0 0-1,-1 0 1,1 0-1,0-1 1,8 2 0,-7-2 1,1 0 0,-1 0 1,1 0-1,-1-1 1,1 0-1,-1 0 0,1-1 1,-1 0-1,7-1 0,-11 1 0,0 0-1,1 0 0,-1 0 0,0 0 0,0-1 0,0 1 0,1 0 0,-2-1 0,1 0 0,0 1 0,0-1 0,0 0 1,-1 0-1,1 0 0,-1 0 0,0-1 0,1 1 0,-1 0 0,0 0 0,0-1 0,-1 1 0,1-1 0,0 1 0,-1 0 1,1-4-1,1-9 2,0 0 0,0 0 0,-2-1 0,0 1 0,-1 0 0,-4-27 0,4 38-2,0-1 0,0 1 0,0 0 0,-1 0 0,0-1 0,0 1 0,0 0 0,0 0 0,0 1 0,-1-1 0,0 0 0,0 1 0,0-1 0,0 1-1,0 0 1,-1 0 0,1 1 0,-1-1 0,0 1 0,0-1 0,0 1 0,0 0 0,0 1 0,-1-1 0,1 1 0,0 0 0,-6-1 0,3 0 0,0 2 0,0-1 0,0 1 1,0 0-1,-9 1 0,13-1-3,1 1 1,0-1 0,0 1-1,0-1 1,0 1-1,0 0 1,0 0-1,0 0 1,0 0-1,0 1 1,1-1-1,-1 0 1,0 1 0,1-1-1,-1 1 1,1 0-1,-1-1 1,1 1-1,0 0 1,-2 4-1,-9 34-277,10 6-638</inkml:trace>
</inkml:ink>
</file>

<file path=ppt/ink/ink28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3"/>
    </inkml:context>
    <inkml:brush xml:id="br0">
      <inkml:brushProperty name="width" value="0.05" units="cm"/>
      <inkml:brushProperty name="height" value="0.05" units="cm"/>
      <inkml:brushProperty name="color" value="#FFFFFF"/>
    </inkml:brush>
  </inkml:definitions>
  <inkml:trace contextRef="#ctx0" brushRef="#br0">26 26 32543,'0'-24'127,"0"22"-82,0 6-12,1 44-14,0-11-19,0 397 0,-3-410-20,-1 0 1,-10 41-1,13-64-31,0-1-1,0 1 1,0-1-1,0 0 0,0 1 1,0-1-1,0 1 1,-1-1-1,1 1 1,0-1-1,0 1 0,0-1 1,0 0-1,-1 1 1,1-1-1,0 0 0,0 1 1,-1-1-1,1 1 1,0-1-1,0 0 1,-1 0-1,1 1 0,0-1 1,-1 0-1,1 1 1,-1-1-1,1 0 1,0 0-1,-1 0 0,1 0 1,-1 1-1,1-1 1,-1 0-1,1 0 0,0 0 1,-1 0-1,0 0 1</inkml:trace>
</inkml:ink>
</file>

<file path=ppt/ink/ink28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3"/>
    </inkml:context>
    <inkml:brush xml:id="br0">
      <inkml:brushProperty name="width" value="0.05" units="cm"/>
      <inkml:brushProperty name="height" value="0.05" units="cm"/>
      <inkml:brushProperty name="color" value="#FFFFFF"/>
    </inkml:brush>
  </inkml:definitions>
  <inkml:trace contextRef="#ctx0" brushRef="#br0">0 10 32239,'0'-6'432,"17"3"-400,29 3-16,19 0 0,4 0-16,-4 0 0,-6 0 0,-13 3-16,-7 3-176,-12-6-624</inkml:trace>
</inkml:ink>
</file>

<file path=ppt/ink/ink28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6"/>
    </inkml:context>
    <inkml:brush xml:id="br0">
      <inkml:brushProperty name="width" value="0.05" units="cm"/>
      <inkml:brushProperty name="height" value="0.05" units="cm"/>
      <inkml:brushProperty name="color" value="#FFFFFF"/>
    </inkml:brush>
  </inkml:definitions>
  <inkml:trace contextRef="#ctx0" brushRef="#br0">262 61 31935,'50'-58'781,"-45"55"-770,-5 3-10,0 0 0,0 0-1,0 0 1,0 0-1,0 0 1,0 1 0,-1-1-1,1 0 1,0 0-1,0 0 1,0 0 0,0 0-1,0 0 1,0 0-1,0 0 1,0 0 0,0 0-1,0 1 1,0-1-1,0 0 1,0 0 0,0 0-1,0 0 1,0 0-1,0 0 1,0 0 0,0 0-1,0 1 1,0-1-1,0 0 1,0 0 0,0 0-1,0 0 1,0 0-1,0 0 1,0 0 0,0 0-1,0 0 1,0 1-1,0-1 1,0 0 0,1 0-1,-1 0 1,0 0-1,0 0 1,0 0 0,0 0-1,0 0 1,0 0-1,0 0 1,0 0 0,0 0-1,0 0 1,1 0-1,-1 0 1,0 0 0,-132 201 4,-12 18-5,140-212 0,-2 2 0,0 1 0,0 0 0,2 0 0,-1 0 0,-5 21 0,10-31 0,0 1 0,-1 0 0,1-1 0,0 1 0,0 0 0,0-1 0,0 1 0,0 0 0,0 0 0,0-1 0,1 1 0,-1 0 0,0-1 0,0 1 0,0 0 0,1-1 0,-1 1 0,0 0 0,1-1 0,-1 1 0,0-1 0,1 1 0,-1-1 0,1 1 0,-1-1 0,1 1 0,-1-1 0,1 1 0,-1-1 0,1 0 0,0 1 0,21 3 0,-14-3 0,159 15 0,-119-15 0,0 4 0,74 14 0,-94-11 0,-28-56 0,-6-175 0,3 191 0,-2 1 0,-1-1 0,-1 2 0,-2-1 0,-13-31 0,20 59 0,1 0 0,-1 0 0,0 0 0,0 0 0,0 0 0,0 1 0,-1-1 0,-4-4 0,6 8-1,1-1-1,0 1 1,-1-1 0,1 0-1,0 1 1,-1-1 0,1 1-1,0-1 1,0 1 0,-1 0-1,1-1 1,0 1 0,0-1-1,0 1 1,0-1 0,0 1-1,-1 0 1,1-1 0,0 1-1,1-1 1,-1 1 0,0-1-1,0 2 1,0 10-93,-1-2-511,1-1 1,1 1-1,2 13 0,10 13-10584</inkml:trace>
</inkml:ink>
</file>

<file path=ppt/ink/ink28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6"/>
    </inkml:context>
    <inkml:brush xml:id="br0">
      <inkml:brushProperty name="width" value="0.05" units="cm"/>
      <inkml:brushProperty name="height" value="0.05" units="cm"/>
      <inkml:brushProperty name="color" value="#FFFFFF"/>
    </inkml:brush>
  </inkml:definitions>
  <inkml:trace contextRef="#ctx0" brushRef="#br0">17 69 31566,'2'-42'732,"-2"28"-299,-3 43-397,-12 235-36,15-259-1,0-1 1,0 0-1,0 0 1,1 0-1,-1 0 0,1 0 1,0 1-1,1-1 1,-1-1-1,1 1 0,-1 0 1,1 0-1,0-1 0,1 1 1,-1-1-1,1 1 1,-1-1-1,5 4 0,-3-4 0,1 0 0,-1 0-1,1-1 1,0 1 0,0-1-1,0 0 1,0-1 0,0 1-1,0-1 1,0 0-1,0 0 1,0-1 0,1 1-1,6-1 1,-8 0 1,1 0 0,0 0 0,0 0 0,-1-1 0,1 0 0,0 0 0,-1 0 0,1 0 0,-1-1 0,1 1 0,-1-1 0,0-1 0,7-3 0,-7 2 0,1-1 0,-1 0 0,0 0 0,0 0 0,0 0 0,-1-1 0,0 0 0,0 1 0,4-12 0,2-11 0,-2 1 0,-1-1 1,-1 0-1,3-44 0,-3-69 30,-5 140-29,-50 840-1,48-822 0,-1 25 0,-1 1 0,-3-1 0,-2 0 0,-15 44 0,22-81 0,0 0 0,0 0 0,-1 0 0,0 0 0,0-1 0,0 1 0,-1-1 0,0 0 0,0 0 0,0 0 0,-6 4 0,8-6 0,-1 0 0,1-1 0,-1 0 0,1 1 0,-1-1 0,0 0 0,1 0 0,-1 0 0,0-1 0,0 1 0,0-1 0,0 0 0,0 1 0,1-1 0,-1 0 0,0-1 0,0 1 0,0-1 0,0 1 0,0-1 0,1 0 0,-1 0 0,-4-1 0,5 0 0,1 1 0,-1-1 0,0 1 0,0-1 0,1 0 0,-1 1 0,1-1 0,-1 0 0,1 0 0,0 0 0,-1 0 0,1 0 0,0-1 0,1 1 0,-1 0 0,0 0 0,1-1 0,-1-3 0,-4-49 0,5 45 0,-2-26 0,1 0 0,3 0 0,0 0 0,3 0 0,0 1 0,13-42 0,-4 38 0,1 1 0,32-57 0,-37 77 0,1 1 0,1 0 0,1 1 0,1 0 0,0 1 0,0 0 0,18-12 0,-25 22-27,1 0 1,-1 1-1,1 0 0,0 1 1,0 0-1,0 0 0,0 1 1,0 0-1,1 0 0,-1 1 1,1 0-1,-1 0 0,1 1 0,10 1 1,-7-1-1431</inkml:trace>
</inkml:ink>
</file>

<file path=ppt/ink/ink28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5"/>
    </inkml:context>
    <inkml:brush xml:id="br0">
      <inkml:brushProperty name="width" value="0.05" units="cm"/>
      <inkml:brushProperty name="height" value="0.05" units="cm"/>
      <inkml:brushProperty name="color" value="#E71224"/>
    </inkml:brush>
  </inkml:definitions>
  <inkml:trace contextRef="#ctx0" brushRef="#br0">14 416 32479,'-5'-25'37,"2"1"1,0-1-1,1 0 0,2 1 1,0-1-1,5-27 0,-5 49-36,1 0 0,-1 0 0,1-1-1,0 1 1,0 0 0,0 0 0,0 0-1,1 0 1,-1 0 0,1 1 0,0-1-1,0 0 1,0 1 0,0-1 0,0 1 0,0 0-1,1 0 1,-1-1 0,1 2 0,0-1-1,-1 0 1,1 0 0,0 1 0,0 0-1,0-1 1,0 1 0,0 0 0,0 1-1,0-1 1,1 0 0,-1 1 0,0 0-1,0 0 1,5 0 0,-6 0-1,1 1 0,-1 0 0,0 0 0,1-1 0,-1 2 0,0-1 0,0 0 0,1 0 0,-1 1 0,0-1 0,0 1 0,0-1 0,-1 1 0,1 0 0,0 0 0,-1 0 0,1 0 0,-1 0 0,2 4 0,22 49 0,-21-44 0,10 25 0,-1 2 0,-2-1 0,-2 1 0,-2 1 0,-1 0 0,1 48 0,-4-49 0,-3-38 0,0 0 0,0 0 0,0 0 0,0 0 0,0 0 0,0 0 0,0 0 0,0-1 0,0 1 0,0 0 0,1 0 0,-1 0 0,0 0 0,0 0 0,0 0 0,0 0 0,0 0 0,0 0 0,0 0 0,0 0 0,0 0 0,0 0 0,0 0 0,1 0 0,-1 0 0,0 0 0,0 0 0,0-1 0,0 1 0,0 0 0,0 0 0,0 0 0,0 0 0,0 1 0,1-1 0,-1 0 0,0 0 0,0 0 0,0 0 0,0 0 0,0 0 0,0 0 0,0 0 0,0 0 0,0 0 0,0 0 0,1 0 0,-1 0 0,0 0 0,0 0 0,0 0 0,0 0 0,0 0 0,0 0 0,0 1 0,0-1 0,0 0 0,0 0 0,0 0 0,0 0 0,0 0 0,0 0 0,0 0 0,0 0 0,0 0 0,0 1 0,0-1 0,0 0 0,0 0 0,6-10 0,7-35 0,10-86 0,1-3 0,-19 113 0,1 1 0,1-1 0,1 1 0,13-24 0,-20 41 0,1 0 0,0 0 0,0 0 0,0 0 0,1 0 0,-1 0 0,4-3 0,-5 5 0,-1 1 0,1 0 0,-1 0 0,0 0 0,1-1 0,-1 1 0,1 0 0,-1 0 0,0 0 0,1 0 0,-1 0 0,1 0 0,-1 0 0,1 0 0,-1 0 0,1 0 0,-1 0 0,0 0 0,1 0 0,-1 0 0,1 0 0,-1 0 0,1 0 0,-1 0 0,1 1 0,10 16 0,-2 11 0,-1 1 0,-1 0 0,-2 0 0,2 32 0,-4-30 0,1 0 0,1-1 0,2 0 0,14 41 0,-21-70 0,0 1 0,1-1 0,-1 0 0,1 1 0,-1-1 0,1 0 0,0 1 0,-1-1 0,1 0 0,0 0 0,0 0 0,0 0 0,0 0 0,0 0 0,0 0 0,0 0 0,0 0 0,0 0 0,1 0 0,-1-1 0,2 2 0,-2-3 0,0 1 0,-1 0 0,1-1 0,0 1 0,0 0 0,0-1 0,0 1 0,0-1 0,-1 0 0,1 1 0,0-1 0,-1 1 0,1-1 0,0 0 0,-1 0 0,1 1 0,-1-1 0,1 0 0,-1 0 0,1 0 0,-1 0 0,1-1 0,4-11 0,-1 0 0,0-1 0,2-13 0,10-61 0,-8 34 0,24-79 0,-27 118 0,0 0 0,1 1 0,0 0 0,1 0 0,1 1 0,0 0 0,1 0 0,0 1 0,1 0 0,12-11 0,-20 21 0,0 0 0,0 0 0,1 0 0,-1 0 0,1 1 0,-1-1 0,1 1 0,-1 0 0,1 0 0,5-2 0,-8 3 0,1 0 0,0 0 0,0 0 0,0 0 0,0 0 0,0 0 0,0 0 0,0 0 0,0 1 0,0-1 0,-1 0 0,1 1 0,0-1 0,0 0 0,0 1 0,-1-1 0,1 1 0,0-1 0,0 1 0,-1 0 0,1-1 0,1 2 0,1 3 0,0 1 0,0 0 0,-1-1 0,0 1 0,0 0 0,0 0 0,2 11 0,-2-5 0,25 126 0,-21-93 0,3 0 0,1-1 0,2 0 0,25 58 0,-36-100-4,-1-1-2,1 0 1,-1 1-1,1-1 1,-1 0-1,1 0 1,0 0-1,-1 0 1,1 0-1,0 0 0,0 0 1,-1 0-1,1 0 1,0 0-1,0-1 1,0 1-1,0 0 1,0 0-1,0-1 1,0 1-1,3 0 1,3 0-403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27.322"/>
    </inkml:context>
    <inkml:brush xml:id="br0">
      <inkml:brushProperty name="width" value="0.05" units="cm"/>
      <inkml:brushProperty name="height" value="0.05" units="cm"/>
      <inkml:brushProperty name="color" value="#FFFF00"/>
    </inkml:brush>
  </inkml:definitions>
  <inkml:trace contextRef="#ctx0" brushRef="#br0">1 27 31775,'0'0'544,"2"0"-400,31 0-112,11 0 0,16 0 16,6-2-48,3-3 16,-9 2-16,-8-4 0,-11 4 0,-13 1 0,-12-1 0,-5 1-32</inkml:trace>
</inkml:ink>
</file>

<file path=ppt/ink/ink28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5"/>
    </inkml:context>
    <inkml:brush xml:id="br0">
      <inkml:brushProperty name="width" value="0.05" units="cm"/>
      <inkml:brushProperty name="height" value="0.05" units="cm"/>
      <inkml:brushProperty name="color" value="#E71224"/>
    </inkml:brush>
  </inkml:definitions>
  <inkml:trace contextRef="#ctx0" brushRef="#br0">7 24 24427,'-7'0'8292,"17"0"-8292,26 0 16,16 0-16,4-6 0,-10 1 0,-7-4 0,-16 6 0,-16 3-16,-24 15-3906</inkml:trace>
</inkml:ink>
</file>

<file path=ppt/ink/ink28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5"/>
    </inkml:context>
    <inkml:brush xml:id="br0">
      <inkml:brushProperty name="width" value="0.05" units="cm"/>
      <inkml:brushProperty name="height" value="0.05" units="cm"/>
      <inkml:brushProperty name="color" value="#E71224"/>
    </inkml:brush>
  </inkml:definitions>
  <inkml:trace contextRef="#ctx0" brushRef="#br0">0 74 27933,'0'3'3681,"13"-3"-3104,17 0-241,9-3-224,7-15-64,0 3-32,-4 1-16,-9 8 0,-13-3-32,-17-3-288</inkml:trace>
</inkml:ink>
</file>

<file path=ppt/ink/ink28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6"/>
    </inkml:context>
    <inkml:brush xml:id="br0">
      <inkml:brushProperty name="width" value="0.05" units="cm"/>
      <inkml:brushProperty name="height" value="0.05" units="cm"/>
      <inkml:brushProperty name="color" value="#E71224"/>
    </inkml:brush>
  </inkml:definitions>
  <inkml:trace contextRef="#ctx0" brushRef="#br0">178 76 31887,'10'-72'789,"-8"68"-733,-1 18-21,0 19-35,-2-1 0,-1 1 0,-1 0 0,-2-1 0,-15 56 0,-64 115 0,22-60 0,60-138 0,0 0 0,0 0 0,0 0 0,0-1 0,1 1 0,0 1 0,0-1 0,0 9 0,1-14 0,0 0 0,0 1 0,-1-1 0,1 1 0,0-1 0,0 1 0,0-1 0,0 1 0,0-1 0,0 1 0,0-1 0,1 1 0,-1-1 0,0 0 0,0 1 0,0-1 0,0 1 0,0-1 0,1 1 0,-1-1 0,0 0 0,0 1 0,1-1 0,-1 0 0,0 1 0,1-1 0,-1 0 0,0 1 0,1-1 0,-1 0 0,1 1 0,-1-1 0,0 0 0,1 0 0,-1 0 0,1 0 0,-1 1 0,1-1 0,-1 0 0,1 0 0,-1 0 0,0 0 0,1 0 0,-1 0 0,1 0 0,-1 0 0,1 0 0,-1 0 0,1 0 0,-1-1 0,1 1 0,0 0 0,3-1 0,45 1 0,1-2 0,-1-3 0,69-14 0,43-19 0,-160 38 0,-1 0 0,0 0 0,0 0 0,1 0 0,-1 0 0,0 0 0,0 0 0,1-1 0,-1 1 0,0 0 0,0 0 0,1 0 0,-1-1 0,0 1 0,0 0 0,0 0 0,1-1 0,-1 1 0,0 0 0,0 0 0,0-1 0,0 1 0,0 0 0,0-1 0,0 1 0,0 0 0,0 0 0,1-1 0,-1 1 0,0 0 0,0-1 0,-1 1 0,1 0 0,0-1 0,0 1 0,0 0 0,0 0 0,0-1 0,0 1 0,0-1 0,-7-11 0,5 10 0,-36-63 0,3-2 0,2-2 0,-33-103 0,8 22 0,55 143 0,0 0 0,0 1 0,-1-1 0,0 1 0,-4-7 0,5 19-5,2 2-139,0 1 0,1 0-1,0 0 1,0 0 0,1 0 0,0 0 0,1-1 0,0 1 0,0-1 0,1 1 0,0-1 0,4 8 0,26 29-6910</inkml:trace>
</inkml:ink>
</file>

<file path=ppt/ink/ink28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7"/>
    </inkml:context>
    <inkml:brush xml:id="br0">
      <inkml:brushProperty name="width" value="0.05" units="cm"/>
      <inkml:brushProperty name="height" value="0.05" units="cm"/>
      <inkml:brushProperty name="color" value="#E71224"/>
    </inkml:brush>
  </inkml:definitions>
  <inkml:trace contextRef="#ctx0" brushRef="#br0">1 269 31374,'0'-182'1393,"0"210"-1393,1 1 0,2-1 0,1 0 0,7 30 0,-7-45 0,0-1 0,0 0 0,1 0 0,0 0 0,1-1 0,1 0 0,0 0 0,0 0 0,1-1 0,0 0 0,19 16 0,-23-22 0,1-1 0,0 0 0,0 0 0,0 0 0,0-1 0,0 0 0,1 0 0,-1 0 0,1 0 0,0-1 0,-1 0 0,1 0 0,0-1 0,-1 0 0,1 0 0,0 0 0,11-2 0,-14 1 0,-1 0 0,1 0 0,0 0 0,0 0 0,-1-1 0,1 1 0,-1-1 0,1 1 0,-1-1 0,0 0 0,0 0 0,0 0 0,0-1 0,0 1 0,0 0 0,0-1 0,-1 1 0,1-1 0,-1 1 0,0-1 0,1 0 0,-1 0 0,-1 1 0,2-5 0,3-11 0,-2 1 0,4-32 0,-6 43 0,5-275 0,-6 271 0,3 106 0,20 123 0,36 97 0,-53-288 0,-1 0 0,-1-1 0,-1 2 0,-2 43 0,-1-71 0,0 0 0,0 1 0,0-1 0,0 0 0,-1 1 0,1-1 0,-1 0 0,1 0 0,-1 0 0,1 0 0,-1 1 0,1-1 0,-1 0 0,0 0 0,0 0 0,0 0 0,0 0 0,0-1 0,1 1 0,-1 0 0,-1 0 0,1-1 0,0 1 0,0 0 0,0-1 0,0 1 0,0-1 0,-1 1 0,0-1 0,-4 1 0,-1 0 0,1 0 0,-1-1 0,-10 0 0,3-1 0,13 1 0,0 0 0,0 0 0,-1-1 0,1 1 0,0 0 0,0-1 0,0 1 0,0-1 0,0 1 0,0-1 0,-1 0 0,2 1 0,-1-1 0,0 0 0,0 0 0,0 0 0,0 0 0,0 0 0,1 0 0,-1 0 0,0 0 0,1 0 0,-1 0 0,1 0 0,-1 0 0,1-1 0,0 1 0,-1 0 0,1 0 0,0 0 0,0-1 0,0 0 0,-2-51 0,2 38 0,0 5 0,0 0 0,1-1 0,0 1 0,1 0 0,0 0 0,1 0 0,0 0 0,0 0 0,1 1 0,0-1 0,1 1 0,0 0 0,12-16 0,200-245 0,-214 266-1,-1 1 0,1-1 1,-1 1-1,1 0 0,0-1 0,0 1 0,1 1 1,-1-1-1,1 0 0,-1 1 0,1 0 0,0-1 1,0 2-1,0-1 0,0 0 0,0 1 0,0 0 1,0-1-1,6 1 0,0 3-180,-5 8-422</inkml:trace>
</inkml:ink>
</file>

<file path=ppt/ink/ink28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8"/>
    </inkml:context>
    <inkml:brush xml:id="br0">
      <inkml:brushProperty name="width" value="0.05" units="cm"/>
      <inkml:brushProperty name="height" value="0.05" units="cm"/>
      <inkml:brushProperty name="color" value="#E71224"/>
    </inkml:brush>
  </inkml:definitions>
  <inkml:trace contextRef="#ctx0" brushRef="#br0">1 333 31550,'0'0'566,"6"0"-262,30-1-223,1-2 0,65-14 0,74-29-44,-109 27-21,286-86 0,54-14-13,-390 114-5,-1 0-2,1 1 0,-1 1 0,1 0 1,17 0-1,-32 3-63,-7 2-181,-23 7-1313,-18 10-3953</inkml:trace>
</inkml:ink>
</file>

<file path=ppt/ink/ink28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8"/>
    </inkml:context>
    <inkml:brush xml:id="br0">
      <inkml:brushProperty name="width" value="0.05" units="cm"/>
      <inkml:brushProperty name="height" value="0.05" units="cm"/>
      <inkml:brushProperty name="color" value="#E71224"/>
    </inkml:brush>
  </inkml:definitions>
  <inkml:trace contextRef="#ctx0" brushRef="#br0">93 82 31951,'8'-24'242,"-6"14"-134,2 1 1,-1 0-1,1 0 1,7-12-1,-7 52-76,-8 13-32,-1 0 0,-2-1 0,-24 80 0,9-42 0,9-25 0,0-9 0,2 1 0,2 0 0,-4 92 0,13-139 0,0 0 0,0 0 0,0 0-1,0 0 1,0 0 0,0 0 0,0 0 0,1 0 0,-1 0 0,0 0 0,1-1-1,-1 1 1,0 0 0,1 0 0,0 0 0,-1 0 0,1 0 0,-1-1-1,1 1 1,0 0 0,-1-1 0,1 1 0,0 0 0,0-1 0,0 1-1,-1-1 1,1 1 0,0-1 0,0 1 0,2 0 0,32 0-17,-20-2 11,24 2 5,-1-2 1,1-1-1,-1-2 0,1-2 0,69-20 0,-38 1 1,-70 23 0,1 0 0,0 0 0,0 1-1,-1-1 1,1 0 0,-1 0 0,1 1 0,-1-1 0,0 0 0,0 0 0,0 0-1,0 0 1,0 0 0,0 1 0,0-1 0,-1 0 0,1 0 0,-1 0 0,1 0-1,-2-2 1,-18-47-6,-32-62-1,9 25 10,30 59 2,-13-32 5,-2 2 0,-3 1 0,-40-57 0,48 85-20,20 28-11,3 4-13,11 16-80,16 21-235</inkml:trace>
</inkml:ink>
</file>

<file path=ppt/ink/ink28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9"/>
    </inkml:context>
    <inkml:brush xml:id="br0">
      <inkml:brushProperty name="width" value="0.05" units="cm"/>
      <inkml:brushProperty name="height" value="0.05" units="cm"/>
      <inkml:brushProperty name="color" value="#E71224"/>
    </inkml:brush>
  </inkml:definitions>
  <inkml:trace contextRef="#ctx0" brushRef="#br0">2 252 31310,'-1'-30'775,"0"14"-572,1 1-1,3-21 0,-3 34-199,1 0 0,-1 1-1,1-1 1,-1 1-1,1-1 1,0 1 0,0-1-1,0 1 1,0-1-1,0 1 1,0-1 0,0 1-1,0 0 1,1 0 0,-1 0-1,0 0 1,1 0-1,-1 0 1,1 0 0,-1 0-1,1 0 1,-1 1-1,1-1 1,-1 1 0,1-1-1,2 0 1,6 0-2,-1-1 0,0 1 0,16 1 0,-21 0-1,-1 0 0,0 0 0,0 0 0,0 1 0,0-1 0,0 1 0,0 0 0,0 0 0,-1 0 0,1 0 0,0 0 0,-1 1 0,1-1 0,-1 1 0,1 0 0,-1 0 0,0-1 0,4 5 0,-2-1 0,0 0 0,-1 0 0,1 1 0,-1 0 0,0-1 0,-1 1 0,4 12 0,-1 1 0,0 0 0,-2 0 0,-1 1 0,1 31 0,-3-23 1,-6 43 0,5-61-5,-1 0 1,-1 0-1,0 0 1,0 0-1,-1-1 0,0 1 1,-9 13-1,13-23 4,0 1 0,0-1 0,0 1-1,0 0 1,-1-1 0,1 1 0,0-1 0,0 1-1,-1-1 1,1 1 0,0-1 0,-1 1 0,1-1-1,-1 0 1,1 1 0,0-1 0,-1 1-1,1-1 1,-1 0 0,1 0 0,-1 1 0,0-1-1,1 0 1,-1 0 0,1 1 0,-1-1-1,0-10 2,2 8-1,1-17 0,0 1 0,2-1 0,0 1 0,2 0 0,0 1 0,0-1 0,14-23 0,-2 0 0,95-247 5,-110 272 18,-6 14-18,-7 12-7,9-10 3,-8 11-1,-1 1 0,2-1 0,0 1 0,0 1 0,1-1 0,0 1 0,1 1 0,1-1 0,0 1 0,1 0 0,1 0 0,0 0 0,0 0 0,0 24 0,3-34 0,1-1 0,-1 1 0,1-1 0,-1 1 0,1-1 0,0 1 0,0-1 0,0 1 0,1-1 0,-1 0 0,1 0 0,0 1 0,0-1 0,0 0 0,0-1 0,1 1 0,-1 0 0,1-1 0,0 1 0,-1-1 0,1 0 0,0 0 0,0 0 0,0 0 0,1-1 0,-1 1 0,0-1 0,1 0 0,-1 1 0,7 0 0,11 2 0,-1-1 0,0-1 0,1-1 0,26-2 0,-25 1 0,78 0-568,-98 0-1729</inkml:trace>
</inkml:ink>
</file>

<file path=ppt/ink/ink28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0"/>
    </inkml:context>
    <inkml:brush xml:id="br0">
      <inkml:brushProperty name="width" value="0.05" units="cm"/>
      <inkml:brushProperty name="height" value="0.05" units="cm"/>
      <inkml:brushProperty name="color" value="#E71224"/>
    </inkml:brush>
  </inkml:definitions>
  <inkml:trace contextRef="#ctx0" brushRef="#br0">230 57 32303,'0'-56'464,"-1"81"-464,-2 0 0,0 0 0,-2 0 0,0 0 0,-2-1 0,-12 31 0,-75 147 0,13-30 0,76-162 0,4-8 0,0 0 0,0 1 0,1-1 0,-1 0 0,0 0 0,1 0 0,-1 1 0,1-1 0,0 5 0,0-7 0,0 0 0,0 0 0,0 0 0,0 1 0,0-1 0,0 0 0,0 0 0,0 0 0,0 1 0,0-1 0,0 0 0,0 0 0,0 0 0,0 0 0,0 1 0,1-1 0,-1 0 0,0 0 0,0 0 0,0 0 0,0 0 0,0 1 0,0-1 0,1 0 0,-1 0 0,0 0 0,0 0 0,0 0 0,1 0 0,-1 0 0,0 0 0,0 0 0,0 1 0,0-1 0,1 0 0,-1 0 0,0 0 0,0 0 0,0 0 0,1 0 0,-1 0 0,0 0 0,0 0 0,0-1 0,1 1 0,-1 0 0,0 0 0,0 0 0,0 0 0,0 0 0,1 0 0,-1 0 0,6 0 0,107-1 0,200-28 0,-295 26 0,92-19 0,-109 22 0,-1 0 0,0 0 0,1 0 0,-1 0 0,0 0 0,1 0 0,-1 0 0,1 0 0,-1 0 0,0 0 0,1-1 0,-1 1 0,0 0 0,1 0 0,-1 0 0,0 0 0,1-1 0,-1 1 0,0 0 0,1 0 0,-1-1 0,0 1 0,0 0 0,1-1 0,-1 1 0,0 0 0,0-1 0,0 1 0,1 0 0,-1-1 0,0 1 0,0 0 0,0-1 0,0 1 0,0-1 0,0 1 0,0 0 0,0-1 0,0 1 0,0-1 0,0 1 0,0 0 0,0-1 0,0 1 0,0 0 0,0-1 0,0 1 0,-1-1 0,1 1 0,0 0 0,0-1 0,-14-13 0,12 13 0,-27-25 0,1-2 0,2 0 0,0-2 0,2-1 0,-24-42 0,16 19 0,4-1 0,-35-90 0,49 104-15,13 39 1,2 5-4,5 15-20,11 19-331,6 7-938</inkml:trace>
</inkml:ink>
</file>

<file path=ppt/ink/ink28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1"/>
    </inkml:context>
    <inkml:brush xml:id="br0">
      <inkml:brushProperty name="width" value="0.05" units="cm"/>
      <inkml:brushProperty name="height" value="0.05" units="cm"/>
      <inkml:brushProperty name="color" value="#E71224"/>
    </inkml:brush>
  </inkml:definitions>
  <inkml:trace contextRef="#ctx0" brushRef="#br0">3 134 32415,'-1'-61'270,"0"45"-190,0 43-78,1-5-2,1-1 0,1 0 0,1 1 0,0-1 0,11 31 0,-11-41 0,2-1 0,-1 1 0,1-1 0,1 0 0,0 0 0,0-1 0,1 0 0,0 0 0,1 0 0,0-1 0,0 0 0,14 9 0,-15-12 0,-1-1 0,1-1 0,1 0 0,-1 0 0,0 0 0,1 0 0,-1-1 0,1-1 0,9 2 0,-12-2 0,0-1 0,-1 0 0,1 0 0,0 0 0,-1 0 0,1-1 0,0 1 0,-1-1 0,1 0 0,-1-1 0,1 1 0,-1-1 0,0 0 0,1 0 0,-1 0 0,7-6 0,-4 1 0,-1 0 0,0-1 0,0 0 0,0 0 0,-1 0 0,-1 0 0,0-1 0,0 0 0,0 0 0,-1 0 0,0 0 0,-1 0 0,2-17 0,0-12 0,-1 0 0,-4-42 0,1 36 0,0-5 0,-1 320 0,2 332 0,10-474 0,-6-92 0,-2-1 0,-3 73 0,0-108 0,-1-1 0,1 1 0,0-1 0,0 1 0,-1 0 0,1-1 0,0 1 0,-1-1 0,1 1 0,0-1 0,-1 1 0,1-1 0,-1 1 0,1-1 0,-1 0 0,1 1 0,-1-1 0,1 0 0,-1 1 0,1-1 0,-1 0 0,0 0 0,1 1 0,-1-1 0,0 0 0,1 0 0,-1 0 0,1 0 0,-1 0 0,0 0 0,1 0 0,-1 0 0,0 0 0,1 0 0,-1 0 0,1 0 0,-1 0 0,0-1 0,1 1 0,-1 0 0,1 0 0,-1-1 0,0 0 0,-2 0 0,0 0 0,0 0 0,0-1 0,0 1 0,0-1 0,1 0 0,-1 0 0,1 0 0,-3-2 0,-5-11 0,0 1 0,1-1 0,0-1 0,-8-23 0,-23-70 0,33 80 0,0 0 0,1 0 0,2 0 0,1 0 0,1 0 0,3-32 0,0 52 0,1 0 0,0-1 0,0 1 0,0 0 0,2 0 0,-1 0 0,1 1 0,0-1 0,1 1 0,0 0 0,0 0 0,0 1 0,1-1 0,13-12 0,7-4 0,1 2 0,48-33 0,-55 42-19,1 1 1,1 1-1,0 1 0,1 1 1,0 1-1,28-6 0,5-1-378</inkml:trace>
</inkml:ink>
</file>

<file path=ppt/ink/ink28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1"/>
    </inkml:context>
    <inkml:brush xml:id="br0">
      <inkml:brushProperty name="width" value="0.05" units="cm"/>
      <inkml:brushProperty name="height" value="0.05" units="cm"/>
      <inkml:brushProperty name="color" value="#E71224"/>
    </inkml:brush>
  </inkml:definitions>
  <inkml:trace contextRef="#ctx0" brushRef="#br0">4 47 31342,'-4'-6'1313,"4"-2"-1233,0 2-48,7-3-32,26 0 0,13 0 0,-1 9-32,-5 0-32,-14 0-288,-16 0-1953</inkml:trace>
  <inkml:trace contextRef="#ctx0" brushRef="#br0">33 239 31326,'0'0'657,"3"0"-177,30 0-304,13 0-112,10 0-48,3-12-16,-7-6 0,-3 10 0,-16 2-224,-20-3-721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27.651"/>
    </inkml:context>
    <inkml:brush xml:id="br0">
      <inkml:brushProperty name="width" value="0.05" units="cm"/>
      <inkml:brushProperty name="height" value="0.05" units="cm"/>
      <inkml:brushProperty name="color" value="#FFFF00"/>
    </inkml:brush>
  </inkml:definitions>
  <inkml:trace contextRef="#ctx0" brushRef="#br0">1 0 29357,'0'3'2722,"32"-3"-2514,15 0 32,13 0-144,1 0-64,-6 0 0,-6 0-32,-11 0 0,-10 0 0,-6 0 0,-11 0-16,-3 0-80</inkml:trace>
</inkml:ink>
</file>

<file path=ppt/ink/ink28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2"/>
    </inkml:context>
    <inkml:brush xml:id="br0">
      <inkml:brushProperty name="width" value="0.05" units="cm"/>
      <inkml:brushProperty name="height" value="0.05" units="cm"/>
      <inkml:brushProperty name="color" value="#E71224"/>
    </inkml:brush>
  </inkml:definitions>
  <inkml:trace contextRef="#ctx0" brushRef="#br0">25 352 32383,'-6'-19'48,"0"1"0,2-2 0,1 1 0,0 0 0,1-1 0,1 1 0,3-36 0,-2 52-48,1 0 0,-1-1 0,1 1 0,0 0 0,0 0 0,0-1 0,0 1 0,1 0 0,-1 0 0,1 0 0,0 0 0,0 0 0,0 1 0,0-1 0,0 1 0,0-1 0,1 1 0,-1 0 0,1-1 0,0 1 0,0 1 0,0-1 0,0 0 0,0 1 0,0-1 0,0 1 0,0 0 0,0 0 0,1 1 0,-1-1 0,0 0 0,7 1 0,-8 0 0,0 1 0,0-1 0,0 1 0,0 0 0,0 0 0,0-1 0,0 1 0,-1 1 0,1-1 0,0 0 0,-1 0 0,1 1 0,-1-1 0,1 0 0,-1 1 0,0 0 0,1-1 0,-1 1 0,0 0 0,0 0 0,0-1 0,0 1 0,-1 0 0,2 3 0,16 54 0,-16-49 0,9 52 0,-2 1 0,-4-1 0,-3 99 0,-2-131 0,0-30 0,0 0 0,0 0 0,0 0 0,0 0 0,0 0 0,0 0 0,0 0 0,0 0 0,0 0 0,0 1 0,0-1 0,0 0 0,0 0 0,0 0 0,0 0 0,0 0 0,0 0 0,0 0 0,0 1 0,0-1 0,0 0 0,0 0 0,0 0 0,0 0 0,0 0 0,0 0 0,0 0 0,0 0 0,0 1 0,0-1 0,0 0 0,0 0 0,0 0 0,0 0 0,0 0 0,0 0 0,1 0 0,-1 0 0,0 0 0,0 0 0,0 0 0,0 0 0,0 1 0,0-1 0,0 0 0,0 0 0,0 0 0,1 0 0,-1 0 0,0 0 0,0 0 0,0 0 0,0 0 0,0 0 0,0 0 0,0 0 0,1 0 0,-1 0 0,0 0 0,0 0 0,0 0 0,0 0 0,0-1 0,4-4 0,3-14 0,0 0 0,-2 0 0,5-31 0,1-4 0,6-28 0,-11 47 0,1 0 0,2 1 0,1 0 0,2 1 0,17-36 0,-28 68 0,-1 0 0,1 0 0,-1 0 0,1 0 0,0 0 0,-1 0 0,1 0 0,0 0 0,0 0 0,0 1 0,-1-1 0,1 0 0,0 1 0,0-1 0,0 0 0,2 0 0,-2 1 0,-1 0 0,1 0 0,-1 0 0,1 0 0,-1 0 0,1 0 0,0 0 0,-1 0 0,1 1 0,-1-1 0,1 0 0,-1 0 0,1 1 0,-1-1 0,1 0 0,-1 0 0,1 1 0,-1-1 0,1 0 0,-1 1 0,0-1 0,1 2 0,2 1 0,-1 0 0,0 1 0,0-1 0,0 1 0,-1 0 0,1 0 0,0 4 0,10 43 0,9 99 0,-1-6 0,-20-140 0,1 0 0,0 0 0,1 0 0,-1 0 0,1 0 0,0 0 0,0 0 0,0 0 0,4 5 0,-5-8 0,-1 0 0,1-1 0,-1 0 0,1 1 0,-1-1 0,1 1 0,0-1 0,-1 0 0,1 1 0,-1-1 0,1 0 0,0 0 0,-1 1 0,1-1 0,0 0 0,-1 0 0,1 0 0,0 0 0,-1 0 0,1 0 0,0 0 0,-1 0 0,1 0 0,0 0 0,0-1 0,1 1 0,-1-1 0,1 0 0,0-1 0,-1 1 0,1 0 0,-1 0 0,0-1 0,1 1 0,-1-1 0,0 1 0,0-1 0,0 1 0,1-4 0,15-30 0,-2-1 0,-1 0 0,14-64 0,-4 16 0,-17 61 0,1-6 0,2 0 0,1 0 0,21-38 0,-20 50 0,-12 18 0,0-1 0,0 0 0,0 0 0,0 0 0,0 0 0,0 0 0,0 0 0,0 1 0,0-1 0,0 0 0,0 0 0,0 0 0,0 0 0,0 0 0,0 0 0,0 0 0,0 1 0,0-1 0,0 0 0,1 0 0,-1 0 0,0 0 0,0 0 0,0 0 0,0 0 0,0 0 0,0 0 0,0 0 0,0 0 0,1 1 0,-1-1 0,0 0 0,0 0 0,0 0 0,0 0 0,0 0 0,0 0 0,1 0 0,-1 0 0,0 0 0,0 0 0,0 0 0,0 0 0,0 0 0,0 0 0,1 0 0,-1 0 0,0-1 0,0 1 0,0 0 0,0 0 0,0 0 0,0 0 0,0 0 0,1 0 0,-1 0 0,0 0 0,0 0 0,0 0 0,0 0 0,0-1 0,0 1 0,0 0 0,0 0 0,32 156 0,-16-60 0,-5-35-5,-7-34-14,1-1-1,1 0 1,1 0 0,13 30 0,-10-41-360</inkml:trace>
</inkml:ink>
</file>

<file path=ppt/ink/ink28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3"/>
    </inkml:context>
    <inkml:brush xml:id="br0">
      <inkml:brushProperty name="width" value="0.05" units="cm"/>
      <inkml:brushProperty name="height" value="0.05" units="cm"/>
      <inkml:brushProperty name="color" value="#E71224"/>
    </inkml:brush>
  </inkml:definitions>
  <inkml:trace contextRef="#ctx0" brushRef="#br0">164 82 30814,'12'-44'1803,"-11"41"-1792,0 0 1,0 0-1,1 0 1,-1 0-1,0 0 1,1 0 0,0 1-1,0-1 1,0 1-1,0-1 1,0 1-1,3-2 1,-5 3-12,0 1 0,0 0 0,0 0 0,1 0 0,-1 0 0,0 0 0,0 0 0,0 0 0,0 0 0,1 0 0,-1 0 0,0 0 0,0 0 0,0 0 0,0 0 0,0 0 0,1 0 0,-1 0 0,0 0 0,0 0 0,0 1 0,0-1 0,0 0 0,1 0 0,-1 0 0,0 0 0,0 0 0,0 0 0,0 0 0,0 0 0,0 1 0,0-1 0,1 0 0,-1 0 0,0 0 0,0 0 0,0 0 0,0 0 0,0 1 0,0-1 0,0 0 0,0 0 0,0 0 0,0 0 0,0 1 0,0-1 0,0 0 0,0 0 0,0 0 0,0 0 0,0 0 0,0 1 0,0-1 0,0 0 0,0 0 0,0 0 0,0 0 0,0 0 0,0 1 0,-1-1 0,1 0 0,0 0 0,0 0 0,0 0 0,0 0 0,0 4 0,0 26 0,0 0 0,-2 0 0,-2 0 0,-9 43 0,-7-17 0,-48 100 0,42-102 0,-36 106 0,59-150 0,1 0 0,1 0 0,0 0 0,0 14 0,1-24 0,0 0 0,0 0 0,0 1 0,0-1 0,0 0 0,0 0 0,0 0 0,0 1 0,0-1 0,0 0 0,0 0 0,0 0 0,0 1 0,0-1 0,0 0 0,1 0 0,-1 0 0,0 0 0,0 0 0,0 1 0,0-1 0,0 0 0,1 0 0,-1 0 0,0 0 0,0 0 0,0 0 0,0 0 0,1 1 0,-1-1 0,0 0 0,0 0 0,0 0 0,0 0 0,1 0 0,-1 0 0,0 0 0,0 0 0,0 0 0,1 0 0,-1 0 0,0 0 0,0 0 0,0 0 0,1 0 0,-1 0 0,0 0 0,0-1 0,256 5 0,-8-2 0,-232-1 0,-16-1 0,1 0 0,-1 0 0,0 0 0,0 0 0,1 0 0,-1 0 0,0 0 0,0 0 0,1 0 0,-1 0 0,0 0 0,0 0 0,0 0 0,1 0 0,-1-1 0,0 1 0,0 0 0,0 0 0,1 0 0,-1 0 0,0 0 0,0 0 0,0-1 0,0 1 0,1 0 0,-1 0 0,0 0 0,0 0 0,0-1 0,0 1 0,0 0 0,0 0 0,1 0 0,-1-1 0,0 1 0,0 0 0,0 0 0,0-1 0,0 1 0,0 0 0,0 0 0,0 0 0,0-1 0,0 1 0,0 0 0,0 0 0,0-1 0,0 1 0,-1 0 0,-4-12 0,3 10 0,-75-176 0,51 113 0,-38-70 0,52 114 0,0 1 0,-2 0 0,0 1 0,-2 1 0,0 0 0,0 1 0,-26-20 0,-7 0 0,49 37 0,0 0 0,0-1 0,0 1 0,0 0 0,0 0-1,0 0 1,0 0 0,-1 0 0,1 0 0,0 0 0,0 0 0,0-1 0,0 1 0,0 0 0,0 0 0,-1 0 0,1 0-1,0 0 1,0 0 0,0 0 0,0 0 0,0 0 0,0 0 0,-1 0 0,1 0 0,0 0 0,0 0 0,0 0 0,0 0-1,0 0 1,-1 0 0,1 0 0,0 0 0,0 0 0,0 0 0,0 1 0,0-1 0,0 0 0,-1 0 0,1 0-1,0 0 1,0 0 0,0 0 0,0 0 0,0 0 0,0 0 0,0 1 0,0-1 0,0 0 0,-1 0 0,1 0 0,0 0-1,0 0 1,0 0 0,0 1 0,0-1 0,0 0 0,0 0 0,0 0 0,0 0 0,0 1 0,0 28-72,2 15-187</inkml:trace>
</inkml:ink>
</file>

<file path=ppt/ink/ink28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3"/>
    </inkml:context>
    <inkml:brush xml:id="br0">
      <inkml:brushProperty name="width" value="0.05" units="cm"/>
      <inkml:brushProperty name="height" value="0.05" units="cm"/>
      <inkml:brushProperty name="color" value="#E71224"/>
    </inkml:brush>
  </inkml:definitions>
  <inkml:trace contextRef="#ctx0" brushRef="#br0">1 167 32271,'0'-64'464,"0"63"-463,0 1 0,0-1-1,0 0 1,0 1 0,1-1 0,-1 1-1,0-1 1,0 1 0,1-1 0,-1 1-1,0-1 1,1 1 0,-1 0 0,0-1 0,1 1-1,-1-1 1,1 1 0,-1 0 0,1-1-1,-1 1 1,1 0 0,-1 0 0,1-1 0,-1 1-1,1 0 1,-1 0 0,1 0 0,-1 0-1,1-1 1,-1 1 0,1 0 0,0 0 0,-1 0-1,1 0 1,-1 0 0,1 1 0,-1-1-1,1 0 1,-1 0 0,1 0 0,0 0-1,-1 1 1,1-1 0,0 1 0,1-1-1,1 1-1,-1 0 1,1 0 0,-1 0 0,0 0-1,0 1 1,0-1 0,0 0 0,0 1 0,0 0-1,3 2 1,3 8 0,-1 1 0,0-1 0,0 1 0,-1 1 0,-1-1 0,0 1 0,-1 0 0,3 21 0,0 7 0,1 73 0,-6-70 0,0 1 0,-6 65 0,7-123 0,-1 0 0,2 0 0,-1 0 0,12-21 0,32-58 0,-12 24 0,120-272 0,-145 310 0,-10 30 0,0-1 0,0 0 0,0 0 0,0 0 0,-1 0 0,1 0 0,0 0 0,0 0 0,0 0 0,0 0 0,0 0 0,0 0 0,-1 0 0,1 0 0,0 0 0,0 0 0,0-1 0,0 1 0,0 0 0,0 0 0,0 0 0,-1 0 0,1 0 0,0 0 0,0 0 0,0 0 0,0 0 0,0 0 0,0 0 0,0-1 0,0 1 0,0 0 0,0 0 0,-1 0 0,1 0 0,0 0 0,0 0 0,0 0 0,0-1 0,0 1 0,0 0 0,0 0 0,0 0 0,0 0 0,0 0 0,0 0 0,0-1 0,0 1 0,0 0 0,-9 6 0,-1 1 0,1 0 0,0 0 0,1 1 0,0 0 0,-12 15 0,-40 62 0,49-67 0,0 0 0,2 1 0,0 0 0,2 1 0,0 0 0,1 0 0,1 0 0,1 1 0,0 0 0,2-1 0,0 1 0,2 24 0,0-41 0,1 1 0,-1-1 0,1 1 0,0-1 0,0 0 0,0 1 0,0-1 0,1 0 0,0 0 0,0 0 0,0 0 0,0 0 0,1 0 0,-1-1 0,6 6 0,-3-5 0,0 1 0,0-1 0,0-1 0,1 1 0,-1-1 0,1 0 0,0 0 0,0-1 0,11 4 0,8-1 0,0-1 0,0-1 0,1-1 0,33-1 0,-50-1 0,-3 0-18,0 1-1,0-1 1,1-1 0,-1 1 0,0-1-1,0 0 1,0 0 0,0-1-1,0 0 1,0 0 0,-1 0-1,1-1 1,0 0 0,-1 0 0,0 0-1,0-1 1,0 0 0,0 0-1,-1 0 1,8-9 0,-2-6-1583</inkml:trace>
</inkml:ink>
</file>

<file path=ppt/ink/ink28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35"/>
    </inkml:context>
    <inkml:brush xml:id="br0">
      <inkml:brushProperty name="width" value="0.05" units="cm"/>
      <inkml:brushProperty name="height" value="0.05" units="cm"/>
      <inkml:brushProperty name="color" value="#E71224"/>
    </inkml:brush>
  </inkml:definitions>
  <inkml:trace contextRef="#ctx0" brushRef="#br0">0 1 32287,'118'0'329,"585"23"-178,-564-7-151,534 36 0,-714-46-261,30-3-358</inkml:trace>
</inkml:ink>
</file>

<file path=ppt/ink/ink28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36"/>
    </inkml:context>
    <inkml:brush xml:id="br0">
      <inkml:brushProperty name="width" value="0.05" units="cm"/>
      <inkml:brushProperty name="height" value="0.05" units="cm"/>
      <inkml:brushProperty name="color" value="#E71224"/>
    </inkml:brush>
  </inkml:definitions>
  <inkml:trace contextRef="#ctx0" brushRef="#br0">106 413 25228,'1'-27'5542,"3"6"-3372,-1 11-2333,1 0 0,1 0 0,-1 0 1,7-9-1,-4 6 705,14-29-522,-3 0 0,-1-1 0,-2-1-1,15-77 1,-32 134-20,1 0 0,1 1 0,1 20 0,0 21 0,-49 333 0,45-371 0,0 4 0,-1 1 0,0-1 0,-2 0 0,0 0 0,-2 0 0,-11 22 0,17-40 0,0 0 0,0 0 0,0 0 0,0-1 0,-1 1 0,1-1 0,-1 1 0,0-1 0,0 0 0,0 0 0,0 0 0,0-1 0,0 1 0,0-1 0,-1 0 0,-5 2 0,-2-1 0,1-1 0,-1 0 0,0-1 0,-12-1 0,-2 1 0,225-16 3,4-1-35,-204 17-41,0-1 1,1 0 0,-1 0 0,0 1-1,0-1 1,0 0 0,1 1 0,-1-1-1,0 0 1,0 0 0,0 1-1,0-1 1,0 0 0,0 0 0,-1 1-1,1-1 1,0 0 0,0 0 0,0 1-1,-1-1 1,1 0 0,-1 0 0,-13-11-6289</inkml:trace>
</inkml:ink>
</file>

<file path=ppt/ink/ink28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36"/>
    </inkml:context>
    <inkml:brush xml:id="br0">
      <inkml:brushProperty name="width" value="0.05" units="cm"/>
      <inkml:brushProperty name="height" value="0.05" units="cm"/>
      <inkml:brushProperty name="color" value="#E71224"/>
    </inkml:brush>
  </inkml:definitions>
  <inkml:trace contextRef="#ctx0" brushRef="#br0">723 222 31839,'0'-11'46,"-1"0"1,0 0-1,0 1 1,-1-1-1,-5-19 1,5 24-23,-1 0 0,0 1 0,0-1 0,0 1 0,0-1 0,-1 1 0,0 0 0,0 1 1,0-1-1,-1 1 0,-7-6 0,1 2-11,-1 0 1,-1 1-1,1 1 1,-1 0-1,0 1 1,0 0-1,-1 1 1,0 0-1,1 2 1,-29-4-1,30 5-9,0 1 0,-1 0-1,1 0 1,0 1 0,0 1-1,-1 0 1,1 1 0,0 0-1,1 1 1,-1 0 0,1 1 0,-1 0-1,-10 7 1,4 2 1,0 1 0,1 1 1,0 1-1,2 0 0,0 1 0,0 0 1,2 1-1,1 1 0,-11 21 0,-3 13 8,3 0 0,-24 81 0,33-88-12,2 1 0,2 1 0,2 0 0,-1 91 0,9-115-1,1 1 0,1-1 0,1 0 0,2 1 0,0-1 0,2-1 0,1 1 0,1-1 0,0-1 0,2 0 0,15 25 0,-6-19 0,1-1 0,1 0 0,1-2 0,1-1 0,1-1 0,36 26 0,-44-37 0,2-1 0,0 0 0,0-2 0,1 0 0,0-1 0,1-2 0,-1 0 0,2 0 0,-1-2 0,1-1 0,24 2 0,-23-5 0,0 0 0,0-2 0,0 0 0,24-5 0,-37 4 0,1-1 0,-1 0 1,0-1-1,1 0 0,-2 0 0,1-1 1,0-1-1,-1 0 0,0 0 0,14-13 1,-5 2-1,-2 0 1,0-2-1,-1 0 1,-1 0-1,-1-1 1,0-1-1,9-22 1,-8 10 0,-2-1 0,0 0 0,-3-1-1,7-39 1,-6-15 1,-3 0-1,-10-173 1,1 222-1,-2 1 0,-2-1-1,-1 1 1,-2 0 0,-18-47 0,20 67-1,-1 1 1,-1 0 0,0 1-1,-1 0 1,-1 0 0,0 1-1,-1 1 1,-1 0 0,-1 0-1,0 2 1,-1-1 0,-25-16-1,26 22-1,-1 0 0,0 2 0,-1 0 0,1 0 0,-1 2 0,0 0 0,0 1 0,-1 0-1,1 1 1,-1 1 0,1 1 0,-1 0 0,1 1 0,-1 1 0,1 1 0,-30 8 0,29-5-13,1 2 1,-1 0 0,1 0-1,1 2 1,-17 12 0,-82 73-222</inkml:trace>
</inkml:ink>
</file>

<file path=ppt/ink/ink28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39"/>
    </inkml:context>
    <inkml:brush xml:id="br0">
      <inkml:brushProperty name="width" value="0.05" units="cm"/>
      <inkml:brushProperty name="height" value="0.05" units="cm"/>
      <inkml:brushProperty name="color" value="#FFFFFF"/>
    </inkml:brush>
  </inkml:definitions>
  <inkml:trace contextRef="#ctx0" brushRef="#br0">1 1 32575,'0'0'128,"6"0"-112,27 0-16,19 0 16,11 0-16,5 0 0,1 0 0,-10 11 0,-7-5 0,-9-3-32,-14 6-64,-15-6-160,-14 0-897</inkml:trace>
</inkml:ink>
</file>

<file path=ppt/ink/ink28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0"/>
    </inkml:context>
    <inkml:brush xml:id="br0">
      <inkml:brushProperty name="width" value="0.05" units="cm"/>
      <inkml:brushProperty name="height" value="0.05" units="cm"/>
      <inkml:brushProperty name="color" value="#FFFFFF"/>
    </inkml:brush>
  </inkml:definitions>
  <inkml:trace contextRef="#ctx0" brushRef="#br0">0 6 31999,'17'0'128,"22"0"144,13 0-112,7 0-96,0 0-32,-7-6 0,-9 6-32,-4 0 0,-13 0-32,-16 0-288</inkml:trace>
</inkml:ink>
</file>

<file path=ppt/ink/ink28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1"/>
    </inkml:context>
    <inkml:brush xml:id="br0">
      <inkml:brushProperty name="width" value="0.05" units="cm"/>
      <inkml:brushProperty name="height" value="0.05" units="cm"/>
      <inkml:brushProperty name="color" value="#FFFFFF"/>
    </inkml:brush>
  </inkml:definitions>
  <inkml:trace contextRef="#ctx0" brushRef="#br0">1 48 32447,'0'0'208,"6"-6"-160,27-9-48,6 4 16,7 5 0,7 0-16,2 3 0,1 3 0,-13 0 0,-11 0 0,-15 0 0,-14 0-16,-42 6-608,-7 9-1537</inkml:trace>
</inkml:ink>
</file>

<file path=ppt/ink/ink28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1"/>
    </inkml:context>
    <inkml:brush xml:id="br0">
      <inkml:brushProperty name="width" value="0.05" units="cm"/>
      <inkml:brushProperty name="height" value="0.05" units="cm"/>
      <inkml:brushProperty name="color" value="#FFFFFF"/>
    </inkml:brush>
  </inkml:definitions>
  <inkml:trace contextRef="#ctx0" brushRef="#br0">1 0 31374,'0'0'1265,"3"0"-1217,30 0-32,9 0 0,11 0-16,-4 0 0,-7 0 0,-6 0-64,-16 0-192,-17 0-721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4.378"/>
    </inkml:context>
    <inkml:brush xml:id="br0">
      <inkml:brushProperty name="width" value="0.05" units="cm"/>
      <inkml:brushProperty name="height" value="0.05" units="cm"/>
      <inkml:brushProperty name="color" value="#FFFF00"/>
    </inkml:brush>
  </inkml:definitions>
  <inkml:trace contextRef="#ctx0" brushRef="#br0">1 590 24635,'0'23'8208,"0"121"-8348,0-142 140,-1 0 0,1 0 0,0-1 0,0 1 0,1 0 0,-1 0 0,0 0 0,0-1 0,1 1 0,-1 0 0,1 0 0,0-1 0,0 1 0,-1 0 0,1-1 0,0 1 0,0-1 0,0 1 0,1-1 0,-1 0 0,0 1 0,0-1 0,3 1 0,0 0 0,0-1 0,0 1 0,0-1 0,0 0 0,0-1 0,0 1 0,0-1 0,1 0 0,5 0 0,-6-1 0,-1 0 1,1 0-1,0 0 1,0 0-1,-1-1 0,1 1 1,-1-1-1,1 0 0,-1 0 1,0 0-1,0-1 1,0 1-1,0-1 0,0 0 1,-1 1-1,1-1 0,-1 0 1,0-1-1,1 1 1,1-4-1,7-12 3,-1-1-1,10-25 1,-4 0-3,13-58 0,-18 61 0,30-79 0,-38 115 0,-1 0 0,2 1 0,-1-1 0,0 1 0,1 0 0,0 0 0,1 0 0,6-6 0,-8 9 0,-1 0 0,0 1 0,1-1 0,-1 1 0,1-1 0,-1 1 0,1 0 0,0 0 0,0 0 0,-1 1 0,1-1 0,0 0 0,0 1 0,0 0 0,0 0 0,0 0 0,-1 0 0,1 0 0,0 1 0,5 0 0,-6 1 0,0-1-1,1 1 1,-1-1 0,0 1 0,0 0-1,0 0 1,0 0 0,0 0 0,0 0-1,-1 0 1,1 1 0,-1-1 0,1 1-1,-1-1 1,0 1 0,0-1 0,0 1-1,0 0 1,0 4 0,9 47-8,-9-50 6,-1-12 1,0 6 1,0 1 0,0 0 0,0-1 0,0 1 0,-1 0 0,1-1 0,0 1 0,-1 0 0,1 0 0,-1-1 0,1 1 0,-1 0 0,0 0 0,1 0 0,-1 0 0,0 0 0,0 0 0,1 0 0,-1 0 0,0 0 0,0 0 0,0 1 0,0-1 0,-2-1 0,-1 1 0,1-1 0,-1 1 0,1 0 0,-1 0 0,0 0 0,1 0 0,-1 0 0,-5 1 0,1 0 0,-1 0 0,1 0 0,0 1 0,0 0 0,0 1 0,0-1 0,-12 6 0,12-3 0,1 1-1,0 0 1,1 0-1,-1 0 1,1 1-1,0 0 1,0 0-1,1 1 1,0-1-1,0 1 1,0 1-1,1-1 1,0 0-1,1 1 1,-1 0-1,-1 9 1,1-5-1,0 1 1,1-1-1,1 1 0,0 0 0,1 0 1,0 0-1,1 0 0,0 0 0,1 0 1,3 13-1,-3-22 1,0 1 0,1-1 0,-1 0 0,1 0 0,0 0 0,0-1 0,0 1 0,1 0 0,-1-1 0,1 0 0,0 1 0,0-1 0,0 0 0,0 0 0,1-1 0,-1 1 0,1-1 0,0 1 0,-1-1 0,1-1 0,0 1 0,8 2 0,2 0 0,0-1 0,1 0 0,-1-1 0,1-1 0,19-1 0,-30 0 0,-1 0 0,0 0 0,1-1 0,-1 1 0,0-1 0,0 0 0,1 0 0,-1-1 0,0 1 0,0 0 0,0-1 0,0 0 0,-1 0 0,1 0 0,0 0 0,-1 0 0,1 0 0,-1-1 0,0 1 0,0-1 0,0 0 0,0 1 0,0-1 0,-1 0 0,1 0 0,-1 0 0,0-1 0,0 1 0,0 0 0,1-5 0,2-11 0,-1 1 0,-1-1 0,-1 0 0,-1-23 0,0 32 0,0-9 0,1-10 3,-1 0 1,-2 1-1,-1-1 0,-9-36 0,14 73-6,-1 0 1,0 1 0,-1-1-1,-1 14 1,2 27 1,4-13 1,16 55 0,-18-79 0,1 0 0,1-1-1,0 0 1,0 0-1,1 0 1,0 0 0,1-1-1,12 15 1,-16-22 0,0 0 0,0-1 0,0 0 0,0 1 0,0-1 0,1-1 0,-1 1 0,1 0 0,-1-1-1,1 0 1,-1 1 0,5-1 0,-6 0 0,-1-1 0,1 0 1,-1 0-1,1 0 0,-1 0 0,1 0 0,-1 0 0,1 0 0,-1-1 0,1 1 0,-1 0 1,1-1-1,-1 0 0,0 1 0,1-1 0,-1 0 0,0 1 0,1-1 0,-1 0 0,0 0 0,0 0 1,0 0-1,0 0 0,0 0 0,0 0 0,0-1 0,0 1 0,0 0 0,-1-1 0,1 1 0,0 0 1,0-3-1,9-30 7,10-58 0,-16 66-7,1 0 0,1 0-1,1 0 1,19-42 0,-24 64-1,0 0 1,1-1-1,0 1 1,0 0-1,0 0 1,0 1-1,1-1 1,0 1-1,-1 0 1,1-1-1,0 2 1,1-1-1,-1 0 1,0 1-1,6-2 1,-2 1-1,0 1 0,0 0 0,0 1 0,0 0 1,0 0-1,0 0 0,0 1 0,11 2 0,-15-2 0,0 1 1,-1 0-1,1 0 1,0 0-1,-1 1 1,1-1-1,-1 1 1,0 0-1,1 0 1,-1 0-1,0 0 1,0 1-1,0-1 1,0 1-1,-1 0 1,1-1-1,-1 1 1,0 0-1,0 1 1,0-1-1,2 4 1,0 1-1,0 0 0,-1 0 0,-1 0 0,1 1 1,-1-1-1,0 1 0,-1-1 0,1 18 0,-3-30 3,0 1-1,-1-1 0,1 1 1,-1 0-1,1 0 0,-1 0 1,0 0-1,0 0 1,0 0-1,-1 0 0,1 1 1,-4-4-1,0 0 0,0 0-2,1 0 1,-1 1-1,0 0 1,-1 1-1,1-1 0,-1 1 1,-12-6-1,16 9 1,1 0 0,0 0-1,-1 0 1,1 0 0,0 1 0,-1-1-1,1 1 1,-1-1 0,1 1-1,-1 0 1,1 0 0,0 0 0,-1 0-1,1 1 1,-1-1 0,1 1-1,-1-1 1,1 1 0,0 0 0,-1 0-1,1 0 1,0 0 0,0 0-1,0 1 1,0-1 0,0 1-1,0-1 1,0 1 0,-3 3 0,1 2-1,-1 1 0,2-1 0,-1 1 0,1 0 0,0 0 0,0 0 0,1 0 0,0 1 0,1-1 0,-1 13 0,0 17-3,2 37-1,1-61 6,-1-10-1,0 1 0,0-1 0,1 0 0,0 0 0,0 1 0,0-1 0,0 0 0,1 0 0,-1 0 0,1 0 0,0-1 0,0 1 0,0 0 0,1-1 0,-1 0 0,1 1 0,0-1 0,0 0 0,0 0 0,0 0 0,1-1 0,5 4 0,-2-2 0,1-1 0,-1 0 0,1-1 1,0 0-1,0 0 0,-1 0 0,1-1 1,0 0-1,1-1 0,-1 0 0,10-1 1,-12 0 0,-1 0 0,0 0 0,1-1 1,-1 0-1,0 0 0,0-1 1,0 1-1,0-1 0,-1 0 1,1 0-1,-1-1 0,0 1 0,0-1 1,0 0-1,0 0 0,0 0 1,-1-1-1,0 1 0,0-1 0,0 0 1,-1 0-1,3-5 0,3-8 0,-1 1-1,-1-1 0,-1 0 1,0-1-1,3-24 1,-4-15 3,-1 0 1,-7-65-1,1 86-4,-3 0 0,-13-49 0,-3-12 0,19 216 0,0-55 0,0 13 0,-2 12 0,10 118 0,-4-192 0,2 0 0,0 0 0,0 0 0,1-1 0,1 1 0,0-1 0,1 0 0,14 23 0,-17-30 0,1-1 0,0 1 0,1-1 0,-1 0 0,1 0 0,0 0 0,0-1 0,1 1 0,-1-2 0,1 1 0,0 0 0,0-1 0,0 0 0,1 0 0,-1-1 0,0 0 0,1 0 0,0-1 0,-1 1 0,11-1 0,-6 0 0,-1-1 0,-1 1 0,1-2 0,15-1 0,-22 1 0,1 0 0,-1 0 0,1 0 0,-1-1 0,0 1 0,0-1 0,0 0 0,0 0 0,0 0 0,0 0 0,0 0 0,-1-1 0,5-4 0,-1-1 1,1-1-1,-2 0 1,1-1-1,-1 0 1,-1 1 0,0-2-1,0 1 1,-1 0-1,0-1 1,2-19 0,-1-9 3,-2-65 0,-2 70-3,0 23-1,0 1 1,-1 0-1,0-1 0,0 1 0,-1 0 1,-1 0-1,1 0 0,-9-19 1,10 101-4,3 193 7,-5 293 8,3-539-12,-1 0 0,-1 0 0,-1-1 0,0 1 0,-1-1 0,-1 0 0,-1 0 0,-13 29 0,17-44 0,1-1 0,0 0 0,-1 0 0,1 0 0,-1 0 0,1 0 0,-1 0 0,0 0 0,0-1 0,0 1 0,0-1 0,0 1 0,0-1 0,-1 0 0,1 1 0,0-1 0,-1-1 0,1 1 0,0 0 0,-1 0 0,1-1 0,-1 0 0,1 1 0,-1-1 0,0 0 0,1 0 0,-1 0 0,1-1 0,-1 1 0,1 0 0,-1-1 0,-2-1 0,-1 0 0,0-1 0,-1 0 0,1 0 0,1-1 0,-1 0 0,0 0 0,1 0 0,0 0 0,0-1 0,-7-8 0,-1-3 0,1 0 0,1 0 0,0-1 0,1-1 0,0 0 0,2 0 0,0-1 0,1 0 0,1 0 0,1-1 0,0 1 0,2-1 0,0 0 0,1-38 0,2 54 0,1-1 0,0 1 0,0 0 0,0-1 0,1 1 0,-1 0 0,1 0 0,0-1 0,0 1 0,1 1 0,-1-1 0,1 0 0,0 1 0,0-1 0,0 1 0,0 0 0,8-5 0,5-4 0,1 1 0,32-16 0,-30 17 0,414-203-5,-427 210-6,-4 2 5,-1 1 1,0 0-1,0-1 0,0 1 1,0-1-1,0 0 0,0 1 0,1-1 1,-1 0-1,-1 0 0,1 0 1,0 0-1,0 0 0,0 0 1,0 0-1,-1 0 0,1 0 0,0 0 1,-1 0-1,1 0 0,0-2 1,-1-5-286</inkml:trace>
</inkml:ink>
</file>

<file path=ppt/ink/ink28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2"/>
    </inkml:context>
    <inkml:brush xml:id="br0">
      <inkml:brushProperty name="width" value="0.05" units="cm"/>
      <inkml:brushProperty name="height" value="0.05" units="cm"/>
      <inkml:brushProperty name="color" value="#FFFFFF"/>
    </inkml:brush>
  </inkml:definitions>
  <inkml:trace contextRef="#ctx0" brushRef="#br0">80 152 32031,'-5'-28'151,"5"20"-87,-1 0 1,-1 0 0,1 0 0,-1 1 0,-1-1 0,1 1-1,-6-10 1,8 17-64,0 0 0,0-1 0,-1 1 0,1-1 0,0 1 0,-1 0 0,1-1 0,0 1 0,-1 0 0,1-1 0,-1 1 0,1 0 0,-1-1 0,1 1 0,-1 0 0,1 0 0,-1 0 0,1-1 0,-1 1 0,1 0 0,-1 0 0,1 0 0,-1 0 0,1 0 0,-1 0 0,1 0 0,-1 0 0,1 0 0,-1 0 0,1 1 0,-1-1 0,1 0 0,-1 0 0,1 0 0,-1 1 0,1-1 0,-1 1 0,-1 0-1,1 0-1,0 0 1,-1 0 0,1 0 0,0 1 0,0-1-1,0 0 1,0 1 0,0-1 0,0 1-1,0-1 1,0 3 0,-5 15 0,1 0 0,1 0 0,0 1 0,-1 35 0,6 87 0,0-107 0,0-24 0,0 1-1,0-1 1,1 0-1,1 0 1,0 0 0,0 0-1,6 10 1,-7-17-3,-1 0 1,1 0 0,0 0-1,0-1 1,1 1-1,-1-1 1,1 1-1,0-1 1,0 0 0,0 0-1,0 0 1,1-1-1,-1 1 1,1-1 0,-1 1-1,1-1 1,0-1-1,0 1 1,0 0 0,0-1-1,0 0 1,5 1-1,-5-1 4,1 0 0,0-1 0,0 1-1,-1-1 1,1-1 0,0 1 0,0 0-1,-1-1 1,1 0 0,0 0 0,-1-1 0,1 1-1,-1-1 1,1 0 0,-1 0 0,0 0-1,0-1 1,0 1 0,0-1 0,0 0 0,-1 0-1,1-1 1,-1 1 0,0-1 0,0 1-1,0-1 1,0 0 0,-1 0 0,0-1 0,4-7-1,6-15 3,-1 0-1,-1-1 0,-2 0 0,8-44 0,7-120 20,-14 97-15,-9 93 9,1 6-7,0 13-5,0 30-6,-47 622 2,42-636 0,3-22 0,-30 205 0,26-195 0,-1-1 0,0 0 0,-1 0 0,-2 0 0,0-1 0,0 0 0,-2-1 0,-15 20 0,24-35 0,0 0 0,0-1 0,-1 1 0,1-1 0,-1 0 0,1 0 0,-1 0 0,0 0 0,0 0 0,0 0 0,0-1 0,0 0 0,0 1 0,0-1 0,-5 1 0,7-2 0,-1 0 0,1 0 0,-1-1 0,1 1 0,-1 0 0,1 0 0,-1-1 0,1 1 0,-1-1 0,1 0 0,-1 1 0,1-1 0,0 0 0,-1 0 0,1 1 0,0-1 0,0 0 0,0 0 0,0-1 0,0 1 0,0 0 0,0 0 0,0 0 0,0-1 0,0 1 0,0 0 0,1-1 0,-1 1 0,1-1 0,-1 1 0,1-1 0,0 1 0,-1-3 0,-6-31 0,2-1 0,1 0 0,2-1 0,3-44 0,-1 34 0,1 31 0,0 0 0,1 0 0,1 0 0,0 0 0,1 0 0,1 0 0,1 1 0,0 0 0,1 0 0,0 1 0,1 0 0,1 0 0,0 1 0,1 0 0,0 0 0,1 1 0,14-12 0,-11 11 0,1 2 0,0 0-1,0 0 1,1 2 0,0 0-1,1 0 1,0 2-1,0 0 1,1 1 0,0 1-1,0 0 1,0 2-1,1 0 1,32-1 0,11 5-243,-47 1-581</inkml:trace>
</inkml:ink>
</file>

<file path=ppt/ink/ink28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2"/>
    </inkml:context>
    <inkml:brush xml:id="br0">
      <inkml:brushProperty name="width" value="0.05" units="cm"/>
      <inkml:brushProperty name="height" value="0.05" units="cm"/>
      <inkml:brushProperty name="color" value="#FFFFFF"/>
    </inkml:brush>
  </inkml:definitions>
  <inkml:trace contextRef="#ctx0" brushRef="#br0">4 373 29534,'0'0'74,"0"1"0,-1-1 0,1 1 0,0-1 0,-1 1 0,1-1 0,0 1 0,0-1 0,-1 1 0,1-1 0,0 1 0,0 0 0,0-1 0,0 1 0,0-1 0,0 1 1,0 0-1,0-1 0,0 1 0,0-1 0,0 1 0,0 0 0,0-1 0,0 1 0,1-1 0,-1 1 0,0-1 0,0 1 0,1-1 0,-1 1 0,1 0 0,0 0-33,0 0-1,1-1 0,-1 1 0,0-1 1,0 0-1,0 1 0,1-1 0,-1 0 0,0 0 1,1 1-1,-1-1 0,0 0 0,1 0 1,0-1-1,2 1-36,0 0 0,0-1 0,-1 0 0,1 0 0,0 0 0,-1 0 0,1 0 0,-1-1 0,1 1 0,5-5 0,-5 2 4,0-1 0,-1 0 0,1 0 0,-1 0 1,0-1-1,-1 1 0,1-1 0,-1 0 0,0 1 0,0-1 0,-1 0 0,2-10 1,-1-8 9,-1-46 0,-1 47-11,0-151 25,-1 165-29,-2 16-3,3-6 0,-8 42 0,2-1 0,2 1 0,3 78 0,1-84 0,0-27 0,0 1 0,1 0 1,0-1-1,1 1 0,0 0 0,1-1 0,0 0 1,1 0-1,4 11 0,-6-17-1,1 0 0,-1-1 0,1 1 0,-1-1 0,1 1 0,0-1 0,0 0 0,1 0 0,-1 0 0,1-1 0,-1 1 0,1-1 0,0 0-1,0 0 1,0 0 0,0 0 0,0-1 0,0 1 0,1-1 0,-1-1 0,0 1 0,1 0 0,-1-1 0,6 0 0,14-3-146,-3-12-370</inkml:trace>
</inkml:ink>
</file>

<file path=ppt/ink/ink28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3"/>
    </inkml:context>
    <inkml:brush xml:id="br0">
      <inkml:brushProperty name="width" value="0.05" units="cm"/>
      <inkml:brushProperty name="height" value="0.05" units="cm"/>
      <inkml:brushProperty name="color" value="#FFFFFF"/>
    </inkml:brush>
  </inkml:definitions>
  <inkml:trace contextRef="#ctx0" brushRef="#br0">165 87 32255,'-4'-8'51,"-21"-40"214,24 46-257,-1 0-1,0 0 1,1 0 0,-1 0-1,0 0 1,0 0-1,0 0 1,0 1 0,0-1-1,-1 0 1,1 1-1,0 0 1,-1 0 0,1 0-1,-1 0 1,-5-1-1,5 1-6,1 0-1,-1 1 1,0 0-1,0-1 1,0 1-1,0 0 1,0 1-1,0-1 1,0 0-1,0 1 1,0 0-1,0 0 1,0 0-1,1 0 1,-1 0-1,0 0 1,1 1-1,-1-1 1,1 1-1,-1 0 1,1-1-1,0 1 1,-1 0-1,1 1 1,0-1-1,1 0 1,-1 1-1,0-1 1,1 1-1,-1-1 1,1 1-1,0 0 1,0-1-1,0 1 1,0 0-1,0 0 1,0 6-1,-3 11 0,1 1 0,1 0 0,2 0 0,2 36 0,-2-53 0,1 0 0,-1-1 0,1 1 0,0 0 0,1-1 0,-1 1 0,1 0 0,-1-1 0,1 0 0,0 1 0,0-1 0,1 0 0,-1 0 0,1 0 0,-1 0 0,1-1 0,0 1 0,0-1 0,0 0 0,0 1 0,1-1 0,-1-1 0,0 1 0,1 0 0,6 1 0,0 0 0,0 0 0,0-1 0,1-1 0,-1 0 0,0 0 0,1-1 0,-1 0 0,15-2 0,-22 1 0,0 1 1,0-1-1,0 0 0,-1 0 0,1 0 1,0-1-1,-1 1 0,1-1 1,0 1-1,-1-1 0,0 0 0,1 0 1,-1 0-1,0 0 0,0 0 1,0-1-1,0 1 0,-1-1 0,1 1 1,-1-1-1,1 0 0,-1 1 1,0-1-1,0 0 0,0 0 0,0 0 1,0-5-1,1-5 1,-1 1 1,0-1-1,-1 0 0,0 1 1,-3-18-1,3 26-2,-1 1 1,1-1-1,-1 1 0,0-1 0,0 1 1,-1 0-1,1 0 0,0-1 1,-1 1-1,0 0 0,0 0 1,0 0-1,0 1 0,-1-1 0,1 0 1,-1 1-1,1 0 0,-1-1 1,0 1-1,0 0 0,0 0 0,0 1 1,0-1-1,0 1 0,-1-1 1,1 1-1,0 0 0,-1 0 0,1 1 1,-1-1-1,1 1 0,-1 0 1,-4 0-1,7 0-72,-1 0-1,1 0 1,-1 0-1,1 0 1,0 0 0,-1 0-1,1 1 1,-1-1-1,1 1 1,0-1-1,-1 1 1,1-1 0,0 1-1,-1 0 1,1 0-1,0-1 1,0 1 0,0 0-1,0 0 1,0 0-1,0 0 1,0 1 0,0-1-1,0 0 1,0 0-1,1 0 1,-1 1 0,0-1-1,1 0 1,-1 1-1,1-1 1,-1 3 0,-7 32-10479</inkml:trace>
</inkml:ink>
</file>

<file path=ppt/ink/ink28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3"/>
    </inkml:context>
    <inkml:brush xml:id="br0">
      <inkml:brushProperty name="width" value="0.05" units="cm"/>
      <inkml:brushProperty name="height" value="0.05" units="cm"/>
      <inkml:brushProperty name="color" value="#FFFFFF"/>
    </inkml:brush>
  </inkml:definitions>
  <inkml:trace contextRef="#ctx0" brushRef="#br0">57 24 32543,'-7'-18'160,"4"12"-96,-1 6-64,1 36 0,-3 17 0,-4 17 0,0 10 0,3-15 0,1 3 0,6-4 0,0-5 0,0-6 0,0-8 0,0-10 0,0-12-48,0-20-224</inkml:trace>
</inkml:ink>
</file>

<file path=ppt/ink/ink28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3"/>
    </inkml:context>
    <inkml:brush xml:id="br0">
      <inkml:brushProperty name="width" value="0.05" units="cm"/>
      <inkml:brushProperty name="height" value="0.05" units="cm"/>
      <inkml:brushProperty name="color" value="#FFFFFF"/>
    </inkml:brush>
  </inkml:definitions>
  <inkml:trace contextRef="#ctx0" brushRef="#br0">1 6 32159,'0'-6'496,"6"6"-448,37 0-32,22 0 0,7 6 16,1 0-32,-1 0 0,-10-6-32,-16 0-112,-14 0-1569</inkml:trace>
</inkml:ink>
</file>

<file path=ppt/ink/ink28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4"/>
    </inkml:context>
    <inkml:brush xml:id="br0">
      <inkml:brushProperty name="width" value="0.05" units="cm"/>
      <inkml:brushProperty name="height" value="0.05" units="cm"/>
      <inkml:brushProperty name="color" value="#FFFFFF"/>
    </inkml:brush>
  </inkml:definitions>
  <inkml:trace contextRef="#ctx0" brushRef="#br0">10 211 31486,'-5'-34'406,"2"-1"-1,1-63 0,3 63-340,-1 34-65,0 1 0,0-1 0,0 1 0,1 0 0,-1-1 0,0 1 0,0-1 0,1 1 0,-1-1 0,1 1 0,-1 0 0,0-1 0,1 1 0,-1 0 0,1-1 0,-1 1 0,0 0 0,1 0 0,-1-1 0,1 1 0,-1 0 0,1 0 0,-1 0 0,1 0 0,-1 0 0,1 0 0,-1-1 0,1 1 0,-1 0 0,1 1 0,-1-1 0,1 0 0,0 0 0,-1 0 0,1 0 0,-1 0 0,0 0 0,1 1 0,-1-1 0,1 0 0,-1 0 0,1 1 0,-1-1 0,1 0 0,-1 1 0,0-1 0,1 1 0,3 2 0,-1 1 0,0-1 0,0 1 0,-1-1 0,1 1 0,-1 0 0,0 0 0,0 0 0,0 1 0,0-1 0,-1 0 0,2 10 0,0-6 0,6 28 0,-1 0 0,-2 1 0,3 53 0,-7 116 0,-3-115 0,1-91 0,0 1 0,0-1 0,0 1 0,0-1 0,0 0 0,0 1 0,0-1 0,0 1 0,0-1 0,0 1 0,0-1 0,1 1 0,-1-1 0,0 0 0,0 1 0,0-1 0,1 1 0,-1-1 0,0 0 0,1 1 0,-1-1 0,0 0 0,1 1 0,-1-1 0,0 0 0,1 0 0,-1 1 0,0-1 0,1 0 0,-1 0 0,1 0 0,-1 1 0,1-1 0,-1 0 0,0 0 0,1 0 0,-1 0 0,1 0 0,-1 0 0,1 0 0,-1 0 0,1 0 0,-1 0 0,1 0 0,-1 0 0,0 0 0,1 0 0,-1-1 0,1 1 0,-1 0 0,1 0 0,-1 0 0,0-1 0,1 1 0,-1 0 0,0-1 0,1 1 0,-1 0 0,0-1 0,1 1 0,-1 0 0,0-1 0,0 1 0,1 0 0,-1-1 0,0 1 0,0-1 0,0 1 0,1-1 0,10-21 0,-2-1 0,0 0 0,-1 0 0,-1 0 0,4-26 0,12-39 0,-20 77 0,34-89 0,-33 91 0,0 0 0,1 0 0,0 1 0,0-1 0,1 1 0,0 0 0,1 1 0,8-8 0,-14 14 0,-1 0 0,1 0 0,0 0 0,-1 1 0,1-1 0,0 0 0,0 1 0,0-1 0,0 0 0,0 1 0,0-1 0,0 1 0,0 0 0,0-1 0,0 1 0,0 0 0,0 0 0,0-1 0,0 1 0,0 0 0,0 0 0,0 0 0,0 0 0,0 0 0,0 1 0,1-1 0,-1 0 0,0 0 0,0 1 0,0-1 0,0 0 0,0 1 0,0-1 0,0 1 0,-1 0 0,1-1 0,0 1 0,0 0 0,0-1 0,-1 1 0,1 0 0,0 0 0,0 0 0,-1 0 0,1 0 0,-1-1 0,1 1 0,-1 0 0,1 0 0,-1 2 0,3 5 0,0 1 0,-1 0 0,0 0 0,2 15 0,-4-19 0,5 119 0,-6-94 0,2 1 0,1 0 0,9 48 0,-1-64 0,-10-14 0,0-1 0,1 0 0,-1 0 0,1 0 0,-1 0 0,1 1 0,-1-1 0,1 0 0,-1 0 0,1 0 0,-1 0 0,0 0 0,1 0 0,-1 0 0,1 0 0,-1 0 0,1 0 0,-1-1 0,1 1 0,-1 0 0,1 0 0,-1 0 0,0-1 0,1 1 0,-1 0 0,1 0 0,-1-1 0,0 1 0,1 0 0,-1-1 0,0 1 0,1 0 0,-1-1 0,0 1 0,1 0 0,-1-1 0,0 1 0,0-1 0,0 1 0,1-1 0,-1 1 0,0-1 0,40-99 0,-16 46 0,41-83 0,-56 120 0,1 0 0,1 1 0,1 0 0,0 1 0,22-21 0,-32 34 0,1 0 0,-1 0 0,1 0 0,-1 1 0,1-1 0,0 0 0,0 1 0,-1 0 0,4-1 0,-5 1 0,0 1 0,0 0 0,0 0 0,0 0 0,0 0 0,0 0 0,0 0 0,0 0 0,-1 1 0,1-1 0,0 0 0,0 0 0,0 1 0,0-1 0,0 0 0,-1 1 0,1-1 0,0 1 0,0-1 0,-1 1 0,1-1 0,0 1 0,-1 0 0,1-1 0,0 1 0,-1 0 0,1 0 0,-1-1 0,1 1 0,-1 0 0,0 0 0,1 0 0,-1 0 0,0-1 0,1 2 0,5 23 0,0-1 0,-2 1 0,-1 0 0,1 39 0,2 22 0,4-21 0,4 45 0,-14-107-23,-1-2 5,1 1 1,0-1-1,0 1 0,0-1 0,0 1 0,1-1 1,-1 1-1,0-1 0,0 1 0,1-1 0,-1 1 1,1-1-1,0 0 0,-1 1 0,1-1 0,0 0 1,0 1-1,0-1 0,-1 0 0,1 0 0,1 0 1,0 1-1,8 0-1759</inkml:trace>
</inkml:ink>
</file>

<file path=ppt/ink/ink28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4"/>
    </inkml:context>
    <inkml:brush xml:id="br0">
      <inkml:brushProperty name="width" value="0.05" units="cm"/>
      <inkml:brushProperty name="height" value="0.05" units="cm"/>
      <inkml:brushProperty name="color" value="#FFFFFF"/>
    </inkml:brush>
  </inkml:definitions>
  <inkml:trace contextRef="#ctx0" brushRef="#br0">217 94 32543,'0'-4'12,"0"0"-1,0 0 1,0 1 0,0-1 0,1 0 0,0 0-1,0 0 1,0 1 0,0-1 0,0 0 0,1 1-1,0-1 1,-1 1 0,1 0 0,1-1 0,-1 1-1,0 0 1,6-5 0,-8 8-12,0 0 0,0 0 0,0 0 0,0 0 0,0 0 0,0 1 0,0-1 0,0 0 0,0 0 0,0 0 0,1 0 0,-1 0 0,0 0 0,0 0 0,0 0 0,0 0 0,0 0 0,0 1 0,0-1 0,0 0 0,0 0 0,0 0 0,0 0 0,0 0 0,0 0 0,0 0 0,1 0 0,-1 0 0,0 0 0,0 0 0,0 0 0,0 0 0,0 0 0,0 0 0,0 0 0,0 0 0,1 0 0,-1 0 0,0 0 0,0 0 0,0 0 0,0 0 0,0 0 0,0 0 0,0 0 0,0 0 0,0 0 0,1 0 0,-1 0 0,0 0 0,0 0 0,0 0 0,0 0 0,0 0 0,0 0 0,0 0 0,0 0 0,0-1 0,-1 13 0,-3 3 0,0 0 0,-1 0 0,0 0 0,-12 22 0,-38 59 0,38-67 0,-13 19 0,4-6 0,-24 52 0,44-79 0,0 0 0,1 0 0,0 0 0,2 1 0,-1 0 0,2 0 0,-1 26 0,3-40 0,0-1 0,0 1 0,1-1 0,-1 1 0,0-1 0,1 1 0,-1-1 0,1 1 0,0-1 0,0 1 0,-1-1 0,1 0 0,0 1 0,0-1 0,0 0 0,0 0 0,0 0 0,1 1 0,-1-1 0,0-1 0,0 1 0,1 0 0,-1 0 0,1 0 0,-1-1 0,0 1 0,1 0 0,-1-1 0,1 0 0,0 1 0,-1-1 0,1 0 0,1 0 0,10 2 0,-1-2 0,1 1 0,18-3 0,-5 0 0,290-4 0,-316 6 0,0 0 0,1 0 0,-1 0 0,0 0 0,0 0 0,1 0 0,-1 0 0,0 0 0,0 0 0,1 0 0,-1-1 0,0 1 0,0 0 0,0 0 0,1 0 0,-1 0 0,0-1 0,0 1 0,0 0 0,1 0 0,-1-1 0,0 1 0,0 0 0,0 0 0,0-1 0,0 1 0,0 0 0,0 0 0,0-1 0,1 1 0,-1 0 0,0 0 0,0-1 0,0 1 0,0 0 0,0 0 0,0-1 0,0 1 0,-1 0 0,1-1 0,0 1 0,0 0 0,0 0 0,0-1 0,0 0 0,-4-64 0,-15-84 0,11 93 0,4 27 0,-1 0 0,-1 0 0,-2 1 0,-1 0 0,-1 0 0,-2 1 0,0 1 0,-2 0 0,-1 0 0,-18-24 0,25 39 0,8 44-267,16 6-619</inkml:trace>
</inkml:ink>
</file>

<file path=ppt/ink/ink28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5"/>
    </inkml:context>
    <inkml:brush xml:id="br0">
      <inkml:brushProperty name="width" value="0.05" units="cm"/>
      <inkml:brushProperty name="height" value="0.05" units="cm"/>
      <inkml:brushProperty name="color" value="#FFFFFF"/>
    </inkml:brush>
  </inkml:definitions>
  <inkml:trace contextRef="#ctx0" brushRef="#br0">0 90 32271,'0'-79'464,"0"79"-463,0-1 0,0 1 0,0 0-1,0-1 1,0 1 0,1-1 0,-1 1 0,0-1 0,0 1 0,0-1-1,0 1 1,1-1 0,-1 1 0,0 0 0,0-1 0,1 1 0,-1 0 0,0-1-1,1 1 1,-1 0 0,0-1 0,1 1 0,-1 0 0,1 0 0,-1-1-1,1 1 1,-1 0 0,0 0 0,1 0 0,-1-1 0,1 1 0,-1 0-1,1 0 1,-1 0 0,1 0 0,-1 0 0,1 0 0,0 0 0,19 6-3,-14-2 2,-1 0 0,-1 0 0,1 0 0,0 1 0,-1 0 0,0 0 0,0 0 0,-1 0 0,1 1 0,3 9 0,2 5 0,12 37 0,-14-25 0,0 1 0,-2-1 0,-2 1 0,-1-1 0,-3 56 0,0-79 0,0-1 0,0 1 0,-1 0 0,0-1 0,-1 1 0,0-1 0,0 0 0,0 0 0,-1 0 0,-1 0 0,1-1 0,-1 0 0,-1 0 0,1 0 0,-1 0 0,0-1 0,-14 11 0,17-17 0,3-6 0,7-12 0,86-118 0,-47 73 0,15-18 0,-29 40 0,49-81 0,-81 121 0,1 0 0,0 0 0,-1 1 0,0-1 0,1 0 0,-1 0 0,1-1 0,-1 1 0,0 0 0,0 0 0,0 0 0,0 0 0,0 0 0,0 0 0,0 0 0,0-1 0,0 1 0,0 1 0,-1 0 0,1-1 0,0 1 0,-1-1 0,1 1 0,0 0 0,-1-1 0,1 1 0,0 0 0,-1-1 0,1 1 0,0 0 0,-1 0 0,1-1 0,-1 1 0,1 0 0,-1 0 0,1 0 0,-1 0 0,1 0 0,-1-1 0,1 1 0,-1 0 0,-4 0 0,1 1 0,-1-1 0,1 1 0,-1 0 0,-8 2 0,2 1 0,0 1 0,0 0 0,0 1 0,0 0 0,1 1 0,0 0 0,0 0 0,1 1 0,0 1 0,1-1 0,-14 18 0,14-16 0,1 0 0,-1 1 0,2 1 0,-1-1 0,2 1 0,0 0 0,0 0 0,1 1 0,0-1 0,-3 26 0,5-23 0,1 0 0,1 0 0,1 1 0,4 27 0,-4-37 0,0-1 0,1 1 0,0-1 0,0 0 0,1 1 0,0-1 0,-1 0 0,2-1 0,-1 1 0,0 0 0,1-1 0,0 0 0,0 0 0,0 0 0,1 0 0,4 3 0,1-1 0,0 0 0,0-1 0,1 0 0,-1-1 0,1 0 0,0 0 0,21 3 0,-3-3 0,55-1 0,-79-3 3,0 0-1,0 0 1,-1 0-1,1-1 1,0 1-1,-1-1 1,1 0-1,5-3 1,-9 3-18,1 0 0,-1 0-1,0 0 1,1 0 0,-1 0 0,0 0 0,0-1 0,0 1 0,0 0 0,0-1 0,0 1 0,0-1 0,0 1 0,0-1 0,-1 0 0,1 1 0,-1-1 0,1 0-1,-1 1 1,0-1 0,1 0 0,-1 1 0,0-4 0,0-24-1423</inkml:trace>
</inkml:ink>
</file>

<file path=ppt/ink/ink28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7"/>
    </inkml:context>
    <inkml:brush xml:id="br0">
      <inkml:brushProperty name="width" value="0.05" units="cm"/>
      <inkml:brushProperty name="height" value="0.05" units="cm"/>
      <inkml:brushProperty name="color" value="#FFFFFF"/>
    </inkml:brush>
  </inkml:definitions>
  <inkml:trace contextRef="#ctx0" brushRef="#br0">12 107 32223,'1'-36'249,"0"-7"-3,-2 40-209,1 6-15,-2 24-32,-1 12 10,-2 27 0,2 0 0,7 68 0,-4-130 0,0 0 0,1-1 0,-1 1 0,1-1 0,0 1 0,0 0 0,0-1 0,0 0 0,1 1 0,0-1 0,-1 0 0,1 0 0,0 1 0,1-2 0,-1 1 0,0 0 0,1 0 0,0-1 0,3 3 0,-1-2 0,0-1 0,1 1 0,-1-2 0,1 1 0,0 0 0,-1-1 0,1 0 0,0-1 0,0 1 0,11-1 0,-13-1 0,0 1 0,0 0 0,-1-1 0,1 0 0,0 0 0,-1 0 0,1 0 0,-1-1 0,1 1 0,-1-1 0,0 0 0,0 0 0,6-5 0,-3 2 0,0-1 0,0 0 0,0-1 0,-1 1 0,9-15 0,-5 4 0,-1-1 0,0 0 0,-1 0 0,9-37 0,-11 23 0,-1-1 0,0-49 0,0-15 0,-1 216 0,-28 192 0,8-137 0,10-81 0,-30 245 0,20-267 0,16-67 0,-1 1 0,0-1 0,0 1 0,0-1 0,0 0 0,0 0 0,-1 0 0,0 0 0,0-1 0,0 1 0,0-1 0,-6 5 0,8-8 0,1 1 0,0-1 0,-1 0 0,1 1 0,-1-1 0,1 0 0,-1 0 0,1 1 0,-1-1 0,1 0 0,-1 0 0,0 0 0,1 0 0,-1 1 0,1-1 0,-1 0 0,1 0 0,-1 0 0,0-1 0,1 1 0,-1 0 0,1 0 0,-1 0 0,1 0 0,-1 0 0,1-1 0,-1 1 0,1 0 0,-1 0 0,1-1 0,-1 1 0,1 0 0,-1-1 0,1 1 0,-1 0 0,1-1 0,0 1 0,-1-1 0,1 1 0,0-1 0,-1 0 0,-7-26 0,7 24 0,-15-91 0,5-1 0,3 0 0,7-141 0,2 228-2,-1 1-1,1 0 1,0-1 0,1 1-1,-1 0 1,1 0-1,1 0 1,0 0 0,0 0-1,0 1 1,0-1 0,1 1-1,8-10 1,-6 9 10,1 0 0,0 1 1,0 0-1,1 0 0,0 1 0,0 0 1,0 0-1,0 0 0,13-4 0,5 1-95,1 1-1,0 1 1,-1 1-1,2 2 1,-1 0 0,34 2-1,-53 1-1078</inkml:trace>
</inkml:ink>
</file>

<file path=ppt/ink/ink28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8"/>
    </inkml:context>
    <inkml:brush xml:id="br0">
      <inkml:brushProperty name="width" value="0.05" units="cm"/>
      <inkml:brushProperty name="height" value="0.05" units="cm"/>
      <inkml:brushProperty name="color" value="#FFFFFF"/>
    </inkml:brush>
  </inkml:definitions>
  <inkml:trace contextRef="#ctx0" brushRef="#br0">0 270 29213,'0'32'2624,"0"41"-2140,0-72-171,13-2-247,-10 0-64,0-1 0,0 1-1,-1-1 1,1 0 0,-1 1-1,1-1 1,-1 0 0,0-1-1,0 1 1,0 0 0,0-1-1,0 1 1,0-1 0,-1 1-1,1-1 1,1-5-1,19-49 6,-15 29-3,-2 0 1,-2-1-1,0 0 0,-3-55 0,0 47 7,0 37-11,-3-31 0,2 30 0,1 1 0,0-1 0,0 1 0,0-1 0,-1 0 0,1 1 0,0-1 0,-1 1 0,1-1 0,0 1 0,-1 0 0,1-1 0,-1 1 0,1-1 0,0 1 0,-1 0 0,1-1 0,-1 1 0,1 0 0,-1-1 0,0 1 0,1 0 0,-1 0 0,1 0 0,-1-1 0,1 1 0,-1 0 0,0 0 0,1 0 0,-1 0 0,1 0 0,-1 0 0,0 0 0,1 0 0,-1 0 0,1 1 0,-1-1 0,1 0 0,-1 0 0,1 0 0,-1 1 0,0-1 0,1 0 0,-1 1 0,1-1 0,-1 1 0,-2 1 0,1 0 0,0 1 0,0-1 0,0 1 0,0-1 0,1 1 0,-1 0 0,1-1 0,0 1 0,-1 0 0,1 0 0,0 0 0,1 0 0,-1 0 0,1 0 0,-1 5 0,0-1 0,-3 22 0,1 0 0,2 50 0,1-48 0,0-18 0,1-1 0,0 0 0,1 1 0,1-1 0,0 0 0,0 0 0,1-1 0,10 21 0,-11-28 0,-1 1 0,0-1 0,1 1 0,0-1 0,0 0 0,1 0 0,-1 0 0,1-1 0,-1 1 0,1-1 0,0 0 0,1 0 0,-1 0 0,0-1 0,1 1 0,0-1 0,-1 0 0,1 0 0,0-1 0,0 1 0,0-1 0,0 0 0,8 0 0,-1-1-12,-10 1 3,0-1 0,-1 1 0,1-1 0,0 0-1,0 1 1,-1-1 0,1 0 0,0 0 0,0-1 0,-1 1 0,1 0 0,0 0-1,0-1 1,-1 1 0,1-1 0,0 0 0,-1 1 0,1-1 0,-1 0-1,1 0 1,-1 0 0,1 0 0,-1 0 0,0 0 0,0-1 0,1 1 0,-1 0-1,0-1 1,0 1 0,0-1 0,1-1 0,8-39-775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4.784"/>
    </inkml:context>
    <inkml:brush xml:id="br0">
      <inkml:brushProperty name="width" value="0.05" units="cm"/>
      <inkml:brushProperty name="height" value="0.05" units="cm"/>
      <inkml:brushProperty name="color" value="#FFFF00"/>
    </inkml:brush>
  </inkml:definitions>
  <inkml:trace contextRef="#ctx0" brushRef="#br0">140 23 31454,'-1'-1'42,"0"-1"0,0 1 0,0-1-1,-1 1 1,1-1 0,0 1-1,-1 0 1,1-1 0,-1 1-1,1 0 1,-1 0 0,0 0-1,0 0 1,1 0 0,-1 1 0,0-1-1,0 0 1,0 1 0,0 0-1,0-1 1,1 1 0,-1 0-1,0 0 1,0 0 0,-4 0 0,3 0-40,0 0 0,0 1 0,-1-1 0,1 1 0,0-1 0,0 1 0,0 0 0,0 0 1,0 1-1,0-1 0,0 0 0,0 1 0,0 0 0,1 0 0,-5 3 0,3 1-1,0 1 0,0 0 1,0 0-1,1 0 0,0 1 0,0-1 0,1 1 0,0-1 0,0 1 0,0 14 0,1-17 2,0 0 0,1 1 0,0-1-1,0 0 1,0 0 0,1 0 0,-1 0-1,1 0 1,1 0 0,-1 0 0,1 0-1,-1 0 1,2 0 0,-1-1-1,0 1 1,1-1 0,5 7 0,-2-6 0,0 0 1,1-1 0,-1 0-1,1 0 1,0 0 0,1-1-1,-1 0 1,0-1-1,1 0 1,0 0 0,-1 0-1,1-1 1,0 0 0,0 0-1,0-1 1,0 0 0,-1-1-1,16-2 1,-21 2-3,0 1 1,0-1-1,0 0 0,-1 1 1,1-1-1,0 0 0,0 0 1,0 0-1,-1-1 0,1 1 1,0 0-1,-1-1 0,1 1 1,-1-1-1,0 1 0,1-1 1,-1 0-1,0 0 0,1-2 1,0 0-2,0-1 1,-1 1 0,1-1 0,-1 0-1,0 1 1,0-1 0,-1 0-1,1-6 1,-1 4-1,0 1 0,0 0 0,-1-1 0,0 1 0,0 0 0,0-1 0,-1 1 0,0 0-1,0 0 1,-1 0 0,0 1 0,0-1 0,-5-7 0,5 10 0,-1-1 0,-1 1 0,1-1 0,0 1 1,-1 0-1,0 1 0,1-1 0,-1 1 0,0 0 0,0 0 0,-1 1 0,1-1 1,0 1-1,-6 0 0,7 0-1,0 1-1,1 0 1,-1 0-1,0 0 1,0 0 0,0 1-1,1-1 1,-1 1 0,0 0-1,1 0 1,-1 1 0,1-1-1,-1 1 1,1-1-1,0 1 1,-1 0 0,1 1-1,0-1 1,0 0 0,-4 6-1,1 0-132,0 0 0,1 0-1,1 0 1,-1 1 0,1-1 0,1 1-1,-1 0 1,-2 13 0,-1 27-4346</inkml:trace>
</inkml:ink>
</file>

<file path=ppt/ink/ink28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8"/>
    </inkml:context>
    <inkml:brush xml:id="br0">
      <inkml:brushProperty name="width" value="0.05" units="cm"/>
      <inkml:brushProperty name="height" value="0.05" units="cm"/>
      <inkml:brushProperty name="color" value="#FFFFFF"/>
    </inkml:brush>
  </inkml:definitions>
  <inkml:trace contextRef="#ctx0" brushRef="#br0">98 66 32207,'-6'-14'153,"4"7"-82,0 1 0,-1 0 1,0 0-1,-6-9 0,8 14-70,1 1 0,-1 0-1,1-1 1,-1 1-1,1 0 1,-1-1 0,1 1-1,-1 0 1,1 0 0,-1-1-1,0 1 1,1 0 0,-1 0-1,1 0 1,-1 0-1,0 0 1,1 0 0,-1 0-1,1 0 1,-1 0 0,0 0-1,1 0 1,-1 0 0,1 0-1,-1 1 1,1-1-1,-1 0 1,1 0 0,-1 1-1,0-1 1,0 1 0,-15 12-3,12-8 2,0 0 0,1 1 0,-1-1 0,1 1 0,0-1 0,1 1 0,-1 0 0,1 0 0,0 1 0,-1 7 0,0 5 0,2 0 0,0 25 0,1-42 0,0-1 0,1 1 0,-1 0 0,1 0 0,-1 0 0,1-1 0,0 1 0,0 0 0,-1-1 0,1 1 0,0 0 0,1-1 0,-1 1 0,0-1 0,0 0 0,1 1 0,-1-1 0,0 0 0,1 0 0,0 0 0,-1 0 0,1 0 0,-1 0 0,1 0 0,0-1 0,0 1 0,-1 0 0,1-1 0,0 0 0,0 1 0,3-1 0,9 2 0,1-1 0,-1 0 0,18-2 0,-15 1 0,-13 0 0,0 0 1,1 0-1,-1-1 0,0 1 0,1-1 1,-1 0-1,0 0 0,0 0 0,0-1 1,0 0-1,0 1 0,0-1 1,0-1-1,-1 1 0,1-1 0,4-3 1,-5 2 0,0 0 1,0 0 0,0 0-1,-1 0 1,0 0 0,0-1 0,0 1-1,0 0 1,-1-1 0,1 0-1,-1 1 1,0-1 0,-1 0 0,1 0-1,-1-4 1,1 3-2,-1 0 0,0 0 0,0 0 0,-1 0 0,0 0 0,0 0 0,0 0 0,-1 0 0,1 0 0,-6-10 0,5 13 0,-1 0 0,1 0 0,0 0 0,-1 0 0,1 1 0,-1-1 0,0 1 0,0 0 0,0 0 0,0 0 0,0 0 0,0 1 0,-1-1 0,1 1 0,0 0 0,-1 0 0,1 0 0,-1 0 0,-4 0 0,-8-1-2,1 2 0,-25 0 1,39 0-1,-1 1 0,1-1 1,0 0-1,-1 0 1,1 1-1,-1-1 0,1 1 1,0-1-1,-1 1 1,1-1-1,0 1 0,0 0 1,-1 0-1,1 0 1,0 0-1,0 0 0,0 0 1,0 0-1,0 0 1,0 0-1,0 0 0,1 0 1,-1 1-1,0-1 1,1 0-1,-1 0 0,1 1 1,-1-1-1,0 3 1,0 4-38,0 0 1,0 0-1,1 0 1,0 11-1,0-5-113,0 43-939</inkml:trace>
</inkml:ink>
</file>

<file path=ppt/ink/ink28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8"/>
    </inkml:context>
    <inkml:brush xml:id="br0">
      <inkml:brushProperty name="width" value="0.05" units="cm"/>
      <inkml:brushProperty name="height" value="0.05" units="cm"/>
      <inkml:brushProperty name="color" value="#FFFFFF"/>
    </inkml:brush>
  </inkml:definitions>
  <inkml:trace contextRef="#ctx0" brushRef="#br0">37 48 32111,'0'-9'121,"0"5"-63,1 0-1,-1 1 0,-1-1 0,1 0 0,0 1 0,-1-1 0,-1-5 1,2 9-57,0 0 0,0-1 0,0 1 1,0 0-1,0 0 0,0 0 0,0 0 1,0 0-1,0 0 0,0 0 0,0-1 1,0 1-1,0 0 0,0 0 0,-1 0 1,1 0-1,0 0 0,0 0 0,0 0 1,0 0-1,0 0 0,0-1 0,0 1 1,0 0-1,0 0 0,0 0 0,0 0 1,0 0-1,0 0 0,-1 0 0,1 0 1,0 0-1,0 0 0,0 0 0,0 0 1,0 0-1,0 0 0,0 0 0,0 0 1,-1 0-1,1 0 0,0 0 0,0 0 1,0 0-1,0 0 0,0 0 0,0 0 1,0 0-1,0 0 0,-1 0 0,1 0 1,0 0-1,0 0 0,0 0 0,0 0 1,0 0-1,0 0 0,0 0 0,0 0 1,0 0-1,-1 0 0,1 0 0,0 0 1,0 1-1,0-1 0,-2 7-6,-15 181-200,8 196-1</inkml:trace>
</inkml:ink>
</file>

<file path=ppt/ink/ink28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9"/>
    </inkml:context>
    <inkml:brush xml:id="br0">
      <inkml:brushProperty name="width" value="0.05" units="cm"/>
      <inkml:brushProperty name="height" value="0.05" units="cm"/>
      <inkml:brushProperty name="color" value="#FFFFFF"/>
    </inkml:brush>
  </inkml:definitions>
  <inkml:trace contextRef="#ctx0" brushRef="#br0">4 21 26572,'-3'-3'5987,"3"-3"-5859,0 0-80,19 0-48,31 6 32,9 0-32,6 0 0,4 0 0,-4 0 0,-3 0-192,-9 0-5139</inkml:trace>
</inkml:ink>
</file>

<file path=ppt/ink/ink28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9"/>
    </inkml:context>
    <inkml:brush xml:id="br0">
      <inkml:brushProperty name="width" value="0.05" units="cm"/>
      <inkml:brushProperty name="height" value="0.05" units="cm"/>
      <inkml:brushProperty name="color" value="#FFFFFF"/>
    </inkml:brush>
  </inkml:definitions>
  <inkml:trace contextRef="#ctx0" brushRef="#br0">3 137 32415,'-1'-6'28,"0"1"0,1-1 1,-1 0-1,1 0 0,1 0 0,-1 0 1,1 1-1,0-1 0,0 0 1,0 0-1,1 1 0,4-10 0,-4 12-28,0 0-1,1 0 0,0 0 0,-1 1 1,1-1-1,0 1 0,0-1 0,1 1 0,-1 0 1,0 0-1,1 0 0,-1 1 0,1-1 1,0 1-1,0 0 0,-1 0 0,1 0 1,0 0-1,7 0 0,-9 1 1,1-1 0,-1 1 0,1 0 0,-1 0 0,1 0 0,-1 0 0,1 0 0,-1 1 0,1-1 0,-1 1 0,0-1 0,1 1 0,-1 0 0,0 0 0,1 0 0,-1 0 0,0 1 0,0-1 0,0 0 0,0 1 0,0 0 0,0-1 0,-1 1 0,3 3 0,1 3 0,-1-1 0,0 1 0,-1 1 0,0-1 0,4 17 0,2 18 0,-3 1 0,-1 0 0,-2 0 0,-2 0 0,-5 54 0,3-82 0,-1-1 0,-1 1 0,0-1 0,0 1 0,-2-1 0,-9 23 0,13-38 0,1 0 0,0 0 0,0 0 0,0 0 0,0 0 0,0 0 0,0 0 0,0 0 0,0 0 0,0 0 0,0 0 0,0-1 0,-1 1 0,1 0 0,0 0 0,0 0 0,0 0 0,0 0 0,0 0 0,0 0 0,0 0 0,0 0 0,0 0 0,-1 0 0,1 0 0,0 1 0,0-1 0,0 0 0,0 0 0,0 0 0,0 0 0,0 0 0,0 0 0,0 0 0,0 0 0,-1 0 0,3-13 0,65-173 0,-35 107 0,-15 33 0,3 1 0,30-53 0,-29 70 0,-20 27 0,0 0 0,0 0 0,0 0 0,1 1 0,-1-1 0,0 0 0,0 1 0,1-1 0,-1 1 0,1 0 0,-1-1 0,0 1 0,1 0 0,-1 0 0,1-1 0,-1 1 0,0 0 0,1 1 0,2-1 0,-3 0 0,-1 0 0,0 1 0,1-1 0,-1 0 0,0 0 0,1 0 0,-1 1 0,0-1 0,1 0 0,-1 0 0,0 1 0,1-1 0,-1 0 0,0 1 0,0-1 0,1 0 0,-1 1 0,0-1 0,0 0 0,0 1 0,1-1 0,-1 0 0,0 1 0,0-1 0,0 1 0,0-1 0,0 0 0,0 1 0,0 0 0,6 27 0,-2 0 0,-1 0 0,-1 1 0,-3 39 0,0-29 0,1 0 0,7 42 0,-6-77 0,0-1 0,-1 0 0,1 0 0,0 0 0,0 1 0,1-1 0,-1 0 0,1-1 0,0 1 0,-1 0 0,3 2 0,-3-4 0,0 0 0,-1-1 0,1 1 0,0-1 0,-1 1 0,1-1 0,0 0 0,-1 1 0,1-1 0,0 0 0,0 1 0,0-1 0,-1 0 0,1 0 0,0 0 0,0 0 0,0 0 0,0 1 0,1-2 0,0 1 0,-1-1 0,1 1 0,-1-1 0,1 0 0,0 1 0,-1-1 0,1 0 0,-1 0 0,0 0 0,1 0 0,-1-1 0,0 1 0,2-2 0,8-12 0,-1 0 0,0 0 0,-1-1 0,-1-1 0,10-28 0,1-1 0,2-1 0,-5 10 0,1 1 0,1 1 0,36-51 0,-53 84 0,1 0 0,-1 1 0,0-1 0,1 1 0,-1-1 0,1 1 0,-1 0 0,1 0 0,0-1 0,2 0 0,3 5 0,-2 14 0,-1 191 0,-5-129 0,-12 143-13,15-203-217,6-9-664</inkml:trace>
</inkml:ink>
</file>

<file path=ppt/ink/ink28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0"/>
    </inkml:context>
    <inkml:brush xml:id="br0">
      <inkml:brushProperty name="width" value="0.05" units="cm"/>
      <inkml:brushProperty name="height" value="0.05" units="cm"/>
      <inkml:brushProperty name="color" value="#FFFFFF"/>
    </inkml:brush>
  </inkml:definitions>
  <inkml:trace contextRef="#ctx0" brushRef="#br0">253 31 32271,'2'-22'326,"-2"22"-321,0-1 1,0 1-1,0 0 0,0-1 0,0 1 0,-1 0 0,1-1 0,0 1 0,0 0 1,0-1-1,0 1 0,0 0 0,-1-1 0,1 1 0,0 0 0,0 0 0,0-1 0,-1 1 1,1 0-1,0-1 0,-1 1 0,1 0 0,0 0 0,0 0 0,-1 0 0,1-1 1,0 1-1,-1 0 0,-2 0-4,1 1 1,0 0-1,-1 0 1,1 0-1,0 0 1,0 0-1,-1 0 1,1 0-1,0 1 1,0-1-1,1 1 1,-1 0-1,-3 3 1,-10 10-2,0 2 0,1-1 0,1 2 0,0 0 0,2 1 0,0 0 0,-11 26 0,0 8 0,-24 91 0,36-97 0,1 0 0,2 0 0,2 1 0,3 0 0,3 52 0,0-91 2,0-1 0,0 1 0,1 0 0,0-1 1,0 1-1,1-1 0,0 0 0,0 0 0,1 0 0,0 0 0,1 0 0,0-1 1,0 0-1,0 0 0,1 0 0,0-1 0,1 0 0,-1 0 0,1 0 0,0-1 0,15 8 1,-6-5-75,0 0 0,1-1 0,0-1 0,0-1 0,0 0 0,1-2 0,-1 0 0,1 0 1,32-1-1,25-2-2409</inkml:trace>
</inkml:ink>
</file>

<file path=ppt/ink/ink28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0"/>
    </inkml:context>
    <inkml:brush xml:id="br0">
      <inkml:brushProperty name="width" value="0.05" units="cm"/>
      <inkml:brushProperty name="height" value="0.05" units="cm"/>
      <inkml:brushProperty name="color" value="#FFFFFF"/>
    </inkml:brush>
  </inkml:definitions>
  <inkml:trace contextRef="#ctx0" brushRef="#br0">49 259 32175,'0'-23'541,"1"17"-537,0 0 0,0 0 0,0 0 0,1 0 0,0 0 0,0 1-1,1-1 1,0 1 0,0-1 0,0 1 0,0 0 0,7-7 0,13-25-4,-17 28 0,-2-1 0,1 0 0,-1 0 0,-1-1 0,0 1 0,0-1 0,-1 0 0,0 1 0,0-17 0,-3 38 0,0 0 0,-1 0 0,-1-1 0,-3 14 0,-6 25 0,3 28 0,3 1 0,6 90 0,0-77 0,-3-90 0,0 0 0,0-1 0,0 1 0,-1-1 0,1 0 0,0 1 0,0-1 0,-7-1 0,6 1 0,-47 0 0,41 0 0,34 0 0,2 0-35,6 0-145,0 0-1,52-9 1,-41 0-1901</inkml:trace>
</inkml:ink>
</file>

<file path=ppt/ink/ink28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1"/>
    </inkml:context>
    <inkml:brush xml:id="br0">
      <inkml:brushProperty name="width" value="0.05" units="cm"/>
      <inkml:brushProperty name="height" value="0.05" units="cm"/>
      <inkml:brushProperty name="color" value="#FFFFFF"/>
    </inkml:brush>
  </inkml:definitions>
  <inkml:trace contextRef="#ctx0" brushRef="#br0">1 1 32399,'59'113'368,"-40"-78"-368,-2 0 0,-1 1 0,-2 0 0,-1 1 0,-2 1 0,-2 0 0,-1 0 0,-2 1 0,-2 0 0,0 63 0,-4-85 0,0 5 0,0-1 0,-1 0 0,-6 28 0,5-41 0,0-1 0,-1 1 0,0-1 0,0 0 0,-1 0 0,1 0 0,-2 0 0,1 0 0,-1-1 0,0 0 0,0 0 0,-9 8 0,6-7-19,1-1-1,-1 1 1,-1-1-1,1 0 1,-1-1-1,-19 9 1,1-9-533</inkml:trace>
</inkml:ink>
</file>

<file path=ppt/ink/ink28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1"/>
    </inkml:context>
    <inkml:brush xml:id="br0">
      <inkml:brushProperty name="width" value="0.05" units="cm"/>
      <inkml:brushProperty name="height" value="0.05" units="cm"/>
      <inkml:brushProperty name="color" value="#FFFFFF"/>
    </inkml:brush>
  </inkml:definitions>
  <inkml:trace contextRef="#ctx0" brushRef="#br0">39 54 32703,'0'-12'64,"10"6"-64,26 0 0,13 0 0,0 0 0,-3 3 0,-6 3 0,-11-6-224,-13-3-4594</inkml:trace>
  <inkml:trace contextRef="#ctx0" brushRef="#br0">3 207 26876,'-3'12'5059,"3"-7"-4515,13 1-400,33-3-64,10-3-48,3 0-32,-7 0 0,-9 0 0,-14-9-16,-16 4-272,-13-10-6979</inkml:trace>
</inkml:ink>
</file>

<file path=ppt/ink/ink28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3"/>
    </inkml:context>
    <inkml:brush xml:id="br0">
      <inkml:brushProperty name="width" value="0.05" units="cm"/>
      <inkml:brushProperty name="height" value="0.05" units="cm"/>
      <inkml:brushProperty name="color" value="#FFFFFF"/>
    </inkml:brush>
  </inkml:definitions>
  <inkml:trace contextRef="#ctx0" brushRef="#br0">13 83 32415,'0'0'8,"-1"0"-1,1 0 1,0 0 0,-1 0-1,1 0 1,0 0 0,-1 0-1,1 0 1,-1 0 0,1 0-1,0 0 1,-1 0 0,1 0 0,0 0-1,0 0 1,-1 0 0,1 1-1,0-1 1,-1 0 0,1 0-1,0 0 1,-1 0 0,1 1-1,0-1 1,0 0 0,-1 0 0,1 1-1,0-1 1,0 0 0,0 0-1,-1 1 1,1-1 0,0 0-1,0 0 1,0 1 0,0-1-1,-1 0 1,1 1 0,0-1 0,0 0-1,0 1 1,0-1 0,0 0-1,0 1 1,0-1 0,0 0-1,0 1 1,0-1 0,0 1 0,0 26-69,1-15 89,-2 37-30,0-19 3,1-1 0,1 1 0,7 41 1,-7-64-4,1 1 0,0-1 1,1 1-1,-1-1 0,2 0 1,-1 0-1,1 0 1,0 0-1,0 0 0,0-1 1,1 0-1,0 0 0,1 0 1,-1-1-1,1 0 1,0 0-1,12 8 0,-14-11 2,1 1 1,-1-1-1,1-1 0,0 1 0,-1 0 0,1-1 0,0 0 0,0-1 1,0 1-1,0-1 0,0 1 0,8-2 0,-10 1 1,0-1 0,0 1 1,-1-1-1,1 0 0,0 0 0,0 0 0,-1 0 0,1 0 0,-1-1 0,1 1 1,-1-1-1,1 0 0,-1 1 0,0-1 0,0 0 0,0 0 0,0 0 0,0-1 1,-1 1-1,1 0 0,2-6 0,4-12-1,0-2 0,-2 1 0,0-1 0,-2 0 0,4-39 0,-4-116 0,-4 130 0,0 9 0,0 27 0,0 23 0,0 224 0,-1 294 0,-25-178 0,25-340 0,0 1 0,-1-1 0,-1 1 0,0-1 0,0 0 0,-1 0 0,-1 0 0,-9 16 0,14-27 0,0 0 0,-1 0 0,1 0 0,-1 0 0,1 0 0,-1 0 0,0 0 0,1 0 0,-1 0 0,0-1 0,0 1 0,1 0 0,-1 0 0,0-1 0,0 1 0,0-1 0,0 1 0,0 0 0,0-1 0,0 0 0,0 1 0,0-1 0,0 0 0,0 1 0,0-1 0,-1 0 0,1 0 0,0 0 0,0 0 0,0 0 0,0 0 0,0 0 0,0-1 0,0 1 0,0 0 0,0-1 0,0 1 0,0 0 0,0-1 0,0 1 0,0-1 0,-1 0 0,-2-3 0,1 1 0,0 0 0,0-1 0,0 1 0,0-1 0,1 0 0,0 0 0,-1 0 0,0-4 0,-7-19 0,1 0 0,1 0 0,2 0 0,0-1 0,-1-28 0,0-145 0,7 185 0,1 0 0,0 0 0,1 0 0,0 0 0,1 0 0,1 1 0,11-28 0,-11 34 0,1 0 0,0 1 0,1-1 0,0 1 0,0 0 0,1 1 0,0-1 0,0 1 0,0 1 0,1-1 0,0 1 0,1 1 0,13-8 0,2 2-25,0 2-1,0 0 1,1 2 0,0 1-1,52-6 1,-28 8-479</inkml:trace>
</inkml:ink>
</file>

<file path=ppt/ink/ink28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4"/>
    </inkml:context>
    <inkml:brush xml:id="br0">
      <inkml:brushProperty name="width" value="0.05" units="cm"/>
      <inkml:brushProperty name="height" value="0.05" units="cm"/>
      <inkml:brushProperty name="color" value="#FFFFFF"/>
    </inkml:brush>
  </inkml:definitions>
  <inkml:trace contextRef="#ctx0" brushRef="#br0">8 303 30318,'-1'1'91,"1"-1"0,-1 0 0,1 1 0,-1-1 0,1 1 0,-1-1 1,1 0-1,0 1 0,-1-1 0,1 1 0,0-1 0,-1 1 0,1 0 0,0-1 0,-1 1 0,1-1 0,0 1 1,0-1-1,0 1 0,0 0 0,0-1 0,-1 1 0,1-1 0,0 1 0,0 0 0,0-1 0,1 2 0,-1 25-493,0-20 604,0-3-202,1 0 0,-1 0-1,1 0 1,-1 0-1,1 0 1,0 0 0,1 0-1,-1 0 1,1 0-1,2 3 1,-4-5 1,1-1-1,0 0 1,0 0-1,0 0 1,-1 0-1,1 0 1,0 0-1,0-1 1,0 1-1,1 0 1,-1 0 0,0-1-1,0 1 1,0-1-1,0 1 1,1-1-1,-1 1 1,0-1-1,0 0 1,1 1 0,-1-1-1,0 0 1,1 0-1,-1 0 1,0 0-1,1 0 1,-1 0-1,0-1 1,1 1-1,-1 0 1,0-1 0,0 1-1,1-1 1,-1 1-1,0-1 1,1 0-1,2-2 3,-1 1-1,-1-1 1,1 1-1,0-1 1,-1 0-1,1 0 1,-1 0-1,0 0 1,0 0-1,0 0 1,0-1-1,-1 1 1,1-1-1,-1 1 1,0-1-1,1-4 1,2-10 1,-1 0 1,2-19-1,-1-141 23,-5 122-27,2 48 0,-3-18 0,2 25 0,0 1 0,0-1 0,0 0 0,-1 1 0,1-1 0,0 0 0,0 1 0,-1-1 0,1 1 0,-1-1 0,1 1 0,0-1 0,-1 1 0,1-1 0,-1 1 0,1-1 0,-1 1 0,1 0 0,-1-1 0,0 1 0,1 0 0,-1-1 0,1 1 0,-1 0 0,0 0 0,1-1 0,-1 1 0,0 0 0,1 0 0,-1 0 0,-1 0 0,1 1 0,0-1 0,0 1 0,0 0 0,0-1 0,0 1 0,0 0 0,0 0 0,0 0 0,0 0 0,0 0 0,0 0 0,1 0 0,-1 0 0,0 0 0,1 0 0,-1 0 0,1 1 0,-1-1 0,1 0 0,-1 0 0,1 0 0,0 1 0,0-1 0,0 0 0,0 1 0,0 1 0,-2 5 0,-4 27 0,2 1 0,1 0 0,3 49 0,0-48 0,0-24 0,1-1 1,0 1-1,0-1 0,2 0 1,-1 1-1,1-1 0,7 15 1,-9-23-3,1 0 1,0-1 0,0 1 0,0-1 0,0 1-1,0-1 1,1 0 0,0 0 0,-1 0 0,1 0 0,0-1-1,0 1 1,1-1 0,-1 1 0,0-1 0,1 0-1,0-1 1,-1 1 0,1-1 0,0 1 0,0-1 0,0 0-1,0 0 1,0-1 0,0 1 0,4-1 0,-5 0-62,0 0 0,0 0 0,0-1 0,-1 1 0,1-1 0,0 1 0,0-1 0,-1 0 0,1 0 0,0 0 0,-1 0 0,1-1-1,-1 1 1,0-1 0,1 0 0,-1 1 0,0-1 0,0 0 0,0 0 0,3-4 0,24-35-5371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5.128"/>
    </inkml:context>
    <inkml:brush xml:id="br0">
      <inkml:brushProperty name="width" value="0.05" units="cm"/>
      <inkml:brushProperty name="height" value="0.05" units="cm"/>
      <inkml:brushProperty name="color" value="#FFFF00"/>
    </inkml:brush>
  </inkml:definitions>
  <inkml:trace contextRef="#ctx0" brushRef="#br0">208 36 32303,'3'-36'413,"-24"49"-394,9 0-19,0 1 0,1 0 0,1 1 0,0 0 0,-13 27 0,4 0 0,-15 48 0,18-40 0,3 2 0,2-1 0,3 2 0,2-1 0,2 1 0,4 89 0,1-130 2,1 0-1,0 0 1,0 0 0,1 0-1,0 0 1,1 0-1,1-1 1,0 0 0,0 0-1,1 0 1,8 10 0,-9-14-19,0 0 0,1-1 0,0 1 0,0-1 0,1-1 0,-1 1 0,1-1 0,1-1 0,-1 1 0,0-1 0,1 0 0,0-1 0,0 0 0,0 0 0,0 0 0,12 1 0,27-2-674</inkml:trace>
</inkml:ink>
</file>

<file path=ppt/ink/ink28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4"/>
    </inkml:context>
    <inkml:brush xml:id="br0">
      <inkml:brushProperty name="width" value="0.05" units="cm"/>
      <inkml:brushProperty name="height" value="0.05" units="cm"/>
      <inkml:brushProperty name="color" value="#FFFFFF"/>
    </inkml:brush>
  </inkml:definitions>
  <inkml:trace contextRef="#ctx0" brushRef="#br0">158 28 31134,'-2'-2'86,"-1"0"0,1-1 0,0 1 0,-1 0 0,1 0 0,-1 0 0,0 1 0,0-1 0,1 1 0,-1-1 0,0 1 0,0 0 0,-1 0 0,1 0 0,-3 0 0,-2 0-53,1 0-1,-1 1 1,1 0-1,-1 1 1,-12 1 0,18-1-33,-1-1 0,1 1 1,-1 0-1,1 0 0,0 0 0,-1 0 1,1 0-1,0 1 0,0-1 1,0 1-1,0-1 0,0 1 0,0 0 1,0 0-1,1 0 0,-1 0 1,1 0-1,-1 0 0,1 0 0,0 0 1,0 1-1,0-1 0,0 0 1,0 1-1,0-1 0,0 4 0,-1 7 2,0 0-1,1 0 0,0 26 1,2-24-2,-1-12 0,0 0 0,1-1 0,-1 1 1,1 0-1,0-1 0,0 1 0,0-1 0,0 1 0,0-1 0,1 0 1,-1 1-1,1-1 0,-1 0 0,1 0 0,0 0 0,0 0 1,0 0-1,0-1 0,0 1 0,0 0 0,0-1 0,1 0 0,-1 1 1,1-1-1,-1 0 0,1 0 0,-1 0 0,1-1 0,-1 1 0,5 0 1,9 2 1,1-1 0,0 0 0,26-1 0,-42-1-2,1 0 1,0 0 0,1 1-1,-1-2 1,0 1 0,0 0 0,0 0-1,0-1 1,0 1 0,0-1 0,0 1-1,0-1 1,0 0 0,0 0-1,0 0 1,-1 0 0,1 0 0,0 0-1,-1 0 1,1-1 0,0 1-1,-1-1 1,0 1 0,1-1 0,-1 1-1,0-1 1,0 0 0,0 0 0,0 0-1,2-3 1,-2-3 1,0 0 0,0 0 0,0 0-1,-1 0 1,0 0 0,-2-16 0,1 21-4,1-1 0,-1 1 1,0 0-1,0-1 0,0 1 0,0 0 1,-1-1-1,1 1 0,-1 0 0,0 0 0,0 0 1,0 0-1,0 1 0,0-1 0,-1 1 1,1-1-1,-1 1 0,0 0 0,1 0 0,-1 0 1,0 0-1,-1 0 0,1 1 0,0-1 1,0 1-1,-1 0 0,1 0 0,0 0 0,-1 0 1,1 1-1,-1 0 0,-5-1 0,8 1-31,0 0 0,0 0-1,0 0 1,-1 1 0,1-1 0,0 0-1,0 0 1,0 1 0,0-1 0,0 1-1,0-1 1,0 1 0,-1-1-1,1 1 1,1 0 0,-1-1 0,0 1-1,0 0 1,0 0 0,0 0 0,0 0-1,1 0 1,-1 0 0,0 0-1,1 0 1,-1 0 0,1 0 0,-1 0-1,1 0 1,0 0 0,-1 0 0,1 0-1,0 1 1,0-1 0,0 2-1,-3 31-4328</inkml:trace>
</inkml:ink>
</file>

<file path=ppt/ink/ink28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4"/>
    </inkml:context>
    <inkml:brush xml:id="br0">
      <inkml:brushProperty name="width" value="0.05" units="cm"/>
      <inkml:brushProperty name="height" value="0.05" units="cm"/>
      <inkml:brushProperty name="color" value="#FFFFFF"/>
    </inkml:brush>
  </inkml:definitions>
  <inkml:trace contextRef="#ctx0" brushRef="#br0">68 53 32351,'-4'-8'62,"-12"-21"142,16 28-197,-1-1 1,0 1-1,0 0 1,0 0-1,0 0 1,0 0-1,0 0 1,-1 0-1,1 0 1,0 1-1,0-1 1,-1 0-1,1 1 1,0-1-1,-1 1 1,1-1-1,-1 1 1,1 0-1,-3-1 1,3 2-8,0 0 0,0 0 0,0 0 0,0 0 0,0 1 0,0-1 0,0 0 0,1 0 0,-1 0 0,1 1 0,-1-1 0,1 0 0,-1 1 0,1-1 0,0 1 0,-1-1 0,1 0 0,0 1 0,0-1 0,0 1 0,0 2 0,0 1 0,-9 119 0,9 128 0,2-108 0,-2-60-8,0-82-67,1-5-490,4-17-1412</inkml:trace>
</inkml:ink>
</file>

<file path=ppt/ink/ink28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5"/>
    </inkml:context>
    <inkml:brush xml:id="br0">
      <inkml:brushProperty name="width" value="0.05" units="cm"/>
      <inkml:brushProperty name="height" value="0.05" units="cm"/>
      <inkml:brushProperty name="color" value="#FFFFFF"/>
    </inkml:brush>
  </inkml:definitions>
  <inkml:trace contextRef="#ctx0" brushRef="#br0">4 12 32143,'-3'-6'368,"3"0"-192,16 6-176,27 0 16,19 0 0,3 0-16,7 0 0,-6 0-160,-10 0-1281</inkml:trace>
</inkml:ink>
</file>

<file path=ppt/ink/ink28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5"/>
    </inkml:context>
    <inkml:brush xml:id="br0">
      <inkml:brushProperty name="width" value="0.05" units="cm"/>
      <inkml:brushProperty name="height" value="0.05" units="cm"/>
      <inkml:brushProperty name="color" value="#FFFFFF"/>
    </inkml:brush>
  </inkml:definitions>
  <inkml:trace contextRef="#ctx0" brushRef="#br0">1 124 26188,'4'-9'2388,"0"1"-1288,0-1-1,0 1 1,11-15 0,-13 21-1111,0 0 0,0 0 0,0 1 0,0-1 0,0 0 0,0 1 0,0-1 0,0 1 0,0 0 0,1 0 1,-1 0-1,1 0 0,-1 0 0,1 0 0,-1 1 0,1-1 0,-1 1 0,6-1 0,-7 2 11,0-1 0,0 1 0,0-1 0,0 1 0,0-1 0,-1 1 0,1 0 0,0-1 0,0 1 0,-1 0 0,1 0 0,0 0 0,-1-1 0,1 1 0,0 0 0,-1 0 0,0 0 0,1 0 0,-1 0 0,1 0 0,-1 0 0,0 0 0,0 0 0,0 0 0,1 2 0,4 37 0,-4-30 0,7 87 0,-7 124 0,-3-101 0,4-133 0,0 1 0,1 0 0,0 0 0,1 0 0,8-17 0,5-15 0,-5 8 0,6-22-11,3 0 0,53-102 1,-73 158 11,0 1 1,0-1-1,-1 1 1,1 0-1,0-1 1,0 1-1,0 0 0,0 0 1,0-1-1,0 1 1,1 0-1,-1 0 1,0 0-1,1 1 0,-1-1 1,0 0-1,3 0 1,-3 1-2,0 0 0,-1 0 1,1 0-1,0 0 0,0 0 0,-1 1 1,1-1-1,0 0 0,0 0 1,-1 1-1,1-1 0,0 1 1,-1-1-1,1 1 0,-1-1 0,1 1 1,-1-1-1,1 1 0,-1-1 1,1 1-1,-1 0 0,1-1 1,-1 1-1,1 1 0,3 6 0,-1 1-1,0 0 1,0 0-1,2 13 1,-4-15 1,10 60-1,-2 0 0,-4 1 0,-3 69 0,-2-137 0,0 1 0,0-1 0,0 1 0,0-1 0,1 1 0,-1-1 0,0 0 0,0 1 0,0-1 0,1 1 0,-1-1 0,0 0 0,0 1 0,1-1 0,-1 0 0,0 1 0,1-1 0,-1 0 0,0 0 0,1 1 0,-1-1 0,0 0 0,1 0 0,-1 1 0,1-1 0,-1 0 0,1 0 0,-1 0 0,0 0 0,1 0 0,-1 0 0,1 0 0,-1 0 0,1 0 0,-1 0 0,1 0 0,-1 0 0,1 0 0,-1 0 0,0 0 0,1 0 0,-1 0 0,1-1 0,-1 1 0,0 0 0,1 0 0,-1 0 0,1-1 0,-1 1 0,0 0 0,1-1 0,-1 1 0,0 0 0,1-1 0,-1 1 0,0 0 0,0-1 0,1 1 0,-1-1 0,0 1 0,0 0 0,0-1 0,0 1 0,0-1 0,1 1 0,-1-1 0,11-23 0,-2 1 0,11-38 0,5-13 0,-14 47 0,6-22 0,3 1 0,2 1 0,46-73 0,-66 117 0,-1 1 0,1 0 0,0-1 0,0 1 0,0 0 0,0 1 0,0-1 0,1 0 0,-1 0 0,0 1 0,1 0 0,-1-1 0,1 1 0,4-1 0,-6 2 0,0 0 0,0 0 0,0 0 0,0 0 0,0 0 0,0 0 0,0 1 0,0-1 0,0 0 0,0 1 0,0-1 0,0 1 0,0-1 0,0 1 0,0 0 0,0-1 0,0 1 0,0 0 0,-1-1 0,1 1 0,0 0 0,-1 0 0,1 0 0,0 0 0,-1 0 0,1 0 0,-1 0 0,0 0 0,1 0 0,-1 0 0,0 0 0,1 0 0,-1 0 0,0 0 0,0 0 0,0 0 0,0 0 0,0 2 0,5 48 0,-2 1 0,-5 70 0,0-29 0,-9 50 170,-1-5-2250</inkml:trace>
</inkml:ink>
</file>

<file path=ppt/ink/ink28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24"/>
    </inkml:context>
    <inkml:brush xml:id="br0">
      <inkml:brushProperty name="width" value="0.05" units="cm"/>
      <inkml:brushProperty name="height" value="0.05" units="cm"/>
      <inkml:brushProperty name="color" value="#FFFFFF"/>
    </inkml:brush>
  </inkml:definitions>
  <inkml:trace contextRef="#ctx0" brushRef="#br0">21 513 32095,'-5'0'148,"-4"2"230,7 11-267,0 36-108,0-31-3,1 0 0,1 0 0,1 1 0,0-1 0,2 0 0,5 25 0,-6-40-1,-1 0 0,0 1 0,1-1 0,-1-1 0,1 1 0,0 0 0,0 0 0,0-1 0,0 1 0,1-1 0,-1 0 0,1 1 0,-1-1 0,1 0-1,0 0 1,0-1 0,0 1 0,5 1 0,-2-1 0,1 0 0,0-1-1,0 0 1,0 0-1,0 0 1,0-1 0,0 0-1,8-2 1,-11 1 1,1 0 0,0-1 0,0 1 0,-1-1 0,1-1 0,-1 1 0,0 0 0,0-1 0,0 0 0,0 0 0,0 0 0,0-1 0,-1 1 0,0-1 0,0 0 0,0 1 0,0-2 0,0 1 0,2-6 0,6-10 0,-2 0 0,0 0 0,6-24 0,0-7 1,-3-2 1,-2 0-1,5-73 0,-8-165 13,-7 261-14,-1 18 14,-2 19-16,3-6 3,-12 45-1,3 0 0,1 1 0,-1 57 0,5 151 0,5-167 0,-2-78 0,2 1 0,-1-1 0,2 0 0,-1 0 0,6 18 0,-6-25 0,0 0 0,1 0 0,-1 0 0,1 0 0,-1-1 0,1 1 0,0 0 0,0-1 0,0 1 0,0-1 0,0 0 0,1 0 0,-1 0 0,1 0 0,0 0 0,-1 0 0,1-1 0,0 1 0,0-1 0,0 0 0,0 0 0,5 1 0,-3-1 0,1 0 0,-1 0 0,1-1 0,0 0 0,-1 0 0,1-1 0,-1 1 0,1-1 0,0 0 0,-1-1 0,0 1 0,1-1 0,-1 0 0,0-1 0,0 1 0,0-1 0,0 0 0,-1 0 0,1-1 0,-1 1 0,0-1 0,0 0 0,0 0 0,0 0 0,-1-1 0,1 1 0,3-9 0,5-8 0,-1 0 0,-1-1 0,-1 0 0,-1-1 0,6-30 0,-1-11 0,-4 0 0,-2-1 0,-3-1 0,-7-88 0,-1 114 0,4 39 0,-1 0 0,1 0 0,0 0 0,0 0 0,-1 0 0,1 0 0,0 0 0,-1 0 0,1 0 0,-1 0 0,1 0 0,-1 0 0,0 0 0,0 0 0,1 0 0,-1 0 0,0 0 0,0 1 0,0-1 0,0 0 0,0 1 0,1-1 0,-1 1 0,0-1 0,-1 1 0,1-1 0,0 1 0,-2-1 0,2 1 0,1 0 0,-1 1 0,1-1 0,-1 0 0,0 0 0,1 1 0,-1-1 0,1 0 0,-1 1 0,0-1 0,1 0 0,-1 1 0,1-1 0,-1 1 0,1-1 0,0 1 0,-1-1 0,1 1 0,-1-1 0,1 1 0,0-1 0,0 1 0,-1 0 0,1-1 0,0 1 0,-1 0 0,-4 23 0,4-16 0,-6 46 0,2 0 0,3 87 0,3-80 0,0-13 0,1 0 0,12 59 0,-8-80 0,0 0 0,2 0 0,1 0 0,1-1 0,18 33 0,-28-59 0,0 0 0,0 1 0,0-1 0,1 1 0,-1-1 0,0 1 0,0-1 0,1 0 0,-1 1 0,0-1 0,0 1 0,1-1 0,-1 0 0,0 1 0,1-1 0,-1 0 0,1 1 0,-1-1 0,0 0 0,1 0 0,-1 0 0,1 1 0,-1-1 0,1 0 0,-1 0 0,1 0 0,-1 0 0,1 0 0,-1 0 0,1 0 0,-1 0 0,1 0 0,-1 0 0,0 0 0,1 0 0,-1 0 0,1 0 0,-1 0 0,1 0 0,-1-1 0,1 1 0,-1 0 0,1 0 0,-1-1 0,0 1 0,1 0 0,-1 0 0,0-1 0,1 1 0,-1 0 0,1-1 0,14-25 5,0-18 10,16-84-1,7-24-17,-32 135 4,0-1-1,1 2 0,1-1 0,1 1 0,1 0 0,15-19 0,-22 31 0,0 1 0,0 0 0,0 0 0,1 0 0,-1 0 0,1 0 0,0 1 0,0 0 0,8-4 0,-11 6 0,0-1 0,0 1 0,0 0 0,1-1 0,-1 1 0,0 0 0,0 0 0,1 0 0,-1 0 0,0 0 0,0 0 0,1 0 0,-1 0 0,0 1 0,0-1 0,0 0 0,1 1 0,-1-1 0,0 1 0,0 0 0,0-1 0,0 1 0,0 0 0,0-1 0,0 1 0,0 0 0,0 0 0,0 0 0,0 0 0,-1 0 0,1 0 0,0 0 0,-1 0 0,1 0 0,-1 0 0,1 1 0,-1-1 0,1 0 0,-1 1 0,6 18-2,-1-1 0,-1 1 0,-1 0 0,1 30 0,-4 91 5,-2-66 4,2-53-7,-1-11 0,0 1 0,1 0 0,1-1 0,2 14 0,-3-23 0,1 0 0,-1 0 0,1 0 0,-1-1 0,1 1 0,0 0 0,0 0 0,-1 0 0,1-1 0,0 1 0,1 0 0,-1-1 0,0 1 0,0-1 0,1 1 0,-1-1 0,1 0 0,-1 0 0,1 1 0,-1-1 0,1 0 0,0 0 0,0-1 0,0 1 0,-1 0 0,1-1 0,0 1 0,0-1 0,0 1 0,3-1 0,-1 1 0,1 0 0,0-1 0,0 0 0,0 0 0,0-1 0,-1 1 0,1-1 0,0 0 0,0 0 0,-1 0 0,1-1 0,-1 0 0,1 0 0,-1 0 0,0 0 0,1-1 0,-1 1 0,-1-1 0,1 0 0,0 0 0,-1-1 0,6-5 0,12-17-2,-2 0-1,0 0 1,-2-2-1,-1 0 1,-1-1-1,-1-1 1,-2 0-1,-1-1 1,-1 0-1,-2-1 1,-1 1-1,3-37 1,-9 62 2,-1 1 0,0-1 0,0 1 0,0 0 0,-1-1 0,0 1 0,-2-10 0,2 13 0,0 0 0,0 1 0,0-1 0,0 0 0,0 1 0,-1-1 0,1 1 0,-1-1 0,1 1 0,-1 0 0,1 0 0,-1-1 0,0 1 0,1 0 0,-1 0 0,0 1 0,0-1 0,0 0 0,0 1 0,1-1 0,-1 1 0,-4-1 0,0 0 0,-1 0 0,1 0 0,-1 0 0,1 1 0,-1 0 0,1 1 0,-1-1 0,1 1 0,-1 1 0,-12 3 0,15-3 0,0 0 0,0 0 0,0 0 0,1 1 0,-1-1 0,1 1 0,-1 0 0,1 0 0,0 1 0,0-1 0,0 1 0,0-1 0,1 1 0,0 0 0,-1 0 0,-2 8 0,-1 9 0,0 0 0,1 1 0,2-1 0,0 1 0,1 0 0,1 0 0,2 0 0,0 0 0,5 29 0,-4-42 0,0 0 0,1-1 0,0 0 0,0 1 0,1-1 0,0 0 0,0-1 0,1 1 0,0-1 0,1 0 0,-1 0 0,1-1 0,1 1 0,-1-1 0,1-1 0,0 1 0,0-1 0,1 0 0,-1-1 0,1 0 0,0 0 0,0-1 0,1 0 0,-1 0 0,1-1 0,11 2 0,-9-2 3,1-1 1,0-1-1,-1 0 0,1-1 1,-1 0-1,19-5 1,-25 5-4,0-1 1,0 0-1,0-1 1,0 1-1,0-1 1,-1 0-1,1 0 1,-1 0-1,0 0 1,0-1-1,0 0 1,-1 0-1,1 0 1,-1 0-1,0-1 1,4-5-1,0-4 0,-1 0 0,0 0 0,-1 0 0,0-1 0,-1 1 0,3-21 0,3-92 0,-2 19 0,-8 107 0,0 0 0,0 0 0,0 0 0,0 0 0,0 1 0,0-1 0,0 0 0,1 0 0,-1 0 0,0 0 0,0 0 0,1 0 0,-1 1 0,1-1 0,-1 0 0,1 0 0,-1 1 0,1-1 0,0 0 0,-1 1 0,1-1 0,0 0 0,-1 1 0,1-1 0,0 1 0,0-1 0,1 0 0,0 1 0,-1 1 0,0-1 0,0 0 0,0 1 0,1-1 0,-1 1 0,0-1 0,0 1 0,0 0 0,0-1 0,0 1 0,0 0 0,0 0 0,0 0 0,0 0 0,0 0 0,-1 0 0,1 0 0,0 0 0,-1 0 0,1 0 0,0 2 0,10 17 0,0 0 0,-2 1 0,0 1 0,-2 0 0,0 0 0,6 37 0,-6-7 0,1 102 0,-7-167 0,1-1 0,1 0 0,0 1 0,1-1 0,8-17 0,-4 6 0,1-2 0,35-90 0,-38 105 0,1-1 0,0 1 0,0 1 0,1 0 0,0 0 0,1 0 0,11-9 0,-19 19 0,0 0 0,-1 0 0,1 1 0,0-1 0,-1 0 0,1 1 0,0-1 0,0 1 0,-1-1 0,1 1 0,0-1 0,0 1 0,0 0 0,0-1 0,0 1 0,0 0 0,0 0 0,0 0 0,0 0 0,0-1 0,0 1 0,0 0 0,0 1 0,0-1 0,-1 0 0,1 0 0,0 0 0,0 1 0,0-1 0,0 0 0,0 1 0,0-1 0,0 1 0,0-1 0,-1 1 0,1-1 0,0 1 0,0-1 0,-1 1 0,1 0 0,0 0 0,-1-1 0,2 3 0,1 2 0,0 1 0,0-1 0,-1 1 0,1 0 0,1 8 0,-3-11 0,40 159 0,-10-35 0,-29-115-4,0 1-1,0 0 1,-1-1-1,-1 20 1,0-24-19,-1-6-383,-8-2-1240</inkml:trace>
</inkml:ink>
</file>

<file path=ppt/ink/ink28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24"/>
    </inkml:context>
    <inkml:brush xml:id="br0">
      <inkml:brushProperty name="width" value="0.05" units="cm"/>
      <inkml:brushProperty name="height" value="0.05" units="cm"/>
      <inkml:brushProperty name="color" value="#FFFFFF"/>
    </inkml:brush>
  </inkml:definitions>
  <inkml:trace contextRef="#ctx0" brushRef="#br0">1 6 9604,'0'0'22907,"23"0"-22795,32 0-96,14 0 16,13-6-16,0 6-16,-7 0 0,-6 0 0,-10 0-64,-20 0-544</inkml:trace>
</inkml:ink>
</file>

<file path=ppt/ink/ink28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27"/>
    </inkml:context>
    <inkml:brush xml:id="br0">
      <inkml:brushProperty name="width" value="0.05" units="cm"/>
      <inkml:brushProperty name="height" value="0.05" units="cm"/>
      <inkml:brushProperty name="color" value="#FFFFFF"/>
    </inkml:brush>
  </inkml:definitions>
  <inkml:trace contextRef="#ctx0" brushRef="#br0">389 406 31294,'1'-41'431,"-2"-1"0,-13-72 0,12 101-421,-1 0-1,-1 1 0,0 0 1,-1 0-1,0 0 1,-1 1-1,0-1 1,-1 1-1,0 1 0,0-1 1,-1 1-1,-1 1 1,-12-12-1,15 16-8,0 1 0,-1-1 0,1 2 0,-1-1 0,0 1 0,0 0 1,0 0-1,0 1 0,-1 0 0,1 0 0,-1 1 0,1-1 0,-1 2 0,0-1 0,-11 2 0,13-1-1,-1 1 0,1 0 0,0 0 0,0 0 0,0 1 0,0 0 0,1 0 0,-1 1 0,0-1 0,1 1 0,-1 1 0,1-1-1,0 1 1,0-1 0,1 1 0,-1 1 0,1-1 0,0 1 0,-4 5 0,1 2 0,1-1 0,1 1 0,0 0 0,1 0 0,0 0 0,0 0 0,2 1 0,-3 19 0,3-9 0,1 0 0,1 1 0,6 43 0,-3-57 0,-1 1 0,1 0 0,1-1 0,0 1 0,0-1 0,1 0 0,1 0 0,0-1 0,0 0 0,0 0 0,1 0 0,1-1 0,-1 0 0,1 0 0,1-1 0,-1 0 0,1 0 0,1-1 0,-1 0 0,1-1 0,0 0 0,0 0 0,1-1 0,-1-1 0,1 0 0,0 0 0,-1-1 0,16 1 0,-7-2 0,37-1-1,-53 0 2,1-1-1,-1 0 1,1 1-1,-1-1 1,0-1-1,1 1 0,-1 0 1,0-1-1,0 0 1,0 0-1,0 0 0,0 0 1,3-3-1,-1 0 2,-1-1 1,1 0-1,-1 0 0,-1 0 0,1 0 0,-1 0 0,0-1 1,-1 0-1,1 1 0,-1-1 0,-1 0 0,2-10 0,0-11-3,-1-52 0,-2 57 2,0 0-1,0 0 0,-2 0 0,0-1 0,-2 1 0,-1 1 0,0-1 0,-10-22 0,12 40 0,1 8 0,-1 16 0,2 0 0,0 0 0,3 32 0,0 3 0,-4 13 0,0-36 0,1 0 0,2 1 0,8 48 0,-9-76-1,1-1 0,0 1 0,0-1-1,1 1 1,-1-1 0,1 0 0,0 0 0,0 0 0,0 0-1,0 0 1,0 0 0,1 0 0,-1 0 0,1-1 0,-1 0-1,4 3 1,-4-4 1,0 0-1,1 0 1,-1 0-1,0-1 1,0 1 0,0-1-1,1 1 1,-1-1-1,0 0 1,1 0-1,-1 0 1,0 0 0,0 0-1,1 0 1,-1 0-1,0-1 1,0 0-1,1 1 1,-1-1-1,0 0 1,0 0 0,0 0-1,0 0 1,0 0-1,0-1 1,0 1-1,2-3 1,6-5 3,-2 0 0,1-1 0,-1 0 0,0 0 0,-1-1 0,-1 0 0,1 0-1,5-16 1,35-102 3,-46 129-6,22-93 0,-18 66 0,2-1 0,1 1 0,12-28 0,-20 54 0,1 0 0,-1 0 0,1 0 0,-1 0 0,1 0 0,-1 0 0,1 0 0,0 0 0,0 0 0,-1 0 0,1 0 0,0 0 0,0 0 0,0 1 0,0-1 0,0 0 0,0 1 0,0-1 0,0 0 0,1 1 0,-1 0 0,0-1 0,0 1 0,0 0 0,3-1 0,-2 2 0,0-1 0,0 0 0,0 1 0,0 0 0,-1-1 0,1 1 0,0 0 0,0 0 0,0 0 0,-1 0 0,1 1 0,0-1 0,2 3 0,4 4 0,0 1 0,-1 0 0,11 18 0,-18-27 0,12 21 0,0 1 0,-2 0 0,-1 0 0,0 1 0,-2 0 0,7 34 0,-7-11 0,-2 0 0,-1 66 0,-4-107 0,0 0 0,0 1 0,0-1 0,-1 0 0,0 1 0,0-1 0,0 0 0,-1 0 0,0 0 0,0 0 0,0 0 0,-1 0 0,1-1 0,-1 1 0,0-1 0,-1 1 0,1-1 0,-1 0 0,1-1 0,-1 1 0,-1-1 0,1 1 0,0-1 0,-1 0 0,1-1 0,-1 1 0,0-1 0,0 0 0,0 0 0,0 0 0,0-1 0,0 0 0,-1 0 0,1 0 0,0-1 0,-1 0 0,-8 0 0,10 0 0,1 0 0,-1-1 0,0 1 0,1-1 0,-1 1 0,1-1 0,-1 0 0,1-1 0,0 1 0,-1-1 0,1 1 0,0-1 0,0 0 0,0 0 0,0 0 0,0-1 0,-2-2 0,0 0 0,1 0 0,1 0 0,-1-1 0,1 1 0,0-1 0,0 0 0,0 0 0,-3-11 0,1-6-1,1 1 0,1 0 0,1-1 0,1-30 0,0 48-2,1 0 0,0 0 1,1-1-1,-1 1 1,1 0-1,0 0 0,0 0 1,1 0-1,3-8 1,-4 11 2,0 0 0,1 1-1,0-1 1,-1 0 0,1 1 0,0-1 0,0 1 0,0-1 0,0 1 0,0 0 0,0 0 0,1 0 0,-1 0 0,0 0 0,0 1 0,1-1 0,-1 1 0,1-1 0,-1 1 0,0 0 0,5 0 0,-1 0 0,51 0 0,-53 1 0,0 0 0,0 0 0,-1 0 0,1 0 0,-1 0 0,1 1 0,-1-1 0,0 1 0,1 0 0,-1 0 0,0 0 0,0 0 0,3 4 0,41 49 0,-35-39 0,1 0 0,1-2 0,17 16 0,-26-26 0,0 0 0,1 0 0,-1-1 0,1 0 0,0 0 0,0 0 0,0-1 0,0 0 0,0 0 0,0 0 0,0-1 0,1 0 0,-1 0 0,7-1 0,-8 0 1,-1 0-1,1 0 1,-1 0 0,1-1-1,-1 1 1,8-4 0,-9 3 0,-1 0 1,0 0-1,0 0 1,-1-1-1,1 1 1,0-1 0,0 0-1,-1 1 1,1-1-1,-1 0 1,1 0 0,-1 0-1,2-4 1,11-26-2,-2 1 1,-1-2 0,-1 0 0,-2 0 0,4-39 0,0 9-1,-11 59 0,4-21 0,1 1 0,0 0 0,16-36 0,-21 58 0,0 1 0,0 0 0,0 0 0,0 0 0,0 0 0,0 0 0,0 0 0,0 0 0,0 0 0,0 0 0,1 1 0,-1-1 0,0 0 0,1 1 0,-1-1 0,0 1 0,1-1 0,-1 1 0,1 0 0,-1 0 0,0-1 0,1 1 0,-1 0 0,1 0 0,-1 1 0,1-1 0,-1 0 0,1 0 0,-1 1 0,0-1 0,1 1 0,-1-1 0,0 1 0,1-1 0,-1 1 0,0 0 0,2 1 0,5 5 0,-1-1 0,-1 1 0,1 1 0,-1-1 0,0 1 0,6 13 0,29 57 0,-31-58 0,-1 2-1,-1-1 1,-1 1-1,-1 0 1,-1 1-1,-1-1 1,-1 1-1,-1 0 1,-1 0 0,-1 0-1,-4 34 1,2-51-2,0 1 1,0 0-1,0-1 0,-1 1 1,0-1-1,0 0 1,-1 0-1,0 0 1,0-1-1,0 1 1,-1-1-1,1 0 0,-1 0 1,-1 0-1,1-1 1,0 0-1,-1 0 1,0 0-1,-8 3 0,3-2 5,1 0 0,0-1-1,-1-1 1,0 1-1,0-2 1,0 0 0,0 0-1,0-1 1,0 0-1,-1-1 1,-11-1 0,21 1-3,1 0 0,-1-1 0,1 1 0,-1-1 1,0 1-1,1-1 0,-1 0 0,1 0 1,-1 1-1,1-1 0,0 0 0,-1 0 0,1 0 1,0-1-1,0 1 0,0 0 0,-1 0 0,1-1 1,1 1-1,-1 0 0,0-1 0,0 1 0,0-1 1,1 1-1,-1-1 0,1 0 0,-1-2 1,-1-5-2,1 0 1,0 1 0,1-1 0,0-10 0,0 8 0,0-13-2,-1 4-4,1 0 0,1 0 0,4-20 0,-4 35 5,0 0 1,0 1 0,1-1-1,0 0 1,-1 0 0,1 1-1,1-1 1,-1 1 0,1 0-1,0-1 1,0 1 0,0 1 0,0-1-1,1 0 1,0 1 0,0-1-1,4-2 1,-5 4 0,0 1 0,0-1 0,0 1 0,0 0 0,0 0 0,1 0 0,-1 0 0,0 0 0,1 1 0,-1-1 0,0 1 0,1 0 0,-1 0 0,0 0 0,1 1 0,-1-1 0,0 1 0,1 0 0,-1 0 0,6 2 0,2 3 0,0-1 0,-1 2 0,0-1 0,13 12 0,-6-4 0,-6-5 0,2-1 0,-1 0 0,1-1 0,1 0 0,-1-1 0,1 0 0,0-1 0,0-1 0,1 0 0,-1-1 0,1 0 0,0-1 0,23-1 0,-23 0-4,-7-1 7,0 0 0,-1 0 1,1-1-1,15-3 0,-21 4-2,0-1 0,1 0 0,-1 0 0,0 0 0,0 0 0,0-1 0,0 1 0,0-1 0,0 1 0,0-1 0,0 1 0,-1-1 0,1 0 0,-1 0 0,1 0 0,-1 0 0,0 0 0,1 0 0,0-5 0,3-10-1,-1 1 0,-1-1 0,0-1 0,-1 1 0,-2 0 0,1 0 0,-3-20 0,1-5 0,0-87 0,1 128 0,0 1 0,1-1 0,-1 0 0,0 0 0,0 0 0,0 1 0,0-1 0,0 0 0,0 0 0,-1 1 0,1-1 0,0 0 0,0 0 0,0 1 0,-1-1 0,1 0 0,0 0 0,-1 1 0,1-1 0,-1 1 0,1-1 0,-1 0 0,1 1 0,-1-1 0,1 1 0,-1-1 0,0 1 0,1-1 0,-1 1 0,0 0 0,1-1 0,-1 1 0,0 0 0,1-1 0,-1 1 0,0 0 0,0 0 0,1 0 0,-1-1 0,0 1 0,0 0 0,0 0 0,0 1 0,0 0 0,0 0 0,0 0 0,0-1 0,0 1 0,0 0 0,0 0 0,1 0 0,-1 0 0,0 0 0,1 1 0,-1-1 0,1 0 0,-1 0 0,1 0 0,-1 0 0,1 1 0,0-1 0,0 0 0,0 0 0,-1 1 0,1-1 0,0 0 0,1 0 0,-1 2 0,-1 3 0,-3 55 0,6 113 0,-1-160 0,1 1 0,0-1 0,1 0 0,1 0 0,9 24 0,-10-31 0,1 1 0,-1-1 0,1 0 0,1 0 0,-1 0 0,1-1 0,0 0 0,1 0 0,-1 0 0,1 0 0,12 7 0,-16-11 0,1 0 0,-1-1 0,1 0 0,-1 0 0,1 0 0,0 0 0,-1 0 0,1 0 0,0-1 0,0 1 0,-1-1 0,1 0 0,0 0 0,0 0 0,0 0 0,0 0 0,-1 0 0,1-1 0,0 0 0,0 1 0,-1-1 0,1 0 0,3-2 0,-2 1 0,-1-1 0,1 0 0,-1 1 0,1-1 0,-1-1 0,0 1 0,0 0 0,0-1 0,-1 1 0,1-1 0,-1 0 0,0 0 0,2-6 0,8-25 0,-2 0 0,-1-1 0,6-58 0,-8 47 0,16-59 0,-21 98 0,1-1 0,0 1 0,1 1 0,-1-1 0,1 0 0,6-8 0,-8 14 0,0 0 0,0-1 0,0 1 0,0 0 0,1 0 0,-1 1 0,0-1 0,1 0 0,-1 1 0,1-1 0,0 1 0,-1 0 0,1 0 0,0 0 0,0 0 0,0 0 0,0 1 0,0-1 0,0 1 0,3 0 0,0 0 0,0-1 0,0 1 0,0 1 0,0-1 0,0 1 0,0 1 0,-1-1 0,1 1 0,0-1 0,-1 2 0,1-1 0,-1 1 0,1 0 0,-1 0 0,0 0 0,0 0 0,-1 1 0,1 0 0,-1 0 0,0 1 0,0-1 0,5 8 0,-8-11 0,-1-1 0,0 0 0,0 1 0,0-1 0,1 0 0,-1 1 0,0-1 0,0 0 0,0 1 0,0-1 0,0 1 0,0-1 0,0 0 0,0 1 0,0-1 0,0 1 0,0-1 0,0 0 0,0 1 0,0-1 0,0 0 0,0 1 0,-1-1 0,1 0 0,0 1 0,0-1 0,0 0 0,0 1 0,-1-1 0,1 0 0,0 1 0,-1-1 0,1 0 0,0 0 0,0 1 0,-1-1 0,1 0 0,0 0 0,-1 1 0,1-1 0,0 0 0,-1 0 0,1 0 0,-1 0 0,1 0 0,0 0 0,-1 0 0,1 0 0,0 0 0,-1 0 0,1 0 0,-1 0 0,1 0 0,0 0 0,-1 0 0,1 0 0,0 0 0,-1 0 0,-8 0 0,2-1 0,-1 0 0,1 1 0,0 1 0,-1-1 0,1 1 0,-1 0 0,1 1 0,0 0 0,0 0 0,0 0 0,0 1 0,0 0 0,0 0 0,-10 8 0,7-3 0,1 1 0,-1 0 0,2 1 0,-1 0 0,1 0 0,1 1 0,0 0 0,0 1 0,1-1 0,-5 15 0,4-8 0,2 0 0,0 0 0,1 0 0,1 1 0,1-1 0,-1 30 0,3-46 0,0 1 0,0-1 0,0 1 0,0-1 0,1 1 0,-1-1 0,1 1 0,-1-1 0,1 0 0,0 1 0,0-1 0,0 0 0,0 1 0,0-1 0,0 0 0,1 0 0,-1 0 0,1 0 0,0 0 0,3 3 0,-1-3 0,1 0 0,-1 0 0,1 0 0,-1-1 0,1 1 0,0-1 0,-1 0 0,1 0 0,9 0 0,-7-1 0,-1 1 0,1-1 0,-1 0 0,1 0 0,-1-1 0,1 0 0,-1 0 0,0 0 0,1-1 0,-1 0 0,0 0 0,0-1 0,8-4 0,-9 4 0,-1-1 0,0 0 0,0 0 0,0 0 0,0 0 0,-1-1 0,0 1 0,0-1 0,0 0 0,0 0 0,-1 0 0,0 0 0,0-1 0,0 1 0,-1 0 0,2-7 0,2-28 0,-1-1 0,-2 1 0,-4-57 0,1 22 0,1 52 0,0 48 0,0 786 0,0-781 0,-2 0 0,-9 55 0,8-71 0,-1 0 0,0-1 0,-1 0 0,0 0 0,-1 0 0,0 0 0,-1-1 0,-12 16 0,17-25 0,-1 0 0,1-1 0,0 0 0,-1 0 0,1 0 0,-1 0 0,0 0 0,0 0 0,0-1 0,0 1 0,0-1 0,0 0 0,0 0 0,-6 2 0,8-3 0,-1 0 0,1 0 0,-1 0 0,0 0 0,1 0 0,-1 0 0,1 0 0,-1-1 0,1 1 0,-1-1 0,1 1 0,-1-1 0,1 1 0,-1-1 0,1 0 0,0 1 0,-1-1 0,1 0 0,0 0 0,0 0 0,0 0 0,-1 0 0,1-1 0,0 1 0,1 0 0,-1 0 0,0-1 0,0 1 0,0 0 0,1-1 0,-1 1 0,0-4 0,-5-14 0,2-1 0,0 0 0,1 0 0,0-25 0,3-87 0,0 109 0,1 4 0,1-1 0,1 1 0,1 0 0,1 0 0,0 0 0,1 1 0,1 0 0,1 0 0,11-19 0,-4 12 0,1 1 0,1 0 0,1 2 0,1 0 0,33-30 0,-2 7 0,68-79 0,-105 108 0,0 0 0,-1-1 0,-1 0 0,-1-1 0,-1-1 0,0 0 0,-1 0 0,-1 0 0,7-30 0,-1 4 0,-12 146 0,1 12 0,0-97 0,0 0 0,0 0 0,2-1 0,9 30 0,-12-44 0,-1 0 0,0 0 0,1 0 0,-1 0 0,1-1 0,-1 1 0,1 0 0,-1 0 0,1 0 0,0-1 0,-1 1 0,1 0 0,0-1 0,-1 1 0,1-1 0,0 1 0,0-1 0,0 1 0,-1-1 0,1 1 0,0-1 0,0 0 0,0 0 0,0 1 0,0-1 0,1 0 0,-1 0 0,0 0 0,1-1 0,-1 1 0,0 0 0,0-1 0,1 1 0,-1-1 0,0 0 0,0 1 0,0-1 0,0 0 0,0 0 0,0 1 0,0-1 0,0 0 0,0 0 0,0 0 0,0 0 0,-1 0 0,1-1 0,1 0 0,12-26 0,-1 0 0,14-41 0,17-38 0,-35 90 0,0 0 0,1 1 0,1 0 0,0 1 0,1 0 0,19-18 0,-31 32 0,0 1 0,0 0 0,1-1 0,-1 1 0,0-1 0,1 1 0,-1 0 0,0-1 0,1 1 0,-1 0 0,1 0 0,-1-1 0,0 1 0,1 0 0,-1 0 0,1 0 0,-1-1 0,1 1 0,-1 0 0,1 0 0,-1 0 0,1 0 0,-1 0 0,1 0 0,-1 0 0,1 0 0,-1 0 0,1 0 0,-1 0 0,1 0 0,-1 0 0,0 1 0,1-1 0,-1 0 0,1 0 0,-1 0 0,1 1 0,-1-1 0,0 0 0,1 1 0,-1-1 0,1 0 0,-1 1 0,0-1 0,1 0 0,-1 1 0,0-1 0,0 1 0,1-1 0,-1 0 0,0 1 0,0-1 0,0 1 0,0-1 0,1 1 0,-1-1 0,0 1 0,0-1 0,0 1 0,0 0 0,3 38 0,-3-31 0,6 72 0,4-1 0,32 133 0,-38-193-53,-4-33-86</inkml:trace>
</inkml:ink>
</file>

<file path=ppt/ink/ink28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28"/>
    </inkml:context>
    <inkml:brush xml:id="br0">
      <inkml:brushProperty name="width" value="0.05" units="cm"/>
      <inkml:brushProperty name="height" value="0.05" units="cm"/>
      <inkml:brushProperty name="color" value="#FFFFFF"/>
    </inkml:brush>
  </inkml:definitions>
  <inkml:trace contextRef="#ctx0" brushRef="#br0">413 92 32271,'-17'-13'72,"-2"1"1,0 0 0,-1 2-1,-33-14 1,39 19-62,-1 1 0,1 1 0,-1 0 0,1 1 0,-1 0 0,0 1 0,-29 2 0,39 0-11,0-1 1,0 1 0,-1 1 0,1-1 0,0 1 0,1-1-1,-1 1 1,0 1 0,0-1 0,1 1 0,-1-1 0,1 1-1,0 1 1,-4 3 0,3-1-1,0-1 1,0 2-1,0-1 0,1 0 0,0 1 0,0 0 1,1 0-1,-4 12 0,1 2 0,1 0 0,1 0 0,1 0-1,1 1 1,1-1 0,2 23 0,-1-40 0,0 0 0,0 0 0,1 0 0,-1-1 0,1 1 0,0 0 0,0 0 0,1-1 0,-1 1 0,1-1 0,0 1 0,-1-1 0,2 0 0,-1 0 0,0 0 0,1 0 0,-1 0 0,1 0 0,0-1 0,0 1 0,6 3 0,-3-2 0,1-1 0,0 0 0,1-1 0,-1 0 0,0 0 0,1 0 0,-1-1 0,1 0 0,0 0 0,10-1 0,-14 0 0,1 0 1,-1-1-1,1 1 0,0-1 0,-1 0 1,0 0-1,1 0 0,-1-1 0,0 0 1,1 0-1,-1 0 0,0 0 1,0 0-1,-1-1 0,7-5 0,-5 3 2,0-1 0,-1 0 0,1 1-1,-1-1 1,0-1 0,-1 1 0,0-1-1,0 1 1,3-9 0,0-7-1,-1 0 1,-1 0 0,-1-1 0,-1 0-1,0-29 1,-1 28-2,-1 16 0,1 0 0,-1-1 0,-1 1 0,1 0 0,-3-11 0,2 17 0,1 1 0,-1-1 0,0 1 0,1-1 0,-1 1 0,0-1 0,0 1 0,0-1 0,0 1 0,0 0 0,0 0 0,0-1 0,0 1 0,-1 0 0,1 0 0,0 0 0,-1 0 0,1 0 0,0 1 0,-1-1 0,0 0 0,1 1 0,-1-1 0,1 1 0,-1-1 0,0 1 0,1 0 0,-1 0 0,1 0 0,-4 0 0,1 0 1,1 1 0,0-1-1,0 1 1,-1 0 0,1 0 0,0 0-1,0 1 1,0-1 0,0 1 0,0 0-1,1-1 1,-1 1 0,0 0 0,1 1 0,0-1-1,-1 0 1,1 1 0,0-1 0,0 1-1,0 0 1,1 0 0,-1 0 0,0 0-1,1 0 1,0 0 0,-1 5 0,-4 10-142,0 1 1,2 0 0,-3 24-1,7-41 106,-8 66-2430</inkml:trace>
</inkml:ink>
</file>

<file path=ppt/ink/ink28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30"/>
    </inkml:context>
    <inkml:brush xml:id="br0">
      <inkml:brushProperty name="width" value="0.05" units="cm"/>
      <inkml:brushProperty name="height" value="0.05" units="cm"/>
      <inkml:brushProperty name="color" value="#FFFFFF"/>
    </inkml:brush>
  </inkml:definitions>
  <inkml:trace contextRef="#ctx0" brushRef="#br0">275 117 31999,'3'-22'190,"0"0"1,2 0 0,10-29 0,-18 77-186,2 1-5,-8 9 0,-3 0 0,-1 0 0,-30 59 0,22-50 0,-47 95 0,-48 110 0,114-243 0,0-3 0,0 0 0,0 1 0,0-1 0,1 0 0,0 1 0,0-1 0,0 1 0,1-1 0,-1 1 0,1 0 0,1 6 0,7-9 0,49-2 0,-1-3 0,74-12 0,202-35 0,-331 50 0,0 0 0,-1 0 0,1 0 0,-1-1 0,1 1 0,-1 0 0,1 0 0,-1 0 0,1-1 0,0 1 0,-1 0 0,1-1 0,-1 1 0,0 0 0,1-1 0,-1 1 0,1-1 0,-1 1 0,0-1 0,1 1 0,-1-1 0,0 1 0,1-1 0,-1 1 0,0-1 0,0 1 0,1-1 0,-1 1 0,0-1 0,0 0 0,0 1 0,0-1 0,0 1 0,0-1 0,0 1 0,0-2 0,-6-15 0,5 16 0,-82-167 0,-43-121 0,116 267 0,0 1 0,1 0 0,1 0 0,1-1 0,-5-24 0,12 127-488,2-34-1073</inkml:trace>
</inkml:ink>
</file>

<file path=ppt/ink/ink28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3"/>
    </inkml:context>
    <inkml:brush xml:id="br0">
      <inkml:brushProperty name="width" value="0.05" units="cm"/>
      <inkml:brushProperty name="height" value="0.05" units="cm"/>
      <inkml:brushProperty name="color" value="#FFFFFF"/>
    </inkml:brush>
  </inkml:definitions>
  <inkml:trace contextRef="#ctx0" brushRef="#br0">7 16 32479,'-7'-15'224,"7"16"-211,0 315-10,0-303-3,1 0-1,0 0 1,1 0-1,1 0 1,0 0 0,0-1-1,1 1 1,10 20 0,-12-30 0,0 1 0,0-1 0,0 1 0,0-1 0,0 0 0,1 0 0,-1 0 0,1 0 0,0-1 0,0 1 0,0-1 0,0 1 0,1-1 0,-1 0 0,0 0 0,1-1 0,-1 1 0,1-1 0,0 0 0,0 0 0,-1 0 0,1 0 0,0 0 0,0-1 0,0 0 0,0 0 0,0 0 0,0 0 0,0-1 0,-1 1 0,1-1 0,0 0 0,5-2 0,-5 1 1,-1 0-1,1 0 0,-1 0 0,0 0 1,0 0-1,0-1 0,0 0 1,-1 1-1,1-1 0,-1 0 1,1 0-1,-1 0 0,0-1 0,0 1 1,2-6-1,20-57 11,-23 63-11,7-30 5,-2-1-1,-1 1 1,1-37-1,-3-85 16,-3 133-23,1 247 3,-13 507 0,11-710 0,-7 70 0,7-82 0,-1 0 0,0 0 0,-1-1 0,0 1 0,-1-1 0,-7 15 0,11-23 0,-1 0 0,0 0 0,1 0 0,-1 0 0,0 0 0,0 0 0,0 0 0,0 0 0,0-1 0,0 1 0,0 0 0,0-1 0,0 1 0,0 0 0,0-1 0,-1 1 0,1-1 0,0 0 0,0 1 0,-1-1 0,1 0 0,0 0 0,-1 0 0,1 0 0,0 0 0,0 0 0,-2 0 0,1-1 0,0 1 0,0-1 0,-1 0 0,1 0 0,0 1 0,1-2 0,-1 1 0,0 0 0,0 0 0,0-1 0,1 1 0,-1-1 0,0 1 0,1-1 0,-3-3 0,-7-13 0,0-1 0,1-1 0,1 0 0,1 0 0,1-1 0,-8-40 0,9 28 0,1-2 0,1 1 0,3-63 0,1 93 0,1 1 0,0-1 0,0 0 0,0 1 0,1-1 0,-1 1 0,1-1 0,0 1 0,0 0 0,0-1 0,0 1 0,1 0 0,-1 0 0,1 1 0,0-1 0,-1 1 0,1-1 0,0 1 0,1 0 0,-1 0 0,4-2 0,8-4 0,1 1 0,1 0 0,21-6 0,3 3 26,52-7 0,-49 9-488,46-12 0,-33 0-2524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5.722"/>
    </inkml:context>
    <inkml:brush xml:id="br0">
      <inkml:brushProperty name="width" value="0.05" units="cm"/>
      <inkml:brushProperty name="height" value="0.05" units="cm"/>
      <inkml:brushProperty name="color" value="#FFFF00"/>
    </inkml:brush>
  </inkml:definitions>
  <inkml:trace contextRef="#ctx0" brushRef="#br0">214 55 32095,'8'-18'187,"-8"18"-184,0 0 0,0 0 0,0 0 0,0 0 0,0 0 0,0 1 0,0-1 0,-1 0 0,1 0 0,0 0 0,0 0 0,0 0 0,0 0 0,0 0 0,0 0 0,0 0 0,0 0 0,0 0 0,0 0 0,-1 0 0,1 0 0,0 0-1,0 0 1,0 0 0,0 0 0,0-1 0,0 1 0,0 0 0,0 0 0,0 0 0,0 0 0,0 0 0,-1 0 0,1 0 0,0 0 0,0 0 0,0 0 0,0 0 0,0 0 0,0 0 0,0 0 0,0 0 0,0-1 0,0 1 0,0 0 0,0 0 0,0 0 0,0 0 0,0 0 0,0 0-1,0 0 1,0 0 0,0 0 0,0 0 0,0-1 0,0 1 0,0 0 0,0 0 0,0 0 0,0 0 0,0 0 0,0 0 0,0 0 0,0 0 0,0 0 0,0 0 0,0 0 0,0-1 0,-23 27 229,-6 19-230,2 2-1,2 0 1,2 2 0,3 0-1,1 1 1,3 1 0,-12 66-1,23-86-4,3 0-1,0 42 0,2-69 5,14-16 12,-4-15-13,-1 0 0,-2-1 0,0 0 0,-2-1 0,2-43 0,3-4 0,-8 59 0,6-38 0,17-57 0,-20 96 0,0 1 0,1 0 0,0-1 0,1 2 0,1-1 0,1 1 0,0 1 0,12-16 0,-20 27 0,1 1 0,-1-1 0,1 0 0,-1 1 0,1-1 0,0 1 0,-1-1 0,1 1 0,0 0 0,0 0 0,0-1 0,0 2 0,0-1 0,0 0 0,0 0 0,1 1 0,-1-1 0,0 1 0,0-1 0,0 1 0,1 0 0,2 0 0,-2 1 0,-1 0 0,1 0 0,-1 0 0,1 0 0,-1 1 0,0-1 0,0 1 0,0 0 0,0-1 0,0 1 0,0 0 0,0 0 0,0 0 0,-1 0 0,3 5 0,5 9 0,-1 0 0,-1 1 0,-1 0 0,6 22 0,-10-33 0,38 180 0,-28-117 0,21 68 0,-27-126 27,-6-11-35,0 0 1,0 0-1,0 0 1,0 0-1,1 0 0,-1 0 1,0-1-1,0 1 1,0 0-1,0 0 0,0 0 1,0 0-1,0 0 1,0 0-1,1 0 0,-1 0 1,0 0-1,0 0 1,0 0-1,0 0 0,0 0 1,0 0-1,0 0 1,1 0-1,-1 0 0,0 0 1,0 0-1,0 0 1,0 0-1,0 0 1,0 0-1,0 0 0,1 0 1,-1 0-1,0 0 1,0 0-1,0 0 0,0 0 1,0 0-1,0 0 1,0 0-1,0 1 0,0-1 1,1 0-1,-1 0 1,0 0-1,0 0 0,0 0 1,0 0-1,0 0 1,0 0-1,0 1 0,0-1 1,0 0-1,0 0 1,0 0-1,0 0 0,0-24-811</inkml:trace>
</inkml:ink>
</file>

<file path=ppt/ink/ink28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4"/>
    </inkml:context>
    <inkml:brush xml:id="br0">
      <inkml:brushProperty name="width" value="0.05" units="cm"/>
      <inkml:brushProperty name="height" value="0.05" units="cm"/>
      <inkml:brushProperty name="color" value="#FFFFFF"/>
    </inkml:brush>
  </inkml:definitions>
  <inkml:trace contextRef="#ctx0" brushRef="#br0">4 24 32207,'-3'-9'208,"3"6"-16,0 0-128,0 0-32,32 0-32,11 0 0,13 3 0,-11 0 0,-9 0-240,-16 0-641</inkml:trace>
</inkml:ink>
</file>

<file path=ppt/ink/ink28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4"/>
    </inkml:context>
    <inkml:brush xml:id="br0">
      <inkml:brushProperty name="width" value="0.05" units="cm"/>
      <inkml:brushProperty name="height" value="0.05" units="cm"/>
      <inkml:brushProperty name="color" value="#FFFFFF"/>
    </inkml:brush>
  </inkml:definitions>
  <inkml:trace contextRef="#ctx0" brushRef="#br0">20 0 29261,'-13'18'1729,"6"-6"-1153,7-3-191,0 3-1,23-7-176,26-2-128,13-3-32,7 0-32,0 0-16,-10 0 0,-20 0-368,-19-11-8484</inkml:trace>
</inkml:ink>
</file>

<file path=ppt/ink/ink28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4"/>
    </inkml:context>
    <inkml:brush xml:id="br0">
      <inkml:brushProperty name="width" value="0.05" units="cm"/>
      <inkml:brushProperty name="height" value="0.05" units="cm"/>
      <inkml:brushProperty name="color" value="#FFFFFF"/>
    </inkml:brush>
  </inkml:definitions>
  <inkml:trace contextRef="#ctx0" brushRef="#br0">225 284 30510,'-7'-27'296,"1"0"0,1 0-1,1-1 1,2 0 0,1 1 0,2-37 0,0 8-110,-8 124-186,1-24 0,-8 219 0,-8 69 0,21-330 0,1 0 0,-1 0 0,1 0 0,-1 0 0,0 0 0,0-1 0,0 1 0,0 0 0,0 0 0,-1-1 0,1 1 0,0 0 0,-1-1 0,1 0 0,-1 1 0,1-1 0,-1 0 0,0 1 0,0-1 0,0 0 0,1-1 0,-1 1 0,0 0 0,0 0 0,0-1 0,0 1 0,0-1 0,-1 0 0,-3 1 0,-7 0 0,-1-1 0,1 0 0,-21-2 0,19 0 0,-1 0 0,22-2 0,28-1 0,195-28 0,-186 26 0,-30 6-419,-21 1-747</inkml:trace>
</inkml:ink>
</file>

<file path=ppt/ink/ink28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7"/>
    </inkml:context>
    <inkml:brush xml:id="br0">
      <inkml:brushProperty name="width" value="0.05" units="cm"/>
      <inkml:brushProperty name="height" value="0.05" units="cm"/>
      <inkml:brushProperty name="color" value="#FFFFFF"/>
    </inkml:brush>
  </inkml:definitions>
  <inkml:trace contextRef="#ctx0" brushRef="#br0">10 65 32495,'-7'-50'240,"4"355"-208,4-288-32,0-1 0,1 1 0,1-1 0,0 0 0,1 0 0,1 0 0,1 0 0,0-1 0,1 0 0,0 0 0,17 25 0,-21-37 0,0 0 0,0 0 0,1 0 0,-1 0 0,1 0 0,-1-1 0,1 1 0,0-1 0,0 0 0,0-1 0,0 1 0,1 0 0,-1-1 0,0 0 0,1 0 0,6 0 0,-8-1 0,1 1 0,-1-1 0,1 0 0,0-1 0,-1 1 0,1 0 0,-1-1 0,0 0 0,1 0 0,-1 0 0,1 0 0,-1-1 0,0 1 0,0-1 0,0 0 0,0 0 0,0 0 0,0 0 0,-1-1 0,1 1 0,3-5 0,3-7 0,-1 0 0,-1-1 0,0 0 0,-1 0 0,0 0 0,-2-1 0,5-20 0,13-117 0,-22 145 0,11-231 0,6 776 0,-8 78 0,-9-601 0,0-1 0,-2 1 0,1-1 0,-2 1 0,1-1 0,-2 0 0,0 0 0,-8 19 0,11-31 0,1 0 0,0 0 0,0 0 0,-1 0 0,1-1 0,-1 1 0,1 0 0,-1 0 0,1 0 0,-1 0 0,0-1 0,1 1 0,-1 0 0,0-1 0,1 1 0,-1 0 0,0-1 0,0 1 0,0-1 0,0 1 0,1-1 0,-1 1 0,0-1 0,0 0 0,0 0 0,0 1 0,0-1 0,0 0 0,0 0 0,0 0 0,0 0 0,0 0 0,0 0 0,-1 0 0,-1-2 0,1 1 0,0 0 0,0-1 0,0 1 0,0-1 0,1 0 0,-1 0 0,0 0 0,1 0 0,-1 0 0,1 0 0,0 0 0,-1 0 0,0-3 0,-13-31 0,2 0 0,1 0 0,1-1 0,3-1 0,0 0 0,3 0 0,1 0 0,2-54 0,3 85 0,0 0 0,0 0 0,0 0 0,1 0 0,0 0 0,1 1 0,0-1 0,0 1 0,0 0 0,0-1 0,1 1 0,0 1 0,1-1 0,-1 0 0,1 1 0,0 0 0,0 0 0,1 1 0,11-8 0,0 1 0,0 0 0,1 2 0,0 0 0,1 1 0,35-11 0,-36 15-130,1 1 1,-1 0-1,1 2 0,28 0 1,-42 1-2040</inkml:trace>
</inkml:ink>
</file>

<file path=ppt/ink/ink28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7"/>
    </inkml:context>
    <inkml:brush xml:id="br0">
      <inkml:brushProperty name="width" value="0.05" units="cm"/>
      <inkml:brushProperty name="height" value="0.05" units="cm"/>
      <inkml:brushProperty name="color" value="#FFFFFF"/>
    </inkml:brush>
  </inkml:definitions>
  <inkml:trace contextRef="#ctx0" brushRef="#br0">51 218 30990,'-8'12'336,"1"1"0,-1 0 0,2 0 1,-6 17-1,9-23-340,1 0-1,1 0 1,0 0 0,0 0 0,0 1 0,1-1 0,-1 1 0,2-1 0,-1 0 0,3 10 0,-2-15 4,-1 0 1,1 0-1,0 0 1,0 0 0,0 0-1,0 0 1,0 0-1,1 0 1,-1 0 0,0-1-1,1 1 1,-1-1-1,1 1 1,0-1 0,0 1-1,-1-1 1,1 0-1,0 0 1,0 0 0,0 0-1,0 0 1,0 0-1,0-1 1,1 1 0,2 0-1,6 1 3,1-1 0,0 0 0,19-1-1,-18 0 4,-10 0-5,0-1 0,0 1 0,0-1 0,0 1 1,0-1-1,0 0 0,0 0 0,-1-1 0,1 1 1,0 0-1,-1-1 0,1 0 0,-1 1 0,0-1 1,1 0-1,-1 0 0,0-1 0,0 1 0,0 0 1,-1-1-1,1 1 0,-1-1 0,1 0 0,-1 1 0,0-1 1,0 0-1,0 0 0,0 0 0,0-2 0,4-12 2,-2 0 0,0-1 0,0-29 0,-3 45-2,1-11 2,2-28 2,-2 0-1,-1 0 1,-3 1 0,-7-45-1,4 74 23,0 17-18,-2 20-10,5 20 1,2 61 0,2-52 0,-1-49 0,0 0 0,0 0 1,1 0-1,0 0 0,0 0 0,1 0 0,0 0 0,0 0 1,0-1-1,0 1 0,1-1 0,0 0 0,4 6 1,-4-8-3,-1 0 0,1 0 1,0 0-1,0 0 1,1-1-1,-1 1 0,0-1 1,1 0-1,0 0 1,-1 0-1,1-1 0,0 1 1,0-1-1,0 0 1,0 0-1,0 0 0,0 0 1,0-1-1,7 0 1,-9 0-25,0 0-1,0 0 1,0 0 0,-1 0 0,1 0 0,0-1 0,0 1 0,0-1 0,0 1 0,0-1-1,-1 0 1,1 1 0,0-1 0,-1 0 0,1 0 0,0-1 0,-1 1 0,1 0 0,-1 0 0,0-1-1,1 1 1,-1-1 0,0 1 0,0-1 0,0 0 0,0 1 0,1-4 0,16-40-2576</inkml:trace>
</inkml:ink>
</file>

<file path=ppt/ink/ink28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8"/>
    </inkml:context>
    <inkml:brush xml:id="br0">
      <inkml:brushProperty name="width" value="0.05" units="cm"/>
      <inkml:brushProperty name="height" value="0.05" units="cm"/>
      <inkml:brushProperty name="color" value="#FFFFFF"/>
    </inkml:brush>
  </inkml:definitions>
  <inkml:trace contextRef="#ctx0" brushRef="#br0">145 128 31518,'-2'-5'106,"0"1"0,-1-1-1,1 1 1,-1 0 0,0 0-1,0 0 1,0 0-1,0 0 1,-5-3 0,5 5-97,-1 0 0,1 0 0,0 1 0,-1-1 1,1 1-1,-1 0 0,1 0 0,-1 0 0,1 1 0,-1-1 0,1 1 1,-1 0-1,-4 0 0,7 0-9,0 0 0,0 0 0,0 1 0,0-1 0,0 0 0,0 0 0,0 1 0,0-1 0,0 1 0,0-1 0,0 1 0,0-1 0,0 1 0,1 0 0,-1-1 0,0 1 0,0 0 0,1 0 0,-1-1 0,0 1 0,1 0 0,-2 2 0,-8 29 0,9-20 0,0-1 0,0 0 0,3 23 0,-1-32 0,0 0 1,0 0-1,0 0 0,0 0 0,0 0 1,1 0-1,-1 0 0,1-1 1,-1 1-1,1 0 0,0-1 0,-1 0 1,1 1-1,0-1 0,0 0 1,0 0-1,0 0 0,0 0 0,0 0 1,0 0-1,0-1 0,1 1 1,-1-1-1,0 1 0,0-1 0,1 0 1,2 0-1,3 1 1,0 0 0,1-1 0,-1 0 1,0-1-1,0 0 0,13-3 0,-17 3-1,-1 0 0,0 0 0,0-1 0,0 0 0,0 1 0,0-1 0,-1 0 0,1-1 0,-1 1 0,1 0 0,-1-1 0,0 1 0,0-1 0,0 0 0,0 0 0,0 0 0,0 0 0,-1 0 0,0 0 0,1 0 0,-1 0 0,0-4 0,2-7 0,-1 1 0,0 0 0,-1 0 0,-1-16 0,0 26 0,0 1 0,0-1 1,0 0-1,-1 0 0,1 1 0,-1-1 1,0 1-1,0-1 0,0 0 0,0 1 1,0 0-1,0-1 0,-1 1 0,1 0 1,-1-1-1,0 1 0,0 0 0,0 0 1,0 1-1,0-1 0,0 0 0,0 1 1,0-1-1,-1 1 0,1-1 0,0 1 0,-1 0 1,0 0-1,1 0 0,-4 0 0,-7-2 2,-1 1 0,0 0-1,1 1 1,-24 0 0,29 1-2,6 0 0,-1 0 0,1 0 0,-1 0 0,1 0-1,0 1 1,-1-1 0,1 1 0,0-1 0,-1 1 0,1 0 0,0 0 0,0 0 0,0 0 0,0 0-1,0 0 1,0 0 0,0 1 0,-3 2 0,3-1-3,0 0 0,1 0 0,-1 1 0,1-1-1,0 0 1,-1 0 0,2 1 0,-1-1 0,0 1 0,1-1 0,-1 1-1,1 3 1,-1 40-207,1 2-513</inkml:trace>
</inkml:ink>
</file>

<file path=ppt/ink/ink28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8"/>
    </inkml:context>
    <inkml:brush xml:id="br0">
      <inkml:brushProperty name="width" value="0.05" units="cm"/>
      <inkml:brushProperty name="height" value="0.05" units="cm"/>
      <inkml:brushProperty name="color" value="#FFFFFF"/>
    </inkml:brush>
  </inkml:definitions>
  <inkml:trace contextRef="#ctx0" brushRef="#br0">24 4 31679,'0'-3'1040,"-10"32"-1040,3 21 16,4 9-16,0 3 0,3 3 0,0-3 0,0-9 0,0-9 0,0-9 0,6-17-16,1-12-96,3-6-560</inkml:trace>
</inkml:ink>
</file>

<file path=ppt/ink/ink28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8"/>
    </inkml:context>
    <inkml:brush xml:id="br0">
      <inkml:brushProperty name="width" value="0.05" units="cm"/>
      <inkml:brushProperty name="height" value="0.05" units="cm"/>
      <inkml:brushProperty name="color" value="#FFFFFF"/>
    </inkml:brush>
  </inkml:definitions>
  <inkml:trace contextRef="#ctx0" brushRef="#br0">1 1 31566,'0'0'913,"6"0"-817,33 0-32,14 0-32,9 6-32,4-3 0,-1-3 0,-6 0-432</inkml:trace>
</inkml:ink>
</file>

<file path=ppt/ink/ink28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9"/>
    </inkml:context>
    <inkml:brush xml:id="br0">
      <inkml:brushProperty name="width" value="0.05" units="cm"/>
      <inkml:brushProperty name="height" value="0.05" units="cm"/>
      <inkml:brushProperty name="color" value="#FFFFFF"/>
    </inkml:brush>
  </inkml:definitions>
  <inkml:trace contextRef="#ctx0" brushRef="#br0">177 150 31711,'5'-9'82,"0"0"1,-1-1 0,-1 1-1,0-1 1,0 0 0,0 0-1,-2 0 1,1 0 0,-1 0 0,-1 0-1,-1-20 1,1 29-82,-1 0 0,1 0 0,-1 1 0,1-1 0,-1 0 0,0 0 0,1 1 0,-1-1 0,0 1 0,0-1 0,0 0 0,1 1 0,-1-1 0,0 1 0,0 0 0,0-1 0,0 1 0,0 0 0,0-1 0,0 1 0,0 0 0,0 0 0,0 0 0,0 0-1,0 0 1,-1 0 0,0 0 0,1 0-1,0 0 0,-1 0 0,1 0 1,0 0-1,-1 1 0,1-1 0,0 0 1,-1 1-1,1-1 0,0 1 0,0-1 1,-1 1-1,1 0 0,0-1 0,0 1 1,0 0-1,0 0 0,0 0 0,0 0 1,0 0-1,-1 1 0,-2 10 0,0 0 0,1 0 0,1 1 0,0-1 0,0 1 0,1 0 0,1-1 0,2 23 0,-2-3 0,0 41 0,-2-5 0,4 1 0,11 72 0,-9-111 0,2 52 0,-6-81 0,-1-1 0,0 1 0,1-1 0,-1 1 0,0-1 0,1 1 0,-1-1 0,0 0 0,0 1 0,1-1 0,-1 0 0,0 1 0,0-1 0,0 0 0,1 0 0,-1 0 0,0 0 0,0 0 0,0 0 0,1 0 0,-1 0 0,0 0 0,0 0 0,0 0 0,-1-1 0,-1 1 0,-11 0-2,1 0 0,0 0 0,-1-2 0,1 1 0,0-2 0,0 0 0,-16-5 0,27 7 2,-10-5 5,19 6 3,9 0-5,407 0-286,-372 0-667</inkml:trace>
</inkml:ink>
</file>

<file path=ppt/ink/ink28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9"/>
    </inkml:context>
    <inkml:brush xml:id="br0">
      <inkml:brushProperty name="width" value="0.05" units="cm"/>
      <inkml:brushProperty name="height" value="0.05" units="cm"/>
      <inkml:brushProperty name="color" value="#FFFFFF"/>
    </inkml:brush>
  </inkml:definitions>
  <inkml:trace contextRef="#ctx0" brushRef="#br0">7 1 32367,'-6'0'352,"45"0"-336,16 0-16,21 0 0,2 0 0,-2 0 0,-11 0 0,-13 0-128,-22 0-432</inkml:trace>
  <inkml:trace contextRef="#ctx0" brushRef="#br0">109 178 29598,'0'6'2369,"26"-3"-1953,26-3-192,14 0-176,-4 0-16,-3 0-32,-13 0 0,-10-12-16,-20 3-496</inkml:trace>
</inkml:ink>
</file>

<file path=ppt/ink/ink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7"/>
    </inkml:context>
    <inkml:brush xml:id="br0">
      <inkml:brushProperty name="width" value="0.05" units="cm"/>
      <inkml:brushProperty name="height" value="0.05" units="cm"/>
      <inkml:brushProperty name="color" value="#FFFFFF"/>
    </inkml:brush>
  </inkml:definitions>
  <inkml:trace contextRef="#ctx0" brushRef="#br0">0 759 32479,'0'21'25,"1"-1"1,1 1-1,1-1 0,1 0 1,6 21-1,-7-34-18,-1-1 0,1 1 0,0 0 0,1-1 0,-1 0 0,1 0 0,0 0 0,9 9-1,-10-13-4,0 1-1,0 0 1,1-1-1,-1 0 1,1 1-1,-1-1 1,1-1-1,0 1 1,0 0-1,0-1 1,0 0-1,0 0 1,0 0-1,0-1 1,0 1-1,6-1 1,-5 0-1,-1 1-1,1-2 1,0 1 0,0 0-1,-1-1 1,1 0 0,0 0-1,-1-1 1,1 1 0,-1-1-1,6-3 1,-7 2 0,1 0-1,0 0 1,-1 0 0,0-1-1,0 0 1,0 0 0,0 0-1,-1 0 1,0 0 0,1 0-1,1-7 1,29-75-1,-4-1 0,32-167 0,-13-51 0,-20 107 0,-34 226 0,-12 36 0,-5 19 0,9-8 0,4 0 0,3 1 0,5 144 0,3-206 1,0-1 1,1 0-1,1 0 1,0-1-1,0 1 1,1-1-1,1 1 0,0-1 1,1 0-1,8 12 1,-10-18-2,1 1 1,-1-1 0,1 0 0,1-1 0,-1 1 0,1-1 0,0 0 0,0-1-1,0 1 1,1-1 0,-1-1 0,1 1 0,0-1 0,0 0 0,1 0-1,-1-1 1,1 0 0,11 1 0,-12-2-1,0 0 0,0 0 0,0-1 0,1 0 0,-1 0 0,0 0 0,0-1 0,0-1 0,0 1 0,0-1 0,0 0 0,0-1 0,0 1 0,-1-1 0,1-1 0,-1 1 0,0-1 0,0 0 0,0-1 0,-1 1 0,1-1 0,-1 0 0,0-1 0,4-5 0,2-4 0,0-1 0,-1 0 0,-1-1 0,0 0 0,-2-1 0,0 1 0,0-1 0,-2-1 0,0 1 0,2-23 0,-1-19 0,-3-113 0,-4 95 0,-1 69 0,-1 15 0,3-5 0,-7 20 0,2-1 0,0 1 0,1 1 0,-1 29 0,3 96 0,2-102 0,0-29 0,2 0 0,0 1 0,0-1 0,2 0 0,0-1 0,0 1 0,2-1 0,0 0 0,8 16 0,-9-22 0,0 0 0,1 0 0,0-1 0,0 0 0,1 0 0,0 0 0,0-1 0,1 0 0,0 0 0,0-1 0,0 0 0,1 0 0,0-1 0,0 0 0,11 4 0,-14-7 0,0 0 0,0-1 0,0 1 0,0-1 0,0-1 0,1 1 0,-1-1 0,0 0 0,0 0 0,0-1 0,1 1 0,-1-2 0,11-2 0,-12 2 0,-1 0 0,0-1 0,0 1 0,0-1 0,0 1 0,0-1 0,0-1 0,-1 1 0,1 0 0,-1-1 0,0 0 0,0 0 0,0 0 0,-1 0 0,1 0 0,-1 0 0,2-7 0,3-9 0,-1 0 0,-1 0 0,0-1 0,-2 0 0,1-30 0,-3 10 0,-8-76 0,4 93 0,-1 1 0,-2 0 0,0 0 0,-1 0 0,-2 1 0,0 0 0,-1 1 0,-1 0 0,-2 0 0,-28-37 0,39 56 0,0 0 0,0 0 0,0 1 0,-1-1 0,1 1 0,0-1 0,-1 1 0,1 0 0,-1 0 0,0 0 0,1 0 0,-1 0 0,0 0 0,0 1 0,1-1 0,-5 1 0,5 0 0,1 0 0,-1 0 0,1 0 0,-1 0 0,1 1 0,-1-1 0,1 0 0,0 1 0,-1-1 0,1 1 0,-1-1 0,1 1 0,0 0 0,-1 0 0,1 0 0,0-1 0,0 1 0,0 0 0,0 1 0,0-1 0,0 0 0,0 0 0,0 0 0,0 0 0,0 1 0,1-1 0,-1 0 0,0 1 0,0 1 0,-1 5 0,0 0 0,1-1 0,0 1 0,0 0 0,0 0 0,1 0 0,0 0 0,1 0 0,0 0 0,0 0 0,5 15 0,-4-18 0,0 1 0,1 0 0,0-1 0,0 0 0,1 0 0,-1 0 0,1 0 0,0 0 0,0-1 0,1 0 0,-1 0 0,1 0 0,0 0 0,0-1 0,0 1 0,8 2 0,3 1 20,0 0 0,0-2 0,0 0 0,18 3 1,-24-6-170,0 0 0,0-1 0,0-1 1,0 1-1,1-2 0,-1 1 1,0-2-1,12-2 0,8-11-5112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6.051"/>
    </inkml:context>
    <inkml:brush xml:id="br0">
      <inkml:brushProperty name="width" value="0.05" units="cm"/>
      <inkml:brushProperty name="height" value="0.05" units="cm"/>
      <inkml:brushProperty name="color" value="#FFFF00"/>
    </inkml:brush>
  </inkml:definitions>
  <inkml:trace contextRef="#ctx0" brushRef="#br0">0 58 10965,'0'0'21546,"19"0"-21434,28 0-64,13-10-48,9-3 0,-1 3 0,-7-2-128,-15 0-1169</inkml:trace>
</inkml:ink>
</file>

<file path=ppt/ink/ink29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2"/>
    </inkml:context>
    <inkml:brush xml:id="br0">
      <inkml:brushProperty name="width" value="0.05" units="cm"/>
      <inkml:brushProperty name="height" value="0.05" units="cm"/>
      <inkml:brushProperty name="color" value="#FFFFFF"/>
    </inkml:brush>
  </inkml:definitions>
  <inkml:trace contextRef="#ctx0" brushRef="#br0">56 112 31951,'0'-8'56,"-3"-46"358,3 51-392,-1-1 0,1 1 0,-1 0 0,0-1 0,0 1 0,0 0 0,-1 0 0,1 0 0,-1 0 0,1 0 0,-1 0 1,0 0-1,-3-3 0,5 6-22,-1 0 0,1-1 0,0 1 0,0 0 1,-1 0-1,1 0 0,0-1 0,0 1 0,-1 0 1,1 0-1,0 0 0,-1 0 0,1 0 0,0 0 0,0-1 1,-1 1-1,1 0 0,0 0 0,-1 0 0,1 0 1,0 0-1,-1 0 0,1 0 0,0 0 0,-1 0 1,1 0-1,0 1 0,-1-1 0,1 0 0,-1 0 0,-5 15 0,-5 87 0,6 184 0,5-272 0,1 0 0,1-1 0,1 1 0,-1-1 0,2 1 0,0-1 0,1 0 0,0-1 0,1 1 0,14 21 0,-16-27 0,1 0 0,0-1 0,1 0 0,-1 0 0,1 0 0,0 0 0,1-1 0,-1 0 0,1-1 0,0 1 0,0-1 0,1 0 0,-1-1 0,1 0 0,0 0 0,0-1 0,0 0 0,0 0 0,10 0 0,-9-1 2,-1-1 1,1 0 0,0 0-1,0-1 1,-1 0-1,9-2 1,-13 2-2,0-1-1,0 1 1,-1-1 0,1 0 0,0 0 0,-1 0 0,0-1 0,0 1 0,1-1 0,-1 1 0,-1-1 0,1 0 0,0-1 0,3-5 0,1-3-1,0-1 0,-1 0 0,0 0 0,-2-1 0,1 0 0,-1 0 0,-1 0 0,2-28 0,-2-11 0,-4-58 0,0 41 0,1 42 0,-1-1 0,-1 1 0,-1 0 0,-2-1 0,-9-32 0,12 113 0,22 409 0,0 4 0,-20-453 0,0 1 0,-1-1 0,0 0 0,-1 1 0,-4 13 0,5-22 0,0-1 0,0 0 0,-1 0 0,0 0 0,1 1 0,-1-1 0,0-1 0,0 1 0,-1 0 0,1 0 0,-1-1 0,1 0 0,-1 1 0,0-1 0,0 0 0,0 0 0,0-1 0,0 1 0,0 0 0,0-1 0,-1 0 0,-3 1 0,1 0 0,-1-1 0,1 1 0,-1-1 0,1-1 0,-1 1 0,1-1 0,-1-1 0,1 1 0,-11-3 0,13 2 0,1 0 0,0 0 0,-1 0 0,1-1 0,0 1 0,0-1 0,0 0 0,0 0 0,1 0 0,-1 0 0,0-1 0,1 1 0,-1-1 0,1 1 0,0-1 0,0 0 0,0 0 0,-2-5 0,0-3 0,0-1 0,1 0 0,0 1 0,1-1 0,0 0 0,1 0 0,1 0 0,1-20 0,-1 15 0,0 12 0,0 0 0,1 0 0,-1 0 0,1 0 0,1 0 0,-1 0 0,1 0 0,-1 0 0,1 1 0,1-1 0,-1 1 0,1-1 0,0 1 0,0 0 0,4-5 0,0 3 0,0-1 0,0 1 0,1 0 0,-1 0 0,2 1 0,-1 0 1,15-6-1,0 3-2,0 0 1,0 1-1,1 2 1,0 0-1,42-2 1,-17 6-90,-5 1-210</inkml:trace>
</inkml:ink>
</file>

<file path=ppt/ink/ink29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3"/>
    </inkml:context>
    <inkml:brush xml:id="br0">
      <inkml:brushProperty name="width" value="0.05" units="cm"/>
      <inkml:brushProperty name="height" value="0.05" units="cm"/>
      <inkml:brushProperty name="color" value="#FFFFFF"/>
    </inkml:brush>
  </inkml:definitions>
  <inkml:trace contextRef="#ctx0" brushRef="#br0">2 228 30670,'-1'16'712,"1"-12"-601,-1 1 1,1-1 0,0 0 0,1 0 0,-1 0-1,1 1 1,1 3 0,-2-7-102,1 1-1,0-1 1,0 0 0,-1 0-1,1 0 1,0 0 0,0 0-1,0 0 1,0 0 0,0 0 0,0 0-1,0 0 1,0-1 0,1 1-1,-1 0 1,0-1 0,0 1-1,1-1 1,-1 1 0,0-1-1,0 0 1,1 0 0,-1 1 0,1-1-1,-1 0 1,2 0 0,3 0 11,2 1-4,0 0 0,-1-1 0,1 0 0,0-1 0,0 0 0,8-1 0,-14 1-15,0 0-1,1 0 1,-1 0 0,0 0-1,0 0 1,0-1-1,0 1 1,0 0-1,0-1 1,-1 0-1,1 1 1,0-1-1,-1 0 1,1 0-1,-1 0 1,0 0-1,0 0 1,0 0-1,0 0 1,0-1-1,0 1 1,0 0-1,-1 0 1,1-4-1,4-22 5,-2 0-1,-2-1 1,-2-44-1,0 19 19,1 51-23,0 0-1,0 0 1,0 0-1,0 0 0,0-1 1,0 1-1,-1 0 1,0 0-1,1 0 0,-1 0 1,-2-4-1,2 8 0,1-1 0,0 0 0,-1 1 0,1-1 0,0 1 0,-1-1 0,1 0 0,0 1 0,0-1 0,-1 1 0,1-1 0,0 1 0,0-1 0,0 1 0,0 0 0,0-1 0,0 1 0,0-1 0,-1 1 0,2-1 0,-1 1 0,0-1 0,0 1 0,0 0 0,0 12 0,0 12 0,0 1 0,2-1 0,8 45 0,-8-64 0,-1 1 0,1-1 0,1 0 0,-1 0 0,1 0 0,0 0 0,0 0 0,0-1 0,1 0 0,0 1 0,0-1 0,1 0 0,-1-1 0,1 1 0,0-1 0,0 0 0,0 0 0,1-1 0,0 1 0,9 3 0,-11-5-4,0-1-1,1 1 1,-1-1-1,1 0 1,0 0-1,-1 0 1,1-1-1,0 0 1,0 0 0,-1 0-1,1-1 1,0 1-1,-1-1 1,7-2-1,9-11-200</inkml:trace>
</inkml:ink>
</file>

<file path=ppt/ink/ink29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3"/>
    </inkml:context>
    <inkml:brush xml:id="br0">
      <inkml:brushProperty name="width" value="0.05" units="cm"/>
      <inkml:brushProperty name="height" value="0.05" units="cm"/>
      <inkml:brushProperty name="color" value="#FFFFFF"/>
    </inkml:brush>
  </inkml:definitions>
  <inkml:trace contextRef="#ctx0" brushRef="#br0">73 66 32271,'-1'-1'9,"1"0"1,0 0 0,-1 0-1,1 0 1,-1 0 0,1 1-1,-1-1 1,0 0 0,1 0 0,-1 1-1,0-1 1,1 0 0,-1 1-1,0-1 1,0 1 0,0-1-1,1 1 1,-1-1 0,0 1-1,0 0 1,0-1 0,0 1-1,0 0 1,0 0 0,0 0-1,0-1 1,0 1 0,0 0-1,0 0 1,0 0 0,0 1-1,0-1 1,0 0 0,0 0-1,1 0 1,-1 1 0,0-1-1,0 1 1,0-1 0,0 0-1,0 1 1,0 0 0,1-1-1,-1 1 1,0-1 0,1 1-1,-1 0 1,0 0 0,1-1-1,-1 1 1,0 2 0,-3 3-17,0 1 1,0 0-1,1 0 1,1 0-1,-4 12 1,3-4 6,0 0 0,1 1 0,1-1 0,2 25 0,-1-19 0,-1-18 0,1-1 0,0 1 0,0-1 0,1 0 0,-1 1 0,0-1 0,1 1 0,-1-1 0,1 1 0,0-1 0,0 0 0,0 1 0,0-1 0,0 0 0,0 0 0,1 0 0,-1 0 0,1 0 0,-1 0 0,1 0 0,0-1 0,0 1 0,0 0 0,0-1 0,0 0 0,0 1 0,0-1 0,0 0 0,1 0 0,-1 0 0,0 0 0,1-1 0,-1 1 0,1-1 0,-1 1 0,1-1 0,-1 0 0,0 0 0,1 0 0,4-1 0,-3 2 0,0-1 0,0 0 0,0 0 0,0 0 0,0-1 0,0 1 0,0-1 0,0 0 0,0 0 0,0 0 0,0-1 0,0 0 0,-1 1 0,1-1 0,-1 0 0,1-1 0,-1 1 0,0-1 0,0 1 0,0-1 0,0 0 0,0 0 0,-1-1 0,1 1 0,-1 0 0,0-1 0,0 1 0,0-1 0,0 0 0,1-6 0,1-1 4,-1 0-1,0 0 1,-1 0-1,0-1 1,-1 1-1,0 0 1,0-1-1,-3-13 1,2 0-4,0 21 0,0 1 0,0-1 0,0 1 0,0 0 0,-1-1 0,0 1 0,1-1 0,-1 1 0,0 0 0,-1 0 0,1 0 0,-1-1 0,1 1 0,-1 0 0,0 1 0,0-1 0,0 0 0,-1 1 0,1-1 0,0 1 0,-1-1 0,0 1 0,1 0 0,-6-2 0,1 0 0,-1 2 0,0-1 0,0 1 0,0 0 0,0 0 0,0 1 0,-1 0 0,1 1 0,-9 0 0,15 0 0,0 0 0,0 0 1,0 0-1,0 0 0,0 0 0,1 0 1,-1 1-1,0-1 0,0 1 0,0-1 0,0 1 1,0 0-1,1 0 0,-1 0 0,0 0 0,1 0 1,-1 0-1,1 0 0,-1 1 0,1-1 1,-1 0-1,1 1 0,0-1 0,0 1 0,0 0 1,0-1-1,0 1 0,-1 3 0,0 2-19,0 0 0,1 1 1,0-1-1,0 1 0,1-1 0,1 10 0,-1-4-66,0 37-648</inkml:trace>
</inkml:ink>
</file>

<file path=ppt/ink/ink29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5"/>
    </inkml:context>
    <inkml:brush xml:id="br0">
      <inkml:brushProperty name="width" value="0.05" units="cm"/>
      <inkml:brushProperty name="height" value="0.05" units="cm"/>
      <inkml:brushProperty name="color" value="#FFFFFF"/>
    </inkml:brush>
  </inkml:definitions>
  <inkml:trace contextRef="#ctx0" brushRef="#br0">18 106 31566,'-1'-34'691,"1"25"-611,0 0 0,-1-1 0,0 1 1,-1 0-1,-3-11 0,2 15-50,3 12-33,0-3 5,-5 462-2,7-266 0,0-174 21,-1-19-56,-1-17-191,0-28-430</inkml:trace>
</inkml:ink>
</file>

<file path=ppt/ink/ink29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5"/>
    </inkml:context>
    <inkml:brush xml:id="br0">
      <inkml:brushProperty name="width" value="0.05" units="cm"/>
      <inkml:brushProperty name="height" value="0.05" units="cm"/>
      <inkml:brushProperty name="color" value="#FFFFFF"/>
    </inkml:brush>
  </inkml:definitions>
  <inkml:trace contextRef="#ctx0" brushRef="#br0">10 42 31118,'-10'0'1457,"33"0"-1393,20 0 0,12 0-48,4 0-16,7 0 16,-11-3-16,1-12-16,-10 7-160,-10-7-1585</inkml:trace>
</inkml:ink>
</file>

<file path=ppt/ink/ink29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6"/>
    </inkml:context>
    <inkml:brush xml:id="br0">
      <inkml:brushProperty name="width" value="0.05" units="cm"/>
      <inkml:brushProperty name="height" value="0.05" units="cm"/>
      <inkml:brushProperty name="color" value="#FFFFFF"/>
    </inkml:brush>
  </inkml:definitions>
  <inkml:trace contextRef="#ctx0" brushRef="#br0">249 82 32287,'20'-58'480,"-22"90"-480,-2 0 0,0 0 0,-3-1 0,0 1 0,-2-1 0,-2-1 0,-16 36 0,-116 205 0,136-260 0,1-2 0,0 1 0,0-1 0,1 1 0,0 1 0,1-1 0,0 1 0,1 0 0,0 0 0,-2 22 0,5-32 0,0 0 0,0 0 0,1 0 0,-1 0 0,0 0 0,1 0 0,-1-1 0,1 1 0,-1 0 0,1 0 0,0 0 0,-1-1 0,1 1 0,0 0 0,0 0 0,-1-1 0,1 1 0,0-1 0,0 1 0,0-1 0,0 1 0,0-1 0,0 1 0,0-1 0,0 0 0,0 0 0,0 1 0,0-1 0,0 0 0,1 0 0,38 2 0,-32-1 0,428-1 0,-436 0 0,0 0 0,-1-1 0,1 1 0,0 0 0,-1 0 0,1-1 0,0 1 0,-1 0 0,1 0 0,0-1 0,-1 1 0,1 0 0,0-1 0,0 1 0,0 0 0,-1-1 0,1 1 0,0-1 0,0 1 0,0 0 0,0-1 0,0 1 0,0-1 0,-1 1 0,1-1 0,0 1 0,0 0 0,0-1 0,0 1 0,1-1 0,-1 1 0,0 0 0,0-1 0,0 1 0,0-1 0,0 1 0,0 0 0,1-1 0,-1 1 0,0-1 0,0 1 0,1 0 0,-1-1 0,0 1 0,0 0 0,1 0 0,-1-1 0,0 1 0,1 0 0,-1 0 0,1-1 0,-1 1 0,0 0 0,1 0 0,-1 0 0,1 0 0,-1 0 0,0-1 0,1 1 0,-1 0 0,1 0 0,-1 0 0,0 0 0,1 0 0,-1 0 0,1 0 0,-1 0 0,1 1 0,0-1 0,-2-1 0,-29-37 0,20 26 0,0 0 0,1 0 0,1-1 0,0 0 0,-11-26 0,3-15 0,2-1 0,-12-100 0,12 57 0,1 31 0,-27-82 0,39 147-11,-1 6 2,0 16-13,1 27-133,1 13-416</inkml:trace>
</inkml:ink>
</file>

<file path=ppt/ink/ink29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6"/>
    </inkml:context>
    <inkml:brush xml:id="br0">
      <inkml:brushProperty name="width" value="0.05" units="cm"/>
      <inkml:brushProperty name="height" value="0.05" units="cm"/>
      <inkml:brushProperty name="color" value="#FFFFFF"/>
    </inkml:brush>
  </inkml:definitions>
  <inkml:trace contextRef="#ctx0" brushRef="#br0">8 79 32015,'3'-78'744,"-9"171"-736,3-60-8,2-1 0,2 45 0,0-66 0,1-1 0,0 1 0,1-1 0,-1 1 0,2-1 0,0 0 0,0 0 0,1-1 0,0 1 0,0-1 0,9 11 0,-7-12 0,-1 0 0,1-1 0,1 0 0,-1 0 0,1-1 0,0 1 0,1-2 0,-1 1 0,1-1 0,0-1 0,0 0 0,1 0 0,0-1 0,-1 0 0,1 0 0,0-1 0,0-1 0,0 1 0,18-1 0,-24-1 0,-1-1 0,0 1 0,0 0 0,1-1 0,-1 0 0,0 1 0,0-1 0,0-1 0,0 1 0,0 0 0,0-1 0,0 1 0,-1-1 0,1 0 0,4-4 0,-3 2 0,0-1 0,0 1 0,-1-1 0,0 0 0,0 0 0,0 0 0,-1 0 0,3-8 0,2-8 0,-2-1 0,0 0 0,2-37 0,-6 48 0,13-234 0,-9 502 0,55 356 0,-53-546 0,-1 90 0,-6-155 0,0 0 0,-1 1 0,1-1 0,-1 0 0,1 0 0,-1 0 0,0 0 0,0 0 0,0-1 0,0 1 0,0 0 0,0 0 0,-1-1 0,1 1 0,-1-1 0,1 1 0,-1-1 0,1 1 0,-1-1 0,0 0 0,0 0 0,0 0 0,1 0 0,-1 0 0,0 0 0,0 0 0,0-1 0,0 1 0,0-1 0,-1 0 0,-1 1 0,-2 0 0,0 0 0,0-1 0,0 0 0,0 0 0,0 0 0,0 0 0,0-1 0,0 0 0,0-1 0,-9-2 0,8 0 0,1 0 0,0-1 0,0 1 0,0-1 0,0 0 0,1-1 0,0 1 0,0-1 0,1 0 0,-1 0 0,1-1 0,1 1 0,-1-1 0,-4-13 0,-1-5 0,0 0 0,2 0 0,-4-27 0,5 19 0,2 0 0,1 0 0,2-1 0,1 1 0,6-45 0,-4 70 0,0-1 0,1 1 0,0 0 0,1 0 0,-1 0 0,1 0 0,1 1 0,-1 0 0,1-1 0,1 2 0,-1-1 0,1 1 0,13-11 0,6-3 0,1 1 0,39-21 0,-42 26 0,-2 2 0,25-18 0,2 3 0,1 2 0,88-32 0,-132 55-22,0 1-1,-1 0 1,1 0-1,0 1 1,-1-1-1,8 1 1,-10 0-573</inkml:trace>
</inkml:ink>
</file>

<file path=ppt/ink/ink29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7"/>
    </inkml:context>
    <inkml:brush xml:id="br0">
      <inkml:brushProperty name="width" value="0.05" units="cm"/>
      <inkml:brushProperty name="height" value="0.05" units="cm"/>
      <inkml:brushProperty name="color" value="#FFFFFF"/>
    </inkml:brush>
  </inkml:definitions>
  <inkml:trace contextRef="#ctx0" brushRef="#br0">4 9 32255,'-3'6'224,"3"-3"32,23-3-256,26 0 32,10 0-32,6-9 0,-6 6 0,-13 0 0,-13 0 0,-14 3 0,-12 0-112</inkml:trace>
</inkml:ink>
</file>

<file path=ppt/ink/ink29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7"/>
    </inkml:context>
    <inkml:brush xml:id="br0">
      <inkml:brushProperty name="width" value="0.05" units="cm"/>
      <inkml:brushProperty name="height" value="0.05" units="cm"/>
      <inkml:brushProperty name="color" value="#FFFFFF"/>
    </inkml:brush>
  </inkml:definitions>
  <inkml:trace contextRef="#ctx0" brushRef="#br0">0 45 31695,'0'3'448,"0"0"16,33-3-400,16 0-16,13 0-32,0 0-16,-6-3 0,-7-9 0,-16-6-112,-20 0-1457</inkml:trace>
</inkml:ink>
</file>

<file path=ppt/ink/ink29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8"/>
    </inkml:context>
    <inkml:brush xml:id="br0">
      <inkml:brushProperty name="width" value="0.05" units="cm"/>
      <inkml:brushProperty name="height" value="0.05" units="cm"/>
      <inkml:brushProperty name="color" value="#FFFFFF"/>
    </inkml:brush>
  </inkml:definitions>
  <inkml:trace contextRef="#ctx0" brushRef="#br0">11 70 32031,'0'-52'588,"0"35"-468,0 36-92,-5 98-28,1-67 0,3 0 0,8 85 0,-5-126 0,0 1 0,0-1 0,1 0 0,1 0 0,0 0 0,0-1 0,0 1 0,1-1 0,1 0 0,8 10 0,-10-13 0,0 0 0,1 0 0,0-1 0,0 1 0,1-1 0,-1 0 0,1-1 0,-1 1 0,1-1 0,0 0 0,1-1 0,-1 1 0,0-1 0,1-1 0,11 3 0,-13-3 0,1-1 0,-1 1 0,0-1 0,1-1 0,-1 1 0,0-1 0,1 1 0,-1-2 0,0 1 0,0 0 0,0-1 0,0 0 0,7-4 0,-7 2 0,-1 1 0,0-1 0,0 0 0,-1 0 0,1 0 0,-1-1 0,0 1 0,0-1 0,-1 0 0,1 0 0,-1 0 0,0 0 0,2-7 0,6-26 0,-2-1 0,-1 1 0,-2-2 0,-1-69 0,5-35 0,-10 227 0,3-34 0,-2 747 0,0-787 0,0 9 0,0 0 0,-1 0 0,-1 0 0,-7 33 0,8-47 0,-1 0 0,1 0 0,-1-1 0,1 1 0,-1 0 0,0-1 0,-1 0 0,1 1 0,-1-1 0,1 0 0,-1 0 0,0 0 0,0 0 0,0-1 0,0 1 0,-1-1 0,1 0 0,-1 0 0,1 0 0,-1 0 0,0-1 0,1 1 0,-1-1 0,0 0 0,0 0 0,0-1 0,-5 1 0,8 0 0,-1-1 0,0 0 0,0 0 0,0 0 0,0 0 0,0 0 0,1-1 0,-1 1 0,0 0 0,0-1 0,0 1 0,1-1 0,-1 0 0,0 0 0,1 1 0,-1-1 0,1 0 0,-1 0 0,1-1 0,-1 1 0,1 0 0,0 0 0,-1-1 0,1 1 0,0-1 0,0 1 0,0-1 0,0 1 0,0-1 0,0-2 0,-2-4 0,1 1 0,0-1 0,1 0 0,-1 0 0,1-13 0,1 20 0,-2-30 0,1-1 0,2 1 0,1-1 0,1 1 0,2 0 0,13-49 0,-13 66 0,0 0 0,1 0 0,0 0 0,2 1 0,-1 0 0,1 0 0,1 0 0,0 1 0,1 1 0,0 0 0,1 0 0,0 1 0,1 0 0,0 1 0,0 0 0,16-7 0,-16 11-57,0 0 0,0 1-1,1 1 1,0 0 0,0 1 0,-1 0 0,1 1 0,0 0-1,23 2 1,-23-1-350,11 0-3432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6.380"/>
    </inkml:context>
    <inkml:brush xml:id="br0">
      <inkml:brushProperty name="width" value="0.05" units="cm"/>
      <inkml:brushProperty name="height" value="0.05" units="cm"/>
      <inkml:brushProperty name="color" value="#FFFF00"/>
    </inkml:brush>
  </inkml:definitions>
  <inkml:trace contextRef="#ctx0" brushRef="#br0">39 12 30462,'1'-10'1280,"1"9"-591,5 15-387,0 2-329,38 80 41,62 191 1,-95-242-15,-1 1 0,-2 0 0,-2 1 0,-3 0 0,-1 0 0,-7 86 0,2-120 1,0 0-1,-1 0 1,-1-1 0,0 1-1,-1-1 1,0 0 0,-1 0 0,0 0-1,-1-1 1,-15 19 0,9-14-30,-1 0 1,-1-2-1,-1 1 1,0-2 0,-34 23-1,15-19-1950,11-14-6396</inkml:trace>
</inkml:ink>
</file>

<file path=ppt/ink/ink29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8"/>
    </inkml:context>
    <inkml:brush xml:id="br0">
      <inkml:brushProperty name="width" value="0.05" units="cm"/>
      <inkml:brushProperty name="height" value="0.05" units="cm"/>
      <inkml:brushProperty name="color" value="#FFFFFF"/>
    </inkml:brush>
  </inkml:definitions>
  <inkml:trace contextRef="#ctx0" brushRef="#br0">21 218 31550,'-1'7'131,"1"-1"0,-1 0 0,-1 0 0,1 0-1,-4 7 1,-4 29-27,8-32-97,1 29 23,1-38-29,-1 0 0,0 0 1,1 1-1,-1-1 1,0 0-1,1 0 0,-1 0 1,1 0-1,0 0 0,-1 0 1,1 0-1,0 0 0,0 0 1,-1 0-1,1-1 0,0 1 1,0 0-1,0 0 0,0-1 1,0 1-1,0-1 0,0 1 1,0-1-1,1 1 0,-1-1 1,0 0-1,2 1 1,5 1 6,0-1 0,0 0 0,1-1 0,-1 0 1,1 0-1,-1-1 0,11-2 0,-16 3-5,0-1-1,0 0 0,0 0 0,0-1 0,0 1 1,0 0-1,0-1 0,0 0 0,0 0 0,0 0 1,-1 0-1,1 0 0,-1-1 0,0 1 0,0-1 1,0 1-1,0-1 0,0 0 0,0 0 0,1-4 1,2-10 6,0-1 1,-1 0 0,-1 0 0,-1 0-1,-1-1 1,-1 1 0,-2-26 0,2 2-11,0 27 3,0 1 1,-1-1-1,0 1 0,-2-1 0,1 1 1,-7-18-1,5 67 14,3 30-16,0-16 0,5 51 0,-3-92 1,0-1 1,0 0-1,1 1 0,0-1 1,1 0-1,0 0 0,0-1 1,0 1-1,1-1 0,6 9 1,-8-12-9,0 0 0,0-1 0,0 0 0,1 1 0,-1-1 0,1 0-1,-1 0 1,1-1 0,0 1 0,-1 0 0,1-1 0,0 0 0,0 1 0,0-1 0,0 0 0,1-1 0,-1 1 0,0-1 0,0 1 0,0-1 0,1 0 0,-1 0 0,0 0 0,0-1 0,7 0 0,13-9-577</inkml:trace>
</inkml:ink>
</file>

<file path=ppt/ink/ink29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9"/>
    </inkml:context>
    <inkml:brush xml:id="br0">
      <inkml:brushProperty name="width" value="0.05" units="cm"/>
      <inkml:brushProperty name="height" value="0.05" units="cm"/>
      <inkml:brushProperty name="color" value="#FFFFFF"/>
    </inkml:brush>
  </inkml:definitions>
  <inkml:trace contextRef="#ctx0" brushRef="#br0">105 38 32335,'-14'-11'162,"10"7"-129,1 1 1,-1 0-1,0 0 1,0 0 0,0 0-1,-8-3 1,10 5-33,1 1 0,0 0 0,0 0 0,0 0 0,0-1 0,0 1 0,0 1 0,0-1 0,-1 0 0,1 0 0,0 0 0,0 0 0,0 1 0,0-1 0,0 1 0,0-1-1,0 1 1,0-1 0,0 1 0,0-1 0,0 1 0,0 0 0,0-1 0,1 1 0,-1 0 0,0 0 0,0 0 0,1 0 0,-1 0 0,0 0 0,1 0 0,-1 0 0,1 0 0,0 0 0,-1 2 0,-5 13-1,2 1 0,0 0 0,1-1 0,1 1 0,0 1 0,1-1 0,1 0 0,3 23 0,-3-37 0,0 1 0,1 0 0,-1-1 0,1 1 0,0-1 0,0 1 0,0-1 0,1 0 0,-1 1 0,1-1 0,0 0 0,0 0 0,0 0 0,0 0 0,0 0 0,1-1 0,-1 1 0,1-1 0,0 1 0,0-1 0,0 0 0,0 0 0,0 0 0,0-1 0,0 1 0,6 1 0,-1 0 0,1-1 0,0 0 0,0 0 0,0-1 0,0 0 0,0-1 0,0 0 0,0 0 0,14-3 0,-21 3 0,0-1 0,-1 1 0,1-1 0,0 1 0,-1-1 0,1 0 0,0 0 0,-1 0 0,1 0 0,-1 0 0,0 0 0,1 0 0,-1 0 0,0-1 0,0 1 0,1 0 0,-1-1 0,0 1 0,0-1 0,-1 1 0,1-1 0,0 0 0,0 1 0,-1-1 0,1 0 0,-1 0 0,0 1 0,1-3 0,0-7 0,0 1 0,-1 0 0,-1-20 0,0 14 0,0 9 0,0 1 0,-1-1 0,0 0 0,0 1 0,0-1 0,-1 1 0,0-1 0,0 1 0,-1 0 0,1 0 0,-1 1 0,-1-1 0,1 1 0,-1 0 0,-8-7 0,9 8 0,0 1 0,0-1 0,0 1-1,0 0 1,0 1 0,-1-1 0,1 1-1,-1 0 1,0 0 0,0 0 0,0 1-1,0-1 1,0 1 0,0 0 0,0 1-1,0-1 1,0 1 0,-1 0-1,1 1 1,0-1 0,-10 3 0,15-3-1,-1 0 0,1 1 0,-1-1 0,1 0 0,-1 0 0,1 1 0,0-1 0,-1 0 0,1 1 0,-1-1 0,1 1 0,0-1 0,-1 0 0,1 1 0,0-1 0,0 1 0,-1-1 0,1 1 1,0-1-1,0 1 0,0-1 0,0 1 0,0-1 0,0 1 0,0-1 0,-1 1 0,2 0 0,-3 33-124,2 7-374</inkml:trace>
</inkml:ink>
</file>

<file path=ppt/ink/ink29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9"/>
    </inkml:context>
    <inkml:brush xml:id="br0">
      <inkml:brushProperty name="width" value="0.05" units="cm"/>
      <inkml:brushProperty name="height" value="0.05" units="cm"/>
      <inkml:brushProperty name="color" value="#FFFFFF"/>
    </inkml:brush>
  </inkml:definitions>
  <inkml:trace contextRef="#ctx0" brushRef="#br0">73 27 32623,'-13'-21'96,"6"15"-48,4 6-48,-7 0 0,-3 0 0,0 35 0,0 18 0,13 6 0,0 3 0,0-3 0,0-9 0,3-3 0,7-11 0,-10-10-32,0-8-16,0-9-224,-13-9-1761</inkml:trace>
</inkml:ink>
</file>

<file path=ppt/ink/ink29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9"/>
    </inkml:context>
    <inkml:brush xml:id="br0">
      <inkml:brushProperty name="width" value="0.05" units="cm"/>
      <inkml:brushProperty name="height" value="0.05" units="cm"/>
      <inkml:brushProperty name="color" value="#FFFFFF"/>
    </inkml:brush>
  </inkml:definitions>
  <inkml:trace contextRef="#ctx0" brushRef="#br0">1 27 32111,'0'-2'576,"0"-4"-528,32 0-16,27 3-32,10 3 0,10 0 0,-1 0 0,-12 0-96,-7-9-1697</inkml:trace>
</inkml:ink>
</file>

<file path=ppt/ink/ink29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04"/>
    </inkml:context>
    <inkml:brush xml:id="br0">
      <inkml:brushProperty name="width" value="0.05" units="cm"/>
      <inkml:brushProperty name="height" value="0.05" units="cm"/>
      <inkml:brushProperty name="color" value="#FFFFFF"/>
    </inkml:brush>
  </inkml:definitions>
  <inkml:trace contextRef="#ctx0" brushRef="#br0">0 278 32063,'0'0'635,"2"-2"-617,7-5-16,0-1-1,0 0 0,-1 0 0,0-1 0,0 0 0,-1 0 1,-1-1-1,0 0 0,0 0 0,7-17 0,-3 2 7,-1-1 1,-1 1-1,7-44 0,-12 54-3,-3 15-4,-2 30-2,3 42 1,0 26 0,-22 189 0,-6-94 0,26-192 0,1 0 0,0 0 0,-1-1 0,0 1 0,1 0 0,-1 0 0,1 0 0,-1-1 0,0 1 0,0 0 0,1-1 0,-1 1 0,0-1 0,0 1 0,0-1 0,0 1 0,0-1 0,0 0 0,0 1 0,1-1 0,-1 0 0,0 0 0,0 0 0,0 1 0,0-1 0,0 0 0,-2-1 0,-35 1 0,26-1 0,294-2-181,-303 3-470</inkml:trace>
</inkml:ink>
</file>

<file path=ppt/ink/ink29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0"/>
    </inkml:context>
    <inkml:brush xml:id="br0">
      <inkml:brushProperty name="width" value="0.05" units="cm"/>
      <inkml:brushProperty name="height" value="0.05" units="cm"/>
      <inkml:brushProperty name="color" value="#E71224"/>
    </inkml:brush>
  </inkml:definitions>
  <inkml:trace contextRef="#ctx0" brushRef="#br0">143 159 31903,'-25'-8'43,"12"6"49,0-2 1,1 1-1,0-2 0,-1 0 0,2 0 1,-1-1-1,-17-12 0,29 18-90,-1-1 0,1 1-1,0-1 1,0 1-1,-1-1 1,1 1 0,0-1-1,0 1 1,0-1 0,0 0-1,0 1 1,0-1 0,0 1-1,0-1 1,0 1-1,0-1 1,0 1 0,0-1-1,0 0 1,0 1 0,0-1-1,0 1 1,1-1 0,-1 1-1,0-1 1,0 1-1,1-1 1,-1 1 0,1-1-1,11-12 1,-6 9-2,0 1 0,1 1 0,0-1 0,0 1 0,0 0 0,-1 1 0,15-2 0,-6 1 0,115-12 0,0 6 0,133 8 0,-104 2 0,-15-1 0,152-3 0,-270-3 0,-26 5 0,0 0 0,1 0 0,-1 0 0,1-1 0,-1 1 0,0 0 0,1 0 0,-1 0 0,0-1 0,1 1 0,-1 0 0,0 0 0,1-1 0,-1 1 0,0 0 0,0 0 0,1-1 0,-1 1 0,0 0 0,0-1 0,0 1 0,1-1 0,-1 1 0,0 0 0,0-1 0,0 1 0,0-1 0,0 1 0,0 0 0,0-1 0,0 1 0,0-1 0,0 1 0,0 0 0,0-1 0,0 1 0,0-1 0,0 1 0,0 0 0,0-1 0,-1 1 0,1 0 0,0-1 0,0 1 0,0 0 0,-1-1 0,1 1 0,0 0 0,0-1 0,-1 1 0,1 0 0,0-1 0,-1 1 0,1 0 0,0 0 0,-1-1 0,-2 0-7,-1 0 0,1 0 0,0 0 0,0 0 0,-1 0 0,1 1 0,-1-1 0,1 1 0,0 0 0,-1 0 0,1 0 0,-5 1 0,-3-1-241,0 0-710</inkml:trace>
</inkml:ink>
</file>

<file path=ppt/ink/ink29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0"/>
    </inkml:context>
    <inkml:brush xml:id="br0">
      <inkml:brushProperty name="width" value="0.05" units="cm"/>
      <inkml:brushProperty name="height" value="0.05" units="cm"/>
      <inkml:brushProperty name="color" value="#E71224"/>
    </inkml:brush>
  </inkml:definitions>
  <inkml:trace contextRef="#ctx0" brushRef="#br0">113 174 32447,'1'-1'2,"11"-22"44,2 0 0,0 1 1,29-32-1,-38 48-38,0 1 0,1 0-1,0 0 1,0 0 0,0 1-1,1 0 1,11-5 0,-14 7-8,0 1 1,0 0-1,0 0 1,1 0-1,-1 0 1,0 1-1,0 0 1,1-1-1,-1 2 1,0-1-1,1 0 1,-1 1-1,0 0 1,7 2-1,-7-2 0,-1 1 0,0 0 0,0 0 0,0 0 0,0 0 0,0 0 0,-1 0 0,1 1 0,-1-1 0,1 1 0,-1 0 0,0 0 0,0 0 0,0 0 0,0 0 0,-1 0 0,2 4 0,1 3 0,-1-1 0,0 1 0,0 0 0,2 21 0,-4-12 0,1 0 0,-2 0 0,-1 0 0,0 0 0,-1-1 0,-7 27 0,5-32 0,0 1 0,-1-1 1,-1 0-1,0 0 0,-1 0 0,-1-1 1,0 0-1,0-1 0,-11 12 1,2-4 0,0-1 0,-2 0 0,0-2 0,0 0 0,-2-1 0,0-1 0,0-1 1,-1-1-1,-1-1 0,0-1 0,-32 9 0,37-15-1,18-4 0,0 0 0,-1 0 1,1 0-1,0 0 0,-1 0 0,1 0 0,-1-1 1,1 1-1,0 0 0,-1 0 0,1 0 0,0 0 1,-1 0-1,1 0 0,0-1 0,0 1 0,-1 0 1,1 0-1,0 0 0,-1-1 0,1 1 1,0 0-1,0 0 0,-1-1 0,1 1 0,0 0 1,0-1-1,0 1 0,0 0 0,-1-1 0,1 1 1,0 0-1,0-1 0,0 1 0,0 0 0,0-1 1,0 1-1,0 0 0,0-1 0,0 1 0,0 0 1,0-1-1,0 1 0,0 0 0,0-1 1,0 1-1,0 0 0,1-1 0,-1 1 0,0 0 1,0-1-1,1-1 2,-1-2-2,1 0 1,0 0-1,0 0 0,0 1 0,1-1 0,-1 0 0,1 1 0,0-1 0,0 1 0,0-1 1,0 1-1,1 0 0,-1 0 0,1 0 0,0 0 0,0 1 0,0-1 0,0 1 0,0 0 1,1 0-1,-1 0 0,1 0 0,-1 0 0,1 1 0,7-3 0,5 0 0,-1 0 0,1 1 0,-1 1 0,1 0 0,23 1 0,-33 1 0,-1 1 0,1-1 0,0 1 0,0 1 0,-1-1 0,1 1 0,-1 0 0,1 0 0,-1 1 0,5 2 0,49 38 0,-47-33 0,1 0 0,0-1 0,20 10 0,-21-14 0,1-1 0,0 0 0,0-1 0,0 0 0,0-1 0,1-1 0,-1 0 0,20-1 0,-29-1-3,0 1-1,1-1 1,-1 0-1,0 0 1,0 0 0,0 0-1,0-1 1,0 0 0,0 0-1,0 0 1,0 0-1,-1 0 1,1-1 0,-1 0-1,1 0 1,-1 0 0,4-5-1,3-4-86,-1 0 0,0-1 0,12-25-1,10-35-592,-3-15-389</inkml:trace>
</inkml:ink>
</file>

<file path=ppt/ink/ink29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0"/>
    </inkml:context>
    <inkml:brush xml:id="br0">
      <inkml:brushProperty name="width" value="0.05" units="cm"/>
      <inkml:brushProperty name="height" value="0.05" units="cm"/>
      <inkml:brushProperty name="color" value="#E71224"/>
    </inkml:brush>
  </inkml:definitions>
  <inkml:trace contextRef="#ctx0" brushRef="#br0">898 250 29598,'-13'-25'462,"-1"1"0,-1 1 1,-1 0-1,-35-38 1,42 52-419,0 0 0,-1 1 1,-1 1-1,1-1 0,-1 2 0,0-1 1,-1 2-1,0-1 0,1 1 0,-2 1 1,1 1-1,0-1 0,-14 0 1,6 0-36,0 2-1,1 0 1,-1 1 0,0 1 0,0 1 0,1 1 0,-1 0 0,0 2 0,1 0 0,0 1 0,0 1 0,1 1 0,-27 13 0,22-5-6,2 0 0,-1 1 0,2 1-1,1 1 1,0 1 0,1 0 0,1 2 0,1 0 0,-17 29 0,16-22-3,2 1 1,1 1 0,2 0 0,1 1-1,1 0 1,1 1 0,-4 37 0,6-20 3,3 1 0,2 79 0,3-107-4,2 1 0,0-1 0,1 1 0,1-1 1,2 0-1,0-1 0,18 39 0,-12-37 0,2-1 0,0 0 0,1-1 0,0-1 0,2-1-1,1 0 1,0-1 0,1-1 0,1-1 0,31 18 0,-26-19 2,1-1-1,0-2 1,1-1-1,0-1 1,0-1 0,1-2-1,0 0 1,56 3-1,-84-10-1,44 3 2,74-4 0,-105 0-2,0-1 0,0-1-1,-1 0 1,1-1 0,-1 0 0,1-1 0,-1 0 0,-1-1 0,19-12 0,-13 5 1,0-1-1,-1-1 1,0-1-1,-2-1 1,1 0-1,-2 0 1,-1-2 0,0 0-1,-1 0 1,-1-1-1,-1 0 1,-1-1-1,9-29 1,-4 2 1,-2-1-1,-3 0 1,-2-1-1,2-96 1,-8 117-2,-2 0 0,-1 0 0,-1 0 0,-2 0 0,0 1 0,-13-36 0,10 44 0,0 0 0,-2 0 0,0 1 0,-1 0 0,-1 1 0,-1 0 0,-1 1 0,-30-30 0,24 29 0,-1 1 0,-1 0 0,0 2 0,-1 1 0,0 0 0,-1 2 0,-1 1 0,0 1 0,-28-8 0,15 9 0,0 1 0,-1 1 0,0 3 0,0 1 0,-64 4 0,86-1-3,1 1 0,-1 1-1,0 1 1,1 0 0,0 1 0,0 1 0,0 0-1,1 1 1,-1 1 0,1 1 0,1 0 0,0 0-1,0 2 1,-15 12 0,2 2-106,-45 52-1,-15 39-551</inkml:trace>
</inkml:ink>
</file>

<file path=ppt/ink/ink29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8"/>
    </inkml:context>
    <inkml:brush xml:id="br0">
      <inkml:brushProperty name="width" value="0.05" units="cm"/>
      <inkml:brushProperty name="height" value="0.05" units="cm"/>
      <inkml:brushProperty name="color" value="#FFFFFF"/>
    </inkml:brush>
  </inkml:definitions>
  <inkml:trace contextRef="#ctx0" brushRef="#br0">5 144 32495,'-1'-9'55,"0"-1"-17,0 1 0,0-1 1,1 0-1,1-17 0,-1 25-38,1 0 1,-1 0 0,0 0 0,1 0 0,0 0 0,-1 0 0,1 0-1,0 1 1,0-1 0,0 0 0,0 1 0,0-1 0,1 0 0,-1 1-1,0-1 1,1 1 0,-1 0 0,1-1 0,-1 1 0,1 0-1,0 0 1,-1 0 0,1 0 0,0 1 0,0-1 0,0 0 0,0 1-1,0-1 1,0 1 0,2-1 0,-1 0-1,0 1 0,1-1 0,0 1 0,-1 0 0,1 0 0,-1 0 0,1 0 0,-1 0 0,1 1 0,-1 0 0,1-1 0,-1 1 0,0 1 0,1-1 0,-1 0 0,0 1 0,0 0 0,0 0 0,0 0 0,0 0 0,0 0 0,-1 0 0,1 1 0,-1-1 0,1 1 0,-1 0 0,0 0 0,0 0 0,2 3 0,5 9 0,-1 1 0,-1-1 0,0 2 0,-1-1 0,-1 0 0,-1 1 0,5 29 0,-3 5 0,-2 71 0,-5-94 0,-1-1 0,-1 0 0,-1 0 0,-1 0 0,-2 0 0,0-1 0,-2 0 0,-24 49 0,10-29 0,333-683 0,-306 630 0,2-6 0,-1-1 0,0 0 0,6-25 0,-9 35 0,-2-2 0,-11 5 0,2 3 0,0 1 0,0 0 0,1 1 0,-1 0 0,1 0 0,0 1 0,0 0 0,1 0 0,-1 1 0,1 0 0,0 1 0,1-1 0,-1 1 0,-5 9 0,-12 14 0,2 1 0,-23 42 0,33-53 0,2 0 0,0 1 0,1 0 0,1 1 0,1-1 0,1 2 0,1-1 0,1 0 0,1 1 0,1 0 0,1 0 0,3 30 0,-2-47 0,2-1 0,-1 1 0,1 0 0,0-1 0,0 1 0,0-1 1,1 0-1,0 0 0,0 0 0,0 0 0,0 0 0,1-1 0,0 1 0,0-1 0,0 0 0,1 0 0,-1-1 0,1 1 0,0-1 0,0 0 1,6 3-1,3 1-3,1-1 0,0-1 0,0 0 0,1-1 0,-1-1 0,29 3 0,40-4-90</inkml:trace>
</inkml:ink>
</file>

<file path=ppt/ink/ink29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9"/>
    </inkml:context>
    <inkml:brush xml:id="br0">
      <inkml:brushProperty name="width" value="0.05" units="cm"/>
      <inkml:brushProperty name="height" value="0.05" units="cm"/>
      <inkml:brushProperty name="color" value="#FFFFFF"/>
    </inkml:brush>
  </inkml:definitions>
  <inkml:trace contextRef="#ctx0" brushRef="#br0">2 323 32495,'0'1'1,"0"-1"1,-1 1 0,1-1-1,0 0 1,0 1 0,0-1-1,0 1 1,0-1-1,0 0 1,0 1 0,0-1-1,0 1 1,0-1-1,0 1 1,0-1 0,0 0-1,0 1 1,1-1-1,-1 1 1,0-1 0,0 0-1,0 1 1,1-1-1,-1 1 1,0-1 0,0 0-1,1 1 1,-1-1-1,0 0 1,1 0 0,-1 1-1,0-1 1,1 0 0,-1 0-1,0 1 1,1-1-1,-1 0 1,1 0 0,-1 0-1,0 0 1,1 0-1,-1 1 1,1-1 0,-1 0-1,1 0 1,-1 0-1,0 0 1,1 0 0,-1 0-1,1 0 1,-1-1-1,1 1 1,-1 0 0,0 0-1,1 0 1,-1 0-1,1-1 1,-1 1 0,0 0-1,1-1 1,20-16 25,-13 8-23,-1 0 0,-1 0 0,1-1 0,-2 0 0,1 0 0,-1 0 0,-1-1-1,0 0 1,-1 0 0,0 0 0,3-20 0,-2 3 2,-2 0-1,-1 1 1,-4-50 0,3 76-6,-1 0 1,1 0-1,0 0 1,-1 0 0,1 1-1,-1-1 1,0 0-1,1 0 1,-1 0-1,1 1 1,-1-1 0,0 0-1,0 1 1,0-1-1,1 1 1,-1-1-1,0 1 1,0-1 0,0 1-1,0-1 1,0 1-1,0 0 1,0 0 0,0-1-1,0 1 1,0 0-1,0 0 1,0 0-1,0 0 1,0 0 0,0 0-1,0 0 1,0 1-1,1-1 1,-1 0 0,0 0-1,0 1 1,0-1-1,0 1 1,0-1-1,0 1 1,0-1 0,1 1-1,-1-1 1,-1 2-1,0 1 1,-1 0-1,1 1 0,0-1 0,0 0 1,0 1-1,1 0 0,-1-1 0,1 1 1,0 0-1,0-1 0,0 1 0,0 5 1,-2 52-2,3-56 1,0 2 1,1 0-1,-1 0 1,1 0-1,0 0 1,0-1-1,1 1 1,0 0-1,0-1 1,1 1-1,-1-1 1,2 0-1,-1 1 1,1-2-1,-1 1 1,2 0 0,-1-1-1,0 0 1,1 0-1,0 0 1,1 0-1,-1-1 1,1 0-1,-1 0 1,10 4-1,-6-3 0,1 0 0,0-1 0,0 0 0,0-1 0,1 0 0,-1 0 0,1-1 0,-1-1 0,1 1 0,0-2 0,-1 0 0,1 0 0,0-1 0,16-3 0,-26 4-3,1-1-1,0 1 0,-1-1 1,1 0-1,-1 1 0,1-1 1,-1 0-1,0 0 0,1 0 1,-1 0-1,0 0 0,0-1 1,1 1-1,-1 0 0,1-3 1,16-35-240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6.739"/>
    </inkml:context>
    <inkml:brush xml:id="br0">
      <inkml:brushProperty name="width" value="0.05" units="cm"/>
      <inkml:brushProperty name="height" value="0.05" units="cm"/>
      <inkml:brushProperty name="color" value="#FFFF00"/>
    </inkml:brush>
  </inkml:definitions>
  <inkml:trace contextRef="#ctx0" brushRef="#br0">516 47 31630,'0'-46'1065,"0"45"-1041,0 9-11,-8 53-11,-21 86-1,6-35-1,-13 52 0,-7-2 0,-7-2 0,-122 266 0,137-351 0,3-9 0,3 1 0,-25 86 0,50-136 0,4-17 0,0 0 0,0 0-1,1 0 1,-1 0 0,0 0 0,0 0 0,0 1-1,0-1 1,1 0 0,-1 0 0,0 0 0,0 0-1,0 0 1,1 0 0,-1 0 0,0 0 0,0 0-1,1 0 1,-1 0 0,0 0 0,0 0 0,0 0-1,1 0 1,-1 0 0,0 0 0,0 0 0,0 0-1,1 0 1,-1 0 0,0 0 0,0 0-1,0-1 1,1 1 0,-1 0 0,0 0 0,0 0-1,0 0 1,0 0 0,0-1 0,1 1 0,-1 0-1,0 0 1,0 0 0,0-1 0,0 1 0,0 0-1,0 0 1,0-1 0,13-10-17,21-36-249,6-17-802</inkml:trace>
</inkml:ink>
</file>

<file path=ppt/ink/ink29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9"/>
    </inkml:context>
    <inkml:brush xml:id="br0">
      <inkml:brushProperty name="width" value="0.05" units="cm"/>
      <inkml:brushProperty name="height" value="0.05" units="cm"/>
      <inkml:brushProperty name="color" value="#FFFFFF"/>
    </inkml:brush>
  </inkml:definitions>
  <inkml:trace contextRef="#ctx0" brushRef="#br0">196 15 29405,'-11'-3'301,"1"0"0,-1 0-1,0 1 1,0 0 0,0 1-1,0 1 1,-18 0 0,25 0-266,0 0 0,1 0 0,-1 1 0,0-1 0,0 1 0,1 0 0,-1 0 0,1 0 0,-1 0 0,1 1 0,-1 0 0,1-1 0,0 1 0,-1 1 0,1-1 0,0 0 1,1 1-1,-1-1 0,0 1 0,1 0 0,-1 0 0,1 0 0,0 0 0,-3 5 0,3-1-35,0 0 0,1-1 0,-1 1 0,1 0 0,1 0 0,-1 0-1,1 0 1,1 0 0,0 7 0,-1-10 1,1 0-1,0 0 0,0 0 0,0 0 0,1 0 1,-1 0-1,1-1 0,0 1 0,0 0 0,0-1 1,1 1-1,-1-1 0,1 0 0,0 0 0,6 5 1,0-2-1,0 0 1,1-1 0,0-1 0,0 0 0,0 0 0,1-1-1,-1 0 1,1-1 0,0 0 0,0-1 0,0 0 0,-1 0-1,1-1 1,0-1 0,15-2 0,-24 3-1,0-1 1,0 1-1,0-1 1,0 0-1,0 1 0,0-1 1,-1 0-1,1 0 1,0 0-1,0 0 1,-1-1-1,1 1 0,-1 0 1,1-1-1,-1 1 1,0-1-1,0 1 0,1-1 1,-1 0-1,0 1 1,0-1-1,-1 0 0,1 0 1,0 0-1,0 0 1,0-2-1,0-5 2,1-1-1,-1 1 1,0-1-1,-2-12 1,1 12-2,0 7 0,0 0 1,0 0-1,0 0 1,-1 0-1,1 0 1,-1-1 0,0 2-1,0-1 1,0 0-1,0 0 1,-1 0-1,1 0 1,-1 1 0,0-1-1,1 1 1,-1-1-1,0 1 1,-1 0-1,1-1 1,0 1-1,-1 1 1,1-1 0,-1 0-1,-4-2 1,1 1-1,0 1 0,0 0 0,0 0-1,0 1 1,0 0 0,-1 0 0,1 0 0,0 1 0,-1-1 0,1 2 0,-8 0 0,12-1 0,1 0 0,-1 1 1,1-1-1,0 1 0,-1-1 0,1 1 0,0-1 1,-1 1-1,1 0 0,0 0 0,0 0 1,0-1-1,0 1 0,0 0 0,0 0 0,0 1 1,0-1-1,0 0 0,0 0 0,0 0 0,1 1 1,-1-1-1,1 0 0,-1 0 0,1 1 1,-1-1-1,0 3 0,-2 42-738,3-36 136,0 35-4691</inkml:trace>
</inkml:ink>
</file>

<file path=ppt/ink/ink29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9"/>
    </inkml:context>
    <inkml:brush xml:id="br0">
      <inkml:brushProperty name="width" value="0.05" units="cm"/>
      <inkml:brushProperty name="height" value="0.05" units="cm"/>
      <inkml:brushProperty name="color" value="#FFFFFF"/>
    </inkml:brush>
  </inkml:definitions>
  <inkml:trace contextRef="#ctx0" brushRef="#br0">282 9 32575,'-3'-8'128,"-4"8"-64,4 0-64,0 29 0,3 24 0,0 12 0,0 0 0,0 0 0,13-12 0,0-6 0,-3-18-48,-7-11 16,-3-6-112,-23-12-1745</inkml:trace>
  <inkml:trace contextRef="#ctx0" brushRef="#br0">1 331 31775,'0'-3'656,"0"0"-432,16-3-176,36 0-32,17-6 0,10 9-16,6-9 0,-7 4 0,-9 2-400</inkml:trace>
</inkml:ink>
</file>

<file path=ppt/ink/ink29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0"/>
    </inkml:context>
    <inkml:brush xml:id="br0">
      <inkml:brushProperty name="width" value="0.05" units="cm"/>
      <inkml:brushProperty name="height" value="0.05" units="cm"/>
      <inkml:brushProperty name="color" value="#FFFFFF"/>
    </inkml:brush>
  </inkml:definitions>
  <inkml:trace contextRef="#ctx0" brushRef="#br0">115 200 31454,'1'-9'101,"0"0"-1,1 0 0,-1 0 1,2 0-1,0 1 1,0-1-1,0 1 0,1 0 1,0 0-1,1 0 0,-1 0 1,8-8-1,-5 6-104,0-1 0,-1 0 0,0 0 0,0 0 0,4-16 0,-22 66 36,5-18-32,1 0 0,1 0 0,-3 24 0,5 161 0,1-17 0,2-183 0,-1-1 0,0 1 0,0-1 0,0 1 0,0-1 0,-1 1 0,0-1 0,0 0 0,-6 9 0,7-11 0,-1-1 0,0 0 0,0 0 0,0 0 0,0 0 0,0-1 0,0 1 0,-1 0 0,1-1 0,-1 0 0,1 0 0,-1 1 0,1-1 0,-1-1 0,0 1 0,1 0 0,-1-1 0,0 1 0,0-1 0,1 0 0,-5 0 0,-2 0 0,1 1 0,1-1 0,0-1 0,0 1 0,-13-4 0,18 4 0,1 0 0,0-1 0,-1 1 0,1-1 0,0 0 0,-1 1 0,1-1 0,0 0 0,0 0 0,0 1 0,0-1 0,-1 0 0,1 0 0,0 0 0,1-1 0,-1 1 0,0 0 0,0 0 0,0 0 0,1-1 0,-1 1 0,1 0 0,-1-1 0,1 1 0,-1 0 0,1-1 0,0 1 0,0-1 0,0 1 0,0-3 0,0 4 0,1-1 0,-1 0 0,1 0 0,0 0 0,-1 1 0,1-1 0,0 0 0,0 1 0,0-1 0,-1 1 0,1-1 0,0 1 0,0-1 0,0 1 0,0-1 0,0 1 0,0 0 0,0 0 0,0-1 0,2 1 0,0-1 0,31-6-15,-1 2 0,1 1 0,-1 1 1,63 4-1,-40-1-301,-1 0-1183</inkml:trace>
</inkml:ink>
</file>

<file path=ppt/ink/ink29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0"/>
    </inkml:context>
    <inkml:brush xml:id="br0">
      <inkml:brushProperty name="width" value="0.05" units="cm"/>
      <inkml:brushProperty name="height" value="0.05" units="cm"/>
      <inkml:brushProperty name="color" value="#FFFFFF"/>
    </inkml:brush>
  </inkml:definitions>
  <inkml:trace contextRef="#ctx0" brushRef="#br0">1 30 32383,'20'0'192,"25"0"-128,14 0-32,4-6-32,-1 0 0,-13-5-16,-16 5-736</inkml:trace>
</inkml:ink>
</file>

<file path=ppt/ink/ink29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1"/>
    </inkml:context>
    <inkml:brush xml:id="br0">
      <inkml:brushProperty name="width" value="0.05" units="cm"/>
      <inkml:brushProperty name="height" value="0.05" units="cm"/>
      <inkml:brushProperty name="color" value="#FFFFFF"/>
    </inkml:brush>
  </inkml:definitions>
  <inkml:trace contextRef="#ctx0" brushRef="#br0">1 91 31406,'10'0'1025,"39"0"-881,16 0-64,11-5-48,2-16-32,-6 0 0,-16-5-192,-20 8-2625</inkml:trace>
</inkml:ink>
</file>

<file path=ppt/ink/ink29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1"/>
    </inkml:context>
    <inkml:brush xml:id="br0">
      <inkml:brushProperty name="width" value="0.05" units="cm"/>
      <inkml:brushProperty name="height" value="0.05" units="cm"/>
      <inkml:brushProperty name="color" value="#FFFFFF"/>
    </inkml:brush>
  </inkml:definitions>
  <inkml:trace contextRef="#ctx0" brushRef="#br0">3 134 32415,'-1'-25'129,"0"16"-96,1 1 0,0-1 0,0 0 1,3-9-1,-3 15-32,1 1 1,-1 0-1,1 0 1,0 0-1,0-1 1,0 1-1,0 0 1,0 0-1,1 0 0,-1 1 1,1-1-1,-1 0 1,1 0-1,-1 1 1,1-1-1,0 1 1,0 0-1,0-1 0,0 1 1,2-1-1,2-1 1,0 1 1,0-1-1,1 1 0,-1 0 0,0 1 0,1 0 0,0 0 1,-1 0-1,1 1 0,-1-1 0,1 2 0,9 0 0,-11 0-2,0 1 0,0-1 0,-1 1 0,1 0 0,0 0 0,-1 0 0,0 1 0,0-1 0,1 1 0,-2 0-1,1 1 1,0-1 0,-1 0 0,1 1 0,-1 0 0,5 7 0,1 4 0,0 0 0,-2 1 0,0 0 0,0 0 0,-2 0 0,0 1 0,3 17 0,-2 2 0,-3 1 0,0 49 0,-3-72 0,-1 0 0,0 0 0,-1-1 0,-1 1 0,0 0 0,-1-1 0,0 1 0,-1-1 0,-1-1 0,0 1 0,0-1 0,-2 0 0,1 0 0,-2-1 0,1 0 0,-12 12 0,-21 20 0,39-49 0,7-10 0,19-31 0,48-72 0,-26 47-5,154-233-22,-184 285 27,-16 19 0,0 1 0,0 0 0,0 0 0,1 0 0,-1 0 0,0 0 0,0 0 0,0 0 0,0-1 0,0 1 0,0 0 0,0 0 0,1 0 0,-1 0 0,0 0 0,0-1 0,0 1 0,0 0 0,0 0 0,0 0 0,0 0 0,0-1 0,0 1 0,0 0 0,0 0 0,0 0 0,0 0 0,0-1 0,0 1 0,0 0 0,0 0 0,0 0 0,0 0 0,0-1 0,0 1 0,-1 0 0,1 0 0,0 0 0,0 0 0,0-1 0,0 1 0,0 0 0,0 0 0,0 0 0,-1 0 0,1 0 0,0 0 0,0 0 0,0 0 0,0-1 0,0 1 0,-1 0 0,1 0 0,0 0 0,0 0 0,0 0 0,0 0 0,-1 0 0,1 0 0,0 0 0,0 0 0,0 0 0,0 0 0,-1 0 0,-2 1 0,0-1 0,1 1 0,-1-1 0,0 1 0,0 0 0,1 0 0,-1 0 0,1 1 0,-1-1 0,1 1 0,-1-1 0,1 1 0,-2 2 0,-31 30 0,22-19 3,0 1 1,2 0-1,0 0 1,0 1-1,2 1 1,0 0-1,-10 28 1,14-32-4,1 1 0,1 0 1,0 0-1,1 0 1,1 0-1,0 1 0,1-1 1,0 0-1,1 0 1,5 24-1,-4-34-1,-1 0 0,1 1 0,0-1 0,0 0 0,0-1 0,1 1 0,0 0 0,0-1 0,0 1 0,0-1 0,1 0 0,0 0 0,6 5 0,-3-4 6,0 0-1,0 0 0,1-1 0,-1 0 0,1-1 0,0 0 1,15 4-1,6-1-71,0-1 0,1-2 0,53-1 0,-81-2 56,89 0-1091</inkml:trace>
</inkml:ink>
</file>

<file path=ppt/ink/ink29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2"/>
    </inkml:context>
    <inkml:brush xml:id="br0">
      <inkml:brushProperty name="width" value="0.05" units="cm"/>
      <inkml:brushProperty name="height" value="0.05" units="cm"/>
      <inkml:brushProperty name="color" value="#FFFFFF"/>
    </inkml:brush>
  </inkml:definitions>
  <inkml:trace contextRef="#ctx0" brushRef="#br0">10 283 32255,'0'0'7,"0"-1"0,0 1 0,0 0 0,-1 0 0,1 0 1,0 0-1,0 0 0,0 0 0,0 0 0,0 0 0,-1 0 0,1 0 1,0 0-1,0 0 0,0 0 0,0 0 0,-1 0 0,1 0 0,0 0 1,0 0-1,0 0 0,0 0 0,-1 0 0,1 0 0,0 0 0,0 0 1,0 0-1,0 0 0,0 0 0,-1 0 0,1 0 0,0 0 0,0 0 0,0 1 1,0-1-1,0 0 0,0 0 0,-1 0 0,1 0 0,0 0 0,0 0 1,0 1-1,0-1 0,0 0 0,0 0 0,0 0 0,0 0 0,0 1 1,0-1-1,0 0 0,0 0 0,0 0 0,0 0 0,0 1 0,-3 17 93,2 31-183,1-40 122,0-4-40,0-1 1,1 1-1,-1 0 0,1 0 1,0 0-1,0-1 1,1 1-1,-1 0 0,1-1 1,0 1-1,0-1 1,4 6-1,-4-8 1,0 1-1,0-1 1,0 0-1,1 0 1,-1 0 0,0 0-1,1 0 1,0-1 0,-1 1-1,1-1 1,0 1-1,0-1 1,-1 0 0,1 0-1,0 0 1,0-1-1,0 1 1,0-1 0,1 0-1,3 0 1,-3 1-1,0-1 0,0 0 0,0 0 0,0 0 0,0 0 0,0-1 0,0 0 0,0 0 0,0 0 0,0 0 0,-1 0 0,1-1 0,0 0 0,-1 0 0,1 0 0,-1 0 0,1 0 0,-1-1 0,0 1 0,0-1 0,0 0 0,-1 0 0,1 0 0,-1 0 0,0-1 0,1 1 0,-1-1 0,-1 1 0,1-1 0,0 0 0,1-7 0,3-10-1,-1-1 1,-1 0-1,-1 0 1,-1 0-1,-1 0 1,-3-41-1,1 14 10,1 32-7,-1 1 0,-4-28 0,4 39 2,0 1 0,0 0 0,0-1 1,-1 1-1,0 0 0,1 0 0,-1 0 0,-1 0 1,1 0-1,-1 1 0,1-1 0,-1 1 1,0-1-1,-6-4 0,9 8-3,0-1 0,-1 1 1,1 0-1,0 0 0,0 0 0,0 0 1,-1 0-1,1 0 0,0 0 0,0 0 1,0 0-1,-1 0 0,1 0 0,0 0 1,0 0-1,-1 0 0,1 0 0,0 0 0,0 0 1,-1 0-1,1 0 0,0 0 0,0 0 1,0 0-1,-1 0 0,1 0 0,0 0 1,0 0-1,0 1 0,-1-1 0,1 0 1,0 0-1,0 0 0,0 0 0,0 0 0,0 1 1,-1-1-1,1 0 0,0 0 0,0 0 1,0 1-1,0-1 0,0 0 0,0 0 1,0 0-1,0 1 0,0-1 0,0 0 1,-1 0-1,1 1 0,0-1 0,0 0 1,0 0-1,1 0 0,-1 1 0,0-1 0,0 0 1,0 0-1,0 1 0,0-1 0,0 0 1,0 0-1,0 0 0,0 1 0,0-1 1,1 0-1,-1 1 0,0 16 0,-1 17 3,2 0 0,10 62 0,-9-87-3,0 0 1,0 0-1,1-1 0,0 1 1,0-1-1,1 0 1,0 0-1,1 0 1,-1 0-1,2-1 0,-1 0 1,1 0-1,0 0 1,0-1-1,1 0 1,8 6-1,-11-10-29,0 0 0,0 0 0,0 0 0,0-1-1,0 0 1,0 0 0,0 0 0,0 0 0,0-1 0,0 1 0,1-1 0,-1 0-1,0-1 1,0 1 0,0-1 0,1 1 0,-1-1 0,0-1 0,0 1 0,0 0-1,0-1 1,0 0 0,4-3 0,15-26-2473</inkml:trace>
</inkml:ink>
</file>

<file path=ppt/ink/ink29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3"/>
    </inkml:context>
    <inkml:brush xml:id="br0">
      <inkml:brushProperty name="width" value="0.05" units="cm"/>
      <inkml:brushProperty name="height" value="0.05" units="cm"/>
      <inkml:brushProperty name="color" value="#FFFFFF"/>
    </inkml:brush>
  </inkml:definitions>
  <inkml:trace contextRef="#ctx0" brushRef="#br0">133 9 32303,'-9'-2'30,"1"0"1,-1 0-1,1 1 1,-1 0-1,0 1 1,0 0-1,-10 1 1,17-1-26,0 1-1,-1-1 1,1 1 0,0-1-1,-1 1 1,1 0 0,0 0-1,0 0 1,0 0 0,0 0-1,0 1 1,0-1 0,0 1-1,0-1 1,0 1 0,1 0-1,-1-1 1,1 1 0,-1 0-1,1 0 1,0 0 0,-1 0-1,1 0 1,0 1 0,1-1-1,-1 0 1,0 0 0,1 1-1,-1 2 1,0 0-5,0 0 1,0 0-1,1 1 1,0-1-1,0 0 0,0 0 1,1 0-1,0 0 1,0 0-1,0 1 1,1-2-1,-1 1 0,1 0 1,0 0-1,1 0 1,-1-1-1,1 1 1,6 6-1,-5-6 0,1-1 1,0 0-1,0-1 1,0 1-1,0-1 1,1 0-1,-1 0 1,1-1-1,0 1 1,0-1-1,0 0 1,0-1-1,0 0 1,0 0-1,9 0 1,-7 0 0,39 1-3,-46-2 2,0 1 1,1-1 0,-1 0-1,1-1 1,-1 1-1,0 0 1,1 0-1,-1 0 1,0-1-1,1 1 1,-1-1 0,0 1-1,1-1 1,-1 0-1,0 1 1,0-1-1,0 0 1,1 0-1,-1 0 1,0 0 0,0 0-1,0 0 1,-1 0-1,1 0 1,1-2-1,0-3 2,-1-1 0,0 0 0,0 1 0,-1-1 0,0 0 0,0 1 0,0-1 0,-1 0 0,0 1-1,-1-1 1,1 1 0,-1-1 0,0 1 0,-5-11 0,4 13-2,1 1 0,0-1-1,-1 1 1,1-1 0,-1 1 0,0 0 0,0 0-1,0 0 1,-1 0 0,1 1 0,-1-1 0,1 1-1,-1 0 1,0 0 0,0 0 0,0 1 0,0-1 0,0 1-1,0 0 1,0 0 0,0 1 0,-1-1 0,-6 1-1,10 0 1,0-1 0,0 1-1,0 1 1,0-1-1,0 0 1,0 0 0,0 0-1,0 0 1,1 1 0,-1-1-1,0 0 1,0 1 0,0-1-1,0 1 1,1-1-1,-1 1 1,0-1 0,0 1-1,1-1 1,-1 1 0,0 0-1,1-1 1,-1 1 0,1 0-1,-1 0 1,1-1-1,-1 1 1,1 0 0,-1 1-1,-1 29-96,2-22 16,0 31-519</inkml:trace>
</inkml:ink>
</file>

<file path=ppt/ink/ink29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3"/>
    </inkml:context>
    <inkml:brush xml:id="br0">
      <inkml:brushProperty name="width" value="0.05" units="cm"/>
      <inkml:brushProperty name="height" value="0.05" units="cm"/>
      <inkml:brushProperty name="color" value="#FFFFFF"/>
    </inkml:brush>
  </inkml:definitions>
  <inkml:trace contextRef="#ctx0" brushRef="#br0">23 15 32399,'-10'-14'192,"7"14"-64,0 0-112,0 0-16,-1 47 0,4 12 0,0 9 0,0 8 32,0-2-32,0-12 0,7-3 0,3-6 0,-4-15 0,1-9 0,-4-8-32,-3-18-64</inkml:trace>
</inkml:ink>
</file>

<file path=ppt/ink/ink29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3"/>
    </inkml:context>
    <inkml:brush xml:id="br0">
      <inkml:brushProperty name="width" value="0.05" units="cm"/>
      <inkml:brushProperty name="height" value="0.05" units="cm"/>
      <inkml:brushProperty name="color" value="#FFFFFF"/>
    </inkml:brush>
  </inkml:definitions>
  <inkml:trace contextRef="#ctx0" brushRef="#br0">1 39 32271,'0'-3'400,"26"3"-368,26 0 0,20 0-32,10 0 32,0 0-32,-7 0 0,-13-12-32,-19 0-272,-20 1-7780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7.828"/>
    </inkml:context>
    <inkml:brush xml:id="br0">
      <inkml:brushProperty name="width" value="0.05" units="cm"/>
      <inkml:brushProperty name="height" value="0.05" units="cm"/>
      <inkml:brushProperty name="color" value="#FFFF00"/>
    </inkml:brush>
  </inkml:definitions>
  <inkml:trace contextRef="#ctx0" brushRef="#br0">109 92 31118,'-7'-39'741,"0"-13"140,1 68-854,-24 359-27,-24 225 0,52-587 5,0 12-25,5-24-10,4-14-16,8-16-346,2-5-934</inkml:trace>
</inkml:ink>
</file>

<file path=ppt/ink/ink29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5"/>
    </inkml:context>
    <inkml:brush xml:id="br0">
      <inkml:brushProperty name="width" value="0.05" units="cm"/>
      <inkml:brushProperty name="height" value="0.05" units="cm"/>
      <inkml:brushProperty name="color" value="#FFFFFF"/>
    </inkml:brush>
  </inkml:definitions>
  <inkml:trace contextRef="#ctx0" brushRef="#br0">206 112 31919,'-1'-31'396,"0"20"-312,1-1 0,0 1 0,0 0 0,4-18 0,-2 23-56,0 6-22,-1 9-8,-2 15 2,-1 0 0,-1 0 0,-2 0 0,0 0 0,-15 41 0,-59 117 0,-4 10 0,80-182 0,0 1 0,0 0 0,1 1 0,0-1 0,0 21 0,4-31 0,-1 0 0,1-1 0,0 1 0,0-1 0,-1 1 0,1-1 0,0 0 0,0 1 0,-1-1 0,1 0 0,0 0 0,0 0 0,2-1 0,2 1 0,404 2 0,-397-2 0,-3 0 0,-1-1 0,1 1 0,18-5 0,-28 3 0,1 0 0,-1-1 0,0 1 0,1 0 0,-1-1 0,0 1 0,0 0 0,-1-1 0,1 1 0,0 0 0,-1-1 0,-1-2 0,-2-6 0,-2 1 0,0 0 0,0 0 0,-1 1 0,-10-12 0,-16-22 0,12 10 0,2 0 0,1-1 0,2-1 0,1-1 0,1 0 0,3-1 0,1 0 0,1-1 0,2 0 0,2 0 0,0-40 0,5 76-1,0 2 1,0-1 0,0 1-1,0 0 1,0-1 0,0 1 0,1 0-1,-1-1 1,0 1 0,0 0 0,0-1 0,0 1-1,0 0 1,-1-1 0,1 1 0,0 0-1,0-1 1,0 1 0,0 0 0,0 0-1,0-1 1,0 1 0,-1 0 0,1-1 0,0 1-1,0 0 1,0 0 0,-1-1 0,1 1-1,0 0 1,0 0 0,-1-1 0,1 1-1,0 0 1,-1 0 0,1 0 0,0 0 0,-1 0-1,1-1 1,0 1 0,-1 0 0,1 0-1,-1 11-850,-2 8-2113</inkml:trace>
</inkml:ink>
</file>

<file path=ppt/ink/ink29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5"/>
    </inkml:context>
    <inkml:brush xml:id="br0">
      <inkml:brushProperty name="width" value="0.05" units="cm"/>
      <inkml:brushProperty name="height" value="0.05" units="cm"/>
      <inkml:brushProperty name="color" value="#FFFFFF"/>
    </inkml:brush>
  </inkml:definitions>
  <inkml:trace contextRef="#ctx0" brushRef="#br0">1 123 32207,'0'-77'405,"0"74"-401,1 1 0,-1 0-1,1 0 1,0 0 0,0 0 0,-1 0-1,1 0 1,1 0 0,-1 0-1,0 0 1,0 0 0,1 1-1,-1-1 1,1 0 0,-1 1 0,1-1-1,0 1 1,0 0 0,-1 0-1,1-1 1,0 1 0,0 0 0,0 0-1,0 1 1,0-1 0,1 0-1,-1 1 1,0-1 0,0 1-1,0 0 1,4 0 0,3-1-4,1 0 1,-1 1 0,1 0-1,-1 1 1,1 0-1,11 3 1,-15-2-1,0 0 0,0 1 0,-1 0 0,1-1 0,0 2 0,-1-1 0,0 1 0,0 0 0,0 0 0,0 0 0,-1 0 0,0 1 0,0 0 0,0 0 0,0 0 0,-1 1 0,1-1 0,-2 1 0,1-1 0,0 1 0,-1 0 0,0 0 0,1 8 0,2 12 0,0 0 0,-2 1 0,0-1 0,-3 32 0,0-47 0,-1 1 0,0-1 0,-1 1 0,-1-1 0,0 0 0,0 0 0,-1 0 0,0 0 0,-6 10 0,-1-2 8,-1 0 0,-1 0 0,-26 28 0,91-97-8,-15 3 0,-1-2 0,-2-1 0,-3-2 0,-2-1 0,23-60 0,-49 107 0,-1 0 0,1-1 0,-1 1 0,-1-1 0,1 0 0,-1 1 0,0-8 0,-1 13 0,-1 1 0,1-1 0,-1 0 0,1 1 0,-1-1 0,1 1 0,-1-1 0,0 1 0,1 0 0,-1-1 0,0 1 0,1 0 0,-1-1 0,0 1 0,1 0 0,-1 0 0,0 0 0,0-1 0,1 1 0,-1 0 0,0 0 0,0 0 0,1 0 0,-1 0 0,0 1 0,0-1 0,1 0 0,-1 0 0,0 0 0,-1 1 0,-2-1 0,-3 1 0,0 1 0,0-1 0,0 1 0,1 1 0,-1-1 0,1 1 0,-1 0 0,1 1 0,0-1 0,0 1 0,0 0 0,1 1 0,0-1 0,0 1 0,0 0 0,0 0 0,1 1 0,0 0 0,0-1 0,0 1 0,-4 11 0,1-5 0,2 0 0,0 1 0,0-1 0,1 1 0,0 0 0,1 1 0,1-1 0,0 0 0,1 1 0,1 25 0,1-34 0,-1 0 0,2 0 0,-1 0 0,0 0 0,1-1 0,0 1 0,0 0 0,1-1 0,-1 1 0,1-1 0,0 0 0,0 0 0,4 5 0,1-2 0,0 0 0,0 0 0,0-1 0,0 0 0,1-1 0,11 6 0,4 0 0,0-2 0,0 0 0,1-2 0,38 7 0,-36-10-93,0 0-1,1-1 1,0-2-1,-1-1 1,56-7 0,-70 4-512,-1-1 1,0 0 0,12-7 0</inkml:trace>
</inkml:ink>
</file>

<file path=ppt/ink/ink29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7"/>
    </inkml:context>
    <inkml:brush xml:id="br0">
      <inkml:brushProperty name="width" value="0.05" units="cm"/>
      <inkml:brushProperty name="height" value="0.05" units="cm"/>
      <inkml:brushProperty name="color" value="#FFFFFF"/>
    </inkml:brush>
  </inkml:definitions>
  <inkml:trace contextRef="#ctx0" brushRef="#br0">1 71 30414,'2'-3'2212,"14"-5"-1865,24-8-553,-3 5 180,0 2 0,1 1 1,0 1-1,1 3 0,40-1 0,-79 7-61,1-1 0,-1 1 1,0-1-1,0 1 0,0-1 0,0 0 0,-1 1 0,1-1 0,0 1 0,-1-1 0,1 1 0,-1-1 1,0 2-1,-21 25-2096</inkml:trace>
</inkml:ink>
</file>

<file path=ppt/ink/ink29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7"/>
    </inkml:context>
    <inkml:brush xml:id="br0">
      <inkml:brushProperty name="width" value="0.05" units="cm"/>
      <inkml:brushProperty name="height" value="0.05" units="cm"/>
      <inkml:brushProperty name="color" value="#FFFFFF"/>
    </inkml:brush>
  </inkml:definitions>
  <inkml:trace contextRef="#ctx0" brushRef="#br0">0 71 31118,'0'0'1473,"20"0"-1409,19-12-32,0-2-16,-6 2 0,-7 3-16,-6 0 0,-10 6 0,-4-3-128,-6 0-1713</inkml:trace>
</inkml:ink>
</file>

<file path=ppt/ink/ink29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7"/>
    </inkml:context>
    <inkml:brush xml:id="br0">
      <inkml:brushProperty name="width" value="0.05" units="cm"/>
      <inkml:brushProperty name="height" value="0.05" units="cm"/>
      <inkml:brushProperty name="color" value="#FFFFFF"/>
    </inkml:brush>
  </inkml:definitions>
  <inkml:trace contextRef="#ctx0" brushRef="#br0">3 57 32335,'-1'-9'91,"1"8"-84,0-1 0,-1 1 0,1 0 0,0 0 1,0-1-1,0 1 0,0 0 0,0-1 1,0 1-1,0 0 0,0 0 0,0-1 1,1 1-1,-1 0 0,0 0 0,1-1 0,-1 1 1,1 0-1,0 0 0,-1 0 0,1 0 1,0 0-1,0 0 0,0 0 0,-1 0 1,1 0-1,0 0 0,0 0 0,0 0 0,1 1 1,-1-1-1,0 0 0,0 1 0,0-1 1,0 1-1,1-1 0,1 1 0,10-3-1,1 1-1,0 0 0,0 1 1,0 1-1,23 2 0,-31-1-5,1-1 1,-1 1-1,0 1 0,0-1 0,0 1 0,-1 1 0,1-1 1,0 1-1,-1 0 0,1 0 0,-1 0 0,0 1 0,0-1 1,0 1-1,5 7 0,-4-2 0,1 0 0,-2 1 0,1 0 0,-1 0 0,-1 1 0,0-1 0,0 1 0,-1 0 0,-1 0 0,0 0 0,1 12 0,-1 7 0,-1 0 0,-6 59 0,3-74 0,-1 0 0,-1-1 0,0 1 0,-1-1 0,0 0 0,-1 0 0,-10 16 0,-3 2 0,-43 52 0,56-78 0,5-10 0,8-14 0,94-161 0,-69 127-3,154-227-26,-172 262 32,-14 17-3,0 0 0,0 0 0,0 0 0,0 0 1,0 0-1,1 0 0,-1-1 0,0 1 0,0 0 1,0 0-1,0 0 0,0 0 0,0 0 0,0 0 1,0-1-1,0 1 0,0 0 0,0 0 0,0 0 1,0 0-1,0-1 0,0 1 0,0 0 0,0 0 1,0 0-1,0 0 0,0 0 0,0-1 0,0 1 1,0 0-1,0 0 0,0 0 0,0 0 0,0 0 1,0-1-1,0 1 0,0 0 0,0 0 0,0 0 1,-1 0-1,1 0 0,0 0 0,0 0 0,0-1 1,0 1-1,0 0 0,0 0 0,0 0 0,-1 0 1,1 0-1,0 0 0,0 0 0,0 0 0,-3 0 0,1 0 1,-1 1-1,1-1 0,-1 1 0,1 0 0,-1 0 0,1-1 0,-1 2 1,1-1-1,0 0 0,0 0 0,0 1 0,0-1 0,0 1 0,0 0 0,0-1 1,0 1-1,0 0 0,-2 4 0,2-3 0,-8 7 1,2 0-1,0 0 1,0 1 0,1 1 0,0-1-1,1 1 1,0 0 0,1 0 0,0 1-1,-4 18 1,5-10 0,1 1 1,0 0-1,2-1 0,0 1 1,5 35-1,-3-50-3,0-1-1,1 1 1,0-1-1,0 0 1,0 0-1,1 1 1,0-2-1,0 1 1,0 0-1,1-1 1,0 1-1,0-1 1,0 0-1,1 0 1,0-1-1,0 1 1,0-1-1,0 0 1,1-1-1,-1 1 1,1-1-1,0 0 1,0 0-1,0-1 1,1 0-1,-1 0 1,0 0-1,10 0 1,36 1-294</inkml:trace>
</inkml:ink>
</file>

<file path=ppt/ink/ink29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8"/>
    </inkml:context>
    <inkml:brush xml:id="br0">
      <inkml:brushProperty name="width" value="0.05" units="cm"/>
      <inkml:brushProperty name="height" value="0.05" units="cm"/>
      <inkml:brushProperty name="color" value="#FFFFFF"/>
    </inkml:brush>
  </inkml:definitions>
  <inkml:trace contextRef="#ctx0" brushRef="#br0">1 253 30926,'0'3'40,"0"0"1,0 0-1,0 0 0,0 0 0,1-1 0,-1 1 1,1 0-1,-1 0 0,1-1 0,0 1 1,0 0-1,0-1 0,0 1 0,1-1 1,-1 1-1,1-1 0,0 0 0,-1 1 0,1-1 1,0 0-1,0 0 0,0 0 0,1-1 1,-1 1-1,0 0 0,1-1 0,-1 0 0,1 1 1,-1-1-1,1 0 0,0 0 0,-1 0 1,1-1-1,0 1 0,0-1 0,0 0 0,-1 1 1,5-1-1,-4 0-30,0 1 1,0-1-1,0 0 1,1 0-1,-1 0 0,0 0 1,0 0-1,0-1 1,0 0-1,0 1 1,1-1-1,-1 0 0,0 0 1,-1-1-1,1 1 1,0-1-1,0 1 1,4-5-1,-3 2-8,0-1 1,-1 0-1,0-1 0,0 1 1,0 0-1,-1-1 0,0 1 1,0-1-1,2-7 0,4-22 2,-2 0 0,-1 0-1,-2 0 1,-2-63 0,-1 86 1,-15 26 22,11-3-27,2 0 0,0 0 0,0 0 0,1 1 0,0-1 0,1 0 0,0 1 0,1-1 0,1 0 0,-1 0 0,2 1 0,5 17 0,-5-23-2,0 0 0,1 0-1,-1 0 1,1-1 0,1 1 0,-1-1-1,1 0 1,-1 0 0,1-1 0,1 0-1,-1 1 1,1-2 0,-1 1 0,1-1-1,0 1 1,0-2 0,1 1 0,-1-1-1,1 0 1,-1 0 0,1 0 0,0-1 0,-1 0-1,1-1 1,0 0 0,0 0 0,-1 0-1,1-1 1,0 1 0,11-4 0,-16 3-51,0 0-1,-1 1 1,1-1 0,0 0 0,0 0 0,-1 0 0,1-1 0,0 1-1,-1 0 1,1-1 0,1-2 0,15-25-2538</inkml:trace>
</inkml:ink>
</file>

<file path=ppt/ink/ink29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8"/>
    </inkml:context>
    <inkml:brush xml:id="br0">
      <inkml:brushProperty name="width" value="0.05" units="cm"/>
      <inkml:brushProperty name="height" value="0.05" units="cm"/>
      <inkml:brushProperty name="color" value="#FFFFFF"/>
    </inkml:brush>
  </inkml:definitions>
  <inkml:trace contextRef="#ctx0" brushRef="#br0">77 9 31903,'-2'-1'22,"0"0"0,0 0 0,0 1 0,0-1 1,0 1-1,0-1 0,0 1 0,-1 0 0,1-1 0,0 1 1,0 0-1,0 1 0,-1-1 0,1 0 0,0 1 1,0-1-1,0 1 0,0-1 0,0 1 0,0 0 0,0 0 1,0 0-1,0 0 0,0 0 0,0 1 0,1-1 0,-1 1 1,0-1-1,1 1 0,-1-1 0,1 1 0,0 0 1,-2 3-1,1 0-24,0 1 1,0 0 0,1 0 0,0-1-1,0 1 1,1 0 0,-1 0 0,1 0-1,1 0 1,-1 0 0,3 8 0,-2-10 1,0-1 1,0 0 0,1 0 0,-1 0-1,1 0 1,0 0 0,0 0 0,0 0-1,0 0 1,1-1 0,-1 1 0,1-1-1,-1 0 1,1 0 0,0 0 0,0 0 0,0 0-1,0-1 1,0 1 0,0-1 0,1 0-1,-1 0 1,0 0 0,7 1 0,0 0 0,-1 0 0,0-1 1,1 0-1,-1-1 1,0 0-1,1 0 1,-1-1-1,13-3 1,-20 3-2,0 0 1,0-1 0,0 1 0,0 0-1,0-1 1,0 0 0,0 0-1,0 1 1,-1-1 0,1 0 0,-1 0-1,0-1 1,1 1 0,-1 0-1,0 0 1,0-1 0,0 1 0,-1 0-1,1-1 1,0 1 0,-1-1 0,0 1-1,1-1 1,-1-2 0,0 0 1,1 0 0,-1 0 0,0-1 0,0 1 0,-1 0 0,1 0 0,-1 0 0,0 0 0,0 0 0,-1 0 0,-2-6 0,1 8-1,1 0-1,-1 0 0,0 0 0,0 0 0,0 1 1,0-1-1,-1 1 0,1-1 0,-1 1 1,1 0-1,-1 1 0,0-1 0,-4-1 1,0 0-1,0 1-1,0 0 1,-1 1 0,1 0 0,-13-1 0,20 2 0,0 0 0,1 0 0,-1 1 1,0-1-1,0 0 0,1 0 0,-1 0 0,0 1 0,0-1 1,1 0-1,-1 1 0,0-1 0,1 1 0,-1-1 0,1 1 1,-1-1-1,1 1 0,-1-1 0,0 1 0,1-1 0,0 1 1,-1 0-1,1-1 0,-1 1 0,1 0 0,0-1 0,0 1 1,-1 0-1,1 0 0,0-1 0,0 1 0,0 1 0,-2 30-181,3-21-3,-1 27-881</inkml:trace>
</inkml:ink>
</file>

<file path=ppt/ink/ink29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9"/>
    </inkml:context>
    <inkml:brush xml:id="br0">
      <inkml:brushProperty name="width" value="0.05" units="cm"/>
      <inkml:brushProperty name="height" value="0.05" units="cm"/>
      <inkml:brushProperty name="color" value="#FFFFFF"/>
    </inkml:brush>
  </inkml:definitions>
  <inkml:trace contextRef="#ctx0" brushRef="#br0">0 76 31150,'0'-56'1392,"0"37"-1191,0 33-177,0 367-93,0-380-209</inkml:trace>
</inkml:ink>
</file>

<file path=ppt/ink/ink29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9"/>
    </inkml:context>
    <inkml:brush xml:id="br0">
      <inkml:brushProperty name="width" value="0.05" units="cm"/>
      <inkml:brushProperty name="height" value="0.05" units="cm"/>
      <inkml:brushProperty name="color" value="#FFFFFF"/>
    </inkml:brush>
  </inkml:definitions>
  <inkml:trace contextRef="#ctx0" brushRef="#br0">10 97 31662,'-10'0'1041,"50"-3"-1009,22 3 0,23-6-32,7 4 0,-4-4 0,-13 0 0,-16-9 0,-10 3 0,-16 0-48,-17-2-192,-16-7-1825</inkml:trace>
</inkml:ink>
</file>

<file path=ppt/ink/ink29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19"/>
    </inkml:context>
    <inkml:brush xml:id="br0">
      <inkml:brushProperty name="width" value="0.05" units="cm"/>
      <inkml:brushProperty name="height" value="0.05" units="cm"/>
      <inkml:brushProperty name="color" value="#E71224"/>
    </inkml:brush>
  </inkml:definitions>
  <inkml:trace contextRef="#ctx0" brushRef="#br0">501 100 32127,'3'-11'66,"1"1"-1,0-1 1,0 1 0,1 0 0,1 1 0,-1-1-1,2 1 1,8-10 0,-16 44-50,-10 2-16,-1 0 0,-1-1 0,-2 0 0,0-1 0,-25 30 0,10-12 0,-144 185 0,-3 5 0,168-221 0,-1 2 0,0 0 0,1 1 0,1 1 0,-10 23 0,18-39 0,0 1 0,-1-1 0,1 1 0,0-1 0,0 1 0,0-1 0,0 1 0,0-1 0,0 1 0,0-1 0,0 1 0,0-1 0,0 1 0,0-1 0,0 1 0,0 0 0,0-1 0,1 1 0,-1-1 0,0 1 0,0-1 0,1 0 0,-1 1 0,0-1 0,1 1 0,-1-1 0,0 1 0,1-1 0,-1 0 0,1 1 0,-1-1 0,0 0 0,1 1 0,-1-1 0,1 0 0,-1 0 0,1 0 0,-1 1 0,1-1 0,-1 0 0,1 0 0,-1 0 0,1 0 0,0 0 0,0 0 0,31 0 0,-20-1 0,179-6 0,208-36 0,-349 35-3,-50 8 3,1 0-1,-1-1 0,0 1 1,0 0-1,1 0 0,-1 0 1,0-1-1,0 1 0,1 0 0,-1 0 1,0-1-1,0 1 0,0 0 1,0-1-1,1 1 0,-1 0 1,0 0-1,0-1 0,0 1 1,0 0-1,0-1 0,0 1 1,0 0-1,0-1 0,0 1 0,0 0 1,0-1-1,0 1 0,0 0 1,0-1-1,0 1 0,0 0 1,0 0-1,0-1 0,-1 1 1,1 0-1,0-1 0,0 1 1,0 0-1,0 0 0,-1-1 0,1 1 1,-9-14-13,-32-23 18,26 24-3,1 0-1,0-1 1,1 0-1,-20-27 1,18 15-1,2-1 0,0 0 0,2-1 1,1 0-1,1-1 0,-5-34 0,1-10 4,-3-93 1,11 79 7,5 88-13,0-1 0,0 0 0,0 0 0,-1 0 0,1 1 0,0-1 0,0 0 0,0 0 0,0 0 0,0 1 0,0-1 0,0 0 0,-1 0 0,1 0 0,0 0 0,0 1 0,0-1 0,0 0 0,-1 0 0,1 0 0,0 0 0,0 0 0,0 0 0,-1 1 0,1-1 0,0 0 0,0 0 0,0 0 0,-1 0 0,1 0 0,0 0 0,0 0 0,0 0 0,-1 0 0,1 0 0,0 0 0,0 0 0,-1 0 0,1 0 0,0 0 0,0 0 0,0 0 0,-1-1 0,1 1 0,0 0 0,0 0 0,0 0 0,-1 0 0,1 0 0,0 0 0,0-1 0,0 1 0,0 0 0,-1 0 0,1 0 0,0-1 0,0 1 0,0 0 0,-4 22-28,1 0-1,0 25 1,0-1-450,-3 5-1280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8.422"/>
    </inkml:context>
    <inkml:brush xml:id="br0">
      <inkml:brushProperty name="width" value="0.05" units="cm"/>
      <inkml:brushProperty name="height" value="0.05" units="cm"/>
      <inkml:brushProperty name="color" value="#FFFF00"/>
    </inkml:brush>
  </inkml:definitions>
  <inkml:trace contextRef="#ctx0" brushRef="#br0">169 105 32335,'11'-32'152,"-5"19"-11,-6 13-139,0 0 0,0 0 1,0 0-1,0 0 0,0 0 0,0 0 1,0 0-1,0 1 0,1-1 1,-1 0-1,0 0 0,0 0 0,0 0 1,0 0-1,0 0 0,0 0 1,0 0-1,0 0 0,0 0 0,0 0 1,0 0-1,0 0 0,0 0 1,0 0-1,1 0 0,-1 0 0,0 0 1,0 0-1,0 0 0,0 0 0,0 0 1,0 0-1,0-1 0,0 1 1,0 0-1,0 0 0,0 0 0,0 0 1,0 0-1,0 0 0,0 0 1,0 0-1,1 0 0,-1 0 0,0 0 1,0 0-1,-2 26-2,0 0 0,-2 0 0,-11 43 0,-31 80 0,33-110 0,-28 76 0,-19 60 0,55-141 0,88-265 0,-52 123 0,-14 41 0,4 0 0,2 2 0,44-87 0,-67 150 2,1 0-1,0 0 1,1 0 0,-1 0-1,0 0 1,0 1 0,1-1-1,-1 0 1,1 1 0,0-1-1,-1 1 1,1 0 0,0-1-1,0 1 1,0 0 0,2-1-1,-3 2-1,1 0 1,-1 0-1,0 0 0,0 0 1,0 0-1,1 0 0,-1 0 0,0 0 1,0 1-1,0-1 0,1 0 1,-1 1-1,0-1 0,0 1 0,0 0 1,0-1-1,0 1 0,0 0 1,0-1-1,0 1 0,1 1 0,4 5 0,0 1-1,0 0 0,0 1 1,-1-1-1,6 15 0,-7-16 3,29 68-2,-3 1 0,23 95 0,0-2 0,-44-150 14,-8-19-28,-1 1 0,0-1 0,1 0 0,-1 1 0,0-1 0,1 0 0,-1 1 0,0-1 0,1 0 0,-1 1 0,1-1 0,-1 0 0,1 0 0,-1 1 0,1-1 0,-1 0 0,1 0 0,-1 0 0,1 0 0,-1 0 0,1 0 0,-1 0 0,1 0 0,-1 0 0,1 0 0,-1 0 0,1 0 0,-1 0 0,1 0 0,-1 0 0,1-1 0,-1 1 0,1 0 0,-1 0 0,1-1 0,-1 1 0,1-1 0,3-5-1165</inkml:trace>
</inkml:ink>
</file>

<file path=ppt/ink/ink29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19"/>
    </inkml:context>
    <inkml:brush xml:id="br0">
      <inkml:brushProperty name="width" value="0.05" units="cm"/>
      <inkml:brushProperty name="height" value="0.05" units="cm"/>
      <inkml:brushProperty name="color" value="#E71224"/>
    </inkml:brush>
  </inkml:definitions>
  <inkml:trace contextRef="#ctx0" brushRef="#br0">1 164 31759,'6'-11'116,"1"1"1,0-1 0,0 1 0,1 0-1,1 1 1,16-16 0,-21 22-109,1 0-1,-1 0 1,0 0 0,1 1 0,0-1 0,-1 1 0,1 0-1,0 0 1,0 0 0,0 1 0,0 0 0,0 0 0,1 0-1,-1 1 1,0 0 0,0 0 0,0 0 0,1 0-1,4 2 1,-8-1-8,0 0 1,-1-1-1,1 1 0,0 0 0,-1 0 0,1 1 0,0-1 0,-1 0 0,0 1 1,1-1-1,-1 0 0,0 1 0,0 0 0,0-1 0,0 1 0,0 0 0,0-1 1,0 1-1,0 0 0,-1 0 0,1 0 0,0 3 0,6 46 0,-7-46 0,2 16-2,-2 0 1,0 0-1,-1 0 1,-5 25-1,4-36 1,-1 0 1,0-1-1,0 1 0,-1-1 0,-1 1 1,1-1-1,-2 0 0,1-1 0,-1 1 1,-8 8-1,2-5 5,1-1 0,-1 0 0,-18 11 0,30-22-4,0 0 0,0 0 0,0 0 0,0 0 0,0 0 0,0 0 0,0 0 0,0 0 0,0-1 0,0 1 0,0 0 0,0 0 0,0 0 0,0 0 0,0 0 0,0 0 0,0 0 0,0 0 0,0 0 0,0-1 0,0 1 0,0 0 0,0 0 0,0 0 0,0 0 0,0 0 0,0 0 0,0 0 0,0 0 0,-1 0 0,1 0 0,0 0 0,0 0 0,0 0 0,0 0 0,0-1 0,0 1 0,0 0 0,0 0 0,0 0 0,0 0 0,-1 0 0,1 0 0,0 0 0,0 0 0,0 0 0,0 0 0,0 0 0,0 0 0,0 0 0,-1 0 0,6-13 0,1 0 0,0 0 0,1 0 0,0 0 0,1 1 0,1 0 0,12-13 0,7-12 0,139-215 0,-150 226 0,-16 20 0,-5 9 0,-10 12 0,-7 13 0,1 1 0,-22 45 0,35-60 0,0 2 0,1-1 0,1 1 0,0-1 0,2 1 0,-1 1 0,0 25 0,3-38 0,1 4 0,-1 0 0,1 1 0,1-1 0,-1 0 0,1 1 0,4 12 0,-4-19 0,0 1 0,0-1 0,1 0 0,-1 0 0,1 0 0,-1 1 0,1-1 0,0-1 0,0 1 0,0 0 0,0 0 0,0-1 0,0 1 0,1-1 0,-1 0 0,0 0 0,1 0 0,-1 0 0,1 0 0,-1 0 0,1 0 0,-1-1 0,1 0 0,4 1 0,10 1 2,1 0-1,0-1 1,35-4 0,-44 2-14,0 0 0,0-1 0,0 0 0,0-1 0,0 0 0,-1 0 1,1-1-1,-1 0 0,11-8 0,34-30-420</inkml:trace>
</inkml:ink>
</file>

<file path=ppt/ink/ink29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19"/>
    </inkml:context>
    <inkml:brush xml:id="br0">
      <inkml:brushProperty name="width" value="0.05" units="cm"/>
      <inkml:brushProperty name="height" value="0.05" units="cm"/>
      <inkml:brushProperty name="color" value="#E71224"/>
    </inkml:brush>
  </inkml:definitions>
  <inkml:trace contextRef="#ctx0" brushRef="#br0">7 30 29870,'-7'-6'2801,"23"4"-2785,34-4 0,15 0-16,4 3 0,-7-3-16,-13 6-224,-23 0-913</inkml:trace>
</inkml:ink>
</file>

<file path=ppt/ink/ink29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20"/>
    </inkml:context>
    <inkml:brush xml:id="br0">
      <inkml:brushProperty name="width" value="0.05" units="cm"/>
      <inkml:brushProperty name="height" value="0.05" units="cm"/>
      <inkml:brushProperty name="color" value="#E71224"/>
    </inkml:brush>
  </inkml:definitions>
  <inkml:trace contextRef="#ctx0" brushRef="#br0">1 39 31038,'3'0'1009,"40"0"-753,19-3-80,10-9-96,-3-3-64,-7 9-16,-16 4 0,-27 2-224</inkml:trace>
</inkml:ink>
</file>

<file path=ppt/ink/ink29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06"/>
    </inkml:context>
    <inkml:brush xml:id="br0">
      <inkml:brushProperty name="width" value="0.05" units="cm"/>
      <inkml:brushProperty name="height" value="0.05" units="cm"/>
      <inkml:brushProperty name="color" value="#E71224"/>
    </inkml:brush>
  </inkml:definitions>
  <inkml:trace contextRef="#ctx0" brushRef="#br0">541 133 31534,'13'-29'214,"-7"19"-96,-2 0-1,1 0 0,-1 0 1,-1 0-1,0-1 0,0 0 1,2-20-1,-5 31-88,-15 15-11,9-6-17,-278 368-1,31 28 0,248-395 0,2-5 0,0 0 0,0 0 0,0 1 0,1-1 0,0 1 0,0-1 0,0 1 0,1 0 0,0 0 0,0 6 0,1-11 0,1 0 0,-1 0 0,1-1 0,-1 1 0,1-1 0,-1 1 0,1 0 0,0-1 0,-1 1 0,1-1 0,0 1 0,-1-1 0,1 0 0,0 1 0,0-1 0,0 0 0,-1 1 0,1-1 0,0 0 0,0 0 0,0 0 0,0 0 0,-1 0 0,1 0 0,0 0 0,0 0 0,1 0 0,36 0 0,-25-1 0,137 3 0,205-7 0,-333 3 0,-14 2 0,0 0 0,0-1 0,-1 0 0,1 0 0,0-1 0,9-3 0,-16-22 0,0-76 26,-2-113-19,-2 177-7,-1 0 0,-2 0-1,-15-52 1,-4 19 0,-4 1 0,-45-81 0,67 138-44,10 19 74,18 34-172,-5-9-716,5 11-2818</inkml:trace>
</inkml:ink>
</file>

<file path=ppt/ink/ink29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07"/>
    </inkml:context>
    <inkml:brush xml:id="br0">
      <inkml:brushProperty name="width" value="0.05" units="cm"/>
      <inkml:brushProperty name="height" value="0.05" units="cm"/>
      <inkml:brushProperty name="color" value="#E71224"/>
    </inkml:brush>
  </inkml:definitions>
  <inkml:trace contextRef="#ctx0" brushRef="#br0">70 117 31566,'0'-3'73,"-2"-29"683,2 32-745,-1 0-1,1-1 1,0 1 0,0 0 0,0-1-1,0 1 1,0-1 0,0 1 0,-1 0-1,1-1 1,0 1 0,0 0 0,-1 0 0,1-1-1,0 1 1,0 0 0,-1-1 0,1 1-1,0 0 1,-1 0 0,1 0 0,0-1 0,-1 1-1,1 0 1,0 0 0,-1 0 0,0 0-10,0 0 0,0 1 0,0-1-1,0 0 1,0 1 0,1-1 0,-1 1 0,0-1 0,0 1 0,0-1 0,1 1 0,-1 0 0,0-1 0,1 1 0,-1 0 0,1-1 0,-1 2 0,-4 5-1,1 0 0,0 0 0,1 0 1,-1 1-1,1-1 0,1 1 0,-4 15 0,-6 62 12,9-43-10,4 85-1,0-123-1,-1 0 0,1 0 0,0 0 0,0 0 0,0 0 0,0-1 0,0 1 0,1-1 0,0 1 0,0-1 0,0 1 0,0-1 0,0 0 0,1 0 0,-1 0 0,1 0 0,0 0 0,0-1 0,0 1 0,0-1 0,4 2 0,-3-2 0,1 0 0,-1 0 0,1 0 0,0-1 0,-1 0 0,1 0 0,0 0 0,0 0 0,0-1 0,0 0 0,-1 0 0,1 0 0,0-1 0,0 1 0,0-1 0,0 0 0,5-3 0,-3 1 1,0 0-1,-1-1 1,0 0-1,0 0 1,0-1-1,0 0 1,-1 0 0,1 0-1,-1 0 1,0-1-1,-1 0 1,0 0-1,5-8 1,1-3 1,-1-2 0,0 1 0,10-34 0,-8 7 4,-2-1 1,-2 0-1,-2 0 1,-2-83-1,1 209-6,25 136 0,5 50 0,-33-84 0,-1-173 0,0-1 0,-1 0 0,-1 0 0,1 0 0,-1 0 0,0 0 0,-1-1 0,0 1 0,0 0 0,-1-1 0,0 0 0,0 0 0,-1 0 0,-7 8 0,8-10 0,-1 0 0,1-1 0,-1 0 0,0 0 0,0 0 0,0-1 0,-1 0 0,1 0 0,-1 0 0,0 0 0,0-1 0,0 0 0,0-1 0,0 1 0,0-1 0,-1 0 0,1 0 0,0-1 0,-9 0 0,14-1 0,-1 1 0,0-1 0,1 1 0,-1-1 0,1 0 0,-1 1 0,1-1 0,-1 0 0,1 0 0,-1 0 0,1 0 0,0-1 0,0 1 0,-1 0 0,1 0 0,0-1 0,0 1 0,0-1 0,0 1 0,1-1 0,-1 1 0,0-1 0,1 0 0,-1 1 0,1-1 0,-1 0 0,1-2 0,-7-53 0,6 50 0,-1-19 0,2 1 0,3-35 0,-2 51 0,0 1 0,1 0 0,0 0 0,1 0 0,-1 0 0,2 1 0,-1-1 0,1 1 0,0 0 0,0 0 0,8-9 0,4-2 1,2 1 0,0 0 1,1 1-1,1 1 0,35-20 0,-22 16-31,1 2-1,71-24 0,-85 32-628,-6-2-1734</inkml:trace>
</inkml:ink>
</file>

<file path=ppt/ink/ink29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07"/>
    </inkml:context>
    <inkml:brush xml:id="br0">
      <inkml:brushProperty name="width" value="0.05" units="cm"/>
      <inkml:brushProperty name="height" value="0.05" units="cm"/>
      <inkml:brushProperty name="color" value="#E71224"/>
    </inkml:brush>
  </inkml:definitions>
  <inkml:trace contextRef="#ctx0" brushRef="#br0">331 94 31775,'41'-94'987,"-177"528"-982,70-202-5,-30 118 0,24-1 0,71-324 21,2-18-57,1-9-192,14-38-441</inkml:trace>
</inkml:ink>
</file>

<file path=ppt/ink/ink29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08"/>
    </inkml:context>
    <inkml:brush xml:id="br0">
      <inkml:brushProperty name="width" value="0.05" units="cm"/>
      <inkml:brushProperty name="height" value="0.05" units="cm"/>
      <inkml:brushProperty name="color" value="#E71224"/>
    </inkml:brush>
  </inkml:definitions>
  <inkml:trace contextRef="#ctx0" brushRef="#br0">6 242 32031,'0'-1'15,"-3"-22"119,2 0-1,0 0 1,1-1-1,5-30 1,-4 50-132,-1-1-1,1 1 1,0 0 0,1-1 0,-1 1 0,1 0-1,-1 0 1,1 0 0,0 0 0,1 0-1,-1 1 1,1-1 0,-1 0 0,1 1-1,0 0 1,0 0 0,1 0 0,-1 0 0,1 0-1,-1 1 1,1 0 0,0 0 0,0 0-1,0 0 1,0 0 0,0 1 0,0-1-1,1 1 1,7-1 0,-9 2-2,0 0 0,0 0 0,-1 0 0,1 0 0,0 1 0,0-1 0,0 1 0,-1 0 0,1-1 0,0 1 0,-1 1 0,1-1 0,0 0 0,-1 1 0,0-1 0,1 1 0,-1-1 0,0 1 0,0 0 0,0 0 0,0 0 0,0 1 0,0-1 0,-1 0 0,1 1 0,1 2 0,3 8 0,0-1 0,-1 1 0,-1 0 0,4 17 0,-6-21 0,8 44 0,-3 1 0,-1-1 0,-4 1 0,-4 70 0,0-22 0,5-134 0,1 0 0,1 0 0,15-45 0,-12 43 0,-3 14 0,0-2 0,0 0 0,2 1 0,0 0 0,1 0 0,19-34 0,-27 54 0,1 1 0,-1-1 0,0 1 0,1-1 0,-1 0 0,0 1 0,1-1 0,-1 1 0,1-1 0,-1 1 0,1 0 0,-1-1 0,1 1 0,0-1 0,-1 1 0,1 0 0,-1-1 0,1 1 0,0 0 0,0-1 0,5 10 0,-3 25 0,-3-29 0,1 26 0,4 67 0,-3-85 0,0-1 0,0 0 0,1 0 0,1 0 0,7 19 0,-10-30 0,-1 0 0,1-1 0,-1 1 0,1 0 0,-1 0 0,1 0 0,0-1 0,-1 1 0,1 0 0,0-1 0,0 1 0,-1 0 0,1-1 0,0 1 0,0-1 0,0 0 0,0 1 0,0-1 0,0 1 0,0-1 0,-1 0 0,1 0 0,0 0 0,0 0 0,0 0 0,0 0 0,0 0 0,0 0 0,0 0 0,0 0 0,0 0 0,0 0 0,0-1 0,0 1 0,0 0 0,0-1 0,0 1 0,0-1 0,-1 1 0,1-1 0,0 1 0,0-1 0,0 0 0,-1 1 0,1-1 0,0 0 0,0-1 0,4-3 0,0 0 0,0 0 0,0-1 0,-1 0 0,5-7 0,15-34 0,25-70 0,-33 74 0,2 1 0,38-65 0,-53 102 0,0 1 0,1-1 0,-1 1 0,1 0 0,0 0 0,7-5 0,-10 9 0,-1-1 0,1 1 0,0-1 0,0 1 0,-1-1 0,1 1 0,0 0 0,0-1 0,0 1 0,-1 0 0,1 0 0,0 0 0,0-1 0,0 1 0,0 0 0,0 0 0,-1 0 0,1 0 0,0 0 0,0 1 0,0-1 0,0 0 0,-1 0 0,1 1 0,0-1 0,0 0 0,0 1 0,-1-1 0,1 1 0,0-1 0,-1 1 0,1-1 0,0 1 0,-1-1 0,1 1 0,-1 0 0,1-1 0,0 1 0,-1 0 0,0-1 0,1 1 0,-1 0 0,1 0 0,-1-1 0,0 1 0,0 0 0,1 0 0,-1 0 0,0 0 0,0-1 0,0 3 0,7 32 0,-2 0 0,-1 1 0,-1-1 0,-4 40 0,1-24 0,8 65 0,-7-100-64,3 15 208,-4-30-201,0 0-1,0 0 0,0 0 1,1 1-1,-1-1 0,1 0 0,-1 0 1,1 0-1,-1 0 0,1 0 0,-1 0 1,1 0-1,0 0 0,0 0 0,0 0 1,-1-1-1,1 1 0,2 1 1,7 0-4578</inkml:trace>
</inkml:ink>
</file>

<file path=ppt/ink/ink29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7"/>
    </inkml:context>
    <inkml:brush xml:id="br0">
      <inkml:brushProperty name="width" value="0.05" units="cm"/>
      <inkml:brushProperty name="height" value="0.05" units="cm"/>
      <inkml:brushProperty name="color" value="#FFFFFF"/>
    </inkml:brush>
  </inkml:definitions>
  <inkml:trace contextRef="#ctx0" brushRef="#br0">220 138 32351,'1'-8'77,"2"1"-1,-1 0 1,1 1 0,7-12 0,-8 46-45,-7-5-32,0 0 0,-2 0 0,-1-1 0,-13 29 0,2-7 0,-34 86 0,-51 137 0,99-254 0,2 1 0,-1-1 0,2 1 0,0-1 0,-1 28 0,3-40 0,0-1 0,0 1 0,1 0 0,-1 0 0,0 0 0,0-1 0,0 1 0,1 0 0,-1 0 0,0-1 0,1 1 0,-1 0 0,1 0 0,-1-1 0,1 1 0,-1-1 0,1 1 0,0 0 0,-1-1 0,1 1 0,-1-1 0,1 1 0,0-1 0,0 0 0,-1 1 0,1-1 0,0 0 0,0 1 0,-1-1 0,1 0 0,0 0 0,1 0 0,31 1 0,-24-1 0,436-17 0,-417 16 0,-27 1-1,-1 0 0,0-1 1,1 1-1,-1-1 0,0 1 0,1-1 0,-1 1 0,0 0 1,0-1-1,1 1 0,-1-1 0,0 1 0,0-1 0,0 1 1,0-1-1,0 0 0,0 1 0,0-1 0,0 1 0,0-1 1,0 1-1,0-1 0,0 1 0,0-1 0,0 1 0,0-1 1,-1 1-1,1-1 0,0 1 0,-1-1 0,1 1 0,-2-8 4,-1 1 0,0 0 0,0 0 0,-1 0 0,-6-7 0,-15-31 6,-47-158-9,39 107 0,11 33 0,-64-206 0,77 199-61,14 96-233,12 11-728</inkml:trace>
</inkml:ink>
</file>

<file path=ppt/ink/ink29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7"/>
    </inkml:context>
    <inkml:brush xml:id="br0">
      <inkml:brushProperty name="width" value="0.05" units="cm"/>
      <inkml:brushProperty name="height" value="0.05" units="cm"/>
      <inkml:brushProperty name="color" value="#FFFFFF"/>
    </inkml:brush>
  </inkml:definitions>
  <inkml:trace contextRef="#ctx0" brushRef="#br0">27 55 32063,'-13'-22'482,"5"15"-289,7 7-192,1 0 0,0 1 0,-1-1 0,1 0 1,0 0-1,-1 1 0,1-1 0,0 1 0,-1-1 0,1 0 0,0 1 0,0-1 0,0 1 0,-1-1 0,1 0 0,0 1 0,0-1 0,0 1 0,0-1 0,0 1 0,0-1 0,0 1 0,0-1 0,0 1 0,0-1 0,0 1 0,0 0 0,-1 159-1,2-146 0,0 1 0,1-1 0,1 0 0,0 0 0,1 0 0,0-1 0,1 1 0,0-1 0,1 0 0,1-1 0,0 1 0,1-1 0,0-1 0,1 1 0,0-1 0,21 18 0,-26-25 0,1-1 0,0 1 0,-1-2 0,1 1 0,1 0 0,-1-1 0,0 0 0,0 0 0,11 2 0,-14-4 0,1 1 0,-1-1 0,0 0 0,0 0 0,1 0 0,-1 0 0,0 0 0,0 0 0,0-1 0,1 1 0,-1-1 0,0 0 0,0 1 0,0-1 0,0 0 0,0 0 0,0 0 0,0 0 0,0-1 0,-1 1 0,1-1 0,0 1 0,-1-1 0,1 1 0,-1-1 0,1 0 0,1-3 0,2-5 0,-1 0 0,0 0 0,-1 0 0,0 0 0,-1-1 0,0 1 0,1-16 0,-1-81 0,-3 62 0,1 25 0,-6-150 0,8 236 0,11 22 0,6 85 0,-17 250 0,-3-232 0,2-178 0,-3 31 0,2-42 0,0 0 0,-1 0 0,1-1 0,0 1 0,-1 0 0,0 0 0,1 0 0,-1 0 0,0-1 0,0 1 0,0 0 0,0-1 0,0 1 0,-1-1 0,1 1 0,0-1 0,-1 1 0,-1 0 0,3-2 0,-1 1 0,1-1 0,-1 0 0,1 0 0,-1 0 0,0 1 0,1-1 0,-1 0 0,1 0 0,-1 0 0,1 0 0,-1 0 0,0 0 0,1 0 0,-1 0 0,1 0 0,-1 0 0,0-1 0,1 1 0,-1 0 0,1 0 0,-1 0 0,1-1 0,-1 1 0,1 0 0,-1-1 0,1 1 0,-1 0 0,1-1 0,0 1 0,-1-1 0,1 1 0,-1 0 0,1-1 0,0 1 0,-1-1 0,1 1 0,0-2 0,-11-23 0,11 24 0,-14-56 0,3 0 0,2 0 0,2-1 0,2-96 0,5 149 0,0-1 0,1 1 0,-1 0 0,1 0 0,0-1 0,0 1 0,1 0 0,-1 0 0,1 0 0,0 0 0,1 0 0,-1 1 0,1-1 0,0 1 0,4-5 0,-2 4 0,1-1 0,-1 2 0,1-1 0,1 1 0,-1 0 0,1 0 0,-1 0 0,1 1 0,15-5 0,4 2-54,1 0 1,1 1-1,-1 2 1,1 1-1,53 3 1,-34-1-901,-1 0-4430</inkml:trace>
</inkml:ink>
</file>

<file path=ppt/ink/ink29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8"/>
    </inkml:context>
    <inkml:brush xml:id="br0">
      <inkml:brushProperty name="width" value="0.05" units="cm"/>
      <inkml:brushProperty name="height" value="0.05" units="cm"/>
      <inkml:brushProperty name="color" value="#FFFFFF"/>
    </inkml:brush>
  </inkml:definitions>
  <inkml:trace contextRef="#ctx0" brushRef="#br0">203 27 32319,'0'-6'69,"1"5"-59,-1 1-1,0-1 0,0 1 0,0-1 1,1 0-1,-1 1 0,0-1 0,0 0 0,0 1 1,0-1-1,0 1 0,0-1 0,0 0 1,0 1-1,-1-1 0,1 0 0,0 1 1,0-1-1,0 1 0,-1-1 0,1 0 1,0 1-1,-1-1 0,1 1 0,0-1 0,-1 1 1,1-1-1,-1 1 0,1-1 0,-1 1 1,1 0-1,-1-1 0,1 1 0,-1 0 1,1-1-1,-1 1 0,1 0 0,-1 0 1,0-1-1,0 1 0,0 1-9,0 0 0,0 0 0,0 0 0,0 0 0,1 0 0,-1 0 0,0 0 0,1 0 0,-1 0 0,1 1 0,-1-1 0,1 0 0,0 0 0,-1 1 0,1-1 0,0 0 0,0 0 0,0 1 0,0-1 0,0 0 0,0 1 0,0 0 0,-1 9 0,-23 201 0,-29 199 0,-12-76 0,29-159 0,32-142-165,4-39-406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8.751"/>
    </inkml:context>
    <inkml:brush xml:id="br0">
      <inkml:brushProperty name="width" value="0.05" units="cm"/>
      <inkml:brushProperty name="height" value="0.05" units="cm"/>
      <inkml:brushProperty name="color" value="#FFFF00"/>
    </inkml:brush>
  </inkml:definitions>
  <inkml:trace contextRef="#ctx0" brushRef="#br0">1 50 32239,'8'-8'128,"33"1"-16,17-3-48,10 5-48,4 0-16,-4 3 0,-10-1-96,-14-7-1809</inkml:trace>
</inkml:ink>
</file>

<file path=ppt/ink/ink29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9"/>
    </inkml:context>
    <inkml:brush xml:id="br0">
      <inkml:brushProperty name="width" value="0.05" units="cm"/>
      <inkml:brushProperty name="height" value="0.05" units="cm"/>
      <inkml:brushProperty name="color" value="#FFFFFF"/>
    </inkml:brush>
  </inkml:definitions>
  <inkml:trace contextRef="#ctx0" brushRef="#br0">18 245 32159,'-5'-20'87,"0"0"0,2 0-1,0 0 1,2-1 0,0 1 0,3-29 0,-2 47-87,1-1 0,0 1 0,0 0 0,0 0 0,0-1 0,0 1 0,0 0 0,1 0 0,-1 0 0,1 0 0,-1 0 0,1 1 0,0-1 0,-1 0 0,1 1 0,0-1 0,0 1 0,0 0 0,1-1 0,-1 1 0,0 0 0,0 0 0,1 1 0,1-2 0,-1 1 0,0 0 0,1 0 0,-1 1 0,0-1 0,0 1 0,0-1 0,0 1 0,1 0 0,-1 0 0,0 0 0,0 1 0,0-1 0,0 1 0,1 0 0,-1-1 0,0 2 0,0-1 0,5 3 0,-4 0 0,1 1 0,-1-1 0,0 1 0,0 0 0,-1 0 0,0 1 0,0-1 0,0 1 0,0-1 0,-1 1 0,3 12 0,2 7 0,5 41 0,-6 5 0,-3 0 0,-5 72 0,-4-95 0,11-78 0,1-1 0,14-38 0,-2 5 0,-10 31 0,43-146 0,-51 176 0,9-20 0,-8 22 0,-1 0 0,0 0 0,1 0 0,-1 1 0,0-1 0,1 0 0,-1 0 0,1 1 0,-1-1 0,1 0 0,0 1 0,-1-1 0,1 0 0,0 1 0,-1-1 0,1 1 0,0-1 0,0 1 0,-1 0 0,3-1 0,-3 2 0,1 0 0,0 0 0,-1 0 0,1 0 0,0 0 0,-1 0 0,0 0 0,1 0 0,-1 1 0,1-1 0,-1 0 0,0 0 0,0 0 0,0 1 0,0-1 0,0 0 0,0 2 0,1 3 0,7 115 0,-7-80 0,1 0 0,3-1 0,10 47 0,-15-85 0,1-1 0,-1 0 0,0 0 0,1 1 0,-1-1 0,1 0 0,-1 0 0,1 0 0,0 1 0,-1-1 0,1 0 0,0 0 0,0 0 0,0 0 0,-1 0 0,1-1 0,0 1 0,0 0 0,3 1 0,-3-2 0,-1 0 0,1 0 0,0 0 0,0 0 0,0 0 0,0 0 0,0 0 0,0 0 0,0 0 0,0 0 0,0-1 0,0 1 0,0 0 0,-1-1 0,1 1 0,0-1 0,0 1 0,0-1 0,-1 1 0,2-2 0,4-3 0,-1-1 0,-1 1 0,1-1 0,-1 0 0,0 0 0,4-8 0,55-116 0,-31 62 0,66-107 0,-93 167 0,-4 5 0,1 1 0,-1 0 0,0-1 0,1 1 0,0 0 0,-1 0 0,1 0 0,0 0 0,0 0 0,0 0 0,0 0 0,0 1 0,1-1 0,-1 1 0,0-1 0,5-1 0,-6 5 0,0 0 0,-1 0 0,1 0 0,-1 0 0,1 0 0,-1-1 0,0 1 0,1 0 0,-1 0 0,0 0 0,-1 0 0,1 3 0,0 1 0,0 488-13,0-488-54</inkml:trace>
</inkml:ink>
</file>

<file path=ppt/ink/ink29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9"/>
    </inkml:context>
    <inkml:brush xml:id="br0">
      <inkml:brushProperty name="width" value="0.05" units="cm"/>
      <inkml:brushProperty name="height" value="0.05" units="cm"/>
      <inkml:brushProperty name="color" value="#FFFFFF"/>
    </inkml:brush>
  </inkml:definitions>
  <inkml:trace contextRef="#ctx0" brushRef="#br0">7 42 32383,'-6'0'384,"35"0"-384,14-15 0,12 3 0,4 4 0,0 2 0,-6 6 0,-7 0 0,-10 0 0,-10 0-32,-16 0-32</inkml:trace>
</inkml:ink>
</file>

<file path=ppt/ink/ink29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0"/>
    </inkml:context>
    <inkml:brush xml:id="br0">
      <inkml:brushProperty name="width" value="0.05" units="cm"/>
      <inkml:brushProperty name="height" value="0.05" units="cm"/>
      <inkml:brushProperty name="color" value="#FFFFFF"/>
    </inkml:brush>
  </inkml:definitions>
  <inkml:trace contextRef="#ctx0" brushRef="#br0">1 54 30286,'0'3'832,"0"0"-159,3-3-273,30 0-80,9 0-176,14 0-96,3 0-32,0-3-16,-7-9 0,-13-3 0,-16 4-16,-19-7-352</inkml:trace>
</inkml:ink>
</file>

<file path=ppt/ink/ink29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3"/>
    </inkml:context>
    <inkml:brush xml:id="br0">
      <inkml:brushProperty name="width" value="0.05" units="cm"/>
      <inkml:brushProperty name="height" value="0.05" units="cm"/>
      <inkml:brushProperty name="color" value="#FFFFFF"/>
    </inkml:brush>
  </inkml:definitions>
  <inkml:trace contextRef="#ctx0" brushRef="#br0">2 139 32479,'0'-10'64,"-1"8"-57,1 0-1,0 0 0,0 0 0,-1 0 0,1 0 0,1 0 1,-1 0-1,0 0 0,0 0 0,1 0 0,-1 0 1,1 0-1,0 0 0,-1 0 0,1 0 0,0 1 0,0-1 1,0 0-1,0 1 0,0-1 0,1 0 0,-1 1 0,1-1 1,-1 1-1,1 0 0,-1 0 0,3-2 0,4-2-5,0 1-1,0 1 0,0-1 0,1 1 0,-1 1 0,1 0 1,0 0-1,0 0 0,-1 1 0,1 1 0,0-1 0,0 2 1,0-1-1,14 3 0,-21-2 0,0 1 0,0-1 0,1 0 0,-1 1 0,0-1 0,0 1 0,-1 0 0,1-1 0,0 1 0,-1 0 0,1 0 0,-1 0 0,1 1 0,-1-1 0,0 0 0,0 0 0,0 1 0,0-1 0,0 1 0,-1-1 0,1 4 0,2 8 0,-1 1 0,1 21 0,-3-27 0,2 13 1,-1 0 1,-1 0-1,-2 1 1,0-1-1,-1 0 1,-1 0-1,-1 0 1,-1-1-1,-1 0 1,-12 27-1,-42 66-1,57-109 0,2-6 0,1-1 0,1 0 0,0 0 0,0 0 0,0 0 0,0 0 0,0 0 0,0 0 0,1 0 0,-1 0 0,1 0 0,-1 0 0,1 0 0,0 0 0,1-3 0,19-29 0,-13 22 0,72-104 0,169-185 0,-244 295 0,0 0 0,0 0 0,0 0 0,-1 0 0,0-1 0,5-9 0,-9 16 0,0 0 0,0 0 0,0-1 0,0 1 0,0 0 0,1 0 0,-1 0 0,0 0 0,0-1 0,0 1 0,0 0 0,0 0 0,0 0 0,0 0 0,0-1 0,0 1 0,0 0 0,0 0 0,0 0 0,0-1 0,0 1 0,0 0 0,0 0 0,0 0 0,0 0 0,0-1 0,0 1 0,0 0 0,0 0 0,-1 0 0,1 0 0,0-1 0,0 1 0,0 0 0,0 0 0,0 0 0,0 0 0,-1 0 0,1-1 0,0 1 0,0 0 0,0 0 0,0 0 0,0 0 0,-1 0 0,1 0 0,0 0 0,0 0 0,0 0 0,-1 0 0,1 0 0,-6-1 0,0 1 0,0-1 0,0 2 0,0-1 0,1 1 0,-1-1 0,0 2 0,0-1 0,0 1 0,1-1 0,-1 2 0,1-1 0,0 1 0,-1-1 0,1 1 0,0 1 0,1-1 0,-1 1 0,-6 6 0,0 0 0,0 1 0,1 0 0,0 1 0,1 0 0,0 1 0,-11 22 0,14-21 0,0 0 0,1 0 0,1 0 0,0 1 0,1 0 0,1 0 0,0 0 0,1 0 0,1 0 0,0 0 0,4 25 0,-3-35 1,1 0-1,0 1 1,0-1-1,0 0 1,0 0-1,1-1 1,0 1-1,0 0 1,0-1-1,1 0 1,0 0-1,0 0 1,0 0-1,0 0 1,0-1-1,1 0 1,-1 0-1,1 0 1,0 0 0,0-1-1,0 0 1,8 3-1,3 0-28,1-1 1,0 0-1,1-1 0,-1-1 0,32 0 0,16-2-617</inkml:trace>
</inkml:ink>
</file>

<file path=ppt/ink/ink29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3"/>
    </inkml:context>
    <inkml:brush xml:id="br0">
      <inkml:brushProperty name="width" value="0.05" units="cm"/>
      <inkml:brushProperty name="height" value="0.05" units="cm"/>
      <inkml:brushProperty name="color" value="#FFFFFF"/>
    </inkml:brush>
  </inkml:definitions>
  <inkml:trace contextRef="#ctx0" brushRef="#br0">1 374 30782,'0'5'68,"0"1"0,1-1 1,0 0-1,0 1 0,0-1 0,1 0 0,0 0 0,0 0 0,0 0 1,1 0-1,-1 0 0,1 0 0,0-1 0,1 0 0,-1 1 0,1-1 1,0 0-1,0-1 0,0 1 0,0-1 0,1 0 0,-1 0 0,8 4 1,-10-7-61,0 1 0,0 0 1,0-1-1,0 1 1,0-1-1,0 0 0,0 0 1,0 0-1,0 0 1,0 0-1,0 0 0,0-1 1,0 1-1,0 0 1,0-1-1,0 0 0,0 1 1,0-1-1,0 0 1,0 0-1,-1 0 1,1 0-1,0-1 0,-1 1 1,1 0-1,-1-1 1,1 1-1,-1-1 0,0 1 1,1-1-1,-1 0 1,1-3-1,3-4-4,-1 0-1,0-1 1,0 1-1,-1-1 1,2-11-1,3-27 0,-2-1 0,-2 0 0,-4-78 0,-1 63 4,1 55-5,-3-27-6,3 36 5,0-1 0,-1 0-1,1 1 1,-1-1 0,1 1-1,0-1 1,-1 1 0,1-1 0,-1 0-1,1 1 1,-1 0 0,0-1-1,1 1 1,-1-1 0,1 1-1,-1 0 1,0-1 0,1 1-1,-1 0 1,0 0 0,0-1 0,1 1-1,-1 0 1,0 0 0,1 0-1,-1 0 1,0 0 0,0 0-1,1 0 1,-1 0 0,0 0-1,0 0 1,1 1 0,-1-1 0,0 0-1,1 0 1,-1 1 0,0-1-1,1 0 1,-2 1 0,0 1-1,0 0 0,0-1 0,0 1 1,1 0-1,-1 0 0,0 0 0,1 0 1,-1 0-1,1 0 0,0 1 0,0-1 1,0 0-1,0 1 0,0-1 0,0 0 1,1 1-1,-1-1 0,1 1 0,-1 4 1,1-3-1,-6 36 0,2-1 0,2 1 0,2 0 0,6 47 0,-5-77 0,0 0 0,1-1 0,1 1 0,-1-1 0,2 1 0,-1-1 0,1 0 0,7 10 0,-9-15 0,0 0 0,1 0 0,0 0 0,0-1 0,0 1 0,0-1 0,0 0 0,1 0 0,-1 0 0,1 0 0,0-1 0,0 1 0,0-1 0,0 0 0,0 0 0,1-1 0,-1 1 0,1-1 0,7 1 0,-2-1 1,-1 0-1,1-1 1,0 0-1,10-2 1,-17 1-42,1 0-1,0 0 1,-1 0 0,1 0-1,-1-1 1,0 1-1,1-1 1,-1 0 0,0 0-1,0 0 1,0 0-1,0-1 1,4-4 0,21-34-2104</inkml:trace>
</inkml:ink>
</file>

<file path=ppt/ink/ink29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3"/>
    </inkml:context>
    <inkml:brush xml:id="br0">
      <inkml:brushProperty name="width" value="0.05" units="cm"/>
      <inkml:brushProperty name="height" value="0.05" units="cm"/>
      <inkml:brushProperty name="color" value="#FFFFFF"/>
    </inkml:brush>
  </inkml:definitions>
  <inkml:trace contextRef="#ctx0" brushRef="#br0">180 89 32207,'-3'-3'26,"0"0"0,0 1 0,-1 0 0,1 0 0,-1 0-1,0 0 1,1 0 0,-1 1 0,0-1 0,0 1 0,0 0 0,0 0 0,0 1 0,0-1 0,0 1 0,-1 0 0,1 0 0,0 0 0,-4 2 0,3-2-28,0 0 1,1 1 0,-1 0-1,0 0 1,1 1-1,-1-1 1,1 1-1,-1 0 1,1 0 0,0 1-1,0-1 1,0 1-1,0 0 1,0 0-1,-5 6 1,6-4 1,0 0-1,0 0 1,1 1 0,-1-1-1,1 1 1,0 0 0,1-1-1,-1 1 1,0 11 0,1-14 0,1 1 0,0-1 0,0 1 0,0-1 0,0 1 0,1-1 0,-1 1 0,1-1 0,0 0 0,0 1 0,0-1 0,0 0 0,1 0 0,-1 0 0,1 0 0,0 0 0,0 0 0,2 3 0,0-3 0,0 1 1,1-1-1,-1 0 0,1 0 0,0-1 0,0 1 1,0-1-1,0 0 0,0-1 0,0 1 0,1-1 0,5 1 1,10 0 1,39-1 1,-34-1 5,-24 0-7,0-1-1,0 1 0,1 0 1,-1 0-1,0-1 0,0 1 0,0-1 1,0 0-1,1 0 0,-1 0 1,0 0-1,0 0 0,-1 0 1,1 0-1,0-1 0,0 1 1,-1-1-1,1 1 0,0-1 0,2-3 1,-2 1 0,1-1 0,-1 1-1,0-1 1,0 1 0,-1-1 0,1 0 0,-1 0 0,0 0 0,0-7-1,0 3 1,0 0-1,-1 0 0,0 0 1,-1 0-1,0 0 0,-1 0 1,0 0-1,0 0 0,-1 0 1,-6-14-1,6 18 0,0 0 0,0 0 0,-1 0-1,0 0 1,0 0 0,0 1 0,0-1 0,-1 1 0,0 0 0,0 1 0,0-1-1,0 1 1,0 0 0,-1 0 0,0 1 0,1-1 0,-1 1 0,0 1 0,0-1-1,-10-1 1,15 3-1,0 0-1,0 0 0,0 0 0,0 0 1,1 0-1,-1 1 0,0-1 1,0 0-1,0 0 0,0 1 0,0-1 1,1 0-1,-1 1 0,0-1 1,0 1-1,0-1 0,1 1 0,-1-1 1,0 1-1,1 0 0,-1-1 1,1 1-1,-2 0 0,-4 22-130,1 19-284</inkml:trace>
</inkml:ink>
</file>

<file path=ppt/ink/ink29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4"/>
    </inkml:context>
    <inkml:brush xml:id="br0">
      <inkml:brushProperty name="width" value="0.05" units="cm"/>
      <inkml:brushProperty name="height" value="0.05" units="cm"/>
      <inkml:brushProperty name="color" value="#FFFFFF"/>
    </inkml:brush>
  </inkml:definitions>
  <inkml:trace contextRef="#ctx0" brushRef="#br0">1 19 31534,'0'-18'1223,"0"42"-1213,4 75-10,21 116 0,-12-119 0,-5-51 9,-5-27-309,0 0 0,0 22 0</inkml:trace>
</inkml:ink>
</file>

<file path=ppt/ink/ink29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4"/>
    </inkml:context>
    <inkml:brush xml:id="br0">
      <inkml:brushProperty name="width" value="0.05" units="cm"/>
      <inkml:brushProperty name="height" value="0.05" units="cm"/>
      <inkml:brushProperty name="color" value="#FFFFFF"/>
    </inkml:brush>
  </inkml:definitions>
  <inkml:trace contextRef="#ctx0" brushRef="#br0">1 50 32415,'3'0'192,"37"0"-96,22 0-80,6 0-16,8-6 0,-4-3 0,-7-2 0,-9 5-272,-14-12-4018</inkml:trace>
</inkml:ink>
</file>

<file path=ppt/ink/ink29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5"/>
    </inkml:context>
    <inkml:brush xml:id="br0">
      <inkml:brushProperty name="width" value="0.05" units="cm"/>
      <inkml:brushProperty name="height" value="0.05" units="cm"/>
      <inkml:brushProperty name="color" value="#FFFFFF"/>
    </inkml:brush>
  </inkml:definitions>
  <inkml:trace contextRef="#ctx0" brushRef="#br0">113 200 32399,'-1'-5'21,"2"-1"1,-1 1-1,1 0 0,-1 0 1,1 0-1,1 0 0,-1 0 1,1 0-1,0 0 0,0 1 1,0-1-1,1 0 0,-1 1 1,1 0-1,0-1 0,5-3 1,0-3-22,0-1 1,-1 0 0,0 0-1,-1-1 1,0 0 0,-1 0-1,3-14 1,-8 79-1,1-20 0,-1 497 0,0-529 0,0 0 0,0 1 0,0-1 0,0 1 0,-1-1 0,1 0 0,0 1 0,0-1 0,0 0 0,0 1 0,-1-1 0,1 0 0,0 1 0,0-1 0,0 0 0,-1 1 0,1-1 0,0 0 0,-1 0 0,1 1 0,0-1 0,-1 0 0,1 0 0,0 0 0,-1 1 0,1-1 0,0 0 0,-1 0 0,1 0 0,-1 0 0,1 0 0,0 0 0,-1 0 0,1 0 0,0 0 0,-1 0 0,1 0 0,-1 0 0,1 0 0,0 0 0,-1 0 0,1 0 0,-1 0 0,1-1 0,-2 1 0,-184-6-27,252 6 10,0-3 0,-1-3-1,78-17 1,-123 16-471,-9-1-1089</inkml:trace>
</inkml:ink>
</file>

<file path=ppt/ink/ink29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5"/>
    </inkml:context>
    <inkml:brush xml:id="br0">
      <inkml:brushProperty name="width" value="0.05" units="cm"/>
      <inkml:brushProperty name="height" value="0.05" units="cm"/>
      <inkml:brushProperty name="color" value="#FFFFFF"/>
    </inkml:brush>
  </inkml:definitions>
  <inkml:trace contextRef="#ctx0" brushRef="#br0">320 19 30862,'-3'-17'1672,"3"17"-1663,0 0 1,-1 0 0,1-1-1,0 1 1,0 0-1,-1 0 1,1 0 0,0 0-1,0 0 1,0 0-1,-1 0 1,1 0-1,0 0 1,0 0 0,-1 0-1,1 0 1,0 0-1,0 0 1,-1 0 0,1 0-1,0 0 1,0 0-1,-1 0 1,1 1-1,0-1 1,0 0 0,-1 0-1,1 0 1,0 0-1,0 0 1,0 1-1,0-1 1,-1 0 0,1 0-1,0 1 1,-3 2-26,0 1 0,1-1 0,0 1 0,-1 0 0,1 0 0,-2 5 0,-13 46 16,2 1 0,-15 116 0,7-38 0,-87 305 0,26-121 0,73-251-16,12-58-299,4-8-955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3:49.079"/>
    </inkml:context>
    <inkml:brush xml:id="br0">
      <inkml:brushProperty name="width" value="0.05" units="cm"/>
      <inkml:brushProperty name="height" value="0.05" units="cm"/>
      <inkml:brushProperty name="color" value="#FFFF00"/>
    </inkml:brush>
  </inkml:definitions>
  <inkml:trace contextRef="#ctx0" brushRef="#br0">19 34 32079,'11'-34'651,"-12"37"-647,1 0 0,-1 0 0,1-1 0,0 1 1,0 0-1,0 0 0,0 0 0,1 3 0,0 13-4,0 105 0,-20 547 0,8-453-5,14-248-70,4-17-197</inkml:trace>
</inkml:ink>
</file>

<file path=ppt/ink/ink29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6"/>
    </inkml:context>
    <inkml:brush xml:id="br0">
      <inkml:brushProperty name="width" value="0.05" units="cm"/>
      <inkml:brushProperty name="height" value="0.05" units="cm"/>
      <inkml:brushProperty name="color" value="#FFFFFF"/>
    </inkml:brush>
  </inkml:definitions>
  <inkml:trace contextRef="#ctx0" brushRef="#br0">0 145 31791,'4'-11'72,"1"1"1,0-1 0,0 1-1,1 1 1,0-1-1,1 1 1,0 0 0,1 1-1,-1-1 1,2 1 0,-1 1-1,19-13 1,-25 19-72,-1 0-1,0 0 1,1 0 0,-1 0 0,0 0-1,1 0 1,-1 1 0,1-1-1,-1 1 1,1-1 0,-1 1-1,1-1 1,0 1 0,-1 0 0,1 0-1,-1 0 1,1 0 0,0 0-1,-1 0 1,1 0 0,-1 0-1,1 1 1,0-1 0,-1 1 0,1-1-1,-1 1 1,1 0 0,-1-1-1,0 1 1,1 0 0,-1 0-1,0 0 1,1 0 0,-1 0 0,0 0-1,0 1 1,0-1 0,2 3-1,0 3 1,0-1 0,-1 1-1,1 0 1,-2 0-1,1 1 1,-1-1-1,1 10 1,5 86-1,-7 106 0,-2-77 0,4-157 0,2 0 0,2 0 0,0 0 0,1 1 0,17-39 0,-5 13 0,-5 8 0,-3 7 0,25-51 0,-25 73 0,-4 18 0,2 21 0,-8-23 0,21 141 0,-18-106 0,2 0 0,1-1 0,16 50 0,-23-86 0,0-1 0,0 0 0,0 1 0,0-1 0,0 1 0,1-1 0,-1 0 0,0 1 0,0-1 0,0 0 0,0 1 0,1-1 0,-1 0 0,0 0 0,0 1 0,1-1 0,-1 0 0,0 0 0,1 1 0,-1-1 0,0 0 0,1 0 0,-1 0 0,0 1 0,1-1 0,-1 0 0,0 0 0,1 0 0,-1 0 0,0 0 0,1 0 0,-1 0 0,1 0 0,-1 0 0,0 0 0,1 0 0,-1 0 0,0 0 0,1 0 0,-1 0 0,0 0 0,1-1 0,-1 1 0,0 0 0,1 0 0,-1 0 0,0 0 0,1-1 0,-1 1 0,0 0 0,1 0 0,-1-1 0,0 1 0,15-21 0,61-190 0,-55 144 0,44-99 0,-62 159 0,-2 6 0,-1-1 0,1 0 0,-1 0 0,1 0 0,0 1 0,0-1 0,0 0 0,0 1 0,0-1 0,0 1 0,1-1 0,-1 1 0,0 0 0,1-1 0,-1 1 0,1 0 0,-1 0 0,4-2 0,-4 4 0,0-1 0,-1 1 0,1 0 0,0-1 0,-1 1 0,1 0 0,-1-1 0,1 1 0,-1 0 0,1 0 0,-1-1 0,1 1 0,-1 0 0,0 0 0,1 0 0,-1 0 0,0 0 0,0-1 0,0 1 0,0 0 0,0 1 0,2 3 0,7 39 0,-2 0 0,4 65 0,-9 96 0,-3-127 0,0-59-13,-7-10-54</inkml:trace>
</inkml:ink>
</file>

<file path=ppt/ink/ink29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29"/>
    </inkml:context>
    <inkml:brush xml:id="br0">
      <inkml:brushProperty name="width" value="0.05" units="cm"/>
      <inkml:brushProperty name="height" value="0.05" units="cm"/>
      <inkml:brushProperty name="color" value="#FFFFFF"/>
    </inkml:brush>
  </inkml:definitions>
  <inkml:trace contextRef="#ctx0" brushRef="#br0">97 323 31630,'1'-4'107,"-1"0"-1,1 0 0,0 0 0,0 0 1,1 0-1,-1 0 0,1 0 0,0 1 1,4-7-1,7-16-99,-3 0-5,-1 0 0,-1-1 0,-1 1 0,-2-2 0,-1 1 0,-1-1 0,0-36 0,-11 179 2,-1 16-5,9 267 1,0-397 0,0-1 0,0 1 0,0-1 0,-1 1 0,1-1 0,0 0 0,0 1 0,-1-1 0,1 1 0,0-1 0,-1 0 0,1 1 0,-1-1 0,1 0 0,0 1 0,-1-1 0,1 0 0,-1 0 0,1 1 0,-1-1 0,1 0 0,-1 0 0,1 0 0,-1 0 0,1 1 0,-1-1 0,1 0 0,-1 0 0,1 0 0,-1 0 0,-21 0 0,17 0 0,-115 3-13,179-6 16,-1-3 1,71-15 0,-54 7-2,-40 11-290</inkml:trace>
</inkml:ink>
</file>

<file path=ppt/ink/ink29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29"/>
    </inkml:context>
    <inkml:brush xml:id="br0">
      <inkml:brushProperty name="width" value="0.05" units="cm"/>
      <inkml:brushProperty name="height" value="0.05" units="cm"/>
      <inkml:brushProperty name="color" value="#FFFFFF"/>
    </inkml:brush>
  </inkml:definitions>
  <inkml:trace contextRef="#ctx0" brushRef="#br0">85 9 30894,'0'-6'1297,"0"3"-817,10 3-464,-3 27-16,2-1 0,-5 4 0,-4 2 0,0-6 0,0 1 0,-26-3-16,-4-13-64,1-5-256,-1-6-929</inkml:trace>
</inkml:ink>
</file>

<file path=ppt/ink/ink29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0"/>
    </inkml:context>
    <inkml:brush xml:id="br0">
      <inkml:brushProperty name="width" value="0.05" units="cm"/>
      <inkml:brushProperty name="height" value="0.05" units="cm"/>
      <inkml:brushProperty name="color" value="#FFFFFF"/>
    </inkml:brush>
  </inkml:definitions>
  <inkml:trace contextRef="#ctx0" brushRef="#br0">52 244 31358,'0'-37'564,"7"-51"0,-5 73-536,1 0 1,1 0-1,0 1 0,1-1 1,0 1-1,9-16 0,-13 89-9,-1 481-16,0-540-3,0 1 0,0-1-1,0 1 1,0-1 0,0 1 0,0-1 0,0 1 0,0-1 0,-1 1 0,1-1 0,0 0 0,0 1 0,0-1 0,-1 1 0,1-1 0,0 0 0,-1 1 0,1-1 0,0 0 0,-1 1 0,1-1-1,-1 0 1,1 1 0,0-1 0,-1 0 0,1 0 0,-1 0 0,1 1 0,-1-1 0,1 0 0,-1 0 0,1 0 0,0 0 0,-1 0 0,1 0 0,-1 0 0,1 0 0,-1 0 0,1 0 0,-1 0-1,1 0 1,-1 0 0,1 0 0,-1-1 0,0 1 0,0 0 0,-12 0 0,9 1 0,0-1 0,0 0 0,0 0 0,0 0 0,0 0 0,0 0 0,0-1 0,0 0 0,0 0 0,0 0 0,1 0 0,-1-1 0,0 1 0,-4-4 0,7 5 0,1 0 0,0 0 0,0 0 0,0-1 0,0 1 0,-1 0 0,1 0 0,0 0 0,0 0 0,0 0 0,0-1 0,0 1 0,0 0 0,-1 0 0,1 0 0,0 0 0,0-1 0,0 1 0,0 0 0,0 0 0,0 0 0,0-1 0,0 1 0,0 0 0,0 0 0,0 0 0,0-1 0,0 1 0,0 0 0,0 0 0,0 0 0,0-1 0,0 1 0,0 0 0,0 0 0,0 0 0,1-1 0,-1 1 0,0 0 0,0 0 0,0 0 0,0 0 0,0 0 0,0-1 0,1 1 0,-1 0 0,0 0 0,0 0 0,0 0 0,0 0 0,1 0 0,-1 0 0,0 0 0,1-1 0,11-2 0,-10 2 0,48-8-29,0 1-1,1 3 1,56 2 0,-126 1-1556,-14-5-5069</inkml:trace>
</inkml:ink>
</file>

<file path=ppt/ink/ink29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0"/>
    </inkml:context>
    <inkml:brush xml:id="br0">
      <inkml:brushProperty name="width" value="0.05" units="cm"/>
      <inkml:brushProperty name="height" value="0.05" units="cm"/>
      <inkml:brushProperty name="color" value="#FFFFFF"/>
    </inkml:brush>
  </inkml:definitions>
  <inkml:trace contextRef="#ctx0" brushRef="#br0">212 25 31246,'1'-2'91,"-1"0"0,0 1-1,-1-1 1,1 0 0,0 1-1,0-1 1,-1 0 0,1 1-1,-1-1 1,1 0 0,-2-1-1,-7 0 333,-6 14-557,6 0 136,0 0 1,1 1-1,0-1 0,1 2 1,0-1-1,-6 17 0,-28 87 1,18-31 1,3 2 1,5 1-1,3 0 0,4 0 1,4 116-1,4-190-5,1 1-1,0-1 1,1 1 0,1-1-1,0 0 1,1 0-1,0 0 1,9 18 0,-7-22-3,-1 0 0,1-1 1,1 0-1,0 0 0,0-1 1,1 0-1,0 0 1,0-1-1,1 0 0,0 0 1,16 8-1,-4-4-66,1-1 0,0-1 0,1-2-1,0 0 1,1-1 0,-1-1-1,1-1 1,31 0 0,92 0-1320</inkml:trace>
</inkml:ink>
</file>

<file path=ppt/ink/ink29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0"/>
    </inkml:context>
    <inkml:brush xml:id="br0">
      <inkml:brushProperty name="width" value="0.05" units="cm"/>
      <inkml:brushProperty name="height" value="0.05" units="cm"/>
      <inkml:brushProperty name="color" value="#FFFFFF"/>
    </inkml:brush>
  </inkml:definitions>
  <inkml:trace contextRef="#ctx0" brushRef="#br0">0 12 31550,'7'-9'433,"3"6"-177,3 3-32,6 0-128,14 3-48,3 35 0,7 21-32,-1 18 16,-9 11-32,-4 10 16,-9-4-16,-13 0 0,-7-11 0,0-4-16,-27-5 0,-18-6-80,-11-12-208,4-15-1281</inkml:trace>
</inkml:ink>
</file>

<file path=ppt/ink/ink29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2"/>
    </inkml:context>
    <inkml:brush xml:id="br0">
      <inkml:brushProperty name="width" value="0.05" units="cm"/>
      <inkml:brushProperty name="height" value="0.05" units="cm"/>
      <inkml:brushProperty name="color" value="#FFFFFF"/>
    </inkml:brush>
  </inkml:definitions>
  <inkml:trace contextRef="#ctx0" brushRef="#br0">10 466 32111,'0'0'4,"0"0"1,0 0 0,0 0 0,0 0 0,0 0-1,0 0 1,0 0 0,0 0 0,0 0-1,0 0 1,0 0 0,0 0 0,-1 0 0,1 0-1,0 0 1,0 0 0,0 1 0,0-1-1,0 0 1,0 0 0,0 0 0,0 0-1,0 0 1,0 0 0,0 0 0,-1 0 0,1 0-1,0 0 1,0 0 0,0 0 0,0 0-1,0 0 1,0 0 0,0 0 0,0-1-1,0 1 1,0 0 0,0 0 0,-1 0 0,1 0-1,0 0 1,0 0 0,0 0 0,0 0-1,0 0 1,0 0 0,0 0 0,0 0-1,0 0 1,0 0 0,0 0 0,0 0 0,0-1-1,0 1 1,0 0 0,0 0 0,0 0-1,0 0 1,0 0 0,-3 13 49,0 22-71,2 170 33,2-194-15,-1-1 0,1 1 0,1-1 0,0 1 0,0-1 0,1 0 0,1 0 0,-1 0 0,2 0 0,-1-1 0,8 12 0,-8-16-3,-1 0 1,1 0 0,0-1-1,0 1 1,1-1 0,-1 0 0,1 0-1,0-1 1,0 1 0,0-1 0,0 0-1,1 0 1,-1-1 0,1 1-1,0-1 1,0-1 0,0 1 0,0-1-1,0 0 1,0 0 0,7-1 0,-9 0 3,0 0 0,0-1 0,0 1 0,0-1 1,-1 0-1,1 0 0,0-1 0,0 1 1,-1-1-1,1 1 0,-1-1 0,0-1 0,1 1 1,-1 0-1,0-1 0,0 1 0,0-1 0,-1 0 1,1 0-1,-1 0 0,5-7 0,1-5 5,0 0 1,-1 0-1,9-31 0,-16 46-7,16-57 8,-3-1 1,6-60-1,-10 58-4,26-98-1,-33 152-3,0 0 0,0 0 0,1 0 0,0 0 0,0 1 0,0-1 0,1 1 0,0 0 0,0 0 0,0 0 0,6-5 0,-8 8 0,0 1 0,1 0 0,-1-1 0,0 1 0,0 0 0,1 0-1,-1 1 1,1-1 0,-1 0 0,1 1 0,-1 0 0,1-1 0,-1 1 0,1 0 0,-1 0 0,1 0 0,-1 1-1,1-1 1,-1 1 0,1-1 0,-1 1 0,1 0 0,-1 0 0,0 0 0,0 0 0,1 0 0,-1 1 0,0-1-1,0 0 1,0 1 0,3 3 0,8 8-8,-1 0-1,0 1 0,-1 1 1,0 0-1,-1 0 1,-1 1-1,10 23 1,7 10-14,-25-48 40,-3-21 54,1 15-68,-1 0-1,1 0 1,-1 0 0,0 0-1,-1 0 1,1 1-1,-1-1 1,0 1 0,0-1-1,0 1 1,-1 0 0,1 0-1,-6-4 1,7 6-3,-1 1 0,1-1 0,-1 0 1,1 1-1,-1 0 0,1-1 0,-1 1 0,0 0 0,0 0 1,0 1-1,0-1 0,1 1 0,-1-1 0,0 1 1,0 0-1,0 0 0,0 0 0,0 1 0,0-1 1,0 0-1,0 1 0,0 0 0,0 0 0,1 0 1,-1 0-1,-4 2 0,3 1-1,-1-1 0,0 1 0,1 0 0,-1 1 0,1-1 0,0 0 0,1 1 0,-1 0 0,1 0 0,0 0 0,0 1 0,-2 5 0,-2 4-1,2 0 1,-1 1-1,-3 22 0,4-2-5,2 0-1,1 0 0,4 44 1,-2-80 6,0 5-1,0 0 0,0-1 0,1 1 1,-1 0-1,1-1 0,1 1 0,-1-1 1,0 1-1,1-1 0,0 0 0,0 1 1,1-1-1,-1 0 0,1 0 0,0-1 1,0 1-1,0-1 0,0 1 1,0-1-1,1 0 0,0 0 0,6 4 1,-3-4 0,0 0 0,0 0 0,0-1 0,1 0 0,-1 0 0,1-1 0,0 0 0,-1 0 0,1-1 0,0 1 0,0-2 0,-1 1 1,9-3-1,-12 3 1,1-1 1,-1 0-1,0-1 1,0 1-1,0-1 1,0 1-1,0-1 1,0 0-1,-1-1 1,1 1-1,-1-1 1,1 1-1,-1-1 1,5-6-1,-4 3 0,1 0 0,-1 0 0,0-1 0,-1 1-1,1-1 1,-1 0 0,3-13 0,0-4 2,-2 0-1,-1 0 1,-1 0 0,-1-31-1,-1 39-1,2-10 2,-2 1 1,-2-1-1,0 1 0,-1 0 1,-2 0-1,-10-37 0,15 61-1,0 1-1,-1-1 1,1 1-1,0-1 1,0 0-1,0 1 0,-1-1 1,1 1-1,0-1 1,-1 0-1,1 1 1,0-1-1,-1 1 1,1-1-1,-1 1 0,1-1 1,-1 1-1,1 0 1,-1-1-1,1 1 1,-1 0-1,1-1 1,-2 1-1,2 0-1,-1 1 0,1 0-1,-1-1 1,1 1 0,-1 0-1,1 0 1,0 0 0,-1-1 0,1 1-1,0 0 1,0 0 0,0 0 0,0 0-1,0 0 1,0-1 0,0 1-1,0 0 1,0 0 0,0 1 0,-1 56-3,0 49-9,1-92 11,2 0 0,0-1 1,1 1-1,0 0 1,6 14-1,-6-22 0,3 11-2,2-1 0,12 24 0,-18-38 2,0 0 0,0 0 0,0 0 0,0 0 0,0 0 0,1 0 0,0 0 0,-1-1 0,1 0 0,0 1 0,0-1 0,0 0 0,0 0 0,1 0 0,-1-1 0,0 1 1,1-1-1,-1 0 0,6 1 0,-5-1 1,0-1-1,0 0 1,0 0 0,-1 0 0,1-1 0,0 1 0,0-1 0,0 0 0,-1 0 0,1 0-1,0 0 1,-1-1 0,1 0 0,5-3 0,-4 1 1,-1 0 0,0 0 1,-1 0-1,1-1 0,-1 1 0,0-1 1,0 0-1,0 0 0,3-10 0,5-17-1,-1 1 0,-2-2 0,-1 1 0,5-62 0,9-44 35,-21 138-35,0 0 0,0-1 0,0 1 1,0 0-1,0-1 0,0 1 0,0 0 0,0 0 1,0-1-1,0 1 0,1 0 0,-1 0 0,0-1 0,0 1 1,0 0-1,0 0 0,0 0 0,0-1 0,1 1 0,-1 0 1,0 0-1,0-1 0,0 1 0,0 0 0,1 0 1,-1 0-1,0 0 0,0 0 0,1-1 0,-1 1 0,0 0 1,0 0-1,1 0 0,-1 0 0,0 0 0,0 0 0,1 0 1,-1 0-1,0 0 0,0 0 0,1 0 0,-1 0 1,1 0-1,9 11-4,6 19 0,68 219 4,-35-99 0,-49-146 0,0-4 0,0 1 0,0 0 0,1-1 0,-1 1 0,0 0 0,0-1 0,0 1 0,0-1 0,1 1 0,-1 0 0,0-1 0,0 1 0,1-1 0,-1 1 0,1-1 0,-1 1 0,0-1 0,1 1 0,-1-1 0,1 1 0,0 0 0,0-2 1,-1 0-1,1 1 1,-1-1-1,1 0 1,-1 0 0,0 0-1,1 0 1,-1 0-1,0 1 1,0-1 0,0 0-1,1 0 1,-1 0-1,0 0 1,0 0 0,0 0-1,-1 0 1,1-1-1,0-3 2,4-50 0,16-85 0,-16 118-4,1 0 0,2 1 0,0 0 0,1 0 0,1 1 0,22-38 0,-28 54 2,0 0-1,0 0 1,0 0 0,1 0 0,0 1 0,-1 0 0,1-1 0,0 2 0,1-1-1,-1 0 1,0 1 0,1-1 0,0 1 0,-1 1 0,1-1 0,0 0 0,0 1 0,0 0-1,0 1 1,0-1 0,0 1 0,5 0 0,-8 0 0,-1 0 0,0 1 0,1-1 0,-1 1 0,0-1 0,0 1 0,1 0 0,-1 0 0,0-1 0,0 1 0,0 0 0,0 0 0,0 0 0,0 0 0,0 0 0,0 0 0,0 0 0,-1 1 0,1-1 0,0 0 0,-1 0 0,1 1 0,-1-1 0,1 0 0,-1 1 0,0-1 0,1 0 0,-1 3 0,7 49 0,-6-41 0,2 65 0,-2-36 0,6 45 0,-5-75 0,0 0 0,0-1 0,1 1 0,1-1 0,0 0 0,0 1 0,1-2 0,12 20 0,-14-25 0,1 0 1,0 0-1,1 0 0,-1-1 1,0 1-1,1-1 1,0 0-1,0-1 0,0 1 1,0-1-1,0 0 0,1 0 1,-1 0-1,1-1 0,-1 0 1,1 0-1,-1-1 1,1 1-1,0-1 0,-1 0 1,8-1-1,-4 0 1,0 0-1,0-1 1,0 0-1,0 0 1,0-1 0,0 0-1,0-1 1,-1 0-1,0 0 1,0 0 0,0-1-1,7-6 1,-5 2 0,-1 0-1,0-1 1,-1 1 0,0-2-1,0 1 1,-1-1 0,-1 0-1,0-1 1,0 1 0,-1-1-1,4-13 1,-4 4 0,0-1 1,-2 0-1,0 0 0,-1 0 1,-2-33-1,0 52-1,0-1 0,0 0 0,-1 1 0,1-1 0,-1 1 0,0-1 0,0 1 0,0-1 0,0 1 0,0 0 0,-1-1 0,0 1 0,1 0 0,-1 0 0,-1 0 0,1 0 0,0 1 0,-1-1 0,1 1 0,-1-1 0,0 1 0,0 0 0,1 0 0,-2 0 0,-2-2 0,-3 1 2,-1 0-1,1 0 1,-1 1 0,0 0-1,1 1 1,-1 0 0,-20 0-1,26 1-1,-1 0 0,0 0-1,0 0 1,0 1 0,0-1-1,0 1 1,0 0-1,1 1 1,-1-1 0,0 1-1,1 0 1,-1 0 0,1 0-1,0 1 1,0-1 0,0 1-1,0 0 1,0 0 0,0 1-1,1-1 1,0 1-1,0 0 1,0 0 0,0 0-1,0 0 1,1 0 0,0 0-1,-1 1 1,-1 6 0,0 0-1,1 0 1,0 1 0,0-1 0,1 1 0,0 0 0,1 0 0,1 0-1,0 0 1,0 0 0,1 0 0,1 0 0,3 14 0,-2-18-1,-1 0 0,1 0 1,0 0-1,1 0 0,0-1 0,0 0 1,1 0-1,0 0 0,0 0 0,0-1 1,1 0-1,0 0 0,0 0 0,1-1 1,0 0-1,-1 0 0,2 0 0,7 3 1,1-2-2,0 0 1,0-1 0,1-1-1,0 0 1,-1-2 0,1 0-1,0 0 1,0-2 0,0 0-1,0-1 1,21-4 0,-34 4 1,1 0 0,0 0 0,-1-1 1,0 1-1,1-1 0,-1 0 1,0-1-1,0 1 0,0-1 1,0 1-1,0-1 0,-1 0 0,1-1 1,3-3-1,-2 0 1,0 0-1,-1 0 1,0 0-1,0 0 1,-1-1-1,1 1 1,2-13-1,0-7 1,-1 0 1,-2-1-1,1-50 0,-2 25 3,-3 0-1,-2-1 1,-2 1 0,-19-82 0,18 110 1,5 17-2,0 1-1,-1 0 1,0 1 0,0-1-1,-1 0 1,0 0 0,-4-6-1,5 12 1,1 6-3,-2 228-16,6-118 19,-5 28 10,4 156-26,-2-295 8,0-2 2,0-1-1,0 1 1,0-1-1,0 1 1,0-1 0,0 1-1,1-1 1,-1 1 0,0-1-1,1 0 1,-1 1 0,1-1-1,-1 0 1,1 1-1,0-1 1,0 0 0,0 1-1,-1-1 1,3 1 0,6 0-216</inkml:trace>
</inkml:ink>
</file>

<file path=ppt/ink/ink29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5"/>
    </inkml:context>
    <inkml:brush xml:id="br0">
      <inkml:brushProperty name="width" value="0.05" units="cm"/>
      <inkml:brushProperty name="height" value="0.05" units="cm"/>
      <inkml:brushProperty name="color" value="#FFFFFF"/>
    </inkml:brush>
  </inkml:definitions>
  <inkml:trace contextRef="#ctx0" brushRef="#br0">12 21 31919,'0'0'397,"2"0"-301,46 0-30,89-11-1,-91 6-27,89 0 0,-118 5-37,-17 1-1,1 0-1,-1 0 1,0 0-1,0 0 0,0 0 1,0-1-1,0 1 1,0 0-1,-1 0 1,1 0-1,0 0 1,0 0-1,-1-1 0,1 1 1,0 0-1,-1 0 1,1 0-1,-2 1 1,-11 13 4,-1-1 0,0 0 1,-1-1-1,-1-1 0,0 0 0,-21 11 1,0 1-6,5-2 1,1 1 0,-55 52 0,86-75 0,0 0 0,-1 0 0,1 1 0,-1-1 0,1 0 0,0 1 0,-1-1 0,1 0 0,0 1 0,-1-1 0,1 1 0,0-1 0,-1 1 0,1-1 0,0 1 0,0-1 0,0 0 0,-1 1 0,1-1 0,0 1 0,0-1 0,0 1 0,0 0 0,0-1 0,0 1 0,0-1 0,0 1 0,0-1 0,0 1 0,0-1 0,1 1 0,-1-1 0,0 1 0,0-1 0,0 0 0,1 1 0,-1-1 0,0 1 0,0-1 0,1 1 0,-1-1 0,1 0 0,-1 1 0,0-1 0,1 0 0,-1 1 0,1-1 0,-1 0 0,0 1 0,1-1 0,-1 0 0,1 0 0,-1 0 0,1 0 0,0 1 0,30 4 0,-30-5 0,35 2 5,-5-1 0,54 10 0,-78-9-5,1 0 0,0 0 1,-1 0-1,0 1 0,1 0 0,-1 1 0,0-1 0,-1 1 0,1 1 0,-1-1 0,0 1 0,7 7 0,-10-8 0,0 0 1,0 1-1,0-1 0,-1 1 1,0 0-1,0-1 1,0 1-1,0 0 0,-1 0 1,0 1-1,0-1 0,0 0 1,-1 0-1,1 0 1,-1 0-1,-1 1 0,1-1 1,-1 0-1,0 0 0,0 0 1,0 0-1,-1 0 0,0 0 1,0 0-1,0 0 1,0-1-1,-1 1 0,0-1 1,0 1-1,0-1 0,0 0 1,-1 0-1,1-1 1,-1 1-1,-7 4 0,0 0 1,-1-1 0,-1-1 0,1 0 0,-1 0 0,0-1 0,0-1-1,0 0 1,-1-1 0,-16 2 0,0-2 0,-1-1-1,0-2 0,-33-3 1,23-2-876</inkml:trace>
</inkml:ink>
</file>

<file path=ppt/ink/ink29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6"/>
    </inkml:context>
    <inkml:brush xml:id="br0">
      <inkml:brushProperty name="width" value="0.05" units="cm"/>
      <inkml:brushProperty name="height" value="0.05" units="cm"/>
      <inkml:brushProperty name="color" value="#FFFFFF"/>
    </inkml:brush>
  </inkml:definitions>
  <inkml:trace contextRef="#ctx0" brushRef="#br0">0 9 31166,'7'-8'432,"-1"8"-223,1 0 239,3 0-288,3 0-80,3 14 0,1 16-16,-4 2-48,-7 4 0,-6-1-16,0 0 0,0-5 16,0-7-32,-13 1 16,-10-6-16,4-15-176,2-3-737</inkml:trace>
</inkml:ink>
</file>

<file path=ppt/ink/ink29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6"/>
    </inkml:context>
    <inkml:brush xml:id="br0">
      <inkml:brushProperty name="width" value="0.05" units="cm"/>
      <inkml:brushProperty name="height" value="0.05" units="cm"/>
      <inkml:brushProperty name="color" value="#FFFFFF"/>
    </inkml:brush>
  </inkml:definitions>
  <inkml:trace contextRef="#ctx0" brushRef="#br0">69 22 31406,'-8'-15'1041,"28"13"-827,-18 2-236,60-2 34,-35 0-6,0 1 0,1 2 0,-1 0 0,0 2 0,40 9 0,-62-11-6,0 1 0,0 0 0,0 1 0,0-1 0,-1 1 0,1 0 0,-1 0 0,1 0 0,3 5 0,-6-7 0,-1 1 0,0-1 0,0 1 0,0-1 0,0 1 0,0-1 0,0 1 0,0 0 0,0 0 0,-1-1 0,1 1 0,-1 0 0,1 0 0,-1 0 0,0 0 0,0-1 0,0 1 0,0 0 0,0 0 0,0 0 0,0 0 0,-1 0 0,1-1 0,-1 1 0,1 0 0,-1 0 0,0 0 0,1-1 0,-1 1 0,-1 1 0,-5 5 1,0-1 0,0 1 0,-1-2 0,1 1 0,-1-1 0,-1 0 0,1-1 0,-1 0 0,-18 8 0,-2 2 2,22-11-2,-16 7-1,0 2 1,1 1-1,1 1 0,1 0 1,-23 23-1,42-37 0,0 0-1,0 0 1,0 0 0,0 1 0,0-1-1,0 0 1,0 1 0,1-1-1,-1 0 1,0 1 0,1-1 0,-1 1-1,1 2 1,0-3 0,0-1-1,0 1 1,0 0 0,0-1-1,0 1 1,0 0 0,0 0-1,1-1 1,-1 1 0,0-1-1,1 1 1,-1 0 0,0-1-1,1 1 1,-1-1 0,1 1-1,-1 0 1,1-1 0,-1 1-1,2 0 1,3 1-1,-1 1 0,1-1 0,0 0 0,-1-1 1,1 1-1,8 0 0,-1 1 5,14 4 1,-2-1-2,0 0-1,0 2 1,30 14-1,-49-20-3,0 1 1,-1-1-1,1 1 0,-1 0 1,1 0-1,-1 1 0,0-1 0,0 1 1,0 0-1,-1 0 0,1 0 1,-1 0-1,0 1 0,0 0 1,-1-1-1,0 1 0,1 0 0,-1 0 1,-1 0-1,1 0 0,0 8 1,-1-9 0,0 0 0,-1 0 1,0 0-1,0 0 0,0 1 1,0-1-1,0 0 0,-1 0 1,0 0-1,0 0 0,0 0 1,-1 0-1,1 0 0,-1 0 1,0 0-1,0-1 0,0 1 1,0-1-1,-1 1 0,1-1 1,-1 0-1,0 0 0,0 0 1,0 0-1,-1-1 0,1 1 1,-1-1-1,1 0 0,-1 0 1,0 0-1,-4 2 0,-14 6 1,-1-1-1,0-1 0,-1-1 0,0-1 1,0-1-1,0-1 0,-1-1 0,1-2 1,-29 0-1,51-1-6,-1 0-1,1 0 1,0-1 0,-1 1 0,1-1-1,-1 1 1,1-1 0,-1 0-1,1 1 1,0-1 0,0 0 0,-1-1-1,1 1 1,0 0 0,0-1-1,0 1 1,0-1 0,1 1 0,-1-1-1,0 0 1,1 0 0,-1 0-1,1 0 1,-1 0 0,1 0 0,0-1-1,0 1 1,0 0 0,0 0-1,0-5 1,-8-30-519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7:39.633"/>
    </inkml:context>
    <inkml:brush xml:id="br0">
      <inkml:brushProperty name="width" value="0.05" units="cm"/>
      <inkml:brushProperty name="height" value="0.05" units="cm"/>
      <inkml:brushProperty name="color" value="#E71224"/>
    </inkml:brush>
  </inkml:definitions>
  <inkml:trace contextRef="#ctx0" brushRef="#br0">129 48 32095,'0'-11'87,"-1"8"-34,1-1-1,0 1 0,0 0 0,0-1 0,0 1 1,1-1-1,-1 1 0,3-5 0,-2 7-22,1 22-25,-2-17-5,0 55 0,-2-1 0,-21 117 0,-6-51 0,0-2 0,-22 196 0,50-282 16,1-24-1,1-23 2,4-31-9,2 0 0,1 0 1,16-44-1,8-36-14,-12 17-15,-9 39 19,3 0 0,43-119 0,-54 177 1,1 0 1,1 0-1,0 1 0,0 0 0,0-1 1,1 2-1,0-1 0,0 1 0,1-1 1,7-4-1,-12 9 1,0 1 0,0-1-1,0 1 1,0 0 0,1-1 0,-1 1-1,0 0 1,1 0 0,-1 1 0,1-1 0,-1 0-1,1 1 1,0 0 0,-1-1 0,1 1 0,0 0-1,-1 0 1,1 1 0,-1-1 0,1 0 0,0 1-1,-1 0 1,1-1 0,-1 1 0,0 0-1,1 0 1,-1 1 0,0-1 0,1 0 0,-1 1-1,0-1 1,0 1 0,0 0 0,0 0 0,-1 0-1,1 0 1,2 3 0,7 12 0,0 0 0,-1 1 0,-1 0 0,-1 0 0,0 1 0,9 36 0,18 126 0,-28-140 0,9 51 1,-3-23 3,-2 1 0,0 82 0,-12-171-3,-1 0-1,0 0 0,-2 1 0,0-1 0,-1 1 1,-1 0-1,-1 1 0,0-1 0,-1 1 1,-1 1-1,-1 0 0,-16-22 0,18 27 0,-1 0 0,0 1 0,0 0 0,-1 0 0,-1 1 0,0 0 0,0 1 0,-1 0 0,1 1 0,-2 0 0,1 1 0,-1 0 0,0 1 0,0 0 0,-1 1 0,1 1 0,-23-3 0,30 5-1,1 1 0,-1-1 0,1 1 0,-1 1 1,0-1-1,1 1 0,-1 0 0,-7 2 0,11-1 1,0-1-1,0 0 1,0 0 0,1 1-1,-1-1 1,1 1 0,-1 0-1,1-1 1,0 1 0,-1 0-1,1 0 1,0 0 0,0 0-1,0 0 1,1 0 0,-1 0 0,0 0-1,1 0 1,-1 0 0,1 1-1,0-1 1,0 0 0,0 0-1,0 3 1,-1 8 0,1 0 0,0 1 0,0-1 0,2 0 0,5 26 0,-4-30 0,0 0 0,0 0 0,1-1 0,1 0 0,-1 0 0,1 0 0,1 0 0,-1-1 0,12 11 0,-9-10 0,0-1 0,0 0 0,1-1 0,0 0 0,0 0 0,0-1 0,1 0 0,0-1 0,0 0 0,0 0 0,21 4 0,1-3 0,0-2 0,53-1 0,-80-2 0,-1-1 0,0 1 1,0-1-1,1 0 0,-1 0 1,0-1-1,0 1 0,0-1 0,0 0 1,0 0-1,0 0 0,-1 0 0,1-1 1,-1 0-1,0 1 0,1-1 0,-1 0 1,0-1-1,-1 1 0,1 0 0,-1-1 1,1 0-1,-1 1 0,3-9 0,4-8 3,-2-1-1,0 0 0,6-38 0,-6 27-1,-6 29-1,2-10-2,0 1 1,1-1-1,1 1 0,5-13 1,-8 22 0,-1 0 1,1 0 0,0 0-1,0 1 1,0-1 0,0 1-1,0 0 1,0-1 0,1 1-1,-1 0 1,1 0 0,0 1-1,-1-1 1,1 0 0,0 1-1,0 0 1,0-1 0,0 1-1,0 1 1,0-1 0,0 0-1,5 0 1,-1 1-1,0 0-1,0 0 1,-1 0-1,1 1 1,0 0 0,-1 0-1,1 1 1,8 3-1,-12-3 1,1-1 0,-1 1 0,0 0 0,0 0 0,0 0 0,0 1 0,0-1 0,0 1 0,-1 0 1,1-1-1,-1 1 0,0 0 0,1 1 0,-2-1 0,1 0 0,2 6 0,-4-7 8,-5-8-2,-1-1-5,0 0 1,-1 0-1,-11-8 0,16 13 0,0 1 0,0-1 0,0 1 0,0 0 0,0 0 0,0 0-1,0 0 1,-1 0 0,1 0 0,0 1 0,-1-1 0,1 1 0,0-1 0,-1 1-1,1 0 1,0 0 0,-1 0 0,1 0 0,0 0 0,-1 1 0,1-1-1,-4 2 1,3 0 0,0 0-1,-1 0 1,1 1-1,0-1 0,1 1 1,-1-1-1,0 1 1,1 0-1,-1 0 1,1 0-1,0 1 0,0-1 1,0 0-1,-2 7 1,-1 3-2,1 0 1,-5 24-1,3 3 2,2 0 0,1 0 0,4 57 0,0-91 0,-1-1 0,1 0 0,0 0 0,1 0 0,-1 0 0,1 1 0,0-2 0,0 1 0,0 0 0,1 0 0,0-1 0,0 1 0,0-1 0,0 0 0,1 0 0,-1 0 0,1-1 0,0 1 0,0-1 0,1 0 0,-1 0 0,1 0 0,-1 0 0,1-1 0,0 0 0,9 3 0,-1-1 0,0-1 0,0 0 0,0-1 0,0 0 0,0-1 0,0 0 0,0-1 0,0-1 0,25-4 0,-34 4 0,1 0 0,-1 0 0,0 0 1,0-1-1,-1 0 0,1 0 0,0 0 0,-1 0 0,1 0 0,-1-1 1,1 0-1,-1 1 0,0-1 0,4-5 0,-3 2 1,0-1 0,0 1-1,-1-1 1,0 1-1,0-1 1,0 0 0,2-12-1,0-8 3,-1 1-1,-2-1 0,-1-41 0,-1 56-2,-1-31 0,-1 28 0,1 1 0,1 0 0,1-1 0,4-26 0,-5 39 0,1 1 0,0 0 0,0-1 0,-1 1 0,1 0 0,0 0 0,0-1 0,0 1 0,0 0 0,1 0 0,-1 0 0,0 0 0,0 0 0,1 1 0,-1-1 0,0 0 0,1 1 0,-1-1 0,1 0 0,-1 1 0,1 0 0,-1-1 0,4 1 0,38-2 0,-34 2 0,17-1-1,37 2-8,-60-1 8,0 0 1,1 1 0,-1-1-1,0 1 1,0 0 0,0 0-1,-1 0 1,1 1 0,0-1-1,0 0 1,-1 1 0,1 0-1,0 0 1,-1 0 0,0 0-1,3 3 1,-4-2-3,-33-3 9,15 0 4,-20 1-6,35 0-4,0-1-1,1 1 1,-1-1 0,0 1 0,1 0 0,-1 0 0,0-1 0,1 1 0,-1 1 0,1-1 0,-1 0 0,1 0 0,0 0 0,-1 1 0,1-1 0,0 1 0,-1 1 0,-4 9 0,0-1 0,1 1 0,1 0 0,0 0 0,0 0 0,1 0 0,-2 25 0,2-4 0,5 61 0,-2-88 0,1-1 0,-1 0 0,1 1 1,1-1-1,-1 0 0,1 0 0,0 0 0,0 0 0,0 0 1,1 0-1,0-1 0,0 1 0,0-1 0,0 0 0,1 1 1,0-2-1,-1 1 0,1 0 0,1-1 0,-1 0 0,1 0 1,-1 0-1,1 0 0,0-1 0,0 0 0,0 0 0,8 2 1,3 0 0,0 0 1,0-1 0,1-2 0,-1 1-1,1-2 1,-1 0 0,32-5 0,-41 4-1,1 0 0,-1-1 0,0 0 0,0 0-1,0-1 1,0 0 0,0 0 0,-1-1 0,1 1 0,-1-2 0,0 1 0,8-8 0,-6 4-1,-1 0 1,-1 0-1,1-1 0,-1 1 0,-1-1 1,0-1-1,8-19 0,-5 4 0,-1 0 0,-1 0 0,-1-1-1,-1 0 1,-2 0 0,0-33 0,-1 31 0,0 21 0,0-1 0,-1 1 0,0-1 0,0 0 0,-1 1 0,0-1 0,0 1 0,-1-1 0,0 1 0,-4-11 0,5 17 0,0 0 0,-1 0 0,1 1 0,0-1 0,-1 0 0,1 1 0,0-1 0,-1 1 0,1-1 0,-1 1 0,1 0 0,0 0 0,-1 0 0,1 0 0,-1 0 0,1 0 0,-1 0 0,1 0 0,-1 0 0,1 0 0,0 1 0,-1-1 0,1 1 0,0-1 0,-1 1 0,1 0 0,0-1 0,-1 1 0,1 0 0,-1 1 0,-4 4 0,1 1 0,0-1 0,0 1 0,1 0 0,0 1 0,0-1 0,0 1 0,1 0 0,-2 8 0,-2 6 0,2 0 0,-4 29 0,6-32 0,1 1 0,1-1 0,0 0 0,2 1 0,0-1 0,5 21 0,-5-34 0,0-1 0,1 0 0,0 0 0,0 1 0,0-1 0,0 0 0,1-1 0,0 1 0,0 0 0,1-1 0,-1 0 0,1 0 0,0 0 0,0 0 0,0 0 0,0-1 0,1 0 0,-1 0 0,1 0 0,0 0 0,0-1 0,0 0 0,0 0 0,1 0 0,8 1 0,-3 0 0,0-1 0,1-1 0,-1 0 0,1 0 0,-1-1 0,1 0 0,-1-1 0,0-1 0,12-2 0,-18 2 0,1 1 0,-1-1 0,0-1 0,0 1 0,-1-1 0,1 1 0,0-1 0,-1 0 0,0-1 0,0 1 0,0-1 0,0 0 0,0 0 0,-1 0 0,0-1 0,0 1 0,0-1 0,0 0 0,-1 1 0,4-12 0,0-7 0,-1 0 0,-1 0 0,-1-1 0,-1 1 0,-1-1 0,-3-28 0,1 21 0,1-1 0,8-54 0,-7 82 0,-1 1 0,1-1 0,0 1 0,0 0 0,0 0 0,0-1 0,1 1 0,-1 0 0,1 0 0,0 0 0,0 0 0,0 1 0,0-1 0,0 1 0,1-1 0,-1 1 0,1 0 0,0-1 0,-1 1 0,1 1 0,0-1 0,0 0 0,0 1 0,1-1 0,-1 1 0,0 0 0,0 0 0,1 0 0,-1 1 0,1-1 0,-1 1 0,0 0 0,1 0 0,-1 0 0,5 1 0,-5-1 0,0 0 0,1 1 0,-1 0 0,0-1 0,0 1 0,0 1 0,0-1 0,0 0 0,0 1 0,-1-1 0,1 1 0,0 0 0,-1 0 0,1 0 0,3 3 0,-1 1 0,-1 0 0,1 0 0,-1 0 0,0 1 0,0-1 0,4 11 0,-2-1 0,0 1 0,-1 0 0,-1 0 0,-1 0 0,2 21 0,-3-14 0,-1 0 0,-4 33 0,2-47 0,-1 0 0,0 0 0,0 0 0,-1 0 0,-1 0 0,1-1 0,-2 1 0,-5 9 0,8-16 0,-9 16 0,0-1 0,-1 0 0,-1-1 0,0-1 0,-28 26 0,40-41 0,0 0 0,0 0 0,-1 0 0,1 0 0,-1 0 0,1 0 0,-1 0 0,1-1 0,-1 1 0,1-1 0,-1 1 0,0-1 0,1 1 0,-1-1 0,0 0 0,1 0 0,-3 0 0,3 0 0,0-1 0,0 1 0,0 0 0,0-1 0,0 1 0,0-1 0,0 0 0,1 1 0,-1-1 0,0 0 0,0 1 0,1-1 0,-1 0 0,0 0 0,1 1 0,-1-1 0,1 0 0,-1 0 0,1 0 0,-1-2 0,-1-4 0,0-1 0,1 1 0,0-1 0,0 1 0,0-15 0,2 21 0,0 0 0,-1 0 0,1 1 0,0-1 0,-1 0 0,1 0 0,0 0 0,0 1 0,0-1 0,0 1 0,0-1 0,0 1 0,0-1 0,0 1 0,0-1 0,0 1 0,0 0 0,0-1 0,0 1 0,0 0 0,0 0 0,0 0 0,0 0 0,0 0 0,0 0 0,2 0 0,0 0 0,35-3 0,0-2 0,0-1 0,60-18 0,-89 21 0,1 0 0,0-1 0,-1 0 1,0-1-1,0 0 0,0 0 1,-1-1-1,0 0 0,0 0 0,0-1 1,-1 0-1,0-1 0,0 0 1,-1 0-1,0 0 0,0 0 0,-1-1 1,0 0-1,4-12 0,-3 1 5,-2-1 0,0-1-1,-1 1 1,-1 0 0,-1-28 0,-1 25-6,1 0 1,1 1-1,9-40 1,-10 61 0,0 1 0,-1 0 0,1-1 0,0 1 0,0 0 0,0 0 0,0-1 0,1 1 0,-1 0 0,0 0 0,0 0 0,1 1 0,-1-1 0,1 0 0,-1 0 0,1 1 0,-1-1 0,1 1 0,-1-1 0,1 1 0,-1 0 0,1-1 0,-1 1 0,1 0 0,0 0 0,-1 0 0,1 0 0,-1 1 0,1-1 0,-1 0 0,1 1 0,0-1 0,-1 1 0,0-1 0,1 1 0,-1 0 0,1 0 0,-1-1 0,2 2 0,4 4 0,-1-1 0,1 1 0,-1 0 0,0 0 0,-1 1 0,1 0 0,4 8 0,31 58 0,-33-56 0,-1-1 0,0 2 0,-2-1 0,0 1 0,-1-1 0,0 1 0,-2 0 0,0 1 0,-1-1 0,0 0 0,-4 26 0,1-39 0,1 0 0,-1-1 0,0 1 0,0-1 0,-1 1 0,1-1 0,-1 1 0,0-1 0,0 0 0,-1-1 0,1 1 0,-1 0 0,0-1 0,0 0 0,0 0 0,0 0 0,0 0 0,-1-1 0,-8 4 0,2-1 0,0-1 0,0 0 0,-1-1 0,1 0 0,-1-1 0,0 0 0,-17 0 0,27-1 0,-1-1 0,0 0 0,0 0 0,1-1 0,-1 1 1,0-1-1,1 1 0,-1-1 0,1 0 0,-1 0 0,1 0 0,-1 0 0,1 0 0,-1 0 0,1-1 1,0 1-1,0-1 0,-4-3 0,4 1-2,0 1 0,0-1 0,0 0 0,0 0 0,0 0 0,1 0 0,0 0 0,0 0 0,0 0 1,1-1-1,-1-4 0,-1-25-1052,2 1-3810</inkml:trace>
</inkml:ink>
</file>

<file path=ppt/ink/ink29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7"/>
    </inkml:context>
    <inkml:brush xml:id="br0">
      <inkml:brushProperty name="width" value="0.05" units="cm"/>
      <inkml:brushProperty name="height" value="0.05" units="cm"/>
      <inkml:brushProperty name="color" value="#FFFFFF"/>
    </inkml:brush>
  </inkml:definitions>
  <inkml:trace contextRef="#ctx0" brushRef="#br0">324 6 31743,'-16'-6'336,"-4"6"32,-6 0-256,-10 0-64,-7 21-16,-6 35-16,3 20 0,7 27-16,10 15 16,12 6-16,14 0 0,3-3 0,7-9 0,45-21 0,30-15-32,23-20-32,19-23-192,4-27-673</inkml:trace>
</inkml:ink>
</file>

<file path=ppt/ink/ink29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7"/>
    </inkml:context>
    <inkml:brush xml:id="br0">
      <inkml:brushProperty name="width" value="0.05" units="cm"/>
      <inkml:brushProperty name="height" value="0.05" units="cm"/>
      <inkml:brushProperty name="color" value="#FFFFFF"/>
    </inkml:brush>
  </inkml:definitions>
  <inkml:trace contextRef="#ctx0" brushRef="#br0">26 3 31614,'20'-3'481,"0"3"-113,-4 0-288,7 24-16,3 29-32,0 23 0,4 25-16,-4 5 0,-6 3-16,-11-6 0,-9 0 0,0-12 0,-6-5 0,-34-13 0,-15 4-16,-14-12-112,-3-9-993</inkml:trace>
</inkml:ink>
</file>

<file path=ppt/ink/ink29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6"/>
    </inkml:context>
    <inkml:brush xml:id="br0">
      <inkml:brushProperty name="width" value="0.05" units="cm"/>
      <inkml:brushProperty name="height" value="0.05" units="cm"/>
      <inkml:brushProperty name="color" value="#E71224"/>
    </inkml:brush>
  </inkml:definitions>
  <inkml:trace contextRef="#ctx0" brushRef="#br0">5 154 32495,'-2'-19'45,"0"-1"1,1 1-1,1-1 0,3-19 1,-2 36-46,-1 2 1,1-1-1,0 0 1,0 0-1,0 0 1,0 0 0,1 1-1,-1-1 1,0 0-1,1 1 1,-1-1-1,1 1 1,0 0-1,-1-1 1,1 1-1,0 0 1,0 0 0,0 0-1,-1 0 1,1 0-1,0 1 1,1-1-1,-1 1 1,0-1-1,2 1 1,-1-1-1,-1 1 0,1-1 0,-1 1 0,1 0 0,0 0 0,-1 0 0,1 0 0,-1 0 0,1 1 0,0-1 0,-1 1-1,1 0 1,-1 0 0,1 0 0,-1 0 0,0 0 0,1 0 0,-1 1 0,0-1 0,0 1 0,0-1 0,2 3 0,1 3 0,-1 0 0,0 0 0,0 0 0,-1 0 0,0 1 0,0-1 0,-1 1 0,3 15 0,6 72 0,-10-82 0,4 316-13,-6-203 10,1-126 3,0 0 0,1 0 0,-1-1 0,0 1 0,0 0 0,0 0 0,0 0 0,0 0 0,0 0 0,0-1 0,0 1 0,1 0 0,-1 0 0,0 0 0,0 0 0,0 0 0,0 0 0,1 0 0,-1-1 0,0 1 0,0 0 0,0 0 0,0 0 0,1 0 0,-1 0 0,0 0 0,0 0 0,0 0 0,0 0 0,1 0 0,-1 0 0,0 0 0,0 0 0,0 0 0,1 0 0,-1 0 0,0 1 0,0-1 0,0 0 0,0 0 0,1 0 0,-1 0 0,0 0 0,0 0 0,0 0 0,0 0 0,0 1 0,0-1 0,1 0 0,-1 0 0,0 0 0,0 0 0,0 0 0,0 1 0,0-1 0,0 0 0,0 0 0,0 0 0,0 0 0,0 1 0,0-1 0,0 0 0,13-17 0,8-31 0,-2 0 0,22-87 0,-9 26 0,-27 91 3,1 0 0,1 1 1,1 0-1,18-31 0,-25 47-3,-1 1 0,0-1 0,1 0 0,-1 1 0,1-1 0,-1 0 0,1 1 0,0-1 0,-1 1 0,1-1 0,-1 1 0,1-1-1,0 1 1,-1-1 0,1 1 0,0 0 0,0-1 0,-1 1 0,1 0 0,0 0 0,0 0 0,-1-1 0,1 1 0,0 0 0,1 0 0,-1 1-1,0-1 1,0 1-1,-1 0 1,1-1-1,0 1 0,0 0 1,0 0-1,-1-1 1,1 1-1,0 0 1,-1 0-1,1 0 0,-1 0 1,1 0-1,-1 0 1,1 0-1,-1 0 0,0 0 1,0 0-1,1 2 1,10 52-1,-3 1 0,-2 0 1,-2 82-1,-4-138 1,0 0 0,0 0 0,0 0 0,0 0 0,0 0 0,0-1 0,1 1 0,-1 0 0,0 0 0,0 0 0,0 0 0,0 0 0,0 0 0,0-1 0,1 1 0,-1 0 0,0 0 0,0 0 0,0 0 0,0 0 0,1 0 0,-1 0 0,0 0 0,0 0 0,0 0 0,0 0 0,1 0 0,-1 0 0,0 0 0,0 0 0,0 0 0,0 0 0,1 0 0,-1 0 0,0 0 0,0 0 0,0 0 0,0 0 0,1 0 0,-1 0 0,0 0 0,0 0 0,0 1 0,0-1 0,0 0 0,1 0 0,-1 0 0,0 0 0,0 0 0,0 0 0,0 1 0,0-1 0,0 0 0,0 0 0,0 0 0,8-17 3,-2 0 1,8-32-1,4-15 3,32-58-6,-41 102 0,1 1 0,1 0 0,1 1 0,15-18 0,-25 34 0,-1 0 0,1 0 0,0 0 0,0 0 0,-1 1 0,1-1 0,0 1 0,0-1 0,1 1 0,-1 0 0,0 0 0,4-2 0,-5 3 0,-1 0 0,1 0 0,-1 0 0,1 0 0,0 0 0,-1 0 0,1 0 0,0 1 0,-1-1 0,1 0 0,0 0 0,-1 0 0,1 1 0,-1-1 0,1 0 0,0 1 0,-1-1 0,1 1 0,-1-1 0,1 0 0,-1 1 0,1-1 0,-1 1 0,0-1 0,1 1 0,-1 0 0,0-1 0,1 2 0,2 5 0,-1 0 0,0 0 0,-1 0 0,0 0 0,0 1 0,0 10 0,1 229 0,-3-135-3,1-111-5,0-1-1,0 0 0,-1 1 1,1-1-1,0 0 0,0 0 1,0 1-1,0-1 0,0 0 1,0 1-1,0-1 0,0 0 1,0 0-1,0 1 0,0-1 1,0 0-1,0 1 0,0-1 1,0 0-1,0 0 0,1 1 1,-1-1-1,0 0 0,0 0 1,0 1-1,0-1 1,0 0-1,1 0 0,-1 1 1,0-1-1,0 0 0,0 0 1,1 0-1,-1 1 0,0-1 1,0 0-1,1 0 0,-1 0 1,0 0-1,0 0 0,1 0 1,-1 1-1,0-1 0,1 0 1,-1 0-1,0 0 0,0 0 1,1 0-1,-1 0 0,0 0 1,1 0-1,-1 0 0,0 0 1,1-1-1,-1 1 0,0 0 1,0 0-1,1 0 0,-1 0 1,0 0-1,0 0 0,1-1 1,-1 1-1,0 0 0,10-8-1538</inkml:trace>
</inkml:ink>
</file>

<file path=ppt/ink/ink29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6"/>
    </inkml:context>
    <inkml:brush xml:id="br0">
      <inkml:brushProperty name="width" value="0.05" units="cm"/>
      <inkml:brushProperty name="height" value="0.05" units="cm"/>
      <inkml:brushProperty name="color" value="#E71224"/>
    </inkml:brush>
  </inkml:definitions>
  <inkml:trace contextRef="#ctx0" brushRef="#br0">0 10 32239,'0'0'144,"10"0"-32,26 0-32,10 0-64,6 0 0,-6 0-16,-7-3 0,-13 0-64,-9 0-512</inkml:trace>
</inkml:ink>
</file>

<file path=ppt/ink/ink29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6"/>
    </inkml:context>
    <inkml:brush xml:id="br0">
      <inkml:brushProperty name="width" value="0.05" units="cm"/>
      <inkml:brushProperty name="height" value="0.05" units="cm"/>
      <inkml:brushProperty name="color" value="#E71224"/>
    </inkml:brush>
  </inkml:definitions>
  <inkml:trace contextRef="#ctx0" brushRef="#br0">1 47 31935,'23'0'304,"16"0"-32,4 0-192,6-14-64,-3 5-16,-10-6-32,-13 6-512</inkml:trace>
</inkml:ink>
</file>

<file path=ppt/ink/ink29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7"/>
    </inkml:context>
    <inkml:brush xml:id="br0">
      <inkml:brushProperty name="width" value="0.05" units="cm"/>
      <inkml:brushProperty name="height" value="0.05" units="cm"/>
      <inkml:brushProperty name="color" value="#E71224"/>
    </inkml:brush>
  </inkml:definitions>
  <inkml:trace contextRef="#ctx0" brushRef="#br0">266 9 30046,'4'-9'2388,"-9"29"-2151,-15 32-237,-35 65 0,-3 7 0,38-75 0,-10 21 0,3 0 0,-22 94 0,44-115 0,5-49 0,0 1 0,0-1 0,0 0 0,0 1 0,0-1 0,0 1 0,0-1 0,0 1 0,1-1 0,-1 0 0,0 1 0,0-1 0,0 0 0,1 1 0,-1-1 0,0 1 0,1-1 0,-1 0 0,0 0 0,0 1 0,1-1 0,-1 0 0,1 1 0,-1-1 0,0 0 0,1 0 0,-1 0 0,0 0 0,1 1 0,-1-1 0,1 0 0,0 0 0,18 0 0,-11 0 0,376-6-16,-383 6 15,-1 0 1,1-1-1,-1 1 1,0 0-1,1 0 1,-1-1-1,1 1 1,-1 0-1,0-1 1,0 1-1,1 0 1,-1-1-1,0 1 1,0-1-1,1 1 1,-1 0-1,0-1 1,0 1-1,0-1 1,0 1-1,1-1 1,-1 1-1,0-1 1,0 1-1,0 0 1,0-1-1,0 1 1,0-1-1,0 1 1,-1-1-1,1 1 1,0-1-1,0 0 1,-4-16 1,-25-47 14,2-1 1,3-2-1,-16-73 0,-1-123 17,40 259-66,-1 12 12,-1 16-47,3 21-483,0-1-1345</inkml:trace>
</inkml:ink>
</file>

<file path=ppt/ink/ink29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8"/>
    </inkml:context>
    <inkml:brush xml:id="br0">
      <inkml:brushProperty name="width" value="0.05" units="cm"/>
      <inkml:brushProperty name="height" value="0.05" units="cm"/>
      <inkml:brushProperty name="color" value="#E71224"/>
    </inkml:brush>
  </inkml:definitions>
  <inkml:trace contextRef="#ctx0" brushRef="#br0">15 74 31983,'-4'-18'540,"1"20"-341,1 14-189,-3 72-8,7 91-1,-1-167-3,1 0 1,-1 0-1,2 0 1,0-1-1,0 1 1,1-1-1,1 1 0,7 13 1,-10-20-4,1 0 1,0-1 0,0 1-1,0-1 1,1 0-1,-1 0 1,1 0 0,0 0-1,0-1 1,1 1-1,-1-1 1,1 0 0,-1 0-1,1-1 1,0 1-1,0-1 1,0 0-1,1-1 1,-1 1 0,10 1-1,-10-3 4,0 1-1,0-1 0,0 0 1,1 0-1,-1-1 1,0 1-1,0-1 1,0 0-1,0-1 0,0 1 1,0-1-1,0 0 1,7-5-1,-7 4 3,-1-1 0,0 0 1,0 0-1,0 0 0,-1 0 0,1 0 0,-1-1 1,0 0-1,-1 0 0,1 0 0,-1 0 1,0 0-1,2-6 0,3-18 10,-2-1 0,0 1 1,-2-1-1,-1 1 0,-4-60 1,0 23 0,4 25-2,-1 29-7,0 1 0,0-1 0,-2 0 1,1 0-1,-5-20 0,-2 23 0,7 8-3,0 1 0,0 0 0,-1 0 0,1 0 0,0 0 0,0 0 0,0-1 0,0 1 0,0 0 0,0 0 0,0 0 0,-1 0 0,1 0 0,0 0 0,0 0 0,0-1 0,0 1 0,-1 0 0,1 0 0,0 0 0,0 0 0,0 0 0,0 0 0,-1 0 0,1 0 0,0 0 0,0 0 0,0 0 0,0 0 0,-1 0 0,1 0 0,0 0 0,0 0 0,0 0 0,0 0 0,-1 1 0,1-1 0,0 0 0,0 0 0,0 0 0,0 0 0,0 0 0,0 0 0,-1 0 0,1 0 0,0 1 0,0-1 0,0 0 0,0 0 0,0 0 0,0 0 0,0 0 0,0 1 0,-1-1 0,1 0 0,0 0 0,0 0 0,0 0 0,0 1 0,0-1 0,0 0 0,0 0 0,0 0 0,0 0 0,0 1 0,0-1 0,0 0 0,-3 63 0,4 65 0,1-39 0,-3 384-19,1-467 21,0 25-49,-6 36 1,5-60 41,0-1-1,-1 1 1,1 0 0,-1 0 0,-1-1-1,1 1 1,-1-1 0,0 0-1,-1 0 1,1 0 0,-7 7 0,10-12 6,0-1 0,0 1 0,0-1 0,-1 1 0,1-1 0,0 0 1,-1 1-1,1-1 0,0 0 0,-1 1 0,1-1 0,0 0 0,-1 1 0,1-1 1,0 0-1,-1 0 0,1 0 0,-1 1 0,1-1 0,-1 0 0,1 0 1,-1 0-1,1 0 0,-1 0 0,1 0 0,0 0 0,-1 0 0,1 0 0,-1 0 1,1 0-1,-1 0 0,1 0 0,-1 0 0,1 0 0,-1 0 0,1-1 1,0 1-1,-1 0 0,1 0 0,-1-1 0,1 1 0,0 0 0,-1 0 1,1-1-1,0 1 0,-1 0 0,1-1 0,0 1 0,-1-1 0,1 1 0,0 0 1,0-1-1,-1 1 0,1-1 0,0 1 0,0-1 0,-6-29 52,6 30-53,-4-158 30,4 110-20,0 35-8,0 0-1,1 1 1,1-1 0,0 0-1,1 1 1,0 0 0,0 0-1,2 0 1,8-18 0,-8 20-2,1 2 0,0-1-1,1 1 1,0 0 0,0 0 0,1 1 0,-1 0 0,2 0 0,-1 1 0,1 0 0,0 0 0,9-4 0,5 0-16,0 1 1,0 1-1,1 1 0,0 1 0,0 1 1,0 1-1,1 1 0,47 1 1,-60 2-436</inkml:trace>
</inkml:ink>
</file>

<file path=ppt/ink/ink29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8"/>
    </inkml:context>
    <inkml:brush xml:id="br0">
      <inkml:brushProperty name="width" value="0.05" units="cm"/>
      <inkml:brushProperty name="height" value="0.05" units="cm"/>
      <inkml:brushProperty name="color" value="#E71224"/>
    </inkml:brush>
  </inkml:definitions>
  <inkml:trace contextRef="#ctx0" brushRef="#br0">4 41 32255,'-4'9'192,"4"-6"-96,0 3 0,10-3-80,46 0-16,22 0 32,34-3-32,15 0 0,11 0 0,6-12 0,-10-6 0,-19 7 0,-27-4-80,-26 6-208,-32 6-320</inkml:trace>
</inkml:ink>
</file>

<file path=ppt/ink/ink29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9"/>
    </inkml:context>
    <inkml:brush xml:id="br0">
      <inkml:brushProperty name="width" value="0.05" units="cm"/>
      <inkml:brushProperty name="height" value="0.05" units="cm"/>
      <inkml:brushProperty name="color" value="#E71224"/>
    </inkml:brush>
  </inkml:definitions>
  <inkml:trace contextRef="#ctx0" brushRef="#br0">276 58 31839,'10'-23'429,"-9"19"-273,-2 5-34,-20 30 87,3-4-242,-127 213 47,126-203-14,2 1 0,1 0-1,3 1 1,-17 74 0,27-89-4,1 0-1,1 25 1,1-47 4,0-1 0,0 1-1,0-1 1,0 0 0,0 0 0,0 1 0,0-1 0,0 0 0,0 1 0,1-1 0,-1 0-1,1 0 1,-1 1 0,1-1 0,-1 0 0,1 0 0,0 0 0,0 0 0,-1 0 0,1 0-1,0 0 1,0 0 0,0 0 0,0 0 0,0 0 0,0-1 0,0 1 0,0 0-1,2 0 1,2 0 0,-1 0 0,1 0 1,0 0-1,-1-1 0,1 0 0,7 0 0,2-1 0,39-2 0,0-3 0,0-2 0,62-18 0,92-13 0,-188 37-9,-26 1-7,-10 0 9,10 0 8,-1-1-1,1 0 1,-1 0 0,1-1 0,0 1-1,0-1 1,0-1 0,1 0 0,-1 0-1,1 0 1,0-1 0,0 1 0,0-1-1,1-1 1,-1 1 0,1-1 0,1 0-1,-1 0 1,-6-13 0,-5-11 3,1 0 0,1-1 1,-10-38-1,20 57-4,-18-49 4,3-1 0,2-1 0,-13-108 0,28 150-14,2 34-33,1 17-83,-1 14-351</inkml:trace>
</inkml:ink>
</file>

<file path=ppt/ink/ink29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9"/>
    </inkml:context>
    <inkml:brush xml:id="br0">
      <inkml:brushProperty name="width" value="0.05" units="cm"/>
      <inkml:brushProperty name="height" value="0.05" units="cm"/>
      <inkml:brushProperty name="color" value="#E71224"/>
    </inkml:brush>
  </inkml:definitions>
  <inkml:trace contextRef="#ctx0" brushRef="#br0">11 180 32399,'-3'-9'49,"1"1"0,0-1 0,1 0-1,0 0 1,0-17 0,1 25-48,0 1-1,0-1 0,0 0 1,1 0-1,-1 0 1,0 0-1,1 1 0,-1-1 1,1 0-1,-1 0 0,1 1 1,-1-1-1,1 0 0,-1 1 1,1-1-1,0 0 1,-1 1-1,1-1 0,0 1 1,0-1-1,-1 1 0,1 0 1,0-1-1,0 1 0,0 0 1,0-1-1,-1 1 1,1 0-1,0 0 0,0 0 1,1 0-1,35-2-2,-28 3 3,-4-1-1,-1 0 0,1 0 0,0 1 0,-1 0 0,0 0 0,1 0 0,-1 0 0,1 1 0,-1 0 0,0 0 0,0 0 0,0 0 0,0 1 0,-1-1 0,7 6 0,-4-2 0,-1 0 0,0 1 0,0-1 0,-1 1 0,1 0 0,-1 0 0,-1 1 0,4 9 0,0 4-6,-1 0 0,-1 0 1,-1 1-1,-1 0 0,1 42 0,-4-52 1,-1 1-1,0-1 0,-1 1 1,-3 12-1,4-21 6,0 0 0,0 0 0,-1 0 0,1 0 0,-1 0 0,0 0 0,-1-1 0,1 1-1,0-1 1,-1 1 0,0-1 0,0 0 0,0 0 0,0-1 0,-4 4 0,7-6 0,0 0 0,0 0 0,0 0 0,-1 0 0,1 1 0,0-1 0,0 0 0,0 0 0,0 0 0,-1 0 0,1 0 0,0 0 0,0 0 0,0 0 0,0 0 0,-1 0 0,1 0 0,0 0 0,0 0 0,0 0 0,-1 0 0,1 0 0,0 0 0,0 0 0,0 0 0,-1 0 0,1 0 0,0 0 0,0 0 0,0 0 0,0 0 0,-1 0 0,1 0 0,0 0 0,0 0 0,0-1 0,0 1 0,0 0 0,-1 0 0,1 0 0,0 0 0,0 0 0,0-1 0,0 1 0,0 0 0,0 0 0,0 0 0,-1 0 0,1-1 0,0 1 0,0 0 0,0 0 0,0-12 0,0 10 0,1-11 0,1 1 0,0-1 0,1 1 0,1-1 0,0 1 0,0 0 0,2 0 0,-1 1 0,1 0 0,11-16 0,85-107 0,-100 132 0,39-45 5,1 3 1,74-61-1,-163 152 18,-46 60-1,74-85-19,6-6-3,0 1 0,0 0 0,-10 20 0,20-31 0,0-1 0,1 1 0,0 0 0,0 0 0,0 0 0,0 0 0,1 0 0,0 0 0,0 0 0,1 0 0,0 0 0,0 1 0,0-1 0,3 11 0,-3-16 0,1 1 0,-1-1 0,1 0 0,0 1 0,-1-1 0,1 1 0,0-1 0,0 0 0,0 0 0,0 1 0,0-1 0,0 0 0,0 0 0,0 0 0,1 0 0,-1 0 0,0 0 0,1-1 0,-1 1 0,0 0 0,2 0 0,33 6 0,-33-7 0,15 2-38,0-1-1,0 0 1,0-2 0,0 0 0,21-4 0,-22 0-238,0-1 0,21-10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25.058"/>
    </inkml:context>
    <inkml:brush xml:id="br0">
      <inkml:brushProperty name="width" value="0.05" units="cm"/>
      <inkml:brushProperty name="height" value="0.05" units="cm"/>
      <inkml:brushProperty name="color" value="#E71224"/>
    </inkml:brush>
  </inkml:definitions>
  <inkml:trace contextRef="#ctx0" brushRef="#br0">130 187 29453,'-36'171'2271,"-37"191"-1446,59-301-783,8-6 54,6-55-45,0-10-22,0 7-29,-1-7 0,1 0 0,1 1 0,-1-1 0,1 0 0,1 1 0,0-1 0,0 1 0,5-11 0,0 6 0,-1-1 0,-1 0 0,0 0 0,3-19 0,-2 9 0,11-49 0,6-86 0,12-55 0,-31 198 0,1-1 0,13-27 0,-15 38 0,1 0 0,0 1 0,0-1 0,0 1 0,1 0 0,0 0 0,0 0 0,10-8 0,-13 13 0,-1-1 0,1 1 0,0 0 0,-1 0 0,1 0 0,0 0 0,0 0 0,0 0 0,0 0 0,0 0 0,0 1 0,0-1 0,0 1 0,0 0 0,0-1 0,0 1 0,0 0 0,0 0 0,0 0 0,1 1 0,-1-1 0,0 0 0,0 1 0,0-1 0,0 1 0,0 0 0,0 0 0,-1 0 0,1 0 0,0 0 0,0 0 0,-1 0 0,1 0 0,0 1 0,-1-1 0,1 1 0,-1-1 0,0 1 0,1 0 0,-1 0 0,2 3 0,4 8 0,0 0 0,-1 1 0,-1-1 0,7 25 0,-8-25 0,59 224 0,-4-13 0,-42-170 0,3 0 0,28 54 0,-41-95 0,-7-13 0,0 0 0,0 0 0,0-1 0,0 1 0,0 0 0,0 0 0,0 0 0,0 0 0,0 0 0,0 0 0,0 0 0,0 0 0,0 0 0,0 0 0,1 0 0,-1-1 0,0 1 0,0 0 0,0 0 0,0 0 0,0 0 0,0 0 0,0 0 0,0 0 0,1 0 0,-1 0 0,0 0 0,0 0 0,0 0 0,0 0 0,0 0 0,0 0 0,0 0 0,0 0 0,1 0 0,-1 0 0,0 0 0,0 0 0,0 0 0,0 0 0,0 0 0,0 1 0,0-1 0,0 0 0,1 0 0,-1 0 0,0 0 0,0 0 0,0 0 0,0 0 0,0 0 0,0 0 0,0 0 0,0 1 0,0-1 0,0 0 0,0 0 0,0 0 0,0 0 0,0 0 0,0 0 0,0 0 0,0 0 0,0 1 0,1-11 0,-1 10 0,-1-18 0,-1 1 0,-1 0 0,0 0 0,-1 0 0,-1 0 0,0 1 0,-11-23 0,1 10 0,0 0 0,-2 1 0,-24-31 0,33 49 0,0 0 0,-1 1 0,0-1 0,-1 2 0,0-1 0,0 2 0,-1-1 0,-15-7 0,18 11 0,-1 0 0,1 1 0,-1 0 0,0 0 0,0 1 0,0 1 0,0-1 0,-1 1 0,1 1 0,0 0 0,0 0 0,-14 2 0,21-1 0,0-1 0,0 1 0,1 0 0,-1 0 0,0 0 0,0 0 0,1 0 0,-1 1 0,1-1 0,-1 0 0,1 1 0,-1-1 0,1 1 0,0-1 0,0 1 0,-1 0 0,1-1 0,0 1 0,1 0 0,-1 0 0,0 0 0,1 0 0,-1 0 0,1 0 0,-1 0 0,1 3 0,-2 9 0,1-1 0,0 25 0,1-27 0,0 3 0,0 0 0,1 0 0,0 0 0,1 0 0,8 25 0,-8-33 0,1 0 0,0 0 0,0-1 0,0 1 0,1 0 0,0-1 0,0 0 0,0 0 0,1 0 0,0-1 0,0 1 0,0-1 0,0 0 0,10 5 0,-6-5 0,0 1 0,0-1 0,0 0 0,1-1 0,-1 0 0,1-1 0,12 2 0,7-1 0,35-2 0,-62-1 0,3 0 0,1 0 0,0 0 0,0-1 0,-1 0 0,1 0 0,-1-1 0,1 1 0,-1-1 0,1 0 0,-1-1 0,0 1 0,0-1 0,0 0 0,0 0 0,-1 0 0,5-5 0,-3 2 0,-1-1 0,1 0 0,-2 1 0,1-2 0,-1 1 0,0 0 0,0-1 0,-1 0 0,5-15 0,-1-10 0,-2-1 0,-1 1 0,-1-1 0,-3-45 0,0 59 0,0-47 0,0 67 0,0-1 0,0 1 0,1-1 0,-1 1 0,0-1 0,0 1 0,1-1 0,-1 1 0,0-1 0,0 1 0,1 0 0,-1-1 0,1 1 0,-1-1 0,0 1 0,1 0 0,-1-1 0,1 1 0,-1 0 0,1 0 0,-1-1 0,1 1 0,-1 0 0,1 0 0,-1 0 0,1 0 0,-1-1 0,1 1 0,-1 0 0,1 0 0,0 0 0,24 0 0,-18 0 0,9 0 0,3 0 0,0 0 0,22 4 0,-36-3 0,1 0 0,0 1 0,0 0 0,0 0 0,-1 0 0,1 0 0,-1 1 0,0 0 0,0 0 0,0 0 0,5 5 0,-24-22 0,10 10 0,0-1 0,0 1 0,0 0 0,-1 0 0,0 1 0,-9-6 0,9 6 0,0 1 0,-1 0 0,1 0 0,-1 1 0,0-1 0,1 1 0,-1 0 0,0 1 0,0 0 0,1-1 0,-8 2 0,9 0 0,1-1 0,0 1 0,-1 0 0,1 0 0,0 0 0,-1 0 0,1 1 0,0-1 0,0 1 0,0 0 0,0 0 0,0 0 0,1 0 0,-1 0 0,1 1 0,-1-1 0,1 1 0,-4 5 0,0 3 0,1 0 0,0 1 0,0 0 0,1 0 0,1 0 0,0 0 0,0 1 0,0 16 0,1-6 0,2 0 0,0 0 0,6 40 0,-5-55 0,1 0 0,1-1 0,-1 1 0,1-1 0,0 1 0,1-1 0,-1 0 0,2-1 0,-1 1 0,1-1 0,0 1 0,0-1 0,0-1 0,1 1 0,0-1 0,0 0 0,10 6 0,-5-5 0,-1 0 0,2 0 0,-1-1 0,0-1 0,1 0 0,0 0 0,0-1 0,0-1 0,1 0 0,17 0 0,-20-1 0,1-1 0,-1 0 0,0 0 0,1-2 0,-1 1 0,13-4 0,-20 3 0,1 1 0,0-1 0,-1 0 0,1 0 0,-1-1 0,0 1 0,0-1 0,0 1 0,0-1 0,0 0 0,-1 0 0,1 0 0,-1 0 0,0-1 0,0 1 0,0-1 0,0 1 0,-1-1 0,3-5 0,1-8 0,-1-1 0,0 0 0,-1 1 0,1-35 0,-6-73 0,1 103 0,-8-47 0,6 52 0,0 1 0,0-24 0,3 39 0,0 0 0,1 0 0,-1 1 0,0-1 0,1 0 0,-1 0 0,0 1 0,1-1 0,-1 0 0,1 1 0,-1-1 0,1 0 0,0 1 0,-1-1 0,1 0 0,0 1 0,-1-1 0,1 1 0,0 0 0,-1-1 0,1 1 0,0-1 0,0 1 0,0 0 0,-1 0 0,1-1 0,0 1 0,0 0 0,0 0 0,1 0 0,33-2 0,-27 2 0,199-1 0,-260-1 0,32 0 0,0 2 0,0 0 0,-23 3 0,41-2 0,0 0 0,0 1 0,1-1 0,-1 0 0,0 1 0,1 0 0,-1-1 0,1 1 0,0 0 0,-1 0 0,1 1 0,0-1 0,0 0 0,1 1 0,-1-1 0,0 1 0,1 0 0,0-1 0,-1 1 0,0 5 0,-3 4 0,1 1 0,1-1 0,-4 21 0,4 0-11,1 0 1,4 52-1,-1-78 11,-1 0 1,1-1 0,1 1-1,-1 0 1,1-1-1,1 1 1,-1-1-1,1 0 1,0 0-1,0 0 1,1 0-1,0 0 1,0-1-1,0 1 1,0-1-1,1 0 1,0-1-1,0 1 1,1-1-1,-1 0 1,1 0-1,0-1 1,0 1-1,10 3 1,-3-2 0,0-1 1,1 0 0,0-1-1,0 0 1,0-1-1,0-1 1,0 0 0,0-1-1,0 0 1,0-2-1,14-2 1,-20 2-2,0 0 0,0-1 0,-1 0 0,1 0 0,-1-1 0,0 0 0,0-1 0,0 1 0,-1-1 0,0 0 0,0-1 0,0 0 0,0 0 0,-1 0 0,0-1 0,0 1 0,-1-1 0,0 0 0,0 0 0,4-13 0,1-1 0,-1-2 0,-1 1 0,-2-1 0,0 1 0,-1-1 0,1-24 0,-3 22 0,-1 10 0,1 0 0,-2 1 0,0-1 0,-1 0 0,-4-24 0,4 37 0,0 0 0,0 0 0,0 1 0,0-1 0,-1 0 0,1 0 0,-1 1 0,1-1 0,-1 1 0,1-1 0,-1 1 0,0 0 0,0-1 0,0 1 0,0 0 0,0 0 0,0 0 0,0 1 0,0-1 0,0 0 0,0 1 0,0-1 0,-4 1 0,4-1 0,-1 1 0,0 0 0,1 0-1,-1 0 1,0 0 0,1 0 0,-1 0-1,0 1 1,1-1 0,-1 1-1,1 0 1,-1 0 0,1 0 0,-1 0-1,1 0 1,0 0 0,-1 1-1,1-1 1,0 1 0,-3 2 0,0 3-3,1 1 1,-1-1-1,1 1 1,1 0 0,0 0-1,0 0 1,0 0-1,1 1 1,0-1 0,1 1-1,-1 8 1,-1 22 4,4 45 0,-1-42-4,1-28 2,-1-1 0,2 1 0,0-1 0,1 1 0,0-1 0,1 0 0,0 0 0,1 0 0,0-1 0,14 23 0,-15-28 0,1 0 0,0-1 0,0 1 0,1-1 0,0-1 0,0 1 0,0-1 0,0 0 0,1 0 0,0-1 0,0 1 0,0-2 0,0 1 0,1-1 0,0 0 0,-1-1 0,1 1 0,0-2 0,11 2 0,-10-2 0,1 0 0,0-1 0,0 0 0,0-1 1,0 0-1,16-3 0,-21 2 1,-1 1 1,0-1-1,0 0 1,0 0-1,0-1 1,0 1-1,-1-1 1,1 0-1,-1 1 1,1-2 0,-1 1-1,0 0 1,0-1-1,-1 1 1,1-1-1,4-8 1,-2 0-2,0-1 1,0 0 0,-1 0 0,0 0 0,-2 0-1,1-1 1,0-13 0,-2-100-13,-1 75-4,-2 15 14,-7-49-1,7 67 3,1 19 1,1-1 0,0 1-1,0-1 1,0 0 0,0 1 0,0-1-1,0 0 1,0 1 0,0-1 0,0 0 0,0 1-1,0-1 1,0 0 0,0 1 0,1-1 0,-1 0-1,0 1 1,0-1 0,1 1 0,-1-1-1,0 0 1,1 1 0,-1-1 0,1 1 0,-1-1-1,1 1 1,-1-1 0,1 0 0,0 1-1,0 0 1,0 0-1,1 0 1,-1 0-1,0 0 1,0 0-1,0 0 1,0 0-1,0 0 1,0 1-1,0-1 1,0 0-1,0 1 1,0-1-1,0 1 1,0-1-1,1 1 1,4 4-1,0-1 0,-1 1 0,1-1 0,-1 1 0,0 1 0,-1-1 0,1 1 0,-1 0 0,5 8 0,30 62 0,-30-56-3,-1 0 0,-1 0 0,0 1 0,-2 0 0,0 0 1,-2 1-1,0-1 0,-1 1 0,-1-1 0,-3 26 0,2-43 3,-1 0 0,1 0 0,-1 0 0,-1 0 1,1-1-1,0 1 0,-1 0 0,0-1 0,0 1 0,0-1 0,0 0 1,0 0-1,-1 0 0,-5 6 0,3-5-1,-1 0 1,1 0-1,-1 0 1,0-1-1,0 0 1,0 0-1,-1-1 1,-6 3-1,-8 0 8,0-1 0,0-1 0,-1-1 0,-31 0 0,47-2-12,273 7-22,-260-7 27,0 0 0,0-1 0,0 1 0,0-2 0,0 1 0,0-1 0,0 0 0,-1 0 0,1-1 0,-1 1 0,1-2 0,-1 1 0,7-6 0,-8 5 0,-1 0 0,0 0 0,0 0 0,-1 0 0,1-1 0,-1 0 0,0 0 0,0 0 0,0 0 0,-1 0 0,0-1 0,0 1 0,0-1 0,-1 1 0,1-1 0,0-10 0,0-16 4,0 1 0,-2 0-1,-1-1 1,-2 1 0,-1 0 0,-12-46 0,15 76-4,-4-15 1,1 0 0,0-1 0,1 1-1,0-1 1,1-16 0,2 32-1,0 0 0,0 0 0,0 0 0,0 0 0,0 0 0,1 0 0,-1 0 0,0 0 0,1 0 0,-1 0 0,1 0 0,-1 0 0,1 0 0,0 0 0,-1 1 0,1-1 0,0 0 0,-1 0 0,1 1 0,0-1 0,0 1 0,0-1 0,-1 0 0,1 1 0,0-1 0,0 1 0,0 0 0,0-1 0,0 1 0,2 0 0,33-4 0,-27 4 0,2 0 0,1 0 0,0 0 0,0 1 0,0 1 0,0 0 0,-1 1 0,22 7 0,-24-6 0,-1 0 0,0 1 0,-1 0 0,1 0 0,-1 1 0,0 0 0,-1 0 0,1 0 0,-1 1 0,0 0 0,4 8 0,-1-2 0,-1 1 0,-1 0 0,0 1 0,0-1 0,-2 1 0,0 0 0,-1 0 0,0 1 0,-1 0 0,-1-1 0,-1 1 0,0 0 0,-2 28 0,0-38 0,0 0 0,-1-1 0,0 1 0,0 0 0,0-1 0,-1 0 0,0 1 0,0-1 0,0 0 0,0 0 0,-1-1 0,0 1 0,0-1 0,0 1 0,-1-1 0,1-1 0,-1 1 0,0-1 0,-7 5 0,-8 3 0,0 0 0,0-1 0,-38 13 0,50-20 0,-1 0 0,1-1 0,-1 0 0,0 0 0,1-1 0,-1 0 0,0-1 0,0 0 0,-16-1 0,24 0 0,0 1 0,0-1 0,0 0 0,0 1 1,0-1-1,0 0 0,-1 0 0,2 0 0,-1 0 0,0 0 0,0 0 0,0 0 0,0 0 1,1 0-1,-1 0 0,0 0 0,1 0 0,-1-1 0,1 1 0,-1 0 0,1 0 0,0-1 1,0 1-1,-1 0 0,1-3 0,-1-39-106,2 30-60,-1-10-830</inkml:trace>
</inkml:ink>
</file>

<file path=ppt/ink/ink29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0"/>
    </inkml:context>
    <inkml:brush xml:id="br0">
      <inkml:brushProperty name="width" value="0.05" units="cm"/>
      <inkml:brushProperty name="height" value="0.05" units="cm"/>
      <inkml:brushProperty name="color" value="#E71224"/>
    </inkml:brush>
  </inkml:definitions>
  <inkml:trace contextRef="#ctx0" brushRef="#br0">0 0 32351,'13'0'176,"20"0"-96,13 0-32,13 0-32,0 0-16,-10 0 0,-20 0-16,-16 12-368,-13 9-1649</inkml:trace>
</inkml:ink>
</file>

<file path=ppt/ink/ink29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0"/>
    </inkml:context>
    <inkml:brush xml:id="br0">
      <inkml:brushProperty name="width" value="0.05" units="cm"/>
      <inkml:brushProperty name="height" value="0.05" units="cm"/>
      <inkml:brushProperty name="color" value="#E71224"/>
    </inkml:brush>
  </inkml:definitions>
  <inkml:trace contextRef="#ctx0" brushRef="#br0">0 83 31743,'59'-15'144,"3"-3"0,-13-3-144,-13 7-16,-19-1-801</inkml:trace>
</inkml:ink>
</file>

<file path=ppt/ink/ink29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1"/>
    </inkml:context>
    <inkml:brush xml:id="br0">
      <inkml:brushProperty name="width" value="0.05" units="cm"/>
      <inkml:brushProperty name="height" value="0.05" units="cm"/>
      <inkml:brushProperty name="color" value="#E71224"/>
    </inkml:brush>
  </inkml:definitions>
  <inkml:trace contextRef="#ctx0" brushRef="#br0">32 80 32127,'-1'0'14,"1"-1"0,-1 1 0,1-1 1,-1 1-1,1-1 0,-1 0 1,1 1-1,0-1 0,-1 0 0,1 0 1,0 1-1,-1-1 0,1 0 0,0 0 1,0 1-1,0-1 0,0 0 0,0 0 1,-1 0-1,2 1 0,-1-1 0,0 0 1,0 0-1,0 1 0,0-1 1,0 0-1,1 0 0,-1 1 0,0-1 1,0 0-1,1 0 0,-1 1 0,1-1 1,-1 0-1,1 1 0,-1-1 0,1 1 1,-1-1-1,1 1 0,-1-1 0,1 1 1,0-1-1,-1 1 0,1-1 0,0 1 1,0 0-1,-1-1 0,2 1 0,40-19-104,-39 18 122,28-7-32,1 1 0,0 1 0,0 2 0,0 1 0,59 3 0,-90 0 0,-1 0 0,1 1-1,0-1 1,0 0 0,0 1 0,-1-1 0,1 1-1,0-1 1,-1 1 0,1-1 0,0 1 0,-1-1-1,1 1 1,-1 0 0,1-1 0,-1 1 0,1 0-1,-1 0 1,1-1 0,-1 1 0,0 0-1,1 0 1,-1 0 0,0 0 0,0-1 0,1 1-1,-1 0 1,0 0 0,0 0 0,0 0 0,0 0-1,0-1 1,-1 1 0,1 0 0,0 0 0,0 1-1,-1 2-1,1 1-1,-1-1 0,0 1 1,0-1-1,0 0 0,-3 6 0,-1-2 2,0 0 1,-1 0-1,-1-1 0,1 1 0,-1-1 0,-12 9 0,-55 39 2,55-42-1,-2 2 0,10-9 0,1 1 0,0 1 0,-15 14 0,22-19 0,1 0 0,0-1 0,0 1 0,0 0 0,0 0 0,1 0 0,-1 0 0,1 0 0,0 1 0,0-1 0,0 0 0,0 1 0,0-1 0,1 0 0,-1 1 0,1-1 0,1 7 0,-1-8 0,0 0 0,1 0 0,0 0 0,-1 0 0,1-1 0,0 1 0,0 0 0,0 0 0,0-1 0,0 1 0,0-1 0,1 1 0,-1-1 0,0 1 0,1-1 0,-1 0 0,1 1 0,2 0 0,37 19 0,-23-13 0,-5-1 0,0-2 0,-1 2 0,0 0 0,21 15 0,-30-19 0,0 0 0,0-1 0,-1 1 0,1 0 0,-1 0 0,1 1 0,-1-1 0,0 0 0,0 1 0,0-1 0,-1 1 0,0 0 0,1-1 0,-1 1 0,0 0 0,-1 0 0,1 0 0,0 6 0,-1-4 0,0 0 0,-1 0 0,1 0 0,-1 0 0,-1 0 0,1 0 0,-1 0 0,0-1 0,0 1 0,0 0 0,-1-1 0,-6 10 0,3-8 0,0 0 0,-1-1 0,1 0 0,-1 0 0,-1 0 0,1-1 0,-17 9 0,11-7 0,0-1 0,0 0 0,0-1 0,-1-1 0,0 0 0,0 0 0,0-2 0,0 0 0,-1 0 0,-23-2 0,37 0-1,1 0-1,-1 0 1,0 0 0,1 0-1,-1-1 1,0 1-1,1 0 1,-1-1 0,0 1-1,1 0 1,-1-1 0,1 1-1,-1-1 1,1 1-1,-1-1 1,1 1 0,-1-1-1,1 1 1,-1-1 0,1 1-1,-1-1 1,1 0 0,0 1-1,0-1 1,-1 0-1,1-1 1,-5-28 48,5 22-239,0 0 0,0 0 0,1 0 0,0-1 0,4-9 0,-3 13-482,1-1 0,0 1 0,1 0 0,-1 0 0,6-5 0</inkml:trace>
</inkml:ink>
</file>

<file path=ppt/ink/ink29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1"/>
    </inkml:context>
    <inkml:brush xml:id="br0">
      <inkml:brushProperty name="width" value="0.05" units="cm"/>
      <inkml:brushProperty name="height" value="0.05" units="cm"/>
      <inkml:brushProperty name="color" value="#E71224"/>
    </inkml:brush>
  </inkml:definitions>
  <inkml:trace contextRef="#ctx0" brushRef="#br0">1 47 31278,'0'3'1361,"26"-3"-1313,13 0-16,7 0-32,3 0 16,-3-3-16,-13-6 0,-7 7 0,-10-1 0,-9-3 0,-1 0-48,-3-6-144,-3 3-1457</inkml:trace>
</inkml:ink>
</file>

<file path=ppt/ink/ink29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2"/>
    </inkml:context>
    <inkml:brush xml:id="br0">
      <inkml:brushProperty name="width" value="0.05" units="cm"/>
      <inkml:brushProperty name="height" value="0.05" units="cm"/>
      <inkml:brushProperty name="color" value="#E71224"/>
    </inkml:brush>
  </inkml:definitions>
  <inkml:trace contextRef="#ctx0" brushRef="#br0">125 159 32351,'-1'-29'180,"1"-38"-7,0 64-171,0-1 1,0 1-1,1-1 1,0 1-1,0-1 1,0 1-1,0 0 0,0 0 1,1-1-1,-1 1 1,1 0-1,0 0 0,0 0 1,4-3-1,-4 4-1,0 1 0,0 0 1,1 0-1,-1 0 0,1 0 0,-1 0 0,1 0 0,0 1 0,-1-1 0,1 1 0,-1 0 0,1 0 0,0 0 0,-1 0 0,1 0 0,0 0 0,-1 1 1,1 0-1,-1-1 0,1 1 0,-1 0 0,1 0 0,-1 0 0,4 3 0,0 2-1,0 0 0,0 1 0,0 0 0,-1 1 0,0-1 0,-1 1 0,0 0 0,0 0 0,-1 0 0,0 0 0,0 1 0,0-1 0,0 12 0,3 9 0,-3 1 0,1 54 0,-3-70 0,-1 0 0,-1 0 0,0 1 0,-1-1 0,-1 0 0,0-1 0,-1 1 0,0 0 0,-1-1 0,-1 0 0,0 0 0,-1-1 0,0 1 0,-1-2 0,-9 12 0,-11 10 0,-2-1 0,0-1 0,-3-2 0,-49 34 0,82-63 0,0 1 0,0-1 0,0 0 0,0 0 0,0 0 0,0 1 0,0-1 0,0 0 0,-1 0 0,1 0 0,0 0 0,0 1 0,0-1 0,0 0 0,0 0 0,-1 0 0,1 0 0,0 0 0,0 0 0,0 0 0,-1 1 0,1-1 0,0 0 0,0 0 0,0 0 0,0 0 0,-1 0 0,1 0 0,0 0 0,0 0 0,0 0 0,-1 0 0,1 0 0,0 0 0,0 0 0,0 0 0,-1 0 0,1 0 0,0-1 0,0 1 0,0 0 0,-1 0 0,1 0 0,0 0 0,0 0 0,0 0 0,0 0 0,0-1 0,-1 1 0,1 0 0,0 0 0,0 0 0,0 0 0,0-1 0,2-7 0,-2 7 0,5-8 0,-1 0 0,2 0 0,-1 1 0,1 0 0,0 0 0,1 0 0,0 1 0,0 0 0,1 1 0,0-1 0,0 1 0,0 1 0,1-1 0,-1 2 0,1-1 0,1 1 0,-1 0 0,1 1 0,-1 0 0,1 1 0,0 0 0,0 0 0,0 1 0,0 0 0,0 1 0,14 1 0,-16 2 0,-1-1 0,0 1 0,0 1 0,0-1 1,-1 1-1,1 0 0,-1 1 0,0-1 0,0 1 0,0 1 0,6 7 0,-4-6-6,-1 0 0,1 0 0,1 0 0,-1-1 0,15 7 0,-14-8-34,1-2-1,0 1 1,1-1 0,18 3-1,2-4-5863,-20-2-2757</inkml:trace>
</inkml:ink>
</file>

<file path=ppt/ink/ink29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2"/>
    </inkml:context>
    <inkml:brush xml:id="br0">
      <inkml:brushProperty name="width" value="0.05" units="cm"/>
      <inkml:brushProperty name="height" value="0.05" units="cm"/>
      <inkml:brushProperty name="color" value="#E71224"/>
    </inkml:brush>
  </inkml:definitions>
  <inkml:trace contextRef="#ctx0" brushRef="#br0">13 36 31502,'-3'2'54,"-7"8"679,12-6-402,8-3-285,44 0-43,506-21 47,-206-8-717,-116 22-2879</inkml:trace>
</inkml:ink>
</file>

<file path=ppt/ink/ink29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3"/>
    </inkml:context>
    <inkml:brush xml:id="br0">
      <inkml:brushProperty name="width" value="0.05" units="cm"/>
      <inkml:brushProperty name="height" value="0.05" units="cm"/>
      <inkml:brushProperty name="color" value="#E71224"/>
    </inkml:brush>
  </inkml:definitions>
  <inkml:trace contextRef="#ctx0" brushRef="#br0">193 64 12678,'-10'-9'11970,"3"1"-5628,7 7-6168,-1 0 0,1 0-1,0 0 1,-1 1 0,1-1-1,0 0 1,0 0 0,0 0-1,0 0 1,0 0 0,0 0-1,0 0 1,0 0 0,0 1 0,0-1-1,0 0 1,1-1 0,0 1-341,-1-1 0,1 1 0,0 0 0,0-1 1,0 1-1,0 0 0,0 0 0,0 0 0,0 0 1,0 0-1,0 0 0,1 0 0,-1 0 0,0 1 1,1-1-1,0 0 0,12-3 1621,18 0-1447,-1 1-1,1 2 1,34 3 0,-65-1-8,0-1 0,1 0 0,-1 1 0,1-1 0,-1 1 1,0-1-1,1 1 0,-1-1 0,0 1 0,1 0 0,-1 0 1,0 0-1,0 0 0,0 0 0,0 0 0,0 0 0,0 0 0,0 0 1,0 0-1,0 1 0,-1-1 0,1 0 0,0 1 0,-1-1 1,1 0-1,-1 1 0,1-1 0,-1 1 0,0-1 0,0 1 1,0-1-1,0 1 0,0 1 0,1 1 0,-1 0 0,-1 0 0,1 0 1,0 0-1,-1 0 0,0 0 0,0 0 0,0 0 0,-1 0 0,1 0 0,-1 0 1,-4 6-1,-5 2-1,-1 1 1,0-2-1,-1 0 0,0 0 1,-27 15-1,-22 19-7,59-42 9,0 0 0,1 0 0,0 0 0,-1 0 0,1 0 0,0 0 0,1 1 0,-3 4 0,3-6 0,1-1 0,-1 0 0,1 0 0,-1 1 0,1-1 0,0 0-1,-1 1 1,1-1 0,0 1 0,0-1 0,0 0 0,0 1 0,0-1 0,0 0 0,1 1-1,-1-1 1,0 0 0,1 1 0,-1-1 0,1 0 0,-1 1 0,1-1 0,0 0 0,-1 0 0,1 0-1,2 2 1,8 5-2,0-2 0,0 1 0,1-2 0,13 5-1,26 14 14,-42-19-11,0 0-1,-1 0 1,0 1-1,0 1 0,0-1 1,-1 1-1,10 12 1,-14-16-1,-1 1 1,1 0-1,-1-1 1,0 1 0,0 0-1,-1 0 1,1 0-1,-1 0 1,0 0-1,0 1 1,0-1 0,0 0-1,-1 0 1,0 1-1,0-1 1,0 0 0,0 1-1,-1-1 1,1 0-1,-3 7 1,1-7 0,0 0 1,0 0-1,0 0 1,-1-1-1,1 1 1,-1-1-1,0 1 1,0-1-1,0 0 1,-1 0-1,1 0 1,-1 0-1,0-1 1,0 1-1,-6 2 1,-7 3 2,1-1-1,-25 7 1,22-8-3,-2 0 0,1-1 0,0-2 0,-1 0 0,0 0 0,0-2 0,1-1 0,-40-4 0,57 3 1,-1 0 1,1 0-1,0 0 0,1-1 0,-1 1 1,0-1-1,0 0 0,0 1 1,1-1-1,-1 0 0,1-1 0,0 1 1,0 0-1,0-1 0,0 1 1,0-1-1,0 0 0,0 1 0,1-1 1,-1 0-1,1 0 0,-1-4 1,-1-3-129,1 0 0,0 0 0,0 0 0,1-1 1,0-15-1,1-13-2327</inkml:trace>
</inkml:ink>
</file>

<file path=ppt/ink/ink29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3"/>
    </inkml:context>
    <inkml:brush xml:id="br0">
      <inkml:brushProperty name="width" value="0.05" units="cm"/>
      <inkml:brushProperty name="height" value="0.05" units="cm"/>
      <inkml:brushProperty name="color" value="#E71224"/>
    </inkml:brush>
  </inkml:definitions>
  <inkml:trace contextRef="#ctx0" brushRef="#br0">1 13 32431,'0'0'176,"13"0"-128,26 0-16,4 0-16,6 0-16,-10 0 0,-6 0-16,-7 0-96,-10-6-320,-6 0-1249</inkml:trace>
</inkml:ink>
</file>

<file path=ppt/ink/ink29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4"/>
    </inkml:context>
    <inkml:brush xml:id="br0">
      <inkml:brushProperty name="width" value="0.05" units="cm"/>
      <inkml:brushProperty name="height" value="0.05" units="cm"/>
      <inkml:brushProperty name="color" value="#E71224"/>
    </inkml:brush>
  </inkml:definitions>
  <inkml:trace contextRef="#ctx0" brushRef="#br0">129 121 32463,'-1'-15'107,"1"12"-99,-1 0-1,1 0 0,0 0 1,0 0-1,0 0 1,0 0-1,0 0 0,1 0 1,-1 0-1,1 0 1,0 0-1,0 0 0,0 1 1,0-1-1,0 0 1,1 0-1,-1 1 0,1-1 1,0 1-1,0-1 1,0 1-1,3-3 0,4 0-5,0-1 0,0 2-1,1 0 1,-1 0 0,1 0-1,0 1 1,1 1 0,-1 0-1,0 0 1,0 1 0,1 0-1,-1 1 1,1 0 0,-1 0-1,17 4 1,-25-3-2,0 0 0,0-1 0,0 1 0,-1 0 0,1 0-1,0 1 1,-1-1 0,1 0 0,0 0 0,-1 1 0,0-1 0,1 1 0,-1-1 0,0 1 0,0 0-1,0-1 1,0 1 0,0 0 0,0 0 0,0 0 0,-1 0 0,1 0 0,0 0 0,-1 4-1,2 5-3,-1 0 0,0 1 0,-2 14-1,1-10-2,0-6 7,-1 1-1,-1-1 1,1 1-1,-1-1 1,-1 0-1,0 0 0,-1 0 1,-8 18-1,2-11 1,1-1 0,-2-1 0,0 0 0,-20 20 0,-6 1 0,-3-2 0,-68 47 0,38-33 0,65-46 0,8-8 0,9-11 0,3 2 0,0 0 0,1 0 0,30-20 0,-39 30 0,1 0 0,0 0 0,1 1 0,-1 0 0,1 1 0,0 0 0,0 0 0,0 1 0,0 0 0,1 0 0,11 1 0,-4 0 0,0 2 0,0 0 0,0 1 0,0 0 0,28 9 0,-27-6-34,-1-2 0,1 1 1,-1-2-1,1 0 0,28-2 0,0 0-531</inkml:trace>
</inkml:ink>
</file>

<file path=ppt/ink/ink29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4"/>
    </inkml:context>
    <inkml:brush xml:id="br0">
      <inkml:brushProperty name="width" value="0.05" units="cm"/>
      <inkml:brushProperty name="height" value="0.05" units="cm"/>
      <inkml:brushProperty name="color" value="#E71224"/>
    </inkml:brush>
  </inkml:definitions>
  <inkml:trace contextRef="#ctx0" brushRef="#br0">1 6 31695,'0'0'1040,"3"0"-1008,40 0-32,12-6 0,8 6 0,-5 0 0,-12 0 0,-16 0-48,-20 0-64,-10 15-336,-7 2-945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0:10.813"/>
    </inkml:context>
    <inkml:brush xml:id="br0">
      <inkml:brushProperty name="width" value="0.05" units="cm"/>
      <inkml:brushProperty name="height" value="0.05" units="cm"/>
      <inkml:brushProperty name="color" value="#FFFF00"/>
    </inkml:brush>
  </inkml:definitions>
  <inkml:trace contextRef="#ctx0" brushRef="#br0">288 213 31951,'11'-24'191,"1"0"-1,1 0 1,21-28 0,18-35-138,-52 87-53,0 1 0,0-1 0,1 0 0,-1 0 0,0 0 0,0 0 0,0 0 0,0 0 0,0 0 0,0 0 0,0 0 0,0 0 0,0 0 0,0 0 0,1 0 0,-1 0 0,0 0 0,0 0 0,0 0 0,0 0 0,0 0 0,0 0 0,0 0 0,0 0 0,0 0 0,1 0 0,-1 0 0,0 0 0,0 0 0,0 0 0,0 0 0,0 0 0,0 0 0,0 0 0,0 0 0,0 0 0,1 0 0,-1 0 0,0 0 0,0 0 0,0 0 0,0 0 0,0-1 0,0 1 0,0 0 0,0 0 0,0 0 0,0 0 0,0 0 0,0 0 0,0 0 0,0 0 0,0 0 0,0-1 0,0 1 0,0 0 0,0 0 0,0 0 0,0 0 0,0 0 0,0 0 0,0 0 0,0 0 0,0-1 0,1 14 0,-6 23 0,-44 123 0,16-61 0,-105 390 0,19-64 0,98-358 0,8-28 0,2 0 0,1 0 0,-6 49 0,17-73-24,5-20-31,4-18-963,3-15-3536</inkml:trace>
</inkml:ink>
</file>

<file path=ppt/ink/ink29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4"/>
    </inkml:context>
    <inkml:brush xml:id="br0">
      <inkml:brushProperty name="width" value="0.05" units="cm"/>
      <inkml:brushProperty name="height" value="0.05" units="cm"/>
      <inkml:brushProperty name="color" value="#E71224"/>
    </inkml:brush>
  </inkml:definitions>
  <inkml:trace contextRef="#ctx0" brushRef="#br0">1 33 30846,'0'3'624,"0"0"177,10 0-529,36-3-176,9 0-48,7 0-32,1 0-16,-14-3 0,-10-9-48,-13-3-352,-16 3-2610</inkml:trace>
</inkml:ink>
</file>

<file path=ppt/ink/ink29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5"/>
    </inkml:context>
    <inkml:brush xml:id="br0">
      <inkml:brushProperty name="width" value="0.05" units="cm"/>
      <inkml:brushProperty name="height" value="0.05" units="cm"/>
      <inkml:brushProperty name="color" value="#E71224"/>
    </inkml:brush>
  </inkml:definitions>
  <inkml:trace contextRef="#ctx0" brushRef="#br0">52 197 31582,'0'-16'390,"-1"-6"-257,1 1-1,1-1 1,1 1-1,1-1 1,9-33-1,-11 52-132,-1 2 0,0 0 0,1 1 0,-1-1 0,0 0 0,1 0 0,-1 0 0,1 0 0,-1 1 0,1-1 0,0 0 0,-1 1 0,1-1 0,0 0 0,-1 1 0,1-1 0,0 1 0,0-1 0,0 1 0,-1-1 0,1 1 0,1-1 0,-2 1 0,1 0 0,-1 0 0,0 0 0,0 0 0,0 0 0,1 1 0,-1-1 0,0 0 0,0 0 0,0 0 0,1 0 0,-1 0 0,0 0 0,0 0 0,0 0 0,1 1 0,-1-1 0,0 0 0,0 0 0,0 0 0,0 0 0,0 1 0,1-1 0,-1 0 0,0 0 0,0 0 0,0 1 0,0-1 0,0 0 0,0 0 0,0 0 0,0 1 0,0-1 0,0 0 0,0 0 0,0 0 0,0 1 0,0-1 0,0 0 0,0 0 0,0 1 0,0-1 0,0 0 0,0 0 0,0 0 0,0 1 0,0-1 0,0 0 0,-1 0 0,1 0 0,0 1 0,0 1 0,13 328 0,-13 68 0,0-397 0,-1 0-1,1 0 1,-1 0-1,1 0 1,-1-1-1,0 1 1,1 0 0,-1 0-1,0-1 1,0 1-1,1 0 1,-1-1 0,0 1-1,0-1 1,0 1-1,0-1 1,0 0-1,0 1 1,0-1 0,0 0-1,0 0 1,0 1-1,0-1 1,0 0 0,0 0-1,0 0 1,0 0-1,0 0 1,0 0-1,-1-1 1,-32-2-19,31 2 21,1 1-1,-1-1 1,0-1-1,1 1 1,0 0-1,-1 0 1,1-1 0,0 0-1,-1 1 1,1-1-1,0 0 1,0 0-1,1 0 1,-1 0 0,0 0-1,-2-5 1,20 3 3,25-2-5,68 0 0,-67 5 0,71-11 0,-109 12-7,-4 0 5,1 0-1,0 0 1,0 0 0,-1 0-1,1 0 1,0 0 0,-1 0-1,1-1 1,0 1 0,-1 0-1,1 0 1,0-1 0,-1 1-1,1 0 1,0 0 0,-1-1-1,1 1 1,-1-1 0,1 1-1,-1-1 1,1 1 0,-1-1-1,1 1 1,-1-1 0,1 1-1,-1-1 1,0 1 0,1-1-1,-1 0 1,0 1 0,0-1-1,1 0 1,-1 1 0,0-1-1,0 0 1,0 0 0,-4-4-633,-15 4-1726</inkml:trace>
</inkml:ink>
</file>

<file path=ppt/ink/ink29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0"/>
    </inkml:context>
    <inkml:brush xml:id="br0">
      <inkml:brushProperty name="width" value="0.05" units="cm"/>
      <inkml:brushProperty name="height" value="0.05" units="cm"/>
      <inkml:brushProperty name="color" value="#E71224"/>
    </inkml:brush>
  </inkml:definitions>
  <inkml:trace contextRef="#ctx0" brushRef="#br0">344 10 32543,'0'-2'0,"0"-6"18,0 12 14,-4 48 94,-1-32-125,-2-1 1,-1 0-1,0 0 0,-1 0 1,-12 17-1,-65 86 7,35-58-8,25-34 0,2 0 0,1 2 0,1 1 0,-19 41 0,38-68 0,-2 10 0,5-16 0,0 1 0,1-1 0,-1 1 0,0-1 0,1 0 0,-1 1 0,0-1 0,1 1 0,-1-1 0,1 0 0,-1 1 0,1-1 0,-1 0 0,0 1 0,1-1 0,0 0 0,-1 0 0,1 1 0,-1-1 0,1 0 0,-1 0 0,1 0 0,-1 0 0,1 0 0,-1 0 0,1 0 0,0 0 0,-1 0 0,1 0 0,-1 0 0,1 0 0,0 0 0,134-1 0,166 2 0,-296-1 0,0 0 0,0 0 0,0 0 0,0 1 0,0 0 0,-1 0 0,1 0 0,0 0 0,0 1 0,-1 0 0,1 0 0,-1 0 0,1 0 0,-1 1 0,0 0 0,0 0 0,0 0 0,3 4 0,-7-13 0,-2-5 0,0 1 0,-1-1 0,-1 1 0,0 0 0,-7-13 0,-5-14 0,-16-43 2,-5-10 8,4-2 0,-25-115 0,54 196-23,3 21-3,3 19-142,17 4-487</inkml:trace>
</inkml:ink>
</file>

<file path=ppt/ink/ink29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0"/>
    </inkml:context>
    <inkml:brush xml:id="br0">
      <inkml:brushProperty name="width" value="0.05" units="cm"/>
      <inkml:brushProperty name="height" value="0.05" units="cm"/>
      <inkml:brushProperty name="color" value="#E71224"/>
    </inkml:brush>
  </inkml:definitions>
  <inkml:trace contextRef="#ctx0" brushRef="#br0">0 59 32111,'0'-3'28,"0"0"7,0 1 1,0 0-1,0-1 1,0 1-1,1 0 1,-1-1-1,0 1 1,1 0-1,0-1 1,0-1-1,0 3-29,0 0 1,0 0-1,1 0 1,-1 0-1,0 1 1,0-1-1,0 0 0,0 1 1,1-1-1,-1 1 1,0-1-1,1 1 1,-1 0-1,0-1 0,1 1 1,-1 0-1,1 0 1,-1 0-1,3 0 1,5-1-4,1 1 1,0 0 0,0 1-1,0 0 1,-1 0 0,1 1-1,-1 0 1,1 1 0,9 3-1,-14-3-1,0 0-1,-1-1 0,1 2 0,-1-1 1,0 0-1,0 1 0,0 0 1,0 0-1,-1 0 0,0 1 1,1-1-1,-2 1 0,1-1 0,0 1 1,-1 0-1,0 0 0,0 1 1,1 4-1,1 3-1,-2 1 0,1-1 0,-1 0 0,-1 1 0,-1-1 0,0 1 0,0-1 0,-1 1 0,-1-1 0,-1 0 0,1 1 0,-2-1 0,0-1 0,-1 1 0,0 0 0,0-1 0,-2 0 0,1-1 0,-17 22 0,15-22 0,1-2 0,1 0 0,-1 0 0,-1-1 0,0 0 0,0 0 0,-14 9 0,22-17 0,0 0 0,0 0 0,0 0 0,0 0 0,0 0 0,0 0 0,0 0 0,0-1 0,0 1 0,0 0 0,0 0 0,0 0 0,0 0 0,0 0 0,0 0 0,0-1 0,0 1 0,0 0 0,0 0 0,0 0 0,0 0 0,0 0 0,0 0 0,0-1 0,0 1 0,0 0 0,0 0 0,0 0 0,0 0 0,0 0 0,0 0 0,0 0 0,0-1 0,0 1 0,-1 0 0,1 0 0,0 0 0,0 0 0,0 0 0,0 0 0,0 0 0,0 0 0,0 0 0,-1 0 0,1 0 0,0 0 0,0 0 0,0 0 0,0 0 0,0 0 0,0 0 0,-1 0 0,1 0 0,0 0 0,0 0 0,0 0 0,0 0 0,0 0 0,0 0 0,-1 0 0,1 0 0,0 0 0,0 0 0,0 0 0,0 0 0,0 0 0,0 0 0,-1 0 0,6-12 0,27-41 6,69-85 1,-41 59-4,63-84-3,-112 145 0,-11 18 0,0 0 0,0 0 0,0-1 0,0 1 0,0 0 0,0 0 0,0 0 0,0 0 0,0-1 0,0 1 0,1 0 0,-1 0 0,0 0 0,0 0 0,0-1 0,0 1 0,0 0 0,0 0 0,0 0 0,0-1 0,0 1 0,0 0 0,-1 0 0,1 0 0,0 0 0,0-1 0,0 1 0,0 0 0,0 0 0,0 0 0,0 0 0,0 0 0,0-1 0,-1 1 0,1 0 0,0 0 0,0 0 0,0 0 0,0 0 0,0 0 0,-1-1 0,1 1 0,0 0 0,0 0 0,0 0 0,0 0 0,-1 0 0,1 0 0,0 0 0,0 0 0,0 0 0,0 0 0,-1 0 0,1 0 0,0 0 0,-5 0 0,1 0 0,-1 0 0,1 1 0,0-1 0,-1 1 0,1 0 0,0 0 0,-1 0 0,1 1 0,0 0 0,0 0 0,0 0 0,0 0 0,-6 5 0,-5 4 0,0 1 0,-15 16 0,20-17 0,0 0 0,1 1 0,0 0 0,1 0 0,0 1 0,1 0 0,1 1 0,0-1 0,1 1 0,0 0 0,1 0 0,0 1 0,2 0 0,-1-1 0,2 1 0,0 0 0,2 29 0,0-39 0,-1-1 0,1 0 0,0 0 0,0 0 0,0 1 0,0-1 0,1 0 0,0 0 0,-1-1 0,2 1 0,-1 0 0,0-1 1,1 1-1,-1-1 0,1 0 0,0 0 0,0 0 0,1 0 0,-1 0 0,0-1 0,1 1 0,0-1 0,-1 0 0,1 0 0,0 0 0,0-1 0,5 2 0,7 1-4,0 1 1,0-2-1,0-1 0,1 0 0,29 0 1,-30-2-163,0 0 1,0-1-1,0-1 1,0-1 0,0 0-1,27-9 1,26-23-2658</inkml:trace>
</inkml:ink>
</file>

<file path=ppt/ink/ink29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1"/>
    </inkml:context>
    <inkml:brush xml:id="br0">
      <inkml:brushProperty name="width" value="0.05" units="cm"/>
      <inkml:brushProperty name="height" value="0.05" units="cm"/>
      <inkml:brushProperty name="color" value="#E71224"/>
    </inkml:brush>
  </inkml:definitions>
  <inkml:trace contextRef="#ctx0" brushRef="#br0">1 12 32223,'0'-2'240,"20"-1"-160,29 0 0,13 0-80,0 3 16,-3 0-16,-10 0-16,-10 0-256,-19 0-849</inkml:trace>
  <inkml:trace contextRef="#ctx0" brushRef="#br0">47 142 25003,'0'9'5779,"0"0"-4979,13-6-399,33-3-17,13 0-224,6 0-128,1 0-32,-17-6 0,-17 0-32,-18 0-720</inkml:trace>
</inkml:ink>
</file>

<file path=ppt/ink/ink29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2"/>
    </inkml:context>
    <inkml:brush xml:id="br0">
      <inkml:brushProperty name="width" value="0.05" units="cm"/>
      <inkml:brushProperty name="height" value="0.05" units="cm"/>
      <inkml:brushProperty name="color" value="#E71224"/>
    </inkml:brush>
  </inkml:definitions>
  <inkml:trace contextRef="#ctx0" brushRef="#br0">202 139 21242,'2'-37'9380,"5"7"-7030,-5 26-2368,-1 1 0,1 0 0,1 0 0,-1-1-1,0 1 1,1 0 0,-1 1 0,1-1 0,0 0 0,0 1-1,0 0 1,0-1 0,0 1 0,1 1 0,5-4 0,3 0 22,0 1 1,0 0 0,0 0-1,0 2 1,1-1 0,-1 2-1,21-1 1,-31 2-5,-1 0 0,1 0 0,0 0 0,-1 0 0,1 1 0,-1-1 0,1 0 0,-1 1 0,1 0 0,-1-1 0,0 1 0,1 0 0,-1-1 0,0 1 0,1 0 0,-1 0 0,0 0 0,0 0 0,0 1 0,0-1 0,2 2 0,-2 0 0,1 1 0,0-1 0,-1 1 0,0-1 0,1 1 0,-1 0 0,-1-1 0,1 1 0,0 4 0,-1 3 0,0-1 0,0 1 0,-1 0 0,0 0 0,-1-1 0,-4 16 0,0-12 0,0-1 0,-1 1 0,0-1 0,-1 0 0,-17 21 0,-59 60 0,55-62 0,-185 182 0,194-194 0,16-16 1,3-7 3,6-10 4,12-16-7,1 0-1,2 1 0,0 1 1,2 1-1,1 1 0,1 1 1,28-22-1,-48 43 1,0 0 0,0 0 0,1 1 0,-1-1 1,1 1-1,0 0 0,5-2 0,-8 4 0,-1-1-1,1 1 1,-1 0 0,0 0 0,1 0-1,-1 0 1,1 0 0,-1 0 0,1 0-1,-1 0 1,0 1 0,1-1 0,-1 1-1,1-1 1,-1 1 0,0-1 0,0 1-1,1 0 1,-1-1 0,0 1 0,0 0-1,0 0 1,0 0 0,0 0 0,0 0-1,0 0 1,0 0 0,0 1 0,0-1-1,0 2 1,14 23-1,0-1 0,26 36 0,-35-52 0,2-1 0,-1-1 0,1 1 0,0-1 0,0 0 0,1-1 0,17 10 0,-8-8-19,0-1 1,0 0-1,1-1 0,0-1 1,0-1-1,0-1 0,1-1 1,-1 0-1,1-1 0,34-4 1,-26-2-529</inkml:trace>
</inkml:ink>
</file>

<file path=ppt/ink/ink29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3"/>
    </inkml:context>
    <inkml:brush xml:id="br0">
      <inkml:brushProperty name="width" value="0.05" units="cm"/>
      <inkml:brushProperty name="height" value="0.05" units="cm"/>
      <inkml:brushProperty name="color" value="#E71224"/>
    </inkml:brush>
  </inkml:definitions>
  <inkml:trace contextRef="#ctx0" brushRef="#br0">308 79 32287,'5'-5'48,"0"-1"0,0 1 0,0 0 0,1 0 0,0 1 0,0-1 0,0 2 0,8-5 0,-13 12-35,-1 7-12,-2-1-1,1 1 0,-1-1 1,0 1-1,-1-1 0,-1 0 1,1 0-1,-9 15 0,-50 76 0,53-88 0,-101 135 0,61-87 0,-39 67 0,85-124 0,1-1 0,-1 1 0,1 0 0,1 1 0,-1-1 0,0 0 0,1 0 0,0 1 0,0-1 0,0 1 0,0 5 0,2-9 0,-1 0 0,0 0 0,1 0 0,-1-1 0,1 1 0,-1 0 0,1 0 0,-1-1 0,1 1 0,-1 0 0,1-1 0,-1 1 0,1-1 0,0 1 0,0-1 0,-1 1 0,1-1 0,0 1 0,0-1 0,-1 0 0,1 1 0,0-1 0,0 0 0,0 0 0,0 0 0,-1 1 0,1-1 0,0 0 0,0 0 0,0 0 0,1-1 0,39 1 0,-27 0 0,379 0 0,-398-1 0,0 0 0,1 0 0,-1 0 0,0-1 0,1 0 0,0 1 0,-1-2 0,1 1 0,0 0 0,0-1 0,0 0 0,0 0 0,1 0 0,-1 0 0,1 0 0,-1-1 0,1 0 0,-2-3 0,-4-6 0,0 0 0,1 0 0,0 0 0,-9-24 0,6 3 4,1 0 0,2-1-1,1 0 1,-4-55 0,5-147 14,7 182-23,-2 48 5,1 7 0,0 0 0,-1 0 0,1 0 0,0 0 0,0 0 0,0 0 0,0 0 0,-1 0 0,1 0 0,0 1 0,0-1 0,0 0 0,0 0 0,-1 0 0,1 0 0,0 0 0,0 0 0,0 1 0,0-1 0,0 0 0,0 0 0,0 0 0,-1 1 0,1-1 0,0 0 0,0 0 0,0 0 0,0 0 0,0 1 0,0-1 0,0 0 0,0 0 0,0 0 0,0 1 0,0-1 0,0 0 0,0 0 0,0 0 0,0 1 0,1-1 0,-1 0 0,0 0 0,0 0 0,0 0 0,0 1 0,0-1 0,0 74-147,0-33-330</inkml:trace>
</inkml:ink>
</file>

<file path=ppt/ink/ink29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4"/>
    </inkml:context>
    <inkml:brush xml:id="br0">
      <inkml:brushProperty name="width" value="0.05" units="cm"/>
      <inkml:brushProperty name="height" value="0.05" units="cm"/>
      <inkml:brushProperty name="color" value="#E71224"/>
    </inkml:brush>
  </inkml:definitions>
  <inkml:trace contextRef="#ctx0" brushRef="#br0">58 50 32159,'0'-5'60,"-2"-23"317,2 28-374,0 0-1,0-1 0,0 1 1,0-1-1,-1 1 0,1 0 1,0-1-1,0 1 0,0 0 1,-1-1-1,1 1 1,0 0-1,-1-1 0,1 1 1,0 0-1,0-1 0,-1 1 1,1 0-1,-1 0 0,1-1 1,0 1-1,-1 0 0,1 0 1,0 0-1,-1 0 0,1 0 1,-1 0-1,1-1 0,0 1 1,-1 0-1,1 0 1,-1 0-1,1 0 0,-1 0 1,1 1-1,0-1 0,-1 0 1,1 0-1,-1 0 0,1 0 1,0 0-1,-1 0 0,1 1 1,-1-1-1,1 0 0,0 0 1,-1 1-1,1-1 0,0 0 1,0 0-1,-1 1 1,1-1-1,0 0 0,0 1 1,-1-1-1,1 1 0,0-1 1,-1 1-1,-2 2-2,1 1 0,-1 0 0,0 0 0,1 0 0,0 0 0,-1 0 0,2 0 0,-1 1 0,0-1 0,1 1 0,0-1 0,-1 6 0,-5 58 0,7-67 0,0 0 0,-2 21-2,1-1 1,1 1-1,1 0 1,8 40-1,-8-57 2,0 1-1,1-1 1,0 0 0,0 0-1,0 0 1,1 0 0,0 0-1,0-1 1,0 1 0,0-1-1,1 0 1,0 0 0,0 0-1,0 0 1,0-1 0,0 1 0,1-1-1,0 0 1,-1 0 0,1-1-1,0 0 1,0 0 0,1 0-1,8 2 1,-4-1 0,0-1 0,0-1 0,0 1 0,1-2 0,-1 1 0,0-1 0,1-1-1,-1 0 1,20-4 0,-24 3 1,0-1-1,0 1 0,0-1 0,0 0 0,0-1 0,0 1 1,-1-1-1,1 0 0,-1-1 0,0 1 0,0-1 1,-1 0-1,0 0 0,0 0 0,0-1 0,4-7 1,0-2 1,0-1 1,-1-1 0,-1 0-1,-1 1 1,0-2 0,5-33-1,-5-2 12,-3-62-1,-3 133-13,-1 1 0,-5 23 0,-4 29 0,5 217 0,7-186 0,10 93 0,-4-128 0,-4-1 0,-5 73 0,2-137 0,-1 0 0,1 0 0,-1 0 0,0 0 0,1-1 0,-1 1 0,0 0 0,0 0 0,0-1 0,0 1 0,0-1 0,-1 1 0,1-1 0,0 1 0,-1-1 0,1 0 0,-1 0 0,1 0 0,-1 0 0,0 0 0,1 0 0,-1 0 0,0 0 0,0-1 0,0 1 0,1 0 0,-1-1 0,0 0 0,0 1 0,0-1 0,-4 0 0,-4 0 0,-1 0 0,0 0 0,1-1 0,-20-4 0,19 2 0,-1 0 0,1-1 0,0-1 0,0 0 0,1 0 0,-1-1 0,1-1 0,-18-14 0,10 5 0,-1-2 0,2 0 0,-19-25 0,30 35 0,1 1 0,0-1 0,1 0 0,0 0 0,0 0 0,0-1 0,1 1 0,1-1 0,-1 0 0,1 1 0,1-1 0,0 0 0,0-12 0,1 14 0,0 1 0,1 0 0,0 0 0,0 0 0,1 0 0,0 0 0,0 0 0,0 0 0,1 1 0,0-1 0,0 1 0,0-1 0,0 1 0,1 0 0,0 1 0,0-1 0,1 1 0,-1-1 0,1 1 0,5-3 0,23-15 2,0 3 1,2 0-1,37-13 0,115-36-54,-56 23-473,-46 10-1324</inkml:trace>
</inkml:ink>
</file>

<file path=ppt/ink/ink29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4"/>
    </inkml:context>
    <inkml:brush xml:id="br0">
      <inkml:brushProperty name="width" value="0.05" units="cm"/>
      <inkml:brushProperty name="height" value="0.05" units="cm"/>
      <inkml:brushProperty name="color" value="#E71224"/>
    </inkml:brush>
  </inkml:definitions>
  <inkml:trace contextRef="#ctx0" brushRef="#br0">33 1 30478,'-23'0'1777,"13"0"-1425,46 0-352,16 5 32,14 1-32,-7-3-16,-13 0-576,-23 3-1441</inkml:trace>
  <inkml:trace contextRef="#ctx0" brushRef="#br0">16 201 29037,'0'9'2754,"0"-3"-2338,20-3-96,32-3-192,17 0-96,0 0-16,-7 0-16,-13-9 0,-19-9-128,-21 6-1329</inkml:trace>
</inkml:ink>
</file>

<file path=ppt/ink/ink29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8"/>
    </inkml:context>
    <inkml:brush xml:id="br0">
      <inkml:brushProperty name="width" value="0.05" units="cm"/>
      <inkml:brushProperty name="height" value="0.05" units="cm"/>
      <inkml:brushProperty name="color" value="#E71224"/>
    </inkml:brush>
  </inkml:definitions>
  <inkml:trace contextRef="#ctx0" brushRef="#br0">141 120 32351,'0'-15'54,"-1"12"-43,1 0 1,-1 0-1,1 1 0,0-1 0,0 0 0,0 0 0,0 0 1,1 1-1,-1-1 0,1 0 0,-1 0 0,1 1 0,0-1 1,0 0-1,0 1 0,1-1 0,-1 1 0,0 0 0,1-1 0,0 1 1,0 0-1,-1 0 0,1 0 0,3-3 0,9-1-6,-1 0-1,1 1 0,0 0 0,0 1 0,1 1 1,-1 0-1,1 1 0,0 0 0,-1 1 1,1 1-1,20 2 0,-33-2-4,-1 0 0,1 0 0,-1 1 0,0-1 0,1 0 0,-1 1 0,1-1 0,-1 1 0,0-1 0,0 1 0,1-1 0,-1 1 0,0 0 0,0 0 0,0 0 0,0 0 0,0 0 0,0 0 0,0 0 0,0 0 0,0 0 0,0 0 0,0 0 0,-1 1 0,1-1 0,-1 0 0,1 1 0,-1-1 0,1 3 0,1 3 0,-1 0 0,0 1 0,-1-1 0,0 13 0,-1-6 0,0-1 0,0 0 0,-1-1 0,-1 1 0,0-1 0,-1 1 0,0-1 0,-1 0 0,0 0 0,-1-1 0,0 1 0,-1-1 0,0-1 0,-17 19 0,-11 10 0,-2-2 0,-47 36 0,42-37 0,20-17 0,-4 4 0,-35 24 0,61-47 0,0 0 0,0 0 0,0 0 0,-1 0 0,1 0 0,0 0 0,0 0 0,0 0 0,0 0 0,0 0 0,0 0 0,-1 0 0,1 0 0,0 0 0,0 0 0,0 0 0,0 0 0,0 0 0,0 0 0,-1 0 0,1 0 0,0 0 0,0 0 0,0 0 0,0 0 0,0 0 0,0 0 0,0-1 0,0 1 0,-1 0 0,1 0 0,0 0 0,0 0 0,0 0 0,0 0 0,0 0 0,0-1 0,0 1 0,0 0 0,0 0 0,0 0 0,0 0 0,0 0 0,0 0 0,0-1 0,0 1 0,0 0 0,0 0 0,0 0 0,0 0 0,0 0 0,0 0 0,0-1 0,0 1 0,0 0 0,0 0 0,0 0 0,0 0 0,0 0 0,1-9 0,1 3 1,1 1 0,-1 0 0,1 0 0,0 0 0,0 0 0,1 1-1,-1-1 1,1 1 0,0 0 0,0 0 0,1 0 0,-1 1 0,1-1 0,-1 1 0,1 0 0,0 1 0,1-1 0,-1 1 0,0 0 0,1 0-1,6-1 1,-5 1 0,-1 0 0,1 0-1,0 1 1,-1 0-1,1 0 1,0 1 0,0 0-1,0 0 1,0 1-1,-1-1 1,1 2 0,0-1-1,-1 1 1,1 0 0,-1 0-1,1 1 1,-1-1-1,7 5 1,-2 3-1,-1-1 0,0 2 0,9 11 0,26 26 0,-41-45 0,0 0-1,0 0 1,0 0-1,0-1 1,1 1-1,-1-1 1,1 0 0,-1-1-1,1 1 1,0-1-1,4 1 1,4 0-53,1-1 0,25-1 0,-15-6-2686,0-16-9261</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2"/>
    </inkml:context>
    <inkml:brush xml:id="br0">
      <inkml:brushProperty name="width" value="0.05" units="cm"/>
      <inkml:brushProperty name="height" value="0.05" units="cm"/>
      <inkml:brushProperty name="color" value="#FFFFFF"/>
    </inkml:brush>
  </inkml:definitions>
  <inkml:trace contextRef="#ctx0" brushRef="#br0">65 608 32143,'-4'-44'557,"4"44"-556,0 0-1,0 0 1,0 0-1,0 0 1,0 1-1,0-1 1,0 0-1,0 0 1,0 0 0,0 0-1,0 0 1,0 0-1,0 0 1,0 0-1,-1 0 1,1 0-1,0 0 1,0 0-1,0 0 1,0 0-1,0 0 1,0 0-1,0 0 1,0 0-1,0 0 1,0 0-1,-1 0 1,1 0-1,0 0 1,0 0 0,0 0-1,0 0 1,0 0-1,0 0 1,0 0-1,0 0 1,0 0-1,-1 0 1,1 0-1,0 0 1,0 0-1,0 0 1,0 0-1,0 0 1,0 0-1,0 0 1,0 0-1,0 0 1,0 0-1,0-1 1,0 1 0,0 0-1,-1 0 1,1 0-1,0 0 1,0 0-1,0 0 1,0 0-1,0 0 1,0 0-1,0 0 1,0-1-1,0 1 1,0 0-1,0 0 1,0 0-1,0 0 1,0 0-1,0 0 1,-2 7-3,-7 50 8,-3 108 0,10-106 9,-8 603-10,11-510-5,-12-304-16,0 4 0,17-223 12,-1 317-1,3 1 0,2 0 0,2 0 0,35-92 0,-41 129 2,0 0 1,2 1 0,0 0 0,16-23-1,-21 35 3,-1 0 0,1 0-1,0 0 1,-1 0 0,1 1 0,1-1-1,-1 1 1,0 0 0,1 0-1,-1 0 1,1 0 0,-1 1 0,1-1-1,0 1 1,0 0 0,0 0-1,0 0 1,-1 1 0,1 0-1,0-1 1,0 1 0,0 0 0,0 1-1,8 1 1,-8-1 0,0 0 0,0 1 0,0 0 0,0 0 0,-1 0 0,1 0 0,-1 1 0,1 0 0,-1-1 0,0 1 0,0 0 0,0 0 0,0 1 0,-1-1 0,0 1 0,4 4 0,3 10 0,0-1 0,7 23 0,-12-31 0,9 32 0,-2 0 0,-1 1 0,-2 0 0,-2 0 0,-2 1 0,-2 0 0,-4 47 0,2-84 0,0 0 0,-1 0 0,0 0 0,0 0 0,-1 0 0,1 0 0,-2 0 0,1-1 0,0 1-1,-1-1 1,0 0 0,0 1 0,-1-1 0,1-1 0,-1 1 0,0 0 0,0-1 0,-1 0 0,1 0 0,-1 0 0,0-1 0,0 1 0,0-1 0,-1-1 0,1 1 0,-1-1 0,-9 4 0,-8 0-7,0 0 0,-1-2 0,1 0 0,-1-2 0,-40-1 0,63-1-107,6 0-148,43 0-103,1-2 0,53-10 0,-86 9 396,0 0 0,0-1 0,0-1 0,-1 0 1,1-1-1,-2-1 0,1 0 0,-1-1 0,0-1 1,19-15-1,-27 18 3,0-1 0,-1 1 0,1-1 0,-1-1 1,0 1-1,-1-1 0,0 1 0,0-1 0,-1 0 1,0-1-1,0 1 0,-1-1 0,2-15 0,0-9 78,-2 0-1,-4-46 1,1 24-53,1-76 171,0 129-228,0 0 0,0 1 0,0-1 0,0 0 1,1 0-1,-1 1 0,0-1 0,1 0 1,-1 1-1,1-1 0,0 1 0,0-1 0,0 1 1,-1-1-1,1 1 0,0-1 0,1 1 0,-1 0 1,0-1-1,0 1 0,1 0 0,-1 0 1,0 0-1,1 0 0,-1 0 0,1 0 0,-1 1 1,1-1-1,0 0 0,-1 1 0,4-1 0,4-1-1,0 1-1,0 0 0,0 1 1,18 1-1,-6 0 10,-16-1-10,0 0 1,0 1-1,0-1 0,0 1 0,0 0 0,0 0 0,0 0 0,0 1 1,-1 0-1,1 0 0,0 0 0,-1 0 0,0 1 0,0 0 0,0 0 0,0 0 1,0 0-1,0 1 0,-1-1 0,1 1 0,4 8 0,-3-4 0,-1 0 0,0 0 0,-1 1 0,0 0 0,0 0 0,-1 0 0,0 0 0,0 0 0,-1 0 0,0 0 0,-1 11 0,0-8 0,0 0 0,-1 1 0,0-1 0,-1 0 0,0 1 0,-1-1 0,-1 0 0,0-1 0,0 1 0,-11 19 0,7-18 0,0 0 0,2 0 0,0 1 0,0 0 0,1 0 0,1 1 0,0-1 0,1 1 0,0 0 0,0 27 0,3-38 1,0 0-3,0 0 0,0 0 0,0 0 0,0 0 0,1 0 0,-1 0 0,1 0 1,2 6-1,-1-8 0,-1-1 0,0 0 0,0 1 0,1-1 0,-1 0 1,0 0-1,1 0 0,-1 0 0,1 0 0,-1 0 0,1-1 1,0 1-1,-1 0 0,1-1 0,0 1 0,-1-1 0,1 0 0,0 1 1,0-1-1,0 0 0,-1 0 0,3-1 0,12 2-2,38 1-18,-51-2 20,1-1 0,-1 1 0,1-1 1,-1 0-1,0 0 0,1 0 0,-1 0 0,0 0 0,0-1 0,0 1 0,0-1 0,5-3 1,-1-3-1,1 0 1,-2-1 0,1 1 0,-1-1 0,-1-1 0,0 1 0,0-1-1,4-12 1,25-87-34,-12 14 30,-15 56 11,2 0 0,25-65 1,-32 100-6,0-1 1,0 1-1,1 0 1,0 1-1,-1-1 0,1 0 1,0 1-1,1-1 1,-1 1-1,1 0 1,-1 0-1,1 0 1,0 1-1,0-1 1,0 1-1,0 0 1,1 0-1,6-1 1,-1 0 3,1 1 1,-1 0 0,1 1 0,0 1-1,13 0 1,-13 0 9,-19 0-13,-1 1 0,1 0 0,0 0 0,0 1 0,0 0 0,0 0 0,0 1 0,1 0 0,-1 1 0,1-1 0,-1 1 0,1 1 0,1-1 0,-1 1 0,1 0 0,-1 1 0,1 0 0,1 0 0,-1 0 0,1 0 0,-6 12 0,2-4 2,1 1-1,1 0 1,1 0-1,0 1 1,0-1 0,2 1-1,0 1 1,1-1-1,-2 32 1,3-24-4,2 0 0,0 0 0,7 46 0,-5-63 0,0 0 0,0 1 0,1-1 0,0 0 0,0 0 0,0 0 0,1-1 0,0 1 0,1-1 0,-1 0 0,1 0 0,0 0 0,1-1 0,-1 0 0,1 0 0,9 6 0,-3-3 0,0-2 0,0 0 0,0 0 0,0-1 0,1 0-1,0-1 1,26 4 0,-9-4 1,1-2 1,43-2-1,-70 0-1,0 0 1,0-1-1,0 1 1,0-1-1,0 0 1,0 0-1,0 0 1,0-1-1,0 1 1,-1-1-1,1 0 1,0 0-1,-1 0 0,0-1 1,1 1-1,-1-1 1,0 1-1,0-1 1,-1 0-1,1-1 1,-1 1-1,1 0 1,-1-1-1,0 1 1,0-1-1,-1 1 1,1-1-1,-1 0 1,2-4-1,1-11 0,-1 0-1,0-1 0,-1 1 0,-1-37 0,-2 47 1,1-12-1,-2-1-1,0 1 1,-1-1 0,-2 1-1,-12-38 1,4 26-1,-1 1 1,-34-56-1,43 80 2,0 0 0,-1 0 0,0 0 0,0 1 0,-1 0 0,-10-9 0,13 13 0,0 0 0,0 1 0,0-1 0,-1 1 0,0 0 0,1 0 0,-1 1 0,0-1 0,0 1 0,1 0 0,-1 1 0,0-1 0,-8 1 0,9 0 0,1 1 0,0-1 0,-1 1 0,1 0 0,-1 1 0,1-1 0,0 0 0,0 1 0,0 0 0,0 0 0,0 0 0,0 0 0,1 0 0,-1 0 0,0 1 0,1-1 0,0 1 0,0 0 0,0 0 0,0 0 0,0 0 0,0 0 0,1 0 0,-3 7 0,-1 4 0,0 1 0,0-1 0,2 1 0,-4 24 0,3 3 0,2-1 0,5 65 0,-3-99 0,1 0 0,0 0 0,1 0 0,0 0 0,0-1 0,0 1 0,1-1 0,0 1 0,0-1 0,1 0 0,-1 0 0,1 0 0,1-1 0,-1 1 0,1-1 0,0 0 0,0 0 0,1-1 0,-1 1 0,1-1 0,0-1 0,0 1 0,0-1 0,1 0 0,-1 0 0,1-1 0,-1 0 0,1 0 0,0 0 0,0-1 0,9 1 0,-3-1 0,0 0 0,1-1 0,-1-1 0,19-3 0,-27 3 0,-1 0 0,1 0 0,-1-1 0,0 0 0,1 0 0,-1 0 0,0 0 0,0-1 0,-1 1 0,1-1 0,0 0 0,-1 0 0,0 0 0,0-1 0,0 1 0,3-5 0,5-9 0,-1-1 0,-1 1 0,-1-2 0,0 1 0,-1-1 0,8-39 0,9-119 0,-19 123 0,-4 42-1,0 0 0,1 0 0,1 1 0,5-16 0,-7 24 1,0 1 0,0-1-1,0 1 1,0 0 0,0-1-1,1 1 1,-1 0 0,1 0-1,0 0 1,0 0 0,-1 0-1,1 1 1,0-1 0,1 0-1,-1 1 1,0-1 0,0 1-1,1 0 1,-1 0 0,0 0-1,1 0 1,-1 0 0,1 1-1,-1-1 1,6 0 0,-1 0-1,1 1 1,-1-1 0,1 1 0,-1 0 0,1 1-1,0 0 1,-1 0 0,0 1 0,1 0 0,-1 0 0,0 0-1,0 1 1,13 7 0,-7-3 0,-72-11 19,51 3-18,0 0 1,1 0 0,-1 1 0,0 0-1,0 1 1,0 0 0,-9 2 0,13-2-3,-1 0 1,1 1 0,0 0 0,0 0 0,0 0 0,0 0 0,1 1 0,-1-1 0,0 1 0,1 0 0,0 0 0,0 0 0,0 1 0,-3 3 0,-2 5 0,0 1 0,1 0 0,1 0 0,0 1 0,1-1 0,0 1 0,1 0 0,-4 24 0,3-4 0,2 1 0,3 52 0,0-78 0,1-1 0,0 1 0,0-1 0,1 0 0,0 0 0,0 1 0,1-1 0,0-1 0,1 1 0,-1 0 0,2-1 0,-1 0 0,1 0 0,0 0 0,0 0 0,1-1 0,0 0 0,0 0 0,0-1 0,1 1 0,0-1 0,0-1 0,10 5 0,0 0 0,1-2 0,0 0 0,0-1 0,1-1 0,0-1 0,0 0 0,0-2 0,1 0 0,21-1 0,-11 0 0,-11-1 0,-1 0 0,22-3 0,-34 2 0,0 0 0,0-1 0,0 1 0,0-2 0,0 1 0,-1 0 0,1-1 0,0 0 0,-1 0 0,6-6 0,-2 1 0,0 0 0,-1-1 0,0 0 0,0 0 0,-1-1 0,0 0 0,-1 0 0,0 0 0,-1-1 0,0 0 0,-1 0 0,0-1 0,-1 1 0,3-17 0,0-13 0,-2-1 0,-2-74 0,-3 70 0,1 16 0,-2-71 0,1 90 0,-1 1 0,0-1 0,0 1 0,-1 0 0,0 0 0,-1 0 0,-5-11 0,8 20 0,0 0 0,0 1 0,0-1 0,0 0 0,0 0 0,0 0 0,0 1 0,0-1 0,0 0 0,0 1 0,-1-1 0,1 1 0,0-1 0,0 1 0,-1 0 0,1-1 0,0 1 0,0 0 0,-1 0 0,1 0 0,0 0 0,-1 0 0,1 0 0,0 1 0,-1-1 0,1 0 0,0 1 0,0-1 0,0 1 0,-1-1 0,1 1 0,0-1 0,-2 2 0,-4 4 0,1 1 0,0-1 0,0 1 0,0 0 0,1 0 0,0 0 0,0 1 0,1 0 0,-6 15 0,0-1 0,1 1 0,2 0 0,0 0 0,1 1 0,-4 42 0,3 123 0,7-177 0,0-4 0,0 0 0,0 1 0,1-1 0,1 0 0,0 0 0,0 0 0,0 0 0,1-1 0,0 1 0,0-1 0,1 1 0,7 9 0,-8-12 0,1-1 0,0 1 0,0-1 0,1 0 0,-1-1 0,1 1 0,0-1 0,0 0 0,0 0 0,0 0 0,0-1 0,1 0 0,-1 0 0,1 0 0,0 0 0,-1-1 0,1 0 0,7 0 0,-3 0 0,1-1 0,-1 0 0,0 0 0,0-1 0,0 0 0,11-3 0,-15 2 0,-1 0 0,0 0 0,0 0 0,0-1 0,0 0 0,0 0 0,-1 0 0,1 0 0,-1-1 0,0 0 0,0 0 0,7-8 0,-1-2 0,0-1 0,-2 0 0,1 0 0,-2-1 0,0 0 0,-1-1 0,0 1 0,3-22 0,1-17 0,3-69 0,-9 71 0,13-61 0,-17 113 0,1-6 0,1 0 0,-1 1 0,2-1 0,-1 0 0,4-5 0,-5 10 0,-1 1 0,1 0 0,0-1 0,0 1 0,0 0 0,1 0 0,-1 0 0,0 0 0,0 0 0,0 0 0,1 0 0,-1 0 0,1 0 0,-1 1 0,0-1 0,1 0 0,0 1 0,-1 0 0,1-1 0,-1 1 0,1 0 0,-1 0 0,1-1 0,0 1 0,-1 1 0,2-1 0,0 1 0,-1-1 0,0 1 0,0 0 0,0 0 0,0 0 0,0 1 0,0-1 0,-1 0 0,1 1 0,0-1 0,-1 1 0,1 0 0,-1-1 0,1 1 0,-1 0 0,0 0 0,0 0 0,0 0 0,0 0 0,1 3 0,19 54 0,-16-45 0,12 46 0,-2 1 0,-3 0 0,-2 0 0,-3 1 0,-2 76 0,-5-136 0,0 1 0,0-1-1,0 0 1,-1 0 0,1 0 0,-1 0 0,1 0 0,-1 0 0,0 0-1,0 0 1,0 0 0,0 0 0,0-1 0,0 1 0,0 0-1,-1-1 1,1 1 0,-3 1 0,1 0 1,0-1 0,-1 0 0,0 1 0,1-2 1,-1 1-1,0 0 0,0-1 0,-7 2 0,-6 1 5,0-2 0,0-1 0,-26 0 0,35-1-5,-86 0-1,373-3-32,-268 3 32,0 0 0,0-1 0,0 0 0,0-1 0,0 0 0,0-1 0,-1 0 0,1-1 0,-1 0 0,18-11 0,-20 10 0,-1 0 0,0 0 0,-1-1 0,1-1 0,-1 1 0,0-1 0,0 0 0,-1 0 0,0-1 0,-1 1 0,1-1 0,-1 0 0,5-17 0,-1 0 0,-2 0 0,-1-1-1,0 0 1,0-30 0,-5-109 5,-1 83 18,1 79-23,0 0 1,1 0 0,-1 0 0,1 0-1,-1 0 1,1 0 0,2-6-1,-2 9 0,-1-1 0,0 1 0,0-1 0,1 1 0,-1-1 0,0 1 0,1-1 0,-1 1 0,1 0 0,-1-1 0,1 1 0,-1 0 0,1-1 0,-1 1 0,1 0 0,-1 0 0,1-1 0,-1 1 0,1 0 0,-1 0 0,1 0 0,-1 0 0,1-1 0,0 1 0,-1 0 0,1 0 0,-1 0 0,1 0 0,-1 1 0,1-1 0,0 0 0,-1 0 0,1 0 0,-1 0 0,1 0 0,-1 1 0,1-1 0,-1 0 0,1 1 0,-1-1 0,1 0 0,-1 1 0,1-1 0,-1 0 0,0 1 0,1-1 0,-1 1 0,0-1 0,1 1 0,-1-1 0,1 1 0,5 7 0,-1 0 0,0 0 0,0 0 0,8 18 0,-2-3 0,16 28 0,33 95 0,-51-118 0,-2 0 0,0 0 0,-2 1 0,-1 0 0,1 40 0,-5-64 0,0 0 0,-1 0 0,1 0 0,-1 0 0,0 0 0,0 0 0,-1-1 0,1 1 0,-1 0 0,0-1 0,0 1 0,-1-1 0,1 0 0,-6 7 0,3-5 0,-1-1 0,1-1 0,-1 1 0,0-1 0,0 0 0,0 0 0,-1 0 0,0-1 0,-9 4 0,-2-2 0,-1 0 0,1-2 0,-1 0 0,-23 1 0,-45-2 0,84-2 0,93 1 0,-14 1 0,92-10 0,-149 6 0,-1-1 0,1-2 0,-1 1 0,0-2 0,-1-1 0,0 0 0,0-1 0,0 0 0,16-12 0,-22 11 0,0 1 0,0-1 0,-1-1 0,0 0 0,-1 0 0,0-1 0,0-1 0,-1 1 0,-1-1 0,0 0 0,0-1 0,7-23 0,-6 11 0,-2 0 0,-1 0 0,4-43 0,-6-79 0,-3 139 0,1 3 0,-1 0 0,-1-1 0,1 1 0,-1-1 0,0 1 0,0 0 0,0-1 0,-1 1 0,0 0 0,-4-9 0,4 12 0,0 0 0,0 0 0,1 0 0,-1 0 0,0 0 0,-1 0 0,1 0 0,0 1 0,0-1 0,-1 1 0,1 0 0,-1 0 0,1 0 0,-1 0 0,1 0 0,-1 0 0,0 1 0,0-1 0,1 1 0,-1 0 0,0 0 0,-3 0 0,3 0 0,0 0 0,1 0 0,-1 1 0,0-1 0,0 1 0,1 0 0,-1-1 0,0 1 0,1 1 0,-1-1 0,1 0 0,-1 1 0,1-1 0,0 1 0,0-1 0,-1 1 0,1 0 0,-2 2 0,1 1 0,-1 1 0,0-1 0,1 0 0,0 1 0,1 0 0,-1-1 0,-3 12 0,1 4 0,1 0 0,1 0 0,-1 39 0,3-33 0,1 0 0,1-1 0,1 1 0,8 33 0,-8-52 0,0 1 0,1-1 0,0 0 0,1 0 0,0 0 0,0-1 0,1 1 0,-1-1 0,2 0 0,-1 0 0,1-1 0,0 1 0,0-1 0,1-1 0,0 1 0,0-1 0,8 5 0,-2-5 0,-1 1 0,1-2 0,0 0 0,1 0 0,-1-1 0,0-1 0,1 0 0,0-1 0,-1-1 0,23-1 0,-25 1 0,-6 0 0,-1 0 0,1-1 0,0 1 0,-1-1 0,1 0 0,0 0 0,-1-1 0,0 1 0,1-1 0,-1 0 0,0 0 0,0-1 0,0 1 0,0-1 0,5-4 0,-3 1 0,-1 0 0,0-1 0,0 1 0,0-1 0,-1 0 0,0 0 0,0 0 0,3-11 0,3-11 0,-2-1 0,-1-1 0,4-52 0,-9 72 0,3-38 0,0 5 0,15-71 0,-19 111-1,1 0 1,-1 1-1,1-1 1,-1 0-1,1 1 0,0 0 1,0-1-1,1 1 1,-1 0-1,1 0 0,-1 0 1,1 0-1,0 0 1,0 1-1,0 0 0,1-1 1,-1 1-1,6-3 1,-6 4-1,-1 1 0,1-1 0,0 0 0,-1 0 1,1 1-1,0 0 0,0-1 0,0 1 0,-1 0 1,1 1-1,0-1 0,0 0 0,0 1 0,-1 0 1,1-1-1,0 1 0,-1 0 0,1 0 1,-1 0-1,1 1 0,-1-1 0,1 1 0,-1-1 1,0 1-1,4 4 0,1 1 1,-5-4 0,0-1 0,0 0 0,0 1 0,0-1 0,1 0 0,-1 0 0,1 0 0,-1-1 0,1 1 0,0-1 0,0 1 0,-1-1 0,1 0 0,5 1 0,-8-2 0,0 0 0,1 0 0,-1 0 0,0 0 0,0 0 0,0-1 0,0 1 0,0 0 0,0 0 0,0 0 0,1 0 0,-1 0 0,0-1 0,0 1 0,0 0 0,0 0 0,0 0 0,0 0 0,0-1 0,0 1 0,0 0 0,0 0 0,0 0 0,0 0 0,0-1 0,0 1 0,0 0 0,0 0 0,0 0 0,0 0 0,0 0 0,0-1 0,-1 1 0,1 0 0,0 0 0,0 0 0,0 0 0,0 0 0,0-1 0,0 1 0,0 0 0,0 0 0,-1 0 0,1 0 0,0 0 0,0 0 0,0 0 0,0 0 0,0-1 0,-1 1 0,1 0 0,0 0 0,0 0 0,0 0 0,0 0 0,-1 0 0,1 0 0,0 0 0,0 0 0,0 0 0,0 0 0,-1 0 0,1 0 0,0 0 0,-7-3 0,0 0 0,0 0 0,0 1 0,0 0 0,-1 0 0,-13-1 0,16 2 0,0 1 0,-1 0 0,1-1 0,-1 2 0,1-1 0,0 1 0,-1 0 0,1 0 0,0 0 0,0 1 0,-7 2 0,6 1 0,0 0 0,0 0 0,0 0 0,1 1 0,-1 0 0,1 0 0,1 0 0,-1 1 0,1 0 0,0 0 0,1 0 0,0 0 0,0 0 0,-2 10 0,-2 5 0,1 1 0,1 0 0,-2 40 0,4-14 0,1 0 0,7 53 0,-4-95 0,0 0 0,0 1 0,1-1-1,0 0 1,0 0 0,1 0 0,0 0 0,0-1 0,1 1 0,-1-1-1,1 0 1,1 0 0,-1 0 0,1 0 0,0-1 0,11 10 0,-9-11 2,0 1 0,1-1-1,-1-1 1,1 1 0,-1-1 0,1-1 0,0 1 0,0-1 0,0-1 0,0 1 0,1-1 0,-1-1 0,0 0 0,17-1 0,-21 0-2,0 0 0,0 0 0,0-1 1,0 1-1,0-1 0,0 0 1,0 0-1,-1 0 0,1-1 0,-1 1 1,1-1-1,-1 0 0,0 0 0,0 0 1,0 0-1,0-1 0,-1 1 0,0-1 1,1 1-1,-1-1 0,2-6 0,3-5 0,-1 0 0,-1 0 0,0 0 0,4-27 0,-3-11 0,-3 1 0,-3-67-1,-1 47-3,1 6-10,-12-396 6,8 410 35,-4 359-27,0 25 0,7-299 0,0 13 0,2-1 0,2 1 0,14 70 0,-16-111-1,8 46-11,-9-47-55</inkml:trace>
</inkml:ink>
</file>

<file path=ppt/ink/ink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7"/>
    </inkml:context>
    <inkml:brush xml:id="br0">
      <inkml:brushProperty name="width" value="0.05" units="cm"/>
      <inkml:brushProperty name="height" value="0.05" units="cm"/>
      <inkml:brushProperty name="color" value="#FFFFFF"/>
    </inkml:brush>
  </inkml:definitions>
  <inkml:trace contextRef="#ctx0" brushRef="#br0">1 30 32431,'0'0'208,"19"0"-176,37 0 0,19 0 0,4 0-32,3 0 32,-10-3-32,-7-3 0,-12 6 0,-14-3 0,-13 0 0,-13-2 0,-13 2-64,0-3-512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0:12.966"/>
    </inkml:context>
    <inkml:brush xml:id="br0">
      <inkml:brushProperty name="width" value="0.05" units="cm"/>
      <inkml:brushProperty name="height" value="0.05" units="cm"/>
      <inkml:brushProperty name="color" value="#FFFF00"/>
    </inkml:brush>
  </inkml:definitions>
  <inkml:trace contextRef="#ctx0" brushRef="#br0">42 117 32271,'0'-5'42,"0"0"1,1 0 0,0 1 0,0-1-1,0 1 1,1-1 0,-1 1-1,1-1 1,4-6 0,-3 16-4,-2 9-44,-1 113-1,-20 148-1,7-189 9,1-13 8,-4 89-1,20-210 0,1 0 0,11-47 0,3-19-9,-9 32-2,19-121 7,-23 179-10,0 1 1,1 0 0,1 0 0,1 1 0,1 0 0,17-27-1,-26 47 5,1 0 0,-1 0 0,0 0 0,1 1-1,-1-1 1,1 0 0,-1 0 0,1 1 0,0-1 0,0 1-1,0 0 1,0-1 0,0 1 0,0 0 0,0 0 0,0 0-1,0 1 1,0-1 0,1 0 0,-1 1 0,0-1 0,1 1-1,-1 0 1,0 0 0,1 0 0,-1 0 0,0 0 0,1 1-1,-1-1 1,0 1 0,0-1 0,1 1 0,2 1 0,2 2 0,-1-1 0,0 1 0,-1 0 0,1 0 0,-1 1 0,0-1 0,0 1 0,0 0 0,7 11 0,7 12 0,-2 0 0,-2 1 0,0 1 0,-2 1 0,16 54 0,-12-18 0,14 119 0,-20-105 0,-14-94 2,0 1-1,-1 0 1,-1 1-1,0-1 1,-1 1-1,0 0 1,0 0-1,-1 1 1,-13-16-1,0 3-4,0 0-1,-2 1 0,-26-20 0,40 36 4,0 0 0,0 0 0,0 1 0,-1 1 0,1-1 0,-1 1 0,-1 1 0,1 0 0,0 0 0,-1 1 0,1 0 0,-1 1 0,0 0 0,-13 0 0,22 1-1,-1 0 1,1 0-1,-1 0 1,1 0-1,-1 1 1,1-1-1,0 1 1,-1-1-1,1 1 0,-1-1 1,1 1-1,0 0 1,0-1-1,-1 1 1,1 0-1,0 0 1,0 0-1,0 0 0,0 0 1,0 0-1,0 0 1,-1 3-1,0 0 1,0-1-1,1 1 1,-1 0-1,1 0 1,0 0 0,0 0-1,1 0 1,-1 5-1,0 7-2,1-1 0,1 1 0,3 23 0,-2-31 2,1 0 1,0-1 0,0 1 0,0-1 0,1 1-1,0-1 1,0 0 0,1 0 0,-1-1 0,2 1-1,-1-1 1,1-1 0,0 1 0,0-1-1,0 0 1,1 0 0,0 0 0,12 5 0,-4-2 1,0-1 1,1 0 0,0-2-1,0 0 1,1 0-1,-1-1 1,1-1 0,17 0-1,-23-2 0,1 0 0,-1-1-1,1-1 1,21-3 0,-29 3-1,0 0 0,0-1 0,-1 1 0,1-1-1,-1 0 1,1 0 0,-1 0 0,0 0 0,0-1 0,0 0 0,0 1 0,0-1 0,0 0 0,-1 0 0,1 0 0,-1-1 0,3-5 0,3-8 0,-1 0 0,-1-1 0,0 0 0,-1-1 0,-1 1 0,-1-1 0,-1 0 0,0-27 0,0 17 0,1 0 0,11-48 0,-14 74 0,1 0-1,0 0 1,0 0 0,1 0 0,-1 0-1,1 1 1,-1-1 0,1 0 0,0 1-1,0 0 1,0-1 0,0 1 0,0 0-1,0 0 1,1 0 0,-1 0 0,1 0-1,-1 1 1,1-1 0,0 1 0,0 0-1,4-2 1,3 1-2,0 0 1,0 1-1,0 0 0,0 0 0,14 2 1,-4-1-2,-1 2-25,-19-2 28,0 0-1,0 0 1,0 0 0,0 0-1,0 0 1,0 0 0,0 1-1,0-1 1,-1 0 0,1 0-1,0 0 1,0 0 0,0 0-1,0 0 1,0 0-1,0 0 1,0 0 0,0 0-1,0 0 1,0 0 0,0 1-1,0-1 1,0 0 0,0 0-1,0 0 1,0 0 0,0 0-1,0 0 1,0 0 0,0 0-1,0 0 1,0 0 0,0 1-1,0-1 1,0 0 0,0 0-1,0 0 1,0 0 0,0 0-1,0 0 1,0 0-1,0 0 1,0 0 0,1 0-1,-1 0 1,0 0 0,0 0-1,0 0 1,0 1 0,0-1-1,0 0 1,0 0 0,0 0-1,0 0 1,0 0 0,0 0-1,0 0 1,1 0 0,-1 0-1,0 0 1,0 0 0,0 0-1,0 0 1,0 0 0,0 0-1,0 0 1,0 0-1,0 0 1,-2 0 1,0 1-1,0-1 0,-1 1 1,1-1-1,0 0 0,0 0 1,-1 0-1,1 0 0,0 0 1,-1-1-1,-3 0 0,-5-2 2,0 0-2,0 0 0,0 1 1,-16-1-1,24 2 0,1 1 0,-1 0 0,1 0 0,-1 1 0,1-1 0,-1 1 0,0-1 0,1 1 0,0 0 0,-1-1 0,1 1 0,-1 1 0,1-1 0,0 0 0,0 0 0,0 1 0,0-1 0,0 1 0,0 0 0,-3 3 0,1 1 0,1 0-1,-1 0 1,1 1 0,1-1-1,-1 1 1,1-1-1,0 1 1,1 0 0,-2 12-1,0 67-10,4-62 10,-1-15 1,0 0 0,1 0 0,0-1 0,0 1 0,1-1 0,0 1 0,1-1 0,0 1 0,7 13 0,-6-17 0,-1 0 0,0 0 0,1 0 0,0-1 1,0 1-1,1-1 0,-1 0 0,1 0 0,0-1 1,0 1-1,0-1 0,0 0 0,0 0 0,1-1 0,9 3 1,-1-1 2,1-1 0,0-1 0,-1 0 1,1-1-1,0-1 0,0 0 0,0-1 1,22-4-1,-33 4-3,0-1-1,0 1 1,0-1 0,0 0 0,0 0-1,-1-1 1,1 1 0,-1-1 0,1 1 0,-1-1-1,0 0 1,0-1 0,0 1 0,0 0-1,-1-1 1,0 0 0,1 1 0,-1-1-1,0 0 1,-1 0 0,1 0 0,-1 0-1,0-1 1,1-6 0,2-11-6,-1 1 0,-1-1-1,-2-35 1,0 35 5,-2-26 1,1 27 0,1-1 0,4-37 0,-3 56 0,0 0 0,0 0 0,0 0 0,1 1 0,-1-1 0,1 0 0,-1 1 0,1-1 0,0 1 0,0-1 0,0 1 0,0 0 0,0 0 0,1 0 0,-1 0 0,1 0 0,-1 1 0,1-1 0,0 1 0,-1-1 0,1 1 0,0 0 0,0 0 0,0 0 0,0 1 0,4-1 0,10-2 0,0 1-1,0 1 1,25 1 0,-26 0-2,-9 0 0,18 1-35,-24-1 32,-1 0 1,1 0-1,-1 1 1,1-1 0,0 0-1,-1 0 1,1 1-1,-1-1 1,1 0-1,-1 1 1,1-1-1,-1 0 1,1 1 0,-1-1-1,1 1 1,-1-1-1,1 1 1,-1-1-1,0 1 1,1-1 0,-1 1-1,0 0 1,0-1-1,1 1 1,-1-1-1,0 1 1,0 0 0,0-1-1,0 1 1,0 0-1,0 0 1,0 0 4,-1 0-1,1-1 1,-1 1 0,0 0 0,1-1 0,-1 1-1,0 0 1,0-1 0,1 1 0,-1-1 0,0 1-1,0-1 1,0 0 0,0 1 0,0-1 0,1 0 0,-1 0-1,0 1 1,0-1 0,-2 0 0,0 0 1,-32 9 14,16-6-11,0 2 0,0 0 1,1 2-1,-23 10 0,36-14-3,0 0 0,-1 0-1,1 1 1,1-1 0,-1 1-1,0 1 1,1-1 0,0 1-1,0-1 1,0 1 0,1 0-1,0 1 1,0-1 0,0 1-1,0-1 1,1 1 0,-3 11-1,2-4 5,0-1 0,1 0 0,1 1 0,0-1 0,1 1 0,0-1 0,1 1-1,4 22 1,-3-28-3,0 0 0,0-1 0,1 1 0,-1 0-1,2-1 1,-1 0 0,1 1 0,0-1 0,0-1-1,0 1 1,1 0 0,0-1 0,0 0 0,0 0-1,1-1 1,9 7 0,-1-4 2,0-1 0,0 0 0,0-1-1,1 0 1,0-1 0,0-1 0,0 0 0,23 0 0,1-1 5,0-2 0,44-6-1,-75 5-8,-1 0 1,1 0-1,-1-1 0,0 0 0,0-1 0,1 1 0,-2-1 0,1-1 1,0 1-1,-1-1 0,1 0 0,-1-1 0,0 0 0,0 1 0,-1-2 1,0 1-1,0-1 0,0 0 0,6-9 0,-5 3 0,0 0 0,0-1 0,-1 1 0,0-1 0,-2 0 0,1 0 0,-2-1 0,1 1 0,-1-27 0,-1 33 0,0-15-3,0 0-1,-2 1 1,-1-1 0,-6-35-1,7 53 4,0 0-1,0 0 1,0 0-1,0 0 1,-1 0-1,0 1 1,0-1-1,0 0 1,0 1-1,0-1 1,-1 1 0,1 0-1,-1 0 1,0 0-1,0 0 1,0 0-1,-1 1 1,1-1-1,-1 1 1,1 0-1,-1 0 1,0 0-1,0 1 1,0-1-1,0 1 1,0 0-1,0 0 1,0 0-1,0 1 1,0-1-1,-5 1 1,6 0 0,0 0-1,1 1 1,-1-1 0,0 0 0,1 1 0,-1 0-1,1 0 1,-1 0 0,1 0 0,-1 0-1,1 0 1,0 1 0,-1-1 0,1 1 0,0-1-1,0 1 1,0 0 0,0 0 0,0 0-1,1 0 1,-1 0 0,1 0 0,-1 1 0,1-1-1,0 0 1,-1 1 0,1-1 0,1 1-1,-1 0 1,0 2 0,-3 10-2,2 0 0,0 0 1,0 1-1,2 18 0,0-19 2,-1 8-1,0 0 1,2-1-1,1 1 0,9 39 1,-10-56 0,1 0 0,0 0 0,0 0 0,1 0 0,0-1 0,0 1 0,0-1 0,1 0 0,0 1 0,0-2 0,0 1 0,1 0 0,-1-1 0,1 0 0,0 0 0,0 0 0,1-1 0,-1 1 0,1-1 0,-1-1 0,1 1 0,7 1 0,1 0 5,0-2-1,0 0 0,1-1 1,-1 0-1,0-1 0,1-1 1,24-4-1,-34 4-4,0 0 0,-1-1 0,1 0 0,0 0 0,-1-1 0,1 1 0,-1-1 0,0 0 0,0 0 0,0 0 0,0-1 0,-1 1 0,1-1 0,-1 0-1,0 0 1,0 0 0,0-1 0,-1 1 0,1-1 0,-1 1 0,0-1 0,-1 0 0,1 1 0,-1-1 0,1-6 0,3-14 3,-1-1-1,-2 1 1,-1-44-1,-1 55 2,-1-37 2,3-55 36,-2 105-42,0 0 1,0 1-1,0-1 0,1 0 0,-1 0 0,0 1 0,1-1 0,-1 0 0,0 0 0,1 1 0,-1-1 1,1 1-1,0-1 0,-1 0 0,1 1 0,-1-1 0,1 1 0,0-1 0,-1 1 0,1-1 0,0 1 1,-1 0-1,1-1 0,0 1 0,0 0 0,0 0 0,-1 0 0,1-1 0,0 1 0,0 0 1,0 0-1,1 0 0,0 0 0,0 0-1,-1 0 1,1 0 0,0 0 0,0 1 0,0-1 0,-1 0 0,1 1 0,0 0 0,-1-1 0,1 1 0,-1 0 0,4 1 0,1 5-1,1 0 0,-1 0 0,0 0 0,-1 1 1,0-1-1,0 1 0,0 1 0,6 16 0,0 4-3,10 44 0,-14-37 3,-1 1 1,-3 0-1,0 0 1,-5 53-1,2-85 1,-1 0-1,0 0 0,0 0 0,-1-1 1,1 1-1,-1 0 0,0 0 0,-1-1 1,1 1-1,-1-1 0,0 0 0,-3 5 1,3-6-3,1-1 0,0 1 0,-1 0 0,0-1 0,1 1 0,-1-1 1,0 0-1,0 0 0,0 0 0,-1-1 0,1 1 0,0-1 0,-1 0 0,1 1 1,-1-2-1,1 1 0,-7 1 0,9-3-2,1 0 1,0 0 0,0 0-1,0 0 1,0 0-1,0 0 1,0-1-1,0 1 1,0 0-1,0 0 1,0 0 0,0 0-1,1 0 1,-1 0-1,0 0 1,1 0-1,0-1 1,3-2-2,0-1 0,1 1 0,-1 0 0,1 1 0,0-1 0,0 1-1,0 0 1,9-4 0,51-20 0,-55 23 3,23-7 4,-10 3 1,-1 0 1,1-2 0,28-17 0,-45 23-2,0 0 0,0 0 0,-1-1 0,1 0 0,-1 0 0,0 0 0,-1 0 0,1-1 0,-1 0 0,0 0 0,-1 0 0,1 0 0,-1-1 0,-1 1 0,1-1 0,1-8 0,1-8 7,-2-1-1,-1 0 1,0 0 0,-2 0-1,-1-1 1,-6-39 0,1 45 10,5 15-8,0 0 0,-1 0 1,1 0-1,1 0 1,-1 0-1,0-9 0,3 13-11,0 0 0,0 0 0,-1 0-1,1 0 1,0 0 0,0 0 0,-1 1 0,1-1-1,0 1 1,2 0 0,6 4 1,0 1 0,0 0 0,-1 0 0,0 1 0,-1 1 0,1-1 0,-1 1 0,-1 0 0,0 1 0,0 0 0,0 0 0,4 10 0,-1-3 0,-2 0 0,0 0 0,-1 0 0,-1 1 0,0 0 0,6 35 0,-10-39 3,0 0-1,-1-1 1,-1 1-1,0 0 1,0 0-1,-5 23 1,3-30-2,0-1 0,0 1 0,0-1 0,-1 0 0,0 1 0,0-1 0,0-1 0,-1 1 0,1 0 0,-1-1 0,0 0 0,0 0 0,-1 0 0,1 0 0,-1-1 0,-10 6 0,10-5-78,-1 0 0,0-1 0,0 0-1,0 0 1,-1-1 0,1 0 0,-1 0 0,1 0 0,-1-1 0,1 0 0,-1 0 0,0-1 0,0 0 0,0 0 0,-10-1 0,-1-10-4360</inkml:trace>
</inkml:ink>
</file>

<file path=ppt/ink/ink30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0"/>
    </inkml:context>
    <inkml:brush xml:id="br0">
      <inkml:brushProperty name="width" value="0.05" units="cm"/>
      <inkml:brushProperty name="height" value="0.05" units="cm"/>
      <inkml:brushProperty name="color" value="#FFFFFF"/>
    </inkml:brush>
  </inkml:definitions>
  <inkml:trace contextRef="#ctx0" brushRef="#br0">17 76 32639,'-1'-3'15,"1"3"-12,0-1-1,0 1 0,0-1 1,0 1-1,-1 0 1,1-1-1,0 1 0,0-1 1,0 1-1,-1 0 0,1-1 1,0 1-1,-1-1 0,1 1 1,0 0-1,-1 0 1,1-1-1,-1 1 0,1 0 1,0-1-1,-1 1 0,1 0 1,-1 0-1,1 0 0,-1 0 1,1 0-1,-1-1 1,1 1-1,0 0 0,-1 0 1,1 0-1,-2 0 0,2 1-2,-1 1 1,1-1-1,-1 0 0,1 0 0,-1 0 0,1 0 1,0 1-1,0-1 0,0 0 0,0 0 0,-1 1 0,2-1 1,-1 0-1,0 2 0,-1 11 0,3 14 0,0-27 2,0-1-1,0 1 1,0 0 0,1-1-1,-1 1 1,0-1 0,1 0-1,-1 0 1,0 0 0,0 0-1,1 0 1,-1 0 0,0-1-1,1 1 1,1-2 0,-1 0-2,-1 1 0,0-1 1,0 0-1,0 0 0,0-1 1,-1 1-1,1 0 0,0 0 1,-1-1-1,0 1 0,1-1 1,-1 0-1,0 1 0,-1-1 1,1 0-1,0 0 0,0-3 0,5-52 0,-6 45 0,0 12 0,-1 1 0,1-1 0,-1 0 0,1 1 0,-1-1 0,1 1 0,-1-1 0,1 1 0,-1-1 0,1 1 0,-1-1 0,0 1 0,1 0 0,-1-1 0,0 1 0,1 0 0,-1 0 0,0-1 0,0 1 0,1 0 0,-1 0 0,0 0 0,0 0 0,1 0 0,-1 0 0,0 0 0,0 0 0,1 0 0,-1 0 0,0 0 0,1 1 0,-2-1 0,1 0 0,0 0 0,0 0 0,0 0 0,-1 0 0,1 0 0,0 0 0,0 0 0,0 0 0,0 0 0,-1 1 0,1-1 0,0 0 0,0 1 0,0-1 0,0 1 0,0-1 0,0 1 0,0 0 0,0-1 0,0 1 0,0 0 0,0 0 0,0-1 0,-1 3 0,1 0 0,1-1 0,-1 1 0,0 0 0,1-1 0,0 1 0,0 0 0,0-1 0,0 1 0,0 0 0,1 4 0,0-6 0,-1 0 0,0 0 0,1 1 1,-1-1-1,1 0 0,-1 0 0,1 0 0,0 0 0,0 0 0,-1 0 0,1 0 1,0 0-1,0 0 0,0 0 0,0 0 0,0 0 0,0-1 0,0 1 0,0 0 1,1-1-1,-1 1 0,0-1 0,0 1 0,0-1 0,1 1 0,-1-1 0,3 0 1,39 3-61,-36-3 25,16 0-226</inkml:trace>
</inkml:ink>
</file>

<file path=ppt/ink/ink30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1"/>
    </inkml:context>
    <inkml:brush xml:id="br0">
      <inkml:brushProperty name="width" value="0.05" units="cm"/>
      <inkml:brushProperty name="height" value="0.05" units="cm"/>
      <inkml:brushProperty name="color" value="#FFFFFF"/>
    </inkml:brush>
  </inkml:definitions>
  <inkml:trace contextRef="#ctx0" brushRef="#br0">87 30 29678,'0'-28'2796,"0"27"-2695,0 4-74,-9 166-19,9-169-8,0 1 0,0-1 0,0 0 0,0 0 0,0 1 0,0-1 0,1 0 0,-1 0 0,0 1 0,0-1 0,0 0 0,1 0 0,-1 1 0,0-1 0,0 0 0,1 0 0,-1 0 0,0 0 0,0 1 0,1-1 0,-1 0 0,0 0 0,0 0 1,1 0-1,-1 0 0,0 0 0,1 0 0,-1 0 0,0 0 0,1 0 0,-1 0 0,0 0 0,1 0 0,-1 0 0,0 0 0,0 0 0,1 0 0,-1 0 0,13-4 12,-10 1-10,-1 1 0,0-1 1,1 0-1,-1 0 0,0 1 1,0-2-1,-1 1 0,1 0 0,-1 0 1,1-1-1,-1 1 0,0 0 0,0-1 1,-1 1-1,1-6 0,3-56 49,-4 61-45,0 3-5,0 0 0,-1 1-1,1-1 1,0 0-1,0 1 1,-1-1 0,1 0-1,0 1 1,-1-1 0,1 1-1,-1-1 1,1 1-1,-1-1 1,1 1 0,-1-1-1,1 1 1,-1-1 0,1 1-1,-1-1 1,0 1-1,1 0 1,-1-1 0,1 1-1,-1 0 1,0 0 0,0 0-1,1-1 1,-1 1-1,0 0 1,1 0 0,-2 0-1,-29 0-2,23 0 3,5 0-1,0 0 0,0 0 0,0 0 0,0 0 0,0 1 0,0-1 0,0 1 0,0 0 1,0 0-1,0 0 0,0 0 0,0 1 0,1-1 0,-1 1 0,0 0 0,1 0 0,-1 0 0,1 0 0,-4 3 0,4-1-1,1-1 0,-1 0 1,0 1-1,1-1 0,0 1 0,0-1 0,0 1 0,0-1 0,0 1 1,1 0-1,0-1 0,0 1 0,0 0 0,0 0 0,0-1 1,2 7-1,-2-9 1,1-1 1,-1 1-1,1 0 1,-1 0 0,1-1-1,-1 1 1,1 0-1,-1-1 1,1 1 0,0 0-1,0-1 1,-1 1-1,1-1 1,0 1-1,0-1 1,-1 1 0,1-1-1,0 0 1,0 0-1,0 1 1,0-1 0,0 0-1,0 0 1,-1 0-1,1 0 1,2 0 0,30 0-513,-23 0-364,4 0-3518</inkml:trace>
</inkml:ink>
</file>

<file path=ppt/ink/ink30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1"/>
    </inkml:context>
    <inkml:brush xml:id="br0">
      <inkml:brushProperty name="width" value="0.05" units="cm"/>
      <inkml:brushProperty name="height" value="0.05" units="cm"/>
      <inkml:brushProperty name="color" value="#FFFFFF"/>
    </inkml:brush>
  </inkml:definitions>
  <inkml:trace contextRef="#ctx0" brushRef="#br0">93 1 32431,'-8'17'12,"1"1"1,1 0-1,0 0 0,2 1 1,0 0-1,1-1 0,-2 37 1,5-54-13,0-1 0,0 0-1,0 1 1,1-1 0,-1 1 0,0-1 0,0 1 0,0-1 0,0 1 0,0-1 0,0 1 0,1-1 0,-1 0 0,0 1 0,0-1 0,1 0 0,-1 1 0,0-1 0,1 0 0,-1 1 0,0-1 0,1 0 0,-1 1 0,1-1 0,-1 0 0,0 0 0,1 1 0,-1-1 0,1 0 0,-1 0 0,1 0 0,-1 0 0,0 0 0,1 0 0,-1 0 0,1 0 0,-1 0 0,1 0-1,-1 0 1,1 0 0,-1 0 0,1 0 0,-1 0 0,0 0 0,1 0 0,-1 0 0,1-1 0,-1 1 0,1 0 0,-1 0 0,0-1 0,1 1 0,0-1 0,1 0 2,1 0-1,-1-1 1,0 1 0,1-1-1,-1 1 1,0-1 0,0 0-1,3-4 1,-2 1 8,0-1 0,0 1-1,-1-1 1,0 0 0,0 1 0,-1-1 0,0 0 0,0 0-1,0-1 1,-1 1 0,1 0 0,-2 0 0,1 0 0,-1 0-1,-1-6 1,2 11-9,-1 0 0,0 1-1,1-1 1,-1 0-1,0 1 1,0-1 0,0 1-1,1-1 1,-1 1 0,0-1-1,0 1 1,0 0-1,0-1 1,0 1 0,0 0-1,0 0 1,0 0-1,1 0 1,-1-1 0,0 1-1,-2 1 1,-25-1 4,20 1-5,5-2 0,1 1 0,0 0 0,-1 0 0,1 0 0,0 0 0,-1 1 0,1-1 0,0 1 0,0-1 0,-1 1 0,1 0 0,0 0 0,0 0 0,0 0 0,0 0 0,-3 3 0,3-2 0,1 0 0,0 1 0,0-1 0,0 1 0,0-1 0,0 1 0,0 0 0,1-1 0,-1 1 0,1 0 0,0-1 0,0 1 0,0 0 0,0 3 0,0-5 0,0 0 1,0 1-1,0-1 0,0 0 0,0 0 1,0 1-1,0-1 0,0 0 0,0 0 1,1 1-1,-1-1 0,0 0 1,1 0-1,-1 0 0,1 1 0,-1-1 1,1 0-1,0 0 0,0 0 0,-1 0 1,1 0-1,0 0 0,0 0 1,0-1-1,0 1 0,0 0 0,0 0 1,1 0-1,3 0 1,-1 0 0,0-1 0,1 0 0,-1 0 0,1 0 0,-1 0 0,9-2 0,-12 1-1,0 1 1,0 0-1,1-1 1,-1 1-1,0-1 0,0 0 1,0 1-1,0-1 1,0 0-1,0 1 0,0-1 1,0 0-1,0 0 1,0 0-1,0 0 0,-1 0 1,1 0-1,0 0 1,-1 0-1,1-1 0,-1 1 1,1 0-1,-1 0 1,1 0-1,-1-2 0,4-31-338,-4 19-775</inkml:trace>
</inkml:ink>
</file>

<file path=ppt/ink/ink30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2"/>
    </inkml:context>
    <inkml:brush xml:id="br0">
      <inkml:brushProperty name="width" value="0.05" units="cm"/>
      <inkml:brushProperty name="height" value="0.05" units="cm"/>
      <inkml:brushProperty name="color" value="#FFFFFF"/>
    </inkml:brush>
  </inkml:definitions>
  <inkml:trace contextRef="#ctx0" brushRef="#br0">242 53 32319,'6'-9'72,"-2"2"-3,0 0 0,1 0 0,0 0-1,7-7 1,-11 14-68,-1 0-1,0 0 1,0 0-1,0 0 1,0-1-1,0 1 1,0 0-1,0 0 1,0 0-1,0 0 1,1 0 0,-1 0-1,0 0 1,0 0-1,0 0 1,0 0-1,0 0 1,0 0-1,1 0 1,-1 0-1,0 0 1,0-1 0,0 1-1,0 0 1,0 0-1,1 0 1,-1 1-1,0-1 1,0 0-1,0 0 1,0 0-1,0 0 1,0 0 0,1 0-1,-1 0 1,0 0-1,0 0 1,0 0-1,0 0 1,0 0-1,0 0 1,0 0-1,1 1 1,-1-1 0,0 0-1,0 0 1,0 0-1,0 0 1,0 0-1,0 0 1,0 0-1,0 1 1,0-1-1,0 0 1,0 0 0,0 0-1,0 0 1,0 0-1,0 1 1,0-1-1,0 0 1,1 10-5,-1-9 6,-1 15-2,-1 0 0,0-1 0,-1 0 0,-1 1 0,0-1 0,-8 16 0,-45 95 0,37-84 0,-33 66 0,-49 108 0,97-205 0,1 1 0,0 0 0,1 0 0,0 0 0,1 0 0,0 0 0,0 20 0,3-31 0,-1 1 0,0-1 0,1 0 0,-1 0 0,1 0 0,-1 1 0,1-1 0,0 0 0,0 0 0,-1 0 0,1 0 0,0 0 0,0 0 0,0 0 0,0-1 0,0 1 0,0 0 0,0 0 0,1-1 0,-1 1 0,0-1 0,0 1 0,0-1 0,1 1 0,-1-1 0,0 0 0,0 0 0,1 1 0,1-1 0,49 4 0,-40-4 0,96 3 0,168-17 0,-275 14 0,1 0 0,-1 0 0,0 0 0,0 0 0,0 0 0,0-1 0,0 1 0,1 0 0,-1-1 0,0 1 0,0-1 0,0 1 0,0-1 0,0 0 0,0 1 0,0-1 0,-1 0 0,1 0 0,1-1 0,-2 2 0,1-1 0,-1 0 0,0 0 0,0 1 0,0-1 0,0 0 0,0 0 0,0 0 0,0 0 0,0 1 0,0-1 0,0 0 0,0 0 0,0 0 0,0 1 0,-1-1 0,1 0 0,0 0 0,-1 1 0,0-2 0,-4-5 0,1 0 0,-2 1 0,1 0 0,-9-8 0,5 5 0,-17-21 0,1-2 0,2 0 0,1-2 0,2 0 0,-25-59 0,-61-197 0,73 192 0,31 93-25,1 6 26,1 17 2,7 27-545,8-6-1600</inkml:trace>
</inkml:ink>
</file>

<file path=ppt/ink/ink30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3"/>
    </inkml:context>
    <inkml:brush xml:id="br0">
      <inkml:brushProperty name="width" value="0.05" units="cm"/>
      <inkml:brushProperty name="height" value="0.05" units="cm"/>
      <inkml:brushProperty name="color" value="#FFFFFF"/>
    </inkml:brush>
  </inkml:definitions>
  <inkml:trace contextRef="#ctx0" brushRef="#br0">9 60 30926,'-2'-2'134,"1"0"0,0 0 0,0 0 0,0-1 0,1 1 0,-1 0 0,1 0 0,-1-1 0,1 1 0,0-1 0,0 1 0,0 0 0,0-5 0,0 5-135,1 1 0,-1 0 0,1 0 0,-1 0-1,1 0 1,-1 0 0,1 0 0,0 0 0,-1 0-1,1 0 1,0 0 0,0 0 0,0 0 0,-1 1 0,1-1-1,0 0 1,0 1 0,0-1 0,0 0 0,1 1 0,-1-1-1,0 1 1,0 0 0,0-1 0,0 1 0,0 0-1,1 0 1,-1-1 0,2 1 0,8-1 1,1 1 0,0-1 0,-1 2 0,1 0 0,-1 0 0,18 5 0,-24-5 0,0 1 0,0 0 0,0 0 0,-1 0 0,1 1 0,-1 0 0,0 0 0,0 0 0,0 0 0,0 1 0,0-1 0,0 1 0,-1 0 0,0 0 0,0 0 0,0 1 0,3 6 0,0 4 0,-1 0 0,0 1 0,-1-1 0,-1 1 0,0 0 0,-1 0 0,-1 0 0,-1 0 0,0 0 0,-1 0 0,-1 0 0,0 0 0,-1 0 0,-1 0 0,0-1 0,-2 0 0,1 0 0,-2 0 0,0-1 0,-15 24 0,-92 89 0,91-103 0,383-442 0,-350 407 0,-6 7 0,0 0 0,0 0 0,-1 0 0,1-1 0,-1 0 0,0 1 0,0-1 0,-1 0 0,1-1 0,-1 1 0,3-11 0,-6 15 0,0 1 0,1-1 0,-1 0 0,0 1 0,1-1 0,-1 0 0,0 1 0,0-1 0,0 1 0,0-1 0,1 1 0,-1 0 0,0-1 0,0 1 0,0 0 0,0 0 0,0-1 0,0 1 0,0 0 0,0 0 0,0 0 0,0 0 0,0 0 0,0 1 0,0-1 0,0 0 0,-2 1 0,-4-1 0,-2 1 0,-1 0 0,1 1 0,0 0 0,0 1 0,-1 0 0,1 0 0,1 0 0,-1 2 0,1-1 0,-1 1 0,1 0 0,0 0 0,1 1 0,-8 7 0,6-5 0,1 0 0,0 1 0,0 0 0,1 0 0,0 0 0,1 1 0,0 0 0,0 0 0,1 1 0,1-1 0,-7 22 0,9-20 0,0 0 0,0 0 0,1 1 0,1-1 0,0 0 0,0 1 0,4 18 0,-2-24 0,0 0 0,0 0 0,0 0 0,1-1 0,0 1 0,0 0 0,0-1 0,1 0 0,0 0 0,0 0 0,1-1 0,0 1 0,10 9 0,-4-8-8,-1 0 0,1-1 1,0 0-1,1 0 0,0-2 0,-1 1 0,1-1 1,1-1-1,-1 0 0,0-1 0,1 0 0,22 0 1,24-1-372</inkml:trace>
</inkml:ink>
</file>

<file path=ppt/ink/ink30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3"/>
    </inkml:context>
    <inkml:brush xml:id="br0">
      <inkml:brushProperty name="width" value="0.05" units="cm"/>
      <inkml:brushProperty name="height" value="0.05" units="cm"/>
      <inkml:brushProperty name="color" value="#FFFFFF"/>
    </inkml:brush>
  </inkml:definitions>
  <inkml:trace contextRef="#ctx0" brushRef="#br0">19 21 32271,'-3'-4'51,"-7"-12"341,10 15-368,7 4 0,33 15-22,62 38 1,-18-9-3,220 96 0,-264-124 0,-30-13 0,-17-5 0,5-1 0,-69 6 0,1 4 0,0 2 0,1 4 0,0 3 0,-112 46 0,173-61 0,1-1 0,-1 1 0,1 1 0,0-1 0,-9 9 0,16-13 0,0 1-1,0-1 1,1 0 0,-1 0-1,0 1 1,0-1 0,1 0-1,-1 0 1,0 0 0,0 1-1,1-1 1,-1 0 0,0 0-1,1 0 1,-1 0 0,0 0-1,1 1 1,-1-1-1,0 0 1,1 0 0,-1 0-1,0 0 1,1 0 0,-1 0-1,0 0 1,1 0 0,-1 0-1,0-1 1,1 1 0,0 0-1,27 0-148,8 0-395</inkml:trace>
</inkml:ink>
</file>

<file path=ppt/ink/ink30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4"/>
    </inkml:context>
    <inkml:brush xml:id="br0">
      <inkml:brushProperty name="width" value="0.05" units="cm"/>
      <inkml:brushProperty name="height" value="0.05" units="cm"/>
      <inkml:brushProperty name="color" value="#FFFFFF"/>
    </inkml:brush>
  </inkml:definitions>
  <inkml:trace contextRef="#ctx0" brushRef="#br0">17 1 32207,'-13'11'144,"10"1"32,3 0-96,0-3-32,9 0-16,34 2-16,6-8 16,17 0-32,2-3 32,4 0-32,0 0 0,-6-6 0,-7-5 0,-13 5 0,-24 0-32,-15 6 16,-33 0-896</inkml:trace>
</inkml:ink>
</file>

<file path=ppt/ink/ink30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5"/>
    </inkml:context>
    <inkml:brush xml:id="br0">
      <inkml:brushProperty name="width" value="0.05" units="cm"/>
      <inkml:brushProperty name="height" value="0.05" units="cm"/>
      <inkml:brushProperty name="color" value="#FFFFFF"/>
    </inkml:brush>
  </inkml:definitions>
  <inkml:trace contextRef="#ctx0" brushRef="#br0">233 116 18585,'11'-20'7982,"0"0"-3593,-5 11-4167,0 0 1,1 0 0,0 0 0,1 1-1,0 0 1,0 0 0,10-6 0,-11 12-195,-6 14-27,-1-10-1,-1 13 0,-1 0 0,0 0 0,-1-1 0,-1 1 0,0 0 0,-1-1 0,-7 15 0,-55 101 0,58-114 0,-55 93 0,33-60 0,3 0 0,2 2 0,-34 93 0,56-133 0,1 1 0,1 0 0,1 1 0,-1 21 0,2-33 0,0 0 0,0 0 0,0 1 0,0-1 0,0 0 0,1 0 0,-1 0 0,1 0 0,-1 1 0,1-1 0,-1 0 0,1 0 0,-1 0 0,1 0 0,0 0 0,0 0 0,0 0 0,-1 0 0,1-1 0,0 1 0,0 0 0,0 0 0,0-1 0,0 1 0,1-1 0,-1 1 0,0-1 0,0 1 0,0-1 0,2 1 0,42 3 0,-33-4 0,368 0 0,-380 0 0,1 0 0,-1 0 0,1 0 0,-1 0 0,0-1 0,1 1 0,-1 0 0,1 0 0,-1 0 0,0-1 0,1 1 0,-1 0 0,0 0 0,1-1 0,-1 1 0,0 0 0,0-1 0,1 1 0,-1 0 0,0-1 0,0 1 0,1 0 0,-1-1 0,0 1 0,0 0 0,0-1 0,0 1 0,0-1 0,0 1 0,0-1 0,1 1 0,-1 0 0,0-1 0,-1 0 0,1-13 0,0 12 0,-3-72 0,-17-114 0,-29-69 0,20 113 0,23 106 0,2 13-4,4 53-35,5 8-270,9-1-908</inkml:trace>
</inkml:ink>
</file>

<file path=ppt/ink/ink30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6"/>
    </inkml:context>
    <inkml:brush xml:id="br0">
      <inkml:brushProperty name="width" value="0.05" units="cm"/>
      <inkml:brushProperty name="height" value="0.05" units="cm"/>
      <inkml:brushProperty name="color" value="#FFFFFF"/>
    </inkml:brush>
  </inkml:definitions>
  <inkml:trace contextRef="#ctx0" brushRef="#br0">93 149 30670,'-1'-24'963,"1"8"-681,0 0 0,1-1 1,4-25-1,-15 94-281,3 1 0,2 0 1,2 74-1,3-116-1,0 0 0,1 1 0,1-1 0,0 0 0,0 0 0,1-1 0,0 1 0,1-1 0,0 1 0,1-1 0,0 0 0,9 13 0,-10-17 0,1-1 0,0 0 0,0 1 0,0-2 0,1 1 0,0-1 0,-1 1 0,2-2 0,-1 1 0,0-1 0,1 0 0,-1 0 0,1 0 0,0-1 0,0 0 0,0-1 0,0 0 0,0 0 0,0 0 0,9-1 0,-4 0 0,-4 1 0,-1-1 0,1-1 0,-1 1 0,15-4 0,-19 3 0,0 0 0,0-1 0,-1 1 0,1 0 0,0-1 0,-1 0 0,1 0 0,-1 0 0,0 0 0,1 0 0,-1 0 0,0-1 0,0 1 0,0-1 0,1-2 0,3-6 0,0-1 0,-1 1 0,0-1 0,-1 0 0,0-1 0,-1 1 0,0-1 0,1-20 0,-2-13 0,-2-49 0,-2 35 0,3 36 0,-1 1 0,-2-1 0,0 1 0,-10-40 0,7 50 0,2 12 0,0 14 0,3-11 0,-5 282 0,7-161 0,-2 682 0,0-790 0,0 0 0,-1 0 0,0 0 0,-2 0 0,1 0 0,-10 27 0,11-39 0,-1 0 0,0 0 0,1 1 0,-1-1 0,0 0 0,0 0 0,-1-1 0,1 1 0,-1 0 0,1-1 0,-1 1 0,0-1 0,0 0 0,0 0 0,0 0 0,0-1 0,-1 1 0,1-1 0,0 1 0,-1-1 0,1 0 0,-1 0 0,1-1 0,-1 1 0,0-1 0,1 0 0,-1 0 0,1 0 0,-1 0 0,0 0 0,1-1 0,-1 0 0,-6-2 0,5 2 0,0-1 0,0 0 0,0 0 0,0 0 0,0-1 0,0 0 0,1 0 0,-1 0 0,1 0 0,0-1 0,0 0 0,-4-4 0,-5-8 0,1 0 0,-10-18 0,6 10 0,-3-5 0,1-1 0,1-1 0,-19-49 0,30 62 0,1 1 0,0-2 0,1 1 0,1 0 0,1-1 0,0 1 0,2-1 0,2-26 0,-1 37 0,1 1 0,0 0 0,0 0 0,1 0 0,0 0 0,0 0 0,0 1 0,1-1 0,0 1 0,1 0 0,-1 0 0,1 1 0,0-1 0,1 1 0,6-6 0,12-8 0,1 1 0,35-19 0,-57 35 0,41-25-7,1 3 0,1 1 0,1 2 0,1 2-1,64-15 1,-100 32-313,-10 2-950</inkml:trace>
</inkml:ink>
</file>

<file path=ppt/ink/ink30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7"/>
    </inkml:context>
    <inkml:brush xml:id="br0">
      <inkml:brushProperty name="width" value="0.05" units="cm"/>
      <inkml:brushProperty name="height" value="0.05" units="cm"/>
      <inkml:brushProperty name="color" value="#FFFFFF"/>
    </inkml:brush>
  </inkml:definitions>
  <inkml:trace contextRef="#ctx0" brushRef="#br0">338 46 32543,'0'-45'192,"-3"47"-165,-18 22-26,1 0 0,1 1 0,2 1 0,-17 33 0,-50 118-1,39-71 0,-37 131 0,79-227 0,0 0 0,1 0 0,0 0 0,0 13 0,2-23 0,0 0 0,0 1 0,0-1 0,0 0 0,0 0 0,0 0 0,0 1 0,0-1 0,0 0 0,0 0 0,0 0 0,0 1 0,0-1 0,0 0 0,0 0 0,0 0 0,0 1 0,0-1 0,0 0 0,1 0 0,-1 0 0,0 0 0,0 1 0,0-1 0,0 0 0,0 0 0,0 0 0,1 0 0,-1 0 0,0 0 0,0 1 0,0-1 0,0 0 0,1 0 0,-1 0 0,0 0 0,0 0 0,0 0 0,0 0 0,1 0 0,-1 0 0,0 0 0,0 0 0,0 0 0,1 0 0,-1 0 0,0 0 0,0 0 0,1 0 0,46 1 0,-1-2 0,1-2 0,0-2 0,63-16 0,50-5 0,-162 26 0,-1 0 0,1 0 0,0 0 0,0 0 0,-1-1 0,1 1 0,0-1 0,0 1 0,0-1 0,-1 0 0,1 0 0,0 0 0,0 0 0,0 0 0,1-1 0,-4-1 0,0-2 0,0 1 0,1-1 0,-1 0 0,1-1 0,-5-8 0,-3-7 0,1-2 0,-11-28 0,-40-131 0,-32-76 0,87 243-2,-13-26 4,20 41-2,0 0-1,0 0 1,0 0 0,0 0 0,0 0-1,0 0 1,0 0 0,0 0 0,0 1-1,0-1 1,0 0 0,0 0 0,0 0 0,0 0-1,0 0 1,0 0 0,0 0 0,0 1-1,0-1 1,0 0 0,0 0 0,0 0-1,0 0 1,0 0 0,0 0 0,0 0-1,0 0 1,0 1 0,0-1 0,0 0-1,0 0 1,0 0 0,-1 0 0,1 0-1,0 0 1,0 0 0,0 0 0,0 0-1,0 0 1,0 0 0,0 0 0,0 0-1,0 1 1,-1-1 0,1 0 0,0 0-1,0 0 1,0 0 0,0 0 0,0 0-1,0 0 1,0 0 0,-1 0 0,1 0 0,0 0-1,0 0 1,0-1 0,5 33-39,10 19-740,7 2-2583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0:15.112"/>
    </inkml:context>
    <inkml:brush xml:id="br0">
      <inkml:brushProperty name="width" value="0.05" units="cm"/>
      <inkml:brushProperty name="height" value="0.05" units="cm"/>
      <inkml:brushProperty name="color" value="#FFFF00"/>
    </inkml:brush>
  </inkml:definitions>
  <inkml:trace contextRef="#ctx0" brushRef="#br0">3 681 31743,'-2'47'67,"1"-25"-3,1 1-1,4 35 1,-4-55-51,1-1 0,0 1 0,-1-1 0,1 1 0,0-1 0,0 1 0,0-1 0,0 1 0,1-1 0,-1 0 0,1 0-1,-1 1 1,1-1 0,0-1 0,0 1 0,0 0 0,0 0 0,0-1 0,0 1 0,1-1 0,-1 1 0,0-1 0,1 0 0,-1 0-1,1 0 1,-1 0 0,1-1 0,-1 1 0,1-1 0,0 1 0,-1-1 0,1 0 0,4 0 0,-2-1-2,-1 1 1,1-1-1,-1 1 0,0-1 1,0-1-1,1 1 0,-1-1 1,0 1-1,0-1 1,0 0-1,0-1 0,-1 1 1,1-1-1,-1 1 0,1-1 1,-1 0-1,0 0 1,0-1-1,5-6 0,-3 1-7,0-1-1,-1 0 0,0-1 1,-1 1-1,0-1 0,-1 1 1,3-19-1,-2-80 19,-4 74-20,2 10-1,-2 0 1,-1 1-1,-1-1 0,-1 1 1,-1 0-1,-1 0 0,-1 0 1,-1 1-1,-22-44 0,30 67-1,0 0 0,0 0 0,0-1 0,0 1 0,0 0 0,0 0 0,0 0 0,0-1 1,0 1-1,0 0 0,0 0 0,-1 0 0,1-1 0,0 1 0,0 0 0,0 0 0,0 0 0,0 0 0,0-1 0,-1 1 0,1 0 0,0 0 0,0 0 0,0 0 0,0 0 0,-1 0 0,1-1 0,0 1 0,0 0 0,-1 0 0,1 0 0,0 0 0,0 0 0,0 0 0,-1 0 0,1 0 0,0 0 0,0 0 0,0 0 0,-1 0 0,1 0 0,0 0 0,0 0 0,0 0 0,-1 0 0,1 0 0,0 1 0,0-1 0,0 0 0,-1 0 0,1 0 0,0 0 0,-3 14-11,3-6 10,-1 4 0,2-1 1,-1 1-1,5 19 0,-4-27 1,0 0 0,0 0 0,1 0 0,0 0 1,0-1-1,0 1 0,0 0 0,0-1 0,1 0 0,-1 1 0,1-1 0,0 0 0,0 0 0,5 3 0,1 0 1,0-1-1,0 0 1,0-1-1,1 1 1,-1-2 0,1 0-1,0 0 1,0 0 0,16 1-1,10-1 5,50-3-1,-45 0-3,-41 0-1,0 0 0,1 0 0,-1 0 0,0 0 0,0 0 0,0 0 0,1 0 0,-1 0 0,0 0 0,0 0 0,0 0 0,1 0 0,-1 0 0,0 0 0,0 0 0,0 1 0,0-1 0,1 0 0,-1 0 0,0 0 0,0 0 0,0 0 0,0 1 0,0-1 0,0 0 0,1 0 0,-1 0 0,0 0 0,0 1 0,0-1 0,0 0 0,0 0 0,0 0 0,0 1 0,0-1 0,0 0 0,0 0 0,0 0 0,0 1 0,0-1 0,0 0 0,0 0 0,0 1 0,0-1 0,0 0 0,0 0 0,0 0 0,0 0 0,0 1 0,0-1 0,-1 0 0,1 0 0,0 1 0,-7 11 0,5-10 0,-7 15 0,1 1 0,0-1 0,2 1 0,0 1 0,0-1 0,2 1 0,0 0 0,2 0 0,0 0 0,1 32 0,0-48-1,1 0 0,0 1 0,0-1 1,1 0-1,-1 0 0,1 1 0,-1-1 0,1 0 0,0 0 0,0 0 0,0 1 1,1-1-1,-1-1 0,1 1 0,2 3 0,-2-4 2,1 0-1,0 0 1,-1-1 0,1 1-1,0-1 1,0 1 0,0-1-1,0 0 1,0 0 0,0-1-1,0 1 1,0-1 0,0 1-1,1-1 1,-1 0 0,6-1-1,0 2 2,-5-1-2,-1 1 0,1-1 0,-1 0 0,1 0 0,-1 0 0,0 0 0,1-1 0,-1 0 0,1 1 0,-1-1 0,0 0 0,1 0 0,-1-1 0,0 1 0,0-1 1,0 0-1,0 0 0,0 0 0,0 0 0,-1 0 0,1 0 0,-1-1 0,4-3 0,1-5-1,0-1-1,-1 0 1,0 0-1,-1 0 1,0-1 0,-1 1-1,-1-1 1,4-26 0,-2-7-10,-2-59 1,-3 62 11,6-51-1,-5 90 0,-1 0 0,1-1 0,0 1 0,0 0-1,0 0 1,1-1 0,-1 1 0,1 0 0,0 1 0,1-1 0,-1 0 0,0 0 0,4-3-1,-4 6 1,1-1-1,-1 0 0,1 1 0,0-1 0,-1 1 0,1 0 0,0 0 1,0 0-1,-1 0 0,1 0 0,0 1 0,0-1 0,0 1 0,0 0 1,0 0-1,0 0 0,0 0 0,0 0 0,4 2 0,-2-1-2,1 1 0,-1 0-1,0 0 1,0 0 0,-1 1-1,1-1 1,0 1 0,-1 0-1,0 1 1,0-1 0,6 7-1,-1-1-9,-1 0 0,0 0-1,-1 1 1,7 12 0,-14-22 12,1 1 0,-1-1 1,0 0-1,0 0 0,0 0 1,0 1-1,1-1 1,-1 0-1,0 0 0,0 1 1,0-1-1,0 0 1,0 0-1,0 1 0,0-1 1,1 0-1,-1 1 0,0-1 1,0 0-1,0 0 1,0 1-1,0-1 0,0 0 1,0 1-1,-1-1 1,1 0-1,0 0 0,0 1 1,0-1-1,0 0 0,0 0 1,0 1-1,0-1 1,-1 0-1,1 0 0,0 1 1,0-1-1,0 0 1,-1 0-1,1 0 0,0 1 1,0-1-1,0 0 0,-1 0 1,1 0-1,-19-1 3,-25-13 21,41 13-25,-6-2 3,1 1 0,-1 0-1,0 0 1,-16 0 0,22 2-2,-1-1 0,1 1 0,-1 0 0,0 1 0,1-1 0,-1 1 0,0 0 0,1 0 0,-1 0 0,1 0 0,0 0 0,-1 1 0,1 0 0,-5 3 1,3 0-1,1 1 1,0 0-1,0 0 1,0 0 0,1 0-1,0 0 1,0 1 0,0 0-1,1 0 1,0-1 0,1 1-1,-1 0 1,1 0-1,0 10 1,-1 18-6,4 53 0,-1-81 5,-1 1 2,1 0-1,1 0 1,-1-1-1,1 1 1,0 0 0,1-1-1,0 0 1,0 1-1,1-1 1,0 0 0,5 6-1,-6-8 3,1-1-1,-1 0 0,1 0 1,0 0-1,0 0 1,1-1-1,-1 1 0,1-1 1,0 0-1,0-1 1,0 1-1,0-1 0,0 0 1,0 0-1,0-1 1,10 2-1,-5-1 3,0-1 1,0-1-1,0 1 1,1-2-1,14-1 1,-21 1-5,0 0 0,-1 0-1,1 0 1,0-1 0,-1 1 0,1-1 0,-1 0 0,1 0 0,-1 0 0,0-1 0,0 1-1,0-1 1,0 1 0,0-1 0,0 0 0,3-5 0,0-2 1,-1-1-1,0 1 1,0-1-1,-1 0 1,-1 0-1,0 0 1,0 0-1,-1-1 1,1-13 0,-1-16 5,-3-51 0,0 49-5,-1 19-2,-7-42 1,2 26 11,9 63-28,-2 39 0,-2-39 17,2 1-1,1 0 1,1 0-1,6 25 1,-7-43-1,6 22 0,16 40 0,-21-61 0,1-1 0,0 0 0,0 0 0,1 0 0,-1-1 0,1 1 0,0-1 0,1 0 0,-1 0 0,1 0 0,0 0 0,8 5 0,-8-8 1,-1-1 1,1 1-1,0-1 0,-1 0 1,1 0-1,0 0 0,0-1 1,-1 0-1,1 0 0,0 0 1,0 0-1,0-1 0,-1 0 1,1 0-1,0 0 0,-1 0 1,1-1-1,-1 0 0,1 0 1,-1 0-1,6-4 0,-4-1 0,1 1-1,-1-2 0,-1 1 0,1 0 1,-1-1-1,-1 0 0,1-1 0,-1 1 1,-1 0-1,1-1 0,-2 0 0,3-11 1,2-10-2,-2-1 1,1-45 0,-3-234 13,-5 168-13,2 141-13,-1 24-3,-6 22 16,1-12 0,-1 59 0,6-66 1,1-2 3,4 39 0,-3-55-3,1 1 0,0 0 0,0-1 0,1 1 0,0-1-1,1 0 1,8 15 0,-9-18-1,-1 1 0,-1-1 0,1 0 0,-1 1 0,0 0 0,0-1 0,0 1 0,-1-1 0,0 1 0,0 0 0,0 0 0,-2 5 0,1 13 0,1-4-2,0 1 0,2-1 1,1 0-1,7 31 0,-7-42 1,0 0-1,0-1 1,1 1-1,0-1 0,1 1 1,0-1-1,0-1 1,1 1-1,0-1 0,0 0 1,0 0-1,10 7 1,-10-10-6,1 0 0,-1-1 0,0 0 1,1 0-1,-1-1 0,1 0 1,0 0-1,0 0 0,0-1 0,0 0 1,0-1-1,0 1 0,0-1 0,12-2 1,0 2 8,-12 0-1,-1-1 0,0 1 0,1-1 0,-1-1 0,0 1 0,0-1 0,0 0 0,0 0 0,0-1 0,-1 0 1,1 0-1,6-5 0,-4 2-1,0-1 0,0 0 0,-1 0 0,0 0 0,0-1 0,-1-1 0,5-8 0,-1 0-4,0-1 1,-2 0 0,0-1-1,-1 0 1,-1 0-1,-1-1 1,3-26 0,-3-2 3,-2 0 0,-5-77 0,2 121 2,0-1 1,-1 0 0,0 1 0,1-1 0,-2 1 0,1-1 0,-1 1 0,1-1-1,-1 1 1,0 0 0,-6-8 0,6 10-1,0 0 0,0 0 0,0 0 0,0 1 0,0-1 0,0 1-1,-1-1 1,1 1 0,-1 0 0,1 0 0,-1 0 0,0 0 0,1 0 0,-1 1 0,0-1 0,1 1 0,-1 0 0,0 0-1,0 0 1,-3 0 0,4 0-2,0 1-1,0-1 0,1 0 1,-1 1-1,0-1 1,0 1-1,1 0 0,-1-1 1,0 1-1,1 0 1,-1 0-1,1 0 0,-1 0 1,1 1-1,-1-1 0,1 0 1,0 1-1,0-1 1,-2 3-1,0 0 0,0 1-1,1 0 1,0 0-1,0 0 1,0 0-1,-2 9 1,0 7 0,2 0 1,-1 32-1,3-53 1,-1 31 23,1-1-1,9 58 1,-7-77-19,0-1 1,2 1-1,-1-1 0,1 0 1,1 1-1,0-2 1,0 1-1,1-1 0,0 0 1,0 0-1,13 12 0,-8-10-3,0-2 0,1 0 0,0 0 0,1-1 0,0 0 1,0-1-1,1-1 0,0 0 0,0-1 0,0 0 0,1-1 0,0-1 0,-1 0 0,1-1 0,0-1 0,0 0 0,27-3 0,-38 2-10,-1 0-1,0 0 1,0 0 0,1-1-1,-1 1 1,0-1 0,0 0-1,0 0 1,0 0 0,0 0-1,0-1 1,0 1 0,0-1-1,0 0 1,-1 0 0,1 0-1,-1 0 1,1 0 0,-1 0-1,0-1 1,0 1 0,0-1-1,0 1 1,0-1 0,-1 0-1,1 0 1,-1 0 0,0 0-1,0 0 1,0 0 0,1-6-1,0-23-731</inkml:trace>
</inkml:ink>
</file>

<file path=ppt/ink/ink30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8"/>
    </inkml:context>
    <inkml:brush xml:id="br0">
      <inkml:brushProperty name="width" value="0.05" units="cm"/>
      <inkml:brushProperty name="height" value="0.05" units="cm"/>
      <inkml:brushProperty name="color" value="#FFFFFF"/>
    </inkml:brush>
  </inkml:definitions>
  <inkml:trace contextRef="#ctx0" brushRef="#br0">1 213 31246,'0'-160'1470,"0"158"-1469,-1 0 0,1 0 1,0 0-1,0 0 0,0 0 0,0 0 0,1 0 0,-1 1 0,0-1 0,1 0 0,-1 0 0,1 0 0,0 0 0,0 1 0,-1-1 1,1 0-1,0 1 0,0-1 0,1 1 0,-1-1 0,0 1 0,0-1 0,1 1 0,-1 0 0,1 0 0,-1 0 0,1 0 0,0 0 1,-1 0-1,1 0 0,0 0 0,0 1 0,-1-1 0,1 0 0,0 1 0,0 0 0,0-1 0,0 1 0,0 0 0,0 0 1,-1 0-1,1 0 0,0 1 0,0-1 0,0 0 0,2 1 0,1 1-1,0 0 0,0 0 0,0 0 0,0 1 0,-1-1 0,1 1 0,-1 0 0,1 0 0,-1 1 0,0-1 0,-1 1 0,1 0 0,0 0 0,-1 0 0,0 1 0,0-1 0,0 1 0,-1 0 0,4 9 0,2 2 0,-2 1 0,0 1 0,-1 0 0,5 29 0,-5-16 0,-2 1 0,-2 0 0,-3 60 0,0-78 0,0 0 0,-1 0 0,0 0 0,-1 0 0,-1 0 0,0-1 0,-1 1 0,0-1 0,-1-1 0,-15 21 0,5-14 0,17-19 0,0 0 0,0 1 0,0-1 0,0 0 0,-1 0 0,1 1 0,0-1 0,0 0 0,0 0 0,-1 1 0,1-1 0,0 0 0,0 0 0,-1 1 0,1-1 0,0 0 0,-1 0 0,1 0 0,0 0 0,-1 0 0,1 0 0,0 1 0,-1-1 0,1 0 0,0 0 0,-1 0 0,1 0 0,0 0 0,-1 0 0,1 0 0,0 0 0,-1 0 0,1 0 0,0-1 0,-1 1 0,1 0 0,0 0 0,0-9 0,0 6 0,2-13 0,0 1 0,2-1 0,0 1 0,0 0 0,2 0 0,9-19 0,53-92 0,-37 71 0,73-120 0,-99 164 0,-8 10 0,-10 10 0,0 2 0,1 2 0,0 0 0,1 0 0,1 1 0,0 0 0,1 1 0,1 0 0,0 0 0,1 1 0,0 0 0,2 0 0,0 1 0,0-1 0,2 1 0,0 0 0,1 1 0,1-1 0,0 0 0,4 32 0,-3-45-1,1 1 0,0-1 0,0 0-1,0-1 1,1 1 0,-1 0 0,1 0 0,0-1 0,0 1 0,1-1 0,-1 1-1,0-1 1,1 0 0,0 0 0,4 3 0,-2-1 6,1-1 0,0 0 0,0-1 0,0 1 0,1-1 0,-1-1 0,1 1 0,9 1 0,1 0-58,0-1 1,1-1-1,-1-1 0,1 0 1,-1-2-1,27-2 1,19-12-1336</inkml:trace>
</inkml:ink>
</file>

<file path=ppt/ink/ink30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8"/>
    </inkml:context>
    <inkml:brush xml:id="br0">
      <inkml:brushProperty name="width" value="0.05" units="cm"/>
      <inkml:brushProperty name="height" value="0.05" units="cm"/>
      <inkml:brushProperty name="color" value="#FFFFFF"/>
    </inkml:brush>
  </inkml:definitions>
  <inkml:trace contextRef="#ctx0" brushRef="#br0">1 13 24891,'0'0'7796,"36"0"-7780,16 0 0,7 0 0,-3 0-16,-10 0 0,-10-9 0,-20 6-32,-13 3-192</inkml:trace>
</inkml:ink>
</file>

<file path=ppt/ink/ink30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8"/>
    </inkml:context>
    <inkml:brush xml:id="br0">
      <inkml:brushProperty name="width" value="0.05" units="cm"/>
      <inkml:brushProperty name="height" value="0.05" units="cm"/>
      <inkml:brushProperty name="color" value="#FFFFFF"/>
    </inkml:brush>
  </inkml:definitions>
  <inkml:trace contextRef="#ctx0" brushRef="#br0">0 1 31150,'0'5'625,"0"-2"-337,23-3 0,23 0-16,10 0-224,-4 0-32,-9 0-16,-11 0-16,-19-3-64,-6 1-832</inkml:trace>
</inkml:ink>
</file>

<file path=ppt/ink/ink30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9"/>
    </inkml:context>
    <inkml:brush xml:id="br0">
      <inkml:brushProperty name="width" value="0.05" units="cm"/>
      <inkml:brushProperty name="height" value="0.05" units="cm"/>
      <inkml:brushProperty name="color" value="#FFFFFF"/>
    </inkml:brush>
  </inkml:definitions>
  <inkml:trace contextRef="#ctx0" brushRef="#br0">170 224 29133,'17'-70'3110,"14"-83"-2634,-34 175-433,-16 130-38,6 353-5,13-502 0,0 1 0,0 0 0,0-1 0,-1 1 0,1-1 0,-1 1 0,0 0 0,0-1 0,0 1 0,0-1 0,-1 0 0,-3 6 0,4-7 0,-1 0 0,0 0 0,0-1 0,0 1 0,0-1 0,-1 1 0,1-1 0,0 0 0,-1 0 0,1 0 0,0 0 0,-1 0 0,1 0 0,-1-1 0,0 1 0,1-1 0,-1 0 0,-3 0 0,-16 2 0,6-1 0,0 0 0,-1-1 0,1 0 0,-19-4 0,35 4 0,0 0 0,0 0 0,0 0 0,0 0 0,1 0 0,-1 0 0,0 0 0,0 0 0,0 0 0,1 0 0,-1-1 0,0 1 0,0 0 0,0 0 0,0 0 0,0 0 0,1 0 0,-1 0 0,0-1 0,0 1 0,0 0 0,0 0 0,0 0 0,0 0 0,0-1 0,0 1 0,0 0 0,0 0 0,0 0 0,0 0 0,1-1 0,-1 1 0,0 0 0,0 0 0,0 0 0,0-1 0,-1 1 0,1 0 0,0 0 0,0 0 0,0 0 0,0-1 0,0 1 0,0 0 0,0 0 0,0 0 0,0 0 0,0-1 0,0 1 0,-1 0 0,1 0 0,0 0 0,0 0 0,0 0 0,0-1 0,0 1 0,-1 0 0,1 0 0,0 0 0,0 0 0,175-21 0,-86 12 0,-84 9-5,-2 0 0,-1 0 0,1 0 0,-1 0 0,1 0 0,-1-1 0,1 1 0,-1-1 1,1 1-1,-1-1 0,0 0 0,4-2 0,-12-3-742,-21 5-2492</inkml:trace>
</inkml:ink>
</file>

<file path=ppt/ink/ink30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31"/>
    </inkml:context>
    <inkml:brush xml:id="br0">
      <inkml:brushProperty name="width" value="0.05" units="cm"/>
      <inkml:brushProperty name="height" value="0.05" units="cm"/>
      <inkml:brushProperty name="color" value="#FFFFFF"/>
    </inkml:brush>
  </inkml:definitions>
  <inkml:trace contextRef="#ctx0" brushRef="#br0">7 33 32559,'0'-9'96,"0"-3"-32,29 3-48,17 6-16,10 3 32,-1 0-32,-5 21 0,-14 17 0,-17 12 0,-15 6 0,-4 6 0,-20 3 0,-29 0 0,-13-9 0,-1-15-32,4-15-48,10-17-1249</inkml:trace>
</inkml:ink>
</file>

<file path=ppt/ink/ink30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33"/>
    </inkml:context>
    <inkml:brush xml:id="br0">
      <inkml:brushProperty name="width" value="0.05" units="cm"/>
      <inkml:brushProperty name="height" value="0.05" units="cm"/>
      <inkml:brushProperty name="color" value="#FFFFFF"/>
    </inkml:brush>
  </inkml:definitions>
  <inkml:trace contextRef="#ctx0" brushRef="#br0">4 56 32575,'-1'-18'119,"0"16"-54,0 17-57,0 30-8,3 0 0,1 0 0,2 0 0,19 75 0,18-4 0,-37-103 0,1-1 0,1 0 0,0 0 0,1-1 0,0 0 0,17 18 0,-21-26 0,-1 0 0,1 0 0,1 0 0,-1-1 0,0 1 0,1-1 0,-1 0 0,10 2 0,-13-3 0,1-1 0,0 1 0,0-1 0,1 1 0,-1-1 0,0 0 0,0 0 0,0 0 0,0 0 0,0-1 0,0 1 0,0 0 0,0-1 0,0 1 0,0-1 0,0 0 0,0 0 0,-1 1 0,1-1 0,0-1 0,0 1 0,-1 0 0,1 0 0,-1-1 0,3-1 0,0-4 0,1-1 0,-1 1 0,0-1 0,-1 0 0,1 0 0,-2-1 0,1 1 0,1-12 0,1-10 0,1-38 0,-3-207 0,-4 153 0,1 1453 0,0-1330 0,0 0 0,0 0 0,0 0 0,0 1 0,0-1 0,0 0 0,-1 0 0,1 0 0,0 0 0,-1 0 0,1 0 0,-1 0 0,1 0 0,-1 0 0,1 0 0,-1 0 0,0 0 0,1 0 0,-1 0 0,0-1 0,0 1 0,0 0 0,1 0 0,-1-1 0,0 1 0,-2 0 0,2-1 0,0 1 0,-1-1 0,1 0 0,0 0 0,-1 0 0,1 0 0,0-1 0,-1 1 0,1 0 0,0 0 0,0-1 0,-1 1 0,1-1 0,0 1 0,0-1 0,0 0 0,-1 1 0,1-1 0,0 0 0,0 0 0,0 1 0,0-1 0,0 0 0,1 0 0,-2-2 0,-6-7 0,1 0 0,1-1 0,0 1 0,1-1 0,-7-18 0,-18-65 0,24 64 0,1 1 0,2-1 0,0 0 0,3-45 0,1 65 0,1 0 0,-1 1 0,2-1 0,0 0 0,0 1 0,0 0 0,1 0 0,1 0 0,0 0 0,0 0 0,0 1 0,1 0 0,0 0 0,1 1 0,12-12 0,7-4 0,1 1 0,1 2 0,36-21 0,95-37-241,-120 60-262,17-8-1810</inkml:trace>
</inkml:ink>
</file>

<file path=ppt/ink/ink30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33"/>
    </inkml:context>
    <inkml:brush xml:id="br0">
      <inkml:brushProperty name="width" value="0.05" units="cm"/>
      <inkml:brushProperty name="height" value="0.05" units="cm"/>
      <inkml:brushProperty name="color" value="#FFFFFF"/>
    </inkml:brush>
  </inkml:definitions>
  <inkml:trace contextRef="#ctx0" brushRef="#br0">1 0 31791,'0'0'608,"9"0"-608,31 0 96,9 6-80,3 0 0,-9 0-16,-11 3-192,-18-4-561,-14 7-2080</inkml:trace>
  <inkml:trace contextRef="#ctx0" brushRef="#br0">4 242 30702,'13'0'896,"39"0"-207,11 0-513,-1-3-144,-3-3-32,-17-3-16,-19 6-560</inkml:trace>
</inkml:ink>
</file>

<file path=ppt/ink/ink30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37"/>
    </inkml:context>
    <inkml:brush xml:id="br0">
      <inkml:brushProperty name="width" value="0.05" units="cm"/>
      <inkml:brushProperty name="height" value="0.05" units="cm"/>
      <inkml:brushProperty name="color" value="#FFFFFF"/>
    </inkml:brush>
  </inkml:definitions>
  <inkml:trace contextRef="#ctx0" brushRef="#br0">282 75 32383,'8'-27'64,"-5"21"-12,-1-1-1,0 0 0,0 1 0,1-15 0,-3 21-35,0 6-3,-1 7-12,0 0-1,-1 0 1,-1 0-1,0 0 1,-8 21-1,-34 70 0,19-46 0,-159 358 0,177-399 0,6-13 1,-1-1-1,1 1 1,1 0-1,-1 1 0,1-1 1,-1 0-1,1 0 1,0 1-1,1-1 0,-1 1 1,1 5-1,4-9 22,15-1-21,36-1 0,0 2 0,0 3 0,96 19 0,-141-21-1,1 2 0,1-2 0,-1 1 0,1-2 0,12 1 0,-24-2 0,0 0 0,0 0 0,1 0 0,-1 1 0,0-1 0,0 0 0,0 0 0,1-1 0,-1 1 0,0 0 0,0 0 0,0 0 0,1 0 0,-1 0 0,0 0 0,0 0 0,0 0 0,1 0 0,-1 0 0,0 0 0,0-1 0,0 1 0,0 0 0,1 0 0,-1 0 0,0 0 0,0-1 0,0 1 0,0 0 0,0 0 0,0 0 0,1 0 0,-1-1 0,0 1 0,0 0 0,0 0 0,0 0 0,0-1 0,0 1 0,0 0 0,0 0 0,0-1 0,0 1 0,0-2 0,6-41 0,-3 0 0,-1 0 0,-4-47 0,0 6 0,-19-200 0,9 166 0,11 117 0,1 0 0,0 0 0,-1 0 0,1 0 0,-1 0 0,1 0 0,-1 0 0,1 0 0,-1 0 0,0 0 0,1 0 0,-1 0 0,0 1 0,0-1 1,0 0-1,0 1 0,0-1 0,0 0 0,-1 0 0,2 1-1,-1-1 1,1 1 0,-1 0 0,0 0 0,1-1-1,-1 1 1,1 0 0,-1 0 0,1 0 0,-1 0-1,0 0 1,1 0 0,-1 0 0,1 0-1,-1 0 1,1 0 0,-1 0 0,0 0 0,1 0-1,-1 1 1,1-1 0,-1 0 0,1 0-1,-1 0 1,1 1 0,-1-1 0,1 0 0,-1 1-1,1-1 1,-1 1 0,1-1 0,0 0-1,-1 1 1,1-1 0,0 1 0,-1-1 0,1 1-1,0-1 1,-1 2 0,0 4-51,0 0-1,0 0 1,0 0-1,1 0 1,0 10 0,0-10-97,0 23-1293</inkml:trace>
</inkml:ink>
</file>

<file path=ppt/ink/ink30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2"/>
    </inkml:context>
    <inkml:brush xml:id="br0">
      <inkml:brushProperty name="width" value="0.05" units="cm"/>
      <inkml:brushProperty name="height" value="0.05" units="cm"/>
      <inkml:brushProperty name="color" value="#FFFFFF"/>
    </inkml:brush>
  </inkml:definitions>
  <inkml:trace contextRef="#ctx0" brushRef="#br0">27 323 31182,'-6'-23'192,"0"1"0,1-2 1,1 1-1,1 0 0,1-1 0,1 0 0,3-26 0,0 43-189,0 1 0,0-1 1,1 0-1,0 1 0,0-1 0,1 1 0,0 0 1,0 0-1,0 0 0,1 1 0,0-1 0,0 1 1,0 0-1,9-6 0,-13 10-3,0 0 0,1-1 0,-1 1 0,1 0 0,0 0 0,-1 0 0,1 0 0,0 0 0,-1 0 0,1 1 0,0-1 0,0 1 0,0-1 0,-1 1 0,1-1 0,0 1 0,0 0 0,0 0 0,0 0 0,0 0 0,0 0 0,0 1 0,-1-1 0,1 1 0,0-1 0,0 1 0,0-1 0,-1 1 0,1 0 0,0 0 0,-1 0 0,1 0 0,0 0 0,-1 0 0,1 0 0,-1 1 0,0-1 0,0 1 0,1-1 0,-1 1 0,2 2 0,3 7 0,-1-1 0,0 1 0,0-1 0,-1 1 0,4 17 0,1 13 0,-1-1 0,-3 1 0,1 47 0,-6 123 0,-1-124 0,2-109 0,2-1 0,1 0 0,1 1 0,11-33 0,-3 8 0,0-4 0,-5 18 0,0 0 0,3 1 0,0 0 0,20-38 0,-31 70 0,1-2 0,0 0 0,0 0 0,0 0 0,0 0 0,0 1 0,0-1 0,1 0 0,-1 1 0,0-1 0,1 1 0,-1-1 0,1 1 0,0 0 0,0-1 0,-1 1 0,1 0 0,0 0 0,0 0 0,0 1 0,0-1 0,3-1 0,-2 10 0,3 49 0,-4 79 0,1 10 0,-1-127 0,-1-18 0,-1-1 0,0 1 0,0-1 0,0 1 0,0-1 0,0 0 0,1 1 0,-1-1 0,0 1 0,0-1 0,1 0 0,-1 1 0,0-1 0,1 0 0,-1 1 0,0-1 0,1 0 0,-1 1 0,0-1 0,1 0 0,-1 0 0,1 1 0,-1-1 0,0 0 0,1 0 0,-1 0 0,1 0 0,-1 0 0,1 0 0,-1 1 0,1-1 0,-1 0 0,1 0 0,-1 0 0,1-1 0,-1 1 0,0 0 0,1 0 0,-1 0 0,1 0 0,-1 0 0,1 0 0,-1-1 0,0 1 0,1 0 0,-1 0 0,1-1 0,-1 1 0,0 0 0,1-1 0,-1 1 0,0 0 0,1-1 0,-1 1 0,0 0 0,1-1 0,8-14 0,-1 0 0,0-1 0,-1 1 0,0-1 0,5-21 0,2-5 0,-2 10 0,3-11 0,1 2 0,2 0 0,2 0 0,38-57 0,-56 95 0,0 0 0,0 0 0,1 0 0,-1 0 0,1 0 0,-1 1 0,1-1 0,0 1 0,0-1 0,0 1 0,0 0 0,0 0 0,1 1 0,-1-1 0,0 1 0,1-1 0,0 1 0,-1 0 0,1 0 0,0 1 0,6-1 0,-8 1 0,-1 0 0,0 1 0,0-1 0,0 1 0,0-1 0,1 1 0,-1 0 0,0-1 0,0 1 0,0 0 0,0 0 0,-1 0 0,1-1 0,0 1 0,0 0 0,0 0 0,-1 0 0,1 0 0,0 1 0,-1-1 0,1 0 0,-1 0 0,1 0 0,-1 0 0,0 1 0,0-1 0,1 0 0,-1 0 0,0 1 0,0 0 0,3 50 0,-3-40 0,1 284 0,-1-159 0,-1-135 1,1 0 0,1 0 0,-1 0 0,0 0 0,0 1 0,1-1 0,-1 0 0,1-1 0,0 1 0,0 3 0,0-5-7,0 1-1,-1 0 0,1-1 0,-1 1 0,1 0 1,0-1-1,-1 1 0,1-1 0,0 1 0,0-1 1,0 1-1,-1-1 0,1 0 0,0 1 0,0-1 1,0 0-1,0 0 0,0 0 0,0 1 0,-1-1 1,1 0-1,0 0 0,0 0 0,0-1 0,1 1 1,14-2-629</inkml:trace>
</inkml:ink>
</file>

<file path=ppt/ink/ink30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2"/>
    </inkml:context>
    <inkml:brush xml:id="br0">
      <inkml:brushProperty name="width" value="0.05" units="cm"/>
      <inkml:brushProperty name="height" value="0.05" units="cm"/>
      <inkml:brushProperty name="color" value="#FFFFFF"/>
    </inkml:brush>
  </inkml:definitions>
  <inkml:trace contextRef="#ctx0" brushRef="#br0">226 30 32543,'2'-2'15,"-1"0"1,1 0-1,0 0 1,0 1 0,0-1-1,1 1 1,-1-1-1,0 1 1,0 0-1,4-2 1,-7 26-13,-1-1 0,-2 0 0,0 0 1,-1-1-1,-1 1 0,-10 23 0,-62 127-2,63-144 2,-25 46 18,27-53-20,0 0 0,2 1 0,1 0-1,1 1 1,0 0 0,-6 31 0,15-53-1,0 0 0,0 0 0,-1 1 0,1-1 0,0 0 0,0 0 0,1 1 0,-1-1 0,0 0 0,0 0 0,1 0 0,-1 1 0,0-1 0,1 0 0,-1 0 0,1 0 0,-1 0 0,1 0 0,0 0 0,0 0 0,-1 0 0,1 0 0,0 0 0,0 0 0,0-1 0,0 1 0,0 0 0,0 0 0,0-1 0,0 1 0,0-1 0,0 1 0,1-1 0,-1 0 0,2 1 0,5 1 0,0-1 0,1 0 0,-1 0 0,13-1 0,-5 0 0,333 0 0,-349 0 0,0 0 0,1 0 0,-1 0 0,0 0 0,0 0 0,0 0 0,0-1 0,0 1 0,0 0 0,1 0 0,-1 0 0,0 0 0,0 0 0,0 0 0,0-1 0,0 1 0,0 0 0,0 0 0,0 0 0,0 0 0,0 0 0,0-1 0,0 1 0,0 0 0,1 0 0,-1 0 0,0 0 0,0 0 0,0-1 0,0 1 0,0 0 0,-1 0 0,1 0 0,0 0 0,0-1 0,0 1 0,0 0 0,0 0 0,0 0 0,0 0 0,0 0 0,0 0 0,0-1 0,0 1 0,0 0 0,-1 0 0,1 0 0,0 0 0,0 0 0,0-1 0,-6-8 0,5 8 0,-13-21 0,0 0 0,2-1 0,0-1 0,-13-40 0,-22-106 0,19 60 0,-47-115 0,71 216-6,2 11-25,1 17-99,1-12 70,0 29-513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0:15.440"/>
    </inkml:context>
    <inkml:brush xml:id="br0">
      <inkml:brushProperty name="width" value="0.05" units="cm"/>
      <inkml:brushProperty name="height" value="0.05" units="cm"/>
      <inkml:brushProperty name="color" value="#FFFF00"/>
    </inkml:brush>
  </inkml:definitions>
  <inkml:trace contextRef="#ctx0" brushRef="#br0">1 48 31470,'32'-3'753,"21"-9"-561,15 2-48,1 5-64,2-5-64,-13 5 0,-17 3-16,-14 2 0,-19 0-32,-13 2-2225</inkml:trace>
</inkml:ink>
</file>

<file path=ppt/ink/ink30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3"/>
    </inkml:context>
    <inkml:brush xml:id="br0">
      <inkml:brushProperty name="width" value="0.05" units="cm"/>
      <inkml:brushProperty name="height" value="0.05" units="cm"/>
      <inkml:brushProperty name="color" value="#FFFFFF"/>
    </inkml:brush>
  </inkml:definitions>
  <inkml:trace contextRef="#ctx0" brushRef="#br0">2 112 32175,'-1'-19'147,"2"-21"109,-1 38-251,0 0 0,1 1 0,-1-1 0,1 1 0,-1-1 0,1 1 0,0-1-1,-1 1 1,1 0 0,0-1 0,0 1 0,0 0 0,0-1 0,1 1 0,-1 0 0,0 0 0,0 0 0,1 0 0,-1 0 0,0 1 0,3-2 0,3-1-2,-1 0-1,1 1 1,0 0-1,0 0 1,0 1-1,0 0 1,0 0 0,0 1-1,1 0 1,-1 0-1,0 0 1,0 1 0,0 0-1,0 1 1,0-1-1,0 1 1,0 1-1,0-1 1,-1 1 0,1 0-1,-1 1 1,0 0-1,0 0 1,0 0 0,-1 0-1,1 1 1,-1 0-1,0 0 1,-1 1-1,8 10 1,-5-4-3,-2 0 0,0 1 0,0 0 0,-1-1 0,0 2 0,-2-1 0,3 21 0,-3 2 0,-3 57 0,0-82 0,0 0 0,-1 0 0,0-1 0,-1 1 0,0-1 0,-1 1 0,0-1 0,-1 0 0,-9 15 0,3-9 0,-1 0 0,0-1 0,-1 0 0,-22 19 0,31-33 0,4-8 0,1 5 0,4-23 0,1 1 0,1 1 0,2-1 0,18-37 0,-7 17 0,10-23 0,2 1 0,3 2 0,52-73 0,-83 129 0,-7 8 0,-9 7 0,0 4 0,0-1 0,1 2 0,1-1 0,0 1 0,0 1 0,1 0 0,1 0 0,0 1 0,-11 27 0,11-20 0,2 0 0,0 1 0,1 0 0,1 0 0,1 0 0,0 38 0,3-54 0,0-1 0,1 1 0,-1 0 0,1-1 0,0 1 0,0 0 0,1-1 0,0 1 0,0-1 0,0 0 0,0 0 0,1 0 0,0 0 0,0 0 0,1 0 0,-1-1 0,1 1 0,0-1 0,0 0 0,0 0 0,1-1 0,-1 1 0,1-1 0,0 0 0,0 0 0,6 2 0,4 2 0,1-1 0,-1 0 0,1-2 0,1 1 0,-1-2 0,0 0 0,25 0 0,116-4 0,-153 1 0,0-1 1,1 1-1,-1-1 0,0 0 0,0 0 1,7-2-1,-10 2-2,1 0 0,-1 0 1,0 0-1,1 0 0,-1 0 0,0 0 0,0 0 1,0 0-1,1 0 0,-1-1 0,0 1 0,-1 0 1,1-1-1,0 1 0,0 0 0,-1-1 1,1 1-1,0-3 0,2-25-158</inkml:trace>
</inkml:ink>
</file>

<file path=ppt/ink/ink30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3"/>
    </inkml:context>
    <inkml:brush xml:id="br0">
      <inkml:brushProperty name="width" value="0.05" units="cm"/>
      <inkml:brushProperty name="height" value="0.05" units="cm"/>
      <inkml:brushProperty name="color" value="#FFFFFF"/>
    </inkml:brush>
  </inkml:definitions>
  <inkml:trace contextRef="#ctx0" brushRef="#br0">0 33 25548,'0'0'5810,"5"0"-4606,26 0-1192,27 1 24,0-2 0,1-3 1,81-16-1,-127 15-91,-21 2-74,-22 2-146,28 1 251,-7 1 5,1 0 0,0 1-1,-1 0 1,1 0 0,0 1-1,0 0 1,1 0 0,-1 1 0,1 0-1,-1 0 1,1 1 0,0 0 0,-6 6-1,7-7 27,1 0 0,0 1 0,1 0 0,-1 0 0,1 0 0,0 0 0,0 1 0,0 0 0,1-1 0,0 1 0,0 0 0,1 1 0,0-1 0,0 0 0,0 1 0,1-1 0,-2 10 0,4-15 4,-1 0 1,0 0-1,0 0 1,0 1-1,1-1 0,-1 0 1,1 0-1,-1 0 0,1 0 1,-1 0-1,1 0 1,0 1-1,-1-1 0,1-1 1,0 1-1,0 0 0,0 0 1,0 0-1,0 0 1,0-1-1,0 1 0,0 0 1,0-1-1,0 1 0,0-1 1,0 1-1,0-1 1,1 1-1,-1-1 0,0 0 1,2 0-1,46 3 118,-39-3-110,24 1 21,-22 0-39,0 0 1,0-1-1,0 0 0,-1-1 0,1 0 0,15-4 0,-26 4-39,1 0 0,-1 1 0,1-1 0,-1 0 0,1 0 0,-1 0 0,0 0 0,0 0-1,1-1 1,-1 1 0,0 0 0,0 0 0,0-1 0,0 1 0,0-1 0,0 1 0,-1-1 0,1 1-1,0-1 1,-1 1 0,1-1 0,-1 0 0,0 1 0,1-3 0,-1-2-2417</inkml:trace>
</inkml:ink>
</file>

<file path=ppt/ink/ink30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4"/>
    </inkml:context>
    <inkml:brush xml:id="br0">
      <inkml:brushProperty name="width" value="0.05" units="cm"/>
      <inkml:brushProperty name="height" value="0.05" units="cm"/>
      <inkml:brushProperty name="color" value="#FFFFFF"/>
    </inkml:brush>
  </inkml:definitions>
  <inkml:trace contextRef="#ctx0" brushRef="#br0">4 152 32063,'-3'-104'621,"3"102"-619,0 1-1,0 0 1,0-1-1,1 1 0,-1-1 1,1 1-1,-1-1 1,1 1-1,-1 0 1,1-1-1,0 1 0,0 0 1,0 0-1,0 0 1,0-1-1,0 1 1,0 0-1,0 0 0,0 0 1,0 1-1,0-1 1,1 0-1,-1 0 1,0 1-1,1-1 1,-1 1-1,0-1 0,1 1 1,-1-1-1,1 1 1,2-1-1,6 0 3,1 0 0,-1 0 0,17 2 0,-13 0 12,-12-1-16,0 0 0,0 0 0,0 0 1,0 1-1,0-1 0,0 1 1,0 0-1,0-1 0,0 1 0,0 0 1,-1 0-1,1 0 0,0 0 1,-1 1-1,1-1 0,0 0 0,1 3 1,1 0-1,-1 1 0,0-1 0,0 1 0,-1-1 0,1 1 0,2 8 0,0 4 0,0 1 0,-1-1 0,2 27 0,-2 220 0,-6-246 0,0 1 0,-1-1 0,-1 0 0,-1 0 0,-8 23 0,10-33 0,10-90 0,32-117 0,-27 151 0,2 1 0,21-49 0,-35 95 0,24-44 0,-23 43 0,1 0 0,-1 0 0,0 1 0,1-1 0,-1 1 0,1-1 0,-1 1 0,1 0 0,0-1 0,0 1 0,0 0 0,-1 0 0,1 0 0,0 0 0,0 1 0,0-1 0,1 1 0,-1-1 0,0 1 0,2-1 0,-2 2 0,-1-1 0,0 1 0,0-1 0,1 1 0,-1 0 0,0-1 0,0 1 0,0 0 0,0 0 0,0 0 0,0 0 0,0 0 0,0 0 0,0 0 0,0 0 0,-1 1 0,1-1 0,0 0 0,-1 0 0,1 1 0,-1-1 0,1 0 0,-1 1 0,1 1 0,9 45 0,-7-35 0,12 81 0,4 152 0,-15-165 0,-3-62 0,0-13 0,0-17 0,1-4 0,9-57 0,3 2 0,2 0 0,4 1 0,51-119 0,-68 182 0,-1 1 0,1 0 0,0-1 0,0 1 0,1 1 0,0-1 0,0 0 0,0 1 0,5-4 0,-6 6 0,0 0 0,0 1 0,0-1 0,1 1 0,-1 0 0,0 0 0,1 0 0,-1 0 0,1 1 0,-1-1 0,1 1 0,-1 0 0,1 0 0,-1 0 0,8 2 0,-9-2 0,0 1 0,0 0 0,-1 0 0,1 0 0,0 0 0,0 0 0,0 0 0,-1 0 0,1 1 0,-1-1 0,1 1 0,-1-1 0,1 1 0,-1-1 0,0 1 0,0 0 0,0 0 0,0 0 0,0-1 0,0 1 0,0 0 0,-1 0 0,1 0 0,0 4 0,2 9 0,0-1 0,0 21 0,-2-27 0,2 248 0,-5-139 0,3-110-34,-1 1 48,0-1-1,-1 0 1,1 1 0,-3 9-1,2-15-39,1-1 0,-1 1-1,0 0 1,1 0 0,-1 0-1,0-1 1,0 1 0,0 0 0,0-1-1,-1 1 1,1-1 0,0 1-1,0-1 1,-1 0 0,1 0-1,-1 0 1,0 1 0,1-1-1,-1 0 1,0-1 0,1 1-1,-4 1 1,-23 2-2284</inkml:trace>
</inkml:ink>
</file>

<file path=ppt/ink/ink30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09"/>
    </inkml:context>
    <inkml:brush xml:id="br0">
      <inkml:brushProperty name="width" value="0.05" units="cm"/>
      <inkml:brushProperty name="height" value="0.05" units="cm"/>
      <inkml:brushProperty name="color" value="#FFFF00"/>
    </inkml:brush>
  </inkml:definitions>
  <inkml:trace contextRef="#ctx0" brushRef="#br0">47 613 31695,'-45'3'416,"44"-3"-174,4 2-221,0-1-1,0 0 0,0 0 1,0 0-1,1 0 0,-1 0 0,0-1 1,0 0-1,6 1 0,166 0 61,-92-2-66,2-4-8,0-3-1,143-34 0,-67 10-3,327-48 10,130 12-13,-379 48 0,202-16 0,-34 10 0,221-26 0,270-21 16,-421 44-16,-74 2 0,249-8 7,182-4 2,-566 29-10,48 0 5,-26 10 6,958-17-7,-578 9-3,-431 9 0,1321-1 0,-1224-3 30,242 3-28,-461 2-2,112 6 0,209-1 0,-261-9 0,35-10 0,128 3 0,-261 9 0,539 0 0,-445 15 0,-63-9 0,-110-6 0,0 0 0,0 0 0,0 0 0,0 0 0,0 0 0,0 0 0,-1 0 0,1 0 0,0 0 0,0 0 0,0 0 0,0 0 0,0 0 0,0 0 0,0 0 0,0 0 0,-1 0 0,1 0 0,0 0 0,0 0 0,0 0 0,0 0 0,0 1 0,0-1 0,0 0 0,0 0 0,0 0 0,0 0 0,0 0 0,-1 0 0,1 0 0,0 0 0,0 0 0,0 0 0,0 0 0,0 1 0,0-1 0,0 0 0,0 0 0,0 0 0,0 0 0,0 0 0,0 0 0,0 0 0,0 0 0,0 1 0,0-1 0,0 0 0,0 0 0,0 0 0,0 0 0,0 0 0,0 0 0,0 0 0,0 0 0,1 1 0,-1-1 0,0 0 0,0 0 0,0 0 0,0 0 0,0 0 0,-15 4-8,-29-3-160,-15-1-520</inkml:trace>
</inkml:ink>
</file>

<file path=ppt/ink/ink30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9"/>
    </inkml:context>
    <inkml:brush xml:id="br0">
      <inkml:brushProperty name="width" value="0.05" units="cm"/>
      <inkml:brushProperty name="height" value="0.05" units="cm"/>
      <inkml:brushProperty name="color" value="#FFFFFF"/>
    </inkml:brush>
  </inkml:definitions>
  <inkml:trace contextRef="#ctx0" brushRef="#br0">0 104 32303,'0'-5'22,"0"0"0,0 1 1,1-1-1,-1 0 0,1 0 0,0 0 1,1 1-1,-1-1 0,1 0 1,0 1-1,0-1 0,2-3 0,-1 5-16,-1 0-1,1 0 1,0 0-1,0 1 0,0-1 1,0 1-1,0 0 1,1 0-1,-1 0 0,0 0 1,1 1-1,0 0 1,-1-1-1,1 1 0,0 0 1,4 0-1,-2-1-2,0 1 0,1 0 0,0 1 0,-1-1 0,1 1 0,-1 0 0,9 2 0,-13-2-3,0 1 1,0 0-1,1 0 1,-1-1-1,0 1 1,0 1-1,0-1 1,0 0-1,0 1 1,0-1-1,0 1 1,-1-1-1,1 1 1,-1 0-1,1 0 1,-1-1-1,1 1 1,-1 0-1,0 0 1,0 1-1,0-1 1,1 3-1,3 10 0,-1 1 0,0-1 0,-2 1 0,1 0 0,-1 20 0,-2 2 0,-5 43 0,0-53 0,-2 0 0,0 0 0,-2 0 0,-2-1 0,0 0 0,-21 35 0,25-51 3,7-18 4,0 4-4,3-12-2,0 0-1,0 0 0,2 0 1,0 1-1,0-1 0,1 1 1,1 0-1,10-15 0,8-10 0,46-56 0,52-41 0,-116 125-3,-7 11 3,0 0 0,0 0 0,0 0 0,0 0-1,0 0 1,0 0 0,0 0 0,0 0 0,-1 0 0,1 0-1,0 0 1,0 0 0,0 1 0,0-1 0,0 0 0,0 0 0,0 0-1,0 0 1,0 0 0,-1 0 0,1 0 0,0 0 0,0 0-1,0 0 1,0 0 0,0 0 0,0 0 0,0 0 0,0 0-1,0-1 1,-1 1 0,1 0 0,0 0 0,0 0 0,0 0-1,0 0 1,0 0 0,0 0 0,0 0 0,0 0 0,0 0-1,0 0 1,0 0 0,0 0 0,-1 0 0,1-1 0,0 1-1,0 0 1,0 0 0,0 0 0,0 0 0,0 0 0,0 0-1,0 0 1,0 0 0,0 0 0,0-1 0,0 1 0,0 0-1,0 0 1,0 0 0,0 0 0,0 0 0,-6 1 1,-1 0-1,0 0 1,1 1 0,-1 0 0,1 0 0,-1 1 0,1 0 0,0 0-1,0 0 1,0 1 0,1 0 0,-9 7 0,-2 3-1,1 0 1,1 0-1,-15 20 1,23-26-1,0 1 0,0 0 0,1 1 0,0-1 0,0 1 0,1 0 0,1 0 0,0 1 0,-3 14 0,3-2 0,1 0 0,1 1 0,3 29 0,-1-45 0,0 0 0,1 1 0,0-1 0,0 0 0,1-1 0,0 1 0,0 0 0,1-1 0,0 0 0,0 1 0,1-2 0,0 1 0,0 0 0,1-1 0,0 0 0,0-1 0,0 1 0,0-1 0,1 0 0,12 6 0,-4-2 0,1-1 0,0-1 0,0 0 0,0-2 0,1 0 0,0 0 0,0-2 0,0 0 0,19 1 0,-21-4-3,-2 2-12,0-2-1,0 0 1,1 0-1,18-4 1,-1-11-257</inkml:trace>
</inkml:ink>
</file>

<file path=ppt/ink/ink30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0"/>
    </inkml:context>
    <inkml:brush xml:id="br0">
      <inkml:brushProperty name="width" value="0.05" units="cm"/>
      <inkml:brushProperty name="height" value="0.05" units="cm"/>
      <inkml:brushProperty name="color" value="#FFFFFF"/>
    </inkml:brush>
  </inkml:definitions>
  <inkml:trace contextRef="#ctx0" brushRef="#br0">0 397 32303,'0'8'27,"0"0"0,1 0 0,0 0 0,0 0 0,0-1 1,1 1-1,0 0 0,4 7 0,-5-13-21,1 1 0,-1 0-1,1-1 1,0 1 0,-1-1 0,1 0 0,1 0 0,-1 0-1,0 0 1,0 0 0,1 0 0,-1 0 0,1-1 0,0 1-1,-1-1 1,1 0 0,0 1 0,0-1 0,0-1 0,0 1-1,0 0 1,0-1 0,5 1 0,-4-1-5,0 1 0,0-1 0,-1 0 0,1 0 0,0 0 0,0-1 0,0 1-1,0-1 1,-1 0 0,1 0 0,0 0 0,-1 0 0,1-1 0,-1 0 0,1 0 0,5-4 0,-5 2 0,-1 0 1,0-1-1,0 1 0,0-1 1,0 0-1,-1 0 0,0 0 1,0 0-1,0 0 0,0-1 1,1-10-1,6-42 7,-3-1 0,-2 0 0,-5-84 1,0 49 1,0 80-6,-1 12-2,-3 14-3,5-10 1,-9 30 0,2 0 0,1 0 0,-2 51 0,7 106 0,1-185 0,0 1 0,0-1 0,1 0 0,0 1 0,-1-1 0,2 0 0,-1 1 0,0-1 0,1 0 0,0 0 0,0 0 0,0 0 0,0-1 0,1 1 0,0 0 0,-1-1 0,1 0 0,0 0 0,1 0 0,6 6 0,-4-6 0,0 0 0,0 0 0,1-1 0,-1 0 0,1 0 0,-1 0 0,1-1 0,0 0 0,0 0 0,-1-1 0,1 0 0,0 0 0,7-1 0,-10 0 2,-1 1-1,0-1 1,1 0 0,-1 0 0,0 0-1,0 0 1,0-1 0,0 1 0,0-1-1,0 0 1,0 0 0,0 0 0,-1 0-1,1 0 1,-1-1 0,1 1 0,-1-1-1,0 0 1,0 1 0,1-4 0,1 0-82,-1 0 0,0-1 0,-1 1 0,0-1 0,0 1 0,0-1 0,-1 0 0,0 1 0,1-9 0,-2-19-2663</inkml:trace>
</inkml:ink>
</file>

<file path=ppt/ink/ink30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0"/>
    </inkml:context>
    <inkml:brush xml:id="br0">
      <inkml:brushProperty name="width" value="0.05" units="cm"/>
      <inkml:brushProperty name="height" value="0.05" units="cm"/>
      <inkml:brushProperty name="color" value="#FFFFFF"/>
    </inkml:brush>
  </inkml:definitions>
  <inkml:trace contextRef="#ctx0" brushRef="#br0">93 8 32351,'-2'-1'13,"0"0"1,0 0 0,0 0-1,0 0 1,-1 0-1,1 1 1,0-1 0,-1 1-1,1-1 1,-1 1-1,1 0 1,0 0 0,-1 0-1,1 0 1,0 1-1,-1-1 1,1 1-1,0-1 1,-1 1 0,1 0-1,0 0 1,0 0-1,-4 1 1,4 1-10,-1 0 0,1-1 0,-1 1 0,1 0-1,0 0 1,0 0 0,0 1 0,0-1 0,1 0 0,-1 1 0,1-1 0,0 1 0,-1 5 0,-1 10-10,1 0 0,0-1 0,1 1 1,4 32-1,-3-48 6,1 1 0,-1 0 0,1 0 0,0-1 0,0 1 0,1 0 0,-1-1 0,1 1 0,-1-1 0,1 1 0,0-1 0,1 0 0,-1 0 0,0 0 0,1 0 0,0-1 0,0 1 0,0 0 0,0-1 0,0 0 0,0 0 0,0 0 0,5 2 0,-2-2 1,1 1 1,-1-1-1,1 0 1,0-1-1,0 0 1,0 0-1,0 0 0,-1-1 1,1 0-1,0 0 1,0-1-1,7-1 1,-12 1-1,1 1 0,-1-1 0,0 0 0,0 0 0,0-1 0,0 1 0,0 0 0,0 0 0,0-1 0,-1 1 0,1-1-1,0 0 1,-1 0 0,0 1 0,1-1 0,-1 0 0,0 0 0,0 0 0,0 0 0,0-1 0,0 1 0,0 0 0,-1 0 0,1 0 0,0-4 0,1-8 4,0 1 0,-1-1 0,-1-16 0,0 21-5,0 5 0,0-9 0,0 1 0,-1 0 0,0-1 0,-1 1 0,-3-12 0,4 21 0,0 1 0,1-1 0,-2 1 0,1-1 0,0 1 0,0-1 0,-1 1 0,1 0 0,-1 0 0,0 0 0,1 0 0,-1 0 0,0 0 0,0 0 0,0 1 0,-1-1 0,1 0 0,0 1 0,-1 0 0,1 0 0,-1 0 0,1 0 0,-1 0 0,1 0 0,-1 0 0,0 1 0,1 0 0,-1-1 0,-4 1 0,4 0-2,1 0 0,-1 0 1,1 0-1,-1 0 0,1 1 0,-1-1 0,1 1 1,-1-1-1,1 1 0,0 0 0,-1 0 0,1 0 1,0 0-1,0 0 0,0 1 0,-3 1 0,3 0-12,0 0-1,-1 0 1,1 0-1,1 1 1,-1-1-1,0 1 1,1-1-1,0 1 0,-2 5 1,-10 42-450</inkml:trace>
</inkml:ink>
</file>

<file path=ppt/ink/ink30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0"/>
    </inkml:context>
    <inkml:brush xml:id="br0">
      <inkml:brushProperty name="width" value="0.05" units="cm"/>
      <inkml:brushProperty name="height" value="0.05" units="cm"/>
      <inkml:brushProperty name="color" value="#FFFFFF"/>
    </inkml:brush>
  </inkml:definitions>
  <inkml:trace contextRef="#ctx0" brushRef="#br0">30 26 32207,'-1'-26'484,"-1"43"-399,-2 13-94,-10 115 5,6 183 0,8-327-41,0-6-131,0-22-411</inkml:trace>
</inkml:ink>
</file>

<file path=ppt/ink/ink30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1"/>
    </inkml:context>
    <inkml:brush xml:id="br0">
      <inkml:brushProperty name="width" value="0.05" units="cm"/>
      <inkml:brushProperty name="height" value="0.05" units="cm"/>
      <inkml:brushProperty name="color" value="#FFFFFF"/>
    </inkml:brush>
  </inkml:definitions>
  <inkml:trace contextRef="#ctx0" brushRef="#br0">17 1 31711,'-17'0'944,"47"0"-912,19 0 0,13 8-32,10-5 16,-7 0-16,-6-3-80,-13 0-896</inkml:trace>
</inkml:ink>
</file>

<file path=ppt/ink/ink30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1"/>
    </inkml:context>
    <inkml:brush xml:id="br0">
      <inkml:brushProperty name="width" value="0.05" units="cm"/>
      <inkml:brushProperty name="height" value="0.05" units="cm"/>
      <inkml:brushProperty name="color" value="#FFFFFF"/>
    </inkml:brush>
  </inkml:definitions>
  <inkml:trace contextRef="#ctx0" brushRef="#br0">140 260 31614,'10'-19'105,"-1"0"0,-1-1 0,-1 0 0,0 0-1,-2-1 1,0 0 0,-2 0 0,0 0-1,-1 0 1,-2-35 0,-13 361-105,14-223 0,-3 92 0,2-172 0,1 0 0,-1-1 0,-1 1 0,1 0 0,0-1 0,0 1 0,-1 0 0,1-1 0,0 1 0,-1-1 0,0 1 0,1-1 0,-1 1 0,0-1 0,0 1 0,0-1 0,0 0 0,0 1 0,0-1 0,0 0 0,0 0 0,-2 1 0,-1 0 0,1-1 0,-1 0 0,1-1 0,-1 1 0,0-1 0,1 1 0,-1-1 0,-6-1 0,4 1 0,-118 0 0,426 0-5,-301 0-62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7:46.340"/>
    </inkml:context>
    <inkml:brush xml:id="br0">
      <inkml:brushProperty name="width" value="0.05" units="cm"/>
      <inkml:brushProperty name="height" value="0.05" units="cm"/>
      <inkml:brushProperty name="color" value="#E71224"/>
    </inkml:brush>
  </inkml:definitions>
  <inkml:trace contextRef="#ctx0" brushRef="#br0">36 297 31518,'16'-158'1249,"-17"350"-1249,3 224 0,3-363 0,-3-35 0,-2-33 0,-7-35 0,-13-55 0,-6-32 0,19-42 0,7 151 0,1 19 0,-1 1 0,1 0 0,1 0 0,-1 0 0,1 0 0,1 1 0,0-1 0,0 1 0,0-1 0,1 1 0,0 0 0,0 0 0,1 0 0,0 1 0,0 0 0,1 0 0,-1 0 0,1 0 0,1 1 0,10-8 0,-5 6 0,0 0 0,0 1 0,0 0 0,1 0 0,0 1 0,0 1 0,0 1 0,1 0 0,-1 0 0,1 1 0,21 0 0,-33 2-1,0 0 0,0 0 0,1 1 0,-1-1-1,0 0 1,0 1 0,0 0 0,0-1 0,0 1 0,0 0 0,0 0 0,0 0-1,0 0 1,0 1 0,0-1 0,0 0 0,-1 1 0,1-1 0,0 1 0,1 2 0,0 0 0,-1 1 0,0-1 0,0 1 0,0-1 0,0 1 1,-1-1-1,1 1 0,-1 0 0,0 5 0,1 9 1,-2 1 0,0-1 0,-5 36 0,2-41 0,0 0 0,-1-1 0,-1 1 0,0-1 0,-1 0 0,0-1 0,-1 1 0,0-1 0,-1 0 0,-10 11 0,1-3 0,-2 0 0,0-1 0,0-1 0,-31 22 0,47-38 0,1-1 0,-1 1 0,0 0 0,0-1 0,1 1 0,-1-1 0,0 0 0,-1 0 0,1 0 0,0 0 0,0-1 0,0 1 0,-7-1 0,10 0 0,-1-1-1,1 1 1,-1-1 0,0 0-1,1 0 1,-1 1 0,1-1-1,-1 0 1,1 0 0,0 0-1,-1 1 1,1-1 0,0 0-1,0 0 1,-1 0 0,1 0-1,0 0 1,0 0 0,0 1-1,0-1 1,0 0 0,0 0-1,1-2 1,1-25-8,-1 26 8,0 0 0,1 0 0,-1 0 0,0 0 0,1 0 0,-1 0 0,1 0 0,0 1 0,0-1 0,-1 0 0,1 1 0,0-1 0,0 1 0,1 0 0,-1 0 0,0 0 0,0 0 0,0 0 0,1 0 0,-1 0 0,1 1 0,2-1 0,7-1 0,1 1 0,-1 0 0,14 1 0,-17 0 0,-6 0 0,-1 1 0,1-1 0,-1 0 0,0 1 0,1 0 0,-1 0 0,0-1 0,0 1 0,1 1 0,-1-1 0,0 0 0,0 0 0,0 1 0,0-1 0,0 1 0,-1 0 0,1-1 0,0 1 0,-1 0 0,1 0 0,-1 0 0,0 0 0,0 1 0,0-1 0,0 0 0,0 0 0,1 3 0,2 9 0,0 0 0,-1-1 0,2 23 0,-3-23 0,0 8 0,0-3 0,1 0 0,0 0 0,10 28 0,-12-42 0,0-1 0,1 1 0,-1-1 0,1 1 0,0-1 0,0 0 0,0 0 0,1 0 0,-1 0 0,1 0 0,0 0 0,-1-1 0,1 1 0,0-1 0,1 0 0,-1 1 0,0-2 0,0 1 0,1 0 0,0-1 0,-1 1 0,1-1 0,4 1 0,-4-2 0,0 1 0,0 0 0,0-1 0,0 0 0,0 0 0,1 0 0,-1-1 0,0 1 0,0-1 0,0 0 0,0 0 0,0-1 0,0 1 0,-1-1 1,1 0-1,0 0 0,-1 0 0,5-4 0,-2 1-1,-1 0 1,-1-1 0,1 0-1,-1 0 1,0 0 0,0 0-1,0-1 1,-1 1 0,4-12-1,3-14-10,-1 0 0,-2-1 1,4-39-1,13-53-23,-24 122 34,1 1 0,0-1 0,-1 1 0,1-1 0,0 1 0,0-1 0,0 1 0,0 0 0,1-1 0,-1 1 0,1 0 0,-1 0 0,1 0 0,0 0 0,-1 0 0,1 1 0,0-1 0,1 0 0,-1 1 0,0-1 0,0 1 0,0 0 0,1 0 0,-1 0 0,1 0 0,-1 0 0,1 1 0,-1-1 0,1 1 0,-1-1 0,1 1 0,0 0 0,-1 0 0,1 0 0,4 1 0,-4-1-3,-1 1 0,0-1 0,0 0 0,0 1 0,0 0 0,0-1 0,1 1 0,-1 0 0,0 0 0,-1 0 0,1 0 0,0 1 0,0-1 0,0 0 0,-1 1 0,1-1 0,-1 1 0,1 0 0,-1-1 0,0 1 0,1 0 0,-1 0 0,1 2 1,3 7-28,0 0 1,0 1-1,4 19 1,-8-30 63,-3-8 62,1 3-95,0 0-1,0 1 0,-1-1 1,1 1-1,-1-1 0,0 1 1,0 0-1,0-1 0,-1 1 0,1 0 1,-1 1-1,0-1 0,0 0 1,1 1-1,-2-1 0,1 1 1,0 0-1,0 0 0,-1 0 1,1 1-1,-1-1 0,1 1 1,-1 0-1,0 0 0,0 0 1,1 0-1,-1 1 0,0 0 1,0 0-1,0 0 0,0 0 1,-4 1-1,5-1 0,0 0 0,1 1-1,-1-1 1,1 1 0,-1 0 0,1 0 0,-1 0 0,1 0 0,-1 0-1,1 0 1,0 1 0,0-1 0,-1 1 0,1-1 0,0 1 0,-3 4-1,1-1 1,1 0-1,-1 0 0,1 1 0,0-1 0,0 1 1,-3 11-1,0 1-1,2 0 1,0 1-1,2-1 1,-2 20-1,4-35 2,-1 13 0,0 0 0,1 1-1,1-1 1,0 1 0,6 22 0,-6-35 0,0 0 1,1 0-1,-1 0 1,1 0 0,0-1-1,0 1 1,1-1 0,-1 1-1,1-1 1,-1 0 0,1 0-1,0 0 1,0 0 0,0-1-1,1 1 1,-1-1-1,0 0 1,1 1 0,0-2-1,0 1 1,-1 0 0,1-1-1,0 0 1,0 0 0,0 0-1,8 1 1,-2-1 4,0 1 0,0-2 1,0 1-1,0-1 0,0-1 0,0 0 0,11-2 1,-17 1-5,-1 1 0,1 0 0,-1-1 0,1 0 0,-1 1 0,0-1 1,1-1-1,-1 1 0,0 0 0,-1-1 0,1 0 0,0 1 0,-1-1 1,1 0-1,-1 0 0,0-1 0,0 1 0,0 0 0,-1-1 0,1 1 1,1-7-1,3-15 0,-2 0 1,-1 0 0,0 0 0,-2-1 0,-1 1 0,-4-35-1,2 33 0,2 16 3,-1 0 0,0-1 1,-1 1-1,-1 0 0,0 0 0,-7-18 0,7 71-14,3-15 9,2 1 0,1-1 0,12 50 0,-11-64 1,0 0 0,0 0 0,1 0 1,1-1-1,0 0 0,0 0 0,1-1 0,1 0 0,0 0 0,10 10 0,-16-19 0,0 0 0,1 0 0,0 0 0,-1-1 0,1 1 0,0-1 0,0 1 0,0-1 0,-1 0 0,2 0 0,-1 0 0,0-1 0,0 1 0,0-1 0,0 1 0,0-1 0,0 0 0,1 0 0,-1-1 0,0 1 0,0-1 0,0 1 0,0-1 0,0 0 0,0 0 0,0-1 0,0 1 0,0 0 0,-1-1 0,1 0 0,0 1 0,-1-1 0,0 0 0,1-1 0,-1 1 0,0 0 0,0-1 0,0 1 0,0-1 0,1-3 0,5-10 0,-1 0 0,0 0 0,-2-1 0,0 0 0,-1 0 0,3-26 0,3-108 0,-10 138 0,1-368 29,-3 559-43,2 136 15,1-298-1,0 1 0,2 0 0,-1-1 0,2 1 0,0-1 0,2 0 0,8 19 0,-12-29 0,1 0 0,0 0 0,1-1 0,-1 1 0,1-1 1,0 0-1,0 0 0,1 0 0,0-1 0,0 0 0,0 0 0,0 0 0,0 0 1,1-1-1,0 0 0,0 0 0,-1 0 0,2-1 0,-1 0 0,0 0 1,10 2-1,-7-3 1,-1 0 0,1-1 0,0 0-1,0 0 1,0-1 0,-1 0 0,1 0 0,11-4 0,-14 3 0,0 0-1,-1-1 0,0 0 1,0 0-1,0 0 0,0 0 1,0-1-1,0 0 0,-1 0 1,0 0-1,0-1 0,0 1 1,4-7-1,1-4-1,0-1 0,-1 0 0,-1 0 0,0-1 1,-1 0-1,-1 0 0,-1 0 0,4-29 0,-2-12-3,-3-72 0,-3 124 4,0-3 1,1 0 0,-2 1 0,0-1 1,0 0-1,0 0 0,-5-14 0,5 21-1,0 0 1,0 0-1,-1 0 0,1 0 0,0 0 1,-1 0-1,0 0 0,1 1 0,-1-1 1,0 1-1,0-1 0,0 1 0,0 0 1,0 0-1,0 0 0,0 0 0,0 0 1,0 0-1,0 0 0,-1 1 1,1-1-1,0 1 0,0-1 0,-1 1 1,1 0-1,0 0 0,-1 0 0,1 0 1,-3 1-1,4-1 0,-1 1 0,1-1 0,-1 0 0,1 1-1,-1-1 1,1 1 0,0-1 0,-1 1 0,1 0 0,0-1 0,0 1 0,-1 0 0,1 0-1,0 0 1,0 0 0,0 0 0,0 0 0,0 0 0,0 0 0,-1 3 0,0 0-1,0 0 0,0 1 0,0-1 1,0 1-1,1 0 0,-1 6 0,-1 9-1,1 1-1,1 23 0,1-39 3,0 11 2,-1 10 0,2 0 1,0 0-1,2 1 0,6 25 0,-7-44-1,0-1 0,1 1 0,0-1 0,0 1 1,1-1-1,0 0 0,0 0 0,1-1 0,0 1 0,0-1 0,0 0 0,1 0 0,0-1 0,0 1 0,0-2 0,1 1 0,12 6 0,-13-8 0,1 0 0,0 0 0,0-1 0,1 0 0,-1-1 0,0 0 0,0 0 0,1 0 0,13-1 0,-18 0-6,-1 0 1,1 0 0,0-1-1,0 1 1,0-1 0,0 1-1,-1-1 1,1 0 0,0 0-1,-1 0 1,1 0-1,0-1 1,-1 1 0,0-1-1,1 1 1,-1-1 0,0 0-1,0 0 1,0 0 0,0 0-1,0 0 1,0 0 0,0-1-1,-1 1 1,0-1 0,1 1-1,0-4 1,0-18-300</inkml:trace>
</inkml:ink>
</file>

<file path=ppt/ink/ink30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2"/>
    </inkml:context>
    <inkml:brush xml:id="br0">
      <inkml:brushProperty name="width" value="0.05" units="cm"/>
      <inkml:brushProperty name="height" value="0.05" units="cm"/>
      <inkml:brushProperty name="color" value="#FFFFFF"/>
    </inkml:brush>
  </inkml:definitions>
  <inkml:trace contextRef="#ctx0" brushRef="#br0">1 0 32415,'0'0'320,"6"0"-288,30 0-32,16 0 0,11 0 0,2 0 0,1 0 0,-11 0 0,-9 0 0,-16 0 0,-14 0-32,-36 0-560,-29 0-1825</inkml:trace>
</inkml:ink>
</file>

<file path=ppt/ink/ink30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2"/>
    </inkml:context>
    <inkml:brush xml:id="br0">
      <inkml:brushProperty name="width" value="0.05" units="cm"/>
      <inkml:brushProperty name="height" value="0.05" units="cm"/>
      <inkml:brushProperty name="color" value="#FFFFFF"/>
    </inkml:brush>
  </inkml:definitions>
  <inkml:trace contextRef="#ctx0" brushRef="#br0">0 0 30382,'0'9'1152,"0"3"-399,3 3-529,33-4-96,14 4-64,2-3-48,7-6 0,-7 3 16,-9-9-32,-7 3 0,-10-3-32,-10 0-16,-9 0-272</inkml:trace>
</inkml:ink>
</file>

<file path=ppt/ink/ink30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3"/>
    </inkml:context>
    <inkml:brush xml:id="br0">
      <inkml:brushProperty name="width" value="0.05" units="cm"/>
      <inkml:brushProperty name="height" value="0.05" units="cm"/>
      <inkml:brushProperty name="color" value="#FFFFFF"/>
    </inkml:brush>
  </inkml:definitions>
  <inkml:trace contextRef="#ctx0" brushRef="#br0">1 104 32479,'0'-4'17,"-1"0"-1,1 0 1,1 1 0,-1-1-1,1 0 1,-1 0 0,1 1-1,0-1 1,0 1 0,1-1-1,-1 1 1,4-6 0,-4 8-15,1-1 0,0 0-1,0 1 1,0-1 0,0 1 0,1-1 0,-1 1-1,0 0 1,1 0 0,-1 0 0,0 0 0,1 0 0,-1 1-1,1-1 1,0 1 0,-1 0 0,1-1 0,-1 1-1,6 1 1,-6-2-2,1 1 0,-1 0 1,1 0-1,0 0 0,-1 0 0,1 0 0,-1 0 0,1 1 0,0-1 0,-1 1 0,1 0 0,-1 0 0,0 0 0,1 0 0,-1 0 1,0 0-1,1 0 0,-1 1 0,0 0 0,0-1 0,0 1 0,0 0 0,0 0 0,-1 0 0,1 0 0,-1 0 0,1 0 1,-1 0-1,0 1 0,1-1 0,-1 0 0,-1 1 0,2 4 0,4 10 0,0 0 0,-2 0 0,0 1 0,-1-1 0,-1 1 0,0 21 0,-7 105 0,1-118 4,-2 0 0,0-1 0,-2 0 0,0 0 0,-2-1 0,-1 0 0,-18 30 0,150-243-4,29-107 0,-100 195 0,-50 101 0,0 0 0,0 0 0,0-1 0,1 1 0,-1 0 0,0 0 0,0 0 0,0 0 0,0 0 0,0-1 0,0 1 0,0 0 0,0 0 0,1 0 0,-1-1 0,0 1 0,0 0 0,0 0 0,0 0 0,0 0 0,0-1 0,0 1 0,0 0 0,0 0 0,0 0 0,0-1 0,0 1 0,0 0 0,0 0 0,0 0 0,-1-1 0,1 1 0,0 0 0,0 0 0,0 0 0,0 0 0,0-1 0,0 1 0,0 0 0,-1 0 0,1 0 0,0 0 0,0 0 0,0 0 0,0-1 0,0 1 0,-1 0 0,1 0 0,0 0 0,0 0 0,0 0 0,-1 0 0,1 0 0,0 0 0,-10 2 0,9-2 0,-10 4 0,1 0 0,0 1 0,1 1 0,-1-1 0,1 2 0,0-1 0,1 1 0,-1 0 0,1 1 0,1 0 0,0 0 0,0 1 0,-11 18 0,5-6 0,1 0 0,1 1 0,0 1 0,2 0 0,-8 32 0,11-34 0,2-1 0,1 1 0,0 0 0,2 0 0,0 0 0,1 0 0,6 38 0,-4-53 0,0 0 0,0 0 0,1 0 0,0 0 0,0 0 0,0-1 0,1 0 0,0 0 0,0 0 0,0 0 0,0 0 0,1-1 0,0 0 0,0 0 0,0 0 1,0 0-1,1-1 0,0 0 0,-1 0 0,1-1 0,0 1 0,11 2 0,4 1-2,2-1 1,-1-1-1,0-1 1,1-1-1,25-1 1,16-4-143,-7-14-424</inkml:trace>
</inkml:ink>
</file>

<file path=ppt/ink/ink30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4"/>
    </inkml:context>
    <inkml:brush xml:id="br0">
      <inkml:brushProperty name="width" value="0.05" units="cm"/>
      <inkml:brushProperty name="height" value="0.05" units="cm"/>
      <inkml:brushProperty name="color" value="#FFFFFF"/>
    </inkml:brush>
  </inkml:definitions>
  <inkml:trace contextRef="#ctx0" brushRef="#br0">1 23 32303,'3'-22'459,"-3"590"-454,0-568-9,0 0 0,0 0 1,0 1-1,0-1 0,0 0 0,0 1 0,0-1 0,0 0 1,0 1-1,0-1 0,0 0 0,0 0 0,0 1 1,0-1-1,0 0 0,0 1 0,1-1 0,-1 0 0,0 0 1,0 1-1,0-1 0,0 0 0,1 0 0,-1 0 1,0 1-1,0-1 0,1 0 0,-1 0 0,0 0 1,0 1-1,1-1 0,-1 0 0,0 0 0,0 0 0,1 0 1,-1 0-1,0 0 0,1 0 0,-1 0 0,0 0 1,0 0-1,1 0 0,-1 0 0,0 0 0,1 0 0,-1 0 1,0 0-1,0 0 0,1 0 0,-1 0 0,0 0 1,1 0-1,-1 0 0,0 0 0,0-1 0,1 1 0,-1 0 1,0 0-1,0 0 0,1-1 0,-1 1 0,0 0 1,0 0-1,1-1 0,-1-14-628</inkml:trace>
</inkml:ink>
</file>

<file path=ppt/ink/ink30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4"/>
    </inkml:context>
    <inkml:brush xml:id="br0">
      <inkml:brushProperty name="width" value="0.05" units="cm"/>
      <inkml:brushProperty name="height" value="0.05" units="cm"/>
      <inkml:brushProperty name="color" value="#FFFFFF"/>
    </inkml:brush>
  </inkml:definitions>
  <inkml:trace contextRef="#ctx0" brushRef="#br0">14 0 31422,'-13'0'1217,"39"0"-1185,23 0 0,13 9-16,7-3 0,0-3-16,-4-3 0,-6 0-16,-16 0-256,-14-6-2209</inkml:trace>
</inkml:ink>
</file>

<file path=ppt/ink/ink30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5"/>
    </inkml:context>
    <inkml:brush xml:id="br0">
      <inkml:brushProperty name="width" value="0.05" units="cm"/>
      <inkml:brushProperty name="height" value="0.05" units="cm"/>
      <inkml:brushProperty name="color" value="#FFFFFF"/>
    </inkml:brush>
  </inkml:definitions>
  <inkml:trace contextRef="#ctx0" brushRef="#br0">233 134 31823,'18'-27'314,"0"2"1,43-45 0,-61 70-315,0 0 0,0 0 0,0 0 0,1 0 0,-1 0 0,0 0 0,0 1 0,0-1 0,0 0 0,0 0 0,0 0 0,0 0 0,0 0 0,0 0 0,0 0 0,1 0 0,-1 0 0,0 0 0,0 1 0,0-1 0,0 0 0,0 0 0,0 0 0,0 0 0,1 0 0,-1 0 0,0 0 0,0 0 0,0 0 0,0 0 0,0 0 0,0 0 0,1 0 0,-1 0 0,0 0 0,0 0 0,0 0 0,0 0 0,0-1 0,0 1 0,0 0 0,1 0 0,-1 0 0,0 0 0,0 0 0,0 0 0,0 0 0,0 0 0,0 0 0,0 0 0,0 0 0,0-1 0,0 1 0,1 0 0,-1 0 0,0 0 0,0 0 0,-2 8 0,0 1 0,0 0 0,-1-1 0,0 1 0,-1-1 0,1 0 0,-10 13 0,7-9 0,-55 102 0,-140 279 0,194-380 0,2 1 0,0-1 0,0 1 0,2 0 0,-1 0 0,2 1 0,0-1 0,0 20 0,2-33 0,1 0 0,-1-1 0,1 1 0,-1 0 0,1 0 0,-1-1 0,1 1 0,0 0 0,-1-1 0,1 1 0,0-1 0,-1 1 0,1-1 0,0 1 0,0-1 0,0 1 0,0-1 0,-1 0 0,1 0 0,0 1 0,0-1 0,0 0 0,0 0 0,0 0 0,0 0 0,0 0 0,0 0 0,-1 0 0,1 0 0,0 0 0,2-1 0,2 1 0,264 0 0,-266 0 0,0 0 0,0 0 0,0-1 0,0 1 0,0-1 0,0 1 0,0-1 0,0 0 0,0 0 0,0 0 0,0-1 0,0 1 0,-1-1 0,1 1 0,2-3 0,-3 1 0,0 1 0,-1-1 0,1 0 0,-1 1 0,0-1 0,0 0 0,0 0 0,0 0 0,0 0 0,-1 0 0,1 0 0,-1 0 0,1 0 0,-1 0 0,-1-5 0,1-342 0,-1 325 0,-2 0 0,0 0 0,-1 0 0,-1 1 0,-12-32 0,11 41 0,0 0 0,0 0 0,-2 1 0,0-1 0,-1 2 0,0-1 0,-1 1 0,0 1 0,-15-14 0,24 24 0,-1 1 0,0-1 0,0 1 0,0-1 0,0 1 0,0 0 0,-1 0 0,1-1 0,0 2 0,0-1 0,-5-1 0,7 2 0,-1 0 0,1-1-1,0 1 1,0 0 0,0 0 0,-1 0-1,1 0 1,0 0 0,0 0 0,-1 0 0,1 0-1,0 0 1,0 0 0,-1 0 0,1 0 0,0 0-1,0 0 1,0 0 0,-1 0 0,1 0-1,0 0 1,0 0 0,-1 0 0,1 0 0,0 1-1,0-1 1,0 0 0,-1 0 0,1 0-1,0 0 1,0 0 0,0 1 0,0-1 0,-1 0-1,1 0 1,0 0 0,0 0 0,0 1-1,0-1 1,0 0 0,0 0 0,0 1 0,-1-1-1,1 0 1,0 0 0,0 0 0,0 1 0,0-1-1,0 0 1,0 0 0,0 1 0,0-1-1,0 0 1,0 0 0,0 1 0,0-1 0,1 0-1,-1 0 1,0 1 0,0 1-11,2 22-563,9 10-1837</inkml:trace>
</inkml:ink>
</file>

<file path=ppt/ink/ink30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6"/>
    </inkml:context>
    <inkml:brush xml:id="br0">
      <inkml:brushProperty name="width" value="0.05" units="cm"/>
      <inkml:brushProperty name="height" value="0.05" units="cm"/>
      <inkml:brushProperty name="color" value="#FFFFFF"/>
    </inkml:brush>
  </inkml:definitions>
  <inkml:trace contextRef="#ctx0" brushRef="#br0">1 43 32415,'0'-2'9,"0"1"1,0 0 0,0-1-1,0 1 1,0-1-1,0 1 1,1 0 0,-1-1-1,0 1 1,1-1 0,-1 1-1,1 0 1,-1-1-1,1 1 1,0 0 0,-1 0-1,1 0 1,0-1-1,0 1 1,0 0 0,0 0-1,0 0 1,0 0-1,0 0 1,0 1 0,1-1-1,-1 0 1,2 0-1,1 0-4,1 0-1,0 0 0,0 0 1,0 1-1,0 0 0,9 0 1,2 1 3,-10-2-6,-1 2 0,1-1 0,0 1 0,-1-1-1,1 2 1,-1-1 0,1 1 0,-1-1-1,0 1 1,0 1 0,0-1 0,0 1 0,0 0-1,0 0 1,7 7 0,-6-4-1,-1 0-1,1 1 1,-2 0-1,1-1 1,-1 1-1,0 1 1,-1-1-1,1 1 1,-2-1-1,4 13 1,0 8-1,-2-1 0,-1 0 0,-1 1 0,-2 0 0,-4 48 0,2-64 0,0-1 0,0 0 0,-1-1 0,-1 1 0,0 0 0,0-1 0,-1 0 0,-7 12 0,-1-2 0,-1-1 0,-29 32 0,52-72 0,38-54 0,-4-2 0,-3-2 0,50-143 0,-80 182 0,-9 39 0,-1-1 0,0 1 0,1-1 0,-1 1 0,0-1 0,0 1 0,0-1 0,0 1 0,0-1 0,0 1 0,-1-1 0,1 1 0,0-1 0,-1-1 0,-7 3 0,6 1 0,-1-1 0,-1 0 0,0 1 0,0-1 0,1 1 0,-1 0 0,0 0 0,1 0 0,-1 1 0,1-1 0,-1 1 0,1 0 0,0 0 0,0 0 0,0 0 0,-5 5 0,2-1 0,0 1 0,1-1 0,0 1 0,0 0 0,1 0 0,-7 15 0,4-3 0,0 0 0,1 0 0,1 1 0,1-1 0,-2 33 0,6-48 0,-3 25 0,2 1 0,0-1 0,3 1 0,6 40 0,-7-62 0,2 0 0,-1 1 0,1-1 0,0 0 0,1 0 0,-1-1 0,2 1 0,-1-1 0,1 0 0,0 0 0,0 0 0,1-1 0,0 0 0,0 0 0,1 0 0,-1-1 0,1 0 0,1 0 0,14 7 0,-9-7-178,0-1 0,0 0 0,1-1 1,-1-1-1,1 0 0,0 0 0,-1-2 0,20 0 0,59 0-6929</inkml:trace>
</inkml:ink>
</file>

<file path=ppt/ink/ink30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6"/>
    </inkml:context>
    <inkml:brush xml:id="br0">
      <inkml:brushProperty name="width" value="0.05" units="cm"/>
      <inkml:brushProperty name="height" value="0.05" units="cm"/>
      <inkml:brushProperty name="color" value="#FFFFFF"/>
    </inkml:brush>
  </inkml:definitions>
  <inkml:trace contextRef="#ctx0" brushRef="#br0">0 21 32447,'0'-6'224,"20"6"-176,32-6-32,10 0 16,7 4-32,0 2 0,0 0 0,-14 0 0,-15 0 0,-21 0-208</inkml:trace>
  <inkml:trace contextRef="#ctx0" brushRef="#br0">105 213 32431,'0'3'192,"39"2"-96,14-5-80,-1 0 16,0 0-32,-9 0 0,-10 0 0,-14 0-32,-12-2-176,-7-7-2417</inkml:trace>
</inkml:ink>
</file>

<file path=ppt/ink/ink30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7"/>
    </inkml:context>
    <inkml:brush xml:id="br0">
      <inkml:brushProperty name="width" value="0.05" units="cm"/>
      <inkml:brushProperty name="height" value="0.05" units="cm"/>
      <inkml:brushProperty name="color" value="#FFFFFF"/>
    </inkml:brush>
  </inkml:definitions>
  <inkml:trace contextRef="#ctx0" brushRef="#br0">1 83 32255,'0'-5'39,"0"1"1,0 0 0,0-1 0,1 1-1,-1 0 1,1 0 0,0-1 0,1 1-1,2-6 1,-3 8-35,1 0-1,-1 0 1,1 0 0,0 0 0,0 0 0,0 1-1,0-1 1,0 0 0,0 1 0,0 0-1,1-1 1,-1 1 0,1 0 0,-1 0-1,0 0 1,1 1 0,3-2 0,2 1-1,1-1-1,-1 1 1,0 0 0,0 0 0,1 1 0,-1 0 0,10 2-1,-14-2-3,0 1 0,0 0 0,0 0 0,-1 0 0,1 1 0,0-1 0,0 1 0,-1 0 0,1 0 0,-1 1 0,0-1-1,0 0 1,1 1 0,-1 0 0,-1 0 0,4 4 0,1 4 0,-1 0 0,0 0 0,0 0 0,-1 1 0,-1 0 0,0 0 0,-1 0 0,0 0 0,1 16 0,0 17 0,-2 54 0,-2-82 0,0 2 0,-1-1 0,-1 1 0,-1-1 0,0 1 0,-1-1 0,-8 20 0,1-11 0,-2 0 0,-31 51 0,8-19 0,32-47 0,10-16 0,-5 3 0,15-12 0,0-1 0,-2-1 0,0-1 0,0 0 0,-2-1 0,0 0 0,-1 0 0,9-20 0,11-26 0,22-69 0,-47 115 0,21-54 0,32-133 0,-58 185 0,-1 19 0,0 0 0,0 0 0,0 0 0,0 0 0,0 0 0,0 0 0,0 0 0,0 0 0,-1 0 0,1 0 0,0 0 0,0 0 0,0 1 0,0-1 0,0 0 0,0 0 0,0 0 0,0 0 0,-1-1 0,1 1 0,0 0 0,0 0 0,0 0 0,0 0 0,0 0 0,0 0 0,0 0 0,0 0 0,-1 0 0,1 0 0,0 0 0,0 0 0,0 0 0,0 0 0,0 0 0,0 0 0,0-1 0,0 1 0,0 0 0,0 0 0,0 0 0,0 0 0,0 0 0,-1 0 0,1 0 0,0 0 0,0 0 0,0-1 0,0 1 0,0 0 0,0 0 0,0 0 0,0 0 0,0 0 0,0 0 0,0 0 0,0-1 0,0 1 0,0 0 0,1 0 0,-10 8 0,1 0 0,1 0 0,0 1 0,0 0 0,1 1 0,0-1 0,0 1 0,-4 13 0,-6 14 0,-12 41 0,19-39 0,2 1 0,1 0 0,2 0 0,2 1 0,3 55 0,-1-91 0,0 1 0,1 0 0,0-1 0,0 1 0,0-1 0,0 0 0,1 1 0,0-1 0,0 0 0,1 0 0,-1 0 0,1 0 0,0 0 0,0-1 0,1 1 0,-1-1 0,7 6 0,-4-5 0,1-1 0,0 1 0,-1-1 0,2-1 0,-1 1 0,0-1 0,1 0 0,-1-1 0,1 0 0,0 0 0,13 1 0,6 0-1,-1-1 1,1-1-1,32-4 0,0-9-5575,-33 1-3224,14-9-9588</inkml:trace>
</inkml:ink>
</file>

<file path=ppt/ink/ink30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7"/>
    </inkml:context>
    <inkml:brush xml:id="br0">
      <inkml:brushProperty name="width" value="0.05" units="cm"/>
      <inkml:brushProperty name="height" value="0.05" units="cm"/>
      <inkml:brushProperty name="color" value="#FFFFFF"/>
    </inkml:brush>
  </inkml:definitions>
  <inkml:trace contextRef="#ctx0" brushRef="#br0">10 15 32623,'0'-14'144,"-3"40"-144,0 24 0,-1 18 0,4 12 0,0-1 0,0-2 0,0-1 0,0-17 0,0-9 0,4-11 0,-1-16 0,0-11-32,1-12-64,2 0-512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7:46.700"/>
    </inkml:context>
    <inkml:brush xml:id="br0">
      <inkml:brushProperty name="width" value="0.05" units="cm"/>
      <inkml:brushProperty name="height" value="0.05" units="cm"/>
      <inkml:brushProperty name="color" value="#E71224"/>
    </inkml:brush>
  </inkml:definitions>
  <inkml:trace contextRef="#ctx0" brushRef="#br0">0 0 32383,'0'0'176,"30"0"-96,17 0-32,5 3-32,3 7-16,-8 2 0,-3 0-64,-12-7-368,-7-5-5235</inkml:trace>
</inkml:ink>
</file>

<file path=ppt/ink/ink30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8"/>
    </inkml:context>
    <inkml:brush xml:id="br0">
      <inkml:brushProperty name="width" value="0.05" units="cm"/>
      <inkml:brushProperty name="height" value="0.05" units="cm"/>
      <inkml:brushProperty name="color" value="#FFFFFF"/>
    </inkml:brush>
  </inkml:definitions>
  <inkml:trace contextRef="#ctx0" brushRef="#br0">10 18 31951,'-10'-3'528,"10"0"-368,4 3-96,38 0-64,14-6 16,13 6-16,-4 0 0,-3 0 0,-9 0-32,-11-6-640</inkml:trace>
</inkml:ink>
</file>

<file path=ppt/ink/ink30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8"/>
    </inkml:context>
    <inkml:brush xml:id="br0">
      <inkml:brushProperty name="width" value="0.05" units="cm"/>
      <inkml:brushProperty name="height" value="0.05" units="cm"/>
      <inkml:brushProperty name="color" value="#FFFFFF"/>
    </inkml:brush>
  </inkml:definitions>
  <inkml:trace contextRef="#ctx0" brushRef="#br0">120 267 31550,'-2'-3'95,"1"-1"-1,-1 1 0,0-1 0,1 0 1,0 0-1,0 0 0,0 1 0,0-1 1,1 0-1,0 0 0,-1 0 0,2-6 1,-1 0-99,1-1 1,0 1-1,5-18 1,0 11 4,2 0 0,-1 1 1,14-20-1,10-21-1,-25 47 0,-5 17 0,-1-5 0,0 80 0,1 71 0,-29 246 0,27-395 0,-7 27 0,7-30 0,0 0 0,0 0 0,0-1 0,0 1 0,0 0 0,0 0 0,0 0 0,0-1 0,0 1 0,0-1 0,0 1 0,-1-1 0,1 1 0,0-1 0,0 0 0,-1 1 0,1-1 0,0 0 0,0 0 0,-1 0 0,1 0 0,-2 0 0,-128-9 0,225 6 0,119-18 0,-200 17-25,-22 2-51,8 2 46,-33-5-495</inkml:trace>
</inkml:ink>
</file>

<file path=ppt/ink/ink30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58"/>
    </inkml:context>
    <inkml:brush xml:id="br0">
      <inkml:brushProperty name="width" value="0.05" units="cm"/>
      <inkml:brushProperty name="height" value="0.05" units="cm"/>
      <inkml:brushProperty name="color" value="#66CC00"/>
    </inkml:brush>
  </inkml:definitions>
  <inkml:trace contextRef="#ctx0" brushRef="#br0">51 108 30670,'-22'-34'1860,"21"33"-1722,-2 23-119,-22 418-3,25 7 10,2-186-20,17 239-6,-11-159 0,-9-259 0,-10 88 0,-1-3 0,12-32 0,1-134 0,-1 0 0,0 1 0,1-1 0,-1 0 0,1 0 0,-1 0 0,1 0 0,-1 0 0,1 0 0,0 0 0,-1 0 0,1-1 0,0 1 0,0 0 0,0 0 0,0 0 0,0-1 0,0 1 0,0-1 0,0 1 0,0 0 0,0-1 0,0 0 0,0 1 0,0-1 0,0 0 0,0 1 0,0-1 0,1 0 0,0 0 0,41 3 4,-40-3-3,372-2 27,402 4-29,-311 39 1,-226-14 0,322 1 0,0-28 0,-234-2 0,-269 2 0,688 24 0,-174 2 0,-103-14 0,-35-24 0,3 5 0,-274 8 0,100 21 0,4 0 0,478-22 0,-695-2 0,96-19 0,-54 7 0,530-23 0,-403 31 0,25-12 0,52-1 0,-239 19 0,12 1 0,1-3 0,73-12 0,-34-4 0,201-5 0,-230 23 0,-7 2 0,120-14 0,211-22 0,-49 4 0,-122 1 0,-181 24 0,97 1 0,-116 4 0,-33-1 0,-1 1 0,1-1 0,-1 1 0,1-1 0,-1 1 0,1-1 0,-1 0 0,0 1 0,1-1 0,-1 0 0,0 1 0,0-1 0,0 0 0,1 1 0,-1-1 0,0 0 0,0 1 0,0-1 0,0 0 0,0 1 0,0-1 0,0 0 0,0 1 0,-1-1 0,1-1 0,0 2 0,-1-13 0,0 0 0,-1 0 0,-1 0 0,0 1 0,-8-20 0,-6-32 0,11 19 0,3-1 0,3-60 0,1 46 0,3-116 0,-1-98 0,-5-5 0,-1-30 0,-12 179 0,-1-30 0,14-364 0,4 275 0,-3 248 0,1 0 0,0-1 0,-1 1 0,1 0 0,0 0 0,-1 0 0,1 0 0,-1 0 0,0 0 0,1 0 0,-1 0 0,0 0 0,0 0 0,1 0 0,-1 1 0,0-1 0,0 0 0,0 0 0,0 1 0,0-1 0,0 1 0,0-1 0,0 1 0,0-1 0,-1 1 0,1 0 0,0-1 0,0 1 0,0 0 0,0 0 0,-1 0 0,-1 0 0,-50 0 0,36 1 0,-2 1 0,1 0 0,-1 1 0,1 0 0,0 2 0,-34 13 0,27-10 0,-62 19 0,-150 25 0,-94-13 0,106-32 0,126-7 0,-99 15 0,-137 7 0,71-7 0,-127-7 0,239-10 0,-898 2 0,949-4 0,-127-23 0,33 2 0,-49 2 0,-331-27 0,23 15 0,115 27 0,-33-2 0,32 1 0,349 9 0,-84 14 0,83-5 0,-446 14 0,18-2 0,113-13 0,257-10 0,-511 2 0,610 3 0,-60 9 0,61-5 0,-64 1 0,33-8 0,-179 3 0,180 1 0,-104 21 0,-70 13 0,117-29 0,80-7 0,-88 14 0,117-9 0,21-5 0,-1-1 0,1 1 0,-1-1 0,1 0 0,-8 0 0,-196 5 0,202-7 0,1 0 0,-1 0 0,1 0 0,0-1 0,-1 1 0,1-2 0,-8-3 0,7 3 0,1 0 0,-1 1 0,0 0 0,0 0 0,0 0 0,0 1 0,-11-1 0,11 1 0,5 0-21,6 0-46,14 1-245</inkml:trace>
</inkml:ink>
</file>

<file path=ppt/ink/ink30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1"/>
    </inkml:context>
    <inkml:brush xml:id="br0">
      <inkml:brushProperty name="width" value="0.05" units="cm"/>
      <inkml:brushProperty name="height" value="0.05" units="cm"/>
      <inkml:brushProperty name="color" value="#FFFFFF"/>
    </inkml:brush>
  </inkml:definitions>
  <inkml:trace contextRef="#ctx0" brushRef="#br0">43 59 32559,'-3'-28'173,"-13"144"-138,5 182-35,11-282 0,0-7 0,1 0 0,-1 0 0,2 0 0,-1 1 0,1-1 0,0-1 0,1 1 0,4 11 0,-5-16 0,0-1 0,1 1 0,-1-1 0,0 1 0,1-1 0,0 0 0,0 0 0,0 0 0,0 0 0,0 0 0,0-1 0,1 1 0,0-1 0,-1 0 0,1 0 0,0 0 0,0-1 0,0 0 0,0 1 0,4 0 0,-2-1 0,0 0 0,0 0 0,0-1 0,0 1 0,0-1 0,0-1 0,-1 1 0,1-1 0,0 0 0,0 0 0,0-1 0,-1 1 0,1-1 0,-1-1 0,1 1 0,-1-1 0,0 0 0,0 0 0,0 0 0,6-7 0,-3 2 0,0 0 0,-1-1 0,-1 0 0,0-1 0,0 1 0,0-1 0,-2 0 0,1-1 0,-1 1 0,3-13 0,1-15 0,-1-1 0,-2-1 0,-1 1 0,-3-1 0,-3-48 0,1 12 0,1 62 0,0 10 0,1-1 0,-1 1 0,0-1 0,0 1 0,0-1 0,0 1 0,-1-1 0,0 1 0,0 0 0,0-1 0,-1 1 0,1 0 0,-1 0 0,0 0 0,0 0 0,-1 0 0,-2-4 0,5 8 0,-8-4 0,8 4 0,-1 1 0,1-1 0,0 1 0,-1-1 0,1 1 0,-1-1 0,1 1 0,0-1 0,-1 1 0,1-1 0,0 1 0,0 0 0,-1-1 0,1 1 0,0-1 0,0 1 0,0 0 0,0-1 0,0 1 0,0 0 0,0-1 0,0 2 0,-15 232 0,11-126 0,-21 123 0,-56 146 0,76-352 0,3-13 0,-1 0 0,0 1 0,0-1 0,-2 0 0,1-1 0,-10 18 0,13-28 0,-1 0 0,1 0 0,0 0 0,0-1 0,-1 1 0,1 0 0,0 0 0,-1-1 0,1 1 0,0-1 0,-1 1 0,1-1 0,-1 0 0,1 1 0,-1-1 0,1 0 0,-1 0 0,1 0 0,-1 0 0,1 0 0,-1-1 0,1 1 0,-1 0 0,1-1 0,-1 1 0,1-1 0,0 1 0,-1-1 0,1 0 0,0 0 0,-1 0 0,1 1 0,0-1 0,0 0 0,0 0 0,0-1 0,0 1 0,0 0 0,0 0 0,0 0 0,-1-3 0,-7-11 0,2 0 0,0-1 0,0 1 0,1-1 0,1-1 0,1 1 0,0-1 0,-1-18 0,-3-141 0,8 175 0,0-4 1,1 1 0,-1-1 0,1 0 0,0 1 1,0-1-1,1 1 0,-1-1 0,1 1 0,0 0 0,0-1 0,0 1 0,1 0 1,-1 0-1,1 1 0,0-1 0,0 0 0,1 1 0,-1 0 0,1 0 0,-1 0 0,1 0 1,0 1-1,0-1 0,0 1 0,1 0 0,-1 0 0,0 0 0,8-1 0,-4 0-29,1 1 0,-1 1 0,1-1 0,0 1 0,-1 1 0,1 0-1,0 0 1,0 0 0,-1 1 0,1 1 0,0-1 0,-1 1 0,1 1 0,12 5-1,12 7-1310</inkml:trace>
</inkml:ink>
</file>

<file path=ppt/ink/ink30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2"/>
    </inkml:context>
    <inkml:brush xml:id="br0">
      <inkml:brushProperty name="width" value="0.05" units="cm"/>
      <inkml:brushProperty name="height" value="0.05" units="cm"/>
      <inkml:brushProperty name="color" value="#FFFFFF"/>
    </inkml:brush>
  </inkml:definitions>
  <inkml:trace contextRef="#ctx0" brushRef="#br0">1 297 31887,'0'11'191,"0"-4"-118,0 0-1,0 0 0,1 0 1,0 0-1,3 12 0,-4-17-70,1 0 0,0 0 0,0 0 0,0 0 0,1 0 0,-1 0 0,0-1 0,1 1 0,-1 0 0,1-1 0,0 1 0,-1-1 0,1 0 0,0 1-1,0-1 1,0 0 0,0 0 0,0 0 0,0 0 0,0-1 0,0 1 0,0-1 0,3 1 0,-1 0 2,-1 0 1,1-1-1,0 1 0,0-1 1,-1 0-1,1 0 1,0-1-1,0 1 0,-1-1 1,1 1-1,0-1 0,-1 0 1,1-1-1,0 1 1,-1-1-1,7-3 0,-6 1 0,0 1 0,0-1 0,0 0 0,0 0 0,-1 0 0,1 0 0,-1-1 0,0 1 0,-1-1 0,5-8-1,-2-3 2,0 1-1,0-1 0,-2 0 0,0 0 0,-1 0 0,1-31 1,-2 5 4,1 30-6,-1-1-1,-1 1 1,0 0-1,0 0 1,-1 0-1,-1 0 1,0 0-1,-6-19 1,-3 18 22,10 12-25,1 1 0,0 0 1,0 0-1,0-1 0,0 1 0,0 0 0,-1 0 0,1-1 0,0 1 0,0 0 0,-1 0 0,1 0 0,0 0 0,0-1 0,0 1 0,-1 0 0,1 0 0,0 0 0,-1 0 1,1 0-1,0 0 0,0 0 0,-1 0 0,1 0 0,0 0 0,-1 0 0,1 0 0,0 0 0,0 0 0,-1 0 0,1 0 0,0 0 0,0 0 0,-1 0 0,1 0 0,0 0 1,0 0-1,-1 0 0,1 1 0,0-1 0,0 0 0,-1 0 0,1 0 0,0 1 0,0-1 0,0 0 0,-1 0 0,1 0 0,0 1 0,0-1 0,0 0 0,0 0 0,0 1 1,-1-1-1,1 0 0,0 0 0,0 1 0,0-1 0,0 0 0,0 1 0,0-1 0,-6 47 0,2-1 0,3 81 0,2-62 0,-1-62 0,0 1 0,0 0 0,1-1 0,-1 1 0,1 0 0,-1-1 0,1 1 0,1 0 0,-1-1 0,0 0 0,1 1 0,-1-1 0,1 0 0,4 5 0,-4-5 0,0-1 0,1 0 0,-1-1 0,1 1 0,-1 0 0,1-1 0,0 1 0,-1-1 0,1 0 0,0 0 0,0 0 0,0 0 0,0-1 0,0 1 0,0-1 0,0 0 0,6 0 0,-6 0-15,5 0 17,-1 0 0,1 0 0,-1-1 0,12-2 0,-16 2-58,0 0-1,-1 0 0,1-1 0,-1 1 1,1 0-1,-1-1 0,1 0 0,-1 0 0,0 0 1,0 0-1,0 0 0,0 0 0,0 0 0,2-5 1,18-32-3282</inkml:trace>
</inkml:ink>
</file>

<file path=ppt/ink/ink30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2"/>
    </inkml:context>
    <inkml:brush xml:id="br0">
      <inkml:brushProperty name="width" value="0.05" units="cm"/>
      <inkml:brushProperty name="height" value="0.05" units="cm"/>
      <inkml:brushProperty name="color" value="#FFFFFF"/>
    </inkml:brush>
  </inkml:definitions>
  <inkml:trace contextRef="#ctx0" brushRef="#br0">97 18 32479,'0'-1'4,"-1"0"0,1 0 0,-1 0 0,1 0 0,-1 0 1,1 0-1,-1 0 0,0 0 0,1 0 0,-1 1 0,0-1 0,0 0 0,1 1 0,-1-1 1,0 0-1,0 1 0,0-1 0,0 1 0,0 0 0,0-1 0,0 1 0,0-1 0,0 1 0,0 0 1,0 0-1,0 0 0,0 0 0,0 0 0,0 0 0,0 0 0,0 0 0,0 0 0,0 0 1,0 0-1,0 1 0,-2 0 0,0 0 2,1 0 1,-1 1-1,1-1 0,-1 1 0,1 0 1,0-1-1,0 1 0,0 0 1,0 0-1,0 1 0,0-1 0,0 0 1,-2 5-1,-2 8-6,1 0 0,0 1 0,1 0 0,0 0 0,1 0 0,1 1 0,1-1 0,0 1 0,1-1 0,3 19 0,-3-30 0,0 0 1,1-1-1,0 1 1,0-1-1,0 1 0,0-1 1,1 1-1,-1-1 0,1 0 1,0 1-1,0-1 1,1 0-1,0 0 0,-1-1 1,1 1-1,0-1 0,1 1 1,-1-1-1,0 0 1,9 5-1,-5-4 1,1 0-1,0-1 1,0 0 0,0-1 0,1 1-1,-1-2 1,1 1 0,-1-1 0,1 0-1,12-1 1,-20 0-1,1 0 0,0-1 0,-1 1 0,1 0 0,-1 0 0,1-1 0,-1 1 0,1-1 0,0 1 0,-1-1 0,0 0 0,1 0 0,-1 1 0,0-1 0,1 0 0,-1 0 0,0 0 0,0-1 0,0 1 0,2-2 0,-1 0 0,-1 0 0,1 0 0,0 0 0,-1 0 0,0 0 0,0-1 0,0 1 0,0-1 0,0-3 0,0-3 0,0 1 0,-1 0 0,-1-1 0,1 1 0,-2 0 0,1-1 0,-4-8 0,3 9 0,-2 1 0,1 0 0,-1 1 0,-1-1 0,1 1 0,-1 0 0,-1 0 0,-6-7 0,9 10 0,0 0 0,-1 1 0,0 0 0,1 0 0,-1 0 0,0 0 0,-1 1 0,1-1 0,0 1 0,-1 0 0,1 1 0,-1-1 0,1 1 0,-1-1 0,0 2 0,-5-2 0,8 2-3,1 0 0,0 0 0,-1 0 0,1 0 0,-1 0 0,1 1 0,0-1 0,-1 0 0,1 1 0,0-1 0,-1 1 0,1-1 0,0 1 0,-1 0 0,1-1 0,0 1-1,0 0 1,0 0 0,0 0 0,0 0 0,0 0 0,0 0 0,0 0 0,0 0 0,1 0 0,-1 1 0,0-1 0,1 0 0,-1 0 0,1 1 0,-1-1 0,1 0 0,-1 1 0,1-1 0,0 1 0,0 2 0,-8 40-301</inkml:trace>
</inkml:ink>
</file>

<file path=ppt/ink/ink30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3"/>
    </inkml:context>
    <inkml:brush xml:id="br0">
      <inkml:brushProperty name="width" value="0.05" units="cm"/>
      <inkml:brushProperty name="height" value="0.05" units="cm"/>
      <inkml:brushProperty name="color" value="#FFFFFF"/>
    </inkml:brush>
  </inkml:definitions>
  <inkml:trace contextRef="#ctx0" brushRef="#br0">53 3 32543,'-3'-3'144,"0"3"-64,3 3-80,0 32 0,0 19 0,0 10 0,-7 1 0,4-3 0,-4-3 0,1-6 0,-1-9 0,4-6 0,-4-20-32,4-9 0,0-9-96,3-6-368,0-32-8885</inkml:trace>
</inkml:ink>
</file>

<file path=ppt/ink/ink30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3"/>
    </inkml:context>
    <inkml:brush xml:id="br0">
      <inkml:brushProperty name="width" value="0.05" units="cm"/>
      <inkml:brushProperty name="height" value="0.05" units="cm"/>
      <inkml:brushProperty name="color" value="#FFFFFF"/>
    </inkml:brush>
  </inkml:definitions>
  <inkml:trace contextRef="#ctx0" brushRef="#br0">34 6 30142,'-23'-5'1985,"13"5"-1425,46 0-560,20 5 32,19 4-16,3-3-16,-6-3 0,-9-3-32,-18 0-432,-12 0-11526</inkml:trace>
</inkml:ink>
</file>

<file path=ppt/ink/ink30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3"/>
    </inkml:context>
    <inkml:brush xml:id="br0">
      <inkml:brushProperty name="width" value="0.05" units="cm"/>
      <inkml:brushProperty name="height" value="0.05" units="cm"/>
      <inkml:brushProperty name="color" value="#FFFFFF"/>
    </inkml:brush>
  </inkml:definitions>
  <inkml:trace contextRef="#ctx0" brushRef="#br0">98 226 32367,'-1'-53'316,"0"24"-295,0 0 0,3 0 0,9-57 0,-11 87-21,0-1 0,0 0 0,0 0 0,0 0 0,0 0 0,0 0 0,0 0 0,0 0 0,0 0 0,0 0 0,0 0 0,0 0 0,1 0 0,-1 0 0,0 0 0,0 0 0,0 0 0,0 0 0,0 0 0,0 0 0,0 0 0,0 0 0,0 0 0,0 0 0,1 0 0,-1 0 0,0 0 0,0 0 0,0 0 0,0 0 0,0 0 0,0 0 0,0 0 0,0 0 0,0 0 0,1 0 0,1 20 0,-1 31 0,-1 431 0,0-480 0,0-1 0,0 1 0,0-1 0,0 1 0,0-1 0,-1 1 0,1-1 0,0 0 0,-1 1 0,1-1 0,-1 1 0,0-1 0,1 0 0,-1 0 0,0 1 0,0-1 0,0 0 0,0 0 0,0 0 0,0 0 0,0 0 0,0 0 0,0 0 0,0 0 0,-1-1 0,1 1 0,0 0 0,-1-1 0,1 1 0,0-1 0,-3 1 0,-4 1 0,0-1 0,1-1 0,-1 0 0,0 0 0,-8-1 0,-6 0 0,13-2 0,15-2 0,14-5 0,18-1-1,1 2 0,0 1 1,44-3-1,-66 9-1,-13 2-28,1-1 1,-1 1 0,0-1-1,-1 0 1,1-1 0,6-2-1,1-2-543</inkml:trace>
</inkml:ink>
</file>

<file path=ppt/ink/ink30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4"/>
    </inkml:context>
    <inkml:brush xml:id="br0">
      <inkml:brushProperty name="width" value="0.05" units="cm"/>
      <inkml:brushProperty name="height" value="0.05" units="cm"/>
      <inkml:brushProperty name="color" value="#FFFFFF"/>
    </inkml:brush>
  </inkml:definitions>
  <inkml:trace contextRef="#ctx0" brushRef="#br0">0 0 32639,'0'0'96,"23"0"-64,16 0-32,4 0 0,-4 0 0,-3 0-32,-10 0-32,-9 0-256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7:47.028"/>
    </inkml:context>
    <inkml:brush xml:id="br0">
      <inkml:brushProperty name="width" value="0.05" units="cm"/>
      <inkml:brushProperty name="height" value="0.05" units="cm"/>
      <inkml:brushProperty name="color" value="#E71224"/>
    </inkml:brush>
  </inkml:definitions>
  <inkml:trace contextRef="#ctx0" brushRef="#br0">1 0 32543,'13'0'96,"26"0"-48,4 0-16,4 0-16,-3 0-16,-6 0 0,-7 0 0,-12 5-32,-6 3-224,-10-3-1217</inkml:trace>
</inkml:ink>
</file>

<file path=ppt/ink/ink30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4"/>
    </inkml:context>
    <inkml:brush xml:id="br0">
      <inkml:brushProperty name="width" value="0.05" units="cm"/>
      <inkml:brushProperty name="height" value="0.05" units="cm"/>
      <inkml:brushProperty name="color" value="#FFFFFF"/>
    </inkml:brush>
  </inkml:definitions>
  <inkml:trace contextRef="#ctx0" brushRef="#br0">1 13 32239,'6'0'304,"37"0"-160,9 0-96,4 0-48,-1 0 32,-2 0-32,-17 0-32,-10-6 16,-16 0-288</inkml:trace>
</inkml:ink>
</file>

<file path=ppt/ink/ink30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5"/>
    </inkml:context>
    <inkml:brush xml:id="br0">
      <inkml:brushProperty name="width" value="0.05" units="cm"/>
      <inkml:brushProperty name="height" value="0.05" units="cm"/>
      <inkml:brushProperty name="color" value="#FFFFFF"/>
    </inkml:brush>
  </inkml:definitions>
  <inkml:trace contextRef="#ctx0" brushRef="#br0">78 30 32303,'-2'-2'17,"-13"-20"279,15 21-294,0 1 1,-1 0 0,1-1 0,0 1 0,-1 0 0,1-1 0,0 1 0,-1 0 0,1-1 0,-1 1 0,1 0 0,0 0 0,-1-1 0,1 1 0,-1 0 0,1 0 0,-1 0 0,1 0 0,-1-1 0,1 1 0,-1 0 0,1 0 0,0 0 0,-1 0 0,1 0 0,-1 0 0,1 0 0,-1 1 0,1-1 0,-1 0 0,1 0 0,-1 0 0,1 0 0,-1 0-1,1 1 1,0-1 0,-1 0 0,1 1 0,-1-1 0,1 0 0,0 0 0,-1 1 0,1-1 0,0 1 0,-1-1 0,1 0 0,0 1 0,0-1 0,-1 1 0,1 0 0,-5 10-3,0 0 0,1 0 0,1 1 0,-1-1 0,-1 19 0,-6 67 0,9-67 0,0 0 0,2-1 0,1 1 0,2 0 0,7 34 0,-8-55 0,1 1 0,0-1 0,1 0 0,-1-1 0,2 1 0,-1-1 0,1 0 0,12 15 0,-13-18 0,1-1 0,0 1 0,1-1 0,-1 0 0,1 0 0,0 0 0,-1-1 0,2 0 0,-1 0 0,0 0 0,1-1 0,-1 0 0,13 2 0,-13-3 0,0 0 0,0-1 0,0 0 0,0 0 0,-1 0 0,1-1 0,0 1 0,0-2 0,0 1 0,-1 0 0,1-1 0,-1 0 0,1-1 0,-1 1 0,8-6 0,-5 3 0,0-2 0,-1 1 0,1-1 0,-2 0 0,1 0 0,-1-1 0,0 0 0,8-14 0,-2-2 0,-1 0 0,-1-1 0,-1 0 0,-1 0 0,-1-1 0,4-29 0,-6-4 0,-2-85 0,-3 116 0,-24 992 0,24-950 0,-1-5 0,1-1 0,-1 1 0,0 0 0,-5 14 0,6-22 0,-1 1 0,1-1 0,-1 1 0,0 0 0,0-1 0,0 1 0,1-1 0,-2 0 0,1 1 0,0-1 0,0 0 0,0 0 0,-1 0 0,1 0 0,0 0 0,-1 0 0,1 0 0,-1 0 0,1 0 0,-1-1 0,1 1 0,-1 0 0,0-1 0,1 0 0,-1 1 0,0-1 0,1 0 0,-4 0 0,2 1 0,0-1 0,0 0 0,-1 0 0,1 0 0,0 0 0,0 0 0,0-1 0,0 1 0,0-1 0,0 0 0,0 0 0,0 0 0,1 0 0,-1-1 0,0 1 0,0-1 0,1 1 0,-1-1 0,1 0 0,0 0 0,-1 0 0,1 0 0,0-1 0,-3-4 0,-5-8 0,0 1 0,1-2 0,1 1 0,1-1 0,0 0 0,1-1 0,0 0 0,2 0 0,0 0 0,1 0 0,1-1 0,0 1 0,2-34 0,0 43 0,0 1 0,1-1 0,0 1 0,1-1 0,0 0 0,0 1 0,0 0 0,1 0 0,0 0 0,0 0 0,1 0 0,6-8 0,-3 5 0,1 1 0,0 0 0,0 1 0,1 0 0,0 0 0,1 1 0,13-8 0,2 1 0,1 2-1,0 1 0,1 0 0,0 2 0,0 2 0,29-5 1,39 2-318,-88 9 217,40-3-1092</inkml:trace>
</inkml:ink>
</file>

<file path=ppt/ink/ink30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5"/>
    </inkml:context>
    <inkml:brush xml:id="br0">
      <inkml:brushProperty name="width" value="0.05" units="cm"/>
      <inkml:brushProperty name="height" value="0.05" units="cm"/>
      <inkml:brushProperty name="color" value="#FFFFFF"/>
    </inkml:brush>
  </inkml:definitions>
  <inkml:trace contextRef="#ctx0" brushRef="#br0">69 12 31999,'-13'-9'544,"7"6"-384,2 3-128,-2 3 0,-4 44-32,-3 21 0,3 12 0,4 2 0,6-2 0,0-7 0,0-8 0,0-9 0,0-15 0,0-8 0,0-13-32</inkml:trace>
</inkml:ink>
</file>

<file path=ppt/ink/ink30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6"/>
    </inkml:context>
    <inkml:brush xml:id="br0">
      <inkml:brushProperty name="width" value="0.05" units="cm"/>
      <inkml:brushProperty name="height" value="0.05" units="cm"/>
      <inkml:brushProperty name="color" value="#FFFFFF"/>
    </inkml:brush>
  </inkml:definitions>
  <inkml:trace contextRef="#ctx0" brushRef="#br0">1 1 32351,'0'0'240,"19"0"-176,34 0-16,15 0-16,8 3-32,-1 6 0,-9-3 0,-8-6 0,-15 0-64,-10 0-816</inkml:trace>
</inkml:ink>
</file>

<file path=ppt/ink/ink30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8"/>
    </inkml:context>
    <inkml:brush xml:id="br0">
      <inkml:brushProperty name="width" value="0.05" units="cm"/>
      <inkml:brushProperty name="height" value="0.05" units="cm"/>
      <inkml:brushProperty name="color" value="#FFFFFF"/>
    </inkml:brush>
  </inkml:definitions>
  <inkml:trace contextRef="#ctx0" brushRef="#br0">14 149 31999,'-2'-5'49,"0"1"0,0-1 0,0 0 1,1 0-1,-1 0 0,1-1 0,0 1 0,1 0 1,0 0-1,-1 0 0,2-1 0,-1 1 1,0 0-1,3-9 0,-2 10-48,1 1 1,-1-1-1,1 1 1,0-1-1,0 1 1,0 0-1,0 0 0,0 0 1,1 0-1,0 0 1,-1 1-1,1-1 1,0 1-1,0-1 0,0 1 1,1 0-1,-1 0 1,0 1-1,1-1 1,5-1-1,-7 2-1,0 0 0,0 0 0,0 1 0,0-1 0,1 1 0,-1-1 0,0 1 0,0 0 0,1 0 0,-1 0 0,0 0 0,0 0 0,1 0 0,-1 1 0,0-1 0,0 1 0,1-1 0,-1 1 0,0 0 0,0 0 0,0 0 0,0 0 0,0 0 0,0 1 0,0-1 0,-1 0 0,1 1 0,0 0 0,-1-1 0,1 1 0,0 2 0,3 5 0,0-1 0,-1 1 0,0 1 0,-1-1 0,4 20 0,-7-29 0,10 55 0,-3 0 0,-2 1 0,-2 0 0,-6 60 0,2-17 0,16-124 0,21-68 0,34-133 0,-44 138 0,-7 28 0,-18 58 0,1 6 0,0 11 0,26 341 0,-25-346 0,3-10 0,7-20 0,23-74 0,-22 56 0,0 1 0,3 0 0,40-68 0,-55 104 0,-1-1 0,0 0 0,1 0 0,-1 0 0,1 0 0,0 1 0,-1-1 0,1 1 0,0-1 0,0 1 0,0 0 0,0 0 0,0 0 0,0 0 0,3-1 0,-4 2 0,0 0 0,0 0 0,0 1 0,0-1 0,0 0 0,0 1 0,0-1 0,0 0 0,0 1 0,0-1 0,0 1 0,0 0 0,0-1 0,-1 1 0,1 0 0,0-1 0,0 1 0,-1 0 0,1 0 0,0 0 0,-1-1 0,1 1 0,-1 0 0,1 0 0,-1 0 0,0 0 0,1 0 0,-1 0 0,0 0 0,1 0 0,-1 0 0,0 0 0,0 2 0,11 51 0,5 76 0,-2-8 0,-9-70 0,-5-51-7,-1 0 0,1-1 1,0 1-1,0 0 0,0 0 0,1 0 1,-1 0-1,0-1 0,0 1 0,0 0 0,1 0 1,-1 0-1,0-1 0,1 1 0,-1 0 1,0 0-1,1-1 0,-1 1 0,1 0 1,-1-1-1,2 2 0,2-4-562,5-1-2443</inkml:trace>
</inkml:ink>
</file>

<file path=ppt/ink/ink30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8"/>
    </inkml:context>
    <inkml:brush xml:id="br0">
      <inkml:brushProperty name="width" value="0.05" units="cm"/>
      <inkml:brushProperty name="height" value="0.05" units="cm"/>
      <inkml:brushProperty name="color" value="#FFFFFF"/>
    </inkml:brush>
  </inkml:definitions>
  <inkml:trace contextRef="#ctx0" brushRef="#br0">148 58 32495,'6'-8'39,"0"1"0,1 0 0,0 1-1,0 0 1,1 0 0,9-6 0,-17 12-39,0 1 0,1-1 0,-1 1 0,1 0 0,-1-1 0,1 1 0,-1-1 0,0 1 0,0-1 0,1 1 0,-1 0 0,0-1 0,0 1 0,0 0 0,1-1 0,-1 1 0,0 0 0,0-1 0,0 1 0,0 0 0,0-1 0,0 1 0,-1 0 0,1 0 0,0 0 0,0 22 0,-1-1 0,-1 1 0,-1-1 0,-1 0 0,0 0 0,-2 0 0,-1-1 0,-16 37 0,-49 73 0,-4 9 0,74-136 0,0 0 0,0 0 0,1 0 0,0 1 0,0-1 0,0 0 0,0 1 0,1-1 0,-1 7 0,7-7 0,42 0 0,-1-1 0,55-5 0,-17 0 0,96 8 0,-210-73 0,-6-64 0,23 81 0,-2 1 0,-25-60 0,-8 14 0,40 84 0,0 0 0,-1 0 0,0 1 0,0 0 0,-19-17 0,26 27 0,0-1 0,1 0 0,-1 0 0,0 0 0,0 1 0,0-1 0,0 1 0,0-1 0,0 0 0,0 1 0,0 0-1,0-1 1,0 1 0,0 0 0,-1-1 0,1 1 0,0 0 0,0 0 0,0 0 0,0 0 0,0 0 0,-2 0 0,2 1 0,1-1 0,-1 1 0,0 0 0,0-1 1,1 1-1,-1 0 0,1 0 0,-1-1 0,0 1 0,1 0 0,0 0 0,-1 0 1,1 0-1,-1-1 0,1 1 0,0 0 0,0 0 0,0 0 0,-1 0 0,1 1 0,0 7-4,0-1-1,0 1 1,0 0-1,3 9 1,-2-13-69,0 0 1,0 0-1,1 0 1,-1 0 0,1 0-1,4 6 1,23 28-2057</inkml:trace>
</inkml:ink>
</file>

<file path=ppt/ink/ink30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9"/>
    </inkml:context>
    <inkml:brush xml:id="br0">
      <inkml:brushProperty name="width" value="0.05" units="cm"/>
      <inkml:brushProperty name="height" value="0.05" units="cm"/>
      <inkml:brushProperty name="color" value="#FFFFFF"/>
    </inkml:brush>
  </inkml:definitions>
  <inkml:trace contextRef="#ctx0" brushRef="#br0">0 106 32143,'4'-9'61,"0"1"1,0 0 0,1 0 0,0 0-1,0 1 1,1 0 0,0 0-1,1 0 1,10-8 0,-13 12-62,0 0 1,1 1-1,-1 0 0,1 0 1,-1 0-1,1 0 0,0 1 1,0-1-1,-1 1 0,1 1 1,0-1-1,0 1 0,0-1 1,0 1-1,0 1 1,0-1-1,0 1 0,0 0 1,5 1-1,-5 0 0,0 0 0,-1 1 0,0-1 0,1 1 0,-1-1 0,0 1 0,0 1 0,0-1 0,-1 0 0,1 1 0,-1 0 0,0 0 0,0 0 0,0 0 0,-1 0 0,1 1 0,-1-1 0,0 1 0,2 7 0,2 5 0,-1-1 0,-1 1 0,-1 0 0,2 25 0,-2-12 0,-2-1 0,-1 1 0,-6 40 0,5-59 0,-2 1 0,0-1 0,0 0 0,-1 0 0,0 0 0,-1-1 0,0 1 0,-1-1 0,0 0 0,-1 0 0,-10 11 0,1-4 0,49-84 0,197-336 0,-227 396 0,-7 7 0,1 1 0,0 0 0,-1 0 0,0 0 0,0 1 0,1-1 0,-1 1 0,1 0 0,-1 0 0,1 0 0,0 0 0,0 1 0,0-1 0,-5 7 0,2-3 0,0 2 0,1-1 0,0 1 0,0 0 0,-4 11 0,2-1 0,1-1 0,0 1 0,2 0 0,0 1 0,-2 21 0,4-21 0,1 0 0,0-1 0,1 1 0,2-1 0,3 23 0,-4-36 0,1 0 0,-1 0 0,1 1 0,1-1 0,-1-1 0,1 1 0,-1 0 0,1-1 0,1 1 0,-1-1 0,1 0 0,-1 0 0,1 0 0,0-1 0,1 1 0,-1-1 0,1 0 0,-1 0 0,1-1 0,0 1 0,0-1 0,7 2 0,2 0-4,1-1 1,0 0-1,-1-1 1,1-1-1,25 0 1,25-1-104</inkml:trace>
</inkml:ink>
</file>

<file path=ppt/ink/ink30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9"/>
    </inkml:context>
    <inkml:brush xml:id="br0">
      <inkml:brushProperty name="width" value="0.05" units="cm"/>
      <inkml:brushProperty name="height" value="0.05" units="cm"/>
      <inkml:brushProperty name="color" value="#FFFFFF"/>
    </inkml:brush>
  </inkml:definitions>
  <inkml:trace contextRef="#ctx0" brushRef="#br0">0 36 32415,'7'-3'272,"9"-9"-192,10 6-80,7-3 0,10 4 0,-4 5 0,0 0 0,-6 0 0,-17 0-32,-16 11-944</inkml:trace>
</inkml:ink>
</file>

<file path=ppt/ink/ink30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9"/>
    </inkml:context>
    <inkml:brush xml:id="br0">
      <inkml:brushProperty name="width" value="0.05" units="cm"/>
      <inkml:brushProperty name="height" value="0.05" units="cm"/>
      <inkml:brushProperty name="color" value="#FFFFFF"/>
    </inkml:brush>
  </inkml:definitions>
  <inkml:trace contextRef="#ctx0" brushRef="#br0">0 1 32047,'0'6'400,"3"0"-288,30-6-16,10 0-64,3 0-32,-7 0 16,-3 0-16,-13-3-128,-10-6-833</inkml:trace>
</inkml:ink>
</file>

<file path=ppt/ink/ink30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1"/>
    </inkml:context>
    <inkml:brush xml:id="br0">
      <inkml:brushProperty name="width" value="0.05" units="cm"/>
      <inkml:brushProperty name="height" value="0.05" units="cm"/>
      <inkml:brushProperty name="color" value="#FFFFFF"/>
    </inkml:brush>
  </inkml:definitions>
  <inkml:trace contextRef="#ctx0" brushRef="#br0">57 38 32255,'-3'-37'453,"2"37"-452,1 0 0,0 0 0,0-1 0,0 1-1,-1 0 1,1 0 0,0 0 0,0 0 0,0 0 0,-1 0-1,1 0 1,0 0 0,0 0 0,-1 0 0,1 0-1,0 1 1,0-1 0,0 0 0,-1 0 0,1 0 0,0 0-1,0 0 1,0 0 0,-1 0 0,1 1 0,0-1-1,0 0 1,0 0 0,0 0 0,-1 0 0,1 1 0,0-1-1,0 0 1,0 0 0,0 0 0,0 0 0,0 1-1,0-1 1,-7 14 2,2 0 1,0 1-1,0-1 0,2 1 0,0 0 0,0 0 0,0 26 1,2-28-3,-10 156-1,11-143 0,1 1 0,1-1 0,2 0 0,8 34 0,-9-48 0,1-1 0,1 0 0,-1 0 0,2 0 0,0-1 0,0 0 0,8 10 0,-10-15 0,-1-1 0,1 0 0,0 0 0,0 0 0,0-1 0,0 0 0,1 1 0,0-1 0,-1-1 0,1 1 0,0-1 0,0 0 0,0 0 0,1 0 0,-1-1 0,10 2 0,-6-2 0,0 0 0,0-1 0,0-1 0,0 1 0,15-4 0,-20 3 0,0-1 0,0 1 0,0-1 0,0 0 0,0-1 0,0 1 0,0 0 0,-1-1 0,1 0 0,-1 0 0,1 0 0,-1 0 0,2-5 0,8-9 0,-1-1 0,-1 0 0,-1-1 0,-1 0 0,-1-1 0,0 1 0,-1-2 0,-2 1 0,0-1 0,3-28 0,-1-26 0,-3-119 0,-5 124 0,-9 128 0,-1-2 0,1 328 0,12-247 0,-1-52 0,1-25 0,-13 121 0,10-169 0,-2 0 0,1 0 0,-2 0 0,1 0 0,-2 0 0,0-1 0,0 0 0,-8 12 0,13-22 0,-1 0 0,0 0 0,1 0 0,-1 0 0,0 0 0,0-1 0,0 1 0,0 0 0,0-1 0,0 1 0,0 0 0,0-1 0,0 1 0,0-1 0,0 0 0,0 1 0,0-1 0,0 0 0,0 1 0,0-1 0,0 0 0,-1 0 0,1 0 0,0 0 0,0 0 0,0 0 0,0-1 0,0 1 0,-1 0 0,1 0 0,0-1 0,0 1 0,0-1 0,0 1 0,0-1 0,0 0 0,0 1 0,0-1 0,1 0 0,-1 1 0,0-1 0,-1-2 0,-11-19 0,2-1 0,1-1 0,0 0 0,-7-34 0,10 37 0,-4-19 0,2-2 0,1 1 0,2-1 0,0-79 0,6 114 0,0-1 0,1 1 0,-1 0 0,1 0 0,1 0 0,0 0 0,3-10 0,-3 13 0,0 0 0,1-1 0,-1 1 0,1 1 0,0-1 0,0 0 0,0 1 0,1-1 0,-1 1 0,1 0 0,0 0 0,6-3 0,1 0 1,1 0 0,-1 1 1,1 0-1,0 1 0,0 0 0,0 1 0,23-3 1,5 3-39,45 3 1,-45 0-80,-2 0-457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7:47.357"/>
    </inkml:context>
    <inkml:brush xml:id="br0">
      <inkml:brushProperty name="width" value="0.05" units="cm"/>
      <inkml:brushProperty name="height" value="0.05" units="cm"/>
      <inkml:brushProperty name="color" value="#E71224"/>
    </inkml:brush>
  </inkml:definitions>
  <inkml:trace contextRef="#ctx0" brushRef="#br0">0 1 31390,'0'0'993,"22"0"-833,22 0-112,5 0-16,1 0-16,-9 0 0,-8 0-16,-9 0-16,-13 0-336</inkml:trace>
</inkml:ink>
</file>

<file path=ppt/ink/ink30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1"/>
    </inkml:context>
    <inkml:brush xml:id="br0">
      <inkml:brushProperty name="width" value="0.05" units="cm"/>
      <inkml:brushProperty name="height" value="0.05" units="cm"/>
      <inkml:brushProperty name="color" value="#FFFFFF"/>
    </inkml:brush>
  </inkml:definitions>
  <inkml:trace contextRef="#ctx0" brushRef="#br0">56 89 32271,'-13'-82'464,"10"75"-436,1 10-22,-3 10-8,-6 65 2,-4 108 0,14 89-1,2-149-3,-1-123-44,-1-7-174,-4-18-351</inkml:trace>
</inkml:ink>
</file>

<file path=ppt/ink/ink30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2"/>
    </inkml:context>
    <inkml:brush xml:id="br0">
      <inkml:brushProperty name="width" value="0.05" units="cm"/>
      <inkml:brushProperty name="height" value="0.05" units="cm"/>
      <inkml:brushProperty name="color" value="#FFFFFF"/>
    </inkml:brush>
  </inkml:definitions>
  <inkml:trace contextRef="#ctx0" brushRef="#br0">37 59 25772,'-20'-27'5714,"7"4"-4945,10 20-449,3-3-160,26 6-160,16 0 0,17 0 0,10 0 0,-3 0-16,-4 0-448</inkml:trace>
</inkml:ink>
</file>

<file path=ppt/ink/ink30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2"/>
    </inkml:context>
    <inkml:brush xml:id="br0">
      <inkml:brushProperty name="width" value="0.05" units="cm"/>
      <inkml:brushProperty name="height" value="0.05" units="cm"/>
      <inkml:brushProperty name="color" value="#FFFFFF"/>
    </inkml:brush>
  </inkml:definitions>
  <inkml:trace contextRef="#ctx0" brushRef="#br0">0 257 31983,'1'-7'55,"0"-1"0,0 1 0,0 0 0,1 0 0,0 0 1,0 0-1,1 0 0,0 0 0,0 0 0,1 1 0,0-1 1,6-6-1,-3 3-50,1 1 1,0 0-1,0 1 0,1 0 1,0 0-1,19-12 1,-24 18-4,0 0 1,0 0-1,0 1 0,0-1 1,0 1-1,0 0 1,1 0-1,-1 0 1,0 1-1,1 0 1,5 0-1,-9 0-2,-1 0 0,1 0 0,-1 0 0,1 0 0,-1 0 0,1 0 0,0 1 0,-1-1 0,1 0 0,-1 0 0,1 1 0,-1-1 0,1 0 0,-1 1 0,0-1 0,1 1 0,-1-1 0,1 0 0,-1 1 0,0-1 0,1 1 0,-1-1 0,0 1 0,0-1 0,1 1 0,-1 0 0,0-1 0,0 2 0,4 19 0,-3-12 0,5 68 0,-5 134 0,-2-181 0,-7 46 0,0 9 0,9-81 0,2-11 0,0 0 0,92-279 0,-53 148 0,-39 126 0,-2 7 0,0 0 0,0 1 0,1-1 0,0 1 0,0-1 0,0 1 0,0 0 0,0 0 0,1 0 0,0 0 0,0 0 0,6-6 0,-9 10 0,0 0 0,0 0 0,1 0 0,-1 0 0,0 0 0,0 0 0,1 0 0,-1 0 0,0 0 0,1 0 0,-1 0 0,0 0 0,0 0 0,1 0 0,-1 1 0,0-1 0,0 0 0,1 0 0,-1 0 0,0 0 0,0 0 0,0 1 0,1-1 0,-1 0 0,0 0 0,0 0 0,0 1 0,0-1 0,1 0 0,-1 0 0,0 1 0,0-1 0,0 0 0,0 0 0,0 1 0,0-1 0,0 0 0,0 0 0,0 1 0,0-1 0,0 0 0,0 0 0,0 1 0,0-1 0,0 1 0,3 18 0,-3-16 0,9 99 0,37 175 0,-46-276 0,0 0 0,0 0 0,1 0 0,-1 0 0,0-1 0,0 1 0,1 0 0,-1 0 0,0 0 0,1-1 0,-1 1 0,1 0 0,-1-1 0,1 1 0,-1 0 0,1-1 0,0 1 0,0 0 0,0-1 0,-1 0 0,0 0 0,1 0 0,-1 0 0,1 0 0,-1 0 0,1 0 0,-1 0 0,0-1 0,1 1 0,-1 0 0,0 0 0,1 0 0,-1 0 0,0-1 0,1 1 0,-1 0 0,0-1 0,1 1 0,-1 0 0,0 0 0,0-1 0,1 1 0,-1 0 0,0-2 0,16-31 0,-15 29 0,32-87 0,38-93 0,-58 156 0,2 0 0,0 1 0,1 0 0,24-28 0,-39 53 0,1 0 0,-1 0 0,0 1 0,1-1 0,-1 0 0,1 0 0,0 1 0,-1-1 0,1 1 0,0 0 0,0-1 0,0 1 0,0 0 0,0 0 0,0 0 0,0 0 0,1 1 0,-1-1 0,4 0 0,-6 1 0,1 0 0,-1 0 0,0 0 0,1 0 0,-1 0 0,0 0 0,0 0 0,1 0 0,-1 0 0,0 0 0,0 0 0,1 0 0,-1 0 0,0 0 0,0 0 0,1 1 0,-1-1 0,0 0 0,0 0 0,0 0 0,1 0 0,-1 1 0,0-1 0,0 0 0,0 0 0,0 0 0,1 1 0,-1-1 0,0 0 0,0 0 0,0 1 0,0-1 0,0 0 0,0 0 0,0 1 0,0-1 0,0 0 0,0 0 0,0 1 0,0-1 0,0 0 0,0 0 0,0 1 0,4 42 0,-5 77 0,-1-44 0,2-41 0,1 21 0,-2 0 0,-13 80 0,13-132-5,1-1 0,-1 1 0,0-1 0,0 1 1,0-1-1,0 0 0,-1 1 0,0-1 0,1 0 0,-1 0 0,0 0 0,0 0 0,-1-1 1,1 1-1,0 0 0,-1-1 0,-3 3 0,-22 6-435</inkml:trace>
</inkml:ink>
</file>

<file path=ppt/ink/ink30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8"/>
    </inkml:context>
    <inkml:brush xml:id="br0">
      <inkml:brushProperty name="width" value="0.05" units="cm"/>
      <inkml:brushProperty name="height" value="0.05" units="cm"/>
      <inkml:brushProperty name="color" value="#66CC00"/>
    </inkml:brush>
  </inkml:definitions>
  <inkml:trace contextRef="#ctx0" brushRef="#br0">1 273 31823,'0'-94'909,"0"94"-908,0 0 0,0 0-1,0 0 1,0 0-1,0 0 1,0 0 0,0-1-1,0 1 1,0 0 0,0 0-1,0 0 1,0 0-1,0 0 1,0 0 0,0-1-1,0 1 1,0 0 0,0 0-1,0 0 1,0 0-1,0 0 1,1 0 0,-1 0-1,0-1 1,0 1-1,0 0 1,0 0 0,0 0-1,0 0 1,0 0 0,0 0-1,1 0 1,-1 0-1,0 0 1,0 0 0,0 0-1,0 0 1,0 0 0,0 0-1,1 0 1,-1 0-1,0 0 1,0 0 0,0 0-1,0 0 1,0 0 0,0 0-1,1 0 1,-1 0-1,0 0 1,0 0 0,0 0-1,7 7-3,-2 8-4,0 1 1,0 0 0,2 26 0,-3-20 9,37 353 26,-31 9-33,-6-184 6,-3 230-2,2 33 0,-3-427 0,2 1 0,2-1 0,15 67 0,-18-103 0,-1 1 0,1 0 0,0-1 0,-1 1 0,1 0 0,0-1 0,0 1 0,-1-1 0,1 1 0,0-1 0,0 0 0,0 1 0,0-1 0,-1 0 0,1 0 0,0 1 0,0-1 0,0 0 0,0 0 0,0 0 0,0 0 0,0 0 0,0 0 0,1-1 0,0 1 0,20 0 0,-1-2 0,0 0 0,0-1 0,1-1 0,-2-1 0,1-1 0,21-9 0,2-2 0,2 1 0,0 2 0,1 3 0,67-8 0,147-4 0,38-5 0,103 1 0,2 26 0,-185 3 0,224-10 0,-156 4 0,162-10 0,54-2 0,-432 16 0,135 11 0,0-1 0,2-7 0,280 41 0,214 6 0,397-35 0,-115 0 0,-617-13 0,407-5 0,-477-25 1,-133 9-10,23-4-62,-79 9 77,117-2 0,154 31 29,192-8-13,-359-8-12,-143-2-10,96-17 0,-96 9 0,99-2 0,-119 10 0,0-2 0,62-13 0,36-6 0,-96 17 0,19-1 0,3-4 0,-70 12 0,-1-4 0,-1 1 0,1-1 0,-1 0 0,0 1 0,0-1 0,0 0 0,0 0 0,-1 0 0,1 0 0,-1 1 0,0-1 0,-1 0 0,1 0 0,-2-7 0,1-6 0,0 3 0,0-1 0,-2 1 0,-6-24 0,5 20 0,0 0 0,-2-24 0,4-185 0,2 43 0,-15 35 0,-2-9 0,16 66 0,1 20 0,-3-1 0,-16-92 0,8 100 0,-3-110 0,14-66 0,2 94 0,-2 83 0,-1 63 0,0 0 0,0 0 0,1-1 0,-1 1 0,0 1 0,0-1 0,0 0 0,0 0 0,0 0 0,0 0 0,0 1 0,0-1 0,-1 0 0,1 1 0,0-1 0,0 1 0,-1-1 0,1 1 0,-2 0 0,-26-6 0,-7 4 0,0 1 0,-1 2 0,1 2 0,0 2 0,-44 10 0,-71 8 0,43-11 0,-70 2 0,-40-14 0,-892 6 0,832 4 0,-96 0 0,315-10 0,-62 0 0,-180 21 0,65 13 0,-245 3 0,353-34 0,-239 37 0,276-28 0,-1-4 0,-142-6 0,128-2 0,-219-18 0,30 1 0,236 15 0,9 0 0,1 2 0,-1 2 0,-91 16 0,79-5 0,0-2 0,-98 4 0,62-8 0,-124 24 0,-92 37 0,295-63 0,-10-1 0,0 0 0,-1-2 0,-38-2 0,15 0 0,-593-19 0,353 13 0,173 7 0,85 0 0,-21-1 0,0-1 0,-59-11 0,-43-13 0,-2 7 0,-164 3 0,-358 0 0,-291 15 0,954 1 0,-1 1 0,-22 5 0,-29 3 0,-362-10 0,400-3 0,-36-7 0,40 5 0,-57-3 0,71 8 0,-4-1 0,0 2 0,-1 0 0,1 1 0,-32 7 0,29-5 0,-1 0 0,0-1 0,0-2 0,0 0 0,-31-4 0,-4 2 0,39 0 0,0 0 0,0-1 0,1-1 0,-24-7 0,1 6 0,82-4 0,38 6-69,-42-6-150</inkml:trace>
</inkml:ink>
</file>

<file path=ppt/ink/ink30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3"/>
    </inkml:context>
    <inkml:brush xml:id="br0">
      <inkml:brushProperty name="width" value="0.05" units="cm"/>
      <inkml:brushProperty name="height" value="0.05" units="cm"/>
      <inkml:brushProperty name="color" value="#66CC00"/>
    </inkml:brush>
  </inkml:definitions>
  <inkml:trace contextRef="#ctx0" brushRef="#br0">17 0 32511,'-16'155'256,"15"-122"-256,3 196 0,-1-224 0,-1 1 0,1-1 0,0 0 0,0 1 0,0-1 0,1 0 0,0 0 0,0 0 0,1 0 0,-1 0 0,1 0 0,0 0 0,0-1 0,0 0 0,1 0 0,0 0 0,-1 0 0,1 0 0,1-1 0,-1 1 0,8 3 0,-4-3 0,0 0 0,1-1 0,0-1 0,-1 1 0,1-1 0,0-1 0,0 0 0,1 0 0,-1-1 0,0 0 0,17-2 0,-21 1 0,-1 0 0,0 0 0,0 0 0,0-1 0,0 1 0,-1-1 0,1 0 0,0 0 0,-1-1 0,0 1 0,1-1 0,-1 0 0,0 0 0,0 0 0,0 0 0,-1 0 0,1 0 0,-1-1 0,0 1 0,0-1 0,0 0 0,0 0 0,2-7 0,1-5 0,0 0 0,-2 0 0,0 0 0,2-30 0,-1-45 0,-7-100 0,-6 139 0,9 89 0,1 0 0,2 0 0,13 61 0,6-8 0,-3 1 0,-4 0 0,3 95 0,-17-43 0,-1-141 0,0 0 0,-1 0 0,1 0 0,0 1 0,-1-1 0,1 0 0,-1 0 0,0-1 0,0 1 0,0 0 0,0 0 0,0 0 0,0 0 0,0-1 0,0 1 0,-1 0 0,1-1 0,-1 0 0,1 1 0,-1-1 0,0 0 0,0 1 0,1-1 0,-1 0 0,0 0 0,0-1 0,0 1 0,0 0 0,0-1 0,0 1 0,0-1 0,-3 1 0,-10 1 0,1-1 0,-1 0 0,-26-3 0,14 1 0,15 1 0,7 1 0,0-1 0,0 0 0,0 0 0,0-1 0,0 0 0,0 1 0,-8-4 0,11 3 0,0 0 0,1 0 0,-1 0 0,1 0 0,0-1 0,-1 1 0,1 0 0,0-1 0,0 1 0,0-1 0,0 1 0,0-1 0,0 1 0,0-1 0,0 0 0,1 1 0,-1-1 0,1 0 0,-1 0 0,1 0 0,0 1 0,0-1 0,-1 0 0,1 0 0,0 0 0,1-2 0,-1-7 0,0-1 0,1 1 0,1-1 0,0 1 0,0 0 0,1-1 0,0 1 0,1 1 0,0-1 0,1 0 0,0 1 0,1 0 0,0 0 0,1 1 0,13-15 0,0-1 0,1 1 1,1 1-1,46-36 0,-58 51-1,1 1 0,-1 1-1,2-1 1,-1 2 0,0 0-1,1 0 1,0 1 0,0 0-1,1 1 1,-1 1 0,1 0-1,21-1 1,-9 3-250,-2 0-699</inkml:trace>
</inkml:ink>
</file>

<file path=ppt/ink/ink30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3"/>
    </inkml:context>
    <inkml:brush xml:id="br0">
      <inkml:brushProperty name="width" value="0.05" units="cm"/>
      <inkml:brushProperty name="height" value="0.05" units="cm"/>
      <inkml:brushProperty name="color" value="#66CC00"/>
    </inkml:brush>
  </inkml:definitions>
  <inkml:trace contextRef="#ctx0" brushRef="#br0">14 45 31839,'-4'-19'533,"0"-5"-195,2 23-275,2 12-69,-2 75 6,0-22 0,8 83 0,-2-122 0,2 0 0,12 35 1,-3-11-15,-14-48-104,-1-2-709,0-6-2025</inkml:trace>
</inkml:ink>
</file>

<file path=ppt/ink/ink30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3"/>
    </inkml:context>
    <inkml:brush xml:id="br0">
      <inkml:brushProperty name="width" value="0.05" units="cm"/>
      <inkml:brushProperty name="height" value="0.05" units="cm"/>
      <inkml:brushProperty name="color" value="#66CC00"/>
    </inkml:brush>
  </inkml:definitions>
  <inkml:trace contextRef="#ctx0" brushRef="#br0">1 45 31871,'0'0'816,"0"-3"-800,23 0 0,19 0 0,4 0-16,6-5 0,-2-4-48,-8 0-496</inkml:trace>
</inkml:ink>
</file>

<file path=ppt/ink/ink30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4"/>
    </inkml:context>
    <inkml:brush xml:id="br0">
      <inkml:brushProperty name="width" value="0.05" units="cm"/>
      <inkml:brushProperty name="height" value="0.05" units="cm"/>
      <inkml:brushProperty name="color" value="#66CC00"/>
    </inkml:brush>
  </inkml:definitions>
  <inkml:trace contextRef="#ctx0" brushRef="#br0">3 119 32415,'-1'-20'251,"0"15"-239,1 0-1,-1 0 0,1-1 0,0 1 0,1 0 0,-1 0 1,1 0-1,2-9 0,-1 13-11,-1 0 0,1 0 0,-1 0 0,1 1 0,0-1 0,-1 0 0,1 1 0,0 0 0,0-1 0,-1 1 0,1 0 0,0 0 0,0 0 0,-1 0 0,1 0 0,3 1 0,-2-1 0,1 0 0,-1 1 0,0-1 0,0 1 0,0 0 0,0 0 0,0 0 0,0 0 0,4 3 0,-2 0 0,-1 1 0,0 0 0,0 0 0,-1 1 0,1-1 0,-1 1 0,0-1 0,4 12 0,13 56 0,-14-37 0,-2 1 0,-2 0 0,-4 52 0,1-17 0,2-95 0,2 1 0,1-1 0,10-35 0,-3 14 0,-9 39 0,4-28 0,2 0 0,2 1 0,1 0 0,22-45 0,-32 76 0,0-1 0,-1 1 0,1 0 0,0 0 0,0-1 0,0 1 0,0 0 0,0 0 0,0 0 0,1 0 0,-1 0 0,0 0 0,2 0 0,-2 0 0,-1 1 0,0 0 0,1 0 0,-1 0 0,1 0 0,-1 0 0,1 0 0,-1 0 0,1 0 0,-1 0 0,0 1 0,1-1 0,-1 0 0,1 0 0,-1 0 0,1 0 0,-1 1 0,0-1 0,1 0 0,-1 0 0,0 1 0,1-1 0,-1 0 0,0 0 0,1 1 0,-1-1 0,1 1 0,1 3 0,0-1 0,-1 1 0,1-1 0,-1 1 0,0 0 0,0 0 0,1 5 0,24 187 0,-11-66 0,-15-129 0,0-1 0,0 0 0,0 1 0,0-1 0,0 1 0,0-1 0,0 0 0,0 1 0,0-1 0,0 0 0,1 1 0,-1-1 0,0 0 0,0 1 0,0-1 0,1 0 0,-1 0 0,0 1 0,0-1 0,1 0 0,-1 0 0,0 1 0,1-1 0,-1 0 0,0 0 0,0 0 0,1 0 0,-1 1 0,1-1 0,-1 0 0,0 0 0,1 0 0,-1 0 0,0 0 0,1 0 0,-1 0 0,0 0 0,1 0 0,-1 0 0,1 0 0,-1 0 0,0 0 0,1 0 0,-1 0 0,0-1 0,1 1 0,-1 0 0,0 0 0,1 0 0,-1 0 0,0-1 0,0 1 0,1 0 0,-1 0 0,0-1 0,1 1 0,-1 0 0,0-1 0,0 1 0,0 0 0,1-1 0,-1 1 0,0 0 0,0-1 0,0 1 0,0 0 0,0-1 0,0 0 0,12-26 0,9-38 0,4-12 0,-11 40 0,-5 11 0,0 0 0,2 1 0,1 0 0,1 1 0,1 0 0,18-23 0,-31 46 0,-1 0 0,1 0 0,0 0 0,0 0 0,0 0 0,0 0 0,1 0 0,-1 0 0,0 0 0,0 0 0,1 1 0,-1-1 0,0 0 0,1 1 0,-1-1 0,0 1 0,3-1 0,-3 1 0,0 1 0,0-1 0,-1 0 0,1 0 0,0 1 0,-1-1 0,1 1 0,0-1 0,-1 0 0,1 1 0,-1-1 0,1 1 0,0 0 0,-1-1 0,1 1 0,-1-1 0,0 1 0,1 0 0,-1-1 0,1 1 0,-1 0 0,0-1 0,1 3 0,1 6 0,0 1 0,0-1 0,-1 1 0,0 12 0,0-8 0,2 275 0,-3-271 0,-2 0 0,0 1 0,-1-1 0,-5 19 0,1-24-13,1-11-54</inkml:trace>
</inkml:ink>
</file>

<file path=ppt/ink/ink30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6"/>
    </inkml:context>
    <inkml:brush xml:id="br0">
      <inkml:brushProperty name="width" value="0.05" units="cm"/>
      <inkml:brushProperty name="height" value="0.05" units="cm"/>
      <inkml:brushProperty name="color" value="#66CC00"/>
    </inkml:brush>
  </inkml:definitions>
  <inkml:trace contextRef="#ctx0" brushRef="#br0">0 73 32591,'3'-5'6,"0"1"0,1-1 1,-1 1-1,1 0 0,0 0 1,0 0-1,0 0 0,1 0 1,-1 1-1,1 0 0,0 0 0,0 1 1,0-1-1,0 1 0,0 0 1,1 0-1,-1 1 0,0-1 0,1 1 1,0 0-1,-1 1 0,1 0 1,-1-1-1,1 2 0,0-1 0,-1 1 1,10 2-1,-12-2-6,0 1 0,-1 0 0,1 0 0,-1-1 0,0 2 0,1-1 0,-1 0 0,0 0 0,0 1 0,-1-1 0,1 1 0,0 0 0,-1-1 0,0 1 0,1 0 0,-1 0 0,0 0 0,-1 0 0,1 0 0,0 0 0,-1 3 0,2 1 0,5 25 0,-1 0 0,-1 1 0,-2 0 0,-1 0 0,-2 0 0,-5 42 0,2-58 0,0-1 0,-2 1 0,1-1 0,-2 0 0,-10 20 0,-9 28 0,23-63 0,1-8 0,5-18 0,12-17 0,1 1 0,43-71 0,-41 78 0,25-39 0,-24 42 0,-2 0 0,-1-1 0,14-39 0,-29 68 0,-2 1 0,1 1 0,0 0 0,-1-1 0,1 1 0,-1-1 0,0 1 0,1-1 0,-1 1 0,0 0 0,0-1 0,0 1 0,0-1 0,0 1 0,0-1 0,0 1 0,-1-1 0,1 1 0,-1-3 0,-6 4 0,3 2 0,0-1 0,0 1 0,0-1 0,1 1 0,-1 0 0,1 0 0,-1 1 0,1-1 0,0 1 0,0 0 0,0 0 0,0 0 0,0 0 0,-3 5 0,-33 56 0,33-53 0,-3 8 0,1-1 0,0 1 0,2 1 0,0-1 0,1 1 0,1 0 0,1 0 0,1 1 0,1-1 0,1 0 0,3 30 0,-3-44 0,0-1 0,1 1 0,0-1 1,1 0-1,-1 1 0,1-1 0,0 0 0,0 0 0,1 0 0,-1 0 0,1-1 1,0 1-1,0-1 0,1 1 0,-1-1 0,1 0 0,0-1 0,0 1 0,1-1 1,-1 1-1,1-1 0,-1 0 0,1-1 0,0 1 0,10 3 0,-1-2-4,0 0-1,0-1 1,0-1-1,1 0 1,-1 0-1,1-2 1,-1 0-1,29-3 1,13-10-183</inkml:trace>
</inkml:ink>
</file>

<file path=ppt/ink/ink30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7"/>
    </inkml:context>
    <inkml:brush xml:id="br0">
      <inkml:brushProperty name="width" value="0.05" units="cm"/>
      <inkml:brushProperty name="height" value="0.05" units="cm"/>
      <inkml:brushProperty name="color" value="#66CC00"/>
    </inkml:brush>
  </inkml:definitions>
  <inkml:trace contextRef="#ctx0" brushRef="#br0">0 101 29518,'0'-87'3244,"6"75"-3239,-6 12-5,0 0 0,1-1 0,-1 1 0,0 0 0,0 0 0,1 0 0,-1 0 0,0 0 0,0 0 0,1 0 0,-1 0 0,0-1 0,1 1 0,-1 0 0,0 0 0,1 0 0,-1 0 0,0 1 0,0-1 0,1 0 0,-1 0 0,0 0 0,1 0 0,-1 0 0,0 0 0,0 0 0,1 0 0,-1 1 0,0-1 0,0 0 0,1 0 0,-1 0 0,0 1 0,0-1 0,0 0 0,1 0 0,-1 0 0,0 1 0,0-1 0,0 0 0,0 0 0,1 1 0,-1-1 0,0 0 0,0 1 0,0-1 0,0 0 0,0 1 0,0-1 0,0 0 0,0 0 0,0 1 0,13 36 1,-2 1 0,-2 0 0,-1 0 0,3 50 0,-1 163-67,-11-250-156,-2-1-439</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29.290"/>
    </inkml:context>
    <inkml:brush xml:id="br0">
      <inkml:brushProperty name="width" value="0.05" units="cm"/>
      <inkml:brushProperty name="height" value="0.05" units="cm"/>
      <inkml:brushProperty name="color" value="#E71224"/>
    </inkml:brush>
  </inkml:definitions>
  <inkml:trace contextRef="#ctx0" brushRef="#br0">1 504 32191,'0'135'525,"0"-134"-524,0 0-1,-1 0 0,1 0 0,0 0 1,0 0-1,1 0 0,-1 1 0,0-1 1,0 0-1,0 0 0,1 0 0,-1 0 1,0 0-1,1 0 0,-1 0 0,1 0 1,0 0-1,-1 0 0,1 0 0,0-1 1,-1 1-1,1 0 0,0 0 0,0-1 1,0 1-1,0 0 0,-1-1 0,1 1 1,0-1-1,0 1 0,0-1 0,0 1 1,0-1-1,1 0 0,-1 0 0,0 1 1,0-1-1,0 0 0,0 0 0,0 0 1,0 0-1,0 0 0,0 0 0,0-1 1,1 1-1,-1 0 0,0 0 0,0-1 1,0 1-1,0-1 0,0 1 0,0-1 1,0 1-1,-1-1 0,1 0 0,0 1 1,0-1-1,0 0 0,-1 0 0,1 1 1,0-1-1,-1 0 0,2-2 0,7-10 3,-1-1 0,0-1 0,-1 0 0,0 0 1,-2 0-1,0-1 0,6-27 0,-2-10 2,3-54 0,-8-90-4,-2 45-7,-20 282-23,1-2 31,15-108-2,-2 18 0,1 1 0,2 0 0,8 71 0,-5-101 0,1-1 0,0 1 0,0-1 0,1 1 0,0-1 0,0 0 0,0 0 0,1-1 0,1 0 0,-1 0 0,1 0 0,1 0 0,-1-1 0,1 0 0,0 0 0,0-1 0,1 0 0,-1 0 0,1-1 0,0 0 0,1 0 0,-1-1 0,0 0 0,1 0 0,0-1 0,0 0 0,0-1 0,0 0 0,12 0 0,-19-1 1,1 0 0,-1-1 0,1 0 0,-1 1 0,0-1 0,1 0 0,-1 0 0,0 0 0,0 0 0,0-1 0,0 1 0,0-1 0,0 1 0,0-1 0,0 0 0,-1 1 1,1-1-1,0 0 0,-1 0 0,0 0 0,1 0 0,-1 0 0,0-1 0,0 1 0,0 0 0,-1-1 0,2-3 0,2-7 0,-2 0-1,1 1 1,-1-1-1,0-16 1,-1-216-1,-1 160 0,4 172 0,25 128 0,-29-214 0,2 14-7,1 0-1,10 27 0,-13-40 8,1 0 0,0 1-1,0-1 1,0 1 0,0-1-1,0 0 1,1 0 0,-1 0-1,1 0 1,-1 0-1,1 0 1,0 0 0,-1 0-1,1-1 1,0 1 0,0-1-1,1 1 1,-1-1 0,0 0-1,0 0 1,1 0-1,-1 0 1,0 0 0,1 0-1,4 0 1,-6 0 0,1-1 0,0 0 0,0 0 0,0 0 0,0 0 0,-1 0 0,1 0 0,0-1 0,0 1 0,0-1 0,-1 1 0,1-1 0,0 1 0,-1-1 0,1 0 0,0 0 0,-1 0 0,1 0 0,-1 0 0,1 0 0,-1 0 0,0-1 0,1 1 0,-1 0 0,0-1 0,0 1 0,0-1 0,0 0 0,0 1 0,-1-1 0,1 1 0,0-1 0,-1 0 0,1-3 0,6-19-2,-1-1 0,-1 0-1,-1 0 1,-2 0 0,0-45 0,-2 42 2,1 0 0,1 0 0,2 1 0,8-37 0,-11 62 0,0 0 1,0-1-1,0 1 1,1 0 0,-1 0-1,1 0 1,-1 0-1,1 0 1,-1 0-1,1 0 1,0 1 0,0-1-1,0 1 1,0-1-1,0 1 1,0 0 0,1 0-1,-1 0 1,0 0-1,1 0 1,-1 0-1,0 1 1,1-1 0,4 0-1,-4 1 0,-1 0 0,1-1 0,0 1 0,0 1 0,0-1 0,0 0 0,0 1 0,0-1 0,0 1 0,-1 0 0,1 0 0,0 0-1,-1 0 1,1 1 0,0-1 0,-1 1 0,0-1 0,1 1 0,-1 0 0,0 0 0,3 3 0,0 3 0,0 1 0,0-1 0,-1 1 0,0 0 0,0 0 0,-1 0 0,0 1 0,-1-1 0,0 1 0,1 13 0,0 16 0,-3 50 0,-1-41 0,0-30 0,-1 1 0,0-1 0,-1 0 0,-8 25 0,13-107 0,5 19 0,2 1 0,1 0 0,3 0 0,1 2 0,29-61 0,-38 96 0,-1-1 0,1 1 0,1 0 0,6-7 0,-11 12 0,0 1 0,0 0 0,1-1 0,-1 1 0,0 0 0,1 0-1,-1 0 1,1 0 0,-1 0 0,1 0 0,0 0 0,-1 1 0,1-1 0,0 1 0,-1-1-1,1 1 1,0-1 0,0 1 0,-1 0 0,1 0 0,0 0 0,0 0 0,0 0 0,-1 1 0,1-1-1,2 1 1,-3-1 0,0 1-1,-1-1 1,1 1-1,0-1 0,0 1 1,-1 0-1,1-1 1,-1 1-1,1 0 0,-1 0 1,1-1-1,-1 1 1,1 0-1,-1 0 0,1 0 1,-1-1-1,1 3 1,5 17-1,-1 0 0,-1 1 1,-1 0-1,2 29 0,-5 94 2,-1-72-1,1-14 0,0-58 0,0 0 0,0 1 0,0-1 0,0 0 0,0 1 0,0-1 1,1 0-1,-1 0 0,0 1 0,0-1 0,0 0 0,0 0 0,1 1 0,-1-1 0,0 0 0,0 0 0,0 1 0,1-1 1,-1 0-1,0 0 0,0 0 0,1 0 0,-1 1 0,0-1 0,1 0 0,-1 0 0,0 0 0,0 0 0,1 0 0,-1 0 1,0 0-1,1 0 0,-1 0 0,0 0 0,1 0 0,-1 0 0,0 0 0,0 0 0,1 0 0,-1 0 0,0 0 1,1 0-1,-1 0 0,0-1 0,0 1 0,1 0 0,-1 0 0,0 0 0,0 0 0,1-1 0,-1 1 0,0 0 0,0 0 1,1 0-1,-1-1 0,18-14 8,-2-15-7,0-1 0,-3-1-1,16-50 1,0 1-1,-22 62 1,31-68-12,-33 77 10,0 1 1,1-1-1,0 1 1,1 0 0,0 1-1,10-10 1,-17 18 0,0-1 0,0 1 0,0 0 0,0 0 1,0 0-1,1 0 0,-1 0 0,0 0 0,0 0 1,0-1-1,0 1 0,0 0 0,0 0 0,0 0 1,0 0-1,0 0 0,1 0 0,-1 0 0,0 0 1,0 0-1,0 0 0,0 0 0,0 0 0,0 0 0,1 0 1,-1 0-1,0 0 0,0-1 0,0 1 0,0 0 1,0 1-1,0-1 0,1 0 0,-1 0 0,0 0 1,0 0-1,0 0 0,0 0 0,0 0 0,0 0 1,1 0-1,-1 0 0,0 0 0,0 0 0,0 0 1,0 0-1,0 0 0,0 0 0,0 1 0,0-1 1,1 0-1,-1 0 0,0 0 0,0 0 0,0 0 0,0 1 1,1 9-12,-1-7 11,-2 79-3,5 116 3,-2-190 1,0 0-1,0 0 1,1-1 0,0 1-1,1 0 1,0-1 0,0 0-1,0 1 1,1-1 0,0 0-1,6 7 1,-6-10-1,0 0 1,-1 0-1,2 0 1,-1 0-1,0-1 1,1 1-1,-1-1 1,1 0-1,0-1 1,0 1-1,0-1 1,1 0-1,-1 0 1,0-1-1,1 0 1,7 2-1,-5-2 0,-1-1 0,1 1 0,-1-1 0,1-1 0,-1 1 0,0-1 0,1-1 0,-1 1 0,0-1 0,1-1 0,-1 1 0,0-1 0,10-6 0,-10 4 0,1-1 0,-1 0 0,0 0 0,-1-1 0,1 0 0,-1 0 0,-1-1 0,1 1 0,-1-1 0,6-13 0,-3 3 0,0-1 0,-1 0 0,-1 0 0,-1 0 0,-1-1 0,3-27 0,-3-6 0,-3-63 0,-2 109 0,1-1 0,-1 1 0,-1 0 0,1-1 0,-1 1 0,0 0 0,-1 0 0,0 0 0,0 0 0,0 1 0,-6-8 0,7 11 0,-1-1 0,1 1 0,-1 0 0,0 0 0,0 0 0,-1 0 0,1 0 0,-1 1 0,1-1 0,-1 1 0,0 0 0,1 0 0,-1 1 0,0-1 0,-1 1 0,1-1 0,0 2 0,0-1 0,0 0 0,-8 0 0,11 1 0,-1 1 0,0-1 0,0 0 0,1 0 0,-1 1 0,0-1 0,1 1 0,-1 0 0,1-1 0,-1 1 0,1 0 0,-1 0 0,1 0 0,-1 0 0,1 0 0,0 0 0,0 1 0,0-1 0,-1 0 0,1 1 0,0-1 0,1 0 0,-1 1 0,0-1 0,0 1 0,0 0 0,1-1 0,-1 4 0,-2 5 0,1-1 0,1 1 0,-2 18 0,3-24 0,0 1 0,-3 44 0,1-1 0,9 78 0,-5-115 1,0-1 0,1 1 0,0-1 0,1 1 0,0-1 0,1 0 0,0 0 1,0-1-1,1 1 0,1-1 0,-1-1 0,1 1 0,1-1 0,-1 0 0,2-1 0,-1 0 0,1 0 0,0-1 0,0 0 0,0 0 0,1-1 0,0 0 1,0-1-1,1 0 0,-1-1 0,1 0 0,-1-1 0,1 0 0,19 1 0,-17-2-1,-1-1 1,1 0-1,-1 0 1,1-1-1,22-6 1,-31 6-3,0 0 0,-1-1 1,1 1-1,-1-1 0,1 0 1,-1 0-1,0 0 1,0 0-1,0-1 0,0 0 1,0 1-1,0-1 1,-1 0-1,1 0 0,-1 0 1,0 0-1,0-1 0,0 1 1,-1-1-1,1 1 1,-1-1-1,2-6 0,-2 6-214,1 0 1,-2 0-1,1-1 0,0 1 0,-1 0 0,0-1 0,0 1 0,0 0 0,-1-1 1,1 1-1,-2-5 0,-14-14-10013</inkml:trace>
</inkml:ink>
</file>

<file path=ppt/ink/ink30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7"/>
    </inkml:context>
    <inkml:brush xml:id="br0">
      <inkml:brushProperty name="width" value="0.05" units="cm"/>
      <inkml:brushProperty name="height" value="0.05" units="cm"/>
      <inkml:brushProperty name="color" value="#66CC00"/>
    </inkml:brush>
  </inkml:definitions>
  <inkml:trace contextRef="#ctx0" brushRef="#br0">10 42 31903,'-10'0'656,"10"-3"-528,16 3-112,24 0 0,19 0-16,3-3 16,0-6-16,0-6-80,-9 3-544</inkml:trace>
</inkml:ink>
</file>

<file path=ppt/ink/ink30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7"/>
    </inkml:context>
    <inkml:brush xml:id="br0">
      <inkml:brushProperty name="width" value="0.05" units="cm"/>
      <inkml:brushProperty name="height" value="0.05" units="cm"/>
      <inkml:brushProperty name="color" value="#66CC00"/>
    </inkml:brush>
  </inkml:definitions>
  <inkml:trace contextRef="#ctx0" brushRef="#br0">102 221 31438,'8'-14'103,"0"0"-1,-1-1 0,-1 0 0,0-1 0,-1 1 1,0-1-1,-2 0 0,0 0 0,-1 0 0,0-1 1,-1 1-1,-2-19 0,-5 589-102,6-504 0,-3-49 0,-1 0 0,1 0 0,0-1 0,0 1 0,-1-1 0,1 0 0,-1 0 0,1 0 0,-5-1 0,3 1 0,-20 1 0,14-1 0,0 1 0,0-2 0,0 0 0,0 0 0,-16-4 0,27 5 0,0 0 0,0 0 0,0 0 0,0 0 0,0 0 0,0 0 0,0 0 0,0 0 0,0 0 0,1 0 0,-1 0 0,0-1 0,0 1 0,0 0 0,0 0 0,0 0 0,0 0 0,0 0 0,0 0 0,0 0 0,0 0 0,0 0 0,0 0 0,0 0 0,0 0 0,0 0 0,0 0 0,0-1 0,0 1 0,0 0 0,0 0 0,0 0 0,0 0 0,0 0 0,0 0 0,0 0 0,0 0 0,0 0 0,0 0 0,0 0 0,0 0 0,0-1 0,0 1 0,0 0 0,0 0 0,0 0 0,0 0 0,0 0 0,0 0 0,-1 0 0,1 0 0,0 0 0,0 0 0,0 0 0,0 0 0,0 0 0,0 0 0,0 0 0,0 0 0,7-2 0,53-6 0,13-1 0,115-30 0,-179 35 483,-7 1-1936</inkml:trace>
</inkml:ink>
</file>

<file path=ppt/ink/ink30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32"/>
    </inkml:context>
    <inkml:brush xml:id="br0">
      <inkml:brushProperty name="width" value="0.05" units="cm"/>
      <inkml:brushProperty name="height" value="0.05" units="cm"/>
      <inkml:brushProperty name="color" value="#FFFFFF"/>
    </inkml:brush>
  </inkml:definitions>
  <inkml:trace contextRef="#ctx0" brushRef="#br0">0 201 32367,'0'0'221,"9"0"-165,-4 0-46,6 0 2,0 0 0,0-1-1,0 0 1,0 0-1,12-4 1,-19 3-12,0 1 1,0-1 0,-1 1-1,1-1 1,-1-1-1,0 1 1,1 0-1,-1-1 1,0 1 0,0-1-1,-1 0 1,1 0-1,-1 0 1,1 0 0,-1-1-1,0 1 1,0-1-1,2-5 1,1-7 4,0 0-1,-2 0 1,0-1-1,-1 1 1,0-1-1,-2-23 1,4 729-5,-5-688 0,1-1 0,0 1 0,-1 0 0,1 0 0,0 0 0,-1 0 0,1 0 0,-1 0 0,0-1 0,1 1 0,-1 0 0,0-1 0,1 1 0,-1 0 0,0-1 0,0 1 0,0-1 0,1 1 0,-1-1 0,0 1 0,0-1 0,0 0 0,0 1 0,0-1 0,0 0 0,0 0 0,0 0 0,0 1 0,0-1 0,0 0 0,-2-1 0,-41 1 0,30-1 0,-27 1 0,357-15 0,-309 13-3,-12 1-20,4 1 20,-21-2-144</inkml:trace>
</inkml:ink>
</file>

<file path=ppt/ink/ink30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33"/>
    </inkml:context>
    <inkml:brush xml:id="br0">
      <inkml:brushProperty name="width" value="0.05" units="cm"/>
      <inkml:brushProperty name="height" value="0.05" units="cm"/>
      <inkml:brushProperty name="color" value="#FFFFFF"/>
    </inkml:brush>
  </inkml:definitions>
  <inkml:trace contextRef="#ctx0" brushRef="#br0">31 315 31630,'1'-9'99,"0"0"-1,1-1 1,1 1-1,0 0 0,0 0 1,1 0-1,0 0 0,0 1 1,1 0-1,5-8 0,18-36-72,24-105 3,-51 190-29,8 263 0,1 6 0,-10-200 0,-2-101 0,-1-1 0,0 1 0,1 0 0,-1-1 0,0 0 0,1 1 0,-1-1 0,0 0 0,0 0 0,-2-1 0,0 1 0,-103 0 0,82 0 0,77 0 0,267 0-205,-349 0-566</inkml:trace>
</inkml:ink>
</file>

<file path=ppt/ink/ink30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35"/>
    </inkml:context>
    <inkml:brush xml:id="br0">
      <inkml:brushProperty name="width" value="0.05" units="cm"/>
      <inkml:brushProperty name="height" value="0.05" units="cm"/>
      <inkml:brushProperty name="color" value="#FFFFFF"/>
    </inkml:brush>
  </inkml:definitions>
  <inkml:trace contextRef="#ctx0" brushRef="#br0">73 252 30350,'-2'-20'623,"0"1"0,1-1 0,3-23 0,-2 38-628,1-1 1,0 1-1,0 0 0,1-1 1,-1 1-1,1 0 0,0 0 0,1 0 1,-1 1-1,1-1 0,0 0 0,0 1 1,0 0-1,1 0 0,0 0 0,5-5 1,0 2 4,1-1 0,1 2 1,-1-1-1,1 2 0,0-1 1,1 2-1,-1-1 0,1 1 0,0 1 1,0 0-1,0 1 0,0 0 1,0 1-1,0 1 0,1 0 1,15 1-1,-27-1 0,0 1 0,0-1 0,0 0 0,0 0 0,0 1 0,0-1 0,0 1 0,0-1 0,0 1 0,0-1 0,-1 1 0,1-1 0,0 1 0,0 0 0,0 0 0,-1-1 0,1 1 0,0 0 0,-1 0 0,1 0 0,0 0 0,-1 0 0,1 2 0,4 26 0,-4-24 0,1 19 0,0 0 0,-2 1 0,-1-1 0,0 0 0,-2 0 0,-1 0 0,-1 0 0,-1-1 0,-1 1 0,-1-1 0,-16 33 0,-2-11 0,-1 0 0,-3-2 0,-1-2 0,-2 0 0,-2-3 0,-49 43 0,78-76 0,-12 7 0,18-13 0,-1 1 0,1-1 0,-1 1 0,1-1 0,0 0 0,-1 1 0,1-1 0,0 1 0,-1-1 0,1 0 0,0 1 0,0-1 0,0 0 0,0 1 0,-1-1 0,1 0 0,0 1 0,0-1 0,0 0 0,0 1 0,1-1 0,-1 0 0,0 0 0,0-1 0,0-7 0,1 1 0,0-1 0,0 0 0,0 1 0,1-1 0,1 1 0,-1-1 0,7-12 0,-7 18 0,-1 0 0,1 0 0,0 0 0,0 0 0,0 0 0,1 0 0,-1 1 0,1-1 0,0 1 0,-1 0 0,1-1 0,0 1 0,0 0 0,0 1 0,1-1 0,-1 1 0,0-1 0,1 1 0,-1 0 0,1 0 0,-1 0 0,1 1 0,-1-1 0,6 1 0,-2 0 0,-1 1 0,1 0 0,0 0 0,-1 0 0,0 1 0,1 0 0,-1 0 0,0 0 0,0 1 0,0 0 0,0 0 0,0 1 0,-1 0 0,0 0 0,6 6 0,7 2 0,-7-4 0,0-1 0,1 0 0,-1-1 0,2-1 0,-1 0 0,0 0 1,1-2-1,17 4 0,0-2-3,1-2 0,43-1 0,-74-2 3,1 0-13,1 0 1,0 0-1,0 0 1,0 0-1,0 0 0,0-1 1,0 1-1,0-1 1,0 1-1,2-2 0,13-18-528</inkml:trace>
</inkml:ink>
</file>

<file path=ppt/ink/ink30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37"/>
    </inkml:context>
    <inkml:brush xml:id="br0">
      <inkml:brushProperty name="width" value="0.05" units="cm"/>
      <inkml:brushProperty name="height" value="0.05" units="cm"/>
      <inkml:brushProperty name="color" value="#FFFFFF"/>
    </inkml:brush>
  </inkml:definitions>
  <inkml:trace contextRef="#ctx0" brushRef="#br0">207 272 30430,'-7'-175'2231,"7"168"-2152,0 3-78,1 1 0,-1 0 1,1-1-1,0 1 0,-1 0 0,2-1 0,-1 1 0,0 0 0,1 0 0,-1 0 0,1 0 0,0 0 0,0 1 0,0-1 0,0 0 1,0 1-1,1 0 0,-1-1 0,1 1 0,0 0 0,-1 0 0,1 0 0,0 1 0,0-1 0,0 1 0,5-2 0,2-1-1,1 1 0,0 0-1,0 1 1,0 0 0,1 0-1,18 1 1,-27 1 0,-1 0 0,0 0 0,1 0 0,-1 1 0,0-1 0,0 1 0,1 0 0,-1-1 0,0 1 0,0 0 0,0 0 0,0 1 0,0-1 0,0 0 0,0 1 0,-1-1 0,4 3 0,-2 0 0,0 0 0,-1 0 0,1 0 0,-1 0 0,1 1 0,-2-1 0,1 1 0,1 5 0,2 8 0,-2 0 0,0 1 0,0 28 0,-2-32 0,-2 1 0,0 0 0,0-1 0,-2 1 0,0-1 0,0 0 0,-2 1 0,1-2 0,-14 28 0,3-16 0,-1-1 0,0 0 0,-2-1 0,-26 26 0,-11 11 0,-3-4 0,-91 72 0,136-123 0,8-13 0,6-20 0,0 24 0,1-6 0,1-1 0,0 1 0,1 0 0,0-1 0,0 2 0,1-1 0,0 0 0,0 1 0,1 0 0,0 0 0,1 1 0,0 0 0,0 0 0,15-10 0,-9 6 0,1 2 0,0-1 0,1 2 0,0 0 0,0 1 0,1 1 0,31-9 0,-27 12 0,1 0 0,0 2 0,0 0 0,1 1 0,21 4 0,-33-2 0,0 0 0,0 1 0,0 0 0,0 1 0,-1 0 0,13 7 0,-13-6 0,1 0 0,0-1 0,-1 0 0,1 0 0,0-1 0,18 3 0,30-5-216,-37-1-480</inkml:trace>
</inkml:ink>
</file>

<file path=ppt/ink/ink30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40"/>
    </inkml:context>
    <inkml:brush xml:id="br0">
      <inkml:brushProperty name="width" value="0.05" units="cm"/>
      <inkml:brushProperty name="height" value="0.05" units="cm"/>
      <inkml:brushProperty name="color" value="#FFFFFF"/>
    </inkml:brush>
  </inkml:definitions>
  <inkml:trace contextRef="#ctx0" brushRef="#br0">138 15 31550,'-24'0'864,"15"0"-654,19 0-67,407-14-143,-355 13 0,-60 3 0,-10 3 0,2-2 0,-99 52 0,61-34 0,1 2 0,0 2 0,-76 59 0,119-84 0,-1 1 0,1-1 0,-1 1 0,0-1 0,1 1 0,-1-1 0,1 1 0,0-1 0,-1 1 0,1-1 0,0 1 0,-1 0 0,1-1 0,0 1 0,-1-1 0,1 1 0,0 0 0,0-1 0,0 1 0,0 0 0,0 0 0,0-1 0,0 1 0,0 0 0,0-1 0,0 1 0,0 0 0,0-1 0,0 1 0,0 0 0,1-1 0,-1 1 0,0 0 0,0-1 0,1 1 0,-1-1 0,1 1 0,-1 0 0,0-1 0,1 1 0,-1-1 0,1 1 0,-1-1 0,1 0 0,0 1 0,-1-1 0,1 1 0,-1-1 0,2 1 0,32 13 0,-32-13 0,13 4 0,13 4 0,0 1 0,51 25 0,-73-31 0,0-1 0,0 0 0,0 1 0,-1 0 0,1 1 0,-1-1 0,0 1 0,-1 0 0,1 0 0,-1 1 0,0-1 0,0 1 0,-1 0 0,0 0 0,0 0 0,0 0 0,0 1 0,2 11 0,-4-9 0,0-1 0,0 1 0,-1 0 0,0 0 0,0 1 0,-1-2 0,0 1 0,-3 11 0,2-14 0,0-1 0,-1 1 0,1-1 0,-1 1 0,0-1 0,0 0 0,-1 0 0,1-1 0,-1 1 0,0-1 0,-1 0 0,1 0 0,-6 4 0,-11 7 0,-2 0 0,1-2 0,-2-1 0,-47 18 0,54-24 0,1-1 0,-1-1 0,1 0 0,-1-2 0,-1 1 0,1-2 0,0-1 0,-28-2 0,41 1 0,0 0 0,0-1 0,0 0 0,0 1 0,0-1 0,0-1 0,1 1 0,-1 0 0,1-1 0,0 0 0,0 0 0,0 0 0,0 0 0,0 0 0,0-1 0,1 1 0,0-1 0,-3-5 0,-4-8 0,2 1 0,-11-32 0,15 41 0,-1-16-8,4 22-32</inkml:trace>
</inkml:ink>
</file>

<file path=ppt/ink/ink30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42"/>
    </inkml:context>
    <inkml:brush xml:id="br0">
      <inkml:brushProperty name="width" value="0.05" units="cm"/>
      <inkml:brushProperty name="height" value="0.05" units="cm"/>
      <inkml:brushProperty name="color" value="#FFFFFF"/>
    </inkml:brush>
  </inkml:definitions>
  <inkml:trace contextRef="#ctx0" brushRef="#br0">0 105 32143,'26'-2'125,"-2"-2"0,1 0 0,0-2 0,35-12 0,27-7-126,2 8 1,123-10 0,-212 27 0,1 0 0,-1 0 0,0-1 0,1 1 0,-1 0 0,1 0 0,-1 0 0,1 0 0,-1 0 0,1 0 0,-1 0 0,1 0 0,-1 0 0,1 0 0,-1 0 0,1 0 0,-1 0 0,1 0 0,-1 0 0,1 0 0,-1 1 0,1-1 0,-1 0 0,0 0 0,1 0 0,-1 1 0,1-1 0,-1 0 0,0 1 0,1-1 0,-1 0 0,0 1 0,1-1 0,-1 1 0,0-1 0,1 1 0,-8 9 0,6-9 0,-15 14 0,0 0 0,-1-1 0,-27 17 0,-68 36 0,56-34 0,40-23 0,-14 7 0,1 1 0,1 1 0,-44 40 0,71-59 0,1 0 0,0 1 0,-1-1 0,1 0 0,-1 1 0,1-1 0,-1 0 0,1 1 0,0-1 0,-1 0 0,1 1 0,0-1 0,-1 1 0,1-1 0,0 1 0,0-1 0,-1 1 0,1-1 0,0 1 0,0-1 0,0 1 0,0-1 0,0 1 0,0-1 0,0 1 0,0-1 0,0 1 0,0-1 0,0 1 0,0 0 0,0-1 0,0 1 0,0-1 0,0 1 0,1-1 0,-1 1 0,0-1 0,0 1 0,1-1 0,-1 0 0,0 1 0,1-1 0,-1 1 0,0-1 0,1 0 0,0 1 0,25 7 0,-21-7 0,11 3 0,22 4 0,0 1 0,53 22 0,-82-28 0,0 1 0,0 0 0,-1 1 0,0-1 0,0 2 0,0-1 0,0 1 0,-1 1 0,0-1 0,0 1 0,-1 0 0,0 1 0,0-1 0,-1 1 0,8 15 0,-11-18 0,0 1 0,0-1 0,0 0 0,-1 0 0,0 1 0,0-1 0,0 1 0,-1-1 0,0 1 0,0-1 0,0 1 0,-1-1 0,0 1 0,0-1 0,0 0 0,-1 1 0,1-1 0,-1 0 0,0 0 0,-1 0 0,1 0 0,-1 0 0,0-1 0,-1 1 0,1-1 0,-1 0 0,1 0 0,-1 0 0,0 0 0,-1-1 0,1 0 0,-1 0 0,-9 5 0,-4 4 0,0-2 0,-1 0 0,0-1 0,0-1 0,-1 0 0,0-2 0,-1 0 0,1-2 0,-1 0 0,0-1 0,0-1 0,-41-2 0,58 0 0,1-1 0,-1 1 0,1-1 0,0 0 0,-1 0 0,1 0 0,0 0 0,0 0 0,-1-1 0,1 0 0,1 1 0,-1-1 0,0 0 0,0 0 0,1-1 0,-1 1 0,1-1 0,-1 1 0,1-1 0,0 0 0,-3-5 0,2 1 0,0 0 0,1 0 0,0 0 0,0-1 0,0 1 0,1 0 0,0-1 0,1 1 0,0-8 0,0 13-4,0 0-1,0 0 1,0 1 0,0-1-1,0 0 1,1 1 0,-1-1 0,1 0-1,0 1 1,-1-1 0,1 0-1,0 1 1,0-1 0,0 1-1,0 0 1,0-1 0,0 1-1,0 0 1,0-1 0,1 1 0,-1 0-1,0 0 1,1 0 0,-1 0-1,3-1 1,22-13-556</inkml:trace>
</inkml:ink>
</file>

<file path=ppt/ink/ink30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45"/>
    </inkml:context>
    <inkml:brush xml:id="br0">
      <inkml:brushProperty name="width" value="0.05" units="cm"/>
      <inkml:brushProperty name="height" value="0.05" units="cm"/>
      <inkml:brushProperty name="color" value="#FFFFFF"/>
    </inkml:brush>
  </inkml:definitions>
  <inkml:trace contextRef="#ctx0" brushRef="#br0">239 132 31086,'35'-64'1380,"-26"50"-1282,0 0 1,10-26 0,-39 81-97,-38 59 1,8-16-3,-6 14 0,-64 127 0,114-211 0,6-14 0,0 0 0,0 0 0,-1 1 0,1-1 0,0 0 0,0 0 0,0 1 0,0-1 0,0 0 0,0 0 0,0 0 0,0 1 0,0-1 0,0 0 0,0 0 0,0 1 0,0-1 0,0 0 0,0 0 0,0 1 0,1-1 0,-1 0 0,0 0 0,0 0 0,0 1 0,0-1 0,0 0 0,0 0 0,1 0 0,-1 1 0,0-1 0,0 0 0,0 0 0,1 0 0,-1 1 0,5 0 0,-1 0 0,1 0 0,0 0 0,-1-1 0,1 0 0,0 0 0,7 0 0,7-1 0,323 3 0,-184-3 0,-157 1 0,-1 0 0,1 0 0,-1 0 0,1 0 0,0 0 0,-1 0 0,1-1 0,-1 1 0,1 0 0,-1 0 0,1 0 0,-1-1 0,1 1 0,-1 0 0,1-1 0,-1 1 0,0 0 0,1-1 0,-1 1 0,1 0 0,-1-1 0,0 1 0,1-1 0,-1 1 0,0-1 0,0 1 0,1-1 0,-1 1 0,0-1 0,0 1 0,0-1 0,0 1 0,0-1 0,1 1 0,-1-1 0,0 0 0,-2-18 0,1 17 0,0-2-11,-1 0 1,1 0-1,-1 0 1,0 0-1,0 0 1,-1 0-1,1 1 1,-1-1-1,0 1 0,0-1 1,0 1-1,0 0 1,0 0-1,-7-4 1,-5-6-187,-17-18-697</inkml:trace>
</inkml:ink>
</file>

<file path=ppt/ink/ink30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45"/>
    </inkml:context>
    <inkml:brush xml:id="br0">
      <inkml:brushProperty name="width" value="0.05" units="cm"/>
      <inkml:brushProperty name="height" value="0.05" units="cm"/>
      <inkml:brushProperty name="color" value="#FFFFFF"/>
    </inkml:brush>
  </inkml:definitions>
  <inkml:trace contextRef="#ctx0" brushRef="#br0">1 142 29149,'38'-55'3363,"15"-25"-3113,-49 74-245,-4 10-5,0 1 0,-12 134 0,-1-9 0,12 280 1,4-182-10,-3-225-66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29.744"/>
    </inkml:context>
    <inkml:brush xml:id="br0">
      <inkml:brushProperty name="width" value="0.05" units="cm"/>
      <inkml:brushProperty name="height" value="0.05" units="cm"/>
      <inkml:brushProperty name="color" value="#E71224"/>
    </inkml:brush>
  </inkml:definitions>
  <inkml:trace contextRef="#ctx0" brushRef="#br0">175 17 30526,'-3'-2'59,"0"0"-1,-1 0 1,0 0 0,1 1-1,-1-1 1,0 1 0,0 0 0,0 0-1,0 0 1,0 0 0,0 1-1,0 0 1,0-1 0,0 2-1,0-1 1,0 0 0,0 1-1,0 0 1,0 0 0,0 0 0,0 0-1,0 1 1,0-1 0,1 1-1,-1 0 1,1 0 0,-1 0-1,1 1 1,0-1 0,0 1-1,0 0 1,-3 3 0,-1 7-49,0-1-1,1 1 1,0 1 0,1-1 0,1 1 0,0 0-1,0 0 1,2 0 0,0 0 0,0 0-1,1 1 1,1-1 0,1 1 0,2 16 0,-3-27-7,1 0 0,0 0 0,0 0 0,0 0 0,0 0 0,1 0 0,0 0 0,-1-1 0,1 1 0,1-1 0,-1 1 0,0-1 0,1 0 0,0 0 0,-1 0 0,1 0 1,1 0-1,-1-1 0,0 1 0,0-1 0,1 0 0,0 0 0,-1 0 0,8 2 0,0-1 2,-1 0 0,0-1 0,1 0 1,-1-1-1,1 0 0,-1-1 0,1 0 0,16-2 0,-24 2-3,0-1-1,0 0 0,1 0 0,-1 0 0,0-1 0,0 1 1,0-1-1,0 0 0,0 0 0,-1 0 0,1 0 1,0 0-1,-1 0 0,0-1 0,1 1 0,-1-1 1,0 0-1,0 1 0,-1-1 0,1 0 0,0 0 0,-1 0 1,0 0-1,0-1 0,0 1 0,0 0 0,0-5 1,3-9-2,-2-1 0,0 0 1,-1-32-1,-1 43 0,0-5 0,0-1 0,-1 0 0,-1 1 0,0-1 1,-1 1-1,-6-19 0,8 28-1,0 0 1,-1 0 0,1 0 0,-1 0-1,1 0 1,-1 0 0,0 1-1,0-1 1,0 1 0,0-1 0,-1 1-1,1 0 1,-1 0 0,1 0-1,-1 0 1,0 0 0,0 0 0,0 1-1,0-1 1,0 1 0,0 0 0,0 0-1,0 0 1,0 1 0,-1-1-1,1 1 1,0-1 0,-1 1 0,1 0-1,-6 1 1,7 0-11,0-1 0,0 1 0,0 0 0,0 0 0,1 0 0,-1 0 0,0 0 0,0 0 0,1 0 0,-1 0 0,1 1 0,-1-1 0,1 1 0,0-1 0,0 1 0,0 0 0,-1-1 0,1 1 0,1 0 0,-1 0 0,0-1 0,0 1 0,1 0 0,-1 0 0,0 2 1,1-2-25,-15 41-918</inkml:trace>
</inkml:ink>
</file>

<file path=ppt/ink/ink30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3"/>
    </inkml:context>
    <inkml:brush xml:id="br0">
      <inkml:brushProperty name="width" value="0.05" units="cm"/>
      <inkml:brushProperty name="height" value="0.05" units="cm"/>
      <inkml:brushProperty name="color" value="#FFFFFF"/>
    </inkml:brush>
  </inkml:definitions>
  <inkml:trace contextRef="#ctx0" brushRef="#br0">37 195 31422,'0'-15'382,"0"7"-233,0-1 0,0 1-1,1 0 1,2-10 0,-2 14-141,0 1 1,0 0 0,1 0 0,-1 0 0,1 0-1,0 0 1,0 0 0,0 0 0,0 1 0,0-1 0,0 1-1,1-1 1,4-2 0,5-5-2,1 1 0,0 0 0,0 1-1,1 0 1,0 1 0,1 1 0,0 0 0,0 1 0,0 0 0,0 1-1,1 1 1,-1 1 0,28-1 0,-41 3-7,0 0 0,0 0 0,0 1 0,0-1 0,0 1 0,0-1 0,0 1 0,-1 0 0,1-1 0,0 1 0,0 0 0,-1 0 0,1 1 0,0-1 0,-1 0 0,1 0 0,-1 1 0,1-1 0,-1 1 0,0 0 0,0-1 0,0 1 0,0 0 0,0-1 0,0 1 0,0 0 0,0 0 0,-1 0 0,1 0 0,-1 0 0,1 2 0,1 9 0,0 0 0,-1 0 0,-1 24 0,-1-21 0,2 4 0,-2 1 0,0-1 0,-2-1 0,0 1 0,-1 0 0,-1-1 0,-1 1 0,0-1 0,-2-1 0,-13 27 0,-25 27 0,-67 84 0,-16 23 0,127-185 0,4-10 0,8-4 0,2 0 0,0 1 0,1 1 0,0 0 0,2 0 0,0 1 0,1 1 0,1 1 0,0 0 0,1 2 0,1 0 0,34-19 0,-46 29 0,0 0 0,0 0 0,0 1 0,1 0 0,9-2 0,-14 4 0,-1-1 0,1 1 0,0 0 0,-1 0 0,1 0 0,0 0 0,0 1 0,-1-1 0,1 1 0,0 0 0,-1-1 0,1 1 0,-1 0 0,1 0 0,-1 1 0,1-1 0,-1 1 0,4 2 0,27 34 0,-22-25 0,0-1 0,19 18 0,-19-20 0,1-2 0,0 1 0,0-1 0,1-1 0,0 0 0,0-1 0,1 0 0,-1-1 0,1-1 0,0 0 0,0-1 0,1-1 0,-1 0 0,1 0 0,-1-2 0,24-1 0,-33 0-18,0 0 1,1 0-1,-1-1 0,0 0 1,0 0-1,0 0 1,-1-1-1,1 1 0,0-1 1,-1 0-1,0-1 0,1 1 1,-1-1-1,-1 1 1,1-1-1,-1-1 0,1 1 1,-1 0-1,0-1 0,-1 1 1,1-1-1,2-8 0,-3 0-1689</inkml:trace>
</inkml:ink>
</file>

<file path=ppt/ink/ink30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4"/>
    </inkml:context>
    <inkml:brush xml:id="br0">
      <inkml:brushProperty name="width" value="0.05" units="cm"/>
      <inkml:brushProperty name="height" value="0.05" units="cm"/>
      <inkml:brushProperty name="color" value="#FFFFFF"/>
    </inkml:brush>
  </inkml:definitions>
  <inkml:trace contextRef="#ctx0" brushRef="#br0">177 293 31422,'-6'-10'122,"1"1"0,0-2 0,0 1-1,1 0 1,0-1 0,0 0 0,2 0-1,-1 0 1,1 0 0,0-22 0,1 25-122,1 1 1,1-1 0,-1 1 0,1-1-1,1 1 1,-1 0 0,5-12-1,-4 15 0,1 0 0,-1 0 0,1 0 0,0 1 0,0-1 0,0 1 0,0-1 0,0 1 0,1 0 0,0 0 0,0 1 0,-1-1 0,7-2 0,2-1 0,1 1 0,0 0 0,0 0 0,1 2 0,-1 0 0,1 0 0,0 1 0,0 1 0,0 0 0,14 1 0,-26 0 0,0 0 0,-1 0 0,1 1 0,0-1 0,0 0 0,-1 1 0,1-1 0,0 1 0,-1-1 0,1 1 0,-1 0 0,1 0 0,-1 0 0,1 0 0,-1 0 0,0 0 0,1 0 0,-1 0 0,2 2 0,-1 0 0,0 0 0,-1 0 0,1 0 0,-1 0 0,1 1 0,-1-1 0,0 1 0,0-1 0,1 5 0,-1 9 0,1 1 0,-2 0 0,-2 22 0,1-24 0,-1 2 0,0-1 0,-2 0 0,0 0 0,-1 0 0,0 0 0,-2-1 0,0 0 0,0 0 0,-2 0 0,-18 25 0,-5 0 0,-1 0 0,-53 48 0,43-47 0,-74 54 0,117-95 0,0-1 0,0 0 0,-1 1 0,1-1 0,0 0 0,0 0 0,0 1 0,-1-1 0,1 0 0,0 0 0,-1 0 0,1 0 0,0 1 0,0-1 0,-1 0 0,1 0 0,0 0 0,-1 0 0,1 0 0,0 0 0,-1 0 0,1 0 0,0 0 0,-1 0 0,1 0 0,0 0 0,-1 0 0,1 0 0,0 0 0,-1 0 0,1 0 0,0 0 0,-1 0 0,1 0 0,0-1 0,-1 1 0,1 0 0,0 0 0,0 0 0,-1-1 0,1 1 0,0 0 0,0 0 0,0-1 0,-1 1 0,1 0 0,0 0 0,0-1 0,-1 1 0,0-17 0,1 14 0,0 1 0,1 0 0,-1 0 0,0 0 0,0 0 0,1 1 0,-1-1 0,1 0 0,-1 0 0,1 0 0,0 1 0,0-1 0,0 0 0,0 1 0,0-1 0,0 1 0,0-1 0,1 1 0,2-3 0,-1 2 0,0-1 0,1 1 0,0 0 0,-1 0 0,1 1 0,0-1 0,0 1 0,6-2 0,7 0 0,1 1 0,0 1 0,22 0 0,-31 1 0,59-1 0,-36-1 0,-1 1 0,1 2 0,0 2 0,34 6 0,-24-6-296,-34-3-929</inkml:trace>
</inkml:ink>
</file>

<file path=ppt/ink/ink30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6"/>
    </inkml:context>
    <inkml:brush xml:id="br0">
      <inkml:brushProperty name="width" value="0.05" units="cm"/>
      <inkml:brushProperty name="height" value="0.05" units="cm"/>
      <inkml:brushProperty name="color" value="#FFFFFF"/>
    </inkml:brush>
  </inkml:definitions>
  <inkml:trace contextRef="#ctx0" brushRef="#br0">89 33 31823,'-12'-3'763,"12"3"-759,1-1-1,-1 1 1,0-1 0,0 1-1,0 0 1,1-1 0,-1 1-1,0 0 1,0-1 0,1 1 0,-1 0-1,0 0 1,1-1 0,-1 1-1,0 0 1,1 0 0,-1 0-1,0-1 1,1 1 0,-1 0 0,0 0-1,1 0 1,-1 0 0,1 0-1,-1 0 1,0 0 0,1 0-1,-1 0 1,1 0 0,-1 0-1,0 0 1,1 0 0,-1 0 0,1 0-1,-1 0 1,174-17 39,-118 12-41,58 4 1,-76 1-3,-26 2 0,-13 3 0,0-3 0,0 2 0,-1 0 0,1 0 0,-1 0 0,0 0 0,0-1 0,-1 1 0,1-1 0,-1 1 0,1-1 0,-1 0 0,0 0 0,-5 3 0,-46 34 0,43-33 0,-83 47 0,70-42 0,0 1 0,1 1 0,0 1 0,1 1 0,-22 21 0,43-36 0,1-1 0,-1 0 0,1 0 0,0 0 0,-1 1 0,1-1 0,0 0 0,-1 1 0,1-1 0,0 0 0,-1 1 0,1-1 0,0 0 0,0 1 0,0-1 0,-1 1 0,1-1 0,0 0 0,0 1 0,0-1 0,0 1 0,0-1 0,0 1 0,-1-1 0,1 0 0,0 1 0,0-1 0,1 1 0,-1-1 0,0 1 0,0-1 0,0 0 0,0 1 0,0-1 0,0 1 0,0-1 0,1 1 0,-1-1 0,0 0 0,0 1 0,1-1 0,-1 0 0,0 1 0,1-1 0,-1 0 0,0 1 0,1-1 0,-1 0 0,0 0 0,1 1 0,-1-1 0,1 0 0,25 6 0,-19-5 0,38 6 0,-7-2 0,69 19 0,-98-22 0,0 1 0,0 0 0,-1 1 0,1 0 0,-1 1 0,0-1 0,0 2 0,-1-1 0,1 1 0,-1 0 0,-1 0 0,1 1 0,5 8 0,-9-11 0,0 1 0,-1 0 0,0 0 0,0 0 0,0 0 0,0 0 0,-1 1 0,0-1 0,0 0 0,0 1 0,-1-1 0,0 1 0,0-1 0,0 0 0,-1 1 0,0-1 0,-1 6 0,0-4 0,0 0 0,0 0 0,-1-1 0,0 1 0,0-1 0,0 0 0,-1 0 0,0 0 0,0-1 0,0 1 0,-1-1 0,-7 6 0,-4 3 0,-1-1 0,-1-1 0,0-1 0,-1-1 0,0-1 0,-1 0 0,0-1 0,0-1 0,0-1 0,-1-1 0,0-1 0,0 0 0,-37 0 0,55-4 0,1 0 0,-1 0 0,0-1 0,1 1 0,-1-1 0,0 0 0,1 1 0,-1-1 0,1 0 0,-1 0 0,1-1 0,0 1 0,-1 0 0,1-1 0,0 0 0,-3-2 0,-1-2 0,1 0 0,0-1 0,1 0 0,-5-8 0,-10-15 0,19 30-3,0-1 1,-1 1-1,1-1 1,-1 0-1,1 1 1,-1-1-1,1 1 0,-1-1 1,1 1-1,-1-1 1,0 1-1,1 0 1,-1-1-1,0 1 1,1 0-1,-1-1 0,0 1 1,1 0-1,-1 0 1,0 0-1,0 0 1,1 0-1,-1 0 0,0 0 1,0 0-1,-12 0-330</inkml:trace>
</inkml:ink>
</file>

<file path=ppt/ink/ink30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7"/>
    </inkml:context>
    <inkml:brush xml:id="br0">
      <inkml:brushProperty name="width" value="0.05" units="cm"/>
      <inkml:brushProperty name="height" value="0.05" units="cm"/>
      <inkml:brushProperty name="color" value="#FFFFFF"/>
    </inkml:brush>
  </inkml:definitions>
  <inkml:trace contextRef="#ctx0" brushRef="#br0">53 39 30558,'34'-3'1206,"49"-11"-1,64-7-1407,-14 20 202,-133 1 0,1 0 0,-1 0 0,1 0 0,-1 0 0,1 0 0,0 0 0,-1 0 0,1 0 0,-1 0 0,1 1 0,-1-1 0,1 0 0,0 0 0,-1 0 0,1 1 0,-1-1 0,1 0 0,-1 0 0,1 1 0,-1-1 0,1 1 0,-1-1 0,0 0 0,1 1 0,-1-1 0,1 1 0,-1-1 0,0 1 0,0-1 0,1 1 0,-1-1 0,0 1 0,0-1 0,1 1 0,-1 0 0,-6 22 0,2-16 0,0-1 0,0-1 0,0 1 0,-1-1 0,0 1 0,0-1 0,0 0 0,-7 4 0,-55 36 0,40-28 0,-4 2 0,-66 49 0,96-67 0,-1 0 0,1-1 0,0 1 0,0 0 0,0 0 0,0 0 0,0 0 0,1 0 0,-1 1 0,0-1 0,0 0 0,1 0 0,-1 0 0,1 1 0,-1-1 0,1 0 0,-1 1 0,1-1 0,-1 3 0,2-3 0,-1 0 0,0 0 0,1 0 0,-1 0 0,1 0 0,-1-1 0,1 1 0,-1 0 0,1 0 0,-1 0 0,1 0 0,0-1 0,0 1 0,-1 0 0,1-1 0,0 1 0,0 0 0,0-1 0,0 1 0,1 0 0,7 3 0,1-1 0,0 1 0,0-2 0,14 3 0,-7-1 0,-5-1 0,20 6 0,47 19 0,-72-25 0,0 0 0,0 0 0,0 1 0,0 0 0,-1 1 0,0-1 0,0 1 0,0 0 0,0 1 0,-1 0 0,0-1 0,6 11 0,-9-13 0,-1 0 0,1 1 0,-1-1 0,0 0 0,0 1 0,-1-1 0,1 1 0,-1-1 0,1 1 0,-1-1 0,0 1 0,0-1 0,-1 1 0,1-1 0,-1 1 0,0-1 0,0 0 0,0 1 0,0-1 0,-1 0 0,1 0 0,-1 1 0,0-1 0,1 0 0,-2-1 0,1 1 0,0 0 0,0-1 0,-1 1 0,0-1 0,1 0 0,-1 0 0,-4 3 0,-11 4 0,-1 0 0,1-2 0,-1 0 0,-1-1 0,1-1 0,-1 0 0,0-2 0,0 0 0,0-2 0,0 0 0,0-1 0,-31-4 0,41 2 0,1 0 0,0 0 0,1-1 0,-1 0 0,0-1 0,1 0 0,0 0 0,0-1 0,0 0 0,0 0 0,1-1 0,0 0 0,0 0 0,1-1 0,0 0 0,0 0 0,0 0 0,-8-16 0,12 21-36,1 0 0,0 0 1,0 0-1,0 0 0,0 0 0,1 0 0,-1 0 0,1 0 1,-1 0-1,1-1 0,-1 1 0,1 0 0,0 0 0,0 0 1,0-1-1,1 1 0,-1 0 0,0 0 0,1 0 1,1-5-1,14-5-3150</inkml:trace>
</inkml:ink>
</file>

<file path=ppt/ink/ink30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8"/>
    </inkml:context>
    <inkml:brush xml:id="br0">
      <inkml:brushProperty name="width" value="0.05" units="cm"/>
      <inkml:brushProperty name="height" value="0.05" units="cm"/>
      <inkml:brushProperty name="color" value="#FFFFFF"/>
    </inkml:brush>
  </inkml:definitions>
  <inkml:trace contextRef="#ctx0" brushRef="#br0">407 18 32415,'8'-18'248,"-11"23"-152,-18 34-88,-23 25-8,-3-3 0,-64 65 0,-45 57 0,152-177 0,1-3 0,0 1 0,0-1 0,0 1 0,1 0 0,0 0 0,-1 0 0,2 0 0,-1 0 0,0 1 0,1-1 0,0 0 0,-1 7 0,2-11 0,0 1 0,0-1 0,0 0 0,1 1 0,-1-1 0,0 0 0,0 1 0,1-1 0,-1 0 0,0 0 0,0 1 0,1-1 0,-1 0 0,0 1 0,1-1 0,-1 0 0,0 0 0,1 0 0,-1 1 0,0-1 0,1 0 0,-1 0 0,0 0 0,1 0 0,-1 0 0,1 0 0,-1 0 0,0 0 0,1 0 0,-1 0 0,1 0 0,19 0 0,-13 0 0,5 0 0,565-20 0,-537 12 0,13 1 0,-180 3-368,62-4-737</inkml:trace>
</inkml:ink>
</file>

<file path=ppt/ink/ink30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9"/>
    </inkml:context>
    <inkml:brush xml:id="br0">
      <inkml:brushProperty name="width" value="0.05" units="cm"/>
      <inkml:brushProperty name="height" value="0.05" units="cm"/>
      <inkml:brushProperty name="color" value="#FFFFFF"/>
    </inkml:brush>
  </inkml:definitions>
  <inkml:trace contextRef="#ctx0" brushRef="#br0">2 8 31791,'0'0'14,"0"0"0,0 0 0,0 0 0,0-1 0,-1 1 0,1 0 0,0 0 0,0 0 1,0 0-1,0-1 0,0 1 0,0 0 0,0 0 0,0 0 0,0-1 0,0 1 0,0 0 1,0 0-1,0 0 0,0-1 0,0 1 0,0 0 0,0 0 0,0 0 0,0 0 0,0-1 1,0 1-1,0 0 0,0 0 0,1 0 0,-1 0 0,0-1 0,0 1 0,0 0 0,0 0 1,0 0-1,0 0 0,1 0 0,-1-1 0,0 1 0,0 0 0,0 0 0,0 0 0,1 0 1,-1 0-1,0 0 0,0 0 0,0 0 0,1 0 0,-1 0 0,0 0 0,0 0 0,0 0 1,1 0-1,-1 0 0,0 0 0,0 0 0,0 0 0,0 0 0,1 0 0,-1 0 0,0 0 1,0 0-1,0 0 0,1 0 0,-1 0 0,0 0 0,0 1 0,0-1 0,12 16-25,-3 5 11,-1 1 0,-1 0 0,-1 0 0,6 46 0,3 94 0,8 349 0,-23-419 0,4-81 6,-4-11-7,0 0 0,0 0-1,0 0 1,0 0 0,0-1-1,0 1 1,0 0 0,0 0-1,0 0 1,0 0 0,0 0-1,0-1 1,0 1 0,0 0-1,0 0 1,0 0-1,0 0 1,0 0 0,1-1-1,-1 1 1,0 0 0,0 0-1,0 0 1,0 0 0,0 0-1,0 0 1,0 0 0,1 0-1,-1 0 1,0-1 0,0 1-1,0 0 1,0 0-1,0 0 1,1 0 0,-1 0-1,0 0 1,0 0 0,0 0-1,0 0 1,0 0 0,1 0-1,-1 0 1,0 0 0,0 0-1,0 0 1,0 0 0,0 0-1,1 1 1,-1-1 0,0 0-1,0 0 1,0 0-1,0 0 1,0 0 0,0 0-1,1 0 1,-1 0 0,0 0-1,0 0 1,0 1 0,0-1-1,0 0 1,3-20-271</inkml:trace>
</inkml:ink>
</file>

<file path=ppt/ink/ink30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19"/>
    </inkml:context>
    <inkml:brush xml:id="br0">
      <inkml:brushProperty name="width" value="0.05" units="cm"/>
      <inkml:brushProperty name="height" value="0.05" units="cm"/>
      <inkml:brushProperty name="color" value="#FFFF00"/>
    </inkml:brush>
  </inkml:definitions>
  <inkml:trace contextRef="#ctx0" brushRef="#br0">4 154 32575,'0'-1'6,"-1"0"0,1 0 0,-1 0 0,1 0 1,0 0-1,-1-1 0,1 1 0,0 0 0,0 0 0,0 0 0,0-1 0,0 1 1,0 0-1,0 0 0,1-1 0,-1 1 0,0 0 0,1 0 0,-1 0 1,1 0-1,-1 0 0,1 0 0,-1-1 0,1 1 0,0 0 0,0 1 0,-1-1 1,1 0-1,0 0 0,1-1 0,2 1-6,0 0-1,-1 0 1,1 1-1,0-1 1,-1 1 0,1 0-1,0 0 1,6 1-1,9-1 7,-13 0-6,0 0 0,0 0 0,0 0 0,0 1 0,0 0 0,0 0 0,-1 1 0,1 0 0,0-1 0,-1 2 0,1-1 0,-1 1 0,0 0 0,0 0 0,0 0 0,0 1 0,0 0 0,-1 0 0,0 0 0,0 0 0,0 1 0,0-1 0,-1 1 0,1 0 0,3 8 0,-1 0 0,-1 0 0,-1 0 0,0 1 0,-1-1 0,0 1 0,-1 0 0,0 0 0,-1 0 0,-1 0 0,0 0 0,-1 0 0,-3 17 0,-1-6 0,-1 0 0,-1 0 0,-1 0 0,-1-1 0,-21 41 0,11-31 0,-4 7 0,-25 63 0,76-185 0,26-40 0,-6-2 0,53-217 0,-89 262 0,-12 78 0,0-1 0,0 1 0,0 0 0,1-1 0,-1 1 0,0 0 0,0-1 0,0 1 0,0-1 0,0 1 0,0 0 0,0-1 0,0 1 0,0-1 0,0 1 0,-1 0 0,1-1 0,0 1 0,0 0 0,0-1 0,0 1 0,0 0 0,-1-1 0,1 1 0,0 0 0,0-1 0,-1 1 0,1 0 0,0 0 0,0-1 0,-1 1 0,1 0 0,0 0 0,-1-1 0,1 1 0,0 0 0,-1 0 0,1 0 0,0 0 0,-1 0 0,1 0 0,-1-1 0,1 1 0,0 0 0,-1 0 0,1 0 0,0 0 0,-1 0 0,1 0 0,-1 1 0,1-1 0,0 0 0,-1 0 0,1 0 0,0 0 0,-1 0 0,1 0 0,0 1 0,-1-1 0,1 0 0,0 0 0,-1 0 0,1 1 0,0-1 0,-1 1 0,0-1 0,-5 4 0,-1 0 0,1 0 0,0 0 0,0 1 0,1 0 0,-1 0 0,1 0 0,0 0 0,1 1 0,-1 0 0,1 0 0,0 1 0,1-1 0,-1 1 0,-3 11 0,-2 4 0,2 1 0,0 0 0,-6 39 0,7-9 0,3 0 0,4 78 0,0-124 0,-1 1 0,1 0 0,1-1 0,-1 1 0,1-1 0,0 1 0,1-1 0,0 0 0,0 0 0,1 0 0,-1-1 0,2 1 0,-1-1 0,1 0 0,0 0 0,10 10 0,-7-10 0,-1-1 0,1 1-1,0-1 1,1-1-1,-1 0 1,1 0 0,0-1-1,0 0 1,0 0-1,0-1 1,1 0-1,-1-1 1,14 0 0,40-1-118,-3-7-367</inkml:trace>
</inkml:ink>
</file>

<file path=ppt/ink/ink30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19"/>
    </inkml:context>
    <inkml:brush xml:id="br0">
      <inkml:brushProperty name="width" value="0.05" units="cm"/>
      <inkml:brushProperty name="height" value="0.05" units="cm"/>
      <inkml:brushProperty name="color" value="#FFFF00"/>
    </inkml:brush>
  </inkml:definitions>
  <inkml:trace contextRef="#ctx0" brushRef="#br0">1 292 22122,'0'0'8615,"0"0"-8567,0 1 0,0-1 1,0 0-1,0 1 1,0-1-1,0 0 0,0 0 1,0 1-1,0-1 0,0 0 1,0 1-1,0-1 0,0 0 1,0 0-1,0 1 1,0-1-1,0 0 0,1 1 1,-1-1-1,0 0 0,0 0 1,0 1-1,0-1 0,1 0 1,-1 0-1,0 0 1,0 1-1,1-1 0,-1 0 1,0 0-1,0 0 0,1 0 1,-1 0-1,0 1 0,0-1 1,1 0-1,-1 0 1,1 0-1,4 0-44,1 0 0,-1 0 1,0 0-1,0-1 0,1 0 0,-1 0 1,0 0-1,0-1 0,6-2 0,-8 2-2,-1 0 0,1 0 1,-1 0-1,0 0 0,1 0 0,-1 0 0,0-1 0,0 1 0,-1-1 0,1 0 0,0 0 0,-1 1 0,0-1 1,1 0-1,-1 0 0,-1 0 0,2-5 0,2-14 5,-1-2 0,0 1 0,-2 0 0,-4-45-1,2 43-3,1 21 0,0 1-1,-1-1 0,1 1 0,-1-1 1,0 1-1,0-1 0,0 1 0,0-1 0,-1 1 1,-3-5-1,5 7-2,-1 0 0,0 0 0,0 0 0,0 0 0,1 0 0,-1 1 0,0-1 0,0 0 0,0 1 1,0-1-1,0 0 0,-1 1 0,1 0 0,0-1 0,0 1 0,0-1 0,0 1 0,0 0 0,-1 0 0,1 0 0,0 0 0,0 0 0,0 0 0,-1 0 0,1 0 0,0 0 1,0 1-1,0-1 0,0 0 0,0 1 0,-1-1 0,1 1 0,0-1 0,-2 2 0,1 1 0,-1-1 0,1 1 0,-1 0 0,1 0 0,0 0 0,0 0 0,1 0 0,-1 0 0,1 1 0,-1-1 0,1 0 0,0 1 0,0-1 0,0 1 0,1 0 0,-1-1 0,1 6 0,0-5 0,-4 37 0,2 64 0,3-62 0,-1-30 0,1 1 0,0-1 0,1 0 0,0 0 0,1 0 0,1 0 0,0-1 0,1 1 0,0-1 0,1 0 0,0-1 0,1 1 0,0-1 0,1 0 0,0-1 0,1 0 0,17 16 0,-23-24 0,1 1 0,-1-1 0,1 0 0,0 0 0,0 0 0,0-1 0,0 1 0,0-1 1,0 0-1,1 0 0,4 0 0,-7-1-1,0 1 1,0-1 0,0 0-1,1-1 1,-1 1 0,0 0-1,0-1 1,0 1 0,0-1-1,0 1 1,0-1 0,0 0-1,0 0 1,0 0 0,-1 0-1,1 0 1,0-1 0,0 1-1,-1 0 1,1-1 0,-1 1-1,1-1 1,-1 0 0,0 1-1,2-4 1,1-6-139,1-1-1,-2 0 1,0 0-1,0-1 1,-1 1 0,-1-1-1,1-19 1,-1-48-4213</inkml:trace>
</inkml:ink>
</file>

<file path=ppt/ink/ink30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0"/>
    </inkml:context>
    <inkml:brush xml:id="br0">
      <inkml:brushProperty name="width" value="0.05" units="cm"/>
      <inkml:brushProperty name="height" value="0.05" units="cm"/>
      <inkml:brushProperty name="color" value="#FFFF00"/>
    </inkml:brush>
  </inkml:definitions>
  <inkml:trace contextRef="#ctx0" brushRef="#br0">173 27 31951,'-3'-3'18,"0"0"-1,-1 1 1,1-1 0,-1 1 0,0 0 0,0 0 0,0 0 0,0 0 0,0 1 0,0 0 0,0 0 0,0 0 0,-1 0-1,1 1 1,0-1 0,-1 1 0,1 0 0,0 0 0,-1 1 0,1-1 0,0 1 0,-1 0 0,1 0 0,0 1-1,0-1 1,0 1 0,0 0 0,0 0 0,0 0 0,1 1 0,-1-1 0,1 1 0,0 0 0,-1 0 0,1 0 0,0 0-1,1 0 1,-1 1 0,1-1 0,-1 1 0,-1 5 0,1-1-17,0-1-1,1 1 1,0 0-1,0 0 1,1 0-1,0 0 1,0 0 0,1 0-1,0 0 1,1 1-1,0-1 1,0 0-1,3 9 1,-3-12-1,1 0 1,0 0-1,0 0 0,1-1 1,-1 1-1,1-1 1,0 1-1,0-1 0,0 0 1,1 0-1,0 0 0,-1-1 1,1 1-1,1-1 0,-1 0 1,0 0-1,1-1 1,0 1-1,-1-1 0,1 0 1,6 2-1,-3-2 1,0 1-1,1-1 1,-1-1 0,1 0 0,0 0-1,-1-1 1,1 0 0,14-1 0,-20 0-1,1 1 1,-1-1-1,0 0 1,0 0-1,0 0 1,0-1 0,0 1-1,0-1 1,0 1-1,0-1 1,-1 0-1,1 0 1,-1 0 0,1-1-1,-1 1 1,0-1-1,0 1 1,0-1-1,0 0 1,0 1 0,-1-1-1,1 0 1,-1 0-1,0 0 1,1-4-1,0 1 1,0-1 0,0 1-1,-1-1 1,0 1-1,0-1 1,-1 1 0,0-1-1,0 0 1,-1 1 0,1-1-1,-1 1 1,-1-1-1,1 1 1,-1-1 0,-1 1-1,1 0 1,-1 0 0,0 0-1,0 0 1,0 1-1,-1-1 1,0 1 0,0 0-1,-1 0 1,1 0-1,-1 0 1,0 1 0,0 0-1,-1 0 1,1 0 0,-1 1-1,0 0 1,0 0-1,0 0 1,0 1 0,0 0-1,-1 0 1,1 1 0,-1-1-1,1 1 1,-1 1-1,-6-1 1,11 1-2,1 0 1,-1 0-1,0 1 0,1-1 1,-1 0-1,1 1 0,-1-1 1,1 1-1,-1-1 1,1 1-1,0-1 0,-1 1 1,1 0-1,0 0 0,-1 0 1,1 0-1,0 0 0,0 0 1,0 0-1,0 0 0,0 0 1,0 1-1,0-1 0,0 0 1,1 1-1,-1-1 1,0 1-1,1-1 0,-2 3 1,1 4-21,-1 1 1,1-1-1,0 1 1,0 12-1,1-11-20,0 48-420</inkml:trace>
</inkml:ink>
</file>

<file path=ppt/ink/ink30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1"/>
    </inkml:context>
    <inkml:brush xml:id="br0">
      <inkml:brushProperty name="width" value="0.05" units="cm"/>
      <inkml:brushProperty name="height" value="0.05" units="cm"/>
      <inkml:brushProperty name="color" value="#FFFF00"/>
    </inkml:brush>
  </inkml:definitions>
  <inkml:trace contextRef="#ctx0" brushRef="#br0">63 74 32543,'0'-65'172,"0"57"-114,0 42-64,-2 52 6,0-36 0,2 0 0,8 58 0,-6-94 0,2 1 0,0 0 0,1-1 0,0 0 0,1 0 0,13 21 0,-17-30 0,1 0 0,1 0 0,-1 0 0,1 0 0,0 0 0,0-1 0,0 0 0,1 0 0,-1 0 0,1 0 0,0-1 0,0 1 0,0-1 0,1-1 0,-1 1 0,1-1 0,0 0 0,-1 0 0,9 1 0,-12-3 0,7 1 0,-1 0 0,0-1 0,1 0 0,8-2 0,-14 2 0,0-1 0,-1 0 0,1 0 0,0 0 0,-1 0 0,1 0 0,-1 0 0,1 0 0,-1-1 0,0 0 0,0 1 0,0-1 0,0 0 0,0 0 0,0 0 0,3-5 0,2-4 0,-1-1 0,0-1 0,-1 1 0,0-1 0,-1 0 0,-1 0 0,0 0 0,2-22 0,1-112 0,-6 147 0,2-79 0,-1 18 0,-2 59 0,1 9 0,-3 40 0,-5 108 0,-5 194 0,14-180 0,-3 181 0,2-346 0,0-1 0,-1 1 0,0-1 0,1 1 0,-1-1 0,0 0 0,0 1 0,-1-1 0,1 0 0,-1 1 0,0-1 0,0 0 0,0 0 0,0-1 0,0 1 0,0 0 0,-1-1 0,0 1 0,1-1 0,-1 0 0,0 0 0,0 0 0,0 0 0,0 0 0,0-1 0,-1 0 0,1 1 0,0-1 0,-1 0 0,1-1 0,-5 2 0,-8 0 0,-1 0 0,1-1 0,-1-1 0,1 0 0,-23-4 0,34 3 0,0 1 0,0-2 0,1 1 0,-1 0 0,1-1 0,-1 0 0,1 0 0,-1 0 0,1-1 0,0 1 0,0-1 0,0 0 0,-5-6 0,3 3 0,1-1 0,-1 1 0,2-2 0,-1 1 0,1 0 0,0-1 0,-4-9 0,1-2 0,1 0 0,1-1 0,1 1 0,1-1 0,-2-37 0,5 46 0,0 0 0,0 0 0,1 0 0,1 0 0,0 0 0,3-12 0,-2 17 0,-1 0 0,1 0 0,0 0 0,0 0 0,1 1 0,0-1 0,0 1 0,0 0 0,1 0 0,-1 1 0,8-6 0,19-13-45,1 2 0,2 0 0,0 3 0,1 1 0,0 1 0,2 2 0,-1 2 0,71-15-1,-55 18-1405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30.135"/>
    </inkml:context>
    <inkml:brush xml:id="br0">
      <inkml:brushProperty name="width" value="0.05" units="cm"/>
      <inkml:brushProperty name="height" value="0.05" units="cm"/>
      <inkml:brushProperty name="color" value="#E71224"/>
    </inkml:brush>
  </inkml:definitions>
  <inkml:trace contextRef="#ctx0" brushRef="#br0">0 20 32175,'20'0'256,"21"0"-96,22 0-80,11-10-32,-3 6-32,-5-1-16,-14 5 0,-14 0-32,-16 0-176,-16 0-4130</inkml:trace>
</inkml:ink>
</file>

<file path=ppt/ink/ink30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1"/>
    </inkml:context>
    <inkml:brush xml:id="br0">
      <inkml:brushProperty name="width" value="0.05" units="cm"/>
      <inkml:brushProperty name="height" value="0.05" units="cm"/>
      <inkml:brushProperty name="color" value="#FFFF00"/>
    </inkml:brush>
  </inkml:definitions>
  <inkml:trace contextRef="#ctx0" brushRef="#br0">1 354 32047,'0'0'325,"13"0"-207,48 0 108,-59-1-224,-1 1 0,0 0 0,0-1 0,1 1 0,-1-1 0,0 1 0,0-1 0,0 0 0,0 0 0,0 1 0,0-1 0,0 0 0,0 0 0,0 0 0,0 0 0,0 0-1,-1 0 1,1 0 0,0 0 0,-1 0 0,2-3 0,10-28 6,-11 30-8,4-21 0,-1 0 0,0-1 0,-2 1 0,-1-1 0,-2-36 0,0 12 0,1 46 0,-3-43 0,3 44 0,0 0 0,0 0 0,0-1 0,-1 1 0,1 0 0,0 0 0,-1 0 0,1-1 0,0 1 0,-1 0 0,0 0 0,1 0 0,-1 0 0,0 0 0,1 0 0,-1 0 0,0 0 0,0 0 0,0 1 0,0-1 0,0 0 0,0 0 0,0 1 0,0-1 0,0 1 0,0-1 0,0 1 0,0-1 0,-3 0 0,4 1 0,-1 0 0,0 0 0,1 1 0,-1-1 0,1 0 0,-1 0 0,0 0 0,1 1 0,-1-1 0,1 0 0,-1 1 0,1-1 0,-1 0 0,1 1 0,-1-1 0,1 1 0,-1-1 0,1 0 0,0 1 0,-1-1 0,1 1 0,-1 0 0,1-1 0,0 1 0,0-1 0,-1 1 0,1-1 0,0 1 0,0 0 0,0-1 0,0 1 0,0 0 0,0-1 0,0 1 0,0-1 0,0 1 0,0 0 0,0-1 0,0 2 0,-4 45 0,3 86 0,2-58 0,0-54 0,0 0 0,1-1 0,6 29 0,-6-41 0,0-1 0,0 0 0,1 1 0,0-1 0,0 0 0,0 0 0,1-1 0,0 1 0,1-1 0,-1 1 0,1-2 0,8 9 0,-11-12 0,0 0 0,0-1-1,-1 0 1,1 1 0,0-1 0,0 0-1,0 0 1,0 0 0,1 0 0,-1 0 0,0-1-1,0 1 1,1-1 0,-1 1 0,0-1-1,0 0 1,1 0 0,-1 0 0,0 0-1,1 0 1,-1-1 0,0 1 0,0-1 0,1 1-1,-1-1 1,0 0 0,0 0 0,0 0-1,0 0 1,0 0 0,0 0 0,0-1 0,0 1-1,0-1 1,-1 1 0,1-1 0,-1 0-1,1 1 1,-1-1 0,1 0 0,-1 0-1,0 0 1,0 0 0,0 0 0,0 0 0,0-3-1,4-10-315,0 1 0,-2-1 0,0 0 0,0 0 0,0-25-1,-2-33-7748</inkml:trace>
</inkml:ink>
</file>

<file path=ppt/ink/ink30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1"/>
    </inkml:context>
    <inkml:brush xml:id="br0">
      <inkml:brushProperty name="width" value="0.05" units="cm"/>
      <inkml:brushProperty name="height" value="0.05" units="cm"/>
      <inkml:brushProperty name="color" value="#FFFF00"/>
    </inkml:brush>
  </inkml:definitions>
  <inkml:trace contextRef="#ctx0" brushRef="#br0">215 86 29277,'-8'-7'515,"-1"1"-1,1 0 1,-1 0-1,0 1 1,0 0-1,-20-7 1,24 10-523,-1 0 0,1 0 0,-1 1 1,0 0-1,0 0 0,0 1 0,1 0 0,-1 0 1,0 0-1,0 0 0,0 1 0,1 0 0,-1 0 1,-6 2-1,10-1 8,-1-1 0,1 0 0,0 1 1,-1 0-1,1-1 0,0 1 1,0 0-1,0 0 0,0 0 0,0 1 1,1-1-1,-1 0 0,0 1 0,1-1 1,0 0-1,0 1 0,0 0 0,0-1 1,0 1-1,0 0 0,0 4 1,-1 7-2,1-1 1,0 1 0,2 17 0,-1-12 0,0-15 0,0-1 0,0 1 0,1-1 0,-1 1 0,1-1 0,0 1 0,0-1 0,0 0 0,0 1 0,0-1 0,1 0 0,0 0 0,-1 0 0,1 0 0,1 0 0,-1-1 0,0 1 0,0 0 0,1-1 0,0 0 0,-1 0 0,1 0 0,0 0 0,0 0 0,0 0 0,0-1 0,0 1 0,7 1 0,3 1 0,0-2 0,0 1 0,0-2 0,0 1 0,0-2 0,19-1 0,-30 1 0,1 0 0,-1 0 0,1-1 0,-1 1 0,0-1 0,0 0 0,1 0 0,-1 0 0,0 0 0,0 0 0,0 0 0,0 0 0,0-1 0,0 1 0,0-1 0,0 1 0,-1-1 0,3-2 0,-1 0 0,-1 0 0,1-1 0,-1 1 0,0 0 0,0-1 0,0 0 0,-1 1 0,2-9 0,-1 2 0,-1-1 0,0 1 0,-1 0 0,0-1 0,0 1 0,-2 0 0,-2-16 0,1 21 0,1 0 0,0 0 1,-1 1-1,0-1 0,-1 1 0,1 0 1,-1 0-1,0 0 0,0 0 0,-1 1 1,1-1-1,-1 1 0,0 1 0,0-1 0,-9-5 1,11 8-3,1-1 1,-1 1-1,0-1 1,0 1-1,0 0 1,0 0 0,-1 0-1,1 0 1,0 1-1,0-1 1,0 1-1,-1 0 1,1 0-1,0 0 1,0 0-1,-1 1 1,1-1 0,0 1-1,0 0 1,0 0-1,0 0 1,0 0-1,0 0 1,0 1-1,0-1 1,0 1 0,1 0-1,-1 0 1,1 0-1,-1 0 1,-3 4-1,-15 30-83</inkml:trace>
</inkml:ink>
</file>

<file path=ppt/ink/ink30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7"/>
    </inkml:context>
    <inkml:brush xml:id="br0">
      <inkml:brushProperty name="width" value="0.05" units="cm"/>
      <inkml:brushProperty name="height" value="0.05" units="cm"/>
      <inkml:brushProperty name="color" value="#FFFF00"/>
    </inkml:brush>
  </inkml:definitions>
  <inkml:trace contextRef="#ctx0" brushRef="#br0">7 190 32111,'-3'-24'216,"1"0"0,1-33 0,1 52-208,0 5-8,0-1 0,0 1 0,0-1 0,1 0 0,-1 1 0,0-1 0,1 1 0,-1-1 0,0 0 0,1 1 0,-1-1 0,0 1 0,1-1 0,-1 1 0,1 0 0,-1-1 0,1 1 0,-1-1 0,1 1 0,-1 0 0,1-1 0,0 1 0,-1 0 0,1 0 0,-1 0 0,1-1 0,0 1 0,-1 0 0,1 0 0,0 0 0,-1 0 0,1 0 0,1 0 0,1 0 0,0 0 0,-1 0 0,1 1 0,0-1 0,0 0 0,0 1 0,0 0 0,4 2 0,-3-1 0,0 1 0,0 0 0,0 0 0,0 0 0,-1 0 0,1 1 0,-1-1 0,0 1 0,0 0 0,0 0 0,-1 0 0,0 1 0,1-1 0,2 8 0,2 10 0,10 38 0,-16-59 0,5 36 0,-1-1 0,-2 1 0,-2 57 0,-2-59 0,1-23 0,-1 0 0,0-1 0,-1 1 0,0 0 0,-1-1 0,0 1 0,-6 13 0,-4 3 0,-26 39 0,39-66 0,-21 33 0,38-84 0,101-168 0,-38 76 0,-32 48 0,50-85 0,-94 171 0,-7 6 0,-1 3 0,0 1 0,1-1 0,-1 1 0,0 0 0,1 0 0,-1 1 0,1-1 0,0 1 0,0 0 0,-4 3 0,-33 40 0,21-20 0,1 1 0,0 1 0,2 0 0,2 1 0,-18 47 0,25-56 0,2 0 0,-1 1 0,2 0 0,1 0 0,1 0 0,0 0 0,2 0 0,0 1 0,6 35 0,-5-51 0,1-1 1,0 1-1,0-1 1,0 0-1,0 1 1,1-1-1,0 0 1,0-1-1,0 1 1,1 0-1,-1-1 0,1 0 1,0 0-1,0 0 1,1 0-1,-1-1 1,1 0-1,0 0 1,0 0-1,0 0 1,0-1-1,0 1 0,10 1 1,4 1-47,1 0-1,0-2 1,0 0 0,0-1-1,27-1 1,12-1-679</inkml:trace>
</inkml:ink>
</file>

<file path=ppt/ink/ink30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7"/>
    </inkml:context>
    <inkml:brush xml:id="br0">
      <inkml:brushProperty name="width" value="0.05" units="cm"/>
      <inkml:brushProperty name="height" value="0.05" units="cm"/>
      <inkml:brushProperty name="color" value="#FFFF00"/>
    </inkml:brush>
  </inkml:definitions>
  <inkml:trace contextRef="#ctx0" brushRef="#br0">1 290 30862,'0'2'91,"-1"0"-1,1 0 1,0 0-1,1 0 0,-1 0 1,0 0-1,0 0 1,1 0-1,-1 0 1,1 0-1,0 0 1,0-1-1,-1 1 1,1 0-1,0 0 1,1-1-1,-1 1 1,2 2-1,-1-3-87,1 0 0,-1 1 0,1-1 0,-1 0 0,1 0 0,0-1 0,-1 1 0,1-1 0,0 1 0,0-1 0,-1 0 0,1 0 0,4 0 0,-1 0 8,0 0 0,0 0 0,0-1 0,0 1 0,10-4 1,-14 3-10,0 0 0,0 0 1,0 0-1,0-1 0,0 1 1,0 0-1,0-1 0,0 0 1,0 1-1,-1-1 1,1 0-1,-1 0 0,1 0 1,-1 0-1,0 0 0,2-5 1,2-3 1,-2-1 1,1 1-1,-1-1 1,-1 0-1,0 0 0,1-16 1,-3-70 2,-2 47-8,3 39 1,-1 7 0,1 1 0,-1 0 0,0 0 0,0 0 0,0 0 0,0-1 0,-1 1 0,1 0 0,-1 0 0,0 0 0,0 0 0,0 0 0,-2-5 0,3 8 0,0 0 0,-1 0 0,1-1 0,0 1 0,0 0 0,-1 0 0,1 0 0,0 0 0,0 0 0,0 0 0,-1-1 0,1 1 0,0 0 0,0 0 0,-1 0 0,1 0 0,0 0 0,0 0 0,-1 0 0,1 0 0,0 0 0,0 0 0,-1 0 0,1 0 0,0 1 0,0-1 0,-1 0 0,1 0 0,0 0 0,0 0 0,-1 0 0,1 0 0,0 1 0,0-1 0,0 0 0,0 0 0,-1 0 0,1 0 0,0 1 0,0-1 0,0 0 0,0 0 0,-1 0 0,1 1 0,0-1 0,0 0 0,0 0 0,0 1 0,0-1 0,0 0 0,0 0 0,0 1 0,0-1 0,0 0 0,0 0 0,0 1 0,-3 17 0,3-7 0,-2 24 0,3 51 0,0-76 0,0 1 0,1-1 0,0 0 0,0 0 0,1 0 0,1-1 0,0 1 0,0-1 0,10 16 0,-12-22-13,0-1 0,1 1 1,0-1-1,-1 1 0,1-1 0,0 0 1,0 0-1,0-1 0,0 1 0,0-1 1,1 1-1,-1-1 0,0 0 0,1 0 1,-1 0-1,1-1 0,-1 1 0,1-1 1,-1 0-1,1 0 0,-1 0 0,1-1 1,-1 1-1,1-1 0,-1 1 0,1-1 1,-1 0-1,0-1 0,1 1 0,-1-1 1,5-2-1,12-27-1420</inkml:trace>
</inkml:ink>
</file>

<file path=ppt/ink/ink30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7"/>
    </inkml:context>
    <inkml:brush xml:id="br0">
      <inkml:brushProperty name="width" value="0.05" units="cm"/>
      <inkml:brushProperty name="height" value="0.05" units="cm"/>
      <inkml:brushProperty name="color" value="#FFFF00"/>
    </inkml:brush>
  </inkml:definitions>
  <inkml:trace contextRef="#ctx0" brushRef="#br0">46 33 31967,'-2'-10'400,"3"10"-385,-1-1 0,0 0 0,0 0-1,0 0 1,0 0 0,0 0 0,-1 0 0,1 0-1,0 0 1,0 0 0,-1 0 0,1 0 0,0 1-1,-1-1 1,1 0 0,-1 0 0,1 0 0,-1 1 0,1-1-1,-1 0 1,0 0 0,1 1 0,-1-1 0,0 1-1,0-1 1,0 0 0,0 2-15,0-1 0,0 1 0,0 0 0,1 0 0,-1 0 0,0 0 0,1 0 0,-1 0 0,1 0 0,-1 0 0,1 0 0,-1 0 0,1 0 0,0 0 0,0 0 0,-1 0 0,1 0 0,0 0 0,0 1 0,0 0 0,0 1 0,-3 15 0,1 1 0,0-1 0,2 1 0,0 0 0,4 26 0,-3-44 0,0 1 0,0-1 0,0 0 0,0 0 0,0 1 0,0-1 0,0 0 0,0 0 0,1 0 0,-1 0 0,0 0 0,1-1 0,-1 1 0,1 0 0,-1-1 0,1 1 0,-1 0 0,1-1 0,-1 0 0,1 1 0,-1-1 0,1 0 0,0 0 0,-1 0 0,1 0 0,2-1 0,-2 2 0,0-1 0,0 0 0,0 0 0,0 0 0,0-1 0,0 1 0,0 0 0,0-1 0,0 1 0,0-1 0,0 0 0,0 0 0,0 0 0,0 0 0,-1 0 0,1 0 0,0 0 0,-1 0 0,1-1 0,1-1 0,0-4 0,-1 1 0,0-1 0,-1 0 0,1 0 0,-1 0 0,-1 0 0,1 0 0,-1 0 0,0 0 0,-2-9 0,2 12 0,-1 1 0,1-1 0,-1 0 0,0 1 0,0-1 0,0 1 0,-1-1 0,1 1 0,-1 0 0,0-1 0,0 1 0,0 0 0,0 0 0,0 0 0,-1 0 0,1 1 0,-1-1 0,0 1 0,0 0 0,-5-4 0,2 4 0,0 0 0,0 1 0,0-1 0,0 1 0,-1 0 0,1 1 0,-11 0 0,17 0 0,-1 0-1,1 0 1,-1 0 0,1 0-1,-1 1 1,1-1-1,0 0 1,-1 0 0,1 0-1,-1 1 1,1-1 0,0 0-1,-1 0 1,1 1-1,0-1 1,-1 0 0,1 1-1,0-1 1,0 1 0,-1-1-1,1 0 1,0 1 0,0-1-1,0 1 1,0-1-1,-1 1 1,1-1 0,0 0-1,0 1 1,0-1 0,0 1-1,0 0 1,0 18-16,0-14 7,1 31-135,5 5-347</inkml:trace>
</inkml:ink>
</file>

<file path=ppt/ink/ink30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8"/>
    </inkml:context>
    <inkml:brush xml:id="br0">
      <inkml:brushProperty name="width" value="0.05" units="cm"/>
      <inkml:brushProperty name="height" value="0.05" units="cm"/>
      <inkml:brushProperty name="color" value="#FFFF00"/>
    </inkml:brush>
  </inkml:definitions>
  <inkml:trace contextRef="#ctx0" brushRef="#br0">1 69 32239,'8'-19'227,"-5"14"-184,-1-1 0,0 1 0,0-1 0,0 1 0,-1-1 0,2-11 0,-19 253-43,16-48-5,-1-188-9,1 0 0,0 0 0,0 1 0,0-1 0,0 0 0,0 0 0,-1 1 0,1-1 0,0 0 0,0 0 0,0 1 0,0-1 0,0 0 0,0 1 0,0-1 0,0 0 0,0 0 0,0 1 0,0-1 0,0 0 0,0 1 0,0-1 0,0 0 0,1 0 0,-1 1 0,0-1 0,0 0 0,0 0 0,0 0 0,0 1 0,1-1 0,-1 0 0,0 0 0,0 1 0,0-1 0,1 0 0,-1 0 0,0 0 0,0 0 0,1 0 0,-1 1 0,0-1 0,0 0 0,1 0 0,-1 0 0,0 0 1,0 0-1,1 0 0,-1 0 0,0 0 0,0 0 0,1 0 0,0 0 0,-1-2-2091</inkml:trace>
</inkml:ink>
</file>

<file path=ppt/ink/ink30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8"/>
    </inkml:context>
    <inkml:brush xml:id="br0">
      <inkml:brushProperty name="width" value="0.05" units="cm"/>
      <inkml:brushProperty name="height" value="0.05" units="cm"/>
      <inkml:brushProperty name="color" value="#FFFF00"/>
    </inkml:brush>
  </inkml:definitions>
  <inkml:trace contextRef="#ctx0" brushRef="#br0">7 1 30926,'-7'0'1745,"33"0"-1745,17 0 16,12 0-16,4 0 0,-6 0-640</inkml:trace>
</inkml:ink>
</file>

<file path=ppt/ink/ink30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8"/>
    </inkml:context>
    <inkml:brush xml:id="br0">
      <inkml:brushProperty name="width" value="0.05" units="cm"/>
      <inkml:brushProperty name="height" value="0.05" units="cm"/>
      <inkml:brushProperty name="color" value="#FFFF00"/>
    </inkml:brush>
  </inkml:definitions>
  <inkml:trace contextRef="#ctx0" brushRef="#br0">84 241 32303,'0'-19'214,"-1"8"-185,1 0 1,1 0-1,-1 0 0,2 0 0,-1 0 0,6-17 1,8-13-8,9-46 1,-36 186-23,-1 24 0,13-9 0,-2 47 0,2-160 0,1 0 0,-2 0 0,1 1 0,0-1 0,0 0 0,0 0 0,-1 0 0,1 1 0,0-1 0,-1 0 0,1 0 0,-1 0 0,1 0 0,-1 0 0,0 0 0,0 0 0,1 0 0,-1 0 0,0 0 0,0 0 0,0-1 0,0 1 0,0 0 0,0 0 0,-2 0 0,-1 0 0,1 0 0,-1 0 0,0-1 0,0 0 0,0 1 0,-7-2 0,-4 1 0,5 0 0,-15 0 0,20 0 0,11-1 0,197-28 0,-175 21 73,-15 0-200,-13 8 107,0-1-1,0 1 0,0 0 0,1 0 0,-1-1 0,0 1 0,0 0 0,0 0 0,0-1 0,0 1 0,0 0 0,0-1 0,0 1 0,0 0 0,0-1 0,0 1 0,0 0 0,0 0 0,0-1 0,0 1 0,0 0 0,0-1 0,0 1 0,0 0 0,0-1 0,-1 1 0,1 0 0,0 0 0,0-1 0,0 1 0,-1 0 0,1 0 0,0 0 0,0-1 0,0 1 0,-1 0 0,1 0 0,-11-6-3498</inkml:trace>
</inkml:ink>
</file>

<file path=ppt/ink/ink30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9"/>
    </inkml:context>
    <inkml:brush xml:id="br0">
      <inkml:brushProperty name="width" value="0.05" units="cm"/>
      <inkml:brushProperty name="height" value="0.05" units="cm"/>
      <inkml:brushProperty name="color" value="#FFFF00"/>
    </inkml:brush>
  </inkml:definitions>
  <inkml:trace contextRef="#ctx0" brushRef="#br0">49 39 32319,'-1'-1'29,"0"-3"23,0 1-1,-1-1 1,1 1 0,-1 0-1,0 0 1,0-1 0,-3-3 0,4 8-52,0-1 0,0 1 0,1 0 1,-1 0-1,0 0 0,1-1 1,-1 1-1,1 0 0,-1 0 0,1 0 1,-1 0-1,1 0 0,-1 0 1,1 0-1,0 0 0,0 0 0,0 0 1,-1 2-1,-9 63 0,3 0 0,3 1 0,8 127 0,-3-186 0,0 0 0,0 1 0,1-1 0,0 0 0,1 0 0,0 0 0,0 0 0,1 0 0,-1-1 0,2 1 0,4 6 0,-5-9 0,0-1 0,-1 0 0,2 0 0,-1-1 0,0 1 0,1-1 0,-1 0 0,1 0 0,0 0 0,0-1 0,0 1 0,0-1 0,1-1 0,-1 1 0,1-1 0,-1 0 0,7 1 0,2-1 0,-1 0 0,0-1 0,25-2 0,-33 1 0,0 0 0,0 0 0,0-1 0,0 0 0,0 1 0,-1-2 0,1 1 0,-1 0 0,1-1 0,-1 0 0,0 0 0,0 0 0,4-5 0,0-2 0,0 0 0,0 0 0,-2-1 0,1 0 0,-1 0 0,-1 0 0,0-1 0,0 0 0,-1 0 0,-1 0 0,0-1 0,1-13 0,1-19 0,-2-92 0,-3 87 0,1 1 0,-3-45 0,-1 202 0,3 740 0,0-842 0,0-1 0,0 1 0,-1 0 0,1 0 0,-2-1 0,1 1 0,-1 0 0,1-1 0,-2 1 0,1-1 0,0 0 0,-5 6 0,6-9 0,-1 0 0,0 0 0,0 0 0,0 0 0,0-1 0,0 1 0,-1 0 0,1-1 0,0 0 0,-1 0 0,1 1 0,-1-1 0,0-1 0,1 1 0,-1 0 0,1-1 0,-1 1 0,0-1 0,0 0 0,1 0 0,-1 0 0,0 0 0,0 0 0,1-1 0,-1 1 0,0-1 0,1 0 0,-4-1 0,2 0 0,-1 0 0,1-1 0,0 1 0,0-1 0,1 0 0,-1 0 0,1 0 0,-1 0 0,1 0 0,0-1 0,0 0 0,0 0 0,1 0 0,-1 0 0,1 0 0,0 0 0,0 0 0,1-1 0,-1 1 0,0-7 0,-3-5 0,2 0 0,0-1 0,1 1 0,0-26 0,2 28 0,-1 1 0,2-1 0,-1 0 0,5-17 0,-4 25 0,1 1 0,0-1 0,0 1 0,0 0 0,1-1 0,0 1 0,0 1 0,0-1 0,1 0 0,7-7 0,6-4-7,0 0 0,1 2 0,1 0 0,0 2 0,1 0 0,0 1 0,1 0 0,0 2 0,0 1-1,1 0 1,0 2 0,0 0 0,42-4 0,-29 9-294</inkml:trace>
</inkml:ink>
</file>

<file path=ppt/ink/ink30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0"/>
    </inkml:context>
    <inkml:brush xml:id="br0">
      <inkml:brushProperty name="width" value="0.05" units="cm"/>
      <inkml:brushProperty name="height" value="0.05" units="cm"/>
      <inkml:brushProperty name="color" value="#FFFF00"/>
    </inkml:brush>
  </inkml:definitions>
  <inkml:trace contextRef="#ctx0" brushRef="#br0">1 407 30670,'0'2'44,"0"0"-1,0 0 1,0 0-1,1 0 1,-1 0-1,1 0 1,-1 0 0,1 0-1,0 0 1,0 0-1,0 0 1,0 0-1,0-1 1,0 1-1,0 0 1,1-1 0,-1 1-1,1-1 1,1 2-1,0-1 1,1 1 0,-1-1 0,1-1 0,-1 1 0,1 0 0,0-1 0,-1 0 0,1 0 1,8 2-1,-7-3-12,1 1 0,0-1 1,-1 0-1,1 0 1,0 0-1,0-1 0,-1 0 1,1 0-1,-1 0 1,1-1-1,-1 0 1,1 0-1,-1 0 0,0-1 1,6-3-1,-4 0-20,-1 0-1,-1 0 0,1 0 0,-1-1 1,0 0-1,-1 0 0,0 0 1,0-1-1,0 1 0,-1-1 1,0 0-1,0 0 0,-1 0 1,0 0-1,0-9 0,2-16 2,-2-1-1,-2-48 1,-1 33 0,1 28-13,1 13 4,-1 1-1,1-1 0,-2 0 0,1 1 0,-1-1 0,0 0 0,-1 1 1,1-1-1,-2 1 0,-3-11 0,5 18-3,1-1 0,0 1 0,0 0 0,0 0 0,0-1 0,0 1 0,0 0 0,-1 0 0,1-1 0,0 1 0,0 0 0,0 0 0,-1 0 0,1-1 0,0 1 0,0 0 0,-1 0 0,1 0 0,0 0 0,0-1 0,-1 1 0,1 0 0,0 0 0,0 0 0,-1 0 0,1 0 0,0 0 0,-1 0 0,1 0 0,0 0 0,0 0 0,-1 0 0,1 0 0,0 0 0,0 0 0,-1 0 0,1 0 0,0 0 0,-1 1 0,-6 12 0,1 26 0,1 1 0,3 0 0,1 0 0,4 43 0,-1-39 0,-2-35 0,1 0 0,0 0 0,0-1 0,1 1 0,0-1 0,0 1 0,1-1 0,0 0 0,1 0 0,9 15 0,-10-19 0,0 1 0,0-2 0,1 1 0,-1 0 0,1 0 0,0-1 0,0 0 0,0 0 0,1 0 0,-1-1 0,1 1 0,0-1 0,-1 0 0,1 0 0,0-1 0,0 1 0,0-1 0,0 0 0,7 0 0,-7-1-3,2 1-14,1 0-1,0-1 0,-1 0 1,1 0-1,0-1 0,-1 0 1,8-2-1,13-17-446</inkml:trace>
</inkml:ink>
</file>

<file path=ppt/ink/ink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6"/>
    </inkml:context>
    <inkml:brush xml:id="br0">
      <inkml:brushProperty name="width" value="0.05" units="cm"/>
      <inkml:brushProperty name="height" value="0.05" units="cm"/>
      <inkml:brushProperty name="color" value="#FFFFFF"/>
    </inkml:brush>
  </inkml:definitions>
  <inkml:trace contextRef="#ctx0" brushRef="#br0">1 967 32319,'0'42'80,"2"-1"0,10 55 0,-9-82-68,-1 0 1,2 0-1,0 0 0,0-1 0,2 0 1,-1 1-1,2-2 0,0 1 1,0-1-1,1 0 0,0-1 1,15 15-1,-19-23-11,0 0-1,0-1 1,1 0-1,-1 0 1,1 0-1,-1 0 1,1-1-1,0 1 1,0-1-1,0-1 1,0 1-1,0-1 1,0 1-1,0-1 1,0-1 0,0 1-1,-1-1 1,1 0-1,0 0 1,0 0-1,0-1 1,-1 1-1,1-1 1,-1-1-1,1 1 1,-1 0-1,0-1 1,0 0-1,4-3 1,2-7-1,-1 0 0,-1 0 0,0 0 0,0-1 0,-1-1 0,-1 1 0,-1-1 0,0 0 0,4-20 0,2-23 0,4-61 0,-14 116 0,5-74 0,-5 42 0,2 0 0,1 0 0,2 0 0,14-44 0,-19 77 0,0 0 0,0 0 0,0 0 0,0 0 0,0 0 0,0 0 0,1 1 0,-1-1 0,1 0 0,-1 1 0,1-1 0,0 1 1,0-1-1,-1 1 0,1 0 0,0 0 0,0 0 0,0 0 0,1 0 0,-1 0 0,0 0 0,0 1 0,0-1 0,0 1 0,4 0 0,-4-1 0,-1 1-1,1 1 1,0-1-1,-1 0 1,1 0-1,0 1 1,-1-1 0,1 1-1,-1-1 1,1 1-1,-1 0 1,1-1-1,-1 1 1,1 0-1,-1 0 1,0 0 0,1 0-1,-1 0 1,0 0-1,0 1 1,0-1-1,0 0 1,0 1 0,0-1-1,0 1 1,0-1-1,-1 1 1,1-1-1,0 1 1,-1-1-1,0 1 1,1 2 0,0 42 0,-4-48 2,-1 0-1,0 0 1,1 1 0,-1-1 0,0 1 0,-7-2 0,5 2-2,0 0 0,0 0 0,0 0 0,0 1 0,0 0 0,0 0 0,0 0 0,0 1 0,0 0 0,0 0 0,1 1 0,-1-1 0,-11 6 0,11-4 0,1 1 0,-1 0 0,1 0 0,0 1 0,0-1 0,0 1 0,1 0 0,-1 1 0,1-1 0,1 1 0,-1-1 0,-3 8 0,1 1 0,0 0 0,0 0 0,1 0 0,1 1 0,1 0 0,-3 21 0,1 90 0,5-112 0,0-4 0,1 0 0,1 0 0,0 0 0,0 0 0,1-1 0,0 1 0,0-1 0,1 0 0,1 0 0,-1 0 0,1-1 0,1 1 0,0-1 0,0 0 0,0-1 0,1 0 0,0 0 0,1 0 0,0-1 0,0 0 0,0 0 0,0-1 0,1 0 0,0-1 0,0 1 0,0-2 0,1 1 0,-1-2 0,1 1 0,10 1 0,-17-4 0,16 2 0,0 0 0,30-1 0,-44-1 0,0-1 0,-1 1 0,1-1 0,0 0 0,-1-1 0,1 1 0,0-1 0,-1 0 0,0 0 0,1 0 0,-1 0 0,0-1 0,0 0 0,0 0 0,5-4 0,-1-4 0,1 1 0,-1-1 0,-1-1 0,0 1 0,-1-1 0,0 0 0,-1-1 0,0 1 0,5-27 0,-2-3 0,4-78 0,-11 87 0,2 1 0,1-1 0,1 1 0,13-42 0,-16 69 0,0 0-1,0-1 1,0 2-1,1-1 1,-1 0-1,1 0 1,0 1-1,1 0 1,-1-1 0,1 1-1,0 1 1,0-1-1,0 0 1,0 1-1,1 0 1,-1 0-1,9-4 1,-2 3-1,0 1 0,0 1 0,1-1 0,-1 2 0,0-1 0,1 2 0,14 0 0,-33 7 4,-6 8-2,0-1 1,1 2-1,0-1 1,1 2 0,1 0-1,1 0 1,0 0 0,-10 33-1,10-22-1,2 0 0,1 1 0,2-1-1,0 1 1,2 41 0,2-64 0,-1 13 0,1 0 0,1 1 0,1-1 0,7 27 0,-8-40 0,1 0 0,0-1 0,1 1 0,0-1 0,-1 0 0,2 0 0,-1 0 0,0 0 0,1 0 0,0-1 0,0 1 0,1-1 0,-1 0 0,1-1 0,0 1 0,0-1 0,0 0 0,8 4 0,-2-3 0,-1-1 0,1 0 0,-1-1 0,1 0 0,-1-1 0,1 0 0,0-1 0,18-1 0,-2 0 0,-20 2 1,0-2 0,0 1-1,0-1 1,1 0 0,-1-1 0,0 0-1,-1 0 1,1 0 0,0-1 0,-1 0 0,1 0-1,-1-1 1,0 0 0,6-4 0,-5 1 0,0 1 1,-1-2-1,1 1 1,-1 0-1,-1-1 0,1 0 1,-2-1-1,1 1 1,4-13-1,0-5 0,-2 0 0,0 0 0,-2 0 0,-1-1-1,-1 0 1,-1-41 0,-2 47-4,-1 0 0,-1 1-1,-1-1 1,-1 1 0,0 0 0,-2 0 0,-10-26-1,13 39 4,0 1 0,0-1 0,0 0-1,-1 1 1,0 0 0,-1 0-1,0 0 1,1 1 0,-2-1 0,1 1-1,-1 0 1,1 1 0,-1-1 0,-1 1-1,1 0 1,0 1 0,-1-1 0,0 1-1,0 1 1,0-1 0,0 1 0,0 1-1,-14-3 1,17 4 0,0-1 0,-1 1 0,1 0 0,0 0 0,-1 1 0,1-1 0,0 1 0,-1 0 0,1 0 0,0 0 0,0 1 0,0-1 0,0 1 0,0 0 0,0 0 0,0 1 0,-4 3 0,3-1 0,1 0 0,0 1 0,0-1 0,0 1 0,1 0 0,0 0 0,0 0 0,1 0 0,-1 0 0,1 1 0,-1 7 0,-2 14 0,0 1 0,3 0 0,0 0 0,2 0 0,5 47 0,-3-62 0,1 0 0,0-1 0,1 1 0,1-1 0,0 0 1,0 0-1,2 0 0,-1-1 0,2 0 0,0 0 0,11 13 0,-11-17-1,-1 1 0,1-1 0,0-1 0,1 1 0,-1-1 0,2-1 0,-1 0 0,1 0 0,0-1 0,0 0 1,0-1-1,1 0 0,-1 0 0,19 3 0,-13-5 0,0 0 0,-1-1 0,22-2 0,-33 1 1,1-1 0,-1 1 0,0-1 0,0 0 0,0-1 1,0 1-1,0-1 0,0 1 0,0-1 0,0 0 0,0-1 0,-1 1 0,1-1 0,-1 1 0,0-1 0,5-6 0,3-5 0,-1 0 0,-1-2 0,0 1 0,-1-1 0,-1 0 0,-1 0 0,8-29 0,-1-9 0,4-62 0,-11 71 0,1-1 0,17-54 0,-23 97 0,0 1 0,0-1 0,0 0 0,0 1 0,0-1 0,0 1 0,1-1 0,-1 1 0,1 0 0,-1 0 0,1 0 0,0-1 0,0 2 0,0-1 0,0 0 0,5-3 0,-3 4 0,0 0 0,1 0 0,-1 0 0,0 0 0,1 0 0,-1 1 0,0 0 0,1 0 0,5 1 0,-7-1 0,0 1 0,0-1 0,0 1 0,0 0 0,0 0 0,-1 0 0,1 0 0,0 0 0,-1 1 0,1-1 0,-1 1 0,0 0 0,1 0 0,2 3 0,1 0 0,-1 1 0,0 1 0,-1-1 0,1 0 0,3 10 0,3 7 0,-1 1 0,9 33 0,-11-26 0,-1 1 0,-2-1 0,3 45 0,-7 99 0,-2-89 0,1-91 2,1-1-1,0 1 1,0 0 0,1 0-1,0 0 1,2-6-1,5-13 4,30-138-10,-28 104 2,4 0 1,1 1-1,27-59 0,-40 110 2,0-1 0,1 1 0,0-1-1,0 1 1,0 0 0,9-9 0,-10 12 0,0 1 1,-1 0-1,1 0 1,0 1-1,0-1 1,0 1-1,0-1 1,0 1-1,1 0 1,-1 0-1,0 0 1,1 0-1,-1 1 1,0 0-1,7-1 1,-8 2 0,-1-1 0,1 0 0,-1 1 0,0-1 0,1 1 0,-1 0 0,1-1 0,-1 1 0,0 0 0,0 0 0,1 0 0,-1 0 0,0 0 0,0 0 0,0 0 0,0 0 0,0 1 0,0-1 0,0 0 0,-1 0 0,1 1 0,0-1 0,-1 1 0,2 2 0,10 41 0,-10-38 0,9 62 5,5 100 0,-3-9 1,-12-153-6,0 1 0,0-1 0,1 1 0,0-1 0,6 13 0,-7-18 0,0 0 0,0 0 0,0 0 0,1-1 0,-1 1 0,0 0 0,1-1 0,-1 1 0,1-1 0,0 1 0,-1-1 0,1 0 0,0 0 0,0 0 0,0 0 0,0 0 0,0 0 0,0 0 0,0-1 0,0 1 0,0-1 0,0 1 0,0-1 0,4 0 0,-5 0 0,0 0 0,0 0 0,1-1 0,-1 1 0,0 0 0,0-1 0,0 1 0,0-1 0,0 1 0,0-1 0,0 0 0,0 1 0,-1-1 0,1 0 0,0 0 0,0 1 0,0-1 0,-1 0 0,1 0 0,0 0 0,-1 0 0,1 0 0,-1 0 0,1 0 0,0-2 0,8-32 0,-7 25 0,20-99 0,13-53 0,-26 131 0,1 1 0,1 0 0,16-30 0,-23 53 0,0 0 0,0 1 0,1-1 0,0 1 0,0 0 0,1 1 0,0-1 0,-1 1 0,10-5 0,-14 8 0,1 1 0,0 0 0,0-1 0,1 1 0,-1 0 0,0 0 0,0 1 0,0-1 0,1 0 0,-1 1 0,0-1 0,1 1 0,-1 0 0,0 0 0,1 0 0,-1 0 0,1 0 0,-1 1 0,0-1 0,1 1 0,-1-1 0,0 1 0,0 0 0,1 0 0,-1 0 0,0 0 0,0 0 0,0 0 0,0 1 0,0-1 0,-1 1 0,1-1 0,0 1 0,-1 0 0,2 1 0,3 6 0,0 0 0,-1 0 0,0 0 0,-1 0 0,0 1 0,-1-1 0,0 1 0,4 20 0,6 87 0,-12-109 0,2 43 0,10 92 0,-11-128 0,1 0 0,1 0 0,1 0 0,0-1 0,1 0 0,0 0 0,10 15 0,-14-26 0,-1 0 1,1 0-1,0 0 0,0-1 1,1 1-1,-1-1 0,1 0 0,-1 0 1,1 1-1,-1-2 0,1 1 1,0 0-1,0 0 0,0-1 1,0 0-1,0 0 0,1 1 1,-1-2-1,0 1 0,1 0 1,-1-1-1,0 1 0,1-1 0,-1 0 1,0 0-1,1-1 0,-1 1 1,0-1-1,1 1 0,-1-1 1,0 0-1,0 0 0,0-1 1,0 1-1,0-1 0,0 1 0,0-1 1,0 0-1,0 0 0,-1 0 1,1 0-1,2-4 0,3-7 0,0 1-1,-1-1 1,-1 0 0,0-1-1,-1 0 1,-1 1-1,0-2 1,4-26-1,5-121-8,-12 142 9,0-42 0,-1 27 0,1-1 0,2 1 0,9-43 0,-12 75 0,1-1 0,0 0 0,0 1 0,0 0 0,1-1 0,-1 1 0,1 0 0,0 0 0,0 0 0,0 0 0,0 0 0,0 0 0,1 0 0,-1 1 0,1-1 0,0 1 0,0 0 0,0 0 0,0 0 0,0 0 0,5-2 0,1 1 0,1 1 0,-1 1 0,1-1 0,0 1 0,0 1 0,13 0 0,-10 0 0,-10 0 0,1 1 0,-1-1 0,0 1 1,1-1-1,-1 1 0,0 0 0,1 0 0,-1 0 0,0 1 1,0-1-1,0 1 0,0 0 0,0 0 0,0 0 0,2 3 0,0-1 1,0 1 0,-1 1 0,1-1-1,-2 1 1,1 0 0,0-1-1,2 10 1,2 4 1,-1 0-1,-1 1 1,-1 0-1,3 29 1,-2 31-2,-4 97 0,-3-115 0,1-118 7,3-1 0,15-81 0,-14 116-9,1 0 0,1 0 0,1 1 0,1-1 0,1 2-1,1-1 1,1 1 0,1 1 0,16-22 0,-26 38 2,0 0 0,1 0 0,0 0 0,-1 0 0,1 1 0,0-1 0,1 1 0,-1 0 0,0 0 0,1 0 0,-1 0 0,1 0 0,-1 1 0,1 0 0,0-1 0,0 1 0,-1 1 0,1-1 0,0 1 0,0-1 0,0 1 0,0 0 0,8 1 0,-11 0 0,1 0 0,0 0 0,-1 0 0,1 0 0,0 0 0,-1 0 0,1 1 0,-1-1 0,0 0 0,0 1 0,1-1 0,-1 1 0,0-1 0,0 1 0,0 0 0,0-1 0,-1 1 0,1 0 0,0 0 0,-1 0 0,1-1 0,-1 1 0,0 0 0,1 0 0,-1 0 0,0 2 0,2 7 0,6 31 0,-1 1 0,0 76 0,-6-81 0,1 0 0,2 0 0,2-1 0,10 40 0,-16-77 0,0 0 0,0 0 0,0 0 1,0 1-1,0-1 0,0 0 0,0 0 0,0 0 0,0 0 0,0 0 1,0 1-1,0-1 0,0 0 0,0 0 0,0 0 0,0 0 1,0 0-1,0 1 0,0-1 0,0 0 0,0 0 0,0 0 0,0 0 1,0 0-1,0 0 0,0 1 0,0-1 0,0 0 0,0 0 1,1 0-1,-1 0 0,0 0 0,0 0 0,0 0 0,0 0 0,0 0 1,0 1-1,0-1 0,1 0 0,-1 0 0,0 0 0,0 0 0,0 0 1,0 0-1,0 0 0,0 0 0,1 0 0,-1 0 0,0 0 1,0 0-1,0 0 0,0 0 0,0 0 0,1 0 0,-1 0 0,0 0 1,0 0-1,0 0 0,0 0 0,0 0 0,0 0 0,1 0 0,-1-1 1,0 1-1,0 0 0,0 0 0,3-10 17,3-33-10,28-163-21,-28 178 11,2 1-1,1 0 1,1 0 0,1 1-1,18-32 1,-25 53 3,0 0 0,0-1 0,1 2 0,-1-1 0,1 0 0,0 1 0,8-6 0,-12 10 0,0-1 0,0 0 0,0 0 0,0 1 0,0-1 0,0 1 0,0-1 0,0 1 0,0-1 0,0 1 0,0 0 0,1-1-1,-1 1 1,0 0 0,0 0 0,0 0 0,0 0 0,1 0 0,-1 0 0,0 0 0,0 0 0,0 1 0,0-1 0,1 0 0,-1 1 0,0-1 0,0 1 0,0-1 0,0 1-1,0-1 1,0 1 0,0 0 0,0 0 0,0-1 0,0 1 0,-1 0 0,1 0 0,0 0 0,0 0 0,-1 0 0,1 0 0,-1 0 0,1 0 0,-1 0 0,1 0 0,-1 0-1,0 1 1,1-1 0,-1 1 0,6 31 1,-1 0 0,-1 1 0,-2-1-1,-4 66 1,0-22-2,2-58 1,-1-1 0,1 1 0,1-1 0,1 1 0,7 33 0,-8-49 0,0 1 0,1 0 0,-1 0 0,1-1 0,-1 1 0,1-1 0,0 1 0,1-1 0,-1 0 0,0 0 0,1 0 0,0 0 0,0 0 0,0-1 0,0 1 0,0-1 0,0 0 0,0 0 0,1 0 0,0 0 0,-1-1 0,1 1 0,0-1 0,-1 0 0,1 0 0,0 0 0,0-1 0,7 1 0,1 0 0,1-1 0,-1 0 0,24-4 0,-32 3 0,0 0 0,1 0 0,-1-1 0,0 1 0,0-1 0,0 0 0,0-1 0,0 1 0,-1 0 0,1-1 0,-1 0 0,1 0 0,4-7 0,0 0-1,-1-1 0,0 0 0,0-1 0,-2 0 0,1 0 0,-2 0 0,1 0 0,-2-1 0,1 0 0,1-22 0,0-14-10,-4-75 0,-1 76 12,0 29 0,2-31 8,-1 47-9,-1 0 1,1-1-1,0 1 1,1 0-1,-1 0 0,0 1 1,1-1-1,0 0 1,-1 0-1,1 1 1,0-1-1,0 1 1,4-3-1,43-21 21,-49 26-5,3 19-37,-1 175 24,-3-101 26,-1-24-27,1-21-19,5 56 0,-4-99 17,1-1-1,0 1 1,0 0 0,0-1-1,1 1 1,0-1 0,0 1 0,0-1-1,0 0 1,1 0 0,-1 0-1,1 0 1,0-1 0,1 1-1,-1-1 1,0 1 0,1-1-1,0 0 1,0 0 0,0-1 0,0 1-1,0-1 1,0 0 0,1 0-1,6 2 1,2-1-1,0 0 0,0 0 0,0-1 0,1-1 0,-1 0 0,1-1 0,24-3 0,-35 2 1,1 0 0,-1 0 0,0 0 0,0 0 0,0-1 0,-1 1 0,1-1 0,0 0 0,-1 0 0,1 0 0,-1 0 0,1-1 0,-1 1 0,0 0 0,0-1 0,0 0 0,0 1 0,-1-1 0,1 0 0,-1 0 0,1 0 0,-1 0 0,0 0 0,0-4 0,4-7 0,-2 0 0,0-1 0,-1 1 0,1-16 0,-2-299 0,-14 239 16,12 170-16,1 86 0,2-141 0,1-1 0,1 1 0,0-1 0,14 39 0,-14-54 0,-1 0 0,1-1 0,1 0 0,-1 0 0,1 0 0,1-1 0,0 0 0,7 8 0,-10-12 0,1 1 0,0-1 0,0 0 0,0 0 0,0-1 0,1 1 0,-1-1 0,1 0 0,0 0 0,0 0 0,0 0 0,-1-1 0,1 0 0,0 0 0,10 0 0,-9-1 0,1 0 0,-1 0 0,0-1 0,0 0 0,0 0 0,1 0 0,5-3 0,-9 3 0,-1-1 0,1 1 0,0-1 0,-1 0 0,1 0 0,-1 0 0,0 0 0,0 0 0,1 0 0,-2-1 0,1 1 0,0-1 0,0 0 0,-1 1 0,1-1 0,1-4 0,3-9 0,-1-1 0,0 0 0,-1 0 0,-1 0 0,2-29 0,-5-93 0,-1 14 0,1 122 0,1 1 0,-1-1 0,0 1 0,1-1 0,0 1 0,-1-1 0,1 1 0,0-1 0,0 1 0,0 0 0,1-1 0,-1 1 0,0 0 0,1 0 0,0 0 0,-1 0 0,1 0 0,0 0 0,0 1 0,0-1 0,0 1 0,0-1 0,1 1 0,-1 0 0,0 0 0,1 0 0,-1 0 0,1 0 0,2-1 0,3 1 0,0 0 0,0 0 0,0 1 0,0-1 0,0 2 0,-1-1 0,1 1 0,12 3 0,-16-2 0,0-1 0,-1 1 0,1 0 0,0 0 0,-1 1 0,1-1 0,-1 1 0,0-1 0,0 1 0,0 0 0,0 1 0,0-1 0,-1 0 0,1 1 0,-1-1 0,0 1 0,3 6 0,2 6 0,0 0 0,-2 0 0,5 18 0,-4 3 0,-1 1 0,-2 0 0,-1 0 0,-5 49 0,1-3 0,2-103 10,1-104-17,0 94 6,2 1 0,10-51 0,-7 57-2,1 2 1,0-1-1,2 1 0,1 0 1,0 0-1,24-32 0,-32 49 3,0 0-1,1 0 0,-1 0 1,1 1-1,-1-1 1,1 1-1,0-1 0,0 1 1,0 0-1,0 0 1,0 1-1,1-1 0,-1 1 1,1-1-1,-1 1 1,1 0-1,-1 0 0,1 1 1,0-1-1,-1 1 1,5 0-1,-6 0 1,-1 0 0,0 1 0,0 0 0,1-1 0,-1 1 0,0 0 0,0-1 0,0 1 0,0 0 0,0 0 0,0 0 0,0 0 0,0 0 0,0 0 0,-1 0 0,1 0 0,0 0 0,-1 1 0,1-1 0,-1 0 0,1 0 0,-1 1 0,1-1 0,-1 0 0,0 0 0,0 1 0,0 1 0,7 46 0,-7-40 0,6 163-1,-4-68 15,-2-95-13,1 1-1,0-1 0,0 0 1,1 1-1,1-1 1,-1 0-1,1 0 0,5 10 1,-6-16-1,0 0 0,0 0 0,0 0 0,0 0 0,0 0-1,1 0 1,0-1 0,-1 1 0,1-1 0,0 0 0,0 1 0,0-1 0,0-1 0,1 1 0,-1 0 0,0-1 0,1 0 0,-1 1 0,1-2 0,0 1 0,-1 0 0,8 0 0,1 0 0,1-1 0,-1 0 0,22-4 0,-30 4 0,0-1 0,0-1 0,0 1 0,0-1 0,0 1 0,0-1 0,0 0 0,-1-1 0,1 1 0,0-1 0,-1 1 0,0-1 0,0 0 0,3-4 0,2-4 0,0 0 0,-1 0 0,-1-1 0,0 0 0,-1 0 0,0 0 0,0-1 0,-2 0 0,1 0 0,2-25 0,-2-9 0,-3-81 0,-2 68 0,1-82 16,0 462-16,1-305 0,0 0 0,0-1 0,2 0 0,-1 1 0,2-1 0,0 0 0,10 22 0,-12-31 0,0-1 0,1 1 0,-1-1 0,1 0 0,0 0 0,1 0 0,-1 0 0,0 0 0,1-1 0,0 0 0,0 1 0,0-1 0,0-1 0,1 1 0,-1-1 0,1 1 0,-1-1 0,1-1 0,0 1 0,0-1 0,0 1 0,0-1 0,0-1 0,10 1 0,-11 0 0,0-1 0,-1 0 0,1 0 0,0 0 0,0 0 0,0-1 0,0 0 0,-1 1 0,1-1 0,0-1 0,-1 1 0,1 0 0,-1-1 0,1 0 0,-1 0 0,1 0 0,-1 0 0,0-1 0,0 1 0,0-1 0,-1 1 0,1-1 0,-1 0 0,1 0 0,-1-1 0,0 1 0,0 0 0,0-1 0,-1 1 0,1-1 0,-1 1 0,1-5 0,5-12-1,-1 0 0,-1-1 0,-1 0 0,-1 0 0,1-23 0,-4-112-7,-1 80 6,1 56 2,-1 2 0,1 0 0,0 0 0,2 0 0,0 0 0,1 0 0,0 0 0,9-23 0,-10 38 0,0 1-1,0-1 1,0 0 0,0 1-1,0 0 1,1-1 0,-1 1-1,1 0 1,-1 0 0,1 0-1,0 0 1,0 1-1,0-1 1,0 1 0,0 0-1,0 0 1,0 0 0,0 0-1,0 0 1,1 1 0,-1-1-1,3 1 1,5-1-1,0 1-1,0 0 1,0 1 0,0 0-1,14 3 1,-18-1 1,1 0 0,-1 0 0,0 1 0,0 0 0,0 1 0,0 0 0,-1 0 0,0 0 0,0 0 0,0 1 0,4 7 0,-5-7 3,-35-5 26,7-1-29,12-1 0,0 1 0,0 1 0,0-1 0,-19 5 0,26-4 0,0 1 0,0-1 0,0 1 0,1 0 0,-1 0 0,1 0 0,-1 1 0,1-1 0,0 1 0,0 0 0,0 0 0,0 0 0,0 0 0,1 0 0,-1 0 0,-2 7 0,-2 3 0,1 2 0,0-1 0,1 1 0,0-1 0,1 1 0,1 0 0,-2 24 0,3-10 0,1 1 0,7 58 0,-5-80 0,0-1 0,0 0 0,1 0 0,0 0 1,1 0-1,0 0 0,0 0 0,0-1 0,1 1 0,0-1 0,0 0 0,1 0 0,5 6 0,-2-5 0,0 0 0,0 0-1,1-1 1,0 0-1,0 0 1,0-1 0,1 0-1,12 3 1,4 1 5,2-2-1,-1-1 1,1-1 0,0-2 0,54 0 0,-75-3-5,24 1 2,0-2 0,30-5-1,-50 4-1,0-1 0,0 0 0,0-1 0,0 0 0,-1-1 0,1 0 0,-1 0 0,16-12 0,-14 8 0,-2-1 0,1 1 0,-1-2 0,-1 0 0,0 0 0,0 0 0,-1-1 0,-1-1 0,0 1 0,0-1 0,-1 0 0,-1-1 0,-1 1 0,0-1 0,4-20 0,-2-6 0,-2 1 0,-2 0 0,-1-1 0,-7-53 0,6 86 0,-1 1 0,0-1 0,-1 0 0,0 0 0,0 1 0,0-1 0,-1 1 0,0-1 0,0 1 0,0 0 0,-1 0 0,-5-6 0,7 10 0,0 0 0,0 0 0,-1-1 0,1 1 0,-1 1 0,1-1 0,-1 0 0,0 1 0,1-1 0,-1 1 0,0 0 0,0 0 0,0 0 0,0 0 0,0 1 0,0-1 0,-1 1 0,1 0 0,0-1 0,0 1 0,0 1 0,0-1 0,0 0 0,0 1 0,-1 0 0,1 0 0,0 0 0,-5 2 0,2 1 0,0 0 0,0 0 0,0 0 0,1 1 0,-1 0 0,1 0 0,0 0 0,0 0 0,1 1 0,0 0 0,0 0 0,0 0 0,1 1 0,-5 11 0,-1 5 0,0 1 0,-8 47 0,11-40 0,2 1 0,2 0 0,1 0 0,4 48 0,-2-73 0,0-1 0,0 1 0,1 0 0,0-1 0,0 1 0,0-1 0,1 0 0,0 1 0,0-1 0,1-1 0,0 1 0,0 0 0,0-1 0,1 0 0,-1 0 0,1 0 0,0-1 0,1 1 0,-1-1 0,1 0 0,0-1 0,0 0 0,0 0 0,0 0 0,1 0 0,-1-1 0,1 0 0,-1-1 0,1 1 0,0-1 0,12 0 0,-8 0 0,-1-1 0,1 0 0,0-1 0,0 0 0,0-1 0,13-3 0,-19 3 0,0-1 0,1 1 0,-1-1 0,0 0 0,0 0 0,-1-1 0,1 1 0,-1-1 0,0 0 0,0 0 0,0-1 0,0 1 0,4-8 0,0 0-3,-1-1 0,-1 0 1,0 0-1,-1-1 0,0 1 0,-1-1 0,0 0 1,-1-1-1,1-16 0,-1-22 1,-3-67-1,-2 38 4,1 103-1,-1 0 0,-6 26 0,-3 29 0,9-30 0,5 75 0,-3-116 0,1 0 0,-1 0 0,1 0 0,1 0 0,-1 0 0,1 0 0,0-1 0,0 1 0,0 0 0,0-1 0,1 0 0,0 0 0,0 0 0,0 0 0,1 0 0,-1 0 0,1-1 0,0 1 0,5 3 0,-1-3 0,-1-1 0,1 1 0,-1-1 0,1-1 0,0 1 0,0-1 0,0-1 0,0 1 0,0-2 0,17 1 0,-22-1 0,1 0 0,-1-1 0,0 1 0,0-1 0,0 1 0,1-1 0,-1 0 0,0 0 0,0-1 0,0 1 0,0-1 0,-1 1 0,1-1 0,0 0 0,-1 0 0,4-3 0,-2 0 0,0 0 0,1 0 0,-2-1 0,1 0 0,-1 1 0,0-1 0,4-10 0,0-6 0,-1 0 0,0 0 0,3-39 0,3-390 0,-13 301 0,1 37 0,0 643 5,1-509-2,0 1 0,1 0 0,2 0 0,0-1 0,1 0 0,1 0 0,1 0-1,1-1 1,19 36 0,-21-47-3,0 1 0,1-1 0,0 0 0,0-1 0,1 0 0,0 0-1,0 0 1,1-1 0,0 0 0,0-1 0,1 0 0,0-1 0,0 0 0,0 0 0,1-1 0,-1 0-1,1-1 1,0 0 0,0-1 0,17 2 0,-13-3 0,0 0 0,1-1 0,-1 0 0,0-2 0,18-2 0,-27 2 0,1 0 0,0 0-1,-1-1 1,0 0-1,1 0 1,-1 0 0,0-1-1,0 0 1,-1 0-1,1 0 1,-1-1-1,0 0 1,6-7 0,-3 1-3,0 0 1,-1 0-1,-1-1 0,0 0 1,0 0-1,-1 0 1,-1-1-1,0 1 0,0-1 1,1-18-1,0-13 1,-2-79 0,-3 86-5,0 22 8,0 0 0,-1 0 0,0 0 0,-1 0 0,-1 0-1,-1 0 1,0 0 0,0 1 0,-2 0 0,-8-17 0,14 30-1,0 0 0,-1-1 1,1 1-1,-1 0 0,1 0 0,-1 0 0,0 0 0,0 0 0,1 0 0,-1 0 0,0 0 0,0 0 0,0 0 0,0 0 1,0 1-1,0-1 0,0 0 0,0 1 0,0-1 0,-1 1 0,1-1 0,0 1 0,0-1 0,0 1 0,-1 0 0,1 0 1,0 0-1,0 0 0,-1-1 0,1 2 0,0-1 0,0 0 0,-1 0 0,-1 1 0,0 0 0,1 1 0,0-1 0,-1 1 0,1 0 0,0 0 0,0 0 0,0 0 0,0 1 0,0-1 0,1 0 0,-1 1 0,1-1 0,-1 1 0,0 3 0,-3 8 1,0 0 0,1 0 0,0 1 0,1-1 0,-1 26 0,2 79 22,3-69-20,-1-35-3,2 0 0,-1-1 0,2 1 0,0-1 0,1 1 0,0-1 0,1 0 0,1 0 0,0-1 0,1 0 0,0 0 0,1-1 0,1 1 0,0-2 0,0 1 0,1-1 0,1-1 0,-1 0 0,2 0 0,-1-1 0,2-1 0,17 11 0,-20-16 0,0 0 0,1 0 0,-1-1 0,1 0 0,-1-1 0,1 0 0,-1-1 0,1 0 0,15-2 0,-23 2-4,0-1 0,0 0 0,0 1-1,0-1 1,0 0 0,0-1 0,0 1 0,0-1 0,0 1-1,0-1 1,-1 0 0,1 0 0,-1 0 0,1 0 0,-1 0-1,0 0 1,0-1 0,0 1 0,0-1 0,0 0 0,-1 0-1,1 1 1,-1-1 0,2-5 0,21-49-324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1:47.715"/>
    </inkml:context>
    <inkml:brush xml:id="br0">
      <inkml:brushProperty name="width" value="0.05" units="cm"/>
      <inkml:brushProperty name="height" value="0.05" units="cm"/>
      <inkml:brushProperty name="color" value="#E71224"/>
    </inkml:brush>
  </inkml:definitions>
  <inkml:trace contextRef="#ctx0" brushRef="#br0">0 147 31406,'0'-32'1115,"0"22"-967,0 21-114,10 353-34,0 5 0,-10-327 8,0-38-3,0-26-2,0-500-3,1 480 0,9-57 0,-7 83 0,0 1 0,1-1 0,1 1 0,0 0 0,1 1 0,14-25 0,-17 34 0,0 1 0,0 0 0,1 0 0,-1 0 0,1 0 0,0 0 0,0 1 0,1 0 0,-1 0 0,1 0 0,-1 1 0,1-1 0,0 1 0,8-2 0,-11 3 0,1 0 0,0 0 0,0 1 0,0 0 0,0-1 0,0 1 0,0 0 0,0 1 0,-1-1 0,1 0 0,0 1 0,0-1 0,0 1 0,0 0 0,-1 0 0,1 0 0,0 1 0,-1-1 0,1 0 0,-1 1 0,1 0 0,-1 0 0,0-1 0,0 1 0,0 0 0,0 1 0,0-1 0,2 3 0,5 10 0,0 0 0,-1 1 0,-1 0 0,-1 0 0,0 1 0,-1 0 1,5 25-1,-4-3-1,-2 1-1,0 51 1,-4-84 1,-1 1-1,1-1 1,-1 1-1,0 0 1,-1-1-1,0 0 1,0 1-1,0-1 1,-1 0-1,0 0 0,-1 0 1,1 0-1,-1-1 1,-1 0-1,1 0 1,-1 0-1,0 0 1,0 0-1,-1-1 1,0 0-1,0 0 1,0-1-1,0 0 1,-14 7-1,12-7-1,-1 0 0,0-1 0,0 0 0,0-1 0,0 1 0,0-2 0,-16 2 0,26-3 2,24 1 2,-1-1-1,0-1 1,0-1 0,0-1-1,-1-1 1,1-1 0,37-14-1,-43 11 0,0-1-1,-1-1 0,0-1 0,0-1 1,-1 0-1,-1-1 0,0 0 0,0-2 1,-2 1-1,13-18 0,-16 18 0,0-1 0,-1-1 0,0 0 0,-1 0 0,-1 0 0,0-1 0,-2 0 0,0 0 0,0-1 0,-2 1 0,2-26 0,-4 23 0,1 8 0,-1-1 0,-1 0 0,-1 1 0,1-1 0,-6-22 0,5 32 0,1 1 0,-1 0 0,0-1 0,0 1 0,-1 0 0,1-1 0,0 1 0,-1 0-1,1 0 1,-1 0 0,0 0 0,0 1 0,0-1 0,0 0 0,0 1 0,0-1 0,0 1 0,0 0 0,0 0 0,-1-1-1,1 2 1,-1-1 0,1 0 0,-1 0 0,1 1 0,-1-1 0,1 1 0,-1 0 0,1 0 0,-1 0 0,1 0 0,-1 0-1,0 1 1,-3 0 0,2 0 0,1-1 0,0 1-1,-1 0 1,1 0 0,0 1 0,0-1-1,-1 0 1,1 1 0,0 0-1,1 0 1,-1 0 0,0 0 0,0 1-1,-4 4 1,3-1-1,0-1 1,0 1-1,0 0 0,1 1 1,-1-1-1,-3 14 1,2-2-1,0 1 0,2-1 0,0 1 0,-1 31 0,3-21 1,2-1 0,0 0 0,10 51 0,-9-70 0,0 0 0,1 0 0,0 0 0,1-1 0,0 1 0,0-1 0,1 0 0,0 0 0,0-1 0,1 1 0,0-1 0,0 0 0,0-1 0,1 1 0,13 8 0,-13-12 1,0 1 0,0-1 0,1-1 0,-1 1 0,1-1 0,0-1 0,-1 1 0,1-1 0,0 0 0,0-1 0,0 0 0,11-2 0,-14 2-1,0 0 1,-1-1-1,1 0 0,-1 0 0,1 0 0,0 0 0,-1-1 1,0 0-1,1 0 0,-1 0 0,0 0 0,0-1 0,0 0 1,6-5-1,-4 2 0,-1-1 0,1 1 0,-1-1 0,-1 0 0,1 0 0,-1 0 0,6-15 0,-3 1 0,-1 0 0,0-1 0,-2 0 0,0 1 0,0-34 0,-4-8 0,-1 38 0,1 1 0,4-24 0,-3 44 0,0 0 0,0 0 0,0 0 0,1 0 0,-1 0 0,1 0 0,0 1 0,0-1 0,0 1 0,1-1 0,-1 1 0,1 0 0,0 0 0,0 0 0,0 0 0,0 0 0,1 1 0,-1-1 0,1 1 0,-1 0 0,1 0 0,0 1 0,0-1 0,0 1 0,0-1 0,5 0 0,10-2 0,1 1 0,-1 1 0,1 0 0,22 2 0,-37 0 0,0 0 0,-1 0 0,1 0 0,0 0 0,0 1 0,-1 0 0,1-1 0,-1 2 0,1-1 0,0 1 0,-1-1 0,0 1 0,0 0 0,7 5 0,-8-5-1,-1 1 1,1 0-1,-1 0 0,0 0 1,0 0-1,0 0 0,-1 0 0,1 0 1,-1 1-1,1-1 0,-1 1 1,0-1-1,0 1 0,-1-1 0,1 1 1,-1 0-1,0-1 0,0 5 1,0 2-1,0-1 1,-1 0 0,0 1-1,-1-1 1,0 0 0,0 0-1,-7 16 1,-3 0 0,-19 30-1,23-43 1,1-1 0,0 2 0,1-1 1,0 0-1,0 1 0,2 0 0,0 1 0,0-1 0,1 1 0,-2 22 0,5-34 0,0 0 0,1 0 1,-1 0-1,1 0 0,-1 0 0,1 0 0,-1 0 1,1 0-1,0 0 0,0-1 0,0 1 0,0 0 1,0-1-1,1 1 0,-1-1 0,0 1 0,1-1 1,-1 1-1,1-1 0,-1 0 0,1 0 0,0 0 0,0 0 1,-1 0-1,1 0 0,0 0 0,0-1 0,0 1 1,0-1-1,0 1 0,0-1 0,0 0 0,3 1 1,10 0 1,-1 0 0,1-1 0,23-3 0,-22 1-1,-3 1 1,0-1 1,0 0-1,0-1 1,12-5-1,-21 7-11,0 0 0,0 0 0,-1-1 0,1 1 0,-1-1 0,0 0 0,1 0 0,-1-1 0,0 1 0,0-1 0,0 1 0,-1-1 1,1 0-1,-1 0 0,1 0 0,-1 0 0,3-7 0,-2-9-482</inkml:trace>
</inkml:ink>
</file>

<file path=ppt/ink/ink31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0"/>
    </inkml:context>
    <inkml:brush xml:id="br0">
      <inkml:brushProperty name="width" value="0.05" units="cm"/>
      <inkml:brushProperty name="height" value="0.05" units="cm"/>
      <inkml:brushProperty name="color" value="#FFFF00"/>
    </inkml:brush>
  </inkml:definitions>
  <inkml:trace contextRef="#ctx0" brushRef="#br0">138 35 32495,'-5'-3'21,"1"-1"5,0 0 0,0 0 0,-1 1 0,1-1 0,-1 1 0,0 0 0,-6-2 0,10 5-25,-1-1 1,0 1-1,1 0 1,-1 0-1,0 0 0,1 0 1,-1 0-1,0 0 1,1 0-1,-1 0 0,0 0 1,1 1-1,-1-1 0,0 1 1,1-1-1,-1 1 1,1 0-1,-1 0 0,1 0 1,0 0-1,-1 0 1,1 0-1,0 0 0,-1 0 1,1 0-1,0 0 0,0 1 1,0-1-1,0 0 1,-1 3-1,-4 5-1,1 1 0,0 0 0,0 1 0,1-1 0,0 1 0,0 0 0,2 0 0,-4 18 0,4-12 0,1-1 0,0 1 0,1 0 0,1-1 0,4 25 0,-4-37 0,1 0 0,-1 0 0,1 0 0,0 0 0,0 0 0,0-1 0,0 1 0,1-1 0,-1 1 0,1-1 0,0 0 0,0 0 0,0 0 0,0 0 0,1-1 0,-1 1 0,1-1 0,0 0 0,0 0 0,-1 0 0,9 2 0,-6-2 0,1 0 0,0 0 0,0 0 0,0-1 0,1 0 0,-1-1 0,0 0 0,0 0 0,0 0 0,0-1 0,1 0 0,9-2 0,-14 1 0,0 1 0,0 0 0,-1-1 0,1 1 0,0-1 0,-1 0 0,1 0 0,-1 0 0,1 0 0,-1 0 0,0-1 0,0 1 0,0-1 0,0 1 0,0-1 0,-1 0 0,1 0 0,-1 0 0,0 0 0,0 0 0,0 0 0,1-6 0,0-6 0,0 1 0,-1-1 0,-1-25 0,0 22 0,0 9 0,0 0 0,-1 0 0,0 0 0,-1 1 0,1-1 0,-2 1 0,1-1 0,-1 1 0,-1 0 0,-3-8 0,4 12 0,1 1 0,0-1 0,-1 1 0,0 0 0,1 0 0,-1 0 0,0 0 0,-1 1 0,1-1 0,0 1 0,-1-1 0,0 1 0,1 0 0,-1 1 0,0-1 0,0 1 0,0-1 0,0 1 0,0 0 0,0 1 0,0-1 0,-9 1 0,12 0 0,0 0 0,-1 0 0,1 0-1,0 0 1,-1 0 0,1 0 0,-1 0 0,1 1 0,0-1 0,-1 1 0,1-1-1,0 1 1,0-1 0,-1 1 0,1 0 0,0 0 0,0-1 0,0 1-1,0 0 1,0 0 0,0 0 0,0 0 0,0 0 0,0 0 0,1 1 0,-1-1-1,-1 2 1,1 3-44,-1 0 0,1-1-1,0 1 1,1 0-1,-1 10 1,1-15 39,0 55-985</inkml:trace>
</inkml:ink>
</file>

<file path=ppt/ink/ink31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0"/>
    </inkml:context>
    <inkml:brush xml:id="br0">
      <inkml:brushProperty name="width" value="0.05" units="cm"/>
      <inkml:brushProperty name="height" value="0.05" units="cm"/>
      <inkml:brushProperty name="color" value="#FFFF00"/>
    </inkml:brush>
  </inkml:definitions>
  <inkml:trace contextRef="#ctx0" brushRef="#br0">50 36 32687,'-10'-24'48,"7"18"-16,-4 1-32,4 5 0,-1 5 0,-2 37 0,-1 17 0,4 5 0,0 1 0,3 0 0,0-6 0,0-12 0,0-6 0,-3-17 0,3-3 0,0-16-48</inkml:trace>
</inkml:ink>
</file>

<file path=ppt/ink/ink31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1"/>
    </inkml:context>
    <inkml:brush xml:id="br0">
      <inkml:brushProperty name="width" value="0.05" units="cm"/>
      <inkml:brushProperty name="height" value="0.05" units="cm"/>
      <inkml:brushProperty name="color" value="#FFFF00"/>
    </inkml:brush>
  </inkml:definitions>
  <inkml:trace contextRef="#ctx0" brushRef="#br0">4 24 32255,'-3'0'480,"19"0"-480,33 0 32,17 0-32,16 0 0,-7-9-80,-10-6-1345</inkml:trace>
</inkml:ink>
</file>

<file path=ppt/ink/ink31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1"/>
    </inkml:context>
    <inkml:brush xml:id="br0">
      <inkml:brushProperty name="width" value="0.05" units="cm"/>
      <inkml:brushProperty name="height" value="0.05" units="cm"/>
      <inkml:brushProperty name="color" value="#FFFF00"/>
    </inkml:brush>
  </inkml:definitions>
  <inkml:trace contextRef="#ctx0" brushRef="#br0">236 170 32319,'-2'-35'169,"2"11"-99,-2 0 0,-1 0-1,-9-38 1,12 62-70,0 0 0,0 0 0,-1 0 0,1 1 0,0-1 0,0 0 0,0 0 0,0 0 0,0 0 0,0 0 0,0 0 0,0 0 0,0 0 0,0 0 0,0 0 0,0 0 0,0 0 0,-1 0 0,1 0 0,0 0 0,0 0 0,0 0 0,0 0 0,0 0 0,0 0 0,0 0 0,0 0 0,0 0 0,0 0 0,0 0 0,0-1 0,0 1 0,0 0 0,-1 0 0,1 0 0,0 0 0,0 0 0,0 0 0,0 0 0,0 0 0,0 0 0,-1 10 0,1 612 0,0-621 0,0 0 0,-1-1 0,1 1 0,-1-1 0,1 1 0,-1-1 0,1 1 0,-1-1 0,0 1 0,1-1 0,-1 1 0,0-1 0,1 0 0,-1 1 0,0-1 0,1 0 0,-1 0 0,0 1 0,0-1 0,1 0 0,-1 0 0,0 0 0,0 0 0,1 0 0,-1 0 0,0 0 0,-1 0 0,-30-1 0,23 1 0,-21 1 0,18 0 0,0-1 0,1 0 0,-1 0 0,0-1 0,0-1 0,1 0 0,-15-4 0,26 6 0,-1 0 0,0 0 0,1 0 0,-1 0 0,0-1 0,1 1 0,-1 0 0,0 0 0,1 0 0,-1-1 0,0 1 0,1 0 0,-1-1 0,1 1 0,-1 0 0,1-1 0,-1 1 0,1-1 0,-1 1 0,1-1 0,-1 1 0,1-1 0,-1 1 0,1-1 0,0 0 0,-1 0 0,5 0 0,156-9 25,-40 4-314,-105 4-423</inkml:trace>
</inkml:ink>
</file>

<file path=ppt/ink/ink31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17"/>
    </inkml:context>
    <inkml:brush xml:id="br0">
      <inkml:brushProperty name="width" value="0.05" units="cm"/>
      <inkml:brushProperty name="height" value="0.05" units="cm"/>
      <inkml:brushProperty name="color" value="#FFFF00"/>
    </inkml:brush>
  </inkml:definitions>
  <inkml:trace contextRef="#ctx0" brushRef="#br0">313 578 31054,'-36'2'542,"-55"9"0,54-5-342,-55 1 0,52-2-152,23-2-22,17-3-21,0 0-1,0 0 0,1 0 1,-1 0-1,0 0 1,0 0-1,0 0 1,0 0-1,0 0 1,0 0-1,0 0 1,0 1-1,0-1 0,0 0 1,0 0-1,0 0 1,0 0-1,0 0 1,0 0-1,-1 0 1,23 0 3,16 1-6,0-3 1,45-6 0,733-95 10,-591 85-13,244-53 0,-17-20 0,-402 81 0,1 2 0,74-2 0,104 10 0,-98 2 0,87-13 0,-24-8 0,-65 8 0,42-3 0,65-7 0,-123 10 0,31-4 0,-93 9 0,82 0 0,-28 4 0,532-23 0,-542 25 0,1256 6 0,-1099 10 0,-179-10 0,277 30 0,-186-17 0,136 15 1,418 34 30,-46-56-31,-605-12-2,395 8-23,309-3 55,-392-9-33,-287 5 3,-19 1 0,140-15 0,295-38 0,-265 48 0,180-12 0,261-43 0,-403 48 0,-148 8-20,-55 2 14,151-21 0,22-25 6,-208 40 0,-1 2 0,1 2 0,53 4 0,-15 0 0,323-24 31,-376 19-30,263-17-1,-235 10 0,-39 7 0,0 0 0,27-1 0,64-8 0,-107 12 0,-1 0 0,0 0 0,1 0 0,-1-1 0,0 1 1,0 0-1,1 0 0,-1-1 0,0 1 0,0 0 0,0 0 0,1-1 0,-1 1 0,0 0 0,0-1 1,0 1-1,0 0 0,1-1 0,-1 1 0,0 0 0,0-1 0,0 1 0,0 0 0,0-1 0,0 1 0,0 0 1,0-1-1,0 1 0,0 0 0,0-1 0,0 1 0,0 0 0,-1-1 0,1 1 0,0 0 0,0-1 0,0 1 1,0 0-1,-1-1 0,1 1 0,0 0 0,0 0 0,0-1 0,-1 1 0,1 0 0,0 0 0,0-1 1,-1 1-1,-15-20-1881,-24-5-6888</inkml:trace>
</inkml:ink>
</file>

<file path=ppt/ink/ink31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19"/>
    </inkml:context>
    <inkml:brush xml:id="br0">
      <inkml:brushProperty name="width" value="0.05" units="cm"/>
      <inkml:brushProperty name="height" value="0.05" units="cm"/>
      <inkml:brushProperty name="color" value="#FFFF00"/>
    </inkml:brush>
  </inkml:definitions>
  <inkml:trace contextRef="#ctx0" brushRef="#br0">61 114 29437,'0'-108'3149,"-1"108"-3149,1-1 1,-1 1-1,1-1 1,-1 1-1,1-1 1,-1 1 0,1 0-1,-1-1 1,1 1-1,-1 0 1,1 0-1,-1-1 1,0 1-1,1 0 1,-1 0 0,0 0-1,1 0 1,-1 0-1,1-1 1,-1 1-1,0 0 1,1 1 0,-1-1-1,0 0 1,0 0-1,-19 4 7,18-1-7,-1 0 1,1 0-1,0 1 1,0-1-1,0 1 0,1-1 1,-1 1-1,1-1 1,0 1-1,0 0 0,0 0 1,0 0-1,0 6 1,-1 60 9,3-50-7,-1 10 3,-1 29 11,3 0 1,14 89-1,17 24-5,107 617 27,-4 249-7,-40-591-32,-83-395 0,23 132 0,15 204 0,-30-196 0,30 77 0,-7-50 0,18 353 0,-24-179 0,-14-53 0,-25 5 0,-1-137 0,4-8 0,-5 228 0,-25-36 0,24-197 0,0 7 0,-17-57 0,12-96 0,-3 59 0,8-49 0,-24 112 0,-30 52 0,34-136 0,17-55 0,2 0 0,-2 33 0,5-36 0,-1-1 0,-13 50 0,13-71-4,-3 13-1379</inkml:trace>
</inkml:ink>
</file>

<file path=ppt/ink/ink31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21"/>
    </inkml:context>
    <inkml:brush xml:id="br0">
      <inkml:brushProperty name="width" value="0.05" units="cm"/>
      <inkml:brushProperty name="height" value="0.05" units="cm"/>
      <inkml:brushProperty name="color" value="#FFFF00"/>
    </inkml:brush>
  </inkml:definitions>
  <inkml:trace contextRef="#ctx0" brushRef="#br0">27 19 31070,'-2'-19'883,"-2"22"-375,-3 34-394,-6 606-9,13-596-98,69 777 38,109 89-10,-141-747-35,28 327 0,-6 84 0,-6-82 0,-37-167 0,5 52 0,17 266 0,-38-77 0,12-227 0,-7-229 0,20 136 0,-11-151 0,-1 105 0,-13-149 0,-12 265 0,6-243 0,4 83 0,3-93 0,1-12 0,17 88 0,-10-88 0,3 90 0,-13-88 0,-1-34 0,1 0 0,1-1 0,2 1 0,0 0 0,8 34 0,-5-35 0,0 1 0,2 38 0,5 24 0,-9-58 0,-3-20 0,0 0 0,1 0 0,0 0 0,0 1 0,4 8 0,-5-15 0,0 1 0,0-1 0,0 0 0,1 0 0,-1 1 0,0-1 0,0 0 0,0 0 0,1 0 0,-1 1 0,0-1 0,0 0 0,1 0 0,-1 0 0,0 0 0,0 0 0,1 0 0,-1 0 0,0 0 0,1 0 0,-1 1 0,0-1 0,0 0 0,1 0 0,-1 0 0,0 0 0,1-1 0,-1 1 0,0 0 0,0 0 0,1 0 0,-1 0 0,0 0 0,0 0 0,1 0 0,-1 0 0,0-1 0,0 1 0,1 0 0,-1 0 0,0 0 0,0-1 0,0 1 0,1 0 0,-1 0 0,0 0 0,0-1 0,0 1 0,0 0 0,0 0 0,1-1 0,-1 1 0,2-8-14,-1-1-1,0 1 1,0 0 0,-1-1 0,-1-12-1,1-3-150,0-52-833</inkml:trace>
</inkml:ink>
</file>

<file path=ppt/ink/ink31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23"/>
    </inkml:context>
    <inkml:brush xml:id="br0">
      <inkml:brushProperty name="width" value="0.05" units="cm"/>
      <inkml:brushProperty name="height" value="0.05" units="cm"/>
      <inkml:brushProperty name="color" value="#FFFF00"/>
    </inkml:brush>
  </inkml:definitions>
  <inkml:trace contextRef="#ctx0" brushRef="#br0">61 61 30702,'-1'-24'1204,"1"22"-1140,0-1-1,1 0 1,-1 1-1,-1-1 1,1 1-1,0-1 1,-1 1-1,1-1 1,-1 1-1,0-1 1,-1-3-1,1 6-62,1-1 0,0 1 0,0 0 0,-1 0 1,1 0-1,0-1 0,-1 1 0,1 0 0,-1 0 0,1 0 0,0 0 0,-1 0 0,1 0 0,0 0 0,-1-1 0,1 1 0,-1 0 0,1 0 0,0 1 0,-1-1 0,1 0 0,-1 0 0,1 0 0,0 0 0,-1 0 0,1 0 0,0 0 1,-1 1-1,1-1 0,0 0 0,-1 0 0,1 0 0,0 1 0,-1-1 0,1 1 0,-10 16-4,3 11 3,1 2 0,-5 58 0,6 70 9,5-123-5,0-18-3,-3 136 7,25 221-1,152 731 29,-172-1094-37,53 647 1,-34-294 0,-12-252 0,18 368 0,-27 1052 0,-13-1128 0,-16 117 0,2-84 0,22 667 0,7-617 0,1-432 0,2 0 0,13 57 0,2 16 0,-16 7 0,-5-98 0,2 0 0,8 55 0,-2-39 0,-6-39 0,0 0 0,1-1 0,1 1 0,0 0 0,1-1 0,11 26 0,-15-39 0,0 1 0,0-1 0,1 1 0,-1-1 0,0 1 0,0-1 0,1 1 0,-1-1 0,0 0 0,1 1 0,-1-1 0,0 1 0,1-1 0,-1 0 0,1 1 0,-1-1 0,0 0 0,1 1 0,-1-1 0,1 0 0,-1 0 0,1 0 0,-1 1 0,1-1 0,-1 0 0,1 0 0,-1 0 0,1 0 0,-1 0 0,1 0 0,-1 0 0,1 0 0,-1 0 0,1 0 0,-1 0 0,1 0 0,0 0 0,-1-1 0,0 1 0,1 0 0,-1 0 0,1-1 0,-1 1 0,1 0 0,-1 0 0,1-1 0,-1 1 0,0 0 0,1-1 0,-1 1 0,0-1 0,1 1 0,-1-1 0,0 1 0,1 0 0,-1-1 0,0 1 0,0-1 0,0 1 0,1-1 0,-1 0 0,12-29-5,-12 30 5,9-37-48,-2-10-91</inkml:trace>
</inkml:ink>
</file>

<file path=ppt/ink/ink31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24"/>
    </inkml:context>
    <inkml:brush xml:id="br0">
      <inkml:brushProperty name="width" value="0.05" units="cm"/>
      <inkml:brushProperty name="height" value="0.05" units="cm"/>
      <inkml:brushProperty name="color" value="#FFFF00"/>
    </inkml:brush>
  </inkml:definitions>
  <inkml:trace contextRef="#ctx0" brushRef="#br0">76 0 31070,'-22'91'1457,"14"-29"-1445,4 1 0,4 81 0,1-55 3,10 226 61,1-22-30,-34 775-11,5 85-3,17-1108-32,26 1314 0,-13-317 0,-26-765 0,0 44 0,3 466 0,5-608 0,-16 1153 0,21-687 0,0-642-15,0-6-11,-1-3-42,-1-34-351</inkml:trace>
</inkml:ink>
</file>

<file path=ppt/ink/ink31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6"/>
    </inkml:context>
    <inkml:brush xml:id="br0">
      <inkml:brushProperty name="width" value="0.05" units="cm"/>
      <inkml:brushProperty name="height" value="0.05" units="cm"/>
      <inkml:brushProperty name="color" value="#66CC00"/>
    </inkml:brush>
  </inkml:definitions>
  <inkml:trace contextRef="#ctx0" brushRef="#br0">273 2 32447,'-1'0'8,"1"0"1,-1-1-1,1 1 0,-1 0 1,1 0-1,-1 0 1,0 0-1,1 0 0,-1 0 1,1 0-1,-1 0 1,0 0-1,1 0 0,-1 0 1,1 0-1,-1 0 1,0 1-1,1-1 0,-1 0 1,1 0-1,-1 0 1,1 1-1,-1-1 0,1 0 1,-1 1-1,1-1 1,-1 1-1,1-1 0,0 0 1,-1 1-1,1-1 1,0 1-1,-1 0 0,-13 14-4,1 1 0,0 0 0,-17 32 0,-29 61 15,30-52-19,-25 77 0,44-104 0,1 0 0,2 1 0,1 0 0,-3 49 0,9-70 0,-2 19 0,5 57 0,-2-77 0,1-1 0,0 1 0,0-1 0,0 1 0,1-1 0,1 0 0,-1 0 0,1 0 0,0-1 0,10 13 0,-5-8-2,0-1 0,1 0 0,1 0 0,-1-1 0,1-1 0,1 0 0,0 0 0,0-1 0,1-1 0,0 0 0,0-1 0,0 0 0,1-1 0,0-1 0,0 0 0,0-1 0,1 0 0,-1-1 0,23 0 0,6-2-137,-6 0-274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1:49.581"/>
    </inkml:context>
    <inkml:brush xml:id="br0">
      <inkml:brushProperty name="width" value="0.05" units="cm"/>
      <inkml:brushProperty name="height" value="0.05" units="cm"/>
      <inkml:brushProperty name="color" value="#E71224"/>
    </inkml:brush>
  </inkml:definitions>
  <inkml:trace contextRef="#ctx0" brushRef="#br0">0 430 32127,'3'-44'425,"-1"33"-269,-1 33-158,-3 172 1,-1-1 8,29 264 0,-14-374-7,-10-141 13,-13-459-39,11 495 25,1 1 1,1 0-1,0-1 1,2 1-1,0 0 1,12-32 0,-11 41 0,0 2 0,0-1 0,1 0 0,1 1 1,0 0-1,0 1 0,1 0 0,0 0 1,0 0-1,1 1 0,0 0 0,1 1 0,12-8 1,-13 10 0,1 0 0,-1 1 1,1 0-1,0 0 0,19-4 1,-26 7-3,-1 1 1,0-1-1,1 1 1,-1-1-1,0 1 1,1 0 0,-1 0-1,1 0 1,-1 0-1,1 0 1,-1 1-1,0-1 1,1 1 0,-1-1-1,0 1 1,1 0-1,-1 0 1,0 0-1,0 0 1,0 1 0,0-1-1,0 0 1,0 1-1,0 0 1,-1-1-1,1 1 1,0 0 0,-1 0-1,1 0 1,1 3-1,1 7-1,0 0 0,-1 1 0,-1-1 0,0 1 0,-1 0 0,1 13 0,-2 2-4,-6 48 0,3-63 8,0 0 0,-1 0 0,0 0 0,-1-1 0,0 1 0,-1-1 0,-1-1 0,0 1 0,0-1 0,-1 0 0,-1-1 0,0 0 0,-13 12 0,13-13-26,0-1 0,-1-1 0,0 0 1,0 0-1,0-1 0,-1 0 0,0-1 0,0 0 0,0-1 0,-1 0 0,0-1 0,1 0 0,-1-1 0,-22 2 0,33-4-54,26 0-106,38 0 168,90-1 43,-144 0-22,0 0 0,-1 0 0,1-1 0,0 0 0,-1 0 0,0-1-1,1 0 1,-1 0 0,0-1 0,-1 0 0,1-1 0,-1 0 0,0 0 0,0 0 0,0-1 0,-1 0 0,1 0 0,-2-1 0,1 0-1,-1 0 1,0 0 0,6-13 0,-2 2 12,-2 0-1,0 0 1,-1-1-1,-1 0 0,-1 0 1,0 0-1,-2-1 1,0 1-1,-1-22 0,-1-67 251,-3 212-264,1-37-3,6 75 0,-4-135-3,1-1 0,1 1 0,-1-1 0,1 1 0,0-1 0,0 0 0,6 11 0,-6-15 2,-1 0 0,0 0 0,1 0 0,0 0 0,-1 0 0,1 0 0,0 0 0,0-1 0,0 1-1,0-1 1,0 1 0,0-1 0,0 0 0,1 1 0,-1-1 0,0-1 0,1 1 0,-1 0 0,1 0 0,-1-1 0,1 0 0,4 1 0,-4-1 1,0 0 1,0 0-1,0 0 1,0 0 0,0-1-1,0 1 1,0-1-1,4-1 1,-6 1-1,1 0 1,-1-1-1,1 1 1,-1 0-1,0-1 1,1 1 0,-1-1-1,0 1 1,0-1-1,0 0 1,0 1 0,0-1-1,-1 0 1,2-3-1,8-26-31,-2 0-1,7-53 0,-11 58 15,0 1-1,2 0 1,0-1-1,2 2 1,13-30-1,-20 51 21,1-1 0,0 0-1,1 1 1,-1 0 0,0-1 0,1 1 0,0 0-1,0 0 1,0 0 0,0 1 0,0-1-1,0 1 1,1 0 0,-1-1 0,1 1-1,0 1 1,0-1 0,0 1 0,-1-1 0,1 1-1,0 0 1,0 1 0,1-1 0,-1 1-1,0 0 1,5 0 0,-7 0-3,-1 0-1,1 0 1,-1 0-1,0 1 1,1-1 0,-1 0-1,0 1 1,1-1 0,-1 1-1,0 0 1,1-1 0,-1 1-1,0 0 1,0 0-1,0 0 1,0 0 0,0 0-1,0 0 1,2 2 0,-1 0-3,0 1 1,0-1 0,0 1-1,0 0 1,-1 0 0,3 7 0,-1 5-8,0 0 1,1 26 0,-3-24 9,0 0 1,-2 0-1,0 0 0,0-1 0,-2 1 1,0 0-1,-1-1 0,-1 0 0,0 0 0,-2 0 1,-11 22-1,-19 21 13,55-74 22,25-41-26,-2-2-1,-3-1 1,55-115 0,-92 172-5,-1 0 0,1-1 0,0 1 0,-1 0 0,1 0 0,-1 0 1,1 0-1,-1-1 0,0 1 0,0 0 0,1 0 0,-1-1 1,0 1-1,0 0 0,0 0 0,-1-3 0,1 4-3,0 0 1,-1-1-1,1 1 0,-1 0 0,1 0 0,0 0 0,-1 0 0,1 0 1,-1 0-1,1-1 0,-1 1 0,1 0 0,-1 0 0,1 0 1,-1 0-1,1 1 0,0-1 0,-1 0 0,1 0 0,-1 0 0,1 0 1,-1 0-1,1 1 0,0-1 0,-1 0 0,1 0 0,-1 0 1,0 1-1,-3 2-1,-1 0 1,1 0 0,0 0 0,0 1-1,0-1 1,-5 7 0,2 0-1,0 1 0,1 0 0,1 1 0,-1-1 0,2 1 0,0 0 0,0 0 0,-1 14 0,0 3-1,2 0 0,1 40 0,1-66 1,1 0 0,0 0-1,0 0 1,0 0 0,0 1-1,1-1 1,-1 0 0,1 0-1,0 0 1,0 0 0,0 0-1,0 0 1,0 0 0,1 0-1,-1-1 1,1 1-1,0 0 1,0-1 0,0 1-1,0-1 1,0 0 0,0 0-1,1 1 1,-1-2 0,1 1-1,-1 0 1,1 0 0,0-1-1,0 1 1,0-1 0,0 0-1,0 0 1,0 0 0,0-1-1,0 1 1,0-1 0,0 1-1,6-1 1,7 1 2,0 0 1,0-1 0,0 0-1,24-5 1,-32 3-2,0 0 1,0 0-1,0-1 1,0 0-1,0 0 1,-1-1-1,1 0 1,-1-1-1,0 1 1,7-8-1,-3 1-4,0 0-1,-1-1 0,-1 0 1,0 0-1,-1-1 1,0-1-1,-1 1 0,0-1 1,-1 0-1,-1-1 1,0 1-1,-1-1 0,-1 0 1,0 0-1,-1 0 1,-1 0-1,0-1 0,-1 1 1,-3-24-1,3 37 4,0-1 0,-1 1 0,1 0 0,-1 0-1,0-1 1,0 1 0,0 0 0,0 0 0,0 0 0,0 0 0,0 0-1,-1 0 1,1 0 0,-1 1 0,1-1 0,-1 0 0,0 1 0,0-1-1,0 1 1,0 0 0,0-1 0,0 1 0,0 0 0,0 0 0,-3 0-1,1-1 2,0 1 0,0 0 0,0 0 1,-1 1-1,1-1 0,0 1 0,0 0 0,-1 0 0,1 0 0,0 1 0,-1 0 0,1-1 0,-5 3 0,7-2-1,0 0-1,0 0 1,1 0-1,-1 0 1,1 0-1,-1 1 1,1-1 0,-1 0-1,1 1 1,0-1-1,0 1 1,0-1 0,0 1-1,0 0 1,0 0-1,0-1 1,0 1-1,1 0 1,-1 0 0,1 0-1,-1 2 1,-3 46-10,3-40 10,0 19-3,1-1-1,1 1 0,10 52 1,-10-73 3,1 0 0,1 0 0,-1-1 0,1 1 0,1 0 0,-1-1 0,1 0 0,1 0 0,-1 0 0,1 0 0,0-1 0,1 0 1,-1 0-1,1 0 0,0-1 0,1 0 0,-1 0 0,11 5 0,-9-6 2,-1-1 0,1 0 0,0-1 0,0 0 0,0 0 0,0-1 0,0 0 0,1-1 0,-1 1 0,0-1 0,0-1 0,0 0 0,1 0 0,7-2 0,-3-1 1,0 0-1,0 0 1,0-1-1,-1-1 1,1 0 0,-1 0-1,15-13 1,-13 8-3,-1-1 1,-1 0-1,-1-1 1,1 0 0,-2-1-1,0 0 1,-1-1-1,0 0 1,-1-1 0,-1 0-1,0 0 1,-1 0-1,-1-1 1,5-31 0,-2 3-7,-3-1 1,-2-1-1,-2 1 0,-6-64 1,3 89 5,-1 1 0,-1-1 0,-1 1 0,-8-24 0,8 33 5,0-1 0,0 1-1,0 0 1,-2 1 0,1 0 0,-1 0-1,-1 0 1,-11-11 0,16 18-4,0 1 0,-1-1 0,1 1 1,-1 0-1,1 0 0,-1 0 0,0 1 1,0-1-1,0 1 0,0 0 0,0 0 1,-5 0-1,7 0-1,0 1 0,-1 0 0,1 0 1,0 0-1,-1 0 0,1 0 0,0 1 0,-1-1 1,1 1-1,0-1 0,0 1 0,0 0 1,-1 0-1,1 0 0,0 0 0,0 0 0,0 1 1,0-1-1,1 1 0,-1-1 0,0 1 1,1-1-1,-3 4 0,0 2-1,0 1 0,1-1 0,0 1 0,0 0 0,1 0 0,0 0 0,0 0 0,1 0 0,0 11-1,1 86 1,1-54 13,0-10-3,2 1 0,2-1 0,2 0 0,1 0-1,2-1 1,2 0 0,1-1 0,38 75 0,-47-106-12,1 0 0,0 0 0,0-1 0,13 14 0,-17-20-2,1 1 0,-1-1-1,1 1 1,0-1 0,-1 1 0,1-1 0,0 0 0,0 0 0,0 0 0,0 0 0,0 0 0,0-1 0,0 1 0,0 0 0,1-1 0,-1 0 0,0 0 0,0 1 0,0-1 0,1 0 0,-1-1-1,0 1 1,0 0 0,0-1 0,4 0 0,4-7-328</inkml:trace>
</inkml:ink>
</file>

<file path=ppt/ink/ink31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6"/>
    </inkml:context>
    <inkml:brush xml:id="br0">
      <inkml:brushProperty name="width" value="0.05" units="cm"/>
      <inkml:brushProperty name="height" value="0.05" units="cm"/>
      <inkml:brushProperty name="color" value="#66CC00"/>
    </inkml:brush>
  </inkml:definitions>
  <inkml:trace contextRef="#ctx0" brushRef="#br0">94 213 31935,'0'-21'128,"1"0"0,1 0 0,1 0 0,1 1 0,12-39 0,-14 54-123,0-1 1,-1 1-1,1-1 0,-1 1 1,0-1-1,0-9 0,-1 14 11,0 6-32,0 61 35,-1 53-15,18 143 0,-10-192-4,-7-70 0,0 1 0,0-1 0,-1 1 0,1-1 0,0 1 0,0 0 0,0-1 0,0 1 0,-1-1 0,1 1 0,0-1 0,-1 1 0,1-1 0,0 1 0,-1-1 0,1 1 0,0-1 0,-1 0 0,1 1 0,-1-1 0,1 0 0,-1 1 0,1-1 0,-1 0 0,1 0 0,-1 1 0,1-1 0,-1 0 0,0 0 0,1 0 0,-1 0 0,1 1 0,-1-1 0,0 0 0,1 0 0,-1 0 0,1-1 0,-1 1 0,1 0 0,-1 0 0,0 0 0,1 0 0,-1 0 0,0-1 0,-1 1 0,-128 0-5,151-10-17,26 1 35,93-5-1,-103 12-10,-3 1-376</inkml:trace>
</inkml:ink>
</file>

<file path=ppt/ink/ink31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7"/>
    </inkml:context>
    <inkml:brush xml:id="br0">
      <inkml:brushProperty name="width" value="0.05" units="cm"/>
      <inkml:brushProperty name="height" value="0.05" units="cm"/>
      <inkml:brushProperty name="color" value="#66CC00"/>
    </inkml:brush>
  </inkml:definitions>
  <inkml:trace contextRef="#ctx0" brushRef="#br0">1 0 32543,'0'0'192,"6"0"-192,7 27 0,1-1 0,-5 7 0,-9-7 0,4 1 0,-4-7 0,0-8 0,0-6-16,-17-6-176,4 0-2785</inkml:trace>
</inkml:ink>
</file>

<file path=ppt/ink/ink31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7"/>
    </inkml:context>
    <inkml:brush xml:id="br0">
      <inkml:brushProperty name="width" value="0.05" units="cm"/>
      <inkml:brushProperty name="height" value="0.05" units="cm"/>
      <inkml:brushProperty name="color" value="#66CC00"/>
    </inkml:brush>
  </inkml:definitions>
  <inkml:trace contextRef="#ctx0" brushRef="#br0">9 302 32079,'1'-22'96,"2"0"1,0 1 0,2-1-1,0 1 1,16-39-1,-10 32-75,-2-2-1,7-36 0,-15 56-1,15 297 13,1 1-35,-18-288 3,1 1 0,0 0 0,0-1 0,0 1 0,0-1 0,-1 1 0,1 0 0,0-1 0,0 1 0,-1-1 0,1 1 0,0-1 0,-1 1 0,1-1 0,-1 1 0,1-1 0,-1 0 0,1 1 0,-1-1 0,1 1 0,-1-1 0,1 0 0,-1 0 0,1 1 0,-1-1 0,1 0 0,-1 0 0,0 0 0,1 0 0,-1 1 0,1-1 0,-2 0 0,-25 0 0,19 0 0,-54 0 0,58 2 0,9 1 0,18-1 0,0 0 0,0-2 0,26-2 0,5 1 0,14 1-37,-68 0 29,0 0 1,0 0 0,0 0-1,1 0 1,-1 0 0,0 0-1,0 0 1,0 0 0,0 0-1,1 0 1,-1 0 0,0 0-1,0 0 1,0 0 0,0 0-1,0 0 1,1 0 0,-1 0-1,0 0 1,0 0 0,0-1-1,0 1 1,0 0 0,1 0-1,-1 0 1,0 0 0,0 0-1,0 0 1,0 0 0,0 0-1,0-1 1,0 1 0,1 0 0,-1 0-1,0 0 1,0 0 0,0 0-1,0-1 1,0 1 0,0 0-1,0 0 1,0 0 0,0 0-1,0 0 1,0-1 0,0 1-1,0 0 1,0 0 0,0 0-1,0 0 1,0-1 0,0 0-234,0-5-1549</inkml:trace>
</inkml:ink>
</file>

<file path=ppt/ink/ink31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8"/>
    </inkml:context>
    <inkml:brush xml:id="br0">
      <inkml:brushProperty name="width" value="0.05" units="cm"/>
      <inkml:brushProperty name="height" value="0.05" units="cm"/>
      <inkml:brushProperty name="color" value="#66CC00"/>
    </inkml:brush>
  </inkml:definitions>
  <inkml:trace contextRef="#ctx0" brushRef="#br0">1 11 32303,'0'0'13,"0"-1"1,0 1-1,0-1 1,0 1 0,0 0-1,0-1 1,0 1-1,0-1 1,1 1-1,-1-1 1,0 1 0,0 0-1,0-1 1,1 1-1,-1-1 1,0 1-1,0 0 1,1-1-1,-1 1 1,0 0 0,1-1-1,-1 1 1,0 0-1,1 0 1,-1-1-1,1 1 1,-1 0 0,0 0-1,1 0 1,0-1-1,17 1 63,20 14-108,-27-6 32,-1 0 0,1 1 0,-1 0 0,-1 0 0,0 1 0,10 13 0,46 75 0,-47-67 0,-2 2 0,-1-1 0,-1 2 0,-2 0 0,12 56 0,-15-40 0,-2 2 0,-2-1 0,-3 67 0,-3-99 0,-1-1 1,-1 0-1,-1 0 0,0-1 0,-1 1 1,-1-1-1,-1 0 0,-10 19 0,0-4-11,-3 0-1,-43 54 1,57-78-94,0 0 0,-1-1-1,0 0 1,0 0 0,0-1 0,-12 7 0,-2-9-2457</inkml:trace>
</inkml:ink>
</file>

<file path=ppt/ink/ink31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9"/>
    </inkml:context>
    <inkml:brush xml:id="br0">
      <inkml:brushProperty name="width" value="0.05" units="cm"/>
      <inkml:brushProperty name="height" value="0.05" units="cm"/>
      <inkml:brushProperty name="color" value="#66CC00"/>
    </inkml:brush>
  </inkml:definitions>
  <inkml:trace contextRef="#ctx0" brushRef="#br0">10 10 32287,'0'0'11,"0"-1"0,0 1 1,0-1-1,0 1 1,0-1-1,0 1 0,1-1 1,-1 1-1,0 0 0,0-1 1,0 1-1,1 0 0,-1-1 1,0 1-1,1-1 0,-1 1 1,0 0-1,1-1 0,-1 1 1,0 0-1,1 0 0,-1-1 1,0 1-1,1 0 0,-1 0 1,1 0-1,-1 0 1,1-1-1,-1 1 0,0 0 1,1 0-1,-1 0 0,1 0 1,-1 0-1,1 0 0,-1 0 1,1 0-1,-1 0 0,1 0 1,-1 0-1,0 1 0,1-1 1,-1 0-1,1 0 0,0 1 1,19 8-54,-16-5 42,-1 0 0,1 0 0,-1 1 0,0 0 0,0-1 0,0 1 0,-1 0 0,0 0 0,0 1 0,0-1 0,-1 0 0,1 1 0,-1-1 0,0 8 0,1 0 0,-2 1 0,1-1 0,-2 1 0,-3 26 0,4-38-15,-1 1 1,1-1-1,-1 1 0,0-1 1,0 1-1,0-1 0,0 0 1,0 0-1,0 1 0,-1-1 1,1 0-1,-1 0 0,1 0 1,-1 0-1,0-1 0,0 1 1,0 0-1,0-1 0,0 1 1,0-1-1,0 0 0,0 0 1,-1 0-1,1 0 0,-1 0 0,1 0 1,0 0-1,-1-1 0,1 1 1,-1-1-1,0 0 0,1 0 1,-4 0-1,-11 0-1871</inkml:trace>
</inkml:ink>
</file>

<file path=ppt/ink/ink31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9"/>
    </inkml:context>
    <inkml:brush xml:id="br0">
      <inkml:brushProperty name="width" value="0.05" units="cm"/>
      <inkml:brushProperty name="height" value="0.05" units="cm"/>
      <inkml:brushProperty name="color" value="#66CC00"/>
    </inkml:brush>
  </inkml:definitions>
  <inkml:trace contextRef="#ctx0" brushRef="#br0">91 91 30270,'-1'-5'330,"0"0"1,0 0-1,0 1 1,1-1-1,0 0 1,1-9-1,-1 13-326,0-1-1,1 1 1,-1-1-1,1 1 1,-1-1-1,1 1 1,0-1 0,-1 1-1,1-1 1,0 1-1,0 0 1,0 0-1,0-1 1,0 1-1,0 0 1,1 0-1,-1 0 1,0 0 0,0 0-1,1 1 1,-1-1-1,1 0 1,1 0-1,7-3 5,1 0 0,0 1-1,0 1 1,0 0-1,18-1 1,-26 2-7,1 1 0,0 0 0,-1 0 0,1 1 0,0-1 0,0 1 0,-1-1 0,1 1 0,-1 0 0,1 1 0,-1-1 0,1 0 0,-1 1 0,0 0 0,0 0 0,0 0 0,0 0 0,0 1 0,0-1 0,4 6 0,-2 0-1,0 1 0,-1 0 0,0 0 0,0 0 0,-1 0 0,0 1 0,-1 0 0,0-1 0,2 19 0,-3 8 0,-2 48 0,-1-71 0,0-1 0,0 0 0,-1 0 0,-1-1 0,0 1 0,-1-1 0,0 0 0,0 0 0,-1 0 0,-1-1 0,0 1 0,0-2 0,-17 18 0,6-9 0,-1 0 0,-1-1 0,-1-1 0,0-2 0,-36 21 0,49-31 0,0 0 0,0-1 0,0 1 0,-13 2 0,21-6 0,-1 1 1,1-1-1,-1 0 1,1 0-1,0 0 0,-1 0 1,1 0-1,0 0 1,-1 0-1,1 0 0,-1 0 1,1 0-1,0 0 1,-1 0-1,1 0 0,-1 0 1,1 0-1,0-1 1,-1 1-1,1 0 0,0 0 1,-1 0-1,1 0 1,0-1-1,-1 1 0,1 0 1,0 0-1,-1-1 1,1 1-1,0 0 0,0-1 1,-1 1-1,1 0 1,0-1-1,0 1 0,0 0 1,-1-1-1,1 1 1,0-1-1,0 1 0,0 0 1,0-1-1,0 1 1,0 0-1,0-1 0,0 1 1,0-1-1,0 1 1,0 0-1,0-1 1,0 1-1,0-1 0,0 1 1,0 0-1,1-1 1,-1 1-1,0-1 0,0-1 4,1-5-4,-1-1 1,1 1-1,0-1 0,1 1 1,-1 0-1,2 0 1,-1 0-1,1 0 1,0 0-1,0 0 1,1 1-1,6-11 0,-6 13 0,-1 0 0,1 0 0,0 0 0,0 0 0,0 1 0,0 0 0,0 0 0,1 0 0,0 0 0,-1 1 0,1-1 0,0 1 0,0 1 0,0-1 0,1 1 0,-1 0 0,0 0 0,1 0 0,8 0 0,-10 2 0,0-1 0,-1 1 0,1-1 0,0 1 0,0 0 0,0 1 0,-1-1 0,1 1 0,-1-1 0,1 1 0,-1 0 0,0 1 0,0-1 0,5 4 0,4 6 0,0 1 0,12 15 0,13 15 0,-31-38-12,0 1-1,0-1 1,0 0-1,0-1 1,1 1 0,0-1-1,0-1 1,0 1 0,0-1-1,0 0 1,1-1-1,0 0 1,10 2 0,8-3-535</inkml:trace>
</inkml:ink>
</file>

<file path=ppt/ink/ink31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0"/>
    </inkml:context>
    <inkml:brush xml:id="br0">
      <inkml:brushProperty name="width" value="0.05" units="cm"/>
      <inkml:brushProperty name="height" value="0.05" units="cm"/>
      <inkml:brushProperty name="color" value="#66CC00"/>
    </inkml:brush>
  </inkml:definitions>
  <inkml:trace contextRef="#ctx0" brushRef="#br0">11 1 32495,'0'0'272,"9"6"-272,5 20 0,-5 7 0,1 2 0,-10 3 0,0-5 0,0-1 0,0-5 0,-19-7-32,-1-8-64,7-12-592</inkml:trace>
</inkml:ink>
</file>

<file path=ppt/ink/ink31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0"/>
    </inkml:context>
    <inkml:brush xml:id="br0">
      <inkml:brushProperty name="width" value="0.05" units="cm"/>
      <inkml:brushProperty name="height" value="0.05" units="cm"/>
      <inkml:brushProperty name="color" value="#66CC00"/>
    </inkml:brush>
  </inkml:definitions>
  <inkml:trace contextRef="#ctx0" brushRef="#br0">0 122 32031,'1'-6'23,"1"-1"0,0 1 0,0 0 0,1 0 0,-1 0 0,1 0 0,1 0 0,-1 1 0,1 0 0,0-1 0,0 1 0,0 0 0,1 1 0,0-1 0,0 1 0,0 0 0,0 0 0,1 1 0,0 0 0,-1-1 0,1 2 0,0-1 0,0 1 0,1 0 0,-1 0 0,0 1 0,1 0 0,-1 0 0,1 0 0,-1 1 0,11 0 0,-12 0-23,0 0 0,0 0 0,0 0 0,0 1 0,0-1 0,0 1 0,-1 0 0,1 1 0,0-1 0,0 1 0,-1 0 0,8 4 0,-9-3 0,0 1 0,0-1 0,0 1 0,0-1 0,0 1 0,-1 0 0,0 0 0,0 0 0,0 0 0,0 0 0,-1 0 0,0 1 0,1-1 0,0 8 0,1 3 0,0-1 0,-1 2 0,0-1 0,-1 0 0,-1 0 0,0 0 0,-1 1 0,-1-1 0,-1 0 0,0 0 0,0-1 0,-2 1 0,0-1 0,0 1 0,-1-2 0,-1 1 0,0-1 0,-15 20 0,-7 1 0,0-1 0,-64 53 0,79-74 0,14-12 0,0 1 0,0-1 0,0 0 0,-1 0 0,1 0 0,0 0 0,0 0 0,0 0 0,0 1 0,0-1 0,0 0 0,0 0 0,0 0 0,0 0 0,0 1 0,0-1 0,0 0 0,0 0 0,0 0 0,0 0 0,0 1 0,0-1 0,0 0 0,0 0 0,0 0 0,0 0 0,0 0 0,0 1 0,0-1 0,0 0 0,0 0 0,0 0 0,1 0 0,-1 0 0,0 1 0,0-1 0,0 0 0,0 0 0,0 0 0,0 0 0,0 0 0,1 0 0,-1 0 0,0 0 0,0 0 0,0 1 0,0-1 0,0 0 0,1 0 0,-1 0 0,0 0 0,0 0 0,0 0 0,0 0 0,1 0 0,-1 0 0,0 0 0,0 0 0,0 0 0,0 0 0,1 0 0,11 0 0,-11 0 0,282 0-195</inkml:trace>
</inkml:ink>
</file>

<file path=ppt/ink/ink31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1"/>
    </inkml:context>
    <inkml:brush xml:id="br0">
      <inkml:brushProperty name="width" value="0.05" units="cm"/>
      <inkml:brushProperty name="height" value="0.05" units="cm"/>
      <inkml:brushProperty name="color" value="#66CC00"/>
    </inkml:brush>
  </inkml:definitions>
  <inkml:trace contextRef="#ctx0" brushRef="#br0">256 0 31022,'0'0'657,"-19"32"-305,-17 21-80,-4 15-144,-6 12-16,7 11-48,3 15-16,10 0-16,13 12-16,13-6-16,0-6 0,26-3 0,30-17 0,16-1 0,19-14-16,14-12-144,13-12-833</inkml:trace>
</inkml:ink>
</file>

<file path=ppt/ink/ink31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1"/>
    </inkml:context>
    <inkml:brush xml:id="br0">
      <inkml:brushProperty name="width" value="0.05" units="cm"/>
      <inkml:brushProperty name="height" value="0.05" units="cm"/>
      <inkml:brushProperty name="color" value="#66CC00"/>
    </inkml:brush>
  </inkml:definitions>
  <inkml:trace contextRef="#ctx0" brushRef="#br0">7 4 32575,'-1'-3'57,"8"4"67,9 13-122,0 1-1,-1 0 1,0 1-1,-2 1 1,0 0-1,0 1 0,15 32 1,-3-1-3,35 99 1,-47-104 0,-2 1 0,-2 1 0,-2-1 0,-2 1 0,-2 1 0,-4 63 0,0-94 1,-1 0 1,-1 0-1,-1-1 0,0 1 1,-1-1-1,0 0 0,-1-1 1,-1 1-1,0-1 0,-1 0 0,-15 18 1,8-12-30,-2 0-1,0-1 1,-2-1 0,0-1 0,0-1 0,-30 19 0,5-7-559</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1:49.941"/>
    </inkml:context>
    <inkml:brush xml:id="br0">
      <inkml:brushProperty name="width" value="0.05" units="cm"/>
      <inkml:brushProperty name="height" value="0.05" units="cm"/>
      <inkml:brushProperty name="color" value="#E71224"/>
    </inkml:brush>
  </inkml:definitions>
  <inkml:trace contextRef="#ctx0" brushRef="#br0">200 10 32415,'-3'-2'5,"0"1"0,0 0 0,0-1 0,0 1 0,0 1 0,0-1 0,0 0 0,-1 1 0,1 0 0,0-1-1,0 1 1,-1 1 0,1-1 0,0 0 0,0 1 0,0 0 0,-1-1 0,1 1 0,0 0 0,0 1 0,0-1 0,0 1 0,1-1 0,-1 1 0,-5 3 0,5 0-5,-1-1 0,1 1 0,0 0 0,0 0 0,1-1 0,-1 2-1,1-1 1,0 0 0,1 0 0,-1 1 0,1-1 0,0 1 0,0 0 0,0 7 0,1-6 0,-1-1 0,1 0 0,0 0 0,0 0 0,1 0 0,0 1 0,0-1 0,0 0 0,3 7 0,-2-11 1,-1 1-1,1 0 1,0 0 0,0-1 0,1 1 0,-1-1 0,0 0-1,1 1 1,-1-1 0,1 0 0,0-1 0,0 1 0,0 0 0,0-1-1,0 0 1,0 1 0,0-1 0,6 1 0,7 1 15,1 0 1,0-1 0,0-1-1,34-2 1,-48 1-15,0-1 1,0 1-1,0-1 1,-1 0 0,1 0-1,0 0 1,0 0 0,-1-1-1,1 1 1,-1-1 0,1 1-1,-1-1 1,0 0-1,1 0 1,-1 0 0,0 0-1,0 0 1,-1-1 0,1 1-1,0-1 1,-1 1-1,1-1 1,-1 0 0,0 1-1,0-1 1,0 0 0,0 0-1,-1 0 1,1 1-1,-1-1 1,1-4 0,0 1-3,-1 0 1,1 0 0,-1 0-1,0-1 1,-1 1-1,1 0 1,-1 0 0,-1 0-1,1 0 1,-1 1-1,0-1 1,0 0 0,0 1-1,-7-11 1,5 11 0,0 1 0,0 0 0,0 0 0,-1 0 1,1 1-1,-1-1 0,0 1 0,0 0 0,0 1 0,0-1 0,0 1 0,-1 0 1,1 0-1,-1 1 0,0 0 0,1 0 0,-1 0 0,0 0 0,0 1 0,1 0 1,-1 0-1,-10 2 0,6 0-40,1 0 0,-1 0 1,1 1-1,0 1 0,0-1 0,0 1 1,0 1-1,1-1 0,-1 1 1,1 1-1,1 0 0,-15 13 0,-25 36-1548</inkml:trace>
</inkml:ink>
</file>

<file path=ppt/ink/ink31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1"/>
    </inkml:context>
    <inkml:brush xml:id="br0">
      <inkml:brushProperty name="width" value="0.05" units="cm"/>
      <inkml:brushProperty name="height" value="0.05" units="cm"/>
      <inkml:brushProperty name="color" value="#66CC00"/>
    </inkml:brush>
  </inkml:definitions>
  <inkml:trace contextRef="#ctx0" brushRef="#br0">0 3 32575,'0'-3'144,"7"3"-96,6 0-48,10 0 0,0 0 0,-1 21 0,-5 17 0,-7 4 0,-10 5 0,0 3 0,0 3 0,-20-15 0,-16-3-48,3-11-288</inkml:trace>
</inkml:ink>
</file>

<file path=ppt/ink/ink31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2"/>
    </inkml:context>
    <inkml:brush xml:id="br0">
      <inkml:brushProperty name="width" value="0.05" units="cm"/>
      <inkml:brushProperty name="height" value="0.05" units="cm"/>
      <inkml:brushProperty name="color" value="#66CC00"/>
    </inkml:brush>
  </inkml:definitions>
  <inkml:trace contextRef="#ctx0" brushRef="#br0">1 63 32255,'0'-1'21,"0"0"0,-1 1 0,1-1 0,0 0 0,0 0 0,0 0 1,0 0-1,0 0 0,0 1 0,0-1 0,0 0 0,1 0 0,-1 0 0,0 0 1,0 1-1,1-1 0,-1 0 0,0 0 0,1 0 0,-1 1 0,1-1 0,-1 0 1,2 0-1,8-4-21,0 0 1,0 1 0,1 0-1,0 0 1,0 1-1,0 1 1,13-2 0,-16 3-1,37-5 0,-1 3 0,57 2 0,-60 1 0,-41 0 0,1 1 0,-1-1 0,1 1 0,-1-1 0,1 1 0,-1-1 0,1 1 0,-1-1 0,0 1 0,1-1 0,-1 1 0,0 0 0,1-1 0,-1 1 0,0-1 0,0 1 0,0 0 0,1-1 0,-1 1 0,0 0 0,0-1 0,0 1 0,0 0 0,0-1 0,0 1 0,0 0 0,-1-1 0,1 1 0,0 1 0,-5 21 0,3-18 0,0 0 0,-1-1 0,0 0 0,0 1 0,0-1 0,0 0 0,-1 0 0,1-1 0,-6 5 0,-43 29 0,23-18 0,-16 13 0,-59 56 0,103-88 0,0 1 0,0 0 0,0 0 0,0 0 0,0 0 0,0 0 0,0-1 0,1 1 0,-1 1 0,0-1 0,1 0 0,-1 0 0,0 0 0,1 0 0,0 0 0,-1 1 0,1-1 0,0 0 0,0 0 0,-1 0 0,1 1 0,0-1 0,0 0 0,0 0 0,0 1 0,1-1 0,-1 0 0,0 0 0,1 1 0,-1-1 0,0 0 0,1 0 0,-1 0 0,1 0 0,0 0 0,-1 0 0,1 0 0,0 0 0,0 0 0,1 1 0,3 3 0,1-1 0,-1 0 0,1 0 0,1-1 0,11 6 0,-8-5 0,-6-2 0,20 10 0,0 0 0,30 23 0,-49-32 0,0 0 0,-1 1 0,1 0 0,-1 0 0,0 0 0,0 0 0,-1 1 0,1-1 0,-1 1 0,0 0 0,0 0 0,-1 0 0,1 0 0,-1 1 0,0-1 0,-1 1 0,3 9 0,-4-8 0,1 1 0,-1 0 0,-1 0 0,1-1 0,-3 10 0,2-15 0,1 1 0,-1 0 0,0-1 0,-1 1 0,1-1 0,0 0 0,-1 1 0,1-1 0,-1 0 0,0 0 0,1 0 0,-1 0 0,0 0 0,-1 0 0,1-1 0,0 1 0,-3 1 0,-14 6 0,-1 0 0,0-1 0,-1-1 0,0-1 0,-27 5 0,29-7 0,18-4 0,0 1-1,0-1 1,0 1-1,0-1 1,0 0-1,0 0 1,0 0-1,0 1 1,0-1-1,-1 0 1,1 0-1,0-1 1,0 1-1,0 0 1,0 0-1,0 0 1,0-1-1,0 1 1,0 0-1,0-1 1,0 1-1,0-1 1,0 0-1,0 1 1,0-1-1,0 0 1,0 0-1,0-2-12,0 1 1,0-1-1,0 1 0,1-1 0,0 1 1,-1-1-1,1 0 0,0 1 0,0-5 1,0 5 1,0-27-397</inkml:trace>
</inkml:ink>
</file>

<file path=ppt/ink/ink31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2"/>
    </inkml:context>
    <inkml:brush xml:id="br0">
      <inkml:brushProperty name="width" value="0.05" units="cm"/>
      <inkml:brushProperty name="height" value="0.05" units="cm"/>
      <inkml:brushProperty name="color" value="#66CC00"/>
    </inkml:brush>
  </inkml:definitions>
  <inkml:trace contextRef="#ctx0" brushRef="#br0">4 0 32431,'0'0'304,"19"0"-304,1 0 32,3 24-32,-7 5 0,-6 4 0,-7-1 0,-3 1 0,0-7 0,-3 1 0,-20-1 0,-3-14-48,3-6-112,3-6-3010</inkml:trace>
</inkml:ink>
</file>

<file path=ppt/ink/ink31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3"/>
    </inkml:context>
    <inkml:brush xml:id="br0">
      <inkml:brushProperty name="width" value="0.05" units="cm"/>
      <inkml:brushProperty name="height" value="0.05" units="cm"/>
      <inkml:brushProperty name="color" value="#66CC00"/>
    </inkml:brush>
  </inkml:definitions>
  <inkml:trace contextRef="#ctx0" brushRef="#br0">59 50 32063,'0'-1'24,"1"0"1,-1 0 0,0 0 0,0 0-1,0 0 1,1 0 0,-1 0-1,0 0 1,1 0 0,-1 0-1,1 0 1,-1 0 0,1 0 0,0 0-1,-1 0 1,1 0 0,0 0-1,0 1 1,0-1 0,-1 0 0,1 0-1,0 1 1,0-1 0,0 1-1,0-1 1,0 1 0,0-1-1,2 1 1,37-7-113,-17 4 132,34-5-44,1 3 0,80 2 0,-137 3 0,-1 1 0,1-1 0,0 0 0,0 0 0,-1 1 0,1-1 0,-1 0 0,1 1 0,0-1 0,-1 1 0,1-1 0,-1 1 0,1-1 0,-1 1 0,1-1 0,-1 1 0,1 0 0,-1-1 0,0 1 0,1 0 0,-1-1 0,0 1 0,0 0 0,1-1 0,-1 1 0,0 0 0,0 0 0,0-1 0,0 1 0,0 0 0,0 0 0,0 1 0,0 1 0,0 0 0,0 0 0,0 0 0,-1 0 0,1 0 0,-1 0 0,0-1 0,-1 6 0,-4 0 0,-1 0 0,1 0 0,-1-1 0,0 0 0,-1-1 0,0 1 0,0-1 0,-15 8 0,4-1 0,-15 9 0,17-11 0,0-1 0,1 2 0,1 0 0,0 1 0,0 1 0,-20 25 0,34-37 0,0 0 0,-1 0 0,1 0 0,0 0 0,0 0 0,0 0 0,1 0 0,-1 0 0,1 1 0,-1-1 0,1 0 0,-1 1 0,1-1 0,0 0 0,0 0 0,0 1 0,1-1 0,-1 0 0,1 1 0,-1-1 0,1 0 0,0 0 0,-1 1 0,1-1 0,0 0 0,0 0 0,1 0 0,-1 0 0,0 0 0,1-1 0,-1 1 0,1 0 0,0-1 0,-1 1 0,1-1 0,0 1 0,0-1 0,0 0 0,0 0 0,0 0 0,0 0 0,0 0 0,1 0 0,-1-1 0,4 2 0,10 2 0,2 1 0,-1 0 0,0 1 0,0 0 0,25 15 0,-37-19 0,-1 1 0,0 0 0,0 1 0,0-1 0,-1 0 0,1 1 0,-1 0 0,0 0 0,0 0 0,0 0 0,0 1 0,-1-1 0,0 1 0,1-1 0,-2 1 0,1 0 0,-1 0 0,1 0 0,-2 0 0,1 0 0,0 6 0,0-6 0,-1 0 0,1 0 0,-1 0 0,0 0 0,-1 0 0,1 0 0,-1 0 0,0 0 0,0-1 0,-1 1 0,1 0 0,-1 0 0,0-1 0,0 1 0,-1-1 0,1 0 0,-1 0 0,0 0 0,0 0 0,0 0 0,-1 0 0,1-1 0,-1 0 0,0 1 0,-5 2 0,-4 2 4,0 0-1,0-1 1,-1 0 0,0-1 0,0-1-1,0 0 1,-26 4 0,8-4-3,-1-1-1,-48-1 1,80-3-1,0 0 0,0-1 0,0 1 0,0 0 0,0 0 0,0-1 0,0 1 0,1 0 0,-1-1-1,0 1 1,0-1 0,0 1 0,0-1 0,0 1 0,1-1 0,-1 0 0,0 1 0,1-1 0,-1 0 0,0 0 0,1 0 0,-1 1 0,1-1 0,-1 0 0,1 0 0,-1 0 0,1 0 0,0 0 0,0 0-1,-1-1 1,-3-34-37,4 28 12,0-26-167</inkml:trace>
</inkml:ink>
</file>

<file path=ppt/ink/ink31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3"/>
    </inkml:context>
    <inkml:brush xml:id="br0">
      <inkml:brushProperty name="width" value="0.05" units="cm"/>
      <inkml:brushProperty name="height" value="0.05" units="cm"/>
      <inkml:brushProperty name="color" value="#66CC00"/>
    </inkml:brush>
  </inkml:definitions>
  <inkml:trace contextRef="#ctx0" brushRef="#br0">310 9 30286,'-4'-2'77,"-1"1"0,1-1 1,0 1-1,-1 0 0,1 1 1,0-1-1,-1 1 0,1-1 0,-1 1 1,1 1-1,-1-1 0,1 1 1,-1-1-1,1 1 0,0 1 0,-1-1 1,1 0-1,0 1 0,0 0 1,0 0-1,0 0 0,0 1 0,1-1 1,-1 1-1,1 0 0,-1 0 1,1 0-1,0 0 0,0 1 0,-3 4 1,-12 22-67,1 1 0,2 0 0,1 1 0,-10 35 0,-32 138 14,42-139-24,3 1 0,3 0 0,3 1 0,5 104 0,2-153 0,0 1-1,2-1 1,0 1 0,1-1-1,0 0 1,2-1 0,0 1-1,2-1 1,0-1 0,0 1-1,2-2 1,0 1 0,17 18-1,-10-16-19,0 0-1,1-2 0,1 0 0,1-1 0,0-1 0,2-1 0,-1-1 0,1-1 0,38 15 1,40 2-512</inkml:trace>
</inkml:ink>
</file>

<file path=ppt/ink/ink31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4"/>
    </inkml:context>
    <inkml:brush xml:id="br0">
      <inkml:brushProperty name="width" value="0.05" units="cm"/>
      <inkml:brushProperty name="height" value="0.05" units="cm"/>
      <inkml:brushProperty name="color" value="#66CC00"/>
    </inkml:brush>
  </inkml:definitions>
  <inkml:trace contextRef="#ctx0" brushRef="#br0">210 3 32479,'0'0'4,"0"0"0,0-1 0,0 1 0,0 0-1,0 0 1,0 0 0,0 0 0,0 0 0,0 0 0,0 0 0,0-1 0,0 1 0,1 0 0,-1 0 0,0 0 0,0 0 0,0 0-1,0 0 1,0 0 0,0 0 0,0 0 0,1 0 0,-1 0 0,0-1 0,0 1 0,0 0 0,0 0 0,0 0 0,0 0 0,1 0-1,-1 0 1,0 0 0,0 0 0,0 0 0,0 0 0,0 0 0,1 0 0,-1 0 0,0 1 0,0-1 0,0 0 0,0 0 0,0 0-1,0 0 1,1 0 0,-1 0 0,0 0 0,0 0 0,0 0 0,0 0 0,0 0 0,0 1 0,0-1 0,0 0 0,0 0-1,1 0 1,-1 0 0,0 0 0,0 0 0,0 1 0,0-1 0,0 0 0,0 0 0,0 0 0,0 0 0,0 0 0,0 1 0,0-1 0,14 18 38,16 25-67,-6-1 25,-2 0 0,-2 2 0,-1 0 0,-3 1 0,-1 1 0,9 57 0,-10-23 0,-5 0 0,0 157 0,-11-215 1,0 0 1,-2 0-1,0 0 0,-2 0 1,0-1-1,-1 0 0,-1-1 1,-2 1-1,1-2 0,-2 1 1,-1-1-1,-18 23 0,7-14-32,-1-1 0,-1 0 0,-1-2 0,-1-1 0,-1-2 0,-59 37 0,6-16-713</inkml:trace>
</inkml:ink>
</file>

<file path=ppt/ink/ink31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6"/>
    </inkml:context>
    <inkml:brush xml:id="br0">
      <inkml:brushProperty name="width" value="0.05" units="cm"/>
      <inkml:brushProperty name="height" value="0.05" units="cm"/>
      <inkml:brushProperty name="color" value="#66CC00"/>
    </inkml:brush>
  </inkml:definitions>
  <inkml:trace contextRef="#ctx0" brushRef="#br0">330 86 32479,'-2'25'78,"-1"1"0,-1-1 0,-14 49 0,-40 101-119,21-67 58,17-46-14,-109 379-38,165-537 35,90-352 0,-18 55 0,-107 388 0,4-9 0,-1 1 0,2-1 0,10-19 0,-11 28 0,-3 9 0,1 36 5,-3 77 0,-2-39 12,4 45-16,6 0 0,5 0 1,46 192-1,-53-295-1,-6-20 0,0 0 0,0-1 0,0 1 0,0 0 0,0 0 0,0 0 0,0 0 0,0 0 0,0 0 0,0 0 0,0 0 0,0 0 0,1 0 0,-1 0 0,0 0 0,0-1 0,0 1 0,0 0 0,0 0 0,0 0 0,0 0 0,0 0 0,0 0 0,0 0 0,1 0 0,-1 0 0,0 0 0,0 0 0,0 0 0,0 0 0,0 0 0,0 0 0,0 0 0,0 0 0,0 0 0,1 0 0,-1 0 0,0 0 0,0 0 0,0 0 0,0 0 0,1-14 0,-1-20 1,1 0-2,-1 0 0,-2 0 0,-12-61 0,13 87 0,-2-1 0,1 1-1,-1 0 1,0 0-1,0 0 1,-1 1 0,0-1-1,-1 1 1,0 0-1,0 0 1,0 0 0,-1 1-1,0 0 1,0 0-1,0 0 1,-1 1 0,0 0-1,0 0 1,0 1-1,-16-7 1,11 8 1,0 0 0,-1 0 0,1 2 0,-1-1 0,0 2 0,-18 0 0,11 1 0,12-2 0,0 1 0,0 1 0,-1 0 0,1 0 0,0 0 0,0 1 0,0 0 0,1 1 0,-1 0 0,0 0 0,1 1 0,0 0 0,0 0 0,0 0 0,0 1 0,1 0 0,0 0 0,0 1 0,0 0 0,1 0 0,-1 0 0,1 1 0,1 0 0,0 0 0,0 0 0,0 0 0,0 0 0,-3 14 0,4-11 0,1 1 0,-1-1 0,2 1 0,0 0 0,0-1 0,1 1 0,0 0 0,3 21 0,-1-25 0,-1 1 0,1 0 0,1-1 0,-1 0 0,1 0 0,1 0 0,-1 0 0,1 0 0,0-1 0,1 1 0,-1-1 0,11 10 0,-4-7 0,0 0 0,1-1 0,0 0 0,1 0 0,-1-1 0,1-1 0,1 0 0,-1-1 0,1-1 0,0 0 0,0-1 0,0 0 0,0-1 0,1 0 0,-1-2 0,1 0 0,-1 0 0,1-1 0,21-5 0,-28 4 0,0-2 0,0 1 0,0-1 0,0 0 0,-1 0 0,0-1 0,0 0 0,0-1 0,-1 1 0,1-1 0,-1-1 0,-1 1 0,1-1 0,7-12 0,-1 0 0,0-1 0,-2-1 0,0 0 0,10-33 0,-9 10 0,-2-1 0,5-68-1,-8 58 4,14-57 0,-20 112-2,0-1-1,0 1 1,0 0-1,0-1 1,0 1-1,0 0 1,0-1-1,0 1 1,0 0-1,1-1 1,-1 1-1,0 0 1,0-1-1,0 1 1,0 0-1,1-1 1,-1 1-1,0 0 1,0 0-1,1-1 1,-1 1-1,0 0 1,1 0-1,-1 0 1,0-1-1,1 1 1,-1 0-1,0 0 1,1 0-1,-1 0 1,0 0-1,1 0 1,-1 0-1,0 0 1,1 0-1,-1 0 1,0 0-1,1 0 1,-1 0-1,0 0 1,1 0-1,-1 0 0,1 0 1,-1 0-1,0 0 1,1 0-1,-1 1 1,0-1-1,0 0 1,1 0-1,-1 0 1,0 1-1,1-1 1,-1 0-1,0 0 1,0 1-1,1-1 1,-1 1-1,17 18-2,-17-19 2,11 18 0,0 0 0,-1 1 0,-2 0 0,1 1 0,-2-1 0,-1 2 0,0-1 0,-2 0 0,3 25 0,0 30 0,-3 90 0,-4-150 0,1-2 0,3-13 0,2-13 0,43-182 0,-5 20 0,-34 142 0,25-59 0,-28 85 0,-3 13 0,-1 20 0,-2-22 0,2 160 0,-4-104 0,3 0 0,17 108 0,-19-164 0,1 1 0,0-1 0,0 0 0,0 0 0,1-1 0,-1 1 0,1 0 0,0 0 0,0-1 0,0 1 0,6 5 0,-6-8 0,0 1 0,0-1 0,0 0 0,0 0 0,0 0 0,1 0 0,-1 0 0,0-1 0,1 1 0,-1-1 0,1 1 0,-1-1 0,1 0 0,-1 0 0,0 0 0,1 0 0,-1-1 0,1 1 0,-1 0 0,1-1 0,2-1 0,-1 1 0,1-1 0,0-1 0,-1 1 0,1 0 0,-1-1 0,0 0 0,0 0 0,0 0 0,0-1 0,-1 0 0,1 1 0,-1-1 0,0 0 0,0 0 0,3-6 0,6-11 0,18-42 0,-29 62 0,9-26 0,-1 0 0,-1-1 0,-1 0 0,-2-1 0,3-31 0,-1-146 0,-7 200 0,0-1 0,-1 1 0,0 0 0,0 0 0,-1-7 0,1 12 0,1-1 0,-1 1 0,1 0 0,-1 0 0,1 0 0,-1-1 0,1 1 0,-1 0 0,0 0 0,0 0 0,0 0 0,0 0 0,0 0 0,0 0 0,0 0 0,0 1 0,0-1 0,0 0 0,0 0 0,0 1 0,-1-1 0,1 1 0,0-1 0,0 1 0,-1 0 0,1-1 0,0 1 0,-1 0 0,-1 0 0,2 0 0,1 1 0,-1-1 0,1 0 0,-1 1 0,1-1 0,-1 1 0,1-1 0,-1 0 0,1 1 0,-1-1 0,1 1 0,0 0 0,-1-1 0,1 1 0,0-1 0,-1 1 0,1 0 0,0-1 0,0 1 0,0-1 0,-1 1 0,1 0 0,0-1 0,0 1 0,0 0 0,0-1 0,0 1 0,0 0 0,0-1 0,1 1 0,-1 0 0,0-1 0,0 1 0,1 1 0,-1 5 0,0 5 0,0 1 0,1 0 0,0 0 0,1 0 0,1-1 0,0 1 0,0-1 0,2 0 0,-1 0 0,1 0 0,8 13 0,23 33 0,-11-17 0,37 81 0,-56-107 0,0 0 0,-1 1 0,-1-1 0,-1 1 0,0 0 0,-2 0 0,1 0 0,-2 0 0,-1 25 0,0-36 0,-1-1 0,1 1 0,0-1 0,-1 1 0,0-1 0,0 0 0,0 0 0,-1 0 0,1 0 0,-1 0 0,0 0 0,0-1 0,-1 1 0,1-1 0,-1 0 0,1 0 0,-1 0 0,0-1 0,0 1 0,0-1 0,0 0 0,-1 0 0,-7 2 0,2 0 0,-1-1-1,0 0 1,0-1-1,1 0 1,-1-1-1,0 0 0,0-1 1,0 0-1,-15-3 1,24 3-17,1 0 0,0-1 0,0 1 0,0-1-1,0 1 1,0-1 0,-1 0 0,1 1 0,0-1 0,0 0 0,0 0 0,1 0 0,-1 0 0,0 1 0,0-1 0,0-1 0,1 1 0,-1 0 0,0 0 0,1 0 0,-1 0 0,1 0 0,-1 0 0,1-1 0,0 1 0,0 0 0,-1 0 0,1-1-1,0 1 1,0-3 0,-1-20-1978</inkml:trace>
</inkml:ink>
</file>

<file path=ppt/ink/ink31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50"/>
    </inkml:context>
    <inkml:brush xml:id="br0">
      <inkml:brushProperty name="width" value="0.05" units="cm"/>
      <inkml:brushProperty name="height" value="0.05" units="cm"/>
      <inkml:brushProperty name="color" value="#FFFF00"/>
    </inkml:brush>
  </inkml:definitions>
  <inkml:trace contextRef="#ctx0" brushRef="#br0">106 254 31502,'-18'-15'357,"2"-1"-1,-19-24 0,30 34-341,1 1 0,1-1-1,-1 1 1,1-1 0,0 0-1,0 0 1,1 0-1,0-1 1,0 1 0,0 0-1,1-1 1,-1-11 0,2 15-15,-1 0 0,1 0 0,0 0 0,0 0 0,0 0 1,1 0-1,-1 0 0,1 0 0,0 0 0,-1 1 0,1-1 1,1 0-1,-1 0 0,0 1 0,1-1 0,-1 1 0,1-1 0,0 1 1,-1 0-1,1 0 0,0 0 0,1 0 0,-1 0 0,0 0 0,1 0 1,-1 0-1,1 1 0,-1 0 0,1-1 0,0 1 0,-1 0 1,1 0-1,0 1 0,5-2 0,16-3 0,0 1 0,0 1 0,0 1 0,1 1 0,27 3 0,-46-2 0,0 1 0,1-1 0,-1 1 0,0 1 0,-1-1 0,1 1 0,0 0 0,0 1 0,-1-1 0,1 1 0,-1 0 0,0 1 0,0-1 0,0 1 0,7 6 0,-7-3 0,1-1 0,-1 1 0,-1 0 0,1 1 0,-1-1 0,0 1 0,-1-1 0,1 1 0,-2 1 0,3 10 0,-1-3 0,-2 0 0,0 0 0,-1 0 0,-1 0 0,0 1 0,-1-1 0,-1 0 0,0 0 0,-2 0 0,0 0 0,-10 26 0,-1-13 0,-1-2 0,-1 0 0,-1 0 0,-2-2 0,-25 26 0,20-24 0,2 1 0,1 1 0,-33 57 0,50-77 0,1 1 0,0-1 0,1 1 0,0 0 0,1 0 0,0 0 0,0 1 0,1-1 0,0 0 0,1 1 0,1-1 0,-1 0 0,1 1 0,1-1 0,0 0 0,1 0 0,-1 0 0,9 18 0,4-6 0,1-2 0,0 0 0,1-1 0,1-1 0,35 28 0,-26-23 0,-1 0 0,31 38 0,-50-52 0,0 1 0,-1 0 0,0 0 0,0 0 0,-1 1 0,-1-1 0,1 1 0,-2 0 0,0 1 0,0-1 0,1 15 0,-1 0 0,-1 1 0,-1 0 0,-2 0 0,-1-1 0,-1 1 0,-1-1 0,-1 1 0,-10 27 0,-10 15 0,2 0 0,4 1 0,-15 94 0,28-94 0,5-45 0,-1 1 0,-1-1 0,-1 0 0,-1 0 0,-1 0 0,-13 31 0,17-51 0,-1 0 0,0 0 0,0 0 0,0 0 0,-1 0 0,0-1 0,-5 6 0,7-8 0,-1 0 0,1 0 0,-1-1 0,1 1 0,-1-1 0,0 0 0,0 0 0,0 1 0,0-2 0,0 1 0,0 0 0,0-1 0,0 1 0,0-1 0,-3 0 0,5 0 0,-1 0 0,1-1 0,0 1 0,0-1 0,-1 1 0,1-1 0,0 1 0,0-1 0,0 1 0,-1-1 0,1 0 0,0 0 0,0 0 0,0 1 0,0-1 0,1 0 0,-1 0 0,0 0 0,0-1 0,0 0 0,-16-31-3,8 16-13,-10-23-77</inkml:trace>
</inkml:ink>
</file>

<file path=ppt/ink/ink31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9"/>
    </inkml:context>
    <inkml:brush xml:id="br0">
      <inkml:brushProperty name="width" value="0.05" units="cm"/>
      <inkml:brushProperty name="height" value="0.05" units="cm"/>
      <inkml:brushProperty name="color" value="#FFFF00"/>
    </inkml:brush>
  </inkml:definitions>
  <inkml:trace contextRef="#ctx0" brushRef="#br0">411 174 32271,'6'-17'67,"-1"0"0,0 0 0,-2 0 0,0-1 0,-1 0 0,0-27 0,-2 44-66,0 1 0,0-1 0,0 0 0,0 0 0,-1 0 0,1 1 0,0-1 0,-1 0 0,1 1 0,0-1 0,-1 0 0,1 1 0,-1-1 0,1 0 0,-1 1 0,1-1 0,-1 1 0,1-1 0,-1 1 0,1-1 0,-1 1 0,0-1 0,0 1 0,1 0 0,-1-1 0,0 1 0,1 0 0,-2-1 0,-25-3-4,23 4 4,-11-2-1,1 1 0,-1 0 0,0 2 0,1-1 0,-1 2 0,1 0 0,-1 0 0,1 2 0,0-1 0,0 2 0,0 0 0,0 1 0,1 0 0,-17 11 0,17-7 0,0 0 0,1 1 0,0 0 0,1 1 0,0 0 0,0 1 0,2 0 0,0 1 0,0-1 0,1 2 0,1-1 0,0 1 0,1 1 0,1-1 0,0 1 0,-4 32 0,6-29 0,2 1 0,1 0 0,0-1 0,1 1 0,8 37 0,-6-46 0,1 1 0,0-1 0,0 0 0,1 0 0,1 0 0,-1 0 0,2-1 0,0 0 0,0-1 0,16 17 0,10 4 0,2-2 0,1-2 0,54 31 0,34 24 0,-120-79 0,-1 0 0,0 1 0,0-1 0,-1 1 0,1 0 0,0-1 0,-1 1 0,0 0 0,1 1 0,-1-1 0,-1 0 0,1 1 0,0-1 0,-1 1 0,1-1 0,-1 1 0,0 0 0,-1-1 0,1 1 0,-1 0 0,1 0 0,-1 0 0,0-1 0,0 1 0,-1 0 0,1 0 0,-1-1 0,0 1 0,0 0 0,0 0 0,0-1 0,-1 1 0,0-1 0,1 0 0,-1 1 0,0-1 0,-1 0 0,1 0 0,0 0 0,-6 4 0,-13 11 0,-1-1 0,-1-1 0,-1 0 0,0-3 0,-1 0 0,-32 12 0,23-10 0,0 2 0,-51 33 0,84-49 0,-1 0 0,1 0 0,-1 1 0,1-1 0,-1 0 0,1 1 0,0-1 0,0 0 0,0 1 0,0-1 0,0 1 0,0 0 0,0-1 0,0 1 0,0 0 0,1 0 0,-1-1 0,1 1 0,0 0 0,-1 0 0,1 0 0,0 0 0,0-1 0,0 1 0,0 0 0,0 0 0,1 0 0,-1 0 0,0 0 0,1-1 0,0 1 0,-1 0 0,1 0 0,0-1 0,0 1 0,1 2 0,4 4 0,0 0 0,0-1 0,1 0 0,0 0 0,11 9 0,-4-5 0,0 2 0,-1 0 0,21 26 0,-30-32 0,1 0 0,-1 0 0,0 0 0,0 1 0,-1 0 0,0 0 0,0 0 0,-1 0 0,0 0 0,2 17 0,-3-15 0,0 0 0,-1 1 0,0-1 0,-1 1 0,0-1 0,-1 0 0,0 1 0,0-1 0,-1 0 0,0 0 0,-1 0 0,0-1 0,-8 14 0,-4 2 0,1-2 0,1 1 0,-14 32 0,25-48 0,0 1 0,0-1 0,1 0 0,0 1 0,1 0 0,0-1 0,0 1 0,1 0 0,0-1 0,0 1 0,3 13 0,-2-17 0,1-1 0,0 0 0,0 1 0,1-1 0,-1 0 0,1 0 0,0-1 0,0 1 0,0 0 0,0-1 0,0 0 0,1 0 0,0 0 0,0 0 0,0-1 0,0 1 0,0-1 0,0 0 0,0 0 0,6 1 0,9 4 0,0-1 0,1 0 0,26 2 0,-9-5 0,-30-3 0,0 0 0,0 1 0,0-1 0,0 2 0,12 2 0,-17 1-499</inkml:trace>
</inkml:ink>
</file>

<file path=ppt/ink/ink31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51"/>
    </inkml:context>
    <inkml:brush xml:id="br0">
      <inkml:brushProperty name="width" value="0.05" units="cm"/>
      <inkml:brushProperty name="height" value="0.05" units="cm"/>
      <inkml:brushProperty name="color" value="#FFFF00"/>
    </inkml:brush>
  </inkml:definitions>
  <inkml:trace contextRef="#ctx0" brushRef="#br0">43 58 31823,'-43'0'891,"43"-1"-867,1 0-23,-1 0 0,0 1-1,1-1 1,-1 0 0,1 1 0,-1-1 0,0 1 0,1-1 0,-1 1 0,1-1 0,-1 1 0,1-1 0,0 1 0,-1-1 0,1 1 0,-1 0 0,1-1 0,0 1-1,-1 0 1,1 0 0,0 0 0,0-1 0,-1 1 0,1 0 0,0 0 0,-1 0 0,1 0 0,1 0 0,0 0 1,116-20-2,18-4 0,-117 22-1185,-43 9-1424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1:52.210"/>
    </inkml:context>
    <inkml:brush xml:id="br0">
      <inkml:brushProperty name="width" value="0.05" units="cm"/>
      <inkml:brushProperty name="height" value="0.05" units="cm"/>
      <inkml:brushProperty name="color" value="#E71224"/>
    </inkml:brush>
  </inkml:definitions>
  <inkml:trace contextRef="#ctx0" brushRef="#br0">0 447 30558,'0'0'1945,"7"0"-1892,93 1-3,188-26-1,-74-5-32,82-16-2,-174 21-15,1 7 0,214-6 0,320 9 0,-454 6 0,-2 1 0,-47 9 0,189-3 0,-22-37 0,-111 9 0,107 5 5,-16 2 3,-41 8-5,-16 3-3,122 1 8,8-1 0,7-36-8,-322 43 0,106 4 0,-71 3 0,19-3 0,254 11 0,270 8 14,-428-20-12,-79 3-2,192-7 0,-316 6 0,-4 0 0,0 0 0,-1 0 0,1 0 0,0 0 0,0 0 0,-1-1 0,1 1 0,0 0 0,0-1 0,-1 1 0,1-1 0,0 0 0,-1 1 0,1-1 0,-1 0 0,1 0 0,-1 0 0,2-2 0,-3 3 0,1 0 0,-1 0 0,0 0-1,0-1 1,0 1 0,0 0 0,0 0 0,0-1 0,1 1-1,-1 0 1,0 0 0,0-1 0,0 1 0,0 0 0,0-1-1,0 1 1,0 0 0,0 0 0,0-1 0,0 1 0,0 0-1,0 0 1,-1-1 0,1 1 0,0 0 0,0 0 0,0-1-1,0 1 1,0 0 0,0 0 0,-1-1 0,1 1 0,0 0-1,0 0 1,0 0 0,-1-1 0,1 1 0,0 0 0,0 0-1,0 0 1,-1 0 0,1 0 0,0 0 0,0-1 0,-1 1-1,1 0 1,0 0 0,-1 0 0,-29-9-101,-23-8-254</inkml:trace>
</inkml:ink>
</file>

<file path=ppt/ink/ink31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52"/>
    </inkml:context>
    <inkml:brush xml:id="br0">
      <inkml:brushProperty name="width" value="0.05" units="cm"/>
      <inkml:brushProperty name="height" value="0.05" units="cm"/>
      <inkml:brushProperty name="color" value="#FFFF00"/>
    </inkml:brush>
  </inkml:definitions>
  <inkml:trace contextRef="#ctx0" brushRef="#br0">0 77 31390,'0'0'1041,"27"0"-913,5-18-80,4 6-16,0 4-32,-3 2 16,-7-6-16,-6 3-16,-7 3-32,-13 0-400</inkml:trace>
</inkml:ink>
</file>

<file path=ppt/ink/ink31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59"/>
    </inkml:context>
    <inkml:brush xml:id="br0">
      <inkml:brushProperty name="width" value="0.05" units="cm"/>
      <inkml:brushProperty name="height" value="0.05" units="cm"/>
      <inkml:brushProperty name="color" value="#FFFF00"/>
    </inkml:brush>
  </inkml:definitions>
  <inkml:trace contextRef="#ctx0" brushRef="#br0">185 30 30270,'-1'-2'125,"-1"0"1,0 1-1,0-1 1,0 1-1,0-1 0,-1 1 1,1 0-1,0 0 1,-1 0-1,1 0 0,0 0 1,-1 0-1,1 1 1,-1-1-1,-2 1 0,-47-7 34,42 6-6,-61-2-59,58 3-68,18 0-15,104 9-3,2 2 0,221-12-8,123 4 0,-213 15 0,92 3 0,178-9 0,66-6 0,-429-6 0,-141 0 0,-4 0 0,-1 1 0,1-1 0,-1-1 0,1 1 0,-1-1 0,1 1 0,4-2 0,-7-1 0,-1 1-3,-30 1-666,20 1-652,-3 0-3025</inkml:trace>
</inkml:ink>
</file>

<file path=ppt/ink/ink31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5:00"/>
    </inkml:context>
    <inkml:brush xml:id="br0">
      <inkml:brushProperty name="width" value="0.05" units="cm"/>
      <inkml:brushProperty name="height" value="0.05" units="cm"/>
      <inkml:brushProperty name="color" value="#FFFF00"/>
    </inkml:brush>
  </inkml:definitions>
  <inkml:trace contextRef="#ctx0" brushRef="#br0">0 1 28797,'524'1'4297,"48"1"-4656,-332 11 359,-66-2 0,-31-2-6,58 2-4,540 0-19,-397-5 42,-257-5-125,-101-1-192</inkml:trace>
</inkml:ink>
</file>

<file path=ppt/ink/ink31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2"/>
    </inkml:context>
    <inkml:brush xml:id="br0">
      <inkml:brushProperty name="width" value="0.05" units="cm"/>
      <inkml:brushProperty name="height" value="0.05" units="cm"/>
      <inkml:brushProperty name="color" value="#E71224"/>
    </inkml:brush>
  </inkml:definitions>
  <inkml:trace contextRef="#ctx0" brushRef="#br0">360 169 29694,'-8'-19'604,"2"-1"1,1 0-1,0-1 1,-1-24-1,6 43-582,0 7 2,-82 378-19,21-124-5,54-228 0,-12 37 0,15-96 0,15-328 0,1-8 0,-13 362 0,1 0 0,0 0 0,0 0 0,0 0 0,0 0 0,1 0 0,-1 0 0,0 0 0,1 0 0,0 0 0,0 0 0,-1 0 0,1 0 0,0 1 0,3-4 0,-2 4 0,-1 0 0,1 1 0,0-1 0,0 0 0,0 1 0,0-1 0,-1 1 0,1 0 0,0-1 0,0 1 0,0 0 0,0 0 0,0 0 0,0 0 0,0 1 0,0-1 0,0 0 0,2 1 0,1 0 0,1 1 0,-1-1 0,0 1 0,0 0 0,0 0 0,0 1 0,0-1 0,0 1 0,-1 0 0,1 0 0,-1 0 0,5 5 0,6 7 0,21 27 0,-33-40 0,12 18 0,0 0 0,-1 0 0,-2 1 0,0 1 0,-2 0 0,0 0 0,-2 0 0,-1 1 0,-1 1 0,-1-1 0,-1 0 0,0 47 0,-4-48 0,0 9 0,-6 53 0,4-74 0,-1 1 0,0-1 0,0 0 0,-1 0 0,-1 0 0,0 0 0,0 0 0,-14 16 0,10-16 0,0 0 0,-1 0 0,-1-1 0,1 0 0,-2-1 0,1 0 0,-1-1 0,-1 0 0,0 0 0,0-1 0,0-1 0,-1 0 0,-16 4 0,-1-2 0,0-1 0,-1-2 0,0 0 0,-60-1 0,91-3 0,0-1-1,0 1 1,0 0 0,0 0-1,0-1 1,0 1 0,0-1-1,1 1 1,-1-1 0,0 1-1,0-1 1,1 1 0,-1-1-1,0 1 1,1-1 0,-1 0-1,1 1 1,-1-1 0,1 0-1,-1 0 1,1 1 0,0-1-1,-1 0 1,1 0 0,0 1-1,0-1 1,-1 0 0,1 0-1,0 0 1,0 0 0,0 1-1,0-1 1,0 0 0,0 0-1,1 0 1,-1-1 0,1-1-22,-1-1 1,1 1 0,-1-1 0,1 1 0,0 0 0,1-1-1,-1 1 1,1 0 0,3-5 0,29-22-555</inkml:trace>
</inkml:ink>
</file>

<file path=ppt/ink/ink31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3"/>
    </inkml:context>
    <inkml:brush xml:id="br0">
      <inkml:brushProperty name="width" value="0.05" units="cm"/>
      <inkml:brushProperty name="height" value="0.05" units="cm"/>
      <inkml:brushProperty name="color" value="#E71224"/>
    </inkml:brush>
  </inkml:definitions>
  <inkml:trace contextRef="#ctx0" brushRef="#br0">56 122 31006,'-1'-25'528,"0"14"-361,1 0 0,0 0 0,1 1 0,0-1 0,1 0 0,6-18 0,-5 26-110,0 9-46,0 12-15,7 505 4,-12-493 0,-1 0 0,-1 0 0,-10 30 0,10-52 0,2-13 0,2 5 0,-4-24 0,2 1 0,1-1 0,3-33 0,0 0 0,-4-36 0,0 10 0,13-103 0,1 131 0,-11 52 0,0 0 0,0 0 0,0 0 0,0 0 0,1 0 0,0 0 0,-1 1 0,1-1 0,0 1 0,1-1 0,-1 1 0,0-1 0,1 1 0,3-2 0,-4 3 0,1 0 0,-1 0 0,1 0 0,-1 0 0,1 1 0,0-1 0,-1 1 0,1 0 0,0-1 0,0 1 0,-1 0 0,1 1 0,0-1 0,0 0 0,-1 1 0,1-1 0,0 1 0,-1-1 0,1 1 0,-1 0 0,1 0 0,3 2 0,0 1 0,1-1 0,-1 1 0,0 0 0,0 1 0,-1-1 0,9 10 0,2 3 0,-2 1 0,0 1 0,-2 0 0,0 1 0,-1 0 0,-2 0 0,0 1 0,-1 0 0,-2 1 0,0-1 0,-2 1 0,-1 0 0,1 42 0,-4-47 0,0 0 0,-1 0 0,-7 31 0,5-42 0,1 1 0,-1-1 0,0 1 0,-1-1 0,1 0 0,-1 0 0,-1-1 0,1 1 0,-1-1 0,0 0 0,-1 0 0,-8 6 0,6-5 0,1-1 0,-2 0 0,1-1 0,0 0 0,-1 0 0,0 0 0,0-1 0,0-1 0,-18 4 0,3-2-14,-1-2-1,-41 0 1,64-2-9,0 0 1,0 1-1,0-1 0,-1 0 0,1-1 0,0 1 0,0 0 0,0 0 1,0-1-1,0 1 0,-1-1 0,1 0 0,0 0 0,0 1 0,1-1 0,-1 0 1,0 0-1,0-1 0,0 1 0,-2-2 0,-7-13-1151</inkml:trace>
</inkml:ink>
</file>

<file path=ppt/ink/ink31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3"/>
    </inkml:context>
    <inkml:brush xml:id="br0">
      <inkml:brushProperty name="width" value="0.05" units="cm"/>
      <inkml:brushProperty name="height" value="0.05" units="cm"/>
      <inkml:brushProperty name="color" value="#E71224"/>
    </inkml:brush>
  </inkml:definitions>
  <inkml:trace contextRef="#ctx0" brushRef="#br0">224 199 32159,'27'-47'517,"-24"64"-474,-4 4-43,-2-1 0,0 1 0,-1-1 0,-11 29 0,-38 83 0,46-117 0,-141 283 0,128-260 0,20-50 0,7-16 0,106-257 0,-76 169 3,-17 52 1,2 0 1,45-86-1,-64 145-4,24-34 0,-26 37 0,0 1 0,1-1 0,-1 1 0,1-1 0,-1 1 0,1 0 0,0 0 0,0 0 0,-1 0 0,1 0 0,0 0 0,0 0 0,0 0 0,0 0 0,1 1 0,-1-1 0,0 1 0,0 0 0,3-1 0,-4 1 0,0 0 0,-1 0 0,1 0 0,0 1 0,0-1 0,0 0 0,0 0 0,0 0 0,0 1 0,0-1 0,-1 1 0,1-1 0,0 0 0,0 1 0,0-1 0,-1 1 0,1-1 0,0 1 0,-1 0 0,1-1 0,-1 1 0,1 0 0,-1-1 0,1 2 0,8 20 0,-7-15 0,10 49 0,-2 1 0,-3 0 0,-1 59 0,3 23 0,5-44-5,4 0-1,37 102 1,-55-195-22,1-3-2,-1-1-1,0 1 0,0 0 0,0-1 1,0 1-1,0-1 0,0 1 1,0 0-1,0-1 0,-1 1 1,1 0-1,-2-3 0,1-2-131,-15-40-1266</inkml:trace>
</inkml:ink>
</file>

<file path=ppt/ink/ink31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3"/>
    </inkml:context>
    <inkml:brush xml:id="br0">
      <inkml:brushProperty name="width" value="0.05" units="cm"/>
      <inkml:brushProperty name="height" value="0.05" units="cm"/>
      <inkml:brushProperty name="color" value="#E71224"/>
    </inkml:brush>
  </inkml:definitions>
  <inkml:trace contextRef="#ctx0" brushRef="#br0">1 5 31278,'0'-2'465,"0"-1"15,16 3-224,37 0-112,22 0-96,13 0-16,7 0-32,-13 0 0,-13 0 0,-20 0-16,-26 0-224,-20 0-1089</inkml:trace>
</inkml:ink>
</file>

<file path=ppt/ink/ink31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4"/>
    </inkml:context>
    <inkml:brush xml:id="br0">
      <inkml:brushProperty name="width" value="0.05" units="cm"/>
      <inkml:brushProperty name="height" value="0.05" units="cm"/>
      <inkml:brushProperty name="color" value="#E71224"/>
    </inkml:brush>
  </inkml:definitions>
  <inkml:trace contextRef="#ctx0" brushRef="#br0">12 3 31022,'-12'0'1404,"32"0"-1191,2078-2-146,-2129 4-103,-1 1 0,2 1 0,-33 9 0,18-4-282,-14 4-776</inkml:trace>
</inkml:ink>
</file>

<file path=ppt/ink/ink31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4"/>
    </inkml:context>
    <inkml:brush xml:id="br0">
      <inkml:brushProperty name="width" value="0.05" units="cm"/>
      <inkml:brushProperty name="height" value="0.05" units="cm"/>
      <inkml:brushProperty name="color" value="#E71224"/>
    </inkml:brush>
  </inkml:definitions>
  <inkml:trace contextRef="#ctx0" brushRef="#br0">0 68 31550,'0'-37'1118,"20"35"-1099,-13 2-16,794-6 21,-489 7-19,-183 0-5,199-7 0,-319 5 0,0 0 0,1 0 0,-1-1 0,0 0 0,13-4 0,-35 1 0,-113 5-267,80 0-394</inkml:trace>
</inkml:ink>
</file>

<file path=ppt/ink/ink31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5"/>
    </inkml:context>
    <inkml:brush xml:id="br0">
      <inkml:brushProperty name="width" value="0.05" units="cm"/>
      <inkml:brushProperty name="height" value="0.05" units="cm"/>
      <inkml:brushProperty name="color" value="#E71224"/>
    </inkml:brush>
  </inkml:definitions>
  <inkml:trace contextRef="#ctx0" brushRef="#br0">15 263 31855,'-5'-2'7,"-4"-2"450,21 2-214,772 2-169,-770 0-73,-8 1-1,0-1 1,1 0-1,-1 0 1,0-1-1,0 0 1,9-2-1,-14 3 0,0-1-1,1 1 1,-1-1-1,0 0 1,0 1 0,0-1-1,0 0 1,0 0-1,0 1 1,0-1 0,0 0-1,0 0 1,0 0-1,-1 0 1,1 0 0,0 0-1,-1 0 1,1-1-1,-1 1 1,1 0-1,-1 0 1,0 0 0,1 0-1,-1-1 1,0 1-1,0 0 1,0 0 0,0 0-1,0-1 1,0 1-1,-1 0 1,1 0-1,0 0 1,-1-2 0,-1-1-1,1 1 1,0-1 0,-1 1 0,0 0 0,0-1 0,0 1 0,0 0 0,-1 0-1,1 0 1,-1 0 0,0 1 0,0-1 0,0 0 0,-4-1 0,-8-6 3,0 2-1,-17-8 1,12 6 1,-30-14-2,27 14-2,1-1-1,0 0 1,1-2 0,-28-20-1,41 22 4,8 10-3,0 1 0,0-1 0,0 1 0,0 0 0,0-1 0,0 1 0,1-1 0,-1 1 0,0-1 0,0 1 0,1 0 0,-1-1 0,0 1 0,0 0 0,1-1 0,-1 1 0,1 0 0,-1-1 0,0 1 0,1 0 0,-1 0 0,1-1 0,-1 1 0,0 0 0,1 0 0,-1 0 0,1-1 0,-1 1 0,1 0 0,-1 0 0,1 0 0,-1 0 0,1 0 0,-1 0 0,1 0 0,-1 0 0,1 0 0,-1 0 0,1 0 0,-1 0 0,1 0 0,-1 1 0,1-1 0,-1 0 0,1 0 0,0 1 0,9-2 0,-1 1 0,0 0 0,-1 0 0,1 0 0,0 1 0,-1 0 0,1 0 0,-1 1 0,1 0 0,-1 1 0,0-1 0,13 7 0,-4 1 1,0 0-1,-1 1 1,0 1 0,-1 0-1,-1 1 1,17 19 0,-23-23 3,-1 0-1,0 0 1,-1 0 0,0 1 0,-1 0 0,0 0-1,-1 0 1,0 0 0,-1 1 0,0 0 0,2 20 0,-4-23-2,-1 0 1,0 0 0,-1 0 0,0 0 0,-3 10-1,3-14-1,-1 0 0,0 0 0,0-1 0,0 1 0,-1-1 0,1 1 0,-1-1 0,0 0 0,0 0 0,0 0 0,-1 0 0,-5 3 0,-20 15-13,-2-2 1,-1-2-1,0 0 1,-1-2-1,-56 19 1,56-27-272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1:53.335"/>
    </inkml:context>
    <inkml:brush xml:id="br0">
      <inkml:brushProperty name="width" value="0.05" units="cm"/>
      <inkml:brushProperty name="height" value="0.05" units="cm"/>
      <inkml:brushProperty name="color" value="#E71224"/>
    </inkml:brush>
  </inkml:definitions>
  <inkml:trace contextRef="#ctx0" brushRef="#br0">85 338 30366,'3'0'90,"0"-2"-1,0 1 1,0 0 0,0-1-1,0 1 1,0-1-1,-1 0 1,1 0 0,-1 0-1,0 0 1,1 0 0,-1 0-1,0-1 1,0 1 0,2-5-1,8-7 99,2-3-137,-2 1 0,0-2 0,-1 0 0,-1 0 0,0-1 0,-1 0 0,-2-1 1,0 1-1,-1-2 0,0 1 0,-2-1 0,-1 1 0,1-24 0,-6 79-51,-2 0 0,-10 44 0,-6 46 13,13 166-10,8-208-3,-3-82 0,0 0 0,1-1 0,-1 1 0,0 0 0,0-1 0,0 0 0,0 1 0,0-1 0,1 0 0,-1 0 0,0 0 0,-2 0 0,1 0 0,-176 0 3,232-19 10,333-80-13,-376 96-3,-16 2-11,-16 4-36,-6 11-257,-6-2-744</inkml:trace>
</inkml:ink>
</file>

<file path=ppt/ink/ink31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7"/>
    </inkml:context>
    <inkml:brush xml:id="br0">
      <inkml:brushProperty name="width" value="0.05" units="cm"/>
      <inkml:brushProperty name="height" value="0.05" units="cm"/>
      <inkml:brushProperty name="color" value="#E71224"/>
    </inkml:brush>
  </inkml:definitions>
  <inkml:trace contextRef="#ctx0" brushRef="#br0">361 294 20601,'-3'-47'7422,"-3"-1"-3888,3 33-3400,-1 1 1,0 0 0,-1 0-1,0 0 1,-2 0-1,0 1 1,-15-22 0,19 32-134,1-1 1,-1 1 0,0 0-1,0 0 1,-1 1 0,1-1-1,-1 0 1,1 1-1,-1 0 1,0 0 0,0 0-1,0 0 1,0 0 0,-1 1-1,1 0 1,0 0 0,-1 0-1,1 0 1,-1 0 0,1 1-1,-1 0 1,1 0 0,-1 0-1,1 0 1,-1 0 0,0 1-1,1 0 1,0 0 0,-1 0-1,1 0 1,0 1-1,-1-1 1,1 1 0,0 0-1,0 0 1,1 0 0,-1 1-1,0-1 1,1 1 0,0 0-1,-5 4 1,-3 8-2,0-1 0,2 1 0,0 1 1,1-1-1,0 1 0,2 1 0,0-1 0,-5 28 0,6-19-3,2 0 0,0 0-1,2 0 1,1 1 0,5 30-1,-4-51 2,0-1 0,1 1 0,0-1 0,0 0 0,0 0 0,0 0 0,1 0 0,-1 0 0,1 0 0,0-1 0,0 1 0,1-1 0,-1 1 0,1-1 0,0 0 0,0-1 0,0 1 0,1 0 0,-1-1 0,1 0 0,-1 0 0,1 0 0,0-1 0,0 1 0,0-1 0,9 1 0,-6 0 4,0-1-1,1 0 1,-1 0 0,0-1-1,0 0 1,0-1-1,0 1 1,1-1 0,-1-1-1,0 1 1,-1-1 0,1 0-1,0-1 1,-1 0-1,1 0 1,8-5 0,-9 3-1,0-1 0,0 0 1,-1-1-1,0 1 1,0-1-1,-1 0 0,0 0 1,0-1-1,-1 1 1,0-1-1,0 0 0,-1 0 1,0 0-1,1-9 1,2-11 5,-1 1 0,0-54 0,-3 37-2,0 26-3,-1 0 1,-1 0-1,-1-1 0,0 1 1,-9-33-1,10 50-2,-1 0 0,1 0 1,0 0-1,-1 0 0,1 0 0,-1 0 1,1 0-1,-1 0 0,1 0 0,-1 0 1,0 0-1,0 0 0,1 0 0,-1 0 1,0 1-1,0-1 0,0 0 0,0 0 0,0 1 1,0-1-1,0 1 0,0-1 0,0 1 1,-1-1-1,1 1 0,0 0 0,0-1 1,0 1-1,-1 0 0,1 0 0,0 0 1,0 0-1,-3 0 0,2 0 0,1 1 1,-1 0-1,0 0 0,1-1 1,-1 1-1,1 0 0,-1 0 1,1 0-1,-1 1 0,1-1 1,0 0-1,0 0 0,0 1 1,0-1-1,0 0 0,0 1 1,0-1-1,0 1 0,1-1 1,-1 1-1,0-1 0,1 1 1,-1 3-1,-5 39 0,2 1 0,5 81 0,1-45 0,1 304 0,-4-365 0,0-1 0,-2 1 0,0 0 0,-1 0 0,-2-1 0,-12 29 0,12-35 0,0-1 0,-1 1 0,0-2 0,-2 1 0,1-1 0,-2 0 0,1 0 0,-2-1 0,0 0 0,-15 11 0,20-18 0,0-1 0,1 1 0,-1-1 0,0 1 0,0-2 0,-1 1 0,1-1 0,0 1 0,-11 0 0,14-2 0,0 0 0,0 1 0,-1-1 0,1 0 0,0 0 0,-1 0 0,1-1 0,0 1 0,0-1 0,0 1 0,-1-1 0,1 0 0,0 0 0,0 0 0,0-1 0,1 1 0,-1-1 0,0 1 0,-4-5 0,4 3 0,1-1 0,-1 0 0,1 0 0,0 0 0,1 0 0,-1 0 0,1 0 0,0 0 0,-1-9 0,-1-42 0,3 45 0,1-1-1,1 1 1,-1 0-1,2-1 1,0 1-1,0 0 0,1 0 1,0 0-1,1 0 1,0 1-1,1 0 0,0 0 1,11-12-1,11-10-3,64-53 0,-91 83 4,117-93 4,-58 47 2,97-96 0,-149 135-6,-1-1 0,-1 0-1,1 0 1,-2-1 0,1 1 0,-2-1-1,1 0 1,-2 0 0,5-18 0,-4 0 8,-1-1 0,-2-38 1,-1 52 0,3 99-9,4 0 0,20 84 0,-26-163-2,0 0-1,0 0 1,1 0 0,0 0 0,0 0-1,0 0 1,4 6 0,-4-10 1,-1 1 1,0-1-1,1 1 0,-1-1 1,1 0-1,0 1 1,0-1-1,-1 0 0,1 0 1,0 0-1,0 0 0,0-1 1,0 1-1,0 0 0,0-1 1,1 1-1,-1-1 1,0 0-1,0 1 0,0-1 1,4 0-1,-4-1 1,0 1 0,0 0 1,0-1-1,0 1 0,0-1 0,0 1 0,0-1 0,0 0 1,-1 0-1,1 0 0,0 0 0,-1 0 0,1 0 0,0 0 1,-1 0-1,0 0 0,1-1 0,-1 1 0,0-1 1,0 1-1,0-1 0,0 1 0,0-1 0,1-1 0,3-8 7,-1 1-1,6-21 1,-8 26-4,14-68-2,-4 1 1,3-120 0,-14 158-2,-1 34 0,0-1 0,-1 1 0,1 0 0,0 0 0,0 0 0,0 0 0,0 0 0,0 0 0,0-1 0,0 1 0,0 0 0,0 0 0,0 0 0,0 0 0,0 0 0,0 0 0,0 0 0,0-1 0,1 1 0,-1 0 0,0 0 0,0 0 0,0 0 0,0 0 0,0 0 0,0 0 0,0 0 0,0-1 0,0 1 0,0 0 0,0 0 0,1 0 0,-1 0 0,0 0 0,0 0 0,0 0 0,0 0 0,0 0 0,0 0 0,1 0 0,-1 0 0,0 0 0,0 0 0,0 0 0,0 0 0,0 0 0,0 0 0,1 0 0,-1 0 0,0 0 0,0 0 0,0 0 0,0 0 0,0 0 0,1 0 0,-1 0 0,0 0 0,0 0 0,0 0 0,0 0 0,0 0 0,0 0 0,0 0 0,1 0 0,-1 1 0,0-1 0,0 0 0,0 0 0,0 0 0,4 7 0,8 28 0,6 38 0,4 15 0,-12-53 0,14 38 0,-21-66 0,0 1 0,1-1 0,0 0 0,0 0 0,1 0 0,11 12 0,-13-17 0,1-1 0,-1 1 0,1 0 0,0-1 0,-1 0 0,1 1 0,0-1 0,0-1 0,0 1 0,0 0 0,0-1 0,0 0 0,0 0 0,0 0 0,0 0 0,0 0 0,0-1 0,0 0 0,0 0 0,0 0 0,7-2 0,-5-1 0,0 0 0,-1 0 0,0 0 0,0-1 0,0 0 0,0 0 0,-1 0 0,0 0 0,0 0 0,5-10 0,2-6 0,13-39 0,-13 25 0,-2 0 0,-2-1 0,-2 0 0,0-71 0,-5 106 0,-1 0 0,1 1 0,-1-1 0,1 0 0,-1 0 0,1 1 0,-1-1 0,0 1 0,1-1 0,-1 0 0,0 1 0,1-1 0,-1 1 0,0 0 0,0-1 0,1 1 0,-1-1 0,0 1 0,0 0 0,0 0 0,0-1 0,0 1 0,0 0 0,0 0 0,0 0 0,1 0 0,-1 0 0,0 0 0,0 0 0,0 0 0,0 0 0,-1 1 0,-2-1 0,1 0 0,0 0 0,-1 0 0,1 1 0,0-1 0,-1 1 0,1 0 0,-5 2 0,4 0-1,1 0 1,0-1-1,-1 2 1,1-1-1,1 0 1,-1 0-1,1 1 1,-1-1-1,1 1 1,0 0-1,0 0 1,1 0-1,-1 0 1,1-1-1,0 2 1,0 4-1,-2 11-7,1 0 1,2 21-1,0-27 8,0-9 0,0 0 0,0 1 0,1-1 0,0 1 0,0-1 0,0 0 0,1 0 0,0 0 0,0 1 0,1-2 0,-1 1 0,1 0 0,0 0 0,1-1 0,-1 1 0,1-1 0,0 0 0,0 0 0,1 0 0,-1-1 0,1 1 0,0-1 0,0 0 0,0 0 0,1-1 0,-1 1 0,1-1 0,0 0 0,-1 0 0,10 1 0,3 0 0,0-1 0,-1 0 0,1-1 0,0-1 0,0-1 0,28-3 0,-42 3 0,1 0 0,0 0 0,-1 0 0,0-1 0,1 0 0,-1 1 0,0-1 0,0-1 0,0 1 0,0 0 0,0-1 0,-1 0 0,1 0 0,5-6 0,-4 3 0,-1 0 0,1 0 0,-1-1 0,-1 0 0,1 0 0,-1 0 0,3-12 0,-1-7 0,0-1 0,-3 1 0,0-42 0,-2 60 0,0 4 0,0 0 0,0 1 0,0-1 0,0 1 0,-1-1 0,0 0 0,1 1 0,-3-4 0,2 6 0,0 0 0,0 0 0,1 0 0,-1 0 0,-1 1 0,1-1 0,0 0 0,0 1 0,0-1 0,0 0 0,-1 1 0,1-1 0,0 1 0,0 0 0,-1-1 0,1 1 0,-1 0 0,1 0 0,0 0 0,-1 0 0,1 0 0,0 0 0,-1 0 0,-1 0 0,0 0 0,1 0 0,-1 1 0,0-1 0,0 0 0,0 1 0,0 0 0,0 0 0,1 0 0,-1 0 0,0 0 0,1 0 0,-1 0 0,1 1 0,0-1 0,-5 4 0,3-1 0,0-1 0,1 1 0,-1 1 0,1-1 0,0 0 0,0 1 0,-3 7 0,0 3 0,1 0 0,0 0 0,2 1 0,-3 21 0,5-35 0,-3 24 0,2 0 0,0 0 0,2 0 0,1 0 0,6 31 0,-4-51 0,-1 0-1,1 0 1,0 0-1,1-1 1,-1 1-1,1-1 1,1 1-1,-1-1 1,1 0-1,0-1 1,0 1-1,1-1 1,-1 0-1,1 0 1,0 0-1,1-1 1,-1 0 0,1 0-1,-1 0 1,1-1-1,0 0 1,0 0-1,0 0 1,0-1-1,1 0 1,-1 0-1,0 0 1,1-1-1,-1 0 1,0-1-1,1 1 1,-1-1-1,9-2 1,-11 1 0,1 0 0,-1 0 0,0 0 0,0 0 0,0-1 0,0 0 0,-1 0 0,1 0 0,-1 0 0,0-1-1,0 0 1,0 1 0,-1-1 0,5-6 0,3-6 1,0 0 1,12-26-1,-1-11 5,29-102 1,-25 65-7,-24 85 0,0-1 0,0 0 0,0-1 0,1 1 0,0 0 0,4-6 0,-6 11 0,0 0 0,0 0 0,0 0 0,0 0 0,0 0 0,0 0 0,0 0 0,0 0 0,0 1 0,0-1 0,1 0 0,-1 1 0,0-1 0,1 1 0,-1-1 0,0 1 0,1 0 0,-1-1 0,1 1 0,-1 0 0,0 0 0,1 0 0,-1 0 0,1 0 0,-1 0 0,1 0 0,-1 0 0,0 1 0,1-1 0,-1 0 0,2 1 0,1 1 0,-1 0 0,1 0 0,-1 1 0,1-1 0,-1 1 0,0-1 0,0 1 0,-1 0 0,1 0 0,0 0 0,-1 0 0,0 0 0,0 0 0,0 1 0,0-1 0,1 6 0,1-1 0,10 22 0,-1 0 0,-2 1 0,-1 0 0,-2 1 0,-1-1 0,-2 1 0,-2 0 0,-1 1 0,-5 58 0,2-86 0,-1 0 0,1 0 0,-1 0 0,0-1 0,0 1 0,-1 0 0,1-1 0,-1 1 0,-1-1 0,1 0 0,0 0 0,-1 0 0,0 0 0,0-1 0,-1 1 0,1-1 0,-1 0 0,0 0 0,1-1 0,-2 1 0,1-1 0,0 0 0,0 0 0,-8 2 0,-1 0 0,1-1 0,-1-1 0,-1 1 0,1-2 0,0 0 0,-1 0 0,1-1 0,-25-3 0,33 1 0,0 1 0,0-1 0,1 0 0,-1 0 0,0 0 0,1 0 0,0-1 0,-1 0 0,1 0 0,0 0 0,1-1 0,-1 0 0,1 1 0,0-1 0,0-1 0,0 1 0,1 0 0,-1-1 0,1 0 0,0 1 0,1-1 0,0 0 0,-4-10 0,0-3 0,1-1 0,1 1 0,0-1 0,2 0 0,0-28 0,2 47 0,0-1 0,1 1 0,-1 0 0,0-1 0,0 1 0,0 0 0,1-1 0,-1 1 0,0 0 0,1 0 0,-1-1 0,0 1 0,0 0 0,1 0 0,-1 0 0,1-1 0,-1 1 0,0 0 0,1 0 0,-1 0 0,0 0 0,1 0 0,-1 0 0,1 0 0,-1 0 0,0 0 0,1 0 0,-1 0 0,1 0 0,-1 0 0,0 0 0,1 0 0,-1 0 0,1 0 0,-1 0 0,1 0 0,17 5 0,-8 1 0,0 0 0,0 1 0,-1 0 0,-1 1 0,1 0 0,10 12 0,20 19 0,-19-24 0,0 0-1,1-1 1,0-1 0,2-1 0,-1-1-1,2-1 1,0 0 0,0-2-1,1 0 1,0-1 0,0-2-1,0 0 1,1-1 0,0-1 0,0-2-1,0 0 1,45-4 0,-69 3-2,1 0 1,-1-1-1,1 0 0,-1 1 1,1-1-1,-1 0 1,0 0-1,1 0 1,-1 0-1,0 0 0,0 0 1,0-1-1,0 1 1,0-1-1,0 1 1,-1-1-1,1 0 0,0 1 1,-1-1-1,1 0 1,-1 0-1,0 0 1,0 0-1,0 0 0,0 0 1,0-1-1,-1 1 1,1 0-1,-1 0 1,1-3-1,1-8-200,-1-1 0,-1 1 1,0-1-1,-3-13 0,1 10-533,-6-50-4926</inkml:trace>
</inkml:ink>
</file>

<file path=ppt/ink/ink31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7"/>
    </inkml:context>
    <inkml:brush xml:id="br0">
      <inkml:brushProperty name="width" value="0.05" units="cm"/>
      <inkml:brushProperty name="height" value="0.05" units="cm"/>
      <inkml:brushProperty name="color" value="#E71224"/>
    </inkml:brush>
  </inkml:definitions>
  <inkml:trace contextRef="#ctx0" brushRef="#br0">207 53 32351,'-1'-3'11,"-1"0"0,1 0 0,-1 0 0,0 0 0,0 0 1,0 1-1,0-1 0,0 1 0,-1-1 0,1 1 0,-1-1 0,0 1 0,0 0 0,0 0 1,0 1-1,0-1 0,0 0 0,-1 1 0,1 0 0,0-1 0,-1 1 0,0 0 1,1 1-1,-1-1 0,0 0 0,1 1 0,-1 0 0,0 0 0,-6 0 0,6 1-11,0-1 1,-1 0-1,1 1 0,0 0 0,0-1 0,0 2 0,0-1 0,0 0 0,0 1 0,0-1 0,0 1 1,1 0-1,-1 0 0,1 0 0,-1 1 0,1-1 0,0 1 0,0 0 0,0-1 0,1 1 0,-1 0 1,1 0-1,0 1 0,0-1 0,0 0 0,0 1 0,1-1 0,-1 1 0,0 5 0,-2 3 0,1 0 0,1 0-1,1 0 1,0 0-1,0 1 1,2-1 0,3 23-1,-4-31 1,1-1 0,0 0-1,1 0 1,-1 0 0,1 0 0,-1 1-1,1-2 1,0 1 0,0 0-1,1 0 1,-1 0 0,0-1 0,1 1-1,0-1 1,0 0 0,0 0 0,0 0-1,0 0 1,0 0 0,1-1-1,-1 1 1,1-1 0,-1 1 0,1-1-1,7 1 1,6 1 4,0 0 1,1-2-1,-1 1 1,22-2-1,-32 0-3,-4 0 0,1 0 0,-1 0-1,0 0 1,1-1 0,-1 1-1,0-1 1,1 0 0,-1 0-1,0 0 1,0 0 0,0 0-1,0-1 1,0 1 0,0-1-1,0 1 1,0-1 0,-1 0-1,1 0 1,-1 0 0,1-1-1,-1 1 1,0 0 0,0-1 0,0 1-1,-1-1 1,1 1 0,-1-1-1,1 0 1,0-4 0,1-5 4,0 1 1,-1 0 0,-1-1 0,0 0 0,-1 1 0,-1-17 0,0 24-6,1-1 0,-1 0 1,0 1-1,0-1 0,-1 1 0,1-1 1,-1 1-1,0-1 0,-1 1 1,1 0-1,-1 0 0,0 0 1,0 0-1,0 1 0,-1-1 0,0 1 1,1-1-1,-1 1 0,-1 0 1,-8-5-1,6 5-1,-1 0 1,0 0-1,0 0 1,0 1 0,-1-1-1,1 2 1,0-1-1,-1 1 1,0 1-1,1-1 1,-1 1-1,-13 1 1,17 0-12,1-1 0,0 1 0,-1 0 1,1 1-1,-1-1 0,1 0 0,0 1 1,0 0-1,0 0 0,0 0 1,0 0-1,1 1 0,-1-1 0,1 1 1,0 0-1,0 0 0,0 0 0,0 0 1,-4 6-1,-18 32-644</inkml:trace>
</inkml:ink>
</file>

<file path=ppt/ink/ink31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2"/>
    </inkml:context>
    <inkml:brush xml:id="br0">
      <inkml:brushProperty name="width" value="0.05" units="cm"/>
      <inkml:brushProperty name="height" value="0.05" units="cm"/>
      <inkml:brushProperty name="color" value="#E71224"/>
    </inkml:brush>
  </inkml:definitions>
  <inkml:trace contextRef="#ctx0" brushRef="#br0">211 479 32287,'1'-34'126,"0"15"-46,-1 1-1,-4-30 0,4 44-74,-1-1 0,0 1 0,-1-1 1,1 1-1,-1-1 0,0 1 0,-1 0 0,1-1 0,-1 1 0,0 0 0,0 1 0,0-1 0,0 0 0,-1 1 0,-4-4 0,6 5-5,0 1 1,0 0-1,0-1 0,0 1 0,-1 0 0,1 0 0,0 0 0,-1 0 0,1 1 1,-1-1-1,1 0 0,-1 1 0,1-1 0,-1 1 0,1 0 0,-1 0 0,0 0 0,1 0 1,-1 0-1,1 1 0,-1-1 0,1 1 0,-4 0 0,3 0 0,0 1 0,0 0 0,0-1 0,0 1 0,0 0 0,0 0 0,0 0 0,1 0 0,-1 1 0,1-1 0,0 1 0,0-1 0,0 1 0,0 0 0,-2 4 0,-7 17 0,1 0 0,1 1 0,1 0 0,2 0 0,-3 29 0,-1 130 0,10-172 0,0-1 0,1 0 0,0 0 0,1 0 0,1 0 0,0 0 0,0 0 0,9 17 0,-9-23 0,0-1 0,0 1 0,1-1 0,0 0 0,0 0 0,0 0 0,0 0 0,1-1 0,-1 0 0,1 1 0,0-1 0,0-1 0,0 1 0,1-1 0,-1 0 0,1 0 0,0 0 0,-1 0 0,1-1 0,8 1 0,-3 0 0,1-1 0,0 0 0,-1-1 0,1 1 0,18-4 0,-25 3 0,0-1 0,-1 0 0,1 0 0,0-1 0,-1 1 0,0-1 0,1 0 0,-1 0 0,0 0 0,0 0 0,0-1 0,0 0 0,-1 1 0,1-1 0,4-5 0,2-5 0,0 0 0,-1-1 0,-1 0 0,-1 0 0,0 0 0,-1-1 0,7-25 0,14-114 0,-19 99 0,-5 22-1,-2 22 4,0 0 1,1 0-1,0 0 1,0 0-1,2 0 1,-1 1-1,9-17 1,-10 26-6,0-1 1,1 0-1,-1 0 1,0 1-1,1-1 1,-1 1 0,1 0-1,0 0 1,-1-1-1,1 1 1,0 1-1,0-1 1,0 0-1,-1 1 1,1-1-1,0 1 1,0 0 0,0 0-1,6 0 1,-6 0 1,1 0 0,-1 0 0,1 0 0,-1 0 0,1 1 1,-1 0-1,1-1 0,-1 1 0,0 0 0,1 0 0,-1 1 0,0-1 0,0 0 1,0 1-1,0 0 0,5 3 0,-34-2 0,23-3 0,-1 0 0,0 0 0,1 0 0,-1 0 0,1 1 0,-1-1 0,1 1 0,-1 0 0,1 0 0,0 0 0,-1 0 0,-2 2 0,3-1 0,0 0 0,1 1 0,-1-1 0,1 1 0,0 0 0,0 0 0,0-1 0,0 1 0,1 0 0,-1 0 0,-1 6 0,-8 25 0,2 1 0,1 0 0,2 0 0,2 1 0,2-1 0,4 51 0,-2-82 0,0 0 0,0 0 0,1 1 0,-1-1 0,1 0 0,1 0 0,-1 0 0,1 0 0,-1 0 0,1 0 0,0 0 0,1 0 0,-1-1 0,1 1 0,0-1 0,0 1 0,0-1 0,1 0 0,-1 0 0,5 2 0,-1-1 0,-1-1 0,1 0 0,0 0 0,0-1 0,1 0 0,-1 0 0,0 0 0,1-1 0,0 0 0,-1 0 0,1-1 0,7 0 0,-9 0 0,0 0 0,0 0 0,0 0 0,0-1 0,0 0 0,0 0 0,0 0 0,0-1 0,-1 1 0,1-1 0,-1-1 0,9-3 0,-9 2 0,-1 1 0,0-1 0,0 0 0,0 0 0,-1 0 0,0-1 0,1 1 0,-2-1 0,1 0 0,-1 1 0,0-1 0,0 0 0,2-7 0,2-13 0,-2-1 0,-1 1 1,0-1-1,-4-42 0,0 30 4,1 17 4,-1 0 0,-4-24 0,3 36-8,-1 1 0,1-1 1,-1 1-1,-1-1 1,0 1-1,0 0 1,-10-12-1,12 17 0,0 1 0,0 0 0,0 0 0,0 0 0,0 0 0,-1 1 0,1-1 0,-1 0 0,1 1 0,-1 0 0,0-1 0,1 1 0,-1 0 0,-6-1 0,8 2 0,-1-1 0,0 1 0,1 0 0,-1 0 0,0 0 0,1 0 0,-1 0 0,1 1 0,-1-1 0,0 0 0,1 1 0,-1-1 0,1 1 0,-1-1 0,1 1 0,-1-1 0,1 1 0,0 0 0,-1 0 0,1 0 0,0 0 0,0 0 0,0 0 0,0 0 0,0 0 0,0 0 0,0 0 0,0 0 0,0 1 0,-1 1 0,-4 12 0,0 0 0,1 0 1,0 1-1,1-1 0,2 1 0,-1-1 0,2 17 1,4 116-28,-3-144 25,1 2 2,-1 0-1,1-1 1,0 1 0,1 0-1,0 0 1,0 0-1,0-1 1,1 1-1,0-1 1,0 0-1,0 0 1,6 7 0,-5-8 0,-1-1 0,1 0 0,-1-1 0,1 1 0,0 0 0,0-1 0,0 0 0,0 0 0,1 0 0,-1 0 0,1 0 0,-1-1 0,1 0 0,0 0 0,0 0 0,-1 0 0,10 0 0,-10-1 0,0 1 0,0-1 0,1-1 0,-1 1 0,0 0 0,0-1 0,1 0 0,-1 1 0,0-2 0,0 1 0,0 0 0,0-1 0,0 1 0,-1-1 0,1 0 0,0 0 0,4-4 0,-1-1 0,-2 1 0,1-1 0,-1 0 0,0 0 0,-1 0 0,0-1 0,4-9 0,9-26 0,-2 1 0,10-56 0,4-9 0,-28 105 0,0 0 0,0 0 0,0 0 0,0 1 0,1-1 0,-1 1 0,0-1 0,1 1 0,0-1 0,-1 1 0,1 0 0,0 0 0,0-1 0,0 1 0,0 0 0,0 1 0,0-1 0,0 0 0,0 0 0,0 1 0,0-1 0,1 1 0,-1 0 0,0-1 0,4 1 0,2 0 0,1-1 0,-1 1 0,1 1 0,-1-1 0,14 4 0,-20-4-1,0 1 0,-1-1 0,1 1 1,-1-1-1,1 1 0,-1 0 0,1 0 0,-1-1 0,0 1 1,1 0-1,-1 0 0,0 0 0,0 0 0,0 0 0,1 2 1,-2-3 0,1 0 0,-1 0 0,0 0-1,0 0 1,0 1 0,0-1 0,0 0 0,0 0 0,0 0 0,0 1 0,0-1 0,0 0 0,0 0 0,0 0 0,0 0 0,0 1 0,0-1 0,0 0 0,0 0 0,0 0 0,0 1 0,0-1 0,0 0 0,0 0 0,0 0 0,0 0 0,0 1-1,0-1 1,0 0 0,-1 0 0,1 0 0,0 0 0,0 0 0,0 1 0,0-1 0,-1 0 0,1 0 0,0 0 0,0 0 0,0 0 0,0 0 0,-1 0 0,1 0 0,0 0 0,0 0 0,0 0 0,-1 1 0,1-1 0,0 0 0,0 0 0,0 0 0,-1 0-1,1 0 1,0 0 0,0 0 0,0-1 0,-1 1 0,1 0 0,0 0 0,0 0 0,0 0 0,-1 0 0,1 0 0,0 0 0,0 0 0,0 0 0,-1-1 0,0 1 0,-4 0 0,-1 1 0,1-1 0,-1 1 0,1 0 0,0 0 0,0 0 0,-1 1 0,1-1 0,0 1 0,0 0 0,1 0 0,-1 1 0,0 0 0,1-1 0,-7 6 0,4-2 0,1 1 0,0-1 0,0 1 0,0 1 0,1-1 0,0 0 0,1 1 0,-4 9 0,-1 4 0,2 1 0,0 1 0,2-1 0,1 1 0,-1 38 0,5-54 0,-1 4 0,0 0 0,2 0 0,-1 0 0,2 0 0,3 12 0,-4-19 0,1 0 0,-1-1 0,1 1 0,0-1 0,1 0 0,-1 1 0,1-1 0,0 0 0,0 0 0,0 0 0,0 0 0,0-1 0,1 1 0,-1-1 0,1 0 0,0 0 0,7 3 0,0-1 0,1-1 0,-1 0 0,1-1 0,-1 0 0,1 0 0,0-1 0,0-1 0,21 0 0,-17-1 0,-11 2 0,0-2 0,0 1 0,1 0 1,-1-1-1,0 0 0,0 0 0,0 0 0,-1-1 0,1 0 0,0 1 1,0-1-1,-1-1 0,0 1 0,1-1 0,-1 1 0,6-6 0,-5 3 1,0-1 0,0 0-1,0 1 1,-1-1-1,0-1 1,-1 1-1,1 0 1,-1-1-1,3-11 1,0-9 1,-1 0-1,-2 0 1,0 0-1,-4-37 1,1 51-2,-1 0 0,0 0 0,-2 1 0,1-1 0,-2 1 0,0-1 0,0 1 0,-2 0 0,1 0 0,-14-18 0,15 24 0,-1 0 0,0 1 0,0 0 0,0 0 0,-1 0 0,0 0 0,0 1 0,0 0 0,0 0 0,-1 1 0,0-1 0,0 1 0,0 1 0,0-1 0,-1 1 0,1 0 0,-1 0 0,1 1 0,-1 0 0,0 0 0,-13 0 0,18 2 0,0-1 0,0 0 0,0 1 0,0 0 0,0-1 0,0 1 0,0 0 0,0 0 0,1 0 0,-1 1 0,0-1 0,1 1 0,-1-1 0,1 1 0,-1 0 0,1 0 0,0 0 0,0 0 0,0 0 0,0 0 0,1 0 0,-1 1 0,1-1 0,-1 0 0,1 1 0,0-1 0,0 1 0,0 0 0,-1 4 0,-2 10 0,1-1 0,1 1 0,0 28 0,2-40 0,-1 10 0,3 70 0,-1-75 0,0-1 0,1 0 0,1 0 0,0 0 0,0 0 0,1 0 0,5 9 0,-3-9 0,1 1 0,-1-1 0,2 0 0,0 0 0,0 0 0,0-1 0,1 0 0,1-1 0,-1 0 0,2 0 0,-1-1 0,1 0 0,0 0 0,0-1 0,0 0 0,1-1 0,0-1 0,0 1 0,0-1 0,1-1 0,-1 0 0,1-1 0,20 1 0,-29-3 0,1 1 0,-1-1 0,0 1 0,0-1 0,1 0 0,-1-1 0,0 1 0,0-1 0,0 1 0,0-1 0,0 0 0,-1 0 0,1-1 0,-1 1 0,0-1 0,1 1 0,-1-1 0,0 0 0,-1 0 0,1 0 0,-1 0 0,1-1 0,-1 1 0,0 0 0,-1-1 0,3-6 0,4-10 0,-1 0 0,-2 0 0,5-36 0,-8 42 0,4-22 0,-1-2 0,21-68 0,-25 103 0,0 0 0,0 0 0,1 0 0,0 1 0,-1-1 0,1 0 0,0 1 0,1-1 0,-1 1 0,0 0 0,1-1 0,-1 1 0,1 0 0,0 0 0,0 1 0,0-1 0,0 0 0,0 1 0,0 0 0,1 0 0,-1 0 0,0 0 0,1 0 0,-1 0 0,1 1 0,-1-1 0,1 1 0,-1 0 0,1 0 0,-1 0 0,1 0 0,-1 1 0,1-1 0,-1 1 0,1 0 0,-1 0 0,0 0 0,4 2 0,-2-1 0,-1 1 0,0 0 0,0 0 0,0 0 0,0 0 0,0 0 0,-1 1 0,0-1 0,0 1 0,0 0 0,0 0 0,-1 0 0,1 0 0,-1 1 0,0-1 0,1 6 0,2 5 0,0 2 0,-1-1 0,1 20 0,-2 8-7,-6 53 1,0-17 16,3-77-11,0 1 1,0 0-1,0-1 0,1 1 0,-1 0 0,1-1 0,0 1 0,0-1 1,3 7-1,-2-8 0,0 0 1,0 0 0,0-1-1,0 1 1,0 0 0,0-1 0,0 1-1,1-1 1,-1 0 0,1 1-1,-1-1 1,1 0 0,-1-1 0,1 1-1,4 1 1,21 3 0,0 0 0,0-2 0,1-1 0,-1-1 0,1 0 0,-1-3 0,30-3 0,-48 4 0,-1-1 0,1 0 0,0 0 0,-1-1 0,0 0 0,0 0 0,0-1 0,0 0 0,0 0 0,-1-1 0,0 0 0,0 0 0,-1-1 0,1 0 0,7-8 0,-8 6 0,0-1 0,-1 0 0,0 1 0,0-2 0,-1 1 0,0-1 0,-1 1 0,-1-1 0,1 0 0,-2 0 0,0 0 0,2-17 0,-3 14 1,-1-1 0,0 1 0,-1-1 0,-5-24 0,5 33-1,-1 0 1,0-1-1,0 1 1,0 0 0,-1 0-1,0 0 1,0 0-1,-1 1 1,0-1-1,0 1 1,0 0 0,0 0-1,-1 0 1,-6-5-1,-2 2 0,-1 1 1,1 0-1,-1 0 0,0 1 0,-1 1 0,1 0 0,-1 0 1,0 2-1,0 0 0,0 0 0,-1 1 0,1 0 0,0 2 1,0-1-1,-24 5 0,36-4 0,-1 0 0,0 0 0,1 0 0,-1 0 0,1 1 0,0-1 0,-1 1 0,1 0 0,0 0 0,0 0 0,0 0 0,1 0 0,-1 1 0,0-1 0,1 1 0,0 0 0,0-1 0,0 1 0,0 0 0,0 0 0,1 0 0,-1 0 0,1 0 0,0 1 0,-1 5 0,-2 8 0,2 0 0,0-1 0,2 33 0,0-30 0,0-7 0,1 0 0,0 0 0,1 0 0,0 0-1,1 0 1,0-1 0,1 1 0,1-1 0,0 0 0,1 0 0,0 0 0,1-1 0,0 1-1,1-1 1,0-1 0,1 0 0,0 0 0,1 0 0,0-1 0,0 0 0,1-1 0,0 0-1,16 7 1,-17-10-1,1 0 0,0-1 0,0 0 0,0-1-1,0 0 1,0 0 0,1-1 0,-1 0 0,1-1-1,11-1 1,-8 1 1,-11 0 0,0 0 0,0-1 0,0 1 0,0-1 0,0 1 0,0-1 0,-1 0 0,1 0 0,0-1 0,0 1 0,-1-1 0,1 0 0,-1 0 0,1 0 0,-1 0 0,5-4 0,-3 1 0,-1 1 0,0-1 0,0 0 0,-1 0 0,0 0 0,0-1 0,0 1 0,0-1 0,1-6 0,2-12 0,-2 1 0,0 0 0,-1-47 0,-3 67 0,3-72 4,-5-1 0,-3 0 0,-28-126 0,22 159 1,7 61-5,0 270-5,5-175 5,-1-94 0,0 0 0,2 0 0,1 0 0,0 0 0,12 34 0,-13-47 0,0-1 0,1 1 0,0-1 0,0 0 0,1 0 0,-1 0 0,1 0 0,0 0 0,1-1 0,-1 0 0,1 0 0,0 0 0,0 0 0,1 0 0,-1-1 0,1 0 0,0 0 0,0 0 0,0-1 0,0 0 0,0 0 0,1 0 0,9 1 0,-8-2 0,-1 0 0,0 0 0,1-1 0,-1 0 0,1 0 0,-1 0 0,1-1 0,-1 0 0,0-1 0,12-2 0,-14 2 0,-1 0 0,1 0 0,-1-1 0,1 1 0,-1-1 0,0 0 0,0 0 0,0 0 0,-1 0 0,1-1 0,-1 1 0,0-1 0,0 0 0,0 0 0,-1 0 0,3-4 0,2-8 0,-1-1 0,0 1 0,-1-1 0,-1 0 0,2-35 0,-4-90 0,-4 81 0,3 54 0,-3-27 0,2 34 0,0 0 0,0-1 0,0 1 0,0-1 0,-1 1 0,1-1 0,0 1 0,0 0 0,0-1 0,0 1 0,-1 0 0,1-1 0,0 1 0,0-1 0,-1 1 0,1 0 0,0-1 0,-1 1 0,1 0 0,0 0 0,-1-1 0,1 1 0,0 0 0,-1 0 0,1-1 0,-1 1 0,1 0 0,-1 0 0,1 0 0,-1 0 0,1 0 0,-1-1 0,1 1 0,0 0 0,-1 0 0,1 0 0,-1 0 0,1 0 0,-1 0 0,1 1 0,-1-1 0,1 0 0,-1 0 0,1 0 0,-1 0 0,1 0 0,-1 0 0,1 1 0,0-1 0,-1 0 0,1 0 0,-1 1 0,1-1 0,0 0 0,-1 1 0,1-1 0,0 0 0,0 1 0,-1-1 0,1 0 0,0 1 0,-3 3 0,0-1 0,1 1 0,-1 0 0,1 0 0,1 0 0,-1 0 0,1 0 0,-1 0 0,1 1 0,1-1 0,-1 0 0,0 8 0,1-6 0,-5 133 0,5-97 0,1-31 0,-1 0 0,2 0 0,0 0 0,0-1 0,1 1 0,1 0 0,0-1 0,10 19 0,-12-25 0,1 1 0,0-1 0,0 0 0,0 0 0,1 0 0,-1 0 0,1-1 0,0 1 0,1-1 0,-1 0 0,0 0 0,1 0 0,0 0 0,0-1 0,0 1 0,0-1 0,0 0 0,1-1 0,-1 1 0,1-1 0,9 1 0,-8-1 0,0-1 0,0 1 0,1-1 0,-1-1 0,0 1 0,1-1 0,-1 0 0,13-4 0,-16 3 0,-1 1 0,1-1 0,-1 0 0,1-1 0,-1 1 0,0 0 0,0-1 0,0 0 0,0 1 0,-1-1 0,1 0 0,-1 0 0,0 0 0,0-1 0,0 1 0,0 0 0,1-6 0,4-8 0,-1-1 0,-1 0 0,-1-1 0,2-26 0,-3-75 1,0 6 30,-3 113-31,0 0 0,1 1 0,-1-1 0,0 0 0,1 0 0,-1 0 0,1 1 0,-1-1 0,1 0 0,-1 1 0,1-1 0,-1 0 0,1 1 0,0-1 0,0 1 0,-1-1 0,1 1 0,0-1 0,0 1 0,0 0 0,-1-1 0,1 1 0,0 0 0,0-1 0,0 1 0,0 0 0,0 0 0,0 0 0,0 0 0,0 0 0,0 0 0,0 0 0,0 0 0,0 0 0,-1 0 0,1 0 0,0 0 0,0 1 0,0-1 0,0 0 0,0 1 0,0-1 0,0 0 0,-1 1 0,1-1 0,0 1 0,0-1 0,-1 1 0,1 0 0,1 0 0,5 8 0,0 0 0,-1 1 0,0 0 0,-1 0 0,0 0 0,3 11 0,-8-21 0,10 25 0,-2 1 0,-1-1 0,-1 1 0,1 30 0,-1 108 0,-4-202 0,2 1 0,3-1 0,0 1 0,3 0 0,2 1 0,1 0 0,20-35 0,-32 68 0,5-10 0,1 0 0,12-17 0,-17 28 0,-1-1 0,1 1 0,-1 0 0,1 0 0,0 1 0,0-1 0,0 0 0,0 0 0,1 1 0,-1-1 0,0 1 0,1 0 0,-1 0 0,1-1 0,-1 2 0,1-1 0,0 0 0,0 0 0,-1 1 0,5-1 0,-6 1 0,0 0 0,1 0 0,-1 0 0,0 1 0,0-1 0,0 1 0,0-1 0,0 0 0,0 1 0,-1 0 0,1-1 0,0 1 0,0-1 0,0 1 0,0 0 0,-1-1 0,1 1 0,0 0 0,-1 0 0,1 0 0,-1-1 0,1 1 0,-1 0 0,1 0 0,-1 0 0,1 2 0,6 29 0,-6-26 0,12 99-22,-10-69 19,2 0 1,1 1-1,18 49 1,-23-81 2,1 0 0,1 0 0,-1 0 0,1 0 0,0 0 0,1-1 0,-1 1 0,1-1 0,0 0 0,5 4 0,-6-6 0,0 1 0,1-1 0,-1 0 0,1 0 0,0-1 0,0 1 0,0-1 0,0 0 0,0 1 0,0-1 0,0-1 0,0 1 0,1-1 0,-1 1 0,5-1 0,5 0 0,1 0 0,0-1 0,-1 0 0,1-1 0,20-5 0,-28 4 0,0 1 0,0-1 0,-1 0 0,1-1 0,-1 1 0,0-1 0,0 0 0,0 0 0,-1-1 0,1 0 0,-1 1 0,7-10 0,-3 2 0,0 0 0,-1-1 0,-1 1 0,0-1 0,-1 0 0,0-1 0,4-18 0,-5 7 0,0 0 0,-3 0 0,0-31 0,-1 50 0,-1 0 0,-1 0 0,1 0 0,-1 0 0,0 0 0,-1 0-1,0 0 1,0 0 0,0 1 0,-1-1 0,0 0 0,-3-4 0,3 6 1,0 1 1,-1 0-1,1 1 1,-1-1-1,1 0 1,-1 1-1,0 0 1,0-1-1,0 2 1,0-1-1,-1 0 0,1 1 1,0-1-1,-1 1 1,0 0-1,1 0 1,-1 1-1,-5-1 1,5 0-2,0 1 0,0 0 1,0-1-1,1 1 0,-1 1 0,0-1 1,0 1-1,0-1 0,1 1 1,-1 0-1,0 1 0,1-1 0,-1 1 1,1 0-1,0 0 0,-8 4 1,8-2-3,-1 1 0,1-1-1,0 1 1,0-1 0,1 1 0,0 0 0,0 1 0,0-1 0,0 0 0,1 1 0,0-1 0,-1 8 0,-4 17 1,2 0 1,2 1-1,1 0 0,1-1 0,6 41 0,-4-67 1,-1 0 0,1 0 0,0 1 0,0-1 0,1 0 0,-1 0 0,1 0 0,0 0 0,0 0 0,1-1 0,-1 1 0,1 0 0,0-1 0,0 0 0,1 0 0,-1 1 0,1-2 0,-1 1 0,7 3 0,-5-3 0,0-1 0,0 0 0,0 0 0,1-1 0,-1 1 0,0-1 0,1 0 0,0 0 0,-1 0 0,1-1 0,0 0 0,-1 0 0,1 0 0,0-1 0,10-2 0,-12 2 0,0 0 0,-1 0 1,1-1-1,-1 1 0,0-1 0,1 0 0,-1 0 0,0 0 1,0 0-1,0 0 0,0-1 0,-1 1 0,1-1 0,-1 0 1,0 1-1,0-1 0,3-5 0,2-5 7,0-1 0,8-24 0,-12 32-4,7-24-2,-1-1 0,-2 0 0,-1-1 0,2-57 0,-10 81-1,-2 11 0,-3 14 0,0 12 0,1 0 0,2 1 0,1 0 0,3 47 0,0-50 0,0-23-1,0 1-1,0-1 1,1 1 0,0-1 0,0 0-1,0 1 1,0-1 0,1 0 0,0 1-1,0-1 1,0 0 0,0 0-1,1 0 1,0-1 0,0 1 0,0-1-1,0 1 1,1-1 0,-1 0 0,7 4-1,-4-3 2,0-1 0,0-1-1,1 1 1,-1-1-1,1 0 1,0 0 0,-1 0-1,1-1 1,0 0 0,0 0-1,0-1 1,0 1 0,0-1-1,10-2 1,-14 2 0,0-1 0,0 0 0,0 0 0,0 1 0,0-2 0,0 1 0,0 0 0,0 0 0,-1-1 0,1 0 0,-1 1 0,1-1 0,-1 0 0,0 0 0,0 0 0,0 0 0,0 0 0,0-1 0,2-4 0,3-5 0,0 0 0,8-24 0,-12 28 0,12-36 0,-2 0-1,-3-1 1,8-81 0,-11-140 18,-7 205-3,0 52-15,0-19 0,0 27 0,0 0 0,0 0 0,0 0 0,0 1 0,0-1 0,-1 0 0,1 0 0,0 1 0,0-1 0,0 0 0,-1 0 0,1 1 0,-1-1 0,1 0 0,-1 1 0,1-1 0,-1 0 0,1 1 0,-1-1 0,1 1 0,-1-1 0,0 1 0,1-1 0,-2 0 0,1 1 0,0 0 0,1 0 0,-1 1 0,0-1 0,0 0 0,1 0 0,-1 0 0,0 0 0,1 1 0,-1-1 0,0 0 0,1 1 0,-1-1 0,1 0 0,-1 1 0,1-1 0,-1 1 0,1-1 0,-1 1 0,1-1 0,-1 1 0,1-1 0,-1 1 0,1-1 0,0 1 0,0 0 0,-1-1 0,1 1 0,0-1 0,0 1 0,0 0 0,0-1 0,-1 1 0,1 0 0,-6 20 0,0 1 0,2-1 0,0 1 0,0 23 0,4 97 0,2-67 0,-3-33 0,0 8 0,13 94 0,-10-130 0,1 0 0,1 0 0,0 0 0,1-1 0,1 0 0,0 1 0,2-2 0,-1 1 0,2-1 0,0 0 0,14 15 0,-18-23 0,1 1 0,0-1 0,1 0 0,-1 0 0,1 0 0,0-1 0,0 0 0,0 0 0,0-1 0,1 1 0,12 1 0,-14-3 0,-1 0 0,1 0 0,0 0 0,-1-1 0,1 0 0,0 0 0,0 0 0,-1-1 0,1 0 0,-1 0 0,1 0 0,-1 0 0,1-1 0,-1 0 0,0 0 0,0 0 0,6-3 0,-4-1 0,1-1 0,-1 0 0,-1 0 0,1 0 0,-1-1 0,-1 1 0,0-1 0,0 0 0,0-1 0,-1 1 0,-1-1 0,4-12 0,4-18 0,7-58 0,-18 97 0,11-227 0,-11 210 0,0 17 0,0-1 0,0 1 0,1 0 0,-1-1 0,0 1 0,0-1 0,0 1 0,0-1 0,0 1 0,0 0 0,0-1 0,0 1 0,0-1 0,0 1 0,0-1 0,0 1 0,0-1 0,-1 1 0,1 0 0,0-1 0,0 1 0,0-1 0,-1 1 0,1 0 0,0-1 0,-1 1 0,1 0 0,0-1 0,-1 1 0,1 0 0,0-1 0,-1 1 0,0 0 0,-5 5 0,6-5 0,-7 10 0,2 1 0,-1-1 0,1 1 0,1-1 0,0 1 0,1 1 0,-3 20 0,-4 85 0,10-115 0,0 178-5,0-175 4,0-1-1,1 0 1,0 0 0,0 1 0,1-1 0,-1 0 0,1 0-1,0 0 1,0 0 0,0-1 0,1 1 0,0 0 0,0-1 0,0 1-1,0-1 1,0 0 0,1 0 0,-1 0 0,1-1 0,0 1-1,0-1 1,0 1 0,1-1 0,8 3 0,-4-2 1,0-1 0,0 0 0,1 0 1,-1-1-1,1 0 0,-1 0 0,1-1 0,-1 0 0,1 0 1,-1-1-1,19-3 0,-24 2 0,1 1 0,-1-1 0,0 0 0,1 0 0,-1 0 0,0 0 0,-1 0 0,1-1 0,0 0 0,-1 0 0,1 0 0,-1 0 0,0 0 0,0 0 0,-1-1 0,1 1 0,2-6 0,3-6 0,0-1 0,10-30 0,-5-3 0,12-88 0,-3 11 0,-21 120 2,1 0 0,-1 0 0,1 0 0,0 0 0,1 0 0,0 1 0,0-1 0,5-6 0,-6 10-2,0 0 1,0 0 0,1 0-1,-1 1 1,0-1 0,1 1-1,-1 0 1,1-1 0,0 1-1,0 0 1,-1 1 0,1-1-1,0 0 1,0 1 0,0-1 0,0 1-1,0 0 1,0 0 0,0 0-1,5 0 1,-4 1-1,-1-1 0,0 0 0,1 1 0,-1 0 0,0 0 0,0 0 0,0 0 0,0 0 0,0 1 0,0-1 0,0 1 0,0-1 0,-1 1 0,5 4 0,-1-1 0,-1 0 0,0 1 0,0 0 0,-1 0 0,7 12 0,0 3 0,-2 1 0,12 42 0,-13-30-8,-2 1 0,-1 0 0,-1 55 0,-4-85 8,1 0 0,-2 0 1,1 0-1,0 0 0,-1-1 0,0 1 0,0 0 1,-1 0-1,0-1 0,0 1 0,0-1 0,0 1 1,-1-1-1,0 0 0,0 0 0,0 0 0,0 0 1,-1 0-1,0 0 0,0-1 0,0 0 0,0 0 1,0 0-1,-1 0 0,0 0 0,-9 3 0,-1 0 3,-1 0-1,1-1 0,-1-1 0,-1 0 0,1-1 1,-1 0-1,1-1 0,-1-1 0,0 0 1,1-1-1,-30-3 0,44 2-2,-1 0 0,0 0 0,1 0 0,-1 0 0,1 0 0,0 0 0,-1 0 0,1-1 0,0 1 0,0-1 0,0 0 0,0 1 0,0-1 0,0 0 0,0 0 0,1 0 0,-1 0 0,1 0 0,0 0 0,0-1 0,0 1 0,0 0 0,0 0 0,0-1 0,1 1 0,-1-5 0,-2-8 0,1-1 0,0 1 0,2-17 0,0 23 0,0 5 0,0-13 0,1 0 0,0 0 0,8-33 0,-8 47 0,-1 0 0,1-1 0,0 1 0,1 0 0,-1 0 0,1 0 0,-1 0 0,1 0 0,0 0 0,0 0 0,1 0 0,-1 1 0,1-1 0,-1 1 0,1-1 0,0 1 0,0 0 0,0 0 0,0 0 0,1 1 0,-1-1 0,1 0 0,-1 1 0,1 0 0,-1 0 0,1 0 0,6-1 0,-5 2 0,0-1 0,0 1 0,0 0 0,0 0 0,0 1 0,0-1 0,0 1 0,0 0 0,0 0 0,0 1 0,0-1 0,-1 1 0,1 0 0,6 3 0,-3 1 0,-1 0 0,1 0 0,-1 0 0,0 1 0,-1 0 0,7 10 0,-4-7 0,11 16 0,2 0 0,46 41 0,-59-60 0,-1-1 0,1 0 0,0 0 0,0-1 0,1 0 0,0 0 0,0-1 0,0 0 0,0 0 0,1-1 0,0-1 0,0 1 0,18 0 0,-21-2 2,-4 0-6,1-1 1,0 0 0,-1 0 0,1 0 0,9-1 0,-13 0 1,0 1 1,1-1-1,-1 1 1,0-1-1,1 1 1,-1-1 0,0 0-1,0 1 1,0-1-1,0 0 1,0 0-1,0 0 1,0 0-1,0 0 1,0 0 0,-1 0-1,1 0 1,0 0-1,-1 0 1,1 0-1,-1 0 1,1 0 0,-1 0-1,1-2 1,2-11-128,-1 1 1,0-1 0,-1 0-1,-1 1 1,0-1 0,-1 0-1,-1 1 1,0-1 0,-6-17-1,1 16-978,-1 0 0,-16-24 0</inkml:trace>
</inkml:ink>
</file>

<file path=ppt/ink/ink31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3"/>
    </inkml:context>
    <inkml:brush xml:id="br0">
      <inkml:brushProperty name="width" value="0.05" units="cm"/>
      <inkml:brushProperty name="height" value="0.05" units="cm"/>
      <inkml:brushProperty name="color" value="#E71224"/>
    </inkml:brush>
  </inkml:definitions>
  <inkml:trace contextRef="#ctx0" brushRef="#br0">0 47 31230,'0'0'897,"17"0"-641,35 0-144,23 0-48,7 0-32,0 0 0,-10-13-16,-19 3-16,-24 2-16,-19-2-80,-10 7-304,-26 0-1105</inkml:trace>
</inkml:ink>
</file>

<file path=ppt/ink/ink31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3"/>
    </inkml:context>
    <inkml:brush xml:id="br0">
      <inkml:brushProperty name="width" value="0.05" units="cm"/>
      <inkml:brushProperty name="height" value="0.05" units="cm"/>
      <inkml:brushProperty name="color" value="#E71224"/>
    </inkml:brush>
  </inkml:definitions>
  <inkml:trace contextRef="#ctx0" brushRef="#br0">305 48 32191,'-4'-4'21,"0"0"-1,0 0 1,0 0 0,0 1 0,-1 0-1,1 0 1,-1 0 0,0 0 0,0 0 0,0 1-1,-1 0 1,1 0 0,-1 0 0,1 1 0,-1 0-1,0 0 1,1 0 0,-1 0 0,0 1-1,0 0 1,-8 0 0,6 0-22,0 1 1,0 0-1,0 0 1,0 1-1,0-1 0,0 1 1,0 1-1,1-1 1,-1 1-1,1 1 0,0-1 1,0 1-1,1 0 1,-11 8-1,10-6 0,1 1-1,0-1 1,1 1 0,-1 0 0,2 1-1,-1-1 1,1 1 0,0-1 0,1 1-1,0 0 1,1 0 0,0 0 0,0 1-1,1-1 1,0 0 0,0 15 0,1-20-1,0 0 1,0 1-1,1-1 1,-1 0-1,1 1 0,0-1 1,0 0-1,0 1 1,0-1-1,1 0 1,-1 0-1,1 0 1,0 0-1,0 0 1,0 0-1,5 4 1,-3-4 1,0 0 0,1 0 0,0-1 0,0 1 1,0-1-1,0 0 0,1 0 0,-1 0 0,0 0 0,1-1 0,5 1 1,7 1 5,0 0 0,0-1 0,0 0 0,0-2 0,0 0 0,24-2 0,-37 1-3,0 1 0,-1-1 0,1 0 0,0 0-1,-1 0 1,1-1 0,-1 1 0,1-1 0,-1 0 0,0 0 0,0-1-1,0 1 1,0-1 0,0 1 0,-1-1 0,1 0 0,-1 0 0,0-1-1,0 1 1,0 0 0,-1-1 0,1 0 0,-1 1 0,0-1 0,0 0-1,-1 0 1,1 0 0,0-6 0,1-5 2,-1 0 1,-1 0-1,0 0 0,-1 0 1,-1 0-1,-1 0 0,-4-14 1,5 26-6,-1 0 0,0 0-1,1 0 1,-1 1 0,-1-1 0,1 1 0,0-1 0,-1 1 0,1 0 0,-1-1 0,0 1 0,0 0 0,0 1 0,0-1 0,0 0-1,-1 1 1,1 0 0,0-1 0,-1 1 0,-3 0 0,2-1-4,-1 1 0,1 0 0,-1 1 1,1-1-1,-1 1 0,1 0 0,0 0 0,-1 0 0,1 1 0,-1 0 0,1 0 0,0 0 1,-9 3-1,6 0-33,0 0 0,1 1 0,0-1 0,-11 10 1,-28 24-567</inkml:trace>
</inkml:ink>
</file>

<file path=ppt/ink/ink31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5"/>
    </inkml:context>
    <inkml:brush xml:id="br0">
      <inkml:brushProperty name="width" value="0.05" units="cm"/>
      <inkml:brushProperty name="height" value="0.05" units="cm"/>
      <inkml:brushProperty name="color" value="#E71224"/>
    </inkml:brush>
  </inkml:definitions>
  <inkml:trace contextRef="#ctx0" brushRef="#br0">13 211 31839,'1'-6'254,"-1"5"-231,0 0 0,1 0 0,-1 0 1,0 0-1,0 0 0,0 0 1,0-1-1,0 1 0,0 0 0,-1 0 1,1 0-1,0 0 0,-1 0 0,1 0 1,0 0-1,-1 0 0,0 0 0,1 0 1,-1 0-1,1 0 0,-1 0 1,0 1-1,0-1 0,0 0 0,-1-1 1,-1 6-6,2 138-15,2-126-3,-1-12 0,0 0 0,0 0 0,1 1 0,-1-1 0,1 0 0,0 0 0,1 0 0,-1 0 0,1 0 0,0 0 0,0 0 0,0 0 0,1-1 0,-1 1 0,1-1 0,0 1 0,0-1 0,1 0 0,-1 0 0,1 0 0,-1-1 0,1 1 0,0-1 0,0 0 0,1 1 0,-1-2 0,0 1 0,1 0 0,-1-1 0,1 0 0,0 0 0,7 1 0,-7-1 1,1-1 0,-1 0-1,1 0 1,-1-1 0,1 1 0,-1-1 0,1 0-1,-1 0 1,6-2 0,-8 1-1,0 1 1,0-1-1,0 0 1,0 0-1,0 0 1,-1 0-1,1 0 1,-1-1-1,1 1 1,-1-1-1,0 1 1,0-1-1,-1 0 1,1 0-1,1-3 1,3-6-1,-1-1 0,0 0 0,-2-1 0,1 1 0,1-25 0,-2-70 0,-3 77 0,0 15 0,1 3 4,-1-1-1,-1 0 1,0 0-1,-1 0 1,0 0-1,-1 1 1,-1-1-1,-6-13 1,9 37-4,1 1-3,-1 25-2,1 0-1,3-1 0,1 1 0,13 45 0,-11-64 6,25 65 0,-28-75 0,1 1 0,1-1 0,-1 0 0,1 0 0,1 0 0,0 0 0,12 10 0,-16-15 0,-1-1 0,1 1 0,0-1 0,0 0 0,0 1 0,0-1 0,1 0 0,-1 0 0,0 0 0,0-1 0,1 1 0,-1 0 0,0-1 0,1 1 0,-1-1 0,1 0 0,-1 0 0,1 0 0,-1 0 0,1 0 0,-1 0 0,0-1 0,1 1 0,-1 0 0,4-2 0,-3 0 0,0 1 0,0-1 0,0 0 0,0 0 0,0 0 0,-1 0 0,1 0 0,-1 0 0,0-1 0,0 1 0,0-1 0,0 1 0,0-1 0,0 0 0,-1 0 0,0 1 0,2-5 0,5-17 0,-2 0 0,0-1 0,2-42-1,-5-80 16,-4 91 3,1 56-18,0 1-1,0-1 1,0 0-1,1 0 1,-1 0-1,0 0 1,0 1 0,0-1-1,0 0 1,0 0-1,0 0 1,1 0 0,-1 1-1,0-1 1,0 0-1,0 0 1,0 0-1,1 0 1,-1 0 0,0 0-1,0 0 1,1 1-1,-1-1 1,0 0-1,0 0 1,0 0 0,1 0-1,-1 0 1,0 0-1,0 0 1,1 0-1,-1 0 1,0 0 0,0 0-1,0 0 1,1 0-1,-1 0 1,0 0-1,0-1 1,1 1 0,-1 0-1,0 0 1,0 0-1,0 0 1,1 0 0,-1 0-1,0 0 1,0-1-1,0 1 1,0 0-1,0 0 1,1 0 0,-1 0-1,0-1 1,0 1-1,0 0 1,0 0-1,0 0 1,0 0 0,0-1-1,0 1 1,1 0-1,5 11 0,1 1 0,-1 0 0,-1 0 0,-1 1 1,5 18-1,8 72 1,-7-40 0,-10-63 0,0 0 1,0 1-1,0-1 1,0 0-1,0 0 1,0 1-1,0-1 1,0 0-1,0 1 1,1-1-1,-1 0 1,0 0-1,0 1 1,0-1-1,0 0 1,1 0-1,-1 1 1,0-1-1,0 0 1,1 0-1,-1 0 1,0 0-1,0 1 0,1-1 1,-1 0-1,0 0 1,1 0-1,-1 0 1,0 0-1,0 0 1,1 0-1,-1 1 1,0-1-1,1 0 1,-1 0-1,0 0 1,1 0-1,-1 0 1,0 0-1,1-1 1,0 1-1,0 0 1,0-1 0,0 1 0,0-1 0,1 1-1,-1-1 1,0 0 0,0 1 0,0-1 0,0 0 0,0 0-1,0 0 1,-1 1 0,2-3 0,48-66-1,-29 38 0,28-33 0,-41 55 0,0 1 0,1 0 0,0 0 0,0 0 0,1 1 0,0 1 0,0 0 0,14-7 0,-20 11 0,1 1 0,-1-1 0,1 1 0,0 0 0,-1 0 0,1 0 0,8 0 0,-11 1 0,-1 0 0,0 0 0,1 0 0,-1 0 0,1 0 0,-1 1 0,1-1 0,-1 0 0,1 0 0,-1 1 0,0-1 0,1 1 0,-1-1 0,0 1 0,1 0 0,-1-1 0,0 1 0,0 0 0,0 0 0,0 0 0,0 0 0,0 0 0,0 0 0,0 0 0,0 0 0,0 0 0,-1 0 0,1 0 0,0 3 0,4 19 0,-1 0 0,-2 0 0,0 0 0,-5 45 0,1-8 0,4-23 0,-1-26-1,0-1 1,-1 1-1,0-1 0,-1 0 1,0 1-1,0-1 1,-2 1-1,-5 16 1,7-27-10,1 1 0,0-1 0,-1 1 0,1-1 0,-1 1 0,1-1 0,0 1 0,-1-1 0,1 0 0,-1 1 0,0-1 0,1 0 1,-1 1-1,1-1 0,-1 0 0,1 0 0,-1 0 0,0 1 0,1-1 0,-1 0 0,0 0 0,1 0 0,-1 0 0,0 0 0,1 0 0,-1 0 0,0 0 1,1 0-1,-1 0 0,1 0 0,-1-1 0,0 1 0,1 0 0,-1 0 0,0 0 0,1-1 0,-1 1 0,1 0 0,-1-1 0,1 1 0,-1 0 0,1-1 1,-1 1-1,1-1 0,-1 1 0,1-1 0,-13-27-1455</inkml:trace>
</inkml:ink>
</file>

<file path=ppt/ink/ink31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5"/>
    </inkml:context>
    <inkml:brush xml:id="br0">
      <inkml:brushProperty name="width" value="0.05" units="cm"/>
      <inkml:brushProperty name="height" value="0.05" units="cm"/>
      <inkml:brushProperty name="color" value="#E71224"/>
    </inkml:brush>
  </inkml:definitions>
  <inkml:trace contextRef="#ctx0" brushRef="#br0">57 106 31951,'-5'-6'145,"5"5"-105,-1 0 0,0 0 0,0 0 0,0-1 0,0 1 0,0 0 1,0 0-1,0 0 0,0 0 0,-1 1 0,1-1 0,-3-1 0,3 2-36,0 1-1,0-1 0,0 1 1,0-1-1,1 1 0,-1-1 1,0 1-1,0 0 0,0-1 0,1 1 1,-1 0-1,0-1 0,1 1 1,-1 0-1,1 0 0,-1 0 0,1 0 1,0-1-1,-1 1 0,1 0 1,0 0-1,-1 0 0,1 0 0,0 0 1,0 2-1,-6 20-6,1 1 1,1 0-1,1 0 0,2 37 1,0-59 1,1-1 0,0 1 1,0 0-1,0 0 0,0 0 1,0-1-1,1 1 0,-1 0 1,1 0-1,-1 0 1,1-1-1,0 1 0,0 0 1,0-1-1,0 1 0,0-1 1,0 1-1,0-1 0,0 1 1,1-1-1,1 2 0,1-2 3,-1 0-1,1 1 0,-1-1 0,1-1 0,-1 1 0,1 0 0,0-1 0,-1 0 0,1 0 0,7 0 0,-8 0 0,0 0 0,0 0 0,1-1 0,-1 1 1,0-1-1,0 1 0,0-1 0,0 0 0,0 0 0,0 0 0,0-1 0,0 1 1,0-1-1,-1 1 0,1-1 0,4-3 0,-4 1 2,1 0-1,-1 0 1,0 0 0,0 0 0,0-1-1,-1 1 1,1-1 0,-1 1-1,1-6 1,2-7 4,-2 0 0,0-1-1,-1 1 1,-1-25 0,0 19-7,0 12 0,-1 1 0,0-1 0,0 0 0,-4-16 0,3 25 0,1 0 0,-1 0 0,1 1 0,-1-1 0,0 0 0,0 0 0,0 1 0,0-1 0,0 1 0,0-1 0,0 1 0,-1-1 0,1 1 0,-1-1 0,1 1 0,-1 0 0,1 0 0,-1 0 0,0 0 0,0 0 0,0 0 0,0 0 0,0 0 0,0 1 0,0-1 0,0 0 0,0 1 0,0 0 0,0-1 0,0 1 0,-4 0 0,4 0 0,0 1 0,0-1-1,0 0 1,0 1 0,0 0 0,0-1 0,0 1-1,0 0 1,1 0 0,-1 0 0,0 0 0,0 0-1,1 0 1,-1 0 0,1 1 0,-1-1 0,1 0 0,0 1-1,0-1 1,-1 1 0,1-1 0,0 1 0,1-1-1,-1 1 1,0 0 0,0 2 0,-3 7-7,0 1 0,1-1 0,-1 12 0,3-18 3,-4 43-626,2 55 0,3-30-4220</inkml:trace>
</inkml:ink>
</file>

<file path=ppt/ink/ink31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8"/>
    </inkml:context>
    <inkml:brush xml:id="br0">
      <inkml:brushProperty name="width" value="0.05" units="cm"/>
      <inkml:brushProperty name="height" value="0.05" units="cm"/>
      <inkml:brushProperty name="color" value="#E71224"/>
    </inkml:brush>
  </inkml:definitions>
  <inkml:trace contextRef="#ctx0" brushRef="#br0">40 672 27757,'-17'0'4135,"5"4"-3421,12-3-735,-1 0 0,0 0 0,0 0 0,0 0 1,0 0-1,1 0 0,-1 0 0,0 1 0,1-1 1,0 0-1,-1 0 0,1 0 0,0 1 1,-1-1-1,1 0 0,0 3 0,-2 24-3,4 37 1,-2-60 19,0-2-8,0 1 1,1-1-1,0 1 0,-1-1 0,1 0 0,1 1 0,-1-1 0,1 0 0,-1 0 0,1 1 0,0-1 0,0 0 0,1-1 0,-1 1 1,1 0-1,-1 0 0,1-1 0,0 0 0,0 1 0,1-1 0,-1 0 0,0 0 0,1-1 0,5 3 0,-2-1 8,1-1 0,-1 0 0,1 0 0,0-1 1,0 0-1,-1 0 0,1-1 0,0 1 0,0-2 0,0 1 0,0-1 0,9-1 0,-12 0 23,1 0 0,-1 0 1,1-1-1,-1 1 0,0-1 0,0 0 1,-1 0-1,1 0 0,-1-1 1,1 0-1,-1 1 0,0-1 0,-1 0 1,1-1-1,-1 1 0,0-1 0,0 1 1,2-7-1,6-10 52,-2 0 0,13-43 0,-4-10-1,-4-1 1,4-94 0,-11-155 0,-8 266-53,-9 87-15,1 14-3,1 1 0,0 50 0,7 93 0,1-99 0,0 797 0,1-877 0,-2 0 0,1-1 0,-1 1 0,-1-1 0,0 1 0,0-1 0,0 1 0,-5 7 0,6-13 0,-1 1 0,0 0 0,0 0 0,0-1 0,0 1 0,0-1 0,-1 1 0,0-1 0,1 0 0,-1 0 0,0 0 0,0 0 0,0-1 0,0 1 0,0-1 0,-1 1 0,1-1 0,-1 0 0,1 0 0,-1 0 0,-4 0 0,5 0 0,-1-1 0,1 1 0,0-1 0,0 0 0,0 0 0,0 0 0,0 0 0,-1 0 0,1-1 0,0 1 0,0-1 0,0 0 0,0 1 0,0-1 0,0-1 0,0 1 0,1 0 0,-1-1 0,0 1 0,1-1 0,-1 1 0,-2-4 0,1 0 0,0 0 0,0-1 0,1 1 0,0-1 0,0 0 0,1 0 0,-1 0 0,-1-12 0,-2-2-1,2-1 0,1 0 0,1 1-1,1-1 1,1 0 0,3-25 0,-1 30 0,1 1 0,1 0 1,1 0-1,0 0 0,1 1 0,1 0 0,0 0 1,1 0-1,11-13 0,6-2 1,0 1 0,50-42-1,68-40 2,1-1 2,-126 95-2,-1 0 1,-1 0-1,-1-2 1,-1 0 0,0 0-1,-2-1 1,0-1-1,16-39 1,-17 28-2,-2-1 0,-1 0 0,-2 0-1,-2-1 1,0-41 0,-2 23-2,0 5 19,-9-90 0,1 115-17,0 13 0,1 8 0,0 10 0,-3 25 0,2 0 0,-1 47 0,7 79 0,1-77 0,-2-12 0,6 128 0,-3-181 0,1-1 0,1 0 0,1 1 0,0-2 0,2 1 0,0 0 0,2-1 0,13 21 0,-19-34 0,-1-1 0,1-1 0,0 1 0,0 0 0,0 0 0,0-1 0,0 0 0,1 0 0,-1 0 0,1 0 0,5 2 0,-7-3 0,0 0 0,0 0 0,0-1 0,0 1 0,0-1 0,1 0 0,-1 1 0,0-1 0,0 0 0,0 0 0,1 0 0,-1 0 0,0 0 0,0-1 0,0 1 0,0-1 0,0 1 0,1-1 0,-1 1 0,0-1 0,0 0 0,-1 0 0,4-1 0,-2-1 0,1-1 0,-1 1 0,0 0 0,0-1 0,-1 1 0,1-1 0,-1 1 0,0-1 0,2-5 0,16-42 0,29-160 0,-4 16 0,-44 190 0,1 1 0,-1 0 0,1 0 0,0-1 1,0 1-1,0 0 0,1 1 0,-1-1 0,1 0 0,5-5 0,-5 7-1,0 1-1,-1-1 0,1 1 0,0-1 1,0 1-1,0 0 0,0 0 0,0 0 1,1 0-1,-1 1 0,0-1 0,0 1 1,1 0-1,-1 0 0,6 0 0,10-1-3,-13 1 5,1-1 0,-1 1 1,1 1-1,-1-1 0,13 3 0,-18-3 0,1 0-1,-1 1 1,0-1-1,1 1 0,-1 0 1,0-1-1,0 1 1,1 0-1,-1 0 1,0 0-1,0 0 1,0 0-1,0 0 0,0 0 1,0 0-1,0 0 1,-1 0-1,1 0 1,0 0-1,-1 1 1,1-1-1,-1 0 0,1 0 1,-1 1-1,0-1 1,1 0-1,-1 1 1,0-1-1,0 0 1,0 2-1,-1-1 0,1-1 0,-1 1 1,1-1-1,-1 0 0,1 1 0,-1-1 0,0 0 0,0 0 1,0 1-1,0-1 0,0 0 0,0 0 0,0 0 1,0 0-1,0 0 0,-1 0 0,1 0 0,0 0 0,-1-1 1,-2 2-1,-40 16 8,16-7 0,20-7-6,1 0-1,0 1 0,-1-1 0,2 1 1,-1 1-1,1-1 0,0 1 1,0 0-1,1 0 0,-1 1 0,-5 9 1,6-6-1,1-1 0,0 1-1,1 0 1,0 0 0,1 0 0,0 1 0,1-1 0,0 12 0,1-11 0,-1 4 2,1 1 0,0-1 1,5 24-1,-4-34-2,1 0 1,0 0-1,0 0 1,0 0-1,1 0 1,-1 0-1,1-1 1,1 1-1,-1-1 1,1 0-1,0 0 1,0 0-1,0 0 1,6 4-1,-2-3 0,1 0 0,0-1 0,0 1 0,0-2 0,1 1 0,0-1 0,-1 0 0,1-1 0,0 0 0,1 0 0,-1-1 0,0 0 0,1-1 0,-1 0 0,0 0 0,12-2 0,-18 1 0,0 1 0,0-1 0,1 0 0,-1 0 0,0 0 0,0-1 0,-1 0 0,1 1 0,0-1 0,-1 0 0,1 0 0,-1-1 0,1 1 0,-1-1 0,0 1 0,0-1 0,-1 0 0,1 0 0,-1 0 0,1 0 0,-1 0 0,0-1 0,-1 1 0,3-5 0,1-5 0,0 0 0,-1-1 0,0 0 0,-1 1 0,1-21 0,-2-82 0,-2 78 0,0 26 2,0 1 1,-1-1-1,-1 0 1,0 0-1,0 0 1,-8-17-1,9 26-1,-1-1 0,0 1-1,0-1 1,0 1-1,0 0 1,-1 0 0,0 0-1,1 0 1,-1 0-1,0 1 1,-1-1-1,1 1 1,0 0 0,-1-1-1,1 1 1,-1 1-1,0-1 1,0 0 0,0 1-1,0 0 1,0-1-1,0 2 1,0-1-1,-7 0 1,7 0-1,-1 1 0,1 0 0,0 0 0,-1 0 0,1 0 0,0 1 0,-1-1 0,1 1 0,0 0 0,0 0 0,0 1 0,0-1 0,0 1 0,0 0 0,0-1 0,1 1 0,-1 1 0,1-1 0,-1 0 0,1 1 0,0 0 0,0 0 0,1 0 0,-1 0 0,0 0 0,1 0 0,0 0 0,0 1 0,0-1 0,1 1 0,-3 6 0,-2 7-4,2 0-1,0 1 1,1-1-1,1 1 1,2 28-1,-1-27 4,2 0 0,1 0 0,0 0 0,10 32 0,-9-43 1,0 0 0,1 0 0,0-1 0,0 1 0,1-1 0,0 0 0,1 0 0,-1 0 0,1-1 0,1 0 0,0 0 0,0 0 0,10 6 0,-5-5 0,1-1 0,0 0 0,-1-1 0,2 0 0,-1-1 0,1 0 0,0-1 0,-1 0 0,2-1 0,-1-1 0,0 0 0,0 0 0,0-1 0,19-2 0,-28 1 0,0 0 0,-1 1 0,1-2 0,-1 1 0,0 0 0,1-1 0,-1 1 0,0-1 0,0 0 0,0 0 0,0-1 0,-1 1 0,1-1 0,-1 1 0,1-1 0,-1 0 0,0 0 0,0 0 0,-1-1 0,1 1 0,-1-1 0,0 1 0,0-1 0,2-4 0,4-10 0,-1-1 0,-1 1 0,5-34 0,-11 50 0,12-85 0,-10 59 0,2 0 0,1 0 0,17-50 0,-21 76 0,-1 1 0,1-1 0,0 1 0,0-1 0,0 1 0,1-1 0,-1 1 0,0 0 0,1-1 0,-1 1 0,0 0 0,1 0 0,0 0 0,-1 0 0,1 0 0,0 0 0,0 0 0,-1 1 0,1-1 0,0 0 0,0 1 0,0 0 0,0-1 0,0 1 0,0 0 0,0 0 0,0 0 0,0 0 0,0 0 0,0 0 0,3 1 0,-1-1 0,1 1 0,-1 0 0,1 0 0,-1 1 0,0-1 0,0 1 0,1 0 0,-1 0 0,-1 0 0,1 0 0,7 6 0,27 28-13,-87-40 13,44 4 0,0-1 1,1 1-1,-1 0 1,0 1-1,1-1 1,-1 1-1,0-1 1,1 1-1,-1 1 1,1-1-1,0 0 1,-1 1-1,1 0 1,0 0-1,0 0 1,0 0-1,0 1 1,1-1-1,-1 1 1,1 0-1,0 0 1,-1 0-1,1 0 1,1 0-1,-1 1 0,-2 4 1,-5 6-2,2 1 0,-1 0 0,2 0 0,0 1 0,2 0 0,0 0 0,0 0 0,2 1 0,0-1 0,1 1 1,2 0-1,-1-1 0,4 24 0,-2-37 1,-1 1-1,1-1 1,0 1 0,0-1 0,1 1 0,-1-1 0,1 0 0,0 0 0,0 1-1,0-1 1,0 0 0,0 0 0,1-1 0,0 1 0,-1 0 0,1-1 0,0 0-1,1 1 1,-1-1 0,0 0 0,1 0 0,-1-1 0,1 1 0,0-1 0,3 2 0,1-1 0,0 0 0,0 0 0,0-1 1,0 0-1,1 0 0,-1 0 0,0-1 1,0 0-1,1-1 0,-1 0 0,15-3 1,-19 3-1,-1 0 1,0 0 0,0-1-1,0 0 1,0 1 0,0-1-1,-1 0 1,1 0 0,-1 0 0,1 0-1,-1-1 1,0 1 0,0 0-1,0-1 1,0 0 0,0 1-1,-1-1 1,1 0 0,1-5-1,2-6 0,-1 0 0,5-25 0,-9 36 0,6-42 1,-3-77-1,-3 85 4,-3 128-8,0 86 3,2-173 1,1 0-1,1 0 1,-1 0 0,1-1-1,-1 1 1,1 0 0,0 0-1,1 0 1,-1-1-1,1 1 1,0-1 0,0 1-1,0-1 1,0 0 0,1 0-1,-1 1 1,1-1 0,0-1-1,0 1 1,0 0 0,1-1-1,-1 1 1,1-1 0,-1 0-1,1 0 1,0 0 0,0-1-1,0 1 1,0-1-1,1 0 1,-1 0 0,0 0-1,0 0 1,1-1 0,-1 1-1,1-1 1,7 0 0,-10 0 0,1-1 1,-1 1 0,0 0-1,1-1 1,-1 1 0,0-1 0,0 1-1,1-1 1,-1 0 0,0 0-1,0 0 1,0 0 0,0 0-1,0 0 1,0-1 0,2-1 0,-1-1-1,1 1 0,-1-1 1,0 0-1,0 0 0,0 0 1,4-9-1,0-6 0,0 0-1,6-33 0,-10 40 2,11-74-1,-5 0 1,-5-149-1,-4 149 4,0 79 2,-2-22 11,3 28-17,-1 1 0,0 0 0,0-1 0,0 1 0,0-1 0,0 1 1,0-1-1,0 1 0,-1 0 0,1-1 0,0 1 0,0-1 0,0 1 0,0 0 0,-1-1 0,1 1 0,0 0 0,0-1 0,-1 1 1,1 0-1,0-1 0,0 1 0,-1 0 0,1-1 0,-1 1 0,1 0 0,0 0 0,-1-1 0,1 1 0,-1 0 0,1 0 1,0 0-1,-1 0 0,1 0 0,-1-1 0,1 1 0,-1 0 0,1 0 0,-1 0 0,1 0 0,-1 0 0,1 0 0,-1 0 0,1 0 1,-1 0-1,1 1 0,0-1 0,-1 0 0,1 0 0,-1 0 0,-9 13-5,5 3-1,1 1 0,0 0 0,2 0 1,-1 20-1,4 79 10,0-50-6,0-47 2,0 0 0,1 1 0,2-1 0,0 0 0,1-1 0,2 1 0,10 22 0,-12-31 0,1 1 0,0-1 0,1 0 0,0 0 0,0-1 0,1 0 0,1 0 0,0-1 0,0 1 0,1-2 0,0 1 0,1-1 0,15 7 0,-16-10 0,1-1 0,-1 0 0,1-1 0,0 0 0,0 0 0,0-1 0,0 0 0,0-1 0,0 0 0,12-2 0,-15 2 0,-5 0 0,-1-1 0,1 1 0,0 0 0,0-1 0,-1 0 0,1 1 0,-1-1 0,1 0 0,-1 0 0,1 0 0,-1 0 0,0-1 0,1 1 0,-1-1 0,0 1 0,3-4 0,-1 1 0,-1 0 0,0 0 0,0 0 0,0-1 0,0 1 0,-1-1 0,3-7 0,0-5 0,-1 0 0,0 0 0,0-33 0,-3-145 5,-1 187 0,0 4-4,0 0 1,0 0 0,0 0-1,0 0 1,-1 0-1,1-1 1,-1 1-1,-1 1 1,1-1 0,-1 0-1,1 0 1,-1 0-1,-4-5 1,6 9-2,0 0 0,-1 0 0,1-1 0,0 1 0,-1 0 0,1 0 0,0 0 0,-1 0 0,1 0 0,0 0 0,-1-1 0,1 1 0,0 0 0,-1 0 0,1 0 0,0 0 0,-1 0 0,1 0 0,0 0 0,-1 0 0,1 0 0,0 1 0,-1-1 0,1 0 0,0 0 0,-1 0 0,1 0 0,0 0 0,0 0 0,-1 1 0,1-1 0,0 0 0,-1 0 0,1 0 0,0 1 0,0-1 0,0 0 0,-1 0 0,1 1 0,0-1 0,0 0 0,0 0 0,0 1 0,-1-1 0,1 0 0,0 0 0,0 1 0,0-1 0,0 0 0,0 1 0,0-1 0,0 0 0,0 1 0,0-1 0,0 0 0,0 1 0,-3 20 0,2-2-3,-2 32-9,9 95 0,-3-134 13,0 0 1,1 0-1,0 0 0,1 0 0,0-1 0,1 0 0,11 15 0,-15-22 0,1 0 0,0 1 0,1-1 0,-1-1 0,1 1-1,0 0 1,0-1 0,0 1 0,0-1 0,1 0 0,-1 0-1,1-1 1,0 1 0,0-1 0,0 0 0,1 0 0,-1-1-1,0 1 1,1-1 0,9 1 0,-12-2-1,1 0 0,-1 0 0,0-1 0,0 1 0,0-1 0,0 0 0,0 0 0,0 0 0,0 0 0,-1 0 0,1-1 0,0 1 0,-1-1 0,1 1 0,-1-1 0,1 0 0,-1 0 0,0 0 0,0 0 0,0 0 0,0-1 0,-1 1 0,1 0 0,1-4 0,3-6 0,0 0 0,-1 0 0,5-25 0,-8 31 0,7-39 0,-2 1 0,1-73 0,-4 39 0,-4 78 0,0-1 0,0 0 0,-1 1 0,1-1 0,0 0 0,0 1 0,1-1 0,-1 1 0,0-1 0,0 0 0,0 1 0,0-1 0,1 1 0,-1-1 0,0 0 0,0 1 0,1-1 0,-1 1 0,1-1 0,-1 1 0,0-1 0,1 1 0,-1-1 0,1 1 0,-1 0 0,1-1 0,0 1 0,-1-1 0,1 1 0,-1 0 0,1 0 0,0-1 0,-1 1 0,1 0 0,0 0 0,0 0 0,0-1 0,1 2 0,-1-1 0,0 1 0,0-1 0,1 1 0,-1 0 0,0-1 0,0 1 0,0 0 0,0 0 0,0-1 0,0 1 0,0 0 0,0 0 0,0 0 0,0 0 0,-1 0 0,1 0 0,0 0 0,-1 1 0,1 1 0,12 31 0,-1 0 0,-3 1 0,-1 0 0,-2 0 0,-1 1 0,-2 42 0,-3-77 0,0-1 0,0 0 0,-1 1 0,1-1 0,0 1 0,0-1 0,0 0 0,0 1 0,0-1 0,0 1 0,0-1 0,0 0 0,0 1 0,1-1 0,-1 1 0,0-1 0,0 0 0,0 1 0,0-1 0,1 0 0,-1 1 0,0-1 0,0 0 0,1 1 0,-1-1 0,0 0 0,1 1 0,-1-1 0,0 0 0,1 0 0,-1 1 0,1-1 0,-1 0 0,1 0 0,7-3 0,-8 3 0,4-3 0,-1 0 0,0-1 0,0 1 0,0 0 0,0-1 0,-1 0 0,1 0 0,-1 1 0,0-1 0,0 0 0,1-7 0,0 5 0,15-39 0,-3 7 0,1 1 0,2 0 0,25-36 0,-38 66 0,1 1 0,-1 0 0,1 0 0,8-7 0,-12 12 0,1-1 0,-1 0 0,1 0 0,-1 1 0,1-1 0,0 1 0,-1 0 0,1 0 0,0 0 0,0 0 0,0 0 0,0 0 0,0 1 0,5-1 0,-7 1 0,0 1 0,-1-1 0,1 0 0,0 1 0,0-1 0,0 0 0,0 1 0,-1-1 0,1 1 0,0-1 0,0 1 0,-1-1 0,1 1 0,0 0 0,-1-1 0,1 1 0,-1 0 0,1-1 0,-1 1 0,1 0 0,-1 0 0,0-1 0,1 1 0,-1 0 0,0 0 0,0 0 0,0-1 0,1 1 0,-1 1 0,2 31 0,-2-27 0,-1 74 0,-1-53 0,2 0 0,0 0 0,9 46 0,-7-68 0,-1 0 0,1 1 0,0-1 0,1 0 0,-1 0 0,1 0 0,0 0 0,1-1 0,-1 1 0,1-1 0,0 1 0,1-1 0,-1 0 0,1-1 0,-1 1 0,1-1 0,11 6 0,-9-6 0,0 0 0,0-1 0,0 0 0,1 0 0,-1 0 0,1-1 0,-1 0 0,1 0 0,-1-1 0,1 0 0,0 0 0,-1 0 0,1-1 0,12-2 0,-15 1 0,1 1 0,0-1 0,-1 0 0,0 0 0,1-1 0,-1 1 0,0-1 0,0 0 0,-1 0 0,1-1 0,5-5 0,-2 1 0,0 0 0,-1-1 0,0 1 0,-1-1 0,7-13 0,-4 3 0,-1-1 0,0 0 0,-2 0 0,-1 0 0,4-26 0,-8 36 0,2-8 0,-1 0 0,-1 0 0,0-1 0,-2 1 0,-4-25 0,5 42 0,-1 0 0,0 0 0,0 0 0,1 0 0,-1 1 0,0-1 0,0 0 0,0 0 0,0 0 0,-1 1 0,1-1 0,0 0 0,0 1 0,0-1 0,-1 1 0,1 0 0,0-1 0,0 1 0,-1 0 0,1-1 0,0 1 0,-1 0 0,1 0 0,-1 0 0,1 0 0,0 0 0,-1 0 0,1 1 0,0-1 0,-3 1 0,-2-1 0,2 0 0,1 1 0,-1-1 0,1 1 0,-1 0 0,1 0 0,-1 0 0,1 0 0,0 0 0,0 0 0,-1 1 0,1-1 0,0 1 0,1 0 0,-1 0 0,-3 3 0,1 0 0,0 0 0,1 0 0,0 0 0,0 0 0,0 1 0,1-1 0,-4 9 0,1 2 0,1-1 0,1 1 0,0 0 0,1 0 0,-1 24 0,4 69-5,0-108 4,0 0 0,0 0 0,0 0-1,0 0 1,0 0 0,0-1 0,1 1 0,-1 0 0,0 0 0,1 0 0,-1-1 0,0 1 0,1 0 0,-1 0 0,1-1 0,-1 1 0,1 0 0,0-1 0,-1 1 0,1-1 0,0 1 0,0-1-1,-1 1 1,1-1 0,1 1 0,0 0 2,0 0 0,0-1 0,0 1 0,0-1-1,0 0 1,0 0 0,1 1 0,-1-1-1,0 0 1,0-1 0,3 1 0,-1-1 1,0 0-1,0 1 1,0-1 0,0-1 0,0 1-1,0 0 1,0-1 0,-1 0 0,1 0 0,-1 0-1,1 0 1,4-5 0,2-4-2,-2-1 0,0-1 0,0 1 0,-1-1 0,6-17 0,21-71 0,-31 90 0,2-5 0,-1 0 0,0 0 0,1-23 0,-13 636 0,3-320 0,5-233 0,-7 120 0,5-138 0,-2 0 0,-2 0 0,-1-1 0,-11 30 0,13-45 0,1-1 0,-1 0 0,-1 1 0,0-2 0,-1 1 0,1 0 0,-2-1 0,0-1 0,0 1 0,-9 6 0,10-9 0,0 0 0,-1-1 0,1 0 0,-1-1 0,0 1 0,0-1 0,0-1 0,-1 1 0,1-1 0,-1 0 0,1-1 0,-1 0 0,-16 0 0,22 0 0,1-2 0,0 1 0,0 0 0,-1 0 0,1-1 0,0 1 0,0-1 0,-1 1 0,1-1 0,0 0 0,0 0 0,0 0 0,0 0 0,0 0 0,1 0 0,-1 0 0,0 0 0,0-1 0,1 1 0,-1-1 0,1 1 0,-1-1 0,1 0 0,0 1 0,0-1 0,0 0 0,0 0 0,0 0 0,0-2 0,-2-6 0,0 0 0,1 0 0,1 0 0,0-18 0,0 23 0,0-28 0,1 0 0,2 0 0,1 1 0,2-1 0,2 1 0,1 0 0,15-33 0,-1 13 0,3 2 0,2 1 0,63-84 0,-66 104 0,1 1 0,1 0 0,2 2 0,2 1 0,0 1 0,63-38 0,-54 42 0,51-19 0,-57 25 0,0-1 0,44-26 0,-74 40-2,-1-1-1,1 0 1,0 0-1,-1 0 1,0 0-1,0 0 1,0 0-1,0-1 1,0 1-1,0 0 1,-1-1-1,1 0 1,-1 1 0,0-1-1,1 0 1,-2 1-1,2-5 1,-2 5-29,0 1 0,0-1 0,-1 0 0,1 0 0,-1 1-1,1-1 1,-1 0 0,1 1 0,-1-1 0,0 0 0,0 1 0,0-1 0,0 1 0,0-1 0,-1 1 0,1 0 0,0-1 0,-1 1 0,1 0 0,-1 0 0,0 0 0,1 0 0,-1 0 0,0 0 0,0 0 0,1 0 0,-1 1 0,-4-2 0,-51-14-1794</inkml:trace>
</inkml:ink>
</file>

<file path=ppt/ink/ink31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9"/>
    </inkml:context>
    <inkml:brush xml:id="br0">
      <inkml:brushProperty name="width" value="0.05" units="cm"/>
      <inkml:brushProperty name="height" value="0.05" units="cm"/>
      <inkml:brushProperty name="color" value="#E71224"/>
    </inkml:brush>
  </inkml:definitions>
  <inkml:trace contextRef="#ctx0" brushRef="#br0">335 79 32111,'-16'-8'34,"-1"1"1,0 0 0,0 1-1,-1 0 1,0 2 0,0 0-1,0 0 1,0 2 0,-1 0 0,-36 0-1,50 2-33,-1 0 0,1 0 0,0 1 0,-1-1 0,1 1 0,0 0 0,0 0 0,0 1 0,-1-1 0,-7 5 0,10-4-1,0 0 0,1 0 1,-1 0-1,1 0 0,-1 0 1,1 0-1,0 1 0,0-1 1,1 1-1,-1 0 0,0-1 0,1 1 1,0 0-1,-1 0 0,1-1 1,1 1-1,-2 6 0,1-4 0,0 0-1,0 1 1,0-1-1,1 0 1,0 1-1,0-1 0,1 0 1,0 1-1,0-1 1,0 0-1,1 1 1,0-1-1,0 0 1,5 9-1,-3-9 5,0 0 0,1-1 1,0 1-1,0-1 0,0 1 0,0-1 0,1-1 0,0 1 0,0-1 0,0 0 0,0 0 0,11 3 1,0-1 4,0 0 0,1-2 0,-1 0 0,0-1 0,1 0 0,0-1 0,21-2 0,-35 1-6,-1 0 0,0 0 1,0 0-1,0-1 0,0 1 1,0-1-1,1 0 1,-1 0-1,0 0 0,-1 0 1,1 0-1,0 0 0,0-1 1,0 1-1,-1-1 1,1 0-1,3-3 0,-3 1 1,0 1-1,0-1 0,0 0 1,0-1-1,-1 1 1,0 0-1,0-1 0,0 1 1,2-9-1,-1-6 1,0-1 0,-2-1 0,-2-38 0,1 49-5,0 7 1,0 1 0,0 0 0,0 0 1,0 0-1,-1 0 0,1-1 0,0 1 0,-1 0 0,0 0 1,0 0-1,0 0 0,0 0 0,0 0 0,0 0 0,0 0 0,-1 1 1,1-1-1,-1 0 0,0 1 0,-3-4 0,2 4-13,-1 0 0,0 0 0,0 0 0,0 0 0,0 0 0,0 0 0,0 1 0,0 0 0,0 0 1,0 0-1,0 0 0,-5 1 0,3 0-226,0-1 1,1 1 0,-1 0-1,0 0 1,-7 3 0,-35 21-5514</inkml:trace>
</inkml:ink>
</file>

<file path=ppt/ink/ink31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9"/>
    </inkml:context>
    <inkml:brush xml:id="br0">
      <inkml:brushProperty name="width" value="0.05" units="cm"/>
      <inkml:brushProperty name="height" value="0.05" units="cm"/>
      <inkml:brushProperty name="color" value="#E71224"/>
    </inkml:brush>
  </inkml:definitions>
  <inkml:trace contextRef="#ctx0" brushRef="#br0">1 0 30206,'0'3'2177,"36"-3"-2065,23 0 0,16 0-80,13 0-32,4 0 0,-20 0 0,-10 0-768</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39.357"/>
    </inkml:context>
    <inkml:brush xml:id="br0">
      <inkml:brushProperty name="width" value="0.05" units="cm"/>
      <inkml:brushProperty name="height" value="0.05" units="cm"/>
      <inkml:brushProperty name="color" value="#FFFF00"/>
    </inkml:brush>
  </inkml:definitions>
  <inkml:trace contextRef="#ctx0" brushRef="#br0">198 30 31390,'0'-8'1062,"0"18"-789,-4 44-388,-18 65 138,-57 175 1,-6 31 6,82-308-29,1 0 0,0 34 0,10-56 44,-1-4-41,0-1 1,-1 0-1,1 0 0,-2-1 1,0 0-1,0 0 0,4-16 1,2-12-7,6-41 1,-7 0-10,1-92 0,-9 100-2,23-138 0,-23 197 13,2 1 0,0 0 0,0 0 0,1 1 0,11-19 0,-13 25 0,0 0 0,0 1 0,0-1 0,1 1 0,0 0 0,-1 0 0,2 0 0,-1 1 0,0-1 0,1 1 0,-1 0 0,1 0 0,0 1 0,0-1 0,6-1 0,-10 4 0,1-1 0,-1 1 0,1 0 0,-1 0 0,1-1 0,-1 1 0,1 0 0,-1 1 0,0-1 0,1 0 0,-1 0 0,1 1 0,-1-1 0,1 0 0,-1 1 0,0 0 0,1-1 0,-1 1 0,0 0 0,0-1 0,0 1 0,1 0 0,-1 0 0,0 0 0,0 0 0,0 0 0,0 0 0,1 3 0,1 1 0,0 1 0,0 1 0,0-1 0,3 13 0,-3-9 0,29 101 5,30 217 1,-16-67-1,-22-145-5,-25-147 0,1 25 0,0-1 0,-1 1 0,1 0 0,-1-1 0,-2-7 0,-3-2 0,-1 1 0,0-1 0,-1 2 0,0-1 0,-1 1 0,-1 1 0,0-1 0,-23-21 0,22 24 0,0 1 0,-1 1 0,0 0 0,0 1 0,-1 0 0,0 1 0,0 0 0,0 1 0,-1 0 0,-19-4 0,18 6 0,-1 2 0,1 0 0,0 1 0,-1 1 0,1 0 0,-16 3 0,29-3 0,0 0 0,0 1 0,0-1 0,1 1 0,-1 0 0,0-1 0,0 1 0,0 0 0,1 0 0,-1 0 0,1 0 0,-1 1 0,1-1 0,-1 0 0,1 1 0,-1-1 0,1 1 0,0-1 0,0 1 0,0-1 0,0 1 0,0 0 0,0 0 0,0 0 0,1-1 0,-1 1 0,0 2 0,0 6 0,-1-1 0,1 1 0,1-1 0,0 14 0,0-9 0,1-5 0,0 1-1,0 0 1,1-1-1,0 0 1,0 1-1,1-1 1,1 0-1,-1 0 1,1 0 0,1-1-1,0 0 1,0 1-1,1-2 1,0 1-1,0-1 1,0 0-1,10 8 1,-7-7-1,0-1 1,0 0-1,1-1 1,0 0-1,0-1 1,0 1-1,1-2 1,-1 0-1,1 0 1,0-1-1,0 0 1,0-1-1,1 0 1,16 0-1,-21-2 2,1 0-1,-1 0 1,1 0 0,-1-1 0,0 0-1,1 0 1,-1-1 0,0 0 0,1 0-1,-1-1 1,-1 1 0,1-2-1,0 1 1,-1-1 0,1 0 0,-1 0-1,0-1 1,-1 0 0,1 0 0,-1 0-1,9-11 1,-4-1-1,1 0 0,-2-1 0,0 0 0,-2-1 0,0 1 0,0-1 0,-2-1 0,5-35 0,16-51 0,-25 103 0,0 1 0,0-1 0,0 1 0,0-1 0,0 1 0,1-1 0,-1 1 0,1 0 0,-1-1 0,1 1 0,0 0 0,0 0 0,0 0 0,0 0 0,0 1 0,1-1 0,-1 1 0,0-1 0,1 1 0,-1 0 0,1 0 0,-1 0 0,1 0 0,0 0 0,-1 1 0,1-1 0,0 1 0,0-1 0,-1 1 0,1 0 0,0 0 0,0 1 0,-1-1 0,1 0 0,0 1 0,-1 0 0,1-1 0,0 1 0,-1 0 0,1 1 0,-1-1 0,1 0 0,-1 1 0,0-1 0,0 1 0,1 0 0,-1 0 0,0-1 0,0 1 0,-1 1 0,1-1 0,2 5 0,1-1-2,0 1 0,-1 0 0,0 0 0,0 0 0,-1 0 0,0 1 0,3 9 0,-7-11 1,-2-9 3,1 2 0,-10-11 4,2 3-4,0 0 0,0 1 0,-24-15 0,30 21-2,1 0 0,-1 0-1,-1 1 1,1-1 0,0 1 0,0 0 0,0 0-1,-1 1 1,1-1 0,0 1 0,-1 0 0,1 0-1,0 0 1,-1 1 0,1-1 0,0 1 0,-6 2-1,8-2 1,0 0 0,0 0-1,0 0 1,0 1-1,1-1 1,-1 0 0,0 1-1,1-1 1,-1 1-1,1 0 1,0 0 0,-1-1-1,1 1 1,0 0-1,0 0 1,0 0 0,1 0-1,-1 0 1,0 0 0,0 4-1,-6 47-4,7-47 5,-1 13 0,0-1 0,2 1 0,0-1 0,1 1 0,1-1 0,0 0 0,10 29 0,-10-39 0,1 0 0,0-1 0,0 1 0,0-1 0,1 0 0,0 0 0,1 0 0,-1-1 0,1 1 0,0-1 0,1-1 0,0 1 0,-1-1 0,2 0 0,-1-1 0,0 0 0,1 0 0,14 5 0,-9-6 2,1 0 1,-1-1-1,1-1 1,-1 0-1,28-1 0,-16-1 0,-19 1-2,-1 0 0,0 0 0,0-1 0,1 0 0,-1 0 0,0 0 0,0-1 0,0 0 0,0 0 0,-1 0 0,1-1 0,0 1 0,-1-1 0,0 0 0,0 0 0,1-1 0,-2 1 0,1-1 0,0 0 0,-1 0 0,0 0 0,0 0 0,0-1 0,0 0 0,-1 1 0,0-1 0,0 0 0,0 0 0,0 0 0,-1 0 0,0 0 0,1-6 0,2-21 0,-1 1 0,-2-1 0,-3-40 0,0 33 0,6-62 0,-4 100 0,0 0 0,1-1 0,-1 1 0,1 0-1,-1-1 1,1 1 0,-1 0 0,1 0 0,0 0 0,0-1 0,0 1 0,0 0-1,-1 0 1,1 0 0,1 0 0,-1 0 0,0 1 0,0-1 0,0 0 0,2 0-1,1-1 1,0 0-1,0 1 0,0-1 1,0 1-1,0 0 0,0 0 1,5 0-1,-5 1 1,-1-1-1,1 1 1,-1 0-1,1 0 1,-1 0-1,1 0 1,0 1-1,-1-1 1,1 1 0,-1 0-1,0 0 1,1 0-1,-1 1 1,0-1-1,1 1 1,-1 0-1,4 3 1,3 21 0,-8-11 0,-3-17 0,1 1 0,-1 0 0,1 0 0,-1 0 0,0 0 0,0 0 0,1 0 0,-1 0 0,0 0 0,0 0 0,0 0 0,0 0 0,0 1 0,0-1 0,0 0 0,0 1 0,0-1 0,0 0 0,0 1 0,-1 0 0,1-1 0,0 1 0,0 0 0,-1-1 0,1 1 0,0 0 0,0 0 0,-1 0 0,1 0 0,0 0 0,0 0 0,-2 1 0,0-1 0,-1 0 0,1 1 0,-1-1 0,1 1 0,0 0 0,0 0 0,-1 0 0,1 0 0,0 1 0,0-1 0,-5 5 0,3-1 0,0 1 0,1 0 0,0 0 0,0 1 0,0-1 0,1 1 0,0 0 0,0 0 0,1 0 0,-1 0 0,2 0 0,-1 0 0,0 10 0,0 1 0,0 0 0,2 0 0,0 1 0,4 24 0,-3-38 0,0 1 1,0-1-1,1 1 0,0-1 1,0 1-1,1-1 0,-1 0 1,1 0-1,0 0 0,1 0 1,-1-1-1,1 1 0,0-1 0,0 0 1,0 0-1,0 0 0,1-1 1,0 0-1,-1 1 0,1-2 1,0 1-1,1 0 0,-1-1 1,7 2-1,6 1 1,0 0 0,0-2 0,0 0 1,0-1-1,1-1 0,23-1 0,-35 0-1,1-1 0,-1-1 0,1 1 0,-1-1 0,1-1 0,-1 1 0,0-1 0,0 0 0,0-1 0,-1 0 0,1 0 0,-1 0 0,0-1 0,0 0 0,0 0 0,-1 0 0,0-1 0,0 0 0,5-6 0,-3 1 0,0-1 0,0 1 0,-1-1 0,0 0 0,-1-1 0,0 1 0,-1-1 0,-1 0 0,0 0 0,2-19 0,-2 3 0,-2 0 0,0 0 0,-2 0 0,-5-35 0,5 60 0,0 1 0,0-1 0,-1 1 0,1-1 0,-1 1 0,0 0 0,0 0 0,0 0 0,0 0 0,0 0 0,-1 0 0,0 1 0,1-1 0,-1 1 0,0-1 0,0 1 0,0 0 0,0 0 0,-1 1 0,1-1 0,0 1 0,-1-1 0,0 1 0,1 0 0,-1 1 0,1-1 0,-1 0 0,0 1 0,1 0 0,-1 0 0,-7 1 0,9-1 0,-1 1 0,1-1 0,0 1 0,-1-1 0,1 1 0,0 0 0,-1 0 0,1 1 0,0-1 0,0 0 0,0 1 0,0-1 0,0 1 0,1-1 0,-1 1 0,0 0 0,1 0 0,-1 0 0,1 0 0,0 0 0,-1 0 0,1 0 0,0 0 0,0 1 0,0-1 0,1 0 0,-1 1 0,0 3 0,-2 10 0,1-1 0,0 1 0,1 21 0,1-27 0,-1 17 0,1-1 0,2 0 0,9 51 0,-9-67 0,1 1 0,0-1 0,1 0 0,1 0 0,-1-1 0,1 1 0,1-1 0,0 0 0,0 0 0,1-1 0,0 0 0,13 12 0,-14-16 0,0 0 0,1 0 0,-1-1 0,1 1 0,-1-2 0,1 1 0,0-1 0,0 0 0,1 0 0,-1-1 0,0 0 0,0 0 0,1-1 0,-1 0 0,11-1 0,-10 1 0,1-1 0,-1-1 0,1 1 0,-1-1 0,0-1 0,0 0 0,0 0 0,0 0 0,0-1 0,-1 0 0,1-1 0,11-9 0,-11 7 0,-1-1 0,0-1 0,-1 1 0,0-1 0,0 0 0,-1-1 0,0 1 0,0-1 0,-1 0 0,-1 0 0,1-1 0,2-19 0,-1-6 0,-2-1 0,-2-52 0,-1 55 0,-9-58 0,9 92 0,1 0 0,-1 0 0,0 0 0,0 0 0,0 0 0,0 0 0,0 0 0,0 0 0,0 0 0,0 0 0,1 0 0,-1 0 0,0 1 0,0-1 0,0 0 0,0 0 0,0 0 0,0 0 0,1 0 0,-1 0 0,0 0 0,0 0 0,0 0 0,0-1 0,0 1 0,0 0 0,1 0 0,-1 0 0,0 0 0,0 0 0,0 0 0,0 0 0,0 0 0,0 0 0,0 0 0,0 0 0,0 0 0,1 0 0,-1 0 0,0-1 0,0 1 0,0 0 0,0 0 0,0 0 0,0 0 0,0 0 0,0 0 0,0 0 0,0-1 0,0 1 0,0 0 0,0 0 0,0 0 0,0 0 0,0 0 0,0 0 0,0-1 0,0 1 0,0 0 0,0 0 0,0 0 0,0 0 0,0 0 0,0 0 0,0 0 0,0-1 0,0 1 0,0 0 0,0 0 0,9 7 0,1 1 0,-1 0 0,0 0 0,0 1 0,14 20 0,34 57 0,-48-69 0,1 0 0,-2 1 0,8 22 0,-14-32 0,0 0 0,0 0 0,-1 0 0,0 0 0,0 0 0,-1 0 0,0 1 0,0-1 0,-1 0 0,-2 12 0,1-16 0,0 0 0,0 0 0,0 0 0,-1 0 0,0 0 0,1 0 0,-1 0 0,-1-1 0,1 0 0,0 1 0,-1-1 0,0-1 0,0 1 0,0 0 0,0-1 0,0 0 0,0 0 0,-9 3 0,-6 2 0,-1-1 0,-37 8 0,26-8 0,48-6 0,21-1 0,8 2 0,67-3 0,-106 1 0,-1 0 0,0 0 0,-1-1 0,1 1-1,0-1 1,0-1 0,-1 1 0,1-1 0,-1 0 0,0 0 0,0-1 0,0 1-1,5-6 1,-3 2 1,0-1-1,-1 1 1,0-1-1,-1-1 1,1 1-1,-2-1 1,6-13 0,0-4 4,-2 0 1,-1-1 0,-1 0 0,4-48 0,-8 39-6,-2 23 0,0 1 0,1 0 0,1 0 0,0 0 0,1 1 0,5-18 0,-7 28 0,-1 0 0,1 1 0,0-1 0,-1 0 0,1 1 0,0-1 0,-1 1 0,1-1 0,0 1 0,0-1 0,-1 1 0,1 0 0,0-1 0,0 1 0,0 0 0,-1 0 0,1 0 0,0 0 0,0-1 0,0 1 0,0 0 0,0 0 0,0 0 0,-1 1 0,1-1 0,0 0 0,0 0 0,0 0 0,0 1 0,-1-1 0,1 0 0,0 1 0,1 0 0,27 16 0,-8 3 0,-2 1 0,-1 1 0,0 0 0,-2 1 0,0 1 0,-2 1 0,-1 0 0,0 0 0,11 37 0,-20-46 0,-1-1 0,0 1 0,-1 0 0,-1-1 0,0 1 0,-3 31 0,1-42 0,0-1 0,0 1 0,0 0 0,-1 0 0,0 0 0,0-1 0,0 1 0,-1-1 0,0 0 0,1 0 0,-1 0 0,-1 0 0,1 0 0,-1-1 0,1 1 0,-1-1 0,0 0 0,0 0 0,0 0 0,-1-1 0,1 1 0,-1-1 0,1 0 0,-9 2 0,0 0 0,1 0-1,-1-1 1,1 0-1,-1-1 0,0-1 1,0 0-1,0 0 0,-21-3 1,32 1 1,0 1 0,1 0 0,-1-1 0,0 1 0,1-1 0,-1 0 0,0 1 0,1-1 0,-1 0 0,1 0 0,-1 0 0,1 0 0,-1 0 0,1 0 0,0-1 0,0 1 0,0 0 0,-1-1 0,1 1 0,0-1 0,1 1 0,-1-1 0,0 1 0,-1-4 0,0-2-244,1 0 0,-1 0 0,1 0 0,0-14 0,1-19-4789</inkml:trace>
</inkml:ink>
</file>

<file path=ppt/ink/ink31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11"/>
    </inkml:context>
    <inkml:brush xml:id="br0">
      <inkml:brushProperty name="width" value="0.05" units="cm"/>
      <inkml:brushProperty name="height" value="0.05" units="cm"/>
      <inkml:brushProperty name="color" value="#E71224"/>
    </inkml:brush>
  </inkml:definitions>
  <inkml:trace contextRef="#ctx0" brushRef="#br0">0 351 31759,'12'-24'410,"-12"24"-405,0 0 0,0 0 0,0 0 1,0-1-1,0 1 0,0 0 0,0 0 1,0 0-1,0 0 0,1 0 0,-1 0 0,0 0 1,0-1-1,0 1 0,0 0 0,0 0 1,0 0-1,0 0 0,0 0 0,0 0 1,0 0-1,0 0 0,1 0 0,-1-1 1,0 1-1,0 0 0,0 0 0,0 0 1,0 0-1,0 0 0,0 0 0,1 0 1,-1 0-1,0 0 0,0 0 0,0 0 0,0 0 1,0 0-1,1 0 0,-1 0 0,0 0 1,0 0-1,0 0 0,0 0 0,0 0 1,0 0-1,1 0 0,-1 0 0,0 0 1,0 0-1,0 0 0,0 0 0,0 0 1,0 1-1,1-1 0,-1 0 0,0 0 1,0 0-1,0 0 0,0 0 0,0 0 0,0 0 1,0 0-1,0 0 0,0 1 0,2 37 300,-2-17-389,0 666 84,-2-841 0,7-217 0,-3 341 0,2 1 0,2-1 0,0 1 0,3 0 0,0 0 0,27-51 0,-33 75 0,0 1 0,0-1 0,1 0 0,0 1 0,0 0 0,0-1 0,1 1 0,-1 1 0,1-1 0,0 1 0,0-1 0,11-4 0,-14 7 0,1 0 0,0 0 0,-1 1 0,1-1 0,0 1 0,0-1 0,0 1 0,0 0 0,0 0 0,-1 0 0,1 0 0,0 0 0,0 1 0,0-1 0,0 1 0,-1-1 0,1 1 0,0 0 0,-1 0 0,1 0 0,0 0 0,-1 1 0,0-1 0,1 0 0,-1 1 0,0 0 0,0-1 0,0 1 0,3 4 0,1 1 0,0 0 0,0 1 0,-1 0 0,-1 0 0,1 0 0,-2 0 0,1 1 0,-1-1 0,-1 1 0,3 12 0,-1 9 0,0 55 0,-4-73 0,-1 0 0,-1 0 0,0 0 0,-1 0 0,-1-1 0,0 1 0,0-1 0,-1 1 0,-1-1 0,0-1 0,-1 1 0,0-1 0,-1 0 0,0 0 0,-19 17 0,14-15 0,-1-1 0,0 0 0,-20 12 0,38-22-8,8-4 3,176-98-14,-172 91 20,-1-1 0,-1 0 1,0-1-1,0 0 0,19-24 0,45-74 11,-26 32-2,-49 74-10,-1 0 1,1 1-1,0-1 0,0 1 0,1 0 0,-1 0 0,1 0 1,-1 0-1,1 0 0,0 0 0,1 1 0,-1 0 0,0 0 1,1 0-1,-1 0 0,10-2 0,-14 4 0,1 0 0,-1 0 0,0 0 0,0 0 0,0 0 0,1 0 0,-1-1 0,0 1 0,0 0 0,0 0 0,1 0 0,-1 0 0,0 0 0,0 0 0,0 1 0,1-1 0,-1 0 0,0 0 0,0 0 0,0 0 0,1 0 0,-1 0 0,0 0 0,0 0 0,0 0 0,1 0 0,-1 0 0,0 1 0,0-1 0,0 0 0,0 0 0,0 0 0,1 0 0,-1 0 0,0 1 0,0-1 0,0 0 0,0 0 0,0 0 0,0 0 0,0 1 0,0-1 0,0 0 0,0 0 0,0 0 0,0 0 0,0 1 0,0-1 0,0 0 0,0 0 0,0 0 0,0 1 0,0-1 0,0 0 0,0 0 0,0 0 0,0 1 0,-5 7 0,-10 8 0,-31 24 0,30-28 0,0 2 0,1 0 0,-18 22 0,23-23 0,1 1 0,0-1 0,2 2 0,-1-1 0,2 1 0,0 0 0,1 0 0,1 1 0,1-1 0,0 1 0,0 28 0,3-25 0,-1-10 0,1 0 0,0 0 0,3 15 0,-2-22 0,0 1 0,0 0 0,0-1 0,0 1 0,0-1 0,1 1 0,-1-1 0,1 1 0,0-1 0,0 0 0,0 0 0,0 0 0,0 0 0,0 0 0,5 3 0,1-1 0,0-1 0,1 0 0,-1-1 0,0 1 0,1-1 0,0-1 0,0 1 0,-1-1 0,1-1 0,0 1 0,0-2 0,11 0 0,1 1 0,-15 0 0,-1 0 0,1-1 0,-1 1 0,0-1 0,1 0 0,-1 0 0,0 0 0,0-1 0,0 0 0,0 0 0,0 0 0,0 0 0,-1-1 0,1 1 0,4-5 0,-4 3 0,0-1 0,0 0 0,0 0 0,-1-1 0,0 1 0,0-1 0,-1 0 0,1 1 0,3-13 0,0-4 0,-2-1 0,0 0 0,-2 0 0,-1 0 0,-1-28 0,-1 34 1,0 0-1,-1 0 1,-1 0 0,-1 0 0,-8-25-1,10 38 1,-1 0 0,0 0 0,1 0 0,-2 0 0,1 1 0,0-1 0,-1 1 0,0 0 0,0-1-1,0 1 1,-1 0 0,1 1 0,-1-1 0,1 0 0,-1 1 0,0 0 0,0 0 0,0 0 0,-1 0 0,1 0 0,0 1 0,-1 0 0,1 0-1,-1 0 1,0 0 0,1 0 0,-1 1 0,0 0 0,-4 0 0,7 0-2,0 0 0,0 0 0,0 0 0,0 1 0,0-1 0,0 0 1,1 1-1,-1 0 0,0-1 0,0 1 0,1 0 0,-1-1 0,0 1 0,1 0 0,-1 0 0,1 0 0,-1 1 0,-1 1 0,1 0 0,-1 0 0,1 0 0,0 0 0,0 0-1,1 0 1,-1 0 0,1 1 0,-2 5 0,0 6 0,1 1-1,1-1 1,0 21 0,1-30 2,0 15-1,1-1 0,6 32 0,-5-43 0,1 0 0,0 0 0,0-1 0,1 1 0,0-1 0,1 0 0,0 0 0,8 9 0,-6-8-1,-1-2 0,1 1 1,1-1-1,-1 0 0,1 0 0,1-1 0,0 0 1,0 0-1,0-1 0,1 0 0,-1 0 0,1-1 1,1 0-1,-1 0 0,1-1 0,-1-1 0,1 1 1,0-2-1,16 2 0,-13-2 1,-3-1 0,1 0 0,0 0 0,17-3 0,-25 3 0,-1-1 0,1 0 0,0 0 0,-1 0 0,1-1 0,-1 1 0,0-1 0,1 0 0,-1 0 0,0 0 0,0 0 0,0 0 0,-1 0 0,1-1 0,2-2 0,3-5 1,-1-1 0,0 0 0,-1 0 0,0 0 0,-1-1 0,-1 0 0,5-19 0,12-87 7,-20 112-8,8-128 32,-10 161-34,-10 228-23,11-242 24,1-1 0,0 1 0,1 0 0,7 19 0,-8-26 1,1-1 0,1 1 0,-1-1 0,1 0 0,0 0 0,1 0 0,-1 0 0,1 0 0,0 0 0,1-1 0,-1 0 0,8 5 0,-10-7 0,0-1 0,1 0 0,-1 0 0,1 0 0,-1 0 0,1 0 0,-1-1 0,1 1 0,0-1 0,-1 1 0,1-1 0,0 0 0,0 0 0,-1 0 0,1 0 0,0 0 0,-1-1 0,1 1 0,0-1 0,-1 0 0,1 1 0,-1-1 0,1 0 0,-1 0 0,1 0 0,-1-1 0,0 1 0,0 0 0,1-1 0,-1 0 0,0 1 0,-1-1 0,1 0 0,0 0 0,-1 0 0,3-3 0,9-16 0,-2-1 0,0 0 0,-2-1 0,0 1 0,4-26 0,19-121 0,-28 126 2,-3 29 8,0-1 0,7-24 0,-8 39-10,0-1 0,0 1 0,0 0 0,0 0 0,0-1-1,1 1 1,-1 0 0,0 0 0,0-1 0,0 1 0,0 0 0,0 0 0,1 0 0,-1-1 0,0 1 0,0 0-1,1 0 1,-1 0 0,0-1 0,0 1 0,1 0 0,-1 0 0,0 0 0,0 0 0,1 0 0,-1 0 0,0 0-1,1 0 1,-1 0 0,0 0 0,0-1 0,1 1 0,-1 0 0,0 0 0,1 1 0,-1-1 0,0 0 0,0 0 0,1 0-1,-1 0 1,0 0 0,1 0 0,-1 0 0,0 0 0,0 0 0,1 1 0,-1-1 0,0 0 0,0 0 0,1 0-1,-1 0 1,0 1 0,0-1 0,0 0 0,1 0 0,-1 0 0,0 1 0,0-1 0,6 9-4,-1-1 1,0 1 0,0 1 0,-1-1 0,-1 1 0,1-1-1,1 14 1,0-4 2,30 153 1,-27-129 0,-7-38 0,7 28-1,-7-33 2,-1 1-1,0-1 0,0 1 0,1 0 0,-1-1 0,1 1 0,-1-1 0,0 1 1,1-1-1,-1 0 0,1 1 0,0-1 0,-1 1 0,1-1 0,-1 0 0,1 1 1,0-1-1,-1 0 0,1 0 0,0 1 0,-1-1 0,1 0 0,0 0 0,-1 0 1,1 0-1,0 0 0,-1 0 0,1 0 0,0 0 0,0 0 0,-1 0 0,1 0 1,0 0-1,-1 0 0,1 0 0,0-1 0,-1 1 0,1 0 0,0 0 0,-1-1 1,1 1-1,-1 0 0,1-1 0,0 1 0,-1-1 0,1 0 0,7-6 3,-1 0-1,0 0 1,0-1 0,-1 0-1,-1 0 1,1 0-1,-1-1 1,-1 1-1,5-13 1,5-9-2,21-34-1,53-89 0,-87 151 0,1-1 0,-1 1 0,1 0 0,-1 0 0,1 0 0,0 1 0,0-1 0,-1 0 0,2 0 0,-1 1 0,0 0 0,0-1 0,1 1 0,-1 0 0,3-2 0,-4 3 0,0 0 0,0 0 0,-1 0 0,1 0 0,0 0 0,-1 0 0,1 0 0,0 0 0,-1 0 0,1 0 0,0 1 0,-1-1 0,1 0 0,-1 0 0,1 1 0,0-1 0,-1 0 0,1 0 0,-1 1 0,1-1 0,-1 1 0,2 0 0,-1 0-1,0 1 1,1 0-1,-1-1 1,0 1-1,0 0 1,0 0-1,-1 0 1,1-1 0,0 1-1,0 3 1,4 23-14,2 52 0,-7-52 15,3 0-1,9 42 0,-10-62 0,1 1 0,0-1 0,1 0 0,-1-1 0,2 1 0,-1 0 0,1-1 0,1 0 0,-1 0 0,1-1 0,1 1 0,11 9 0,-11-13 0,-1 1 0,1-1 0,-1-1 0,1 1 0,0-1 0,0 0 0,0 0 0,0-1 0,1 0 0,-1 0 0,0 0 0,1-1 0,-1 0 0,0 0 0,1-1 0,-1 0 0,0 0 0,1 0 0,10-4 0,-12 2 0,0-1 0,-1 1 0,1-1 0,-1 0 0,0 0 0,0-1 0,-1 1 0,0-1 0,0 0 0,0 0 0,0 0 0,3-9 0,2-2 0,-1-1 0,-1-1 0,5-18 0,-1-10 9,-3 1 0,4-87 0,-16-91-4,4 215-5,-1 0 0,1 0 0,-2 0 0,1 0 0,-1 0 0,0 0 0,-8-15 0,1 13 0,7 17 0,2-5 0,-9 68 0,4 1 0,5 80 0,1-60 0,-1-49 0,0 56 0,19 148 0,-16-231 36,-3-11-102,0-5-342,-5-27-595</inkml:trace>
</inkml:ink>
</file>

<file path=ppt/ink/ink31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12"/>
    </inkml:context>
    <inkml:brush xml:id="br0">
      <inkml:brushProperty name="width" value="0.05" units="cm"/>
      <inkml:brushProperty name="height" value="0.05" units="cm"/>
      <inkml:brushProperty name="color" value="#E71224"/>
    </inkml:brush>
  </inkml:definitions>
  <inkml:trace contextRef="#ctx0" brushRef="#br0">7 78 30606,'-7'-20'1008,"7"9"-319,0 1-385,4 2-224,32 6-48,16-1-32,17 3 0,9 0 16,-2 0-16,-11-3-16,-19 3 16,-23-2-80,-23-3-112,0-3-368,-36 3-4627</inkml:trace>
</inkml:ink>
</file>

<file path=ppt/ink/ink31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12"/>
    </inkml:context>
    <inkml:brush xml:id="br0">
      <inkml:brushProperty name="width" value="0.05" units="cm"/>
      <inkml:brushProperty name="height" value="0.05" units="cm"/>
      <inkml:brushProperty name="color" value="#E71224"/>
    </inkml:brush>
  </inkml:definitions>
  <inkml:trace contextRef="#ctx0" brushRef="#br0">193 35 32095,'-3'-3'31,"0"0"0,0 0 1,0 0-1,-1 1 0,1-1 1,-1 1-1,0 0 0,1 0 0,-1 0 1,0 0-1,-1 1 0,1-1 1,0 1-1,0 0 0,-1 0 1,1 1-1,-1-1 0,-8 0 1,9 1-34,0 0 0,-1 0 0,1 0 0,-1 1 0,1-1 0,0 1 0,0 0 1,0 0-1,-1 0 0,1 0 0,0 1 0,0 0 0,1-1 0,-1 1 1,0 0-1,1 1 0,-1-1 0,1 0 0,-4 5 0,3-2 1,1 0-1,-1 0 0,2 1 0,-1 0 1,1-1-1,-1 1 0,2 0 0,-1 0 1,0 7-1,1-8 1,1-1 1,-1 1-1,1 0 0,0-1 1,1 1-1,-1-1 0,1 1 1,0-1-1,0 1 0,1-1 1,-1 0-1,1 1 0,4 5 1,-3-7 1,0 1 0,1 0 0,-1-1 0,1 1 0,0-1 0,0 0 0,0 0 1,1-1-1,-1 1 0,1-1 0,0 0 0,0 0 0,0 0 0,0 0 0,7 1 0,4-1 10,1 1-1,-1-2 0,30 0 0,-43-1-8,-1 0 1,1 0-1,-1-1 0,1 1 0,-1-1 0,0 0 0,1 1 0,-1-1 0,0 0 1,0 0-1,0 0 0,1 0 0,-1-1 0,-1 1 0,1 0 0,0-1 0,0 1 1,-1-1-1,1 0 0,0 1 0,-1-1 0,0 0 0,0 0 0,1 0 0,-1 0 1,-1 0-1,1 0 0,0 0 0,0 0 0,-1 0 0,0 0 0,1-3 0,1-11 2,0 1 0,-1-1 0,-3-24 0,1 15-7,2 22 3,-1 0 0,0 0 0,-1 0 0,1 1 0,0-1 0,-1 0 0,0 0 0,1 1 0,-1-1 0,-1 0 0,1 1 0,-2-4 0,1 5 0,1 0 0,0 0 0,0 0 0,-1 1-1,1-1 1,0 0 0,-1 1 0,1-1 0,-1 1-1,1 0 1,-1-1 0,1 1 0,-1 0 0,1 0-1,-1 0 1,0 0 0,1 0 0,-1 0 0,1 0-1,-1 0 1,1 0 0,-1 1 0,1-1 0,-1 0-1,1 1 1,-1 0 0,-2 0 0,1 1-11,0 0 0,-1 0 1,1 0-1,0 1 0,0-1 1,1 1-1,-1-1 0,0 1 1,1 0-1,0-1 0,0 1 1,0 1-1,0-1 0,0 0 1,1 0-1,0 0 0,0 1 1,-1 3-1,-15 44-549</inkml:trace>
</inkml:ink>
</file>

<file path=ppt/ink/ink31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14"/>
    </inkml:context>
    <inkml:brush xml:id="br0">
      <inkml:brushProperty name="width" value="0.05" units="cm"/>
      <inkml:brushProperty name="height" value="0.05" units="cm"/>
      <inkml:brushProperty name="color" value="#E71224"/>
    </inkml:brush>
  </inkml:definitions>
  <inkml:trace contextRef="#ctx0" brushRef="#br0">1 406 31566,'13'-95'1169,"-13"95"-1168,0 0-1,0 0 1,0-1-1,0 1 1,0 0-1,0 0 1,1-1-1,-1 1 1,0 0-1,0 0 1,0-1-1,0 1 1,0 0-1,0 0 1,1 0-1,-1-1 1,0 1-1,0 0 1,0 0-1,0 0 1,1 0 0,-1-1-1,0 1 1,0 0-1,1 0 1,-1 0-1,0 0 1,0 0-1,1 0 1,-1 0-1,0 0 1,0-1-1,1 1 1,-1 0-1,0 0 1,1 0-1,-1 0 1,0 0-1,0 0 1,1 0 0,-1 0-1,0 1 1,0-1-1,1 0 1,-1 0-1,0 0 1,0 0-1,1 0 1,-1 0-1,0 0 1,0 0-1,1 1 1,-1-1-1,0 0 1,0 0-1,0 0 1,1 0-1,-1 1 1,0-1 0,0 0-1,2 6 0,0-1 0,-1 1 0,1-1 0,-1 1 0,0 5 0,2 16 0,9 19 0,1 1 0,3-2 0,2 0 0,2-1 0,37 56 0,-53-93 0,1-1 0,0 0 0,0-1 0,1 1 0,0-1 0,0 0 0,10 7 0,-14-11 0,-1 0 0,0 0 0,1 0 0,-1-1 0,1 1 0,-1 0 0,1 0 0,-1-1 0,1 1 0,0-1 0,-1 1 0,1-1 0,0 0 0,-1 0 0,1 1 0,0-1 0,0 0 0,-1 0 0,1-1 0,0 1 0,-1 0 0,1 0 0,0-1 0,0 1 0,-1-1 0,1 1 0,-1-1 0,1 1 0,-1-1 0,1 0 0,-1 0 0,1 0 0,-1 0 0,0 0 0,1 0 0,-1 0 0,0 0 0,0 0 0,0-1 0,0 1 0,0 0 0,1-3 0,5-9 0,-1 0 0,-1 0 0,0-1 0,-1 1 0,-1-1 0,3-26 0,-2-91 0,-5 91 0,1-106 0,0 145 0,1 0 0,-1-1 0,0 1 0,0-1 0,0 1 0,0-1 0,0 1 0,0 0 0,-1-1 0,1 1 0,-1-1 0,1 1 0,-1 0 0,1-1 0,-1 1 0,0 0 0,0-1 0,1 1 0,-3-2 0,2 3 0,1 0 0,0-1 0,0 1 0,0 0 0,0 0 0,0 0 0,0 0 0,0 0 0,0 0 0,0 0 0,-1 0 0,1 0 0,0 0 0,0 0 0,0 0 0,0 0 0,0 0 0,0 0 0,0 0 0,0 0 0,-1 0 0,1 0 0,0 0 0,0 0 0,0 0 0,0 0 0,0 0 0,0 0 0,0 0 0,-1 0 0,1 0 0,0 0 0,0 0 0,0 1 0,0-1 0,0 0 0,0 0 0,0 0 0,0 0 0,0 0 0,0 0 0,0 0 0,0 0 0,-1 0 0,1 0 0,0 0 0,0 1 0,0-1 0,0 0 0,0 0 0,0 0 0,0 0 0,0 0 0,0 0 0,0 0 0,0 0 0,0 0 0,0 1 0,0-1 0,0 0 0,0 0 0,0 0 0,0 0 0,1 0 0,-1 0 0,0 0 0,0 0 0,0 0 0,0 1 0,1 6 0,0-3 0,1-1 0,0 0 0,0 0 0,0 0 0,0 0 0,1 0 0,-1 0 0,1 0 0,0-1 0,0 1 0,0-1 0,0 0 0,1 0 0,-1 0 0,1 0 0,-1 0 0,1-1 0,0 1 0,-1-1 0,1 0 0,0 0 0,0 0 0,6 0 0,10 2 0,1 0 0,0-2 0,24 0 0,-22-1 0,-5 1 0,-1 0 0,1-2 0,-1 0 0,0-1 0,0 0 0,0-1 0,0-1 0,24-8 0,-5-2 0,52-24 0,-89 38 0,1 0 0,0 0 0,0 0 0,0 0 0,0 0 0,0 0 0,0 1 0,0-1 0,0 0 0,0 0 0,0 0 0,-1 0 0,1 0 0,0 0 0,0 0 0,0 0 0,0 0 0,0 0 0,0 0 0,0 0 0,0 0 0,0-1 0,-1 1 0,1 0 0,0 0 0,0 0 0,0 0 0,0 0 0,0 0 0,0 0 0,0 0 0,0 0 0,0 0 0,0 0 0,0 0 0,-1 0 0,1 0 0,0 0 0,0 0 0,0 0 0,0-1 0,0 1 0,0 0 0,0 0 0,0 0 0,0 0 0,0 0 0,0 0 0,0 0 0,0 0 0,0 0 0,0 0 0,0-1 0,0 1 0,0 0 0,0 0 0,0 0 0,-14 0 0,-1 0 0,1 0 0,-1 1 0,1 1 0,0 0 0,0 1 0,0 1 0,0 0 0,0 0 0,1 1 0,0 0 0,0 1 0,0 1 0,-12 7 0,15-7 0,0-1 0,1 1 0,-1 1 0,1 0 0,1 0 0,0 0 0,0 1 0,1 0 0,0 0 0,1 1 0,0-1 0,1 1 0,0 0 0,1 1 0,0-1 0,-4 21 0,6-17-4,0 1-1,1-1 1,1 1-1,1-1 1,4 24 0,-4-33 3,1 1 1,0-1 0,0 1-1,1-1 1,-1 0 0,1 1-1,1-2 1,-1 1 0,1 0-1,0 0 1,0-1 0,1 0-1,-1 0 1,1 0 0,0 0-1,8 4 1,-5-4 0,-1-1 0,1 0-1,0 0 1,0 0 0,0-1 0,0 0 0,0 0-1,14 0 1,-18-1 1,0-1 1,0 1-1,-1-1 1,1 0-1,0 0 0,0-1 1,0 1-1,0-1 0,0 0 1,-1 0-1,1 0 0,0 0 1,-1 0-1,1-1 1,-1 1-1,0-1 0,1 0 1,-1 0-1,0 0 0,4-4 1,-1-2-2,0 0 1,-1 0 0,-1 0-1,0-1 1,0 1 0,-1-1-1,0 0 1,3-17-1,-2-4 0,1-41 0,-4-21 0,-1 54 0,0 30 0,-1 11 0,-6 88-1,2-45-7,2 1-1,8 84 0,-5-127 9,1 0 0,0 0-1,0 0 1,1 0 0,-1 0-1,1 0 1,0-1 0,0 1-1,0 0 1,1-1 0,-1 1-1,1-1 1,0 0 0,0 0-1,0 0 1,1 0 0,6 4 0,-5-4 0,1-1 0,-1 1 0,1-1 0,-1 0 0,1-1 0,0 1 0,0-1 0,-1 0 0,1 0 0,0-1 0,0 1 0,0-1 0,10-1 0,-13 0 0,0 0 0,1 1 0,-1-1 0,0 0 0,0 0 0,0-1 0,-1 1 0,1 0 0,0-1 0,0 0 0,-1 1 0,1-1 0,-1 0 0,0 0 0,0 0 0,0-1 0,0 1 0,0 0 0,0-1 0,0 1 0,1-5 0,4-7 0,-1 0 0,8-28 0,-11 32 0,14-51-1,-4-1 1,8-98-1,-15-135 17,-6 230-3,0 68-16,0 0 0,-1 0 0,0 0 0,1 0 0,-1 0 0,-1 0 0,1-1 0,-3 6 0,-6 12 3,-7 35 0,2 1 0,3 1 0,2 0 0,4 0 0,2 0 0,8 95 0,-3-142 0,0-1 0,1 0 0,1 1 0,-1-1 0,2 0 0,-1-1 0,1 1 0,1 0 0,0-1 0,0 0 0,1 0 0,8 8 0,-9-10 0,1-1 0,0 0 0,0 0 0,1 0 0,-1 0 0,1-1 0,1 0 0,-1 0 0,1-1 0,-1 0 0,1 0 0,0 0 0,0-1 0,0 0 0,16 2 0,-11-3 0,-1 0 0,1-1 0,-1 0 0,1 0 0,-1-1 0,19-3 0,-26 2 0,0 1 0,0-1 0,-1 1 0,1-1 0,-1 0 0,1-1 0,-1 1 0,0-1 0,0 0 0,0 1 0,-1-2 0,1 1 0,-1 0 0,0 0 0,0-1 0,0 0 0,0 0 0,3-5 0,1-7 0,0 1 0,-1-1 0,-1 0 0,-1 0 0,0-1 0,1-19 0,-2-102 0,-3 91 0,0 37 0,0 2 4,0 1 1,0 0-1,-1-1 1,0 1-1,-4-13 1,5 19-5,0 1 0,0-1 0,0 0 0,0 1 1,-1-1-1,1 1 0,0-1 0,0 0 0,0 1 0,-1-1 1,1 1-1,0-1 0,-1 1 0,1-1 0,-1 1 0,1-1 1,-1 1-1,1 0 0,-1-1 0,1 1 0,-1-1 1,1 1-1,-1 0 0,1 0 0,-1-1 0,0 1 0,1 0 1,-2-1-1,-2 4-5,-3 13-17,-1 38 21,2 0-1,4 73 0,2-122 2,-1-1 0,2 1 0,-1-1 0,0 1 0,1-1 0,0 1 0,0-1 0,1 1 0,-1-1 0,1 0 0,0 1 0,4 5 0,-4-7 0,0-1 0,1 0 0,-1 0 0,1 0 0,-1 0 0,1 0 0,0 0 0,0 0 0,0-1 0,0 0 0,0 1 0,0-1 0,0 0 0,1 0 0,-1 0 0,0-1 0,1 1 0,4 0 0,-2 0 0,0-1 0,0 1 0,0-1 0,0 0 0,0-1 0,0 1 0,1-1 0,-1 0 0,0 0 0,6-3 0,-8 3 0,-1-1 0,1 0 0,-1 0 0,0 0 0,0 0 0,1 0 0,-2-1 0,1 1 0,0-1 0,-1 0 0,1 1 0,-1-1 0,0 0 0,0-1 0,0 1 0,2-5 0,5-13 0,-2-1-1,0 0 1,-2 0-1,4-32 1,-2-80 29,-8 179-47,0-13 15,1-1-1,8 56 1,-6-79 3,0 1 0,1 0 0,-1-1 0,2 1 0,0-1 0,0 0 0,0 0 0,1 0 0,0-1 1,1 1-1,0-1 0,0 0 0,1-1 0,13 11 0,-15-14 0,0 0 0,0 0 0,0-1 0,1 0-1,-1 1 1,1-2 0,0 1 0,-1-1 0,1 1 0,0-1 0,9 0 0,-12-1 1,0 0 0,1 1 1,-1-2-1,1 1 0,-1 0 0,1-1 1,-1 1-1,0-1 0,1 0 0,-1 0 1,0 0-1,0 0 0,0-1 1,0 1-1,0-1 0,0 1 0,0-1 1,-1 0-1,1 0 0,-1 0 0,4-4 1,5-9-2,-2 1 1,0-2 0,-1 1-1,-1-1 1,0 0 0,-2 0-1,0-1 1,3-21-1,-1-10 0,-1-81 0,-9 112 0,-2 20 0,4-2 0,-4 2 0,1 1 0,-1-1 0,1 1 0,0 0 0,0 0 0,1 1 0,-1-1 0,1 1 0,0-1 0,1 1 0,-1 0 0,1 0 0,-3 8 0,0 3 0,1-1 0,1 1 0,-2 24 0,3 0-13,4 49-1,-2-85 14,1-1 0,-1 1-1,1 0 1,0-1 0,1 1 0,-1-1-1,1 1 1,-1-1 0,1 0-1,1 0 1,-1 1 0,0-1 0,1 0-1,0-1 1,2 4 0,1-2-1,-1 0 1,1-1 0,-1 0 0,1 0 0,0 0 0,0 0-1,1-1 1,9 3 0,2-1 1,0-1 0,0 0 0,0-1 0,1-1 0,-1-1-1,21-1 1,-34 0 1,-1 0-1,1 0 1,-1 0-1,1-1 0,-1 1 1,1-1-1,-1 0 1,0 0-1,0-1 1,0 1-1,0-1 0,0 0 1,-1 1-1,0-1 1,1-1-1,-1 1 1,0 0-1,-1-1 0,4-3 1,5-11-3,0-1 0,13-30 0,-19 38 2,28-69-1,-16 38 0,25-45 0,-41 84 0,0 1 0,1 0 0,-1 0 0,1 0 0,-1 0 0,1 0 0,0 1 0,0-1 0,0 0 0,0 1 0,0-1 0,0 1 0,0-1 0,1 1 0,-1 0 0,1 0 0,3-1 0,1 0 0,0 2 0,0-1 0,-1 1 0,1-1 0,11 2 0,-16-1 0,1 1 0,-1-1 0,1 0 0,-1 1 0,0-1 0,1 1 0,-1 0 0,0 0 0,1 0 0,-1 0 0,0 0 0,0 0 0,0 0 0,0 1 0,0-1 0,0 1 0,2 2 0,0 1 0,0-1 0,0 1 0,0 1 0,-1-1 0,5 11 0,0 5 0,-2-1 0,6 32 0,-5-2 0,-2 96 0,-5-113 0,0-28 0,0 0 0,-1 0 0,0 0 0,0-1 0,0 1 0,0 0 0,-1 0 0,0 0 0,0-1 0,0 1 0,-1-1 0,0 0 0,0 1 0,0-1 0,-1 0 0,1-1 0,-1 1 0,0 0 0,0-1 0,-1 0 0,1 0 0,-1 0 0,1 0 0,-1-1 0,0 1 0,-1-1 0,1 0 0,0-1 0,0 1 0,-1-1 0,1 0 0,-1 0 0,0 0 0,-6 0 0,2-1 0,0 1 0,-1-1 0,1 0 0,0-1 0,-16-3 0,22 4 0,1-2 0,-1 1 0,0 0 0,0-1 0,1 1 0,-1-1 0,1 0 0,-1 0 0,1 0 0,0-1 0,0 1 0,0-1 0,0 1 0,1-1 0,-1 0 0,-3-5 0,1 0 0,1-1 0,0 0 0,0 1 0,0-1 0,2-1 0,-1 1 0,1 0 0,0-10 0,0-80 0,3 56 0,-1 41 0,3-30 0,-3 31 0,0 0 0,1 1 0,-1-1 0,0 0 0,0 0 0,0 1 0,1-1 0,-1 0 0,0 1 0,1-1 0,-1 0 0,0 1 0,1-1 0,-1 1 0,1-1 0,-1 1 0,1-1 0,-1 1 0,1-1 0,0 1 0,-1-1 0,1 1 0,0-1 0,0 1 0,-1 0 0,1-1 0,0 1 0,0 0 0,-1 0 0,1 0 0,0-1 0,0 1 0,0 0 0,-1 0 0,1 0 0,0 0 0,0 0 0,0 0 0,1 1 0,-1 0 0,1 0 0,-1-1 0,0 1 0,0 1 0,1-1 0,-1 0 0,0 0 0,0 0 0,-1 0 0,1 1 0,0-1 0,0 0 0,-1 1 0,1-1 0,-1 1 0,1-1 0,-1 0 0,1 3 0,1 3 0,6 14 0,1-1 0,2 0 0,0 0 0,1-1 0,29 35 0,-34-46 0,1-1 0,0 0 0,0 0 0,1-1 0,-1 0 0,2 0 0,-1-1 0,1 0 0,0 0 0,0-1 0,0 0 0,1-1 0,-1 0 0,1 0 0,21 2 0,5-2 0,0-1 0,61-5 0,-87 2 0,0-1 0,-1 0 0,1 0 0,-1-1 0,1-1 0,-1 0 0,0 0 0,0 0 0,-1-1 0,13-9 0,-6 4 0,-2-1 0,0-1 0,0 0 0,-1 0 0,11-15 0,-22 25-4,0 0 0,-1 0 1,1 0-1,-1 0 0,1 0 0,-1 0 0,0 0 1,0 0-1,0-1 0,-1 1 0,1 0 0,-1 0 0,1-5 1,-1 7-1,0 0 1,0 0 0,0 0 0,0 0-1,0-1 1,0 1 0,0 0-1,0 0 1,0 0 0,0 0 0,0 0-1,0 0 1,0-1 0,0 1-1,0 0 1,0 0 0,0 0 0,0 0-1,-1 0 1,1 0 0,0 0 0,0-1-1,0 1 1,0 0 0,0 0-1,0 0 1,-1 0 0,1 0 0,0 0-1,0 0 1,0 0 0,0 0-1,0 0 1,-1 0 0,1 0 0,0 0-1,0 0 1,0 0 0,0 0-1,0 0 1,-1 0 0,1 0 0,0 0-1,0 0 1,0 0 0,0 0 0,-1 0-1,-23-1-489</inkml:trace>
</inkml:ink>
</file>

<file path=ppt/ink/ink31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4"/>
    </inkml:context>
    <inkml:brush xml:id="br0">
      <inkml:brushProperty name="width" value="0.05" units="cm"/>
      <inkml:brushProperty name="height" value="0.05" units="cm"/>
      <inkml:brushProperty name="color" value="#FFFF00"/>
    </inkml:brush>
  </inkml:definitions>
  <inkml:trace contextRef="#ctx0" brushRef="#br0">29 235 32063,'6'-1'32,"0"-1"0,-1 0 0,1 0 0,-1 0 0,0-1 0,0 0 0,0 0 0,0 0 0,0-1 0,-1 0 0,6-5 0,0 1 13,-1-1 1,-1 0-1,0 0 0,0-1 1,9-16-1,-11 16-41,-1 0 1,0-1-1,-1 0 0,0 0 0,0 0 1,-2 0-1,1 0 0,-1 0 0,0-15 1,-4 23 0,-1 8-5,-5 8 0,1 0 0,1 0 0,0 1 0,1 0 0,1 0 0,0 0 0,0 1 0,2 0 0,-1 15 0,0 145 0,4-101 0,1-16 0,0-31 0,-2 0 0,-4 43 0,3-69 0,0 0 0,0 0 0,1 0 0,-1 0 0,0 0 0,0 0 0,0-1 0,0 1 0,0 0 0,-1-1 0,1 1 0,0-1 0,0 1 0,0-1 0,0 1 0,-1-1 0,1 0 0,0 0 0,0 0 0,-1 0 0,1 0 0,0 0 0,0 0 0,-1 0 0,1 0 0,0 0 0,-3-1 0,-36-7 0,-9-18 0,35 17 0,17 7 0,7 2 0,218 0-32,-227 0-29,-1 0-308,-3 0-786</inkml:trace>
</inkml:ink>
</file>

<file path=ppt/ink/ink31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4"/>
    </inkml:context>
    <inkml:brush xml:id="br0">
      <inkml:brushProperty name="width" value="0.05" units="cm"/>
      <inkml:brushProperty name="height" value="0.05" units="cm"/>
      <inkml:brushProperty name="color" value="#FFFF00"/>
    </inkml:brush>
  </inkml:definitions>
  <inkml:trace contextRef="#ctx0" brushRef="#br0">614 219 23627,'-23'-36'7409,"-5"6"-5593,24 26-1830,0 1-1,0 0 0,0 0 1,-1 1-1,1-1 1,-1 1-1,0 0 1,0 0-1,0 0 0,0 1 1,0 0-1,0 0 1,0 0-1,-7 1 1,-5-1 20,1 1-1,0 0 1,-1 2 0,-29 5 0,37-4-5,-1 0 0,1 1-1,0 0 1,0 0 0,1 1 0,-1 0 0,1 1-1,0 0 1,-10 10 0,-8 10 0,2 1 1,0 1-1,2 1 0,2 2 1,0-1-1,2 2 1,2 1-1,0 0 0,3 1 1,-12 40-1,10-17-3,2 0 0,3 1 0,2 0 0,3 0 0,4 94 0,1-135 1,2 0 1,0 0-1,1 0 1,1-1 0,0 1-1,13 30 1,-11-36 0,0 0 0,0 0 0,1 0 0,1-1 0,0 0 0,0-1 0,1 0 0,0 0 0,0-1 0,12 8 0,-6-6 0,0-1 0,1 0 0,0-1 0,1-1 0,0-1 0,0 0 0,19 4 0,-1-4 0,0-1 0,58 2 0,-73-6 1,1-1 0,-1-1-1,1-1 1,-1-1 0,0 0 0,0-2-1,-1 0 1,1-1 0,-1-1 0,0-1 0,-1 0-1,1-2 1,-2 0 0,0-1 0,0 0 0,20-19-1,-16 9 3,0-1 0,-2 0-1,0-2 1,-2 0 0,0-1 0,-2-1-1,-1 0 1,-1-1 0,-1 0 0,12-44-1,-13 31 1,-2-1-1,-1 0 1,-3 0 0,-1-1-1,-2 0 1,-7-82-1,0 96-1,0 0-1,-2 0 0,0 0 0,-3 1 0,0 1 1,-1 0-1,-2 0 0,0 1 0,-2 0 0,-1 2 1,0-1-1,-2 2 0,-39-38 0,39 44 0,-1 0 0,0 1 0,-1 1 0,-1 0 0,-1 2 0,0 1 0,-26-11 0,30 16 0,-1 0 0,0 1 0,0 1 0,0 1 0,0 1 0,-1 0 0,1 1 0,-1 2 0,-31 3 0,44-3 0,0 1-1,0 0 1,0 0-1,0 1 1,0 0-1,0 0 1,1 0-1,-1 1 1,1 0-1,0 1 1,0-1-1,0 1 1,1 0-1,0 0 1,0 1-1,-6 7 1,1 3-44,0 1 1,0 0-1,2 0 1,0 1-1,-6 20 1,-16 72-777</inkml:trace>
</inkml:ink>
</file>

<file path=ppt/ink/ink31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6"/>
    </inkml:context>
    <inkml:brush xml:id="br0">
      <inkml:brushProperty name="width" value="0.05" units="cm"/>
      <inkml:brushProperty name="height" value="0.05" units="cm"/>
      <inkml:brushProperty name="color" value="#FFFF00"/>
    </inkml:brush>
  </inkml:definitions>
  <inkml:trace contextRef="#ctx0" brushRef="#br0">27 678 31839,'0'4'138,"-1"28"-41,0-17-73,0 1 1,1-1-1,4 26 1,-3-40-22,-1 1-1,1-1 1,0 0-1,0 0 1,0 1 0,0-1-1,0 0 1,0 0-1,0 0 1,0 0 0,0 0-1,1 0 1,-1 0-1,0-1 1,1 1-1,-1 0 1,1-1 0,-1 1-1,0-1 1,1 1-1,-1-1 1,1 0 0,0 1-1,-1-1 1,1 0-1,-1 0 1,1 0-1,-1 0 1,4-1 0,-1 1 13,0-1 1,0 1 0,0-1-1,1 0 1,-1 0 0,0 0 0,0-1-1,-1 1 1,1-1 0,5-3 0,-2-1-8,-1-1 1,0 0 0,0 0-1,0-1 1,-1 1 0,0-1 0,-1 0-1,0-1 1,0 1 0,5-17-1,0-7 23,9-58 0,-8-10 5,-3-165 0,-8 191-15,1 73-22,1-7 3,-1 1 0,0-1 0,0 0 0,-1 0 0,0 1 0,-1-1 0,0 1 0,0-1 0,0 1-1,-4-9 1,5 16-3,1 0 0,0-1 0,0 1 1,0 0-1,0 0 0,0-1 0,0 1 0,-1 0 0,1 0 0,0-1 0,0 1 0,0 0 0,-1 0 0,1-1 0,0 1 0,0 0 0,-1 0 0,1 0 0,0-1 0,0 1 0,-1 0 0,1 0 0,0 0 0,-1 0 0,1 0 1,0 0-1,-1 0 0,1 0 0,0 0 0,-1 0 0,1 0 0,0 0 0,-1 0 0,1 0 0,0 0 0,0 0 0,-1 0 0,1 0 0,0 0 0,-1 0 0,1 0 0,0 1 0,-1-1 0,1 0 0,0 0 0,0 0 1,-1 0-1,1 1 0,0-1 0,0 0 0,0 0 0,-1 1 0,1-1 0,0 0 0,0 0 0,0 1 0,0-1 0,-1 0 0,1 1 0,0-1 0,0 0 0,0 1 0,-8 23 0,1 34 0,2-1 0,5 88 0,1-61 0,16 568 0,-17-272 0,0-376 0,0-1 0,0 1 0,0-1 0,-1 1 0,1-1 0,-1 1 0,0-1 0,0 1 0,0-1 0,0 0 0,0 0 0,-1 1 0,0-1 0,-3 4 0,3-5 0,0 0 0,0-1 0,0 1 0,0-1 0,0 0 0,-1 0 0,1 1 0,-1-2 0,1 1 0,-1 0 0,1 0 0,-1-1 0,1 1 0,-1-1 0,0 0 0,1 0 0,-1 0 0,1 0 0,-1 0 0,-3-1 0,1-1 0,1 1 0,0-1 0,0 0 0,-1 0 0,1 0 0,0 0 0,1-1 0,-1 0 0,0 0 0,1 0 0,0 0 0,-1 0 0,1-1 0,0 1 0,1-1 0,-1 0 0,1 0 0,0 0 0,0 0 0,-3-8 0,-3-8-4,0-1 1,2 1 0,-5-25 0,6 19 1,-4-49 0,8 67 2,1 1 0,0-1 0,1 0 1,0 1-1,0-1 0,0 1 0,1 0 0,0-1 0,0 1 0,1 0 0,5-10 0,6 1 1,0-1 0,1 2 1,1 0-1,0 1 0,1 1 0,28-18 1,11-9 2,-13 7-3,-2-2-1,-1-2 0,-2-2 1,-1-1-1,-2-2 1,43-68-1,-71 98 0,-1-1 0,-1 1 0,0-1 0,-1 0 0,0 0 0,-1 0 0,2-15 0,-2-11 2,-1-43 1,-1 79-1,-1-1-1,0 1 1,-1 0 0,1 0-1,-1-1 1,1 1-1,-1 0 1,0 0-1,0 0 1,0 0 0,-1 0-1,1 0 1,-1 0-1,1 0 1,-1 1-1,-4-5 1,6 7-2,0-1 0,0 1 0,-1 0 0,1 0 0,0-1 0,0 1 0,-1 0 0,1 0 0,0-1 0,-1 1 0,1 0 0,0 0 0,-1 0 0,1 0 0,0 0 0,-1 0 0,1 0 0,0-1 0,-1 1 0,1 0 0,-1 0 0,1 0 0,0 0 0,-1 0 0,1 1 0,0-1 0,-1 0 0,1 0 0,0 0 0,-1 0 0,1 0 0,0 0 0,-1 1 0,1-1 0,0 0 0,-1 0 0,1 0 0,0 1 0,0-1 0,-1 0 0,1 0 0,0 1 0,0-1 0,-1 0 0,1 1 0,0-1 0,0 0 0,0 1 0,0-1 0,-1 1 0,-7 19 0,2 12 0,1 0 0,2 1 0,1 0 0,4 53 0,-1-21 0,-1-58 0,0 19 0,4 38 0,-3-56 0,1 0 0,0 0 0,0-1 0,0 1 0,1-1 0,1 1 0,-1-1 0,9 13 0,-11-18 0,0-1 0,0 1 0,0-1 0,0 1 0,0-1 0,0 1 0,0-1 0,1 0 0,-1 0 0,0 0 0,1 0 0,-1 0 0,1 0 0,0 0 0,-1 0 0,1 0 0,0-1 0,-1 1 0,1 0 0,0-1 0,-1 0 0,1 1 0,0-1 0,0 0 0,0 0 0,-1 0 0,1 0 0,0 0 0,0-1 0,0 1 0,-1 0 0,4-2 0,-1 0 0,-1 0 0,0 0 0,0-1 0,0 1 0,0-1 0,0 0 0,-1 0 0,1 0 0,-1 0 0,0 0 0,0 0 0,0-1 0,2-5 0,13-35 0,-3-1 0,-2-1 0,11-75 0,-3 17 0,-20 101 0,0 0 0,1 1 0,0-1 0,-1 1 0,1-1 0,0 1 0,0 0 0,1-1 0,-1 1 0,0 0 0,1 0 0,-1 0 0,1 0 0,3-3 0,-4 4 0,1 1 0,-1-1 0,0 1 0,1-1 0,0 1 0,-1 0 0,1-1 0,-1 1 0,1 0 0,-1 0 0,1 0 0,-1 0 0,1 0 0,-1 1 0,1-1 0,-1 0 0,1 1 0,-1-1 0,1 1 0,-1-1 0,1 1 0,-1 0 0,0 0 0,1 0 0,-1-1 0,2 3 0,3 2 0,0 0 0,0 1 0,0 0 0,-1 0 0,1 0 0,-2 1 0,1-1 0,-1 1 0,0 1 0,0-1 0,0 0 0,2 11 0,0 1 0,0 1 0,-1 0 0,4 39 0,-6 1 0,-5 69 0,-1-105 0,3-31 0,0 1 0,0-1 0,1 1 0,2-12 0,73-200 0,-70 204 0,1-5 0,32-71 0,-36 84 0,0-1 0,1 1 0,0-1 0,1 1 0,0 0 0,0 1 0,0-1 0,0 1 0,12-9 0,-16 14 0,-1 0 0,1-1 0,-1 1 0,1 0 0,-1 0 0,1-1 0,-1 1 0,1 0 0,-1 0 0,1 0 0,-1 0 0,1 0 0,-1 0 0,1 0 0,-1 0 0,1 0 0,-1 0 0,1 0 0,-1 0 0,1 0 0,0 0 0,-1 1 0,1-1 0,-1 0 0,0 0 0,1 1 0,-1-1 0,1 0 0,-1 1 0,1-1 0,-1 0 0,0 1 0,1-1 0,-1 0 0,0 1 0,1-1 0,-1 1 0,0-1 0,1 1 0,-1-1 0,0 1 0,0-1 0,0 1 0,0-1 0,1 1 0,-1-1 0,0 1 0,0-1 0,0 1 0,0-1 0,0 1 0,0 0 0,1 38 0,-1-29 0,0 45 0,-1-29 0,1-1 0,7 51 0,-6-70 0,0 0 0,0 0 0,1 0 0,0 0 0,0-1 0,1 1 0,0 0 0,-1-1 0,2 0 0,-1 0 0,1 0 0,0 0 0,0 0 0,0-1 0,1 0 0,-1 1 0,8 3 0,-6-5 0,-1 0 0,1-1 0,0 0 0,0 0 0,0 0 0,0-1 0,0 0 0,0 0 0,1 0 0,-1-1 0,0 0 0,0 0 0,1-1 0,-1 0 0,0 0 0,7-2 0,-4 0 0,0 1 0,0-2 0,-1 1 0,0-1 0,1 0 0,-1-1 0,-1 0 0,1 0 0,-1-1 0,8-7 0,-6 2 0,0 0 0,-1 0 0,0-1 0,-1 0 0,-1-1 0,0 0 0,0 0 0,-1 0 0,-1 0 0,0-1 0,-1 0 0,-1 0 0,0 0 0,0 0 0,-2 0 0,-1-28 0,1 40 0,-1 1 0,1 0 0,0 0 0,0-1 0,-1 1 0,1 0 0,-1 0 0,1 0 0,-1 0 0,1 0 0,-1-1 0,0 1 0,0 0 0,1 0 0,-1 0 0,0 1 0,0-1 0,0 0 0,0 0 0,0 0 0,0 1 0,-2-2 0,0 1 0,-1-1 0,0 1 0,0-1 0,0 1 0,1 1 0,-1-1 0,-6 0 0,-3 1 0,0 0 0,-1 0 0,-20 5 0,28-4 0,-1 1 0,1 0 0,0 0-1,0 1 1,0 0 0,0 0 0,0 0 0,1 0 0,-1 1 0,1 0 0,0 1-1,0-1 1,0 1 0,1 0 0,0 0 0,0 0 0,0 0 0,0 1 0,1 0-1,0-1 1,-3 9 0,1 1-4,0-1 1,0 1-1,2 0 1,0 1-1,1-1 0,0 1 1,2 29-1,0-40 4,1 1 0,0 0 0,0-1 0,0 1 0,1-1 0,0 1 0,0-1 0,1 0 0,-1 0 0,1 0 0,0 0 0,0 0 0,1-1 0,-1 1 0,1-1 0,0 0 0,1 0 0,-1 0 0,0-1 0,1 1 0,0-1 0,0 0 0,0-1 0,7 3 0,-1 0 0,1 0 0,0-1 0,0-1 0,1 0 0,-1-1 0,0 0 0,1-1 0,0-1 0,-1 1 0,16-3 0,-23 1 1,1-1 1,0 1-1,-1-1 0,1 0 1,-1 0-1,0-1 0,0 0 1,0 0-1,0 0 0,0 0 1,0-1-1,-1 0 0,0 0 1,0 0-1,0 0 0,0-1 1,0 1-1,-1-1 0,4-8 1,3-5-1,-2 0 0,0-1 0,-1 0 0,6-26 0,-2-3-1,-3 1 0,5-89 0,-12-100 0,-3 108 0,2 115 0,0 33 0,0 744 0,0-763-1,0 1 0,0-1 0,0 0 0,0 1 0,0-1 0,1 0 0,-1 0 0,0 1 0,1-1 0,-1 0 0,1 0 0,-1 1 0,1-1 0,-1 0 0,1 0 0,0 0 0,1 2 0,4-7-82,-1-15-157,-1-33-780</inkml:trace>
</inkml:ink>
</file>

<file path=ppt/ink/ink31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7"/>
    </inkml:context>
    <inkml:brush xml:id="br0">
      <inkml:brushProperty name="width" value="0.05" units="cm"/>
      <inkml:brushProperty name="height" value="0.05" units="cm"/>
      <inkml:brushProperty name="color" value="#FFFF00"/>
    </inkml:brush>
  </inkml:definitions>
  <inkml:trace contextRef="#ctx0" brushRef="#br0">211 17 32351,'-9'-3'43,"-1"0"-1,0 1 1,0 0 0,0 1 0,-20-1-1,26 2-40,0 0 0,-1 1 0,1-1 0,-1 1 0,1 0-1,0 0 1,0 1 0,0-1 0,0 1 0,0 0 0,0 0 0,0 0-1,0 0 1,1 1 0,-1 0 0,-2 2 0,-1 4-3,0 0 0,1 1 0,0-1 0,1 1-1,0 1 1,0-1 0,1 0 0,0 1 0,1 0 0,1 0 0,0 0 0,0 0 0,1 0 0,0 1-1,1-1 1,1 15 0,-1-22 1,1-1 0,-1 1 0,1 0-1,0-1 1,0 1 0,0 0 0,1-1-1,-1 1 1,1-1 0,-1 0 0,1 0-1,0 1 1,1-1 0,-1 0 0,0-1-1,1 1 1,0 0 0,0-1 0,-1 1 0,1-1-1,1 0 1,-1 0 0,0 0 0,0-1-1,1 1 1,-1-1 0,1 0 0,-1 1-1,6-1 1,10 3 5,1 0 1,0-2-1,0 0 0,25-2 0,-36 0-2,-4 0-1,0 0 1,0 0 0,-1 0-1,1-1 1,0 0 0,0 0-1,0 0 1,-1 0 0,1-1-1,0 0 1,-1 0 0,0 0-1,1-1 1,-1 1 0,0-1-1,0 0 1,0 0 0,-1 0-1,1-1 1,-1 1 0,0-1-1,0 0 1,0 0 0,0 0-1,-1 0 1,1 0 0,-1-1-1,0 1 1,0-1 0,-1 0-1,0 1 1,1-1 0,-2 0-1,1 0 1,0-9 0,0 3 0,-1 1-1,0-1 1,0 1 0,-1 0 0,0-1 0,-1 1 0,0 0-1,-1-1 1,0 1 0,-6-13 0,6 18-3,0 0 0,-1 0 0,1 0 0,-1 0-1,0 0 1,-1 1 0,1 0 0,-1 0 0,1 0 0,-1 1 0,0-1 0,0 1 0,-1 0 0,1 1 0,-1-1-1,0 1 1,1 0 0,-1 0 0,-9-1 0,7 2 0,-1-1 0,0 1 1,0 1-1,-14 0 0,20 0-1,1 0 1,-1 1-1,1-1 1,0 1-1,-1-1 1,1 1-1,-1 0 1,1 0-1,0 0 1,0 0-1,-1 0 1,1 0-1,0 1 1,0-1-1,0 1 0,0 0 1,1-1-1,-1 1 1,0 0-1,1 0 1,-2 3-1,-1 5-88,1 0 0,0 1 1,1 0-1,0-1 0,1 1 0,0 0 0,1 0 0,1 13 0,-1-20-28,0 69-3309</inkml:trace>
</inkml:ink>
</file>

<file path=ppt/ink/ink31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9"/>
    </inkml:context>
    <inkml:brush xml:id="br0">
      <inkml:brushProperty name="width" value="0.05" units="cm"/>
      <inkml:brushProperty name="height" value="0.05" units="cm"/>
      <inkml:brushProperty name="color" value="#FFFF00"/>
    </inkml:brush>
  </inkml:definitions>
  <inkml:trace contextRef="#ctx0" brushRef="#br0">43 592 31662,'0'0'10,"-1"0"0,1 0-1,0 1 1,-1-1-1,1 0 1,-1 0 0,1 1-1,0-1 1,-1 0-1,1 1 1,0-1 0,0 1-1,-1-1 1,1 0-1,0 1 1,0-1-1,-1 1 1,1-1 0,0 0-1,0 1 1,0-1-1,0 1 1,0-1 0,0 1-1,0-1 1,0 1-1,0-1 1,0 1-1,-1 4 39,-5 25 156,-4 12-131,2 1 1,-3 77-1,10-118-74,1 0 0,0-1 0,0 1 0,0 0 0,1-1 0,-1 1 0,0 0 0,1-1 0,-1 1 0,1 0 0,-1-1 0,1 1 0,0-1 0,0 1 0,-1-1 0,1 1-1,0-1 1,0 0 0,1 1 0,-1-1 0,0 0 0,0 0 0,1 0 0,2 2 0,-2-2 4,1-1 0,-1 1 0,1 0 0,0-1 0,-1 0 0,1 0 0,-1 1 0,1-2 0,0 1 0,-1 0 0,1 0-1,0-1 1,-1 0 0,1 1 0,-1-1 0,4-1 0,-2 0 6,0 0-1,0-1 0,-1 1 1,1-1-1,0 1 0,-1-1 0,0 0 1,1-1-1,-1 1 0,-1 0 1,1-1-1,0 0 0,3-6 1,2-7 10,0 0 0,5-18 1,-8 22-13,18-59 21,20-106 0,5-21 17,-47 196-44,0 0 0,0 0 0,0 1 0,0-1 0,0 0 0,1 1 0,-1-1 0,1 1 1,0 0-1,-1-1 0,1 1 0,0 0 0,0 0 0,5-3 0,-6 5-1,0-1 0,1 1 0,-1 0 0,0 0 0,1-1 0,-1 1 0,0 0 0,1 0 0,-1 0 0,1 0 0,-1 1 0,0-1 0,1 0 0,-1 1 0,0-1 0,1 1 0,-1-1 0,0 1 0,0-1 0,1 1 0,-1 0 0,0 0 0,0-1 0,0 1 0,0 0 0,0 0 0,0 0 0,0 0 0,0 1 0,0-1 0,-1 0 0,1 0 0,0 2 0,9 12 0,-1 1 0,0 0 0,-2 0 0,0 1 0,0-1 0,-2 2 0,0-1 0,4 31 0,-2 5 0,-1 93 0,-6-132 0,0-1 0,-1 1 0,-1 0 0,-1 0 0,1-1 0,-2 1 0,-9 23 0,10-30 0,0-1 0,-1 0 0,1-1 0,-1 1 0,-1 0 0,1-1 0,-1 0 0,0 0 0,0 0 0,0-1 0,0 0 0,-1 0 0,0 0 0,0-1 0,0 0 0,0 0 0,-12 4 0,10-5 0,1 0 0,-1 0 0,1-1 0,-1 0 0,0 0 0,0 0 0,1-1 0,-1-1 0,0 1 0,-13-4 0,16 3 0,0-1 0,0 0 0,0 0 0,0 0 0,0-1 0,1 0 0,-1 0 0,1 0 0,0 0 0,0-1 0,0 1 0,0-1 0,0 0 0,1 0 0,-5-8 0,-2-5-1,2 0 0,0-1 0,1 1 0,1-2 0,0 1 0,1-1 0,2 0 0,0 0 0,0 0 0,2 0 1,0 0-1,2 0 0,3-26 0,-4 44 1,0-1-1,1 1 1,-1-1 0,1 1 0,0-1 0,-1 1 0,1-1 0,0 1 0,0 0-1,0-1 1,0 1 0,0 0 0,0 0 0,0 0 0,0 0 0,1 0 0,-1 0 0,0 0-1,1 0 1,-1 0 0,1 1 0,-1-1 0,1 0 0,-1 1 0,1-1 0,-1 1 0,1 0-1,2-1 1,0 1 0,0-1 0,0 1 0,0 0 1,1 0-1,-1 1 0,0-1 0,0 1 0,0 0 0,0 0 0,5 2 0,-2 0 0,-1 0 0,0 1 0,0 0 0,-1 0 0,1 1 0,-1 0 0,0 0 0,0 0 0,5 8 0,38 60 0,-19-28 0,-15-24 0,0-1 0,2 0 0,24 22 0,-34-36 0,1 0 0,0-1 0,0 0 0,0 0 0,1-1 0,0 0 0,0 0 0,0-1 0,0 0 0,1 0 0,-1-1 0,1 0 0,9 1 0,-11-2 0,0-1 0,0 1 0,0-1 0,0 0 0,0-1 0,0 0 0,0 0 0,-1 0 0,1-1 0,0 0 0,-1-1 0,1 1 0,8-6 0,-6 2 0,-1-1 0,-1 1 0,1-2 0,-1 1 0,0-1 0,-1 0 0,0-1 0,9-15 0,-2 0 0,-1 0 0,-2 0 0,0-1 0,-1-1 0,-2 1 0,-1-1 0,6-45 0,-5-16 0,-5-87 0,-2 120 0,0 50 0,0-18 2,0 0-1,-6-29 1,5 46-2,0 0 1,0-1 0,0 1-1,-1 0 1,0 0-1,0 0 1,-1 0-1,1 0 1,-1 0-1,0 1 1,-1-1 0,1 1-1,-1 0 1,-6-7-1,9 11 0,0-1 0,0 0 0,1 1 0,-1-1 0,0 1 0,0-1 0,0 1-1,0-1 1,0 1 0,0-1 0,0 1 0,0 0 0,0 0 0,0-1 0,0 1 0,0 0-1,0 0 1,0 0 0,0 0 0,0 0 0,0 0 0,0 1 0,0-1 0,0 0 0,0 0-1,0 1 1,0-1 0,0 1 0,0-1 0,0 1 0,0-1 0,0 1 0,0-1 0,1 1-1,-1 0 1,0-1 0,0 1 0,1 0 0,-1 0 0,0 0 0,1 0 0,-1 1 0,-2 3-2,0 1 1,0-1-1,1 1 1,0 0-1,-2 8 1,-5 36 1,2 0 0,2 1 0,3 0 0,4 61 0,-1-26 0,-1-59 0,2 1 0,0-1 0,2 1 0,8 31 0,-8-47 0,0 1 0,0-1 0,1 0 0,1 0 0,0-1 0,1 1 0,0-1 0,0-1 0,1 1 0,19 18 0,-23-26 0,0 0 0,1 0 0,-1 0 0,1-1 0,0 1 0,0-1 0,0 0 0,0-1 0,0 1 0,7 1 0,-9-3 0,0 1 0,1-1 0,-1 0 0,0 0 0,0 0 0,0 0 0,0 0 0,0-1 0,1 1 0,-1-1 0,0 0 0,0 0 0,0 0 0,-1 0 0,1-1 0,0 1 0,0-1 0,-1 0 0,5-3 0,-1-2-1,-1 0 1,0 0-1,-1 0 1,0 0-1,0-1 1,0 0-1,-1 0 1,4-15-1,13-71-7,-11 3 5,-8 68 2,1 0 1,1 1-1,1-1 1,11-36-1,-14 57 1,0 0-1,0 0 0,0 0 1,0 1-1,1-1 1,-1 0-1,0 1 0,1 0 1,0-1-1,-1 1 1,1 0-1,0 0 0,-1-1 1,1 1-1,0 1 0,0-1 1,0 0-1,0 0 1,0 1-1,0-1 0,0 1 1,0 0-1,0-1 1,0 1-1,0 0 0,0 0 1,4 1-1,-3-1 0,1 0 0,0 1 0,-1-1 0,1 1 0,-1 0 0,1 0 0,-1 1 0,1-1 0,-1 0 0,0 1-1,0 0 1,1 0 0,4 4 0,-5-2-2,-2-3 2,1 0-1,-1 0 0,0 0 1,0 0-1,0 0 1,0 0-1,0 1 0,-1-1 1,1 0-1,0 1 1,-1-1-1,1 1 0,-1-1 1,1 0-1,-1 1 0,1-1 1,-1 3-1,-21-3-6,14 0 10,0 0 0,0 0 0,0 0-1,0 1 1,0 0 0,0 1 0,1-1-1,-1 1 1,1 1 0,0-1 0,0 1-1,0 0 1,0 0 0,1 1 0,0 0-1,0 0 1,0 0 0,-5 7 0,4-3 0,0 0 0,1 0 0,0 0 0,1 1 0,0-1 0,0 1 0,1 0 1,0 0-1,1 0 0,0 1 0,0 18 0,2-28-2,-1 12 1,1-1 0,0 1 0,1-1 0,4 24 0,-4-32-1,0-1 1,0 1-1,1-1 0,0 1 1,-1-1-1,1 0 1,1 0-1,-1 1 0,0-2 1,1 1-1,-1 0 1,1 0-1,0-1 0,0 0 1,0 1-1,0-1 1,0 0-1,1 0 0,-1-1 1,4 2-1,4 1 1,1 0-1,-1-1 0,1-1 0,0 0 1,0 0-1,0-1 0,0-1 0,17-1 0,-23 1 1,1-1 0,-1 0 0,0 0 0,0 0 0,1-1-1,-1 0 1,0 0 0,0 0 0,-1-1 0,1 0-1,0 0 1,-1 0 0,0-1 0,0 0 0,0 0-1,8-9 1,-8 5 0,0 0-1,-1 0 0,0-1 0,0 1 1,-1-1-1,0 0 0,-1 0 0,1 0 1,0-18-1,-2 10 1,0 0-1,-1 0 1,-1 1-1,-5-27 1,5 36-1,0 1 0,-1 0 1,0 0-1,-1 0 1,1 0-1,-1 0 0,0 0 1,-1 1-1,1-1 1,-1 1-1,0 0 1,0 0-1,-1 0 0,0 1 1,1 0-1,-2-1 1,1 2-1,0-1 0,-1 1 1,1 0-1,-1 0 1,0 0-1,0 1 0,0 0 1,-1 0-1,1 0 1,0 1-1,-1 0 0,1 0 1,-1 1-1,1 0 1,-9 0-1,13 1 0,0-1 0,-1 1-1,1-1 1,0 1 0,0 0 0,0 0-1,0 0 1,0 0 0,0 0 0,0 0 0,0 1-1,1-1 1,-1 1 0,0-1 0,1 1-1,-1-1 1,1 1 0,0 0 0,-1 0 0,1 0-1,0 0 1,0 0 0,0 0 0,1 0-1,-1 0 1,0 0 0,1 0 0,-1 1 0,1-1-1,0 4 1,-3 9-2,2 1 0,0 0 0,3 20-1,-2-23 3,1-6 0,-1 0-1,2 0 1,-1 0 0,1 0-1,0 0 1,0 0 0,1-1 0,0 1-1,0-1 1,1 0 0,0 0-1,0 0 1,0 0 0,1 0-1,-1-1 1,1 0 0,1 0-1,-1 0 1,1-1 0,0 0-1,0 0 1,0 0 0,0-1 0,1 0-1,7 3 1,1 0-1,1-1 0,1 0 1,-1-1-1,1-1 0,-1 0 0,1-1 0,0-1 1,0-1-1,29-3 0,-41 2 1,0 0 0,0-1 0,-1 1 1,1-1-1,-1 0 0,1 0 0,-1-1 0,1 1 0,-1-1 0,0 0 0,0 0 1,-1-1-1,1 1 0,-1-1 0,0 0 0,1 0 0,-2 0 0,1 0 1,0 0-1,-1 0 0,0-1 0,0 0 0,0 1 0,1-7 0,3-9 3,-1 0 0,-1 0 1,-1 0-1,1-30 0,-2-104 42,-2 1173-45,0-1068 0,9-392 0,-2 347 0,5 0 0,38-155 0,-45 229 0,1 1 0,0 0 0,2 0 0,0 0 0,21-34 0,-28 51 0,0 0 0,0 1 0,0-1 0,0 1 0,0-1 0,1 0 0,-1 1 0,0 0 0,1-1 0,-1 1 0,1 0 0,-1 0 0,1 0 0,0 0 0,-1 0 0,1 0 0,0 0 0,0 1 0,0-1 0,0 1 0,-1-1 0,1 1 0,0 0 0,0-1 0,0 1 0,0 0 0,0 0 0,0 1 0,0-1 0,0 0 0,0 1 0,0-1 0,-1 1 0,1-1 0,0 1 0,0 0 0,0 0 0,2 2 0,1 1 0,0 0 0,-1 0 0,0 0 0,0 1 0,0 0 0,0 0 0,0 0 0,-1 0 0,0 0 0,-1 1 0,3 6 0,4 16 0,-1 1 0,-2 1 0,0-1 0,-2 1 0,-2 0 0,-1 0 0,-1 0 0,-5 41 0,3-57 0,-1-1 0,0 1 0,-1-1 0,0 0 0,-1 0 0,-1-1 0,0 1 0,-1-1 0,0 0 0,-12 15 0,8-13 0,-1-1 0,0-1 0,0 0 0,-1 0 0,-1-1 0,0-1 0,-27 15 0,32-17-11,18-5-1,28-4 1,-28 1 13,14-2-2,-1 0 0,1-2 0,-1 0 0,0-2 0,-1 0 0,1-1 0,-1-2 0,32-17 0,-38 18 0,0-1 0,0 0 0,-1-2 0,-1 1 0,0-2 0,0 1 0,-1-2 0,-1 0 0,0 0 0,-1-1 0,0 0 0,7-16 0,-10 14 0,-1 0 0,0 0 0,-2 0 0,0-1 0,3-29 0,-2-85 2,-6 100 1,2 18 0,-2 0 0,1 1 0,-2-1 0,0 0 0,0 1 0,-1 0 0,-1-1 0,-9-21 0,13 34-3,0-1 0,-1 0 0,1 0 0,-1 0 0,1 0 0,-1 1 0,1-1 0,-1 0 0,1 0 0,-1 1 0,0-1 0,1 0 0,-1 1 0,0-1 0,1 1 0,-1-1 0,0 1 0,0-1 0,0 1 0,0 0 0,1-1 0,-1 1 0,0 0 0,0 0 0,0-1 0,0 1 0,0 0 0,0 0 0,0 0 0,0 0 0,0 0 0,0 0 0,1 1 0,-1-1 0,0 0 0,0 0 0,0 1 0,0-1 0,0 0 0,0 1 0,1-1 0,-1 1 0,0-1 0,0 1 0,1 0 0,-1-1 0,0 1 0,1 0 0,-1-1 0,1 1 0,-1 0 0,0 1 0,-4 8 0,0 1 0,0 0 0,1 0 0,1 0 0,0 1 0,-3 16 0,-4 76 0,6-35 0,9 123 0,-3-178 0,0 0 0,1-1 0,1 0 0,0 1 0,1-1 0,0 0 0,12 18 0,-14-25 0,0-1 0,0 0 0,1 0 0,0 0 0,0 0 0,0-1 0,1 1 0,0-1 0,-1 0 0,1-1 0,1 1 0,-1-1 0,0 0 0,1 0 0,0-1 0,-1 0 0,1 0 0,0 0 0,7 1 0,-8-2 0,0 0 0,0-1 0,0 0 0,1 0 0,-1 0 1,0-1-1,0 1 0,0-1 0,0 0 0,0-1 0,0 1 0,-1-1 0,1 0 0,6-3 0,-7 2-3,0-1-1,-1 1 0,1-1 1,-1 1-1,0-1 0,0 0 1,0-1-1,-1 1 1,1 0-1,-1-1 0,0 1 1,0-1-1,-1 0 0,2-7 1,9-43-136</inkml:trace>
</inkml:ink>
</file>

<file path=ppt/ink/ink31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0"/>
    </inkml:context>
    <inkml:brush xml:id="br0">
      <inkml:brushProperty name="width" value="0.05" units="cm"/>
      <inkml:brushProperty name="height" value="0.05" units="cm"/>
      <inkml:brushProperty name="color" value="#FFFF00"/>
    </inkml:brush>
  </inkml:definitions>
  <inkml:trace contextRef="#ctx0" brushRef="#br0">0 3 27901,'1'-2'4576,"10"2"-3859,-9 0-748,0 0 1,0 0-1,0 1 1,1-1-1,-1 1 1,0 0-1,0 0 1,-1-1-1,1 1 1,0 0-1,0 1 1,0-1-1,2 2 1,0 2 30,1 1 0,-2-1 0,1 1 0,-1 0 0,1 0 0,-2 0 0,1 0 0,-1 0 0,0 0 0,0 1 0,0-1 0,0 8 0,1 12 0,-1 46 0,-2-71 0,0 2-4,0 0-1,0 0 1,0 0 0,-1 0-1,1 0 1,-1 0 0,0 0-1,0 0 1,0-1 0,0 1-1,-1 0 1,1 0 0,-1-1-1,0 1 1,1-1 0,-1 0-1,0 1 1,0-1 0,-1 0-1,1 0 1,0 0 0,-1 0-1,1-1 1,-1 1 0,1-1-1,-1 0 1,0 1 0,0-1-1,0 0 1,1 0 0,-7 0-1,7-5-691,2-18-1718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41.249"/>
    </inkml:context>
    <inkml:brush xml:id="br0">
      <inkml:brushProperty name="width" value="0.05" units="cm"/>
      <inkml:brushProperty name="height" value="0.05" units="cm"/>
      <inkml:brushProperty name="color" value="#FFFF00"/>
    </inkml:brush>
  </inkml:definitions>
  <inkml:trace contextRef="#ctx0" brushRef="#br0">3 698 32479,'0'2'93,"-1"30"-85,0-19-10,0 0 1,1 0-1,1 0 1,0 0-1,6 23 1,-6-33 4,0 0 1,0-1-1,0 1 0,1 0 1,-1 0-1,1-1 0,0 1 1,0-1-1,0 1 0,0-1 1,0 0-1,0 0 0,1 0 1,-1 0-1,1 0 0,-1-1 1,1 1-1,0-1 0,0 1 1,-1-1-1,1 0 0,0 0 1,0 0-1,0-1 0,0 1 1,0-1-1,0 0 0,0 0 1,6 0-1,-5 0 0,0 0 0,0 0 1,0 0-1,0 0 0,0-1 0,0 0 1,0 0-1,0 0 0,0 0 0,0 0 1,-1-1-1,5-2 0,-5 1-1,0 0-1,0 0 0,-1 0 1,1 0-1,-1 0 1,1 0-1,-1-1 1,0 1-1,-1-1 1,1 0-1,-1 0 1,2-6-1,4-12 0,-2-1 0,0 0 0,1-40-1,-3-75 0,-3 98 0,0-58 0,-11-296 0,6 375 0,5 19 0,0 0 0,-1 0 0,1 0 0,0 0 0,0 0 0,-1 0 0,1 0 0,0 0 0,0 0 0,0 0 0,-1 0 0,1 0 0,0 0 0,0 0 0,0 0 0,0 0 0,-1 0 0,1 1 0,0-1 0,0 0 0,0 0 0,0 0 0,-1 0 0,1 0 0,0 0 0,0 1 0,0-1 0,0 0 0,0 0 0,0 0 0,-1 0 0,1 1 0,0-1 0,0 0 0,0 0 0,0 0 0,0 1 0,0-1 0,0 0 0,0 0 0,0 1 0,-8 35 0,3 240 0,7-167 0,-2-74 0,2 0 0,2-1 0,15 67 0,-15-84 0,1-1 0,1 0 0,0-1 0,1 1 0,1-1 0,0 0 0,1-1 0,1 0 0,0-1 0,13 14 0,-18-23 0,0 1 0,1-1 0,-1 0 0,1-1 0,0 1 0,0-1 0,0 0 0,0-1 0,1 0 0,-1 0 0,1 0 0,11 1 0,-13-2 0,-1-1 0,0 0 0,1 0 1,-1 0-1,1 0 0,-1-1 0,0 1 1,1-1-1,-1-1 0,0 1 1,0 0-1,0-1 0,0 0 0,0 0 1,0 0-1,0-1 0,-1 1 1,1-1-1,-1 0 0,4-3 0,0-3 3,-1-1-1,0 1 0,0-1 0,-1 0 0,-1 0 1,1 0-1,-2-1 0,0 0 0,0 0 1,0 0-1,-2 0 0,2-12 0,-1-22-4,-5-73 0,2 98 4,0 3-2,0-1 0,-1 0 0,-1 1 0,0 0 0,-2 0 0,0 0 0,-1 0 0,-10-20 0,13 34 0,3 9 0,0-2 0,-1 37 0,2-1 0,2 1 0,15 74 0,-9-80 0,20 65 0,-25-91 0,-1-1 0,1 1 0,1-1 0,0 0 0,0 0 0,0 0 0,1 0 0,11 10 0,-15-16 0,1 0 0,-1 0 0,1 0 0,0-1 0,0 1 0,0-1 0,0 0 0,0 1 0,0-1 0,0-1 0,0 1 0,1 0 0,-1-1 0,0 1 0,0-1 0,1 0 0,-1 0 0,0-1 0,1 1 0,-1-1 0,0 1 0,0-1 0,0 0 0,0 0 0,0-1 0,0 1 0,0 0 0,0-1 0,0 0 0,0 0 0,-1 0 0,1 0 0,-1 0 0,0 0 0,1-1 0,2-3 0,1-7 0,-1 1 0,0-1 0,0-1 0,-1 1 0,-1-1 0,0 0 0,0-18 0,0-105 0,-3 58 0,0 69 0,1-1 0,0 0 0,4-18 0,-5 29 0,0-1 0,0 1 0,0-1 0,1 1-1,-1-1 1,0 1 0,0 0 0,1-1 0,-1 1 0,0-1 0,0 1 0,1-1-1,-1 1 1,0 0 0,1-1 0,-1 1 0,1 0 0,-1 0 0,0-1 0,1 1 0,-1 0-1,1 0 1,-1-1 0,1 1 0,-1 0 0,1 0 0,-1 0 0,0 0 0,1 0-1,-1 0 1,1 0 0,-1 0 0,1 0 0,-1 0 0,1 0 0,-1 0 0,1 0-1,-1 0 1,1 0 0,-1 0 0,1 0 0,-1 1 0,1-1 0,-1 0 0,1 0 0,-1 1-1,0-1 1,1 0 0,-1 1 0,0-1 0,1 0 0,-1 1 0,1 0 0,18 21-21,-8-5 21,-2 0-1,0 1 0,0 0 0,-2 1 1,-1 0-1,0 0 0,4 29 1,-3-2 0,-3 0 0,-1 52 0,7-127 32,-1 5-32,10-49 0,-12 40-1,1 0 0,2 0 0,1 1 0,22-42 0,-31 70-2,1-1 0,1 1 0,-1 0 1,1 0-1,7-7 0,-11 11 4,1-1-1,0 0 0,-1 1 1,1-1-1,0 1 0,-1-1 1,1 1-1,0-1 0,0 1 1,-1-1-1,1 1 1,0 0-1,0 0 0,0-1 1,0 1-1,0 0 0,-1 0 1,1 0-1,0 0 1,0 0-1,0 0 0,0 0 1,0 0-1,0 0 0,0 0 1,-1 0-1,1 1 0,0-1 1,0 0-1,0 1 1,0-1-1,-1 1 0,1-1 1,0 1-1,0-1 0,-1 1 1,1-1-1,0 1 0,-1 0 1,1-1-1,-1 1 1,1 0-1,-1-1 0,1 3 1,7 12-2,-2 1 0,0 0 0,-1 0 0,0 1 0,-1-1 0,2 35 1,0 110 15,-6-147-19,0 58 4,0-72 0,0 0 0,0 0 0,0 0 0,0 0 0,0 1 0,0-1 0,0 0 0,0 0 0,0 0 0,0 0 0,0 0 0,0 0 0,0 0 0,0 0 0,0 1 0,0-1 0,0 0 0,0 0 0,0 0 0,1 0 0,-1 0 0,0 0 0,0 0 0,0 0 0,0 0 0,0 0 0,0 0 0,0 0 0,0 1 0,0-1 0,0 0 0,1 0 0,-1 0 0,0 0 0,0 0 0,0 0 0,0 0 0,0 0 0,0 0 0,0 0 0,0 0 0,1 0 0,-1 0 0,0 0 0,0 0 0,0 0 0,0 0 0,0 0 0,0 0 0,0 0 0,0 0 0,1-1 0,-1 1 0,0 0 0,0 0 0,0 0 0,0 0 0,0 0 0,0 0 0,0 0 0,0 0 0,0 0 0,7-9 0,10-34 1,22-87 0,-29 89-11,2 0 1,31-72-1,-39 105 9,1-1 1,0 1-1,1 0 0,0 0 0,0 1 0,13-13 1,-15 17 0,0-1 0,0 1 0,0 1 0,1-1 0,-1 1 0,1-1 0,-1 1 0,1 0 0,0 1 0,0-1 0,0 1 0,0 0 0,0 1 0,8-1 0,-12 1 0,0 0 0,0 0 0,0 1 0,1-1 0,-1 1 0,0-1 0,0 1 0,0-1 0,0 1 0,0 0 0,0-1 0,0 1 0,0 0 0,0 0 0,0 0 0,0 0 0,-1 0 0,1 0 0,0 0 0,-1 0 0,1 0 0,0 0 0,-1 0 0,0 0 0,1 1 0,-1-1 0,1 1 0,7 40 0,-7-33 0,3 33 0,-1 69 0,0 6 0,-3-113 0,0-1 0,0 1 0,1 0 0,-1-1 0,1 1 0,0-1 0,1 1 0,-1-1 0,0 0 0,1 1 0,0-1 0,-1 0 0,1 0 0,4 4 0,-3-4 0,0-1 0,0-1 0,0 1 0,0 0 0,0-1 0,0 0 0,0 1 0,0-1 0,0 0 0,1-1 0,-1 1 0,0-1 0,1 1 0,-1-1 0,6 0 0,-3 0 0,0 0 0,0 0 1,0 0-1,0-1 0,0 0 0,0 0 0,0 0 1,0-1-1,-1 0 0,1 0 0,0 0 0,-1-1 1,0 1-1,0-2 0,0 1 0,0 0 0,0-1 1,0 0-1,-1 0 0,0 0 0,0-1 0,0 1 1,0-1-1,-1 0 0,0 0 0,3-6 0,1-2 4,0-1-1,-1 1 0,-1-1 0,0-1 1,-1 1-1,-1-1 0,3-23 0,-2-10-16,-3-48-1,-1 59 10,0 30 4,-1 0 0,1 1 0,-1-1 0,-1 1 0,1-1 0,-1 1 0,0-1 0,0 1 0,-5-8 0,6 12 0,0 0 0,0 1 0,0-1 0,0 1 0,0-1 0,-1 1 0,1 0 0,0-1 0,-1 1 0,1 0 0,-1 0 0,1 0 0,-1 0 0,0 0 0,1 0 0,-1 0 0,0 0 0,0 1 0,1-1 0,-1 1 0,0 0 0,0-1 0,0 1 0,0 0 0,0 0 0,1 0 0,-1 0 0,0 0 0,0 1 0,0-1 0,0 0 0,0 1 0,1 0 0,-1-1 0,0 1 0,0 0 0,-1 1 0,0 1 0,1-1 0,-1 1 0,1 0 0,0-1 0,0 1 0,0 0 0,0 0 0,1 0 0,-1 1 0,1-1 0,0 0 0,0 1 0,0-1 0,0 0 0,1 1 0,-1-1 0,1 8 0,0-9 0,-4 42 8,3 73 0,2-92 3,-1-11-11,1-1 1,1 0-1,0 0 1,1 0-1,0 0 1,1 0-1,0 0 1,1-1-1,1 1 0,0-2 1,14 22-1,-15-26 0,0-1 0,0 0 0,1 0 0,0 0 0,1-1 0,-1 1 0,1-1 0,0-1 0,0 0 0,0 0 0,1 0 0,-1-1 0,1 0 0,0 0 0,0-1 0,0 0 0,1 0 0,-1-1 0,0 0 0,10-1 0,-12 1 1,1-2-1,-1 1 1,0 0-1,1-1 1,-1-1-1,0 1 1,1-1-1,-1 0 1,7-3 0,-10 3-6,-1 0 0,1 1 0,-1-1 1,1-1-1,-1 1 0,1 0 1,-1-1-1,0 1 0,0-1 0,-1 1 1,1-1-1,0 0 0,-1 0 1,1 0-1,-1 0 0,0 0 0,0 0 1,0 0-1,-1 0 0,1-6 1,1-34-271</inkml:trace>
</inkml:ink>
</file>

<file path=ppt/ink/ink31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1"/>
    </inkml:context>
    <inkml:brush xml:id="br0">
      <inkml:brushProperty name="width" value="0.05" units="cm"/>
      <inkml:brushProperty name="height" value="0.05" units="cm"/>
      <inkml:brushProperty name="color" value="#FFFF00"/>
    </inkml:brush>
  </inkml:definitions>
  <inkml:trace contextRef="#ctx0" brushRef="#br0">7 142 31470,'-7'-114'1249,"8"114"-1248,0-1-1,-1 0 1,1 0 0,0 0-1,0 0 1,0 1-1,-1-1 1,1 0 0,0 1-1,0-1 1,0 0 0,0 1-1,0-1 1,1 1 0,-1 0-1,0-1 1,0 1 0,0 0-1,0 0 1,0 0-1,0 0 1,1 0 0,-1 0-1,0 0 1,0 0 0,2 0-1,33 3-1,-34-3 1,0 1 0,0 0 0,0 1 0,0-1 0,-1 0 0,1 0 0,0 1 0,-1-1 0,1 1 0,-1 0 0,1-1 0,-1 1 0,0 0 0,0 0 0,0 0 0,0 0 0,0 0 0,0 0 0,0 0 0,-1 0 0,1 0 0,-1 0 0,1 0 0,-1 0 0,0 0 0,0 3 0,1 2 0,5 34 0,-3 0 0,-1 0 0,-6 73 0,4-111 0,-3 21 0,-1 1 0,-1-1 0,-14 41 0,12-42 0,5-32 16,3-16-5,8-15-9,26-75 1,-16 57-3,-16 48 0,31-84 0,-30 85 0,-1 1 0,2 0 0,-1 0 0,1 0 0,0 0 0,1 1 0,0 0 0,9-9 0,-14 15 0,0 0 0,0 0 0,0 1 0,0-1 0,0 0 0,1 0 0,-1 1 0,0-1 0,0 1 0,0-1 1,1 1-1,-1-1 0,0 1 0,0 0 0,1-1 0,-1 1 0,0 0 0,1 0 0,-1 0 0,0 0 0,2 1 0,-2-1 0,0 1 0,0-1 0,0 1-1,0 0 1,0 0 0,0-1 0,0 1 0,0 0-1,0 0 1,0 0 0,-1 0 0,1 0 0,0 0-1,-1 0 1,1 0 0,-1 0 0,1 1 0,-1 0 0,3 8-4,-1 1-1,0-1 1,-1 0 0,0 14 0,0-17 0,-1 137-3,1 22 41,-1-165-34,0-1 0,0 1 0,0 0 0,0 0 0,0-1 0,0 1 0,0 0 0,0-1 0,0 1 0,0 0 0,0 0 0,0-1 0,0 1 0,1 0 0,-1-1 0,0 1 0,1 0 0,-1-1 0,0 1 0,1-1 0,-1 1 0,1 0 0,-1-1 0,1 1 0,-1-1 0,1 1 0,-1-1 0,1 0 0,-1 1 0,1-1 0,0 1 0,-1-1 0,1 0 0,1 1 0,-1-2 0,1 0 0,-1 0 0,0 0 0,0 0 0,0 0 0,1 0 0,-1 0 0,0 0 0,0 0 0,-1-1 0,1 1 0,0 0 0,0-1 0,0 1 0,-1-1 0,1 1 0,-1-1 0,1-1 0,35-105 0,16-44 0,-43 128 0,2 1 0,1 0 0,1 0 0,15-20 0,-25 39 0,-1 1 0,-1 1 0,1-1 0,0 1 0,-1 0 0,1 0 0,0 0 0,0 0 0,1 0 0,-1 0 0,0 0 0,1 0 0,-1 1 0,1 0 0,-1-1 0,5-1 0,-6 4 0,0-1 0,-1 0 0,1 1 0,0-1 0,-1 1 0,1-1 0,-1 1 0,1-1 0,0 1 0,-1-1 0,1 1 0,-1-1 0,0 1 0,1 0 0,-1-1 0,1 1 0,-1 0 0,0-1 0,0 1 0,1 0 0,-1 0 0,0-1 0,0 1 0,0 0 0,0 0 0,0-1 0,0 3 0,2 27 0,-2-23 0,-1 222 0,-1-90-5,2-137 1,0-1-7,0 0 0,-1 0 0,1 0 0,0 0 0,0 0 0,0 0-1,0 0 1,0 0 0,0 1 0,0-1 0,1 0 0,-1 0 0,0 0 0,1 0 0,-1 0 0,0 0 0,1 0 0,-1 0-1,1 0 1,0 0 0,-1-1 0,1 1 0,0 0 0,-1 0 0,1 0 0,0-1 0,0 1 0,0 0 0,1 0 0,19 1-833</inkml:trace>
</inkml:ink>
</file>

<file path=ppt/ink/ink31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1"/>
    </inkml:context>
    <inkml:brush xml:id="br0">
      <inkml:brushProperty name="width" value="0.05" units="cm"/>
      <inkml:brushProperty name="height" value="0.05" units="cm"/>
      <inkml:brushProperty name="color" value="#FFFF00"/>
    </inkml:brush>
  </inkml:definitions>
  <inkml:trace contextRef="#ctx0" brushRef="#br0">1 0 32111,'0'0'480,"6"0"-400,33 0-80,11 0 32,9 0-32,-7 0 0,-3 0 0,-10 0-96,-16 0-352,-13 0-1761</inkml:trace>
</inkml:ink>
</file>

<file path=ppt/ink/ink31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1"/>
    </inkml:context>
    <inkml:brush xml:id="br0">
      <inkml:brushProperty name="width" value="0.05" units="cm"/>
      <inkml:brushProperty name="height" value="0.05" units="cm"/>
      <inkml:brushProperty name="color" value="#FFFF00"/>
    </inkml:brush>
  </inkml:definitions>
  <inkml:trace contextRef="#ctx0" brushRef="#br0">1 0 31406,'19'0'545,"20"0"-177,11 0-288,-1 0-48,3 0-32,-6 0-48,-13 0-817</inkml:trace>
</inkml:ink>
</file>

<file path=ppt/ink/ink31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2"/>
    </inkml:context>
    <inkml:brush xml:id="br0">
      <inkml:brushProperty name="width" value="0.05" units="cm"/>
      <inkml:brushProperty name="height" value="0.05" units="cm"/>
      <inkml:brushProperty name="color" value="#FFFF00"/>
    </inkml:brush>
  </inkml:definitions>
  <inkml:trace contextRef="#ctx0" brushRef="#br0">325 56 31006,'26'-45'1518,"-20"34"-1282,-24 36-229,-172 273-7,108-163 0,67-110 0,-16 34 0,27-50 0,0 0-1,1 1 0,1-1 1,-1 0-1,2 1 0,-1 0 0,1 15 1,1-24-1,0 0 0,0 1 0,0-1 1,0 0-1,0 0 0,1 0 0,-1 1 1,1-1-1,-1 0 0,1 0 0,-1 0 1,1 0-1,-1 0 0,1 0 0,0 0 0,0 0 1,0 0-1,-1 0 0,1 0 0,0 0 1,0 0-1,0-1 0,0 1 0,1 0 1,-1-1-1,0 1 0,0-1 0,0 1 1,0-1-1,2 1 0,4 0 5,1 0 0,-1 0 0,1 0 0,8-1-1,-1 0 2,244 3-3,-183-3-26,-75 0 24,-1 0 0,1 0 0,-1 0 0,1 0 0,-1 0 0,1 0-1,-1 0 1,1 0 0,-1 0 0,1 0 0,-1 0 0,0 0 0,1 0-1,-1 0 1,1-1 0,-1 1 0,1 0 0,-1 0 0,1-1 0,-1 1 0,0 0-1,1-1 1,-1 1 0,0 0 0,1-1 0,-1 1 0,0-1 0,0 1-1,1 0 1,-1-1 0,0 1 0,0-1 0,1 1 0,-1-1 0,0 1 0,0-1-1,0 1 1,0-1 0,0 1 0,0-1 0,0 1 0,0-1 0,0 0 0,-5-14 0,5 15 0,-7-12 0,-1 0 0,-18-20 0,-11-16 0,22 21 0,0 0 1,2-1-1,-19-55 0,-14-92 23,27 93-15,9 55-31,7 43 17,7 45-621,7-19-1422</inkml:trace>
</inkml:ink>
</file>

<file path=ppt/ink/ink31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2"/>
    </inkml:context>
    <inkml:brush xml:id="br0">
      <inkml:brushProperty name="width" value="0.05" units="cm"/>
      <inkml:brushProperty name="height" value="0.05" units="cm"/>
      <inkml:brushProperty name="color" value="#FFFF00"/>
    </inkml:brush>
  </inkml:definitions>
  <inkml:trace contextRef="#ctx0" brushRef="#br0">32 132 31855,'-1'-12'202,"-1"1"0,-1-1 0,-4-13 0,7 25-201,0 0 0,0 0 0,-1 0 0,1 0 0,0 0 0,0 1 0,0-1 0,0 0 0,0 0 0,0 0 0,-1 0 0,1 0 0,0 0-1,0 0 1,0 0 0,0 0 0,0 0 0,-1 0 0,1 0 0,0 0 0,0 0 0,0 0 0,0 0 0,-1 0 0,1 0 0,0 0 0,0 0 0,0 0 0,0 0 0,0 0 0,-1 0 0,1 0 0,0 0 0,0 0 0,0 0 0,0 0 0,0 0 0,0 0 0,-1-1 0,1 1 0,0 0 0,0 0 0,0 0-1,0 0 1,0 0 0,0 0 0,0-1 0,0 1 0,0 0 0,-1 0 0,1 0 0,0 0 0,0 0 0,0-1 0,0 1 0,0 0 0,0 0 0,-4 16-1,1 1 0,1-1 0,0 1 0,2 0 0,1 29 0,-1-13 0,0-16-2,1 1 1,0-1-1,1 0 1,7 28-1,-8-41 2,0 0-1,0-1 1,0 1 0,1 0 0,-1-1-1,1 0 1,0 1 0,0-1-1,0 0 1,0 0 0,1 0 0,-1 0-1,1 0 1,0-1 0,0 1-1,0-1 1,0 0 0,0 0 0,0 0-1,1 0 1,-1 0 0,0-1-1,1 0 1,0 1 0,-1-1 0,1-1-1,7 2 1,-7-1 1,0-1-1,1 1 1,-1-1-1,0 0 1,0 0 0,0-1-1,1 1 1,-1-1-1,0 0 1,0 0 0,0 0-1,0-1 1,0 1-1,0-1 1,-1 0 0,1 0-1,0 0 1,-1-1-1,0 1 1,1-1 0,-1 0-1,0 0 1,0 0-1,-1 0 1,1-1 0,-1 1-1,1-1 1,-1 1-1,0-1 1,2-7 0,6-14 3,-2 0 0,0 0 1,-2-1-1,-1 0 1,-1 0-1,1-39 0,-2 21 4,11-47-1,-16 105-7,1 0 0,1 0 0,2 25 0,0 4 0,-13 671 0,11-704 0,0-1 0,-1 1 0,0 0 0,-1-1 0,0 1 0,-4 11 0,5-19 0,0 0 0,0 1 0,-1-1 0,1 0 0,0 0 0,-1 0 0,0 1 0,1-2 0,-1 1 0,0 0 0,0 0 0,0-1 0,0 1 0,0-1 0,-1 1 0,1-1 0,0 0 0,-1 0 0,1 0 0,0 0 0,-1 0 0,1-1 0,-1 1 0,0-1 0,1 0 0,-1 1 0,-3-1 0,2-1 0,0 1 0,-1 0 0,1-1 0,0 0 0,0 0 0,0 0 0,0-1 0,0 0 0,0 1 0,0-1 0,1 0 0,-1-1 0,0 1 0,1-1 0,0 1 0,0-1 0,0 0 0,0 0 0,0-1 0,0 1 0,1-1 0,-1 1 0,1-1 0,0 0 0,1 0 0,-1 1 0,0-1 0,1-1 0,-1-3 0,-3-12 0,1 0 0,1 0 0,0 0 0,1-39 0,2 45 0,1-1 0,0 1 0,5-25 0,-4 32 0,0 1 0,0-1 0,1 1 0,0 0 0,0 0 0,0 0 0,1 0 0,0 1 0,0 0 0,6-7 0,36-29-4,1 2-1,2 2 1,104-60 0,-39 27-633,-83 48-1366</inkml:trace>
</inkml:ink>
</file>

<file path=ppt/ink/ink31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3"/>
    </inkml:context>
    <inkml:brush xml:id="br0">
      <inkml:brushProperty name="width" value="0.05" units="cm"/>
      <inkml:brushProperty name="height" value="0.05" units="cm"/>
      <inkml:brushProperty name="color" value="#FFFF00"/>
    </inkml:brush>
  </inkml:definitions>
  <inkml:trace contextRef="#ctx0" brushRef="#br0">413 31 32191,'0'-4'65,"-3"-18"325,3 22-388,-1-1 0,1 1 1,-1-1-1,1 1 0,-1 0 0,1-1 1,-1 1-1,1 0 0,-1-1 0,1 1 0,-1 0 1,1 0-1,-1 0 0,1-1 0,-1 1 1,0 0-1,1 0 0,-1 0 0,1 0 0,-1 0 1,0 0-1,1 0 0,-1 0 0,1 0 1,-1 0-1,1 1 0,-1-1 0,0 0 0,1 0 1,-1 0-1,1 1 0,-1-1 0,1 0 1,-1 1-1,1-1 0,-1 0 0,1 1 1,0-1-1,-1 1 0,-5 4-2,1 0 0,1 0 0,-1 0 0,1 1 0,0-1 0,0 1 0,0 0 0,1 0 0,0 1 0,0-1 0,-2 10 0,3-13 0,-30 90 0,-38 167 0,48-165 0,-51 239 0,-53 194-5,113-476-211</inkml:trace>
</inkml:ink>
</file>

<file path=ppt/ink/ink31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3"/>
    </inkml:context>
    <inkml:brush xml:id="br0">
      <inkml:brushProperty name="width" value="0.05" units="cm"/>
      <inkml:brushProperty name="height" value="0.05" units="cm"/>
      <inkml:brushProperty name="color" value="#FFFF00"/>
    </inkml:brush>
  </inkml:definitions>
  <inkml:trace contextRef="#ctx0" brushRef="#br0">358 14 31278,'-2'-12'938,"-1"10"-505,-10 19-359,5-3-62,-83 119-12,-104 202 0,188-321 0,0 1 0,0 0 0,2 1 0,0-1 0,1 1 0,0 0 0,-2 31 0,6-46 0,0 1 0,-1-1 0,2 1 0,-1 0 0,0-1 0,0 1 0,0-1 0,1 1 0,-1-1 0,1 1 0,-1-1 0,1 1 0,0-1 0,-1 1 0,1-1 0,0 0 0,0 1 0,0-1 0,0 0 0,0 0 0,0 0 0,1 1 0,-1-1 0,0-1 0,2 2 0,2 0 0,-1-1 0,0 1 0,0-1 0,1-1 0,-1 1 0,1-1 0,4 1 0,1-1 0,285 5 0,-179-6 0,-116 1 0,1 0 0,-1 0 0,1 0 0,-1 0 0,0-1 0,1 1 0,-1 0 0,1 0 0,-1 0 0,0 0 0,1-1 0,-1 1 0,0 0 0,1 0 0,-1-1 0,0 1 0,1 0 0,-1 0 0,0-1 0,1 1 0,-1-1 0,0 1 0,0 0 0,0-1 0,1 1 0,-1 0 0,0-1 0,0 1 0,0-1 0,0 1 0,0 0 0,0-1 0,0 1 0,0-1 0,0 0 0,-1-14 0,1 13 0,-1-5 0,0 1 0,-1-1 0,0 1 0,0 0 0,0-1 0,-1 1 0,0 0 0,-5-7 0,-12-28 0,11 16 0,2 0 0,1-1 0,-5-50 0,4-80 0,2 12 5,4 138-2,0 0 0,0 0 0,-1 0 0,1 0 1,-1 0-1,-1 1 0,1-1 0,-5-7 0,5 11-4,1-1 1,-1 1 0,1 0 0,-1 0-1,0 0 1,1 0 0,-1 0-1,0 0 1,0 1 0,-1-1 0,1 1-1,0-1 1,0 1 0,-1 0 0,1 0-1,-1 0 1,1 0 0,-1 0-1,1 0 1,-1 1 0,-3-1 0,5 1-30,3 12-647,9 12-1268</inkml:trace>
</inkml:ink>
</file>

<file path=ppt/ink/ink31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4"/>
    </inkml:context>
    <inkml:brush xml:id="br0">
      <inkml:brushProperty name="width" value="0.05" units="cm"/>
      <inkml:brushProperty name="height" value="0.05" units="cm"/>
      <inkml:brushProperty name="color" value="#FFFF00"/>
    </inkml:brush>
  </inkml:definitions>
  <inkml:trace contextRef="#ctx0" brushRef="#br0">1 78 32015,'0'-6'94,"0"0"0,0 0 0,1 0 0,-1 0 0,1 0 0,4-11 0,-4 15-91,-1 0 1,1 1-1,0-1 1,1 1-1,-1-1 0,0 1 1,0 0-1,1-1 0,-1 1 1,0 0-1,1 0 0,-1 0 1,1 0-1,0 0 0,-1 0 1,1 1-1,0-1 0,-1 0 1,1 1-1,0 0 1,0-1-1,-1 1 0,1 0 1,0 0-1,0 0 0,0 0 1,1 0-1,2 0-3,1 0 0,-1 0 0,0 0 0,1 0 0,-1 1 0,0 0 0,6 1 0,-8 0 0,-1-1 0,1 0 0,-1 1 0,0-1 0,0 1 0,1 0 0,-1 0 0,0-1 0,-1 1 0,1 1 0,0-1 0,-1 0 0,1 0 0,2 5 0,1 4 0,0 1 0,0-1 0,-2 1 0,1 0 0,-1 0 0,-1 0 0,2 15 0,-2 91 0,-2-79 0,0-28 0,0 0 0,-1 0 0,-1 0 0,1-1 0,-2 1 0,1 0 0,-2-1 0,1 0 0,-1 0 0,-1 0 0,0 0 0,0-1 0,-1 0 0,0 0 0,-1 0 0,0-1 0,0 0 0,-1 0 0,0 0 0,0-1 0,-1-1 0,-10 7 0,5-8 0,11-13 0,13-22 0,13-13 0,30-43 0,1-1 0,86-173 0,-156 278 0,-13 22 0,16-21 0,2 1 0,1-1 0,0 2 0,1 0 0,2 0 0,0 0 0,1 1 0,1 0 0,1 0 0,1 0 0,0 23 0,2-23 0,1-12 0,0-1 0,0 1 0,3 16 0,-2-23 0,0 0 0,0 0 0,0 0 0,0 0 0,0-1 0,1 1 0,-1 0 0,1-1 0,0 1 0,0 0 0,0-1 0,0 0 0,0 0 0,0 0 0,4 3 0,1-1 0,1 0 0,-1 0 0,1 0 0,0-1 0,0-1 1,0 1-1,0-1 0,0-1 0,17 2 0,-9-2-8,-1-1 1,1 0-1,-1-1 0,25-5 1,-33 4-28,-1 1 1,0-1 0,0-1-1,0 1 1,-1-1 0,11-7 0,28-28-938</inkml:trace>
</inkml:ink>
</file>

<file path=ppt/ink/ink31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5"/>
    </inkml:context>
    <inkml:brush xml:id="br0">
      <inkml:brushProperty name="width" value="0.05" units="cm"/>
      <inkml:brushProperty name="height" value="0.05" units="cm"/>
      <inkml:brushProperty name="color" value="#FFFF00"/>
    </inkml:brush>
  </inkml:definitions>
  <inkml:trace contextRef="#ctx0" brushRef="#br0">172 292 32127,'-5'-12'62,"0"-1"0,0 0 1,2 0-1,0-1 0,0 1 1,-1-23-1,4 30-53,-1-1 0,2 1 1,-1 0-1,1-1 0,-1 1 0,2 0 0,-1 0 0,1-1 1,0 1-1,0 0 0,1 1 0,-1-1 0,1 0 0,1 1 1,-1-1-1,5-4 0,-1 3-6,1 0 0,0 0-1,0 1 1,0 1 0,1-1 0,0 1 0,0 1 0,0-1-1,1 2 1,-1-1 0,1 1 0,0 1 0,0 0 0,0 0-1,0 1 1,21 0 0,-30 1-3,1 0 0,-1 0 0,0 0 0,1 0 0,-1 1 0,1-1 0,-1 0 0,1 1 0,-1 0 0,0-1 0,1 1 0,-1 0 0,0-1 0,0 1 0,1 0 0,-1 0 0,0 0 0,0 0 0,0 0 0,1 2 0,0 0 0,0 1 0,0-1 0,-1 0 0,1 1 0,-1 0 0,0-1 0,0 1 0,1 4 0,0 10 0,0 1 0,-2 31 0,0-32 0,-1-2 0,-1 0 0,0-1 0,-1 1 0,-1-1 0,0 1 0,-2-1 0,1 0 0,-2-1 0,0 1 0,0-2 0,-2 1 0,1-1 0,-2 0 0,-13 14 0,-1 0 0,-1-2 0,-2-1 0,0-1 0,-2-1 0,-40 23 0,60-40 0,3 0 0,0-1 0,-1-1 0,1 1 0,-1-1 0,1 0 0,-1 0 0,0-1 0,0 0 0,-15 2 0,22-4 0,-1-1 0,1 1 0,-1 0 0,1 0 0,-1-1 0,1 1 0,-1-1 0,1 1 0,0 0 0,-1-1 0,1 1 0,0-1 0,-1 1 0,1-1 0,0 1 0,-1-1 0,1 1 0,0-1 0,0 1 0,-1-1 0,1 1 0,0-1 0,0 1 0,0-1 0,0 0 0,0 1 0,0-1 0,0 1 0,0-1 0,0 0 0,0-25 0,1 19 0,-1 2 0,0 0 0,1 0 0,0-1 0,0 1 0,0 0 0,0 0 0,1 0 0,0 0 0,0 0 0,1 1 0,-1-1 0,1 1 0,0-1 0,0 1 0,0 0 0,1 0 0,-1 0 0,1 1 0,0-1 0,0 1 0,7-4 0,-5 3 0,1 0 0,0 1 0,0 0 0,1 0 0,-1 0 0,1 1 0,-1 0 0,1 1 0,0 0 0,-1 0 0,1 1 0,0-1 0,0 2 0,10 1 0,-12 0 0,0 0 0,0 1 0,0-1 0,0 2 0,-1-1 0,1 1 0,-1-1 0,0 1 0,0 1 0,0-1 0,-1 1 0,0 0 0,6 7 0,22 22 0,-23-28-11,-1-1 0,1 0 0,0 0-1,1-1 1,-1 0 0,1-1 0,0 0 0,0 0 0,0-1 0,0 0-1,0-1 1,1 0 0,-1-1 0,0 0 0,0 0 0,17-4 0,-22 3-82,-1 0 1,0 0-1,0 0 1,0 0-1,0-1 1,0 0-1,-1 0 1,1 0-1,0 0 1,-1 0-1,1-1 1,-1 0-1,0 1 1,0-1-1,0-1 1,0 1-1,2-4 1,28-38-4121</inkml:trace>
</inkml:ink>
</file>

<file path=ppt/ink/ink31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6"/>
    </inkml:context>
    <inkml:brush xml:id="br0">
      <inkml:brushProperty name="width" value="0.05" units="cm"/>
      <inkml:brushProperty name="height" value="0.05" units="cm"/>
      <inkml:brushProperty name="color" value="#FFFF00"/>
    </inkml:brush>
  </inkml:definitions>
  <inkml:trace contextRef="#ctx0" brushRef="#br0">899 193 31871,'-11'-17'89,"-1"1"1,0 0 0,-1 0 0,0 2 0,-2 0 0,1 0-1,-18-11 1,20 17-81,0 1 0,0 0 0,-1 1 0,0 0 0,-1 1 0,1 0-1,-1 2 1,0-1 0,0 1 0,-23-1 0,13 2-5,-1 2 1,1 0-1,-49 7 0,59-4-2,1 1-1,-1 0 0,1 0 1,1 1-1,-1 1 0,1 0 1,0 1-1,-19 14 0,2 3-1,2 0 1,0 2-1,2 1 0,1 1 0,1 2 0,1 0 0,2 1 0,1 1 1,2 0-1,1 2 0,1 0 0,2 1 0,1 0 0,2 0 1,2 2-1,1-1 0,-3 59 0,7-49-2,2 1 1,5 59-1,-2-90 2,1-1-1,0 1 0,1-1 0,0 0 0,1 0 1,1-1-1,1 1 0,0-1 0,0 0 0,15 18 1,-11-19 0,0 0 0,1 0 1,1-2-1,0 1 0,1-2 1,0 0-1,0 0 1,1-1-1,1-1 0,-1-1 1,1 0-1,24 6 0,-6-4 2,1-2 0,0-1 0,1-2-1,69-1 1,-83-3-2,0-1 0,0-1 0,0-1 0,-1 0 0,1-2 0,-1-1 0,0 0 0,-1-2 0,1 0 0,-2-2 0,1 0 0,-1-1 0,-1-1 0,0 0 0,0-1 0,18-20 0,-17 15 1,-1-2 0,-1 0-1,0-1 1,-2-1 0,-1 0 0,0-1 0,-2-1-1,-1 0 1,12-35 0,-13 26 0,-2 0 0,-1-1 0,-1 0 1,-2 0-1,-2 0 0,-3-62 0,1 78-1,-2 0 0,0 1 0,-1-1 0,0 0 0,-2 1 0,0 0 0,-1 0 0,0 0 0,-1 1 0,-1 0 0,-1 0 0,-1 1 0,0 0 0,0 0 0,-15-14 0,7 12 0,0 0 0,-1 1 0,-1 1 0,-1 1 0,0 1 0,0 1 0,-1 1 0,-1 0 0,0 2 0,-44-12 0,28 12 0,0 3-1,0 0 1,-1 3 0,1 1-1,-1 2 1,-41 6-1,62-5-25,1 2 1,-1 0-1,0 1 0,1 1 0,0 0 0,0 2 0,0 0 0,1 1 1,0 1-1,1 0 0,0 1 0,-17 14 0,12-4-454,-35 41-1,55-60 468</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41.625"/>
    </inkml:context>
    <inkml:brush xml:id="br0">
      <inkml:brushProperty name="width" value="0.05" units="cm"/>
      <inkml:brushProperty name="height" value="0.05" units="cm"/>
      <inkml:brushProperty name="color" value="#FFFF00"/>
    </inkml:brush>
  </inkml:definitions>
  <inkml:trace contextRef="#ctx0" brushRef="#br0">179 35 31743,'-2'-3'22,"1"1"1,-1-1-1,0 1 1,0 0-1,0 0 1,0 0-1,0 0 1,0 0 0,0 0-1,-1 0 1,1 1-1,-1-1 1,1 1-1,-1 0 1,1 0-1,-1 0 1,0 0 0,0 0-1,1 0 1,-1 1-1,0 0 1,0-1-1,0 1 1,0 0-1,0 0 1,0 1 0,1-1-1,-1 0 1,0 1-1,0 0 1,0 0-1,1 0 1,-1 0-1,0 0 1,1 0 0,-1 1-1,1-1 1,0 1-1,-1 0 1,1-1-1,0 1 1,0 0-1,-3 5 1,-1 3-23,0 0 0,1 1 0,0-1 0,1 1 0,1 0 0,0 0 0,0 1 0,1-1 0,0 1 0,1-1 0,0 1 0,1 0 0,0-1 0,1 1 0,4 19 0,-4-27 0,0-1 0,1 0 0,-1 0 0,1 0 0,0 0 0,-1 0 0,1 0 0,0 0 0,1-1 0,-1 1 0,0-1 0,1 1 0,0-1 0,-1 0 0,1 0 0,0 0 0,0-1 0,0 1 0,0-1 0,0 1 0,1-1 0,-1 0 0,5 1 0,7 1 1,-1-1 0,1 0 1,28-1-1,-42-1-1,1 0 2,1 0-1,0 0 0,0 0 1,0 0-1,-1-1 1,1 1-1,0-1 0,-1 1 1,1-1-1,0 0 1,-1 0-1,1 0 0,-1-1 1,1 1-1,-1-1 0,0 1 1,1-1-1,-1 0 1,2-2-1,-2 1-1,0 0 0,0-1 0,-1 1 0,1 0 0,-1-1 0,0 0-1,0 1 1,0-1 0,-1 0 0,1 1 0,-1-1 0,0 0 0,0-4 0,0 0 0,0 0 0,0 0 0,-1 1 0,0-1 0,-1 0 0,0 1 0,0-1 0,0 1 0,-4-8 0,3 10 0,0 0 0,0 1 0,-1 0 0,1 0 0,-1 0 0,0 0 0,1 1 0,-2-1 0,1 1 0,0 0 0,-1 0 0,0 1 0,-9-5 0,7 4 1,0 1-1,-1-1 1,1 1-1,-1 1 1,1-1-1,-1 1 1,1 1-1,-14-1 1,17 2-7,0-1 0,0 1 0,0-1 0,0 1 0,0 0 0,0 0 1,1 1-1,-1-1 0,0 1 0,1 0 0,-1 0 0,1 0 0,0 0 0,0 1 0,0-1 0,0 1 1,-5 5-1,-13 25-245</inkml:trace>
</inkml:ink>
</file>

<file path=ppt/ink/ink31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7"/>
    </inkml:context>
    <inkml:brush xml:id="br0">
      <inkml:brushProperty name="width" value="0.05" units="cm"/>
      <inkml:brushProperty name="height" value="0.05" units="cm"/>
      <inkml:brushProperty name="color" value="#FFFF00"/>
    </inkml:brush>
  </inkml:definitions>
  <inkml:trace contextRef="#ctx0" brushRef="#br0">79 219 32127,'0'-19'142,"1"13"-90,0-1 0,-1 0 0,0 1 0,-1-1 0,1 1 0,-1-1 1,-1 1-1,-2-11 0,4 17-52,-1 0 1,1 0-1,0 0 1,0 0 0,0 0-1,-1 0 1,1 0-1,0 0 1,0 0-1,0 0 1,-1 0 0,1 0-1,0 0 1,0 0-1,0 0 1,-1 0-1,1 0 1,0 0 0,0 0-1,0 0 1,-1 0-1,1 0 1,0 0-1,0 0 1,0 1 0,0-1-1,-1 0 1,1 0-1,0 0 1,0 0-1,0 0 1,0 1 0,0-1-1,-1 0 1,1 0-1,0 0 1,0 0-1,0 1 1,0-1 0,0 0-1,0 0 1,0 0-1,0 1 1,0-1 0,0 0-1,0 0 1,0 0-1,0 1 1,0-1-1,0 0 1,-8 26-1,2 0 0,1 1 0,-3 42 0,1-13 0,-13 153 0,8 226 0,29-503 0,-9 21 0,66-331 0,-50 276 0,62-160 0,-82 250 0,2-3 0,1-1 0,0 1 0,13-20 1,-18 33-2,-1-1 1,1 1 0,-1 0 0,1 0-1,0 0 1,0 0 0,0 0 0,0 0 0,0 0-1,0 1 1,0-1 0,1 1 0,-1 0 0,0-1-1,1 1 1,-1 0 0,1 1 0,0-1 0,-1 0-1,1 1 1,0-1 0,-1 1 0,1 0-1,0 0 1,-1 0 0,1 0 0,4 1 0,-5 0-7,-1 0 1,1 0-1,-1 1 1,1-1-1,-1 0 1,1 0-1,-1 1 0,0-1 1,0 1-1,0-1 1,0 1-1,0 0 1,0-1-1,0 1 1,0 0-1,-1 0 1,1 0-1,-1-1 1,1 1-1,-1 0 1,0 0-1,0 0 1,0 0-1,0 0 1,0 0-1,0 3 1,0 1-45,1 47-1128,-1 5-2596</inkml:trace>
</inkml:ink>
</file>

<file path=ppt/ink/ink31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8"/>
    </inkml:context>
    <inkml:brush xml:id="br0">
      <inkml:brushProperty name="width" value="0.05" units="cm"/>
      <inkml:brushProperty name="height" value="0.05" units="cm"/>
      <inkml:brushProperty name="color" value="#FFFF00"/>
    </inkml:brush>
  </inkml:definitions>
  <inkml:trace contextRef="#ctx0" brushRef="#br0">1 620 29742,'0'1'76,"0"0"0,0 1 0,1-1 0,-1 0 0,1 0 0,-1 0 0,1 0 0,-1 0 0,1 0 0,0 1 0,-1-1 0,1-1 0,0 1 0,0 0 0,0 0 0,0 0 0,0 0 0,0-1 0,0 1 0,0 0 1,0-1-1,0 1 0,0-1 0,0 1 0,0-1 0,1 1 0,-1-1 0,0 0 0,0 0 0,0 0 0,1 0 0,1 0 0,56 1-80,-36-2 241,-8 0-213,-1 0 0,0-1-1,1-1 1,-1 0 0,0-1-1,0 0 1,23-12 0,-27 11-20,0 0-1,0-1 1,0 0 0,0 0 0,-1-1 0,-1-1 0,1 0 0,-1 0 0,0 0-1,10-15 1,-15 17-2,-1 0-1,1 0 0,-1 0 0,0 0 1,0-1-1,-1 1 0,0 0 1,0-1-1,-1 1 0,0-1 0,0 1 1,-1-12-1,2-35 33,-7 113-34,4 116 0,4-91 0,-2-72 0,0-1 0,1 1 0,0 0 0,1 0 0,1 0 0,0-1 0,6 15 0,-8-23 0,1 0 0,0-1 0,0 1 0,0-1 0,0 0 0,1 0 0,-1 1 0,1-2 0,0 1 0,-1 0 0,2 0 0,-1-1 0,0 0 0,0 1 0,1-1 0,-1 0 0,1-1 0,-1 1 0,1-1 0,0 1 0,0-1 0,0 0 0,0-1 0,0 1 0,-1-1 0,8 0 0,-8 0 0,-1 0 0,1-1 0,0 0 0,0 0 0,0 0 0,-1 0 0,1 0 0,0 0 0,-1-1 0,1 1 0,-1-1 0,0 0 0,1 1 0,-1-1 0,0 0 0,0-1 0,0 1 0,0 0 0,-1 0 0,1-1 0,-1 1 0,1-1 0,0-3 0,6-9 0,-2-1 0,9-30 0,-12 34 0,10-40 0,10-99 0,-8 46 0,-14 101 0,0-1 0,0 1 0,0 0 0,1-1 0,-1 1 0,1 0 0,5-7 0,-7 10 0,1 0 0,-1 1 0,1-1 0,-1 1 0,1-1 0,-1 1 0,1-1 0,-1 1 0,1 0 0,-1-1 0,1 1 0,0-1 0,-1 1 0,1 0 0,-1 0 0,1-1 0,0 1 0,-1 0 0,1 0 0,0 0 0,0 0 0,0 0 0,1 0 0,-1 1 0,0-1 0,0 1 0,0 0 0,0-1 0,0 1 0,0 0 0,0 0 0,0-1 0,0 1 0,0 0 0,0 0 0,0 0 0,0 0 0,-1 0 0,1 0 0,0 3 0,10 16 0,-1 2 0,-1-1 0,-1 2 0,9 41 0,-8-15 0,5 66 0,-7 7 0,-3-109 0,-1-16 0,-2 1 0,4-9 0,0 0 0,-1-1 0,0 1 0,-1-1 0,0 0 0,1-16 0,3-7 0,2-7 0,22-78 0,-26 105 0,1 0 0,0 0 0,1 0 0,1 1 0,15-22 0,-20 33 0,0-1 0,0 1 0,1-1 0,-1 1 0,8-5 0,-11 8 0,1-1 0,-1 1 0,1-1 0,0 1 0,-1 0 0,1 0 0,-1-1 0,1 1 0,0 0 0,-1 0 0,1 0 0,0 0 0,0-1 0,-1 1 0,1 0 0,0 0 0,-1 1 0,1-1 0,0 0 0,-1 0 0,1 0 0,0 0 0,-1 0 0,1 1 0,0-1 0,-1 0 0,1 1 0,-1-1 0,1 0 0,0 1 0,-1-1 0,1 1 0,-1-1 0,1 1 0,-1-1 0,0 1 0,1-1 0,-1 1 0,1 0 0,-1-1 0,0 1 0,0 0 0,1-1 0,-1 1 0,0-1 0,0 1 0,0 0 0,0 0 0,0-1 0,0 1 0,0 0 0,0 0 0,6 33 0,1 61 0,-7-67 0,2 0 0,1 0 0,1-1 0,11 38 0,-14-60 0,1 0 0,0 0 0,0 0 0,1-1 0,-1 1 0,1-1 0,0 0 0,0 0 0,0 0 0,1 0 0,0 0 0,-1-1 0,9 6 0,-6-5 0,0-1 0,0-1 0,1 1 0,-1-1 0,1 0 0,0 0 0,-1-1 0,1 0 0,13 0 0,-3 1 0,0-2 0,-1 0 0,1-1 0,0 0 0,21-6 0,-31 5 0,1-1 0,-1 0 0,1 0 0,-1 0 0,0-1 0,0 0 0,-1-1 0,1 0 0,-1 0 0,0 0 0,0 0 0,-1-1 0,7-8 0,0-4 0,0-1 0,-1 0 0,0 0 0,-2-1 0,0 0 0,-2-1 0,0 0 0,-1 0 0,-2 0 0,0-1 0,-1 0 0,-1 0 0,-1-38 0,-1 58 0,0 0 0,0 1 0,-1-1 0,1 0 0,-1 0 0,1 1 0,-1-1 0,1 0 0,-1 0 0,0 1 0,0-1 0,0 1 0,0-1 0,0 1 0,0-1 0,-1 1 0,1 0 0,0-1 0,-1 1 0,1 0 0,-2-1 0,-1 0 0,-1 0 0,1 0 0,0 0 0,-1 1 0,1-1 0,-1 1 0,1 0 0,-7 0 0,-9 0 0,1 1 0,-1 1 0,-20 3 0,39-4 0,-5 1 0,0 0 0,0 0 0,0 1 0,0 0 0,0 0-1,1 0 1,-1 1 0,1-1 0,-1 1 0,1 1 0,0-1 0,0 1 0,0 0 0,-4 5 0,3-2 0,0 0 0,0 1 1,1 0-1,0 0 1,1 1-1,0-1 0,0 1 1,-4 12-1,2 2-4,1 0 0,1 0 0,2 0 0,0 0 0,1 1-1,3 37 1,-1-55 4,0-1 0,0 0 0,0 1-1,0-1 1,1 0 0,0 0-1,0 0 1,0 0 0,1 0 0,0-1-1,0 1 1,0-1 0,0 0 0,1 0-1,-1 0 1,1 0 0,0 0 0,0-1-1,1 0 1,-1 0 0,8 4 0,-5-3 0,0-1 0,1-1 0,-1 1 0,0-1 0,1-1 0,-1 1 0,1-1 0,-1 0 0,1-1 0,0 0 0,-1 0 0,1-1 0,0 0 0,-1 0 0,8-3 0,-8 2 0,-1-1 0,0 0 0,0-1 0,0 1 0,-1-1 0,1-1 0,-1 1 0,0-1 0,0 0 0,0 0 0,-1 0 0,1 0 0,-1-1 0,-1 0 0,1 0 0,-1 0 0,4-10 0,3-8 0,-2 1 0,0-1 0,7-40 0,-5-2 0,3-112 0,-16-66 0,3 233 4,0-1 0,-1 0-1,-1 0 1,0 1 0,-1-1 0,-4-12 0,1 18 1,6 7-5,0-1 0,-1 0 0,1 0 0,-1 0 0,1 1 0,0-1 0,-1 0 0,1 1 0,0-1 0,0 0 0,-1 1 0,1-1 0,0 0 0,0 1 0,-1-1 0,1 0 0,0 1 0,0-1 0,0 1 0,0-1 0,0 0 0,0 1 0,0-1 0,-1 1 0,1-1 0,0 1 0,0-1 0,1 0 0,-1 2 0,-7 82 0,7 107 0,1-84 0,-1-37 0,3 129 0,-1-162 0,3 0 0,1 0 0,13 46 0,-16-72-2,-3-9-2,0-1 1,1 1-1,-1-1 0,0 1 0,1-1 0,-1 0 1,1 1-1,0-1 0,-1 1 0,1-1 0,0 0 1,0 0-1,0 1 0,1 0 0,-1-2-182,-1-5-353</inkml:trace>
</inkml:ink>
</file>

<file path=ppt/ink/ink31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8"/>
    </inkml:context>
    <inkml:brush xml:id="br0">
      <inkml:brushProperty name="width" value="0.05" units="cm"/>
      <inkml:brushProperty name="height" value="0.05" units="cm"/>
      <inkml:brushProperty name="color" value="#FFFF00"/>
    </inkml:brush>
  </inkml:definitions>
  <inkml:trace contextRef="#ctx0" brushRef="#br0">236 1 32367,'-15'-1'66,"1"2"1,-1 0-1,-22 4 1,31-3-64,0 0 1,0 0-1,0 1 1,0-1-1,1 1 1,-1 0-1,1 1 1,0 0-1,0-1 0,-8 9 1,4-2-4,1-1 0,0 1 0,0 1 1,1 0-1,1 0 0,-1 0 0,2 0 0,0 1 0,0 0 0,1 1 1,0-1-1,1 0 0,1 1 0,0 0 0,0 0 0,2 0 0,0 14 1,0-23-1,0 1 0,1 0 0,-1-1 0,1 1 0,0-1 1,1 1-1,-1-1 0,1 1 0,0-1 0,0 0 0,0 0 0,1 0 1,-1 0-1,1 0 0,0-1 0,0 1 0,0-1 0,1 1 1,-1-1-1,1 0 0,0-1 0,0 1 0,0-1 0,0 0 0,5 3 1,3-1 1,1 1 1,0-2 0,1 1 0,-1-2 0,0 0 0,1 0-1,21-2 1,-29 1-1,-1-1 0,0-1 0,0 1 0,0-1-1,0 0 1,0 0 0,0-1 0,0 1 0,-1-1-1,1 0 1,0 0 0,-1-1 0,1 1 0,-1-1-1,0 0 1,0 0 0,0-1 0,0 1 0,-1-1-1,1 0 1,-1 0 0,0 0 0,0 0 0,-1 0-1,1-1 1,-1 1 0,0-1 0,0 0 0,0 1-1,-1-1 1,1 0 0,-1 0 0,0-9 0,2-2-2,-2 0 1,0 0 0,-1-1-1,0 1 1,-2 0 0,0 0-1,0-1 1,-7-19-1,8 31 0,-1-1 0,0 1 0,0 0 0,-1 0 0,1 0 0,-1 1 0,0-1 0,0 0 0,-1 1 0,0 0 0,1 0 0,-1 0 0,0 0 0,-1 1 0,1-1 0,-1 1 0,1 0 0,-1 1 0,0-1 0,0 1 0,0 0 0,-1 0 0,1 0 0,0 1 0,-1 0 0,1 0 0,-12 0 0,12 0 0,-1 1 0,0 1 0,1-1 0,-1 1-1,0 0 1,1 0 0,-1 0 0,1 1 0,0 0 0,-1 0 0,1 0 0,-7 5-1,5-2-8,1 0-1,0 1 1,0-1-1,1 1 0,-1 0 1,1 1-1,1-1 1,-6 10-1,-27 50-238</inkml:trace>
</inkml:ink>
</file>

<file path=ppt/ink/ink31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36"/>
    </inkml:context>
    <inkml:brush xml:id="br0">
      <inkml:brushProperty name="width" value="0.05" units="cm"/>
      <inkml:brushProperty name="height" value="0.05" units="cm"/>
      <inkml:brushProperty name="color" value="#FFFF00"/>
    </inkml:brush>
  </inkml:definitions>
  <inkml:trace contextRef="#ctx0" brushRef="#br0">8 123 32175,'-4'-31'295,"1"-60"1,3 90-295,0 852-1,0-1508 0,0 647 0,0 0 0,1 0 0,0 0 0,0 0 0,1 0 0,0 1 0,1-1 0,0 1 0,8-16 0,-9 20 0,1 1 0,1 0 0,-1 0 0,0 0 0,1 0 0,0 0 0,0 1 0,0 0 0,0-1 0,1 2 0,-1-1 0,1 0 0,0 1 0,-1 0 0,1 0 0,0 0 0,0 1 0,1 0 0,-1 0 0,6 0 0,-6 0 0,0 0 0,0 1 0,0 0 0,0 0 0,0 0 0,0 0 0,0 1 0,0 0 0,0 0 0,0 0 0,0 1 0,0 0 0,-1 0 0,8 4 0,-6-2 0,-1 1 0,1 0 0,-1 0 0,0 0 0,0 0 0,-1 1 0,0 0 0,0 0 0,6 13 0,-1-2 0,-2 1 0,0 0 0,-1 0 0,-1 1 0,-1 0 0,4 31 0,-3 118 0,-5-124 0,0-21 0,-1 0 0,0 0 0,-2-1 0,0 1 0,-2 0 0,-13 38 0,15-53 0,-1 0 0,0 0 0,0-1 0,-1 1 0,1-1 0,-2 0 0,1-1 0,-1 1 0,0-1 0,0 0 0,-1-1 0,0 1 0,0-1 0,0 0 0,0-1 0,-1 0 0,0 0 0,0-1 0,0 0 0,0 0 0,-10 1 0,-6-1-3,-1-1 0,-35-1 1,50-1-17,273 0 46,-247 0-27,1-1 0,-1-1 0,0 0 0,0-2 0,0 1 0,0-2 0,0 0 0,-1-1 0,0 0 0,0-1 0,-1-1 0,1-1 0,-2 0 0,1 0 0,-2-2 0,1 1 0,-1-2 0,-1 1 0,0-2 0,0 1 0,-2-1 0,1-1 0,-2 0 0,0 0 0,0-1 0,-2 0 0,0 0 0,0-1 0,-1 0 0,-1 1 0,-1-2 0,3-30 0,-5 29 0,0-6 0,0-1 0,-1 1 0,-4-26 0,3 47 0,1 0 0,-1 0 0,0 1 0,-1-1 0,1 0 0,0 0 0,-1 1 0,0-1 0,1 1 0,-1-1 0,0 1 0,0-1 0,0 1 0,-1 0 0,1 0 0,0 0 0,-1 1 0,0-1 0,1 0 0,-1 1 0,0 0 0,0 0 0,-5-2 0,6 2 0,-1 1 0,1-1 0,0 1 0,-1-1 0,1 1 0,-1 0 0,1 0 0,-1 0 0,1 0 0,0 1 0,-1-1 0,1 1 0,0-1 0,-1 1 0,1 0 0,0 0 0,0 0 0,-1 0 0,1 0 0,0 1 0,0-1 0,0 0 0,0 1 0,1 0 0,-1-1 0,0 1 0,1 0 0,-1 0 0,1 0 0,-2 3 0,-2 5 0,1 0 0,0 0 0,1 0 0,0 1 0,1 0 0,0-1 0,0 12 0,0 81 0,2-61 0,0-25 0,1 0 0,1 0 0,1 0 0,0 0 0,1-1 0,0 1 0,1-1 0,13 26 0,-15-35 0,1-1 0,-1 0 0,1 0 0,0-1 0,0 1 0,1-1 0,-1 0 0,1 0 0,0 0 0,1-1 0,-1 0 0,1 0 0,0 0 0,0-1 0,0 0 0,0 0 0,1 0 0,-1-1 0,1 0 0,0 0 0,0-1 0,-1 0 0,1 0 0,8 0 0,-7-1 0,0 0 0,0 0 0,-1-1 0,1 0 0,14-4 0,-19 3 0,1 1 0,-1-1 0,0 0 0,0 0 0,0 0 0,0 0 0,0 0 0,0-1 0,0 1 0,-1-1 0,1 0 0,-1 0 0,0 0 0,3-5 0,2-6 0,0 0 0,-1 0 0,0 0 0,-2-1 0,1 0 0,2-21 0,5-96 0,-10 93 0,12-74 0,-13 109 0,0 0 0,0 0 0,0 0 0,1 1 0,-1-1 0,1 0 0,0 1 0,0-1 0,0 1 0,0 0 0,5-5 0,-6 7 0,1-1 0,-1 1 0,1 0 0,0 0 0,0 1 0,-1-1 0,1 0 0,0 0 0,0 1 0,0-1 0,0 1 0,0 0 0,0-1 0,0 1 0,0 0 0,0 0 0,0 0 0,0 1 0,0-1 0,0 0 0,0 1 0,0-1 0,3 2 0,-2 0-2,-1-1 1,1 1-1,0-1 1,-1 1-1,0 0 1,1 0-1,-1 0 1,0 1-1,0-1 1,0 0-1,0 1 1,0-1-1,-1 1 1,1 0-1,-1-1 1,2 4-1,15 49-5,-17-52 8,-1-4-1,4-21 0,-4 21 0,0 0 0,0 1 0,0-1 0,0 0 0,0 0 0,0 0 0,0 0 0,0 0 0,-1 0 0,1 0 0,0 0 0,-1 0 0,1 0 0,-1 0 0,1 1 0,-1-1 0,1 0 0,-1 0 0,1 1 0,-1-1 0,0 0 0,1 0 0,-1 1 0,0-1 0,0 1 0,-1-2 0,-2 1 0,0 0 0,1 0 0,-1 0 0,0 0 0,0 0 0,0 1 0,0-1 0,0 1 0,0 0 0,0 1 0,0-1 0,0 1 0,0 0 0,0-1 0,1 2 0,-1-1 0,0 0 0,0 1 0,1 0 0,-1 0 0,1 0 0,0 0 0,-1 0 0,1 1 0,0-1 0,0 1 0,1 0 0,-1 0 0,1 0 0,-1 0 0,1 1 0,0-1 0,-3 7 0,-1 4 0,1 0 0,0 0 0,1 1 0,1 0 0,-3 23 0,2 77 0,4-111 0,-1 4 0,2 0 0,-1 0 0,1 0 0,0 0 0,1 0 0,0-1 0,0 1 0,0 0 0,1-1 0,0 0 0,9 14 0,-9-17 0,1 1 0,-1-1 0,1 0 0,0 0 0,1-1 0,-1 1 0,1-1 0,0 0 0,-1 0 0,1-1 0,1 1 0,-1-1 0,0 0 0,0 0 0,1-1 0,-1 0 0,10 1 0,-4 0 0,-1-1 0,1-1 0,0 1 0,-1-2 0,1 0 0,18-3 0,-23 2 0,-1 0 0,1 0 0,-1 0 0,0 0 0,0-1 0,0 0 0,0 0 0,0-1 0,0 1 0,-1-1 0,0 0 0,1 0 0,-1 0 0,3-6 0,0-1 0,0 0 0,-1 0 0,-1-1-1,1 0 1,-2 0 0,0-1 0,0 1 0,-1-1 0,2-24 0,-1-10 4,-4-66 0,-2 53 16,2 55-19,1 1 0,-1 0-1,0 1 1,0-1-1,-1 0 0,1 0 1,-1 0-1,0 0 0,0 1 1,-3-8-1,2 27 0,1 67 0,3 122 0,-2-195 0,1-1-1,1 1 1,-1-1 0,2 1-1,-1-1 1,1 0 0,1 0-1,5 10 1,-7-15-1,0-1-1,0 1 1,1 0-1,0-1 1,-1 0 0,1 0-1,1 0 1,-1 0 0,0 0-1,1 0 1,-1-1-1,1 0 1,0 1 0,0-2-1,0 1 1,0 0 0,0-1-1,0 0 1,0 1-1,6-1 1,-3 0 2,-1 0 0,1-1 0,0 1 0,0-1 1,-1-1-1,1 0 0,0 0 0,-1 0 0,1 0 0,10-5 0,-12 3 0,-1 0 1,1 1-1,-1-1 0,0-1 1,0 1-1,0-1 0,0 1 1,-1-1-1,0 0 0,0 0 1,0-1-1,0 1 0,0-1 1,3-9-1,3-8-1,-2 0 0,0-1 0,-1 0 0,-2 0 0,4-38 0,-5-124 0,-3 118 0,0 67 0,0-1 0,1 1 0,-1-1 0,1 1 0,-1-1 0,0 1 0,1-1 0,-1 1 0,1-1 0,0 1 0,-1 0 0,1-1 0,-1 1 0,1 0 0,-1-1 0,1 1 0,0 0 0,-1 0 0,1 0 0,0 0 0,-1 0 0,1-1 0,0 1 0,-1 0 0,1 0 0,0 0 0,-1 1 0,1-1 0,1 0 0,23 3 0,-20 0 0,0-1 0,0 1 0,0-1 0,0 1 0,-1 1 0,1-1 0,-1 1 0,0 0 0,0 0 0,0 0 0,-1 0 0,0 0 0,1 1 0,-1 0 0,-1 0 0,4 8 0,2 4 0,0 1 0,-2 1 0,7 27 0,-8-12 0,-1-1 0,-2 1 0,-2 36 0,0-43 0,0-21 0,0 1 0,0 0 0,-1 0 0,0-1 0,-1 1 0,1 0 0,-1-1 0,0 1 0,-1-1 0,0 0 0,0 0 0,0 0 0,0 0 0,-1 0 0,0-1 0,-1 0 0,1 0 0,-1 0 0,0 0 0,0-1 0,0 1 0,-1-1 0,1-1 0,-1 1 0,0-1 0,0 0 0,0 0 0,-1-1 0,1 0 0,-1 0 0,1 0 0,-1-1 0,0 0 0,-7 0 0,12-1 0,-1 0 0,1-1 0,-1 0 0,1 1 0,-1-1 0,1 0 0,0 0 0,-1 0 0,1 0 0,0-1 0,0 1 0,0-1 0,0 1 0,0-1 0,0 0 0,0 1 0,1-1 0,-1 0 0,0 0 0,1 0 0,0-1 0,0 1 0,-1 0 0,1 0 0,-1-4 0,-3-8 0,0-1 0,2 1 0,-4-18 0,6 26 0,-4-36 0,1 1 0,3-56 0,1 71 0,0 25 0,0 1 0,0 0 0,0-1 0,1 1 0,-1 0 0,0-1 0,0 1 0,1 0 0,-1 0 0,0-1 0,0 1 0,1 0 0,-1 0 0,0-1 0,1 1 0,-1 0 0,0 0 0,1 0 0,-1 0 0,1 0 0,-1-1 0,0 1 0,1 0 0,-1 0 0,1 0 0,-1 0 0,0 0 0,1 0 0,-1 0 0,0 0 0,1 0 0,-1 1 0,1-1 0,15 3 0,-12-1 0,1 0 0,-1 0 0,0 1 0,0-1 0,0 1 0,0 0 0,-1 0 0,1 1 0,-1-1 0,1 1 0,3 6 0,33 53 0,-17-24 0,-15-29 0,-1 0 0,1-1 0,0 0 0,1 0 0,0-1 0,1-1 0,0 1 0,0-1 0,0-1 0,1 0 0,0 0 0,0-1 0,0-1 0,1 0 0,0 0 0,-1-1 0,1-1 0,1 0 0,-1 0 0,0-1 0,0-1 0,0 0 0,1-1 0,17-3 0,-26 4 0,0-1 0,0 0 0,1 0 0,-1-1 0,0 1 0,0-1 0,0 0 0,0 0 0,0 0 0,-1-1 0,1 1 0,-1-1 0,0 0 0,5-4 0,-3 1 0,-1 0 0,1-1 0,-1 1 0,0-1 0,-1 0 0,1 0 0,2-11 0,0-4 0,-1 0 0,-1 0 0,-1 0 0,1-35 0,-3 23 0,1 6 0,-4-40 0,2 62 0,-1 0 0,1 0 0,-2 0 0,1 0 0,-1 0 0,0 1 0,0-1 0,0 0 0,-1 1 0,0 0 0,0 0 0,-6-8 0,9 12 0,0 1 0,-1 0 0,1-1 0,0 1 0,0-1 0,-1 1 0,1 0 0,0-1 0,-1 1 0,1 0 0,0-1 0,-1 1 0,1 0 0,-1 0 0,1 0 0,0-1 0,-1 1 0,1 0 0,-1 0 0,1 0 0,-1 0 0,1 0 0,-1 0 0,1 0 0,0-1 0,-1 2 0,1-1 0,-1 0 0,1 0 0,-1 0 0,1 0 0,-1 0 0,1 0 0,-1 0 0,1 0 0,0 1 0,-1-1 0,1 0 0,-1 0 0,1 1 0,0-1 0,-1 0 0,1 1 0,0-1 0,-1 1 0,-7 21 0,3 37 0,3 0 0,6 66 0,-2-100 0,1 0 0,7 32 0,-8-46 0,1-1 0,1 0 0,-1 0 0,2 0 0,-1 0 0,1 0 0,12 16 0,-14-23 0,0 0 0,1 0 0,-1 0 0,1 0 0,0 0 0,0-1 0,0 0 0,0 0 0,0 0 0,0 0 0,5 1 0,-6-2 0,0 0 0,0-1 0,0 1 0,0-1 0,0 1 0,0-1 0,0 0 0,0 0 0,0 0 0,0-1 0,0 1 0,0-1 0,-1 1 0,1-1 0,0 0 0,0 0 0,0-1 0,3-1 0,-1-1 0,0-1 0,0 0 0,-1 0 0,1 0 0,-1-1 0,0 0 0,-1 1 0,1-1 0,-1-1 0,3-7 0,23-73 0,-15 23 0,11-127 0,-20 140 0,-5 43 0,5-29 0,-5 36 0,0-1 0,1 0 0,-1 1 0,0-1 0,1 1 0,0-1 0,-1 1 0,1-1 0,0 1 0,-1 0 0,1-1 0,0 1 0,0 0 0,0-1 0,0 1 0,0 0 0,2-1 0,-3 2 0,0 0 0,1 0 0,-1 0 0,0 0 0,1 0 0,-1 0 0,0 0 0,0 0 0,1 0 0,-1 0 0,0 0 0,1 0 0,-1 0 0,0 0 0,0 0 0,1 0 0,-1 1 0,0-1 0,0 0 0,1 0 0,-1 0 0,0 0 0,0 1 0,1-1 0,-1 0 0,0 0 0,0 0 0,0 1 0,0-1 0,1 0 0,-1 0 0,0 1 0,0-1 0,0 0 0,0 1 0,6 17 0,-2 18 0,-4-35 0,2 32 0,-1 0 0,-2 0 0,-2 0 0,-1-1 0,-1 1 0,-12 37 0,11-46 0,1 0 0,1 1 0,1 0 0,0 31 0,3-54 0,0 0 0,-1 0 0,1 1 0,0-1 0,0 0 0,1 0 0,-1 1 0,0-1 0,1 0 0,-1 0 0,1 1 0,0-1 0,0 0 0,-1 0 0,2 0 0,-1 0 0,0 0 0,0 0 0,0-1 0,1 1 0,-1 0 0,1-1 0,0 1 0,-1-1 0,1 1 0,0-1 0,0 0 0,0 1 0,0-1 0,0 0 0,0-1 0,0 1 0,0 0 0,0 0 0,1-1 0,-1 0 0,0 1 0,0-1 0,5 0 0,5 2 0,0-1 0,0-1 0,0 0 0,0-1 0,16-2 0,-24 2 0,1 0 0,-1 0 0,1-1 0,-1 0 0,0 1 0,0-2 0,0 1 0,0 0 0,0-1 0,0 0 0,0 0 0,-1 0 0,0 0 0,1 0 0,-1-1 0,4-6 0,-1-1 0,0-1 0,-1 1 0,0-1 0,-1 0 0,0 0 0,-1-1 0,0 1 0,-1-1 0,1-15 0,-2-17 0,-4-55 0,3 95 0,-1-9 0,-1 0 0,0 0 0,-1 1 0,-1-1 0,0 1 0,-1 0 0,0 0 0,-1 0 0,-12-18 0,15 25 0,0 1 0,-1 0 0,0-1 0,-1 2 0,1-1 0,-1 0 0,1 1 0,-2 0 0,1 0 0,0 1 0,-1-1 0,1 1 0,-1 0 0,0 1 0,0-1 0,0 1 0,0 0 0,-1 1 0,1 0 0,0 0 0,-1 0 0,-11 0 0,15 2 0,1-1 0,0 1 0,0 0 0,0 0 0,0 0 0,0 0 0,0 0 0,0 0 0,0 0 0,0 1 0,0-1 0,1 1 0,-1-1 0,0 1 0,1 0 0,-1-1 0,1 1 0,0 0 0,0 0 0,0 0 0,0 0 0,0 0 0,0 0 0,0 1 0,1-1 0,-1 3 0,-3 8 0,2-1 0,0 1 0,-1 14 0,3-27 0,-2 30 0,1-1 0,1 0 0,1 1 0,8 38 0,-8-58 0,1 0 0,1 0 0,0-1 0,1 1 0,-1-1 0,2 0 0,-1 0 0,1-1 0,1 1 0,0-1 0,0 0 0,0 0 0,1-1 0,0 0 0,1 0 0,10 7 0,-11-10 0,2 0 0,-1-1 0,0 0 0,1-1 0,-1 0 0,1 0 0,0-1 0,0 0 0,0 0 0,-1-1 0,1 0 0,11-2 0,-12 2 0,-4 0 0,1-1 0,0 1 0,-1-1 0,0 0 0,1 0 0,-1 0 0,0-1 0,1 1 0,-1-1 0,0 0 0,0 0 0,0-1 0,-1 1 0,1-1 0,0 0 0,3-4 0,-2 1 0,0 0 0,-1 0 0,1-1 0,-1 1 0,-1-1 0,1 0 0,-1 0 0,4-14 0,-1-9 0,-1 1 0,-1-1 0,1-56 0,-5 84 0,0-131 0,0 132 0,0 1 0,0-1 0,0 1 0,0-1 0,0 1 0,0-1 0,1 0 0,-1 1 0,0-1 0,0 1 0,0-1 0,1 1 0,-1-1 0,0 1 0,0 0 0,1-1 0,-1 1 0,0-1 0,1 1 0,-1-1 0,1 1 0,-1 0 0,0-1 0,1 1 0,-1 0 0,1 0 0,-1-1 0,1 1 0,-1 0 0,1 0 0,-1 0 0,1-1 0,0 1 0,-1 0 0,1 0 0,-1 0 0,1 0 0,-1 0 0,1 0 0,-1 0 0,1 0 0,-1 0 0,1 1 0,-1-1 0,1 0 0,0 0 0,-1 0 0,1 1 0,-1-1 0,0 0 0,1 0 0,-1 1 0,1-1 0,-1 0 0,1 1 0,-1-1 0,0 1 0,1-1 0,-1 1 0,1-1 0,3 5 0,0 0 0,0 0 0,-1 0 0,1 1 0,-1-1 0,0 1 0,-1-1 0,4 11 0,13 52 0,-18-62 0,7 37 0,-2 0 0,-2 1 0,-4 76 0,0-66 0,2-51 0,2-11 0,32-81 0,-4 7 0,3 1 0,77-126 0,-108 202 0,-4 4 0,0 1 0,0 0 0,0 0 0,0 0 0,0 0 0,1 0 0,-1-1 0,0 1 0,0 0 0,0 0 0,0 0 0,0 0 0,1 0 0,-1 0 0,0 0 0,0 0 0,0 0 0,0 0 0,1 0 0,-1 0 0,0 0 0,0 0 0,0 0 0,0 0 0,1 0 0,-1 0 0,0 0 0,0 0 0,0 0 0,0 0 0,1 0 0,-1 0 0,0 0 0,0 0 0,0 0 0,0 0 0,1 1 0,-1-1 0,0 0 0,0 0 0,0 0 0,0 0 0,0 0 0,0 0 0,0 1 0,1-1 0,-1 0 0,0 0 0,0 0 0,0 0 0,0 1 0,0-1 0,0 0 0,0 0 0,0 0 0,0 0 0,0 1 0,0-1 0,0 0 0,0 0 0,0 1 0,4 24 0,-1 1 0,-1-1 0,-1 1 0,-3 29 0,1-4 0,20 233 0,-18-276-141</inkml:trace>
</inkml:ink>
</file>

<file path=ppt/ink/ink31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37"/>
    </inkml:context>
    <inkml:brush xml:id="br0">
      <inkml:brushProperty name="width" value="0.05" units="cm"/>
      <inkml:brushProperty name="height" value="0.05" units="cm"/>
      <inkml:brushProperty name="color" value="#FFFF00"/>
    </inkml:brush>
  </inkml:definitions>
  <inkml:trace contextRef="#ctx0" brushRef="#br0">204 20 29550,'-4'-3'160,"1"1"1,-1 0-1,0 0 1,1 0 0,-1 0-1,0 1 1,0 0 0,0-1-1,0 1 1,0 1-1,0-1 1,0 1 0,-1-1-1,1 1 1,0 1 0,0-1-1,0 0 1,0 1-1,0 0 1,-4 1 0,1 0-183,0 0 0,1 0 1,-1 0-1,1 1 0,-1 0 1,1 1-1,0-1 0,1 1 1,-1 0-1,-9 9 0,11-8 23,1 0-1,-1 0 0,1 0 1,0 0-1,0 1 0,0-1 0,1 1 1,-1 0-1,2-1 0,-3 8 1,2 2-2,0 0 1,1 29 0,1-41 0,0 1 0,0 0 1,0 0-1,1-1 0,0 1 0,0 0 0,0-1 1,0 1-1,1-1 0,-1 1 0,1-1 0,0 0 1,0 1-1,0-1 0,0 0 0,4 4 0,-1-3 1,-1-1 0,1 1 0,0-1 0,0 0 0,0 0 0,0 0-1,1 0 1,-1-1 0,11 3 0,0-2 1,-1 0 1,1-1-1,1-1 1,-1 0-1,0-1 1,0-1-1,18-2 1,-31 2-1,1 0-1,-1 0 1,0 0 0,1 0-1,-1-1 1,0 1-1,0-1 1,0 0 0,0 0-1,0 0 1,0 0 0,-1 0-1,1-1 1,-1 1 0,0-1-1,1 0 1,-1 0-1,0 0 1,-1 0 0,1 0-1,0 0 1,-1 0 0,0 0-1,0-1 1,0 1 0,0 0-1,1-7 1,-1-2-2,1-1 0,-2 1 1,1-1-1,-2 1 0,0 0 1,-4-22-1,4 28 1,0 1-1,-1 0 1,0 0 0,0 0 0,-1 0-1,1 0 1,-1 1 0,0-1 0,0 1-1,-1-1 1,1 1 0,-1 0-1,0 1 1,0-1 0,0 1 0,0-1-1,-1 1 1,1 0 0,-1 1 0,0-1-1,0 1 1,0 0 0,-6-1 0,4 1-19,-1 0 0,1 0 0,0 1 0,-1 1 0,1-1 0,-1 1 0,1 0 0,-1 1 0,1 0 0,-1 0 0,1 0 0,0 1 0,0 0 0,0 1 0,0 0 0,-13 6 0,-29 31-815</inkml:trace>
</inkml:ink>
</file>

<file path=ppt/ink/ink31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37"/>
    </inkml:context>
    <inkml:brush xml:id="br0">
      <inkml:brushProperty name="width" value="0.05" units="cm"/>
      <inkml:brushProperty name="height" value="0.05" units="cm"/>
      <inkml:brushProperty name="color" value="#FFFF00"/>
    </inkml:brush>
  </inkml:definitions>
  <inkml:trace contextRef="#ctx0" brushRef="#br0">223 60 27453,'-58'-2'4305,"47"2"-4079,0 1-1,0 0 1,0 1-1,1 0 1,-20 7-1,25-7-242,0 0 0,0 0-1,1 1 1,-1-1-1,1 1 1,0 0-1,0 1 1,0-1-1,0 1 1,0-1-1,1 1 1,0 0 0,-1 1-1,2-1 1,-1 0-1,0 1 1,1 0-1,0-1 1,0 1-1,0 0 1,1 0-1,0 0 1,-1 0 0,2 0-1,-1 7 1,0-9 17,1 1 0,0-1 0,0 1 0,0 0 0,1-1 0,-1 1 0,1-1 0,0 0 0,0 1 0,0-1 1,0 0-1,0 1 0,1-1 0,0 0 0,-1 0 0,1 0 0,0 0 0,1-1 0,-1 1 0,0 0 0,1-1 1,-1 1-1,1-1 0,0 0 0,0 0 0,0 0 0,0-1 0,0 1 0,0-1 0,1 1 0,-1-1 0,0 0 1,7 1-1,11 2 8,1-1-1,-1-1 1,1 0 0,31-3 0,-24 0 8,-22 1-14,0 0 1,-1-1-1,1 0 0,-1 0 0,0 0 0,1-1 0,-1 0 0,0 0 0,0-1 0,0 1 0,7-6 1,-9 6-2,-1-1 0,0 1 1,1-1-1,-1 0 0,0 0 1,-1-1-1,1 1 0,0-1 1,-1 1-1,0-1 0,0 0 1,0 0-1,0 0 0,-1 0 1,1 0-1,-1 0 0,0 0 1,1-6-1,-1 4-1,0-1 0,-1 1 0,1 0 0,-1 0 0,-1-1 0,1 1 0,-1 0 0,0 0 0,0 0 0,-1 0 0,0 0 0,0 0 0,0 0 0,-1 0 0,1 1 0,-1-1 0,-1 1 0,1 0 0,-1 0 0,0 0 0,0 0 0,-1 1 0,1-1 0,-1 1 0,0 0 0,0 1 0,0-1 0,-1 1 0,1 0 0,-10-3 0,6 2 0,0 0 0,0 1 0,-1 0 0,1 1 0,-1 0 0,1 0 0,-1 1 0,0 0 0,1 1 0,-1 0 0,0 1 0,-11 2 0,18-2-1,1 0 1,0 0-1,-1 0 1,1 0-1,0 1 1,0-1-1,0 1 0,0-1 1,0 1-1,1 0 1,-1 0-1,0 0 1,1 0-1,-1 0 0,1 0 1,0 0-1,0 0 1,0 1-1,0-1 1,0 0-1,0 1 0,0-1 1,1 1-1,-1-1 1,1 1-1,0-1 1,0 4-1,-2 40-79</inkml:trace>
</inkml:ink>
</file>

<file path=ppt/ink/ink31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38"/>
    </inkml:context>
    <inkml:brush xml:id="br0">
      <inkml:brushProperty name="width" value="0.05" units="cm"/>
      <inkml:brushProperty name="height" value="0.05" units="cm"/>
      <inkml:brushProperty name="color" value="#FFFF00"/>
    </inkml:brush>
  </inkml:definitions>
  <inkml:trace contextRef="#ctx0" brushRef="#br0">11 89 32207,'-7'-52'525,"4"70"-490,3 848-35,0-944 0,9-280 0,-4 303 0,2 1 0,2-1 0,3 1 0,28-76 0,-36 118 0,1 1 0,0 0 0,1 0 0,0 1 0,0-1 0,1 1 0,10-10 0,-13 16 0,0 0 0,0 0 0,1 1 0,-1-1 0,1 1 0,0 1 0,0-1 0,0 1 0,1-1 0,-1 1 0,0 1 0,1-1 0,-1 1 0,1 0 0,-1 0 0,1 1 0,6-1 0,-9 2 0,-1-1 0,1 0 0,-1 1 0,1-1 0,-1 1 0,0 0 0,1 0 0,-1 0 0,0 0 0,1 0 0,-1 0 0,0 1 0,0-1 0,0 1 0,0-1 0,0 1 0,0 0 0,-1 0 0,1 0 0,-1 0 0,1 0 0,-1 0 0,0 0 0,0 1 0,0-1 0,0 0 0,0 1 0,0-1 0,0 4 0,3 8 0,-2 0 0,0 0 0,1 29 0,-3-32 0,1 0 0,-2 0 0,1 0 0,-1 0 0,-1 0 0,0 0 0,-1-1 0,0 1 0,0 0 0,-1-1 0,-1 0 0,0 0 0,0 0 0,-1-1 0,-8 12 0,-171 223-432,174-232-929</inkml:trace>
</inkml:ink>
</file>

<file path=ppt/ink/ink31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0"/>
    </inkml:context>
    <inkml:brush xml:id="br0">
      <inkml:brushProperty name="width" value="0.05" units="cm"/>
      <inkml:brushProperty name="height" value="0.05" units="cm"/>
      <inkml:brushProperty name="color" value="#FFFF00"/>
    </inkml:brush>
  </inkml:definitions>
  <inkml:trace contextRef="#ctx0" brushRef="#br0">227 462 32319,'0'-22'158,"1"14"-126,-1 1 0,0-1 0,0 1 0,-1-1 0,0 1 0,-2-11 0,2 16-31,0 0 0,0 0 0,0 0 1,0 0-1,0 0 0,-1 1 0,1-1 1,0 0-1,-1 1 0,1-1 0,-1 1 0,0-1 1,1 1-1,-1 0 0,0 0 0,0 0 1,0 0-1,0 0 0,0 0 0,0 1 0,0-1 1,0 0-1,0 1 0,0 0 0,-1-1 1,1 1-1,-3 0 0,1 0-1,-1 0 0,0 0 0,1 0 0,-1 0 0,1 1 0,-1-1 0,0 1 0,1 1 0,-1-1 0,1 1 0,0-1 0,-9 6 0,9-4 0,-1 1 0,0 0 0,1 0 0,0 1 0,0-1 0,0 1 0,1 0 0,0 0 0,-1 0 0,-2 7 0,-5 16 0,0 0 0,2 1 0,1 0 0,1 0 0,2 1 0,1-1 0,1 1 0,2 47 0,1-73 0,0-1 0,0 1 0,0-1 0,0 0 0,0 1 0,1-1 0,0 1 0,0-1 0,0 0 0,0 0 0,0 1 0,1-1 0,-1 0 0,4 5 0,-2-6 0,-1 0 0,0-1 0,1 1 0,-1-1 0,1 0 0,-1 1 0,1-1 0,0 0 0,-1 0 0,1-1 0,0 1 0,0-1 0,0 1 0,0-1 0,0 0 0,-1 0 0,4 0 0,-2 0 0,0-1 0,0 1 0,0 0 1,0-1-1,0 0 0,0 0 0,0 0 0,0 0 0,-1-1 0,1 0 0,0 1 1,-1-1-1,0-1 0,1 1 0,-1 0 0,5-5 0,-4 2 2,1-1 0,-1 1 0,0-1 0,-1 0-1,1 0 1,-1 0 0,0-1 0,3-11 0,0-7 1,-1 0-1,-1 0 1,-1 0-1,-1-31 1,-1-129-3,-5 282 0,1-57 0,2 1 0,2 1 0,11 78 0,-10-112-1,0 1 1,0-1-1,1 0 0,1 0 0,-1 0 1,1 0-1,1 0 0,-1-1 0,10 12 1,-11-17-1,-1 1 0,1-1 0,0 1 0,-1-1 0,1 0 0,0 0 0,0 0 0,1-1 0,-1 1 0,0-1 1,1 1-1,-1-1 0,0 0 0,1-1 0,-1 1 0,1-1 0,0 1 0,-1-1 0,1 0 0,-1 0 0,1 0 1,0-1-1,-1 0 0,1 1 0,-1-1 0,6-2 0,-3 0 3,-1-1-1,1 1 1,-1-1 0,0 0 0,0 0-1,0-1 1,0 1 0,-1-1 0,0 0-1,0 0 1,0-1 0,-1 1 0,1-1-1,-1 0 1,4-12 0,4-10-1,-1-1 1,6-31-1,3-66-1,-15 88 0,17-69 0,-21 105 0,1-1 0,0 1 0,0-1 0,0 1 0,0 0 0,0-1 0,0 1 0,1 0 0,-1 0 0,1 0 0,-1 0 0,1 0 0,0 0 0,0 0 0,0 0 0,3-1 0,-4 3 0,0-1 0,1 1 0,-1 0 0,1 0 0,-1 0 0,1 0 0,-1 0 0,0 0 0,1 0 0,-1 0 0,1 0 0,-1 1 0,1-1 0,-1 1 0,0-1 0,1 1 0,-1 0 0,0-1 0,0 1 0,1 0 0,-1 0 0,0 0 0,0 0 0,0 0 0,0 0 0,0 0 0,0 0 0,0 0 0,-1 0 0,1 1 0,1 1 0,6 11 0,0 1 0,0 0 0,-1 0 0,-1 0 0,-1 1 0,0-1 0,-1 1 0,3 30 0,-1 10 0,-2 70 0,-5-98 0,0-12 0,1 1 0,0-1 0,4 25 0,-3-38 0,-1 0 0,1 0 0,0 0 0,-1 0 0,1 0 0,1 0 0,-1 0 0,0 0 0,1-1 0,-1 1 0,1-1 0,0 1 0,0-1 0,0 1 0,0-1 0,0 0 0,1 0 0,-1 0 0,1 0 0,-1-1 0,1 1 0,0-1 0,-1 1 0,6 1 0,2-1 0,-1 0 0,0 0 0,1-1 0,-1 0 0,1-1 0,0 0 0,-1 0 0,1-1 0,-1 0 0,1-1 0,-1 0 0,0 0 0,0-1 0,0 0 0,0-1 0,0 0 0,-1 0 0,15-11 0,-12 6 0,-1-2 0,0 1 0,0-1 0,-2-1 0,1 0 0,-1 0 0,-1 0 0,0-1 0,-1 0 0,0 0 0,-1-1 0,5-22 0,-5 11 0,-1 0 0,-1-1 0,-1 0 0,-1 1 0,-1-1 0,-5-31 0,5 54 0,-1-1 0,1 0 0,-1 1 0,0-1 0,0 1 0,0-1 0,0 1 0,0-1 0,-1 1 0,0 0 0,1-1 0,-1 1 0,-1 0 0,1 0 0,0 1 0,-1-1 0,1 0 0,-1 1 0,0-1 0,-4-1 0,1 1 0,0 0 0,-1 1 0,1 0 0,-1 0 0,0 0 0,0 1 0,1 0 0,-1 1 0,-13 0 0,16 0 0,0 0 0,1 0 0,-1 1 0,1-1 0,-1 1 0,1 0 0,-1 0 0,1 0 0,-1 0 0,1 1 0,0-1 0,0 1 0,0 0 0,0 0 0,0 0 0,-4 4 0,3-2 0,1 0 0,0 0 0,0 1 0,0-1 0,0 1 0,1 0 0,0 0 0,0 0 0,0 0 0,-1 6 0,-1 13 0,1-1 0,1 1 0,1 0 0,2 27 0,0-17 0,-1-23 0,0 1 0,1-1 0,0 0 0,1 0 0,0 0 0,1 0 0,5 13 0,-6-20 0,-1-1 0,1 1 0,0-1 0,0 1 0,0-1 0,1 0 0,-1 0 0,1 0 0,0 0 0,0 0 0,0-1 0,0 1 0,0-1 0,0 0 0,1 0 0,-1 0 0,1 0 0,0-1 0,-1 0 0,1 1 0,0-1 0,0 0 0,7 0 0,-4 0 0,-1 0 0,1-1 0,-1 0 0,1 0 0,-1-1 0,1 0 0,-1 0 0,12-4 0,-15 4 0,1-1 0,0 0 0,-1 0 0,0-1 0,1 1 0,-1-1 0,0 0 0,0 1 0,0-1 0,-1-1 0,1 1 0,-1 0 0,0-1 0,4-5 0,3-11 0,-1 0 0,0-1 0,-1 0 0,-2 0 0,0 0 0,-1-1 0,-1 0 0,-1 0 0,-1-28 0,-8 307 0,7-255-1,0 1 1,0-1-1,0 0 1,0 1-1,1-1 1,-1 1-1,0-1 1,1 0-1,0 1 1,-1-1-1,1 0 1,0 0-1,0 0 0,1 0 1,-1 1-1,0-2 1,1 1-1,-1 0 1,1 0-1,-1 0 1,1-1-1,0 1 1,4 2-1,-1-2-1,-1 0 1,1-1-1,0 1 0,0-1 0,0 0 1,0-1-1,1 1 0,-1-1 0,0 0 1,8-1-1,-10 1 2,0-1 0,0 0 0,0 0 0,1-1 0,-1 1 0,0-1 0,-1 1 1,1-1-1,0 0 0,0 0 0,-1 0 0,1 0 0,-1-1 0,0 1 0,0 0 0,0-1 0,0 0 0,0 0 0,0 1 0,-1-1 0,1 0 0,1-6 0,4-9 8,0-1-1,6-30 0,-11 42-3,27-160 1,-14 62-5,-14 101 0,8-35 0,-8 38 0,-1 0 0,0 0 0,1 0 0,-1-1 0,1 1 0,-1 0 0,1 0 0,-1 0 0,1 0 0,0 0 0,0 0 0,-1 0 0,1 0 0,0 0 0,0 1 0,0-1 0,0 0 0,0 0 0,0 1 0,0-1 0,1 1 0,-1-1 0,0 1 0,0-1 0,2 1 0,-2 0 0,1 1 0,-1-1 0,0 1 0,1 0 0,-1-1 0,0 1 0,0 0 0,0 0 0,0 0 0,1 0 0,-1 0 0,-1 0 0,1 0 0,0 0 0,0 1 0,0-1 0,-1 0 0,1 1 0,0-1 0,-1 0 0,1 1 0,-1 1 0,14 39 0,-11-31 0,12 49 0,-3 0 0,-2 1 0,-3 1 0,-2 115 0,-4-190 0,1 0 0,1 0 0,0 0 0,1 0 0,9-22 0,1-4 0,4-18 0,70-183 0,-84 232 0,13-26 0,-16 33 0,0 0 0,0 0 0,-1-1 0,1 1 0,0 0 0,0 0 0,1 0 0,-1 0 0,0 0 0,0 0 0,0 0 0,1 1 0,-1-1 0,0 0 0,1 1 0,-1-1 0,1 1 0,-1-1 0,1 1 0,1-1 0,-3 2 0,1-1 0,0 1 0,-1-1 0,1 1 0,0-1 0,-1 1 0,1 0 0,-1-1 0,1 1 0,-1 0 0,1-1 0,-1 1 0,0 0 0,1 0 0,-1-1 0,0 1 0,0 0 0,1 0 0,-1 0 0,0-1 0,0 1 0,0 0 0,0 0 0,0 0 0,0 0 0,0-1 0,0 1 0,-1 1 0,2 4 0,6 332 0,-8-231 0,1-107 0,0-1 0,0 1 0,1 0 0,-1 0 0,0 0 0,0-1 0,0 1 0,0 0 0,0 0 0,0-1 0,0 1 0,0 0 0,1 0 0,-1 0 0,0 0 0,0-1 0,0 1 0,0 0 0,1 0 0,-1 0 0,0 0 0,0 0 0,0 0 0,1-1 0,-1 1 0,0 0 0,0 0 0,0 0 0,1 0 0,-1 0 0,0 0 0,0 0 0,1 0 0,-1 0 0,0 0 0,0 0 0,0 0 0,1 0 0,-1 0 0,0 0 0,0 0 0,1 0 0,-1 1 0,0-1 0,0 0 0,0 0 0,1 0 0,-1 0 0,0 0 0,0 0 0,0 1 0,0-1 0,1 0 0,-1 0 0,0 0 0,0 0 0,0 1 0,0-1 0,0 0 0,0 0 0,0 1 0,1-1 0,-1 0 0,0 0 0,0 0 0,0 1 0,11-27 0,-1 0 0,-2 0 0,0-1 0,4-33 0,0 5 0,-2 12 0,1 0 0,3 1 0,1 0 0,27-51 0,-41 90 0,0 0 0,1 0 0,0 1 0,0-1 0,0 1 0,0-1 0,0 1 0,0-1 0,1 1 0,-1 0 0,1 0 0,3-2 0,-5 5 0,-1 1 0,1-1 0,0 0 0,0 1 0,0-1 0,-1 1 0,1-1 0,0 0 0,-1 1 0,0-1 0,1 1 0,-1 0 0,0-1 0,0 1 0,0-1 0,0 3 0,1-1 0,2 42 0,-3 81 0,-2-79 0,7 78 0,-5-120 0,1 1 0,0-1 0,0 0 0,1 1 0,0-1 0,0 0 0,0 0 0,0 0 0,1 0 0,0-1 0,0 1 0,0-1 0,0 0 0,1 1 0,-1-1 0,5 3 0,-2-3 0,-1-1 0,0 0 0,1 0 0,0 0 0,0-1 0,-1 1 0,2-1 0,-1-1 0,0 1 0,0-1 0,0 0 0,1-1 0,9 0 0,-4 0 0,-1 1 0,1-1 0,-1-1 0,18-3 0,-25 3 0,0 0 0,0-1 0,0 0 0,0 1 0,0-1 0,0 0 0,-1-1 0,1 1 0,-1-1 0,1 0 0,-1 0 0,5-6 0,1-3 0,0 0 0,-1-1 0,-1 0 0,0 0 0,-1-1 0,0 0 0,-1 0 0,0 0 0,3-25 0,-2 1 0,-2-1 0,0-55 0,-4 87 0,0 0 0,-1 0 0,1 0 0,-1 0 0,-1 0 0,1 0 0,-1 1 0,-5-13 0,5 17 0,1-1 0,-1 1 0,1 0 0,-1-1 0,0 1 0,0 0 0,0 0 0,0 0 0,0 0 0,-1 1 0,1-1 0,0 1 0,-1-1 0,1 1 0,-1 0 0,0 0 0,1 0 0,-1 0 0,0 0 0,1 1 0,-1-1 0,0 1 0,-3 0 0,3-1 0,0 1 0,0 0 0,0 0 0,0 0 0,-1 0 0,1 0 0,0 1 0,0-1 0,0 1 0,0 0 0,0 0 0,1 0 0,-1 0 0,0 1 0,0-1 0,1 1 0,-1 0 0,1-1 0,-4 5 0,2-1 0,1 0 0,0 0 0,0 0 0,1 1 0,-1-1 0,1 1 0,1-1 0,-1 1 0,-1 11 0,-1 17 0,1 1 0,2 52 0,1-52 0,0-24 0,0-1-1,1 0 1,1 1-1,-1-1 1,2 0 0,-1 0-1,1 0 1,1 0-1,8 15 1,-9-19-2,0-1 1,1 0-1,-1 0 1,1 0-1,1-1 1,-1 1-1,1-1 1,-1 0-1,1 0 0,0 0 1,1-1-1,-1 0 1,1 0-1,-1 0 1,1-1-1,0 0 1,8 2-1,-3-1 2,0-1 0,0 0 0,1-1 0,-1 0 0,21-1 0,-28-1 0,0 1 0,1-1 0,-1 0 0,0 0 0,0-1 0,0 1 0,0-1 0,0 0 0,0 0 0,0 0 0,0 0 0,-1-1 0,1 1 0,-1-1 0,0 0 0,0 0 0,4-5 0,1-5 0,0 0 0,0 0 0,-2-1 0,1 0 0,-2-1 0,0 1-1,-1-1 1,0 0 0,2-23 0,-1-18 11,-2-69 0,-3 107-5,1-50-2,1 31-4,-1 0 0,-3-1 1,-1 1-1,-1-1 0,-14-50 0,16 85 0,0 9 0,0 12 0,2 420 0,0-419 0,0 0 0,2 0 0,0 0 0,1 0 0,1-1 0,11 31 0,-13-42 0,0-1 0,1 0 0,0-1 0,1 1 0,-1 0 0,1-1 0,0 0 0,0 0 0,1 0 0,0-1 0,0 1 0,0-1 0,0 0 0,0 0 0,1-1 0,0 0 0,0 0 0,0 0 0,0-1 0,0 1 0,0-1 0,12 1 0,-12-1 0,1-1 0,0 0 0,0 0 0,-1-1 0,1 0 0,0 0 0,0-1 0,-1 1 0,1-2 0,0 1 0,-1-1 0,1 0 0,-1 0 0,0 0 0,1-1 0,-1 0 0,-1-1 0,1 1 0,0-1 0,-1 0 0,0-1 0,0 1 0,0-1 0,0 0 0,-1 0 0,0 0 0,0-1 0,4-7 0,1-3 0,-1-1 0,0 0 0,-2 0 0,0 0 0,-1-1 0,-1 0 0,4-28 0,-1-129 0,-7 148 0,0 19 0,0-1 0,0 1 0,-1-1 0,1 0 0,-2 0 0,-1-9 0,2 16 0,0 0 0,1 0 0,-1 0 0,0 0 0,0 1 0,0-1 0,0 0 0,0 1 0,-1-1 0,1 1 0,0-1 0,-1 1 0,1 0 0,-1-1 0,0 1 0,1 0 0,-1 0 0,0 0 0,1 0 0,-1 1 0,0-1 0,0 0 0,0 1 0,0-1 0,0 1 0,0 0 0,-3-1 0,2 1 0,1 0 0,-1 0 0,0 1 0,1-1 0,-1 0 0,1 1 0,-1 0 0,1-1 0,-1 1 0,1 0 0,-1 0 0,1 1 0,0-1 0,0 0 0,-1 1 0,1-1 0,0 1 0,0 0 0,1 0 0,-1 0 0,0 0 0,0 0 0,1 0 0,0 0 0,-1 0 0,1 0 0,0 1 0,0-1 0,0 1 0,0-1 0,0 1 0,0 2 0,-2 12 0,0-1 0,1 1 0,0 0 0,2 17 0,0-20 0,-1 13 0,-1 16 0,3-1 0,6 55 0,-5-85 0,0-1 0,1 1 0,0-1 0,0 0 0,1 1 0,1-2 0,0 1 0,1 0 0,0-1 0,0 0 0,1-1 0,0 1 0,10 9 0,-12-15 0,0-1 0,0 1 0,1-1 0,-1 0 0,1-1 0,0 1 0,0-1 0,0 0 0,0 0 0,12 1 0,-15-2 0,0-1 0,0 1 0,0-1 0,0 0 0,0 0 0,0 0 0,0 0 0,0 0 0,-1-1 0,1 1 0,0-1 0,0 0 0,0 0 0,-1 0 0,1 0 0,0-1 0,-1 1 0,1 0 0,-1-1 0,1 0 0,-1 0 0,0 0 0,0 0 0,0 0 0,3-4 0,0-5 0,-1 0 0,0 0 0,0 0 0,-1 0 0,-1-1 0,0 1 0,1-18 0,-2-93 0,-2 75 0,1-14 0,-1 10 0,7-65 0,-6 112 0,1-1 0,0 1 0,-1-1 0,2 1 0,-1 0 0,1-1 0,-1 1 0,1 0 0,0 0 0,0 0 0,1 0 0,-1 0 0,1 1 0,5-6 0,-6 7 0,1 1 0,-1-1 0,1 1 0,-1-1 0,1 1 0,0 0 0,0 0 0,0 0 0,0 0 0,0 1 0,-1-1 0,1 1 0,0-1 0,0 1 0,0 0 0,0 0 0,0 1 0,0-1 0,0 1 0,0-1 0,0 1 0,5 2 0,-5-2 0,0 1 0,1 0 0,-1-1 0,0 1 0,0 1 0,0-1 0,-1 0 0,1 1 0,0-1 0,-1 1 0,0 0 0,0 0 0,1 0 0,-2 0 0,1 0 0,0 1 0,1 3 0,3 8 0,-1 0 0,5 25 0,-3 6 0,-2 1 0,-2 0 0,-5 73 0,0-30 0,2-85 0,0 0 0,0 0 0,0 0 0,1 0 0,0 0 0,0-1 0,0 1 0,0 0 0,1-1 0,0 1 0,0-1 0,3 6 0,-2-7 0,-1-1 0,0 0 0,0 1 0,1-1 0,0 0 0,-1 0 0,1-1 0,0 1 0,0 0 0,0-1 0,0 0 0,0 0 0,0 0 0,0 0 0,0 0 0,0-1 0,1 1 0,5-1 0,3 1-5,0 0 0,0-1 0,22-3 0,-30 3-6,-1-1-1,1 0 1,0-1-1,0 1 1,0-1-1,-1 1 1,1-1-1,0 0 1,-1-1-1,0 1 1,0 0-1,0-1 1,0 0-1,5-5 1,21-42-405</inkml:trace>
</inkml:ink>
</file>

<file path=ppt/ink/ink31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1"/>
    </inkml:context>
    <inkml:brush xml:id="br0">
      <inkml:brushProperty name="width" value="0.05" units="cm"/>
      <inkml:brushProperty name="height" value="0.05" units="cm"/>
      <inkml:brushProperty name="color" value="#FFFF00"/>
    </inkml:brush>
  </inkml:definitions>
  <inkml:trace contextRef="#ctx0" brushRef="#br0">1 36 31214,'72'0'192,"23"0"449,0 0-289,-7 0-288,-19-12-64,-20 1-576,-23-1-3250</inkml:trace>
</inkml:ink>
</file>

<file path=ppt/ink/ink31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1"/>
    </inkml:context>
    <inkml:brush xml:id="br0">
      <inkml:brushProperty name="width" value="0.05" units="cm"/>
      <inkml:brushProperty name="height" value="0.05" units="cm"/>
      <inkml:brushProperty name="color" value="#FFFF00"/>
    </inkml:brush>
  </inkml:definitions>
  <inkml:trace contextRef="#ctx0" brushRef="#br0">364 42 32303,'0'-12'84,"-1"-9"191,1 21-272,-1-1-1,1 0 1,0 1 0,-1-1-1,1 1 1,-1-1 0,0 0 0,1 1-1,-1 0 1,1-1 0,-1 1-1,0-1 1,1 1 0,-1 0-1,0-1 1,1 1 0,-1 0 0,0 0-1,0-1 1,1 1 0,-1 0-1,0 0 1,0 0 0,1 0 0,-1 0-1,-1 0 1,-5 1-3,0 1 0,0-1 0,0 1 0,0 0 0,0 1 0,1 0 0,-1 0 0,1 0 0,0 1 0,0 0 0,0 0 0,0 0 0,1 1 0,0 0 0,0 0 0,0 0 0,-5 7 0,-11 15 0,1 1 0,-21 39 0,19-26 2,2 2 0,1 0 1,3 1-1,-21 85 0,25-66-5,2 0 1,4 1-1,0 67 0,6-110 3,1 0 0,1 0 0,1 0 0,0 0 0,8 22 0,-8-32 0,2 0-1,-1 0 1,2-1-1,-1 1 1,1-1-1,1 0 1,0-1-1,0 0 1,1 0-1,12 11 1,-9-11-178,0 0 0,1-1 1,1 0-1,-1-1 0,1 0 1,0-1-1,1-1 0,0 0 1,0-1-1,0 0 0,0-1 0,0-1 1,1 0-1,24 0 0,37-2-9285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42"/>
    </inkml:context>
    <inkml:brush xml:id="br0">
      <inkml:brushProperty name="width" value="0.05" units="cm"/>
      <inkml:brushProperty name="height" value="0.05" units="cm"/>
      <inkml:brushProperty name="color" value="#FFFF00"/>
    </inkml:brush>
  </inkml:definitions>
  <inkml:trace contextRef="#ctx0" brushRef="#br0">0 1 32447,'3'0'144,"35"0"-48,23 0-64,15 0-16,7 0-16,2 0 0,-9 0-16,-12 0-384</inkml:trace>
</inkml:ink>
</file>

<file path=ppt/ink/ink31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2"/>
    </inkml:context>
    <inkml:brush xml:id="br0">
      <inkml:brushProperty name="width" value="0.05" units="cm"/>
      <inkml:brushProperty name="height" value="0.05" units="cm"/>
      <inkml:brushProperty name="color" value="#FFFF00"/>
    </inkml:brush>
  </inkml:definitions>
  <inkml:trace contextRef="#ctx0" brushRef="#br0">24 17 32447,'-8'-16'148,"8"16"-146,0 0-1,0 0 1,0 0-1,0 0 1,0 0-1,-1 0 1,1 0-1,0 0 1,0-1-1,0 1 1,0 0-1,0 0 1,0 0-1,0 0 1,0 0-1,0 0 1,-1 0-1,1 0 1,0 0-1,0 0 1,0 0-1,0 0 1,0 0-1,0 0 1,0 0-1,0 0 1,-1 0-1,1 0 1,0 0-1,0 0 1,0 0-1,0 0 1,0 1-1,0-1 1,0 0-1,0 0 1,0 0-1,0 0 1,-1 0-1,1 0 1,0 0-1,0 0 1,0 0-1,0 0 1,0 0-1,0 0 1,0 1-1,0-1 1,0 0-1,0 0 1,0 0-1,0 0 1,0 0-1,0 0 1,0 0-1,0 0 1,0 0-1,0 1 1,0-1-1,0 0 1,0 0-1,0 0 1,-2 33 57,2-18-73,-9 736 14,9-877 8,6 1 0,5 0 0,31-138 0,-39 247-8,1 0 0,1 1 0,0-1 0,13-25 0,-16 37 0,1 0 0,-1 1 0,0 0 0,1 0 0,0-1 0,0 2 0,0-1 0,0 0 0,0 0 0,0 1 0,1 0 0,-1 0 0,1 0 0,0 0 0,-1 0 0,1 1 0,0-1 0,0 1 0,0 0 0,0 1 0,0-1 0,0 1 0,6-1 0,-3 1 0,0 0 0,0 0 0,0 1 0,0 0 0,-1 0 0,11 3 0,-14-3 0,-1 1 0,1 0 0,0-1 0,0 1 0,-1 0 0,1 0 0,-1 0 0,0 1 0,0-1 0,1 1 0,-2-1 0,1 1 0,0 0 0,0-1 0,1 6 0,5 11 0,-2-1 0,0 1 0,-2 0 0,0 1 0,-1-1 0,0 1 0,-2-1 0,-1 29 0,0-37 0,-1-1 0,0 1 0,0 0 0,-1-1 0,-1 1 0,1-1 0,-2 0 0,1 1 0,-2-2 0,-8 18 0,2-11 0,-1-1 0,0 0 0,0-1 0,-2 0 0,-17 15 0,2-6-3,-49 33 1,66-51-366,12-8-828</inkml:trace>
</inkml:ink>
</file>

<file path=ppt/ink/ink31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2"/>
    </inkml:context>
    <inkml:brush xml:id="br0">
      <inkml:brushProperty name="width" value="0.05" units="cm"/>
      <inkml:brushProperty name="height" value="0.05" units="cm"/>
      <inkml:brushProperty name="color" value="#FFFF00"/>
    </inkml:brush>
  </inkml:definitions>
  <inkml:trace contextRef="#ctx0" brushRef="#br0">184 9 32191,'0'-9'544,"23"56"-544,10 21 0,3 24 0,-4 8 32,-12 3-32,-7 0 0,-10 0 0,-3 0 0,-3-14 0,-39-4 0,-17-17 0,-13-9 0,-10-9-32,-3-21-256</inkml:trace>
</inkml:ink>
</file>

<file path=ppt/ink/ink31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5"/>
    </inkml:context>
    <inkml:brush xml:id="br0">
      <inkml:brushProperty name="width" value="0.05" units="cm"/>
      <inkml:brushProperty name="height" value="0.05" units="cm"/>
      <inkml:brushProperty name="color" value="#FFFFFF"/>
    </inkml:brush>
  </inkml:definitions>
  <inkml:trace contextRef="#ctx0" brushRef="#br0">1 24 32495,'7'-3'267,"47"4"-263,12 0-4,125-15 1,-164 6-9,-25 8-45</inkml:trace>
</inkml:ink>
</file>

<file path=ppt/ink/ink31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6"/>
    </inkml:context>
    <inkml:brush xml:id="br0">
      <inkml:brushProperty name="width" value="0.05" units="cm"/>
      <inkml:brushProperty name="height" value="0.05" units="cm"/>
      <inkml:brushProperty name="color" value="#FFFFFF"/>
    </inkml:brush>
  </inkml:definitions>
  <inkml:trace contextRef="#ctx0" brushRef="#br0">0 3 31166,'0'0'785,"10"0"-385,23 0-256,6 0-48,7 0-32,3 0-48,-3 0-16,-7 0 0,-3 0-32,-13 0-192,-7-2-1137</inkml:trace>
</inkml:ink>
</file>

<file path=ppt/ink/ink31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6"/>
    </inkml:context>
    <inkml:brush xml:id="br0">
      <inkml:brushProperty name="width" value="0.05" units="cm"/>
      <inkml:brushProperty name="height" value="0.05" units="cm"/>
      <inkml:brushProperty name="color" value="#FFFFFF"/>
    </inkml:brush>
  </inkml:definitions>
  <inkml:trace contextRef="#ctx0" brushRef="#br0">91 263 32255,'5'-35'163,"-3"14"-107,0 0 0,2 1 0,1-1 0,12-34 0,-15 49-54,1 1-1,0-1 1,0 1 0,1 0-1,-1 0 1,1 0 0,0 1-1,0-1 1,1 1 0,-1 0-1,1 0 1,0 1 0,0-1 0,0 1-1,0 0 1,1 0 0,-1 1-1,1 0 1,0 0 0,0 0-1,7-1 1,0 1-2,0 1 0,1 0 0,-1 0 0,15 3 0,-26-2 0,0 1 0,0-1 0,0 1 0,-1 0 0,1 0 0,0 0 0,-1 0 0,1 0 0,0 0 0,-1 0 0,0 0 0,1 1 0,-1-1 0,0 0 0,1 1 0,-1-1 0,0 1 0,0 0 0,0-1 0,0 1 0,-1 0 0,1 0 0,0-1 0,-1 1 0,1 0 0,-1 0 0,0 0 0,1 0 0,-1 3 0,1 11 0,1 0 0,-3 26 0,1-24 0,-1-6 0,0 0 0,-1 1 0,0-1 0,-1 0 0,0 0 0,-1-1 0,0 1 0,-1-1 0,0 1 0,-10 13 0,-9 12 0,-46 53 0,29-40 0,16-19 0,0-1 0,-2-1 0,-2-1 0,-34 26 0,85-85 0,-14 25 0,1 0 0,-1 1 0,1 0 0,0 0 0,0 1 0,1 0 0,0 0 0,-1 1 0,1 1 0,0-1 0,0 2 0,0-1 0,1 1 0,-1 1 0,0 0 0,0 0 0,0 1 0,13 3 0,-16-2 0,-2 1 1,1-1-1,0 1 0,0 0 0,-1 1 1,0 0-1,1-1 0,7 9 1,-9-8-4,0 0 0,0 0-1,0-1 1,1 0 0,-1 0 0,1 0 0,0 0 0,0-1 0,0 0 0,0 0 0,0 0 0,10 1 0,30-2-2124,-22-1-5842</inkml:trace>
</inkml:ink>
</file>

<file path=ppt/ink/ink31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7"/>
    </inkml:context>
    <inkml:brush xml:id="br0">
      <inkml:brushProperty name="width" value="0.05" units="cm"/>
      <inkml:brushProperty name="height" value="0.05" units="cm"/>
      <inkml:brushProperty name="color" value="#FFFFFF"/>
    </inkml:brush>
  </inkml:definitions>
  <inkml:trace contextRef="#ctx0" brushRef="#br0">230 154 28477,'17'-32'3697,"1"-1"-3160,-17 30-510,-2 15-27,0 0 1,-1 0 0,0 0 0,-1 0-1,0-1 1,-1 1 0,-8 17 0,-47 76 22,35-64-23,-6 9 0,2 1 0,2 2 0,3 1 0,-17 57 0,38-101 0,0 0 0,0 0 0,1 0 0,1 17 0,0-26 0,0 0 0,0 0 0,1 0 0,-1 0 0,0 0 0,1 0 0,-1-1 0,1 1 0,-1 0 0,1 0 0,0-1 0,-1 1 0,1 0 0,-1-1 0,1 1 0,0-1 0,0 1 0,-1-1 0,1 1 0,0-1 0,0 1 0,0-1 0,0 0 0,0 1 0,-1-1 0,1 0 0,0 0 0,0 0 0,0 0 0,2 0 0,35 2 0,-31-2 0,366 0 0,-355 0 0,-12 1-1,1-1 0,-1 0 1,1-1-1,-1 1 1,1-1-1,-1-1 0,9-2 1,-14 4-1,-1 0 0,0 0 0,0-1 0,1 1 0,-1 0 1,0-1-1,0 1 0,0 0 0,0-1 0,1 1 0,-1 0 1,0-1-1,0 1 0,0 0 0,0-1 0,0 1 0,0 0 1,0-1-1,0 1 0,0 0 0,0-1 0,0 1 0,0 0 1,0-1-1,0 1 0,0 0 0,-1-1 0,1 1 0,0 0 0,0-1 1,0 1-1,0 0 0,-1-1 0,-7-13 3,-19-29-2,2-2 0,2 0 0,-23-61 0,-40-154 0,51 147 0,2 12 0,32 98-5,1 13-124,3 24-1802,11-5-6137</inkml:trace>
</inkml:ink>
</file>

<file path=ppt/ink/ink31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8"/>
    </inkml:context>
    <inkml:brush xml:id="br0">
      <inkml:brushProperty name="width" value="0.05" units="cm"/>
      <inkml:brushProperty name="height" value="0.05" units="cm"/>
      <inkml:brushProperty name="color" value="#FFFFFF"/>
    </inkml:brush>
  </inkml:definitions>
  <inkml:trace contextRef="#ctx0" brushRef="#br0">115 51 31246,'0'-3'136,"-1"-1"-1,1 1 1,-1 0-1,1-1 1,-1 1-1,0 0 1,0 0-1,-3-6 1,4 9-129,0-1 0,0 1 1,-1 0-1,1 0 0,0-1 1,0 1-1,0 0 0,0 0 1,0 0-1,-1-1 0,1 1 1,0 0-1,0 0 0,0 0 1,-1 0-1,1-1 0,0 1 0,0 0 1,-1 0-1,1 0 0,0 0 1,0 0-1,-1 0 0,1 0 1,0 0-1,0 0 0,-1 0 1,1 0-1,0 0 0,0 0 1,-1 0-1,1 0 0,0 0 1,0 0-1,-1 0 0,1 0 1,0 0-1,0 0 0,-1 0 1,-8 21-32,2 24 24,2 0 0,2 1 0,1 0 0,8 68 0,-5-104 0,1 0 0,0 0 0,0 0 0,1 0 1,1 0-1,0-1 0,0 1 0,7 10 0,-9-16-1,0 0 1,1 0-1,0 0 0,0 0 1,0 0-1,1-1 0,-1 1 0,1-1 1,0 0-1,-1 0 0,2-1 0,-1 1 1,0-1-1,0 0 0,1 0 1,-1 0-1,1-1 0,-1 1 0,7 0 1,-6-1 0,0-1 0,0 1 1,0-1-1,0-1 0,0 1 1,0-1-1,0 1 1,0-1-1,0-1 0,0 1 1,0-1-1,0 0 0,-1 0 1,1 0-1,-1-1 1,1 1-1,-1-1 0,0 0 1,0-1-1,0 1 0,-1 0 1,1-1-1,-1 0 0,0 0 1,0 0-1,0 0 1,-1-1-1,4-7 0,3-5 1,-1-2-1,-1 1 1,-1-1-1,0 0 1,-2-1-1,0 1 1,2-24-1,-1-143 20,-6 131-9,-13 544-11,3-255 0,-10 112 0,19-324 0,-1 0 0,-1 0 0,-1-1 0,-1 1 0,-10 24 0,14-40 0,-1 0 0,0-1 0,0 0 0,0 1 0,0-1 0,-1 0 0,0 0 0,0-1 0,0 1 0,-1-1 0,1 0 0,-1 0 0,0-1 0,0 1 0,-1-1 0,1 0 0,-1 0 0,1-1 0,-1 0 0,0 0 0,0 0 0,-11 1 0,9-1 0,0-2 0,1 1 0,-1-1 0,0 0 0,1-1 0,-1 0 0,1 0 0,-14-4 0,17 3 0,0 1 0,0-2 0,1 1 0,-1 0 0,1-1 0,-1 1 0,1-1 0,0 0 0,0 0 0,0 0 0,0-1 0,1 1 0,0-1 0,-1 1 0,1-1 0,-3-7 0,-2-9 0,0 0 0,1 0 0,1-1 0,1 0 0,-2-40 0,4 15 0,8-77 0,-4 109 0,2-1 0,-1 1 0,2-1 0,0 1 0,1 1 0,0-1 0,1 1 0,0 0 0,1 1 0,1 0 0,0 0 0,1 0 0,0 1 0,0 1 0,19-14 0,-7 6 0,1 1 0,1 1 0,1 1 0,0 1 0,1 1 0,0 2 0,33-11 0,-18 12-239,73-9 1,-84 15-750,2-2-3918</inkml:trace>
</inkml:ink>
</file>

<file path=ppt/ink/ink31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8"/>
    </inkml:context>
    <inkml:brush xml:id="br0">
      <inkml:brushProperty name="width" value="0.05" units="cm"/>
      <inkml:brushProperty name="height" value="0.05" units="cm"/>
      <inkml:brushProperty name="color" value="#FFFFFF"/>
    </inkml:brush>
  </inkml:definitions>
  <inkml:trace contextRef="#ctx0" brushRef="#br0">0 42 32239,'0'0'192,"23"0"-64,26 0-80,10 0-16,7 0 0,-7 0 0,-4 0-32,-12 0 0,-14 0 0,-9-6 0,-7-6-16,-10 0-80,-3 0-448</inkml:trace>
</inkml:ink>
</file>

<file path=ppt/ink/ink31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9"/>
    </inkml:context>
    <inkml:brush xml:id="br0">
      <inkml:brushProperty name="width" value="0.05" units="cm"/>
      <inkml:brushProperty name="height" value="0.05" units="cm"/>
      <inkml:brushProperty name="color" value="#FFFFFF"/>
    </inkml:brush>
  </inkml:definitions>
  <inkml:trace contextRef="#ctx0" brushRef="#br0">269 21 31839,'-1'16'128,"-1"1"0,0-1 0,-1 0 0,-1 0 0,0 0 0,-7 15 0,-30 62-128,-54 89 0,13-28 0,78-145 0,1-4 0,0 0 0,1 0 0,-1 1 0,1-1 0,1 1 0,-1 0 0,1-1 0,0 1 0,-1 9 0,2-14 0,0 0 0,1 0 0,-1 0 0,0-1 0,0 1 0,1 0 0,-1 0 0,1 0 0,-1 0 0,1-1 0,-1 1 0,1 0 0,-1-1 0,1 1 0,0 0 0,-1-1 0,1 1 0,0-1 0,-1 1 0,1-1 0,0 1 0,0-1 0,0 1 0,-1-1 0,1 0 0,0 1 0,0-1 0,0 0 0,0 0 0,0 0 0,1 0 0,35 3 0,-27-3 0,412 0-3,-411-2-4,-12-3 2,0 4 4,-62-125 14,39 49-11,-20-102-1,-13-49-1,55 220-2,1 5 3,0-1-1,-1 0 0,1 1 1,-1-1-1,1 1 0,-1-1 1,0 1-1,0 0 1,-1 0-1,1 0 0,-6-5 1,17 28-185,11 12-259</inkml:trace>
</inkml:ink>
</file>

<file path=ppt/ink/ink31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9"/>
    </inkml:context>
    <inkml:brush xml:id="br0">
      <inkml:brushProperty name="width" value="0.05" units="cm"/>
      <inkml:brushProperty name="height" value="0.05" units="cm"/>
      <inkml:brushProperty name="color" value="#FFFFFF"/>
    </inkml:brush>
  </inkml:definitions>
  <inkml:trace contextRef="#ctx0" brushRef="#br0">1 73 32223,'2'-5'39,"0"1"1,0-1 0,1 0-1,0 0 1,0 1 0,0 0-1,0-1 1,1 1 0,0 1-1,0-1 1,0 0 0,7-4-1,-6 6-37,-1 0 0,1 0 0,-1 1 0,1-1 0,0 1 0,0 0 0,-1 1 0,1-1 0,0 1-1,0 0 1,0 0 0,-1 0 0,1 1 0,8 2 0,-8-2-2,-1 1 0,0 0 0,0 0 0,0 0 0,0 0 0,-1 1 0,1 0 0,-1 0 0,1 0 0,-1 0 0,0 0 0,0 1 0,0-1 0,-1 1 0,1 0 0,-1 0 0,0 0 0,0 0 0,0 0 0,1 6 0,3 5 0,-2 0 0,0 0 0,0 1 0,1 25 0,-2-13 0,-2 0 0,-1 0 0,-5 44 0,3-61 0,0 0 0,-1 0 0,-1 0 0,0 0 0,0-1 0,-1 1 0,0-1 0,-1 0 0,0 0 0,0-1 0,-12 13 0,-11 5 0,29-27 0,0 0 0,0 0 0,0 0 0,0 0 0,0 0 0,0 0 0,0 0 0,1-1 0,-1 1 0,0 0 0,0 0 0,0 0 0,0 0 0,0 0 0,0 0 0,0 0 0,0-1 0,0 1 0,0 0 0,0 0 0,0 0 0,0 0 0,0 0 0,0 0 0,0 0 0,0-1 0,0 1 0,0 0 0,0 0 0,0 0 0,0 0 0,-1 0 0,1 0 0,0 0 0,0-1 0,0 1 0,0 0 0,0 0 0,0 0 0,0 0 0,0 0 0,0 0 0,0 0 0,-1 0 0,1 0 0,0 0 0,0 0 0,0 0 0,0 0 0,0 0 0,0 0 0,0 0 0,-1 0 0,1 0 0,0 0 0,0 0 0,0 0 0,0 0 0,0 0 0,0 0 0,0 0 0,-1 0 0,1 0 0,0 0 0,0 0 0,0 0 0,0 0 0,0 0 0,0 0 0,3-12 0,25-34-5,2 1 0,68-78 0,-72 92-7,18-19 8,-28 35 8,-1-2 0,-1 0 1,-1-1-1,0 0 0,11-21 1,-24 38-4,0 1-1,0 0 0,1 0 0,-1-1 0,0 1 1,0 0-1,0 0 0,0 0 0,1-1 0,-1 1 0,0 0 0,0 0 0,0-1 0,0 1 0,0 0 0,0 0 0,0-1 0,0 1 0,0 0 1,0 0-1,0-1 0,0 1 0,0 0 0,0 0 0,0-1 0,0 1 0,0 0 0,0 0 0,0-1 0,0 1 0,0 0 0,0 0 0,0-1 0,0 1 1,-1 0-1,1 0 0,0 0 0,0-1 0,0 1 0,0 0 0,-1 0 0,1 0 0,0-1 0,0 1 0,0 0 0,-1 0 0,1 0 0,0 0 0,0 0 1,-1 0-1,1 0 0,0 0 0,0-1 0,-1 1 0,1 0 0,-1 0 0,-5 0 0,-1 1 0,0 0 0,0-1 0,0 2 0,1-1 0,-1 1 0,1 0 0,-1 1 0,1-1 0,0 1 0,0 1 0,0-1 0,0 1 0,0 0 0,1 0 0,0 1 0,-5 5 0,1-1 0,0 0 0,1 1 0,0 0 0,0 0 0,2 1 0,-1 0 0,1 0 0,-8 22 0,10-21 0,1-1 0,1 0 0,-1 1 0,2-1 0,0 1 0,0 0 0,1-1 0,2 21 0,-1-27 0,0 0 0,0 0 0,0 0 0,1 0 0,0 0 0,0 0 0,0 0 0,0-1 0,1 1 0,0-1 0,0 0 0,0 1 0,0-1 0,1-1 0,0 1 0,-1 0 0,1-1 0,1 0 0,-1 0 0,0 0 0,6 2 0,1 0 0,0-1 0,0-1 0,0 0 0,0-1 0,1 0 0,15 1 0,72-4 0,-68 0 0,-26 1-3,-1 0-1,1 0 1,0 0-1,0-1 1,0 0-1,0 0 1,0 0-1,-1 0 1,1-1-1,-1 0 1,1 0 0,-1 0-1,1-1 1,-1 1-1,0-1 1,0 0-1,0 0 1,-1 0-1,1-1 1,-1 1-1,0-1 1,0 0-1,0 0 1,0 0 0,-1 0-1,4-8 1,1-22-208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42.328"/>
    </inkml:context>
    <inkml:brush xml:id="br0">
      <inkml:brushProperty name="width" value="0.05" units="cm"/>
      <inkml:brushProperty name="height" value="0.05" units="cm"/>
      <inkml:brushProperty name="color" value="#FFFF00"/>
    </inkml:brush>
  </inkml:definitions>
  <inkml:trace contextRef="#ctx0" brushRef="#br0">0 0 32415,'6'0'160,"29"0"-64,6 0-64,9 0-16,-9 0-16,-5 0 0,-9 0 0,-8 3-16,-8-1-112</inkml:trace>
</inkml:ink>
</file>

<file path=ppt/ink/ink31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42"/>
    </inkml:context>
    <inkml:brush xml:id="br0">
      <inkml:brushProperty name="width" value="0.05" units="cm"/>
      <inkml:brushProperty name="height" value="0.05" units="cm"/>
      <inkml:brushProperty name="color" value="#FFFFFF"/>
    </inkml:brush>
  </inkml:definitions>
  <inkml:trace contextRef="#ctx0" brushRef="#br0">85 39 31823,'-4'-7'121,"4"5"-87,-1 0 0,1 0 0,-1 1-1,0-1 1,0 0 0,0 1 0,0-1 0,0 1-1,0-1 1,0 1 0,0-1 0,-1 1 0,1 0-1,-1 0 1,1-1 0,-1 1 0,1 0 0,-1 1-1,1-1 1,-1 0 0,0 0 0,-3 0 0,4 9 6,-5 47-35,-4 88-5,10-81 0,14 115 0,2-69 0,3 202 0,-19 574 0,-17-642 0,1-27 0,-9 185 0,12-223 0,7 288 0,8-262 0,-7 177 0,4 236 0,15-365 0,1 68 0,-15-315 0,8 465 0,-3-117 0,-2-31 0,2 324 0,-7-368 0,7-189 0,4-1 0,30 132 0,3 22 0,-19 312 0,-6-53 0,9 0 0,-62 316 0,16-243 0,20-510 0,-1-48 0,0 0 0,-1 0 0,0 0 0,-1 0 0,-1-1 0,-1 1 0,-6 14 0,7-13 0,0 1 0,1 0 0,-1 30 0,3-26 0,-10 58 0,6-49 0,-3 57 0,7-9 0,-15 92 0,-32 145 0,42-237 0,4 117 0,3-98 0,0-89 0,0 1 0,0-1 0,1 0 0,0 0 0,1 0 0,-1 0 0,5 8 0,-3-8 0,-1 0 0,0 0 0,0 1 0,-1-1 0,0 1 0,0-1 0,0 11 0,-3 5 0,1 0 0,2 0 0,0 0 0,10 41 0,-9-45 0,-3-17 0,0-1 0,0 1 0,1 0 0,-1-1 0,1 1 0,-1 0 0,1-1 0,0 1 0,0-1 0,0 1 0,0-1 0,0 1 0,3 2 0,-3-4 0,0-1 0,0 1 0,0-1 0,0 1 0,0-1 0,0 0 0,1 1 0,-1-1 0,0 0 0,0 0 0,0 0 0,1 0 0,-1 0 0,2 0 0,-3 0 0,0 0 0,1 0 0,-1 0 0,0 0-1,0 0 1,1 0 0,-1 0 0,0-1 0,0 1 0,0 0 0,1 0 0,-1 0-1,0 0 1,0 0 0,0 0 0,1-1 0,-1 1 0,0 0 0,0 0-1,0 0 1,0 0 0,1-1 0,-1 1 0,0 0 0,0 0 0,0-1 0,0 1-1,0 0 1,0 0 0,0 0 0,0-1 0,0 1 0,0 0 0,0 0-1,0-1 1,0 1 0,0 0 0,0 0 0,0-1 0,0 1 0,1-34-27</inkml:trace>
</inkml:ink>
</file>

<file path=ppt/ink/ink31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49"/>
    </inkml:context>
    <inkml:brush xml:id="br0">
      <inkml:brushProperty name="width" value="0.05" units="cm"/>
      <inkml:brushProperty name="height" value="0.05" units="cm"/>
      <inkml:brushProperty name="color" value="#E71224"/>
    </inkml:brush>
  </inkml:definitions>
  <inkml:trace contextRef="#ctx0" brushRef="#br0">37 537 31919,'-10'-4'184,"9"3"-141,-1 0 0,1 0-1,-1 0 1,0 0 0,1 1-1,-1-1 1,0 1-1,0-1 1,0 1 0,1 0-1,-1-1 1,0 1 0,-2 0-1,4 10-23,0 2-19,-1 0 0,1 0 0,1 0 0,0 0 0,1-1 0,4 18 0,-6-27 0,1 1 0,0 0 0,1-1 0,-1 1 0,0-1 0,1 0 0,-1 1 0,1-1 0,0 0 0,0 0 0,-1 0 0,1 0 0,1 0 0,-1 0 0,0-1 0,0 1 0,1-1 0,-1 1 0,1-1 0,-1 0 0,1 0 0,0 0 0,-1 0 0,1-1 0,0 1 0,0-1 0,-1 1 0,1-1 0,4 0 0,-5-1 0,0 1 1,1-1-1,-1 1 0,0-1 0,0 0 1,0 1-1,0-1 0,0 0 1,-1 0-1,1-1 0,0 1 1,0 0-1,-1-1 0,1 1 0,-1-1 1,1 1-1,-1-1 0,0 0 1,1 1-1,-1-1 0,0 0 1,0 0-1,0 0 0,0 0 0,-1 0 1,2-3-1,2-8 2,-1 1 0,0 0 0,1-18 0,0-31-2,-4-75 0,-2 53 0,2 67 0,-1 0 0,-1 1 0,0-1 0,-8-28 0,10 75 0,-1-5 0,1 25 0,12 84 0,-7-109 0,0 0 0,2-1 0,1 0 0,1 0 0,13 27 0,-20-50 0,-1 1 0,0-1 0,0 0 0,1 1 0,-1-1 0,1 0 0,0 0 0,-1 0 0,1 0 0,0 0 0,0-1 0,0 1 0,1-1 0,-1 1 0,0-1 0,0 0 0,1 0 0,-1 0 0,1 0 0,-1 0 0,1 0 0,-1-1 0,1 1 0,0-1 0,-1 0 0,1 0 0,0 0 0,-1 0 0,1 0 0,0 0 0,-1-1 0,1 1 0,-1-1 0,1 0 0,-1 0 0,1 0 0,-1 0 0,1 0 0,-1 0 0,0-1 0,0 1 0,0-1 0,0 0 0,0 0 0,4-3 0,1-5 0,-1 1 0,1-1 0,-2 0 0,1 0 0,-1-1 0,6-19 0,15-73 0,-25 98 0,13-76 0,-5-1 0,-1-149 0,-8 228-1,0 1 2,0 1 1,1-1 0,-1 1-1,0-1 1,0 1-1,-1-1 1,1 1-1,0-1 1,0 1 0,-1-1-1,1 1 1,-1-1-1,1 1 1,-1 0 0,0-1-1,1 1 1,-1 0-1,0-1 1,0 1-1,-1-1 1,1 1-2,1 1 0,0 0 0,0 0 0,0 0 0,0 0 0,0 1 0,0-1 0,0 0 0,1 0 0,-1 0 0,0 0 0,0 0 0,0 0 0,0 0 0,0 0 0,0 0 0,0 1 0,0-1 0,0 0 0,-1 0 0,1 0 0,0 0 0,0 0 0,0 0 0,0 0 0,0 0 0,0 0 0,0 1 0,0-1 0,0 0 0,0 0 0,0 0 0,0 0 0,0 0 0,0 0 0,0 0 0,0 0 0,-1 0 0,1 0 0,0 0 0,0 0 0,0 0 0,0 0 0,0 0 0,0 0 0,0 0 0,0 0 0,0 0 0,-1 1 0,1-1 0,0 0 0,0-1 0,0 1 0,0 0 0,0 0 0,0 0 0,0 0 0,0 0 0,-1 0 0,1 0 0,0 0 0,0 0 0,0 0 0,0 0 0,-4 32 0,2 0 0,2 41 0,0-12 0,-1 103 0,-12 237 0,3-281 0,5-37 0,-4-1 0,-26 111 0,34-191 0,1 0 0,0 0 0,-1 0 0,0-1 0,1 1 0,-1 0 0,0 0 0,0-1 0,0 1 0,0-1 0,0 1 0,0-1 0,0 1 0,-1-1 0,1 0 0,-1 1 0,1-1 0,-1 0 0,1 0 0,-4 2 0,4-4 0,0 1 0,-1 0 0,1 0 0,0 0 0,-1 0 0,1-1 0,0 1 0,-1-1 0,1 1 0,0-1 0,0 0 0,0 1 0,0-1 0,0 0 0,-1 0 0,1 1 0,0-1 0,1 0 0,-1 0 0,0 0 0,0 0 0,0-1 0,1 1 0,-1 0 0,0 0 0,1 0 0,-1-1 0,1 1 0,-1 0 0,1-3 0,-6-13 0,0 0 0,2 0 0,0 0 0,1-1 0,-2-30 0,8-95 0,-2 129 0,2 1 0,0-1 0,1 1 0,0 0 0,0 0 0,2 1 0,0-1 0,0 1 0,1 0 0,13-17 0,-3 7 0,1 0 0,2 1 0,0 1 0,23-19 0,-23 25 0,36-20 0,-7 4 0,-47 27-8,-6 3-67,-22 0-296,-19 0-632</inkml:trace>
</inkml:ink>
</file>

<file path=ppt/ink/ink31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49"/>
    </inkml:context>
    <inkml:brush xml:id="br0">
      <inkml:brushProperty name="width" value="0.05" units="cm"/>
      <inkml:brushProperty name="height" value="0.05" units="cm"/>
      <inkml:brushProperty name="color" value="#E71224"/>
    </inkml:brush>
  </inkml:definitions>
  <inkml:trace contextRef="#ctx0" brushRef="#br0">177 24 32271,'-5'-3'29,"-1"-1"1,0 2-1,0-1 1,0 1-1,0-1 1,0 2-1,-10-3 1,13 4-22,0-1 1,0 1 0,1 0-1,-1 0 1,0 0-1,0 0 1,0 0-1,0 0 1,0 1 0,1-1-1,-1 1 1,0 0-1,0 0 1,1 0-1,-1 0 1,1 1 0,-1-1-1,1 1 1,-1-1-1,-2 4 1,0 1-9,1 0 0,0 1 0,0-1 0,0 1 0,1 0 0,0 0 0,1 0 0,-1 1 0,1-1 0,1 0 0,-2 12 0,0 13 0,1 43 0,2-66 0,0-4 0,0 0 0,0 1 0,0-1 0,1 0 0,0 0 0,0 0 0,1 0 0,-1 0 0,1 0 0,0 0 0,1 0 0,-1 0 0,1-1 0,0 0 0,0 1 0,0-1 0,0 0 0,1 0 0,0-1 0,0 1 0,0-1 0,0 0 0,0 0 0,1 0 0,-1 0 0,1-1 0,0 0 0,0 0 0,0 0 0,0 0 0,0-1 0,0 0 0,0 0 0,7 0 0,2 1 2,1-1 0,0 0 1,-1-1-1,1 0 0,0-1 0,16-4 0,-26 4-1,0 0 0,0-1 0,0 0 0,0 0 0,0 0 0,-1-1 0,1 1 0,-1-1 0,1 0 0,-1-1-1,0 1 1,0-1 0,-1 1 0,1-1 0,-1 0 0,1-1 0,-1 1 0,-1 0 0,1-1 0,2-6 0,-2 5 0,0 0 0,-1-1 1,0 0-1,0 1 0,0-1 0,-1 0 1,0 0-1,0 0 0,-1 0 1,0 0-1,0 1 0,0-1 1,-1 0-1,0 0 0,-1 0 0,0 0 1,0 1-1,0-1 0,0 1 1,-1-1-1,-1 1 0,1 0 0,-1 0 1,0 0-1,0 1 0,0-1 1,-1 1-1,0 0 0,0 0 1,0 1-1,0 0 0,-1 0 0,0 0 1,-10-5-1,5 5-2,-1 0 0,0 0 0,0 2 0,0-1 0,0 1 0,-22 0-1,28 2 0,-1-1 0,1 2 0,0-1 0,-1 1 1,1 0-1,0 0 0,0 1 0,-1-1 0,1 2 0,0-1 0,1 0 0,-1 1 0,0 0 0,-9 8 0,10-6-7,0 0-1,1 1 1,0 0 0,0 0 0,0 1 0,-3 7 0,-18 46-210</inkml:trace>
</inkml:ink>
</file>

<file path=ppt/ink/ink31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2"/>
    </inkml:context>
    <inkml:brush xml:id="br0">
      <inkml:brushProperty name="width" value="0.05" units="cm"/>
      <inkml:brushProperty name="height" value="0.05" units="cm"/>
      <inkml:brushProperty name="color" value="#E71224"/>
    </inkml:brush>
  </inkml:definitions>
  <inkml:trace contextRef="#ctx0" brushRef="#br0">5 235 32095,'0'-2'25,"-2"-14"97,0-1 0,1 1 0,1 0 0,4-31 0,-4 44-121,1 0 0,-1 0 0,1 0 0,0 1 1,0-1-1,0 0 0,0 0 0,1 0 0,-1 1 0,1-1 0,-1 1 0,1-1 0,0 1 0,0-1 0,0 1 0,0 0 1,1 0-1,-1 0 0,0 0 0,1 1 0,0-1 0,-1 1 0,1-1 0,0 1 0,0 0 0,0 0 0,-1 0 1,1 0-1,0 1 0,0-1 0,0 1 0,0 0 0,4 0 0,-5 0-1,0 1 0,0 0 0,-1-1 0,1 1 0,0 0 0,0 0 0,-1 0 0,1 0 0,-1 0 0,1 0 0,-1 0 0,1 1 0,-1-1 0,0 1 0,0-1 0,0 1 0,0-1 0,0 1 0,0 0 0,0-1 0,0 1 0,0 0 0,0 2 0,16 48 0,-16-46 0,9 43 0,-2 1 0,1 62 0,-5 64 0,-4-170 0,1-67 0,2 1 0,3 0 0,3 0 0,2 0 0,27-83 0,-35 136 0,-2 1 0,1 0 0,0 1 0,0-1 0,1 0 0,0 1 0,0 0 0,0-1 0,0 1 0,1 1 0,0-1 0,6-5 0,-10 9 0,1 1 0,-1 0 0,1-1 0,-1 1 0,1 0 0,-1 0 0,1 0 0,-1-1 0,1 1 0,-1 0 0,1 0 0,0 0 0,-1 0 0,1 0 0,-1 0 0,1 0 0,-1 0 0,1 0 0,-1 0 0,1 0 0,-1 1 0,1-1 0,0 0 0,-1 0 0,1 0 0,-1 1 0,1-1 0,-1 0 0,0 1 0,1-1 0,-1 0 0,1 1 0,-1-1 0,0 1 0,1-1 0,-1 0 0,0 1 0,1-1 0,-1 1 0,0-1 0,0 1 0,1-1 0,-1 1 0,0 0 0,0-1 0,0 1 0,0 0 0,9 34 0,-8-27 0,30 248 0,-23-159 0,-7-91 0,3 27 0,-4-32 0,0-1 0,0 1 0,0-1 0,1 0 0,-1 1 0,0-1 0,0 1 0,0-1 0,0 1 0,0-1 0,0 1 0,1-1 0,-1 0 0,0 1 0,0-1 0,1 1 0,-1-1 0,0 0 0,1 1 0,-1-1 0,0 0 0,1 0 0,-1 1 0,0-1 0,1 0 0,-1 0 0,1 1 0,-1-1 0,0 0 0,1 0 0,-1 0 0,1 0 0,-1 0 0,1 0 0,-1 1 0,1-1 0,-1 0 0,1 0 0,-1 0 0,0-1 0,1 1 0,-1 0 0,1 0 0,-1 0 0,1 0 0,-1 0 0,0 0 0,1-1 0,-1 1 0,1 0 0,-1 0 0,1-1 0,10-18 0,8-39 0,14-68 0,-22 76 0,2 0 0,2 1 0,23-48 0,-37 94 0,0 1 0,1-1 0,-1 1 0,1 0 0,-1 0 0,1 0 0,0-1 0,3-2 0,6 4 0,-1 16 0,7 36 0,-2 1 0,-2 1 0,7 67 0,-8-52 0,-7-25-578,0 74 1</inkml:trace>
</inkml:ink>
</file>

<file path=ppt/ink/ink31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5"/>
    </inkml:context>
    <inkml:brush xml:id="br0">
      <inkml:brushProperty name="width" value="0.05" units="cm"/>
      <inkml:brushProperty name="height" value="0.05" units="cm"/>
      <inkml:brushProperty name="color" value="#E71224"/>
    </inkml:brush>
  </inkml:definitions>
  <inkml:trace contextRef="#ctx0" brushRef="#br0">405 48 31454,'7'-10'328,"-5"6"-226,0 0 0,1 0-1,0 0 1,-1 1 0,1-1-1,1 1 1,-1 0 0,7-5 0,-27 20-80,1 1 0,-15 17 1,-10 7-21,-38 29-2,15-15 0,2 4 0,-69 78 0,131-133 0,0 0 0,0 0 0,-1 0 0,1 0 0,0 0 0,0 1 0,0-1 0,0 0 0,-1 0 0,1 0 0,0 0 0,0 1 0,0-1 0,0 0 0,0 0 0,0 0 0,0 1 0,0-1 0,0 0 0,0 0 0,0 0 0,0 1 0,-1-1 0,1 0 0,1 0 0,-1 0 0,0 1 0,0-1 0,0 0 0,0 0 0,0 0 0,0 1 0,0-1 0,0 0 0,0 0 0,0 0 0,0 1 0,0-1 0,1 0 0,-1 0 0,0 0 0,0 0 0,0 1 0,0-1 0,0 0 0,1 0 0,-1 0 0,0 0 0,0 0 0,0 0 0,1 0 0,-1 1 0,0-1 0,0 0 0,1 0 0,12 1 0,-10-1 0,192 33 0,-111-17 0,-57-10-129,15 1 249,-12-5-3134</inkml:trace>
</inkml:ink>
</file>

<file path=ppt/ink/ink31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5"/>
    </inkml:context>
    <inkml:brush xml:id="br0">
      <inkml:brushProperty name="width" value="0.05" units="cm"/>
      <inkml:brushProperty name="height" value="0.05" units="cm"/>
      <inkml:brushProperty name="color" value="#E71224"/>
    </inkml:brush>
  </inkml:definitions>
  <inkml:trace contextRef="#ctx0" brushRef="#br0">153 297 31550,'7'-297'1212,"-7"858"-1207,0-553-4,-3 20-6,2-27 4,1 0 0,-1 0-1,0 0 1,0 0 0,0 0-1,0 0 1,0 0 0,0 0-1,0 0 1,0-1 0,0 1-1,0 0 1,0-1-1,0 1 1,0-1 0,-1 1-1,1-1 1,0 0 0,0 0-1,-3 1 1,-129 35 1,147-37 0,1 0 0,22 3 0,5 0 0,185-2-3,-225 0-26,-4 0-171,-6 0-432</inkml:trace>
</inkml:ink>
</file>

<file path=ppt/ink/ink31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6"/>
    </inkml:context>
    <inkml:brush xml:id="br0">
      <inkml:brushProperty name="width" value="0.05" units="cm"/>
      <inkml:brushProperty name="height" value="0.05" units="cm"/>
      <inkml:brushProperty name="color" value="#E71224"/>
    </inkml:brush>
  </inkml:definitions>
  <inkml:trace contextRef="#ctx0" brushRef="#br0">21 36 30702,'-20'-4'1077,"39"5"-500,743 19-230,7-11-347,-470-11 0,100-9 0,-5 1 0,85-4 0,3-1 0,130 15 0,-543-5 4,-42 2-11,-23 2-10,-11 1-14,-20 0-201,-7 0-509</inkml:trace>
</inkml:ink>
</file>

<file path=ppt/ink/ink31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8"/>
    </inkml:context>
    <inkml:brush xml:id="br0">
      <inkml:brushProperty name="width" value="0.05" units="cm"/>
      <inkml:brushProperty name="height" value="0.05" units="cm"/>
      <inkml:brushProperty name="color" value="#E71224"/>
    </inkml:brush>
  </inkml:definitions>
  <inkml:trace contextRef="#ctx0" brushRef="#br0">4 558 31566,'-1'31'748,"-1"-16"-682,2-1 0,0 1-1,1 0 1,0-1 0,4 17-1,-4-28-66,0 1-1,0 0 1,0-1-1,1 1 1,-1-1-1,1 0 1,0 1-1,0-1 1,0 0-1,0 0 1,1 0-1,-1 0 1,1-1 0,0 1-1,0-1 1,0 0-1,0 0 1,0 0-1,0 0 1,1 0-1,-1 0 1,1-1-1,-1 0 1,1 0-1,-1 0 1,5 1-1,1 0 4,1-1-1,-1 0 0,0 0 1,0-1-1,1 0 1,-1-1-1,0 0 0,16-3 1,-19 2-2,-1 0 1,1-1-1,-1 1 1,0-1 0,0 0-1,0 0 1,-1-1-1,1 1 1,-1-1-1,0 0 1,0 0-1,0-1 1,0 1 0,-1-1-1,4-7 1,1-2 2,-1 0 1,0 0 0,-2-1 0,1 0 0,-2-1 0,0 1-1,3-29 1,-3-7 5,-2-55-1,-3 67-5,0 70-3,2 0-1,1 0 0,1 0 0,2 0 1,0 0-1,16 45 0,-14-58 1,-3-7 1,1 0-1,0 0 0,12 20 0,-15-28 2,0-1-1,0 0 1,0 1-1,0-1 1,0 0-1,0 0 1,1 0-1,-1-1 1,0 1-1,1-1 0,0 1 1,-1-1-1,1 0 1,0 0-1,0 0 1,0 0-1,0 0 1,-1-1-1,1 1 1,6-1-1,-6 1-1,0-1 0,1 0 0,-1 0 0,0 0 0,1-1 0,-1 1 0,0-1 0,0 0 0,1 0 0,-1 0 0,0 0 0,0 0 0,0-1 0,0 1 0,-1-1 0,1 0 0,0 0 0,-1 0 0,1 0 0,-1-1 0,1 1 0,-1-1 0,0 1 0,0-1 0,0 0 0,-1 1 0,1-1 0,2-6 0,9-17 0,-1-1 0,-2 0 0,0-1 0,-2 0 0,0-1 0,-3 0 0,4-32 0,-1-209 0,-9 190 0,-2 24 0,0 37 0,2 32 0,2 291 0,-2 354 0,1-651 0,-1 60 0,-12 83 0,11-132 0,-2-1 0,0 1 0,0 0 0,-2-1 0,0 0 0,-1-1 0,-1 1 0,-1-1 0,-18 26 0,26-40 0,0 0 0,-1 0 0,1 0 0,-1 0 0,1 0 0,-1 0 0,0-1 0,0 1 0,1 0 0,-1-1 0,-1 0 0,1 0 0,0 1 0,0-1 0,0 0 0,0-1 0,-1 1 0,1 0 0,-1-1 0,1 1 0,0-1 0,-1 0 0,1 1 0,-1-1 0,1-1 0,-5 1 0,5-2 0,-1 1 0,0-1 0,1 0 0,-1 0 0,1 0 0,-1 0 0,1 0 0,0-1 0,0 1 0,0-1 0,0 1 0,1-1 0,-1 0 0,1 0 0,-1 1 0,1-1 0,0 0 0,0 0 0,0-5 0,-9-37 0,3 1 0,2-1 0,2 0 0,1 0 0,6-55 0,-2 82 0,1 0 0,0 0 0,2 1 0,0-1 0,0 1 0,2 1 0,0-1 0,1 1 0,1 0 0,0 1 0,1 0 0,0 0 0,2 1 0,15-15 0,-5 8 0,0 0 0,2 2 0,0 1 0,1 1 0,1 1 0,0 1 0,47-19 0,-64 31-5,-29 1-414,-23-3-710</inkml:trace>
</inkml:ink>
</file>

<file path=ppt/ink/ink31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8"/>
    </inkml:context>
    <inkml:brush xml:id="br0">
      <inkml:brushProperty name="width" value="0.05" units="cm"/>
      <inkml:brushProperty name="height" value="0.05" units="cm"/>
      <inkml:brushProperty name="color" value="#E71224"/>
    </inkml:brush>
  </inkml:definitions>
  <inkml:trace contextRef="#ctx0" brushRef="#br0">201 39 31791,'-8'-5'63,"1"0"1,-1 1-1,0 0 1,-1 0 0,1 1-1,-1 0 1,1 0 0,-1 1-1,0 0 1,0 1-1,0 0 1,-14 0 0,20 1-63,0 0 0,0 1 0,0 0 0,0 0 0,0-1 0,1 1 0,-1 1 0,0-1 0,1 0 0,-1 1 0,1-1 0,-1 1 0,1 0 0,0 0 0,-1 0 0,1 0 0,0 0 0,1 1 0,-1-1 0,0 0 0,1 1 0,-1-1 0,1 1 0,0 0 0,-1 0 0,2-1 0,-1 1 0,-1 5 0,-2 7 1,1 1-1,0-1 1,1 1-1,1 18 1,0-14-2,0-3 0,1-1 0,3 24 0,-2-35 0,0 0 0,0 1 0,0-1 0,1 0 0,0 0 0,0 0 0,0-1 0,1 1 0,0 0 0,0-1 0,5 7 0,-1-5 2,-1 1-1,1-2 1,0 1 0,1-1-1,-1 0 1,1-1 0,0 0-1,0 0 1,1 0 0,-1-1-1,1 0 1,-1-1 0,1 0 0,0-1-1,0 1 1,0-2 0,0 1-1,14-2 1,-18 1 0,-1-1-1,1 1 1,-1-1 0,1 0-1,-1 0 1,1 0 0,-1-1-1,1 0 1,-1 0 0,0 0-1,0 0 1,0 0 0,0-1-1,-1 0 1,1 0 0,-1 0-1,1 0 1,-1-1 0,0 1-1,0-1 1,0 0 0,-1 0-1,0 0 1,1 0 0,-1 0-1,-1 0 1,4-9-1,0-4 5,-1 0 0,0-1-1,-1 0 1,-1 0-1,0-33 1,-2 48-6,0 1 0,0-1 0,0 1 0,-1-1 0,1 1 0,-1-1 0,1 1 0,-1 0 0,0-1 0,0 1 0,0 0 0,0-1 0,0 1 0,-1 0 0,1 0 0,-1 0 0,0 0 0,1 0 0,-1 1 0,0-1 0,0 0 0,0 1 0,0-1 0,0 1 0,0 0 0,0 0 0,-1 0 0,1 0 0,0 0 0,-4-1 0,-3 0 0,0 1 0,-1 0 0,1 0 0,0 1 0,0 0 0,0 0 0,-12 3 0,19-3-1,0 0 0,0 1-1,0-1 1,0 1 0,0 0 0,0-1 0,0 1-1,0 0 1,0 0 0,0 1 0,0-1 0,1 0-1,-1 1 1,1-1 0,-1 1 0,1-1-1,-1 1 1,1-1 0,0 1 0,0 0 0,-1 0-1,1 0 1,1 0 0,-1 0 0,-1 3 0,0 3-32,0 1 1,1 0-1,0 0 1,0 15 0,1-18-2,-1 47-539</inkml:trace>
</inkml:ink>
</file>

<file path=ppt/ink/ink31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9"/>
    </inkml:context>
    <inkml:brush xml:id="br0">
      <inkml:brushProperty name="width" value="0.05" units="cm"/>
      <inkml:brushProperty name="height" value="0.05" units="cm"/>
      <inkml:brushProperty name="color" value="#E71224"/>
    </inkml:brush>
  </inkml:definitions>
  <inkml:trace contextRef="#ctx0" brushRef="#br0">7 160 32063,'-2'-15'103,"-3"-47"278,5 57-362,0 0-1,0-1 1,1 1-1,-1 0 1,1-1-1,0 1 1,1 0-1,2-7 1,-3 10-18,0 0 0,0 1 0,1-1 0,-1 0 0,1 1 0,-1-1 0,1 1 0,0-1 0,-1 1 0,1 0-1,0-1 1,0 1 0,0 0 0,0 0 0,0 1 0,0-1 0,0 0 0,3 0 0,1 0 0,0 0-1,0 0 1,0 1-1,1 0 1,7 1-1,-12-1 0,-1 1 0,1-1 0,-1 1 0,1 0 0,-1-1 0,1 1 0,-1 0 0,0 0 0,0 0 0,1 0 0,-1 0 0,0 0 0,0 1 0,0-1 0,0 0 0,0 1 0,0-1 0,0 0 0,-1 1 0,1-1 0,0 1 0,0 2 0,12 43 0,-11-35 0,11 64 0,-4 2 0,-3-1 0,-4 86 0,-1-170 0,0 0 0,1 0 0,0 0 0,4-12 0,3-7 0,6-30 2,-5 13 4,2 0 0,2 1 1,37-76-1,-48 114-6,-1 0 1,1 0-1,0 0 0,0 0 1,0 1-1,0-1 1,1 1-1,-1 0 1,1 0-1,0 0 1,0 0-1,6-2 0,-8 4 0,0 0 0,1 1 0,-1-1 0,0 1 0,0-1 0,0 1 0,0 0 0,0 0 0,0 0 0,1 0 0,-1 0 0,0 1 0,0-1 0,0 1 0,0-1 0,0 1 0,0 0 0,0 0 0,0 0 0,0 0 0,0 0 0,0 0 0,-1 0 0,1 1 0,0-1 0,-1 0 0,1 1 0,-1 0 0,2 2 0,4 6 0,-1 0 0,0 0 0,-1 0 0,0 1 0,0-1 0,-2 1 0,1 0 0,-1 1 0,-1-1 0,2 17 0,0 19 0,-2 57 0,-2-75 0,2-18 0,1-11 0,6-23 0,-2-4 0,38-123 0,-38 130 0,2 1 0,0 0 0,0 0 0,2 1 0,18-24 0,-27 40 0,0 0 0,-1 0 0,1 0 0,0 0 0,0 0 0,0 1 0,1-1 0,-1 1 0,0 0 0,0 0 0,1-1 0,-1 2 0,1-1 0,-1 0 0,4 0 0,-4 0 0,-1 1 0,0 0 0,0 1 0,1-1 0,-1 0 0,0 0 0,0 0 0,1 1 0,-1-1 0,0 1 0,0-1 0,0 1 0,0-1 0,1 1 0,-1 0 0,0-1 0,0 1 0,0 0 0,0 0 0,-1 0 0,1 0 0,0 0 0,0 0 0,0 0 0,-1 0 0,1 0 0,-1 0 0,1 0 0,-1 1 0,1-1 0,0 3 0,14 56 0,-2 1 0,-3 1 0,3 93 0,-13-148-122,1 21 379,-2-27-315,1 0-1,0 0 1,0-1-1,0 1 1,0 0-1,0-1 0,0 1 1,1 0-1,-1-1 1,0 1-1,0 0 1,0 0-1,1-1 0,-1 1 1,0-1-1,1 1 1,-1 0-1,0-1 1,1 1-1,-1-1 0,1 1 1,-1-1-1,1 1 1,-1-1-1,1 1 1,1 0-1,6-1-6371</inkml:trace>
</inkml:ink>
</file>

<file path=ppt/ink/ink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6"/>
    </inkml:context>
    <inkml:brush xml:id="br0">
      <inkml:brushProperty name="width" value="0.05" units="cm"/>
      <inkml:brushProperty name="height" value="0.05" units="cm"/>
      <inkml:brushProperty name="color" value="#FFFFFF"/>
    </inkml:brush>
  </inkml:definitions>
  <inkml:trace contextRef="#ctx0" brushRef="#br0">1 41 31887,'46'0'368,"16"0"-256,3 0 80,7 0-96,-3 0-48,-10-3-16,-16-3-32,-14-2 0,-13 5 0,-9-3 0,-7 3-16,0-3-144,-16 0-2129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42.672"/>
    </inkml:context>
    <inkml:brush xml:id="br0">
      <inkml:brushProperty name="width" value="0.05" units="cm"/>
      <inkml:brushProperty name="height" value="0.05" units="cm"/>
      <inkml:brushProperty name="color" value="#FFFF00"/>
    </inkml:brush>
  </inkml:definitions>
  <inkml:trace contextRef="#ctx0" brushRef="#br0">1 0 32351,'49'3'240,"17"-3"-128,0 0-96,-9 0 0,-13 0-16,-11 0 32,-17 0-32,-7 0-32</inkml:trace>
</inkml:ink>
</file>

<file path=ppt/ink/ink32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00"/>
    </inkml:context>
    <inkml:brush xml:id="br0">
      <inkml:brushProperty name="width" value="0.05" units="cm"/>
      <inkml:brushProperty name="height" value="0.05" units="cm"/>
      <inkml:brushProperty name="color" value="#E71224"/>
    </inkml:brush>
  </inkml:definitions>
  <inkml:trace contextRef="#ctx0" brushRef="#br0">30 18 31951,'-10'-7'285,"9"6"-251,0 0 0,0 0 0,0 0 0,-1 0 0,1 0 0,0 0 0,-1 1 1,1-1-1,0 0 0,-1 1 0,1-1 0,-3 0 0,3 1 6,8 6-24,13 9-11,1-1 0,0-1 1,1-1-1,26 10 0,101 33 1,32 14-6,-167-58 0,-16-9 0,2-1 0,0 0 0,-1 0 0,1 0 0,0 0 0,-1 0 0,1 0 0,-1 0 0,1 0 0,-1 0 0,0 0 0,1 0 0,-1-1 0,0 1 0,0 0 0,1 0 0,-1-1 0,0 1 0,0 0 0,0-1 0,-1 1 0,-25 12 0,18-9 0,-147 56 0,22-10 0,20 1-5,113-50-22,5-3-1171,12-5-3415</inkml:trace>
</inkml:ink>
</file>

<file path=ppt/ink/ink32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00"/>
    </inkml:context>
    <inkml:brush xml:id="br0">
      <inkml:brushProperty name="width" value="0.05" units="cm"/>
      <inkml:brushProperty name="height" value="0.05" units="cm"/>
      <inkml:brushProperty name="color" value="#E71224"/>
    </inkml:brush>
  </inkml:definitions>
  <inkml:trace contextRef="#ctx0" brushRef="#br0">2 68 30990,'0'0'659,"0"0"-648,0 0 0,0 0 0,-1 1 0,1-1-1,0 0 1,0 0 0,0 0 0,0 0 0,0 0 0,0 1-1,0-1 1,0 0 0,0 0 0,0 0 0,0 0 0,0 1-1,0-1 1,0 0 0,0 0 0,0 0 0,0 0 0,0 0-1,0 1 1,0-1 0,0 0 0,0 0 0,0 0 0,0 0-1,0 1 1,0-1 0,0 0 0,0 0 0,1 0 0,-1 0-1,0 0 1,0 0 0,0 1 0,0-1 0,0 0 0,0 0-1,1 0 1,-1 0 0,0 0 0,0 0 0,0 0 0,0 0 0,0 0-1,1 0 1,-1 0 0,0 0 0,0 0 0,0 0 0,0 0-1,1 0 1,-1 0 0,0 0 0,0 0 0,0 0 0,0 0-1,1 0 1,-1 0 0,0 0 0,0 0 0,27 3 78,0 0 0,0-2 1,38-3-1,-6 0-70,-28 0-29,0-1 0,0-1 0,0-2 0,0-1 0,-1-1 1,55-24-1,-77 26-287,-7-3-586</inkml:trace>
</inkml:ink>
</file>

<file path=ppt/ink/ink32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01"/>
    </inkml:context>
    <inkml:brush xml:id="br0">
      <inkml:brushProperty name="width" value="0.05" units="cm"/>
      <inkml:brushProperty name="height" value="0.05" units="cm"/>
      <inkml:brushProperty name="color" value="#E71224"/>
    </inkml:brush>
  </inkml:definitions>
  <inkml:trace contextRef="#ctx0" brushRef="#br0">44 235 31679,'1'-18'182,"1"0"0,1 0 1,1 1-1,0-1 0,11-25 1,-8 21-185,0 0 0,6-37 0,-10 286 2,-3-121 0,-4 211 0,-2-283 0,5-33 0,1 0 0,0 0 0,-1 0 0,1 0 0,-1 0 0,1 0 0,-1 0 0,0 0 0,1 0 0,-1 0 0,0 0 0,0-1 0,0 1 0,1 0 0,-1 0 0,0-1 0,0 1 0,0-1 0,0 1 0,0-1 0,0 1 0,0-1 0,0 1 0,0-1 0,-1 0 0,1 0 0,-1 1 0,-53-1 0,41 0 0,40 0 0,216-12-101,-241 11-553</inkml:trace>
</inkml:ink>
</file>

<file path=ppt/ink/ink32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02"/>
    </inkml:context>
    <inkml:brush xml:id="br0">
      <inkml:brushProperty name="width" value="0.05" units="cm"/>
      <inkml:brushProperty name="height" value="0.05" units="cm"/>
      <inkml:brushProperty name="color" value="#E71224"/>
    </inkml:brush>
  </inkml:definitions>
  <inkml:trace contextRef="#ctx0" brushRef="#br0">413 0 25228,'-124'0'6106,"-164"0"-4817,294 9-1236,24-3-43,0-1 0,1-1-1,-1-1 1,0-1-1,32-4 1,-1 2-9,603 2-1,9-1 0,-126 7 0,-216-8 0,554 4 0,-184 4-43,-720-8-135,-3 0-385</inkml:trace>
</inkml:ink>
</file>

<file path=ppt/ink/ink32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23"/>
    </inkml:context>
    <inkml:brush xml:id="br0">
      <inkml:brushProperty name="width" value="0.05" units="cm"/>
      <inkml:brushProperty name="height" value="0.05" units="cm"/>
      <inkml:brushProperty name="color" value="#FFFF00"/>
    </inkml:brush>
  </inkml:definitions>
  <inkml:trace contextRef="#ctx0" brushRef="#br0">41 585 30894,'-37'0'832,"34"0"-429,5 0-68,20 0-163,166 2-108,226-5-29,-100-25-35,-101 7 0,507-10 0,2 31 0,-314 2 0,990 0 0,1485-5 0,-697-79 0,-760 32 0,1 48 0,-697 4 0,33 0 0,1346-13 0,1016-5 0,-2080 18 0,-974-2 0,1524-19 0,17-18 0,-989 25 0,1490 1 0,-778 10 0,-502-37 0,-445 14 0,979 5 0,-509 17 5,-581-26 24,-185 15-30,113-1 0,-4 13 1,229 2 0,-251 9 0,32 0 0,-155-10 0,158-4 0,-170 1 0,0-2 0,79-21 0,-76 15 0,73-7 0,-51 9 0,-53 6 0,63-8 0,140-39 0,-205 46 0,0 1 0,0 1 0,0 1 0,0 0 0,0 0 0,0 2 0,15 1 0,14 0 0,-25-2-2,-21 0-19,-29 0-124,-29 0-375</inkml:trace>
</inkml:ink>
</file>

<file path=ppt/ink/ink32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3"/>
    </inkml:context>
    <inkml:brush xml:id="br0">
      <inkml:brushProperty name="width" value="0.05" units="cm"/>
      <inkml:brushProperty name="height" value="0.05" units="cm"/>
      <inkml:brushProperty name="color" value="#FFFF00"/>
    </inkml:brush>
  </inkml:definitions>
  <inkml:trace contextRef="#ctx0" brushRef="#br0">131 248 31983,'-6'-17'179,"5"13"-117,0-1-1,-1 1 0,1 0 0,-1-1 1,0 1-1,-1 0 0,1 1 0,-4-6 1,5 28-41,-23 301-21,11-216 0,-30 113 0,20-131 0,22-104 5,1-82 9,26-193-1,-6 171-13,-12 55 0,4 1 0,3 0 0,28-81 0,-41 144 0,-1 0 0,0-1 0,1 1 0,-1 0 0,1 0 0,0 0 0,0 0 0,1 0 0,-1 0 0,0 1 0,1-1 0,0 1 0,-1-1 0,6-2 0,-3 3 0,0 0 0,0 1 0,0-1 0,0 1 0,0 0 0,0 1 0,0-1 0,0 1 0,6 0 0,-5 1 0,0 0 0,0 1 0,0-1 0,0 1 0,0 0 0,-1 0 0,1 1 0,-1 0 0,1 0 0,-1 0 0,0 1 0,0-1 0,0 1 0,-1 0 0,0 1 0,1-1 0,-1 1 0,-1 0 0,1 0 0,5 10 0,-3-5 0,0 1 0,-1 0 0,0 0 0,-1 0 0,0 0 0,0 1 0,-1-1 0,-1 1 0,2 24 0,-4-20 0,1-10 0,-1 0 0,0 0 0,0 0 0,0 0 0,0 0 0,-1 0 0,0 0 0,-1 0 0,1 0 0,-1 0 0,0-1 0,-1 1 0,1-1 0,-1 1 0,-6 7 0,1-4 1,0-1 0,0 0 0,0-1 0,-1 0-1,0 0 1,-1-1 0,1 0 0,-1-1 0,0 0 0,-1-1 0,-16 6 0,5-5-28,0 0 1,0-1 0,-1-2 0,-38 1 0,53-3-374,7 2-889</inkml:trace>
</inkml:ink>
</file>

<file path=ppt/ink/ink32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4"/>
    </inkml:context>
    <inkml:brush xml:id="br0">
      <inkml:brushProperty name="width" value="0.05" units="cm"/>
      <inkml:brushProperty name="height" value="0.05" units="cm"/>
      <inkml:brushProperty name="color" value="#FFFF00"/>
    </inkml:brush>
  </inkml:definitions>
  <inkml:trace contextRef="#ctx0" brushRef="#br0">434 44 31518,'52'-43'1150,"-135"102"-1115,-127 72-25,58-40-4,150-89-6,-28 21 0,29-23 0,0 1 0,1-1 0,-1 1 0,1-1 0,-1 1 0,1 0 0,-1-1 0,1 1 0,-1-1 0,1 1 0,-1 0 0,1 0 0,0-1 0,-1 1 0,1 0 0,0-1 0,0 1 0,0 0 0,0 0 0,-1 0 0,1-1 0,0 1 0,0 0 0,0 0 0,1-1 0,-1 1 0,0 0 0,0 0 0,0 0 0,0-1 0,1 1 0,-1 0 0,0-1 0,1 1 0,-1 0 0,1-1 0,-1 1 0,1 0 0,-1-1 0,1 1 0,0 0 0,8 4 1,1 0 0,0 0 0,0-1 0,0 0 1,0-1-1,1 0 0,15 2 0,8 3 3,73 18-4,-33-8 18,106 39-1,-169-54-27,-10-3 1,-1 0 1,1 0 0,0 0-1,0 0 1,-1 0-1,1 0 1,0 1-1,-1-1 1,1 0 0,-1 0-1,1 0 1,0 1-1,-1-1 1,1 0 0,-1 1-1,1-1 1,-1 1-1,1-1 1,-1 1-1,1-1 1,-1 1 0,1-1-1,-1 1 1,1-1-1,-1 1 1,0-1-1,1 1 1,-1 0 0,0-1-1,0 1 1,0-1-1,1 2 1</inkml:trace>
</inkml:ink>
</file>

<file path=ppt/ink/ink32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5"/>
    </inkml:context>
    <inkml:brush xml:id="br0">
      <inkml:brushProperty name="width" value="0.05" units="cm"/>
      <inkml:brushProperty name="height" value="0.05" units="cm"/>
      <inkml:brushProperty name="color" value="#FFFF00"/>
    </inkml:brush>
  </inkml:definitions>
  <inkml:trace contextRef="#ctx0" brushRef="#br0">233 75 22218,'1'-4'1845,"8"-21"5069,-3-13-5183,-6 37-1730,-1 0 0,0 1 0,1-1 0,-1 1 0,0-1 0,1 1 0,-1-1 0,0 1 0,1-1 0,-1 1 0,0 0 0,0-1 0,0 1 0,1 0 0,-1 0 0,0-1 0,0 1-1,0 0 1,0 0 0,1 0 0,-1 0 0,0 0 0,-1 1 0,-30-1 3,24 0-4,4 1 0,0-1 0,0 1 0,0 0 0,0 0 0,0 1 0,0-1 0,0 1 0,0 0 0,1 0 0,-1 0 0,1 0 0,-1 1 0,1 0 0,0-1 0,0 1 0,0 0 0,1 1 0,-1-1 0,0 0 0,1 1 0,0-1 0,0 1 0,-2 5 0,-4 7 0,1 1 0,1 0 0,1 1 0,-4 19 0,3 2 0,1 0 0,3 1 0,3 57 0,-1-85 0,0-1 0,1-1 0,1 0 0,-1 0 0,1-1 0,1 1 0,0 0 0,0-1 0,1 1 0,0-1 0,10 16 0,-10-20 0,0 0 0,0 0 0,0 0 0,0-1 0,1 1 0,0-1 0,0 0 0,0 0 0,0-1 0,0 1 0,1-1 0,0-1 0,0 1 0,0-1 0,0 0 0,0 0 0,0 0 0,9 0 0,-8-1 0,1 0 0,-1-1 0,1 0 0,-1 0 0,1-1 0,-1 0 1,1 0-1,-1-1 0,13-3 0,-15 2 1,-1 1 1,1-1 0,0 0 0,-1 0-1,0 0 1,0-1 0,0 0 0,0 1-1,0-1 1,-1-1 0,1 1-1,-1 0 1,0-1 0,3-6 0,1-5-2,-1 1 1,0-1 0,-1 0 0,-1 0 0,-1-1 0,3-28-1,-4 18 0,-1 0 0,-2 0 0,-5-38 0,5 55 0,-1 1 0,-1-1 0,0 1 0,0-1 0,0 1 0,-1 0 0,-1 0 0,0 1 0,0-1 0,-10-10 0,11 14 0,0 0 0,-1 0 0,1 1 0,-1 0 0,0 0 0,-1 0 0,1 1 0,-1 0 0,1 0 0,-1 0 0,0 1 0,0-1 0,0 2 0,-1-1 0,1 1 0,-12-2 0,9 2 23,0 1-1,0 1 1,0-1 0,0 1-1,0 0 1,0 1 0,1 0-1,-1 1 1,1 0 0,-1 0-1,-10 6 1,9-3-449,1 1 1,0 0-1,0 0 0,0 1 1,1 1-1,0-1 0,0 1 1,-7 12-1,-20 34-16104</inkml:trace>
</inkml:ink>
</file>

<file path=ppt/ink/ink32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9"/>
    </inkml:context>
    <inkml:brush xml:id="br0">
      <inkml:brushProperty name="width" value="0.05" units="cm"/>
      <inkml:brushProperty name="height" value="0.05" units="cm"/>
      <inkml:brushProperty name="color" value="#FFFF00"/>
    </inkml:brush>
  </inkml:definitions>
  <inkml:trace contextRef="#ctx0" brushRef="#br0">255 19 23915,'-58'-2'7485,"-73"-11"-6281,74 9-1110,48 5-80,36-1-4,948 12 3,-24-12-13,-928-3 0,-13 1 0,-13 1 0,-10 1-37,1 2 1,0-1-1,-12 5 0,-3-1-360</inkml:trace>
</inkml:ink>
</file>

<file path=ppt/ink/ink32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6"/>
    </inkml:context>
    <inkml:brush xml:id="br0">
      <inkml:brushProperty name="width" value="0.05" units="cm"/>
      <inkml:brushProperty name="height" value="0.05" units="cm"/>
      <inkml:brushProperty name="color" value="#FFFF00"/>
    </inkml:brush>
  </inkml:definitions>
  <inkml:trace contextRef="#ctx0" brushRef="#br0">71 175 31759,'-8'-24'203,"3"11"-89,1 0 0,0-1 1,0 0-1,1 0 0,1 0 0,-1-19 1,-2 110-113,6 85 1,0-56-3,-1 357 0,-17-662 0,-1 22 0,18-87 0,1 254 0,0 1 0,0-1 0,1 0 0,0 0 0,0 0 0,1 1 0,0 0 0,1-1 0,0 1 0,1 0 0,0 1 0,8-11 0,-8 12 0,1 1 0,-1 1 0,1-1 0,1 1 0,-1 0 0,1 0 0,0 1 0,0 0 0,0 0 0,0 1 0,1-1 0,0 2 0,0-1 0,-1 1 0,12-1 0,-13 1 0,-1 2 0,1-1 0,0 0 0,-1 1 0,1 0 0,0 1 0,-1-1 0,1 1 0,0 0 0,-1 0 0,8 4 0,-9-4 0,-1 1 0,0 0 0,0 1 0,0-1 0,0 0 0,0 1 0,-1 0 0,1-1 0,-1 1 0,0 0 0,1 1 0,-1-1 0,-1 0 0,1 0 0,0 1 0,-1-1 0,2 8 0,2 10 0,-1 1 0,-1 0 0,-1 0 0,-1 0 0,-1 22 0,0-21 0,0-15 0,-1 1 0,1-1 0,-1 0 0,-1 0 0,0 0 0,0 0 0,0 0 0,-1 0 0,0-1 0,-1 1 0,1-1 0,-8 10 0,5-9 0,-1 0 0,0-1 0,0 0 0,-1 0 0,0 0 0,0-1 0,0 0 0,-1-1 0,-14 7 0,15-8-3,0-1 0,0 0-1,0-1 1,0 0 0,0 0 0,-1 0 0,1-1-1,-1-1 1,-8 0 0,16 1-14,1-1 0,0 0 0,0 0 0,-1 0 0,1 0 0,0 0 0,0 0 0,0 0 0,-1 0 0,1 0 0,0 0 0,0 0 0,-1 0 0,1 0-1,0 0 1,0-1 0,0 1 0,-1 0 0,1 0 0,0 0 0,0 0 0,0 0 0,-1 0 0,1-1 0,0 1 0,0 0 0,0 0 0,0 0 0,-1 0 0,1-1 0,0 1 0,0 0 0,0 0 0,0 0 0,0-1 0,0 1 0,0 0 0,0 0 0,0 0 0,0-1 0,0 1 0,0 0 0,0 0 0,0-1 0,0 1-1,0 0 1,0 0 0,0 0 0,0-1 0,0 1 0,0 0 0,0-11-3355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4:59:44.537"/>
    </inkml:context>
    <inkml:brush xml:id="br0">
      <inkml:brushProperty name="width" value="0.05" units="cm"/>
      <inkml:brushProperty name="height" value="0.05" units="cm"/>
      <inkml:brushProperty name="color" value="#FFFF00"/>
    </inkml:brush>
  </inkml:definitions>
  <inkml:trace contextRef="#ctx0" brushRef="#br0">98 280 31150,'17'-42'1617,"2"1"-1617,-2-1 0,-2-1 0,15-68 0,-31 130 0,0 0 0,2 28 0,1 1 0,-16 452 0,11-450 0,1-49 0,1 0 0,0-1 0,-1 1 0,1-1 0,-1 1 0,1-1 0,-1 0 0,1 1 0,-1-1 0,1 0 0,-1 0 0,1 0 0,-1 0 0,1 0 0,-3-1 0,-1 0 0,-4 1 0,1-2 0,-1 1 0,1-2 0,-1 1 0,1-1 0,0 0 0,-14-8 0,12 6 0,0 1 0,-1 0 0,1 0 0,-17-3 0,185 7 0,-11 3-5,-146-3-25,-3 0-68,-9 0-217</inkml:trace>
</inkml:ink>
</file>

<file path=ppt/ink/ink32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6"/>
    </inkml:context>
    <inkml:brush xml:id="br0">
      <inkml:brushProperty name="width" value="0.05" units="cm"/>
      <inkml:brushProperty name="height" value="0.05" units="cm"/>
      <inkml:brushProperty name="color" value="#FFFF00"/>
    </inkml:brush>
  </inkml:definitions>
  <inkml:trace contextRef="#ctx0" brushRef="#br0">360 45 31775,'2'-4'49,"1"1"1,-1-1 0,1 1-1,0 0 1,0 0 0,0 1-1,0-1 1,1 0 0,-1 1 0,0 0-1,1 0 1,0 0 0,0 0-1,-1 1 1,1-1 0,0 1 0,0 0-1,5-1 1,-8 2-50,-1 1 1,0-1-1,0 0 1,1 0-1,-1 0 1,0 0-1,0 0 0,0 1 1,1-1-1,-1 0 1,0 0-1,0 0 0,0 0 1,0 1-1,1-1 1,-1 0-1,0 0 1,0 1-1,0-1 0,0 0 1,0 0-1,0 1 1,0-1-1,1 0 1,-1 0-1,0 1 0,0-1 1,0 0-1,0 0 1,0 1-1,0-1 0,0 0 1,0 1-1,-1-1 1,1 0-1,0 0 1,0 1-1,0-1 0,0 0 1,-4 12-2,-1-2 1,0 0 0,-2 0 0,1-1 0,-1 0 0,0 0 0,-1 0 0,-8 7 0,-70 54 0,47-39 0,-14 11 0,2-2 0,-58 58 0,106-95 0,0 1 0,0-1 0,0 0 0,1 1 0,0-1 0,-1 1 0,1 0 0,1 0 0,-1 0 0,0 0 0,0 5 0,2-7 0,-1-1 0,1 1 0,0 0 0,1-1 0,-1 1 0,0 0 0,0 0 0,1-1 0,-1 1 0,1 0 0,-1-1 0,1 1 0,0-1 0,0 1 0,-1-1 0,1 1 0,0-1 0,0 1 0,1-1 0,-1 0 0,0 0 0,0 0 0,1 1 0,-1-1 0,0 0 0,1 0 0,-1-1 0,1 1 0,2 1 0,30 14 6,0-2-1,1-1 1,52 11-1,114 15 9,-156-32-18,-36-6-11,-8-1 4,0 0 0,1 0-1,-1 0 1,0 0-1,1 0 1,-1 0-1,0 0 1,0 1 0,1-1-1,-1 0 1,0 1-1,0-1 1,1 1 0,-1-1-1,0 1 1,0 0-1,0-1 1,0 1 0,2 1-1</inkml:trace>
</inkml:ink>
</file>

<file path=ppt/ink/ink32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7"/>
    </inkml:context>
    <inkml:brush xml:id="br0">
      <inkml:brushProperty name="width" value="0.05" units="cm"/>
      <inkml:brushProperty name="height" value="0.05" units="cm"/>
      <inkml:brushProperty name="color" value="#FFFF00"/>
    </inkml:brush>
  </inkml:definitions>
  <inkml:trace contextRef="#ctx0" brushRef="#br0">206 108 32191,'0'-58'496,"-9"61"-464,-1 9-32,1 1 0,0 0 0,0 0 0,2 0 0,-1 1 0,2 1 0,-9 27 0,7-21 0,-3 11 0,1 1 0,2 0 0,1 0 0,2 1 0,1 0 0,2 65 0,2-91 0,0 0 0,0 0 0,1 0 0,0 0 0,1 0 0,0 0 0,0 0 0,5 12 0,-5-17 0,0 0 0,0 0 0,0 0 0,0 0 0,1 0 0,-1 0 0,1-1 0,0 1 0,-1-1 0,1 0 0,0 0 0,1 0 0,-1 0 0,0-1 0,0 1 0,1-1 0,-1 1 0,1-1 0,-1-1 0,1 1 0,4 0 0,1 1 0,0-1 1,-1-1 0,1 1-1,0-2 1,0 1-1,0-1 1,0 0-1,9-3 1,-13 2-1,0 0 1,0 0-1,0 0 1,-1 0 0,1-1-1,0 0 1,-1 0-1,0 0 1,0-1-1,0 1 1,0-1 0,-1 0-1,1 0 1,3-7-1,1-1 2,-2 0-1,0-1 1,0 1 0,-1-1-1,-1-1 1,0 1-1,0 0 1,1-18 0,-1-12 8,-2-55 0,-2 90-10,0-13 0,-1 0 0,-1 0 0,-1 0 0,-2 1 0,-8-29 0,10 39 0,-1 0 0,0 0 0,0 1 0,-1 0 0,0 0 0,-1 0 0,0 1 0,0-1 0,-1 2 0,0-1 0,0 1 0,-16-13 0,18 18 1,1-1 0,0 1 0,-1-1-1,0 1 1,1 1 0,-1-1 0,0 1 0,0-1 0,0 1 0,0 1 0,0-1-1,0 1 1,0 0 0,0 0 0,0 0 0,0 1 0,0 0 0,0 0-1,-8 2 1,4 1-81,-1 0-1,1 1 1,0-1-1,0 2 1,1-1-1,-1 2 1,1-1-1,-10 11 1,-40 41-2575</inkml:trace>
</inkml:ink>
</file>

<file path=ppt/ink/ink32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0"/>
    </inkml:context>
    <inkml:brush xml:id="br0">
      <inkml:brushProperty name="width" value="0.05" units="cm"/>
      <inkml:brushProperty name="height" value="0.05" units="cm"/>
      <inkml:brushProperty name="color" value="#FFFF00"/>
    </inkml:brush>
  </inkml:definitions>
  <inkml:trace contextRef="#ctx0" brushRef="#br0">100 33 29710,'-91'6'2667,"91"-6"-2373,-6 0-265,4 0 5,6-1-6,130-10-26,178 9 1,-153 4-3,719-2 0,-843-2 0,62-11 0,-37 4 0,-33 6-5,-35 12-49,-30 10-887,13-14-2077</inkml:trace>
</inkml:ink>
</file>

<file path=ppt/ink/ink32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3"/>
    </inkml:context>
    <inkml:brush xml:id="br0">
      <inkml:brushProperty name="width" value="0.05" units="cm"/>
      <inkml:brushProperty name="height" value="0.05" units="cm"/>
      <inkml:brushProperty name="color" value="#FFFF00"/>
    </inkml:brush>
  </inkml:definitions>
  <inkml:trace contextRef="#ctx0" brushRef="#br0">28 94 31390,'0'-36'987,"0"30"-611,0 27-394,-10 640 18,-6-1073 0,15 375 0,1 9 0,4-52 0,-3 72 0,0 0 0,1 1 0,0-1 0,1 1 0,-1 0 0,1-1 0,1 1 0,-1 1 0,1-1 0,0 0 0,8-8 0,-6 8 0,2-1 0,-1 1 0,1 1 0,0-1 0,0 1 0,1 1 0,0-1 0,0 2 0,0-1 0,0 1 0,1 1 0,0-1 0,0 2 0,0-1 0,0 1 0,0 1 0,0 0 0,11 0 0,-19 1 0,0 0 0,1 1 0,-1-1 0,0 0 0,1 1 0,-1 0 0,0-1 0,0 1 0,0 0 0,0 0 0,0 0 0,0 1 0,0-1 0,0 0 0,0 1 0,0-1 0,0 1 0,-1-1 0,1 1 0,-1 0 0,1 0 0,-1 0 0,0 0 0,0 0 0,0 0 0,0 0 0,0 0 0,0 0 0,-1 1 0,2 2 0,0 8 0,0 0 0,0 0 0,-1 1 0,-1 15 0,0-20 0,0 1 0,0 0 0,-1 0 0,0 0 0,0 0 0,-1 0 0,0 0 0,-1 0 0,0-1 0,0 1 0,-1-1 0,-1 0 0,0 0 0,0 0 0,0-1 0,-1 1 0,0-1 0,-1-1 0,0 1 0,0-1 0,-1 0 0,-12 8 0,13-10-1,0 0-1,0-1 1,-1 0-1,0-1 1,1 1-1,-1-1 1,-1-1 0,1 0-1,0 0 1,-1 0-1,1-1 1,-1-1-1,1 1 1,-12-2 0,20 1-8,0 0 0,0 0 0,0 0 0,0 0 0,0 1 0,-1-1 0,1 0 0,0 0 0,0 0 0,0-1 1,0 1-1,-1 0 0,1 0 0,0 0 0,0 0 0,0 0 0,0 0 0,0 0 0,-1 0 0,1 0 0,0 0 1,0 0-1,0 0 0,0 0 0,0-1 0,0 1 0,0 0 0,-1 0 0,1 0 0,0 0 0,0 0 0,0 0 0,0-1 1,0 1-1,0 0 0,0 0 0,0 0 0,0 0 0,0 0 0,0-1 0,0 1 0,0 0 0,0 0 0,0 0 0,0 0 1,0-1-1,0 1 0,0 0 0,0 0 0,0 0 0,0-2-337,0-6-2546</inkml:trace>
</inkml:ink>
</file>

<file path=ppt/ink/ink32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4"/>
    </inkml:context>
    <inkml:brush xml:id="br0">
      <inkml:brushProperty name="width" value="0.05" units="cm"/>
      <inkml:brushProperty name="height" value="0.05" units="cm"/>
      <inkml:brushProperty name="color" value="#FFFF00"/>
    </inkml:brush>
  </inkml:definitions>
  <inkml:trace contextRef="#ctx0" brushRef="#br0">120 12 31935,'-6'-10'469,"14"8"-209,22 9-202,67 39-45,-3-1-13,80 13 0,-173-58 0,-1 0 0,1 1 0,0-1 0,0 0 0,0 1 0,-1-1 0,1 0 0,0 1 0,0-1 0,-1 1 0,1-1 0,0 1 0,-1 0 0,1-1 0,-1 1 0,1-1 0,-1 1 0,1 0 0,-1 0 0,1-1 0,-1 1 0,0 0 0,1 0 0,-1 1 0,0-1 0,0-1 0,0 1 0,-1 0 0,1 0 0,0 0 0,0 0 0,-1 0 0,1-1 0,-1 1 0,1 0 0,-1 0 0,1-1 0,-1 1 0,0 0 0,1 0 0,-1-1 0,0 1 0,1-1 0,-1 1 0,0-1 0,0 1 0,0-1 0,1 1 0,-3-1 0,-29 13 0,-1-1 0,-1-2 0,0-1 0,-35 4 0,35-7 0,-33 9 0,-118 16 0,179-31 0,5 0 0,0 0 0,0 0 0,-1 0 0,1 0 0,0 0 0,0 1 0,0-1 0,0 0 0,0 1 0,0-1 0,0 0 0,0 1 0,0-1 0,0 1 0,0 0 0,0-1 0,0 1 0,0 0 0,0-1 0,-1 3 0,40 0-976,-12-3-2418</inkml:trace>
</inkml:ink>
</file>

<file path=ppt/ink/ink32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4"/>
    </inkml:context>
    <inkml:brush xml:id="br0">
      <inkml:brushProperty name="width" value="0.05" units="cm"/>
      <inkml:brushProperty name="height" value="0.05" units="cm"/>
      <inkml:brushProperty name="color" value="#FFFF00"/>
    </inkml:brush>
  </inkml:definitions>
  <inkml:trace contextRef="#ctx0" brushRef="#br0">1 39 31951,'373'-13'768,"-336"10"-768,146-16 0,-242 15-285,29 4-246</inkml:trace>
</inkml:ink>
</file>

<file path=ppt/ink/ink32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5"/>
    </inkml:context>
    <inkml:brush xml:id="br0">
      <inkml:brushProperty name="width" value="0.05" units="cm"/>
      <inkml:brushProperty name="height" value="0.05" units="cm"/>
      <inkml:brushProperty name="color" value="#FFFF00"/>
    </inkml:brush>
  </inkml:definitions>
  <inkml:trace contextRef="#ctx0" brushRef="#br0">216 112 31967,'1'-1'31,"-1"0"1,0-1-1,0 1 1,0-1-1,-1 1 1,1 0 0,0 0-1,0-1 1,-1 1-1,1 0 1,-1-1-1,1 1 1,-1 0 0,1 0-1,-1 0 1,0 0-1,0-1 1,1 1-1,-1 0 1,0 0 0,0 0-1,-2-1 1,1 1-30,0 1 0,0-1 0,1 1 1,-1 0-1,0-1 0,0 1 0,0 0 0,0 0 1,0 0-1,0 1 0,1-1 0,-1 0 1,0 1-1,0-1 0,0 1 0,1-1 1,-1 1-1,-3 2 0,1-1-2,0 1 0,0 0 0,0 0 0,0 0 0,1 0 0,-1 1 0,1-1 0,0 1 0,0 0 0,0 0 0,1 0 0,-1 1 0,1-1 0,-2 6 0,-4 10 0,-9 38 0,16-57 0,-6 33 0,1 0-1,1 0 1,2 1-1,1 0 1,6 61-1,-4-91 1,1-1-1,-1 1 1,1 0-1,0-1 0,1 1 1,-1 0-1,1-1 0,0 1 1,0-1-1,0 0 1,1 0-1,0 0 0,-1 0 1,2 0-1,-1-1 1,0 1-1,0-1 0,1 0 1,0 0-1,0 0 1,0 0-1,0-1 0,6 4 1,1-2 0,0-1 1,0 0-1,0 0 1,0-1-1,0 0 0,0-1 1,1-1-1,18 0 1,-26-1-1,-1 1 1,1-1-1,-1 0 1,1 0-1,-1 0 1,0-1-1,1 1 1,-1-1-1,0 0 1,0 0 0,0 0-1,0 0 1,-1 0-1,1 0 1,0-1-1,-1 0 1,0 1-1,0-1 1,1 0-1,-2 0 1,1 0-1,0 0 1,-1-1-1,1 1 1,1-6 0,2-5-1,-1-1 1,-1 0 0,0 0 0,2-28 0,-2-5 9,-1 0-1,-7-59 1,4 93-10,-1-1-1,-1 0 1,-1 1 0,0 0 0,0-1 0,-2 2 0,0-1 0,0 1-1,-1 0 1,-1 0 0,-12-15 0,16 23 0,0 0 0,0 0 0,-1 0 0,0 1 0,0 0 0,0 0 0,0 0 0,-1 1 0,0 0 0,0 0 0,1 0 0,-1 1 0,-1-1 0,1 2 0,0-1 0,-1 1 0,1 0 0,0 0 0,-1 0 0,1 1 0,-10 1 0,12-1 0,1 0 0,-1 1 0,0 0 0,1 0 0,-1 0 1,0 0-1,1 0 0,-1 1 0,1-1 0,0 1 0,0 0 0,-1 0 0,1 0 0,0 1 0,1-1 0,-1 1 1,0 0-1,-2 3 0,-4 6-36,2 0 1,0 0-1,-10 21 0,10-18-47,-23 52-653</inkml:trace>
</inkml:ink>
</file>

<file path=ppt/ink/ink32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6"/>
    </inkml:context>
    <inkml:brush xml:id="br0">
      <inkml:brushProperty name="width" value="0.05" units="cm"/>
      <inkml:brushProperty name="height" value="0.05" units="cm"/>
      <inkml:brushProperty name="color" value="#FFFF00"/>
    </inkml:brush>
  </inkml:definitions>
  <inkml:trace contextRef="#ctx0" brushRef="#br0">16 21 30158,'-15'0'1522,"30"1"-528,714 21-967,-508-24-25,222-18-2,347-1-35,-669 21 19,-120 0 3,-11 0-166,-4 2-85,-5-1-446</inkml:trace>
</inkml:ink>
</file>

<file path=ppt/ink/ink32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9"/>
    </inkml:context>
    <inkml:brush xml:id="br0">
      <inkml:brushProperty name="width" value="0.05" units="cm"/>
      <inkml:brushProperty name="height" value="0.05" units="cm"/>
      <inkml:brushProperty name="color" value="#FFFF00"/>
    </inkml:brush>
  </inkml:definitions>
  <inkml:trace contextRef="#ctx0" brushRef="#br0">8 207 32047,'-8'-16'238,"8"26"30,2 16-134,-2 655-102,0-1364-16,0 668-16,0 1 0,1-1 0,1 1 0,0-1 0,1 1 0,1 0 0,0 0 0,9-18 0,-11 27 0,1 0 0,0 0 0,0 0 0,0 0 0,1 1 0,0-1 0,0 1 0,0 0 0,0 0 0,1 1 0,-1-1 0,1 1 0,0 0 0,0 0 0,0 1 0,0 0 0,1-1 0,-1 2 0,1-1 0,-1 1 0,1-1 0,0 2 0,-1-1 0,7 0 0,-6 1 0,0 0 0,0 0 0,0 0 0,1 0 0,-1 1 0,0 0 0,0 0 0,6 3 0,-9-3 0,0 1 0,0 0 0,-1 0 0,1 0 0,0 0 0,-1 1 0,0-1 0,1 0 0,-1 1 0,0 0 0,0 0 0,-1-1 0,1 1 0,0 0 0,-1 0 0,2 4 0,3 13 0,-1 0 0,-1-1 0,-1 1 0,0 1 0,-2-1 0,0 0 0,-1 0 0,-4 30 0,2-34 0,-1 0 0,0 0 0,-1 0 0,-1-1 0,0 0 0,-1 0 0,-1 0 0,-1-1 0,1 0 0,-14 17 0,6-11 0,0-1 0,-1 0 0,-1-2 0,-1 0 0,0-1 0,-26 17 0,41-30 0,2-2-1,0 0 1,0 0 0,1-1 0,-1 1-1,0 0 1,0-1 0,1 1 0,-1-1-1,0 1 1,0-1 0,0 0 0,0 1-1,0-1 1,0 0 0,0 1 0,0-1-1,0 0 1,0 0 0,-2 0 0,2-5-83,1-19-229</inkml:trace>
</inkml:ink>
</file>

<file path=ppt/ink/ink32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9"/>
    </inkml:context>
    <inkml:brush xml:id="br0">
      <inkml:brushProperty name="width" value="0.05" units="cm"/>
      <inkml:brushProperty name="height" value="0.05" units="cm"/>
      <inkml:brushProperty name="color" value="#FFFF00"/>
    </inkml:brush>
  </inkml:definitions>
  <inkml:trace contextRef="#ctx0" brushRef="#br0">123 7 31791,'-17'-6'271,"12"8"34,27 18 47,4-4-351,0 0 0,1-2 0,48 19 0,93 21 8,-25-9-6,-133-42-3,24 10 0,-33-13 0,1 1 0,-1 0 0,0-1 0,0 1 0,1 0 0,-1 0 0,0 0 0,0 0 0,0 0 0,0 0 0,0 0 0,0 0 0,0 1 0,0-1 0,0 0 0,0 0 0,-1 1 0,2 1 0,-2-2 0,0 0 0,0-1 0,0 1 0,-1 0 0,1 0 0,0 0 0,0-1 0,0 1 0,-1 0 0,1 0 0,0 0 0,-1-1 0,1 1 0,0 0 0,-1-1 0,1 1 0,-1 0 0,1-1 0,-1 1 0,0 0 0,1-1 0,-1 1 0,1-1 0,-1 1 0,0-1 0,0 0 0,1 1 0,-1-1 0,0 0 0,0 1 0,1-1 0,-1 0 0,-1 0 0,-34 7 0,27-6 0,-380 44 0,248-31 0,88-6 0,52-8 0,1 0-1,-1 1 1,1-1 0,0 0-1,-1 0 1,1 1 0,0-1 0,-1 0-1,1 0 1,0 1 0,-1-1-1,1 0 1,0 1 0,-1-1-1,1 0 1,0 1 0,0-1-1,0 1 1,-1-1 0,1 0 0,0 1-1,0-1 1,0 1 0,0-1-1,0 1 1,0-1 0,0 0-1,0 1 1,0-1 0,0 1-1,0-1 1,0 1 0,0-1-1,0 1 1,0-1 0,0 0 0,0 1-1,1-1 1,-1 1 0,0-1-1,0 0 1,0 1 0,1-1-1,-1 0 1,0 1 0,1-1-1,-1 0 1,0 1 0,1-1 0,-1 0-1,1 1 1,8 2-50,1-1 0,-1 0 0,0 0-1,12 0 1,18-1-675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1:57.995"/>
    </inkml:context>
    <inkml:brush xml:id="br0">
      <inkml:brushProperty name="width" value="0.05" units="cm"/>
      <inkml:brushProperty name="height" value="0.05" units="cm"/>
      <inkml:brushProperty name="color" value="#FFFF00"/>
    </inkml:brush>
  </inkml:definitions>
  <inkml:trace contextRef="#ctx0" brushRef="#br0">25 15 32223,'0'-15'361,"0"34"-302,0 41-79,-16 355 52,7-152-85,9-291-1049,0-10-3570</inkml:trace>
</inkml:ink>
</file>

<file path=ppt/ink/ink32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00"/>
    </inkml:context>
    <inkml:brush xml:id="br0">
      <inkml:brushProperty name="width" value="0.05" units="cm"/>
      <inkml:brushProperty name="height" value="0.05" units="cm"/>
      <inkml:brushProperty name="color" value="#FFFF00"/>
    </inkml:brush>
  </inkml:definitions>
  <inkml:trace contextRef="#ctx0" brushRef="#br0">5 3 31358,'-1'0'21,"1"0"-1,0 0 1,0 0-1,0 0 1,0 0-1,0 0 1,-1 0-1,1 0 1,0 0-1,0 0 1,0 0-1,0 0 1,0 0-1,-1 0 1,1 0-1,0 0 1,0 0-1,0 1 1,0-1-1,0 0 1,0 0-1,-1 0 1,1 0-1,0 0 1,0 0-1,0 0 1,0 1-1,0-1 1,0 0-1,0 0 1,0 0-1,0 0 1,0 0-1,0 0 1,0 1-1,0-1 1,0 0-1,0 0 1,-1 0-1,1 0 1,1 0-1,-1 1 1,0-1-1,0 0 1,0 0-1,0 0 1,0 0-1,0 0 1,0 1-1,0-1 1,0 0-1,0 0 1,0 0-1,0 0 1,0 0-1,0 0 1,0 1-1,1-1 1,-1 0-1,0 0 1,0 0-1,0 0 1,0 0-1,0 0 1,1 0-1,9 9-92,5-6 78,1 0 0,-1-1 1,0 0-1,1-2 0,25-1 0,-9 1 2,-2 0-7,105 0 0,171-21 0,-272 17-4,-24 2-37,-35 2-85,-1 0-299</inkml:trace>
</inkml:ink>
</file>

<file path=ppt/ink/ink32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01"/>
    </inkml:context>
    <inkml:brush xml:id="br0">
      <inkml:brushProperty name="width" value="0.05" units="cm"/>
      <inkml:brushProperty name="height" value="0.05" units="cm"/>
      <inkml:brushProperty name="color" value="#FFFF00"/>
    </inkml:brush>
  </inkml:definitions>
  <inkml:trace contextRef="#ctx0" brushRef="#br0">148 66 30942,'-3'-7'199,"0"0"-21,0 1 0,-1-1-1,0 1 1,0 0 0,-9-10-1,13 15-157,-1 0-1,0 0 1,0 0-1,0 1 1,0-1-1,0 1 0,0-1 1,0 0-1,0 1 1,0 0-1,0-1 0,0 1 1,0 0-1,-1-1 1,1 1-1,0 0 1,0 0-1,-2 0 0,1 1-10,0-1-1,1 1 1,-1-1-1,1 1 0,-1 0 1,0 0-1,1 0 1,0 0-1,-1 0 0,1 0 1,0 0-1,-1 1 0,1-1 1,0 0-1,0 1 1,-1 2-1,-8 12-8,1 0 0,1 1 0,1 0 0,1 1 0,0-1 0,1 1 0,1 0 0,1 1 0,-2 21 0,1 175 0,4-195 0,0-10 0,1-1 0,0 1 0,0 0 0,1-1 0,0 1 0,1-1 0,0 0 0,0 0 0,1 0 0,1 0 0,7 12 0,-8-16 0,0 1 0,1-1 0,-1-1 0,1 1 0,0 0 0,0-1 0,1 0 0,-1-1 0,1 1 0,0-1 0,0 0 0,0 0 0,1-1 0,-1 0 0,1 0 0,-1 0 0,10 0 0,-7-1 0,-1 0 0,0 0 0,1-1 0,-1 0 0,1 0 0,-1-1 0,1 0 0,-1-1 0,11-3 0,-14 3 0,-1 0 0,1-1 0,-1 1 0,1-1 0,-1 0 0,0 0 0,-1-1 0,1 1 0,0-1 0,-1 1 0,0-1 0,0-1 0,0 1 0,0 0 0,-1-1 0,4-6 0,0-7 2,0-1-1,-1 1 1,-1-1 0,-1-1 0,0 1-1,-2 0 1,0-1 0,-3-24-1,2 19 0,1 5-1,-2 0 0,0 1 0,-2-1 0,0 0 0,-1 1 0,0 0 0,-2 0 0,-1 0 0,0 1 0,-1 0 0,-1 0 0,0 1 0,-2 0 0,0 1 0,-16-19 0,24 32 0,0 0 0,-1 0 0,1 0 0,-1 0 0,0 1 1,1-1-1,-1 1 0,0 0 0,-1 0 0,1 0 0,0 1 0,0 0 0,-1-1 0,1 2 0,-9-2 1,10 2-3,-1 0 0,1 0 1,-1 1-1,1-1 1,-1 1-1,1 0 0,0 0 1,0 0-1,-1 0 1,1 1-1,0-1 0,0 1 1,0 0-1,0 0 1,1 0-1,-1 0 0,0 0 1,1 1-1,0-1 1,-4 5-1,-23 44-430,5 9-1361</inkml:trace>
</inkml:ink>
</file>

<file path=ppt/ink/ink32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01"/>
    </inkml:context>
    <inkml:brush xml:id="br0">
      <inkml:brushProperty name="width" value="0.05" units="cm"/>
      <inkml:brushProperty name="height" value="0.05" units="cm"/>
      <inkml:brushProperty name="color" value="#FFFF00"/>
    </inkml:brush>
  </inkml:definitions>
  <inkml:trace contextRef="#ctx0" brushRef="#br0">206 6 27116,'-65'-5'3840,"-34"4"-3012,58 1-93,40 0-634,14 0-61,2199 3 40,-2231 10-85,5-7-44,-1 0 0,1-1 0,-24 4 0,18-4-259,-22 4-1205</inkml:trace>
</inkml:ink>
</file>

<file path=ppt/ink/ink32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08"/>
    </inkml:context>
    <inkml:brush xml:id="br0">
      <inkml:brushProperty name="width" value="0.05" units="cm"/>
      <inkml:brushProperty name="height" value="0.05" units="cm"/>
      <inkml:brushProperty name="color" value="#E71224"/>
    </inkml:brush>
  </inkml:definitions>
  <inkml:trace contextRef="#ctx0" brushRef="#br0">70 0 22218,'-7'0'2785,"0"3"-1808,1 3 63,3-3 145,-1 0-177,4 0-495,-3 0-289,-3 3-48,-4-3-96,3 6-64,1-6-16,-1-1-16,4-2 16,3 3-96</inkml:trace>
</inkml:ink>
</file>

<file path=ppt/ink/ink32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10"/>
    </inkml:context>
    <inkml:brush xml:id="br0">
      <inkml:brushProperty name="width" value="0.05" units="cm"/>
      <inkml:brushProperty name="height" value="0.05" units="cm"/>
      <inkml:brushProperty name="color" value="#E71224"/>
    </inkml:brush>
  </inkml:definitions>
  <inkml:trace contextRef="#ctx0" brushRef="#br0">236 100 23275,'25'-3'3418,"10"-1"-1247,-26 3-1190,-13 0 348,-43 1-1201,-170 7 1046,212-7-1157,3 0-12,0 0 0,0 0-1,1 0 1,-1 0 0,0 1 0,0-1 0,0 0-1,1 1 1,-1 0 0,0-1 0,1 1 0,-1 0 0,0 0-1,1 0 1,-1 0 0,-1 1 0,2-1 107,882-1-64,-727 12-48,-23-1 0,345-9 0,-249-3 0,-155-2 0,-1-2 0,100-21 0,-139 21 0,-1 2 0,40 2 0,16-2 0,161-12 0,52-4 0,-44 4 0,-220 15 0,562-14 0,-288 2 0,-98 6 5,-203 5 15,-15-1-34,-17-1-8,-7 3-186,-5 0-629</inkml:trace>
</inkml:ink>
</file>

<file path=ppt/ink/ink32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12"/>
    </inkml:context>
    <inkml:brush xml:id="br0">
      <inkml:brushProperty name="width" value="0.05" units="cm"/>
      <inkml:brushProperty name="height" value="0.05" units="cm"/>
      <inkml:brushProperty name="color" value="#E71224"/>
    </inkml:brush>
  </inkml:definitions>
  <inkml:trace contextRef="#ctx0" brushRef="#br0">31 54 29694,'-10'6'1341,"-10"6"-114,19-3-968,15 0-165,3-4-82,0 0 0,1-1 0,0-2-1,-1 1 1,1-2 0,0 0 0,31-4 0,-4 2-3,69 1-7,364 12 12,-300 3-14,410-10 0,-325-7 0,91-12 0,-35-2 0,-307 16 0,379-14 0,-310 6 12,87-13 8,19-9-20,-167 27 0,1 0 0,35 1 0,7 0 0,34-5 0,39-5 0,-100 9 2,0 1-1,43 4 1,15 0-82</inkml:trace>
</inkml:ink>
</file>

<file path=ppt/ink/ink32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19"/>
    </inkml:context>
    <inkml:brush xml:id="br0">
      <inkml:brushProperty name="width" value="0.025" units="cm"/>
      <inkml:brushProperty name="height" value="0.025" units="cm"/>
      <inkml:brushProperty name="color" value="#FFFFFF"/>
    </inkml:brush>
  </inkml:definitions>
  <inkml:trace contextRef="#ctx0" brushRef="#br0">1 157 31743,'4'-3'78,"1"0"0,-1 0 0,1 0 0,0 1 0,-1 0 0,1 0 0,0 0 1,0 0-1,1 1 0,-1 0 0,10-1 0,2 1-66,0 0 0,24 3 0,-39-1-11,0-1 0,0 1-1,0 0 1,0 0 0,0 0-1,-1 0 1,1 0 0,0 0-1,-1 0 1,1 0-1,-1 1 1,1-1 0,-1 1-1,0-1 1,0 1 0,1 0-1,-1-1 1,0 1 0,0 0-1,-1 0 1,1 0 0,0-1-1,-1 1 1,1 0 0,0 4-1,2 6 1,-1 0-1,-1 0 1,1 13-1,-2-17 1,0 96 25,0-91-26,-2 0 1,0 0 0,-1 0 0,0-1 0,-9 25 0,5-18-1,-6 13 0,10-57 0,3 14 0,0-1 0,1 1 0,0 0 0,1 0 0,0 0 0,1 0 0,0 0 0,1 1 0,0-1 0,1 1 0,0 0 0,1 0 0,0 1 0,11-15 0,101-113 0,-31 37 0,-32 39 0,-79 75 0,5 2 0,1 2 0,0 0 0,1 1 0,1 0 0,1 2 0,0-1 0,-11 25 0,16-26 0,1 0 0,1 0 0,1 1 0,1 0 0,0 0 0,2 0 0,0 1 0,1 0 0,0 24 0,3-30 0,3 31 0,-3-43 0,1-1 0,0 0 0,0 1 0,0-1 0,0 0 0,0 1 0,0-1 0,1 0 0,-1 0 0,1 0 0,-1 0 0,1 0 0,0-1 0,0 1 0,0 0 0,2 1 0,3 1 0,1 0 0,-1 0 0,1-1 0,0 0 0,0 0 0,0-1 0,0 0 0,13 1 0,68 0 0,-67-3 0,-18 0 1,0 0-1,0 0 1,0-1 0,0 0-1,0 0 1,0 0 0,0 0-1,-1 0 1,6-3-1,-7 3-3,-1 0-1,1 0 1,-1 0-1,1 0 1,-1 0-1,0 0 1,1-1 0,-1 1-1,0 0 1,0-1-1,0 1 1,0-1-1,0 1 1,-1-1-1,1 1 1,0-1-1,-1 0 1,1 1-1,-1-1 1,1 0-1,-1 1 1,0-1-1,0-3 1,0-7-256</inkml:trace>
</inkml:ink>
</file>

<file path=ppt/ink/ink32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0"/>
    </inkml:context>
    <inkml:brush xml:id="br0">
      <inkml:brushProperty name="width" value="0.025" units="cm"/>
      <inkml:brushProperty name="height" value="0.025" units="cm"/>
      <inkml:brushProperty name="color" value="#FFFFFF"/>
    </inkml:brush>
  </inkml:definitions>
  <inkml:trace contextRef="#ctx0" brushRef="#br0">1 231 21114,'0'0'9191,"0"-22"-6825,3 13-2357,0-1 0,1 1 0,0 0 0,0 1 1,1-1-1,0 1 0,7-9 0,-5 7-4,-1-1-1,0 1 1,0-1-1,7-21 1,-11 24-5,0 0 0,-1-1 0,0 1 0,0-14 0,-2 28 0,0 1 0,0-1 0,-1 0 0,1 0 0,-4 7 0,-5 20 0,6-12 0,1-1 0,1 1 0,1 0 0,1 0 0,3 30 0,-2-48 0,0-1 0,0 1 0,0 0 0,0 0 0,1 0 0,-1-1 0,1 1 0,-1-1 0,1 1 0,0-1 0,0 0 0,0 0 0,1 0 0,-1 0 0,0 0 0,1 0 0,-1 0 0,1-1 0,0 1 0,-1-1 0,1 0 0,0 0 0,0 0 0,0 0 0,0 0 0,3-1 0,10 3 0,0 0 0,1-2 0,23 0 0,-31-1 0,3 0 0,-1 0 0,0-1 0,1 0 0,-1-1 0,16-4 0,-24 4 0,1 1 0,-1 0 0,0-1 0,1 0 0,-1 1 0,0-1 0,0-1 0,0 1 0,-1 0 0,1-1 0,0 1 0,-1-1 0,0 0 0,1 0 0,-1 0 0,0 0 0,-1 0 0,1 0 0,-1-1 0,3-6 0,-4 10 0,1-1-1,-1 0 1,0 1-1,1-1 1,-1 0 0,0 0-1,0 1 1,0-1-1,0 0 1,1 0 0,-1 1-1,0-1 1,0 0-1,-1 0 1,1 1 0,0-1-1,0 0 1,0 0-1,0 1 1,-1-1 0,1 0-1,0 1 1,-1-1-1,1 0 1,0 1 0,-1-1-1,1 0 1,-1 1-1,1-1 1,-1 1 0,1-1-1,-1 1 1,1-1-1,-2 0 1,-24-2-342,20 3 180,-23 0-1625</inkml:trace>
</inkml:ink>
</file>

<file path=ppt/ink/ink32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0"/>
    </inkml:context>
    <inkml:brush xml:id="br0">
      <inkml:brushProperty name="width" value="0.025" units="cm"/>
      <inkml:brushProperty name="height" value="0.025" units="cm"/>
      <inkml:brushProperty name="color" value="#FFFFFF"/>
    </inkml:brush>
  </inkml:definitions>
  <inkml:trace contextRef="#ctx0" brushRef="#br0">84 60 32127,'-3'-1'51,"0"-1"1,0 0-1,0 1 1,0-1-1,-1 1 1,1 0-1,-1 0 1,1 0-1,0 0 1,-6 1-1,7-1-50,1 1 1,0 0-1,-1 0 0,1-1 0,0 1 1,-1 0-1,1 0 0,0 1 0,-1-1 1,1 0-1,0 0 0,-1 1 0,1-1 1,0 1-1,-1-1 0,1 1 1,0-1-1,0 1 0,0 0 0,0-1 1,0 1-1,0 0 0,0 0 0,0 0 1,0 0-1,0 0 0,0 0 1,0 0-1,1 0 0,-2 2 0,1 3-1,-1 0 1,1 1-1,0-1 0,1 1 0,-1-1 0,1 0 0,1 1 1,-1-1-1,1 1 0,0-1 0,1 0 0,-1 1 0,1-1 1,1 0-1,-1 0 0,1 0 0,5 8 0,-5-10 0,1 0 0,-1 0 0,1 0 0,0 0 0,0 0 0,1-1 0,-1 1 0,1-1 0,0 0 0,0-1 0,0 1 0,0-1 0,0 0 0,0 0 0,0-1 0,1 0 0,-1 1 0,1-2 0,-1 1 0,11-1 0,-12 0 1,0 1 0,0-1 0,0-1 0,0 1 0,0-1 0,0 1 0,0-1 0,0 0 0,-1-1 0,1 1 0,4-3 0,-6 2 0,0 1 0,0-1 0,0 0 0,0 0 1,-1-1-1,1 1 0,-1 0 0,1 0 0,-1-1 0,0 1 0,0-1 0,0 1 0,0-1 1,-1 0-1,1 1 0,-1-1 0,1-4 0,0-2-1,0 0 0,0 0 0,-1 0 0,0-1 0,-1 1 0,0 0 0,0 0 0,-1 1 0,0-1 0,-7-16 0,7 20 0,0 1 0,0 0 0,-1 0 0,1 1 0,-1-1 0,0 0 0,0 1 0,-1 0 0,1 0 0,0 0 0,-1 0 0,0 0 0,0 1 0,0-1 0,0 1 0,0 0 0,0 1 0,-1-1 0,1 1 0,-1-1 0,1 1 0,-1 1 0,-4-2 0,6 2 0,-1-1 0,1 1 0,0 0 0,0 0 0,-1 0 0,1 0 1,0 1-1,0-1 0,0 1 0,-1 0 0,1 0 0,0 0 0,0 0 0,0 0 0,-4 3 0,5-1-1,0-1 0,0 0 0,0 1 0,0-1 0,0 1 0,1 0 0,-1 0 0,1-1 0,0 1 0,0 0 0,0 0 0,0 0 0,0 0 0,1 0 0,-1 1 0,1 2 0,-2 36-236,2 2-647</inkml:trace>
</inkml:ink>
</file>

<file path=ppt/ink/ink32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1"/>
    </inkml:context>
    <inkml:brush xml:id="br0">
      <inkml:brushProperty name="width" value="0.025" units="cm"/>
      <inkml:brushProperty name="height" value="0.025" units="cm"/>
      <inkml:brushProperty name="color" value="#FFFFFF"/>
    </inkml:brush>
  </inkml:definitions>
  <inkml:trace contextRef="#ctx0" brushRef="#br0">9 15 32239,'-9'-15'515,"10"34"-510,0 1 3,-2 44-8,3 77 0,7-101 4,-8-39-6,-1 0 0,1 1 0,-1-1 0,1 0 0,-1 1 1,1-1-1,0 0 0,-1 1 0,1-1 0,0 0 0,0 0 0,0 0 1,0 0-1,0 0 0,0 0 0,0 0 0,0 0 0,1-1 0,-1 1 1,0 0-1,0-1 0,1 1 0,-1 0 0,3 0 0,-3-1-303,1-2 228,-2-4-5354,0-3-3300,0-10-9449</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1:58.448"/>
    </inkml:context>
    <inkml:brush xml:id="br0">
      <inkml:brushProperty name="width" value="0.05" units="cm"/>
      <inkml:brushProperty name="height" value="0.05" units="cm"/>
      <inkml:brushProperty name="color" value="#FFFF00"/>
    </inkml:brush>
  </inkml:definitions>
  <inkml:trace contextRef="#ctx0" brushRef="#br0">1 213 31646,'0'-5'36,"1"1"-1,0-1 0,-1 1 0,2 0 0,-1-1 0,0 1 0,1 0 0,0 0 0,0 0 0,0 0 0,1 0 0,-1 0 0,1 0 0,0 1 0,0-1 0,0 1 0,0 0 0,1 0 0,4-3 0,10-6-34,-1 1-1,39-18 0,-36 19 70,2-1-49,1 0 1,0 2 0,1 0 0,0 2 0,0 0 0,1 2 0,-1 1 0,1 1-1,28 0 1,-52 3-23,1 0 0,-1 0 0,1 0 0,-1 0 0,1 1 0,-1-1 0,1 1 0,-1-1 0,0 1 0,1-1 0,-1 1 0,0 0 0,1 0 0,-1-1 0,0 1 0,0 0 0,0 0 0,0 0 0,0 1 0,0-1 0,0 0 0,1 2 0,0 1 0,0 0 0,0 1 1,-1-1-1,1 0 0,-1 1 0,0-1 0,1 8 0,-1 6 2,-1 0 0,0-1 0,-4 19 0,2-25 0,-1 0 0,0-1 1,0 1-1,-1-1 0,-1 0 1,0 0-1,0-1 0,-1 1 1,0-1-1,-15 16 1,-8 8 2,-47 38 1,61-57 0,4-3-5,9-8 0,0 0-1,-1 0 1,0-1 0,1 1 0,-1 0 0,0-1-1,-1 0 1,1 1 0,0-1 0,-1 0-1,-3 1 1,6-3-13</inkml:trace>
</inkml:ink>
</file>

<file path=ppt/ink/ink32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1"/>
    </inkml:context>
    <inkml:brush xml:id="br0">
      <inkml:brushProperty name="width" value="0.025" units="cm"/>
      <inkml:brushProperty name="height" value="0.025" units="cm"/>
      <inkml:brushProperty name="color" value="#FFFFFF"/>
    </inkml:brush>
  </inkml:definitions>
  <inkml:trace contextRef="#ctx0" brushRef="#br0">0 39 31086,'0'0'1233,"7"0"-1057,35 0-16,14 0-128,6 0-16,0 0 0,-3 0-16,0-6 0,-10-5-16,-6-1-224,-14 3-2081</inkml:trace>
</inkml:ink>
</file>

<file path=ppt/ink/ink32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2"/>
    </inkml:context>
    <inkml:brush xml:id="br0">
      <inkml:brushProperty name="width" value="0.025" units="cm"/>
      <inkml:brushProperty name="height" value="0.025" units="cm"/>
      <inkml:brushProperty name="color" value="#FFFFFF"/>
    </inkml:brush>
  </inkml:definitions>
  <inkml:trace contextRef="#ctx0" brushRef="#br0">130 155 31438,'6'-16'166,"0"0"1,-1-1-1,-1 0 0,0 0 0,-1 0 0,-1 0 0,0-21 0,-12 162-166,10 195 0,0-318 0,0 0 0,0 0 0,-1 0 0,1 0 0,0 0 0,-1 0 0,1 0 0,-1 0 0,1-1 0,-1 1 0,1 0 0,-1 0 0,0 0 0,1-1 0,-1 1 0,0 0 0,0-1 0,0 1 0,1-1 0,-1 1 0,0-1 0,0 1 0,0-1 0,0 0 0,0 1 0,0-1 0,0 0 0,0 0 0,0 0 0,0 0 0,0 0 0,-2 0 0,-42 0 0,30-1 0,-29 1 0,21 0 0,42 0 0,49 2 0,-38 0-1,-1-1 0,1-2 0,0-1 0,33-6 0,-61 7-23,-1 1 13,0 0 0,-1 0 0,1 0 1,0 0-1,0 0 0,-1 0 0,1 0 1,0-1-1,-1 1 0,1 0 0,-1-1 0,1 1 1,0 0-1,-1-1 0,1 1 0,-1-1 0,1 1 1,-1-1-1,1 1 0,-1-1 0,1 1 0,-1-1 1,1-1-1,0-8-950</inkml:trace>
</inkml:ink>
</file>

<file path=ppt/ink/ink32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2"/>
    </inkml:context>
    <inkml:brush xml:id="br0">
      <inkml:brushProperty name="width" value="0.025" units="cm"/>
      <inkml:brushProperty name="height" value="0.025" units="cm"/>
      <inkml:brushProperty name="color" value="#FFFFFF"/>
    </inkml:brush>
  </inkml:definitions>
  <inkml:trace contextRef="#ctx0" brushRef="#br0">0 27 32303,'0'0'240,"4"0"-128,35 0-64,13-3-32,4-3 0,3 3 16,-4 0-32,-5 0 0,-14 0 0,-7 0 0,-16 0-32,-16 3-1985</inkml:trace>
</inkml:ink>
</file>

<file path=ppt/ink/ink32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2"/>
    </inkml:context>
    <inkml:brush xml:id="br0">
      <inkml:brushProperty name="width" value="0.025" units="cm"/>
      <inkml:brushProperty name="height" value="0.025" units="cm"/>
      <inkml:brushProperty name="color" value="#FFFFFF"/>
    </inkml:brush>
  </inkml:definitions>
  <inkml:trace contextRef="#ctx0" brushRef="#br0">0 21 32207,'33'0'320,"13"0"-176,3 0-112,0 0-16,-6-6 0,-7-3-16,-17 6 0,-9 0-32</inkml:trace>
</inkml:ink>
</file>

<file path=ppt/ink/ink32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3"/>
    </inkml:context>
    <inkml:brush xml:id="br0">
      <inkml:brushProperty name="width" value="0.025" units="cm"/>
      <inkml:brushProperty name="height" value="0.025" units="cm"/>
      <inkml:brushProperty name="color" value="#FFFFFF"/>
    </inkml:brush>
  </inkml:definitions>
  <inkml:trace contextRef="#ctx0" brushRef="#br0">0 50 32415,'6'-5'26,"0"0"0,0 1 1,1-1-1,-1 1 0,1 0 1,0 1-1,0 0 0,1 0 1,-1 0-1,9-1 0,2 1-18,0 1 0,1 1-1,19 0 1,-35 1-8,0 0 0,0 1 0,0-1 0,0 1 0,0 0 0,0 0 0,0 0 0,0 0 0,0 0 0,0 0 0,0 1 0,-1 0 0,1-1 0,-1 1 0,1 0 0,-1 0 0,0 1 0,1-1 0,-1 0 0,-1 1 0,1-1 0,0 1 0,0 0 0,-1-1 0,0 1 0,1 0 0,-1 0 0,0 0 0,1 4 0,1 8 0,1 1 0,-2 0 0,0 0 0,-1 22 0,-1-23 0,0-1 0,-1 1 0,-1-1 0,0 0 0,-1 0 0,-1 0 0,-9 24 0,1-12 0,-1-1 0,-30 43 0,14-29 0,19-27 0,1 1 0,-14 23 0,23-36 0,0 0 0,0 0 0,0 0 0,1 0 1,-1 0-1,0 0 0,0 0 0,0 0 0,0 0 0,0 0 0,0 0 0,1 0 0,-1 0 1,0 0-1,0 0 0,0 0 0,0 0 0,0 0 0,0 1 0,0-1 0,0 0 0,1 0 1,-1 0-1,0 0 0,0 0 0,0 0 0,0 0 0,0 0 0,0 0 0,0 1 0,0-1 1,0 0-1,0 0 0,0 0 0,0 0 0,0 0 0,0 0 0,0 0 0,0 1 0,0-1 1,0 0-1,0 0 0,0 0 0,0 0 0,0 0 0,0 0 0,0 1 0,14-10 4,-1 0 1,-1-1-1,0 0 0,0-1 0,-1-1 0,15-19 0,58-86-6,39-87 2,-87 141 0,-23 38 0,-13 25 0,1-1 0,-1 1 0,0-1 0,0 1 0,0-1 0,0 1 0,1-1 0,-1 0 0,0 1 0,0-1 0,0 1 0,0-1 0,0 1 0,0-1 0,0 0 0,-1 1 0,1-1 0,0 1 0,0-1 0,0 1 0,-1-1 0,1 1 0,-1-2 0,-1 2 0,-1-1 0,0 1 0,1-1 0,-1 1 0,0 0 0,1 0 0,-1 0 0,0 0 0,0 0 0,1 1 0,-1-1 0,0 1 0,1 0 0,-1 0 0,1 0 0,-6 2 0,-2 4 0,0-1 0,1 1 0,0 1 0,0-1 0,0 2 0,1-1 0,-13 19 0,9-10 0,1 0 0,1 0 0,-16 37 0,20-37 0,1 0 0,0 1 0,2-1 0,0 1 0,1 0 0,1 36 0,0-50 0,1 0 0,1-1 0,-1 1 0,0 0 0,1 0 0,0 0 0,0 0 0,0 0 0,1-1 0,-1 1 0,1-1 0,0 1 0,0-1 0,2 4 0,0-3 0,0 0 0,-1-1 0,1 0 0,1 0 0,-1 0 0,0 0 0,1-1 0,-1 1 0,1-1 0,9 2 0,0 0-15,1 0 1,-1-1-1,1-1 0,-1 0 1,23-1-1,16-1-297</inkml:trace>
</inkml:ink>
</file>

<file path=ppt/ink/ink32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3"/>
    </inkml:context>
    <inkml:brush xml:id="br0">
      <inkml:brushProperty name="width" value="0.025" units="cm"/>
      <inkml:brushProperty name="height" value="0.025" units="cm"/>
      <inkml:brushProperty name="color" value="#FFFFFF"/>
    </inkml:brush>
  </inkml:definitions>
  <inkml:trace contextRef="#ctx0" brushRef="#br0">2 269 31582,'-1'1'24,"1"1"0,0 0 0,0 0 1,0 0-1,0-1 0,0 1 0,0 0 0,0 0 0,1 0 0,-1-1 0,0 1 0,1 0 0,0-1 0,-1 1 0,1 0 0,0-1 0,0 1 0,0-1 0,0 1 0,0-1 0,0 1 0,0-1 0,1 0 0,-1 0 0,0 1 0,1-1 0,-1 0 0,1 0 0,-1-1 0,1 1 0,0 0 0,-1 0 0,1-1 0,0 1 0,-1-1 0,1 1 0,0-1 0,0 0 0,0 0 0,-1 0 0,1 0 0,0 0 0,2 0 0,-1 0-20,0-1 0,1 1 1,-1 0-1,0-1 0,0 0 0,0 0 0,1 0 1,-1 0-1,0-1 0,0 1 0,-1-1 0,1 1 1,0-1-1,0 0 0,2-3 0,0 0 0,0 0-1,-1-1 0,1 1 1,-1-1-1,-1 0 1,7-12-1,-3 1 4,-1 1-1,-1-2 0,0 1 0,4-33 1,-5-55-2,-4 91-5,-3 4 0,-2 12 0,4-1 0,-2 1 0,0 1 0,0-1 0,1 1 0,-1 0 0,1 0 0,-1 0 0,1 0 0,0 0 0,0 0 0,0 1 0,1-1 0,-1 1 0,1-1 0,0 1 0,0-1 0,0 1 0,0 0 0,0 7 0,-1 11 0,1 0 0,2 26 0,0-17 0,-1-22 0,1-1 0,-1 1 0,1-1 1,1 1-1,0-1 0,0 0 0,1 1 0,0-1 0,0 0 0,1-1 1,5 10-1,-7-13-1,1-1 0,-1 0 0,1 0 1,0 0-1,0 0 0,0 0 0,0-1 0,0 1 1,1-1-1,-1 0 0,1 0 0,-1 0 0,1 0 1,0-1-1,0 1 0,0-1 0,0 0 1,0 0-1,0-1 0,0 1 0,0-1 0,0 0 1,0 0-1,0 0 0,6-2 0,-9 2-12,0 0 0,0 0 1,0 0-1,-1-1 0,1 1 0,0 0 0,0-1 0,0 1 0,0 0 0,0-1 0,-1 1 0,1-1 0,0 0 0,0 1 0,-1-1 0,1 0 0,0 1 0,-1-1 0,2-1 1,11-31-928</inkml:trace>
</inkml:ink>
</file>

<file path=ppt/ink/ink32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4"/>
    </inkml:context>
    <inkml:brush xml:id="br0">
      <inkml:brushProperty name="width" value="0.025" units="cm"/>
      <inkml:brushProperty name="height" value="0.025" units="cm"/>
      <inkml:brushProperty name="color" value="#FFFFFF"/>
    </inkml:brush>
  </inkml:definitions>
  <inkml:trace contextRef="#ctx0" brushRef="#br0">179 76 30766,'-1'-4'187,"0"-1"0,0 0 0,0 0 0,0 0 0,-1 1 0,0-1 0,0 1 0,0-1 0,-3-4 0,3 7-183,0 0 1,0 0-1,0 1 1,0-1-1,0 0 1,0 1-1,-1-1 1,1 1-1,0 0 1,-1 0-1,1 0 1,-1 0-1,0 0 1,1 1 0,-1-1-1,1 1 1,-1-1-1,-4 1 1,-6-1 1,5 0-5,-1 1 1,1-1-1,-1 1 0,1 1 1,-11 1-1,17-1-1,0-1 0,0 1 0,0-1 0,0 1 0,1 0 0,-1 0 0,0 0 0,1 0 0,-1 0 0,1 0 0,-1 0-1,1 1 1,0-1 0,-1 1 0,1-1 0,0 1 0,0-1 0,0 1 0,0-1 0,0 1 0,0 0 0,1 0 0,-1-1 0,0 1 0,1 0 0,0 0 0,-1 0 0,1 2 0,-1 5 0,0-1 0,0 1 0,1 0 0,1-1 0,-1 1 0,1-1 0,1 1 0,-1-1 0,5 11 0,-5-15 0,1-1 0,0 1 0,0-1 0,0 0 0,0 0 0,1 0 0,0 0 0,-1 0 0,1 0 0,0 0 0,0-1 0,0 0 0,0 1 0,1-1 0,-1-1 0,1 1 0,-1 0 0,1-1 0,0 1 0,-1-1 0,1 0 0,6 0 0,7 1 1,1-1-1,-1 0 1,21-3 0,-28 2 1,-8 0 0,0-1-1,0 1 0,-1 0 0,1-1 1,0 1-1,0-1 0,-1 0 0,1 1 1,0-1-1,-1 0 0,1 0 0,0 0 1,-1 0-1,1 0 0,-1-1 0,0 1 1,1 0-1,-1-1 0,1-1 0,1-1 0,-1 1-1,0-1 1,-1 0-1,1 0 1,-1 0-1,1 0 0,-1 0 1,1-7-1,-2 5 0,1 0 0,-1 0 0,1 1 0,-2-1-1,1 0 1,-1 0 0,0 0 0,0 1 0,0-1 0,-1 0-1,0 1 1,0-1 0,-4-7 0,3 10 0,1 1 0,-1-1 0,0 0 0,0 1 0,0 0 0,0-1 0,0 1 0,0 0 0,-1 1 0,1-1 0,-1 1 0,1-1 0,-1 1 0,0 0 0,-4 0 0,0-1 0,0 1-1,0 1 0,0-1 0,0 1 0,0 1 1,-11 1-1,18-2-18,-1 1 0,1-1 0,0 0 0,-1 1 0,1-1 0,0 1 0,-1 0 0,1-1 0,0 1 0,0 0 0,0 0 0,0 0 0,0 0 0,0 0 0,0 0 0,0 0 0,0 0-1,0 0 1,1 1 0,-1-1 0,0 0 0,1 0 0,-1 1 0,1-1 0,-1 0 0,1 1 0,0-1 0,0 0 0,-1 1 0,1-1 0,0 3 0,-1 22-2248</inkml:trace>
</inkml:ink>
</file>

<file path=ppt/ink/ink32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4"/>
    </inkml:context>
    <inkml:brush xml:id="br0">
      <inkml:brushProperty name="width" value="0.025" units="cm"/>
      <inkml:brushProperty name="height" value="0.025" units="cm"/>
      <inkml:brushProperty name="color" value="#FFFFFF"/>
    </inkml:brush>
  </inkml:definitions>
  <inkml:trace contextRef="#ctx0" brushRef="#br0">7 1 32463,'1'0'4,"-1"0"0,0 0 1,0 0-1,0 0 0,0 0 1,0 0-1,0 0 0,0 0 1,0 1-1,0-1 0,0 0 1,0 0-1,0 0 0,0 0 1,0 0-1,0 0 0,0 1 1,0-1-1,0 0 0,0 0 1,0 0-1,0 0 0,0 0 0,0 0 1,0 0-1,0 1 0,0-1 1,0 0-1,0 0 0,0 0 1,-1 0-1,1 0 0,0 0 1,0 0-1,0 0 0,0 0 1,0 0-1,0 1 0,0-1 1,0 0-1,0 0 0,-1 0 0,1 0 1,0 0-1,0 0 0,0 0 1,0 0-1,0 0 0,0 0 1,0 0-1,-1 0 0,1 0 1,0 0-1,0 0 0,0 0 1,0 0-1,0 0 0,0 0 1,0 0-1,-1 0 0,1 0 0,0 0 1,0 0-1,0 0 0,0-1 1,-2 22 40,1 25-71,1 1 26,2 0 0,2 0 0,3 0 0,15 61 0,-19-100-3,1 7-6,0 0 1,0 0 0,-2 1-1,2 19 1,-4-34-278</inkml:trace>
</inkml:ink>
</file>

<file path=ppt/ink/ink32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4"/>
    </inkml:context>
    <inkml:brush xml:id="br0">
      <inkml:brushProperty name="width" value="0.025" units="cm"/>
      <inkml:brushProperty name="height" value="0.025" units="cm"/>
      <inkml:brushProperty name="color" value="#FFFFFF"/>
    </inkml:brush>
  </inkml:definitions>
  <inkml:trace contextRef="#ctx0" brushRef="#br0">0 0 32111,'0'0'512,"30"0"-448,12 0-32,11 3-16,6 6-16,-4-6 32,-6 3-32,1-6 0,-11 0 0,-6 0-32,-11 0-64,-12 0-897</inkml:trace>
</inkml:ink>
</file>

<file path=ppt/ink/ink32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5"/>
    </inkml:context>
    <inkml:brush xml:id="br0">
      <inkml:brushProperty name="width" value="0.025" units="cm"/>
      <inkml:brushProperty name="height" value="0.025" units="cm"/>
      <inkml:brushProperty name="color" value="#FFFFFF"/>
    </inkml:brush>
  </inkml:definitions>
  <inkml:trace contextRef="#ctx0" brushRef="#br0">123 186 32111,'0'-7'106,"0"-7"-29,0 0 1,1 0 0,0 0 0,1 0 0,1 0 0,4-14 0,3-38-73,-7 108-5,-3 454 0,0-495 0,-1 0 0,1 1 0,0-1 0,0 0 0,-1 0 0,1 0 0,-1 1 0,1-1 0,-1 0 0,1 0 0,-1 0 0,0 0 0,0 0 0,1 0 0,-1 0 0,0 0 0,0 0 0,0-1 0,0 1 0,0 0 0,0 0 0,0-1 0,0 1 0,0-1 0,-1 1 0,1-1 0,0 1 0,0-1 0,0 0 0,-1 0 0,1 1 0,-2-1 0,-50 1 0,37-2 0,1 1 0,-14 0 0,21 0 0,11-2 0,72-8-211,0 3 0,87 2 1,-190 5-2151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1:59.231"/>
    </inkml:context>
    <inkml:brush xml:id="br0">
      <inkml:brushProperty name="width" value="0.05" units="cm"/>
      <inkml:brushProperty name="height" value="0.05" units="cm"/>
      <inkml:brushProperty name="color" value="#FFFF00"/>
    </inkml:brush>
  </inkml:definitions>
  <inkml:trace contextRef="#ctx0" brushRef="#br0">1 460 30702,'19'2'1193,"-8"-1"-1138,-1-1 1,1 0 0,-1 0 0,1-1-1,-1 0 1,0-1 0,1 0 0,-1 0-1,15-7 1,-11 3-33,0-2 0,0 0-1,0 0 1,-1-2 0,18-16-1,-30 25-21,21-17 19,-1-1-1,29-36 0,-45 49-17,0-1 0,-1 0 0,0 0 0,0-1-1,0 1 1,-1-1 0,0 0 0,0 0 0,-1 0 0,0 0 0,0 0 0,-1 0 0,0-12 0,-1 7 0,1 7-1,-1-1 0,0 1 0,-1 0 1,1 0-1,-3-9 0,2 13-1,1 1 1,-1-1-1,0 1 0,1-1 0,-1 1 0,0 0 0,0-1 0,0 1 1,0 0-1,0-1 0,0 1 0,0 0 0,-1 0 0,1 0 0,0 0 1,-1 0-1,1 1 0,-1-1 0,1 0 0,-1 1 0,1-1 0,-1 1 1,1-1-1,-1 1 0,-2-1 0,-3 0 0,0 0 0,-1 0 0,1 1 0,0 0 0,0 0 1,-13 3-1,18-3-1,-1 1 1,1-1 0,0 1 0,0 0 0,-1 0 0,1 0 0,0 0 0,0 1-1,0-1 1,0 0 0,1 1 0,-1 0 0,0-1 0,0 1 0,1 0-1,0 0 1,-1 0 0,1 0 0,0 0 0,0 0 0,0 0 0,0 0-1,-1 5 1,-2 12-2,2 1 0,0 0 0,1 0-1,1-1 1,3 25 0,-2-38 2,-1 1-1,1 0 1,1 0-1,-1 0 1,1-1 0,1 1-1,-1-1 1,1 0-1,0 1 1,0-1 0,1 0-1,0-1 1,0 1-1,0-1 1,1 0-1,0 0 1,0 0 0,0 0-1,0-1 1,1 0-1,0 0 1,0-1 0,0 1-1,0-1 1,0-1-1,1 1 1,-1-1 0,1 0-1,-1 0 1,1-1-1,0 0 1,8 0 0,-8-1 1,0 0 0,-1-1-1,1 0 1,0 0 0,-1-1 0,1 0 0,-1 0 0,1 0 0,-1-1 0,0 0 0,0 0 0,0 0 0,0-1 0,-1 0 0,0 0 0,0-1 0,0 1 0,0-1 0,0 0 0,-1-1 0,0 1-1,0-1 1,-1 1 0,1-1 0,-1 0 0,0-1 0,-1 1 0,0 0 0,0-1 0,2-11 0,-1-5-1,0-1 0,-2 1 0,-2-30 0,0 26 0,4-47 0,-3 72 0,0-1 0,1 1 0,0-1 0,-1 1 0,1-1 0,0 1 0,0 0 0,0-1 0,0 1 0,1 0 0,-1 0 0,0 0 0,1 0 0,0 0 0,-1 0 0,1 0 0,0 0 0,0 1 0,0-1 0,0 1 0,0-1 0,1 1 0,-1 0 0,0 0 0,5-1 0,2-1 0,1 1 0,-1 1 0,1 0 0,0 0 0,12 1 0,-15 1 0,-5-1 0,1 0-1,-1 0 1,0 1-1,0-1 1,0 1-1,0-1 1,0 1-1,0 0 1,0 0 0,0 0-1,0 0 1,0 0-1,0 1 1,0-1-1,-1 1 1,1-1 0,0 1-1,-1-1 1,0 1-1,1 0 1,-1 0-1,0 0 1,0 0-1,0 0 1,0 0 0,0 0-1,0 0 1,-1 0-1,1 0 1,-1 0-1,1 3 1,2 9-4,-2 0-1,1 1 1,-2 24 0,0-26 3,0 14 1,-2 0 0,-1 0 0,-7 31 0,7-46 0,0 1 0,1-1 0,1 1 0,0-1 0,0 1 0,1-1 0,2 15 0,-1-27 0,-1 1 0,0 0 0,1-1 0,-1 1 0,1 0 0,-1-1 0,1 1 0,-1 0 0,1-1 0,0 1 0,-1-1 0,1 1 0,0-1 0,-1 1 0,1-1 0,0 0 0,0 1 0,-1-1 0,1 0 0,0 0 0,0 1 0,0-1 0,0 0 0,-1 0 0,1 0 0,1 0 0,28 0 1,-19-1 1,-10 1-2,7 1 2,0-1 1,0 0-1,0 0 0,0-1 1,0 0-1,0-1 1,0 1-1,0-2 1,-1 1-1,1-1 1,7-4-1,5-3-2,17-12 0,-36 12-88,-1 7-224</inkml:trace>
</inkml:ink>
</file>

<file path=ppt/ink/ink32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2"/>
    </inkml:context>
    <inkml:brush xml:id="br0">
      <inkml:brushProperty name="width" value="0.025" units="cm"/>
      <inkml:brushProperty name="height" value="0.025" units="cm"/>
      <inkml:brushProperty name="color" value="#FFFFFF"/>
    </inkml:brush>
  </inkml:definitions>
  <inkml:trace contextRef="#ctx0" brushRef="#br0">1 0 31326,'0'0'342,"0"24"416,0 57-496,4 246-183,-4-320-79,1 1 0,0-1 0,0 0 0,1 0 0,0 0 0,0 0 0,1 0 0,6 11 0,-7-15 0,-1 0 0,1 0 0,0 0 0,1 0 0,-1 0 0,0-1 0,1 0 0,0 1 0,-1-1 0,1 0 0,0 0 0,0 0 0,0 0 0,0-1 0,0 1 0,1-1 0,-1 0 0,0 0 0,1 0 0,3 0 0,5 0 0,-1 0 0,1 0 0,-1-1 0,1-1 0,22-3 0,-29 2 0,-1 1 0,1-1 0,-1 0 0,1 0 0,-1 0 0,0-1 0,0 1 0,0-1 0,0 0 0,0 0 0,-1-1 0,1 1 0,-1-1 0,0 1 0,0-1 0,5-8 0,0-3 0,-1-1 0,0-1 0,-1 1 0,-1-1 0,0 0 0,-1 0 0,3-31 0,-3-129 0,-5 114 0,-2 36 0,3 27 0,0-1 0,0 0 0,-1 0 0,1 0 0,0 1 0,0-1 0,-1 0 0,1 1 0,-1-1 0,1 0 0,-1 1 0,1-1 0,-1 0 0,1 1 0,-1-1 0,1 1 0,-1-1 0,0 1 0,1-1 0,-1 1 0,0-1 0,1 1 0,-1 0 0,0-1 0,0 1 0,1 0 0,-1 0 0,0-1 0,-1 1 0,2 2 0,-1-1 0,0 0 0,1 1 0,-1-1 0,1 1 0,0-1 0,-1 1 0,1-1 0,0 1 0,0-1 0,0 1 0,0-1 0,0 1 0,1 1 0,-1 4 0,-42 643 0,40-637 0,-14 143 0,11-126 0,-1 1 0,-2-1 0,-11 29 0,18-56 0,0-1 0,0 0 0,0 0 0,0 0 0,0 0 0,0 0 0,0 0 0,-1 0 0,1-1 0,-1 1 0,0 0 0,1-1 0,-1 1 0,0-1 0,0 0 0,0 1 0,0-1 0,0 0 0,0 0 0,0 0 0,0-1 0,0 1 0,-1 0 0,1-1 0,0 1 0,0-1 0,-1 0 0,1 0 0,0 0 0,-4 0 0,2-1 0,1 0 0,-1 0 0,0 0 0,1 0 0,-1 0 0,1-1 0,-1 0 0,1 0 0,0 0 0,-1 0 0,1 0 0,0 0 0,1-1 0,-1 0 0,0 1 0,-3-7 0,1 2 0,0-1 0,1 0 0,1 0 0,-1 0 0,1 0 0,1-1 0,-1 1 0,-1-15 0,2-5 0,0-38 0,2 54 0,0 7 0,1 1 0,-1 0 0,1-1 0,0 1 0,0-1 0,0 1 0,1 0 0,-1 0 0,1 0 0,0 0 0,0 0 0,6-7 0,-3 4 0,2 0 0,-1 1 0,1-1 0,0 1 0,14-9 0,7-1 0,1 1 0,51-19 0,-55 24 0,-17 7-8,0-1 1,0 2-1,0-1 1,1 1-1,-1 0 0,17-1 1,-22 3-260</inkml:trace>
</inkml:ink>
</file>

<file path=ppt/ink/ink32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2"/>
    </inkml:context>
    <inkml:brush xml:id="br0">
      <inkml:brushProperty name="width" value="0.025" units="cm"/>
      <inkml:brushProperty name="height" value="0.025" units="cm"/>
      <inkml:brushProperty name="color" value="#FFFFFF"/>
    </inkml:brush>
  </inkml:definitions>
  <inkml:trace contextRef="#ctx0" brushRef="#br0">1 211 31919,'-1'5'30,"1"0"0,1 0 0,-1 0 1,1-1-1,0 1 0,0 0 0,0 0 0,1 0 1,-1-1-1,1 1 0,0 0 0,1-1 1,-1 0-1,1 0 0,0 1 0,0-2 1,0 1-1,1 0 0,-1-1 0,1 1 1,0-1-1,0 0 0,0 0 0,0-1 0,0 1 1,9 3-1,-11-5-29,1 0 1,0-1-1,0 1 1,-1 0-1,1-1 1,0 1-1,0-1 1,0 0-1,0 0 1,0 0-1,0-1 1,-1 1-1,1 0 1,0-1-1,0 0 1,0 0-1,-1 0 0,1 0 1,3-2-1,-2 0 0,0 0-1,-1 0 1,1 0-1,-1-1 1,0 1-1,0-1 0,0 0 1,0 1-1,-1-1 1,0-1-1,3-3 1,0-7-2,1 0 1,-2-1-1,0 1 1,0-1-1,1-31 1,-4-96 0,-1 143 0,0 0 0,0 0 0,0 0 0,-1 0 0,1 0 0,0 0 0,0 1 0,0-1 0,0 0 0,-1 0 0,1 0 0,0 0 0,0 0 0,0 0 0,0 0 0,-1 0 0,1 0 0,0 0 0,0 0 0,0 0 0,-1 0 0,1 0 0,0 0 0,0-1 0,0 1 0,0 0 0,-1 0 0,1 0 0,0 0 0,0 0 0,0 0 0,0 0 0,0 0 0,0-1 0,-1 1 0,1 0 0,0 0 0,0 0 0,0 0 0,0 0 0,0-1 0,0 1 0,0 0 0,0 0 0,0 0 0,0 0 0,-1-1 0,1 1 0,0 0 0,0 0 0,0 0 0,0 0 0,0-1 0,0 1 0,0 0 0,1 0 0,-1 0 0,0-1 0,0 1 0,0 0 0,0 0 0,0-1 0,-7 15 0,4 27 0,3 75 0,1-108 0,0 1 0,0-1 0,0 1 0,1-1 0,1 1 0,-1-1 0,1 0 0,1 0 0,-1-1 0,9 14 0,-9-17 0,-1-1 0,1 1 0,0-1-1,0 1 1,1-1 0,-1 0 0,1 0-1,-1 0 1,1-1 0,0 0-1,0 1 1,0-1 0,0 0 0,1-1-1,-1 1 1,0-1 0,1 0-1,-1 0 1,1 0 0,7 0 0,-10-2-14,-1 1 0,0 0-1,0 0 1,0 0 0,0-1 0,0 1 0,1-1 0,-1 1 0,0-1 0,0 1 0,0-1 0,0 0 0,0 1 0,0-1 0,-1 0 0,1 0 0,0 0 0,0 1-1,0-1 1,-1 0 0,1 0 0,-1 0 0,1 0 0,0 0 0,-1-1 0,0 1 0,1 0 0,-1 0 0,0 0 0,1 0 0,-1 0 0,0-1 0,0 1 0,0-2 0,1-1-124,6-36-1980</inkml:trace>
</inkml:ink>
</file>

<file path=ppt/ink/ink32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3"/>
    </inkml:context>
    <inkml:brush xml:id="br0">
      <inkml:brushProperty name="width" value="0.025" units="cm"/>
      <inkml:brushProperty name="height" value="0.025" units="cm"/>
      <inkml:brushProperty name="color" value="#FFFFFF"/>
    </inkml:brush>
  </inkml:definitions>
  <inkml:trace contextRef="#ctx0" brushRef="#br0">211 50 31807,'-1'-3'36,"0"1"0,1 0 0,-1 0 0,0-1 1,0 1-1,0 0 0,0 0 0,0 0 1,0 0-1,-1 0 0,1 0 0,-1 0 1,0 1-1,1-1 0,-1 1 0,0-1 0,0 1 1,0-1-1,0 1 0,0 0 0,0 0 1,0 0-1,0 0 0,-1 0 0,1 1 1,-3-2-1,-7 1-57,1-1 1,-1 1-1,0 1 0,-14 1 1,3 0 100,21-1-80,-1 0 0,0 0 0,1 0 0,-1 1 1,1-1-1,-1 1 0,1 0 0,-1-1 0,1 1 1,-1 1-1,1-1 0,0 0 0,-1 0 0,1 1 1,0 0-1,0-1 0,0 1 0,0 0 0,1 0 1,-1 0-1,0 0 0,1 0 0,-1 0 0,1 0 1,0 1-1,0-1 0,0 0 0,0 1 0,-1 4 1,-1 6-2,0-1 1,2 1 0,-1 0 0,2 22 0,0-33 0,0 0 0,0 1 0,0-1 0,0 1 0,1-1 0,-1 1 0,1-1 0,0 1 0,-1-1 0,1 1 0,0-1 0,1 0 0,-1 1 0,0-1 0,0 0 0,1 0 0,0 0 0,-1 0 0,1 0 0,0-1 0,0 1 0,0 0 0,0-1 0,0 1 0,0-1 0,0 0 0,1 0 0,-1 0 0,0 0 0,6 1 0,4 1 0,0 0 0,0-2 0,1 0 0,23 0 0,-30-1 0,-4 0 0,0 0 0,0 0 0,0 0 0,0 0 0,0-1 0,0 1 0,0-1 0,0 1 0,0-1 0,0 0 0,0 0 0,0 0 0,0 0 0,-1 0 0,1 0 0,0 0 0,-1 0 0,1-1 0,-1 1 0,1-1 0,-1 1 0,1-1 0,-1 0 0,0 1 0,0-1 0,0 0 0,0 0 0,0 0 0,0-3 0,1-4 0,0 0 0,0-1 0,-1 1 0,-1-1 0,0-11 0,0 15 0,0 3 0,0 1 0,0 0 0,-1-1 0,1 1 0,-1 0 0,1 0 0,-1-1 0,0 1 0,0 0 0,0 0 0,0 0 0,0 0 0,-1 0 0,1 0 0,0 0 0,-1 0 0,0 0 0,1 1 0,-1-1 0,0 1 0,0-1 0,0 1 0,0 0 0,0 0 0,0 0 0,0 0 0,0 0 0,-1 0 0,-3-1 0,-6 0 0,1-1 0,-1 2 0,0 0 0,-20 0 0,31 1 0,0 0 0,-1 0 0,1 0 0,0 0 0,0 0 0,-1 1 0,1-1 0,0 0 0,-1 1 0,1-1 0,0 1 0,0-1 0,0 1 0,0 0 0,-1-1 0,1 1 0,0 0 0,0 0 0,0 0 0,1 0 0,-1 0 0,0 0 0,0 0 0,0 0 0,1 0 0,-2 2 0,1 2-27,-1-1 1,1 1-1,0-1 0,0 1 1,1 0-1,-1 6 0,1 23-522</inkml:trace>
</inkml:ink>
</file>

<file path=ppt/ink/ink32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3"/>
    </inkml:context>
    <inkml:brush xml:id="br0">
      <inkml:brushProperty name="width" value="0.025" units="cm"/>
      <inkml:brushProperty name="height" value="0.025" units="cm"/>
      <inkml:brushProperty name="color" value="#FFFFFF"/>
    </inkml:brush>
  </inkml:definitions>
  <inkml:trace contextRef="#ctx0" brushRef="#br0">37 0 32431,'-8'80'364,"-7"118"-392,15-102 23,0-96-27,0-15-323,-1-3-1148,-1 4-2848,-1 0-4283,-5-7-9253</inkml:trace>
</inkml:ink>
</file>

<file path=ppt/ink/ink32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3"/>
    </inkml:context>
    <inkml:brush xml:id="br0">
      <inkml:brushProperty name="width" value="0.025" units="cm"/>
      <inkml:brushProperty name="height" value="0.025" units="cm"/>
      <inkml:brushProperty name="color" value="#FFFFFF"/>
    </inkml:brush>
  </inkml:definitions>
  <inkml:trace contextRef="#ctx0" brushRef="#br0">14 9 31390,'-10'-3'737,"7"3"-161,19 0-560,27 0 0,6 0-16,7 0 32,-4 0-32,0 0-32,-6 0-240,-10-6-2321</inkml:trace>
</inkml:ink>
</file>

<file path=ppt/ink/ink32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4"/>
    </inkml:context>
    <inkml:brush xml:id="br0">
      <inkml:brushProperty name="width" value="0.025" units="cm"/>
      <inkml:brushProperty name="height" value="0.025" units="cm"/>
      <inkml:brushProperty name="color" value="#FFFFFF"/>
    </inkml:brush>
  </inkml:definitions>
  <inkml:trace contextRef="#ctx0" brushRef="#br0">70 183 31743,'5'-3'61,"-1"0"0,1 0 0,-1 0 0,0-1 0,0 1 0,0-1 0,0 0 0,-1-1 0,0 1 0,1 0 0,-2-1 0,1 0 0,0 0 0,-1 0 1,0 0-1,2-8 0,0-3-64,-1 0 0,-1 1 0,0-1 1,-1-26-1,-1 525 3,0-482 0,-1-1 0,1 1 0,-1-1 0,1 1 0,-1-1 0,1 1 0,-1-1 0,1 1 0,-1-1 0,1 0 0,-1 1 0,1-1 0,-1 0 0,0 0 0,1 1 0,-1-1 0,0 0 0,1 0 0,-1 0 0,1 0 0,-1 0 0,0 0 0,1 0 0,-1 0 0,0 0 0,0 0 0,-28 0 0,22 0 0,-18 1 0,17-1 0,1 1 0,-1-1 0,1 0 0,-1-1 0,-10-1 0,18 2 0,-1 0 0,1 0 0,0 0 0,0 0 0,-1 0 0,1 0 0,0 0 0,0 0 0,-1 0 0,1 0 0,0 0 0,0 0 0,-1 0 0,1 0 0,0 0 0,0 0 0,-1-1 0,1 1 0,0 0 0,0 0 0,-1 0 0,1 0 0,0 0 0,0-1 0,0 1 0,-1 0 0,1 0 0,0 0 0,0 0 0,0-1 0,0 1 0,0 0 0,-1 0 0,1-1 0,0 1 0,0 0 0,0 0 0,0-1 0,0 1 0,0 0 0,0 0 0,0-1 0,0 1 0,0 0 0,3-2 0,22-3 0,-1 1 0,0 2 0,1 0 0,32 3 0,-28-1 0,164 0-245,-187 0-598</inkml:trace>
</inkml:ink>
</file>

<file path=ppt/ink/ink32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4"/>
    </inkml:context>
    <inkml:brush xml:id="br0">
      <inkml:brushProperty name="width" value="0.025" units="cm"/>
      <inkml:brushProperty name="height" value="0.025" units="cm"/>
      <inkml:brushProperty name="color" value="#FFFFFF"/>
    </inkml:brush>
  </inkml:definitions>
  <inkml:trace contextRef="#ctx0" brushRef="#br0">0 1 32559,'0'0'176,"7"0"-144,32 0-32,10 0 0,4 0 0,-1 0 0,-6 0 0,-7 0 0,-9 0 0,-11 0-48,-9 0-112</inkml:trace>
</inkml:ink>
</file>

<file path=ppt/ink/ink32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4"/>
    </inkml:context>
    <inkml:brush xml:id="br0">
      <inkml:brushProperty name="width" value="0.025" units="cm"/>
      <inkml:brushProperty name="height" value="0.025" units="cm"/>
      <inkml:brushProperty name="color" value="#FFFFFF"/>
    </inkml:brush>
  </inkml:definitions>
  <inkml:trace contextRef="#ctx0" brushRef="#br0">1 1 31791,'26'6'528,"23"-3"-272,3-3-192,7 0-32,-3 0-16,-10 0-16,-17 0 0,-9 0-16,-14 0-192</inkml:trace>
</inkml:ink>
</file>

<file path=ppt/ink/ink32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8"/>
    </inkml:context>
    <inkml:brush xml:id="br0">
      <inkml:brushProperty name="width" value="0.025" units="cm"/>
      <inkml:brushProperty name="height" value="0.025" units="cm"/>
      <inkml:brushProperty name="color" value="#FFFFFF"/>
    </inkml:brush>
  </inkml:definitions>
  <inkml:trace contextRef="#ctx0" brushRef="#br0">1 46 32255,'0'-3'53,"0"0"-20,0 0-1,0 0 0,0 0 0,0 0 0,0 1 1,1-1-1,-1 0 0,1 0 0,0 0 0,0 1 0,0-1 1,0 0-1,2-2 0,-2 74-24,-6 58-8,1 66 0,5-188 0,-1 1 0,1 0 0,0 0 0,0-1 0,1 1 0,0-1 0,0 1 0,0-1 0,0 0 0,1 0 0,0 0 0,0 0 0,0-1 0,1 1 0,0-1 0,0 1 0,0-1 0,0-1 0,0 1 0,1 0 0,0-1 0,0 0 0,0 0 0,0-1 0,0 1 0,0-1 0,1 0 0,-1-1 0,1 1 0,-1-1 0,1 0 0,0 0 0,0-1 0,9 0 0,-4 0 0,-2 0 0,0 0 0,0 0 0,-1-1 0,14-3 0,-19 3 0,1 0 0,-1 0 0,0-1 0,0 1 0,0-1 0,0 0 0,0 0 0,-1 0 0,1 0 0,-1-1 0,1 1 0,-1-1 0,0 0 0,4-4 0,0-4 0,0 0 0,0-1 0,-1 1 0,0-1 0,-1 0 0,-1 0 0,0 0 0,3-23 0,-3-7 0,-2-55 0,-2 50 0,2 36 0,-1-1 0,0 0 0,-1 0 0,0 0 0,-1 0 0,-1 1 0,0-1 0,0 1 0,-7-16 0,6 23 0,4 10 0,0-2 0,3 979 0,-2-981 0,-1-1 0,0 0 0,0 0 0,0 1 0,-1-1 0,1 0 0,0 1 0,0-1 0,-1 0 0,1 0 0,-1 1 0,1-1 0,-1 0 0,1 0 0,-1 0 0,0 0 0,1 0 0,-3 2 0,3-2 0,-1-1 0,0 0 0,0 1 0,0-1 0,1 0 0,-1 0 0,0 1 0,0-1 0,0 0 0,0 0 0,1 0 0,-1 0 0,0 0 0,0 0 0,0 0 0,0 0 0,0-1 0,1 1 0,-1 0 0,0 0 0,-1-1 0,-1-1 0,-1 0 0,1 0 0,0 0 0,-1 0 0,1 0 0,0-1 0,0 1 0,0-1 0,1 0 0,-5-5 0,-3-9 0,1-1 0,0 0 0,1 0 0,1-1 0,1 1 0,0-2 0,2 1 0,0-1 0,1 1 0,1-1 0,1 0 0,1 0 0,0 0 0,6-29 0,-5 45 0,0-1 0,0 1 0,1 0 0,0 0 0,-1 0 0,2 0 0,-1 0 0,0 0 0,1 0 0,0 1 0,0-1 0,0 1 0,0 0 0,0 0 0,1 0 0,-1 0 0,1 1 0,0-1 0,0 1 0,0 0 0,0 0 0,0 0 0,0 1 0,1-1 0,5 0 0,9-2 0,1 1 0,1 0 0,-1 2 0,23 0 0,-4 9-16,-25-4-64,3-1-208</inkml:trace>
</inkml:ink>
</file>

<file path=ppt/ink/ink32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9"/>
    </inkml:context>
    <inkml:brush xml:id="br0">
      <inkml:brushProperty name="width" value="0.025" units="cm"/>
      <inkml:brushProperty name="height" value="0.025" units="cm"/>
      <inkml:brushProperty name="color" value="#FFFFFF"/>
    </inkml:brush>
  </inkml:definitions>
  <inkml:trace contextRef="#ctx0" brushRef="#br0">1 281 31999,'0'0'27,"1"1"0,-1 0 1,0-1-1,1 1 1,-1 0-1,1-1 1,-1 1-1,1-1 0,0 1 1,-1-1-1,1 1 1,-1-1-1,1 1 1,0-1-1,-1 0 0,1 1 1,0-1-1,0 0 1,-1 1-1,1-1 0,0 0 1,0 0-1,-1 0 1,1 0-1,0 0 1,0 0-1,1 0 0,26 1-127,-25-1 150,12 1-50,-12-1 1,1 1-1,-1-1 1,1 0 0,-1 0 0,0 0 0,1 0 0,-1 0 0,0-1 0,1 0-1,-1 1 1,0-1 0,0 0 0,0-1 0,1 1 0,-1-1 0,-1 1 0,1-1-1,0 0 1,0 0 0,-1 0 0,4-4 0,-1-1 1,0 0-1,-1 0 1,0 0-1,0-1 1,-1 0-1,0 0 1,-1 0-1,1 0 1,-2 0-1,2-11 1,0-9 8,-3-49 0,0 39-15,0 37 5,0 0 0,0-1 0,0 1 0,0 0 0,0-1 0,0 1 0,0 0 0,-1-1 0,1 1 0,0 0 0,-1 0 0,1-1 0,-1 1 0,0 0 0,1 0 0,-1 0 0,0 0 0,1 0 0,-3-2 0,1 2 0,0 0 0,0 0 0,1 1 0,-1-1 0,0 1 0,0-1 0,0 1 0,0 0 0,0-1 0,0 1 0,-4 1 0,6-1 0,-1 0 0,0 0 0,1 1 0,-1-1 0,1 0 0,-1 1 0,1-1 0,-1 1 0,1-1 0,-1 0 0,1 1 0,-1-1 0,1 1 0,0-1 0,-1 1 0,1-1 0,0 1 0,-1 0 0,1-1 0,0 1 0,0-1 0,-1 1 0,1 0 0,0-1 0,0 1 0,0 0 0,0-1 0,0 1 0,0 0 0,0 0 0,0 27 0,0-21 0,0-5 0,0 31 0,1-1 0,7 41 0,-7-65 0,1 0 0,0 0 0,0 0 0,0 0 0,1 0 0,1-1 0,-1 1 0,1-1 0,0 0 0,1 0 0,0 0 0,0-1 0,0 1 0,11 9 0,-11-14 2,-1 0 0,0 0 0,1 0 1,-1 0-1,1-1 0,0 1 0,-1-1 0,1 0 0,0-1 0,0 1 1,-1-1-1,8 0 0,-9 0-27,0 0 1,-1 0-1,1 0 1,0-1-1,0 1 0,0-1 1,0 0-1,0 0 1,-1 0-1,1 0 1,0 0-1,-1 0 0,1-1 1,-1 1-1,1-1 1,-1 0-1,0 0 1,1 0-1,-1 0 0,3-4 1,7-32-1617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01.280"/>
    </inkml:context>
    <inkml:brush xml:id="br0">
      <inkml:brushProperty name="width" value="0.05" units="cm"/>
      <inkml:brushProperty name="height" value="0.05" units="cm"/>
      <inkml:brushProperty name="color" value="#FFFF00"/>
    </inkml:brush>
  </inkml:definitions>
  <inkml:trace contextRef="#ctx0" brushRef="#br0">23 484 32127,'0'-97'589,"-9"159"-586,1 359-3,9-172 0,-2-135-16,-4-739-139,5 604 148,1 0 1,1 1-1,1-1 0,1 1 1,0 0-1,10-25 0,-11 37 11,1-1-1,0 0 1,0 1-1,1 0 1,0 0-1,0 0 1,1 1 0,0 0-1,0 0 1,1 0-1,-1 1 1,2 0-1,-1 0 1,1 0-1,0 1 1,9-4 0,-14 7-4,1 0 0,0 1 0,-1 0 1,1-1-1,0 1 0,0 1 0,0-1 1,0 0-1,0 1 0,0 0 1,0 0-1,0 0 0,0 1 0,0-1 1,-1 1-1,1 0 0,4 1 0,-5 0-1,0-1 1,-1 1-1,1 0 0,-1 0 0,1 0 0,-1 0 0,0 0 0,1 0 0,-1 1 0,-1-1 0,1 1 0,0-1 0,0 1 0,-1 0 0,0 0 0,1-1 0,-1 1 0,0 0 0,-1 0 0,1 1 0,0 2 1,2 13 0,0-1 1,-2 1 0,0 0 0,-1 0 0,-1 0 0,-1 0 0,0 0 0,-7 22-1,6-29 1,-1-1-1,0 0 0,0 0 0,-1 0 0,0-1 1,-1 1-1,-1-2 0,1 1 0,-1 0 0,-1-1 0,0-1 1,0 1-1,-1-1 0,-13 9 0,-3-7-536,51-7 535,-1-2 0,1-1 0,36-4 0,-51 2 6,1 0 0,-1-1 0,0 0 0,1-1 0,-1 0 0,-1-1 0,1 0 0,-1-1-1,19-13 1,-21 13 15,0-1 0,0 0 0,-1 0 0,0-1-1,-1 0 1,1 0 0,-2-1 0,1 0 0,-1 0 0,0 0-1,-1-1 1,6-16 0,-5 3 6,-1 1 0,0-1 0,-2 1-1,-1-40 1,-1-1 92,-2 118-101,-1-22-14,4 63-1,0-88-2,0 0-1,0-1 1,0 1 0,1 0 0,0-1-1,1 0 1,-1 1 0,2-1 0,-1 0-1,1 0 1,0-1 0,0 1 0,9 10-1,-10-15 0,0 0-1,0 0 1,0 0 0,0-1-1,0 1 1,0-1 0,0 1-1,0-1 1,1 0-1,-1 0 1,0-1 0,1 1-1,-1-1 1,1 0-1,-1 1 1,1-2 0,4 1-1,-3-1 4,-1 1-1,1-1 0,0 0 0,-1-1 0,1 1 0,-1-1 1,1 1-1,-1-2 0,0 1 0,0 0 0,8-6 1,-4 0-1,-1 0 0,0 0 1,0 0-1,-1-1 1,0 0-1,0 0 1,-1-1-1,0 0 0,4-12 1,1-8-3,10-56-1,5-19-12,-25 104 14,0-1 1,1 0-1,-1 0 1,1 0-1,-1 1 0,1-1 1,0 0-1,0 0 1,-1 1-1,1-1 0,0 1 1,0-1-1,1 1 1,-1-1-1,0 1 0,0 0 1,1-1-1,-1 1 1,1 0-1,-1 0 0,1 0 1,0 0-1,-1 0 1,1 1-1,0-1 0,-1 0 1,1 1-1,0-1 1,0 1-1,0 0 0,0 0 1,2-1-1,-2 2-1,-1-1 0,1 1 0,-1 0-1,1-1 1,-1 1 0,0 0 0,1 0 0,-1 0-1,0 0 1,0 0 0,0 0 0,0 0 0,0 0-1,0 0 1,0 1 0,0-1 0,0 0 0,0 1-1,-1-1 1,1 0 0,0 1 0,-1-1 0,1 4-1,12 43-20,-11-40 17,4 38 4,-1 1 0,-2-1-1,-6 87 1,-5-99-24,6-31-28,8-21 32,16-32-201,56-94-1,-32 64-194,-25 45 385,-15 27 153,-1-1 1,0 0-1,7-17 1,-12 26-113,0-1 1,0 1-1,0 0 1,0-1-1,0 1 1,0 0-1,0-1 1,0 1-1,-1 0 0,1-1 1,0 1-1,0 0 1,0-1-1,0 1 1,-1 0-1,1-1 1,0 1-1,0 0 0,-1 0 1,1-1-1,0 1 1,0 0-1,-1 0 1,1 0-1,0-1 1,-1 1-1,1 0 1,0 0-1,-1 0 0,1 0 1,0 0-1,-1 0 1,1 0-1,0 0 1,-1-1-1,1 1 1,0 0-1,-1 0 0,1 1 1,-1-1-1,1 0 1,0 0-1,-1 0 1,1 0-1,0 0 1,-1 0-1,1 0 0,0 1 1,-1-1-1,1 0 1,-22 6-36,17-2 26,-1 1 1,1-1-1,0 1 0,0 0 0,0 0 0,1 0 1,-1 1-1,1-1 0,1 1 0,-1 0 0,1 0 1,0 1-1,0-1 0,1 0 0,0 1 0,-2 8 1,0 8-2,0-1 1,1 1 0,0 39 0,3-56 0,0 1 0,1-1 0,0 0-1,0 1 1,0-1 0,0 0 0,1 0 0,0 0 0,0 0 0,1 0 0,0 0 0,3 5 0,-3-7 0,0 0 0,0-1 1,1 1-1,-1-1 0,1 0 1,0 0-1,0-1 1,0 1-1,0-1 0,0 0 1,0 0-1,1 0 0,-1 0 1,1-1-1,-1 0 0,1 0 1,6 1-1,20 1 22,0-1-1,0-2 0,61-6 1,-77 4-16,0 0 1,0-2 0,0 0-1,-1 0 1,1-1 0,-1-1-1,-1 0 1,1-1 0,-1-1-1,15-10 1,-21 12-7,-1 1-1,1-1 1,-1 0-1,0 0 1,-1 0-1,0-1 1,0 0-1,0 0 1,-1 0-1,0-1 1,0 1-1,-1-1 1,0 0-1,0 0 1,-1 0-1,0-1 1,-1 1 0,1-1-1,-1-12 1,-1 17-3,0 0 0,0-1 0,0 1 1,0 0-1,-1 0 0,0 0 0,0 0 1,0 0-1,0 0 0,-1 0 0,0 0 1,1 0-1,-5-6 0,3 8 3,1-1 0,-1 1 0,0-1 0,0 1 0,-1 0 0,1 0 0,0 1-1,-1-1 1,1 1 0,-1-1 0,1 1 0,-1 0 0,0 0 0,0 1 0,-4-1 0,0 0 3,-41-3 8,48 4-12,-1 0 0,0 0 1,0 0-1,1 0 0,-1 1 1,0-1-1,1 1 0,-1-1 1,1 1-1,-1 0 0,1-1 1,-1 1-1,1 0 0,-1 0 1,1 0-1,0 0 0,-1 0 1,1 1-1,0-1 0,0 0 1,0 0-1,0 1 0,0-1 1,-1 4-1,-3 12-4,1 1 1,1-1-1,1 1 0,1 0 0,0 0 1,2 24-1,0-7 6,-1-25-2,0-1 1,1 1-1,0-1 1,1 1 0,0-1-1,1 1 1,0-1-1,0 0 1,1 0-1,4 9 1,-5-14 0,0 0 0,0 1 0,0-1 0,1 0 0,-1 0 0,1-1 0,0 1 1,0-1-1,0 0 0,1 0 0,-1 0 0,1-1 0,-1 1 0,1-1 0,0 0 1,0 0-1,0-1 0,0 0 0,0 0 0,7 1 0,0-1 3,0 0-1,0-1 0,0 0 1,0-1-1,0-1 0,0 1 1,0-2-1,-1 0 0,1 0 1,-1-1-1,22-11 0,-21 8-1,0-1-1,0 0 1,-1-1-1,0 0 0,-1-1 1,0 0-1,0-1 0,-1 0 1,13-22-1,-9 12-12,-2 0-1,-1-1 1,-1 0-1,0-1 1,-2 0-1,0 0 0,5-45 1,-5-5-15,-2-91 0,-5 154 20,0 1 22,0 0 1,0 1-1,-1-1 0,-3-11 0,4 19-13,0-1 0,-1 1 0,1-1-1,-1 1 1,1-1 0,-1 1 0,0 0 0,1-1-1,-1 1 1,0 0 0,0 0 0,0 0 0,0 0-1,0 0 1,0 0 0,0 0 0,0 0 0,-1 0-1,1 0 1,0 0 0,-1 1 0,1-1 0,0 1-1,-1-1 1,1 1 0,-1-1 0,1 1 0,-1 0-1,1-1 1,-3 1 0,2 1-2,1-1 0,-1 0 0,1 1-1,0 0 1,-1-1 0,1 1 0,0 0 0,-1-1 0,1 1 0,0 0 0,0 0 0,0 0-1,0 0 1,0 0 0,0 1 0,0-1 0,0 0 0,0 0 0,0 0 0,1 1-1,-1-1 1,0 1 0,1-1 0,0 0 0,-1 1 0,0 2 0,-8 43-10,9-45 10,-6 83 15,6 106 1,2-79 14,-2-86-24,-1-8-3,1 0 0,0 0 0,2 0 1,0-1-1,1 1 0,0-1 1,8 22-1,-5-24 11,0 0-1,2-1 1,17 27 0,-23-38-62,0 0 0,0 0 0,1 0 0,-1 0 0,1 0 0,0-1 0,0 0 0,0 1 0,0-1 0,0 0 0,1 0 0,-1-1 0,1 1 0,-1-1 0,1 1 0,-1-1 0,1 0 0,0 0 0,0-1 0,-1 1 0,1-1 0,7 0 0,9-4-2969</inkml:trace>
</inkml:ink>
</file>

<file path=ppt/ink/ink32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9"/>
    </inkml:context>
    <inkml:brush xml:id="br0">
      <inkml:brushProperty name="width" value="0.025" units="cm"/>
      <inkml:brushProperty name="height" value="0.025" units="cm"/>
      <inkml:brushProperty name="color" value="#FFFFFF"/>
    </inkml:brush>
  </inkml:definitions>
  <inkml:trace contextRef="#ctx0" brushRef="#br0">230 28 31791,'-3'-3'55,"0"1"1,1-1-1,-1 1 1,0 0 0,0 0-1,0 1 1,-1-1 0,1 0-1,0 1 1,-1 0 0,1 0-1,0 0 1,-5-1-1,-48 0 37,40 2-69,13 0-22,1 1-1,-1-1 1,1 0 0,-1 1-1,1 0 1,0 0-1,-1-1 1,1 1-1,0 1 1,0-1 0,-1 0-1,1 0 1,0 1-1,0-1 1,1 1 0,-1 0-1,0 0 1,0-1-1,1 1 1,-1 0-1,1 0 1,0 1 0,-1-1-1,1 0 1,0 0-1,0 1 1,1-1-1,-1 0 1,0 4 0,-2 6-1,0 1 0,1-1 0,1 1 1,0 18-1,1-28 0,1 0 1,-1 0-1,0 0 1,1 0-1,0-1 1,0 1-1,0 0 1,0 0-1,0-1 0,0 1 1,0-1-1,1 1 1,0-1-1,-1 0 1,1 1-1,0-1 1,0 0-1,0 0 0,0 0 1,1-1-1,-1 1 1,0 0-1,1-1 1,-1 0-1,1 1 1,0-1-1,-1 0 0,1 0 1,0 0-1,-1-1 1,5 1-1,11 2 7,-1 0-1,1-2 1,0 0 0,18-2-1,-13 1 6,-22 0-12,0-1 0,0 1 0,0 0 0,0 0 1,-1 0-1,1 0 0,0-1 0,0 1 0,0 0 1,0-1-1,0 1 0,0-1 0,0 1 0,-1-1 1,1 0-1,0 1 0,0-1 0,-1 0 0,1 1 1,0-1-1,-1 0 0,1 0 0,-1 0 0,1 1 1,0-3-1,0 0 0,0 0 0,0 0 0,-1 0 0,1 0 0,0 0 0,-1 0 0,0 0 0,0-6 0,0 5 0,0-1 0,-1 0 0,0 1 0,1-1 0,-2 1 0,1 0 0,0-1 0,-1 1 0,0 0 0,0 0 0,0-1 0,-5-6 0,2 7 0,0 1 0,1 0 0,-1 0 0,0 0 0,0 0 0,-1 1 0,1-1 0,-1 1 0,1 1 0,-1-1 0,-9 0 0,4 0 0,0 1 0,-1 1 0,1 0 0,0 0 0,-14 3 0,21-2-7,0 0 0,0 1 0,0-1 0,1 1-1,-1 0 1,0 0 0,1 0 0,-1 0 0,1 0 0,0 1 0,0 0 0,0 0 0,0 0-1,1 0 1,-1 0 0,1 0 0,-4 7 0,-18 29-441</inkml:trace>
</inkml:ink>
</file>

<file path=ppt/ink/ink32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7"/>
    </inkml:context>
    <inkml:brush xml:id="br0">
      <inkml:brushProperty name="width" value="0.025" units="cm"/>
      <inkml:brushProperty name="height" value="0.025" units="cm"/>
      <inkml:brushProperty name="color" value="#FFFFFF"/>
    </inkml:brush>
  </inkml:definitions>
  <inkml:trace contextRef="#ctx0" brushRef="#br0">76 46 31743,'0'-35'1019,"-9"63"-1014,-14 260-5,-13 101 0,30-366 0,6-23 0,0 0 0,0 0 0,0 0 0,0 0 0,0 0 0,0 0 0,0 0 0,0 0 0,0 0 0,0 0 0,0 0 0,0 0 0,0 0 0,0-1 0,0 1 0,0 0 0,0 0 0,0 0 0,0 0 0,0 0 0,0 0 0,0 0 0,-1 0 0,1 0 0,0 0 0,0 0 0,0 0 0,0 0 0,0 0 0,0 0 0,0 0 0,0 0 0,0 0 0,0 0 0,0 0 0,0 0 0,-1 0 0,1 0 0,0 0 0,0 0 0,0-41 0,1 22 0,18-339 0,-15 280 0,5-33 0,-8 98 0,2 0 0,-1 1 0,2 0 0,0 0 0,0 0 0,8-14 0,-11 23 0,1 1 0,0 0 0,0-1 0,0 1 0,0 0 0,0 0 0,0 1 0,1-1 0,-1 0 0,1 1 0,-1-1 0,1 1 0,-1 0 0,1 0 0,0 0 0,0 0 0,0 1 0,-1-1 0,1 1 0,0-1 0,0 1 0,5 0 0,-5 0 0,1 0 0,0 1 0,-1-1 0,1 1 0,0 0 0,-1 0 0,1 0 0,0 0 0,-1 0 0,0 1 0,1 0 0,-1 0 0,0 0 0,0 0 0,0 0 0,5 5 0,0 4 0,0 0 0,-1 0 0,0 0 0,-1 1 0,0 0 0,-1 0 0,-1 1 0,0-1 0,4 20 0,-3 0 0,-1 1 0,-1 55 0,-3-83 0,0 0 0,0 0 0,-1 0 0,0 0 0,0-1 0,0 1 0,0 0 0,-1-1 0,0 1 0,0-1 0,0 1 0,-1-1 0,1 0 0,-1 0 0,0 0 0,0 0 0,0-1 0,-1 1 0,-4 3 0,3-3 0,-1-1 0,0 1 0,0-1 0,0 0 0,0 0 0,-1-1 0,1 0 0,-1 0 0,1 0 0,-1-1 0,0 0 0,1 0 0,-10-1 0,-23 0-8,37 0-72</inkml:trace>
</inkml:ink>
</file>

<file path=ppt/ink/ink32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8"/>
    </inkml:context>
    <inkml:brush xml:id="br0">
      <inkml:brushProperty name="width" value="0.025" units="cm"/>
      <inkml:brushProperty name="height" value="0.025" units="cm"/>
      <inkml:brushProperty name="color" value="#FFFFFF"/>
    </inkml:brush>
  </inkml:definitions>
  <inkml:trace contextRef="#ctx0" brushRef="#br0">1 443 31502,'0'0'956,"2"1"-934,1-1 0,0 1 0,0-1 0,0 0 0,-1 1 0,1-1 0,0-1 0,0 1 0,0 0 0,-1-1 0,5 0 0,-3-3-21,1 1 0,0-1 0,-1 0 0,0 0 1,0 0-1,0 0 0,-1-1 0,1 1 0,-1-1 0,0 0 1,0 0-1,3-9 0,2-6 7,0-1 0,4-22 1,-5 4-8,-1-1 0,-3 0 0,-2-81 1,-1 67-2,-10 226 0,10 186 0,0-356 0,2 16 0,-2-17 0,0-1 0,1 0 0,-1 1 0,0-1 0,1 0 0,-1 1 0,0-1 0,1 0 0,-1 1 0,0-1 0,1 0 0,-1 1 0,0-1 0,1 0 0,-1 0 0,1 0 0,-1 1 0,1-1 0,-1 0 0,0 0 0,1 0 0,-1 0 0,1 0 0,-1 0 0,1 0 0,-1 0 0,1 0 0,-1 0 0,1 0 0,-1 0 0,1 0 0,-1-1 0,0 1 0,1 0 0,0 0 0,0-1 0,0-1 0,0 1 0,0 0 0,-1 0 0,1 0 0,0 0 0,-1-1 0,1 1 0,0 0 0,-1-1 0,0 1 0,1 0 0,-1-1 0,0 1 0,0 0 0,1-1 0,-1 1 0,0-1 0,-1 1 0,1-3 0,0-4 0,4-97 0,-4 71 0,1 0 0,1 1 0,2-1 0,15-60 0,-17 88 0,0 0 0,0 1 0,1 0 0,-1-1 0,1 1 0,1 0 0,-1 0 0,1 0 0,-1 1 0,7-6 0,-7 7 0,0 1 0,1-1 0,0 1 0,-1 0 0,1 0 0,0 1 0,0-1 0,0 1 0,0 0 0,0 0 0,0 0 0,0 0 0,0 1 0,9-1 0,-7 1 0,1 0 0,-1 0 0,1 1 0,-1 0 0,0 0 0,10 3 0,-14-3 0,0 0 0,1 0 0,-1 1 0,0-1 0,0 1 0,0-1 0,0 1 0,0 0 0,-1 0 0,1 0 0,0 0 0,-1 0 0,0 0 0,1 0 0,-1 0 0,0 1 0,0-1 0,1 5 0,1-1 0,-1 1 0,0-1 0,-1 1 0,1 0 0,-1-1 0,-1 1 0,1 0 0,-1 0 0,0 0 0,-1 0 0,1 0 0,-2 0 0,1-1 0,-1 1 0,0 0 0,0-1 0,0 1 0,-1-1 0,0 0 0,-1 0 0,1 0 0,-1 0 0,0-1 0,0 1 0,-10 7 0,3-4 0,-1 0 0,0-1 0,0-1 0,-21 10 0,27-14 0,-1-1 0,1 0 0,-1 0 0,0 0 0,1-1 0,-1 0 0,0 0 0,0-1 0,1 0 0,-1 0 0,0 0 0,-7-2 0,13 0 0,0 1 0,0-1 0,1 0 0,-1 1 0,0-1 0,1 0 0,0 0 0,-1 1 0,1-1 0,0 0 0,0 0 0,0 0 0,0 0 0,0 1 0,0-1 0,1-2 0,-1-2 0,2 6 0,0-1 0,0 0 0,0 1 0,0-1 0,0 1 0,0 0 0,0-1 0,0 1 0,0 0 0,1 0 0,-1 0 0,3 1 0,-2 0 0,-1 0 0,1 0 0,-1-1 0,0 1 0,0 0 0,1 1 0,-1-1 0,0 0 0,0 1 0,0-1 0,0 1 0,2 3 0,24 28 0,-15-17 0,2 3 0,-2 1 0,0 0 0,12 24 0,-15-24 0,1-1 0,0 0 0,25 28 0,-34-44 1,0-1-1,0 0 1,0 0 0,1-1 0,-1 1-1,1 0 1,-1-1 0,1 0 0,0 1-1,0-1 1,0 0 0,-1-1 0,1 1-1,5 0 1,-6 0-8,0-1 0,0 0-1,0 0 1,-1 0 0,1-1-1,0 1 1,0 0 0,0-1 0,-1 1-1,1-1 1,0 0 0,-1 1 0,1-1-1,0 0 1,-1 0 0,1 0-1,-1 0 1,1 0 0,-1-1 0,0 1-1,0 0 1,1-1 0,-1 1 0,2-4-1,10-25-525</inkml:trace>
</inkml:ink>
</file>

<file path=ppt/ink/ink32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9"/>
    </inkml:context>
    <inkml:brush xml:id="br0">
      <inkml:brushProperty name="width" value="0.025" units="cm"/>
      <inkml:brushProperty name="height" value="0.025" units="cm"/>
      <inkml:brushProperty name="color" value="#FFFFFF"/>
    </inkml:brush>
  </inkml:definitions>
  <inkml:trace contextRef="#ctx0" brushRef="#br0">2 30 31390,'0'-5'703,"-1"4"-682,1 0 0,0 0 0,0 0 0,0 0 0,0 1 0,0-1 0,0 0 0,0 0 0,0 0 0,0 0 0,0 1 0,0-1 1,0 0-1,1 0 0,-1 0 0,0 0 0,1 1 0,-1-1 0,0 0 0,1 1 0,-1-1 0,1 0 0,-1 0 0,1 1 0,0-1 1,-1 1-1,1-1 0,0 1 0,-1-1 0,1 1 0,1-1 0,-2 1-21,1 0 0,-1 1 0,1-1 0,-1 1 0,1-1 0,-1 0 0,0 1 0,1-1 0,-1 1 0,0-1 0,1 1 0,-1 0 0,0-1 0,0 1 0,1-1 0,-1 1 0,0-1 0,0 1 0,0 0 0,0-1 0,0 1 0,0-1 0,0 1 0,0 0 0,0 0 0,0-1 0,2 231 1,-4-110-13,2-120-62,0-6-188,0-10-1212,0 2-2870,0-2-4311,0-7-9292</inkml:trace>
</inkml:ink>
</file>

<file path=ppt/ink/ink32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9"/>
    </inkml:context>
    <inkml:brush xml:id="br0">
      <inkml:brushProperty name="width" value="0.025" units="cm"/>
      <inkml:brushProperty name="height" value="0.025" units="cm"/>
      <inkml:brushProperty name="color" value="#FFFFFF"/>
    </inkml:brush>
  </inkml:definitions>
  <inkml:trace contextRef="#ctx0" brushRef="#br0">23 30 30702,'-13'0'1185,"3"-3"-401,10 0-736,10 3-48,26 0 16,13 0-16,4 0 0,-4 0 0,0 0 0,-7 0 0,-6-6-96,-9 0-320,-8-5-2818</inkml:trace>
</inkml:ink>
</file>

<file path=ppt/ink/ink32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9"/>
    </inkml:context>
    <inkml:brush xml:id="br0">
      <inkml:brushProperty name="width" value="0.025" units="cm"/>
      <inkml:brushProperty name="height" value="0.025" units="cm"/>
      <inkml:brushProperty name="color" value="#FFFFFF"/>
    </inkml:brush>
  </inkml:definitions>
  <inkml:trace contextRef="#ctx0" brushRef="#br0">118 184 31326,'1'-8'138,"1"0"0,0 0 0,0 0-1,1 0 1,0 1 0,0-1 0,1 1-1,-1 0 1,7-8 0,16-36-123,-18 9 23,-6 35-25,-2 33-16,0 426 3,-1-452 0,1 1 0,-1 0 0,0-1 0,1 1 0,-1 0 0,0-1 0,0 1 0,0-1 0,1 1 0,-1-1 0,0 0 0,0 1 0,0-1 0,0 0 0,0 0 0,0 1 0,0-1 0,0 0 0,1 0 0,-1 0 0,0 0 0,0 0 0,0 0 0,0-1 0,0 1 0,0 0 0,-1-1 0,0 1 0,-158 0 0,453-9 0,-290 9-6,-2 1 5,0-1-1,-1 0 0,1 0 0,0 0 1,-1 0-1,1 0 0,0 1 0,0-1 0,-1-1 1,1 1-1,0 0 0,0 0 0,-1 0 1,1 0-1,0 0 0,0-1 0,-1 1 1,1 0-1,0-1 0,-1 1 0,1 0 0,-1-1 1,1 1-1,0-1 0,-1 1 0,1-1 1,-1 1-1,1-1 0,-1 1 0,1-1 1,-1 0-1,1-1 0,-4 1-1903,-10-3-6883</inkml:trace>
</inkml:ink>
</file>

<file path=ppt/ink/ink32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0"/>
    </inkml:context>
    <inkml:brush xml:id="br0">
      <inkml:brushProperty name="width" value="0.025" units="cm"/>
      <inkml:brushProperty name="height" value="0.025" units="cm"/>
      <inkml:brushProperty name="color" value="#FFFFFF"/>
    </inkml:brush>
  </inkml:definitions>
  <inkml:trace contextRef="#ctx0" brushRef="#br0">1 9 32207,'0'3'256,"0"0"-128,16 3-64,30-3 0,9-3-48,11 0-16,-4 0 32,0-3-32,-13-6 0,-13 3 0,-9 3 0,-18 1-32,-15 2-176,-30 2-304,-13 16-2001</inkml:trace>
</inkml:ink>
</file>

<file path=ppt/ink/ink32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0"/>
    </inkml:context>
    <inkml:brush xml:id="br0">
      <inkml:brushProperty name="width" value="0.025" units="cm"/>
      <inkml:brushProperty name="height" value="0.025" units="cm"/>
      <inkml:brushProperty name="color" value="#FFFFFF"/>
    </inkml:brush>
  </inkml:definitions>
  <inkml:trace contextRef="#ctx0" brushRef="#br0">1 0 30958,'0'0'1329,"26"0"-1089,13 0-128,7 0-64,3 0-32,-3 0 0,-7 0 0,-3 0-16,-13 0-16,-3 0-16,-7 0-272</inkml:trace>
</inkml:ink>
</file>

<file path=ppt/ink/ink32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1"/>
    </inkml:context>
    <inkml:brush xml:id="br0">
      <inkml:brushProperty name="width" value="0.025" units="cm"/>
      <inkml:brushProperty name="height" value="0.025" units="cm"/>
      <inkml:brushProperty name="color" value="#FFFFFF"/>
    </inkml:brush>
  </inkml:definitions>
  <inkml:trace contextRef="#ctx0" brushRef="#br0">17 53 32431,'5'-31'256,"-2"18"-191,-1 17-50,-2 96-15,-13 383 0,10-448 0,2-11 0,-8 38 0,22-169 0,8-27 0,-5 0 0,-1-182 0,-15 315 0,0 0 0,0 0 0,0 0 0,0 0 0,1 1 0,-1-1 0,0 0 0,0 0 0,1 0 0,-1 0 0,1 0 0,-1 1 0,0-1 0,1 0 0,0 0 0,-1 1 0,1-1 0,-1 0 0,1 1 0,0-1 0,0 1 0,-1-1 0,1 1 0,1-1 0,26-6 0,26 11 0,-49-2 0,0-1 0,-1 1 0,1 0 0,-1 0 0,0 0 0,0 0 0,0 1 0,0 0 0,0 0 0,0 0 0,-1 0 0,1 1 0,-1-1 0,0 1 0,0 0 0,0 0 0,-1 0 0,1 0 0,-1 0 0,0 0 0,0 1 0,-1-1 0,3 9 0,-1 0 0,0 0 0,-1-1 0,0 1 0,-1 0 0,-1 0 0,0 0 0,-3 22 0,2-28 0,-1-1 0,-1 1 0,1 0 0,-1-1 0,0 0 0,-1 1 0,1-1 0,-1 0 0,0-1 0,-1 1 0,1-1 0,-1 0 0,0 0 0,-10 7 0,-8 6 0,-1-2 0,-30 15 0,54-31 0,-6 4-4,0-1 0,0 0 0,-1-1 0,1 0 1,-1 0-1,0 0 0,0 0 0,1-1 0,-1 0 0,-9-1 0,12 0-388,3-3-1238</inkml:trace>
</inkml:ink>
</file>

<file path=ppt/ink/ink32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2"/>
    </inkml:context>
    <inkml:brush xml:id="br0">
      <inkml:brushProperty name="width" value="0.025" units="cm"/>
      <inkml:brushProperty name="height" value="0.025" units="cm"/>
      <inkml:brushProperty name="color" value="#FFFFFF"/>
    </inkml:brush>
  </inkml:definitions>
  <inkml:trace contextRef="#ctx0" brushRef="#br0">2 470 31454,'-1'2'60,"1"-1"-1,0 1 1,0-1-1,0 1 1,0 0-1,0-1 1,0 1-1,1-1 1,-1 1-1,0-1 1,1 1-1,-1 0 1,1-1-1,0 0 1,-1 1-1,1-1 1,0 1-1,2 1 1,-1-2-61,1 0 0,-1 0 0,1-1 0,0 1 0,-1-1 0,1 1 0,0-1 0,-1 0 1,1 0-1,4-1 0,-6 1 17,2 0-13,0 0 1,0-1-1,0 0 1,-1 0-1,1 0 1,0 0-1,-1 0 1,1 0-1,-1-1 1,1 1-1,-1-1 0,1 0 1,-1 0-1,0 0 1,0 0-1,0 0 1,0 0-1,-1-1 1,1 1-1,0 0 1,-1-1-1,3-5 1,3-7 5,-1-1 1,9-28-1,-13 35-5,6-21 3,-1 0 0,-2-1 0,2-37 0,-4-95 9,-3 113 4,0 49-20,0 1 0,-1 0 0,1-1 0,0 1 0,0 0 0,0-1 0,-1 1 0,1 0 0,0-1 0,0 1 0,-1 0 0,1 0 0,0-1 0,-1 1 0,1 0 0,0 0 0,-1 0 0,1-1 0,0 1 0,-1 0 0,1 0 0,0 0 0,-1 0 0,1 0 0,-1 0 0,1 0 0,0 0 0,-1 0 0,1 0 0,0 0 0,-1 0 0,1 0 0,-1 0 0,-14 4 0,13-2 0,0 0 0,0 0 0,0 1 0,1-1 0,-1 0 0,1 1 0,0-1 0,0 1 0,0-1 0,0 1 0,0-1 0,0 1 0,1 0 0,-1 0 0,1 3 0,-1 49 0,1-36 0,-1 85 0,-1-12 0,12 108 0,-3-174 0,-7-26 0,0 0 0,0 0 0,1 0 0,-1 0 0,0 0 0,1 0 0,-1 0 0,0 0 0,1 0 0,-1 0 0,0 0 0,0-1 0,1 1 0,-1 0 0,0 0 0,0 0 0,1 0 0,-1-1 0,0 1 0,0 0 0,1 0 0,-1-1 0,0 1 0,0 0 0,0 0 0,1-1 0,-1 1 0,0 0 0,0 0 0,0-1 0,0 1 0,0 0 0,0-1 0,0 1 0,0 0 0,0-1 0,0 1 0,0-1 0,11-50 0,-4-102 0,3-27 0,-9 175 0,-1-1 0,1 0 0,0 0 0,1 1 0,-1-1 0,1 1 0,0-1 0,4-6 0,-4 10 0,-1 1 0,1-1 0,0 0 0,0 1 0,-1-1 0,1 1 0,0 0 0,0 0 0,1 0 0,-1 0 0,0 0 0,0 0 0,0 0 0,1 0 0,-1 1 0,0 0 0,1-1 0,-1 1 0,0 0 0,1 0 0,3 0 0,-3 0 0,0 0 0,1 0 0,-1 0 0,0 1 0,0-1 0,1 1 0,-1-1 0,0 1 0,0 0 0,0 1 0,0-1 0,0 0 0,6 4 0,-6-2 0,0 1 0,-1-1 0,1 0 0,-1 1 0,1 0 0,-1-1 0,0 1 0,0 0 0,-1 0 0,3 6 0,-2-4 0,0 0 0,0 1 0,0-1 0,-1 0 0,0 1 0,0-1 0,-1 1 0,1-1 0,-2 1 0,1-1 0,-1 1 0,1-1 0,-2 0 0,1 1 0,-1-1 0,0 0 0,0 0 0,-1 0 0,0 0 0,0 0 0,0-1 0,0 1 0,-1-1 0,0 0 0,0 0 0,-1 0 0,1-1 0,-1 1 0,0-1 0,-1 0 0,-5 3 0,2-2 0,0-1 0,0-1 0,-1 1 0,1-2 0,-1 1 0,0-1 0,0-1 0,1 0 0,-1 0 0,0-1 0,-11-1 0,20 1 0,1 0 0,0 0 0,-1 0 0,1 0 0,-1 0 0,1 0 0,0-1 0,-1 1 0,1 0 0,-1 0 0,1-1 0,0 1 0,-1 0 0,1 0 0,0-1 0,0 1 0,-1 0 0,1-1 0,0 1 0,-1 0 0,1-1 0,0 1 0,0-1 0,0 1 0,0 0 0,-1-1 0,1 1 0,0-1 0,0 1 0,0 0 0,0-1 0,0 1 0,0-1 0,0 1 0,0-1 0,0 1 0,0 0 0,0-1 0,1 1 0,-1-1 0,0 1 0,0-1 0,0 1 0,1-6 0,2 5 0,1 0 0,0 0 0,0 1 0,-1 0 0,1-1 0,0 1 0,0 1 0,0-1 0,-1 1 0,1-1 0,4 2 0,5 6 0,-1 1 0,0 0 0,-1 1 0,18 19 0,-8-8 0,7 6 0,-1 0 0,2-1 0,34 24 0,-62-49-33,0-1 0,-1 0 0,1 1 0,0-1 0,0 0-1,-1 0 1,1 0 0,0 0 0,-1 0 0,1 1 0,0-1 0,0 0 0,-1-1 0,1 1-1,0 0 1,0 0 0,-1 0 0,1 0 0,0-1 0,-1 1 0,1 0 0,0 0 0,-1-1 0,1 1-1,0-1 1,0 0 0,6-16-3635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01.858"/>
    </inkml:context>
    <inkml:brush xml:id="br0">
      <inkml:brushProperty name="width" value="0.05" units="cm"/>
      <inkml:brushProperty name="height" value="0.05" units="cm"/>
      <inkml:brushProperty name="color" value="#FFFF00"/>
    </inkml:brush>
  </inkml:definitions>
  <inkml:trace contextRef="#ctx0" brushRef="#br0">196 47 31278,'0'-2'36,"0"0"-1,0 1 0,0-1 1,0 0-1,0 1 0,-1-1 1,1 0-1,0 1 0,-1-1 1,0 1-1,1-1 0,-1 0 1,0 1-1,0 0 0,1-1 0,-1 1 1,0-1-1,-1 1 0,1 0 1,0 0-1,0 0 0,0 0 1,-1 0-1,1 0 0,0 0 1,-1 0-1,1 0 0,-1 0 1,1 1-1,-3-1 0,-3-1-38,-1 1-1,1 0 0,-1 0 0,1 1 0,-12 1 0,1-1 56,14 0-51,0 1 1,1-1-1,-1 1 1,0 0-1,1 0 1,-1 0 0,1 1-1,-1-1 1,1 1-1,0 0 1,-1 0-1,1 0 1,0 0-1,0 1 1,0-1 0,1 1-1,-1 0 1,1-1-1,-1 1 1,1 0-1,0 1 1,0-1 0,-2 6-1,1-3 0,0 0-1,0 1 0,1-1 1,0 1-1,0 0 1,1-1-1,0 1 0,0 0 1,1 0-1,0 0 0,0 0 1,2 10-1,-2-15 1,1 0 0,0 0-1,1 1 1,-1-1 0,0 0-1,1-1 1,-1 1 0,1 0-1,-1 0 1,1 0 0,0-1 0,0 1-1,-1-1 1,1 0 0,0 1-1,1-1 1,-1 0 0,0 0-1,0 0 1,0 0 0,1-1 0,-1 1-1,0-1 1,1 1 0,-1-1-1,4 0 1,7 2 24,-1-2-1,1 1 1,21-4 0,-29 3-20,-1-1 1,0 1-1,0-1 1,0 0 0,0-1-1,0 1 1,0-1 0,0 0-1,0 0 1,0 0-1,-1 0 1,1-1 0,-1 1-1,0-1 1,1 0 0,-1 0-1,-1 0 1,1 0-1,4-6 1,-5 3-3,1 1 0,0-1 0,-1 0 0,0 0 0,-1 0 0,1 0 0,-1 0 0,0 0 0,-1 0 0,0 0 0,0 0 0,0 0 0,-1-9 0,0 13-3,1 0 0,-1 0 0,0 0 0,0 0 0,0 0 0,0 0 0,0 1 0,0-1-1,0 0 1,-1 0 0,1 1 0,0-1 0,-1 1 0,0-1 0,1 1 0,-1 0 0,0-1 0,0 1 0,1 0-1,-1 0 1,0 0 0,0 1 0,0-1 0,0 0 0,0 1 0,-1-1 0,-2 1 0,1-1-6,0 0 1,-1 1 0,1 0-1,0 0 1,0 0 0,0 0-1,0 1 1,-1 0 0,1-1-1,0 2 1,0-1 0,0 0-1,0 1 1,-5 3 0,-21 24-278,0 9-534</inkml:trace>
</inkml:ink>
</file>

<file path=ppt/ink/ink32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5"/>
    </inkml:context>
    <inkml:brush xml:id="br0">
      <inkml:brushProperty name="width" value="0.025" units="cm"/>
      <inkml:brushProperty name="height" value="0.025" units="cm"/>
      <inkml:brushProperty name="color" value="#FFFFFF"/>
    </inkml:brush>
  </inkml:definitions>
  <inkml:trace contextRef="#ctx0" brushRef="#br0">10 36 32383,'3'-35'352,"-16"377"-320,13-2-45,0-382-174,0-12-493</inkml:trace>
</inkml:ink>
</file>

<file path=ppt/ink/ink32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6"/>
    </inkml:context>
    <inkml:brush xml:id="br0">
      <inkml:brushProperty name="width" value="0.025" units="cm"/>
      <inkml:brushProperty name="height" value="0.025" units="cm"/>
      <inkml:brushProperty name="color" value="#FFFFFF"/>
    </inkml:brush>
  </inkml:definitions>
  <inkml:trace contextRef="#ctx0" brushRef="#br0">0 12 32143,'0'0'416,"17"0"-336,25 0-16,7 0-48,7 0 0,0 0 16,-7 0-32,-3 0 0,-10 0 0,-10 0 0,-7 0 0,-9 0 0,-3-6-48,-7 0-256</inkml:trace>
</inkml:ink>
</file>

<file path=ppt/ink/ink32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6"/>
    </inkml:context>
    <inkml:brush xml:id="br0">
      <inkml:brushProperty name="width" value="0.025" units="cm"/>
      <inkml:brushProperty name="height" value="0.025" units="cm"/>
      <inkml:brushProperty name="color" value="#FFFFFF"/>
    </inkml:brush>
  </inkml:definitions>
  <inkml:trace contextRef="#ctx0" brushRef="#br0">1 192 31807,'0'-6'38,"0"-1"1,0 1 0,0 0 0,1-1 0,0 1 0,1 0 0,-1 0-1,1 0 1,0 0 0,1 0 0,0 0 0,0 0 0,0 1 0,0-1-1,1 1 1,0 0 0,0 0 0,0 0 0,1 1 0,0-1 0,-1 1-1,12-7 1,-5 4-34,0 0-1,0 1 1,1 0-1,0 0 1,0 1-1,0 1 0,0 0 1,1 1-1,-1 0 1,1 1-1,0 0 1,0 1-1,0 1 1,17 1-1,-27-1-4,-1 1 0,1 0 0,0 0 0,0 0 0,-1 0 0,1 0 0,-1 1 0,1-1 0,-1 1 0,0 0 0,1 0 0,-1-1 0,0 1 0,0 1 0,0-1 0,-1 0 0,1 0 0,0 1 0,-1-1 0,0 1 0,1-1 0,-1 1 0,0 0 0,0-1 0,-1 1 0,1 0 0,0 0 0,-1 3 0,3 12 0,0 0 0,-2 0 0,-1 23 0,0-31 0,0 2 0,-1 0 0,0 1 0,-1-1 0,0 0 0,-1 0 0,0 0 0,-1-1 0,-1 1 0,0-1 0,0 0 0,-1 0 0,0-1 0,-1 1 0,-16 17 0,-20 19 0,-96 83 0,79-76 0,58-61 0,5-5 0,0 7 0,1 1 0,-1 0 0,1 0 0,0 0 0,0 0 0,0 0 0,0 1 0,1 0 0,-1 0 0,1 0 0,0 0 0,0 1 0,0 0 0,0 0 0,0 0 0,9-1 0,5 0 0,-1 0 0,1 1 0,29 1 0,-39 1 0,-2-1 0,0 1 0,0 0 0,0 0 0,0 1 0,0 0 0,0 0 0,0 1 0,0 0 0,0 0 0,9 5 0,-6-1-108,1 1 0,0-2 1,0 0-1,0 0 0,1-1 0,-1 0 1,1-1-1,0 0 0,24 1 0,-13-4-3824</inkml:trace>
</inkml:ink>
</file>

<file path=ppt/ink/ink32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7"/>
    </inkml:context>
    <inkml:brush xml:id="br0">
      <inkml:brushProperty name="width" value="0.025" units="cm"/>
      <inkml:brushProperty name="height" value="0.025" units="cm"/>
      <inkml:brushProperty name="color" value="#FFFFFF"/>
    </inkml:brush>
  </inkml:definitions>
  <inkml:trace contextRef="#ctx0" brushRef="#br0">187 93 9604,'5'-20'18201,"-1"5"-13535,4-5-4405,-6 44-226,-4-9-35,-1 1 0,-1-1 0,0 1 0,-1-1 0,-10 21 0,-44 76 0,22-44 0,21-38 0,-25 52 0,37-72 0,1-1 0,0 1 0,0 0 0,1 0 0,0 0 0,0 17 0,2-26 0,0 0 0,0-1 0,0 1 0,0 0 0,0-1 0,0 1 0,0 0 0,1 0 0,-1-1 0,0 1 0,1 0 0,-1-1 0,0 1 0,1-1 0,-1 1 0,1 0 0,-1-1 0,1 1 0,-1-1 0,1 1 0,-1-1 0,1 1 0,-1-1 0,1 0 0,0 1 0,-1-1 0,1 0 0,0 1 0,1-1 0,21 3 0,-16-3 0,199 1 0,-102-2 0,-103 1 0,-1-1 0,1 0 0,-1 0 0,0 0 0,1 1 0,-1-1 0,0 0 0,1 0 0,-1 0 0,0 0 0,0 1 0,0-1 0,0 0 0,0 0 0,0 0 0,0 0 0,0 0 0,0-1 0,0 1 0,0-26 0,1 2 0,-1 1 0,-1-1 0,-1 0 0,-1 1 0,-2-1 0,-9-32 0,-27-43 0,21 58 0,3-2 0,1 0 0,-9-48 0,63 160-720,-15-32-1954</inkml:trace>
</inkml:ink>
</file>

<file path=ppt/ink/ink32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7"/>
    </inkml:context>
    <inkml:brush xml:id="br0">
      <inkml:brushProperty name="width" value="0.025" units="cm"/>
      <inkml:brushProperty name="height" value="0.025" units="cm"/>
      <inkml:brushProperty name="color" value="#FFFFFF"/>
    </inkml:brush>
  </inkml:definitions>
  <inkml:trace contextRef="#ctx0" brushRef="#br0">1 23 29758,'4'-23'2828,"-4"37"-2631,-1 18-213,2 186 16,-1-211 0,1 1 0,0-1 0,0 0 0,1 1 0,0-1 0,0 0 0,0 0 0,1 0 0,0 0 0,1-1 0,0 1 0,0-1 0,0 0 0,7 8 0,-7-10 0,-1-1 0,1 0 0,0 0 0,0 0 0,0 0 0,0-1 0,0 1 0,1-1 0,-1 0 0,1-1 0,-1 1 0,1-1 0,0 0 0,0 0 0,-1 0 0,1-1 0,0 1 0,0-1 0,0 0 0,0-1 0,0 1 0,-1-1 0,6-1 0,-5 0 0,-1 0 0,0 0 0,0 0 0,0 0 0,-1-1 0,1 0 0,0 0 0,-1 0 0,0 0 0,0 0 0,0-1 0,0 1 0,0-1 0,-1 0 0,1 1 0,-1-1 0,0-1 0,2-5 0,3-9 0,0 0 0,7-36 0,-9 19 0,-1 0 0,-1 0 0,-4-42 0,1 32 0,-3 37 0,-1 15 0,0 16 0,1 1 0,1-1 0,1 1 0,3 41 0,0-6 0,-2 504 0,0-554 0,-4 31 0,4-38 0,0 0 0,-1 0 0,1 0 0,-1 0 0,1 0 0,-1 0 0,1 0 0,-1 0 0,0 0 0,1 0 0,-1-1 0,0 1 0,0 0 0,0 0 0,1-1 0,-1 1 0,0 0 0,0-1 0,0 1 0,0-1 0,0 0 0,0 1 0,0-1 0,-1 0 0,1 1 0,0-1 0,0 0 0,0 0 0,0 0 0,-1 0 0,-1 0 0,-5 0 0,0 0 0,0 0 0,0-1 0,-12-2 0,17 2 0,0-1 0,0 1 0,0-1 0,0 1 0,0-1 0,0 0 0,1 0 0,-1 0 0,1 0 0,-1 0 0,1-1 0,0 1 0,-3-5 0,-2-3 0,1-1 0,-1-1 0,2 1 0,0-1 0,0 0 0,1 0 0,0 0 0,1-1 0,1 1 0,0-1 0,0 1 0,1-1 0,2-20 0,0 24 0,0 0 0,0 0 0,1 0 0,0 1 0,1-1 0,0 1 0,1 0 0,-1 0 0,1 0 0,1 0 0,0 0 0,0 1 0,0 0 0,9-9 0,10-9 0,2 1 0,33-25 0,-56 46 0,34-26-3,1 1 1,1 2-1,1 1 0,44-18 1,-83 45-188,-4 13-503</inkml:trace>
</inkml:ink>
</file>

<file path=ppt/ink/ink32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3"/>
    </inkml:context>
    <inkml:brush xml:id="br0">
      <inkml:brushProperty name="width" value="0.025" units="cm"/>
      <inkml:brushProperty name="height" value="0.025" units="cm"/>
      <inkml:brushProperty name="color" value="#FFFFFF"/>
    </inkml:brush>
  </inkml:definitions>
  <inkml:trace contextRef="#ctx0" brushRef="#br0">5 193 32223,'-1'-2'35,"0"0"0,0 0 0,1 0 1,-1 0-1,1 0 0,-1 0 0,1-1 0,0 1 1,0 0-1,0 0 0,0 0 0,1-4 0,-1 0 4,0 3-37,-1-1 0,1 0 1,0 0-1,0 1 0,1-1 0,-1 0 0,1 0 0,0 1 1,0-1-1,0 0 0,0 1 0,0-1 0,1 1 1,0-1-1,0 1 0,0 0 0,0 0 0,0 0 0,0 0 1,1 0-1,4-4 0,1 0-2,-1 0 0,1 0 0,1 0 0,-1 1 0,1 1 0,0-1 0,0 1 0,1 1 0,-1 0 0,1 0 0,0 1 0,0 0 0,0 1 0,1 0 0,12-1 0,-18 3 0,-1 0 0,1 0 0,-1 0 0,1 1 0,0-1 0,-1 1 0,1 0 0,-1 0 0,0 1 0,1-1 0,-1 1 0,7 4 0,-8-3 0,0 0 0,0 0 0,0 1 0,-1-1 0,1 1 0,-1 0 0,0-1 0,0 1 0,0 0 0,-1 0 0,1 0 0,-1 0 0,2 8 0,0 0 0,0 1 0,-1-1 0,-1 1 0,0-1 0,0 1 0,-1-1 0,-1 1 0,0-1 0,-1 1 0,0-1 0,-1 0 0,0 0 0,-1 0 0,0 0 0,-1 0 0,0-1 0,-1 0 0,0 0 0,-1-1 0,-1 1 0,-7 8 0,-104 104 0,200-235 0,141-167 0,-220 276 0,0 1 0,0-1 0,0 1 0,0 0 0,-1-1 0,1 0 0,-1 1 0,1-1 0,1-5 0,-4 8 0,0-1 0,1 1 0,-1-1 0,0 1 0,1 0 0,-1-1 0,0 1 0,1 0 0,-1-1 0,0 1 0,1 0 0,-1 0 0,0 0 0,0 0 0,1 0 0,-1 0 0,0 0 0,0 0 0,0 0 0,1 0 0,-1 0 0,-1 0 0,0 0 0,-4 1 0,-1-1 0,1 1 0,-1 0 0,1 0 0,-1 1 0,1 0 0,0 0 0,-1 0 0,1 1 0,0 0 0,1 0 0,-1 0 0,0 1 0,1 0 0,0 0 0,0 1 0,0-1 0,1 1 0,-1 0 0,1 0 0,0 0 0,1 1 0,-1 0 0,-3 9 0,-1 1 0,2 0 0,0 0 0,2 1 0,-1 0 0,2-1 0,0 2 0,1-1 0,1 26 0,1-37 0,0 0 0,0 0 0,1 0 0,0 0 0,1 0 0,-1 0 0,1-1 0,0 1 0,0 0 0,1-1 0,0 1 0,0-1 0,0 0 0,1 0 0,-1 0 0,1-1 0,0 1 0,1-1 0,4 5 0,-1-4 0,-1 0 0,1-1 0,0 1 0,0-1 0,0-1 0,0 0 0,1 0 0,-1 0 0,1-1 0,0-1 0,-1 1 0,16-1 0,-4 0-16,-12 1-13,0-2 0,0 1 0,0-1 0,1 0 0,-1-1 0,0 0 0,0 0 0,15-5 0,-7-12-975</inkml:trace>
</inkml:ink>
</file>

<file path=ppt/ink/ink32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3"/>
    </inkml:context>
    <inkml:brush xml:id="br0">
      <inkml:brushProperty name="width" value="0.025" units="cm"/>
      <inkml:brushProperty name="height" value="0.025" units="cm"/>
      <inkml:brushProperty name="color" value="#FFFFFF"/>
    </inkml:brush>
  </inkml:definitions>
  <inkml:trace contextRef="#ctx0" brushRef="#br0">1 338 30558,'0'37'1964,"0"-36"-1895,9-1 24,-6-1-90,1 0-1,0 0 0,-1 0 0,0 0 1,1-1-1,-1 1 0,0-1 1,1 0-1,-1 0 0,0 0 1,0-1-1,-1 1 0,1-1 0,0 1 1,-1-1-1,1 0 0,-1 0 1,0 0-1,0 0 0,2-5 0,3-4 0,-1-1 0,0 0-1,0 0 1,4-19-1,-2-7 6,-2 0 0,-2-1-1,-1-70 1,-3 109-7,0 1 0,0-1 0,0 1 0,0-1 0,0 1 0,0-1 0,0 1 0,0-1 0,0 1 0,0-1 0,0 1 0,-1-1 0,1 0 0,0 1 0,0-1 0,0 1 0,-1 0 0,1-1 0,0 1 0,-1-1 0,1 1 0,0-1 0,-1 1 0,1 0 0,-1-1 0,1 1 0,0 0 0,-1-1 0,1 1 0,-1 0 0,1-1 0,-1 1 0,1 0 0,-1 0 0,1 0 0,-1 0 0,1 0 0,-1-1 0,0 1 0,1 0 0,-1 0 0,1 0 0,-1 0 0,1 1 0,-1-1 0,1 0 0,-1 0 0,1 0 0,-1 0 0,1 0 0,-1 1 0,1-1 0,-1 0 0,1 0 0,-1 1 0,1-1 0,-1 0 0,1 1 0,0-1 0,-1 1 0,1-1 0,0 0 0,-1 2 0,-2 2 0,0 0 0,0 1 0,1 0 0,0-1 0,0 1 0,0 0 0,0 0 0,1 0 0,0 0 0,0 0 0,0 10 0,0 68 0,2-51 0,-1-20 0,0 0 0,1-1 0,0 1 0,1-1 0,0 1 0,1-1 0,0 0 0,1 0 0,0 0 0,1 0 0,0-1 0,1 1 0,0-2 0,0 1 0,1 0 0,13 12 0,-17-19 3,1-1 1,-1 1-1,1-1 0,0 0 0,0 0 1,0-1-1,0 1 0,0-1 0,0 0 1,7 1-1,-9-1-21,0-1 1,0 0-1,0 0 1,0 0-1,0 0 1,0 0-1,0 0 1,0 0-1,0 0 1,0-1-1,0 1 0,0-1 1,-1 1-1,1-1 1,0 0-1,0 0 1,-1 0-1,1 0 1,0 0-1,-1 0 1,1 0-1,-1-1 1,1 1-1,-1-1 1,0 1-1,2-2 0,10-34-1593</inkml:trace>
</inkml:ink>
</file>

<file path=ppt/ink/ink32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3"/>
    </inkml:context>
    <inkml:brush xml:id="br0">
      <inkml:brushProperty name="width" value="0.025" units="cm"/>
      <inkml:brushProperty name="height" value="0.025" units="cm"/>
      <inkml:brushProperty name="color" value="#FFFFFF"/>
    </inkml:brush>
  </inkml:definitions>
  <inkml:trace contextRef="#ctx0" brushRef="#br0">119 25 31310,'-2'-2'58,"-1"-1"0,1 1 0,-1 0 0,0 0 0,0 0 0,1 0 1,-1 1-1,0-1 0,-1 1 0,1 0 0,0 0 0,0 0 0,0 0 0,-1 0 0,1 1 0,-1-1 0,1 1 0,0 0 0,-1 0 0,1 0 0,0 1 0,-1-1 0,-4 2 0,6-1-58,0 0 1,0-1-1,0 1 1,0 0-1,0 1 1,1-1-1,-1 0 1,0 0-1,0 1 0,1-1 1,-1 1-1,1-1 1,0 1-1,-1 0 1,1 0-1,0 0 1,0-1-1,0 1 1,0 0-1,0 0 0,0 1 1,1-1-1,-1 0 1,0 4-1,-1 6 1,1 1 1,0-1-1,1 15 0,0-16-1,0-9 0,0 0 0,0 0 1,0-1-1,0 1 0,0 0 0,1 0 0,-1-1 1,1 1-1,-1 0 0,1-1 0,-1 1 0,1-1 1,0 1-1,0-1 0,0 1 0,0-1 0,0 1 1,0-1-1,0 0 0,0 0 0,1 1 0,-1-1 1,0 0-1,1 0 0,-1 0 0,1 0 0,-1-1 1,1 1-1,-1 0 0,4 0 0,3 1 2,-1-1-1,1 0 1,0-1-1,0 0 0,12-1 1,1 1-1,-19 0 0,0 0-1,0 0 1,-1-1-1,1 1 1,0 0-1,0-1 1,-1 1-1,1-1 1,0 1-1,-1-1 1,1 0-1,-1 0 1,1 1-1,-1-1 1,1 0-1,-1-1 1,0 1-1,1 0 1,-1 0-1,0 0 1,0-1-1,0 1 1,0-1-1,0 1 1,0-1 0,0 1-1,0-1 1,-1 1-1,2-4 1,0-3 2,-1 0 0,0-1 0,0 1 0,-1 0 1,0-9-1,0 10-6,0 6 3,0 0 0,1-1 0,-1 1 0,-1 0 0,1 0 0,0 0 1,0 0-1,0 0 0,-1 0 0,1-1 0,0 1 0,-1 0 0,1 0 0,-1 0 0,1 0 0,-1 0 0,0 0 0,1 1 0,-1-1 0,0 0 0,0 0 1,1 0-1,-1 0 0,0 1 0,0-1 0,-2 0 0,0-1-3,-1 2 0,1-1 0,-1 0 0,1 1 0,-1 0 0,1 0 0,-5 0 0,2 0-10,5 0-15,1 0 0,-1 0 0,0 0-1,1 0 1,-1 0 0,1 0 0,-1 0-1,1 1 1,-1-1 0,1 0 0,-1 0-1,0 1 1,1-1 0,-1 0 0,1 0-1,-1 1 1,1-1 0,0 1 0,-1-1-1,1 0 1,-1 1 0,1-1 0,0 1-1,-1-1 1,1 1 0,0-1 0,0 1-1,-1-1 1,1 1 0,0 0 0,0-1-1,0 1 1,0-1 0,-1 1 0,1-1-1,0 1 1,0 0 0,0-1 0,0 1-1,1-1 1,-1 1 0,0 0 0,0-1-1,0 1 1,1 0 0,-1 2-316,0 22-6686</inkml:trace>
</inkml:ink>
</file>

<file path=ppt/ink/ink32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4"/>
    </inkml:context>
    <inkml:brush xml:id="br0">
      <inkml:brushProperty name="width" value="0.025" units="cm"/>
      <inkml:brushProperty name="height" value="0.025" units="cm"/>
      <inkml:brushProperty name="color" value="#FFFFFF"/>
    </inkml:brush>
  </inkml:definitions>
  <inkml:trace contextRef="#ctx0" brushRef="#br0">1 0 31679,'0'7'141,"6"341"806,-2-301-1974,-4-60-2556</inkml:trace>
</inkml:ink>
</file>

<file path=ppt/ink/ink32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4"/>
    </inkml:context>
    <inkml:brush xml:id="br0">
      <inkml:brushProperty name="width" value="0.025" units="cm"/>
      <inkml:brushProperty name="height" value="0.025" units="cm"/>
      <inkml:brushProperty name="color" value="#FFFFFF"/>
    </inkml:brush>
  </inkml:definitions>
  <inkml:trace contextRef="#ctx0" brushRef="#br0">1 4 31646,'0'-3'945,"13"3"-865,23 0-48,6 0-16,4 0-16,-3 0 0,-1 0 0,-2 0-96,-1 0-961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42.372"/>
    </inkml:context>
    <inkml:brush xml:id="br0">
      <inkml:brushProperty name="width" value="0.05" units="cm"/>
      <inkml:brushProperty name="height" value="0.05" units="cm"/>
      <inkml:brushProperty name="color" value="#FFFFFF"/>
    </inkml:brush>
  </inkml:definitions>
  <inkml:trace contextRef="#ctx0" brushRef="#br0">1 1076 30878,'-1'0'37,"1"1"0,0-1 0,0 0 1,0 1-1,0-1 0,0 0 0,0 1 0,0-1 0,0 0 0,0 1 0,0-1 1,0 0-1,0 1 0,1-1 0,-1 0 0,0 1 0,0-1 0,0 0 0,0 1 1,0-1-1,1 0 0,-1 0 0,0 1 0,0-1 0,1 0 0,-1 1 0,0-1 0,0 0 1,1 0-1,-1 0 0,0 1 0,1-1 0,-1 0 0,0 0 0,1 0 0,-1 0 1,0 0-1,1 0 0,-1 0 0,0 0 0,1 1 0,17-10 263,15-22-385,6-17 90,-1 0 0,-3-3-1,-2-1 1,47-102 0,70-233 6,-138 353-9,-1 0 0,-2 0 1,-1-1-1,-2 0 0,2-39 0,-7 71-1,-1 0 0,0 0 0,0-1 0,0 1 0,0 0 0,-1 0 0,1 0 0,-1-1 0,0 1 0,0 0 0,0 0 0,-3-5 0,3 6 0,-1 1 0,0 0 0,0-1 0,1 1 0,-1 0 0,0 0 0,0 0 0,0 0 1,0 0-1,0 1 0,-1-1 0,1 1 0,0-1 0,0 1 0,0 0 0,-1 0 0,-3 0 0,-1-1 0,1 1-1,-1 1 0,0-1 0,0 1 0,0 0 0,1 0 1,-1 1-1,0 0 0,1 0 0,0 1 0,-1 0 0,1 0 1,-10 7-1,9-4 0,-1 0 0,1 1 0,0 0 0,0 0 0,1 1 0,0 0 0,0 0 0,-8 16 0,5-6 0,1 2 0,1-1 0,1 1 0,0 0 0,2 1 0,0-1 0,1 1 0,0 34 0,4-43 0,0 0 0,1 1 0,0-1 0,1 0 0,1 0 0,0 0 0,0-1 0,1 1 0,0-1 0,13 18 0,8 9 0,47 53 0,-44-57 0,-10-12 0,29 46 0,-44-60 0,1-1 0,-2 1 0,1 1 0,-1-1 0,0 1 0,-1-1 0,0 1 0,0 0 0,-1-1 0,0 12 0,-1-14 0,0 0 0,0 1 0,-1-1 0,1 0 0,-1 0 0,-1 0 0,1 0 0,-1-1 0,0 1 0,-1 0 0,-3 7 0,1-7 0,1-1 0,-1 1 0,0-1 0,0 0 0,-1-1 0,0 1 0,1-1 0,-2 0 0,-7 4 0,-7 3 0,-1-2 0,0 0 0,0-1 0,-1-2 0,0 0 0,0-1 0,0-1 0,-31 1 0,140-4-4,108-4-8,-183 1 12,1 0 0,-1-1 0,0 0 0,0-1 0,0 0 0,-1-1 0,1 0 0,-1-1 0,0 0 0,-1-1 0,1 0 0,-1 0 0,-1-1 0,1 0 0,-1 0 0,-1-1 0,1 0 0,-2-1 0,1 0 0,-1 0 0,-1 0 0,0 0 0,0-1 0,-1 0 0,0 0 0,-1 0 0,3-21 0,-2-25 0,-3-66 0,-2 49 3,1 74-3,0-1 1,0 0-1,1 1 0,-1-1 1,0 0-1,1 1 1,-1-1-1,1 0 1,-1 1-1,0-1 1,1 1-1,0-1 1,-1 1-1,1-1 0,-1 1 1,1-1-1,0 1 1,-1-1-1,1 1 1,0 0-1,-1 0 1,1-1-1,0 1 1,0 0-1,-1 0 0,1 0 1,0-1-1,0 1 1,-1 0-1,1 0 1,1 1-1,34-1-2,-23 1 3,5-2-3,20 1-6,-36 0 7,-1 1 1,1-1 0,0 0 0,-1 1-1,1-1 1,-1 1 0,1-1-1,-1 1 1,1 0 0,-1 0 0,0 0-1,1 0 1,-1 0 0,0 0-1,0 0 1,0 0 0,0 0 0,0 1-1,2 1 1,-28-1 0,20-2 0,0 1 0,0-1 0,0 1 0,0 0 0,0 0 0,0 1 0,1-1 0,-1 1 0,1 0 0,-1 0 0,1 1 0,0 0 0,-5 3 0,2 0 0,0 0 0,1 0 0,0 1 0,0 0 0,0 0 0,-8 15 0,5-6 0,1 1 0,1 1 0,0 0 0,1 0 0,1 0 0,-5 29 0,7-14 0,1 1 0,4 39 0,-2-68 0,0-1 0,1 0 0,-1 1 0,1-1 0,0 0 0,1 1 0,-1-1 0,1 0 0,0 0 0,0 0 0,0 0 0,0 0 0,1-1 0,-1 1 0,6 5 0,-2-4 0,-1-1 0,1 0 0,0 0 0,0 0 0,0-1 0,0 1 0,1-1 0,-1-1 0,9 3 0,2-1 0,0 0 0,1-2 0,-1 0 0,1-1 0,-1 0 0,1-2 0,23-2 0,-37 2 0,1 0 0,0 0 0,-1 0 0,1-1 0,-1 1 0,0-1 0,1 0 0,-1 0 0,0-1 0,0 1 0,0-1 0,0 0 0,-1 0 0,5-5 0,-4 2 0,1 1 0,-1-1 0,0-1 0,0 1 0,-1-1 0,0 1 0,0-1 0,2-10 0,1-9 0,-2-1 0,0 1 0,-1-54 0,-3 62 0,-1-14 0,0 18 0,1 0 0,0-1 0,1 1 0,3-17 0,-3 28 0,-1 1 0,1-1 0,0 1 0,-1-1 0,1 1 0,0-1 0,1 1 0,-1 0 0,0-1 0,1 1 0,-1 0 0,1 0 0,0 0 0,0 0 0,-1 0 0,1 1 0,1-1 0,-1 0 0,0 1 0,0-1 0,0 1 0,1 0 0,-1 0 0,1 0 0,-1 0 0,1 1 0,-1-1 0,4 0 0,10-1-8,-1 1-1,1 0 1,31 4 0,-40-2 4,0 0 1,0 1-1,-1 0 1,1 0-1,-1 0 1,1 1 0,-1 0-1,0 0 1,0 0-1,0 1 1,9 7-1,-18-13 10,-3-4-1,-1 0-1,0 1 0,0 0 1,-13-7-1,18 11-4,-1-1 0,0 1 0,0 0-1,0 0 1,0 0 0,0 0 0,0 1 0,0-1 0,0 1-1,0 0 1,0 0 0,0 0 0,0 0 0,0 0 0,0 1-1,0-1 1,0 1 0,0 0 0,0 0 0,0 0 0,0 0-1,-2 2 1,-1 2-1,0 0 0,0 0 0,1 0 0,0 0-1,0 1 1,1 0 0,0 0 0,0 0 0,0 1 0,1 0-1,-5 9 1,2 2 1,-1 0 1,2 1-1,-4 26 0,5-12 0,1 59 0,3-72 0,0-15 0,0-1 0,1 1 0,-1 0 0,1-1 0,0 1 0,0 0 0,0-1 0,1 1 0,0-1 0,-1 0 0,6 7 0,-5-8 0,0 0 0,0-1 0,0 0 0,1 1 0,-1-1 0,1 0 0,-1 0 0,1 0 0,0-1 0,0 1 0,0-1 0,0 1 0,0-1 0,0 0 0,0 0 0,0 0 0,1-1 0,3 1 0,-1 0 1,1 0 0,-1-1 0,1 0 0,0 0-1,-1-1 1,1 1 0,0-1 0,-1-1 0,0 1 0,1-1 0,-1 0 0,0-1 0,0 0-1,0 1 1,0-2 0,0 1 0,8-8 0,-7 4 0,0 1 0,-1-2 1,0 1-1,-1-1 0,0 0 0,0 0 1,-1 0-1,0-1 0,0 1 0,-1-1 0,0 0 1,2-12-1,1-11-1,-2-2 0,-1 1 0,-3-63 0,0 43 0,0 47 0,-1-23 0,2 29 0,-1-1 0,0 1 0,0-1 0,-1 0 0,1 1 0,0-1 0,0 0 0,0 1 0,0-1 0,0 0 0,-1 1 0,1-1 0,0 1 0,-1-1 0,1 0 0,0 1 0,-1-1 0,1 1 0,0-1 0,-1 1 0,1-1 0,-1 1 0,1 0 0,-1-1 0,0 1 0,1 0 0,-1-1 0,1 1 0,-1 0 0,-1-1 0,2 1 0,-1 0 0,1 0 0,0 0 0,-1 1-1,1-1 1,-1 0 0,1 0 0,0 0 0,-1 0 0,1 1 0,0-1 0,-1 0 0,1 1-1,0-1 1,-1 0 0,1 0 0,0 1 0,0-1 0,-1 0 0,1 1 0,0-1 0,0 1-1,-1-1 1,1 0 0,0 1 0,0-1 0,0 1 0,0-1 0,0 1 0,0-1 0,0 1-1,-2 18-6,2-12 5,0 15 0,2 190 1,-1-201 1,0 0 0,2-1 0,-1 1 0,1 0 0,1-1 0,6 14 0,-9-21 0,1 1 0,0-1 0,0 0 0,0 1 0,1-1 0,-1 0 0,1 0 0,0 0 0,0-1 0,0 1 0,0-1 0,0 1 0,0-1 0,1 0 0,-1 0 0,1-1 0,-1 1 0,1-1 0,0 0 0,7 2 0,0-2 2,-1 0-1,1 0 1,0-1-1,20-3 1,-27 3-2,0-1 1,1 0-1,-1-1 1,0 1-1,-1-1 1,1 0-1,0 0 1,0 0-1,-1 0 1,1-1-1,-1 1 1,0-1-1,0 0 1,0 0-1,3-4 1,6-10-1,-1-1 0,0 0 0,-2-1 0,0 0 0,-1-1 0,-1 0 0,8-37 0,-2-9 0,4-71 0,-7-159 0,-10 274 0,0 22 0,0-1 0,0 1 0,0 0 0,0 0 0,0 0 0,0-1 0,0 1 0,0 0 0,0 0 0,0 0 0,1 0 0,-1-1 0,0 1 0,-1 0 0,1 0 0,0 0 0,0-1 0,0 1 0,0 0 0,0 0 0,0 0 0,0 0 0,0-1 0,0 1 0,0 0 0,0 0 0,0 0 0,0 0 0,-1-1 0,1 1 0,0 0 0,0 0 0,0 0 0,0 0 0,0 0 0,-1 0 0,1 0 0,0-1 0,0 1 0,0 0 0,0 0 0,-1 0 0,1 0 0,0 0 0,0 0 0,0 0 0,-1 0 0,1 0 0,0 0 0,0 0 0,0 0 0,0 0 0,-1 0 0,1 0 0,0 0 0,0 0 0,0 0 0,-1 0 0,1 0 0,0 1 0,0-1 0,0 0 0,-2 0 0,1 1 0,-1 0 0,0 0 0,0 0 0,0 0 0,1 1 0,-1-1 0,0 0 0,1 1 0,-1-1 0,1 1 0,0-1 0,-1 1 0,1 0 0,0-1 0,0 1 0,0 0 0,0 0 0,1 0 0,-2 3 0,-12 46 0,12-42 0,-9 63 0,3 0 0,4 0 0,4 83 0,1-71 0,-1-74 0,0 1 0,1-1 0,0 0 0,1 0 0,0 1 0,0-1 0,9 19 0,-9-24 0,1 0 0,0 0 0,0 0 0,1 0 0,0-1 0,-1 1 0,1-1 0,1 0 0,-1 0 0,1 0 0,-1-1 0,1 1 0,0-1 0,0 0 0,10 3 0,-4-2 0,1 0 0,1-1 0,-1 0 0,0-1 1,1-1-1,0 0 0,-1 0 0,1-1 0,-1-1 0,1 0 0,-1-1 0,1 0 0,-1-1 1,0 0-1,0-1 0,0 0 0,0-1 0,-1-1 0,0 0 0,0 0 0,0-1 0,18-16 1,-20 15 0,-1-2 0,-1 1 1,0-1-1,0 0 0,-1 0 1,0 0-1,0-1 0,-1 0 1,4-14-1,-4 6-1,-1 1 0,-1-1 0,0 0 0,-2 0 0,0-19 0,-1 27 0,-1 0 0,0 1 0,0-1 0,-1 1 0,-1-1 0,1 1 0,-2 0 0,1 0 0,-2 0 0,1 1 0,-8-12 0,8 16 0,1 0 0,-1 0 0,0 0 0,0 1 0,0 0 0,-1 0 0,1 0 0,-1 1 0,0-1 0,0 1 0,-1 0 0,1 0 0,0 1 0,-1 0 0,0 0 0,0 0 0,1 1 0,-1-1 0,0 1 0,0 1 0,-8-1 0,12 1 0,-1-1-1,0 1 1,0 0-1,1 0 1,-1 0 0,0 0-1,1 1 1,-1-1 0,0 1-1,1-1 1,-1 1-1,0 0 1,1 0 0,-1 0-1,1 1 1,0-1 0,-1 0-1,1 1 1,0 0-1,0-1 1,0 1 0,0 0-1,0 0 1,0 0-1,0 0 1,1 1 0,-1-1-1,1 0 1,0 1 0,0-1-1,0 1 1,0-1-1,0 1 1,-1 3 0,-4 13-1,1 1 1,0 0-1,1-1 0,2 1 1,-2 23-1,4 1 2,5 56-1,-5-96 0,1 0 0,-1-1 0,1 1 0,0 0 0,0-1 0,0 1 0,0 0 0,1-1 0,-1 1 0,1-1 0,0 0 0,0 1 0,0-1 0,0 0 0,1 0 0,0-1 0,-1 1 0,1 0 0,0-1 0,0 0 0,0 1 0,0-1 0,5 2 0,-1-2 0,0 1 0,1-1 0,-1-1 0,1 1 0,-1-1 0,1-1 0,-1 1 0,1-1 0,-1-1 0,15-2 0,-18 3 0,0-1 0,-1 0 0,1 0 0,0 0 0,-1-1 0,1 1 0,-1-1 0,0 0 0,0 0 0,0 0 0,0 0 0,0-1 0,0 1 0,3-5 0,-1 1 0,-1 0 0,1 0 0,-1-1 0,-1 1 0,0-1 0,5-13 0,-2 1 0,-1-1 0,-1 0 0,-1 0 0,1-29 0,-3-131 16,-3 240-16,0-20 0,5 64 0,-2-93 0,1 0 0,0 1 0,0-1 0,1 0 0,1 0 0,0-1 0,0 1 0,1-1 0,1 0 0,9 15 0,-13-23 0,1 0 0,0 0 0,-1-1 0,1 1 0,0-1 0,0 1 0,0-1 0,0 0 0,0 0 0,0 0 0,0-1 0,1 1 0,-1-1 0,0 1 0,0-1 0,1 0 0,-1 0 0,0-1 0,0 1 0,0-1 0,1 0 0,-1 1 0,0-1 0,0 0 0,0-1 0,0 1 0,0-1 0,4-3 0,-1-1 0,-1-1 0,0 0 0,-1 0 0,1 0 0,-2 0 0,1-1 0,-1 0 0,0 0 0,0 0 0,1-10 0,15-92 0,-17 90 0,2-17 0,-2 19 0,0 0 0,1 0 0,0 0 0,2 1 0,9-27 0,-13 42 0,-1 0 0,1 1 0,0-1 0,0 1 0,-1-1 0,1 1 0,0-1 0,0 1 0,0-1 0,0 1 0,1 0 0,-1-1 0,0 1 0,1 0 0,-1 0 0,0 0 0,1 0 0,-1 0 0,1 1 0,0-1 0,-1 0 0,1 1 0,0-1 0,-1 1 0,1-1 0,0 1 0,-1 0 0,1 0 0,0 0 0,0 0 0,-1 0 0,1 0 0,0 0 0,0 1 0,-1-1 0,1 0 0,0 1 0,-1 0 0,1-1 0,2 2 0,1 1 0,-1 0 0,0 0 0,0 0 0,0 1 0,0-1 0,0 1 0,-1 0 0,1 0 0,-1 0 0,0 0 0,4 9 0,0 4-1,-1-1 0,-1 1-1,0 0 1,-2 1 0,3 25 0,-1 89-8,-5-115 9,-1-5 1,0 1 0,-1-1 1,-5 21-1,4-21 1,0-1 0,1 1 0,-1 20 0,3-31-2,0-1 1,1 1-1,-1 0 0,0-1 0,1 1 0,-1-1 1,0 1-1,1-1 0,-1 1 0,1-1 0,-1 0 1,1 1-1,-1-1 0,1 1 0,0-1 0,-1 0 1,1 1-1,-1-1 0,1 0 0,0 0 0,-1 0 1,1 1-1,-1-1 0,1 0 0,0 0 0,-1 0 0,1 0 1,0 0-1,0 0 0,27 0 8,-21 0-6,7-1-1,1 1 0,-1-2-1,1 0 1,16-5 0,-25 6-2,0-1 1,1 0-1,-1-1 1,-1 0-1,1 1 1,0-2-1,-1 1 1,0-1 0,1 0-1,-1 0 1,-1 0-1,5-6 1,-8 10-22,-1 0 1,1-1 0,-1 1 0,0-1 0,1 1-1,-1 0 1,0-1 0,1 1 0,-1-1 0,0 1-1,0-1 1,1 1 0,-1-1 0,0 1 0,0-1-1,0 0 1,0 1 0,0-1 0,0 1 0,0-1-1,0 1 1,0-1 0,0 1 0,0-1 0,0 0-1,0 1 1,0-1 0,0 1 0,-1-1 0,1 1-1,0-1 1,0 1 0,-1-1 0,1 1 0,0-1 0,-1 1-1,-20-3-2934</inkml:trace>
</inkml:ink>
</file>

<file path=ppt/ink/ink32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4"/>
    </inkml:context>
    <inkml:brush xml:id="br0">
      <inkml:brushProperty name="width" value="0.025" units="cm"/>
      <inkml:brushProperty name="height" value="0.025" units="cm"/>
      <inkml:brushProperty name="color" value="#FFFFFF"/>
    </inkml:brush>
  </inkml:definitions>
  <inkml:trace contextRef="#ctx0" brushRef="#br0">120 115 30686,'0'-115'2076,"0"577"-2071,0-461-5,0 0 0,0-1 0,0 1 0,0 0 0,0-1 0,0 1 0,0 0 0,-1-1 0,1 1 0,0 0 0,0-1 0,-1 1 0,1 0 0,0-1 0,-1 1 0,1-1 0,-1 1 0,1-1 0,-1 1 0,1-1 0,-1 1 0,1-1 0,-1 1 0,1-1 0,-1 0 0,0 1 0,1-1 0,-1 0 0,1 0 0,-1 1 0,0-1 0,0 0 0,1 0 0,-1 0 0,0 0 0,1 0 0,-1 0 0,0 0 0,1 0 0,-1 0 0,0 0 0,1 0 0,-1 0 0,0-1 0,1 1 0,-1 0 0,0 0 0,1-1 0,-1 1 0,1 0 0,-2-2 0,1 2 0,-26-10 0,19 7 0,0 0 0,0 0 0,0 0 0,-1 1 0,-16-1 0,219 3 0,-187 0-60,-1 0 0,0-1 0,0 1-1,0-1 1,0-1 0,0 1 0,0-1 0,0 0 0,-1 0-1,1 0 1,-1-1 0,1 0 0,-1 0 0,0 0 0,0-1-1,0 0 1,0 0 0,-1 0 0,6-7 0,3-11-4548</inkml:trace>
</inkml:ink>
</file>

<file path=ppt/ink/ink32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5"/>
    </inkml:context>
    <inkml:brush xml:id="br0">
      <inkml:brushProperty name="width" value="0.025" units="cm"/>
      <inkml:brushProperty name="height" value="0.025" units="cm"/>
      <inkml:brushProperty name="color" value="#FFFFFF"/>
    </inkml:brush>
  </inkml:definitions>
  <inkml:trace contextRef="#ctx0" brushRef="#br0">0 15 32351,'0'0'352,"10"0"-320,33 0 0,9 0-32,7 0 0,-3 0 0,-4 0 0,-9-3 0,-14 0 0,-12-3 0,-11 3 0,-22 3-2017</inkml:trace>
</inkml:ink>
</file>

<file path=ppt/ink/ink32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5"/>
    </inkml:context>
    <inkml:brush xml:id="br0">
      <inkml:brushProperty name="width" value="0.025" units="cm"/>
      <inkml:brushProperty name="height" value="0.025" units="cm"/>
      <inkml:brushProperty name="color" value="#FFFFFF"/>
    </inkml:brush>
  </inkml:definitions>
  <inkml:trace contextRef="#ctx0" brushRef="#br0">0 1 31727,'0'3'672,"3"-3"-464,24 6-112,5-6-64,1 0-32,0 0 32,-4 0-32,-3 0 0,-3 0-48,-6 0-112,-7 0-1969</inkml:trace>
</inkml:ink>
</file>

<file path=ppt/ink/ink32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6"/>
    </inkml:context>
    <inkml:brush xml:id="br0">
      <inkml:brushProperty name="width" value="0.025" units="cm"/>
      <inkml:brushProperty name="height" value="0.025" units="cm"/>
      <inkml:brushProperty name="color" value="#FFFFFF"/>
    </inkml:brush>
  </inkml:definitions>
  <inkml:trace contextRef="#ctx0" brushRef="#br0">2 99 31839,'-1'-18'395,"0"11"-317,1 0 0,0 0 0,0 0 0,1 0 0,1-7 0,-2 12-76,1 1 1,-1-1-1,1 1 0,0-1 1,-1 1-1,1-1 0,0 1 1,0 0-1,0-1 0,0 1 1,0 0-1,0 0 0,0 0 1,0 0-1,0 0 0,1 0 1,-1 0-1,0 0 0,1 0 0,-1 0 1,1 1-1,-1-1 0,1 1 1,-1-1-1,1 1 0,-1-1 1,3 1-1,-1-1-2,0 1 0,0-1 0,0 1 0,0 0 0,0 0 0,0 0 0,1 0 0,-1 1 0,0-1 0,0 1 0,0 0 0,0 0 0,0 0 0,0 0 0,-1 1 0,1-1 0,0 1 0,0-1 0,-1 1 0,1 0 0,-1 0 0,4 4 0,-1 1 0,-1 0 0,0-1 0,0 2 0,-1-1 0,1 0 0,-2 1 0,5 14 0,0 13 0,-1-1 0,-2 1 0,-1 0 0,-3 47 0,0-66 0,0-5 0,-1 0 0,0 0 0,-1 0 0,0 0 0,0 0 0,-7 15 0,-1-1 0,-21 34 0,67-144 0,96-223 0,-93 210 0,-52 131 0,-50 134 0,54-140 0,2 1 0,1-1 0,1 1 0,-2 50 0,7-71 0,0 0 0,0 0 0,0-1 0,1 1 0,0 0 0,0 0 0,4 9 0,-4-13 0,1-1 0,-1 0 0,1 0 0,0 0 0,0 0 0,-1 0 0,1-1 0,0 1 0,1 0 0,-1-1 0,0 1 0,0-1 0,1 0 0,-1 0 0,1 0 0,-1 0 0,1 0 0,-1-1 0,1 1 0,-1-1 0,5 1 0,66 3-76,-64-4 32,37 0-364</inkml:trace>
</inkml:ink>
</file>

<file path=ppt/ink/ink32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6"/>
    </inkml:context>
    <inkml:brush xml:id="br0">
      <inkml:brushProperty name="width" value="0.025" units="cm"/>
      <inkml:brushProperty name="height" value="0.025" units="cm"/>
      <inkml:brushProperty name="color" value="#FFFFFF"/>
    </inkml:brush>
  </inkml:definitions>
  <inkml:trace contextRef="#ctx0" brushRef="#br0">4 236 29646,'-3'12'3206,"3"23"-3581,0-28 633,0-5-256,0-1-1,0 1 1,0 0 0,0 0-1,0 0 1,1 0-1,-1 0 1,1-1 0,-1 1-1,1 0 1,0 0 0,-1-1-1,1 1 1,0 0-1,2 2 1,-1-2-2,0-1 1,0 1-1,1-1 1,-1 0-1,0 0 1,0 0-1,1 0 1,-1 0-1,0 0 1,1 0-1,-1-1 1,5 1-1,-4 0 0,0-1 0,0 1 0,0-1 0,-1 0 0,1 0 0,0 0 0,0 0 0,0 0 0,0-1 0,0 1 0,0-1 0,-1 0 0,1 0 0,0 0 0,0 0 0,-1 0 0,1-1 0,-1 1 0,1-1 0,-1 1 0,4-4 0,-3 1 0,-1 0 0,1 0 0,-1 0 0,0-1 0,0 1 0,0 0 0,0-1 0,-1 0 0,0 1 0,0-1 0,0 0 0,-1 1 0,1-7 0,1-130 0,-3 81 0,1 52 0,-2-20 0,2 28 0,0-1 0,0 0 0,-1 0 0,1 1 0,0-1 0,-1 0 0,1 1 0,0-1 0,-1 0 0,1 1 0,-1-1 0,1 1 0,-1-1 0,1 0 0,-1 1 0,0 0 0,1-1 0,-1 1 0,0-1 0,1 1 0,-1 0 0,0-1 0,1 1 0,-1 0 0,0 0 0,0-1 0,1 1 0,-1 0 0,0 0 0,-1 0 0,1 0 0,0 1 0,0-1 0,0 0 0,0 1 0,1-1 0,-1 1 0,0-1 0,0 1 0,1 0 0,-1-1 0,0 1 0,1 0 0,-1-1 0,0 1 0,1 0 0,-1 0 0,1 0 0,-1-1 0,1 1 0,0 0 0,-1 0 0,1 0 0,0 0 0,0 0 0,0 0 0,-1 0 0,1 0 0,0 1 0,-3 34 0,3-31 0,-1 21 0,1 93 0,0-107 0,2 0 0,0 0 0,0 0 0,1-1 0,1 1 0,0-1 0,9 19 0,-11-28-35,-1 0 0,1-1 0,-1 1 0,1 0 0,0-1 0,0 0 0,-1 1 1,1-1-1,0 0 0,0 0 0,1 0 0,-1 0 0,0 0 0,0-1 0,0 1 0,1-1 0,-1 1 0,0-1 0,0 0 0,1 0 0,-1 0 0,0 0 1,1 0-1,-1-1 0,0 1 0,0 0 0,0-1 0,1 0 0,-1 0 0,0 0 0,3-1 0,11-23-4434</inkml:trace>
</inkml:ink>
</file>

<file path=ppt/ink/ink32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6"/>
    </inkml:context>
    <inkml:brush xml:id="br0">
      <inkml:brushProperty name="width" value="0.025" units="cm"/>
      <inkml:brushProperty name="height" value="0.025" units="cm"/>
      <inkml:brushProperty name="color" value="#FFFFFF"/>
    </inkml:brush>
  </inkml:definitions>
  <inkml:trace contextRef="#ctx0" brushRef="#br0">174 89 28989,'-2'-4'354,"1"0"-1,-1 0 1,0 0-1,0 0 0,0 0 1,0 1-1,-1-1 1,0 1-1,1-1 1,-7-5-1,7 8-358,0 0 0,0 0 0,-1 0 0,1 0 0,0 0 0,0 0 0,-1 1 0,1-1 0,0 1 0,-1-1 0,1 1 0,0 0 0,-1 0 0,1 0 0,0 0 0,-1 0 0,1 1 0,-1-1 0,1 1 0,0 0 0,0-1 0,-3 3 0,2-2 5,1 0 0,0 0 0,-1 1 1,1-1-1,0 1 0,0 0 1,0-1-1,1 1 0,-1 0 0,0 0 1,1 0-1,-1 1 0,1-1 0,-1 0 1,1 0-1,0 1 0,0-1 0,0 1 1,1-1-1,-1 1 0,0 3 1,-1 7-2,0 0 1,1 0 0,1 14 0,0-17 0,0-8 0,0 0 0,0 0 0,0 0 0,1 0 0,-1-1 0,0 1 0,1 0 0,-1 0 0,1 0 0,-1-1 0,1 1 0,0 0 0,0-1 0,0 1 0,0 0 0,0-1 0,0 1 0,1-1 0,-1 0 0,0 1 0,1-1 0,-1 0 0,1 0 0,-1 0 0,1 0 0,-1 0 0,1 0 0,0 0 0,2 0 0,4 1 0,0 0 0,1-1 0,-1 0 0,0-1 0,12 0 0,-9 0 0,-10 0 0,0-1 0,0 1 0,0 0 0,0-1 0,0 1 0,0 0 0,0-1 0,0 1 0,-1-1 0,1 1 0,0-1 0,0 0 0,-1 1 0,1-1 0,0 0 0,-1 0 0,1 1 0,-1-1 0,1 0 0,-1 0 0,1 0 0,-1 0 0,0 0 0,1 1 0,-1-1 0,0 0 0,0 0 0,1 0 0,-1 0 0,0 0 0,0 0 0,0-1 0,0-42 0,-1 31 0,2 4 0,-2 0 0,1 0 0,-1-1 0,-1 1 0,1 0 0,-2 0 0,-3-10 0,5 16 0,0 0 0,-1 0 0,0 0 0,1 0 0,-1 1 0,0-1 0,-1 1 0,1-1 0,0 1 0,-1 0 0,1 0 0,-1 0 0,0 0 0,0 0 0,1 0 0,-1 1 0,0 0 0,0-1 0,-1 1 0,1 0 0,0 0 0,0 1 0,-6-1 0,6 0 4,0 1 0,1-1 0,-1 1 0,0 0 0,1 0 0,-1 0 0,0 1 0,0-1 0,1 1 0,-1-1 0,0 1-1,1 0 1,-1 0 0,1 0 0,-1 0 0,1 1 0,-1-1 0,1 0 0,-3 3 0,2 0-113,0 1 0,0-1 0,0 1 0,0 0 0,1-1 0,0 1 0,0 0 0,0 0 0,-1 7 0,-8 29-4627</inkml:trace>
</inkml:ink>
</file>

<file path=ppt/ink/ink32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9"/>
    </inkml:context>
    <inkml:brush xml:id="br0">
      <inkml:brushProperty name="width" value="0.025" units="cm"/>
      <inkml:brushProperty name="height" value="0.025" units="cm"/>
      <inkml:brushProperty name="color" value="#FFFFFF"/>
    </inkml:brush>
  </inkml:definitions>
  <inkml:trace contextRef="#ctx0" brushRef="#br0">75 13 32351,'0'0'16,"-1"-1"0,1 0 0,-1 0 1,1 0-1,-1 1 0,1-1 0,-1 0 1,1 1-1,-1-1 0,1 0 0,-1 1 0,0-1 1,0 1-1,1-1 0,-1 1 0,0-1 1,0 1-1,1-1 0,-1 1 0,0 0 0,-1-1 1,0 3-15,1-1 0,0 1 0,0-1 1,0 1-1,0 0 0,0 0 1,0-1-1,0 1 0,0 0 0,1 0 1,-1 4-1,-13 44-2,2 1 0,3 1 0,2 0 0,2 0 0,4 93 0,1-139 0,1 0 0,-1 0 0,1-1 0,0 1 0,0 0 0,1-1 0,0 1 0,0-1 0,0 0 0,1 1 0,0-1 0,3 6 0,-3-8 0,0 0 0,0 0 0,0 0 1,1 0-1,-1 0 0,1-1 1,-1 1-1,1-1 0,0 0 1,0 0-1,0-1 0,0 1 1,0-1-1,0 0 0,1 0 1,-1 0-1,5 0 0,2 1 5,1-1-1,0-1 1,-1 0 0,1 0-1,16-4 1,-23 3-5,0 0 0,-1 0 0,0-1 0,1 0-1,-1 0 1,0 0 0,0 0 0,0-1 0,0 1 0,0-1 0,-1 0 0,1-1 0,-1 1 0,0 0 0,0-1 0,3-4 0,2-6 0,0 0 0,-1 0 0,0-1 0,-2 0 0,1-1 0,-2 1 0,0-1 0,3-32 0,-3-9 0,-4-67 0,0 63 0,0 28 0,0 31 0,0 6 0,0 52 0,13 426 0,-13-382 0,-1 123 0,0-206 0,-1-1 0,0 0 0,0 0 0,-2 0 0,0 0 0,-1-1 0,-1 0 0,0 0 0,-1 0 0,0 0 0,-11 13 0,16-25 0,0-1 0,0 1 0,-1-1 0,1 0 0,-1 0 0,1 0 0,-1 0 0,0 0 0,0 0 0,0-1 0,0 1 0,0-1 0,0 0 0,0 0 0,-7 1 0,8-2 0,0 0 0,0 0 0,0 0 0,1 0 0,-1 0 0,0 0 0,0 0 0,0-1 0,0 1 0,0-1 0,0 1 0,0-1 0,1 0 0,-1 0 0,0 0 0,1 0 0,-1 0 0,0 0 0,1 0 0,-1-1 0,1 1 0,0 0 0,-1-1 0,1 1 0,0-1 0,0 0 0,0 1 0,-1-3 0,-3-8 0,1 0 0,0-1 0,1 1 0,0-1 0,1 0 0,-1-20 0,3-84 0,1 105 0,0 4 0,0-1 0,1 1 0,1-1 0,-1 1 0,1 0 0,0 0 0,1 0 0,0 1 0,0-1 0,1 1 0,0 0 0,0 0 0,1 1 0,0 0 0,0 0 0,0 0 0,1 0 0,8-4 0,2-3 0,1 2-1,0 0 0,1 1 0,1 0 0,-1 2 0,26-7 1,-37 12-126,4-1-291,1 1 0,1 0 1,-1 0-1,21 0 1,-19 3-7439</inkml:trace>
</inkml:ink>
</file>

<file path=ppt/ink/ink32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0"/>
    </inkml:context>
    <inkml:brush xml:id="br0">
      <inkml:brushProperty name="width" value="0.025" units="cm"/>
      <inkml:brushProperty name="height" value="0.025" units="cm"/>
      <inkml:brushProperty name="color" value="#FFFFFF"/>
    </inkml:brush>
  </inkml:definitions>
  <inkml:trace contextRef="#ctx0" brushRef="#br0">7 301 28237,'-4'27'3611,"1"33"-2900,4-60-709,-1 1 1,0 0 0,1-1-1,-1 1 1,0 0-1,1-1 1,-1 1-1,1-1 1,-1 1 0,1-1-1,-1 1 1,1-1-1,0 1 1,-1-1-1,1 0 1,-1 1 0,1-1-1,0 0 1,-1 1-1,1-1 1,0 0-1,-1 0 1,1 0-1,0 1 1,0-1 0,-1 0-1,1 0 1,0 0-1,0 0 1,0-1-1,31 1 19,-23 0-12,-6 0-7,0 0-1,0 0 0,0-1 0,0 1 1,0-1-1,0 0 0,0 0 1,0 0-1,0 0 0,0 0 0,0-1 1,-1 1-1,1-1 0,-1 0 1,1 0-1,2-2 0,-1-1 1,0 1-1,-1-1 1,1 0-1,-1 0 1,0 0 0,-1 0-1,1 0 1,1-7-1,3-10 3,-1 0 0,-2-1 1,3-33-1,-6 47-3,4-139 16,-5 108 6,-1 33-18,-1 8-5,-1 6 0,0 13 0,0 1 0,2 0 0,1 0 0,2 22 0,-1 6 0,-1-33 0,1 1 0,0 0 0,7 31 0,-7-43 0,1 1 0,0-1 0,0 1 0,0-1 0,1 0 0,0 0 0,0 0 0,0 0 0,0 0 0,1 0 0,0-1 0,0 0 0,0 0 0,8 6 0,-8-8-25,-1 0 1,1-1-1,-1 0 1,1 0-1,-1 0 0,1 0 1,0 0-1,0-1 0,0 1 1,-1-1-1,1 0 1,0 0-1,0-1 0,0 1 1,-1-1-1,1 0 1,0 0-1,-1 0 0,1 0 1,-1-1-1,7-3 0,8-26-1738</inkml:trace>
</inkml:ink>
</file>

<file path=ppt/ink/ink32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0"/>
    </inkml:context>
    <inkml:brush xml:id="br0">
      <inkml:brushProperty name="width" value="0.025" units="cm"/>
      <inkml:brushProperty name="height" value="0.025" units="cm"/>
      <inkml:brushProperty name="color" value="#FFFFFF"/>
    </inkml:brush>
  </inkml:definitions>
  <inkml:trace contextRef="#ctx0" brushRef="#br0">146 74 31759,'-4'-17'306,"-8"-20"139,11 35-438,1 1 1,-1 0-1,0 0 1,1 0 0,-1 0-1,0 0 1,0 0 0,0 0-1,0 0 1,0 0-1,0 0 1,0 0 0,0 0-1,0 1 1,0-1 0,0 0-1,-1 1 1,1-1 0,0 1-1,0 0 1,-1-1-1,1 1 1,0 0 0,-3-1-1,0 1-6,1 0 1,-1 0-1,0 1 0,0-1 0,0 1 0,0-1 0,1 1 1,-1 0-1,0 1 0,1-1 0,-1 1 0,1-1 0,-1 1 1,1 0-1,0 0 0,0 1 0,0-1 0,0 1 0,0-1 0,1 1 1,-1 0-1,1 0 0,-1 0 0,1 0 0,0 1 0,0-1 1,1 0-1,-1 1 0,-1 7 0,1-6-1,0 0 0,0 1 0,1-1 0,0 1 0,0-1 0,1 1 0,0-1 0,0 1 0,0-1 0,0 1 0,2 7 0,-1-11 0,0 1 0,0 0 0,0-1 0,0 1 0,0-1 0,1 0 0,-1 1 0,1-1 0,0 0 0,-1 0 0,1 0 0,0 0 0,0 0 0,0 0 0,0-1 0,1 1 0,-1 0 0,0-1 0,1 0 0,-1 0 0,1 0 0,0 0 0,3 1 0,4 1 1,0-1 1,0 0-1,0-1 1,1 0-1,18-1 1,-26 0-2,-1 0 1,0 0 0,0 0 0,0 0-1,1-1 1,-1 1 0,0-1 0,0 0-1,0 0 1,0 0 0,0 0-1,0 0 1,0 0 0,0 0 0,0 0-1,-1-1 1,1 1 0,0-1 0,-1 0-1,1 1 1,-1-1 0,0 0-1,1 0 1,-1 0 0,0 0 0,0 0-1,0 0 1,0 0 0,-1 0 0,1 0-1,0-4 1,0-1-1,0 0 0,0-1 0,-1 1 0,0 0 0,0 0 0,-1 0 0,0-1 0,0 1 0,-1 0 0,-4-10 0,5 14 0,-1 0 0,0 0 0,0 0 0,0 1 0,0-1 0,-1 1 0,1-1 0,-1 1 0,1 0 0,-1 0 0,0 0 0,0 0 0,0 1 0,0-1 0,0 1 0,0-1 0,0 1 0,-1 0 0,1 0 0,0 1 0,-1-1 0,1 1 0,-1 0 0,-3 0 0,6-1-1,0 1 1,-1 0-1,1 0 1,-1-1-1,1 1 0,-1 0 1,1 1-1,0-1 0,-1 0 1,1 0-1,-1 0 1,1 1-1,0-1 0,-1 1 1,1-1-1,0 1 1,-1 0-1,1-1 0,0 1 1,0 0-1,0 0 1,-1 0-1,1 0 0,-1 2 1,1 0-77,0 0 0,0 1-1,0-1 1,0 1 0,1-1 0,0 1 0,0 0 0,0 6 0,0-4-132,0 32-3099</inkml:trace>
</inkml:ink>
</file>

<file path=ppt/ink/ink32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0"/>
    </inkml:context>
    <inkml:brush xml:id="br0">
      <inkml:brushProperty name="width" value="0.025" units="cm"/>
      <inkml:brushProperty name="height" value="0.025" units="cm"/>
      <inkml:brushProperty name="color" value="#FFFFFF"/>
    </inkml:brush>
  </inkml:definitions>
  <inkml:trace contextRef="#ctx0" brushRef="#br0">31 7 31679,'0'-1'27,"-1"1"0,1 0 0,0-1 0,-1 1 0,1-1 0,-1 1 0,1-1 0,-1 1 0,1 0 1,-1-1-1,1 1 0,-1 0 0,1 0 0,-1-1 0,1 1 0,-1 0 0,0 0 0,1 0 1,-1 0-1,1 0 0,-1 0 0,0 0 0,1 0 0,-1 0 0,1 0 0,-1 0 0,0 0 0,1 0 1,-1 0-1,1 0 0,-1 1 0,0-1 0,0 0 0,0 2-8,0-1 0,1 0-1,-1 1 1,0-1 0,0 0 0,0 1 0,1-1-1,-1 1 1,1-1 0,-1 1 0,1-1-1,0 4 1,-3 59-181,4-53 247,-1 18-85,-2 13-1,3 1 0,1-1 0,2 0 0,19 82 0,-21-119-45,3 6-858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43.170"/>
    </inkml:context>
    <inkml:brush xml:id="br0">
      <inkml:brushProperty name="width" value="0.05" units="cm"/>
      <inkml:brushProperty name="height" value="0.05" units="cm"/>
      <inkml:brushProperty name="color" value="#FFFFFF"/>
    </inkml:brush>
  </inkml:definitions>
  <inkml:trace contextRef="#ctx0" brushRef="#br0">0 6 31679,'109'0'815,"227"-4"-625,-251 3-187,-95 2-45,1 0-1,-1 1 1,0 0 0,1 0 0,-16 7 0,-24 9-1039,-2 1-2035</inkml:trace>
</inkml:ink>
</file>

<file path=ppt/ink/ink32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1"/>
    </inkml:context>
    <inkml:brush xml:id="br0">
      <inkml:brushProperty name="width" value="0.025" units="cm"/>
      <inkml:brushProperty name="height" value="0.025" units="cm"/>
      <inkml:brushProperty name="color" value="#FFFFFF"/>
    </inkml:brush>
  </inkml:definitions>
  <inkml:trace contextRef="#ctx0" brushRef="#br0">1 57 31871,'0'0'480,"0"-3"-240,32 3-160,17-3-48,10-3-16,10-3 0,-7 3-16,0 1 0,-9-1 0,-7-3-80,-14 0-576</inkml:trace>
</inkml:ink>
</file>

<file path=ppt/ink/ink32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1"/>
    </inkml:context>
    <inkml:brush xml:id="br0">
      <inkml:brushProperty name="width" value="0.025" units="cm"/>
      <inkml:brushProperty name="height" value="0.025" units="cm"/>
      <inkml:brushProperty name="color" value="#FFFFFF"/>
    </inkml:brush>
  </inkml:definitions>
  <inkml:trace contextRef="#ctx0" brushRef="#br0">125 208 31999,'4'-207'768,"-4"740"-768,-1-532 0,1 0 0,0 0 0,0 0 0,0 0 0,0 0 0,-1 0 0,1 0 0,0 0 0,-1-1 0,1 1 0,-1 0 0,1 0 0,-1 0 0,0 0 0,1-1 0,-1 1 0,0 0 0,1 0 0,-1-1 0,0 1 0,0-1 0,0 1 0,0 0 0,0-1 0,1 0 0,-2 1 0,-3 1 0,1-1 0,0 0 0,0 0 0,0 0 0,0-1 0,-9 1 0,4-1 0,0-1 0,0 0 0,0 0 0,0 0 0,0-1 0,-10-4 0,17 4 0,7 0 0,17 1 0,37 0 0,-52 1 0,201 0-192,-200 0-288</inkml:trace>
</inkml:ink>
</file>

<file path=ppt/ink/ink32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1"/>
    </inkml:context>
    <inkml:brush xml:id="br0">
      <inkml:brushProperty name="width" value="0.025" units="cm"/>
      <inkml:brushProperty name="height" value="0.025" units="cm"/>
      <inkml:brushProperty name="color" value="#FFFFFF"/>
    </inkml:brush>
  </inkml:definitions>
  <inkml:trace contextRef="#ctx0" brushRef="#br0">8 24 32287,'-7'0'432,"27"0"-416,19 0 16,17 0-32,-1 0 0,1 0 0,-7 0 0,-6-3 0,-7-3 0,-14 0 0,-8 1 0,-8 2-32,-12 3-416,-37 0-769</inkml:trace>
</inkml:ink>
</file>

<file path=ppt/ink/ink32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2"/>
    </inkml:context>
    <inkml:brush xml:id="br0">
      <inkml:brushProperty name="width" value="0.025" units="cm"/>
      <inkml:brushProperty name="height" value="0.025" units="cm"/>
      <inkml:brushProperty name="color" value="#FFFFFF"/>
    </inkml:brush>
  </inkml:definitions>
  <inkml:trace contextRef="#ctx0" brushRef="#br0">1 0 30382,'0'6'1313,"0"6"-753,0-3-256,29-1-176,17 4-96,3-9-16,7-3 16,-4 0-32,-3 0 0,-16 0 0,-10 0 0,-13 0-32,-10-3-64,0-6-752</inkml:trace>
</inkml:ink>
</file>

<file path=ppt/ink/ink32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5"/>
    </inkml:context>
    <inkml:brush xml:id="br0">
      <inkml:brushProperty name="width" value="0.025" units="cm"/>
      <inkml:brushProperty name="height" value="0.025" units="cm"/>
      <inkml:brushProperty name="color" value="#FFFFFF"/>
    </inkml:brush>
  </inkml:definitions>
  <inkml:trace contextRef="#ctx0" brushRef="#br0">27 28 32207,'-5'-9'251,"-2"-6"-45,4 11-148,2 6-13,-9 461-45,10-460 0,0-1 0,0 0 0,0 0 0,0 1 0,0-1 0,1 0 0,-1 0 0,1 1 0,-1-1 0,1 0 0,0 0 0,0 0 0,0 0 0,0 0 0,0 0 0,3 4 0,-1-5 0,-1 0 0,0 1 0,0-1 0,0 0 0,1 0 0,-1 0 0,0 0 0,1-1 0,-1 1 0,1-1 0,-1 1 0,1-1 0,-1 0 0,1 0 0,2 0 0,0 0 0,0-1 0,0 0 0,0 0 0,0 0 0,0 0 0,0-1 0,-1 1 0,1-1 0,-1 0 0,1-1 0,-1 1 0,0-1 0,0 0 0,0 0 0,0 0 0,-1-1 0,1 1 0,-1-1 0,0 0 0,0 0 0,0 0 0,0 0 0,1-5 0,6-11 0,0 0 0,-2-1 0,10-38 0,-17 55 0,10-39 0,-2 0 0,-2-1 0,-2 0 0,0-77 0,-58 829 0,31-501 0,20-170 0,2-28 0,0-1 0,0 1 0,-1 0 0,-1-1 0,-3 16 0,4-23 0,1-1 0,0 1 0,0-1 0,-1 1 0,1-1 0,0 1 0,-1-1 0,1 1 0,0-1 0,-1 0 0,1 1 0,-1-1 0,1 1 0,-1-1 0,1 0 0,-1 0 0,1 1 0,-1-1 0,1 0 0,-1 0 0,1 1 0,-1-1 0,1 0 0,-1 0 0,0 0 0,1 0 0,-1 0 0,1 0 0,-1 0 0,1 0 0,-1 0 0,0 0 0,1 0 0,-1 0 0,1-1 0,-1 1 0,1 0 0,-1 0 0,1 0 0,-1-1 0,1 1 0,-1 0 0,0-1 0,-1-1 0,0 1 0,0-1 0,-1 1 0,1-1 0,1 0 0,-1 0 0,0 0 0,0 0 0,-1-2 0,-5-12 0,1 0 0,1-1 0,0 0 0,2 0 0,-1 0 0,2 0 0,1-1 0,0 1 0,1-1 0,1 0 0,3-32 0,-1 43 0,0 0 0,0 0 0,1 0 0,0 1 0,0-1 0,1 1 0,0 0 0,0 0 0,0 0 0,1 1 0,-1-1 0,1 1 0,7-5 0,11-10 0,42-27 0,-63 46-3,6-6-11,1 1 1,0 1 0,1-1 0,-1 2-1,1-1 1,0 1 0,12-3 0,-12 6-278</inkml:trace>
</inkml:ink>
</file>

<file path=ppt/ink/ink32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6"/>
    </inkml:context>
    <inkml:brush xml:id="br0">
      <inkml:brushProperty name="width" value="0.025" units="cm"/>
      <inkml:brushProperty name="height" value="0.025" units="cm"/>
      <inkml:brushProperty name="color" value="#FFFFFF"/>
    </inkml:brush>
  </inkml:definitions>
  <inkml:trace contextRef="#ctx0" brushRef="#br0">0 220 32031,'0'9'62,"0"1"0,1-1 1,0 1-1,0-1 0,1 0 1,0 1-1,4 10 1,-4-16-60,-1-1 0,1 0 0,0 0 0,0 0 1,0-1-1,0 1 0,1 0 0,-1-1 1,1 0-1,0 1 0,-1-1 0,1 0 0,0 0 1,0-1-1,0 1 0,0 0 0,1-1 1,-1 0-1,0 0 0,1 0 0,-1 0 0,1-1 1,3 1-1,-1 0 5,0 0 0,-1-1 0,1 1 0,0-2-1,-1 1 1,1 0 0,0-1 0,-1 0 0,1 0 0,8-4 0,-10 3-6,0 0 0,0-1 0,-1 1 0,0-1 0,1 0 0,-1 1 0,0-2 0,0 1 0,0 0 0,-1-1 0,1 1 0,-1-1 0,4-7 0,0-3-1,0-1 1,0 0 0,-1 0 0,-1 0 0,-1 0 0,3-24 0,-2-93 7,-5 94 9,-1 101-13,-2 54-5,4-103 0,1 0 0,1 0 0,0 0 0,1 0 0,0-1 0,6 15 0,-8-24-1,1-1-1,-1 1 1,1-1 0,0 1-1,0-1 1,0 0 0,0 0-1,0 0 1,1 0 0,0 0-1,-1-1 1,1 1 0,0-1-1,0 1 1,0-1 0,1 0-1,-1 0 1,0-1 0,1 1-1,-1-1 1,1 0 0,0 0-1,-1 0 1,1 0 0,0 0-1,0-1 1,-1 0 0,1 0-1,0 0 1,0 0 0,0 0-1,-1-1 1,6-1 0,-8 2-26,1-1 1,-1 1-1,0-1 1,0 1-1,1-1 1,-1 0-1,0 0 0,0 1 1,0-1-1,0 0 1,0 0-1,0 0 1,0 0-1,0 0 1,0 0-1,1-3 1,15-37-1847</inkml:trace>
</inkml:ink>
</file>

<file path=ppt/ink/ink32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6"/>
    </inkml:context>
    <inkml:brush xml:id="br0">
      <inkml:brushProperty name="width" value="0.025" units="cm"/>
      <inkml:brushProperty name="height" value="0.025" units="cm"/>
      <inkml:brushProperty name="color" value="#FFFFFF"/>
    </inkml:brush>
  </inkml:definitions>
  <inkml:trace contextRef="#ctx0" brushRef="#br0">194 56 31054,'-1'-4'104,"-1"1"0,-1-1-1,1 1 1,-1-1 0,1 1 0,-1 0-1,0 0 1,0 0 0,0 0-1,0 0 1,-1 1 0,1 0 0,-1-1-1,-5-1 1,1 1-89,0 1 0,-1 1 1,1-1-1,0 2 0,0-1 0,-12 1 0,17 0-15,0 0 1,0 1-1,0-1 0,0 1 0,0-1 0,0 1 0,1 0 0,-1 0 0,0 0 0,1 1 1,-1-1-1,1 1 0,-1-1 0,1 1 0,-1 0 0,1 0 0,0 0 0,0 0 1,0 0-1,0 0 0,1 1 0,-1-1 0,0 1 0,1-1 0,0 1 0,0-1 0,-1 1 1,0 5-1,-1 3 0,1 0-1,0 0 1,0 0 0,1 1 0,1-1 0,1 17 0,-1-27 0,0 1 0,1 0 1,-1 0-1,0-1 0,1 1 0,-1 0 0,1 0 1,0-1-1,0 1 0,0-1 0,0 1 1,0-1-1,0 1 0,0-1 0,0 1 0,0-1 1,1 0-1,-1 0 0,0 0 0,1 1 0,-1-1 1,1-1-1,0 1 0,-1 0 0,1 0 1,0-1-1,-1 1 0,1-1 0,3 1 0,5 1 2,1-1 0,-1 0 0,1 0-1,11-2 1,-5 1-1,-14 0 0,-1 0 0,1 0-1,-1 0 1,1 0 0,-1 0 0,1-1 0,-1 1 0,1-1-1,-1 0 1,0 1 0,1-1 0,-1 0 0,0 0-1,1-1 1,-1 1 0,0 0 0,0-1 0,0 1 0,0-1-1,0 0 1,-1 0 0,1 0 0,-1 0 0,1 0-1,-1 0 1,1 0 0,-1 0 0,0 0 0,0-1 0,0 1-1,0 0 1,-1-1 0,1 1 0,-1-1 0,1 1 0,-1-1-1,0 1 1,0-5 0,1 2-1,-1-1 0,0 1 0,0 0 0,0 0 0,-1 0 0,1-1 0,-1 1 0,-1 0 0,-2-9 0,2 12 0,1 0 0,0 0 0,-1 0 0,1 0 0,-1 1 0,0-1 0,0 0 0,0 1 0,1 0 0,-1-1 0,0 1 0,-1 0 0,1 0 0,0 0 0,0 0 0,0 0 0,-1 1 0,1-1 0,0 1 0,-1-1 0,1 1 0,0 0 0,-4 0 0,4 0-1,0-1 0,0 1 0,0 0 0,0 0 0,0 0 0,0 0 0,0 0 0,0 0 0,0 1 0,0-1 0,0 1 0,0-1 1,0 1-1,0 0 0,1 0 0,-1 0 0,-3 2 0,4-1-44,0 0 0,-1 1 0,1-1-1,1 0 1,-1 1 0,0-1 0,0 1 0,1-1 0,0 1 0,-1-1 0,1 1 0,0 0 0,1 4 0,-1 25-2028</inkml:trace>
</inkml:ink>
</file>

<file path=ppt/ink/ink32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6"/>
    </inkml:context>
    <inkml:brush xml:id="br0">
      <inkml:brushProperty name="width" value="0.025" units="cm"/>
      <inkml:brushProperty name="height" value="0.025" units="cm"/>
      <inkml:brushProperty name="color" value="#FFFFFF"/>
    </inkml:brush>
  </inkml:definitions>
  <inkml:trace contextRef="#ctx0" brushRef="#br0">0 17 32319,'3'-16'381,"0"17"-292,-2 12-111,2 37 22,10 268 0,-9-278-374</inkml:trace>
</inkml:ink>
</file>

<file path=ppt/ink/ink32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7"/>
    </inkml:context>
    <inkml:brush xml:id="br0">
      <inkml:brushProperty name="width" value="0.025" units="cm"/>
      <inkml:brushProperty name="height" value="0.025" units="cm"/>
      <inkml:brushProperty name="color" value="#FFFFFF"/>
    </inkml:brush>
  </inkml:definitions>
  <inkml:trace contextRef="#ctx0" brushRef="#br0">1 0 31422,'0'0'897,"3"0"-689,39 0-80,17 0-80,13 3-48,0 0 16,0-3-16,-6 0-16,-14 0-96,-13 0-1441</inkml:trace>
</inkml:ink>
</file>

<file path=ppt/ink/ink32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7"/>
    </inkml:context>
    <inkml:brush xml:id="br0">
      <inkml:brushProperty name="width" value="0.025" units="cm"/>
      <inkml:brushProperty name="height" value="0.025" units="cm"/>
      <inkml:brushProperty name="color" value="#FFFFFF"/>
    </inkml:brush>
  </inkml:definitions>
  <inkml:trace contextRef="#ctx0" brushRef="#br0">154 204 31743,'2'-31'541,"6"-42"0,-3 43-570,0-40 0,-18 207 29,13 295 0,0-430 0,0 0 0,1 0 0,-1-1 0,0 1 0,-1 0 0,1 0 0,0 0 0,0 0 0,-1 0 0,1 0 0,-1 0 0,0-1 0,1 1 0,-1 0 0,0 0 0,0-1 0,0 1 0,0 0 0,-1-1 0,1 1 0,-2 1 0,-1-2 0,1 1 0,-1-1 0,0 0 0,1 0 0,-1-1 0,0 1 0,0-1 0,0 0 0,0 0 0,-4 0 0,-5 0 0,7 1 0,0-1 0,0 0 0,0 0 0,0 0 0,0-1 0,1 1 0,-1-2 0,0 1 0,0 0 0,0-1 0,1 0 0,-1-1 0,-5-3 0,42 5 0,202 1-40,-232 0-141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44.954"/>
    </inkml:context>
    <inkml:brush xml:id="br0">
      <inkml:brushProperty name="width" value="0.05" units="cm"/>
      <inkml:brushProperty name="height" value="0.05" units="cm"/>
      <inkml:brushProperty name="color" value="#FFFFFF"/>
    </inkml:brush>
  </inkml:definitions>
  <inkml:trace contextRef="#ctx0" brushRef="#br0">4 143 31855,'22'-43'760,"-22"71"-736,-11 201 6,0-64-12,9 46-18,1-210 0,1 1 1,0-1-1,0 1 0,0-1 1,0 1-1,0-1 0,0 1 0,1-1 1,-1 1-1,0-1 0,1 1 1,-1-1-1,1 1 0,0-1 1,-1 0-1,1 1 0,0-1 1,0 0-1,0 0 0,0 0 0,0 1 1,0-1-1,0 0 0,0 0 1,2 1-1,1-1 1,0 0 0,0 0 0,0-1 0,0 1-1,0-1 1,1 0 0,-1 0 0,6-1 0,-8 0-1,1 0 0,0 0 0,0 0 0,-1 0 0,1 0 0,-1-1 0,1 1 0,-1-1 0,1 0 0,-1 1 0,0-1 0,0 0 0,0-1 0,0 1 0,0 0 0,0-1 0,-1 1 0,1-1 0,-1 1 0,0-1 0,0 1 0,1-5 0,6-11 0,-2 0 0,5-22 0,-9 30 0,22-67 0,-16 53 0,0 0 0,-2 0 0,-1-1 0,0 0 0,0-31 0,-4 40 0,-2-26 0,0 41 0,1-1 0,0 0 0,-1 1 0,1-1 0,-1 1 0,1-1 0,-1 1 0,0-1 0,0 1 0,1 0 0,-1-1 0,0 1 0,0 0 0,0 0 0,-1-1 0,1 1 0,0 0 0,0 0 0,-1 0 0,-2-1 0,7 3 0,0-1 0,0 1 0,0-1 0,0 0 0,0 0 0,0 0 0,0 0 0,5-1 0,11-1 0,204 2 0,-222 1 0,0 0 0,-1 0 0,1 0 0,0 0 0,-1 0 0,0 0 0,1 0 0,-1 0 0,1 0 0,-1 0 0,0 0 0,0 0 0,0 0 0,0 1 0,0-1 0,0 0 0,0 0 0,0 0 0,0 0 0,0 0 0,0 0 0,-1 2 0,1 0 0,-2 7 0,-1 0 0,0 0 0,0-1 0,0 1 0,-2-1 0,1 0 0,-10 15 0,-16 36 0,25-39 0,0-1 0,1 1 0,1 0 0,1 0 0,1 0 0,1 0 0,3 30 0,-2-47 0,-1 0 0,1-1 0,-1 1 0,1 0 0,0 0 0,1 0 0,-1-1 0,1 1 0,-1-1 0,1 1 0,0-1 0,0 0 0,1 0 0,-1 0 0,1 0 0,-1 0 0,1 0 0,0-1 0,0 1 0,0-1 0,0 0 0,1 0 0,-1 0 0,7 3 0,2-1 0,0-1 0,1 0 0,-1-1 0,0-1 0,1 0 0,19-1 0,-27 1 0,0-2 0,0 1 0,0-1 0,0 1-1,0-1 1,0-1 0,-1 1 0,1-1 0,0 1 0,-1-2 0,1 1 0,-1 0 0,0-1 0,0 0 0,0 0-1,6-5 1,-5 2 1,0 0 0,0 0 0,-1-1 0,0 1 0,0-1-1,0 0 1,-1 0 0,0-1 0,3-11 0,0-12-1,0-1-1,-3 1 1,0-1 0,-3-35-1,0 56-1,0-138 12,-2 136-11,-2 13-7,-4 23 4,2 29 4,3 1 0,5 92 0,-2-140 0,0-1 0,0 0 0,1 1 0,0-1 0,0 0 0,0 1 0,0-1 0,1 0 0,-1 0 0,1 0 0,0 0 0,1 0 0,-1 0 0,1-1 0,-1 1 0,1-1 0,0 0 0,0 1 0,0-1 0,1-1 0,-1 1 0,7 3 0,-2-2 0,1-1 0,-1 0 0,1-1 0,0 0 0,0 0 0,0-1 0,0 0 0,0 0 0,17-2 0,-21 1 0,-1-1 0,0 1 0,1-1 0,-1 0 0,0 0 0,0-1 0,0 1 0,0-1 0,0 0 0,0 0 0,0 0 0,0 0 0,-1-1 0,6-4 0,-4 2 0,0 0 0,0-1 0,-1 0 0,0 0 0,0 0 0,0 0 0,-1-1 0,3-7 0,1-4 0,-1-2 0,-1 1 0,-1-1 0,-1 1 0,1-32 0,-3-72 19,0 230-22,-12 312 3,5-361 0,-8 129 0,12-314 0,1-115 1,3 198-2,2-1 0,2 1 0,16-58 0,-17 83-1,2 0 0,0 1 0,1 0-1,1 1 1,14-22 0,-20 34 2,0 0 0,1 0 0,0 0 0,0 0 0,0 1 0,1-1 0,-1 1 0,1 0 0,0 1 0,0-1 0,1 1 0,-1 0 0,1 0 0,-1 1 0,1-1 0,0 1 0,0 0 0,0 1 0,0 0 0,9-1 0,-13 2 0,1 1 0,-1-1 0,1 1 0,-1-1 0,0 1 0,0 0 0,1 0 0,-1 0 0,0 0 0,0 0 0,0 1 0,0-1 0,0 1 0,-1-1 0,1 1 0,0 0 0,-1 0 0,1-1 0,-1 1 0,1 0 0,-1 0 0,0 1 0,0-1 0,0 0 0,0 0 0,-1 0 0,1 1 0,0 3 0,3 10 0,-1-1 0,-1 1 0,1 19 0,-2-27 0,0 12 0,0 0 0,-1 0 0,-5 31 0,4-43 0,-1 0 0,0-1 0,0 1 0,-1-1 0,0 1 0,0-1 0,-1 0 0,0 0 0,0-1 0,-1 1 0,-9 10 0,3-7 0,-1 1 0,-1-1 0,0-1 0,0 0 0,-1-1 0,0-1 0,0 0 0,-1-1 0,0 0 0,0-1 0,0-1 0,0 0 0,-19 1 0,28-4-3,92-1-43,117-2 47,-189 1 0,-1 0-1,1-1 1,-1-1-1,0 0 1,1 0 0,-2-2-1,1 1 1,0-2-1,-1 1 1,0-2-1,0 0 1,-1 0 0,0-1-1,0 0 1,-1-1-1,0-1 1,-1 1 0,1-1-1,-2-1 1,0 0-1,0 0 1,-1 0 0,0-1-1,-1 0 1,0-1-1,7-23 1,-5 3-1,-1 0 0,-1 0 0,2-51 0,-7-103 0,-3 88 0,3 98 1,-1-1 0,0 1 0,0-1 0,0 1 0,-1-1 0,1 1-1,0-1 1,-1 1 0,1-1 0,-1 1 0,1-1 0,-1 1 0,1-1 0,-1 1 0,0 0 0,0-1 0,-2-1 0,3 3-1,0 0 1,-1-1-1,1 1 1,0 0-1,-1 0 1,1 0-1,0 0 1,-1 0-1,1 0 1,0 0-1,-1 0 1,1 0-1,0 0 1,-1 0-1,1 0 1,0 0-1,-1 0 1,1 0-1,0 0 1,-1 0-1,1 1 1,0-1-1,-1 0 1,1 0-1,0 0 1,-1 1-1,1-1 1,0 0-1,-12 18-2,4 1 1,1 1-1,1 1 0,0-1 1,-4 43-1,-1 91-3,10-142 5,-1 238 0,2-243 0,1-1 0,-1 1 0,1-1 0,1 0 0,-1 0 0,1 1 0,0-1 0,0 0 0,1 0-1,0-1 1,0 1 0,5 6 0,-5-8 0,1 0 1,-1-1-1,1 0 0,-1 0 0,1 0 0,0 0 1,0-1-1,1 1 0,-1-1 0,0 0 0,1 0 1,-1-1-1,1 1 0,0-1 0,0 0 0,8 1 1,-1-1-1,0 1 1,0-2 0,0 0-1,0 0 1,0-1 0,0 0-1,0-1 1,0 0 0,0-1-1,-1-1 1,0 0 0,1 0-1,-1-1 1,-1-1 0,1 1-1,-1-2 1,0 1 0,0-2-1,8-7 1,-6 3-1,-1 0 0,0-1 0,-1-1 0,0 1 0,-1-1 0,0-1 1,-2 0-1,0 0 0,0-1 0,4-17 0,-3 4-3,-2-1 0,-1 1 0,-1-1 0,-1-51 1,-3 77 1,0 0 0,0 1 0,0-1 1,0 0-1,-1 0 0,0 0 0,1 0 0,-1 1 1,-1-1-1,1 0 0,0 1 0,-4-5 0,4 6 1,-1 1 0,1-1-1,-1 1 1,0 0 0,0-1-1,0 1 1,0 0-1,0 0 1,0 1 0,0-1-1,0 0 1,0 1-1,0-1 1,0 1 0,0-1-1,0 1 1,-1 0 0,1 0-1,0 0 1,0 0-1,-3 1 1,1 0 0,1-1 0,-1 1 0,1 0 0,-1 0 0,1 0 0,0 0 0,-1 1 0,1-1 0,0 1 0,0 0 0,0 0 0,0 0 0,0 0 0,0 0 0,-3 5 0,1-1 0,-1 1 0,2 0 0,-1 0 0,1 0 0,0 1 0,-4 10 0,0 5 0,1 0 1,1 1 0,-5 41 0,7-12 7,3 63 0,1-116-8,0 12 1,1-1 1,0 0-1,1 0 1,0 0-1,1 0 1,1 0-1,-1 0 1,1-1-1,1 1 1,8 13-1,-8-17 0,0 0 0,0-1 0,0 1 0,1-1 0,0 0-1,1 0 1,-1-1 0,1 0 0,0 0 0,0 0 0,0-1-1,1 0 1,0-1 0,12 5 0,-9-5 0,0-1 0,0 1-1,0-2 1,18 1 0,-26-2-2,0 1 0,0-1 0,0-1 1,0 1-1,0 0 0,0-1 0,0 0 0,0 1 0,-1-1 0,1 0 0,0 0 1,0-1-1,-1 1 0,1-1 0,-1 1 0,1-1 0,-1 0 0,0 0 0,0 0 1,0 0-1,0 0 0,3-3 0,-3-1-38,0 1-1,0 0 1,0 0 0,0-1 0,-1 1-1,1-9 1,0-45-1031</inkml:trace>
</inkml:ink>
</file>

<file path=ppt/ink/ink32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2"/>
    </inkml:context>
    <inkml:brush xml:id="br0">
      <inkml:brushProperty name="width" value="0.025" units="cm"/>
      <inkml:brushProperty name="height" value="0.025" units="cm"/>
      <inkml:brushProperty name="color" value="#FFFFFF"/>
    </inkml:brush>
  </inkml:definitions>
  <inkml:trace contextRef="#ctx0" brushRef="#br0">28 84 32447,'0'-19'294,"0"42"-268,-19 459-26,12-258 0,6-340 0,4-171 0,1 220 0,3 0 0,19-82 0,-23 138 0,-1 0 0,2 0 0,0 0 0,7-14 0,-10 22 0,1 1 0,-1-1 0,1 1 0,0 0 0,0-1 0,0 1 0,0 0 0,0 0 0,0 0 0,1 0 0,-1 1 0,0-1 0,1 1 0,0-1 0,-1 1 0,1 0 0,0 0 0,0 0 0,-1 0 0,1 1 0,5-1 0,-7 0 0,1 1 0,0 0 0,0-1 0,0 1 0,-1 0 0,1 0 0,0 0 0,0 0 0,0 1 0,-1-1 0,1 0 0,0 1 0,0-1 0,-1 1 0,1 0 0,0 0 0,-1-1 0,1 1 0,-1 0 0,1 0 0,-1 0 0,1 1 0,-1-1 0,0 0 0,1 0 0,-1 1 0,0-1 0,0 1 0,0-1 0,0 1 0,0 0 0,-1-1 0,1 1 0,0 0 0,-1-1 0,1 3 0,5 17 0,0 0 0,-2 1 0,0-1 0,-2 1 0,0 0 0,-1-1 0,-3 24 0,2-14 0,0-20 0,0 0 0,-1-1 0,0 1 0,0 0 0,-1-1 0,-1 1 0,0-1 0,0 0 0,-1 0 0,0 0 0,-1 0 0,0-1 0,0 0 0,-1 0 0,-1 0 0,1-1 0,-1 0 0,-12 11 0,15-16 11,0 0 0,0-1 0,-1 0 0,1 0 0,-1 0 0,1 0 0,-9 2 0,-10-4-163,22 0 118,0 0 0,1 0 0,-1-1 0,0 1-1,1 0 1,-1-1 0,1 1 0,-1 0 0,1-1 0,-1 1 0,1 0 0,-1-1 0,1 1-1,-1-1 1,1 1 0,0-1 0,-1 0 0,1 1 0,0-1 0,-1 1 0,1-1 0,0 1-1,0-1 1,0 0 0,-1 1 0,1-1 0,0-1 0,0-17-4261</inkml:trace>
</inkml:ink>
</file>

<file path=ppt/ink/ink32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3"/>
    </inkml:context>
    <inkml:brush xml:id="br0">
      <inkml:brushProperty name="width" value="0.025" units="cm"/>
      <inkml:brushProperty name="height" value="0.025" units="cm"/>
      <inkml:brushProperty name="color" value="#FFFFFF"/>
    </inkml:brush>
  </inkml:definitions>
  <inkml:trace contextRef="#ctx0" brushRef="#br0">0 503 31743,'0'0'691,"8"0"-491,-5 0-195,0 0 0,0 0 0,0 0 0,0-1 1,0 1-1,0-1 0,0 0 0,-1 0 0,1 0 0,0 0 1,0 0-1,-1-1 0,1 1 0,-1-1 0,3-1 1,-1-1-5,0 0 1,-1-1 0,0 1 0,1 0 0,-2-1 0,1 0 0,4-9 0,3-11 5,-2 0-1,0 0 0,-1-1 0,-2 0 0,4-41 1,-3-133-12,-6 162 7,-1 29-2,-2 8 0,-1 9 0,4-8 0,-7 19 0,2 0 0,0 1 0,1 0 0,1-1 0,-1 22 0,0 108 0,4-123 0,0 272 0,4-283 0,3-16 0,6-12 0,-3-10 0,-1-1 0,-1 1 0,-2-2 0,0 1 0,3-30 0,5-20 0,-9 53 0,0-3 0,12-32 0,-15 50 0,0 1 0,0 0 0,0 0 0,1 1 0,0-1 0,0 0 0,0 1 0,0 0 0,1 0 0,0 0 0,0 0 0,5-4 0,-6 7 0,0-1 0,1 1 0,-1-1 0,1 1 0,-1 0 0,1 0 0,-1 1 0,1-1 0,0 1 0,-1-1 0,1 1 0,0 0 0,-1 1 0,1-1 0,0 1 0,-1-1 0,1 1 0,-1 0 0,1 0 0,-1 1 0,1-1 0,-1 1 0,0 0 0,0 0 0,0 0 0,0 0 0,0 0 0,0 1 0,-1-1 0,1 1 0,4 5 0,-5-2 0,1 0 0,-1 0 0,0 0 0,0 1 0,-1-1 0,0 0 0,0 1 0,-1-1 0,1 1 0,-2 11 0,1-5 0,0-10 0,0 0 0,-1 0 0,1-1 0,-1 1 0,1 0 0,-1 0 0,0 0 0,0-1 0,0 1 0,0 0 0,-1-1 0,1 1 0,-1-1 0,0 1 0,1-1 0,-1 0 0,-4 3 0,2-1 0,-1 0 0,0-1 0,-1 1 0,1-1 0,-1-1 0,1 1 0,-1-1 0,-6 2 0,-6 1 0,-1-2 0,1 1 0,-1-2 0,-28 0 0,43-2 0,11 2 0,-2-1 0,1 0 0,-1 0 0,0 1 0,1 0 0,5 3 0,6 8 0,1 2 0,-2 0 0,0 1 0,-1 0 0,15 21 0,-13-15 0,1-1 0,34 30 0,-48-49-1,1 1 1,-1-1-1,1 0 1,0 0-1,0-1 0,-1 0 1,1 1-1,0-1 1,0-1-1,1 1 0,-1-1 1,0 0-1,0 0 1,0 0-1,6-2 0,-7 2-2,-3 0-14,1 0 0,-1 0 1,1-1-1,-1 1 1,1 0-1,-1-1 0,1 1 1,-1-1-1,1 1 0,-1-1 1,0 0-1,2-1 1,17-20-811</inkml:trace>
</inkml:ink>
</file>

<file path=ppt/ink/ink32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3"/>
    </inkml:context>
    <inkml:brush xml:id="br0">
      <inkml:brushProperty name="width" value="0.025" units="cm"/>
      <inkml:brushProperty name="height" value="0.025" units="cm"/>
      <inkml:brushProperty name="color" value="#FFFFFF"/>
    </inkml:brush>
  </inkml:definitions>
  <inkml:trace contextRef="#ctx0" brushRef="#br0">0 32 29389,'3'-10'2415,"-3"8"-2347,0 1 1,0-1-1,0 1 1,1 0-1,-1-1 0,0 1 1,1-1-1,-1 1 1,1 0-1,0-1 0,0 1 1,-1 0-1,3-2 1,-1 7-64,1 210-5,-5-110 0,8-9-77,-6-95-276</inkml:trace>
</inkml:ink>
</file>

<file path=ppt/ink/ink32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4"/>
    </inkml:context>
    <inkml:brush xml:id="br0">
      <inkml:brushProperty name="width" value="0.025" units="cm"/>
      <inkml:brushProperty name="height" value="0.025" units="cm"/>
      <inkml:brushProperty name="color" value="#FFFFFF"/>
    </inkml:brush>
  </inkml:definitions>
  <inkml:trace contextRef="#ctx0" brushRef="#br0">1 1 31486,'0'0'1073,"3"0"-993,37 0-32,12 0-32,0 0-16,4 0 0,-4 0 0,-6 0-16,-3 0-224,-7 0-2001</inkml:trace>
</inkml:ink>
</file>

<file path=ppt/ink/ink32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4"/>
    </inkml:context>
    <inkml:brush xml:id="br0">
      <inkml:brushProperty name="width" value="0.025" units="cm"/>
      <inkml:brushProperty name="height" value="0.025" units="cm"/>
      <inkml:brushProperty name="color" value="#FFFFFF"/>
    </inkml:brush>
  </inkml:definitions>
  <inkml:trace contextRef="#ctx0" brushRef="#br0">68 116 31646,'5'-13'160,"0"0"-1,-1 1 0,0-2 1,-1 1-1,-1 0 0,1-24 1,4 208-155,-7 108-5,0-278 0,0-1 0,0 0 0,0 0 0,0 1 0,0-1 0,0 0 0,0 1 0,0-1 0,-1 0 0,1 1 0,0-1 0,0 0 0,0 0 0,0 1 0,-1-1 0,1 0 0,0 0 0,0 1 0,0-1 0,-1 0 0,1 0 0,0 0 0,0 0 0,-1 1 0,1-1 0,0 0 0,0 0 0,-1 0 0,1 0 0,0 0 0,-1 0 0,1 0 0,0 0 0,-1 1 0,1-1 0,0 0 0,-1 0 0,1 0 0,0-1 0,0 1 0,-1 0 0,1 0 0,0 0 0,-1 0 0,1 0 0,0 0 0,0 0 0,-1 0 0,1-1 0,0 1 0,-1 0 0,1 0 0,0 0 0,0-1 0,-1 1 0,-15-12 0,-2-9 0,14 15 0,0 1 0,0 0 0,-1-1 0,0 2 0,0-1 0,0 1 0,-1-1 0,-9-5 0,118 15 0,25 21 0,-121-26-976,-7-5-3234</inkml:trace>
</inkml:ink>
</file>

<file path=ppt/ink/ink32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4"/>
    </inkml:context>
    <inkml:brush xml:id="br0">
      <inkml:brushProperty name="width" value="0.025" units="cm"/>
      <inkml:brushProperty name="height" value="0.025" units="cm"/>
      <inkml:brushProperty name="color" value="#FFFFFF"/>
    </inkml:brush>
  </inkml:definitions>
  <inkml:trace contextRef="#ctx0" brushRef="#br0">0 0 32063,'0'0'320,"0"3"-144,14 0-96,25 9-32,10-9-16,7 0-16,9-3 16,-3 0-32,-6 0 0,-4 0 0,-12 0 0,-14 0 0,-10-3 0,-13 3-48,-9 0-400,-33 0-4338</inkml:trace>
</inkml:ink>
</file>

<file path=ppt/ink/ink32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5"/>
    </inkml:context>
    <inkml:brush xml:id="br0">
      <inkml:brushProperty name="width" value="0.025" units="cm"/>
      <inkml:brushProperty name="height" value="0.025" units="cm"/>
      <inkml:brushProperty name="color" value="#FFFFFF"/>
    </inkml:brush>
  </inkml:definitions>
  <inkml:trace contextRef="#ctx0" brushRef="#br0">1 10 31903,'0'0'480,"16"0"-256,23 0-128,7 0-64,3 0-32,0 0 32,-9 0-32,-8 0 0,-12 0 0,-4 0 0,-9 0-32,-7-9-1633</inkml:trace>
</inkml:ink>
</file>

<file path=ppt/ink/ink32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6"/>
    </inkml:context>
    <inkml:brush xml:id="br0">
      <inkml:brushProperty name="width" value="0.025" units="cm"/>
      <inkml:brushProperty name="height" value="0.025" units="cm"/>
      <inkml:brushProperty name="color" value="#FFFFFF"/>
    </inkml:brush>
  </inkml:definitions>
  <inkml:trace contextRef="#ctx0" brushRef="#br0">31 92 32031,'0'-4'140,"0"-13"455,-3 43-594,-23 574-1,26-543 0,0-35 0,0-19 0,0-6 0,-2-170 0,6-220 0,-3 365 0,10-49 0,-9 70 0,-1 1 0,1 0 0,0-1 0,0 1 0,1 0 0,0 0 0,0 0 0,0 1 0,1-1 0,0 1 0,0 0 0,0 0 0,7-6 0,-6 8 0,0 1 0,-1 0 0,1 0 0,0 0 0,0 0 0,0 1 0,1 0 0,-1 0 0,0 1 0,0-1 0,1 1 0,-1 0 0,0 0 0,0 1 0,1 0 0,-1 0 0,0 0 0,0 0 0,6 3 0,-6 0 0,0 1 0,-1-1 0,1 1 0,-1 0 0,0 0 0,-1 0 0,1 1 0,-1-1 0,0 1 0,0 0 0,-1 0 0,0 0 0,0 0 0,2 9 0,0 4 0,-1 0 0,0 0 0,0 32 0,-3-35 0,0 8 0,-1-1 0,-4 29 0,4-44 0,-1 0 0,0 0 0,-1 0 0,0 0 0,0 0 0,-1-1 0,0 1 0,0-1 0,-11 13 0,11-14 0,0-1-1,-1 1 1,0-1-1,0 0 1,-1-1 0,1 1-1,-1-1 1,0 0-1,0 0 1,0-1 0,-1 0-1,1 0 1,-1 0-1,0-1 1,0 0 0,0 0-1,0-1 1,0 0-1,-10 0 1,8-3-104,5-11-264</inkml:trace>
</inkml:ink>
</file>

<file path=ppt/ink/ink32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7"/>
    </inkml:context>
    <inkml:brush xml:id="br0">
      <inkml:brushProperty name="width" value="0.025" units="cm"/>
      <inkml:brushProperty name="height" value="0.025" units="cm"/>
      <inkml:brushProperty name="color" value="#FFFFFF"/>
    </inkml:brush>
  </inkml:definitions>
  <inkml:trace contextRef="#ctx0" brushRef="#br0">0 517 31711,'0'1'26,"0"-1"0,0 1 1,0 0-1,0 0 0,0-1 1,0 1-1,1 0 1,-1 0-1,0-1 0,0 1 1,1 0-1,-1-1 1,0 1-1,1 0 0,-1-1 1,1 1-1,-1 0 1,1-1-1,-1 1 0,1-1 1,-1 1-1,1-1 1,-1 1-1,1-1 0,0 1 1,-1-1-1,2 1 0,0-1-8,0 1-1,0-1 1,0 0-1,0 1 0,0-1 1,0 0-1,0 0 1,0 0-1,0 0 0,3-1 1,0 0-16,0-1 1,-1 1 0,1-1 0,-1 1-1,0-1 1,0 0 0,1-1 0,-1 1 0,6-6-1,1-4 3,-1-1-1,-1-1 0,1 0 1,-2 0-1,0 0 1,-1-1-1,-1 0 0,0-1 1,-1 0-1,0 0 1,4-31-1,-2-12 1,-1-112 1,-6 159-3,0-43-3,0 55 0,-1-1 0,1 1 0,0-1 0,0 1 1,0-1-1,0 1 0,-1-1 0,1 1 0,0 0 0,-1-1 0,1 1 0,0-1 0,-1 1 0,1 0 1,0 0-1,-1-1 0,1 1 0,-1 0 0,1-1 0,0 1 0,-1 0 0,1 0 0,-1 0 1,1 0-1,-1-1 0,1 1 0,-1 0 0,1 0 0,-1 0 0,1 0 0,-1 0 0,1 0 1,-1 0-1,1 0 0,-1 0 0,1 0 0,-1 1 0,1-1 0,0 0 0,-1 0 0,1 0 1,-1 1-1,1-1 0,-1 0 0,1 0 0,0 1 0,-1-1 0,1 0 0,-1 1 0,-1 2 2,1-1 1,-1 1-1,1-1 0,0 1 0,-1 0 0,1-1 0,0 1 0,1 0 0,-1 0 0,0 0 1,1 0-1,0 4 0,0 43-4,1-27 3,-1 49-1,12 93 0,-9-144 0,3 20 0,2 53 0,-8-94 0,0-1 0,0 1 0,0 0 0,0 0 0,0 0 0,0-1 0,0 1 0,0 0 0,0 0 0,0-1 0,0 1 0,0 0 0,1 0 0,-1 0 0,0-1 0,0 1 0,0 0 0,0 0 0,0 0 0,1 0 0,-1-1 0,0 1 0,0 0 0,0 0 0,0 0 0,1 0 0,-1 0 0,0 0 0,0-1 0,0 1 0,1 0 0,-1 0 0,0 0 0,0 0 0,1 0 0,-1 0 0,0 0 0,0 0 0,0 0 0,1 0 0,-1 0 0,0 0 0,0 0 0,1 0 0,-1 0 0,0 0 0,0 0 0,0 1 0,1-1 0,-1 0 0,0 0 0,0 0 0,0 0 0,1 0 0,-1 0 0,0 1 0,0-1 0,0 0 0,0 0 0,1 0 0,-1 1 0,0-1 0,0 0 0,0 0 0,0 0 0,0 1 0,0-1 0,0 0 0,0 0 0,7-16 0,-2-1 0,0 0 0,-1 0 0,3-36 0,-4 28 0,4-39 0,-4 28 0,8-37 0,-8 63 0,-1 1 0,1-1 0,1 0 0,-1 1 0,2-1 0,-1 1 0,1 0 0,9-11 0,-13 19 0,0 0 0,0-1 0,0 1 0,0 0 0,1-1 0,-1 1 0,0 0 0,1 0 0,-1 0 0,1 0 0,-1 0 0,1 0 0,0 1 0,-1-1 0,1 0 0,0 1 0,-1 0 0,1-1 0,0 1 0,0 0 0,-1 0 0,1 0 0,0 0 0,0 0 0,0 0 0,-1 0 0,1 1 0,0-1 0,0 1 0,-1-1 0,3 2 0,-1-1 0,-1 1 0,1-1 0,-1 1 0,1 0 0,-1 0 0,0 0 0,0 0 0,0 0 0,0 1 0,0-1 0,0 1 0,-1-1 0,1 1 0,-1 0 0,0-1 0,0 1 0,1 3 0,1 4 0,-1 0 0,0 1 0,-1-1 0,0 0 0,0 1 0,-1-1 0,-1 1 0,0-1 0,-3 19 0,2-23 0,0 0 0,0 0 0,-1-1 0,0 1 0,0-1 0,0 1 0,-1-1 0,1 0 0,-1 0 0,0-1 0,-1 1 0,1-1 0,-1 0 0,0 0 0,0 0 0,0-1 0,-8 5 0,6-5 0,-1 1 0,0-1 0,0 0 0,1-1 0,-2 0 0,1 0 0,0-1 0,0 0 0,-15 0 0,22-3 0,1 1 0,-1-1 0,0 1 0,1-1 0,-1 1 0,1-1 0,0 1 0,-1-1 0,1 1 0,0-1 0,0 1 0,0-1 0,0 0 0,0 1 0,1-1 0,-1 1 0,0-1 0,1 1 0,-1-1 0,1 1 0,-1-1 0,1 1 0,1-3 0,3 5 0,-1-1 0,1 1 0,0 0 0,-1 0 0,1 0 0,-1 1 0,0 0 0,1 0 0,-1 0 0,0 0 0,6 5 0,45 39 0,-10-8 0,124 71 0,-168-108-71,-1-1-1,1 1 1,0 0-1,0-1 1,0 1-1,0-1 1,0 1-1,0-1 1,1 1-1,-1-1 1,0 0-1,0 1 1,0-1-1,0 0 1,0 0-1,0 0 1,1 0-1,-1 0 1,0 0-1,0 0 1,0-1-1,0 1 1,0 0-1,2-1 1,9-6-7922</inkml:trace>
</inkml:ink>
</file>

<file path=ppt/ink/ink32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7"/>
    </inkml:context>
    <inkml:brush xml:id="br0">
      <inkml:brushProperty name="width" value="0.025" units="cm"/>
      <inkml:brushProperty name="height" value="0.025" units="cm"/>
      <inkml:brushProperty name="color" value="#FFFFFF"/>
    </inkml:brush>
  </inkml:definitions>
  <inkml:trace contextRef="#ctx0" brushRef="#br0">10 0 32287,'-10'285'480,"13"-105"-611</inkml:trace>
</inkml:ink>
</file>

<file path=ppt/ink/ink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6"/>
    </inkml:context>
    <inkml:brush xml:id="br0">
      <inkml:brushProperty name="width" value="0.05" units="cm"/>
      <inkml:brushProperty name="height" value="0.05" units="cm"/>
      <inkml:brushProperty name="color" value="#FFFFFF"/>
    </inkml:brush>
  </inkml:definitions>
  <inkml:trace contextRef="#ctx0" brushRef="#br0">209 2 31999,'-10'0'23,"3"0"-3,0-1 0,0 1 0,0 0 1,0 0-1,0 1 0,0 0 0,0 1 1,0-1-1,1 1 0,-1 0 0,0 1 1,1 0-1,0 0 0,0 0 0,-10 7 0,9-3-4,-1 0 0,1 1 0,0 0 0,0 1 0,1-1-1,0 1 1,1 1 0,0-1 0,-4 12 0,6-14-11,0 0 0,1 0-1,0 1 1,0-1 0,1 1 0,0 0 0,1-1 0,-1 1 0,1-1 0,1 1 0,-1 0-1,1-1 1,4 13 0,-4-16-4,1-1 1,0 1-1,1-1 0,-1 0 0,0 0 0,1 0 1,0 0-1,0 0 0,0 0 0,0-1 0,0 1 0,0-1 1,1 0-1,-1 0 0,1 0 0,-1-1 0,1 1 1,0-1-1,0 0 0,0 0 0,8 1 0,7 1 8,1 0 0,37-1 1,-56-2-10,15 0 8,-1 0 1,1-1 0,0 0 0,0-1 0,17-5-1,-29 5-6,1 0 0,-1 1 0,0-1 0,1-1 0,-1 1-1,0-1 1,0 0 0,-1 0 0,1 0 0,-1 0 0,1 0 0,-1-1-1,0 0 1,0 1 0,-1-1 0,1 0 0,-1-1 0,0 1-1,0 0 1,0-1 0,2-6 0,-2 3-1,0-1 0,0 1-1,-1 0 1,0 0 0,-1-1 0,0 1 0,0 0-1,0 0 1,-2-9 0,1 11 0,-1 1-1,1 0 1,-1 0-1,0 0 1,0 0-1,0 1 1,-1-1-1,0 0 1,0 1-1,0 0 1,0 0-1,-1 0 1,1 0-1,-9-6 1,3 4 0,0 0 0,-1 0 0,0 1 0,0 0 1,-1 1-1,1 0 0,-1 1 0,0 0 0,-14-1 0,18 2-10,0 1 0,0 1 1,-1 0-1,1 0 0,0 0 0,-1 1 0,1 0 0,0 0 0,0 1 0,0-1 1,0 2-1,0-1 0,0 1 0,1 0 0,-7 4 0,-15 17-516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45.361"/>
    </inkml:context>
    <inkml:brush xml:id="br0">
      <inkml:brushProperty name="width" value="0.05" units="cm"/>
      <inkml:brushProperty name="height" value="0.05" units="cm"/>
      <inkml:brushProperty name="color" value="#FFFFFF"/>
    </inkml:brush>
  </inkml:definitions>
  <inkml:trace contextRef="#ctx0" brushRef="#br0">140 31 23627,'-20'-14'6131,"-5"3"-3660,22 10-2455,1 0-1,0 0 1,-1 0-1,1 1 1,-1-1 0,1 1-1,-1 0 1,1 0-1,-1 0 1,1 0-1,-1 0 1,1 1 0,-1-1-1,1 1 1,0-1-1,-1 1 1,1 0 0,0 0-1,-1 0 1,-1 1-1,0 2-15,1-1 1,0 0-1,0 1 0,0-1 0,0 1 0,1 0 1,-1 0-1,1 0 0,0 0 0,0 0 0,1 1 0,-1-1 1,1 0-1,0 1 0,-1 6 0,0 10 0,0 1 0,2 21 0,0-32 0,0-5 0,0 0 1,0 0 0,1-1-1,0 1 1,1 0-1,-1-1 1,1 1-1,0-1 1,0 0-1,1 0 1,-1 0-1,1 0 1,0 0-1,1 0 1,-1-1-1,1 1 1,0-1 0,0 0-1,0 0 1,1 0-1,-1-1 1,1 0-1,0 0 1,0 0-1,0 0 1,0-1-1,1 0 1,-1 0-1,6 1 1,1 0 4,-1-1-1,0-1 1,0 0 0,0 0 0,17-2-1,-22 0 2,0 1-1,0-1 1,-1 0-1,1 0 0,-1-1 1,1 0-1,-1 0 1,1 0-1,-1 0 0,0-1 1,0 0-1,5-4 1,-4 1-4,-1 0 1,0 0 0,-1 0 0,0 0 0,0-1 0,0 0-1,-1 0 1,0 0 0,0 0 0,0 0 0,-1-1 0,-1 1-1,1-1 1,-1 0 0,0 1 0,-1-1 0,0 0 0,0 1-1,-1-9 1,0 10-3,1 1 0,-1 0 0,0-1 0,-1 1 1,1 0-1,-1 0 0,0 0 0,0 0 0,0 0 0,-1 0 0,0 1 0,0-1 0,0 1 0,0 0 0,-1 0 0,0 0 0,1 0 1,-2 0-1,1 1 0,0 0 0,-1 0 0,1 0 0,-1 0 0,0 1 0,0 0 0,0 0 0,-8-2 0,7 2-1,0 1 0,0 1 0,0-1 0,0 1 0,-1 0 0,1 0-1,0 0 1,0 1 0,0 0 0,0 1 0,0-1 0,1 1 0,-1 0 0,-7 4-1,6-2-30,0 1 0,0 0 0,1 0 0,0 1-1,0-1 1,0 1 0,0 1 0,1-1 0,-8 14-1,-18 35-794</inkml:trace>
</inkml:ink>
</file>

<file path=ppt/ink/ink33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8"/>
    </inkml:context>
    <inkml:brush xml:id="br0">
      <inkml:brushProperty name="width" value="0.025" units="cm"/>
      <inkml:brushProperty name="height" value="0.025" units="cm"/>
      <inkml:brushProperty name="color" value="#FFFFFF"/>
    </inkml:brush>
  </inkml:definitions>
  <inkml:trace contextRef="#ctx0" brushRef="#br0">0 21 31727,'0'-2'688,"0"-4"-400,36 6-272,20-3 0,10 3-16,-1 0 32,1 0-32,-8 0 0,-15 0-48,-17-3-192,-16-3-1537</inkml:trace>
</inkml:ink>
</file>

<file path=ppt/ink/ink33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9"/>
    </inkml:context>
    <inkml:brush xml:id="br0">
      <inkml:brushProperty name="width" value="0.025" units="cm"/>
      <inkml:brushProperty name="height" value="0.025" units="cm"/>
      <inkml:brushProperty name="color" value="#FFFFFF"/>
    </inkml:brush>
  </inkml:definitions>
  <inkml:trace contextRef="#ctx0" brushRef="#br0">94 184 32415,'5'-17'60,"2"1"0,1 0 0,0 0 0,13-19 0,-15 26-55,0 2 0,0-1 0,1 0 1,0 1-1,1 1 0,-1-1 0,1 1 1,0 0-1,10-5 0,-15 10-5,-1 0 0,0 0 0,1 0 0,-1 0 0,1 0 0,-1 0 0,1 1 0,-1-1 0,1 1 0,0 0 0,-1 0 0,1-1 0,5 2 0,-7 0 0,1-1 0,0 1 0,-1-1 0,1 1 0,-1 0 0,1 0 0,-1 0 0,1 0 0,-1 0 0,0 0 0,0 0 0,1 0 0,-1 1 0,0-1 0,0 0 0,1 3 0,2 3 0,-1 0 0,-1 0 0,1 0 0,-1 1 0,-1-1 0,1 0 0,-1 1 0,0 10 0,1 11 0,-1 0 0,-2 1 0,-7 46 0,5-59 0,-1-1 0,0 1 0,-1-1 0,-1 0 0,-1 0 0,-1-1 0,-14 24 0,-7 4 0,-37 40 0,53-68 0,-1 0 0,-1-1 0,0-1 0,-1 0 0,-29 18 0,43-30 0,1 0 0,-1 0 0,0 0 0,1-1 0,-1 1 0,0 0 0,0-1 0,1 1 0,-1-1 0,0 0 0,-3 1 0,4-4 0,0 1 0,0 0 0,0-1 0,1 1 0,-1-1 0,1 1 0,0-1 0,0 1 0,0-1 0,0 1 0,1-5 0,-1 6 0,0-1 0,0-1 0,1 1 0,0 0 0,-1 0 0,1 0 0,0-1 0,0 1 0,0 0 0,0 0 0,0 0 0,0 0 0,1 1 0,-1-1 0,1 0 0,-1 1 0,1-1 0,0 1 0,-1-1 0,1 1 0,0 0 0,0-1 0,0 1 0,0 0 0,0 0 0,0 1 0,1-1 0,-1 0 0,0 1 0,0-1 0,4 1 0,10-3 0,-1 1 0,1 1 0,19 0 0,-28 1 0,24 0 0,-14-1 0,0 0 0,1 2 0,-1 0 0,0 1 0,1 0 0,-1 2 0,-1 0 0,1 0 0,16 8 0,-25-9-59,0 0-1,0 0 1,0-1-1,0 0 1,0-1-1,0 1 1,0-2-1,1 1 1,8-2-1,2 1-2242</inkml:trace>
</inkml:ink>
</file>

<file path=ppt/ink/ink33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30"/>
    </inkml:context>
    <inkml:brush xml:id="br0">
      <inkml:brushProperty name="width" value="0.025" units="cm"/>
      <inkml:brushProperty name="height" value="0.025" units="cm"/>
      <inkml:brushProperty name="color" value="#FFFFFF"/>
    </inkml:brush>
  </inkml:definitions>
  <inkml:trace contextRef="#ctx0" brushRef="#br0">207 5 31839,'0'0'12,"-1"-1"0,1 1 0,0 0 0,0 0 1,0 0-1,0 0 0,0 0 0,0 0 1,0 0-1,0-1 0,0 1 0,0 0 0,0 0 1,0 0-1,0 0 0,0 0 0,0 0 0,0-1 1,0 1-1,0 0 0,1 0 0,-1 0 1,0 0-1,0 0 0,0 0 0,0 0 0,0 0 1,0-1-1,0 1 0,0 0 0,0 0 1,0 0-1,1 0 0,-1 0 0,0 0 0,0 0 1,0 0-1,0 0 0,0 0 0,0 0 0,0 0 1,1 0-1,-1 0 0,0 0 0,0 0 1,0 0-1,0 0 0,0 0 0,0 0 0,1 0 1,-1 0-1,0 0 0,0 0 0,0 0 0,0 0 1,0 0-1,0 0 0,0 0 0,1 0 1,-1 0-1,0 0 0,0 0 0,0 0 0,0 0 1,0 0-1,0 1 0,0-1 0,0 0 1,1 13 119,-8 23-206,-8 6 88,-28 55-1,10-28-13,5-8 0,-30 75 0,52-118 0,0 0 0,1 1 0,2-1 0,-1 1 0,0 32 0,5-51 0,-1 1 0,0 0 0,0-1 0,1 1 0,-1-1 0,0 1 0,1 0 0,-1-1 0,0 1 0,1-1 0,-1 1 0,1-1 0,-1 0 0,1 1 0,-1-1 0,1 1 0,-1-1 0,1 0 0,0 1 0,-1-1 0,1 0 0,-1 0 0,1 0 0,0 1 0,-1-1 0,1 0 0,0 0 0,-1 0 0,2 0 0,27 1 0,-20-1 0,262 1 0,-270-1 0,0 0 0,1 0 0,-1 0 0,0 0 0,1 0 0,-1 0 0,0 0 0,0 0 0,1-1 0,-1 1 0,0 0 0,0-1 0,0 1 0,1-1 0,-1 0 0,0 1 0,0-1 0,0 0 0,0 1 0,0-1 0,0 0 0,0 0 0,0 0 0,-1 0 0,1 0 0,1-2 0,-1 0 0,0 0 0,-1-1 0,1 1 0,-1-1 0,0 1 0,0-1 0,0 1 0,-1-5 0,0-12 0,1 0 0,1-9 0,-1-1 0,-2 1 0,-1-1 0,-10-41 0,2 34 0,-1 0 0,-1 2 0,-2-1 0,-2 2 0,-1 0 0,-2 1 0,-40-51 0,67 111-40,19 12-168,6 0-552</inkml:trace>
</inkml:ink>
</file>

<file path=ppt/ink/ink33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42"/>
    </inkml:context>
    <inkml:brush xml:id="br0">
      <inkml:brushProperty name="width" value="0.025" units="cm"/>
      <inkml:brushProperty name="height" value="0.025" units="cm"/>
      <inkml:brushProperty name="color" value="#FFFFFF"/>
    </inkml:brush>
  </inkml:definitions>
  <inkml:trace contextRef="#ctx0" brushRef="#br0">0 62 32063,'0'-2'17,"0"0"1,0 0 0,0 0 0,0-1 0,1 1-1,-1 0 1,1 0 0,-1 0 0,1 0 0,0 0-1,0 0 1,0 0 0,0 0 0,0 0-1,0 0 1,0 0 0,1 0 0,-1 1 0,1-1-1,-1 1 1,1-1 0,-1 1 0,1-1 0,0 1-1,0 0 1,0 0 0,0 0 0,0 0-1,0 0 1,0 0 0,0 1 0,0-1 0,0 1-1,0-1 1,4 1 0,8-3-3,0 1 0,0 1-1,24 0 1,-27 2-10,-9-1-5,-1 0 0,1 0 0,-1 0 0,1 1 0,-1-1 0,1 1 0,-1-1 0,1 1 0,-1 0 0,0-1 0,1 1 0,-1 0 0,0 0 0,0 0 0,1 0 0,-1 0 0,0 0 0,0 1 0,0-1 0,0 0 0,-1 0 0,1 1 0,0-1 0,0 0 0,-1 1 0,2 2 0,7 40 0,-8-43 0,1 20 0,0 0 0,-1 0 0,-1 0 0,-5 38 0,3-46 0,-1-1 0,0 1 0,-1-1 0,-1 0 0,0 0 0,0-1 0,-2 1 0,1-1 0,-9 10 0,-17 17 0,24-30 0,0 1 0,1-1 0,0 2 0,0-1 0,1 1 0,-7 14 0,39-50 0,296-353 0,-320 377 0,0 0 0,-1-1 0,1 1 0,0-1 0,-1 1 0,1-1 0,-1 0 0,0 0 0,0 1 0,0-1 0,0 0 0,-1 0 0,1 0 0,-1-5 0,0 7 0,0 1 0,-1 0 0,1-1 0,-1 1 0,1 0 0,-1 0 0,1-1 0,-1 1 0,1 0 0,-1 0 0,1 0 0,-1-1 0,1 1 0,-1 0 0,1 0 0,-1 0 0,1 0 0,-1 0 0,0 0 0,1 0 0,-1 0 0,1 0 0,-1 0 0,1 1 0,-1-1 0,1 0 0,-1 0 0,1 0 0,-2 1 0,1-1 0,-6 3 0,-1 1 0,1-1 0,-1 1 0,1 1 0,0-1 0,0 1 0,1 0 0,0 1 0,0-1 0,0 1 0,0 1 0,1-1 0,0 1 0,-6 10 0,-2 4 0,1 1 0,1 0 0,-15 42 0,21-42 0,0 0 0,1 0 0,2 0 0,0 0 0,2 28 0,0-45 0,0-1 0,0 1 0,1-1 0,-1 1 0,1-1 0,1 1 0,-1-1 0,1 0 0,-1 1 0,1-1 0,0 0 0,0 0 0,1 0 0,0-1 0,-1 1 0,1-1 0,0 1 0,0-1 0,1 0 0,-1 0 0,1 0 0,0 0 0,-1-1 0,1 0 0,0 1 0,1-2 0,-1 1 0,0 0 0,9 1 0,8 2 0,1-1 0,0-1 0,-1-1 0,40-1 0,-57-1 0,-2 1-8,1-1-1,0 0 1,0 0-1,-1 0 1,1 0-1,0-1 1,0 1-1,-1-1 1,1 0 0,0 0-1,-1 1 1,1-2-1,-1 1 1,1 0-1,-1 0 1,0-1-1,1 0 1,-1 1-1,0-1 1,0 0 0,0 0-1,0 0 1,2-3-1,8-22-876</inkml:trace>
</inkml:ink>
</file>

<file path=ppt/ink/ink33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2"/>
    </inkml:context>
    <inkml:brush xml:id="br0">
      <inkml:brushProperty name="width" value="0.025" units="cm"/>
      <inkml:brushProperty name="height" value="0.025" units="cm"/>
      <inkml:brushProperty name="color" value="#FFFFFF"/>
    </inkml:brush>
  </inkml:definitions>
  <inkml:trace contextRef="#ctx0" brushRef="#br0">4 154 32479,'-4'-106'253,"5"104"-252,-1 0 1,0 0-1,1 0 0,0 0 0,-1 0 0,1 0 1,0 1-1,0-1 0,0 0 0,0 0 0,0 1 0,0-1 1,1 0-1,-1 1 0,1-1 0,-1 1 0,1 0 0,-1 0 1,1-1-1,0 1 0,-1 0 0,1 0 0,0 0 0,0 1 1,0-1-1,0 0 0,0 1 0,0-1 0,0 1 0,2 0 1,8-3-3,1 2 1,-1-1-1,18 2 1,-28 0 0,0 0 0,-1 0 0,1 0 0,0 0 0,0 1 0,-1-1 0,1 1 0,0 0 0,-1-1 0,1 1 0,-1 0 0,1 0 0,-1 0 0,1 0 0,-1 0 0,0 0 0,1 0 0,1 3 0,0 0 0,-1 0 0,1 0 0,-1 0 0,0 0 0,0 0 0,-1 0 0,2 6 0,1 7 0,-1 1 0,2 33 0,-3-9 0,-1-1 0,-2 1 0,-2-1 0,-1 0 0,-3 0 0,-16 57 0,10-49 0,14-62 0,0 0 0,1 0 0,1 0 0,0 0 0,1 1 0,8-19 0,41-81 0,-28 63 0,58-102 0,-39 75 0,-35 59 0,-8 17 0,-1 0 0,0 0 0,0 0 0,0 0 0,0-1 0,0 1 0,0 0 0,0 0 0,0 0 0,1 0 0,-1 0 0,0-1 0,0 1 0,0 0 0,0 0 0,0 0 0,0 0 0,0-1 0,0 1 0,0 0 0,0 0 0,0 0 0,0 0 0,0-1 0,0 1 0,0 0 0,0 0 0,0 0 0,0 0 0,-1-1 0,1 1 0,0 0 0,0 0 0,0 0 0,0 0 0,0 0 0,0-1 0,0 1 0,0 0 0,-1 0 0,1 0 0,0 0 0,0 0 0,0 0 0,0 0 0,0 0 0,-1 0 0,1-1 0,0 1 0,0 0 0,0 0 0,0 0 0,-1 0 0,-3 2 0,0-1 0,1 1 0,-1 0 0,0 0 0,1 1 0,0-1 0,-1 1 0,1-1 0,0 1 0,0 0 0,0 0 0,1 1 0,-1-1 0,-2 4 0,-4 6 0,1 1 0,-1-1 0,2 1 0,0 0 0,1 1 0,0 0 0,1 0 0,-5 29 0,4-4 0,2-1 0,2 53 0,1-87 0,1 0 0,0 0 0,0 0 0,1 0 0,-1 0 0,1 0 0,0 0 0,1 0 0,-1-1 0,1 1 0,0 0 0,0-1 0,0 1 0,1-1 0,-1 0 0,1 0 0,0 0 0,1 0 0,-1 0 0,0-1 0,1 1 0,0-1 0,0 0 0,0 0 0,0 0 0,1-1 0,-1 0 0,1 0 0,-1 0 0,1 0 0,0 0 0,-1-1 0,1 0 0,0 0 0,0 0 0,0-1 0,7 0 0,1 1 2,0 0-1,1-1 1,-1 0 0,18-4-1,-26 3-28,0 0 1,-1-1-1,1 1 0,0-1 0,-1 0 0,0 0 0,0 0 0,1-1 0,-1 0 1,-1 0-1,1 0 0,0 0 0,-1 0 0,6-8 0,19-29-1147</inkml:trace>
</inkml:ink>
</file>

<file path=ppt/ink/ink33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2"/>
    </inkml:context>
    <inkml:brush xml:id="br0">
      <inkml:brushProperty name="width" value="0.025" units="cm"/>
      <inkml:brushProperty name="height" value="0.025" units="cm"/>
      <inkml:brushProperty name="color" value="#FFFFFF"/>
    </inkml:brush>
  </inkml:definitions>
  <inkml:trace contextRef="#ctx0" brushRef="#br0">1 310 31086,'0'1'26,"-1"0"1,1 1-1,0-1 0,0 0 0,0 0 1,0 1-1,1-1 0,-1 0 0,0 1 0,0-1 1,1 0-1,-1 0 0,1 0 0,-1 1 1,1-1-1,0 0 0,-1 0 0,1 0 0,0 0 1,1 1-1,0-1 24,0 0 1,0-1-1,0 1 1,0-1-1,0 1 1,0-1-1,0 0 1,0 0-1,0 0 0,4-1 1,6 1 142,-10 0-181,0 0 0,0 0 0,0 0 0,0-1-1,0 1 1,0-1 0,0 1 0,-1-1-1,1 0 1,0 0 0,0 0 0,-1 0-1,1 0 1,0 0 0,-1 0 0,1 0-1,-1-1 1,3-2 0,-1 0-4,-1 0 1,1 0 0,-1 0-1,0-1 1,0 1-1,0 0 1,1-9-1,1-3-5,-2 0 0,0-1 1,0-27-1,0-1 6,-1 29-8,0-1 0,-1 0 0,0 0 0,-2 0 1,-4-24-1,6 40-1,-1 0 1,1 0 0,0 1-1,-1-1 1,1 0-1,-1 0 1,1 0 0,-1 0-1,1 1 1,-1-1 0,1 0-1,-1 1 1,0-1 0,1 0-1,-1 1 1,0-1-1,1 1 1,-1-1 0,0 1-1,0-1 1,0 1 0,0 0-1,1-1 1,-1 1 0,0 0-1,0 0 1,0 0 0,0-1-1,0 1 1,0 0-1,-1 1 1,0-1 0,0 0-1,1 1 0,-1-1 1,0 1-1,1 0 1,-1-1-1,1 1 1,-1 0-1,1 0 1,-1 0-1,1 0 1,0 0-1,0 0 1,-1 1-1,1-1 1,0 0-1,0 1 1,-1 1-1,-2 5 0,0 0 0,1 0 0,0 0 0,0 0 0,1 1 0,0-1 0,0 1 0,0 9 0,0 76 0,2-63 0,0-20 0,1 0 0,0 0 0,1 0 0,0 0 0,1 0 0,0 0 0,1-1 0,0 1 0,0-1 0,1 0 0,0 0 0,10 12 0,-11-16 0,1 0 0,0 0 0,0-1 0,1 1-1,0-1 1,0-1 0,0 1 0,1-1 0,-1 0 0,1 0 0,0-1-1,0 1 1,0-2 0,1 1 0,-1-1 0,0 0 0,1-1-1,12 2 1,-16-3 14,-1 0 1,1 1-1,-1-1 0,1-1 0,-1 1 0,1 0 0,-1-1 0,1 0 0,-1 0 1,1 0-1,-1 0 0,0 0 0,0-1 0,1 1 0,-1-1 0,5-3 0,-6 3-136,-1-1-1,1 1 0,0 0 0,0 0 0,-1-1 0,0 1 1,1 0-1,0-5 0,7-30-5052,-8 15-3501,0-13-9340</inkml:trace>
</inkml:ink>
</file>

<file path=ppt/ink/ink33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3"/>
    </inkml:context>
    <inkml:brush xml:id="br0">
      <inkml:brushProperty name="width" value="0.025" units="cm"/>
      <inkml:brushProperty name="height" value="0.025" units="cm"/>
      <inkml:brushProperty name="color" value="#FFFFFF"/>
    </inkml:brush>
  </inkml:definitions>
  <inkml:trace contextRef="#ctx0" brushRef="#br0">161 2 32095,'-25'0'202,"15"-1"-165,1 1 1,0 0-1,-1 0 1,1 1-1,-16 4 0,22-4-35,-1 1 0,1-1 0,0 1 0,0 0 0,1-1 0,-1 1-1,0 1 1,0-1 0,1 0 0,0 1 0,-1-1 0,1 1 0,0 0 0,0-1-1,0 1 1,1 0 0,-1 0 0,1 0 0,-2 5 0,0 0 1,0 0 1,1-1-1,0 1 1,1 0-1,-1 0 1,1 0-1,1 0 1,0 0-1,0 0 0,1 0 1,-1 0-1,2 0 1,-1 0-1,4 7 1,-4-10-3,1-1 1,0 0 0,0-1 0,0 1-1,0 0 1,1-1 0,0 1 0,-1-1-1,1 1 1,1-1 0,-1 0 0,0-1-1,1 1 1,-1-1 0,1 1 0,0-1-1,0 0 1,0 0 0,0-1-1,0 1 1,0-1 0,1 0 0,-1 0-1,0 0 1,0-1 0,8 1 0,4 0 1,-5 0 4,1 0 0,-1-1 0,0-1-1,14-2 1,-23 3-6,1 0 0,-1-1 0,0 1 0,0-1 0,0 0 0,1 0 0,-1 0 0,0 0-1,0 0 1,0-1 0,0 1 0,-1 0 0,1-1 0,0 1 0,-1-1 0,1 0 0,-1 0 0,1 0 0,-1 1-1,0-1 1,1 0 0,-1-1 0,0 1 0,-1 0 0,2-4 0,0 1-1,-2 0 0,1 1 0,0-1 0,-1 0 0,0 0 0,0 0 0,0 0 0,0 1 0,-1-1 0,0 0 0,0 0 0,0 1 0,-1-1 0,0 1 0,0-1 0,0 1 1,0 0-1,0-1 0,-1 1 0,0 0 0,-5-6 0,3 6-1,0 0 1,0 0 0,0 1 0,0-1 0,-1 1-1,1 0 1,-1 0 0,0 1 0,0 0 0,0 0-1,0 0 1,0 1 0,0 0 0,0 0 0,-1 0-1,-7 1 1,13 0-3,0 0 1,-1 0-1,1 0 0,0 0 0,-1 0 0,1 0 1,0 1-1,0-1 0,-1 0 0,1 1 0,0-1 1,0 1-1,0-1 0,-1 1 0,1 0 0,0-1 1,0 1-1,0 0 0,0 0 0,0 0 0,0 0 1,0 0-1,1 0 0,-3 2 0,2 1-75,0-1 0,0 1-1,0 0 1,0-1 0,1 1 0,-1 0-1,1 5 1,-1 23-1800</inkml:trace>
</inkml:ink>
</file>

<file path=ppt/ink/ink33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3"/>
    </inkml:context>
    <inkml:brush xml:id="br0">
      <inkml:brushProperty name="width" value="0.025" units="cm"/>
      <inkml:brushProperty name="height" value="0.025" units="cm"/>
      <inkml:brushProperty name="color" value="#FFFFFF"/>
    </inkml:brush>
  </inkml:definitions>
  <inkml:trace contextRef="#ctx0" brushRef="#br0">1 1 31743,'0'58'797,"4"263"-602,1-277-181,-5-43-21,0 0-1,1 1 1,-1-1 0,0 0-1,1 1 1,-1-1 0,1 0 0,-1 0-1,1 0 1,0 1 0,-1-1-1,1 0 1,0 0 0,0 0 0,0 0-1,0 0 1,0 0 0,0-1-1,0 1 1,0 0 0,0 0 0,0-1-1,0 1 1,1 0 0,-1-1-1,0 1 1,0-1 0,3 1 0,-3-6-388,-1-7-1158,0-1-2780,0-2-4223,0-11-9145</inkml:trace>
</inkml:ink>
</file>

<file path=ppt/ink/ink33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4"/>
    </inkml:context>
    <inkml:brush xml:id="br0">
      <inkml:brushProperty name="width" value="0.025" units="cm"/>
      <inkml:brushProperty name="height" value="0.025" units="cm"/>
      <inkml:brushProperty name="color" value="#FFFFFF"/>
    </inkml:brush>
  </inkml:definitions>
  <inkml:trace contextRef="#ctx0" brushRef="#br0">69 18 30238,'-29'0'768,"2"0"-416,18 3-31,5 9-113,4-6-64,0 0-64,36-3 64,13-3 80,4 0-128,2 0-64,1 0-16,-10 0-16,-4-3-16,-9-12-160,-3 0-496,-7 0-1201</inkml:trace>
</inkml:ink>
</file>

<file path=ppt/ink/ink33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4"/>
    </inkml:context>
    <inkml:brush xml:id="br0">
      <inkml:brushProperty name="width" value="0.025" units="cm"/>
      <inkml:brushProperty name="height" value="0.025" units="cm"/>
      <inkml:brushProperty name="color" value="#FFFFFF"/>
    </inkml:brush>
  </inkml:definitions>
  <inkml:trace contextRef="#ctx0" brushRef="#br0">52 87 30414,'3'-87'2305,"16"297"-2305,-2-50 0,-13-92 0,-8-67 0,0 0 0,1-1 0,-1 1 0,0-1 0,1 1 0,-1-1 0,0 0 0,-4-1 0,3 1 0,-33-8-8,25 3 2,24 3 4,173 2 7,-184-9-594,0 0-1132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48.313"/>
    </inkml:context>
    <inkml:brush xml:id="br0">
      <inkml:brushProperty name="width" value="0.05" units="cm"/>
      <inkml:brushProperty name="height" value="0.05" units="cm"/>
      <inkml:brushProperty name="color" value="#FFFFFF"/>
    </inkml:brush>
  </inkml:definitions>
  <inkml:trace contextRef="#ctx0" brushRef="#br0">110 378 31406,'-6'-19'613,"1"2"-6,2 38-498,-6 179-109,-38 216 0,8-101 0,40-487-10,-2 45 1,4 28 5,4-1-1,32-158 1,-35 237 3,2 1-1,-1 1 1,2-1 0,1 1-1,13-24 1,-19 39 1,1-1-1,-1 1 1,1 0 0,0 0 0,0 0-1,1 0 1,-1 1 0,1-1-1,0 1 1,-1 0 0,2 0 0,-1 0-1,0 1 1,0-1 0,1 1-1,-1 0 1,1 1 0,0-1 0,0 1-1,0-1 1,-1 2 0,1-1-1,0 0 1,0 1 0,0 0 0,0 0-1,7 1 1,-10 0 0,0 0 0,0 0 0,0 0 0,-1 0 0,1 0 0,0 0 0,0 1 0,-1-1 0,1 1 0,0-1 0,-1 1 0,0 0 0,1-1 0,-1 1 0,0 0 0,0 0 0,0 0 0,0 0 0,0 0 0,0 0 0,-1 0 0,1 0 0,-1 0 0,1 0 0,-1 1 0,0 1 0,2 4 0,5 27 0,-2-1 0,-1 1 0,-2 0 0,-1 1 0,-7 65 0,3-87 0,1 0 0,-2 0 0,0 0 1,0 0-1,-1-1 0,-1 0 0,0 0 0,-12 18 0,13-23 0,0 0-1,-1 0 1,0-1-1,0 0 1,-1 0-1,0-1 1,0 0-1,0 0 1,-1 0 0,0-1-1,0 0 1,0-1-1,-16 7 1,24-9-116,8 0-3,48 3 71,0-2 0,77-7 0,-127 4 53,0-1-1,0 1 1,0-1 0,1 0 0,-1-1 0,0 1 0,-1-1-1,1-1 1,0 1 0,0-1 0,-1 0 0,0 0-1,1 0 1,-1-1 0,0 0 0,-1 0 0,1 0 0,-1-1-1,0 1 1,0-1 0,0 0 0,-1 0 0,1-1-1,-1 1 1,-1-1 0,1 1 0,-1-1 0,0 0 0,0 0-1,1-9 1,2-18 4,-2 0 0,-3-67-1,0 48-4,-3-121 28,3 171-29,-1-1 1,1 1 0,0 0-1,0 0 1,1 0 0,-1 0-1,0 0 1,1 0 0,-1 0-1,1 0 1,0 0 0,-1 0-1,1 1 1,0-1 0,2-3 0,-1 4-1,-1 0 0,1 0 0,0 0 0,0 1 0,0-1 0,0 0 0,0 1 0,0-1 0,0 1 0,0-1 0,0 1 0,0 0 0,0 0 0,3 0 0,7 0-3,1 0 1,0 1 0,-1 0-1,1 1 1,-1 0 0,1 1-1,-1 0 1,0 1 0,12 6-1,-17-6 0,0-1-1,0 1 0,-1 1 0,1-1 0,-1 1 0,0 1 0,-1-1 0,1 1 1,-1-1-1,0 2 0,-1-1 0,0 0 0,1 1 0,-2 0 0,1 0 0,3 10 1,-4-6-2,0-1 1,-1 1-1,0 1 1,0-1 0,-1 0-1,0 0 1,-2 13-1,1-17 2,-1 1-1,0-1 0,-1 1 1,1-1-1,-1 0 1,-1 0-1,0 0 0,0 0 1,0 0-1,0 0 1,-7 7-1,-16 19 3,13-18 2,-21 33 0,30-43-3,1 1-1,1 0 1,-1 0-1,1 0 1,0 0-1,1 0 1,-1 0-1,1 0 1,0 0-1,0 9 1,1-14-1,0 1-1,1-1 1,-1 0-1,0 1 1,1-1 0,-1 1-1,0-1 1,1 0-1,0 1 1,-1-1 0,1 0-1,0 0 1,0 0-1,-1 1 1,1-1 0,0 0-1,0 0 1,0 0-1,0 0 1,1-1 0,-1 1-1,0 0 1,0 0-1,1-1 1,-1 1 0,0 0-1,0-1 1,1 0-1,-1 1 1,1-1 0,2 1-1,5 0-3,0 0-1,1 0 1,16-2 0,-12 1 2,-9 0 1,0 0 1,1-1-1,-1 1 1,0-1-1,0 0 1,0 0-1,0-1 1,0 0-1,0 0 1,0 0-1,-1 0 1,1-1-1,-1 1 1,1-1-1,5-5 1,-5 2-2,0 0-1,0 0 1,0 0 0,-1 0 0,0-1-1,0 0 1,0 1 0,-1-1 0,3-12-1,2-11-6,-2-1 0,-1 0 0,-1 0-1,-1-37 1,-1 38 6,-1 12 4,-1-4-1,2 0 0,0 1 0,8-30 0,-9 46 1,0 1 1,0 0 0,1 0 0,-1 0 0,1 0 0,0 0 0,0 0 0,0 1 0,1-1 0,-1 1 0,1-1 0,0 1 0,0 0 0,0 0 0,0 0 0,1 0 0,-1 1 0,1-1 0,0 1 0,0 0 0,-1 0 0,1 0 0,6-1 0,3 0 4,1 1 0,0 1 0,0 0 0,24 1-1,-31 1-21,-1-1 0,1 1-1,-1 0 1,0 0-1,0 1 1,0 0-1,0 0 1,0 1 0,0-1-1,0 1 1,-1 0-1,8 6 1,-29-6-24,-151-3 275,162 0-234,0 0 0,0 0 0,0 1 0,0 0 0,0 0 0,0 0 0,0 1 0,0-1 0,0 1 0,0 1 0,1-1 0,-1 0 0,1 1 0,-1 0 0,1 0 0,-5 5 0,4-2 1,-1 1-1,1 0 1,0-1 0,1 2 0,0-1-1,0 0 1,0 1 0,1 0 0,-3 10-1,0 6 2,1-1 0,2 2-1,0-1 1,1 0 0,2 0-1,2 25 1,-1-42-3,-1-1 1,1 0-1,1 1 1,-1-1-1,1 0 1,0 1 0,1-1-1,0-1 1,0 1-1,0 0 1,0-1-1,1 1 1,7 7-1,-4-6 2,0 0 0,0-1-1,1 0 1,0-1 0,0 0 0,0 0 0,1 0-1,12 4 1,2-2 2,0 0 0,0-2 0,0-1 0,1 0 0,0-2 0,38-1 0,-56-1-3,0 0 1,0-1 0,-1 0 0,1 0-1,0 0 1,0-1 0,-1 0 0,1 0-1,-1 0 1,0-1 0,1 0 0,-1 0-1,-1 0 1,1-1 0,0 1 0,-1-1 0,5-5-1,-4 2 2,1 0-1,-1 0 1,0-1-1,-1 1 1,0-1-1,0 0 0,-1-1 1,0 1-1,-1-1 1,4-16-1,-2 0-1,-1-1-1,-2 1 1,0-1-1,-1 0 0,-2 1 1,-1-1-1,-8-36 1,8 49-1,-1 0 0,0 0 0,-1 0-1,0 0 1,-1 1 0,-1 0 0,0 1 0,0-1 0,-1 1 0,0 0 0,-1 1 0,-1 0 0,1 1 0,-1 0 0,-19-13 0,23 18-1,-1 1 1,1 0-1,-1 0 1,0 1-1,0-1 0,0 2 1,-9-3-1,12 4 1,1-1-1,0 1 1,0 0-1,-1 0 1,1 0 0,0 0-1,0 0 1,-1 1-1,1 0 1,0-1-1,0 1 1,0 0-1,0 1 1,0-1-1,0 0 1,0 1 0,0 0-1,-4 3 1,3 0-1,0 1 0,1-1 0,0 1 0,0 0 0,0 0 0,0 0 0,1 0 0,0 0 1,0 1-1,1-1 0,0 0 0,0 1 0,0 12 0,1 13-3,4 47-1,-1-56 4,1-1-1,1 1 1,0-1 0,2 0-1,1-1 1,1 1-1,0-2 1,18 29-1,-18-35 1,0-1 0,0 0 0,1 0 0,1-1 0,0-1 0,1 0 0,0 0 0,0-1 0,1 0 0,1-2 0,-1 1 0,29 11 0,-32-16 0,0-1 1,1-1 0,-1 0 0,18 2-1,-25-4 3,0 1 0,0-1 0,0 0 0,0 0 0,0 0 0,-1-1 0,1 1-1,0-1 1,0 0 0,0 1 0,0-1 0,0-1 0,-1 1 0,1 0 0,-1 0-1,1-1 1,-1 0 0,1 1 0,-1-1 0,0 0 0,3-3 0,-1-2-1,-1 0-1,1 0 1,-1 0 0,-1-1 0,1 1 0,-1-1 0,1-10 0,6-61 7,-8 65-5,2-43 0,-1 19-7,1-1-1,10-42 1,-13 77 2,1 0 0,0 0 1,0-1-1,0 1 0,1 0 1,0 0-1,-1 1 1,1-1-1,1 0 0,-1 1 1,1-1-1,-1 1 0,1 0 1,0-1-1,0 1 0,0 1 1,0-1-1,1 0 1,-1 1-1,1 0 0,0 0 1,0 0-1,-1 0 0,1 0 1,0 1-1,1 0 0,-1 0 1,0 0-1,0 0 1,5 0-1,13-2-6,-1 1 0,0 1 0,42 3 0,-57-1 7,-1-1 0,1 1 1,-1 1-1,1-1 0,-1 1 0,1 0 1,-1 0-1,0 0 0,0 1 0,0 0 1,0 0-1,-1 0 0,1 0 0,-1 1 1,0 0-1,0 0 0,0 0 0,0 0 0,-1 1 1,4 4-1,-23-6 22,5-4-16,1-1-1,-1 1 0,1-2 1,0 1-1,0-2 0,0 1 1,-10-6-1,11 4-1,-1 1-1,1 0 0,-1 1 1,0 0-1,0 1 0,0 0 1,0 1-1,0-1 1,-13 2-1,20 0-3,-1 1 1,1 0-1,0 0 0,-1 1 1,1-1-1,0 1 0,0-1 1,0 1-1,0 0 0,0 0 1,0 0-1,1 1 0,-1-1 1,1 1-1,-1 0 0,1-1 1,0 1-1,0 0 0,0 0 1,1 0-1,-1 0 0,1 1 1,-3 5-1,0 4-2,0 1 0,0-1-1,1 1 1,-2 27 0,3-21 3,1 0 0,1 0 0,1 0 0,0-1-1,8 35 1,-8-48 0,1-1-1,0 1 1,1-1-1,-1 1 1,1-1-1,0 0 1,0 0-1,1 0 1,-1 0-1,1 0 0,0-1 1,1 0-1,-1 0 1,1 0-1,0 0 1,0-1-1,0 0 1,0 0-1,0 0 1,1-1-1,-1 1 1,1-1-1,7 1 1,-5 0 3,0-1 1,0-1-1,1 1 1,-1-2-1,0 1 1,0-1-1,1 0 1,-1-1-1,0 1 1,9-4 0,-12 3-2,0-1 0,0 0-1,-1 0 1,1 0 0,-1 0 0,0-1 0,0 0 0,0 0 0,0 0 0,0 0 0,0-1 0,-1 0 0,0 1 0,0-1 0,0-1 0,0 1 0,3-7 0,3-9 1,0 0-1,-2-1 1,0 0-1,-2 0 1,0-1-1,2-28 1,2-137-2,-9 155-1,0 12 0,0-256 0,0 273 0,-2-24 0,3 26 0,-1 0 0,0 0 0,0 0 0,-1 1 0,1-1 0,0 0 0,0 0 0,0 0 0,0 0 0,-1 0 0,1 1 0,0-1 0,-1 0 0,1 0 0,-1 1 0,1-1 0,-1 0 0,1 0 0,-1 1 0,0-2 0,-5 10-3,-2 17 2,1 1-1,1 0 1,1 0-1,-1 39 1,3 115-5,3-119 6,0-28 0,-1-4 0,2 0 0,7 52 0,-7-73 0,1 0 0,0 0 0,1 0 0,0 0 0,0 0 0,0-1 0,1 0 0,0 0 0,1 0 0,-1 0 0,2 0 0,-1-1 0,0 0 0,12 9 0,-11-11 1,0-1-1,0 0 1,0 0 0,0 0-1,1-1 1,-1 0 0,1 0-1,0-1 1,0 0 0,-1 0-1,11 0 1,2-1 2,0 0-1,35-6 1,-49 5-3,0-1 0,0 1 0,0 0-1,0-1 1,-1 0 0,1 0 0,-1-1 0,0 1 0,1-1-1,-1 0 1,0 0 0,0 0 0,-1-1 0,7-7 0,-4 4-1,-1-1 0,-1 0 1,1 0-1,-1 0 0,-1-1 1,0 1-1,4-16 0,-1-8-1,-1 1 0,-2-2 0,-1-49 0,-2 74 2,0-12 0,1 11 0,-1 1 0,0-1 0,0 1 0,-3-16 0,3 23 0,0 0 0,-1 0 0,1 0 0,0 0 0,-1-1 0,1 1 0,-1 0 0,0 0 0,1 0 0,-1 0 0,0 0 0,1 0 0,-1 0 0,0 0 0,0 1 0,0-1 0,0 0 0,0 0 0,0 1 0,0-1 0,0 1 0,0-1 0,0 1 0,0-1 0,0 1 0,-1-1 0,1 1 0,0 0 0,0 0 0,0 0 0,-1 0 0,1 0 0,0 0 0,0 0 0,0 0 0,-1 0 0,1 0 0,-1 1 0,1-1 0,1 0 0,-1 1 0,0-1 0,1 0 0,-1 0 0,1 0 0,-1 1 0,1-1 0,-1 0 0,1 1 0,-1-1 0,1 1 0,-1-1 0,1 0 0,0 1 0,-1-1 0,1 1 0,-1-1 0,1 1 0,0-1 0,0 1 0,-1-1 0,1 1 0,0 0 0,-4 17 0,0 0 0,2 0 0,0 1 0,1-1 0,1 0 0,3 25 0,-2 6 0,-1-35 0,1 0 0,0-1 0,1 1 0,1 0 0,0 0 0,1-1 0,7 18 0,-9-26 0,0-1 0,0 1 0,0-1 0,1 1 0,0-1 0,0 0 0,0 0 0,0-1 0,1 1 0,-1 0 0,1-1 0,0 0 0,0 0 0,0 0 0,0-1 0,1 1 0,-1-1 0,1 0 0,0 0 0,-1-1 0,1 1 0,0-1 0,8 1 0,-7-1 1,-1 0-1,1-1 1,-1 0-1,1 0 1,-1 0-1,1 0 1,-1-1 0,1 0-1,-1 0 1,1-1-1,-1 1 1,0-1-1,0 0 1,1-1 0,-2 1-1,1-1 1,0 0-1,0 0 1,-1-1-1,0 1 1,0-1 0,0 0-1,0 0 1,0 0-1,-1-1 1,0 1-1,4-8 1,2-4-1,-1-1 0,-1 0 0,-1 0 0,0-1 0,-1 1 0,-1-1 0,3-26 0,0-130-2,-7 149 1,-2 17-10,-2 11 8,-4 10 1,2 4 0,1 0-1,0 1 1,1 0-1,1 0 1,-1 23-1,1 99 12,3-97-3,0-25-5,-1-4-3,1 1 0,1 0 0,0-1 0,1 1 0,4 16 0,-5-28 2,0 0 0,0 0 0,1 0 0,-1 0 1,1 0-1,-1 0 0,1-1 0,0 1 0,0 0 0,0-1 0,0 1 0,1-1 0,-1 0 0,1 0 0,-1 0 0,1 0 0,0 0 0,0-1 0,-1 1 0,1-1 0,0 1 0,1-1 0,-1 0 0,0-1 0,0 1 0,0 0 0,1-1 0,5 1 0,2-1 4,-8 1-3,1-1 0,-1 1 0,1-1 0,-1 0-1,1 0 1,-1 0 0,1 0 0,-1-1 0,1 1 0,-1-1 0,1 0 0,-1 0 0,0 0 0,1 0 0,-1-1 0,0 0 0,0 1 0,0-1 0,0 0 0,-1 0-1,1-1 1,0 1 0,3-4 0,2-7-1,-1 1 0,-1-1 0,1 0-1,-2-1 1,8-27 0,12-81-9,-9 36 6,-13 77 3,-1-1-2,0 0 0,1 0 1,1 0-1,5-12 0,-8 20 2,0 0 0,0 0-1,1 0 1,-1 0 0,0 0-1,1 0 1,0 1 0,-1-1 0,1 1-1,0-1 1,0 1 0,0-1-1,0 1 1,0 0 0,0 0 0,0 0-1,0 0 1,0 1 0,1-1-1,-1 0 1,0 1 0,0 0 0,1-1-1,2 1 1,-3 0 1,2 0-5,1 0 0,0 0 1,-1 0-1,1 1 0,0 0 1,-1 0-1,1 0 1,5 2-1,-8-2 7,-27-12 10,21 10-13,-1 0-1,0 0 1,1 1-1,-1-1 1,0 1-1,1 0 1,-1 0 0,0 1-1,1 0 1,-1-1-1,0 2 1,1-1-1,-1 0 1,1 1 0,0 0-1,-1 0 1,1 0-1,0 1 1,0-1 0,0 1-1,1 0 1,-1 0-1,1 0 1,-1 1-1,1-1 1,0 1 0,0 0-1,1-1 1,-1 1-1,1 1 1,0-1-1,0 0 1,0 1 0,1-1-1,-1 0 1,1 1-1,-1 7 1,-1 4 0,1-1 0,0 0 0,1 0 0,1 0 0,0 1 0,1-1 0,0 0 0,2 1 0,0-1 0,7 23 0,-7-30 0,1 0 0,-1 0 0,1-1 0,1 1 0,-1-1 1,1 0-1,1 0 0,-1 0 0,1-1 0,0 0 0,1 0 0,0-1 1,0 1-1,0-1 0,0-1 0,1 1 0,-1-2 0,1 1 0,0-1 0,11 4 1,4-3 4,0 0 0,-1-1-1,1-1 1,30-2 0,-46 0-3,-4-1-1,0 1 0,1-1-1,-1 1 1,0-1-1,0 0 1,0 0 0,0-1-1,0 1 1,0-1 0,0 1-1,0-1 1,0 0-1,-1 0 1,1 0 0,-1-1-1,0 1 1,1-1-1,-1 1 1,0-1 0,0 1-1,-1-1 1,1 0 0,-1 0-1,1 0 1,1-6-1,4-9 2,-2-1-1,0 0 0,4-24 0,-8 34 0,30-259-1,2-12-3,-40 352 3,-3 19 21,4 179 0,7-167-15,-2-85-6,1 0 0,1 0 0,1 0 0,0 0 0,1 0 0,1 0 0,10 30 0,-14-49-4,1 1 0,-1 0 1,0 0-1,0-1 0,0 1 0,0 0 1,0 0-1,0-1 0,0 1 0,0 0 1,0 0-1,1 0 0,-1-1 0,0 1 1,0 0-1,0 0 0,0 0 0,1 0 0,-1-1 1,0 1-1,0 0 0,0 0 0,1 0 1,-1 0-1,0 0 0,0 0 0,0 0 1,1 0-1,-1 0 0,0 0 0,0-1 1,1 1-1,-1 0 0,0 0 0,0 0 1,1 0-1,-1 1 0,0-1 0,0 0 0,0 0 1,1 0-1,-1 0 0,0 0 0,0 0 1,1 0-1,-1 0 0,0 0 0,0 1 1,0-1-1,0 0 0,1 0 0,-1 0 1,0 0-1,0 1 0,1-1 0,-1-33-425</inkml:trace>
</inkml:ink>
</file>

<file path=ppt/ink/ink33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7"/>
    </inkml:context>
    <inkml:brush xml:id="br0">
      <inkml:brushProperty name="width" value="0.025" units="cm"/>
      <inkml:brushProperty name="height" value="0.025" units="cm"/>
      <inkml:brushProperty name="color" value="#FFFFFF"/>
    </inkml:brush>
  </inkml:definitions>
  <inkml:trace contextRef="#ctx0" brushRef="#br0">1 76 32495,'0'0'96,"0"-1"-13,0-3-54,12 3-13,155-27-5,-89 12-1,23-10 17,-118 31-120,2 1 1,-1 1-1,-19 11 0,-5 8-785</inkml:trace>
</inkml:ink>
</file>

<file path=ppt/ink/ink33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8"/>
    </inkml:context>
    <inkml:brush xml:id="br0">
      <inkml:brushProperty name="width" value="0.025" units="cm"/>
      <inkml:brushProperty name="height" value="0.025" units="cm"/>
      <inkml:brushProperty name="color" value="#FFFFFF"/>
    </inkml:brush>
  </inkml:definitions>
  <inkml:trace contextRef="#ctx0" brushRef="#br0">1 27 30462,'0'1'50,"0"-1"-1,0 0 1,0 0-1,0 1 1,-1-1-1,1 0 1,0 0 0,0 1-1,0-1 1,0 0-1,0 1 1,0-1-1,1 0 1,-1 0 0,0 1-1,0-1 1,0 0-1,0 0 1,0 1 0,0-1-1,0 0 1,0 0-1,1 1 1,-1-1-1,0 0 1,0 0 0,0 1-1,1-1 1,-1 0-1,0 0 1,0 0 0,0 0-1,1 1 1,-1-1-1,15 4 498,25-4-805,-29-1 448,21 1-162,-7 2-19,-1-2 0,1-1 0,-1-1 0,1-1 0,-1-1 0,44-13 0,-57 10-18,-12 3-97,-10 2-259,-23 2-1092</inkml:trace>
</inkml:ink>
</file>

<file path=ppt/ink/ink33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1"/>
    </inkml:context>
    <inkml:brush xml:id="br0">
      <inkml:brushProperty name="width" value="0.025" units="cm"/>
      <inkml:brushProperty name="height" value="0.025" units="cm"/>
      <inkml:brushProperty name="color" value="#FFFFFF"/>
    </inkml:brush>
  </inkml:definitions>
  <inkml:trace contextRef="#ctx0" brushRef="#br0">10 165 32095,'-2'-8'88,"0"0"0,0 0 0,1 0 0,0 0 0,0 0 0,0 0 0,2-12 0,-1 16-89,0 1-1,1-1 0,-1 1 0,1-1 1,0 1-1,0-1 0,0 1 1,0 0-1,0 0 0,1-1 1,-1 1-1,1 0 0,0 0 0,0 0 1,0 1-1,1-1 0,-1 1 1,5-5-1,0 3 2,0 1 0,0 0 0,0 0 0,0 0 0,0 1 0,1 0 0,-1 0 0,1 1 0,-1 0 0,1 1 0,-1-1 0,1 1 0,9 2 0,-12-2 0,-1 1 0,1 0 0,-1 0 0,1 0 0,-1 0 0,0 1 0,0 0 0,0 0 0,1 0 0,-2 0 0,1 1 0,0 0 0,0-1 0,-1 1 0,0 0 0,0 1 0,1-1 0,-2 1 0,1-1 0,0 1 0,-1 0 0,4 7 0,-1 8 0,0-1 0,-2 1 0,0 0 0,-1 0 0,-1 0 0,-1 31 0,-1-27 0,0 3 0,-2-1 0,-1 1 0,-1-1 0,-1 0 0,-1 0 0,-1-1 0,-1 0 0,-1 0 0,-17 27 0,22-83 0,7 11 0,0 1 0,1-1 0,1 0 0,1 1 0,1-1 0,1 2 0,9-21 0,8-12 0,44-68 0,-41 79 0,37-43 0,-64 80 0,-6 5 0,5-1 0,-6 3 0,-1 0 0,1 0 0,0 0 0,0 1 0,0 0 0,0 0 0,1 1 0,0 0 0,0 0 0,0 1 0,0-1 0,1 1 0,0 0 0,0 1 0,-5 10 0,3-7 0,1 1 0,1 1 0,0-1 0,1 1 0,0-1 0,1 1 0,0 1 0,0-1 0,0 20 0,2-20 0,1 0 0,0 0 0,1 0 0,0 0 0,6 19 0,-5-25 0,0-1 0,0 0 0,1 0 0,-1 0 0,1 0 0,0-1 0,1 1 0,-1-1 0,1 0 0,0 0 0,0 0 0,0 0 0,1-1 0,5 4 0,0-1-23,1 0-1,0 0 1,0-1-1,1 0 1,-1-1 0,1 0-1,0-1 1,0-1-1,1 0 1,-1 0 0,0-1-1,18-1 1,-1 0-954</inkml:trace>
</inkml:ink>
</file>

<file path=ppt/ink/ink33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1"/>
    </inkml:context>
    <inkml:brush xml:id="br0">
      <inkml:brushProperty name="width" value="0.025" units="cm"/>
      <inkml:brushProperty name="height" value="0.025" units="cm"/>
      <inkml:brushProperty name="color" value="#FFFFFF"/>
    </inkml:brush>
  </inkml:definitions>
  <inkml:trace contextRef="#ctx0" brushRef="#br0">1 300 30766,'3'11'201,"-1"0"-64,1-1 1,1 1-1,0 0 1,7 12-1,-10-20-99,1-1 0,-1 0 0,1 0 0,0 0-1,-1 0 1,1 0 0,0 0 0,0-1 0,0 1-1,0 0 1,1-1 0,-1 0 0,0 1 0,1-1-1,-1 0 1,1 0 0,-1-1 0,1 1 0,-1 0-1,1-1 1,-1 1 0,1-1 0,2 0 0,-2 0-30,0 0 0,0 0 1,0 0-1,0-1 1,0 1-1,0-1 1,-1 1-1,1-1 1,0 0-1,0 0 0,-1-1 1,1 1-1,-1 0 1,1-1-1,2-1 1,-2-1-9,1-1 1,0 1 0,-1 0 0,0-1 0,0 0-1,0 0 1,2-7 0,2-4 2,-1-1 0,-1 0-1,-1 0 1,0 0 0,-2 0 0,2-28 0,-6-107 9,2 137-12,0 14 1,-1-1-1,1 0 1,0 1-1,0-1 1,-1 0-1,1 1 1,-1-1-1,1 1 1,-1-1-1,0 1 1,0-1-1,1 1 1,-1 0-1,0-1 1,0 1-1,-1 0 1,1 0-1,0 0 1,0-1-1,0 1 1,-1 0-1,1 1 1,-1-1-1,1 0 1,0 0-1,-1 1 1,0-1-1,1 1 1,-1-1-1,1 1 1,-1-1-1,0 1 1,1 0 0,-1 0-1,1 0 1,-1 0-1,0 0 1,1 0-1,-1 1 1,0-1-1,1 0 1,-1 1-1,1-1 1,-1 1-1,1 0 1,-1-1-1,1 1 1,-1 0-1,1 0 1,0 0-1,-1 0 1,1 0-1,0 0 1,0 0-1,0 1 1,0-1-1,0 0 1,0 1-1,0-1 1,0 1-1,0 1 1,-5 16-1,2-1 0,1 1 0,0 0 0,1 0 0,1-1 0,1 1 0,1 0 0,5 32 0,-4-40 0,1 0 0,1 0 0,-1-1 0,2 1 0,0-1 0,0 0 0,1-1 0,9 14 0,-11-18 0,-1-1 0,0 1 0,1-1-1,0 0 1,0 0 0,0 0-1,1-1 1,-1 1 0,1-1-1,0 0 1,0-1 0,0 1 0,0-1-1,0 0 1,1 0 0,-1 0-1,1-1 1,7 1 0,-10-1-8,-1-1 0,1 0 0,-1 0 0,1 0 0,-1-1 0,1 1 0,-1-1 0,1 1 0,-1-1 0,1 0 0,2-1 0,-3 1-26,-1-1 1,0 0-1,0 1 0,0-1 1,0 0-1,0 1 0,0-1 0,0 0 1,0 0-1,-1 0 0,1 0 1,-1 0-1,1 0 0,-1 0 0,0-2 1,8-48-1664</inkml:trace>
</inkml:ink>
</file>

<file path=ppt/ink/ink33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2"/>
    </inkml:context>
    <inkml:brush xml:id="br0">
      <inkml:brushProperty name="width" value="0.025" units="cm"/>
      <inkml:brushProperty name="height" value="0.025" units="cm"/>
      <inkml:brushProperty name="color" value="#FFFFFF"/>
    </inkml:brush>
  </inkml:definitions>
  <inkml:trace contextRef="#ctx0" brushRef="#br0">92 11 31310,'0'-1'17,"-1"0"-1,-1 0 1,1 0-1,0 0 0,0 1 1,0-1-1,0 0 1,-1 0-1,1 1 0,0-1 1,-1 1-1,1-1 1,0 1-1,-1 0 1,1 0-1,-1-1 0,1 1 1,0 0-1,-1 0 1,1 0-1,-1 0 0,1 1 1,0-1-1,-1 0 1,-1 1-1,1 0 22,-1 1-1,1-1 0,0 1 1,-1 0-1,1 0 1,0-1-1,0 2 1,0-1-1,0 0 1,1 0-1,-4 5 1,1 1 24,0-1 1,0 1-1,1 0 1,0 0-1,0 0 1,1 0-1,-3 17 1,5-15-63,0 28 0,0-37 0,1 1 0,-1-1 0,0 0 0,1 0 0,-1 0 0,1 1 0,0-1 0,-1 0 0,1 0 0,0 0 0,-1 0 0,1 0 0,0 0 0,0 0 0,0 0 0,0-1 0,0 1 0,0 0 0,0-1 0,0 1 0,0 0 0,1-1 0,-1 1 0,0-1 0,2 1 0,7 1 3,-1 0-1,0-1 1,1 0-1,-1 0 1,16-2-1,-23 1-1,1 0 0,-1 0-1,0-1 1,0 1 0,0-1-1,1 1 1,-1-1 0,0 0-1,0 1 1,0-1 0,0 0-1,0-1 1,0 1 0,-1 0-1,1 0 1,0-1 0,0 1-1,-1-1 1,1 0 0,-1 1-1,0-1 1,1 0 0,-1 0-1,0 0 1,0 0 0,0 0-1,0 0 1,1-2 0,-1-4 2,0 0 1,0-1-1,0 1 1,-1 0-1,0 0 1,-2-16-1,2 22-2,-1 0 0,1 0 0,-1 0-1,1 0 1,-1 0 0,0 0-1,0 0 1,0 0 0,0 0-1,0 0 1,0 0 0,-1 0 0,1 1-1,0-1 1,-1 0 0,0 1-1,1-1 1,-1 1 0,0 0 0,0 0-1,0 0 1,1 0 0,-1 0-1,-1 0 1,1 0 0,0 0 0,0 1-1,-3-1 1,1 0-4,0 0 0,1 1 0,-1-1 0,0 1 0,0 0 0,0 1 0,0-1 0,0 0 0,0 1 0,0 0-1,1 0 1,-6 2 0,8-2-10,-1 1-1,0-1 1,0 1-1,1-1 0,-1 1 1,1 0-1,-1 0 0,1 0 1,0 0-1,0 0 1,-1 0-1,2 0 0,-1 0 1,0 0-1,0 0 1,1 0-1,-1 1 0,1-1 1,-1 0-1,1 5 1,-1 22-686</inkml:trace>
</inkml:ink>
</file>

<file path=ppt/ink/ink33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2"/>
    </inkml:context>
    <inkml:brush xml:id="br0">
      <inkml:brushProperty name="width" value="0.025" units="cm"/>
      <inkml:brushProperty name="height" value="0.025" units="cm"/>
      <inkml:brushProperty name="color" value="#FFFFFF"/>
    </inkml:brush>
  </inkml:definitions>
  <inkml:trace contextRef="#ctx0" brushRef="#br0">1 1 32031,'20'124'736,"0"48"-733,-9-60-38,-10-108 14,2 2-214,-3-6-373</inkml:trace>
</inkml:ink>
</file>

<file path=ppt/ink/ink33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2"/>
    </inkml:context>
    <inkml:brush xml:id="br0">
      <inkml:brushProperty name="width" value="0.025" units="cm"/>
      <inkml:brushProperty name="height" value="0.025" units="cm"/>
      <inkml:brushProperty name="color" value="#FFFFFF"/>
    </inkml:brush>
  </inkml:definitions>
  <inkml:trace contextRef="#ctx0" brushRef="#br0">1 71 32063,'0'3'240,"29"0"-64,23 0-112,17-3-32,7 0-16,-8-3-16,-6-18-16,-6-5-208,-13-3-833</inkml:trace>
</inkml:ink>
</file>

<file path=ppt/ink/ink33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3"/>
    </inkml:context>
    <inkml:brush xml:id="br0">
      <inkml:brushProperty name="width" value="0.025" units="cm"/>
      <inkml:brushProperty name="height" value="0.025" units="cm"/>
      <inkml:brushProperty name="color" value="#FFFFFF"/>
    </inkml:brush>
  </inkml:definitions>
  <inkml:trace contextRef="#ctx0" brushRef="#br0">156 153 32351,'10'-94'381,"-10"35"-346,0 59-35,0 0 0,0 1 0,0-1 0,0 0 0,0 0 0,0 0 0,0 0 0,0 0 0,0 0 0,0 0 0,0 0 0,0 0 0,0 0 0,0 1 0,0-1 0,-1 0 0,1 0 0,0 0 0,0 0 0,0 0 0,0 0 0,0 0 0,0 0 0,0 0 0,0 0 0,0 0 0,0 0 0,0 0 0,-1 0 0,1 0 0,0 0 0,0 0 0,0 0 0,0 0 0,0 0 0,0 0 0,0 0 0,0 0 0,0 0 0,-1 0 0,1 0 0,0 0 0,0 0 0,0 0 0,0 0 0,0 0 0,0 0 0,0 0 0,0 0 0,0 0 0,0 0 0,0 0 0,-1 0 0,1 0 0,0-1 0,0 1 0,0 0 0,0 0 0,0 0 0,0 0 0,0 0 0,0 0 0,0 0 0,0 0 0,0-1 0,-5 12 0,1 19 0,2 1 0,1 0 0,2 31 0,1-1 0,-1 14 0,1-37 0,-1 0 0,-3-1 0,-1 1 0,-10 47 0,13-82 0,-1-1 0,0-1 0,0 1 0,0 0 0,0 0 0,0 0 0,0 0 0,0-1 0,-1 1 0,1 0 0,-1-1 0,1 1 0,-1-1 0,0 0 0,1 0 0,-1 1 0,0-1 0,0 0 0,0 0 0,0-1 0,0 1 0,0 0 0,0-1 0,0 1 0,-4 0 0,-6 0 0,0 0 0,0-1 0,-20-2 0,4 0 0,62 2 0,-1-1 0,0-2 0,1-2 0,45-11 0,-71 14-9,5-1 29,-13 3-23,0 0 0,0 0 0,1 0 0,-1 0 1,0 0-1,0 0 0,0 0 0,0 0 0,0 0 0,0 0 0,1 0 0,-1 0 0,0 0 0,0 0 0,0 0 0,0 0 0,0-1 0,0 1 0,1 0 0,-1 0 0,0 0 0,0 0 0,0 0 1,0 0-1,0 0 0,0 0 0,0-1 0,0 1 0,0 0 0,0 0 0,0 0 0,0 0 0,0 0 0,1 0 0,-1-1 0,0 1 0,0 0 0,0 0 0,0 0 0,0 0 0,0 0 0,0-1 0,0 1 1,-1 0-1,1 0 0,0 0 0,0 0 0,0 0 0,0 0 0,0-1 0,0 1 0,0 0 0,0 0 0,0 0 0,0 0 0,0 0 0,0 0 0,-1 0 0,-7-6-522</inkml:trace>
</inkml:ink>
</file>

<file path=ppt/ink/ink33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5"/>
    </inkml:context>
    <inkml:brush xml:id="br0">
      <inkml:brushProperty name="width" value="0.025" units="cm"/>
      <inkml:brushProperty name="height" value="0.025" units="cm"/>
      <inkml:brushProperty name="color" value="#FFFFFF"/>
    </inkml:brush>
  </inkml:definitions>
  <inkml:trace contextRef="#ctx0" brushRef="#br0">0 59 32543,'7'178'244,"-4"-134"-251,3 0 1,18 75-1,-22-112 7,1 1 0,0-1 0,0 0 0,1 1 0,0-2 0,0 1 0,6 8 0,-7-12 0,-1 0 0,1-1 0,0 1 0,0-1 0,0 1 0,0-1 0,0 0 0,1 0 0,-1 0 0,1-1 0,-1 1 0,1-1 0,0 0 0,-1 0 0,1 0 0,6 0 0,-1 0 0,1 0 0,0-1 0,-1 0 0,1-1 0,0 0 0,13-3 0,-19 3 0,0-1 0,1 0 0,-1 0 0,0 0 0,0 0 0,0-1 0,0 1 0,0-1 0,-1 0 0,1 0 0,-1 0 0,0-1 0,0 1 0,0-1 0,3-4 0,-1-2 0,1-1 0,-1 1 0,-1-1 0,0 0 0,0 0 0,-1 0 0,-1-1 0,3-16 0,-3-12 0,-1-45 0,-2 39 0,1-157 0,-11 445 0,5-152 0,-8 110 0,-41 203 0,54-398 0,-11 43 0,12-47 0,0 0 0,-1 0 0,1-1 0,0 1 0,0 0 0,-1 0 0,1 0 0,0-1 0,-1 1 0,1 0 0,-1-1 0,1 1 0,-1 0 0,1-1 0,-1 1 0,0-1 0,1 1 0,-1 0 0,0-1 0,1 0 0,-1 1 0,0-1 0,0 1 0,1-1 0,-1 0 0,0 0 0,0 1 0,0-1 0,1 0 0,-1 0 0,0 0 0,0 0 0,0 0 0,0 0 0,1 0 0,-1 0 0,0 0 0,0 0 0,0-1 0,0 1 0,1 0 0,-1 0 0,0-1 0,0 1 0,1-1 0,-1 1 0,0-1 0,-1 0 0,-1-3 0,-1-1 0,1 1 0,0-1 0,0 0 0,0 1 0,1-1 0,-1-1 0,1 1 0,-2-8 0,-2-2 0,-5-15 0,1-1 0,1 0 0,1 0 0,2 0 0,1-1 0,-1-56 0,7 84 0,0 0 0,-1 0 0,1 0 0,1 0 0,-1 0 0,0 0 0,1 0 0,0 0 0,0 1 0,0-1 0,1 1 0,-1 0 0,1 0 0,-1-1 0,1 2 0,0-1 0,0 0 0,1 0 0,-1 1 0,0 0 0,1 0 0,4-2 0,4-3 0,0 1 0,1 1 0,0 0 0,1 1 0,16-4 0,-20 7-4,0 0 0,0 0-1,13 2 1,-4-1-200,-15 0-359</inkml:trace>
</inkml:ink>
</file>

<file path=ppt/ink/ink33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5"/>
    </inkml:context>
    <inkml:brush xml:id="br0">
      <inkml:brushProperty name="width" value="0.025" units="cm"/>
      <inkml:brushProperty name="height" value="0.025" units="cm"/>
      <inkml:brushProperty name="color" value="#FFFFFF"/>
    </inkml:brush>
  </inkml:definitions>
  <inkml:trace contextRef="#ctx0" brushRef="#br0">0 239 31598,'18'35'764,"-12"-22"-730,1 0 0,1 0 0,15 20 0,-21-31-27,0-1 1,1 1 0,-1-1 0,0 1 0,1-1 0,-1 0 0,1 0 0,0 0 0,-1 0 0,1 0 0,0-1-1,0 1 1,-1-1 0,1 0 0,0 0 0,0 0 0,-1 0 0,1 0 0,3-1 0,-1 0-3,-1 0 1,0 1-1,0-1 1,1-1-1,-1 1 1,0-1-1,0 1 1,0-1-1,0 0 1,7-5-1,-5 0-3,-1 1-1,0-1 0,0 0 1,-1 0-1,0-1 1,0 1-1,0-1 0,-1 0 1,-1 0-1,1 0 0,-1 0 1,2-16-1,0-11-1,-3-63 1,-1 65-1,0 24-3,0-24 17,0 32-13,0 0-1,0 1 1,0-1 0,-1 0-1,1 0 1,0 1 0,0-1-1,-1 0 1,1 0 0,0 1-1,-1-1 1,1 0-1,0 1 1,-1-1 0,1 0-1,-1 1 1,1-1 0,-1 1-1,1-1 1,-1 1-1,0-1 1,1 1 0,-1-1-1,0 1 1,1 0 0,-1-1-1,0 1 1,0 0-1,1-1 1,-1 1 0,0 0-1,-1 0 1,1 0-1,1 1 0,-1-1 0,0 1 0,1-1 0,-1 1 0,0 0 0,1-1 0,-1 1 0,1 0 0,-1 0 0,1-1 0,-1 1 0,1 0 0,-1 0 0,1 0 0,0 0 0,-1-1 0,1 1 0,0 0 0,0 0 0,0 0 0,0 0 0,0 0 0,0 0 0,0 1 0,-2 31 0,2-28 0,-1 29 0,-1 0 0,1 1 0,7 52 0,-5-80 0,0-1 0,1 0 0,0 0 0,0 0 0,1 0 0,-1 0 0,1 0 0,1-1 0,-1 1 0,1-1 0,0 0 0,0 0 0,0 0 0,1-1 0,0 1 0,-1-1 0,2 0 0,-1 0 0,0-1 0,1 0 0,0 0 0,-1 0 0,1-1 0,0 1 0,1-2 0,-1 1 0,0 0 0,12 0 0,-16-2-2,0 0 1,0 0-1,0-1 1,0 1-1,0-1 1,0 1-1,0-1 0,0 0 1,0 0-1,0 1 1,0-1-1,0-1 1,0 1-1,-1 0 0,1 0 1,0-1-1,-1 1 1,1-1-1,-1 1 1,2-4-1,1 0-71,-1 0-1,0-1 1,-1 1-1,0-1 1,1 1 0,0-8-1,6-38-1844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48.642"/>
    </inkml:context>
    <inkml:brush xml:id="br0">
      <inkml:brushProperty name="width" value="0.05" units="cm"/>
      <inkml:brushProperty name="height" value="0.05" units="cm"/>
      <inkml:brushProperty name="color" value="#FFFFFF"/>
    </inkml:brush>
  </inkml:definitions>
  <inkml:trace contextRef="#ctx0" brushRef="#br0">1 23 32335,'8'-10'304,"22"7"-240,14-4-48,8 5 0,-3 2-16,-5 0 0,-8 0 0,-12 0-16,-4 0-400</inkml:trace>
</inkml:ink>
</file>

<file path=ppt/ink/ink33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6"/>
    </inkml:context>
    <inkml:brush xml:id="br0">
      <inkml:brushProperty name="width" value="0.025" units="cm"/>
      <inkml:brushProperty name="height" value="0.025" units="cm"/>
      <inkml:brushProperty name="color" value="#FFFFFF"/>
    </inkml:brush>
  </inkml:definitions>
  <inkml:trace contextRef="#ctx0" brushRef="#br0">86 16 32559,'-1'-2'6,"0"1"1,0 0-1,-1 0 0,1 0 1,0 0-1,0-1 1,-1 2-1,1-1 0,-1 0 1,1 0-1,-1 0 1,1 1-1,-1-1 0,0 1 1,1-1-1,-1 1 0,0-1 1,1 1-1,-1 0 1,0 0-1,1 0 0,-1 0 1,0 0-1,0 1 1,1-1-1,-1 0 0,0 1 1,1-1-1,-3 2 0,2-1-6,0-1-1,0 1 0,0 1 1,0-1-1,0 0 0,0 0 1,1 1-1,-1-1 0,0 1 0,1-1 1,-1 1-1,1 0 0,0 0 1,-1 0-1,1-1 0,0 1 1,0 0-1,0 1 0,0-1 0,1 0 1,-2 4-1,0 5 4,1 0 0,0 0 0,1 0 1,0 1-1,1-1 0,0 0 0,4 19 0,-4-27-3,1 0 1,-1 0-1,0 0 0,1 0 0,0 0 1,-1 0-1,1 0 0,0-1 0,1 1 0,-1-1 1,0 0-1,1 1 0,-1-1 0,1 0 1,0 0-1,-1-1 0,1 1 0,0-1 0,0 1 1,0-1-1,0 0 0,1 0 0,-1 0 1,0 0-1,0-1 0,1 0 0,-1 1 1,0-1-1,6-1 0,3 2 0,10-2 0,-21 0 0,0 1 0,0-1 0,-1 1 0,1-1 0,0 1 0,-1-1 0,1 1 0,-1-1 0,1 0 0,0 1 0,-1-1 0,1 0 0,-1 1 0,0-1 0,1 0 0,-1 0 0,0 1 0,1-1 0,-1 0 0,0 0 0,0 0 0,0 1 0,1-1 0,-1 0 0,0 0 0,0-1 0,0-6 0,1-1 0,-1 0 0,-1 0 0,0 0 0,0 1 0,0-1 0,-1 1 0,-1-1 0,-3-9 0,5 15 0,-1 1 0,1-1 0,-1 0 0,0 0 0,0 1 0,0-1 0,0 1 0,0 0 0,-1 0 0,1 0 0,-1 0 0,1 0 0,-1 0 0,0 1 0,0-1 0,1 1 0,-1 0 0,0-1 0,0 1 0,-1 1 0,1-1 0,0 0 0,0 1 0,0 0 0,0 0 0,0 0 0,-1 0 0,-4 1 0,7-1 2,-1 1-1,1-1 1,0 1-1,0 0 1,0-1 0,0 1-1,0 0 1,0 0-1,0 0 1,0 0-1,0 0 1,0 0 0,1 0-1,-1 0 1,0 0-1,1 0 1,-1 0 0,1 0-1,-1 0 1,1 1-1,-1-1 1,1 0-1,0 0 1,0 1 0,0-1-1,-1 2 1,-2 42-1271,3-37 73,-1 31-9588</inkml:trace>
</inkml:ink>
</file>

<file path=ppt/ink/ink33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6"/>
    </inkml:context>
    <inkml:brush xml:id="br0">
      <inkml:brushProperty name="width" value="0.025" units="cm"/>
      <inkml:brushProperty name="height" value="0.025" units="cm"/>
      <inkml:brushProperty name="color" value="#FFFFFF"/>
    </inkml:brush>
  </inkml:definitions>
  <inkml:trace contextRef="#ctx0" brushRef="#br0">0 15 7796,'0'-6'15277,"1"2"-8001,0 0-3435,0 13-6802,-1 0 4499,0 53-1538,-2-23 0,2 0 0,1 0 0,2-1 0,12 56 0,-11-83-2,-1 1 0,2-1 0,6 13 0,-8-23-377</inkml:trace>
</inkml:ink>
</file>

<file path=ppt/ink/ink33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6"/>
    </inkml:context>
    <inkml:brush xml:id="br0">
      <inkml:brushProperty name="width" value="0.025" units="cm"/>
      <inkml:brushProperty name="height" value="0.025" units="cm"/>
      <inkml:brushProperty name="color" value="#FFFFFF"/>
    </inkml:brush>
  </inkml:definitions>
  <inkml:trace contextRef="#ctx0" brushRef="#br0">17 86 31022,'-10'0'1121,"3"0"-561,17 0-528,29-6 0,14-3-32,6 3 0,0-3 0,-7 6 0,-3-3-80,-3-5-64,-13 2-224,-1-6-497,-9 3-13317</inkml:trace>
</inkml:ink>
</file>

<file path=ppt/ink/ink33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7"/>
    </inkml:context>
    <inkml:brush xml:id="br0">
      <inkml:brushProperty name="width" value="0.025" units="cm"/>
      <inkml:brushProperty name="height" value="0.025" units="cm"/>
      <inkml:brushProperty name="color" value="#FFFFFF"/>
    </inkml:brush>
  </inkml:definitions>
  <inkml:trace contextRef="#ctx0" brushRef="#br0">98 96 32239,'10'-21'387,"-7"15"-371,1-1 0,-1 1-1,0-1 1,-1 0 0,0 0-1,0 0 1,-1 0-1,2-13 1,3 504-16,-6-483 0,0 0 0,0 1 0,-1-1 0,1 0 0,0 0 0,-1 0 0,1 0 0,-1 0 0,0 0 0,1 0 0,-1 0 0,0 0 0,1 0 0,-1 0 0,0 0 0,0 0 0,0 0 0,0-1 0,0 1 0,0 0 0,0-1 0,0 1 0,0-1 0,0 1 0,-1-1 0,1 1 0,0-1 0,0 0 0,0 0 0,-1 0 0,1 1 0,0-1 0,-2-1 0,-50 1 0,36-1 0,-20 1 0,171-15 0,29 8 0,-159 7-21,0 0 0,-1-1 0,1 0-1,0 0 1,-1 0 0,1-1 0,-1 1 0,1-1 0,-1 1-1,0-1 1,0 0 0,1-1 0,2-2 0,8-10-948</inkml:trace>
</inkml:ink>
</file>

<file path=ppt/ink/ink33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7"/>
    </inkml:context>
    <inkml:brush xml:id="br0">
      <inkml:brushProperty name="width" value="0.025" units="cm"/>
      <inkml:brushProperty name="height" value="0.025" units="cm"/>
      <inkml:brushProperty name="color" value="#FFFFFF"/>
    </inkml:brush>
  </inkml:definitions>
  <inkml:trace contextRef="#ctx0" brushRef="#br0">4 18 24123,'-3'0'8580,"10"0"-8564,29 0 0,9 0-16,4 0 0,1-3 0,-11-6 0,-10 9-64,-12-6-240,-14 6-401</inkml:trace>
  <inkml:trace contextRef="#ctx0" brushRef="#br0">44 203 30014,'0'0'2705,"32"0"-2657,11 0-48,3 0 0,-4 0 0,-6-11 0,-6-4 0,-11 3-32,4 3-48,-13 3-288,-3 6-593</inkml:trace>
</inkml:ink>
</file>

<file path=ppt/ink/ink33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8"/>
    </inkml:context>
    <inkml:brush xml:id="br0">
      <inkml:brushProperty name="width" value="0.025" units="cm"/>
      <inkml:brushProperty name="height" value="0.025" units="cm"/>
      <inkml:brushProperty name="color" value="#FFFFFF"/>
    </inkml:brush>
  </inkml:definitions>
  <inkml:trace contextRef="#ctx0" brushRef="#br0">0 35 32431,'0'-24'213,"0"23"-149,0 4-23,0 42-23,0 193-18,1-229 0,-1-1 0,1 1 0,0 0 0,1-1 0,0 1 0,1-1 0,-1 1 0,2-1 0,-1 0 0,8 12 0,-8-15 0,0-1 0,1 1 0,-1-1 0,1 1 0,0-1 0,0 0 0,0-1 0,1 1 0,-1-1 0,1 0 0,0 0 0,0 0 0,0-1 0,1 1 0,-1-1 0,0-1 0,10 3 0,-8-3 0,0 0 0,0 0 0,0-1 0,0 0 0,0 0 0,0-1 0,1 1 0,12-5 0,-15 4 0,-1-1 0,0 0 0,0 0 0,0 0 0,0-1 0,0 1 0,0-1 0,-1 0 0,1 0 0,-1 0 0,0-1 0,0 1 0,0-1 0,4-7 0,1-3 0,-1-1 0,0-1 0,-1 1 0,-1-1 0,-1 0 0,0 0 0,-1-1 0,1-19 0,-1-141 0,-4 103 0,-2 791 0,3-698 0,-1 0 0,-1 0 0,0 0 0,-1-1 0,-1 1 0,-1-1 0,-11 28 0,16-45 0,-1 0 0,1-1 0,0 1 0,-1-1 0,1 1 0,0-1 0,-1 1 0,1-1 0,-1 0 0,1 1 0,0-1 0,-1 1 0,1-1 0,-1 0 0,1 1 0,-1-1 0,0 0 0,1 0 0,-1 0 0,1 1 0,-1-1 0,1 0 0,-1 0 0,0 0 0,1 0 0,-1 0 0,1 0 0,-1 0 0,0 0 0,1 0 0,-1 0 0,1 0 0,-1 0 0,0-1 0,1 1 0,-1 0 0,1 0 0,-1-1 0,1 1 0,-1 0 0,1-1 0,-1 1 0,1 0 0,-1-1 0,1 1 0,-1-1 0,1 1 0,0-1 0,-1 1 0,1-1 0,-22-26 0,8 1 0,1-1 0,1 0 0,1-1 0,2 0 0,1 0 0,0-1 0,3 0 0,0-1 0,-1-53 0,6 80 0,0 0 0,1 0 0,-1 0 0,1 0 0,-1 1 0,1-1 0,0 0 0,0 0 0,0 1 0,0-1 0,0 1 0,1-1 0,-1 1 0,1 0 0,-1-1 0,1 1 0,3-3 0,-1 2 0,0 0 0,0 0 0,1 0 0,-1 1 0,1-1 0,-1 1 0,1 0 0,10-3 0,4 1 0,0 1 0,0 1 0,39 0 0,-43 2-30,18 1-1023,-28 4-3018</inkml:trace>
</inkml:ink>
</file>

<file path=ppt/ink/ink33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9"/>
    </inkml:context>
    <inkml:brush xml:id="br0">
      <inkml:brushProperty name="width" value="0.025" units="cm"/>
      <inkml:brushProperty name="height" value="0.025" units="cm"/>
      <inkml:brushProperty name="color" value="#FFFFFF"/>
    </inkml:brush>
  </inkml:definitions>
  <inkml:trace contextRef="#ctx0" brushRef="#br0">1 251 31118,'16'7'1536,"-13"-6"-1541,-1 0-1,0 0 1,1 0 0,-1 0 0,0 0 0,1 0-1,-1-1 1,6 1 0,-6-1 11,0 0 0,0 0 1,1 0-1,-1 0 0,0 0 0,0-1 1,0 1-1,0-1 0,1 0 0,-1 1 1,0-1-1,0 0 0,0 0 0,0 0 1,-1-1-1,1 1 0,3-3 0,-2 0-4,0 0 0,0-1 0,-1 1 0,0 0 0,0-1 0,0 0 0,2-7 0,1-11 4,0 0 0,-2-1 0,0 0-1,-2 1 1,-1-34 0,0 28-9,-1 29 3,1-1 0,0 1 0,0 0 0,-1-1 0,1 1 0,-1-1 0,1 1 0,0 0 0,-1-1 0,1 1 0,-1 0 0,1 0 0,0-1 0,-1 1 0,1 0 0,-1 0 0,1 0 0,-1-1 0,1 1 0,-1 0 0,1 0 0,-1 0 0,1 0 0,-1 0 0,1 0 0,-1 0 0,1 0 0,-1 0 0,0 0 0,1 1 0,0-1 0,-1 0 0,1 0 0,-1 0 0,1 0 0,-1 1 0,1-1 0,-1 0 0,1 1 0,-1-1 0,1 0 0,0 1 0,-1-1 0,-1 3 0,0 0 0,0 1 0,1-1 0,-1 0 0,1 0 0,0 1 0,0-1 0,0 1 0,0-1 0,1 1 0,-1-1 0,1 7 0,1 53 0,0-35 0,-2-10 0,2-1 0,0 1 0,0 0 0,2-1 0,6 24 0,-8-37 0,1 0 0,-1 0 0,1 0 0,0-1 0,0 1 0,0-1 0,0 1 0,1-1 0,-1 0 0,1 0 0,0 0 0,0 0 0,0 0 0,0-1 0,0 0 0,1 1 0,-1-1 0,1 0 0,0 0 0,-1-1 0,1 1 0,0-1 0,0 0 0,0 0 0,0 0 0,0-1 0,0 1 0,0-1 0,6 0 0,-9 0-3,1 0 1,-1 0-1,1 0 1,-1 0-1,1-1 1,-1 1-1,1 0 0,-1-1 1,1 1-1,-1-1 1,1 1-1,-1-1 1,0 0-1,1 0 0,-1 0 1,0 1-1,1-1 1,-1 0-1,0-1 0,0 1 1,0 0-1,0 0 1,0 0-1,0-1 1,-1 1-1,1 0 0,0-1 1,0-1-1,16-32-242</inkml:trace>
</inkml:ink>
</file>

<file path=ppt/ink/ink33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9"/>
    </inkml:context>
    <inkml:brush xml:id="br0">
      <inkml:brushProperty name="width" value="0.025" units="cm"/>
      <inkml:brushProperty name="height" value="0.025" units="cm"/>
      <inkml:brushProperty name="color" value="#FFFFFF"/>
    </inkml:brush>
  </inkml:definitions>
  <inkml:trace contextRef="#ctx0" brushRef="#br0">101 18 32191,'-2'-1'16,"1"0"1,0 0-1,-1 0 1,0 0-1,1 1 1,-1-1-1,1 0 1,-1 1-1,0-1 1,1 1-1,-1-1 1,0 1-1,1 0 1,-1 0-1,0 0 1,0 0 0,1 0-1,-1 0 1,0 0-1,0 1 1,1-1-1,-1 0 1,0 1-1,1 0 1,-1-1-1,0 1 1,1 0-1,-1 0 1,1 0-1,0 0 1,-1 0-1,1 0 1,0 0-1,-3 3 1,0 0-21,0 1 0,-1-1 1,2 1-1,-1 0 0,0 0 0,1 1 1,0-1-1,-3 8 0,5-7 4,-1 0 0,1 0 0,0 0 0,0 0 0,1 7 0,-1-11 0,1-1 0,0 1 0,0 0 0,0-1 0,0 1 0,1-1 0,-1 1 0,0 0 0,1-1 0,-1 1 0,1-1 0,-1 1 0,1-1 0,0 1 0,0-1 0,-1 0 0,1 1 0,0-1 0,0 0 0,1 0 0,-1 0 0,0 1 0,2 0 0,9 1 3,0 0-1,1 0 1,-1-1 0,1-1-1,0 0 1,0-1 0,0 0-1,-1-1 1,14-2 0,-24 2-3,0 0 0,-1 1 0,1-1 1,-1 0-1,1-1 0,-1 1 0,1 0 0,-1 0 1,0-1-1,1 1 0,-1 0 0,0-1 0,0 1 1,0-1-1,0 0 0,0 1 0,-1-1 1,1 0-1,0 0 0,-1 1 0,1-1 0,-1 0 1,0 0-1,0 0 0,1 1 0,-2-5 0,2 0 0,-1-1 0,0 1 0,-1 0 0,1-1 0,-1 1 0,-4-12 0,4 15 0,0-1 0,-1 1 0,0 0 0,0-1 0,0 1 0,0 0 0,-1 0 0,1 0 0,-1 1 0,0-1 0,1 0 0,-1 1 0,0 0 0,-1 0 0,1 0 0,0 0 0,-1 0 0,-3-1 0,-2 0 0,1 1 0,-1-1 0,0 2 0,0-1 0,0 1 0,-15 1 0,23-1-2,-1 1 0,1 1 0,0-1 0,-1 0-1,1 0 1,0 0 0,-1 1 0,1-1 0,0 0 0,0 1 0,-1 0 0,1-1-1,0 1 1,0 0 0,0-1 0,0 1 0,0 0 0,0 0 0,0 0 0,0 0 0,0 0-1,0 0 1,0 0 0,0 0 0,1 0 0,-1 1 0,0-1 0,1 0 0,-1 0-1,1 1 1,0-1 0,-1 0 0,1 3 0,-10 32-166</inkml:trace>
</inkml:ink>
</file>

<file path=ppt/ink/ink33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9"/>
    </inkml:context>
    <inkml:brush xml:id="br0">
      <inkml:brushProperty name="width" value="0.025" units="cm"/>
      <inkml:brushProperty name="height" value="0.025" units="cm"/>
      <inkml:brushProperty name="color" value="#FFFFFF"/>
    </inkml:brush>
  </inkml:definitions>
  <inkml:trace contextRef="#ctx0" brushRef="#br0">14 1 32655,'0'0'4,"-1"1"-1,0-1 1,0 1-1,1 0 1,-1-1-1,0 1 1,1 0-1,-1-1 1,1 1 0,-1 0-1,1 0 1,-1 0-1,1 0 1,-1-1-1,1 1 1,0 0 0,0 0-1,-1 0 1,1 0-1,0 0 1,0 0-1,0 0 1,0 0 0,0 0-1,0-1 1,0 1-1,0 0 1,1 1-1,-1 3 6,-5 219-9,6-139 0,-1-84-2,2 19 11,-2-19-12,0-1-1,0 1 1,0 0 0,0-1-1,0 1 1,0 0-1,1-1 1,-1 1-1,0-1 1,0 1-1,1 0 1,-1-1 0,0 1-1,1-1 1,-1 1-1,1-1 1,-1 1-1,0-1 1,1 1-1,-1-1 1,1 1 0,-1-1-1,1 0 1,0 1-1,-1-1 1,1 0-1,-1 0 1,1 1-1,0-1 1,-1-2-202,-1-11-945,-7-16-2553</inkml:trace>
</inkml:ink>
</file>

<file path=ppt/ink/ink33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30"/>
    </inkml:context>
    <inkml:brush xml:id="br0">
      <inkml:brushProperty name="width" value="0.025" units="cm"/>
      <inkml:brushProperty name="height" value="0.025" units="cm"/>
      <inkml:brushProperty name="color" value="#FFFFFF"/>
    </inkml:brush>
  </inkml:definitions>
  <inkml:trace contextRef="#ctx0" brushRef="#br0">10 28 30078,'-10'0'2593,"33"0"-2561,26 0 0,14 0-32,9 0 32,-4 0-32,-2 0-32,-7 0 16,-13 0-128,-14-9-320,-9-9-2610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49.034"/>
    </inkml:context>
    <inkml:brush xml:id="br0">
      <inkml:brushProperty name="width" value="0.05" units="cm"/>
      <inkml:brushProperty name="height" value="0.05" units="cm"/>
      <inkml:brushProperty name="color" value="#FFFFFF"/>
    </inkml:brush>
  </inkml:definitions>
  <inkml:trace contextRef="#ctx0" brushRef="#br0">0 7 31679,'3'-4'480,"30"1"-192,14 3-144,10 0-80,3 0-16,1 0-32,-4 0 0,-2 0-16,-8 0 0,-9 0 0,-10 0 0,-15 0 0,-7 0-16</inkml:trace>
</inkml:ink>
</file>

<file path=ppt/ink/ink33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30"/>
    </inkml:context>
    <inkml:brush xml:id="br0">
      <inkml:brushProperty name="width" value="0.025" units="cm"/>
      <inkml:brushProperty name="height" value="0.025" units="cm"/>
      <inkml:brushProperty name="color" value="#FFFFFF"/>
    </inkml:brush>
  </inkml:definitions>
  <inkml:trace contextRef="#ctx0" brushRef="#br0">91 168 31711,'1'-20'576,"6"-36"0,-3 33-624,1-45 0,-5 552 48,0-482 0,0-1 0,0 1 0,0-1 0,0 1 0,0 0 0,0-1 0,-1 1 0,1-1 0,-1 1 0,1-1 0,-1 0 0,1 1 0,-1-1 0,0 1 0,1-1 0,-1 0 0,0 0 0,0 1 0,0-1 0,0 0 0,0 0 0,0 0 0,-1 0 0,1 0 0,0 0 0,0 0 0,-1-1 0,1 1 0,-1 0 0,1-1 0,0 1 0,-1-1 0,1 1 0,-1-1 0,-2 0 0,-4 1 0,0-1 0,0-1 0,0 1 0,0-2 0,-13-2 0,7 1 0,31 3 0,0-1 0,0-1 0,23-5 0,-4 0 0,-8 1 0,-1 1 0,51-3 0,-70 6-19,-10 0-18,1 2 18,-12-1-226</inkml:trace>
</inkml:ink>
</file>

<file path=ppt/ink/ink33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39"/>
    </inkml:context>
    <inkml:brush xml:id="br0">
      <inkml:brushProperty name="width" value="0.025" units="cm"/>
      <inkml:brushProperty name="height" value="0.025" units="cm"/>
      <inkml:brushProperty name="color" value="#FFFFFF"/>
    </inkml:brush>
  </inkml:definitions>
  <inkml:trace contextRef="#ctx0" brushRef="#br0">1 116 32415,'0'-37'347,"20"255"-342,9 169-5,-29-283 0,-1-59 0,2 1 0,12 80 0,-9-117 0,0-14 0,0-20 0,-1-549 0,-5 299 0,1 251 0,1 14 0,-1 0 0,2 0 0,-1 0 0,5-20 0,-5 28 0,1 0 0,0 0 0,-1 0 0,1 0 0,0 0 0,0 0 0,1 0 0,-1 0 0,0 0 0,1 0 0,-1 1 0,1-1 0,-1 1 0,1-1 0,0 1 0,0-1 0,0 1 0,-1 0 0,1 0 0,1 0 0,-1 0 0,0 0 0,0 1 0,0-1 0,0 1 0,5-1 0,-5 0 0,1 1 0,0 0 0,0-1 0,0 1 0,0 1 0,0-1 0,0 0 0,-1 1 0,1-1 0,0 1 0,0 0 0,-1 0 0,1 0 0,0 0 0,-1 1 0,1-1 0,-1 1 0,4 2 0,-3-1 0,0 0 0,0 1 0,-1-1 0,1 1 0,-1-1 0,0 1 0,0 0 0,0 0 0,0 0 0,2 9 0,0 7 0,-1 0 0,-1 0 0,0 0 0,-2 25 0,0-34 0,1 7 0,-1 1 0,0-1 0,-2 1 0,0-1 0,-1 1 0,-1-1 0,-1 0 0,-9 26 0,4-22 0,-2-1 0,1 1 0,-2-2 0,-26 33 0,18-40 71,20-13-95,1 0 0,-1 1 0,1-1 0,-1 0 0,0 0 0,1 1 0,-1-1 0,1 0 0,-1 0 0,0 0 0,1 0 0,-1 0-1,0 0 1,1 0 0,-1 0 0,1 0 0,-1 0 0,0 0 0,1 0 0,-1 0 0,0 0 0,1 0 0,-1-1 0,1 1 0,-1 0 0,1-1 0,-1 1 0,0 0-1,1-1 1,-1 1 0,1-1 0,0 1 0,-1 0 0,1-1 0,-1 1 0,0-2 0,-2-20-3687</inkml:trace>
</inkml:ink>
</file>

<file path=ppt/ink/ink33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0"/>
    </inkml:context>
    <inkml:brush xml:id="br0">
      <inkml:brushProperty name="width" value="0.025" units="cm"/>
      <inkml:brushProperty name="height" value="0.025" units="cm"/>
      <inkml:brushProperty name="color" value="#FFFFFF"/>
    </inkml:brush>
  </inkml:definitions>
  <inkml:trace contextRef="#ctx0" brushRef="#br0">1 541 31566,'0'8'268,"-1"-5"-228,1-1 1,0 1-1,0 0 1,0-1-1,1 1 1,-1 0-1,0-1 1,1 1-1,0-1 1,1 4-1,-1-5-36,0 0 0,0 0-1,1 0 1,-1 0 0,0 0-1,0-1 1,1 1 0,-1 0-1,1-1 1,-1 1 0,0-1-1,1 0 1,-1 1 0,1-1-1,-1 0 1,1 0 0,-1 0-1,1 0 1,-1 0-1,3 0 1,-1 0 14,0-1-1,0 1 1,0 0-1,0-1 1,-1 0-1,1 0 1,0 0-1,0 0 1,-1 0-1,1 0 1,-1-1 0,1 1-1,-1-1 1,0 1-1,5-5 1,-3 1-8,0 0 1,1 0-1,-2 0 1,1 0 0,-1-1-1,5-10 1,1-6-13,-2 0 1,-1 0 0,4-24 0,-3-1 5,-2-1 0,-4-95 0,-2 70-3,1 70-1,0-7 2,0 0-1,-1 0 1,0 0 0,-4-18-1,5 27-1,-1-1 1,1 1-1,-1-1 0,1 1 0,-1-1 0,0 1 1,1-1-1,-1 1 0,0 0 0,0-1 0,0 1 1,0 0-1,0 0 0,0 0 0,0 0 1,-1 0-1,1 0 0,0 0 0,-1 0 0,1 0 1,0 1-1,-1-1 0,1 0 0,-1 1 0,1-1 1,-1 1-1,0 0 0,1-1 0,-1 1 0,1 0 1,-1 0-1,1 0 0,-1 0 0,0 0 0,1 1 1,-1-1-1,-2 1 0,3 0 0,1-1 0,-1 0 0,1 0 0,-1 1 0,0-1 0,1 0 0,-1 1 0,1-1 0,0 0 0,-1 1 0,1-1 0,-1 1 0,1-1 0,-1 1 0,1-1 0,0 1 0,0-1 0,-1 1 0,1-1 0,0 1 0,0-1 0,-1 1 0,1 0 0,0-1 0,0 1 0,0 0 0,-6 33 0,2 0 0,2 0 0,3 66 1,0-39 3,1 58 10,22 136-1,-24-253-13,0 0 0,0-1 0,0 1 0,1-1 0,-1 1 0,0-1 0,1 1 0,-1-1 0,1 0 0,0 1 0,-1-1 0,1 1 0,0-1 0,0 0 0,0 0 0,0 0 0,0 1 0,1 0 0,8-5 0,0-14 0,0-17 0,-1 0 0,-2 0 0,5-68 0,-3 19-5,-3 49-4,1 1 0,15-48 0,-20 78 9,-1-1 0,0 1 0,1-1 0,0 1 0,0 0 0,0-1 0,0 1 0,0 0 0,1 0 0,0 1 0,-1-1 0,1 0 0,5-3 0,-6 5 0,1 0 0,0 0 0,-1 0 0,1 0 0,0 0 0,0 1 0,-1-1 0,1 1 0,0-1 0,0 1 0,0 0 0,-1 0 0,1 1 0,0-1 0,0 0 0,0 1 0,4 1 0,-5-1 0,0 1 0,1-1 0,-1 0 0,0 1 0,0-1 0,0 1 0,0 0 0,0-1 0,-1 1 0,1 0 0,0 0 0,-1 1 0,1-1 0,-1 0 0,0 0 0,0 1 0,0-1 0,1 4 0,12 46 0,-14-49 0,3 16 0,-1 1 0,-1-1 0,-2 36 0,0-52 0,1 0 0,0 0 0,-1 0 0,1-1 0,-1 1-1,0 0 1,0-1 0,0 1 0,0 0 0,0-1 0,0 1 0,-1-1 0,0 0 0,1 1 0,-1-1 0,0 0 0,0 0-1,0 0 1,0 0 0,0-1 0,-1 1 0,1 0 0,0-1 0,-1 0 0,1 0 0,-1 1 0,0-1 0,-4 1-1,-6 1 7,0-1-1,0 0 0,0-1 0,-25-1 0,30 0 4,4-1-9,15 8 0,52 65 0,11 11 0,-65-75 0,0 1 0,1-1 0,0-1 0,0 0 0,0-1 0,18 9 0,-25-14-47,0 0 1,0 0-1,-1-1 1,1 1-1,0-1 1,0 0-1,0 1 1,0-1-1,0-1 1,0 1-1,-1 0 1,1-1-1,0 1 1,0-1-1,4-1 1,3-16-2732</inkml:trace>
</inkml:ink>
</file>

<file path=ppt/ink/ink33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0"/>
    </inkml:context>
    <inkml:brush xml:id="br0">
      <inkml:brushProperty name="width" value="0.025" units="cm"/>
      <inkml:brushProperty name="height" value="0.025" units="cm"/>
      <inkml:brushProperty name="color" value="#FFFFFF"/>
    </inkml:brush>
  </inkml:definitions>
  <inkml:trace contextRef="#ctx0" brushRef="#br0">1 1 32047,'-1'86'723,"3"169"-726,-2-246 2,0 0-1,1 0 1,0 0 0,1-1-1,0 1 1,0 0 0,1-1-1,0 1 1,4 7 0,-6-16-12,-1 1 0,0-1 0,0 0 1,0 0-1,0 0 0,0 0 0,0 0 1,0 1-1,0-1 0,1 0 0,-1 0 1,0 0-1,0 0 0,0 0 0,0 0 1,0 0-1,1 0 0,-1 1 0,0-1 1,0 0-1,0 0 0,0 0 1,0 0-1,1 0 0,-1 0 0,0 0 1,0 0-1,0 0 0,1 0 0,-1 0 1,0 0-1,0 0 0,0 0 0,0 0 1,1 0-1,-1 0 0,0-1 0,0 1 1,0 0-1,0 0 0,0 0 0,1 0 1,-1 0-1,0 0 0,1-5-1049</inkml:trace>
</inkml:ink>
</file>

<file path=ppt/ink/ink33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1"/>
    </inkml:context>
    <inkml:brush xml:id="br0">
      <inkml:brushProperty name="width" value="0.025" units="cm"/>
      <inkml:brushProperty name="height" value="0.025" units="cm"/>
      <inkml:brushProperty name="color" value="#FFFFFF"/>
    </inkml:brush>
  </inkml:definitions>
  <inkml:trace contextRef="#ctx0" brushRef="#br0">59 27 29421,'-29'0'2129,"9"0"-1584,10 0 15,49 0-528,14 0 0,6 0-16,-4 0-16,-2-6 0,-11 1-32,-12-1-48,-11 3-272,-5-3-1009</inkml:trace>
</inkml:ink>
</file>

<file path=ppt/ink/ink33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1"/>
    </inkml:context>
    <inkml:brush xml:id="br0">
      <inkml:brushProperty name="width" value="0.025" units="cm"/>
      <inkml:brushProperty name="height" value="0.025" units="cm"/>
      <inkml:brushProperty name="color" value="#FFFFFF"/>
    </inkml:brush>
  </inkml:definitions>
  <inkml:trace contextRef="#ctx0" brushRef="#br0">60 245 31582,'23'-27'777,"-17"21"-754,0 0 0,-1-1 0,0 1-1,0-1 1,0 0 0,-1-1-1,0 1 1,0-1 0,-1 1 0,0-1-1,0 0 1,3-16 0,-3-65 82,-3 69-98,-10 334-7,11-238 0,-2 79 0,0-153 0,1-1 0,0 1 0,-1 0 0,1-1 0,-1 1 0,1 0 0,-1-1 0,0 1 0,1-1 0,-1 1 0,0-1 0,0 0 0,0 1 0,0-1 0,-1 0 0,1 1 0,0-1 0,-1 0 0,1 0 0,0 0 0,-1 0 0,1 0 0,-1-1 0,1 1 0,-1 0 0,0-1 0,1 1 0,-1-1 0,0 0 0,-2 1 0,-7 0 0,0 0 0,0 0 0,-21-3 0,8 1 0,15-2 0,16-1 0,66 0 0,-51 4 0,1-1 0,-1-1 0,0-1 0,22-6 0,-34 6-58,-5 2 9,0 0 1,0 0-1,-1-1 1,1 0-1,0 0 1,-1 0-1,1 0 1,-1-1-1,0 1 1,1-1-1,-1 0 1,-1 0-1,1-1 1,0 1-1,-1-1 0,3-4 1,5-12-3423</inkml:trace>
</inkml:ink>
</file>

<file path=ppt/ink/ink33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1"/>
    </inkml:context>
    <inkml:brush xml:id="br0">
      <inkml:brushProperty name="width" value="0.025" units="cm"/>
      <inkml:brushProperty name="height" value="0.025" units="cm"/>
      <inkml:brushProperty name="color" value="#FFFFFF"/>
    </inkml:brush>
  </inkml:definitions>
  <inkml:trace contextRef="#ctx0" brushRef="#br0">50 25 32415,'-7'0'320,"43"0"-320,10 0 32,10 0-32,-1 0 0,-9 0 0,-10-6 0,-10 0-32,-12-6-16,-41 12-2545</inkml:trace>
  <inkml:trace contextRef="#ctx0" brushRef="#br0">1 287 31999,'0'0'528,"23"0"-384,26 0-96,3 0-32,0 0-16,1 0 0,-14-18-16,-9-3-48,-11 1-304,-6-1-1873</inkml:trace>
</inkml:ink>
</file>

<file path=ppt/ink/ink33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2"/>
    </inkml:context>
    <inkml:brush xml:id="br0">
      <inkml:brushProperty name="width" value="0.025" units="cm"/>
      <inkml:brushProperty name="height" value="0.025" units="cm"/>
      <inkml:brushProperty name="color" value="#FFFFFF"/>
    </inkml:brush>
  </inkml:definitions>
  <inkml:trace contextRef="#ctx0" brushRef="#br0">36 92 31630,'0'-69'1105,"-9"129"-1071,-1-6-36,0 89 2,8 150 0,4-134 0,-2-812 0,-1 649 0,1 0 0,0 0 0,0 0 0,0 0 0,1 0 0,-1 1 0,1-1 0,0 0 0,0 0 0,1 1 0,-1-1 0,1 0 0,-1 1 0,5-6 0,-4 7 0,1 0 0,0 1 0,-1-1 0,1 0 0,0 1 0,0 0 0,0-1 0,0 1 0,0 1 0,0-1 0,1 0 0,-1 1 0,0-1 0,0 1 0,1 0 0,5 1 0,-6-1 0,0 0 0,0 0 0,0 1 0,0-1 0,-1 1 0,1 0 0,0 0 0,0 0 0,-1 0 0,1 0 0,0 0 0,-1 1 0,1-1 0,-1 1 0,0 0 0,0 0 0,1 0 0,1 3 0,0 0 0,0 0 0,-1 1 0,1-1 0,-1 1 0,-1 0 0,1 0 0,-1 0 0,2 6 0,0 10 0,0 0 0,-1 0 0,0 42 0,-3-58 0,0 2 0,1 1 0,-1-1 0,0 1 0,-1-1 0,0 0 0,0 1 0,-1-1 0,0 0 0,-1 1 0,0-1 0,0-1 0,0 1 0,-7 9 0,1-4-1,0-1 1,-1 0-1,-1 0 0,0-1 1,0-1-1,-1 0 0,-24 15 1,34-24-50,0 0 0,-1 0 1,1 0-1,-1 0 1,1 0-1,-1-1 0,1 1 1,-1-1-1,-4 0 0,-1 0-1849</inkml:trace>
</inkml:ink>
</file>

<file path=ppt/ink/ink33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3"/>
    </inkml:context>
    <inkml:brush xml:id="br0">
      <inkml:brushProperty name="width" value="0.025" units="cm"/>
      <inkml:brushProperty name="height" value="0.025" units="cm"/>
      <inkml:brushProperty name="color" value="#FFFFFF"/>
    </inkml:brush>
  </inkml:definitions>
  <inkml:trace contextRef="#ctx0" brushRef="#br0">0 462 31214,'3'3'100,"-1"-1"-1,0 1 0,0-1 1,-1 1-1,1 0 0,-1 0 1,1 0-1,1 5 0,-3-6-83,0-1 1,1 1-1,-1 0 0,1 0 0,-1-1 0,1 1 0,0-1 0,0 1 0,0-1 0,0 1 0,0-1 0,0 1 0,0-1 1,0 0-1,1 1 0,-1-1 0,0 0 0,1 0 0,-1 0 0,1 0 0,-1 0 0,1-1 0,0 1 0,-1 0 1,1-1-1,0 1 0,-1-1 0,1 0 0,3 1 0,-3-1-11,1 0 1,-1-1-1,0 1 1,1-1-1,-1 1 0,0-1 1,0 0-1,0 0 1,0 0-1,0 0 1,0 0-1,0-1 0,0 1 1,0-1-1,0 1 1,-1-1-1,1 1 1,-1-1-1,1 0 0,-1 0 1,1 0-1,0-2 1,3-5-3,-1-1 0,0 1 1,0-1-1,3-12 0,1-14-2,-1 0 0,5-67 0,-9-75 14,-4 120 2,2 57-17,-1 0 0,0 0 0,0 0 0,0-1 0,1 1 0,-1 0 0,0 0 0,-1 0 0,1-1 0,0 1 0,0 0 0,0 0 0,-1 0 0,1 0 0,-1 0 0,1-1 0,-1 1 0,1 0 0,-1 0 0,1 0 0,-2-1 0,-3 6 0,3-2 0,-1 1 0,1 0 0,0-1 0,0 1 0,0 0 0,1 0 0,-1 0 0,1 0 0,-1 0 0,1 0 0,0 0 0,1 1 0,-1-1 0,0 0 0,0 6 0,0-3 0,-5 43 0,2 0 0,5 92 0,1-54 0,-2 91 0,0-178 0,0 0 0,0 0 0,0 0 0,0-1 0,0 1 0,0 0 0,0 0 0,1 0 0,-1 0 0,0 0 0,0 0 0,0 0 0,0 0 0,0 0 0,0 0 0,1 0 0,-1 0 0,0 0 0,0 0 0,0 0 0,0 0 0,0 0 0,0 0 0,0 0 0,0 0 0,1 1 0,-1-1 0,0 0 0,0 0 0,0 0 0,0 0 0,0 0 0,0 0 0,0 0 0,0 0 0,0 0 0,1 0 0,-1 0 0,0 1 0,0-1 0,0 0 0,0 0 0,0 0 0,6-13 0,24-132 0,-25 109 0,2 1 0,1 0 0,26-67 0,-33 99 0,0 0 0,0 0 0,1 0 0,-1 0 0,1 0 0,0 0 0,0 0 0,0 0 0,0 1 0,0-1 0,1 1 0,-1-1 0,1 1 0,0 0 0,-1 0 0,1 0 0,0 1 0,0-1 0,0 0 0,1 1 0,-1 0 0,0 0 0,0 0 0,1 0 0,-1 1 0,0-1 0,1 1 0,6 0 0,-9 0 0,1 0 0,-1 0 0,1 0 0,-1 1 0,1-1 0,-1 0 0,1 1 0,-1-1 0,1 1 0,-1 0 0,1-1 0,-1 1 0,0 0 0,0 0 0,1 0 0,-1 0 0,0 0 0,0 0 0,2 2 0,-1 1 0,0-1 0,0 0 0,0 1 0,-1-1 0,0 1 0,1-1 0,-1 1 0,0 4 0,2 9 0,-1 1 0,-2 33 0,0-37 0,0-9 0,0 0 0,-1 0 0,0 0 0,0 0 0,0-1 0,-1 1 0,0 0 0,0 0 0,0-1 0,0 1 0,-1-1 0,1 0 0,-1 0 0,0 0 0,-1 0 0,1 0 0,-1-1 0,1 1 0,-9 5 0,5-5 0,0 0 0,1 0 0,-1 0 0,-1-1 0,1 0 0,0 0 0,-1-1 0,0 0 0,1 0 0,-1-1 0,-15 1 0,28-2 0,-1 0 0,1 1 0,0 0 0,0 0 0,-1 0 0,1 0 0,-1 1 0,1 0 0,-1 0 0,0 0 0,0 0 0,0 1 0,8 6 0,1 2 0,-1 2 0,18 22 1,-18-21-2,-1-1 1,26 22 0,-33-32-1,0 1 1,1-1-1,-1-1 0,1 1 1,0-1-1,0 0 1,0 0-1,0 0 1,0 0-1,0-1 1,0 0-1,1 0 1,8 0-1,-12-1-59,-1 0 0,0 0 0,1 0 0,-1 0 0,0-1 0,1 1 0,-1 0 0,0-1 0,1 1 0,-1-1 0,0 1 0,0-1 0,0 1 0,1-1 0,-1 0 0,0 0 0,0 1 0,0-1-1,0 0 1,0 0 0,0 0 0,-1 0 0,1 0 0,0-1 0,1-1 0,16-26-6647</inkml:trace>
</inkml:ink>
</file>

<file path=ppt/ink/ink33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3"/>
    </inkml:context>
    <inkml:brush xml:id="br0">
      <inkml:brushProperty name="width" value="0.025" units="cm"/>
      <inkml:brushProperty name="height" value="0.025" units="cm"/>
      <inkml:brushProperty name="color" value="#FFFFFF"/>
    </inkml:brush>
  </inkml:definitions>
  <inkml:trace contextRef="#ctx0" brushRef="#br0">1 0 32623,'0'9'31,"0"58"7,2-1-1,13 73 1,-9-110-58,-2-1-1,2 40 1,-6-67-509,-3-1-1426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49.395"/>
    </inkml:context>
    <inkml:brush xml:id="br0">
      <inkml:brushProperty name="width" value="0.05" units="cm"/>
      <inkml:brushProperty name="height" value="0.05" units="cm"/>
      <inkml:brushProperty name="color" value="#FFFFFF"/>
    </inkml:brush>
  </inkml:definitions>
  <inkml:trace contextRef="#ctx0" brushRef="#br0">0 1 30366,'0'0'2145,"17"2"-2049,32 6-16,20-3-64,5 4 0,2-4-16,-10 3 16,-11-3-16,-8-3-16,-17-2-80,-14 0-913</inkml:trace>
</inkml:ink>
</file>

<file path=ppt/ink/ink33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3"/>
    </inkml:context>
    <inkml:brush xml:id="br0">
      <inkml:brushProperty name="width" value="0.025" units="cm"/>
      <inkml:brushProperty name="height" value="0.025" units="cm"/>
      <inkml:brushProperty name="color" value="#FFFFFF"/>
    </inkml:brush>
  </inkml:definitions>
  <inkml:trace contextRef="#ctx0" brushRef="#br0">17 104 16424,'-14'0'15815,"11"0"-15287,39 0-528,13-15 0,7 3 0,0 1 0,-4 2 0,-9-3 0,-11 6 0,-12-9 0,-10 4-32,-10 5-64,0 0-864</inkml:trace>
</inkml:ink>
</file>

<file path=ppt/ink/ink33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6"/>
    </inkml:context>
    <inkml:brush xml:id="br0">
      <inkml:brushProperty name="width" value="0.025" units="cm"/>
      <inkml:brushProperty name="height" value="0.025" units="cm"/>
      <inkml:brushProperty name="color" value="#FFFFFF"/>
    </inkml:brush>
  </inkml:definitions>
  <inkml:trace contextRef="#ctx0" brushRef="#br0">89 182 32543,'0'-18'74,"-1"6"-40,1-1 0,1 0 0,3-19 0,-3 27-33,1 1 0,-1-1 0,1 1 0,0 0 0,0-1 0,0 1 0,1 0 0,-1 0 0,1 1 0,0-1 0,0 1 0,1-1 0,4-3 0,-3 3-1,0 0 0,0 1 0,0-1 0,0 1 0,1 1 0,-1-1 0,1 1 0,0 0 0,-1 0 0,1 1 0,0-1 0,0 1 0,0 1 0,0-1 0,8 1 0,-10 0 0,0 1 0,-1 0 0,1-1 0,0 1 0,0 1 0,0-1 0,-1 0 0,1 1 0,-1 0 0,1 0 0,-1 0 0,0 0 0,1 1 0,-1-1 0,0 1 0,-1 0 0,1 0 0,0 0 0,-1 0 0,0 0 0,1 0 0,-1 1 0,2 5 0,2 7 0,-1 1 0,-1 0 0,0 0 0,-1 0 0,-1 1 0,0-1 0,-2 1 0,0-1 0,0 1 0,-2-1 0,0 1 0,-2-1 0,1 0 0,-2 0 0,0 0 0,-2-1 0,1 0 0,-2 0 0,-12 20 0,-6 0 0,-1-2 0,-2-1 0,-1-1 0,-1-2 0,-68 51 0,80-70 0,19-10 0,0-1 0,0 0 0,0 0 0,-1 0 0,1 0 0,0 0 0,0 0 0,0 1 0,0-1 0,-1 0 0,1 0 0,0 0 0,0 0 0,0 0 0,0 0 0,-1 0 0,1 0 0,0 0 0,0 0 0,0 0 0,-1 0 0,1 0 0,0 0 0,0 0 0,0 0 0,-1 0 0,1 0 0,0 0 0,0 0 0,0 0 0,0-1 0,-1 1 0,1 0 0,0 0 0,0 0 0,0 0 0,0 0 0,0 0 0,-1-1 0,1 1 0,0 0 0,0 0 0,0 0 0,0 0 0,0-1 0,0 1 0,0 0 0,0 0 0,-1-1 0,1 0 0,0 0 0,0 0 0,0 0 0,0 0 0,-1 0 0,2 0 0,-1 0 0,0 0 0,0 0 0,0 0 0,0 0 0,1-1 0,-1 1 0,0 0 0,1 0 0,-1 0 0,1 0 0,-1 0 0,1 1 0,-1-1 0,1 0 0,0 0 0,0 0 0,-1 0 0,2 0 0,1-1 0,0-1 0,1 1 0,-1 0 0,0 0 0,1 1 0,0-1 0,5-1 0,3 0 0,0 0 0,0 1 0,1 0 0,14 0 0,119 2 0,-140 1 0,-1 0 1,1 0-1,0 0 0,-1 1 1,1-1-1,-1 1 0,1 1 0,-1-1 1,0 1-1,0 0 0,0 0 1,5 4-1,-4-2-6,0-1-1,1 0 1,-1-1 0,1 0 0,0 0-1,10 3 1,-3-5-183,2-1-478</inkml:trace>
</inkml:ink>
</file>

<file path=ppt/ink/ink33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7"/>
    </inkml:context>
    <inkml:brush xml:id="br0">
      <inkml:brushProperty name="width" value="0.025" units="cm"/>
      <inkml:brushProperty name="height" value="0.025" units="cm"/>
      <inkml:brushProperty name="color" value="#FFFFFF"/>
    </inkml:brush>
  </inkml:definitions>
  <inkml:trace contextRef="#ctx0" brushRef="#br0">144 71 31951,'2'-5'173,"13"-30"465,-12 53-633,-4 12-5,-2 1 0,-1-1 0,-1-1 0,-14 46 0,-49 116 0,35-105 0,26-67 0,1 0 0,1 1 0,1 0 0,0 0 0,2 1 0,-1 25 0,4-46 0,0 1 0,-1 0 0,1-1 0,-1 1 0,1-1 0,0 1 0,0-1 0,-1 1 0,1-1 0,0 1 0,0-1 0,0 0 0,-1 1 0,1-1 0,0 0 0,0 0 0,0 0 0,0 0 0,0 0 0,0 0 0,-1 0 0,1 0 0,2 0 0,31 0 0,-25-1 0,290 1 0,-296-4 0,-1-15 0,-2 0 0,0 1 0,-1-1 0,-2 0 0,1 0 0,-8-21 0,-39-116 0,28 98 0,-7-31 0,8 23 0,-39-86 0,51 139 0,6 13 0,3 10 0,4 4-31,0 0-1,1-1 1,1 1 0,0-1-1,1-1 1,0 1 0,17 18-1,10 11-773</inkml:trace>
</inkml:ink>
</file>

<file path=ppt/ink/ink33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8"/>
    </inkml:context>
    <inkml:brush xml:id="br0">
      <inkml:brushProperty name="width" value="0.025" units="cm"/>
      <inkml:brushProperty name="height" value="0.025" units="cm"/>
      <inkml:brushProperty name="color" value="#FFFFFF"/>
    </inkml:brush>
  </inkml:definitions>
  <inkml:trace contextRef="#ctx0" brushRef="#br0">3 33 32463,'0'-31'224,"0"29"-171,0 7-28,0 51-23,-1-14-2,0-20 0,1 0 0,0 0 0,2 0 0,6 27 0,-7-42 0,1 0 0,1-1 0,-1 1 0,1-1 0,0 0 0,1 0 0,-1 0 0,1 0 0,0-1 0,1 1 0,-1-1 0,1 0 0,0 0 0,1-1 0,-1 0 0,1 0 0,-1 0 0,9 4 0,-7-5 0,0-1 0,0 0 0,0 0 0,0 0 0,1-1 0,-1 0 0,0-1 0,1 1 0,9-2 0,-9 1 0,-5 0 0,0-1 0,0 1 0,-1-1 0,1 0 0,-1 1 0,1-1 0,0 0 0,-1-1 0,1 1 0,-1 0 0,0-1 0,0 0 0,1 1 0,-1-1 0,0 0 0,0 0 0,-1 0 0,1 0 0,0 0 0,-1-1 0,1 1 0,-1 0 0,0-1 0,1 1 0,-1-1 0,0 1 0,-1-1 0,2-3 0,2-9 0,-1 0 0,0-1 0,1-26 0,0-126 0,-4 139 0,0 711 0,0-665 0,0 1 0,-1 0 0,-2-1 0,1 0 0,-10 29 0,11-41 0,0-1 0,-1 0 0,0 0 0,0 0 0,0 0 0,0-1 0,0 1 0,-1 0 0,0-1 0,0 0 0,0 1 0,0-1 0,0 0 0,-1-1 0,1 1 0,-1 0 0,0-1 0,0 0 0,1 0 0,-2 0 0,1-1 0,0 1 0,0-1 0,0 0 0,-1 0 0,1 0 0,-5-1 0,5 1 0,0-1 0,0 0 0,0 0 0,0 0 0,1-1 0,-1 1 0,0-1 0,0 0 0,1 0 0,-1 0 0,0-1 0,1 1 0,-1-1 0,1 0 0,-1 0 0,1 0 0,-4-3 0,3-1 0,-1 1 0,1-1 0,0 0 0,0-1 0,1 1 0,0-1 0,0 1 0,-4-15 0,2 3 0,1-1 0,1 1 0,0-1 0,2 0 0,0 1 0,1-1 0,1 0 0,3-23 0,-1 33 0,0 0 0,0 0 0,1 0 0,0 1 0,0 0 0,1-1 0,0 2 0,0-1 0,1 1 0,0-1 0,0 2 0,1-1 0,0 1 0,0 0 0,1 0 0,-1 1 0,12-6 0,14-7 0,0 1 0,67-21 0,-99 37 0,175-45-651,-156 38-1611</inkml:trace>
</inkml:ink>
</file>

<file path=ppt/ink/ink33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9"/>
    </inkml:context>
    <inkml:brush xml:id="br0">
      <inkml:brushProperty name="width" value="0.025" units="cm"/>
      <inkml:brushProperty name="height" value="0.025" units="cm"/>
      <inkml:brushProperty name="color" value="#FFFFFF"/>
    </inkml:brush>
  </inkml:definitions>
  <inkml:trace contextRef="#ctx0" brushRef="#br0">0 1 32543,'0'0'125,"1"1"-122,-1 0 1,1-1-1,-1 1 0,1 0 0,0-1 0,-1 1 1,1 0-1,0-1 0,0 1 0,-1-1 1,1 1-1,0-1 0,0 1 0,0-1 0,0 0 1,0 0-1,-1 1 0,1-1 0,2 0 0,26 7-2,0-2-1,1-1 1,-1-1-1,1-2 0,50-3 1,-10 0-1,-27 3-4,-26 1 10,0-2-1,1 0 0,-1-1 0,0 0 0,0-2 0,22-5 0,-37 7-5,-2 1 0,0 0-1,0 0 1,1 0 0,-1 0 0,0 0 0,0 0 0,0 0 0,0 0 0,1 0 0,-1 0-1,0 0 1,0 0 0,0 0 0,0 0 0,0 0 0,1 0 0,-1-1 0,0 1 0,0 0 0,0 0-1,0 0 1,0 0 0,0 0 0,0-1 0,0 1 0,1 0 0,-1 0 0,0 0 0,0 0-1,0 0 1,0-1 0,0 1 0,0 0 0,0 0 0,0 0 0,0 0 0,0-1 0,0 1 0,0 0-1,0 0 1,0 0 0,0 0 0,0-1 0,0 1 0,0 0 0,-1 0 0,-13-1-30,-30 1-204,24 0-553</inkml:trace>
</inkml:ink>
</file>

<file path=ppt/ink/ink33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50"/>
    </inkml:context>
    <inkml:brush xml:id="br0">
      <inkml:brushProperty name="width" value="0.025" units="cm"/>
      <inkml:brushProperty name="height" value="0.025" units="cm"/>
      <inkml:brushProperty name="color" value="#FFFFFF"/>
    </inkml:brush>
  </inkml:definitions>
  <inkml:trace contextRef="#ctx0" brushRef="#br0">171 141 31791,'0'-17'431,"0"8"-339,0 1 0,0-1 0,1 1 0,0-1 0,2-9 0,-2 15-93,0 0 1,1 0 0,-1 0-1,0 1 1,1-1 0,0 0-1,0 1 1,0-1 0,0 1-1,0 0 1,0 0-1,0 0 1,1 0 0,-1 0-1,1 0 1,-1 1 0,1-1-1,4-1 1,2-1 0,0 1 0,1 0 0,-1 1 0,1 0 0,-1 0 0,1 1 0,0 1 0,-1-1 0,1 2 0,18 2 0,-25-3 0,0 1 0,-1 0 0,1 0 0,-1 1 0,1-1 0,-1 0 0,1 1 0,-1 0 0,0 0 0,0-1 0,0 1 0,0 0 0,0 1 0,0-1 0,0 0 0,-1 0 0,1 1 0,-1-1 0,1 1 0,-1 0 0,0-1 0,0 1 0,-1 0 0,2 4 0,1 6 0,-1 0 0,0 0 0,-1 27 0,-2-25 0,0 0 0,-2 0 0,0 0 0,0 0 0,-1 0 0,-1-1 0,-1 1 0,0-1 0,-1-1 0,0 1 0,-1-1 0,0 0 0,-14 14 0,-13 14 0,-2-2 0,-58 48 0,80-73 0,5-4 0,0-1 0,-1 0 0,0-1 0,0 1 0,-1-2 0,0 0 0,-1-1 0,-15 7 0,27-13 0,1 0 0,0 0 0,0 1 0,-1-1 0,1 0 0,0 0 0,0 0 0,-1 0 0,1 0 0,0 0 0,0 0 0,-1 0 0,1 1 0,0-1 0,-1 0 0,1 0 0,0 0 0,-1-1 0,1 1 0,0 0 0,0 0 0,-1 0 0,1 0 0,0 0 0,0 0 0,-1 0 0,1 0 0,0 0 0,0-1 0,-1 1 0,1 0 0,0 0 0,0 0 0,-1-1 0,1 1 0,0 0 0,0 0 0,0 0 0,0-1 0,-1 1 0,1 0 0,0-1 0,0 1 0,0 0 0,0 0 0,0-1 0,0 1 0,-1-10 0,0 0 0,1 0 0,1 0 0,0 0 0,0 1 0,1-1 0,3-12 0,-4 19 0,0 0 0,0 0 0,0 0 0,0 1 0,1-1 0,-1 0 0,1 0 0,0 1 0,0-1 0,0 1 0,0 0 0,0 0 0,0-1 0,0 1 0,1 1 0,-1-1 0,1 0 0,0 1 0,-1-1 0,1 1 0,0 0 0,0 0 0,0 0 0,0 0 0,0 0 0,0 1 0,0-1 0,6 1 0,-6 0 0,1 0 0,0 0 0,-1 0 0,1 1 0,0-1 0,-1 1 0,1 0 0,-1 0 0,1 1 0,-1-1 0,0 1 0,5 2 0,-2 1 0,0 0 0,0 1 0,-1 0 0,8 9 0,-4-3 0,9 11 0,-3-5 0,-1-1 0,24 22 0,-33-35 0,0 1 0,1-1 0,-1-1 0,1 1 0,0-1 0,0 0 0,0 0 0,1-1 0,-1 1 0,1-1 0,-1-1 0,11 2 0,-4-2 54,0 0 0,0 0 0,16-3 0,-26 2-278,1-1-1,0 0 1,0 0 0,0 0 0,-1 0-1,1-1 1,0 1 0,-1-1 0,1 0-1,-1 0 1,0 0 0,0-1-1,0 1 1,5-5 0,21-30-13676</inkml:trace>
</inkml:ink>
</file>

<file path=ppt/ink/ink33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50"/>
    </inkml:context>
    <inkml:brush xml:id="br0">
      <inkml:brushProperty name="width" value="0.025" units="cm"/>
      <inkml:brushProperty name="height" value="0.025" units="cm"/>
      <inkml:brushProperty name="color" value="#FFFFFF"/>
    </inkml:brush>
  </inkml:definitions>
  <inkml:trace contextRef="#ctx0" brushRef="#br0">194 28 32559,'26'-26'203,"-26"26"-203,0 0 0,0-1 0,0 1 0,0 0 0,0 0 0,0 0 0,1 0 0,-1 0 1,0 0-1,0 0 0,0 0 0,0 0 0,0 0 0,1 0 0,-1 0 0,0-1 0,0 1 0,0 0 1,0 0-1,1 0 0,-1 0 0,0 0 0,0 1 0,0-1 0,0 0 0,1 0 0,-1 0 1,0 0-1,0 0 0,0 0 0,0 0 0,1 0 0,-1 0 0,0 0 0,0 0 0,0 0 0,0 1 1,0-1-1,0 0 0,1 0 0,-1 0 0,0 0 0,0 0 0,0 1 0,0-1 0,0 0 0,0 0 1,0 0-1,0 0 0,0 0 0,0 1 0,0-1 0,0 0 0,0 0 0,0 0 0,0 0 0,0 1 1,1 11-2,-1-9 1,-1 12 0,0 1 0,-2 0 0,1 0 0,-2-1 0,-7 23 0,-37 75 0,29-70 0,-29 56 0,28-61 0,1 1 0,-26 82 0,40-74 0,5-47 0,1 1 0,-1 0 0,0-1 0,1 1 0,-1 0 0,1-1 0,0 1 0,-1-1 0,1 1 0,-1-1 0,1 0 0,0 1 0,-1-1 0,1 1 0,0-1 0,0 0 0,-1 0 0,1 1 0,0-1 0,0 0 0,-1 0 0,1 0 0,0 0 0,0 0 0,-1 0 0,1 0 0,1 0 0,31-1 0,-26 1 0,287 0 0,-292-3 0,-1 0 0,0 1 0,1-1 0,-1 0 0,-1-1 0,1 1 0,0 0 0,-1 0 0,1 0 0,-1 0 0,0-5 0,3-80 0,-8-110 0,2 176 0,0 1 0,-2 0 0,0 0 0,-2 0 0,0 0 0,-1 1 0,-1 0 0,-1 1 0,-1 0 0,0 0 0,-15-17 0,21 30 0,1 1 0,-1 0 0,0 1 0,0-1 0,-1 1 0,1 0 0,-9-5 0,14 9 0,0 0 0,0 1 0,0-1 0,0 0 0,0 0 0,0 0 0,0 0 0,0 1 0,0-1 0,0 0 0,0 0 0,0 0 0,0 0 0,0 0 0,0 1 0,-1-1 0,1 0 0,0 0 0,0 0 0,0 0 0,0 1 0,0-1 0,0 0 0,0 0 0,0 0 0,0 0 0,-1 0 0,1 0 0,0 0 0,0 1 0,0-1 0,0 0 0,0 0 0,-1 0 0,1 0 0,0 0 0,0 0 0,0 0 0,0 0 0,0 0 0,-1 0 0,1 0 0,0 0 0,0 0 0,0 0 0,0 0 0,-1 0 0,1 0 0,0 0 0,0 0 0,0 0 0,0 0 0,5 10-61,2-1-1,-1 0 1,10 10 0,10 10-847</inkml:trace>
</inkml:ink>
</file>

<file path=ppt/ink/ink33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51"/>
    </inkml:context>
    <inkml:brush xml:id="br0">
      <inkml:brushProperty name="width" value="0.025" units="cm"/>
      <inkml:brushProperty name="height" value="0.025" units="cm"/>
      <inkml:brushProperty name="color" value="#FFFFFF"/>
    </inkml:brush>
  </inkml:definitions>
  <inkml:trace contextRef="#ctx0" brushRef="#br0">0 74 32623,'2'-5'11,"1"0"1,-1 0-1,1 0 1,0 1-1,0-1 1,0 1-1,1 0 1,0-1-1,0 1 1,0 1-1,0-1 0,5-3 1,-5 5-12,-1 0-1,1 1 1,-1-1 0,1 1 0,0 0-1,0 0 1,-1 0 0,1 0 0,0 0-1,0 1 1,0 0 0,0 0 0,0 0-1,0 0 1,0 1 0,0 0 0,0-1-1,4 3 1,-6-2 0,0-1 0,-1 1 0,1 1 0,0-1 0,0 0 0,-1 0 0,1 1 0,0-1 0,-1 1 0,1-1 0,-1 1 0,0 0 0,0-1 0,0 1 0,0 0 0,0 0 0,0 0 0,0 0 0,1 3 0,9 46 0,-9-43 0,2 32 0,-1 0 0,-4 78 0,0-109 0,-1-1 0,0 0 0,0 0 0,-1 0 0,0-1 0,0 1 0,0 0 0,-1-1 0,0 0 0,-1 0 0,-7 9 0,-8 13 0,26-62 0,8 0 0,33-55 0,-4 10 0,-21 32 0,-9 22 0,-1-1 0,11-34 0,-22 58 0,-1 1 0,0-1 0,0 1 0,1 0 0,-1-1 0,0 1 0,0-1 0,0 1 0,0-1 0,0 1 0,0-1 0,0 1 0,0 0 0,0-1 0,0 1 0,0-1 0,0 1 0,0-1 0,0 1 0,0-1 0,0 1 0,-1-1 0,1 1 0,0 0 0,0-1 0,0 1 0,-1-1 0,1 1 0,-1-1 0,0 1 0,-1-1 0,1 1 0,-1-1 0,0 1 0,1-1 0,-1 1 0,0 0 0,1 0 0,-1 0 0,0 0 0,1 0 0,-1 0 0,0 0 0,1 1 0,-1-1 0,0 1 0,1-1 0,-1 1 0,1 0 0,-1-1 0,1 1 0,-1 0 0,1 0 0,-2 1 0,-2 2 0,0 0 0,0 0 0,0 0 0,1 1 0,-5 6 0,2-1 0,2-1 0,-1 1 0,1 1 0,1-1 0,0 1 0,0 0 0,1 0 0,0 0 0,-1 20 0,1-6 0,2 1 0,1 0 0,4 30 0,-4-51 0,1-1 0,-1 0 0,1 0 0,0 0 0,1 0 0,-1 0 0,1 0 0,-1 0 0,1-1 0,0 1 0,1 0 0,-1-1 0,1 0 0,-1 1 0,1-1 0,0 0 0,0 0 0,0-1 0,1 1 0,-1-1 0,1 1 0,-1-1 0,1 0 0,0-1 0,7 4 0,4-1 0,1-1 0,-1 0 0,0-1 0,1-1 0,23-1 0,-36 0 0,0 1 0,0-1 0,1 0 0,-1-1 0,0 1 0,0 0 0,0-1 0,0 0 0,0 0 0,0 0 0,-1 0 0,1 0 0,0 0 0,0-1 0,-1 1 0,1-1 0,-1 0 0,1 0 0,-1 0 0,0 0 0,0 0 0,0 0 0,0-1 0,0 1 0,0-1 0,-1 1 0,1-1 0,-1 0 0,1 0 0,-1 0 0,0 1 0,1-7 0,-4-3-43,-9 10-170</inkml:trace>
</inkml:ink>
</file>

<file path=ppt/ink/ink33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0"/>
    </inkml:context>
    <inkml:brush xml:id="br0">
      <inkml:brushProperty name="width" value="0.025" units="cm"/>
      <inkml:brushProperty name="height" value="0.025" units="cm"/>
      <inkml:brushProperty name="color" value="#FFFFFF"/>
    </inkml:brush>
  </inkml:definitions>
  <inkml:trace contextRef="#ctx0" brushRef="#br0">1 104 32063,'2'-5'100,"0"-1"-1,0 1 1,0 0 0,-1 0 0,1-1 0,0-9 0,-12 786-95,10-1519-5,0 745 0,-1 0 0,1 0 0,1 0 0,-1-1 0,0 1 0,1 0 0,0 0 0,-1 0 0,1 0 0,0 0 0,1 0 0,-1 0 0,1 0 0,-1 0 0,1 0 0,0 1 0,0-1 0,0 1 0,0-1 0,3-2 0,-1 3 0,0 0 0,1 0 0,-1 0 0,1 0 0,-1 1 0,1-1 0,0 1 0,-1 0 0,1 1 0,0-1 0,0 1 0,7 0 0,-7 1 0,1 0 0,0 0 0,0 0 0,0 0 0,-1 1 0,1 0 0,0 0 0,-1 1 0,0-1 0,0 1 0,1 0 0,-2 1 0,1-1 0,0 1 0,-1 0 0,0 0 0,0 1 0,0-1 0,0 1 0,-1 0 0,1 0 0,4 10 0,-1-2 0,-1 1 0,-1 0 0,0-1 0,0 2 0,-2-1 0,0 0 0,0 1 0,0 21 0,-2-26 0,-1 8 0,0 1 0,-3 29 0,2-42 0,0-1 0,-1 1 0,1 0 0,-1-1 0,0 0 0,-1 1 0,1-1 0,-1 0 0,0 0 0,-1 0 0,1-1 0,-7 8 0,0-3 0,1 0 0,-1-1 0,-1 0 0,-21 12 0,28-18 0,-1 1 0,1-1 0,-1 0 0,0-1 0,0 1 0,0-1 0,0 0 0,0 0 0,0-1 0,0 1 0,0-1 0,0 0 0,0 0 0,-1-1 0,-7-2 0,11 3-5,1-1 0,0 0 0,0 0 0,0 0 1,0 1-1,0-1 0,0 0 0,0-1 0,1 1 0,-1 0 0,0 0 0,1 0 1,-1 0-1,0-1 0,1 1 0,0 0 0,-1 0 0,1-1 0,0 1 0,-1 0 1,1-1-1,0 1 0,0 0 0,0-1 0,0 1 0,0-1 0,1 1 0,-1 0 1,1-2-1,-1-5-190,0-5-1033</inkml:trace>
</inkml:ink>
</file>

<file path=ppt/ink/ink33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1"/>
    </inkml:context>
    <inkml:brush xml:id="br0">
      <inkml:brushProperty name="width" value="0.025" units="cm"/>
      <inkml:brushProperty name="height" value="0.025" units="cm"/>
      <inkml:brushProperty name="color" value="#FFFFFF"/>
    </inkml:brush>
  </inkml:definitions>
  <inkml:trace contextRef="#ctx0" brushRef="#br0">1 500 31598,'0'0'478,"3"0"-169,16 1-193,-9-1-87,0 0-1,-1 0 0,1-1 0,13-2 0,-19 2-25,0-1 0,-1 1 0,1-1 0,0 1 0,-1-1 0,0 0 0,1-1 0,-1 1 0,0 0 0,0-1 0,0 0 0,0 0 0,-1 1 0,5-8 0,2-4 4,0-1-1,-1-1 1,-1 1 0,-1-1-1,0 0 1,-1-1 0,0 1-1,3-35 1,-3-5 3,-3-78 0,-3 75-10,1 58 0,0-1 0,0 1 0,0-1 0,0 1 0,0-1 0,0 1 0,0-1 0,-1 1 0,1 0 0,-1-1 0,1 1 0,-1 0 0,1-1 0,-1 1 0,0 0 0,1-1 0,-1 1 0,0 0 0,0 0 0,0 0 0,0 0 0,0 0 0,-2-1 0,2 1 0,1 1 0,-1 0 0,1 0 0,-1 0 0,1 0 0,0 0 0,-1 0 0,1 0 0,-1 0 0,1 0 0,-1 0 0,1 0 0,-1 1 0,1-1 0,-1 0 0,1 0 0,0 0 0,-1 0 0,1 1 0,-1-1 0,1 0 0,0 1 0,-1-1 0,1 0 0,-1 1 0,-9 20 0,6 3 0,1 0 0,2 1 0,0-1 0,2 26 0,0 1 0,-1 62 0,1 119 0,-1-228 0,0 2 0,0 1 0,1-1 0,0 0 0,0 1 0,2 5 0,-3-11 0,1 0 0,-1 0 0,1 1 0,-1-1 0,1 0 0,0 0 0,0 0 0,-1 0 0,1 0 0,0 0 0,0-1 0,0 1 0,0 0 0,0 0 0,0 0 0,0-1 0,0 1 0,0-1 0,1 1 0,-1-1 0,0 1 0,0-1 0,0 0 0,1 1 0,-1-1 0,0 0 0,0 0 0,3 0 0,-3-1 0,1 1 0,0-1 0,-1 0 0,0 0 0,1 1 0,-1-1 0,1 0 0,-1-1 0,0 1 0,0 0 0,0 0 0,1 0 0,-1-1 0,0 1 0,-1-1 0,1 1 0,0 0 0,0-1 0,-1 0 0,1 1 0,-1-1 0,1 1 0,-1-1 0,1 0 0,-1 1 0,0-3 0,3-6 0,14-49 0,10-67 0,7-26 0,-32 144 0,0 1 0,1 0 0,0-1 0,0 1 0,0 0 0,5-6 0,-6 11 0,0 0 0,-1 0 0,1 0 0,0 1 0,0-1 0,0 1 0,0-1 0,0 1 0,1 0 0,-1 0 0,0 0 0,1 0 0,-1 0 0,0 0 0,1 1 0,-1-1 0,1 1 0,-1-1 0,1 1 0,4 0 0,-5 1 0,0-1 0,0 1 0,0-1 0,0 1 0,0 0 0,0 0 0,0 0 0,0 0 0,0 0 0,0 0 0,-1 1 0,1-1 0,0 1 0,-1-1 0,1 1 0,-1-1 0,1 1 0,-1 0 0,0 0 0,0 0 0,0 0 0,0 0 0,0 0 0,0 0 0,-1 0 0,1 0 0,0 3 0,2 6 0,-1 0 0,0 0 0,2 21 0,-4-16 0,1-5 0,-1 1 0,0-1 0,-2 16 0,1-24 0,0 0 0,1 1 0,-2-1 0,1 0 0,0 0 0,-1 0 0,1 0 0,-1 0 0,0 0 0,0 0 0,0 0 0,0-1 0,0 1 0,-6 4 0,2-3 0,0 1 0,-1-1 0,0-1 0,1 1 0,-1-1 0,0 0 0,-1-1 0,1 1 0,-15 1 0,-1-1 0,-45-1 0,67-2 0,-3-1 0,4 1 0,0 0 0,0 0 0,0 0 0,0-1 0,0 1 0,0 0 0,0 0 0,0 0 0,1-1 0,-1 1 0,0 0 0,0 0 0,0 0 0,0 0 0,0-1 0,0 1 0,0 0 0,1 0 0,-1 0 0,0 0 0,0 0 0,0 0 0,0-1 0,1 1 0,-1 0 0,0 0 0,0 0 0,0 0 0,1 0 0,-1 0 0,0 0 0,0 0 0,0 0 0,1 0 0,-1 0 0,0 0 0,0 0 0,0 0 0,1 0 0,-1 0 0,0 0 0,0 0 0,0 0 0,0 0 0,1 0 0,-1 0 0,0 1 0,11-1 0,-5 3 0,0 1 0,0-1 0,0 1 0,-1 0 0,1 0 0,-1 1 0,0-1 0,0 1 0,0 0 0,6 11 0,19 16 0,-10-14 0,37 25 0,-51-38 0,0-2 0,1 1 0,-1-1 0,1 0 0,0 0 0,0-1 0,0 0 0,0 0 0,1 0 0,-1-1 0,8 0 0,0 0-66,-12 0-68,1-1 0,0 0 0,0 1 0,-1-1 0,1-1 0,0 1 0,0 0 0,-1-1 0,1 0 1,6-2-1,7-14-5706</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1.181"/>
    </inkml:context>
    <inkml:brush xml:id="br0">
      <inkml:brushProperty name="width" value="0.05" units="cm"/>
      <inkml:brushProperty name="height" value="0.05" units="cm"/>
      <inkml:brushProperty name="color" value="#FFFFFF"/>
    </inkml:brush>
  </inkml:definitions>
  <inkml:trace contextRef="#ctx0" brushRef="#br0">399 236 31967,'1'-52'655,"-3"-57"-558,2 105-96,-1 1-1,1 0 1,-1 0-1,1 0 1,-1 0 0,0 1-1,0-1 1,-1 0 0,1 0-1,0 1 1,-1-1-1,0 0 1,0 1 0,1-1-1,-1 1 1,-1 0 0,1 0-1,0 0 1,0 0 0,-1 0-1,1 0 1,-1 1-1,0-1 1,1 1 0,-1 0-1,0 0 1,-4-1 0,-5-1-2,-1 0 1,0 2-1,0 0 1,1 0-1,-16 2 1,10-1 1,11 0-1,0 0 0,1 1 0,-1 0 0,0 1 0,1-1 0,-1 1 0,1 0 0,-1 1 0,1 0 0,0 0 0,0 0 0,-10 7 0,7-2 0,0 0 0,1 0 0,0 0 0,0 1 0,1 0 0,-13 20 0,9-8 0,1 0 0,0 0 0,2 1 0,0 0 0,2 1 0,0 0 0,-2 24 0,5-25 0,1 0 0,1 0 0,3 41 0,-1-56 0,0 0 0,1 0 0,-1 0 0,2 0 0,-1 0 0,0 0 0,1-1 0,1 1 0,-1-1 0,1 0 0,0 0 0,0 0 0,1 0 0,-1-1 0,8 7 0,0-4 0,-1 0 1,1-1-1,1 0 0,-1-1 1,1 0-1,0-1 0,0 0 1,1-1-1,-1-1 1,1 0-1,0-1 0,0 0 1,0-1-1,21-2 0,-28 1 1,0-1 1,-1 1-1,1-2 0,-1 1 0,1-1 0,-1 0 0,0 0 0,0 0 0,0-1 0,0 0 1,0-1-1,-1 1 0,1-1 0,-1 0 0,0 0 0,0-1 0,0 1 0,-1-1 1,1 0-1,-1 0 0,-1-1 0,1 1 0,-1-1 0,0 0 0,5-11 0,0-4-1,-1 1 0,-1-1-1,-1-1 1,-1 1 0,-1-1-1,2-36 1,-4-222 0,-15 662 0,14-372 0,-1 0 0,1 0 0,1 0 0,0 0 0,0 0 0,5 18 0,-5-25 0,0 0 0,1 0 0,-1 0 0,1 0 0,0-1 0,0 1 0,0 0 0,0-1 0,0 0 0,1 0 0,-1 1 0,1-1 0,-1-1 0,1 1 0,0 0 0,-1-1 0,1 1 0,0-1 0,0 0 0,0 0 0,0 0 0,5 1 0,4 0 0,1 0 0,-1 0 0,0-1 0,1-1 1,-1 0-1,13-2 0,-21 2-1,1-1 1,-1 1-1,0-1 1,0 0 0,1 0-1,-1-1 1,0 1-1,0-1 1,0 0-1,0 0 1,-1 0-1,1-1 1,-1 0 0,1 1-1,-1-1 1,0 0-1,0 0 1,0-1-1,5-6 1,-2-12-72,-5 0-136</inkml:trace>
</inkml:ink>
</file>

<file path=ppt/ink/ink33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1"/>
    </inkml:context>
    <inkml:brush xml:id="br0">
      <inkml:brushProperty name="width" value="0.025" units="cm"/>
      <inkml:brushProperty name="height" value="0.025" units="cm"/>
      <inkml:brushProperty name="color" value="#FFFFFF"/>
    </inkml:brush>
  </inkml:definitions>
  <inkml:trace contextRef="#ctx0" brushRef="#br0">3 12 31823,'0'-12'716,"0"21"-428,-1 40-372,0-10 108,0 249-131,1-287-389</inkml:trace>
</inkml:ink>
</file>

<file path=ppt/ink/ink33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2"/>
    </inkml:context>
    <inkml:brush xml:id="br0">
      <inkml:brushProperty name="width" value="0.025" units="cm"/>
      <inkml:brushProperty name="height" value="0.025" units="cm"/>
      <inkml:brushProperty name="color" value="#FFFFFF"/>
    </inkml:brush>
  </inkml:definitions>
  <inkml:trace contextRef="#ctx0" brushRef="#br0">17 27 30142,'-13'-9'1745,"10"9"-1201,3-6-352,0 0-128,3 6-32,30 0-32,16 0 16,3 0-16,0 0-16,1 0-48,-4 0-448,-3-6-2610</inkml:trace>
</inkml:ink>
</file>

<file path=ppt/ink/ink33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2"/>
    </inkml:context>
    <inkml:brush xml:id="br0">
      <inkml:brushProperty name="width" value="0.025" units="cm"/>
      <inkml:brushProperty name="height" value="0.025" units="cm"/>
      <inkml:brushProperty name="color" value="#FFFFFF"/>
    </inkml:brush>
  </inkml:definitions>
  <inkml:trace contextRef="#ctx0" brushRef="#br0">56 247 31502,'14'-18'612,"5"-6"-406,0 0 0,26-47 0,-43 66-203,0-1 0,-1 0 0,1 0 0,-1 0 0,0 0 0,-1 0 0,1 0 0,-1 0 0,0 0 0,-2-8 0,1-9-1,1 14-2,0 9 0,0 0 0,0 0 0,0-1 0,-1 1 0,1 0 0,0 0 0,0 0 0,0-1 0,0 1 0,0 0 0,0 0 0,0 0 0,0 0 0,0-1 0,-1 1 0,1 0 0,0 0 0,0 0 0,0 0 0,0 0 0,-1-1 0,1 1 0,0 0 0,0 0 0,0 0 0,0 0 0,-1 0 0,1 0 0,0 0 0,0 0 0,0 0 0,-1 0 0,1 0 0,0 0 0,0 0 0,0 0 0,-1 0 0,1 0 0,0 0 0,0 0 0,0 0 0,-1 0 0,1 0 0,0 0 0,0 0 0,0 0 0,-1 0 0,1 0 0,0 1 0,0-1 0,0 0 0,0 0 0,-1 0 0,1 0 0,0 0 0,0 1 0,0-1 0,0 0 0,0 0 0,-1 1 0,-2 9 0,-1 46 0,4 84 0,1-60 0,9 162 0,-10-240 0,0-1 0,0 1 0,0-1 0,0 1 0,0-1 0,0 1 0,-1-1 0,1 1 0,-1-1 0,1 1 0,-1-1 0,1 1 0,-1-1 0,0 0 0,0 1 0,1-1 0,-1 0 0,0 0 0,0 1 0,0-1 0,0 0 0,-1 0 0,1 0 0,0 0 0,0-1 0,-1 1 0,1 0 0,-2 0 0,-3 1 0,1-1 0,-1 0 0,1 0 0,-1-1 0,0 1 0,-7-2 0,3 1 0,7 0 0,0-1 0,1 1 0,-1-1 0,0 0 0,0 0 0,1 0 0,-1 0 0,1 0 0,-1-1 0,1 1 0,-1-1 0,1 0 0,0 1 0,-1-1 0,-2-4 0,1 1 0,-1 0 0,1 0 0,0-1 0,0 1 0,-5-13 0,9 17 0,0 1 0,0-1 0,0 1 0,0-1 0,0 1 0,0-1 0,0 1 0,0-1 0,0 1 0,1-1 0,-1 1 0,0-1 0,0 1 0,0-1 0,1 1 0,-1 0 0,0-1 0,1 1 0,-1-1 0,0 1 0,1 0 0,-1-1 0,0 1 0,1 0 0,-1-1 0,1 1 0,-1 0 0,1-1 0,-1 1 0,1 0 0,-1 0 0,1 0 0,-1 0 0,1 0 0,-1-1 0,1 1 0,-1 0 0,1 0 0,-1 0 0,1 0 0,-1 0 0,1 0 0,-1 1 0,1-1 0,-1 0 0,1 0 0,-1 0 0,1 1 0,-1-1 0,78 1 0,-32 1 0,1-2 0,68-9 0,-109 8-25,30-8 78,-35 9-67,0 0 0,0-1 0,0 1 0,0-1 0,0 1 0,0-1 0,0 1 0,0-1 0,0 0 0,0 1 0,0-1 0,0 0 0,0 0 0,0 0 0,-1 0 0,1 0 0,0 0 0,-1 0 0,1 0 0,-1 0 0,1 0 0,-1 0 0,1 0 0,-1 0 0,0 0 0,1-2 0,-1-5-981</inkml:trace>
</inkml:ink>
</file>

<file path=ppt/ink/ink33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2"/>
    </inkml:context>
    <inkml:brush xml:id="br0">
      <inkml:brushProperty name="width" value="0.025" units="cm"/>
      <inkml:brushProperty name="height" value="0.025" units="cm"/>
      <inkml:brushProperty name="color" value="#FFFFFF"/>
    </inkml:brush>
  </inkml:definitions>
  <inkml:trace contextRef="#ctx0" brushRef="#br0">0 65 31630,'0'0'1105,"17"0"-1073,22 0-32,13 0 0,1 0 0,-1-6 0,-6-12 0,-10 9 0,-3-8 0,-10 8 0,-14 3 0,-25 6-2401</inkml:trace>
</inkml:ink>
</file>

<file path=ppt/ink/ink33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3"/>
    </inkml:context>
    <inkml:brush xml:id="br0">
      <inkml:brushProperty name="width" value="0.025" units="cm"/>
      <inkml:brushProperty name="height" value="0.025" units="cm"/>
      <inkml:brushProperty name="color" value="#FFFFFF"/>
    </inkml:brush>
  </inkml:definitions>
  <inkml:trace contextRef="#ctx0" brushRef="#br0">0 41 31438,'0'12'865,"7"-6"-545,29 3-240,16-9-48,7 0 0,-3 0-32,-7 0 0,-13-15 0,-3 3 0,-17-2-32,-9 2-32,-7 0-240,0 9-3570</inkml:trace>
</inkml:ink>
</file>

<file path=ppt/ink/ink33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3"/>
    </inkml:context>
    <inkml:brush xml:id="br0">
      <inkml:brushProperty name="width" value="0.025" units="cm"/>
      <inkml:brushProperty name="height" value="0.025" units="cm"/>
      <inkml:brushProperty name="color" value="#FFFFFF"/>
    </inkml:brush>
  </inkml:definitions>
  <inkml:trace contextRef="#ctx0" brushRef="#br0">34 34 32319,'-16'94'448,"4"40"-448,7 185 0,5-197 0,0-105 0,0-4 0,0 1 0,1 0 0,0-1 0,4 15 0,-1-17 0,-1-13 0,0-12 0,5-369 0,-10 235 0,2-66 0,0 212 0,0 0 0,0 0 0,0 0 0,0 1 0,0-1 0,0 0 0,0 0 0,1 0 0,-1 0 0,1 0 0,-1 1 0,1-1 0,0 0 0,0 0 0,0 1 0,0-1 0,0 0 0,0 1 0,0-1 0,0 1 0,0 0 0,1-1 0,-1 1 0,1 0 0,-1 0 0,1 0 0,2-2 0,2 2 0,-1 0 0,0 0 0,1 0 0,-1 1 0,1 0 0,0 0 0,10 1 0,-11 0 0,0 1 0,1-1 0,-1 1 0,0 0 0,0 0 0,-1 1 0,1-1 0,0 1 0,-1 0 0,0 0 0,0 0 0,1 1 0,-2 0 0,1 0 0,0 0 0,-1 0 0,0 0 0,0 1 0,0-1 0,3 8 0,0 0 0,-1 0 0,0 0 0,0 0 0,-1 1 0,-1 0 0,0-1 0,2 22 0,-4-19 0,-1 0 0,0 0 0,-1 1 0,-4 19 0,3-27 0,0-1 0,0 1 0,-1-1 0,0 0 0,0 0 0,0-1 0,-1 1 0,0-1 0,-1 1 0,-7 8 0,4-7-10,0 1 16,0 0 0,-1-1 0,-11 8 0,16-13-18,1-1-1,-1 0 1,0 0 0,0 0-1,0-1 1,0 1 0,0-1-1,0 0 1,0 0-1,-1 0 1,1-1 0,-6 0-1,-1 0-464</inkml:trace>
</inkml:ink>
</file>

<file path=ppt/ink/ink33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4"/>
    </inkml:context>
    <inkml:brush xml:id="br0">
      <inkml:brushProperty name="width" value="0.025" units="cm"/>
      <inkml:brushProperty name="height" value="0.025" units="cm"/>
      <inkml:brushProperty name="color" value="#FFFFFF"/>
    </inkml:brush>
  </inkml:definitions>
  <inkml:trace contextRef="#ctx0" brushRef="#br0">0 524 30206,'1'1'116,"0"0"1,-1-1-1,1 1 0,0-1 1,0 1-1,0-1 1,-1 1-1,1-1 0,0 0 1,0 1-1,0-1 1,0 0-1,0 0 0,0 0 1,0 0-1,0 0 1,0 0-1,1 0 1,1 0-107,0 0 0,1 0 1,-1-1-1,0 1 0,0-1 1,0 0-1,0 0 0,0 0 1,0 0-1,0-1 0,0 1 1,0-1-1,0 0 0,0 1 1,-1-1-1,5-4 0,-3 1 0,0 0-1,0 0 0,-1-1 0,1 1 0,-1-1 1,-1 1-1,1-1 0,2-7 0,1-10 5,-1 0 0,0 0 0,1-40 0,-1-137 23,-6 139-39,1 53 2,-2-25 0,2 32 0,0 0 0,-1 0 0,1 0 0,0 0 0,-1 0 0,1 1 0,0-1 0,-1 0 0,1 0 0,-1 0 0,1 1 0,-1-1 0,0 0 0,1 1 0,-1-1 0,0 1 0,1-1 0,-1 0 0,0 1 0,0 0 0,1-1 0,-1 1 0,0-1 0,0 1 0,0 0 0,0 0 0,0-1 0,0 1 0,1 0 0,-1 0 0,-1 0 0,1 0 0,1 0 0,0 0 0,-1 0 0,1 0 0,0 0 0,-1 0 0,1 0 0,0 0 0,-1 1 0,1-1 0,0 0 0,-1 0 0,1 0 0,0 0 0,-1 1 0,1-1 0,0 0 0,0 0 0,-1 1 0,1-1 0,0 0 0,0 0 0,-1 1 0,1-1 0,0 0 0,0 1 0,0-1 0,0 0 0,-1 1 0,1-1 0,0 0 0,0 1 0,0-1 0,-3 16 0,0-1 0,1 1 0,0 0 0,2 0 0,2 31 0,-1-3 0,-2 42 0,12 238 0,-11-324 0,0 1 0,0 0 0,0-1 0,0 1 0,0 0 0,0-1 0,0 1 0,0-1 0,1 1 0,-1 0 0,0-1 0,0 1 0,0-1 0,1 1 0,-1-1 0,0 1 0,1-1 0,-1 1 0,1-1 0,-1 1 0,0-1 0,1 1 0,6-9 0,4-23 0,-2-10 0,33-122 0,-36 144 0,1 1 0,1-1 0,0 1 0,2 1 0,0-1 0,14-17 0,-21 31 0,1 1 0,-1-1 0,1 1 0,0 0 0,0 0 0,0 1 0,0-1 0,1 1 0,-1 0 0,1 0 0,6-2 0,-9 3 0,-1 0 0,1 1 0,0 0 0,-1-1 0,1 1 0,0 0 0,-1 0 0,1 0 0,0 0 0,0 0 0,-1 0 0,1 0 0,0 1 0,-1-1 0,1 1 0,-1-1 0,1 1 0,0 0 0,-1-1 0,1 1 0,-1 0 0,0 0 0,1 0 0,-1 0 0,0 0 0,1 0 0,-1 1 0,0-1 0,0 0 0,0 1 0,0-1 0,0 0 0,0 1 0,0 2 0,2 7 0,0 0 0,-1-1 0,-1 1 0,0 0 0,0 0 0,-3 21 0,2-2 0,0-25 0,0 0 0,-1-1 0,1 1 0,-1 0 0,0 0 0,0 0 0,0 0 0,-1 0 0,0-1 0,0 1 0,0-1 0,0 1 0,-1-1 0,1 0 0,-6 7 0,2-7 0,1 1 0,-1 0 0,1-1 0,-1 0 0,-1-1 0,1 1 0,0-1 0,-1 0 0,1-1 0,-10 3 0,7-3 0,1 0 0,-1-1 0,0 0 0,0 0 0,-11-1 0,12 0 0,7 0 0,0-1 0,-1 1 0,1 0 0,0-1 0,0 1 0,0 0 0,0-1 0,0 1 0,0-1 0,0 0 0,0 1 0,0-1 0,0 0 0,0 0 0,0 1 0,0-1 0,1 0 0,-1 0 0,0 0 0,1 0 0,-1 0 0,0 0 0,1 0 0,-1 0 0,1 0 0,0 0 0,-1-1 0,1 1 0,0 0 0,0 0 0,-1 0 0,1 0 0,0-1 0,0 1 0,1 0 0,-1-2 0,0 3 0,0 0 0,0 0 0,0-1 0,0 1 0,0 0 0,0 0 0,0-1 0,0 1 0,0 0 0,0 0 0,0 0 0,0-1 0,0 1 0,0 0 0,0 0 0,0 0 0,0-1 0,0 1 0,1 0 0,-1 0 0,0 0 0,0-1 0,0 1 0,0 0 0,0 0 0,1 0 0,-1 0 0,0-1 0,0 1 0,0 0 0,1 0 0,-1 0 0,0 0 0,0 0 0,0 0 0,1 0 0,-1 0 0,0 0 0,0 0 0,1 0 0,-1 0 0,0 0 0,0 0 0,0 0 0,1 0 0,-1 0 0,0 0 0,0 0 0,1 0 0,-1 0 0,0 0 0,2 0 0,3 1 0,0-1 0,0 1 0,0 0 0,0 0 0,0 1 0,-1 0 0,1-1 0,0 1 0,-1 1 0,0-1 0,1 1 0,-1 0 0,0 0 0,4 3 0,8 10 0,29 33 0,-7-6 0,-30-35-2,0 0 0,1 0 0,0-1 0,0 0 0,0-1 0,1 0 0,0-1 0,0 0 0,1 0 0,-1-1 0,1 0 0,0-1-1,0 0 1,0-1 0,1 0 0,21 0 0,6-2-104,-3 0-249</inkml:trace>
</inkml:ink>
</file>

<file path=ppt/ink/ink33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5"/>
    </inkml:context>
    <inkml:brush xml:id="br0">
      <inkml:brushProperty name="width" value="0.025" units="cm"/>
      <inkml:brushProperty name="height" value="0.025" units="cm"/>
      <inkml:brushProperty name="color" value="#FFFFFF"/>
    </inkml:brush>
  </inkml:definitions>
  <inkml:trace contextRef="#ctx0" brushRef="#br0">0 0 32607,'4'0'160,"-4"15"-160,0 35 0,0 3 0,0 6 0,0 6 0,0-6 0,0 0 0,0-6 0,9-12 0,1-9 0,-3-5-32,-4-15-144,0-12-1793</inkml:trace>
</inkml:ink>
</file>

<file path=ppt/ink/ink33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5"/>
    </inkml:context>
    <inkml:brush xml:id="br0">
      <inkml:brushProperty name="width" value="0.025" units="cm"/>
      <inkml:brushProperty name="height" value="0.025" units="cm"/>
      <inkml:brushProperty name="color" value="#FFFFFF"/>
    </inkml:brush>
  </inkml:definitions>
  <inkml:trace contextRef="#ctx0" brushRef="#br0">1 1 28077,'0'2'278,"0"0"0,0 1 0,0-1-1,0 0 1,0 0 0,1 1 0,-1-1 0,1 0 0,-1 0 0,1 1 0,0-1 0,0 0-1,0 0 1,0 0 0,0 0 0,3 3 0,-1-2-309,0-2 1,0 1-1,0 0 1,1-1 0,-1 1-1,1-1 1,-1 0-1,8 1 1,4 3 265,10-1-234,-1 0 0,1-1 0,0-2 0,42-2 0,-19 0-1,-35 1 0,-1-1 0,1 0 0,-1-1 0,1 0 0,-1-1 0,0-1 0,0 0 0,22-10 0,-33 14 0,-1 0 1,1-1-1,-1 1 1,1 0-1,-1 0 0,1 0 1,-1 0-1,1 0 0,-1-1 1,0 1-1,1 0 1,-1 0-1,1-1 0,-1 1 1,0 0-1,1 0 0,-1-1 1,0 1-1,1-1 1,-1 1-1,0 0 0,1-1 1,-1 1-1,0-1 0,0 1 1,1 0-1,-1-1 1,0 1-1,0-1 0,0 1 1,0-1-1,0 1 1,0-1-1,0 1 0,0-1 1,0 1-1,0-1 0,0 1 1,0-1-1,0 1 1,0-1-1,-1 0-68,0 0 0,-1 1 0,1-1 0,0 0 0,0 1 0,0-1 0,-1 1 0,1-1 0,0 1 0,0 0 0,-1 0 0,1-1 0,0 1 0,-1 0 0,-1 0 0,-33 0-4302</inkml:trace>
</inkml:ink>
</file>

<file path=ppt/ink/ink33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6"/>
    </inkml:context>
    <inkml:brush xml:id="br0">
      <inkml:brushProperty name="width" value="0.025" units="cm"/>
      <inkml:brushProperty name="height" value="0.025" units="cm"/>
      <inkml:brushProperty name="color" value="#FFFFFF"/>
    </inkml:brush>
  </inkml:definitions>
  <inkml:trace contextRef="#ctx0" brushRef="#br0">221 187 30766,'-6'-8'154,"1"-1"-1,0-1 1,1 1-1,0-1 1,1 1-1,0-1 1,0 0-1,1 0 1,0-1-1,1 1 1,0 0-1,1-18 1,0 26-154,0 0 0,0 1 0,0-1 0,0 1 1,0-1-1,1 0 0,-1 1 0,1-1 0,-1 1 1,1-1-1,-1 1 0,1 0 0,0-1 0,0 1 0,0 0 1,0-1-1,0 1 0,0 0 0,0 0 0,0 0 1,0 0-1,1 0 0,-1 0 0,0 0 0,1 0 0,-1 0 1,1 1-1,-1-1 0,1 1 0,-1-1 0,3 0 1,4 0-2,1 0 1,0 0 0,0 0 0,15 2 0,-6 0 0,-14-1 0,-1 0 0,0 0 0,1 1 0,-1 0 0,1-1 0,-1 1 0,0 0 0,0 1 0,1-1 0,-1 0 0,0 1 0,0 0 0,0 0 0,-1 0 0,1 0 0,0 0 0,-1 0 0,1 1 0,-1-1 0,0 1 0,0 0 0,0 0 0,0 0 0,0 0 0,-1 0 0,1 0 0,-1 0 0,0 0 0,0 1 0,1 4 0,2 11 0,-1 0 0,-1 0 0,-1 0 0,-1 25 0,0-26 0,-1-2 0,-1 0 0,0 1 0,-1-1 0,-1 0 0,-1 0 0,0-1 0,-1 1 0,0-1 0,-2 0 0,0-1 0,-11 16 0,0-2 0,-2-1 0,-1-1 0,-1-1 0,-38 31 0,58-53 0,-69 55 0,63-52 0,0 0 0,-1-1 0,1 1 0,-1-2 0,0 0 0,-11 4 0,20-8 0,1 0 0,0 0 0,-1 0 0,1 0 0,0 0 0,-1 0 0,1 0 0,0 0 0,-1 0 0,1 0 0,0-1 0,0 1 0,-1 0 0,1 0 0,0 0 0,-1 0 0,1 0 0,0-1 0,-1 1 0,1 0 0,0 0 0,0-1 0,0 1 0,-1 0 0,1 0 0,0-1 0,0 1 0,0 0 0,-1 0 0,1-1 0,0 1 0,0 0 0,0-1 0,0 1 0,0 0 0,0-1 0,0 1 0,0 0 0,0-1 0,0 1 0,0 0 0,0-1 0,0 1 0,0 0 0,0-1 0,0 1 0,0 0 0,0-1 0,0 1 0,0 0 0,0 0 0,1-1 0,-1 1 0,0-1 0,1-2 0,0 0 0,0 0 0,0 0 0,0 0 0,1 0 0,-1 0 0,1 0 0,0 0 0,-1 0 0,1 1 0,1-1 0,-1 1 0,0-1 0,1 1 0,-1 0 0,1 0 0,0 0 0,-1 0 0,1 1 0,0-1 0,0 1 0,4-2 0,4-1 0,0 0 0,0 1 0,0 0 0,1 1 0,15-2 0,-10 3 0,-1 0 0,1 0 0,-1 2 0,1 0 0,-1 1 0,0 1 0,1 0 0,-1 1 0,28 11 0,-32-10-44,0-1-1,0-1 1,1 0-1,-1-1 1,1 0 0,0-1-1,-1 0 1,20-2-1,-28 1-19,13 0-1185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1.979"/>
    </inkml:context>
    <inkml:brush xml:id="br0">
      <inkml:brushProperty name="width" value="0.05" units="cm"/>
      <inkml:brushProperty name="height" value="0.05" units="cm"/>
      <inkml:brushProperty name="color" value="#FFFFFF"/>
    </inkml:brush>
  </inkml:definitions>
  <inkml:trace contextRef="#ctx0" brushRef="#br0">52 106 30910,'-5'-4'155,"1"2"-1,1-1 1,-1 1-1,0 0 0,0 0 0,0 1 0,0-1 0,0 1 1,0 0-1,-8-2 0,80 3-126,184 5 56,207 13-84,-552-58-16,39 17 16,-37-14 0,90 36 3,7-1 0,20 0 3,35 2 1,-48 2-7,-1 2 1,1 0 0,-1 0 0,0 1 0,0 0-1,0 1 1,-1 1 0,0 0 0,0 0 0,-1 1-1,0 0 1,0 1 0,-1 0 0,0 1-1,-1 0 1,8 11 0,-13-16-1,-1-1 0,0 0 0,0 1 0,0 0 0,0-1 0,-1 1 0,1 0 0,-1 0 0,-1 0 0,1 9 0,-1-12 0,0 1 0,0-1 0,0 1 1,-1-1-1,1 1 0,-1-1 0,0 1 1,1-1-1,-1 0 0,0 1 0,-1-1 1,1 0-1,0 0 0,-1 1 0,1-1 1,-1 0-1,1 0 0,-1-1 1,0 1-1,0 0 0,-3 1 0,-14 10-80,-1-2-1,0 0 0,0-2 0,-1 0 0,0-1 1,-23 5-1,16-10-2000</inkml:trace>
</inkml:ink>
</file>

<file path=ppt/ink/ink33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7"/>
    </inkml:context>
    <inkml:brush xml:id="br0">
      <inkml:brushProperty name="width" value="0.025" units="cm"/>
      <inkml:brushProperty name="height" value="0.025" units="cm"/>
      <inkml:brushProperty name="color" value="#FFFFFF"/>
    </inkml:brush>
  </inkml:definitions>
  <inkml:trace contextRef="#ctx0" brushRef="#br0">175 42 30334,'0'0'33,"0"0"0,0-1 0,0 1 1,0 0-1,0 0 0,0 0 0,0 0 0,0 0 0,0 0 0,0 0 1,0-1-1,0 1 0,0 0 0,0 0 0,0 0 0,1 0 1,-1 0-1,0 0 0,0 0 0,0 0 0,0 0 0,0-1 1,0 1-1,0 0 0,0 0 0,0 0 0,0 0 0,0 0 1,0 0-1,1 0 0,-1 0 0,0 0 0,0 0 0,0 0 0,0 0 1,0 0-1,0 0 0,0 0 0,0 0 0,1 0 0,-1 0 1,0 0-1,0 0 0,0 0 0,0 0 0,0 0 0,0 0 1,0 0-1,0 0 0,1 0 0,-1 0 0,0 0 0,0 0 0,0 0 1,0 0-1,0 0 0,0 0 0,0 0 0,0 0 0,0 0 1,1 0-1,-1 0 0,0 1 0,0-1 0,0 0 0,0 0 1,0 0-1,0 0 0,2 13 325,-3 18-571,-1-14 213,0-1 0,-2 0 0,1 0 0,-2-1 0,-11 27 0,-43 71 0,41-83 0,2 0 0,1 1 0,-16 48 0,29-73 0,0 0 0,1 0 0,-1 0 0,1 0 0,0 1 0,1-1 0,0 0 0,0 0 0,0 1 0,3 11 0,-2-17 0,0 0 0,0 0 0,0 0 0,0 0 0,0 0 0,1 0 0,-1 0 0,0 0 0,1 0 0,-1 0 0,1-1 0,-1 1 0,1-1 0,-1 1 0,1-1 0,-1 0 0,1 1 0,-1-1 0,1 0 0,0 0 0,-1 0 0,1 0 0,-1 0 0,1-1 0,-1 1 0,3-1 0,5 1 0,338 0 0,-346 0 0,-1-1 0,1 1 0,0 0 0,-1-1 0,1 1 0,-1-1 0,1 1 0,-1-1 0,1 1 0,-1-1 0,1 1 0,-1-1 0,0 1 0,1-1 0,-1 0 0,0 1 0,1-1 0,-1 0 0,0 1 0,0-1 0,0 0 0,0 1 0,1-1 0,-1 0 0,0 1 0,0-1 0,0 0 0,0 1 0,-1-1 0,1 0 0,0 0 0,0 1 0,0-1 0,-1 0 0,1-3 0,-1-20 0,-2-1 0,0 1 0,-2 0 0,0 0 0,-14-36 0,-58-114 0,49 121 0,-66-91 0,94 144 0,1 0 0,-1 0 0,0 0 0,0 0 0,0 0 0,0 0 0,0 0 0,1 0 0,-1 0 0,0 0 0,0 0 0,0 0 0,0 0 0,0 0 0,0 0 0,1-1 0,-1 1 0,0 0 0,0 0 0,0 0 0,0 0 0,0 0 0,0 0 0,0 0 0,0-1 0,0 1 0,0 0 0,1 0 0,-1 0 0,0 0 0,0 0 0,0-1 0,0 1 0,0 0 0,0 0 0,0 0 0,0 0 0,0-1 0,16 13-8,-1 1-99,41 37-2995,-17-15-11081</inkml:trace>
</inkml:ink>
</file>

<file path=ppt/ink/ink33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7"/>
    </inkml:context>
    <inkml:brush xml:id="br0">
      <inkml:brushProperty name="width" value="0.025" units="cm"/>
      <inkml:brushProperty name="height" value="0.025" units="cm"/>
      <inkml:brushProperty name="color" value="#FFFFFF"/>
    </inkml:brush>
  </inkml:definitions>
  <inkml:trace contextRef="#ctx0" brushRef="#br0">2 77 32143,'-1'-11'184,"0"-23"130,1 33-310,0 0 0,0 0 0,0 0-1,0 0 1,1 0 0,-1 0 0,0 0 0,0 0-1,1 0 1,-1 0 0,0 0 0,1 0 0,-1 0-1,1 0 1,0 0 0,-1 0 0,1 0 0,0 0-1,-1 1 1,1-1 0,0 0 0,0 0 0,1 0-1,4-1-2,-1 0 0,1 1 1,0 0-1,0 0 0,0 0 0,0 1 0,0-1 0,0 2 0,-1-1 0,1 1 0,0-1 0,0 2 0,0-1 0,0 1 1,-1 0-1,1 0 0,-1 0 0,0 1 0,1 0 0,-1 0 0,0 0 0,-1 0 0,1 1 0,0 0 0,-1 0 0,0 0 1,0 1-1,0-1 0,-1 1 0,0 0 0,4 7 0,-1-1-1,-2-1 0,1 1 0,-1 0 0,-1 1 0,0-1 0,-1 1 0,2 21 0,-2-4 0,-5 58 0,2-78 0,-1 0 0,0 0 0,0-1 0,-1 1 0,0-1 0,0 0 0,-1 0 0,0 0 0,-9 14 0,1-6 0,0-2 0,-1 1 0,-21 17 0,49-65 0,102-127 0,21-33 0,-137 192 0,1-1 0,-1 1 0,0-1 0,0 0 0,-1 0 0,1 1 0,0-1 0,-1 0 0,1 0 0,-1 0 0,1 0 0,-1 0 0,0 1 0,0-1 0,0-4 0,0 6 0,0-1 0,-1 1 0,1-1 0,0 1 0,-1-1 0,1 1 0,-1-1 0,1 1 0,-1-1 0,1 1 0,-1-1 0,1 1 0,-1 0 0,1-1 0,-1 1 0,0 0 0,1-1 0,-1 1 0,1 0 0,-1 0 0,0 0 0,1 0 0,-1 0 0,0 0 0,1-1 0,-1 1 0,0 1 0,0-1 0,-5 0 0,1 1 0,0 0 0,-1 1 0,1-1 0,0 1 0,0 0 0,0 0 0,1 1 0,-6 2 0,4-1 0,0 1 0,0 0 0,0 0 0,1 0 0,0 0 0,0 1 0,0 0 0,1 0 0,0 1 0,0-1 0,0 1 0,1-1 0,-5 16 0,3-6 0,2 1 0,0 1 0,1-1 0,1 0 0,0 19 0,1-30-2,1 0 0,-1 0 1,1 0-1,0 0 0,0 0 0,0-1 0,1 1 0,0 0 0,0-1 1,1 1-1,0-1 0,0 0 0,0 0 0,6 7 0,-4-6 9,1 0 0,0-1 0,1 1 0,-1-2 0,1 1 0,0-1-1,0 0 1,0 0 0,13 4 0,5-1-105,0-1 1,0 0-1,1-2 1,-1-2-1,48 1 1,-2-3-2016</inkml:trace>
</inkml:ink>
</file>

<file path=ppt/ink/ink33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7"/>
    </inkml:context>
    <inkml:brush xml:id="br0">
      <inkml:brushProperty name="width" value="0.025" units="cm"/>
      <inkml:brushProperty name="height" value="0.025" units="cm"/>
      <inkml:brushProperty name="color" value="#FFFFFF"/>
    </inkml:brush>
  </inkml:definitions>
  <inkml:trace contextRef="#ctx0" brushRef="#br0">0 30 32175,'0'0'320,"0"6"-208,0 12-32,0-4-48,26-8-16,17 0-16,13-6 32,6 0-32,3-12 0,-3-8 0,-9 2 0,-14 3 0,-19 4-32,-20 8-16</inkml:trace>
</inkml:ink>
</file>

<file path=ppt/ink/ink33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9"/>
    </inkml:context>
    <inkml:brush xml:id="br0">
      <inkml:brushProperty name="width" value="0.025" units="cm"/>
      <inkml:brushProperty name="height" value="0.025" units="cm"/>
      <inkml:brushProperty name="color" value="#FFFFFF"/>
    </inkml:brush>
  </inkml:definitions>
  <inkml:trace contextRef="#ctx0" brushRef="#br0">337 41 31711,'13'-20'917,"-12"19"-906,0-1 0,0 0 0,0 1 1,0-1-1,0 0 0,0 1 0,0-1 0,0 1 0,1-1 0,-1 1 1,3-2-1,-16 13-11,1 1 1,0 0 0,1 0 0,0 1-1,1 0 1,-12 20 0,-10 12-1,-30 40 0,3 2 0,-69 138 0,126-224 0,1 1 0,-1-1 0,1 1 0,0-1 0,-1 1 0,1-1 0,0 1 0,0 0 0,-1-1 0,1 1 0,0-1 0,0 1 0,0 0 0,0-1 0,0 1 0,0 0 0,0-1 0,0 1 0,0 0 0,0-1 0,0 1 0,0-1 0,0 1 0,0 0 0,1-1 0,-1 1 0,0 0 0,0-1 0,1 1 0,-1-1 0,0 1 0,1-1 0,-1 1 0,1-1 0,-1 1 0,1-1 0,-1 1 0,1-1 0,-1 0 0,1 1 0,-1-1 0,1 0 0,-1 1 0,1-1 0,0 0 0,0 0 0,35 1 0,-24-1 0,320 13 0,-287-12 0,-44-1 0,-1 0 0,0 0 0,0 0 0,0 0 0,1 0 0,-1 0 0,0 0 0,0 0 0,0 0 0,1 0 0,-1 0 0,0 0 0,0 0 0,0 0 0,1 0 0,-1-1 0,0 1 0,0 0 0,0 0 0,0 0 0,0 0 0,1 0 0,-1-1 0,0 1 0,0 0 0,0 0 0,0 0 0,0-1 0,0 1 0,0 0 0,0 0 0,0 0 0,1-1 0,-1 1 0,0 0 0,0 0 0,0 0 0,0-1 0,0 1 0,0 0 0,0 0 0,-1 0 0,1-1 0,0 1 0,0 0 0,0 0 0,0-1 0,0-2 0,1-40 0,-2 0 0,-2-1 0,-1 1 0,-19-77 0,15 94 0,-1-1 0,-1 1 0,-1 0 0,-1 1 0,-1 1 0,-31-43 0,38 58-10,10 8-46,15 12-219,6 9-489</inkml:trace>
</inkml:ink>
</file>

<file path=ppt/ink/ink33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10"/>
    </inkml:context>
    <inkml:brush xml:id="br0">
      <inkml:brushProperty name="width" value="0.025" units="cm"/>
      <inkml:brushProperty name="height" value="0.025" units="cm"/>
      <inkml:brushProperty name="color" value="#FFFFFF"/>
    </inkml:brush>
  </inkml:definitions>
  <inkml:trace contextRef="#ctx0" brushRef="#br0">1 44 32015,'4'-39'684,"-4"35"-637,0 5-28,-1 23-17,-1 203-2,3-216 0,1-1 0,0 1 0,0 0 0,1 0 0,1-1 0,0 0 0,0 0 0,9 16 0,-10-22 0,-1 1 0,1-1 0,0 0 0,0-1 0,0 1 0,0 0 0,0-1 0,1 0 0,0 1 0,0-2 0,0 1 0,0 0 0,0-1 0,0 0 0,1 1 0,-1-2 0,1 1 0,-1-1 0,1 1 0,0-1 0,7 0 0,-4-1 0,-6 1 0,0-1 0,0 1 0,0-1 0,0 0 0,0 0 0,0 0 0,0 0 0,0-1 0,0 1 0,0 0 0,0-1 0,-1 1 0,1-1 0,0 0 0,0 0 0,0 0 0,0 0 0,-1 0 0,1 0 0,0 0 0,-1 0 0,1-1 0,-1 1 0,0 0 0,1-1 0,-1 0 0,0 1 0,0-1 0,0 0 0,0 1 0,0-1 0,1-2 0,9-26 0,-1 0 0,-2-1 0,-1 0 0,5-47 0,-2 13 0,-6 46 0,2-31 0,4 773 0,-9-717 0,-1 0 0,-1 0 0,1 0 0,-1 0 0,0 0 0,0 0 0,-1-1 0,0 1 0,0 0 0,-3 6 0,3-10 0,0 1 0,1-1 0,-1 0 0,0 0 0,-1 0 0,1 0 0,0 0 0,0-1 0,-1 1 0,1-1 0,-1 1 0,1-1 0,-1 0 0,0 0 0,1 0 0,-1-1 0,0 1 0,0 0 0,0-1 0,0 0 0,1 0 0,-7 0 0,4 1 0,0-1 0,-1 0 0,1 0 0,0-1 0,-1 1 0,1-1 0,0 0 0,0-1 0,-1 1 0,1-1 0,0 0 0,1 0 0,-1-1 0,0 1 0,1-1 0,-1 0 0,1 0 0,0-1 0,0 1 0,0-1 0,0 0 0,1 0 0,-1 0 0,-3-8 0,-1 1 0,1 0 0,0-1 0,0 0 0,2 0 0,-1 0 0,2-1 0,0 1 0,-3-15 0,5 19 0,1 0 0,0 0 0,0 0 0,1-1 0,0 1 0,1 0 0,0 0 0,0-1 0,1 1 0,0 0 0,0 0 0,1 0 0,0 1 0,7-14 0,2 3 0,1 0 0,1 1 0,1 1 0,0 1 0,1 0 0,1 0 0,0 2 0,1 0 0,26-14 0,29-12 0,85-32 0,-135 61 0,22-12 0,-33 15 0,0 1 0,0 1 0,26-8 0,-34 12-11,-4 1-101,-6 0-245</inkml:trace>
</inkml:ink>
</file>

<file path=ppt/ink/ink33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3"/>
    </inkml:context>
    <inkml:brush xml:id="br0">
      <inkml:brushProperty name="width" value="0.025" units="cm"/>
      <inkml:brushProperty name="height" value="0.025" units="cm"/>
      <inkml:brushProperty name="color" value="#FFFFFF"/>
    </inkml:brush>
  </inkml:definitions>
  <inkml:trace contextRef="#ctx0" brushRef="#br0">7 177 32543,'-2'-6'7,"1"0"1,-1 0-1,1 0 1,1 0-1,-1 0 1,1-1-1,0 1 1,1 0-1,-1 0 1,1-1-1,0 1 1,1 0-1,0 0 0,0 0 1,0 0-1,0 1 1,1-1-1,0 1 1,0-1-1,1 1 1,0 0-1,-1 0 1,2 0-1,-1 1 1,0 0-1,1 0 1,0 0-1,0 0 1,10-5-1,-13 8-7,0 0 0,0 0 0,0 0 0,0 0 0,0 1 0,1-1 0,-1 1 0,0-1 0,1 1 0,-1 0 0,0 0 0,1 0 0,-1 0 0,0 0 0,1 1 0,-1-1 0,0 1 0,1-1 0,-1 1 0,3 1 0,-2 0 0,-1 0 0,1 0 0,-1 0 0,0 1 0,0-1 0,0 0 0,0 1 0,0 0 0,0-1 0,-1 1 0,1 0 0,-1 0 0,2 3 0,1 9 0,0 0 0,-1 0 0,0 0 0,1 30 0,-2-13 0,-2 1 0,0-1 0,-3 1 0,0-1 0,-2 0 0,-2 0 0,-15 48 0,6-41 0,14-36 0,3-10 0,24-63 0,66-107 0,-72 145 0,1 1 0,2 1 0,35-38 0,-41 50 0,-41 37 0,12-5 0,0 0 0,2 1 0,0 1 0,0 0 0,1 0 0,2 1 0,-1 1 0,2-1 0,0 1 0,1 0 0,1 1 0,1-1 0,0 1 0,2 0 0,0 0 0,1 0 0,2 27 0,-1-41 0,1 0 1,0 0-1,0-1 0,0 1 1,0-1-1,1 1 0,-1-1 0,1 1 1,0-1-1,1 0 0,-1 0 1,1 0-1,0 0 0,-1 0 1,2-1-1,-1 1 0,0-1 0,1 0 1,0 0-1,-1 0 0,1 0 1,1-1-1,-1 0 0,0 1 1,0-2-1,1 1 0,-1 0 0,8 1 1,10 2-43,1-1 0,-1-1 0,1 0 1,37-2-1,-4-1-542</inkml:trace>
</inkml:ink>
</file>

<file path=ppt/ink/ink33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4"/>
    </inkml:context>
    <inkml:brush xml:id="br0">
      <inkml:brushProperty name="width" value="0.025" units="cm"/>
      <inkml:brushProperty name="height" value="0.025" units="cm"/>
      <inkml:brushProperty name="color" value="#FFFFFF"/>
    </inkml:brush>
  </inkml:definitions>
  <inkml:trace contextRef="#ctx0" brushRef="#br0">4 370 31086,'0'0'24,"0"0"0,-1 0 0,1 1 0,0-1 0,0 0 0,-1 0-1,1 1 1,0-1 0,0 0 0,0 0 0,-1 1 0,1-1 0,0 0 0,0 1-1,0-1 1,0 0 0,0 1 0,0-1 0,0 0 0,0 1 0,0-1 0,0 0-1,0 1 1,0-1 0,0 0 0,0 1 0,0-1 0,0 1 0,0-1 0,0 0 0,0 1-1,0-1 1,0 0 0,1 0 0,-1 1 0,0-1 0,0 0 0,0 1 0,1-1-1,-1 0 1,0 0 0,0 1 0,1-1 0,-1 0 0,0 0 0,1 0 0,-1 1-1,0-1 1,0 0 0,1 0 0,-1 0 0,0 0 0,1 0 0,-1 0 0,1 0 0,-1 0-1,0 0 1,1 0 0,-1 0 0,1 0 0,3 1-20,-1-1 0,1 0-1,0 0 1,0 0 0,0 0 0,0-1 0,0 1 0,0-1 0,-1 0-1,1 0 1,0-1 0,-1 1 0,1-1 0,-1 0 0,1 0-1,-1 0 1,0 0 0,0-1 0,0 1 0,0-1 0,0 0 0,0 1-1,-1-1 1,1-1 0,-1 1 0,0 0 0,0 0 0,0-1-1,-1 1 1,1-1 0,-1 0 0,0 0 0,1-3 0,4-18 4,-2 1 1,0-1 0,-2 0 0,0 0-1,-2 0 1,-5-44 0,5 62-7,-1 0 0,0 1 0,0-1 0,0 1 0,0-1 0,-1 1 0,0 0 0,-1-1 0,0 1 1,1 0-1,-2 0 0,-6-10 0,10 16-2,-1 0 0,1 0 0,0 0 0,0 0 0,0 0 0,0 0 0,0-1 0,0 1 0,-1 0 0,1 0 1,0 0-1,0 0 0,0 0 0,0 0 0,0 0 0,-1 0 0,1 0 0,0 0 0,0 0 0,0 0 0,0 0 0,0 0 1,-1 0-1,1 0 0,0 0 0,0 0 0,0 0 0,0 0 0,-1 0 0,1 0 0,0 0 0,0 0 0,0 0 0,0 0 0,0 1 1,-1-1-1,1 0 0,0 0 0,0 0 0,0 0 0,0 0 0,0 0 0,0 0 0,0 1 0,0-1 0,-1 0 0,1 0 1,0 0-1,0 0 0,0 0 0,0 1 0,0-1 0,0 0 0,0 0 0,0 0 0,0 0 0,0 1 0,0-1 0,0 0 0,0 0 1,0 0-1,0 1 0,-3 20 0,1 0 0,1 0 0,2 40 0,1-10 0,-3-20-2,0-13 3,1 1 1,4 35-1,-4-50-2,1 0-1,-1-1 0,1 1 1,0 0-1,1-1 0,-1 1 0,1 0 1,-1-1-1,1 0 0,0 1 1,0-1-1,1 0 0,-1 0 0,0 0 1,1-1-1,0 1 0,0 0 0,0-1 1,6 4-1,-7-5-3,0 0-1,0 0 1,-1 0 0,1-1 0,0 1-1,0-1 1,0 1 0,0-1 0,0 0-1,0 0 1,0 0 0,0 0 0,0 0-1,0 0 1,0 0 0,0-1 0,0 1-1,0-1 1,0 1 0,0-1 0,0 0-1,0 0 1,-1 0 0,1 0 0,0 0-1,0 0 1,-1 0 0,1 0 0,-1-1-1,1 1 1,-1-1 0,2-2 0,8-28-382</inkml:trace>
</inkml:ink>
</file>

<file path=ppt/ink/ink33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5"/>
    </inkml:context>
    <inkml:brush xml:id="br0">
      <inkml:brushProperty name="width" value="0.025" units="cm"/>
      <inkml:brushProperty name="height" value="0.025" units="cm"/>
      <inkml:brushProperty name="color" value="#FFFFFF"/>
    </inkml:brush>
  </inkml:definitions>
  <inkml:trace contextRef="#ctx0" brushRef="#br0">136 22 32255,'-6'-4'48,"0"1"-1,-1 1 1,1-1 0,-1 1 0,1 0 0,-15-2-1,19 4-43,0-1-1,-1 1 0,1 0 0,0 0 0,0 0 0,-1 0 1,1 0-1,0 0 0,-1 1 0,1-1 0,0 1 0,0-1 0,0 1 1,-1 0-1,1 0 0,0 0 0,0 0 0,0 0 0,1 1 1,-1-1-1,0 0 0,0 1 0,1 0 0,-3 2 0,-1 6-1,2 0 0,-1 1 0,1-1 0,1 1-1,0-1 1,1 1 0,-1 0 0,2 0 0,1 20 0,-1-19-2,0-9 0,0 0 1,0 1-1,1-1 0,-1 0 0,1 1 1,0-1-1,0 0 0,0 0 1,0 0-1,0 0 0,1 0 0,-1 0 1,1 0-1,0 0 0,0 0 1,0-1-1,0 1 0,1-1 1,-1 0-1,1 1 0,-1-1 0,1 0 1,0-1-1,3 3 0,-1-2 1,0 0 0,1 0 0,-1 0-1,0-1 1,1 0 0,-1 0 0,1 0-1,-1-1 1,1 1 0,0-1 0,-1-1-1,1 1 1,-1-1 0,7-2 0,-10 2-1,0 0 1,0 0 0,-1-1 0,1 1 0,0 0 0,-1-1-1,1 1 1,-1-1 0,0 0 0,1 1 0,-1-1 0,0 0-1,0 0 1,0 0 0,-1 0 0,1 0 0,0 0 0,-1 0-1,1 0 1,-1 0 0,0 0 0,1 0 0,-1-1 0,0 1-1,-1-3 1,-2-58 7,3 58-8,-1 0 0,0 0 0,0 0 1,0 1-1,-1-1 0,0 0 0,0 1 0,0-1 0,0 1 1,-1 0-1,1 0 0,-1 0 0,0 0 0,0 0 0,-1 0 1,1 1-1,-1 0 0,0 0 0,0 0 0,0 0 0,0 0 1,0 1-1,-1 0 0,1 0 0,-1 0 0,1 0 0,-1 1 1,0 0-1,0 0 0,1 0 0,-9 0 0,11 1-1,1 0 0,0 0 0,-1 0 0,1 0 0,0 0 0,-1 0 0,1 0 0,0 1 0,0-1-1,-1 1 1,1-1 0,0 1 0,0-1 0,0 1 0,0 0 0,-1 0 0,1-1 0,0 1 0,1 0 0,-1 0-1,0 0 1,0 0 0,0 0 0,0 0 0,1 0 0,-1 0 0,0 1 0,1-1 0,-1 2 0,-1 3-26,1 0 0,0 0 1,1 0-1,-1 0 0,1 8 1,1-7-19,-1 44-507</inkml:trace>
</inkml:ink>
</file>

<file path=ppt/ink/ink33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5"/>
    </inkml:context>
    <inkml:brush xml:id="br0">
      <inkml:brushProperty name="width" value="0.025" units="cm"/>
      <inkml:brushProperty name="height" value="0.025" units="cm"/>
      <inkml:brushProperty name="color" value="#FFFFFF"/>
    </inkml:brush>
  </inkml:definitions>
  <inkml:trace contextRef="#ctx0" brushRef="#br0">43 13 32495,'-6'-13'187,"2"18"-110,0 23-69,-2 371-37,4-379 6,2-19 3,0-1-1,0 1 0,-1-1 0,1 1 0,0-1 0,-1 1 0,1-1 1,0 1-1,-1-1 0,1 0 0,-1 1 0,1-1 0,-1 0 0,1 1 1,-1-1-1,1 0 0,-1 1 0,1-1 0,-1 0 0,1 0 1,-1 0-1,1 0 0,-1 1 0,1-1 0,-1 0 0,1 0 0,-1 0 1,-1 0-1,-5 0-1020</inkml:trace>
</inkml:ink>
</file>

<file path=ppt/ink/ink33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5"/>
    </inkml:context>
    <inkml:brush xml:id="br0">
      <inkml:brushProperty name="width" value="0.025" units="cm"/>
      <inkml:brushProperty name="height" value="0.025" units="cm"/>
      <inkml:brushProperty name="color" value="#FFFFFF"/>
    </inkml:brush>
  </inkml:definitions>
  <inkml:trace contextRef="#ctx0" brushRef="#br0">7 86 30686,'-7'0'1809,"7"-3"-1617,23-3-176,20-6 16,9 6-32,4-6 0,-1 4 0,-9 2 0,-3-3-48,-7 0-208,-7-6-721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2.683"/>
    </inkml:context>
    <inkml:brush xml:id="br0">
      <inkml:brushProperty name="width" value="0.05" units="cm"/>
      <inkml:brushProperty name="height" value="0.05" units="cm"/>
      <inkml:brushProperty name="color" value="#FFFFFF"/>
    </inkml:brush>
  </inkml:definitions>
  <inkml:trace contextRef="#ctx0" brushRef="#br0">99 76 31919,'0'-11'97,"0"8"-60,0 1-1,0 0 0,0 0 1,0 0-1,0 0 0,0-1 1,-1 1-1,1 0 1,-1 0-1,1 0 0,-2-3 1,1 3-25,-1 1 0,1 1 1,0-1-1,-1 0 0,1 0 1,-1 0-1,1 1 0,-1-1 1,1 1-1,-1-1 0,1 1 1,-1 0-1,0-1 0,1 1 1,-1 0-1,0 0 0,1 0 1,-4 1-1,3-1-12,1 0 0,-1 0 0,1 0 0,-1 1 0,0-1 0,1 0 0,-1 1 0,1 0 0,0-1 0,-1 1 0,1 0 0,-1 0 0,1-1 0,0 1 0,-1 0 0,1 0 0,0 1 0,0-1 0,0 0 0,0 0 0,0 1 0,0-1 0,0 0 0,1 1 0,-1-1 0,0 1 0,1-1 0,-1 1 0,1-1 0,-1 1 0,1-1 0,0 3 0,-2 5 0,1 0 0,1 0 0,0 0 0,1 13 0,-1-20 0,1-1 0,-1 1 1,1-1-1,-1 1 0,1-1 0,0 1 1,-1-1-1,1 1 0,0-1 0,0 0 0,0 1 1,0-1-1,0 0 0,0 0 0,1 0 0,-1 0 1,0 0-1,1 0 0,-1 0 0,0 0 1,1-1-1,-1 1 0,1 0 0,-1-1 0,1 1 1,-1-1-1,1 0 0,0 0 0,1 1 1,8 0 1,0 0 0,0 0 0,13-1 0,-14 0-1,-8 0-1,-1 0 0,1 0 1,-1 0-1,1-1 0,-1 1 0,1 0 1,-1 0-1,1-1 0,-1 1 0,0-1 0,1 1 1,-1-1-1,0 0 0,1 0 0,-1 1 0,0-1 1,0 0-1,0 0 0,1 0 0,-1 0 1,0 0-1,-1-1 0,1 1 0,0 0 0,0 0 1,0-1-1,-1 1 0,1 0 0,0-3 1,1-3 0,-1 1 1,0-1-1,0 0 0,-1 1 1,-1-11-1,1 5 0,0 9-1,0 1 0,-1-1 0,0 0 0,1 1 0,-1-1 0,0 1 0,0-1 0,0 1 0,-1-1 0,1 1 0,-1-1 0,1 1 0,-1 0 0,0 0 0,1 0 0,-1 0 0,0 0 0,-1 0 0,1 1 0,0-1 0,0 1 0,-1-1 0,1 1 0,-1 0 0,1 0 0,-1 0 0,1 0 0,-4 0 0,-2-1 0,0 0 0,0 0 0,0 1 0,-1 0 0,1 1 0,0 0 0,0 0 0,-14 2 0,20-1 0,1 0-1,-1 0 1,0 0 0,1 0-1,-1 0 1,0 0 0,1 1 0,0-1-1,-1 0 1,1 1 0,0-1-1,-1 1 1,1-1 0,0 1 0,0 0-1,1 0 1,-1-1 0,0 1-1,0 0 1,1 0 0,-1 0-1,1 0 1,0 0 0,-1 0 0,1-1-1,0 5 1,0 1-1,-1 0-1,1 0 1,0 1 0,1-1-1,2 13 1,-2-18 1,0 0 0,0-1 0,0 1 0,0 0 0,0-1 0,1 1 0,-1-1 0,0 1 0,1-1 0,-1 1 0,1-1 0,-1 0 0,1 0 0,0 0 0,0 0 0,-1 0 0,1 0 0,0-1 0,0 1 0,0 0 0,0-1 0,0 1 0,0-1 0,3 0 0,8 2 0,0-2 0,22-1 0,-17 1 0,-18-1-2,1 1 0,0 0 1,0-1-1,-1 1 0,1-1 0,0 1 1,-1-1-1,1 1 0,-1-1 0,1 0 1,-1 1-1,1-1 0,-1 0 0,1 1 1,-1-1-1,0 0 0,1 0 0,-1 1 1,0-1-1,0 0 0,1 0 0,-1 0 0,0 1 1,0-1-1,0 0 0,0 0 0,0 0 1,0 0-1,0 1 0,0-1 0,-1 0 1,1 0-1,0 0 0,0 1 0,-1-1 1,1 0-1,0 0 0,-1 1 0,1-1 1,-1 0-1,1 1 0,-1-1 0,1 0 0,-1 1 1,1-1-1,-1 1 0,0-1 0,1 1 1,-2-1-1,-18-4-1265,-4 4-3813</inkml:trace>
</inkml:ink>
</file>

<file path=ppt/ink/ink33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6"/>
    </inkml:context>
    <inkml:brush xml:id="br0">
      <inkml:brushProperty name="width" value="0.025" units="cm"/>
      <inkml:brushProperty name="height" value="0.025" units="cm"/>
      <inkml:brushProperty name="color" value="#FFFFFF"/>
    </inkml:brush>
  </inkml:definitions>
  <inkml:trace contextRef="#ctx0" brushRef="#br0">100 205 31390,'6'-7'92,"0"-1"-1,-1 0 1,0 0-1,0 0 0,-1 0 1,0-1-1,-1 0 1,1 0-1,-2 0 1,1 0-1,-1 0 0,-1-1 1,0 1-1,0-19 1,-1 22-89,0-32-1,-1 26-2,-2 18 0,-2 44 0,1 1 0,6 81 0,-1-42 0,3 94 0,-5-183 0,1 0-1,0 0 1,-1-1 0,1 1-1,0 0 1,-1 0-1,1-1 1,-1 1 0,1-1-1,-1 1 1,0 0 0,1-1-1,-1 1 1,0-1-1,1 1 1,-1-1 0,0 0-1,0 1 1,1-1 0,-1 0-1,0 1 1,0-1-1,1 0 1,-1 0 0,0 0-1,0 0 1,0 0 0,0 0-1,1 0 1,-3 0-1,-36 0-21,24-1 21,-55 1-12,239-11 29,-133 8-57,41 2 0,-47 1-421</inkml:trace>
</inkml:ink>
</file>

<file path=ppt/ink/ink33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8"/>
    </inkml:context>
    <inkml:brush xml:id="br0">
      <inkml:brushProperty name="width" value="0.025" units="cm"/>
      <inkml:brushProperty name="height" value="0.025" units="cm"/>
      <inkml:brushProperty name="color" value="#FFFFFF"/>
    </inkml:brush>
  </inkml:definitions>
  <inkml:trace contextRef="#ctx0" brushRef="#br0">2 123 31807,'0'-106'960,"-1"194"-960,4 131 0,-1-204 0,0 1 0,0-1 0,2 0 0,0 0 0,1 0 0,0 0 0,10 18 0,-12-28 0,0 0 0,-1 0 0,2-1 0,-1 1 0,0-1 0,1 0 0,0 0 0,0 0 0,0 0 0,0-1 0,1 0 0,-1 0 0,1 0 0,0 0 0,0-1 0,0 0 0,0 0 0,1 0 0,-1-1 0,0 1 0,1-1 0,-1-1 0,9 1 0,-10 0 0,1-1 0,-1-1 0,0 1 0,1-1 0,-1 1 0,0-1 0,1 0 0,-1-1 0,0 1 0,5-3 0,-6 2 0,-1 0 0,1 0 0,-1 0 0,1-1 0,-1 1 0,0 0 0,0-1 0,0 0 0,-1 1 0,1-1 0,-1 0 0,1 0 0,-1 0 0,1-3 0,3-12 0,0-1 0,-2 1 0,0-1 0,-1 0 0,-1 1 0,-3-37 0,1 9 0,1 13 0,-2 0 0,-2 0 0,0 0 0,-3 1 0,0 0 0,-17-44 0,25 84 0,0 0 0,-1 0 0,0-1 0,-1 14 0,-1 12 0,15 330 0,-13-343 0,-6 246 0,1-210 0,-2 1 0,-24 91 0,31-148 0,0 1 0,0-1 0,0 0 0,0 1 0,0-1 0,0 0 0,0 0 0,0 1 0,-1-1 0,1 0 0,0 0 0,0 1 0,0-1 0,-1 0 0,1 0 0,0 1 0,0-1 0,-1 0 0,1 0 0,0 0 0,0 1 0,-1-1 0,1 0 0,0 0 0,-1 0 0,1 0 0,0 0 0,-1 0 0,1 0 0,0 0 0,0 0 0,-1 0 0,1 0 0,0 0 0,-1 0 0,1 0 0,0 0 0,-1 0 0,1 0 0,0 0 0,-1 0 0,1 0 0,0 0 0,-1-1 0,1 1 0,0 0 0,0 0 0,-1 0 0,1 0 0,0-1 0,0 1 0,0 0 0,-1 0 0,1-1 0,0 1 0,0 0 0,0 0 0,-1-1 0,1 1 0,0 0 0,0-1 0,0 1 0,0 0 0,0-1 0,0 1 0,0 0 0,0-1 0,0 0 0,-9-16 0,0-2 0,2 1 0,0-1 0,1 0 0,-3-21 0,1-2 0,-4-64 0,11 87 0,0 0 0,2 0 0,0 0 0,3-19 0,-2 31 0,0 0 0,0 0 0,0 1 0,1-1 0,0 0 0,1 1 0,-1 0 0,1 0 0,0 0 0,1 0 0,-1 1 0,1 0 0,9-9 0,-9 10 1,1 1-1,-1-1 1,0 1 0,1 0-1,0 0 1,0 1 0,0-1-1,0 1 1,0 1-1,12-3 1,2 2-16,-1 1-1,24 2 1,-10 0-101,-3-1-401</inkml:trace>
</inkml:ink>
</file>

<file path=ppt/ink/ink33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8"/>
    </inkml:context>
    <inkml:brush xml:id="br0">
      <inkml:brushProperty name="width" value="0.025" units="cm"/>
      <inkml:brushProperty name="height" value="0.025" units="cm"/>
      <inkml:brushProperty name="color" value="#FFFFFF"/>
    </inkml:brush>
  </inkml:definitions>
  <inkml:trace contextRef="#ctx0" brushRef="#br0">1 289 28189,'0'11'2386,"-1"-8"-2161,1 0 0,0 0 0,0-1-1,0 1 1,1 0 0,-1-1 0,1 1-1,-1 0 1,2 3 0,-1-5-232,0 0 1,0 0-1,0 0 0,0 0 0,0 0 1,0 0-1,0-1 0,1 1 0,-1 0 1,0-1-1,0 1 0,1-1 1,-1 0-1,0 1 0,1-1 0,-1 0 1,0 0-1,1 1 0,-1-1 0,0 0 1,1-1-1,1 1 0,0 0 10,3 0 4,-1 0 0,1 0 0,0 0 0,-1-1 0,11-2 0,-14 2-6,1-1 1,-1 1-1,0-1 1,1 1-1,-1-1 0,0 0 1,0 0-1,0 0 0,0 0 1,0 0-1,0 0 1,0 0-1,1-4 0,4-6 2,0 0-1,-1-1 0,-1 1 1,0-1-1,-1 0 1,0 0-1,-1-1 0,2-13 1,-1-14 5,-1-55-1,-4 82-9,1 13 2,0 0 0,0-1 0,0 1 0,0 0 0,0 0 0,-1 0 0,1-1 0,-1 1 0,1 0 0,-1 0 0,1 0 0,-1 0 0,0 0 0,1 0 0,-1 0 0,0 0 0,0 0 0,0 0 0,0 0 0,0 0 0,0 1 0,0-1 0,0 0 0,0 1 0,0-1 0,0 1 0,0-1 0,-1 1 0,1-1 0,0 1 0,0 0 0,-1 0 0,1-1 0,0 1 0,0 0 0,-1 0 0,1 0 0,0 1 0,0-1 0,-1 0 0,1 0 0,0 1 0,0-1 0,0 1 0,-1-1 0,1 1 0,0-1 0,0 1 0,0 0 0,0-1 0,-1 2 0,0 1 0,0 0 0,0 0 0,0 0 0,0 0 0,1 0 0,-1 0 0,1 0 0,0 1 0,0-1 0,0 1 0,1-1 0,-1 6 0,-1 48 0,2-43 0,-1-5 0,1 1 0,0-1 0,0 0 0,1 0 0,1 0 0,-1 0 0,1 0 0,1-1 0,0 1 0,0 0 0,1-1 0,0 0 0,0 0 0,1 0 0,9 12 0,-8-12 2,1 0-1,0 0 1,0-1 0,11 8-1,-14-12-9,-1-1 1,1 0-1,0 0 0,0 0 0,0 0 0,0-1 0,0 0 1,0 0-1,0 0 0,1 0 0,-1 0 0,8-1 1,-12 0-29,0 0 0,1 0 1,-1 0-1,1 0 0,-1 0 1,0 0-1,1 0 0,-1 0 0,0 0 1,1 0-1,-1 0 0,0 0 1,1 0-1,-1-1 0,0 1 1,1 0-1,-1 0 0,0 0 1,0-1-1,1 1 0,-1 0 1,0 0-1,0 0 0,1-1 1,-1 1-1,0 0 0,0-1 1,0 1-1,1 0 0,-1-1 0,0 1 1,4-27-4621</inkml:trace>
</inkml:ink>
</file>

<file path=ppt/ink/ink33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8"/>
    </inkml:context>
    <inkml:brush xml:id="br0">
      <inkml:brushProperty name="width" value="0.025" units="cm"/>
      <inkml:brushProperty name="height" value="0.025" units="cm"/>
      <inkml:brushProperty name="color" value="#FFFFFF"/>
    </inkml:brush>
  </inkml:definitions>
  <inkml:trace contextRef="#ctx0" brushRef="#br0">94 26 31198,'-3'-4'172,"-1"1"1,0 0-1,1 1 0,-1-1 0,0 1 0,0-1 1,-6-2-1,9 5-169,-1 0 0,1 0 1,0-1-1,0 1 0,-1 0 1,1 0-1,0 0 0,0 0 0,-1 1 1,1-1-1,0 0 0,0 0 1,-1 1-1,1-1 0,0 1 0,0-1 1,0 1-1,0-1 0,0 1 1,0 0-1,0 0 0,0-1 0,0 1 1,0 0-1,0 0 0,0 0 1,0 0-1,1 0 0,-1 0 0,0 0 1,1 0-1,-2 3 0,-2 7-2,0 0-1,1 0 0,0 1 0,0-1 1,1 1-1,1-1 0,0 1 0,0 0 0,1 0 1,3 16-1,-3-27 0,1 0 0,0 0 0,-1 0 0,1 0 1,0 0-1,0-1 0,-1 1 0,1 0 0,0 0 0,0 0 0,0-1 0,0 1 1,0-1-1,0 1 0,0-1 0,0 1 0,1-1 0,-1 1 0,0-1 0,0 0 0,0 0 1,0 0-1,1 1 0,-1-1 0,0 0 0,0-1 0,2 1 0,44 0 7,-33-1-4,-12 1-2,0 0-1,1 1 1,-1-1-1,0-1 0,1 1 1,-1 0-1,0-1 1,0 1-1,1-1 0,-1 1 1,0-1-1,0 0 1,0 0-1,0 0 0,0 0 1,0-1-1,0 1 1,0 0-1,0-1 0,0 1 1,-1-1-1,1 0 1,-1 0-1,1 1 0,-1-1 1,2-4-1,-1-1 3,0 0-1,0 0 1,-1 0-1,0 0 1,-1-1 0,1 1-1,-2-8 1,1 13-3,0-1 0,0 0 1,0 0-1,-1 1 0,1-1 0,-1 0 0,1 1 0,-1-1 1,0 0-1,0 1 0,0-1 0,-1 1 0,1-1 0,-1 1 0,1 0 1,-1-1-1,0 1 0,0 0 0,0 0 0,0 0 0,0 1 1,0-1-1,0 0 0,-1 1 0,1-1 0,0 1 0,-6-2 0,0 0-2,-1 0-1,0 1 0,0 0 0,0 1 0,0 0 0,-17 0 0,25 1 1,0 0 0,0 0-1,-1 0 1,1 0 0,0 0-1,0 0 1,0 1-1,0-1 1,0 0 0,0 0-1,0 1 1,0-1 0,0 1-1,0-1 1,0 1 0,0-1-1,0 1 1,1 0-1,-1-1 1,0 1 0,0 0-1,-1 1 1,-4 23-116,6-24 112,-2 37-357</inkml:trace>
</inkml:ink>
</file>

<file path=ppt/ink/ink33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9"/>
    </inkml:context>
    <inkml:brush xml:id="br0">
      <inkml:brushProperty name="width" value="0.025" units="cm"/>
      <inkml:brushProperty name="height" value="0.025" units="cm"/>
      <inkml:brushProperty name="color" value="#FFFFFF"/>
    </inkml:brush>
  </inkml:definitions>
  <inkml:trace contextRef="#ctx0" brushRef="#br0">4 21 32351,'0'-11'288,"0"2"-160,0 29-128,0 28 0,-3-1 0,3 9 0,0-3 0,0 0 0,0-6 0,0 0 0,0-12 0,0-8 0,0-6-32</inkml:trace>
</inkml:ink>
</file>

<file path=ppt/ink/ink33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9"/>
    </inkml:context>
    <inkml:brush xml:id="br0">
      <inkml:brushProperty name="width" value="0.025" units="cm"/>
      <inkml:brushProperty name="height" value="0.025" units="cm"/>
      <inkml:brushProperty name="color" value="#FFFFFF"/>
    </inkml:brush>
  </inkml:definitions>
  <inkml:trace contextRef="#ctx0" brushRef="#br0">7 27 30718,'-7'0'1921,"30"0"-1889,30 0 0,12 0-16,4 0 0,3 0-16,-16 0-16,-7-6-208,-17 0-913,-12-9-4561</inkml:trace>
</inkml:ink>
</file>

<file path=ppt/ink/ink33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9"/>
    </inkml:context>
    <inkml:brush xml:id="br0">
      <inkml:brushProperty name="width" value="0.025" units="cm"/>
      <inkml:brushProperty name="height" value="0.025" units="cm"/>
      <inkml:brushProperty name="color" value="#FFFFFF"/>
    </inkml:brush>
  </inkml:definitions>
  <inkml:trace contextRef="#ctx0" brushRef="#br0">183 193 32047,'0'-193'720,"0"659"-720,0-461 0,0-1 0,0 1 0,0-1 0,-1 0 0,1 1 0,-1-1 0,0 0 0,-1 0 0,1 0 0,-1 0 0,0 0 0,0 0 0,0 0 0,-4 5 0,3-7 0,1 1 0,-1 0 0,0-1 0,-1 0 0,1 0 0,0 0 0,-1 0 0,1-1 0,-1 1 0,1-1 0,-1 0 0,0 0 0,1 0 0,-1 0 0,0-1 0,-7 1 0,-3 0 0,7 0 0,1 0 0,-1-1 0,1 0 0,-1 0 0,1 0 0,-1-1 0,1 0 0,-1 0 0,1 0 0,-8-4 0,14 5 0,-1 0 0,1 0 0,0 0 0,0 0 0,0 0 0,0 0 0,-1 0 0,1 0 0,0 0 0,0 0 0,0 0 0,0 0 0,-1-1 0,1 1 0,0 0 0,0 0 0,0 0 0,0 0 0,0 0 0,0 0 0,0-1 0,-1 1 0,1 0 0,0 0 0,0 0 0,0 0 0,0-1 0,0 1 0,0 0 0,0 0 0,0 0 0,0 0 0,0-1 0,0 1 0,0 0 0,0 0 0,0 0 0,0 0 0,0-1 0,0 1 0,0 0 0,0 0 0,0 0 0,0 0 0,0-1 0,0 1 0,0 0 0,1 0 0,-1 0 0,0 0 0,0-1 0,12-1 0,238-10 0,-243 11-13,32-5 38,-37 6-39,0 0 0,0-1 0,-1 0 0,1 1-1,0-1 1,0 0 0,-1 0 0,1 0 0,-1 0 0,1 0-1,-1 0 1,1 0 0,-1-1 0,0 1 0,1 0 0,-1-1-1,1-1 1,3-12-591</inkml:trace>
</inkml:ink>
</file>

<file path=ppt/ink/ink33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0"/>
    </inkml:context>
    <inkml:brush xml:id="br0">
      <inkml:brushProperty name="width" value="0.025" units="cm"/>
      <inkml:brushProperty name="height" value="0.025" units="cm"/>
      <inkml:brushProperty name="color" value="#FFFFFF"/>
    </inkml:brush>
  </inkml:definitions>
  <inkml:trace contextRef="#ctx0" brushRef="#br0">1 0 19209,'58'1'11079,"14"0"-7403,184 0-4918,-278 6 740,-23 13-1261,-9 3-4203</inkml:trace>
</inkml:ink>
</file>

<file path=ppt/ink/ink33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0"/>
    </inkml:context>
    <inkml:brush xml:id="br0">
      <inkml:brushProperty name="width" value="0.025" units="cm"/>
      <inkml:brushProperty name="height" value="0.025" units="cm"/>
      <inkml:brushProperty name="color" value="#FFFFFF"/>
    </inkml:brush>
  </inkml:definitions>
  <inkml:trace contextRef="#ctx0" brushRef="#br0">0 21 30782,'0'0'1057,"0"6"-465,20 0-400,23-1-112,9-5-48,7 0-32,-7 0 32,-6 0-32,-13 0 0,-7-8 0,-10 5-32,-9-9 0,-7 3-224,0 3-1745</inkml:trace>
</inkml:ink>
</file>

<file path=ppt/ink/ink33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1"/>
    </inkml:context>
    <inkml:brush xml:id="br0">
      <inkml:brushProperty name="width" value="0.025" units="cm"/>
      <inkml:brushProperty name="height" value="0.025" units="cm"/>
      <inkml:brushProperty name="color" value="#FFFFFF"/>
    </inkml:brush>
  </inkml:definitions>
  <inkml:trace contextRef="#ctx0" brushRef="#br0">1 36 32639,'0'0'64,"0"2"0,26 4-64,17-6 0,15 0 0,1 0 0,0 0 0,-3-6 0,-7-5 0,-13-4 0,-13 9 0,-7 0-48,-32 6-1217,-33 6-6354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3.263"/>
    </inkml:context>
    <inkml:brush xml:id="br0">
      <inkml:brushProperty name="width" value="0.05" units="cm"/>
      <inkml:brushProperty name="height" value="0.05" units="cm"/>
      <inkml:brushProperty name="color" value="#FFFFFF"/>
    </inkml:brush>
  </inkml:definitions>
  <inkml:trace contextRef="#ctx0" brushRef="#br0">352 11 31614,'0'0'25,"0"0"0,0-1 0,0 1 0,0-1 0,0 1-1,0-1 1,0 1 0,0 0 0,0-1 0,-1 1 0,1-1 0,0 1-1,0-1 1,0 1 0,-1 0 0,1-1 0,0 1 0,0 0-1,-1-1 1,1 1 0,0 0 0,-1-1 0,1 1 0,-1 0-1,1 0 1,0-1 0,-1 1 0,1 0 0,-1 0 0,1 0-1,0 0 1,-1 0 0,1-1 0,-1 1 0,-22 3 113,17-1-150,0 1-1,0-1 0,0 1 0,0 0 0,-6 5 1,-6 8 22,1 1 0,1 1 0,1 0 0,-25 40 0,11-11 33,-22 54 0,34-62-35,2 2 0,2 0 0,1 0 0,-11 82 0,16-55-4,3 0 1,6 93-1,-1-144-4,1 0 0,1 0 0,0 0 0,1 0 0,1-1 0,1 0 0,0 0 0,1 0 0,1 0 0,0-1 0,1-1 0,0 1 0,2-2 0,-1 1 0,2-1 0,0-1 0,0 0 0,25 18 0,-29-25-5,0-1-1,0 0 1,1 0 0,0-1-1,-1 0 1,1 0 0,0-1-1,0 0 1,1 0 0,-1-1-1,0-1 1,0 1 0,1-2-1,-1 1 1,11-3 0,0-5-294</inkml:trace>
</inkml:ink>
</file>

<file path=ppt/ink/ink33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1"/>
    </inkml:context>
    <inkml:brush xml:id="br0">
      <inkml:brushProperty name="width" value="0.025" units="cm"/>
      <inkml:brushProperty name="height" value="0.025" units="cm"/>
      <inkml:brushProperty name="color" value="#FFFFFF"/>
    </inkml:brush>
  </inkml:definitions>
  <inkml:trace contextRef="#ctx0" brushRef="#br0">0 33 26828,'0'0'5683,"33"0"-5539,10 0-80,9 0-48,4 0 16,-1-6-32,-5-3 0,-8 3 0,-12 3 0,-11 0-32,-19 0-48,0 1-784</inkml:trace>
</inkml:ink>
</file>

<file path=ppt/ink/ink33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7"/>
    </inkml:context>
    <inkml:brush xml:id="br0">
      <inkml:brushProperty name="width" value="0.025" units="cm"/>
      <inkml:brushProperty name="height" value="0.025" units="cm"/>
      <inkml:brushProperty name="color" value="#FFFFFF"/>
    </inkml:brush>
  </inkml:definitions>
  <inkml:trace contextRef="#ctx0" brushRef="#br0">1 275 31951,'0'-7'61,"0"-1"1,0 1 0,1 0-1,0 0 1,1 0 0,0 0 0,0 1-1,0-1 1,4-6 0,0 2-37,1 0 1,1 0-1,-1 1 0,11-10 1,-7 8-17,1 1-1,0 0 1,1 1-1,0 0 1,0 1-1,1 1 1,29-14-1,-32 17-7,1 1-1,1 0 0,-1 1 1,0 0-1,1 0 0,0 2 1,0-1-1,-1 2 0,1 0 1,19 2-1,-30-2 0,0 1 0,0-1 0,0 1 0,1 0 0,-1 0 0,0 0 0,-1 0 0,1 0 0,0 1 0,0-1 0,0 0 0,-1 1 0,1-1 0,-1 1 0,1 0 0,-1 0 0,0-1 0,1 1 0,-1 0 0,0 0 0,0 0 0,0 0 0,-1 0 0,1 0 0,0 3 0,2 6 0,-1 0 0,0 1 0,0 18 0,-2-25 0,2 19 0,-2-1 0,0 1 0,-2 0 0,0 0 0,-2-1 0,0 1 0,-2-1 0,-1 0 0,-17 41 0,-6-5 0,-22 52 0,53-110 0,2-4 0,9-12 0,73-117 0,96-199 0,-174 317 0,-1 0 0,0-1 0,6-22 0,-12 37 0,1-1 0,-1 1 0,0-1 0,0 0 0,0 1 0,1-1 0,-1 0 0,0 1 0,0-1 0,0 0 0,0 1 0,0-1 0,0 0 0,0 1 0,0-1 0,-1 0 0,1 1 0,0-1 0,0 1 0,0-1 0,-1 0 0,1 0 0,-8 3 0,6-1 0,-4 1 0,-1 1 0,1 0 0,0 1 0,0-1 0,0 1 0,1 1 0,-1-1 0,1 1 0,0 0 0,1 0 0,-1 0 0,1 1 0,-6 8 0,0 2 0,0 2 0,1-1 0,-12 33 0,14-25 0,1 0 0,1 0 0,2 1 0,0-1 0,2 1 0,0-1 0,7 50 0,-5-69 1,0 0-1,0 0 1,1-1-1,0 1 1,0 0-1,0-1 1,1 1 0,-1-1-1,1 0 1,1 0-1,-1 0 1,1 0-1,0-1 1,0 0 0,0 1-1,9 6 1,-6-7-12,0 1 0,0-1 0,1-1 0,-1 1 0,1-1-1,-1 0 1,1-1 0,0 0 0,0 0 0,0-1 0,15 1 0,23-1-410</inkml:trace>
</inkml:ink>
</file>

<file path=ppt/ink/ink33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7"/>
    </inkml:context>
    <inkml:brush xml:id="br0">
      <inkml:brushProperty name="width" value="0.025" units="cm"/>
      <inkml:brushProperty name="height" value="0.025" units="cm"/>
      <inkml:brushProperty name="color" value="#FFFFFF"/>
    </inkml:brush>
  </inkml:definitions>
  <inkml:trace contextRef="#ctx0" brushRef="#br0">0 229 32271,'1'3'16,"-1"0"-1,1 0 1,0 0 0,0 0 0,0 0-1,0 0 1,0-1 0,1 1 0,-1 0 0,1-1-1,0 1 1,-1-1 0,1 1 0,1-1 0,-1 0-1,0 0 1,0 0 0,1 0 0,-1 0 0,4 2-1,-1-1-4,0-1-1,0 1 0,0-1 1,0 1-1,1-1 0,-1-1 1,0 1-1,1-1 1,-1 0-1,8 0 0,-10 0-8,0-1-1,0 0 1,0 0-1,0 0 1,0 0-1,0-1 1,0 1-1,0-1 0,-1 0 1,1 0-1,0 0 1,0 0-1,-1 0 1,1-1-1,0 1 1,-1-1-1,1 0 1,-1 0-1,0 0 1,0 0-1,0 0 0,0 0 1,0 0-1,0-1 1,0 1-1,-1-1 1,1 1-1,-1-1 1,0 0-1,2-4 1,6-15-2,-1 0 1,-1-1-1,-2 0 1,0 0 0,-1 0-1,-1-1 1,-1 1-1,-2-38 1,0 60-1,0 1 0,0-1 0,0 1 0,0-1 0,0 1 0,-1-1 0,1 1 0,0-1 0,0 1 0,0 0 0,0-1 0,0 1 0,-1-1 0,1 1 0,0-1 0,0 1 0,-1 0 0,1-1 0,0 1 0,-1-1 0,1 1 0,0 0 0,-1 0 0,1-1 0,-1 1 0,1 0 0,0-1 0,-1 1 0,1 0 0,-1 0 0,1 0 0,-1 0 0,1 0 0,-1-1 0,1 1 0,-1 0 0,1 0 0,-1 0 0,1 0 0,-1 0 0,1 0 0,-1 0 0,1 1 0,-1-1 0,1 0 0,-1 0 0,0 1 0,0-1 0,0 0 0,-1 1 0,1 0 0,0-1 0,0 1 0,0-1 0,0 1 0,0 0 0,0 0 0,1 0 0,-1 0 0,0-1 0,0 1 0,1 0 0,-1 0 0,0 1 0,1-1 0,-1 0 0,1 0 0,-1 2 0,-3 20 0,2 1 0,1-1 0,2 35 0,0-12 0,-1-39 0,1 0 0,-1 0 0,1 0 0,0 0 0,1-1 0,0 1 0,0 0 0,0-1 0,1 0 0,0 1 0,0-1 0,6 9 0,-6-12 0,0 1 0,0-1 0,0 0 0,1 0 0,-1 0 0,1 0 0,-1 0 0,1-1 0,0 0 0,0 0 0,0 0 0,1 0 0,-1 0 0,0-1 0,1 0 0,-1 0 0,0 0 0,1-1 0,8 1 0,-10-1-6,1 0 0,-1 0 0,0-1 0,0 1 0,0-1 0,0 0 0,-1 0 1,1 0-1,0 0 0,0 0 0,0 0 0,-1-1 0,1 0 0,-1 1 0,1-1 0,-1 0 0,0 0 0,0 0 0,1-1 0,-1 1 0,-1 0 0,1-1 0,0 1 1,-1-1-1,1 0 0,-1 1 0,0-1 0,0 0 0,0 0 0,1-4 0,12-45-530</inkml:trace>
</inkml:ink>
</file>

<file path=ppt/ink/ink33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8"/>
    </inkml:context>
    <inkml:brush xml:id="br0">
      <inkml:brushProperty name="width" value="0.025" units="cm"/>
      <inkml:brushProperty name="height" value="0.025" units="cm"/>
      <inkml:brushProperty name="color" value="#FFFFFF"/>
    </inkml:brush>
  </inkml:definitions>
  <inkml:trace contextRef="#ctx0" brushRef="#br0">79 7 32527,'-1'-1'3,"0"0"-1,1 1 1,-1-1 0,0 1 0,1-1-1,-1 1 1,0 0 0,0-1 0,1 1-1,-1-1 1,0 1 0,0 0 0,0 0-1,0 0 1,1-1 0,-1 1 0,0 0-1,0 0 1,0 0 0,0 0 0,0 0 0,1 1-1,-1-1 1,0 0 0,0 0 0,0 1-1,1-1 1,-1 0 0,0 1 0,0-1-1,0 0 1,1 1 0,-1-1 0,0 1-1,1 0 1,-1-1 0,1 1 0,-1-1-1,0 1 1,1 0 0,-1-1 0,1 1-1,0 0 1,-1 1 0,-2 3 8,0 0 1,1-1-1,0 1 0,0 0 1,-1 9-1,0 0-11,1 1 1,1-1-1,0 0 1,1 0-1,0 0 0,4 20 1,-3-32-1,0 0 1,0 0-1,0 0 0,0 0 1,0 0-1,1 0 1,-1-1-1,0 1 1,1-1-1,0 1 0,-1-1 1,1 1-1,0-1 1,0 0-1,0 0 1,0 0-1,0 0 1,0 0-1,0 0 0,0 0 1,0-1-1,0 1 1,0-1-1,1 0 1,3 1-1,2-1 0,-1 1 1,1-1-1,-1 0 0,1-1 0,-1 1 1,11-4-1,-16 3 0,0 1 0,-1-1 0,1 0 0,0 0 0,-1-1 0,1 1 0,-1 0 0,1 0 0,-1-1 0,0 1 0,1-1 0,-1 1 0,0-1 0,0 0 0,0 1 0,0-1 0,0 0 0,-1 0 0,1 0 0,-1 0 0,1 1 0,-1-1 0,1 0 0,-1 0 0,0-3 0,1-6 1,-1 0 0,0 0 1,-2-12-1,1 20 0,1 0 0,-1 0 1,0 0-1,0 0 0,0 1 0,0-1 0,0 0 0,-1 0 0,1 0 0,-1 1 0,0-1 0,0 1 0,0 0 0,0-1 0,0 1 0,0 0 1,0 0-1,-1 0 0,1 0 0,-1 1 0,0-1 0,0 1 0,1 0 0,-1-1 0,0 1 0,-3 0 0,-7-2-2,1 0 0,0 1-1,0 0 1,-1 1 0,-12 1 0,24 0-6,0 0 0,0 0 0,0 0 0,1-1 1,-1 1-1,0 0 0,0 0 0,0 0 0,1 0 1,-1 1-1,0-1 0,0 0 0,0 0 0,1 0 0,-1 1 1,0-1-1,0 0 0,1 1 0,-1-1 0,0 1 1,1-1-1,-1 1 0,0-1 0,1 1 0,-1-1 1,1 1-1,-1-1 0,1 1 0,-1 0 0,1-1 0,-1 1 1,1 0-1,0 0 0,-1-1 0,1 1 0,0 0 1,0 0-1,-1-1 0,1 1 0,0 0 0,0 0 1,0 0-1,0 0 0,0-1 0,0 1 0,1 1 1,-2 26-1078</inkml:trace>
</inkml:ink>
</file>

<file path=ppt/ink/ink33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8"/>
    </inkml:context>
    <inkml:brush xml:id="br0">
      <inkml:brushProperty name="width" value="0.025" units="cm"/>
      <inkml:brushProperty name="height" value="0.025" units="cm"/>
      <inkml:brushProperty name="color" value="#FFFFFF"/>
    </inkml:brush>
  </inkml:definitions>
  <inkml:trace contextRef="#ctx0" brushRef="#br0">1 4 32623,'0'-3'144,"0"23"-144,0 22 0,6 11 0,4 0 0,3 3 0,-3-6 0,-3-3 0,-7-9 0,0-8 0,0-4-48,0-20-64</inkml:trace>
</inkml:ink>
</file>

<file path=ppt/ink/ink33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8"/>
    </inkml:context>
    <inkml:brush xml:id="br0">
      <inkml:brushProperty name="width" value="0.025" units="cm"/>
      <inkml:brushProperty name="height" value="0.025" units="cm"/>
      <inkml:brushProperty name="color" value="#FFFFFF"/>
    </inkml:brush>
  </inkml:definitions>
  <inkml:trace contextRef="#ctx0" brushRef="#br0">14 74 32047,'-10'0'544,"7"0"-400,3-3-144,23-5 0,22 5 32,14-9-32,0 0 0,-10 3-32,-6 0-48,-14-2-256,-9 5-737</inkml:trace>
</inkml:ink>
</file>

<file path=ppt/ink/ink33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9"/>
    </inkml:context>
    <inkml:brush xml:id="br0">
      <inkml:brushProperty name="width" value="0.025" units="cm"/>
      <inkml:brushProperty name="height" value="0.025" units="cm"/>
      <inkml:brushProperty name="color" value="#FFFFFF"/>
    </inkml:brush>
  </inkml:definitions>
  <inkml:trace contextRef="#ctx0" brushRef="#br0">54 259 30878,'6'-4'117,"-1"0"0,1 0 0,-1-1-1,1 0 1,-1 0 0,0 0 0,-1 0 0,0-1 0,0 0-1,0 0 1,0 0 0,-1 0 0,0 0 0,0-1 0,-1 0-1,4-12 1,-2-5-168,-1 1-1,-1-1 0,-1-39 0,-1 44 162,-7 94-110,9 71 0,-4 168 0,2-312 0,0 1 0,0 0 0,-1-1 0,1 1 0,-1 0 0,1-1 0,-1 1 0,0-1 0,0 1 0,0-1 0,0 1 0,0-1 0,0 0 0,-1 1 0,1-1 0,-1 0 0,0 0 0,1 0 0,-1 0 0,0 0 0,0-1 0,0 1 0,-1-1 0,1 1 0,0-1 0,-1 0 0,-2 2 0,-4-1 0,0 0 0,-1 0 0,1-1 0,-1 0 0,0-1 0,-11 0 0,8 0 0,26-1 0,1-1 0,0 0 0,25-8 0,11-2 0,-43 10 0,22-3 0,52-3 0,-74 5-646,-15 3-2134</inkml:trace>
</inkml:ink>
</file>

<file path=ppt/ink/ink33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0"/>
    </inkml:context>
    <inkml:brush xml:id="br0">
      <inkml:brushProperty name="width" value="0.025" units="cm"/>
      <inkml:brushProperty name="height" value="0.025" units="cm"/>
      <inkml:brushProperty name="color" value="#FFFFFF"/>
    </inkml:brush>
  </inkml:definitions>
  <inkml:trace contextRef="#ctx0" brushRef="#br0">2 56 32495,'-1'37'211,"0"97"-138,2-109-76,1-1 0,0 0 0,12 42 0,-8-48 3,0-1 0,1 1 0,1-2 0,0 1 0,20 28 0,-27-43 0,0-1 0,0 0 0,0 1 0,1-1 0,-1 0 0,0 0 0,0 0 0,1 0 0,-1 0 0,1 0 0,-1 0 0,1 0 0,-1 0 0,1-1 0,-1 1 0,1 0 0,0-1 0,-1 0 0,4 1 0,-4-1 0,1 0 0,-1-1 0,1 1 0,-1-1 0,0 1 0,1-1 0,-1 1 0,0-1 0,1 0 0,-1 0 0,0 0 0,0 1 0,0-1 0,1 0 0,-1-1 0,0 1 0,1-2 0,2-4 0,1 1 0,-2-2 0,1 1 0,-1 0 0,0-1 0,3-11 0,2-16 0,-2 0 0,4-63 0,-10-78 0,-1 81 0,2 109 0,1 0 0,1 0 0,0 0 0,7 21 0,2 4 0,5 27 0,-2 1 0,-3 0 0,4 114 0,-15-145 0,1 32 0,-12 107 0,8-155 0,-2-1 0,0 0 0,-1 0 0,0-1 0,-2 0 0,0 0 0,-1 0 0,-1-1 0,-1 0 0,-15 22 0,23-37 0,0 0 0,1 0 0,-1 0 0,0 0 0,0 0 0,0 0 0,0-1 0,0 1 0,-1-1 0,1 1 0,0-1 0,-1 0 0,1 0 0,-1 0 0,1 0 0,-1 0 0,1-1 0,-1 1 0,0-1 0,1 0 0,-1 0 0,0 0 0,-4 0 0,3-1 0,1 0 0,0 0 0,-1-1 0,1 1 0,0-1 0,0 1 0,0-1 0,0 0 0,0-1 0,0 1 0,1 0 0,-1-1 0,1 1 0,0-1 0,-1 0 0,-1-4 0,-4-6 0,1 0 0,1-1 0,0 0 0,0 0 0,2 0 0,0-1 0,0 0 0,2 1 0,0-1 0,0 0 0,1-1 0,1 1 0,3-21 0,-2 29 0,1-1 0,0 0 0,0 1 0,1 0 0,0-1 0,1 1 0,-1 0 0,1 0 0,1 1 0,-1-1 0,1 1 0,0 0 0,1 0 0,-1 1 1,1 0-1,0 0 0,1 0 0,-1 0 0,9-3 0,2-3-2,1 2 1,0 0 0,1 1 0,0 1-1,0 0 1,27-4 0,6 1-98,-5 3-242</inkml:trace>
</inkml:ink>
</file>

<file path=ppt/ink/ink33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0"/>
    </inkml:context>
    <inkml:brush xml:id="br0">
      <inkml:brushProperty name="width" value="0.025" units="cm"/>
      <inkml:brushProperty name="height" value="0.025" units="cm"/>
      <inkml:brushProperty name="color" value="#FFFFFF"/>
    </inkml:brush>
  </inkml:definitions>
  <inkml:trace contextRef="#ctx0" brushRef="#br0">0 257 31662,'0'5'53,"1"1"0,-1-1 0,1 0-1,0 0 1,1-1 0,-1 1-1,1 0 1,0 0 0,0-1 0,0 1-1,1-1 1,0 1 0,0-1-1,4 5 1,-1-3-42,0 0-1,-1-1 1,2 1-1,-1-2 1,1 1 0,-1-1-1,1 0 1,12 5-1,-14-7 3,0-1-1,0 1 1,0-1-1,0 0 1,1-1 0,-1 1-1,0-1 1,0 0-1,10-1 1,-13 1-11,1-1 1,0 1-1,0-1 0,0 0 1,0 0-1,0 0 0,-1 0 1,1 0-1,0 0 0,-1-1 1,1 0-1,-1 1 1,0-1-1,1 0 0,-1 0 1,0 0-1,3-4 0,2-6-1,-2 0 0,1-1 0,-1 1 0,-1-1-1,-1 0 1,1 0 0,-2-1 0,2-16 0,-3-113 12,-2 82-10,-3 40 21,4 21-24,-1-1 1,0 1-1,0-1 0,1 1 0,-1 0 0,0-1 0,0 1 0,1 0 1,-1-1-1,0 1 0,0 0 0,0 0 0,0 0 0,0 0 1,1 0-1,-1 0 0,-2 0 0,2 1 0,0 0 0,1 0 0,-1-1 0,0 1 0,0 0 0,1 0 0,-1 0 0,0 0 0,1 0 0,-1 1 0,1-1 0,-1 0 0,1 0 0,0 0 0,0 0 0,-1 1 0,1-1 0,0 0 0,0 0 0,0 0 0,0 1 0,0-1 0,1 2 0,-2 3 0,-1 197 0,2-196 0,1 1 0,-1-1 0,2 1 0,-1-1 0,1 1 0,0-1 0,1 0 0,-1 0 0,2 0 0,-1 0 0,1-1 1,0 1-1,0-1 0,0 0 0,7 6 0,-7-8-1,0 0 1,1-1-1,-1 1 1,1-1 0,0 0-1,0 0 1,0-1-1,0 0 1,1 0 0,-1 0-1,0 0 1,1-1-1,0 0 1,-1 0-1,1 0 1,0-1 0,-1 1-1,1-2 1,0 1-1,6-2 1,-10 2-6,0 0 1,0 0-1,0-1 0,0 0 0,0 1 1,0-1-1,-1 0 0,1 0 1,0 0-1,0 0 0,-1 0 0,1 0 1,2-2-1,17-33-242</inkml:trace>
</inkml:ink>
</file>

<file path=ppt/ink/ink33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1"/>
    </inkml:context>
    <inkml:brush xml:id="br0">
      <inkml:brushProperty name="width" value="0.025" units="cm"/>
      <inkml:brushProperty name="height" value="0.025" units="cm"/>
      <inkml:brushProperty name="color" value="#FFFFFF"/>
    </inkml:brush>
  </inkml:definitions>
  <inkml:trace contextRef="#ctx0" brushRef="#br0">139 35 32351,'-1'-2'13,"-1"0"-1,1 0 1,-1 0 0,0 0 0,0 0 0,0 0-1,0 1 1,0-1 0,0 1 0,0-1 0,0 1-1,-1 0 1,1 0 0,0 0 0,-1 0 0,1 0 0,-1 1-1,0-1 1,1 1 0,-1 0 0,1-1 0,-1 1-1,0 0 1,1 0 0,-1 1 0,1-1 0,-1 1-1,1-1 1,-5 2 0,3 0-13,0 1 0,-1-1 0,1 1 0,0-1 0,0 1 0,1 0 0,-1 1 0,1-1 0,-1 1 0,1 0 0,0-1 0,0 1 0,1 1 0,-1-1 0,1 0 0,0 1 0,0-1 0,1 1 0,-1-1 0,1 1 0,0 0 0,0 0 0,0-1 0,1 1 0,0 0 0,0 0 0,0 0 0,0 0 0,3 8 0,-2-12 0,0 0 0,0 0 0,0 0 0,0 0 0,1 0 0,-1 0 0,0 0 0,1 0 0,-1 0 0,1-1 0,-1 1 0,1-1 0,-1 1 0,1-1 0,-1 1 0,1-1 0,-1 0 0,1 0 0,0 0 0,-1 0 0,3 0 0,1 0 0,16 2 0,-1-1 0,36-4 0,-54 2 1,0 0 0,0 0 0,1 0 0,-1 0 0,0 0 0,-1-1 0,1 1 0,0-1 0,0 1 0,0-1 0,-1 0 0,1 1 0,-1-1 0,0 0 0,1 0 0,-1 0 0,0 0 1,0-1-1,0 1 0,0 0 0,-1 0 0,1-1 0,0 1 0,-1 0 0,0-1 0,0 1 0,1 0 0,-2-4 0,2 2-1,-1 0 0,0 0 0,0-1 0,0 1 0,0 0 1,-1 0-1,1 0 0,-1-1 0,0 1 0,-1 0 0,1 0 0,-1 0 1,0 0-1,0 1 0,0-1 0,-3-4 0,2 5-5,-1 1 1,1 0-1,-1-1 1,0 1-1,0 1 1,1-1-1,-1 0 1,0 1-1,0 0 1,-1 0-1,1 0 1,0 1-1,0-1 1,0 1-1,-1 0 0,1 0 1,0 0-1,0 1 1,-6 1-1,9-2-15,1 0 0,-1 0 0,1 0-1,-1 0 1,1 1 0,-1-1 0,1 0 0,0 0-1,-1 0 1,1 1 0,-1-1 0,1 0 0,0 1-1,-1-1 1,1 0 0,0 1 0,-1-1-1,1 0 1,0 1 0,0-1 0,-1 1 0,1-1-1,0 1 1,0-1 0,-1 1 0,0 22-1973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4.030"/>
    </inkml:context>
    <inkml:brush xml:id="br0">
      <inkml:brushProperty name="width" value="0.05" units="cm"/>
      <inkml:brushProperty name="height" value="0.05" units="cm"/>
      <inkml:brushProperty name="color" value="#FFFFFF"/>
    </inkml:brush>
  </inkml:definitions>
  <inkml:trace contextRef="#ctx0" brushRef="#br0">13 612 32095,'0'1'16,"-1"-1"1,1 0-1,-1 0 0,1 0 1,-1 1-1,1-1 1,-1 0-1,1 0 1,-1 1-1,1-1 0,0 0 1,-1 1-1,1-1 1,-1 1-1,1-1 1,0 1-1,-1-1 0,1 1 1,0-1-1,0 1 1,-1-1-1,1 1 1,0-1-1,0 1 0,0-1 1,0 1-1,-1-1 1,1 1-1,0-1 1,0 2-1,-1 20-100,2-18 123,-3 21-42,2-16 5,-1 0 0,1 0 0,0 1 0,3 12 0,-3-20-1,1 0-1,-1 0 1,1 0-1,-1-1 1,1 1-1,0 0 1,0 0-1,0-1 1,0 1-1,0-1 1,0 1-1,0-1 1,0 0-1,0 1 1,1-1-1,-1 0 1,1 0-1,-1 0 1,1 0-1,-1 0 1,1 0-1,0 0 1,-1 0-1,1-1 1,0 1-1,0 0 1,2-1-1,4 2 6,0-1 1,-1 0-1,1 0 0,0-1 0,0 0 0,0-1 0,0 1 0,12-4 1,-16 3-6,0-1 0,-1 0 0,1 0 0,0 0 0,-1 0 0,1-1 0,-1 1 0,0-1 0,1 0 0,-2 0 0,1 0 1,0 0-1,0 0 0,-1-1 0,0 1 0,0-1 0,4-7 0,1-7 2,0-1 1,-1 0-1,-1 1 1,4-32-1,4-83-5,-11 103 3,6-352 15,-8 346-16,-2 25 0,-2 15 0,-4 14 0,-3 21 3,2 1 0,1 0 0,-3 55 0,2 127 14,9-205-17,-2 35 3,0-24-3,2 0 0,0 0 0,9 53 0,-7-75 0,-1-1 1,1 0-1,0 1 0,0-1 1,1 0-1,-1 0 0,1 0 1,0-1-1,1 1 0,-1-1 1,1 1-1,0-1 0,0 0 1,0 0-1,0-1 1,1 0-1,0 1 0,-1-1 1,1-1-1,0 1 0,0-1 1,9 3-1,3 0 1,1-2 1,0 1-1,0-2 0,0-1 1,26 0-1,-40-1-1,-1 0 0,0 0 0,1-1 0,-1 1-1,0-1 1,0 0 0,1 0 0,-1 0 0,0 0 0,0 0 0,0-1 0,0 1 0,0-1-1,-1 0 1,1 0 0,0 0 0,-1 0 0,1 0 0,-1-1 0,0 1 0,0-1 0,0 1-1,0-1 1,0 0 0,0 0 0,-1 0 0,0 0 0,1 0 0,0-6 0,2-8-3,-1 1 0,-1 0 0,0-1 0,-2-30 0,0 40 2,0-6-2,-1 0 0,0 0-1,-1-1 1,0 2 0,-1-1-1,-7-17 1,8 23 1,-1 1 1,0-1-1,-1 1 1,0-1-1,1 1 1,-2 1-1,1-1 0,-1 0 1,0 1-1,0 0 1,0 0-1,-1 1 1,-10-7-1,16 11 2,0-1 0,0 1-1,-1 0 1,1-1 0,0 1 0,-1 0 0,1 0-1,0 0 1,0-1 0,-1 1 0,1 0 0,0 0-1,-1 0 1,1 0 0,0 0 0,-1 0 0,1 0-1,0-1 1,-1 1 0,1 0 0,-1 0 0,1 0-1,0 0 1,-1 1 0,1-1 0,0 0 0,-1 0-1,1 0 1,0 0 0,-1 0 0,1 0 0,0 0-1,-1 1 1,1-1 0,0 0 0,-1 0 0,1 0-1,0 1 1,0-1 0,-1 0 0,1 0 0,0 1-1,0-1 1,0 0 0,-1 1 0,1-1 0,0 0-1,0 1 1,0-1 0,0 0 0,0 1 0,0-1 0,-1 0-1,1 1 1,0 0 0,3 18-5,-1-14 6,0-1 0,0 0 0,1 0 0,0 0 0,-1-1 0,1 1 0,1-1-1,-1 0 1,0 1 0,1-1 0,0-1 0,-1 1 0,1-1 0,0 1 0,1-1 0,7 3 0,-1-1 2,0 0-1,-1-1 1,1-1 0,1 1-1,20 0 1,44-3 10,-75 0-18,-1 1 0,1-1 0,-1 0 1,0 0-1,1 0 0,-1 0 0,0 0 0,1 0 1,-1 0-1,0 0 0,0 0 0,1 0 0,-1 0 1,0 0-1,1 0 0,-1 0 0,0-1 0,0 1 1,1 0-1,-1 0 0,0 0 0,1 0 0,-1 0 1,0-1-1,0 1 0,0 0 0,1 0 0,-1 0 1,0-1-1,0 1 0,0 0 0,1 0 0,-1-1 1,0 1-1,0 0 0,0-1 0,0 1 0,0 0 1,0 0-1,0-1 0,1 1 0,-1 0 0,0-1 1,0 1-1,0 0 0,0 0 0,0-1 0,0 1 0,-1 0 1,1-1-1,0 1 0,0 0 0,0-1 0,0 1 1,0 0-1,0-20-892</inkml:trace>
</inkml:ink>
</file>

<file path=ppt/ink/ink33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1"/>
    </inkml:context>
    <inkml:brush xml:id="br0">
      <inkml:brushProperty name="width" value="0.025" units="cm"/>
      <inkml:brushProperty name="height" value="0.025" units="cm"/>
      <inkml:brushProperty name="color" value="#FFFFFF"/>
    </inkml:brush>
  </inkml:definitions>
  <inkml:trace contextRef="#ctx0" brushRef="#br0">11 50 32447,'3'-36'207,"-3"23"-136,-1 15-29,-11 416-642,12-310-2580</inkml:trace>
</inkml:ink>
</file>

<file path=ppt/ink/ink33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1"/>
    </inkml:context>
    <inkml:brush xml:id="br0">
      <inkml:brushProperty name="width" value="0.025" units="cm"/>
      <inkml:brushProperty name="height" value="0.025" units="cm"/>
      <inkml:brushProperty name="color" value="#FFFFFF"/>
    </inkml:brush>
  </inkml:definitions>
  <inkml:trace contextRef="#ctx0" brushRef="#br0">4 71 30942,'-3'-3'1441,"3"0"-1105,16-3-320,30-6-16,16 6 0,4 0 32,-1 4-32,-3-4-32,-9-3 16,-4 0-176,-6 0-1409</inkml:trace>
</inkml:ink>
</file>

<file path=ppt/ink/ink33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2"/>
    </inkml:context>
    <inkml:brush xml:id="br0">
      <inkml:brushProperty name="width" value="0.025" units="cm"/>
      <inkml:brushProperty name="height" value="0.025" units="cm"/>
      <inkml:brushProperty name="color" value="#FFFFFF"/>
    </inkml:brush>
  </inkml:definitions>
  <inkml:trace contextRef="#ctx0" brushRef="#br0">68 349 31326,'8'-11'142,"0"0"-1,-1 0 1,0 0-1,-1-1 0,-1 0 1,0-1-1,0 1 1,-1-1-1,-1 0 0,3-17 1,-1-13-242,-2-77-1,-3 98 187,1 22-86,-1-1 0,0 1 0,0-1 0,0 1 0,0-1 0,1 1 0,-1-1 0,0 1 0,0-1 0,0 1 0,0-1 0,0 1 0,-1-1 0,1 1 0,0-1 0,0 1 0,0-1 0,0 1 0,0-1 0,-1 1 0,1-1 0,0 1 0,-1-1 0,1 1 0,0-1 0,-1 1 0,1 0 0,-1-1 0,-3 6 0,4-5 0,-3 10 0,0 0 0,0 1 0,1-1 0,0 1 0,1 0 0,0-1 0,1 1 0,0 0 0,2 10 0,-1 9 0,0 57 0,16 125 0,-10-147 0,-3 91 0,-4-145 0,0-9 0,0 0 0,0 0 0,0 0 0,0 0 0,-1 0 0,1-1 0,-1 1 0,1 0 0,-1 0 0,0 0 0,0 0 0,0-1 0,0 1 0,0 0 0,0-1 0,0 1 0,-1-1 0,1 1 0,-1-1 0,1 0 0,-1 1 0,1-1 0,-1 0 0,1 0 0,-1 0 0,0 0 0,0-1 0,0 1 0,0 0 0,1-1 0,-1 1 0,-4 0 0,-6 0 0,-1 0 0,1 0 0,0-1 0,-17-2 0,-1 0 0,223-14 0,-180 15-1,0 0 0,-1-1 0,1-1 0,17-6 0,-30 9-4,1 0 1,-1 0-1,0 0 1,1 0-1,-1 0 1,0 0 0,0-1-1,1 1 1,-1 0-1,0 0 1,0 0-1,1 0 1,-1 0-1,0-1 1,0 1 0,1 0-1,-1 0 1,0-1-1,0 1 1,0 0-1,0 0 1,1-1-1,-1 1 1,0 0 0,0 0-1,0-1 1,0 1-1,0 0 1,0 0-1,0-1 1,0 1-1,0 0 1,0-1 0,0 1-1,0 0 1,0-1-1,0 0-105,0-5-747</inkml:trace>
</inkml:ink>
</file>

<file path=ppt/ink/ink33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5"/>
    </inkml:context>
    <inkml:brush xml:id="br0">
      <inkml:brushProperty name="width" value="0.05" units="cm"/>
      <inkml:brushProperty name="height" value="0.05" units="cm"/>
      <inkml:brushProperty name="color" value="#FFFFFF"/>
    </inkml:brush>
  </inkml:definitions>
  <inkml:trace contextRef="#ctx0" brushRef="#br0">4 14 14935,'-4'8'15585,"11"-4"-11691,18-3-7051,-20-1 4662,443 0-1500,-445-1-5,-3-16-275,0 8-619</inkml:trace>
</inkml:ink>
</file>

<file path=ppt/ink/ink33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7"/>
    </inkml:context>
    <inkml:brush xml:id="br0">
      <inkml:brushProperty name="width" value="0.05" units="cm"/>
      <inkml:brushProperty name="height" value="0.05" units="cm"/>
      <inkml:brushProperty name="color" value="#FFFFFF"/>
    </inkml:brush>
  </inkml:definitions>
  <inkml:trace contextRef="#ctx0" brushRef="#br0">210 1 30750,'0'0'1785,"0"5"-1742,-20 232 16,0 3-44,20-59-9,-19-202 26,12 13-32,1 0 0,-1 0 0,0 1 0,0 0 0,-1 1 0,-10-8 0,12 11 0,1 0 0,-1 0-1,0 1 1,0-1 0,0 2 0,0-1-1,0 0 1,0 1 0,0 1 0,-1-1-1,-6 1 1,12 0 0,0 0 0,1 1 0,-1-1 0,0 1 0,1-1 0,-1 1 0,0-1 0,1 1 0,-1-1 0,1 1 0,-1 0 0,1-1 0,-1 1 0,1 0 0,-1-1 0,1 1 0,0 0 0,-1 0 0,1-1 0,0 1 0,0 0 0,-1 0 0,1 0 0,0 0 0,0-1 0,0 1 0,0 0 0,0 0 0,1 1 0,-1 34 0,0-26 0,0-8 0,0 1 0,0 0 0,1-1 0,-1 1 0,0 0 0,1-1 0,0 1 0,-1-1 0,1 1 0,0-1 0,1 1 0,-1-1 0,0 1 0,1-1 0,-1 0 0,1 0 0,0 0 0,-1 0 0,1 0 0,0 0 0,5 3 0,-3-3 0,1 1 0,0-1 0,1 0 0,-1 0 0,0-1 0,1 1 0,-1-1 0,0 0 0,1-1 0,6 1 0,3 0 0,-3-1 2,-1 1 0,1-1 0,0-1-1,16-2 1,-24 2-2,-1 0 1,1 0-1,0-1 1,-1 1-1,1-1 0,-1 0 1,0 0-1,1 0 0,-1 0 1,0-1-1,0 1 1,-1-1-1,1 0 0,0 0 1,-1 1-1,0-2 1,3-4-1,7-14 1,15-44 0,-21 48 4,1 0-1,0 1 1,2 0 0,18-29 0,-23 42-5,-1-1 0,1 1 1,0 0-1,1 0 0,-1 1 1,1-1-1,-1 1 0,1 0 0,0 0 1,0 0-1,1 1 0,-1 0 1,0 0-1,1 0 0,0 1 1,-1-1-1,1 1 0,0 1 0,-1-1 1,8 1-1,-11 0 0,-1 1 0,0-1 0,1 0 0,-1 1 0,0-1 0,1 1 0,-1 0 0,0-1 0,0 1 0,1 0 0,-1 0 0,0 0 0,0 0 0,0 0 0,0 0 0,0 0 0,0 0 0,-1 0 0,1 0 0,0 0 0,0 1 0,-1-1 0,1 0 0,-1 0 0,1 1 0,-1-1 0,0 1 0,1 2 0,5 45 0,-5-43 0,0 176 0,-2-101 0,2-102-1,0-1-1,2 1 1,0 0 0,1 0-1,1 0 1,12-30-1,-13 40 2,1 0 0,0 0 0,1 0-1,1 0 1,-1 1 0,2 0 0,-1 1-1,1-1 1,1 1 0,0 1-1,0 0 1,0 0 0,14-8 0,-20 14 0,-1 1 0,0-1 0,1 1 0,-1 0 0,1 0 0,0 0 0,-1 0 0,1 0 0,0 1 0,-1-1 0,1 1 0,0 0 0,0 0 0,0 0 0,-1 0 0,1 0 0,3 1 0,-4 0 0,0 0 0,-1 0 0,1 0 0,-1 0 0,1 0 0,-1 0-1,0 1 1,1-1 0,-1 0 0,0 1 0,0-1 0,0 1 0,0-1 0,0 1-1,0 0 1,-1-1 0,1 1 0,-1 0 0,1 0 0,-1-1 0,1 1-1,-1 0 1,0 0 0,0 0 0,0 2 0,1 120 0,0-7 0,-1-116 0,1 1 0,-1-1 0,1 1 0,0-1 0,-1 1 0,1-1 0,0 1 0,0-1 0,0 0 0,0 1 0,1-1 0,-1 0 0,0 0 0,0 0 0,1 0 0,-1 0 0,1 0 0,-1 0 0,1 0 0,-1-1 0,1 1 0,-1-1 0,1 1 0,0-1 0,-1 1 0,1-1 0,0 0 0,-1 0 0,4 0 0,1 1 0,0-1 0,1 0 0,-1 0 0,0-1 0,0 1 0,1-1 0,7-3 0,-8 2 1,-1-1-1,1 0 1,-1-1-1,0 1 1,0-1-1,0 0 1,-1 0-1,0-1 1,1 1-1,-2-1 1,1 0-1,0 0 1,-1 0-1,3-7 1,4-7 2,-1-1-1,11-35 1,-13 27-3,0 0 0,-2 0 0,-1 0 0,-1 0 0,-2-42 0,0 296 0,-1-217 0,1-1 0,0 1 0,1-1 0,0 1 0,0-1 0,1 0 0,0 0 0,1 0 0,-1 0 0,6 8 0,-6-12 0,0 0 0,0 0 0,0 0 0,0 0 0,1-1 0,-1 0 0,1 1 0,0-1 0,0 0 0,0-1 0,0 1 0,0-1 0,1 0 0,-1 0 0,1 0 0,0 0 0,-1-1 0,1 0 0,6 1 0,-7-2 0,0 1 0,1-1 0,-1 0 0,1 0 0,-1-1 0,0 1 0,1-1 0,-1 0 0,0 0 0,0 0 0,1-1 0,-1 1 0,0-1 0,3-3 0,-2 2 0,-1-1 0,0 0 0,0 0 0,0-1 0,0 1 0,-1-1 0,0 0 0,0 0 0,0 0 0,3-8 0,4-10 0,-2-1 0,0 0-1,-2 0 1,-1-1 0,4-44 0,-5-129 10,-4 130 8,0-87-13,-3 729-5,3-570 0,0 1 0,0-1 0,0 0 0,1 1 0,-1-1 0,1 0 0,0 1 0,1-1 0,-1 0 0,1 0 0,0 0 0,0 0 0,0 0 0,3 4 0,-2-5 0,-1-1 0,1 0 0,0 0 0,0 0 0,0 0 0,0 0 0,0-1 0,0 1 0,0-1 0,1 0 0,-1 0 0,0 0 0,1 0 0,-1-1 0,1 1 0,-1-1 0,1 0 0,3 0 0,0 0 0,0 0 0,0 0 0,-1-1 0,1 0 0,0 0 0,-1 0 0,1-1 0,-1 0 0,7-3 0,-8 2 0,0 0 0,-1 0 0,0-1 0,0 0 0,0 1 0,0-1 0,0 0 0,-1-1 0,0 1 0,0-1 0,0 0 0,2-5 0,1-1 0,-2-1 0,1 0 0,-1 0 0,-1 0 0,0-1 0,-1 1 0,1-18 0,-2-3 0,-4-55 0,3 86 0,0 1 0,0-1 0,0 1 0,-1 0 0,1-1 0,0 1 0,-1 0 0,1-1 0,-1 1 0,1 0 0,-1 0 0,0 0 0,1-1 0,-3-1 0,3 3 0,0 0 0,0 0 0,0 0 0,0 0 0,-1 0 0,1 0 0,0 0 0,0 0 0,0 0 0,0 0 0,-1 0 0,1 0 0,0 0 0,0 0 0,0 0 0,0 0 0,0 0 0,-1 0 0,1 0 0,0 0 0,0 0 0,0 0 0,0 1 0,0-1 0,-1 0 0,1 0 0,0 0 0,0 0 0,0 0 0,0 0 0,0 0 0,0 1 0,0-1 0,0 0 0,0 0 0,-1 0 0,1 0 0,0 0 0,0 1 0,0-1 0,0 0 0,0 0 0,0 0 0,0 0 0,0 0 0,0 1 0,0-1 0,0 0 0,0 0 0,0 0 0,0 0 0,0 0 0,0 1 0,0-1 0,0 0 0,1 0 0,-2 11 0,1-11 0,-1 35 1,0-7-2,1 0 0,2 0 0,0 0 1,9 37-1,-10-59 0,0-1 0,1 1 0,0-1 0,0 1 0,0-1 0,1 0 0,-1 0 0,1 0 0,0-1 0,1 1-1,-1-1 1,1 1 0,0-1 0,0 0 0,0-1 0,1 1 0,-1-1 0,1 0 0,0 0 0,0 0 0,0 0 0,0-1 0,0 0 0,1 0 0,-1-1 0,1 1 0,9 0 0,-10-1 2,0 0 0,0-1 0,1 0 1,-1 0-1,0 0 0,0-1 0,0 0 0,0 0 0,10-3 0,-12 2 0,0 0 1,0 0-1,0 0 0,0 0 0,-1 0 1,1 0-1,-1-1 0,1 1 0,-1-1 0,0 0 1,0 0-1,0 0 0,0 0 0,-1 0 1,1 0-1,0-4 0,5-15-1,-1 0 0,-1 0 0,-1-1 0,-1 0 0,-2 1 0,0-1 0,-2-25 0,1 9 0,5-46 0,-5 83-1,0 1 1,1-1-1,-1 0 0,1 0 1,-1 0-1,1 1 0,0-1 1,0 0-1,0 1 0,0-1 1,0 0-1,0 1 0,0-1 0,0 1 1,1 0-1,-1-1 0,1 1 1,-1 0-1,1 0 0,-1 0 1,1 0-1,0 0 0,-1 0 1,1 1-1,0-1 0,0 1 1,1-1-1,6-1-3,-1 1 1,1 0-1,0 0 0,13 2 0,-8-1 10,-10 0-6,-1 0 0,0 0 0,1 1 0,-1-1 0,0 1 0,0 0 0,0 0 0,0 0 0,0 1 0,0-1 0,0 1 0,0-1 0,0 1 0,5 4 0,-46 6 0,31-9 0,0 0 0,0 0 0,0 1 0,1 0 0,0 0 0,-1 1 0,1-1 0,1 1 0,-1 1 0,1-1 0,0 1 0,0 0 0,0 0 0,1 0 0,0 1 0,1-1 0,-1 1 0,1 0 0,-4 13 0,1 1 0,0 0 0,2 0 0,1 1 0,0 0 0,1 35 0,2-54 0,0 0 0,0-1 0,0 1 0,1 0 0,-1-1 0,1 1 0,0-1 0,0 1 0,0-1 0,0 1 0,0-1 0,0 0 0,1 1 0,-1-1 0,1 0 0,-1 0 0,1 0 0,0 0 0,0 0 0,0 0 0,0-1 0,0 1 0,0-1 0,1 1 0,-1-1 0,0 0 0,1 0 0,-1 0 0,1 0 0,3 0 0,7 2 0,1 0 0,-1-2 0,1 0 0,23 0 0,-26-1 0,-8-1 0,-1 1 0,1 0 0,-1-1 0,1 1 0,-1-1 0,0 0 0,1 0 0,-1 0 0,0 0 0,1 0 0,-1-1 0,0 1 0,0 0 0,0-1 0,0 0 0,-1 1 0,1-1 0,0 0 0,-1 0 0,1 0 0,-1 0 0,0 0 0,1 0 0,-1-1 0,0 1 0,0 0 0,-1-1 0,1 1 0,0-1 0,-1 1 0,1-4 0,2-11 4,-1 0 0,-1 0-1,-2-28 1,1 26 8,0 13-11,1-29 0,-2 0 0,-2 1 0,-7-38 0,12 85-1,-1-1 0,-1 0 0,-2 26 0,1 0 0,0-17 0,2 0 0,0 0 0,2 0 0,0-1 0,6 23 0,-7-38 0,-1 0 0,1 0 0,0 0 0,0-1 0,1 1 0,-1-1 0,1 1 0,0-1 0,0 0 0,0 0 0,1 0 0,-1-1 0,1 1 0,0-1 0,0 0 0,0 0 0,1 0 0,-1-1 0,1 1 0,-1-1 0,1 0 0,0 0 0,0-1 0,0 0 0,0 0 0,8 1 0,-6-1 0,1 0 0,-1-1 0,1 0 0,0 0 0,-1-1 0,1 0 0,-1 0 0,14-5 0,-17 4 0,1 0 0,-1-1 0,0 1 0,1-1 0,-1 0 0,-1 0 0,1-1 0,0 1 0,-1-1 0,0 0 0,1 0 0,-2 0 0,1 0 0,4-8 0,3-11 0,0 0 0,-1 0 0,-2-1 0,0 0 0,-2-1 0,5-45 0,-5-156 0,-6 148 0,2 73 0,-1 0 0,-1 0 0,1 0 0,0 0 0,-1 0 0,0 0 0,0 0 0,-1 1 0,0-1 0,-2-4 0,3 7 0,0 1 0,0-1 0,-1 1 0,1-1 0,-1 1 0,1 0 0,-1 0 0,1 0 0,-1 0 0,0 0 0,1 0 0,-1 0 0,0 1 0,0-1 0,0 1 0,0-1 0,0 1 0,0-1 0,1 1 0,-1 0 0,0 0 0,0 0 0,0 0 0,0 1 0,0-1 0,0 0 0,-3 2 0,3-1 0,0-1 0,0 1 0,-1 0 0,1 1 0,0-1 0,0 0 0,0 1 0,0-1 0,0 1 0,1-1 0,-1 1 0,0 0 0,1 0 0,-1 0 0,1 0 0,0 0 0,0 0 0,0 0 0,0 0 0,0 0 0,-1 4 0,-12 54 0,14-60 0,-5 48 0,2-1 0,3 55 0,1-37 0,-1-39 0,1 0 0,2 0 0,6 33 0,-7-50 0,1 1 0,0-1 0,0 1 0,1-1 0,0 0 0,0-1 0,1 1 0,1-1 0,-1 0 0,1 0 0,13 13 0,10-4 22,-28-17-31,-1 0 0,1 1 1,-1-1-1,1 0 1,-1 1-1,1-1 1,0 0-1,-1 1 1,1-1-1,-1 0 0,1 0 1,0 0-1,-1 0 1,1 0-1,0 0 1,-1 0-1,1 0 0,0 0 1,-1 0-1,1 0 1,-1 0-1,1 0 1,0-1-1,-1 1 0,1 0 1,-1 0-1,1-1 1,0 1-1,-1 0 1,1-1-1,-1 1 1,1 0-1,-1-1 0,1 1 1,-1-1-1,0 1 1,1-1-1,-1 1 1,0-1-1,1 0 0,-1 1 1,0-1-1,1 1 1,-1-1-1,0 0 1,0 1-1,0-2 0,1-23-1106</inkml:trace>
</inkml:ink>
</file>

<file path=ppt/ink/ink33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106 32 31999,'-3'-1'18,"0"0"-1,0 0 1,0 1 0,0-1 0,0 1 0,0-1 0,0 1 0,0 0 0,0 0 0,0 0 0,0 1 0,0-1 0,0 1 0,0 0-1,1 0 1,-1 0 0,0 0 0,0 0 0,1 0 0,-1 1 0,0-1 0,1 1 0,0 0 0,-1 0 0,1 0 0,0 0 0,0 0-1,0 0 1,0 1 0,0-1 0,1 1 0,-1-1 0,-1 6 0,0-3-19,0 1 0,1 0 0,0 0 0,0 0 0,1 0 1,0 0-1,0 0 0,0 0 0,1 1 0,-1-1 0,2 0 0,-1 1 0,1-1 0,0 0 0,3 11 1,-3-15 1,0 1 1,1-1 0,0 0-1,-1 1 1,1-1 0,0 0-1,0 0 1,0 0 0,1 0 0,-1 0-1,0-1 1,1 1 0,-1-1-1,1 1 1,-1-1 0,1 0-1,0 0 1,-1 0 0,1 0-1,0-1 1,0 1 0,4 0 0,10 1 2,0-1 0,28-1 1,-27-1 4,-14 2-7,-1-1 0,1-1 0,-1 1 0,1 0 0,-1-1 0,1 0 0,-1 1 0,1-1 0,-1-1 0,0 1 0,0 0 0,0-1 0,0 0 0,0 1 0,0-1 0,0-1 0,0 1 0,-1 0 1,4-4-1,-3 2-1,0-1 1,-1 1 0,0-1 0,0 1 0,0-1 0,-1 0 0,1 1-1,-1-1 1,0 0 0,0 0 0,-1 0 0,0 0 0,0-7 0,1 6-1,-1 0 0,-1-1 0,1 1 1,-1-1-1,-1 1 0,1 0 1,-1 0-1,0-1 0,0 1 0,-6-11 1,6 14-2,0 1 0,-1-1 0,1 0-1,-1 1 1,0-1 0,0 1 0,1 0 0,-2 0 0,1 0 0,0 0 0,0 0 0,0 1 0,-1-1 0,1 1 0,-1 0 0,1 0 0,-1 0 0,0 1 0,1-1 0,-1 1 0,-4 0 0,3 0 0,0-1-1,0 1 1,0 1-1,0-1 1,0 1-1,0 0 1,0 0-1,0 0 1,-6 3-1,8-3-18,0 1 0,0 0 1,0 0-1,1 1 0,-1-1 0,1 1 0,0-1 0,-1 1 0,1 0 0,0-1 0,0 1 1,1 0-1,-1 0 0,-1 6 0,-9 22-669</inkml:trace>
</inkml:ink>
</file>

<file path=ppt/ink/ink33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0 6 31086,'0'4'16,"27"-1"288,13-3 49,11 0 63,0 0-176,0 0-112,-11 0-96,-5 0-32,-14 0 0,-8-3-16,-7-1-208,-6-1-833</inkml:trace>
</inkml:ink>
</file>

<file path=ppt/ink/ink33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108 89 25500,'-6'-2'520,"0"1"0,0-1 0,0 1 1,-1 1-1,1-1 0,0 1 0,0 0 1,-1 1-1,-7 1 0,12-2-457,0 1 0,0 0 0,0 0 0,0 0 0,0 0 0,0 0 0,0 0 0,1 0 0,-1 0 0,0 1 0,1-1 0,-1 1 0,1 0 0,0-1-1,-1 1 1,1 0 0,0-1 0,0 1 0,0 0 0,0 0 0,1 0 0,-1 0 0,0 0 0,1 0 0,-1 0 0,1 1 0,0-1 0,0 0 0,0 3 0,-1-1-62,1 0 0,-1 0 0,1 0 0,0 0 0,1 0 1,-1 0-1,1 0 0,-1 0 0,1 0 0,0-1 0,1 1 0,-1 0 0,1 0 0,-1-1 0,1 1 1,0-1-1,0 0 0,1 1 0,-1-1 0,1 0 0,0-1 0,-1 1 0,1 0 0,0-1 1,1 1-1,-1-1 0,0 0 0,6 2 0,4 2 2,1-2 0,-1 0 0,1 0 1,0-1-1,0-1 0,1 0 0,-1-1 0,0-1 0,1 0 0,24-4 1,-37 4-2,1-1 0,-1 0 0,0 0 0,0 0 0,0 0 1,1 0-1,-1 0 0,0 0 0,0-1 0,-1 1 1,1-1-1,0 1 0,0-1 0,-1 0 0,1 0 0,-1 0 1,1 0-1,-1 0 0,0 0 0,0 0 0,0 0 0,0 0 1,0-1-1,-1 1 0,1 0 0,0-1 0,-1-3 0,1-1 0,0 0 0,0 0 0,-1 0 0,0 0 0,-1 0-1,1 0 1,-1 1 0,-4-14 0,1 11-2,0 0 0,0 0 0,-1 0 1,-1 1-1,0 0 0,0 0 0,0 0 0,-9-7 0,11 10 2,-1 1 0,0-1 0,0 1 0,0 0-1,0 1 1,-1-1 0,1 1 0,-1 0 0,0 1-1,0-1 1,0 1 0,0 0 0,-13-2 0,17 4-3,-1 0 0,1 0 0,-1 0-1,1 1 1,-1-1 0,1 1 0,-1-1 0,1 1 0,0 0 0,-1 0 0,1 0 0,0 0 0,-1 0 0,1 1 0,0-1 0,0 1 0,0-1 0,0 1 0,1 0 0,-1 0 0,0 0 0,1 0 0,-1 0 0,0 2 0,-3 6-78,0-1 0,1 1 0,1 0 0,-4 15 0,6-23 46,-8 44-1365</inkml:trace>
</inkml:ink>
</file>

<file path=ppt/ink/ink33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2"/>
    </inkml:context>
    <inkml:brush xml:id="br0">
      <inkml:brushProperty name="width" value="0.05" units="cm"/>
      <inkml:brushProperty name="height" value="0.05" units="cm"/>
      <inkml:brushProperty name="color" value="#FFFFFF"/>
    </inkml:brush>
  </inkml:definitions>
  <inkml:trace contextRef="#ctx0" brushRef="#br0">11 365 32127,'-5'29'67,"2"1"0,1 0 0,1 0 1,5 52-1,-3-77-61,0 1-1,0-1 1,0 1 0,1-1 0,-1 0 0,1 0-1,0 1 1,1-2 0,-1 1 0,1 0-1,0 0 1,1-1 0,-1 1 0,1-1 0,-1 0-1,1 0 1,0-1 0,1 1 0,-1-1-1,1 0 1,-1 0 0,1 0 0,0-1 0,0 1-1,0-1 1,0-1 0,1 1 0,-1-1 0,0 0-1,1 0 1,-1 0 0,1-1 0,-1 1-1,1-1 1,9-2 0,-11 1-4,0-1-1,-1 0 1,1 0 0,-1 0-1,1 0 1,-1-1 0,0 1-1,0-1 1,0 0 0,0 0-1,-1 0 1,1 0 0,-1 0 0,1 0-1,-1-1 1,0 1 0,-1-1-1,3-5 1,3-8 3,-1 1 1,7-34-1,-8 18-3,-1 0 1,-2-1-1,-2-36 1,0 26 0,5-43 0,-5 84-3,0 0-1,1 0 1,-1 0 0,1 0 0,-1 0-1,1 0 1,0 0 0,0 0 0,-1 1-1,2-1 1,-1 0 0,0 1 0,0-1-1,0 0 1,1 1 0,-1-1 0,1 1-1,-1 0 1,1 0 0,-1-1 0,1 1-1,0 0 1,0 0 0,0 1 0,0-1-1,-1 0 1,1 0 0,0 1 0,0 0-1,0-1 1,3 1 0,-1 0 0,-1-1-1,1 2 1,0-1-1,0 0 1,0 1-1,-1 0 1,1 0-1,0 0 1,-1 0-1,1 0 1,-1 1-1,1 0 1,-1-1-1,0 1 1,0 1-1,4 2 1,3 5 0,0 0 1,-1 0-1,0 1 0,-1 1 1,-1-1-1,9 17 1,-23-42 9,6 12-10,0-1 0,0 1 0,0 0 0,0-1 0,0 1 1,0 0-1,-1 0 0,1 0 0,-1 0 0,0 0 0,1 0 0,-1 1 0,0-1 0,0 0 1,0 1-1,0 0 0,-1-1 0,1 1 0,0 0 0,0 0 0,-1 0 0,1 0 1,-1 1-1,1-1 0,-1 1 0,-3-1 0,1 0 0,0 1 0,-1 0 0,1 0 0,0 0 0,0 1 0,-1 0 0,1 0 0,0 0 0,0 0 0,0 1 0,0 0 0,0 0 0,-4 3 0,3-1 0,0 0 0,1 1-1,0 0 1,-1 0 0,2 0-1,-1 1 1,1 0 0,0 0 0,-5 8-1,2-1 0,2 0 0,-1 0 0,2 0 0,0 1 0,0-1 0,1 1 0,-1 19 0,2-11-1,1 0 1,1 0 0,6 43 0,-6-61 1,1 0 0,0 0 0,0 0 0,0 0 0,1-1 0,0 1 0,-1-1 0,1 1 0,0-1 0,1 0 0,-1 1 0,0-1 0,1 0 0,0-1 0,0 1 0,0 0 0,0-1 0,0 0 0,0 1 0,1-1 0,-1-1 0,6 3 0,1 0 0,0-1 0,0 0 0,1-1 0,-1 0 0,1-1 0,-1 0 0,13-1 0,-18 0 0,-1 0 0,0 0 0,1-1 1,-1 0-1,0 0 0,0 0 0,1 0 0,-1-1 0,0 1 0,0-1 1,-1 0-1,1 0 0,0-1 0,-1 1 0,1-1 0,5-5 0,-4 2 1,0 0 0,0-1-1,0 0 1,-1 0 0,0 0-1,0-1 1,-1 1-1,4-11 1,0-8 1,-1-1-1,-2 1 1,0-1-1,0-38 1,-10-307-2,3 338 0,4 51 0,0 35 0,-1 415 0,0-455 0,0-1 0,0 1 0,1-1 0,1 1 0,4 16 0,-5-25 0,0-1 0,0 1 0,0-1 0,1 1 0,-1-1 0,1 0 0,-1 0 0,1 0 0,0 1 0,-1-1 0,1-1 0,0 1 0,0 0 0,1 0 0,-1-1 0,0 0 0,1 1 0,-1-1 0,0 0 0,1 0 0,-1 0 0,1 0 0,0-1 0,-1 1 0,1-1 0,0 1 0,-1-1 0,1 0 0,3 0 0,-1 0 0,0 0 0,1-1 0,-1 1 0,0-1 0,1-1 0,-1 1 0,0 0 0,0-1 0,0 0 0,0-1 0,0 1 0,0-1 0,-1 0 0,7-4 0,-3-1 0,0-1 0,0 1 0,0-1 0,-1-1 0,11-20 0,-4 5 0,-1 0-1,-1-1 1,-1-1 0,-2 0 0,0 0-1,-2-1 1,-1 0 0,-1 0 0,1-38-1,-6 65 1,0 1 0,0 0 0,0 0-1,0-1 1,0 1 0,0 0 0,0-1-1,0 1 1,0 0 0,-1-1 0,1 1-1,0 0 1,0-1 0,0 1 0,0 0-1,0 0 1,-1-1 0,1 1 0,0 0-1,0 0 1,0-1 0,-1 1 0,1 0-1,0 0 1,0 0 0,-1 0 0,1-1-1,0 1 1,-1 0 0,1 0 0,0 0-1,0 0 1,-1 0 0,1 0 0,0 0-1,-1 0 1,1 0 0,0 0-1,-1 0 1,1 0 0,0 0 0,-1 0-1,1 0 1,0 0 0,-1 0 0,1 0-1,0 0 1,0 0 0,-1 0 0,1 1-1,-2-1 1,-1 1 0,1 0 0,-1 0 0,0 0 0,0 0 0,1 0 0,-1 1 0,1-1 0,-1 1 0,1 0 0,-1 0 0,1 0 0,0 0 0,0 0 0,0 0 0,0 0 0,1 1 0,-1-1 0,0 1 0,1-1 0,0 1 1,0 0-1,0 0 0,0-1 0,0 1 0,-1 5 0,-1 7-1,-1 0 0,2 0 0,-1 27 0,2-20-1,1-1 0,1 0 0,1 0 0,1 1 0,1-1 0,7 22 0,-10-38 2,1 1 0,0-1 0,0 1 0,1-1 0,-1 0 0,1 0 1,1-1-1,-1 1 0,0 0 0,1-1 0,0 0 0,0 0 0,1 0 1,-1-1-1,1 1 0,-1-1 0,1 0 0,0 0 0,0-1 0,1 1 1,-1-1-1,0 0 0,1-1 0,-1 1 0,1-1 0,0 0 0,9 0 1,-10-1-1,1 1 1,0-1 0,0-1 0,0 1-1,-1-1 1,1 0 0,0-1-1,-1 1 1,1-1 0,-1 0 0,10-5-1,-9 3 1,-1-1-1,1 1 1,-1-1-1,0 0 1,-1-1-1,1 1 1,-1-1-1,0 1 1,5-12-1,0-3-2,-1 0 0,-1-1-1,-1 0 1,0 0 0,-2 0 0,0-1 0,-2 1 0,1-32-1,8-58-6,-10 109 9,-1-1-1,0 1 1,1 0 0,0 0 0,-1 0 0,1-1 0,0 1 0,0 0-1,0 0 1,1 0 0,-1 0 0,0 0 0,1 1 0,-1-1 0,1 0-1,-1 1 1,1-1 0,0 1 0,0-1 0,0 1 0,0 0 0,0 0-1,3-2 1,0 2 0,1 0 0,-1 0 0,0 0 1,0 1-1,0 0 0,1 0 0,-1 0 0,0 0 0,6 2 0,-10-2 0,0 0-1,0 1 1,1-1 0,-1 0 0,0 1-1,0-1 1,0 1 0,0-1-1,0 1 1,0 0 0,-1-1-1,1 1 1,0 0 0,0-1 0,0 1-1,-1 0 1,1 0 0,0 0-1,-1 0 1,1 0 0,0 0 0,-1 0-1,0 0 1,1 2 0,3 27-12,-4-29 31,-15-1-3,11 0-16,0 0 0,0 0 0,0 1 0,0-1 0,0 1 0,0 0 0,0 0 0,1 1 0,-1-1 0,0 1 0,0 0 0,1 0 0,-1 0 0,1 0 0,0 1 0,-4 3 0,1 0 0,1 0 0,1 0 0,-1 0 0,1 1 0,1-1 0,-1 1 0,1 0 0,-3 9 0,1 0 0,0 0 0,2 1 0,0 0 0,0 0 0,2 0 0,0 0 0,1 0 0,3 26 0,-2-39 0,0 0 0,0 0 0,1 0 0,-1 0 0,1 0 0,0-1 0,0 1 0,0-1 0,0 1 0,1-1 0,-1 0 0,1 0 0,0 0 0,0 0 0,0 0-1,0-1 1,0 0 0,1 1 0,-1-1 0,1 0 0,0-1 0,-1 1 0,1 0 0,0-1 0,0 0 0,0 0 0,5 0 0,9 2 3,2 0 0,-1-1 0,0-2-1,27-1 1,-41 0-3,1 1 1,-1-1-1,0 0 0,0 0 0,1-1 0,-1 0 1,0 1-1,0-2 0,0 1 0,-1-1 0,1 1 0,-1-1 1,1 0-1,5-6 0,-4 2 0,0 1 0,-1-1 0,0 0 0,0 0 0,0-1 0,-1 1 0,0-1 1,3-11-1,0-3 0,-1 0-1,-1-1 1,-1 0 0,-1 0 0,0-43 0,-2 43 0,-1-22 0,0 43 0,0 0 0,-1-1 0,1 1 0,-1-1 0,0 1 0,1 0 0,-1-1 0,0 1 0,0 0 0,-1 0 0,1 0 0,0 0 0,-1 0 0,-2-3 0,4 5 0,-1 0 0,1-1 0,0 1 0,0 0 0,-1 0 0,1-1 0,0 1 0,0 0 0,-1 0 0,1 0 0,0-1 0,-1 1 0,1 0 0,0 0 0,-1 0 0,1 0 0,0 0 0,-1 0 0,1 0 0,0 0 0,-1-1 0,1 1 0,0 0 0,-1 1 0,1-1 0,0 0 0,-1 0 0,1 0 0,0 0 0,-1 0 0,1 0 0,0 0 0,-1 0 0,1 1 0,0-1 0,0 0 0,-1 0 0,1 0 0,0 1 0,-1-1 0,1 0 0,0 0 0,0 1 0,0-1 0,-1 0 0,1 0 0,0 1 0,0-1 0,0 0 0,0 1 0,0-1 0,-1 0 0,1 1 0,0-1 0,0 0 0,0 1 0,-4 24 0,4-21 0,-4 175 0,5-112 0,-1-58 0,0-1 0,0 1 0,1 0 0,1-1 0,-1 1 0,1-1 0,4 10 0,-5-15 0,1 0 0,-1 0 0,1-1 0,0 1 0,0 0 0,0-1 0,0 1 0,0-1 0,0 0 0,0 0 0,1 0 0,-1 0 0,1 0 0,0-1 0,0 1 0,-1-1 0,1 1 0,0-1 0,0 0 0,0 0 0,0-1 0,0 1 0,4 0 0,-3 0 1,1 0-1,-1-1 1,1 1-1,-1-1 1,1 0-1,-1 0 1,1 0-1,-1-1 1,0 0 0,1 0-1,-1 0 1,0 0-1,1 0 1,-1-1-1,0 0 1,0 0-1,0 0 1,0-1-1,-1 1 1,1-1 0,-1 0-1,1 0 1,-1 0-1,0 0 1,0 0-1,0-1 1,-1 0-1,4-6 1,5-12-1,-1-1 0,-1 0 0,-1-1 0,-1 0 0,-1 0 0,3-28 0,-2 15 0,18-58 0,-24 93 0,-1 0 0,1 0 0,0 0 0,-1 1 0,1-1 0,0 0 0,0 0 0,1 1 0,-1-1 0,0 0 0,0 1 0,1 0 0,-1-1 0,1 1 0,2-2 0,-3 2 0,0 1 0,0 0 0,0-1 0,0 1 0,0 0 0,0 0 0,0 0 0,0 0 0,0 0 0,0 0 0,0 0 0,0 0 0,0 0 0,0 1 0,0-1 0,0 0 0,0 1 0,0-1 0,0 1 0,0-1 0,1 2 0,2 1 0,0 0 0,-1 1 0,1-1 0,-1 1 0,0 0 0,0 0 0,0 0 0,-1 0 0,1 1 0,1 5 0,4 11 0,-1 0 0,-1 1 0,-2 0 0,5 42 0,-6-19 0,-5 65 0,1-103 0,0 1 0,0 0 0,-1-1 0,0 1 0,0-1 0,-1 0 0,0 0 0,0 0 0,-6 8 0,8-12 0,-1 0 0,-1 0 0,1 0 0,0 0 0,-1 0 0,1-1 0,-1 1 0,0-1 0,0 0 0,0 0 0,0 0 0,0 0 0,0-1 0,0 1 0,-1-1 0,1 1 0,0-1 0,-1 0 0,0-1 0,1 1 0,-6 0 0,7-2 0,-1 0 0,1 1 0,0-1 0,-1 0 0,1 0 0,0 0 0,0-1 0,0 1 0,0-1 0,0 1 0,0-1 0,0 1 0,1-1 0,-1 0 0,1 0 0,-1 0 0,1 0 0,0 0 0,-1 0 0,1 0 0,0-1 0,0 1 0,1 0 0,-2-3 0,-1-5 0,0 0 0,0 1 0,1-1 0,-2-18 0,4-7 0,0 34 0,0 1 0,0-1 0,0 1 0,1-1 0,-1 1 0,0-1 0,1 1 0,-1 0 0,0-1 0,1 1 0,-1 0 0,0-1 0,1 1 0,-1 0 0,1-1 0,-1 1 0,1 0 0,-1 0 0,1-1 0,-1 1 0,1 0 0,-1 0 0,1 0 0,-1 0 0,1 0 0,-1 0 0,1 0 0,-1 0 0,1 0 0,-1 0 0,1 0 0,-1 0 0,1 0 0,0 1 0,17 2 0,-7 1 0,0 1 0,0 1 0,18 11 0,-18-10 0,0 0 0,1 0 0,17 6 0,-13-8 0,0-1 0,0 0 0,1-1 0,-1-1 0,1 0 0,0-2 0,0 1 0,0-2 0,20-3 0,-34 3 0,0 0 0,0 0 0,0-1 0,0 1 0,-1-1 0,1 1 0,0-1 0,-1 0 0,1 0 0,-1 0 0,0 0 0,0-1 0,0 1 0,0-1 0,0 1 0,0-1 0,-1 0 0,1 1 0,-1-1 0,0 0 0,1 0 0,-1 0 0,-1 0 0,2-6 0,1-7 0,-1-1 0,0 1 0,-2-25 0,0 34 0,1-46 0,1 22 0,-3 0 0,-4-41 0,5 71 0,0 0 0,0 0 0,0-1 0,-1 1 0,1 0 0,0 0 0,-1 0 0,1 0 0,-1 0 0,1 0 0,-1 0 0,1 0 0,-1 0 0,0 0 0,0 0 0,1 0 0,-1 0 0,0 0 0,-1-1 0,1 2 0,0 0 0,0 1 0,1-1 0,-1 0 0,0 0 0,1 0 0,-1 1 0,1-1 0,-1 0 0,0 1 0,1-1 0,-1 1 0,1-1 0,-1 0 0,1 1 0,-1-1 0,1 1 0,-1 0 0,1-1 0,0 1 0,-1-1 0,1 1 0,0 0 0,-1-1 0,1 1 0,0 0 0,0-1 0,-1 1 0,1 0 0,0-1 0,0 1 0,0 0 0,0-1 0,0 2 0,-6 35 0,1 1 0,2-1 0,2 1 0,4 52 0,-1-57 0,-2-29 0,0 1 0,1-1 0,-1 1 0,1-1 0,0 1 0,1-1 0,-1 0 0,1 0 0,0 0 0,0 0 0,0 0 0,0 0 0,1 0 0,0 0 0,-1-1 0,1 0 0,1 1 0,-1-1 0,0 0 0,1-1 0,-1 1 0,7 3 0,-4-3 0,0 0 0,0-1 0,1 0 0,-1 0 0,0-1 0,1 1 0,-1-1 0,1-1 0,-1 1 0,1-1 0,0 0 0,-1-1 0,1 1 0,-1-1 0,8-3 0,-10 3 0,0-1 0,0 0 0,0 0 0,0 0 0,-1 0 0,1-1 0,-1 0 0,0 0 0,1 0 0,-1 0 0,-1 0 0,1 0 0,0-1 0,-1 1 0,1-1 0,-1 0 0,0 0 0,2-7 0,2-6 0,0 0 0,-1 0 0,3-22 0,-3-1 0,0-65 0,-1 11 0,-18 180 0,5-42 0,2 1 0,-1 46 0,8-71 0,1 24 0,-1-41 0,1-1 0,-1 0 0,1 1 0,0-1 0,0 0 0,0 0 0,0 1 0,0-1 0,0 0 0,1 0 0,-1 0 0,1 0 0,-1 0 0,1-1 0,3 4 0,3 0 1,0-1-1,0 1 1,0-1-1,1-1 1,0 0-1,0 0 1,0 0-1,0-1 1,0-1 0,11 1-1,-1 0 7,1-1-1,-1-2 1,37-4-1,-50 4-6,-1-1 0,0 1 0,0-1 0,0 0 0,0 0 0,0-1 0,-1 0 0,1 1 0,-1-2 0,1 1 0,-1 0 0,0-1 0,-1 0 0,1 0 0,0 0 0,-1 0 0,0-1 0,0 1 0,0-1 0,-1 0 0,0 1 0,0-1 0,0 0 0,0-1 0,1-5 0,-1-1 0,0 1 0,0 0 0,-1-1 0,0 1 0,-1 0 0,0-1 0,-1 1 0,0-1 0,-1 1 0,-1 0 0,-3-14 0,1 14 0,0-1 0,-1 1 0,0 1 0,-1-1 0,0 1 0,-1 0 0,0 0 0,0 1 0,-1 1 0,-17-15 0,17 17 0,0-1 0,0 1 0,0 1 0,-1 0 0,1 0 0,-1 1 0,-1 0 0,1 1 0,0 0 0,-1 1 0,1 0 0,-20-1 0,28 3 0,-1 0 0,1 0 0,0 0 0,0 0 0,0 1 0,0-1 0,0 1 0,0 0 0,0-1 0,0 1 0,0 0 0,1 0 0,-1 0 0,0 0 0,0 1 0,1-1 0,-1 0 0,1 1 0,-1-1 0,-1 3 0,1-1 0,0 1 0,0-1 0,0 1 0,1 0 0,-1 0 0,1 0 0,0 0 0,0 0 0,-1 7 0,1 5 0,1 1 0,0 0 0,1-1 0,3 20 0,-1-26 0,-1 1 0,2-1 0,-1 0 0,1 1 0,1-2 0,0 1 0,0-1 0,1 1 0,0-1 0,1-1 0,-1 1 0,2-1 0,-1-1 0,1 1 0,1-1 0,-1 0 0,1-1 0,0 0 0,0-1 0,1 0 0,0 0 0,0-1 0,0 0 0,0-1 0,1 0 0,-1 0 0,1-1 0,14 0 0,-19-1 0,0-1 0,0 0 0,0 0 0,0-1 0,0 1 0,0-1 0,12-4 0,-16 4 0,1-1 0,-1 0 0,1 1 0,-1-1 0,1 0 0,-1 0 0,0 0 0,0-1 0,0 1 0,0 0 0,0-1 0,-1 0 0,1 1 0,-1-1 0,1 0 0,-1 0 0,1-4 0,5-17 0,-1 0 0,-2 0 0,4-44 0,-7 46 0,2-1 0,0 1 0,1 1 0,14-41 0,-17 60 0,0-1 0,1 0 0,-1 1 0,1 0 0,0-1 0,0 1 0,0 0 0,0 0 0,0 0 0,0 0 0,0 0 0,1 1 0,4-4 0,-5 5 0,-1-1 0,0 0 0,1 1 0,-1-1 0,1 1 0,0 0 0,-1-1 0,1 1 0,-1 0 0,1 0 0,-1 0 0,1 0 0,0 0 0,-1 0 0,1 1 0,-1-1 0,1 0 0,-1 1 0,1-1 0,-1 1 0,1 0 0,-1-1 0,1 1 0,-1 0 0,0 0 0,0 0 0,3 2 0,-1 1 0,1 1 0,0 0 0,-1 0 0,0 0 0,0 0 0,-1 0 0,0 1 0,1-1 0,0 8 0,12 54 0,-9-13 0,-2 0 0,-3 59 0,-1-68 0,2-79 0,1 0 0,1 0 0,16-56 0,39-98 0,-51 164 0,-5 13 0,1 0 0,-1 0 0,2 0 0,0 1 0,0 0 0,0 0 0,13-16 0,-18 26 0,1 0 0,-1-1 0,0 1 0,1-1 0,-1 1 0,0 0 0,1-1 0,-1 1 0,0 0 0,1-1 0,-1 1 0,1 0 0,-1 0 0,1-1 0,-1 1 0,1 0 0,-1 0 0,1 0 0,-1 0 0,1 0 0,-1-1 0,1 1 0,-1 0 0,1 0 0,-1 0 0,1 0 0,-1 1 0,1-1 0,-1 0 0,1 0 0,-1 0 0,1 1 0,0-1 0,0 1 0,-1 0 0,1 0 0,-1 0 0,1 0 0,-1 0 0,1 0 0,-1 0 0,1 0 0,-1 0 0,0 0 0,0 1 0,0-1 0,0 0 0,0 2 0,2 305 0,-3-160-5,1-147-25,-1-12-2480,-3-23-8151</inkml:trace>
</inkml:ink>
</file>

<file path=ppt/ink/ink33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2"/>
    </inkml:context>
    <inkml:brush xml:id="br0">
      <inkml:brushProperty name="width" value="0.05" units="cm"/>
      <inkml:brushProperty name="height" value="0.05" units="cm"/>
      <inkml:brushProperty name="color" value="#FFFFFF"/>
    </inkml:brush>
  </inkml:definitions>
  <inkml:trace contextRef="#ctx0" brushRef="#br0">166 40 31182,'-2'-4'124,"0"1"0,0-1 0,0 0 1,0 1-1,-1-1 0,0 1 0,-3-4 0,5 6-108,0 0 0,-1 0 0,1 1 0,0-1 0,0 1 0,0-1 0,0 1 0,0-1 0,-1 1 0,1 0 0,0-1 0,0 1 0,-1 0 0,1 0 0,0 0 0,0 0 0,-1 0 0,1 0 0,0 0 0,-1 0 0,1 1 0,0-1 0,0 0 0,0 1 0,-1-1 0,1 1 0,0 0 0,0-1 0,0 1 0,0 0 0,-1 0 0,-1 2-16,0 0 1,0 0-1,0 0 0,1 1 0,-1-1 1,1 1-1,0-1 0,0 1 1,0 0-1,1 0 0,-1-1 0,1 1 1,0 0-1,0 1 0,0 4 1,-2 9 2,1-1-1,1 22 1,1-31-1,0-1-1,0 1 0,1 0 0,-1-1 1,2 1-1,-1-1 0,6 14 0,-6-18 0,1 0-1,0-1 1,0 1 0,0 0-1,0-1 1,0 0-1,1 1 1,-1-1-1,1 0 1,-1 0-1,1-1 1,0 1-1,0 0 1,0-1-1,0 0 1,0 0 0,0 0-1,0 0 1,0 0-1,6 0 1,-1 1 2,0-1 1,0 0 0,-1 0 0,1-1 0,0 0 0,0 0-1,12-3 1,-17 2-3,0 1-1,0-1 1,-1 0 0,1 0-1,0-1 1,-1 1-1,1-1 1,-1 1 0,1-1-1,-1 0 1,0 0 0,0 0-1,0 0 1,0 0-1,0 0 1,0 0 0,0-1-1,-1 1 1,1-1 0,-1 0-1,0 1 1,0-1-1,1-3 1,1-2-1,-1-1 0,0 0 0,-1 0 0,0 0 0,0 1 0,-1-1 0,0 0 0,0 0 0,-1 0 0,-1 0 0,-3-13 0,4 17 0,0 1 0,-1 0 0,0 0 0,0 0 0,0 0 0,0 0 0,0 1 0,-1-1 0,0 1 0,0-1 0,0 1 0,0 0 0,0 0 0,-1 0 0,1 1 0,-1-1 0,0 1 0,0 0 0,0 0 0,0 0 0,0 1 0,0-1 0,0 1 0,-8-2 0,5 2-58,0 0 0,0 0 0,0 1 0,0 0 0,-1 0-1,1 0 1,0 1 0,0 0 0,0 1 0,1-1 0,-1 1 0,0 1 0,1-1 0,-1 1 0,1 0 0,0 1 0,-1-1-1,2 1 1,-1 1 0,0-1 0,-5 7 0,-20 21-4859</inkml:trace>
</inkml:ink>
</file>

<file path=ppt/ink/ink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8"/>
    </inkml:context>
    <inkml:brush xml:id="br0">
      <inkml:brushProperty name="width" value="0.05" units="cm"/>
      <inkml:brushProperty name="height" value="0.05" units="cm"/>
      <inkml:brushProperty name="color" value="#FFFFFF"/>
    </inkml:brush>
  </inkml:definitions>
  <inkml:trace contextRef="#ctx0" brushRef="#br0">30 800 31006,'-3'-9'809,"-3"-3"34,-1 32-843,2 3 7,1 1 1,2-1-1,0 1 1,2-1-1,4 47 1,-3-67-8,-1-1 0,1 1 0,0-1 0,0 0 0,0 1 0,0-1 0,0 0 0,0 1 0,0-1 0,1 0 0,-1 0 0,1 0 0,0 0 0,0 0 0,0-1 0,-1 1 0,1-1 0,1 1 0,-1-1 0,0 1 0,0-1-1,0 0 1,1 0 0,-1 0 0,4 0 0,5 2 3,0-1-1,0-1 0,0 0 0,17-1 0,-21 0 1,-2 0-2,0-1-1,0 0 0,0 0 0,0 0 0,-1-1 0,1 0 1,0 0-1,-1 0 0,1 0 0,-1-1 0,0 1 1,1-1-1,-1-1 0,-1 1 0,1 0 0,0-1 1,5-7-1,4-6 4,0-1 0,19-37 0,-16 21-3,-2 0-1,-1-1 1,-1-1-1,-2 0 0,-2 0 1,7-67-1,-7-228 0,-9 223 0,-8 130 0,-6 40 0,3 0 0,2 2 0,3-1 0,2 125 0,6-168 0,0-1 0,2 0 0,0 0 0,2 0 0,12 36 0,-13-44 0,1-1 0,0 1 0,0-1 0,1 0 0,0-1 0,1 1 0,0-1 0,1 0 0,0-1 0,0 0 0,13 9 0,-15-13 0,0-2 0,0 1 0,1-1 0,-1 0 0,1-1 0,0 1 0,-1-1 0,1 0 0,0-1 0,0 0 0,0 0 0,-1 0 0,1-1 0,0 0 0,0-1 0,12-3 0,-13 1 0,1-1 0,-1 1 0,0-1 0,0-1 0,-1 1 0,1-1 0,-1 0 0,6-10 0,3-5 0,17-33 0,-16 21 0,-2-1 0,-1-1 0,-1 0 0,-2-1 0,-2 0 0,4-47 0,-2-223 0,-9 232 0,0-3 5,0 77-4,0 0-1,0-1 0,0 1 0,0 0 1,1-1-1,-1 1 0,0 0 1,0-1-1,0 1 0,0-1 0,0 1 1,0 0-1,0-1 0,0 1 1,0 0-1,0-1 0,0 1 0,-1 0 1,1-1-1,0 1 0,0-1 1,0 1-1,0 0 0,0-1 0,-1 1 1,1 0-1,0 0 0,0-1 1,-1 1-1,1 0 0,0-1 0,0 1 1,-1 0-1,1 0 0,0 0 1,-1-1-1,1 1 0,0 0 0,-1 0 1,-4 4-13,2 0 12,0 0-1,1 0 1,-1 0 0,1 1-1,0-1 1,1 1-1,-1 0 1,1-1-1,0 1 1,-1 10-1,-2 2 1,-7 41 10,3 1 0,-1 66 1,9 123-10,1-110-1,-2-84 0,0-29 0,0-1 0,2 1 0,5 30 0,-6-54 0,0 0 0,0 0 0,0 0 0,0 0 0,1 0 0,-1-1 0,0 1 0,1 0 0,-1 0 0,0 0 0,1-1 0,-1 1 0,1 0 0,-1-1 0,1 1 0,0 0 0,-1-1 0,1 1 0,0 0 0,-1-1 0,1 1 0,0-1 0,-1 0 0,1 1 0,0-1 0,0 1 0,1-1 0,-1 0 0,0 0 0,1 0 0,-1-1 0,0 1 0,1 0 0,-1-1 0,0 1 0,1-1 0,-1 1 0,0-1 0,0 0 0,0 1 0,0-1 0,0 0 0,0 0 0,0 0 0,0 0 0,0 0 0,0 0 0,1-2 0,7-9 0,-1 0 0,-1 0 0,0-1 0,0 0 0,5-19 0,23-80 0,-16 45 0,-9 37 0,28-82 0,-31 96 0,0 0 0,1 1 0,0 0 0,19-23 0,-26 35 0,1 1 0,0-1 0,1 1 0,-1 0 0,0-1 0,1 1 0,-1 1 0,1-1 0,-1 0 0,1 0 0,0 1 0,0 0 0,0 0 0,0-1 0,0 2 0,0-1 0,0 0 0,0 1 0,5-1 0,-7 1 0,0 0 0,0 1 0,0-1 0,-1 0 0,1 1 0,0-1 0,-1 0 0,1 1 0,0-1 0,-1 1 0,1 0 0,0-1 0,-1 1 0,1-1 0,-1 1 0,1 0 0,-1-1 0,1 1 0,-1 0 0,0 0 0,1-1 0,-1 1 0,0 0 0,1 0 0,-1 0 0,0 0 0,0-1 0,0 1 0,0 0 0,0 0 0,0 1 0,0 35 0,0-26 0,-9 269 0,4-129 0,5-124 0,1-23 0,-1 1 0,0-1 0,1 0 0,0 0 0,0 0 0,0 0 0,1 0 0,-1 0 0,1 0 0,0-1 0,0 1 0,0 0 0,1-1 0,-1 0 0,1 1 0,0-1 0,0 0 0,0 0 0,0-1 0,1 1 0,-1-1 0,0 1 0,1-1 0,0 0 0,0-1 0,0 1 0,-1-1 0,1 1 0,1-1 0,-1 0 0,4 0 0,2 1 0,-1-1 0,1 0 0,0 0 0,-1-1 0,1 0 0,0-1 0,-1 0 0,1 0 0,0-1 0,-1-1 0,0 1 0,1-1 0,8-5 0,-7 1 0,0 0 0,0 0 0,-1-1 0,0-1 0,-1 0 0,0 0 0,0-1 0,-1 0 0,0 0 0,0-1 0,-1 0 0,-1 0 0,0-1 0,-1 1 0,0-1 0,0-1 0,-2 1 0,4-18 0,2-20 0,-3 0 0,-2-1 0,-3-68 0,-1 78 0,0 33 0,0 4 0,0 1 0,0-1 0,0 0 0,0 1 0,-1 0 0,0-1 0,-1-6 0,1 9 0,0 0 0,1 0 0,-1 0 0,0 0 0,0 0 0,0 1 0,1-1 0,-1 0 0,0 0 0,0 1 0,0-1 0,0 1 0,-1-1 0,1 1 0,0-1 0,0 1 0,0 0 0,0-1 0,0 1 0,-1 0 0,1 0 0,0 0 0,0 0 0,0 0 0,0 0 0,-1 0 0,1 0 0,-1 1 0,-1-1 0,1 1 0,0 0 0,0 0 0,0 0 0,0 0 0,0 1 0,0-1 0,0 0 0,0 1 0,0 0 0,1-1 0,-1 1 0,1 0 0,-1 0 0,1 0 0,0 0 0,0 0 0,-1 0 0,1 0 0,1 0 0,-1 0 0,-1 3 0,-15 58 0,12-38 0,2 0 0,0 1 0,2 0 0,0-1 0,4 30 0,-2-44 0,1 1 0,0 0 0,1-1 0,0 1 0,0-1 0,1 0 0,1 0 0,0-1 0,0 1 0,1-1 0,1 0 0,0 0 0,11 12 0,-11-16 0,0 1 0,0-2 0,1 1 0,0-1 0,0 0 0,0-1 0,1 0 0,-1 0 0,1 0 0,17 3 0,-3-3 0,-1-1 0,1-1 0,28-1 0,-48-1-1,1 1 0,-1-1 0,0 0 0,1 0 0,-1-1 0,0 1 0,1-1 0,-1 1 0,0-1 0,0 0 0,0 0 0,1-1 0,-1 1 0,0-1 0,0 1 0,-1-1 0,1 0 0,0 0 0,-1 0 0,1 0 0,-1-1 0,1 1 0,-1-1 0,0 1 0,0-1-1,0 0 1,-1 0 0,1 0 0,-1 0 0,1 0 0,-1 0 0,0 0 0,1-6 0,5-38-167,-6-5-493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4.766"/>
    </inkml:context>
    <inkml:brush xml:id="br0">
      <inkml:brushProperty name="width" value="0.05" units="cm"/>
      <inkml:brushProperty name="height" value="0.05" units="cm"/>
      <inkml:brushProperty name="color" value="#FFFFFF"/>
    </inkml:brush>
  </inkml:definitions>
  <inkml:trace contextRef="#ctx0" brushRef="#br0">61 153 30510,'-56'-20'1457,"51"16"-972,13 0-369,11 0-114,150 4 16,213 28 1,-362-26-19,46 3 0,-82-10-5,0-1 0,1 0 1,0-1-1,0-1 0,-18-12 0,8 5 2,-39-27 3,47 29 0,-38-21 0,99 60 37,-1 1 1,63 53-1,-102-75-36,0-1 1,0 2 0,0-1-1,0 0 1,-1 1-1,0 0 1,0-1-1,-1 1 1,1 0-1,-1 1 1,0-1-1,-1 0 1,0 1-1,0-1 1,0 0-1,-1 1 1,0-1-1,0 1 1,0-1-1,-3 11 1,1-10-13,-1-1-1,0 0 1,0 0 0,-1 0 0,1-1 0,-1 1-1,0-1 1,-1 0 0,0 0 0,1 0-1,-1 0 1,-1-1 0,-8 6 0,-11 4-456</inkml:trace>
</inkml:ink>
</file>

<file path=ppt/ink/ink34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3"/>
    </inkml:context>
    <inkml:brush xml:id="br0">
      <inkml:brushProperty name="width" value="0.05" units="cm"/>
      <inkml:brushProperty name="height" value="0.05" units="cm"/>
      <inkml:brushProperty name="color" value="#FFFFFF"/>
    </inkml:brush>
  </inkml:definitions>
  <inkml:trace contextRef="#ctx0" brushRef="#br0">164 11 32271,'-5'-2'11,"1"0"1,-1 0 0,1 1-1,-1 0 1,0 0 0,1 0-1,-1 1 1,0-1 0,0 1-1,0 0 1,1 1-1,-1-1 1,0 1 0,0 0-1,1 0 1,-1 0 0,0 1-1,1 0 1,-1-1 0,1 2-1,-8 4 1,7-3-3,1 0 0,0 0 0,0 0-1,0 1 1,0 0 0,1 0 0,-1 0 0,1 0 0,0 0 0,1 1 0,0-1 0,-1 1-1,2-1 1,-1 1 0,1 0 0,0 0 0,-1 7 0,1-6-9,0 1 0,1-1 0,0 0 0,0 1 0,1-1 0,0 0 0,2 9 0,-2-13 0,0 0 0,0-1 0,1 1 0,-1 0 0,1-1 0,-1 1 0,1-1 0,0 0 0,0 1 0,0-1 0,0 0 0,0 0 0,1 0 0,-1 0 0,1-1 0,-1 1 0,1-1 0,0 1 0,5 1 0,0 0 3,1 0 0,0-1 0,-1 0 0,1 0 0,0-1 0,0 0 1,0 0-1,0-1 0,0-1 0,0 1 0,0-1 0,15-4 0,-20 4-2,0-1 1,0 1-1,0-1 1,0 0-1,-1 0 0,1-1 1,0 1-1,-1-1 0,0 1 1,1-1-1,-1 0 1,0 0-1,-1 0 0,1-1 1,0 1-1,-1-1 0,0 0 1,0 1-1,0-1 1,0 0-1,-1 0 0,0 0 1,1 0-1,-1-1 0,-1 1 1,1 0-1,-1 0 1,1-6-1,-1 2-1,1 0 0,-1 1 0,-1-1 0,0 0 0,0 0 0,0 1 0,-3-10 0,3 15 0,0 0 0,0 0 0,-1 0 0,1 0-1,0 0 1,-1 0 0,1 0 0,-1 0 0,1 1-1,-1-1 1,0 1 0,0-1 0,0 1 0,0 0-1,0-1 1,0 1 0,0 0 0,0 0 0,-1 1-1,1-1 1,0 0 0,0 1 0,-1-1 0,1 1-1,-1 0 1,1 0 0,0 0 0,-3 0 0,3 0-3,0 0 1,0 0 0,0 0-1,0 1 1,0-1-1,0 0 1,0 1 0,0-1-1,0 1 1,0 0 0,0 0-1,0 0 1,1 0-1,-1 0 1,0 0 0,1 0-1,-1 1 1,0-1-1,-1 3 1,1-1-65,0 1 1,0-1-1,0 1 0,0-1 0,1 1 1,0-1-1,0 1 0,0 0 0,-1 5 1,-2 32-2255</inkml:trace>
</inkml:ink>
</file>

<file path=ppt/ink/ink34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6"/>
    </inkml:context>
    <inkml:brush xml:id="br0">
      <inkml:brushProperty name="width" value="0.05" units="cm"/>
      <inkml:brushProperty name="height" value="0.05" units="cm"/>
      <inkml:brushProperty name="color" value="#FFFFFF"/>
    </inkml:brush>
  </inkml:definitions>
  <inkml:trace contextRef="#ctx0" brushRef="#br0">94 299 28733,'0'-2'184,"0"1"0,0 0 1,0 0-1,0 0 0,-1-1 0,1 1 0,0 0 0,-1 0 0,1 0 0,-1 0 1,1 0-1,-1 0 0,1 0 0,-1 0 0,0 0 0,0 0 0,0 0 1,1 0-1,-1 0 0,0 0 0,0 1 0,-2-2 0,2 2-189,1-1-1,-1 1 1,0 0-1,1 0 1,-1 0 0,0 0-1,1 0 1,-1 0-1,0 0 1,1 0 0,-1 1-1,0-1 1,1 0-1,-1 0 1,0 0-1,1 1 1,-1-1 0,0 0-1,1 1 1,-1-1-1,1 1 1,-1-1-1,1 1 1,-1-1 0,1 1-1,-1-1 1,1 1-1,-1-1 1,1 1 0,0-1-1,-1 1 1,1 0-1,0-1 1,0 1-1,-1 0 1,1-1 0,0 1-1,0 0 1,0-1-1,0 1 1,0 0-1,0 1 1,-6 34 10,1 0-1,2 1 1,3 68 0,0 5 8,-34 299-13,26-327 0,5 12 0,2-240 1,7-397-34,-5 514 33,0-7 0,7-40 0,-7 67 0,1-1 0,1 1 0,-1-1 0,1 1 0,1 0 0,0 0 0,0 0 0,1 1 0,5-9 0,-5 13 0,-1 1 0,0-1 0,1 1 0,0 0 0,-1 0 0,1 0 0,1 0 0,-1 1 0,0 0 0,0 0 0,1 1 0,-1-1 0,1 1 0,0 0 0,-1 1 0,1-1 0,0 1 0,-1 0 0,1 1 0,0-1 0,-1 1 0,1 0 0,-1 1 0,1-1 0,-1 1 0,7 3 0,-6-1 0,-1 1 0,0-1 0,0 1 0,0 0 0,0 1 0,-1-1 0,0 1 0,0 0 0,-1 0 0,0 0 0,0 0 0,0 0 0,0 1 0,-1 0 0,0-1 0,1 11 0,1 10 0,0 1 0,-1 50 0,-3-73 0,-1 1 0,1-1 0,-1 0 0,0 1 0,0-1 0,-1 0 0,1 0 0,-1 1 0,0-1 0,0-1 0,-1 1 0,0 0 0,-6 8 0,-1-2 0,0-1 0,-1 0 0,-19 15 0,-18 15 0,47-39-1,0-1 1,0 1-1,0 0 0,0 0 1,0 0-1,1 0 1,-1 0-1,0 0 0,1 0 1,-1 0-1,0 0 0,1 0 1,-1 0-1,1 0 1,0 0-1,-1 0 0,1 1 1,0-1-1,0 0 0,0 2 1,0-3-1,0 1 0,1 0 0,-1-1 0,1 1 0,-1 0 0,1-1 1,-1 1-1,1-1 0,-1 1 0,1-1 0,0 1 0,-1-1 0,1 1 0,0-1 1,-1 1-1,1-1 0,0 0 0,-1 0 0,1 1 0,0-1 0,0 0 0,1 0 1,7 2-11,1-1 1,-1 0-1,18-2 1,-18 1 2,6 0-12,-2 1 8,1-2 1,-1 1 0,1-2-1,18-3 1,-28 4 11,0-1 0,0 1 1,0-1-1,0 0 0,0 0 0,0 0 0,-1-1 0,1 1 0,-1-1 0,1 0 1,-1 0-1,0 0 0,0 0 0,-1 0 0,1-1 0,-1 1 0,1-1 0,1-4 1,3-9 10,0-1 0,-2 0 1,0-1-1,-1 1 0,4-38 1,-6 36-4,1 0 0,0 0 0,2 1 1,13-37-1,-17 53-7,1 0 0,-1 1-1,1-1 1,0 1 0,-1-1 0,1 1-1,0 0 1,1 0 0,-1 0 0,0 0 0,0 0-1,1 0 1,-1 1 0,1-1 0,0 1 0,-1 0-1,1 0 1,0 0 0,0 0 0,0 0-1,3 0 1,5-1-1,0 2 0,0-1-1,0 1 1,14 3 0,-23-3 0,-1 0 0,-1 0 0,1 0-1,-1 0 1,1 0 0,-1 0 0,1 0-1,-1 0 1,1 0 0,-1 0 0,1 0-1,-1 0 1,1 0 0,-1 0 0,1 1-1,-1-1 1,1 0 0,-1 0 0,1 1 0,-1-1-1,0 0 1,1 1 0,-1-1 0,0 0-1,1 1 1,-1-1 0,0 0 0,1 1-1,-1-1 1,0 1 0,0-1 0,1 1 0,-1-1-1,0 1 1,0-1 0,0 1 0,0-1-1,0 1 1,1-1 0,-1 1 0,0-1-1,0 1 1,-1 0 0,1-1 0,0 1 0,-1 0 0,1 0-1,-1 0 1,1 0 0,-1-1 0,1 1 0,-1 0 0,1-1 0,-1 1-1,0 0 1,1-1 0,-1 1 0,0-1 0,0 1 0,0-1-1,1 1 1,-1-1 0,0 0 0,0 1 0,0-1 0,-1 0 0,-8 2 3,0 0 1,0 1-1,0 0 0,1 1 1,-1 0-1,1 0 1,0 1-1,0 0 1,-10 8-1,13-8-2,1 0 0,-1 0-1,1 1 1,1 0 0,-1 0 0,1 0 0,0 1-1,0-1 1,1 1 0,0 0 0,0 0-1,0 0 1,-1 11 0,0 5-1,1-1 0,1 1 0,2 30 0,0-39 0,0-10 0,0 0 0,1 0 0,0 1 0,0-1 0,0 0 0,0 0 0,0 0 0,1 0 0,0-1 0,-1 1 0,2 0 0,-1-1 0,0 1 0,1-1 0,-1 1 0,1-1 0,0 0 0,0 0 0,1-1 0,-1 1 0,0-1 0,1 1 0,-1-1 0,1 0 0,6 2 0,-3-1 0,0-1 0,1 1 0,-1-1 0,1-1 0,-1 1 0,1-2 0,0 1 0,-1-1 0,1 0 0,0 0 0,-1-1 0,1 0 0,11-3 0,-15 2 0,-1 1 0,0-1 0,1 1 0,-1-1 0,0 0 0,0-1 0,0 1 0,-1 0 0,1-1 0,-1 0 0,1 1 0,-1-1 0,0 0 0,0 0 0,0-1 0,0 1 0,-1 0 0,1 0 0,-1-1 0,0 1 0,0-1 0,0 0 0,1-4 0,0-11 0,1 0 0,-2 0 0,-1-24 0,0 24 0,1-25 0,1 29 1,-1 0 0,-1 0-1,0 0 1,-1 0-1,-1 1 1,0-1 0,-7-24-1,8 36 16,-1 74-19,0-39 0,2 1 0,1-1 0,1 0 0,1 0 0,9 33 0,-10-59 3,0 0 0,0 0 0,0 0 0,1-1 0,0 1 0,0 0 0,0-1 0,1 0 0,7 8 0,-9-10 0,1-1 0,1 1 0,-1-1 0,0 0 0,0 0 0,1 0 0,-1 0 0,1-1 0,0 0 0,0 1 0,-1-1 0,1 0 0,0-1 0,0 1 0,0-1 0,6 0 0,-7 1 0,0-1 0,0 0 0,0 0 0,-1 0 0,1 0 0,0-1 0,0 1 0,0-1 0,0 0 0,0 0 0,-1 0 0,1 0 0,0 0 0,-1-1 0,1 1 0,3-3 0,-4 0 0,1 0 0,-1 0 0,0 0 0,1 0 0,-2-1 0,1 1 0,-1 0 0,1-1 0,-1 1 0,1-7 0,2-18 0,0 0 0,-2-1 0,-2-39 0,-1 35 0,2 0 0,5-36 0,-5 68 0,-1 1 0,0-1 0,0 1 0,1 0 0,-1-1 0,1 1 0,-1 0 0,1-1 0,0 1 0,-1 0 0,1 0 0,0-1 0,0 1 0,0 0 0,0 0 0,0 0 0,0 0 0,0 0 0,0 0 0,0 1 0,1-1 0,-1 0 0,0 0 0,0 1 0,1-1 0,1 0 0,2 0 0,0 1 0,1-1 0,-1 1 0,0 0 0,10 1 0,-6 0 0,-7-1 0,0 0 0,0 1 0,0-1 0,0 1 0,0 0 0,0 0 0,0 0 0,0 0 0,0 0 0,0 0 0,-1 0 0,1 1 0,0-1 0,-1 0 0,1 1 0,-1 0 0,0-1 0,1 1 0,-1 0 0,0 0 0,0-1 0,0 1 0,0 0 0,0 0 0,-1 0 0,1 0 0,0 0 0,0 5 0,1 6 0,0-1 0,-1 2 0,-1 19 0,0-24 0,0 9 0,0 0 0,-2 0 0,0 0 0,0 0 0,-8 21 0,7-26 0,0 1 0,0-1 0,1 0 0,0 27 0,2-38 0,0-1 0,0 1 0,0 0 0,0-1 0,1 1 0,-1-1 0,1 1 0,-1 0 0,1-1 0,0 1 0,0-1 0,-1 0 0,1 1 0,0-1 0,0 0 0,0 1 0,1-1 0,-1 0 0,0 0 0,0 0 0,1 0 0,-1 0 0,0 0 0,1 0 0,-1 0 0,1-1 0,-1 1 0,1-1 0,3 2 0,4 0 0,0-1 0,0 1 0,0-2 0,12 1 0,-12-1 0,0 0 0,-1 1 0,0 0 0,0-1 0,0 0 0,0 0 0,0-1 0,0 0 0,0 0 0,0-1 0,0 0 0,-1 0 0,1-1 0,-1 0 0,0-1 0,10-5 0,-7 1 0,-1 0 0,1-1-1,-1 0 1,-1-1 0,0 0 0,0 0 0,-1-1-1,0 1 1,-1-2 0,7-14 0,-7 9 3,-1 1 1,0-1 0,-1 0-1,-1-1 1,-1 1-1,0 0 1,-1-18 0,-1 32-4,0 0 0,0 0 1,0 0-1,-1 0 0,1 0 0,-1 0 1,0 0-1,1 0 0,-2 0 0,1 0 1,0 1-1,0-1 0,-1 0 1,1 1-1,-1-1 0,0 1 0,0 0 1,0 0-1,0-1 0,-3-1 0,1 2 0,0-1 0,0 1 0,-1 0 0,1 0 0,0 1 0,-1-1 0,1 1 0,-1 0 0,0 0 0,1 1 0,-1-1 0,-7 1 0,10 0 0,-1 0 0,0 1 0,1-1 0,-1 0 0,0 1 0,1-1 0,-1 1 0,1 0 0,-1 0 0,1 0 0,-1 0 0,1 1 0,0-1 0,-1 1 0,1-1 0,0 1 0,-3 3 0,2-1 0,0-1 0,1 1 0,-1 0 0,1 1 0,0-1 0,0 0 0,0 0 0,1 1 0,-2 6 0,-1 10 0,2 1 0,0-1 0,2 36 0,1-32 0,-2-20 0,1 1 0,1 0 0,-1-1 0,1 1 0,0 0 0,0-1 0,0 1 0,1-1 0,2 7 0,-2-10 0,-1 0 0,1 1 0,0-1 0,0 0 0,0-1 0,0 1 0,0 0 0,0 0 0,0-1 0,1 1 0,-1-1 0,0 0 0,1 0 0,-1 0 0,1 0 0,0 0 0,-1 0 0,1-1 0,0 1 0,-1-1 0,5 0 0,0 1 0,0 0 0,0-1 0,0 0 0,0-1 0,11-1 0,-15 2 0,-1-1 0,1 0 0,-1 0 0,0 0 0,1 0 0,-1-1 0,0 1 0,0 0 0,0-1 0,0 0 0,0 1 0,0-1 0,0 0 0,0 0 0,-1 0 0,1 0 0,-1 0 0,2-3 0,2-9 0,0 1 0,-1-1 0,0 0 0,-1 0 0,-1 0 0,0 0 0,-1 0 0,-1-1 0,-1-19 0,1 12 0,0 20 0,0 1 0,0 0 0,0 0 0,0 0 0,0 0 0,0 0 0,0 0 0,-1 0 0,1 0 0,0 0 0,0 0 0,-1-1 0,1 1 0,-1 0 0,1 1 0,-1-1 0,1 0 0,-1 0 0,0 0 0,1 0 0,-1 0 0,-1 0 0,0 0 0,0 0 0,-1 0 0,1 1 0,0-1 0,-1 1 0,1 0 0,0 0 0,-1 0 0,-3 0 0,5 0 0,0 1 0,0-1 0,0 1 0,0-1 0,0 1 0,0 0 0,0 0 0,0-1 0,0 1 0,0 0 0,0 0 0,0 0 0,1 0 0,-1 0 0,0 0 0,1 0 0,-1 0 0,1 0 0,-1 0 0,1 0 0,-1 1 0,1-1 0,0 0 0,0 0 0,-1 0 0,1 1 0,0-1 0,0 0 0,0 0 0,1 2 0,-1 51 0,0-39 0,0-7 0,0 0 0,0 0 0,1-1 0,0 1 0,0 0 0,1 0 0,0-1 0,1 1 0,-1-1 0,6 10 0,-5-12 0,0-1 0,1 0 0,-1 0 0,1-1 0,0 1 0,0-1 0,0 1 0,0-1 0,1 0 0,-1-1 0,1 1 0,0-1 0,-1 0 0,1 0 0,0-1 0,8 2 0,1 0 0,-1-1 0,0-1 0,22 0 0,-28-1 0,-6-1 0,0 1 0,1-1 0,-1 1 0,0-1 0,1 0 0,-1 0 0,0 1 0,0-1 0,1 0 0,-1 0 0,0 0 0,0 0 0,0 0 0,0 0 0,0-1 0,0 1 0,-1 0 0,1 0 0,0-1 0,-1 1 0,1 0 0,-1-1 0,1 1 0,-1-1 0,1 1 0,-1-1 0,0 1 0,0-1 0,0-1 0,5-54 0,-5 48 0,0-31 0,0 10 0,7-55 0,-5 76 0,-1 1 0,1 0 0,1 0 0,-1 0 0,1 0 0,1 0 0,0 1 0,0-1 0,0 1 0,1 0 0,7-8 0,-11 13 0,0 1 0,0 0 0,1 0 0,-1 0 0,0 0 0,1 0 0,-1 0 0,1 0 0,-1 0 0,1 1 0,0-1 0,-1 0 0,1 1 0,0 0 0,-1-1 0,1 1 0,0 0 0,-1 0 0,1 0 0,0 0 0,-1 0 0,1 0 0,0 0 0,0 1 0,-1-1 0,1 1 0,2 0 0,-2 0 0,1 1 0,0-1 0,-1 1 0,1-1 0,-1 1 0,0 0 0,1 0 0,-1 0 0,0 0 0,0 1 0,0-1 0,-1 0 0,1 1 0,1 3 0,6 14 0,-1 1 0,-1 0 0,-1 0 0,-1 0 0,4 43 0,-4 112 0,-5-132 0,2-61 0,1 0 0,1 1 0,0 0 0,1 0 0,12-24 0,2-12 0,42-145 0,-60 192 0,-1 3 0,0 1 0,0 0 0,0 0 0,1 0 0,-1 0 0,0 0 0,1 0 0,-1 0 0,1 0 0,-1 0 0,1 0 0,-1 0 0,1 0 0,0 1 0,-1-1 0,1 0 0,0 0 0,0 0 0,0 1 0,1-2 0,-2 2 0,0 0 0,0 0 0,0 0 0,0 0 0,1 0 0,-1 0 0,0 0 0,0 0 0,0 0 0,0 0 0,0 0 0,0 0 0,1 0 0,-1 0 0,0 0 0,0 0 0,0 0 0,0 0 0,0 0 0,0 0 0,1 0 0,-1 0 0,0 0 0,0 0 0,0 0 0,0 0 0,0 0 0,0 0 0,0 0 0,0 1 0,1-1 0,-1 0 0,0 0 0,0 0 0,0 0 0,0 0 0,0 0 0,0 0 0,0 0 0,0 1 0,0-1 0,0 0 0,0 0 0,0 0 0,0 0 0,0 0 0,0 0 0,0 1 0,0-1 0,0 0 0,0 0 0,0 0 0,0 0 0,0 0 0,0 0 0,0 1 0,0-1 0,0 0 0,0 0 0,0 0 0,0 0 0,0 0 0,0 0 0,0 0 0,-1 1 0,2 3 0,14 166 0,-7-57 0,-7-104 0,-1-3 0,0-1 0,1 1 0,-1-1 0,1 0 0,1 0 0,-1 1 0,1-1 0,3 9 0,4-34 0,-2-20 0,1-8 0,24-74 0,-28 110 0,1-1 0,0 1 0,1 1 0,0-1 0,1 1 0,0 0 0,1 0 0,0 1 0,1 0 0,18-16 0,-23 22 0,1 1 0,-1 0 0,1 0 0,0 0 0,0 1 0,0-1 0,1 1 0,-1 0 0,0 1 0,1 0 0,-1-1 0,1 2 0,8-1 0,-13 1 0,0 0 0,0 0 0,0 1 0,0-1 0,0 1 0,0-1 0,1 1 0,-1-1 0,0 1 0,-1-1 0,1 1 0,0 0 0,0 0 0,0 0 0,0-1 0,-1 1 0,1 0 0,0 0 0,-1 0 0,1 0 0,0 0 0,-1 0 0,1 0 0,-1 1 0,0-1 0,1 0 0,-1 0 0,0 0 0,0 0 0,0 0 0,0 2 0,2 46 0,-2-38 0,-1 62 0,3 88 0,-2-159 0,0 1 0,0-1 0,1 1 0,-1-1 0,1 0 0,-1 1 0,1-1 0,0 0 0,0 0 0,0 1 0,0-1 0,1 0 0,-1 0 0,0 0 0,1 0 0,0 0 0,-1-1 0,1 1 0,0 0 0,0-1 0,0 1 0,0-1 0,0 0 0,0 0 0,0 1 0,1-1 0,2 0 0,4 1 0,0 0 0,1 0 0,-1-2 0,1 1 0,15-2 0,-4 1 0,-15 0 0,0-1 0,0 1 0,0-1 0,1 0 0,-1 0 0,0-1 0,-1 0 0,1 0 0,0 0 0,0-1 0,-1 1 0,0-1 0,1-1 0,8-7 0,-8 5 0,0 0 0,0-1 0,-1 0 0,1 0 0,-2 0 0,1-1 0,-1 1 0,0-1 0,4-13 0,-2-1 0,0 0 0,-2 0 0,0 0 0,-2 0 0,0-1 0,-2 1 0,-2-32 0,1 49 0,0 0 0,0 0 0,0 0 0,-1 1 0,1-1 0,-1 0 0,-1 0 0,1 1 0,-1-1 0,1 1 0,-1 0 0,0 0 0,-7-6 0,9 8 0,-1 0 0,0 0 0,-1 1 0,1-1 0,0 1 0,0-1 0,-1 1 0,1 0 0,0 0 0,-1 0 0,1 0 0,-1 0 0,0 0 0,1 1 0,-1-1 0,1 1 0,-1 0 0,0 0 0,1 0 0,-1 0 0,0 0 0,1 1 0,-1-1 0,0 1 0,1 0 0,-1 0 0,1 0 0,-3 1 0,2 0 0,1 0 0,-1 0 0,1 0 0,0 1 0,-1-1 0,1 1 0,1-1 0,-1 1 0,0 0 0,1 0 0,-1 0 0,1-1 0,0 1 0,0 1 0,0-1 0,0 0 0,0 0 0,0 6 0,-1 10 0,1 37 0,1-42 0,-1 4 0,2 0 0,0-1 0,1 1 0,0 0 0,10 33 0,-10-45 0,1 0 0,0 0 0,0-1 0,0 1 0,0-1 0,1 0 0,0 0 0,0 0 0,0-1 0,0 0 0,1 1 0,0-1 0,0-1 0,0 1 0,0-1 0,1 0 0,-1 0 0,1 0 0,0-1 0,10 3 0,0-2 0,0 0 0,0-1 0,0-1 0,21-1 0,-23 0 0,-11 0 0,-1-1 0,1 1 0,-1 0 0,1-1 0,-1 1 0,1-1 0,-1 0 0,1 1 0,-1-1 0,0-1 0,1 1 0,-1 0 0,0 0 0,0-1 0,0 1 0,0-1 0,0 0 0,1-1 0,1-2 0,-1 1 0,0-1 0,0 1 0,-1-1 0,0 0 0,1 0 0,-1 0 0,1-6 0,2-10 0,-2 1 0,0-1 0,0-28 0,-3 47 0,4-112 0,-11-120 0,6 218 0,-1 0 0,-1 0 0,0 0 0,-8-20 0,6 69 0,-1 270 0,6-234 0,0-43 0,2-1 0,5 37 0,-5-54 0,0 0 0,0 0 0,0 0 0,1 0 0,0 0 0,0-1 0,1 1 0,0-1 0,1 0 0,-1 0 0,10 9 0,-10-13 0,0 0 0,0-1 0,0 0 0,0 0 0,0 0 0,1 0 0,-1-1 0,1 1 0,-1-1 0,1 0 0,0-1 0,-1 1 0,10-1 0,-6 0 0,1 0 0,-1-1 0,1 0 0,-1 0 0,1-1 0,14-5 0,-15 3 0,0 0 0,0-1 0,0 0 0,0-1 0,-1 1 0,0-2 0,0 1 0,-1-1 0,0 0 0,0 0 0,0-1 0,-1 1 0,0-1 0,-1 0 0,7-17 0,-4 8 0,-2-1 0,1 0 0,-2 0 0,-1 0 0,0 0 0,0-37 0,-1 17 0,-1 25 0,-1 1 0,0-1 0,0 0 0,-2 0 0,1 0 0,-6-17 0,6 28 0,0 0 0,0 0 0,0 0 0,0 0 0,0 0 0,-1 1 0,1-1 0,-1 1 0,1-1 0,-1 1 0,0-1 0,1 1 0,-1 0 0,0 0 0,0 0 0,0 0 0,0 0 0,0 0 0,0 0 0,-4 0 0,5 1 0,-1-1 0,1 1 0,-1 0 0,1 0 0,-1 0 0,1 0 0,0 0 0,-1 0 0,1 0 0,-1 1 0,1-1 0,-1 0 0,1 1 0,0-1 0,-1 1 0,1 0 0,0-1 0,-1 1 0,1 0 0,0 0 0,0 0 0,0 0 0,0 0 0,0 0 0,0 0 0,0 0 0,0 0 0,0 0 0,0 1 0,0-1 0,0 3 0,-2 6 0,0 0 0,1 0 0,0 0 0,0 1 0,2-1 0,-1 13 0,6 68 0,-5-82 0,1 2 0,1-1 0,0 1 0,0 0 0,1 0 0,0-1 0,1 1 0,0-1 0,1 0 0,0-1 0,0 1 0,11 13 0,-11-17 0,0 0 0,1-1 0,-1 1 0,1-1 0,0 0 0,1-1 0,-1 1 0,1-1 0,0 0 0,0-1 0,0 0 0,0 0 0,1-1 0,-1 1 0,1-2 0,14 3 0,-16-3 0,0-1 0,1 1 0,-1-1 0,1-1 0,-1 1 0,1-1 0,9-2 0,-14 2 0,0 0 0,0 0 0,0 0 0,0-1 0,0 1 0,0 0 0,0-1 0,0 0 0,0 1 0,-1-1 0,1 0 0,-1 0 0,1 0 0,-1 0 0,0 0 0,0 0 0,0 0 0,0 0 0,0-1 0,0 1 0,-1 0 0,1-1 0,-1-2 0,5-30 0,-1-1 0,-2 0 0,-5-52 0,3-31 0,0 113 0,0 1 0,1-1 0,0 1 0,0 0 0,0-1 0,1 1 0,0 0 0,0 0 0,0 0 0,1 0 0,-1 0 0,1 1 0,4-6 0,-5 8 0,0 0 0,0 0 0,1 1 0,-1-1 0,0 0 0,1 1 0,-1-1 0,1 1 0,0 0 0,0 0 0,-1 0 0,1 0 0,0 0 0,0 1 0,0-1 0,0 1 0,0 0 0,0 0 0,0 0 0,-1 0 0,1 0 0,0 1 0,0-1 0,0 1 0,0 0 0,2 1 0,-1-1 0,-1 1 0,0 0 0,0-1 0,0 1 0,-1 1 0,1-1 0,0 0 0,-1 1 0,1-1 0,-1 1 0,0 0 0,0 0 0,0-1 0,0 1 0,-1 1 0,1-1 0,-1 0 0,0 0 0,0 1 0,0-1 0,0 0 0,0 6 0,2 10 0,-1 1 0,-1 34 0,-1-42 0,0 210 0,0-218 0,1 0 0,-1 0 0,1-1 0,-1 1 0,1 0 0,0-1 0,1 1 0,-1 0 0,0-1 0,1 0 0,0 1 0,0-1 0,0 0 0,0 0 0,1 0 0,-1 0 0,1 0 0,-1-1 0,1 1 0,0-1 0,0 1 0,0-1 0,1 0 0,-1 0 0,0-1 0,6 3 0,-2-1 0,1-1 0,0 0-1,0 0 1,-1-1-1,1 0 1,0 0-1,0-1 1,0 0-1,0 0 1,0-1-1,14-2 1,-20 2-10,0 0 1,0 0 0,0 0 0,0 0-1,0 0 1,-1 0 0,1 0 0,-1-1-1,1 1 1,-1-1 0,1 1 0,-1-1 0,0 1-1,0-1 1,1 0 0,-1 0 0,-1 1-1,1-1 1,0 0 0,0 0 0,-1 0-1,1 0 1,-1 0 0,1 0 0,-1 0-1,0 0 1,0-4 0,2-36-639</inkml:trace>
</inkml:ink>
</file>

<file path=ppt/ink/ink34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1 0 31871,'53'5'320,"14"-2"-48,8-3-144,0 2-64,-6-2-32,-7 0-32,-11 2 0,-14-2-192,-10 0-1841</inkml:trace>
</inkml:ink>
</file>

<file path=ppt/ink/ink34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0 1 32335,'0'2'240,"16"1"-144,22-1-48,10 0-32,5 1-16,1-3 32,-3 0-32,-11 0 0,-8 0 0,-11 0 0,-13 0-32,-10 0-928,-33 0-12230</inkml:trace>
</inkml:ink>
</file>

<file path=ppt/ink/ink34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1 1 30494,'0'12'1281,"0"-3"-625,8 3-480,24-4-96,13-1-48,6 0-32,3-5 16,2-2-16,-14 0 0,-4 0 0,-14 0-80,-8-2-528</inkml:trace>
</inkml:ink>
</file>

<file path=ppt/ink/ink34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8"/>
    </inkml:context>
    <inkml:brush xml:id="br0">
      <inkml:brushProperty name="width" value="0.05" units="cm"/>
      <inkml:brushProperty name="height" value="0.05" units="cm"/>
      <inkml:brushProperty name="color" value="#FFFFFF"/>
    </inkml:brush>
  </inkml:definitions>
  <inkml:trace contextRef="#ctx0" brushRef="#br0">294 18 32047,'14'-17'626,"-30"16"-517,-5 2-124,-243-1 15,263 2 0,0-1 0,1 1 0,-1-1 0,0 1 0,1-1 0,0 1 0,-1 0 0,1-1 0,0 1 0,0 0 0,0-1 0,0 1 0,0 0 0,0-1 0,1 3 0,-1-2 0,-3 379 0,4-380 0,-1-1 0,1 1 0,-1-1 0,1 1 0,-1-1 0,1 1 0,0-1 0,-1 0 0,1 1 0,0-1 0,-1 0 0,1 1 0,0-1 0,-1 0 0,1 0 0,0 0 0,0 1 0,-1-1 0,1 0 0,0 0 0,0 0 0,-1 0 0,1 0 0,0-1 0,0 1 0,24-3 0,-16 0 0,-1-1 0,0 0 0,0-1 0,-1 1 0,1-2 0,8-6 0,-7 4 0,0 1 0,1 1 0,14-8 0,-12 9 0,1 0 0,0 1 0,0 0 0,0 2 0,1-1 0,-1 1 0,1 1 0,-1 1 0,20 1 0,-32-1 0,0 0 0,0 0 0,0 0 0,0 1 0,0-1 0,0 1 0,0-1 0,0 0 0,0 1 0,0 0 0,0-1 0,-1 1 0,1-1 0,0 1 0,0 0 0,0 0 0,-1 0 0,1-1 0,0 1 0,-1 0 0,1 0 0,0 2 0,7 30 0,-7-21 0,-1 0 0,-1 1 0,-2 17 0,2-26 0,0 0 0,0 1 0,-1-1 0,1 0 0,-1 0 0,0 0 0,0 0 0,-1-1 0,1 1 0,-1 0 0,0-1 0,0 0 0,0 0 0,-6 5 0,-5 2 0,0 0 0,-25 12 0,26-16 0,0 1 0,1 1 0,-16 12 0,27-17-104</inkml:trace>
</inkml:ink>
</file>

<file path=ppt/ink/ink34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9"/>
    </inkml:context>
    <inkml:brush xml:id="br0">
      <inkml:brushProperty name="width" value="0.05" units="cm"/>
      <inkml:brushProperty name="height" value="0.05" units="cm"/>
      <inkml:brushProperty name="color" value="#FFFFFF"/>
    </inkml:brush>
  </inkml:definitions>
  <inkml:trace contextRef="#ctx0" brushRef="#br0">1 32 32047,'67'0'449,"65"1"-314,220-26 1,-344 23-146,15-1 21,-21 1-80,-14 1-116,-18 1-506</inkml:trace>
</inkml:ink>
</file>

<file path=ppt/ink/ink34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9"/>
    </inkml:context>
    <inkml:brush xml:id="br0">
      <inkml:brushProperty name="width" value="0.05" units="cm"/>
      <inkml:brushProperty name="height" value="0.05" units="cm"/>
      <inkml:brushProperty name="color" value="#FFFFFF"/>
    </inkml:brush>
  </inkml:definitions>
  <inkml:trace contextRef="#ctx0" brushRef="#br0">286 24 32079,'4'-3'66,"0"0"0,1 1 1,-1 0-1,0-1 0,1 1 1,0 1-1,-1-1 0,1 1 0,10-2 1,-9 1-47,-6 3-20,0-1 0,0 0 0,-1 0 0,1 0 0,0 0 0,0 0 0,0 0 0,0 0 0,0 0 0,0 0 1,0 0-1,0 1 0,0-1 0,0 0 0,0 0 0,0 0 0,0 0 0,0 0 0,0 0 0,0 0 0,0 1 0,0-1 0,0 0 1,0 0-1,0 0 0,0 0 0,0 0 0,0 0 0,0 0 0,0 0 0,0 1 0,0-1 0,0 0 0,0 0 0,0 0 0,0 0 0,0 0 1,0 0-1,1 0 0,-1 0 0,0 0 0,0 0 0,0 1 0,0-1 0,0 0 0,0 0 0,0 0 0,0 0 0,0 0 0,1 0 1,-1 0-1,0 0 0,0 0 0,0 0 0,0 0 0,0 0 0,0 0 0,0 0 0,0 0 0,1 0 0,-1 0 0,0 0 1,-1 2-1,-9 13 0,-1 0 0,0 0 0,-1-1 0,-1-1 0,0 0 0,-27 21 0,2-1 0,8-6 0,0-1 0,2 2 0,0 0 0,-32 45 0,57-69 0,0-1 0,1 1 0,0 0 0,-1 0 0,1 1 0,1-1 0,-1 0 0,1 1 0,0-1 0,0 1 0,0-1 0,0 1 0,1-1 0,0 1 0,0 5 0,1-8 0,-1-1 0,1 0 0,0 0 0,0 1 0,0-1 0,0 0 0,0 0 0,0 0 0,0 0 0,0 0 0,1 0 0,-1 0 0,0 0 0,0-1 0,1 1 0,-1 0 0,1-1 0,-1 1 0,1-1 0,-1 0 0,0 1 0,1-1 0,-1 0 0,1 0 0,0 0 0,-1 0 0,1 0 0,2-1 0,5 2 0,122 9 0,145-8 0,-136-4 0,-135 1-19,-15-1-3,-15-2-41,-12 2-351,-3-1-1005</inkml:trace>
</inkml:ink>
</file>

<file path=ppt/ink/ink34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9"/>
    </inkml:context>
    <inkml:brush xml:id="br0">
      <inkml:brushProperty name="width" value="0.05" units="cm"/>
      <inkml:brushProperty name="height" value="0.05" units="cm"/>
      <inkml:brushProperty name="color" value="#FFFFFF"/>
    </inkml:brush>
  </inkml:definitions>
  <inkml:trace contextRef="#ctx0" brushRef="#br0">19 57 32031,'-4'-39'595,"3"24"-473,1 13-101,-1 5-23,1 79 2,-8 399 0,3-353 0,5-128-11,0 1 0,1 0 0,-1-1 0,0 1-1,1 0 1,-1-1 0,0 1 0,1-1 0,-1 1 0,1-1 0,-1 1 0,1-1 0,-1 1 0,1-1-1,0 1 1,-1-1 0,1 1 0,-1-1 0,1 0 0,0 0 0,-1 1 0,1-1 0,0 0-1,-1 0 1,1 0 0,0 1 0,0-1 0,-1 0 0,1 0 0,0 0 0,-1 0 0,1 0 0,0-1-1,0 1 1,-1 0 0,1 0 0,0 0 0,-1-1 0,1 1 0,0 0 0,0-1 0,4 0-283,24-5-2516</inkml:trace>
</inkml:ink>
</file>

<file path=ppt/ink/ink34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0"/>
    </inkml:context>
    <inkml:brush xml:id="br0">
      <inkml:brushProperty name="width" value="0.05" units="cm"/>
      <inkml:brushProperty name="height" value="0.05" units="cm"/>
      <inkml:brushProperty name="color" value="#FFFFFF"/>
    </inkml:brush>
  </inkml:definitions>
  <inkml:trace contextRef="#ctx0" brushRef="#br0">8 1 32143,'-8'0'576,"8"2"-560,32 1 16,11 1-32,10-1 0,-2-1 0,-8 1 0,-6-3 0,-7 0 0,-9 4 0,-7-4 0,-6 3 0,0-3-48,-3 0-304</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5.314"/>
    </inkml:context>
    <inkml:brush xml:id="br0">
      <inkml:brushProperty name="width" value="0.05" units="cm"/>
      <inkml:brushProperty name="height" value="0.05" units="cm"/>
      <inkml:brushProperty name="color" value="#FFFFFF"/>
    </inkml:brush>
  </inkml:definitions>
  <inkml:trace contextRef="#ctx0" brushRef="#br0">5 12 31118,'-4'-12'1034,"7"19"-448,8 14-589,111 225 37,19 36-36,-136-272-5,-4-8 1,0 1 1,0 0-1,0-1 1,1 1-1,-1-1 0,1 0 1,-1 1-1,1-1 1,0 0-1,0 0 1,0 0-1,0 0 0,0 0 1,5 2-1,-7-11-453,0-21-560</inkml:trace>
</inkml:ink>
</file>

<file path=ppt/ink/ink34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0"/>
    </inkml:context>
    <inkml:brush xml:id="br0">
      <inkml:brushProperty name="width" value="0.05" units="cm"/>
      <inkml:brushProperty name="height" value="0.05" units="cm"/>
      <inkml:brushProperty name="color" value="#FFFFFF"/>
    </inkml:brush>
  </inkml:definitions>
  <inkml:trace contextRef="#ctx0" brushRef="#br0">1 99 32207,'0'-2'23,"0"0"-1,0 0 1,0 0 0,0 0 0,0 0-1,0 0 1,1 0 0,-1 0 0,1 0-1,0 0 1,0 0 0,-1 0 0,1 0-1,0 0 1,1 1 0,-1-1 0,0 0-1,0 1 1,1-1 0,-1 1 0,1-1-1,3-1 1,-1 0-23,1 1 1,-1 1-1,1-1 0,0 1 0,0 0 1,0 0-1,0 0 0,8 0 0,-1 0 5,0 1 0,0-1-1,-1 2 1,1 0 0,12 2 0,-20-1-5,1-1 0,0 1 1,0 0-1,-1 0 1,0 0-1,1 0 1,-1 1-1,0 0 0,0 0 1,0 0-1,0 0 1,-1 1-1,1-1 1,2 6-1,2 2 0,0 1 0,-2 0 0,1 0 0,-1 1 0,-1-1 0,0 2 0,-1-1 0,-1 0 0,4 25 0,-2 9 0,-3 72 0,-2-82 0,0-30 0,0 1 0,-1-1 0,1 1 0,-1-1 0,-1 1 0,0-1 0,0 0 0,0 0 0,-1 0 0,0 0 0,0 0 0,-1 0 0,0-1 0,0 0 0,0 0 0,-1 0 0,0 0 0,0 0 0,0-1 0,-1 0 0,0-1 0,0 1 0,0-1 0,-1 0 0,-10 5 0,5-6 0,12-3 0,-1 0 0,1 0 0,0 0 0,-1 0 0,1 0 0,-1 0 0,1-1 0,-1 1 0,1 0 0,0 0 0,-1 0 0,1-1 0,0 1 0,-1 0 0,1 0 0,-1-1 0,1 1 0,0 0 0,0-1 0,-1 1 0,1 0 0,0-1 0,0 1 0,-1 0 0,1-1 0,0 1 0,0-1 0,0 1 0,0-1 0,0 1 0,-1 0 0,1-1 0,0 1 0,0-1 0,0 1 0,0-1 0,0 1 0,0 0 0,1-1 0,-1 1 0,0-1 0,0 1 0,0-1 0,0 1 0,1-1 0,-1-1 0,0-10 0,1 0 0,1 0 0,0 0 0,1 1 0,0-1 0,1 1 0,0-1 0,7-13 0,9-11 0,26-38 0,-26 43 0,-3 5 0,99-141 0,-103 151 0,0 1 0,2 0 0,0 0 0,0 2 0,1 0 0,1 0 0,29-15 0,-43 26-1,1 0 1,-1 1-1,1-1 1,-1 1-1,1 0 1,0 0-1,-1 0 1,1 0-1,7 0 1,-10 21-248,-6 1-539</inkml:trace>
</inkml:ink>
</file>

<file path=ppt/ink/ink34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6"/>
    </inkml:context>
    <inkml:brush xml:id="br0">
      <inkml:brushProperty name="width" value="0.05" units="cm"/>
      <inkml:brushProperty name="height" value="0.05" units="cm"/>
      <inkml:brushProperty name="color" value="#FFFFFF"/>
    </inkml:brush>
  </inkml:definitions>
  <inkml:trace contextRef="#ctx0" brushRef="#br0">349 6 32511,'-1'0'8,"1"-1"-1,0 1 1,-1 0 0,1-1 0,0 1-1,-1-1 1,1 1 0,0 0 0,-1-1-1,1 1 1,-1 0 0,1 0 0,-1-1-1,1 1 1,-1 0 0,1 0-1,-1 0 1,1-1 0,-1 1 0,1 0-1,-1 0 1,1 0 0,-1 0 0,1 0-1,-1 0 1,0 0 0,1 0 0,-1 0-1,1 1 1,-1-1 0,-20 3-24,12 1 19,-1 0 0,1 1 0,1 0 0,-1 1 0,1 0 0,0 0 0,0 0 0,0 1 0,-10 13 0,-6 9-2,-25 38 0,30-40-1,1 1 0,2 0 0,1 1 0,1 1 0,2 0 0,1 1 0,1 1 0,2-1 0,1 1 0,-6 61 0,12-61 0,0 0 0,7 53 0,-5-75 0,1 1 0,1-1 0,0 0 0,0 1 0,1-1 0,1-1 0,-1 1 0,1-1 0,1 1 0,0-1 0,13 15 0,-10-15-3,0-1 1,0 1-1,1-1 1,0-1-1,0 0 1,1 0-1,0-1 1,0-1-1,0 0 1,1 0-1,-1-1 1,1 0-1,1-1 0,-1-1 1,0 0-1,1 0 1,-1-1-1,0-1 1,1 0-1,20-3 1,-29 2-33,-1 0 1,1 0-1,0 0 1,-1 0 0,0-1-1,1 1 1,-1-1-1,0 0 1,4-2-1,23-29-1152</inkml:trace>
</inkml:ink>
</file>

<file path=ppt/ink/ink34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7"/>
    </inkml:context>
    <inkml:brush xml:id="br0">
      <inkml:brushProperty name="width" value="0.05" units="cm"/>
      <inkml:brushProperty name="height" value="0.05" units="cm"/>
      <inkml:brushProperty name="color" value="#FFFFFF"/>
    </inkml:brush>
  </inkml:definitions>
  <inkml:trace contextRef="#ctx0" brushRef="#br0">1 73 32143,'1'-21'515,"1"30"-384,3 40-153,-2 85 22,5 68 0,-4-156 0,2 0 0,16 60 0,12 15 0,-31-219 0,-4 15 0,-4 1 0,-21-111 0,26 191 0,-11-49 0,3-2 0,-2-73 0,10 123 0,0 0 0,0 0 0,0 1 0,1-1 0,-1 1 0,1-1 0,0 0 0,-1 1 0,1-1 0,0 1 0,1-1 0,-1 1 0,0 0 0,1 0 0,0-1 0,-1 1 0,5-3 0,-3 2 0,1 0 0,0 1 0,0-1 0,0 1 0,0 0 0,0 0 0,0 1 0,1-1 0,7-1 0,2 1 0,1 0 0,-1 1 0,1 1 0,-1 0 0,28 5 0,-37-5 0,0 2 0,0-1 0,0 0 0,-1 1 0,1 0 0,0 0 0,-1 1 0,1-1 0,-1 1 0,0 0 0,0 0 0,0 0 0,0 1 0,-1-1 0,5 6 0,-3-2 0,-1-1 0,1 1 0,-1 1 0,-1-1 0,1 1 0,-1-1 0,-1 1 0,1 0 0,0 9 0,-1-7 0,0 0 0,-1 0 0,-1 0 0,1 0 0,-2 0 0,1 0 0,-1 0 0,-1 0 0,0 0 0,0 0 0,-1-1 0,0 1 0,-1-1 0,0 0 0,-1 0 0,-6 11 0,-3-3 0,-1 1 0,-1-1 0,-31 25 0,40-37 0,0 1 0,0-1-1,-1-1 1,0 1-1,0-1 1,0 0-1,0-1 1,0 0-1,-1-1 1,1 1 0,-1-1-1,-15 1 1,23-4-6,1 1 0,-1 0 0,0-1 0,1 1 1,-1 0-1,1-1 0,-1 1 0,0-1 0,1 1 1,-1-1-1,1 1 0,-1-1 0,1 0 0,0 1 0,-1-1 1,1 1-1,0-1 0,-1 0 0,1 1 0,0-1 1,0 0-1,-1 0 0,1 1 0,0-1 0,0 0 1,0 1-1,0-1 0,0 0 0,0 0 0,0 1 0,0-1 1,1-1-1,1-28-2242,-2 27 1582,9-37-12214</inkml:trace>
</inkml:ink>
</file>

<file path=ppt/ink/ink34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7"/>
    </inkml:context>
    <inkml:brush xml:id="br0">
      <inkml:brushProperty name="width" value="0.05" units="cm"/>
      <inkml:brushProperty name="height" value="0.05" units="cm"/>
      <inkml:brushProperty name="color" value="#FFFFFF"/>
    </inkml:brush>
  </inkml:definitions>
  <inkml:trace contextRef="#ctx0" brushRef="#br0">6 29 29934,'-1'-1'217,"1"-1"0,0 0 0,0 1 0,0-1 0,0 0 0,1 1 0,-1-1 0,0 0 0,1 1 0,-1-1 0,2-2 0,-1 3-211,0 0 0,0 0 0,0 1 0,0-1 0,1 1 0,-1-1-1,0 1 1,0-1 0,0 1 0,1 0 0,-1 0 0,0 0 0,0-1 0,1 1 0,-1 0 0,2 1 0,3-1-1,0 1-1,-1-1 1,1 1 0,0 1 0,0-1-1,-1 1 1,1 0 0,-1 0 0,0 1-1,1 0 1,-1 0 0,0 0 0,-1 0-1,1 1 1,-1-1 0,1 1 0,-1 1 0,0-1-1,0 0 1,-1 1 0,0 0 0,5 8-1,6 11 1,-2 0 0,0 1-1,10 36 1,-9-20-5,-3 1 0,-1 1 0,-2-1 0,-3 1 0,0 80 0,-4-104 0,-2-1-1,0 0 1,-1 0 0,0-1-1,-2 1 1,0-1 0,-1 0-1,-1 0 1,0 0 0,-1-1 0,-1 0-1,-1-1 1,0 0 0,-1-1-1,0 0 1,-18 17 0,24-25-123,0-1 0,-1 0 0,0 1 1,0-2-1,0 1 0,0-1 1,0 0-1,-1 0 0,0-1 0,0 0 1,-7 3-1,-31 3-6339</inkml:trace>
</inkml:ink>
</file>

<file path=ppt/ink/ink34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1:54"/>
    </inkml:context>
    <inkml:brush xml:id="br0">
      <inkml:brushProperty name="width" value="0.05" units="cm"/>
      <inkml:brushProperty name="height" value="0.05" units="cm"/>
      <inkml:brushProperty name="color" value="#FFFFFF"/>
    </inkml:brush>
  </inkml:definitions>
  <inkml:trace contextRef="#ctx0" brushRef="#br0">54 50 28493,'-20'-14'1970,"16"12"-1746,1 0 0,-1-1 1,1 1-1,0-1 1,0 0-1,-4-4 0,1 3 254,14 5-363,61-1-96,342-10-9,-383 10-429</inkml:trace>
</inkml:ink>
</file>

<file path=ppt/ink/ink34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1:57"/>
    </inkml:context>
    <inkml:brush xml:id="br0">
      <inkml:brushProperty name="width" value="0.05" units="cm"/>
      <inkml:brushProperty name="height" value="0.05" units="cm"/>
      <inkml:brushProperty name="color" value="#FFFFFF"/>
    </inkml:brush>
  </inkml:definitions>
  <inkml:trace contextRef="#ctx0" brushRef="#br0">196 96 28749,'1'-8'374,"-1"0"-1,2 0 1,-1 0 0,1 0-1,0 1 1,1-1 0,0 0-1,5-10 1,-5 13-231,0-5 139,-3 23-260,4 229-22,-3 172 0,-15-333 16,6-78 35,2-3-35,-5-1-14,1 0 0,-1-1 1,0-1-1,1 1 1,-19-8-1,19 5-2,-1 2 0,0-1 0,0 2-1,0-1 1,-22-1 0,10 4 1,14 0-3,13 0-10,66 0 18,91 12 1,-67 0-23,126 1 0,-219-13 16,-1-1 0,1 0 0,-1 0 0,1 0 0,-1 0 0,0 0 0,1 0 0,-1 0 0,0 0 0,0 0 0,1 0 0,-1 0 0,0 0 0,0 0 0,0 0 0,0 0 0,-1 0 0,1 0 0,0-2 0,0 1 0,-1-68 0,4 0 0,14-83 0,-3 82 1,0-1 5,7-95 0,-20 147-5,0 11 1,0-1 1,0 1 0,-1-1-1,-1 1 1,0 0-1,-2-11 1,3 20-3,0-1 0,0 1 0,0 0 0,0-1 0,0 1 0,0-1 0,-1 1 0,1 0 0,0-1 0,0 1 0,0 0 0,-1-1 0,1 1 0,0 0 0,-1-1 0,1 1 0,0 0 0,0 0 0,-1-1 0,1 1 0,-1 0 0,1 0 0,0 0 0,-1-1 0,1 1 0,0 0 0,-1 0 0,1 0 0,-1 0 0,1 0 0,0 0 0,-1 0 0,1 0 0,-1 0 0,1 0 0,0 0 0,-1 0 0,1 0 0,-1 0 0,0 0 0,0 1 0,0 0 0,0 0 0,0 0 0,0-1 0,0 1 0,0 0 0,0 0 0,0 0 0,0 0 0,1 1 0,-1-1 0,0 0 0,0 2 0,-5 10 0,2 1 0,0-1 0,0 1 0,1 0 0,-2 28 0,3 79 0,2-83 0,2 231-1,-5 300 18,3-538-19,-2 0 0,-1 0 0,-2-1 0,-1 1 0,-1-1 0,-1 0 0,-17 38 0,24-67 2,1 1 1,-1-1-1,1 1 1,-1-1-1,1 1 0,-1-1 1,0 0-1,0 0 1,0 1-1,0-1 1,0 0-1,0 0 0,0 0 1,0 0-1,0 0 1,0 0-1,-1 0 0,1 0 1,0 0-1,-1-1 1,1 1-1,0-1 0,-1 1 1,1-1-1,-1 1 1,-2-1-1,3-1 0,-1 1 1,1-1-1,0 0 0,-1 0 0,1-1 0,0 1 1,-1 0-1,1 0 0,0-1 0,0 1 0,0-1 1,0 1-1,1-1 0,-1 1 0,0-1 0,0 1 1,1-1-1,-1 0 0,1 1 0,0-1 1,-1 0-1,1-2 0,-8-55 0,2 0 0,3 0 0,7-84 0,-3 130-4,1-1 1,1 0-1,0 1 0,1 0 1,1 0-1,-1 0 1,2 0-1,0 1 0,1-1 1,0 2-1,0-1 1,2 1-1,-1 0 0,1 1 1,1 0-1,0 0 0,0 1 1,1 0-1,0 1 1,1 0-1,-1 1 0,1 1 1,1-1-1,-1 2 0,1 0 1,0 0-1,15-2 1,-11 6-1283</inkml:trace>
</inkml:ink>
</file>

<file path=ppt/ink/ink34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5"/>
    </inkml:context>
    <inkml:brush xml:id="br0">
      <inkml:brushProperty name="width" value="0.05" units="cm"/>
      <inkml:brushProperty name="height" value="0.05" units="cm"/>
      <inkml:brushProperty name="color" value="#FFFFFF"/>
    </inkml:brush>
  </inkml:definitions>
  <inkml:trace contextRef="#ctx0" brushRef="#br0">41 684 29822,'-3'-1'191,"0"0"0,0 0 0,0-1 0,1 1 1,-1-1-1,1 1 0,-1-1 0,1 0 0,0 0 1,-1 0-1,1 0 0,0 0 0,0-1 0,-2-3 1,3 28-195,0-13 3,1 1 0,0-1 0,0 1 0,3 12 0,-2-20 0,1-1 0,-1 1 0,1-1 0,-1 0 0,1 0 0,-1 0 0,1 0 0,0 0 0,-1 0 0,1 0 0,0-1 0,0 1 0,0 0 0,0-1 0,-1 0 0,1 1 0,0-1 0,0 0 0,0 0 0,0 0 0,0 0 0,0 0 0,0-1 0,0 1 0,0-1 0,0 1 0,-1-1 0,4-1 0,0-3 0,0-1 1,0 1-1,-1-1 0,0 0 0,0-1 1,-1 1-1,0 0 0,0-1 1,0 0-1,2-8 0,3-13 0,5-33 0,-8 14-8,-1 0 1,-4-58 0,0 54-3,-4 0 6,3 49 3,1-1-1,0 1 0,-1 0 1,0-1-1,0 1 1,1 0-1,-1 0 1,-1 0-1,1 0 1,0 0-1,0 0 0,-1 0 1,1 0-1,-1 0 1,0 1-1,1-1 1,-1 1-1,0-1 1,-2-1-1,3 3 1,0 0 1,0 0-1,0-1 1,0 1-1,0 0 1,0 0-1,0 0 1,0 0-1,0 0 1,0 1-1,0-1 1,-1 0-1,1 0 1,1 1-1,-1-1 1,0 1-1,0-1 1,0 0-1,0 1 1,0 0-1,0-1 1,0 1-1,1 0 1,-1-1-1,0 1 1,0 0-1,1 0 1,-1 0-1,1-1 1,-1 1-1,0 0 1,1 0-1,0 0 1,-1 0-1,0 2 1,-11 36-14,11-19 5,0 38 1,2-27-4,-1-29 11,0 0 1,0 0-1,1 0 1,-1-1-1,1 1 1,-1 0 0,1-1-1,-1 1 1,1 0-1,0-1 1,0 1 0,0-1-1,0 1 1,0-1-1,0 1 1,0-1-1,1 0 1,-1 0 0,0 1-1,1-1 1,-1 0-1,1 0 1,-1 0-1,1-1 1,-1 1 0,1 0-1,0-1 1,-1 1-1,1-1 1,0 1-1,3 0 1,7 0-2,0 1 0,0-2 1,22 0-1,-15-1 4,-7 0-1,1 0 0,-1-2 0,0 1 0,0-1 0,1-1 0,-2 0 0,1-1 0,-1 0 0,1-1 1,-1 0-1,-1-1 0,1 0 0,-1-1 0,16-16 0,-27 33-24,-1 0 1,1-1 0,-2 1-1,-3 10 1,-4 13 24,1 0 0,2 0 1,1 0-1,1 1 0,2 0 1,2 40-1,1-73-2,0 1 0,0 0 0,0-1 0,0 1 1,0 0-1,0 0 0,1-1 0,-1 1 0,0-1 0,1 1 0,-1 0 0,0-1 1,1 1-1,-1-1 0,1 1 0,-1-1 0,1 1 0,-1-1 0,1 1 0,-1-1 1,1 1-1,-1-1 0,1 0 0,0 1 0,-1-1 0,2 1 0,25 2-16,-24-3 16,1 0-1,-1 0 1,1-1-1,-1 1 1,1-1-1,-1 0 1,0 0-1,1 0 1,-1 0 0,0-1-1,0 1 1,6-5-1,-1-7 3,0 0-1,-1-1 1,0 0 0,-1-1-1,0 1 1,-2-1-1,7-29 1,-5 19-1,8-37-3,-11 42 1,1 0-1,1 1 1,1 0-1,0 0 1,2 0-1,0 1 1,16-26-1,-23 42-1,1 0 1,0-1-1,0 1 0,0 0 1,0 0-1,1 0 0,-1 0 0,0 1 1,1-1-1,-1 1 0,1-1 1,0 1-1,-1 0 0,6-1 0,39-2-23,-36 4 29,-10 0-4,0 0 0,0 0 0,0 1 0,0-1 0,0 0 0,1 0 0,-1 0 0,0 1 0,0-1 0,0 1 1,0-1-1,0 1 0,0-1 0,-1 1 0,1-1 0,0 1 0,0 0 0,0-1 0,0 1 0,-1 0 0,1 0 0,0 0 0,-1 0 0,1 0 0,-1 0 0,1 0 0,-1 0 0,1 0 0,-1 0 0,0 0 0,1 0 0,-1 1 0,10 15-28,-10-16 18,-10-16 54,7 13-45,1-1 0,-1 1 0,0 0 0,0-1 0,0 2 0,0-1 0,0 0 0,0 0 0,0 1 0,0 0 0,-1 0 0,1 0 0,-1 0 0,1 0 0,-5 0 0,5 1 1,1 0 0,0 0-1,0 0 1,-1 0-1,1 0 1,0 1 0,0-1-1,0 1 1,0 0-1,-1-1 1,1 1-1,0 0 1,0 0 0,0 0-1,1 0 1,-1 1-1,0-1 1,0 1 0,1-1-1,-1 1 1,0-1-1,1 1 1,0 0 0,-3 3-1,-4 12 2,1 0 0,0 1 0,1-1 0,1 2 0,0-1 0,-3 32-1,5-12 3,1-1-1,5 54 0,-3-87-2,1 0 0,-1 0-1,1 0 1,0 1 0,0-2 0,1 1 0,-1 0 0,1 0 0,0 0 0,0-1 0,0 1-1,0-1 1,1 1 0,0-1 0,-1 0 0,1 0 0,0 0 0,0-1 0,1 1 0,-1-1-1,1 1 1,-1-1 0,6 2 0,-2-1 0,0-1 0,0 1 1,0-1-1,1-1 0,-1 1 0,1-1 0,-1-1 1,1 0-1,-1 0 0,1 0 0,0-1 0,7-1 0,-11 1 3,0 0 0,1-1 0,-1 1-1,0-1 1,0 0 0,0 0-1,0-1 1,-1 1 0,1-1 0,0 1-1,-1-1 1,0 0 0,0-1-1,0 1 1,0-1 0,0 1 0,-1-1-1,0 0 1,1 0 0,-1 0-1,-1 0 1,1 0 0,0 0 0,-1 0-1,1-6 1,2-11-31,-1-1-1,0 1 1,-2-41 0,-1 58 24,0-33-34,-1 0-1,-2 0 1,-12-55 0,13 80 76,1 9-13,1 6-12,0 10-21,1 51 14,3 0 0,14 78 1,-16-132-6,0 0 0,1 0 1,0 0-1,0 0 0,1-1 1,10 18-1,-11-24-1,-1 0-1,0 0 1,1 0 0,0 0-1,0 0 1,0-1-1,0 1 1,0-1 0,0 0-1,1 0 1,-1 0-1,1 0 1,0-1 0,-1 1-1,1-1 1,0 0 0,0 0-1,0 0 1,0-1-1,5 1 1,-4-1 0,-1 1 0,1-1-1,0 0 1,-1-1 0,1 1 0,0-1 0,-1 0-1,1 0 1,6-3 0,-8 2-1,0 0 1,-1 1-1,1-1 0,-1-1 1,1 1-1,-1 0 0,0-1 1,0 1-1,0-1 0,0 0 0,0 1 1,0-1-1,-1 0 0,2-5 1,6-17-49,-1 0 0,-1 0 0,-2-1 0,3-29 0,11-47-103,-18 99 150,0 1 1,0-1-1,1 0 1,-1 1-1,1-1 1,-1 1-1,1 0 1,0-1-1,0 1 1,0 0-1,0 0 1,0 0-1,0 0 1,0 1-1,1-1 0,-1 1 1,1-1-1,-1 1 1,1 0-1,0 0 1,-1 0-1,1 0 1,3 0-1,-2 0 4,-1 0 0,0 1 0,1-1-1,-1 1 1,0 0 0,1 0 0,-1 0-1,1 1 1,-1-1 0,0 1 0,0 0-1,1 0 1,-1 0 0,0 0 0,0 0-1,0 1 1,0 0 0,0-1 0,3 4-1,-2-2-1,-1-1 0,0 1 0,0-1 0,0 1 0,-1 0 0,1-1 0,-1 1 0,1 0 0,-1 0 0,0 1 0,0-1 0,2 6 0,-4-8 14,-2-2-9,0-1 0,0 1-1,0 0 1,1-1 0,-1 1-1,0-1 1,1 1 0,-1-1-1,1 0 1,0 0 0,-1 1-1,0-3 1,-12-13-22,11 15 17,0 1-1,0-1 1,0 1 0,0 0 0,0 0 0,-1 0 0,1 0-1,0 1 1,-1-1 0,1 1 0,-1 0 0,1 0-1,0 0 1,-1 0 0,1 1 0,-1 0 0,1-1 0,0 1-1,0 0 1,-1 0 0,1 1 0,0-1 0,0 1 0,0 0-1,0-1 1,1 1 0,-1 1 0,0-1 0,1 0-1,-1 0 1,1 1 0,0 0 0,-3 3 0,-2 11 7,1 0 0,1 1 0,0-1 1,1 1-1,1 0 0,0 1 0,2-1 1,0 0-1,1 0 0,1 1 0,4 24 0,-4-39-6,0 1 0,0-1 0,0 1 0,1-1 0,0 1 0,0-1 0,0 0 0,0 0 0,1 0 0,-1 0-1,1-1 1,0 1 0,0-1 0,0 1 0,1-1 0,-1 0 0,1 0 0,0-1 0,0 1 0,0-1-1,0 0 1,0 0 0,0 0 0,1 0 0,-1-1 0,1 0 0,4 1 0,-3-1 4,-1 0 0,0 0 0,1-1 0,-1 0 0,1 0 0,-1-1 0,0 1 0,1-1 0,-1 0 0,0-1 0,1 1 0,-1-1 0,0 0 0,0 0 0,-1-1 0,1 0 0,0 0 0,-1 0 0,0 0 0,1 0 0,-1-1 0,0 0 0,3-4 0,2-6-1,-1 1 1,0-1-1,-1 0 0,-1 0 1,0-1-1,-1 0 1,0 0-1,-1 0 0,-1-1 1,1-16-1,1-26-16,-4-80 0,-2 75 5,1-150 82,-9 252-154,-2 271 270,12-242-156,-1-39-28,2 0 0,5 30-1,-5-47-6,0-1-1,1 0 1,1 1-1,0-1 1,0-1 0,1 1-1,11 18 1,-13-26 3,-1 0-1,0-1 1,1 1 0,-1-1 0,1 0 0,0 0 0,0 0-1,0 0 1,0 0 0,0 0 0,0-1 0,1 0 0,-1 1 0,0-1-1,1 0 1,-1-1 0,1 1 0,-1-1 0,1 1 0,-1-1 0,1 0-1,-1-1 1,1 1 0,-1 0 0,1-1 0,-1 0 0,1 0 0,-1 0-1,0 0 1,1-1 0,-1 1 0,0-1 0,0 0 0,0 1 0,0-2-1,0 1 1,-1 0 0,1 0 0,-1-1 0,1 0 0,-1 1 0,0-1-1,0 0 1,0 0 0,2-4 0,2-5-26,-1 0 0,-1 0-1,1-1 1,-2 1 0,0-1 0,0 0-1,1-22 1,-4-97-275,-2 64 242,1 80 250,-1 40-156,2 1 0,7 51 1,-5-96-38,0 0 0,1 0 0,0 0 1,0 0-1,0-1 0,1 0 0,0 0 1,1 0-1,6 9 0,-8-12 3,1-1 0,-1 1 1,1-1-1,-1 0 0,1 0 0,0 0 0,0 0 0,0-1 0,1 1 1,-1-1-1,0 0 0,1 0 0,0-1 0,-1 0 0,1 1 0,9 0 1,-13-2-4,7 0 11,1 1 0,0-1 0,0-1 0,11-1 0,-17 1-8,-1 0 0,1 0 0,0 0 0,-1 0 0,1 0 0,-1 0 0,1-1 0,-1 1 0,0-1 0,0 0 0,0 0 0,0 1 0,0-1 0,0-1 0,0 1 0,0 0 0,1-4 0,2-4-4,0 0 1,0-1-1,-1 0 1,-1 0-1,0 0 1,0 0-1,-1 0 1,1-16 0,-3-97-68,-2 62 44,-2 41 69,1 16-17,2 15-66,1 226 78,0-232-40,0 0-1,0 0 1,0-1 0,1 1 0,-1 0 0,1 0 0,0-1 0,0 1-1,0-1 1,1 1 0,-1-1 0,1 1 0,0-1 0,0 0 0,0 0 0,0 0-1,1 0 1,-1 0 0,1 0 0,5 4 0,-3-4 3,0-1 0,0 0 1,-1 0-1,1 0 0,1 0 0,-1-1 0,0 1 1,0-1-1,1-1 0,-1 1 0,0-1 0,1 0 1,-1 0-1,7-1 0,-8 0-2,-1 0-1,0 0 1,0 0 0,0-1-1,1 1 1,-1-1 0,-1 0-1,1 0 1,0 0 0,0 0-1,-1 0 1,1 0 0,-1-1-1,1 1 1,-1-1 0,0 0-1,0 1 1,-1-1 0,1 0-1,0 0 1,-1 0 0,0-1-1,0 1 1,1-4 0,3-7-5,-2 1 0,0-1 0,-1 1 0,1-26 0,-2-118 12,-1 156 11,0 22-38,-2 34 45,0-19-16,5 53 0,-2-80-10,0 0 0,1 0 0,0 0 0,0-1 0,1 1 0,0 0 0,0-1 0,1 0 0,0 0 0,1 0 0,5 8 0,-7-13-1,0 0 1,0 0 0,0 0 0,0-1 0,0 1-1,0-1 1,1 0 0,-1 0 0,1 0-1,-1 0 1,1-1 0,0 0 0,0 1 0,-1-1-1,1 0 1,0-1 0,0 1 0,0-1 0,0 0-1,0 0 1,0 0 0,0 0 0,0-1-1,0 0 1,0 1 0,6-4 0,-4 2 2,0 0 0,0 0 0,-1-1-1,1 0 1,-1 0 0,0-1 0,0 0 0,0 0 0,0 0 0,-1 0 0,1-1 0,-1 1 0,0-1 0,-1 0 0,1-1-1,4-8 1,-3-1-5,1 0 0,-2 0 0,0-1 0,-1 1 0,-1-1-1,1-17 1,-3-102 24,-1 66 2,4 40 16,-3 29-39,0 1 0,0-1 0,0 0 1,0 1-1,0-1 0,1 0 0,-1 1 0,0-1 1,0 0-1,1 0 0,-1 1 0,0-1 0,0 0 1,1 1-1,-1-1 0,0 0 0,1 0 0,-1 0 1,0 1-1,1-1 0,-1 0 0,0 0 0,1 0 1,-1 0-1,1 0 0,-1 0 0,0 0 1,1 0-1,-1 0 0,0 0 0,1 0 0,-1 0 1,1 0-1,-1 0 0,0 0 0,1 0 0,-1 0 1,0 0-1,1 0 0,-1-1 0,0 1 0,1 0 1,-1 0-1,0 0 0,1-1 0,-1 1 0,0 0 1,1 0-1,-1-1 0,0 1 0,0 0 0,0-1 1,1 1-1,-1 0 0,0-1 0,0 1 1,0 0-1,0-1 0,1 1 0,-1 0 0,0-1 1,0 1-1,0-1 0,0 1 0,0 0 0,0-1 1,0 1-1,0-1 0,6 14 1,1-1 0,-2 2 0,0-1 0,0 1 0,-2-1 0,4 18 0,2 10 3,-1-7 5,-6-23-3,0 0 1,1-1-1,5 12 0,-7-21-3,0 0 0,0 0 0,0-1-1,0 1 1,0 0 0,0-1-1,0 1 1,0-1 0,0 0-1,0 1 1,0-1 0,0 0 0,0 1-1,0-1 1,0 0 0,1 0-1,-1 0 1,0 0 0,1 0 0,30-1 51,-24 0-51,13 1 12,-14-1-17,0 1 0,-1 0 0,1 0 0,0 1 0,0 0 1,10 3-1,-15-4 1,0 1 0,-1 0 0,1 0 0,0 0 0,-1 1 1,1-1-1,0 0 0,-1 1 0,0-1 0,1 1 0,-1-1 1,0 1-1,0-1 0,0 1 0,0 0 0,0 0 0,0-1 1,0 1-1,0 0 0,-1 0 0,1 0 0,-1 0 0,0 0 1,1 0-1,-1 0 0,0 4 0,1 8-4,-1 0-1,0 0 1,-3 23 0,2-31 5,-1-1 1,1 1-1,-1-1 0,0 1 1,-1-1-1,1 0 1,-1 0-1,0 0 0,0-1 1,0 1-1,-1-1 1,-4 5-1,1-2 6,0 0-1,-1-1 0,0 0 1,0 0-1,-1 0 0,1-1 1,-1-1-1,0 0 1,0 0-1,-13 4 0,7-5 3,0 0 0,0-1 0,0-1 0,0 0 0,-1-1 0,-16-2 0,24 1-8,0-1-1,1 1 1,-1-2 0,0 1 0,1-1 0,-1 0-1,1 0 1,0-1 0,0 0 0,0-1 0,1 1-1,-11-11 1,16 6-744,3 7-302</inkml:trace>
</inkml:ink>
</file>

<file path=ppt/ink/ink34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6"/>
    </inkml:context>
    <inkml:brush xml:id="br0">
      <inkml:brushProperty name="width" value="0.05" units="cm"/>
      <inkml:brushProperty name="height" value="0.05" units="cm"/>
      <inkml:brushProperty name="color" value="#FFFFFF"/>
    </inkml:brush>
  </inkml:definitions>
  <inkml:trace contextRef="#ctx0" brushRef="#br0">107 65 30062,'-14'0'-34,"8"-1"126,-1 1 0,0 1 0,1-1-1,-1 1 1,-8 2 0,13-2-60,0-1 0,0 1 0,0 0 0,0 0 0,0 1 0,0-1-1,0 0 1,1 1 0,-1-1 0,0 1 0,1-1 0,-1 1 0,1 0 0,0-1 0,0 1-1,0 0 1,-1 0 0,2 0 0,-1 0 0,-1 2 0,0 2-15,0-1 0,0 0 1,1 1-1,-1-1 0,1 1 0,1 0 1,-1-1-1,1 1 0,0 0 0,0-1 0,0 1 1,1 0-1,0-1 0,0 1 0,1-1 0,-1 1 1,1-1-1,0 0 0,1 0 0,-1 1 1,1-1-1,0-1 0,0 1 0,1 0 0,-1-1 1,1 0-1,0 0 0,0 0 0,1 0 1,-1-1-1,1 1 0,8 3 0,-2-2 8,0-1 0,1-1 0,-1 0 0,1 0 0,0-1 0,-1-1 0,1 0 0,0 0 0,0-1 0,13-2 0,-22 1-19,-1 1 0,0-1 0,0 1 0,0-1 0,0 0 0,0 0 0,0 1 0,0-2 0,0 1 0,-1 0 0,1 0 0,0 0-1,0-1 1,-1 1 0,1-1 0,-1 0 0,1 1 0,-1-1 0,0 0 0,0 0 0,0 0 0,0 1 0,0-1 0,0 0 0,0-1 0,-1 1 0,1 0 0,-1 0 0,1-4 0,1-8 17,0 0 1,-1 0 0,-1-21-1,-1 21-16,1 8-3,0 0 1,-1 0-1,0 0 0,0 0 1,-1 0-1,0 0 0,0 1 0,0-1 1,0 1-1,-6-9 0,-1 0 2,-1 0-1,-18-18 1,27 31-7,0-1-1,-1 0 1,1 1-1,0-1 1,-1 1-1,1 0 1,-1-1-1,0 1 1,0 0-1,1 0 1,-1 0-1,0 0 1,0 0 0,0 1-1,0-1 1,0 0-1,0 1 1,0 0-1,0-1 1,0 1-1,0 0 1,0 0-1,0 0 1,0 0-1,0 1 1,-1-1-1,1 0 1,0 1-1,0-1 1,0 1-1,1 0 1,-1 0-1,0 0 1,0 0-1,0 0 1,1 0 0,-1 0-1,0 1 1,1-1-1,-1 1 1,1-1-1,0 1 1,-1-1-1,1 1 1,0 0-1,-1 2 1,-19 35-375,-2 1-465</inkml:trace>
</inkml:ink>
</file>

<file path=ppt/ink/ink34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7"/>
    </inkml:context>
    <inkml:brush xml:id="br0">
      <inkml:brushProperty name="width" value="0.05" units="cm"/>
      <inkml:brushProperty name="height" value="0.05" units="cm"/>
      <inkml:brushProperty name="color" value="#FFFFFF"/>
    </inkml:brush>
  </inkml:definitions>
  <inkml:trace contextRef="#ctx0" brushRef="#br0">3 518 29822,'-3'51'330,"3"-35"-231,1-15-76,-1 0 1,1 0-1,-1 0 0,1-1 0,-1 1 1,1 0-1,0 0 0,-1 0 1,1-1-1,0 1 0,-1 0 0,1-1 1,0 1-1,0-1 0,0 1 0,0-1 1,0 1-1,0-1 0,0 0 0,-1 1 1,1-1-1,0 0 0,0 0 0,0 0 1,0 0-1,0 0 0,0 0 0,0 0 1,0 0-1,0 0 0,2 0 0,1 0 40,0-1 0,0 1 0,0 0-1,0-1 1,1 0 0,-2 0-1,8-3 1,-4-1-29,0 0-1,0 0 1,-1-1 0,0 0-1,0 0 1,0 0-1,-1-1 1,6-9 0,3-6 57,17-37 1,-24 40-48,0 0 0,-1 0 0,0-1-1,-2 0 1,4-34 0,-5-103 31,-3 150-71,0 0 0,0 0 0,-1 0-1,0 1 1,0-1 0,-1 0 0,0 0-1,0 1 1,0-1 0,-1 1 0,0 0-1,0 0 1,0 0 0,-1 0-1,0 0 1,0 1 0,-1 0 0,1-1-1,-8-5 1,11 10-3,0 1-1,0-1 1,0 0 0,0 0-1,0 1 1,0-1 0,0 1-1,0-1 1,0 1 0,0-1-1,0 1 1,0-1-1,0 1 1,0 0 0,-1 0-1,1-1 1,0 1 0,0 0-1,0 0 1,0 0-1,-1 0 1,1 1 0,0-1-1,0 0 1,0 0 0,0 1-1,0-1 1,0 1 0,0-1-1,-2 1 1,2 1-2,0-1 0,0 0 0,0 1 0,0-1 1,0 1-1,1-1 0,-1 1 0,0 0 0,1-1 0,-1 1 1,1 0-1,-1-1 0,1 1 0,0 0 0,0 0 0,0 3 1,0 8-2,2 26 1,-1-37 2,0 0-1,-1 0 1,1-1 0,0 1-1,0 0 1,0-1 0,0 1-1,0-1 1,0 1 0,0-1-1,1 0 1,-1 1 0,0-1-1,1 0 1,-1 0 0,1 0-1,0 0 1,-1 0 0,4 1-1,8 1 6,1 1 0,-1-2 0,1 0 0,0-1 0,0 0 0,0-1 0,24-3 0,-29 2-3,-1 0-1,-1 0 0,1 0 0,-1-1 0,1 0 1,-1 0-1,10-5 0,-14 5-1,0 1 0,-1 0 0,1-1 0,0 1 0,-1-1 0,0 0 0,1 1 0,-1-1 0,0 0 0,0-1 0,0 1 0,0 0 0,0-1 0,-1 1 0,1-1 0,-1 1 0,0-1 0,1 0 0,0-5 0,-1 2 12,-8 14 3,1 3-16,1 1 0,0 0 0,1 1 0,0-1 0,1 1 0,-2 23 0,0 84 0,5-115 0,0-1 1,0 0-1,1 1 1,-1-1-1,1 1 0,0-1 1,0 0-1,1 0 1,-1 1-1,1-1 1,0 0-1,0-1 1,0 1-1,1 0 0,0 0 1,-1-1-1,1 0 1,0 1-1,0-1 1,1 0-1,-1-1 0,1 1 1,-1 0-1,1-1 1,0 0-1,0 0 1,0 0-1,0-1 0,1 1 1,-1-1-1,0 0 1,0 0-1,1 0 1,-1-1-1,1 1 0,5-1 1,8 1-17,-10 0 24,0-1 1,-1 0-1,1 0 1,0 0 0,8-3-1,-14 3-16,0 0 0,0-1-1,-1 1 1,1-1-1,-1 0 1,1 0 0,-1 0-1,1 1 1,-1-1-1,1-1 1,-1 1-1,0 0 1,1 0 0,-1 0-1,0-1 1,0 1-1,0-1 1,0 1 0,0-1-1,0 1 1,-1-1-1,1 1 1,0-1-1,-1 0 1,1 1 0,-1-1-1,1-3 1,0-12-560</inkml:trace>
</inkml:ink>
</file>

<file path=ppt/ink/ink34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8"/>
    </inkml:context>
    <inkml:brush xml:id="br0">
      <inkml:brushProperty name="width" value="0.05" units="cm"/>
      <inkml:brushProperty name="height" value="0.05" units="cm"/>
      <inkml:brushProperty name="color" value="#FFFFFF"/>
    </inkml:brush>
  </inkml:definitions>
  <inkml:trace contextRef="#ctx0" brushRef="#br0">4 365 31470,'0'9'419,"-3"127"-296,3-135-120,1 1-1,-1-1 1,1 0 0,0 0 0,-1 0-1,1 0 1,0 1 0,0-1-1,0 0 1,0 0 0,0-1-1,0 1 1,0 0 0,0 0 0,0 0-1,0-1 1,0 1 0,0 0-1,1-1 1,-1 1 0,0-1 0,1 0-1,-1 1 1,0-1 0,0 0-1,1 0 1,-1 0 0,0 0-1,1 0 1,-1 0 0,0 0 0,2-1-1,1 2 6,1-1 0,-1-1 0,0 1 0,1-1 0,-1 1 0,0-1 0,1 0-1,-1-1 1,0 1 0,5-3 0,-4-1-6,-1 1 0,1 0 0,-1-1 0,0 0 0,0 0 0,0 0 0,-1-1 0,0 1 0,0-1 0,0 0-1,2-8 1,3-11 4,8-35 0,-9 12-3,-1 1 1,-3-1-1,-2-58 1,-2 60-5,1 45-15,0 5-8,-2 268 64,2-263-40,0-1 1,1 0-1,0 1 0,1-1 0,0 0 0,0 0 1,1 0-1,0 0 0,0-1 0,1 1 1,7 11-1,-8-14 0,1-1 0,-1 0 0,1 0 0,-1 0 0,1-1 1,0 1-1,0-1 0,1 0 0,-1 0 0,1 0 0,-1-1 0,1 0 0,0 0 1,0 0-1,0 0 0,0-1 0,0 0 0,1 0 0,9 1 0,-5-2 5,-1 1-1,1-2 0,0 1 0,0-1 0,10-3 0,-16 3-2,1-1-1,-1 1 1,0-1-1,0 0 0,-1 0 1,1-1-1,0 1 1,-1-1-1,1 0 1,-1 0-1,0 0 1,0 0-1,5-7 1,3-6-2,-1 0 1,-1-1 0,0 0-1,-1 0 1,8-27 0,18-93 7,-2 7-2,-30 124 2,0 0 0,0 0-1,1 0 1,0 1-1,0-1 1,1 1 0,0 0-1,6-8 1,-9 12-7,0 0 0,0 0 0,0 0 0,0 1 0,0-1 0,1 0 0,-1 0 0,0 1-1,0-1 1,1 1 0,-1-1 0,0 1 0,1-1 0,-1 1 0,0 0 0,1 0 0,-1-1 0,1 1 0,-1 0 0,0 0 0,1 1 0,-1-1 0,1 0 0,-1 0 0,0 1 0,1-1 0,-1 1-1,0-1 1,1 1 0,-1-1 0,0 1 0,0 0 0,0 0 0,1 0 0,-1-1 0,0 1 0,0 0 0,0 0 0,-1 1 0,1-1 0,0 0 0,0 0 0,0 0 0,-1 1 0,1 0 0,12 17-2,-2 1 1,0 0-1,-2 0 1,0 1-1,-1 0 1,8 38-1,-8-22 1,-2 0 1,-2 0-1,0 48 0,-4-80 2,0-1 0,0 0 0,-1 0 1,0 0-1,1 0 0,-1-1 0,-1 1 1,1 0-1,-1 0 0,1 0 0,-1-1 0,0 1 1,0-1-1,0 0 0,-1 1 0,0-1 0,1 0 1,-1 0-1,0-1 0,0 1 0,0-1 0,-1 1 1,1-1-1,0 0 0,-1 0 0,0 0 0,1-1 1,-6 2-1,-6 1 9,0 0-1,0-1 1,0 0 0,-1-2-1,-30 1 1,44-2-22,0 0 0,0-1 0,0 1 0,0 0 0,-1-1 0,1 1-1,0-1 1,0 1 0,0-1 0,0 0 0,0 0 0,0 0 0,0 0 0,1 0 0,-1-1 0,0 1 0,1-1 0,-1 1 0,0-1 0,1 1 0,0-1-1,-1 0 1,1 0 0,0 1 0,0-1 0,-2-4 0,-3-13-538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5.642"/>
    </inkml:context>
    <inkml:brush xml:id="br0">
      <inkml:brushProperty name="width" value="0.05" units="cm"/>
      <inkml:brushProperty name="height" value="0.05" units="cm"/>
      <inkml:brushProperty name="color" value="#FFFFFF"/>
    </inkml:brush>
  </inkml:definitions>
  <inkml:trace contextRef="#ctx0" brushRef="#br0">441 23 31839,'12'-21'677,"-10"20"-524,-3 4-85,-22 35-65,-41 45 20,-187 229-19,141-184-4,110-128-2,-1 1 0,1-1 1,-1 0-1,1 0 0,0 1 0,-1-1 1,1 0-1,0 1 0,0-1 0,-1 0 1,1 1-1,0-1 0,0 0 0,-1 1 1,1-1-1,0 0 0,0 1 0,0-1 1,0 1-1,-1-1 0,1 0 0,0 1 1,0-1-1,0 1 0,0-1 0,0 1 1,0-1-1,0 0 0,0 1 0,0-1 1,1 1-1,-1-1 0,0 1 0,0-1 0,0 0 1,0 1-1,0-1 0,1 0 0,-1 1 1,0-1-1,0 1 0,1-1 0,19 2-290,-16-2 185,23 0-987</inkml:trace>
</inkml:ink>
</file>

<file path=ppt/ink/ink34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8"/>
    </inkml:context>
    <inkml:brush xml:id="br0">
      <inkml:brushProperty name="width" value="0.05" units="cm"/>
      <inkml:brushProperty name="height" value="0.05" units="cm"/>
      <inkml:brushProperty name="color" value="#FFFFFF"/>
    </inkml:brush>
  </inkml:definitions>
  <inkml:trace contextRef="#ctx0" brushRef="#br0">184 136 32191,'-2'-4'10,"0"1"1,0 0-1,0 0 1,-1 0 0,1 0-1,-1 0 1,0 0-1,1 0 1,-1 1-1,-1-1 1,1 1 0,0 0-1,0 0 1,-1 0-1,1 1 1,-1-1-1,0 1 1,1 0 0,-1 0-1,0 0 1,0 0-1,0 0 1,0 1-1,1 0 1,-1 0 0,-5 1-1,7-1-9,0 0-1,0 0 0,1 1 0,-1-1 1,0 0-1,1 1 0,-1 0 1,0-1-1,1 1 0,-1 0 0,1 0 1,-1 0-1,1 0 0,-1 0 1,1 0-1,0 0 0,-3 3 1,1 1 0,0-1 0,0 1 1,0 0-1,0-1 1,-3 11-1,1-2 0,2 0 0,-1 0 0,2 0 0,-2 16 0,3-17-2,0 0 1,0 0 1,1 0-1,0 0 0,1 0 1,3 19-1,-3-28-1,0-1 1,0 1-1,0 0 1,0-1 0,0 1-1,1-1 1,-1 1-1,1-1 1,0 1-1,0-1 1,0 0-1,0 0 1,0 0-1,0 0 1,0-1-1,1 1 1,-1 0-1,1-1 1,-1 0-1,1 1 1,-1-1-1,1 0 1,0 0-1,0-1 1,0 1-1,-1-1 1,1 1-1,3-1 1,3 1 1,1 0 1,-1-1-1,0 0 0,0 0 1,17-4-1,-22 3 1,0 0 0,-1 0 0,1 0 0,-1-1 0,1 0-1,-1 0 1,0 0 0,1 0 0,-1 0 0,0 0 0,-1-1-1,1 0 1,0 1 0,-1-1 0,1 0 0,2-4 0,0-2-1,0-1 1,-1 1 0,0-1 0,-1 1-1,1-1 1,-2 0 0,0 0 0,0 0-1,-1-1 1,0 1 0,-1-19 0,0 20-2,-1 0 0,0 0 0,-1 1 0,1-1 0,-2 1 0,1-1 0,-1 1 0,-1 0 0,0 0 0,0 0 0,0 0 0,-1 1 0,-10-13 0,10 14 0,-1 0 0,0 0 0,1 1 0,-2 0 0,1 0 0,-1 0 0,1 1 0,-1 0 0,0 1 0,-1-1 0,1 1 0,-1 1 0,1-1 0,-1 1 0,0 0 0,0 1 0,0 0 0,-9 0 0,14 1 2,1 1 0,0-1 0,0 0-1,0 1 1,0-1 0,0 1 0,0 0 0,0-1 0,0 1 0,0 0 0,0 0 0,1 1-1,-1-1 1,0 0 0,0 1 0,1-1 0,-1 0 0,1 1 0,0 0 0,-1-1 0,1 1-1,0 0 1,0 0 0,0 0 0,0 0 0,0 0 0,1 0 0,-2 2 0,-1 7-407,1 0 0,-1 0 0,2 0 1,-1 14-1,1 16-6990</inkml:trace>
</inkml:ink>
</file>

<file path=ppt/ink/ink34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22"/>
    </inkml:context>
    <inkml:brush xml:id="br0">
      <inkml:brushProperty name="width" value="0.05" units="cm"/>
      <inkml:brushProperty name="height" value="0.05" units="cm"/>
      <inkml:brushProperty name="color" value="#FFFFFF"/>
    </inkml:brush>
  </inkml:definitions>
  <inkml:trace contextRef="#ctx0" brushRef="#br0">31 937 31486,'-2'-1'31,"1"1"0,-1 0 0,0 0 0,1 0-1,-1 0 1,0 0 0,1 1 0,-1-1-1,0 0 1,1 1 0,-1 0 0,1-1 0,-3 2-1,3-1-26,0 1 0,1-1 0,-1 0 0,0 1 0,1-1 0,0 1 0,-1-1 0,1 1 0,0-1 0,0 1 0,-1-1 0,1 1 0,0-1 0,1 4 0,-1-5-1,0 1 0,0-1-1,0 0 1,1 1-1,-1-1 1,0 1 0,0-1-1,0 0 1,1 1 0,-1-1-1,0 0 1,0 1-1,1-1 1,-1 0 0,0 0-1,1 1 1,-1-1 0,0 0-1,1 0 1,-1 1-1,0-1 1,1 0 0,-1 0-1,1 0 1,-1 0 0,0 0-1,1 0 1,-1 1-1,1-1 1,-1 0 0,1 0-1,18 0 92,-14 0-66,7-1-13,-1-1 1,1 0 0,-1 0-1,1-1 1,-1 0 0,0-1-1,-1-1 1,1 0 0,-1 0 0,0-1-1,0 0 1,0 0 0,-1-1-1,13-12 1,11-14 10,-1 0-1,34-47 1,-63 75-23,32-40 22,-3-1 1,-2-2 0,26-56 0,-39 67-17,-2 1 0,-1-2 0,-2 0 0,-2 0 0,7-49 0,-14 38-9,-3 49 0,0-1 0,0 1 0,0 0 0,-1-1 0,1 1 0,0 0 0,0-1 0,-1 1 0,1 0 0,0 0 0,-1-1 0,1 1 0,0 0 0,-1 0 0,1-1 0,0 1 0,-1 0 0,1 0 0,-1 0 0,1 0 0,0 0 0,-1 0 0,1-1 0,-1 1 0,1 0 0,0 0 0,-1 0 0,1 0 0,-1 0 0,1 1 0,0-1 0,-1 0 0,1 0 0,-1 0 0,-14 3 0,11-1 0,1 0 0,-1 1 0,1-1 0,-1 0 0,1 1 0,0 0 0,0 0 0,0 0 0,1 0 0,-1 0 0,1 1 0,-1-1 0,1 1 0,0 0 0,1-1 0,-1 1 0,0 0 0,1 0 0,0 0 0,-1 8 0,-1 8 0,0 0 0,2 40 0,1-54 0,0 5 0,1 1 0,0 0 0,1 0 0,1 0 0,0-1 0,0 1 0,1-1 0,1 0 0,0 0 0,0-1 0,1 1 0,0-1 0,1 0 0,14 15 0,-2-1 0,-4-6 0,-1 1 0,18 30 0,-28-42 0,-1 1 0,0-1 0,0 0 0,-1 1 0,1 0 0,-2-1 0,1 1 0,-1 0 0,-1 0 0,1 0 0,-2 11 0,1-15 0,-1 0 0,0-1 0,0 1 0,0-1 0,0 1 0,0-1 0,-1 0 0,0 0 0,1 1 0,-1-1 0,0 0 0,-1-1 0,1 1 0,-3 3 0,-1-1 0,0 0 0,0 0 0,0-1 0,-1 1 0,0-2 0,-9 5 0,0-1 0,0-2 0,0 0 0,-1-1 0,1 0 0,-28 2 0,26-5 0,3 1 0,0-1 0,-1-1 0,1 0 0,0-1 0,-20-4 0,35 5 0,-1 0 0,1 0 0,0 0 0,-1 0 0,1-1 0,0 1 1,-1 0-1,1 0 0,0-1 0,-1 1 0,1 0 0,0 0 0,0-1 0,-1 1 0,1 0 0,0-1 0,0 1 0,-1 0 1,1-1-1,0 1 0,0-1 0,0 1 0,0 0 0,0-1 0,0 1 0,0 0 0,0-1 0,0 1 0,0-1 0,0 1 1,0 0-1,0-1 0,0 1 0,0-1 0,0 1 0,0 0 0,0-1 0,0 1 0,1 0 0,-1-1 0,0 1 0,0 0 1,1-1-1,-1 1 0,0 0 0,0-1 0,1 1 0,-1-1 0,1 0 0,0 0-1,0-1 1,1 1 0,-1 0-1,0 0 1,0 0 0,1 0-1,-1 0 1,1 0 0,-1 0-1,3-1 1,30-4 0,1 1 0,0 1 0,-1 3 0,61 3 0,-17 0 0,-65-2 0,0 0 0,0-1 0,0-1 0,-1 0 0,1 0 0,0-1 0,17-8 0,-21 7 0,0-1 0,-1 0 0,1 0 0,-2-1 0,1 0 0,0 0 0,-1-1 0,0 0 0,-1 0 0,9-13 0,-7 8-1,-1 0-1,0 0 1,-1-1 0,0 0 0,-1 0-1,-1-1 1,0 1 0,-1-1-1,3-19 1,-2-14-9,-3-68-1,-1 68 13,-4 26 2,0 21 1,1 14-11,-2 38 7,3 71 1,0 12 8,-38 159-3,3-32 2,35-178-9,18-282-1,-4 75-14,-9 78 2,1 0 0,3 0 0,16-59 1,-20 92 11,1 0 0,1 0 1,0 1-1,0 0 0,1 0 0,1 0 1,0 0-1,0 1 0,1 1 1,0-1-1,0 1 0,1 0 0,1 1 1,-1 0-1,1 1 0,1 0 1,13-7-1,-12 9 1,1 0 0,-1 1 0,1 0 0,-1 1 0,1 0 0,0 1 0,0 1 0,23 0 0,-35 1 0,1 0 0,-1 0-1,0 1 1,1-1 0,-1 0 0,0 1 0,0-1 0,1 0 0,-1 1-1,0 0 1,0-1 0,0 1 0,0 0 0,1-1 0,-1 1 0,0 0-1,0 0 1,-1 0 0,1 0 0,0 0 0,0 0 0,0 0 0,-1 0-1,1 0 1,0 0 0,-1 1 0,1-1 0,-1 0 0,0 0-1,1 1 1,-1-1 0,0 0 0,0 2 0,2 6-3,-2 1 0,1-1 0,-3 19 0,1-11 4,0-7-1,0 0 0,-1 0 0,0 0 0,-1 0 0,0 0 0,0-1 0,-1 1 0,0-1 0,-1 0 0,0 0 0,-1-1 0,1 1 0,-2-1 0,-10 11 0,-11 8 0,0-1 0,-49 33 0,58-46 0,18-12-1,0 0 0,-1-1-1,1 1 1,0 0 0,0 0 0,0 0 0,0-1 0,0 1 0,0 0-1,0 0 1,1 1 0,-1-1 0,0 0 0,0 0 0,1 0 0,-1 0-1,1 1 1,-1-1 0,1 0 0,-1 2 0,2-2 0,-1 0 0,0 0 1,1-1-1,-1 1 0,1 0 1,-1-1-1,1 1 0,0 0 1,-1-1-1,1 1 0,0-1 1,-1 1-1,1-1 0,0 0 1,-1 1-1,1-1 0,0 0 1,0 1-1,0-1 0,-1 0 1,1 0-1,0 0 0,1 1 1,11 0-1,0 1 1,27-2 0,-31 0 6,15 0-4,-11 1-1,-1-1 1,1 0 0,0-1-1,0 0 1,0-1-1,-1-1 1,1 0 0,14-5-1,-13 1 0,0 1 0,0-2 0,-1 1 0,0-2 0,0 0 0,-1-1-1,0 0 1,-1 0 0,0-1 0,-1-1 0,0 0 0,0 0 0,-2-1 0,1 0 0,-2-1-1,0 0 1,0 0 0,-1 0 0,-1-1 0,6-30 0,-6 12-1,-2-1 0,-1 1 0,-2-1 0,-4-33 0,4 65 0,-1 1 0,1-1 1,0 1-1,0-1 0,-1 1 1,1-1-1,-1 1 0,1-1 0,-1 1 1,0 0-1,0-1 0,1 1 1,-1 0-1,0 0 0,0-1 0,0 1 1,0 0-1,-1 0 0,1 0 1,0 0-1,0 0 0,0 1 0,-1-1 1,1 0-1,-1 1 0,1-1 0,0 1 1,-1-1-1,1 1 0,-1-1 1,1 1-1,-1 0 0,1 0 0,-1 0 1,1 0-1,-1 0 0,1 0 1,-1 0-1,1 1 0,-1-1 0,1 0 1,-1 1-1,1-1 0,-1 1 1,1 0-1,0-1 0,-1 1 0,1 0 1,0 0-1,0 0 0,0 0 1,-1 0-1,1 0 0,0 0 0,0 0 1,-1 2-1,-3 6 0,0 0 0,1 1 0,-1-1 0,2 1 0,-1 0 0,2-1 0,-1 2 0,1-1 0,1 0 0,-1 15 0,1 19 0,4 45 0,-3-82 0,1 0 0,-1 0 0,2 0 0,-1 0 0,1-1 0,0 1 0,1-1 0,-1 1 0,1-1 0,1 0 0,-1 0 0,7 8 0,-7-11 0,0 1 0,0-1 0,1 0 0,0 0 0,-1 0 1,1 0-1,0-1 0,0 1 0,1-1 0,-1 0 0,0-1 1,1 1-1,-1-1 0,1 1 0,0-1 0,-1-1 0,1 1 0,8-1 1,-6 1 0,-1-1 1,0-1 0,1 1 0,-1-1 0,0 0 0,1-1 0,-1 1-1,6-3 1,-8 2-1,-1-1 0,0 1 0,1 0 0,-1-1 0,0 0 0,0 0 0,0 0 0,0 0-1,-1 0 1,1 0 0,-1-1 0,0 1 0,3-7 0,5-13-5,0-1 0,10-43 0,-16 50 2,0 0-1,1 0 1,1 0-1,1 1 1,1 0-1,0 0 0,19-26 1,-24 39 2,0 0 0,0 1 0,0 0 0,0 0 0,1 0 0,-1 0 0,1 0 0,0 0 0,-1 1 0,1 0 0,0 0 0,0 0 0,0 0 0,0 1 0,0-1 0,0 1 0,0 0 0,4 1 0,-2-1 0,-1 0 0,0 1 0,1 0 0,-1 0 0,0 0 0,0 1 0,0-1 0,0 1 0,0 1 0,0-1 0,0 1 0,6 4 0,-11-7-2,-5-3 3,-1 0-1,1 1 0,-1 0 0,1 0 0,-1 0 0,0 0 1,0 1-1,-8-1 0,10 2-1,-1 0 1,1 0-1,0 0 1,-1 0-1,1 0 0,0 1 1,0 0-1,0 0 1,-1 0-1,1 1 0,0-1 1,0 1-1,1 0 1,-1 0-1,0 0 0,1 1 1,-1-1-1,1 1 1,0 0-1,-1 0 0,1 0 1,1 0-1,-1 0 1,0 1-1,1-1 0,-3 6 1,-2 3-1,1 0 0,0 1 0,1-1 0,0 1 0,1 1 0,1-1 0,0 0 0,0 1 0,1 0 0,1 0 0,1-1 0,1 28 0,0-36 1,-1 0 1,1 0 0,0-1-1,0 1 1,1 0 0,-1-1 0,1 1-1,0-1 1,0 1 0,1-1 0,-1 0-1,1 0 1,0 0 0,0 0-1,6 5 1,-3-4 0,1 0-1,-1 0 0,1-1 1,0 0-1,0 0 0,0-1 1,1 0-1,13 4 0,1-2 2,-1-2 1,1 0-1,0-1 0,-1-1 0,1-1 0,25-3 0,-41 2-2,-1 0 0,0 0 0,0 0 0,0 0 0,0-1 0,0 0 0,0 0 0,0-1 0,0 1 0,-1-1 0,1 0 0,-1 0 0,0 0 0,0-1 0,5-5 0,-3 2 0,-1 0 0,0 0 0,-1-1 0,1 0 0,-1 0 0,-1 0 0,1 0 0,2-13 0,0-10 0,-1 0 0,-1 0 0,-2 0 0,-1-33 0,-1-51-13,-3 317 10,3-128 3,0-67 0,0 0 0,1 0 0,0 0 0,0 0 0,0 0 0,1-1 0,0 1 0,0 0 0,0-1 0,4 7 0,-3-9 0,-1-1 0,0 0 0,1 0 0,0 1 0,0-1 0,0-1 0,0 1 0,0 0 0,1-1 0,-1 0 0,1 0 0,-1 0 0,1 0 0,0 0 0,0-1 0,0 0 0,0 0 0,5 1 0,-3 0 1,0-1-1,0 0 1,0-1 0,0 1-1,0-1 1,0 0 0,0-1-1,0 1 1,0-1 0,0-1-1,0 1 1,0-1 0,8-3 0,-10 2-1,0 1 0,0-1 1,0 0-1,0-1 0,-1 1 1,1-1-1,-1 1 1,0-1-1,0 0 0,0 0 1,0-1-1,-1 1 0,0-1 1,0 1-1,0-1 1,2-8-1,3-13 0,-1-1 0,-1 0 1,2-36-1,-4-86 16,-3 82-4,12-340 23,-12 407-35,0 0 0,0 0 0,0-1 0,0 1 0,0 0 0,0 0 0,0 0 0,1 0 0,-1 0 0,0 0 0,0-1 0,0 1 0,0 0 0,0 0 0,0 0 0,0 0 0,0 0 0,0 0 0,0-1 0,0 1 0,0 0 0,0 0 0,0 0 0,0 0 0,0 0 0,0-1 0,0 1 0,0 0 0,0 0 0,0 0 0,-1 0 0,1 0 0,0 0 0,0-1 0,0 1 0,0 0 0,0 0 0,0 0 0,0 0 0,0 0 0,-1 0 0,1 0 0,0 0 0,0 0 0,0-1 0,0 1 0,0 0 0,0 0 0,-1 0 0,1 0 0,0 0 0,0 0 0,0 0 0,0 0 0,0 0 0,0 0 0,-1 0 0,1 0 0,-4 6 0,3-5 0,-5 12 0,-1 1 0,2 0 0,0 0 0,0 0 0,2 1 0,0-1 0,-2 17 0,-4 114 6,8-93 1,-7 134-1,0 53 9,-40 238-1,47-474-14,-13 63 0,12-60 0,1-1 0,-1 0 0,0 0 0,-1-1 0,1 1 0,-1 0 0,0-1 0,0 1 0,-1-1 0,-3 4 0,6-7 0,-1 0 0,1 0 0,0 0 0,-1 0 0,1 0 0,-1 0 0,0-1 0,1 1 0,-1 0 0,0-1 0,1 1 0,-1-1 0,0 0 0,1 0 0,-1 1 0,0-1 0,0 0 0,1 0 0,-1-1 0,0 1 0,0 0 0,1-1 0,-1 1 0,0-1 0,1 1 0,-1-1 0,0 0 0,1 0 0,-1 1 0,1-1 0,-2-2 0,-4-2 0,0-1 0,1 0 0,-1 0 0,-8-12 0,14 17 0,-19-23 0,-52-67-6,63 78 5,1-1 0,0 1-1,0-2 1,2 1 0,-6-16 0,10 23-2,0 1 1,1-1 0,-1 0-1,2 0 1,-1 1 0,1-1-1,0 0 1,0 0-1,2-9 1,-2 13 2,1 0-1,0 0 1,0-1-1,1 1 0,-1 0 1,0 0-1,1 0 1,0 1-1,0-1 1,0 0-1,0 1 1,0-1-1,0 1 1,1-1-1,-1 1 1,1 0-1,0 0 1,-1 0-1,1 1 0,4-3 1,26-8 0,1 0 0,0 3 0,59-10 0,-22 5 0,-22 4 0,1 0 0,0-2 0,88-34 0,-132 43 0,0 0 0,0 0 0,-1 0 0,1-1 0,-1 0 0,0 0 0,0-1 0,0 1 0,0-1 0,-1 0 0,0-1 0,0 1 0,0-1 0,5-10 0,-4 4 0,-1 0 0,-1 0 0,0 0 0,0 0 0,-1 0 0,-1 0 0,0-16 0,0-99 3,-14 176-3,10-7 0,2 47 0,1-43 10,1-37-9,-1 0-1,1 0 0,1 0 0,-1 0 1,1 0-1,1 0 0,0 0 1,0-1-1,7 13 0,-8-17 0,0 0 0,1 0 0,0 0 0,0-1 0,0 1 0,0 0 0,1-1 0,-1 0 0,1 0 0,0 0 0,0 0 0,0-1 0,0 0 0,0 1 0,0-1 0,1-1 0,-1 1 0,1-1 0,0 0 0,5 1 0,3 0 0,1-1 0,-1 0 0,19-3 0,-28 2 0,1-1 0,-1 1 0,0-1 0,0 0 0,0-1 0,0 1 0,0-1 0,0 0 0,-1 0 0,1 0 0,0 0 0,-1-1 0,0 1 0,6-6 0,0-3 0,-1 0 0,-1-1 0,0 1 0,0-2 0,-1 1 0,0-1 0,-2 1 0,1-2 0,-1 1 0,-1 0 0,2-17 0,0-18 0,-1-87 0,-4 106 0,0 28 0,0 0 0,0 0 0,0 0 0,0 0 0,-1 0 0,1 0 0,0 1 0,0-1 0,-1 0 0,1 0 0,-1 0 0,1 0 0,-1 0 0,1 0 0,-1 0 0,0 1 0,1-1 0,-1 0 0,0 1 0,0-1 0,1 0 0,-1 1 0,0-1 0,0 1 0,0-1 0,0 1 0,0-1 0,0 1 0,0 0 0,0-1 0,1 1 0,-1 0 0,0 0 0,-2 0 0,1 0-1,0 0 1,0 0-1,0 0 0,0 0 0,0 0 1,0 1-1,0-1 0,0 1 1,0-1-1,0 1 0,0 0 1,1 0-1,-1 0 0,0 0 0,0 0 1,1 0-1,-1 0 0,-1 2 1,-1 2-1,1 1 1,-1-1 0,1 1 0,0-1-1,0 1 1,1 0 0,0 0 0,0 0-1,0 0 1,1 1 0,-2 11 0,1 10 0,2 40 0,1-34 0,-1-23 0,0-1 0,0 0 0,1 0 0,1 0 0,0 0 0,0 0 0,1-1 0,5 14 0,-5-17 0,1-1 0,-1 1 0,1-1 0,0 0 0,0 0 0,1 0 0,0-1 0,-1 0 0,2 1 0,-1-2 0,0 1 0,1-1 0,-1 1 0,8 2 0,1-1 0,-1-1 0,1 0 0,-1-1 0,1 0 0,0-2 0,0 1 0,0-1 0,0-1 0,27-4 0,-37 4 0,0-1 0,0 0 0,0-1 0,-1 1 0,1-1 0,0 1 0,-1-1 0,1 0 0,-1-1 0,0 1 0,0-1 0,0 1 0,0-1 0,0 0-1,0 0 1,-1 0 0,0 0 0,1 0 0,-1-1 0,0 1 0,-1-1 0,1 0 0,1-5 0,4-12-3,-1 1 1,-1-1-1,3-27 0,-3 19-1,-3 16 3,0 1 1,2 0 0,-1-1-1,1 1 1,9-16-1,-12 25-1,2-1 0,-1 1 0,0 0 1,1-1-1,-1 1 0,1 1 0,0-1 0,0 0 0,0 0 0,0 1 0,1 0 0,-1 0 0,1 0 0,-1 0 0,1 0 0,0 1 0,0 0 0,-1-1 0,1 1 0,0 1 1,5-2-1,-1 1 1,0 1 1,0-1 0,0 1 0,0 0-1,0 1 1,0 0 0,-1 0-1,1 1 1,0 0 0,0 0 0,-1 1-1,1 0 1,-1 0 0,0 1 0,0 0-1,0 0 1,0 1 0,-1-1 0,11 11-1,-10-8-3,-4-5 3,-1-1 0,0 1 0,1 0 0,-1 1 0,0-1 1,0 0-1,0 0 0,-1 1 0,1 0 0,-1-1 0,1 1 0,0 3 0,-2-6 1,0 1-1,-1-1 1,1 0-1,-1 1 1,1-1 0,0 0-1,-1 0 1,1 1-1,-1-1 1,1 0-1,-1 0 1,1 0-1,-1 1 1,0-1-1,1 0 1,-1 0 0,1 0-1,-1 0 1,1 0-1,-1 0 1,1 0-1,-1 0 1,1 0-1,-1 0 1,1-1 0,-1 1-1,0 0 1,0 0-1,-6-2 2,0 0 0,0 0 0,0-1 0,0 1 1,0-2-1,1 1 0,-1-1 0,-9-6 0,10 5 2,0 1 1,0 0-1,-1 0 0,0 1 0,1 0 0,-1 0 1,0 0-1,-1 1 0,1 0 0,-12-1 0,14 2-3,0 1 0,0 0-1,0 0 1,0 1 0,1-1-1,-1 1 1,0 0 0,0 0-1,1 1 1,-8 2 0,8-2-1,1 1 0,0-1 1,0 1-1,0-1 0,1 1 1,-1 0-1,1 0 0,-1 0 0,1 0 1,0 1-1,0-1 0,0 1 1,-2 6-1,0 3 1,-1 1 0,2-1 0,0 1 0,0 0 0,2 0 0,-1 0 0,2 0 0,0 0 0,3 25 0,-2-34 1,1 0-1,-1-1 1,1 1 0,0 0 0,1-1 0,-1 0-1,1 1 1,0-1 0,0 0 0,0-1-1,0 1 1,0 0 0,1-1 0,0 0 0,0 0-1,0 0 1,0 0 0,0-1 0,1 1 0,-1-1-1,1 0 1,-1 0 0,1-1 0,7 2-1,0 0 2,0 0 0,1-1-1,-1 0 1,1-1 0,-1-1 0,1 0-1,0 0 1,20-4 0,-28 2-2,0 1 1,0-1-1,0-1 1,-1 1 0,1 0-1,0-1 1,-1 0 0,0 0-1,0-1 1,0 1 0,0-1-1,0 0 1,-1 1-1,0-2 1,0 1 0,0 0-1,0-1 1,-1 1 0,1-1-1,-1 0 1,0 0-1,1-6 1,3-8-1,-2 0 0,0 0-1,-1-1 1,1-32 0,-2-334-6,-3 211 25,-15 297-16,2 370 64,14-424-70,0-64 2,4 41 4,-4-43-3,0-1-1,0 0 0,1 0 0,-1 1 0,1-1 0,-1 0 0,1 0 0,-1 0 0,1 0 0,0 0 0,-1 0 0,1 0 0,0 0 0,0 0 0,0 0 0,0 0 0,0 0 1,0 0-1,0-1 0,0 1 0,0 0 0,0-1 0,0 1 0,0-1 0,1 1 0,-1-1 0,0 0 0,0 1 0,0-1 0,3 0 0,-4 0-24,1-1-1,0 1 1,-1 0 0,1-1-1,-1 1 1,1-1-1,-1 1 1,0 0 0,1-1-1,-1 1 1,1-1 0,-1 0-1,0 1 1,0-1-1,1 1 1,-1-1 0,0 1-1,0-1 1,1 0-1,-1 1 1,0-1 0,0 0-1,0 1 1,0-1-1,0 0 1,0 1 0,0-1-1,0 1 1,0-1-1,-1 0 1,1 1 0,0-1-1,-1 0 1,1-5-731,0-33-5586</inkml:trace>
</inkml:ink>
</file>

<file path=ppt/ink/ink34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22"/>
    </inkml:context>
    <inkml:brush xml:id="br0">
      <inkml:brushProperty name="width" value="0.05" units="cm"/>
      <inkml:brushProperty name="height" value="0.05" units="cm"/>
      <inkml:brushProperty name="color" value="#FFFFFF"/>
    </inkml:brush>
  </inkml:definitions>
  <inkml:trace contextRef="#ctx0" brushRef="#br0">174 32 31727,'-1'-2'24,"0"1"0,0-1 1,0 1-1,0-1 1,-1 1-1,1 0 1,-1-1-1,1 1 1,-1 0-1,1 0 1,-1 0-1,0 0 0,1 1 1,-1-1-1,0 0 1,0 1-1,0-1 1,1 1-1,-1 0 1,0-1-1,0 1 1,0 0-1,0 0 0,0 0 1,0 1-1,-3 0 1,0-1-21,0 1 1,0 0-1,1 0 0,-1 0 1,0 1-1,0 0 1,1 0-1,0 0 0,-8 5 1,6-1-1,-1 0 0,1 1 0,0 0 0,0 0 0,1 0 0,0 1 0,0 0 0,1 0 0,0 0 0,0 1 1,1-1-1,0 1 0,1 0 0,0-1 0,0 1 0,1 0 0,0 1 0,0-1 0,1 0 0,0 0 0,1 0 0,2 11 0,-1-17-3,-1 1 1,1 0-1,0-1 0,1 1 0,-1-1 0,1 0 0,-1 0 0,1 0 1,0 0-1,0 0 0,0-1 0,0 1 0,1-1 0,-1 0 1,1 0-1,-1 0 0,1 0 0,0-1 0,0 1 0,0-1 0,6 1 1,6 2 3,-1-1 0,1-1 0,1 0 0,17 0 0,-30-2-4,-1 0-1,1 0 1,0 0 0,-1-1 0,1 1-1,-1-1 1,1 0 0,-1 0 0,1 0-1,-1 0 1,1-1 0,-1 0 0,0 1-1,0-1 1,3-3 0,-3 3-1,-1-1 0,0 0 1,0 1-1,0-1 0,-1 0 0,1 0 1,-1-1-1,1 1 0,-1 0 0,0 0 1,0-1-1,-1 1 0,1 0 0,-1-1 0,1 1 1,-2-6-1,2-1 1,-1 0-1,0-1 1,-1 1 0,0 0 0,-1 0-1,0 0 1,-1 0 0,0 0-1,0 1 1,-1-1 0,-1 1 0,1 0-1,-1 0 1,-1 1 0,1-1 0,-2 1-1,1 0 1,-1 1 0,0-1-1,-1 1 1,-10-7 0,15 12-2,1 0-1,0 0 1,0 0 0,-1 1 0,1-1-1,-1 1 1,1 0 0,-1 0-1,0 0 1,1 0 0,-1 0 0,0 1-1,0-1 1,0 1 0,1 0 0,-1-1-1,0 1 1,0 1 0,0-1-1,0 0 1,0 1 0,-3 0 0,3 1-66,-1 0-1,0 0 1,1 0 0,0 1 0,-1-1 0,1 1 0,0 0 0,0 0 0,1 0 0,-1 0 0,0 1 0,1-1 0,0 1 0,-2 3 0,-13 25-2932</inkml:trace>
</inkml:ink>
</file>

<file path=ppt/ink/ink34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23"/>
    </inkml:context>
    <inkml:brush xml:id="br0">
      <inkml:brushProperty name="width" value="0.05" units="cm"/>
      <inkml:brushProperty name="height" value="0.05" units="cm"/>
      <inkml:brushProperty name="color" value="#FFFFFF"/>
    </inkml:brush>
  </inkml:definitions>
  <inkml:trace contextRef="#ctx0" brushRef="#br0">184 7 30542,'-12'-2'174,"0"0"1,1 1-1,-1 0 1,0 1-1,0 0 1,-23 3-1,32-2-161,-1 0 1,0 0-1,1 0 0,-1 1 0,1-1 0,-1 1 0,1 0 0,0 0 1,0 0-1,0 1 0,0-1 0,0 1 0,0-1 0,0 1 1,1 0-1,0 0 0,-1 0 0,1 1 0,0-1 0,1 0 1,-1 1-1,1-1 0,-1 1 0,1-1 0,-1 5 0,-1 5 20,1 0 0,0 0-1,1 0 1,0 23 0,1-32-30,0 1 0,1-1 0,-1 1-1,1-1 1,0 1 0,0-1 0,0 0 0,1 0 0,0 1 0,-1-1 0,2 0 0,-1 0 0,0-1 0,1 1 0,-1 0 0,1-1 0,4 4-1,1-1 6,0-1-1,1-1 0,-1 1 0,1-1 0,0-1 0,0 0 0,0 0 0,1 0 0,-1-1 1,1-1-1,-1 0 0,1 0 0,0-1 0,-1 0 0,1-1 0,0 0 0,10-2 1,-17 2-6,0 0 1,-1 0 0,1 0 0,0-1 0,-1 1 0,1-1-1,-1 0 1,1 0 0,-1 0 0,0 0 0,0 0 0,1 0 0,-2 0-1,1-1 1,0 1 0,0-1 0,-1 1 0,0-1 0,1 0 0,-1 0-1,0 0 1,0 1 0,1-7 0,0-5 6,0-1 0,0 0 0,-2-24 0,0 32-7,1 2-2,-1 1 0,0-1 0,0 1 0,-1 0 0,1-1 0,-1 1 0,0 0 0,0 0 0,-1-1 0,1 1 0,-1 0 0,0 0 0,0 1 0,0-1 0,0 0 0,-1 1 0,0-1 0,0 1 0,1 0 0,-2-1 0,1 2 0,0-1 0,-1 0 0,1 1 0,-1-1 0,0 1 0,0 0 0,0 0 0,0 1 0,0-1 0,0 1 0,0 0 0,0 0 0,-1 0 0,1 1 0,-1-1 0,-7 1 0,9 0-13,0 1-1,1-1 1,-1 0-1,1 1 0,-1 0 1,0-1-1,1 1 1,-1 0-1,1 0 1,0 1-1,-1-1 0,1 0 1,0 1-1,0-1 1,0 1-1,0 0 1,0 0-1,0 0 1,0 0-1,0 0 0,1 0 1,-1 0-1,-1 3 1,-19 28-844</inkml:trace>
</inkml:ink>
</file>

<file path=ppt/ink/ink34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3"/>
    </inkml:context>
    <inkml:brush xml:id="br0">
      <inkml:brushProperty name="width" value="0.05" units="cm"/>
      <inkml:brushProperty name="height" value="0.05" units="cm"/>
      <inkml:brushProperty name="color" value="#FFFFFF"/>
    </inkml:brush>
  </inkml:definitions>
  <inkml:trace contextRef="#ctx0" brushRef="#br0">3 318 28317,'0'-21'3009,"0"13"-2364,0 11-22,-1 45-626,-1-19 3,2 0 0,4 33 0,-3-59 0,-1 0 1,1 0-1,-1 0 1,1 0-1,0 0 1,0 0-1,1 0 0,-1 0 1,1 0-1,-1-1 1,1 1-1,0-1 1,0 1-1,0-1 1,0 0-1,0 1 0,3 1 1,-1-2 0,-1 0-1,1 0 1,0-1-1,0 1 1,0-1 0,0 0-1,0 0 1,0 0-1,0-1 1,0 1 0,0-1-1,5 0 1,-7 0-1,-1-1 0,1 1 1,-1-1-1,1 1 0,-1-1 0,0 1 1,1-1-1,-1 0 0,0 0 0,1 0 1,-1 1-1,0-1 0,0-1 1,0 1-1,0 0 0,0 0 0,0 0 1,0 0-1,0-1 0,0 1 0,0-1 1,-1 1-1,1 0 0,0-3 0,14-43 9,-12 35-8,14-71-11,-11 46-24,16-48 0,-19 75 22,1 1-1,0-1 1,0 1-1,1 0 1,0 0-1,1 1 1,0 0-1,0 0 1,13-13-1,-15 17 12,1 1 0,0 0 0,0 0-1,0 0 1,0 1 0,0-1 0,0 1-1,1 1 1,-1-1 0,0 1 0,7-1-1,62-2-54,-73 4 55,-1 0-12,-25-3-81,22 3 95,-1-1-1,1 1 1,-1 0-1,1 0 1,-1 0-1,1 1 1,-1-1-1,1 1 1,-1 0-1,1 0 1,0 0-1,-1 0 1,1 1-1,0-1 1,0 1-1,0 0 1,0 0-1,0 0 1,1 0-1,-1 0 1,0 1-1,1-1 1,0 1-1,0 0 1,-1-1-1,-1 6 1,-2 3 1,0 1-1,1 0 1,0 0 0,1 0 0,0 0-1,1 1 1,1 0 0,-2 13 0,1 12 6,4 56 0,-1-90-7,0-1 0,0 1 0,1 0 0,0-1 0,0 1 0,0-1 0,0 1 0,0 0 0,1-1 0,-1 0 0,1 1 1,0-1-1,0 0 0,0 0 0,1 0 0,-1 0 0,1-1 0,-1 1 0,1-1 0,0 1 0,0-1 0,0 0 0,0 0 0,1 0 0,-1-1 0,5 3 0,4 0 4,0-1 0,0 0-1,0-1 1,1 0 0,-1-1-1,21-1 1,-31 0-4,0 0-1,0 0 0,0 0 1,0 0-1,0 0 0,0-1 1,0 1-1,0-1 1,-1 0-1,1 0 0,0 1 1,0-1-1,-1 0 1,1 0-1,-1 0 0,1-1 1,-1 1-1,1 0 0,-1-1 1,0 1-1,1-1 1,-1 1-1,0-1 0,0 1 1,0-1-1,0 0 1,0 0-1,-1 1 0,1-1 1,-1 0-1,1-2 0,1-7 2,0 1 0,-1-1 0,-1 1-1,0-19 1,-1 10-4,1-32-2,-3 0 1,-1 1 0,-13-54-1,16 100 7,-4-16-9,5 30-13,0 8 23,0-7-4,5 147 8,-3-137-6,1 1-1,0 0 0,2-1 0,1 0 1,9 24-1,-14-43-1,0 0 0,0 0 0,0 1 0,1-1 1,-1 0-1,1-1 0,-1 1 0,1 0 0,0 0 1,0-1-1,0 1 0,0-1 0,0 1 0,0-1 0,0 0 1,0 0-1,0 0 0,1 0 0,-1 0 0,0-1 0,1 1 1,-1 0-1,1-1 0,-1 0 0,0 0 0,4 0 0,-2 0 1,-1 0-1,0-1 1,0 1-1,1-1 1,-1 0-1,0 0 1,0 0-1,0 0 0,0-1 1,0 1-1,-1-1 1,1 0-1,0 0 1,-1 0-1,1 0 0,-1 0 1,0 0-1,0-1 1,4-3-1,7-20 1,0 0-1,-1-1 1,-2 0-1,-1 0 1,11-57-1,-13 54 0,0 0 0,2 1 0,1 0 0,27-55 0,-37 83 0,0 0 0,1 0-1,-1 1 1,1-1 0,-1 0 0,1 0 0,-1 0 0,1 1-1,-1-1 1,1 0 0,0 0 0,-1 1 0,1-1 0,0 1 0,0-1-1,0 0 1,-1 1 0,1-1 0,0 1 0,0 0 0,0-1 0,0 1-1,0 0 1,0 0 0,0-1 0,0 1 0,1 0 0,-1 1-1,0-1 1,1 1-1,-1 0 1,0 0-1,0 0 1,0 0 0,0 0-1,0 0 1,0 0-1,0 0 1,-1 0-1,1 0 1,0 0-1,-1 0 1,1 1 0,0 1-1,4 9-1,-1 1-1,5 23 1,-9-34 2,10 57-3,-2 1 1,-3 0-1,-2 0 0,-7 74 1,3-131 1,1 0-1,0-1 1,-1 1 0,1 0-1,-1 0 1,0 0 0,0 0 0,0 0-1,0-1 1,0 1 0,-1-1-1,1 1 1,-1-1 0,0 1 0,0-1-1,0 0 1,0 0 0,0 0-1,0 0 1,-1 0 0,1 0 0,0-1-1,-1 1 1,0-1 0,1 1-1,-1-1 1,-4 1 0,-5 1 1,0-1 0,0-1-1,0 0 1,0 0 0,-18-2 0,4 0 7,-8-7 144,21-2-382,13 9 183,0 1 0,0-1 0,0 1 0,0-1 0,0 1 0,0-1 0,0 0 0,0 1 0,0-1 1,0 1-1,0-1 0,0 1 0,1-1 0,-1 1 0,0-1 0,0 1 0,1 0 0,-1-1 0,0 1 0,1-1 1,-1 1-1,0 0 0,1-1 0,-1 1 0,1 0 0,-1-1 0,1 1 0,-1 0 0,0-1 0,2 1 0,14-7-4711</inkml:trace>
</inkml:ink>
</file>

<file path=ppt/ink/ink34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4"/>
    </inkml:context>
    <inkml:brush xml:id="br0">
      <inkml:brushProperty name="width" value="0.05" units="cm"/>
      <inkml:brushProperty name="height" value="0.05" units="cm"/>
      <inkml:brushProperty name="color" value="#FFFFFF"/>
    </inkml:brush>
  </inkml:definitions>
  <inkml:trace contextRef="#ctx0" brushRef="#br0">0 377 31214,'0'124'336,"0"-121"-334,0-1 0,0 0 0,0 0-1,0 0 1,1 0 0,-1 0 0,1 0-1,-1 0 1,1 0 0,0 0 0,-1 0-1,1 0 1,0 0 0,0 0 0,0-1 0,1 1-1,-1 0 1,0-1 0,1 1 0,-1-1-1,1 1 1,-1-1 0,1 0 0,0 1-1,3 0 1,0 0 18,0 0-1,0-1 0,0 0 1,0 0-1,0 0 1,0-1-1,0 1 1,0-1-1,8-1 1,-11 0-18,0 1 1,0-1 0,0 0 0,0 1 0,0-1 0,0 0 0,0 0-1,-1 0 1,1 0 0,0-1 0,-1 1 0,1 0 0,-1-1 0,1 1-1,-1-1 1,0 1 0,0-1 0,0 0 0,0 0 0,0 1 0,0-1-1,1-3 1,16-51-8,-14 39 9,27-143 13,-23 110-12,1 1 0,18-51 0,-25 94-7,1 0 1,-1 0-1,1 0 1,0 0-1,1 1 1,0-1-1,-1 1 1,2 0-1,-1 0 1,1 1 0,-1-1-1,10-5 1,-11 7-1,1 1 0,0 0 0,0 0 0,0 1 0,0-1 0,0 1 0,0 0 0,0 0 1,0 0-1,0 0 0,1 1 0,-1 0 0,0 0 0,0 0 0,1 0 0,-1 1 0,0 0 1,0-1-1,0 2 0,6 1 0,-6-2 1,-1 1 1,0 0 0,1 0-1,-1 0 1,0 1-1,0-1 1,5 5-1,-4-3 2,-3-3 178,-2-6-115,-7 3-56,-13 1-27,20 1 25,-2 1-6,0-1 0,0 1 0,0 0 0,0-1 0,0 2 0,0-1 0,1 0 0,-1 0 0,0 1 0,1-1 0,-1 1 0,1 0 0,0 0 0,-1 0 0,1 0 0,0 0 0,0 0 0,0 1 0,-2 3 0,-5 8 0,1-1 0,-9 23 0,14-31 0,-7 19 4,1 0-1,1 1 1,1 0 0,1 0 0,1 0 0,2 1 0,0-1 0,2 40-1,1-62-2,0-1 0,0 0 0,0 0 0,0 1-1,1-1 1,-1 0 0,1 0 0,-1 0-1,1 0 1,0 1 0,0-1 0,0 0 0,0 0-1,0-1 1,0 1 0,1 0 0,-1 0 0,1 0-1,-1-1 1,1 1 0,0-1 0,-1 1 0,1-1-1,0 0 1,0 0 0,0 0 0,0 0-1,0 0 1,3 1 0,5 0 9,-1 0 0,1 0 0,-1-1 0,1-1-1,14 0 1,-18 0-2,-4 0-7,1 0 0,-1 0-1,1 0 1,-1-1 0,1 0 0,-1 1-1,1-1 1,-1 0 0,1 0 0,-1 0-1,0 0 1,0-1 0,1 1 0,-1 0-1,0-1 1,0 0 0,-1 0 0,1 1-1,2-3 1,-1-1-3,1 0 1,-1-1-1,0 1 0,-1 0 0,1-1 0,-1 0 1,3-10-1,-1-8-6,0 0-1,-1 0 1,-1-26 0,-2 48 8,0-214 35,-1 273-35,4 98 0,-1-138 0,0 0 0,1 0 0,1-1 0,0 1 0,1-1 0,14 30 0,-17-43 1,-1 0 0,1 0 0,0 0 0,0-1 0,0 1 0,0-1 0,0 0 0,1 1 0,-1-1 1,1 0-1,-1 0 0,1-1 0,0 1 0,0 0 0,0-1 0,-1 0 0,2 1 0,-1-1 0,0-1 0,0 1 0,0 0 1,0-1-1,1 1 0,-1-1 0,0 0 0,0 0 0,1 0 0,-1-1 0,0 1 0,0-1 0,0 0 0,0 0 0,0 0 0,0 0 1,0 0-1,0-1 0,0 1 0,0-1 0,0 0 0,-1 0 0,5-4 0,0-3-1,0 0-1,-1 0 1,0 0 0,-1-1-1,0 0 1,7-19 0,15-71-9,-15 51 7,-10 44 2,22-72 8,-21 69-7,0 0 0,1 1 1,0-1-1,0 1 0,1 0 1,0 0-1,8-8 0,-13 14-1,1 1 0,0-1 0,0 0 0,0 0 0,0 0 0,0 1 0,0-1 0,0 0 0,0 1 0,0-1 0,0 1 0,0-1 0,0 1 0,0 0 0,0-1 0,1 1 0,-1 0 0,1 0 0,-1 0 0,0 0 0,0 0-1,0 1 1,-1-1 0,1 0 0,0 1-1,-1-1 1,1 1 0,0-1 0,-1 1-1,1-1 1,0 1 0,-1-1-1,1 1 1,-1 0 0,1-1 0,-1 1-1,1 0 1,-1-1 0,1 2 0,1 4-3,1 1 1,-2 0-1,1 0 1,1 13-1,-1-12 3,5 52 17,-3 0 1,-3 67 0,-2-57-7,2-83-8,1 0 0,0 1-1,1 0 1,9-24 0,-5 12-4,5-12-36,29-66 1,-36 91 25,1 0 1,0 1 0,1 0-1,0 0 1,1 1 0,0-1 0,0 2-1,1-1 1,0 1 0,13-8-1,-20 14 3,19-11 40,-21 13-31,0-1 0,1 1 1,-1 0-1,0 0 1,1-1-1,-1 1 1,0 0-1,1 0 0,-1 0 1,1 0-1,-1-1 1,0 1-1,1 0 1,-1 0-1,1 0 1,-1 0-1,1 0 0,-1 0 1,0 0-1,1 0 1,-1 0-1,1 0 1,-1 0-1,0 1 0,1-1 1,-1 0-1,1 0 1,-1 0-1,0 0 1,1 1-1,-1-1 0,0 0 1,1 0-1,-1 1 1,0-1-1,1 0 1,-1 1-1,0-1 0,0 0 1,1 1-1,-1-1 1,0 0-1,0 1 1,0-1-1,1 0 0,-1 1 1,0-1-1,0 1 1,5 48 23,-3 0 0,-4 58 1,0-16-9,2-29-182</inkml:trace>
</inkml:ink>
</file>

<file path=ppt/ink/ink34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7"/>
    </inkml:context>
    <inkml:brush xml:id="br0">
      <inkml:brushProperty name="width" value="0.05" units="cm"/>
      <inkml:brushProperty name="height" value="0.05" units="cm"/>
      <inkml:brushProperty name="color" value="#FFFFFF"/>
    </inkml:brush>
  </inkml:definitions>
  <inkml:trace contextRef="#ctx0" brushRef="#br0">7 565 31342,'-2'5'24,"1"1"0,0 0 0,0-1-1,0 1 1,1 0 0,0 0 0,0 0-1,2 8 1,-1 7 8,-1-19-27,-1-1 1,1 1-1,0 0 0,0-1 1,0 1-1,0 0 1,1 0-1,-1-1 0,0 1 1,1 0-1,-1 0 1,1-1-1,0 1 0,-1-1 1,1 1-1,0-1 1,0 1-1,0-1 0,0 1 1,0-1-1,0 0 0,1 1 1,0 0-1,2-1 7,0 1 0,1-1 0,-1 0 0,0-1 0,0 1 0,1-1 0,-1 0 0,7 0 0,-10 0-12,1-1 3,0 1-1,1 0 1,-1-1-1,0 1 1,0-1-1,0 0 1,0 0-1,0 0 1,0 0-1,0 0 1,0 0 0,0-1-1,0 1 1,0-1-1,-1 1 1,1-1-1,-1 1 1,1-1-1,-1 0 1,0 0-1,1 0 1,-1 0-1,0 0 1,0 0-1,0-3 1,4-7-5,-1 0 0,0-1 0,2-16 0,-4 21 6,9-71 57,-2-2 1,-4-135 0,-5 209-45,-8 25 5,2-6-22,-1 11-1,1 0 1,1 1 0,1-1 0,-2 47 0,11 99 14,-4-161-14,0 1 0,1-1 1,0 0-1,0 0 0,1 0 0,0 0 0,0 0 0,1-1 1,0 1-1,10 13 0,-11-17 2,1 0-1,-1 1 1,1-1 0,1-1 0,-1 1 0,0-1 0,1 1-1,0-1 1,0 0 0,0-1 0,0 1 0,0-1 0,0 0-1,1-1 1,-1 1 0,0-1 0,8 1 0,-7-1 1,1-1 1,-1 1 0,1-1 0,0-1 0,-1 1-1,1-1 1,-1 0 0,0-1 0,1 1-1,10-6 1,-13 5-4,1-1 1,-1 0-1,-1 0 0,1-1 0,0 1 1,-1-1-1,1 0 0,-1 0 1,0 0-1,-1 0 0,1 0 0,-1-1 1,1 1-1,1-9 0,3-5-9,-2-1 1,0 1-1,-1-1 0,-1 0 0,1-25 1,-4-101-2,-2 69 16,2 47 26,0 29-31,0 0-1,0 0 1,0 0-1,0-1 0,0 1 1,0 0-1,0 0 1,0 0-1,0 0 1,0 0-1,1-1 1,-1 1-1,0 0 1,0 0-1,0 0 1,0 0-1,0 0 1,0 0-1,0 0 1,0-1-1,1 1 1,-1 0-1,0 0 1,0 0-1,0 0 1,0 0-1,0 0 1,0 0-1,1 0 1,-1 0-1,0 0 1,0 0-1,0 0 1,0 0-1,0 0 1,1 0-1,-1 0 1,0 0-1,0 0 1,0 0-1,0 0 0,1 0 1,-1 0-1,0 0 1,0 0-1,0 0 1,0 0-1,0 0 1,0 0-1,1 1 1,-1-1-1,0 0 1,0 0-1,0 0 1,0 0-1,7 5-6,-3 2 4,-1-1-1,1 1 0,-2 0 0,1 0 0,-1 0 0,0 0 1,0 0-1,-1 1 0,1 7 0,3 72 5,-5-85-2,-1 77 15,-1-54-8,1-1 1,2 1 0,0 0 0,1-1-1,7 27 1,-9-50-7,0-1-1,0 1 0,0-1 1,0 1-1,0-1 1,1 1-1,-1-1 1,0 1-1,0-1 1,0 1-1,1-1 1,-1 1-1,0-1 1,0 0-1,1 1 1,-1-1-1,0 1 0,1-1 1,-1 0-1,0 1 1,1-1-1,-1 0 1,1 0-1,-1 1 1,1-1-1,-1 0 1,1 0-1,-1 0 1,0 1-1,1-1 0,-1 0 1,2 0-1,12-11 33,8-27-14,8-55-22,-23 65-24,1 1-1,1 0 1,2 0 0,0 1-1,2 1 1,18-28-1,-28 49 25,0 0 0,0 0 0,0 0 0,0 1 0,1-1 1,-1 1-1,1 0 0,0 0 0,0 0 0,0 0 0,0 1 0,1-1 0,-1 1 0,1 1 0,-1-1 0,1 0 0,0 1 0,-1 0 1,1 0-1,6 0 0,-10 1 2,0 1 0,-1-1-1,1 0 1,0 1 0,-1-1 0,1 1 0,0-1 0,-1 1 0,1-1 0,-1 1 0,1-1 0,-1 1 0,0 0 0,1-1-1,-1 1 1,1 0 0,-1-1 0,0 1 0,0 0 0,1-1 0,-1 1 0,0 0 0,0 0 0,0-1 0,0 1 0,0 1-1,3 26 2,-2-23 0,-1 107 28,-2-82-16,2-1 1,1 1-1,6 39 1,-6-64-10,0-1 0,1 1 1,-1-1-1,1 1 0,0-1 1,0 0-1,0 0 1,0 0-1,1 0 0,-1 0 1,1-1-1,0 1 0,0-1 1,5 4-1,-6-5 2,1 0-1,0-1 0,0 1 1,0-1-1,1 1 1,-1-1-1,0 0 1,0 0-1,1 0 1,-1-1-1,0 1 1,1-1-1,-1 0 1,1 0-1,-1 0 0,0 0 1,1 0-1,-1-1 1,1 0-1,3-1 1,-4 1-5,1-1 1,0 0-1,-1 0 1,0 0-1,0 0 1,1-1 0,-1 0-1,0 1 1,-1-1-1,1 0 1,-1 0-1,1 0 1,-1-1-1,0 1 1,0-1-1,0 1 1,2-7-1,3-7-7,-1 0-1,5-26 0,-2-15 4,-2-1-1,-3 0 0,-5-102 1,-1 54 4,2 12 0,-8 185-46,9 302 201,-1-376-151,2-1-1,0 1 1,1-1 0,0 1-1,1-1 1,1 0 0,7 17-1,-9-27-2,0 0 1,-1 0-1,1 0 0,1 0 0,-1 0 0,1-1 0,0 0 1,0 1-1,0-1 0,1-1 0,-1 1 0,1-1 0,0 1 1,0-2-1,0 1 0,0 0 0,1-1 0,-1 0 0,1 0 1,-1-1-1,1 1 0,7 0 0,-3-1 2,1 0 0,0-1 0,-1 0-1,1 0 1,0-1 0,-1-1 0,1 0 0,15-4-1,-19 3 0,0-1-1,-1 1 1,1-1-1,0 0 0,-1 0 1,0-1-1,0 0 0,0 0 1,-1-1-1,0 1 0,0-1 1,7-10-1,-5 4-8,1 0 0,-2-1 1,0 0-1,0 0 0,-1 0 0,-1-1 1,0 0-1,3-21 0,-3-6-26,-1-66-1,-3 96 34,1 9 2,-1-1 0,-1 0 0,1 0 0,0 0 0,-1 0 0,1 1-1,-1-1 1,0 0 0,0 0 0,0 1 0,0-1 0,0 1 0,0-1 0,-3-2 0,3 3-1,-1 1 0,1 0 1,0 0-1,-1 1 0,1-1 0,-1 0 0,1 0 0,-1 1 0,1-1 0,-1 1 1,0-1-1,1 1 0,-1 0 0,1-1 0,-1 1 0,0 0 0,1 0 0,-1 0 1,0 1-1,1-1 0,-1 0 0,0 0 0,1 1 0,-1-1 0,-2 2 0,2 0 0,-1-1-1,1 1 0,0 0 0,-1 0 0,1 0 0,0 0 0,1 0 1,-1 1-1,0-1 0,0 0 0,1 1 0,0-1 0,-1 1 0,1 0 0,0-1 1,0 1-1,1 0 0,-1 0 0,0 5 0,-8 59 3,9-67-3,-2 162 13,2-159-12,1 1 0,-1 0 1,1-1-1,0 1 0,0 0 0,1-1 0,-1 1 0,0-1 0,1 0 1,0 0-1,0 1 0,0-1 0,0 0 0,1 0 0,-1-1 0,1 1 1,0-1-1,-1 1 0,1-1 0,0 0 0,1 0 0,-1 0 0,0 0 1,0 0-1,1-1 0,-1 0 0,1 0 0,7 2 0,7 1 5,1-1 0,0-1 0,0 0 0,23-2 0,-38 0-5,0 0-1,-1 0 0,1 0 1,-1 0-1,1 0 0,-1-1 0,1 0 0,-1 0 0,0 0 1,1 0-1,-1 0 0,0-1 0,0 1 0,0-1 0,0 0 0,0 0 1,0 0-1,-1 0 0,1-1 0,2-2 0,-1-1-1,-1 1-1,1-1 0,-1 0 1,-1 0-1,1 0 0,-1 0 1,0 0-1,0-1 0,1-9 1,1-20-19,1-43 1,-2 16-4,-3 60 23,1 0 0,-1 0-1,0 0 1,1 0 0,-1 0-1,1 0 1,0 0-1,0 0 1,0 0 0,1 1-1,-1-1 1,1 0-1,-1 1 1,1-1 0,0 1-1,0-1 1,0 1-1,0 0 1,0 0 0,1 0-1,-1 0 1,1 0-1,2-1 1,2 0-1,0 1 0,0 0 0,0 0 0,0 1 0,0 0 0,0 0 0,1 1 0,9 0 0,-1 0-2,-12-1 2,1 1-1,0-1 1,0 2 0,0-1-1,-1 0 1,1 1-1,0 0 1,0 0 0,-1 0-1,1 1 1,-1-1-1,1 1 1,-1 0 0,0 1-1,1-1 1,-1 1-1,0 0 1,5 5-1,-8-8-16,-55 1 40,42-2-7,0 0-1,1 2 1,-14 1-1,22-2-11,-1 1-1,1 0 0,-1 0 0,1 0 0,0 0 0,0 1 0,0-1 0,0 1 0,0 0 0,0 0 0,0 0 1,0 0-1,1 0 0,-5 5 0,2 0-1,0 1 0,0-1 0,0 1 0,1 0 0,0 0 0,0 1 0,1-1 0,1 1 1,-1-1-1,-1 12 0,1 8 1,0 55 0,3-79-2,0-1 1,0 0-1,1 0 1,-1 0 0,1 0 0,-1 0-1,1-1 1,0 1 0,0 0 0,0 0 0,1-1-1,-1 1 1,1 0 0,-1-1 0,1 1-1,0-1 1,0 0 0,0 0 0,0 0 0,0 0-1,1 0 1,-1 0 0,1 0 0,-1-1-1,1 1 1,0-1 0,-1 0 0,1 0 0,0 0-1,0 0 1,4 0 0,6 2 3,1-1 0,0 0 0,0-1 0,-1 0 0,20-3 0,-32 2-4,1-1 0,0 1 0,0-1 0,0 1 0,-1-1 0,1 0 0,-1 0 0,1 0 0,0 0 0,-1 0 0,1 0 0,-1-1 0,0 1 0,1 0 0,-1-1 0,0 1 0,0-1 0,0 1 0,0-1 0,0 0 0,0 1 0,-1-1 0,1 0 0,0 0 0,-1 1 0,0-1 0,1 0 0,-1 0 0,0-2 0,2-10 0,0 0 0,-1-26 0,-2 31 0,0-58 0,0 21 11,4-46-1,-2 336 68,-7-176-51,-21 97-1,7-52-2,1 48-8,13-91-11,-4 0 1,-20 77-1,28-139-5,0 0 0,-1 0 0,0-1 0,-1 1 0,0-1 0,0 0 0,0 0 0,-1 0 0,0 0 0,0-1 0,-1 0 0,0 0 0,0-1 0,0 1 0,-1-1 0,0-1 0,0 1 0,0-1 0,0 0 0,0-1 0,-1 0 0,0 0 0,0 0 0,0-1 0,0 0 0,0-1 0,-15 1 0,21-2 0,0 0 0,0 0 0,0 0 0,0 0 0,0 0 0,0 0 0,0-1 0,0 1 0,1-1 0,-1 0 0,0 1 0,0-1 0,1 0 0,-1 0 0,0 0 0,1 0-1,-1 0 1,1-1 0,-1 1 0,1 0 0,0-1 0,-1 1 0,1-1 0,0 1 0,-1-3 0,-2-4-2,1 1 0,1 0 0,0-1-1,0 1 1,-1-10 0,-3-10-11,-20-56 8,16 55 5,1-1 0,1 0 0,2 0 0,1 0 0,1 0 0,0-35 0,4 59 0,1 0 0,0 0 0,1 0 0,-1 1 0,1-1 0,0 0 0,0 1 0,0-1 0,1 1 0,-1 0 0,1 0 0,0 0 0,1 0 0,-1 0 0,1 1 0,6-6 0,9-6 0,0 1 0,28-14 0,-22 13 0,118-72 0,151-99 0,-277 173 1,-1-1 0,0 0 0,-1 0 0,-1-2 0,-1 0 0,0-1 0,0 0-1,-2 0 1,0-2 0,-2 1 0,1-1 0,-2-1 0,-1 1 0,-1-1 0,0-1 0,5-37 0,-11 56-2,1 1 1,-1-1-1,1 1 1,-1-1-1,0 0 1,0 1-1,0-1 1,0 1-1,0-1 0,0 0 1,-1 1-1,1-1 1,0 1-1,-1-1 1,1 1-1,-1-1 1,0 1-1,1-1 1,-1 1-1,0 0 0,0-1 1,0 1-1,-2-2 1,0 1-1,0 1 1,0 0 0,0 1-1,0-1 1,-1 1 0,1-1-1,0 1 1,0 0 0,0 0-1,-4 0 1,-1 0 1,4 1-1,1-1 0,-1 1 0,0 0 0,1 0 0,-1 0 0,0 1 0,1-1 0,-1 1 0,1-1 0,0 1 0,0 0 0,0 1 0,0-1 0,0 0 0,0 1 0,0 0 0,1 0 0,-1 0 0,1 0 0,0 0 0,0 0 0,0 0 0,0 1 0,-1 4 0,-5 10 0,1 1 0,1-1 0,-5 27 0,10-41 0,-7 42 3,2 0-1,2 1 1,2 64 0,2-105-3,1 1 0,-1-1 0,1 0 0,0 1 0,1-1 0,-1 0 1,1 0-1,0 0 0,1 0 0,0 0 0,0 0 0,0-1 0,0 1 0,1-1 1,0 0-1,7 7 0,-4-6 0,0 0 0,1 0 1,-1-1-1,1 0 0,0-1 0,1 1 1,-1-2-1,1 1 0,-1-1 0,1 0 1,10 1-1,-2-1 0,-1-1 0,0 0 0,24-1-1,-35-1 2,0 0 0,-1 0 0,1-1 0,0 0 0,0 0 0,0 0 0,0 0-1,-1-1 1,1 0 0,0 0 0,-1 0 0,0 0 0,1-1 0,-1 0-1,6-5 1,-2-2-1,0 0-1,-1-1 0,-1 0 0,0-1 1,0 1-1,-1-1 0,0 0 0,-1 0 0,-1-1 1,3-16-1,2-20-20,1-67-1,-6 59 1,-3 56 21,0-13-1,2 0-1,-1 0 1,2 0 0,7-24 0,-9 35 1,0 0 0,1 0 0,0 0 0,-1 0 0,1 0 0,0 0 0,0 0 0,1 0 0,-1 1 0,1-1 0,-1 1 0,1-1 0,0 1 0,0 0 0,-1 0 0,2 1 0,-1-1 1,0 0-1,0 1 0,0 0 0,1 0 0,-1 0 0,1 0 0,4 0 0,-4 0 0,10-1-1,-1 1 0,1 0 0,-1 0 0,21 3 0,-31-1 1,0-1-1,0 1 1,-1-1 0,1 1-1,0 0 1,0 0 0,-1 0 0,1 1-1,0-1 1,-1 0 0,0 1-1,1 0 1,-1 0 0,0 0-1,0 0 1,0 0 0,0 0-1,0 0 1,0 1 0,-1-1-1,1 0 1,-1 1 0,1 0 0,-1-1-1,0 1 1,1 4 0,0 3-2,0-1 1,0 1 0,-1 0 0,-1 0 0,1 1 0,-2-1 0,1 0 0,-1 0 0,-1 0 0,-3 10-1,-3 6 5,-1 0 0,-17 32 0,4-11 11,19-38-9,0 0-1,1 0 0,0 0 1,0 0-1,1 0 0,0 1 1,1 15-1,0-24-3,0-1 0,0 1 0,1 0 0,-1-1 0,0 1 0,1 0 0,-1-1 0,0 1 0,1-1 0,-1 1-1,1 0 1,-1-1 0,1 1 0,0-1 0,-1 0 0,1 1 0,-1-1 0,1 1 0,0-1 0,-1 0 0,1 1 0,0-1 0,0 0 0,-1 0 0,1 0 0,0 0 0,-1 1 0,1-1 0,0 0 0,1 0 0,29 1 12,-24-2-8,11 2-2,1-2 0,-1 0 0,30-7 0,-38 5-3,-1 0 1,0 0-1,1-1 1,-1 0-1,-1-1 1,1 0-1,-1-1 1,12-8-1,-16 11-18,0 0-1,0 0 1,-1 0 0,1 0-1,-1-1 1,0 1-1,1-1 1,-2 0 0,1 0-1,0 0 1,-1 0 0,0 0-1,0-1 1,0 1 0,0-1-1,1-9 1,-7 5-1076,-19-2-2430</inkml:trace>
</inkml:ink>
</file>

<file path=ppt/ink/ink34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8"/>
    </inkml:context>
    <inkml:brush xml:id="br0">
      <inkml:brushProperty name="width" value="0.05" units="cm"/>
      <inkml:brushProperty name="height" value="0.05" units="cm"/>
      <inkml:brushProperty name="color" value="#FFFFFF"/>
    </inkml:brush>
  </inkml:definitions>
  <inkml:trace contextRef="#ctx0" brushRef="#br0">1 1 30302,'8'0'288,"22"0"272,14 0-31,14 0-161,13 0-160,9 0-64,-4 0-64,-10 0 0,-14 0-64,-16 0 0,-14 0-16,-14 0 0,-30 0-464,-14 0-241,-5 0-3425</inkml:trace>
</inkml:ink>
</file>

<file path=ppt/ink/ink34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8"/>
    </inkml:context>
    <inkml:brush xml:id="br0">
      <inkml:brushProperty name="width" value="0.05" units="cm"/>
      <inkml:brushProperty name="height" value="0.05" units="cm"/>
      <inkml:brushProperty name="color" value="#FFFFFF"/>
    </inkml:brush>
  </inkml:definitions>
  <inkml:trace contextRef="#ctx0" brushRef="#br0">212 38 31070,'-12'-6'84,"1"0"0,-1 1 0,0 1-1,-1 0 1,1 0 0,-1 1 0,1 1 0,-1 0 0,0 1-1,0 0 1,-18 2 0,30-1-81,-1 0 0,1 0 0,0 0 0,-1 0 0,1 1 1,0-1-1,-1 1 0,1-1 0,0 1 0,-1-1 0,1 1 0,0 0 0,0-1 0,0 1 0,0 0 0,0 0 0,0 0 0,0 0 1,0 0-1,-1 1 0,0 2 4,0-1 1,0 0-1,1 0 0,-1 1 1,1-1-1,0 1 1,-1 6-1,-1 6 26,2 0 1,0 28-1,1-35-20,-1-2-11,2 0 0,-1 0-1,1 0 1,-1-1 0,2 1-1,-1 0 1,1-1 0,0 1-1,1-1 1,-1 1 0,1-1-1,5 8 1,-5-11 0,0 1 0,0-1 0,1 0 0,-1 0 0,1 0 0,-1 0 0,1-1 0,0 0 0,0 1 0,0-1 0,1-1 0,-1 1 0,0-1 0,1 1 0,-1-1 0,1 0 0,-1-1 0,1 1 0,5-1 0,-4 0 11,-1 1 0,1-1 0,-1-1-1,0 1 1,1-1 0,-1 0 0,0 0 0,0 0 0,1-1 0,-1 0 0,0 0 0,-1 0-1,6-3 1,-6 2-7,0-1-1,-1 1 1,1-1-1,-1 1 0,0-1 1,0 0-1,0 0 1,-1-1-1,0 1 0,1-1 1,-1 1-1,-1-1 0,1 1 1,1-10-1,0 3-2,-1 1-1,0-1 0,-1 0 1,-1 1-1,1-1 1,-1 0-1,-1 0 0,-2-10 1,3 18-4,-1-1 1,0 1-1,0 0 0,0 0 1,0 0-1,-1 0 0,1 0 1,-1 0-1,0 0 0,1 0 1,-1 0-1,-1 1 1,1-1-1,0 1 0,-1 0 1,1-1-1,-1 1 0,0 0 1,1 0-1,-1 1 1,0-1-1,0 1 0,0-1 1,0 1-1,-1 0 0,1 0 1,0 0-1,0 1 1,-5-1-1,2 0-19,-1 1 0,1 0 0,-1 0 0,0 1 0,1-1 1,-1 2-1,1-1 0,0 1 0,-1-1 0,-6 4 0,-26 20-481</inkml:trace>
</inkml:ink>
</file>

<file path=ppt/ink/ink34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45"/>
    </inkml:context>
    <inkml:brush xml:id="br0">
      <inkml:brushProperty name="width" value="0.05" units="cm"/>
      <inkml:brushProperty name="height" value="0.05" units="cm"/>
      <inkml:brushProperty name="color" value="#FFFFFF"/>
    </inkml:brush>
  </inkml:definitions>
  <inkml:trace contextRef="#ctx0" brushRef="#br0">1 572 32159,'0'-5'365,"0"24"-316,1 1 0,5 22 0,-4-35-48,1 0-1,0-1 1,0 1 0,1-1-1,0 0 1,0 0 0,0 0-1,1 0 1,0-1 0,0 0-1,8 6 1,-10-8-1,0-1 1,0 1-1,1-1 0,-1 0 1,1 0-1,0-1 0,-1 1 1,1-1-1,0 0 0,0 0 1,0 0-1,0 0 0,0-1 1,0 0-1,0 0 1,0 0-1,0 0 0,0 0 1,0-1-1,0 0 0,0 0 1,4-1-1,-6 1 0,0 0 0,0 0-1,0 0 1,0-1 0,-1 1 0,1 0 0,-1-1-1,1 1 1,-1-1 0,1 0 0,-1 1 0,0-1 0,0 0-1,0 0 1,0 0 0,0 0 0,1-3 0,9-40-10,-10 37 7,6-55-12,-3 1 0,-5-82-1,-1 51 1,2-203 28,-2 430-20,0-6 2,15 140 1,-10-244 4,1 0 0,1-1 0,15 45 0,-17-61 0,0 0 0,1 0 0,0 0 0,0 0 0,1-1 0,9 12 0,-11-15 0,1 0 0,-1 0 0,0-1 0,1 1 0,0-1 0,-1 0 0,1 0 0,0 0 0,0 0 0,0-1 0,0 0 0,0 1 0,8 0 0,-2-1 0,1 0 0,0-1 0,0 0 0,18-2 0,-26 1 0,1 1 0,0-1 0,-1 0 0,1-1 0,-1 1 0,0-1 0,1 1 0,-1-1 0,0 0 0,0 0 0,0 0 0,0-1 0,0 1 0,-1-1 0,1 0 0,3-5 0,2-4-2,-2-1 1,1 1-1,-2-1 1,0-1-1,0 1 1,-2-1-1,1 0 1,2-25-1,-2-12-11,-3-55 1,-1 68 6,0-9-14,-3 0 1,-1 0 0,-12-55-1,4 60 15,8 30 8,0 0 0,1-1 0,1 1 0,0 0 0,0-14 1,-12 447 12,15-193-3,-1-225-12,3 30-3,-3-33 2,0 1 0,0 0 1,0-1-1,0 1 0,0 0 1,1-1-1,-1 1 0,0-1 1,0 1-1,0 0 1,1-1-1,-1 1 0,0-1 1,1 1-1,-1-1 0,0 1 1,1-1-1,-1 1 0,1-1 1,-1 1-1,1-1 0,-1 0 1,1 1-1,-1-1 1,1 1-1,-1-1 0,1 0 1,-1 0-1,1 1 0,-1-1 1,1 0-1,0 0 0,-1 0 1,1 0-1,0 0 0,-1 0 1,1 0-1,-1 0 1,1 0-1,1 0 0,-1-1 1,0 0 0,1 0-1,-1-1 1,0 1 0,1-1 0,-1 1-1,0-1 1,0 1 0,0-1 0,0 1-1,-1-1 1,1 0 0,0 1 0,-1-1-1,1 0 1,-1 0 0,1-3-1,1-3 3,31-110 0,-26 83-6,3 0 0,0 1-1,2 0 1,22-42 0,-33 73 3,1 0 0,-1 0 0,1 0 0,-1 1 0,1-1 0,0 0 0,0 1 0,0 0 0,0-1 0,1 1 0,-1 0 0,1 0 0,-1 0 0,1 0 0,0 1 0,-1-1 0,1 1 0,0 0 0,0 0 0,0 0 0,0 0 0,0 0 0,0 0 0,0 1 0,5-1 0,-7 2-1,1-1 1,-1 1 0,0-1-1,0 1 1,-1-1-1,1 1 1,0 0 0,0-1-1,0 1 1,0 0-1,0 0 1,-1 0 0,1 0-1,0 0 1,-1-1-1,1 1 1,-1 0 0,1 0-1,-1 1 1,1-1-1,-1 0 1,0 0 0,1 0-1,-1 0 1,0 0-1,0 2 1,6 39-6,-6-35 7,2 77-1,-2-62 0,0 1 0,1 0 0,1 0 0,8 31 0,-9-50 0,0 0 1,1 0-1,-1 0 1,1-1-1,0 1 1,0 0-1,0-1 1,0 1-1,1-1 1,0 1-1,0-1 1,0 0-1,0 0 1,0-1-1,0 1 1,1-1-1,-1 1 1,1-1 0,-1 0-1,1 0 1,8 2-1,1-1 1,1 0 1,0-1-1,0-1 0,1 0 1,15-1-1,-27 0-1,4-1 0,1 0 1,0 0 0,-1 0-1,0-1 1,1 0 0,-1-1-1,0 1 1,0-2 0,0 1-1,-1-1 1,1 0 0,-1 0 0,0 0-1,0-1 1,0 0 0,-1 0-1,1-1 1,-1 0 0,-1 0-1,6-8 1,1-3-1,0-1 0,-1-1 0,-1 0-1,-1 0 1,0-1 0,5-25 0,-7 17-2,-1 1 0,-1-1 0,-2 0 0,-1 0 0,-1 0 0,-4-31 1,4 57 2,-1 0 0,1 0 0,-1 0 0,1 0 0,-1 1 0,0-1 1,0 0-1,0 0 0,0 1 0,0-1 0,0 1 0,0-1 1,0 1-1,-1-1 0,1 1 0,-1 0 0,1-1 0,-1 1 0,1 0 1,-1 0-1,0 0 0,1 0 0,-1 1 0,0-1 0,0 0 0,0 1 1,0-1-1,1 1 0,-5-1 0,4 1-1,-1 0 1,1 0-1,-1 0 1,1 0-1,-1 0 0,0 1 1,1-1-1,-1 1 0,1 0 1,-1-1-1,1 1 0,0 0 1,-1 1-1,1-1 0,0 0 1,0 1-1,0-1 0,0 1 1,0 0-1,0-1 1,0 1-1,-2 3 0,-2 6 0,0 0 0,0 1 0,1-1 0,1 1 0,0 0 0,1 0 0,0 1-1,-2 20 1,0 108 4,5-119-4,0-12 1,0 1 0,1-1-1,0 0 1,0 0 0,1 0 0,1 0 0,0 0-1,5 12 1,-6-18 0,0-1-1,0 1 1,1 0-1,-1-1 1,1 1-1,0-1 1,0 0-1,0 0 1,1 0-1,-1 0 1,1-1-1,-1 1 1,1-1-1,0 0 1,0 0-1,0 0 1,0-1-1,0 1 1,0-1-1,1 0 1,-1 0-1,6 0 1,-1 0 2,1 0 0,-1 0 0,1-1 0,-1 0 0,1-1 1,-1 0-1,0 0 0,13-4 0,-18 3-3,1 0 0,0 0 0,-1-1 0,0 1 0,0-1 0,0 0 0,0 0 0,0-1 1,0 1-1,-1-1 0,0 0 0,1 0 0,-2 0 0,1 0 0,0-1 0,-1 1 0,3-7 0,3-8-1,-2 1 0,0-1 0,-1 0 0,3-27 0,3-82-15,-4 33 8,-6 90 9,-1 0 1,1-1-1,0 1 1,1 0-1,-1 0 1,1 0-1,0 0 1,3-5-1,-4 9-1,0 0 0,0-1 0,0 1 0,0 0 0,0 0 0,0 0-1,0 0 1,0 1 0,0-1 0,1 0 0,-1 0 0,0 1 0,0-1 0,1 1 0,-1-1 0,1 1 0,-1-1 0,0 1-1,1 0 1,-1 0 0,1 0 0,-1 0 0,1 0 0,-1 0 0,1 0 0,-1 0 0,0 0 0,1 1 0,-1-1 0,1 1 0,-1-1-1,0 1 1,3 0 0,-2 1 0,0-1-1,1 1 1,-1-1-1,0 1 1,0 0-1,0 0 1,0 0-1,0 0 1,0 0-1,-1 0 1,1 1 0,-1-1-1,1 0 1,-1 1-1,0-1 1,1 6-1,11 46-4,-12-47 5,6 53 0,-2 1 0,-6 90 0,-1-53 0,2-35 16,8-82 10,-2 7-23,50-151 0,4-14-3,-50 153 0,1 0-1,2 1 0,0 0 1,31-40-1,-41 59 0,1-1 0,0 1 0,0 0-1,0 0 1,1 0 0,-1 0 0,1 1 0,0 0-1,0 0 1,7-3 0,-7 6 1,-4 10 0,4 155-1,-6-95 5,4 1 1,2-1-1,19 87 0,-18-126-31,-6-29-232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6.472"/>
    </inkml:context>
    <inkml:brush xml:id="br0">
      <inkml:brushProperty name="width" value="0.05" units="cm"/>
      <inkml:brushProperty name="height" value="0.05" units="cm"/>
      <inkml:brushProperty name="color" value="#FFFFFF"/>
    </inkml:brush>
  </inkml:definitions>
  <inkml:trace contextRef="#ctx0" brushRef="#br0">29 280 31983,'-7'19'27,"2"1"1,0 0-1,1 0 1,1 0-1,1 0 1,0 1 0,2-1-1,4 41 1,-4-59-22,0 1 0,1 0 0,-1 0 0,1-1 1,-1 1-1,1 0 0,0-1 0,0 1 0,0 0 1,0-1-1,1 1 0,-1-1 0,1 0 0,-1 1 1,1-1-1,0 0 0,0 0 0,0 0 0,0 0 0,0-1 1,1 1-1,-1 0 0,0-1 0,1 0 0,-1 1 1,1-1-1,2 1 0,6 0 25,-1 0 1,1 0-1,0-1 1,-1 0-1,19-2 1,-12 1-21,-11-1-8,-1 1 0,1-1-1,0 0 1,-1-1-1,1 0 1,-1 1 0,0-2-1,1 1 1,-1-1-1,0 1 1,0-1 0,0-1-1,-1 1 1,1-1 0,-1 0-1,0 0 1,0 0-1,0 0 1,-1-1 0,1 1-1,-1-1 1,0 0 0,2-6-1,7-13-4,-2 1-1,-1-2 1,12-44 0,39-218-1,-59 282 3,0 0-1,0 1 1,1-1-1,0 0 1,-1 1-1,2-1 1,-1 1 0,6-8-1,-7 11 1,1-1-1,0 1 0,-1 0 1,1 0-1,0 0 0,-1 0 1,1 0-1,0 0 0,0 0 1,0 0-1,0 1 0,0-1 1,0 1-1,0 0 0,0 0 1,0-1-1,0 1 1,0 0-1,0 1 0,0-1 1,0 0-1,2 1 0,-1 0 1,-1-1-1,0 1 0,0 0 0,0 0 1,0 0-1,-1 0 0,1 0 0,0 1 1,0-1-1,-1 1 0,1-1 1,-1 1-1,1-1 0,1 3 0,20 31-12,-7-10 8,22 19 8,-37-43 26,-6-15-13,3 10-18,-1 1 1,0 0-1,0 0 1,0 1-1,-1-1 1,1 1-1,-1-1 1,1 1-1,-1 0 1,0 0-1,0 1 0,0-1 1,0 1-1,0 0 1,0 0-1,0 0 1,-6 0-1,5 0 2,1 1 0,-1-1-1,0 1 1,0 0 0,1 1 0,-1-1-1,0 1 1,0 0 0,1 0 0,-1 0-1,1 1 1,-1-1 0,1 1-1,-1 0 1,-6 5 0,4 0 1,0 0 0,1 1 0,0 0 0,0 0 0,1 0 0,0 1 0,0 0 0,1 0 0,0 0 0,0 0 0,1 1 0,-2 10 0,-1 9 1,1-1-1,2 1 0,-1 29 1,3-47 3,1 0 1,1 0 0,-1 0 0,2 0 0,-1 0-1,6 17 1,-5-23-4,0 0-1,1 0 1,-1-1-1,1 1 0,0-1 1,1 0-1,-1 1 1,1-1-1,0-1 1,0 1-1,0-1 1,0 1-1,1-1 1,-1 0-1,6 2 1,6 2 0,0-1 1,0 0-1,0-1 0,1-1 1,0-1-1,-1 0 1,1-2-1,0 1 1,0-2-1,1 0 1,27-5-1,-41 4-2,0 0 1,0 0-1,0 0 1,0-1-1,-1 1 1,1-1-1,0 0 0,-1 0 1,0 0-1,1-1 1,-1 1-1,0-1 1,0 0-1,0 1 0,-1-1 1,1-1-1,-1 1 1,0 0-1,1-1 1,-1 1-1,-1-1 0,3-4 1,0-2-19,-1 0 0,0-1 0,-1 1 0,1-1 0,-2 1 0,0-1 1,0-12-1,-4 4-913,-10 8-2455</inkml:trace>
</inkml:ink>
</file>

<file path=ppt/ink/ink34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46"/>
    </inkml:context>
    <inkml:brush xml:id="br0">
      <inkml:brushProperty name="width" value="0.05" units="cm"/>
      <inkml:brushProperty name="height" value="0.05" units="cm"/>
      <inkml:brushProperty name="color" value="#FFFFFF"/>
    </inkml:brush>
  </inkml:definitions>
  <inkml:trace contextRef="#ctx0" brushRef="#br0">10 0 30110,'-7'9'1109,"7"-9"-1093,0 0 0,-1 1 1,1-1-1,0 0 0,0 0 0,0 0 0,0 0 1,0 0-1,-1 1 0,1-1 0,0 0 1,0 0-1,0 0 0,0 0 0,0 1 1,0-1-1,0 0 0,0 0 0,0 0 1,0 1-1,0-1 0,0 0 0,0 0 1,0 0-1,0 1 0,0-1 0,0 0 1,0 0-1,0 0 0,0 0 0,0 1 1,0-1-1,0 0 0,0 0 0,0 0 1,0 1-1,1-1 0,-1 0 0,0 0 1,0 0-1,0 0 0,0 0 0,0 1 0,0-1 1,1 0-1,-1 0 0,0 0 0,0 0 1,0 0-1,1 0 0,-1 0 0,0 0 1,0 0-1,0 1 0,0-1 0,1 0 1,-1 0-1,0 0 0,1 0 0,443-10 102,-426 10-297,-15 0-584</inkml:trace>
</inkml:ink>
</file>

<file path=ppt/ink/ink34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48"/>
    </inkml:context>
    <inkml:brush xml:id="br0">
      <inkml:brushProperty name="width" value="0.05" units="cm"/>
      <inkml:brushProperty name="height" value="0.05" units="cm"/>
      <inkml:brushProperty name="color" value="#FFFFFF"/>
    </inkml:brush>
  </inkml:definitions>
  <inkml:trace contextRef="#ctx0" brushRef="#br0">57 753 26540,'-7'-7'626,"1"0"0,1 0-1,-1-1 1,1 0 0,1 0-1,-1 0 1,1 0 0,-3-12 0,-1 3-290,12 71-157,-2-46-180,0 1-1,1-1 1,1 0-1,-1 1 1,1-1 0,0-1-1,1 1 1,9 11-1,-11-15 1,1 0 0,-1-1 0,1 1 0,0-1 0,0 0 0,0 0 0,1 0 0,-1-1 0,1 1 0,-1-1 1,1 0-1,0-1 0,0 1 0,0-1 0,0 0 0,6 1 0,-6-1 0,0-1 1,1 0 0,-1 0 0,0 0 0,0-1-1,0 1 1,1-1 0,-1 0 0,0-1 0,0 1 0,0-1-1,-1 0 1,1-1 0,8-4 0,-7 2 0,0-1 0,-1 1 0,1-1 0,-2 0 0,1 0 0,0 0 0,-1-1 0,0 0 0,4-10 0,3-11-3,0 0 0,-2-1 0,-2 0 0,0 0 1,4-54-1,-3-153-39,-8 198 37,0-208-86,-2 421 84,7 254 25,-3-398-18,7 37 1,-7-57-2,1-1 1,0 1-1,0-1 1,1 0-1,0 0 1,11 18-1,-13-26 1,-1 0 0,1 0 0,-1 0 0,1-1 0,0 1 0,-1 0 0,1-1 0,0 0 0,0 1 0,0-1 0,0 0 0,0 0-1,0 0 1,1 0 0,-1-1 0,0 1 0,0 0 0,1-1 0,-1 0 0,0 1 0,1-1 0,-1 0 0,0 0 0,1 0 0,-1-1 0,0 1 0,1-1 0,-1 1 0,0-1 0,0 0-1,1 1 1,-1-1 0,0-1 0,0 1 0,0 0 0,0 0 0,0-1 0,-1 1 0,1-1 0,0 1 0,0-1 0,-1 0 0,1 0 0,-1 0 0,0 0 0,2-3 0,8-14-3,-2-1 0,0 0 0,-1 0 1,-1-1-1,7-38 0,11-113-50,-23 153 48,15-395-51,-17 1118 112,0-703-56,0-1-1,0 1 1,0 0 0,0-1-1,0 1 1,0-1 0,0 1-1,1 0 1,-1-1 0,0 1-1,1-1 1,-1 1 0,0-1-1,1 1 1,-1-1 0,0 1 0,1-1-1,-1 1 1,1-1 0,-1 1-1,1-1 1,-1 0 0,1 1-1,-1-1 1,1 0 0,0 0-1,-1 1 1,1-1 0,-1 0-1,1 0 1,0 0 0,-1 0-1,1 1 1,-1-1 0,1 0 0,0 0-1,0-1 1,1 1 2,0 0-1,0 0 1,0 0 0,0-1-1,0 1 1,0-1 0,0 0-1,-1 1 1,1-1 0,0 0-1,-1 0 1,1 0 0,0 0 0,1-2-1,5-5 2,1-2 0,-2 1 0,1-1 0,-1 0 0,-1-1-1,6-12 1,31-75-7,-29 64 2,-3 8-6,-2 2-6,1 0 0,1 1 0,1 0 1,1 0-1,18-22 0,-30 44 12,-1 0 0,1 0 1,0 0-1,-1 0 0,1 1 1,0-1-1,0 0 0,0 1 1,0-1-1,0 0 0,0 1 1,0-1-1,0 1 0,0 0 1,2-1-1,-3 1 1,0 0 0,1 0-1,-1 0 1,1 0 0,-1 0 0,0 0 0,1 1-1,-1-1 1,0 0 0,1 0 0,-1 1 0,0-1 0,1 0-1,-1 0 1,0 1 0,0-1 0,1 0 0,-1 1-1,0-1 1,0 0 0,1 1 0,-1-1 0,0 0-1,0 1 1,0-1 0,0 1 0,0 0 0,3 35-37,-3-31 42,-2 63 2,1-28 7,6 78 0,-4-113-12,0 0 0,0-1-1,1 0 1,0 1-1,0-1 1,0 0-1,0 0 1,1 0-1,0 0 1,-1 0 0,2-1-1,-1 1 1,0-1-1,0 0 1,1 0-1,0 0 1,0 0 0,0-1-1,0 1 1,0-1-1,0 0 1,0 0-1,1-1 1,-1 1-1,1-1 1,0 0 0,4 0-1,-1 1 3,0-1-1,0 0 1,0-1 0,-1 1 0,1-2-1,0 1 1,0-1 0,0 0-1,0-1 1,-1 0 0,1 0-1,-1-1 1,1 0 0,-1 0-1,10-6 1,-9 3-3,-1 0 1,0 0-1,0-1 0,-1 0 0,0 0 1,0 0-1,-1-1 0,0 0 0,0 0 1,-1 0-1,0-1 0,0 0 0,-1 1 1,0-1-1,2-11 0,0-10-4,-1 0 1,-2 0-1,-1-39 0,-1 63 3,0 0-1,0 1 1,-1-1-1,1 0 0,-1 0 1,-1 1-1,1-1 0,-1 1 1,0 0-1,0-1 0,-5-6 1,6 10 1,-1 0 0,0 0 0,0-1 1,0 2-1,0-1 0,0 0 0,-1 0 1,1 1-1,-1-1 0,1 1 1,-1 0-1,1 0 0,-1 0 0,0 0 1,1 0-1,-1 0 0,0 1 0,0-1 1,1 1-1,-1 0 0,0 0 0,0 0 1,0 0-1,-4 1 0,5 0 2,0 0-1,-1-1 1,1 1 0,0 0-1,1 0 1,-1 0 0,0 1-1,0-1 1,0 0 0,1 1-1,-1-1 1,1 1 0,-1 0-1,1-1 1,-1 1 0,1 0-1,0 0 1,0 0 0,0 0-1,0 0 1,0 0 0,1 0-1,-1 0 1,0 0 0,1 0-1,0 0 1,-1 4-1,-1 10 1,1 0 0,0 27 0,1-31 7,0 3-3,1-1 0,0 1-1,1-1 1,0 1-1,1-1 1,1 0 0,9 23-1,-11-32-3,1 0-1,0 1 1,0-1-1,0 0 1,1 0-1,0 0 1,0-1-1,0 0 1,0 1-1,1-1 1,-1-1-1,1 1 1,0-1-1,1 0 0,-1 0 1,0 0-1,1-1 1,-1 1-1,1-1 1,0-1-1,9 2 1,2-1-13,-1 0-1,1-2 1,21-1 0,-37 1-18,1 0 0,0-1 1,-1 1-1,1 0 1,-1-1-1,1 1 0,-1-1 1,1 1-1,-1-1 1,0 1-1,1-1 0,-1 0 1,2-1-1,15-24-1350</inkml:trace>
</inkml:ink>
</file>

<file path=ppt/ink/ink34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48"/>
    </inkml:context>
    <inkml:brush xml:id="br0">
      <inkml:brushProperty name="width" value="0.05" units="cm"/>
      <inkml:brushProperty name="height" value="0.05" units="cm"/>
      <inkml:brushProperty name="color" value="#FFFFFF"/>
    </inkml:brush>
  </inkml:definitions>
  <inkml:trace contextRef="#ctx0" brushRef="#br0">0 72 27084,'22'0'3746,"14"-13"-3426,13 1 144,14 0-95,3-1-209,3 8-128,-6 0-32,-6 5-16,-10-2-96,-9-8-689</inkml:trace>
</inkml:ink>
</file>

<file path=ppt/ink/ink34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1"/>
    </inkml:context>
    <inkml:brush xml:id="br0">
      <inkml:brushProperty name="width" value="0.05" units="cm"/>
      <inkml:brushProperty name="height" value="0.05" units="cm"/>
      <inkml:brushProperty name="color" value="#FFFFFF"/>
    </inkml:brush>
  </inkml:definitions>
  <inkml:trace contextRef="#ctx0" brushRef="#br0">13 690 30270,'0'13'1611,"-11"92"-1573,10-86-35,1-10 4,0-1 0,0 1 0,1 0 0,3 16 0,-3-22-6,0 0 1,0 0-1,0 0 0,1 0 0,-1-1 1,1 1-1,0-1 0,0 1 0,0-1 1,0 1-1,0-1 0,0 0 1,1 0-1,-1 0 0,1-1 0,0 1 1,4 2-1,-3-2 2,-1 0 1,1 0-1,-1 0 0,1-1 0,0 0 1,-1 0-1,1 0 0,0 0 1,0 0-1,0-1 0,0 1 0,0-1 1,0 0-1,0-1 0,0 1 0,-1 0 1,1-1-1,0 0 0,0 0 1,0 0-1,-1-1 0,1 1 0,-1-1 1,1 0-1,-1 0 0,1 0 1,-1 0-1,0-1 0,0 1 0,0-1 1,0 0-1,-1 0 0,1 0 1,-1 0-1,0 0 0,0-1 0,0 1 1,3-7-1,0-4-3,0 0-1,-1 0 1,0-1 0,-1 1-1,1-27 1,-3-78-1,-2 64 7,1-126 47,0 180-26,0 5-51,-7 52 26,3 0 1,5 89 0,1-47-3,-2-90 0,1 1 0,-1 0 0,1 0 0,1-1 0,0 1-1,0-1 1,1 1 0,0-1 0,0 0 0,8 14 0,-9-19 1,1 1-1,-1-1 0,1 1 0,0-1 0,0 0 1,0 0-1,0-1 0,1 1 0,-1-1 1,1 1-1,-1-1 0,1 0 0,0 0 1,0-1-1,0 1 0,0-1 0,0 0 1,0 0-1,0 0 0,1-1 0,-1 1 1,0-1-1,7-1 0,-8 1 2,-1-1-1,0 0 1,1 1 0,-1-1-1,0-1 1,0 1 0,0 0-1,0 0 1,0-1 0,0 1-1,0-1 1,0 1 0,-1-1-1,1 0 1,0 0 0,-1 0-1,0 0 1,1 0 0,-1 0-1,0 0 1,0 0 0,0-1-1,-1 1 1,1 0 0,0-4-1,4-10-1,-2-1 0,3-24 0,-5 34 2,5-137 37,-6 100-22,2 0 1,7-46-1,-8 88-10,-1 0 0,0 1 1,0-1-1,1 1 0,-1-1 0,1 1 0,0-1 0,-1 1 1,1-1-1,0 1 0,0-1 0,0 1 0,0 0 0,1-2 0,-1 3-4,0-1-1,-1 1 0,1 0 1,-1-1-1,1 1 0,0 0 0,-1 0 1,1 0-1,-1-1 0,1 1 0,0 0 1,-1 0-1,1 0 0,0 0 0,-1 0 1,1 0-1,0 0 0,-1 0 0,1 1 1,0-1-1,-1 0 0,1 0 0,-1 1 1,2-1-1,0 2-3,1 0 0,-1 0 0,1 0 0,-1 0 0,1 0 1,-1 0-1,0 1 0,0-1 0,-1 1 0,1 0 0,0-1 0,1 5 0,4 11 2,-1-1-1,-1 1 1,0 0 0,-1 1-1,2 35 1,-4 100 12,-4-85-3,2-69-10,0 1 0,0-1 0,0 0 0,1 0 0,-1 1 1,0-1-1,0 0 0,0 1 0,0-1 0,0 0 0,0 0 0,0 1 0,0-1 0,1 0 0,-1 0 1,0 1-1,0-1 0,0 0 0,1 0 0,-1 0 0,0 1 0,0-1 0,1 0 0,-1 0 1,0 0-1,0 0 0,1 1 0,-1-1 0,0 0 0,0 0 0,1 0 0,-1 0 0,0 0 0,1 0 1,-1 0-1,0 0 0,0 0 0,1 0 0,-1 0 0,0 0 0,1 0 0,-1 0 0,0 0 1,0 0-1,1 0 0,-1-1 0,0 1 0,16-9 22,-8-3-21,0 0-1,-1 0 1,0-1 0,9-25 0,-3 7-3,19-45-23,-22 49 9,1-1-1,1 1 0,2 1 0,29-43 0,-24 51-10,-19 17 27,0 1-1,0 0 0,1-1 1,-1 1-1,0 0 0,0 0 1,1 0-1,-1-1 0,0 1 1,1 0-1,-1 0 0,0 0 1,1 0-1,-1 0 0,0 0 1,1-1-1,-1 1 0,0 0 1,1 0-1,-1 0 0,0 0 1,1 0-1,-1 0 0,0 0 1,1 1-1,-1-1 0,0 0 1,1 0-1,-1 0 0,0 0 1,1 0-1,-1 0 1,0 1-1,1-1 0,-1 0 1,0 0-1,0 0 0,1 1 1,-1-1-1,0 0 0,0 0 1,1 1-1,-1-1 0,0 0 1,0 1-1,0-1 0,0 0 1,1 1-1,-1-1 0,0 0 1,0 1-1,0-1 0,0 0 1,0 1-1,0-1 0,0 0 1,0 1-1,0-1 0,0 0 1,0 1-1,0-1 0,0 0 1,0 1-1,-1-1 0,2 111 0,1 21 24,-1-116-20,1 0-1,1 0 0,0-1 0,1 1 0,1-1 1,7 16-1,-11-28-1,1 0 1,0 0 0,0 0-1,0 0 1,0-1-1,0 1 1,0-1 0,1 1-1,-1-1 1,1 0-1,0 0 1,0 0 0,-1 0-1,6 2 1,-6-3-1,-1 0 0,1-1-1,0 1 1,0-1 0,0 0 0,0 1 0,0-1 0,0 0 0,0 0-1,0 0 1,0-1 0,0 1 0,0 0 0,0-1 0,0 1 0,-1-1-1,1 1 1,0-1 0,0 0 0,0 0 0,-1 0 0,1 0 0,0 0-1,-1 0 1,1-1 0,-1 1 0,2-2 0,3-5-2,0 0 0,0 0 0,-1-1 0,0 0 0,0 0 0,-1 0 0,0 0-1,-1-1 1,0 1 0,2-15 0,1-7-40,3-64 0,-8-69 39,-3 260 1,5 124 31,-2-212-27,0 1-1,1-1 1,0 1 0,0-1-1,1 0 1,0 0-1,1 0 1,-1-1 0,6 8-1,-7-11 0,0-1 0,1 0 0,-1 0 0,1 0 0,0 0-1,0-1 1,-1 1 0,2-1 0,-1 0 0,0 0 0,0 0-1,1 0 1,0 0 0,-1-1 0,1 1 0,0-1 0,-1 0-1,1 0 1,0-1 0,0 1 0,5 0 0,-6-1 0,0 0 1,0 0-1,1 0 1,-1-1-1,0 1 1,0-1-1,0 0 1,0 0-1,0 0 1,0 0-1,0 0 1,0 0-1,0-1 0,0 0 1,-1 1-1,1-1 1,3-3-1,-2 0-2,-1 0 1,1-1-1,-1 1 0,0 0 0,-1-1 0,1 0 0,-1 1 0,2-10 0,4-18-11,-1 0 0,-1 0 0,2-50 0,-8-104-20,-2 84 48,2 1 60,0 102-66,5 26-22,-1 180 86,-1-27-70,-1-154-3,1 0 0,1 0 0,1-1 0,1 1-1,1-2 1,17 39 0,-23-60-2,0 0 0,0 0 0,0 0 0,0 0 0,1 0 0,-1-1 0,0 1 0,1-1 0,0 1 0,-1-1 0,1 1 0,0-1 0,0 0 0,0 0 0,-1 0 0,1 0 0,0 0 0,1 0 0,-1-1 0,0 1 0,0 0 0,0-1 0,0 0 0,0 0 0,1 1 0,-1-1 0,0-1 0,0 1 0,3 0 0,-2-1 0,1 0 0,-1 0 0,0 0 0,0 0 1,1 0-1,-1-1 0,0 0 0,0 1 0,-1-1 0,1 0 1,0 0-1,-1-1 0,1 1 0,-1 0 0,0-1 1,1 1-1,1-5 0,4-8 1,-1-1-1,-1 1 1,0-1 0,-1-1 0,-1 1-1,-1-1 1,3-27 0,-2-125 8,-5 110-8,1 21-6,0 56-6,0 60-5,0-53 16,1-1 0,1 1 0,9 42 0,-10-60 0,1 1 0,1-1 0,-1 0 0,1 0 1,1 0-1,-1 0 0,1 0 0,0-1 0,1 1 0,0-1 1,0 0-1,0-1 0,0 1 0,1-1 0,0 0 0,7 4 1,-7-6-1,0-1 1,0 1 0,1-2 0,-1 1 0,1-1-1,-1 0 1,1 0 0,0-1 0,-1 0-1,1 0 1,0 0 0,-1-1 0,1 0 0,-1 0-1,1-1 1,11-4 0,-13 2-2,0 0 1,-1 0-1,1-1 0,-1 0 1,0 1-1,-1-1 0,1-1 1,-1 1-1,0 0 0,0-1 1,3-8-1,2-11-10,9-35-1,-12 39 3,1-7-22,11-36-25,-16 60 48,0 0 0,1 1 0,0-1 1,0 0-1,0 1 0,0-1 0,0 1 0,1-1 0,-1 1 0,1 0 0,0 0 0,3-2 0,0 2 0,0 1 0,0 1 0,0-1-1,0 1 1,1 0 0,-1 0-1,0 1 1,0 0 0,1 0-1,-1 0 1,8 2 0,11 0-18,35 5-81,-60-7 121,-7 0 4,-25-2 28,24 1-33,1 0 0,0 0 0,-1 1 0,1 0 0,0 0-1,-1 1 1,1 0 0,0 1 0,-1-1 0,1 1 0,-7 3-1,7 0-7,0 0-1,1 0 1,0 1-1,0-1 0,0 2 1,0-1-1,1 1 0,0-1 1,0 1-1,1 1 0,0-1 1,1 1-1,-1-1 1,1 1-1,1 0 0,-3 10 1,-1 8 5,2 0 1,0 0 0,1 51 0,3-72-10,0 0 1,0 0-1,1 0 1,0 0-1,0 0 1,0 0 0,0 0-1,1-1 1,0 1-1,0 0 1,5 7-1,-5-10 0,0 1 0,0-1 0,0 1-1,0-1 1,1 0 0,-1 0 0,1 0 0,-1 0-1,1-1 1,0 1 0,0-1 0,0 1 0,0-1 0,0 0-1,0 0 1,0-1 0,0 1 0,0-1 0,6 1 0,1 0 5,-1-1-2,-1 1 0,0-1 0,0-1 0,10-1 0,-16 2-3,1-1-1,0 0 0,-1 0 0,1 0 1,-1 0-1,1 0 0,-1-1 1,0 1-1,0-1 0,1 0 1,-1 1-1,0-1 0,0 0 1,-1 0-1,1 0 0,2-3 1,3-8-1,-1 1 1,0-1-1,-1 0 1,0-1-1,-1 1 1,-1-1-1,0 0 0,2-26 1,-1-104-2,-4 98 11,-6 100-10,2 0 0,5 86 0,0-135 0,0-1 1,0 1-1,0 0 0,1-1 1,-1 1-1,1-1 0,0 0 0,1 1 1,-1-1-1,1 0 0,-1 0 1,1 0-1,1-1 0,-1 1 1,0-1-1,1 0 0,0 0 1,-1 0-1,1 0 0,1 0 1,-1-1-1,0 0 0,0 0 1,1 0-1,-1 0 0,1-1 1,0 0-1,-1 0 0,1 0 1,0 0-1,0-1 0,0 0 0,-1 0 1,1 0-1,0-1 0,0 1 1,0-1-1,-1 0 0,1-1 1,-1 1-1,1-1 0,-1 0 1,1 0-1,-1 0 0,0-1 1,0 1-1,0-1 0,0 0 1,4-5-1,6-7-1,-2-1 0,0 0 1,0-1-1,-2-1 0,0 0 0,-1 0 1,-1-1-1,-1 0 0,8-32 0,1-16-3,9-102 0,1-212 4,-29 379 0,-4 8 0,-8 14 0,5 3 1,0 0 1,2 1 0,0 1-1,2 0 1,-6 41-1,-3 137 35,13-180-30,-1 209 35,3-179-37,1-38-4,0 0 0,2 0 0,-1-1 0,2 1 0,0-1 0,0 0 0,13 26 0,-5-22 14,-12-18-18,0 0 1,0 1-1,0-1 1,0 0-1,0 1 0,1-1 1,-1 0-1,0 1 0,0-1 1,0 0-1,0 1 1,1-1-1,-1 0 0,0 0 1,0 1-1,1-1 1,-1 0-1,0 0 0,0 0 1,1 1-1,-1-1 0,0 0 1,1 0-1,-1 0 1,0 0-1,1 0 0,-1 0 1,0 0-1,1 1 0,-1-1 1,0 0-1,1 0 1,-1 0-1,0 0 0,1 0 1,-1-1-1,0 1 0,1 0 1,-1 0-1,0 0 1,1 0-1,-1 0 0,0 0 1,1 0-1,-1-1 1,0 1-1,1 0 0,-1 0 1,0 0-1,0-1 0,1 1 1,-1 0-1,0-1 1,1-11-376</inkml:trace>
</inkml:ink>
</file>

<file path=ppt/ink/ink34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2"/>
    </inkml:context>
    <inkml:brush xml:id="br0">
      <inkml:brushProperty name="width" value="0.05" units="cm"/>
      <inkml:brushProperty name="height" value="0.05" units="cm"/>
      <inkml:brushProperty name="color" value="#FFFFFF"/>
    </inkml:brush>
  </inkml:definitions>
  <inkml:trace contextRef="#ctx0" brushRef="#br0">149 70 31054,'-4'-3'56,"0"-1"-1,0 1 1,-1 0-1,1 0 1,-1 0-1,0 1 1,1-1 0,-1 1-1,0 0 1,0 1-1,-1-1 1,1 1-1,0 0 1,0 1-1,-1-1 1,1 1-1,0 0 1,-1 0 0,1 0-1,0 1 1,-10 2-1,13-2-52,1 0 0,-1 0 0,0 1 0,0-1 0,1 0 0,-1 1 0,1 0 0,-1-1 0,1 1 0,-1 0 0,1-1 0,0 1 0,0 0 0,0 0 0,0 0 0,0 0 0,1 0 0,-1 0 0,1 0 0,-1 1 0,0 3 0,-2 48 52,3-50-53,0 0-1,0-1 1,0 0-1,0 1 1,1-1-1,0 0 1,-1 0-1,1 1 1,0-1-1,1 0 1,-1 0-1,1 0 1,-1 0-1,1 0 1,0-1-1,0 1 1,0 0-1,0-1 1,0 0-1,1 1 1,-1-1-1,1 0 1,0 0-1,-1 0 1,1-1-1,0 1 1,0-1-1,0 1 1,0-1-1,0 0 1,5 1-1,5 1 6,-1-1 0,0-1 0,1 0 1,-1 0-1,1-1 0,23-4 0,-33 4-5,-1-1-1,1 0 1,-1 1 0,1-1 0,-1 0-1,0 0 1,1 0 0,-1-1 0,0 1 0,0-1-1,0 1 1,0-1 0,0 1 0,0-1-1,0 0 1,-1 0 0,1 0 0,-1 0-1,1-1 1,-1 1 0,0 0 0,0 0-1,0-1 1,0 1 0,0-1 0,0 1-1,0-4 1,1-6 1,0-1 0,-1 1 0,0-1 0,-2-17 0,1 26-3,-1 1 1,1-1-1,-1 0 1,1 1-1,-1-1 1,-1 0-1,1 1 1,0-1-1,-1 1 1,0 0-1,1-1 0,-1 1 1,-1 0-1,1 0 1,0 0-1,-1 1 1,1-1-1,-1 0 1,0 1-1,0 0 1,0 0-1,-6-4 1,3 3-14,-1 1 0,1-1 0,-1 1 0,1 0 0,-1 1 0,0-1 0,0 1 0,1 1 1,-1 0-1,0-1 0,-13 3 0,18-2-33,1 1 0,-1-1 0,1 1-1,-1-1 1,1 1 0,0 0 0,-1-1 0,1 1 0,0 0 0,-1 0 0,1 0 0,0 0 0,0 0 0,0 0-1,0 0 1,0 0 0,0 0 0,0 1 0,0-1 0,1 0 0,-1 1 0,-1 2 0,1-1-244,-11 21-3595</inkml:trace>
</inkml:ink>
</file>

<file path=ppt/ink/ink34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2"/>
    </inkml:context>
    <inkml:brush xml:id="br0">
      <inkml:brushProperty name="width" value="0.05" units="cm"/>
      <inkml:brushProperty name="height" value="0.05" units="cm"/>
      <inkml:brushProperty name="color" value="#FFFFFF"/>
    </inkml:brush>
  </inkml:definitions>
  <inkml:trace contextRef="#ctx0" brushRef="#br0">3 1 30590,'-3'0'1457,"11"0"-1313,22 0 32,12 0-64,4 0-64,1 0-32,-3 0-16,-9 0 0,-5 0 0,-10 0-16,-12 0-160</inkml:trace>
</inkml:ink>
</file>

<file path=ppt/ink/ink34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2"/>
    </inkml:context>
    <inkml:brush xml:id="br0">
      <inkml:brushProperty name="width" value="0.05" units="cm"/>
      <inkml:brushProperty name="height" value="0.05" units="cm"/>
      <inkml:brushProperty name="color" value="#FFFFFF"/>
    </inkml:brush>
  </inkml:definitions>
  <inkml:trace contextRef="#ctx0" brushRef="#br0">114 17 30862,'-14'0'192,"7"0"-97,0-1 0,0 2 0,0-1-1,0 1 1,0 0 0,0 0 0,-7 3 0,11-3-84,1 1 0,0-1 0,0 0 1,0 1-1,0 0 0,0-1 0,0 1 0,0 0 1,1 0-1,-1 0 0,0 0 0,1 0 0,0 1 0,0-1 1,-1 0-1,1 1 0,1-1 0,-1 0 0,0 1 1,1-1-1,-1 1 0,1 0 0,-1 3 0,0 4 6,0 1-1,1-1 1,0 0 0,0 1-1,1-1 1,0 0-1,1 0 1,0 0-1,1 0 1,0 0-1,7 14 1,-7-19-15,-1 0-1,1 0 1,1-1 0,-1 1-1,1-1 1,-1 0 0,1 0 0,0-1-1,1 1 1,-1-1 0,1 0 0,-1 0-1,1 0 1,0 0 0,0-1 0,0 0-1,1 0 1,-1 0 0,0-1 0,1 0-1,-1 0 1,1 0 0,7-1-1,-7 1 12,1-1 0,0 0 0,-1 0-1,1-1 1,-1 0 0,1 0-1,-1 0 1,13-5 0,-16 4-8,0 1 1,0-2 0,0 1-1,0 0 1,0 0 0,-1-1-1,1 0 1,-1 1 0,1-1-1,-1 0 1,0 0 0,0 0-1,-1 0 1,1-1 0,-1 1-1,1-1 1,1-5 0,0 0-2,-1-1 1,0 1-1,0 0 1,-1-1 0,0 1-1,0-1 1,-1 0-1,-1 1 1,0-1 0,0 1-1,0-1 1,-5-12-1,4 17-5,0 0 0,0 1-1,0-1 1,0 1 0,-1 0-1,0 0 1,0 0 0,0 0 0,-1 0-1,1 0 1,-1 1 0,0 0-1,0 0 1,0 0 0,0 0-1,0 0 1,-1 1 0,1 0-1,-1 0 1,0 0 0,1 1-1,-1-1 1,0 1 0,-10-1-1,10 1-50,-1 0 1,1 0-1,-1 1 0,0 0 0,1 0 0,-1 0 1,0 0-1,1 1 0,-1 0 0,1 0 0,-1 1 0,1 0 1,0 0-1,0 0 0,-1 0 0,1 1 0,1 0 1,-9 6-1,-16 24-1482</inkml:trace>
</inkml:ink>
</file>

<file path=ppt/ink/ink34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3"/>
    </inkml:context>
    <inkml:brush xml:id="br0">
      <inkml:brushProperty name="width" value="0.05" units="cm"/>
      <inkml:brushProperty name="height" value="0.05" units="cm"/>
      <inkml:brushProperty name="color" value="#FFFFFF"/>
    </inkml:brush>
  </inkml:definitions>
  <inkml:trace contextRef="#ctx0" brushRef="#br0">184 20 23691,'-6'-3'1113,"0"0"0,0 0 0,0 1 0,0 0 0,-1 0-1,-6-1 1,8 2-938,1 1 1,-1-1-1,0 1 0,0 0 0,0 1 0,1-1 0,-10 3 0,10-2-205,-1 1 1,1 0-1,0 0 0,-1 0 1,1 0-1,0 1 0,0 0 1,1 0-1,-1 0 1,1 0-1,-1 0 0,1 1 1,0 0-1,0-1 0,0 1 1,1 0-1,0 0 0,-3 7 1,1-1 33,0 1 1,2 0-1,-1-1 0,1 1 1,1 0-1,0 0 0,0 0 1,1 0-1,1 0 0,3 20 1,-3-28-4,0 1 1,0-1-1,0 0 0,1 1 1,-1-1-1,1 0 0,0 0 1,0 0-1,0-1 0,1 1 1,-1 0-1,1-1 0,-1 1 1,1-1-1,0 0 0,0 0 1,0 0-1,0 0 0,0-1 1,0 1-1,0-1 1,1 0-1,-1 0 0,0 0 1,1 0-1,4 0 0,9 2 8,-1-2 0,1 0-1,0-1 1,18-1 0,-31 0-7,1 1 0,-1-1 0,1 0 0,-1 0 1,1 0-1,-1-1 0,0 1 0,0-1 0,0 0 0,0-1 0,0 1 1,0 0-1,-1-1 0,1 0 0,-1 0 0,1 0 0,-1 0 0,0-1 0,-1 1 1,1-1-1,2-4 0,-1 1 3,-1 0 0,0 0 0,0 0 1,-1 0-1,0-1 0,0 1 0,-1 0 0,0-1 1,0 0-1,-1 1 0,-1-15 0,1 18-5,-1 1 1,0-1-1,0 1 0,0-1 0,0 1 1,0-1-1,-1 1 0,0-1 0,0 1 0,0 0 1,0 0-1,0 0 0,0 0 0,-1 1 0,0-1 1,1 1-1,-1-1 0,0 1 0,0 0 0,0 0 1,-1 0-1,1 0 0,-4-1 0,-3-1-3,1 1-1,-1 0 0,0 0 1,0 1-1,0 1 0,0-1 1,-16 1-1,23 1 1,1 0-1,-1 0 1,0 1 0,0-1-1,1 1 1,-1-1 0,1 1-1,-1 0 1,0 0-1,1 0 1,-1 0 0,1 1-1,0-1 1,0 1-1,-4 2 1,2 0-297,1 0 1,0 0-1,0 0 0,0 0 1,0 0-1,1 1 0,-4 8 0,-6 20-8538</inkml:trace>
</inkml:ink>
</file>

<file path=ppt/ink/ink34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6"/>
    </inkml:context>
    <inkml:brush xml:id="br0">
      <inkml:brushProperty name="width" value="0.05" units="cm"/>
      <inkml:brushProperty name="height" value="0.05" units="cm"/>
      <inkml:brushProperty name="color" value="#FFFFFF"/>
    </inkml:brush>
  </inkml:definitions>
  <inkml:trace contextRef="#ctx0" brushRef="#br0">12 386 31903,'-11'140'688,"11"-127"-687,0 0 0,1-1 0,1 1 0,0 0 1,0-1-1,9 23 0,-10-31-1,1 0 1,0 0-1,0-1 0,0 1 1,1 0-1,-1-1 0,1 0 1,0 1-1,0-1 0,0 0 1,0 0-1,0-1 0,1 1 1,0-1-1,-1 1 0,1-1 1,0 0-1,0-1 0,0 1 1,0-1-1,0 0 0,0 0 1,8 1-1,-8-1 0,0 0 1,1-1 0,-1 0-1,0 0 1,0 0-1,1 0 1,-1-1 0,0 1-1,0-1 1,0 0-1,0 0 1,0-1-1,6-2 1,-7 1 0,1 1-1,-1-1 1,0 0-1,0-1 1,0 1 0,0 0-1,-1-1 1,0 0-1,1 0 1,-1 1 0,0-1-1,2-8 1,37-121-6,-32 97-18,1 1 0,29-65-1,-37 97 23,0-1-1,0 1 1,0 0-1,1 0 1,-1 0 0,1 0-1,0 1 1,0-1-1,0 1 1,0-1-1,0 1 1,0 0-1,1 0 1,-1 1 0,1-1-1,-1 1 1,1-1-1,0 1 1,-1 0-1,1 0 1,0 1 0,0-1-1,0 1 1,-1 0-1,1 0 1,0 0-1,0 1 1,0-1-1,0 1 1,-1 0 0,1 0-1,0 0 1,-1 1-1,1-1 1,-1 1-1,7 4 1,-3-1 1,0 0 1,-1 1-1,0 0 1,12 13 0,-18-18 28,0-3-28,0-1 0,-1 1 0,1 0 0,-1 0 0,0 0 0,0 0 0,0 0 0,0 0 0,0 0 0,0 0 0,0 0 0,-1 0 0,1 0 0,0 1 0,-1-1 0,0 1 0,1-1 0,-1 1 0,0-1 0,0 1 0,0 0 0,0 0 0,0 0 0,0 0 0,0 0 0,0 1 0,0-1 0,-1 1 0,1-1 0,0 1 0,0 0 0,-1 0 0,-3 0 0,2-1-1,-1 1 0,1 0-1,-1 0 1,0 1 0,1-1 0,-1 1 0,1 0 0,-1 0 0,1 0 0,0 1 0,-1 0-1,1 0 1,0 0 0,0 0 0,0 0 0,-7 6 0,4 2-1,0-1 1,0 1-1,0 0 1,1 0-1,1 1 1,0 0-1,1 0 1,0 0-1,0 1 1,1-1-1,-2 14 0,0 14-2,2 0 0,1 42 0,2-73 3,1-1 0,0 0 0,0 1 0,0-1 0,1 0 0,0 0 0,0 0 0,1 0 0,0 0 0,0-1 0,1 1 0,0-1 0,0 0 0,0 0 0,1 0 0,6 6 0,-7-8 0,0 0 0,1 0 0,0-1 0,0 0 0,0 0 0,0 0 1,0 0-1,0-1 0,1 0 0,0 0 0,-1 0 0,1-1 0,0 0 1,0 0-1,-1-1 0,1 1 0,0-1 0,0 0 0,0-1 0,0 1 0,5-2 1,-7 0-1,-1 1 1,1 0 0,-1-1 0,0 1 0,1-1 0,-1 0-1,0 0 1,0-1 0,-1 1 0,1 0 0,0-1 0,-1 0 0,1 0-1,-1 1 1,3-6 0,25-50 1,-28 54-1,6-18 1,0 0 0,-2-1 1,0 0-1,-1-1 1,2-40-1,-6-124-4,-3 98 3,2-134-28,-8 799 38,8-565-11,0-1 1,1 0-1,0 1 0,1-1 1,0 0-1,0 0 0,1 0 0,0 0 1,0 0-1,1 0 0,9 14 1,-10-18 0,1-1-1,0 0 1,0 1 0,0-1 0,0-1 0,1 1 0,-1-1-1,1 0 1,0 0 0,0 0 0,0 0 0,1-1 0,-1 0-1,0 0 1,1 0 0,-1-1 0,1 0 0,0 0 0,-1 0-1,8-1 1,-5 1 3,0-1 0,0 0 0,0-1-1,0 0 1,0 0 0,0-1 0,0 0-1,12-4 1,-14 3-3,0-1 0,-1 1 0,1-1-1,-1 0 1,0-1 0,0 1 0,0-1 0,-1 0-1,1 0 1,6-11 0,-4 4-1,1 0 0,-2-1 0,0 1 0,-1-1 0,0 0 0,-1-1 1,0 1-1,2-20 0,-2-7-7,-1-64 1,-3 99 5,1-1 0,-1-1 1,-1 0-1,1 0 1,-1 1 0,-1-1-1,1 1 1,-1-1 0,-3-8-1,3 13 1,1 0 0,0 0 0,-1 0 0,1 0 0,-1 0 0,0 0 0,0 0 0,1 0 0,-1 1 1,0-1-1,-1 1 0,1-1 0,0 1 0,0 0 0,0 0 0,-1 0 0,1 0 0,-1 0 0,1 1 0,-1-1 0,1 1 0,-1-1 0,1 1 0,-1 0 0,-3 0 0,5 0 0,-1 1 0,1-1 0,-1 0-1,1 0 1,-1 1 0,1-1 0,-1 1 0,1 0 0,-1-1 0,1 1 0,-1 0-1,1 0 1,0 0 0,-1 0 0,1 0 0,0 0 0,0 0 0,-2 2-1,0 1 1,1 0-1,-1 0 0,1 0 0,0 0 1,0 0-1,-2 7 0,0 4-2,0 0 1,-3 32-1,3 0 3,5 94 0,-1-137 0,0 0 1,1 0-1,-1-1 0,1 1 1,0 0-1,0-1 0,0 1 0,1 0 1,-1-1-1,1 1 0,0-1 1,0 0-1,0 0 0,1 0 1,-1 0-1,0 0 0,1 0 1,0 0-1,0-1 0,0 1 1,0-1-1,0 0 0,0 0 1,6 2-1,-1-1 1,1 0 0,0-1-1,0 0 1,0-1 0,0 0 0,0 0 0,0-1-1,0 0 1,11-1 0,-16 0-1,1 0 1,0-1-1,-1 0 1,1 1-1,-1-1 1,1-1-1,-1 1 0,0-1 1,0 1-1,0-1 1,0 0-1,-1-1 1,1 1-1,-1-1 0,0 1 1,0-1-1,0 0 1,0 0-1,4-9 1,2-4 0,-1 0 0,-1-1 0,10-31 0,-6-3-6,-9 38 3,1 1 1,0 0 0,1-1 0,0 2 0,1-1 0,7-14 0,-11 26 1,1 0-1,-1 0 1,0 0 0,0 0-1,0 0 1,0 0 0,1 0 0,-1 1-1,0-1 1,1 0 0,-1 1-1,1-1 1,-1 1 0,1 0 0,-1-1-1,1 1 1,-1 0 0,1 0-1,-1 0 1,1 0 0,-1 0-1,1 0 1,-1 0 0,4 1 0,-1 0-2,0 0 1,0 0-1,0 1 1,0-1 0,0 1-1,0 0 1,5 3-1,83 55-8,-91-60 23,-3-7 3,-1 4-16,0-1 0,0 0 0,0 1 0,0-1 0,-1 1 0,0 0 0,1 0 0,-1 1 0,0-1 0,0 1 0,-1 0 0,1 0 0,0 0 0,-1 0 0,1 1 0,-1 0 0,1 0 0,-10-1 0,11 1 0,0 1 0,-1 0 0,1 0 0,0 1 0,-1-1 0,1 0 0,0 1 0,-1 0 0,1 0 0,0 0 0,0 0 0,0 1 0,0-1 0,0 1 0,0 0 0,0-1 0,1 1 0,-1 1 0,0-1 0,1 0 0,0 1 0,0-1 0,-1 1 0,1-1 0,1 1 0,-1 0 0,-2 6 0,-2 5-1,1 1-1,1 0 1,1 0 0,0 0-1,-1 23 1,3 79-7,1-111 8,1 0 1,0 0-1,0 1 0,0-1 0,1 0 1,0 0-1,0-1 0,1 1 1,0 0-1,0-1 0,0 1 0,0-1 1,1 0-1,0 0 0,0 0 1,0-1-1,1 0 0,-1 1 1,1-1-1,0-1 0,1 1 0,-1-1 1,0 0-1,1 0 0,0-1 1,8 4-1,1-1 1,1-1 0,0 0-1,-1-1 1,1-1 0,0 0 0,0-1 0,0-1-1,1-1 1,19-2 0,-31 2-1,1 0 0,-1-1-1,1 1 1,-1-1 0,0 0 0,0 0 0,0-1 0,0 1-1,0-1 1,-1 0 0,1-1 0,-1 1 0,0-1 0,7-6 0,-6 3-1,0-1 0,0 1 1,0-1-1,-1 0 1,0 0-1,0 0 0,-1-1 1,3-11-1,0-11-1,-1-1 0,-2 0 0,0-62 0,-3 87 2,0-2 1,1 0 1,-2-1-1,1 1 1,-1 0-1,-1 1 1,1-1-1,-2 0 1,1 0-1,-1 1 0,-7-15 1,10 23-2,0 0 0,0 0 0,0-1 0,0 1 0,0 0-1,0 0 1,0 0 0,0-1 0,0 1 0,0 0 0,0 0 0,0 0 0,0-1 0,0 1 0,0 0 0,-1 0 0,1 0-1,0 0 1,0-1 0,0 1 0,0 0 0,0 0 0,-1 0 0,1 0 0,0 0 0,0 0 0,0 0 0,0-1 0,-1 1 0,1 0-1,0 0 1,0 0 0,0 0 0,-1 0 0,1 0 0,0 0 0,0 0 0,0 0 0,-1 0 0,1 0 0,0 0 0,0 0-1,0 0 1,-1 0 0,1 0 0,0 0 0,0 1 0,0-1 0,0 0 0,-1 0 0,1 0 0,0 0 0,0 0 0,-4 10-9,4-10 9,-7 41-1,2-1 0,1 1 1,2 0-1,5 47 1,-2-11 0,-1-70 0,0 3 0,0 1 0,0-1 0,1 0-1,1 1 1,3 13 0,-4-21 0,0-1 1,0 1-1,0-1 0,0 1 0,1-1 0,-1 0 0,1 1 0,0-1 0,-1 0 1,1 0-1,0 0 0,0 0 0,1 0 0,-1-1 0,0 1 0,0-1 0,1 1 1,-1-1-1,1 0 0,-1 0 0,1 0 0,0 0 0,-1-1 0,1 1 0,4 0 1,3 0 1,0 0 1,0 0 0,-1-1 0,17-2 0,-23 2-2,1-1-1,-1 0 1,1 0 0,-1 0 0,1 0-1,-1 0 1,0-1 0,0 0 0,1 0 0,-1 1-1,-1-2 1,1 1 0,0 0 0,0-1-1,3-3 1,3-8 0,0 0-1,0 0 1,-2 0-1,1-1 0,-2 0 1,8-26-1,18-104 0,-15 58 0,-16 82 0,23-79 0,-22 77 0,1-1 0,0 1 0,1 0 0,0 1 0,0-1 0,0 1 0,1-1 0,10-9 0,-14 15 0,0 0 0,0-1 0,0 1 0,0 0 0,0 0 0,1 0 0,-1 1 0,0-1 0,1 0 0,-1 0 0,1 1 0,-1-1 0,1 1 0,-1-1 0,1 1 0,-1 0 0,1-1 0,-1 1 0,1 0 0,0 0 0,-1 0 0,1 0 0,-1 1 0,1-1 0,-1 0 0,1 1 0,-1-1 0,1 1 0,-1-1 0,1 1 0,-1 0 0,1-1 0,-1 1 0,0 0 0,1 0 0,-1 0 0,0 0 0,0 0 0,0 0 0,0 1 0,1 0 0,3 5 0,0 0 0,-1 0 0,0 0 0,-1 1 0,0 0 0,4 12 0,1 9 0,-1 1 0,-1-1 0,-2 1 0,-1 0 0,-2 0 0,0 0 0,-5 31 0,3-51 1,-2 0 0,1 0 0,-1 0 0,0 0 0,-1-1 0,0 0 0,-1 1 0,0-2 0,0 1 0,-1 0 0,0-1 0,-8 7 0,9-9 0,0-1 0,0 1 0,-1-1 0,0-1 0,0 1 0,0-1 0,0 0 0,-1-1 0,0 1 0,0-1 0,0-1 0,0 1-1,0-1 1,0 0 0,-1-1 0,-13 2 0,20-4-1,-1 1 1,0 0-1,0-1 0,0 1 0,0-1 0,0 1 0,1-1 0,-1 0 0,0 0 1,0 1-1,1-2 0,-1 1 0,1 0 0,-1 0 0,1 0 0,-1-1 1,1 1-1,0 0 0,0-1 0,-1 0 0,1 1 0,0-1 0,-1-2 0,0-1 0,0 1 0,1 0-1,-1-1 1,1 0 0,0 1-1,0-1 1,0 0 0,0-8-1,12 13-12,241 10 13,-243-10 0,1 0 0,0 0 0,-1-1 0,0-1 0,13-2 0,-17 2 1,-1 0 0,0 0 0,0 0 0,0-1 0,0 1 0,0-1 0,-1 0-1,1 0 1,-1 0 0,1-1 0,-1 1 0,-1-1 0,4-4 0,3-6-2,0-1 0,-2 0 0,1 0-1,-2-1 1,0 0 0,-1 0 0,0 0-1,3-33 1,-2-8 5,-3-73-1,-3 113 1,0 17-4,-1 0 0,1-1 0,-1 1 0,1 0 0,0 0 0,-1 0 0,1-1 0,-1 1 0,1 0 0,-1 0 0,1 0 0,-1 0 0,1 0 0,-1 0 0,0 0 0,1 0 0,-1 0 0,1 0 0,-1 0 0,1 0 0,-1 0 0,1 0 0,-1 0 0,1 1 0,-1-1 0,1 0 0,0 0 0,-1 1 0,1-1 0,-1 0 0,1 0 0,-1 1 0,1-1 0,0 1 0,-1-1 0,1 0 0,0 1 0,0-1 0,-1 1 0,1-1 0,0 1 0,0-1 0,-1 0 0,1 1 0,0 0 0,-4 13-1,1 0-1,0 0 1,1 1-1,1-1 0,0 1 1,1-1-1,2 18 1,-1 7 0,-1-15 1,0 0 0,2-1 0,7 37 0,-7-52 1,1-1 0,-1 1 0,1 0 0,0-1 0,1 1 0,0-1 0,0 0 0,0 0 0,1 0 1,0-1-1,1 0 0,-1 0 0,1 0 0,7 5 0,-8-8-1,0 0 0,-1-1 0,1 1 0,0-1 0,0-1 0,1 1 0,-1-1 0,0 1 0,0-1 0,1-1 0,7 1 0,-9-1 0,0 0 0,-1 0 0,1 0 0,0-1 0,0 1 0,0-1 0,0 0 0,-1 0 0,1 0 0,0-1 0,-1 1 0,1-1 0,-1 0 0,1 0 0,-1 0 0,5-4 0,-1-4 0,1 0 0,-1 0 0,-1-1 0,0 1 0,0-1 0,-1-1 0,-1 1 0,0-1 0,0 0 0,-1 0 0,2-20 0,1-14 8,-2-77 0,-4 122-8,0-32-29,-1 85 35,-12 88 1,8-107-7,2 1 0,0 54 0,4-86 0,-1 0 0,0 0 0,0 0 0,1 0 0,-1 0 0,1 0 0,0 0 0,0 0 0,-1 0 0,1 0 0,1 0 0,-1 0 0,0-1 0,0 1 0,0 0 0,1-1 0,-1 1 0,1-1 0,2 2 0,0-1 1,0 1 0,0-1-1,0 0 1,0 0 0,1-1 0,-1 1 0,0-1 0,8 1-1,2 0 2,-1-1 0,1-1 0,0 0 0,0-1 0,15-2 0,-23 2-2,-1-1 1,1 0-1,-1 0 1,0 0 0,1-1-1,-1 0 1,0 0 0,-1 0-1,1 0 1,-1-1-1,1 0 1,-1 0 0,0 0-1,0 0 1,-1-1-1,1 1 1,-1-1 0,0 0-1,0 0 1,-1 0 0,1-1-1,-1 1 1,2-10-1,2-5 0,-1 0-1,-1-1 0,-1 1 1,-1-1-1,-1-26 0,-1 26 0,-1 0 0,0 0-1,-2 0 1,-7-28 0,7 40 0,1 1 1,-1-1 0,-1 1 0,0 0-1,0 0 1,-1 0 0,0 1-1,0 0 1,0 0 0,-1 0 0,0 0-1,-1 1 1,-6-6 0,9 10 0,0 0-1,0 0 1,0 0 0,0 0 0,-1 1 0,1-1 0,0 1 0,-1 0 0,1 0 0,-1 1 0,1-1 0,-1 1 0,1 0-1,-1 1 1,0-1 0,1 1 0,-1-1 0,1 1 0,0 1 0,-1-1 0,1 1 0,0-1 0,0 1 0,0 1 0,0-1 0,0 0-1,0 1 1,1 0 0,-1 0 0,1 0 0,0 0 0,-4 4 0,2 2 0,0 0-1,1-1 1,-1 1 0,2 1 0,-1-1-1,1 1 1,1-1 0,-3 20 0,3-14-3,1 1 1,1 0 0,0 0 0,5 30 0,-3-38 2,1 0 1,0 0-1,0-1 1,1 1-1,-1-1 1,2 0-1,-1 0 1,1-1-1,0 1 1,0-1-1,1 0 1,0 0-1,0-1 1,0 0-1,1 0 1,-1 0-1,1-1 1,1 0-1,-1 0 0,0-1 1,1 0-1,0 0 1,-1-1-1,1 1 1,0-2-1,10 2 1,-16-3-1,12 1 0,0-1 0,0 0 0,15-2 0,-24 2 0,-1-1 0,0 0 0,0 0 0,0-1 0,0 1 0,0-1 0,0 0 0,0 0 0,0 0 0,-1-1 0,1 1 0,-1-1 0,0 0 0,5-4 0,-1-2 0,0 0 0,-1 0 0,0-1 0,0 0 0,-1 0 0,0-1 0,6-19 0,-2-2 0,5-45 0,3-10 0,-16 84 0,0 1 0,0-1 0,0 1 0,0-1 0,1 1 0,-1 0 0,1-1 0,-1 1 0,1 0 0,0 0 0,0 0 0,0 0 0,0 0 0,0 1 0,0-1 0,1 1 0,2-2 0,-3 2 0,-1 0 0,1 1 0,-1-1 0,1 1 0,-1-1 0,1 1 0,0 0 0,-1 0 0,1 0 0,0 0 0,-1 0 0,1 0 0,-1 0 0,1 0 0,0 1 0,-1-1 0,1 1 0,-1-1 0,1 1 0,-1 0 0,1-1 0,-1 1 0,0 0 0,1 0 0,-1 0 0,0 0 0,0 0 0,0 0 0,1 0 0,-1 1 0,0-1 0,1 3 0,3 4 0,0 1 0,-1 0 0,0 0 0,-1 0 0,0 1 0,0-1 0,-1 1 0,0 0 0,1 17 0,-3 99 0,-1-69 0,1 24 16,2-101-16,2 0 0,0 1 0,1-1 0,1 1 0,1 0 0,14-29 0,4-12 0,45-115 0,-63 162 0,-7 13 0,0-1 0,0 1 0,0 0 0,0 0 0,1 0-1,-1 0 1,0 0 0,0 0 0,0 0 0,0 0 0,1-1 0,-1 1 0,0 0 0,0 0 0,0 0 0,0 0 0,1 0 0,-1 0-1,0 0 1,0 0 0,0 0 0,1 0 0,-1 0 0,0 0 0,0 0 0,0 0 0,1 1 0,-1-1 0,0 0 0,0 0-1,0 0 1,0 0 0,1 0 0,-1 0 0,0 0 0,0 0 0,0 1 0,0-1 0,0 0 0,0 0 0,1 0 0,-1 0 0,0 0-1,0 1 1,0-1 0,0 0 0,0 0 0,0 0 0,0 0 0,0 1 0,0-1 0,0 0 0,0 0 0,0 0 0,0 1-1,0-1 1,0 0 0,4 12-8,7 74 10,-4 0 0,-5 133 0,-3-114-62,0-105-169,-4-5-371</inkml:trace>
</inkml:ink>
</file>

<file path=ppt/ink/ink34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7"/>
    </inkml:context>
    <inkml:brush xml:id="br0">
      <inkml:brushProperty name="width" value="0.05" units="cm"/>
      <inkml:brushProperty name="height" value="0.05" units="cm"/>
      <inkml:brushProperty name="color" value="#FFFFFF"/>
    </inkml:brush>
  </inkml:definitions>
  <inkml:trace contextRef="#ctx0" brushRef="#br0">212 47 31486,'-4'-2'41,"1"-1"0,-1 1-1,1 0 1,-1 0-1,0 1 1,1-1-1,-1 1 1,0-1 0,0 1-1,0 0 1,0 1-1,0-1 1,-1 1 0,1 0-1,0 0 1,0 0-1,0 0 1,0 1-1,0-1 1,0 1 0,0 0-1,0 1 1,0-1-1,0 1 1,-5 2 0,2 0-38,0 1 1,0 0 0,0 0 0,1 0 0,0 1 0,0-1 0,0 2 0,1-1 0,0 1-1,0 0 1,-6 11 0,6-8-2,1-1 0,0 1 0,1 1 0,0-1 0,1 0-1,0 1 1,0-1 0,1 1 0,1 11 0,0-19-2,0-1 1,0 1-1,1-1 1,-1 1-1,1-1 1,0 1-1,0-1 1,0 1-1,0-1 1,0 0-1,0 0 0,1 0 1,-1 0-1,1 0 1,0 0-1,-1 0 1,1 0-1,0 0 1,0-1-1,0 1 1,0-1-1,0 1 0,1-1 1,-1 0-1,0 0 1,1 0-1,-1 0 1,1 0-1,-1-1 1,5 1-1,9 2 5,0 0-1,-1-2 0,30 0 0,-34-1-3,-4 0-1,0 0 1,0-1-1,0 1 1,0-1 0,0-1-1,0 1 1,-1-1-1,1 0 1,-1-1-1,1 1 1,-1-1-1,8-5 1,-10 4 0,0 1 0,-1 0 1,1-1-1,-1 0 0,0 0 1,0 0-1,0 0 0,-1 0 1,1-1-1,-1 1 0,0-1 1,0 0-1,-1 1 0,1-1 1,-1 0-1,0 0 0,-1 0 1,1-5-1,0 1 0,0 0-1,-1 0 1,0 1-1,-1-1 1,0 0-1,0 1 1,-1-1 0,0 0-1,0 1 1,-1 0-1,0 0 1,-8-14 0,8 18-2,0-1 1,0 1-1,-1 0 1,1 0-1,-1 0 1,0 0-1,-1 1 1,1-1-1,-1 1 1,1 0-1,-1 1 1,0-1-1,0 1 1,0 0 0,0 0-1,-1 1 1,1-1-1,0 1 1,-1 0-1,1 0 1,-9 1-1,14 0 1,-45 2-40,42-2 21,1 1 0,-1 0 0,1 0 0,-1 0 0,1 0 0,0 1 0,-1-1 0,1 1 0,0-1 0,0 1 0,0 0 0,0-1 0,-3 5-1,-14 19-566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7.144"/>
    </inkml:context>
    <inkml:brush xml:id="br0">
      <inkml:brushProperty name="width" value="0.05" units="cm"/>
      <inkml:brushProperty name="height" value="0.05" units="cm"/>
      <inkml:brushProperty name="color" value="#FFFFFF"/>
    </inkml:brush>
  </inkml:definitions>
  <inkml:trace contextRef="#ctx0" brushRef="#br0">23 203 29806,'-21'0'1379,"20"0"-902,6 0-367,758 9 808,-763-9-918,0 0 0,0 0 0,1 0 1,-1-1-1,0 1 0,0 0 0,0 0 1,0-1-1,1 1 0,-1 0 0,0 0 1,0-1-1,0 1 0,0 0 0,0-1 1,0 1-1,0 0 0,0-1 0,0 1 1,0 0-1,0 0 0,0-1 0,0 1 1,0 0-1,0-1 0,0 1 0,0 0 1,0 0-1,0-1 0,-1 1 0,1 0 1,0 0-1,0-1 0,0 1 1,0 0-1,-1 0 0,1-1 0,0 1 1,0 0-1,0 0 0,-1-1 0,-6-5-3,0 1 0,0-1 0,-1 1 0,1 0 0,-1 1 0,0 0 0,-1 0 0,-9-3 0,-10-5-12,-55-26-12,-125-64 19,232 100-5,3 7 19,0 0 0,-1 2 0,0 1 0,-1 1 0,28 15 0,17 4 32,-58-23-33,71 28 17,-76-29-20,1 0 1,-1 0 0,0 0-1,0 1 1,-1 0 0,1 0 0,-1 0-1,7 9 1,-12-12-3,1 0 0,-1 0 0,0 0 0,0 0 0,0 1 0,0-1 0,-1 0 0,1 1 0,0-1 0,-1 1 0,0-1 0,1 1 0,-1-1 0,0 1 0,-1-1 0,1 1 0,0-1 0,-1 0 0,1 1 0,-1-1 0,0 1 0,-1 2 0,1-1 0,-1 0 0,-1 0 0,1 0 0,-1 0 0,1 0 0,-1-1 0,0 0 0,0 1 0,-1-1 0,-4 4 0,-180 122-333,154-102-599</inkml:trace>
</inkml:ink>
</file>

<file path=ppt/ink/ink34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7"/>
    </inkml:context>
    <inkml:brush xml:id="br0">
      <inkml:brushProperty name="width" value="0.05" units="cm"/>
      <inkml:brushProperty name="height" value="0.05" units="cm"/>
      <inkml:brushProperty name="color" value="#FFFFFF"/>
    </inkml:brush>
  </inkml:definitions>
  <inkml:trace contextRef="#ctx0" brushRef="#br0">204 25 26540,'-51'-11'4481,"44"11"-4314,-1 0 0,1 0 1,-1 0-1,1 1 1,0 0-1,-1 0 0,1 1 1,-8 3-1,11-4-176,0 1 0,0 0 1,0 0-1,1 0 0,-1 0 0,0 1 0,1-1 1,0 1-1,-1 0 0,1 0 0,0 1 0,1-1 1,-1 1-1,1-1 0,-1 1 0,1 0 0,0 0 1,0-1-1,1 2 0,-1-1 0,1 0 0,0 0 1,0 0-1,0 1 0,1-1 0,-1 6 0,1-7 12,0 0 0,-1 0 0,1 0-1,1 0 1,-1 0 0,0 0 0,1 0-1,0 0 1,-1 0 0,1 0 0,0-1-1,1 1 1,-1 0 0,0 0 0,1-1-1,2 4 1,0-2 2,-1-1 0,1 0-1,0-1 1,0 1 0,0-1-1,0 0 1,0 0 0,1 0-1,8 2 1,2 0 12,0-1-1,1-1 1,-1-1 0,1 0 0,-1 0-1,17-3 1,-30 2-13,0 0-1,0-1 0,-1 1 1,1 0-1,0-1 0,0 0 1,-1 1-1,1-1 0,0 0 0,-1 0 1,1 0-1,0 0 0,-1 0 1,1 0-1,-1 0 0,0 0 1,1-1-1,-1 1 0,1-3 1,1 1 2,-1-1-1,0 0 1,0 0 0,-1 0 0,1 0 0,-1 0 0,0 0 0,1-5-1,0-6 8,-1 0-1,-1 0 0,-2-25 0,2 37-12,0 1 0,-1 0 1,1-1-1,-1 1 0,0 0 0,0 0 0,1 0 0,-1 0 0,-1-1 0,1 1 0,0 1 0,0-1 1,-1 0-1,1 0 0,-1 0 0,0 1 0,0-1 0,-2-1 0,0 0 0,0 1 0,-1-1 0,0 1 0,1 0 0,-1 0 0,0 1 0,0-1 0,-6 0 1,1 1-9,1 0 0,0 0 0,0 1 0,0 0 0,0 1 0,0 0 0,0 0 0,0 1 0,-14 4 0,18-3-25,0-1 0,0 1-1,0 0 1,0 1 0,1-1 0,-7 7 0,-21 27-631</inkml:trace>
</inkml:ink>
</file>

<file path=ppt/ink/ink34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8"/>
    </inkml:context>
    <inkml:brush xml:id="br0">
      <inkml:brushProperty name="width" value="0.05" units="cm"/>
      <inkml:brushProperty name="height" value="0.05" units="cm"/>
      <inkml:brushProperty name="color" value="#FFFFFF"/>
    </inkml:brush>
  </inkml:definitions>
  <inkml:trace contextRef="#ctx0" brushRef="#br0">60 67 30862,'6'-65'1806,"-6"64"-1790,3 17-13,-3-12-3,-20 642 16,-2-73-16,22-572-4,0-1 0,0 1 0,0-1-1,0 0 1,0 1 0,0-1 0,0 0 0,0 1 0,-1-1 0,1 0-1,0 1 1,0-1 0,-1 0 0,1 0 0,0 1 0,0-1-1,-1 0 1,1 0 0,0 1 0,0-1 0,-1 0 0,1 0 0,0 0-1,-1 0 1,1 1 0,0-1 0,-1 0 0,1 0 0,0 0 0,-1 0-1,1 0 1,-1 0 0,1 0 0,0 0 0,-1 0 0,1 0 0,0 0-1,-1 0 1,1 0 0,0 0 0,-1-1 0,1 1 0,0 0 0,-1 0-1,1 0 1,0 0 0,-1-1 0,1 1 0,0 0 0,0 0 0,-1-1-1,1 1 1,0 0 0,0 0 0,-1-1 0,1 1 0,0 0-1,0-1 1,0 1 0,0 0 0,-1-1 0,1 1 0,0 0 0,0-1 0,-11-30-655</inkml:trace>
</inkml:ink>
</file>

<file path=ppt/ink/ink34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8"/>
    </inkml:context>
    <inkml:brush xml:id="br0">
      <inkml:brushProperty name="width" value="0.05" units="cm"/>
      <inkml:brushProperty name="height" value="0.05" units="cm"/>
      <inkml:brushProperty name="color" value="#FFFFFF"/>
    </inkml:brush>
  </inkml:definitions>
  <inkml:trace contextRef="#ctx0" brushRef="#br0">1 215 29069,'0'-5'134,"0"0"-1,0-1 0,0 1 1,1 0-1,0 0 1,0 0-1,0 0 0,1 0 1,-1 0-1,1 0 1,0 0-1,1 1 0,-1-1 1,1 1-1,0 0 1,0-1-1,0 1 0,1 1 1,-1-1-1,1 0 1,0 1-1,0 0 0,0 0 1,7-4-1,6-5-117,2 1-1,-1 0 1,2 1 0,-1 1-1,1 1 1,1 1 0,20-5-1,-7 5-7,1 1-1,-1 2 0,55 0 1,-86 4-8,0 0 0,0 0 0,0 0-1,-1 1 1,1-1 0,0 1 0,0-1 0,0 1 0,-1 0 0,1 0-1,0 0 1,-1 1 0,1-1 0,-1 1 0,1-1 0,-1 1 0,0 0 0,0 0-1,0 0 1,0 0 0,0 0 0,0 0 0,0 0 0,-1 1 0,1-1-1,-1 1 1,0-1 0,1 1 0,0 3 0,1 6-2,-1 0 0,0 0 0,0 1 0,-2-1 0,0 19 0,0-24 2,-1 3 1,0 0-1,0 0 1,-1-1 0,-1 1-1,0-1 1,0 1 0,-1-1-1,0 0 1,0 0 0,-1-1-1,0 1 1,-1-1 0,0 0-1,-11 12 1,-11 8 1,-1-1 1,-42 30-1,62-49-3,-97 64-4,106-72-30,-1 0 1,1 0-1,0 0 0,0 0 1,-1 0-1,1 0 1,0 0-1,0 0 1,0 0-1,-1 0 1,1 0-1,0 0 1,0 1-1,0-1 1,0 0-1,-1 0 1,1 0-1,0 0 1,0 0-1,0 1 1,0-1-1,0 0 1,0 0-1,-1 0 1,1 1-1,0-1 0,0 0 1,0 0-1,0 0 1,0 1-1,0-1 1,0 0-1,0 0 1,0 1-1,0-1 1,0 0-1,0 0 1,0 0-1,0 1 1,0-1-1,0 0 1,0 0-1,0 0 1,0 1-1,0-1 1,1 0-1,-1 0 0,0 0 1,0 1-1,16-1-3676</inkml:trace>
</inkml:ink>
</file>

<file path=ppt/ink/ink34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01"/>
    </inkml:context>
    <inkml:brush xml:id="br0">
      <inkml:brushProperty name="width" value="0.05" units="cm"/>
      <inkml:brushProperty name="height" value="0.05" units="cm"/>
      <inkml:brushProperty name="color" value="#FFFFFF"/>
    </inkml:brush>
  </inkml:definitions>
  <inkml:trace contextRef="#ctx0" brushRef="#br0">283 616 29117,'16'-58'2753,"-15"53"-2701,0 0 1,0 0 0,-1 0 0,1 0-1,-1 0 1,0 0 0,-1 1-1,1-1 1,-1 0 0,-2-8 0,2 12-51,1 0 1,-1 1 0,0-1-1,0 0 1,1 0 0,-1 0 0,0 1-1,0-1 1,0 0 0,0 1-1,0-1 1,0 1 0,0-1-1,0 1 1,0-1 0,0 1 0,0 0-1,0-1 1,0 1 0,0 0-1,-1 0 1,-27-1 7,22 1-5,-1 0-4,0 0-1,1 1 0,-1 0 1,1 0-1,-1 1 0,1 0 0,0 0 1,0 1-1,0 0 0,-11 6 1,8-3 1,1 1-1,1 0 1,-1 0 0,1 1 0,0 0-1,-10 15 1,8-9-1,0 0 1,2 1-1,-1 1 0,2-1 0,0 1 0,1 1 0,1-1 1,0 1-1,1 0 0,1 0 0,1 0 0,0 0 0,1 0 1,1 1-1,4 32 0,-3-47-1,-1-1 0,1 1 0,-1-1 0,1 0 0,0 1 0,0-1 0,0 0 0,0 0 1,0 1-1,1-1 0,-1 0 0,1 0 0,-1-1 0,1 1 0,0 0 0,-1 0 0,1-1 0,0 1 0,0-1 0,0 0 0,0 1 0,1-1 0,-1 0 1,0 0-1,0 0 0,1-1 0,2 2 0,6 0 4,0-1 1,0 0 0,1 0-1,18-2 1,-23 1-1,-3-1-3,0 1 0,0-1 0,-1 1 0,1-1 0,0 0 0,-1 0 0,1-1-1,-1 1 1,1-1 0,-1 0 0,0 1 0,1-1 0,-1-1 0,0 1 0,4-5 0,-2 1-1,0 1 1,-1-1 0,1 0-1,-2-1 1,1 1 0,-1-1-1,5-11 1,-2-3-4,0-1 0,-1 1 0,-2-1 0,2-36 1,-4-114 18,-1 189-17,5 131-2,-3-126 3,1 0 1,1-1-1,2 1 0,13 37 0,-18-56 0,0-1 0,0 1 0,0-1 0,0 1 0,0-1 0,1 0 0,-1 1 0,1-1 0,0 0 0,-1 0 0,1 0 0,0 0 0,0 0 0,0-1 0,0 1 0,1-1 0,-1 1 0,0-1 0,1 0 0,-1 0 0,1 0 0,-1 0 0,1 0 0,0 0 0,-1-1 0,1 1 0,0-1 0,-1 0 0,1 0 0,5 0 0,-6-1 0,0 1 0,-1-1 0,1 1 0,0-1 0,-1 0 0,1 1 0,-1-1 0,1 0 0,-1 0 0,1 0 0,-1 0 0,0 0 0,1-1 0,-1 1 0,0 0 0,0-1 0,0 1 0,0-1 0,0 1 0,0-1 0,0-1 0,15-39 0,-13 33 0,30-120-10,6-19 1,-37 144 9,-1-1 1,1 1-1,0 0 0,0 0 0,0 0 1,1 0-1,-1 0 0,1 0 0,0 1 0,0 0 1,1-1-1,-1 1 0,0 0 0,8-4 0,-7 5 0,1 0 0,0 0 0,0 0-1,0 1 1,0 0 0,0 0 0,1 0-1,-1 1 1,0 0 0,0 0 0,0 0 0,9 1-1,-12 0 0,0 0 1,0 0-1,1 0 0,-1 0 0,0 0 0,0 0 1,-1 0-1,1 0 0,0 1 0,0-1 0,-1 1 1,1 0-1,-1-1 0,1 1 0,-1 0 0,0 0 1,1 0-1,-1 0 0,0 0 0,0 0 0,0 0 1,-1 0-1,1 0 0,-1 0 0,1 1 0,-1-1 1,0 0-1,1 3 0,1 12-1,-1 0 0,-1 29 0,0-29 5,0 16 1,-1 0 0,-9 51 1,6-68-5,1 0 0,1 0 0,1 1 0,0-1 0,1 1 0,0-1 0,5 24 0,-4-38 0,0 0 0,0 0 0,0 0 0,0 0 0,1 0 0,-1 0 0,1 0 0,0 0 0,-1 0 0,1-1 0,0 1 0,0-1 0,0 1 0,0-1 0,0 0 0,0 0 0,1 0 0,-1 0 0,0 0 0,0 0 0,1-1 0,-1 1 0,4 0 0,7 1 0,1-1 0,26 0 0,-29-1 0,3 0 2,0 0-1,0-1 1,0-1-1,23-5 1,-31 5-1,0 0-1,0-1 1,0 0-1,0 0 1,0 0 0,-1-1-1,1 0 1,-1 0-1,0 0 1,0-1 0,0 1-1,5-9 1,-4 5-2,0-1 0,0-1 0,-1 1-1,0-1 1,0 0 0,-1 0 0,-1 0 0,0-1 0,4-20 0,-4-2-8,0-63 1,-3 74 7,0 15 0,0 0 1,-1-1 0,0 1-1,0 0 1,0 0 0,-1 0 0,0 0-1,-1 0 1,-5-12 0,6 16 0,0-1 0,-1 1 0,1 0 0,-1 0 0,1 0 0,-1 1 0,0-1 0,0 1 0,0-1 0,0 1 0,0 0 0,-1 0 0,1 1 0,-1-1 0,1 0 0,-1 1 0,0 0 0,1 0 0,-1 0 0,-6 0 0,6 0 0,0 1 0,-1 0 0,1 0 0,0 0 0,0 0 0,0 1 0,0-1 0,0 1 0,0 0 0,0 0 0,1 0 0,-1 1 0,0 0 0,0-1 0,1 1 0,-1 0 0,-5 6 0,4-4 0,1 1 0,0 0 0,1 0 0,-1 0 0,1 1 0,0-1 0,0 1 0,1 0 0,0 0 0,-3 11 0,0 9 0,1-1 0,1 1 0,1-1 0,2 1 0,2 32 0,-1-52 0,0 1 1,0-1-1,1 0 1,-1 1-1,1-1 1,1 0-1,-1 0 1,1 0-1,0-1 1,1 1-1,-1-1 1,1 0-1,0 1 1,0-2-1,1 1 1,-1 0-1,1-1 1,0 0-1,0 0 1,1 0-1,-1-1 1,1 0-1,-1 0 1,1 0-1,0-1 1,0 0-1,1 0 1,-1 0-1,0-1 1,1 0-1,9 0 1,-12 0-1,0-1 1,0 1-1,0-1 1,0 0-1,0-1 1,0 1 0,0-1-1,0 0 1,0 0-1,-1 0 1,1 0-1,0-1 1,-1 1-1,1-1 1,-1 0-1,1 0 1,-1 0-1,0-1 1,0 1-1,0-1 1,0 1-1,0-1 1,-1 0-1,1 0 1,-1-1-1,0 1 1,0 0-1,0-1 1,0 1-1,1-6 1,4-7 0,-1 0-1,-1 0 1,-1-1 0,0 1-1,-1-1 1,1-19 0,-2-104 10,-3 82-6,-14 136 22,14-71-27,-2 31 0,2 0 0,7 67 0,-5-98 0,1 0 0,0 0 0,0 0 0,0 0-1,1-1 1,0 1 0,1-1 0,-1 0 0,1 0 0,0 0 0,1 0 0,8 9 0,-10-12 0,1 0 1,0 0 0,-1 0 0,1-1-1,0 0 1,0 1 0,0-1-1,1-1 1,-1 1 0,0-1-1,1 1 1,-1-1 0,1 0-1,-1-1 1,1 1 0,-1-1 0,1 0-1,0 0 1,-1-1 0,10-1-1,-12 1 0,1 0 1,-1 0-1,0 0 0,0 0 0,1 0 0,-1-1 0,0 1 1,0-1-1,0 1 0,0-1 0,-1 0 0,1 0 0,0 0 0,-1 0 1,1 0-1,-1 0 0,0-1 0,2-3 0,15-47 0,-17 46 0,7-31-5,-2 0 0,3-70-1,3-28 22,-12 135-16,0-1 0,0 1 0,0 0 0,1 0 0,-1 0 0,0-1 0,1 1 0,-1 0 0,1 0 0,-1 0 0,1 0 0,0 0 0,-1 0 0,1 0 0,0 0 0,0 0 0,0 0 0,-1 0 0,1 1 0,0-1 0,0 0 0,0 0 0,1 1 0,-1-1 0,0 1 0,0-1 0,0 1 0,0 0 0,0-1 0,3 1 0,-2 0 0,-1 0 0,1 0 0,0 0 0,0 1 0,0-1 0,0 1 0,0-1 0,-1 1 0,1 0 0,0 0 0,-1 0 0,1 0 0,0 0 0,-1 0 0,1 0 0,-1 0 0,1 1 0,-1-1 0,2 3 0,6 10 0,0-1 0,-1 2 0,0-1 0,-2 1 0,1 0 0,-2 1 0,0-1 0,-1 1 0,4 32 0,-2 11 0,-2 80 0,-4-133 0,0-4 1,1 0 0,-1 1 0,0-1 0,-1 0 0,1 1 0,0-1-1,-1 0 1,1 1 0,-1-1 0,0 0 0,0 0 0,0 1 0,0-1 0,0 0 0,0 0 0,0 0 0,-1 0 0,1-1 0,-3 3 0,4-3 12,0-14 16,1-13-28,1 0 0,2 0-1,0 1 1,2-1 0,12-34 0,-4 23-6,1 1 1,2 1-1,22-35 1,-35 63 2,0-1 0,1 2 1,0-1-1,0 0 0,1 1 0,-1 0 1,1 1-1,11-9 0,-16 14 2,-1 0 0,0 0 0,1 0 0,-1 0 0,0 0 0,1 0 0,-1 0 0,0 0 0,0 0 0,1 0 0,-1 0 0,0 1 0,1-1 0,-1 0 0,0 0 0,0 0 0,1 0 0,-1 1 0,0-1 0,0 0 0,1 0 0,-1 0 0,0 1 0,0-1 0,0 0 0,0 0 0,1 1 0,-1-1 0,0 0 0,0 1 0,0-1 0,0 0 0,0 0 0,0 1 0,0-1 0,0 0 0,0 1 0,0-1 0,0 0 0,0 1 0,3 16 0,-3-16 0,7 80 0,-6 103 0,-3-86 0,2-98 0,0 0 0,0-1 0,0 1 0,1 0 0,-1 0 1,0 0-1,0 0 0,0 0 0,0 0 0,0 0 0,0 0 0,0 0 0,0 0 0,0 0 0,0 0 0,0 0 1,0 0-1,0 0 0,0 0 0,0 0 0,0 0 0,0 0 0,0 0 0,1 0 0,-1 0 0,0 0 1,0 0-1,0 0 0,0 0 0,0 0 0,0 0 0,0 0 0,0 0 0,0 0 0,0 0 0,0 0 1,0 0-1,0 0 0,0 0 0,0 0 0,0 0 0,1 0 0,-1 0 0,0 0 0,0 0 0,0 0 0,0 0 1,0 0-1,4-8 8,2-9-6,13-40-4,37-72 0,-48 114 0,0 1-1,1-1 1,0 2-1,1-1 1,0 1-1,2 1 1,-1 0-1,1 0 1,27-19 0,-36 29 1,1 0 1,-1 0 0,1 1 0,-1-1 0,1 1-1,0 0 1,0 0 0,0 0 0,-1 0-1,1 1 1,5-1 0,-8 2-1,0-1 1,-1 0 0,1 1-1,-1-1 1,1 1-1,-1-1 1,0 1-1,1-1 1,-1 1-1,1-1 1,-1 1-1,0-1 1,1 1-1,-1-1 1,0 1-1,0-1 1,0 1-1,1 0 1,-1-1-1,0 1 1,0-1-1,0 1 1,0 0-1,0-1 1,0 1-1,0 0 1,1 24-3,-1-19 3,-1 99 0,-1-67 1,2 1 0,5 49 0,-4-81 0,1-1 0,-1 1 0,1-1 0,0 1 0,0-1 0,1 0 0,0 0 0,0 0 0,0 0 1,1 0-1,5 6 0,-5-9 0,-1 1-1,0-1 1,1 0 0,0-1 0,0 1 0,0 0-1,0-1 1,0 0 0,1 0 0,-1-1-1,1 1 1,-1-1 0,1 0 0,-1 0 0,1 0-1,9 0 1,-3 0 0,1-1 0,-1 0-1,0-1 1,14-3-1,-21 3 1,0 0 0,0 0 0,0-1 0,-1 1-1,1-1 1,-1 0 0,1 0 0,-1 0 0,0-1-1,0 1 1,0-1 0,0 0 0,0 0 0,0 0-1,3-5 1,2-6 0,0 0-1,-1 0 0,0-1 0,-1 0 1,-1-1-1,0 1 0,-1-1 1,-1 0-1,2-22 0,-1-16 0,-5-76 0,0 125 0,1-6 0,-4-22 0,4 32 0,-1 0 0,1 0 0,-1 0 0,0 0 0,1 0 0,-1 0 0,0 0 0,0 1 0,1-1 0,-1 0 0,0 1 0,0-1 0,0 0 0,0 1 0,0-1 0,0 1 0,0 0 0,0-1 0,0 1 0,0 0 0,0 0 0,0-1 0,0 1 0,-1 0 0,1 0 0,0 0 0,-1 0 0,1 0 0,0 1 0,-1-1 0,1 0 0,0 0 0,0 1 0,0-1 0,0 0 0,0 1 0,0-1 0,0 1 0,0 0 0,0-1 0,0 1 0,0 0 0,0-1 0,0 1 0,0 0 0,0 0 0,1 0 0,-2 1 0,-11 30 0,9-17 0,2 0 0,-2 22 0,4 141 0,0-173 0,0 0 0,0 0 0,1 0 0,0 0 0,0-1 0,0 1 0,1 0 0,-1-1 0,1 1 0,0-1 0,0 1 0,1-1 0,-1 0 0,1 0 0,0 0 0,0 0 0,1-1 0,-1 1 0,1-1 0,-1 0 0,1 0 0,0 0 0,0-1 0,8 5 0,0-2 0,1-1 0,-1-1 0,1 1 0,0-2 0,0 0 0,0 0 0,26-2 0,-35 0 0,-1 0 0,1 0 0,0-1 0,-1 1 0,1-1 0,0 0 0,-1 0 0,1 0 0,-1-1 0,1 0 0,-1 1 0,0-1 0,0 0 0,0 0 0,5-5 0,-3 2 0,-1 0 0,0 0 0,0 0 0,0-1 0,0 0 0,-1 0 0,0 0 0,2-8 0,3-11 0,-1 0 0,-2-1 0,4-41 0,-7 53 0,14-327 10,-10 102-4,-3 215-12,-3 50-2,0-5 6,-6 419 18,6-427-15,1 0-1,1-1 1,0 1-1,0-1 1,1 0-1,1 0 1,0 0 0,0 0-1,1 0 1,1-1-1,0 0 1,1 0-1,12 16 1,-12-19-1,0 0 1,1-1-1,0 1 1,0-2-1,0 1 1,1-1-1,0 0 1,0-1-1,0 0 1,1-1-1,-1 0 1,1 0-1,0-1 1,1 0-1,-1-1 1,16 2-1,-12-3 0,1 1 0,0-2 0,-1 0 0,1-1 0,19-4 0,-29 4 0,0-1 0,0 1 0,0-2 0,-1 1 0,1 0 0,0-1 0,-1 0 0,0 0 0,0 0 0,0 0 0,0-1 0,0 1 0,-1-1 0,0 0 0,0 0 0,0-1 0,0 1 0,2-6 0,2-3 0,-1-1 0,-1 0 0,0-1 0,-1 1 0,0-1 0,2-28 0,-2-94 0,-5 94 0,1 38 0,0 1 0,0-1 0,-1 1 0,0-1 0,0 1 1,0-1-1,0 1 0,0 0 0,-1-1 0,0 1 0,-3-5 0,3 7 0,1 0-1,0 0 0,-1 1 1,1-1-1,-1 1 1,0-1-1,0 1 1,1 0-1,-1-1 1,0 1-1,0 0 0,0 0 1,0 0-1,0 1 1,-1-1-1,1 1 1,0-1-1,0 1 1,0-1-1,-1 1 0,1 0 1,0 0-1,0 0 1,0 0-1,-3 1 1,3 0-1,0 0 1,0-1 0,0 1 0,0 0 0,0 0 0,0 0-1,1 1 1,-1-1 0,0 0 0,1 0 0,-1 1 0,1-1-1,0 1 1,-1 0 0,1-1 0,0 1 0,0 0 0,0 0-1,-1 3 1,-14 39 1,16-43-1,-7 31 0,3 0 0,0 0 0,2 1 0,2-1 0,6 56 0,-5-80 0,0 0 1,1 0-1,0 0 1,1-1-1,-1 1 1,2-1-1,-1 1 1,1-1-1,0 0 1,0 0-1,1-1 1,0 1-1,0-1 1,1 0-1,0-1 1,0 1-1,0-1 1,0 0-1,1 0 1,0-1-1,0 0 1,0 0-1,0-1 1,1 0-1,0 0 1,-1-1-1,1 0 1,0 0-1,0-1 1,0 0-1,14 0 1,-17-1-1,0 1 0,0-2 0,-1 1 0,1 0 0,0-1 0,0 0 0,-1 0 0,1-1 0,0 1 0,4-3 0,-6 2 0,0-1 0,0 1 0,-1-1 0,1 0 0,0 1 0,-1-1 0,0 0 0,0-1 0,0 1 0,0 0 0,-1-1 0,1 1 0,1-8 0,8-22 0,-3-1 0,8-55 0,6-27 0,-18 101 0,1 1-1,0-1 1,1 1-1,0 0 1,13-20-1,-17 31 1,0 1-1,0-1 1,0 1-1,0-1 1,0 1-1,1 0 1,-1 0-1,1 0 1,-1 0-1,1 0 1,0 1-1,0-1 1,0 1-1,-1 0 1,5-2-1,2 2 0,-1-1 0,1 2 0,-1-1 0,12 1 0,-7 0 1,-11 1 0,0-1 0,1 1 0,-1 0 0,0-1 0,1 1 0,-1 0 0,0 0 0,0 1 0,0-1 0,0 0 0,0 1 0,0-1 0,0 1 0,0 0 0,-1-1 0,1 1 0,-1 0 0,1 0 0,-1 0 0,0 0 0,0 1 0,0-1 0,0 0 0,0 0 0,0 1 0,0-1 0,0 3 0,3 11 0,0-1 0,2 31 0,-1 28 6,-8 91 0,0-42-2,3-122-4,1 0 0,-1 1 0,0-1 0,0 1 0,1-1 0,-1 1 0,0-1 0,1 0 0,0 1 0,-1-1 0,1 0 0,0 0 0,-1 1 0,1-1 0,0 0 0,0 0 0,0 0 0,0 0 0,0 0 0,0 0 0,1 0 0,-1-1 0,0 1 0,0 0 0,0-1 0,1 1 0,-1 0 0,1-1 0,-1 0 0,0 1 0,3-1 0,5 2 0,0-1 0,1 0 0,17-2 0,-12 1 0,-12 0 0,1 0 0,0-1 0,0 1 0,0-1 0,0 0 0,0 0 0,-1 0 0,1-1 0,0 1 0,-1-1 0,0 0 0,1 0 0,-1 0 0,0 0 0,0-1 0,0 1 0,0-1 0,0 0 0,-1 0 0,5-5 0,-3 2 0,-1 0 0,0 0-1,0 0 1,-1 0 0,1-1 0,-1 1 0,-1 0-1,1-1 1,-1 0 0,0 1 0,0-13-1,-1 17-3,0 0 0,0 0-1,-1 1 1,1-1 0,0 0-1,-1 0 1,1 0 0,-1 0-1,0 0 1,1 0 0,-1 0-1,0 1 1,0-1 0,0 0-1,0 0 1,-1 1 0,-2-3-1,-28-15-466,22 15 201,-38-20-2158</inkml:trace>
</inkml:ink>
</file>

<file path=ppt/ink/ink34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02"/>
    </inkml:context>
    <inkml:brush xml:id="br0">
      <inkml:brushProperty name="width" value="0.05" units="cm"/>
      <inkml:brushProperty name="height" value="0.05" units="cm"/>
      <inkml:brushProperty name="color" value="#FFFFFF"/>
    </inkml:brush>
  </inkml:definitions>
  <inkml:trace contextRef="#ctx0" brushRef="#br0">1 11 23915,'0'0'7796,"3"0"-7380,30-3-144,19 1-112,11-1-80,14 1-48,-1 2-16,-10 0 0,-14 0-16,-16 0 0,-17 0 0,-8 0 0,-27 0-1217</inkml:trace>
</inkml:ink>
</file>

<file path=ppt/ink/ink34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03"/>
    </inkml:context>
    <inkml:brush xml:id="br0">
      <inkml:brushProperty name="width" value="0.05" units="cm"/>
      <inkml:brushProperty name="height" value="0.05" units="cm"/>
      <inkml:brushProperty name="color" value="#FFFFFF"/>
    </inkml:brush>
  </inkml:definitions>
  <inkml:trace contextRef="#ctx0" brushRef="#br0">1 234 31470,'0'0'969,"2"4"-849,6 49-114,-6-32-3,1-1 1,8 29-1,-9-44-3,0 1 0,0-1 0,0 0 0,0 0 0,1-1 0,0 1 0,0 0 0,0-1 0,1 0 0,-1 0 0,1 0 0,0 0 0,0 0 0,5 3 0,-4-5 2,-1 0 0,1-1-1,-1 1 1,1-1 0,0 0 0,-1 0 0,1-1-1,0 1 1,0-1 0,-1 0 0,1 0 0,0 0 0,0-1-1,0 0 1,-1 0 0,1 0 0,0-1 0,-1 1-1,1-1 1,-1 0 0,0 0 0,0-1 0,0 1-1,4-4 1,2-4 0,-1-1-1,0 0 1,-1 0-1,-1-1 1,0 0-1,0-1 1,-1 1-1,0-1 1,5-19-1,-3 2 0,-1 0 0,-1-1 0,2-37 0,-7-63 26,-2 135-29,0 1 1,0 0-1,0-1 1,0 1 0,-1 0-1,0-1 1,-2 5 0,-7 17 1,6 2 0,1 1 0,2-1 0,1 49 0,1-48 0,0-20 0,1 0 0,-1-1 0,2 1 0,-1 0 0,1-1 0,0 1 0,1-1-1,0 1 1,0-1 0,1 0 0,0 0 0,10 14 0,-10-17 1,0-1 0,0 1 0,1-1-1,-1 0 1,1 0 0,0-1 0,0 1 0,0-1 0,1 0 0,-1-1-1,1 1 1,-1-1 0,1 0 0,0 0 0,0-1 0,0 0-1,0 0 1,0 0 0,9-1 0,-10 1 0,0-1-1,-1 0 1,1-1 0,-1 1 0,1-1-1,0 0 1,-1 0 0,1 0 0,-1-1-1,6-2 1,-7 2-1,0-1 1,0 1 0,-1-1-1,1 1 1,-1-1-1,0 0 1,0 0-1,0 0 1,0 0-1,0 0 1,-1 0-1,0-1 1,1 1-1,0-4 1,4-17-1,0 0 0,-2-1 0,-1 0 0,-1 1 0,-1-41 0,-1 37 0,0 0 0,3 0 0,9-51 0,-12 77 0,1 0-1,-1 0 1,0 0-1,1 1 1,-1-1-1,1 0 1,0 0 0,0 1-1,-1-1 1,1 0-1,0 1 1,1-1-1,-1 1 1,0-1 0,0 1-1,0 0 1,1-1-1,-1 1 1,1 0 0,-1 0-1,1 0 1,0 0-1,-1 0 1,1 0-1,0 1 1,-1-1 0,1 0-1,0 1 1,0 0-1,0-1 1,0 1-1,-1 0 1,1 0 0,0 0-1,0 0 1,0 0-1,2 1 1,-2-1 0,-1 0 0,1 1 0,0-1 0,0 1 0,-1-1 0,1 1 0,0 0 0,-1-1 0,1 1 0,-1 0 0,1 0 0,-1 0 0,1 1 0,-1-1 0,0 0 0,1 0 0,-1 1 0,0-1 0,0 1 0,0-1 0,1 4 0,18 41-2,-17-38 1,7 21-2,-2 0 1,-1 1-1,-1 0 0,2 30 0,-2 124 4,-6-180-1,0-1 1,0 1-1,-1-1 1,1 1-1,-1-1 1,0 1-1,0-1 1,0 1-1,0-1 1,0 0-1,-1 0 1,0 1-1,1-1 1,-1 0-1,0 0 1,-1-1-1,1 1 1,0 0-1,-1-1 1,-4 4-1,3-3-4,0-1-1,-1 0 1,1 0 0,-1 0-1,0 0 1,1-1-1,-1 0 1,0 0-1,0 0 1,0 0 0,0-1-1,0 0 1,0 0-1,-6-1 1,-2-4-292,4-14-537</inkml:trace>
</inkml:ink>
</file>

<file path=ppt/ink/ink34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03"/>
    </inkml:context>
    <inkml:brush xml:id="br0">
      <inkml:brushProperty name="width" value="0.05" units="cm"/>
      <inkml:brushProperty name="height" value="0.05" units="cm"/>
      <inkml:brushProperty name="color" value="#FFFFFF"/>
    </inkml:brush>
  </inkml:definitions>
  <inkml:trace contextRef="#ctx0" brushRef="#br0">256 36 32383,'-1'-2'5,"1"0"1,-1 0 0,0 0-1,-1 0 1,1 0 0,0 0-1,0 1 1,-1-1 0,1 0-1,-1 1 1,1-1 0,-1 1-1,0 0 1,0-1-1,1 1 1,-1 0 0,0 0-1,0 0 1,-4-1 0,0 1 8,-1 0 1,1 0-1,-1 1 1,1 0 0,-10 0-1,8 1-22,1 0 9,0 0 0,0 1 0,0 0 1,1 0-1,-1 0 0,0 1 0,1 0 0,0 1 1,-1-1-1,1 1 0,1 0 0,-1 1 0,1-1 0,-1 1 1,1 0-1,-5 7 0,4-5 0,0 1 0,1 0 0,-1-1 0,1 2 0,1-1-1,0 1 1,0-1 0,0 1 0,1 0 0,1 0 0,-1 1 0,0 9 0,2-12-1,1-1 0,0 0 0,0 0-1,0 1 1,1-1 0,0 0 0,0 0 0,1 0 0,-1 0 0,5 9 0,-4-11 0,1 0 0,0 0 1,0 0-1,0-1 1,0 1-1,0-1 1,1 0-1,-1 0 1,1 0-1,0-1 0,0 1 1,0-1-1,0 0 1,9 3-1,-1-1 6,0 0-1,0-1 1,1 0-1,-1-1 1,21 0-1,-28-1-3,1-1 0,0 0-1,0 0 1,-1-1 0,1 0-1,-1 0 1,1 0 0,0 0 0,-1-1-1,0 0 1,1 0 0,-1-1 0,0 1-1,6-5 1,-6 2 0,0 0 0,-1 0 0,0 0 0,0 0 0,0-1 0,-1 0 0,0 1 0,0-1 0,0 0 0,-1-1 0,0 1 0,2-7 0,-1-2-1,-1 0 0,-1 0 1,0 0-1,-1-18 0,-1 29 0,1 0 0,-1 0-1,0-1 1,0 1 0,-1 0 0,1 0 0,-1 0-1,0 1 1,0-1 0,0 0 0,-1 1 0,1-1-1,-1 1 1,0-1 0,0 1 0,0 0 0,0 1 0,-1-1-1,1 0 1,-1 1 0,1 0 0,-1 0 0,0 0-1,0 0 1,0 1 0,-5-2 0,4 1-20,0 0 1,-1 1-1,1 0 1,-1 0 0,1 0-1,-1 1 1,1 0-1,-1 0 1,1 0-1,-1 1 1,1-1-1,-1 1 1,1 1 0,0-1-1,0 1 1,-1 0-1,1 0 1,0 0-1,0 1 1,-5 3-1,-15 18-720</inkml:trace>
</inkml:ink>
</file>

<file path=ppt/ink/ink34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2"/>
    </inkml:context>
    <inkml:brush xml:id="br0">
      <inkml:brushProperty name="width" value="0.05" units="cm"/>
      <inkml:brushProperty name="height" value="0.05" units="cm"/>
      <inkml:brushProperty name="color" value="#FFFFFF"/>
    </inkml:brush>
  </inkml:definitions>
  <inkml:trace contextRef="#ctx0" brushRef="#br0">0 570 31839,'0'-4'629,"1"11"-354,0 6-289,0 0 1,7 26 0,-6-34 13,0-1 0,0 1 0,0-1 0,0 1 0,1-1 0,0 0 0,0 0 0,0 0 0,0-1 0,1 1 0,0-1 0,-1 0 0,1 0 0,0 0 0,0 0 0,6 2 0,-2-2 0,1 0 0,0-1 0,0 0 0,0 0 0,0-1 0,0 0 0,16-1 0,-22 0 0,0-1 0,0 1 0,0 0 0,0-1 0,0 0 0,0 0 0,0 0 0,-1 0 0,1 0 0,0 0 0,-1-1 0,1 1 0,-1-1 0,5-3 0,-2 0 0,-1 0 0,1-1 0,-1 1 0,0-1 0,0 1 0,3-8 0,3-8 5,-1-1-1,11-38 0,-10 12-7,-2-1 0,-2 0 0,-2 0 0,-4-78 1,0 74 3,0 53-1,0-1 0,0 1 0,0-1 0,0 1 0,0 0 0,0-1-1,0 1 1,-1-1 0,1 1 0,0 0 0,0-1 0,0 1 0,0-1 0,-1 1 0,1 0 0,0-1 0,0 1 0,-1 0 0,1 0 0,0-1-1,-1 1 1,1 0 0,0-1 0,-1 1 0,1 0 0,0 0 0,-1 0 0,1-1 0,0 1 0,-1 0 0,1 0 0,-1 0 0,1 0 0,0 0-1,-1 0 1,1 0 0,-1 0 0,1 0 0,0 0 0,-1 0 0,0 0 0,-19 8-10,13-1 9,0 1 1,0 0 0,1 0 0,0 0-1,1 0 1,0 1 0,0 0-1,0 0 1,1 1 0,1-1 0,-5 21-1,1-4 1,2 1 1,1 0-1,0 38 0,3-42 0,1-1 0,1 1 0,7 44 0,-6-59 0,1 0 0,0 0 0,0 0 0,0-1 0,1 1 0,0-1 0,1 0 0,0 0 0,0 0 0,0-1 0,1 1 0,0-1 0,11 9 0,-11-11 0,1 1 0,-1-1 0,1-1 0,0 1 0,0-1 0,0 0-1,0 0 1,0-1 0,10 2 0,2-2 1,0 0 1,28 0-1,-42-3-1,0 1 1,0-1-1,0 0 1,0 0 0,0-1-1,0 0 1,0 0 0,0 0-1,0 0 1,-1-1-1,0 1 1,1-1 0,-1 0-1,0-1 1,0 1 0,0-1-1,-1 0 1,1 0-1,-1 0 1,0 0 0,0 0-1,-1-1 1,3-5-1,7-13-1,-2 0 0,-1-1 0,9-36 0,-12 39 1,5-21-4,8-29-2,-17 65 6,1 0-1,0 0 1,-1 0 0,2 0-1,-1 0 1,1 1 0,0-1-1,5-5 1,-5 9-1,1-1 0,-1 1 1,1-1-1,0 1 0,0 1 0,0-1 1,-1 1-1,2 0 0,-1 0 1,0 0-1,0 1 0,0-1 0,0 1 1,0 1-1,0-1 0,0 1 0,1 0 1,-1 0-1,0 0 0,-1 1 0,1-1 1,0 1-1,0 0 0,5 4 0,-5-2-3,-4-4 3,0 1-1,1 0 1,-1 0 0,0 0 0,0 0-1,0 0 1,0 0 0,0 0 0,0 0-1,0 0 1,-1 0 0,1 0 0,0 1-1,-1-1 1,1 0 0,-1 1 0,1-1-1,-1 0 1,1 3 0,-21-3-12,-5-1 22,-37 2-4,58-2-6,0 1 1,0 0 0,-1 1 0,1-1 0,0 0 0,0 1 0,0 0 0,1 0 0,-1 0 0,0 1 0,1-1 0,-4 4 0,-1 2-1,1 0 0,0 0 0,0 1 0,1 0 0,0 0 0,1 1 1,0-1-1,0 1 0,1 1 0,0-1 0,-4 22 0,4-6 0,0 1 1,2 1-1,2 44 1,0-67 0,0-1 1,0 1-1,1 0 1,0 0 0,0 0-1,0-1 1,1 1-1,-1-1 1,1 1-1,0-1 1,1 1 0,-1-1-1,1 0 1,-1 0-1,1 0 1,0-1-1,1 1 1,-1-1 0,1 1-1,0-1 1,-1 0-1,1 0 1,0-1-1,6 3 1,0 0-1,1-1 0,-1-1 0,1 0 0,0-1-1,0 0 1,1 0 0,-1-1 0,0 0 0,16-2 0,-25 1 0,1-1 0,-1 1 0,1 0 0,-1-1 0,0 0 0,1 1 0,-1-1 0,0 0 0,1 0 0,-1-1 0,0 1 0,0 0 0,0-1 0,0 1 0,0-1 0,0 0 0,2-2 0,-1-1 0,1 0 0,-1 1 0,0-1 0,-1 0 0,1-1 0,-1 1 0,2-8 0,1-8 0,-1-1 0,-1 1 0,1-24 0,-4 40 0,4-182 19,-13 414-19,2 80 13,6-305-13,1 0 0,0 0 0,1 0 0,-1 0 0,0 0 0,1 1 0,-1-1 0,1 0 0,0 0 0,-1 0 0,1 0 0,0 0 0,0-1 0,0 1 0,1 0 0,-1 0 0,0 0 0,1-1 0,-1 1 0,1-1 0,-1 1 0,1-1 0,0 0 0,0 0 0,-1 0 0,4 2 0,2-1 0,0 0 0,0-1 0,0 0 0,0 0 0,0-1 0,11 0 0,-15 0 0,0-1 0,0 1 1,0-1-1,0 0 0,1 0 1,-1 0-1,-1 0 0,1 0 0,0-1 1,0 1-1,0-1 0,-1 0 1,1 0-1,-1 0 0,1 0 1,-1 0-1,0-1 0,0 1 1,0-1-1,0 1 0,0-1 0,-1 0 1,1 0-1,1-4 0,5-10 3,-1 0 0,8-33 0,-13 42-3,7-33-4,-1 0 1,3-75-1,-8-69-12,-3 150 14,-3 140-1,1 76 3,2-177 0,0 1 0,1 0 0,0-1 0,-1 1 0,1-1 0,1 1 0,-1-1 0,1 1 0,0-1 0,0 0 0,0 0 0,0 0 0,1 0 0,0 0 0,-1 0 0,1-1 0,7 7 0,-6-8 1,1 1 0,-1 0 0,1-1 0,0 0 0,0 0 0,0-1 0,0 1 0,0-1 0,0 0 0,1 0 0,-1-1 0,0 1 0,1-1 0,-1-1 0,8 0 0,-9 0-1,-1 0 1,0 0-1,0 0 0,0-1 1,0 1-1,0-1 0,0 0 1,-1 1-1,1-1 1,0-1-1,-1 1 0,0 0 1,1-1-1,-1 1 0,0-1 1,0 1-1,0-1 0,-1 0 1,1 0-1,-1 0 1,2-4-1,4-10 3,-1 0-1,7-27 1,-13 43-3,9-51-5,-3-1-1,0-70 1,-7 183 5,3 84 0,-2-139 0,1 0 1,0-1-1,0 1 0,0 0 0,1 0 1,-1-1-1,1 1 0,0-1 1,0 0-1,1 1 0,0-1 1,-1 0-1,1 0 0,1 0 0,-1-1 1,0 1-1,1-1 0,0 0 1,0 0-1,0 0 0,0-1 0,0 1 1,0-1-1,1 0 0,-1 0 1,10 2-1,5 2 1,1-2 1,0-1-1,0 0 0,0-2 1,25 0-1,-37-1-1,1 0 0,-1-1 0,0 0 0,0-1 0,0 1 0,0-2 0,-1 1 0,1-1 0,0 0 0,-1-1 0,0 1 0,0-1 0,0-1 0,0 0 0,-1 0 0,1 0 0,-1 0 0,-1-1 0,1 0 0,5-9 0,-4 4 0,0 0 0,0-1 0,-1 0 0,-1 0 0,0-1 0,-1 0 0,0 0 0,-1 0 0,-1 0 0,0 0 0,1-24 0,-3 22 0,1 1 0,0 1 0,-2 0 0,1-1 0,-6-24 0,5 35 0,0 0 0,1 1 0,-1-1 0,0 0 0,-1 1 0,1-1 0,0 1 0,-1-1 0,1 1 0,-1 0 0,0 0 0,0-1 0,0 1 0,0 1 0,0-1 0,0 0 0,-1 0 0,1 1 0,-1-1 0,1 1 0,-1 0 0,1 0 0,-1 0 0,0 0 0,1 0 0,-1 1 0,0-1 0,0 1 0,-3-1 0,3 1 0,0 0 0,0 0 0,0 0 0,0 0 0,0 0 0,0 1 0,0-1 0,0 1 0,0 0 0,0 0 0,0 0 0,0 0 0,0 1 0,1-1 0,-1 1 0,1-1 0,-1 1 0,-3 4 0,0 1 0,1 0 0,0 0 0,1 1 0,0-1 0,-6 15 0,3-1 0,0 0 0,2 1 0,0 0 0,2 0 0,0 0 0,1 0 0,2 1 0,0-1 0,4 25 0,-4-44 0,0 0 0,1 0 1,-1 0-1,1 0 0,-1 0 0,1 0 0,0-1 1,0 1-1,1 0 0,-1 0 0,0-1 0,1 1 1,0-1-1,-1 1 0,1-1 0,0 0 0,0 0 0,0 1 1,1-1-1,-1-1 0,0 1 0,1 0 0,4 1 1,-1 0-1,1-1 1,-1 0 0,1 0 0,0-1 0,-1 0 0,1 0 0,0-1 0,0 0-1,9-1 1,-13 1-1,0-1 1,-1 0-1,1 0 0,0 0 0,0 0 0,-1 0 0,1-1 0,-1 1 0,1-1 1,-1 0-1,1 0 0,-1 0 0,0 0 0,0 0 0,0 0 0,0 0 0,0-1 1,-1 1-1,1-1 0,-1 1 0,0-1 0,2-3 0,4-10 0,-1 0 0,7-26 0,-13 41 0,8-38-2,-3 0 0,0-1 0,-3-78 0,-2 98-3,-8 268 2,8-244 3,0 0 0,0 0 0,1 0 1,-1-1-1,1 1 0,0 0 0,0 0 0,1-1 0,-1 1 1,1-1-1,0 1 0,0-1 0,0 0 0,0 0 0,0 0 0,1 0 1,-1 0-1,1 0 0,0 0 0,0-1 0,0 0 0,0 1 1,0-1-1,1 0 0,-1-1 0,1 1 0,-1-1 0,1 1 0,6 0 1,2 1 0,0 0 0,0-1 0,0-1-1,1 0 1,-1-1 0,0 0 0,1-1 0,13-3 0,-19 2-1,1 0 1,0-1-1,-1 0 0,0-1 0,1 1 0,-1-1 0,-1-1 1,1 1-1,-1-1 0,1 0 0,-1-1 0,-1 0 0,1 0 1,-1 0-1,0 0 0,-1-1 0,6-9 0,2-5 0,-1 0 0,-1-1 0,-1 0 0,10-37 0,-10 21 0,-2 0 0,-1-1 0,0-47 0,-9-116 0,3 191 0,-4-45 0,3 51 0,0 1 0,1 0 0,-1-1 0,-1 1 0,1 0 0,-1 0 0,1 0 0,-1 0 0,-5-7 0,7 11 0,-1-1 0,1 1 0,-1 0 0,1-1 0,-1 1 0,1-1 0,-1 1 0,1 0 0,-1-1 0,0 1 0,1 0 0,-1 0 0,0 0 0,1-1 0,-1 1 0,1 0 0,-1 0 0,0 0 0,1 0 0,-1 0 0,0 0 0,1 0 0,-1 0 0,0 1 0,1-1 0,-1 0 0,0 0 0,1 0 0,-1 1 0,0-1 0,1 0 0,-1 1 0,1-1 0,-1 0 0,1 1 0,-1-1 0,1 1 0,-1-1 0,1 1 0,-1-1 0,1 1 0,0-1 0,-1 1 0,1 0 0,-19 30-3,5 4 3,2 0-1,0 1 1,3 1-1,1-1 1,-4 46-1,1 195 10,11-266-8,1-1 0,0 0 1,1 1-1,0-1 0,0 0 1,1 0-1,0 0 0,1-1 0,0 1 1,11 16-1,-12-21-1,1 0 0,-1 0 0,1-1-1,-1 0 1,2 0 0,-1 0 0,0 0 0,1 0 0,-1-1-1,1 0 1,0 0 0,0 0 0,0-1 0,1 0-1,-1 0 1,1 0 0,-1 0 0,1-1 0,-1 0 0,1 0-1,7 0 1,-3-1-11,-6 0-24,-1 0 1,1 0-1,0 0 1,-1 0-1,1-1 0,0 1 1,4-2-1,14-13-891</inkml:trace>
</inkml:ink>
</file>

<file path=ppt/ink/ink34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3"/>
    </inkml:context>
    <inkml:brush xml:id="br0">
      <inkml:brushProperty name="width" value="0.05" units="cm"/>
      <inkml:brushProperty name="height" value="0.05" units="cm"/>
      <inkml:brushProperty name="color" value="#FFFFFF"/>
    </inkml:brush>
  </inkml:definitions>
  <inkml:trace contextRef="#ctx0" brushRef="#br0">3 650 32255,'-3'47'195,"3"-39"-192,0-1 0,0 0 1,1 0-1,0 1 1,0-1-1,1 0 1,0 0-1,5 13 1,-6-18-1,1 1 0,0-1 0,0 0 0,-1 0 0,2 1 0,-1-1 0,0 0 0,0 0 0,0-1 0,1 1 0,-1-1 0,1 1 0,0-1 0,-1 0 0,1 1 0,0-1 0,0-1 0,0 1 0,-1 0 0,1-1 0,0 0 0,0 1 0,0-1 0,5-1 0,-5 2 0,-1-1-1,1 0 0,0 1 1,0-2-1,-1 1 0,1 0 1,0 0-1,0-1 1,-1 1-1,1-1 0,0 0 1,-1 0-1,1 0 0,-1 0 1,1-1-1,-1 1 0,0 0 1,1-1-1,-1 0 1,0 0-1,0 1 0,0-1 1,0 0-1,-1-1 0,1 1 1,0 0-1,-1 0 0,0-1 1,1 1-1,-1-1 1,0 1-1,0-1 0,-1 0 1,2-3-1,12-42 2,-2-1 0,-3 0 1,6-81-1,-8 67-5,10-337-12,-17 399 13,0 1 1,1-1-1,-1 0 1,0 1-1,0-1 1,0 1-1,0-1 1,0 0-1,0 1 1,0-1-1,0 0 1,0 1-1,0-1 1,0 0-1,-1 1 1,1-1-1,0 1 1,0-1-1,0 0 1,-1 1-1,1-1 1,0 1 0,-1-1-1,1 1 1,-1-1-1,0 0 1,-4 7-3,4-5 3,-4 8-1,0 1 0,0-1 0,1 1 0,0 1 0,-4 20 0,-7 60 0,12-70 0,-10 110 5,5 166 0,8-276-2,0-6-2,1 0-1,0 0 1,1 0-1,0 0 0,1-1 1,6 19-1,-7-28 0,0 0 0,0 0 0,1 0 0,0-1 0,0 1 0,0-1 0,0 1 0,1-1 0,-1 0 0,1 0 0,0-1 0,0 1 0,1-1 0,-1 0 0,1 0 0,-1 0 0,1-1 0,0 1 0,0-1 0,9 2 0,-5-1 1,-1-1-1,1 0 1,0 0 0,0-1-1,0-1 1,0 1 0,0-1-1,0-1 1,0 0 0,0 0-1,-1 0 1,1-1 0,0-1-1,-1 0 1,1 0 0,-1 0-1,0-1 1,0 0 0,0-1-1,-1 0 1,1 0 0,-1 0-1,8-9 1,-6 3-1,0-1-1,0-1 1,-2 1 0,1-2 0,-2 1-1,0-1 1,0 1 0,-1-2-1,-1 1 1,5-29 0,-3-6 0,-1-97-1,-5 121 2,-1 25-1,1 0 0,0 0 0,-1 0 1,1 0-1,0 0 0,0 0 0,-1 0 0,1 0 0,0 0 0,0 0 0,-1 0 0,1 0 0,0 1 0,0-1 0,-1 0 0,1 0 0,0 0 0,0 0 0,0 0 1,-1 1-1,1-1 0,0 0 0,0 0 0,0 1 0,-1-1 0,1 0 0,0 0 0,0 0 0,0 1 0,0-1 0,0 0 0,0 1 0,0-1 0,0 0 0,0 0 1,0 1-1,0-1 0,0 0 0,0 0 0,0 1 0,0-1 0,0 1 0,-8 19 0,0 0 0,2 0 0,1 1 0,0 0 0,-2 33 0,3 1 0,5 56 0,-1-107 0,0 0 0,0 0 0,1 0 0,0 0 0,0 0 0,0 0 0,0 0 0,1-1 0,-1 1 0,1 0 0,0-1 0,0 1 0,1-1 0,-1 1 0,0-1 0,1 0 0,0 0 0,0 0 0,0-1-1,0 1 1,0-1 0,1 1 0,-1-1 0,1 0 0,0-1 0,-1 1 0,6 1 0,6 1 1,0 0-1,0-1 1,0-1 0,0 0-1,29-1 1,-39-1-1,0 0 0,0 0 1,-1-1-1,1 1 1,0-1-1,0 0 0,-1-1 1,1 1-1,-1-1 0,1 0 1,-1 0-1,0 0 1,0 0-1,0-1 0,0 0 1,0 0-1,0 0 0,-1 0 1,1-1-1,-1 1 1,0-1-1,0 0 0,-1 0 1,1 0-1,-1 0 1,0 0-1,0-1 0,0 1 1,0-1-1,-1 1 0,0-1 1,0 1-1,0-1 1,0-7-1,1-3 0,-1 0 0,0 0 0,-1 0 0,-1 1 0,0-1 0,-1 0 0,-1 0 0,0 1 0,-1-1 0,0 1 0,-1 0 0,-1 0 0,0 1 0,-1 0 0,-1 0 0,0 0 0,0 1 0,-1 0 0,-1 1 0,0 0 0,-1 0 0,0 1 0,0 1 0,-1 0 0,0 0 0,-22-11 0,30 18 0,-1 1 0,0-1 0,0 1 0,-1 0 0,1 0 0,0 0 0,0 0 0,0 1 0,-8 1 0,4-1 0,8 0 0,-1 0 0,1 1-1,0-1 1,-1 1 0,1-1 0,0 1 0,-1 0-1,1 0 1,0-1 0,0 1 0,0 0 0,-1 0-1,1 0 1,0 0 0,0 1 0,1-1 0,-1 0-1,0 0 1,0 0 0,1 1 0,-1-1 0,0 0-1,1 1 1,-1-1 0,1 1 0,0-1 0,-1 0-1,1 1 1,0 2 0,-4 48-247,4-49 212,0 22-718</inkml:trace>
</inkml:ink>
</file>

<file path=ppt/ink/ink34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3"/>
    </inkml:context>
    <inkml:brush xml:id="br0">
      <inkml:brushProperty name="width" value="0.05" units="cm"/>
      <inkml:brushProperty name="height" value="0.05" units="cm"/>
      <inkml:brushProperty name="color" value="#FFFFFF"/>
    </inkml:brush>
  </inkml:definitions>
  <inkml:trace contextRef="#ctx0" brushRef="#br0">0 97 31951,'25'-8'32,"22"1"80,13-6 64,6 1-32,2-3-64,-7 5-32,-17-2-48,-14 7-16,-19 0-144,-11-5-833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5:02:57.794"/>
    </inkml:context>
    <inkml:brush xml:id="br0">
      <inkml:brushProperty name="width" value="0.05" units="cm"/>
      <inkml:brushProperty name="height" value="0.05" units="cm"/>
      <inkml:brushProperty name="color" value="#FFFFFF"/>
    </inkml:brush>
  </inkml:definitions>
  <inkml:trace contextRef="#ctx0" brushRef="#br0">157 35 31278,'-6'-9'466,"5"7"-387,-1 1 1,1-1-1,0 0 0,0 0 0,0 0 1,0 1-1,1-1 0,-1 0 0,0 0 0,1 0 1,-1-3-1,16 5-34,-7 1-42,0 1-1,0 0 0,0 0 0,-1 1 0,1 0 1,-1 0-1,0 1 0,0 0 0,0 0 0,0 0 1,-1 1-1,11 11 0,5 4-3,-1 2 1,21 30-1,-27-32 1,-1 0 0,-1 2 0,-1-1 0,-2 2 0,0-1 0,-1 1 0,-1 1 0,7 33 0,-7-8 0,-1 0 0,-3 1 0,-2 58 0,-4-72 0,-2-1 0,-1 0 0,-2 0 0,-1 0 0,-1-1 0,-3-1 0,0 1 0,-2-2 0,-2 0 0,0-1 0,-3 0 0,0-1 0,-2-1 0,-1-2 0,-1 0 0,-1-1 0,-2-1 0,-43 33 0,34-31-8,28-20-24,-1 0-1,0 0 0,-1-1 1,0-1-1,0 1 0,0-2 0,-13 6 1,-6-7-900</inkml:trace>
</inkml:ink>
</file>

<file path=ppt/ink/ink34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8"/>
    </inkml:context>
    <inkml:brush xml:id="br0">
      <inkml:brushProperty name="width" value="0.05" units="cm"/>
      <inkml:brushProperty name="height" value="0.05" units="cm"/>
      <inkml:brushProperty name="color" value="#FFFF00"/>
    </inkml:brush>
  </inkml:definitions>
  <inkml:trace contextRef="#ctx0" brushRef="#br0">91 53 31262,'1'-29'511,"-1"6"251,-4 54-626,-33 325-128,-12 153 16,48-428-43,11-104-312,-1-18-536</inkml:trace>
</inkml:ink>
</file>

<file path=ppt/ink/ink34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8"/>
    </inkml:context>
    <inkml:brush xml:id="br0">
      <inkml:brushProperty name="width" value="0.05" units="cm"/>
      <inkml:brushProperty name="height" value="0.05" units="cm"/>
      <inkml:brushProperty name="color" value="#FFFF00"/>
    </inkml:brush>
  </inkml:definitions>
  <inkml:trace contextRef="#ctx0" brushRef="#br0">4 255 29117,'-1'-10'463,"0"-1"-1,0 1 1,1 0-1,0 0 1,1 0-1,2-10 0,-2 15-458,0 1 0,1 0 0,0 0 0,0 0 0,0 0 0,0 1 0,1-1-1,-1 0 1,1 1 0,0 0 0,0-1 0,0 1 0,0 1 0,1-1-1,-1 0 1,5-2 0,12-7 17,1 1 0,1 1-1,-1 1 1,32-8 0,92-18 19,-97 28-20,0 1-1,70 1 1,-109 5-20,-1 1 0,0-1 0,0 1 0,0 1 0,0-1 0,0 1 0,0 1 0,-1-1 0,1 1 0,9 6 0,-12-6 0,0 0 0,-1 1 0,0-1-1,1 1 1,-1 0 0,-1 0 0,1 0 0,-1 1 0,1-1-1,-1 1 1,-1 0 0,1 0 0,-1 0 0,1 0-1,1 10 1,0-3 0,-1 0 1,-1 0-1,0 0 0,-1 1 0,0-1 0,-1 0 0,0 1 0,-1-1 0,-1 0 1,0 0-1,0 1 0,-1-2 0,-1 1 0,0 0 0,0 0 0,-1-1 0,-1 0 1,0 0-1,0-1 0,-9 10 0,-4 1-7,-2-2 0,0 0-1,-2-1 1,0-2 0,0 0 0,-2-2 0,1 0-1,-2-2 1,0 0 0,0-2 0,-1-1 0,-52 10 0,75-19-679</inkml:trace>
</inkml:ink>
</file>

<file path=ppt/ink/ink34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9"/>
    </inkml:context>
    <inkml:brush xml:id="br0">
      <inkml:brushProperty name="width" value="0.05" units="cm"/>
      <inkml:brushProperty name="height" value="0.05" units="cm"/>
      <inkml:brushProperty name="color" value="#FFFF00"/>
    </inkml:brush>
  </inkml:definitions>
  <inkml:trace contextRef="#ctx0" brushRef="#br0">12 114 31871,'-8'-17'336,"5"10"-48,3-1-192,0-4-64,5 0-16,31-6 0,11 1-16,7 5 16,-1 7-16,-10 0-16,-12 5 16,-12 0-32,-16 0-144,-3 17-544,-17 5-5619</inkml:trace>
</inkml:ink>
</file>

<file path=ppt/ink/ink34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9"/>
    </inkml:context>
    <inkml:brush xml:id="br0">
      <inkml:brushProperty name="width" value="0.05" units="cm"/>
      <inkml:brushProperty name="height" value="0.05" units="cm"/>
      <inkml:brushProperty name="color" value="#FFFF00"/>
    </inkml:brush>
  </inkml:definitions>
  <inkml:trace contextRef="#ctx0" brushRef="#br0">1 30 31150,'5'0'721,"23"0"-433,7-2-96,7-6-128,-4 1-16,0 0-32,-8 4-16,-8 3 0,-8 0-128,-8-2-913</inkml:trace>
</inkml:ink>
</file>

<file path=ppt/ink/ink34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20"/>
    </inkml:context>
    <inkml:brush xml:id="br0">
      <inkml:brushProperty name="width" value="0.05" units="cm"/>
      <inkml:brushProperty name="height" value="0.05" units="cm"/>
      <inkml:brushProperty name="color" value="#FFFF00"/>
    </inkml:brush>
  </inkml:definitions>
  <inkml:trace contextRef="#ctx0" brushRef="#br0">99 345 31695,'2'-5'74,"78"-160"889,-69 137-962,-1 1-1,-1-2 1,-2 1-1,5-34 1,-18 262-1,-16-21 0,7-65 0,-2 126 0,17-239-1,0-1 1,0 1-1,0 0 1,0-1-1,-1 1 1,1 0-1,0-1 1,0 1-1,-1 0 1,1-1-1,0 1 1,-1 0-1,1-1 1,-1 1-1,1-1 1,-1 1-1,1-1 1,-1 1-1,1-1 1,-1 1-1,0-1 1,1 0-1,-1 1 1,0-1-1,1 0 1,-1 1-1,0-1 1,1 0-1,-1 0 1,0 0-1,1 0 1,-2 0-1,-28 1 2,20-1-4,-20 1-8,18 0 10,1 0 1,0-1 0,-1-1-1,-17-2 1,29 3 0,-1 0 0,1 0 0,-1 0 0,1 0 0,0 0 0,-1-1 0,1 1 0,0 0 0,-1 0 0,1 0 0,0 0 0,-1-1 0,1 1 0,0 0 0,0 0 0,-1-1 0,1 1 0,0 0 0,0 0 0,-1-1 0,1 1 0,0 0 0,0-1 0,0 1 0,0 0 0,-1-1 0,1 1 0,0 0 0,0-1 0,0 0 0,0 1 0,0-1 0,1 1 0,-1-1 0,0 1 0,0-1 0,1 1 0,-1-1 0,0 1 0,1 0 0,-1-1 0,0 1 0,1-1 0,-1 1 0,1 0 0,-1 0 0,1-1 0,-1 1 0,0 0 0,1 0 0,-1-1 0,1 1 0,-1 0 0,1 0 0,-1 0 0,2 0 0,26-5 0,0 1 0,0 2 0,1 0 0,45 5 0,-5-1 0,-22-2-1110</inkml:trace>
</inkml:ink>
</file>

<file path=ppt/ink/ink34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20"/>
    </inkml:context>
    <inkml:brush xml:id="br0">
      <inkml:brushProperty name="width" value="0.05" units="cm"/>
      <inkml:brushProperty name="height" value="0.05" units="cm"/>
      <inkml:brushProperty name="color" value="#FFFF00"/>
    </inkml:brush>
  </inkml:definitions>
  <inkml:trace contextRef="#ctx0" brushRef="#br0">0 47 31759,'0'-12'496,"0"10"-288,0-3-112,0-3-32,17 3-48,13-4 0,3 6-16,0 1 16,-3 2-16,-3 0-16,1 0 16,-6 0-192,-1 0-817</inkml:trace>
</inkml:ink>
</file>

<file path=ppt/ink/ink34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20"/>
    </inkml:context>
    <inkml:brush xml:id="br0">
      <inkml:brushProperty name="width" value="0.05" units="cm"/>
      <inkml:brushProperty name="height" value="0.05" units="cm"/>
      <inkml:brushProperty name="color" value="#FFFF00"/>
    </inkml:brush>
  </inkml:definitions>
  <inkml:trace contextRef="#ctx0" brushRef="#br0">0 171 32015,'0'-9'74,"0"-1"0,1 1 0,0-1 0,0 1 0,1 0 0,0 0 1,6-16-1,-6 20-70,1 0 0,0 1 1,0-1-1,0 1 1,1 0-1,-1 0 0,1 0 1,0 0-1,0 1 1,1-1-1,-1 1 0,1 0 1,0 0-1,8-3 1,-4 2-2,0 1 0,1 0 0,-1 0 1,1 1-1,-1 0 0,1 1 0,-1 0 1,12 1-1,-19 0-3,1 0 0,-1 0 0,0 1 0,1-1 0,-1 1 0,0 0 0,0-1 0,0 1 0,1 0 0,-1 0 0,0 0 0,0 1 0,0-1 0,-1 0 0,1 1 0,2 1 0,0 1 0,-1 1 0,1 0 0,-1-1 0,1 1 0,-1 0 0,3 7 0,2 10 0,0 0 0,7 33 0,-13-44 0,10 38-2,-3 1 0,-1 0-1,-3 0 1,-2 0 0,-5 61 0,2-108 2,0 1-1,-1-1 1,1 0 0,-1 0 0,0 0 0,0 0 0,0 0 0,0-1 0,0 1 0,-1 0 0,1 0 0,-1-1 0,0 1 0,0-1 0,0 1 0,0-1-1,0 0 1,0 0 0,-1 0 0,1 0 0,-1 0 0,0-1 0,1 1 0,-1-1 0,0 1 0,0-1 0,0 0 0,0 0 0,0 0 0,0-1 0,0 1-1,0-1 1,0 0 0,0 0 0,0 0 0,0 0 0,0 0 0,-4-1 0,5 0 0,1 1 0,0-1 0,-1 0 0,1 1 0,0-1 0,0 0 0,0 0 0,0 0 0,0 0 0,0 0 0,0 0 0,0 0 0,0-1 0,0 1 0,0 0 0,1 0 0,-1-1 0,0 1 0,1 0 0,-1-1 0,1 1 0,0 0 0,0-1 0,-1-1 0,-4-41 0,5 37 0,-2-29 3,1 1-1,6-52 1,-3 73-2,1 0 0,0 0 0,1 0 0,1 0-1,0 1 1,1 0 0,0 0 0,16-24 0,-9 18-1,0 1 0,2 1 0,0 0 0,1 1 0,1 1 0,1 0 0,0 1 0,0 1 0,1 1 0,1 1 0,23-11 0,-32 19 10,0 0 0,0 0 0,0 1-1,13-1 1,-21 2-46,0 1-1,0 0 0,0 0 1,0-1-1,0 2 1,0-1-1,0 0 0,0 1 1,0-1-1,0 1 0,0 0 1,0 0-1,0 0 1,-1 0-1,1 0 0,0 1 1,-1-1-1,1 1 1,3 3-1,3 14-1441</inkml:trace>
</inkml:ink>
</file>

<file path=ppt/ink/ink34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24"/>
    </inkml:context>
    <inkml:brush xml:id="br0">
      <inkml:brushProperty name="width" value="0.05" units="cm"/>
      <inkml:brushProperty name="height" value="0.05" units="cm"/>
      <inkml:brushProperty name="color" value="#FFFF00"/>
    </inkml:brush>
  </inkml:definitions>
  <inkml:trace contextRef="#ctx0" brushRef="#br0">209 176 30750,'0'-21'1131,"0"25"-547,-1 37-474,-27 176-99,0-12 23,15 481-7,14-231-19,-6-403-4,-2 0 1,-3-1-1,-1 0 0,-31 81 1,-16 74 5,55-187-10,1 0 0,0 1 0,2 24 0,1-12 0,-1-32 0,0 1 0,0-1 0,0 0 0,0 1 0,1-1 1,-1 1-1,0-1 0,0 0 0,1 1 0,-1-1 0,0 0 0,0 1 0,1-1 0,-1 0 1,0 1-1,1-1 0,-1 0 0,0 0 0,1 1 0,-1-1 0,1 0 0,-1 0 0,0 0 0,1 1 1,-1-1-1,1 0 0,-1 0 0,1 0 0,-1 0 0,0 0 0,2 0 0,16 0 7,-13 0-4,303 7 0,105 9-3,93 14-5,5-30-4,-218-2 7,68 13 2,5 1 0,417 19-32,-319-16 32,-30-3 3,-151-8 9,-173-5-11,-110 1-1,0 0 0,0 0 1,0 0-1,0 0 0,1 0 0,-1 0 0,0 0 1,0 0-1,0 0 0,0 0 0,1 0 1,-1 0-1,0 0 0,0 0 0,0 0 0,0 0 1,0 0-1,1 0 0,-1 0 0,0 0 1,0 0-1,0-1 0,0 1 0,0 0 0,0 0 1,1 0-1,-1 0 0,0 0 0,0 0 0,0-1 1,0 1-1,0 0 0,0 0 0,0 0 1,0 0-1,0-1 0,0 1 0,0 0 0,0 0 1,0 0-1,0 0 0,0-1 0,0 1 0,0 0 1,0 0-1,0 0 0,0 0 0,0-1 1,0 1-1,0 0 0,0 0 0,0-2 2,0-35 1,1-10 0,-2 1 1,-2 0-1,-11-56 0,-1 22-2,3 0 0,-1-89 0,13-163-1,44-167 0,-34 416 0,33-405 0,-23 266 0,-17 141 2,-3 59 9,-1 22-11,1-1-1,0 1 1,-1-1-1,1 1 0,-1-1 1,1 1-1,-1-1 1,1 1-1,-1-1 1,1 1-1,-1 0 1,1-1-1,-1 1 0,1 0 1,-1 0-1,0-1 1,1 1-1,-1 0 1,0 0-1,1 0 0,-1 0 1,1 0-1,-1 0 1,0 0-1,-1 0 1,-22-1 2,21 1-3,-738 7 1,687-9 5,-102-20 1,26 2-1,61 14-6,-203-32-9,-357-57 18,29 74-20,573 21 11,-285-19 9,-1 1 0,-750 18-24,1060 0 16,1 0 0,0 1 0,-1-1 0,1 1 0,0 0 0,0 0 0,0 0 0,0 0 0,0 0 0,0 0 0,-3 3 0,-19 8 0,-68 20 0,56-21 0,34-11 0,1 1 0,-1 0 0,0 0 0,1 1 0,-1-1 0,1 0 0,0 0 0,-1 1 0,1-1 0,0 1 0,-2 2 0,2-2 0,-1 0 0,1 0 0,-1 0 0,0 0 0,0-1 0,1 1 0,-1-1 0,0 1 0,-3 1 0,-66 32 0,69-33 0,-1 15-83,2-2-261,-12 8-670</inkml:trace>
</inkml:ink>
</file>

<file path=ppt/ink/ink34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5"/>
    </inkml:context>
    <inkml:brush xml:id="br0">
      <inkml:brushProperty name="width" value="0.05" units="cm"/>
      <inkml:brushProperty name="height" value="0.05" units="cm"/>
      <inkml:brushProperty name="color" value="#FFFFFF"/>
    </inkml:brush>
  </inkml:definitions>
  <inkml:trace contextRef="#ctx0" brushRef="#br0">4 14 14935,'-4'8'15585,"11"-4"-11691,18-3-7051,-20-1 4662,443 0-1500,-445-1-5,-3-16-275,0 8-619</inkml:trace>
</inkml:ink>
</file>

<file path=ppt/ink/ink34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7"/>
    </inkml:context>
    <inkml:brush xml:id="br0">
      <inkml:brushProperty name="width" value="0.05" units="cm"/>
      <inkml:brushProperty name="height" value="0.05" units="cm"/>
      <inkml:brushProperty name="color" value="#FFFFFF"/>
    </inkml:brush>
  </inkml:definitions>
  <inkml:trace contextRef="#ctx0" brushRef="#br0">210 1 30750,'0'0'1785,"0"5"-1742,-20 232 16,0 3-44,20-59-9,-19-202 26,12 13-32,1 0 0,-1 0 0,0 1 0,0 0 0,-1 1 0,-10-8 0,12 11 0,1 0 0,-1 0-1,0 1 1,0-1 0,0 2 0,0-1-1,0 0 1,0 1 0,0 1 0,-1-1-1,-6 1 1,12 0 0,0 0 0,1 1 0,-1-1 0,0 1 0,1-1 0,-1 1 0,0-1 0,1 1 0,-1-1 0,1 1 0,-1 0 0,1-1 0,-1 1 0,1 0 0,-1-1 0,1 1 0,0 0 0,-1 0 0,1-1 0,0 1 0,0 0 0,-1 0 0,1 0 0,0 0 0,0-1 0,0 1 0,0 0 0,0 0 0,1 1 0,-1 34 0,0-26 0,0-8 0,0 1 0,0 0 0,1-1 0,-1 1 0,0 0 0,1-1 0,0 1 0,-1-1 0,1 1 0,0-1 0,1 1 0,-1-1 0,0 1 0,1-1 0,-1 0 0,1 0 0,0 0 0,-1 0 0,1 0 0,0 0 0,5 3 0,-3-3 0,1 1 0,0-1 0,1 0 0,-1 0 0,0-1 0,1 1 0,-1-1 0,0 0 0,1-1 0,6 1 0,3 0 0,-3-1 2,-1 1 0,1-1 0,0-1-1,16-2 1,-24 2-2,-1 0 1,1 0-1,0-1 1,-1 1-1,1-1 0,-1 0 1,0 0-1,1 0 0,-1 0 1,0-1-1,0 1 1,-1-1-1,1 0 0,0 0 1,-1 1-1,0-2 1,3-4-1,7-14 1,15-44 0,-21 48 4,1 0-1,0 1 1,2 0 0,18-29 0,-23 42-5,-1-1 0,1 1 1,0 0-1,1 0 0,-1 1 1,1-1-1,-1 1 0,1 0 0,0 0 1,0 0-1,1 1 0,-1 0 1,0 0-1,1 0 0,0 1 1,-1-1-1,1 1 0,0 1 0,-1-1 1,8 1-1,-11 0 0,-1 1 0,0-1 0,1 0 0,-1 1 0,0-1 0,1 1 0,-1 0 0,0-1 0,0 1 0,1 0 0,-1 0 0,0 0 0,0 0 0,0 0 0,0 0 0,0 0 0,0 0 0,-1 0 0,1 0 0,0 0 0,0 1 0,-1-1 0,1 0 0,-1 0 0,1 1 0,-1-1 0,0 1 0,1 2 0,5 45 0,-5-43 0,0 176 0,-2-101 0,2-102-1,0-1-1,2 1 1,0 0 0,1 0-1,1 0 1,12-30-1,-13 40 2,1 0 0,0 0 0,1 0-1,1 0 1,-1 1 0,2 0 0,-1 1-1,1-1 1,1 1 0,0 1-1,0 0 1,0 0 0,14-8 0,-20 14 0,-1 1 0,0-1 0,1 1 0,-1 0 0,1 0 0,0 0 0,-1 0 0,1 0 0,0 1 0,-1-1 0,1 1 0,0 0 0,0 0 0,0 0 0,-1 0 0,1 0 0,3 1 0,-4 0 0,0 0 0,-1 0 0,1 0 0,-1 0 0,1 0 0,-1 0-1,0 1 1,1-1 0,-1 0 0,0 1 0,0-1 0,0 1 0,0-1 0,0 1-1,0 0 1,-1-1 0,1 1 0,-1 0 0,1 0 0,-1-1 0,1 1-1,-1 0 1,0 0 0,0 0 0,0 2 0,1 120 0,0-7 0,-1-116 0,1 1 0,-1-1 0,1 1 0,0-1 0,-1 1 0,1-1 0,0 1 0,0-1 0,0 0 0,0 1 0,1-1 0,-1 0 0,0 0 0,0 0 0,1 0 0,-1 0 0,1 0 0,-1 0 0,1 0 0,-1-1 0,1 1 0,-1-1 0,1 1 0,0-1 0,-1 1 0,1-1 0,0 0 0,-1 0 0,4 0 0,1 1 0,0-1 0,1 0 0,-1 0 0,0-1 0,0 1 0,1-1 0,7-3 0,-8 2 1,-1-1-1,1 0 1,-1-1-1,0 1 1,0-1-1,0 0 1,-1 0-1,0-1 1,1 1-1,-2-1 1,1 0-1,0 0 1,-1 0-1,3-7 1,4-7 2,-1-1-1,11-35 1,-13 27-3,0 0 0,-2 0 0,-1 0 0,-1 0 0,-2-42 0,0 296 0,-1-217 0,1-1 0,0 1 0,1-1 0,0 1 0,0-1 0,1 0 0,0 0 0,1 0 0,-1 0 0,6 8 0,-6-12 0,0 0 0,0 0 0,0 0 0,0 0 0,1-1 0,-1 0 0,1 1 0,0-1 0,0 0 0,0-1 0,0 1 0,0-1 0,1 0 0,-1 0 0,1 0 0,0 0 0,-1-1 0,1 0 0,6 1 0,-7-2 0,0 1 0,1-1 0,-1 0 0,1 0 0,-1-1 0,0 1 0,1-1 0,-1 0 0,0 0 0,0 0 0,1-1 0,-1 1 0,0-1 0,3-3 0,-2 2 0,-1-1 0,0 0 0,0 0 0,0-1 0,0 1 0,-1-1 0,0 0 0,0 0 0,0 0 0,3-8 0,4-10 0,-2-1 0,0 0-1,-2 0 1,-1-1 0,4-44 0,-5-129 10,-4 130 8,0-87-13,-3 729-5,3-570 0,0 1 0,0-1 0,0 0 0,1 1 0,-1-1 0,1 0 0,0 1 0,1-1 0,-1 0 0,1 0 0,0 0 0,0 0 0,0 0 0,3 4 0,-2-5 0,-1-1 0,1 0 0,0 0 0,0 0 0,0 0 0,0 0 0,0-1 0,0 1 0,0-1 0,1 0 0,-1 0 0,0 0 0,1 0 0,-1-1 0,1 1 0,-1-1 0,1 0 0,3 0 0,0 0 0,0 0 0,0 0 0,-1-1 0,1 0 0,0 0 0,-1 0 0,1-1 0,-1 0 0,7-3 0,-8 2 0,0 0 0,-1 0 0,0-1 0,0 0 0,0 1 0,0-1 0,0 0 0,-1-1 0,0 1 0,0-1 0,0 0 0,2-5 0,1-1 0,-2-1 0,1 0 0,-1 0 0,-1 0 0,0-1 0,-1 1 0,1-18 0,-2-3 0,-4-55 0,3 86 0,0 1 0,0-1 0,0 1 0,-1 0 0,1-1 0,0 1 0,-1 0 0,1-1 0,-1 1 0,1 0 0,-1 0 0,0 0 0,1-1 0,-3-1 0,3 3 0,0 0 0,0 0 0,0 0 0,0 0 0,-1 0 0,1 0 0,0 0 0,0 0 0,0 0 0,0 0 0,-1 0 0,1 0 0,0 0 0,0 0 0,0 0 0,0 0 0,0 0 0,-1 0 0,1 0 0,0 0 0,0 0 0,0 0 0,0 1 0,0-1 0,-1 0 0,1 0 0,0 0 0,0 0 0,0 0 0,0 0 0,0 0 0,0 1 0,0-1 0,0 0 0,0 0 0,-1 0 0,1 0 0,0 0 0,0 1 0,0-1 0,0 0 0,0 0 0,0 0 0,0 0 0,0 0 0,0 1 0,0-1 0,0 0 0,0 0 0,0 0 0,0 0 0,0 0 0,0 1 0,0-1 0,0 0 0,1 0 0,-2 11 0,1-11 0,-1 35 1,0-7-2,1 0 0,2 0 0,0 0 1,9 37-1,-10-59 0,0-1 0,1 1 0,0-1 0,0 1 0,0-1 0,1 0 0,-1 0 0,1 0 0,0-1 0,1 1-1,-1-1 1,1 1 0,0-1 0,0 0 0,0-1 0,1 1 0,-1-1 0,1 0 0,0 0 0,0 0 0,0 0 0,0-1 0,0 0 0,1 0 0,-1-1 0,1 1 0,9 0 0,-10-1 2,0 0 0,0-1 0,1 0 1,-1 0-1,0 0 0,0-1 0,0 0 0,0 0 0,10-3 0,-12 2 0,0 0 1,0 0-1,0 0 0,0 0 0,-1 0 1,1 0-1,-1-1 0,1 1 0,-1-1 0,0 0 1,0 0-1,0 0 0,0 0 0,-1 0 1,1 0-1,0-4 0,5-15-1,-1 0 0,-1 0 0,-1-1 0,-1 0 0,-2 1 0,0-1 0,-2-25 0,1 9 0,5-46 0,-5 83-1,0 1 1,1-1-1,-1 0 0,1 0 1,-1 0-1,1 1 0,0-1 1,0 0-1,0 1 0,0-1 1,0 0-1,0 1 0,0-1 0,0 1 1,1 0-1,-1-1 0,1 1 1,-1 0-1,1 0 0,-1 0 1,1 0-1,0 0 0,-1 0 1,1 1-1,0-1 0,0 1 1,1-1-1,6-1-3,-1 1 1,1 0-1,0 0 0,13 2 0,-8-1 10,-10 0-6,-1 0 0,0 0 0,1 1 0,-1-1 0,0 1 0,0 0 0,0 0 0,0 0 0,0 1 0,0-1 0,0 1 0,0-1 0,0 1 0,5 4 0,-46 6 0,31-9 0,0 0 0,0 0 0,0 1 0,1 0 0,0 0 0,-1 1 0,1-1 0,1 1 0,-1 1 0,1-1 0,0 1 0,0 0 0,0 0 0,1 0 0,0 1 0,1-1 0,-1 1 0,1 0 0,-4 13 0,1 1 0,0 0 0,2 0 0,1 1 0,0 0 0,1 35 0,2-54 0,0 0 0,0-1 0,0 1 0,1 0 0,-1-1 0,1 1 0,0-1 0,0 1 0,0-1 0,0 1 0,0-1 0,0 0 0,1 1 0,-1-1 0,1 0 0,-1 0 0,1 0 0,0 0 0,0 0 0,0 0 0,0-1 0,0 1 0,0-1 0,1 1 0,-1-1 0,0 0 0,1 0 0,-1 0 0,1 0 0,3 0 0,7 2 0,1 0 0,-1-2 0,1 0 0,23 0 0,-26-1 0,-8-1 0,-1 1 0,1 0 0,-1-1 0,1 1 0,-1-1 0,0 0 0,1 0 0,-1 0 0,0 0 0,1 0 0,-1-1 0,0 1 0,0 0 0,0-1 0,0 0 0,-1 1 0,1-1 0,0 0 0,-1 0 0,1 0 0,-1 0 0,0 0 0,1 0 0,-1-1 0,0 1 0,0 0 0,-1-1 0,1 1 0,0-1 0,-1 1 0,1-4 0,2-11 4,-1 0 0,-1 0-1,-2-28 1,1 26 8,0 13-11,1-29 0,-2 0 0,-2 1 0,-7-38 0,12 85-1,-1-1 0,-1 0 0,-2 26 0,1 0 0,0-17 0,2 0 0,0 0 0,2 0 0,0-1 0,6 23 0,-7-38 0,-1 0 0,1 0 0,0 0 0,0-1 0,1 1 0,-1-1 0,1 1 0,0-1 0,0 0 0,0 0 0,1 0 0,-1-1 0,1 1 0,0-1 0,0 0 0,0 0 0,1 0 0,-1-1 0,1 1 0,-1-1 0,1 0 0,0 0 0,0-1 0,0 0 0,0 0 0,8 1 0,-6-1 0,1 0 0,-1-1 0,1 0 0,0 0 0,-1-1 0,1 0 0,-1 0 0,14-5 0,-17 4 0,1 0 0,-1-1 0,0 1 0,1-1 0,-1 0 0,-1 0 0,1-1 0,0 1 0,-1-1 0,0 0 0,1 0 0,-2 0 0,1 0 0,4-8 0,3-11 0,0 0 0,-1 0 0,-2-1 0,0 0 0,-2-1 0,5-45 0,-5-156 0,-6 148 0,2 73 0,-1 0 0,-1 0 0,1 0 0,0 0 0,-1 0 0,0 0 0,0 0 0,-1 1 0,0-1 0,-2-4 0,3 7 0,0 1 0,0-1 0,-1 1 0,1-1 0,-1 1 0,1 0 0,-1 0 0,1 0 0,-1 0 0,0 0 0,1 0 0,-1 0 0,0 1 0,0-1 0,0 1 0,0-1 0,0 1 0,0-1 0,1 1 0,-1 0 0,0 0 0,0 0 0,0 0 0,0 1 0,0-1 0,0 0 0,-3 2 0,3-1 0,0-1 0,0 1 0,-1 0 0,1 1 0,0-1 0,0 0 0,0 1 0,0-1 0,0 1 0,1-1 0,-1 1 0,0 0 0,1 0 0,-1 0 0,1 0 0,0 0 0,0 0 0,0 0 0,0 0 0,0 0 0,-1 4 0,-12 54 0,14-60 0,-5 48 0,2-1 0,3 55 0,1-37 0,-1-39 0,1 0 0,2 0 0,6 33 0,-7-50 0,1 1 0,0-1 0,0 1 0,1-1 0,0 0 0,0-1 0,1 1 0,1-1 0,-1 0 0,1 0 0,13 13 0,10-4 22,-28-17-31,-1 0 0,1 1 1,-1-1-1,1 0 1,-1 1-1,1-1 1,0 0-1,-1 1 1,1-1-1,-1 0 0,1 0 1,0 0-1,-1 0 1,1 0-1,0 0 1,-1 0-1,1 0 0,0 0 1,-1 0-1,1 0 1,-1 0-1,1 0 1,0-1-1,-1 1 0,1 0 1,-1 0-1,1-1 1,0 1-1,-1 0 1,1-1-1,-1 1 1,1 0-1,-1-1 0,1 1 1,-1-1-1,0 1 1,1-1-1,-1 1 1,0-1-1,1 0 0,-1 1 1,0-1-1,1 1 1,-1-1-1,0 0 1,0 1-1,0-2 0,1-23-1106</inkml:trace>
</inkml:ink>
</file>

<file path=ppt/ink/ink3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14"/>
    </inkml:context>
    <inkml:brush xml:id="br0">
      <inkml:brushProperty name="width" value="0.05" units="cm"/>
      <inkml:brushProperty name="height" value="0.05" units="cm"/>
      <inkml:brushProperty name="color" value="#FFFF00"/>
    </inkml:brush>
  </inkml:definitions>
  <inkml:trace contextRef="#ctx0" brushRef="#br0">14 788 30974,'0'0'60,"-1"0"-1,0 1 0,1-1 1,-1 0-1,1 0 0,-1 1 1,1-1-1,-1 0 1,1 1-1,-1-1 0,1 1 1,-1-1-1,1 0 1,-1 1-1,1-1 0,0 1 1,-1-1-1,1 1 0,0-1 1,-1 1-1,1 0 1,0-1-1,0 1 0,0-1 1,-1 1-1,1 0 1,0-1-1,0 1 0,0-1 1,0 2-1,-1 25-362,1-18 449,-1 110-133,1-115-13,0 0 0,0 0 0,0 0 0,1 0 0,0 0 0,0 0 0,0 0 0,0 0 0,0-1 0,1 1 0,0 0 0,0-1 0,0 1 0,0-1 0,0 0 0,1 1 0,-1-1 0,1 0 0,0 0 0,0-1 0,3 3 0,0-1 0,0-1 0,0 0 0,1 0 0,-1-1 0,0 0 0,1 0 0,0 0 0,0-1 0,-1 0 0,1 0 0,13-1 0,-9 0 2,0 0-1,0-1 1,1 0-1,15-4 1,-22 4-1,1-1-1,-1-1 1,0 1 0,0-1-1,0 0 1,-1 0 0,1 0-1,-1-1 1,1 0 0,-1 1-1,4-7 1,20-24 0,-2-1 0,-2-1-1,-1-1 1,-2-1 0,-2-1 0,-1-1 0,-2 0-1,-2-1 1,17-82 0,-13 17 2,-4-1-1,-1-197 1,-13 302-3,1 1 0,-1 0 0,0-1 0,0 1 0,0 0 0,0-1 0,-1 1 0,1-1 0,0 1 0,-1 0 0,1-1 0,0 1 0,-1 0 0,0 0 0,1-1 0,-1 1 0,0 0 0,1 0 0,-1 0 0,0 0 0,0 0 0,-1-1 0,0 1 0,-1 1 0,1-1 0,0 1 0,0-1 0,-1 1 0,1 0 0,0 0 0,0 0 0,-1 0 0,1 0 0,0 1 0,-1-1 0,-2 2 0,-3 1 0,0 0 0,0 0 0,0 1 0,1 0 0,-1 0 0,1 1 0,0 0 0,0 0 0,1 1 0,0 0 0,0 0 0,0 0 0,-6 9 0,-5 8 0,1 1 0,-22 42 0,31-51 0,1 0 0,1 1 0,0 0 0,1 0 0,1 0 0,1 0 0,0 1 0,1-1 0,1 32 0,1-39 0,0-1 0,1 0 0,0 0 0,0 0 0,1 0 0,0-1 0,0 1 0,1-1 0,-1 0 0,2 0 0,-1 0 0,1 0 0,0-1 0,1 1 0,-1-1 0,1-1 0,0 1 0,14 8 0,8 5 0,0-2 0,2 0 0,39 15 0,6-3 0,-49-20 0,1 2 0,-1 0 0,48 30 0,-71-38 0,1 0 0,-1-1 0,0 1 0,0 0 0,-1 1 0,1-1 0,-1 0 0,1 1 0,-1 0 0,0-1 0,0 1 0,-1 0 0,1 0 0,-1 0 0,0 0 0,0 0 0,0 0 0,-1 0 0,1 1 0,-1-1 0,0 0 0,-1 8 0,0-4 0,0-1 0,-1-1 0,0 1 0,0 0 0,0 0 0,-1-1 0,0 1 0,-1-1 0,1 0 0,-1 0 0,0 0 0,-7 8 0,-44 37 0,-2-2 0,-2-2 0,-79 46 0,110-74 0,-46 21 0,63-35 0,0 0 0,-1-1 0,1-1 0,-1 0 0,0 0 0,1-1 0,-22 1 0,31-3 0,0 0 0,0 0 0,0-1 0,0 1 0,0-1 0,0 1 0,0-1 0,0 0 0,0 0 0,1 1 0,-1-1 0,0-1 0,0 1 0,1 0 0,-1 0 0,1-1 0,-1 1 0,1 0 0,0-1 0,-1 0 0,1 1 0,0-1 0,0 0 0,0 1 0,0-1 0,0 0 0,1 0 0,-1 0 0,1 0 0,-1 0 0,1 0 0,-1-3 0,-1-9 0,1 1 0,0-1 0,3-26 0,-1 16 0,-2 5-4,3-21-8,-1 40 11,0-1 1,0 0-1,0 1 1,0-1-1,0 1 0,1-1 1,-1 1-1,0 0 1,0 0-1,1-1 0,-1 1 1,0 0-1,1 0 0,-1 0 1,0 0-1,0 0 1,1 1-1,-1-1 0,0 0 1,0 0-1,3 2 1,1 0-1,0 0 1,-1 1 0,1-1-1,-1 1 1,1 0 0,-1 1-1,0-1 1,4 5 0,25 18 0,-18-18 0,0-1 0,1 0 0,0-1 0,0-1 0,0 0 0,33 4 0,-1-5 0,56-1 0,-94-3 0,-1-1 0,0 0 0,1-1 0,-1 0 0,0 0 0,0-1 0,0 0 0,0 0 0,0-1 0,-1 0 0,0-1 0,1 0 0,-2 0 0,1-1 0,-1 0 0,0 0 0,0-1 0,0 0 0,-1 0 0,0 0 0,-1-1 0,7-12 0,1 0 1,-1-2-1,-2 0 1,16-46-1,11-74-37,-27 94 17,3 2-1,27-71 1,-38 113 19,0-1 1,0 1-1,1 0 1,-1 0-1,1 0 0,0 0 1,0 0-1,0 1 1,0-1-1,1 1 1,-1 0-1,1 0 0,0 0 1,0 0-1,0 1 1,5-3-1,0 2 0,0 1 0,0 0 0,1 0 1,-1 1-1,1 0 0,18 1 0,-22 0 1,1-1 0,0 2 0,-1-1 0,1 1 0,0 0 0,-1 0 0,1 0 0,-1 1 0,1 0 0,-1 1 0,0-1 0,0 1 0,8 5 0,0-3 4,-10-13 4,-4 7-8,-1 0 1,1 0-1,0 0 0,0 0 0,0 0 1,-1 0-1,1 0 0,0 0 1,-1 0-1,1 0 0,-1 1 0,1-1 1,-1 0-1,1 0 0,-1 1 0,0-1 1,1 0-1,-1 1 0,0-1 1,1 0-1,-1 1 0,0-1 0,-1 0 1,-7 0-1,1-1 0,-1 2 1,0-1-1,0 1 0,1 1 1,-1-1-1,0 1 0,1 1 1,-1 0-1,1 0 0,-1 1 1,1 0-1,0 0 0,0 1 1,0 0-1,1 0 0,-1 1 1,1 0-1,0 0 1,1 0-1,-1 1 0,1 1 1,0-1-1,-6 10 0,2-3 1,1 1-1,0 0 0,1 0 1,1 1-1,1 0 0,0 0 1,0 1-1,2 0 0,0 0 1,1 0-1,0 0 1,0 20-1,3-23 0,0 1 0,0 0 0,1 0 0,1-1 0,0 1-1,1-1 1,5 15 0,-5-22 0,0 1 1,0-1-1,0 0 0,1 0 0,0 0 1,0 0-1,1-1 0,0 0 0,0 0 0,0 0 1,0-1-1,1 1 0,0-1 0,0-1 0,10 6 1,-5-4-1,1 0 1,0 0 0,0-2 0,1 1 0,-1-1 0,1-1 0,-1 0 0,1-1-1,17-1 1,-22 0 0,1-1-1,-1 0 0,0 0 1,1-1-1,-1 0 0,0 0 0,0-1 1,0 0-1,-1 0 0,1-1 1,-1 0-1,0 0 0,0-1 1,12-10-1,-8 4 1,-1-1 0,-1 1-1,0-2 1,0 1 0,-1-1 0,-1 0 0,0-1-1,-1 0 1,5-16 0,-1-5 2,-2-1-1,7-58 1,-14 80-3,1-1 0,1 1 0,0-1 0,1 1 0,1 0 0,0 0 0,9-16 0,-11 25 0,0 0 0,1 0 0,-1 0 0,1 0 0,1 1 0,-1 0 0,1 0 0,-1 0 0,1 0 0,0 1 0,0 0 0,1 0 0,-1 0 0,1 1 0,-1 0 0,1 0 0,0 0 0,0 0 0,0 1 0,7 0 0,54-2 5,-49 3 10,-49 2-3,23-1-12,-1 1 0,0 0 0,0 0 0,0 1 0,1 0 0,0 1 0,-1 0 0,1 0 0,1 0 0,-1 1 0,1 0 0,0 1 0,0 0 0,0 0 0,1 0 0,-10 12 0,7-6 0,1-1 0,0 1 0,0 0 0,1 1 0,1-1 0,0 2 0,0-1 0,2 0 0,-1 1 0,-1 14 0,3 6 0,1 56 0,2-59 0,0-26 0,0 1 0,0 0 0,0-1 0,1 1 0,0-1 0,0 0 0,0 1 1,1-1-1,0 0 0,0 1 0,0-1 0,1 0 0,-1-1 0,1 1 0,0 0 0,1-1 0,-1 0 0,1 0 0,0 0 1,0 0-1,0 0 0,0-1 0,1 1 0,0-1 0,-1-1 0,1 1 0,0-1 0,0 1 0,0-1 0,1-1 0,-1 1 0,0-1 1,7 1-1,-3-1 1,0-1 0,0 1 0,0-2 0,0 1 0,1-1 0,-1-1 0,0 0 0,-1 0 0,1-1 0,0 0 0,-1 0 0,1-1 0,-1 0 0,0 0 0,0-1 0,-1 0 0,0-1 0,0 1 1,0-1-1,0-1 0,-1 1 0,0-1 0,0 0 0,-1-1 0,0 0 0,0 1 0,4-10 0,-5 5-1,1-1 0,-2 1 0,0-1 0,0 1 0,-1-1 0,1-16 0,-3-81 0,-2 54 0,3 34 0,-1 13 0,0-1 0,0 0 0,-3-17 0,3 27 0,-1 0 0,1 0 0,0 0 0,0 0-1,0 1 1,0-1 0,0 0 0,0 0 0,0 0 0,0 0 0,0 0 0,-1 0 0,1 0 0,0 0-1,0 0 1,0 0 0,0 0 0,0 0 0,0 0 0,-1 0 0,1 0 0,0 0 0,0 0-1,0 0 1,0 0 0,0 0 0,0 0 0,0 0 0,-1 0 0,1 0 0,0 0 0,0 0 0,0 0-1,0 0 1,0 0 0,0 0 0,0 0 0,0-1 0,-1 1 0,1 0 0,0 0 0,0 0 0,0 0-1,0 0 1,-2 15-8,0 59 7,3 79 9,0-132-7,1 0 0,2-1 0,0 1 0,1-1 0,9 24 0,-12-39-1,-1-1 0,1 0 0,0 0 0,1 0 0,-1 0 0,1 0 0,0-1 0,0 1 0,0-1 0,0 0 0,0 1 0,1-2 0,0 1 0,-1 0 0,1-1 0,0 1 0,7 2 0,-1-2 0,-1-1 0,1 0 0,1 0 0,-1-1 0,0 0 0,16-1 0,-24 0 0,1-1 0,0 1 0,-1-1 0,1 0 0,-1 0 0,1 0 0,-1 0 0,0 0 0,1-1 0,-1 1 0,0-1 0,0 1 0,0-1 0,0 0 0,0 0 0,0 0 0,-1 0 0,1 0 0,0 0 0,-1 0 0,0-1 0,0 1 0,1-1 0,-1 1 0,-1-1 0,2-4 0,3-8 0,-1-1 0,-1 0 0,2-20 0,-1-25 0,-5-66 0,-1 71 0,9-93 0,-7 146 0,1 0 1,-1 0-1,1 0 1,0 1-1,0-1 1,0 0-1,0 0 1,0 1-1,0-1 1,1 0-1,0 1 1,-1 0-1,1-1 1,0 1-1,0 0 0,3-3 1,-4 4-1,1 0 1,0 0-1,0 0 0,0 0 1,0 1-1,1-1 0,-1 0 1,0 1-1,0 0 0,0-1 1,0 1-1,1 0 0,-1 0 1,0 0-1,0 0 1,0 1-1,1-1 0,-1 0 1,0 1-1,0 0 0,0-1 1,3 3-1,1 0 0,-2 0 0,1 0 0,0 1 0,-1 0 0,1 0 0,-1 0 0,0 0 0,0 0 0,-1 1 0,1 0 0,-1 0 0,0 0 0,3 8 0,4 10 0,14 41 0,-16-32 0,-1 1 0,3 33 0,-9-43 0,2-1 1,1 0-1,1 0 0,1 0 1,1-1-1,14 33 1,-21-54-1,1 0 0,-1 0 0,0 0 1,0 1-1,0-1 0,0 0 0,1 0 0,-1 0 1,0 0-1,0 0 0,0 0 0,0 0 0,1 0 1,-1 0-1,0 0 0,0 0 0,0 0 1,1 0-1,-1 0 0,0 0 0,0 0 0,0 0 1,1 0-1,-1 0 0,0 0 0,0 0 1,0 0-1,1 0 0,-1 0 0,0 0 0,0-1 1,0 1-1,0 0 0,1 0 0,-1 0 1,0 0-1,0 0 0,0 0 0,0-1 0,0 1 1,0 0-1,0 0 0,1 0 0,-1 0 0,0-1 1,0 1-1,0 0 0,0-1 0,4-9 1,-1-1-1,-1-1 1,1 1-1,-2 0 1,1-1-1,-2-11 0,3-15 0,2 2-1,17-119-16,-18 137 15,1 0-1,0 1 1,2 0-1,0 0 1,0 0 0,14-21-1,-19 35 3,0 0 0,1 0 0,-1 0 0,1 0 0,-1 0 0,1 1 0,0-1 0,0 1 0,0 0 0,0 0 0,0 0 0,0 0 0,1 0 0,-1 1 0,1 0 0,-1-1 0,1 1 0,-1 0 0,1 1 0,0-1 0,0 1 0,-1 0 0,1 0 0,0 0 0,5 1 0,-8-1 0,1 1 1,-1-1-1,1 1 0,-1-1 0,1 1 0,-1 0 0,1 0 0,-1 0 1,0 0-1,1 0 0,-1 0 0,0 0 0,0 0 0,0 1 0,0-1 0,0 0 1,0 1-1,0-1 0,0 0 0,-1 1 0,1-1 0,-1 1 0,2 1 1,10 45-2,-10-37 1,8 51 3,-4 1 1,-2 0-1,-5 87 1,-1-50-2,2-100-2,0 0-1,0 0 1,0 1-1,0-1 1,0 0-1,-1 0 1,1 0 0,0 0-1,0 1 1,0-1-1,0 0 1,0 0-1,0 0 1,0 1 0,0-1-1,0 0 1,0 0-1,0 0 1,0 1-1,0-1 1,0 0 0,0 0-1,0 0 1,0 0-1,0 1 1,0-1-1,0 0 1,0 0 0,1 0-1,-1 0 1,0 1-1,0-1 1,0 0-1,0 0 1,0 0 0,0 0-1,1 0 1,-1 1-1,0-1 1,0 0 0,0 0-1,0 0 1,1 0-1,-1 0 1,0 0-1,0 0 1,0 0 0,0 0-1,1 0 1,-1 0-1,0 0 1,0 0-1,0 0 1,1 0 0,-1 0-1,0 0 1,0 0-1,0 0 1,0 0-1,1 0 1,-1 0 0,0 0-1,0 0 1,0 0-1,1 0 1,-1 0-1,0 0 1,0-1 0,7-7-243,3-23-926</inkml:trace>
</inkml:ink>
</file>

<file path=ppt/ink/ink34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106 32 31999,'-3'-1'18,"0"0"-1,0 0 1,0 1 0,0-1 0,0 1 0,0-1 0,0 1 0,0 0 0,0 0 0,0 0 0,0 1 0,0-1 0,0 1 0,0 0-1,1 0 1,-1 0 0,0 0 0,0 0 0,1 0 0,-1 1 0,0-1 0,1 1 0,0 0 0,-1 0 0,1 0 0,0 0 0,0 0-1,0 0 1,0 1 0,0-1 0,1 1 0,-1-1 0,-1 6 0,0-3-19,0 1 0,1 0 0,0 0 0,0 0 0,1 0 1,0 0-1,0 0 0,0 0 0,1 1 0,-1-1 0,2 0 0,-1 1 0,1-1 0,0 0 0,3 11 1,-3-15 1,0 1 1,1-1 0,0 0-1,-1 1 1,1-1 0,0 0-1,0 0 1,0 0 0,1 0 0,-1 0-1,0-1 1,1 1 0,-1-1-1,1 1 1,-1-1 0,1 0-1,0 0 1,-1 0 0,1 0-1,0-1 1,0 1 0,4 0 0,10 1 2,0-1 0,28-1 1,-27-1 4,-14 2-7,-1-1 0,1-1 0,-1 1 0,1 0 0,-1-1 0,1 0 0,-1 1 0,1-1 0,-1-1 0,0 1 0,0 0 0,0-1 0,0 0 0,0 1 0,0-1 0,0-1 0,0 1 0,-1 0 1,4-4-1,-3 2-1,0-1 1,-1 1 0,0-1 0,0 1 0,0-1 0,-1 0 0,1 1-1,-1-1 1,0 0 0,0 0 0,-1 0 0,0 0 0,0-7 0,1 6-1,-1 0 0,-1-1 0,1 1 1,-1-1-1,-1 1 0,1 0 1,-1 0-1,0-1 0,0 1 0,-6-11 1,6 14-2,0 1 0,-1-1 0,1 0-1,-1 1 1,0-1 0,0 1 0,1 0 0,-2 0 0,1 0 0,0 0 0,0 0 0,0 1 0,-1-1 0,1 1 0,-1 0 0,1 0 0,-1 0 0,0 1 0,1-1 0,-1 1 0,-4 0 0,3 0 0,0-1-1,0 1 1,0 1-1,0-1 1,0 1-1,0 0 1,0 0-1,0 0 1,-6 3-1,8-3-18,0 1 0,0 0 1,0 0-1,1 1 0,-1-1 0,1 1 0,0-1 0,-1 1 0,1 0 0,0-1 0,0 1 1,1 0-1,-1 0 0,-1 6 0,-9 22-669</inkml:trace>
</inkml:ink>
</file>

<file path=ppt/ink/ink34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0 6 31086,'0'4'16,"27"-1"288,13-3 49,11 0 63,0 0-176,0 0-112,-11 0-96,-5 0-32,-14 0 0,-8-3-16,-7-1-208,-6-1-833</inkml:trace>
</inkml:ink>
</file>

<file path=ppt/ink/ink34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108 89 25500,'-6'-2'520,"0"1"0,0-1 0,0 1 1,-1 1-1,1-1 0,0 1 0,0 0 1,-1 1-1,-7 1 0,12-2-457,0 1 0,0 0 0,0 0 0,0 0 0,0 0 0,0 0 0,0 0 0,1 0 0,-1 0 0,0 1 0,1-1 0,-1 1 0,1 0 0,0-1-1,-1 1 1,1 0 0,0-1 0,0 1 0,0 0 0,0 0 0,1 0 0,-1 0 0,0 0 0,1 0 0,-1 0 0,1 1 0,0-1 0,0 0 0,0 3 0,-1-1-62,1 0 0,-1 0 0,1 0 0,0 0 0,1 0 1,-1 0-1,1 0 0,-1 0 0,1 0 0,0-1 0,1 1 0,-1 0 0,1 0 0,-1-1 0,1 1 1,0-1-1,0 0 0,1 1 0,-1-1 0,1 0 0,0-1 0,-1 1 0,1 0 0,0-1 1,1 1-1,-1-1 0,0 0 0,6 2 0,4 2 2,1-2 0,-1 0 0,1 0 1,0-1-1,0-1 0,1 0 0,-1-1 0,0-1 0,1 0 0,24-4 1,-37 4-2,1-1 0,-1 0 0,0 0 0,0 0 0,0 0 1,1 0-1,-1 0 0,0 0 0,0-1 0,-1 1 1,1-1-1,0 1 0,0-1 0,-1 0 0,1 0 0,-1 0 1,1 0-1,-1 0 0,0 0 0,0 0 0,0 0 0,0 0 1,0-1-1,-1 1 0,1 0 0,0-1 0,-1-3 0,1-1 0,0 0 0,0 0 0,-1 0 0,0 0 0,-1 0-1,1 0 1,-1 1 0,-4-14 0,1 11-2,0 0 0,0 0 0,-1 0 1,-1 1-1,0 0 0,0 0 0,0 0 0,-9-7 0,11 10 2,-1 1 0,0-1 0,0 1 0,0 0-1,0 1 1,-1-1 0,1 1 0,-1 0 0,0 1-1,0-1 1,0 1 0,0 0 0,-13-2 0,17 4-3,-1 0 0,1 0 0,-1 0-1,1 1 1,-1-1 0,1 1 0,-1-1 0,1 1 0,0 0 0,-1 0 0,1 0 0,0 0 0,-1 0 0,1 1 0,0-1 0,0 1 0,0-1 0,0 1 0,1 0 0,-1 0 0,0 0 0,1 0 0,-1 0 0,0 2 0,-3 6-78,0-1 0,1 1 0,1 0 0,-4 15 0,6-23 46,-8 44-1365</inkml:trace>
</inkml:ink>
</file>

<file path=ppt/ink/ink34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2"/>
    </inkml:context>
    <inkml:brush xml:id="br0">
      <inkml:brushProperty name="width" value="0.05" units="cm"/>
      <inkml:brushProperty name="height" value="0.05" units="cm"/>
      <inkml:brushProperty name="color" value="#FFFFFF"/>
    </inkml:brush>
  </inkml:definitions>
  <inkml:trace contextRef="#ctx0" brushRef="#br0">11 365 32127,'-5'29'67,"2"1"0,1 0 0,1 0 1,5 52-1,-3-77-61,0 1-1,0-1 1,0 1 0,1-1 0,-1 0 0,1 0-1,0 1 1,1-2 0,-1 1 0,1 0-1,0 0 1,1-1 0,-1 1 0,1-1 0,-1 0-1,1 0 1,0-1 0,1 1 0,-1-1-1,1 0 1,-1 0 0,1 0 0,0-1 0,0 1-1,0-1 1,0-1 0,1 1 0,-1-1 0,0 0-1,1 0 1,-1 0 0,1-1 0,-1 1-1,1-1 1,9-2 0,-11 1-4,0-1-1,-1 0 1,1 0 0,-1 0-1,1 0 1,-1-1 0,0 1-1,0-1 1,0 0 0,0 0-1,-1 0 1,1 0 0,-1 0 0,1 0-1,-1-1 1,0 1 0,-1-1-1,3-5 1,3-8 3,-1 1 1,7-34-1,-8 18-3,-1 0 1,-2-1-1,-2-36 1,0 26 0,5-43 0,-5 84-3,0 0-1,1 0 1,-1 0 0,1 0 0,-1 0-1,1 0 1,0 0 0,0 0 0,-1 1-1,2-1 1,-1 0 0,0 1 0,0-1-1,0 0 1,1 1 0,-1-1 0,1 1-1,-1 0 1,1 0 0,-1-1 0,1 1-1,0 0 1,0 0 0,0 1 0,0-1-1,-1 0 1,1 0 0,0 1 0,0 0-1,0-1 1,3 1 0,-1 0 0,-1-1-1,1 2 1,0-1-1,0 0 1,0 1-1,-1 0 1,1 0-1,0 0 1,-1 0-1,1 0 1,-1 1-1,1 0 1,-1-1-1,0 1 1,0 1-1,4 2 1,3 5 0,0 0 1,-1 0-1,0 1 0,-1 1 1,-1-1-1,9 17 1,-23-42 9,6 12-10,0-1 0,0 1 0,0 0 0,0-1 0,0 1 1,0 0-1,-1 0 0,1 0 0,-1 0 0,0 0 0,1 0 0,-1 1 0,0-1 0,0 0 1,0 1-1,0 0 0,-1-1 0,1 1 0,0 0 0,0 0 0,-1 0 0,1 0 1,-1 1-1,1-1 0,-1 1 0,-3-1 0,1 0 0,0 1 0,-1 0 0,1 0 0,0 0 0,0 1 0,-1 0 0,1 0 0,0 0 0,0 0 0,0 1 0,0 0 0,0 0 0,-4 3 0,3-1 0,0 0 0,1 1-1,0 0 1,-1 0 0,2 0-1,-1 1 1,1 0 0,0 0 0,-5 8-1,2-1 0,2 0 0,-1 0 0,2 0 0,0 1 0,0-1 0,1 1 0,-1 19 0,2-11-1,1 0 1,1 0 0,6 43 0,-6-61 1,1 0 0,0 0 0,0 0 0,0 0 0,1-1 0,0 1 0,-1-1 0,1 1 0,0-1 0,1 0 0,-1 1 0,0-1 0,1 0 0,0-1 0,0 1 0,0 0 0,0-1 0,0 0 0,0 1 0,1-1 0,-1-1 0,6 3 0,1 0 0,0-1 0,0 0 0,1-1 0,-1 0 0,1-1 0,-1 0 0,13-1 0,-18 0 0,-1 0 0,0 0 0,1-1 1,-1 0-1,0 0 0,0 0 0,1 0 0,-1-1 0,0 1 0,0-1 1,-1 0-1,1 0 0,0-1 0,-1 1 0,1-1 0,5-5 0,-4 2 1,0 0 0,0-1-1,0 0 1,-1 0 0,0 0-1,0-1 1,-1 1-1,4-11 1,0-8 1,-1-1-1,-2 1 1,0-1-1,0-38 1,-10-307-2,3 338 0,4 51 0,0 35 0,-1 415 0,0-455 0,0-1 0,0 1 0,1-1 0,1 1 0,4 16 0,-5-25 0,0-1 0,0 1 0,0-1 0,1 1 0,-1-1 0,1 0 0,-1 0 0,1 0 0,0 1 0,-1-1 0,1-1 0,0 1 0,0 0 0,1 0 0,-1-1 0,0 0 0,1 1 0,-1-1 0,0 0 0,1 0 0,-1 0 0,1 0 0,0-1 0,-1 1 0,1-1 0,0 1 0,-1-1 0,1 0 0,3 0 0,-1 0 0,0 0 0,1-1 0,-1 1 0,0-1 0,1-1 0,-1 1 0,0 0 0,0-1 0,0 0 0,0-1 0,0 1 0,0-1 0,-1 0 0,7-4 0,-3-1 0,0-1 0,0 1 0,0-1 0,-1-1 0,11-20 0,-4 5 0,-1 0-1,-1-1 1,-1-1 0,-2 0 0,0 0-1,-2-1 1,-1 0 0,-1 0 0,1-38-1,-6 65 1,0 1 0,0 0 0,0 0-1,0-1 1,0 1 0,0 0 0,0-1-1,0 1 1,0 0 0,-1-1 0,1 1-1,0 0 1,0-1 0,0 1 0,0 0-1,0 0 1,-1-1 0,1 1 0,0 0-1,0 0 1,0-1 0,-1 1 0,1 0-1,0 0 1,0 0 0,-1 0 0,1-1-1,0 1 1,-1 0 0,1 0 0,0 0-1,0 0 1,-1 0 0,1 0 0,0 0-1,-1 0 1,1 0 0,0 0-1,-1 0 1,1 0 0,0 0 0,-1 0-1,1 0 1,0 0 0,-1 0 0,1 0-1,0 0 1,0 0 0,-1 0 0,1 1-1,-2-1 1,-1 1 0,1 0 0,-1 0 0,0 0 0,0 0 0,1 0 0,-1 1 0,1-1 0,-1 1 0,1 0 0,-1 0 0,1 0 0,0 0 0,0 0 0,0 0 0,0 0 0,1 1 0,-1-1 0,0 1 0,1-1 0,0 1 1,0 0-1,0 0 0,0-1 0,0 1 0,-1 5 0,-1 7-1,-1 0 0,2 0 0,-1 27 0,2-20-1,1-1 0,1 0 0,1 0 0,1 1 0,1-1 0,7 22 0,-10-38 2,1 1 0,0-1 0,0 1 0,1-1 0,-1 0 0,1 0 1,1-1-1,-1 1 0,0 0 0,1-1 0,0 0 0,0 0 0,1 0 1,-1-1-1,1 1 0,-1-1 0,1 0 0,0 0 0,0-1 0,1 1 1,-1-1-1,0 0 0,1-1 0,-1 1 0,1-1 0,0 0 0,9 0 1,-10-1-1,1 1 1,0-1 0,0-1 0,0 1-1,-1-1 1,1 0 0,0-1-1,-1 1 1,1-1 0,-1 0 0,10-5-1,-9 3 1,-1-1-1,1 1 1,-1-1-1,0 0 1,-1-1-1,1 1 1,-1-1-1,0 1 1,5-12-1,0-3-2,-1 0 0,-1-1-1,-1 0 1,0 0 0,-2 0 0,0-1 0,-2 1 0,1-32-1,8-58-6,-10 109 9,-1-1-1,0 1 1,1 0 0,0 0 0,-1 0 0,1-1 0,0 1 0,0 0-1,0 0 1,1 0 0,-1 0 0,0 0 0,1 1 0,-1-1 0,1 0-1,-1 1 1,1-1 0,0 1 0,0-1 0,0 1 0,0 0 0,0 0-1,3-2 1,0 2 0,1 0 0,-1 0 0,0 0 1,0 1-1,0 0 0,1 0 0,-1 0 0,0 0 0,6 2 0,-10-2 0,0 0-1,0 1 1,1-1 0,-1 0 0,0 1-1,0-1 1,0 1 0,0-1-1,0 1 1,0 0 0,-1-1-1,1 1 1,0 0 0,0-1 0,0 1-1,-1 0 1,1 0 0,0 0-1,-1 0 1,1 0 0,0 0 0,-1 0-1,0 0 1,1 2 0,3 27-12,-4-29 31,-15-1-3,11 0-16,0 0 0,0 0 0,0 1 0,0-1 0,0 1 0,0 0 0,0 0 0,1 1 0,-1-1 0,0 1 0,0 0 0,1 0 0,-1 0 0,1 0 0,0 1 0,-4 3 0,1 0 0,1 0 0,1 0 0,-1 0 0,1 1 0,1-1 0,-1 1 0,1 0 0,-3 9 0,1 0 0,0 0 0,2 1 0,0 0 0,0 0 0,2 0 0,0 0 0,1 0 0,3 26 0,-2-39 0,0 0 0,0 0 0,1 0 0,-1 0 0,1 0 0,0-1 0,0 1 0,0-1 0,0 1 0,1-1 0,-1 0 0,1 0 0,0 0 0,0 0 0,0 0-1,0-1 1,0 0 0,1 1 0,-1-1 0,1 0 0,0-1 0,-1 1 0,1 0 0,0-1 0,0 0 0,0 0 0,5 0 0,9 2 3,2 0 0,-1-1 0,0-2-1,27-1 1,-41 0-3,1 1 1,-1-1-1,0 0 0,0 0 0,1-1 0,-1 0 1,0 1-1,0-2 0,0 1 0,-1-1 0,1 1 0,-1-1 1,1 0-1,5-6 0,-4 2 0,0 1 0,-1-1 0,0 0 0,0 0 0,0-1 0,-1 1 0,0-1 1,3-11-1,0-3 0,-1 0-1,-1-1 1,-1 0 0,-1 0 0,0-43 0,-2 43 0,-1-22 0,0 43 0,0 0 0,-1-1 0,1 1 0,-1-1 0,0 1 0,1 0 0,-1-1 0,0 1 0,0 0 0,-1 0 0,1 0 0,0 0 0,-1 0 0,-2-3 0,4 5 0,-1 0 0,1-1 0,0 1 0,0 0 0,-1 0 0,1-1 0,0 1 0,0 0 0,-1 0 0,1 0 0,0-1 0,-1 1 0,1 0 0,0 0 0,-1 0 0,1 0 0,0 0 0,-1 0 0,1 0 0,0 0 0,-1-1 0,1 1 0,0 0 0,-1 1 0,1-1 0,0 0 0,-1 0 0,1 0 0,0 0 0,-1 0 0,1 0 0,0 0 0,-1 0 0,1 1 0,0-1 0,0 0 0,-1 0 0,1 0 0,0 1 0,-1-1 0,1 0 0,0 0 0,0 1 0,0-1 0,-1 0 0,1 0 0,0 1 0,0-1 0,0 0 0,0 1 0,0-1 0,-1 0 0,1 1 0,0-1 0,0 0 0,0 1 0,-4 24 0,4-21 0,-4 175 0,5-112 0,-1-58 0,0-1 0,0 1 0,1 0 0,1-1 0,-1 1 0,1-1 0,4 10 0,-5-15 0,1 0 0,-1 0 0,1-1 0,0 1 0,0 0 0,0-1 0,0 1 0,0-1 0,0 0 0,0 0 0,1 0 0,-1 0 0,1 0 0,0-1 0,0 1 0,-1-1 0,1 1 0,0-1 0,0 0 0,0 0 0,0-1 0,0 1 0,4 0 0,-3 0 1,1 0-1,-1-1 1,1 1-1,-1-1 1,1 0-1,-1 0 1,1 0-1,-1-1 1,0 0 0,1 0-1,-1 0 1,0 0-1,1 0 1,-1-1-1,0 0 1,0 0-1,0 0 1,0-1-1,-1 1 1,1-1 0,-1 0-1,1 0 1,-1 0-1,0 0 1,0 0-1,0-1 1,-1 0-1,4-6 1,5-12-1,-1-1 0,-1 0 0,-1-1 0,-1 0 0,-1 0 0,3-28 0,-2 15 0,18-58 0,-24 93 0,-1 0 0,1 0 0,0 0 0,-1 1 0,1-1 0,0 0 0,0 0 0,1 1 0,-1-1 0,0 0 0,0 1 0,1 0 0,-1-1 0,1 1 0,2-2 0,-3 2 0,0 1 0,0 0 0,0-1 0,0 1 0,0 0 0,0 0 0,0 0 0,0 0 0,0 0 0,0 0 0,0 0 0,0 0 0,0 0 0,0 1 0,0-1 0,0 0 0,0 1 0,0-1 0,0 1 0,0-1 0,1 2 0,2 1 0,0 0 0,-1 1 0,1-1 0,-1 1 0,0 0 0,0 0 0,0 0 0,-1 0 0,1 1 0,1 5 0,4 11 0,-1 0 0,-1 1 0,-2 0 0,5 42 0,-6-19 0,-5 65 0,1-103 0,0 1 0,0 0 0,-1-1 0,0 1 0,0-1 0,-1 0 0,0 0 0,0 0 0,-6 8 0,8-12 0,-1 0 0,-1 0 0,1 0 0,0 0 0,-1 0 0,1-1 0,-1 1 0,0-1 0,0 0 0,0 0 0,0 0 0,0 0 0,0-1 0,0 1 0,-1-1 0,1 1 0,0-1 0,-1 0 0,0-1 0,1 1 0,-6 0 0,7-2 0,-1 0 0,1 1 0,0-1 0,-1 0 0,1 0 0,0 0 0,0-1 0,0 1 0,0-1 0,0 1 0,0-1 0,0 1 0,1-1 0,-1 0 0,1 0 0,-1 0 0,1 0 0,0 0 0,-1 0 0,1 0 0,0-1 0,0 1 0,1 0 0,-2-3 0,-1-5 0,0 0 0,0 1 0,1-1 0,-2-18 0,4-7 0,0 34 0,0 1 0,0-1 0,0 1 0,1-1 0,-1 1 0,0-1 0,1 1 0,-1 0 0,0-1 0,1 1 0,-1 0 0,0-1 0,1 1 0,-1 0 0,1-1 0,-1 1 0,1 0 0,-1 0 0,1-1 0,-1 1 0,1 0 0,-1 0 0,1 0 0,-1 0 0,1 0 0,-1 0 0,1 0 0,-1 0 0,1 0 0,-1 0 0,1 0 0,-1 0 0,1 0 0,0 1 0,17 2 0,-7 1 0,0 1 0,0 1 0,18 11 0,-18-10 0,0 0 0,1 0 0,17 6 0,-13-8 0,0-1 0,0 0 0,1-1 0,-1-1 0,1 0 0,0-2 0,0 1 0,0-2 0,20-3 0,-34 3 0,0 0 0,0 0 0,0-1 0,0 1 0,-1-1 0,1 1 0,0-1 0,-1 0 0,1 0 0,-1 0 0,0 0 0,0-1 0,0 1 0,0-1 0,0 1 0,0-1 0,-1 0 0,1 1 0,-1-1 0,0 0 0,1 0 0,-1 0 0,-1 0 0,2-6 0,1-7 0,-1-1 0,0 1 0,-2-25 0,0 34 0,1-46 0,1 22 0,-3 0 0,-4-41 0,5 71 0,0 0 0,0 0 0,0-1 0,-1 1 0,1 0 0,0 0 0,-1 0 0,1 0 0,-1 0 0,1 0 0,-1 0 0,1 0 0,-1 0 0,0 0 0,0 0 0,1 0 0,-1 0 0,0 0 0,-1-1 0,1 2 0,0 0 0,0 1 0,1-1 0,-1 0 0,0 0 0,1 0 0,-1 1 0,1-1 0,-1 0 0,0 1 0,1-1 0,-1 1 0,1-1 0,-1 0 0,1 1 0,-1-1 0,1 1 0,-1 0 0,1-1 0,0 1 0,-1-1 0,1 1 0,0 0 0,-1-1 0,1 1 0,0 0 0,0-1 0,-1 1 0,1 0 0,0-1 0,0 1 0,0 0 0,0-1 0,0 2 0,-6 35 0,1 1 0,2-1 0,2 1 0,4 52 0,-1-57 0,-2-29 0,0 1 0,1-1 0,-1 1 0,1-1 0,0 1 0,1-1 0,-1 0 0,1 0 0,0 0 0,0 0 0,0 0 0,0 0 0,1 0 0,0 0 0,-1-1 0,1 0 0,1 1 0,-1-1 0,0 0 0,1-1 0,-1 1 0,7 3 0,-4-3 0,0 0 0,0-1 0,1 0 0,-1 0 0,0-1 0,1 1 0,-1-1 0,1-1 0,-1 1 0,1-1 0,0 0 0,-1-1 0,1 1 0,-1-1 0,8-3 0,-10 3 0,0-1 0,0 0 0,0 0 0,0 0 0,-1 0 0,1-1 0,-1 0 0,0 0 0,1 0 0,-1 0 0,-1 0 0,1 0 0,0-1 0,-1 1 0,1-1 0,-1 0 0,0 0 0,2-7 0,2-6 0,0 0 0,-1 0 0,3-22 0,-3-1 0,0-65 0,-1 11 0,-18 180 0,5-42 0,2 1 0,-1 46 0,8-71 0,1 24 0,-1-41 0,1-1 0,-1 0 0,1 1 0,0-1 0,0 0 0,0 0 0,0 1 0,0-1 0,0 0 0,1 0 0,-1 0 0,1 0 0,-1 0 0,1-1 0,3 4 0,3 0 1,0-1-1,0 1 1,0-1-1,1-1 1,0 0-1,0 0 1,0 0-1,0-1 1,0-1 0,11 1-1,-1 0 7,1-1-1,-1-2 1,37-4-1,-50 4-6,-1-1 0,0 1 0,0-1 0,0 0 0,0 0 0,0-1 0,-1 0 0,1 1 0,-1-2 0,1 1 0,-1 0 0,0-1 0,-1 0 0,1 0 0,0 0 0,-1 0 0,0-1 0,0 1 0,0-1 0,-1 0 0,0 1 0,0-1 0,0 0 0,0-1 0,1-5 0,-1-1 0,0 1 0,0 0 0,-1-1 0,0 1 0,-1 0 0,0-1 0,-1 1 0,0-1 0,-1 1 0,-1 0 0,-3-14 0,1 14 0,0-1 0,-1 1 0,0 1 0,-1-1 0,0 1 0,-1 0 0,0 0 0,0 1 0,-1 1 0,-17-15 0,17 17 0,0-1 0,0 1 0,0 1 0,-1 0 0,1 0 0,-1 1 0,-1 0 0,1 1 0,0 0 0,-1 1 0,1 0 0,-20-1 0,28 3 0,-1 0 0,1 0 0,0 0 0,0 0 0,0 1 0,0-1 0,0 1 0,0 0 0,0-1 0,0 1 0,0 0 0,1 0 0,-1 0 0,0 0 0,0 1 0,1-1 0,-1 0 0,1 1 0,-1-1 0,-1 3 0,1-1 0,0 1 0,0-1 0,0 1 0,1 0 0,-1 0 0,1 0 0,0 0 0,0 0 0,-1 7 0,1 5 0,1 1 0,0 0 0,1-1 0,3 20 0,-1-26 0,-1 1 0,2-1 0,-1 0 0,1 1 0,1-2 0,0 1 0,0-1 0,1 1 0,0-1 0,1-1 0,-1 1 0,2-1 0,-1-1 0,1 1 0,1-1 0,-1 0 0,1-1 0,0 0 0,0-1 0,1 0 0,0 0 0,0-1 0,0 0 0,0-1 0,1 0 0,-1 0 0,1-1 0,14 0 0,-19-1 0,0-1 0,0 0 0,0 0 0,0-1 0,0 1 0,0-1 0,12-4 0,-16 4 0,1-1 0,-1 0 0,1 1 0,-1-1 0,1 0 0,-1 0 0,0 0 0,0-1 0,0 1 0,0 0 0,0-1 0,-1 0 0,1 1 0,-1-1 0,1 0 0,-1 0 0,1-4 0,5-17 0,-1 0 0,-2 0 0,4-44 0,-7 46 0,2-1 0,0 1 0,1 1 0,14-41 0,-17 60 0,0-1 0,1 0 0,-1 1 0,1 0 0,0-1 0,0 1 0,0 0 0,0 0 0,0 0 0,0 0 0,0 0 0,1 1 0,4-4 0,-5 5 0,-1-1 0,0 0 0,1 1 0,-1-1 0,1 1 0,0 0 0,-1-1 0,1 1 0,-1 0 0,1 0 0,-1 0 0,1 0 0,0 0 0,-1 0 0,1 1 0,-1-1 0,1 0 0,-1 1 0,1-1 0,-1 1 0,1 0 0,-1-1 0,1 1 0,-1 0 0,0 0 0,0 0 0,3 2 0,-1 1 0,1 1 0,0 0 0,-1 0 0,0 0 0,0 0 0,-1 0 0,0 1 0,1-1 0,0 8 0,12 54 0,-9-13 0,-2 0 0,-3 59 0,-1-68 0,2-79 0,1 0 0,1 0 0,16-56 0,39-98 0,-51 164 0,-5 13 0,1 0 0,-1 0 0,2 0 0,0 1 0,0 0 0,0 0 0,13-16 0,-18 26 0,1 0 0,-1-1 0,0 1 0,1-1 0,-1 1 0,0 0 0,1-1 0,-1 1 0,0 0 0,1-1 0,-1 1 0,1 0 0,-1 0 0,1-1 0,-1 1 0,1 0 0,-1 0 0,1 0 0,-1 0 0,1 0 0,-1-1 0,1 1 0,-1 0 0,1 0 0,-1 0 0,1 0 0,-1 1 0,1-1 0,-1 0 0,1 0 0,-1 0 0,1 1 0,0-1 0,0 1 0,-1 0 0,1 0 0,-1 0 0,1 0 0,-1 0 0,1 0 0,-1 0 0,1 0 0,-1 0 0,0 0 0,0 1 0,0-1 0,0 0 0,0 2 0,2 305 0,-3-160-5,1-147-25,-1-12-2480,-3-23-8151</inkml:trace>
</inkml:ink>
</file>

<file path=ppt/ink/ink34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2"/>
    </inkml:context>
    <inkml:brush xml:id="br0">
      <inkml:brushProperty name="width" value="0.05" units="cm"/>
      <inkml:brushProperty name="height" value="0.05" units="cm"/>
      <inkml:brushProperty name="color" value="#FFFFFF"/>
    </inkml:brush>
  </inkml:definitions>
  <inkml:trace contextRef="#ctx0" brushRef="#br0">166 40 31182,'-2'-4'124,"0"1"0,0-1 0,0 0 1,0 1-1,-1-1 0,0 1 0,-3-4 0,5 6-108,0 0 0,-1 0 0,1 1 0,0-1 0,0 1 0,0-1 0,0 1 0,0-1 0,-1 1 0,1 0 0,0-1 0,0 1 0,-1 0 0,1 0 0,0 0 0,0 0 0,-1 0 0,1 0 0,0 0 0,-1 0 0,1 1 0,0-1 0,0 0 0,0 1 0,-1-1 0,1 1 0,0 0 0,0-1 0,0 1 0,0 0 0,-1 0 0,-1 2-16,0 0 1,0 0-1,0 0 0,1 1 0,-1-1 1,1 1-1,0-1 0,0 1 1,0 0-1,1 0 0,-1-1 0,1 1 1,0 0-1,0 1 0,0 4 1,-2 9 2,1-1-1,1 22 1,1-31-1,0-1-1,0 1 0,1 0 0,-1-1 1,2 1-1,-1-1 0,6 14 0,-6-18 0,1 0-1,0-1 1,0 1 0,0 0-1,0-1 1,0 0-1,1 1 1,-1-1-1,1 0 1,-1 0-1,1-1 1,0 1-1,0 0 1,0-1-1,0 0 1,0 0 0,0 0-1,0 0 1,0 0-1,6 0 1,-1 1 2,0-1 1,0 0 0,-1 0 0,1-1 0,0 0 0,0 0-1,12-3 1,-17 2-3,0 1-1,0-1 1,-1 0 0,1 0-1,0-1 1,-1 1-1,1-1 1,-1 1 0,1-1-1,-1 0 1,0 0 0,0 0-1,0 0 1,0 0-1,0 0 1,0 0 0,0-1-1,-1 1 1,1-1 0,-1 0-1,0 1 1,0-1-1,1-3 1,1-2-1,-1-1 0,0 0 0,-1 0 0,0 0 0,0 1 0,-1-1 0,0 0 0,0 0 0,-1 0 0,-1 0 0,-3-13 0,4 17 0,0 1 0,-1 0 0,0 0 0,0 0 0,0 0 0,0 0 0,0 1 0,-1-1 0,0 1 0,0-1 0,0 1 0,0 0 0,0 0 0,-1 0 0,1 1 0,-1-1 0,0 1 0,0 0 0,0 0 0,0 0 0,0 1 0,0-1 0,0 1 0,-8-2 0,5 2-58,0 0 0,0 0 0,0 1 0,0 0 0,-1 0-1,1 0 1,0 1 0,0 0 0,0 1 0,1-1 0,-1 1 0,0 1 0,1-1 0,-1 1 0,1 0 0,0 1 0,-1-1-1,2 1 1,-1 1 0,0-1 0,-5 7 0,-20 21-4859</inkml:trace>
</inkml:ink>
</file>

<file path=ppt/ink/ink34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3"/>
    </inkml:context>
    <inkml:brush xml:id="br0">
      <inkml:brushProperty name="width" value="0.05" units="cm"/>
      <inkml:brushProperty name="height" value="0.05" units="cm"/>
      <inkml:brushProperty name="color" value="#FFFFFF"/>
    </inkml:brush>
  </inkml:definitions>
  <inkml:trace contextRef="#ctx0" brushRef="#br0">164 11 32271,'-5'-2'11,"1"0"1,-1 0 0,1 1-1,-1 0 1,0 0 0,1 0-1,-1 1 1,0-1 0,0 1-1,0 0 1,1 1-1,-1-1 1,0 1 0,0 0-1,1 0 1,-1 0 0,0 1-1,1 0 1,-1-1 0,1 2-1,-8 4 1,7-3-3,1 0 0,0 0 0,0 0-1,0 1 1,0 0 0,1 0 0,-1 0 0,1 0 0,0 0 0,1 1 0,0-1 0,-1 1-1,2-1 1,-1 1 0,1 0 0,0 0 0,-1 7 0,1-6-9,0 1 0,1-1 0,0 0 0,0 1 0,1-1 0,0 0 0,2 9 0,-2-13 0,0 0 0,0-1 0,1 1 0,-1 0 0,1-1 0,-1 1 0,1-1 0,0 0 0,0 1 0,0-1 0,0 0 0,0 0 0,1 0 0,-1 0 0,1-1 0,-1 1 0,1-1 0,0 1 0,5 1 0,0 0 3,1 0 0,0-1 0,-1 0 0,1 0 0,0-1 0,0 0 1,0 0-1,0-1 0,0-1 0,0 1 0,0-1 0,15-4 0,-20 4-2,0-1 1,0 1-1,0-1 1,0 0-1,-1 0 0,1-1 1,0 1-1,-1-1 0,0 1 1,1-1-1,-1 0 1,0 0-1,-1 0 0,1-1 1,0 1-1,-1-1 0,0 0 1,0 1-1,0-1 1,0 0-1,-1 0 0,0 0 1,1 0-1,-1-1 0,-1 1 1,1 0-1,-1 0 1,1-6-1,-1 2-1,1 0 0,-1 1 0,-1-1 0,0 0 0,0 0 0,0 1 0,-3-10 0,3 15 0,0 0 0,0 0 0,-1 0 0,1 0-1,0 0 1,-1 0 0,1 0 0,-1 0 0,1 1-1,-1-1 1,0 1 0,0-1 0,0 1 0,0 0-1,0-1 1,0 1 0,0 0 0,0 0 0,-1 1-1,1-1 1,0 0 0,0 1 0,-1-1 0,1 1-1,-1 0 1,1 0 0,0 0 0,-3 0 0,3 0-3,0 0 1,0 0 0,0 0-1,0 1 1,0-1-1,0 0 1,0 1 0,0-1-1,0 1 1,0 0 0,0 0-1,0 0 1,1 0-1,-1 0 1,0 0 0,1 0-1,-1 1 1,0-1-1,-1 3 1,1-1-65,0 1 1,0-1-1,0 1 0,0-1 0,1 1 1,0-1-1,0 1 0,0 0 0,-1 5 1,-2 32-2255</inkml:trace>
</inkml:ink>
</file>

<file path=ppt/ink/ink34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6"/>
    </inkml:context>
    <inkml:brush xml:id="br0">
      <inkml:brushProperty name="width" value="0.05" units="cm"/>
      <inkml:brushProperty name="height" value="0.05" units="cm"/>
      <inkml:brushProperty name="color" value="#FFFFFF"/>
    </inkml:brush>
  </inkml:definitions>
  <inkml:trace contextRef="#ctx0" brushRef="#br0">94 299 28733,'0'-2'184,"0"1"0,0 0 1,0 0-1,0 0 0,-1-1 0,1 1 0,0 0 0,-1 0 0,1 0 0,-1 0 1,1 0-1,-1 0 0,1 0 0,-1 0 0,0 0 0,0 0 0,0 0 1,1 0-1,-1 0 0,0 0 0,0 1 0,-2-2 0,2 2-189,1-1-1,-1 1 1,0 0-1,1 0 1,-1 0 0,0 0-1,1 0 1,-1 0-1,0 0 1,1 0 0,-1 1-1,0-1 1,1 0-1,-1 0 1,0 0-1,1 1 1,-1-1 0,0 0-1,1 1 1,-1-1-1,1 1 1,-1-1-1,1 1 1,-1-1 0,1 1-1,-1-1 1,1 1-1,-1-1 1,1 1 0,0-1-1,-1 1 1,1 0-1,0-1 1,0 1-1,-1 0 1,1-1 0,0 1-1,0 0 1,0-1-1,0 1 1,0 0-1,0 1 1,-6 34 10,1 0-1,2 1 1,3 68 0,0 5 8,-34 299-13,26-327 0,5 12 0,2-240 1,7-397-34,-5 514 33,0-7 0,7-40 0,-7 67 0,1-1 0,1 1 0,-1-1 0,1 1 0,1 0 0,0 0 0,0 0 0,1 1 0,5-9 0,-5 13 0,-1 1 0,0-1 0,1 1 0,0 0 0,-1 0 0,1 0 0,1 0 0,-1 1 0,0 0 0,0 0 0,1 1 0,-1-1 0,1 1 0,0 0 0,-1 1 0,1-1 0,0 1 0,-1 0 0,1 1 0,0-1 0,-1 1 0,1 0 0,-1 1 0,1-1 0,-1 1 0,7 3 0,-6-1 0,-1 1 0,0-1 0,0 1 0,0 0 0,0 1 0,-1-1 0,0 1 0,0 0 0,-1 0 0,0 0 0,0 0 0,0 0 0,0 1 0,-1 0 0,0-1 0,1 11 0,1 10 0,0 1 0,-1 50 0,-3-73 0,-1 1 0,1-1 0,-1 0 0,0 1 0,0-1 0,-1 0 0,1 0 0,-1 1 0,0-1 0,0-1 0,-1 1 0,0 0 0,-6 8 0,-1-2 0,0-1 0,-1 0 0,-19 15 0,-18 15 0,47-39-1,0-1 1,0 1-1,0 0 0,0 0 1,0 0-1,1 0 1,-1 0-1,0 0 0,1 0 1,-1 0-1,0 0 0,1 0 1,-1 0-1,1 0 1,0 0-1,-1 0 0,1 1 1,0-1-1,0 0 0,0 2 1,0-3-1,0 1 0,1 0 0,-1-1 0,1 1 0,-1 0 0,1-1 1,-1 1-1,1-1 0,-1 1 0,1-1 0,0 1 0,-1-1 0,1 1 0,0-1 1,-1 1-1,1-1 0,0 0 0,-1 0 0,1 1 0,0-1 0,0 0 0,1 0 1,7 2-11,1-1 1,-1 0-1,18-2 1,-18 1 2,6 0-12,-2 1 8,1-2 1,-1 1 0,1-2-1,18-3 1,-28 4 11,0-1 0,0 1 1,0-1-1,0 0 0,0 0 0,0 0 0,-1-1 0,1 1 0,-1-1 0,1 0 1,-1 0-1,0 0 0,0 0 0,-1 0 0,1-1 0,-1 1 0,1-1 0,1-4 1,3-9 10,0-1 0,-2 0 1,0-1-1,-1 1 0,4-38 1,-6 36-4,1 0 0,0 0 0,2 1 1,13-37-1,-17 53-7,1 0 0,-1 1-1,1-1 1,0 1 0,-1-1 0,1 1-1,0 0 1,1 0 0,-1 0 0,0 0 0,0 0-1,1 0 1,-1 1 0,1-1 0,0 1 0,-1 0-1,1 0 1,0 0 0,0 0 0,0 0-1,3 0 1,5-1-1,0 2 0,0-1-1,0 1 1,14 3 0,-23-3 0,-1 0 0,-1 0 0,1 0-1,-1 0 1,1 0 0,-1 0 0,1 0-1,-1 0 1,1 0 0,-1 0 0,1 0-1,-1 0 1,1 0 0,-1 0 0,1 1-1,-1-1 1,1 0 0,-1 0 0,1 1 0,-1-1-1,0 0 1,1 1 0,-1-1 0,0 0-1,1 1 1,-1-1 0,0 0 0,1 1-1,-1-1 1,0 1 0,0-1 0,1 1 0,-1-1-1,0 1 1,0-1 0,0 1 0,0-1-1,0 1 1,1-1 0,-1 1 0,0-1-1,0 1 1,-1 0 0,1-1 0,0 1 0,-1 0 0,1 0-1,-1 0 1,1 0 0,-1-1 0,1 1 0,-1 0 0,1-1 0,-1 1-1,0 0 1,1-1 0,-1 1 0,0-1 0,0 1 0,0-1-1,1 1 1,-1-1 0,0 0 0,0 1 0,0-1 0,-1 0 0,-8 2 3,0 0 1,0 1-1,0 0 0,1 1 1,-1 0-1,1 0 1,0 1-1,0 0 1,-10 8-1,13-8-2,1 0 0,-1 0-1,1 1 1,1 0 0,-1 0 0,1 0 0,0 1-1,0-1 1,1 1 0,0 0 0,0 0-1,0 0 1,-1 11 0,0 5-1,1-1 0,1 1 0,2 30 0,0-39 0,0-10 0,0 0 0,1 0 0,0 1 0,0-1 0,0 0 0,0 0 0,0 0 0,1 0 0,0-1 0,-1 1 0,2 0 0,-1-1 0,0 1 0,1-1 0,-1 1 0,1-1 0,0 0 0,0 0 0,1-1 0,-1 1 0,0-1 0,1 1 0,-1-1 0,1 0 0,6 2 0,-3-1 0,0-1 0,1 1 0,-1-1 0,1-1 0,-1 1 0,1-2 0,0 1 0,-1-1 0,1 0 0,0 0 0,-1-1 0,1 0 0,11-3 0,-15 2 0,-1 1 0,0-1 0,1 1 0,-1-1 0,0 0 0,0-1 0,0 1 0,-1 0 0,1-1 0,-1 0 0,1 1 0,-1-1 0,0 0 0,0 0 0,0-1 0,0 1 0,-1 0 0,1 0 0,-1-1 0,0 1 0,0-1 0,0 0 0,1-4 0,0-11 0,1 0 0,-2 0 0,-1-24 0,0 24 0,1-25 0,1 29 1,-1 0 0,-1 0-1,0 0 1,-1 0-1,-1 1 1,0-1 0,-7-24-1,8 36 16,-1 74-19,0-39 0,2 1 0,1-1 0,1 0 0,1 0 0,9 33 0,-10-59 3,0 0 0,0 0 0,0 0 0,1-1 0,0 1 0,0 0 0,0-1 0,1 0 0,7 8 0,-9-10 0,1-1 0,1 1 0,-1-1 0,0 0 0,0 0 0,1 0 0,-1 0 0,1-1 0,0 0 0,0 1 0,-1-1 0,1 0 0,0-1 0,0 1 0,0-1 0,6 0 0,-7 1 0,0-1 0,0 0 0,0 0 0,-1 0 0,1 0 0,0-1 0,0 1 0,0-1 0,0 0 0,0 0 0,-1 0 0,1 0 0,0 0 0,-1-1 0,1 1 0,3-3 0,-4 0 0,1 0 0,-1 0 0,0 0 0,1 0 0,-2-1 0,1 1 0,-1 0 0,1-1 0,-1 1 0,1-7 0,2-18 0,0 0 0,-2-1 0,-2-39 0,-1 35 0,2 0 0,5-36 0,-5 68 0,-1 1 0,0-1 0,0 1 0,1 0 0,-1-1 0,1 1 0,-1 0 0,1-1 0,0 1 0,-1 0 0,1 0 0,0-1 0,0 1 0,0 0 0,0 0 0,0 0 0,0 0 0,0 0 0,0 0 0,0 1 0,1-1 0,-1 0 0,0 0 0,0 1 0,1-1 0,1 0 0,2 0 0,0 1 0,1-1 0,-1 1 0,0 0 0,10 1 0,-6 0 0,-7-1 0,0 0 0,0 1 0,0-1 0,0 1 0,0 0 0,0 0 0,0 0 0,0 0 0,0 0 0,0 0 0,-1 0 0,1 1 0,0-1 0,-1 0 0,1 1 0,-1 0 0,0-1 0,1 1 0,-1 0 0,0 0 0,0-1 0,0 1 0,0 0 0,0 0 0,-1 0 0,1 0 0,0 0 0,0 5 0,1 6 0,0-1 0,-1 2 0,-1 19 0,0-24 0,0 9 0,0 0 0,-2 0 0,0 0 0,0 0 0,-8 21 0,7-26 0,0 1 0,0-1 0,1 0 0,0 27 0,2-38 0,0-1 0,0 1 0,0 0 0,0-1 0,1 1 0,-1-1 0,1 1 0,-1 0 0,1-1 0,0 1 0,0-1 0,-1 0 0,1 1 0,0-1 0,0 0 0,0 1 0,1-1 0,-1 0 0,0 0 0,0 0 0,1 0 0,-1 0 0,0 0 0,1 0 0,-1 0 0,1-1 0,-1 1 0,1-1 0,3 2 0,4 0 0,0-1 0,0 1 0,0-2 0,12 1 0,-12-1 0,0 0 0,-1 1 0,0 0 0,0-1 0,0 0 0,0 0 0,0-1 0,0 0 0,0 0 0,0-1 0,0 0 0,-1 0 0,1-1 0,-1 0 0,0-1 0,10-5 0,-7 1 0,-1 0 0,1-1-1,-1 0 1,-1-1 0,0 0 0,0 0 0,-1-1-1,0 1 1,-1-2 0,7-14 0,-7 9 3,-1 1 1,0-1 0,-1 0-1,-1-1 1,-1 1-1,0 0 1,-1-18 0,-1 32-4,0 0 0,0 0 1,0 0-1,-1 0 0,1 0 0,-1 0 1,0 0-1,1 0 0,-2 0 0,1 0 1,0 1-1,0-1 0,-1 0 1,1 1-1,-1-1 0,0 1 0,0 0 1,0 0-1,0-1 0,-3-1 0,1 2 0,0-1 0,0 1 0,-1 0 0,1 0 0,0 1 0,-1-1 0,1 1 0,-1 0 0,0 0 0,1 1 0,-1-1 0,-7 1 0,10 0 0,-1 0 0,0 1 0,1-1 0,-1 0 0,0 1 0,1-1 0,-1 1 0,1 0 0,-1 0 0,1 0 0,-1 0 0,1 1 0,0-1 0,-1 1 0,1-1 0,0 1 0,-3 3 0,2-1 0,0-1 0,1 1 0,-1 0 0,1 1 0,0-1 0,0 0 0,0 0 0,1 1 0,-2 6 0,-1 10 0,2 1 0,0-1 0,2 36 0,1-32 0,-2-20 0,1 1 0,1 0 0,-1-1 0,1 1 0,0 0 0,0-1 0,0 1 0,1-1 0,2 7 0,-2-10 0,-1 0 0,1 1 0,0-1 0,0 0 0,0-1 0,0 1 0,0 0 0,0 0 0,0-1 0,1 1 0,-1-1 0,0 0 0,1 0 0,-1 0 0,1 0 0,0 0 0,-1 0 0,1-1 0,0 1 0,-1-1 0,5 0 0,0 1 0,0 0 0,0-1 0,0 0 0,0-1 0,11-1 0,-15 2 0,-1-1 0,1 0 0,-1 0 0,0 0 0,1 0 0,-1-1 0,0 1 0,0 0 0,0-1 0,0 0 0,0 1 0,0-1 0,0 0 0,0 0 0,-1 0 0,1 0 0,-1 0 0,2-3 0,2-9 0,0 1 0,-1-1 0,0 0 0,-1 0 0,-1 0 0,0 0 0,-1 0 0,-1-1 0,-1-19 0,1 12 0,0 20 0,0 1 0,0 0 0,0 0 0,0 0 0,0 0 0,0 0 0,0 0 0,-1 0 0,1 0 0,0 0 0,0 0 0,-1-1 0,1 1 0,-1 0 0,1 1 0,-1-1 0,1 0 0,-1 0 0,0 0 0,1 0 0,-1 0 0,-1 0 0,0 0 0,0 0 0,-1 0 0,1 1 0,0-1 0,-1 1 0,1 0 0,0 0 0,-1 0 0,-3 0 0,5 0 0,0 1 0,0-1 0,0 1 0,0-1 0,0 1 0,0 0 0,0 0 0,0-1 0,0 1 0,0 0 0,0 0 0,0 0 0,1 0 0,-1 0 0,0 0 0,1 0 0,-1 0 0,1 0 0,-1 0 0,1 0 0,-1 1 0,1-1 0,0 0 0,0 0 0,-1 0 0,1 1 0,0-1 0,0 0 0,0 0 0,1 2 0,-1 51 0,0-39 0,0-7 0,0 0 0,0 0 0,1-1 0,0 1 0,0 0 0,1 0 0,0-1 0,1 1 0,-1-1 0,6 10 0,-5-12 0,0-1 0,1 0 0,-1 0 0,1-1 0,0 1 0,0-1 0,0 1 0,0-1 0,1 0 0,-1-1 0,1 1 0,0-1 0,-1 0 0,1 0 0,0-1 0,8 2 0,1 0 0,-1-1 0,0-1 0,22 0 0,-28-1 0,-6-1 0,0 1 0,1-1 0,-1 1 0,0-1 0,1 0 0,-1 0 0,0 1 0,0-1 0,1 0 0,-1 0 0,0 0 0,0 0 0,0 0 0,0 0 0,0-1 0,0 1 0,-1 0 0,1 0 0,0-1 0,-1 1 0,1 0 0,-1-1 0,1 1 0,-1-1 0,1 1 0,-1-1 0,0 1 0,0-1 0,0-1 0,5-54 0,-5 48 0,0-31 0,0 10 0,7-55 0,-5 76 0,-1 1 0,1 0 0,1 0 0,-1 0 0,1 0 0,1 0 0,0 1 0,0-1 0,0 1 0,1 0 0,7-8 0,-11 13 0,0 1 0,0 0 0,1 0 0,-1 0 0,0 0 0,1 0 0,-1 0 0,1 0 0,-1 0 0,1 1 0,0-1 0,-1 0 0,1 1 0,0 0 0,-1-1 0,1 1 0,0 0 0,-1 0 0,1 0 0,0 0 0,-1 0 0,1 0 0,0 0 0,0 1 0,-1-1 0,1 1 0,2 0 0,-2 0 0,1 1 0,0-1 0,-1 1 0,1-1 0,-1 1 0,0 0 0,1 0 0,-1 0 0,0 0 0,0 1 0,0-1 0,-1 0 0,1 1 0,1 3 0,6 14 0,-1 1 0,-1 0 0,-1 0 0,-1 0 0,4 43 0,-4 112 0,-5-132 0,2-61 0,1 0 0,1 1 0,0 0 0,1 0 0,12-24 0,2-12 0,42-145 0,-60 192 0,-1 3 0,0 1 0,0 0 0,0 0 0,1 0 0,-1 0 0,0 0 0,1 0 0,-1 0 0,1 0 0,-1 0 0,1 0 0,-1 0 0,1 0 0,0 1 0,-1-1 0,1 0 0,0 0 0,0 0 0,0 1 0,1-2 0,-2 2 0,0 0 0,0 0 0,0 0 0,0 0 0,1 0 0,-1 0 0,0 0 0,0 0 0,0 0 0,0 0 0,0 0 0,0 0 0,1 0 0,-1 0 0,0 0 0,0 0 0,0 0 0,0 0 0,0 0 0,0 0 0,1 0 0,-1 0 0,0 0 0,0 0 0,0 0 0,0 0 0,0 0 0,0 0 0,0 0 0,0 1 0,1-1 0,-1 0 0,0 0 0,0 0 0,0 0 0,0 0 0,0 0 0,0 0 0,0 0 0,0 1 0,0-1 0,0 0 0,0 0 0,0 0 0,0 0 0,0 0 0,0 0 0,0 1 0,0-1 0,0 0 0,0 0 0,0 0 0,0 0 0,0 0 0,0 0 0,0 1 0,0-1 0,0 0 0,0 0 0,0 0 0,0 0 0,0 0 0,0 0 0,0 0 0,-1 1 0,2 3 0,14 166 0,-7-57 0,-7-104 0,-1-3 0,0-1 0,1 1 0,-1-1 0,1 0 0,1 0 0,-1 1 0,1-1 0,3 9 0,4-34 0,-2-20 0,1-8 0,24-74 0,-28 110 0,1-1 0,0 1 0,1 1 0,0-1 0,1 1 0,0 0 0,1 0 0,0 1 0,1 0 0,18-16 0,-23 22 0,1 1 0,-1 0 0,1 0 0,0 0 0,0 1 0,0-1 0,1 1 0,-1 0 0,0 1 0,1 0 0,-1-1 0,1 2 0,8-1 0,-13 1 0,0 0 0,0 0 0,0 1 0,0-1 0,0 1 0,0-1 0,1 1 0,-1-1 0,0 1 0,-1-1 0,1 1 0,0 0 0,0 0 0,0 0 0,0-1 0,-1 1 0,1 0 0,0 0 0,-1 0 0,1 0 0,0 0 0,-1 0 0,1 0 0,-1 1 0,0-1 0,1 0 0,-1 0 0,0 0 0,0 0 0,0 0 0,0 2 0,2 46 0,-2-38 0,-1 62 0,3 88 0,-2-159 0,0 1 0,0-1 0,1 1 0,-1-1 0,1 0 0,-1 1 0,1-1 0,0 0 0,0 0 0,0 1 0,0-1 0,1 0 0,-1 0 0,0 0 0,1 0 0,0 0 0,-1-1 0,1 1 0,0 0 0,0-1 0,0 1 0,0-1 0,0 0 0,0 0 0,0 1 0,1-1 0,2 0 0,4 1 0,0 0 0,1 0 0,-1-2 0,1 1 0,15-2 0,-4 1 0,-15 0 0,0-1 0,0 1 0,0-1 0,1 0 0,-1 0 0,0-1 0,-1 0 0,1 0 0,0 0 0,0-1 0,-1 1 0,0-1 0,1-1 0,8-7 0,-8 5 0,0 0 0,0-1 0,-1 0 0,1 0 0,-2 0 0,1-1 0,-1 1 0,0-1 0,4-13 0,-2-1 0,0 0 0,-2 0 0,0 0 0,-2 0 0,0-1 0,-2 1 0,-2-32 0,1 49 0,0 0 0,0 0 0,0 0 0,-1 1 0,1-1 0,-1 0 0,-1 0 0,1 1 0,-1-1 0,1 1 0,-1 0 0,0 0 0,-7-6 0,9 8 0,-1 0 0,0 0 0,-1 1 0,1-1 0,0 1 0,0-1 0,-1 1 0,1 0 0,0 0 0,-1 0 0,1 0 0,-1 0 0,0 0 0,1 1 0,-1-1 0,1 1 0,-1 0 0,0 0 0,1 0 0,-1 0 0,0 0 0,1 1 0,-1-1 0,0 1 0,1 0 0,-1 0 0,1 0 0,-3 1 0,2 0 0,1 0 0,-1 0 0,1 0 0,0 1 0,-1-1 0,1 1 0,1-1 0,-1 1 0,0 0 0,1 0 0,-1 0 0,1-1 0,0 1 0,0 1 0,0-1 0,0 0 0,0 0 0,0 6 0,-1 10 0,1 37 0,1-42 0,-1 4 0,2 0 0,0-1 0,1 1 0,0 0 0,10 33 0,-10-45 0,1 0 0,0 0 0,0-1 0,0 1 0,0-1 0,1 0 0,0 0 0,0 0 0,0-1 0,0 0 0,1 1 0,0-1 0,0-1 0,0 1 0,0-1 0,1 0 0,-1 0 0,1 0 0,0-1 0,10 3 0,0-2 0,0 0 0,0-1 0,0-1 0,21-1 0,-23 0 0,-11 0 0,-1-1 0,1 1 0,-1 0 0,1-1 0,-1 1 0,1-1 0,-1 0 0,1 1 0,-1-1 0,0-1 0,1 1 0,-1 0 0,0 0 0,0-1 0,0 1 0,0-1 0,0 0 0,1-1 0,1-2 0,-1 1 0,0-1 0,0 1 0,-1-1 0,0 0 0,1 0 0,-1 0 0,1-6 0,2-10 0,-2 1 0,0-1 0,0-28 0,-3 47 0,4-112 0,-11-120 0,6 218 0,-1 0 0,-1 0 0,0 0 0,-8-20 0,6 69 0,-1 270 0,6-234 0,0-43 0,2-1 0,5 37 0,-5-54 0,0 0 0,0 0 0,0 0 0,1 0 0,0 0 0,0-1 0,1 1 0,0-1 0,1 0 0,-1 0 0,10 9 0,-10-13 0,0 0 0,0-1 0,0 0 0,0 0 0,0 0 0,1 0 0,-1-1 0,1 1 0,-1-1 0,1 0 0,0-1 0,-1 1 0,10-1 0,-6 0 0,1 0 0,-1-1 0,1 0 0,-1 0 0,1-1 0,14-5 0,-15 3 0,0 0 0,0-1 0,0 0 0,0-1 0,-1 1 0,0-2 0,0 1 0,-1-1 0,0 0 0,0 0 0,0-1 0,-1 1 0,0-1 0,-1 0 0,7-17 0,-4 8 0,-2-1 0,1 0 0,-2 0 0,-1 0 0,0 0 0,0-37 0,-1 17 0,-1 25 0,-1 1 0,0-1 0,0 0 0,-2 0 0,1 0 0,-6-17 0,6 28 0,0 0 0,0 0 0,0 0 0,0 0 0,0 0 0,-1 1 0,1-1 0,-1 1 0,1-1 0,-1 1 0,0-1 0,1 1 0,-1 0 0,0 0 0,0 0 0,0 0 0,0 0 0,0 0 0,0 0 0,-4 0 0,5 1 0,-1-1 0,1 1 0,-1 0 0,1 0 0,-1 0 0,1 0 0,0 0 0,-1 0 0,1 0 0,-1 1 0,1-1 0,-1 0 0,1 1 0,0-1 0,-1 1 0,1 0 0,0-1 0,-1 1 0,1 0 0,0 0 0,0 0 0,0 0 0,0 0 0,0 0 0,0 0 0,0 0 0,0 0 0,0 0 0,0 1 0,0-1 0,0 3 0,-2 6 0,0 0 0,1 0 0,0 0 0,0 1 0,2-1 0,-1 13 0,6 68 0,-5-82 0,1 2 0,1-1 0,0 1 0,0 0 0,1 0 0,0-1 0,1 1 0,0-1 0,1 0 0,0-1 0,0 1 0,11 13 0,-11-17 0,0 0 0,1-1 0,-1 1 0,1-1 0,0 0 0,1-1 0,-1 1 0,1-1 0,0 0 0,0-1 0,0 0 0,0 0 0,1-1 0,-1 1 0,1-2 0,14 3 0,-16-3 0,0-1 0,1 1 0,-1-1 0,1-1 0,-1 1 0,1-1 0,9-2 0,-14 2 0,0 0 0,0 0 0,0 0 0,0-1 0,0 1 0,0 0 0,0-1 0,0 0 0,0 1 0,-1-1 0,1 0 0,-1 0 0,1 0 0,-1 0 0,0 0 0,0 0 0,0 0 0,0 0 0,0-1 0,0 1 0,-1 0 0,1-1 0,-1-2 0,5-30 0,-1-1 0,-2 0 0,-5-52 0,3-31 0,0 113 0,0 1 0,1-1 0,0 1 0,0 0 0,0-1 0,1 1 0,0 0 0,0 0 0,0 0 0,1 0 0,-1 0 0,1 1 0,4-6 0,-5 8 0,0 0 0,0 0 0,1 1 0,-1-1 0,0 0 0,1 1 0,-1-1 0,1 1 0,0 0 0,0 0 0,-1 0 0,1 0 0,0 0 0,0 1 0,0-1 0,0 1 0,0 0 0,0 0 0,0 0 0,-1 0 0,1 0 0,0 1 0,0-1 0,0 1 0,0 0 0,2 1 0,-1-1 0,-1 1 0,0 0 0,0-1 0,0 1 0,-1 1 0,1-1 0,0 0 0,-1 1 0,1-1 0,-1 1 0,0 0 0,0 0 0,0-1 0,0 1 0,-1 1 0,1-1 0,-1 0 0,0 0 0,0 1 0,0-1 0,0 0 0,0 6 0,2 10 0,-1 1 0,-1 34 0,-1-42 0,0 210 0,0-218 0,1 0 0,-1 0 0,1-1 0,-1 1 0,1 0 0,0-1 0,1 1 0,-1 0 0,0-1 0,1 0 0,0 1 0,0-1 0,0 0 0,0 0 0,1 0 0,-1 0 0,1 0 0,-1-1 0,1 1 0,0-1 0,0 1 0,0-1 0,1 0 0,-1 0 0,0-1 0,6 3 0,-2-1 0,1-1 0,0 0-1,0 0 1,-1-1-1,1 0 1,0 0-1,0-1 1,0 0-1,0 0 1,0-1-1,14-2 1,-20 2-10,0 0 1,0 0 0,0 0 0,0 0-1,0 0 1,-1 0 0,1 0 0,-1-1-1,1 1 1,-1-1 0,1 1 0,-1-1 0,0 1-1,0-1 1,1 0 0,-1 0 0,-1 1-1,1-1 1,0 0 0,0 0 0,-1 0-1,1 0 1,-1 0 0,1 0 0,-1 0-1,0 0 1,0-4 0,2-36-639</inkml:trace>
</inkml:ink>
</file>

<file path=ppt/ink/ink34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1 0 31871,'53'5'320,"14"-2"-48,8-3-144,0 2-64,-6-2-32,-7 0-32,-11 2 0,-14-2-192,-10 0-1841</inkml:trace>
</inkml:ink>
</file>

<file path=ppt/ink/ink34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0 1 32335,'0'2'240,"16"1"-144,22-1-48,10 0-32,5 1-16,1-3 32,-3 0-32,-11 0 0,-8 0 0,-11 0 0,-13 0-32,-10 0-928,-33 0-12230</inkml:trace>
</inkml:ink>
</file>

<file path=ppt/ink/ink34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1 1 30494,'0'12'1281,"0"-3"-625,8 3-480,24-4-96,13-1-48,6 0-32,3-5 16,2-2-16,-14 0 0,-4 0 0,-14 0-80,-8-2-528</inkml:trace>
</inkml:ink>
</file>

<file path=ppt/ink/ink3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18"/>
    </inkml:context>
    <inkml:brush xml:id="br0">
      <inkml:brushProperty name="width" value="0.05" units="cm"/>
      <inkml:brushProperty name="height" value="0.05" units="cm"/>
      <inkml:brushProperty name="color" value="#FFFF00"/>
    </inkml:brush>
  </inkml:definitions>
  <inkml:trace contextRef="#ctx0" brushRef="#br0">1 528 30558,'0'7'1241,"0"162"-665,1-162-570,0-1 0,0 1 1,0-1-1,1 1 0,0-1 1,0 0-1,1 0 0,-1 1 1,2-2-1,-1 1 0,0 0 1,1-1-1,0 1 0,0-1 1,1 0-1,0-1 0,0 1 1,10 7-1,-13-11-4,-1 0-1,0 0 1,1 0 0,-1 0 0,1 0-1,-1-1 1,1 1 0,0-1-1,-1 1 1,1-1 0,-1 1 0,1-1-1,0 0 1,-1 0 0,1 0 0,0 0-1,-1 0 1,1 0 0,0-1-1,-1 1 1,1 0 0,0-1 0,-1 1-1,1-1 1,-1 0 0,1 1 0,-1-1-1,1 0 1,-1 0 0,0 0-1,1 0 1,-1 0 0,0 0 0,0-1-1,0 1 1,0 0 0,0 0 0,0-1-1,0 1 1,0-1 0,0 1-1,-1-1 1,2-2 0,2-9-1,-1 1-1,0-1 1,0 1-1,1-23 1,-2 18 0,14-210-10,-12 140 5,19-118 1,-21 193 3,1 1-1,0 0 1,0-1-1,1 1 1,1 0 0,0 1-1,6-12 1,-8 19-1,-1-1 0,1 1-1,0 0 1,0 0 0,0 0 0,0 0 0,1 0-1,-1 1 1,1-1 0,0 1 0,0 0 0,0 0-1,0 0 1,0 1 0,0-1 0,0 1 0,0 0-1,0 0 1,1 1 0,-1-1 0,8 1 0,-7 0 0,1 0 1,0 0 0,-1 1 0,1 0-1,-1 0 1,1 0 0,-1 1-1,1-1 1,-1 1 0,9 5 0,-11-4 0,1-1 0,-1 1 0,0 0 0,0 0 0,0 0 0,0 0 0,-1 0 0,1 1 0,-1-1 0,0 1 0,0-1 0,0 1 0,-1 0 0,1 0 0,1 7 0,-3-8 5,0-2 19,0-9 35,0 0-57,-1 0 1,0 0 0,0-1-1,-1 1 1,-4-13-1,5 19-1,0-1-1,1 1 0,-2-1 1,1 1-1,0-1 0,0 1 1,-1 0-1,1 0 1,-1 0-1,0-1 0,1 2 1,-1-1-1,0 0 1,0 0-1,-1 1 0,1-1 1,0 1-1,0-1 0,-1 1 1,1 0-1,-1 0 1,-4-1-1,3 1 0,-1 1 0,1 0 0,0 0 0,0 0 0,-1 1 0,1 0 0,0 0 0,0 0 0,-1 0 0,1 0 0,0 1 0,0 0 0,0 0 0,1 0 0,-1 0 0,0 0 0,1 1 0,0 0 0,-1 0 0,1 0 0,0 0 0,1 0 0,-6 7 0,-2 6 0,0 1 0,1 0 0,1 0 0,-7 23 0,6-13 0,1 0 0,1 1 1,2 0-1,-3 39 0,4 116 11,4-141-7,-1-28-4,2 0 0,0 1 1,0-1-1,2 0 0,-1 0 0,7 18 1,-7-26-1,1-1 1,0 1 0,0-1 0,0 1 0,1-1 0,-1 0 0,1 0-1,0-1 1,1 1 0,-1-1 0,1 0 0,0 0 0,0 0-1,0-1 1,0 0 0,11 5 0,-9-6-1,1 1 0,0-1 0,0-1 0,-1 0 0,1 0 0,0 0 0,0-1 0,13-2 0,4 2 0,-22 0 0,0 0 0,1-1 0,-1 1 1,0-1-1,0 1 0,1-1 0,-1 0 0,0-1 0,0 1 0,0 0 1,0-1-1,0 1 0,0-1 0,-1 0 0,5-4 0,-3 2 1,0-1 0,0 1 0,-1-1 0,1 0 0,-1 0 0,-1 0 0,1 0 0,2-8 0,1-5-3,-2 1 0,0-1-1,-1 0 1,2-34 0,-4-143-50,-1 111 40,0 81 12,0-1 0,1 0 0,-1 1 0,1-1 0,0 0 0,0 1 0,0-1 0,1 1 0,-1-1 0,1 1 0,0 0 0,0 0 0,0-1 0,0 1 0,1 1 0,-1-1 0,1 0 0,0 1 0,0-1 0,0 1 0,0 0 0,0 0 0,0 0 0,0 0 0,6-2 0,9-3 0,0 1 0,0 1 0,36-6 0,-29 6 0,-13 3-3,-22 4-3,-25 7 2,23-2 7,1-1 1,0 1 0,1 1 0,-1 0-1,1 1 1,1 0 0,0 0 0,0 1 0,1 0-1,0 1 1,1-1 0,0 2 0,-8 16-1,7-8 1,0 0-1,1 0 0,1 1 0,1 0 0,1 0 0,1 0 0,-1 33 0,4-35-2,-2 5 3,2 0-1,4 31 1,-2-47-2,-1-1-1,1 1 0,0-1 1,1 1-1,-1-1 1,1 0-1,1 0 1,-1-1-1,1 1 0,1-1 1,6 9-1,-3-7 0,0 1 0,0-2 0,1 1 0,0-1 0,1 0 0,-1-1 1,1 0-1,1-1 0,-1 0 0,16 5 0,-8-5 0,1 0 0,0-2 0,1 0 1,-1-1-1,27-1 0,-39-1-1,0 0 1,-1-1-1,1 0 0,-1 0 1,1-1-1,-1 0 0,0 0 0,1-1 1,-1 1-1,0-1 0,-1 0 1,1-1-1,0 0 0,-1 0 1,0 0-1,0 0 0,0-1 1,-1 0-1,1 0 0,-1 0 0,0 0 1,-1-1-1,1 1 0,-1-1 1,5-13-1,-1 0 1,0-1 0,-1 0 0,-2 0 0,0-1 0,-1 1 0,-1-1 0,0-27 0,-2 19-1,-1-1 0,-1 1 0,-1 0 0,-13-47 0,14 68 0,0 0 0,-1 0 0,0 0 0,-1 0 0,0 1 0,0-1 0,-1 1 0,1 0 0,-2 0 0,1 0 0,-1 1 0,0 0 0,0 0 0,-1 1 0,1-1 0,-1 2 0,0-1 0,-1 1 0,1 0 0,-17-6 0,18 8 0,-1 0 0,0 0 0,0 1 0,0 0 0,0 0 0,-1 0 0,1 1 0,-7 1 0,10 0 0,1-1 0,0 1 0,0-1 0,0 1 0,0 0 0,1 0 0,-1 1 0,0-1 0,0 1 0,1-1 0,-1 1 0,0 0 0,1 0 0,0 0 0,-1 0 0,1 0 0,0 1 0,0-1 0,1 1 0,-3 2 0,-3 9 0,1 1 0,1 0 0,0 0 0,1 0 0,0 0 0,1 0 0,-1 27 0,2 2 0,6 66 0,-2-100 0,-1 0 0,2 0 0,-1-1 0,1 1 0,1 0 0,-1-1 0,2 0 0,-1 0 0,1 0 0,1-1 0,0 1 0,0-1 0,0 0 0,1-1 0,0 0 0,0 0 0,1 0 0,0-1 0,0 0 0,1-1 0,0 0 0,0 0 0,0-1 0,0 0 0,1 0 0,-1-1 0,1-1 0,0 0 0,0 0 0,19 1 0,-18-3 0,-7 0 0,1 0 0,-1 0 0,0 0 0,1 0 0,-1-1 0,7-2 0,-8 2 0,-1 0 0,0 0 0,-1 0 0,1-1 0,0 1 0,0-1 0,0 1 0,-1-1 0,1 1 0,-1-1 0,1 0 0,-1 0 0,0 0 0,0 0 0,2-4 0,4-10-1,0 0 1,-2-1-1,0 0 1,0 0-1,3-31 0,-2-90-6,-6 95 6,2 1-1,9-51 0,-11 91 2,0-1 0,0 1 0,1 0 0,-1 0 0,1 0 0,-1 0 0,1 0 0,0 0 0,-1 0 0,1 0 0,0 0 0,0 0 0,0 0 0,1 0 0,-1 0 0,0 1 0,1-1 0,-1 1 0,1-1 0,0 1 0,-1-1 0,1 1 0,0 0 0,0 0 0,0 0 0,0 0 0,0 0 0,0 0 0,0 1 0,0-1 0,0 1 0,0-1 0,0 1 0,1 0 0,-1 0 0,0 0 0,0 0 0,0 0 0,3 1 0,-2-1 0,1 1 0,-1 0 1,1 0-1,-1 1 0,0-1 0,1 1 0,-1 0 0,0-1 1,0 2-1,0-1 0,0 0 0,-1 0 0,1 1 0,-1-1 1,1 1-1,-1 0 0,0 0 0,0 0 0,0 0 1,0 0-1,1 4 0,8 15 4,17 45 0,-23-53-3,4 12 0,-1 1-1,-1 0 1,-1 1 0,2 33-1,-3 112 0,-5-154 0,0-6 0,0 0 0,-2 0 0,1 0 0,-6 17 0,4-51 0,5-16 0,1 0 1,1 1-1,14-49 0,41-107-30,-53 174 25,0 0 0,2 0 0,0 1 0,1 0 0,1 0 0,20-25 0,-28 40 5,0 0 0,0 0 0,0 0 0,0 1 0,0-1 0,1 1 0,-1-1 0,0 1 0,1 0 0,-1 0 0,1 0 0,-1 0 0,1 0 0,3 0 0,-5 1 0,0 0 0,1 0 0,-1 0 0,0 0 0,0 0 0,1 0 0,-1 1 0,0-1 1,0 0-1,1 1 0,-1-1 0,0 1 0,0-1 0,0 1 0,0-1 0,0 1 0,0 0 0,0 0 1,0-1-1,0 1 0,0 0 0,0 0 0,0 0 0,-1 0 0,1 0 0,0 0 0,-1 0 0,1 1 0,0-1 1,-1 1-1,8 20 1,-2 0 0,0 0 0,-2 1 0,0-1 0,0 26 0,-4 121 5,-2-78-5,2 10-1,0-99 0,1-1 0,-1 0 0,1 0 0,-1 0 0,1 0 0,0 0 0,-1 0 0,1 0 0,0 0 0,0 0 0,-1-1 0,1 1 0,0 0 0,0 0 0,0-1 0,0 1 0,0-1 0,0 1 0,0-1 0,1 1 0,-1-1 0,0 1 0,0-1 0,0 0 0,0 0 0,0 0 0,1 0 0,-1 0 0,0 0 0,0 0 0,0 0 0,2 0 0,3 0 0,-1 0 0,1-1 0,-1 1 0,1-1 0,-1 0 0,9-3 0,-8 0 1,0 1 0,0-1-1,-1 0 1,1 0 0,-1-1 0,0 1-1,0-1 1,-1-1 0,1 1 0,5-10 0,2-5 0,-1 1 1,9-24-1,-8 15-10,-2-1 0,-2 0 0,0 0-1,5-49 1,-4-124 23,-9 201 5,0 5-6,-1 67-10,0-7 2,8 75 0,-5-120-4,1 0 0,0-1-1,2 0 1,0 0 0,1 0-1,1 0 1,0-1-1,17 27 1,-19-37-1,-1-1 0,1 0 0,1 0 0,-1-1 0,1 1 0,0-1 0,0 0 0,1-1 0,-1 1 0,1-1 0,0-1 0,0 1 0,1-1 0,-1 0 0,1-1 0,-1 0 0,1 0 0,0-1 0,0 0 0,-1 0 0,1 0 0,12-2 0,-16 1 0,0 0 0,0-1 0,0 1 0,0-1 0,0 0 0,0 0 0,-1 0 0,1-1 0,0 1 0,-1-1 0,0 0 0,1 0 0,-1 0 0,0-1 0,4-2 0,-2-1 0,1 0 0,-1 0 0,0 0 0,-1 0 0,0-1 0,0 1 0,4-11 0,0-3 0,-1 0 0,-1 0 0,-1-1 0,-1 0 0,2-22 0,-1-30-8,-6-92 0,0 154 6,0 0 1,0 1-1,-1-1 1,-6-16-1,8 25 2,-1 0-1,0 0 1,1-1 0,-1 1-1,0 0 1,0 0 0,0 1 0,-1-1-1,1 0 1,0 0 0,-1 0-1,1 1 1,-1-1 0,1 1 0,-1-1-1,0 1 1,0 0 0,0-1-1,0 1 1,0 0 0,0 0-1,0 1 1,0-1 0,0 0 0,0 1-1,-4-1 1,4 1 0,1 1 0,-1-1 0,1 1 0,0-1 0,0 1 0,-1 0 0,1 0 0,0 0 0,0 0 0,0 0 0,0 0 0,0 0 0,0 0 0,0 0 0,0 0 0,0 1 0,1-1 0,-1 0 0,0 0 0,1 1 0,-1-1 0,1 1 0,0-1 0,-1 0 0,1 1 0,0 2 0,-8 47 0,7-44 0,-2 27 3,0-1-1,2 0 1,2 1 0,1-1-1,9 49 1,-9-71-2,2 1 0,-1-1 1,2 0-1,-1 0 0,1 0 0,1 0 1,0-1-1,9 12 0,-9-16-1,-1 0 1,1 0-1,1 0 1,-1-1-1,1 1 0,0-2 1,0 1-1,0-1 0,1 0 1,-1 0-1,1-1 1,15 4-1,-11-4 1,0 0 0,0-1 0,0 0 0,1-1-1,-1-1 1,0 0 0,0-1 0,23-3 0,-27 2 0,0 0-1,1-1 1,-1 0-1,0 0 1,0-1-1,-1 0 1,1-1 0,-1 1-1,0-2 1,0 1-1,-1 0 1,1-1-1,6-8 1,-3 0-1,1 0-1,-2-1 1,0 1-1,-1-2 1,0 1 0,-1-1-1,-1-1 1,0 1-1,-2-1 1,5-25 0,-2-12-8,-2-107 1,-5 160 7,1-2 0,-1 0 0,0 1 0,0-1 0,0 0 0,0 1 0,0-1 0,-1 0 0,0 1 0,1-1 0,-1 1 0,0-1 0,0 1 0,0-1 0,0 1 0,-1-1 0,1 1 0,-4-4 0,2 4 0,0 1 0,0-1 0,0 1 1,0 0-1,0 0 0,0 0 0,0 1 1,-1-1-1,1 1 0,0-1 0,-1 1 1,1 0-1,-4 1 0,4-1 0,1 0 0,0 0 0,0 1 0,0-1 0,0 1 0,-1-1 0,1 1 0,0 0 0,0 0 0,0 0 0,0 0 0,0 0 0,1 0 0,-1 1 0,0-1 0,-2 3 0,0 0 0,1 0 0,0 1 0,0-1 0,0 0 0,1 1 0,-4 9 0,0 3 0,1 1 0,1-1 0,-3 27 0,3 10 0,3 78 0,2-122 0,0 0 0,1 0 0,0-1 0,1 1 0,-1-1 0,2 0 0,-1 0 0,2 0 0,-1 0 0,1 0 0,0-1 0,1 0 0,0 0 0,0 0 0,1-1 0,-1 0 0,2 0 0,-1-1 0,1 0 0,0 0 0,0-1 0,1 0 0,-1 0 0,1-1 0,0 0 0,1-1 0,-1 0 0,0 0 0,1-1 0,0 0 0,16 0 0,-15-1 1,0-1 0,0 0 0,0-1 1,0 0-1,0-1 0,12-3 0,-18 3-1,0 0 1,0 0-1,-1-1 1,1 1-1,-1-1 1,0 0-1,0-1 1,0 1-1,0-1 1,0 1-1,-1-1 1,0 0-1,0 0 1,0-1-1,3-5 1,1-4-3,-1 1-1,-1-1 1,0 0 0,-1 0-1,0 0 1,-1-1 0,1-26 0,-2-111-31,-4 85 20,0 24 2,1 29 7,0 0 0,1 0 0,1 1 0,0-1 0,3-15 0,-3 28 4,-1 0-1,1-1 1,-1 1-1,1 0 1,0 0-1,-1 0 0,1 0 1,0 0-1,0 0 1,0 0-1,0 0 1,0 0-1,0 0 1,0 0-1,0 0 0,0 1 1,0-1-1,0 0 1,1 1-1,-1-1 1,0 1-1,0-1 1,3 1-1,33-3 1,-27 4 0,-3-2 1,0 1-1,0 0 1,0 0 0,0 1-1,0 0 1,-1 1 0,1-1-1,0 1 1,0 0 0,-1 1-1,1 0 1,-1 0 0,0 0-1,0 1 1,0-1 0,0 2-1,-1-1 1,0 1 0,9 9-1,-2-1 1,0 1 0,-1 0 0,0 1 0,-1 0-1,-1 1 1,-1 0 0,0 0 0,-1 1 0,-1 0-1,0 0 1,-1 0 0,-1 1 0,-1 0 0,-1 0-1,0 0 1,-1 0 0,-1 0 0,-1 0 0,0 0 0,-1 0-1,-1 0 1,-10 31 0,-1-14 0,-13 39 11,25-68-11,1 0-1,0 0 0,0 0 0,0 0 1,1 0-1,0 0 0,0 0 0,0 0 1,3 13-1,-2-18 0,0 0 0,0 0 0,0 0 0,-1 0 0,2 0 0,-1 0 0,0 0 0,0 0 0,0 0 0,0-1 0,1 1 0,-1 0 0,0-1 0,0 1 0,1-1 0,-1 1 0,1-1 0,-1 0 0,0 1 0,1-1 0,-1 0 0,1 0 0,-1 0 0,0 0 0,4-1 0,1 1 0,3 2 1,0-1 0,0-1 0,0 0 0,1 0 0,-1-1 0,0 0 0,0 0-1,0-1 1,0 0 0,-1-1 0,1 0 0,0 0 0,-1-1 0,0 0 0,0 0 0,12-10 0,-4 1-9,0-1 0,-1-1-1,-1 0 1,-1-1 0,0-1 0,-1 0 0,-1 0-1,0-1 1,-2-1 0,15-37 0,-4-7-25,-3-1 0,10-71 0,-22 110 33,-5 19 5,1 0 1,1 0 0,-1 0-1,1 0 1,0 0 0,0 0-1,1 1 1,0-1 0,0 1-1,4-7 1,-4 10-2,0-1 1,0 1-1,0-1 1,1 1-1,-1 0 0,0 1 1,1-1-1,-1 1 1,1-1-1,0 1 0,-1 0 1,1 0-1,0 0 0,0 1 1,0 0-1,-1-1 1,5 2-1,0-2-1,0 0-1,0 1 1,-1 0 0,1 0-1,0 1 1,-1 0 0,1 1-1,0-1 1,-1 1 0,1 1-1,-1-1 1,0 2 0,0-1-1,0 1 1,-1-1 0,1 2-1,9 7 1,-3 0 0,-1 1-1,0 1 1,0 0 0,-2 1-1,0 0 1,0 0 0,-1 1-1,-1 1 1,-1-1 0,-1 1-1,0 0 1,-1 1 0,0-1-1,-2 1 1,0 0 0,-1 0-1,-1 30 1,0-25-3,-7 46 0,4-60 0,0-1 0,0 0 0,-1 1 0,0-1 0,0 0 0,-1 0 0,0-1 0,-7 11 0,-3 1 0,-1-1 0,0 0 0,-34 29 0,43-41 0,-1 0 0,0-1 0,0-1 0,0 1 0,-1-1 0,0 0 0,0 0 0,0-1 0,0 0 0,0-1 0,-1 0 0,1 0 0,-15 0 0,20-2 0,0 0 0,0 0 0,0-1 0,0 0 0,0 1 0,1-1 0,-1 0 0,0 0 0,1-1 0,-1 1 0,1-1 0,-1 1 0,1-1 0,-1 0 0,1 1 0,0-1 0,0-1 0,0 1 0,0 0 0,1 0 0,-1-1 0,0 1 0,1-1 0,0 1 0,-2-5 0,-3-7 0,1-1 0,1 1 0,-4-27 0,3 18 0,-7-44-21,2-2-1,-1-132 1,11 201 21,0 0 0,0-1 0,0 1 0,0-1 0,0 1 0,0 0 0,0-1 0,0 1 0,0-1 0,1 1 0,-1 0 0,0-1 0,0 1 0,0 0 0,0-1 0,1 1 0,-1 0 0,0-1 0,0 1 0,1 0 0,-1-1 0,0 1 0,1 0 0,-1 0 0,0-1 0,1 1 0,-1 0 0,0 0 0,1 0 0,-1-1 0,1 1 0,-1 0 0,0 0 0,1 0 0,-1 0 0,1 0 0,-1 0 0,18 5 0,-13-2 0,-1 1 0,1-1 0,-1 1 0,0 0 0,-1 0 0,1 0 1,-1 0-1,1 1 0,-1 0 0,2 5 0,25 57 8,-23-49-4,18 48 1,40 90 14,-57-140-18,1-1 1,0 0-1,1 0 0,1-1 1,0 0-1,1-1 1,14 14-1,-23-25-1,0 0 1,0 0-1,0 0 1,0 0-1,0-1 0,1 1 1,-1-1-1,1 0 0,-1 0 1,1 0-1,-1 0 1,1-1-1,-1 1 0,1-1 1,0 0-1,-1 0 0,1 0 1,-1-1-1,1 1 1,4-2-1,-3 0 1,0 1-1,0-1 1,0 0-1,0-1 1,0 1-1,-1-1 1,1 0 0,-1 0-1,0 0 1,0-1-1,0 0 1,-1 1-1,5-6 1,8-15-2,-1-1 0,-1 0 0,-1-1 0,-1-1 1,-1 0-1,-2 0 0,0-1 0,6-46 0,-4 1-2,-4-1 1,-2-86-1,-5 152 3,-1-24 6,1 31-6,0 0 0,0 0 1,0 1-1,0-1 0,0 0 0,0 1 0,-1-1 1,1 0-1,0 0 0,0 1 0,-1-1 1,1 0-1,-1 1 0,1-1 0,0 0 1,-1 1-1,1-1 0,-1 1 0,1-1 0,-1 1 1,0-1-1,1 1 0,-1-1 0,0 1 1,1 0-1,-1-1 0,0 1 0,1 0 0,-1 0 1,0-1-1,1 1 0,-2 0 0,-2 6 3,1 29-3,0 1 0,5 50 0,-1-23 0,-2-3 0,3 80 0,0-118 0,0 0 0,2 0 0,0 0 0,10 25 0,-13-44 1,0 0-1,1 0 1,0 1 0,0-1-1,0 0 1,0-1 0,0 1-1,0 0 1,1-1 0,0 1-1,-1-1 1,1 0 0,0 1-1,0-1 1,0-1 0,0 1-1,0 0 1,1-1 0,-1 0-1,0 0 1,1 0 0,-1 0-1,1 0 1,-1-1 0,1 1-1,-1-1 1,1 0 0,-1 0-1,1 0 1,0-1 0,-1 1-1,1-1 1,-1 0 0,0 0-1,1 0 1,-1 0 0,0-1-1,1 1 1,-1-1 0,0 0-1,0 0 1,0 0 0,-1 0-1,1-1 1,0 1 0,-1-1-1,4-5 1,6-9-2,0-1 0,-2 0 0,0-1 0,-1 0 0,-1 0 0,-1-1 0,8-34 0,19-153-24,-27 155 26,-3 23-1,-1-43 0,-3 563 32,0-480-32,0 0 0,1 0 0,0 0 0,4 19 0,-4-27 0,0 0 0,0 0 0,1-1 0,-1 1 0,1 0 0,-1-1 0,1 1 0,0-1 0,0 1 0,0-1 0,0 0 0,0 0 0,0 0 0,1 0 0,-1 0 0,1 0 0,-1-1 0,1 1 0,0-1 0,0 0 0,5 2 0,-2-1 0,0 0 0,0-1 0,1 0 0,-1 0 0,0-1 0,1 0 0,-1 0 0,0 0 0,1-1 0,-1 0 0,0 0 0,0 0 0,0-1 0,0 0 0,0 0 0,0-1 0,0 1 0,0-1 0,-1-1 0,0 1 0,0-1 0,0 0 0,0 0 0,0 0 0,-1-1 0,1 0 0,-1 1 0,5-10 0,3-6 0,0 0 0,-1 0 0,-2-1 0,0-1 0,-1 1 0,8-39 0,-7 12-6,-3 0-1,-2 0 1,-2-74 0,-2 119 4,0-9 2,0 0-1,-1 0 0,-1 0 1,0 0-1,-1 0 0,0 1 1,0-1-1,-9-16 1,10 24 0,0-1 0,-1 1 0,1 0 0,-1 0 0,0 1 0,0-1 0,0 1 0,-1-1 0,1 1 0,-1 0 0,0 0 0,0 0 0,0 1 0,0 0 0,-1-1 0,1 2 0,0-1 0,-1 0 0,0 1 0,1 0 0,-1 0 0,0 0 0,1 0 0,-9 1 0,6 0 0,1 0 0,-1 0 0,0 0 0,1 1 0,-12 3 0,15-3 0,0 1 0,0-1 0,1 1 0,-1 0 0,0 0 0,1 0 0,0 0 0,-1 0 0,1 0 0,0 1 0,0-1 0,0 1 0,-2 5 0,-2 3 0,0 0 0,1 0 0,0 1 0,1 0 0,0 0 0,1 0 0,-2 21 0,1 6 0,3 43 0,1-60 0,0-13 0,1 0 0,0 0 0,0 0 0,1-1 0,0 1 0,1-1 0,0 1 0,0-1 0,1 0 0,0 0 0,0 0 0,1 0 0,0-1 0,1 0 0,-1 0 0,1 0 0,1-1 0,-1 0 0,1 0 0,0-1 0,0 0 0,1 0 0,-1 0 0,1-1 0,0 0 0,1-1 0,-1 0 0,0 0 0,1 0 0,0-1 0,-1-1 0,1 0 0,13 1 0,-10-2 0,-8 1 0,-1-1 0,1 0 0,-1 1 0,1-1 0,-1-1 0,1 1 0,0 0 0,-1-1 0,1 0 0,-1 0 0,0 0 0,1 0 0,-1 0 0,0-1 0,0 1 0,0-1 0,0 0 0,0 0 0,0 0 0,0-1 0,0 1 0,4-6 0,0-2 0,-1-1 0,0 1 0,0-2 0,-1 1 0,-1 0 0,0-1 0,0 0 0,3-24 0,-1-9-4,-1-51-1,1 5-5,-5 76 8,0 3-1,1 1 0,-1-1 1,7-20-1,-7 31 3,-1 1 0,1-1 0,-1 0 0,1 0 0,-1 0 0,1 0 0,-1 1 0,1-1 0,0 0 0,0 1 0,-1-1 0,1 0 0,0 1 0,0-1 0,0 1 0,-1-1 0,1 1 0,0 0 0,0-1 0,0 1 0,0 0 0,0 0 0,0-1 0,0 1 0,0 0 0,0 0 0,0 0 0,0 0 0,1 0 0,0 1 0,0-1 0,-1 0 0,1 1 0,0-1 0,0 1 0,-1 0 0,1-1 0,0 1 0,-1 0 0,1 0 0,-1 0 0,1 0 0,-1 1 0,1-1 0,-1 0 0,1 2 0,7 9 2,-1 1 1,-1 1 0,0-1-1,10 29 1,15 65 13,-21-60-11,-2 0 0,-2 1 0,-3 0 0,-1 0 0,-8 92 0,5-134-5,-1 0 1,0 0-1,0 0 1,0 0 0,-1 0-1,0 0 1,0-1-1,-6 10 1,8-15-1,0 0 0,0 0 0,0 0 0,0 0 0,0 0 0,0-1 0,0 1 0,0 0 0,0 0 0,0 0 0,0 0 0,0 0 0,0 0 0,0 0 0,0 0 0,0 0 0,0-1 0,0 1 0,0 0 0,0 0 0,0 0 0,0 0 0,0 0 0,0 0 0,-1 0 0,1 0 0,0 0 0,0 0 0,0 0 0,0 0 0,0 0 0,0 0 0,0 0 0,0-1 0,0 1 0,-1 0 0,1 0 0,0 0 0,0 0 0,0 0 0,0 0 0,0 0 0,0 0 0,0 1 0,0-1 0,-1 0 0,1 0 0,0 0 0,-1-21-3,1 0 0,1 1 0,1-1 0,1 0 0,8-31 0,39-106-22,-31 104 20,-6 14-1,29-77-18,-36 102 21,1 1 0,0 0 0,1 0 0,1 0 0,15-17 0,-4 15 2,-20 16 2,1-1-1,-1 1 0,0 0 1,1-1-1,-1 1 0,1 0 1,-1 0-1,1-1 0,0 1 1,-1 0-1,1 0 0,-1 0 1,1 0-1,-1 0 0,1 0 0,-1 0 1,1 0-1,-1 0 0,1 0 1,0 0-1,-1 0 0,1 0 1,-1 0-1,1 1 0,-1-1 1,1 0-1,-1 0 0,1 0 1,-1 1-1,1-1 0,-1 0 1,1 1-1,-1-1 0,0 1 0,1-1 1,-1 0-1,0 1 0,1-1 1,-1 1-1,0-1 0,1 1 1,-1-1-1,0 1 0,5 19 3,-1 1 0,-1-1 0,-1 0 0,-1 1 0,-1-1 0,-3 26 0,2 9 11,1-9-5,-2 5-1,3 1 0,2 0-1,2-1 1,17 72 0,-22-121-8,0-1 0,1 0 0,-1 0 0,1 0 0,-1 0 0,1 0 0,-1 0 0,1 0 0,0 0 0,-1 0 0,1 0 0,0 0 0,0-1 0,0 1 0,1 1 0,-1-2 0,-1 0 0,1 0 0,0 1 0,-1-1 0,1 0-1,0 0 1,-1 0 0,1 0 0,0 0 0,-1 0 0,1-1 0,-1 1-1,1 0 1,0 0 0,-1 0 0,1 0 0,-1-1 0,1 1-1,0 0 1,-1-1 0,1 1 0,-1 0 0,1-1 0,-1 1-1,1-1 1,-1 1 0,0-1 0,1 1 0,-1-1 0,1 1-1,-1-1 1,0 1 0,0-1 0,1 1 0,-1-2 0,6-12-39,0 0 0,-1-1 0,0 0 1,4-27-1,-8 36 1,12-66-669</inkml:trace>
</inkml:ink>
</file>

<file path=ppt/ink/ink34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6"/>
    </inkml:context>
    <inkml:brush xml:id="br0">
      <inkml:brushProperty name="width" value="0.05" units="cm"/>
      <inkml:brushProperty name="height" value="0.05" units="cm"/>
      <inkml:brushProperty name="color" value="#FFFFFF"/>
    </inkml:brush>
  </inkml:definitions>
  <inkml:trace contextRef="#ctx0" brushRef="#br0">349 6 32511,'-1'0'8,"1"-1"-1,0 1 1,-1 0 0,1-1 0,0 1-1,-1-1 1,1 1 0,0 0 0,-1-1-1,1 1 1,-1 0 0,1 0 0,-1-1-1,1 1 1,-1 0 0,1 0-1,-1 0 1,1-1 0,-1 1 0,1 0-1,-1 0 1,1 0 0,-1 0 0,1 0-1,-1 0 1,0 0 0,1 0 0,-1 0-1,1 1 1,-1-1 0,-20 3-24,12 1 19,-1 0 0,1 1 0,1 0 0,-1 1 0,1 0 0,0 0 0,0 0 0,0 1 0,-10 13 0,-6 9-2,-25 38 0,30-40-1,1 1 0,2 0 0,1 1 0,1 1 0,2 0 0,1 1 0,1 1 0,2-1 0,1 1 0,-6 61 0,12-61 0,0 0 0,7 53 0,-5-75 0,1 1 0,1-1 0,0 0 0,0 1 0,1-1 0,1-1 0,-1 1 0,1-1 0,1 1 0,0-1 0,13 15 0,-10-15-3,0-1 1,0 1-1,1-1 1,0-1-1,0 0 1,1 0-1,0-1 1,0-1-1,0 0 1,1 0-1,-1-1 1,1 0-1,1-1 0,-1-1 1,0 0-1,1 0 1,-1-1-1,0-1 1,1 0-1,20-3 1,-29 2-33,-1 0 1,1 0-1,0 0 1,-1 0 0,0-1-1,1 1 1,-1-1-1,0 0 1,4-2-1,23-29-1152</inkml:trace>
</inkml:ink>
</file>

<file path=ppt/ink/ink34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7"/>
    </inkml:context>
    <inkml:brush xml:id="br0">
      <inkml:brushProperty name="width" value="0.05" units="cm"/>
      <inkml:brushProperty name="height" value="0.05" units="cm"/>
      <inkml:brushProperty name="color" value="#FFFFFF"/>
    </inkml:brush>
  </inkml:definitions>
  <inkml:trace contextRef="#ctx0" brushRef="#br0">1 73 32143,'1'-21'515,"1"30"-384,3 40-153,-2 85 22,5 68 0,-4-156 0,2 0 0,16 60 0,12 15 0,-31-219 0,-4 15 0,-4 1 0,-21-111 0,26 191 0,-11-49 0,3-2 0,-2-73 0,10 123 0,0 0 0,0 0 0,0 1 0,1-1 0,-1 1 0,1-1 0,0 0 0,-1 1 0,1-1 0,0 1 0,1-1 0,-1 1 0,0 0 0,1 0 0,0-1 0,-1 1 0,5-3 0,-3 2 0,1 0 0,0 1 0,0-1 0,0 1 0,0 0 0,0 0 0,0 1 0,1-1 0,7-1 0,2 1 0,1 0 0,-1 1 0,1 1 0,-1 0 0,28 5 0,-37-5 0,0 2 0,0-1 0,0 0 0,-1 1 0,1 0 0,0 0 0,-1 1 0,1-1 0,-1 1 0,0 0 0,0 0 0,0 0 0,0 1 0,-1-1 0,5 6 0,-3-2 0,-1-1 0,1 1 0,-1 1 0,-1-1 0,1 1 0,-1-1 0,-1 1 0,1 0 0,0 9 0,-1-7 0,0 0 0,-1 0 0,-1 0 0,1 0 0,-2 0 0,1 0 0,-1 0 0,-1 0 0,0 0 0,0 0 0,-1-1 0,0 1 0,-1-1 0,0 0 0,-1 0 0,-6 11 0,-3-3 0,-1 1 0,-1-1 0,-31 25 0,40-37 0,0 1 0,0-1-1,-1-1 1,0 1-1,0-1 1,0 0-1,0-1 1,0 0-1,-1-1 1,1 1 0,-1-1-1,-15 1 1,23-4-6,1 1 0,-1 0 0,0-1 0,1 1 1,-1 0-1,1-1 0,-1 1 0,0-1 0,1 1 1,-1-1-1,1 1 0,-1-1 0,1 0 0,0 1 0,-1-1 1,1 1-1,0-1 0,-1 0 0,1 1 0,0-1 1,0 0-1,-1 0 0,1 1 0,0-1 0,0 0 1,0 1-1,0-1 0,0 0 0,0 0 0,0 1 0,0-1 1,1-1-1,1-28-2242,-2 27 1582,9-37-12214</inkml:trace>
</inkml:ink>
</file>

<file path=ppt/ink/ink34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7"/>
    </inkml:context>
    <inkml:brush xml:id="br0">
      <inkml:brushProperty name="width" value="0.05" units="cm"/>
      <inkml:brushProperty name="height" value="0.05" units="cm"/>
      <inkml:brushProperty name="color" value="#FFFFFF"/>
    </inkml:brush>
  </inkml:definitions>
  <inkml:trace contextRef="#ctx0" brushRef="#br0">6 29 29934,'-1'-1'217,"1"-1"0,0 0 0,0 1 0,0-1 0,0 0 0,1 1 0,-1-1 0,0 0 0,1 1 0,-1-1 0,2-2 0,-1 3-211,0 0 0,0 0 0,0 1 0,0-1 0,1 1 0,-1-1-1,0 1 1,0-1 0,0 1 0,1 0 0,-1 0 0,0 0 0,0-1 0,1 1 0,-1 0 0,2 1 0,3-1-1,0 1-1,-1-1 1,1 1 0,0 1 0,0-1-1,-1 1 1,1 0 0,-1 0 0,0 1-1,1 0 1,-1 0 0,0 0 0,-1 0-1,1 1 1,-1-1 0,1 1 0,-1 1 0,0-1-1,0 0 1,-1 1 0,0 0 0,5 8-1,6 11 1,-2 0 0,0 1-1,10 36 1,-9-20-5,-3 1 0,-1 1 0,-2-1 0,-3 1 0,0 80 0,-4-104 0,-2-1-1,0 0 1,-1 0 0,0-1-1,-2 1 1,0-1 0,-1 0-1,-1 0 1,0 0 0,-1-1 0,-1 0-1,-1-1 1,0 0 0,-1-1-1,0 0 1,-18 17 0,24-25-123,0-1 0,-1 0 0,0 1 1,0-2-1,0 1 0,0-1 1,0 0-1,-1 0 0,0-1 0,0 0 1,-7 3-1,-31 3-6339</inkml:trace>
</inkml:ink>
</file>

<file path=ppt/ink/ink34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2"/>
    </inkml:context>
    <inkml:brush xml:id="br0">
      <inkml:brushProperty name="width" value="0.05" units="cm"/>
      <inkml:brushProperty name="height" value="0.05" units="cm"/>
      <inkml:brushProperty name="color" value="#FFFFFF"/>
    </inkml:brush>
  </inkml:definitions>
  <inkml:trace contextRef="#ctx0" brushRef="#br0">6 1 31246,'0'0'21,"0"0"0,-1 0 0,1 0 0,0 0 0,0 0 0,-1 0 0,1 0 1,0 0-1,0 0 0,-1 0 0,1 0 0,0 1 0,0-1 0,0 0 0,-1 0 0,1 0 0,0 0 0,0 1 0,0-1 0,0 0 0,-1 0 0,1 0 0,0 1 0,0-1 0,0 0 0,0 0 0,0 1 0,0-1 0,0 0 0,0 0 0,0 1 0,0-1 0,0 0 0,0 0 0,0 1 0,0-1 0,0 0 0,0 0 0,0 1 0,0-1 0,0 0 0,0 0 0,0 1 0,0-1 0,0 0 0,0 0 0,0 0 0,1 1 1,-1-1-1,0 0 0,0 0 0,0 0 0,0 1 0,1-1 0,-1 0 0,0 0 0,0 0 0,0 0 0,1 0 0,-1 1 0,0-1 0,0 0 0,1 0 0,-1 0 0,0 0 0,1 0 0,377 3 11,-355-3-32,-12 0 0,-1 0-1,0-1 1,1 0-1,15-4 0,-32 8 1,0 0 1,1 1-1,0-1 0,-1 1 0,1 0 0,1 0 0,-9 10 0,-5 2 2,-107 110-2,42-39 0,60-63 0,24-23 1,-1-1 0,1 1-1,0-1 1,0 0 0,0 1 0,0-1-1,0 0 1,-1 0 0,1 1 0,0-1 0,0 0-1,0 0 1,0 0 0,0 0 0,0 0-1,1 0 1,-2 0-1,10-1 1,-1-1-1,1 1 1,0-1-1,-1-1 1,19-7-1,-18 6 0,0 0 0,1 1 0,0 0 0,22-2 0,-17 3 0,40 2 0,-53 0 0,0 0 0,-1 0 0,1 1 0,-1 0 0,1-1 0,0 1 0,-1 0 0,1 0 0,-1 0 0,0 0 0,1 1 0,-1-1 0,0 1 0,0-1 0,0 1 0,3 3 0,1 4 0,-1 1 0,-1 0 0,0 0 0,0 0 0,-1 0 0,0 1 0,-1 0 0,0-1 0,-1 1 0,0 0 0,-1 0 0,0-1 0,-1 1 0,0 0 0,-3 13 0,2-19-1,0 0 0,0 0 0,0 0 0,-1 0 0,0-1 0,0 1 0,0-1 0,0 0 0,-1 0 0,0 0 1,0 0-1,0 0 0,0-1 0,-1 0 0,1 0 0,-8 4 0,-2 0 1,0 0 1,0-1 0,-1-1-1,-22 6 1,20-8 1,-1 0 0,1-2 0,-1 0 1,1-1-1,-35-5 0,48 4-30,0 0 0,0 0 0,1 0 0,-1 0 1,0-1-1,1 0 0,-1 1 0,1-1 0,0 0 0,0-1 0,0 1 0,0-1 0,0 1 1,0-1-1,0 0 0,1 0 0,0 0 0,-1 0 0,1 0 0,0-1 0,1 1 1,-1-1-1,1 1 0,-1-1 0,1 0 0,0 1 0,0-1 0,1 0 0,-1 0 0,1-5 1,0 4-2439</inkml:trace>
</inkml:ink>
</file>

<file path=ppt/ink/ink34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2"/>
    </inkml:context>
    <inkml:brush xml:id="br0">
      <inkml:brushProperty name="width" value="0.05" units="cm"/>
      <inkml:brushProperty name="height" value="0.05" units="cm"/>
      <inkml:brushProperty name="color" value="#FFFFFF"/>
    </inkml:brush>
  </inkml:definitions>
  <inkml:trace contextRef="#ctx0" brushRef="#br0">5 0 31198,'-5'2'935,"11"3"-687,14 2-217,45-1 65,84-5-1,-73-2-72,-75 1-26,19-1 31,-19 1-36,0 0 1,-1 0-1,1 0 1,0 0-1,-1 0 0,1 0 1,0 0-1,-1-1 0,1 1 1,0 0-1,-1 0 1,1-1-1,0 1 0,-1 0 1,1-1-1,-1 1 1,1 0-1,0-1 0,-1 1 1,1-1-1,-1 1 0,1-1 1,0 0-1,-1-1-589</inkml:trace>
</inkml:ink>
</file>

<file path=ppt/ink/ink34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3"/>
    </inkml:context>
    <inkml:brush xml:id="br0">
      <inkml:brushProperty name="width" value="0.05" units="cm"/>
      <inkml:brushProperty name="height" value="0.05" units="cm"/>
      <inkml:brushProperty name="color" value="#FFFFFF"/>
    </inkml:brush>
  </inkml:definitions>
  <inkml:trace contextRef="#ctx0" brushRef="#br0">96 97 31646,'8'-9'59,"0"1"0,1-1-1,0 1 1,1 1-1,0 0 1,0 0-1,0 1 1,1 1-1,0-1 1,0 2-1,0-1 1,1 2 0,-1-1-1,1 2 1,0-1-1,0 2 1,14-1-1,-25 2-58,0 0 0,0 0 0,0 0 0,0 1 0,0-1 0,0 0 0,0 1 0,0-1 0,1 1 0,-1-1 0,0 1 0,-1-1 0,1 1 0,0 0 1,0-1-1,0 1 0,0 0 0,0 0 0,-1 0 0,1-1 0,0 3 0,11 27-5,-9-14 2,-1 1 0,0 19 0,-2-31 3,1 7 0,-1 0 0,0 0 0,0 1 0,-2-1 0,1 0 0,-1 0 0,-1 0 0,0-1 0,-1 1 0,0-1 0,-1 1 0,-10 17 0,-9 7 0,-2-2 0,-1-1 0,-2-1 0,0-2 0,-3 0 0,0-2 0,-64 41 0,90-66 3,7-9 10,3-1-12,0-1-1,0 1 1,0 0-1,1 1 1,0-1-1,0 1 1,1 0 0,0 0-1,0 0 1,0 1-1,0 0 1,1 0-1,10-4 1,-11 5-1,1 0 1,0 1-1,-1 0 1,1 1-1,1-1 1,-1 1-1,0 1 1,0-1-1,1 1 1,-1 1-1,1-1 1,-1 1-1,1 0 1,-1 1-1,13 2 1,-11 1-2,-1 0 0,-1 0 0,1 1 0,-1 0 0,0 1 0,0-1 0,0 1 1,7 9-1,14 11-2,-18-17-144,1 0-1,0-1 0,0 0 0,0-1 0,1 0 1,0-1-1,1-1 0,-1 0 0,1 0 0,0-1 1,0-1-1,1 0 0,-1-1 0,21 1 0,4-3-7356</inkml:trace>
</inkml:ink>
</file>

<file path=ppt/ink/ink34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3"/>
    </inkml:context>
    <inkml:brush xml:id="br0">
      <inkml:brushProperty name="width" value="0.05" units="cm"/>
      <inkml:brushProperty name="height" value="0.05" units="cm"/>
      <inkml:brushProperty name="color" value="#FFFFFF"/>
    </inkml:brush>
  </inkml:definitions>
  <inkml:trace contextRef="#ctx0" brushRef="#br0">1 102 31646,'0'-3'39,"1"0"-1,-1 0 0,1 0 0,0 1 1,0-1-1,0 0 0,1 1 0,-1-1 0,1 0 1,-1 1-1,1 0 0,0-1 0,0 1 0,0 0 1,0 0-1,0 0 0,1 0 0,-1 1 0,0-1 1,1 0-1,0 1 0,-1 0 0,4-2 0,3-1-18,1 0 0,-1 1 0,1 0-1,0 0 1,16-2 0,-17 4-17,-1 0 0,1 1 0,-1 0 0,1 0 1,0 1-1,8 1 0,-14-1-3,1 0 0,-1 0 0,0 1 0,0-1 0,0 1 0,1 0 0,-2-1 0,1 1-1,0 1 1,0-1 0,-1 0 0,1 1 0,-1-1 0,0 1 0,0 0 0,0 0 0,3 5 0,3 8 0,-1-1 0,-1 1 0,0 1 0,-1-1 0,-1 1 0,4 33 0,-3 107 0,-5-128 0,0-19-1,0 0 1,-1-1-1,-1 0 0,1 1 0,-2-1 1,1 0-1,-1 0 0,-1 0 0,1 0 1,-8 12-1,8-17 1,1 0-1,-1 0 1,0 0 0,0-1-1,-1 1 1,1-1 0,-1 0-1,0 1 1,1-2-1,-1 1 1,-1 0 0,1-1-1,0 0 1,-1 0 0,1 0-1,-1 0 1,1-1 0,-1 0-1,0 0 1,0 0 0,0 0-1,-5-1 1,9 0 0,0 0 0,1 0 1,-1 0-1,0-1 0,0 1 0,0 0 0,1-1 1,-1 1-1,0 0 0,1-1 0,-1 1 0,0-1 1,1 1-1,-1-1 0,1 1 0,-1-1 0,0 1 1,1-1-1,-1 0 0,1 1 0,0-1 1,-1 0-1,1 1 0,0-1 0,-1 0 0,1 0 1,0 1-1,0-1 0,-1 0 0,1-1 0,-2-30 9,2 23-8,-1-12-1,1-1 0,1 0 0,1 1 0,1-1 0,0 1 0,2 0 0,1 0 0,0 0 0,2 1 0,0 0 0,1 0 0,1 1 0,1 0 0,1 1 0,0 1 0,24-27 0,-22 31 2,1 0-1,0 1 1,1 0-1,0 1 1,1 1-1,0 0 1,0 2-1,29-11 1,-21 11-24,0 0-1,1 2 1,-1 1 0,1 2-1,48-2 1,-72 6-789,-2 7-2164</inkml:trace>
</inkml:ink>
</file>

<file path=ppt/ink/ink34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8"/>
    </inkml:context>
    <inkml:brush xml:id="br0">
      <inkml:brushProperty name="width" value="0.05" units="cm"/>
      <inkml:brushProperty name="height" value="0.05" units="cm"/>
      <inkml:brushProperty name="color" value="#FFFFFF"/>
    </inkml:brush>
  </inkml:definitions>
  <inkml:trace contextRef="#ctx0" brushRef="#br0">24 454 31214,'-5'15'108,"0"1"-1,1 0 1,1 0 0,0 0-1,1 0 1,1 1-1,1-1 1,2 24 0,-2-5-4,0-33-99,0 0 0,0 0-1,0 1 1,0-1 0,0 0 0,0 0 0,1 0 0,-1 0 0,1 0-1,-1 0 1,1 0 0,0 0 0,0 0 0,0 0 0,0 0 0,0 0-1,0 0 1,1-1 0,-1 1 0,1 0 0,-1-1 0,3 2 0,-1-1 9,1-1 0,-1 0 0,1 0 1,0 0-1,-1 0 0,1 0 0,0-1 1,0 1-1,0-1 0,-1 0 0,8-1 1,-7 0-10,0 0 1,0 0-1,0-1 0,0 1 1,0-1-1,-1 0 1,1 0-1,-1 0 1,1 0-1,-1-1 1,0 1-1,0-1 1,0 0-1,0 0 1,0 0-1,-1 0 1,3-4-1,8-12 5,19-37-1,-25 44-6,11-25 0,-2 0 0,-1-1 0,-2-1 0,-2 0 1,-2-1-1,-1 0 0,-2-1 0,-1 1 0,-2-52 1,-3 90-4,0 0 0,0 1 0,0-1 1,0 1-1,-1-1 0,1 0 1,-1 1-1,1-1 0,-1 1 0,1-1 1,-1 1-1,0-1 0,1 1 0,-1 0 1,0-1-1,0 1 0,0 0 0,0 0 1,0 0-1,-1 0 0,1-1 1,0 2-1,0-1 0,-1 0 0,1 0 1,-1 0-1,1 0 0,0 1 0,-1-1 1,0 1-1,1-1 0,-1 1 0,1 0 1,-1 0-1,1-1 0,-1 1 1,0 0-1,1 0 0,-1 1 0,1-1 1,-1 0-1,0 0 0,1 1 0,-1-1 1,1 1-1,-1-1 0,1 1 0,-1 0 1,-1 1-1,1 0 0,-1-1 0,1 1 0,0 0 0,0 0 0,0 0 0,1 0 0,-1 1 0,0-1 0,1 0 0,-1 1 0,1-1 0,0 1 0,0-1 0,0 1 0,0 0 0,0 0 0,1-1 0,-1 1 0,1 0 0,0 0 0,0 3 0,-1 9 0,1-1 0,3 26 0,-2-33 0,1 0 0,0 0 0,0 0 0,1 0 0,0 0 0,0-1 0,1 1 0,-1-1 0,1 0 0,6 7 0,9 9 0,27 25 0,-17-19 0,-12-10 0,-1-2 0,0 0 0,-2 2 0,15 20 0,-26-32 0,0-1 0,0 0 0,0 1 0,-1 0 0,1-1 0,-1 1 0,-1 0 0,1 0 0,-1 0 0,0 0 0,-1 1 0,1-1 0,-1 0 0,-1 0 0,1 0 0,-2 9 0,0-11 0,1-1 0,-1 1 0,0-1 0,0 1 0,0-1 0,0 0 0,0 0 0,-1 0 0,1 0 0,-1 0 0,0-1 0,0 1 0,0-1 0,0 0 0,-1 0 0,1 0 0,0 0 0,-1 0 0,-7 1 0,-3 2 0,0 0 0,-1-1 0,-27 3 0,-96-2-15,111-5 14,290 0-15,-255 0 16,0 0 0,-1-1 0,1 0 0,0 0 0,0-1 0,-1 0 0,1 0 0,-1-1 0,0 0 0,1 0 0,-2-1 0,1 0 0,0 0 0,9-8 0,-7 4 0,-1 0 0,-1-1 0,0 0 0,0 0 0,0 0 0,-1-1 0,-1 0 0,0 0 0,5-13 0,0-11 0,0-1-1,-2 0 1,-2-1-1,-1 1 1,0-50-1,-4-161-12,-1 242 13,0 0 0,-1 0 0,1 0 0,-1 0 0,0 0 0,0 1 0,-2-6 0,3 8 0,0 0 0,-1 1 0,1-1 0,-1 0 0,1 0 0,0 1 0,-1-1 0,0 0 0,1 0 0,-1 1 0,1-1 0,-1 1 0,0-1 0,1 0 0,-1 1 0,0-1 0,0 1 0,0 0 0,1-1 0,-1 1 0,0 0 0,0-1 0,0 1 0,0 0 0,0 0 0,1 0 0,-1 0 0,0 0 0,0 0 0,0 0 0,0 0 0,0 0 0,0 0 0,0 0 0,1 0 0,-1 1 0,-1-1 0,0 2 0,1-1 0,-1 0 0,1 0 0,0 1 0,-1-1 0,1 1 0,0-1 0,0 1 0,0-1 0,0 1 0,0 0 0,0-1 0,1 1 0,-1 0 0,1 0 0,-1 0 0,1-1 0,-1 1 0,1 0 0,0 0 0,0 3 0,-1 4 0,-7 62 0,4 1 0,7 107 0,-2-166 0,0 9 0,0-1 0,2 0 0,0 1 0,2-1 0,0 0 0,1-1 0,14 31 0,-17-44 0,1-1 0,-1 1 0,1-1 0,1 0 0,-1 0 0,1 0 0,0-1 0,0 1 0,0-1 0,1 0 0,0-1 0,0 0 0,0 1 0,0-2 0,1 1 0,0-1 0,-1 0 0,1-1 0,0 1 0,1-1 0,-1-1 0,0 1 0,0-1 0,15 0 0,-20-1 0,1 0 0,-1-1 0,1 1 0,-1 0 0,1-1 0,-1 0 0,1 0 0,-1 0 1,1 0-1,-1 0 0,0 0 0,0 0 0,1-1 0,-1 1 0,0-1 0,0 0 0,2-2 0,0-1 0,-1 0 1,1 0-1,-1 0 0,0-1 1,0 1-1,4-12 0,0-6 0,-1 1 0,6-44 0,-12 61 0,7-58-4,-6 37 5,2 0-1,8-32 0,-10 55 0,0 1-1,0-1 1,0 0 0,0 1 0,1-1 0,-1 1-1,1 0 1,-1-1 0,1 1 0,0 0-1,0 0 1,0 0 0,0 0 0,0 0-1,0 1 1,1-1 0,-1 1 0,1-1-1,-1 1 1,1 0 0,-1 0 0,1 0-1,0 0 1,2 0 0,7-1-2,0 1 0,0 0 1,0 0-1,17 2 0,-3 0 1,-24-1 0,0 0 0,0 0 0,0 0 0,-1 1 0,1-1 0,0 0 0,0 1 0,0-1 0,-1 1 0,1 0 0,0 0 0,-1-1 0,1 1 0,-1 0 0,1 0 0,-1 0 0,1 1 0,-1-1 0,0 0 0,1 0 0,-1 1 0,0-1 0,0 1 0,0-1 0,0 1 0,0 0 0,0-1 0,0 3 0,-20-6-2,12 0 3,0 1 0,0-1 0,0 2 0,0-1 0,0 1 0,0 0 0,0 0 0,0 1 0,-8 2 0,11-2 0,0 0 0,0 0 0,0 1-1,0 0 1,1 0 0,-1 0 0,0 0 0,1 1 0,0-1-1,-1 1 1,1 0 0,0 0 0,1 0 0,-1 0 0,0 1-1,-2 3 1,-1 3-1,1 1-1,0-1 0,0 1 0,1 0 1,1 0-1,0 1 0,-2 11 1,1 4 1,1 52 0,3-72 0,0 0 1,1 0-1,0 0 1,0 0-1,1 0 0,0-1 1,0 1-1,0 0 1,1-1-1,0 0 1,0 1-1,1-1 0,0 0 1,0-1-1,0 1 1,1-1-1,-1 0 0,1 0 1,1 0-1,-1 0 1,1-1-1,-1 0 1,1 0-1,0-1 0,1 0 1,-1 0-1,1 0 1,-1-1-1,1 0 0,0 0 1,11 1-1,-7 0 1,1-1 0,-1-1-1,1 0 1,0-1-1,-1 0 1,13-2 0,-20 2 0,-1-1 0,1 0 0,-1 0 1,1 0-1,-1 0 0,0 0 1,1-1-1,-1 1 0,0-1 0,0 0 1,0 0-1,0 0 0,-1 0 0,1-1 1,-1 1-1,1-1 0,-1 0 0,0 1 1,0-1-1,0 0 0,0 0 0,0 0 1,2-6-1,1-13 3,-1 1 0,0-1 0,-2 1 1,0-1-1,-2 0 0,-2-27 0,1 0-1,1 40-3,1-15 0,-2-1 0,0 1 0,-9-42 0,8 96 0,-1 273-16,3-301 16,0 1 0,0-1 0,0 0 0,0 0 0,0 0 0,1 0 0,-1 1 0,0-1 0,1 0 0,0 0 0,0 0 0,0 0 0,-1 0 0,2 0 0,-1 0 0,0 0 0,0-1 0,1 1 0,-1 0 0,1-1 0,-1 1 0,4 2 0,-1-3 0,0 1 0,0-1 0,0 1 0,0-1 0,0 0 0,0-1 0,1 1 0,-1-1 0,0 0 0,5 0 0,-6 0 0,-1-1 1,1 1-1,-1-1 0,1 0 1,-1 0-1,0 0 0,0 0 1,1 0-1,-1 0 0,0 0 1,0-1-1,0 1 0,0-1 1,0 0-1,-1 1 0,1-1 1,0 0-1,-1 0 0,1 0 1,-1 0-1,0-1 0,0 1 1,0 0-1,0 0 0,1-4 1,2-6 0,1-1 0,-2 1 0,3-21 0,2-72-8,-8 82 6,1-1 0,2 1 0,0 0-1,10-39 1,-12 58 1,0 1 0,1 0 0,-1 0 0,1 0 0,-1 0 0,1 0 0,0 0 0,0 1 0,0-1 0,0 0 0,1 1 0,-1 0 0,1-1 0,-1 1 0,1 0 0,0 1 0,3-3 0,-2 2 0,1 1 0,0 0 0,-1 0 0,1 0 0,0 0 0,0 0 0,-1 1 0,1 0 0,0 0 0,8 2 0,-11-2 0,-1 0-1,0 1 1,1-1 0,-1 1 0,1 0-1,-1-1 1,0 1 0,0 0 0,1 0-1,-1 0 1,0 0 0,0 0-1,0 0 1,0 0 0,0 0 0,0 0-1,0 0 1,-1 1 0,1-1 0,0 0-1,-1 1 1,1-1 0,-1 1-1,1-1 1,0 3 0,4 41-9,-4-39 9,0 172-17,-1-98 18,0-77-1,0 0 0,0-1 0,0 1 0,1 0 0,-1-1 0,1 1-1,-1-1 1,1 1 0,0-1 0,0 1 0,1-1 0,-1 1 0,0-1 0,1 0 0,-1 0 0,1 0 0,0 0 0,0 0 0,3 3 0,-1-2 0,0-1 1,0 1 0,1-1-1,-1 0 1,1 0 0,-1-1-1,1 1 1,0-1 0,-1 0-1,8 0 1,-2 0 0,0-1 0,0 0 0,0 0 0,-1-1 0,1 0-1,0-1 1,0 0 0,-1-1 0,1 0 0,16-8 0,-16 5-1,-1-1 0,0 0 0,0 0 0,0-1 0,-1 0 0,0-1 0,-1 0 0,0 0 0,0-1 0,-1 1 0,0-2 0,-1 1 0,0 0 0,-1-1 0,0 0 0,0 0 0,2-17 0,2-14 0,-3 0 0,-1-1 0,-3-55 0,-1 82 0,0 1 0,-2 0 1,-5-26-1,6 35 4,-1 0-1,0 0 1,0 0 0,-1 0-1,0 1 1,0-1 0,0 1 0,0 0-1,-1 0 1,0 0 0,-7-7-1,11 12-3,0 0 0,-1 0 0,1-1 1,0 1-1,-1 0 0,1 0 0,0 0 0,-1-1 0,1 1 0,0 0 0,-1 0 0,1 0 0,0 0 0,-1 0 0,1 0 0,0-1 0,-1 1 0,1 0 0,-1 0 0,1 0 0,0 0 1,-1 0-1,1 1 0,-1-1 0,1 0 0,0 0 0,-1 0 0,1 0 0,0 0 0,-1 0 0,1 1 0,0-1 0,-1 0 0,1 0 0,0 1 0,-1-1 0,1 0 0,0 0 0,0 1 0,-1-1 1,1 0-1,0 1 0,0-1 0,0 0 0,-1 1 0,1-1 0,0 0 0,0 1 0,0-1 0,0 0 0,0 1 0,0-1 0,0 1 0,0-1 0,0 0 0,0 1 0,0-1 0,0 0 1,0 1-1,0-1 0,0 1 0,-1 30-1,1-28 1,0 37 0,5 205 1,-1-201-2,2-1 0,1 0 0,21 68 0,-26-105-35,9 24 76,-10-29-72,0 1 0,-1-1 0,1 0 0,0 0 0,-1 0 0,1 1 1,0-1-1,0 0 0,0 0 0,0 0 0,0-1 0,0 1 0,0 0 0,0 0 0,0 0 0,1-1 0,1 2 0,0-2-1459</inkml:trace>
</inkml:ink>
</file>

<file path=ppt/ink/ink34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8"/>
    </inkml:context>
    <inkml:brush xml:id="br0">
      <inkml:brushProperty name="width" value="0.05" units="cm"/>
      <inkml:brushProperty name="height" value="0.05" units="cm"/>
      <inkml:brushProperty name="color" value="#FFFFFF"/>
    </inkml:brush>
  </inkml:definitions>
  <inkml:trace contextRef="#ctx0" brushRef="#br0">0 31 31807,'32'-2'144,"17"2"48,15 0 16,8 0-144,-3 0 0,1 0-32,-14 0-16,-16-5 0,-16 3-16,-13-10-176,-11 2-496</inkml:trace>
</inkml:ink>
</file>

<file path=ppt/ink/ink34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8"/>
    </inkml:context>
    <inkml:brush xml:id="br0">
      <inkml:brushProperty name="width" value="0.05" units="cm"/>
      <inkml:brushProperty name="height" value="0.05" units="cm"/>
      <inkml:brushProperty name="color" value="#FFFFFF"/>
    </inkml:brush>
  </inkml:definitions>
  <inkml:trace contextRef="#ctx0" brushRef="#br0">1 0 30702,'48'0'48,"21"0"384,20 0 48,9 0-351,7 0-49,-1 0-80,-16 0-337</inkml:trace>
</inkml:ink>
</file>

<file path=ppt/ink/ink3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19"/>
    </inkml:context>
    <inkml:brush xml:id="br0">
      <inkml:brushProperty name="width" value="0.05" units="cm"/>
      <inkml:brushProperty name="height" value="0.05" units="cm"/>
      <inkml:brushProperty name="color" value="#FFFF00"/>
    </inkml:brush>
  </inkml:definitions>
  <inkml:trace contextRef="#ctx0" brushRef="#br0">253 87 32271,'-6'-4'10,"-1"1"-1,0 0 1,1 0 0,-1 1 0,0 0 0,-1 0 0,1 1-1,0 0 1,0 0 0,-1 0 0,1 1 0,0 1-1,-1-1 1,1 1 0,0 0 0,0 0 0,0 1 0,-1 0-1,2 1 1,-1-1 0,0 1 0,0 1 0,1-1 0,0 1-1,0 0 1,0 0 0,0 1 0,1 0 0,-1 0-1,1 0 1,0 1 0,1 0 0,-1 0 0,1 0 0,1 0-1,-1 0 1,1 1 0,0 0 0,0 0 0,1 0-1,0 0 1,0 0 0,-1 12 0,3-16-9,-1 1-1,1-1 1,0 1-1,0 0 1,0-1 0,1 1-1,-1-1 1,1 1-1,0-1 1,0 1 0,0-1-1,0 1 1,0-1 0,1 0-1,0 0 1,0 0-1,-1 0 1,2 0 0,-1 0-1,3 3 1,1-2-1,-1-1 1,0 1-1,1-1 1,-1-1-1,1 1 1,0-1 0,0 0-1,0 0 1,0 0-1,12 0 1,22 3 3,0-3 1,48-2-1,-84 0-4,1 0 0,-1 0 0,1-1 0,-1 1 0,0-1 0,1 0 0,-1 0 0,0 0 0,0-1 0,0 1 0,0-1 0,0 0 0,0 0 0,0-1 0,0 1 0,-1-1 0,1 0 0,-1 0 0,0 0 0,0 0 0,0-1 0,0 1 0,-1-1 0,0 1 0,1-1 0,-1 0 0,0 0 0,-1 0 0,1 0 0,-1-1 0,0 1 0,0 0 0,1-7 0,-1 2 2,0-1 0,-1 0 1,0 0-1,0 0 0,-1 0 0,0 0 0,-1 0 1,0 0-1,-1 1 0,0-1 0,0 1 0,-1 0 1,-8-14-1,8 17-2,-1-1 0,1 1 0,-1 1 0,-1-1 0,1 1 0,-1 0 0,0 0 0,0 0 0,0 1 0,-1 0 1,1 0-1,-1 1 0,0 0 0,0 0 0,0 1 0,-1-1 0,1 2 0,-10-2 0,10 1 0,-1 1 0,1 1 0,-1-1 0,0 1 0,1 0 0,-1 1 0,1 0 0,-1 0 0,-11 4 0,16-3-1,-1-1-1,0 1 0,0 0 0,1 0 1,0 1-1,-1-1 0,1 1 1,0 0-1,0 0 0,0 0 1,0 0-1,1 0 0,-1 1 0,1-1 1,0 1-1,0-1 0,0 1 1,-1 4-1,-1 3-383,1 0-1,1 1 1,0-1 0,0 0-1,1 0 1,0 21 0,1 16-11789</inkml:trace>
</inkml:ink>
</file>

<file path=ppt/ink/ink34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30"/>
    </inkml:context>
    <inkml:brush xml:id="br0">
      <inkml:brushProperty name="width" value="0.05" units="cm"/>
      <inkml:brushProperty name="height" value="0.05" units="cm"/>
      <inkml:brushProperty name="color" value="#FFFFFF"/>
    </inkml:brush>
  </inkml:definitions>
  <inkml:trace contextRef="#ctx0" brushRef="#br0">15 429 32191,'0'-18'298,"0"20"-103,1 33-144,17 108-51,2 31 0,-20 119 0,0-278-5,-1 0-1,-1 0 1,0 0 0,-1 0-1,-1-1 1,0 1 0,-1-1-1,-10 21 1,11-29 4,4-6 1,0 0 0,0 0 0,0 0 1,0 0-1,0 1 0,0-1 0,-1 0 0,1 0 0,0 0 0,0 0 0,0 0 0,0 0 0,0 0 0,0 1 0,-1-1 0,1 0 0,0 0 0,0 0 0,0 0 0,0 0 0,0 0 0,-1 0 1,1 0-1,0 0 0,0 0 0,0 0 0,0 0 0,0 0 0,-1 0 0,1 0 0,0 0 0,0 0 0,0 0 0,0 0 0,-1 0 0,1 0 0,0 0 0,0 0 0,0 0 0,0 0 1,0-1-1,0 1 0,-1 0 0,1 0 0,0 0 0,0 0 0,0 0 0,0 0 0,0 0 0,0-1 0,0 1 0,0 0 0,-1 0 0,1 0 0,0 0 0,0 0 0,0-1 0,0 1 1,0 0-1,0 0 0,0 0 0,-2-15 3,0 1 1,0-1 0,2 0 0,2-28 0,-1-3 3,-1-19-6,4 0 0,13-79 0,-6 87-1,9-54 0,44-143 0,-62 248 0,0 0 0,1 0 0,0 0 0,0 0 0,0 1 0,7-10 0,-9 14 0,0 0 0,0 0 0,0 0 0,0 0 0,0 0 0,1 0 0,-1 0 0,0 0 0,0 0 0,1 1 0,-1-1 0,1 1 0,-1-1 0,1 1 0,-1-1 0,1 1 0,-1 0 0,1 0 0,-1 0 0,1 0 0,-1 0 0,1 0 0,-1 0 0,1 0 0,-1 0 0,1 1 0,-1-1 0,1 1 0,-1-1 0,1 1 0,-1 0 0,0-1 0,3 3 0,0 0 0,1 1-1,-1 0 1,0 0-1,0 0 1,0 0 0,0 1-1,-1-1 1,0 1-1,0 0 1,0 0 0,3 9-1,2 6-3,9 36 0,-9-17 3,-2-1 0,-2 1 1,-2 77-1,-2-106 1,0-5-1,0 1 1,0-1-1,-1 0 1,0 0-1,0 1 1,-1-1 0,1 0-1,-1 0 1,0 0-1,-1-1 1,1 1-1,-1 0 1,0-1-1,0 0 1,0 1-1,-1-1 1,1-1-1,-1 1 1,0 0-1,0-1 1,0 0-1,-1 0 1,1 0-1,-1 0 1,0-1-1,-6 3 1,1-1-7,1 0 1,-1-1 0,0 0-1,0-1 1,0 0 0,0 0-1,-18 0 1,26-2-29,10-5-248,87-38-113,-60 29 431,41-23-1,-65 30 6,0 0 0,0-1 0,-1 0 0,0 0 0,0-1 0,-1 0 0,12-17-1,-10 9-21,-2 0-1,0-1 1,-1 0-1,-1-1 1,0 1-1,-2-1 1,5-28-1,-2 15 51,15-43-1,-22 73-64,0 0-1,0 0 0,0 0 1,0 0-1,1 0 1,-1 1-1,0-1 0,1 0 1,-1 0-1,1 1 0,0 0 1,0-1-1,0 1 1,-1 0-1,1-1 0,0 1 1,0 0-1,1 1 1,-1-1-1,0 0 0,3 0 1,3-1-4,1 1 0,0 1 0,-1-1-1,11 2 1,-2-1 2,-16 0-4,0 0 1,0 0-1,0 0 0,-1 0 0,1 0 0,0 0 0,0 0 1,0 1-1,0-1 0,0 0 0,0 1 0,0-1 0,0 0 1,-1 1-1,1-1 0,0 1 0,0-1 0,0 1 1,-1-1-1,1 1 0,0 0 0,-1-1 0,1 1 0,0 0 1,0 1-1,-1-2-1,0 1 1,0 0 0,0-1 0,0 1-1,-1 0 1,1 0 0,0-1 0,0 1-1,0 0 1,-1-1 0,1 1 0,0 0-1,-1-1 1,1 1 0,-1-1 0,1 1-1,-1 0 1,1-1 0,-1 1 0,1-1-1,-1 1 1,1-1 0,-1 0 0,1 1-1,-1-1 1,0 0 0,1 1 0,-1-1-1,0 0 1,1 0 0,-1 1 0,0-1-1,-1 0 1,-15 6 22,0 1 0,0 1 1,0 0-1,1 1 0,-19 15 0,28-19-17,1 0-1,0 1 1,1 0 0,-1 0 0,1 0 0,1 1-1,-1 0 1,1 0 0,0 0 0,0 0-1,1 1 1,0-1 0,1 1 0,-4 16 0,4-13-1,0 1 0,0 0 0,1-1 0,1 1 0,0 0 0,1 0 0,2 13 0,-1-19 0,-1 0-1,1 0 0,1 0 0,-1-1 1,1 1-1,0-1 0,0 1 1,1-1-1,-1 0 0,1-1 0,0 1 1,1 0-1,-1-1 0,1 0 1,6 4-1,1-1 2,0 0 1,1-1-1,0 0 1,0-1-1,0-1 1,0 0-1,1-1 1,0 0-1,0-1 1,0 0-1,0-2 0,23 0 1,-34 0-2,-1 0 0,1 0 0,0 0 1,0-1-1,-1 1 0,1-1 0,0 0 0,-1 0 0,1 0 0,-1 0 1,1 0-1,-1 0 0,1-1 0,-1 1 0,0-1 0,0 1 0,1-1 1,-1 0-1,-1 0 0,1 0 0,0 0 0,0 0 0,-1-1 0,1 1 1,-1 0-1,0-1 0,1 1 0,-1-1 0,-1 0 0,2-2 0,1-8 4,-1 0-1,0-1 1,-1 1-1,-1-27 0,0 25 0,0-8-3,-1 0-1,0 0 1,-2 0-1,-7-25 1,8 39-1,-1 1 0,0 0 1,0-1-1,-1 1 0,0 1 0,0-1 0,-1 0 0,0 1 1,0 0-1,-1 0 0,0 1 0,0-1 0,-14-9 1,15 13 0,-1-1 1,0 1-1,0 1 1,0-1 0,0 1-1,0 0 1,-1 1-1,-8-2 1,12 3-3,0-1 0,0 1 0,0-1 1,0 1-1,0 0 0,0 1 0,-1-1 0,1 0 1,0 1-1,0 0 0,0-1 0,1 1 0,-1 1 1,0-1-1,0 0 0,0 1 0,1-1 0,-1 1 1,1 0-1,-4 2 0,3 0 0,1 0 0,-1 1 0,1-1 0,0 1 0,0 0 0,0 0 0,0-1 0,1 1 0,0 0 0,-1 10 0,-1 57-4,3-59 5,1-4 0,-1 1 1,2 0-1,0-1 0,0 1 1,0-1-1,1 0 1,1 0-1,-1 0 0,2 0 1,-1 0-1,1-1 0,0 0 1,1 0-1,0 0 0,0-1 1,1 0-1,0 0 0,0 0 1,0-1-1,1 0 1,12 7-1,-7-5 1,1-1-1,-1 0 1,1-1-1,0-1 1,1 0-1,0-1 1,-1 0 0,1-1-1,0-1 1,0 0-1,1-1 1,-1-1-1,18-2 1,-31 2-1,1-1 1,-1 1-1,1-1 0,-1 0 0,1 0 1,-1 0-1,0-1 0,0 1 0,1 0 1,-1-1-1,0 1 0,0-1 0,0 0 1,-1 0-1,1 0 0,0 0 0,-1 0 1,1 0-1,-1 0 0,0 0 1,1-1-1,-1 1 0,0 0 0,-1-1 1,1 1-1,1-6 0,1-6 2,-1-1 0,-1 0 1,1-23-1,-2 28-2,1-33 2,1-10 5,-6-54 0,0 88-7,3 18 0,-1 6 0,0 9 0,1-5 0,-3 30 0,3 1 0,3 48 0,-2-78 0,2 0 0,-1 0 0,1 0 0,1 0 0,-1 0 0,2-1 0,-1 1 0,2-1 0,-1 0 0,1 0 0,0 0 0,1-1 0,0 1 0,8 8 0,-10-14 0,0 0 0,0-1 0,0 1 0,0-1 0,0 0 0,0 0 0,0 0 0,1-1 0,-1 1 0,1-1 0,-1 0 0,1 0 0,-1-1 0,1 1 0,0-1 0,-1 0 0,9-1 0,-11 1 0,0-1 0,0 1 0,1-1 0,-1 1 0,0-1 0,0 0 0,0 0 0,0 0 0,0 0 0,0 0 0,0-1 0,0 1 0,0 0 0,-1-1 0,1 0 0,0 1 0,-1-1 0,0 0 0,1 0 0,-1 0 0,0 0 0,0 0 0,0 0 0,0 0 0,0 0 0,0 0 0,0-4 0,3-9 0,0 1 0,-2-1 0,2-16 0,-3 21 0,3-92 0,-5 76 0,2 0 0,1 1 0,9-49 0,-11 73 0,0 0 0,0 0 0,0 0 0,0 0 0,1 0 0,-1 0 0,1 0 0,-1 0 0,1 0 0,-1 0 0,1 0 0,-1 0 0,1 0 0,0 0 0,-1 0 0,1 1 0,0-1 0,0 0 0,0 0 0,0 1 0,0-1 0,-1 1 0,1-1 0,0 1 0,0-1 0,1 1 0,-1-1 0,0 1 0,0 0 0,0 0 0,0-1 0,0 1 0,0 0 0,0 0 0,0 0 0,1 0 0,-1 0 0,0 1 0,0-1 0,0 0 0,0 0 0,0 1 0,0-1 0,0 1 0,1 0 0,2 1 0,-1 0 0,1 0 0,-1 0 0,0 0 0,0 1 0,0-1 0,0 1 0,-1 0 0,1 0 0,-1 0 0,4 5 0,6 19 0,-1 1 0,-2 1 0,0-1 0,-2 2 0,-1-1 0,3 41 0,2 8 0,-11-77 0,0 0 0,0 0 0,0 1 0,0-1 0,1 0 0,-1 0 0,0 0-1,1 0 1,-1 0 0,0 0 0,1 0 0,0 0 0,-1 0 0,1 0 0,-1 0 0,1 0 0,0 0 0,1 1 0,-2-2 0,1 0 0,-1-1 0,1 1 0,-1 0 1,1 0-1,0 0 0,-1-1 0,0 1 0,1 0 0,-1-1 1,1 1-1,-1 0 0,1-1 0,-1 1 0,1 0 0,-1-1 0,0 1 1,1-1-1,-1 1 0,0-1 0,0 1 0,1-1 0,-1 1 0,0-1 1,0 0-1,18-49 20,-16 45-16,20-80 4,11-38-28,-28 110 18,0 1 0,1-1 0,0 1-1,1 0 1,0 0 0,17-20 0,-22 30 2,0 0 0,1 0 0,-1 0 0,1 0 0,-1 0 0,1 0 0,0 1 0,0-1 0,-1 1 0,1 0 0,0 0 0,0 0 0,0 0 0,1 0 0,-1 1 0,0 0 0,0-1 0,0 1 0,7 1 0,-9-1 0,0 0 0,0 0 0,-1 1 0,1-1 0,0 1 0,0-1 0,0 0 0,0 1 0,0 0 0,0-1 0,-1 1 0,1-1 0,0 1 0,0 0 0,-1 0 0,1-1 0,-1 1 0,1 0 0,-1 0 0,1 0 0,-1 0 0,1 0 0,-1 0 0,0 0 0,1 0 0,-1 0 0,0 0 0,0 0 0,0 0 0,0 0 0,0 1 0,2 41 0,-3-33 0,-1 54 0,1-38 0,0 1 0,1-1 0,2 0 0,7 39 0,-7-59 0,0 0 0,0 0 0,0-1 0,1 1 0,0-1 0,0 1 0,1-1 0,-1 0 0,1 0 0,0-1 0,1 1 0,-1-1 0,1 0 0,0 0 0,0 0 0,0-1 0,0 1 0,1-1 0,6 2 0,-8-3 0,1 0 0,-1-1 0,1 0 0,-1 0 0,1 0 0,-1-1 0,1 0 0,-1 1 0,1-1 0,0-1 0,-1 1 0,1-1 0,-1 0 0,1 0 0,-1 0 0,1-1 0,-1 1 0,0-1 0,0 0 0,0 0 0,0-1 0,0 1 0,0-1 0,-1 0 0,1 0 0,4-5 0,1-3 0,-1 0 0,0 0 0,-1-1 0,0 0 0,-1 0 0,0-1 0,-1 0 0,0 0 0,-1 0 0,-1-1 0,4-27 0,-2-13 0,-3-95 0,-3 87 0,-19-169 10,16 197 7,2 95-42,-2-16 28,3-20 4,-5 506 13,6-527-22,0 1 0,0-1 0,0 1 0,1-1 0,0 1-1,0-1 1,0 1 0,0-1 0,1 0 0,0 0 0,0 0 0,0 0 0,3 5 0,-5-9-1,0 0 0,0 0 1,1 0-1,-1 0 1,0 0-1,0 0 1,0 0-1,0 0 0,1 0 1,-1 0-1,0 0 1,0 0-1,0 0 0,1 0 1,-1 0-1,0 0 1,0 0-1,0-1 0,0 1 1,1 0-1,-1 0 1,0 0-1,0 0 1,0 0-1,0 0 0,0 0 1,0 0-1,1-1 1,-1 1-1,0 0 0,0 0 1,0 0-1,0 0 1,0 0-1,0-1 0,0 1 1,0 0-1,0 0 1,0 0-1,1 0 0,-1-1 1,0 1-1,0 0 1,0 0-1,0 0 1,0 0-1,0-1 0,0 1 1,-1 0-1,1 0 1,0 0-1,0-1 0,0 1 1,0 0-1,0 0 1,0 0-1,0 0 0,0 0 1,0-1-1,0-16-323,0 17 311,0-42-1428</inkml:trace>
</inkml:ink>
</file>

<file path=ppt/ink/ink34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30"/>
    </inkml:context>
    <inkml:brush xml:id="br0">
      <inkml:brushProperty name="width" value="0.05" units="cm"/>
      <inkml:brushProperty name="height" value="0.05" units="cm"/>
      <inkml:brushProperty name="color" value="#FFFFFF"/>
    </inkml:brush>
  </inkml:definitions>
  <inkml:trace contextRef="#ctx0" brushRef="#br0">1 87 31486,'0'0'577,"0"-2"-289,13-1-80,24-2-160,17-2-32,10 0-16,16 2 16,0-7-16,-7 2 16,-15 3-16,-23-2 0,-24 1-80,-11 4-208,-16-4-1089</inkml:trace>
</inkml:ink>
</file>

<file path=ppt/ink/ink34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31"/>
    </inkml:context>
    <inkml:brush xml:id="br0">
      <inkml:brushProperty name="width" value="0.05" units="cm"/>
      <inkml:brushProperty name="height" value="0.05" units="cm"/>
      <inkml:brushProperty name="color" value="#FFFFFF"/>
    </inkml:brush>
  </inkml:definitions>
  <inkml:trace contextRef="#ctx0" brushRef="#br0">166 19 32271,'-6'-3'26,"0"0"-1,0 0 1,0 1 0,0 0 0,-1 1 0,1-1 0,-1 1-1,0 0 1,1 1 0,-1 0 0,-11 1 0,6-1-16,9 0-10,1 0 0,0 0 0,0 0 0,-1 1 0,1-1 0,0 1 0,0 0 0,0 0 0,-1-1 0,1 1 0,0 1 0,0-1 0,0 0 0,1 0 0,-1 1 0,0-1 0,0 1 0,1-1 0,-1 1 0,-2 4 0,1-2 0,1 1 0,-1 0-1,1 0 1,0 0 0,1 0 0,-1 0 0,1 0 0,0 0 0,-1 7 0,1-5 0,0 1 1,1 0-1,0 0 0,1 0 0,-1 0 1,1 0-1,1-1 0,0 1 0,0 0 1,0-1-1,1 1 0,0-1 0,5 9 1,-2-9 1,1 1 0,0-1 0,1-1 0,-1 1 0,1-1 0,0 0 0,1-1 0,0 0 0,-1-1 0,2 1 0,-1-2 0,0 1 0,1-1 0,9 1 1,5 1 9,0-1-1,1-2 1,-1 0 0,41-3 0,-62 1-10,0-1 0,-1 1-1,1 0 1,0-1 0,-1 0-1,1 1 1,-1-1 0,1 0-1,-1 0 1,1-1 0,-1 1-1,0 0 1,1-1 0,-1 1-1,0-1 1,0 0 0,0 0-1,0 0 1,-1 0 0,4-3-1,-3 0 2,0 1 0,0 0-1,-1-1 1,1 1-1,-1-1 1,0 1 0,0-1-1,0 1 1,-1-1-1,1 0 1,-2-5 0,1 1-2,-1-1-1,0 1 1,0 0 0,-1 0 0,-1 0 0,1 0 0,-2 0 0,1 0 0,-1 1 0,0-1 0,-9-11 0,9 15-1,-1 0 0,0 0 1,0 0-1,0 0 1,-1 1-1,0 0 0,0 0 1,0 1-1,0-1 1,0 1-1,-1 1 0,-6-3 1,-2 2-115,1 0 1,-1 1-1,0 0 0,-23 2 1,-8 0-1784</inkml:trace>
</inkml:ink>
</file>

<file path=ppt/ink/ink34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42"/>
    </inkml:context>
    <inkml:brush xml:id="br0">
      <inkml:brushProperty name="width" value="0.05" units="cm"/>
      <inkml:brushProperty name="height" value="0.05" units="cm"/>
      <inkml:brushProperty name="color" value="#FFFFFF"/>
    </inkml:brush>
  </inkml:definitions>
  <inkml:trace contextRef="#ctx0" brushRef="#br0">342 12 32079,'0'-2'2,"0"2"9,0 0 0,0-1 0,0 1 0,0-1 0,0 1 0,0 0 0,0-1-1,-1 1 1,1 0 0,0-1 0,0 1 0,0 0 0,0-1 0,0 1 0,-1 0 0,1-1 0,0 1-1,0 0 1,0-1 0,-1 1 0,1 0 0,0 0 0,-1-1 0,1 1 0,0 0 0,0 0-1,-1 0 1,1 0 0,0-1 0,-1 1 0,1 0 0,-1 0 0,1 0 0,0 0 0,-1 0-1,-17 3 110,-17 17-119,8 6 2,1 0 1,2 2 0,1 1 0,1 0-1,1 2 1,2 0 0,1 2 0,1 0-1,2 1 1,1 0 0,2 1 0,2 0 0,1 1-1,1 0 1,2 1 0,-1 40 0,7-62-3,-3 38 9,7 91 0,-2-127-9,1 0-1,0 0 1,2-1 0,-1 0 0,2 0 0,0 0 0,1-1-1,1 1 1,14 21 0,-8-18-1,1-1 0,0 0-1,1-1 1,1-1 0,0 0 0,25 15 0,-31-23-2,1-1-1,0 0 1,1 0 0,0-2 0,0 0 0,0 0 0,0-1 0,1-1 0,-1 0 0,1-1-1,23 1 1,-36-3-30,1 1 0,0-1 0,0 0-1,0-1 1,-1 1 0,1 0 0,0 0 0,0-1-1,0 1 1,-1-1 0,1 0 0,0 1 0,-1-1-1,1 0 1,-1 0 0,1 0 0,-1 0 0,1 0-1,-1-1 1,1 1 0,-1 0 0,0 0 0,0-1-1,0 1 1,0-1 0,0 1 0,1-4 0,17-32-2530</inkml:trace>
</inkml:ink>
</file>

<file path=ppt/ink/ink34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1"/>
    </inkml:context>
    <inkml:brush xml:id="br0">
      <inkml:brushProperty name="width" value="0.05" units="cm"/>
      <inkml:brushProperty name="height" value="0.05" units="cm"/>
      <inkml:brushProperty name="color" value="#FFFFFF"/>
    </inkml:brush>
  </inkml:definitions>
  <inkml:trace contextRef="#ctx0" brushRef="#br0">1 179 31214,'-1'-13'252,"1"0"0,1 0-1,0 1 1,1-1 0,6-21-1,-7 29-250,1 1-1,0 0 1,0 0-1,1 0 1,-1 0-1,1 0 1,0 1-1,0-1 1,0 1 0,1 0-1,-1 0 1,1 0-1,-1 0 1,1 0-1,0 1 1,0 0-1,0 0 1,1 0-1,4-1 1,-6 1-1,-1 1 0,1 1 0,0-1 0,0 0 0,0 1 0,0-1 0,0 1 0,0 0 0,0 0 0,3 0 0,-5 0 0,0 1 0,1-1 0,-1 0 0,0 1 0,0-1 0,0 1 0,1 0 0,-1-1 0,0 1 0,0 0 0,0 0 0,0-1 0,0 1 0,0 0 0,0 0 0,-1 0 0,2 1 0,0 3 0,0 0 0,0 0 0,0 0 0,-1 0 0,0 0 0,0 0 0,0 1 0,-1-1 0,0 9 0,0-13 0,-1 94 0,0-84 0,0-1 0,-1 1 0,-1-1 0,0 0 0,0 0 0,-9 18 0,-58 83 0,60-97 0,88-136 0,-22 44 0,49-73 0,-103 147 0,0-1 0,0 0 0,0 0 0,-1 0 0,1 0 0,0-8 0,-29 47-3,1 1 1,-25 48-1,43-69 2,0 2 0,2-1 1,0 1-1,1 0 0,0 1 0,2-1 0,-1 1 1,2 0-1,0 21 0,2-35 1,0-1 0,0 1 0,1 0 0,-1-1 0,1 1 0,-1-1 1,1 1-1,0-1 0,0 1 0,1-1 0,-1 0 0,0 1 0,1-1 0,-1 0 0,1 0 0,0 0 0,-1 0 0,1 0 1,0 0-1,0-1 0,1 1 0,-1-1 0,0 1 0,0-1 0,1 0 0,-1 0 0,1 0 0,-1 0 0,1 0 0,4 0 1,9 2-3,-1-1 0,1 0 0,0-1 1,17-1-1,-18 0-3,-12 0-28,3 0-81,-1 0 0,1 0 0,-1 0 0,0-1 0,1 1 0,-1-1 0,0-1 0,0 1 0,1-1 0,-1 0 0,0 0 0,4-3 0,22-23-5467</inkml:trace>
</inkml:ink>
</file>

<file path=ppt/ink/ink34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2"/>
    </inkml:context>
    <inkml:brush xml:id="br0">
      <inkml:brushProperty name="width" value="0.05" units="cm"/>
      <inkml:brushProperty name="height" value="0.05" units="cm"/>
      <inkml:brushProperty name="color" value="#FFFFFF"/>
    </inkml:brush>
  </inkml:definitions>
  <inkml:trace contextRef="#ctx0" brushRef="#br0">191 43 31823,'0'-1'11,"0"1"0,-1-1 0,1 1 0,-1-1 0,1 1 1,0-1-1,-1 1 0,1-1 0,-1 1 0,1-1 1,-1 1-1,0 0 0,1-1 0,-1 1 0,1 0 0,-1 0 1,0-1-1,1 1 0,-1 0 0,1 0 0,-1 0 1,0 0-1,1 0 0,-1 0 0,0 0 0,1 0 0,-1 0 1,0 0-1,-29 0 84,19 1-72,6-1-17,0 1-1,0-1 0,0 1 0,0 1 0,0-1 0,1 1 0,-1 0 0,0 0 0,1 0 0,-1 0 0,1 1 0,0 0 0,0 0 0,0 0 0,0 1 1,0-1-1,1 1 0,0 0 0,-1 0 0,1 0 0,1 0 0,-1 0 0,1 1 0,-3 5 0,-1 2 5,1 1-1,1 0 1,0 0 0,1 0-1,0 0 1,1 1 0,0-1-1,0 16 1,2-17-6,0-6 3,0 1-1,0 0 1,1 0 0,0 0 0,2 11 0,-2-15-6,1-1 0,-1 1 0,0-1 0,0 0 0,1 0 0,-1 0 0,1 1 0,0-2 0,0 1 1,0 0-1,0 0 0,0 0 0,0-1 0,0 1 0,0-1 0,1 0 0,-1 0 0,0 0 0,4 1 1,2 1 4,0 0 0,0-1 1,0 0-1,1-1 1,-1 0-1,1 0 1,-1-1-1,1 1 1,15-4-1,-20 3-4,0-1 0,0 0 0,1 0 1,-1 0-1,0-1 0,-1 1 0,1-1 0,0 0 0,0 0 1,-1-1-1,1 1 0,-1-1 0,0 1 0,0-1 0,0 0 1,0-1-1,0 1 0,-1 0 0,1-1 0,-1 1 0,3-7 1,1-7-2,-2 0 0,1 0 1,-2 0-1,0-1 0,-2 0 1,0 1-1,0-1 0,-2 0 1,-5-33-1,6 47-3,-1 0 1,1 0-1,-1 0 1,0 0-1,0 0 1,-1 0-1,1 0 1,-1 0-1,0 1 1,0-1-1,0 1 1,-1-1-1,1 1 1,-1 0-1,0 0 1,0 0-1,0 0 1,0 0-1,0 1 1,-1 0-1,1-1 1,-1 1-1,1 0 1,-1 1-1,0-1 1,0 1-1,0-1 1,0 1-1,0 1 1,0-1-1,-6 0 1,-1 1-56,7-1-14,1 1 0,-1 0 0,1 0 0,-1 0 0,1 1 0,0-1 0,-1 1 0,-5 1 0,-13 17-1442</inkml:trace>
</inkml:ink>
</file>

<file path=ppt/ink/ink34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3"/>
    </inkml:context>
    <inkml:brush xml:id="br0">
      <inkml:brushProperty name="width" value="0.05" units="cm"/>
      <inkml:brushProperty name="height" value="0.05" units="cm"/>
      <inkml:brushProperty name="color" value="#FFFFFF"/>
    </inkml:brush>
  </inkml:definitions>
  <inkml:trace contextRef="#ctx0" brushRef="#br0">0 1 32063,'0'0'400,"16"7"-336,8 7-48,3 3-16,-8 5 16,-3 4-16,-11-2 0,-5 8 0,0-6 0,0 0 0,-21-1 0,-6-4-16,3-6-96,2-3-128,9-12-433</inkml:trace>
</inkml:ink>
</file>

<file path=ppt/ink/ink34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3"/>
    </inkml:context>
    <inkml:brush xml:id="br0">
      <inkml:brushProperty name="width" value="0.05" units="cm"/>
      <inkml:brushProperty name="height" value="0.05" units="cm"/>
      <inkml:brushProperty name="color" value="#FFFFFF"/>
    </inkml:brush>
  </inkml:definitions>
  <inkml:trace contextRef="#ctx0" brushRef="#br0">1 67 30894,'0'-12'226,"2"-17"845,-1 28-1059,-1 0-1,1 0 1,-1 0 0,1 0-1,0 0 1,0 0 0,0 0-1,0 0 1,0 0-1,-1 0 1,1 1 0,1-1-1,-1 0 1,0 1 0,0-1-1,0 1 1,0-1-1,0 1 1,1-1 0,-1 1-1,2-1 1,7-1 6,0 0 0,0 0 0,1 1 1,-1 0-1,0 1 0,1 0 0,-1 1 0,20 3 1,-25-2-18,1-1 1,0 1 0,-1 1-1,1-1 1,-1 1 0,1 0-1,-1 1 1,0-1 0,-1 1-1,1 0 1,0 0 0,-1 0-1,0 1 1,0-1 0,-1 1-1,5 7 1,-2-2-2,-1 0 0,-1 1 0,1 0 0,-2 0 0,1 1 0,-2-1 0,4 23 0,-2 84 0,-4-95 0,-1-14-1,1-1 0,-1 0 0,-1 0 0,0 1 1,0-1-1,0 0 0,-1-1 0,0 1 0,-1 0 0,0-1 0,0 0 0,0 0 0,-1 0 1,0 0-1,-1-1 0,1 0 0,-12 9 0,17-14 1,0-1 0,-1 1 1,1 0-1,-1-1 0,1 1 0,-1-1 1,1 1-1,-1-1 0,1 1 1,-1-1-1,0 0 0,1 1 0,-1-1 1,1 0-1,-1 1 0,0-1 0,1 0 1,-1 0-1,0 0 0,0 1 0,1-1 1,-1 0-1,0 0 0,1 0 0,-1 0 1,0 0-1,1 0 0,-1-1 0,0 1 1,0 0-1,1 0 0,-1 0 0,0-1 1,1 1-1,-1 0 0,1-1 0,-1 1 1,0 0-1,1-1 0,-1 1 1,1-1-1,-1 1 0,1-1 0,-1 1 1,1-1-1,-1 1 0,1-1 0,0 0 1,-1 1-1,1-1 0,0 1 0,0-1 1,-1 0-1,1 0 0,0 0 0,-2-6 1,0 1-1,1-1 0,0 1 1,0-12-1,0-9-3,1-1 1,1 0-1,1 0 0,2 1 1,10-42-1,-11 60 2,0-1 0,1 1 0,0 0 1,0 0-1,1 0 0,0 1 0,0-1 0,1 1 0,0 1 1,1-1-1,0 1 0,0 0 0,1 0 0,-1 1 0,1 0 0,1 1 1,-1-1-1,18-7 0,-8 7-179,1 1 0,0 1 0,-1 0 1,1 1-1,0 1 0,1 1 0,26 2 0,-46-1 173,12 0-3862</inkml:trace>
</inkml:ink>
</file>

<file path=ppt/ink/ink34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4"/>
    </inkml:context>
    <inkml:brush xml:id="br0">
      <inkml:brushProperty name="width" value="0.05" units="cm"/>
      <inkml:brushProperty name="height" value="0.05" units="cm"/>
      <inkml:brushProperty name="color" value="#FFFFFF"/>
    </inkml:brush>
  </inkml:definitions>
  <inkml:trace contextRef="#ctx0" brushRef="#br0">89 9 31807,'0'0'13,"0"-1"1,0 1 0,0 0 0,-1 0 0,1-1 0,0 1 0,0 0 0,0 0 0,0-1 0,0 1 0,0 0 0,0 0 0,0-1 0,0 1 0,1 0-1,-1 0 1,0-1 0,0 1 0,0 0 0,0 0 0,0 0 0,0-1 0,0 1 0,0 0 0,1 0 0,-1 0 0,0-1 0,0 1 0,0 0-1,1 0 1,-1 0 0,0 0 0,0-1 0,0 1 0,1 0 0,-1 0 0,0 0 0,0 0 0,1 0 0,-1 0 0,0 0 0,0 0 0,1 0-1,-1 0 1,0 0 0,0 0 0,1 0 0,-1 0 0,0 0 0,0 0 0,1 0 0,-1 0 0,0 0 0,0 0 0,0 0 0,1 0 0,-1 0-1,0 1 1,0-1 0,1 0 0,-1 0 0,0 0 0,0 1 0,22 5-76,-11 1 64,0 1 0,0 0 0,-1 0-1,0 1 1,0 0 0,-1 1 0,-1 0 0,15 21-1,-4-1 1,-1 1 0,15 37 0,-20-38 0,-2 1 1,-1 0 0,-2 0 0,7 44-1,-9-19-2,-1 94 0,-6-127-11,-1 0 0,-1-1 0,0 1 1,-2-1-1,-1 1 0,-1-1 0,-1-1 0,-1 0 0,0 0 0,-2 0 0,0-1 1,-1-1-1,-30 35 0,30-39-165,0-1 0,-2 0 0,0-1 0,0-1-1,-1 0 1,-1-1 0,0-1 0,0 0 0,-25 10 0,-20 0-4650</inkml:trace>
</inkml:ink>
</file>

<file path=ppt/ink/ink34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7"/>
    </inkml:context>
    <inkml:brush xml:id="br0">
      <inkml:brushProperty name="width" value="0.05" units="cm"/>
      <inkml:brushProperty name="height" value="0.05" units="cm"/>
      <inkml:brushProperty name="color" value="#FFFFFF"/>
    </inkml:brush>
  </inkml:definitions>
  <inkml:trace contextRef="#ctx0" brushRef="#br0">1 685 32303,'0'0'315,"0"0"-265,0 6-48,-1 6 2,1 0 0,1 0 0,0 0 0,1-1-1,4 19 1,-5-28-3,0 1-1,0 0 0,0-1 0,1 1 1,-1-1-1,1 0 0,-1 0 1,1 1-1,0-1 0,0 0 1,0 0-1,0 0 0,0-1 1,0 1-1,0 0 0,1-1 1,-1 0-1,1 1 0,-1-1 1,1 0-1,-1 0 0,1-1 1,0 1-1,-1 0 0,1-1 1,0 0-1,0 1 0,0-1 1,3-1-1,-2 2 0,0-1 0,1-1 0,-1 1 0,0-1 0,1 1 1,-1-1-1,0-1 0,0 1 0,0-1 0,0 1 0,0-1 0,0 0 0,0 0 0,0-1 0,-1 1 1,1-1-1,-1 0 0,0 0 0,0 0 0,0 0 0,0-1 0,0 1 0,-1-1 0,0 1 1,3-7-1,2-1 0,-1-1 1,0 0 0,-1 0 0,-1 0 0,0-1 0,0 0 0,-1 0-1,2-24 1,-3-7 2,-3-57 0,0 64-3,1 25 2,-1 1-1,0-1 1,-1 1 0,0-1-1,-1 1 1,0 0 0,-9-18-1,12 29-1,0 0 0,0 0 0,0 0 1,0 0-1,0 0 0,0 1 0,0-1 0,0 0 0,0 0 0,0 0 0,0 0 0,0 0 0,0 0 0,0 1 0,-1-1 0,1 0 0,0 0 0,0 0 0,0 0 0,0 0 0,0 0 0,0 0 1,0 0-1,-1 0 0,1 0 0,0 0 0,0 0 0,0 0 0,0 1 0,0-1 0,0 0 0,-1 0 0,1 0 0,0 0 0,0 0 0,0 0 0,0 0 0,0 0 0,-1-1 0,1 1 0,0 0 1,0 0-1,0 0 0,0 0 0,0 0 0,0 0 0,-1 0 0,1 0 0,0 0 0,0 0 0,0 0 0,-4 46-5,3 1 1,4 50-1,-3-94 6,2 19 1,2 0-1,0 0 1,1-1 0,1 1 0,1-1 0,10 21 0,-16-39-2,0 0 0,0 0 0,0-1 0,1 1 0,-1-1 0,1 1 0,-1-1 0,1 0 0,0 0 0,0 1 0,0-1 0,0 0 0,0-1 0,0 1 0,1 0 0,-1-1 0,1 1 0,-1-1 0,1 0 0,-1 1 0,1-1 0,0-1 0,0 1 0,-1 0 0,1-1 0,0 1 0,0-1 0,0 0 0,0 0 0,0 0 0,-1 0 0,1-1 0,0 1 0,0-1 0,0 1 0,-1-1 0,1 0 0,0 0 0,-1 0 0,1-1 0,-1 1 0,1-1 0,-1 1 0,1-1 0,-1 0 0,0 0 0,0 0 0,2-3 0,4-5 0,0-1 0,0 0 0,-2 0 0,1-1 0,-1 1 0,-1-1 0,0-1 0,-1 1 0,0-1 0,-1 0 0,2-18 0,0-9 0,-2-78 0,-3 97 0,-3 82 0,1-33 0,1 1 0,4 44 0,-2-65 0,0-1 0,1 0 0,-1 0 0,1 0 0,1 0 0,-1 0 0,1-1 0,1 1 0,-1-1 0,1 0 0,0 0 0,0 0 0,1 0 0,0-1 0,5 6 0,-4-7 0,0-1 0,0 0 0,0 0 0,1-1 0,-1 1 0,0-1 0,1-1 0,0 1 0,-1-1 0,1 0 0,0-1 0,-1 0 0,1 0 0,0 0 0,7-2 0,-2 1 0,-9 1 0,1 0 0,0-1 0,-1 1 0,1-1 0,-1 0 0,1 0 0,-1 0 0,1-1 0,-1 1 0,1-1 0,-1 0 0,0 0 0,0 0 0,0 0 0,0 0 0,3-5 0,-1 2 0,-1 0 0,0-1 0,-1 1 0,1-1 0,-1 0 0,-1 0 0,1 0 0,2-10 0,0-6 0,0 1 0,-2-1 0,-1 0 0,0-32 0,-2 49 0,0-14 0,-1 0 0,-4-32 0,4 46 0,-1-1 0,1 1 0,-1 0 0,0 0 0,0-1 0,-1 2 0,1-1 0,-1 0 0,0 0 0,0 1 0,-1 0 0,1-1 0,-8-5 0,10 9 0,0-1 0,-1 1 0,1 0 0,0 0 0,-1 0 0,1 0 0,-1 0 0,1 0 0,-1 0 0,1 1 0,-1-1 0,0 1 0,1-1 0,-1 1 0,0-1 0,0 1 0,1 0 0,-1 0 0,0 0 0,0 0 0,1 0 0,-1 0 0,0 0 0,0 1 0,1-1 0,-4 2 0,3-1 0,0 1 0,1-1 0,-1 1 0,1-1 0,-1 1 0,1 0 0,0 0 0,-1 0 0,1 0 0,0 0 0,0 0 0,1 0 0,-1 0 0,0 0 0,1 0 0,-1 1 0,1-1 0,0 0 0,0 5 0,-2 16 0,1 1 0,1-1 0,2 1 0,0-1 0,10 41 0,-10-57 0,0-1 0,1 1 0,-1 0 0,2-1 0,-1 1 0,1-1 0,0 0 0,0 0 0,1 0 0,5 4 0,-6-6 0,0 0 0,1-1 0,-1 0 0,1 0 0,0-1 0,0 1 0,0-1 0,0 0 0,0 0 0,0-1 0,1 0 0,-1 1 0,0-2 0,11 1 0,-8 0 0,0-1 0,0 0 0,0-1 0,-1 1 0,1-2 0,0 1 0,13-5 0,-16 3 0,0 1 0,0-1 0,-1 0 0,1 0 0,-1 0 0,0-1 0,1 0 0,-1 0 0,-1 0 0,1 0 0,5-9 0,-1 0 0,0-1 0,-1 0 0,-1 0 0,0 0 0,-1 0 0,-1-1 0,0 0 0,3-22 0,-2-12 0,-2-65 0,-5 88 0,-1-1 0,-1 1 0,0 0 0,-3 0 0,0 1 0,-1-1 0,-2 2 0,-16-34 0,22 77 0,2 109 0,25 214 0,-17-295 0,20 258 0,-24-303 0,1-14 0,3-22 0,1-20 0,16-101 0,-20 137 0,2 0 0,0 1 0,1 0 0,1 0 0,1 0 0,13-21 0,-19 35 0,0 0 0,0-1 0,0 1 0,1 0 0,-1 0 0,1 1 0,0-1 0,0 0 0,0 1 0,0 0 0,0-1 0,0 1 0,1 1 0,-1-1 0,1 0 0,-1 1 0,1 0 0,0 0 0,-1 0 0,1 0 0,0 0 0,6 1 0,-9 0 0,0 0 0,0 0 0,-1 1 0,1-1 0,0 0 0,0 1 0,-1-1 0,1 1 0,-1-1 0,1 1 0,0-1 0,-1 1 0,1-1 0,-1 1 0,1 0 0,-1-1 0,1 1 0,-1 0 0,0-1 0,1 1 0,-1 0 0,0 0 0,0-1 0,1 1 0,-1 0 0,0 0 0,0 0 0,5 29 0,-4-22 0,5 78 0,1 14 0,-5-89 0,0 0 0,1 0 0,0-1 0,1 1 0,0-1 0,11 19 0,-13-25 0,0-1 0,1 0 0,0 0 0,0 0 0,0 0 0,0-1 0,0 1 0,0-1 0,1 0 0,-1 1 0,1-2 0,0 1 0,-1 0 0,1-1 0,0 0 0,0 1 0,0-2 0,0 1 0,0 0 0,0-1 0,0 0 0,6 0 0,-5 0 0,-1 0 0,1-1 0,-1 0 0,1 0 0,-1 0 0,1 0 0,-1-1 0,0 1 0,1-1 0,-1 0 0,0 0 0,0-1 0,0 1 0,-1-1 0,1 0 0,-1 0 0,1 0 0,-1-1 0,3-4 0,1-4 0,0 0 0,-1-1 0,-1 0 0,0 0 0,0-1 0,-2 1 0,0-1 0,0 0 0,0-18 0,-1-12 0,-5-71 0,1 100 0,2 15 0,0-1 0,0 1 0,-1-1 0,1 1 0,0-1 0,0 1 0,0 0 0,0-1 0,0 1 0,0-1 0,0 1 0,-1 0 0,1-1 0,0 1 0,0 0 0,-1-1 0,1 1 0,0 0 0,0-1 0,-1 1 0,1 0 0,0 0 0,-1-1 0,1 1 0,-1 0 0,1 0 0,0-1 0,-1 1 0,1 0 0,-1 0 0,1 0 0,0 0 0,-1 0 0,1 0 0,-1 0 0,1 0 0,0 0 0,-1 0 0,1 0 0,-1 0 0,1 0 0,-1 0 0,1 0 0,0 0 0,-1 0 0,1 0 0,-1 1 0,1-1 0,0 0 0,-1 0 0,1 1 0,-11 13 0,8 3 0,0 1 0,0-1 0,2 1 0,0 0 0,3 26 0,-1-4 0,-1-23 0,1 0 0,1 0 0,1 0 0,0-1 0,1 0 0,7 21 0,-10-32 0,1 0 0,0 0 0,0-1 0,1 1 0,-1-1 0,1 1 0,0-1 0,0 0 0,0 0 0,1 0 0,-1 0 0,1-1 0,0 0 0,0 1 0,0-1 0,1-1 0,-1 1 0,1-1 0,0 1 0,-1-1 0,1 0 0,0-1 0,0 0 0,7 2 0,-3-2 0,1-1 0,-1 1 0,1-2 0,-1 1 0,16-4 0,-21 3 0,1-1 0,-1 1 1,0-1-1,0 0 1,0 0-1,0 0 0,-1-1 1,1 1-1,0-1 1,-1 0-1,0 0 0,0 0 1,6-7-1,3-9 3,0 0 0,-2 0 0,0-1 0,-1 0 0,-1-1 0,-1 0 0,0 0 0,-2-1 0,4-34-1,-1-21-3,-3-104-1,-5 167 3,2-44-1,0 34 0,-2 0 0,0 0 0,-7-42 0,7 65-1,0 0 0,-1 0 0,1 0 0,0 0-1,-1 0 1,1 0 0,-1 0 0,1 0 0,-1 1 0,1-1 0,-1 0 0,0 0 0,1 0-1,-1 1 1,0-1 0,0 0 0,-1 0 0,1 1 1,1 0-1,-1 0 1,1 0 0,-1 0-1,1 0 1,-1 0 0,0 0 0,1 0-1,-1 0 1,1 0 0,-1 0-1,1 0 1,-1 1 0,1-1-1,-1 0 1,1 0 0,-1 1-1,1-1 1,-1 0 0,1 1 0,-1-1-1,1 1 1,0-1 0,-1 0-1,1 1 1,-1-1 0,1 1-1,0-1 1,0 1 0,-1-1-1,1 1 1,0-1 0,0 1 0,0-1-1,0 1 1,-1 0 0,1-1-1,0 1 1,-7 22 0,0 0 0,2 0 0,1 1 0,-3 35 0,3 101 0,4-157 0,-2 75 7,0-38-1,2 1 1,2 0-1,8 50 0,-9-82-6,2 0 0,0 0 0,0 0 0,0 0 0,1 0 0,0-1 0,1 1 0,0-1 0,0-1 0,1 1 0,0-1 0,0 0 0,1 0 0,0 0 0,0-1 0,1 0 0,-1-1 0,1 0 0,0 0 0,1 0 0,-1-1 0,1 0 0,0-1 0,0 0 0,0-1 0,0 1 0,1-2 0,-1 1 0,10-1 0,-5 0 0,0-1 0,0 0 0,19-3 0,-29 2 0,1 0 0,-1 0 0,1-1 0,-1 0 0,0 1 0,1-1 0,-1-1 0,0 1 0,0-1 0,-1 0 0,1 1 0,0-2 0,5-5 0,-2 0 0,0-1 0,0-1 0,-1 1 0,0-1 0,-1 0 0,0-1 0,0 1 0,-2-1 0,1 0 0,2-18 0,-3 8 0,-1 0 0,-1 0 0,-1 0 0,0 0 0,-5-23 0,4 39 0,0 0 0,0 0 0,-1 1 0,0-1 0,0 0 0,0 0 0,-1 1 0,0 0 0,0-1 0,0 1 0,-1 0 0,0 0 0,-5-4 0,6 6 0,0 0 0,0 1 0,0-1-1,-1 1 1,1 0 0,-1 0 0,0 0-1,0 1 1,1-1 0,-1 1-1,0 0 1,0 0 0,0 0 0,0 1-1,-1-1 1,1 1 0,0 0-1,0 0 1,0 1 0,-6 0 0,8 0-1,0 0 0,-1 0-1,1 0 1,0 0 0,0 0 0,0 1 0,0-1 0,0 0 0,0 1 0,0 0 0,0 0 0,1-1 0,-1 1 0,1 0 0,-1 0 0,1 0 0,0 0 0,0 1 0,0-1-1,0 0 1,0 0 0,0 1 0,1-1 0,-1 0 0,1 1 0,-1 3 0,-1 10 2,1 0 1,1 32-1,0-30-3,0-8 3,1-1 0,0 1-1,0-1 1,1 1 0,1-1 0,-1 0-1,1 0 1,1 0 0,0 0 0,0 0-1,1-1 1,0 0 0,0 0 0,1 0-1,0-1 1,0 1 0,1-2 0,0 1-1,0-1 1,1 0 0,-1 0 0,1-1 0,1 0-1,-1 0 1,1-1 0,0 0 0,-1-1-1,2 0 1,-1 0 0,0-1 0,1 0-1,-1-1 1,1 0 0,10 0 0,-14-1-1,0 0-1,1 0 1,-1 0 0,0-1 0,1 0 0,-1-1 0,0 1-1,0-1 1,0-1 0,6-2 0,-8 2-9,0 1 0,-1-1 1,1 0-1,-1 0 0,0-1 0,0 1 1,0-1-1,-1 1 0,1-1 0,-1 0 0,0 0 1,0 0-1,0 0 0,2-9 0,9-36-332</inkml:trace>
</inkml:ink>
</file>

<file path=ppt/ink/ink3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21"/>
    </inkml:context>
    <inkml:brush xml:id="br0">
      <inkml:brushProperty name="width" value="0.05" units="cm"/>
      <inkml:brushProperty name="height" value="0.05" units="cm"/>
      <inkml:brushProperty name="color" value="#FFFF00"/>
    </inkml:brush>
  </inkml:definitions>
  <inkml:trace contextRef="#ctx0" brushRef="#br0">105 201 30782,'-16'-8'381,"-1"0"-1,0 0 0,-1 2 1,-18-5-1,66 7-290,27 4-97,311 13 7,-295-13 0,-72 0 0,-1 0 0,0 0 0,1 0 0,-1 0 0,0 0 0,1 0 0,-1 0 0,0 0 0,1-1 0,-1 1 0,0 0 0,1 0 0,-1 0 0,0 0 0,1 0 0,-1-1 0,0 1 0,0 0 0,1 0 0,-1-1 0,0 1 0,0 0 0,1 0 0,-1-1 0,0 1 0,0 0 0,0-1 0,0 1 0,1 0 0,-1 0 0,0-1 0,0 1 0,0 0 0,0-1 0,0 1 0,0-1 0,0 1 0,0 0 0,0-1 0,0 1 0,-3-13 0,3 12 0,-3-6 0,-1 0 0,0 0 0,0 1 0,0-1 0,-1 1 0,0 0 0,-1 0 0,1 0 0,-1 1 0,0 0 0,0 0 0,-8-4 0,-13-9 0,-44-21 0,61 33 0,22 7 0,-1 0 0,0 1 0,0 1 0,0 0 0,0 0 0,0 1 0,-1 0 0,1 1 0,12 8 0,-8-4 0,0 1 0,0 0 0,-1 1 0,-1 1 0,20 21 0,-29-27 0,0-1 0,0 1 0,0 0 0,0 0 0,-1 1 0,0-1 0,-1 1 0,0-1 0,0 1 0,0 0 0,0 0 0,-1 0 0,0 11 0,-1-12 0,0-1 0,0 0 0,-1 0 0,0 1 0,0-1 0,0 0 0,-1 0 0,0 0 0,0 0 0,0 0 0,0-1 0,-1 1 0,0 0 0,0-1 0,0 0 0,0 0 0,-1 0 0,-4 5 0,-22 16 16,-2-1 0,-43 26 1,11-19-2971,36-19-11189</inkml:trace>
</inkml:ink>
</file>

<file path=ppt/ink/ink34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8"/>
    </inkml:context>
    <inkml:brush xml:id="br0">
      <inkml:brushProperty name="width" value="0.05" units="cm"/>
      <inkml:brushProperty name="height" value="0.05" units="cm"/>
      <inkml:brushProperty name="color" value="#FFFFFF"/>
    </inkml:brush>
  </inkml:definitions>
  <inkml:trace contextRef="#ctx0" brushRef="#br0">111 7 32447,'-2'-1'4,"0"0"0,1 0 0,-1 1 1,0-1-1,1 0 0,-1 1 0,0 0 0,0-1 1,0 1-1,0 0 0,1 0 0,-1 0 0,0 0 1,0 0-1,0 0 0,0 1 0,1-1 0,-1 0 1,0 1-1,0 0 0,1-1 0,-1 1 0,0 0 0,1 0 1,-1 0-1,1 0 0,-1 0 0,1 0 0,-1 1 1,1-1-1,0 0 0,-2 3 0,-2 2-5,0 1 0,0 0 0,1 0 0,0 0 0,0 0 0,-2 9 0,1-4 5,1 0 1,1 0-1,0 0 1,1 1-1,0-1 1,1 1-1,1-1 1,0 1-1,0 0 1,1-1-1,4 20 1,-3-25-4,-1 0 0,2-1 0,-1 1 0,1 0 0,0-1 0,0 1 0,1-1 0,0 0 0,0 0 0,0 0 0,1-1 0,0 1 0,0-1 1,0 0-1,0-1 0,1 1 0,0-1 0,0 0 0,0-1 0,1 1 0,9 3 0,-1-3 2,1 0 0,0-1 0,1-1 0,-1 0 1,30-2-1,-43 0-2,1 0 1,0 0-1,-1 0 1,1-1-1,0 0 1,-1 1 0,1-1-1,-1-1 1,1 1-1,-1 0 1,0-1-1,0 0 1,1 0-1,-1 0 1,0 0 0,-1 0-1,1-1 1,0 1-1,-1-1 1,1 0-1,-1 1 1,0-1-1,0 0 1,0-1 0,0 1-1,0 0 1,-1 0-1,1-1 1,-1 1-1,1-7 1,2-7 0,-2 0 0,0 1 0,-1-1 1,0 0-1,-3-23 0,1 34-2,0 0 0,0 0 0,0 0 0,0 1 1,-1-1-1,0 1 0,0-1 0,-1 1 0,1 0 0,-1-1 0,0 1 0,-1 1 1,1-1-1,-1 0 0,0 1 0,0 0 0,-1 0 0,-7-6 0,9 8-1,-1 0 0,1 0 0,-1 0 0,0 0 0,0 1 0,0 0 0,0-1 0,0 1 0,0 1 0,0-1 0,0 1 0,0-1 0,-1 1 0,1 0 0,0 1 0,0-1 0,0 1 0,0 0 0,0 0 0,0 0 0,0 0-1,0 1 1,0-1 0,0 1 0,1 0 0,-1 1 0,-5 3 0,-28 30-196,2 7-523</inkml:trace>
</inkml:ink>
</file>

<file path=ppt/ink/ink34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9"/>
    </inkml:context>
    <inkml:brush xml:id="br0">
      <inkml:brushProperty name="width" value="0.05" units="cm"/>
      <inkml:brushProperty name="height" value="0.05" units="cm"/>
      <inkml:brushProperty name="color" value="#FFFFFF"/>
    </inkml:brush>
  </inkml:definitions>
  <inkml:trace contextRef="#ctx0" brushRef="#br0">352 36 31951,'0'-36'603,"-22"36"-534,18 1-68,-1 0-1,1 0 1,0 0 0,0 1 0,0 0 0,0-1-1,0 1 1,0 1 0,1-1 0,-1 1-1,1-1 1,-1 1 0,1 0 0,0 0-1,0 0 1,0 1 0,1-1 0,-4 7 0,-7 11 3,1 0 1,-11 26-1,17-32 0,-33 72 7,5 1-1,3 2 1,4 1 0,4 1-1,-16 141 1,38-223-11,-9 133 0,9-118 0,2 0 0,1 0 0,7 38 0,-5-50 0,1 0 1,0 0-1,0 0 0,2 0 0,0-1 1,0 0-1,1-1 0,0 1 0,1-1 1,0-1-1,13 11 0,-7-7-2,0-1 0,2 0-1,0-1 1,0-1-1,1-1 1,36 16 0,-42-22-65,0 0 0,1-1 1,-1 0-1,1-1 0,-1-1 0,18 1 1,3-2-1487</inkml:trace>
</inkml:ink>
</file>

<file path=ppt/ink/ink34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29"/>
    </inkml:context>
    <inkml:brush xml:id="br0">
      <inkml:brushProperty name="width" value="0.05" units="cm"/>
      <inkml:brushProperty name="height" value="0.05" units="cm"/>
      <inkml:brushProperty name="color" value="#FFFFFF"/>
    </inkml:brush>
  </inkml:definitions>
  <inkml:trace contextRef="#ctx0" brushRef="#br0">2 249 32415,'0'-3'104,"0"-22"4,-1 10-79,1 0-1,0 0 1,2 0-1,4-26 1,-4 36-29,0 0-1,0 0 1,0 0 0,1 0 0,-1 0 0,1 1 0,0-1-1,0 1 1,1 0 0,0 0 0,-1 0 0,1 0 0,0 1 0,1-1-1,-1 1 1,1 0 0,6-3 0,-2 2 0,-1 0 0,1 1 0,1 0 0,-1 1 0,0-1 0,1 2 0,-1-1 0,1 2 0,0-1 0,-1 1 0,18 2 0,-24-1 0,-1 0 0,1 0 0,0 0 0,-1 0 0,1 0 0,-1 0 0,1 1 0,-1-1 0,0 1 0,0 0 0,1 0 0,-1 0 0,-1 0 0,1 0 0,0 0 0,0 0 0,-1 0 0,1 1 0,-1-1 0,0 1 0,0-1 0,0 1 0,0 0 0,0-1 0,0 1 0,-1 0 0,1 2 0,2 12 0,-1-1 0,0 1 0,-2 20 0,0-34 0,0 10-1,-1 0 0,0 0-1,-1 0 1,0-1 0,-1 1 0,0 0 0,-6 13-1,0-8-3,0 0-1,-1 0 1,-23 29-1,18-26 6,-1 0 0,0-2 0,-2 0 0,-37 31 0,55-50 0,1 0 0,-1 0 0,0 0 0,0 0 0,0 0 0,0 0 0,0 0 0,0 0 0,0 0 0,1 0 0,-1 1 0,0-1 0,0 0 0,0 0 0,0 0 0,0 0 0,0 0 0,0 0 0,0 0 0,0 0 0,0 1 0,1-1 0,-1 0 0,0 0 0,0 0 0,0 0 0,0 0 0,0 0 0,0 1 0,0-1 0,0 0 0,0 0 0,0 0 0,0 0 0,0 0 0,0 1 0,0-1 0,0 0 0,0 0 0,0 0 0,-1 0 0,1 0 0,0 0 0,0 0 0,0 1 0,0-1 0,0 0 0,0 0 0,0 0 0,0 0 0,0 0 0,0 0 0,-1 0 0,1 0 0,0 0 0,0 1 0,0-1 0,0 0 0,0 0 0,0 0 0,-1 0 0,1 0 0,0 0 0,12-3 0,30-30 0,-1-2 0,44-50 0,-81 80 0,41-43 0,-3-2 0,-2-2 0,57-97 0,-93 143 0,0-1 0,0 0 0,-1 0 0,0 0 0,2-10 0,-6 7 0,-4 11 0,3 0 0,-3 1 0,-1 1 0,1-1 0,0 1 0,0 0 0,0 1 0,0-1 0,0 1 0,1 0 0,-1 0 0,1 0 0,0 1 0,1-1 0,-6 9 0,-3 5 0,0 1 0,-12 30 0,14-23 0,0 2 0,2-1 0,1 1 0,2 0 0,0 1 0,2 0 0,1-1 0,3 32 0,-1-54 3,0 0 1,0-1-1,1 1 1,0-1-1,0 0 1,0 1-1,1-1 0,-1 0 1,2 1-1,-1-1 1,0 0-1,1-1 1,0 1-1,0 0 1,0-1-1,1 1 0,-1-1 1,1 0-1,0-1 1,7 6-1,-4-4-73,1-1 1,0 0-1,-1 0 0,1-1 0,1 0 0,-1 0 1,0-1-1,1 0 0,-1 0 0,1-1 1,0 0-1,10-1 0,4 0-3385</inkml:trace>
</inkml:ink>
</file>

<file path=ppt/ink/ink34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29"/>
    </inkml:context>
    <inkml:brush xml:id="br0">
      <inkml:brushProperty name="width" value="0.05" units="cm"/>
      <inkml:brushProperty name="height" value="0.05" units="cm"/>
      <inkml:brushProperty name="color" value="#FFFFFF"/>
    </inkml:brush>
  </inkml:definitions>
  <inkml:trace contextRef="#ctx0" brushRef="#br0">1 320 32255,'0'1'2,"-1"0"0,1 0 0,0 0 1,0 0-1,0 0 0,1 0 0,-1 0 0,0 0 1,0-1-1,0 1 0,1 0 0,-1 0 0,0 0 1,1 0-1,-1 0 0,1 0 0,-1-1 1,1 1-1,-1 0 0,1 0 0,0-1 0,-1 1 1,2 1-1,22 0 30,-13-2 0,-7 0-21,0 0 0,0-1 0,0 0 0,-1 1 0,1-1 0,0 0 0,-1-1-1,1 1 1,-1-1 0,1 1 0,-1-1 0,0 0 0,0-1 0,5-2 0,-3-1 1,1 1 0,-1-1 1,0 0-1,0-1 0,0 1 1,5-13-1,-3 5-3,-1 0 0,0-1 0,-1 0 0,-1 0-1,0-1 1,2-25 0,-5 31-6,1-9 0,0 1 0,-2-1 0,0 1 1,-4-26-1,3 44-3,1-1 1,0 1-1,0-1 0,0 1 1,-1-1-1,1 1 0,0-1 0,-1 1 1,1-1-1,-1 1 0,1 0 1,0-1-1,-1 1 0,1-1 1,-1 1-1,1 0 0,-1 0 0,1-1 1,-1 1-1,1 0 0,-1 0 1,1 0-1,-1-1 0,0 1 1,1 0-1,-1 0 0,1 0 1,-1 0-1,1 0 0,-1 0 0,0 0 1,1 0-1,-1 1 0,1-1 1,-1 0-1,1 0 0,-1 0 1,0 1-1,-1-1 0,1 1 0,0-1 1,0 1-1,-1 0 0,1-1 0,0 1 1,0 0-1,0 0 0,-1 0 0,1 0 1,0 0-1,0 0 0,1 0 0,-1 0 1,0 0-1,-1 2 0,-2 14 0,0 0 0,1 0 0,1 0 0,1 1 0,1-1 0,2 27 0,-1 0 0,-1-24 0,-1 2 0,2 1 0,4 34 0,-4-52 0,0 0 0,0 1 0,1-1 0,0 0 0,0 0 0,0 0 0,0 0 0,1 0 0,-1-1 0,1 1 0,0-1 0,1 0 0,-1 1 0,1-1 0,0-1 0,5 5 0,-7-7-15,-1 0-1,1 0 1,-1 0 0,1 0-1,0 0 1,0-1 0,-1 1-1,1 0 1,0-1 0,0 0-1,0 1 1,-1-1 0,1 0-1,0 0 1,0 0 0,0 0-1,0 0 1,-1-1 0,1 1 0,0 0-1,0-1 1,0 1 0,-1-1-1,1 0 1,0 0 0,-1 0-1,1 1 1,-1-1 0,1-1-1,-1 1 1,1 0 0,-1 0-1,0-1 1,1 1 0,-1 0-1,0-1 1,0 1 0,1-3-1,9-33-2043</inkml:trace>
</inkml:ink>
</file>

<file path=ppt/ink/ink34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30"/>
    </inkml:context>
    <inkml:brush xml:id="br0">
      <inkml:brushProperty name="width" value="0.05" units="cm"/>
      <inkml:brushProperty name="height" value="0.05" units="cm"/>
      <inkml:brushProperty name="color" value="#FFFFFF"/>
    </inkml:brush>
  </inkml:definitions>
  <inkml:trace contextRef="#ctx0" brushRef="#br0">156 17 31134,'-2'-2'62,"0"0"0,0 0-1,-1 1 1,1-1 0,-1 1-1,1 0 1,-1 0 0,0 0 0,1 0-1,-1 0 1,0 0 0,0 1-1,1-1 1,-1 1 0,0 0-1,0 0 1,0 0 0,0 0 0,0 1-1,1-1 1,-1 1 0,0 0-1,0-1 1,-2 3 0,0-1-70,0 0 0,1 0 0,-1 1 0,1-1 1,0 1-1,0 0 0,0 1 0,0-1 0,1 1 0,-1-1 1,1 1-1,-4 6 0,2 0 16,0 1-1,1-1 1,0 1 0,1-1 0,0 1 0,1 0-1,0 0 1,0 0 0,2 0 0,-1 1 0,3 21-1,-2-30-6,1 0-1,-1 1 1,1-1-1,0 0 0,0 0 1,0 0-1,0 0 1,0 0-1,1 0 1,-1 0-1,1-1 0,0 1 1,0 0-1,0-1 1,0 0-1,0 1 1,1-1-1,-1 0 0,1 0 1,-1 0-1,1 0 1,0-1-1,0 1 1,0-1-1,0 0 0,0 0 1,0 0-1,0 0 1,4 1-1,10 1 4,0 0-1,0-1 1,0-1-1,19-1 1,-28 0-3,-5 0 0,0 0 0,1 0-1,-1 0 1,1 0 0,-1-1 0,0 0-1,1 0 1,-1 0 0,0 0 0,0 0-1,1-1 1,-1 1 0,0-1-1,0 0 1,-1 0 0,1 0 0,0 0-1,-1 0 1,1-1 0,-1 1-1,0-1 1,0 0 0,0 1 0,0-1-1,0 0 1,2-6 0,-1 1 0,-1-1 1,0 1-1,0-1 1,-1 1-1,0-1 1,0 0-1,-1 1 1,0-1-1,-2-14 1,2 20-2,-1 0 0,1 0 0,-1 0-1,0 0 1,0 1 0,0-1 0,0 0 0,0 0 0,0 1-1,-1-1 1,0 1 0,1-1 0,-1 1 0,0 0 0,0-1 0,0 1-1,0 0 1,-1 0 0,1 1 0,0-1 0,-5-2 0,1 2-5,1 0 0,-1 0 0,1 0 0,-1 1 0,0 0-1,0 0 1,0 1 0,1-1 0,-1 1 0,-9 1 0,12 0-21,1-1 0,-1 0 0,1 1 0,-1 0 1,1-1-1,-1 1 0,1 0 0,-1 0 0,1 0 0,0 1 0,0-1 0,-1 1 0,1-1 0,0 1 0,0-1 0,1 1 0,-1 0 0,0 0 0,0 0 0,1 0 0,-2 4 0,-14 24-1377</inkml:trace>
</inkml:ink>
</file>

<file path=ppt/ink/ink34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30"/>
    </inkml:context>
    <inkml:brush xml:id="br0">
      <inkml:brushProperty name="width" value="0.05" units="cm"/>
      <inkml:brushProperty name="height" value="0.05" units="cm"/>
      <inkml:brushProperty name="color" value="#FFFFFF"/>
    </inkml:brush>
  </inkml:definitions>
  <inkml:trace contextRef="#ctx0" brushRef="#br0">51 9 31550,'0'-9'839,"-2"12"-517,-2 18-298,-17 160-24,-2 13-3,23-178-450</inkml:trace>
</inkml:ink>
</file>

<file path=ppt/ink/ink34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30"/>
    </inkml:context>
    <inkml:brush xml:id="br0">
      <inkml:brushProperty name="width" value="0.05" units="cm"/>
      <inkml:brushProperty name="height" value="0.05" units="cm"/>
      <inkml:brushProperty name="color" value="#FFFFFF"/>
    </inkml:brush>
  </inkml:definitions>
  <inkml:trace contextRef="#ctx0" brushRef="#br0">0 0 31646,'0'0'625,"3"0"-497,26 0-48,17 7 0,4 1-48,7-3 0,-1-5-32,0 0-32,-8 0-464,-8 0-4050</inkml:trace>
</inkml:ink>
</file>

<file path=ppt/ink/ink34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31"/>
    </inkml:context>
    <inkml:brush xml:id="br0">
      <inkml:brushProperty name="width" value="0.05" units="cm"/>
      <inkml:brushProperty name="height" value="0.05" units="cm"/>
      <inkml:brushProperty name="color" value="#FFFFFF"/>
    </inkml:brush>
  </inkml:definitions>
  <inkml:trace contextRef="#ctx0" brushRef="#br0">180 165 31919,'13'-44'646,"-8"28"-612,0 0-1,-1 0 1,0-1 0,-2 1-1,2-24 1,-20 477-34,16-376 0,0-61 0,-1 1 0,1 0 0,-1-1 0,1 1 0,-1-1 0,0 1 0,1-1 0,-1 0 0,1 1 0,-1-1 0,0 1 0,1-1 0,-1 0 0,0 0 0,1 1 0,-1-1 0,0 0 0,0 0 0,1 0 0,-1 0 0,0 0 0,0 0 0,1 0 0,-1 0 0,0 0 0,0 0 0,1 0 0,-1 0 0,0 0 0,0-1 0,-1 1 0,-175-5 0,459 5 0,-210 10-10,-20-1-177,-44-9-128</inkml:trace>
</inkml:ink>
</file>

<file path=ppt/ink/ink34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4"/>
    </inkml:context>
    <inkml:brush xml:id="br0">
      <inkml:brushProperty name="width" value="0.05" units="cm"/>
      <inkml:brushProperty name="height" value="0.05" units="cm"/>
      <inkml:brushProperty name="color" value="#FFFFFF"/>
    </inkml:brush>
  </inkml:definitions>
  <inkml:trace contextRef="#ctx0" brushRef="#br0">492 82 29373,'10'-22'2482,"-4"10"-2199,0-1-1,14-22 1,-38 77-251,-4-12-32,-1-2 0,-49 48 0,-65 44 0,127-112 0,-225 173 0,233-180 0,1 0 0,0-1 0,0 0 0,1 0 0,-1 1 0,0-1 0,1 0 0,-1 1 0,0-1 0,1 0 0,-1 1 0,0-1 0,1 1 0,-1-1 0,1 1 0,-1-1 0,1 1 0,-1 0 0,1-1 0,0 1 0,-1 0 0,1-1 0,0 1 0,-1 0 0,1-1 0,0 2 0,0 0 0,1-1 0,0 0 0,0 0 0,0 0 0,0 0 0,0 0 0,1 0 0,-1 0 0,0 0 0,0 0 0,1-1 0,-1 1 0,0 0 0,1-1 0,-1 1 0,0-1 0,1 0 0,-1 1 0,2-1 0,3 2 0,49 14 10,0-2 1,99 13-1,-87-18-9,87 25-1,-113-22-5,-40-12 3,-1 0 1,0 0-1,0 0 1,0 0 0,0 0-1,0 1 1,0-1 0,1 0-1,-1 0 1,0 0-1,0 0 1,0 0 0,0 0-1,0 1 1,0-1-1,0 0 1,0 0 0,0 0-1,0 0 1,0 0-1,1 1 1,-1-1 0,0 0-1,0 0 1,0 0-1,0 0 1,0 1 0,0-1-1,0 0 1,0 0-1,-1 0 1,1 0 0,0 1-1,0-1 1,0 0-1,0 0 1,0 0 0,0 0-1,0 0 1,0 0-1,0 1 1,0-1 0,0 0-1,-1 0 1,1 0 0,0 0-1,0 0 1,0 0-1,0 0 1,0 1 0,0-1-1,-1 0 1,1 0-1,0 0 1,-8 5-229,-9-5-498</inkml:trace>
</inkml:ink>
</file>

<file path=ppt/ink/ink34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5"/>
    </inkml:context>
    <inkml:brush xml:id="br0">
      <inkml:brushProperty name="width" value="0.05" units="cm"/>
      <inkml:brushProperty name="height" value="0.05" units="cm"/>
      <inkml:brushProperty name="color" value="#FFFFFF"/>
    </inkml:brush>
  </inkml:definitions>
  <inkml:trace contextRef="#ctx0" brushRef="#br0">0 26 32367,'8'-11'228,"-4"12"-117,-4 23-82,-1-6-29,-1 55 0,5 98 0,-2-167 0,-1 1 0,1-1 0,0 0 0,0 1 0,1-1 0,-1 0 0,1 0 0,0 0 0,0 0 0,1 0 0,-1 0 0,1 0 0,0-1 0,0 0 0,0 1 0,0-1 0,0 0 0,1 0 0,-1-1 0,1 1 0,0-1 0,0 0 0,0 0 0,0 0 0,4 1 0,4 1 0,-1-1 0,1-1 0,-1 0 0,1 0 0,0-1 0,0-1 0,-1 0 0,19-2 0,-27 1 0,1 1 0,-1-1-1,1 0 1,-1 0 0,0 0 0,0 0 0,1-1-1,-1 0 1,0 1 0,0-1 0,0 0 0,-1 0-1,1 0 1,0-1 0,3-4 0,-2 2 1,0-1 0,0 0 0,-1 1 0,0-2 0,0 1 0,0 0 0,2-11 1,1-5 4,-2-1 1,-1 0-1,0-40 1,-2-122-7,1 418 0,-6 278 0,2-463 0,-2-1 0,-3 0 0,-2-1 0,-15 50 0,24-95 0,0 0 0,-1 0 0,1-1 0,0 1 0,0 0 0,-1 0 0,1-1 0,0 1 0,-1 0 0,1-1 0,0 1 0,-1 0 0,1-1 0,-1 1 0,1-1 0,-1 1 0,0 0 0,1-1 0,-1 0 0,1 1 0,-1-1 0,0 1 0,1-1 0,-1 0 0,0 1 0,0-1 0,-1 0 0,1 0 0,0 0 0,0-1 0,0 1 0,0 0 0,0-1 0,0 0 0,0 1 0,0-1 0,0 1 0,0-1 0,0 0 0,1 0 0,-1 0 0,0 1 0,0-1 0,0-2 0,-24-42 0,24 43 0,-8-19 0,1 0 0,1-1 0,1 0 0,1 0 0,0 0 0,2-1 0,1 0 0,1 0 0,0 1 0,4-29 0,-1 46 0,-1 0 0,1 1 0,-1-1 0,1 1 0,1-1 0,-1 1 0,0 0 0,1 0 0,0 0 0,0 0 0,0 0 0,1 1 0,-1-1 0,1 1 0,0 0 0,0 0 0,7-4 0,9-5 0,1 1 0,29-11 0,-36 16 0,-1 1-21,3-3-29,0 1 0,1 1 0,0 0 0,0 1 0,0 1 0,34-3 0,-49 7-780</inkml:trace>
</inkml:ink>
</file>

<file path=ppt/ink/ink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8"/>
    </inkml:context>
    <inkml:brush xml:id="br0">
      <inkml:brushProperty name="width" value="0.05" units="cm"/>
      <inkml:brushProperty name="height" value="0.05" units="cm"/>
      <inkml:brushProperty name="color" value="#FFFFFF"/>
    </inkml:brush>
  </inkml:definitions>
  <inkml:trace contextRef="#ctx0" brushRef="#br0">1 33 31614,'0'0'705,"20"0"-705,38 0 128,21 0-48,9 0-64,7 0-16,-10-6 0,-3-6-144,-13-2-1153</inkml:trace>
</inkml:ink>
</file>

<file path=ppt/ink/ink3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2"/>
    </inkml:context>
    <inkml:brush xml:id="br0">
      <inkml:brushProperty name="width" value="0.05" units="cm"/>
      <inkml:brushProperty name="height" value="0.05" units="cm"/>
      <inkml:brushProperty name="color" value="#FFFFFF"/>
    </inkml:brush>
  </inkml:definitions>
  <inkml:trace contextRef="#ctx0" brushRef="#br0">0 877 30558,'0'0'2110,"1"0"-2109,-1 0-1,0 0 1,1 0-1,-1 0 1,1 0 0,-1 0-1,0 1 1,1-1-1,-1 0 1,0 0-1,1 0 1,-1 0-1,1 1 1,-1-1-1,0 0 1,1 0 0,-1 1-1,0-1 1,0 0-1,1 0 1,-1 1-1,0-1 1,0 0-1,1 1 1,-1-1 0,0 0-1,0 1 1,0-1-1,0 1 1,1-1-1,-1 0 1,0 1-1,0-1 1,0 0-1,0 1 1,0-1 0,0 1-1,0 0 1,16 59 4,-12-41-2,1 0 0,1 0 0,0-1 0,15 29 0,-19-43-2,1 1-1,0-1 0,0 0 1,1 0-1,-1 0 1,1 0-1,-1-1 0,1 1 1,0-1-1,1 0 0,-1 0 1,0 0-1,1-1 1,0 0-1,0 0 0,-1 0 1,1 0-1,0-1 0,0 0 1,1 0-1,-1 0 1,6 0-1,-4 0 0,-1-1 0,1 0 0,-1 0 0,0-1 0,1 0 0,-1 0 0,0 0 0,0-1 0,1 0 0,9-5 0,-10 3 0,0 0 0,0 0 0,-1-1 0,1 0 0,-1 0 0,0 0 0,0-1 0,-1 0 0,6-9 0,5-9-3,-1-2-1,-2 1 1,0-2-1,15-53 1,17-117-27,-24 91 18,-17 95 11,-1 0-1,1 1 1,1-1-1,0 1 1,0 0-1,8-12 1,-11 19 0,1 1 1,-1 0 0,1 0-1,0 0 1,-1 0-1,1 0 1,0 1-1,0-1 1,0 0 0,0 1-1,1-1 1,-1 1-1,0 0 1,1 0-1,-1 0 1,0 0 0,1 0-1,-1 1 1,1-1-1,0 1 1,-1-1 0,1 1-1,-1 0 1,1 0-1,0 0 1,-1 0-1,1 1 1,-1-1 0,1 1-1,-1-1 1,5 3-1,-5-2 1,0 0-1,1 1 0,-1-1 0,0 1 0,0-1 1,0 1-1,0 0 0,-1 0 0,1 0 0,0 0 1,-1 0-1,0 0 0,1 1 0,-1-1 1,0 0-1,0 1 0,1 3 0,10 44 2,-3-40-9,-9-10 8,0 0 0,1 0-1,-1 0 1,0 1 0,0-1 0,0 0 0,1 0 0,-1 0-1,0 0 1,0 0 0,1 0 0,-1 0 0,0 0 0,0 0-1,1 0 1,-1 0 0,0 0 0,0 0 0,1 0 0,-1 0-1,0 0 1,0 0 0,1 0 0,-1 0 0,0 0 0,0 0 0,0 0-1,1 0 1,-1 0 0,0-1 0,0 1 0,0 0 0,1 0-1,-1 0 1,0 0 0,0 0 0,0-1 0,1 1 0,-1 0-1,0 0 1,0 0 0,0-1 0,0 1 0,0 0 0,0 0-1,0-1 1,0 1 0,1 0 0,-1-4 0,1 0 0,-1 1 0,1-1 0,-1 1 0,0-1 0,-1 1 0,1-1 0,0 0 0,-2-3 0,1 6 0,1 0 0,-1-1 0,0 1 0,1 0 0,-1 0 0,0 0 0,0 0 0,0 0 0,0 0 0,0 0 0,0 0 0,0 0 0,0 1 0,0-1 0,-1 0 0,1 1 0,0-1 0,0 1 0,-1-1 0,1 1 0,0 0 0,-1-1 0,1 1 0,0 0 0,-1 0 0,1 0 0,0 0 0,-3 0 0,-2 0 0,1 0 0,-1 0 0,0 1 0,0 0 0,1 0 0,-1 0 0,1 1 0,-1 0 0,1 0 0,-1 0 0,1 1 0,0-1 0,0 1 0,0 0 0,1 1 0,-1-1 0,1 1 0,0 0 0,0 0 0,0 1 0,0-1 0,-3 6 0,-3 4 0,0 1 0,0 0 0,1 1 0,1 0 0,1 0 0,0 1 0,-6 25 0,7-14 0,1 0 0,1 0 0,1 54 0,2-75-1,2 0 1,-1 0-1,1 0 1,0 0-1,0 0 1,1-1-1,0 1 0,0 0 1,1-1-1,-1 1 1,2-1-1,-1 0 0,8 10 1,-7-11-1,0-1 1,0 0 0,0-1-1,1 1 1,-1-1-1,1 0 1,0 0-1,0 0 1,0-1-1,0 0 1,1 0 0,-1 0-1,1 0 1,-1-1-1,1 0 1,-1 0-1,7 0 1,-2-1 0,5 2-3,0-2 0,0 0 1,15-2-1,-26 2 0,0-1 1,-1 1-1,1-1 0,-1 0 1,1-1-1,-1 1 0,1 0 1,-1-1-1,0 0 0,0 0 1,0 0-1,0 0 0,0 0 1,0-1-1,-1 1 1,1-1-1,3-4 0,-2-1-23,1 0 0,-2 0 0,1 0 0,-1 0 0,0 0 0,-1-1 0,0 0 0,2-16 0,-2-7-75,-2-36 0,-1 27 73,1 16 47,-1-1 1,-1 0-1,-1 1 1,-2-1-1,0 1 1,-18-47-1,23 72-14,0 0 0,0 0 0,0 0 0,0 1 0,0-1 0,0 0 0,0 0 1,0 0-1,-1 0 0,1 0 0,0 0 0,0 0 0,0 0 0,0 0 0,0 0 0,0 0 0,0 0 0,-1 0 0,1 1 0,0-1 0,0 0 0,0 0 0,0 0 0,0 0 0,0 0 0,-1 0 1,1 0-1,0 0 0,0 0 0,0 0 0,0-1 0,0 1 0,0 0 0,-1 0 0,1 0 0,0 0 0,0 0 0,0 0 0,0 0 0,0 0 0,0 0 0,0 0 0,0 0 0,-1 0 1,1 0-1,0-1 0,0 1 0,0 0 0,0 0 0,0 0 0,0 0 0,0 0 0,0 0 0,0-1 0,0 1 0,0 0 0,0 0 0,0 0 0,0 0 0,0 0 0,0 0 0,0-1 1,-3 20 44,1 24-77,0 33 38,1-26-2,6 75 0,-4-117-9,0-1 0,1 1-1,0 0 1,1-1 0,-1 1 0,1-1 0,1 0 0,-1 0 0,1 0-1,1 0 1,7 10 0,-8-13-1,0 0 0,1 0 1,-1 0-1,1 0 0,0-1 0,0 0 0,0 0 0,0 0 1,0 0-1,1-1 0,-1 0 0,1 0 0,0-1 0,-1 1 1,1-1-1,6 0 0,-4 0 1,0-1 0,0 1 0,0-2 0,0 1 0,0-1 0,-1 0 0,1-1 0,0 0 0,-1 0 0,10-4 0,-10 2 0,1-1 0,-1 0 0,0 0 0,0-1 0,-1 0 0,1 0 0,-1 0 0,-1-1 0,7-8 0,0-3-1,-1-1 1,0 1 0,-2-2-1,0 1 1,-1-1-1,-1-1 1,-1 1-1,6-32 1,-7 14 20,0 0 1,-3 0-1,-4-74 0,2 110-15,-1 0-1,1 0 1,0 1 0,-1-1-1,1 0 1,-1 1-1,0-1 1,1 0-1,-1 1 1,0-1 0,-1-1-1,-5 1 10,0 13-16,3 4 2,1 1 0,1-1 0,0 0 0,1 1 0,0-1 0,3 20 0,-1 3 0,18 279 16,1 1-13,-18-236 7,0-42-9,-2-1 0,-7 69 0,3-179-1,3-58 0,2-139 0,3 182-1,16-91-1,-16 153 1,1 2 0,0-1 0,2 0-1,1 1 1,0 1 0,18-32 0,-22 46 0,1-1 1,0 1 0,0 1 0,0-1 0,1 1-1,0 0 1,0 0 0,1 1 0,-1-1-1,1 1 1,1 1 0,-1 0 0,0 0 0,1 0-1,0 1 1,0 0 0,0 0 0,0 1-1,1 0 1,13-1 0,-18 3 0,0 0 0,1 0 0,-1 0 0,0 1 0,0-1 0,0 1 0,0 0 0,0 1 0,0-1 0,0 0 0,0 1 0,0 0 0,-1 0 0,1 0 0,-1 1 0,1-1 0,-1 1 0,0 0 0,0 0 0,0 0 0,0 0 0,-1 0 0,1 1 0,-1-1 0,0 1 0,0 0 0,0 0 0,0-1 0,1 7 0,3 8 0,-1 0 0,-1 0 0,-1 1 0,0-1 0,0 27 0,-2-15 0,-1 0 0,-6 53 0,4-70 0,-1 0 0,0-1 0,-1 1 0,-1-1 0,0 0 0,0 0 0,-1-1 0,0 0 0,-9 12 0,3-7-3,-2 0 0,1-1 0,-2 0 1,0-1-1,-1-1 0,-22 15 0,30-22 0,-1-1 0,0 0 0,0-1 0,0 0 0,-1 0 0,1-1 0,-1-1 1,0 1-1,0-1 0,0-1 0,0 0 0,0 0 0,0-1 0,-16-2 0,25 2-3,0-1 0,-1 0 0,1 0 0,0 0 0,0 1 1,0-1-1,-1 0 0,1 0 0,0-1 0,0 1 0,1 0 0,-1 0 0,0 0 0,0-1 0,0 1 1,1 0-1,-1-1 0,1 1 0,-1-1 0,1 1 0,0-1 0,-1 1 0,1-1 0,0 1 0,0-1 1,0 1-1,0-1 0,0 1 0,0 0 0,1-1 0,-1 1 0,0-1 0,1 1 0,-1-1 1,1 1-1,-1 0 0,3-3 0,1 2-11,0 0 0,0 0 0,0 1 0,0-1 0,0 1 0,1 0 0,-1 1 0,0-1 0,8 1 0,-2-1 8,-1 0-6,37-3-20,0-2 0,-1-2 0,74-23 0,-108 27 39,0 0 0,0-1-1,0 0 1,-1-1 0,0 0 0,0-1-1,0 0 1,-1 0 0,0-1 0,0 0-1,-1-1 1,0 1 0,0-2 0,-1 1-1,0-1 1,-1 0 0,0-1 0,-1 1-1,7-19 1,-6 2 39,-1-2 0,-1 1 0,-1-1 0,-1 1 0,-4-42 0,2 19 209,-14 336-228,7-58-17,-2 99-1,15-360-6,-3-79-2,44-546-44,-44 642 42,-1-4 1,2 1 0,0 0 1,10-26-1,-12 42 3,-1 0 0,1 0 0,-1 1 0,1-1 0,0 1 0,1-1 0,-1 1-1,0 0 1,1 0 0,0 0 0,0 0 0,0 0 0,0 1 0,0-1 0,0 1 0,1 0 0,-1 0 0,1 0 0,0 0 0,-1 1 0,1 0 0,8-2 0,-8 2 1,1 0 0,0 1-1,-1-1 1,1 1 0,0 1 0,-1-1 0,1 0-1,0 1 1,-1 0 0,1 0 0,0 1-1,-1-1 1,0 1 0,1 0 0,-1 0 0,8 6-1,-6-2 1,1 0 0,-1 0-1,-1 1 1,1 0-1,-1 0 1,0 1-1,-1-1 1,6 12 0,-3-4 0,-1 1 1,-1-1-1,0 1 0,-1 0 1,5 31-1,-6-9 2,-2 56-1,-2-86-2,0 1 0,-1-1-1,1 0 1,-2 1 0,1-1 0,-1 0 0,0 0-1,-1 0 1,0-1 0,0 1 0,0-1-1,-1 0 1,0 0 0,-1-1 0,-9 10 0,4-6-2,0 0 0,-1-1 1,0-1-1,0 0 0,-1 0 0,0-1 1,0-1-1,-18 6 0,-2 2-43,31-13 24,10-1-97,1 0 112,24 0-60,62-7 0,-82 4 63,-1 1 0,0-1 1,0-1-1,-1 0 0,1-1 1,-1-1-1,0 1 0,18-13 0,-18 10 12,-1-1-1,0 0 0,-1 0 1,0-1-1,-1 0 0,0-1 0,0 1 1,-1-2-1,0 1 0,-1-1 1,0 0-1,-1 0 0,-1 0 0,0-1 1,4-19-1,-2-12 16,-1-1-1,-2 1 1,-4-57-1,0 34 65,1 66-86,0 0 0,1 0 0,-1 0 0,0 0 0,1 0 0,-1 1 0,1-1 0,0 0 0,-1 0 0,1 1 0,0-1 0,-1 0 0,1 1 0,0-1 0,0 0 0,-1 1 0,1-1 0,0 1 0,0 0 0,0-1 0,0 1 0,0 0 0,0-1 0,0 1-1,0 0 1,-1 0 0,1 0 0,0 0 0,0 0 0,2 0 0,40 0 0,-31 0 2,-7 0-4,0 0 0,0 1 0,-1-1 0,1 1 0,0 0 0,0 0 0,-1 1 0,1-1 0,-1 1 0,1 0 0,-1 0 0,0 1 0,0-1 0,0 1 0,4 4 0,-3-2 0,0 0 0,0 0 0,-1 1 0,1 0 0,-1 0 0,-1 0 0,1 1 0,-1-1 0,3 10 0,0 5 0,-1 1 0,0 1 0,-2-1 0,-1 1 0,0 36 0,-3-46 0,-1 0 0,0 0 0,-1 0 0,0 0 0,-1-1 0,-1 1 0,0-1 0,-10 18 0,7-14 0,1 0 0,0 1 0,-7 29 0,12 2-3,2-47 2,0 0 1,1 0-1,-1 0 0,0-1 0,1 1 0,-1 0 0,1 0 0,0 0 0,-1 0 1,1 0-1,0-1 0,-1 1 0,1 0 0,0 0 0,0-1 0,0 1 1,-1-1-1,1 1 0,0-1 0,0 1 0,0-1 0,0 1 0,0-1 0,0 0 1,0 0-1,0 1 0,0-1 0,0 0 0,0 0 0,2 0 0,41 1-13,-34-1 7,1 0-8,0 0 0,0-1 0,0 0 0,19-5 0,-25 4 9,1 0 0,-1-1-1,0 1 1,0-1 0,0 0 0,-1 0 0,1 0 0,-1 0-1,1-1 1,-1 0 0,5-6 0,4-7-1,-1 0 1,0-2 0,-1 1-1,-1-1 1,-1-1-1,-1 0 1,0 0-1,7-35 1,-4 4-35,-2-1 0,1-70-1,-9 110 36,-1 1 31,1 0 0,0 0-1,5-19 1,-5 28-19,-1-1 1,1 1-1,0 0 0,0 0 0,0 0 0,0 0 0,0 0 1,1 0-1,-1 0 0,0 0 0,1 0 0,0 0 0,-1 1 1,1-1-1,0 1 0,0-1 0,0 1 0,0 0 1,0 0-1,0 0 0,0 0 0,4-1 0,8-1-1,0 0 0,0 2 0,16-1 0,-24 2-5,1 0 0,-1 0 0,1 0 0,-1 1 0,0 0-1,1 1 1,-1-1 0,12 6 0,-17-7-1,-1 0 0,1 1 0,-1-1 1,1 0-1,-1 0 0,1 1 0,-1-1 0,1 0 0,-1 1 0,1-1 1,-1 1-1,1-1 0,-1 0 0,0 1 0,1-1 0,-1 1 0,0-1 1,1 1-1,-1-1 0,0 1 0,0 0 0,1-1 0,-1 1 0,0-1 1,0 1-1,0-1 0,0 1 0,0 0 0,0-1 0,0 1 1,0-1-1,0 1 0,0 0 0,0-1 0,0 1 0,0-1 0,-1 1 1,1-1-1,0 1 0,0-1 0,-1 1 0,1 0 0,0-1 0,-1 0 1,1 1-1,0-1 0,-1 1 0,1-1 0,-1 1 0,1-1 0,-1 0 1,1 1-1,-1-1 0,0 1 0,-33 18 24,28-16-18,-6 4 2,0 1 0,0 0 0,0 0 0,1 2 0,0-1 0,1 2 0,0-1 0,1 1 0,0 1 0,1-1 0,0 2 0,1-1 1,0 1-1,1 0 0,-7 21 0,4-6-3,1 0 1,2 1 0,1 0 0,1 1 0,2-1 0,1 47 0,2-72-5,-1 1 0,1-1 0,-1 1 0,1-1 0,1 0 0,-1 1 0,1-1 0,-1 0 0,1 0 0,0 0 0,1 0 0,-1 0 0,1 0 0,0-1 0,0 1 0,0-1 0,0 0 0,0 0 0,1 0 0,-1 0 0,1-1 0,0 1 0,0-1 0,0 0 0,0 0 0,0-1 0,0 1 0,7 1 0,9 2 0,0-1 0,1-1 0,-1-1 0,40 0 0,-52-2 0,0 0 1,-1-1-1,1 0 1,0 0-1,0-1 0,-1 1 1,1-2-1,-1 1 1,1-1-1,-1 0 0,0-1 1,0 1-1,-1-2 0,1 1 1,-1-1-1,0 1 1,0-2-1,0 1 0,-1-1 1,0 0-1,0 0 1,0 0-1,-1-1 0,0 1 1,0-1-1,-1 0 1,1 0-1,-2-1 0,1 1 1,-1-1-1,0 1 1,0-1-1,0-8 0,0-9-2,0 0-1,-1-1 0,-2 1 0,0 0 0,-7-34 1,5 45 0,0 0 1,-2 0 0,1 1 0,-1-1 0,-1 1 0,-1 1 0,0-1-1,0 1 1,-1 0 0,-18-20 0,22 28 2,-1-1-1,-1 1 1,1 0-1,-1 1 1,0-1 0,1 1-1,-1 0 1,-1 0 0,1 1-1,0 0 1,-1 0-1,-12-2 1,15 3-1,0 1 1,0 0-1,1-1 0,-1 1 1,0 0-1,0 1 0,0-1 1,1 1-1,-1 0 0,0 0 1,1 0-1,-1 0 0,0 1 1,1-1-1,-1 1 0,1 0 1,0 0-1,0 0 0,0 0 1,0 1-1,0-1 0,0 1 1,-3 5-1,0 2 0,1 0 0,0 0 0,0 1 0,1 0 0,1 0 0,-1 0 0,2 0 0,0 0 0,-1 15 0,1 6 0,1 0 0,3 34 0,-1-57 0,1-1 0,0 1 0,0-1 0,0 0 0,1 0 0,0 0 0,1 0 0,-1 0 0,2-1 0,-1 1 0,1-1 0,0 0 0,0-1 0,1 1 0,0-1 0,0 0 0,1-1 0,9 8 0,-5-6 0,1 0 0,0 0 0,0-1 0,1-1 0,0 0 0,0 0 0,0-1 0,0-1 0,1 0 0,23 1 0,-19-3 0,0 0 0,0 0 0,1-1 0,19-3 0,-33 2 0,-1 0 0,1 0 0,-1 0 0,1 0 0,-1-1 0,1 0 0,-1 0 0,0 0 0,0 0 0,0-1 0,0 0 0,0 0 0,-1 0 0,1 0 0,-1 0 0,6-7 0,-2-2-1,-1 1 1,0-1-1,0 0 0,-1-1 0,-1 1 1,0-1-1,-1 0 0,0 0 1,0-17-1,1-19-13,-4-57-1,0 55 6,0 32 6,0-27 12,1 45-6,-2-1-1,1 0 0,0 0 1,0 0-1,-1 0 0,1 0 0,-1 1 1,1-1-1,-1 0 0,0 0 0,0 1 1,1-1-1,-1 0 0,-1 1 0,1-1 1,-2-2-1,2 4-2,1 0 1,0 0-1,-1-1 0,1 1 1,0 0-1,-1 0 0,1 0 0,0 0 1,-1-1-1,1 1 0,0 0 1,-1 0-1,1 0 0,-1 0 1,1 0-1,0 0 0,-1 0 1,1 0-1,0 0 0,-1 0 1,1 0-1,-1 1 0,1-1 1,0 0-1,-1 0 0,1 0 1,0 0-1,-1 1 0,1-1 0,0 0 1,-1 0-1,1 0 0,0 1 1,0-1-1,-1 0 0,1 1 1,0-1-1,-8 18 4,2 7-3,1 0-1,1 1 1,-1 32-1,4 87 6,1-23-1,-18 136-2,-2 66-3,20-274 0,7-371-3,-9 167-8,5-200-4,-2 330 14,2-1 0,0 1 0,8-26 1,-9 40 0,2 1 0,-1-1 0,1 0 1,1 1-1,-1 0 0,2 0 1,-1 0-1,1 1 0,11-12 1,-14 17-1,-1 1 1,1-1-1,0 1 1,0 0 0,1 0-1,-1 0 1,0 1-1,1-1 1,-1 1-1,1 0 1,-1 0 0,1 0-1,3-1 1,49 1 4,-47 2-5,-3-1 0,-1 1 0,0 1 0,0-1 0,0 1 0,0-1 0,-1 1 0,1 1 0,0-1 0,-1 1 0,0 0 0,1 0 0,-1 0 0,0 0 0,0 1 0,-1-1 0,1 1 0,-1 0 0,0 0 0,0 1 0,0-1 0,3 8 0,0 0 0,0 1 0,0 0 0,-2 0 0,1 0 0,-2 1 0,0-1 0,1 16 0,-1-8 0,-2 1 0,-1 0 0,-3 38 0,1-51 0,0 0 0,0-1 0,0 1 0,-1 0 0,0-1 0,-1 0 0,0 0 0,0 0 0,0 0 0,-1-1 0,-12 14 0,-2-3-2,-2 0 1,0-2-1,-1 0 1,-35 19-1,-10 6-6,110-37-165,-27-5 140,0 0 1,0-1-1,-1 0 1,1-2 0,-1 0-1,0 0 1,0-1 0,0-1-1,-1-1 1,0 0-1,17-12 1,-19 12 26,-1-2 0,0 0 1,-1 0-1,0 0 0,0-2 0,-1 1 1,0-1-1,-1 0 0,0-1 0,-1 0 0,-1 0 1,1-1-1,4-16 0,-4 5-29,-1 0 0,-1-1 1,3-47-1,-8-77 49,-1 69 543,2 79-546,1 0 0,0 1 0,0-1-1,-1 0 1,1 1 0,0-1 0,0 1-1,0 0 1,0-1 0,0 1 0,0 0-1,-1 0 1,1 0 0,0 1 0,3 0 0,0-1 6,3 0-17,0 1 0,0-1 1,0 2-1,-1-1 0,1 1 1,-1 0-1,1 1 0,-1 0 1,0 0-1,0 1 0,0-1 1,0 1-1,-1 1 1,0-1-1,0 1 0,0 1 1,0-1-1,6 8 0,-5-4 0,-1 0 0,1 1 0,-2 0 0,1 0 0,-1 0 0,-1 0 0,0 1-1,0 0 1,-1-1 0,-1 1 0,0 1 0,1 14 0,-1-9 0,-2-1 0,-2 25 0,2-35 0,-1 0 0,-1 0 0,1 0 0,-1-1 0,0 1 0,-1 0 0,1-1 0,-1 0 0,-7 11 0,-22 22 1,17-22-1,2 1 0,-14 20 0,24-33 0,1 0-1,0 0 1,-1 0-1,2 0 1,-1 1 0,0-1-1,1 1 1,0-1-1,0 1 1,0-1 0,1 1-1,-1 0 1,1-1-1,0 1 1,1 5 0,0-8-3,0-1 0,-1 0 0,1 0 1,0 0-1,0 0 0,0 0 0,0 0 0,-1 0 1,1 0-1,1-1 0,-1 1 0,0 0 0,0 0 1,0-1-1,0 1 0,0-1 0,1 1 1,-1-1-1,0 0 0,0 1 0,1-1 0,-1 0 1,0 0-1,1 0 0,-1 0 0,0 0 1,1 0-1,-1 0 0,0 0 0,2-1 0,5 1-12,11 1 2,1-1 1,0-1-1,0-1 0,-1 0 0,1-1 0,25-9 1,-34 8 13,-1 0 0,0-1 0,0 0 1,0 0-1,-1-1 0,0-1 0,0 1 1,0-2-1,-1 1 0,0-1 0,-1 0 1,1-1-1,5-9 0,-5 5-6,0-1-1,-1 0 1,-1 0-1,0 0 1,-1-1-1,0 1 1,-1-1-1,3-30 1,-3 0-28,-4-77 1,0 115 48,-1 0 0,1 0 1,-1 0-1,-3-10 0,3 15-7,1 0 0,-1 0 1,0 1-1,0-1 0,0 0 0,0 0 0,0 1 0,0-1 0,0 1 0,0-1 0,0 1 0,-1-1 0,1 1 0,-1 0 0,1 0 0,-1 0 0,0 0 0,1 0 0,-1 0 1,-3-1-1,5 1-9,0 1 0,-1 0 0,1 0 0,-1 0 0,1 0 0,0 0 1,-1 0-1,1 0 0,0 0 0,-1 0 0,1 0 0,0 0 1,-1 0-1,1 1 0,0-1 0,-1 0 0,1 0 0,0 0 0,-1 0 1,1 0-1,0 1 0,-1-1 0,1 0 0,0 0 0,0 1 0,-1-1 1,1 0-1,0 0 0,0 1 0,-1-1 0,1 0 0,0 1 0,0-1 1,0 0-1,0 1 0,-1-1 0,1 0 0,0 1 0,0 0 0,-2 18-1,2-13 2,-3 231 28,3-223-28,2 1-1,0-1 0,0 1 0,1-1 1,1 0-1,0 0 0,1 0 0,1-1 1,13 26-1,-14-32 0,-1-1 0,1 1 0,0-1 0,0 0 1,1 0-1,-1-1 0,1 0 0,1 0 0,-1 0 0,1 0 0,-1-1 1,1-1-1,1 1 0,-1-1 0,0 0 0,1 0 0,0-1 0,-1 0 1,12 1-1,-6-1 2,1-1 0,-1-1 0,26-2 0,-35 1-1,-1 1-1,1-1 0,-1 0 0,1 0 0,-1 0 1,0-1-1,0 1 0,1-1 0,-1 0 1,0 0-1,0 0 0,0 0 0,-1 0 1,1-1-1,-1 1 0,1-1 0,-1 0 0,0 0 1,3-3-1,1-6 0,0-1 0,-1 0 0,-1 0 0,0 0 0,0 0 0,-1 0 0,1-24 1,-2-101-2,-2 51-2,8-25-18,-6 99 10,1 0 1,0 0-1,0 0 0,2 0 1,-1 1-1,10-18 0,-12 27 10,-1 1-1,1-1 1,0 0 0,0 1-1,0 0 1,0-1 0,0 1-1,1 0 1,-1 0-1,1 0 1,-1 0 0,1 1-1,-1-1 1,1 1-1,0-1 1,0 1 0,0 0-1,0 0 1,0 0-1,0 1 1,0-1 0,0 1-1,0-1 1,1 1-1,-1 0 1,0 0 0,0 1-1,0-1 1,0 1-1,0-1 1,0 1 0,0 0-1,0 0 1,0 1-1,0-1 1,0 0 0,-1 1-1,1 0 1,0-1 0,-1 1-1,1 0 1,-1 1-1,3 2 1,26 53 1,-3-5 0,-11-40 2,-17-13-1,1 1 0,-1-1 0,0 0 0,1 0 0,-1 0 0,0 0 0,1 0 0,-1 1 0,0-1 0,1 0 0,-1 0 0,0 0 0,1 0 0,-1 0 0,1 0 0,-1 0 0,0 0 0,1 0 0,-1 0 0,0-1 0,1 1 0,-1 0 0,0 0 0,1 0 0,-1 0 0,0 0 0,1-1 0,-1 1 0,0 0 0,0 0 0,1-1 0,-1 1 0,0 0 0,0 0 0,1-1 0,-1 1 0,0 0 0,0 0 0,0-1 0,0 1 0,1 0 0,-1-1 0,0 1 0,0 0 0,0-1 1,0 1-1,0-1 0,0 1 0,0 0 0,0-1 0,0 1 0,0 0 0,0-1 0,0 1 0,0-1 0,1-16 4,-2-25 15,1 41-19,0 0 0,0 0 0,-1-1 0,1 1-1,-1 0 1,1 0 0,-1 0 0,1 0 0,-1 0 0,1-1 0,-1 1 0,0 0 0,0 0 0,0 0 0,0 1-1,0-1 1,1 0 0,-1 0 0,-1 0 0,1 1 0,0-1 0,0 0 0,0 1 0,0-1 0,0 1-1,-1 0 1,-1-1 0,-7-1 0,1 1-1,0 0 1,-1 0-1,1 1 1,-19 2-1,24-1 0,0 0 0,0 0 0,0 1 0,0-1 0,0 1 0,0 0 0,0 0 0,0 0 0,1 0 0,-1 1 0,1 0 0,0 0 0,0-1 0,0 2 0,-3 2 0,-4 8 1,0 0 0,1 0 0,1 1 1,0 1-1,2-1 0,-1 1 0,2 0 0,0 0 0,-5 31 1,5-8 3,2 0 0,2 0 0,3 46 0,-1-79-5,-1 1 0,1 0 0,0-1 0,1 1 0,0-1 0,0 0 0,0 1 0,0-1 0,1 0 0,0 0 0,1-1 0,-1 1 0,1-1 0,0 1 0,0-1 0,1 0 0,0-1 0,0 1 0,0-1 0,0 0 0,0 0 0,1 0 0,0-1 0,0 0 0,0 0 0,0-1 0,0 1 0,1-1 0,-1-1 0,0 1 0,11 0 0,-16-2 0,11 1 0,1 0 0,-1 0 0,0-1 0,0-1 0,21-4 0,-29 4 0,0 0 0,0-1 0,0 0 0,-1 1 0,1-2 0,-1 1 0,1 0 0,-1-1 0,0 1 0,0-1 0,0 0 0,0 0 0,-1 0 0,1 0 0,-1-1 0,1 1 0,-1-1 0,-1 1 0,1-1 0,2-7 0,2-13-1,0 1 0,-2-1 1,-1 0-1,-1 0 0,-2-1 1,-2-36-1,1 7-7,1 32 6,1 4 2,-1 1 0,-1-1 0,0 1-1,-1 0 1,-1-1 0,-7-21 0,1 26 0,2 18 0,0 25 0,0 39 6,4 85-1,3-126-3,0-18-1,0-1-1,1 1 0,1 0 0,-1-1 1,2 1-1,-1-1 0,1 0 0,1 0 0,-1 0 1,1 0-1,11 16 0,-11-20 0,0 0 0,0 1 0,1-2 0,0 1 0,0 0 0,0-1 0,0 0 0,1 0 0,0-1 0,0 1 0,0-1 0,0-1 0,0 1 0,0-1 0,1 0 0,-1 0 0,1-1 0,6 1 0,-2-1 0,1 0 0,-1 0 0,0-2 0,0 1 0,21-4 0,-28 2 1,1 1 0,0-1 0,-1 1-1,1-1 1,-1-1 0,0 1 0,0-1 0,0 1 0,0-1-1,0 0 1,0-1 0,-1 1 0,1-1 0,-1 1-1,5-9 1,2-5 0,-1 0-1,0-1 1,-1-1-1,-1 1 1,-1-1-1,6-30 1,11-121-2,-22 161 1,10-404 0,-12 292 3,-9 154-3,2 4-1,2 1 0,-3 60 1,9 82 11,1-88-7,-1-88-4,-1 38 0,2-1-1,2 0 0,14 72 1,-14-100 0,1-1 1,1 0-1,0 0 1,0-1-1,1 1 1,0-1-1,9 11 1,-9-15 1,0 0 0,0-1 0,0 0 0,1 0 0,0-1 0,0 1 0,0-1 0,1-1 0,0 1 1,0-2-1,11 5 0,-7-4-2,-1 0 1,1-1 0,0-1-1,-1 0 1,1-1-1,0 0 1,0-1 0,0 0-1,0-1 1,0 0 0,21-5-1,-24 4-1,-1-1-1,0-1 0,1 1 0,-1-1 1,-1 0-1,1-1 0,0 0 1,-1 0-1,0-1 0,0 1 1,-1-2-1,0 1 0,0-1 0,0 0 1,-1 0-1,7-11 0,-4 1 1,0-1-1,0 0 1,-2-1-1,0 0 1,-1 0-1,-1 0 0,2-31 1,-3-141-7,-4 114 7,1 74 1,0 0 0,0 0 0,0 0 0,0 0 0,-1 0 0,1 0 0,-1 0 0,0 1 0,-1-5 0,1 6 0,1 1 0,-1-1 0,0 1 0,1-1 0,-1 0 0,0 1 0,1 0 0,-1-1 0,0 1 0,1-1 0,-1 1 0,0 0 0,0-1 0,0 1 0,1 0 0,-1 0 0,0 0 0,0 0 0,0 0 0,1 0 0,-1 0 0,0 0 0,0 0 0,0 0 0,0 0 0,1 0 0,-1 0 0,0 1 0,0-1 0,0 0 0,1 1 0,-1-1 0,0 1 0,-1 0 0,-2 2 0,0 0 0,0 1 0,0 0 0,0-1 0,1 1 0,0 0 0,0 1 0,0-1 0,0 1 0,0-1 0,1 1 0,0 0 0,0 0 0,0 0 0,-1 6 0,2-6 0,-6 17 1,0 1 1,2-1-1,1 1 0,-1 26 1,1 96 7,4-115-9,1-17 3,-1 0-1,1-1 1,1 1 0,0 0-1,1-1 1,0 1-1,1-1 1,1 0 0,8 17-1,-10-23-1,1 0-1,0 0 0,0-1 1,0 1-1,1-1 0,0 0 0,0 0 1,0 0-1,1-1 0,-1 0 1,1 0-1,0 0 0,1-1 0,-1 0 1,0 0-1,1 0 0,0-1 1,12 3-1,-11-4 0,0 1 1,0-1-1,0-1 1,0 1-1,0-1 0,0-1 1,0 0-1,1 0 1,-1 0-1,-1-1 0,1 0 1,10-5-1,-12 4-22,-1 0-1,1 0 0,-1-1 1,0 0-1,0 0 0,0-1 1,-1 1-1,1-1 0,-1 0 1,0 0-1,-1 0 0,1-1 1,-1 1-1,0-1 0,4-12 1,11-41-870</inkml:trace>
</inkml:ink>
</file>

<file path=ppt/ink/ink35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7"/>
    </inkml:context>
    <inkml:brush xml:id="br0">
      <inkml:brushProperty name="width" value="0.05" units="cm"/>
      <inkml:brushProperty name="height" value="0.05" units="cm"/>
      <inkml:brushProperty name="color" value="#FFFFFF"/>
    </inkml:brush>
  </inkml:definitions>
  <inkml:trace contextRef="#ctx0" brushRef="#br0">1 182 32127,'11'61'592,"-8"-31"-592,-3-18 0,1-1 0,0 0 0,0 0 0,1 0 0,1 0 0,0 0 0,1 0 0,4 10 0,-6-19 0,-1 0 1,1-1-1,-1 1 0,1-1 1,0 1-1,-1-1 0,1 0 1,0 1-1,0-1 0,0 0 1,0 0-1,0-1 0,0 1 0,0 0 1,0-1-1,0 1 0,1-1 1,-1 0-1,0 1 0,0-1 1,0 0-1,1 0 0,-1-1 1,4 0-1,-3 1 1,1-1-1,-1 1 1,0-1-1,1 0 1,-1-1-1,0 1 1,1 0-1,-1-1 1,0 0-1,0 0 1,0 0-1,0 0 1,-1 0-1,5-4 1,0-5 0,0 0 0,-1-1 1,0 0-1,-1 0 0,0 0 0,-1 0 1,0-1-1,-1 0 0,0 0 0,1-15 1,-1-23 9,-2-66 1,-2 60-17,1 57 5,0 0 0,0 0 0,-1 0 0,1 0 0,0 0 0,0 0 0,0 0 0,0 0 0,0 0 0,0 0 0,0 0 0,-1 0 0,1 0 0,0 0 0,0 0 0,0 0 0,0 0 0,0 0 0,0 0 0,0 0 0,0 0 0,-1 0 0,1 0 0,0 0 0,0 0 0,0 0 0,0 0 0,0 0 0,0-1 0,0 1 0,0 0 0,0 0 0,0 0 0,0 0 0,-1 0 0,1 0 0,0 0 0,0 0 0,0 0 0,0-1 0,0 1 0,0 0 0,0 0 0,0 0 0,0 0 0,0 0 0,0 0 0,0 0 0,0-1 0,-8 19 0,-7 28 0,9-21 0,1 0 0,1 1 0,2 0 0,0-1 0,3 45 0,0-66 0,0 0 0,0 1 0,0-1 0,1 0 0,-1 0 0,1 0 0,0 0 0,0 0 0,1 0 0,-1-1 0,1 1 0,-1-1 0,1 1 0,0-1 0,1 0 0,-1 0 0,0 0 0,1-1 0,0 1 0,0-1 0,-1 0 0,1 0 0,8 2 0,-4 0 0,0-2 0,0 1 0,1-1 0,-1-1 0,1 1 0,-1-2 0,1 1 0,0-1 0,-1 0 0,1-1 0,14-2 0,-21 2-18,-1 0 0,0 0 1,1 0-1,-1 0 0,0 0 0,0 0 0,1 0 1,-1 0-1,0-1 0,0 1 0,0 0 0,-1-1 0,1 1 1,0-1-1,0 1 0,-1-1 0,1 1 0,-1-1 1,1 1-1,-1-1 0,0 1 0,0-1 0,1 0 1,-1 1-1,0-1 0,0 0 0,-1 1 0,1-1 0,-1-2 1,1 3-47,0-21-1851</inkml:trace>
</inkml:ink>
</file>

<file path=ppt/ink/ink35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7"/>
    </inkml:context>
    <inkml:brush xml:id="br0">
      <inkml:brushProperty name="width" value="0.05" units="cm"/>
      <inkml:brushProperty name="height" value="0.05" units="cm"/>
      <inkml:brushProperty name="color" value="#FFFFFF"/>
    </inkml:brush>
  </inkml:definitions>
  <inkml:trace contextRef="#ctx0" brushRef="#br0">94 13 31951,'-1'-1'11,"0"0"0,-1 0 1,1 0-1,0 0 0,-1 0 1,1 0-1,0 1 0,-1-1 1,1 0-1,-1 1 0,1-1 0,-1 1 1,1 0-1,-1 0 0,0-1 1,1 1-1,-1 0 0,1 0 1,-1 0-1,0 0 0,1 1 1,-1-1-1,1 0 0,-1 1 1,1-1-1,-1 1 0,1 0 1,-1-1-1,1 1 0,0 0 1,-1 0-1,1 0 0,0 0 1,-2 1-1,-1 2 15,1-1 0,0 1 0,0 0 0,0-1 0,0 2 0,0-1 0,1 0 0,0 0 0,-4 10 0,4-8-25,0 1 0,0 0 1,1 0-1,0 0 0,0-1 0,1 1 1,0 0-1,0 0 0,1 0 0,-1 0 0,1 0 1,4 10-1,-4-13 0,1 0-1,-1 0 1,1-1 0,1 1 0,-1 0-1,0-1 1,1 0 0,0 1-1,0-1 1,0 0 0,0-1 0,0 1-1,0 0 1,1-1 0,-1 0 0,1 0-1,0 0 1,0 0 0,0 0 0,0-1-1,4 1 1,1 1 5,-1-1-1,1 0 1,0-1-1,-1 0 1,1-1-1,12 0 1,-18 0-4,-1 0-1,0-1 1,0 1 0,0 0 0,0-1-1,0 0 1,0 1 0,0-1-1,-1 0 1,1 0 0,0 0-1,0 0 1,0 0 0,-1 0-1,1-1 1,-1 1 0,1-1 0,-1 1-1,1-1 1,-1 1 0,0-1-1,0 0 1,0 0 0,0 1-1,0-1 1,0 0 0,0 0 0,-1 0-1,1 0 1,-1 0 0,1-3-1,1-8 0,-1 0-1,-1 0 1,0-1 0,-1 1-1,0 0 1,-1 0-1,-6-24 1,7 34-2,0 0 1,0-1-1,0 1 1,0 0-1,0 1 1,-1-1-1,1 0 1,-1 0-1,0 1 0,0-1 1,0 1-1,0-1 1,0 1-1,-1 0 1,1 0-1,-1 0 1,1 0-1,-1 0 1,0 1-1,0-1 1,0 1-1,0-1 0,0 1 1,0 0-1,0 1 1,0-1-1,0 0 1,-1 1-1,1 0 1,0 0-1,0 0 1,0 0-1,-1 0 0,1 0 1,0 1-1,0 0 1,-6 1-1,7 0-4,0-1 0,0 0 0,0 1 0,-1-1 0,1 1 0,1 0 0,-1 0 0,0 0 0,0 0 0,1 0 0,-1 0 0,1 0-1,-1 0 1,1 1 0,0-1 0,0 0 0,0 1 0,0-1 0,1 1 0,-1-1 0,0 6 0,0-3-12,-11 47-407,1 5-1022</inkml:trace>
</inkml:ink>
</file>

<file path=ppt/ink/ink35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8"/>
    </inkml:context>
    <inkml:brush xml:id="br0">
      <inkml:brushProperty name="width" value="0.05" units="cm"/>
      <inkml:brushProperty name="height" value="0.05" units="cm"/>
      <inkml:brushProperty name="color" value="#FFFFFF"/>
    </inkml:brush>
  </inkml:definitions>
  <inkml:trace contextRef="#ctx0" brushRef="#br0">0 2 32127,'0'-2'384,"0"11"-166,0 30-124,0 54-150,0 196-848,0-303-977</inkml:trace>
</inkml:ink>
</file>

<file path=ppt/ink/ink35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8"/>
    </inkml:context>
    <inkml:brush xml:id="br0">
      <inkml:brushProperty name="width" value="0.05" units="cm"/>
      <inkml:brushProperty name="height" value="0.05" units="cm"/>
      <inkml:brushProperty name="color" value="#FFFFFF"/>
    </inkml:brush>
  </inkml:definitions>
  <inkml:trace contextRef="#ctx0" brushRef="#br0">1 1 20601,'0'0'11798,"24"0"-11750,19 0 0,10 0 0,3 0-32,3 0 0,-8 0-16,-8 0-560</inkml:trace>
</inkml:ink>
</file>

<file path=ppt/ink/ink35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8"/>
    </inkml:context>
    <inkml:brush xml:id="br0">
      <inkml:brushProperty name="width" value="0.05" units="cm"/>
      <inkml:brushProperty name="height" value="0.05" units="cm"/>
      <inkml:brushProperty name="color" value="#FFFFFF"/>
    </inkml:brush>
  </inkml:definitions>
  <inkml:trace contextRef="#ctx0" brushRef="#br0">127 137 28909,'15'-41'3402,"-11"29"-3337,0 1-1,-2-1 0,1 0 1,-2 0-1,1 1 0,-1-14 1,-12 214-60,13-102-5,0-31 0,-6 69 0,3-124 0,1 0 0,-1 0 0,1 0 0,-1 0 0,1 0 0,-1 0 0,1 0 0,-1 0 0,0 0 0,0 0 0,1 0 0,-1 0 0,0-1 0,0 1 0,0 0 0,0-1 0,0 1 0,0 0 0,0-1 0,0 1 0,0-1 0,0 0 0,0 1 0,-1-1 0,1 0 0,0 0 0,0 1 0,0-1 0,-3 0 0,-42-1 0,30 0 0,3 1 0,-23 0-24,28 0 14,17 0 12,263 0-15,-262-1-121,-6-3-279</inkml:trace>
</inkml:ink>
</file>

<file path=ppt/ink/ink35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9"/>
    </inkml:context>
    <inkml:brush xml:id="br0">
      <inkml:brushProperty name="width" value="0.05" units="cm"/>
      <inkml:brushProperty name="height" value="0.05" units="cm"/>
      <inkml:brushProperty name="color" value="#FFFFFF"/>
    </inkml:brush>
  </inkml:definitions>
  <inkml:trace contextRef="#ctx0" brushRef="#br0">3 36 31759,'-2'-36'923,"2"36"-902,1 0-8,5 1-11,0-1-1,0 2 0,0-1 1,-1 1-1,1-1 0,0 2 1,-1-1-1,0 0 0,0 1 1,0 0-1,0 1 1,0-1-1,4 5 0,7 5-1,0 2 0,17 22 0,-9-7 0,-2 1 0,-2 1 0,-1 1 0,-1 0 0,18 50 0,-8-6 0,26 116 0,-39-121 0,-3 1 0,-3 1 0,-4 0 0,-7 138 0,-2-180 3,-1 0-1,-1 0 1,-2-1 0,-1 0-1,-2 0 1,-1-1 0,-1 0 0,-24 38-1,5-16-16,-3-1 0,-3-2 0,-61 64 0,69-85-231,5-13-615</inkml:trace>
</inkml:ink>
</file>

<file path=ppt/ink/ink35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52"/>
    </inkml:context>
    <inkml:brush xml:id="br0">
      <inkml:brushProperty name="width" value="0.05" units="cm"/>
      <inkml:brushProperty name="height" value="0.05" units="cm"/>
      <inkml:brushProperty name="color" value="#FFFFFF"/>
    </inkml:brush>
  </inkml:definitions>
  <inkml:trace contextRef="#ctx0" brushRef="#br0">37 16 32431,'1'-15'283,"-10"27"-237,-11 27-71,17-30 25,1 0 0,1 0 0,0 0 0,0 1 0,1-1 0,1 12 0,-1-2 0,0-18 0,1 0 0,-1 0 0,0 0 0,1 0 0,-1 0 0,1 0 0,0-1 0,-1 1 0,1 0 0,0 0 0,-1 0 0,1-1 0,0 1 0,0 0 0,0-1 0,0 1 0,0-1 0,-1 1 0,1-1 0,0 1 0,0-1 0,0 0 0,0 0 0,0 1 0,0-1 0,0 0 0,1 0 0,-1 0 0,0 0 0,0 0 0,1 0 0,44 0 12,-34-1 3,-11 1-15,1 0 0,0 0 0,0 0 0,0 0 1,-1 0-1,1-1 0,0 1 0,0 0 0,-1-1 1,1 0-1,0 1 0,-1-1 0,1 0 0,-1 0 1,1 0-1,-1 0 0,1 0 0,-1 0 0,0 0 1,1 0-1,-1-1 0,0 1 0,0-1 0,0 1 1,0-1-1,0 1 0,0-1 0,1-2 1,0-3-2,-1 0 1,0 0 0,0-1 0,0 1 0,-1-14 0,0 12 0,0 7 0,-1 1 0,1-1 0,0 1 0,0-1 0,-1 1 0,1-1 0,-1 1 0,1 0 0,-1-1 0,0 1 0,1 0 0,-1-1 0,0 1 0,0 0 0,0 0 0,0 0 0,0 0 0,0 0 0,0 0 0,0 0 0,0 0 0,-1 0 0,1 0 0,0 1 0,-1-1 0,1 0 0,0 1 0,-3-1 0,1 0 0,-1 0-1,0 0 1,1 1 0,-1-1-1,1 1 1,-1 0-1,0 0 1,1 0-1,-1 1 1,0-1-1,-3 2 1,6-1-1,0-1 0,0 1 0,0 0 0,1-1 0,-1 1 0,0 0 0,0 0 0,1-1 0,-1 1 0,1 0 0,-1 0 0,1 0 0,-1 0 0,1 0 0,-1 0 0,1 0 0,0 0 0,0 0 0,-1 0 0,1 0 0,0 0 0,0 0 0,0 0 0,0 0 0,0 0 0,0 0 0,1 0 0,-1 1 0,0-1 1,0 0 0,0 0 0,0 0 0,1 1 0,-1-1 0,0 0 0,0 0 0,1 0 1,-1 0-1,1 0 0,-1 0 0,1 0 0,-1 0 0,1 0 0,0 0 0,-1 0 0,1-1 0,0 1 0,0 0 0,0 0 1,-1-1-1,1 1 0,0 0 0,0-1 0,2 2 0,46 0 1,-47-1 0,0-1 1,0 0-1,-1 0 0,1 0 0,0 0 1,0 0-1,0-1 0,-1 1 1,1 0-1,0-1 0,-1 0 0,1 1 1,0-1-1,-1 0 0,1 0 1,0 0-1,-1 0 0,1 0 1,-1 0-1,0 0 0,1 0 0,-1-1 1,2-1-1,-3-1-6,-1 4-77,0 0 0,0-1 0,-1 1 0,1 0 0,0 0 0,0 1 0,0-1 0,0 0 0,0 0 0,-1 0 0,1 1 0,0-1 0,0 1 0,-1 0 0,-12 17-3997</inkml:trace>
</inkml:ink>
</file>

<file path=ppt/ink/ink35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52"/>
    </inkml:context>
    <inkml:brush xml:id="br0">
      <inkml:brushProperty name="width" value="0.05" units="cm"/>
      <inkml:brushProperty name="height" value="0.05" units="cm"/>
      <inkml:brushProperty name="color" value="#FFFFFF"/>
    </inkml:brush>
  </inkml:definitions>
  <inkml:trace contextRef="#ctx0" brushRef="#br0">44 26 31374,'0'0'1070,"-6"21"-894,3-13-175,1 0-1,0 0 0,1 0 1,0 0-1,0 1 1,0 8-1,2-16 1,0 0 0,1-1 0,-1 1 0,0 0 0,0-1 0,0 1 0,0-1 0,0 0 0,1 1 0,-1-1 0,0 0 0,0 1 0,1-1 0,-1 0 0,0 0 0,0 0 0,1 0 0,-1-1 0,3 1 0,-2 0 0,0 0 0,0 0 0,0-1 0,0 1 0,0 0-1,0-1 1,0 1 0,0-1 0,-1 1 0,1-1 0,0 0 0,0 0 0,0 0 0,-1 0 0,3-2 0,-2-3 2,1 0 1,-1 0-1,-1-1 1,1 1 0,-1-1-1,0 1 1,-1-1-1,1 0 1,-1 1-1,-2-10 1,2-2 5,-1 18-9,0-1 0,1 0 1,-1 0-1,0 0 0,0 1 1,0-1-1,0 0 0,0 1 1,0-1-1,0 1 0,0-1 1,0 1-1,0 0 0,0-1 1,0 1-1,-1 0 1,1 0-1,0 0 0,0-1 1,0 1-1,0 1 0,-1-1 1,1 0-1,-1 0 0,-34 4 5,34-3-5,0 0-1,-1 0 1,2 1 0,-1-1-1,0 1 1,0-1 0,0 1-1,1 0 1,-1 0-1,1-1 1,-1 1 0,1 0-1,0 0 1,0 1 0,0-1-1,0 0 1,0 0 0,0 0-1,1 1 1,-1-1 0,1 0-1,-1 3 1,0 1-1,0 0 0,1 0 0,0 0 0,0 1 0,0-1 0,1 0 0,2 11 0,-2-16 1,0 1 0,0-1 0,-1 0 0,1 1 0,1-1 0,-1 1 0,0-1 0,0 0 0,0 0 0,1 0 0,-1 0 0,0 0 0,1 0 0,-1 0 0,1 0 0,-1 0 0,1-1 0,-1 1 0,1-1 0,0 1 0,-1-1 0,1 0 0,2 1 0,45 1 8,-38-2-3,-8 0-5,3 0 1,-1 0 1,0 0-1,0 0 0,0-1 1,0 0-1,1 0 0,7-2 1,-12 2-2,1 0 0,-1 0 1,1 0-1,-1-1 0,0 1 0,1 0 1,-1-1-1,0 1 0,0-1 1,0 1-1,0-1 0,0 1 1,0-1-1,-1 0 0,1 1 1,0-1-1,-1 0 0,0 1 1,1-1-1,-1 0 0,0 0 1,0 0-1,0 1 0,0-1 1,0-3-1,0-10-1,1 11 1,-1-1 1,0 1-1,0-1 0,0 1 0,-1-1 1,-1-4-1,2 7 0,-1 1-1,1 0 1,0 0-1,-1 0 1,0 0 0,1 1-1,-1-1 1,0 0 0,1 0-1,-1 0 1,0 0-1,0 1 1,0-1 0,0 0-1,0 1 1,1-1-1,-1 1 1,0-1 0,-1 1-1,1-1 1,0 1-1,0-1 1,0 1 0,0 0-1,0 0 1,0 0-1,0 0 1,0 0 0,-3 0-1,-3 0-37,5-1-38,0 1 1,0 0 0,-1 0-1,1 0 1,0 1-1,0-1 1,0 0 0,-1 1-1,-2 1 1,-13 12-2532</inkml:trace>
</inkml:ink>
</file>

<file path=ppt/ink/ink35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04"/>
    </inkml:context>
    <inkml:brush xml:id="br0">
      <inkml:brushProperty name="width" value="0.05" units="cm"/>
      <inkml:brushProperty name="height" value="0.05" units="cm"/>
      <inkml:brushProperty name="color" value="#FFFFFF"/>
    </inkml:brush>
  </inkml:definitions>
  <inkml:trace contextRef="#ctx0" brushRef="#br0">8 438 32399,'-3'-1'41,"1"7"8,0 21 57,1 32 18,2-56-124,-1 0 0,1 0 0,0 0 0,-1 0 0,1 0 0,1 0 0,-1 0 0,0 0 0,1 0 0,0 0 0,-1 0 0,1-1 0,0 1 0,0-1 0,0 0 0,1 1 0,-1-1 0,1 0-1,-1 0 1,1 0 0,0-1 0,0 1 0,-1-1 0,1 1 0,0-1 0,6 1 0,1 2 1,1-2-1,1 0 1,-1 0-1,0-1 1,0 0-1,16-1 1,-24 0-1,1-1 1,-1 1 0,0-1 0,1 0 0,-1 0-1,0 0 1,1 0 0,-1 0 0,0-1-1,0 0 1,0 1 0,0-1 0,0 0 0,-1-1-1,4-2 1,-1 0-1,-1 0 1,1-1-1,-1 0 0,0 0 0,-1 0 1,0 0-1,3-8 0,0-3 0,0 0 0,-2 0 0,0-1-1,-1 1 1,1-22 0,-3 18 0,1 13 0,-1-1 0,0 0 0,-1 1 0,0-1 0,-1 0 0,0 1 0,0-1 0,0 0 0,-5-12 0,6 20 0,0 1 0,0-1 0,-1 1 0,1-1 0,0 1 0,0 0 0,0-1 0,0 1 0,-1-1 0,1 1 0,0-1 0,-1 1 0,1 0 0,0-1 0,-1 1 0,1 0 0,0-1 0,-1 1 0,1 0 0,-1 0 0,1-1 0,0 1 0,-1 0 0,1 0 0,-1 0 0,1-1 0,-1 1 0,1 0 0,-1 0 0,1 0 0,-1 0 0,1 0 0,-1 0 0,1 0 0,-1 0 0,1 0 0,-1 0 0,1 0 0,0 1 0,-1-1 0,1 0 0,-1 0 0,1 0 0,-1 1 0,1-1 0,-1 0 0,1 0 0,0 1 0,-1-1 0,1 0 0,0 1 0,-1-1 0,1 0 0,0 1 0,-1 0 0,-9 26 0,6 8 0,1 0 0,4 62 0,-1-77 0,1-14 0,-1 1 0,1-1 0,0 1 0,0-1 0,1 1 0,0-1 0,0 0 0,0 0 0,1 0 0,0 0 0,0 0 0,5 7 0,-4-9 0,-1-1 0,0 1 0,1-1 0,-1 1 0,1-1 0,0 0 0,0-1 0,1 1 0,-1-1 0,0 0 0,1 0 0,-1 0 0,1 0 0,0-1 0,0 0 0,-1 0 0,7 0 0,-1 1 0,1-2 0,-1 0 0,0 0 0,0 0 0,0-1 0,0-1 0,0 0 0,0 0 0,11-5 0,-14 4 0,0-1 0,0 0 0,0 0 0,-1 0 0,0-1 0,0 0 0,0 0 0,0-1 0,-1 0 0,0 0 0,0 0 0,6-11 0,-3 5 0,-2-1 0,0 0 0,-1-1 0,0 1 0,-1-1 0,0 0 0,-1 0 0,1-15 0,0-18 1,-3-52 0,-2 57 2,0 9 4,-2 1 0,-1-1-1,-14-47 1,11 46-7,9 58 0,-2 0 0,-3 47 0,0-26 0,-2 149 0,23 204 0,-12-323 0,-4 0 0,-6 78 0,2-141 0,0 0 0,0 0 0,-1 0 0,-1 0 0,-9 21 0,11-29 0,0 1 0,-1-1 0,1 1 0,-1-1 0,0 0 0,0 0 0,0 0 0,-1 0 0,1 0 0,-1-1 0,0 0 0,0 1 0,0-2 0,-1 1 0,1 0 0,-8 2 0,11-4 0,-1-1 0,1 1 0,0-1 0,-1 0 0,1 0 0,0 0 0,-1 0 0,1 0 0,-1 0 0,1 0 0,0 0 0,-1 0 0,1-1 0,0 1 0,-1 0 0,1-1 0,0 0 0,-1 1 0,1-1 0,0 1 0,0-1 0,0 0 0,0 0 0,0 0 0,0 0 0,0 0 0,0 0 0,0 0 0,0 0 0,0 0 0,0 0 0,1-1 0,-1 1 0,0-2 0,-2-5 0,0 1 0,1-1 0,0 0 0,-1-14 0,1 12 0,-3-26 0,2 1 0,1-1 0,5-65 0,0 87 0,0 1 0,0 0 0,1-1 0,1 1 0,0 0 0,1 1 0,1 0 0,0 0 0,0 0 0,1 1 0,0 0 0,17-17 0,13-9 0,82-63 0,-89 76 0,5-1 0,-26 20-1,-2-1-1,1-1 1,-1 1 0,0-1-1,12-13 1,-19 14-82,-1-5-178</inkml:trace>
</inkml:ink>
</file>

<file path=ppt/ink/ink35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05"/>
    </inkml:context>
    <inkml:brush xml:id="br0">
      <inkml:brushProperty name="width" value="0.05" units="cm"/>
      <inkml:brushProperty name="height" value="0.05" units="cm"/>
      <inkml:brushProperty name="color" value="#FFFFFF"/>
    </inkml:brush>
  </inkml:definitions>
  <inkml:trace contextRef="#ctx0" brushRef="#br0">212 8 32351,'-10'-3'26,"-1"2"-1,1-1 1,-1 1 0,1 1 0,-1 0-1,0 0 1,1 1 0,-1 1-1,-14 3 1,20-3-24,0 0-1,0 0 1,1 0-1,-1 1 1,0 0-1,1 0 0,0 0 1,0 1-1,0-1 1,0 1-1,1 0 1,-1 0-1,1 0 1,0 0-1,0 1 1,1-1-1,-1 1 1,1 0-1,0 0 0,-2 7 1,0-2-2,2 0 0,-1 1 0,1-1 0,1 0 0,0 1 0,0-1 0,1 1 0,1-1 0,-1 1 0,5 18 0,-3-23 0,-1 0 0,1-1 0,0 1 0,1-1 0,-1 0 1,1 0-1,0 0 0,1 0 0,-1 0 0,1-1 0,0 0 0,0 1 1,0-1-1,0-1 0,1 1 0,0-1 0,-1 1 0,1-1 0,1-1 0,8 5 1,2-3 4,1 0 0,-1-1 0,0-1 0,1-1 0,0 0 0,-1-1 0,1-1 0,19-3 0,-32 3-4,-1 0 1,1 0-1,-1-1 1,1 1-1,-1-1 1,0 0-1,0 0 1,0 0-1,0 0 1,0 0-1,0-1 1,0 1-1,-1-1 1,1 0-1,-1 0 1,0 0-1,0 0 1,0 0-1,0 0 1,0-1-1,-1 1 1,0 0-1,0-1 1,0 0-1,0 1 1,1-6-1,0-2 0,-1 0 0,1 1 0,-2-1 0,1 0 0,-2 0 0,0 0 0,-3-20 0,2 26-2,0 0 1,0 0-1,0 0 1,-1 1-1,0-1 1,0 1-1,0 0 0,0-1 1,0 1-1,-1 1 1,0-1-1,0 0 1,0 1-1,0 0 0,-1 0 1,1 0-1,-1 1 1,0-1-1,1 1 1,-1 0-1,0 1 1,0-1-1,-1 1 0,1 0 1,0 0-1,0 0 1,-1 1-1,1 0 1,0 0-1,0 0 0,-1 1 1,-6 1-1,10-1-3,-1 0 0,1 1 0,-1-1-1,1 1 1,-1-1 0,1 1 0,0 0-1,0 0 1,0 0 0,0 0 0,0 0-1,0 0 1,1 0 0,-1 1 0,1-1-1,-1 1 1,1-1 0,0 1 0,-1 4-1,-2 4-287,1 0 0,1 1 0,-2 16-1,2 25-3716</inkml:trace>
</inkml:ink>
</file>

<file path=ppt/ink/ink3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3"/>
    </inkml:context>
    <inkml:brush xml:id="br0">
      <inkml:brushProperty name="width" value="0.05" units="cm"/>
      <inkml:brushProperty name="height" value="0.05" units="cm"/>
      <inkml:brushProperty name="color" value="#FFFFFF"/>
    </inkml:brush>
  </inkml:definitions>
  <inkml:trace contextRef="#ctx0" brushRef="#br0">0 51 31518,'10'0'1009,"33"0"-945,12 0-16,14-3 0,6-3-32,1-6 0,-8 6 0,-15-2-16,-17 2 0,-17 0 0,-15 3 0,-14 3-432,-33 0-3762</inkml:trace>
</inkml:ink>
</file>

<file path=ppt/ink/ink35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06"/>
    </inkml:context>
    <inkml:brush xml:id="br0">
      <inkml:brushProperty name="width" value="0.05" units="cm"/>
      <inkml:brushProperty name="height" value="0.05" units="cm"/>
      <inkml:brushProperty name="color" value="#FFFFFF"/>
    </inkml:brush>
  </inkml:definitions>
  <inkml:trace contextRef="#ctx0" brushRef="#br0">3 99 32239,'0'-31'235,"0"18"-103,0 11-66,0 3-3,-2 695-36,4-743-26,3 0 1,12-57 0,1 2-2,-3-40 0,-9 69 0,25-112 0,-31 183 0,1-1 0,0 0 0,0 1 0,0-1 0,1 1 0,-1-1 0,1 1 0,-1-1 0,1 1 0,0 0 0,0 0 0,0 0 0,0 0 0,0 0 0,0 1 0,1-1 0,-1 0 0,0 1 0,1 0 0,0-1 0,-1 1 0,1 0 0,-1 1 0,1-1 0,0 0 0,0 1 0,0-1 0,-1 1 0,5 0 0,-2 0 0,0 0 0,0 0 0,0 1 0,0 0 0,0 0 0,0 0 0,0 0 0,-1 1 0,1 0 0,0 0 0,-1 0 0,1 1 0,-1-1 0,0 1 0,5 4 0,-3-1 0,0 0 0,-1 0 0,0 1 0,0-1 0,0 1 0,-1 0 0,0 1 0,-1-1 0,1 1 0,3 15 0,-3-6 0,-1 0 0,-1 1 0,0-1 0,-2 20 0,0-31 0,-1 0 0,0-1 0,-1 1 0,1-1 0,-1 1 0,0-1 0,0 0 0,-1 0 0,1 0 0,-1 0 0,-1 0 0,1 0 0,0-1 0,-1 0 0,0 1 0,0-2 0,-1 1 0,-4 4 0,-9 5-1,0 0 0,-1-2-1,-28 14 1,41-22-28,0 0 0,0-1 1,-1 0-1,1 0 0,0 0 1,-1-1-1,-10 1 0,-8-2-600</inkml:trace>
</inkml:ink>
</file>

<file path=ppt/ink/ink35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12"/>
    </inkml:context>
    <inkml:brush xml:id="br0">
      <inkml:brushProperty name="width" value="0.05" units="cm"/>
      <inkml:brushProperty name="height" value="0.05" units="cm"/>
      <inkml:brushProperty name="color" value="#FFFFFF"/>
    </inkml:brush>
  </inkml:definitions>
  <inkml:trace contextRef="#ctx0" brushRef="#br0">33 112 31134,'5'-24'633,"1"-24"239,-19 65-856,6 0-13,2 0-1,0 1 1,1-1-1,1 1 1,-2 33-1,4-12-1,5 66-1,-3-100 0,0 0 0,0 0 0,0-1 0,0 1 0,1 0 0,-1-1 0,1 1 0,1-1 0,-1 0 0,1 1 0,-1-1 0,1 0 0,0 0 0,0-1 0,1 1 0,-1-1 0,1 0 0,0 0 0,0 0-1,0 0 1,9 4 0,-6-3 2,1-1 0,0-1-1,1 1 1,-1-1-1,0 0 1,1-1 0,-1 0-1,1-1 1,-1 1-1,1-1 1,15-3 0,-20 2-2,0 1 0,-1-1 1,1 0-1,-1-1 1,1 1-1,-1-1 1,1 1-1,-1-1 0,0 0 1,0 0-1,0 0 1,0-1-1,0 1 1,0-1-1,2-3 0,-1 1 1,0-1 1,-1 1-1,0-1 0,0 1 0,-1-1 0,1 0 0,-1 0 0,1-8 0,1-9 2,-1 0 1,-1 0-1,-2-41 0,0 62-3,-1-9 0,0 0 0,-1-1 0,-1 1 0,0 0 0,0 0 0,-1 0 0,-1 1 0,0-1 0,0 1 0,-1 0 0,0 1 0,-1-1 0,0 1 0,0 0 0,-1 1 0,0 0 0,0 0 0,-1 1 0,0 0 0,-11-6 0,16 11-7,-1 0-1,0 0 1,0 0-1,1 0 1,-11-1-1,13 3 2,1 0-1,-1-1 0,1 1 1,-1 0-1,1 0 0,-1 0 0,1 0 1,-1 0-1,0 0 0,1 0 1,-1 1-1,1-1 0,-1 1 1,1-1-1,0 1 0,-1-1 0,1 1 1,-1 0-1,1 0 0,0-1 1,0 1-1,-1 0 0,-1 2 1,-6 23-565,1 4-1038</inkml:trace>
</inkml:ink>
</file>

<file path=ppt/ink/ink35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13"/>
    </inkml:context>
    <inkml:brush xml:id="br0">
      <inkml:brushProperty name="width" value="0.05" units="cm"/>
      <inkml:brushProperty name="height" value="0.05" units="cm"/>
      <inkml:brushProperty name="color" value="#FFFFFF"/>
    </inkml:brush>
  </inkml:definitions>
  <inkml:trace contextRef="#ctx0" brushRef="#br0">6 29 31390,'16'-25'1092,"-13"21"-905,-11 16-201,5-7 19,1 0 0,-1-1 0,1 1 0,0 1 1,-2 9-1,5-7 32,8-24-25,4-18-48,-14 34 18,1 0 1,0 0-1,0 0 0,0 0 0,0 0 0,0 0 0,0 0 1,0 0-1,0 0 0,0 0 0,0 0 0,0 0 1,0 0-1,0 0 0,0 0 0,0 0 0,0 0 0,-10 20-743,-3 11-1435</inkml:trace>
</inkml:ink>
</file>

<file path=ppt/ink/ink35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13"/>
    </inkml:context>
    <inkml:brush xml:id="br0">
      <inkml:brushProperty name="width" value="0.05" units="cm"/>
      <inkml:brushProperty name="height" value="0.05" units="cm"/>
      <inkml:brushProperty name="color" value="#FFFFFF"/>
    </inkml:brush>
  </inkml:definitions>
  <inkml:trace contextRef="#ctx0" brushRef="#br0">41 0 31919,'0'18'557,"-1"-8"-555,0-1 0,0 1 1,-1 0-1,-1-1 0,1 0 0,-5 10 0,3-9 6,1-1 0,0 1 0,1-1 1,0 1-1,0 0 0,0 11 0,2-14 25,0 6 59,1-12-91,-1-1 0,0 0 0,0 1 1,0-1-1,1 0 0,-1 0 0,0 1 0,0-1 1,1 0-1,-1 0 0,0 0 0,0 1 0,1-1 1,-1 0-1,0 0 0,1 0 0,-1 0 1,0 0-1,1 1 0,-1-1 0,0 0 0,1 0 1,-1 0-1,0 0 0,1 0 0,-1 0 0,0 0 1,1 0-1,-1 0 0,0 0 0,1-1 0,-1 1 1,0 0-1,0 0 0,1 0 0,1-1-1,-1 0 1,0 0-1,1 0 0,-1 0 0,0 0 0,0 0 0,0-1 0,0 1 1,0 0-1,0 0 0,0-1 0,0 1 0,0-1 0,-1 1 0,1-1 1,-1 1-1,1-1 0,-1 1 0,1-1 0,-1 0 0,0 1 0,0-3 1,4-44-2,-4 38 1,1-57-3,-3 67-163,1 0 0,-1 0 0,0 0 0,1 0 0,-1 1 0,0-1 0,1 0 0,-1 1 0,1-1 0,-1 1 0,1 0 0,-2 0 0,-15 18-8078</inkml:trace>
</inkml:ink>
</file>

<file path=ppt/ink/ink35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16"/>
    </inkml:context>
    <inkml:brush xml:id="br0">
      <inkml:brushProperty name="width" value="0.05" units="cm"/>
      <inkml:brushProperty name="height" value="0.05" units="cm"/>
      <inkml:brushProperty name="color" value="#FFFFFF"/>
    </inkml:brush>
  </inkml:definitions>
  <inkml:trace contextRef="#ctx0" brushRef="#br0">33 453 31839,'-2'6'90,"1"0"0,1-1 0,-1 1 0,1 0 0,1 10 0,-1-11-38,0-3-51,-1-1 0,1 1 0,0-1 0,0 1 0,0-1 0,0 1 0,1-1 0,-1 1 0,0 0 0,1-1 0,-1 0 0,1 1 0,-1-1 0,1 1 0,0-1 0,-1 0 0,1 1 0,0-1 0,0 0 1,0 0-1,0 0 0,2 2 0,0-2 8,1 1 1,-1-2 0,0 1-1,1 0 1,-1-1 0,0 0 0,1 1-1,-1-1 1,4-1 0,-3 1-3,-1 0-5,0 0 1,0 0-1,0 0 0,0 0 1,0-1-1,0 1 0,0-1 1,0 0-1,0 0 0,-1 0 1,1 0-1,0-1 0,0 1 1,-1-1-1,1 0 0,-1 1 1,0-1-1,1 0 0,-1 0 1,0-1-1,0 1 0,0 0 1,0-1-1,-1 1 1,1-1-1,-1 0 0,1 1 1,-1-1-1,0 0 0,0 0 1,0 0-1,0-5 0,2-6-1,-1 1-1,0 0 1,-1-1-1,-1 1 0,-1-18 1,1 0-1,-1 28 0,1 0 1,0 0 0,-1 0-1,0 1 1,1-1-1,-1 0 1,0 0-1,-1 0 1,1 1-1,0-1 1,-1 1-1,1-1 1,-1 1-1,0-1 1,0 1 0,0 0-1,0 0 1,0 0-1,0 0 1,-1 0-1,-4-2 1,5 2-1,0 1 0,0 1 0,0-1 0,0 0 0,-1 0 1,1 1-1,0-1 0,0 1 0,0 0 0,0 0 0,-1-1 0,1 2 1,0-1-1,0 0 0,0 0 0,-1 1 0,1-1 0,0 1 0,0-1 0,0 1 1,0 0-1,0 0 0,0 0 0,0 0 0,0 0 0,0 1 0,1-1 1,-1 1-1,0-1 0,-2 4 0,-2 4 0,-1 0 0,1 1 0,1 0 0,0 0 0,0 1 0,1-1 0,0 1 0,1 0 0,0 0 0,-1 17 0,-1 11 0,0 66 0,5-99-1,0 0 1,0 1-1,1-1 1,0 0-1,0 0 1,0 1-1,1-1 1,-1 0-1,6 10 1,-5-13-1,0 0 1,0 0-1,1 0 1,0-1-1,-1 1 1,1-1 0,0 1-1,0-1 1,0 0-1,0 0 1,1 0-1,-1-1 1,1 1-1,-1-1 1,1 0 0,-1 0-1,7 1 1,10 1 7,0 0 0,1-2 1,30-1-1,-21 0-4,-24 0-3,0-1 1,1 1 0,-1-1 0,0 0-1,0-1 1,0 1 0,0-1 0,0 0 0,0-1-1,0 0 1,0 0 0,-1 0 0,0 0-1,6-5 1,-4 2 0,0-1 0,-1 0 0,0 0 0,0-1 1,0 0-1,-1 0 0,0 0 0,5-12 0,1-9 0,-1 0 1,-2 0 0,0 0-1,4-53 1,-1 6-2,2-15 0,1-113 0,-14 186 0,0 32 0,-5 134 0,3 96 0,4-227 0,0-1 0,1 0 0,1 0 0,1 0 0,7 20 0,-8-27 0,0 0 0,1-1 0,-1 1 0,2-1 0,-1 0 0,1 0 0,0-1 0,1 0 0,0 0 0,9 8 0,-12-13 1,0 0-1,0 0 1,-1-1 0,1 1 0,1-1-1,-1 1 1,0-1 0,0 0 0,0-1-1,8 1 1,-10-1-1,1 0 1,-1 0-1,1 0 0,-1 0 1,0 0-1,1-1 1,-1 1-1,0-1 0,1 1 1,-1-1-1,0 0 0,0 0 1,0 0-1,0 0 0,0-1 1,0 1-1,0-1 1,0 1-1,0-1 0,0 1 1,1-3-1,3-7 0,0 0 0,-1 0 0,0 0 0,-1-1 0,0 0 0,2-13 0,10-81 0,-8 51 0,-5 32 0,0 1 0,0 0 0,2 0 0,8-26 0,-11 44 0,-1 0 0,1 0 0,-1 0 0,1 0 0,0 0 0,1 1 0,-1-1 0,0 1 0,1-1 0,0 1 0,0 0 0,0 0 0,0 0 0,1 0 0,-1 1 0,1-1 0,-1 1 0,1 0 0,0 0 0,0 0 0,0 1 0,0-1 0,5 0 0,-6 1 0,1 1 0,-1 0 0,1-1 0,0 1 0,-1 0 0,1 1 0,-1-1 0,1 1 0,-1-1 0,1 1 0,-1 0 0,1 1 0,-1-1 0,0 0 0,1 1 0,-1 0 1,0 0-1,0 0 0,0 0 0,4 4 0,-2 0-1,-1 0 1,0 0 0,0 0-1,0 0 1,-1 0 0,0 1-1,0 0 1,0 0 0,1 10-1,0-5 1,-1 0 1,-1 0-1,0 0 0,0 0 0,-1 0 0,-1 0 0,0 1 0,-1-1 1,0 0-1,-1 0 0,0 0 0,-1 0 0,0 0 0,-1 0 0,0-1 0,-1 0 1,-1 0-1,1 0 0,-12 15 0,-7 3 0,-2 0 0,-49 41 0,52-60 0,19-8 0,18-2 0,112 7-1,-84-3 2,0-2 0,1-2 0,53-6 0,-85 4-1,-1-1 1,0 0-1,0 0 0,0-1 1,0 0-1,0-1 1,-1 0-1,0-1 1,0 1-1,0-2 1,-1 1-1,0-1 0,0-1 1,0 0-1,-1 0 1,-1 0-1,1-1 1,-1 1-1,-1-2 1,1 1-1,-2-1 0,1 1 1,-1-1-1,-1 0 1,0-1-1,0 1 1,-1-1-1,0 1 1,0-14-1,-2 13 0,1-4-2,-1-1 1,0 1 0,-1-1-1,-1 1 1,-5-21-1,6 32 2,0 0 0,-1 1 0,1-1-1,-1 0 1,0 1 0,0 0 0,0-1-1,0 1 1,-1 0 0,0 0-1,1 0 1,-1 0 0,0 1 0,0-1-1,0 1 1,-1 0 0,1 0-1,0 0 1,-1 0 0,0 1 0,1-1-1,-1 1 1,0 0 0,0 0 0,0 0-1,-5 0 1,5 0 0,0 1 0,0-1 0,0 1 0,0 0 0,0 0 0,0 0 0,0 1 0,0 0 0,0-1 0,0 1 0,0 1 0,-6 2 0,7-3 0,1 1 0,0 0 0,0 0 0,0 0 0,0 0 0,0 0 0,0 1 0,0-1 0,1 1 0,-1-1 0,1 1 0,0-1 0,0 1 0,0 0 0,0-1 0,0 1 0,1 0 0,-1 4 0,-3 26 0,1 1 0,4 65 0,1-63 0,-2-29 0,0 1 0,1-1 0,0 0 0,1 0 0,-1 1 0,2-1 0,-1 0 0,1-1 0,0 1 0,0 0 0,0-1 0,1 1 0,0-1 0,1 0 0,-1-1 0,1 1 0,0-1 0,1 0 0,-1 0 0,1 0 0,0-1 0,0 0 0,0 0 0,1 0 0,-1-1 0,1 0 0,0-1 0,0 1 0,0-1 0,0 0 0,0-1 0,1 0 0,-1 0 0,9 0 0,-2 0 23,25-2 6,-38 1-51,0 0-1,0 0 1,0-1-1,0 1 1,0 0-1,0-1 1,0 1-1,0-1 1,0 1 0,0-1-1,0 0 1,0 1-1,-1-1 1,1 0-1,0 0 1,0 1-1,-1-1 1,1 0-1,0 0 1,-1 0-1,1 0 1,-1 0 0,1 0-1,-1 0 1,0 0-1,1 0 1,-1 0-1,0 0 1,0-2-1,1-25-2444</inkml:trace>
</inkml:ink>
</file>

<file path=ppt/ink/ink35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6"/>
    </inkml:context>
    <inkml:brush xml:id="br0">
      <inkml:brushProperty name="width" value="0.05" units="cm"/>
      <inkml:brushProperty name="height" value="0.05" units="cm"/>
      <inkml:brushProperty name="color" value="#CFF00A"/>
    </inkml:brush>
  </inkml:definitions>
  <inkml:trace contextRef="#ctx0" brushRef="#br0">3 0 31662,'-1'46'866,"-1"77"-690,3-99-184,0-1 0,2 0-1,6 30 1,-7-46 8,1 1 0,-1-1 0,1 0 0,0 0 0,1 0 0,-1-1 0,8 10 0,-9-14 0,0 1 0,0-1 0,1 0 0,-1 0 0,1 0 1,-1 0-1,1 0 0,0 0 0,0-1 0,0 1 0,0-1 0,0 0 1,0 0-1,0 0 0,1 0 0,-1-1 0,0 1 0,0-1 0,5 0 1,-5 0-1,1 0 1,-1 0 0,1 0-1,-1-1 1,0 1 0,1-1-1,-1 0 1,0 0 0,1 0-1,-1-1 1,0 1 0,5-4-1,-2 0 1,-2 1 0,1-1-1,0 0 1,-1 0 0,0-1-1,4-5 1,5-13 1,0 1 0,-2-2 0,-1 0 0,-1 0 0,-1 0 0,-1-1 0,5-36 0,-10 20 6,-1 34-2,-1 27-4,2 119-2,0-23 0,-4 0 0,-19 130 0,18-230 0,0-1 0,-1 0 0,-1 0 0,0 0 0,-9 18 0,10-25 0,1-1 0,-1 0 0,0 0 0,-1 0 0,0-1 0,1 1 0,-2-1 0,1 0 0,-1-1 0,1 1 0,-1-1 0,-12 6 0,17-10 0,1 0 0,-1 1 0,1-1 0,-1 0 0,1 0 0,-1 0 0,1 0 0,0-1 0,-1 1 0,1 0 0,-1 0 0,1 0 0,-1 0 0,1 0 0,0-1 0,-1 1 0,1 0 0,-1 0 0,1-1 0,0 1 0,-1 0 0,1 0 0,0-1 0,-1 1 0,1 0 0,0-1 0,0 1 0,-1-1 0,1 1 0,0 0 0,0-1 0,-1 1 0,1-1 0,0 1 0,0-1 0,0 1 0,0-1 0,-6-20 0,6 17 0,-6-27 0,2-1 0,1 1 0,3-59 0,1 84 0,-1-1 0,1 1 0,1 0 0,-1 0 0,1 0 0,0 0 0,0 0 0,1 1 0,0-1 0,6-9 0,-1 5 0,-1 0 0,2 0 0,-1 1 0,21-16 0,-8 9 0,2 1 0,0 1 0,0 2 0,36-15 0,-55 25-4,0 0 1,0 1-1,1-1 1,-1 1-1,1 0 1,-1 0-1,1 1 1,4-1-1,-9 2-204,0 1-464</inkml:trace>
</inkml:ink>
</file>

<file path=ppt/ink/ink35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6"/>
    </inkml:context>
    <inkml:brush xml:id="br0">
      <inkml:brushProperty name="width" value="0.05" units="cm"/>
      <inkml:brushProperty name="height" value="0.05" units="cm"/>
      <inkml:brushProperty name="color" value="#CFF00A"/>
    </inkml:brush>
  </inkml:definitions>
  <inkml:trace contextRef="#ctx0" brushRef="#br0">1 262 31630,'0'0'937,"0"13"-897,0 0-39,-1-7 2,1 0-1,0 0 1,0-1-1,1 1 1,0 0-1,2 9 1,-2-14-3,0 1 1,0-1-1,-1 1 1,1-1-1,0 0 0,0 1 1,0-1-1,1 0 1,-1 0-1,0 0 1,0 0-1,1 0 1,-1 0-1,0 0 1,1 0-1,-1 0 0,1-1 1,-1 1-1,1-1 1,-1 1-1,1-1 1,0 0-1,-1 1 1,1-1-1,0 0 1,-1 0-1,1 0 1,1 0-1,0-1 1,0 1 0,0 0 0,-1-1 0,1 0 0,-1 1 0,1-1 0,0 0 1,-1-1-1,0 1 0,1 0 0,-1-1 0,0 1 0,1-1 0,-1 0 0,0 1 0,0-1 0,-1 0 0,1 0 0,0-1 0,-1 1 0,1 0 0,-1 0 1,1-1-1,-1 1 0,0-1 0,0 1 0,0-1 0,0-4 0,3-9 2,0 0 0,-1-1-1,0-25 1,-2 34 0,2-154 0,-3 114 0,-1 108 10,-1-24-13,2 0 0,7 52 0,-6-82 0,0 0 1,1-1-1,-1 1 1,1-1-1,0 0 1,1 1-1,0-1 0,-1 0 1,2 0-1,-1-1 1,0 1-1,1-1 0,0 1 1,6 4-1,-7-6-3,1-1-1,-1 0 1,0 0-1,1 0 0,-1 0 1,1-1-1,0 1 1,0-1-1,-1 0 1,1 0-1,0 0 1,0-1-1,0 1 0,0-1 1,0 0-1,0 0 1,0-1-1,0 1 1,0-1-1,0 0 0,6-2 1,-9 3-22,-1 0 0,1 0 0,-1-1-1,1 1 1,-1 0 0,0 0 0,1-1 0,-1 1 0,0 0 0,1-1 0,-1 1-1,0 0 1,1-1 0,-1 1 0,0-1 0,1 1 0,-1 0 0,0-1 0,0 1-1,0-1 1,1 1 0,-1-1 0,0 0 0,1-20-2101</inkml:trace>
</inkml:ink>
</file>

<file path=ppt/ink/ink35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7"/>
    </inkml:context>
    <inkml:brush xml:id="br0">
      <inkml:brushProperty name="width" value="0.05" units="cm"/>
      <inkml:brushProperty name="height" value="0.05" units="cm"/>
      <inkml:brushProperty name="color" value="#CFF00A"/>
    </inkml:brush>
  </inkml:definitions>
  <inkml:trace contextRef="#ctx0" brushRef="#br0">68 16 31807,'0'-1'11,"0"1"1,0 0 0,0-1-1,0 1 1,1-1 0,-1 1 0,0-1-1,0 1 1,0-1 0,0 1-1,0 0 1,0-1 0,0 1-1,0-1 1,0 1 0,-1-1 0,1 1-1,0-1 1,0 1 0,0 0-1,0-1 1,-1 1 0,1-1 0,0 1-1,0 0 1,-1-1 0,1 1-1,0 0 1,-1-1 0,1 1-1,0 0 1,-1-1 0,1 1 0,-1 0-1,1 0 1,0 0 0,-1-1-1,1 1 1,-1 0 0,1 0 0,-1 0-1,1 0 1,0 0 0,-1 0-1,1 0 1,-1 0 0,1 0-1,-1 0 1,1 0 0,-1 0 0,1 0-1,-1 0 1,1 0 0,0 0-1,-1 1 1,1-1 0,-1 0 0,1 0-1,0 0 1,-1 1 0,1-1-1,-1 0 1,1 1 0,0-1-1,-1 0 1,1 1 0,-1 0 0,-1 1-20,-1 0 1,0 1-1,1 0 1,-1 0-1,1 0 1,0 0-1,-4 6 1,4-1 7,0 0 0,0 0 0,0 1 0,1-1 0,0 1 1,1-1-1,1 12 0,-1-6 2,0-12-2,1-1 1,-1 1-1,0 0 1,1 0 0,0-1-1,-1 1 1,1 0 0,0-1-1,0 1 1,0-1-1,0 1 1,0-1 0,0 1-1,1-1 1,-1 0-1,0 0 1,1 1 0,-1-1-1,1 0 1,-1 0 0,1-1-1,0 1 1,-1 0-1,1 0 1,0-1 0,-1 1-1,1-1 1,0 1 0,0-1-1,0 0 1,-1 0-1,4 0 1,10 2 10,0-2-1,29-1 1,-32 0 1,-9 1-10,-1 0 0,1-1 1,-1 1-1,1-1 1,0 0-1,-1 1 0,1-1 1,-1 0-1,0-1 1,1 1-1,-1 0 0,0-1 1,0 1-1,0-1 0,0 0 1,0 0-1,0 0 1,0 0-1,-1 0 0,1 0 1,-1 0-1,1 0 1,-1-1-1,0 1 0,2-4 1,-2 2-2,1-1 0,-1 0 1,0 0-1,0 0 0,0 0 0,-1 0 1,0 1-1,0-1 0,0 0 1,0 0-1,-1 0 0,0 0 0,-2-5 1,2 8-2,0 0 1,0 0-1,0 0 1,0 0 0,-1 0-1,1 1 1,-1-1-1,0 0 1,1 1 0,-1 0-1,0-1 1,0 1-1,0 0 1,0 0 0,0 0-1,0 0 1,0 0-1,0 0 1,-1 1 0,1-1-1,0 1 1,0-1-1,-1 1 1,-3 0 0,-8-1-10,1 1 1,-25 2 0,38-2 7,-4 1-58,0 0 0,-1 1 0,1-1 0,0 1 0,0 0 0,1 0 1,-1 0-1,0 0 0,1 0 0,-1 1 0,1 0 0,0 0 0,0 0 0,0 0 0,0 0 0,0 1 0,1-1 0,-1 1 1,1-1-1,0 1 0,0 0 0,0 0 0,-1 7 0,-9 25-3657</inkml:trace>
</inkml:ink>
</file>

<file path=ppt/ink/ink35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7"/>
    </inkml:context>
    <inkml:brush xml:id="br0">
      <inkml:brushProperty name="width" value="0.05" units="cm"/>
      <inkml:brushProperty name="height" value="0.05" units="cm"/>
      <inkml:brushProperty name="color" value="#CFF00A"/>
    </inkml:brush>
  </inkml:definitions>
  <inkml:trace contextRef="#ctx0" brushRef="#br0">7 20 31919,'-7'-20'708,"8"41"-603,-1 4-115,0 270-94,0-293-366</inkml:trace>
</inkml:ink>
</file>

<file path=ppt/ink/ink35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7"/>
    </inkml:context>
    <inkml:brush xml:id="br0">
      <inkml:brushProperty name="width" value="0.05" units="cm"/>
      <inkml:brushProperty name="height" value="0.05" units="cm"/>
      <inkml:brushProperty name="color" value="#CFF00A"/>
    </inkml:brush>
  </inkml:definitions>
  <inkml:trace contextRef="#ctx0" brushRef="#br0">0 10 32063,'0'0'304,"16"0"-144,25 0-112,15 0-16,5 0-16,3 0 0,-2 0-16,-9 0 0,-10 0-336,-11-9-11718</inkml:trace>
</inkml:ink>
</file>

<file path=ppt/ink/ink3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3"/>
    </inkml:context>
    <inkml:brush xml:id="br0">
      <inkml:brushProperty name="width" value="0.05" units="cm"/>
      <inkml:brushProperty name="height" value="0.05" units="cm"/>
      <inkml:brushProperty name="color" value="#FFFFFF"/>
    </inkml:brush>
  </inkml:definitions>
  <inkml:trace contextRef="#ctx0" brushRef="#br0">191 90 32223,'-12'-1'17,"-5"-1"26,1 1 1,0 1-1,-1 0 0,-29 5 0,43-4-39,0-1 1,0 1-1,-1 0 1,1 0-1,0 1 1,0-1-1,0 1 1,0-1-1,0 1 1,1 0-1,-1 0 1,0 0-1,1 0 1,-1 1-1,1-1 1,0 1-1,0-1 1,0 1-1,0 0 1,1 0-1,-1 0 1,1 0-1,-1 0 1,1 0-1,0 0 1,0 0-1,0 1 1,1-1-1,-1 5 1,0-4-4,1 0-1,-1 0 1,1 0 0,0-1-1,0 1 1,1 0 0,-1 0-1,1 0 1,0 0 0,0-1-1,0 1 1,0 0 0,1-1-1,0 1 1,-1-1 0,1 1-1,3 2 1,-1-2 1,1 0 0,-1 0-1,1-1 1,0 0 0,0 0 0,0 0 0,0 0-1,1-1 1,-1 0 0,12 3 0,3 0 6,1-1-1,0-1 1,0-1 0,0 0-1,0-2 1,0-1 0,29-4-1,-47 5-5,0-1-1,1 0 1,-1 0-1,0 0 1,0 0-1,-1 0 1,1-1-1,0 1 0,0-1 1,-1 0-1,1 0 1,-1 0-1,1 0 1,-1 0-1,0-1 1,0 1-1,0-1 1,0 1-1,0-1 1,-1 0-1,1 0 0,-1 0 1,0 0-1,0 0 1,0 0-1,0 0 1,0 0-1,-1 0 1,1 0-1,-1-1 1,0 1-1,0-5 0,0 0 0,-1 1-1,1-1 0,-1 0 0,-1 1 0,0-1 1,0 1-1,0 0 0,-1-1 0,0 1 0,0 0 1,-1 1-1,-5-9 0,1 5 6,0 0 0,-1 1 0,0 0 0,-1 1 1,0 0-1,0 1 0,-23-13 0,29 18-22,0-1-1,-1 2 1,1-1 0,0 0 0,-1 1-1,1 0 1,-1 0 0,0 0 0,1 0-1,-1 1 1,0 0 0,1 0 0,-1 0-1,0 1 1,1-1 0,-1 1 0,1 0-1,-1 0 1,1 1 0,-1-1 0,1 1-1,0 0 1,-1 1 0,1-1 0,-4 4-1,-22 26-1130</inkml:trace>
</inkml:ink>
</file>

<file path=ppt/ink/ink35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8"/>
    </inkml:context>
    <inkml:brush xml:id="br0">
      <inkml:brushProperty name="width" value="0.05" units="cm"/>
      <inkml:brushProperty name="height" value="0.05" units="cm"/>
      <inkml:brushProperty name="color" value="#CFF00A"/>
    </inkml:brush>
  </inkml:definitions>
  <inkml:trace contextRef="#ctx0" brushRef="#br0">46 135 31903,'4'-9'97,"0"1"-1,0 0 1,1 0 0,0 0 0,0 0 0,1 1 0,9-9 0,-7 7-84,-1 0 1,1-1 0,9-16-1,-12 18 7,-2 9-9,-3 20-4,-9 45-12,7-59 7,-3 40-2,1 63 0,-4 38 0,8-146 0,-1 0 0,1 0 0,-1 0 0,0 0 0,0 0 0,0 1 0,0-2 0,0 1 1,-1 0-1,1 0 0,0 0 0,-1 0 0,0-1 0,1 1 0,-1-1 0,0 1 0,0-1 0,0 0 0,0 0 0,0 0 0,0 0 0,0 0 0,0 0 0,0 0 0,0-1 1,0 1-1,-1-1 0,-2 1 0,-5 0-3,1 0 0,-1-1 0,1 0 0,-13-2 0,17 2-11,268 0-1042</inkml:trace>
</inkml:ink>
</file>

<file path=ppt/ink/ink35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2"/>
    </inkml:context>
    <inkml:brush xml:id="br0">
      <inkml:brushProperty name="width" value="0.05" units="cm"/>
      <inkml:brushProperty name="height" value="0.05" units="cm"/>
      <inkml:brushProperty name="color" value="#CFF00A"/>
    </inkml:brush>
  </inkml:definitions>
  <inkml:trace contextRef="#ctx0" brushRef="#br0">42 46 19913,'1'-11'9966,"0"0"-7561,0-12-2082,-31 23-227,16 0-93,19 0 6,28 1-2,336 12-43,-332-13-11,-60 0-241,-12 0-529</inkml:trace>
</inkml:ink>
</file>

<file path=ppt/ink/ink35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2"/>
    </inkml:context>
    <inkml:brush xml:id="br0">
      <inkml:brushProperty name="width" value="0.05" units="cm"/>
      <inkml:brushProperty name="height" value="0.05" units="cm"/>
      <inkml:brushProperty name="color" value="#CFF00A"/>
    </inkml:brush>
  </inkml:definitions>
  <inkml:trace contextRef="#ctx0" brushRef="#br0">0 22 31967,'0'0'528,"17"0"-448,4 0-48,6-5-16,2-2 16,-2 0 0,5 5-32,0 2 0,3 0 0,2 0 0,-5 0 0,0 0 0,-2 0 0,-4 0 0,-4 0-32,-3 0-128,-6 0-785</inkml:trace>
</inkml:ink>
</file>

<file path=ppt/ink/ink35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3"/>
    </inkml:context>
    <inkml:brush xml:id="br0">
      <inkml:brushProperty name="width" value="0.05" units="cm"/>
      <inkml:brushProperty name="height" value="0.05" units="cm"/>
      <inkml:brushProperty name="color" value="#CFF00A"/>
    </inkml:brush>
  </inkml:definitions>
  <inkml:trace contextRef="#ctx0" brushRef="#br0">1 18 31518,'0'-17'368,"0"27"13,0 30 39,0-7-419,-1-7 2,2 1-1,4 30 1,-3-47-2,0-1 0,1 1-1,0 0 1,0-1 0,1 0-1,0 0 1,1 0 0,0 0-1,8 10 1,-8-13-1,0 1 0,1-1 0,0-1 0,0 1 1,0-1-1,0 0 0,1 0 0,0-1 0,0 0 0,1 0 0,-1-1 0,1 0 0,-1 0 0,1 0 1,0-1-1,0-1 0,0 1 0,0-1 0,0-1 0,1 1 0,-1-1 0,0-1 0,0 1 1,15-4-1,-19 3 1,0 0 0,0-1 0,0 1 0,0-1 0,0 1 0,-1-1 0,1 0 0,0-1 1,-1 1-1,1 0 0,-1-1 0,0 0 0,0 0 0,3-4 0,-1 1 0,-1 0 1,0-1-1,0 0 0,0 1 1,-1-2-1,0 1 0,2-9 0,1-5 0,-2 0-1,-1-1 1,0 1-1,-1-34 1,-2-75 26,-12 196-22,-27 324-5,30-267 0,5-63 0,-1 0 0,-23 97 0,27-153-1,-1 0 0,0 1 0,1-1 0,-1 0 0,0 0 0,-1 0 0,1 0 0,-1 0 0,0-1 0,-5 6 0,6-8 1,1 1 1,-1-1-1,1 0 0,-1 0 0,1 0 0,-1-1 0,1 1 1,-1 0-1,0 0 0,0-1 0,1 1 0,-1-1 0,0 0 1,0 1-1,1-1 0,-1 0 0,0 0 0,0 0 1,0-1-1,0 1 0,1 0 0,-1 0 0,0-1 0,0 1 1,1-1-1,-1 0 0,0 0 0,1 1 0,-1-1 0,-1-1 1,-2-3-1,0 1 1,0-1-1,1 0 1,0 0-1,0 0 1,0 0-1,0-1 1,1 1-1,0-1 0,0 0 1,-3-9-1,0-4 0,0 0 0,-6-32 0,9 24 0,1 0 0,1-30 0,1 40 0,1 12 0,0 0 0,-1 0 0,2 0 0,-1 0 0,1 1 0,0-1 0,0 0 0,0 1 0,0 0 0,1-1 0,0 1 0,0 0 0,0 0 0,0 1 0,0-1 0,1 1 0,0-1 0,0 1 0,0 0 0,0 0 0,7-3 0,10-6 0,2 1 0,44-16 0,-64 26 0,18-5-68,0 0 0,0 1 0,0 1 1,0 1-1,0 1 0,29 1 0,-38 1-1426</inkml:trace>
</inkml:ink>
</file>

<file path=ppt/ink/ink35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3"/>
    </inkml:context>
    <inkml:brush xml:id="br0">
      <inkml:brushProperty name="width" value="0.05" units="cm"/>
      <inkml:brushProperty name="height" value="0.05" units="cm"/>
      <inkml:brushProperty name="color" value="#CFF00A"/>
    </inkml:brush>
  </inkml:definitions>
  <inkml:trace contextRef="#ctx0" brushRef="#br0">1 290 31454,'0'1'45,"0"-1"0,0 0 0,0 1 0,0-1 0,0 1-1,0-1 1,0 0 0,0 1 0,0-1 0,0 1-1,0-1 1,0 0 0,1 1 0,-1-1 0,0 1 0,0-1-1,0 0 1,1 1 0,-1-1 0,0 0 0,0 1-1,1-1 1,-1 0 0,1 1 0,2-1-40,0 0 1,0 0-1,0 0 1,0-1-1,-1 1 1,1-1-1,0 1 1,0-1-1,0 0 1,0 0-1,-1 0 1,1-1-1,-1 1 1,6-4-1,-5 2-2,0-1 0,-1 1 0,1-1 0,-1 1 0,1-1 0,-1 0 0,0 0 0,-1 0 0,4-9 0,0-10 2,-1 0 0,0 0 0,-2-1-1,0 1 1,-4-46 0,1 17-2,0 49-2,-2 8 1,-1 11-2,3-13-1,-5 92 7,6-82-5,0 0 0,1 0 1,0 0-1,1 0 1,5 17-1,-5-25-1,0-1-1,0 0 1,0 1 0,0-1 0,1 0-1,-1 0 1,1 0 0,0 0-1,1-1 1,-1 1 0,0-1 0,1 0-1,0 0 1,0 0 0,0 0-1,0-1 1,0 0 0,1 0 0,-1 0-1,0 0 1,1 0 0,0-1-1,-1 0 1,1 0 0,0 0 0,0-1-1,9 0 1,-13 0-31,0 0 0,1 0 0,-1-1 0,0 1 0,1 0 0,-1-1 0,0 1 1,0-1-1,0 0 0,1 1 0,-1-1 0,0 0 0,0 0 0,0 1 0,0-1 0,0 0 0,0 0 0,-1 0 0,1 0 0,0 0 0,0-1 1,-1 1-1,1 0 0,0 0 0,-1 0 0,1-1 0,-1 1 0,0 0 0,1-1 0,-1-1 0,1 0-187,12-36-4248</inkml:trace>
</inkml:ink>
</file>

<file path=ppt/ink/ink35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3"/>
    </inkml:context>
    <inkml:brush xml:id="br0">
      <inkml:brushProperty name="width" value="0.05" units="cm"/>
      <inkml:brushProperty name="height" value="0.05" units="cm"/>
      <inkml:brushProperty name="color" value="#CFF00A"/>
    </inkml:brush>
  </inkml:definitions>
  <inkml:trace contextRef="#ctx0" brushRef="#br0">149 16 30926,'-6'-2'139,"0"-1"-1,-1 1 0,1 0 1,-1 0-1,0 1 1,0 0-1,0 0 1,1 0-1,-1 1 0,-11 1 1,7-1-112,8 0-22,1 0-1,0 1 1,-1-1 0,1 1-1,0 0 1,0 0 0,0 0-1,-1 0 1,1 0 0,0 0-1,0 0 1,1 1-1,-1-1 1,0 1 0,0-1-1,1 1 1,-1 0 0,1 0-1,-1-1 1,1 1 0,0 0-1,0 0 1,0 0-1,0 1 1,0-1 0,0 0-1,0 0 1,1 1 0,-1-1-1,1 0 1,-1 5 0,0 5-3,0 0 1,0 0 0,1 0 0,3 24 0,-3-33-2,1 1-1,0-1 1,0 1 0,0-1-1,0 1 1,1-1 0,-1 0-1,1 1 1,0-1 0,0 0-1,0 0 1,0 0 0,0-1-1,1 1 1,0 0 0,-1-1-1,1 0 1,0 1-1,0-1 1,0-1 0,0 1-1,1 0 1,-1-1 0,0 1-1,6 1 1,5 0 4,0 0 0,0-1 1,1 0-1,-1-1 0,15-1 0,-28 0-4,0 0 0,0 0 1,0 0-1,0-1 0,0 1 0,0 0 1,0 0-1,0-1 0,0 1 0,-1-1 1,1 1-1,0-1 0,0 1 0,0-1 0,-1 1 1,1-1-1,0 0 0,-1 1 0,1-1 1,0 0-1,-1 1 0,1-1 0,-1 0 1,1-1-1,7-28 13,-8 18-13,0 0-1,-1 0 1,-2-13 0,2 21-1,0-1 0,0 1 1,-1-1-1,1 1 0,-1-1 0,-1 1 1,1 0-1,0 0 0,-1 0 0,0 0 1,0 1-1,0-1 0,0 1 0,-1 0 1,-5-5-1,6 6-2,0 0-1,0 0 1,0 0 0,-1 1 0,1-1-1,-1 1 1,1-1 0,-1 1 0,1 0 0,-1 1-1,0-1 1,1 1 0,-1-1 0,0 1 0,1 0-1,-1 0 1,0 1 0,0-1 0,1 1 0,-7 2-1,7-2-62,0 1 0,1 0 0,-1 0 0,1 0 1,-1 0-1,1 0 0,0 1 0,0-1 0,0 1 0,0-1 0,0 1 0,0 0 0,1 0 0,-2 5 0,2-8 7,-13 29-3269</inkml:trace>
</inkml:ink>
</file>

<file path=ppt/ink/ink35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8"/>
    </inkml:context>
    <inkml:brush xml:id="br0">
      <inkml:brushProperty name="width" value="0.05" units="cm"/>
      <inkml:brushProperty name="height" value="0.05" units="cm"/>
      <inkml:brushProperty name="color" value="#CFF00A"/>
    </inkml:brush>
  </inkml:definitions>
  <inkml:trace contextRef="#ctx0" brushRef="#br0">9 139 30110,'0'-43'2486,"0"34"-2343,0 31-115,2 673-28,-12-1227 0,10 516 0,1 0 0,0 0 0,1 0 0,1 0 0,1 0 0,0 1 0,1 0 0,0-1 0,8-13 0,-9 22 0,0 0 0,0 1 0,0-1 0,1 1 0,0 0 0,0 0 0,1 1 0,-1 0 0,1 0 0,1 0 0,-1 1 0,0-1 0,1 1 0,0 1 0,0 0 0,0 0 0,0 0 0,1 1 0,-1-1 0,14 0 0,-17 2 0,0 0 0,0 1 0,0 0 0,0 0 0,0 0 0,-1 0 0,1 1 0,0-1 0,5 2 0,-8-1 0,0 0 0,1-1 0,-1 1 0,0 0 0,0 0 0,1 0 0,-1 0 0,0 0 0,0 1 0,0-1 0,0 0 0,-1 0 0,1 1 0,0-1 0,0 1 0,-1-1 0,1 0 0,-1 1 0,1-1 0,-1 1 0,0-1 0,0 1 0,0-1 0,1 1 0,-2 1 0,4 23 0,-2-1 0,-2 1 0,-2 25 0,1-41 0,0 1 0,0-1 0,-1 1 0,0-1 0,-1 0 0,0 0 0,-1-1 0,0 1 0,-12 16 0,4-9-36,0 0 0,-1-1 0,0-1 0,-1 0 0,-30 22 0,20-24-500</inkml:trace>
</inkml:ink>
</file>

<file path=ppt/ink/ink35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9"/>
    </inkml:context>
    <inkml:brush xml:id="br0">
      <inkml:brushProperty name="width" value="0.05" units="cm"/>
      <inkml:brushProperty name="height" value="0.05" units="cm"/>
      <inkml:brushProperty name="color" value="#CFF00A"/>
    </inkml:brush>
  </inkml:definitions>
  <inkml:trace contextRef="#ctx0" brushRef="#br0">0 281 32063,'0'1'18,"1"0"0,-1 1 0,0-1 0,1 1 0,-1-1 0,1 1 0,0-1 0,-1 0 0,1 1 0,0-1 0,0 0 0,0 0 0,0 0 0,0 0 0,0 1 0,0-1 0,0-1 1,0 1-1,0 0 0,1 0 0,-1 0 0,0-1 0,1 1 0,-1 0 0,1-1 0,-1 1 0,0-1 0,1 0 0,2 1 0,-1-1-16,-1 1-1,1-1 0,0 0 1,-1 0-1,1 0 1,0 0-1,-1 0 0,1 0 1,0-1-1,-1 0 1,1 1-1,-1-1 0,1 0 1,-1 0-1,1 0 1,-1 0-1,0-1 1,4-2-1,0-2 4,1-2 1,-1 1-1,-1-1 1,1 1-1,-1-1 1,-1-1-1,1 1 1,-2-1-1,1 0 1,-1 0-1,0 0 1,-1 0-1,2-12 1,1-15 1,-3 0 1,-1-41 0,-1 54 1,-13 136 18,13-96-27,-1 0 0,1 0 0,1 0 0,1 0 0,6 30 0,-7-44 0,0 1 0,0 0 0,1-1 0,-1 0 0,1 1 0,0-1 0,-1 0 0,2 0 0,-1 0 0,0 0 0,1 0 0,-1 0 0,1-1 0,0 1 0,0-1 0,0 0 0,0 0 0,0 0 0,0 0 0,0 0 0,1-1 0,-1 0 0,1 1 0,-1-1 0,1-1 0,0 1 0,-1 0 0,5-1 0,-2 1-5,-5-1-1,1 1 1,-1-1-1,1 0 1,0 0 0,-1 1-1,1-1 1,-1 0-1,1-1 1,0 1-1,-1 0 1,1 0 0,-1-1-1,1 1 1,0-1-1,-1 1 1,1-1-1,-1 0 1,0 1 0,1-1-1,-1 0 1,0 0-1,1 0 1,-1 0-1,0 0 1,0 0 0,0-1-1,0 1 1,2-2-1,8-27-455</inkml:trace>
</inkml:ink>
</file>

<file path=ppt/ink/ink35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9"/>
    </inkml:context>
    <inkml:brush xml:id="br0">
      <inkml:brushProperty name="width" value="0.05" units="cm"/>
      <inkml:brushProperty name="height" value="0.05" units="cm"/>
      <inkml:brushProperty name="color" value="#CFF00A"/>
    </inkml:brush>
  </inkml:definitions>
  <inkml:trace contextRef="#ctx0" brushRef="#br0">151 52 31743,'0'-2'32,"0"-1"1,0 1 0,-1 0 0,1 0 0,-1 0 0,0 0 0,1 0-1,-1 0 1,0 0 0,0 0 0,0 0 0,0 0 0,-1 0 0,1 1-1,-1-1 1,1 0 0,-1 1 0,1 0 0,-1-1 0,0 1 0,1 0 0,-1-1-1,0 1 1,0 0 0,0 1 0,-3-2 0,-2 0-32,-1 1 0,0 0 1,0 0-1,0 1 0,0 0 1,-9 1-1,15-1-1,0 0 0,0 1 0,-1-1 0,1 1 0,0 0 0,0-1 0,0 1 0,0 0 0,0 0 0,0 1 0,0-1 0,0 0 0,1 1 0,-1-1 0,0 1 0,1-1 0,-1 1 0,1 0 0,-1 0 0,1 0 0,0 0 0,0 0 0,0 0 0,0 0 0,0 0 0,0 0 0,1 0 0,-1 0 0,1 1 0,-1 1 0,-1 7 0,1 1 1,0-1-1,1 0 1,2 20 0,-2-28-1,0 1 1,1-1 0,0 0 0,0 0-1,0 0 1,0 0 0,1 0 0,-1 0 0,1 0-1,0 0 1,0 0 0,0-1 0,0 1-1,0-1 1,0 1 0,1-1 0,-1 0-1,1 0 1,-1 0 0,1 0 0,0-1 0,0 1-1,0-1 1,6 3 0,-2-2 4,0 0 0,0 0 0,1 0 0,-1-1 0,1 0 0,-1-1 0,1 0 0,-1 0 0,1 0 0,7-2 0,-14 1-4,1 1-1,-1-1 1,0 0 0,0 1-1,0-1 1,0 0-1,0 0 1,0 0 0,0 0-1,0 0 1,0 0-1,0 0 1,0 0 0,-1 0-1,1 0 1,0 0-1,-1-1 1,1 1-1,-1 0 1,1 0 0,-1-1-1,0 1 1,1 0-1,-1-1 1,0 1 0,0 0-1,0-2 1,0-43 1,-1 37-2,1 5 1,-1 0-1,1 0 1,-1 0 0,0 0-1,-1 1 1,1-1-1,-1 0 1,1 1 0,-1-1-1,0 1 1,-1-1 0,1 1-1,0 0 1,-1 0 0,-6-6-1,8 8-12,-1-1 0,-1 0 1,1 1-1,0-1 0,0 1 0,0 0 0,-1 0 0,1 0 0,-1 0 0,1 0 0,-1 1 1,1-1-1,-1 1 0,1-1 0,-1 1 0,1 0 0,-1 0 0,0 0 0,1 1 0,-1-1 0,1 0 1,-1 1-1,1 0 0,-1 0 0,1-1 0,-1 1 0,-1 2 0,-17 15-545</inkml:trace>
</inkml:ink>
</file>

<file path=ppt/ink/ink35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0"/>
    </inkml:context>
    <inkml:brush xml:id="br0">
      <inkml:brushProperty name="width" value="0.05" units="cm"/>
      <inkml:brushProperty name="height" value="0.05" units="cm"/>
      <inkml:brushProperty name="color" value="#CFF00A"/>
    </inkml:brush>
  </inkml:definitions>
  <inkml:trace contextRef="#ctx0" brushRef="#br0">38 17 32239,'-4'-16'341,"3"17"-198,1 29-143,0-15 12,0 259-12,0-271-18,-2 26 68,2-28-63,-1 0 0,1 0 0,0 0 0,0-1 0,0 1 0,-1 0 0,1 0 0,0-1 0,-1 1 1,1 0-1,0 0 0,-1-1 0,1 1 0,-1-1 0,1 1 0,-1 0 0,0-1 0,1 1 1,-1-1-1,1 1 0,-1-1 0,0 0 0,1 1 0,-1-1 0,0 1 0,0-1 0,1 0 0,-1 0 1,0 0-1,-1 1 0,-4-6-1879,-1-17-5212</inkml:trace>
</inkml:ink>
</file>

<file path=ppt/ink/ink3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6"/>
    </inkml:context>
    <inkml:brush xml:id="br0">
      <inkml:brushProperty name="width" value="0.05" units="cm"/>
      <inkml:brushProperty name="height" value="0.05" units="cm"/>
      <inkml:brushProperty name="color" value="#FFFFFF"/>
    </inkml:brush>
  </inkml:definitions>
  <inkml:trace contextRef="#ctx0" brushRef="#br0">82 480 27949,'2'-31'4473,"-1"19"-4133,-28 389-335,9-204-5,4 322-3,14-441 1,-8-144-40,1 15 38,12-335-45,3 321 0,4 0-1,37-135 1,-41 194 51,14-31 1,-19 54 5,0 1 0,1-1 0,-1 0 0,1 1 0,1 0 0,-1 0 0,1 0 0,0 1 0,10-10 0,-13 14-7,0 0 0,0-1 0,0 1 0,0 0-1,0 0 1,0 0 0,0 1 0,0-1 0,0 0-1,0 1 1,0-1 0,1 1 0,-1 0 0,0 0 0,0 0-1,1 0 1,-1 0 0,0 0 0,0 1 0,0-1-1,1 1 1,-1-1 0,0 1 0,2 1 0,0 0 0,-1 0 0,1 0 0,-1 1 0,0-1 0,0 1 0,0 0 0,-1-1 0,1 1 1,0 1-1,-1-1 0,0 0 0,3 5 0,4 12 1,-1-1-1,-1 2 1,0-1-1,-2 1 1,0 0 0,2 23-1,-3-1-4,-2 0 0,-4 47 1,2-83 4,-1 0-1,0 0 1,-1 0 0,1-1 0,-1 1 0,0 0 0,-1-1 0,0 0 0,0 1 0,0-1 0,-1 0 0,1-1 0,-1 1 0,-1-1 0,1 0 0,-1 0 0,0 0 0,0 0-1,-1-1 1,1 0 0,-1 0 0,0 0 0,0-1 0,0 0 0,0 0 0,-11 3 0,-8 1-84,0-1 1,1-1-1,-2-1 0,1-1 1,-48-1-1,135 6-4805,39-6 2150,0-3 3300,-10 1 3113,-78 0-3475,-1-1 1,1 0-1,-1-1 1,1 0 0,-1 0-1,0-2 1,1 0 0,-2 0-1,1-1 1,0 0 0,17-11-1,-21 10-195,-1 0-1,1-1 1,-1 1-1,0-1 1,0-1-1,-1 1 1,0-1-1,-1-1 1,1 1-1,-1-1 1,-1 1-1,0-1 1,0-1-1,-1 1 1,4-16-1,1-23 214,-3 0 0,-1 0 0,-2-1-1,-7-69 1,-2 99-56,7 18-162,0 1-1,0 0 1,0 0 0,0-1-1,0 1 1,0 0-1,0 0 1,-1-1-1,1 1 1,0 0 0,0 0-1,0-1 1,0 1-1,-1 0 1,1 0-1,0 0 1,0 0-1,-1-1 1,1 1 0,0 0-1,0 0 1,0 0-1,-1 0 1,1 0-1,0 0 1,-1 0 0,1-1-1,0 1 1,0 0-1,-1 0 1,1 0-1,0 0 1,0 0 0,-1 0-1,1 0 1,0 0-1,-1 1 1,1-1-1,0 0 1,0 0 0,-1 0-1,1 0 1,0 0-1,0 0 1,-1 0-1,1 1 1,0-1-1,0 0 1,0 0 0,-1 0-1,1 1 1,0-1-1,0 0 1,0 0-1,0 0 1,-1 1 0,1-1-1,0 0 1,0 0-1,0 1 1,0-1-1,0 0 1,0 1 0,0-1-1,0 0 1,0 0-1,0 1 1,0-1-1,0 1 1,-4 12-1,1 1 0,1 0 0,0 0 0,1 0 0,0 0 0,3 26 0,-1-2 3,-1-33-2,0 47 8,1 0 1,13 68-1,-12-106-10,1 0 0,0-1 0,1 0 0,0 1 0,2-2 0,-1 1 0,1 0 0,1-1-1,0 0 1,1-1 0,0 0 0,1 0 0,0-1 0,13 11 0,-17-17 0,0 0-1,0-1 1,0 0 0,0 0-1,1-1 1,-1 0 0,1 0 0,0 0-1,0 0 1,9 1 0,1-2-15,1 0 0,24-2 1,-38 1 14,0 0 0,0-1 0,0 1 0,0-1 0,0 0 0,0 0 0,-1 0 1,1 0-1,0 0 0,-1-1 0,1 1 0,-1-1 0,1 0 0,-1 1 0,0-1 0,0 0 1,4-5-1,-2 1 0,0 0-1,0 0 1,-1 0 0,0 0 0,0 0 0,-1-1 0,3-9 0,1-11-8,-2 0 0,0 1 0,-1-29 0,-3 50 6,1-38-3,6-78 5,-5 103 2,0 0 0,2 0-1,0 0 1,10-24 0,-14 40-1,1-1 0,1 1 0,-1-1 1,0 1-1,1 0 0,-1-1 0,1 1 0,0 0 1,-1 0-1,1 0 0,0 0 0,0 0 0,0 1 1,1-1-1,-1 1 0,0-1 0,1 1 0,2-2 1,2 2 1,0-1-1,0 1 1,0 0 0,0 1 0,12 0 0,-14 0-1,-3 0 0,1 0 0,0 0 0,0 1 0,-1-1 0,1 1 0,0 0 0,-1-1 0,1 1 0,0 0 0,-1 1 0,1-1 0,-1 0 0,0 1 0,1-1 0,-1 1 0,0 0 0,3 3-1,-1 0 2,-1 0-1,1 0 0,-1 0 0,0 0 0,-1 0 0,1 0 0,-1 1 0,2 6 1,0 6 4,0 1 0,-1 0 0,-1 0 0,-1 26 1,0 4-2,-1 44 16,-1-83-20,0 1 1,-1-1 0,0 0-1,-1 1 1,0-1-1,-6 14 1,-17 21-2,19-35 0,1-1 0,0 1 0,1 0 0,1 1 0,-6 16 0,9-26 0,1-1-1,0 0 1,0 0 0,0 0 0,0 1 0,0-1-1,0 0 1,0 0 0,0 0 0,0 1-1,0-1 1,0 0 0,0 0 0,0 1-1,0-1 1,0 0 0,0 0 0,0 0-1,1 1 1,-1-1 0,0 0 0,0 0-1,0 0 1,0 0 0,0 1 0,0-1 0,1 0-1,-1 0 1,0 0 0,0 0 0,0 0-1,0 1 1,1-1 0,-1 0 0,0 0-1,0 0 1,0 0 0,1 0 0,-1 0-1,0 0 1,0 0 0,0 0 0,1 0 0,-1 0-1,0 0 1,0 0 0,0 0 0,1 0-1,-1 0 1,0 0 0,0 0 0,1 0-1,-1 0 1,0 0 0,0 0 0,0 0-1,0 0 1,1 0 0,-1-1 0,0 1 0,0 0-1,0 0 1,1 0 0,-1 0 0,0-1-1,1 1-2,7-3-2,-1-1-1,0 0 1,0 0 0,0-1-1,0 1 1,-1-2-1,0 1 1,0-1-1,0 1 1,6-10-1,8-11-5,22-37 0,-14 10-48,-3-1 1,-1-1 0,-3-1 0,16-71 0,-28 82 269,-25 48-174,10 0-36,1 0 0,0 0 0,0 1 0,0 0 0,1 0 0,0 0 0,-1 1 0,1-1 0,1 1 0,-1 0 0,1 0 0,0 1 0,0-1 0,0 1 0,1-1 0,-1 1 0,2 0 0,-1 0 0,-1 10 0,-2 11 6,1-1 0,2 1 0,0 33 0,2-47-4,0 7 3,0 0 0,1-1 0,5 22 0,-4-34-5,0 0-1,0 0 1,0 0-1,1-1 1,0 1-1,1-1 1,-1 1 0,1-1-1,1-1 1,-1 1-1,1 0 1,6 5 0,-4-5 0,0 0 0,0-1 0,0 0 0,1 0 0,0 0 1,0-1-1,0-1 0,1 1 0,-1-1 0,1-1 1,10 3-1,8-1-2,-1-2 1,40-1-1,-56-1 2,-2 0-2,-1 0 0,1-1 1,0 0-1,-1-1 0,1 1 0,-1-1 1,0-1-1,1 0 0,-1 0 0,0 0 0,-1-1 1,1 0-1,-1 0 0,1 0 0,7-8 1,-7 5-9,0-1 0,-1 0 0,1 0 0,-1 0 0,-1-1 0,0 0 0,0 0 0,-1 0 0,0-1 0,0 0 0,2-12 0,-1-3-10,-1-1 0,-1 1 0,-1-1 0,-1 0 0,-2 0 0,-5-39-1,5 57 25,-1-1 0,0 1-1,-1 0 1,0 1 0,0-1 0,0 0-1,-1 1 1,0 0 0,-1 0-1,-10-13 1,12 17 1,0 0 0,0 0 0,0 0 0,0 1 0,0-1 0,-1 1 0,0 0 0,1 0 0,-1 0 0,0 1 0,0-1 1,1 1-1,-1 0 0,0 0 0,-1 0 0,1 0 0,0 1 0,0 0 0,0 0 0,0 0 0,0 0 0,0 1 0,0-1 0,-5 2 0,6-1-6,0 1 1,-1 0-1,1-1 0,0 1 0,0 0 0,0 0 0,0 1 0,0-1 1,1 1-1,-1-1 0,1 1 0,-1 0 0,1 0 0,0 0 0,0 0 1,1 0-1,-1 1 0,0-1 0,0 5 0,-3 5 0,1 1 0,0-1 0,-2 24 0,2 0 4,1 0 0,2 1 0,6 58 0,-4-88-3,1 0 0,0-1 0,0 1 0,0 0 0,1-1-1,1 1 1,-1-1 0,1 0 0,0 0 0,0-1 0,1 1 0,0-1 0,6 6 0,-3-4 0,1-1 0,0 0 0,0 0 0,1-1 0,0 0-1,0 0 1,0-1 0,15 4 0,-3-2 4,0-1-1,0-2 1,1 0-1,-1-1 0,1-1 1,0-2-1,-1 0 1,37-5-1,-51 4-4,0-1 1,0 0-1,0-1 0,0 1 0,-1-1 0,1-1 1,-1 0-1,0 0 0,0 0 0,0-1 0,10-8 1,-8 3-1,1 1 0,-2-1 0,1-1 0,-2 0 0,1 0 0,8-19 0,-2-1 0,-2 0-1,-2-1 1,0 0-1,9-65 0,-6-21 2,-4 0 0,-12-202 0,3 317-1,0-8 4,-1-1-1,0 1 1,0 0-1,-1 0 1,-1 0-1,0 0 1,0 0-1,-8-17 1,10 28-4,1 0 1,0-1-1,-1 1 1,1 0-1,-1-1 1,1 1-1,-1 0 0,1-1 1,-1 1-1,1 0 1,-1 0-1,0-1 1,1 1-1,-1 0 1,1 0-1,-1 0 0,1 0 1,-1 0-1,0 0 1,1 0-1,-1 0 1,1 0-1,-1 0 1,1 0-1,-1 1 0,0-1 1,1 0-1,-1 0 1,1 0-1,-1 1 1,1-1-1,-1 0 1,1 1-1,-1-1 0,1 0 1,0 1-1,-1-1 1,0 1-1,-18 21-1,10-2 2,1 0 0,1 1 0,0 0 0,2 0 0,-6 41 0,-2 118 24,12-175-24,1-5-1,-1 407 32,2-392-31,1-1-1,1 1 1,0 0 0,1-1 0,1 0-1,0 0 1,1 0 0,1-1 0,0 1-1,15 20 1,-17-27-1,1 0 1,0 0-1,0 0 1,1-1-1,0 0 1,0-1-1,0 1 0,0-1 1,1-1-1,0 1 1,0-1-1,0-1 0,1 0 1,-1 0-1,1 0 1,0-1-1,-1 0 1,17 0-1,-20-1 0,5-1 0,0 0-1,0 0 1,20-3 0,-27 2-1,1 0 0,-1 0 0,1-1 0,-1 1 1,0-1-1,1 0 0,-1 0 0,0 0 0,0 0 1,0 0-1,0-1 0,-1 0 0,1 1 0,2-4 1,3-6-3,0-1 1,0 1 0,-2-1 0,1 0 0,-2 0 0,7-23 0,17-90-16,-19 74 16,-6 30 2,34-133 1,-32 137-2,0 0 1,2 1-1,-1 0 1,2 0-1,0 1 1,15-20-1,-20 32-1,0 0 0,0 0 0,0 1 1,1-1-1,-1 1 0,1 0 0,-1 0 0,1 1 0,0 0 0,0-1 0,9-1 0,-11 3 2,0 0 0,0 0 0,0 1 0,0-1-1,0 1 1,0 0 0,0 0 0,0 0 0,0 0 0,0 1 0,0-1-1,0 1 1,0 0 0,0 0 0,0 0 0,-1 0 0,1 0 0,0 0-1,-1 1 1,1-1 0,0 1 0,-1 0 0,3 3 0,1 1 1,-1 2 0,0-1 0,-1 0 0,0 1 1,0 0-1,0 0 0,-1 0 0,0 1 0,-1-1 1,2 11-1,2 16 0,2 42 1,-7-65 0,3 28 4,-2 1 0,-2-1 0,-6 59 0,4-90-5,-1 0 0,0-1 0,0 1-1,0 0 1,-1-1 0,0 0 0,-1 0 0,0 0-1,0-1 1,0 0 0,-1 0 0,0 0-1,-1 0 1,0-1 0,0 0 0,0-1 0,-16 10-1,10-8 1,0 0 0,-1-1-1,0-1 1,-1 0 0,1-1-1,-1 0 1,0-2 0,1 1-1,-1-2 1,-16 1 0,14-2 4,-26-2 3,41 1-8,0 1 0,-1-1 0,1 0 0,0 0 0,0 0 0,-1 0 0,1-1 0,0 1 0,0 0 0,1-1 0,-1 0 0,0 1 0,0-1 0,1 0 0,-1 0 0,-1-2 0,-2-6 0,0 1 0,0-1 0,1-1 0,0 1 0,1 0 0,0-1 0,1 0 0,-2-20 0,1-11-2,4-42 0,0 33-7,0-35 6,-1 85 3,0 0-1,1 0 1,-1 0 0,0 0 0,0 0-1,1 0 1,-1 0 0,1 1 0,-1-1-1,1 0 1,-1 0 0,1 0 0,0 1-1,-1-1 1,1 0 0,0 1 0,-1-1-1,1 0 1,0 1 0,0-1 0,0 1-1,0-1 1,-1 1 0,1 0 0,0-1-1,0 1 1,0 0 0,0-1 0,0 1-1,0 0 1,2 0 0,-1 0-1,0 0 1,1 0-1,-1 0 1,0 1-1,0-1 1,0 1-1,0-1 0,1 1 1,-1 0-1,0 0 1,0 0-1,0 0 1,3 3-1,8 8 3,-1 1 0,-1 0 0,0 1 0,-1 0 0,10 17 0,17 24 2,-13-23 0,2-1 0,1-2 0,1 0 0,1-2 0,44 30 0,-55-45-2,-1 0 0,1-2 0,1 0 0,0-1 0,0-1 0,1-1 0,0-1 0,0-1 0,0 0 0,1-2 0,39 3 0,-52-6-2,0 0 0,1 0 0,-1 0 0,0-1 0,0-1 0,0 1 0,10-5 0,-15 5-1,0-1-1,0 0 0,0-1 0,0 1 0,0 0 0,0-1 1,-1 0-1,1 1 0,-1-1 0,0 0 0,0 0 0,0 0 0,0-1 1,-1 1-1,1 0 0,-1-1 0,0 1 0,2-6 0,6-46-120,-7-11-313</inkml:trace>
</inkml:ink>
</file>

<file path=ppt/ink/ink35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0"/>
    </inkml:context>
    <inkml:brush xml:id="br0">
      <inkml:brushProperty name="width" value="0.05" units="cm"/>
      <inkml:brushProperty name="height" value="0.05" units="cm"/>
      <inkml:brushProperty name="color" value="#CFF00A"/>
    </inkml:brush>
  </inkml:definitions>
  <inkml:trace contextRef="#ctx0" brushRef="#br0">0 10 31198,'0'-3'833,"0"1"-401,0-1-336,25 3-48,9-2-32,14 2-16,3 0 16,3 0-16,-1 0 0,-7 0-112,-6 0-1745</inkml:trace>
</inkml:ink>
</file>

<file path=ppt/ink/ink35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0"/>
    </inkml:context>
    <inkml:brush xml:id="br0">
      <inkml:brushProperty name="width" value="0.05" units="cm"/>
      <inkml:brushProperty name="height" value="0.05" units="cm"/>
      <inkml:brushProperty name="color" value="#CFF00A"/>
    </inkml:brush>
  </inkml:definitions>
  <inkml:trace contextRef="#ctx0" brushRef="#br0">167 181 31166,'-3'-6'99,"0"1"-1,1-1 1,0 1-1,0-1 1,0 0-1,0 0 1,1 0-1,0 0 1,0 0-1,1 0 1,0 0-1,0 0 1,0 0-1,2-9 1,-1-10 24,0 21-123,-1-1 0,1 1 0,0 0 0,1 0 0,-1-1 0,1 1 0,0 0 0,0 0 0,0 0 0,0 1 0,1-1 0,4-5 0,-6 9 0,1 21 0,-2 435 0,0-455 0,-1-1 0,1 1 0,-1 0 0,1-1 0,-1 1 0,0 0 0,1-1 0,-1 1 0,0-1 0,1 1 0,-1-1 0,0 1 0,0-1 0,0 1 0,0-1 0,1 0 0,-1 0 0,0 1 0,0-1 0,0 0 0,0 0 0,0 0 0,0 0 0,0 0 0,1 0 0,-1 0 0,0 0 0,-1-1 0,-32-2 0,-2-11 0,28 10-4,-1 0 1,1 1 0,-1 0-1,0 1 1,0 0 0,1 0 0,-19 0-1,335 2-748,-305 0-870</inkml:trace>
</inkml:ink>
</file>

<file path=ppt/ink/ink35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1"/>
    </inkml:context>
    <inkml:brush xml:id="br0">
      <inkml:brushProperty name="width" value="0.05" units="cm"/>
      <inkml:brushProperty name="height" value="0.05" units="cm"/>
      <inkml:brushProperty name="color" value="#CFF00A"/>
    </inkml:brush>
  </inkml:definitions>
  <inkml:trace contextRef="#ctx0" brushRef="#br0">1 32 32111,'0'-5'336,"0"3"-144,0-5-128,21 2-48,14 0 0,13 0-16,6 3 32,2 2-32,-3 0 0,-2 0 0,-14 0 0,-7 0 0,-11 0 0,-11 0-48,-8 7-128,0 0-656,-32 3-9765</inkml:trace>
</inkml:ink>
</file>

<file path=ppt/ink/ink35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1"/>
    </inkml:context>
    <inkml:brush xml:id="br0">
      <inkml:brushProperty name="width" value="0.05" units="cm"/>
      <inkml:brushProperty name="height" value="0.05" units="cm"/>
      <inkml:brushProperty name="color" value="#CFF00A"/>
    </inkml:brush>
  </inkml:definitions>
  <inkml:trace contextRef="#ctx0" brushRef="#br0">0 1 31486,'0'7'417,"6"-2"-49,28 2-96,12-2-192,13-5-32,5 0-16,-5 0-16,-11 0-16,-13 0 0,-11 0-16,-16 0-160</inkml:trace>
</inkml:ink>
</file>

<file path=ppt/ink/ink35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4"/>
    </inkml:context>
    <inkml:brush xml:id="br0">
      <inkml:brushProperty name="width" value="0.05" units="cm"/>
      <inkml:brushProperty name="height" value="0.05" units="cm"/>
      <inkml:brushProperty name="color" value="#CFF00A"/>
    </inkml:brush>
  </inkml:definitions>
  <inkml:trace contextRef="#ctx0" brushRef="#br0">54 306 29854,'-14'-49'1654,"4"18"-1339,1 1 0,2-1-1,-6-62 1,22 297-315,0 10 0,-9 72 0,-8-760 0,8 457 0,1 0 0,0 0 0,1 0 0,0 0 0,2 1 0,10-32 0,-11 40 0,1 1 0,0-1 0,0 1 0,1 0 0,0 0 0,0 0 0,1 0 0,0 1 0,0 0 0,0 1 0,1-1 0,0 1 0,0 0 0,0 1 0,14-7 0,1 2 0,1 0 0,0 2 0,30-7 0,-40 12 0,1-1 0,0 2 0,0 0 0,0 0 0,0 2 0,27 3 0,-39-4 0,0 1 0,0 0 0,0-1 0,0 1 0,0 0 0,-1 0 0,1 0 0,0 0 0,-1 1 0,1-1 0,-1 0 0,1 1 0,-1-1 0,1 1 0,-1-1 0,0 1 0,0 0 0,0-1 0,0 1 0,0 0 0,0 0 0,-1 0 0,1 0 0,0 3 0,1 4 0,0 0 0,-1 0 0,-1 0 0,0 10 0,0-13 0,0-1 0,0 15 0,-4 37 0,3-51 0,-1 1 0,1-1 0,-1 0 0,0 1 0,-1-1 0,0 0 0,0 0 0,0-1 0,-6 9 0,-6 2-3,0-1 0,-1 0 0,0-1 0,-1-1 0,-1 0 0,0-1 0,-1-1 0,0-1 0,0-1 0,-1-1-1,0 0 1,-1-1 0,-35 6 0,28-10-186,4-2-427</inkml:trace>
</inkml:ink>
</file>

<file path=ppt/ink/ink35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4"/>
    </inkml:context>
    <inkml:brush xml:id="br0">
      <inkml:brushProperty name="width" value="0.05" units="cm"/>
      <inkml:brushProperty name="height" value="0.05" units="cm"/>
      <inkml:brushProperty name="color" value="#CFF00A"/>
    </inkml:brush>
  </inkml:definitions>
  <inkml:trace contextRef="#ctx0" brushRef="#br0">0 243 30542,'0'5'150,"1"1"-1,-1-1 1,1 0 0,0 0-1,0 0 1,0 1 0,1-1-1,3 9 1,-4-12-123,1 0 0,-1 0 0,0 0 1,0-1-1,1 1 0,-1 0 0,1-1 0,-1 1 0,1-1 0,0 1 0,0-1 0,-1 0 1,1 0-1,0 0 0,0 0 0,0 0 0,0 0 0,1-1 0,-1 1 0,0-1 0,0 1 1,0-1-1,0 0 0,3 0 0,0 0-20,-1-1 0,1 0-1,-1 0 1,1-1 0,-1 1 0,0-1 0,0 0 0,0 0-1,0 0 1,0-1 0,0 1 0,-1-1 0,1 0 0,-1 0 0,0 0-1,1-1 1,-2 1 0,1-1 0,0 0 0,-1 1 0,1-1-1,1-6 1,4-6-5,-1 1 1,0-2-1,-1 1 0,6-31 0,-7 12 7,-1 0 0,-1-48 0,-4 115-6,0-4-2,2 0-1,5 43 1,-5-63-1,1-1 0,0 1 0,0 0 0,1-1 0,-1 0 0,2 1 0,-1-1 0,1-1 0,0 1 0,0 0 0,1-1 0,0 0 0,0 0 0,8 7 0,-9-11 2,-1 0 1,1 0-1,-1 0 0,1 0 1,0-1-1,0 0 0,0 0 1,0 0-1,0 0 0,6 0 1,-8-1-37,1 0 1,0 1-1,-1-1 1,1 0-1,0-1 0,-1 1 1,1 0-1,0-1 1,-1 0-1,1 1 1,0-1-1,-1 0 1,0 0-1,1-1 1,-1 1-1,5-3 1,12-27-1744</inkml:trace>
</inkml:ink>
</file>

<file path=ppt/ink/ink35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5"/>
    </inkml:context>
    <inkml:brush xml:id="br0">
      <inkml:brushProperty name="width" value="0.05" units="cm"/>
      <inkml:brushProperty name="height" value="0.05" units="cm"/>
      <inkml:brushProperty name="color" value="#CFF00A"/>
    </inkml:brush>
  </inkml:definitions>
  <inkml:trace contextRef="#ctx0" brushRef="#br0">173 47 31246,'-1'-3'63,"-1"1"-1,1-1 1,-1 0 0,0 0-1,0 1 1,0-1-1,0 1 1,0 0-1,0-1 1,-1 1 0,1 0-1,-1 0 1,0 1-1,0-1 1,1 0 0,-1 1-1,0 0 1,0 0-1,0 0 1,-6-1-1,2 0-55,0 1 0,0 1 0,0-1 0,-1 1 0,1 1 0,0-1 0,0 1 0,-11 3 0,15-3-6,1 0-1,-1 1 1,1-1 0,0 1-1,-1-1 1,1 1 0,0 0-1,0-1 1,0 1 0,0 0-1,0 1 1,0-1-1,1 0 1,-1 0 0,1 1-1,-1-1 1,1 1 0,0 0-1,0-1 1,0 1 0,0 0-1,1-1 1,-1 1 0,1 0-1,0 3 1,-1-3-1,1 0 0,-1 0 0,1 0 0,0 0 0,0 0 0,0 0 0,1 0 1,-1 0-1,1 0 0,0 0 0,0 0 0,0-1 0,0 1 0,0 0 0,0 0 0,1-1 0,0 1 0,-1 0 0,1-1 0,0 0 0,0 1 1,4 2-1,4 0 4,0-1 1,0 0 0,1-1-1,-1 0 1,1-1 0,0 0 0,0 0-1,-1-1 1,1-1 0,0 0 0,0 0-1,14-3 1,-23 3-4,-1-1 0,0 1-1,0 0 1,1-1 0,-1 1 0,0-1 0,0 1 0,0-1 0,0 0-1,1 0 1,-1 1 0,0-1 0,0 0 0,0 0 0,-1 0-1,1 0 1,0 0 0,0 0 0,0 0 0,-1 0 0,1-1-1,0 0 1,0-2 1,1 0-1,-1 0 0,0 0 0,0 0 1,0 0-1,-1 0 0,0-6 1,1 5-2,-1 0 0,-1 0 0,1 0 0,-1 0 1,1 0-1,-2 0 0,1 0 0,0 0 0,-1 1 0,0-1 1,0 0-1,-5-7 0,4 10-37,0-1-1,-1 1 1,1-1 0,-1 1 0,0 0-1,0 0 1,0 1 0,0-1 0,0 1-1,0 0 1,0 0 0,0 0 0,0 1-1,0-1 1,-1 1 0,1 0 0,0 0-1,0 0 1,-1 1 0,1 0 0,0 0-1,0 0 1,0 0 0,0 0-1,0 1 1,0 0 0,0 0 0,1 0-1,-6 4 1,-10 18-4031</inkml:trace>
</inkml:ink>
</file>

<file path=ppt/ink/ink35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5"/>
    </inkml:context>
    <inkml:brush xml:id="br0">
      <inkml:brushProperty name="width" value="0.05" units="cm"/>
      <inkml:brushProperty name="height" value="0.05" units="cm"/>
      <inkml:brushProperty name="color" value="#CFF00A"/>
    </inkml:brush>
  </inkml:definitions>
  <inkml:trace contextRef="#ctx0" brushRef="#br0">6 17 31582,'-1'-16'806,"1"16"-798,0 0-1,0 0 1,0 0 0,0 0 0,0 0 0,0 0 0,-1 0 0,1 0 0,0 0 0,0 0 0,0 0 0,0 0 0,0 0 0,0 0-1,0 0 1,0 0 0,0 0 0,0 0 0,0 0 0,0 0 0,0 0 0,0 0 0,0 0 0,0 0 0,0 0 0,0 0 0,0 0-1,0 0 1,-1 0 0,1 0 0,0 0 0,0 0 0,0 0 0,0 0 0,0 0 0,0 0 0,0 0 0,0 0 0,0 0 0,0 0 0,0 0-1,0 0 1,-3 31 31,3 565-151,1-599-251,1-15-651</inkml:trace>
</inkml:ink>
</file>

<file path=ppt/ink/ink35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6"/>
    </inkml:context>
    <inkml:brush xml:id="br0">
      <inkml:brushProperty name="width" value="0.05" units="cm"/>
      <inkml:brushProperty name="height" value="0.05" units="cm"/>
      <inkml:brushProperty name="color" value="#CFF00A"/>
    </inkml:brush>
  </inkml:definitions>
  <inkml:trace contextRef="#ctx0" brushRef="#br0">1 36 32063,'0'-2'288,"35"2"-160,13 0-80,16 0 32,8 0-48,6-3 16,-1-1-32,-5-4-16,-13 1 16,-19 5-16,-10-1 0,-14 1-16,-14 2-16,-2-3-144,0 1-1489</inkml:trace>
</inkml:ink>
</file>

<file path=ppt/ink/ink35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8"/>
    </inkml:context>
    <inkml:brush xml:id="br0">
      <inkml:brushProperty name="width" value="0.05" units="cm"/>
      <inkml:brushProperty name="height" value="0.05" units="cm"/>
      <inkml:brushProperty name="color" value="#CFF00A"/>
    </inkml:brush>
  </inkml:definitions>
  <inkml:trace contextRef="#ctx0" brushRef="#br0">251 65 32287,'23'-64'453,"-27"84"-425,-9 23-29,-77 128 1,-1 0 0,73-132 0,1 1 0,-16 61 0,31-92 0,1-6 0,0 0 0,0 1 0,0 0 0,0-1 0,1 1 0,0 0 0,0-1 0,0 5 0,0-7 0,1 0 0,-1 0 0,1 0 0,0 1 0,-1-1 0,1 0 0,0 0 0,0 0 0,-1-1 0,1 1 0,0 0 0,0 0 0,0 0 0,0-1 0,0 1 0,0 0 0,1-1 0,-1 1 0,0-1 0,0 1 0,0-1 0,0 0 0,1 1 0,-1-1 0,0 0 0,0 0 0,2 0 0,59 7 0,126-1 0,-69-5 0,-70-1-5,-47 0-22,-19-1-360,-1-7-835,-1-7-2483</inkml:trace>
</inkml:ink>
</file>

<file path=ppt/ink/ink3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6"/>
    </inkml:context>
    <inkml:brush xml:id="br0">
      <inkml:brushProperty name="width" value="0.05" units="cm"/>
      <inkml:brushProperty name="height" value="0.05" units="cm"/>
      <inkml:brushProperty name="color" value="#FFFFFF"/>
    </inkml:brush>
  </inkml:definitions>
  <inkml:trace contextRef="#ctx0" brushRef="#br0">161 122 32143,'-8'0'48,"0"0"0,0 0 0,0 1 1,0 1-1,0-1 0,0 1 0,1 0 0,-11 5 1,14-5-47,1 0 0,0 0 1,0 0-1,-1 0 1,2 1-1,-1-1 1,0 1-1,0 0 1,1 0-1,0 0 1,-1 0-1,1 0 0,0 1 1,1-1-1,-1 1 1,1-1-1,-1 1 1,1-1-1,-1 8 1,0-4 0,1-1-1,0 1 1,1-1 0,-1 1 0,1-1 0,0 1 0,1-1 0,0 0 0,0 1 0,0-1 0,1 1 0,-1-1 0,5 8-1,-3-9 0,0-1-1,0 1 0,0-1 0,0 0 0,1 0 0,0 0 0,0 0 0,0-1 0,0 0 0,0 0 0,1 0 0,0 0 0,-1-1 0,1 1 0,0-1 0,7 2 0,4 0 2,0 0-1,0-1 0,0-1 1,0 0-1,1-2 1,-1 1-1,0-2 0,28-4 1,-40 4-2,0 0 0,0-1 0,-1 1-1,1-1 1,0 1 0,-1-1 0,1-1 0,-1 1 0,1 0 0,-1-1 0,0 0 0,0 1 0,0-1 0,-1 0 0,1-1 0,-1 1 0,1 0 0,-1-1 0,0 0 0,-1 1 0,1-1 0,0 0 0,-1 0 0,2-8 0,1-6 1,-1-1 0,-1 1 0,-1-1 0,-1-19 0,0 34-2,0-3 1,0 0 0,0-1 0,0 1-1,-1 0 1,-1 0 0,1 0 0,-1 0-1,0 0 1,0 1 0,-1-1 0,0 0-1,0 1 1,-1 0 0,0 0 0,0 0 0,0 0-1,-1 1 1,0-1 0,0 1 0,0 0-1,0 1 1,-1-1 0,0 1 0,0 0-1,0 1 1,-1-1 0,1 1 0,-1 1-1,1-1 1,-1 1 0,0 0 0,0 0-1,0 1 1,-14-1 0,11 1-11,0 1 0,0 0-1,0 0 1,0 1 0,0 0 0,0 1 0,0 0 0,0 0-1,1 1 1,-1 1 0,1 0 0,-1 0 0,1 0 0,1 1-1,-10 7 1,-30 27-387</inkml:trace>
</inkml:ink>
</file>

<file path=ppt/ink/ink35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9"/>
    </inkml:context>
    <inkml:brush xml:id="br0">
      <inkml:brushProperty name="width" value="0.05" units="cm"/>
      <inkml:brushProperty name="height" value="0.05" units="cm"/>
      <inkml:brushProperty name="color" value="#CFF00A"/>
    </inkml:brush>
  </inkml:definitions>
  <inkml:trace contextRef="#ctx0" brushRef="#br0">49 115 30590,'58'-114'2044,"-76"150"-2032,2 1 0,2 1 1,1 0-1,2 1 1,1 1-1,2-1 1,-3 59-1,6 291-12,6-369 2,-1-10-13,3 47 35,-3-52-41,1-1-1,0 1 1,0 0-1,0-1 1,0 1-1,1-1 1,0 0-1,4 8 1,-1-9-383</inkml:trace>
</inkml:ink>
</file>

<file path=ppt/ink/ink35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9"/>
    </inkml:context>
    <inkml:brush xml:id="br0">
      <inkml:brushProperty name="width" value="0.05" units="cm"/>
      <inkml:brushProperty name="height" value="0.05" units="cm"/>
      <inkml:brushProperty name="color" value="#CFF00A"/>
    </inkml:brush>
  </inkml:definitions>
  <inkml:trace contextRef="#ctx0" brushRef="#br0">0 121 31791,'0'-4'35,"0"-1"1,1 1-1,-1-1 1,1 1 0,0-1-1,0 1 1,0 0 0,1-1-1,-1 1 1,1 0 0,0 0-1,0 0 1,1 0-1,-1 0 1,1 0 0,0 1-1,0-1 1,0 1 0,0 0-1,1 0 1,-1 0 0,1 1-1,0-1 1,-1 1-1,6-3 1,1 1-34,1 0 1,-1 1-1,1 0 0,-1 1 1,1 0-1,0 0 0,0 1 1,0 1-1,16 1 0,-23-1 0,-1 0-1,1 1 1,-1 0-1,1 0 1,-1 0 0,0 0-1,1 0 1,-1 0-1,0 1 1,0 0-1,0-1 1,0 1-1,0 0 1,-1 1-1,5 3 1,-3-2-2,0 1 1,-1 0-1,1 0 1,-1 0-1,0 1 1,0-1-1,-1 1 1,3 7-1,-1 5 0,0 1-1,0-1 1,-2 1-1,0 36 1,-1-43 0,-2 1 0,1-1 0,-2 1 0,0-1 0,0 0 0,-1 0 0,0 0 0,-1 0 0,-1 0 0,0-1 0,0 1 0,-1-1 0,-1-1 0,0 1 0,0-1 0,-10 10 0,-75 74 0,92-94 0,0 0 0,0 0 0,1 0 0,-1 0 0,0 0 0,0 0 0,0 0 0,0 0 0,0 0 0,0 0 0,0 0 0,0 0 0,0 0 0,0 0 0,1 0 0,-1 0 0,0 0 0,0 0 0,0 0 0,0 0 0,0 0 0,0 0 0,0 1 0,0-1 0,0 0 0,0 0 0,0 0 0,0 0 0,0 0 0,0 0 0,0 0 0,0 0 0,0 0 0,0 0 0,0 0 0,0 1 0,0-1 0,0 0 0,0 0 0,0 0 0,0 0 0,0 0 0,0 0 0,11-6 0,23-28 0,-2-1 0,-1-1 0,-2-1 0,-1-2 0,-3-1 0,-1-1 0,27-62 0,-48 96 0,0 0 0,0-1 0,-1 0 0,0 1 0,0-1 0,1-12 0,-4 20 0,1-1 0,0 1 0,-1 0 0,1-1 0,-1 1 0,1 0 0,-1-1 0,0 1 0,1 0 0,-1 0 0,1 0 0,-1-1 0,1 1 0,-1 0 0,0 0 0,1 0 0,-1 0 0,1 0 0,-1 0 0,0 0 0,1 0 0,-1 0 0,1 1 0,-1-1 0,0 0 0,1 0 0,-1 0 0,1 1 0,-1-1 0,0 1 0,1-1 0,-4 2 0,-1 1 0,1-1 0,0 1 0,0 1 0,0-1 0,0 0 0,1 1 0,-1 0 0,1 0 0,0 0 0,0 0 0,1 0 0,-1 1 0,1-1 0,0 1 0,0 0 0,0-1 0,-1 9 0,-3 7 0,2-1 0,0 1 0,-1 31 0,4-40 0,0 11 0,0 0 0,4 39 0,-2-55 0,0 0 0,1 0 0,0 1 0,-1-1 0,2 0 0,-1-1 0,1 1 0,0 0 0,0-1 0,0 1 0,1-1 0,0 0 0,0 0 0,6 4 0,-2-1-66,0-1-1,1-1 1,0 0-1,0 0 1,0-1-1,1 0 1,0-1-1,0 0 1,0 0-1,21 4 1,5-4-2949</inkml:trace>
</inkml:ink>
</file>

<file path=ppt/ink/ink35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0"/>
    </inkml:context>
    <inkml:brush xml:id="br0">
      <inkml:brushProperty name="width" value="0.05" units="cm"/>
      <inkml:brushProperty name="height" value="0.05" units="cm"/>
      <inkml:brushProperty name="color" value="#CFF00A"/>
    </inkml:brush>
  </inkml:definitions>
  <inkml:trace contextRef="#ctx0" brushRef="#br0">0 216 29726,'3'28'2828,"-2"-24"-2821,1 0 0,-1 0-1,1-1 1,0 1 0,0 0 0,0-1-1,0 0 1,0 1 0,1-1-1,0 0 1,0 0 0,4 3 0,-4-5-3,-1 0 0,0-1-1,1 1 1,-1-1 0,1 0 0,-1 0 0,0 0 0,1 0 0,-1 0 0,1-1 0,-1 1 0,0 0 0,1-1 0,-1 0 0,0 0 0,1 0 0,-1 0 0,0 0 0,0 0-1,0 0 1,0-1 0,3-1 0,0-4 0,0-1-1,0 1 0,-1-1 0,0 0 1,0 0-1,-1 0 0,0-1 0,0 1 1,2-15-1,0-7-2,2-44 0,-4 4-1,-3 57 0,0 53 0,0-15 0,-1-2 0,2 0 0,5 39 0,-5-56 0,0 0 0,1 0 0,-1 1 0,2-1 0,-1 0 0,1-1 0,-1 1 0,2 0 0,-1-1 0,1 0 0,-1 1 0,1-1 0,1-1 0,7 8 0,-11-11-6,0 0 0,0 0-1,1-1 1,-1 1 0,0 0 0,0-1 0,0 1 0,1-1-1,-1 1 1,0-1 0,0 0 0,1 0 0,-1 1 0,0-1-1,3 0 1,9 0-295</inkml:trace>
</inkml:ink>
</file>

<file path=ppt/ink/ink35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0"/>
    </inkml:context>
    <inkml:brush xml:id="br0">
      <inkml:brushProperty name="width" value="0.05" units="cm"/>
      <inkml:brushProperty name="height" value="0.05" units="cm"/>
      <inkml:brushProperty name="color" value="#CFF00A"/>
    </inkml:brush>
  </inkml:definitions>
  <inkml:trace contextRef="#ctx0" brushRef="#br0">89 99 32063,'-3'-5'41,"0"-2"37,-2 0 0,1 0 1,-1 0-1,-6-7 0,10 13-70,0 0-1,0 0 1,0 0-1,0 0 1,0 0-1,-1 0 1,1 0-1,0 0 0,-1 1 1,1-1-1,0 0 1,-1 1-1,1-1 1,-1 1-1,1-1 1,-1 1-1,1 0 1,-1 0-1,1 0 0,-1 0 1,0 0-1,1 0 1,-1 0-1,1 0 1,-1 1-1,1-1 1,-1 0-1,1 1 0,-3 0 1,3 0-8,0 0-1,0 0 1,0 0 0,0 0-1,0 0 1,0 0 0,1 0-1,-1 0 1,0 1 0,0-1-1,1 0 1,-1 0 0,1 1-1,-1-1 1,1 0 0,-1 1-1,1-1 1,0 0 0,0 3-1,-1 32-6,2-24 8,-1-10-1,0 1 1,0-1-1,0 1 1,0-1-1,1 0 0,-1 1 1,1-1-1,0 1 1,0-1-1,0 0 1,0 0-1,0 1 1,0-1-1,1 0 1,-1 0-1,1 0 1,0 0-1,-1-1 1,1 1-1,0 0 1,0-1-1,0 1 1,0-1-1,0 0 1,0 0-1,0 1 0,5 0 1,1 1 1,1-1 0,0 0 0,0 0 0,0-1-1,0-1 1,13 1 0,-22-1-1,1 0 0,0-1 0,0 1 0,0 0 0,-1 0 0,1-1 0,0 1 0,0 0-1,-1-1 1,1 1 0,0-1 0,-1 1 0,1-1 0,0 1 0,-1-1 0,1 1 0,-1-1 0,1 0 0,-1 1-1,1-1 1,-1 0 0,1 1 0,-1-1 0,0 0 0,1 0 0,-1 1 0,0-1 0,0 0 0,0 0-1,0 1 1,1-1 0,-1-2 0,0-33 5,0 23-7,-1 7 1,1-1 0,-1 0 0,0 1 0,0-1 0,-1 1 0,0 0 0,0-1 0,0 1 0,-1 0 0,-4-6 0,6 9 0,-1 1 0,0-1 0,1 0 0,-1 1-1,0 0 1,-1 0 0,1-1 0,0 1-1,-1 0 1,1 1 0,-1-1 0,1 0-1,-1 1 1,0 0 0,0-1 0,0 1 0,0 0-1,0 0 1,0 1 0,0-1 0,0 1-1,0-1 1,0 1 0,-4 0 0,6 1-6,-1-1 1,1 0-1,0 1 1,-1 0-1,1-1 1,0 1-1,-1 0 1,1 0 0,0-1-1,0 1 1,-1 0-1,1 0 1,0 0-1,0 0 1,0 1-1,0-1 1,1 0-1,-1 0 1,0 1-1,0-1 1,1 0 0,-1 1-1,1-1 1,-1 1-1,1-1 1,0 1-1,-1-1 1,1 2-1,-1 1-33,-8 32-494</inkml:trace>
</inkml:ink>
</file>

<file path=ppt/ink/ink35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1"/>
    </inkml:context>
    <inkml:brush xml:id="br0">
      <inkml:brushProperty name="width" value="0.05" units="cm"/>
      <inkml:brushProperty name="height" value="0.05" units="cm"/>
      <inkml:brushProperty name="color" value="#CFF00A"/>
    </inkml:brush>
  </inkml:definitions>
  <inkml:trace contextRef="#ctx0" brushRef="#br0">16 51 32319,'-1'-14'162,"-2"-19"52,2 29-154,1 18-48,-11 288-12,11-230-371</inkml:trace>
</inkml:ink>
</file>

<file path=ppt/ink/ink35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1"/>
    </inkml:context>
    <inkml:brush xml:id="br0">
      <inkml:brushProperty name="width" value="0.05" units="cm"/>
      <inkml:brushProperty name="height" value="0.05" units="cm"/>
      <inkml:brushProperty name="color" value="#CFF00A"/>
    </inkml:brush>
  </inkml:definitions>
  <inkml:trace contextRef="#ctx0" brushRef="#br0">1 15 30862,'0'-4'1345,"0"1"-1121,26 1-144,14 2-64,9 0-16,4 0 16,-2 0-16,0 0-80,-9-5-3890</inkml:trace>
</inkml:ink>
</file>

<file path=ppt/ink/ink35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1"/>
    </inkml:context>
    <inkml:brush xml:id="br0">
      <inkml:brushProperty name="width" value="0.05" units="cm"/>
      <inkml:brushProperty name="height" value="0.05" units="cm"/>
      <inkml:brushProperty name="color" value="#CFF00A"/>
    </inkml:brush>
  </inkml:definitions>
  <inkml:trace contextRef="#ctx0" brushRef="#br0">91 142 32191,'-1'-33'454,"-1"24"-442,2 0 1,-1 0-1,1 0 0,1-1 0,-1 1 0,2 0 0,-1 0 1,1 0-1,6-15 0,-7 22-12,1 24 0,-2 433 0,0-453 0,0 0 0,0 0 0,0 0 0,0 0 0,0 0 0,-1 0 0,1 0 0,-1 0 0,1 0 0,-1 0 0,0 0 0,0 0 0,-1 2 0,1-3 0,0 0 0,1-1 0,-1 1 0,0-1 0,1 1 0,-1-1 0,0 1 0,0-1 0,1 1 0,-1-1 0,0 0 0,0 1 0,0-1 0,0 0 0,0 0 0,0 0 0,1 0 0,-1 0 0,0 0 0,0 0 0,-1 0 0,-5-1 0,1-1 0,0 0 0,0-1 0,0 1 0,0-1 0,-9-6 0,-11-4 0,34 14 0,0 0 0,0-1 0,0 0 0,-1 0 0,10-1 0,12-1 0,105 2-259</inkml:trace>
</inkml:ink>
</file>

<file path=ppt/ink/ink35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7"/>
    </inkml:context>
    <inkml:brush xml:id="br0">
      <inkml:brushProperty name="width" value="0.05" units="cm"/>
      <inkml:brushProperty name="height" value="0.05" units="cm"/>
      <inkml:brushProperty name="color" value="#CFF00A"/>
    </inkml:brush>
  </inkml:definitions>
  <inkml:trace contextRef="#ctx0" brushRef="#br0">62 36 32303,'-2'-13'206,"-1"-7"6,1 18-162,0 10-54,-11 57 4,4 1 0,-1 71 0,9 139-2,2-135-7,-12-169-1087,1-5-1671</inkml:trace>
</inkml:ink>
</file>

<file path=ppt/ink/ink35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7"/>
    </inkml:context>
    <inkml:brush xml:id="br0">
      <inkml:brushProperty name="width" value="0.05" units="cm"/>
      <inkml:brushProperty name="height" value="0.05" units="cm"/>
      <inkml:brushProperty name="color" value="#CFF00A"/>
    </inkml:brush>
  </inkml:definitions>
  <inkml:trace contextRef="#ctx0" brushRef="#br0">0 20 29950,'0'0'66,"0"0"1,0-1-1,0 1 1,0 0-1,0-1 1,0 1-1,0 0 1,0 0-1,1-1 1,-1 1-1,0 0 1,0-1-1,0 1 1,0 0-1,0-1 1,1 1-1,-1 0 1,0 0-1,0-1 1,0 1-1,1 0 1,-1 0-1,0 0 1,0-1-1,1 1 1,-1 0-1,0 0 1,1 0-1,-1 0 1,0 0-1,1-1 1,-1 1-1,0 0 1,0 0-1,1 0 1,-1 0-1,0 0 1,1 0-1,-1 0 1,0 0-1,1 0 1,-1 0-1,0 0 1,1 1-1,25-1-496,-11 0 637,71 1-193,233-9-15,-315 8-96,-4 0 59,1 0 0,-1 1-1,0-1 1,1 0 0,-1 0 0,0 0 0,1 0 0,-1 0 0,0 0 0,1 0 0,-1 0 0,0 0 0,1 0 0,-1 0 0,0-1 0,1 1 0,-1 0 0,0 0 0,1 0 0,-1 0 0,0-1 0,1 1 0,-1 0 0,0 0 0,0 0 0,1-1 0,-1 1 0,0 0 0,0 0 0,1-1 0,-1 1 0,0 0 0,0-1 0,0 1 0,0 0 0,1-1 0</inkml:trace>
</inkml:ink>
</file>

<file path=ppt/ink/ink35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7"/>
    </inkml:context>
    <inkml:brush xml:id="br0">
      <inkml:brushProperty name="width" value="0.05" units="cm"/>
      <inkml:brushProperty name="height" value="0.05" units="cm"/>
      <inkml:brushProperty name="color" value="#CFF00A"/>
    </inkml:brush>
  </inkml:definitions>
  <inkml:trace contextRef="#ctx0" brushRef="#br0">374 39 32095,'4'-6'115,"10"-19"263,-14 17-251,-13 13-107,-3 4-20,2 2 0,-1 0 0,1 1 0,1 1 0,0 0 0,-16 21 0,-64 98 0,70-98 0,2 2 0,-30 71 0,45-91 0,1-1 0,1 1 0,0 0 0,1 1 0,0-1 0,2 0 0,0 1 0,1-1 0,0 1 0,4 18 0,-3-29 0,0-1 1,0 0-1,1 0 0,0 0 1,0 0-1,1 0 1,-1-1-1,1 1 0,0-1 1,0 1-1,0-1 1,1 0-1,0 0 0,-1-1 1,1 1-1,1-1 0,-1 0 1,0 0-1,1 0 1,0 0-1,-1-1 0,1 0 1,10 3-1,3 0 4,0-1 0,1 0 0,-1-2-1,1 0 1,26-1 0,-42-1-4,-1 1 0,0-1 0,0 0 0,0-1 0,1 1 0,-1 0 0,0-1 0,0 1 0,0-1 0,0 1 0,0-1 0,0 0 0,0 0 0,0 0 0,0 0 0,0 0 0,0-1 0,0 1 0,-1 0 0,1-1 0,-1 0 0,1 1 0,-1-1 0,0 0 0,1 1 0,0-4 0,0-1 0,0 0 0,0-1 0,-1 1 0,0-1 0,0 0 0,-1 1 0,0-11 0,0 11 7,-1 0 0,1 1 0,-1-1 0,0 0-1,-1 1 1,1-1 0,-1 1 0,0-1 0,0 1 0,-1 0 0,1 0 0,-1 0 0,0 0 0,-1 1-1,1-1 1,-1 1 0,0 0 0,0 0 0,0 0 0,-1 0 0,1 1 0,-1 0 0,0 0 0,0 0-1,0 0 1,0 1 0,-1 0 0,-9-3 0,-3 0-323,0 1 0,0 1 0,-1 0-1,1 2 1,-1 0 0,1 1 0,-37 4 0,-1 8-10209</inkml:trace>
</inkml:ink>
</file>

<file path=ppt/ink/ink3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9"/>
    </inkml:context>
    <inkml:brush xml:id="br0">
      <inkml:brushProperty name="width" value="0.05" units="cm"/>
      <inkml:brushProperty name="height" value="0.05" units="cm"/>
      <inkml:brushProperty name="color" value="#FFFFFF"/>
    </inkml:brush>
  </inkml:definitions>
  <inkml:trace contextRef="#ctx0" brushRef="#br0">54 775 31422,'0'142'673,"0"-139"-657,1 0 0,-1 0 1,1 0-1,-1 0 0,1 0 0,0 0 1,0 0-1,1 0 0,-1 0 0,1-1 1,-1 1-1,1-1 0,0 1 1,0-1-1,0 1 0,0-1 0,0 0 1,0 0-1,1 0 0,-1 0 0,1 0 1,0-1-1,-1 1 0,1-1 1,5 2-1,-4-1-8,0-1 0,0 0 1,0 0-1,0 0 0,1 0 1,-1-1-1,0 0 0,0 1 1,1-2-1,-1 1 0,0 0 1,0-1-1,0 0 0,1 0 1,-1 0-1,0 0 0,0-1 1,0 0-1,6-3 0,-2-1-5,0-1 0,0 0-1,-1 0 1,0-1 0,0 0-1,5-9 1,35-59 0,-31 44-3,-1-1 0,-2-1 0,-1 0 1,-2-1-1,-1 0 0,-2 0 0,3-38 1,0-255-8,-10 243 12,0 74-4,0 0 1,0 1-1,0-1 1,-1 1-1,0-1 1,0 1-1,-2 0 1,-4-17-1,6 27-1,1-1 0,0 1 0,-1 0 0,1 0 0,-1 0 0,1-1 0,0 1 0,-1 0 0,1 0 0,-1 0 0,1 0 0,-1 0 0,1-1 0,0 1 0,-1 0 0,1 0 0,-1 0 0,1 0 0,-1 0 0,1 1 0,-1-1 0,1 0 0,0 0 0,-1 0 0,1 0 0,-1 0 0,1 1 0,0-1 0,-1 0 0,1 0 0,0 1 0,-1-1 0,1 0 0,0 0 0,-1 1 0,1-1 0,0 0 0,-1 1 0,1-1 0,0 1 0,0-1 0,-1 1 0,-3 8 0,-1 1 0,1-1 0,1 1 0,0 0 0,0 0 0,-2 16 0,-1 5 3,-12 61 2,4 0-1,-3 104 1,13 193-7,5-244 3,-15 248-1,6-323 0,-2 1 0,-4-2 0,-32 101 0,42-157 0,-1-1 0,0 1 0,0-1 0,-1 0 0,-1 0 0,0 0 0,-1-1 0,-16 19 0,23-29 0,-1 1 0,1-1 0,-1 0 0,0 1 0,1-1 0,-1 0 0,0 0 0,1 0 0,-1 0 0,0 0 0,0-1 0,0 1 0,0 0 0,0-1 0,0 0 0,0 1 0,0-1 0,0 0 0,0 0 0,-3 0 0,4-1 0,-1 0 0,0 1 0,0-1 0,0 0 0,0 0 0,1 0 0,-1-1 0,1 1 0,-1 0 0,1-1 0,-1 1 0,1 0 0,0-1 0,-1 0 0,1 1 0,-1-4 0,-4-6 0,1 0-1,1-1 0,0 0 1,-5-24-1,-1-34-2,2-1 0,3 1-1,7-114 1,0 162 3,0 1-1,2 0 1,1 0 0,1 0-1,0 1 1,2 0 0,0 0 0,1 0-1,18-28 1,14-12 0,69-81-1,-81 107 2,32-41 1,245-288-1,-299 354-1,0 0 0,1 1 0,0 0 0,1 1 0,0 0 0,0 0 0,0 0 0,1 2 0,15-8 0,-22 12 0,-15 3 0,-6 14 2,2 1 0,0 0-1,1 1 1,1 1 0,1 0 0,0 1-1,2 0 1,-13 29 0,16-28-2,1 1 0,1-1 0,0 1 0,2 1 0,1-1 0,0 1 0,2-1 0,2 41 0,-1-58 0,1-1 0,0 1 0,-1 0 0,1 0 0,1 0 0,-1-1 0,1 1 0,0-1 0,0 1 0,0-1 0,0 0 0,1 1 0,0-1 0,0 0 0,0-1 0,4 5 0,0-3 0,-1 1 0,1-1 0,0 0 0,1-1 0,-1 0 0,1 0 0,0 0 0,14 3 0,-3-2 0,0-1 0,1 0 0,0-2 0,-1 0 0,1-1 0,0-2 0,31-3 0,-46 3 0,0 0 0,0 0 0,0 0 0,0-1 0,0 0 0,0 0 0,0 0 0,-1-1 0,1 1 0,-1-1 0,0 0 0,1-1 0,-2 1 0,7-7 0,-5 3 0,0 1 0,-1-1 0,0 0 0,0 0 0,0 0 0,-1-1 0,-1 1 0,4-15 0,-1-3 0,-2-1 0,-1 1 0,0-1 0,-6-50 0,2 59 0,-1 0 0,-1 0 0,0 1 0,-1-1 0,-1 1 0,0 0 0,-1 1 0,-1 0 0,-1 0 0,0 0 0,-17-19 0,20 26 0,-1 1 0,0-1 0,-1 2 0,0-1 0,0 1 0,0 0 0,-1 1 0,0 0 0,-12-5 0,15 8 0,-1-1 0,0 2 0,0-1 0,-1 1 0,1 0 0,0 0 0,0 1 0,-1 0 0,1 0 0,0 1 0,0 0 0,-1 0 0,1 1 0,-7 2 0,11-3 0,0 0 0,0 1 0,0-1 0,0 1 0,0 0 0,0-1 0,0 1 0,1 1 0,-1-1 0,1 0 0,0 1 0,-1-1 0,1 1 0,-2 4 0,0-1 0,1 1 0,0-1 0,1 1 0,-1-1 0,1 1 0,-1 11 0,0 7 0,1 0 0,3 48 0,-1-65 0,1 8 0,1-1 0,1 0 0,0 0 0,1 0 0,1 0 0,0 0 0,1-1 0,1 0 0,0 0 0,9 13 0,-5-11 0,1 1 0,1-2 0,0 1 0,1-2 0,1 0 0,0-1 0,21 14 0,-27-22 0,0 0 0,0 0-1,1-1 1,-1 0 0,1-1 0,0 0 0,1-1-1,-1 0 1,0 0 0,0-1 0,1-1 0,-1 0 0,19-2-1,-26 2 1,0-1 1,0 1-1,0-1 0,0 0 0,0 0 0,-1 0 0,1 0 0,0-1 0,-1 1 0,1-1 1,-1 0-1,0 1 0,1-1 0,-1 0 0,0-1 0,0 1 0,0 0 0,0 0 0,-1-1 1,1 1-1,-1-1 0,1 0 0,-1 1 0,0-1 0,1-5 0,4-9 0,-2 0 0,0-1 0,2-22 0,-4 28 0,6-67 0,-7 52 0,1 0 0,2 0 0,1 0 0,1 1 0,18-49 0,-22 70 0,0 1 0,0 0 0,1-1 0,-1 1 0,1 1 0,0-1 0,0 0 0,1 1 0,-1-1 0,1 1 0,-1 0 0,1 0 0,7-3 0,-5 3 0,0 1 0,0 0-1,1 0 1,-1 0 0,1 1-1,0 0 1,-1 1 0,14-1-1,-17 1 1,1 1 0,0-1-1,-1 1 1,1 0 0,-1 0 0,1 0-1,-1 0 1,0 1 0,1-1-1,-1 1 1,0 0 0,0 0 0,0 0-1,0 0 1,0 1 0,-1-1-1,1 1 1,-1 0 0,0-1 0,1 1-1,-1 0 1,0 0 0,-1 1-1,1-1 1,-1 0 0,1 1 0,-1-1-1,0 1 1,1 3 0,2 11-1,0 1 0,-1-1 0,-1 1 0,0 25 0,-3 199 1,-1-89 0,2-149 0,0 0 0,0-1 0,1 1 0,-1 0 0,1-1 0,0 1 0,0 0 0,1-1 0,-1 1-1,1-1 1,0 0 0,0 0 0,3 5 0,-2-6 0,-1-1 1,1 1-1,-1-1 0,1 0 0,0 0 0,0 0 1,0 0-1,0-1 0,0 1 0,1-1 0,-1 0 1,0 0-1,1 0 0,-1 0 0,0 0 0,1-1 0,5 1 1,1 0 0,-1 0 1,1-1 0,0 0 0,0-1 0,-1 0-1,1 0 1,-1-1 0,14-4 0,-18 4-4,-1 0 0,1-1 1,-1 0-1,0 1 0,0-1 1,0-1-1,0 1 1,0-1-1,-1 1 0,1-1 1,-1 0-1,0-1 0,0 1 1,-1 0-1,1-1 1,-1 1-1,2-8 0,9-35-232,-8-5-674</inkml:trace>
</inkml:ink>
</file>

<file path=ppt/ink/ink35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19"/>
    </inkml:context>
    <inkml:brush xml:id="br0">
      <inkml:brushProperty name="width" value="0.05" units="cm"/>
      <inkml:brushProperty name="height" value="0.05" units="cm"/>
      <inkml:brushProperty name="color" value="#CFF00A"/>
    </inkml:brush>
  </inkml:definitions>
  <inkml:trace contextRef="#ctx0" brushRef="#br0">15 1 32511,'-14'259'256,"14"-258"-256,0 11 0,0 0 0,0 0 0,1 0 0,1 0 0,0-1 0,4 12 0,-5-19 0,0-1 0,1 0 0,0 0 0,0 0 0,0 0 0,0 0 0,0 0 0,1 0 0,-1-1 0,1 1 0,0-1 0,-1 0 0,1 0 0,0 0 0,0 0 0,1 0 0,-1-1 0,0 1 0,1-1 0,-1 0 0,0 0 0,1 0 0,-1 0 0,7 0 0,-5 0 0,1-1 0,0 1 0,0-1 0,0 0 0,0 0 0,0 0 0,0-1 0,0 0 0,5-2 0,-8 2 0,0-1 0,0 1 0,0-1 0,0 0 0,0 0 0,-1 0 0,1 0 0,-1 0 0,0 0 0,0-1 0,1 1 0,-2-1 0,1 0 0,0 1 0,0-1 0,-1 0 0,0 0 0,2-3 0,2-13 0,0-1 0,-1 1 0,-1-1 0,-1 0 0,-1 1 0,-1-1 0,-2-26 0,1-4 0,1-77 0,0 1091 0,0-953 0,0 0 0,0 1 0,0-1 0,-4 18 0,4-27 0,-1 0 0,1-1 0,0 1 0,-1-1 0,1 1 0,-1 0 0,0-1 0,1 1 0,-1-1 0,0 1 0,0-1 0,0 0 0,0 1 0,0-1 0,0 0 0,-1 0 0,1 1 0,0-1 0,0 0 0,-1 0 0,1-1 0,-1 1 0,1 0 0,-1 0 0,1-1 0,-1 1 0,0-1 0,1 1 0,-1-1 0,0 0 0,-1 1 0,0-1 0,-1 0 0,1 0 0,0-1 0,0 1 0,0-1 0,0 1 0,0-1 0,0 0 0,0 0 0,0-1 0,0 1 0,1 0 0,-1-1 0,0 0 0,-4-3 0,2-1 0,-1-1 0,1 1 0,0-1 0,0 0 0,-4-9 0,2 1 0,0 0 0,1 0 0,0-1 0,1 1 0,-5-32 0,5 13 0,0-65 0,5 93 0,0 0 0,0 0 0,1 0 0,0 1 0,0-1 0,1 0 0,0 1 0,0-1 0,0 1 0,1-1 0,5-8 0,-1 4 0,1 1 0,0 0 0,0 0 0,17-13 0,14-7 0,0 3 0,56-29 0,-43 25 0,-45 26-24,1-1 1,0 1-1,0 0 0,0 1 0,0 0 1,0 0-1,1 0 0,0 1 0,13-1 1</inkml:trace>
</inkml:ink>
</file>

<file path=ppt/ink/ink35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0"/>
    </inkml:context>
    <inkml:brush xml:id="br0">
      <inkml:brushProperty name="width" value="0.05" units="cm"/>
      <inkml:brushProperty name="height" value="0.05" units="cm"/>
      <inkml:brushProperty name="color" value="#CFF00A"/>
    </inkml:brush>
  </inkml:definitions>
  <inkml:trace contextRef="#ctx0" brushRef="#br0">3 208 31759,'-2'94'544,"2"-93"-541,1 0 0,0 1 1,-1-1-1,1 0 0,0 0 1,0 0-1,0 1 0,0-1 0,0 0 1,0 0-1,0 0 0,0 0 1,0 0-1,0-1 0,1 1 1,-1 0-1,0-1 0,1 1 0,-1 0 1,0-1-1,1 0 0,-1 1 1,1-1-1,-1 0 0,0 0 1,1 1-1,-1-1 0,1 0 0,-1-1 1,3 1-1,1 0 15,0 0 1,0 0-1,0-1 0,0 0 0,0 0 1,0 0-1,-1 0 0,7-3 1,-8 1-16,1 0 1,-1 0 0,1 0 0,-1 0 0,0-1 0,0 1 0,0-1 0,-1 0 0,1 0 0,-1 0 0,0 0-1,0 0 1,-1-1 0,1 1 0,-1-1 0,2-6 0,0-9 8,0 0-1,0-29 1,-2 17-2,1 10-1,-2-1 0,-4-41 0,4 63-8,0 1 0,1 0 0,-1-1 0,0 1 0,0-1 0,0 1 1,0 0-1,0-1 0,0 1 0,0-1 0,0 1 0,0 0 0,0-1 0,-1 1 0,1-1 0,0 1 0,0 0 0,0-1 0,0 1 0,-1 0 0,1-1 0,0 1 0,0 0 0,-1-1 0,1 1 0,0 0 0,0-1 0,-1 1 0,1 0 0,0 0 0,-1-1 0,1 1 0,-1 0 0,1 0 0,0 0 0,-1 0 0,1 0 0,0-1 0,-1 1 0,1 0 0,-1 0 0,0 1 0,0 0 0,1 0-1,-1 0 1,0 0 0,1 0 0,-1 0-1,1 0 1,0 0 0,-1 0-1,1 1 1,0-1 0,-1 0-1,1 0 1,0 2 0,-4 58 1,6 99 1,-1-153-3,0-1 1,0 1-1,1 0 0,-1 0 0,1 0 1,1-1-1,0 1 0,0-1 1,0 0-1,6 9 0,-7-12-2,0 0 0,1 0 0,-1 0 1,1-1-1,0 1 0,0 0 0,0-1 0,0 0 0,0 0 0,0 0 0,1 0 0,-1 0 0,1-1 0,-1 0 0,1 1 0,0-1 0,0-1 0,-1 1 1,1 0-1,5-1 0,9 0-145,-1-2-357</inkml:trace>
</inkml:ink>
</file>

<file path=ppt/ink/ink35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0"/>
    </inkml:context>
    <inkml:brush xml:id="br0">
      <inkml:brushProperty name="width" value="0.05" units="cm"/>
      <inkml:brushProperty name="height" value="0.05" units="cm"/>
      <inkml:brushProperty name="color" value="#CFF00A"/>
    </inkml:brush>
  </inkml:definitions>
  <inkml:trace contextRef="#ctx0" brushRef="#br0">140 14 32063,'-8'-3'66,"-1"0"1,1 1-1,0 0 1,-1 1-1,1 0 1,-13 0 0,19 1-66,-1 0 1,1 0 0,-1 0 0,1 0 0,-1 0 0,1 1 0,-1-1-1,1 1 1,-1-1 0,1 1 0,-1 0 0,1 0 0,0 0 0,0 1-1,-1-1 1,1 0 0,0 1 0,0-1 0,0 1 0,0 0 0,1 0-1,-1 0 1,0 0 0,-1 3 0,1 1 0,0-1 0,0 1 0,0-1-1,1 1 1,0 0 0,0 0 0,1 0 0,0 0 0,0-1 0,0 1 0,2 9 0,-1-12 0,0 1 0,0 0 0,0-1 0,1 1 0,-1-1 0,1 1 1,0-1-1,0 0 0,0 1 0,0-1 0,1 0 0,-1-1 1,1 1-1,0 0 0,0-1 0,0 1 0,6 3 0,0-2 3,-1-1-1,1 1 1,0-1 0,0-1-1,0 0 1,0 0 0,0-1-1,0 0 1,0 0-1,16-2 1,-25 1-4,1 0 0,0 0 0,0-1-1,0 1 1,-1 0 0,1-1 0,0 1 0,-1-1 0,1 1 0,0-1 0,-1 1 0,1-1-1,-1 1 1,1-1 0,-1 1 0,1-1 0,-1 0 0,1 1 0,-1-1 0,1 0-1,-1 0 1,0 1 0,1-1 0,-1 0 0,0 0 0,0 0 0,0 1 0,0-1-1,0 0 1,0 0 0,0-1 0,1-33 19,-2 25-20,2 7 0,-1-1 1,0 1-1,-1-1 0,1 1 1,-1-1-1,1 1 0,-1-1 1,0 1-1,0 0 0,-1-1 1,-1-3-1,1 5-3,1 1 0,0-1 0,-1 1 0,1 0 0,-1 0 0,0-1-1,1 1 1,-1 0 0,0 0 0,1 0 0,-1 1 0,0-1 0,0 0 0,0 1 0,0-1 0,0 1-1,0 0 1,0 0 0,0-1 0,0 1 0,-2 1 0,3-1-4,1 0-1,-1 0 1,1 0-1,-1 0 1,1 0 0,0 0-1,-1 0 1,1 0-1,-1 0 1,1 0 0,0 0-1,-1 0 1,1 0 0,-1 1-1,1-1 1,0 0-1,-1 0 1,1 1 0,0-1-1,-1 0 1,1 0-1,0 1 1,0-1 0,-1 0-1,1 1 1,-6 21-521</inkml:trace>
</inkml:ink>
</file>

<file path=ppt/ink/ink35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1"/>
    </inkml:context>
    <inkml:brush xml:id="br0">
      <inkml:brushProperty name="width" value="0.05" units="cm"/>
      <inkml:brushProperty name="height" value="0.05" units="cm"/>
      <inkml:brushProperty name="color" value="#CFF00A"/>
    </inkml:brush>
  </inkml:definitions>
  <inkml:trace contextRef="#ctx0" brushRef="#br0">0 10 25051,'0'-5'7284,"0"0"-6916,0 10-368,0 29 0,0 9 32,0 8-32,0 4 0,0 3 0,0-3 0,0-7 0,3-12 0,5 3 0,3-13 0,-1-14-32,1-2-160,0-10-1473</inkml:trace>
</inkml:ink>
</file>

<file path=ppt/ink/ink35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1"/>
    </inkml:context>
    <inkml:brush xml:id="br0">
      <inkml:brushProperty name="width" value="0.05" units="cm"/>
      <inkml:brushProperty name="height" value="0.05" units="cm"/>
      <inkml:brushProperty name="color" value="#CFF00A"/>
    </inkml:brush>
  </inkml:definitions>
  <inkml:trace contextRef="#ctx0" brushRef="#br0">1 43 31118,'0'0'1441,"13"0"-1361,30-4-32,18-4-32,6 4-16,-3-6 0,-7 5-32,-15-7-672</inkml:trace>
</inkml:ink>
</file>

<file path=ppt/ink/ink35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1"/>
    </inkml:context>
    <inkml:brush xml:id="br0">
      <inkml:brushProperty name="width" value="0.05" units="cm"/>
      <inkml:brushProperty name="height" value="0.05" units="cm"/>
      <inkml:brushProperty name="color" value="#CFF00A"/>
    </inkml:brush>
  </inkml:definitions>
  <inkml:trace contextRef="#ctx0" brushRef="#br0">107 121 32431,'0'-1'12,"9"-31"150,6-55 0,-15 210-162,6 0 0,22 123 0,-24-230 0,-3-9 0,1-1 0,-1 1 0,0 0 0,0-1 0,-1 1 0,1 0 0,-2 0 0,1-1 0,-3 11 0,2-16 0,0 0-1,0 0 1,0 0 0,0 0-1,0 0 1,-1 0 0,1 0-1,0 0 1,-1 0 0,1-1-1,-1 1 1,1 0-1,-1-1 1,1 0 0,-1 1-1,1-1 1,-1 0 0,1 0-1,-1 0 1,1 0 0,-3 0-1,-46-1-23,32 1 21,-38 0-9,40 0 14,39 0 8,244-12-7,-201 12-152,-53 2-406</inkml:trace>
</inkml:ink>
</file>

<file path=ppt/ink/ink35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3"/>
    </inkml:context>
    <inkml:brush xml:id="br0">
      <inkml:brushProperty name="width" value="0.05" units="cm"/>
      <inkml:brushProperty name="height" value="0.05" units="cm"/>
      <inkml:brushProperty name="color" value="#CFF00A"/>
    </inkml:brush>
  </inkml:definitions>
  <inkml:trace contextRef="#ctx0" brushRef="#br0">9 39 26956,'-6'0'5411,"4"0"-5043,12 0-368,25 0 0,16-10 0,5-2 0,0 5 32,-2 2-32,-6 0 0,-11 5 0,-10 0 0,-16 0-32,-6 0 16</inkml:trace>
</inkml:ink>
</file>

<file path=ppt/ink/ink35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3"/>
    </inkml:context>
    <inkml:brush xml:id="br0">
      <inkml:brushProperty name="width" value="0.05" units="cm"/>
      <inkml:brushProperty name="height" value="0.05" units="cm"/>
      <inkml:brushProperty name="color" value="#CFF00A"/>
    </inkml:brush>
  </inkml:definitions>
  <inkml:trace contextRef="#ctx0" brushRef="#br0">1 15 30718,'0'0'1553,"8"0"-1313,24 0-128,11 0-80,8 0 0,-1 0-16,-1 0-16,-4 0 0,-5-5-16,-5 0-208,-6 1-2097</inkml:trace>
</inkml:ink>
</file>

<file path=ppt/ink/ink35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4"/>
    </inkml:context>
    <inkml:brush xml:id="br0">
      <inkml:brushProperty name="width" value="0.05" units="cm"/>
      <inkml:brushProperty name="height" value="0.05" units="cm"/>
      <inkml:brushProperty name="color" value="#CFF00A"/>
    </inkml:brush>
  </inkml:definitions>
  <inkml:trace contextRef="#ctx0" brushRef="#br0">47 94 24203,'-1'-1'1885,"-11"-18"4242,12 19-6118,0-1 0,0 1-1,0 0 1,0-1 0,-1 1 0,1 0 0,0 0 0,0-1 0,0 1 0,-1 0 0,1 0 0,0-1 0,0 1-1,-1 0 1,1 0 0,0 0 0,-1 0 0,1-1 0,0 1 0,0 0 0,-1 0 0,1 0 0,0 0 0,-1 0-1,1 0 1,0 0 0,-1 0 0,1 0 0,0 0 0,-1 0 0,1 0 0,0 0 0,-1 0 0,1 0-1,0 0 1,-1 0 0,1 0 0,0 1 0,-1-1 0,1 0 0,0 0 0,0 0 0,-1 0 0,1 1 0,0-1-1,0 0 1,-1 0 0,1 1 0,0-1 0,0 0 0,0 0 0,-1 1 0,1-1 0,0 0 0,0 1 0,0-1-1,0 0 1,0 1 0,0-1 0,0 0 0,-1 1 0,-5 24-9,1 1 0,1 0 0,2-1 0,0 1 0,3 42 0,-1-34 0,1-24 0,-1 0 0,2 0 0,-1-1 0,2 1 0,-1 0 0,1-1 0,0 1 0,1-1 0,0 0 0,1 0 0,0-1 0,0 1 0,1-1 0,9 11 0,-11-15 0,1 1 0,-1-1 0,1 0 0,0 0 0,0 0 0,0-1 0,1 1 0,-1-1 0,1-1 0,-1 1 0,1-1 0,0 0 0,0 0 0,0-1 0,0 1 0,1-1 0,-1-1 0,0 1 0,0-1 0,1 0 0,-1-1 0,0 1 0,0-1 0,9-3 0,-10 2 0,0 0 0,0-1 0,-1 1 0,1-1 0,-1 0 0,1 0 0,-1-1 0,0 0 0,0 1 0,0-1 0,-1-1 0,0 1 0,1 0 0,-2-1 0,1 0 0,0 1 0,-1-1 0,0 0 0,3-9 0,1-7 0,0 0 0,-2-1 0,4-33 0,-3-163 0,-6 139 0,2 306 0,-3 272 0,1-460 0,-2-1 0,-2 0 0,-1 0 0,-2 0 0,-2-1 0,-1 0 0,-19 40 0,28-71 0,-1-1 0,1 0 0,-1 0 0,0 0 0,-1 0 0,1-1 0,-1 1 0,0-1 0,0 0 0,0 0 0,0 0 0,-1-1 0,0 1 0,1-1 0,-1 0 0,0-1 0,-1 1 0,1-1 0,0 0 0,-1 0 0,1-1 0,-1 1 0,-9 0 0,14-2 0,0-1 0,-1 1 0,1 0 0,0 0 0,0-1 0,-1 1 0,1-1 0,0 1 0,0-1 0,0 1 0,-1-1 0,1 0 0,0 0 0,0 1 0,0-1 0,0 0 0,0 0 0,1 0 0,-1 0 0,0 0 0,0 0 0,1 0 0,-1-1 0,0 1 0,1 0 0,-1 0 0,1 0 0,0-1 0,-1-1 0,-5-43 0,6 39 0,-2-33 0,1 0 0,3 0 0,1 0 0,1 0 0,13-47 0,-14 74 0,1 0 0,0 1 0,1 0-1,0-1 1,1 2 0,1-1-1,0 1 1,0 0 0,1 0 0,0 1-1,1 0 1,0 0 0,1 1-1,0 1 1,0-1 0,1 2 0,0-1-1,1 1 1,22-9 0,-27 13-14,1 1 1,0-1 0,0 2-1,0-1 1,14 0 0,6 2-3111,-8 0-10715</inkml:trace>
</inkml:ink>
</file>

<file path=ppt/ink/ink35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4"/>
    </inkml:context>
    <inkml:brush xml:id="br0">
      <inkml:brushProperty name="width" value="0.05" units="cm"/>
      <inkml:brushProperty name="height" value="0.05" units="cm"/>
      <inkml:brushProperty name="color" value="#CFF00A"/>
    </inkml:brush>
  </inkml:definitions>
  <inkml:trace contextRef="#ctx0" brushRef="#br0">5 322 25115,'-5'20'7363,"5"-19"-7363,1 0 0,-1 0 0,0 0 0,1 0 0,-1 1 0,0-1 0,1 0 0,-1 0 0,1 0 1,0 0-1,-1 0 0,1 0 0,0-1 0,-1 1 0,1 0 0,0 0 0,0 0 0,0-1 0,0 1 0,0 0 0,0-1 0,0 1 0,0-1 0,0 1 0,0-1 0,0 0 0,0 1 0,0-1 0,1 0 0,-1 0 0,0 0 0,0 0 0,2 0 0,2 1 17,0-1 0,-1 0 0,1-1-1,-1 1 1,1-1 0,-1 0 0,1 0 0,-1 0 0,6-3 0,-7 2-13,0 0-1,0 0 1,-1-1 0,1 1 0,-1-1-1,0 1 1,0-1 0,0 0 0,0 0-1,0 0 1,-1 0 0,1 0 0,1-6-1,3-8 1,0-1-1,-1-1 0,0 1 0,-2-1 0,2-21 1,-2-100 23,-4 97-7,-12 65-20,8-3 0,1-1 0,1 1 0,1-1 0,1 1 0,0 0 0,3 24 0,-1 1 0,-1-35 0,0 1 0,1-1 0,0 1 0,1-1 0,0 0 0,0 0 0,1 0 0,1 0 0,4 10 0,-6-16 0,0 1 0,0 0 0,1-1 0,-1 1 0,1-1 0,0 0 0,0 0 0,0 0 0,0 0 0,1-1 0,-1 1 0,1-1 0,0 0 0,-1 0 0,1 0 0,0-1 0,0 1 0,0-1 0,0 0 0,1 0 0,-1 0 0,7 0 0,-3 0-8,-5-1 0,-1 1 0,1-1 0,0 0 0,-1 1 0,1-1 0,0 0-1,-1-1 1,1 1 0,-1 0 0,1-1 0,0 1 0,-1-1-1,1 0 1,-1 0 0,0 0 0,1 0 0,-1-1 0,0 1 0,1 0-1,1-3 1,10-27-533</inkml:trace>
</inkml:ink>
</file>

<file path=ppt/ink/ink3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35"/>
    </inkml:context>
    <inkml:brush xml:id="br0">
      <inkml:brushProperty name="width" value="0.05" units="cm"/>
      <inkml:brushProperty name="height" value="0.05" units="cm"/>
      <inkml:brushProperty name="color" value="#FFFFFF"/>
    </inkml:brush>
  </inkml:definitions>
  <inkml:trace contextRef="#ctx0" brushRef="#br0">0 92 31727,'0'-25'744,"0"24"-560,1 1-171,2 11-10,6 67 3,-4 1 0,-5 91 0,-1-68-5,1 578 12,0-659-13,2-14 0,0-8 0,0-11 0,5-316 3,1-25-38,0 254 11,28-149 0,-32 229 24,1 0 0,0 0 0,15-32 0,-18 47 1,0 0-1,0 0 1,0 0 0,1 0-1,-1 0 1,1 1 0,0 0 0,0-1-1,0 1 1,1 0 0,-1 0 0,1 1-1,-1-1 1,1 1 0,0 0 0,0 0-1,0 0 1,1 0 0,-1 1-1,0-1 1,8 0 0,-7 1 0,0 1 0,-1-1 0,1 1 0,0 0 0,-1 1 0,1-1 0,0 1 0,-1 0 0,1 0 0,-1 0 0,1 1 0,-1 0 0,8 4 0,-7-3-1,-1 1 0,0 0 0,0 0 0,0 0 1,0 0-1,0 1 0,-1-1 0,0 1 0,0 0 1,-1 0-1,4 6 0,1 9-2,-1 0 1,0 0 0,-1 1-1,-2-1 1,0 1-1,-1 0 1,-1 0-1,-1 0 1,0 0-1,-6 31 1,3-37 1,-1 1 0,-1-1 0,0 0 0,-1 0 0,0-1 0,-1 0 0,-1 0 0,-1-1 0,-10 15 0,-3-1-1,0-1 0,-2 0-1,-29 22 1,45-40-10,-1 0 0,0-1 1,0 0-1,-1-1 0,1 0 1,-2 0-1,1-1 0,-18 6 1,52-13-68,1 1 0,27 3 1,2-1 77,-21-1 13,56-7 0,-75 5-13,-1-1 1,1-1 0,-1 0-1,1-1 1,-1-1-1,18-10 1,-21 10 0,0 0 1,0 0-1,-1-2 1,0 1-1,-1-1 1,1 0-1,8-11 1,-13 12-2,1 1 0,-1-1 0,0-1 0,-1 1 0,0 0 0,0-1 0,-1 0 1,1 1-1,-2-1 0,1 0 0,0-10 0,1-43-15,-3 0 1,-3-1-1,-17-99 0,16 137 46,2 1-1,0-29 0,2 52-27,1-1 0,-1 0 0,0 1-1,1-1 1,-1 0 0,0 1 0,1-1 0,-1 1-1,1-1 1,-1 0 0,1 1 0,-1-1 0,1 1-1,0 0 1,-1-1 0,1 1 0,0-1 0,-1 1-1,1 0 1,0 0 0,-1-1 0,1 1 0,0 0-1,-1 0 1,1 0 0,0 0 0,0 0 0,-1 0-1,1 0 1,1 0 0,32 0 10,-24 0 2,0 1-13,0 0 0,0 1 0,0 0 0,0 0 0,0 1 0,-1 0 0,1 1 0,-1 0 0,0 0 0,0 1 0,-1 0 0,1 1 0,-1 0 0,0 0 0,-1 1 0,0 0 0,0 0-1,0 1 1,-1-1 0,0 2 0,0-1 0,-1 0 0,0 1 0,-1 0 0,0 1 0,0-1 0,-1 0 0,0 1 0,0 0 0,1 16 0,-2-4 0,-1 0-1,0 1 1,-2-1-1,-1 0 1,0 1-1,-2-1 1,0 0-1,-10 25 1,10-34-2,0-1 1,1 1-1,0 0 1,1 0-1,0 1 1,1-1-1,1 0 1,0 0-1,3 21 1,-2-31-1,0 1 0,1-1 0,-1 0 0,1 0 0,0-1 0,-1 1 0,1 0 0,0-1 0,1 1 0,-1-1 0,0 1 0,1-1 0,-1 0 0,1 0 0,0 0 0,0-1 0,0 1 0,0-1 0,0 1 0,0-1 0,0 0 0,0 0 0,6 1 0,5 1 0,0-1 0,1 0 0,-1 0 0,15-1 0,-25-1 0,6 0 0,0 0 0,-1 0 0,1-1 0,17-4 0,-23 4 0,-1-1 0,0 1 0,0-1 0,1 0 0,-1 0 0,-1 0 0,1 0 0,0 0 0,0 0 0,-1-1 0,1 0 0,-1 1 0,0-1 0,0 0 0,0 0 0,2-4 0,4-9 1,0 0 0,-2-1 0,0 0 0,-1 0 1,5-27-1,5-90 12,-13 96-9,2 0 0,16-67 0,-18 97-4,0 0-1,1 0 1,1 1-1,-1-1 1,1 1-1,0 0 1,0 0 0,1 0-1,0 1 1,7-8-1,-8 11 1,1-1-1,-1 1 1,1 0-1,-1 0 1,1 0-1,0 1 0,0 0 1,1-1-1,-1 2 1,0-1-1,1 1 1,-1 0-1,1 0 1,-1 0-1,11 1 1,-12 0-1,0-1 1,0 1 0,0 1 0,0-1 0,0 1 0,0-1-1,0 1 1,0 0 0,0 0 0,-1 1 0,1-1 0,0 1-1,5 4 1,-6-4-1,-1 1 0,1 0 0,-1 0 0,0 0 0,0 0 0,0 1 0,-1-1 0,1 1 0,-1-1 0,0 1 0,0-1 0,0 1 0,0 0 0,-1-1 0,1 6 0,-1-9 1,0 1 1,0-1-1,1 1 0,-1 0 1,0-1-1,0 1 1,0 0-1,-1-1 0,1 1 1,0 0-1,0-1 1,0 1-1,0 0 0,-1-1 1,1 1-1,0-1 1,0 1-1,-1 0 0,1-1 1,-1 1-1,1-1 0,0 1 1,-1-1-1,1 1 1,-1-1-1,1 0 0,-1 1 1,1-1-1,-1 1 1,0-1-1,1 0 0,-1 0 1,1 1-1,-1-1 1,0 0-1,1 0 0,-1 0 1,0 0-1,1 0 0,-1 1 1,0-1-1,1 0 1,-1-1-1,1 1 0,-1 0 1,0 0-1,1 0 1,-1 0-1,0 0 0,1-1 1,-1 1-1,0 0 1,0-1-1,-6 0-2,-31 0 19,22 0-12,-1 1 1,0 1 0,-31 4-1,43-4-4,0 0 0,0 1 1,1 0-1,-1 0 0,0 0 0,1 0 0,-1 1 0,1 0 0,0 0 0,-1 0 1,1 0-1,1 1 0,-1-1 0,1 1 0,-1 0 0,-4 8 0,3-2 1,0-1 0,1 1-1,0 0 1,0 0-1,1 0 1,1 1 0,0-1-1,-1 20 1,1-2-1,2-1 1,5 36-1,-4-54-1,1 0 1,0 1-1,1-1 1,0 0-1,0 0 1,1 0-1,0-1 1,0 1-1,1-1 1,0 0-1,1-1 1,0 1-1,0-1 1,1 0-1,0 0 0,10 7 1,-7-6 0,0-1-1,1-1 1,0 1 0,0-2-1,0 1 1,1-2 0,0 0-1,0 0 1,0-1 0,0 0-1,25 1 1,-22-3 0,0 0 0,0-1 0,0-1 1,0 0-1,1-2 0,21-5 0,-30 6-1,0-1 1,-1 0-1,1-1 1,-1 1-1,1-1 1,-1-1-1,0 1 1,-1-1-1,1 0 1,-1 0-1,0 0 1,0-1-1,-1 0 1,1 0-1,4-10 1,-4 5-1,0 0 0,-1 0 0,0-1 0,-1 1 0,-1-1 0,0 0 0,0 0 0,0-22 0,-2 19-2,-1 0 0,0-1 0,0 1 0,-2 0 0,0 0 1,-8-22-1,7 26 2,0 1-1,-1 1 1,0-1 0,-1 1 0,0 0 0,0 0 0,-1 0 0,-1 1 0,1 0 0,-1 1 0,0 0-1,-1 0 1,0 0 0,0 1 0,0 1 0,-1-1 0,0 2 0,0-1 0,0 1 0,0 1 0,-1 0-1,1 0 1,-1 1 0,0 1 0,0-1 0,-11 2 0,19-1 0,0 1 0,-1 0 0,1 1 0,0-1 0,0 1 0,-1-1 0,1 1 0,0 0 0,0 0 0,0 0 0,0 1 0,0-1 0,0 1 0,1-1 0,-1 1 0,-4 4 0,4-3 0,1 1 0,-1-1 0,1 1 0,0 0 0,0 0 0,0 0 0,1 0 0,-1 0 0,1 0 0,0 1 0,0-1 0,0 0 0,0 6 0,-1 16 0,0 0 0,2 0 0,0 0 0,7 42 0,-4-53 0,0 0 0,2 0 0,-1 0 0,2 0 0,0-1 0,1 0 0,0 0 0,1-1 0,11 15 0,-10-16 0,2 0 0,-1 0 0,1-1 0,1-1 0,0 0 0,0 0 0,26 14 0,-30-20 0,0 0 0,0-1 0,1 0 0,-1 0 0,1-1 0,-1 0 0,1-1 0,0 0 0,0 0 0,-1 0 0,1-2 0,0 1 0,0-1 0,0 0 0,11-3 0,-13 1 0,0 1-1,-1-1 1,1-1-1,-1 1 1,0-1 0,0 0-1,0 0 1,0-1-1,-1 0 1,0 0 0,0 0-1,0-1 1,-1 0-1,1 0 1,-1 0 0,-1 0-1,1 0 1,-1-1-1,3-8 1,2-7-5,-1 0 0,-1 0 1,-1-1-1,4-38 0,-4-36-40,1-14-6,-5 107 49,-1-1-1,1 1 1,0-1 0,0 1-1,1-1 1,-1 1 0,1 0-1,0-1 1,0 1 0,0 0-1,5-6 1,-4 8 1,-1 0 0,1-1-1,-1 2 1,1-1 0,0 0 0,0 0 0,0 1-1,0-1 1,0 1 0,0 0 0,0 0 0,0 0 0,0 1-1,0-1 1,1 1 0,5-1 0,8 0 1,40 0-1,-53 1 2,0 0-1,1 1 0,-1-1 1,0 1-1,1 0 0,-1 0 1,0 1-1,0-1 0,7 5 1,-11-6 0,0 0 1,1 0 0,-1 0 0,0 0 0,0 0 0,0 0-1,1 0 1,-1 0 0,0 0 0,0 0 0,0 0-1,0 0 1,1 1 0,-1-1 0,0 0 0,0 0 0,0 0-1,0 0 1,0 0 0,1 1 0,-1-1 0,0 0 0,0 0-1,0 0 1,0 0 0,0 1 0,0-1 0,0 0-1,0 0 1,0 0 0,0 1 0,0-1 0,1 0 0,-1 0-1,0 0 1,0 1 0,-1-1 0,1 0 0,0 0 0,0 0-1,0 1 1,0-1 0,0 0 0,0 0 0,0 0-1,0 1 1,0-1 0,0 0 0,0 0 0,0 0 0,-1 0-1,1 1 1,0-1 0,0 0 0,-18 4 38,-44-3-46,33-1 13,24 1-7,1 0 1,-1 0-1,1 1 1,0-1-1,0 1 1,0 0-1,0 0 0,0 1 1,0-1-1,0 1 1,1 0-1,0 0 1,-1 0-1,1 0 0,0 1 1,0-1-1,1 1 1,-1 0-1,1 0 1,0 0-1,0 0 0,-2 6 1,-2 4 0,0 0 0,1 0 0,1 0 0,1 0 0,-4 26 0,5-19 0,1 0 1,1 0-1,0 0 0,2 0 1,4 25-1,-4-37-1,1-1 1,-1 0-1,1 0 1,1-1-1,-1 1 1,1-1-1,1 0 1,-1 1-1,1-2 1,0 1-1,1-1 1,0 0-1,0 0 1,0 0-1,14 9 1,-13-11-1,0 0 0,1 0 0,0-1 0,0 0 0,0 0 0,0-1 0,0 0 0,15 2 0,-1-2 0,1-2 0,25-1 0,-39-1 0,-1 1 1,0-1-1,0 0 1,0-1-1,0 0 0,0 0 1,0-1-1,-1 0 1,1 0-1,-1-1 1,0 1-1,-1-2 0,1 1 1,-1-1-1,0 0 1,0 0-1,-1-1 1,9-13-1,-3 4 1,-2 0 0,0-1 0,-1-1 0,-1 1 0,0-1 0,-1 0 0,5-30 0,-5 8-1,-1-1 0,-3 0 0,-1 0 0,-6-56 0,5 93 0,-1 0 0,0 0 0,0 0 0,0 1 0,-1-1 0,1 0 0,-1 1 0,0-1 0,-3-4 0,5 7 0,-1 0 0,0 0 0,1 0 0,-1 1 0,0-1 0,0 0 0,0 1 0,0-1 0,1 0 0,-1 1 0,0-1 0,0 1 0,0-1 0,0 1 0,0 0 0,0-1 0,0 1 0,-1 0 0,1 0 0,0 0 0,0 0 0,0 0 0,0 0 0,0 0 0,0 0 0,0 0 0,0 0 0,0 1 0,0-1 0,0 0 0,0 1 0,0-1 0,0 1 0,0-1 0,0 1 0,0 0 0,0-1 0,-1 2 0,-1 1 0,0 0 0,1 0 0,-1 0 0,1 0 0,0 1 0,-1-1 0,2 1 0,-1 0 0,0-1 0,1 1 0,-1 0 0,1 0 0,-1 7 0,-6 56 0,7-66 0,-1 182 0,3-107 0,-1-64 0,1 0 0,0-1 0,0 0 0,1 1 0,1-1 0,0 0 0,1 0 0,0 0 0,6 12 0,-7-17 0,0-1 0,0 0 0,1-1 0,-1 1 0,1 0 0,0-1 0,0 0 0,1 0 0,-1 0 0,1-1 0,0 1 0,0-1 0,0 0 0,0 0 0,1-1 0,-1 0 0,1 0 0,-1 0 0,10 1 0,-2 0 0,0-2 0,0 0 0,0 0 0,13-2 0,-22 1 0,0-1 0,-1 1 0,1-1 0,0 0 0,-1 0 0,1 0 0,-1-1 0,0 1 0,1-1 0,-1 0 0,0 0 0,0 0 0,0 0 0,0 0 0,0-1 0,-1 0 0,1 1 0,3-6 0,3-7-1,0-1 0,-2 0 0,1 0 0,-2 0 0,0-1 0,-2 0 0,1 0-1,2-27 1,-2-17-10,-2-70-1,-3 109 13,1 12-2,0-1 0,1 0 0,0 0 0,0 1 0,1-1 0,1 1-1,0 0 1,0 0 0,1 0 0,0 1 0,1-1 0,0 1 0,0 0 0,15-15 0,-20 24 1,-1-1 0,1 0 0,0 0 0,0 0 0,0 0 0,0 1 0,0-1 0,0 0 0,0 1 0,0-1 0,0 1 0,0-1 0,0 1 0,1 0 0,-1-1 0,0 1 0,0 0 0,0 0 0,1 0 0,-1 0 0,0 0 0,0 0 0,0 0 0,1 0 0,-1 0 0,0 0 0,0 1 0,0-1 0,1 1 0,-1-1 0,0 1 0,0-1 0,0 1 0,0 0 0,0-1 0,0 1 0,0 0 0,0 0 0,1 1 0,2 4 0,1 0 0,-1 1 0,-1-1 0,1 1 0,3 9 0,-2-5 0,-2-4 1,57 137 13,-53-124-14,-2 1 0,0-1 0,-1 1 1,-1 0-1,1 31 0,-4-39 0,1-2 0,-2 1 0,1-1 0,-4 15 0,3-22 0,0 0 0,0 0 0,-1 0 0,0 0 0,0 0 0,0 0 0,0 0 0,0-1 0,-1 1 0,0-1 0,0 1 0,-3 2 0,-5 4 1,-1-1 0,0-1 0,0 1 0,-1-2 0,0 0 0,0 0 0,0-2-1,-1 1 1,0-2 0,0 0 0,-1 0 0,1-2 0,-1 1 0,1-2 0,-1 0 0,-19-2 0,33 1-1,0 0 0,0-1 0,0 0 0,0 1 0,1-1 0,-1 1 0,0-1 1,0 0-1,1 0 0,-1 1 0,0-1 0,1 0 0,-1 0 0,1 0 0,-1 0 0,1 1 0,0-1 0,-1 0 0,1 0 0,0 0 0,0 0 1,-1 0-1,1 0 0,0 0 0,0 0 0,0 0 0,0 0 0,0 0 0,1 0 0,-1 0 0,0 0 0,0 0 0,1 0 0,-1 0 0,0 0 0,1 0 1,0-1-1,2 1-1,-1 0 1,1 0 0,-1 0 0,1 0-1,0 1 1,-1-1 0,1 1 0,0 0 0,-1 0-1,1 0 1,0 0 0,2 1 0,5-1 0,76 2 1,59-1 2,-121-3-3,0 0 0,0-1 1,42-12-1,-59 13 0,1-1 0,-1 0 0,1-1 0,-1 1 0,0-1-1,-1 0 1,1-1 0,-1 0 0,1 0 0,-1-1 0,-1 1 0,1-1-1,-1 0 1,0-1 0,-1 1 0,1-1 0,4-9 0,-3 2-1,-1 0 1,-1-1 0,0 1-1,0-1 1,-1 0 0,-1 0 0,-1 0-1,0-20 1,-1-221 0,0 255 0,-1 1 0,1-1 0,0 1 0,0-1 0,0 1 0,0-1 0,0 1 0,0-1 0,0 1 0,0-1 0,0 1 0,1-1 0,-1 1 0,0-1 0,0 1 0,0-1 0,0 1 0,1 0 0,-1-1 0,0 1 0,1-1 0,-1 1 0,0 0 0,1-1 0,-1 1 0,0 0 0,1-1 0,2 0 0,-1 0 0,1 1 0,0-1 1,0 1-1,-1 0 0,1 0 0,0 0 0,0 0 0,0 0 1,-1 0-1,1 1 0,0-1 0,0 1 0,-1 0 0,1 0 0,-1 0 1,1 0-1,-1 0 0,1 1 0,-1-1 0,0 1 0,1 0 1,-1-1-1,0 1 0,0 0 0,2 3 0,8 8 2,-1 0 0,0 1 0,9 16 1,-16-24-3,8 13 1,-1 1-1,0 0 0,-2 1 0,0 0 0,-1 1 0,-1 0 1,-2 0-1,0 0 0,-1 1 0,-1-1 0,-1 1 1,-1 0-1,-3 30 0,1-48 1,0 0-1,0 1 1,0-1 0,-1 0 0,0 1-1,0-1 1,0 0 0,-1-1 0,1 1 0,-1 0-1,0-1 1,-1 1 0,1-1 0,-1 0-1,0 0 1,0 0 0,0-1 0,0 1-1,-7 3 1,3-3 1,0 1-1,0-1 1,0 0-1,-1-1 1,1 0-1,-1-1 1,0 1-1,0-2 1,0 1-1,-17 0 1,19-2 1,-1 0 1,1 0-1,-1-1 1,1 0-1,-1 0 1,1-1-1,-14-4 1,18 4-4,1 1 0,-1-1-1,0 0 1,1 0 0,-1 0 0,1-1 0,-1 1 0,1-1 0,0 1 0,0-1 0,0 0 0,0 1 0,1-1 0,-1 0 0,1 0 0,0-1 0,0 1 0,0 0 0,-1-5 0,0-36-1308,2 28-4710</inkml:trace>
</inkml:ink>
</file>

<file path=ppt/ink/ink35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5"/>
    </inkml:context>
    <inkml:brush xml:id="br0">
      <inkml:brushProperty name="width" value="0.05" units="cm"/>
      <inkml:brushProperty name="height" value="0.05" units="cm"/>
      <inkml:brushProperty name="color" value="#CFF00A"/>
    </inkml:brush>
  </inkml:definitions>
  <inkml:trace contextRef="#ctx0" brushRef="#br0">148 67 32255,'-5'-4'30,"0"1"0,0 0-1,-1 0 1,1 1 0,0-1 0,-1 1 0,0 0 0,1 1 0,-1-1 0,0 1-1,0 0 1,0 1 0,0 0 0,-10 0 0,15 1-30,0-1 0,0 1 0,-1-1 0,1 1 0,0 0 0,0 0 0,0 0 0,1-1 0,-1 1 0,0 0 0,0 0 0,0 0 0,1 0 0,-1 1 0,0-1 0,1 0 0,-1 0 0,1 0 0,-1 0 0,1 1 0,0-1 0,-1 0 0,1 0 0,0 1 0,0-1 0,0 0 0,0 0 0,0 1 0,1 1 0,-2 4 0,1 0 0,0 0 0,1 0 0,2 11 0,-2-16 0,0 0 1,0 0-1,1 1 0,-1-1 1,1 0-1,0 0 0,0 0 1,-1-1-1,1 1 0,0 0 1,0-1-1,1 1 0,-1-1 1,0 0-1,0 0 1,1 0-1,-1 0 0,1 0 1,-1 0-1,1-1 0,-1 1 1,5 0-1,7 1 3,0 0-1,23-1 1,-35-1-2,1 1 0,-1-1 0,1 0 0,-1 0 0,1-1 0,-1 1 0,1 0 0,-1-1 0,0 0 0,1 1 0,-1-1 0,0 0 0,1 0 0,-1 0 0,0-1 0,4-2 0,-4 2 1,-1-1 0,0 0 0,1 0 0,-1 1-1,0-1 1,-1 0 0,1 0 0,0 0 0,-1 0-1,0 0 1,1 0 0,-1 0 0,-1-6 0,1 6-2,1-1 0,-1 0 0,0 1 0,-1-1 0,1 0 1,0 1-1,-1-1 0,0 0 0,0 1 0,0-1 0,-1 1 0,1 0 1,-1-1-1,1 1 0,-1 0 0,0 0 0,-1 0 0,1 0 0,0 0 1,-1 1-1,1-1 0,-1 1 0,0-1 0,0 1 0,0 0 1,0 0-1,0 1 0,-1-1 0,1 0 0,-1 1 0,1 0 0,-1 0 1,1 0-1,-1 0 0,-5 0 0,2 0 3,0-1 0,1 1 1,-1 1-1,0-1 0,0 1 0,1 0 1,-1 1-1,0 0 0,-7 1 0,11-1-31,0 1-1,0-1 0,0 0 0,1 1 0,-1-1 0,0 1 0,1 0 0,-1 0 1,1 0-1,0 0 0,0 0 0,-1 1 0,1-1 0,1 1 0,-1-1 0,0 1 0,1 0 1,-1-1-1,1 1 0,0 0 0,-1 4 0,-5 26-2105</inkml:trace>
</inkml:ink>
</file>

<file path=ppt/ink/ink35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5"/>
    </inkml:context>
    <inkml:brush xml:id="br0">
      <inkml:brushProperty name="width" value="0.05" units="cm"/>
      <inkml:brushProperty name="height" value="0.05" units="cm"/>
      <inkml:brushProperty name="color" value="#CFF00A"/>
    </inkml:brush>
  </inkml:definitions>
  <inkml:trace contextRef="#ctx0" brushRef="#br0">3 34 32463,'-3'0'304,"11"0"-304,25-7 0,12 2 0,3 0 0,-2 5 0,-4-5 0,-4 5 0,-9-5 0,-7 3 0,-9 2 0,-8-3-96,-5 1-384</inkml:trace>
</inkml:ink>
</file>

<file path=ppt/ink/ink35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6"/>
    </inkml:context>
    <inkml:brush xml:id="br0">
      <inkml:brushProperty name="width" value="0.05" units="cm"/>
      <inkml:brushProperty name="height" value="0.05" units="cm"/>
      <inkml:brushProperty name="color" value="#CFF00A"/>
    </inkml:brush>
  </inkml:definitions>
  <inkml:trace contextRef="#ctx0" brushRef="#br0">123 179 32447,'-3'-9'49,"0"0"0,1-1 1,0 1-1,0 0 0,1-1 0,0-16 1,1 20-52,0 1 0,1-1 0,-1 0 0,1 1 0,0-1 0,0 1 0,1 0 0,0-1 1,0 1-1,0 0 0,0 0 0,7-9 0,9-2 2,-18 16 0,0 0 0,0-1 0,1 1 0,-1 0 0,0 0 0,0 0 0,0 0 0,1 0 0,-1 0 0,0 0 0,0 0 0,0-1 0,1 1 0,-1 0 0,0 0 0,0 0 0,1 0 0,-1 0 0,0 0 0,0 0 0,0 0 0,1 0 0,-1 1 0,0-1 0,0 0 0,0 0 0,1 0 0,-1 0 0,0 0 0,0 0 0,0 0 0,1 0 0,-1 1 0,0-1 0,0 0 0,0 0 0,0 0 0,0 0 0,1 1 0,-1-1 0,0 0 0,0 0 0,0 0 0,0 0 0,0 1 0,0-1 0,0 0 0,0 0 0,0 1 0,0-1 0,0 0 0,1 0 0,-1 0 0,0 1 0,-1-1 0,5 25 0,-1-1 0,-2 1 0,-2 47 0,-1-16 0,4 56 0,1-29 0,-11 94 0,-2-124 0,9-50 0,0 1 0,0-1 0,-1 1 0,1-1 0,-1 0 0,0 0 0,0 1 0,0-1 0,0 0 0,0-1 0,-1 1 0,-2 2 0,3-4 0,0 0 0,0 0 0,0 0 0,0-1 0,0 1 0,0-1 0,0 1 0,0-1 0,0 0 0,0 0 0,-1 0 0,1 0 0,0 0 0,0 0 0,0-1 0,0 1 0,0-1 0,-3 0 0,-1-1 0,1 0 0,-1-1 0,1 1 0,0-1 0,-7-5 0,-27-24 0,36 27 0,3 5 0,0-1 0,0 1 0,0 0 0,0 0 0,-1 0 0,1-1 0,0 1 0,0 0 0,1 0 0,-1 0 0,0 0 0,0-1 0,0 1 0,0 0 0,0 0 0,0 0 0,0-1 0,0 1 0,0 0 0,0 0 0,0 0 0,0 0 0,1 0 0,-1-1 0,0 1 0,0 0 0,0 0 0,0 0 0,0 0 0,1 0 0,-1 0 0,0 0 0,0-1 0,0 1 0,0 0 0,1 0 0,-1 0 0,0 0 0,0 0 0,0 0 0,1 0 0,-1 0 0,0 0 0,0 0 0,0 0 0,1 0 0,-1 0 0,0 0 0,0 0 0,0 0 0,0 0 0,1 0 0,-1 1 0,0-1 0,2 0 0,248-16 0,-213 15-112,-36 0-710,-1-3-2358</inkml:trace>
</inkml:ink>
</file>

<file path=ppt/ink/ink35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8"/>
    </inkml:context>
    <inkml:brush xml:id="br0">
      <inkml:brushProperty name="width" value="0.05" units="cm"/>
      <inkml:brushProperty name="height" value="0.05" units="cm"/>
      <inkml:brushProperty name="color" value="#CFF00A"/>
    </inkml:brush>
  </inkml:definitions>
  <inkml:trace contextRef="#ctx0" brushRef="#br0">111 114 32335,'-3'-12'96,"3"8"-60,-1 1 0,1 0 0,-1 0 0,0 0 1,0 0-1,0 0 0,0 0 0,-4-5 0,-1 27-25,-33 202-11,21-136 0,4 1 0,-5 130 0,21-203 0,3-10 0,-4-4 0,0 0 0,0 0 0,0 0 0,0-1 0,0 1 0,0 0 0,0 0 0,0 0 0,-1-1 0,1 1 0,0 0 0,-1-1 0,1-1 0,7-30 0,-2 0 0,-2 0 0,-1-1 0,-1 1 0,-3-38 0,1 1 0,0 36 0,6-118 0,-4 130 0,1 0 0,2 0 0,0 1 0,14-38 0,-18 55 0,1 0 0,0 1 0,0-1 0,0 1 0,1 0 0,-1-1 0,1 1 0,0 0 0,0 0 0,0 1 0,0-1 0,0 1 0,1-1 0,-1 1 0,5-2 0,-7 4 0,1-1 0,0 1 0,0-1 0,0 1 0,-1-1 0,1 1 0,0 0 0,0 0 0,0 0 0,0 0 0,-1 0 0,1 0 0,0 1 0,0-1 0,0 1 0,-1-1 0,1 1 0,0 0 0,-1-1 0,1 1 0,0 0 0,-1 0 0,1 0 0,-1 0 0,1 0 0,-1 1 0,0-1 0,0 0 0,1 1 0,-1-1 0,0 1 0,0-1 0,0 1 0,1 3 0,5 10 0,0 0 0,-1 1 0,0 0 0,-1 0 0,-1 1 0,3 25 0,-4-8 0,-1 0 0,-4 44 0,1-72 0,0 1 0,0-1 0,0 0 0,-1 0 0,0 0 0,0-1 0,-1 1 0,0 0 0,0-1 0,0 0 0,0 0 0,-1 0 0,-5 6 0,-6 4-1,0 0 1,-26 18-1,15-12-5,10-10-71,5-6-158</inkml:trace>
</inkml:ink>
</file>

<file path=ppt/ink/ink35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8"/>
    </inkml:context>
    <inkml:brush xml:id="br0">
      <inkml:brushProperty name="width" value="0.05" units="cm"/>
      <inkml:brushProperty name="height" value="0.05" units="cm"/>
      <inkml:brushProperty name="color" value="#CFF00A"/>
    </inkml:brush>
  </inkml:definitions>
  <inkml:trace contextRef="#ctx0" brushRef="#br0">1 305 23083,'0'0'7614,"27"9"-5811,-18-8-1791,0 0-1,0-1 1,17-1-1,-24 1-6,1-1 0,0 1 0,-1-1 0,1 1 0,-1-1 0,1 0 0,-1 0 0,1 0 0,-1 0 0,0-1 0,1 1 0,-1-1 0,0 1 0,0-1 0,0 0 0,0 0 0,2-3 0,3-7 6,0 0-1,-1 0 0,-1-1 0,0 0 1,-1 0-1,0 0 0,-1 0 0,2-20 1,-1-13-7,-2-51 1,-2 83-3,-10 73 25,10-57-27,-3 22 0,1 1 0,2-1 0,4 49 0,-3-67 0,0 1 0,1 0 0,0-1 0,0 0 0,0 1 0,1-1 0,0 0 0,0 0 0,0 0 0,1-1 0,0 1 0,0-1 0,0 0 0,1 0 0,0 0 0,0-1 0,0 0 0,1 0 0,8 6 0,-7-7-23,0 1 0,0-1 0,1 0 0,-1-1-1,0 0 1,1 0 0,0 0 0,-1-1 0,1 0 0,0-1 0,-1 0 0,1 0-1,0 0 1,9-2 0,5-10-1231</inkml:trace>
</inkml:ink>
</file>

<file path=ppt/ink/ink35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8"/>
    </inkml:context>
    <inkml:brush xml:id="br0">
      <inkml:brushProperty name="width" value="0.05" units="cm"/>
      <inkml:brushProperty name="height" value="0.05" units="cm"/>
      <inkml:brushProperty name="color" value="#CFF00A"/>
    </inkml:brush>
  </inkml:definitions>
  <inkml:trace contextRef="#ctx0" brushRef="#br0">164 5 32303,'-10'-2'35,"-1"0"1,0 2-1,0-1 1,0 1-1,0 1 1,1 0-1,-19 4 1,26-4-34,-1 0 0,1 1-1,0 0 1,0-1 0,0 1 0,0 0 0,0 0 0,0 1-1,0-1 1,1 0 0,-1 1 0,1 0 0,0 0-1,0-1 1,0 1 0,0 0 0,0 1 0,0-1 0,1 0-1,0 1 1,-1-1 0,1 0 0,1 1 0,-1-1 0,0 1-1,1 5 1,-1-5 0,0 0-1,1 0 0,0 0 0,0 0 1,0 0-1,1 0 0,-1 0 0,1 0 1,0 0-1,0 0 0,0 0 0,0 0 1,1-1-1,0 1 0,3 6 0,-1-6 1,0 0-1,0 0 0,0 0 0,0-1 0,0 0 1,1 0-1,0 0 0,-1 0 0,1-1 1,0 0-1,9 3 0,6 0 2,1 0-1,0-1 1,0-2 0,0 0-1,40-2 1,-45 0-3,-14 0 0,-1 0 0,1 0 1,0 0-1,-1 0 0,1-1 0,-1 1 1,1 0-1,0-1 0,-1 0 0,1 1 0,-1-1 1,1 0-1,-1 0 0,0 0 0,1 0 1,-1 0-1,0 0 0,0 0 0,1 0 0,-1-1 1,1 0-1,-1-1 1,1 0 0,-1 0 0,1 0 0,-1 0 0,0-1 0,0 1 0,0 0 0,-1 0 0,1-1 0,0-4 0,-1 3 0,0 0 0,0 0 0,0 1 0,-1-1 0,0 0 0,0 0 0,0 0 0,0 0 0,-1 1 0,0-1 0,0 1 0,0-1 0,0 1 0,-1-1 0,-3-4 0,2 6-1,0-1 0,0 1 0,-1 0 0,1 0 0,-1 1 0,0-1 0,0 1 0,0 0 0,0 0 1,0 0-1,-10-1 0,4 2-7,-1-1 0,1 2-1,-1 0 1,-18 2 0,27-2-12,0 0-1,1 1 1,-1 0-1,0-1 1,0 1-1,0 0 1,1 0-1,-1 0 1,-3 2 0,-17 23-536</inkml:trace>
</inkml:ink>
</file>

<file path=ppt/ink/ink35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9"/>
    </inkml:context>
    <inkml:brush xml:id="br0">
      <inkml:brushProperty name="width" value="0.05" units="cm"/>
      <inkml:brushProperty name="height" value="0.05" units="cm"/>
      <inkml:brushProperty name="color" value="#CFF00A"/>
    </inkml:brush>
  </inkml:definitions>
  <inkml:trace contextRef="#ctx0" brushRef="#br0">30 10 32511,'-6'-10'256,"6"42"-256,0 16 0,0 14 0,0-1 0,0-4 0,0-1 0,0-8 0,0-10 0,0-2 0,-5-9-32,-3-10-48,-3-13-528</inkml:trace>
</inkml:ink>
</file>

<file path=ppt/ink/ink35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9"/>
    </inkml:context>
    <inkml:brush xml:id="br0">
      <inkml:brushProperty name="width" value="0.05" units="cm"/>
      <inkml:brushProperty name="height" value="0.05" units="cm"/>
      <inkml:brushProperty name="color" value="#CFF00A"/>
    </inkml:brush>
  </inkml:definitions>
  <inkml:trace contextRef="#ctx0" brushRef="#br0">3 27 32351,'-3'-15'288,"3"11"-192,3-1-96,31 2 0,12 3 0,13 0 0,2 0-48,1 0-544</inkml:trace>
</inkml:ink>
</file>

<file path=ppt/ink/ink35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9"/>
    </inkml:context>
    <inkml:brush xml:id="br0">
      <inkml:brushProperty name="width" value="0.05" units="cm"/>
      <inkml:brushProperty name="height" value="0.05" units="cm"/>
      <inkml:brushProperty name="color" value="#CFF00A"/>
    </inkml:brush>
  </inkml:definitions>
  <inkml:trace contextRef="#ctx0" brushRef="#br0">99 138 31919,'24'-77'851,"-19"67"-852,-2-1 1,1 1-1,2-20 0,-19 583 1,13-549 0,0 1 0,1 1 0,-2 0 0,1 0 0,-1 0 0,0 0 0,0 0 0,-2 7 0,2-12 0,0 1 0,0-1 0,0 1 0,-1-1 0,1 1 0,0-1 0,-1 0 0,1 1 0,-1-1 0,1 0 0,-1 0 0,1 0 0,-1 0 0,0 0 0,1 0 0,-1-1 0,0 1 0,0-1 0,0 1 0,1-1 0,-1 0 0,0 1 0,0-1 0,0 0 0,0 0 0,-3-1 0,-9 2 0,9-1 0,1 1 0,0-1 0,0 0 0,0 0 0,0 0 0,0-1 0,0 0 0,0 1 0,0-1 0,0-1 0,0 1 0,-6-4 0,10 5 0,0 0 0,-1 0 0,1 0 0,0 0 0,0 0 0,0 0 0,0 0 0,0-1 0,-1 1 0,1 0 0,0 0 0,0 0 0,0 0 0,0 0 0,0-1 0,0 1 0,0 0 0,0 0 0,0 0 0,0 0 0,-1-1 0,1 1 0,0 0 0,0 0 0,0 0 0,0-1 0,0 1 0,0 0 0,0 0 0,0 0 0,1 0 0,-1-1 0,0 1 0,0 0 0,0 0 0,0 0 0,0 0 0,0-1 0,0 1 0,0 0 0,0 0 0,0 0 0,1 0 0,-1 0 0,0-1 0,0 1 0,0 0 0,0 0 0,0 0 0,1 0 0,-1 0 0,0 0 0,0 0 0,0 0 0,0 0 0,1-1 0,18-5 0,37-1 0,-44 6 0,244-9-261,-214 10-97,5 0-1888</inkml:trace>
</inkml:ink>
</file>

<file path=ppt/ink/ink35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0"/>
    </inkml:context>
    <inkml:brush xml:id="br0">
      <inkml:brushProperty name="width" value="0.05" units="cm"/>
      <inkml:brushProperty name="height" value="0.05" units="cm"/>
      <inkml:brushProperty name="color" value="#CFF00A"/>
    </inkml:brush>
  </inkml:definitions>
  <inkml:trace contextRef="#ctx0" brushRef="#br0">8 22 32719,'0'-5'48,"16"3"-48,24-3 0,11 0 0,5 0 0,-5 5 0,-8 0 0,-8 0-32,-14 0-80,-16 0-1441</inkml:trace>
  <inkml:trace contextRef="#ctx0" brushRef="#br0">0 229 32591,'8'0'96,"35"0"-48,8 0-16,5 0-32,-3 0 0,-7 0 0,-6-10-96,-11-4-1073</inkml:trace>
</inkml:ink>
</file>

<file path=ppt/ink/ink3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37"/>
    </inkml:context>
    <inkml:brush xml:id="br0">
      <inkml:brushProperty name="width" value="0.05" units="cm"/>
      <inkml:brushProperty name="height" value="0.05" units="cm"/>
      <inkml:brushProperty name="color" value="#FFFFFF"/>
    </inkml:brush>
  </inkml:definitions>
  <inkml:trace contextRef="#ctx0" brushRef="#br0">21 665 27757,'0'0'142,"0"0"0,-1 0 0,1-1 1,0 1-1,0 0 0,-1 0 0,1 0 0,0-1 1,0 1-1,-1 0 0,1 0 0,0 0 1,-1 0-1,1 0 0,0 0 0,0-1 0,-1 1 1,1 0-1,0 0 0,-1 0 0,1 0 1,0 0-1,-1 0 0,1 0 0,0 0 0,-1 1 1,1-1-1,0 0 0,0 0 0,-1 0 1,-5 9 702,3 17-1533,2-24 927,0 143-180,1-80-44,0-54-14,0 1 0,1-1 0,0 0 1,1 1-1,1-1 0,-1 0 0,9 20 0,-10-28 0,1 1 0,0-1 0,0 1 0,1-1 0,-1 0 0,1 0 1,-1 0-1,1 0 0,0 0 0,0-1 0,0 1 0,0-1 0,1 0 0,-1 0 0,1 0 1,-1 0-1,1 0 0,0-1 0,0 0 0,0 0 0,-1 0 0,1 0 0,0-1 0,0 1 1,8-1-1,-8 0 0,0 0 1,0 0-1,0-1 1,0 1-1,0-1 1,-1 0-1,1 0 0,0 0 1,0 0-1,-1-1 1,1 0-1,-1 0 1,1 0-1,-1 0 1,0 0-1,0 0 1,1-1-1,2-4 1,-1 0-2,0 0 0,0 0 0,-1-1 0,0 0 1,0 0-1,-1 0 0,4-14 0,1-7 1,-2 1 0,-1-2 0,2-46 0,-7-92 7,0 12-4,0 145-5,1 1-1,0-1 1,0 1 0,2-1-1,3-11 1,-6 20 1,1 0-1,0-1 1,0 1 0,1 0-1,-1 0 1,0 0 0,1 0 0,-1 0-1,1 0 1,0 0 0,0 0-1,-1 1 1,1-1 0,0 1 0,0-1-1,1 1 1,-1 0 0,0 0-1,0 0 1,1 0 0,-1 0-1,0 0 1,1 1 0,-1-1 0,1 1-1,3-1 1,-2 0 0,0 1 0,0 0 0,0-1 0,0 1 0,1 0 0,-1 1 0,0-1 0,0 1 0,0 0 0,0 0 0,0 0 0,0 1 0,0-1 0,0 1 0,-1 0 0,1 0 0,0 0 0,-1 1 0,0-1 0,1 1 0,-1 0 0,0 0 0,0 0 0,2 4 0,-8-14 0,2 5 0,1 0 0,-1 1 0,0-1 1,1 0-1,-1 1 0,0-1 0,0 1 0,0-1 0,-1 1 0,1-1 0,0 1 0,0 0 0,-1 0 1,1-1-1,-1 1 0,1 0 0,-1 0 0,1 1 0,-1-1 0,0 0 0,1 0 0,-1 1 1,-3-1-1,-3-1 1,1 0 0,-1 1 0,0 0 0,0 1 0,0 0 0,0 0 0,-14 2 0,18-1 0,0 0-1,0 1 0,0-1 0,0 1 1,0 0-1,0 0 0,0 0 1,1 0-1,-1 1 0,1-1 1,0 1-1,-1 0 0,1 0 0,0 0 1,-4 7-1,-2 4-1,1 1 0,0 0 1,1 1-1,1 0 0,0 0 0,1 0 0,1 1 1,0-1-1,0 18 0,0 9-2,2-1 1,5 64-1,-2-92 3,1-1 0,0 0 0,1 0 0,1 0 0,0-1 0,1 1 0,0-1 0,1 0 0,0 0 0,15 19 0,-16-24 0,0-1 0,0 1 0,1-1 0,0-1 0,0 1 1,0-1-1,1 0 0,-1 0 0,1-1 0,1 0 0,-1 0 1,0-1-1,1 0 0,0 0 0,0-1 0,0 0 0,0 0 0,14 0 1,-12-1 0,0-1 0,0 0 0,1 0 0,-1-2 0,0 1 0,0-1 0,12-4 0,-17 4 0,1-1-1,-1 0 0,0 0 1,0 0-1,0-1 0,0 0 1,-1 0-1,1 0 0,-1 0 1,0-1-1,0 0 0,-1 0 1,6-8-1,-2 1 0,-1-1 0,0-1 0,-1 1 0,0-1 0,-1 0 0,-1 0 0,0 0 0,1-20 0,-2 3 0,-1 0 0,-7-56 0,4 72 0,0 1 0,-1 0 0,-1 0 0,0 0 0,0 0 0,-2 1 0,0 0 0,0 0 0,-1 0 0,-1 1 0,0 0 0,-1 0 0,-16-17 0,22 26 0,1 1-1,-1 0 1,0 0-1,1 0 1,-1 0 0,0 0-1,0 0 1,0 1 0,0-1-1,-1 1 1,1 0-1,0 0 1,-1 0 0,1 1-1,0-1 1,-1 1 0,1 0-1,-1 0 1,1 0-1,0 0 1,-1 0 0,1 1-1,-1 0 1,1-1-1,0 1 1,0 1 0,-1-1-1,1 0 1,0 1 0,0-1-1,0 1 1,0 0-1,1 0 1,-1 0 0,0 1-1,1-1 1,0 0 0,-1 1-1,1 0 1,0 0-1,-3 5 1,1 3 0,-1 1 0,1 1 0,1-1 0,0 1 0,-2 22 0,2 69 0,3-86 0,0-1 0,1 1 0,0-1 0,1 0 0,1 0 0,0 0 0,2 0 0,8 22 0,-10-32 0,1 0 0,-1 0 0,1-1 0,1 1 0,-1-1 0,1 0 0,0 0 0,1 0 0,-1-1 0,1 0 0,0 0 0,0 0 0,1-1 0,-1 0 0,1 0 0,0-1 0,0 0 0,15 5 0,-5-5 0,1 0 0,0-1 0,-1-1 0,25-1 0,-25 0 0,-6-1 0,0 0 0,0 0 0,0-1 0,0-1 0,0 0 0,-1 0 0,0-1 0,1-1 0,-1 1 0,-1-2 0,1 1 0,-1-1 0,0-1 0,0 0 0,-1 0 0,0-1 0,0 0 0,-1 0 0,0 0 0,10-16 0,-3 2 0,-1-1 0,0 0 0,-2-1 0,-1-1 0,-1 0 0,-1 0 0,8-46 0,-6-12 0,-1-163 0,-9 224 0,0 18 0,0-30 0,-5-44 0,3 67 0,0 1 0,0-1 0,-1 1 0,0 0 0,-1 0 0,0 1 0,-1-1 0,-8-12 0,13 20 0,-1 1 0,0-1 1,1 1-1,-1-1 0,0 1 0,0 0 1,0-1-1,0 1 0,-1 0 0,1 0 1,0 0-1,0 0 0,-1 0 0,1 0 1,0 0-1,-1 1 0,1-1 0,-1 0 1,1 1-1,-1-1 0,1 1 0,-1-1 1,0 1-1,1 0 0,-1 0 0,1 0 1,-1 0-1,0 0 0,1 0 0,-1 0 1,-2 1-1,2 0 0,0 1 1,0 0-1,0-1 1,0 1-1,0 0 1,0 0-1,0 0 1,0 0-1,1 1 0,-1-1 1,1 0-1,0 1 1,-1-1-1,1 1 1,0-1-1,1 1 1,-2 5-1,-6 29 0,3 0 0,1 0 0,2 1 0,2 48 0,1-33 0,15 341 13,-5 115-10,-12-359-3,0-114 0,-1 0 0,-1-1 0,-2 1 0,-2-1 0,-1 1 0,-18 46 0,23-76 0,0 1 0,0 0-1,0-1 1,-1 0 0,0 0 0,0 0-1,-9 10 1,12-15 1,-1 1 0,0-1 0,1 1 0,-1-1 0,0 0-1,0 0 1,1 0 0,-1 0 0,0 0 0,0 0 0,0 0 0,0-1 0,0 1 0,-1-1-1,1 0 1,0 1 0,0-1 0,0 0 0,0 0 0,0 0 0,-1 0 0,1-1 0,0 1 0,0-1-1,0 1 1,0-1 0,0 0 0,0 1 0,0-1 0,0 0 0,-2-2 0,-3-4-1,0 1 1,1-1-1,0-1 1,0 1-1,0-1 1,1 0-1,1 0 1,-1 0-1,1-1 1,-3-9-1,-1-10-4,0-1 0,2 0 1,2 0-1,0 0 0,2 0 0,2-49 0,0 63 4,1-1 0,1 1-1,0-1 1,1 1 0,0 0-1,1 0 1,1 0 0,1 0-1,0 1 1,0 0 0,2 0-1,0 1 1,0 0 0,1 0-1,13-14 1,65-71 0,4 4 0,112-90 0,-197 179-154,0-1-1,1 1 1,-1 0-1,1 1 1,0 0-1,1 0 1,-1 0-1,0 1 1,11-3-1,2 4-6464</inkml:trace>
</inkml:ink>
</file>

<file path=ppt/ink/ink35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0"/>
    </inkml:context>
    <inkml:brush xml:id="br0">
      <inkml:brushProperty name="width" value="0.05" units="cm"/>
      <inkml:brushProperty name="height" value="0.05" units="cm"/>
      <inkml:brushProperty name="color" value="#CFF00A"/>
    </inkml:brush>
  </inkml:definitions>
  <inkml:trace contextRef="#ctx0" brushRef="#br0">37 102 32399,'-6'-13'327,"4"33"-286,5 665-41,-5-722 0,-9-40 0,-2-27 0,7-245 0,6 335 0,1 1 0,0 0 0,1 0 0,1 0 0,-1 0 0,2 1 0,0-1 0,1 1 0,10-21 0,-11 27 0,-1 0 0,1 1 0,0 0 0,1 0 0,-1 0 0,1 1 0,0-1 0,1 1 0,-1 0 0,1 0 0,-1 1 0,1 0 0,0 0 0,0 0 0,1 1 0,-1 0 0,0 0 0,1 0 0,-1 1 0,1 0 0,6 0 0,-7 0 0,0 1 0,-1 0 0,1 0 0,0 0 0,0 1 0,-1-1 0,1 1 0,-1 1 0,1-1 0,6 4 0,-9-3 0,0 0 0,1 0 0,-1 0 0,-1 1 0,1 0 0,0-1 0,-1 1 0,1 0 0,-1 0 0,0 0 0,0 1 0,0-1 0,0 1 0,-1-1 0,1 1 0,1 5 0,1 10 0,-1 0 0,0 0 0,-1 0 0,-1 0 0,-2 24 0,1-18 0,0-15 0,-1 0 0,0 0 0,0-1 0,-1 1 0,0-1 0,-1 1 0,0-1 0,0 0 0,-1 0 0,0 0 0,-6 8 0,0-3 0,0 0 0,-1-1 0,-1 0 0,0-1 0,-19 16 0,7-7-13,15-12-59,-1-1 0,0 0 0,0-1 0,-15 9 0,6-8-1252</inkml:trace>
</inkml:ink>
</file>

<file path=ppt/ink/ink35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1"/>
    </inkml:context>
    <inkml:brush xml:id="br0">
      <inkml:brushProperty name="width" value="0.05" units="cm"/>
      <inkml:brushProperty name="height" value="0.05" units="cm"/>
      <inkml:brushProperty name="color" value="#CFF00A"/>
    </inkml:brush>
  </inkml:definitions>
  <inkml:trace contextRef="#ctx0" brushRef="#br0">2 308 26268,'-1'2'142,"1"1"0,0 0 0,0 0 0,0 0 0,0-1 0,0 1 0,0 0 0,1-1 0,-1 1 0,1 0 0,0 0 0,0-1 0,0 1 0,0-1 0,0 1 0,1-1 0,-1 0 0,1 1 1,-1-1-1,1 0 0,0 0 0,0 0 0,0 0 0,0 0 0,0-1 0,1 1 0,-1-1 0,0 1 0,1-1 0,-1 0 0,1 0 0,0 0 0,3 1 0,0 0-97,0 1 0,-1-1 0,1-1 0,0 1 0,0-1 0,0 0 0,0 0 0,0-1 0,0 0 0,0 0 0,1 0 0,-1-1 0,0 0 0,0 0 0,0 0-1,0-1 1,-1 0 0,1 0 0,0-1 0,-1 1 0,0-1 0,1 0 0,-1-1 0,0 1 0,0-1 0,-1 0 0,1 0 0,-1-1 0,0 1 0,0-1 0,-1 0 0,1 0 0,-1 0 0,4-10 0,0 0-40,-1 0 0,-1-1 1,0 1-1,-1-1 0,-1-1 0,2-21 0,-1-102 13,-4 104-3,0 35-14,0 1-1,0 0 1,0 0-1,0 0 1,0 0-1,0 0 1,-1 0-1,1 0 0,0 0 1,0-1-1,0 1 1,0 0-1,0 0 1,0 0-1,0 0 1,-1 0-1,1 0 1,0 0-1,0 0 1,0 0-1,0 0 0,0 0 1,0 0-1,-1 0 1,1 0-1,0 0 1,0 0-1,0 0 1,0 0-1,0 0 1,-1 0-1,1 0 1,0 0-1,0 0 0,0 0 1,0 0-1,0 0 1,0 0-1,0 0 1,-1 0-1,1 1 1,0-1-1,0 0 1,0 0-1,0 0 1,0 0-1,0 0 0,0 0 1,0 0-1,0 1 1,-1-1-1,1 0 1,0 0-1,0 0 1,0 0-1,0 0 1,0 0-1,0 1 1,0-1-1,0 0 0,0 0 1,0 0-1,-7 11-2,1 21 2,1 0 0,2 0 0,1 0 0,1 1 0,4 33 0,-2-49 0,-1-12-12,0-1 0,0 0 0,0 1 0,1-1-1,0 0 1,0 1 0,0-1 0,0 0 0,1 0 0,-1 0 0,1 0 0,0 0-1,0 0 1,1-1 0,-1 1 0,1-1 0,0 1 0,0-1 0,0 0 0,0 0-1,0 0 1,1-1 0,-1 1 0,1-1 0,0 0 0,0 0 0,0 0 0,0 0 0,0-1-1,0 1 1,0-1 0,0 0 0,1-1 0,8 2 0,6-2-1565</inkml:trace>
</inkml:ink>
</file>

<file path=ppt/ink/ink35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1"/>
    </inkml:context>
    <inkml:brush xml:id="br0">
      <inkml:brushProperty name="width" value="0.05" units="cm"/>
      <inkml:brushProperty name="height" value="0.05" units="cm"/>
      <inkml:brushProperty name="color" value="#CFF00A"/>
    </inkml:brush>
  </inkml:definitions>
  <inkml:trace contextRef="#ctx0" brushRef="#br0">83 52 31502,'-3'-5'168,"1"1"0,-1-1-1,0 1 1,-1 0-1,1 0 1,-6-4 0,8 7-167,0 1 0,1-1 0,-1 0 0,0 1 0,0-1 0,0 0 0,0 1 0,0-1 0,0 1 0,0 0 0,0-1 0,0 1 0,0 0 0,0-1 0,0 1 0,0 0 0,0 0 0,0 0 0,-1 0 0,1 0 0,0 0 0,0 0 0,0 1 0,0-1 0,0 0 0,0 1 0,0-1 0,0 0 0,0 1 0,0-1 0,0 1 0,0 0 0,0-1 0,1 1 0,-1 0 0,0-1 0,0 1 0,1 0 0,-2 1 0,-1 3 1,1 0-1,0-1 1,0 1-1,0 0 0,1 0 1,-1 0-1,1 0 1,1 0-1,-1 1 1,1 9-1,3 55 2,-2-65-3,0-1 0,0 1 0,0-1 0,0 0 0,1 1 0,0-1 0,0 0 0,0 0 0,0 0 0,0 0 0,1-1 0,0 1 0,0-1 0,0 1 0,0-1 0,1 0 0,-1 0 0,1 0 0,-1-1 0,8 4 0,-3-2 0,0 0 0,1-1 0,0 0 0,-1 0 0,1-1 0,0 0 0,0-1 0,0 0 0,12 0 0,-19-1 1,-1 0 0,1-1 0,-1 1 0,1 0-1,-1-1 1,1 1 0,-1-1 0,1 0 0,-1 1 0,0-1 0,1 0 0,-1 0-1,0 0 1,0 0 0,1 0 0,-1 0 0,0 0 0,0 0 0,0-1 0,0 1 0,-1 0-1,1 0 1,0-1 0,0 1 0,-1-1 0,1 1 0,-1-1 0,1 1 0,-1-1-1,1-2 1,0-6 1,1 0-1,-1-1 1,-1-15-1,0 20-2,0-9 1,0 0 0,-1 0 0,-1 1 0,-6-28 0,7 39 0,0-1 0,0 1 0,0 0 0,-1-1-1,1 1 1,-1 0 0,0 0 0,0 0 0,0 1-1,0-1 1,0 0 0,-1 1 0,0-1-1,1 1 1,-1 0 0,0 0 0,0 0 0,0 0-1,0 0 1,0 1 0,0-1 0,-1 1 0,1 0-1,0 0 1,-1 0 0,-3 0 0,0 0-21,-1 1 0,1-1 1,-1 1-1,1 0 1,0 1-1,-10 2 1,-13 11-375</inkml:trace>
</inkml:ink>
</file>

<file path=ppt/ink/ink35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6"/>
    </inkml:context>
    <inkml:brush xml:id="br0">
      <inkml:brushProperty name="width" value="0.05" units="cm"/>
      <inkml:brushProperty name="height" value="0.05" units="cm"/>
      <inkml:brushProperty name="color" value="#CFF00A"/>
    </inkml:brush>
  </inkml:definitions>
  <inkml:trace contextRef="#ctx0" brushRef="#br0">8 0 32543,'-5'152'224,"3"-35"-224,6 155 0,-3-269-1,2 22 4,-3-25-4,0 1 0,0 0 0,0 0 1,0-1-1,0 1 0,0 0 1,0 0-1,1-1 0,-1 1 1,0 0-1,1-1 0,-1 1 0,0 0 1,1-1-1,-1 1 0,1 0 1,-1-1-1,1 1 0,-1-1 1,1 1-1,-1-1 0,1 1 0,0-1 1,1 1-1,0-5-146,-2-14-282</inkml:trace>
</inkml:ink>
</file>

<file path=ppt/ink/ink35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6"/>
    </inkml:context>
    <inkml:brush xml:id="br0">
      <inkml:brushProperty name="width" value="0.05" units="cm"/>
      <inkml:brushProperty name="height" value="0.05" units="cm"/>
      <inkml:brushProperty name="color" value="#CFF00A"/>
    </inkml:brush>
  </inkml:definitions>
  <inkml:trace contextRef="#ctx0" brushRef="#br0">0 29 31935,'0'0'720,"0"-5"-672,19 0-32,16 3-16,10 2 0,6 0 16,8 0-16,5 0 0,-5 0 0,-3 0 0,-8-5 0,-13 5-48,-11-5-176,-11-2-1281</inkml:trace>
</inkml:ink>
</file>

<file path=ppt/ink/ink35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7"/>
    </inkml:context>
    <inkml:brush xml:id="br0">
      <inkml:brushProperty name="width" value="0.05" units="cm"/>
      <inkml:brushProperty name="height" value="0.05" units="cm"/>
      <inkml:brushProperty name="color" value="#CFF00A"/>
    </inkml:brush>
  </inkml:definitions>
  <inkml:trace contextRef="#ctx0" brushRef="#br0">251 48 32495,'5'-5'31,"1"-2"9,0 1 0,0 1 0,1-1 1,0 1-1,14-9 0,-20 15-40,-1-1 0,0 0 0,1 1 0,-1-1 0,0 1 0,1-1 0,-1 1 0,0-1 0,0 1 0,0-1 0,1 1 0,-1-1 0,0 1 0,0 0 0,0-1 0,0 1 0,0-1 0,0 1 0,0-1 0,0 1 0,0-1 0,0 1 0,-1-1 0,1 1 0,0-1 0,0 1 0,-1 0 0,-3 15 0,-1 0 0,-1-1 0,-1 0 0,-13 24 0,-42 58 0,47-75 0,-53 72 0,-27 44 0,91-132 0,0 1 0,1-1 0,-1 1 0,2 0 0,-1-1 0,1 1 0,0 1 0,0-1 0,1 0 0,0 0 0,0 13 0,1-19 0,0 0 0,0 0 0,0 0 0,0 0 0,1 0 0,-1 0 0,0 0 0,0 1 0,1-1 0,-1 0 0,1 0 0,-1 0 0,1 0 0,-1-1 0,1 1 0,0 0 0,-1 0 0,1 0 0,0 0 0,0-1 0,0 1 0,0 0 0,0 0 0,-1-1 0,1 1 0,0-1 0,0 1 0,2 0 0,34 4 0,-31-5 0,298 0 0,-167-9-5,-136 9-25,-3 0-725,-4 0-328</inkml:trace>
</inkml:ink>
</file>

<file path=ppt/ink/ink35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7"/>
    </inkml:context>
    <inkml:brush xml:id="br0">
      <inkml:brushProperty name="width" value="0.05" units="cm"/>
      <inkml:brushProperty name="height" value="0.05" units="cm"/>
      <inkml:brushProperty name="color" value="#CFF00A"/>
    </inkml:brush>
  </inkml:definitions>
  <inkml:trace contextRef="#ctx0" brushRef="#br0">5 13 32335,'0'-12'391,"0"33"-350,-5 951-1618</inkml:trace>
</inkml:ink>
</file>

<file path=ppt/ink/ink35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8"/>
    </inkml:context>
    <inkml:brush xml:id="br0">
      <inkml:brushProperty name="width" value="0.05" units="cm"/>
      <inkml:brushProperty name="height" value="0.05" units="cm"/>
      <inkml:brushProperty name="color" value="#CFF00A"/>
    </inkml:brush>
  </inkml:definitions>
  <inkml:trace contextRef="#ctx0" brushRef="#br0">296 17 31743,'-3'-16'668,"-4"15"-358,4 3-306,1 0 1,0 0-1,0 0 1,0 1 0,0-1-1,0 1 1,0-1 0,1 1-1,-2 3 1,-26 51-5,3 2 0,-24 79 0,-23 132 0,61-223 0,-47 230 0,51-217 0,2 0 0,5 101 0,2-142 0,2-1 1,0 1-1,2-1 0,0 0 1,1 0-1,0-1 0,2 1 1,0-1-1,0-1 1,2 0-1,0 0 0,1-1 1,1 0-1,0 0 0,17 14 1,-13-14-7,1-1 1,0 0 0,1-2-1,0 0 1,1-1-1,0-1 1,1 0 0,0-2-1,1 0 1,-1-1 0,1-2-1,40 7 1,13-9-187</inkml:trace>
</inkml:ink>
</file>

<file path=ppt/ink/ink35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1"/>
    </inkml:context>
    <inkml:brush xml:id="br0">
      <inkml:brushProperty name="width" value="0.05" units="cm"/>
      <inkml:brushProperty name="height" value="0.05" units="cm"/>
      <inkml:brushProperty name="color" value="#CFF00A"/>
    </inkml:brush>
  </inkml:definitions>
  <inkml:trace contextRef="#ctx0" brushRef="#br0">8 205 30270,'-2'-5'235,"1"0"-1,0 0 1,0 0 0,0 0 0,0 0 0,1 0-1,0 0 1,0 0 0,0-1 0,3-8 0,-2 10-242,0 1 0,0 0 1,0 0-1,1 0 0,0 0 1,-1 0-1,1 0 0,0 1 0,0-1 1,1 1-1,-1-1 0,1 1 1,-1 0-1,1 0 0,0 0 1,-1 0-1,5-2 0,5-2 8,1 1-1,0 0 0,1 1 0,-1 0 1,1 1-1,-1 0 0,1 1 0,0 1 1,0 0-1,15 2 0,-26-1 0,0 0 0,0 1 0,0-1 0,0 1 0,0 0 0,0 0 0,0 0 0,0 0 0,-1 0 0,1 1 0,0-1 0,-1 1 0,1 0 0,-1-1 0,1 1 0,-1 1 0,0-1 0,0 0 0,0 0 0,0 1 0,0-1 0,-1 1 0,1 0 0,-1-1 0,1 1 0,-1 0 0,0 0 0,0 0 0,0 0 0,0 5 0,3 11 0,-2-1 0,0 1 0,-1 35 0,-2-38 0,1-3 0,-1-1 0,-1 1 0,0-1 0,0 0 0,-2 0 0,1 0 0,-2 0 0,1 0 0,-13 19 0,-4 4 0,-45 53 0,42-58 0,19-27 19,8-14-9,9-20-7,8-2-3,38-49 0,-15 23 0,-28 36 0,181-254 0,-183 259 0,-13 18 0,0 0 0,1 0 0,-1-1 0,0 1 0,0 0 0,0 0 0,0 0 0,0-1 0,0 1 0,0 0 0,0 0 0,1 0 0,-1 0 0,0-1 0,0 1 0,0 0 0,0 0 0,0-1 0,0 1 0,0 0 0,0 0 0,0 0 0,0-1 0,0 1 0,-1 0 0,1 0 0,0 0 0,0-1 0,0 1 0,0 0 0,0 0 0,0 0 0,0 0 0,0-1 0,-1 1 0,1 0 0,0 0 0,0 0 0,0 0 0,0-1 0,0 1 0,-1 0 0,1 0 0,0 0 0,0 0 0,0 0 0,-1 0 0,1 0 0,0 0 0,0 0 0,0 0 0,-1 0 0,1 0 0,0 0 0,0 0 0,0 0 0,-1 0 0,1 0 0,0 0 0,0 0 0,-1 0 0,1 0 0,0 0 0,0 0 0,-13 3 0,2 2 0,0 1 0,0 1 0,0 0 0,1 1 0,0-1 0,0 2 0,1 0 0,0 0 0,1 0 0,0 1 0,-8 12 0,-3 8 0,1 0 0,-27 63 0,38-73 0,0 0 0,1 0 0,1 1 0,1-1 0,1 1 0,0 0 0,2 1 0,1-1 0,2 23 0,-2-38 7,1 0 0,0 0 0,1-1 0,-1 1 0,1-1 0,0 0 0,1 1 0,-1-1 0,1 0 0,0 0 0,0 0 0,1-1 0,-1 1 0,1-1 0,0 0 0,0 0 0,9 6 0,-6-4-163,1-1 0,1-1-1,-1 1 1,1-1 0,0-1 0,0 0-1,0 0 1,0 0 0,0-1 0,11 0-1,23 0-6814</inkml:trace>
</inkml:ink>
</file>

<file path=ppt/ink/ink35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2"/>
    </inkml:context>
    <inkml:brush xml:id="br0">
      <inkml:brushProperty name="width" value="0.05" units="cm"/>
      <inkml:brushProperty name="height" value="0.05" units="cm"/>
      <inkml:brushProperty name="color" value="#CFF00A"/>
    </inkml:brush>
  </inkml:definitions>
  <inkml:trace contextRef="#ctx0" brushRef="#br0">1 342 31598,'0'0'753,"0"1"-742,0 0 1,0 0 0,0 0-1,0 0 1,0 0-1,0 1 1,0-1 0,1 0-1,-1 0 1,0 0 0,1-1-1,-1 1 1,0 0-1,1 0 1,-1 0 0,2 1-1,2 0-4,1-1 0,0 0-1,-1 0 1,1 0 0,0-1-1,0 1 1,0-1 0,0 0-1,0-1 1,-1 1 0,1-1-1,0 0 1,0 0 0,0-1-1,-1 1 1,1-1 0,-1 0-1,1 0 1,-1 0 0,0-1-1,0 0 1,0 0 0,0 0-1,-1 0 1,5-5 0,0-2-6,-1 0 0,-1 0 1,0-1-1,0 0 0,-1 0 1,0 0-1,-1-1 0,-1 0 1,1 0-1,0-13 0,1-13-2,-1-71 0,-4 97 2,-3-11-1,3 23 0,0-1 0,0 0 0,0 1 0,0-1 0,-1 1 0,1-1 0,0 1 0,-1-1 0,1 1 0,0-1 0,-1 1 0,1-1 0,0 1 0,-1-1 0,1 1 0,-1 0 0,1-1 0,-1 1 0,1 0 0,-1-1 0,1 1 0,-1 0 0,1 0 0,-1-1 0,0 1 0,1 0 0,-1 0 0,1 0 0,-1 0 0,0 0 0,0 1 0,0 1 0,0 0 0,1-1 0,-1 1 0,1 0 0,-1 0 0,1 0 0,0-1 0,-1 1 0,1 0 0,0 0 0,1 3 0,-1-2 0,-2 26 12,0 3-5,2 1 0,5 53-1,-4-78-6,1 0 0,-1 0 0,1 0 0,1 0 0,-1 0 0,2-1 0,-1 1 0,1-1 0,0 0 0,0 0 0,0 0 0,1-1 0,1 1 0,-1-1 0,13 10 0,-13-12 2,0-1 1,0 0-1,0-1 1,0 1-1,1-1 1,-1 0-1,1-1 1,0 1-1,0-1 1,7 1-1,-10-2-30,1 0 0,-1 1 0,0-2 1,1 1-1,-1 0 0,0 0 0,1-1 0,-1 0 0,0 0 0,0 0 0,0 0 0,0 0 0,0-1 1,0 1-1,0-1 0,0 0 0,0 0 0,-1 0 0,5-3 0,15-30-1746</inkml:trace>
</inkml:ink>
</file>

<file path=ppt/ink/ink3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41"/>
    </inkml:context>
    <inkml:brush xml:id="br0">
      <inkml:brushProperty name="width" value="0.05" units="cm"/>
      <inkml:brushProperty name="height" value="0.05" units="cm"/>
      <inkml:brushProperty name="color" value="#FFFFFF"/>
    </inkml:brush>
  </inkml:definitions>
  <inkml:trace contextRef="#ctx0" brushRef="#br0">6 638 31246,'-2'4'53,"1"0"1,0 1-1,0-1 0,1 0 0,-1 1 0,1-1 0,0 0 0,0 1 0,2 7 0,-1 5 62,-2 15 44,0-16-116,0 0 0,2 0 0,0 0 0,5 27 0,-5-39-40,0-1 0,0 1 0,0-1 0,1 0 0,-1 1 0,1-1 0,0 0 0,-1 0 0,2 0 0,-1 0 1,0-1-1,0 1 0,1-1 0,0 1 0,-1-1 0,1 0 0,0 0 0,0 0 0,0 0 0,0 0 0,1-1 0,-1 1 0,0-1 0,1 0 0,-1 0 0,6 0 0,-4 0 3,-1 0-1,1-1 1,-1 0-1,1 0 1,0 0 0,-1 0-1,1-1 1,-1 0-1,1 0 1,-1 0-1,0 0 1,1-1-1,-1 1 1,0-1 0,0 0-1,0-1 1,0 1-1,4-5 1,-1 1 1,0-1 0,0-1 0,-1 1 0,0-1 0,-1 0 1,0-1-1,7-14 0,1-10 0,-1 0 0,-2-1 0,-2 0 0,-1-1 1,5-60-1,-7 50-6,1 1 1,22-73 0,-28 115-2,1 0 0,-1 0 0,1 0 0,-1 0 0,1 1 0,0-1 0,0 0 0,0 1 0,0-1 0,0 0 0,1 1 0,-1-1 0,0 1 0,1 0 0,-1-1 0,1 1 0,-1 0 0,1 0 0,0 0 0,-1 0 0,1 0 0,0 1 0,0-1 0,0 0 0,0 1 0,0-1 0,-1 1 0,1 0 0,0-1 0,0 1 0,0 0 0,0 0 0,0 1 0,0-1 0,0 0 0,0 1 0,0-1 0,0 1 0,-1-1 0,1 1 0,0 0 0,0 0 0,0 0 0,-1 0 0,1 0 0,-1 0 0,1 0 0,-1 0 0,1 1 0,-1-1 0,0 1 0,1-1 0,-1 1 0,0 0 0,1 1 0,5 10-4,0 1 1,7 19-1,-10-20 3,1-1 0,1 0-1,13 22 1,-19-35 2,0 1 0,0 0 1,0 0-1,0 0 0,0 0 1,0-1-1,0 1 0,0 0 0,0 0 1,0 0-1,0 0 0,0-1 1,0 1-1,0 0 0,0 0 0,0 0 1,0 0-1,0-1 0,0 1 0,0 0 1,0 0-1,0 0 0,0 0 1,1 0-1,-1-1 0,0 1 0,0 0 1,0 0-1,0 0 0,0 0 0,0 0 1,1 0-1,-1-1 0,0 1 1,0 0-1,0 0 0,0 0 0,0 0 1,1 0-1,-1 0 0,0 0 1,0 0-1,0 0 0,0 0 0,1 0 1,-1 0-1,0 0 0,0 0 0,0 0 1,0 0-1,1 0 0,-1 0 1,0 0-1,0 0 0,0 0 0,0 0 1,1 0-1,-1 0 0,0 0 1,0 0-1,0 1 0,0-1 0,0 0 1,1 0-1,-1-19 21,0 16-18,0-2-2,0 1 0,0-1 0,0 0 0,-1 1 0,0-1 0,0 1 0,0-1 0,0 1 0,-4-8-1,4 10 0,-1 0 0,1 0-1,-1 1 1,1-1-1,-1 0 1,0 1 0,0-1-1,0 1 1,0-1-1,0 1 1,0 0-1,0 0 1,0 0 0,-1 0-1,1 0 1,0 1-1,0-1 1,-1 1 0,1-1-1,-1 1 1,-2 0-1,-1-1 0,0 0 0,0 1 0,-1 0 0,1 0 0,0 1 0,0-1 0,-1 1 0,1 1 0,0-1 0,0 1 0,0 0 0,0 0 0,1 1 0,-1 0 0,1 0 0,-1 0 0,1 1 0,0-1 0,0 1 0,1 0 0,-1 1 0,1-1 0,0 1 0,0 0 0,0 0 0,1 0 0,-6 11 0,3-4-1,-1 1-1,2 1 0,0-1 0,0 1 1,1 0-1,1 0 0,-2 22 1,2 6 1,2 54 0,2-85 1,0 1-1,0-1 1,1 0 0,1 0-1,0 0 1,1 0 0,0-1-1,0 1 1,1-1 0,0 0-1,11 16 1,-11-20-1,0 0 1,0 0-1,0-1 1,1 1-1,0-1 0,0 0 1,0 0-1,0-1 1,1 0-1,0 0 1,0-1-1,0 0 0,0 0 1,0 0-1,1-1 1,-1 0-1,1-1 1,8 2-1,-10-3 0,1 1 1,-1-1-1,1 0 1,-1 0-1,1-1 0,-1 0 1,0 0-1,1-1 0,-1 0 1,0 0-1,8-3 1,-9 2-1,0-1 1,-1 1 0,1-1-1,-1 0 1,1-1 0,-1 1-1,0-1 1,-1 1 0,1-1-1,-1 0 1,0-1 0,3-7-1,6-14 1,-2 0-1,0 0 1,-2-1-1,-1-1 0,-2 1 1,3-34-1,-1-180 0,-7 187 0,0-267 3,0 1016 10,0-675-13,0 1 0,2-1 0,0 0 0,1 1 0,6 19 0,-8-34 0,1 0 0,0 0 0,0-1 0,0 1 0,0-1 0,1 1 0,-1-1 0,1 0 0,0 0 0,1 0 0,-1 0 0,1 0 0,-1-1 0,1 0 0,0 0 0,1 0 0,-1 0 0,0 0 0,1-1 0,0 0 0,-1 0 0,1 0 0,0-1 0,8 2 0,-4-1-1,0-1 1,0 0-1,0-1 1,1 0-1,-1 0 1,0-1-1,0-1 1,0 1-1,0-1 1,0-1-1,0 0 1,0 0-1,-1 0 1,10-6-1,-7 2 0,0-1 0,-1 0 1,0 0-1,-1-1 0,0 0 0,0-1 0,-1 0 1,0 0-1,11-20 0,-9 8-6,0 0 0,-1-1-1,-2 0 1,0 0 0,-1-1 0,-2 0 0,0 0 0,-2 0-1,0 0 1,-2 0 0,0 0 0,-5-26 0,5 48 6,-1 0 1,0 0 0,1 0 0,-1 0-1,0 0 1,0 1 0,0-1 0,0 0 0,0 0-1,-1 1 1,1-1 0,0 1 0,-1-1-1,1 1 1,-1-1 0,0 1 0,1 0-1,-1 0 1,0 0 0,0 0 0,0 0 0,0 0-1,0 0 1,0 1 0,0-1 0,0 1-1,0 0 1,0-1 0,0 1 0,0 0 0,-4 0-1,2 0 2,0 0-1,1 0 0,-1 1 0,0-1 1,1 1-1,-1 0 0,0 0 0,1 0 1,-1 0-1,1 1 0,0-1 0,-1 1 1,1 0-1,0 0 0,0 0 0,0 1 1,-4 3-1,1 2 1,1 1-1,0-1 1,1 1-1,0 0 1,1 0-1,-1 0 1,2 0 0,-1 0-1,1 1 1,0 10-1,-2 17 5,4 49-1,0-50-3,0-27-1,0 0 0,1 1 0,0-1 0,0 0 0,1 0 0,0 0 0,1 0 0,4 11-1,-5-15 2,1 0 0,0 0 0,0-1 0,1 1 0,0-1 0,-1 0 0,1 0-1,0 0 1,1-1 0,-1 1 0,1-1 0,-1 0 0,1 0 0,0-1-1,6 3 1,0-1-3,1 0 1,0 0-1,1-1 0,-1 0 0,1-1 0,-1-1 0,1 0 0,-1-1 0,1 0 0,16-3 1,-19 2-1,0-1 0,0 0 0,0-1 1,0 0-1,-1-1 0,1 0 0,-1 0 1,0-1-1,0 0 0,-1 0 0,1-1 0,-1-1 1,8-7-1,-5 1 2,-1 0 1,0-1-1,-1 0 1,-1 0 0,0-1-1,-1 0 1,0-1-1,-1 0 1,-1 0-1,-1 0 1,5-33-1,-2-12 6,-2-116-1,-5 135-3,-6-104 21,3 126-9,0 1-1,-1 0 1,-1 0 0,-1 1 0,-12-27 0,10 38 0,7 7-14,1 0-1,-1 0 1,0 1 0,1-1-1,-1 1 1,1-1 0,-1 0-1,1 1 1,-1-1 0,1 1-1,0-1 1,-1 1 0,1-1-1,0 1 1,-1-1 0,1 1-1,0 0 1,-1-1 0,1 1-1,0-1 1,0 1 0,0 0-1,0-1 1,-1 2 0,-6 37 0,2 0 1,1 0 0,2 0-1,4 46 1,-1-27 6,-1 291-4,0-335-3,0-1 0,1 1 0,1 0 0,0-1 0,1 1 0,7 20 0,-8-30 0,0 1 0,0-1 0,0 1 0,0-1 0,1 0 0,0 0 0,0-1 0,0 1 0,0 0 0,0-1 0,1 0 0,0 0 0,0 0 0,-1 0 0,2 0 0,-1-1 0,0 0 0,0 0 0,1 0 0,-1 0 0,1-1 0,6 2 0,5 0 0,1-1 0,0-1 0,0 0 0,31-3 0,-39 1 0,1-1 0,-1 0 0,0 0 0,-1-1 0,1 0 0,0-1 0,-1 1 0,0-2 0,0 1 0,11-9 0,-3 0-1,-2-1 1,0 0-1,0-1 0,-1-1 0,-1 0 1,-1-1-1,0 0 0,-1 0 1,-1-1-1,-1-1 0,0 1 1,-2-1-1,0-1 0,-1 1 0,-1-1 1,0 0-1,-2 0 0,0-31 1,0 26-1,-1 11 0,-1-1 1,0 1-1,-1 0 0,-3-20 1,4 32 0,-1-1 1,1 1-1,-1-1 1,0 1-1,0-1 0,0 1 1,0 0-1,0-1 1,-1 1-1,1 0 1,0 0-1,-1 0 1,0 0-1,0 0 1,1 1-1,-1-1 1,0 0-1,0 1 1,-1-1-1,1 1 1,0 0-1,0 0 1,-1 0-1,1 0 1,0 0-1,-1 0 1,1 0-1,-1 1 1,-4-1-1,4 1 1,-1-1-1,1 1 0,0 0 0,0 0 0,0 0 0,0 0 1,0 1-1,0-1 0,0 1 0,0 0 0,0 0 0,0 0 1,1 0-1,-1 1 0,-4 2 0,4-2 0,1 1 0,0 0 0,0 0 0,0 0 0,0 0 0,0 1 0,0-1 0,1 0 0,0 1 0,0-1 0,0 1 0,-1 5 0,-5 29 0,2 1 0,2-1 0,3 68 0,1-50 0,-1-42 0,1 1 0,0-1 0,2 1 0,-1-1 0,2 1 0,0-1 0,1 0 0,12 25 0,-12-30 0,0 0 0,0 0 0,1-1 0,1 0 0,-1 0 0,1 0 0,1-1 0,-1 0 0,1-1 0,0 1 0,1-1 0,-1-1 0,17 8 0,-15-10 0,0 0 0,0 0 0,0-1 0,0-1 0,1 1 0,-1-2 0,0 1 0,1-1 0,19-3 0,-26 1 0,0 1 0,0 0 0,0-1 0,-1 0 0,1 0 0,0 0 0,-1 0 0,1-1 0,-1 1 0,0-1 0,0 0 0,0 0 0,0 0 0,-1 0 0,1-1 0,-1 1 0,0-1 0,1 0 0,-2 1 0,1-1 0,0 0 0,1-6 0,3-10 0,0 0 0,-2 0 0,3-25 0,0-33 0,-5-108 0,-3 103 0,1 81 0,0 0 0,0 0 0,0 0 0,0 0 0,0 0 0,0 0 0,1 0 0,-1 0 0,1 0 0,0 0 0,-1 1 0,1-1 0,0 0 0,0 0 0,0 1 0,0-1 0,0 0 0,1 1 0,-1 0 0,0-1 0,1 1 0,-1 0 0,1-1 0,-1 1 0,1 0 0,0 0 0,0 0 0,-1 0 0,1 1 0,0-1 0,3 0 0,4-1 0,-1 1 0,1 0 0,0 1 0,0 0 0,15 2 0,-16-1 0,-2 0 0,0 1 0,1 0 0,-2 0 0,1 0 0,0 1 0,0-1 0,-1 1 0,1 1 0,-1-1 0,0 1 0,0 0 0,0 0 0,-1 1 0,1-1 0,-1 1 0,7 10 0,-3-4 0,-1 1 0,0 0 0,-1 0 0,0 0 0,0 1 0,6 26 0,-9-24-1,0 1 0,-2-1 0,0 1 0,0 0 0,-2 0 0,0-1 0,-1 1-1,0 0 1,-1-1 0,-1 0 0,0 0 0,-1 0 0,-1 0 0,-11 21 0,11-24 1,1-1 0,1 1 0,0 1 0,1-1 0,0 0 0,0 1 0,2 0 0,0-1 0,0 17 0,1-28 0,0 1 0,1-1 0,-1 0 0,0 1 0,1-1 0,-1 0 0,1 0 0,-1 1 0,1-1 0,0 0 0,-1 0 0,1 0 0,0 0 0,0 0 0,0 0 0,0 0 0,0 0 0,0 0 0,0 0 0,0 0 0,0-1 0,0 1 0,1 0 0,-1-1 1,0 1-1,0-1 0,1 0 0,-1 1 0,2-1 0,45 7-3,-43-7 2,12 1-2,0-1-1,0 0 0,-1-1 1,27-5-1,-35 4 1,0 0-1,0-1 1,0 0-1,0-1 1,-1 1 0,0-1-1,0-1 1,0 1 0,0-1-1,-1 0 1,9-9 0,-3 1-3,-2 0 1,0-1-1,0 0 1,-1 0-1,-1-1 1,-1 0 0,0-1-1,0 1 1,-2-1-1,0 0 1,4-29-1,-1-11 11,-4 0-1,-2-66 0,-2 105 9,0 14-10,0 1 0,0-1 0,1 0 0,-1 0 0,1 0 0,-1 0 0,1 0 0,0 1 0,0-1 0,0 0 0,0 1 0,1-1 0,-1 1 0,1-1 0,0 1 0,-1 0 0,1-1 0,0 1 0,0 0 0,1 0 0,-1 0 0,0 1 0,1-1 0,-1 1 0,1-1 0,-1 1 0,1 0 0,-1 0 0,6-2 0,6 0-5,0 0 1,-1 2-1,1-1 0,28 2 0,-33 0 6,-3 0-4,-1 0 0,0 0 0,0 1 0,0 0 0,0 0 0,0 0 0,0 0 0,-1 1 0,1 0 0,0 0 0,-1 0 0,1 1 0,-1-1 0,0 1 0,8 6 0,-7-3 0,0-1 0,-1 1 0,1 0 0,-1 0 0,-1 1 0,1-1 0,-1 1 0,0-1 0,4 15 0,-1 8 0,-1 1 0,-1 0 0,-2 0 0,-1 40 0,-1-59 0,-17 319 16,17-330-16,0 0 0,0 0 0,0 1 0,0-1 0,0 0 0,0 0 0,0 0 0,0 1 0,0-1 0,0 0 0,0 0 0,0 1 0,0-1 0,1 0 0,-1 0 0,0 0 0,0 1 0,0-1 0,0 0 0,0 0 0,0 0 0,1 0 0,-1 1 0,0-1 0,0 0 0,0 0 0,0 0 0,1 0 0,-1 0 0,0 0 0,0 0 0,0 1 0,1-1 0,-1 0 0,0 0 0,0 0 0,0 0 0,1 0 0,-1 0 0,0 0 0,0 0 0,1 0 0,-1 0 0,0 0 0,0 0 0,0 0 0,1 0 0,-1 0 0,0-1 0,0 1 0,0 0 0,1 0 0,-1 0 0,0 0 0,0 0 0,0 0 0,1 0 0,-1-1 0,0 1 0,0 0 0,0 0 0,0 0 0,0 0 0,0-1 0,1 1 0,-1 0 0,0 0 0,0-1 0,3-3 0,-1 0 0,0 0 0,0 0 0,0 0 0,0 0 0,-1-1 0,1 1 0,-1 0 0,1-7 0,4-46 0,-5 41 0,3-52-1,12-104-8,-12 146 8,1 1 0,1 0-1,1 0 1,17-37 0,-22 57 1,0 1 0,1-1 0,-1 1 0,1 0 0,0 0 0,0 0 0,0 1 0,1-1 0,-1 1 0,1-1 0,0 1 0,0 0 0,0 0 0,0 1 0,6-3 0,-2 2 0,1 0 0,0 1 0,0 0 0,0 1 0,0 0 0,0 0 0,12 1 0,-18 0 0,0 0 0,0 1 0,0-1 1,0 1-1,0-1 0,0 1 0,0 0 0,0 0 0,0 0 0,0 1 1,0-1-1,-1 1 0,1 0 0,0-1 0,-1 1 0,3 3 0,-1 0 1,0-1 0,0 1 0,-1 0-1,1 0 1,-1 0 0,-1 1-1,5 10 1,-1 1 0,-2 1 1,0-1-1,-1 0 0,-1 1 1,1 18-1,-3-25-1,-1 101 0,0-98 0,-1 0 0,0 1 0,-1-2 0,-1 1 0,-9 24 0,-7 13 0,20-51 0,0 0 0,0 0 0,0 0 0,0 0 0,0 0 0,0 0 0,0-1 0,0 1 0,-1 0 0,1 0 0,0 0 0,0 0 0,0 0 0,0 0 0,0 0 0,0 0 0,0 0 0,0 0 0,0 0 0,0 0 0,0 0 0,0 0 0,0 0 0,0 0 0,0 0 0,0 0 0,0 0 0,0 0 0,-1 0 0,1 0 0,0 0 0,0 0 0,0 0 0,0 0 0,0 0 0,0 0 0,0 0 0,0 0 0,0 0 0,0 0 0,0 0 0,0 0 0,0 1 0,0-1 0,0 0 0,0 0 0,-1-9 0,2-22 2,2-1 0,0 1 1,3 0-1,0 0 0,15-40 0,-10 37-7,-1-1-3,2 0 1,2 1 0,1 1-1,23-39 1,-37 70 7,1 0-1,-1 0 1,0 0 0,0 0 0,1 1 0,-1-1 0,1 1 0,0-1 0,-1 1 0,1 0-1,0-1 1,0 1 0,0 0 0,0 0 0,0 0 0,0 0 0,0 1 0,0-1 0,0 1-1,1-1 1,-1 1 0,0 0 0,0-1 0,4 2 0,-5-1 0,0 0 0,0 0 0,0 1-1,0-1 1,0 1 0,0-1 0,0 1 0,0-1 0,0 1 0,0 0 0,-1-1-1,1 1 1,0 0 0,-1-1 0,1 1 0,0 0 0,-1 0 0,1 0 0,-1 0-1,1 0 1,-1 0 0,1 0 0,-1 0 0,0 0 0,1 0 0,-1 0-1,0 0 1,0 1 0,4 37-7,-3-31 5,2 177 7,-2-25 3,-1-157-8,0 0 1,0 0-1,0 1 0,1-1 0,0 0 1,-1 0-1,1 1 0,1-1 1,-1 0-1,0 0 0,1 0 1,-1-1-1,1 1 0,0 0 0,0 0 1,0-1-1,0 1 0,1-1 1,-1 0-1,0 0 0,1 0 0,0 0 1,-1 0-1,1 0 0,0-1 1,4 2-1,2 0 1,1 0 0,-1-1 0,1-1 0,0 1 0,0-2 0,-1 1 0,15-2 0,-18 0-1,-1 0 0,0 0 0,1 0 0,-1-1 0,0 0 0,0 0 0,0-1 0,0 1 0,0-1 0,-1 0 0,1 0 0,-1 0 0,0-1 0,0 0 0,0 0 0,0 0 0,-1 0 0,0 0 0,0-1 0,0 1 0,4-9 0,1-4 0,0 1-1,-1-2 1,-1 1-1,0-1 1,3-20-1,-3-9-3,-1 0 0,-4-90 0,-2 67 3,1 67 1,0 2 0,1 0 0,-1 0 0,0 0 0,0 0 0,0 0 0,0 0 0,0-1 0,0 1 0,0 0 0,0 0 0,0 0 0,-1 0 0,1 0 0,0 0 0,-1 0 0,1 0 0,-1 0 0,1 0 0,-2-1 0,-1 6 0,-2 31 2,2 0 0,2 0 1,2 45-1,1-15 2,-3-27-2,0-22-2,0 0 1,2 1-1,0-1 0,6 28 0,-6-39 0,0-1 0,1 1 0,-1-1 0,1 0 0,1 0 0,-1 0 0,0 0 0,1 0 0,0 0 0,0-1 0,0 1 0,0-1 0,0 0 0,1 0 0,0 0 0,-1-1 0,1 1 0,0-1 0,0 0 0,1 0 0,5 2 0,0-1 0,0-1 0,1 0 0,-1-1 0,0 0 0,1-1 0,11-1 0,-3 1 0,-16 0-1,-1 0 1,1 0-1,0-1 1,-1 1-1,1-1 1,-1 0-1,1 1 0,-1-1 1,0 0-1,1 0 1,-1-1-1,0 1 1,1-1-1,-1 1 0,0-1 1,0 1-1,0-1 1,2-3-1,0 0 0,-1 0 1,1 0-1,-1-1 1,0 0-1,-1 1 1,1-1-1,2-9 0,0-9-3,0 0 0,3-49-1,-8 71 5,3-155-5,1-14 4,-4 168 2,0 1-1,1-1 1,-1 1-1,1-1 1,-1 1-1,1-1 1,0 1-1,0 0 1,0-1-1,2-1 0,-3 3 1,1 0-1,-1 1 0,1-1 1,-1 1-1,1-1 0,0 1 0,-1-1 1,1 1-1,0-1 0,-1 1 1,1-1-1,0 1 0,-1 0 0,1-1 1,0 1-1,0 0 0,-1 0 0,1 0 1,0 0-1,0 0 0,1 0 1,0 0-1,1 1 0,-1 0 1,0 0-1,0 0 1,0 0-1,0 0 0,0 0 1,0 0-1,0 1 0,0-1 1,0 1-1,0 0 1,-1-1-1,1 1 0,-1 0 1,1 0-1,-1 0 1,2 4-1,14 30 0,-1 1 1,-2 0-1,-2 1 0,-2 0 1,-1 1-1,8 74 1,-14 17 18,-3-121-12,2-39-6,0 0 0,2 0-1,1 0 1,12-39-1,2 12-1,31-69-1,-48 121 1,7-15-2,0 1 0,2 0 0,19-29 0,-26 43 3,0 1 0,0 0 0,0-1 0,1 1 0,-1 1 0,1-1 0,0 1 0,6-4 0,-8 6 0,-1 0 0,1 0 0,0 0 0,1 0 0,-1 0 0,0 1 0,0-1 0,0 1 0,0 0 0,0 0 0,1 0 0,-1 0 0,0 1 0,0-1 0,0 1 0,4 1 0,-5-1 0,0 1 0,0-1 0,0 1 0,0 0 0,0-1 0,0 1 0,0 0 0,-1 0 0,1 0 0,-1 1 0,1-1 0,-1 0 0,0 1 0,0-1 0,0 0 0,0 1 0,0 0 0,-1-1 0,1 1 0,0 4 0,1 1 0,6 37 0,-1 0 0,-3 1 0,-1 0 0,-6 68 0,1-23 0,2-77 0,0-4 0,0-1 0,0 1 0,1-1 0,3 17 0,-3-24 0,0 0 0,-1 0 0,1 1 0,0-1 0,0 0 0,1 0 0,-1 0 0,0 0 0,1-1 0,-1 1 0,1 0 0,-1 0 0,1-1 0,0 1 0,0-1 0,-1 0 0,1 1 0,0-1 0,1 0 0,-1 0 0,0 0 0,0 0 0,0-1 0,3 2 0,3-1 0,-1 0 0,0 0 0,1 0 0,-1-1 0,0 0 0,1 0 0,7-2 0,-11 1 0,0 1 0,-1-1 0,1-1-1,0 1 1,-1 0 0,1-1 0,-1 0 0,0 0 0,1 0-1,-1 0 1,0 0 0,0-1 0,0 1 0,-1-1-1,4-3 1,5-11-5,-1 0-1,0 0 0,-1-1 1,-2 0-1,1 0 0,-2-1 0,0 0 1,-2 0-1,5-32 0,-3-18-4,-3-95 0,-3 115 15,0 25 9,0 43 6,0 45 5,0-14-25,-1 8 0,7 58 0,-4-99 0,1 0 0,0 0 0,1 0 0,1-1 0,0 0 0,2 0 0,-1 0 0,11 14 0,-13-23 1,1 0 0,1 0-1,-1-1 1,1 0 0,0-1 0,0 1 0,1-1-1,0 0 1,7 4 0,-10-6-1,1-1 1,-1 0-1,1 0 1,-1 0-1,1-1 1,-1 1-1,1-1 1,0 0-1,0 0 1,0-1-1,0 0 1,-1 0-1,1 0 1,0 0-1,0-1 0,9-1 1,-12 1-1,0 0 0,0 0 0,-1 0 0,1-1 0,0 1 0,-1 0 0,1-1 0,-1 1 0,1-1 0,-1 1 0,0-1 0,1 0 0,-1 0 0,0 1 0,0-1 0,-1 0 0,1 0 0,0 0 0,0 0 0,0-2 0,7-46 0,-8 43 0,7-133 0,-7 95 0,2-1 0,3 1 0,15-71 0,-20 112 0,2 0 0,-1 0 0,0 0 0,1 0 0,0 0 0,0 0 0,0 0 0,0 0 0,1 1 0,5-7 0,-6 9 0,0-1 0,0 1 0,0 0 0,0 0 0,0 0 0,0 0 0,0 0 0,1 1 0,-1-1 0,0 1 0,0-1 0,1 1 0,-1 0 0,0 0 0,0 0 0,1 0 0,-1 0 0,0 0 0,1 1 0,-1-1 0,2 1 0,-1 0 0,0 1 0,0-1 0,0 0 0,-1 1 0,1-1 0,0 1 0,-1 0 0,1 0 0,-1 0 0,0 0 0,0 0 0,0 1 0,0-1 0,0 1 0,0-1 0,-1 1 0,2 3 0,21 53 0,-20-46 0,9 28 2,-3-1 0,-1 1 0,5 67 0,-7 125 6,-7-230-8,0-1 0,-1 0 0,1-1 0,0 1 0,0-1 0,0 1 0,0 0 0,0-1 0,1 1 0,-1 0 0,0-1 0,1 1 0,-1-1 0,1 1 0,0-1 0,1 3 0,-2-4 0,1-1 0,0 1 0,-1-1 0,1 1 0,-1-1 0,1 1 0,-1-1 0,1 0 0,-1 1 0,1-1 0,-1 0 0,1 1 0,-1-1 0,0 0 0,1 1 0,-1-1 0,0 0 0,0 0 0,0 1 0,1-1 0,-1 0 0,0 0 0,0 0 0,0 1 0,0-1 0,0 0 0,-1-1 0,2-2 0,10-67-50,3 1 0,4 1 1,2 0-1,4 1 0,38-79 0,-57 138 8,-1 1-1,1 0 1,1 0 0,-1 0-1,13-12 1,-15 17 50,0 1 0,1 0 0,-1-1 0,0 1 0,1 0 0,-1 0 0,1 1 0,0-1 0,0 1 0,0 0 0,-1 0 1,1 0-1,0 0 0,0 1 0,7-1 0,-9 2-3,0-1 1,-1 0 0,1 1-1,0-1 1,-1 1 0,1 0 0,-1-1-1,1 1 1,-1 0 0,1 0-1,-1 0 1,1 0 0,-1 0-1,0 0 1,0 1 0,0-1-1,1 0 1,-1 1 0,0-1-1,-1 0 1,1 1 0,0-1-1,0 1 1,-1 0 0,1-1-1,-1 1 1,1 2 0,3 8-1,-2-1 1,3 24-1,-4-32 1,3 62 53,-4 75 1,1 41 29,-1-176-88,1 1 0,0-1-1,0 1 1,0-1 0,1 1 0,0-1-1,0 0 1,0 0 0,0 0-1,1 0 1,0 0 0,0-1 0,0 1-1,1-1 1,0 0 0,-1 0-1,1 0 1,1 0 0,-1-1 0,0 1-1,1-1 1,0 0 0,0-1-1,0 1 1,0-1 0,7 2 0,5 1 1,0-1 0,1-1 0,-1 0 0,1-1 1,0-1-1,34-3 0,-44 1-2,-1 0 0,1-1 0,0 0 0,-1 0 0,1-1 0,-1 0 0,0 0 0,0-1 0,0 0 0,-1 0 0,1-1 0,-1 0 0,0 0 0,0 0 0,-1-1 0,1 1 0,-1-1 0,-1-1 0,7-8 0,1-5 0,-1 0 0,-1 0 0,-1-1 0,0 0 0,8-37 0,-8 17-3,-3 0 1,-1 0-1,-2-1 0,-2 1 1,-4-46-1,3 85 3,-1-1 1,1 1-1,0-1 0,-1 1 1,1 0-1,-1-1 0,0 1 1,1 0-1,-1-1 0,0 1 1,-1 0-1,1 0 0,0 0 1,-1 0-1,1 0 0,-1 0 1,1 0-1,-1 1 0,0-1 1,0 1-1,0-1 0,0 1 1,0-1-1,0 1 0,0 0 1,0 0-1,-1 0 0,1 0 1,0 1-1,-1-1 1,1 1-1,0-1 0,-1 1 1,1 0-1,-1 0 0,1 0 1,-1 0-1,1 0 0,0 0 1,-1 1-1,1-1 0,-1 1 1,1 0-1,0 0 0,0 0 1,-3 1-1,0 1 0,0 0 0,0 0 0,1 0 0,-1 1 0,1-1 0,0 1 0,0 0 0,1 1 0,-1-1 0,1 1 0,0-1 0,0 1 0,0 0 0,1 0 0,0 0 0,-3 9 0,-1 5 0,0 0 0,2 1 0,-4 28 0,5-4 7,2 66-1,2-106-6,-1 1 1,0-1-1,1 0 0,0 0 0,0 0 0,0-1 0,0 1 0,1 0 1,-1 0-1,1-1 0,0 1 0,0-1 0,0 1 0,1-1 0,-1 0 1,1 0-1,0 0 0,0 0 0,5 3 0,-3-2 0,0-1 0,1 0 0,-1-1 0,1 1 0,0-1 0,-1 0 0,1-1 0,0 0 0,0 1 0,1-2 0,-1 1 0,8-1 0,-12 0 0,1 0 0,0-1 0,0 0 0,0 1 0,-1-1 0,1 0 0,0 0 0,-1 0 0,1-1 0,-1 1 0,1-1 0,-1 1 0,0-1 0,1 0 0,-1 0 0,0 0 0,0 0 0,0 0 0,-1 0 0,1 0 0,0-1 0,-1 1 0,0-1 0,2-4 0,3-7 0,0-1 0,-1 1 0,3-23 0,-6 31 0,16-117-2,-13 77 16,11-45 1,-13 85-11,-3 6-4,0 0 0,0 1 0,0-1 0,0 0 0,0 0 0,0 0 0,0 0 0,0 0 0,0 0 0,0 0 0,0 1 0,0-1 0,0 0 0,0 0 1,0 0-1,0 0 0,0 0 0,0 0 0,0 0 0,0 0 0,0 1 0,0-1 0,0 0 0,0 0 0,0 0 0,0 0 0,0 0 0,0 0 0,0 0 0,0 0 0,1 0 0,-1 0 0,0 1 0,0-1 0,0 0 0,0 0 0,0 0 0,0 0 0,0 0 0,0 0 0,0 0 0,1 0 0,-1 0 0,0 0 0,0 0 0,0 0 0,0 0 0,0 0 0,0 0 0,0 0 0,1 0 0,-1 0 0,0 0 0,0 0 0,0 0 0,0 0 0,0 0 0,0 0 0,3 47 0,-3 1 0,-6 49 0,-19 102 0,2-31 0,-22 206 0,-29-8 0,62-324 0,-32 74 0,38-102 0,-1-1 0,0 0 0,-1-1 0,0 0 0,-1 0 0,0 0 0,-1-1 0,-1-1 0,-12 11 0,18-18 0,-1 1 0,1-1 0,-1-1 0,0 1 0,0-1 0,0 0 0,-1 0 0,1-1 0,0 0 0,-1 0 0,-8 0 0,10 0 0,0-1 0,0-1 0,0 1 0,0 0 0,1-1 0,-1 0 0,0 0 0,0-1 0,1 0 0,-1 1 0,1-1 0,-1-1 0,1 1 0,0-1 0,-7-4 0,4-2 0,-1 0 0,1 0 0,1-1 0,0 0 0,0 0 0,1-1 0,0 1 0,1-1 0,0 0 0,1 0 0,0-1 0,-2-13 0,-1-20-16,-1-82 0,7 107 10,3-127-37,-1 130 37,1 1-1,0-1 1,1 1 0,1 0-1,0 0 1,14-27 0,-4 18 6,1 1 1,1 0-1,1 1 0,1 1 1,1 1-1,1 1 1,1 1-1,46-31 1,15-2 24,115-53 1,-117 63-20,239-128 33,-18-22-14,-286 182-25,17-17 1,-31 25-2,-1 1 1,0-1 0,0 0-1,0 1 1,0-1 0,0 0-1,0 0 1,0 0 0,-1 0-1,1 0 1,-1 1 0,1-1 0,-1 0-1,0 0 1,0 0 0,0 0-1,0-1 1,0-1 0,-1 2-3,1 1 0,-1-1 1,0 1-1,0-1 1,0 1-1,0-1 0,0 1 1,0 0-1,0-1 1,-1 1-1,1 0 0,0 0 1,-1 0-1,1 0 1,-1 0-1,1 0 0,-1 1 1,1-1-1,-1 0 0,-3 0 1,-45-14-132,27 9-75,-38-14-781</inkml:trace>
</inkml:ink>
</file>

<file path=ppt/ink/ink35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2"/>
    </inkml:context>
    <inkml:brush xml:id="br0">
      <inkml:brushProperty name="width" value="0.05" units="cm"/>
      <inkml:brushProperty name="height" value="0.05" units="cm"/>
      <inkml:brushProperty name="color" value="#CFF00A"/>
    </inkml:brush>
  </inkml:definitions>
  <inkml:trace contextRef="#ctx0" brushRef="#br0">77 24 31903,'-2'-1'39,"0"0"0,0 0 1,-1 0-1,1 0 1,0 0-1,0 1 0,-1-1 1,1 1-1,0-1 1,-1 1-1,1 0 0,-1 0 1,1 0-1,0 0 1,-1 0-1,1 1 0,0-1 1,-1 1-1,1 0 1,-4 1-1,4 0-40,0-1-1,0 1 1,0 0-1,1 0 1,-1 0-1,1 0 1,-1 1 0,1-1-1,0 0 1,0 1-1,0-1 1,0 0-1,0 1 1,1-1 0,-1 1-1,1 0 1,-1-1-1,1 4 1,-1 1 2,0-1 0,1 0 0,0 1 1,0-1-1,0 1 0,3 10 0,-2-15-1,-1 0 1,1 0-1,0-1 0,0 1 1,0 0-1,0-1 0,0 1 0,0-1 1,0 1-1,1-1 0,-1 1 1,0-1-1,1 0 0,0 0 1,-1 1-1,1-1 0,-1 0 0,1-1 1,0 1-1,0 0 0,0 0 1,-1-1-1,1 1 0,0-1 1,3 1-1,7 0 3,-1 0 0,25-1-1,-14-1 3,-20 1-5,0 0 0,0 0 1,-1 0-1,1 0 0,0-1 0,0 1 0,-1-1 0,1 1 0,0-1 0,-1 0 0,1 1 0,-1-1 0,1 0 0,-1 0 0,1 0 0,-1 0 0,0-1 1,1 1-1,-1 0 0,0-1 0,0 1 0,0 0 0,0-1 0,0 1 0,0-1 0,0 0 0,-1 1 0,1-1 0,0 0 0,0-2 0,0-5 4,1 0-1,-1 0 0,0 0 1,-1-15-1,0 14 8,-1 8-12,1 0 0,0 0 0,0 0 1,-1 0-1,1 0 0,-1 0 0,0 0 0,1 0 1,-1 0-1,0 0 0,0 0 0,0 1 1,0-1-1,-1 0 0,1 1 0,0-1 1,-1 1-1,1-1 0,-1 1 0,0 0 0,1-1 1,-1 1-1,0 0 0,0 0 0,0 0 1,1 0-1,-1 1 0,0-1 0,-4 0 1,-5-1-2,1 0 1,0 0 0,0 1 0,-15 1-1,24 0 0,-1 0 0,1 0 0,0 0-1,0 1 1,-1-1 0,1 0 0,0 0 0,0 1-1,0-1 1,-1 1 0,1-1 0,0 1-1,0 0 1,0-1 0,0 1 0,0 0 0,0 0-1,0 0 1,0 0 0,1 0 0,-1 0 0,0 0-1,0 0 1,1 0 0,-1 0 0,1 0-1,-1 0 1,1 0 0,-1 0 0,0 2 0,0 4-164,0 0 0,0 0 1,1 0-1,-1 10 0,1-12-81,0 40-3264</inkml:trace>
</inkml:ink>
</file>

<file path=ppt/ink/ink35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2"/>
    </inkml:context>
    <inkml:brush xml:id="br0">
      <inkml:brushProperty name="width" value="0.05" units="cm"/>
      <inkml:brushProperty name="height" value="0.05" units="cm"/>
      <inkml:brushProperty name="color" value="#CFF00A"/>
    </inkml:brush>
  </inkml:definitions>
  <inkml:trace contextRef="#ctx0" brushRef="#br0">19 43 30654,'-18'-42'2105,"20"60"-2102,-1 0-1,-3 29 1,1-4-3,2 39-4,-2 80-635</inkml:trace>
</inkml:ink>
</file>

<file path=ppt/ink/ink35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3"/>
    </inkml:context>
    <inkml:brush xml:id="br0">
      <inkml:brushProperty name="width" value="0.05" units="cm"/>
      <inkml:brushProperty name="height" value="0.05" units="cm"/>
      <inkml:brushProperty name="color" value="#CFF00A"/>
    </inkml:brush>
  </inkml:definitions>
  <inkml:trace contextRef="#ctx0" brushRef="#br0">14 39 30526,'-10'-10'1297,"7"6"-673,3 1-432,3 1-176,29 2-16,13 0 16,6-3-16,2-1 0,-2-1-336,-5-2-5891</inkml:trace>
</inkml:ink>
</file>

<file path=ppt/ink/ink35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3"/>
    </inkml:context>
    <inkml:brush xml:id="br0">
      <inkml:brushProperty name="width" value="0.05" units="cm"/>
      <inkml:brushProperty name="height" value="0.05" units="cm"/>
      <inkml:brushProperty name="color" value="#CFF00A"/>
    </inkml:brush>
  </inkml:definitions>
  <inkml:trace contextRef="#ctx0" brushRef="#br0">40 178 32223,'1'-9'47,"0"1"1,1-1 0,-1 1-1,2 0 1,-1-1-1,2 1 1,-1 0-1,1 1 1,5-9 0,-5 9-42,0-1 1,0 1 0,-1-1 0,0 0 0,0 0 0,-1 0-1,0 0 1,0-1 0,0-8 0,12 373-7,-10-282 0,-4-26 0,0-47 0,0 0 0,0-1 0,-1 1 0,1 0 0,-1-1 0,1 1 0,-1 0 0,1-1 0,-1 1 0,1 0 0,-1-1 0,1 1 0,-1-1 0,0 1 0,1-1 0,-1 0 0,0 1 0,1-1 0,-1 1 0,0-1 0,0 0 0,1 0 0,-1 0 0,0 1 0,0-1 0,0 0 0,1 0 0,-1 0 0,0 0 0,-1 0 0,-33 0 0,26 0 0,-39 0 0,44 0 0,6 0 0,26 0 0,149 0-531,-147 0-1051</inkml:trace>
</inkml:ink>
</file>

<file path=ppt/ink/ink35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3"/>
    </inkml:context>
    <inkml:brush xml:id="br0">
      <inkml:brushProperty name="width" value="0.05" units="cm"/>
      <inkml:brushProperty name="height" value="0.05" units="cm"/>
      <inkml:brushProperty name="color" value="#CFF00A"/>
    </inkml:brush>
  </inkml:definitions>
  <inkml:trace contextRef="#ctx0" brushRef="#br0">1 29 32303,'0'0'384,"10"0"-368,28 0 0,13 0 0,13 0-16,-3 0 0,-5-2 0,-5-3 32,-8-5-32,-11 5 0,-11 3 0,-10 2 0,-5-5-32,-9 5-2289</inkml:trace>
</inkml:ink>
</file>

<file path=ppt/ink/ink35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4"/>
    </inkml:context>
    <inkml:brush xml:id="br0">
      <inkml:brushProperty name="width" value="0.05" units="cm"/>
      <inkml:brushProperty name="height" value="0.05" units="cm"/>
      <inkml:brushProperty name="color" value="#CFF00A"/>
    </inkml:brush>
  </inkml:definitions>
  <inkml:trace contextRef="#ctx0" brushRef="#br0">73 22 32527,'0'-1'7,"-1"0"1,1 0-1,-1 0 1,1 0-1,-1 1 0,1-1 1,-1 0-1,0 1 1,0-1-1,1 0 1,-1 1-1,0-1 0,0 1 1,0-1-1,0 1 1,1-1-1,-1 1 1,0 0-1,0-1 0,0 1 1,0 0-1,0 0 1,0 0-1,0 0 0,-2 0 1,2 0-6,0 1 0,-1 0 0,1-1-1,0 1 1,0 0 0,0 0 0,0 0 0,0 0 0,0 0 0,0 0 0,0 0 0,0 0-1,1 0 1,-1 0 0,0 0 0,0 2 0,-3 7-6,0 0-1,1 0 1,-4 18 0,1 8 4,1 1 0,2 0 0,1-1 0,3 1 0,5 43 0,-5-69 0,2 0 0,0 0 0,0-1 0,1 1 0,0-1 0,1 1 0,0-1 0,11 16 0,-12-20 0,0-1 0,0 0 0,0 0 0,1-1 0,0 1 0,0-1 0,0 0 0,0 0 0,0 0 0,1-1 0,0 0 0,0 0 0,0 0 0,0-1 0,13 3 0,-9-3 0,0 0 0,0-1 0,0-1 0,0 0 0,0 0-1,1-1 1,14-3 0,-20 3 2,0-1-1,0 0 1,-1 0-1,1 0 1,-1-1-1,0 1 1,1-1-1,-1 0 1,0 0-1,-1-1 1,1 1 0,0-1-1,-1 1 1,0-1-1,0 0 1,0-1-1,2-4 1,2-5-2,-1 0 1,0-1 0,-1 0 0,-1 1-1,0-1 1,-1-1 0,1-19 0,-1-111-2,-3 91 1,0 39 0,1 8 0,-1 0 0,0 0 0,0-1 0,-1 1 0,0 0 0,-1 0 0,1 0 0,-1 0 0,-1 0 0,-6-14 0,3 16 0,5 15 0,2-5 0,-1 654 0,-9-491 0,6-143 0,-1-1 0,-1 1 0,-1-1 0,-18 44 0,22-62 0,0-1 0,0 0 0,-1 1 0,1-1 0,-1 0 0,0 0 0,0 0 0,-1-1 0,1 1 0,-9 5 0,9-7 0,0 0 0,-1-1 0,0 1 0,1-1 0,-1 0 0,0 0 0,1 0 0,-1 0 0,0-1 0,0 0 0,0 1 0,0-1 0,0-1 0,-4 0 0,6 1 0,0-1 0,-1 0 0,1 0 0,0 0 0,0 0 0,0 0 0,0 0 0,0-1 0,0 1 0,0-1 0,0 1 0,0-1 0,1 0 0,-1 0 0,1 1 0,-1-1 0,1 0 0,0-1 0,0 1 0,-1 0 0,2 0 0,-1 0 0,0-1 0,0 1 0,1 0 0,-1-1 0,1-3 0,-3-10 0,1-1 0,1-31 0,1 40 0,0-9 0,-1 0 0,2 1 0,-1 0 0,6-25 0,-4 35 0,-1 0 0,1 0 0,1 0 0,-1 1 0,1-1 0,0 1 0,0 0 0,0 0 0,1 0 0,0 0 0,0 1 0,0-1 0,7-4 0,1 0-108,2 0 0,-1 1 1,1 1-1,0 0 0,1 1 0,0 1 1,0 0-1,0 1 0,21-4 0,0 3-3888</inkml:trace>
</inkml:ink>
</file>

<file path=ppt/ink/ink35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4"/>
    </inkml:context>
    <inkml:brush xml:id="br0">
      <inkml:brushProperty name="width" value="0.05" units="cm"/>
      <inkml:brushProperty name="height" value="0.05" units="cm"/>
      <inkml:brushProperty name="color" value="#CFF00A"/>
    </inkml:brush>
  </inkml:definitions>
  <inkml:trace contextRef="#ctx0" brushRef="#br0">0 333 25324,'0'2'414,"0"-1"0,0 1 1,0-1-1,0 1 1,1-1-1,-1 0 0,0 1 1,1-1-1,-1 0 1,1 1-1,0-1 1,-1 0-1,1 1 0,1 0 1,15 9 1402,-10-10-2072,1 0 0,-1-1 0,0 1 0,14-2 0,0 0 889,-18 0-633,1 1 0,0-1 0,0 0 0,0-1 0,0 1 0,-1-1-1,1 0 1,0 0 0,-1 0 0,0 0 0,1 0 0,-1-1 0,0 0 0,0 1-1,-1-1 1,1 0 0,-1-1 0,1 1 0,-1 0 0,3-6 0,3-5-1,0 0 0,-2-1 0,0 0 0,6-18 0,-5 0 0,-2 0 0,-1 0 0,-1 0 0,-2-50 0,-1 80 0,-1-4 0,-2 8 0,-1 7 0,1 3 0,0 0 0,1 0 0,0 0 0,1 0 0,1 0 0,0 0 0,2 19 0,-1 4 0,-1-25 3,0 0-1,1 0 1,0-1 0,1 1 0,0 0-1,0-1 1,1 0 0,7 16 0,-8-20-17,0 0 0,0-1 0,0 0 0,1 1 0,-1-1 0,1 0 1,0 0-1,0 0 0,0 0 0,0-1 0,1 0 0,-1 1 0,1-1 1,-1 0-1,1 0 0,0-1 0,0 1 0,0-1 0,0 0 1,0 0-1,4 0 0,14 0-1067</inkml:trace>
</inkml:ink>
</file>

<file path=ppt/ink/ink35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5"/>
    </inkml:context>
    <inkml:brush xml:id="br0">
      <inkml:brushProperty name="width" value="0.05" units="cm"/>
      <inkml:brushProperty name="height" value="0.05" units="cm"/>
      <inkml:brushProperty name="color" value="#CFF00A"/>
    </inkml:brush>
  </inkml:definitions>
  <inkml:trace contextRef="#ctx0" brushRef="#br0">99 58 32319,'0'0'12,"0"-1"0,-1 1 0,1-1 1,-1 1-1,1-1 0,-1 1 0,0-1 1,1 1-1,-1 0 0,1-1 0,-1 1 1,0 0-1,1 0 0,-1-1 0,0 1 1,0 0-1,1 0 0,-1 0 0,0 0 0,1 0 1,-1 0-1,0 0 0,1 0 0,-1 0 1,0 0-1,0 0 0,1 0 0,-1 1 1,0-1-1,1 0 0,-2 1 0,1 0-7,-1 1 0,1-1 1,0 1-1,-1-1 0,1 1 0,0 0 0,0-1 0,0 1 0,1 0 0,-1 0 0,-1 3 0,0 4-14,-1 1 0,1 0 0,-1 18 0,2-9 9,0-9 0,1 1 0,0 0 0,0-1 0,4 22 0,-3-30 0,-1 1 0,1-1 0,0 0 0,0 0 0,0 1 0,0-1 0,0 0 0,0 0 0,1 0 0,-1 0 0,1 0 0,-1-1 0,1 1 0,0 0 0,0-1 0,-1 1 0,1-1 0,0 0 0,1 1 0,-1-1 0,0 0 0,0 0 0,0-1 0,1 1 0,-1 0 0,0-1 0,4 1 0,0 0 0,-1 0 0,0-1 0,0 0 0,1 0 0,-1 0 0,11-2 0,-15 1 0,1 1 0,0-1 0,-1 1 0,1-1 0,0 0 0,-1 0 0,1 0 0,-1 0 0,1 0 0,-1 0 0,0 0 0,0 0 0,1-1 0,-1 1 0,0 0 0,0-1 0,0 1 0,0-1 0,0 1 0,0-1 0,-1 0 0,1 1 0,0-4 0,2-9 0,-1 0 0,0 0 0,-1 0 0,0 0 0,-2 0 0,1 0 0,-2 0 0,0 0 0,-1 0 0,-4-16 0,5 25 1,-1 1 0,1 0 0,-1-1 0,0 1 0,0 0 0,0 0 0,0 1 0,-1-1 0,1 1 0,-1-1-1,0 1 1,0 0 0,0 0 0,-1 1 0,1 0 0,0-1 0,-1 1 0,0 1 0,0-1 0,1 1 0,-1 0 0,0 0 0,0 0 0,0 0 0,0 1 0,0 0 0,-5 1 0,8-1-4,0 0 1,0 0 0,1 0-1,-1 0 1,0 0-1,0 1 1,0-1 0,1 1-1,-1-1 1,0 1-1,1 0 1,-1 0 0,0 0-1,1 0 1,-1 0 0,1 0-1,-1 0 1,1 0-1,0 0 1,0 1 0,-1-1-1,1 1 1,0-1 0,0 1-1,-1 1 1,0 4-64,-1 0 0,1 0 0,0 0 0,1 0 0,-2 9 1,3-15 57,-5 44-1171</inkml:trace>
</inkml:ink>
</file>

<file path=ppt/ink/ink35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5"/>
    </inkml:context>
    <inkml:brush xml:id="br0">
      <inkml:brushProperty name="width" value="0.05" units="cm"/>
      <inkml:brushProperty name="height" value="0.05" units="cm"/>
      <inkml:brushProperty name="color" value="#CFF00A"/>
    </inkml:brush>
  </inkml:definitions>
  <inkml:trace contextRef="#ctx0" brushRef="#br0">9 14 31823,'-1'-3'123,"-6"-7"539,7 18-471,0 9-223,16 224 32,-10-116-93,-8-115-196,-7-8-466</inkml:trace>
</inkml:ink>
</file>

<file path=ppt/ink/ink35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5"/>
    </inkml:context>
    <inkml:brush xml:id="br0">
      <inkml:brushProperty name="width" value="0.05" units="cm"/>
      <inkml:brushProperty name="height" value="0.05" units="cm"/>
      <inkml:brushProperty name="color" value="#CFF00A"/>
    </inkml:brush>
  </inkml:definitions>
  <inkml:trace contextRef="#ctx0" brushRef="#br0">0 39 32239,'0'-7'320,"22"-3"-240,18 5-80,8 3 0,6-8-176,2 6-1809</inkml:trace>
</inkml:ink>
</file>

<file path=ppt/ink/ink3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42"/>
    </inkml:context>
    <inkml:brush xml:id="br0">
      <inkml:brushProperty name="width" value="0.05" units="cm"/>
      <inkml:brushProperty name="height" value="0.05" units="cm"/>
      <inkml:brushProperty name="color" value="#FFFFFF"/>
    </inkml:brush>
  </inkml:definitions>
  <inkml:trace contextRef="#ctx0" brushRef="#br0">231 1 31775,'-17'0'79,"-1"0"1,1 1-1,-1 1 1,1 0 0,0 2-1,-19 5 1,30-7-69,1 0 0,0 1 1,0-1-1,0 1 1,0 0-1,1 1 0,-1-1 1,1 1-1,0 0 0,0 0 1,0 0-1,1 0 0,-1 1 1,1-1-1,0 1 0,0 0 1,0 0-1,1 0 1,0 1-1,0-1 0,0 1 1,1-1-1,-1 6 0,0-1-4,1 0 0,0-1-1,0 1 1,1 0 0,0 0-1,1 0 1,3 16 0,-3-21-5,1 0 1,0 0 0,0 0-1,0 0 1,0 0 0,1 0-1,-1-1 1,1 1 0,0-1-1,1 0 1,-1 0 0,1 0-1,0 0 1,0-1 0,7 6-1,1-2 0,1 0 1,1 0-1,-1-1 0,1-1 0,0 0 0,0-1 0,24 4 0,-12-5 3,0-1-1,0 0 1,38-4-1,-61 1-3,0 1-1,1 0 1,-1-1 0,0 0-1,0 0 1,0 0 0,0 0-1,0 0 1,0-1-1,0 1 1,0-1 0,0 0-1,0 0 1,-1 0 0,1 0-1,-1-1 1,0 1 0,1 0-1,-1-1 1,0 0 0,-1 1-1,1-1 1,0 0 0,-1 0-1,1 0 1,-1 0 0,1-6-1,2-5 3,-2-1 0,0 1 0,0-1 0,-2-27 0,0 39-4,0-5 1,0 0 0,-1 0 0,0 0 0,-1-1 0,1 1 0,-2 1 0,1-1 0,-1 0 0,0 1 0,-1-1 0,-6-9 0,7 13 0,0-1 0,0 1 0,-1 0 0,0 0 0,0 0 0,0 1 0,0 0 0,-1-1 0,1 1 0,-1 1 0,0-1 0,0 1 0,0-1 0,0 2 0,0-1 0,0 0 0,-1 1 0,-7-1 0,-1 1-13,1 0 0,0 0 0,-1 2 1,1 0-1,-1 0 0,1 1 0,0 1 0,0 0 0,0 1 0,-14 6 1,-38 23-343</inkml:trace>
</inkml:ink>
</file>

<file path=ppt/ink/ink35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6"/>
    </inkml:context>
    <inkml:brush xml:id="br0">
      <inkml:brushProperty name="width" value="0.05" units="cm"/>
      <inkml:brushProperty name="height" value="0.05" units="cm"/>
      <inkml:brushProperty name="color" value="#CFF00A"/>
    </inkml:brush>
  </inkml:definitions>
  <inkml:trace contextRef="#ctx0" brushRef="#br0">110 81 32335,'-13'-65'413,"11"49"-391,1 50-25,3 68 3,17 107 0,-15-165 0,-2 46 0,-2-77 0,-1-11 0,1 0 0,0 0 0,0-1 0,0 1 0,-1 0 0,1-1 0,-1 1 0,1 0 0,-1-1 0,0 1 0,0-1 0,0 1 0,0-1 0,0 1 0,0-1 0,0 0 0,0 1 0,0-1 0,-1 0 0,1 0 0,0 0 0,-1 0 0,1 0 0,-1 0 0,1 0 0,-1-1 0,0 1 0,1 0 0,-1-1 0,0 1 0,-2-1 0,-7 2 0,1-1 0,-1 0 0,0 0 0,-11-2 0,5 0 0,14 0 0,10-2 0,12-2 0,19-2-131,58-18 1,-66 13-569</inkml:trace>
</inkml:ink>
</file>

<file path=ppt/ink/ink35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6"/>
    </inkml:context>
    <inkml:brush xml:id="br0">
      <inkml:brushProperty name="width" value="0.05" units="cm"/>
      <inkml:brushProperty name="height" value="0.05" units="cm"/>
      <inkml:brushProperty name="color" value="#CFF00A"/>
    </inkml:brush>
  </inkml:definitions>
  <inkml:trace contextRef="#ctx0" brushRef="#br0">1 3 30494,'0'0'64,"1"0"0,-1-1 0,0 1 0,0 0 0,1 0 0,-1 0 0,0-1 0,1 1 0,-1 0-1,1 0 1,-1 0 0,0 0 0,1 0 0,-1 0 0,0 0 0,1 0 0,-1 0 0,1 0 0,-1 0 0,0 0 0,1 0 0,-1 0 0,0 0 0,1 0 0,-1 0 0,1 1 0,-1-1 0,0 0 0,1 0-1,-1 0 1,0 1 0,1-1 0,-1 0 0,0 0 0,1 1 0,18 10-237,7 8 180,-2 1 1,0 1-1,-1 1 1,-1 2-1,23 31 0,85 140 40,-80-109-40,-3 2 0,65 171 0,-91-195-7,-2 0 0,-4 2 0,-2 0 0,-3 0 0,2 81 0,-15 71 8,0-173 0,-3 0 0,-19 78 0,-110 303-8,134-425 0,-2 11-10,-1 0 1,0 0 0,-1 0 0,-1-1 0,0 0 0,0 0 0,-1 0-1,-12 14 1,5-16-1010,5-8-3466</inkml:trace>
</inkml:ink>
</file>

<file path=ppt/ink/ink35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8"/>
    </inkml:context>
    <inkml:brush xml:id="br0">
      <inkml:brushProperty name="width" value="0.05" units="cm"/>
      <inkml:brushProperty name="height" value="0.05" units="cm"/>
      <inkml:brushProperty name="color" value="#CFF00A"/>
    </inkml:brush>
  </inkml:definitions>
  <inkml:trace contextRef="#ctx0" brushRef="#br0">0 43 31150,'41'0'529,"9"0"31,6 0-384,6 0-48,-6 0-64,0-7-16,-5-2 0,-8 4-32,-11-10 0,-13 13-16,-9-3 0,-7 5 0,-6 0-32,-21 0-64,-5 0-352,-1 0-1969</inkml:trace>
</inkml:ink>
</file>

<file path=ppt/ink/ink35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9"/>
    </inkml:context>
    <inkml:brush xml:id="br0">
      <inkml:brushProperty name="width" value="0.05" units="cm"/>
      <inkml:brushProperty name="height" value="0.05" units="cm"/>
      <inkml:brushProperty name="color" value="#CFF00A"/>
    </inkml:brush>
  </inkml:definitions>
  <inkml:trace contextRef="#ctx0" brushRef="#br0">1 0 31855,'11'374'912,"-11"-278"-2740</inkml:trace>
</inkml:ink>
</file>

<file path=ppt/ink/ink35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9"/>
    </inkml:context>
    <inkml:brush xml:id="br0">
      <inkml:brushProperty name="width" value="0.05" units="cm"/>
      <inkml:brushProperty name="height" value="0.05" units="cm"/>
      <inkml:brushProperty name="color" value="#CFF00A"/>
    </inkml:brush>
  </inkml:definitions>
  <inkml:trace contextRef="#ctx0" brushRef="#br0">91 209 27981,'35'-44'5073,"-27"35"-5114,-1 0 0,1 0 0,-2 0 0,0-1 0,0 0 0,6-15 0,22-58 41,-34 138 0,-40 252 0,33-231 0,-20 126 0,27-200 0,-1 0-1,1 0 1,-1 0 0,1 0-1,-1 0 1,0 0 0,0 0-1,0 0 1,0 0 0,0-1-1,0 1 1,-1 0 0,1-1-1,0 1 1,-1-1-1,1 1 1,-1-1 0,0 0-1,0 1 1,1-1 0,-1 0-1,0 0 1,-2 0 0,-2 1-4,0-1 0,0 0 0,0-1 1,0 1-1,0-1 0,-9-1 0,-5 0 4,18 1-1,0 0 0,0 0 1,0 0-1,0 0 0,0-1 0,0 1 0,0-1 0,0 0 0,0 0 0,0 1 0,0-1 0,0 0 0,-3-3 0,-1 1 1,45 2 0,36 3-40,-32 0-311,79-7 0,-107 1-1004</inkml:trace>
</inkml:ink>
</file>

<file path=ppt/ink/ink35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50"/>
    </inkml:context>
    <inkml:brush xml:id="br0">
      <inkml:brushProperty name="width" value="0.05" units="cm"/>
      <inkml:brushProperty name="height" value="0.05" units="cm"/>
      <inkml:brushProperty name="color" value="#CFF00A"/>
    </inkml:brush>
  </inkml:definitions>
  <inkml:trace contextRef="#ctx0" brushRef="#br0">215 39 31951,'-2'-3'36,"0"1"1,1-1 0,-1 1 0,0-1-1,-1 1 1,1 0 0,0 0-1,0 0 1,-1 0 0,0 0 0,1 1-1,-1-1 1,0 1 0,1-1 0,-4 0-1,-2 0-19,1 1 0,-1 0 0,0 0-1,0 1 1,-7 0 0,11 0-15,1 1 0,0 0 0,-1-1 0,1 2 0,0-1 0,0 0 0,0 1 0,0-1 0,0 1 0,0 0 1,0 0-1,0 0 0,1 0 0,-1 0 0,1 1 0,0-1 0,-1 1 0,1 0 0,0 0 0,1-1 0,-4 7 0,-2 4 6,1 1 0,0 0 0,-7 25 0,5-8-5,1 0 1,2 0-1,2 1 0,1 0 0,3 58 0,-1-86-3,0-1 0,1 0 0,-1 0 0,1 1 0,0-1 0,0 0 0,0 0 0,0 0 0,1 0 0,-1 0 0,1 0 0,0 0 0,0-1 0,0 1 0,0-1 0,0 1 0,0-1 0,1 0 0,-1 0 0,1 0 0,0 0 0,-1 0 0,1 0 0,0-1 0,0 0 0,0 1 0,4 0 0,3 0 0,0 1 0,1-2 0,-1 1 0,1-1 0,0-1 0,-1 0 0,12-2 0,-18 1 1,0 1 0,0-1-1,-1-1 1,1 1 0,0-1 0,-1 1 0,0-1 0,1 0-1,-1 0 1,0-1 0,0 1 0,0 0 0,0-1 0,0 0-1,-1 0 1,1 0 0,-1 0 0,0 0 0,1-1 0,-2 1-1,1 0 1,0-1 0,-1 0 0,1 1 0,0-6 0,3-8 1,-1 0 0,-1 0 0,0 0 0,0-25 0,-3 40-2,2-33 0,-4-43 1,1 68-4,0 0 1,-1 1-1,0-1 0,-1 0 0,0 1 0,0 0 1,-1 0-1,0 0 0,-8-12 0,11 18 3,-1 1-1,0-1 1,0 1-1,0 0 1,0 0-1,-1 0 1,1 0-1,-1 0 1,1 0-1,-1 1 1,0-1-1,1 1 1,-1 0-1,-5-2 0,-1 1-35,1 1 0,-1 0-1,1 0 1,-10 1 0,17 0 28,-36 0-552</inkml:trace>
</inkml:ink>
</file>

<file path=ppt/ink/ink35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55"/>
    </inkml:context>
    <inkml:brush xml:id="br0">
      <inkml:brushProperty name="width" value="0.05" units="cm"/>
      <inkml:brushProperty name="height" value="0.05" units="cm"/>
      <inkml:brushProperty name="color" value="#CFF00A"/>
    </inkml:brush>
  </inkml:definitions>
  <inkml:trace contextRef="#ctx0" brushRef="#br0">20 267 30654,'-2'-1'112,"0"0"0,1-1 0,-1 1 0,1-1 0,-1 0 0,1 0 0,0 1 0,0-1 0,0 0 0,0 0 0,0 0 0,0 0 0,1 0 0,-1 0 1,0 0-1,1 0 0,0 0 0,-1-4 0,1-46-277,1 30 287,-1-86-95,1 105-27,0 1 0,0 0 0,-1-1 0,2 1 0,-1 0 0,0 0 0,0 0 0,1 0 0,-1 0 0,1 0 0,-1 0 0,1 0 0,0 0 0,0 1 0,0-1 0,0 1 0,0 0 0,0-1 0,0 1 0,1 0 0,-1 0 0,0 0 0,1 1 0,-1-1 0,0 0 0,1 1 0,-1 0 0,4-1 0,1 0 0,-1 0 0,1 1 0,-1-1 0,1 1 0,0 0 0,-1 1 0,1 0 0,-1 0 0,1 0 0,6 3 0,-6 0 0,-1 0 0,0 0 0,0 0 0,0 1 0,0-1 0,-1 2 0,1-1 0,-2 0 0,1 1 0,0 0 0,-1 0 0,0 1 0,0-1 0,-1 1 0,0 0 0,0-1 0,2 12 0,1 2 0,-1 1 0,-1-1 0,-1 1 0,-1 0 0,-1 23 0,-1-17 0,-1 0 0,-1 0 0,-2 0 0,0-1 0,-2 0 0,-1 1 0,-11 25 0,-14 24 0,143-288 0,-72 147 0,-3-2 0,27-73 0,-59 130 0,-1 0 0,0 0 0,-1-1 0,0 1 0,0-1 0,0-17 0,-2 28 0,-1 0 0,1-1 0,0 1 0,0 0 0,0 0 0,-1-1 0,1 1 0,0 0 0,0 0 0,-1-1 0,1 1 0,0 0 0,-1 0 0,1 0 0,0 0 0,-1-1 0,1 1 0,0 0 0,0 0 0,-1 0 0,1 0 0,0 0 0,-1 0 0,1 0 0,-1 0 0,1 0 0,0 0 0,-1 0 0,1 0 0,0 0 0,-1 0 0,1 0 0,0 1 0,-1-1 0,-11 2 0,8 0 0,0 0 0,0 1 0,0-1 0,0 1 0,0 0 0,1 0 0,-1 0 0,1 0 0,0 0 0,0 1 0,0 0 0,-4 7 0,-26 53 0,33-62 0,-8 18 0,1 0 0,0 1 0,2 0 0,1 0 0,-2 23 0,2 6 0,4 51 0,0-95 0,0-1 0,1 1 0,0-1 0,0 1 0,0-1 0,0 1 0,1-1 0,0 1 0,0-1 0,1 0 0,-1 0 0,1 0 0,0 0 0,1-1 0,-1 1 0,1-1 0,4 4 0,-3-3 0,1-1 0,0 0 0,1 0 0,-1 0 0,1-1 0,0 0 0,-1-1 0,1 1 0,1-1 0,-1 0 0,0-1 0,13 1 0,-19-1-1,20 1-34,1 0 0,-1-1 0,1-1 0,-1-1 0,31-5 0,-43 3-111,-1-1-1,0 1 0,0-1 0,9-6 1</inkml:trace>
</inkml:ink>
</file>

<file path=ppt/ink/ink35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0"/>
    </inkml:context>
    <inkml:brush xml:id="br0">
      <inkml:brushProperty name="width" value="0.05" units="cm"/>
      <inkml:brushProperty name="height" value="0.05" units="cm"/>
      <inkml:brushProperty name="color" value="#CFF00A"/>
    </inkml:brush>
  </inkml:definitions>
  <inkml:trace contextRef="#ctx0" brushRef="#br0">1 189 32159,'0'8'45,"0"0"-1,1 1 1,0-1 0,0 0 0,1 0 0,0 0-1,0 0 1,1 0 0,0 0 0,1-1 0,0 1-1,6 9 1,-6-13-46,-1 1 0,1-1 0,0-1 0,0 1 1,0-1-1,0 1 0,0-1 0,1 0 0,0-1 0,-1 1 0,1-1 0,0 0 0,0 0 0,0 0 0,1-1 0,-1 0 0,0 0 0,1 0 1,-1-1-1,6 0 0,-8 0 1,0 0 1,-1-1-1,1 0 1,0 1-1,-1-1 1,1 0-1,-1 0 1,1 0-1,-1-1 1,0 1-1,1-1 1,-1 1-1,0-1 1,0 0-1,0 0 1,0 0-1,0 0 1,-1 0-1,1 0 1,-1 0-1,1-1 1,-1 1-1,0 0 1,0-1-1,0 1 1,0-1-1,1-4 1,3-10-1,-1 0 1,0 0-1,0-21 0,-2 25 3,3-148 23,-5 122-25,-4 43-1,-2 11 0,1 23 0,2 0 0,3 76 0,0-111 0,0 5 0,1 0 0,0 1 0,0-1 0,1 0 0,0 0 0,0 0 0,1 0 0,0 0 0,1-1 0,7 13 0,-9-16 0,1-1 0,0 1 0,0-1 0,0 0 0,0 0 0,0 0 0,1 0 0,-1 0 0,1-1 0,0 1 0,0-1 0,0 0 0,0 0 0,0-1 0,0 1 0,1-1 0,-1 0 0,0 0 0,1 0 0,-1-1 0,7 1 0,-2-1-41,-7 1 11,0-1 0,0 0-1,0 1 1,0-1-1,0 0 1,1 0-1,-1 0 1,0 0-1,0-1 1,0 1-1,0 0 1,1-1-1,-1 0 1,0 1-1,0-1 1,0 0 0,0 0-1,-1 0 1,1-1-1,2 0 1,3-23-2315</inkml:trace>
</inkml:ink>
</file>

<file path=ppt/ink/ink35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0"/>
    </inkml:context>
    <inkml:brush xml:id="br0">
      <inkml:brushProperty name="width" value="0.05" units="cm"/>
      <inkml:brushProperty name="height" value="0.05" units="cm"/>
      <inkml:brushProperty name="color" value="#CFF00A"/>
    </inkml:brush>
  </inkml:definitions>
  <inkml:trace contextRef="#ctx0" brushRef="#br0">218 72 31695,'0'-3'27,"0"0"0,-1 0 0,1 0 0,0 0 0,-1 0 1,0 0-1,0 0 0,0 0 0,0 1 0,0-1 1,0 0-1,-1 1 0,0-1 0,1 1 0,-1-1 0,0 1 1,0 0-1,0 0 0,0 0 0,-1 0 0,1 0 1,0 0-1,-1 1 0,1-1 0,-1 1 0,0 0 0,0 0 1,1 0-1,-1 0 0,0 0 0,0 0 0,0 1 1,0-1-1,0 1 0,0 0 0,-3 0 0,-4-1-25,0 1-1,0 0 1,0 0-1,-1 1 0,1 0 1,0 1-1,-14 4 1,21-4-2,0-1 0,0 1 0,0 0 1,0 0-1,1 0 0,-1 0 1,0 0-1,1 1 0,0-1 0,-1 1 1,1-1-1,0 1 0,0 0 1,0 0-1,1 0 0,-1 0 0,1 0 1,0 1-1,0-1 0,0 0 1,0 1-1,0-1 0,1 0 0,-1 1 1,1 4-1,0-2 0,-1 0 0,1-1 0,0 1 0,0 0 0,1-1 0,-1 1 0,1 0 0,1-1 0,-1 1 0,1-1-1,0 0 1,0 1 0,3 4 0,-2-6 1,0 0-1,1-1 0,-1 1 0,1-1 0,0 1 1,0-1-1,0 0 0,0 0 0,0-1 1,1 1-1,-1-1 0,1 0 0,0 0 0,9 2 1,-1-1 0,1 0 1,0-1 0,0 0-1,0-1 1,0-1 0,0 0-1,27-5 1,-39 5-2,0 0 0,0-1 1,1 0-1,-1 1 0,0-1 0,0 0 1,-1 0-1,1 0 0,0-1 0,0 1 0,0 0 1,-1-1-1,1 1 0,0-1 0,-1 1 1,0-1-1,1 0 0,-1 0 0,0 1 0,0-1 1,0 0-1,0 0 0,1-4 0,0-2 5,0 0-1,-1 1 1,0-1-1,-1 0 1,0-10-1,0 16-4,0 0 0,0 0 0,-1 0 0,1 0 0,-1 0 0,0 0 0,0 0 1,1 0-1,-1 0 0,0 0 0,-1 0 0,1 1 0,0-1 0,0 0 0,-1 1 0,1-1 0,-1 1 0,0-1 0,1 1 0,-1 0 0,0 0 0,0-1 1,1 1-1,-1 1 0,0-1 0,0 0 0,0 0 0,-3 0 0,-1-1-4,-1 1 1,1 0-1,0 0 1,-1 0 0,1 1-1,0 0 1,-1 0-1,-11 2 1,16-1 0,0-1 1,1 1 0,-1-1 0,0 1-1,1 0 1,-1 0 0,1 0 0,-1 0-1,1 0 1,0 0 0,-1 0-1,1 0 1,0 0 0,0 1 0,0-1-1,0 0 1,0 1 0,0-1 0,0 1-1,0-1 1,0 1 0,1 0-1,-1 1 1,-7 43-861,7-4-1888</inkml:trace>
</inkml:ink>
</file>

<file path=ppt/ink/ink35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1"/>
    </inkml:context>
    <inkml:brush xml:id="br0">
      <inkml:brushProperty name="width" value="0.05" units="cm"/>
      <inkml:brushProperty name="height" value="0.05" units="cm"/>
      <inkml:brushProperty name="color" value="#CFF00A"/>
    </inkml:brush>
  </inkml:definitions>
  <inkml:trace contextRef="#ctx0" brushRef="#br0">0 19 32223,'0'-12'304,"0"8"-144,0 1-80,0 27-80,0 22 0,0 14 0,0-2 0,0 4 0,0-6 0,0-3 0,0-8 0,0-4 0,0-9-32,3-8-16,0-10-144,-1-11-1025</inkml:trace>
</inkml:ink>
</file>

<file path=ppt/ink/ink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3"/>
    </inkml:context>
    <inkml:brush xml:id="br0">
      <inkml:brushProperty name="width" value="0.05" units="cm"/>
      <inkml:brushProperty name="height" value="0.05" units="cm"/>
      <inkml:brushProperty name="color" value="#FFFFFF"/>
    </inkml:brush>
  </inkml:definitions>
  <inkml:trace contextRef="#ctx0" brushRef="#br0">1 9 32415,'0'0'275,"0"-1"-462,0-7-557</inkml:trace>
</inkml:ink>
</file>

<file path=ppt/ink/ink3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42"/>
    </inkml:context>
    <inkml:brush xml:id="br0">
      <inkml:brushProperty name="width" value="0.05" units="cm"/>
      <inkml:brushProperty name="height" value="0.05" units="cm"/>
      <inkml:brushProperty name="color" value="#FFFFFF"/>
    </inkml:brush>
  </inkml:definitions>
  <inkml:trace contextRef="#ctx0" brushRef="#br0">196 30 32287,'0'-1'9,"0"0"1,0 0-1,0 0 1,0 0-1,0-1 1,0 1-1,0 0 1,0 0 0,0 0-1,-1 0 1,1 0-1,0 0 1,-1 0-1,1 0 1,-1 0-1,1 0 1,-1 0-1,0 0 1,1 0-1,-1 0 1,0 0-1,0 0 1,1 1-1,-3-2 1,1 1 1,-1 0 0,0 1 0,0-1 0,0 1 0,0-1 0,0 1 0,0 0 0,-4 1 0,-2-1-17,3 0 7,-1 1 0,1-1 1,0 1-1,0 1 0,0-1 1,0 1-1,1 0 0,-1 1 1,0-1-1,1 1 0,-1 0 1,1 1-1,0-1 0,0 1 1,0 0-1,1 0 0,0 0 1,-1 1-1,1 0 1,-5 8-1,5-7 0,0 0 0,1 0 1,0 1-1,0-1 0,1 1 0,-1 0 1,1 0-1,1 0 0,-1 0 0,1 0 1,1 0-1,-1 1 0,1-1 0,0 0 1,1 0-1,0 0 0,3 14 0,-2-17 0,0 0 1,0 0-1,1 0 0,-1 0 0,1 0 0,0 0 0,0 0 0,1-1 0,-1 0 0,0 1 0,1-1 1,0-1-1,0 1 0,0 0 0,0-1 0,0 0 0,1 0 0,-1 0 0,1-1 0,-1 1 1,1-1-1,8 1 0,11 2 6,1-1 1,48 0-1,-73-3-7,7 0 1,1 0 0,-1-1 0,0 0-1,1 0 1,-1 0 0,0-1 0,0 0-1,12-5 1,-16 5 0,0 0-1,1 0 1,-1 0 0,0-1-1,0 1 1,0-1 0,-1 0-1,1 0 1,0 0 0,-1 0-1,0 0 1,0-1 0,0 1-1,0-1 1,-1 1 0,1-1-1,1-7 1,-1 4-1,0 0 0,-1 0 0,0 0 0,0 0 0,0 0 0,-1 0 0,0 0 0,0 0 0,-1 0 0,0 0 0,0 0 0,-1 0 0,-3-10 0,3 13 0,0 0 0,-1 0 0,1 0 0,-1 0 0,0 1 0,0-1 0,0 1 0,0-1 0,-1 1 0,1 0 0,-1 0 0,0 1 0,0-1 0,0 1 0,0 0 0,0 0 0,0 0 0,-1 1 0,1-1 0,-9 0 0,-1-1-29,1 1 1,-1 1-1,0 1 1,0 0-1,0 0 1,0 2-1,1 0 1,-1 0-1,-25 8 1,-14 14-792</inkml:trace>
</inkml:ink>
</file>

<file path=ppt/ink/ink36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1"/>
    </inkml:context>
    <inkml:brush xml:id="br0">
      <inkml:brushProperty name="width" value="0.05" units="cm"/>
      <inkml:brushProperty name="height" value="0.05" units="cm"/>
      <inkml:brushProperty name="color" value="#CFF00A"/>
    </inkml:brush>
  </inkml:definitions>
  <inkml:trace contextRef="#ctx0" brushRef="#br0">3 24 31999,'-2'-2'400,"2"0"-224,13-1-128,30-2-16,13 3 0,5 2-32,4 0 16,-7 0-16,-7 0-16,-8-2-176,-16-6-2241</inkml:trace>
</inkml:ink>
</file>

<file path=ppt/ink/ink36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1"/>
    </inkml:context>
    <inkml:brush xml:id="br0">
      <inkml:brushProperty name="width" value="0.05" units="cm"/>
      <inkml:brushProperty name="height" value="0.05" units="cm"/>
      <inkml:brushProperty name="color" value="#CFF00A"/>
    </inkml:brush>
  </inkml:definitions>
  <inkml:trace contextRef="#ctx0" brushRef="#br0">66 200 32527,'0'-9'29,"1"1"0,0-1 0,1 1 0,-1-1 0,2 1 0,-1 0 0,8-14 1,32-54-30,-16 33 7,-23 79-7,-11 395 0,8-330 0,-1-100 0,1 0 0,0 0 0,-1 0 0,1-1 0,0 1 0,-1 0 0,1 0 0,-1 0 0,1-1 0,-1 1 0,1 0 0,-1 0 0,0-1 0,1 1 0,-1-1 0,0 1 0,0 0 0,0-1 0,1 1 0,-1-1 0,0 0 0,0 1 0,0-1 0,0 0 0,0 1 0,1-1 0,-1 0 0,0 0 0,0 0 0,-1 0 0,-35 2 0,34-2 0,-83 0 0,134-3-3,0-2 1,0-2-1,51-14 0,-93 19-103,0 1-1,-1-1 0,1 0 0,-1 0 1,9-6-1,-2-1-1803</inkml:trace>
</inkml:ink>
</file>

<file path=ppt/ink/ink36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2"/>
    </inkml:context>
    <inkml:brush xml:id="br0">
      <inkml:brushProperty name="width" value="0.05" units="cm"/>
      <inkml:brushProperty name="height" value="0.05" units="cm"/>
      <inkml:brushProperty name="color" value="#CFF00A"/>
    </inkml:brush>
  </inkml:definitions>
  <inkml:trace contextRef="#ctx0" brushRef="#br0">9 18 31695,'-8'0'960,"16"0"-960,27 0 32,16 0 16,7 0-48,4 0 32,-3 0-32,-9-5 0,-1-5 0,-12 8 0,-10 2-48,-19 0-224</inkml:trace>
</inkml:ink>
</file>

<file path=ppt/ink/ink36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2"/>
    </inkml:context>
    <inkml:brush xml:id="br0">
      <inkml:brushProperty name="width" value="0.05" units="cm"/>
      <inkml:brushProperty name="height" value="0.05" units="cm"/>
      <inkml:brushProperty name="color" value="#CFF00A"/>
    </inkml:brush>
  </inkml:definitions>
  <inkml:trace contextRef="#ctx0" brushRef="#br0">1 15 32415,'0'3'128,"24"-1"-32,19-2-32,10 0-48,9 0 0,-6 0-16,-8-2 0,-8-3 0,-16 0-32,-8-2-384</inkml:trace>
</inkml:ink>
</file>

<file path=ppt/ink/ink36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3"/>
    </inkml:context>
    <inkml:brush xml:id="br0">
      <inkml:brushProperty name="width" value="0.05" units="cm"/>
      <inkml:brushProperty name="height" value="0.05" units="cm"/>
      <inkml:brushProperty name="color" value="#CFF00A"/>
    </inkml:brush>
  </inkml:definitions>
  <inkml:trace contextRef="#ctx0" brushRef="#br0">30 86 31823,'-3'-1'90,"0"-1"1,1 0 0,-1 0-1,1 0 1,-1 0 0,1-1 0,0 1-1,-4-6 1,5 7-88,1 0 1,0 0-1,-1 0 0,1 0 1,-1 0-1,1 0 0,0 0 0,0 0 1,0 0-1,0 0 0,0 0 1,0 0-1,0 0 0,0 0 1,0 0-1,0 0 0,0 0 1,1 0-1,-1 0 0,0 0 1,1 0-1,-1 0 0,1 0 1,-1 0-1,1 0 0,-1 1 0,1-1 1,0 0-1,-1 0 0,1 0 1,0 1-1,0-1 0,0 0 1,0 1-1,-1-1 0,3 0 1,3-3-4,0 1 1,0 0 0,1 0-1,-1 0 1,1 1 0,0 0-1,0 0 1,11-1-1,2 1 0,39 1 0,-56 1 0,1 1 0,0 0 0,0-1 0,-1 1 0,1 1 0,-1-1 0,1 0 0,-1 1 0,1 0 0,-1 0 0,0 0 0,0 0 0,0 0 0,0 1 0,0-1 0,0 1 0,-1 0 0,1 0 0,-1 0 0,0 0 0,0 0 0,0 0 0,0 1 0,0-1 0,1 8 0,3 4 0,-2 1 0,0-1 0,-1 1 0,0 0 0,-1 17 0,0-17 0,-1 1 0,-1 0 0,0-1 0,-1 1 0,-1 0 0,-1-1 0,0 0 0,-1 1 0,-1-1 0,0-1 0,-1 1 0,-10 17 0,-9 5 0,-1-1 0,-3-1 0,0-1 0,-41 35 0,70-70 0,0 0 0,0 0 0,0 0 0,0 0 0,0 0 0,0 0 0,0 0 0,0 0 0,0-1 0,0 1 0,0 0 0,0 0 0,0 0 0,0 0 0,0 0 0,0 0 0,0 0 0,-1 0 0,1 0 0,0 0 0,0 0 0,0 0 0,0 0 0,0 0 0,0 0 0,0 0 0,0 0 0,0-1 0,0 1 0,0 0 0,-1 0 0,1 0 0,0 0 0,0 0 0,0 0 0,9-19 0,19-28 0,236-366 0,-197 326 0,-67 87 0,0 0 0,0 0 0,0 0 0,-1 0 0,1 0 0,0 0 0,0 0 0,0 0 0,0 0 0,-1 0 0,1 0 0,0 0 0,0 0 0,0 0 0,0 0 0,0-1 0,-1 1 0,1 0 0,0 0 0,0 0 0,0 0 0,0 0 0,0 0 0,0 0 0,0-1 0,-1 1 0,1 0 0,0 0 0,0 0 0,0 0 0,0 0 0,0-1 0,0 1 0,0 0 0,0 0 0,0 0 0,0 0 0,0-1 0,0 1 0,0 0 0,0 0 0,0 0 0,0 0 0,0-1 0,0 1 0,0 0 0,0 0 0,0 0 0,0 0 0,0 0 0,1-1 0,-1 1 0,0 0 0,0 0 0,0 0 0,0 0 0,0 0 0,0 0 0,0-1 0,0 1 0,1 0 0,-1 0 0,0 0 0,0 0 0,0 0 0,0 0 0,0 0 0,1 0 0,-1 0 0,-10 3 0,1 2 0,1 1 0,-1 0 0,1 1 0,0-1 0,1 2 0,-1-1 0,1 1 0,1 0 0,-7 11 0,-6 9 0,-23 50 0,32-56 0,1 1 0,1-1 0,1 1 0,1 0 0,1 1 0,1 0 0,1-1 0,0 45 0,3-63 0,0-1 0,0 1 0,0-1 0,1 1 0,-1 0 0,1-1 0,0 1 0,1-1 0,-1 1 0,1-1 0,0 0 0,0 0 0,0 0 0,0 0 0,1 0 0,0 0 0,0 0 0,0-1 0,0 0 0,0 1 0,1-1 0,-1 0 0,1-1 0,0 1 0,0-1 0,0 1 0,5 1 0,4 1-25,1 0 1,0 0-1,1-1 1,-1-1-1,1-1 0,-1 0 1,1 0-1,29-3 1,10 1-699</inkml:trace>
</inkml:ink>
</file>

<file path=ppt/ink/ink36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4"/>
    </inkml:context>
    <inkml:brush xml:id="br0">
      <inkml:brushProperty name="width" value="0.05" units="cm"/>
      <inkml:brushProperty name="height" value="0.05" units="cm"/>
      <inkml:brushProperty name="color" value="#CFF00A"/>
    </inkml:brush>
  </inkml:definitions>
  <inkml:trace contextRef="#ctx0" brushRef="#br0">0 296 20858,'0'1'420,"0"-1"1,0 1-1,1 0 1,-1-1-1,0 1 1,0 0 0,0-1-1,1 1 1,-1 0-1,0-1 1,1 1 0,-1-1-1,1 1 1,-1 0-1,1-1 1,-1 1 0,1-1-1,-1 1 1,1-1-1,-1 0 1,1 1 0,-1-1-1,1 0 1,0 1-1,1-1 1,24 5 1349,-20-5-1871,-1 0 0,0 0 0,0 0 0,1-1 0,-1 0 0,0 0 1,0-1-1,8-3 0,-8 2 104,0-1 1,0 0-1,0 0 1,-1-1-1,0 1 1,0-1-1,0 0 1,0 0-1,-1 0 1,0 0-1,0-1 1,0 0-1,-1 1 1,0-1-1,0 0 1,0 0-1,1-10 1,0-10 2,0 0 0,-2-48 1,-1 52-4,1 11 7,-1-19 5,0 29-15,0 0 0,0 1 1,0-1-1,-1 0 0,1 1 0,0-1 0,0 1 0,0-1 0,0 0 0,-1 1 0,1-1 0,0 1 0,-1-1 0,1 0 0,0 1 0,-1-1 0,1 1 0,-1-1 0,1 1 0,-1 0 0,1-1 0,-1 1 1,1-1-1,-1 1 0,1 0 0,-1-1 0,0 1 0,1 0 0,-1 0 0,1 0 0,-1-1 0,0 1 0,0 0 0,0 0 0,0 0 0,1 1 0,-1-1 0,0 0 0,1 0 0,-1 1 0,0-1 0,1 0 0,-1 1 0,0-1 0,1 1 0,-1-1 0,1 0 0,-1 1 0,1 0 0,-1-1 0,1 1 0,-1-1 0,1 1 0,-1 0 0,1-1 0,0 1 0,-1 0 0,1-1 0,0 1 0,0 0 0,0-1 0,-1 1 0,1 0 0,0 0 0,0 0 0,-1 28 0,1-24 0,0 1 0,0 9 0,0-1 0,4 22 0,-3-30 0,0-1 0,1 0 0,0 0 0,0 0 0,0 0 0,0 0 0,1-1 0,0 1 0,0-1 0,4 5 0,0-1 101,0 0 0,0 0 0,1-1 0,17 13 0,-22-18-250,0-1-1,1 1 0,-1 0 1,0-1-1,1 0 1,-1 0-1,1 0 0,-1 0 1,8 0-1,-8-1-387,0 0 0,0 0 0,-1 0 0,1-1 0,0 1 0,0-1 0,0 0 0,4-2 0</inkml:trace>
</inkml:ink>
</file>

<file path=ppt/ink/ink36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4"/>
    </inkml:context>
    <inkml:brush xml:id="br0">
      <inkml:brushProperty name="width" value="0.05" units="cm"/>
      <inkml:brushProperty name="height" value="0.05" units="cm"/>
      <inkml:brushProperty name="color" value="#CFF00A"/>
    </inkml:brush>
  </inkml:definitions>
  <inkml:trace contextRef="#ctx0" brushRef="#br0">172 47 32031,'-8'-7'126,"-1"1"-1,0 0 1,0 0 0,-14-6 0,18 10-118,1 0 0,-1 1 0,1 0-1,-1 0 1,0 0 0,1 0 0,-1 1 0,0-1-1,0 1 1,1 0 0,-1 1 0,-8 1 0,10-1-8,1 0 0,-1 1 0,1-1 1,0 1-1,0-1 0,-1 1 0,1 0 1,0 0-1,1 0 0,-1 0 1,0 0-1,1 0 0,-1 0 0,1 1 1,-1-1-1,1 0 0,0 1 0,0-1 1,0 1-1,1 0 0,-1-1 0,0 1 1,1 5-1,-3 8-2,1 0 0,1 26 0,1-39 2,0 2-1,0 0 0,0 1 1,0-1-1,1 0 0,-1 0 0,1 0 1,0 0-1,1-1 0,-1 1 0,1 0 1,0 0-1,0-1 0,1 1 1,-1-1-1,1 0 0,0 0 0,0 0 1,0 0-1,1 0 0,-1-1 1,1 1-1,0-1 0,0 0 0,0 0 1,0 0-1,1-1 0,-1 0 0,1 1 1,0-2-1,-1 1 0,1 0 1,0-1-1,0 0 0,0 0 0,0-1 1,6 1-1,-1 0 4,1 0 0,0-1 1,0 1 0,0-2-1,0 1 1,-1-1 0,12-3-1,-19 3-3,-1 0 0,1 0 1,-1 0-1,1 0 0,-1-1 0,0 1 0,0-1 0,1 0 0,-1 1 0,0-1 1,0 0-1,-1 0 0,1 0 0,0 0 0,-1-1 0,1 1 0,-1 0 0,0-1 1,0 1-1,1-1 0,-2 1 0,1-1 0,0 1 0,0-1 0,-1 0 0,0 1 1,1-1-1,-1 0 0,0-2 0,0-1 0,0 1 0,1 0 0,-2 0 0,1-1 0,-1 1 0,1 0 0,-1 0 0,-1 0 0,1 0 0,-1 0 0,0 0 0,0 0 0,0 1 0,-1-1 0,1 1 0,-1-1 0,0 1 0,-1 0 0,1 0 0,-1 0 0,0 1 0,1-1 0,-2 1 0,1 0 0,0 0 0,-1 0 0,1 1 0,-1 0 0,0-1 0,0 2 0,1-1 0,-1 0 0,-1 1 0,-6-1 0,7 1-3,-1 0 1,1 1-1,0-1 1,-1 1-1,-8 1 1,12-1-6,1 1 0,-1-1 0,1 0 0,0 1 1,-1-1-1,1 1 0,0 0 0,-1-1 0,1 1 1,0 0-1,0 0 0,0 0 0,-1 0 0,1 0 0,0 0 1,0 0-1,0 0 0,1 0 0,-1 0 0,0 1 1,0-1-1,1 0 0,-1 1 0,0 1 0,-6 29-485</inkml:trace>
</inkml:ink>
</file>

<file path=ppt/ink/ink36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4"/>
    </inkml:context>
    <inkml:brush xml:id="br0">
      <inkml:brushProperty name="width" value="0.05" units="cm"/>
      <inkml:brushProperty name="height" value="0.05" units="cm"/>
      <inkml:brushProperty name="color" value="#CFF00A"/>
    </inkml:brush>
  </inkml:definitions>
  <inkml:trace contextRef="#ctx0" brushRef="#br0">0 65 32143,'0'-53'526,"0"42"-417,0 37-120,0 498-349,0-522-336</inkml:trace>
</inkml:ink>
</file>

<file path=ppt/ink/ink36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5"/>
    </inkml:context>
    <inkml:brush xml:id="br0">
      <inkml:brushProperty name="width" value="0.05" units="cm"/>
      <inkml:brushProperty name="height" value="0.05" units="cm"/>
      <inkml:brushProperty name="color" value="#CFF00A"/>
    </inkml:brush>
  </inkml:definitions>
  <inkml:trace contextRef="#ctx0" brushRef="#br0">1 37 30190,'0'-5'2193,"0"3"-1985,16 2-128,32-3-64,16-4 0,8 5 0,3-1-16,-8 1 0,-11-1-48,-11-6-832</inkml:trace>
</inkml:ink>
</file>

<file path=ppt/ink/ink36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5"/>
    </inkml:context>
    <inkml:brush xml:id="br0">
      <inkml:brushProperty name="width" value="0.05" units="cm"/>
      <inkml:brushProperty name="height" value="0.05" units="cm"/>
      <inkml:brushProperty name="color" value="#CFF00A"/>
    </inkml:brush>
  </inkml:definitions>
  <inkml:trace contextRef="#ctx0" brushRef="#br0">140 198 32111,'0'-14'170,"0"-10"-73,0 0 0,1 0 1,2 0-1,8-41 0,-6 47-97,-4 13 0,0 24 0,22 374 0,-16-316 0,-3 81 0,-4-158 0,0 1 0,0-1 0,0 1 0,-1-1 0,1 1 0,0 0 0,-1-1 0,1 1 0,0-1 0,-1 0 0,1 1 0,-1-1 0,1 1 0,0-1 0,-1 0 0,1 1 0,-1-1 0,1 0 0,-1 1 0,0-1 0,1 0 0,-1 0 0,1 1 0,-1-1 0,1 0 0,-1 0 0,0 0 0,1 0 0,-1 0 0,1 0 0,-2 0 0,-25 0 0,20 0 0,-35 2 0,26-1 0,0 0 0,0-2 0,0 1 0,-24-5 0,88 1 0,346-40-5,-392 42-96,-7 0-145,-19-4-1035</inkml:trace>
</inkml:ink>
</file>

<file path=ppt/ink/ink3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43"/>
    </inkml:context>
    <inkml:brush xml:id="br0">
      <inkml:brushProperty name="width" value="0.05" units="cm"/>
      <inkml:brushProperty name="height" value="0.05" units="cm"/>
      <inkml:brushProperty name="color" value="#FFFFFF"/>
    </inkml:brush>
  </inkml:definitions>
  <inkml:trace contextRef="#ctx0" brushRef="#br0">0 12 31919,'0'0'560,"10"0"-464,33 0-48,12 0-32,14 0 16,-4 0-16,1 0 0,-10 0-16,-7 0 0,-10 0 0,-13 0 0,-10-3 0,-16 0 0,0 0-176,-22 1-672</inkml:trace>
</inkml:ink>
</file>

<file path=ppt/ink/ink36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14"/>
    </inkml:context>
    <inkml:brush xml:id="br0">
      <inkml:brushProperty name="width" value="0.05" units="cm"/>
      <inkml:brushProperty name="height" value="0.05" units="cm"/>
      <inkml:brushProperty name="color" value="#E71224"/>
    </inkml:brush>
  </inkml:definitions>
  <inkml:trace contextRef="#ctx0" brushRef="#br0">137 13 31839,'-6'-3'142,"0"1"0,-1 0 1,0 1-1,-13-3 1,18 4-139,0 0 1,0-1-1,-1 1 1,1 0-1,0 0 1,0 1 0,-1-1-1,1 0 1,0 1-1,0-1 1,0 1-1,-1 0 1,1-1-1,0 1 1,0 0-1,0 1 1,0-1 0,1 0-1,-3 2 1,-3 7-3,2 0 0,-1 0 0,1 1 0,0 0 0,1 0 0,1 0 0,0 0 0,0 1 0,1-1 1,0 1-1,1-1 0,1 1 0,0 14 0,0-25-2,0 0 0,0 0 0,1 0 1,-1 0-1,0 0 0,1 1 0,-1-1 0,1 0 0,-1 0 1,1 0-1,0 0 0,-1 0 0,1-1 0,0 1 0,-1 0 0,1 0 1,0 0-1,0-1 0,0 1 0,0 0 0,0-1 0,0 1 1,0-1-1,0 1 0,0-1 0,0 1 0,0-1 0,0 0 1,0 1-1,1-1 0,-1 0 0,0 0 0,1 0 0,49 0 24,-34-1-18,-16 1-6,1 0 1,0 0 0,-1-1 0,1 1 0,-1-1 0,1 1 0,-1-1-1,0 1 1,1-1 0,-1 0 0,0 0 0,1 0 0,-1 0 0,0 0-1,0 0 1,0 0 0,0 0 0,0 0 0,0-1 0,0 1 0,0 0-1,0-1 1,0 1 0,-1 0 0,1-1 0,-1 1 0,1-1 0,-1 1-1,1-4 1,0 0 0,0-1-1,0 0 1,-1 1-1,1-1 1,-1 0-1,-1 0 1,0-5-1,1 9 0,-1 0 0,0 1 0,1-1 0,-1 1 0,0 0 0,0-1 0,1 1 0,-1-1 0,0 1 0,-1 0 0,1 0 0,0 0 0,0 0 0,0 0 0,-1 0 0,1 0 0,0 0 0,-1 0 0,1 0 0,-1 1 0,1-1 0,-1 1 0,0-1 0,1 1 0,-3-1 0,-43-3 0,45 4 0,1 0 0,0 0 0,-1 1 0,1-1-1,0 0 1,0 1 0,-1-1 0,1 1 0,0-1 0,0 1 0,-1 0 0,1-1 0,0 1-1,0 0 1,0 0 0,0 0 0,0 0 0,0 0 0,0 0 0,1 0 0,-2 1-1,0 2 1,-1 0-1,1 1 0,0-1 0,1 0 1,-1 1-1,0 5 0,-1 5-2,0 0 1,1 31-1,2-45 3,0 0 0,0 0 0,0 0 0,1 0 0,-1 0 0,1-1 0,-1 1 0,0 0 0,1 0 0,0 0 0,-1 0 0,1 0 0,-1-1 0,1 1 0,0 0 0,0 0 0,-1-1 0,1 1 0,0 0 0,0-1 0,0 1 0,0-1 0,0 0 0,0 1-1,0-1 1,-1 0 0,1 1 0,0-1 0,0 0 0,1 0 0,0 0 0,39 2 2,-33-2 0,-6 0-2,1 0 1,0 0-1,-1 0 1,1-1 0,0 1-1,-1-1 1,1 0-1,-1 1 1,1-1-1,-1 0 1,1-1 0,-1 1-1,0 0 1,1-1-1,-1 1 1,0-1 0,0 0-1,0 1 1,0-1-1,-1 0 1,1 0-1,0-1 1,-1 1 0,2-3-1,-1 1 0,0-1 0,0 1 0,-1-1 0,0 1 0,0-1 0,0 0 0,-1 0-1,1 0 1,-1 1 0,0-1 0,0 0 0,-2-8 0,1 11 0,1 1 0,-1 0 0,0-1 0,0 1 0,1 0 0,-1 0 0,0-1 0,0 1 0,0 0 0,0 0 0,-1 0 0,1 0 0,0 0 0,0 0 0,-1 1 0,1-1 0,0 0 0,-1 1 0,1-1 0,-1 1 0,1-1 0,0 1 0,-1 0 0,1-1 0,-1 1 0,0 0 0,-1 0 0,-50-1 0,39 2 0,12-1 0,1 0-1,0 1 1,-1-1 0,1 1-1,0-1 1,-1 1 0,1-1-1,0 1 1,0 0 0,0-1-1,-1 1 1,1 0 0,0 0 0,0 0-1,0 0 1,0 0 0,0 0-1,1 0 1,-1 0 0,0 1-1,0-1 1,1 0 0,-1 0-1,1 1 1,-1-1 0,1 0-1,0 1 1,-1-1 0,1 0-1,0 1 1,0-1 0,0 1-1,0-1 1,0 0 0,0 1 0,0-1-1,0 0 1,1 1 0,-1-1-1,1 1 1,0 0 0,1-1 1,0 0 0,1 0 0,-1-1 0,0 1 0,1-1 0,-1 0 0,1 0 0,-1 0 0,0 0 0,1 0 0,3-1 0,-2 1 0,22 0-783,-38 0-1669</inkml:trace>
</inkml:ink>
</file>

<file path=ppt/ink/ink36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15"/>
    </inkml:context>
    <inkml:brush xml:id="br0">
      <inkml:brushProperty name="width" value="0.05" units="cm"/>
      <inkml:brushProperty name="height" value="0.05" units="cm"/>
      <inkml:brushProperty name="color" value="#E71224"/>
    </inkml:brush>
  </inkml:definitions>
  <inkml:trace contextRef="#ctx0" brushRef="#br0">105 0 32303,'0'0'435,"10"0"-406,-4 1-29,-1-1 0,0 1 0,1-1 0,-1 1 0,0 1 0,0-1 0,1 1 0,-1 0 0,-1 0 0,1 1 0,0-1 0,0 1 0,-1 0 0,0 0 0,0 1 0,1-1 0,-2 1 0,1 0 0,0 0 0,-1 0 0,0 1 0,0-1 0,0 1 0,-1 0 0,1-1 0,-1 1 0,0 0 0,-1 0 0,1 1 0,-1-1 0,0 0 0,0 0 0,0 10 0,0 4 0,0-1 0,-1 1 0,-4 28 0,3-40 0,-1 0 0,0 1 0,0-1 0,-1 0 0,0-1 0,0 1 0,0 0 0,-1-1 0,0 1 0,0-1 0,-9 9 0,-1 0-66,0-1 1,-1 0-1,0-1 0,-1 0 1,0-2-1,-1 0 0,-31 15 0,12-16-1617</inkml:trace>
</inkml:ink>
</file>

<file path=ppt/ink/ink36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16"/>
    </inkml:context>
    <inkml:brush xml:id="br0">
      <inkml:brushProperty name="width" value="0.05" units="cm"/>
      <inkml:brushProperty name="height" value="0.05" units="cm"/>
      <inkml:brushProperty name="color" value="#E71224"/>
    </inkml:brush>
  </inkml:definitions>
  <inkml:trace contextRef="#ctx0" brushRef="#br0">82 44 21242,'1'-10'9470,"1"-2"-6658,0-9-3652,-10 21 859,5 0-19,0 0 0,0 0 0,0 1 0,0 0 0,0-1 0,0 1 0,0 0 0,0 0 0,0 1 0,0-1 0,1 1 0,-1-1 0,0 1 0,1 0 0,-1 0 0,1 0 0,0 0 0,0 1 0,0-1 0,0 0 0,0 1 0,0 0 0,-2 4 0,2-2 0,-1 0 0,1 1 0,1-1 0,-1 1 0,1-1 0,0 1 0,0-1 0,0 1 0,1 0 0,0 0 0,0-1 0,0 1 0,2 6 0,-1-10 0,-1 0 0,1 0 0,0 0 0,0-1 0,0 1 0,0 0 0,0 0 0,0 0 0,1-1 0,-1 1 0,0-1 0,1 1 0,-1-1 0,1 1 0,0-1 0,-1 0 0,1 0 0,0 0 0,0 0 0,0 0 0,0 0 0,0-1 0,0 1 0,0-1 0,0 1 0,0-1 0,3 1 0,9 0 0,0 0 0,0-1 0,17-1 0,-6 0 0,-20 1 1,0 0-1,1-1 1,-1 1 0,0-1 0,0 0-1,1 0 1,-1-1 0,0 0 0,0 0-1,8-4 1,-11 4-1,0 1 1,1-1-1,-1 0 1,0 0-1,0 0 0,0 0 1,0-1-1,0 1 0,-1 0 1,1-1-1,-1 1 1,0-1-1,1 0 0,-1 0 1,0 1-1,0-1 0,-1 0 1,1 0-1,-1 0 1,1-5-1,-1 5 0,1 0-1,-1 0 1,0 0-1,0 0 1,0 0 0,-1 0-1,1 0 1,-1 1-1,1-1 1,-1 0 0,0 0-1,0 0 1,0 1-1,-1-1 1,1 0 0,-1 1-1,1-1 1,-1 1-1,-3-3 1,1 2-1,0 0 1,0 0-1,-1 1 0,0 0 0,1 0 1,-1 0-1,0 1 0,0-1 0,0 1 1,-8-1-1,8 1 1,-1 0 0,1 1 0,-1-1 0,1 1 1,-1 0-1,1 0 0,-1 1 0,-7 1 0,12-1 0,-1-1-1,0 1 1,1 0-1,0 0 1,-1-1-1,1 1 1,-1 0-1,1 1 1,0-1-1,0 0 1,-1 0-1,1 0 1,0 1-1,0-1 1,0 0-1,1 1 1,-1-1-1,0 1 1,0-1-1,1 1 1,-1 0 0,1-1-1,-1 1 1,1 0-1,0-1 1,0 1-1,0 0 1,0-1-1,0 4 1,0 4-2,0-6 2,-1 0 0,1 0 0,1-1-1,-1 1 1,0 0 0,1 0 0,-1-1 0,2 5-1,-1-6 1,0 1 0,0-1 0,0 0 0,0 0 0,0-1 1,0 1-1,0 0 0,0 0 0,0 0 0,0-1 0,0 1 0,1 0 0,-1-1 0,0 1 0,0-1 0,1 0 0,-1 1 0,1-1 0,-1 0 0,3 0 0,-1 1 1,1 0 0,0-1-1,-1 0 1,1 1 0,-1-1 0,1-1 0,0 1 0,-1 0 0,1-1-1,-1 0 1,1 0 0,-1 0 0,1 0 0,-1-1 0,0 1-1,1-1 1,-1 0 0,4-3 0,-5 2 0,1 0 0,-1 0 0,0 0 0,0 0-1,0-1 1,0 1 0,-1-1 0,1 1 0,-1-1 0,0 1 0,0-1 0,0 0 0,0 0-1,-1 0 1,0 1 0,0-1 0,0-5 0,-1 9-9,0-1 0,0 1 0,1 0 0,-1-1-1,0 1 1,0 0 0,0 0 0,0-1 0,0 1 0,0 0 0,0 0 0,0 0-1,0 0 1,0 0 0,0 1 0,0-1 0,0 0 0,0 0 0,0 0 0,1 1 0,-1-1-1,0 1 1,-2 0 0,-7 18-573,1 7-1156</inkml:trace>
</inkml:ink>
</file>

<file path=ppt/ink/ink36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16"/>
    </inkml:context>
    <inkml:brush xml:id="br0">
      <inkml:brushProperty name="width" value="0.05" units="cm"/>
      <inkml:brushProperty name="height" value="0.05" units="cm"/>
      <inkml:brushProperty name="color" value="#E71224"/>
    </inkml:brush>
  </inkml:definitions>
  <inkml:trace contextRef="#ctx0" brushRef="#br0">70 5 32623,'0'0'88,"4"-4"-40,1 4-48,1-1 1,-1 1-1,0 0 0,1 0 1,-1 1-1,0 0 0,0 0 1,0 0-1,1 0 0,-1 1 1,0 0-1,-1 0 0,1 0 1,0 1-1,0-1 0,-1 1 1,0 0-1,0 1 0,0-1 1,0 1-1,0 0 0,0 0 1,-1 0-1,0 0 0,5 8 1,-3-4-1,-1 0 0,1 0 0,-2 1 0,1 0-1,-1-1 1,0 1 0,-1 0 0,0 0 0,-1 0 0,1 0 0,-2 1 0,1-1 0,-2 0 0,-1 14 0,1-17 0,-1 0 0,0-1 0,-1 1 0,1-1 0,-1 0 1,0 0-1,-1 0 0,1 0 0,-1 0 0,0-1 0,0 1 0,0-1 0,-10 7 0,-7 4-20,-39 22 0,55-34 14,-41 19-360,1-4-1080</inkml:trace>
</inkml:ink>
</file>

<file path=ppt/ink/ink36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21"/>
    </inkml:context>
    <inkml:brush xml:id="br0">
      <inkml:brushProperty name="width" value="0.05" units="cm"/>
      <inkml:brushProperty name="height" value="0.05" units="cm"/>
      <inkml:brushProperty name="color" value="#FFFFFF"/>
    </inkml:brush>
  </inkml:definitions>
  <inkml:trace contextRef="#ctx0" brushRef="#br0">483 18 22602,'0'0'314,"0"-1"-1,0 1 0,0-1 1,0 0-1,0 1 0,0-1 1,0 1-1,0-1 0,-1 0 1,1 1-1,0-1 0,-1 1 1,1-1-1,0 1 0,-1-1 1,1 1-1,0-1 0,-1 1 1,1-1-1,-1 1 0,0-1 1,-16-5 1651,-28 7-2853,27 0 3015,13-1-2126,1 1-1,-1 0 0,1 0 0,-1 0 1,1 0-1,0 1 0,0 0 0,0 0 1,0 0-1,-5 4 0,-42 32 0,29-21 0,-22 13 0,-85 43 0,74-44 0,50-26 0,1 0 0,0 0 0,0 0 0,0 1 0,1-1 0,-6 6 0,8-8 0,0 0 0,0 0 0,1 1 0,-1-1 0,0 0 0,0 0 0,1 0 0,-1 0 0,0 1 0,1-1 0,-1 0 0,1 1 0,0-1 0,-1 0 0,1 1 0,0-1 0,0 0 0,0 1 0,0-1 0,0 1 0,0-1 0,0 0 0,1 1 0,-1-1 0,0 0 0,1 1 0,-1-1 0,1 0 0,-1 1 0,2 1 0,2-1 0,0 0 0,-1 0 0,1-1 0,0 1 0,0-1 0,0 0 0,0 0 0,0 0 0,6 0 0,5 3 3,14 1-1,-1 0 0,1-2 1,-1-2-1,56-2 1,-19-1-2,86 2-38,-205 0-332,15 0-362</inkml:trace>
</inkml:ink>
</file>

<file path=ppt/ink/ink36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22"/>
    </inkml:context>
    <inkml:brush xml:id="br0">
      <inkml:brushProperty name="width" value="0.05" units="cm"/>
      <inkml:brushProperty name="height" value="0.05" units="cm"/>
      <inkml:brushProperty name="color" value="#FFFFFF"/>
    </inkml:brush>
  </inkml:definitions>
  <inkml:trace contextRef="#ctx0" brushRef="#br0">0 17 30878,'0'0'1273,"12"0"-998,65 1-106,-40 2-160,0-3 0,-1-1 0,1-1 0,0-2 1,37-10-1,-73 14-47,-8 0-658,-18 0-950</inkml:trace>
</inkml:ink>
</file>

<file path=ppt/ink/ink36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0"/>
    </inkml:context>
    <inkml:brush xml:id="br0">
      <inkml:brushProperty name="width" value="0.05" units="cm"/>
      <inkml:brushProperty name="height" value="0.05" units="cm"/>
      <inkml:brushProperty name="color" value="#FFFF00"/>
    </inkml:brush>
  </inkml:definitions>
  <inkml:trace contextRef="#ctx0" brushRef="#br0">14 533 32383,'-11'158'285,"10"-112"-282,-1 31-3,3-70 0,-1 1 0,1-1-1,0 0 1,1 1-1,0-1 1,0 0 0,4 9-1,-5-14 1,-1 0 0,1-1-1,0 1 1,0 0-1,-1-1 1,1 1 0,0-1-1,0 1 1,1-1-1,-1 0 1,0 1 0,0-1-1,1 0 1,-1 0 0,1 0-1,-1 0 1,1 0-1,-1 0 1,1 0 0,-1-1-1,1 1 1,0 0 0,0-1-1,-1 0 1,1 1-1,0-1 1,0 0 0,-1 0-1,1 0 1,0 0 0,0 0-1,0 0 1,-1 0-1,1-1 1,3 0 0,-1-1 1,0 0 0,0-1 0,-1 1 1,1-1-1,0 0 0,-1 0 0,0 0 1,0 0-1,0-1 0,0 1 0,0-1 1,3-6-1,12-26 2,-2-1 0,-2 0 0,-1-1 0,-2 0 0,8-56 0,20-64-32,-37 151 29,0 0-1,1 1 0,-1-1 1,2 1-1,-1 0 0,1 0 0,5-8 1,-7 12 0,1 0-1,-1-1 1,0 1 0,1 0 0,0 0 0,-1 1 0,1-1 0,0 0 0,0 1-1,0 0 1,0 0 0,0 0 0,0 0 0,0 0 0,1 0 0,-1 1-1,4-1 1,-1 1-1,0 0 0,0 0 0,0 0 0,0 0 0,0 1 0,0 0 0,-1 1 0,1-1 0,0 1 0,-1 0 0,1 0 0,6 4 0,-9-3 0,1 0 0,-1 0 0,1 0 0,-1 1 0,0-1 0,0 1 0,0-1 0,-1 1 0,1 0 0,-1 0 1,0 0-1,0 1 0,0-1 0,-1 0 0,0 1 0,2 6 0,-1-10 11,0-7-5,1-18-3,-3 22-3,0 0 1,1 1-1,-1-1 1,0 0-1,-1 0 0,1 0 1,0 0-1,0 1 1,-1-1-1,1 0 1,-1 0-1,0 1 0,1-1 1,-1 0-1,0 1 1,0-1-1,0 1 0,0-1 1,0 1-1,0-1 1,-1 1-1,1 0 0,0-1 1,-1 1-1,1 0 1,-1 0-1,1 0 0,-4-1 1,0 1 0,0 0 0,0 0-1,0 0 1,0 1 0,0 0 0,0 0 0,-1 0 0,1 0 0,0 1-1,0 0 1,0 0 0,0 1 0,0-1 0,-8 5 0,6-2-1,1-1 0,0 2 1,0-1-1,0 1 0,1 0 1,0 0-1,0 0 0,0 1 0,-7 9 1,4-1-2,1-1 0,0 1 0,0 1 0,1-1 0,1 1 0,1 0 0,0 1 0,1-1 0,-2 23 0,5-38 2,-2 26-1,1 1 0,1-1 0,5 46 0,-4-65 1,1 0 0,-1-1 0,1 1 0,0-1 0,1 0 0,-1 0 0,1 0 1,0 0-1,1 0 0,0 0 0,-1-1 0,2 0 0,-1 0 0,1 0 0,-1 0 0,1-1 0,1 0 0,-1 0 0,1 0 0,7 4 0,-9-6 1,1 0 1,0-1-1,0 1 1,0-1-1,0 0 0,0 0 1,0 0-1,0-1 0,0 0 1,10-1-1,-12 1 0,0 0 0,0-1 0,0 0 0,1 0 0,-1 0 0,0 0 0,0 0 0,-1 0 0,1-1 0,0 0 0,0 1 0,-1-1 0,1 0 1,-1 0-1,1-1 0,-1 1 0,0 0 0,2-4 0,3-6 0,-1 0 1,-1 0 0,0 0-1,0-1 1,-2 0 0,1 1-1,-2-1 1,3-24 0,-3-114-11,-3 88-5,-1 33-15,-9-57 0,8 66 28,5 167-2,-2-91-7,-1-2 6,2 61 6,0-99-5,0 0 0,1-1-1,1 1 1,1-1 0,7 20-1,-10-30 0,1-1 0,-1 0 0,1 1-1,0-1 1,0 0 0,0 0 0,0 0-1,1-1 1,-1 1 0,1 0 0,0-1-1,-1 0 1,1 1 0,0-1 0,0 0 0,1-1-1,-1 1 1,0-1 0,0 1 0,1-1-1,-1 0 1,1 0 0,-1 0 0,1-1-1,0 1 1,-1-1 0,1 0 0,5 0 0,-5-1 3,-1 0 1,0 1 0,1-2 0,-1 1 0,0 0 0,0-1 0,0 1 0,0-1 0,0 0 0,0 0-1,-1 0 1,1 0 0,-1 0 0,1-1 0,-1 1 0,0-1 0,0 0 0,0 0 0,0 1 0,0-1-1,-1 0 1,1-1 0,0-3 0,7-13 4,-1-1-1,7-29 1,-13 41-2,25-125 1,-10 37-3,-16 94 0,0-1 0,-1 1 0,1 0 1,0 0-1,1 0 0,-1 0 0,0 0 0,1 0 0,0 1 1,0-1-1,0 0 0,0 1 0,0-1 0,0 1 0,0 0 0,1 0 1,-1 0-1,1 0 0,5-3 0,-2 3 0,0 0 0,1 0 0,-1 0 0,1 1 0,0 0 0,-1 0 0,1 1 0,8 0 0,9-1-3,27 1 2,-48 1 1,0-1 0,0 0 0,0 1 0,1 0 0,-1 0 1,0 0-1,0 0 0,0 0 0,-1 0 0,1 1 0,0 0 0,3 2 0,-5-3-3,1 1 0,-1 0 1,0 0-1,0 0 0,1 0 1,-1 0-1,-1 0 0,1 1 1,0-1-1,0 0 1,0 3-1,-1-4 2,0-1 1,0 1 0,0-1-1,1 1 1,-1-1-1,0 1 1,0 0 0,0-1-1,0 1 1,0-1 0,0 1-1,0 0 1,0-1-1,0 1 1,0-1 0,0 1-1,0-1 1,-1 1-1,1 0 1,0-1 0,0 1-1,-1-1 1,1 1-1,0-1 1,-1 1 0,1-1-1,0 1 1,-1-1 0,1 1-1,-1-1 1,1 0-1,0 1 1,-1-1 0,1 0-1,-1 1 1,0-1-1,1 0 1,-1 0 0,1 1-1,-2-1 1,0 0 4,-1-1 1,0 0-1,0 1 0,1-1 1,-1 0-1,0-1 0,1 1 1,-1 0-1,1-1 1,-1 1-1,1-1 0,0 0 1,0 1-1,0-1 0,0 0 1,-4-5-1,3 4 1,0-1 0,-1 1-1,1 0 1,-1 0 0,0 0-1,0 0 1,-5-2 0,4 3-8,1 1 0,-1-1 0,1 1 0,-1 0 0,0 0 1,0 0-1,0 1 0,0 0 0,1 0 0,-1 0 0,0 0 0,0 1 0,0 0 1,0 0-1,1 0 0,-1 1 0,1-1 0,-1 1 0,1 0 0,-1 1 0,1-1 1,0 1-1,0-1 0,0 1 0,0 1 0,1-1 0,-1 0 0,1 1 0,0 0 1,0-1-1,-3 7 0,-1 0-6,1 1 1,0 0 0,0 0-1,1 0 1,1 1 0,0 0-1,1-1 1,0 1 0,0 1-1,2-1 1,-2 17 0,3-20 6,0 0-1,0 0 1,1-1 0,0 1 0,1 0-1,-1 0 1,7 15 0,-7-21 3,1 0-1,0-1 1,0 1 0,0 0 0,1 0-1,-1-1 1,0 0 0,1 1 0,0-1-1,0 0 1,-1 0 0,1 0 0,0-1-1,1 1 1,-1-1 0,0 0 0,0 0-1,1 0 1,-1 0 0,0 0 0,1-1-1,-1 1 1,5-1 0,-2 1 2,1 0 0,0-1 0,0 0 0,0-1 0,0 1 0,0-1 0,-1 0 0,1-1 0,0 0-1,-1 0 1,9-3 0,-8 0-1,0 1 0,0-1-1,0 0 1,0-1 0,-1 0-1,0 0 1,0 0 0,8-13-1,-6 7 1,0 0 0,-1 0-1,-1-1 1,0 1-1,-1-1 1,0-1-1,-1 1 1,0-1 0,2-24-1,-2-7-14,-2-75 0,-3 93 2,-3-30-38,-2 1 0,-19-78-1,6 44 337,16 149-263,2 68-25,4 166 5,-1-264-3,1-1 1,1 1 0,2-1 0,1 0-1,17 45 1,-21-65-2,0 0 0,1-1 0,0 1 1,1-1-1,-1 0 0,1 0 0,1 0 0,-1-1 0,1 1 0,0-1 0,1-1 1,-1 1-1,1-1 0,0-1 0,1 1 0,-1-1 0,1 0 0,0-1 0,0 0 0,0 0 1,0-1-1,0 1 0,12 0 0,-9-2 2,0 0-1,1 0 1,-1-1 0,1-1 0,-1 0 0,0-1-1,0 0 1,1 0 0,13-6 0,-15 4-1,-1-1 0,-1 0 1,1 0-1,-1-1 0,0 0 0,0-1 1,-1 1-1,1-1 0,-1-1 1,10-14-1,-6 6-8,0 0 0,-1-1 0,0 0 1,-1 0-1,-2-1 0,1 0 0,-2-1 0,-1 0 0,0 0 1,-1 0-1,-1 0 0,-1-1 0,-1 1 0,0-1 0,-5-35 1,4 52 7,-1 1 1,1-1 0,-1 1 0,0-1 0,0 1 0,0-1-1,-1 1 1,1 0 0,0 0 0,-1-1 0,1 1 0,-1 0 0,0 0-1,0 1 1,0-1 0,0 0 0,0 0 0,0 1 0,0 0 0,-1-1-1,1 1 1,0 0 0,-1 0 0,1 0 0,-1 0 0,-3 0 0,-6-1 9,-1 0 1,1 1-1,-1 0 1,-16 2-1,9-1-12,15 0 1,-1 0-1,0 1 1,1-1-1,-1 1 1,0 0-1,1 0 1,-1 1-1,1 0 1,-1 0-1,1 0 1,0 1-1,0-1 1,0 1-1,0 1 1,1-1-1,-1 1 1,1-1 0,0 1-1,0 0 1,0 1-1,0-1 1,1 1-1,0-1 1,0 1-1,0 0 1,0 0-1,1 1 1,0-1-1,0 0 1,1 1-1,-1 0 1,0 5-1,-1 6-6,0 1 0,2-1 0,0 1 0,1 0 0,0-1 0,1 1-1,6 23 1,-5-31 7,1 1 0,1-1 0,0 1 0,0-1 0,1-1-1,0 1 1,0-1 0,1 1 0,1-2 0,0 1 0,0-1 0,15 14 0,-17-18 2,-1-1 0,1 0 0,0-1 0,0 1 0,0-1 0,1 0 0,-1 0 0,0 0 0,1-1 0,-1 0 0,1 0 0,-1 0 0,1-1 0,0 0 0,-1 0 0,1 0 1,0-1-1,-1 1 0,1-1 0,-1-1 0,1 1 0,-1-1 0,0 0 0,1 0 0,-1-1 0,0 0 0,0 1 0,-1-2 0,1 1 0,-1 0 0,1-1 0,-1 0 0,0 0 1,4-6-1,6-10 3,-1 1 1,0-2 0,-2 1 0,-1-2 0,0 1 0,-2-1 0,0-1 0,-2 0 0,0 1 0,3-39 0,-2-20-11,-5-139 0,-4 168-8,3 37 15,-2 1 0,0-1 0,-1 1 0,0-1 0,-1 1 0,-5-14 0,8 27-3,-1 1 0,1 0 1,-1 0-1,0 0 1,1 0-1,-1-1 1,1 1-1,-1 0 1,1 0-1,-1 0 1,1 0-1,-1 0 0,1 0 1,-1 1-1,1-1 1,-1 0-1,1 0 1,-1 0-1,1 0 1,-1 1-1,1-1 1,-1 0-1,1 0 0,-1 1 1,1-1-1,-1 0 1,1 1-1,0-1 1,-1 1-1,1-1 1,0 0-1,-1 1 0,1 0 1,-8 15 1,2 1 0,0-1 1,1 1-1,1 1 0,0-1 1,-2 33-1,4-34 3,-10 106 2,5 0 1,10 127-1,-2-237-8,0 0 0,0 0 1,2 0-1,-1-1 0,1 1 0,1 0 1,9 20-1,-11-28 1,0 0 0,1 0 0,-1 0-1,1 0 1,0-1 0,0 1 0,0-1 0,1 0 0,-1 0 0,1 0-1,0 0 1,0 0 0,0-1 0,0 1 0,0-1 0,0-1 0,0 1 0,1 0-1,-1-1 1,1 0 0,-1 0 0,8 0 0,-7 0 1,1-1 1,0 0-1,-1 0 0,1 0 0,-1-1 1,1 0-1,-1 0 0,1 0 1,-1-1-1,0 0 0,0 0 1,0 0-1,0 0 0,8-6 1,-8 3-1,1 0 0,-1 0 0,0 0 0,-1-1 0,1 0 0,-1 0 0,0 0 0,-1-1 0,1 1 0,3-12 0,1-5-17,0 0 0,-2-1 0,-1 1-1,4-46 1,-6 18-5,-5-64 0,2 113 28,0 0-2,0 0 1,0 0-1,0 0 0,0 1 1,0-1-1,0 0 0,-1 0 1,1 1-1,-1-1 0,1 0 1,-1 0-1,0 1 0,0-1 1,1 1-1,-1-1 0,0 1 1,-1-1-1,1 1 0,0-1 1,0 1-1,0 0 0,-1 0 1,1 0-1,-3-2 0,3 8-20,-1 70 4,0-31 5,2 0 1,2 0-1,1 0 1,13 58-1,-15-98 6,0 0 1,0-1 0,0 1-1,1 0 1,0 0-1,0-1 1,0 1 0,0-1-1,0 1 1,0-1-1,1 0 1,0 0-1,0 0 1,0 0 0,0-1-1,0 1 1,0-1-1,1 0 1,-1 0 0,1 0-1,-1 0 1,1 0-1,0-1 1,0 0-1,0 0 1,0 0 0,0 0-1,0 0 1,0-1-1,0 0 1,6 0 0,-1 1 1,-1-1 0,1 0 0,-1 0 0,1 0 1,-1-1-1,0-1 0,1 1 0,-1-1 1,0-1-1,0 0 0,0 0 0,0 0 1,0-1-1,-1 0 0,0 0 0,0-1 0,0 0 1,0-1-1,-1 1 0,0-1 0,0 0 1,0-1-1,-1 1 0,0-1 0,8-14 1,-3 1-1,0 0 0,-1 0 0,-1 0 0,-1-1 0,-1-1 0,-1 1 1,5-38-1,-2-157-70,-9 170 35,-3-67-17,2 101 71,0-1 0,0 1 0,-1 0 0,-1 0-1,0 0 1,-10-20 0,14 32-19,0 0-1,0-1 1,0 1-1,-1 0 1,1-1-1,0 1 0,0 0 1,0 0-1,0-1 1,-1 1-1,1 0 1,0 0-1,0-1 1,-1 1-1,1 0 1,0 0-1,0 0 1,-1 0-1,1-1 0,0 1 1,-1 0-1,1 0 1,0 0-1,-1 0 1,1 0-1,0 0 1,-1 0-1,1 0 1,0 0-1,-1 0 1,1 0-1,0 0 0,-1 0 1,1 0-1,0 0 1,-1 0-1,1 0 1,-9 14-13,3 26 12,2 0 0,1 1 0,4 53 0,-1-15 13,-3 37 2,1 181-17,2-294 1,1 1-1,-1-1 0,0 1 1,1-1-1,-1 1 0,1-1 1,0 1-1,1-1 0,-1 0 1,0 1-1,1-1 0,0 0 1,3 5-1,-3-6 2,0 0 1,0 0-1,0-1 0,1 1 1,-1-1-1,0 1 1,1-1-1,-1 0 0,1 0 1,-1 0-1,1 0 1,0-1-1,-1 1 0,1-1 1,0 1-1,-1-1 0,1 0 1,3 0-1,-2 0 1,1 1 0,0-1 0,0 0-1,-1 0 1,1-1 0,0 0 0,-1 1-1,1-1 1,0-1 0,-1 1 0,1-1 0,-1 0-1,0 0 1,0 0 0,1 0 0,-1-1-1,-1 0 1,1 0 0,0 0 0,-1 0 0,1 0-1,-1-1 1,4-6 0,3-4-9,-2 0 1,1 0-1,-2-1 1,0-1-1,-1 1 0,-1-1 1,0 0-1,-1 0 1,3-24-1,-1-16-27,-2-80 0,-4 123 45,-1 13-7,1-1 0,0 0 1,-1 0-1,1 1 0,0-1 0,-1 0 1,1 1-1,-1-1 0,1 0 0,-1 1 0,1-1 1,-1 1-1,1-1 0,-1 1 0,0-1 1,1 1-1,-1-1 0,0 1 0,1 0 1,-1-1-1,0 1 0,0 0 0,1-1 1,-1 1-1,0 0 0,0 0 0,0 0 1,1 0-1,-1 0 0,0 0 0,0 0 1,1 0-1,-1 0 0,0 0 0,0 0 0,0 1 1,1-1-1,-1 0 0,0 0 0,0 1 1,1-1-1,-1 1 0,0-1 0,1 1 1,-1-1-1,1 1 0,-1-1 0,0 1 1,1-1-1,-1 1 0,1 0 0,-1-1 1,1 1-1,0 0 0,-1 0 0,-2 14-5,1 0-1,1 0 0,0 0 1,3 27-1,0-9 3,1 7 3,2 0 0,2-1 1,2 1-1,23 65 0,-30-101-3,-1 0 0,1 1 0,0-1 0,0 0 0,0-1 0,0 1 0,1 0 0,0-1 0,0 1 0,0-1-1,0 0 1,0 0 0,1 0 0,-1 0 0,1 0 0,7 3 0,-5-4 3,1 1-1,-1-1 1,1-1-1,0 1 1,0-1-1,-1 0 1,1-1-1,0 0 1,0 0-1,9-1 1,-12 1-2,0-1 0,1 0 0,-1 0 0,0 0-1,1 0 1,-1-1 0,0 0 0,0 1 0,0-2 0,0 1 0,0 0 0,-1-1 0,1 1 0,-1-1 0,4-5 0,-2 3 0,0-1-1,-1 0 1,0-1 0,0 1-1,-1-1 1,0 0 0,0 1-1,3-11 1,0-9-1,-2 1 0,0 0 0,-2-1 0,0-29 0,-2 34 0,2 0 0,-1 0 0,-2 0 0,0 0 0,-1 1 0,-1-1 0,-1 1 0,-11-34 0,9 44 10,2 14-9,2 18-9,0 60 6,4 88 0,0-147 4,1 1 0,0-2 1,2 1-1,1 0 1,11 28-1,-15-47-2,0 1-1,0-1 0,1 0 1,-1 1-1,1-1 0,0 0 0,0-1 1,0 1-1,1 0 0,-1-1 1,1 0-1,0 0 0,0 0 1,0 0-1,6 2 0,-3-2 3,1 0-1,0-1 1,-1 0-1,1 0 1,0-1-1,0 0 1,0 0-1,11-1 1,-16 0-1,1 0 0,0 0-1,0-1 1,-1 0 0,1 1 0,0-1 0,-1-1 0,1 1-1,-1 0 1,1-1 0,-1 0 0,0 0 0,0 0 0,0 0-1,0 0 1,0-1 0,3-3 0,-1 0-1,0 0 1,0-1-1,-1 1 0,0-1 0,-1 0 1,1 0-1,4-15 0,-2-3 0,0 0 0,-2 0 0,-1 0-1,1-31 1,-3 20 0,1 3-4,-1-1 1,-2 1 0,-8-51 0,8 79 2,0 0 1,-1 0-1,1 1 1,-1-1 0,0 0-1,-2-4 1,3 8 0,0 0 0,0 0 0,1 0 0,-1 0 0,0 0 0,0 0 0,0 0 0,0 0 0,0 1 0,0-1 0,0 0 0,-1 0 0,1 1 0,0-1 0,0 1 0,-1-1 0,1 1 0,0-1 0,0 1 0,-1 0 0,1 0 0,0 0 0,-1 0 0,1 0 0,-3 0 0,3 0 0,1 0-1,-1 1 1,0-1 0,1 0 0,-1 1 0,0-1-1,1 0 1,-1 1 0,1-1 0,-1 1-1,1-1 1,-1 1 0,1-1 0,-1 1 0,1-1-1,-1 1 1,1 0 0,0-1 0,-1 1-1,1 0 1,0-1 0,0 1 0,-1 0-1,1-1 1,0 2 0,-3 20-7,3-17 4,-3 15 2,2 0 1,1 0-1,0 0 0,1 0 1,2 1-1,0-2 0,6 23 1,-7-36 0,0 0 0,0 0 0,0 0 1,1 0-1,0-1 0,0 1 0,1-1 0,0 0 0,0 0 1,0 0-1,0-1 0,1 1 0,-1-1 0,1 0 1,0 0-1,1-1 0,-1 1 0,1-1 0,-1 0 1,1-1-1,0 1 0,0-1 0,0 0 0,0-1 1,0 0-1,13 2 0,-4-2 2,1 1 0,-1-2 0,1 0 1,-1-1-1,22-4 0,-33 5-2,0-2 0,0 1 1,-1 0-1,1-1 0,0 1 0,-1-1 0,0 0 1,1 0-1,-1-1 0,0 1 0,0-1 1,0 0-1,0 1 0,-1-1 0,1 0 0,-1-1 1,0 1-1,1 0 0,-2-1 0,1 1 0,0-1 1,-1 1-1,1-1 0,-1 0 0,0 0 0,0-5 1,2-8 1,-1 0 1,0 0-1,-2-26 1,0 37-4,-1 0 0,1 0 0,-1 1 0,0-1 0,0 0 0,-1 0 0,0 1 0,0-1 1,0 1-1,-1-1 0,0 1 0,0 0 0,-6-8 0,7 11 1,0 1 0,0-1 0,0 0 0,0 1 0,0 0 0,-1-1 0,1 1 0,0 0 0,-1 0 0,1 1 0,-1-1 0,1 0 0,-1 1 0,0-1 0,1 1 0,-1 0 0,1 0 0,-1 0 0,0 0 0,1 1 0,-1-1 0,1 1 0,-1-1 0,1 1 0,-1 0 0,1 0 0,-1 0 0,1 0 0,0 0 0,0 1 0,0-1 0,-1 1 0,1-1 0,0 1 0,1 0 0,-1 0 0,0 0 0,1 0 0,-1 0 0,1 0 0,-3 5 0,0 4 0,0 1 0,0 1 0,1-1 0,1 0 0,0 1 0,1-1 0,0 14 0,5 92 13,-4-118-13,1 8 1,0-1-1,0 1 1,0-1-1,1 0 1,0 0-1,1 0 1,-1 0-1,1 0 1,1 0-1,-1 0 0,1-1 1,0 0-1,1 0 1,0 0-1,0 0 1,0-1-1,0 0 1,1 0-1,0 0 1,0-1-1,0 0 1,1 0-1,-1 0 1,1-1-1,0 0 1,0 0-1,0-1 0,0 0 1,0 0-1,1-1 1,-1 0-1,1 0 1,7 0-1,-12-1-4,7 1-2,0-1 0,0 0 0,-1-1 0,14-2 0,-20 2-22,0 0 0,-1 0 0,1 0 0,-1 0 0,1 0 0,-1 0 0,0-1 0,1 1 0,-1-1 0,0 0 0,0 1 0,0-1-1,0 0 1,0 0 0,-1 0 0,1-1 0,-1 1 0,1 0 0,1-5 0,7-27-911</inkml:trace>
</inkml:ink>
</file>

<file path=ppt/ink/ink36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0"/>
    </inkml:context>
    <inkml:brush xml:id="br0">
      <inkml:brushProperty name="width" value="0.05" units="cm"/>
      <inkml:brushProperty name="height" value="0.05" units="cm"/>
      <inkml:brushProperty name="color" value="#FFFF00"/>
    </inkml:brush>
  </inkml:definitions>
  <inkml:trace contextRef="#ctx0" brushRef="#br0">97 1 31695,'-3'0'12,"0"-1"1,0 1 0,0 0 0,0 1 0,0-1-1,0 1 1,0-1 0,0 1 0,0 0 0,1 0 0,-1 0-1,0 0 1,1 0 0,-1 1 0,1-1 0,-1 1-1,1 0 1,-1 0 0,1 0 0,0 0 0,0 0 0,0 0-1,0 1 1,1-1 0,-1 0 0,1 1 0,-1 0-1,1-1 1,0 1 0,0 0 0,0 0 0,0-1 0,0 1-1,1 0 1,-1 6 0,0-1-11,0 0 0,0 0 1,1 0-1,0 1 0,0-1 0,1 0 0,0 0 1,4 12-1,-3-15 4,0 0 0,0-1 0,0 1 0,1-1 1,0 1-1,0-1 0,0 0 0,0 0 0,1 0 0,0-1 0,-1 1 1,1-1-1,1 0 0,4 3 0,0-1 13,-1-1-1,1-1 1,-1 0 0,1 0-1,0 0 1,0-1 0,0 0 0,0-1-1,1 0 1,-1-1 0,19-1-1,-27 1-13,1 0-1,0 0 1,0-1-1,0 1 1,0-1-1,0 1 1,0-1-1,-1 0 1,1 1-1,0-1 1,0 0-1,-1 0 1,1-1-1,-1 1 1,1 0-1,-1 0 1,1-1-1,-1 1 1,0-1 0,0 1-1,0-1 1,0 1-1,0-1 1,0 0-1,0 0 1,0 1-1,0-1 1,-1 0-1,1 0 1,-1 0-1,0 0 1,1 0-1,-1-3 1,0-1-3,1 0 0,-1 1 1,0-1-1,-1 0 0,0 0 1,0 1-1,0-1 0,0 0 0,-1 1 1,-4-10-1,1 7-8,0 0 1,-1 0-1,0 1 0,0 0 0,0 1 1,-1-1-1,0 1 0,0 1 1,-1-1-1,0 1 0,0 0 0,0 1 1,0 0-1,-1 0 0,0 1 1,0 0-1,0 0 0,0 1 0,0 1 1,-15-2-1,22 3-36,0 0 0,1 0 1,-1 0-1,0 0 0,0 1 0,0-1 0,0 0 1,0 1-1,0 0 0,1-1 0,-1 1 0,0 0 1,0 0-1,1 0 0,-1 0 0,1 0 0,-1 0 1,1 1-1,-1-1 0,1 0 0,0 1 0,0-1 1,-1 1-1,1-1 0,0 1 0,-1 2 0,-14 27-2183</inkml:trace>
</inkml:ink>
</file>

<file path=ppt/ink/ink36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1"/>
    </inkml:context>
    <inkml:brush xml:id="br0">
      <inkml:brushProperty name="width" value="0.05" units="cm"/>
      <inkml:brushProperty name="height" value="0.05" units="cm"/>
      <inkml:brushProperty name="color" value="#FFFF00"/>
    </inkml:brush>
  </inkml:definitions>
  <inkml:trace contextRef="#ctx0" brushRef="#br0">0 1 28813,'0'0'1857,"0"2"-1377,0 1-96,20 2-127,24-3 127,8-2-224,2 3-64,-1-1-96,-12-2 0,-11 0 0,-11 0-128,-11 0-208,-8-12-4483</inkml:trace>
</inkml:ink>
</file>

<file path=ppt/ink/ink36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1"/>
    </inkml:context>
    <inkml:brush xml:id="br0">
      <inkml:brushProperty name="width" value="0.05" units="cm"/>
      <inkml:brushProperty name="height" value="0.05" units="cm"/>
      <inkml:brushProperty name="color" value="#FFFF00"/>
    </inkml:brush>
  </inkml:definitions>
  <inkml:trace contextRef="#ctx0" brushRef="#br0">190 16 31502,'-9'-4'48,"-1"1"0,0 1 0,0 0-1,-1 0 1,1 1 0,0 0-1,0 1 1,-1 0 0,-14 2-1,22-1-42,-1-1 0,1 1-1,0-1 1,-1 1-1,1 0 1,0 0 0,0 1-1,0-1 1,0 1-1,0-1 1,0 1 0,0 0-1,0 0 1,1 1-1,-1-1 1,1 0 0,0 1-1,0-1 1,0 1-1,0 0 1,0 0 0,0 0-1,1 0 1,-1 0-1,1 0 1,0 0 0,0 0-1,0 0 1,0 1 0,0-1-1,1 5 1,-1-3-1,1-1 1,0 0 0,0 1-1,0-1 1,0 0 0,1 1-1,0-1 1,0 0 0,0 0-1,0 0 1,4 6 0,-3-6 0,0-1 1,1-1 0,-1 1 0,1 0-1,0-1 1,0 1 0,0-1-1,0 0 1,0 0 0,1 0 0,-1 0-1,1-1 1,3 2 0,6 2 11,0-1 1,1-1-1,-1 0 1,1 0-1,15 0 0,-24-2-3,0-1-1,1 0 0,-1 1 0,0-2 0,0 1 0,0-1 0,0 0 1,0 0-1,-1 0 0,1 0 0,0-1 0,0 0 0,-1 0 0,1 0 1,-1-1-1,8-5 0,-11 7-11,1-1 1,-1 1-1,0-1 0,0 1 0,1-1 1,-1 0-1,0 0 0,0 0 1,0 1-1,-1-1 0,1 0 1,0 0-1,-1 0 0,1 0 1,-1 0-1,0 0 0,0 0 0,0-1 1,0 1-1,0 0 0,0 0 1,0 0-1,-1 0 0,1 0 1,-1 0-1,-1-3 0,1 2-3,-1 0 0,0 0 1,0 0-1,0 1 0,0-1 0,0 1 0,-1-1 0,1 1 0,-1 0 0,0 0 0,1 0 1,-1 0-1,0 0 0,0 1 0,-4-2 0,-5-1-279,0 0 1,-1 1 0,1 1-1,-1 0 1,0 1-1,0 0 1,-14 2-1,6-1-7617</inkml:trace>
</inkml:ink>
</file>

<file path=ppt/ink/ink3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4"/>
    </inkml:context>
    <inkml:brush xml:id="br0">
      <inkml:brushProperty name="width" value="0.05" units="cm"/>
      <inkml:brushProperty name="height" value="0.05" units="cm"/>
      <inkml:brushProperty name="color" value="#FFFFFF"/>
    </inkml:brush>
  </inkml:definitions>
  <inkml:trace contextRef="#ctx0" brushRef="#br0">1 1114 30382,'0'0'2204,"0"13"-2167,0-7-36,1-1 1,-1 1-1,2-1 1,-1 0-1,0 1 1,1-1-1,0 0 1,0 0-1,1 0 1,4 8-1,-5-11-1,-1 1 0,1 0 0,0-1 0,0 0 0,0 1 0,0-1 0,1 0 0,-1 0 0,1 0 0,-1 0 0,1-1 0,0 1 0,-1-1 0,1 0 0,0 0 0,0 1 0,0-2 0,0 1 0,0 0 0,6 0 0,-5-1 1,1-1 0,-1 1 0,0-1 1,1 0-1,-1 0 0,0 0 0,0 0 0,1-1 1,-1 0-1,0 0 0,-1 0 0,1 0 0,5-4 0,-3 0 1,0 0-1,0 0 1,0 0-1,-1 0 1,0-1-1,7-12 1,-1-2-1,-1 0 1,-1-1 0,-2 0-1,8-31 1,-8 14 1,-2 0 0,-2 0 1,-3-74-1,0 95-3,-1 0 0,0 0 0,-2 0 0,0 0 0,0 0 0,-2 0 0,0 1 0,-1 0 0,-1 0 0,-1 0 0,0 1 0,-1 0 0,-16-22 0,23 36 0,1 0 0,-1 0 0,0 1 0,1-1 0,-1 0 0,0 0 0,0 1 0,0 0 0,0-1 0,0 1 0,-1 0 0,1 0 0,0 0 0,0 0 0,-1 0 0,-4 0 0,6 1 0,0 0 0,-1 0 0,1 0 0,0 0 0,0 1 0,-1-1 0,1 0 0,0 1 0,0-1 0,0 1 0,0-1 0,-1 1 0,1 0 0,0 0 0,0-1 0,0 1 0,0 0 0,1 0 0,-1 0 0,0 0 0,0 0 0,0 0 0,1 0 0,-1 0 0,1 0 0,-1 1 0,1-1 0,-1 0 0,1 0 0,0 0 0,-1 1 0,1 1 0,-3 8 0,1 0 0,1 0 0,0 0 0,0 1 0,1-1 0,2 16 0,-2-23 0,0-1 0,1 1 0,-1-1 0,1 1 0,0-1 0,0 1 0,1-1 0,-1 0 0,1 1 0,-1-1 0,1 0 0,0 0 0,0 0 0,0 0 0,1-1 0,-1 1 0,1 0 0,0-1 0,-1 0 0,1 0 0,0 0 0,0 0 0,5 2 0,11 1 0,1-1 1,-1-2-1,1 0 0,-1 0 1,1-2-1,38-4 0,-55 4 1,9-2 0,0 0 0,-1 0 1,1-1-1,-1-1 0,1 0 1,-1 0-1,0-1 0,-1-1 1,12-7-1,-18 11-4,-3 24-10,-18 165 13,1 7 0,16-176 0,-1-9 0,1 0 0,0-1 1,1 1-1,0 0 0,0-1 0,3 11 0,-3-17 0,0 0 0,0 0-1,0 1 1,1-1 0,-1 0 0,1 0-1,-1 0 1,1 0 0,0 0 0,-1-1-1,1 1 1,0 0 0,0-1 0,1 0-1,-1 1 1,0-1 0,0 0 0,1 0-1,-1 0 1,0 0 0,1-1 0,-1 1-1,1-1 1,-1 1 0,5-1 0,5 2-2,1-1 0,0-1 1,-1 0-1,1 0 1,0-2-1,-1 1 1,1-2-1,-1 0 1,0 0-1,0-1 0,0 0 1,0-1-1,-1-1 1,0 0-1,0 0 1,20-16-1,-12 8 2,-2-1 0,0 0 0,0-2 0,-1 0 0,-1 0 0,-1-2 0,-1 0 0,0 0 0,-2-1 0,0-1 0,-1 1 0,-1-2 0,-1 1 0,-1-2 0,-1 1 0,-1 0 0,-1-1 0,-1 0 0,0-24 0,-2 22 2,0 0-8,-1-1 1,-4-32 0,3 51 3,-1 0 1,1 0 0,-1 1 0,0-1-1,-1 1 1,1-1 0,-1 1 0,-1 0-1,1 0 1,-1 0 0,0 0-1,0 1 1,-6-6 0,8 9 1,1 1 0,-1-1 0,1 1 0,-1-1 0,0 1 0,0 0 0,0 0 0,0-1 0,0 1 0,0 0 0,0 1 0,0-1 0,0 0 0,0 1 0,-1-1 0,1 1 0,0 0 0,0 0 0,-1-1 0,1 1 0,0 1 1,0-1-1,-1 0 0,1 1 0,0-1 0,0 1 0,0-1 0,0 1 0,-1 0 0,1 0 0,0 0 0,1 0 0,-4 3 0,0 0 1,0 0 0,1 1 0,-1-1 0,1 1 0,0 0 1,0 1-1,1-1 0,0 1 0,0-1 0,-3 8 0,-1 5 0,2 1-1,0 0 1,0 0-1,2 0 1,-1 25-1,4 98 0,1-127 0,1 0 0,0 1 0,1-1 0,1 0 0,1 0 0,0-1 0,0 1 0,9 14 0,-8-19 0,0 1 0,1-1 0,0-1 0,0 1 0,1-1 0,1 0 0,-1-1 0,1 0 0,0 0 0,20 11 0,-20-15 1,-1 0-1,1-1 1,0 0 0,1 0 0,-1-1-1,0 0 1,1-1 0,0 0 0,-1 0-1,1-1 1,-1-1 0,1 1 0,-1-2-1,1 1 1,-1-1 0,0-1 0,1 1-1,-1-2 1,0 1 0,-1-1 0,1-1-1,-1 1 1,0-1 0,8-7 0,-4 0 0,-1 0 0,0-1 0,0 0 0,-1-1 0,-1 0 0,-1 0 0,0-1 1,-1 0-1,0-1 0,-1 1 0,-1-1 0,5-26 0,-2-10-1,-3 0-1,-1-90 1,-4 132 0,-11 87 3,3 353 8,10-261-9,18 289 1,-20-459-3,1 1 0,-1 0-1,0 0 1,0 0 0,0 0 0,0-1 0,1 1 0,-1 0 0,0 0 0,0 0 0,0 0 0,1 0 0,-1 0 0,0-1 0,0 1 0,0 0 0,1 0 0,-1 0 0,0 0 0,0 0 0,0 0 0,1 0 0,-1 0 0,0 0 0,0 0-1,1 0 1,-1 0 0,0 0 0,0 0 0,0 0 0,1 0 0,-1 1 0,0-1 0,0 0 0,1 0 0,-1 0 0,0 0 0,0 0 0,0 0 0,0 1 0,1-1 0,-1 0 0,0 0 0,0 0 0,0 0 0,0 1 0,0-1-1,0 0 1,1 0 0,-1 0 0,0 1 0,0-1 0,0 0 0,0 0 0,0 1 0,0-1 0,0 0 0,0 0 0,0 0 0,0 1 0,0-1 0,0 0 0,0 0 0,0 1 0,0-1 0,11-21 3,-3-8 0,-1-1 1,-1 0-1,4-49 1,-4-101-6,-6 162 3,1-152-6,6-195-54,-5 346 55,-1-9-2,8-37 1,-8 59 5,0-1 0,1 1 0,0-1 0,0 1 0,1 0-1,0 0 1,0 0 0,0 0 0,1 1 0,8-11 0,-10 14 0,-1 1 0,1 0 0,-1 0 0,1 0 0,-1 0 0,1 0 0,0 0 0,0 0 0,-1 0 0,1 1 0,0-1 0,0 0 0,0 1 0,0 0 0,0-1 0,0 1 0,-1 0 0,1 0 0,0 0 0,0 0 0,0 1 0,0-1 0,0 1 0,0-1 0,0 1 0,-1-1 1,1 1-1,0 0 0,0 0 0,-1 0 0,1 0 0,0 0 0,1 2 0,3 2 1,0-1 1,-1 1-1,0 1 1,0-1 0,0 1-1,-1 0 1,6 9-1,-3 0 0,0 0-1,0 0 1,-2 1-1,0 0 0,-1 0 1,4 29-1,-1 102 0,-7-142 0,0 7-2,-1 0-1,1 0 1,-2-1 0,0 1-1,0 0 1,-1-1 0,0 1-1,-1-1 1,0 0 0,-1 0 0,0-1-1,-1 1 1,0-1 0,-1 0-1,0-1 1,0 0 0,-1 0-1,-1 0 1,1-1 0,-1 0 0,-17 11-1,26-19-8,-1 0-1,1 0 1,0 0-1,-1 0 0,1 1 1,-1-1-1,1 0 1,0 0-1,-1 0 1,1 1-1,0-1 0,-1 0 1,1 1-1,0-1 1,0 0-1,-1 1 1,1-1-1,0 0 1,0 1-1,-1-1 0,1 0 1,0 1-1,0-1 1,0 1-1,0-1 1,0 0-1,0 1 0,0-1 1,0 1-1,0-1 1,0 0-1,0 2 1,14 0-165,25-8 133,-22 0 51,0-1 0,0-1 0,-1-1-1,18-12 1,61-49 14,-58 42 59,-1-1-1,-2-3 1,40-45-1,-63 63-67,0-1 1,-1 0-1,0 0 0,-1-1 0,-1 0 0,0-1 1,-1 1-1,-1-2 0,-1 1 0,-1-1 0,4-25 1,-4-122 0,-5 101-2,1 58-12,-1-15 9,1 21-9,0 0 0,0-1 0,0 1 0,0-1 0,0 1-1,0-1 1,0 1 0,0-1 0,0 1 0,-1 0 0,1-1 0,0 1 0,0-1 0,-1 1-1,1 0 1,0-1 0,0 1 0,-1 0 0,1-1 0,0 1 0,-1 0 0,1-1 0,-1 1 0,1 0-1,0 0 1,-1 0 0,1-1 0,-1 1 0,1 0 0,0 0 0,-1 0 0,0 0 0,0 4-1,0 1 1,0 0 0,0 0 0,1 0 0,0 0 0,0-1-1,1 8 1,-1-7 2,0-2-2,0 0 1,0 0 0,0 0-1,0 0 1,1 0 0,-1 0-1,1-1 1,0 1 0,0 0-1,0 0 1,0 0 0,1-1-1,-1 1 1,1-1 0,0 1-1,-1-1 1,1 1-1,0-1 1,0 0 0,5 4-1,1-2 1,0 1-1,0-1 0,1 0 0,0-1 1,13 4-1,-18-6 1,50 13 5,-24-6 1,39 14 1,-62-20-8,-1 1 1,1 0 0,-1 1 0,1 0-1,-1 0 1,0 0 0,0 1 0,-1-1-1,1 1 1,8 11 0,-11-11-1,0 0 0,-1 0-1,0 0 1,0 0 0,0 0 0,0 1 0,-1-1-1,0 0 1,0 1 0,0-1 0,-1 1 0,0-1 0,0 1-1,0-1 1,-1 1 0,1-1 0,-3 9 0,-1-2 0,1-1 0,-1 0 0,-1 1 0,0-2 0,-1 1 0,-11 17 0,12-21 0,0 0 0,1 0 0,-1 0 0,2 0 0,-1 1 0,1 0 0,0 0 0,1 0 0,0 0 0,0 0 0,1 0 0,-1 16 0,2-23 0,0 0 0,1-1 0,-1 1-1,0 0 1,0 0 0,1 0 0,-1 0-1,0 0 1,1 0 0,-1 0 0,1-1 0,-1 1-1,1 0 1,0 0 0,-1-1 0,1 1-1,0 0 1,-1-1 0,1 1 0,0-1 0,0 1-1,0-1 1,0 1 0,-1-1 0,1 1-1,0-1 1,0 0 0,0 0 0,0 1-1,0-1 1,0 0 0,1 0 0,38 2-6,-28-3 6,7 2 3,0-1-1,0-1 1,0-1 0,0 0-1,0-1 1,0-2 0,23-7-1,-24 5 0,-1-1 0,0-1-1,0 0 1,0-1 0,-2-1 0,1 0-1,-1-1 1,-1-1 0,0 0-1,-1-1 1,0-1 0,-1 0-1,-1 0 1,-1-1 0,0-1 0,-1 1-1,0-2 1,-2 1 0,0-1-1,-1 0 1,0-1 0,-2 1 0,0-1-1,1-32 1,-2 20-2,-5-60 0,2 83 0,-1-1 0,-1 1 0,0-1 0,0 1 0,0 0 0,-1 0 0,0 0 0,-1 0 0,0 0 0,0 1 0,-11-14 0,14 19 0,-1 0 0,0 0 0,1 0 0,-1 1 0,0-1 0,0 0 0,0 1 0,-1 0 0,1-1 0,0 1 0,0 0 0,-1 0 0,1 0 0,-1 1 0,1-1 0,-1 0 0,1 1 0,-1 0 0,1-1 0,-1 1 0,1 0 0,-1 1 0,1-1 0,-1 0 0,0 1 0,1-1 0,-1 1 0,1 0 0,0 0 0,-1 0 0,1 0 0,0 0 0,-3 2 0,-1 0 0,1 1 0,0 1 0,-1-1 0,1 1 0,1 0 0,-1 0 0,1 0 0,0 1 0,0-1 0,-6 13 0,4-3 0,0 0 0,2 0 0,-1 0 0,2 1 0,0-1 0,0 19 0,1 96 1,3-108 1,0-9-1,0 0 0,1 0 0,0 0 0,1 0 0,1-1 0,0 1 0,1-1 0,0 0 1,0 0-1,2-1 0,-1 0 0,13 16 0,-13-19-1,1-1 0,-1 1 0,1-1 0,1-1 0,-1 0 0,1 0 0,0 0 0,1-1-1,-1 0 1,1 0 0,0-1 0,0-1 0,1 1 0,-1-1 0,1-1 0,-1 0 0,13 1 0,-12-2 1,-1 0 0,1-1-1,0 0 1,-1-1 0,1 0 0,0 0 0,-1-1-1,1 0 1,-1-1 0,0 0 0,0 0 0,0-1-1,0 0 1,-1-1 0,1 0 0,-1 0 0,-1-1-1,1 0 1,10-11 0,-6 5-1,-1 0 0,0-1 0,-1 0 0,-1-1 0,0 0 0,-1-1 0,13-30 0,-6 0 0,15-67 0,-21 70 0,2 0 0,23-55 0,-32 92 0,1 1 0,-1-1 0,1 1 0,0 0 0,1 0 0,-1 0 0,1 0 0,-1 1 0,1-1 0,0 1 0,0 0 0,7-4 0,-9 6 0,0 0 0,0 0 0,1 0 0,-1 0 0,0 0 0,1 1 0,-1-1 0,1 1 0,-1 0 0,1-1 0,-1 1 0,0 0 0,1 0 0,-1 1 0,1-1 0,-1 0 0,1 1 0,-1 0 0,1-1 0,-1 1 0,0 0 0,0 0 0,1 0 0,-1 1 0,0-1 0,0 1 0,0-1 0,0 1 0,3 2 0,3 6 0,0 0 0,-1 1 0,0-1 0,-1 2 0,0-1 0,0 0 0,-2 1-1,1 0 1,-1 0 0,4 23 0,-2 1 1,-2-1 1,1 63-1,-5-73 3,1-5-3,0-1 0,-2 1 0,-1-1 1,0 0-1,-1 1 0,-1-1 0,-10 28 0,7-28-1,-1-1 0,-1 0 0,-1 0 0,-1-1 0,0 0 0,-1-1 0,-1 0 0,-25 25 0,35-39 0,1 0 1,-1 0-1,0 0 0,0 0 0,0 0 1,0 0-1,0-1 0,0 0 1,0 1-1,0-1 0,-1 0 0,1-1 1,0 1-1,-1 0 0,1-1 1,-1 0-1,1 0 0,0 0 0,-1 0 1,1-1-1,-1 1 0,1-1 1,0 0-1,-1 0 0,1 0 0,0 0 1,0 0-1,0-1 0,0 0 1,0 1-1,0-1 0,0 0 1,1 0-1,-1-1 0,0 1 0,1-1 1,0 1-1,0-1 0,0 0 1,0 0-1,0 1 0,0-1 0,1-1 1,0 1-1,-2-3 0,-16-39-2,1-1-1,3 0 0,2-1 1,1-1-1,-6-66 0,18 114 3,-1 0 0,1-1 0,0 1-1,0-1 1,0 1 0,0-1 0,-1 1 0,1-1-1,0 1 1,0-1 0,0 1 0,0 0 0,0-1-1,0 1 1,0-1 0,0 1 0,1-1-1,-1 1 1,0-1 0,0 1 0,0-1 0,0 1-1,1 0 1,-1-1 0,0 1 0,0-1 0,1 1-1,-1 0 1,0-1 0,1 1 0,-1 0-1,0-1 1,1 1 0,-1 0 0,1 0 0,-1-1-1,1 1 1,8 5-5,-9-5 5,16 14 0,-1 0 0,24 30 0,-24-26 0,1 0 0,22 18 0,-23-24 0,1-1 0,0 0 0,1-1 0,0-1 0,1-1 0,-1 0 0,2-2 0,-1 0 0,1 0 0,0-2 0,0-1 0,0 0 0,0-1 0,0-1 0,1-1 0,25-3 0,-37 2 0,-1 0 0,0-1 0,0 0 0,0 0 0,0-1 0,0 0 0,-1 0 0,1 0 0,-1-1 0,1 0 0,-1 0 0,-1-1 0,1 0 0,-1 0 0,0 0 0,0-1 0,0 1 0,-1-1 0,1 0 0,-2-1 0,5-8 0,0 0 0,-1-2 0,-1 1 0,0-1 0,-1 1 0,-1-1 0,-1-1 0,3-33 0,-4-13 0,-5-72 0,3 133 0,0-1 0,-1 1 0,1-1 0,-1 1 0,0-1 0,0 1 0,0-1 0,0 1 0,-1 0 0,1 0 0,-1 0 0,0 0 0,0 0 0,0 0 0,0 0 0,-1 1 0,1-1 0,-1 1 0,-5-5 0,4 5 0,0 0 0,0 1 0,-1-1 0,1 1 0,-1 0 0,1 0 0,-1 0 0,1 1 0,-1-1 0,1 1 0,-1 0 0,0 1 0,1-1 0,-9 3 0,9-2 0,-1 0 0,0 1 0,1 0 0,0 0 0,-1 0 0,1 1 0,0-1 0,0 1 0,0 0 0,0 0 0,1 0 0,-1 1 0,1 0 0,0-1 0,0 1 0,0 0 0,0 0 0,1 1 0,0-1 0,-1 0 0,2 1 0,-1-1 0,-2 9 0,-1 7 0,1 0 0,1 0 0,0 0 0,1 28 0,1-19 0,1 0 0,6 41 0,-3-57 0,-1 0 0,2-1 0,0 0 0,0 1 0,1-2 0,1 1 0,13 21 0,-11-21 0,1 1 0,1-1 0,0-1 0,1 0 0,0 0 0,23 16 0,-26-21 0,1-1 0,0 0 0,0-1 0,0 0 0,1 0 0,-1-1 0,1 0 0,0-1 0,0 0 0,0-1 0,13 1 0,-13-2 0,8 1 2,0 0 0,1-2 0,32-5 0,-45 4-1,-1 1-1,1-1 1,0 0-1,0-1 1,-1 1-1,0-1 1,1-1-1,-1 1 1,0 0-1,0-1 1,-1 0-1,1 0 1,-1-1-1,0 1 1,5-8-1,-2 0 0,1-1 0,-1 0 0,-1 0 0,-1-1 0,0 0 0,0 0 0,-2 0 0,1-1 0,1-23 0,-2-15 0,-3-71-1,-2 53-1,2 30-3,1-42-3,-1 82 8,0 0 0,1 0 0,-1 0 0,0 0 0,1 1 0,-1-1 0,1 0 0,-1 0 0,1 1 0,-1-1 0,1 0 0,-1 1 0,1-1 0,0 1 0,-1-1 0,1 1 0,0-1 0,-1 1 0,1-1 0,0 1 0,0 0 0,0-1 0,-1 1 0,1 0 0,0 0 0,0-1 0,0 1 0,0 0 0,0 0 0,-1 0 0,1 0 0,2 0 0,29 6 0,-27-3 0,0 1 0,0-1 0,0 1 0,0 1 0,-1-1 0,0 1 0,0-1 0,0 1 0,0 0 0,-1 1 0,0-1 0,0 0 0,4 11 0,2 7 0,0 0 0,-1 0 0,-2 1 0,0 0 0,-1 0 0,1 32 0,-3 4 0,-6 84 0,2-132 0,-1 1 0,-1 0 0,0 0 0,-1-1 0,0 0 0,-12 24 0,9-21 0,6-11 3,3-70-6,4 0-1,2 1 1,4-1 0,2 2 0,42-118 0,-51 167-1,1 1 0,1 0 0,0 0 0,15-21 0,-20 32 4,1 0-1,-1 0 1,1 0 0,0 0-1,0 1 1,0-1-1,0 1 1,0 0-1,1 0 1,5-3-1,-6 5 2,-1-1-1,0 1 1,1-1-1,-1 1 1,0 0-1,1 0 0,-1 0 1,1 0-1,-1 0 1,0 0-1,1 1 1,-1-1-1,0 1 0,1 0 1,-1-1-1,0 1 1,0 0-1,0 0 1,3 2-1,-2 0 0,1 0 0,-1 0 0,0 0 0,0 1 0,0-1 0,0 1 0,-1-1 0,1 1 0,-1 0 0,0 0 0,0 0 0,-1 1 0,1-1 0,0 5 0,14 66 0,-15-68 0,4 48 0,-2 93 0,-4-90 0,8 68 0,-6-119 0,0-1 0,0 0 0,0 1 0,1-1 0,0 0 0,3 7 0,-4-12 0,0 1 0,0-1 0,0 1 0,0-1 0,0 1 0,1-1 0,-1 0 0,0 0 0,1 1 0,-1-1 0,1 0 0,-1 0 0,1 0 0,0-1 0,-1 1 0,1 0 0,0-1 0,0 1 0,0-1 0,-1 1 0,1-1 0,0 0 0,0 0 0,3 0 0,3 0 0,1 0 0,-1 0 0,1-1 0,-1 0 0,1-1 0,-1 0 0,0 0 0,0-1 0,0 0 0,0 0 0,0-1 0,-1 0 0,1 0 0,-1-1 0,0 0 0,-1 0 0,1-1 0,-1 0 0,7-8 0,1-3 0,-2 0 0,0 0 0,-1-1 0,0-1 0,-2 1 0,0-2 0,-2 1 0,0-1 0,-1-1 0,5-29 0,-2-8-1,-2-1 0,-2-86 0,-4 73-6,-2-75 0,-1 127 9,-1 1 0,0-1 1,-1 1-1,-1-1 1,-10-23-1,5 27 6,10 16-8,0-1 1,-1 1-1,1 0 0,0 0 0,0 0 0,0 0 1,-1 0-1,1 0 0,0 0 0,0 0 0,0 0 0,-1 0 1,1 0-1,0 0 0,0 0 0,0 0 0,-1 0 1,1 0-1,0 0 0,0 0 0,0 0 0,-1 0 1,1 0-1,0 0 0,0 0 0,0 1 0,-1-1 1,1 0-1,0 0 0,0 0 0,0 0 0,0 0 1,0 1-1,-1-1 0,1 0 0,0 0 0,0 0 1,0 0-1,0 1 0,0-1 0,-7 32 3,3 53 2,4 0-1,3 0 1,4-1-1,4 0 1,3 0-1,30 97 1,-38-163-5,0 1 0,1-1 0,1 0 0,1 0 0,18 26 0,-23-38 0,0 0 0,1-1 0,-1 1 0,1-1 0,0 0 0,1 0 0,0-1 0,-1 0 0,1 0 0,1 0 0,-1-1 0,0 0 0,1 0 0,0 0 0,-1-1 0,1 0 0,0 0 0,11 0 0,-9-1 0,0 0 0,0-1 0,0 0 0,0-1 0,0 0 0,-1 0 0,18-6 0,-21 5 0,0 0 0,-1-1 0,1 1 0,-1-1 0,1 0 0,-1-1 0,0 1 0,0-1 0,0 0 0,-1 0 0,1 0 0,-1 0 0,0 0 0,4-8 0,2-7-5,0 0 0,-1-1 0,-1 0 0,-1 0 0,-1-1-1,0 0 1,2-34 0,-4-156-56,-5 121 51,2 89 10,0 1 0,0 0-1,0 0 1,0 0 0,0-1 0,0 1 0,0 0-1,0 0 1,-1 0 0,1-1 0,0 1 0,0 0-1,0 0 1,0 0 0,0-1 0,0 1 0,-1 0-1,1 0 1,0 0 0,0 0 0,0 0 0,-1 0-1,1 0 1,0-1 0,0 1 0,0 0 0,-1 0-1,1 0 1,0 0 0,0 0 0,0 0 0,-1 0-1,1 0 1,0 0 0,0 0 0,0 0 0,-1 0-1,1 0 1,0 0 0,0 0 0,0 0 0,-1 0-1,1 0 1,0 1 0,0-1 0,0 0 0,-1 0-1,1 0 1,0 0 0,0 0 0,0 0 0,0 1-1,-1-1 1,1 0 0,0 0 0,0 0 0,0 0-1,0 1 1,0-1 0,0 0 0,0 0 0,0 0-1,-1 1 1,1-1 0,0 0 0,0 1 0,-4 6 1,0 1 1,1 1 0,0-1 0,0 0 0,0 1 0,1-1-1,1 1 1,-2 13 0,0 76 23,3-92-24,-1 41 1,0-16 3,1 0-1,6 50 1,-5-73-5,1 0 0,0 0 0,0-1 1,0 1-1,1-1 0,0 0 0,1 0 0,0 0 1,0 0-1,0 0 0,1-1 0,-1 0 0,2 0 1,-1 0-1,9 7 0,-11-11 0,0 1 1,1-1 0,-1 0-1,0-1 1,1 1-1,0 0 1,-1-1-1,1 0 1,0 0-1,-1 0 1,1 0-1,0-1 1,0 0 0,0 1-1,0-1 1,0 0-1,0-1 1,-1 1-1,1-1 1,0 0-1,0 0 1,4-2-1,-2 1 1,-1-1-1,0 1 0,0-1 0,-1-1 1,1 1-1,-1 0 0,1-1 0,-1 0 1,0 0-1,0-1 0,-1 1 0,1-1 0,-1 1 1,3-7-1,8-21-9,-1-2 0,-2 0-1,-1 0 1,-2-1 0,5-43 0,20-79-219,-32 154 222,0 0 0,0 1 0,0-1 1,1 0-1,-1 1 0,0-1 0,1 1 0,0-1 0,0 1 0,0 0 0,0 0 0,0 0 0,0 0 0,0 0 0,1 0 1,-1 0-1,1 1 0,-1-1 0,6-1 0,-6 2 7,0 1 0,-1 0 1,1 0-1,0 0 0,-1 0 0,1 0 1,0 0-1,0 0 0,-1 0 0,1 1 1,0-1-1,-1 1 0,1-1 0,0 1 1,-1 0-1,1-1 0,-1 1 0,1 0 1,-1 0-1,1 0 0,-1 0 0,0 0 1,1 1-1,-1-1 0,0 0 0,0 1 1,0-1-1,0 0 0,0 1 0,0-1 0,-1 1 1,1 0-1,0-1 0,0 3 0,7 18 26,-1 1-1,-1-1 1,-1 1-1,-1 1 1,1 26-1,0 123 76,-5-147-88,0 138 37,0-164-51,0 0 0,0 0 0,1 0 0,-1 0 0,0 0 0,0 0 0,0 0 0,0 0 0,0 0 0,0 0 0,0 0 0,1-1 1,-1 1-1,0 0 0,0 0 0,0 0 0,0 0 0,0 0 0,0 0 0,1 0 0,-1 0 0,0 0 0,0 0 0,0 0 0,0 1 0,0-1 0,0 0 0,1 0 0,-1 0 0,0 0 0,0 0 0,0 0 0,0 0 0,0 0 1,0 0-1,0 0 0,0 0 0,1 0 0,-1 0 0,0 1 0,0-1 0,0 0 0,0 0 0,0 0 0,1-1 1,7-14-2,0-1 1,0-1 0,-2 1 0,8-27 0,-1-1-26,28-91-148,-28 85-195,2-1 0,3 2 1,41-83-1,-56 126 299,1 0 0,0 0 0,0 0-1,8-8 1,-10 13 90,-1-1-1,1 1 1,-1 0-1,1 0 1,0 0-1,0 0 1,-1 0-1,1 0 1,0 0-1,0 1 1,0-1-1,0 1 1,0-1-1,0 1 1,0 0-1,0 0 1,0 0-1,0 0 1,0 0-1,3 1 1,-4-1-9,-1 0 0,1 0 0,0 0 1,-1 1-1,1-1 0,0 0 0,-1 1 0,1-1 1,-1 0-1,1 1 0,0-1 0,-1 1 1,1-1-1,-1 1 0,1-1 0,-1 1 0,0-1 1,1 1-1,-1 0 0,1-1 0,-1 1 0,0 0 1,0-1-1,1 2 0,3 14 71,-1 0 0,0 1-1,-1-1 1,-1 1 0,0-1 0,-4 30-1,2-1 14,-2 286 460,3-328-554,0 0-1,0 0 1,0 0 0,0 0 0,0 0-1,1 0 1,0 0 0,-1 0 0,1 0-1,0 0 1,1 0 0,-1-1 0,0 1-1,1 0 1,-1-1 0,1 1 0,0-1-1,0 1 1,0-1 0,0 0-1,1 0 1,2 2 0,0-1 0,1 0 1,0-1-1,0 0 1,0 0-1,0 0 1,1-1-1,-1 0 1,0 0-1,11-1 1,-3 2 1,-1-1-1,1-1 1,0 0 0,-1-1-1,1 0 1,0-1 0,-1-1-1,1 0 1,-1 0 0,0-2-1,20-9 1,-16 4-28,-1-1 1,0-1-1,0-1 1,-1 0-1,-1-2 1,0 1-1,-1-1 0,0-1 1,-2 0-1,0-1 1,0 0-1,-2-1 1,0 0-1,-1-1 0,-1 1 1,-1-2-1,0 1 1,-2 0-1,0-1 1,-1 0-1,-1 0 0,-1 0 1,-3-38-1,2 56 35,-1 1 0,0-1-1,1 0 1,-1 0 0,0 0-1,0 0 1,0 1 0,0-1-1,-1 0 1,1 1 0,0-1-1,-1 1 1,1-1 0,-1 1-1,0 0 1,1 0 0,-1 0-1,0 0 1,0 0 0,0 0-1,1 0 1,-1 0 0,0 1-1,0-1 1,0 1 0,0 0-1,0-1 1,0 1 0,0 0-1,-3 0 1,-3 0 11,1-1 0,-1 1 0,0 1 0,1 0 0,-1 0-1,1 0 1,-10 3 0,11-1-16,0 0-1,1 0 1,-1 1-1,1-1 0,0 1 1,-1 0-1,2 0 1,-1 1-1,1 0 1,-1-1-1,1 2 1,1-1-1,-1 0 0,1 1 1,0-1-1,0 1 1,0 0-1,1 0 1,0 0-1,0 1 0,-1 6 1,-2 14-3,1 1 0,1-1 1,2 43-1,1-65-2,0 0 0,0 0 0,0-1 0,1 1 0,-1 0 0,1 0 0,1-1 0,-1 1 0,1-1 0,-1 1 0,1-1 0,1 0 0,-1 1 0,6 6 0,-5-8 0,0 0 0,0-1 0,1 1 0,-1-1 0,1 0 0,0 0 0,0 0 0,0 0 0,0 0 0,0-1 0,0 0 0,0 0 0,1 0 0,-1 0 0,0-1 0,8 0 0,1 1-1,0-1 0,0 0 0,0-1 0,0-1 0,14-3 0,-21 3-1,0 0-1,0 0 1,0-1-1,0 0 1,0 0 0,-1-1-1,1 1 1,-1-1-1,0 0 1,0-1-1,-1 1 1,5-6 0,2-5-10,-1 0 0,-1 0 0,-1-1 0,0 0 1,-1 0-1,-1-1 0,8-32 0,-7 23 81,-2-1 0,-1 0 0,1-27 0,-30 441-40,-29 4-25,-11 103-5,60-427 1,1-10 0,-2 0 0,-20 82 0,22-124 0,0 0 0,-1-1 0,-1 1 0,0-1 0,-1-1 0,0 1 0,-1-1 0,-1-1 0,0 1 0,-1-1 0,0-1 0,-1 0 0,0-1 0,-13 10 0,20-17-1,0 0 0,-1 0 0,1 0 0,-1-1-1,1 0 1,-1 0 0,0 0 0,0-1 0,1 1 0,-1-1 0,-7 0 0,11 0 1,1-1-1,-1 0 1,0 0 0,0 0 0,1 0 0,-1 0 0,0 0 0,0-1 0,0 1 0,1 0-1,-1 0 1,0 0 0,1-1 0,-1 1 0,0 0 0,0-1 0,1 1 0,-1-1 0,1 1 0,-1 0-1,0-1 1,1 0 0,-1 1 0,1-1 0,-1 1 0,1-1 0,-1-1 0,-4-23-3,4 14 1,-12-533-300,13 496 238,1 25 61,0 0 1,1 1-1,2-1 0,0 1 0,1 0 0,9-22 1,-8 28 24,1 2 1,0-1-1,1 1 1,1 0-1,0 0 1,1 1-1,1 0 1,0 1-1,14-12 1,332-249 158,-71 62-149,-18-28-32,-264 234-10,4-2 16,-1-1 0,0-1 1,8-12-1,-14 19-18,0 0 0,0 0 0,0 0 1,0 0-1,0 0 0,0 0 0,0 0 0,-1 0 0,0 0 0,1 0 0,-1-1 0,0 1 0,0 0 0,0 0 1,0 0-1,0-1 0,0 1 0,-1 0 0,1 0 0,-1 0 0,0 0 0,-1-3 0,-14-11-737</inkml:trace>
</inkml:ink>
</file>

<file path=ppt/ink/ink36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5"/>
    </inkml:context>
    <inkml:brush xml:id="br0">
      <inkml:brushProperty name="width" value="0.05" units="cm"/>
      <inkml:brushProperty name="height" value="0.05" units="cm"/>
      <inkml:brushProperty name="color" value="#FFFF00"/>
    </inkml:brush>
  </inkml:definitions>
  <inkml:trace contextRef="#ctx0" brushRef="#br0">29 138 30190,'-3'-105'2299,"3"72"-2058,-8 159-236,10 110-5,-4 254 0,-6-423 0,2-91 0,2-307 0,6 187 0,-3 64 0,5-145 0,-4 221 0,1 1-1,-1-1 1,1 1 0,0-1-1,-1 1 1,1-1 0,1 1 0,-1 0-1,1-1 1,-1 1 0,1 0-1,0 0 1,0 0 0,0 0 0,0 1-1,1-1 1,-1 0 0,1 1-1,-1 0 1,1-1 0,0 1-1,0 0 1,0 1 0,0-1 0,1 0-1,4-1 1,5 0-1,0 0-1,0 1 1,0 0 0,0 1-1,23 1 1,-34 0 1,0 0 0,0 1 0,0-1 0,0 0 0,0 1 0,0-1 0,1 1 0,-1 0 0,0-1 0,-1 1 0,1 0 0,0 0 0,0 0 0,0 1 0,0-1 0,-1 0 0,1 1 0,1 1 0,0 1 0,-1-1 0,1 1 0,-1 0 0,0-1 0,0 1 0,-1 0 0,1 0 0,1 8 0,0 5 0,0 1 0,-2 0 0,0 27 0,-1-43 0,-1 17 0,-1-1 0,0 0 0,-2 1 0,0-2 0,-1 1 0,-1 0 1,-11 24-1,-1-7-1,-1 0-1,-33 47 1,46-74-2,1-1-7,0 0-1,0 1 0,-1-2 1,0 1-1,0-1 1,-13 10-1,60-25-53,-6-2 63,-13 5 2,0-1 0,-1-1 0,33-18 0,-48 23 1,0-1-1,-1 1 1,0-1-1,0-1 1,0 1-1,0-1 0,-1 1 1,0-1-1,0-1 1,0 1-1,-1 0 1,1-1-1,-1 0 1,-1 0-1,1 0 0,-1 0 1,3-10-1,-2-6 2,0-1 0,-1-36 0,-3 43 0,1 1 0,1-1 0,0 1 0,1 0 0,1-1-1,0 1 1,1 0 0,6-15 0,-8 27-2,1-1-1,-1 1 1,0 0 0,1-1-1,0 1 1,0 0 0,0 1-1,0-1 1,1 0 0,-1 1 0,1 0-1,-1 0 1,1 0 0,0 0-1,0 0 1,0 1 0,0 0-1,0 0 1,0 0 0,0 0-1,0 1 1,0-1 0,0 1 0,7 0-1,-5 0 0,0 1 0,1-1-1,-1 1 1,0 1 0,1-1 0,-1 1 0,0 0-1,0 0 1,0 1 0,0-1 0,0 1-1,-1 1 1,0-1 0,1 1 0,5 5-1,-6-3-1,0 0-1,0 0 0,0 1 1,-1-1-1,0 1 1,-1 0-1,1 0 0,-1 0 1,-1 1-1,1-1 1,-1 1-1,0-1 1,-1 1-1,0 0 0,0 12 1,-1-8 2,-1 0-1,0 0 1,-1 1 0,-1-1 0,0 0 0,0-1 0,-1 1 0,-1 0 0,-6 11 0,4-10 3,-1 2-2,0 0 0,0 0 0,2 0-1,0 1 1,1 0 0,0 0 0,1 0-1,-2 29 1,6-44-1,0 0 0,0 0 0,0 0-1,0 0 1,0 0 0,0 0 0,1 0-1,-1 0 1,0 0 0,1 0 0,-1 0 0,1 0-1,-1 0 1,1 0 0,-1 0 0,1 0-1,0-1 1,-1 1 0,1 0 0,0 0 0,0-1-1,-1 1 1,1 0 0,0-1 0,0 1-1,0-1 1,0 1 0,0-1 0,0 0 0,0 1-1,0-1 1,2 0 0,38 1-5,-26-2 4,-9 0 1,0 0 1,1 0-1,-1-1 0,0 1 1,0-2-1,-1 1 0,1 0 1,0-1-1,-1 0 1,1-1-1,-1 1 0,0-1 1,0 0-1,-1 0 0,1 0 1,-1-1-1,0 0 0,0 0 1,0 0-1,-1 0 1,5-9-1,0 0 1,-1-1 0,-1-1 0,0 1 0,0-1 0,-2 0 0,0 0 0,2-20 0,-2-144-10,-4 149 53,0 376-47,0-333 3,1 0 0,0 0 0,1-1 0,0 1 0,0-1 0,9 23 0,-10-31 0,1 0 0,0 0 0,-1 0 0,1 0 0,0 0 0,1 0 0,-1 0 0,0 0 0,1-1 0,0 0 0,-1 1 0,1-1 0,0 0 0,0 0 0,0 0 0,1-1 0,-1 1 0,0-1 0,1 0 0,-1 0 0,1 0 0,-1 0 0,1 0 0,-1-1 0,1 0 0,4 0 0,-3 0 0,2 1 2,-1-1 0,0-1 0,1 1 0,11-3 0,-15 2-2,-1 0 1,1-1-1,-1 1 1,1 0-1,-1-1 0,0 1 1,1-1-1,-1 0 1,0 0-1,0 0 0,0 0 1,-1 0-1,1 0 1,2-4-1,3-6 0,-1-1 0,1 1 0,-2-2 0,0 1 0,-1 0 0,0-1 0,-1 0 0,3-26 0,-2-12 0,-4-55 0,-1 51 0,1-15 16,2 71-16,-1-1 0,1 0 0,0 1 0,0-1 0,0 1 0,-1 0 0,1 0 0,0 0 0,0 0 0,0 0 0,0 0 0,0 0 0,0 0 0,-1 1 0,1-1 0,3 2 0,0 1 0,0 0 0,0 1 0,0 0 0,0 0 0,-1 0 0,0 0 0,0 1 0,0 0 0,0 0 0,-1 0 0,0 0 0,0 0 0,0 1 0,3 10 0,3 8 0,-1 0 0,6 30 0,-8-2 5,-1 1 0,-4 66 0,-1-103-4,1-64-1,2 0 0,2-1 0,2 2 0,2-1 0,20-59 0,-27 100 0,1 0 0,-1 0 0,1 0 0,1 0 0,6-10 0,-9 15 0,1 0 0,0 1 0,-1-1 0,1 0 0,0 1 0,0-1 0,0 1 0,0 0 0,1 0 0,-1-1 0,0 2 0,0-1 0,1 0 0,-1 0 0,1 1 0,-1-1 0,0 1 0,1 0 0,-1-1 0,4 2 0,-4-1 0,0 0 0,-1 1 0,1 0 0,0-1 0,0 1 0,0 0 0,-1 0 0,1 0 0,-1 0 0,1 1 0,-1-1 0,1 0 0,-1 1 0,1-1 0,-1 0 0,0 1 0,0 0 0,0-1 0,0 1 0,0 0 0,0-1 0,-1 1 0,1 0 0,0 3 0,15 54 0,-14-50 0,5 40 1,-2 2 0,-3 90 0,-2-89 9,0-94-9,3 0 0,12-64 0,-10 81-1,2 0-1,0 1 1,1 0-1,2 0 1,19-35-1,-25 53-1,0 0-1,0 1 1,1-1-1,9-9 1,-13 14 2,1-1 0,-1 1 0,0 0 0,0 0 0,0 0 0,1 0 0,-1 1 0,1-1 0,-1 0 0,0 1 0,1-1-1,-1 1 1,1-1 0,0 1 0,-1-1 0,1 1 0,-1 0 0,1 0 0,-1 0 0,1 0 0,0 0 0,-1 0 0,1 1 0,-1-1 0,1 0 0,-1 1 0,4 0 0,-4 1 0,0-1 0,0 0 0,0 0 0,0 1 0,0-1 0,0 0 0,-1 1 0,1-1 0,0 1 0,-1-1 0,1 1 0,-1 0 0,1-1 0,-1 1 0,0-1 0,0 4 0,2 33 0,-2-25 0,-1 74 0,-1-60 0,1 0 0,2 1 0,1-1 0,6 34 0,-7-57 0,0 0 0,0-1 0,0 1 0,1 0 0,-1 0 0,1-1 0,0 1 0,0-1 0,0 0 0,1 1 0,-1-1 0,1 0 0,0 0 0,0-1 0,0 1 0,0 0 0,5 2 0,-2-2 0,0-1 0,0 1 0,0-1 0,1-1 0,-1 1 0,1-1 0,-1 0 0,1-1 0,11 0 0,-1 0 0,2 1 2,-1-1 1,0-2-1,25-3 0,-37 3-2,0 1 1,0-1-1,-1 0 1,1-1-1,0 1 1,-1-1-1,1-1 1,-1 1-1,0-1 1,0 1-1,-1-1 1,1-1-1,7-8 1,-5 3-1,0-1 0,-1 1 0,0-1 0,-1 0 0,0-1 0,-1 1 0,0-1 0,-1 0 0,0 0 0,2-18 0,-2-13 0,-2-69 0,-1 108 0,0-3 0,-1-1 0,1 1 0,-2-1 0,1 1 0,-1 0 0,0 0 0,-1 0 0,1 0 0,-1 0 0,-4-7 0,5 12 0,1 0 0,-1-1 0,0 1 0,0 0 0,0 0 0,0 0 0,0 0 0,0 1 0,0-1 0,-1 0 0,1 1 0,0 0 0,-1-1 0,1 1 0,-1 0 0,0 0 0,1 1 0,-1-1 0,0 0 0,0 1 0,1 0 0,-1 0 0,0 0 0,0 0 0,1 0 0,-1 0 0,0 1 0,0-1 0,1 1 0,-4 1 0,3-1 0,1 0 0,0 0 0,-1 0 0,1 1 0,0-1 0,0 1 0,0-1 0,0 1 0,0 0 0,1 0 0,-1 0 0,0 0 0,1 0 0,-1 0 0,1 0 0,0 1 0,0-1 0,0 0 0,-1 3 0,-12 53 0,12-46 0,-5 47-1,2 0 1,2 1-1,8 71 0,-5-129 1,0-1 0,0 1 0,1 0 0,-1-1 0,1 1 0,-1 0 0,1-1 0,0 1 0,0-1 0,0 0 0,0 1 0,0-1 0,0 1 0,0-1 0,0 0 0,0 0 0,0 0 0,1 0 0,-1 0 0,1 0 0,-1 0 0,1 0 0,-1 0 0,1-1 0,-1 1 0,1-1 0,-1 1 0,1-1 0,0 1 0,-1-1 0,1 0 0,0 0 0,-1 0 0,1 0 0,2 0 0,0 0 0,-1-1 0,0 1 0,0 0 0,1-1 1,-1 1-1,0-1 0,0 0 0,0 0 0,0-1 0,0 1 1,0 0-1,0-1 0,-1 0 0,1 0 0,0 1 0,-1-2 1,1 1-1,2-3 0,2-8 0,0 1 0,-1-1 0,-1 0 0,0 0 0,-1-1 0,0 0 0,-1 0 0,3-26 0,-3-13 0,-3-54 0,0 51 0,0 39 0,-1 40 0,-4 51 0,6 119 0,0-188 0,0 1-1,-1-1 1,1 0 0,1 1-1,-1-1 1,1 0 0,0 0-1,0 0 1,1 0 0,-1 0-1,1-1 1,0 1 0,1-1-1,-1 1 1,1-1 0,-1 0-1,1-1 1,1 1 0,-1-1-1,0 0 1,1 0 0,-1 0-1,1 0 1,0-1 0,0 0-1,0 0 1,0 0 0,1 0 0,-1-1-1,0 0 1,1 0 0,-1-1-1,1 0 1,-1 1 0,0-2-1,1 1 1,-1-1 0,1 1-1,-1-2 1,7-1 0,-10 2 0,0 0 0,0 0 1,0 0-1,0 0 1,0 0-1,0-1 0,0 1 1,0-1-1,0 0 0,-1 1 1,1-1-1,-1 0 1,1 0-1,-1 0 0,0 0 1,1 0-1,-1 0 0,0 0 1,0-1-1,0-2 1,11-52 4,-11 47-5,5-56 0,-4-108 0,-4 87 0,2 85 0,0 1 0,0-1-1,0 1 1,1-1 0,-1 1 0,0 0 0,0-1-1,1 1 1,-1 0 0,1-1 0,-1 1 0,1 0 0,0-1-1,-1 1 1,1 0 0,0 0 0,0 0 0,0 0-1,0 0 1,0 0 0,0 0 0,0 0 0,0 0-1,0 0 1,0 0 0,1 1 0,-1-1 0,0 0 0,0 1-1,1 0 1,1-1 0,4-1-1,0 1-1,0 1 1,0-1-1,0 1 1,9 2-1,3-2 1,-13 0 1,-1 1 0,0 0 0,1-1 0,-1 1 0,0 1 0,0-1 0,0 1 0,0 0 0,0 0 0,0 1 0,-1-1 0,1 1 0,-1 0 0,1 0 0,-1 1 0,0-1 0,-1 1 0,1 0 0,0 0 0,-1 0 0,0 0 0,0 1 0,0-1 0,-1 1 0,1 0 0,2 9 0,0 2 0,0 0 0,-1 0 0,0 1 0,-1-1 0,-1 1 0,-1 0 0,-1 21 0,-1-28 0,-1-1 0,0 1 0,0 0 0,-1-1 0,0 1 0,0-1 0,-1 0 0,-6 10 0,5-11 0,1 1 0,0-1 0,0 1 0,1 0 0,1 0 0,-1 0 0,1 0 0,-1 19 0,3-27 0,1 0-1,-1-1 1,0 1 0,1 0-1,-1 0 1,1 0 0,-1-1-1,1 1 1,-1 0 0,1 0-1,0-1 1,-1 1 0,1-1-1,0 1 1,0 0 0,-1-1-1,1 1 1,0-1 0,0 0-1,0 1 1,0-1-1,0 0 1,0 1 0,-1-1-1,1 0 1,0 0 0,0 0-1,0 0 1,0 0 0,2 0-1,39 0-4,-30 0 8,-3 0-2,1 0 1,-1-1-1,1 0 1,-1 0-1,1-1 1,-1 0-1,0-1 1,16-7-1,-18 7-1,-1-1 0,0-1 0,1 1 0,-2-1 0,1 0 0,0 0 0,-1-1 0,0 0 0,-1 0 0,1 0 0,6-12 0,-3 3 1,-1 0 0,-1-1 0,0 0 0,-1 0-1,-1 0 1,0 0 0,1-18 0,1-117 8,-6 128-9,-4 2 2,4 21-1,0 0-1,0-1 0,0 1 0,-1 0 0,1 0 0,0 0 1,0-1-1,0 1 0,0 0 0,-1 0 0,1 0 0,0 0 0,0-1 1,0 1-1,-1 0 0,1 0 0,0 0 0,0 0 0,-1 0 0,1 0 1,0 0-1,0 0 0,0 0 0,-1 0 0,1 0 0,0-1 0,-1 2 1,1-1-1,0 0 0,0 0 0,-1 0 0,1 0 0,0 0 1,0 0-1,0 0 0,-1 0 0,0 1 0,-1 0 1,1 1-1,0-1 1,0 0-1,0 1 1,0-1-1,0 1 1,0-1-1,0 1 1,0-1-1,1 1 1,-1-1-1,1 1 1,-1 0-1,1-1 1,-1 4-1,-3 32-3,2 1-1,2-1 1,4 42 0,-4-74 2,1 1 1,0-1 0,0 0 0,0 0-1,0 0 1,1 1 0,0-1 0,0-1 0,0 1-1,1 0 1,0-1 0,0 1 0,5 6-1,-5-8 1,0-1 0,1 1 0,-1-1 0,0 0 0,1 1 1,0-2-1,-1 1 0,1 0 0,0-1 0,0 1 0,0-1 0,0 0 0,0-1 0,0 1 0,0-1 0,0 1 0,0-1 0,5-1 0,-5 0 0,0 1 1,0-2-1,-1 1 1,1 0-1,0-1 0,-1 1 1,1-1-1,-1 0 0,1 0 1,-1-1-1,0 1 1,0-1-1,0 1 0,0-1 1,0 0-1,-1 0 0,1 0 1,-1-1-1,0 1 1,2-5-1,4-6 2,-1 0 0,0-1 0,8-28 0,-7 8 7,-1-1 0,3-42-1,-6 40-5,14-62 0,-9 186-3,-7 89 0,9 223 0,-4-87 0,-8-245 0,1-47 0,-1-1 0,0 0 0,-2 0 0,0 0 0,-7 23 0,6-31 0,1 0 0,-2-1 0,1 0 0,-1 1 0,0-2 0,-1 1 0,0-1 0,-1 0 0,0 0 0,-13 12 0,19-19 0,-1 1 0,0-1 0,0 1 0,1-1 0,-1 0 1,0 0-1,0 0 0,0 0 0,0 0 0,-1 0 0,1-1 0,0 1 0,-3 0 0,4-1 0,0 0 0,0 0 0,0 0 0,0-1 0,0 1 0,0 0-1,0-1 1,0 1 0,1 0 0,-1-1 0,0 1 0,0-1 0,0 1 0,1-1 0,-1 1-1,0-1 1,0 0 0,1 1 0,-1-1 0,1 0 0,-2-1 0,-1-5-3,0 0 1,0 0-1,1 0 1,0-1-1,1 1 1,-2-11-1,0 0-5,-15-76 7,4-1-1,-3-130 0,17 216 2,1-1 0,0 0 0,1 1 0,0-1 0,0 1 0,1 0 0,1 0 0,-1 0 0,1 0 0,1 0 0,-1 1 0,2-1 0,10-12 0,5-3 0,2 0 0,45-35 0,-58 50 0,285-208 35,-200 151-43,-95 66 5,1 0 0,-1-1 0,1 1 0,-1 0 0,1 0 1,-1-1-1,1 1 0,-1 0 0,1-1 0,-1 1 0,1 0 0,-1-1 1,0 1-1,1-1 0,-1 1 0,0 0 0,1-1 0,-1 1 0,0-1 1,0 1-1,1-1 0,-1 1 0,0-1 0,0 1 0,0-2 1,-14 1-346,6 1 76,-39-3-1750</inkml:trace>
</inkml:ink>
</file>

<file path=ppt/ink/ink36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5"/>
    </inkml:context>
    <inkml:brush xml:id="br0">
      <inkml:brushProperty name="width" value="0.05" units="cm"/>
      <inkml:brushProperty name="height" value="0.05" units="cm"/>
      <inkml:brushProperty name="color" value="#FFFF00"/>
    </inkml:brush>
  </inkml:definitions>
  <inkml:trace contextRef="#ctx0" brushRef="#br0">200 6 31198,'-12'-3'176,"-1"2"0,0 0 0,1 0 0,-1 1 0,1 1 0,-24 3 0,31-3-177,1 0 0,0 1 1,-1-1-1,1 1 0,0 0 0,0 0 1,0 1-1,0-1 0,1 1 0,-1-1 0,1 1 1,-1 0-1,1 1 0,0-1 0,0 1 1,1-1-1,-1 1 0,1 0 0,-1 0 1,1 0-1,0 0 0,-1 6 0,1-5 4,0 0-1,0 1 0,1-1 1,0 1-1,0 0 0,0-1 1,1 1-1,-1 0 1,1-1-1,1 1 0,-1 0 1,1-1-1,0 1 1,0 0-1,1-1 0,0 0 1,0 1-1,0-1 0,1 0 1,-1 0-1,1 0 1,0 0-1,1 0 0,-1-1 1,1 0-1,0 1 1,6 4-1,-1-3 10,0-1 0,0 0-1,0-1 1,0 0 0,1 0 0,0-1 0,0 0-1,17 2 1,5-2 27,46-1-1,-73-2-34,2 0-1,0 0 1,1 0 0,-1-1 0,0 0 0,0 0 0,0-1-1,0 0 1,11-5 0,-16 6-3,1-1 1,0 0-1,-1 1 1,1-1-1,-1-1 1,1 1-1,-1 0 1,0 0-1,0-1 1,0 1-1,0-1 1,0 0-1,-1 0 1,1 1-1,-1-1 1,0 0-1,0 0 0,0 0 1,0-1-1,0 1 1,0-6-1,0 3 0,-1-1-1,1 0 0,-1 0 0,-1 1 1,1-1-1,-1 0 0,0 1 1,-1-1-1,1 1 0,-1-1 0,-1 1 1,1-1-1,-4-5 0,3 8-1,0 0 0,0 0 0,0 1 1,0-1-1,-1 1 0,1 0 0,-1-1 0,0 2 0,0-1 0,0 0 0,0 1 0,-1 0 0,1 0 1,0 0-1,-1 0 0,0 1 0,1 0 0,-10-2 0,9 2-112,1 0 0,-1 1-1,1 0 1,-1-1 0,0 1 0,1 1 0,-1-1 0,0 1 0,1-1-1,-1 2 1,1-1 0,-1 0 0,1 1 0,-1 0 0,1 0-1,0 0 1,0 0 0,0 1 0,0-1 0,1 1 0,-1 0-1,1 0 1,-6 7 0,-15 23-10505</inkml:trace>
</inkml:ink>
</file>

<file path=ppt/ink/ink36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8"/>
    </inkml:context>
    <inkml:brush xml:id="br0">
      <inkml:brushProperty name="width" value="0.05" units="cm"/>
      <inkml:brushProperty name="height" value="0.05" units="cm"/>
      <inkml:brushProperty name="color" value="#FFFF00"/>
    </inkml:brush>
  </inkml:definitions>
  <inkml:trace contextRef="#ctx0" brushRef="#br0">1 577 31374,'3'-29'1345,"-6"235"-1345,4-204 0,-1 1 0,0 0 0,1 0 0,0 0 0,-1 0 0,1-1 0,0 1 0,1 0 0,-1-1 0,0 1 0,1-1 0,-1 1 0,1-1 0,0 0 0,0 1 0,0-1 0,0 0 0,0 0 0,0-1 0,1 1 0,-1 0 0,1-1 0,-1 1 0,1-1 0,-1 0 0,1 0 0,0 0 0,4 1 0,-4-1 0,0-1 0,1 1 0,-1-1 0,0 0 0,1 0 0,-1 0 0,1 0 0,-1 0 0,0-1 0,1 0 0,-1 1 0,0-1 0,0 0 0,0-1 0,1 1 0,-1 0 0,0-1 0,-1 0 0,1 0 0,0 0 0,0 0 0,-1 0 0,1-1 0,3-3 0,6-12 1,-1 0 0,-1-1 0,-1 0 1,0 0-1,10-33 0,21-109 8,-33 128-9,1-6 0,18-68 0,-23 99 0,0-1 0,0 1-1,1 0 1,0 0 0,0 1-1,1-1 1,0 1 0,0 0 0,10-10-1,-10 14 0,-1-1-1,1 1 1,0 1-1,0-1 1,0 1-1,0 0 1,0 0-1,1 0 1,-1 1-1,0 0 1,1 0-1,-1 0 0,1 1 1,-1 0-1,1 0 1,0 0-1,-1 1 1,1-1-1,-1 1 1,0 1-1,1-1 1,-1 1-1,0 0 1,0 0-1,0 1 1,0-1-1,6 5 1,-10-7 1,-1 0 0,0 0 0,0 1 0,0-1 0,0 0 0,0 0 0,0 0 0,1 0 0,-1 0 0,0 1 0,0-1 0,0 0 0,0 0 0,0 0 0,0 0 0,0 1 0,0-1 1,0 0-1,0 0 0,0 0 0,0 1 0,0-1 0,0 0 0,0 0 0,0 0 0,0 0 0,0 1 0,0-1 0,0 0 0,0 0 0,0 0 0,0 1 0,0-1 0,0 0 0,0 0 0,0 0 0,0 0 0,-1 1 1,1-1-1,0 0 0,0 0 0,0 0 0,0 0 0,0 0 0,-1 0 0,1 0 0,0 1 0,0-1 0,0 0 0,0 0 0,-1 0 0,1 0 0,0 0 0,0 0 0,0 0 0,0 0 0,-1 0 0,1 0 0,-22 6 12,16-5-10,1 0 0,-1 0 0,1 1 1,0-1-1,-1 1 0,-7 5 0,2 2-2,1 1 0,0 0 0,1 0 0,0 1 0,0 0 0,1 1 0,1 0 0,0 0 1,0 1-1,-7 20 0,5-7-1,1 1 0,1 0 1,1 0-1,-3 40 0,8-60-1,-1 14-1,1 1-1,2 34 0,-1-51 4,1 0 0,0-1 0,0 1 0,0 0 0,0 0 0,1-1 0,0 1 0,0-1 0,0 1 0,0-1 0,1 0 0,-1 0 0,1 0 0,0 0 0,1-1 0,-1 1 0,5 3 0,-2-3 0,1 0 0,0 0 0,0 0 0,0-1 0,0 0 0,0-1 0,1 1 0,-1-1 0,9 1 0,7-1 0,40 0 0,-52-2 0,-7 0 0,1-1 0,0 1 0,0-1 0,0 0 0,-1 0 0,1 0 0,0-1 0,-1 0 0,1 0 0,-1 0 0,0 0 0,0-1 0,0 0 0,0 0 0,0 0 0,0 0 0,-1 0 0,0-1 0,1 1 0,-1-1 0,-1 0 0,1 0 0,0 0 0,-1-1 0,0 1 0,0 0 0,0-1 0,1-5 0,3-10 0,-1-1 0,-1 1 0,-1-1 0,-1 0 0,0-28 0,-3-13-3,2-52 16,0 102-14,1 1 0,0-1 0,0 0 0,1 0 0,1 1 1,0 0-1,6-12 0,-9 21 0,0-1 0,1 1 1,-1 0-1,1 0 0,0 0 0,-1 1 1,1-1-1,0 0 0,0 1 1,0-1-1,0 1 0,0-1 0,1 1 1,-1 0-1,0 0 0,1 0 1,-1 0-1,0 1 0,1-1 0,-1 0 1,1 1-1,-1 0 0,1 0 1,-1 0-1,1 0 0,0 0 0,-1 0 1,1 0-1,3 2 0,-5-2 0,-1 0-1,1 1 1,0-1-1,0 0 1,-1 0-1,1 1 1,0-1-1,-1 1 1,1-1-1,0 1 1,-1-1-1,1 1 1,0-1-1,-1 1 1,1-1-1,-1 1 1,1 0-1,-1-1 1,0 1-1,1 0 1,-1-1-1,0 1 1,1 0-1,-1 0 1,0-1-1,0 1 0,0 0 1,1 0-1,-1-1 1,0 1-1,0 0 1,0 0-1,0 0 1,-1-1-1,1 3 1,0-1 3,0 0-1,-1 0 1,1 0 0,-1 0 0,0 1-1,1-1 1,-1 0 0,0 0-1,0 0 1,0 0 0,-1-1 0,-1 4-1,-12 11 0,0 1 0,1 0 0,2 0 0,-1 1 0,2 1 1,1 0-1,0 1 0,1 0 0,1 0 0,1 1 0,1 0 0,1 0 0,1 1 0,0 0 0,2-1 0,1 1 0,1 35 0,1-52-2,0-1 1,0 0-1,0 1 1,1-1-1,-1 0 0,1 1 1,0-1-1,0 0 1,1-1-1,-1 1 0,1 0 1,0-1-1,0 1 1,0-1-1,0 0 0,0 0 1,1 0-1,-1 0 1,1-1-1,0 1 0,0-1 1,0 0-1,0 0 1,0 0-1,1-1 0,7 2 1,4 1 2,-1-1 0,1-1 1,0 0-1,0-1 0,0-1 1,22-2-1,-34 2-1,1-1 0,-1 0 0,1 1-1,-1-2 1,0 1 0,0-1 0,1 1 0,-1-1 0,0 0 0,0 0 0,-1-1-1,1 1 1,0-1 0,-1 0 0,0 0 0,0 0 0,0-1 0,0 1-1,0-1 1,0 1 0,-1-1 0,0 0 0,0 0 0,0 0 0,0 0 0,-1 0-1,3-8 1,0-8 1,-1 0 0,0 0 0,-1-1 0,-2-34 0,0 34-1,0 1 0,0 1 0,-2-1 0,0 1 0,-1 0 0,-1 0 0,0 0 0,-2 0 0,0 1 0,-1 0 0,-1 0 0,0 1 0,-19-28 0,27 44-1,-1 0-1,0 0 1,0 0-1,0 0 1,1 0 0,-1 0-1,0 0 1,0 0 0,0 0-1,-1 0 1,1 0 0,0 1-1,0-1 1,0 0-1,-1 1 1,1-1 0,0 1-1,0-1 1,-1 1 0,1 0-1,0 0 1,-1-1-1,1 1 1,-1 0 0,1 0-1,0 0 1,-1 0 0,1 1-1,0-1 1,-1 0-1,1 1 1,0-1 0,-3 2-1,2-1 0,0 1 0,0-1 1,0 1-1,0 0 0,1-1 0,-1 1 0,1 0 0,-1 0 0,1 0 0,0 1 0,0-1 0,-1 0 0,2 0 0,-1 1 0,0-1 0,0 0 1,0 5-1,-1 7-1,1-1 1,0 0 0,0 0 0,2 1 0,0-1 0,0 0-1,1 0 1,1 0 0,0 0 0,8 22 0,-8-29 0,0 0 1,0 0 0,1-1 0,0 1 0,0-1-1,0 0 1,0 0 0,1 0 0,0-1-1,0 1 1,0-1 0,1 0 0,-1-1-1,1 1 1,0-1 0,0 0 0,0-1-1,0 1 1,0-1 0,1 0 0,-1-1-1,1 0 1,9 1 0,-7-1 2,0 0-1,-1-1 1,1 0 0,0-1-1,0 0 1,10-2-1,-15 2 1,0 0-1,-1-1 0,1 1 1,0-1-1,-1 0 0,1 0 0,-1 0 1,0-1-1,0 1 0,0-1 1,0 0-1,0 1 0,0-1 0,-1-1 1,5-5-1,0-5 2,0 0-1,0-1 1,-1 0-1,-1 0 1,-1-1-1,0 1 1,-1-1-1,2-18 1,0-132 6,-5 127-9,3-112-13,-5 360 10,1 150 6,2-347-4,0 1 1,0-1-1,1 0 1,0-1-1,1 1 1,9 23-1,-11-32 1,0 1 0,1-1 0,0 0 0,0 1 0,0-1 0,0 0 0,1 0 1,-1 0-1,1-1 0,-1 1 0,1-1 0,0 1 0,0-1 0,0 0 0,1 0 0,-1 0 0,0 0 0,1-1 0,-1 0 0,1 1 0,0-1 0,-1 0 0,1-1 0,0 1 0,6 0 0,-3-1 1,0 0 1,0-1-1,0 1 0,0-1 1,7-2-1,-11 2 0,0-1-1,1 1 1,-1-1 0,0 0-1,0 0 1,0 0 0,-1 0-1,1 0 1,0-1 0,-1 0-1,4-4 1,10-15-2,-2-1-1,-1-1 1,0 0-1,-2-1 1,-1 0-1,10-35 1,-8 23-1,1 2 0,22-42 0,-34 75 1,0 0-1,0 1 1,0-1 0,0 0 0,0 1-1,1-1 1,-1 1 0,0 0 0,1-1-1,-1 1 1,1 0 0,-1 0 0,1 0-1,0 0 1,3-2 0,29 0-27,-25 3 25,-20 8-7,-1 0 11,1 1 0,1 1 1,-1 0-1,2 0 1,-1 1-1,2 0 0,-1 1 1,1 0-1,1 0 1,0 1-1,1 0 0,1 0 1,0 0-1,0 1 1,1-1-1,1 1 0,0 0 1,1 0-1,1 0 1,0 19-1,1-13-2,-1-12 0,1 0-1,0 1 1,1-1-1,0 0 1,2 9-1,-2-14 2,0 0 0,0-1-1,0 1 1,0 0 0,1-1-1,-1 1 1,1-1 0,0 0-1,-1 0 1,1 0 0,0 1-1,1-2 1,-1 1 0,0 0-1,0 0 1,1-1 0,-1 1-1,6 1 1,6 2 1,1-1-1,0-1 1,-1 0 0,1-1 0,0 0 0,0-1-1,27-3 1,-14 2 6,-24 0-7,0 0 0,1 0 1,-1 0-1,0 0 0,1-1 0,-1 0 0,0 0 0,0 0 0,0-1 0,1 1 0,-1-1 0,-1 0 0,1 0 1,0 0-1,0 0 0,-1-1 0,1 0 0,-1 0 0,0 0 0,0 0 0,0 0 0,0 0 0,-1-1 0,1 1 1,-1-1-1,0 0 0,0 0 0,2-5 0,1-8 0,-1 1 0,0-2 0,-1 1 0,-1 0 0,-1-1 0,0 1 0,-1-1 0,-3-22 0,2 28 1,-1 1-1,0-1 1,-1 1 0,0-1 0,-1 1-1,0 0 1,-1 0 0,0 0 0,-1 1-1,0 0 1,-1 0 0,0 0-1,0 1 1,-1 0 0,0 1 0,0-1-1,-1 2 1,0-1 0,-1 1 0,0 0-1,-20-9 1,26 14-1,0 0 0,0 1 0,0 0 0,0 0 0,0 0 0,-1 1 0,1-1 0,0 1 0,0 0 0,0 0 0,-6 2 0,8-2 0,0 0-1,1 1 1,-1-1-1,1 1 1,-1 0-1,0-1 1,1 1-1,0 0 1,-1 0-1,1 0 1,-1 0 0,1 0-1,0 0 1,0 1-1,0-1 1,0 0-1,0 1 1,0-1-1,0 1 1,0-1-1,0 1 1,0-1-1,1 1 1,-1-1-1,1 1 1,-1 0 0,1-1-1,0 3 1,-2 8-4,1 0 1,1 0 0,0 0-1,1-1 1,0 1 0,1 0-1,0-1 1,1 1 0,4 12-1,-3-16-4,-1 0 0,1 0-1,0 0 1,1-1 0,-1 0 0,1 0-1,1 0 1,0-1 0,0 0-1,0 0 1,0 0 0,1-1 0,11 8-1,-13-11 3,1 0 0,0 0 0,0 0 0,-1 0 0,1-1 0,0 0 0,9 1 0,-12-2 7,0 0 1,1 1-1,-1-1 0,1 0 0,-1-1 1,0 1-1,1-1 0,-1 1 0,0-1 1,1 0-1,-1 0 0,0-1 0,0 1 1,5-3-1,-4 0 2,0 0 1,-1-1-1,1 1 0,-1-1 1,0 0-1,0 0 0,0 0 1,-1 0-1,1 0 0,1-6 1,11-60 6,-14 59-6,1 1 0,0-1-1,1 0 1,0 1 0,1 0 0,0 0 0,10-17-1,-12 25-3,1 0 0,0 0-1,0 0 1,0 0 0,0 0 0,1 1-1,-1 0 1,1 0 0,-1 0 0,1 0-1,0 0 1,0 1 0,0-1-1,0 1 1,0 0 0,0 0 0,0 1-1,5-1 1,7 0-8,1 1 0,32 3 0,-46-3 5,1 1 1,-1-1-1,0 1 1,1 0-1,-1 0 1,0 0-1,0 0 1,0 1 0,0-1-1,0 1 1,0 0-1,0 0 1,0 0-1,-1 0 1,1 0-1,-1 1 1,1-1-1,-1 1 1,0 0-1,0-1 1,0 1-1,0 0 1,-1 0-1,1 0 1,-1 0-1,0 1 1,1 3-1,2 7-5,-2 1-1,0 0 1,0-1-1,-2 30 1,0-30 13,-1-2 2,-1-1-1,0 0 0,-1 1 1,0-1-1,0 0 0,-1 0 1,-8 15-1,7-18-4,1 0 1,1 1-1,-1-1 1,1 1-1,1-1 1,0 1-1,0 0 1,0 0-1,1 0 1,1 0-1,-1 0 1,2 0-1,0 12 1,0-20-4,-1 0-1,1 0 1,0 0 0,-1 0 0,1 0 0,0 0 0,-1 0 0,1 0 0,0 0 0,0 0 0,0 0 0,0-1 0,0 1 0,0 0 0,0-1 0,0 1 0,0 0 0,0-1 0,0 0 0,1 1-1,-1-1 1,0 0 0,0 1 0,2-1 0,36 2 11,-27-2-7,-1 1-2,1-1-1,-1 0 1,0-1 0,20-4-1,-27 4 1,0 0 0,0-1 0,-1 1-1,1-1 1,-1 0 0,1 0 0,-1 0-1,1-1 1,-1 1 0,0-1 0,0 0-1,-1 0 1,1 0 0,0 0 0,-1 0-1,3-5 1,5-12 7,-1-1 0,-1 1 0,-1-2 0,0 1 0,-2-1 0,-1 0 0,4-42 0,-4 31 9,1 0 0,12-39 0,-16 68-15,0 0 1,0 0-1,1 0 1,-1 1-1,1-1 1,0 1-1,1-1 1,-1 1-1,0 0 1,1 0-1,0 0 1,0 0-1,0 0 1,0 1-1,4-3 1,-3 2-2,1 1-1,0 0 1,1 0 0,-1 1 0,0-1-1,0 1 1,1 1 0,-1-1-1,1 1 1,7 0 0,-10 0-1,0 1 0,1-1 0,-1 1 0,0 0 0,0 1 0,0-1 0,0 0 0,0 1 0,0 0 0,0-1 0,0 1 0,-1 0 0,1 1 0,-1-1 0,0 0 0,1 1 0,-1-1 0,0 1 0,0 0 0,-1 0 0,3 3 0,3 6 0,-1 1 0,-1-1 0,9 26 0,-9-15 0,-1-1 0,-1 1 0,-1 0 0,-1 42 0,-1-51 0,-1-2 0,0-1 0,0 0 0,-1 0 0,-1 0 0,0-1 0,0 1 0,-1 0 0,0-1 0,-1 0 0,0 0 0,-1 0 0,0-1 0,-10 12 0,3-5 0,0-1 0,-2-1 0,0-1 0,0 0 0,-1 0 0,-28 15 0,42-26 0,-1-1 0,1 1 0,-1-1 0,0 1 0,1-1 0,-1 0 0,0 0 0,0 0 0,0 0 0,0-1 0,1 1 0,-1-1 0,0 1 0,0-1 0,0 0 0,0 0 0,0-1 0,-5 0 0,6 0 1,0-1-1,0 0 1,0 1 0,0-1-1,0 0 1,0 0 0,1 0-1,-1 0 1,1 0-1,-1 0 1,1 0 0,0-1-1,0 1 1,0 0 0,0-1-1,0 1 1,0-1-1,1 1 1,-1-1 0,1-2-1,-5-30-2,1 1 0,2 0 0,2-1 0,4-42 0,-3 68 0,0-1 0,0 1 0,1 0 0,0 0 1,1 0-1,0 0 0,0 0 0,6-9 0,-7 15 2,0 0-1,0 0 0,0 0 0,1 0 0,-1 0 1,1 0-1,0 1 0,-1-1 0,1 1 1,0 0-1,1 0 0,-1 0 0,0 0 1,1 0-1,-1 1 0,0-1 0,1 1 1,0 0-1,-1 0 0,1 1 0,0-1 0,0 1 1,4-1-1,-6 2 1,1-1 0,0 1 0,-1-1 0,1 1 0,-1 0 0,1 0 0,-1 0 0,1 0 0,-1 0 0,0 1 0,1-1 0,-1 1 0,0 0 0,0-1 0,0 1 0,0 0 0,-1 0 0,1 0 0,2 5 0,4 5 0,-1 0 0,9 21 0,-7-15 0,5 11 3,-2-3 2,1-1 1,1 0 0,24 31-1,-33-50-4,0 0-1,0 0 0,1 0 0,0-1 0,0 0 1,1 0-1,-1 0 0,1-1 0,0 0 1,0 0-1,1-1 0,-1 0 0,1 0 1,-1-1-1,1 0 0,14 2 0,45-3-387,-42-4-648</inkml:trace>
</inkml:ink>
</file>

<file path=ppt/ink/ink36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9"/>
    </inkml:context>
    <inkml:brush xml:id="br0">
      <inkml:brushProperty name="width" value="0.05" units="cm"/>
      <inkml:brushProperty name="height" value="0.05" units="cm"/>
      <inkml:brushProperty name="color" value="#FFFF00"/>
    </inkml:brush>
  </inkml:definitions>
  <inkml:trace contextRef="#ctx0" brushRef="#br0">374 44 31326,'5'-10'131,"-3"7"1,0 0 0,-1 0 0,0 0 0,1 0 0,-1-1 0,0 1-1,-1 0 1,2-6 0,-20 11-86,10 0-45,1 1 0,0 0 1,0 0-1,0 1 1,0 0-1,0 0 0,1 1 1,-1 0-1,-9 10 1,-7 9-3,-21 27 1,43-49 0,-28 35 0,2 2 0,2 0 0,1 2 0,2 1 0,-21 55 0,30-61 0,2 0 0,2 0 0,1 1 0,2 0 0,1 0 0,2 0 0,2 43 0,2-65 0,0-1 0,1 1 0,1 0 0,0-1 0,1 1 0,0-1 0,1 0 0,1-1 0,0 1 0,1-1 0,1 0 0,0-1 0,0 1 0,1-2 0,1 1 0,0-1 0,0-1 0,1 0 0,1 0 0,0-1 0,25 14 0,-21-14-10,1-2 1,0 0-1,0-1 0,1 0 0,-1-2 1,1 0-1,0-1 0,1-1 1,-1 0-1,30-2 0,-48 0 10,3 0-85,1 0-1,-1 0 0,1 0 1,-1 0-1,0-1 0,1 0 1,-1 1-1,0-1 1,5-2-1,-5 1-311,0-1 0,0 1 1,0-1-1,0 0 0,0 0 0,-1 0 1,5-6-1,-7 8 356</inkml:trace>
</inkml:ink>
</file>

<file path=ppt/ink/ink36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9"/>
    </inkml:context>
    <inkml:brush xml:id="br0">
      <inkml:brushProperty name="width" value="0.05" units="cm"/>
      <inkml:brushProperty name="height" value="0.05" units="cm"/>
      <inkml:brushProperty name="color" value="#FFFF00"/>
    </inkml:brush>
  </inkml:definitions>
  <inkml:trace contextRef="#ctx0" brushRef="#br0">67 80 30862,'-4'13'777,"-16"60"-254,-10 77-1,18 191-516,12-277 4,3-148-9,3 0-1,4 0 1,4 0-1,26-85 1,-35 150-1,1 0 0,1 1 0,1 0 0,0 1 0,19-29 0,-23 40 0,0 0 0,1 1 0,0-1 0,0 1 0,0 0 0,1 0 0,-1 0 0,1 1 0,0 0 0,0 0 0,1 1 0,-1-1 0,1 1 0,0 1 0,0-1 0,0 1 0,0 0 0,9 0 0,-10 1 0,1 0 0,0 1 0,0 0 0,0 0 0,0 0 0,-1 1 0,1 0 0,13 5 0,-17-5-1,0 1 0,0-1 1,-1 1-1,1 0 1,0 0-1,-1 0 0,0 1 1,1-1-1,-1 1 0,0-1 1,0 1-1,0 0 1,0-1-1,-1 1 0,1 0 1,-1 0-1,0 1 0,0-1 1,0 0-1,1 3 1,1 6-1,-1-1 1,0 1 0,0-1-1,-1 1 1,0-1-1,-1 1 1,0 0 0,-4 18-1,3-23 1,-1 0 0,0-1 0,-1 1 0,1-1 1,-1 1-1,-1-1 0,1 0 0,-1 0 0,0 0 0,0-1 0,0 1 0,-1-1 0,0 0 0,0-1 0,-8 7 0,-1-2 0,0 0 0,0-1 0,-1-1 0,1 0 0,-2-1 0,1-1 0,0 0 0,-1-1 0,0-1 0,0 0 0,-1-1 0,-26 0 0,42-2 0,1 0-1,0-1 1,-1 1 0,1 0 0,0 0-1,-1 0 1,1-1 0,0 1 0,0 0-1,-1-1 1,1 1 0,0 0 0,0 0-1,-1-1 1,1 1 0,0 0 0,0-1-1,0 1 1,0 0 0,-1-1 0,1 1-1,0 0 1,0-1 0,0 1 0,0-1-1,0 1 1,0 0 0,0-1 0,0 1-1,0 0 1,0-1 0,0 1 0,1-1-1,0-13-19,0 13 19,0-1 0,-1 1 0,1-1 0,0 1 0,0-1 0,-1 1 0,1 0 0,0 0 0,1-1 0,-1 1 0,0 0 0,0 0 0,0 0 0,1 0 0,-1 0 0,0 0 0,1 1 0,-1-1 0,1 0 0,-1 1 0,1-1 0,-1 1 0,1-1 0,-1 1 0,3 0 0,47-2-8,-37 2 9,-11 0 0,1 1 1,-1 0-1,0 0 0,1 0 1,-1 0-1,0 0 0,0 1 1,0-1-1,0 1 0,0 0 1,0 0-1,0 0 0,-1 0 1,1 1-1,-1-1 0,1 1 1,-1-1-1,0 1 0,3 5 1,5 7 4,-1 0-1,10 25 1,-3 1 7,16 62 0,-22-64-6,2-1 1,20 44-1,-30-79-18,0 1 0,-1-1 0,1 0 0,0 1 0,1-1 0,-1 0 0,0 0 0,1 0 0,0-1 0,0 1 0,0-1 0,0 1 0,0-1 0,0 0 0,0 0 0,1 0 0,-1-1 0,1 1 0,0-1 0,-1 0 0,1 0 0,0 0 0,0 0 0,-1-1 0,6 1 0,5-1-813</inkml:trace>
</inkml:ink>
</file>

<file path=ppt/ink/ink36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0"/>
    </inkml:context>
    <inkml:brush xml:id="br0">
      <inkml:brushProperty name="width" value="0.05" units="cm"/>
      <inkml:brushProperty name="height" value="0.05" units="cm"/>
      <inkml:brushProperty name="color" value="#FFFF00"/>
    </inkml:brush>
  </inkml:definitions>
  <inkml:trace contextRef="#ctx0" brushRef="#br0">325 44 31342,'2'-3'58,"-1"1"13,0 0 0,0-1 0,0 1 0,0 0 0,0 0 0,0 0 0,-1-1 1,1 1-1,-1 0 0,0-1 0,1-2 0,-2 4-53,0 0 0,0 0 0,1 1 0,-1-1 0,0 0 0,0 0 0,0 1-1,0-1 1,0 1 0,0-1 0,0 1 0,0-1 0,-1 1 0,1-1 0,0 1 0,0 0 0,0 0 0,0 0 0,-1 0-1,1-1 1,0 2 0,0-1 0,0 0 0,0 0 0,-3 1 0,-7 0-18,0 0 0,-1 2 0,1-1 0,0 1 0,0 1 0,1 0 0,-1 0 0,1 1 0,0 1 0,0 0 0,1 0 0,-1 1 0,1 0 0,1 0 0,-1 1 0,-8 11 0,3-4 0,0 2 0,1 0 0,1 0 0,1 1 0,0 0 0,1 1 0,1 1 0,-6 20 0,10-21 0,1 0 0,1 0 0,0 1 0,2 0 0,0-1 0,1 1 0,3 20 0,-2-33 0,1-1 0,0 0 0,-1 1 0,2-1 0,-1 0 0,1 0 0,0 0 0,0-1 0,1 1 0,0-1 0,0 1 0,0-1 0,0 0 0,1-1 0,0 1 0,0-1 0,0 0 0,0 0 0,1-1 0,0 1 0,-1-1 0,9 2 0,-5 0 0,1-1 0,1-1 0,-1 0 0,0-1 0,1 0 0,-1 0 0,1-1 0,-1 0 0,1-1 0,0 0 0,-1-1 0,1 0 0,13-4 0,-21 4 0,1-1 0,-1 1 0,1-1 0,-1 0 0,0 0 0,0-1 0,0 1 0,0-1 0,0 1 0,-1-1 0,1 0 0,-1 0 0,0 0 0,0 0 0,0 0 0,0-1 0,0 1 0,-1 0 0,1-1 0,-1 0 0,0 1 0,0-1 0,0-4 0,3-11 0,-2 1 0,0-1 0,-2-23 0,0 42 0,0-61 0,0 54 0,0 40 0,0 336-3,0-367 2,0-1 0,0 0 0,0 1 0,0-1 0,0 0 0,0 0 0,1 1 0,-1-1 0,0 0 0,1 0 0,-1 0-1,1 0 1,-1 1 0,1-1 0,0 0 0,-1 0 0,1 0 0,0 0 0,0 0 0,0 0 0,1 1 0,0-1-73,0 0 1,1 0-1,-1 0 1,0-1-1,1 1 1,-1-1-1,0 1 1,1-1-1,-1 0 0,5 0 1,15 0-2293</inkml:trace>
</inkml:ink>
</file>

<file path=ppt/ink/ink36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1"/>
    </inkml:context>
    <inkml:brush xml:id="br0">
      <inkml:brushProperty name="width" value="0.05" units="cm"/>
      <inkml:brushProperty name="height" value="0.05" units="cm"/>
      <inkml:brushProperty name="color" value="#FFFF00"/>
    </inkml:brush>
  </inkml:definitions>
  <inkml:trace contextRef="#ctx0" brushRef="#br0">69 37 28877,'-7'-17'3807,"3"43"-3836,-21 546 77,18-631-32,7-116-16,3 141 0,0 0 0,2 0 0,11-36 0,47-108 0,-62 176 0,-1 0-1,1 0 1,0 0 0,1 0 0,-1 0-1,0 1 1,0-1 0,1 0 0,-1 1-1,1 0 1,-1-1 0,1 1 0,0 0-1,0-1 1,-1 1 0,1 0-1,0 0 1,0 1 0,0-1 0,0 0-1,4 0 1,2 0-2,1 0 1,-1 0-1,0 1 0,12 2 0,2-1 1,-17-2 0,0 2 1,0-1-1,0 0 1,0 1-1,0 0 1,0 0-1,-1 0 1,1 1-1,0 0 1,-1 0-1,1 0 1,-1 0-1,0 1 0,8 5 1,-10-5 0,1-1-1,-1 1 1,0 0 0,0-1-1,-1 1 1,1 0 0,-1 0-1,1 0 1,-1 1 0,0-1-1,0 0 1,0 0 0,-1 1-1,1-1 1,-1 0 0,0 1-1,1-1 1,-2 1 0,1-1-1,0 0 1,-1 1 0,1-1-1,-2 4 1,0-2 0,0-1 0,0 1 0,0-1 0,0 1 0,-1-1 0,1 0 0,-1 0 0,0 0 0,-1-1 0,1 1 0,-8 6 0,-51 34 0,29-21 0,26-18-1,0 1-1,0 0 1,0 1-1,1 0 1,0 0 0,0 0-1,0 1 1,-4 9-1,8-14 2,1 0-1,-1 0 0,1 1 1,0-1-1,0 0 0,0 0 1,0 1-1,1-1 1,-1 1-1,1-1 0,0 0 1,0 1-1,0-1 0,0 1 1,1-1-1,0 1 0,-1-1 1,1 0-1,0 0 0,1 1 1,-1-1-1,0 0 1,1 0-1,0 0 0,3 5 1,7 5 0,0-1 1,23 18 0,-22-19 2,0 0-1,0 1 1,11 15 0,-21-23-3,0 1 0,1-1 0,-2 1 0,1 0 0,-1 1 0,1-1 0,-1 0 0,-1 0 0,1 1 0,-1-1 0,0 1 0,0 0 0,0 8 0,-1 2 0,-1 17 0,1-31 1,-1-1 0,1 0-1,-1 1 1,1-1-1,-1 0 1,0 0 0,1 1-1,-1-1 1,0 0 0,0 0-1,0 0 1,0 0-1,0 0 1,0 0 0,0 0-1,0 0 1,0-1-1,0 1 1,-1 0 0,0 0-1,-9 3 3,0 0-1,-1-1 0,1 0 1,-1 0-1,-23 1 1,-62-4 14,49-1-14,46 1-2,-18-3-30,19 3 4,0-1 0,1 0 1,-1 1-1,1-1 0,-1 0 0,1 1 0,-1-1 1,1 0-1,0 1 0,-1-1 0,1 0 0,0 0 1,0 0-1,0 1 0,-1-1 0,1 0 0,0 0 1,0 0-1,0 0 0,0 1 0,1-3 0,-1-18-1578</inkml:trace>
</inkml:ink>
</file>

<file path=ppt/ink/ink36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1"/>
    </inkml:context>
    <inkml:brush xml:id="br0">
      <inkml:brushProperty name="width" value="0.05" units="cm"/>
      <inkml:brushProperty name="height" value="0.05" units="cm"/>
      <inkml:brushProperty name="color" value="#FFFF00"/>
    </inkml:brush>
  </inkml:definitions>
  <inkml:trace contextRef="#ctx0" brushRef="#br0">118 3 31150,'0'-1'179,"1"0"762,5 4-772,4 6-151,0 0 0,-1 1 0,0 0 0,0 0 0,-1 1 0,-1 0 0,10 18 0,39 92 65,-41-81-74,-2 0 1,-1 1 0,11 80-1,-14-42-1,-3 92-1,-6-147-7,-2 0 0,0 0 0,-1 0 0,-2 0 0,0-1 0,-16 41 0,14-46 0,-1-1 0,-1 0 0,-1-1 0,0 0 0,-1 0 0,-1-1 0,-1-1 0,0 0 0,-17 14 0,11-12-43,-1-1 1,-1-1-1,-38 19 0,1-10-490</inkml:trace>
</inkml:ink>
</file>

<file path=ppt/ink/ink36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5"/>
    </inkml:context>
    <inkml:brush xml:id="br0">
      <inkml:brushProperty name="width" value="0.05" units="cm"/>
      <inkml:brushProperty name="height" value="0.05" units="cm"/>
      <inkml:brushProperty name="color" value="#FFFFFF"/>
    </inkml:brush>
  </inkml:definitions>
  <inkml:trace contextRef="#ctx0" brushRef="#br0">9 269 23179,'-7'-5'6637,"6"1"-3871,11-3-3033,2 0 556,4-4-281,-1-1-1,0 0 1,-1-1 0,0-1-1,-1 0 1,12-17-1,-18 22-3,-1 1 0,-1-1 0,0-1-1,0 1 1,0-1 0,-1 0-1,-1 0 1,0 0 0,0 0 0,-1-1-1,0 1 1,0-13 0,-11 111-7,-1 6 3,10 310 0,0-401 0,0-1 0,0 1 0,0-1 0,0 1 0,0 0 0,-1-1 0,1 1 0,-1-1 0,0 1 0,1-1 0,-1 1 0,0-1 0,-1 0 0,1 1 0,0-1 0,-1 0 0,1 0 0,-3 2 0,1-2 0,0 0 0,0-1 0,0 1 0,0-1 0,0 0 0,0 0 0,0 0 0,-1 0 0,1-1 0,0 1 0,0-1 0,-1 0 0,-5 0 0,6 0 0,0 0-1,-1 0 0,1 0 1,-1 0-1,0 0 0,1 0 0,-1-1 1,1 0-1,-1 0 0,1 0 0,0 0 1,-1 0-1,1-1 0,0 0 0,0 1 1,0-1-1,0 0 0,0-1 0,0 1 0,0 0 1,-3-5-1,4 3 1,3 3 0,0 0 0,0 0 0,0 0 0,1 1 0,-1-1 0,0 0 0,0 0 0,0 1 0,1-1 0,-1 0 0,0 1 0,1-1 0,-1 1 0,1 0 0,-1-1 0,0 1 0,1 0 0,-1 0 0,1 0 0,-1 0 0,2 0 0,2 0 0,71-2-3,-63 3-1,-1 0 0,0-1 0,1-1 0,-1 0 0,1 0-1,-1-1 1,0-1 0,21-7 0,-32 10-20,0-1 1,-1 1-1,1-1 1,0 1-1,-1-1 1,1 1-1,0-1 1,-1 1-1,1-1 0,-1 1 1,1-1-1,-1 0 1,1 1-1,-1-1 1,1 0-1,-1 1 1,0-1-1,1 0 1,-1 0-1,0 1 0,1-1 1,-1-1-1,0-10-1363</inkml:trace>
</inkml:ink>
</file>

<file path=ppt/ink/ink36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5"/>
    </inkml:context>
    <inkml:brush xml:id="br0">
      <inkml:brushProperty name="width" value="0.05" units="cm"/>
      <inkml:brushProperty name="height" value="0.05" units="cm"/>
      <inkml:brushProperty name="color" value="#FFFFFF"/>
    </inkml:brush>
  </inkml:definitions>
  <inkml:trace contextRef="#ctx0" brushRef="#br0">771 122 29710,'0'-4'106,"0"-1"1,-1 1-1,1 0 1,-1 0 0,0 0-1,0 0 1,0 0-1,0 0 1,-1 0-1,0 0 1,0 0 0,0 1-1,0-1 1,0 0-1,-1 1 1,1 0 0,-5-5-1,1 4-38,1 0-1,-1 0 1,0 0-1,-1 0 1,1 1 0,0 0-1,-1 0 1,0 1-1,-10-3 1,-10 1-33,0 0 0,0 1 0,0 2 0,-35 3 0,47-1-30,0 2-1,0 0 1,0 1-1,1 0 1,-1 1 0,1 0-1,0 2 1,1 0 0,-1 0-1,1 1 1,1 0-1,-1 2 1,-14 13 0,0 2-6,1 2 1,0 1 0,2 1 0,-26 42 0,30-37 0,2 1 0,1 1 0,1 0 0,2 1 0,2 1 0,1 0 0,3 0 0,0 1 0,3 0 0,1 1 0,2-1 0,2 1 0,5 49 0,-4-79-1,0 0 0,1 0 1,1-1-1,-1 1 0,1 0 1,1-1-1,0 0 0,0 0 0,1 0 1,0-1-1,0 1 0,1-1 1,0 0-1,1-1 0,0 1 0,9 7 1,-4-6 1,1 0 0,-1-2 0,1 1 0,1-1 0,-1-1 0,1-1 1,0 0-1,0 0 0,1-1 0,16 1 0,-1 1 3,0-2 0,1-2 0,-1 0 0,1-2 0,-1-2-1,1 0 1,-1-2 0,0-1 0,0-2 0,-1-1 0,1-1 0,-2-1 0,1-2 0,-2-1 0,0-1 0,31-21 0,-37 19-2,0-1 1,0-1-1,-2-1 1,0-1-1,-1 0 1,-1-1-1,-1-1 1,-1-1 0,-1 0-1,-1-1 1,-2-1-1,0 1 1,-1-2-1,-1 0 1,-2 0-1,-1 0 1,0-1 0,-2 0-1,-2 0 1,0 0-1,-1 0 1,-5-36-1,2 45-1,-1 0 0,-1 0 1,-1 1-1,0-1 0,-1 1 0,-1 1 0,-1-1 0,0 1 0,-1 0 0,-1 1 0,0 0 0,-1 1 0,-1 0 1,0 0-1,-1 1 0,-26-20 0,23 20-1,-1 1-1,-1 1 1,0 0 0,-1 2 0,0 0 0,0 1 0,-1 1-1,0 0 1,0 2 0,0 0 0,-1 1 0,0 2 0,0 0-1,-26 1 1,39 1-6,1 1 0,0 0 0,0 0 0,-1 1 0,1 0 0,0 0-1,1 1 1,-1 0 0,0 0 0,1 0 0,-1 1 0,-6 5 0,4-1-209,0 0 0,1 0 0,1 1 0,-1 0 0,1 0 0,-10 20 0,-18 38-4393</inkml:trace>
</inkml:ink>
</file>

<file path=ppt/ink/ink3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5"/>
    </inkml:context>
    <inkml:brush xml:id="br0">
      <inkml:brushProperty name="width" value="0.05" units="cm"/>
      <inkml:brushProperty name="height" value="0.05" units="cm"/>
      <inkml:brushProperty name="color" value="#FFFFFF"/>
    </inkml:brush>
  </inkml:definitions>
  <inkml:trace contextRef="#ctx0" brushRef="#br0">62 62 31695,'0'0'13,"0"0"1,-1-1 0,1 1 0,-1 0 0,1-1 0,-1 1 0,1 0 0,0 0 0,-1-1 0,1 1 0,-1 0 0,1 0 0,-1 0 0,1 0 0,-1 0 0,1 0 0,-1 0 0,1 0 0,-1 0 0,1 0 0,-1 0 0,1 0 0,-1 0 0,1 0 0,-1 0 0,1 1 0,-1-1 0,1 0 0,-1 0 0,1 0 0,0 1-1,-1-1 1,1 0 0,-1 1 0,1-1 0,0 0 0,-1 1 0,1 0 0,-13 17-29,13-18 16,-5 9 12,1 0-1,0 0 0,0 0 1,1 1-1,0-1 0,0 1 1,1 0-1,1 0 0,-1 0 1,2 0-1,-1 0 0,3 16 0,-2-23-8,1-1 0,0 0 0,0 1-1,0-1 1,0 0 0,1 0-1,-1 0 1,0 0 0,1 0-1,0 0 1,-1 0 0,1 0 0,0-1-1,0 1 1,0 0 0,0-1-1,0 0 1,0 0 0,0 1-1,1-1 1,-1 0 0,5 1 0,3 1 8,0-1 1,1 0 0,19 2 0,0-2 1,0 0 0,0-2 0,35-5 0,-60 4-11,-1 0 0,0-1 0,0 1 0,0-1 0,0 0 0,0 0 0,0 0 0,0 0 0,-1-1 0,1 1 0,-1-1 0,0 0 0,0 0 0,0-1 1,0 1-1,0 0 0,-1-1 0,1 0 0,-1 0 0,0 1 0,0-1 0,-1 0 0,3-8 0,-2 7 0,-1-1 0,0 0-1,0 0 1,0 0 0,0 0-1,-1 0 1,0 0 0,-1 1 0,1-1-1,-1 0 1,0 0 0,0 0 0,-1 0-1,0 1 1,0-1 0,0 1 0,-5-8-1,2 6-2,-1 0 1,1 0-1,-1 0 0,-1 1 0,1 0 0,-1 1 0,0-1 0,0 1 0,-1 1 0,1-1 1,-1 1-1,0 0 0,0 1 0,-1 0 0,1 1 0,-1-1 0,1 1 0,-1 1 1,0 0-1,0 0 0,1 1 0,-16 1 0,21-1 0,0 1-1,0 0 1,0 0 0,0 0 0,0 0-1,0 0 1,1 1 0,-1-1 0,0 1-1,1 0 1,0 0 0,-1 0 0,1 0-1,0 0 1,0 0 0,0 1 0,0-1-1,-2 5 1,-2 3-28,0 1-1,1 1 0,-4 14 1,3-10-48,-14 40-385</inkml:trace>
</inkml:ink>
</file>

<file path=ppt/ink/ink36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6"/>
    </inkml:context>
    <inkml:brush xml:id="br0">
      <inkml:brushProperty name="width" value="0.05" units="cm"/>
      <inkml:brushProperty name="height" value="0.05" units="cm"/>
      <inkml:brushProperty name="color" value="#FFFFFF"/>
    </inkml:brush>
  </inkml:definitions>
  <inkml:trace contextRef="#ctx0" brushRef="#br0">121 169 31102,'-1'-1'55,"0"0"0,0 1-1,0-1 1,0 0 0,0 0-1,0 0 1,1 0 0,-1 0-1,0 0 1,1 0 0,-1 0 0,0 0-1,1 0 1,-1 0 0,1 0-1,0 0 1,-1 0 0,1-1-1,0 1 1,0 0 0,-1 0-1,1-1 1,0 1 0,0 0 0,1 0-1,-1 0 1,0-1 0,0 1-1,1-2 1,0-1-59,-1 1 1,1-1-1,0 0 0,0 1 0,0-1 1,1 1-1,0-1 0,-1 1 0,4-5 1,5-2 4,1 1 0,0 0-1,1 1 1,-1 0 0,2 0 0,-1 1 0,1 1 0,0 0 0,0 1 0,0 0 0,1 1 0,0 1 0,17-3 0,-29 6-1,1 0-1,-1 0 1,1 0 0,0 0-1,-1 0 1,1 0 0,-1 1-1,1-1 1,-1 1 0,1 0 0,-1-1-1,0 1 1,1 0 0,2 2-1,-3-1 1,0 0-1,-1 0 0,1 0 1,-1 0-1,1 1 1,-1-1-1,0 0 0,0 0 1,0 1-1,0-1 1,-1 1-1,1-1 0,0 5 1,2 5-1,-1 1 1,0 0 0,-1-1 0,0 1 0,-1 0 0,-1 0 0,0 0-1,-1 0 1,0-1 0,0 1 0,-2-1 0,0 1 0,0-1 0,-1 0-1,0-1 1,-1 1 0,-10 13 0,-7 6 0,-1-2 0,-2-1 0,-1-1 0,-1-1 0,-1-1 0,-1-2 0,-1-1 0,-55 29 0,83-50 0,-18 5 3,20-27 7,2 13-10,0-1-1,0 0 1,1 0-1,0 1 0,1-1 1,0 1-1,0 0 1,1 0-1,0 0 1,0 0-1,0 0 0,1 1 1,1 0-1,-1 0 1,1 0-1,0 1 0,1 0 1,-1 0-1,1 1 1,0 0-1,1 0 1,12-6-1,-18 10 1,0 0 0,0 0 0,0 0 0,0 1 0,1-1 0,-1 1 0,0-1 0,0 1 0,1 0 0,-1 0 0,0 0 0,0 0 0,1 1 0,-1-1 0,0 1 0,0-1 0,1 1 0,-1 0 0,0-1 0,0 1 0,3 2 0,4 3 0,0 0 0,0 1 0,11 11 0,7 6 0,-13-14-24,1 0 0,1-1 1,0 0-1,0-1 0,0-1 0,1-1 0,0 0 1,0-1-1,1-1 0,-1 0 0,1-2 0,33 1 1,-32-5-874,-5-8-1259</inkml:trace>
</inkml:ink>
</file>

<file path=ppt/ink/ink36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7"/>
    </inkml:context>
    <inkml:brush xml:id="br0">
      <inkml:brushProperty name="width" value="0.05" units="cm"/>
      <inkml:brushProperty name="height" value="0.05" units="cm"/>
      <inkml:brushProperty name="color" value="#FFFFFF"/>
    </inkml:brush>
  </inkml:definitions>
  <inkml:trace contextRef="#ctx0" brushRef="#br0">735 85 26796,'-13'-10'436,"0"0"0,0 1 0,-1 1 0,0 1 0,0 0 0,0 0-1,-1 1 1,0 1 0,-1 1 0,1 0 0,-31-3 0,33 6-423,0 1 0,0 1 0,1-1 0,-1 2-1,0 0 1,1 0 0,-1 2 0,1-1 0,0 1 0,0 1 0,0 0 0,0 1 0,1 0 0,0 1 0,-12 10-1,-5 7 4,1 1-1,1 1 1,1 1-1,1 1 0,2 1 1,1 1-1,2 1 0,0 1 1,2 1-1,-12 34 0,14-28-18,2 1-1,2 1 0,1 0 1,3 1-1,1-1 0,2 1 1,2 0-1,4 61 0,-1-88 4,0-1-1,1 1 0,1-1 0,0 0 0,1 0 0,1 0 0,0-1 0,1 1 0,0-1 1,1 0-1,0-1 0,1 0 0,1 0 0,0 0 0,0-1 0,1-1 0,0 0 0,1 0 1,1-1-1,15 11 0,-5-7 1,1-1 0,1-1 0,0-1 0,0-1 0,1-1 0,0-2 0,38 6 0,-13-6 4,1-2 1,94-6-1,-122 0 0,0-1 0,-1-1 0,1-1 0,-1-1 0,0-1 0,-1-1 0,1-1 0,-2-1 0,1-1 0,-1-1 0,-1 0 0,0-2 0,-1 0-1,-1-1 1,0 0 0,18-23 0,-17 17 13,0-2 0,-2 0 0,-1-1 0,-1-1 0,-1 0 0,-1-1 0,-1 0 0,-1 0 0,-2-2 0,-1 1 0,-1-1 0,5-50 0,-9 56-15,-1 0-1,-2-1 0,0 1 0,-1 0 1,-1 0-1,-1 0 0,-1 0 0,-1 1 0,-1 0 1,0 0-1,-2 1 0,0 0 0,-2 0 1,-21-30-1,14 25 5,-2 2 0,-1 0 0,0 1 0,-2 1 0,0 1 0,-2 1 0,0 1 0,-1 2 0,-29-15 0,40 24-76,0 0 1,0 1-1,-1 1 1,0 0-1,0 1 0,0 1 1,0 1-1,0 0 1,0 1-1,-1 0 1,1 2-1,-1 0 0,1 1 1,0 0-1,0 1 1,0 1-1,0 1 1,-26 11-1,12 0-1492,-28 20 0</inkml:trace>
</inkml:ink>
</file>

<file path=ppt/ink/ink36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0"/>
    </inkml:context>
    <inkml:brush xml:id="br0">
      <inkml:brushProperty name="width" value="0.05" units="cm"/>
      <inkml:brushProperty name="height" value="0.05" units="cm"/>
      <inkml:brushProperty name="color" value="#FFFFFF"/>
    </inkml:brush>
  </inkml:definitions>
  <inkml:trace contextRef="#ctx0" brushRef="#br0">52 310 31166,'-2'-42'1047,"0"27"-680,1 25-241,-1 170-129,5 221 3,10-271 13,-16-173-11,-13-72-1,2 25-4,-14-366-58,28 447 59,0 0 1,1 0 0,0 0-1,0 1 1,1-1-1,0 0 1,0 1-1,1-1 1,0 1-1,4-8 1,-3 10 1,0 1 0,0-1 0,1 1 1,-1 0-1,1 0 0,0 0 0,1 1 0,-1 0 1,1 0-1,0 0 0,0 1 0,0 0 0,9-4 1,-1 3 3,0 0 1,0 0 0,1 2 0,0-1-1,0 2 1,-1 0 0,1 1 0,15 1-1,-25 0-4,0-1 1,0 1-1,-1 0 0,1 0 0,0 0 0,0 1 0,-1-1 0,1 1 0,-1 0 1,1 1-1,-1-1 0,0 1 0,0 0 0,0 0 0,0 0 0,-1 0 1,1 1-1,-1-1 0,0 1 0,0 0 0,0 0 0,0 0 0,-1 1 0,3 6 1,0 1-1,-1 1-1,0 0 1,-1 0 0,0 0 0,-1 0 0,-1 0 0,0 0 0,-1 15 0,-2-16 0,1 0 0,-2 0 0,0-1 0,0 1 0,-1-1 0,0 0 0,-1 0 0,0 0 0,-1-1 0,0 1 0,-1-2 0,0 1 0,-9 9 0,-4 3 0,-1 0 0,-1-2 0,0 0 0,-31 19 0,48-35-2,-1 0 0,1 0 0,-1-1 0,0 1 1,-1-1-1,1-1 0,-1 1 0,1-1 0,-10 2 0,15-4 1,1 0 1,0 0-1,-1 0 0,1 0 0,-1 0 0,1-1 0,0 1 1,-1 0-1,1 0 0,0 0 0,-1 0 0,1 0 0,0-1 1,0 1-1,-1 0 0,1 0 0,0 0 0,-1-1 0,1 1 1,0 0-1,0-1 0,-1 1 0,1 0 0,0 0 0,0-1 1,0 1-1,0 0 0,0-1 0,-1 1 0,1 0 0,0-1 1,0 1-1,0-1 0,0 1 0,0 0 0,0-1 0,0 1 1,0 0-1,0-1 0,0 1 0,0 0 0,0-1 0,0 1 1,1 0-1,-1-1 0,0 0 0,0 0-2,0-1 1,0-1 1,1 1-1,-1-1 1,0 1-1,1-1 1,0 1-1,-1 0 1,1-1-1,0 1 1,0 0-1,0-1 1,1 1-1,-1 0 1,0 0-1,1 0 1,-1 0-1,4-3 1,-1 2 0,0 0 1,0 0 0,0 1 0,0 0 0,1 0-1,-1 0 1,1 0 0,7-2 0,7 0-1,-1 2 0,0-1 0,34 2 1,-49 1-1,-1 0 0,1 1 1,-1-1-1,1 1 1,-1-1-1,1 1 1,-1 0-1,0 0 0,1 0 1,-1 0-1,0 0 1,0 1-1,0-1 0,0 1 1,0 0-1,0-1 1,0 1-1,-1 0 1,1 0-1,0 0 0,-1 0 1,0 0-1,1 0 1,-1 1-1,0-1 1,0 0-1,0 1 0,-1-1 1,1 0-1,0 1 1,-1-1-1,0 1 1,1 3-1,0 6 1,0 0 0,-1 1 0,0-1 1,-1 1-1,-4 20 0,-12 24 0,12-44 0,1 1 0,0-1 0,-3 22 0,6-24 0,0 1 0,0-1 0,0 1 0,2 14 0,0-24 0,-1 0 0,0 1 0,0-1 0,1 0 0,0 0 0,-1 0 0,1 0 0,0 0 0,0 0 0,0 0 0,0 0 0,0 0 0,1 0 0,-1 0 0,0-1 0,1 1 0,0-1 0,-1 1 0,1-1 0,0 1 0,0-1 0,3 2 0,5 0 0,0 0 0,0 0 0,0-1 0,0 0 0,1-1 0,12 1 0,65-6 0,-81 4 0,0-1 1,0 0-1,0-1 0,0 0 1,-1 0-1,1 0 0,-1-1 1,0 0-1,0 0 0,0 0 1,0-1-1,0 0 1,6-6-1,-5 3 1,0 0 0,-1 0 1,0-1-1,0 0 0,-1 0 0,0-1 0,-1 1 1,6-15-1,-2-2 1,-1 0 1,-1 0-1,-2-1 0,0 0 0,-2 0 1,0-30-1,-1 18 1,0 23 0,-1 0 0,0 1 0,-1-1 0,-4-27 1,4 40-3,0 0 0,0 0 0,0 0 0,0 0 0,-1 0 0,1 1 0,0-1 0,-1 0 0,1 1 0,-1-1 0,1 0 0,-1 1 1,0 0-1,0-1 0,0 1 0,0 0 0,0 0 0,0 0 0,0 0 0,0 1 0,0-1 0,0 1 0,0-1 0,-1 1 0,1-1 0,-3 1 1,2 0-2,1 0 0,-1 0 0,0 0 0,1 0 0,-1 0 0,1 0 0,-1 1 0,0 0 0,1-1 0,-1 1 0,1 0 0,-1 0 0,1 0 0,0 1 0,-1-1 0,1 0 0,0 1 0,0 0 0,0-1 0,0 1 0,-3 4 0,1 0 0,1 1 0,0 0 0,1 0 0,-1 0 0,1 0 0,1 1 0,-1-1 0,1 0 0,0 9 0,3 74 0,-1-68 0,0-6 0,1 1 0,1 0 0,1-1 0,1 1 0,0-1 0,1-1 1,0 1-1,1-1 0,13 20 0,-16-27-1,1-1 0,0 1 0,1-1 0,0 0 1,0 0-1,0-1 0,1 0 0,0 0 0,0 0 0,0-1 1,1 0-1,0-1 0,0 1 0,0-2 0,1 1 0,-1-1 0,1 0 1,-1-1-1,11 2 0,-12-3 1,0-1 1,1 1-1,-1-1 1,0-1-1,0 1 1,0-1-1,1-1 1,-1 1-1,0-1 1,0 0-1,8-4 1,-9 1 0,1 1 0,-1-1 0,0 1 0,0-2 1,0 1-1,-1-1 0,0 0 0,0 0 0,0 0 0,5-11 1,2-5 2,-1 0 1,-1-1 0,-1-1-1,-1 1 1,-1-1 0,-1 0-1,-1-1 1,2-36 0,-3-24-4,-7-93 1,3 172-2,-6-69 5,-4 0 1,-21-87-1,31 162-5,-3-5 0,-1 14 0,-6 41 0,3 0 0,3 1 0,1 66 0,1-25 3,-4 172 10,5-95-13,-35 260 0,6-289 0,26-126 0,0 0 0,-1 0 0,-1-1 0,0 0 0,-1 0 0,-1-1 0,-13 19 0,19-29-1,1-1 1,-1 1-1,0 0 0,0-1 1,0 1-1,0-1 0,0 0 1,0 1-1,0-1 0,0 0 1,0 0-1,0-1 0,-1 1 1,1 0-1,0-1 0,-1 1 1,1-1-1,0 0 0,-5 0 1,6 0 0,1 0-1,-1-1 1,0 1 0,1-1 0,0 1 0,-1 0 0,1-1 0,-1 1 0,1-1 0,-1 1 0,1-1-1,0 1 1,-1-1 0,1 0 0,0 1 0,0-1 0,0 1 0,-1-1 0,1 0 0,0 1 0,0-1-1,0 0 1,0 1 0,0-1 0,0 1 0,0-1 0,0-1 0,0-25-1,1 21-1,-2-13 1,2 1-1,0 0 0,1-1 1,1 1-1,1 0 0,0 0 1,12-28-1,20-43 2,-4-2 0,-4-1 0,24-140 0,-44 162 0,10-52 0,-14 106 0,0 0 1,1 1-1,1-1 1,0 1-1,12-21 1,-14 30-1,-1 1 1,1 0-1,1-1 1,-1 1 0,1 1-1,0-1 1,0 1-1,0-1 1,1 2-1,-1-1 1,1 0 0,0 1-1,0 0 1,11-3-1,-2 2 1,0 1 0,-1 0 0,1 1-1,0 0 1,21 2 0,-34 0-1,0 0 0,0 0 0,0 1 0,-1-1 0,1 0 0,0 1 0,0 0 0,0-1 0,0 1 0,0 0 0,-1 0 0,1 0 0,0 0 0,-1 0 0,1 0 0,-1 1 0,1-1 0,-1 1 0,1-1 0,-1 1 0,0-1 0,0 1 0,0 0 0,0-1 0,0 1 0,0 0 0,0 0 0,-1 0 0,1-1 0,-1 1 0,1 0 0,-1 2 0,2 10 0,0-1 0,-2 0 0,-1 26 0,1-15 0,0 311-51,0-334 51,1-1-1,-1 1 1,1-1-1,0 1 1,-1-1-1,1 1 0,0-1 1,0 0-1,-1 1 1,1-1-1,0 0 1,0 0-1,0 0 0,-1 1 1,1-1-1,0 0 1,0 0-1,0 0 1,0 0-1,-1 0 1,1 0-1,0-1 0,0 1 1,1 0-1,1 0-1,8-1-1,0-1 0,-1 0 0,0 0 0,1-1 0,-1-1 0,0 1 0,0-1 0,-1-1 0,1 0 0,-1-1 0,0 1 0,0-2 0,-1 1 0,10-11 0,-5 6 3,-1-1 1,-1-1-1,0 1 0,-1-2 1,-1 0-1,0 0 0,0 0 0,9-25 1,-13 21 3,-1 0 0,-1-1 0,0 1 0,-1-1 0,-1 0 0,-3-31 0,2 12 0,0 36-4,0 0 1,0 1 0,0-1-1,0 0 1,0 0 0,-1 0-1,1 0 1,0 0 0,-1 0-1,1 1 1,-1-1 0,0 0-1,0 0 1,0 1 0,0-1-1,0 1 1,0-1 0,0 1-1,0-1 1,0 1 0,-1-1-1,1 1 1,-1 0 0,1 0-1,-1 0 1,1 0 0,-1 0-1,0 0 1,0 0 0,1 1-1,-1-1 1,0 0 0,0 1-1,0 0 1,0-1 0,1 1-1,-1 0 1,0 0 0,0 0-1,0 0 1,0 0 0,0 0-1,-2 1 1,2 0-1,-1 0-1,1 0 1,0 0 0,-1 1 0,1-1-1,0 0 1,0 1 0,0-1-1,0 1 1,1 0 0,-1-1 0,0 1-1,1 0 1,-1 0 0,1 0-1,-1 0 1,1 1 0,0-1 0,0 0-1,0 1 1,0-1 0,1 0-1,-1 1 1,0 2 0,-4 13-5,-4 35 1,9-50 4,-6 60 0,3 72 0,3-112 0,-1-18-2,1 1 0,0 0-1,1-1 1,-1 1 0,1 0 0,0-1-1,1 1 1,-1-1 0,1 1 0,0-1 0,1 0-1,-1 0 1,1 0 0,0 0 0,0 0 0,0 0-1,1-1 1,0 0 0,0 0 0,0 0 0,0 0-1,0 0 1,1-1 0,0 0 0,0 0-1,0 0 1,0-1 0,0 1 0,0-1 0,1 0-1,-1-1 1,1 1 0,-1-1 0,12 1 0,-3-1-1,-1 1 1,1-2 0,0 1 0,-1-2 0,1 0 0,-1-1 0,16-3 0,-23 3 3,0-1-1,0 1 1,0-1 0,0 0 0,-1 0-1,0-1 1,1 1 0,-1-1 0,-1 0 0,1-1-1,0 1 1,-1-1 0,0 0 0,0 0 0,-1 0-1,1-1 1,2-7 0,0 0-3,0 0 1,-1-1-1,-1 1 0,-1-1 1,0 0-1,3-28 0,-6-90 9,-1 35 11,2 94-17,-1-1-1,0 1 0,1-1 1,0 1-1,0-1 1,0 1-1,0 0 0,0-1 1,1 1-1,0 0 0,2-5 1,-3 7-1,0 0 1,0 1 0,0-1 0,0 0-1,0 0 1,0 1 0,0-1-1,0 0 1,0 1 0,0-1-1,0 1 1,0 0 0,0-1-1,0 1 1,0 0 0,1-1-1,-1 1 1,0 0 0,0 0 0,0 0-1,0 0 1,1 0 0,-1 1-1,0-1 1,0 0 0,0 0-1,0 1 1,1-1 0,-1 1-1,0-1 1,0 1 0,0-1-1,0 1 1,0 0 0,0-1 0,0 1-1,-1 0 1,1 0 0,1 1-1,5 5 1,-1 0-1,-1 0 0,0 0 1,0 1-1,0-1 0,-1 1 0,0 0 1,0 1-1,4 15 0,0 5 7,9 50-1,-14-58-5,0 1-1,-1 0 1,-1 0-1,-1 0 0,-1 0 1,-6 29-1,5-42 0,0-1 0,0 0 0,-1 1 0,-1-1 0,1 0 0,-1-1 0,-1 1 0,1-1 0,-1 0 0,0 0 0,-1 0 0,0-1 0,0 1 0,0-1 0,-1-1 0,0 1 0,0-1 0,-13 7 0,12-8-6,-1 0 0,0-1 0,0 1-1,0-2 1,0 1 0,0-1 0,-1 0 0,1-1 0,-13 0 0,21-1-18,4-1-4,1 0 1,-1 0-1,1 1 0,-1 0 1,1-1-1,-1 1 1,1 0-1,6 2 1,16-2 5,18-7 11,-1-3 1,0-1-1,53-22 0,-86 29 28,-1 0-1,1-1 0,-1 0 0,-1-1 1,1 0-1,-1 0 0,0-1 0,0 0 1,-1 0-1,12-16 0,-11 11-3,0-1-1,-1 0 1,0 0 0,-1 0 0,0-1-1,6-26 1,-3-7 7,-3 0 0,-1 0 0,-3-80 1,-2 124-20,0-216 63,0 952-64,3-720-3,3-15-9,8-20-10,46-165-161,-47 140 111,1 0 1,2 1-1,38-76 0,-51 117 73,17-26 81,-19 30-70,-1 0 0,1 0 0,-1 0 0,1 0 0,0 1 0,0-1 0,0 0 0,-1 0 0,1 0 0,0 1 0,0-1 0,0 1 0,0-1 0,0 1 0,0-1 0,0 1 0,0-1 0,1 1 0,-1 0 0,0 0 0,0-1 0,0 1 0,2 0 0,1 7-4,-1 31 13,-1 0 1,-4 56-1,0-58-2,1 1 1,2-1-1,7 47 0,-7-77-13,1 1 0,0 0 0,0-1-1,0 1 1,1-1 0,0 0 0,0 0-1,0 0 1,1 0 0,4 5 0,-5-8-49,0 0 0,0 0 1,0-1-1,0 1 0,1-1 1,-1 0-1,1 1 0,0-1 1,-1-1-1,1 1 0,0-1 1,0 1-1,0-1 1,0 0-1,1-1 0,-1 1 1,5 0-1,26-1-2980</inkml:trace>
</inkml:ink>
</file>

<file path=ppt/ink/ink36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1"/>
    </inkml:context>
    <inkml:brush xml:id="br0">
      <inkml:brushProperty name="width" value="0.05" units="cm"/>
      <inkml:brushProperty name="height" value="0.05" units="cm"/>
      <inkml:brushProperty name="color" value="#FFFFFF"/>
    </inkml:brush>
  </inkml:definitions>
  <inkml:trace contextRef="#ctx0" brushRef="#br0">44 0 30062,'-2'71'2620,"-15"145"-2663,3-93 50,3 244-1,11-364-5,0 0 0,1 0 0,-1-1 0,1 1 0,-1 0 0,1 0 0,0-1 0,0 1 0,0-1 0,0 1 0,3 4 0,-3-7-5,-1 1 0,1 0 1,0-1-1,0 1 0,0 0 0,-1-1 1,1 1-1,0-1 0,0 1 1,0-1-1,0 1 0,0-1 0,0 0 1,0 1-1,0-1 0,0 0 1,0 0-1,0 0 0,0 0 1,0 0-1,0 0 0,0 0 0,0 0 1,0 0-1,0-1 0,0 1 1,0 0-1,0 0 0,0-1 0,0 1 1,0-1-1,0 1 0,1-2 1,-1 2-31,0-1 1,0 0 0,0 0 0,0 0 0,0 0 0,0 0 0,0 0 0,0 0 0,-1-1 0,1 1 0,0 0 0,-1 0-1,1 0 1,0-2 0,10-39-1418</inkml:trace>
</inkml:ink>
</file>

<file path=ppt/ink/ink36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3"/>
    </inkml:context>
    <inkml:brush xml:id="br0">
      <inkml:brushProperty name="width" value="0.05" units="cm"/>
      <inkml:brushProperty name="height" value="0.05" units="cm"/>
      <inkml:brushProperty name="color" value="#FFFFFF"/>
    </inkml:brush>
  </inkml:definitions>
  <inkml:trace contextRef="#ctx0" brushRef="#br0">1 203 28685,'0'-4'123,"1"0"0,0 0 0,0 0 0,0 0-1,1 0 1,0 1 0,-1-1 0,1 1 0,0-1 0,0 1-1,1 0 1,-1 0 0,1 0 0,0 0 0,0 0 0,0 0 0,5-3-1,10-7 46,37-21-1,-49 30-34,20-9-18,0 0 1,0 1-1,1 2 0,1 1 1,0 1-1,0 1 1,0 2-1,1 1 1,0 1-1,39 1 1,-64 2-117,0 0 1,1 1 0,-1 0 0,0 0 0,0 0-1,0 1 1,0-1 0,0 1 0,0 0 0,0 0-1,0 0 1,-1 1 0,1-1 0,-1 1 0,0 0-1,0 0 1,0 0 0,0 0 0,0 0 0,-1 1-1,1-1 1,-1 1 0,0 0 0,0 0 0,0 0-1,-1 0 1,1 0 0,0 8 0,2 3-1,-1 0 0,-1 1 1,0-1-1,-1 1 0,-1-1 1,-4 32-1,2-36 1,-1 0 0,0 0 0,0 0-1,-1-1 1,-1 1 0,0-1 0,0 0 0,-1 0 0,-1-1 0,1 1 0,-1-2 0,-1 1 0,-13 12-1,-13 8-15,-1-1 0,-43 27-1,27-20-31,45-32 34,5-2 10,0-1 0,0 1 0,0-1 0,0 1-1,0 0 1,0-1 0,0 1 0,0 0 0,1 0 0,-1 0-1,0 0 1,0-1 0,1 1 0,-1 0 0,0 0-1,1 0 1,-1 0 0,0 2 0,22-2-111,196-1 152,-204 0-35,0 1 0,0 0 0,-1 1 0,1 0 0,0 1 0,-1 1 0,0 0 0,0 0 0,0 2 0,0-1 0,-1 1 0,0 1 0,0 0 0,-1 0 0,0 1 0,0 1 0,-1 0 0,0 0 0,0 1 0,-1 0 0,0 0 0,5 12 0,-10-16-1,0 0 0,-1 1 0,0-1 0,-1 1 1,1-1-1,-1 1 0,-1 0 0,1 0 0,-1-1 0,0 1 1,-1 0-1,1 0 0,-1-1 0,-1 1 0,1 0 0,-1-1 0,-1 1 1,1-1-1,-1 0 0,0 0 0,0 0 0,-1 0 0,1 0 1,-1-1-1,-1 0 0,1 1 0,-1-2 0,0 1 0,-7 5 1,-11 7 4,0-1 1,0-2 0,-2 0-1,0-2 1,0 0 0,-1-2-1,0-1 1,-1-1 0,0-1-1,0-2 1,-1 0 0,1-2-1,-35 0 1,59-3-8,1 0 0,-1 1-1,0-1 1,1-1 0,-1 1 0,1 0 0,-1-1 0,1 1 0,-1-1 0,1 0-1,-1 0 1,1 0 0,0 0 0,0 0 0,-1 0 0,1-1 0,-2-1-1,2 0-3,1 1 0,-1-1-1,1 0 1,0 1-1,0-1 1,0 0 0,0 0-1,1 0 1,-1 0-1,1 1 1,0-1 0,-1 0-1,1 0 1,1-4 0,-1 6 2,1 0 1,-1 0 0,0 0 0,1 0 0,-1 1 0,1-1 0,0 0 0,-1 0 0,1 0 0,0 1 0,-1-1 0,1 0-1,0 1 1,0-1 0,-1 0 0,1 1 0,0-1 0,0 1 0,0-1 0,0 1 0,0 0 0,0-1 0,0 1 0,0 0 0,0 0-1,0 0 1,0-1 0,0 1 0,0 0 0,0 0 0,1 1 0,48-1-8,-31 1-12,91 1-60,85-2 126,-181-1-28,-1-1-1,0 0 0,0 0 0,0-1 1,0-1-1,0 0 0,-1-1 0,0 0 1,0-1-1,0-1 0,16-11 0,-19 12-9,-2 0-1,1-1 1,-1 0-1,0-1 0,0 0 1,-1 0-1,0 0 1,0-1-1,-1 1 0,0-1 1,-1-1-1,0 1 1,0-1-1,-1 1 0,3-19 1,0-42 3,-4-113 1,-3 158-8,0 88-5,-1-17 5,3-1 0,8 65 0,-8-98-1,1 0-1,1-1 1,0 1-1,1-1 1,0 0-1,1 0 1,0 0-1,1 0 1,0-1-1,1 0 1,0 0-1,0 0 1,1-1-1,10 10 1,-13-16 0,0 0-1,0 0 1,0 0 0,0-1-1,0 1 1,1-1 0,-1-1-1,1 1 1,-1-1 0,8 1-1,-9-1 1,-1 0-1,0-1 1,0 0-1,0 0 1,0 0 0,0 0-1,0 0 1,0-1-1,0 1 1,0-1-1,0 0 1,0 0-1,0 0 1,0 0-1,0-1 1,0 1-1,-1-1 1,1 0 0,-1 0-1,5-3 1,-3-1 0,0-1 1,0 0 0,-1 0 0,1 0 0,-2-1-1,1 1 1,-1-1 0,0 0 0,0 1 0,0-12-1,3-84 9,-5 97-10,1-175-32,-10 254 32,4-32 0,-2 47 0,7-67 0,-1-7 0,1 0 0,1 1 0,0-1 0,6 27 0,-6-37 0,1-1 0,-1 1 0,0-1 0,1 0 0,0 1 0,0-1 0,0 0 0,0 0 0,0 0 0,0 0 0,1-1 0,0 1 0,-1-1 0,1 1 0,0-1 0,0 0 0,0 0 0,1 0 0,-1-1 0,0 1 0,1-1 0,-1 1 0,1-1 0,4 0 0,3 2 1,0-1-1,1-1 1,-1 0-1,1 0 1,-1-1-1,1-1 1,19-3 0,-24 3-1,-1-1 1,0 0-1,0 0 1,0-1-1,0 1 1,-1-1-1,1 0 1,-1-1-1,0 0 1,1 1 0,-2-2-1,1 1 1,0 0-1,-1-1 1,6-7-1,-2-2 3,-1 1-1,0-1 0,-1 0 1,0 0-1,-1-1 0,-1 1 1,0-1-1,3-29 0,-2-12 6,-3-57 1,-2 112-9,0-302 29,1 302-28,-1-1-1,0 1 1,0 0-1,0 0 1,0 0-1,0 0 1,0 0-1,-1 0 1,1 0-1,0 0 1,0 0 0,-1 0-1,1 0 1,-1 1-1,1-1 1,-1 0-1,1 0 1,-1 0-1,1 0 1,-1 0 0,0 1-1,1-1 1,-1 0-1,0 1 1,0-1-1,0 0 1,1 1-1,-1-1 1,-1 0-1,1 2 0,-1-1 0,1 0 0,0 1 0,0-1 0,0 0 0,0 1 0,0-1 0,0 1 0,0 0 0,0-1 0,0 1 0,1 0 0,-1-1 0,0 1 0,0 0 0,0 0 0,1 0 0,-1 0 0,0 0 0,1 0 0,-1 0 0,1 0 0,-1 0 0,1 0 0,0 0 0,-1 0 0,1 0 0,0 0 0,0 2 0,-7 26 2,1-1-1,1 1 1,0 36-1,3 96 8,2-103-8,-39 712 15,36-739-16,-9 34 1,10-56-3,-1 0 1,1-1-1,-2 1 1,1-1-1,-1 0 0,0 0 1,-1 0-1,-7 9 1,11-15 0,0-1 1,0 0 0,0 1 0,0-1 0,-1 0 0,1 0-1,0 0 1,-1 0 0,1 0 0,-1 0 0,1 0 0,-1 0-1,1-1 1,-1 1 0,-2 0 0,3-1 0,1 0 0,-1 0 0,0 0 0,0 0 0,1 0 0,-1-1 0,0 1 0,1 0 0,-1 0 0,0-1 0,1 1 0,-1-1 0,1 1 0,-1 0 0,1-1 0,-1 1 0,1-1 0,-1 1 0,1-1-1,-1 1 1,1-1 0,-1 0 0,1 1 0,0-1 0,-1 0 0,-1-5 0,0 0 0,0 1 1,1-1-1,0 0 0,0 0 0,0 0 0,1-7 0,-2-74-12,5 1 1,25-167-1,-19 209 10,2 1-1,2 1 0,1 0 1,3 1-1,1 1 0,2 0 1,1 1-1,2 2 0,35-44 1,-5 14 9,62-87 26,-102 134-29,-1-1-1,-1 0 1,0-1-1,-2 0 1,12-43-1,-20 61-3,0 0 0,0 0 0,0 0 0,-1-1 0,1 1 0,-1 0 0,0 0 0,0 0 0,-2-9 0,1 12 0,1 0 0,-1-1 0,0 1 0,0 0 0,0 0 0,0 0 0,0 0 0,0 0 0,0 0 0,0 0 0,0 0 0,0 0 0,-1 0 0,1 1 0,0-1 0,-1 1 0,1-1 0,0 1 0,-1-1 0,1 1 0,-1 0 0,1-1 0,0 1 0,-1 0 0,1 0 0,-1 0 0,1 0 0,-3 1 0,3-1 0,-1 0 0,1 1 0,-1-1 0,1 1 0,0-1 0,-1 1 0,1 0 0,0-1 0,0 1 0,-1 0 0,1 0 0,0 0 0,0 0 0,0 0 0,0 0 0,0 0 0,0 0 0,0 0 0,1 1 0,-1-1 0,0 0 0,1 0 0,-1 1 0,1-1 0,-1 1 0,0 1 0,-8 42 0,9-44 0,-5 58 0,4 97 0,3-68 3,-2 603 10,-1-681-13,1 1 0,-1-1 0,-1 1 0,0-1 0,0 1 1,-1-1-1,0 0 0,-1 0 0,0 0 0,-1-1 0,0 1 0,-10 14 0,11-20 0,0 1-1,0 0 0,0-1 1,-1 0-1,1 0 0,-1 0 1,0 0-1,0-1 0,-1 0 1,1 0-1,-1-1 1,1 1-1,-1-1 0,0 0 1,0 0-1,0-1 0,0 0 1,0 0-1,0-1 1,0 1-1,0-1 0,-12-2 1,15 2-1,0-1 0,1 1 1,-1-1-1,0 0 0,1 0 0,-1 0 1,0 0-1,1-1 0,0 1 0,-1-1 1,1 1-1,0-1 0,-1 0 1,1 0-1,0 0 0,-3-4 0,2 1 0,0-1 0,0 1 0,0-1-1,0 0 1,1 0 0,0 1-1,-2-10 1,0-7-2,2 0-1,0-1 0,1-26 1,1 45 2,0-7 0,0 0-1,1-1 1,0 1 0,1 0-1,0 0 1,1 0-1,0 0 1,1 1 0,0-1-1,1 1 1,0 0-1,0 0 1,1 0 0,0 1-1,1 0 1,0 0-1,1 1 1,9-9 0,16-12 9,1 1 0,49-30 0,41-34 10,-99 70-17,-1-1-1,-1-1 0,-1-1 0,23-36 1,-37 48 0,0 0 1,0-1 0,-2 0-1,1-1 1,-2 1 0,0-1-1,-1 0 1,0-1 0,-1 1-1,-1 0 1,1-20 0,-3-28 11,0 62-13,-1 0-1,1 0 1,-1 1 0,1-1 0,0 0-1,-1 1 1,0-1 0,1 0 0,-1 1-1,1-1 1,-1 1 0,0-1 0,1 1-1,-1-1 1,0 1 0,1-1 0,-1 1-1,0 0 1,0-1 0,0 1 0,1 0-1,-1 0 1,0 0 0,0-1 0,0 1-1,0 0 1,1 0 0,-1 0 0,0 0-1,-1 1 1,-28 1-8,27-1 8,1 0 0,0 1 0,0-1 0,0 0 0,0 1 0,0 0 0,0-1 0,0 1 0,0 0 0,0 0 0,1 0 0,-1 0 0,1 0 0,-1 0 0,1 1 0,0-1 0,0 0 0,-1 3 0,-12 46 0,13-48 0,-4 30 0,0 1 0,2-1 0,2 1 0,1-1 0,5 40 0,-4-65 0,0 0 0,0 0 0,1 0 0,1 0 0,-1-1 0,1 1 0,0-1 0,1 1 0,0-1 0,0 0 0,1 0 0,0-1 0,0 1 0,0-1 0,1 0 0,0-1 0,0 1 0,0-1 0,1 0 0,-1-1 0,1 1 0,1-1 0,-1-1 0,0 0 0,1 0 0,0 0 0,0-1 0,0 0 0,0 0 0,0-1 0,8 1 0,-8-2 1,0 0-1,-1 0 1,1 0-1,-1-1 1,1 0-1,-1 0 1,9-3 0,-13 2-1,1 1 1,-1-1-1,-1 0 0,1 0 1,0 0-1,0 0 1,-1 0-1,1-1 1,-1 1-1,0-1 1,0 0-1,0 1 1,0-1-1,0 0 0,0 0 1,-1-1-1,0 1 1,2-5-1,2-8 1,0-1-1,-2 1 1,0-1 0,1-29-1,-5-72 0,1-13 0,1 126 0,-1 1-1,1 0 1,-1-1-1,1 1 1,1 0-1,-1-1 1,0 1-1,1 0 1,0 0 0,0 0-1,0 0 1,1 1-1,-1-1 1,1 1-1,0-1 1,0 1-1,4-4 1,-2 4-1,0 0 1,0 0-1,0 1 1,0-1-1,0 1 1,1 1-1,-1-1 0,0 1 1,1 0-1,-1 0 1,1 0-1,0 1 1,6 0-1,-5 0 1,0-1 0,0 2 0,-1-1 0,1 1 0,0 0 0,0 1 0,9 3 0,-12-4 0,-1 1 0,0 0 0,0 0 0,0 1 0,-1-1 0,1 1 0,0-1 0,-1 1 0,0 0 0,0 0 0,0 0 0,0 0 0,0 0 0,0 1 0,-1-1 0,2 5 0,1 5 0,0 0 0,-1 0 0,-1 0 0,0 0 0,-1 1 0,0-1 0,-1 1 0,-1-1 0,0 1 0,-1-1 0,0 1 0,-1-1 0,0 0 0,-1 0 0,-1 0 0,0-1 0,-9 16 0,7-16 0,0 1 0,0 0 0,1 0 0,1 0 0,0 1 0,1 0 0,1 0 0,0 0 0,1 0 0,0 0 0,1 23 0,1-36 0,0 0 0,1 0 0,-1 0 0,1 0 0,-1 0 0,1 0 0,-1-1 0,1 1 0,0 0 0,0 0 0,-1 0 0,1-1 0,0 1 0,0 0 0,0-1 0,0 1 0,-1-1 0,1 1 0,0-1 0,0 1 0,0-1 0,0 0 0,0 1 0,0-1 0,1 0 0,-1 0 0,0 0 0,0 0 0,0 0 0,0 0 0,0 0 0,0 0 0,0 0 0,1-1 0,4 1 0,1 1 0,15 0-10,0 0 0,30-3 0,-48 2 4,1-1 0,0 1 0,0-1 0,-1 0 1,1-1-1,0 1 0,-1-1 0,0 0 0,1 0 0,-1 0 0,0-1 0,0 1 0,0-1 0,0 0 0,-1 0 0,7-8 0,-4-5-514,-6 0-1342</inkml:trace>
</inkml:ink>
</file>

<file path=ppt/ink/ink36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5"/>
    </inkml:context>
    <inkml:brush xml:id="br0">
      <inkml:brushProperty name="width" value="0.05" units="cm"/>
      <inkml:brushProperty name="height" value="0.05" units="cm"/>
      <inkml:brushProperty name="color" value="#FFFFFF"/>
    </inkml:brush>
  </inkml:definitions>
  <inkml:trace contextRef="#ctx0" brushRef="#br0">245 21 31038,'0'-9'600,"2"-2"75,-2 22-272,-3 27-402,-2 0-1,-2-1 1,-2 0-1,-15 43 1,0 3 2,-144 691 10,161-693-13,8-81 0,-1 0 0,0 1 0,0-1-1,0 0 1,0 0 0,0 0 0,0 0 0,0 0 0,1 0 0,-1 1-1,0-1 1,0 0 0,0 0 0,0 0 0,0 0 0,1 0 0,-1 0-1,0 0 1,0 0 0,0 0 0,0 0 0,1 0 0,-1 0 0,0 0-1,0 0 1,0 0 0,0 0 0,1 0 0,-1 0 0,0 0 0,0 0-1,0 0 1,0 0 0,1 0 0,-1 0 0,0 0 0,0 0 0,0 0-1,0 0 1,1-1 0,-1 1 0,0 0 0,0 0 0,0 0 0,0 0-1,0 0 1,0 0 0,0-1 0,1 1 0,-1 0 0,0 0 0,0 0-1,0 0 1,0-1 0,0 1 0,0 0 0,0 0 0,0 0 0,0-1-1,10-10-6,44-71-367,-24 39-837</inkml:trace>
</inkml:ink>
</file>

<file path=ppt/ink/ink36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8"/>
    </inkml:context>
    <inkml:brush xml:id="br0">
      <inkml:brushProperty name="width" value="0.05" units="cm"/>
      <inkml:brushProperty name="height" value="0.05" units="cm"/>
      <inkml:brushProperty name="color" value="#FFFFFF"/>
    </inkml:brush>
  </inkml:definitions>
  <inkml:trace contextRef="#ctx0" brushRef="#br0">13 439 31759,'-11'274'960,"11"134"-957,-1-552 7,1-136-5,3 219-10,3 0 0,20-89 0,-22 132 3,1 1 1,1-1 0,1 1 0,0 0 0,1 0-1,15-23 1,-19 35 1,0-1-1,0 1 1,1 0-1,0 0 1,0 0-1,0 1 1,0 0-1,0 0 1,1 0-1,0 0 1,0 1-1,0 0 1,0 1-1,1-1 1,-1 1-1,0 0 1,1 1-1,0-1 1,-1 1-1,13 0 1,-17 1 0,0 0 0,-1 0 0,1 0 0,-1 1 0,1-1 0,0 0 0,-1 1 0,1 0 0,-1-1 0,1 1 0,-1 0 0,0-1 0,1 1 0,-1 0 0,0 0 0,1 0 0,-1 0 0,0 1 0,0-1 0,1 1 0,0 2 0,0-1 0,0 1 0,0 0 0,0-1 0,-1 1 0,0 0 0,0 0 0,1 4 0,1 11 0,-1 1 0,-2 34 0,0-37 0,0-10 0,1 11 0,-1 0 0,0 0 0,-2-1 0,0 1 0,0-1 0,-2 1 0,0-1 0,-14 33 0,10-34 0,-1 0 0,0-1 0,-1 0 0,-1 0 0,0-1 0,-1-1 0,-27 23 0,37-34 0,1-1-1,-1 0 1,0 1 0,0-1 0,0 0 0,0 0-1,0-1 1,-1 1 0,1 0 0,0-1-1,0 1 1,0-1 0,-5 1 0,6-1-1,0 0 1,0-1-1,0 1 1,1 0-1,-1 0 1,0 0 0,0-1-1,0 1 1,1 0-1,-1-1 1,0 1-1,0-1 1,1 1-1,-1-1 1,0 1 0,1-1-1,-1 0 1,1 1-1,-1-1 1,1 0-1,-1 1 1,1-1 0,-1 0-1,1 0 1,0 1-1,-1-1 1,1 0-1,0 0 1,0 0-1,-1 1 1,1-1 0,0 0-1,0 0 1,0-1-1,0-2-1,-1 1 1,1-1-1,0 1 0,0-1 0,1 0 0,-1 1 0,1-1 0,-1 1 1,1-1-1,0 1 0,1 0 0,-1-1 0,0 1 0,1 0 0,3-4 1,-3 4 0,1 0-1,0 1 1,0 0 0,0-1 0,1 1 0,-1 1 0,0-1 0,1 0 0,-1 1 0,1 0 0,0-1 0,-1 2 0,1-1 0,5 0 0,7-2 1,1 1 0,0 1 0,22 2 0,-37-1 0,0 1 0,0-1 0,0 1 0,-1 0 0,1 0 0,0 0 0,0 0 0,0 0 0,-1 0 0,1 0 0,-1 1 0,1-1 0,-1 1 0,1-1 0,-1 1 0,0-1 0,0 1 0,0 0 0,0 0 0,0-1 0,0 1 0,0 0 0,-1 0 0,1 0 0,-1 0 0,1 0 0,-1 0 0,1 3 0,1 9 0,-1 0 0,1 26 0,-2-39 0,-2 76 0,0-32 7,8 82-1,-6-123-6,1 1 0,0 0 1,1-1-1,-1 1 0,1-1 0,0 0 0,0 1 0,0-1 0,1 0 0,-1 0 0,1 0 0,0-1 0,0 1 0,1-1 0,-1 1 0,1-1 0,-1 0 1,1 0-1,0-1 0,0 1 0,0-1 0,1 0 0,-1 0 0,1 0 0,-1-1 0,1 1 0,6 0 0,-3-1 1,-1 0 0,1 0 0,-1 0 0,1-1-1,0-1 1,-1 1 0,1-1 0,-1 0 0,0-1-1,1 0 1,-1 0 0,0-1 0,0 1 0,0-1 0,0-1-1,11-7 1,-6 0-1,0 1 1,-1-1-1,-1-1 0,0 0 0,0-1 1,-1 0-1,-1 0 0,0-1 0,-1 0 0,0 0 1,-1 0-1,-1-1 0,5-19 0,-3 4 0,-2-1 0,-1 0 0,-1 0 0,-1 0 0,-5-53 0,3 82 0,0-1 1,0 1-1,0 0 1,-1 0-1,1 0 0,-1-1 1,1 1-1,-1 0 1,0 0-1,0 0 1,1 0-1,-2 0 0,1 0 1,0 0-1,0 0 1,-1 1-1,1-1 1,0 0-1,-1 1 0,0-1 1,1 1-1,-1 0 1,0-1-1,0 1 1,0 0-1,0 0 0,0 0 1,0 0-1,0 0 1,0 1-1,0-1 0,-1 1 1,1-1-1,0 1 1,0 0-1,0 0 1,-4 0-1,4 1 0,1-1 0,0 1 0,0-1 0,-1 1 0,1 0 0,0-1 0,0 1 0,0 0 0,0 0 0,0 0 0,0 0 0,0 0 0,0 0 0,0 0 0,1 0 0,-1 0 0,0 1 0,1-1 0,-1 0 0,1 0 0,-1 1 0,1-1 0,-1 0 0,1 3 0,-10 39 0,9-37 0,-6 50 0,3 1 0,3 60 0,1-74 0,0-36 0,0 0 0,1 0 0,-1 0 0,1-1 0,1 1 0,-1 0 0,1-1 0,0 1 0,1-1 0,-1 0 0,6 9 0,-5-12 0,-1 1 0,1-1 0,0 0 0,0 0 0,0-1 0,0 1 0,1 0 0,-1-1 0,1 0 0,0 0 0,-1 0 0,1 0 0,0-1 0,0 1 0,0-1 0,0 0 0,1 0 0,-1-1 0,7 1 0,-5 0 0,0-1 0,0 0 0,0 0 0,0 0 0,0-1 0,0 0 0,-1 0 0,1 0 0,0-1 0,0 0 0,-1 0 0,7-3 0,-5 0 0,0 0 0,-1 0 0,0-1 0,0 0 0,0 0 0,-1 0 0,0-1 0,7-10 0,3-9 0,-1 0 0,-1-1 0,-2 0 0,0-1 0,-2 0 0,-1-1 0,-1 0 0,5-54 0,-5-16 0,-7-123 0,-1 189 0,1 23 1,0 5 1,1 1 0,-1-1 0,0 1-1,-1-1 1,1 1 0,-1-1 0,0 1 0,0 0 0,0-1 0,0 1 0,-1 0 0,0 0 0,0 0-1,-3-5 1,5 8-1,-1 1-1,1 0 0,-1 0 1,1-1-1,-1 1 0,1 0 1,-1 0-1,1 0 0,-1 0 1,1 0-1,-1 0 0,1 0 1,-1 0-1,1 0 0,-1 0 1,1 0-1,-1 0 0,1 0 1,-1 0-1,1 0 0,-1 0 1,1 0-1,-1 1 0,1-1 1,-1 0-1,1 0 0,-1 1 1,1-1-1,0 0 0,-1 1 1,1-1-1,0 0 0,-1 1 1,1-1-1,0 1 0,-1-1 1,1 0-1,0 1 0,0-1 1,-1 1-1,1-1 0,0 1 1,0-1-1,0 1 0,0-1 1,0 1-1,-1-1 0,1 1 1,0 0-1,-8 31-12,7-29 13,-10 59 0,2 1 1,1 64 0,7 133 9,3-116-14,-2-114 3,-8 257 0,4-244 0,-2 0 0,-2 0 0,-1-1 0,-25 66 0,33-106 0,-26 57 0,25-56 0,1 1 0,-1-1 0,-1 0 0,1 1 0,0-1 0,-1 0 0,0 0 0,0-1 0,0 1 0,0-1 0,0 1 0,0-1 0,-6 3 0,8-5 0,0 1 0,-1-1 0,1 0 0,-1 1 0,1-1 0,-1 0 0,1 0 0,-1 0 0,1 0 0,0 0 0,-1-1 0,1 1 0,-1 0 0,1-1 0,-1 1 0,1-1 0,0 1 0,-1-1 0,1 1 0,0-1 0,0 0 0,0 0 0,-1 0 0,1 0 0,0 0 0,0 0 0,0 0 0,0 0 0,1 0 0,-1 0 0,0-1 0,0 1 0,1 0 0,-1-1 0,0 1 0,1 0 0,0-1 0,-1-1 0,-2-7 0,1-1 0,0 1 0,0 0 0,0-14 0,1-107 0,2 112 0,1 0-1,1 0 0,1 0 1,11-35-1,2 15 0,1 1 0,3 1 0,1 0 0,1 2-1,2 0 1,2 2 0,1 1 0,46-41 0,-43 42 6,-2-1 0,-2-2 0,0-1 0,-3 0 0,-1-2 0,-1-1 0,-3-1 0,22-59 0,-36 83-5,-4 11 0,0 0 0,1 1 0,-1-1 0,1 0 0,0 1 0,0-1 0,0 1 0,0-1 0,4-4 0,-5 8 0,0-1 0,1 0 0,-1 1-1,0-1 1,1 1 0,-1-1 0,1 1 0,-1 0 0,0-1 0,1 1 0,-1 0-1,1 0 1,-1 0 0,1 0 0,-1 0 0,1 1 0,-1-1 0,0 0 0,1 1-1,2 0 1,-2 0-2,4 1 1,-1 0 1,0 0-1,0 1 1,0 0-1,0 0 1,-1 0 0,1 1-1,-1 0 1,0 0-1,0 0 1,0 0-1,0 0 1,-1 1-1,0-1 1,0 1-1,4 9 1,-1-3-2,-1 1 0,0 0 0,0 0 0,-2 1 0,1-1 0,1 20 0,-3-22 2,-1-1 0,0 1-1,-1 0 1,0-1 0,-1 1-1,0 0 1,0-1 0,-1 1-1,-1-1 1,1 0 0,-1 1-1,-1-1 1,0-1 0,0 1-1,-7 9 1,-24 27-2,21-27 4,-22 32 0,33-45-5,0 1 1,0 0-1,0 0 0,1 0 0,-1 1 0,2-1 0,-1 1 0,1-1 0,0 1 1,0 8-1,1-14 1,0 0 1,0-1-1,0 1 1,0 0-1,0 0 1,1 0-1,-1-1 1,0 1-1,0 0 1,1-1-1,-1 1 1,1 0-1,-1 0 1,1-1-1,-1 1 1,1-1-1,-1 1 1,1 0-1,-1-1 1,1 1-1,0-1 1,-1 1-1,1-1 1,0 0-1,0 1 1,27 5-11,31-10 12,-59 3 0,10-1 1,0-1 0,0 0 0,0 0 1,-1-1-1,1-1 0,-1 0 0,0 0 0,0 0 0,-1-1 0,0-1 1,0 1-1,0-1 0,10-13 0,-3 3 2,-1-2-1,-1 1 1,0-1 0,-2-1-1,11-24 1,-15 27-1,-1-1 0,0 1-1,-2-1 1,0 0 0,2-25 0,-2-94 14,-4 106-14,0 30-2,0 1 0,0 0 0,1-1 1,-1 1-1,0-1 0,0 1 0,0-1 0,0 1 0,0 0 0,0-1 0,0 1 0,0-1 0,0 1 0,0 0 0,0-1 0,0 1 0,0-1 0,0 1 0,0 0 0,-1-1 0,1 1 0,0-1 1,0 1-1,0 0 0,-1-1 0,1 1 0,0 0 0,0-1 0,-1 1 0,1 0 0,0-1 0,-1 1 0,1 0 0,0 0 0,-1-1 0,1 1 0,-1 0 0,1 0 0,0 0 0,-1 0 0,1 0 1,-1-1-1,1 1 0,0 0 0,-1 0 0,1 0 0,-1 0 0,1 0 0,0 0 0,-1 0 0,1 0 0,-1 0 0,1 1 0,-1-1 0,1 0 0,0 0 0,-1 0 0,1 0 0,0 1 0,-1-1 1,1 0-1,0 0 0,-1 1 0,-2 1 0,1 0 0,0 0-1,0 0 1,0 0 0,0 0 0,0 0 0,0 1 0,-2 4 0,-6 14 0,2 1 0,1 0 0,0 1 0,2 0 0,-5 42 0,2 120 0,8-178-1,0 0 1,1-1-1,-1 1 0,1 0 1,1-1-1,-1 1 0,1 0 1,0-1-1,1 0 0,-1 0 1,5 7-1,-5-9 1,1-1-1,-1 0 1,1-1-1,0 1 1,0 0 0,0-1-1,0 0 1,0 1 0,0-1-1,0 0 1,1-1-1,-1 1 1,1-1 0,0 1-1,-1-1 1,1 0-1,0-1 1,0 1 0,-1 0-1,9-1 1,0 1 0,1-1 0,-1 0 0,1-1 0,-1-1 0,0 0 0,24-6 0,-31 5 0,1 1 0,-1-1 0,0 0 0,0 0 0,0-1 0,0 1 0,0-1 0,-1 0 0,0 0 0,1-1 0,-2 1 0,1-1 0,0 0 0,-1 0 0,0 0 0,3-9 0,4-12 0,-2 0 0,0 0 0,-2-1 0,-1 0 0,-1-1 0,0-29 0,-1 18 0,15-70 0,-17 104 0,0 1 0,0-1 0,1 1 0,0 0 0,0-1 0,0 1 0,4-6 0,-5 9 0,0 0 0,1-1 0,-1 1 0,0 0 0,1 0 0,-1 0 0,1 0 0,-1 0 0,1 1 0,-1-1 0,1 0 0,-1 1 0,1-1 0,0 1 0,0 0 0,-1-1 0,1 1 0,0 0 0,-1 0 0,1 0 0,3 0 0,-4 1 0,1-1 0,-1 1 0,1 0 0,0 0 0,-1-1 0,1 1 0,-1 0 0,0 0 0,1 0 0,-1 1 0,0-1 0,1 0 0,-1 0 0,0 1 0,0-1 0,0 1 0,0-1 0,-1 1 0,1-1 0,0 1 0,1 3 0,12 43 0,-11-37 0,5 27 0,-1 0 0,-2 1 0,-2 0 0,-1 0 0,-5 45 0,2-74 0,-1 0 0,-1-1 0,1 1 0,-2 0 0,1-1 0,-1 0 0,-1 0 0,0 0 0,0 0 0,0-1 0,-1 0 0,-1 0 0,1 0 0,-1-1 0,0 0 0,-1 0 0,0-1 0,0 0 0,0 0 0,-1-1 0,0 0 0,0-1 0,0 0 0,0 0 0,-1-1 0,-15 4 0,25-7-1,-1 0-1,1 0 1,-1 0-1,0 0 1,1 0-1,-1 0 1,1 0-1,-1 0 1,0 0 0,1 0-1,-1 0 1,1 0-1,-1 0 1,0-1-1,1 1 1,-1 0-1,1 0 1,-1-1 0,1 1-1,-1 0 1,1-1-1,-1 1 1,1-1-1,-1 1 1,1-1-1,0 1 1,-1 0 0,1-1-1,0 0 1,-1 1-1,1-1 1,0 1-1,0-1 1,-1 1-1,1-1 1,0 1-1,0-1 1,0 0 0,0 1-1,0-1 1,0 1-1,0-1 1,0-1-1,0 0-8,0 1 0,0-1 0,0 0 0,1 1 0,-1-1 0,1 0 0,-1 1 0,1-1 0,-1 1 0,1-1 0,0 1 0,0-1 0,0 1 0,0 0 0,1-2 0,3 0 1,1 0 1,-1 1 0,1 0-1,-1 0 1,1 0-1,0 0 1,0 1 0,-1 0-1,1 1 1,9-1-1,22-4 43,-34 4-29,27-6 28,0-1 1,-1-2-1,47-22 0,-67 28-28,-1-1 0,0 0-1,0-1 1,-1 0-1,1 0 1,-1 0-1,-1-1 1,1 0 0,-1-1-1,-1 1 1,1-1-1,-1 0 1,0-1 0,-1 1-1,0-1 1,3-11-1,6-29-3,-3 0 0,8-87 0,-7 40 18,-10 96-18,-1 0 0,0-1 0,0 1 0,0-1 1,0 1-1,1-1 0,-1 1 0,0 0 0,1-1 1,-1 1-1,0 0 0,1-1 0,-1 1 0,0 0 0,1-1 1,-1 1-1,0 0 0,1 0 0,-1 0 0,1-1 1,-1 1-1,1 0 0,-1 0 0,0 0 0,1 0 1,-1 0-1,1 0 0,-1 0 0,1 0 0,-1 0 1,1 0-1,-1 0 0,1 0 0,-1 0 0,1 0 1,-1 0-1,0 0 0,1 0 0,-1 1 0,1-1 0,21 11-4,-7 3 3,0 0 0,-2 1 0,1 1 0,-2 0 0,0 1 0,-1 1 0,-1-1 0,0 2 0,-2-1 0,0 1 0,-1 1 0,-1-1 0,0 1 0,-2 0 0,0 0 0,-2 1 0,1 31 0,-3-45 1,-1-1-1,1 0 1,-2 0-1,1 0 1,-1 0-1,0 0 1,0 0-1,0 0 1,-1 0-1,0-1 1,0 0-1,0 1 1,-1-1-1,-4 5 1,1-3 0,0 0 0,0 0 0,0 0 0,-1-1-1,0 0 1,-1-1 0,1 0 0,-11 5 0,18-12-1,0 0 0,1 0 0,-1 1 0,1-1 0,-1 0 0,1 0 0,-1 0 0,1 0 0,0 0 0,0 0 0,0 0 0,0 0 0,1-3 0,-1 3 0,8-224 16,-4-272-29,-5 284 10,-7 338 3,-1-11 0,3 509 0,7-468 0,-1-154 0,0 0 0,0 0 0,0 0 0,0 0 0,0 0 0,0-1 0,1 1 0,-1 0 0,0 0 0,0 0 0,0 0 0,0 0 0,0 0 0,1 0 0,-1 0 0,0 0 0,0 0 0,0 0 0,0 0 0,1 0 0,-1 0 0,0 0 0,0 0 0,0 0 0,0 0 0,1 0 0,-1 0 0,0 0 0,0 0 0,0 0 0,0 0 0,0 0 0,1 0 0,-1 1 0,0-1 0,0 0 0,0 0 0,0 0 0,0 0 0,0 0 0,0 0 0,1 0 0,-1 1 0,0-1 0,0 0 0,0 0 0,0 0 0,0 0 0,17-36 0,-1-1 0,16-60 0,1-4 0,22-25 0,-46 109 0,1 0 0,0 1 0,1 1 0,1-1 0,14-13 0,-23 26-1,-1 0 0,1 1 0,0-1 0,0 1 1,0 0-1,0 0 0,1 0 0,-1 0 0,0 0 0,1 1 0,0-1 0,-1 1 0,1 0 1,0 0-1,-1 1 0,1-1 0,4 1 0,-7 0 1,0 0 0,-1 0 0,1 0 0,0 1 0,0-1 0,0 1 0,-1-1 0,1 0 0,0 1 0,0-1 0,-1 1 0,1 0 0,-1-1 0,1 1 0,0 0 0,-1-1 0,1 1 0,-1 0 0,1-1 0,-1 1 0,0 0 0,1 0 0,-1 0 0,0-1 0,1 1 0,-1 0 0,0 0 0,0 0 0,0 0 0,0 0 0,0 1 0,1 35 0,-1-28 0,0 336 16,0-340-16,0 0 0,0-1 0,0 1 0,1-1 0,0 1 0,0-1 0,0 0 0,0 1 0,1-1 0,0 0 0,0 0 0,0 0 0,0 0 0,1 0 0,-1 0 0,6 4 0,-4-4 0,0-1 0,1 1 0,-1-1 0,1-1 0,0 1 0,-1-1 0,1 0 0,0 0 0,1 0 0,-1 0 0,0-1 0,1 0 0,7 0 0,-5 0 0,0 0 0,-1 0 0,1-1 0,-1-1 0,1 1 0,9-3 0,-14 2-1,-1 1-1,0-1 1,1 0-1,-1 0 1,0-1-1,1 1 1,-1 0-1,0-1 1,0 1-1,0-1 1,0 0 0,0 0-1,0 0 1,-1 0-1,1 0 1,-1 0-1,1 0 1,-1 0-1,0 0 1,0-1-1,2-3 1,5-30-212,-7 1-486</inkml:trace>
</inkml:ink>
</file>

<file path=ppt/ink/ink36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31"/>
    </inkml:context>
    <inkml:brush xml:id="br0">
      <inkml:brushProperty name="width" value="0.05" units="cm"/>
      <inkml:brushProperty name="height" value="0.05" units="cm"/>
      <inkml:brushProperty name="color" value="#FFFFFF"/>
    </inkml:brush>
  </inkml:definitions>
  <inkml:trace contextRef="#ctx0" brushRef="#br0">60 28 31406,'-2'-16'745,"-4"46"-289,-19 162-440,1 244 0,22-391-18,1-3 14,5-77 7,6-168-16,-8 110-3,4-1 0,32-159 0,-36 243 0,0 2 0,0 1 0,0-1 0,0 1 0,7-12 0,-1 10-8,-5 14 4,-3-4 3,45 199-2,-44-196 3,22 81 0,38 87 0,-60-168 0,1-1 0,0 1 0,0-1 0,0 1 0,0-1 0,0 0 0,1 0 0,0 0 0,5 4 0,-7-6 0,0 0 0,1 0 0,-1 0 0,0-1 0,1 1 0,-1-1 0,1 1 1,-1-1-1,1 1 0,-1-1 0,1 0 0,-1 0 0,1 0 0,-1 0 0,1 0 0,-1 0 0,1 0 1,0 0-1,-1-1 0,1 1 0,-1 0 0,0-1 0,1 1 0,-1-1 0,1 0 0,-1 0 0,0 1 0,3-3 1,1-1 0,0-1 1,0 0-1,0 0 1,-1 0-1,0 0 1,0-1-1,0 1 0,3-9 1,25-55-2,-28 60 0,66-196 0,-26 67 0,-41 130 0,-2 5 0,0 1 1,0-1-1,0 0 0,0 0 0,0 1 1,1-1-1,-1 0 0,1 1 0,3-5 1,-4 8-1,-1-1 0,0 0 0,1 0 0,-1 1 0,0-1 0,1 0 0,-1 1 0,0-1 0,0 0 0,1 1 0,-1-1 0,0 1 0,0-1 0,0 0 0,1 1 0,-1-1 0,0 1 0,0-1 0,0 0 0,0 1 0,0-1 0,0 1 0,0-1 0,0 1 0,0-1 0,0 0 0,0 1 0,0-1 0,0 1 0,-1-1 0,1 1 0,0 0 0,-1 93-4,4 155 26,0-195-18,3-1-1,20 86 1,-26-136-4,1 1 0,0 0 0,0 0 0,0-1 0,1 1 0,-1-1 0,1 1 0,0-1 0,0 0 0,0 0 0,1 1 0,-1-2 0,1 1 0,-1 0 0,1 0 0,0-1 0,0 1 0,0-1 0,1 0 0,-1 0 0,0 0 0,1-1 0,-1 1 0,1-1 0,0 0 0,-1 0 0,1 0 0,0 0 0,0 0 0,-1-1 0,1 0 0,0 0 0,6-1 0,0 1 0,-1 0 0,0-1 0,1 0 0,-1-1 0,0 0 0,0 0 0,0-1 0,0 0 0,-1-1 0,1 0 0,-1 0 0,0 0 0,0-2 0,0 1 0,-1-1 0,0 0 0,0 0 0,0 0 0,-1-1 0,10-14 0,-6 9 1,-2-1 0,1 1 0,-2-2 0,0 1-1,0-1 1,-1 0 0,-1 0 0,6-27 0,-5 13 1,-3 0 0,0 0 0,-2-50 0,-1 74-2,0 0-1,0 1 1,0-1-1,-1 1 1,1-1-1,-1 1 1,0-1-1,0 1 1,0-1-1,-1 1 1,1 0-1,-1-1 1,0 1-1,0 0 1,0 0-1,-2-3 1,1 4 0,0 0-1,0 0 1,0 1-1,0-1 1,0 1-1,0 0 1,0 0-1,0 0 1,0 0 0,-1 0-1,1 1 1,0-1-1,-1 1 1,1 0-1,0 0 1,0 0-1,-5 1 1,4 0 0,0 0 0,1 1 0,-1-1 0,1 1 0,0-1 0,-1 1 0,1 0 0,0 0 0,0 0 0,0 1 0,0-1 0,1 1 0,-1-1 0,1 1 0,-1 0 0,1 0 0,0 0 0,0 0 0,0 1 0,1-1 0,-1 1 0,-1 5 0,-2 6 0,0 0 0,1 0 0,0 0 0,-1 20 0,2-9 0,1 0 0,1 0 0,2 0 0,0 0 0,2 0 0,7 30 0,-8-47 0,0-1 0,1 1 0,0-1 0,0 1 0,1-1 0,0 0 0,1-1 0,0 1 0,0-1 0,1 0 0,-1 0 0,1 0 0,1-1 0,0 0 0,-1 0 0,2-1 0,-1 0 0,1 0 0,-1 0 0,1-1 0,12 4 0,-12-5 0,0-1 0,0 1 0,0-2 0,0 1 0,0-1 0,0-1 0,1 1 0,-1-1 0,0-1 0,0 0 0,11-2-1,-14 2 2,0-1 0,1 0 0,-1 0 0,0-1 0,0 1-1,0-1 1,0 0 0,0-1 0,-1 1 0,0-1-1,1 0 1,-1 0 0,0 0 0,-1 0 0,1-1-1,3-7 1,3-6 0,0-1-1,-1-1 1,-2 0 0,9-31-1,11-86 1,-19 90-2,1 1 1,17-47 0,-25 89 0,0 1 0,1-1 0,-1 0 0,1 1 0,0 0 0,0-1 0,0 1 0,0 0 0,6-5 0,-7 7 0,1 0 0,-1 0 0,1 0 0,0 0 0,0 0 0,-1 0 0,1 1 0,0-1 0,0 1 0,0-1 0,0 1 0,0 0 0,-1 0 0,1 0 0,0 0 0,0 0 0,0 0 0,0 1 0,3 0 0,-3 0 0,0 0 0,0 0 0,0 0 0,0 0 0,0 0 0,0 1 0,0-1 0,-1 1 0,1-1 0,-1 1 0,1 0 0,-1 0 0,0-1 0,1 1 0,-1 0 0,0 0 0,0 0 0,0 0 0,-1 0 0,2 4 0,11 50 0,-11-46 0,8 64 0,0 100 0,-10 20 0,3-234-2,2 1 0,1 0 0,18-58 0,-5 37-2,39-86 0,-47 123 4,22-35 0,-31 54 0,1-1 0,0 2 0,0-1 0,0 0 0,0 0 0,0 1 0,1 0 0,0 0 0,-1 0 0,1 0 0,0 0 0,1 1 0,-1 0 0,0 0 0,1 0 0,5-1 0,-9 2 0,-1 1 0,1 0 0,0 0 0,0 0 0,-1 0 0,1 0 0,0 0 0,-1 0 0,1 0 0,0 0 0,0 1 0,-1-1 0,1 0 0,0 0 0,-1 1 0,1-1 0,0 0 0,-1 1 0,1-1 0,0 1 0,-1-1 0,1 1 0,-1-1 0,1 1 0,-1-1 0,1 1 0,-1 0 0,0-1 0,1 1 0,-1-1 0,0 1 0,1 0 0,-1 0 0,1 0 0,1 29 0,-2-20 0,0 389 0,0-398 0,0 0 0,0 0 0,0-1 0,0 1 0,0 0 0,0 0 0,0 0 0,0 0 0,0-1 0,0 1 0,0 0 0,1 0 0,-1 0 0,0-1 0,1 1 0,-1 0 0,1 0 0,-1-1 0,0 1 0,1 0 0,0-1 0,-1 1 0,1 0 0,-1-1 0,1 1 0,0-1 0,-1 1 0,1-1 0,0 0 0,-1 1 0,1-1 0,0 0 0,0 1 0,0-1 0,0 0 0,1 0 0,-1 0 0,1 0 0,-1-1 0,0 1 0,1-1 0,-1 1 0,0-1 0,0 0 0,1 1 0,-1-1 0,0 0 0,0 0 0,0 0 0,0 0 0,0 0 0,0 0 0,0 0 0,0 0 0,0 0 0,-1 0 0,1-1 0,1-1 0,14-33 0,20-64 0,-4 10 0,-20 58 0,2-1 0,1 2 0,1 0 0,2 1 0,24-31 0,-41 60 0,0-1 0,0 1 0,0 0 0,0 0 0,0 0 0,0 0 0,0 0 0,0 0 0,1 0 0,-1 0 0,0 1 0,1-1 0,-1 0 0,0 1 0,3-1 0,-4 1 0,1 0 0,-1 0 0,1 0 0,-1 1 0,1-1 0,-1 0 0,0 0 0,1 0 0,-1 1 0,1-1 0,-1 0 0,1 1 0,-1-1 0,0 0 0,1 1 0,-1-1 0,0 1 0,1-1 0,-1 0 0,0 1 0,0-1 0,0 1 0,1-1 0,-1 1 0,0-1 0,0 1 0,0-1 0,0 1 0,0 0 0,2 7 0,-2 1 0,1-1 0,-1 1 0,-1 8 0,0-3 0,0 87 0,4 121 0,-3-217 0,1 0 0,0 0 0,0 0 0,0 0 0,1-1 0,-1 1 0,1 0 0,0-1 0,1 0 0,-1 1 0,1-1 0,3 4 0,-4-5 0,1-1 0,-1 0 0,1 1 0,-1-1 0,1 0 0,0-1 0,0 1 0,0 0 0,0-1 0,0 0 0,0 1 0,1-1 0,-1 0 0,0-1 0,1 1 0,-1-1 0,0 1 0,5-1 0,-6 0 1,0-1-1,-1 1 1,1-1-1,0 1 1,0-1-1,0 0 1,0 1-1,0-1 1,-1 0-1,1 0 1,0 0-1,-1-1 1,1 1-1,-1 0 1,0-1 0,1 1-1,-1 0 1,0-1-1,0 0 1,1 1-1,-1-1 1,-1 0-1,1 0 1,0 1-1,1-5 1,2-6-3,0-1 0,4-24 0,-5 19-3,10-43 3,1-8 1,3 0 1,45-116 0,-59 179 0,-1 0-1,1 1 1,1-1 0,-1 1-1,1 0 1,0 0 0,8-8-1,-11 20-25,-4 3 26,0 0-1,0 0 1,-1 0 0,0 0 0,-1 0 0,0-1 0,-11 15 0,-14 29 11,22-34-8,1 0-1,1 1 0,1 0 1,0 0-1,2 1 0,0-1 1,1 41-1,2-56-2,0-1 0,1 1 0,-1 0 0,1-1 0,0 1 0,0-1 0,1 0 0,-1 1 0,1-1 0,0 0 0,0 0 0,1 0 0,-1 0 0,1 0 0,5 5 0,-2-3 0,0-1 0,0 1 0,0-2 0,1 1 0,0-1 0,0 0 0,0 0 0,11 3 0,3 0 0,0-2 0,0 0 0,0-1 0,0-1 0,42 0 0,-59-2 0,-1-1 0,1 0 0,0-1 0,0 1 0,-1-1 0,1 1 0,0-1 0,0 0 0,-1-1 0,1 1 0,-1 0 0,1-1 0,-1 0 0,0 0 0,0 0 0,0 0 0,0-1 0,3-2 0,-3 1 0,0 0 0,-1-1 0,1 1 0,-1 0 0,0-1 0,-1 1 0,1-1 0,-1 0 0,0 1 0,0-1 0,0 0 0,-1 0 0,1-8 0,0-2 0,-1 0 0,0 0 0,-1 0 0,-1 0 0,0 1 0,-1-1 0,-1 0 0,0 1 0,-1 0 0,0 0 0,-10-17 0,-61-93 8,68 113-7,-1-1 0,0 1 0,-1 0 0,0 1 0,-1 1 0,0-1 0,-23-14 0,32 23-1,-1-1 0,1 1 0,0 0 0,-1 0 0,1 0 0,-1 0 0,1 0 0,-1 1 0,0-1 0,1 1 0,-1-1 0,0 1 0,1 0 0,-1 0 0,0 1 0,-5 0 0,7 0 0,-1-1 0,0 1 0,1 0 0,-1 0 0,1 1 0,-1-1 0,1 0 0,-1 0 0,1 1 0,0-1 0,0 1 0,-1-1 0,1 1 0,0-1 0,1 1 0,-1 0 0,0-1 0,-1 4 0,-1 6 0,1 1 0,0 1 0,0-1 0,1 0 0,1 21 0,0-25 0,1 9 0,1-1 0,0 0 0,1 0 0,1 0 0,0 0 0,1-1 0,1 0 0,0 0 0,1 0 0,1 0 0,0-1 0,1-1 0,14 18 0,-15-22 0,0 1 0,1-1 0,0 0 0,0-1 0,1 0 0,0-1 0,0 0 0,1-1 0,0 1 0,0-2 0,0 0 0,1 0 0,0-1 0,0-1 0,0 0 0,0 0 0,0-1 0,16 0 0,-24-2 0,0 0 0,0-1 0,0 1 0,0-1 0,0 0 0,0 0 0,0 0 0,-1-1 0,1 1 0,0-1 0,-1 0 0,1 0 0,-1 0 0,0 0 0,1-1 0,-1 0 0,0 1 0,0-1 0,-1 0 0,1 0 0,-1-1 0,1 1 0,-1 0 0,0-1 0,-1 1 0,1-1 0,0 0 0,-1 0 0,1-4 0,4-13 0,-2 0 0,-1 0 0,0 0 0,-1-30 0,-2 37 0,1-28 0,5-61 1,-5 93-2,0 0 1,1 0-1,1 0 1,-1 0 0,2 1-1,-1-1 1,9-13-1,-10 19 0,1 1 1,-1 0-1,1 1 0,0-1 0,0 0 0,0 1 0,0 0 0,0 0 0,0 0 0,1 0 1,-1 0-1,1 1 0,0-1 0,6-1 0,-8 3 1,0-1 0,0 1 0,0-1 0,0 1 0,0 0 0,0 0 0,0 0 0,1 0 0,-1 0 0,0 0 0,0 1 0,0-1 0,0 1 0,0-1 0,0 1 0,0 0 0,-1 0 0,1 0 0,0 0 0,0 0 0,0 0 0,-1 0 0,1 1 0,-1-1 0,1 1 0,-1-1 0,1 1 0,-1-1 0,2 4 0,2 7 0,0-1 0,-1 1 0,0 0 0,0 0 0,-2 0 0,1 0 0,0 16 0,-2 92 0,-3-80 0,5 48 0,-2-83 0,-1 0 0,1 0 0,0 1 0,1-1 0,-1 0 0,1 0 0,0 0 0,0 0 0,0 0 0,1-1 0,0 1 0,0-1 0,0 1 0,0-1 0,1 0 0,-1-1 0,1 1 0,0 0 0,1-1 0,-1 0 0,0 0 0,1 0 0,0-1 0,-1 1 0,1-1 0,0 0 0,0-1 0,0 1 0,11 1 0,-5-2 0,0-1 0,0 0 0,0 0 0,20-4 0,-26 3 0,-1 0 0,0-1 0,1 1 0,-1-1 0,0 0 0,0 0 0,0-1 0,0 1 0,-1-1 0,1 0 0,-1 0 0,1 0 0,-1 0 0,5-7 0,-1 0 0,-1-1 0,0 0 0,-1-1 0,0 1 0,-1-1 0,0 0 0,-1 0-1,0 0 1,-1-1 0,1-14 0,0-21 3,-5-63 0,0 66 5,2 39-7,-2-26 3,2 31-3,0 0-1,0 0 1,-1 0-1,1 1 1,0-1-1,0 0 1,0 0-1,0 0 1,-1 1-1,1-1 0,0 0 1,-1 0-1,1 1 1,-1-1-1,1 0 1,-1 1-1,1-1 1,-1 1-1,1-1 0,-1 0 1,0 1-1,1-1 1,-1 1-1,0-1 1,1 1-1,-1 0 1,0-1-1,0 1 1,-1-1-1,1 2 0,0 0 0,0 0 0,0-1 0,0 1 0,0 0 0,0 0 0,0 0 0,0 0 0,0 0 0,0 0 0,1 0 0,-1 0 0,0 0 0,1 1 0,-1-1 0,0 0 0,1 0 0,0 1 0,-1-1 0,1 0 0,0 1 0,0-1 0,0 0 0,-1 2 0,-4 41 0,4-39 0,-3 37 0,1 0 0,3-1 0,6 59 0,-5-94 0,0 1 0,1-1 0,-1 0 0,1 1 0,1-1 0,-1 0 0,1 0 0,0-1 0,1 1 0,-1 0 0,1-1 0,0 0 0,7 6 0,-8-8 0,0 0 0,1-1 0,-1 1 1,1-1-1,-1 0 0,1 0 0,0 0 1,0-1-1,0 0 0,0 1 0,0-1 1,0 0-1,0-1 0,0 1 0,0-1 1,1 0-1,-1 0 0,0 0 1,0-1-1,0 1 0,8-3 0,-9 2 2,0 0-1,0-1 1,0 1 0,-1-1-1,1 0 1,0 0-1,-1 0 1,1 0-1,-1 0 1,0-1-1,0 1 1,0-1-1,0 1 1,0-1 0,0 0-1,-1 1 1,3-5-1,1-7-1,1 0-1,4-20 1,4-27 0,8-92 0,6-32 0,-30 220 0,3-5 0,-23 151 0,0 2 0,16 343 0,12-346 0,0 112 0,-6-279 0,0 0 0,-2-1 0,1 1 0,-2-1 0,0 0 0,0 1 0,-1-1 0,-1 0 0,-8 16 0,9-20 0,-1-1 0,0 0 0,0 0 0,-1-1 0,0 0 0,0 0 0,0 0 0,-1-1 0,0 0 0,0 0 0,0 0 0,-1-1 0,1 0 0,-15 5 0,12-6 0,0 0 0,0-1 0,0 0 0,0 0 0,0-1 0,0 0 0,0-1 0,-12-1 0,17 1 0,0-1 0,1 0 0,-1 0 0,1 0 0,0 0 0,-1-1 0,1 0 0,0 0 0,0 0 0,0 0 0,0 0 0,0-1 0,1 0 0,-1 0 0,1 0 0,0 0 0,-1-1 0,1 1 0,-4-8 0,-3-9 0,1 1 0,1-2 0,1 1 0,1-1 0,1 0 0,0 0 0,-1-28 0,-2-154 0,8 200 0,1-18 0,1-1 0,1 1 0,1-1 0,1 1 0,1 1 0,1-1 0,1 1 0,0 0 0,2 0 0,0 1 0,24-33 0,-4 13 0,1 0 0,3 3 0,0 0 0,45-34 0,-52 48-8,1 0-1,1 2 1,1 1 0,1 1-1,1 2 1,0 1-1,1 1 1,0 2 0,1 1-1,0 2 1,1 2 0,0 1-1,0 1 1,40 0 0,-32 5-363</inkml:trace>
</inkml:ink>
</file>

<file path=ppt/ink/ink36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32"/>
    </inkml:context>
    <inkml:brush xml:id="br0">
      <inkml:brushProperty name="width" value="0.05" units="cm"/>
      <inkml:brushProperty name="height" value="0.05" units="cm"/>
      <inkml:brushProperty name="color" value="#FFFFFF"/>
    </inkml:brush>
  </inkml:definitions>
  <inkml:trace contextRef="#ctx0" brushRef="#br0">11 226 32271,'-5'-8'152,"-1"-4"105,7 12-256,0-1 1,0 0-1,0 1 1,0-1-1,0 1 1,0-1-1,0 1 0,0 0 1,0-1-1,1 1 1,-1 0-1,0 0 0,0 0 1,0 0-1,0 0 1,0 0-1,2 0 1,380-15 11,-379 15-13,2 0-1,0-1-1,1 1 1,-1-1 0,0 0-1,8-3 1,-13 4 1,0 0 0,-1-1-1,1 1 1,0 0 0,0-1 0,0 1-1,-1-1 1,1 1 0,0-1 0,0 1-1,-1-1 1,1 0 0,-1 1 0,1-1 0,0 0-1,-1 0 1,1 1 0,-1-1 0,0 0-1,1 0 1,-1 0 0,0 0 0,1 1-1,-1-1 1,0 0 0,0 0 0,0 0-1,0 0 1,0 0 0,0 0 0,0 0-1,0 0 1,0 0 0,0 1 0,0-1 0,-1 0-1,1 0 1,0 0 0,-1 0 0,1 0-1,0 1 1,-1-1 0,1 0 0,-2-1-1,-1-3 1,-1-1-1,0 1 0,0 0 0,0 1 0,-1-1 1,0 0-1,0 1 0,-8-5 0,-51-30-4,35 22 4,-32-21 1,61 36 7,8 2 2,-8 0-9,15-1 0,-1 1 0,0 1 1,0 0-1,0 1 0,0 0 0,0 1 1,0 1-1,0 0 0,-1 1 0,22 11 1,-24-9 2,1 0 0,-1 0 0,0 1 0,-1 1 0,0-1 0,15 18 0,-20-20 0,-1 0-1,0 0 1,-1 1-1,0-1 1,0 1-1,0 0 0,0 0 1,-1 0-1,-1 0 1,1 0-1,-1 0 1,0 0-1,0 14 1,-1-14-2,0-3-1,1 1 1,-1 0-1,0 0 0,0-1 0,0 1 0,-1 0 1,0-1-1,0 1 0,0 0 0,0-1 0,-1 0 1,1 1-1,-1-1 0,-1 0 0,1 0 0,0 0 0,-1 0 1,0 0-1,-5 5 0,-11 8-135,-1-2 0,-1 0-1,0-2 1,-1 0 0,0-2 0,-1 0 0,-1-1 0,-41 11-1,11-10-5434</inkml:trace>
</inkml:ink>
</file>

<file path=ppt/ink/ink36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44"/>
    </inkml:context>
    <inkml:brush xml:id="br0">
      <inkml:brushProperty name="width" value="0.05" units="cm"/>
      <inkml:brushProperty name="height" value="0.05" units="cm"/>
      <inkml:brushProperty name="color" value="#FFFFFF"/>
    </inkml:brush>
  </inkml:definitions>
  <inkml:trace contextRef="#ctx0" brushRef="#br0">41 263 26316,'-13'-17'5743,"2"4"-5176,11 13-565,0-1 1,-1 1-1,1 0 0,0 0 0,0 0 1,0 0-1,0 0 0,-1 0 1,1 0-1,0 0 0,0 0 0,0 0 1,-1 0-1,1 0 0,0 0 0,0 0 1,0 0-1,0 0 0,-1 0 1,1 0-1,0 0 0,0 0 0,0 0 1,-1 0-1,1 0 0,0 1 0,0-1 1,0 0-1,0 0 0,0 0 1,-1 0-1,1 0 0,0 0 0,0 1 1,0-1-1,0 0 0,0 0 0,0 0 1,0 0-1,-1 1 0,1-1 1,0 0-1,0 0 0,0 0 0,0 0 1,0 1-1,0-1 0,0 0 0,0 0 1,0 0-1,0 1 0,0-1 1,0 0-1,0 0 0,0 0 0,0 0 1,0 1-1,1-1 0,-1 0 0,0 0 1,0 1-1,-10 438-2,12-273 0,-2-237 0,2-222 0,3 195 0,19-107 0,-22 191 0,1 0 0,0 1 0,1-1 0,1 1 0,0 0 0,7-12 1,-9 20-4,0 0 0,0 1 0,1-1 1,-1 1-1,1 0 0,0 0 1,0 0-1,0 1 0,1-1 1,-1 1-1,1 0 0,0 0 0,0 1 1,0 0-1,0-1 0,0 2 1,10-4-1,-6 3-1,1 0-1,0 1 1,-1 0 0,1 0 0,0 1-1,0 1 1,14 1 0,-21-1-62,0 0 1,1 0 0,-1 0 0,1 0 0,-1 1-1,0-1 1,0 1 0,0 0 0,0 0 0,0 0-1,0 0 1,-1 1 0,1-1 0,-1 1 0,1-1-1,-1 1 1,0 0 0,0 0 0,0 0 0,-1 0-1,1 0 1,1 6 0,7 26-2707</inkml:trace>
</inkml:ink>
</file>

<file path=ppt/ink/ink3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5"/>
    </inkml:context>
    <inkml:brush xml:id="br0">
      <inkml:brushProperty name="width" value="0.05" units="cm"/>
      <inkml:brushProperty name="height" value="0.05" units="cm"/>
      <inkml:brushProperty name="color" value="#FFFFFF"/>
    </inkml:brush>
  </inkml:definitions>
  <inkml:trace contextRef="#ctx0" brushRef="#br0">0 65 31294,'0'0'1137,"26"0"-1089,37 0 32,22-3-16,13-5-48,3-4-16,-6 6 0,-13-3 0,-20-3-128,-16-2-2225</inkml:trace>
</inkml:ink>
</file>

<file path=ppt/ink/ink36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45"/>
    </inkml:context>
    <inkml:brush xml:id="br0">
      <inkml:brushProperty name="width" value="0.05" units="cm"/>
      <inkml:brushProperty name="height" value="0.05" units="cm"/>
      <inkml:brushProperty name="color" value="#FFFFFF"/>
    </inkml:brush>
  </inkml:definitions>
  <inkml:trace contextRef="#ctx0" brushRef="#br0">0 312 29325,'11'4'346,"0"0"0,0-1 0,0-1 0,0 0 0,1 0 0,17 0 0,-24-2-284,36 3 132,74-3-1,-111-2-178,0 1 1,-1 0-1,1-1 0,0 1 0,-1-1 0,1 0 1,-1 0-1,1-1 0,-1 1 0,0-1 0,0 1 1,0-1-1,0 0 0,-1 0 0,1 0 0,-1-1 1,2-3-1,3-3 9,-1 0 0,-1 0 1,0 0-1,6-20 0,0-26 15,-10 45-34,1 0-1,0 0 1,0 1 0,1 0 0,1-1 0,0 1-1,7-14 1,-9 21-5,0 1 1,0-1-1,1 1 0,-1 0 0,1-1 0,-1 1 1,1 0-1,0 1 0,0-1 0,0 0 0,0 1 0,0-1 1,0 1-1,0 0 0,0 0 0,7-1 0,3 1 0,0 0 0,0 0 0,13 2 0,-2 0 0,-21-1 0,-1 0 0,1 0 0,0 0 0,-1 1 0,1-1 0,0 1 0,-1 0 0,1 0 0,-1 0-1,1 0 1,-1 0 0,1 1 0,-1-1 0,0 1 0,0-1 0,1 1 0,1 2 0,-1 0-2,0 0 0,0 0 0,-1 0 0,1 0 0,-1 0 1,0 1-1,0-1 0,-1 0 0,2 7 0,0 5-4,0 0 1,-1 1-1,-1-1 1,-2 32-1,-1-36 6,-1-1 0,0 1 0,0-1 0,-1 0 0,-1 0 0,0-1 0,0 1 1,-1-1-1,-12 16 0,9-13-2,1 0 1,0 0-1,1 1 1,1-1-1,-7 20 1,11-23-12,0-1 0,0 1-1,0 1 1,1 9 0,1-18 7,0 0 0,0 0 0,0 0 1,0 0-1,0 0 0,0 0 0,1-1 0,-1 1 0,1 0 1,-1 0-1,1 0 0,0-1 0,0 1 0,0 0 0,0-1 1,0 1-1,0-1 0,0 1 0,0-1 0,1 1 0,-1-1 1,1 0-1,-1 1 0,1-1 0,-1 0 0,1 0 0,2 1 0,5 1 5,0-1-1,0 0 0,0-1 1,1 1-1,-1-2 0,0 1 0,0-1 1,1-1-1,-1 0 0,0 0 1,0 0-1,0-1 0,0-1 0,0 0 1,0 0-1,-1-1 0,1 1 1,-1-2-1,0 1 0,0-1 0,-1-1 1,1 1-1,-1-1 0,0-1 0,-1 1 1,0-1-1,0 0 0,0-1 1,-1 1-1,8-16 0,-1-1 1,-2-1-1,-1 0 1,-1-1 0,-1 0-1,-1-1 1,4-39-1,8-37 20,-17 99-14,0 0 1,0 1-1,0-1 0,0 1 1,0-1-1,1 1 0,-1-1 1,1 1-1,0 0 1,0 0-1,0-1 0,0 2 1,1-1-1,-1 0 0,1 0 1,0 1-1,0-1 0,0 1 1,0 0-1,0 0 0,0 0 1,1 1-1,-1-1 0,1 1 1,-1-1-1,1 1 0,-1 0 1,1 1-1,0-1 0,0 1 1,6-1-1,59 1-60,-75 1 59,0 0 0,0 0 0,0 0 0,0 1 0,0 0 0,0 1 0,1-1 0,-1 1 0,1 0 0,-1 0 0,1 1 0,0 0 0,0 0 0,1 0 0,-1 0 0,1 1 1,-7 9-1,0 0 3,0 1 0,1 1 0,1 0 0,-14 32 0,18-32-6,0 0 1,0 0-1,2 1 0,0-1 0,1 1 1,1 0-1,0-1 0,1 1 0,1 0 1,3 19-1,-3-32 0,0 1 0,1-1 0,-1 1 1,1-1-1,0 0 0,0 1 0,1-1 0,-1 0 0,1 0 1,0-1-1,0 1 0,0-1 0,0 1 0,1-1 0,-1 0 1,1 0-1,0 0 0,0-1 0,0 0 0,0 1 0,0-1 1,1-1-1,7 3 0,5 1 2,-1-2 0,1 0 0,0-1 0,0-1 0,19 0 0,-33-1-1,0-1 0,0 1 0,0 0 0,-1-1 0,1 1 1,0-1-1,0 0 0,0 0 0,0 0 0,-1-1 0,1 1 0,-1 0 0,1-1 0,-1 0 1,1 0-1,-1 0 0,0 0 0,0 0 0,0 0 0,0 0 0,0 0 0,0-1 0,-1 1 1,1-1-1,-1 0 0,0 1 0,0-1 0,0 0 0,0 0 0,0 0 0,0-3 0,2-11 7,0 0-1,-2 0 1,0 0-1,-1-23 1,-1 16-1,-1-10 2,-1 0 0,-1 0 0,-19-66 1,20 87-2,0 84-5,2-30-4,0-10 2,2 0-1,5 40 1,-5-62-2,1 0-1,0 1 1,1-1 0,0 0 0,1-1-1,0 1 1,0-1 0,0 1-1,1-1 1,1-1 0,-1 1-1,8 7 1,-10-12 1,0-1 0,0 1 0,1-1 0,-1 0 0,1 0 0,-1 0 0,1 0 0,0 0 0,-1-1 0,1 0 0,0 0 0,0 0 0,0 0 0,0 0 0,0-1 0,0 0 0,0 0 0,1 0 0,-1 0 0,4-1 0,-6 0 0,-1 1 0,1-1 0,-1 0 0,0 1 0,1-1 0,-1 0 0,0 0 0,1 0 0,-1 0 0,0 0 0,0 0 0,0 0 0,0 0 0,0 0 0,0-1 0,0 1 0,0 0 0,0-1 0,-1 1 0,1 0 0,0-1 0,0-2 0,8-39-1,-7 33-1,15-149-12,5-18 36,-22 174-18,1-1 0,-1 1-1,1-1 1,0 1 0,1 0 0,-1-1-1,0 1 1,1 0 0,2-4-1,-3 6-2,1 0 0,-1 0 0,0 0 1,1 0-1,-1 0 0,0 0 0,1 1 0,-1-1 0,1 0 0,-1 1 0,1-1 0,-1 1 0,1 0 0,0-1 0,-1 1 0,1 0 0,0 0 0,-1 0 0,1 0 0,2 1 0,-2-1-1,0 1 0,0 0 0,0-1 0,0 1 0,1 0 0,-1 0 0,0 0 0,-1 1 0,1-1 0,0 0 0,0 1 0,0-1 0,-1 1 0,1 0 0,-1-1 0,1 1 0,-1 0 0,0 0 0,0 0 0,2 4 0,19 50-2,-18-47 1,4 19-2,-1 0-1,-1 1 1,4 51-1,-7 90 16,-4-115-7,2-55-5,-1 1 0,0-1 0,0 0 0,0 0 0,1 0 0,-1 1 0,0-1 0,0 0 0,0 0 0,1 0 0,-1 0 0,0 0 0,1 1 0,-1-1 0,0 0 0,0 0 0,1 0 0,-1 0 0,0 0 0,0 0 0,1 0 0,-1 0 0,0 0 0,1 0 0,-1 0 0,0 0 0,0 0 0,1 0 0,-1 0 0,0-1 0,0 1 0,1 0 0,-1 0 0,0 0 0,0 0 0,1 0 0,-1-1 0,0 1 0,0 0 0,1 0 0,-1 0 0,0-1 0,0 1 0,0 0 0,0 0 0,0-1 0,1 1 0,-1 0 0,5-9 0,0 0 0,-1 0 0,0 0 0,0-1 0,-1 1 0,0-1 0,-1 0 0,2-13 0,3-12 0,-5 27 0,39-143 1,-32 122-5,1 1 1,2 1-1,17-31 1,-27 55 3,0-1 1,1 1 0,-1 0-1,1 0 1,0 0 0,-1 1-1,1-1 1,0 1 0,1-1-1,-1 1 1,6-3 0,-8 5-1,0-1 0,0 1 0,0 0 0,0-1 0,0 1 1,1 0-1,-1 0 0,0 0 0,0 0 0,0 0 0,0 0 0,1 0 0,-1 0 1,0 0-1,0 1 0,0-1 0,0 0 0,0 1 0,0-1 0,0 1 0,0 0 1,0-1-1,0 1 0,0 0 0,0-1 0,0 1 0,0 0 0,0 0 0,0 0 0,-1 0 1,1 0-1,0-1 0,-1 1 0,1 1 0,-1-1 0,1 0 0,-1 0 0,0 0 1,1 0-1,-1 0 0,1 2 0,4 19 0,0 0 0,-1 0 0,2 38 0,-3 74 0,-4-96 0,1 44 0,11-100 3,5-38 7,1-6-14,2 0-1,50-106 1,-53 145 4,0 9 0,-12 19-1,-3-3-1,5 20 1,-1 1-1,-1 0 1,-1 1-1,0-1 1,-2 0-1,-3 32 1,2-16-1,5 46 1,-5-82 1,0 1 0,1-1 1,-1 0-1,1 1 0,0-1 0,0 0 0,0 0 1,0 0-1,1 0 0,-1 0 0,1 0 1,0 0-1,0 0 0,0 0 0,0-1 0,0 1 1,1-1-1,-1 0 0,1 0 0,-1 0 0,6 4 1,-1-4-1,-1 0 1,0 0 0,1-1 0,-1 0 0,1 0-1,-1 0 1,1-1 0,-1 0 0,1 0 0,10-2-1,-8 0 1,0 0-1,0 0 0,0-1 0,0 0 0,0-1 1,0 0-1,-1 0 0,0-1 0,0 0 0,0 0 1,-1-1-1,1 0 0,-1 0 0,11-14 0,-10 11 0,0-2 0,0 1 0,-1-1-1,-1 0 1,0 0 0,0-1-1,-1 1 1,-1-1 0,0 0 0,4-19-1,-4-4-3,-1 0-1,-4-54 1,1 85 4,0 0 0,0 0 0,0 1 0,-1-1 0,0 0 0,0 1 0,0-1 0,0 1 0,0-1 0,-3-3 0,3 6 0,0 0 0,0-1 0,0 1 0,0 0 0,0 0 0,-1 0 0,1 0 0,0 0 0,-1 0 0,1 1 0,-1-1 0,1 0 0,-1 1 0,1-1 0,-1 1 0,1 0 0,-1-1 0,0 1 0,1 0 0,-1 0 0,0 0 0,1 0 0,-1 0 0,1 0 0,-3 1 0,1 0 0,0 0 0,0 1 0,0-1 0,0 1 0,0-1 0,1 1 0,-1 0 0,0 0 0,1 0 0,0 1 0,-1-1 0,1 1 0,0-1 0,0 1 0,1-1 0,-1 1 0,0 0 0,1 0 0,0 0 0,-1 0 0,1 0 0,0 0 0,0 5 0,-4 9 0,2 0 0,-1-1 0,0 22 0,1 5 0,1 1 0,8 82 0,-5-121 12,0 0 1,0 0-1,0 0 0,1 1 0,0-1 1,0-1-1,0 1 0,0 0 1,1 0-1,0-1 0,0 0 0,0 1 1,1-1-1,-1 0 0,1-1 1,0 1-1,0-1 0,0 0 1,0 1-1,8 2 0,-4-2-209,0-1 0,1 0 0,0-1 0,0 0 0,-1 0 1,1-1-1,0 0 0,0 0 0,0-1 0,1 0 0,11-3 0,24-5-8263</inkml:trace>
</inkml:ink>
</file>

<file path=ppt/ink/ink36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46"/>
    </inkml:context>
    <inkml:brush xml:id="br0">
      <inkml:brushProperty name="width" value="0.05" units="cm"/>
      <inkml:brushProperty name="height" value="0.05" units="cm"/>
      <inkml:brushProperty name="color" value="#FFFFFF"/>
    </inkml:brush>
  </inkml:definitions>
  <inkml:trace contextRef="#ctx0" brushRef="#br0">60 5 30830,'0'0'47,"-1"-1"-1,1 1 1,0-1-1,-1 1 1,1 0-1,0 0 1,-1-1-1,1 1 1,-1 0-1,1-1 1,0 1-1,-1 0 1,1 0 0,-1 0-1,1 0 1,-1-1-1,1 1 1,-1 0-1,1 0 1,-1 0-1,1 0 1,-1 0-1,1 0 1,-1 0-1,1 0 1,0 0-1,-1 1 1,1-1-1,-1 0 1,1 0-1,-1 0 1,1 0 0,-1 1-1,1-1 1,0 0-1,-1 0 1,1 1-1,-1 0 1,-10 21-136,2 7 94,2 2-1,1-1 1,2 1 0,-2 34-1,6 132 25,2-89-14,-3-89-15,1 0 0,1 0 0,1-1 0,0 1 0,1 0 0,1-1 0,10 28 0,-14-45-1,0-1 1,0 1-1,1-1 1,-1 1-1,0-1 1,0 1-1,1-1 1,-1 1-1,0-1 1,1 1-1,-1-1 1,1 0-1,-1 1 1,0-1-1,1 0 1,-1 1-1,1-1 1,-1 0-1,1 0 1,-1 1-1,1-1 1,-1 0-1,1 0 1,-1 0-1,1 0 1,0 0-1,-1 0 1,1 1-1,-1-1 1,1-1-1,-1 1 1,1 0-1,-1 0 1,1 0-1,-1 0 1,1 0-1,-1 0 1,1 0-1,-1-1 1,1 1-1,-1 0 1,1-1-1,-1 1 1,1 0-1,-1-1 1,1 1-1,-1 0 1,0-1-1,1 1 1,-1 0-1,0-1 1,1 1-1,-1-1 1,0 1-1,0-1 1,1 1-1,-1-1 0,0 1 1,0-1-1,0 1 1,0-1-1,1-1 1,4-16-30,-1-1 0,-1 1 0,0-1 0,-2 0 0,0 0 0,-2-25 0,1 17-86,0-24-551</inkml:trace>
</inkml:ink>
</file>

<file path=ppt/ink/ink36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48"/>
    </inkml:context>
    <inkml:brush xml:id="br0">
      <inkml:brushProperty name="width" value="0.05" units="cm"/>
      <inkml:brushProperty name="height" value="0.05" units="cm"/>
      <inkml:brushProperty name="color" value="#FFFFFF"/>
    </inkml:brush>
  </inkml:definitions>
  <inkml:trace contextRef="#ctx0" brushRef="#br0">0 167 22410,'4'-31'9002,"-3"28"-8963,0 0 0,0 0 1,1 1-1,-1-1 0,1 1 0,0-1 1,-1 1-1,1-1 0,0 1 0,1 0 1,-1 0-1,0 0 0,1 0 0,-1 1 1,1-1-1,-1 1 0,1-1 0,0 1 1,-1 0-1,5-1 0,23-9 8,1 1-1,-1 1 1,1 2-1,1 2 1,-1 0-1,1 2 1,0 2-1,39 2 1,-68 0-47,0-1 0,0 1 0,0 0-1,0 0 1,0 0 0,0 0 0,0 0 0,-1 1 0,1-1 0,0 1 0,-1 0-1,1 0 1,-1 0 0,0 0 0,0 0 0,0 0 0,0 1 0,0-1 0,0 1-1,0 0 1,-1-1 0,1 1 0,-1 0 0,0 0 0,0 0 0,0 0 0,0 0-1,0 0 1,0 4 0,1 5-2,-1-1 1,0 1-1,-1 0 0,0-1 0,-1 1 1,-3 21-1,2-26 2,0 0 0,0 0 0,-1 0 0,0 0 0,0 0 0,-1 0 0,0-1 0,0 0 0,-7 10 0,-5 1 0,-32 27 0,36-34 0,0 0 0,0 1 0,1 1 0,1 0 0,-17 25 0,26-36-1,0 0 0,0 0 0,1 0 0,-1 0-1,0 0 1,1 0 0,-1 0 0,1 0 0,-1 0 0,1 0 0,0 0 0,-1 0 0,1 1-1,0-1 1,0 0 0,0 0 0,0 0 0,0 0 0,0 1 0,0-1 0,0 0 0,0 0 0,0 0-1,1 0 1,-1 0 0,1 0 0,-1 0 0,0 1 0,1-1 0,0 0 0,-1 0 0,1-1 0,0 1-1,-1 0 1,1 0 0,0 0 0,0 0 0,0-1 0,0 1 0,0 0 0,1 0 0,5 1-9,-1 0 0,1 0 0,-1 0 0,1-1 0,-1 0-1,9-1 1,2 2 15,-9-1-12,16 2 1,0 0 0,0 2 0,-1 0-1,33 13 1,-50-16-2,0 1 1,-1 0-1,1 0 1,-1 0-1,0 0 1,0 1-1,0 0 1,-1 0-1,1 0 1,-1 1-1,0 0 1,0-1-1,-1 1 1,1 1-1,-1-1 1,0 0-1,0 1 1,-1 0-1,0-1 1,0 1-1,0 0 1,1 11-1,-2-10 7,0 1-1,-1-1 1,1 0 0,-2 1-1,1-1 1,-1 0-1,0 1 1,-1-1 0,1 0-1,-2 0 1,1 0-1,-1 0 1,0-1 0,-7 13-1,0-5 15,-1-1 0,0 0 0,0-1 0,-1-1-1,-21 16 1,11-9 10,-2-1 1,0-2-1,-1 0 0,0-1 0,-1-2 0,0 0 1,-1-2-1,-1-1 0,-32 6 0,58-14-22,1-1-1,-1 0 1,1 0-1,-1 1 1,1-1-1,0 0 1,-1 0-1,1 0 1,-1-1-1,1 1 1,-1 0-1,1-1 0,-1 1 1,1-1-1,0 1 1,-1-1-1,1 1 1,0-1-1,-1 0 1,1 0-1,-2-1 1,3 1-5,-1 0 1,0-1-1,1 1 1,-1 0-1,1-1 1,0 1-1,-1-1 1,1 1-1,0 0 1,0-1 0,0 1-1,0-1 1,0 1-1,0-1 1,0 1-1,1 0 1,-1-1-1,0 1 1,1-1-1,-1 1 1,1 0-1,0-2 1,1 0-5,0 0 0,0 0 0,0 0 0,1 1 0,-1-1 0,1 1 0,-1 0 0,1 0 1,0 0-1,0 0 0,0 0 0,0 1 0,0-1 0,0 1 0,0 0 0,1-1 0,-1 2 0,0-1 0,5 0 0,9-3-17,0 2 0,25-1-1,-9 2-61,15 1 90,0-2-1,0-3 1,-1-1-1,67-19 0,-105 22 4,-1 0 0,0-1 0,0 0 0,0 0 0,0-1 0,-1 0 0,1 0 0,-1-1 0,-1 0 0,1 0 0,-1-1 0,0 1 0,0-1 0,-1-1 0,0 1 0,-1-1 0,1 0 0,-1 0 0,-1 0 0,0-1 0,0 1 0,2-12 0,2-16 33,-2 0 0,-1 0 0,-2 0 1,-4-45-1,2 30 6,0 51-45,0 0 0,0-1 0,0 1 0,0-1 0,0 1 1,0 0-1,0-1 0,0 1 0,0-1 0,0 1 0,0 0 0,0-1 0,0 1 0,0 0 0,0-1 0,0 1 0,0-1 0,0 1 0,0 0 0,-1-1 0,1 1 0,0 0 0,0-1 0,-1 1 0,1 0 0,0-1 0,0 1 0,-1 0 0,1 0 0,0-1 0,-1 1 1,1 0-1,0 0 0,-1-1 0,1 1 0,0 0 0,-1 0 0,1 0 0,-1 0 0,1 0 0,0 0 0,-1 0 0,1 0 0,-1 0 0,1 0 0,0 0 0,-1 0 0,1 0 0,-1 0 0,1 0 0,0 0 0,-1 0 0,1 0 0,-1 0 0,1 0 0,0 1 0,-1-1 1,1 0-1,0 0 0,-1 1 0,1-1 0,0 0 0,0 0 0,-1 1 0,1-1 0,0 0 0,0 1 0,-1-1 0,1 1 0,-3 6 0,0 1 0,1 0 0,0-1 0,0 1 0,1 0 0,0 0 0,0 9 0,1 64 0,2-36 0,-3-39 0,1 0-1,1 0 1,-1 0 0,1 0 0,0 0 0,1 0-1,-1 0 1,1 0 0,1 0 0,-1-1-1,1 1 1,-1-1 0,2 0 0,4 7 0,-4-8 0,-1 0 0,1-1 0,0 0 0,1 0 0,-1 0 0,0 0 0,1-1 0,-1 0 0,1 1 0,0-2 0,0 1 0,0-1 0,0 1 0,0-1 0,0-1 0,0 1 0,7-1 0,-3 1 3,-1-1-1,1 0 0,-1 0 0,1-1 1,-1 0-1,1-1 0,-1 0 0,13-4 1,-16 3-3,-1 1 1,0-1 0,0 1 0,0-1 0,-1 0 0,1-1 0,-1 1-1,1-1 1,-1 0 0,0 1 0,-1-1 0,1 0 0,-1-1-1,0 1 1,0 0 0,3-10 0,0-4-1,0-1 0,-2 0 1,0 0-1,-1 0 0,-1 0 0,-2-27 1,1 20 2,0 21 0,-2-18 22,2 22-25,0 0 1,0 1-1,0-1 1,-1 1-1,1-1 1,0 0-1,-1 1 1,1-1-1,0 1 1,-1-1-1,1 1 1,0-1-1,-1 1 1,1-1-1,-1 1 1,1 0-1,-1-1 1,1 1-1,-1 0 1,1-1-1,-1 1 1,1 0-1,-1 0 1,0-1-1,1 1 1,-1 0-1,1 0 1,-1 0-1,0 0 0,0 0 1,0 0-1,0 1 0,0-1 0,0 1 0,0-1 0,0 1 0,1-1 0,-1 1 0,0 0 0,1 0 0,-1-1 0,0 1 0,1 0 0,-1 0 0,1 0 0,-1 0 0,1 0 0,-1-1 0,1 1 0,0 0 0,-1 0 0,1 0 0,0 0 0,0 0 0,0 0 0,0 0 0,0 2 0,-2 35 0,2-32 0,-2 22 0,1-10 0,0 1 0,1 0 0,1 0 0,6 29 0,-7-44 0,1-1 0,0 1 0,0 0 0,1 0 0,-1 0 0,1-1 0,0 1 0,0-1 0,0 1 0,1-1 0,-1 0 0,1 0 0,-1 0 0,1 0 0,0 0 0,0-1 0,1 1 0,-1-1 0,0 0 0,1 0 0,-1 0 0,1 0 0,0-1 0,0 0 0,-1 1 0,1-1 0,4 0 0,3 1 0,-1-1 0,1 0 0,-1-1 0,1 0 0,0 0 0,-1-1 0,16-4 0,-20 4 0,-1-1 0,0 0 0,0 0 0,0 0 0,0-1 0,0 1 0,0-1 0,-1-1 0,1 1 0,-1 0 0,0-1 0,0 0 0,0 0 0,-1-1 0,5-6 0,0-3 1,0-1 0,-1-1-1,-1 1 1,0-1 0,-2 0 0,1-1 0,-2 1 0,2-20-1,2-137 9,-7 159-9,0-253 0,-1 257 7,-2 10-3,-1 20-12,4 41 13,-7 740 19,7-665-8,-2 61-27,1-190 10,0 0 0,0-1 0,0 1 0,-4 10 0,5-17 1,-1 1 0,1-1 0,0 1 0,0-1 0,0 1 0,-1-1 0,1 0 0,0 1 0,0-1 0,-1 1 0,1-1 0,0 0 0,-1 1 0,1-1 0,-1 0 0,1 1 0,0-1 0,-1 0 0,1 1 0,-1-1 0,1 0 0,-1 0 0,1 0 0,-1 1 0,1-1 0,-1 0 0,0 0 0,0-1 0,0 1 0,0-1 0,-1 0 0,1 1 0,0-1 0,0 0 0,1 0 0,-1 0 0,0 0 0,0 0 0,0 0 0,0 0 0,1 0 0,-1 0 0,1 0 0,-1-1 0,0 0 0,-11-25-1,1 0-1,1 0 1,2-1-1,1-1 1,1 1-1,1-1 1,1 0-1,2 0 1,1 0-1,5-50 1,-3 73 1,1 0-1,-1-1 1,2 1-1,-1 0 1,1 0-1,0 0 1,0 0-1,0 1 1,1-1-1,5-5 1,8-8-4,26-23-1,-5 5 3,-17 13 2,0-1 0,-2-2 0,-1 1 0,-1-2 0,-1 0 0,-1-1 0,-2-1 0,-1 0 0,-1-1 0,-2 0 0,7-40 0,42-329 29,-61 482-28,4 0 0,15 112 0,5-61 15,7 242 0,-26-297-16,0-29 0,-7 77 0,4-117-4,-1 0 0,0 0 0,0 0 0,-6 15 0,7-22 3,0 0 1,0 0-1,0 0 1,0-1 0,0 1-1,0 0 1,0-1-1,-1 1 1,1-1-1,-1 1 1,1-1-1,-1 0 1,1 1-1,-1-1 1,0 0 0,0 0-1,0 0 1,1 0-1,-1-1 1,0 1-1,0 0 1,0-1-1,0 0 1,0 1-1,-4-1 1,5 0 0,-1-1 0,1 1 0,0-1 0,-1 0 0,1 1 0,0-1 0,-1 0 0,1 0 0,0 0 0,0 0 0,0 0 0,0 0 0,0 0 0,0-1 0,0 1 0,0 0 0,1 0 0,-1-1 0,0 1 0,1-1 0,-1 1 0,1 0 0,-1-1 0,1 1 0,0-3 0,-10-46 0,10 47 0,-5-61-7,3-68 0,2 85 2,0 39 3,1 1 0,0-1 0,1 1 0,-1-1 0,1 1 0,1-1 0,-1 1 0,1 0 0,1 0 0,-1 0 0,1 1 0,0-1 0,1 1 0,-1 0 0,1 0 0,0 0 0,1 1 0,0 0 0,7-5 0,13-9 0,1 1 1,1 2-1,39-17 1,-12 5 2,-34 18 1,-1-2-1,-1-1 1,0 0-1,24-23 1,-34 28-1,-1-1-1,0-1 1,0 0 0,-1 0 0,0 0-1,-1 0 1,0-1 0,-1 0 0,0-1-1,3-13 1,-1-2 2,-2 1 0,-1-1 1,-2-1-1,0-37 0,-2 64-3,0 0 0,0 0 0,0 0 0,0 0 0,0 0 0,0 0 0,0 0 0,-1 0 0,1 1 0,0-1 0,-1 0 0,1 0 0,-1 0 0,1 0 0,-1 0 0,1 0 0,-1 1 0,0-1 0,1 0 0,-1 0 0,0 1 0,0-1 0,1 1 0,-3-2 0,1 1 0,0 1 0,0-1 0,0 1 0,0-1 0,0 1 0,0 0 0,0-1 0,0 1 0,0 0 0,0 0 0,-4 1 0,2 0 0,-1 0 0,1 0 0,0 0 0,-1 1 0,1-1 0,0 1 0,0 0 0,0 0 0,1 1 0,-1-1 0,1 1 0,-5 3 0,1 4 0,0 1 0,1 0 0,0 0 0,0 1 0,1 0 0,1 0 0,0 0 0,0 0 0,1 0 0,1 1 0,-1 15 0,0 16 0,4 85 0,-1-124 0,1 1 0,0 0 0,0-1 0,0 1 0,1-1 0,0 1 0,0-1-1,0 0 1,1 0 0,-1 0 0,1 0 0,1 0 0,-1 0 0,1-1 0,-1 0 0,1 0 0,8 7 0,-6-7 1,0 0 0,0 0 0,1 0 0,-1-1 0,1 0 0,0 0 0,0-1 0,0 0 0,0 0 0,1-1 0,-1 0 0,0 0 0,10 0 0,-12-1 0,0 0-1,-1 0 0,1 0 0,-1-1 1,1 0-1,0 1 0,-1-2 0,1 1 1,-1 0-1,0-1 0,7-3 0,-7 1 0,0 1 0,-1-1 0,1 1-1,-1-1 1,0 0 0,0 0 0,0 0-1,0-1 1,-1 1 0,0-1 0,2-5-1,10-25-12,11-49-1,-19 61 7,0 0 0,1 0 1,2 1-1,0 0 0,1 1 0,22-34 1,-30 53 6,-1-1-1,1 1 1,0-1 0,0 1 0,0 0 0,0 0 0,1 0 0,-1 1 0,0-1 0,1 0-1,-1 1 1,1-1 0,0 1 0,-1 0 0,1 0 0,0 0 0,0 0 0,0 1 0,0-1-1,0 1 1,0 0 0,0 0 0,5 0 0,-7 1-1,0 0 1,0 0-1,-1 0 1,1 0-1,0 0 1,0 0-1,-1 1 1,1-1-1,-1 0 1,1 0-1,-1 1 1,1-1-1,-1 0 1,0 1 0,0-1-1,1 0 1,-1 1-1,0-1 1,0 1-1,-1-1 1,1 0-1,0 3 1,0 1-2,1 48 8,-2-1 0,-12 89 0,10-121 13,1 0 0,1 0-1,2 39 1,-1-56-18,1 0 0,0 0 0,0 0 0,0 0 0,0 0 0,0 0 0,1 0 0,-1 0 0,1-1 0,0 1 0,0-1 0,0 1 0,0-1 0,0 1 0,0-1 0,1 0 0,-1 0 0,1 0 0,0 0 0,-1-1 0,1 1 0,0-1 0,0 0 0,0 0 0,0 0 0,0 0 0,0 0 0,5 0 0,10 2-1,0 0 0,0-1 1,31-2-1,-34 0-14,-13 0 6,0 0 0,-1 1-1,1-1 1,-1 0 0,1 0 0,0 0 0,-1 0 0,1-1-1,-1 1 1,1 0 0,0-1 0,-1 1 0,1-1 0,-1 1-1,1-1 1,-1 0 0,0 0 0,1 0 0,-1 0-1,0 0 1,1 0 0,-1 0 0,0 0 0,0 0 0,0 0-1,0-1 1,0 1 0,0 0 0,0-1 0,0-2 0,2-20-715</inkml:trace>
</inkml:ink>
</file>

<file path=ppt/ink/ink36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1"/>
    </inkml:context>
    <inkml:brush xml:id="br0">
      <inkml:brushProperty name="width" value="0.05" units="cm"/>
      <inkml:brushProperty name="height" value="0.05" units="cm"/>
      <inkml:brushProperty name="color" value="#FFFFFF"/>
    </inkml:brush>
  </inkml:definitions>
  <inkml:trace contextRef="#ctx0" brushRef="#br0">110 755 29149,'-4'0'90,"0"-1"-1,0 1 1,0 0-1,0 1 1,0-1-1,0 1 1,0 0-1,0 0 1,0 0-1,0 0 1,0 1 0,1 0-1,-1-1 1,1 1-1,-1 1 1,1-1-1,0 0 1,-1 1-1,1 0 1,1-1-1,-1 1 1,0 0-1,1 1 1,-1-1-1,1 0 1,0 1-1,0-1 1,-1 5-1,0-3-46,1-1 0,1 1-1,-1 0 1,1 0 0,0 0-1,0-1 1,0 1 0,0 9-1,9-13 150,-1-1-167,0-1 0,-1 0 0,1 0-1,-1-1 1,0 1 0,0-1 0,1-1-1,-1 1 1,0-1 0,-1 0 0,11-8-1,4-4-13,33-33 0,-37 33 7,11-11-11,-2 0 0,-1-2 1,-1-1-1,30-51 0,-41 60-4,-2 0 0,0-1 0,-2 0-1,0-1 1,-1 0 0,-1 0 0,-1-1-1,2-35 1,-5 32 4,-3-41-1,1 65-6,-1 0 1,1 1-1,0-1 0,-1 1 0,1-1 0,-1 0 0,0 1 0,1-1 0,-1 1 0,0 0 0,0-1 1,0 1-1,0 0 0,0-1 0,0 1 0,0 0 0,0 0 0,-1 0 0,1 0 0,0 0 0,-1 0 1,1 0-1,-1 1 0,1-1 0,-1 0 0,1 1 0,-1-1 0,-2 0 0,-1 1 0,0-1 0,1 0 0,-1 1 0,0 0 0,0 0 0,1 1 0,-1-1 0,-7 3 0,10-3 0,1 1 0,0 0 0,-1 0 0,1 0 0,0 0 0,0 0 0,0 0 0,-1 0 0,1 1 0,1-1 0,-1 0 0,0 1 0,0-1 0,0 0 0,1 1 0,-1-1 0,1 1 0,-1-1 0,1 1 0,-1-1 0,1 1 0,0 0 0,0-1 0,0 1 0,0-1 0,0 4 0,5 43 0,-3-39 0,1-1 0,0 1 0,1-1 0,0 1 0,0-1 0,1 0 0,0 0 0,6 7 0,10 9 0,24 23 0,-30-34 0,-1 1 0,-1 0 0,-1 0 0,0 2 0,0 0 0,9 19 0,-19-32 0,0 1 0,0 0 0,-1-1 0,0 1 0,1 0 0,-1 0 0,0 0 0,-1 0 0,1 0 0,-1 0 0,0 0 0,0 0 0,0 0 0,0 0 0,-1 0 0,0 0 0,0-1 0,0 1 0,0 0 0,0 0 0,-1 0 0,0-1 0,1 1 0,-1-1 0,-1 1 0,1-1 0,0 0 0,-1 0 0,0 0 0,0 0 0,0 0 0,0-1 0,0 1 0,0-1 0,-1 0 0,1 0 0,-5 2 0,-6 3-1,0-1-1,0-1 1,-1 0 0,0 0-1,-27 3 1,6-4-3,-49-1 0,113-3 4,186-8 0,-191 5 0,1-1 0,-1-1 0,0-1 0,0-1 0,-1 0 0,0-2 0,22-12 0,-32 13 0,-1 0 0,-1-1 0,1 0 0,-2 0 0,1-1 0,-1 0 0,-1-1 0,1 0 0,-2-1 0,0 1 0,0-1 0,-1-1 0,-1 1 0,6-17 0,0-7 0,-1-1 0,-2-1 0,6-71 0,-10-115 0,-5 221 0,2-2 0,-2-1 0,1 1 0,0-1 0,-1 1 0,0 0 0,-1 0 0,1-1 0,-4-7 0,1 10 0,3 10 0,-2 326 0,6-171 0,-4-124 0,3 68 0,0-94 0,-1-1 0,1 0 0,1 0 0,0 0 0,1-1 0,0 1 0,6 12 0,-9-21 0,1 0 1,-1 0-1,1 0 1,0 0-1,0 0 1,-1 0-1,1 0 1,0 0-1,0-1 1,1 1-1,-1-1 1,0 0-1,0 0 1,1 0-1,-1 0 1,3 1-1,-4-2 0,1 1 0,-1-1 1,0 0-1,1 0 0,-1 0 0,0 0 1,1 0-1,-1 0 0,0 0 0,1-1 1,-1 1-1,0 0 0,0-1 0,1 1 1,-1-1-1,0 1 0,0-1 0,0 0 0,0 1 1,1-1-1,-1 0 0,0 0 0,0 0 1,-1 0-1,1 0 0,0 0 0,0 0 1,0 0-1,-1 0 0,1 0 0,0 0 1,-1-1-1,1-1 0,10-26-3,-3-2-1,7-33 1,7-29-3,-5 43 6,2 1 0,48-85 0,-63 124-3,-7 7-2,-11 13-3,6-1 9,0 1-1,1 0 1,1 0 0,0 0-1,0 1 1,1 0 0,0 0-1,1 1 1,0 0 0,1-1-1,-2 18 1,-1 9 2,2 2-1,2 47 1,1-81-3,2 1 0,-1-1 0,1 1 0,0-1 0,0 1 0,1-1 0,0 0 0,0 0 0,1 1 0,-1-1 0,1-1 0,1 1 0,-1 0-1,1-1 1,0 0 0,0 0 0,0 0 0,9 8 0,-5-8 1,-1 0-1,1 0 0,0-1 0,0 0 0,0 0 1,0-1-1,1 0 0,-1 0 0,1-1 1,0 0-1,0-1 0,0 0 0,10 0 1,-9 0 2,1-1-1,-1 1 0,1-2 0,0 1 0,15-4 0,-22 3-2,-1 0 0,0 0 0,0-1 0,0 1 0,0 0 0,0-1 0,-1 0 0,1 0 0,0 0 0,-1 0 0,1 0 0,-1 0 0,0-1 0,0 1 0,0-1 0,0 0 0,0 1 0,3-7 0,-1-3 0,0 0 0,0 0 0,-1 0 0,-1 0 0,0-1 0,-1 1 0,0-15 0,-1 7 0,0 1 0,-2-1 0,-7-35 0,6 42 0,-1 0 0,-1 1 0,0 0 0,-1 0 0,0 0 0,-1 0 0,0 1 0,0 0 0,-2 1 0,1 0 0,-19-17 0,21 21 0,-1 1 0,0 0 0,0 0 0,-1 0 0,1 1 0,-1 0 0,0 1 0,0 0 0,0 0 0,0 1 0,-1 0 0,1 0 0,-1 0 0,1 2 0,-1-1 0,0 1 0,1 0 0,-18 3 0,25-3 0,-1 0 0,1 1 0,-1 0 0,1-1 0,-1 1 0,1 0 0,-1 0 0,1-1 0,0 1 0,-1 0 0,1 1 0,0-1 0,0 0 0,0 0 0,0 0 0,0 1 0,0-1 0,0 0 0,0 1 0,0-1 0,1 1 0,-1-1 0,0 1 0,1 0 0,-1 2 0,0 4 0,0 1-1,0-1 1,1 16 0,0-14-2,0 3 1,0-1 0,1 1 0,0-1 0,1 1 0,1-1 0,0 1 0,8 19 0,-8-25 0,1 0 1,1 0 0,-1 0-1,1 0 1,0-1 0,1 1-1,-1-1 1,1-1 0,0 1-1,1-1 1,-1 0 0,1-1-1,8 5 1,-4-4 0,0 0 0,1-1 0,0 0 0,0 0 0,0-2 0,0 1 0,1-2 0,-1 0 0,1 0 0,-1-1 0,25-3 0,-34 3 0,0-1 0,0 0 0,0 0 1,0 0-1,1-1 0,-2 1 0,1-1 0,0 1 0,0-1 1,0 0-1,-1 0 0,1-1 0,-1 1 0,0 0 0,0-1 1,0 1-1,4-6 0,2-6 0,0 0 1,9-22-1,-11 23-1,14-36-3,18-38 6,-34 80-3,0 0-1,0 1 1,1-1-1,-1 1 1,1 0-1,1 0 1,-1 1 0,1-1-1,8-4 1,-11 8 0,0 0 1,0 0 0,1 1 0,-1 0 0,1-1 0,-1 1-1,1 0 1,0 1 0,-1-1 0,1 1 0,0-1 0,-1 1-1,1 0 1,0 0 0,4 1 0,-6 0 0,0-1 0,0 1 0,0-1 0,0 1-1,0 0 1,0 0 0,0 0 0,0 0 0,0 0 0,0 0 0,0 1 0,0-1 0,-1 1-1,1-1 1,-1 1 0,1 0 0,-1-1 0,1 1 0,-1 0 0,0 0 0,0 0 0,0 0-1,0 0 1,1 4 0,2 22-2,0 0 0,-1 0 0,-2 1 0,-5 50 0,2-57 8,-10 43 1,8-49-7,0-1 0,2 1 0,-1 0 0,2 0 0,1 24 0,0-37 0,1-1 0,-1 1 0,1-1 0,0 0 0,0 0 0,0 1 0,0-1 0,0 0 0,0 0 0,1 0 0,-1 0 0,1 0 0,-1 0 0,1-1 0,0 1 0,-1 0 0,1-1 0,0 0 0,0 1 0,0-1 0,0 0 0,1 0 0,-1 0 0,0 0 0,0 0 0,1 0 0,-1-1 0,3 1 0,9 1 0,0 0 1,0-1-1,24 0 0,-24-1 2,-8-1-1,0 1 0,0-1 0,0 0 0,0 0 0,-1 0 0,1-1 0,0 0 0,0 0 0,-1 0 0,0-1 0,1 0 0,8-6 0,-7 3-1,0 0 0,0-1 0,0 0 0,-1 0 0,0 0 0,0-1 0,6-12 0,-3 3-2,-1 0 0,-1 0 0,-1 0 0,0-1 0,-1 0 0,-1 0 0,3-37 0,-4 19 2,-2 0 0,-6-64 0,4 95 0,0 1 0,0-1 0,-1 1 0,1 0 0,-1-1 0,0 1 0,0 0 0,0 0 0,-1 0 0,-5-6 0,7 9 0,0 0 0,0-1 0,0 1 0,-1 0 0,1 0 0,-1 0 0,1 0 0,-1 0 0,1 0 0,-1 0 0,0 0 0,1 1 0,-1-1 0,0 1 0,0-1 0,0 1 0,1 0 0,-1 0 0,0-1 0,0 1 0,0 1 0,1-1 0,-1 0 0,0 0 0,0 1 0,0-1 0,1 0 0,-1 1 0,-3 1 0,3 0 0,0-1-1,1 1 1,-1-1-1,0 1 1,0 0 0,1 0-1,-1 0 1,1 0-1,0 0 1,0 0 0,-1 0-1,1 1 1,1-1 0,-1 0-1,0 1 1,0-1-1,0 5 1,-4 47-9,5-46 9,-2 24 0,1 0 0,2 1 0,2-1 0,9 50 0,-10-73 0,1 1 0,0 0 0,0-1 0,1 1 0,0-1 0,0 0 0,1-1 0,1 1 0,-1-1 0,1 0 0,1 0 0,-1 0 0,2-1 0,-1 0 0,0-1 0,1 0 0,1 0 0,-1 0 0,10 4 0,-7-6 1,-1-1 0,1 0 1,-1-1-1,1 0 0,0-1 0,0 0 0,0 0 1,0-1-1,0-1 0,17-2 0,-25 2-1,1-1 1,-1 1-1,0 0 0,0-1 0,1 0 0,-1 1 0,0-1 0,-1-1 0,1 1 0,0 0 1,-1-1-1,1 1 0,-1-1 0,0 0 0,1 0 0,-1 1 0,-1-2 0,1 1 0,0 0 1,1-5-1,3-8-5,0-1 1,6-31 0,-12 48 4,19-113-4,-12 67 5,2 0-1,20-64 0,-26 102 0,1 0 0,-1-1 0,2 1 0,-1 1 0,1-1 1,10-11-1,-13 17 0,-1 0-1,1 0 1,-1 0 0,1 1 0,0-1 0,0 1 0,0-1 0,0 1 0,0 0 0,0 0-1,0 0 1,1 0 0,-1 0 0,0 0 0,0 1 0,1-1 0,-1 1 0,1-1 0,-1 1-1,0 0 1,1 0 0,-1 0 0,1 0 0,-1 1 0,0-1 0,1 0 0,-1 1 0,0 0 0,1 0-1,1 1 1,-1 0 0,-1 0-1,1 1 0,-1 0 0,0 0 1,1 0-1,-1-1 0,-1 2 1,1-1-1,0 0 0,-1 0 1,0 1-1,0-1 0,0 0 1,0 1-1,0-1 0,0 7 0,1-1 3,7 44 5,-3 0 0,-2 0 1,-4 82-1,0-128-6,-1 0 0,1-1 0,-1 1 0,-1 0 0,1 0 0,-1-1 1,-1 1-1,1-1 0,-1 1 0,0-1 0,0 0 0,-1 0 0,0-1 0,0 1 0,0-1 0,-1 1 0,-7 5 0,6-6-9,-1 0 0,0 0 0,0-1 0,0 0 0,0-1 0,-1 0 0,1 0 0,-1 0 0,0-1 0,0 0 0,0-1 0,0 1 0,0-2 0,-11 1 0,-4-1-387</inkml:trace>
</inkml:ink>
</file>

<file path=ppt/ink/ink36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3"/>
    </inkml:context>
    <inkml:brush xml:id="br0">
      <inkml:brushProperty name="width" value="0.05" units="cm"/>
      <inkml:brushProperty name="height" value="0.05" units="cm"/>
      <inkml:brushProperty name="color" value="#FFFFFF"/>
    </inkml:brush>
  </inkml:definitions>
  <inkml:trace contextRef="#ctx0" brushRef="#br0">0 40 30238,'27'-9'2289,"312"-21"-2265,-332 30-574</inkml:trace>
</inkml:ink>
</file>

<file path=ppt/ink/ink36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5"/>
    </inkml:context>
    <inkml:brush xml:id="br0">
      <inkml:brushProperty name="width" value="0.05" units="cm"/>
      <inkml:brushProperty name="height" value="0.05" units="cm"/>
      <inkml:brushProperty name="color" value="#FFFFFF"/>
    </inkml:brush>
  </inkml:definitions>
  <inkml:trace contextRef="#ctx0" brushRef="#br0">19 25 31887,'0'-24'795,"0"23"-758,0 7-24,-9 166-10,0-12-3,27 356 0,-12-409 0,-15-140 0,5 20 0,0 0 0,-3-28 0,6-82-280,1 93-352</inkml:trace>
</inkml:ink>
</file>

<file path=ppt/ink/ink36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8"/>
    </inkml:context>
    <inkml:brush xml:id="br0">
      <inkml:brushProperty name="width" value="0.05" units="cm"/>
      <inkml:brushProperty name="height" value="0.05" units="cm"/>
      <inkml:brushProperty name="color" value="#FFFFFF"/>
    </inkml:brush>
  </inkml:definitions>
  <inkml:trace contextRef="#ctx0" brushRef="#br0">0 469 23467,'0'-10'2079,"1"-1"1,0 0-1,3-13 1,-2 17-2049,0 1 1,0 0-1,1 0 1,0-1 0,0 2-1,0-1 1,1 0-1,0 1 1,0-1-1,0 1 1,1 0 0,-1 1-1,1-1 1,1 1-1,-1 0 1,9-5-1,5-3-4,1 1-1,0 1 0,1 2 0,0-1 1,0 2-1,1 1 0,0 1 0,0 0 1,0 2-1,1 1 0,39 0 0,-59 2-26,0 0 1,-1 1-1,1-1 0,0 0 0,-1 1 1,1 0-1,0-1 0,-1 1 0,1 0 0,-1 0 1,1 1-1,-1-1 0,1 0 0,-1 1 0,0 0 1,0-1-1,0 1 0,3 3 0,-3-2 0,1 1-1,0 0 1,-1 1-1,0-1 1,0 0-1,0 1 0,0-1 1,-1 1-1,2 8 1,-1 1-2,-1 0 0,0 0 1,-1 0-1,0 0 0,-1 0 1,-5 22-1,2-22 3,-1-1 0,-1 1 0,0-1 1,0-1-1,-1 1 0,-1-1 0,0-1 0,0 1 0,-1-1 0,-1-1 1,-17 16-1,-14 9 0,-74 49 0,8-15-1,124-79-7,0 1-1,0 2 1,36-13 0,4 9 5,105-6 0,-60 8 3,-94 8 0,0 0-1,0 0 1,0 0 0,0-1 0,0 0 0,-1-1-1,1 0 1,-1 0 0,0 0 0,1-1-1,-2 0 1,1-1 0,0 1 0,-1-1 0,0-1-1,0 1 1,0-1 0,-1 0 0,0 0-1,0-1 1,-1 1 0,1-1 0,4-12 0,4-12 0,-3 0 1,0-1-1,-2 0 1,-2 0-1,-1-1 1,-1 1-1,-2-1 0,-1-38 1,-2 86-2,-1 1 0,0-1 0,-6 19 0,-3 31 0,7 2 0,5 87 0,-1-150 1,0-1 0,0 1-1,0-1 1,1 0 0,-1 1 0,1-1 0,0 0 0,0 1-1,0-1 1,0 0 0,1 0 0,-1 0 0,1 0-1,0 0 1,0 0 0,0 0 0,0-1 0,0 1 0,1-1-1,-1 1 1,1-1 0,0 0 0,0 0 0,-1 0-1,1 0 1,0-1 0,1 1 0,-1-1 0,0 0 0,0 0-1,0 0 1,1 0 0,-1 0 0,1-1 0,-1 0-1,0 1 1,1-1 0,6-1 0,-6 1 0,0 1 1,-1-1-1,1 0 0,0 0 0,0-1 1,0 1-1,-1-1 0,1 0 0,0 1 1,-1-2-1,1 1 0,-1 0 1,1-1-1,-1 0 0,1 1 0,-1-2 1,0 1-1,0 0 0,0 0 1,0-1-1,-1 0 0,1 1 0,-1-1 1,4-5-1,4-7-1,0 1 0,-2-2 0,0 1 0,0-1 0,-2 0 0,6-20 0,16-100 1,0-3-31,-28 138 29,1-1 1,-1 1 0,1-1-1,-1 1 1,1-1 0,-1 1-1,1-1 1,0 1 0,0 0-1,0-1 1,-1 1 0,1 0-1,1 0 1,-1 0-1,2-2 1,-3 3 0,1 0-1,-1 0 0,1 0 1,-1 0-1,1-1 1,-1 1-1,1 0 1,-1 1-1,1-1 0,-1 0 1,1 0-1,0 0 1,-1 0-1,1 0 0,-1 0 1,1 1-1,-1-1 1,0 0-1,1 0 1,-1 1-1,1-1 0,-1 0 1,1 1-1,-1-1 1,0 0-1,1 1 1,-1-1-1,1 1 0,2 4-1,1 0 0,-1 0 0,-1 0 0,1 0 0,3 10 0,8 43 2,-12-47 0,-1-1 0,2 1 0,0-1 0,0 0 0,6 13 0,-5-67 32,-4 42-33,0 0 0,0 0 0,0 0-1,-1 0 1,1-1 0,0 1 0,-1 0 0,0 0 0,1 0 0,-1 0-1,0 0 1,0 0 0,0 0 0,0 0 0,-1 0 0,1 1 0,0-1-1,-1 0 1,1 1 0,-1-1 0,0 1 0,1 0 0,-1-1-1,0 1 1,-3-1 0,-1-1-9,0 1-1,0 1 0,0-1 1,0 1-1,0 0 0,0 0 1,-1 1-1,-6 0 1,11 0 8,0 0 0,0 0 0,0 0 0,-1 1 1,1-1-1,0 1 0,0 0 0,0-1 1,0 1-1,0 0 0,0 0 0,0 1 1,0-1-1,0 0 0,1 0 0,-1 1 0,0-1 1,-2 4-1,1-1 0,0 1 0,0-1 0,1 1 1,-1-1-1,1 1 0,0 0 0,-2 9 0,0 6 2,1-1-1,1 1 1,0 23-1,1-12 2,0-12 5,0 0-1,1-1 1,2 1-1,5 32 0,-5-45-2,-1 0-1,1 0 1,1-1-1,-1 1 1,1-1-1,0 0 1,0 0-1,1 0 0,0 0 1,-1-1-1,1 1 1,1-1-1,-1 0 1,1 0-1,0-1 0,-1 1 1,2-1-1,-1 0 1,7 3-1,0-2 4,0-1-1,0 0 0,1 0 1,-1-1-1,1-1 0,0 0 1,-1-1-1,1 0 0,0-1 1,-1 0-1,19-4 0,-25 2-4,0 0 0,1 0 0,-1 0 0,0-1-1,0 1 1,-1-1 0,1-1 0,-1 1 0,0-1 0,0 0 0,-1 0-1,1-1 1,-1 1 0,0-1 0,0 0 0,-1 0 0,0 0-1,0-1 1,-1 1 0,1-1 0,1-8 0,2-10-1,-1 0 0,-1 0 0,-2 0 0,0-39 0,-2-323-3,14 323 9,-14 49 36,0 473-39,0-447-2,0 0-1,1 0 1,1 0-1,0-1 1,0 1 0,1 0-1,1-1 1,-1 0 0,2 1-1,-1-2 1,2 1-1,6 10 1,-8-14-1,1-1 1,-1 1-1,1-2 1,0 1-1,0 0 0,0-1 1,1 0-1,-1 0 0,1 0 1,0-1-1,1 0 1,-1 0-1,0-1 0,1 0 1,-1 0-1,1 0 0,0-1 1,-1 0-1,1 0 1,9 0-1,-9-1 0,-4 0 0,0 0 0,0 0 0,-1 0 0,1 0 0,0-1 0,0 1 0,0-1 0,5-1 0,-6 1 0,-1 0 0,0-1 0,1 1 0,-1 0 0,0 0 0,0-1 0,0 1 0,0-1 0,0 1 0,0-1 0,0 1 0,-1-1 0,1 0 0,-1 1 0,1-1 0,-1 0 0,1 1 0,-1-3 0,17-92-1,-4-1 0,1-193 0,-14 289 1,0 1 0,0 0-1,0 0 1,0-1 0,0 1-1,0 0 1,0-1 0,0 1 0,0 0-1,0 0 1,0-1 0,-1 1-1,1 0 1,0 0 0,0-1-1,0 1 1,0 0 0,0 0-1,-1 0 1,1-1 0,0 1 0,0 0-1,0 0 1,-1 0 0,1 0-1,0-1 1,0 1 0,-1 0-1,1 0 1,0 0 0,0 0-1,-1 0 1,1 0 0,0 0 0,0 0-1,-1 0 1,1 0 0,0 0-1,0 0 1,-1 0 0,1 0-1,0 0 1,-1 0 0,1 0 0,0 0-1,-1 0 1,-9 5 1,9-2-1,-1 0 0,0 0 0,1 0 0,0 0 0,0 0 0,0 0 0,0 1 0,0-1 0,1 0 0,-1 7 0,1 40 0,1-27 0,-1 4 0,1 0 0,1 0 0,2 0 0,0-1 0,2 0 0,15 43 0,-17-57 0,1 3 0,0 0 0,1-1 0,1 0 0,0 0 0,12 16 0,-17-27 0,1 0 0,-1 0 0,1 0 0,0-1 0,0 1 0,0-1 0,0 0 1,0 0-1,0 0 0,1 0 0,-1 0 0,1-1 0,-1 1 0,1-1 0,0 0 0,0 0 1,-1-1-1,1 1 0,0-1 0,0 1 0,0-1 0,0-1 0,-1 1 0,1 0 0,0-1 1,6-2-1,-7 2 0,0 0 1,0 0-1,0-1 1,0 1-1,0-1 1,-1 0-1,1 0 1,0 0-1,-1 0 0,0-1 1,0 1-1,1 0 1,-1-1-1,-1 0 1,1 0-1,0 1 1,2-6-1,1-4 1,-1 1 1,0-1-1,4-16 0,-3-2-1,-2 0 0,-1-1 0,-2-43 0,0 35 0,0 26-1,0 0-1,0 0 1,-1 0-1,-1 0 1,0 0-1,-1 0 1,-1 0-1,1 1 1,-2-1-1,-7-14 1,12 27 1,0 0 0,-1 0 0,1 0-1,0 0 1,0 0 0,0 0 0,0 0 0,0 0 0,0 0 0,0 0 0,-1 0-1,1 0 1,0 0 0,0 0 0,0 0 0,0 0 0,0 0 0,0 0 0,-1 0-1,1 0 1,0 0 0,0 1 0,0-1 0,0 0 0,0 0 0,0 0 0,0 0-1,0 0 1,-1 0 0,1 0 0,0 0 0,0 0 0,0 1 0,0-1 0,0 0-1,0 0 1,0 0 0,0 0 0,0 0 0,0 0 0,0 0 0,0 1 0,0-1-1,0 0 1,0 0 0,0 0 0,0 0 0,0 0 0,0 0 0,0 1-1,0-1 1,0 0 0,0 0 0,0 0 0,0 0 0,0 0 0,0 0 0,0 1-1,0-1 1,0 0 0,0 0 0,1 0 0,-1 0 0,0 0 0,-1 14-5,8 167 18,-4-146-13,2-1 0,2 0 0,13 43 0,-18-72 0,0 0 0,0 0 0,0 0 0,0 0 0,1 0 0,0 0 0,0-1 0,0 0 0,1 1 0,-1-1 0,1 0 0,0-1 0,0 1 0,6 3 0,-4-3 0,1-2 0,-1 1 0,0 0 0,1-1 0,0-1 0,-1 1 0,1-1 0,0 0 0,0 0 0,12-1 0,-16 0 0,0 0 0,1-1 0,-1 1 0,0-1 0,0 0 0,0 1 0,0-1 0,0-1 0,0 1 0,0 0 0,0-1 0,0 0 0,-1 1 0,1-1 0,3-3 0,-2 0 0,1 1 0,-1-1 0,0-1 0,0 1 0,-1-1 0,0 1 0,4-8 0,1-7 0,-1 0 0,-1-1 0,6-33 0,-5 2 0,2-78 0,-5 42 0,-4 87 0,1 0 0,-1-1 0,0 1 0,1 0 0,-1 0 0,1 0 0,-1 0 0,1 0 0,0 0 0,-1 0 0,1 0 0,0 0 0,0 0 0,0 1 0,-1-1 0,1 0 0,0 0 0,0 1 0,0-1 0,0 1 0,0-1 0,1 1 0,-1-1 0,0 1 0,0 0 0,0-1 0,0 1 0,0 0 0,1 0 0,-1 0-1,0 0 1,2 0 0,3 0-1,0 0-1,-1 0 0,1 1 0,-1 0 0,1 0 0,4 1 1,-3 1 0,0 0 1,-1 1 0,1-1 0,-1 1 0,0 0 0,0 1 0,-1-1-1,1 1 1,-1 1 0,0-1 0,-1 0 0,1 1 0,-1 0-1,0 0 1,0 1 0,-1-1 0,0 1 0,0-1 0,-1 1 0,1 0-1,1 13 1,-1-7 0,-1-1 0,0 1 0,-1 0 1,-1 0-1,0-1 0,-1 1 0,0 0 0,-1 0 0,0-1 0,-1 1 0,-8 21 0,7-23 0,0 1 0,1 0 0,0 0 0,1 1 0,0-1 0,1 1 0,1 20 0,0-31 0,0 0 0,1 0 0,-1 0 0,1 0 0,0-1 0,-1 1 0,1 0 0,0 0 0,0 0 0,0-1 0,0 1 0,1-1 0,-1 1 0,0-1 0,1 1 0,-1-1 0,1 0 0,-1 1 0,1-1 0,0 0 0,-1 0 0,1 0 0,0 0 0,0-1 0,0 1 0,0 0 0,0-1 0,0 1 0,2-1 0,10 3 0,0-1 0,28 2 0,-35-4 0,11 1 1,1 0 1,-1-1-1,1-1 0,-1-1 1,18-5-1,-28 5-1,-1 0 1,0-1 0,0 0-1,0 0 1,0 0-1,-1-1 1,1 0-1,-1-1 1,0 0-1,0 0 1,-1 0-1,1 0 1,-1-1-1,8-11 1,-7 8-1,0-2 0,0 1 0,-1-1 0,0 0 0,-1 0 0,0 0 0,-1 0 0,3-19 0,-3 0-4,-1-1-1,-2-33 1,0 53 3,-1 1 1,0-1 0,0 0 0,-1 1 0,-1 0 0,0-1 0,-1 1 0,1 0-1,-2 1 1,0-1 0,0 1 0,0 0 0,-1 0 0,-1 0 0,1 1 0,-1 0-1,-1 0 1,1 1 0,-16-11 0,20 16 0,-1 0 0,1 1 0,0-1 0,0 1 0,-1 0 0,1 0 0,-1 0 0,-5 0 0,8 0 0,-1 1 0,1 0 0,0 0 0,0 0 0,0 1 0,0-1 0,0 0 0,-1 0 0,1 0 0,0 1 0,0-1 0,0 1 0,0-1 0,0 1 0,0-1 0,0 1 0,0 0 0,0-1 0,0 1 0,0 0 0,1 0 0,-1 0 0,0 0 0,0-1 0,1 1 0,-1 0 0,1 0 0,-1 0 0,1 0 0,-1 1 0,0 0 0,-3 22 0,1 0 1,1 0-1,1-1 1,1 1-1,6 46 1,-3-50 1,1 1 0,1-1 0,1 0 0,0 0 0,2-1 0,13 27 0,-14-33-2,0 0-1,1-1 1,1 1 0,0-2 0,1 1 0,0-1 0,1-1 0,0 0 0,21 16 0,-22-22-1,0 0 1,-1 0-1,1-1 1,0 0-1,1 0 0,-1-1 1,0-1-1,1 0 0,-1 0 1,1-1-1,-1 0 1,19-4-1,-25 4-23,-1-1-1,1 1 1,0-1-1,0 0 1,-1-1-1,1 1 1,-1 0 0,1-1-1,-1 0 1,1 0-1,-1 0 1,0 0-1,0-1 1,0 1-1,0-1 1,-1 0 0,1 1-1,2-5 1,18-28-1137</inkml:trace>
</inkml:ink>
</file>

<file path=ppt/ink/ink36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8"/>
    </inkml:context>
    <inkml:brush xml:id="br0">
      <inkml:brushProperty name="width" value="0.05" units="cm"/>
      <inkml:brushProperty name="height" value="0.05" units="cm"/>
      <inkml:brushProperty name="color" value="#FFFFFF"/>
    </inkml:brush>
  </inkml:definitions>
  <inkml:trace contextRef="#ctx0" brushRef="#br0">1 25 29614,'0'0'1344,"2"0"-768,20 0-303,0 0-17,-3 0-48,-5 0-64,-6-2-64,1-1-32,2 3-16,8-2 0,8 0-32,9-1 0,0-2 0,-4 3-48,-10-3-144,-13 5-641</inkml:trace>
</inkml:ink>
</file>

<file path=ppt/ink/ink36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8"/>
    </inkml:context>
    <inkml:brush xml:id="br0">
      <inkml:brushProperty name="width" value="0.05" units="cm"/>
      <inkml:brushProperty name="height" value="0.05" units="cm"/>
      <inkml:brushProperty name="color" value="#FFFFFF"/>
    </inkml:brush>
  </inkml:definitions>
  <inkml:trace contextRef="#ctx0" brushRef="#br0">171 14 31550,'-2'-1'39,"0"-1"-1,0 1 1,1 0-1,-1 0 0,0-1 1,0 1-1,0 0 1,0 1-1,-1-1 0,1 0 1,0 1-1,0-1 1,0 1-1,0 0 0,-1-1 1,-2 1-1,-39 3 72,40-3-118,1 1 9,-1-1 0,0 1 0,1 0 0,-1 0 0,1 0 0,0 0 0,-1 1 0,1-1 0,0 1 0,0 0 0,0 0 0,0 0 0,0 1 0,0-1 0,1 0 0,-1 1 0,1 0 0,0 0 0,-1 0 0,1 0 0,1 0 0,-3 5 0,0 0 4,2-1 0,-1 1 0,1 1 0,0-1 0,1 0-1,0 0 1,0 1 0,1 15 0,0-21 1,1 1-1,0-1 0,0 1 1,0-1-1,0 1 0,0-1 1,1 0-1,-1 1 0,1-1 1,0 0-1,0 0 0,0 0 1,0 0-1,1-1 1,-1 1-1,1-1 0,0 1 1,0-1-1,0 0 0,0 0 1,0 0-1,0 0 0,0-1 1,0 1-1,1-1 1,-1 0-1,7 1 0,7 3 18,0-2-1,0 0 0,0-2 0,28 1 1,-41-2-20,14 0 9,0 0 0,-1-1 0,1-1 0,31-7 0,-45 8-10,0-1-1,1 1 0,-1-1 1,0 0-1,0 0 0,0 0 1,-1-1-1,1 1 0,0-1 1,-1 0-1,0 0 1,1 0-1,-1-1 0,-1 1 1,1-1-1,0 1 0,-1-1 1,0 0-1,0 0 0,0 0 1,0 0-1,-1 0 0,1-1 1,-1 1-1,1-5 0,-1 5-1,-1 0 1,1-1-1,-1 1 0,1 0 0,-1 0 0,-1 0 0,1 0 0,0-1 1,-1 1-1,0 0 0,0 0 0,0 0 0,-1 0 0,1 0 0,-1 0 0,0 1 1,0-1-1,0 0 0,-1 1 0,1 0 0,-6-6 0,3 5 0,0 0 0,-1 1 0,0-1 0,1 1 0,-1 0 0,-1 1 0,1-1 0,0 1 0,0 0 0,-1 1 0,1 0 0,-1 0 0,-7 0 0,12 0 0,-8 0 0,0 1 0,0 0-1,-1 0 1,-10 2 0,18-2-2,0 1 0,0 0 0,1 0 0,-1 0 0,0 0 0,1 0 0,-1 1 0,0-1 0,1 1 0,0-1-1,-1 1 1,1 0 0,0 0 0,0 0 0,0 0 0,0 0 0,1 1 0,-3 3 0,0 1-24,1-1 0,0 1 0,0 0-1,-2 11 1,-4 33-347</inkml:trace>
</inkml:ink>
</file>

<file path=ppt/ink/ink36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3"/>
    </inkml:context>
    <inkml:brush xml:id="br0">
      <inkml:brushProperty name="width" value="0.05" units="cm"/>
      <inkml:brushProperty name="height" value="0.05" units="cm"/>
      <inkml:brushProperty name="color" value="#FFFFFF"/>
    </inkml:brush>
  </inkml:definitions>
  <inkml:trace contextRef="#ctx0" brushRef="#br0">27 688 15367,'-2'4'11966,"-1"7"-6348,-4 15-5766,-5 37 0,11-45 148,0-1 0,0 1 0,2-1 0,3 21 0,-3-34 0,-1 1 0,2-1 0,-1 1 0,0-1 0,1 0 1,0 1-1,0-1 0,0 0 0,0 0 0,1 0 0,0-1 0,-1 1 1,1-1-1,1 1 0,-1-1 0,0 0 0,1 0 0,0 0 0,-1-1 0,9 5 1,-10-6-1,1 0 1,-1 0 0,0 0 0,1-1 0,-1 1 0,0-1-1,1 1 1,-1-1 0,1 0 0,-1 0 0,1 0 0,-1 0-1,0-1 1,1 1 0,-1 0 0,1-1 0,-1 0 0,0 0-1,1 1 1,-1-1 0,0-1 0,0 1 0,0 0 0,0 0-1,0-1 1,0 1 0,0-1 0,0 0 0,0 0-1,-1 1 1,1-1 0,-1 0 0,0 0 0,1-1 0,-1 1-1,1-3 1,5-9 5,-2 1 0,1-1 0,-2-1 1,5-22-1,-7 30-6,10-61-6,4-79 0,-5 38 2,-11 104 3,1 0 0,0 0 1,0 0-1,0 0 0,1 1 0,0-1 0,-1 0 1,2 1-1,2-6 0,-4 9 1,1-1-1,-1 0 1,1 0 0,0 1-1,-1-1 1,1 1-1,0 0 1,0-1 0,0 1-1,0 0 1,0 0 0,0 0-1,0 1 1,1-1 0,-1 0-1,0 1 1,0-1-1,1 1 1,-1 0 0,0 0-1,3 0 1,3-1 0,0 1 0,0 0 0,0 0 0,0 1 0,-1 0 0,1 0 0,0 1 0,0 0 0,-1 0 0,1 1 0,-1 0 0,0 0 0,0 1 0,0 0 0,9 7 0,-16-11 0,0 0 0,0 0 0,0 0 0,0 0 1,1 1-1,-1-1 0,0 0 0,0 0 0,0 0 0,1 0 0,-1 0 1,0 0-1,0 1 0,0-1 0,1 0 0,-1 0 0,0 0 0,0 0 0,0 0 1,1 0-1,-1 0 0,0 0 0,0 0 0,1 0 0,-1 0 0,0 0 1,0 0-1,0 0 0,1 0 0,-1 0 0,0 0 0,0 0 0,0-1 0,1 1 1,-1 0-1,0 0 0,0 0 0,0 0 0,1 0 0,-1-1 0,0 1 1,0 0-1,0 0 0,0 0 0,0 0 0,1-1 0,-1 1 0,0 0 0,0 0 1,0 0-1,0-1 0,0 1 0,0 0 0,0 0 0,0 0 0,0-1 1,0 1-1,0 0 0,0-1 0,-3-11 8,-3 11-8,0-1 0,0 1 0,1 1 0,-1-1 0,0 1 0,0 0 0,0 0 0,0 0 0,0 1 0,0 0 0,1 0 0,-1 1 0,0-1 0,1 1 0,-1 1 0,1-1 0,0 1 0,-7 4 0,6-2 0,0 0 0,0 1 0,1-1 0,0 1 0,0 1 0,0-1 0,1 1 0,-1 0 0,2 0 0,-1 0 0,1 0 0,0 0 0,1 1 0,-3 11 0,1 7 0,1 0 0,1 1 0,1 26 0,1-47 0,0 0 0,1 0 0,0 0 0,0-1 0,0 1 0,0 0 0,1-1 0,0 1 0,0-1 0,1 0 0,0 0 0,-1 0 0,2 0 0,-1 0 0,0 0 0,1-1 0,0 0 0,0 1 0,0-1 0,1-1 0,-1 1 0,1-1 0,0 0 0,0 0 0,0 0 0,1-1 0,-1 1 0,0-1 0,1-1 0,0 1 0,-1-1 0,1 0 0,11 1 0,-13-2 0,9 1 0,1 0 0,0 0 0,15-3 0,-25 2 0,-1-1 0,1 1 0,-1-1 0,1 0 0,-1 0 0,0 0 0,1-1 0,-1 1 0,0-1 0,0 0 0,0 0 0,0 0 0,-1 0 0,1 0 0,0 0 0,-1-1 0,4-4 0,4-9 1,-1 0 0,-1 0 0,-1-1-1,0 0 1,-1-1 0,0 0 0,-2 1 0,4-30 0,-1-17 3,-2-68 0,-5 120-4,0-380 0,-10 422-13,4 31 17,3 0 0,6 68 1,-2-112-5,1 21 0,1-1 0,3 1 0,0-1 0,3 0 0,1 0 0,2-1 0,1 0 0,2-1 0,24 41 0,-35-69 0,1 0 0,0 0 0,0-1 0,1 0 0,-1 0 0,1 0 0,1-1 0,-1 0 0,1 0 0,0 0 0,0-1 0,0 0 0,1-1 0,-1 1 0,1-1 0,0-1 0,0 0 0,0 0 0,0 0 0,0-1 0,1 0 0,-1-1 0,0 0 0,0 0 0,1 0 0,-1-1 0,9-3 0,-13 3 0,0-1 0,-1 0 0,1 0 0,0-1 0,-1 1 0,0-1 0,1 1 0,-1-1 0,0 0 0,-1-1 0,1 1 0,0 0 0,-1-1 0,0 1 0,0-1 0,0 0 0,0 0 0,0 1 0,-1-1 0,0-1 0,0 1 0,1-5 0,2-11 0,-1 0 0,-1 0 0,0-25 0,-1 20 0,0 2 0,-1 1 0,-4-36 1,3 51-2,-1 1 1,1 0 0,-1 0 0,0 0-1,0-1 1,-1 2 0,0-1 0,0 0-1,0 1 1,0-1 0,-1 1 0,0 0 0,-8-8-1,11 13 1,1-1-1,0 1 1,0-1-1,-1 1 1,1 0-1,-1-1 1,1 1-1,0 0 1,-1 0-1,1-1 0,-1 1 1,1 0-1,0 0 1,-1 0-1,1-1 1,-1 1-1,1 0 1,-1 0-1,1 0 1,-1 0-1,1 0 1,-1 0-1,1 0 1,-1 0-1,1 0 1,-1 0-1,1 0 0,0 0 1,-1 0-1,1 1 1,-1-1-1,1 0 1,-1 0-1,1 0 1,-1 1-1,1-1 1,0 0-1,-1 0 1,1 1-1,0-1 1,-1 0-1,1 1 1,0-1-1,-1 1 0,1-1 1,0 0-1,0 1 1,-1-1-1,1 1 1,0-1-1,0 1 1,0-1-1,0 0 1,0 1-1,-1 0 1,-3 28-13,4-28 13,0-1 0,-3 26-1,2 0 0,5 45 0,-4-64 1,2 0 0,-1 0 0,1 0 0,0 0 0,0 0 0,1 0 0,0 0 0,0-1 0,1 1 0,0-1 0,0 0 0,0 0 0,1-1 0,9 10 0,-6-8 1,1 0 0,0-1 1,1 0-1,0 0 0,0-1 0,0 0 1,0-1-1,1 0 0,11 2 0,0-1 1,0-2 0,0 0-1,36-2 1,-55-1-2,1 0 1,0-1-1,0 1 1,0-1-1,-1 0 1,1 0-1,-1-1 1,1 1-1,-1-1 1,1 0-1,-1 0 1,0 0-1,0 0 1,0 0-1,0-1 1,0 1-1,0-1 1,-1 0 0,1 0-1,-1 0 1,0 0-1,0 0 1,0-1-1,0 1 1,-1-1-1,1 1 1,-1-1-1,1-5 1,4-11 2,-1-2 1,-1 1-1,2-40 1,-5 43-4,6-313 0,-8 223 0,2 89 0,-2 0 0,0-1 0,-1 1 0,-9-35 0,11 54 0,0 0 0,0-1 0,0 1 0,-1 0 0,1 0 0,0 0 0,0 0 0,0-1 0,-1 1 0,1 0-1,0 0 1,0 0 0,0 0 0,-1 0 0,1-1 0,0 1 0,0 0 0,0 0 0,-1 0 0,1 0 0,0 0 0,0 0 0,-1 0 0,1 0 0,0 0 0,0 0 0,-1 0 0,1 0 0,0 0 0,0 0 0,-1 0-1,1 0 1,0 1 0,0-1 0,-1 0 0,1 0 0,0 0 0,0 0 0,0 0 0,-1 0 0,1 1 0,0-1 0,0 0 0,0 0 0,0 0 0,0 1 0,-1-1 0,1 0 0,0 0 0,0 0 0,0 1 0,0-1-1,0 0 1,0 0 0,0 1 0,0-1 0,0 1 0,-4 8-2,2 1 0,0 0 1,0-1-1,0 1 0,2 0 0,-1 13 0,0-6 2,17 719 32,-10-457-32,-6-252 0,-1 1 0,0 0 0,-2-1 0,-1 0 0,-1 0 0,-1 0 0,-14 37 0,16-53 0,-1 0 0,0-1 0,0 1 0,-1-1 0,0 0 0,-1 0 0,0-1 0,0 0 0,-1 0 0,0-1 0,-1 0 0,0 0 0,0-1 0,-1 0 0,0-1 0,0 0 0,-16 7 0,24-12 0,0 0 0,0-1 0,0 1 0,-1 0 0,1-1 0,0 1 0,0-1 0,0 0 0,-1 0 0,1 0 0,0 0 0,0 0 0,0 0 0,-1 0 0,1-1 0,0 1 0,0-1 0,0 0 0,0 0 0,0 1 0,0-1 0,0 0 0,0-1 0,0 1 0,0 0 0,1-1 0,-1 1 0,0-1 0,1 1 0,-1-1 0,1 0 0,0 1 0,-1-1 0,1 0 0,0 0 0,0 0 0,0 0 0,0 0 0,0-4 0,-4-9 0,2-1 0,0 1 0,1 0 0,-1-28 0,2 23 0,-4-46-6,3 0 0,8-91-1,-4 143 3,1 0-1,0 0 1,1 0-1,0 0 0,1 1 1,1 0-1,0 0 1,1 0-1,0 0 0,1 1 1,16-19-1,-11 17 4,1 0 1,0 2-1,1-1 0,1 2 1,0 0-1,0 1 0,1 1 1,21-9-1,41-13 6,-44 19-2,-2-2 0,59-32 0,-83 40-1,-1 1-1,0-1 0,0-1 1,0 1-1,-1-1 0,0-1 1,0 1-1,-1-1 0,0-1 1,0 1-1,-1-1 1,0 0-1,-1 0 0,7-17 1,-6 0 0,0-1 0,-1 0 0,-2 0 0,-1 0 0,-2-30 0,0 10-4,-9 72-11,1 15 13,3 1 0,1 0 0,2 0 0,3 51 0,0-80 0,1 3 0,-1 0 0,2 0 0,0 0 0,1-1 0,10 29 0,-10-34 0,0-1 0,1 1 0,0-1 0,1 0 0,0-1 0,0 1 0,1-1 0,-1 0 0,2 0 0,-1-1 0,8 6 0,-10-9 1,1 0 0,-1-1-1,1 1 1,0-1 0,0 0 0,0-1 0,0 1-1,0-1 1,11 1 0,-14-1-1,1-1 1,-1 0-1,1 0 0,-1 0 1,1 0-1,-1 0 0,1-1 1,-1 1-1,1-1 0,-1 0 1,1 1-1,-1-1 0,0 0 1,1-1-1,-1 1 1,0 0-1,0-1 0,0 1 1,0-1-1,0 1 0,0-1 1,2-3-1,1-4 1,0 0 0,-1 0-1,0 0 1,-1-1 0,0 1 0,0-1-1,-1 0 1,2-17 0,0-86 8,-4 94-9,-1-29 0,3-58 0,-2 103 0,1 1 0,0-1 0,0 1 0,0-1 0,0 1 0,1 0 0,-1-1-1,1 1 1,-1 0 0,1 0 0,0 0 0,0 0 0,0 0 0,0 0 0,0 1 0,0-1 0,0 1 0,0-1 0,1 1 0,-1 0 0,1 0 0,-1 0 0,1 0 0,-1 0-1,1 1 1,0-1 0,-1 1 0,1 0 0,0-1 0,-1 1 0,1 0 0,0 1 0,-1-1 0,1 0 0,0 1 0,-1 0 0,1-1 0,-1 1 0,1 0 0,-1 0-1,1 1 1,-1-1 0,4 3 0,-1 2-1,0-1 0,0 1-1,-1 0 1,0 0 0,-1 0 0,1 0-1,-1 1 1,0-1 0,-1 1 0,4 11-1,1 10 3,5 37-1,-6-3 8,-3 121 0,3-224-8,2 1-1,2-1 1,20-52-1,-26 82 0,-2 6 1,35-93-17,-33 88 16,1 1-1,0 0 1,0 0-1,1 0 0,0 1 1,1 0-1,13-13 1,0 10 1,-20 11 0,1 0 0,-1 0 0,0 0 0,1 0 0,-1 0 0,1 0 0,-1 0 0,0 0 0,1 0 0,-1 0 0,1 0 0,-1 0 0,0 1 0,1-1 0,-1 0 0,0 0 0,1 0 0,-1 1 0,0-1 0,1 0 0,-1 1 0,0-1 0,0 0 0,1 1 0,-1-1 0,0 0 0,0 1 0,1 0 0,0 3 0,0 1 0,0-1 0,0 1 0,-1 0 0,0-1 0,0 9 0,0-13 0,-1 62 0,4 100 0,-2-146 0,1 0 0,1 0 0,1 0 0,0 0 0,1-1 0,0 0 0,14 25 0,-17-36 0,1 0 1,0 0-1,0 0 0,0-1 1,0 1-1,0-1 0,1 0 0,0 0 1,-1 0-1,1 0 0,0-1 1,1 0-1,-1 0 0,8 3 1,-4-2 0,0-1 0,1-1 0,-1 1 0,1-1 0,-1-1 0,1 0 0,11-1 0,-16 1-1,0-1 0,0 0 0,0 0 0,0-1 0,-1 1 0,1-1 0,0 0 0,-1 0 0,1 0 0,-1 0 0,0-1 0,1 0 0,-1 1 0,0-1 0,-1 0-1,1 0 1,-1-1 0,1 1 0,-1 0 0,0-1 0,0 0 0,0 1 0,-1-1 0,1 0 0,-1 0 0,1-5 0,3-9-3,-1 0 0,-1 0 0,0-1 0,-1-28 0,-1 3-4,-2-147 4,-6 162 15,2 22-15,1 21-22,0 38 28,2 1 1,7 87-1,-4-134-2,-1 1-1,1-1 1,1 0-1,-1 1 1,1-1-1,0 0 1,0 0-1,1 0 1,0 0-1,0-1 1,0 1-1,1-1 1,0 0-1,0 0 1,0 0-1,1 0 1,-1-1-1,1 1 1,0-1-1,0 0 1,1-1-1,-1 0 1,1 1-1,0-2 1,0 1-1,0-1 1,0 0-1,0 0 1,0 0-1,1-1 1,11 1-1,-12-1 1,0-1-1,0 0 0,0 0 1,0-1-1,-1 1 0,1-1 1,0-1-1,0 1 0,8-4 1,-10 3 0,-1-1-1,0 1 1,0 0 0,0-1 0,0 0 0,0 0-1,-1 0 1,1 0 0,-1 0 0,0 0-1,0-1 1,0 1 0,0-1 0,-1 1 0,2-7-1,4-15 1,-2 0-1,-1-1 0,0 1 1,-2-1-1,-2 1 0,-2-41 1,0 1-1,-1-324 0,2 381 0,-1 9 0,-3 10-3,-8 76 4,4 0 0,3 0-1,11 155 1,-4-225 0,1 0 0,0-1 0,2 1 0,0-1-1,1 0 1,0 0 0,1 0 0,13 23 0,-16-33-1,1 0 1,-1-1-1,1 1 0,1-1 1,-1 1-1,1-1 0,0 0 1,0-1-1,1 0 0,-1 1 1,1-2-1,0 1 0,0-1 1,0 1-1,1-2 1,-1 1-1,1-1 0,-1 0 1,1 0-1,0-1 0,0 0 1,13 1-1,-15-2 0,0 0 0,0 0 0,1-1 0,-1 0 0,0 0 0,0 0 0,0 0 0,0-1 0,0 0 0,0 0 0,-1 0 0,1-1 0,-1 1 0,7-5 0,-6 1 0,0 1 0,0-1 0,0 1 0,-1-1 0,0-1 0,0 1 0,0-1 0,-1 1 0,5-14 0,-2 2-1,-1 0-1,-1 0 1,-1 0 0,3-33 0,-6-76-7,0 69 9,-1-83-4,-1 402 3,3-247 0,0-1 0,1 0 0,0 1 0,1-1-1,1 0 1,0 0 0,1-1 0,0 1 0,13 21 0,-15-29 0,1 1 1,-1-1 0,1 0-1,1 0 1,-1 0 0,1 0-1,-1-1 1,1 1 0,1-1-1,-1-1 1,0 1 0,1-1-1,0 0 1,0 0 0,0 0-1,0-1 1,0 0 0,1 0-1,-1-1 1,1 0 0,11 1-1,-12-2 1,0 0-1,0 0 1,0 0 0,0 0-1,0-1 1,0 0 0,6-2-1,-9 2 1,-1 0 0,1-1-1,-1 1 1,1-1 0,-1 0-1,0 0 1,0 0 0,0 0-1,0 0 1,0 0 0,0 0 0,-1-1-1,1 1 1,-1-1 0,2-2-1,7-15-1,-2 0 0,0-1 0,-1 0 0,-1 0 0,0-1 0,3-37 0,-2-136-17,-7 158 14,-3 28 4,0 12 0,3-3 0,-3 10 0,0 0 0,0 0 0,1 0 0,0 0 0,1 0 0,0 0 0,1 16 0,0-6 0,0-19 0,-2 29 2,1-1 0,2 1 0,8 58 0,-8-81-2,1 0 1,0 0-1,0 0 0,0 0 1,1 0-1,0 0 1,1-1-1,-1 1 0,1-1 1,1 0-1,-1 0 0,1-1 1,0 1-1,0-1 0,0 0 1,1 0-1,0-1 1,0 1-1,0-1 0,0-1 1,14 7-1,-9-7 2,1-1 1,0 0-1,-1 0 0,1-1 0,0 0 1,19-2-1,-28 0-2,-1 1 0,0-1 0,0 1 0,1-1 0,-1 0 0,0 0 0,0 0 0,0 0 0,0 0 0,0-1 0,0 1 0,-1-1 0,1 1 0,0-1 0,-1 0 0,1 1 0,-1-1 0,1 0 0,-1 0 0,0 0 0,0 0 0,0 0 0,0 0 0,0-1 0,-1 1 0,1 0 0,0 0 0,-1-1 0,1-2 0,1-12 0,0 1 0,-1 0 0,0-18 0,-1 27 0,0-8 0,-1 1 0,0-1 0,-1 1-1,-1-1 1,0 1 0,-1 0 0,0 0 0,-2 1 0,1-1 0,-1 1 0,-1 0-1,-1 0 1,1 1 0,-2 0 0,0 1 0,0-1 0,-1 2 0,-1-1 0,1 2-1,-17-13 1,21 18-2,0 0 0,0 1 0,0-1 0,-1 1 0,1 0 0,-1 0 0,0 1 0,1 0 0,-1 1 0,0-1 0,0 1 0,-13 0 0,19 1 1,0 0 1,0 0 0,0 1 0,-1-1 0,1 1 0,0-1 0,0 1-1,0 0 1,0-1 0,0 1 0,0 0 0,0 0 0,0-1 0,1 1 0,-1 0-1,0 0 1,0 0 0,1 0 0,-1 0 0,0 0 0,1 0 0,-1 0-1,1 1 1,0-1 0,-1 0 0,1 0 0,0 0 0,0 0 0,-1 1-1,1 1 1,-1 44-7,1-34 3,1 1 3,1 0 1,0 0 0,1-1-1,0 1 1,1-1 0,0 0 0,1 0-1,1 0 1,0 0 0,13 19-1,-11-20 2,1 0-1,0 0 0,1 0 1,0-2-1,0 1 0,1-1 1,1-1-1,0 0 0,25 15 1,-33-22 0,0-1 0,-1 1 0,1-1 0,0 0 1,0 0-1,0 0 0,0-1 0,0 1 1,0-1-1,4 0 0,-6 0-1,-1 0 0,1 0 0,-1-1 0,1 1 0,-1 0 0,1-1 0,-1 1 0,1-1 0,-1 0 0,0 1 0,1-1 0,-1 0 0,0 0 0,0 0 0,1 0 0,-1 0 0,0 0 0,0 0 0,0 0 0,0-1 0,0 1 0,0 0 0,-1-1 0,1 1 0,0 0 0,-1-1 0,1-1 0,6-26 2,-1 0-1,4-53 1,4-25 8,-11 94-11,0 1-1,0 0 0,2 0 0,-1 0 0,2 0 0,8-14 1,-11 22 0,0 1 1,0-1 0,0 1-1,0-1 1,0 1 0,1 0 0,-1 0-1,1 1 1,5-4 0,-8 5 0,1 0 0,0 1 0,-1-1 0,1 0 0,0 1 0,0-1 0,0 1 0,0-1 0,0 1 0,-1 0 0,1 0 0,0 0 0,0 0 0,0 0 0,0 0 0,0 0 0,0 1 0,0-1 0,-1 1 0,1-1 0,0 1 0,0 0 0,0 0 0,-1 0 0,4 2 0,0 1 0,-1 1 0,1 0 0,-1 1 0,-1-1 0,1 1 0,-1 0 0,1-1 0,3 14 0,19 58 0,-26-77 0,14 63 5,-3-1 0,7 128 1,-16-160-6,-2-28 0,0 0 0,0 0 1,0 0-1,0 0 0,0 0 0,1 0 0,-1 0 1,1 0-1,0-1 0,-1 1 0,3 3 0,-3-5 1,0 0-1,1 0 0,-1 0 0,0 0 0,0 0 0,1 0 0,-1 1 1,0-1-1,1 0 0,-1 0 0,0 0 0,1-1 0,-1 1 0,0 0 1,1 0-1,-1 0 0,0 0 0,0 0 0,1 0 0,-1 0 0,0 0 1,1-1-1,-1 1 0,0 0 0,0 0 0,1 0 0,-1-1 0,0 1 1,0 0-1,0 0 0,1-1 0,-1 1 0,0 0 0,0 0 0,0-1 1,0 1-1,0 0 0,1-1 0,18-46 8,21-94-8,-18 58 0,57-143 0,-74 215 0,-4 8 0,0-1 0,0 1 0,1 0 0,-1-1 0,1 1 0,0 0 0,0 0 0,0 0 0,0 1 0,1-1 0,-1 0 0,4-2 0,-6 6 0,0 0 0,1 0 0,-1 0 0,1 0 0,-1-1 0,0 1 0,0 0 0,1 0 0,-1 0 0,0 0 0,0 0 0,0 0 0,0 0 0,0 0 0,0 0 0,0-1 0,-1 3 0,1-1 0,0 478 0,3-452 19,-3-27-32,1 0 0,-1 0 1,0 0-1,1 0 1,-1 0-1,1-1 1,-1 1-1,1 0 0,-1 0 1,1 0-1,-1-1 1,1 1-1,0 0 1,-1-1-1,1 1 0,0-1 1,0 1-1,0-1 1,-1 1-1,1-1 1,0 1-1,0-1 0,0 0 1,0 0-1,0 1 1,0-1-1,1 0 1,11 0-1128</inkml:trace>
</inkml:ink>
</file>

<file path=ppt/ink/ink3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6"/>
    </inkml:context>
    <inkml:brush xml:id="br0">
      <inkml:brushProperty name="width" value="0.05" units="cm"/>
      <inkml:brushProperty name="height" value="0.05" units="cm"/>
      <inkml:brushProperty name="color" value="#FFFFFF"/>
    </inkml:brush>
  </inkml:definitions>
  <inkml:trace contextRef="#ctx0" brushRef="#br0">37 211 32031,'-4'-7'134,"4"6"-102,-1-1-1,0 1 1,0-1 0,1 1-1,-1-1 1,0 1 0,0 0-1,-1-1 1,1 1 0,0 0-1,0 0 1,-1 0 0,1 0-1,0 0 1,-1 0 0,1 0-1,-3-1 1,3 4-32,0 0 0,0-1 0,0 1 0,0 0 0,0 0 0,1 0 0,-1-1 0,1 1 0,-1 0 0,1 0 0,0 0 0,-1 0 0,1 0 0,0 0 0,1 2 0,-2-2 0,0 136 0,1-77 0,0-41 0,1 1 0,1 0 0,1-1 0,11 39 0,-12-50 0,2 1 0,-1-1 0,1 0 0,1-1 0,0 1 0,0-1 0,1 0 0,-1 0 0,2 0 0,-1-1 0,1 0 0,12 10 0,-15-15 0,-1 0 0,1 0 0,-1 0 0,1 0 0,0-1 0,0 1 0,-1-1 0,1 0 0,0 0 0,0-1 0,0 1 0,0-1 0,0 0 0,0 0 0,0 0 0,0 0 0,0-1 0,0 0 0,0 0 0,0 0 0,0 0 0,0 0 0,0-1 0,-1 0 0,1 0 0,-1 0 0,1 0 0,-1 0 0,0-1 0,0 1 0,0-1 0,0 0 0,0 0 0,-1 0 0,1 0 0,-1-1 0,3-5 0,7-15 3,0 1 0,-2-1-1,-2-1 1,0 0 0,6-29 0,12-133-5,4-10-13,-29 191 15,1 0 0,0 0 0,1-1 0,-1 1 0,1 1 0,0-1 0,0 0 0,7-7 0,-9 12 0,0-1 0,0 1 0,0 0 0,1-1 0,-1 1 0,1 0 0,-1 0 0,1 0 0,-1 0 0,1 0 0,0 0 0,-1 1 0,1-1 0,0 1 0,0-1 0,-1 1 0,1-1 0,0 1 0,0 0 0,0 0 0,-1 0 0,1 0 0,0 0 0,0 0 0,0 1 0,0-1 0,-1 0 0,1 1 0,0 0 0,0-1 0,-1 1 0,1 0 0,2 2 0,0-1 0,-1 1 0,1 0 0,-1 0 0,0 1 0,0-1 0,-1 1 0,1 0 0,-1-1 0,1 1 0,2 7 0,15 46 0,-20-65 0,0 8 0,0-1 0,0 0 0,0 1 0,0-1 0,0 0 0,0 1 0,0-1 0,0 0 0,0 0 0,0 1 0,0-1 0,-1 0 0,1 1 0,0-1 0,0 0 0,-1 1 0,1-1 0,-1 1 0,1-1 0,0 1 0,-1-1 0,1 0 0,-1 1 0,1-1 0,-1 1 0,1 0 0,-1-1 0,0 1 0,1 0 0,-1-1 0,0 1 0,1 0 0,-1-1 0,0 1 0,1 0 0,-1 0 0,0 0 0,-3-1 0,0 0 0,0 1 0,0-1 0,0 1 0,1 0 0,-1 1 0,0-1 0,0 0 0,0 1 0,0 0 0,1 0 0,-1 0 0,0 1 0,-5 2 0,3 0 0,0 0 0,0 0 0,1 0 0,0 0 0,0 1 0,0 0 0,-7 10 0,0 3 0,1 1 0,0 0 0,1 1 0,-9 27 0,13-24 0,0 1 0,1 0 0,1 0 0,1 0 0,2 0 0,1 35 0,0-53 0,0 0 0,0 0 0,1 0 0,0-1 0,0 1 0,0 0 0,1 0 0,0-1 0,0 1 0,0-1 0,1 1 0,0-1 0,0 0 0,0 0 0,1 0 0,-1-1 0,1 1 0,0-1 0,1 0 0,-1 0 0,1 0 0,0-1 0,0 1 0,0-1 0,0 0 0,0-1 0,1 1 0,-1-1 0,1 0 0,7 1 0,-4 0 0,0-1 0,1-1 0,-1 0 0,1 0 0,-1-1 0,1 0 0,0 0 0,-1-1 0,1-1 0,10-2 0,-14 2 0,0-1 0,0 1 0,0-1 0,0 0 0,0-1 0,0 1 0,-1-1 0,0-1 0,1 1 0,-2-1 0,1 1 0,0-1 0,-1-1 0,6-9 0,-3 3 0,0-1 0,-1 1 0,-1-2 0,0 1 0,-1 0 0,0-1 0,-1 0 0,1-21 0,0-13 0,-4-56 0,-1 47 0,2 24 0,0 24 0,0 0 0,-1 0 0,0 0 0,-1 0 0,0 0 0,0 0 0,-1 0 0,0 1 0,-4-12 0,6 20 0,0 0 0,0 0 0,0-1 0,0 1 0,0 0 0,0 0 0,0-1 0,0 1 0,0 0 0,0 0 0,0 0 0,0-1 0,0 1 0,0 0 0,0 0 0,-1 0 0,1-1 0,0 1 0,0 0 0,0 0 0,0 0 0,0 0 0,-1-1 0,1 1 0,0 0 0,0 0 0,0 0 0,-1 0 0,1 0 0,0 0 0,0 0 0,0 0 0,-1-1 0,1 1 0,0 0 0,0 0 0,-1 0 0,1 0 0,0 0 0,0 0 0,-1 0 0,1 0 0,0 0 0,0 1 0,0-1 0,-1 0 0,1 0 0,0 0 0,0 0 0,-1 0 0,-4 15 0,2 28 0,2-40 0,1 14 0,-5 53 0,9 106 0,-4-170 0,1-1 0,-1 1 0,1-1 0,1 0 0,-1 1 0,1-1 0,0 0 0,0 0 0,0 0 0,1 0 0,-1-1 0,1 1 0,1-1 0,-1 1 0,0-1 0,1 0 0,0 0 0,0-1 0,0 1 0,1-1 0,-1 0 0,1 0 0,0 0 0,-1-1 0,1 0 0,0 0 0,1 0 0,-1 0 0,8 1 0,-9-3-3,8 2-6,1-1 0,-1-1 0,0 0 0,1 0-1,-1-1 1,19-4 0,0-15-324</inkml:trace>
</inkml:ink>
</file>

<file path=ppt/ink/ink36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3"/>
    </inkml:context>
    <inkml:brush xml:id="br0">
      <inkml:brushProperty name="width" value="0.05" units="cm"/>
      <inkml:brushProperty name="height" value="0.05" units="cm"/>
      <inkml:brushProperty name="color" value="#FFFFFF"/>
    </inkml:brush>
  </inkml:definitions>
  <inkml:trace contextRef="#ctx0" brushRef="#br0">261 88 25164,'-1'-2'489,"-1"0"0,1 0 0,-1 0 1,0 0-1,0 0 0,0 0 0,0 1 1,0-1-1,-1 1 0,-2-2 0,-28-6 1110,16 7-1833,1 2 1,-25 2-1,19-1 912,18-1-661,0 0-1,-1 1 1,1-1 0,0 1-1,-1 0 1,1 1-1,0-1 1,0 1-1,0 0 1,0 0-1,0 0 1,0 0-1,1 1 1,-1-1-1,1 1 1,-1 0 0,1 0-1,0 0 1,0 1-1,1-1 1,-4 5-1,3-2-12,0 0-1,0 0 1,0 1 0,1-1-1,0 1 1,0-1 0,1 1-1,0 0 1,0 0-1,0 0 1,1 0 0,1 13-1,-1-18 0,1 1 1,-1 0-1,1 0 0,0 0 0,0 0 0,0 0 0,0-1 0,0 1 1,1 0-1,-1-1 0,1 1 0,-1-1 0,1 0 0,0 1 0,0-1 1,3 3-1,0-2 3,0 0-1,-1 0 1,1 0 0,0-1 0,0 1 0,0-1 0,1 0 0,6 1-1,4 0 8,1 0 0,-1-2 0,1 1 0,31-3 0,-44 0-13,0 1 1,-1-1-1,1 0 1,-1 0-1,1 0 1,-1 0-1,0-1 0,1 1 1,-1-1-1,0 0 1,0 0-1,0 0 1,0 0-1,-1-1 0,1 1 1,-1-1-1,1 1 1,-1-1-1,0 0 1,0 0-1,0 0 0,0 0 1,0 0-1,-1-1 1,0 1-1,1-1 1,0-3-1,1-6 1,0 0-1,-1-1 1,0 1-1,-1 0 1,-1-1-1,-1-15 1,0 24-2,1 0 0,-1 0 0,-1 0 0,1 1 0,-1-1 0,0 0 0,0 1 0,0 0 0,0-1 1,-1 1-1,0 0 0,0 0 0,0 0 0,0 1 0,-1-1 0,1 1 0,-1 0 0,0 0 0,0 0 0,0 0 0,0 1 0,-1-1 0,-7-2 0,4 2-3,0 0-1,1 1 1,-1-1-1,-1 2 1,1-1-1,0 1 1,0 1-1,0-1 1,-1 1 0,1 1-1,0-1 1,0 1-1,-16 5 1,20-4-33,0 0 0,0 0 1,0 0-1,1 1 1,-1-1-1,1 1 1,0 0-1,0 0 1,0 0-1,0 1 0,0-1 1,1 1-1,-1-1 1,1 1-1,0 0 1,-1 4-1,-17 37-1401</inkml:trace>
</inkml:ink>
</file>

<file path=ppt/ink/ink36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3"/>
    </inkml:context>
    <inkml:brush xml:id="br0">
      <inkml:brushProperty name="width" value="0.05" units="cm"/>
      <inkml:brushProperty name="height" value="0.05" units="cm"/>
      <inkml:brushProperty name="color" value="#FFFFFF"/>
    </inkml:brush>
  </inkml:definitions>
  <inkml:trace contextRef="#ctx0" brushRef="#br0">0 68 29806,'0'2'2177,"0"1"-1745,6-3-272,21 0-96,17 0-64,8-3 48,6-2-48,-1-5 16,-10 3-16,-12-1-32,-10-4-112,-19 0-416,-6-3-2882</inkml:trace>
</inkml:ink>
</file>

<file path=ppt/ink/ink36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4"/>
    </inkml:context>
    <inkml:brush xml:id="br0">
      <inkml:brushProperty name="width" value="0.05" units="cm"/>
      <inkml:brushProperty name="height" value="0.05" units="cm"/>
      <inkml:brushProperty name="color" value="#FFFFFF"/>
    </inkml:brush>
  </inkml:definitions>
  <inkml:trace contextRef="#ctx0" brushRef="#br0">167 31 30542,'0'-1'89,"0"0"0,0 0 1,0 0-1,0 0 0,0-1 0,0 1 0,0 0 1,0 0-1,0 0 0,-1 0 0,1 0 0,0 0 1,-1 0-1,1-1 0,-1 1 0,1 0 0,-1 1 1,0-1-1,1 0 0,-1 0 0,0 0 0,0 0 1,0 0-1,-1 0 0,-1 0-116,0 0-1,1 0 1,-1 1 0,0-1-1,0 1 1,0 0 0,0 0-1,-4 0 1,-5 1 169,8-1-142,0 0 0,1 0 1,-1 1-1,0-1 0,0 1 0,1 0 0,-1 0 0,0 1 0,1-1 0,-1 1 0,1 0 1,0 0-1,0 0 0,-1 0 0,1 0 0,-5 6 0,4-3 0,0 0 1,0 1-1,0-1 0,0 1 0,1 0 1,0 0-1,0 1 0,-3 12 0,2-4-2,1 1 1,0 0-1,1-1 0,1 1 0,1 0 0,0 0 0,4 27 1,-2-37 2,0 1 0,0-1 0,0 0 0,1-1 1,0 1-1,0 0 0,0-1 0,1 1 0,0-1 1,0 0-1,0-1 0,0 1 0,1-1 0,0 1 1,0-1-1,0-1 0,0 1 0,1-1 0,0 0 1,-1 0-1,1 0 0,0-1 0,10 3 0,-1-1 3,1 0 0,0-1-1,-1-1 1,1 0-1,0-1 1,0-1 0,0 0-1,24-4 1,-37 3-4,0 1 0,0-1 0,0 0 1,0 0-1,0-1 0,0 1 0,0 0 0,0-1 0,-1 0 0,1 0 1,-1 1-1,1-2 0,-1 1 0,0 0 0,1 0 0,2-5 0,-2 2 1,-1 1 0,1-1-1,-1 0 1,0 0-1,0 0 1,0-1-1,-1 1 1,0 0-1,1-8 1,-1 5 0,-1 0-1,1-1 1,-2 1-1,1-1 1,-1 1 0,0 0-1,-1 0 1,0 0 0,-1 0-1,1 0 1,-1 0-1,-8-13 1,8 16 0,-1 0 1,0 0 0,0 1-1,0 0 1,-1 0-1,1 0 1,-1 0-1,0 1 1,0 0-1,0 0 1,-1 0-1,1 0 1,-1 1-1,0 0 1,-7-2-1,-1 2-100,0 0 0,-1 0 0,1 1-1,0 1 1,-19 2 0,2 2-1395</inkml:trace>
</inkml:ink>
</file>

<file path=ppt/ink/ink36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4"/>
    </inkml:context>
    <inkml:brush xml:id="br0">
      <inkml:brushProperty name="width" value="0.05" units="cm"/>
      <inkml:brushProperty name="height" value="0.05" units="cm"/>
      <inkml:brushProperty name="color" value="#FFFFFF"/>
    </inkml:brush>
  </inkml:definitions>
  <inkml:trace contextRef="#ctx0" brushRef="#br0">211 85 31230,'1'-3'32,"-1"0"-1,0 0 0,0-1 1,0 1-1,-1 0 0,1 0 1,-1 0-1,0 0 1,1 0-1,-1 0 0,-1 0 1,1 0-1,0 0 0,-1 1 1,1-1-1,-1 1 1,0-1-1,0 1 0,0-1 1,0 1-1,-1 0 0,1 0 1,0 0-1,-1 0 0,0 0 1,1 1-1,-1-1 1,0 1-1,0 0 0,0-1 1,0 1-1,0 1 0,0-1 1,0 0-1,0 1 0,-6-1 1,0 0-10,-1 0 1,1 0 0,-1 1-1,1 0 1,-13 2-1,19-2-20,0 1-1,1 0 1,-1-1-1,0 1 1,1 0-1,-1 1 1,1-1-1,-1 0 1,1 1-1,0-1 1,-1 1-1,1 0 1,0 0-1,0 0 1,0 0-1,0 0 1,1 0-1,-1 0 0,1 1 1,-1-1-1,-1 4 1,-1 7-2,0 0 0,0-1 1,1 1-1,1 1 0,0-1 0,1 0 1,1 0-1,0 1 0,0-1 0,4 17 1,-4-27 1,1 1 0,0-1 0,0 0 0,0 1 0,1-1 0,-1 0 0,1 0 0,-1 0 1,1 0-1,0-1 0,0 1 0,1 0 0,-1-1 0,0 0 0,1 1 0,-1-1 0,1 0 1,0 0-1,0 0 0,0-1 0,0 1 0,0-1 0,0 1 0,0-1 0,6 1 1,6 1 13,0 0 0,0-1 0,0-1 0,22-1 0,-27 0-13,-7 0-2,0 0-1,1 0 1,-1-1 0,0 1-1,0-1 1,0 0-1,0 0 1,0 0 0,0 0-1,0 0 1,0-1-1,0 1 1,-1-1-1,1 0 1,0 0 0,-1 0-1,0 0 1,1 0-1,-1 0 1,0-1-1,0 1 1,0-1 0,0 1-1,-1-1 1,1 0-1,-1 0 1,0 0 0,2-5-1,0-2 2,-1 0 0,0 0 0,0 0 0,-1 0 0,-1-1 0,0 1-1,-2-20 1,1 27-2,1-1 0,-1 1 1,0 0-1,-1-1 0,1 1 0,0 0 0,-1 0 0,0 0 0,0 0 0,0 0 0,0 0 0,0 0 0,-1 1 0,1-1 1,-1 1-1,1 0 0,-1-1 0,0 1 0,0 1 0,0-1 0,0 0 0,0 1 0,-1-1 0,1 1 0,0 0 1,-5-1-1,1 1-15,0-1 0,1 1 0,-1 0 0,0 1 0,1 0 1,-1 0-1,0 0 0,0 1 0,1 0 0,-1 0 0,0 1 1,1 0-1,-10 4 0,11-3-114,0 0 0,0 0 0,0 1 1,0 0-1,1 0 0,-7 7 0,-21 30-3019</inkml:trace>
</inkml:ink>
</file>

<file path=ppt/ink/ink36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48"/>
    </inkml:context>
    <inkml:brush xml:id="br0">
      <inkml:brushProperty name="width" value="0.05" units="cm"/>
      <inkml:brushProperty name="height" value="0.05" units="cm"/>
      <inkml:brushProperty name="color" value="#FFFFFF"/>
    </inkml:brush>
  </inkml:definitions>
  <inkml:trace contextRef="#ctx0" brushRef="#br0">0 18 32095,'10'2'536,"277"-12"-464,-166 3-56,-85 7-16,-65-2-2753,10 2-6099</inkml:trace>
</inkml:ink>
</file>

<file path=ppt/ink/ink36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7"/>
    </inkml:context>
    <inkml:brush xml:id="br0">
      <inkml:brushProperty name="width" value="0.05" units="cm"/>
      <inkml:brushProperty name="height" value="0.05" units="cm"/>
      <inkml:brushProperty name="color" value="#FFFFFF"/>
    </inkml:brush>
  </inkml:definitions>
  <inkml:trace contextRef="#ctx0" brushRef="#br0">0 74 31182,'1'-1'55,"-1"0"-1,0 1 0,0-1 1,1 0-1,-1 0 1,0 0-1,1 1 0,-1-1 1,0 0-1,1 0 1,-1 1-1,1-1 0,0 0 1,-1 1-1,1-1 1,-1 1-1,1-1 0,0 1 1,0-1-1,-1 1 1,1-1-1,0 1 0,0 0 1,-1-1-1,1 1 1,2-1-1,27-5-226,-16 4 287,63-15-80,1 4 0,0 3 1,111 1-1,-183 10-35,-7 2 0,-16 13 0,-1-2 0,0 0 0,-38 22 0,-7 6 0,61-41 0,-20 14 0,-1 1 0,2 1 0,0 1 0,2 2 0,0-1 0,-18 25 0,36-42-1,0-1-1,-1 1 1,1 0-1,0 0 1,0-1-1,1 1 1,-1 0-1,0 0 1,1 0-1,-1 0 1,1 0-1,-1 0 1,1 0-1,0 0 1,0 0-1,0 0 1,0 4-1,1-5 2,-1 0-1,1 0 1,0 0 0,-1 0-1,1 0 1,0 0 0,0 0-1,0 0 1,0 0-1,-1 0 1,1 0 0,1-1-1,-1 1 1,0 0 0,0-1-1,0 1 1,0-1 0,0 1-1,1-1 1,-1 1-1,1-1 1,10 2 2,0 0 1,0-1-1,0-1 0,23-2 1,-11 1 1,23 0-1,-29 0-3,-1 0 0,1 1 0,0 0 0,0 2 0,-1 0 0,1 1 0,25 8 0,-40-10 0,-1 0 0,0 0 0,0 0 0,0 0 0,0 1 0,0-1 0,0 1 0,-1-1 0,1 1 0,0-1 0,-1 1 0,1 0 0,-1 0 0,0 0 0,1 0 0,-1 0 0,0 0 0,0 0 0,0 0 0,-1 0 0,1 0 0,0 1 0,-1-1 0,1 0 0,-1 0 0,0 1 0,0-1 0,0 0 0,0 1 0,0-1 0,-1 0 0,1 1 0,-1-1 0,1 0 0,-1 0 0,0 0 0,-2 5 0,-1 2 0,0-1 0,-1 1 0,0-1 0,0 0 0,-1 0 0,0-1 0,-12 12 0,-8 5 3,-1 0-1,-52 34 1,68-51-2,0-1-1,0-1 1,0 0 0,-1 0-1,0-1 1,1-1 0,-1 0-1,-1-1 1,1 0 0,0-1-1,-24 0 1,31-2-1,1 0 0,-1-1 1,1 1-1,0-1 0,-1 0 0,1-1 0,0 1 0,0-1 1,0 0-1,0 1 0,1-2 0,-1 1 0,1 0 1,0-1-1,0 0 0,0 1 0,-4-9 0,-3-3-11,1-1-1,1 1 1,-10-28-1,9 11-361,5 6-924</inkml:trace>
</inkml:ink>
</file>

<file path=ppt/ink/ink36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8"/>
    </inkml:context>
    <inkml:brush xml:id="br0">
      <inkml:brushProperty name="width" value="0.05" units="cm"/>
      <inkml:brushProperty name="height" value="0.05" units="cm"/>
      <inkml:brushProperty name="color" value="#FFFFFF"/>
    </inkml:brush>
  </inkml:definitions>
  <inkml:trace contextRef="#ctx0" brushRef="#br0">774 72 31182,'-10'-7'119,"-1"-1"-1,0 2 1,0-1-1,0 1 1,-1 1-1,1 0 1,-1 1-1,-1 0 1,-21-3 0,-2 2-59,-1 2 0,-41 1 0,61 2-56,1 1 1,-1 1-1,0 0 0,1 1 0,0 1 0,0 1 0,0 0 0,0 1 1,0 0-1,1 1 0,1 1 0,-1 1 0,1 0 0,0 1 0,1 0 1,0 1-1,-11 13 0,5-3-4,0 2 0,1 0 0,2 1 0,1 1 0,0 1 0,2 0 0,1 0 0,1 1 0,-14 56 0,12-27 0,3 0 0,3 1 0,2 0 0,2 62 0,3-98 0,1 0 0,1 0 0,1 0 0,1 0 0,1-1-1,9 25 1,-9-31-1,1-1 0,1-1 0,0 1-1,1-1 1,0 0 0,1-1-1,0 1 1,1-2 0,21 19 0,-19-20-1,1 0 1,0-1 0,0 0 0,1-1 0,-1 0 0,2-2 0,-1 1 0,0-2-1,21 4 1,4-1-1,0-3-1,56 0 1,-67-4 6,-1-1-1,0-1 1,0-1 0,0-2-1,0 0 1,-1-2 0,0-1-1,0-1 1,-1-1 0,0-1 0,-1-2-1,37-24 1,-29 15 5,-1-2 1,-1-1-1,-1-2 0,-2-1 0,0-1 1,-2-1-1,-1-1 0,37-66 1,-49 75-9,-2-1 1,0 0 0,-2 0 0,-1-1 0,0 0 0,4-37 0,-9 42-2,-1-1 0,-1 1 0,-1-1 0,0 1 0,-2 0-1,0-1 1,-1 1 0,-1 0 0,-7-18 0,4 18 0,-2 0 0,0 0 0,-1 1 0,0 1 0,-2 0 0,0 0 0,-1 1 0,0 1 0,-1 1 0,-31-23 0,25 21 0,-1 2 0,-1 0 0,0 2 0,0 0 0,-2 2 0,1 0 0,-1 2 0,-33-7 0,26 10 0,0 0 0,0 3 1,-1 0-1,-36 4 0,51-1-6,0 2 0,0 0 0,1 1 0,-1 0 0,1 2 0,0 0 0,0 1 0,-27 15 0,24-9-117,1 1 0,-32 29 0,-19 32-1184</inkml:trace>
</inkml:ink>
</file>

<file path=ppt/ink/ink36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0"/>
    </inkml:context>
    <inkml:brush xml:id="br0">
      <inkml:brushProperty name="width" value="0.05" units="cm"/>
      <inkml:brushProperty name="height" value="0.05" units="cm"/>
      <inkml:brushProperty name="color" value="#FFFFFF"/>
    </inkml:brush>
  </inkml:definitions>
  <inkml:trace contextRef="#ctx0" brushRef="#br0">269 234 30830,'0'0'1062,"0"11"-347,-24 187-702,8-93-6,5 1 1,2 118-1,-13-226 54,-26-33-61,42 28 0,-1 2 0,0-1-1,0 1 1,0 0 0,-1 0 0,1 1 0,-1 0 0,0 0-1,-1 1 1,1 0 0,0 0 0,-1 1 0,0 0 0,0 1-1,-12-1 1,24 3 0,1 0-1,-1 1 1,0 0 0,0 0-1,0 0 1,0 0-1,0 0 1,-1 1 0,4 2-1,3 3 5,4 2-4,1 0 1,0-1-1,0-1 0,1 0 0,1-1 0,-1-1 1,1 0-1,0-1 0,0-1 0,0-1 0,1 0 0,0-1 1,-1 0-1,19-2 0,139 0-3,-174 0 3,1 0 0,0 0-1,0-1 1,-1 1 0,1 0-1,0-1 1,-1 1 0,1-1-1,0 1 1,-1 0 0,1-1-1,0 1 1,-1-1 0,1 0-1,-1 1 1,1-1 0,-1 1-1,0-1 1,1 0 0,-1 1-1,1-1 1,-1 0 0,1-1-1,5-20-4,-5 18 5,8-42 4,-3-1-1,-2 0 1,-3-87 0,-1 76-3,0 55-1,0 1 0,0-1 0,0 0 0,1 1 0,-1-1 0,1 0 0,0 1 0,-1-1 0,1 0 0,0 1 0,1-1 0,-1 1 0,0 0 0,1-1 0,-1 1 0,1 0 0,0 0 0,0 0 0,0 0 0,0 0 0,0 1 0,0-1 0,0 0 0,1 1 0,-1 0 0,1-1 0,-1 1 0,1 0 0,-1 0 0,1 1 0,-1-1 0,1 0 0,0 1 0,0 0 0,-1-1 0,1 1 0,3 1 0,-1-2 0,0 2 0,0-1 0,0 0 0,0 1 0,0 0 0,0 0 0,0 1 0,-1 0 0,1-1 0,0 1 0,-1 1 0,1-1 0,-1 1 0,0 0 0,0 0 0,0 0 0,0 0 0,0 1 0,4 5 0,-2 1 0,-1 0 0,0 1 0,0-1 0,-1 1 0,-1 0 0,0 0 0,0 1 0,1 18 0,-2-14 0,-1 1 0,-1 0 0,-1 0 0,0-1 0,-5 24 0,-17 15 0,23-110 0,3 25 0,1 0 0,1 0 0,12-39 0,-12 53 0,1 0 0,0 0 0,2 0 0,-1 1 0,2 0 0,0 1 0,16-20 0,-17 26 1,0 0 1,0 0-1,1 1 0,0 1 1,13-8-1,-19 12-1,1 0 1,-1 0-1,1 0 1,-1 0-1,1 1 0,0 0 1,-1 0-1,1 0 1,0 0-1,0 1 1,0-1-1,0 1 0,0 0 1,0 0-1,-1 0 1,1 1-1,0-1 1,6 3-1,-7-2 0,-1 1 0,0 0 0,0 0 0,0-1 0,0 1 0,0 1 0,0-1 0,0 0 0,-1 0 0,1 1 0,-1-1 0,0 1 0,0-1 0,0 1 0,0-1 0,0 1 0,0 0 0,-1-1 0,1 6 0,3 57 0,-4-57 0,-1 45 0,0-27 0,0 0 0,2 0 0,1 0 0,0 0 0,2-1 0,10 34 0,-13-57 0,-1-1 0,1 1 0,0-1 0,0 1 0,0-1 0,0 1 0,0-1 0,0 0 0,0 1 0,0-1 0,1 0 0,-1 0 0,0 0 0,1 0 0,-1 0 0,1 0 0,-1 0 0,1-1 0,0 1 0,-1-1 0,1 1 0,0-1 0,-1 1 0,1-1 0,0 0 0,-1 0 0,1 0 0,0 0 0,0 0 0,-1 0 0,1 0 0,0-1 0,-1 1 0,1-1 0,0 1 0,-1-1 0,3 0 0,1-1 0,1-1 0,-1 1 0,0-1 0,1 0 0,-1 0 0,0-1 0,-1 1 0,1-1 0,5-6 0,4-9-2,0 0 1,-2-1-1,0-1 0,-1 0 1,-1-1-1,-1 0 0,-1 0 1,-1-1-1,4-25 0,2-26-4,5-114 0,-12-44 19,-6 662-13,0-410 0,1 0 0,1 0 0,0 0 0,2 0 0,0 0 0,1-1 0,11 29 0,-13-42 0,0 0 0,0 0 0,1 0 0,-1 0 0,1 0 0,0-1 0,1 1 0,-1-1 0,1 0 0,0-1 0,1 1 0,-1-1 0,1 0 0,0 0 0,0-1 0,0 1 0,0-1 0,0-1 0,1 1 0,-1-1 0,1 0 0,0-1 0,0 0 0,-1 0 0,9 0 0,-11-1 0,5 1 0,-1 0 0,1-1 0,-1 0 0,1 0 0,0-1 0,-1 0 0,0 0 0,1-1 0,-1-1 0,0 1 0,0-1 0,0-1 0,0 1 0,8-6 0,-4 0 0,0-1 0,0-1 0,-1 0 0,0-1 0,-1 0 0,0 0 0,-1-1 0,0 0 0,-1-1 0,-1 0 0,7-18 0,-6 9 0,-1 0 0,-1 0 0,-1-1 0,0 1 0,-3-1 0,1-41 0,-2 63 0,-1-1 0,0 0 0,-1 0 0,1 1 0,0-1 0,-1 0 0,1 0 0,-1 1 0,0-1 0,0 1 0,0-1 0,-2-3 0,2 5 0,0 0 0,-1 0 0,1 0 0,-1 0 0,1 0 0,-1 0 0,1 0 0,-1 0 0,1 0 0,-1 1 0,0-1 0,0 1 0,1-1 0,-1 1 0,0 0 0,0-1 0,0 1 0,-3 0 0,-2 0 0,-1 0 0,1 0 0,0 0 0,-1 1 0,1 0 0,0 0 0,-1 1 0,1 0 0,-10 4 0,13-3 0,0-1 0,0 1 0,1-1 0,-1 1 0,1 0 0,0 0 0,0 0 0,0 1 0,0-1 0,1 1 0,-1 0 0,1 0 0,0-1 0,0 2 0,0-1 0,0 0 0,-1 6 0,0 5-1,-1 0 1,2 0-1,0 1 1,1-1-1,0 0 0,1 1 1,1-1-1,0 1 1,1-1-1,1 0 1,1 0-1,5 16 0,-3-13 2,2 0 0,0-1 0,0 0-1,2 0 1,0-1 0,1 0 0,1 0-1,0-2 1,18 18 0,-23-26-1,0-1 0,-1 0 0,1-1 0,1 1 0,-1-1 0,1-1 0,0 1 0,-1-1 0,2-1 0,-1 1 0,0-1 0,0-1 0,1 0 0,-1 0 0,0 0 0,1-1 0,-1 0 0,16-3 0,-21 2 0,1 0 0,-1 0 0,0 0 0,0 0 0,0-1 0,0 1 0,0-1 0,0 0 0,0 0 0,0 0 0,-1 0 0,1 0 0,-1-1 0,1 1 0,-1-1 0,0 0 0,0 1 0,0-1 0,-1 0 0,1 0 0,-1 0 0,1-1 0,0-3 0,3-7 0,-1-1 1,0 1 0,2-30 0,-1-24 5,-5-74-1,-1 63-3,1 76-2,0-1 0,0 1 0,0-1 0,1 1 0,-1-1 0,1 1 0,0-1 0,-1 1 0,2 0 0,-1-1 0,0 1 0,1 0 0,3-6 0,-3 7 0,1 0 0,-1 0 0,1 0 0,-1 0 0,1 1 0,0-1 0,0 1 0,-1 0 0,1-1 0,0 1 0,0 1 0,0-1 0,1 0 0,-1 1 0,6-1 0,3-1-1,1 1 0,-1 1 0,1-1 0,-1 2 0,1 0 0,-1 0 0,17 5 0,-25-5 1,0 1-1,-1-1 1,1 1 0,0 0-1,-1 0 1,1 0 0,-1 1 0,0-1-1,0 1 1,1 0 0,-2 0-1,1 0 1,0 0 0,-1 1 0,1-1-1,-1 0 1,0 1 0,0 0-1,-1 0 1,1-1 0,-1 1-1,1 0 1,-1 0 0,-1 0 0,1 0-1,0 5 1,2 25 0,-1 0 0,-2 0 0,-1 0 0,-2 0 0,-7 35 0,6-41 0,1 1 0,2 45 0,1-69 0,0-4 0,0 1 0,1-1-1,-1 0 1,1 0 0,-1 1 0,1-1-1,-1 0 1,1 0 0,0 0 0,0 0-1,-1 0 1,1 0 0,0 0 0,0 0 0,0 0-1,0 0 1,0-1 0,0 1 0,1 0-1,-1-1 1,0 1 0,0-1 0,0 1-1,1-1 1,-1 1 0,0-1 0,1 0 0,-1 0-1,0 1 1,1-1 0,-1 0 0,0 0-1,0-1 1,2 1 0,5 0-2,0 0 1,-1 0-1,1-1 1,14-3-1,-15 1 2,-1 0 0,1-1 0,-1 1 0,0-1 0,0 0 0,0-1 0,0 1 0,-1-1 0,0 0 0,0-1 0,0 1 0,-1-1 0,1 0 0,4-10 0,1-1 0,0-1 0,-2-1 0,0 1 0,6-23 0,-6 9 1,-2-1 0,-1 1 0,1-49 0,-7-104 6,0 127-5,1 42 0,-1-1 0,-1 1 0,0 0 0,-1 0 0,-1 0 0,0 0-1,-1 1 1,-1-1 0,-8-16 0,12 29-5,-1 32-10,-11 457 13,14-472 0,1 0 0,0 0 0,2 0 0,-1 0 0,2 0 0,0-1 0,0 1 0,1-1 0,1 0 0,8 14 0,-10-20 0,0-1 0,0 0 0,1 0 0,0 0 0,0 0 0,0-1 0,1 0 0,0 0 0,0 0 0,0-1 0,1 0 0,-1 0 0,1 0 0,0-1 0,0 0 0,0-1 0,0 1 0,1-1 0,-1-1 0,11 2 0,-11-3 0,-4 1 0,1 0 0,0 0 0,-1-1 0,1 0 0,0 0 0,-1 0 0,1 0 0,0 0 0,-1-1 0,1 0 0,-1 0 0,1 0 0,-1 0 0,1 0 0,-1-1 0,0 1 0,1-1 0,-1 0 0,0 0 0,0 0 0,5-5 0,-2-2 0,0-1 0,0 1 0,-1-1 0,0-1 0,-1 1 0,0 0 0,2-13 0,17-85 0,-8 28 0,-15 80 0,19-66 0,-17 61 0,0 0 0,0-1 0,1 1 0,-1 1 0,1-1 0,0 0 0,0 1 0,1-1 0,6-6 0,-7 10-1,1-1 0,0 1-1,-1 0 1,1-1 0,0 2 0,0-1-1,-1 0 1,1 1 0,0 0 0,0 0 0,0 0-1,0 0 1,0 0 0,-1 1 0,1 0 0,0 0-1,0 0 1,-1 0 0,1 1 0,-1-1-1,4 3 1,-6-4 12,-18 1 1,14-1-12,0 0 0,0 0 0,0 0 0,0 0 1,0 0-1,-1 1 0,1 0 0,0-1 0,0 1 1,0 0-1,1 1 0,-1-1 0,0 0 0,0 1 1,1 0-1,-1-1 0,1 1 0,-1 0 0,1 0 1,0 1-1,-3 2 0,-4 6-1,0 0 1,1 1-1,1-1 0,0 2 0,0-1 1,2 1-1,-1 0 0,1 0 0,1 0 1,-4 22-1,3 0-1,1 0 0,2-1 0,2 41 0,1-69 2,-1 1 1,1-1-1,0 1 1,1-1-1,0 0 1,0 0-1,0 0 1,1 0-1,0 0 1,0 0-1,0-1 1,1 1-1,0-1 1,0 0-1,0 0 0,1 0 1,-1-1-1,1 0 1,0 0-1,0 0 1,1 0-1,-1-1 1,1 0-1,0 0 1,0 0-1,0-1 1,0 0-1,0 0 1,1 0-1,-1-1 1,0 0-1,1 0 0,11-1 1,-8 0-1,-5 1 0,-1-1 0,1-1 0,0 1 0,0 0 0,-1-1 0,6-1 0,-8 1 0,0 0 0,0 0 0,-1 0 0,1 0 1,0-1-1,-1 1 0,1 0 0,0-1 0,-1 1 0,0-1 1,1 1-1,-1-1 0,0 0 0,0 0 0,0 1 0,0-1 0,1-3 1,4-13-2,-1 0 1,0 0 0,-2-1-1,0 0 1,-1 0 0,-1 0 0,0 0-1,-4-21 1,3-1 0,0-3 4,-2 0 0,-1-1 0,-14-60 0,14 194-20,10 63 16,-5-136 0,0 1 0,2-1 0,0 0 0,0 0 0,2 0 0,0-1 0,9 17 0,-12-27 0,0 0 0,0-1 0,1 1 0,-1-1 0,1 0 0,0 0 0,0 0 0,1-1 0,-1 0 1,1 1-1,0-2 0,-1 1 0,1 0 0,9 2 0,-2-1-3,-1-2 0,0 1 0,1-2 1,0 1-1,20-1 0,-29-1 1,0-1 1,0 1-1,0-1 0,0 1 1,0-1-1,0 0 1,0 0-1,0 0 0,0-1 1,0 1-1,-1 0 0,1-1 1,-1 0-1,1 0 0,-1 0 1,0 0-1,1 0 1,-1 0-1,0-1 0,0 1 1,-1-1-1,1 1 0,0-1 1,-1 0-1,0 1 1,2-5-1,2-7-2,0-1 0,-1 1 0,-1-1-1,2-16 1,-4 26 2,9-135-54,-6 41 51,-3 93 5,0 0 1,0-1-1,0 1 0,0 0 1,1 0-1,0 0 0,6-11 1,-7 15-1,0 0 1,1 0 0,0 0-1,-1 0 1,1 0 0,0 0-1,0 0 1,0 0-1,0 1 1,0-1 0,0 1-1,1-1 1,-1 1 0,1 0-1,-1 0 1,0 0-1,1 0 1,0 0 0,-1 1-1,6-1 1,-1 0-2,-1 0 1,1 1-1,-1 0 1,1 0 0,0 1-1,-1 0 1,1 0-1,9 3 1,-14-3-1,0 0 0,0 0 0,0 0 0,0 0 0,0 1 0,0-1 0,0 1 0,-1-1 0,1 1 0,-1 0 0,1 0 0,-1 0 0,0 0 0,1 0 0,-1 0 0,0 0 0,0 0 0,-1 0 0,1 0 0,0 0 0,-1 1 0,1-1 0,-1 0 0,0 1 0,0-1 0,0 0 0,0 4 0,0-6 3,0 1-1,0-1 1,1 0 0,-1 1 0,0-1 0,0 0-1,0 0 1,0 1 0,0-1 0,0 0 0,0 1-1,0-1 1,0 0 0,0 1 0,0-1 0,0 0-1,0 0 1,0 1 0,0-1 0,0 0 0,0 1-1,-1-1 1,1 0 0,0 0 0,0 1 0,0-1-1,0 0 1,-1 0 0,1 1 0,0-1-1,0 0 1,-1 0 0,1 0 0,0 1 0,0-1-1,-1 0 1,1 0 0,0 0 0,0 0 0,-1 0-1,1 1 1,0-1 0,-1 0 0,1 0 0,0 0-1,0 0 1,-1 0 0,1 0 0,0 0 0,-1 0-1,1 0 1,0 0 0,-1 0 0,1 0 0,0-1-1,0 1 1,-1 0 0,1 0 0,0 0-1,-1 0 1,-22-19 4,21 16-6,-1 0-1,-1 0 1,1 0 0,0 1-1,-1 0 1,1-1-1,-6-1 1,6 3 0,0 0-1,0 0 1,0 1-1,0-1 1,0 1 0,-1 0-1,1 0 1,0 0-1,0 0 1,0 1 0,0-1-1,0 1 1,-1 0-1,1 0 1,0 0 0,1 0-1,-1 0 1,0 1-1,0-1 1,0 1 0,1 0-1,-1 0 1,1 0-1,0 0 1,-1 0 0,1 0-1,0 1 1,0-1 0,0 1-1,1 0 1,-1-1-1,1 1 1,-1 0 0,1 0-1,0 0 1,0 0-1,-1 4 1,-2 12 0,1 0 0,0 1-1,2-1 1,1 38 0,0-34 0,0-7 0,1 0 0,1 0 0,0-1 0,1 1 0,1-1 0,11 30-1,-13-39 2,0-1-1,1 1 0,0-1 1,0 0-1,0 0 0,1 0 0,-1 0 1,1 0-1,0-1 0,1 0 0,-1 0 1,1 0-1,-1 0 0,1-1 0,1 1 1,-1-1-1,0-1 0,1 1 0,-1-1 1,1 0-1,7 2 0,-3-2 3,1-1 0,-1 0 0,1-1 0,-1 0 0,1-1 0,-1 0 0,1 0 0,-1-1 0,0-1 0,0 1 1,0-2-1,0 1 0,0-2 0,-1 1 0,11-8 0,-9 5-3,-1 0 1,-1-2 0,1 1 0,-1-1 0,-1 0-1,0-1 1,0 0 0,-1 0 0,0-1 0,-1 0-1,0 0 1,7-18 0,-8 12-3,0-1 0,0 0 0,-2 1 0,-1-1 1,1-25-1,-6-89-16,2 119 19,0 1 1,-1 0 0,0 0-1,-1 0 1,0 0 0,-1 1-1,-11-23 1,15 34-2,0-1 0,0 1 0,0 0-1,0-1 1,0 1 0,0-1 0,0 1 0,0-1 0,-1 1 0,1 0 0,0-1 0,0 1-1,0 0 1,-1-1 0,1 1 0,0 0 0,-1-1 0,1 1 0,0 0 0,-1-1-1,1 1 1,0 0 0,-1 0 0,1-1 0,0 1 0,-1 0 0,1 0 0,-1 0 0,1 0-1,0-1 1,-1 1 0,1 0 0,-1 0 0,1 0 0,-1 0 0,1 0 0,0 0-1,-1 0 1,1 0 0,-1 0 0,1 0 0,-1 1 0,1-1 0,0 0 0,-1 0-1,1 0 1,-1 0 0,1 1 0,0-1 0,-1 0 0,1 0 0,0 1 0,-1-1 0,1 0-1,0 1 1,-1-1 0,1 0 0,0 1 0,0-1 0,-1 0 0,1 1 0,-9 25-12,7 6 11,1-1-1,1 1 0,2 0 1,1-1-1,1 0 0,2 1 1,17 54-1,-14-57 2,-6-15 0,2 0 0,-1 0-1,2-1 1,7 15-1,-11-25 1,0 0-1,0 0 0,0 0 1,1 0-1,-1 0 0,1-1 1,-1 1-1,1-1 0,0 0 1,0 1-1,0-1 0,0-1 1,1 1-1,-1 0 1,0-1-1,1 0 0,-1 1 1,1-1-1,-1-1 0,1 1 1,3 0-1,3 0 0,0 0 0,0-1 0,0 0 0,0-1 1,15-3-1,-21 3 0,-1 0 1,0 0-1,0 0 1,0-1-1,0 1 1,-1-1-1,1 0 1,0 0-1,-1 0 1,1 0-1,-1 0 1,1-1-1,-1 1 1,0-1-1,0 1 1,0-1-1,-1 0 0,1 0 1,0 0-1,1-4 1,3-12 0,0 0 0,-1 0-1,-1-1 1,0 0 0,0-26 0,-3-107 5,-3 72 23,14 92-12,-3 4-18,0 0 0,-1 0 1,-1 0-1,-1 1 0,0 0 1,-1 1-1,0-1 0,-2 1 0,3 23 1,-1 23 2,-3 76 0,-3-82-2,1-57 1,0 1 0,0-1 0,0 0 0,0 1 0,0-1 0,0 0 0,0 0 0,0 1 0,0-1 0,1 0 0,-1 0 1,0 1-1,0-1 0,0 0 0,0 0 0,0 1 0,1-1 0,-1 0 0,0 0 0,0 1 0,0-1 0,1 0 0,-1 0 0,0 0 0,0 0 0,0 1 0,1-1 0,-1 0 0,0 0 0,0 0 0,1 0 1,-1 0-1,0 0 0,1 0 0,-1 0 0,0 0 0,0 0 0,1 0 0,-1 0 0,0 0 0,1 0 0,-1 0 0,0 0 0,0 0 0,1 0 0,-1 0 0,0 0 0,0 0 0,1-1 0,-1 1 0,0 0 0,0 0 1,1 0-1,-1 0 0,0-1 0,0 1 0,0 0 0,1 0 0,15-16 10,-2-13-12,-1 0-1,-2 0 1,-1-1-1,9-49 0,4-10 3,-22 84-1,4-12-1,0 1 0,1 0 0,13-24 0,-17 37 1,0-1 0,0 1-1,0 0 1,0 0 0,0 0 0,1 1-1,-1-1 1,1 1 0,0-1 0,0 1-1,0 0 1,0 0 0,0 0 0,0 0 0,1 1-1,-1-1 1,0 1 0,1 0 0,0 0-1,-1 0 1,1 0 0,6 0 0,-10 1-1,1 0 0,-1 1 1,0-1-1,1 0 0,-1 0 0,1 0 1,-1 1-1,0-1 0,1 0 1,-1 1-1,0-1 0,0 0 1,1 1-1,-1-1 0,0 0 1,0 1-1,1-1 0,-1 0 1,0 1-1,0-1 0,0 1 1,0-1-1,1 0 0,-1 1 0,0-1 1,0 1-1,0-1 0,0 1 1,0-1-1,0 0 0,0 1 1,0 20-14,-1-15 12,0 78 23,4 101 56,-3-175-75,2 1 0,-1-1 1,2-1-1,-1 1 0,1 0 1,1 0-1,-1-1 0,2 0 1,-1 0-1,11 15 0,-11-19 1,0 0-1,0 0 1,1-1 0,-1 0-1,1 0 1,0 0-1,0 0 1,1-1-1,-1 1 1,1-1-1,0-1 1,-1 1 0,1-1-1,0 0 1,1 0-1,-1-1 1,12 1-1,-9-1 1,-1 0-1,1-1 1,0 0-1,0 0 0,-1-1 1,1-1-1,-1 1 1,1-1-1,-1-1 1,1 1-1,14-9 0,-16 7 0,0-1-1,0 0 0,-1-1 0,1 0 0,-1 0 0,-1 0 0,1-1 0,-1 0 0,0 0 1,-1 0-1,1 0 0,3-11 0,-2 4 0,0-1 0,-1 0 0,-1 0 0,0-1 0,-1 1 0,1-19 0,-2-94 0,-2 124 0,0-5 0,0-1 0,-1 1 0,0-1 0,0 1 0,-1 0 0,0-1 0,-1 1 0,0 0 0,0 0 0,-1 1 0,0-1 0,-1 1 0,-10-14 0,14 20 0,0 1-1,0-1 1,-1 1 0,1 0-1,-1-1 1,0 1 0,1 0 0,-1 0-1,0 0 1,1 1 0,-1-1-1,0 0 1,0 0 0,0 1 0,0 0-1,0-1 1,0 1 0,0 0-1,0 0 1,0 0 0,0 0-1,1 0 1,-1 0 0,0 1 0,0-1-1,-3 1 1,2 0-1,0 1 1,0-1-1,0 1 1,1-1-1,-1 1 1,0 0-1,0 0 1,1 0-1,-1 0 1,1 1-1,0-1 1,0 0-1,0 1 0,-2 3 1,-4 10-4,1 1 1,0 1-1,2-1 1,0 1 0,0 0-1,2 1 1,1-1-1,0 0 1,1 1-1,1-1 1,0 1-1,5 26 1,-5-43 2,1 1 1,-1-1 0,1 1 0,0 0 0,-1-1 0,1 1-1,0-1 1,0 0 0,1 1 0,-1-1 0,0 0 0,1 0-1,-1 0 1,1 0 0,0 0 0,0 0 0,0 0 0,0 0-1,0-1 1,0 1 0,0-1 0,5 3 0,0-2 1,0 0 1,-1 0 0,1-1 0,0 0 0,0 0 0,0 0-1,9-2 1,-12 1-1,-1-1 0,0 1-1,0-1 1,1 0-1,-1 0 1,0 0 0,0-1-1,0 1 1,0-1-1,0 0 1,-1 0 0,1 0-1,0 0 1,-1 0-1,0 0 1,1-1 0,-1 1-1,0-1 1,0 0-1,0 0 1,-1 1 0,1-1-1,-1 0 1,0-1 0,1 1-1,0-6 1,3-5-3,-2-1-1,1 1 1,-2-1 0,2-28 0,-4-118 66,0 170-62,-2 0 0,1 0 0,-1 0 0,0-1 0,-5 11 1,-1 8-3,-22 113 0,-19 247 0,32-225 0,9-78 0,-12 89-9,15-143 3,-1 0 1,-2 0-1,-17 43 0,19-60-8,-1 0 0,0 0 0,-1-1 1,0 0-1,-1 0 0,-1-1 0,-14 15 0,20-22 2,0 0 0,-1 0 0,0 0 0,0-1-1,0 0 1,0 0 0,-1 0 0,1 0 0,-1-1 0,1 0 0,-1 0 0,0 0-1,0-1 1,0 0 0,0 0 0,0 0 0,0-1 0,0 0 0,0 0 0,-6-2-1,9 1 15,1 0 0,-1 0-1,1 0 1,0-1 0,-1 1-1,1-1 1,0 0 0,0 1-1,0-1 1,0 0-1,1 0 1,-1 0 0,0 0-1,1-1 1,0 1 0,-1 0-1,1-1 1,0 1 0,0-1-1,0 1 1,1-1-1,-1-2 1,-2-3 6,-17-49 35,4 0 1,1-1-1,4-1 1,1 0-1,4-1 1,1-85-1,5 138-43,0 0 0,0-1 0,1 1 0,0 0 0,1 0 0,0 0 0,0 0 0,0 0 0,1 0 0,0 0 0,0 0 0,1 1 0,0 0 0,0 0 0,0 0 0,1 0 0,0 1 0,0-1 0,0 1 0,1 1 0,10-8 0,37-29 9,98-54-1,70-21 18,-118 63-21,-38 20-5,194-113 0,-249 140 0,-6 3-1,1 1 0,-1-1 1,0 0-1,0 0 1,-1-1-1,1 1 1,-1-1-1,6-7 1,-7 3-33,-13 1-97,-30-1-441,-16 0-899</inkml:trace>
</inkml:ink>
</file>

<file path=ppt/ink/ink36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0"/>
    </inkml:context>
    <inkml:brush xml:id="br0">
      <inkml:brushProperty name="width" value="0.05" units="cm"/>
      <inkml:brushProperty name="height" value="0.05" units="cm"/>
      <inkml:brushProperty name="color" value="#FFFFFF"/>
    </inkml:brush>
  </inkml:definitions>
  <inkml:trace contextRef="#ctx0" brushRef="#br0">50 11 31999,'0'-1'16,"0"1"0,0 0 1,0 0-1,0-1 0,0 1 1,0 0-1,0-1 1,0 1-1,0 0 0,0-1 1,0 1-1,0 0 0,0-1 1,0 1-1,0 0 0,0-1 1,0 1-1,0 0 0,0 0 1,0-1-1,0 1 1,-1 0-1,1-1 0,0 1 1,0 0-1,0 0 0,-1-1 1,1 1-1,0 0 0,0 0 1,-1-1-1,1 1 0,0 0 1,-1 0-1,-7 9 84,-5 21-145,-7 44 58,18-66-13,1-1 0,0 1 0,1 0 0,0-1 0,0 1 0,1 0 0,-1 0 0,4 9 0,-2-13 1,-1-1-1,2 1 1,-1-1-1,0 0 1,1 0 0,-1 1-1,1-2 1,0 1 0,0 0-1,0 0 1,0-1 0,1 0-1,-1 0 1,1 0 0,-1 0-1,1 0 1,0-1-1,0 1 1,-1-1 0,1 0-1,7 0 1,9 3 9,0-1 1,39 1-1,-31-2-10,-10-1 3,0 0-1,0-2 0,28-3 1,-43 4-3,0 0 1,0-1 0,0 1-1,0-1 1,0 0-1,0 0 1,0 0-1,0 0 1,-1-1-1,1 1 1,0-1-1,-1 0 1,1 0-1,-1 0 1,0 0-1,0 0 1,1 0-1,-1 0 1,-1-1-1,1 1 1,0-1-1,-1 0 1,1 1-1,-1-1 1,0 0-1,0 0 1,1-4-1,-1 3 2,0-1-1,0 1 0,-1-1 0,0 0 0,0 1 1,0-1-1,-1 1 0,0-1 0,1 0 0,-2 1 1,1-1-1,0 1 0,-1 0 0,0-1 0,0 1 1,-4-6-1,2 5 0,0 0 0,0 1 1,-1-1-1,1 1 0,-1 0 1,0 0-1,-1 0 0,1 1 0,-1 0 1,1 0-1,-7-2 0,-1 0-9,-1 1 0,1 0-1,-1 1 1,0 0-1,0 2 1,0-1 0,0 2-1,0 0 1,0 0 0,-23 5-1,26-2-179,1 0 0,0 0 0,-14 7 0,-28 17-2723</inkml:trace>
</inkml:ink>
</file>

<file path=ppt/ink/ink36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1"/>
    </inkml:context>
    <inkml:brush xml:id="br0">
      <inkml:brushProperty name="width" value="0.05" units="cm"/>
      <inkml:brushProperty name="height" value="0.05" units="cm"/>
      <inkml:brushProperty name="color" value="#FFFFFF"/>
    </inkml:brush>
  </inkml:definitions>
  <inkml:trace contextRef="#ctx0" brushRef="#br0">11 47 31198,'-11'0'929,"25"0"-849,30 0-64,25 0 96,13 0-16,6 0-48,2-10-16,-8-2 0,-10 2-32,-17 2 16,-17 1-16,-13 7-16,-17 0-336</inkml:trace>
</inkml:ink>
</file>

<file path=ppt/ink/ink3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8"/>
    </inkml:context>
    <inkml:brush xml:id="br0">
      <inkml:brushProperty name="width" value="0.05" units="cm"/>
      <inkml:brushProperty name="height" value="0.05" units="cm"/>
      <inkml:brushProperty name="color" value="#FFFFFF"/>
    </inkml:brush>
  </inkml:definitions>
  <inkml:trace contextRef="#ctx0" brushRef="#br0">1 467 32495,'0'-80'272,"3"1175"-272,-4-1216-2,5-228 6,1 253-18,28-151-1,-24 203 13,2 1 1,17-45-1,-24 76 2,1 0 0,1 0 0,0 1 0,0 0 0,1 0 0,1 0 0,0 1 0,0 0 0,1 0 0,0 1 0,15-11 0,-19 17 0,0 0 0,0 1 0,0 0 0,0 0 0,0 0 0,0 0 0,0 1 0,1 0 0,10-1 0,-13 2 0,0 0 0,0-1 0,0 2 0,0-1 0,0 0 0,0 1 0,0-1 0,0 1 0,0 0 0,-1 0 0,1 0 0,0 0 0,0 1 0,-1-1 0,1 1 0,-1-1 0,1 1 0,-1 0 0,0 0 0,3 3 0,2 7 0,0 0 0,0 0 0,-2 0 0,1 1 0,-2 0 0,1 0 0,-2 0 0,0 1 0,0-1 0,0 16 0,0 13 0,-2 1 0,-4 45 0,1-75 0,0-1 0,-1 1 0,0-1 0,-1 0 0,0 0 0,-1 0 0,0 0 0,-1-1 0,-1 0 0,1 0 0,-2-1 0,1 0 0,-2 0 0,1 0 0,-14 10 0,-7 5-1,-1-2 0,-1-1-1,-62 33 1,84-47-118,17-4 4,28-4-52,-28 0 143,12 0 7,14 0 20,0 0 0,-1-3 0,50-8 0,-49 3 10,-1-2 1,0-1-1,-1-1 0,0-1 0,47-29 1,-66 34-3,-1 0 0,0-1 0,-1 0 0,0-1 1,0-1-1,-1 1 0,-1-2 0,0 1 0,0-1 1,-1-1-1,-1 1 0,0-1 0,0-1 0,-2 1 1,8-26-1,-5-5 5,-2-1-1,-2 0 1,-1 0 0,-5-49 0,1 24 17,1 57-22,1 10-7,-1 0-1,0 0 0,0 0 1,0 0-1,0 0 0,-1 0 1,1 0-1,-1 0 0,0 1 1,-1-4-1,2 5-3,0 1 1,0 0-1,0-1 0,-1 1 0,1 0 1,0-1-1,0 1 0,0 0 0,-1 0 1,1-1-1,0 1 0,0 0 1,-1 0-1,1-1 0,0 1 0,-1 0 1,1 0-1,0 0 0,-1 0 0,1 0 1,0-1-1,-1 1 0,1 0 0,0 0 1,-1 0-1,1 0 0,0 0 1,-1 0-1,1 0 0,-1 0 0,1 0 1,0 0-1,-1 0 0,1 0 0,0 1 1,-1-1-1,1 0 0,0 0 1,-1 0-1,1 0 0,0 1 0,-1-1 1,1 0-1,0 0 0,0 0 0,-1 1 1,1-1-1,0 0 0,0 1 1,0-1-1,-1 0 0,1 0 0,0 1 1,0-1-1,0 0 0,0 1 0,-1 0 1,1-1-1,-5 14 0,0 1 0,1-1 0,1 1 0,0 0 0,1 0 0,1 1 0,0 21 0,0-7 0,-5 64 0,10 116 0,-4-200 0,2-1 0,0 1 0,0 0 0,0-1 0,1 1 0,1-1 0,0 0 0,0 0 0,0-1 0,1 1 0,1-1 0,7 11 0,-8-14 0,1 1 0,-1-1 0,1 0 0,0 0 0,0-1 0,0 0 0,1 0 0,-1 0 0,1-1 0,0 0 0,0 0 0,0-1 0,1 0 0,-1 0 0,0-1 0,10 1 0,-10-1 0,-1 0 0,1-1 0,0 0 0,0 0 0,0-1 0,-1 0 0,1 0 0,0 0 0,9-4 0,-13 3 0,1 0 0,-1-1 0,1 1 0,-1-1 0,0 1 0,0-1 0,0 0 0,-1 0 0,1 0 0,-1-1 0,1 1 0,-1 0 0,0-1 0,-1 0 0,1 1 0,2-8 0,2-7 0,-1 0 0,-1 0 0,-1-1 0,2-28 0,-4-77-6,-1 70-1,-2-31 4,5-97 0,-3 180 3,0-1 0,0 1-1,0 0 1,0 0 0,1-1-1,-1 1 1,1 0 0,-1 0-1,1 0 1,0 0 0,0-1-1,0 1 1,0 0 0,0 1-1,1-1 1,-1 0 0,0 0-1,1 0 1,0 1 0,-1-1-1,1 1 1,0-1 0,0 1-1,0 0 1,0 0 0,0 0-1,0 0 1,0 0 0,0 0-1,0 0 1,0 1 0,0-1-1,1 1 1,-1-1 0,0 1-1,0 0 1,1 0 0,-1 0-1,4 1 1,-2-1 0,-1 1 0,0 0 0,0 0 0,0 0 0,0 0 0,0 0 0,0 1 0,0-1 0,0 1 0,0 0 0,-1 0 0,1 0 0,-1 0 0,1 0 0,-1 0 0,0 1 0,0-1 0,0 1 0,0 0 0,2 3 0,6 11 0,-1 0 0,9 23 0,-9-20 0,5 10 0,-6-11 0,0-1 0,22 33 0,-30-51 0,0 0 0,0 0 0,0-1 0,0 1 1,0 0-1,0 0 0,0 0 0,0 0 0,0 0 0,0 0 0,0-1 0,0 1 1,0 0-1,0 0 0,0 0 0,0 0 0,0 0 0,0 0 0,0 0 0,0-1 0,0 1 1,1 0-1,-1 0 0,0 0 0,0 0 0,0 0 0,0 0 0,0 0 0,0 0 1,0 0-1,1 0 0,-1 0 0,0 0 0,0 0 0,0 0 0,0 0 0,0 0 1,0 0-1,1 0 0,-1 0 0,0 0 0,0 0 0,0 0 0,0 0 0,0 0 0,0 0 1,1 0-1,-1 0 0,0 0 0,0 0 0,0 0 0,0 0 0,0 0 0,0 0 1,0 0-1,0 0 0,1 0 0,-1 1 0,0-1 0,0 0 0,0 0 0,0 0 0,0 0 1,0 0-1,0 0 0,0 1 0,1-14 8,-1 2-9,0 0 1,-1 0-1,0 0 0,-1-1 1,0 2-1,-7-21 0,7 28 1,1-1 0,-1 1-1,0 0 1,0-1 0,0 1-1,0 0 1,-1 0 0,1 0-1,-1 0 1,0 1-1,1-1 1,-1 1 0,-1-1-1,1 1 1,0 0 0,0 0-1,-1 1 1,1-1 0,-1 1-1,0-1 1,1 1 0,-1 0-1,0 1 1,-4-2 0,4 2-1,0-1 1,0 1 0,0 0 0,0 0 0,0 0 0,0 1 0,0-1-1,1 1 1,-1 0 0,0 0 0,0 0 0,0 0 0,1 1 0,-1 0-1,1 0 1,-1 0 0,1 0 0,-5 4 0,3-1 0,0 1 0,1 0 0,-1 1 0,1-1 0,1 1 0,-1 0 0,1 0 0,0 0 0,-2 7 0,-1 6 0,1 1 0,0-1 0,2 1 0,-2 28 0,5 87 0,0-120 0,0-6 0,1 0 0,0 0 0,0-1 0,1 1 0,0 0 0,1 0 0,0-1 0,0 0 0,1 1 0,0-1 0,1 0 0,0-1 0,0 1 0,1-1 0,0 0 0,1-1 0,0 1 0,0-1 0,0-1 0,1 1 0,0-1 0,0-1 0,0 1 0,1-1 0,0-1 0,0 0 0,0 0 0,1 0 0,-1-1 0,1-1 0,0 0 0,18 2 0,-23-4 0,31 4 4,61 0 0,-87-5-3,-1 1-1,1-1 1,-1 0 0,0-1-1,0 0 1,0-1 0,0 0-1,0 0 1,0-1 0,-1 0-1,16-11 1,-12 5-1,0-1 0,-1-1 0,-1 0 0,0-1 0,0 0 0,-1 0 0,-1-1 0,0 0 0,-1-1 0,-1 1 0,0-1 0,-1-1 0,6-30 0,-2-5 0,-3-1 0,0-101 0,-6 96 0,-2 0 0,-2 1 0,-18-83 0,-15-12 0,30 137 0,7 14 0,-1 0 0,1 0 0,0 0 0,0-1 0,0 1 0,0 0 0,-1 0 0,1 0 0,0 0 0,0 0 0,0 0 0,-1-1 0,1 1 0,0 0 0,0 0 0,-1 0 0,1 0 0,0 0 0,0 0 0,-1 0 0,1 0 0,0 0 0,0 0 0,0 0 0,-1 0 0,1 0 0,0 0 0,0 0 0,-1 1 0,1-1 0,0 0 0,0 0 0,0 0 0,-1 0 0,1 0 0,0 0 0,0 1 0,0-1 0,-1 0 0,1 0 0,0 0 0,0 0 0,0 1 0,0-1 0,0 0 0,0 0 0,-1 0 0,1 1 0,0-1 0,0 0 0,0 0 0,0 1 0,0-1 0,0 0 0,0 0 0,0 1 0,0-1 0,0 0 0,0 0 0,0 1 0,0-1 0,0 0 0,0 1 0,-3 22 0,0 0 0,1 0 0,3 46 0,-1-24 0,1 420 3,-1-448-1,1-1 0,1 1-1,0 0 1,1 0 0,1-1 0,10 28 0,-12-38-2,1-1-1,-1 0 1,1 0-1,0 0 0,0-1 1,1 1-1,-1-1 1,1 0-1,0 0 1,0 0-1,1 0 0,-1-1 1,1 1-1,-1-1 1,1 0-1,0-1 1,0 1-1,1-1 0,-1 0 1,0 0-1,1-1 1,-1 0-1,10 2 1,-1-2 2,0 0 0,0-1 1,0 0-1,0-1 0,23-5 1,-29 5-4,-1-2 1,0 1 0,1-1 0,-1 0 0,0 0 0,0-1 0,-1 0 0,1-1 0,-1 1 0,0-1 0,9-9 0,-4 2 0,-2-1 0,0 0 0,0 0 0,-1-1 0,-1 0 0,0 0 0,-1 0 0,0-1 0,-1 0 0,-1-1 0,3-21 0,0-14 0,-3 0 0,-2-54 0,-2 96 0,0 3 0,-3-38 0,3 43 0,0 1 0,0-1 0,0 0 0,0 1 0,0-1 0,0 0 0,-1 1 0,1-1 0,0 0 0,0 1 0,-1-1 0,1 0 0,0 1 0,-1-1 0,1 1 0,0-1 0,-1 0 0,1 1 0,-1-1 0,1 1 0,-1-1 0,1 1 0,-1 0 0,1-1 0,-1 1 0,1-1 0,-1 1 0,0 0 0,1 0 0,-1-1 0,0 1 0,1 0 0,-1 0 0,0 0 0,1 0 0,-1 0 0,0 0 0,1 0 0,-1 0 0,0 0 0,0 0 0,1 0 0,-1 0 0,0 0 0,1 0 0,-1 1 0,0-1 0,0 1 0,-1 1 0,0-1 0,-1 1 0,1 0 0,1 1 0,-1-1 0,0 0 0,0 1 0,1-1 0,0 1 0,-1-1 0,1 1 0,0-1 0,0 1 0,0 0 0,0 5 0,-8 45 0,9-51 0,-1 143 0,1-129 0,0-6 0,1 0 0,0-1 0,1 1 0,0 0 0,0-1 0,1 0 0,0 1 0,1-1 0,0 0 0,0-1 0,1 1 0,0-1 0,1 0 0,0 0 0,0 0 0,0-1 0,1 0 0,0 0 0,1-1 0,0 0 0,0 0 0,0-1 0,0 0 0,1 0 0,0-1 0,0 0 0,0-1 0,0 0 0,0 0 0,1-1 0,18 2 0,-16-3 0,-1-1 0,0 0 0,0-1 0,1 0 0,17-4 0,-24 3 0,0 0 0,-1 0 0,1 0 0,-1-1 0,0 1 0,1-1 0,-1 0 0,0 0 0,-1-1 0,1 1 0,-1-1 0,1 1 0,-1-1 0,0 0 0,3-6 0,2-5 0,-1 0 0,0 0 0,-1-1 0,-1 0 0,0 0 0,-2 0 0,0 0 0,2-19 0,-2-138 0,-4 104 0,1 69 0,0 0 0,0 0 0,0-1 0,0 1 0,0 0 0,0-1 0,0 1 0,0 0 0,0-1 0,0 1 0,0 0 0,0-1 0,0 1 0,0 0 0,0 0 0,0-1 0,0 1 0,-1 0 0,1-1 0,0 1 0,0 0 0,0 0 0,0-1 0,-1 1 0,1 0 0,0 0 0,0 0 0,-1-1 0,1 1 0,0 0 0,0 0 0,-1 0 0,1 0 0,0-1 0,0 1 0,-1 0 0,1 0 0,0 0 0,-1 0 0,1 0 0,0 0 0,-1 0 0,1 0 0,0 0 0,0 0 0,-1 0 0,1 0 0,0 0 0,-1 0 0,1 0 0,-1 0 0,0 1 0,0-1 0,0 1 0,0 0 0,0-1 0,1 1 0,-1 0 0,0-1 0,0 1 0,0 0 0,1 0 0,-1 0 0,0 0 0,1 0 0,-1 0 0,0 1 0,-4 15 0,1 0 0,0 0 0,2 0 0,0 1 0,0-1 0,2 1 0,2 22 0,-2-2 0,1 1 0,1 0 0,10 51 0,-9-71 0,2 0 0,0 0 0,2 0 0,0-1 0,1 0 0,16 27 0,-21-40 0,0-1 0,1 1 0,0-1 0,0 0 0,0-1 0,0 1 1,1-1-1,0 1 0,-1-1 0,1-1 0,0 1 0,9 3 0,-11-5-1,0 0 1,0 0-1,0-1 1,0 1-1,0 0 1,1-1-1,-1 0 0,0 0 1,0 0-1,0 0 1,1 0-1,-1-1 1,0 1-1,0-1 0,0 0 1,0 0-1,0 0 1,0 0-1,0-1 1,0 1-1,0-1 0,-1 0 1,1 0-1,2-2 1,0-2-2,0 0 1,-1 0 0,1 0 0,-1-1-1,0 1 1,-1-1 0,0 0 0,0 0-1,-1 0 1,1-1 0,0-8 0,3-16-2,2-43 1,-7 53 3,4-47-1,-3 28 0,1-1 0,3 1 0,16-63 0,-20 97-1,0 0 0,1 1 0,0-1 0,1 1 1,0 0-1,0 0 0,0 0 0,8-8 0,-11 12 1,1 1-1,-1-1 1,1 1 0,0-1 0,0 1-1,0 0 1,-1 0 0,1 0 0,0 0-1,1 0 1,-1 0 0,0 0 0,0 0-1,0 1 1,0 0 0,1-1 0,-1 1-1,0 0 1,0 0 0,1 0 0,-1 0-1,0 0 1,0 1 0,1-1 0,-1 0-1,0 1 1,0 0 0,0 0 0,0 0-1,0 0 1,3 1 0,-2 1 0,-1-1 0,1 0 0,-1 1 0,0-1 0,1 1 0,-1 0 0,0 0 0,-1 0 0,1 0 0,0 0 0,-1 0 0,0 1 0,0-1 0,0 0 0,0 1 0,0 4 0,5 60 0,-6-60 0,1 36 3,-1 0-1,-2-1 1,-3 1 0,-11 51-1,11-70-1,0 1 0,2-1-1,-1 40 1,4-63-1,0 0 0,1 1 0,-1-1 0,0 0 0,1 0 0,0 0 0,-1 0 0,1 0 0,0 0 0,0 0 0,0 0 0,0 0 0,0 0 0,1 0 0,-1-1 0,0 1 0,1-1 0,-1 1 0,1-1 0,0 1 0,0-1 0,-1 0 0,1 0 0,0 0 0,0 0 0,0 0 0,0 0 0,0 0 0,0-1 0,0 1 0,3 0 0,9 1 2,0 0 0,-1-1-1,1 0 1,14-2 0,-10 1 2,-5 0-4,-1 0 1,0-1-1,1-1 0,-1 0 0,0 0 0,0-1 1,0-1-1,0 0 0,-1-1 0,0 0 0,0 0 0,0-2 1,0 1-1,16-14 0,-8 4-1,-1-1 0,-1-1 1,0-1-1,-1 0 0,-1-1 0,-1 0 0,-1-1 1,-1-1-1,-1 0 0,16-42 0,-18 35 1,-1 0-1,-1 0 1,-2-1-1,-1 0 1,-1 0-1,-1 0 1,-2 0-1,-5-45 1,4 73 0,1 0 1,0-1 0,0 1 0,-1 0-1,1 0 1,-1 0 0,0-1 0,0 1-1,0 0 1,0 0 0,0 0 0,0 0-1,0 1 1,-1-1 0,1 0-1,-1 0 1,1 1 0,-1-1 0,0 1-1,1-1 1,-1 1 0,0 0 0,0 0-1,0 0 1,0 0 0,0 0 0,0 0-1,-1 0 1,1 1 0,0-1 0,-4 0-1,2 1 1,1 0-1,0 1 0,0-1 0,0 0 1,0 1-1,0 0 0,-1 0 0,1 0 1,0 0-1,1 0 0,-1 1 0,0-1 1,0 1-1,1 0 0,-1 0 0,1 0 1,-1 0-1,1 0 0,0 1 0,0-1 1,-4 5-1,-1 6 0,0 1 0,1-1 0,0 1 0,1 1 0,0-1 0,2 0 0,0 1 0,-3 28 0,3 4 2,6 73 1,-3-111-2,1 1 0,1-1 0,0 0-1,0 1 1,1-1 0,0 0 0,0 0 0,1-1-1,0 1 1,1-1 0,0 0 0,0 0 0,1-1-1,0 1 1,0-1 0,0 0 0,1-1-1,0 0 1,1 0 0,-1 0 0,1-1 0,0 0-1,1 0 1,-1-1 0,1 0 0,0-1 0,0 0-1,0 0 1,0-1 0,0 0 0,1-1-1,-1 0 1,10 0 0,-5 0-3,28 0-12,-41-1 11,1-1-1,0 1 0,0 0 0,-1-1 0,1 1 0,0-1 0,-1 1 0,1-1 0,-1 0 0,1 1 0,-1-1 0,1 0 0,-1 0 0,1 0 0,-1-1 0,0 1 0,0 0 0,0 0 0,1-1 0,0 0 0,0-3-86,-1 1 0,1 0-1,-1-1 1,0 1 0,0-1-1,0-6 1,1-35-2525</inkml:trace>
</inkml:ink>
</file>

<file path=ppt/ink/ink36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1"/>
    </inkml:context>
    <inkml:brush xml:id="br0">
      <inkml:brushProperty name="width" value="0.05" units="cm"/>
      <inkml:brushProperty name="height" value="0.05" units="cm"/>
      <inkml:brushProperty name="color" value="#FFFFFF"/>
    </inkml:brush>
  </inkml:definitions>
  <inkml:trace contextRef="#ctx0" brushRef="#br0">1 281 31919,'0'0'621,"5"-1"-519,615-116-60,-570 105-87,-50 12 45,1 0-1,-1-1 1,0 1-1,0 0 1,1 0-1,-1 0 1,0 0-1,1 0 1,-1 0 0,0 0-1,0-1 1,1 1-1,-1 0 1,0 0-1,0 0 1,1-1 0,-1 1-1,0 0 1,0 0-1,0-1 1,0 1-1,1 0 1,-1-1-1,0 1 1,0 0 0,0 0-1,0-1 1,0 1-1,0 0 1,0-1-1,0 1 1,0 0 0,0-1-1,0 1 1,0 0-1,0 0 1,0-1-1,0 1 1,0 0-1,0-1 1,0 1 0,0 0-1,0-1 1,0 1-1,-1 0 1,1 0-1,0-1 1,0 1 0,0 0-1,0 0 1,-1-1-1,1 1 1,0 0-1,-1 0 1,-13-10-8,-59-24 10,-149-60 15,236 96-3,-8-2-14,-1 0 1,0 1 0,1-1-1,-1 1 1,0 1 0,6 1-1,8 5 11,-1 2-1,1-1 0,-2 2 1,1 1-1,-2 0 0,18 16 1,-28-22-11,-1 0 1,1 0 0,-2 0 0,1 0 0,-1 1 0,1 0 0,-2 0 0,1 0 0,-1 0 0,0 0 0,-1 1 0,0-1 0,0 1-1,0 0 1,-1 0 0,0 0 0,-1-1 0,0 1 0,-1 11 0,0-15-1,0 0 0,-1 0 0,1 0 0,-1 0 0,0 0 0,0 0 0,0 0 0,-1-1 1,1 1-1,-1-1 0,0 0 0,0 1 0,0-1 0,-7 4 0,-56 39-28,52-38 7,-32 15-345,-1-7-1029</inkml:trace>
</inkml:ink>
</file>

<file path=ppt/ink/ink36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7"/>
    </inkml:context>
    <inkml:brush xml:id="br0">
      <inkml:brushProperty name="width" value="0.05" units="cm"/>
      <inkml:brushProperty name="height" value="0.05" units="cm"/>
      <inkml:brushProperty name="color" value="#FFFFFF"/>
    </inkml:brush>
  </inkml:definitions>
  <inkml:trace contextRef="#ctx0" brushRef="#br0">222 965 26396,'-17'-16'919,"2"1"-50,-1 2 1,0-1-1,-1 2 1,-30-17-1,40 26-861,1-1 0,-1 0-1,0 0 1,1-1-1,0 0 1,0 0-1,1 0 1,-1-1 0,1 1-1,0-1 1,-7-12-1,1 7 140,6 15 140,5 27 220,1-25-482,-1-1-25,1-1 0,-1 0 0,1 0 0,0 1 0,1-1 0,-1 0 0,1 0 0,0 0 0,0 0 0,0 0 0,0 0 0,1-1 0,-1 1 0,1-1 0,0 0 0,0 0 0,1 0 0,-1 0 0,0 0 0,1-1 0,0 1 0,-1-1 0,1 0 0,0 0 0,0 0 0,0-1 0,1 0 0,3 2 0,12 1 0,-1 0 0,1-1 0,0-1 0,33-1 0,-51-1 0,0-1 0,0 1 0,0 0 0,0-1 0,0 1 0,0-1 0,0 1 0,0-1 0,0 0 0,0 0 0,0 0 0,0 0 0,-1 0 0,1 0 0,0-1 0,-1 1 0,2-3 0,1 0 0,-1 0 0,0 0 0,0-1-1,-1 1 1,1-1 0,2-8 0,1-6 1,-1 0 0,5-34 0,-9 48 0,4-53 5,-3-114 0,-3 88-8,0 85 2,1-1-1,-1 0 1,0 0-1,0 1 0,1-1 1,-1 0-1,0 1 0,0-1 1,1 1-1,-1-1 1,1 1-1,-1-1 0,0 1 1,1-1-1,-1 1 1,1 0-1,-1-1 0,1 1 1,0 0-1,-1-1 1,0 2-1,-4 16 1,0 0 0,1 0 0,1 0 0,1 0 0,0 1 0,2-1 0,2 35 0,-1-33 0,0 5 0,2 1-1,1-2 1,1 1 0,1 0-1,1-1 1,1 0 0,1-1 0,24 44-1,-30-62 0,0-1-1,0 0 1,1 0-1,-1 0 0,1 0 1,0-1-1,0 0 1,0 1-1,1-1 1,-1-1-1,1 1 1,-1-1-1,1 1 0,0-1 1,0-1-1,0 1 1,7 1-1,-8-3 2,0 1-1,-1-1 0,1 0 1,0 0-1,0 0 1,0 0-1,0-1 0,-1 1 1,1-1-1,0 0 1,0 0-1,-1-1 0,1 1 1,-1-1-1,1 1 0,-1-1 1,0 0-1,0-1 1,0 1-1,0 0 0,0-1 1,0 0-1,3-4 1,1-3 0,-1 1 1,0-2 0,-1 1-1,0-1 1,-1 0 0,0 0-1,-1 0 1,0 0-1,0-1 1,0-14 0,0-16 2,-3-65-1,-2 44-1,3-57-1,-1 119 0,0-1 0,1 1 0,-1-1 0,1 1 0,0 0 0,-1 0 0,1-1 0,0 1 0,0 0 0,-1 0 0,1 0 0,0 0 0,0 0 0,0 0 0,1 0 0,-1 0 0,0 0 0,0 0 0,0 1 0,1-1 0,-1 0 0,0 1 0,1-1 0,-1 1 0,0 0 0,1-1 0,-1 1 0,1 0 0,-1 0 0,0 0 0,1 0 0,-1 0 0,2 0 0,1 0 0,-1 0 0,1 0 0,-1 1 0,0-1 0,1 1 0,-1-1 0,0 1 0,1 0 0,-1 1 0,0-1 0,0 0 0,0 1 0,0 0 0,3 2 0,0 3 0,0 0 0,-1 0 0,0 1 0,0-1 0,-1 1 0,0 0 0,0 1 0,-1-1 0,0 0 0,0 1 0,-1 0 0,2 14 0,0 14 0,-1 62 0,-3-95 0,-1 32 0,0-19 0,1 1 0,0-1 0,2 0 0,5 29 0,-7-45 0,1-1 0,0 1 0,0 0 0,-1-1 0,1 1 0,0-1 0,0 1 0,0-1 0,0 1 0,0-1 0,0 1 0,0-1 0,0 0 0,0 0 0,0 0 0,0 1 0,0-1 0,0 0 0,0 0 0,0 0 0,0-1 0,0 1 0,0 0 0,0 0 0,0 0 0,0-1 0,0 1 0,0-1 0,0 1 0,0-1 0,0 1 0,1-2 0,5-6 1,0 0 0,0-1 0,-1 0 1,0-1-1,-1 1 0,0-1 0,-1 0 0,5-15 0,0 3 2,22-57 0,-20 48-3,0 1 0,2 1 0,1 0 0,2 1 0,28-41 0,-39 64 0,0-1 0,0 1 0,1 0 0,-1 1 0,1-1 0,8-4 0,-12 8 0,0 0 0,1 0 0,-1-1 0,1 1-1,-1 1 1,1-1 0,0 0 0,-1 1 0,1-1 0,0 1 0,-1 0-1,1 0 1,0 0 0,-1 0 0,1 0 0,0 1 0,-1-1-1,6 3 1,-6-2 0,0 1-1,-1-1 1,1 1-1,0 0 0,-1 0 1,0-1-1,1 1 1,-1 0-1,0 0 1,0 1-1,0-1 1,-1 0-1,1 0 0,0 0 1,-1 1-1,1-1 1,-1 0-1,0 1 1,0-1-1,0 0 0,0 1 1,0 2-1,0 2 1,0 208 11,-2-93-6,2-120-6,0 0 1,0 0 0,0 0-1,0 0 1,0 1-1,0-1 1,1 0-1,-1 0 1,1 0-1,-1 0 1,1 0-1,0 0 1,0 0-1,0 0 1,0 0-1,3 3 1,-2-4-1,0 0 1,0 1-1,0-1 1,0 0-1,1 0 1,-1-1-1,1 1 1,-1 0-1,0-1 1,1 0-1,-1 1 1,1-1-1,-1 0 0,5-1 1,-4 1 0,0 0 0,0-1 0,-1 0-1,1 1 1,0-1 0,0 0 0,0 0 0,-1-1 0,1 1 0,-1 0-1,1-1 1,-1 0 0,0 0 0,1 1 0,-1-1 0,0-1 0,0 1 0,0 0-1,0 0 1,-1-1 0,1 1 0,-1-1 0,1 1 0,1-6 0,3-8-3,0 1 1,-2-1-1,5-21 1,-6 24-1,2-15-5,1-34 0,-6 46 0,1 0 1,1 0 0,1 0 0,0 0 0,0 1 0,2-1 0,0 1 0,9-19 0,-12 32 5,-1-1-1,1 1 1,0 0 0,0 0-1,0 0 1,0 0 0,0 1 0,1-1-1,-1 0 1,0 1 0,1 0-1,-1-1 1,1 1 0,-1 0 0,1 1-1,0-1 1,-1 0 0,1 1-1,0-1 1,0 1 0,-1 0 0,1 0-1,3 0 1,-2 0 1,0 0 1,-1 1-1,1 0 1,0 0-1,0 0 1,-1 0-1,1 0 0,0 1 1,-1-1-1,1 1 1,-1 0-1,0 0 1,0 1-1,0-1 0,4 4 1,23 26 32,-29-31 61,-12-8-74,6 5-19,1 1 0,-1 0 0,1 0 0,-1 0 0,1 0 0,-1 1 0,1 0 0,-1 0 0,0 0 0,1 0 0,-1 1 0,1 0 0,-1 0 0,1 0 0,-1 0 0,1 1 0,0 0 0,-1 0 0,1 0 0,0 0 0,0 1 0,1-1 0,-1 1 0,0 0 0,1 0 0,0 0 0,0 1 0,0-1 0,0 1 0,0 0 0,1 0 0,-1 0 0,-1 5 0,0 3 0,0 1 0,2-1 0,-1 1 0,1 0 0,1 0 0,0 0 0,3 23 0,-2-10 0,0-19 0,0 0 0,0 0 0,1-1 0,0 1 0,0 0 0,0-1 0,1 1 0,0-1 0,1 1 0,-1-1 0,1 0 0,1 0 0,-1 0 0,1 0 0,0-1 0,0 1 0,0-1 0,1 0 0,0 0 0,0-1 0,0 1 0,1-1 0,-1 0 0,1-1 0,0 1 0,0-1 0,0-1 0,1 1 0,-1-1 0,1 0 0,11 2 0,0 0 2,-1 0 0,1-2 0,-1 0 0,1-1 0,0-1 0,-1 0 0,1-2 0,23-4 1,-35 5-3,0-1 1,0 0-1,1 0 1,-1-1 0,-1 0-1,1 0 1,0 0-1,-1 0 1,1-1 0,-1 0-1,0 0 1,0-1 0,-1 1-1,0-1 1,1 0-1,-1 0 1,-1-1 0,1 1-1,-1-1 1,0 1 0,0-1-1,-1 0 1,0 0-1,0-1 1,2-10 0,1-21 2,-2 0 0,-2 1 1,-6-71-1,0-3-6,5 109 3,1-1-1,-1 0 1,1 0-1,-1 1 1,1-1-1,0 1 1,0-1-1,0 1 1,0-1-1,0 1 1,0-1-1,1 1 1,-1 0-1,1 0 0,0 0 1,0 0-1,0 0 1,0 0-1,0 0 1,0 1-1,0-1 1,0 1-1,1-1 1,-1 1-1,1 0 1,-1 0-1,1 0 1,-1 0-1,1 0 1,-1 1-1,4-1 1,3-1-2,1 1 1,-1 0-1,0 0 1,1 1 0,-1 1-1,1-1 1,-1 1-1,10 3 1,-16-3 1,1 1 0,-1-1 0,1 1 0,-1 0 0,0 0 0,0 0 0,0 1 0,0-1 0,0 1 0,0 0 0,-1-1 0,0 1 0,1 0 0,-1 1 0,0-1 0,0 0 0,-1 1 0,1-1 0,-1 1 0,1-1 0,-1 1 0,0-1 0,0 1 0,0 6 0,1 2 0,-1 1 0,0 0 0,0 0 0,-1 0 0,-1 0 0,-2 13 0,-1-10 0,-1 0 0,0 0 0,-13 27 0,11-29 0,0 0 0,2 1 0,0-1 0,-6 32 0,10-39 0,0 0 0,1 0 0,-1 0 0,2 0 0,-1 0 0,1 0 0,3 14 0,-3-18 0,0-1 0,0 1 0,0 0 0,1-1 0,-1 0 0,1 1 0,-1-1 0,1 0 0,0 1 0,0-1 0,0 0 0,1-1 0,-1 1 0,0 0 0,1-1 0,-1 1 0,1-1 0,-1 1 0,1-1 0,0 0 0,5 1 0,1 1 0,1-1 0,-1 0 0,1 0 0,0-1 0,-1 0 0,1-1 0,0 0 0,0-1 0,-1 0 0,1 0 0,0-1 0,-1 0 0,1-1 0,-1 0 0,0 0 0,0-1 0,0 0 0,0-1 0,-1 0 0,0 0 0,0-1 0,10-9 0,-7 3 0,0-1 0,-2 1 0,1-2 0,-2 0 0,0 0 0,0 0 0,-2-1 0,1 0 0,-2 0 0,5-23 0,-4 13 0,-2-1 0,-1 0 0,-2-1 0,0 1 0,-5-44 0,4 68 1,0-1-1,0 1 1,0 0 0,-1 0-1,1-1 1,-1 1 0,1 0 0,-1 0-1,0 0 1,0-1 0,0 1-1,0 0 1,0 0 0,0 0-1,-1 0 1,1 1 0,-1-1 0,1 0-1,-1 1 1,0-1 0,1 1-1,-1-1 1,0 1 0,0 0-1,0 0 1,0 0 0,0 0 0,0 0-1,-1 0 1,1 0 0,0 1-1,0-1 1,-1 1 0,1 0-1,0 0 1,-1 0 0,1 0 0,0 0-1,0 0 1,-1 0 0,-3 2-1,3-2 0,0 1-1,0 0 1,0 1-1,0-1 1,0 0 0,0 1-1,1 0 1,-1 0-1,0 0 1,1 0-1,-1 0 1,1 0-1,0 0 1,0 1-1,0-1 1,0 1-1,0 0 1,1 0 0,-1-1-1,1 1 1,-1 0-1,-1 6 1,-1 5-1,0-1 1,0 1-1,1-1 1,-1 17-1,1-7 1,2-1 0,1 1 0,0 0 0,2-1 0,6 31 0,-5-38 0,1-1 0,1 0 0,0 0 0,1-1 0,1 1 0,0-1 0,1-1 0,0 1 0,11 12 0,-11-16 0,-1-1 0,1 0 0,0-1 0,1 1 0,0-2 0,0 1 0,0-1 0,1-1 0,0 0 0,0 0 0,0-1 0,1 0 0,-1-1 0,1 0 0,0-1 0,0 0 0,0 0 0,0-1 0,0-1 0,21-1 0,-29 0 0,-1 1 0,0-1 0,0 1 0,1-1 0,-1 0 0,0 0 0,0 0 0,0 0 0,0 0 0,0-1 0,0 1 0,0-1 0,0 1 0,0-1 0,-1 0 0,1 0 0,-1 1 0,1-1 0,-1 0 0,0 0 0,0 0 0,0-1 0,0 1 0,0 0 0,0 0 0,0-1 0,-1 1 0,1-4 0,2-9 0,-1 0 0,0-1 0,-1-18 0,0 31 0,-1-258-45,0 252 43,0 1 0,1-1 0,0 0 0,0 1 0,1-1 0,0 1 0,1 0 1,0-1-1,0 1 0,7-10 0,-8 14 3,0 0-1,1 1 1,0-1 0,0 1 0,0 0 0,0 0-1,0 0 1,0 1 0,1-1 0,0 1-1,-1 0 1,1-1 0,0 2 0,0-1 0,0 0-1,0 1 1,1 0 0,-1 0 0,0 0 0,0 0-1,1 1 1,6 0 0,-9 0 0,1 0-1,-1 1 1,0-1 0,1 1-1,-1 0 1,1 0-1,-1 0 1,0 0 0,0 0-1,0 0 1,1 0 0,-1 1-1,0-1 1,-1 1 0,1 0-1,0-1 1,0 1 0,-1 0-1,1 0 1,-1 0-1,1 0 1,-1 0 0,0 1-1,0-1 1,0 0 0,1 5-1,2 5 0,0 1 0,-1 0-1,2 22 1,-1 13 4,-3 0-1,-8 84 1,0 6 1,7-138-5,0 0 0,0 0 0,0-1 0,0 1 0,0 0 0,1 0 0,-1 0 0,0 0 0,0 0 1,0 0-1,0 0 0,1 0 0,-1 0 0,0 0 0,0 0 0,0 0 0,0 0 0,1 0 0,-1 0 0,0 0 0,0 0 0,0 0 0,0 0 0,0 0 0,1 0 0,-1 0 0,0 0 0,0 0 1,0 0-1,0 0 0,1 0 0,-1 0 0,0 1 0,0-1 0,0 0 0,0 0 0,0 0 0,0 0 0,0 0 0,1 0 0,-1 1 0,0-1 0,0 0 0,0 0 0,0 0 0,0 0 1,0 0-1,0 1 0,9-20 1,-2 0 0,0-1 1,-1 0-1,-1 0 0,3-21 1,2-9-13,-9 45 10,42-153-51,-35 133 50,1 1 1,1-1-1,2 2 0,16-27 1,-28 50 1,0 0 1,0 0 0,0 0-1,0 0 1,0 0 0,0 0-1,0 0 1,0-1 0,0 1-1,1 0 1,-1 0 0,0 0-1,0 0 1,0 0 0,0 0-1,0 0 1,0 0 0,0 0-1,0 0 1,0 0 0,1 0-1,-1 0 1,0 0 0,0 0-1,0 0 1,0 0 0,0 0-1,0 0 1,0 0 0,0 0-1,0 1 1,0-1 0,1 0-1,-1 0 1,0 0 0,0 0-1,0 0 1,0 0 0,0 0-1,0 0 1,0 0 0,0 0-1,0 0 1,0 0 0,0 0 0,0 0-1,0 1 1,0-1 0,0 0-1,0 0 1,0 0 0,0 0-1,0 0 1,0 0 0,0 0-1,0 0 1,0 0 0,0 1-1,0-1 1,0 0 0,0 0-1,0 0 1,0 0 0,0 0-1,0 0 1,0 0 0,0 0-1,0 0 1,2 15 7,0 23-21,-2-32 20,6 144-1,1 89 1,-7-238-7,0-1-1,0 0 1,0 1 0,0-1-1,0 0 1,0 0 0,0 1-1,0-1 1,0 0 0,0 1-1,0-1 1,0 0 0,0 1-1,0-1 1,0 0 0,0 0-1,1 1 1,-1-1 0,0 0-1,0 0 1,0 1 0,1-1-1,-1 0 1,0 0 0,0 0-1,0 1 1,1-1 0,-1 0-1,0 0 1,0 0 0,1 0-1,-1 1 1,0-1 0,1 0-1,-1 0 1,0 0 0,1 0-1,0 0 0,-1 0 1,1-1-1,0 1 0,-1 0 0,1 0 0,-1-1 0,1 1 1,0-1-1,-1 1 0,1 0 0,-1-1 0,1 1 0,-1-1 1,1 1-1,-1-1 0,1 0 0,-1 1 0,0-1 0,1 0 1,7-14-6,-2 0 1,0 0 0,8-30 0,2-6-9,-7 24 13,43-113-42,-41 113 34,2 1 0,0 0 0,18-24 0,-29 47 13,0 0 1,-1 1-1,1-1 1,0 0 0,0 1-1,0 0 1,1-1-1,-1 1 1,1 0-1,-1 0 1,1 0-1,-1 0 1,1 1-1,0-1 1,0 1-1,0 0 1,0-1 0,0 2-1,4-2 1,-6 2-5,0 1 0,0 0 0,0-1 0,0 1 0,0 0 1,0 0-1,-1 0 0,1-1 0,0 1 0,-1 0 1,1 0-1,0 0 0,-1 0 0,1 0 0,-1 0 0,1 1 1,-1-1-1,0 0 0,1 0 0,-1 0 0,0 0 0,0 0 1,0 1-1,0-1 0,0 0 0,0 0 0,-1 2 0,2 4 1,5 58 6,-5 93-1,-2-77-3,0-72-3,2-1 0,-1 1 0,1 0 0,1-1 0,-1 1 0,2 0 0,-1-1 0,1 0 0,0 0 0,1 0 0,8 15 1,-9-19 1,1 1 0,0-1 0,0 0 0,0 0 1,0-1-1,1 1 0,-1-1 0,1 0 1,0 0-1,0 0 0,0-1 0,0 1 1,1-1-1,-1-1 0,0 1 0,1-1 1,0 0-1,-1 0 0,8 0 0,-5 0-2,-1-1 0,0 1 0,0-1 0,0-1 0,1 1 0,-1-1 0,0-1 0,0 1 0,0-1 0,0 0 0,0-1 0,-1 0 0,1 0 0,-1 0 0,0-1 0,0 0 0,0 0 0,0 0 0,-1-1 0,1 0 0,-1 0 0,0 0 0,6-10 0,-1 2-3,-1-1-1,0 0 1,-1-1-1,-1 0 1,0 0-1,-1 0 1,-1-1-1,0 0 1,3-22-1,-3 3 5,-2-1 0,-1 1-1,-4-47 1,1 74 0,0 0-1,0 0 1,-1 0-1,0 0 0,0 0 1,-5-10-1,6 16 0,1 1 0,-1-1 0,1 1 0,-1 0 0,0-1 0,0 1 0,1 0 0,-1 0 0,0 0 0,0-1 0,0 1 0,0 0 0,0 0 0,-1 0 0,1 1 0,0-1 0,0 0 0,-1 0 0,1 1 0,0-1 0,-1 0 0,1 1 0,-1 0 0,1-1 0,0 1 0,-1 0 0,1 0 0,-1-1 0,1 1 0,-1 0 0,1 1 0,-1-1 0,1 0 0,-1 0 0,1 1 0,-1-1 0,1 0 0,0 1 0,-1 0 0,1-1 0,0 1 0,-1 0 0,0 1 0,-1 0 0,0 0 0,1 1 0,-1 0 0,1-1 0,0 1 0,0 0 0,0 0 0,0 1 0,0-1 0,1 0 0,-1 1 0,1-1 0,0 0 0,-1 7 0,-8 55 0,10-61 0,-5 42 0,3 1 0,7 91 0,-4-132 0,0 0 0,0 1 0,0-1 0,1-1-1,0 1 1,0 0 0,1 0 0,0-1 0,0 1 0,0-1 0,0 0 0,1 0 0,0 0 0,0-1 0,0 1-1,1-1 1,-1 0 0,11 7 0,-6-6-1,0-1 0,0 0-1,1-1 1,-1 0 0,1 0-1,0-1 1,0 0 0,0-1 0,0 0-1,16 0 1,-21-1 1,1-1 0,-1 1 0,1-1 0,-1 0 0,1 0 0,-1 0 0,1-1 0,-1 0 0,0 0 0,0 0 0,0-1 0,0 1-1,0-1 1,-1-1 0,6-3 0,-4 1 0,-1 0 0,0 0 0,0 0 0,0-1 0,-1 0 0,0 0 0,0 0 0,0 0 0,3-12 0,0-7-22,-1 0 1,-1-1-1,-2 1 0,0-1 1,-2-35-1,-1-159-10,0 220 35,0 1-1,1-1 1,-1 1 0,1-1-1,-1 0 1,0 1 0,1-1-1,-1 1 1,1-1-1,-1 1 1,1-1 0,-1 1-1,1 0 1,0-1-1,-1 1 1,1 0 0,-1-1-1,1 1 1,0 0-1,-1 0 1,1-1 0,0 1-1,0 0 1,-1 0 0,1 0-1,0 0 1,-1 0-1,1 0 1,0 0 0,-1 0-1,1 0 1,0 0-1,0 1 1,-1-1 0,1 0-1,0 0 1,-1 1 0,1-1-1,-1 0 1,1 1-1,0-1 1,-1 1 0,1-1-1,-1 0 1,1 1-1,-1 0 1,1 0 0,6 6-1,-1 0 0,0 0 0,0 1 0,-1-1 0,0 2 0,-1-1 0,1 0 0,3 12 0,24 76 1,-22-52-4,-2 1 0,-2 0 0,-2 1 0,-2 55 0,10-189-207,-6 40 88,2-1 1,19-60-1,-22 92 69,1 0-1,1 0 1,0 1 0,1 0-1,1 0 1,0 1-1,1 0 1,1 1 0,20-22-1,-28 33 80,0 1 0,-1-1 0,1 0-1,1 1 1,-1 0 0,0-1 0,0 1 0,1 0 0,-1 1-1,1-1 1,0 1 0,-1-1 0,1 1 0,0 0-1,0 1 1,0-1 0,0 1 0,0-1 0,0 1 0,5 1-1,-9-1-23,1 0-1,-1 0 1,1 1-1,-1-1 0,1 0 1,-1 1-1,1-1 0,-1 0 1,1 1-1,-1-1 1,0 0-1,1 1 0,-1-1 1,0 1-1,1-1 1,-1 1-1,0-1 0,0 1 1,1-1-1,-1 1 0,0-1 1,0 1-1,0-1 1,0 1-1,1 0 0,2 25 11,-1-1 0,0 1-1,-4 39 1,0-7 1,2 219 137,0-275-151,1 0 0,-1 0 1,0 0-1,1 0 0,0 0 1,-1 1-1,1-2 0,0 1 1,0 0-1,0 0 0,0 0 1,0 0-1,0-1 0,1 1 1,-1 0-1,1-1 0,-1 1 1,1-1-1,0 0 0,-1 1 1,1-1-1,0 0 0,0 0 0,0 0 1,0 0-1,0-1 0,0 1 1,0 0-1,0-1 0,0 1 1,0-1-1,0 0 0,0 0 1,4 0-1,0 0 5,0 1 0,0-2 0,-1 1 0,1-1-1,0 1 1,0-2 0,0 1 0,-1-1 0,1 0 0,-1 0 0,1 0 0,7-5 0,-5 0-9,0 0 1,0 0-1,-1-1 1,0 0-1,0 0 1,-1-1 0,0 0-1,0 0 1,-1 0-1,0-1 1,-1 0-1,0 0 1,-1 0 0,0 0-1,3-19 1,1-13-77,-3-1 1,-1-67 0,-3 99 58,0-71 55,-3 0-1,-21-120 1,19 189 2,-1 16-47,-3 26-12,0 42 76,3 0-1,6 117 0,1-86 20,-1-74-68,2 1 1,0-1 0,12 47-1,-11-63-5,0-1 0,1 1 0,0-1 0,1 0 0,0-1 0,1 1 0,0-1-1,1 0 1,0 0 0,0-1 0,13 12 0,-14-16 1,0-1 0,0 0-1,0 0 1,1-1 0,-1 1 0,1-2 0,0 1 0,0-1-1,0 0 1,0 0 0,0 0 0,1-1 0,-1-1 0,0 1-1,1-1 1,-1 0 0,1-1 0,-1 0 0,11-2 0,-1-1-2,0-1 1,0 0-1,-1-1 1,0-1-1,0-1 1,-1 0 0,17-12-1,-14 7-2,0 0-1,-1-1 0,0-1 1,-2-1-1,1-1 1,16-22-1,-24 26 0,0 0-1,-1 0 1,0-1-1,-1 1 1,0-1-1,-1-1 1,-1 1-1,0-1 1,-1 0-1,1-17 1,-3 22 1,1-5 5,-1 0 0,-1 0 1,-3-29-1,3 42 0,0-1 0,-1 0 0,1 1-1,-1-1 1,0 1 0,0-1 0,0 1 0,0-1 0,0 1 0,0 0 0,-1-1 0,1 1 0,-1 0-1,0 0 1,1 0 0,-1 0 0,0 0 0,0 0 0,0 1 0,-1-1 0,1 1 0,0 0 0,-1-1-1,1 1 1,0 0 0,-1 0 0,1 0 0,-4 0 0,-1 0-1,0 0 0,0 0 0,1 0 0,-1 1 0,0 0 0,0 1 0,0-1 0,1 1 0,-1 1 0,0-1 0,1 1 0,-1 0 0,1 1-1,-1-1 1,1 1 0,0 1 0,-7 5 0,6-4-1,1 1 0,0 0 0,1 0 0,-1 1 0,1 0 0,1 0 0,-1 0 0,1 0 0,1 1-1,-1 0 1,1 0 0,0 0 0,1 0 0,-2 8 0,0 12 0,1 0 0,1 0 0,2 31 0,0-36 0,0-17 0,0 0 0,0 0 0,1 0 0,0 0 0,1 0 0,-1 0 0,1 0 0,0 0 0,0 0 0,1-1 0,0 1 0,0-1 0,0 0 0,1 0 0,-1 0 0,1 0 0,0-1 0,1 1 0,5 4 0,-4-5 0,1 1 0,-1-2 0,1 1 0,0-1 1,0 0-1,0 0 0,1-1 0,-1 0 0,0 0 1,1-1-1,0 1 0,-1-2 0,1 1 0,-1-1 0,11-1 1,-16 0-1,1 1 1,-1-1 0,1 1-1,-1-1 1,0 0 0,0 1-1,1-1 1,-1-1 0,0 1-1,0 0 1,0 0 0,0-1 0,0 1-1,0-1 1,0 0 0,-1 1-1,4-5 1,-2 1-1,0 0 1,0 0-1,-1 0 0,1-1 0,-1 1 1,0-1-1,1-7 0,1-8-3,-2 0-1,0-1 0,-1-23 1,-1-87 0,-4 117-3,3 15 5,1 0 1,0-1-1,0 1 1,-1 0-1,1 0 1,0 0-1,-1 0 1,1 0-1,0-1 1,-1 1-1,1 0 1,0 0-1,0 0 1,-1 0-1,1 0 1,0 0-1,-1 0 1,1 0-1,0 0 1,-1 0-1,1 0 1,0 0-1,-1 1 1,1-1-1,0 0 1,-1 0-1,1 0 1,0 0-1,-1 0 1,1 1-1,0-1 1,0 0-1,-1 0 1,1 1-1,0-1 1,0 0-1,0 0 1,-1 1-1,1-1 1,0 0-1,0 0 1,0 1-1,0-1 1,0 0-1,-1 1 1,-3 6-1,1 0 1,0 0 0,0 0 0,0 0-1,1 1 1,0-1 0,0 1-1,1-1 1,-1 12 0,0 77-1,2-65-1,0-25 2,0 1-1,1-1 0,0 0 0,-1 0 1,2 0-1,-1 0 0,1 0 0,0 0 1,0 0-1,1 0 0,3 6 1,-4-10-1,0 1 1,1 0 0,-1 0 0,1-1-1,-1 1 1,1-1 0,0 0 0,0 0 0,0 0-1,0 0 1,0 0 0,0-1 0,1 0-1,-1 1 1,0-1 0,1 0 0,-1-1 0,1 1-1,-1 0 1,7-1 0,-3 1 3,1-1-1,-1 0 1,1 0 0,-1-1-1,13-3 1,-17 3-2,0 0 0,0 0 0,-1 0-1,1-1 1,-1 1 0,1-1 0,-1 0 0,1 1 0,-1-1 0,0 0 0,0-1 0,0 1-1,0 0 1,0-1 0,-1 1 0,1-1 0,2-4 0,2-9-3,0 0-1,0 0 1,-2-1-1,5-33 1,2-75-12,-9 97 11,2-288 9,-5 203 14,-1 96-34,-2 16 8,-3 13 0,6-12 6,-3 13 1,0-1 1,0 1-1,1 0 1,1 0-1,-2 23 0,3 74 12,2-65-5,-2-11-5,1 17 6,1 0 0,10 59 0,-9-96-7,1 0-1,1 0 0,0 0 1,0-1-1,1 1 1,1-1-1,1-1 0,-1 1 1,2-1-1,0 0 0,0-1 1,18 19-1,-22-27-1,0 0 0,1 0 0,0 0 0,-1 0 0,1-1 0,0 0 0,0 0 0,0 0 0,0-1 0,1 1 0,-1-1 0,0 0 0,7 0 0,-8-1 0,1 0 0,-1 0 0,1 0 0,0 0 0,-1-1 0,0 0 0,1 0 0,-1 0 0,1 0 0,-1-1 0,0 0 0,0 1 0,0-2 0,0 1 0,0 0 0,5-5 0,1-3-3,-1-2 1,0 1-1,0-1 1,-1-1-1,-1 0 0,9-19 1,32-90-24,-41 103 25,28-80 1,-4 0 0,20-108 0,-48 176 10,-3 30-10,0 1 0,1 0 0,-1 0 1,0 0-1,0-1 0,0 1 0,0 0 0,0 0 0,0-1 0,0 1 0,0 0 0,0 0 0,0-1 0,0 1 0,0 0 0,0 0 0,0-1 0,0 1 0,0 0 0,0 0 1,0 0-1,0-1 0,0 1 0,0 0 0,0 0 0,0-1 0,-1 1 0,1 0 0,0 0 0,0 0 0,0-1 0,0 1 0,-1 0 0,1 0 0,0 0 0,0 0 0,0-1 1,-1 1-1,1 0 0,0 0 0,0 0 0,0 0 0,-1 0 0,1 0 0,0 0 0,-3 0 0,0 1 0,0 0 0,0 0 0,1 0 0,-1 1 1,1-1-1,-1 0 0,1 1 0,-1 0 0,1 0 0,0-1 0,0 1 0,0 1 0,0-1 1,0 0-1,0 0 0,1 1 0,-1-1 0,-1 5 0,-4 5 4,0 0 0,-8 26-1,8-16-1,2 0 0,0 0 0,2 1-1,-2 23 1,5 95 7,0-74-8,1-48 1,0 0 1,1-1-1,1 1 0,0 0 0,2-1 1,7 21-1,-9-31-1,0 0 0,1 1 0,0-1 0,0-1 0,1 1 0,0-1 0,1 1 1,-1-2-1,1 1 0,0 0 0,1-1 0,0 0 0,0-1 0,15 10 0,-16-13-1,-1 0 0,1 0 0,0 0 0,0-1 0,0 0 0,0 0 0,0-1 0,0 0 0,0 0 0,0 0 0,0 0 0,1-1 0,-1 0 0,-1-1 0,1 1 0,0-1 0,0 0 0,-1 0 0,1-1 0,-1 0 0,1 0 0,-1 0 0,6-5 0,-2-3-1,0 1 0,0-2 0,-1 1 0,-1-1 0,0 0-1,-1 0 1,0-1 0,0 0 0,-2 0 0,1 0 0,-2-1 0,3-18 0,0-17-5,-2 0 0,-3-54 0,-1 73 6,-2 24 0,-2 12 0,-4 13 0,2 6 2,0 0 0,2 1 0,-2 48-1,7 82 8,-1-143-9,0-7 0,1 1 0,-1-1 0,1 0 0,0 0 0,1 0 0,-1 0 0,6 11 0,-6-15 0,0 0 0,0 0 0,1 0 0,-1 0 0,1 0 0,0 0 0,-1 0 0,1-1 0,0 1 0,0 0 0,0-1 0,0 0 0,0 1 0,0-1 0,1 0 0,-1 0 0,0 0 0,1-1 0,-1 1 0,0-1 0,1 1 0,3 0 0,-1-1 0,0 1 1,0-1-1,0 0 1,0-1-1,1 1 1,-1-1-1,0 0 1,0 0-1,0 0 1,0-1-1,0 0 1,-1 0-1,1 0 1,0-1-1,4-3 1,-3 1 0,0 0 0,0-1-1,-1 0 1,0 0 0,0 0 0,-1 0 0,1-1-1,-2 0 1,6-11 0,1-8 0,-1-1 0,-1 0 0,-1 0 0,3-40-1,-6 42 2,0-1-1,2 1 1,0 0-1,2 0 1,14-31-1,-10 41 2,-12 15-3,0 0 0,1 0 0,-1 0 0,0 0 0,1 0 0,-1 0 0,0 1 0,1-1 0,-1 0 0,0 0 0,0 0 0,1 0 0,-1 0 0,0 1 0,0-1 0,1 0 0,-1 0 0,0 1 0,0-1 0,0 0 0,1 0 0,-1 1 0,0-1 0,0 0 0,0 0 0,0 1 0,0-1 0,0 0 0,0 1 0,0-1 0,1 0 0,-1 1 0,3 34 0,-3 12 0,1 5 0,-2 0 0,-11 70 0,-86 408 32,34-258-32,31-144 0,10-15 0,23-112-1,0-1 0,0 1 1,0-1-1,0 1 0,0-1 0,0 1 1,0-1-1,0 1 0,0-1 0,0 1 1,-1 0-1,1-1 0,0 1 0,0-1 1,-1 0-1,1 1 0,0-1 0,0 1 1,-1-1-1,1 1 0,-1-1 0,1 0 0,0 1 1,-1-1-1,1 0 0,-1 1 0,1-1 1,-1 0-1,1 0 0,-1 1 0,1-1 1,-1 0-1,1 0 0,-1 0 0,1 0 1,-1 0-1,1 0 0,-1 0 0,1 0 1,-1 0-1,0 0 0,1 0 0,-1 0 0,1 0 1,-1 0-1,1 0 0,-1 0 0,1-1 1,-1 1-1,1 0 0,-1 0 0,1-1 1,-1 1-1,1 0 0,0-1 0,-1 1 1,1 0-1,-1-1 0,1 1 0,0-1 1,-1 1-1,1-1 0,0 1 0,0-1 0,-1 1 1,1-1-1,-25-36-69,23 34 66,-13-22-6,0-1 0,2-1 0,2 0 0,0-1 0,1 0 0,2 0 0,1-1 0,1 0 0,2 0 0,-2-48 0,6 68 17,1 1-1,-1 0 0,2 0 1,-1 0-1,1 0 0,0 0 1,0 0-1,1 0 0,0 1 1,1-1-1,-1 1 0,2 0 1,-1 0-1,1 0 0,0 1 1,0 0-1,0-1 1,1 2-1,0-1 0,10-6 1,23-16-2,2 1 1,1 2 0,1 3-1,53-21 1,-33 14 3,34-17 7,120-52 26,-167 78-42,0 3 0,73-16 1,-90 28-1389,-44 5-3494</inkml:trace>
</inkml:ink>
</file>

<file path=ppt/ink/ink36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7"/>
    </inkml:context>
    <inkml:brush xml:id="br0">
      <inkml:brushProperty name="width" value="0.05" units="cm"/>
      <inkml:brushProperty name="height" value="0.05" units="cm"/>
      <inkml:brushProperty name="color" value="#FFFFFF"/>
    </inkml:brush>
  </inkml:definitions>
  <inkml:trace contextRef="#ctx0" brushRef="#br0">1 0 31662,'0'3'385,"2"-3"-161,7 0 16,15 0-144,15 0-48,13 0-16,14 0-16,-6 0-16,-2 0 16,-12 0-16,-16 0 0,-13 0 0,-12 0-32,-13 0-1393</inkml:trace>
</inkml:ink>
</file>

<file path=ppt/ink/ink36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8"/>
    </inkml:context>
    <inkml:brush xml:id="br0">
      <inkml:brushProperty name="width" value="0.05" units="cm"/>
      <inkml:brushProperty name="height" value="0.05" units="cm"/>
      <inkml:brushProperty name="color" value="#FFFFFF"/>
    </inkml:brush>
  </inkml:definitions>
  <inkml:trace contextRef="#ctx0" brushRef="#br0">283 53 28237,'-3'-5'370,"-2"1"0,1 0-1,0 0 1,-1 0 0,0 1 0,1-1 0,-2 1-1,1 0 1,0 0 0,0 1 0,-1 0 0,-10-3-1,1 2-523,0 1-1,-1 1 0,-23 1 1,22 0 444,13 0-289,-1 0-1,1 0 0,-1 1 0,1-1 0,0 1 0,0 0 1,0 1-1,-1-1 0,1 1 0,0-1 0,0 1 1,1 1-1,-1-1 0,0 0 0,1 1 0,-6 4 1,6-3-1,0 0 0,-1 1 0,1-1-1,1 1 1,-1-1 0,1 1 0,0 0 0,0 0 0,0 0 0,0 0 0,1 1 0,0-1 0,-1 10 0,2-10 0,-1 1 0,1 0 0,0-1 0,0 1 0,1-1 0,-1 1 0,1-1 0,1 1 0,-1-1 0,1 0 0,0 1 0,0-1 0,0 0 0,1 0 0,5 8 0,-3-8 0,0 0 0,0 0 0,1 0 0,-1 0 0,1-1 0,0 0 0,0-1 0,1 1 0,-1-1 0,1 0 0,13 4 0,5-2 0,-1 0 0,1-1 0,0-2 0,1 0 0,-1-2 0,26-2 0,-41 1 1,1-1-1,-1 0 1,0-1 0,0 0-1,0 0 1,0-1 0,0 0-1,-1-1 1,0 0 0,0 0-1,17-14 1,-22 17-1,-1-1 1,1-1-1,-1 1 0,0 0 0,0-1 1,0 0-1,0 0 0,0 1 0,-1-2 1,0 1-1,1 0 0,-2 0 1,1-1-1,0 1 0,-1-1 0,0 1 1,0-1-1,0 0 0,-1 1 0,0-1 1,0 0-1,0 0 0,0 1 1,-1-1-1,1 0 0,-1 1 0,-1-1 1,-2-8-1,1 8 0,0 0 0,-1 0 0,1 0 0,-1 0 0,0 1 0,-1 0 0,1-1 0,-1 2 0,1-1 0,-1 1 0,0-1 0,-1 1 0,1 1 0,0-1 0,-1 1 0,1 0 0,-1 0 0,0 0 0,-8 0 0,-9-3 0,0 2 0,-1 1 0,-36 0 0,50 3-46,1-1 0,-1 1 0,1 0 1,0 1-1,-1 0 0,1 1 0,0 0 0,0 1 0,1-1 0,-1 1 1,1 1-1,0 0 0,0 0 0,0 1 0,1 0 0,0 0 0,0 0 0,0 1 1,1 0-1,-7 11 0,-25 35-3905</inkml:trace>
</inkml:ink>
</file>

<file path=ppt/ink/ink36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3"/>
    </inkml:context>
    <inkml:brush xml:id="br0">
      <inkml:brushProperty name="width" value="0.05" units="cm"/>
      <inkml:brushProperty name="height" value="0.05" units="cm"/>
      <inkml:brushProperty name="color" value="#FFFFFF"/>
    </inkml:brush>
  </inkml:definitions>
  <inkml:trace contextRef="#ctx0" brushRef="#br0">14 541 32415,'0'0'131,"-1"9"-41,-3 39-88,-4 65-1,8-99-1,0-1 0,1 1 0,1 0 0,0-1 0,8 26 0,-8-34 2,0 0 1,0-1 0,1 1-1,0 0 1,0-1-1,0 1 1,1-1-1,-1 0 1,1 0-1,0 0 1,0-1-1,1 1 1,8 5-1,-11-8 0,0 0 0,0 0 0,0 0-1,0 0 1,1-1 0,-1 1 0,0-1-1,1 1 1,-1-1 0,0 0-1,1 0 1,-1 0 0,0 0 0,1 0-1,-1 0 1,0-1 0,0 1 0,1-1-1,-1 1 1,0-1 0,0 0-1,0 0 1,1 0 0,-1 0 0,0 0-1,-1-1 1,1 1 0,0-1 0,0 1-1,0-1 1,-1 0 0,1 1 0,-1-1-1,2-3 1,8-12 1,0-1 0,-2 0 0,0 0 1,-1-1-1,6-22 0,22-104 10,-26 99-15,1 0 0,21-53 1,-30 95 0,-1-1 0,1 1 0,0 0 0,0-1 0,0 1 1,1 0-1,-1 0 0,1 0 0,0 1 0,0-1 0,1 1 0,-1 0 0,1 0 1,-1 0-1,1 0 0,0 0 0,0 1 0,0 0 0,0 0 0,1 0 1,-1 0-1,1 1 0,-1-1 0,1 1 0,-1 0 0,1 1 0,0-1 1,-1 1-1,1 0 0,8 1 0,-9-1 0,0 0 0,-1 1 1,1 0-1,0-1 0,-1 1 0,1 1 0,-1-1 1,0 1-1,1-1 0,-1 1 0,0 0 0,0 0 1,0 0-1,0 1 0,0-1 0,4 6 0,2 2 1,0 1 0,-1 0 1,12 22-1,-22-36 0,0 0 1,0 1 0,-1-1 0,1 0-1,0 1 1,-1 0 0,0-1-1,1 1 1,-1 0 0,0 1 0,0-1-1,0 0 1,0 1 0,-1 0 0,1-1-1,0 1 1,0 0 0,-1 1-1,-3-1 1,-5-1-1,-1 1 0,1 1-1,-1 0 1,-14 3 0,24-3 0,-1 1 0,1-1 0,-1 1 0,1 0 0,0 0 0,0 0 0,0 1 0,0-1 0,0 1 0,0 0 0,0 0 0,0 0 0,0 0 0,1 0 0,-1 1 0,-2 3 0,1-1 0,0 1 0,1 0 0,-1 0 0,1 0 0,0 0 0,1 1 0,-4 11 0,2 5 0,0 0 0,1 0 0,1 42 0,2-46 0,0 1 0,1 0 0,7 36 0,-6-49 0,1 0 0,-1 0 0,1 0 0,1 0 0,-1-1 0,1 1 0,0-1 0,1 0 0,-1 0 0,1 0 0,0-1 0,1 0 0,7 6 0,-6-6 0,-1-1 0,2 0 0,-1 0 0,0-1 0,1 0 0,0 0 0,0-1 0,-1 0 0,1 0 0,1-1 0,-1 0 0,0 0 0,0-1 0,15-1 0,-17 1 0,0-1 0,-1 1 0,1-1 0,-1 0 0,0-1 0,1 1 0,-1-1 0,0 0 0,0-1 0,0 1 0,0-1 0,0 0 0,5-4 0,-2 0 0,0 0 0,-1 0 0,0-1 0,0 0 0,-1 0 0,10-16 0,-6 4 0,0 0 0,-2 0 0,0-1 0,-1 0 0,-1-1 0,4-27 0,-4-14 0,-4-118 0,-3 96 0,-15-149 0,16 234 0,0-1 0,0 1 0,0 0 0,0-1 0,0 1 0,0-1 0,0 1 0,0 0 0,-1-1 0,1 1-1,0 0 1,0 0 0,0-1 0,0 1 0,-1 0 0,1-1 0,0 1 0,0 0 0,0 0 0,-1-1 0,1 1 0,0 0 0,0 0 0,-1-1 0,1 1 0,0 0 0,-1 0 0,1 0 0,0 0 0,-1 0 0,1-1 0,-1 1 0,0 1-1,1-1 0,-1 0 1,0 1-1,1-1 1,-1 0-1,1 1 1,-1-1-1,1 1 1,-1-1-1,1 1 1,-1 0-1,1-1 1,-1 1-1,1-1 1,0 1-1,-1 0 1,1-1-1,0 1 1,0 0-1,-1-1 1,1 1-1,0 1 1,-6 31-1,1 0 1,1 1-1,2-1 1,4 58-1,-1-25 4,1-14-1,1 0 0,3 0 0,3 0 1,1-1-1,29 83 0,-36-124-3,1 0 0,0 0 0,1 0 0,0-1 0,1 0 0,0 0 0,11 14 0,-14-20 1,0-1-1,0 1 1,0-1 0,0 0-1,0 0 1,1 0 0,-1 0-1,1 0 1,-1-1 0,1 1-1,-1-1 1,1 0 0,0 0-1,0-1 1,0 1 0,-1-1 0,1 0-1,0 0 1,0 0 0,0 0-1,0-1 1,-1 1 0,1-1-1,6-2 1,-5 1 0,1-1 0,-1 0 0,0 0 0,0 0 0,-1-1 0,1 1 0,-1-1 0,1 0 0,-1-1 0,0 1 0,-1-1 0,1 1 0,-1-1 0,0 0 0,4-9 0,1-3 0,0 0 0,-2-1 0,8-30 0,-5-3 3,-2-1-1,-3-1 1,-3-83 0,-1 78-1,0 58-2,0-1 1,0 1-1,0-1 0,0 1 0,0-1 0,0 1 0,0-1 0,0 1 0,-1-1 0,1 1 0,0-1 0,0 1 0,0 0 1,-1-1-1,1 1 0,0-1 0,0 1 0,-1 0 0,1-1 0,0 1 0,-1 0 0,1-1 0,0 1 0,-1 0 1,1-1-1,-1 1 0,1 0 0,-1 0 0,1-1 0,0 1 0,-2 0 0,1 0 0,1 0 0,-1 0 0,0 0 0,0 0 0,1 1 0,-1-1 0,0 0 0,0 0 0,1 1 0,-1-1 0,0 0 0,1 1 0,-1-1 0,0 1 0,1-1 0,-1 1 0,1-1 0,-1 1 0,1-1 0,-1 1 0,1 0 0,-1-1 0,1 1 0,-1 1 0,-3 5-1,1 1 1,0 0-1,0 0 0,1 0 0,0 0 1,0 0-1,0 16 0,1 67-8,1-55 8,0 3 1,-1-9 0,1 1 0,8 50 0,-7-74 0,0 0 0,1 1 0,0-1 0,0 0 0,1 0 0,0 0 0,0 0 0,1-1 0,0 1 0,0-1 0,1 0 0,-1 0 0,1 0 0,0-1 0,12 10 0,-14-13 0,1 0 1,-1 0-1,0 0 1,1 0-1,-1-1 0,1 0 1,0 1-1,-1-1 1,1-1-1,0 1 0,0 0 1,0-1-1,-1 0 1,1 0-1,0 0 0,0 0 1,0-1-1,0 1 0,-1-1 1,1 0-1,5-2 1,-3 0-1,-1 1 0,1-2 1,-1 1-1,1 0 1,-1-1-1,0 0 0,0 0 1,-1-1-1,1 1 1,-1-1-1,7-10 0,3-7-3,-2 0 0,0-2 0,-2 1-1,10-31 1,22-104-19,-15 47 15,-25 103 6,1 0 0,0 1 1,0-1-1,0 1 0,1 0 0,0 0 0,1 0 1,-1 0-1,8-7 0,-10 12 1,0 0-1,1 0 1,-1 0 0,1 0 0,-1 0-1,1 1 1,-1-1 0,1 1-1,0 0 1,0 0 0,0 0 0,0 0-1,0 0 1,0 0 0,0 1-1,0 0 1,0 0 0,0-1 0,0 2-1,0-1 1,0 0 0,0 1-1,0-1 1,0 1 0,0 0 0,0 0-1,4 2 1,-3-1 0,-1 0 0,0 1 0,1-1 0,-1 1 0,0 0 0,0-1 0,0 2 0,-1-1 0,1 0 0,-1 0 0,1 1 0,-1-1 0,0 1 0,-1 0 0,3 5 0,2 9 0,9 37 0,-13-48 0,6 36 0,-1 0 0,-2 0 0,-3 1 0,-1-1 0,-6 57 0,5-94 0,-1 1 0,0-1 0,0 0 0,-1 0 1,1-1-1,-1 1 0,-1 0 0,1 0 0,-1-1 0,0 0 0,0 1 0,-1-1 0,0 0 0,1-1 1,-2 1-1,1-1 0,0 1 0,-8 4 0,5-5 1,-1 0 0,1 0 0,-1-1 0,1 0-1,-1 0 1,0-1 0,0 0 0,0-1 0,0 0 0,-1 0 0,1 0-1,-16-2 1,18 0-10,0 0-1,0 0 0,1-1 1,-1 1-1,0-1 1,1-1-1,0 1 0,-1-1 1,1 0-1,0 0 0,0 0 1,1-1-1,-1 0 1,1 0-1,-1 0 0,1 0 1,0-1-1,1 1 0,-1-1 1,1 0-1,0 0 1,0-1-1,1 1 0,-3-9 1,-2-3-90,1-1 0,2 1 1,-1-1-1,2 0 0,1 0 1,-1-34-1,2 49 83,1 1 1,0 0-1,1-1 0,-1 1 0,0 0 0,1-1 1,-1 1-1,1 0 0,-1 0 0,1-1 0,0 1 0,0 0 1,0 0-1,1 0 0,-1 0 0,0 0 0,1 0 1,-1 1-1,1-1 0,0 0 0,-1 1 0,1-1 0,4-1 1,-1 0 12,0 1 0,0 0 1,0 1-1,1 0 1,-1-1-1,1 2 0,-1-1 1,1 1-1,7 0 1,-8 0 27,0 0 1,0 1 0,0 0-1,0 0 1,-1 0 0,1 0-1,0 1 1,-1 0 0,1 0-1,-1 0 1,7 5-1,2 2 70,-1 1 1,15 15-1,-16-13-40,1-1 1,19 13 0,-18-17-26,1 1-1,0-2 1,1 0-1,0-1 1,0 0-1,0-2 1,0 1 0,1-2-1,-1 0 1,1-1-1,27-1 1,-39 0-25,1-1 0,-1 0 1,0 0-1,1 0 0,-1 0 1,0-1-1,0 0 0,0 1 0,0-2 1,-1 1-1,1 0 0,-1-1 1,1 1-1,-1-1 0,0 0 0,0 0 1,0-1-1,0 1 0,0 0 0,-1-1 1,0 0-1,1 0 0,-1 0 1,2-7-1,2-2 8,-1-1 0,-1 0 0,0 0 1,-1 0-1,0 0 0,0-20 0,-2 18-13,1-11 3,0-1 1,-3 1-1,0-1 0,-7-39 0,8 65-3,-1-1 0,1 1 0,-1-1 0,0 1 0,1-1 0,-1 1 0,0 0 0,0 0 0,-1-1 0,1 1 0,0 0 0,-1 0 0,1 0 0,-1 0 0,0 0 0,0 1 0,0-1 0,1 0 0,-4 0 0,0 3 0,3 10 0,14 398 19,2-98-6,-12-264-13,-1-29 0,0-1 0,-2 1 0,1-1 0,-2 1 0,-6 25 0,8-87 0,5-1 0,1 0 0,19-67 0,-9 48 0,15-74-5,6 2-1,55-132 1,-92 266 5,1 1-1,-1-1 1,0 1-1,1-1 1,-1 1-1,1 0 1,0 0-1,-1-1 1,1 1-1,0 0 1,0 0-1,0 0 1,0-1-1,0 1 1,0 0-1,0 0 1,0 1 0,0-1-1,0 0 1,1 0-1,-1 0 1,0 1-1,0-1 1,1 1-1,-1-1 1,2 0-1,-1 2 0,0 0 0,-1 0 1,1 1-1,0-1 0,-1 0 0,1 0 0,-1 1 0,1-1 0,-1 1 0,0 0 0,1-1 0,-1 1 0,0 0 0,0-1 0,0 1 0,0 0 1,0 4-1,13 20 0,-3 1 1,0 1 0,-1 0-1,-2 0 1,-1 1 0,-1 0-1,3 52 1,-8-61 0,-4 32 0,2-49 0,0 1 0,0-1 0,0 0 0,-1 1 0,1-1 0,-1 0 0,0 0 0,0 0 0,0 0 0,0 0 0,0-1 0,-6 6 0,-2 0-9,0 0-1,-1-1 1,0 0 0,0-1-1,-1 0 1,0-1 0,0 0-1,0-1 1,-1-1 0,0 0-1,1 0 1,-1-1 0,-15 0-1,26-2-70,9 0 24,14 1 62,0-1 0,0-1 0,0-1 0,-1-1 0,1-1 0,-1 0 0,28-11 0,-34 10 2,-1-1 0,0-1 1,0 0-1,-1 0 0,0-1 0,0-1 0,-1 0 0,0-1 1,0 0-1,-1 0 0,-1-1 0,0 0 0,0-1 0,-1 0 0,-1 0 1,0-1-1,0 0 0,7-24 0,-3 2-5,-3 1-1,0-2 1,4-62 0,-8-109 1,-5 144 0,1 63-4,0 1 0,0-1 0,0 1 0,-1-1 1,1 0-1,0 1 0,-1-1 0,1 1 0,0-1 1,-1 1-1,1-1 0,0 0 0,-1 1 0,1-1 1,-1 0-1,1 1 0,-1-1 0,1 0 0,-1 0 1,1 0-1,-1 1 0,1-1 0,-1 0 0,1 0 1,-1 0-1,1 0 0,-1 0 0,1 0 0,-1 0 1,1 0-1,-1 0 0,1 0 0,-1 0 1,1 0-1,-1 0 0,1-1 0,-1 1 0,1 0 1,-1 0-1,1 0 0,-1-1 0,1 1 0,-1 0 1,1-1-1,0 1 0,-1 0 0,1-1 0,-1 1 1,1-1-1,0 1 0,-1 0 0,1-1 0,0 1 1,0-1-1,-1 1 0,1-1 0,0 1 0,0-1 1,0 1-1,0-1 0,0 1 0,0-1 0,0 1 1,0-1-1,0 0 0,-6 21 0,1 0 0,2 1 0,0 0 0,1 0 0,1 0 0,3 30 0,-2-2 0,-3 24 0,0-30 5,3 0-1,7 70 0,-6-105-3,1 1-1,0-1 0,0 0 0,1 0 0,0-1 1,1 1-1,-1 0 0,2-1 0,-1 0 1,1 0-1,0 0 0,0-1 0,1 0 1,0 0-1,0 0 0,0 0 0,1-1 1,0 0-1,8 4 0,-2-2 2,1-1-1,1 0 1,-1-1 0,1-1-1,0 0 1,0-1 0,0 0-1,1-2 1,20 1 0,-19-1-1,0-2 1,-1 1 0,1-2 0,-1 0-1,1-1 1,-1-1 0,21-7 0,-30 8-2,0 0 0,-1-1-1,1 1 1,-1-1 0,0-1 0,0 1 0,-1-1 0,1 0 0,-1-1 0,0 1 0,-1-1 0,1 0 0,-1 0 0,0-1 0,-1 1 0,1-1 0,-1 1 0,-1-1 0,3-8 0,-1-1 0,0 0 0,-1 0 0,0-1 0,-2 1 0,0-1 0,-1 0 0,0 1 0,-5-26 0,4 33 0,-1-1 0,0 1 0,0 0 0,-1 0-1,-1 0 1,0 0 0,0 1 0,0-1 0,-1 1-1,0 0 1,-1 0 0,0 1 0,0 0 0,-1 0 0,1 0-1,-9-6 1,12 11 0,-1 0 0,1 0-1,0 0 1,-1 0 0,1 0-1,-1 1 1,1 0 0,-1-1 0,0 2-1,1-1 1,-1 0 0,0 1-1,0-1 1,0 1 0,1 0-1,-1 0 1,0 1 0,0-1 0,0 1-1,1 0 1,-1 0 0,0 0-1,1 0 1,-1 1 0,1-1-1,-1 1 1,1 0 0,0 0 0,0 0-1,-1 1 1,2-1 0,-1 1-1,0 0 1,0-1 0,1 1-1,0 0 1,-1 1 0,1-1-1,1 0 1,-1 1 0,0-1 0,1 1-1,-2 5 1,-3 14 0,0 0 0,2 1 0,1 0 0,1 0 0,1 0 0,1 0 0,2 0 0,4 28 0,-5-42 0,1-1-1,0 1 1,1-1 0,0 0-1,0 0 1,1 0-1,0 0 1,1 0 0,-1-1-1,9 10 1,-9-13 0,-1-1 0,1 0 1,0-1-1,1 1 0,-1-1 0,0 1 0,1-1 1,0 0-1,0-1 0,0 1 0,0-1 0,0 0 1,0-1-1,0 1 0,1-1 0,-1 0 1,1 0-1,10 0 0,-12-1 1,0 0 0,0 0 0,0 0 0,0-1 1,0 1-1,0-1 0,0 0 0,-1 0 0,1 0 0,0-1 0,-1 1 0,1-1 1,0 0-1,5-4 0,-5 2-1,-1 0 0,1-1 0,-1 1 0,0-1 1,0 1-1,-1-1 0,1 0 0,-1 0 0,0 0 0,1-9 1,5-18 1,-2-1 0,-1 1 0,-2-1 0,-1 0 0,-3-42 0,1 31-1,0 44-1,0-1 0,0 1-1,0 0 1,1-1 0,-1 1 0,0 0 0,0-1 0,0 1-1,0 0 1,0-1 0,0 1 0,0 0 0,0-1 0,0 1-1,0 0 1,0-1 0,0 1 0,0 0 0,0-1 0,-1 1-1,1 0 1,0-1 0,0 1 0,0 0 0,0 0-1,0-1 1,-1 1 0,1 0 0,0 0 0,0-1 0,-1 1-1,1 0 1,0 0 0,0-1 0,-1 1 0,1 0 0,0 0-1,-1 0 1,1 0 0,0 0 0,-1-1 0,1 1 0,0 0-1,-1 0 1,1 0 0,-1 1-1,0-1 1,0 1-1,0 0 1,1 0-1,-1 0 1,0-1-1,1 1 1,-1 0-1,1 0 1,-1 0-1,1 0 1,-1 0-1,1 0 1,0 0-1,-1 2 1,-5 33 0,2 0 0,2 1 0,1-1 0,4 44 0,-1-49 0,-2-28 0,0 0 1,0 0-1,0 0 0,1 0 0,0 0 1,-1 0-1,1 0 0,0 0 0,1 0 1,-1 0-1,0-1 0,1 1 1,0 0-1,-1-1 0,1 1 0,0-1 1,0 0-1,0 0 0,1 1 0,-1-2 1,1 1-1,-1 0 0,1 0 1,-1-1-1,1 1 0,0-1 0,0 0 1,3 1-1,4 1 1,-1-1 0,0-1 0,1 0 0,-1 0-1,0-1 1,1 0 0,-1-1 0,12-1 0,-17 1-1,0-1 0,-1 1 0,1 0 0,0-1 0,0 0 0,-1 0 0,1 0 0,-1 0 0,0-1 0,0 1 0,0-1 0,0 0 0,0 0 0,0 0 0,-1 0 0,1 0 0,-1-1 0,0 1 0,0-1 0,0 1 0,-1-1 0,2-4 0,2-5 0,-1 0 0,0-1 0,-1 1 0,-1-1 0,1-17 0,-2-174 0,-1 204-1,0-1 1,0 1-1,0-1 1,0 0-1,0 1 1,-1-1-1,1 0 1,-1 1-1,1-1 1,-1 1-1,1-1 1,-1 1-1,0-1 1,0 1-1,-2-3 1,-3 7-6,0 15 4,0 20 2,2 0 0,2 1 0,2-1 0,5 53 0,-4-87 0,-1 1 0,1-1 0,0 1 0,0-1 0,1 0 0,-1 1 0,1-1 0,0 0 0,0 0 0,0 0 0,1 0 0,-1-1 0,1 1 0,0 0 0,0-1 0,0 0 0,1 0 0,6 5 0,-3-4 0,-1-1 0,1 0 1,-1-1-1,1 1 0,0-2 0,0 1 1,0-1-1,0 1 0,1-2 0,13 1 1,-18-2-1,1 1 1,-1-1-1,0 1 1,1-1-1,-1 0 1,0 0-1,1 0 1,-1-1-1,0 1 1,0-1-1,0 0 1,0 0-1,0 0 1,-1 0-1,1 0 1,-1-1-1,1 1 1,-1-1-1,0 0 1,0 1 0,0-1-1,0 0 1,0 0-1,-1 0 1,0-1-1,1 1 1,0-5-1,4-10 3,-1 0-1,-1 0 0,2-34 1,-5 45-1,11-211 1,-15 258-3,-13 69 0,2-19 0,-13 389 30,23-305-28,3-153-4,0 0-1,-2-1 1,0 1 0,-1 0-1,-1-1 1,-11 29 0,12-40 1,0 0 0,-1-1 0,0 1 0,-1-1 0,1 0 0,-2 0 0,1-1 0,-1 0 0,0 0 0,0 0 0,-1-1 0,0 0 0,0-1 0,0 1 0,-15 5 0,20-9 1,0-1 0,0 0 0,0 0 0,0 0 0,-1 0 0,1 0 0,0-1 0,0 1 0,-1-1 0,-4 0 0,6 0 0,1-1 0,-1 1 0,1 0 0,0-1 0,-1 1 0,1-1 0,0 0 0,-1 1 0,1-1 0,0 0 0,0 0 0,0 0 0,0 0 0,0 0 0,0 0 0,0 0 0,-2-2 0,0-3 0,0-1 0,1 0 0,-1 0 0,1 0 0,0 0 0,1 0 0,-1-13 0,0 10 0,-9-84-36,4-1 1,6-117-1,2 203 29,-1 1-1,1 0 1,0 0-1,1-1 0,0 1 1,0 0-1,1 0 1,0 0-1,0 1 1,1-1-1,0 1 1,0 0-1,1 0 0,0 0 1,0 0-1,1 1 1,0 0-1,0 0 1,0 1-1,1-1 1,-1 2-1,1-1 0,9-4 1,27-15 24,1 3 0,55-20 0,-59 27 14,0-3-1,-1-1 1,51-33-1,-83 46-27,-1-1-1,1 0 1,-1 0 0,0-1-1,0 1 1,-1-1-1,0-1 1,0 1-1,-1-1 1,0 1-1,0-1 1,-1-1 0,0 1-1,0 0 1,-1-1-1,3-14 1,-1-11 9,-2 0 0,-1 0 0,-3-35 0,0 4-5,2 33-23,0 309 16,1-262 0,0 1 0,1-1 0,1 1 0,0-1 0,7 19 0,-7-26 0,0 0 0,1-1 0,0 1 0,0-1 0,0 0 0,1 0 0,0 0 0,0 0 0,1-1 0,-1 0 0,9 6 0,-10-9 0,0-1 0,-1 0 0,1 0 0,0-1 0,0 1 0,0-1 0,0 0 0,0 0 0,0 0 0,1 0 0,-1-1 0,0 0 0,9 0 0,-10 0 0,0-1 0,0 1 0,0-1 0,0 1 0,0-1 0,0 0 0,0 0 0,0 0 0,0-1 0,-1 1 0,1-1 0,0 1 0,-1-1 0,1 0 0,-1 0 0,0 0 0,0 0 0,4-5 0,1-5-1,-1 0 0,-1 0 0,0-1 1,0 1-1,-1-1 0,3-21 0,8-85-8,-10 71 8,-3 7 4,-2 30-2,0 1 0,1-1 0,0 1 0,0 0 0,1-1 0,1 1 0,-1 0 0,2 0 0,6-14 0,-9 23-1,-1-1 0,1 1 0,0 0 0,0 0 0,0 0 0,0 0 0,0 0 0,0 0 0,0 0 0,0 0-1,0 0 1,0 1 0,0-1 0,1 0 0,-1 1 0,0-1 0,1 1 0,-1-1 0,0 1 0,1 0 0,1-1 0,-1 1-1,-1 1 1,0-1 0,1 1 0,-1-1-1,0 1 1,0-1 0,0 1-1,1 0 1,-1-1 0,0 1 0,0 0-1,0 0 1,0 0 0,0 0 0,0 0-1,0 0 1,1 2 0,2 5-1,0-1 0,0 1 1,0 0-1,-1 0 0,3 13 1,2 17 5,-1 1 1,-3 0 0,0 60 0,2 9 0,-1-93-6,-5-15 0,0 0 0,0 0 0,1 0 0,-1 1 0,0-1 0,1 0 0,-1 0 0,0 0 0,1 0 0,-1 0 0,0 0 0,1 0 0,-1 0 0,0 0 0,1 0 0,-1 0 0,0 0 0,1 0 0,-1 0 0,0 0 0,0 0 0,1 0 0,-1 0 0,0 0 0,1 0 0,-1-1 0,0 1 0,1 0 0,-1 0 0,0 0 0,0-1 0,1 1 0,-1 0 0,0 0 0,0 0 0,0-1 0,1 1 0,-1 0 0,0-1 0,0 1 0,0 0 0,0 0 0,1-1 0,-1 1 0,0 0 0,0-1 0,0 1 0,0 0 0,0-1 0,0 1 0,0-1 0,13-29-6,-1 0-1,8-37 1,1-1-4,35-76 6,-49 129 4,0 0 0,1 1 1,1 1-1,0-1 0,1 1 0,1 1 0,16-16 0,-25 26 0,0 0 0,0 0 0,0 0 0,1 1 0,-1-1 0,1 1 0,-1-1 0,1 1 0,0 0 0,0 0 0,-1 0 0,1 1 0,0-1 0,0 1 0,0-1 0,0 1 0,0 0 0,0 0 0,4 1 0,-7-1 0,0 0 0,1 0 0,-1 0 0,1 0 0,-1 1-1,0-1 1,0 0 0,1 0 0,-1 1 0,0-1 0,1 0 0,-1 0 0,0 1 0,0-1 0,0 0 0,1 1 0,-1-1-1,0 0 1,0 1 0,0-1 0,0 0 0,1 1 0,-1-1 0,0 0 0,0 1 0,0-1 0,0 1 0,0-1 0,0 0-1,0 1 1,0 0 0,3 48 2,-3 1 1,-8 79-1,0 23 10,8-148-12,0 0 0,0 0 0,1 0 1,-1 0-1,1 1 0,0-1 0,1 0 0,-1 0 0,1-1 0,-1 1 1,1 0-1,0 0 0,0-1 0,1 1 0,-1-1 0,5 4 0,-3-2 1,1-1 0,0 0-1,0-1 1,1 1-1,-1-1 1,1 0-1,0-1 1,-1 1-1,13 2 1,0-1 0,0-1 0,0-1 0,1 0 1,-1-1-1,1-1 0,28-4 0,-41 3-3,0-1 1,0 1-1,0-1 0,0 0 0,0 0 1,0-1-1,0 1 0,0-2 1,-1 1-1,0 0 0,0-1 0,0 0 1,0 0-1,0-1 0,-1 1 0,0-1 1,0 0-1,0 0 0,0 0 1,-1-1-1,0 1 0,0-1 0,0 0 1,-1 0-1,2-8 0,2-9-6,-1 1 0,-1-1 0,-1 0 0,-1 0 0,-1-38 0,-2 49 8,0-1 1,-1 1 0,0 0-1,-1 0 1,0 0 0,0 0-1,-2 0 1,1 1 0,-11-18 0,13 26-1,0-1 1,-1 0 0,1 0-1,-1 1 1,0 0 0,0-1 0,0 1-1,0 0 1,-1 1 0,1-1-1,-1 1 1,1-1 0,-1 1 0,0 0-1,0 0 1,0 1 0,0-1 0,-1 1-1,1 0 1,0 0 0,0 0-1,-1 0 1,1 1 0,-1 0 0,1 0-1,0 0 1,-1 1 0,1-1-1,0 1 1,-5 1 0,6 0-1,0-1 0,0 0 0,0 1 0,0 0 0,1 0 0,-1 0 0,1 0 0,-1 0 0,1 0 0,0 1 0,0-1 0,0 1 0,0 0 0,0-1 0,0 1 0,1 0 0,-1 0 0,1 0 0,0 0 0,0 0 0,0 1 0,0-1 0,0 5 0,-1 11-3,0-1 0,1 37 0,1-38-1,-1 1 3,2 1-1,0-1 1,1 1 0,1-1 0,10 36 0,-12-49 3,1-1 0,0 1-1,0-1 1,0 0 0,1 1 0,0-1 0,-1 0-1,1-1 1,1 1 0,-1-1 0,0 1 0,1-1-1,0 0 1,0 0 0,0 0 0,0-1-1,0 1 1,1-1 0,-1 0 0,0 0 0,1-1-1,0 0 1,-1 1 0,1-1 0,0-1 0,0 1-1,0-1 1,6 0 0,-9 0-1,0 0 1,-1 0-1,1-1 0,0 1 1,0-1-1,-1 1 1,1-1-1,0 0 0,-1 1 1,1-1-1,-1 0 1,1 0-1,-1 0 0,1 0 1,-1-1-1,0 1 0,0 0 1,1 0-1,-1-1 1,0 1-1,0-1 0,0 1 1,0-1-1,-1 1 0,1-1 1,0 0-1,0-2 1,2-7-1,0 0 1,-1 0 0,2-17 0,-2 11 0,6-72-2,-7 57 3,10-55-1,-9 125 25,-5 2-27,-3-1 0,-16 63 0,-1 4 0,-40 438 0,60-465 0,2-42 0,-1 0 0,-8 40 0,8-67 0,0-1 0,-1 0-1,1 0 1,-2 0-1,1-1 1,-1 1 0,-1-1-1,1 0 1,-2 0-1,1 0 1,-1-1 0,0 0-1,-8 8 1,10-12-2,0 1 0,-1-1 1,1 0-1,-1 0 0,0-1 1,0 1-1,0-1 0,0 0 1,0-1-1,0 1 0,0-1 1,0 0-1,-1 0 0,1 0 1,-9-1-1,13 0 2,0 0 0,0-1 0,0 1 0,0 0 0,0-1 0,0 1 0,0-1 0,0 1 0,0-1 0,0 1 0,0-1 0,0 0 0,0 1 0,0-1 0,1 0 0,-1 0 0,0 0 0,1 0 0,-1 0 0,0 0 0,1 1 0,-1-2 0,1 1 0,-1 0 0,1 0 0,0 0 0,-1 0 0,1 0 0,0 0 0,0 0 0,0 0 0,0-2 0,-2-44 0,3 34 0,-2-67-1,-1 14 9,3 0 1,14-92 0,-12 137-9,1 1 1,2 1-1,0-1 1,1 1-1,0 0 1,2 0 0,0 1-1,1 0 1,1 1-1,1 0 1,0 0-1,18-16 1,-6 10-1,2 1 0,0 1 0,2 1 0,0 2 0,31-15 0,156-63 0,4-2 0,-209 93-2,-8 4-1,0 0 0,0 0 0,0 0 0,0 0 0,0-1 0,0 1 0,-1 0 0,1-1 0,0 0 0,2-2 0,-17 2-597,-23-3-1150</inkml:trace>
</inkml:ink>
</file>

<file path=ppt/ink/ink36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4"/>
    </inkml:context>
    <inkml:brush xml:id="br0">
      <inkml:brushProperty name="width" value="0.05" units="cm"/>
      <inkml:brushProperty name="height" value="0.05" units="cm"/>
      <inkml:brushProperty name="color" value="#FFFFFF"/>
    </inkml:brush>
  </inkml:definitions>
  <inkml:trace contextRef="#ctx0" brushRef="#br0">168 12 32143,'-2'-1'15,"0"0"0,0-1 1,0 1-1,0 0 0,0 0 1,-1 0-1,1 0 0,0 1 1,-1-1-1,1 1 1,0-1-1,-1 1 0,1 0 1,0 0-1,-1 0 0,1 0 1,-1 0-1,1 0 0,-3 1 1,1 1-10,0-1 0,0 1 1,0 0-1,0 0 1,1 0-1,-1 1 0,0-1 1,1 1-1,-6 5 1,0 3-3,0-1 1,1 1-1,0 0 0,1 1 1,-10 19-1,14-23 1,0 1 0,0-1 0,0 1 0,1-1-1,0 1 1,1 0 0,0 0 0,1 0 0,-1 0 0,3 14 0,-2-20-3,1-1 1,0 0-1,0 0 1,0 0-1,0 0 1,0 0-1,0 0 1,0 0-1,1 0 1,-1-1-1,1 1 1,-1 0 0,1-1-1,0 1 1,-1-1-1,1 0 1,0 1-1,0-1 1,0 0-1,0 0 1,0 0-1,0-1 1,0 1-1,1 0 1,-1-1 0,0 1-1,3-1 1,10 2 9,0 0 0,-1-1-1,17-2 1,-16 1-8,-8 0-3,-1 0-1,0 0 0,0-1 1,1 1-1,-1-2 0,0 1 1,0-1-1,0 1 0,0-2 1,-1 1-1,1-1 1,-1 0-1,7-4 0,-9 4 1,1 0 0,-1 0-1,-1 0 1,1-1 0,0 1-1,-1-1 1,0 0 0,0 0-1,0 0 1,0 0 0,-1 0 0,1 0-1,-1 0 1,0 0 0,0-1-1,-1 1 1,1 0 0,-1-1-1,0-6 1,0 8-1,0-1 0,0 0 0,0 0 0,-1 0-1,1 0 1,-1 0 0,0 1 0,0-1 0,-1 0 0,1 1 0,-1-1 0,-2-3 0,3 5-1,-1 0 0,0 0 0,-1 0 0,1 0 1,0 0-1,0 1 0,-1-1 0,1 1 0,-1-1 0,0 1 1,1 0-1,-1 0 0,0 0 0,1 1 0,-1-1 1,0 0-1,-3 1 0,-20-2-79,0 0 0,-44 5 0,0 5-592</inkml:trace>
</inkml:ink>
</file>

<file path=ppt/ink/ink36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4"/>
    </inkml:context>
    <inkml:brush xml:id="br0">
      <inkml:brushProperty name="width" value="0.05" units="cm"/>
      <inkml:brushProperty name="height" value="0.05" units="cm"/>
      <inkml:brushProperty name="color" value="#FFFFFF"/>
    </inkml:brush>
  </inkml:definitions>
  <inkml:trace contextRef="#ctx0" brushRef="#br0">168 67 32399,'0'-5'44,"-2"-7"143,-15 9-98,13 3-89,1 0 0,-1 0 0,0 0 0,0 0 0,0 1 0,0 0 0,1 0 0,-1 0 0,0 0 0,1 0 0,-1 1 0,1 0 0,-1-1 0,1 1 0,0 1 0,0-1 0,0 0 0,0 1 0,0 0 0,0-1 0,1 1 0,0 0 0,-1 0 0,1 1 0,0-1 0,0 0 0,1 1 0,-1-1 0,1 1 0,-1-1 0,1 1 0,0 0 0,1 0 0,-1-1 0,0 7 0,1-6 0,0-1 0,-1 0 0,1 1 0,1-1 0,-1 0 0,0 1 0,1-1 0,0 0 0,-1 0 0,1 0 0,1 1 0,-1-1 0,0 0 0,1 0 0,1 2 0,0-2 0,-1-1 0,1 0 0,0 0 0,0 0 0,0 0 0,0 0 0,0-1 0,0 1 0,1-1 0,-1 0 0,0 0 0,1 0 0,-1 0 0,6 0 0,16 1 0,1 0 0,29-2 0,-24 0 3,-27 0-3,0 0 1,-1 0 0,1 0 0,0-1-1,-1 1 1,1-1 0,-1 0-1,1 0 1,-1 0 0,0 0 0,1-1-1,-1 1 1,0-1 0,0 0-1,0 0 1,0 0 0,0-1 0,3-2-1,-5 3 0,1-1 0,0 0 0,-1 0 0,0 0 0,1 0 0,-1 0 0,0 0 0,-1 0 0,1 0 0,0 0 0,-1 0 0,0 0 0,0-1 0,0 1 0,0 0 0,0 0 0,-1 0 0,1-1 0,-1 1 0,-2-5 0,1 3 0,0 0 0,0 0 0,-1 0 0,1 1 0,-1-1 0,0 1 0,-1-1 0,1 1 0,-1 0 0,0 1 0,0-1 0,-7-5 0,-3 0 0,1 0 0,-26-11 0,30 16 2,1 1-1,-1 0 1,0 0 0,0 1-1,0 0 1,0 1 0,0 0 0,-15 0-1,18 1-18,0 0-1,1 1 0,-1 0 1,0 0-1,0 0 0,1 1 1,-1 0-1,1 0 0,0 0 1,-1 1-1,1 0 0,0 0 1,-9 7-1,-20 27-823</inkml:trace>
</inkml:ink>
</file>

<file path=ppt/ink/ink36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7"/>
    </inkml:context>
    <inkml:brush xml:id="br0">
      <inkml:brushProperty name="width" value="0.05" units="cm"/>
      <inkml:brushProperty name="height" value="0.05" units="cm"/>
      <inkml:brushProperty name="color" value="#FFFFFF"/>
    </inkml:brush>
  </inkml:definitions>
  <inkml:trace contextRef="#ctx0" brushRef="#br0">6 444 32047,'0'0'10,"0"0"0,0 0 1,-1 0-1,1 0 0,0 0 0,0 0 1,0 0-1,0 0 0,-1 0 1,1 0-1,0 0 0,0 0 1,0 0-1,0 0 0,-1 0 0,1 0 1,0 0-1,0 0 0,0 0 1,0 0-1,0 0 0,-1 0 1,1 0-1,0 0 0,0 1 0,0-1 1,0 0-1,0 0 0,-1 0 1,1 0-1,0 0 0,0 0 1,0 0-1,0 1 0,0-1 0,0 0 1,0 0-1,0 0 0,0 0 1,0 0-1,-1 1 0,1-1 1,0 0-1,0 0 0,0 0 0,0 0 1,0 1-1,0-1 0,0 0 1,0 0-1,0 0 0,0 0 1,0 1-1,1-1 0,-1 0 0,0 0 1,0 0-1,0 0 0,0 1 1,-1 16-102,1-13 140,21 308 36,-13-222-74,4 1-11,-10-83 0,0-1 0,0 1 0,0-1 0,1 1 0,0-1 0,1 0 0,0 0 0,0 0 0,6 8 0,-8-14 1,-1 1-1,1 0 1,0-1-1,-1 0 1,1 1-1,0-1 1,0 0-1,0 1 1,0-1 0,0 0-1,0-1 1,0 1-1,0 0 1,0-1-1,1 1 1,-1-1-1,0 1 1,0-1 0,1 0-1,-1 0 1,0 0-1,0 0 1,1-1-1,-1 1 1,0-1 0,0 1-1,0-1 1,1 0-1,-1 0 1,3-1-1,1-2 3,0 1-1,-1-1 1,0 0-1,0 0 1,0-1 0,0 0-1,0 1 1,-1-1-1,4-7 1,8-14-5,0-1 0,-2 0 0,-2-1 0,0-1 0,-2 0 0,-1-1 0,9-52 0,-7 7-2,-4 0 1,-3-78-1,-4 153 4,0-1 0,0 1 0,0 0 0,0-1 0,-1 1 0,1 0 0,0 0 0,0-1 0,0 1 0,0 0 0,0-1 0,-1 1 0,1 0 0,0 0 0,0-1 0,0 1 0,-1 0 0,1 0 0,0 0 0,0-1 0,-1 1 0,1 0 0,0 0 0,0 0 0,-1 0 0,1 0 0,0-1 0,-1 1 0,1 0 0,0 0 0,-1 0 0,1 0 0,0 0 0,0 0 0,-1 0 0,1 0 0,0 0 0,-1 0 0,1 0 0,0 0 0,-1 1 0,1-1 0,0 0 0,0 0 0,-1 0 0,0 1 0,-16 8 0,12-3-1,0 0 1,0 1-1,0-1 0,1 1 1,0 0-1,0 1 0,1-1 1,0 1-1,0-1 0,0 1 1,-1 10-1,0 5-2,0 0 1,-1 43-1,4-47 3,0 0 0,1 1 0,0 0 0,2-1 0,7 39 0,-7-52 0,-1-1 0,1 0 0,1 1 0,-1-1 0,1 0 0,0-1 0,0 1 0,0 0 0,0-1 0,1 0 0,0 0 0,0 0 0,0 0 0,1-1 0,-1 1 0,1-1 0,-1 0 0,1 0 0,0-1 0,0 0 0,1 0 0,7 3 0,-4-3 1,0 1-1,0-1 1,0-1-1,1 0 1,-1 0 0,0-1-1,1 0 1,-1 0 0,0-1-1,1 0 1,-1-1-1,16-5 1,-18 4-1,0 0 1,1-1-1,-1 1 1,-1-2-1,1 1 1,-1-1-1,1 0 1,-1 0-1,-1-1 1,1 0-1,-1 0 1,0 0-1,0-1 1,-1 0-1,5-9 1,-4 5-2,0-1 0,-1 1 0,0-1 0,-1 0 0,0 0 1,2-22-1,-2-74-8,-4 73 8,2 33 1,-1 1 0,0-1 0,0 1 0,0-1 0,0 1 0,0-1 0,-1 1 0,1-1 0,0 1 0,-1-1 0,1 1 0,-1-1 0,1 1 0,-1-1 0,0 1 0,0 0 0,0-1 0,0 1 0,1 0 0,-4-2 0,4 3 0,0-1 0,-1 1 0,1 0 0,-1 0 0,1 0 0,0 0 0,-1 0 0,1 0 0,-1 0 0,1 0 0,0 0 0,-1 1 0,1-1 0,-1 0 0,1 0 0,0 0 0,-1 0 0,1 0 0,0 1 0,-1-1 0,1 0 0,0 0 0,-1 1 0,1-1 0,0 0 0,-1 1 0,1-1 0,-11 21 0,4 10 0,0 0 0,3 1 0,0 0 0,2 0 0,3 44 0,0-39 0,-1-30-1,0 1 0,1-1 1,0 1-1,0-1 0,1 1 0,-1-1 0,2 0 1,-1 0-1,1 0 0,6 11 0,-7-15 1,1 1 0,0-1 0,-1 1-1,1-1 1,0 0 0,0 0 0,1-1 0,-1 1-1,0 0 1,1-1 0,0 0 0,0 0-1,-1 0 1,1-1 0,0 1 0,1-1 0,-1 0-1,0 0 1,0 0 0,6 0 0,-7-1 0,10 2 2,1-2 0,0 0 0,15-1 1,-25 0-3,0 0 0,0 1 0,0-2 1,-1 1-1,1 0 0,0-1 0,-1 1 1,1-1-1,-1 0 0,1 0 1,-1 0-1,0-1 0,0 1 0,0-1 1,4-5-1,1-3 0,0 0 0,0-1 0,-2-1 0,1 1 0,-2-1 0,8-23 0,14-85 0,-24 97 0,2-1 0,0 1 0,2 0 0,0 1 0,2 0 0,15-30 0,-21 48-1,1 1 1,0-1-1,0 1 1,0 0-1,0 0 1,1 0-1,0 1 0,0-1 1,0 1-1,0 0 1,0 1-1,1-1 1,7-1-1,-10 2 1,0 1-1,0 1 1,-1-1 0,1 0 0,0 1-1,0-1 1,0 1 0,0 0-1,0 0 1,0 0 0,0 1 0,0-1-1,0 0 1,0 1 0,0 0 0,0 0-1,-1 0 1,1 0 0,0 0-1,0 1 1,-1-1 0,1 1 0,-1 0-1,0 0 1,1-1 0,-1 1 0,0 1-1,3 2 1,-1 4 0,1-1 0,-2 1 0,1-1 0,-1 1 0,0 1 0,-1-1 0,0 0 0,-1 0 0,1 19 0,-4 90 0,2-112 0,-3 10 0,0 0 0,0 0 0,-2-1 0,0 0 0,0 0 0,-2 0 0,0 0 0,0-1 0,-1-1 0,-1 1 0,-1-1 0,0 0 0,0-1 0,-1-1 0,0 1 0,-26 18 0,35-29 0,0 1 0,0-1 0,-1 1 0,1-1 0,0 0 0,0 0 0,-1 0 0,1 0 0,-1 0 0,1 0 0,-1-1 0,1 0 0,-1 1 0,1-1 0,-1 0 0,1 0 0,-1 0 0,0 0 0,1-1 0,-1 1 0,1-1 0,-1 1 0,1-1 0,-1 0 0,1 0 0,0 0 0,-1 0 0,1-1 0,0 1 0,0-1 0,0 1 0,0-1 0,0 0 0,0 0 0,1 1 0,-1-1 0,0-1 0,1 1 0,0 0 0,-1 0 0,1 0 0,0-1 0,-1-2 0,-6-16-5,0 0 0,1-1 1,2 1-1,0-1 0,1-1 0,1 1 0,1-1 1,1 1-1,4-39 0,-3 60 4,1 0 0,-1 0 0,1-1 0,0 1 0,-1 0 0,1 0 0,0 0-1,0 0 1,0 0 0,-1 0 0,1 0 0,0 0 0,0 1 0,1-1 0,-1 0 0,0 0 0,0 1 0,0-1 0,0 1 0,0-1 0,1 1 0,-1 0-1,0-1 1,1 1 0,-1 0 0,0 0 0,0 0 0,3 0 0,1-1 1,-1 1 0,1 0 0,-1 1 0,1-1-1,-1 1 1,1 0 0,6 2 0,-3 1 0,0 1 0,-1 0 0,1 0 0,-1 1 0,0 0 0,0 0 0,9 11 0,14 13 0,-16-17 3,1-2 1,0 0-1,1-1 1,0 0-1,28 12 0,-34-18 1,1-1 0,0 0 0,-1 0 0,1-1 0,0 0 0,0-1 0,1 0 0,-1-1 0,0 0 0,20-3 0,-26 1-3,-1 1 0,1-1-1,-1 0 1,0 0 0,1 0 0,-1-1 0,0 1 0,0-1-1,-1 0 1,1 0 0,0-1 0,-1 1 0,0-1 0,0 0-1,0 0 1,0 0 0,-1 0 0,1 0 0,-1 0 0,0-1-1,0 1 1,-1-1 0,2-6 0,2-8 1,-1 1 1,0-1-1,-1-1 1,0-27-1,-3-156 11,0 203-13,0 0 0,0 1 0,0-1 0,0 0 0,-1 0-1,1 0 1,0 0 0,0 0 0,0 0 0,0 0 0,0 0 0,0 0-1,0 0 1,0 0 0,-1 0 0,1 0 0,0 0 0,0 0-1,0 0 1,0 0 0,0 0 0,0 0 0,0-1 0,0 1 0,-1 0-1,1 0 1,0 0 0,0 0 0,0 0 0,0 0 0,0 0 0,0 0-1,0 0 1,0 0 0,0 0 0,0 0 0,0-1 0,0 1-1,-1 0 1,1 0 0,0 0 0,0 0 0,0 0 0,0 0 0,0 0-1,0 0 1,0-1 0,0 1 0,0 0 0,0 0 0,0 0 0,0 0-1,0 0 1,0 0 0,0 0 0,0-1 0,1 1 0,-6 9-5,-1 13 5,1-1 0,1 1 0,1 0 0,0 33 0,5 95 0,-1-145 0,-1 4 0,1-1 0,0 1 0,0 0 0,1-1 0,0 0 0,1 1 0,0-1 0,0 0 0,1 0 0,0 0 0,0-1 0,1 1 0,0-1 0,0 0 0,0-1 0,1 1 0,0-1 0,1 0 0,-1-1 0,1 1 0,0-1 0,1-1 0,-1 1 0,1-1 0,0 0 0,0-1 0,0 0 0,0 0 0,0-1 0,1 0 0,9 1 0,-6-2 0,0 0 0,-1-1 0,1 0 0,14-3 0,-22 2 0,0 1 0,0-1 0,-1-1 0,1 1 0,0 0 0,-1-1 0,1 0 0,-1 0 0,0 0 0,1 0 0,-1 0 0,0-1 0,0 1 0,-1-1 0,1 0 0,3-5 0,1-3 0,-1 0 1,-1 0-1,0-1 0,0 0 1,-1 0-1,0 0 0,-2 0 1,1-1-1,0-16 0,0-18 4,-4-55-1,0 40 0,1 21 1,0 25-6,0 14-2,0 5-4,-1 84 5,3 127 3,-1-202 0,0-1 1,1 1-1,0-1 1,1 1-1,0-1 0,1 0 1,0 0-1,1 0 0,0-1 1,0 1-1,12 14 1,-14-21-1,0 1 0,1-1 1,0 0-1,0 0 0,0 0 1,1-1-1,-1 0 0,1 1 1,0-2-1,0 1 0,0 0 1,0-1-1,0 0 0,0 0 1,1-1-1,-1 1 0,1-1 1,-1 0-1,1-1 0,0 1 1,-1-1-1,1 0 0,-1 0 1,1-1-1,7-2 0,-8 2 0,-1-1 1,0 0-1,-1 0 0,1 0 0,0 0 0,0-1 0,-1 0 0,0 0 1,1 0-1,-1 0 0,0 0 0,-1 0 0,1-1 0,0 0 0,-1 1 0,0-1 1,3-8-1,5-8-4,-2-1 1,6-25-1,-11 36 2,24-122-12,-23 103 9,1 0-1,1 1 0,2 0 0,21-53 0,-27 77 2,0 0-1,0 0 1,0 1 0,1-1 0,-1 1-1,1 0 1,0 0 0,0 0-1,0 0 1,1 0 0,-1 0 0,0 1-1,1 0 1,0 0 0,0 0-1,-1 0 1,1 0 0,0 1-1,1 0 1,-1-1 0,0 2 0,0-1-1,0 0 1,1 1 0,-1 0-1,0 0 1,6 1 0,-8-1 3,0 0 1,0 0-1,0 1 0,0-1 1,0 1-1,0 0 0,0-1 1,-1 1-1,1 0 0,0 0 1,-1 0-1,1 0 0,0 0 0,-1 1 1,1-1-1,-1 0 0,0 1 1,1-1-1,-1 1 0,0-1 1,0 1-1,0 0 0,0-1 1,0 1-1,-1 0 0,1 0 1,0 3-1,2 2 12,-1 1 0,-1 0 1,1 0-1,-1 0 0,0 13 0,-1-20 66,-1-3-58,-1 0-19,0 0 1,0 0 0,0 0-1,0 0 1,0 0-1,0 1 1,0-1-1,0 1 1,-1-1-1,1 1 1,-1 0-1,1 0 1,-1 0-1,1 0 1,-1 1-1,0-1 1,1 1-1,-1-1 1,0 1-1,1 0 1,-1 0-1,-4 1 1,2-1-2,-1 0 0,0 0 0,0 1 0,1 0-1,-1 0 1,1 0 0,-1 1 0,1 0 0,-1 0 0,-7 4 0,7-1 1,1 0 0,-1 1 0,1-1 0,0 1 0,0 0 0,1 0 0,0 0 0,0 1 0,0 0 0,1 0 0,0 0 0,0 0 0,1 0 0,0 0 0,-2 10 0,0 7 0,1 1 0,1-1 0,2 38 0,0-58 0,1 1 1,-1-1-1,1 1 0,0-1 1,0 1-1,0-1 0,1 1 0,-1-1 1,1 0-1,0 0 0,1 0 1,-1 0-1,1 0 0,-1-1 1,1 1-1,0-1 0,1 1 1,-1-1-1,0 0 0,1 0 0,0-1 1,0 1-1,0-1 0,0 0 1,8 4-1,1-2 1,-1 0 0,1-1 0,0 0 0,0-1 0,1 0 0,-1-1 0,25-2 0,-35 1-1,-1 0 0,1-1 0,-1 1 0,1-1 0,-1 0 0,1 1 0,-1-1 0,0 0 0,0 0 0,1-1 0,-1 1 0,0-1 0,0 1 0,0-1 0,0 1 0,3-5 0,-2 1 0,1 0 0,-1 0 0,1 0 0,-1-1 0,-1 0 0,4-9 0,0-6 0,-1 0 0,5-43 0,-4-119 0,-6 151 0,-1 17-1,-2 12-2,-2 11-5,4-7 7,-5 13 0,0 0 1,1 0-1,1 0 1,0 1 0,1 0-1,-3 29 1,4-16 0,1 0 0,2 0 0,3 30 0,-2-51 0,-1-1 1,1 1-1,0 0 0,0-1 0,0 1 1,1-1-1,0 0 0,1 0 0,-1 0 1,1 0-1,0-1 0,1 1 1,-1-1-1,1 0 0,0 0 0,1-1 1,-1 1-1,1-1 0,7 4 1,-4-3 0,-1-1 1,1-1 0,0 1 0,0-1 0,0-1 0,0 1 0,1-2 0,-1 1 0,1-1-1,-1-1 1,1 0 0,-1 0 0,17-3 0,-21 2-2,0-1 0,0 0 0,0 0 0,0 0 0,0-1 0,0 0 0,-1 1 0,1-2 0,-1 1 0,0 0 0,0-1 0,0 0 0,0 0 0,-1 0 0,1 0 0,-1-1 0,5-8 0,2-6 0,-1-1 0,0 0 0,6-24 0,1-10 0,-3-2 0,13-108 0,-14-115 0,-12 265 0,-1 0 0,0 0 0,-1 0 0,-1 0 0,0 0 0,-6-17 0,8 27 0,0 1 0,0 0 0,-1 0 0,1 0 0,-1 0 0,0 0 0,1 1 0,-1-1 0,0 0 0,-1 1 0,1-1 0,0 1 0,-1 0 0,1 0 0,-1 0 0,0 0 0,0 0 0,0 0 0,0 1 0,0 0 0,0-1 0,0 1 0,0 0 0,0 1 0,-1-1 0,1 0 0,0 1 0,-1 0 0,1 0 0,0 0 0,-1 0 0,-3 1 0,6-1 0,-1 1 0,0-1 0,0 0 0,1 1 0,-1 0 0,0-1 0,1 1 0,-1 0 0,1 0 0,-1 0 0,1 0 0,-1 0 0,1 0 0,0 1 0,0-1 0,0 0 0,-1 1 0,1-1 0,0 1 0,-1 2 0,-10 37 0,6-1 2,2 0 0,2 1 0,1-1 0,2 0 0,6 42-1,4-11 10,40 136-1,10-37-10,-30-90 0,-25-57-88,-9-22-459,-10-3-1475</inkml:trace>
</inkml:ink>
</file>

<file path=ppt/ink/ink36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8"/>
    </inkml:context>
    <inkml:brush xml:id="br0">
      <inkml:brushProperty name="width" value="0.05" units="cm"/>
      <inkml:brushProperty name="height" value="0.05" units="cm"/>
      <inkml:brushProperty name="color" value="#FFFFFF"/>
    </inkml:brush>
  </inkml:definitions>
  <inkml:trace contextRef="#ctx0" brushRef="#br0">192 24 32383,'-1'-2'11,"-1"0"-1,1 0 1,-1 1 0,0-1-1,0 0 1,0 1 0,0 0-1,0-1 1,0 1 0,0 0 0,0 0-1,0 0 1,0 0 0,-1 0-1,1 1 1,0-1 0,-1 1-1,1-1 1,0 1 0,-1 0 0,1 0-1,-1 0 1,1 0 0,0 1-1,-1-1 1,-2 1 0,-1 1-11,0-1 0,0 1 0,0 0-1,0 1 1,1-1 0,-1 1 0,1 0 0,0 0 0,-7 6 0,5-3-1,1-1 1,1 1-1,-1 1 0,1-1 1,0 1-1,0-1 0,1 1 1,0 1-1,0-1 0,1 1 1,0-1-1,0 1 0,1 0 1,0 0-1,0 0 0,1 0 1,0 0-1,0 1 0,2 14 1,-1-20 0,0 0 1,0-1-1,1 1 1,0 0-1,-1 0 1,1 0-1,0-1 1,0 1-1,0-1 0,1 1 1,-1-1-1,1 1 1,-1-1-1,1 0 1,0 0-1,0 1 1,0-1-1,0-1 1,0 1-1,1 0 1,-1 0-1,0-1 1,1 1-1,-1-1 1,1 0-1,0 0 1,-1 0-1,1 0 1,4 1-1,8 1 7,0-1 0,1 0 0,-1-1 0,21-2 0,-21 1-8,-7 0 3,-1 0 0,0 0 0,1-1 0,-1-1 0,0 1 0,0-1 1,0 0-1,0-1 0,0 1 0,-1-1 0,1-1 0,10-6 0,-14 7-2,1 0 1,0-1-1,-1 1 0,0-1 0,0 1 0,0-1 0,0 0 0,-1-1 0,1 1 0,-1 0 0,0-1 0,0 1 0,-1-1 0,1 1 1,-1-1-1,0 0 0,0 0 0,-1 0 0,1-9 0,-2 11 0,1 1 0,0-1 0,-1 0 0,0 1 0,1-1 0,-1 1 0,0-1 0,0 1 0,-1-1 0,1 1 0,0 0 0,-1 0 0,1 0 0,-1 0 1,0 0-1,0 0 0,0 0 0,0 0 0,0 0 0,0 1 0,0-1 0,-1 1 0,1 0 0,-1 0 0,1 0 0,0 0 0,-1 0 0,0 0 0,-4 0 0,-7-2-6,-1 0 0,0 1 0,0 1 0,-18 0 0,33 1 6,-11 0-40,1 0 0,-1 1 0,-12 2 0,14 0-79,1 0 1,0 0-1,-15 9 1,22-12 109</inkml:trace>
</inkml:ink>
</file>

<file path=ppt/ink/ink36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9"/>
    </inkml:context>
    <inkml:brush xml:id="br0">
      <inkml:brushProperty name="width" value="0.05" units="cm"/>
      <inkml:brushProperty name="height" value="0.05" units="cm"/>
      <inkml:brushProperty name="color" value="#FFFFFF"/>
    </inkml:brush>
  </inkml:definitions>
  <inkml:trace contextRef="#ctx0" brushRef="#br0">1 4 32191,'1'-4'287,"4"13"-238,6 24-37,-1 0 1,-2 1 0,-1 0-1,4 60 1,-6 146 75,-6-161-79,-13 382-9,13-422 0,0-25 0,0 0 0,1-1 0,1 1 0,0 0 0,3 13 0,-4-26 0,1 0 1,-1-1-1,1 1 0,-1-1 1,0 1-1,1 0 0,-1-1 1,1 1-1,-1-1 0,1 1 1,-1-1-1,1 1 0,0-1 1,-1 0-1,1 1 0,0-1 1,-1 0-1,1 1 0,0-1 1,-1 0-1,1 0 0,0 0 1,-1 0-1,1 1 0,0-1 1,0 0-1,22-1 16,-17 0-12,580 11-1,-151-10-3,-434 0 0,-1 0 0,1 0 1,-1 0-1,1 0 0,-1 0 0,1-1 1,-1 1-1,0 0 0,1 0 0,-1 0 1,1-1-1,-1 1 0,0 0 0,1 0 0,-1-1 1,0 1-1,1 0 0,-1-1 0,0 1 1,0-1-1,1 1 0,-1 0 0,0-1 1,0 1-1,1-1 0,-1 1 0,0 0 1,0-1-1,0 1 0,0-1 0,0 1 0,0-1 1,0 1-1,0-1 0,0 1 0,0-1 1,0 1-1,0 0 0,0-1 0,0 1 1,0-1-1,-1 1 0,1-1 0,0 1 1,0 0-1,0-1 0,-1 1 0,1-1 0,0 1 1,0 0-1,-1-1 0,1 1 0,-1-1 1,1 1-1,-5-7 0,0 0-1,-1 0 1,0 0-1,0 1 1,-1 0 0,1 1-1,-1-1 1,0 1-1,-13-7 1,-74-35-9,69 37 9,-37-11 0,69 22 1,1 0 2,-1 0-1,1 1 0,-1-1 1,10 5-1,-3 0-1,0 1-1,-1 0 1,0 1-1,0 0 1,18 17-1,-27-21 0,1 0 0,-1 1 0,0-1 0,-1 1 0,1 0 0,-1 0 0,0 0 0,0 1 0,-1-1 0,1 1 0,-1 0 0,-1-1 0,1 1 0,-1 0 0,0 0 0,0 0 0,0 8 0,-1 0 0,0 0 0,-2 0 1,-3 19-1,4-27-3,-1 0 1,0 0-1,0 0 1,-1-1-1,0 1 1,0-1-1,0 0 1,-1 0-1,1 0 1,-7 6-1,-24 19-202,-2-2-555</inkml:trace>
</inkml:ink>
</file>

<file path=ppt/ink/ink3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9"/>
    </inkml:context>
    <inkml:brush xml:id="br0">
      <inkml:brushProperty name="width" value="0.05" units="cm"/>
      <inkml:brushProperty name="height" value="0.05" units="cm"/>
      <inkml:brushProperty name="color" value="#FFFFFF"/>
    </inkml:brush>
  </inkml:definitions>
  <inkml:trace contextRef="#ctx0" brushRef="#br0">14 121 29550,'-10'-1'1391,"7"0"-15,11 1-827,1 0-693,68-5 155,0-3 0,0-3 1,91-27-1,-149 34-13,-13 4 0,0-1 0,0 0 0,0-1 0,0 0 0,-1 0 0,1 0 0,0 0 0,-1-1 0,0 0 0,1 0-1,4-4 1,-10 6 0,1 1-1,-1 0 1,0-1-1,0 1 1,1-1-1,-1 1 1,0-1-1,0 1 0,0 0 1,0-1-1,1 1 1,-1-1-1,0 1 1,0-1-1,0 1 1,0-1-1,0 1 1,0-1-1,0 1 1,0-1-1,-1 1 1,1-1-1,0 1 0,0-1 1,0 1-1,0 0 1,-1-1-1,1 1 1,0-1-1,0 1 1,-1 0-1,1-1 1,0 1-1,-1-1 1,1 1-1,0 0 1,-1 0-1,1-1 0,-1 1 1,-27-7-350</inkml:trace>
</inkml:ink>
</file>

<file path=ppt/ink/ink36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3"/>
    </inkml:context>
    <inkml:brush xml:id="br0">
      <inkml:brushProperty name="width" value="0.05" units="cm"/>
      <inkml:brushProperty name="height" value="0.05" units="cm"/>
      <inkml:brushProperty name="color" value="#FFFFFF"/>
    </inkml:brush>
  </inkml:definitions>
  <inkml:trace contextRef="#ctx0" brushRef="#br0">414 41 31919,'8'-40'797,"-42"89"-792,-3-1-1,-1-2 1,-49 46-1,42-47-4,3 1 0,2 2 1,-34 54-1,71-97 0,0-1 0,0 1 0,0 0 0,1 0 0,0 1 0,0-1 0,0 0 0,1 1 0,0-1 0,0 1 0,-1 8 0,3-13 0,-1 0 0,1 0 0,0-1 0,-1 1 0,1 0 0,0 0 0,0 0 0,-1-1 0,1 1 0,0 0 0,0-1 0,0 1 0,0 0 0,0-1 0,0 1 0,0-1 0,0 0 0,0 1 0,0-1 0,0 0 0,0 0 0,1 0 0,-1 0 0,0 1 0,0-2 0,0 1 0,0 0 0,0 0 0,2 0 0,3 0 0,456 13-1,-404-13-1,-57 0-11,-4 0-16,-41 0-1372,11 0-2563</inkml:trace>
</inkml:ink>
</file>

<file path=ppt/ink/ink36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3"/>
    </inkml:context>
    <inkml:brush xml:id="br0">
      <inkml:brushProperty name="width" value="0.05" units="cm"/>
      <inkml:brushProperty name="height" value="0.05" units="cm"/>
      <inkml:brushProperty name="color" value="#FFFFFF"/>
    </inkml:brush>
  </inkml:definitions>
  <inkml:trace contextRef="#ctx0" brushRef="#br0">8 47 26492,'5'-33'5689,"-2"20"-5114,-2 16-564,-1 67-11,-12 499-5,7-418-259,6-148-892</inkml:trace>
</inkml:ink>
</file>

<file path=ppt/ink/ink36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3"/>
    </inkml:context>
    <inkml:brush xml:id="br0">
      <inkml:brushProperty name="width" value="0.05" units="cm"/>
      <inkml:brushProperty name="height" value="0.05" units="cm"/>
      <inkml:brushProperty name="color" value="#FFFFFF"/>
    </inkml:brush>
  </inkml:definitions>
  <inkml:trace contextRef="#ctx0" brushRef="#br0">536 92 31999,'-6'-8'63,"0"0"0,-1 1 1,0-1-1,0 1 1,0 0-1,-1 1 1,0 0-1,0 0 0,-18-9 1,20 13-61,0 0 0,0 0 1,-1 0-1,1 0 0,0 1 1,-1 0-1,1 0 1,-1 1-1,1 0 0,-1 0 1,1 1-1,-1-1 0,1 1 1,-1 1-1,1-1 0,-12 6 1,6-2-3,0 2 1,1-1 0,0 1-1,0 1 1,1 0 0,-1 1-1,-15 17 1,3 1-2,-37 53 0,42-50-2,2 0 0,0 1 0,2 0 1,2 1-1,1 1 0,1 0 0,-6 39 0,5 0 6,3 0 0,2 96 0,6-145-5,0-1 0,2 1 0,1-1 1,0 0-1,2 0 0,1 0 0,10 27 0,-11-37 0,1-1 1,0 0-1,1 0 0,0 0 1,1-1-1,0 0 1,0-1-1,1 0 1,1 0-1,-1-1 1,1 0-1,1 0 0,-1-1 1,16 7-1,-3-4 1,-1-1-1,2-1 0,-1-1 0,1 0 1,0-2-1,1-1 0,-1-1 1,1-2-1,0 0 0,-1-1 1,1-2-1,0 0 0,-1-1 0,0-2 1,0-1-1,0 0 0,0-2 1,41-20-1,-46 18 3,-1-1 0,0-1-1,-1 0 1,0-2 0,-1 0 0,-1-1-1,0 0 1,0-1 0,-2-1 0,0 0 0,-1-1-1,-1 0 1,-1-1 0,0 0 0,-2 0-1,0-1 1,8-30 0,-10 22 0,-1-1-1,-1 0 1,-1 0 0,-2 0 0,-1 0-1,-6-47 1,3 55-2,-1 0 1,-2 0-1,0 0 1,-1 1-1,0 0 0,-2 1 1,-1 0-1,0 0 1,-22-29-1,18 28 0,-2 1-1,0 1 1,-1 0-1,-1 2 1,0 0 0,-1 1-1,-1 0 1,-1 2-1,0 0 1,0 2 0,-1 0-1,0 1 1,-1 2-1,0 0 1,-1 1 0,0 2-1,0 0 1,0 2-1,-25-1 1,35 3-24,1 1 1,0 0-1,0 2 0,0-1 1,-1 1-1,1 1 0,1 0 1,-1 1-1,0 1 0,1 0 1,0 0-1,0 1 0,1 1 1,-21 15-1,-44 45-664,65-57 570</inkml:trace>
</inkml:ink>
</file>

<file path=ppt/ink/ink36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2"/>
    </inkml:context>
    <inkml:brush xml:id="br0">
      <inkml:brushProperty name="width" value="0.05" units="cm"/>
      <inkml:brushProperty name="height" value="0.05" units="cm"/>
      <inkml:brushProperty name="color" value="#FFFFFF"/>
    </inkml:brush>
  </inkml:definitions>
  <inkml:trace contextRef="#ctx0" brushRef="#br0">27 40 31198,'0'-29'1020,"0"18"-568,0 17-419,-13 250-24,1-56-2,11 71-7,2-139 0,-1-132-11,0 0 0,0 0-1,0 0 1,0 0 0,0-1 0,0 1 0,1 0-1,-1 0 1,0 0 0,0 0 0,0 0 0,0 0 0,0 0-1,0 0 1,0 0 0,1 0 0,-1 0 0,0 0-1,0 0 1,0 0 0,0 0 0,0 0 0,0 0 0,1 0-1,-1 0 1,0 0 0,0 0 0,0 0 0,0 0-1,0 0 1,0 0 0,1 0 0,-1 0 0,0 0-1,0 0 1,0 0 0,0 1 0,0-1 0,0 0 0,0 0-1,0 0 1,0 0 0,0 0 0,1 0 0,-1 0-1,0 0 1,0 1 0,0-1 0,0 0 0,0 0 0,0 0-1,0-14-1519</inkml:trace>
</inkml:ink>
</file>

<file path=ppt/ink/ink36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4"/>
    </inkml:context>
    <inkml:brush xml:id="br0">
      <inkml:brushProperty name="width" value="0.05" units="cm"/>
      <inkml:brushProperty name="height" value="0.05" units="cm"/>
      <inkml:brushProperty name="color" value="#FFFFFF"/>
    </inkml:brush>
  </inkml:definitions>
  <inkml:trace contextRef="#ctx0" brushRef="#br0">1 199 30910,'-1'-5'104,"2"1"-1,-1-1 1,0 1 0,1-1-1,0 1 1,0-1 0,0 1-1,1 0 1,0-1 0,-1 1-1,6-8 1,-1 4-37,1 0 0,1 0 0,14-12 0,-18 16-55,6-5 0,1 0 1,1 1 0,-1 0 0,1 1 0,1 0 0,-1 1 0,1 0 0,21-5 0,-12 5-9,0 2 1,0 1-1,1 0 1,33 1-1,-52 2-5,-1 0 0,1 0 0,-1 0 0,1 0 0,-1 1 0,1 0 0,0-1 0,-1 1 0,0 1-1,1-1 1,-1 0 0,0 1 0,1 0 0,-1-1 0,0 1 0,0 1 0,-1-1 0,1 0 0,0 1 0,-1-1 0,1 1-1,-1 0 1,0 0 0,0 0 0,0 0 0,0 0 0,-1 0 0,1 0 0,-1 1 0,0-1 0,0 1 0,0-1 0,0 1-1,0-1 1,-1 1 0,0 6 0,1 2 1,0-1 0,-2 1-1,1-1 1,-2 1 0,1-1-1,-1 1 1,-1-1 0,0 0-1,-1 0 1,0 0 0,-1-1-1,0 1 1,0-1 0,-1 0 0,-1-1-1,-12 17 1,-119 137 0,122-137-11,16-26 8,0 1 1,-1-1-1,1 1 1,0-1-1,0 1 1,-1-1-1,1 1 1,0-1-1,0 1 1,0 0-1,0-1 1,0 1-1,0-1 1,0 1-1,0 0 1,0-1-1,0 1 1,0-1-1,0 1 1,0-1-1,0 1 1,0 0-1,1-1 1,-1 1-1,0-1 1,0 1-1,1-1 1,-1 1-1,0-1 1,1 1-1,-1-1 1,1 0-1,-1 1 1,0-1-1,1 1 1,-1-1-1,1 0 1,-1 1-1,1-1 1,-1 0-1,1 0 1,0 0-1,-1 1 1,1-1-1,-1 0 1,1 0-1,-1 0 1,1 0-1,0 0 1,0 0-1,109 6-23,-74-6 36,0 1 0,0 3 0,0 1 0,37 9 0,-68-12-11,0-1 0,-1 1 0,1 1-1,0-1 1,-1 0 0,1 1 0,-1 0 0,0 0 0,0 1-1,0-1 1,0 1 0,-1-1 0,1 1 0,-1 1-1,0-1 1,0 0 0,-1 1 0,1-1 0,-1 1 0,0 0-1,0 0 1,0-1 0,-1 2 0,0-1 0,0 0 0,0 0-1,-1 0 1,1 0 0,-1 0 0,0 1 0,-1-1-1,1 0 1,-1 0 0,0 0 0,-1 0 0,1 0 0,-1 0-1,0 0 1,0 0 0,0-1 0,-1 1 0,-4 6-1,-7 6 4,0 0-1,-2-2 1,0 0-1,-27 21 0,-78 46 10,109-75-10,5-2 3,0 0 0,0-1-1,-1 0 1,1 0 0,-1-1-1,0 0 1,-1-1 0,1 1-1,0-1 1,-1-1 0,1 0-1,-16 0 1,39-13-108,10 3 116,1 1 0,0 2 0,0 0 0,44-4 0,-31 5 13,43-11-1,-49 7-4,-2-1 0,1-2-1,-1-1 1,-1-1-1,41-26 1,-60 33-20,-1 0 1,0-1 0,-1 0-1,0-1 1,0 1-1,0-2 1,-1 1 0,-1-1-1,0-1 1,0 1-1,-1-1 1,0-1 0,-1 1-1,0-1 1,-1 1-1,0-1 1,3-19 0,-4-3-69,-2-57 1,-1 55 44,0 31 24,0 1 1,0 0-1,-1-1 0,1 1 0,-1 0 0,0-1 1,-1 1-1,1 0 0,-1 0 0,1 0 0,-1 0 1,0 0-1,-4-5 0,4 7 2,0 0 0,1 1 0,-1-1-1,0 0 1,0 1 0,0 0 0,-1-1 0,1 1 0,0 0-1,0 0 1,-1 0 0,1 0 0,-1 0 0,1 1 0,0-1 0,-1 1-1,0 0 1,1-1 0,-1 1 0,1 0 0,-1 1 0,1-1 0,-1 0-1,-3 2 1,4-1-3,-1 0 0,0 0 0,1 1 1,0-1-1,-1 1 0,1 0 0,0 0 0,0 0 0,0 0 0,0 0 0,0 0 0,1 0 0,-1 1 0,1-1 1,-1 1-1,1-1 0,0 1 0,0 0 0,0-1 0,0 1 0,0 0 0,1 0 0,-1-1 0,1 5 0,-3 11-4,1 1 0,1 25 0,1-44 4,0 35-2,5 35 0,-4-57 4,2-1 0,0 1 0,0-1 0,1 0 0,0 0 0,8 13 0,-6-14-1,0 1-1,1-2 1,0 1-1,1-1 0,13 14 1,-17-20-1,1 0 0,0 0 0,-1-1 1,1 0-1,0 0 0,0 0 0,1-1 0,-1 1 0,0-1 1,1 0-1,0-1 0,-1 0 0,1 1 0,7-1 1,-2 0 4,0 0 6,0 0-1,0-1 1,0 0-1,16-3 0,-24 2-9,0 0 0,0 0 0,0 0 0,0 0 0,-1 0 0,1 0 0,0-1-1,-1 1 1,1-1 0,-1 0 0,1 0 0,-1 0 0,0 0 0,0 0 0,0 0 0,0-1-1,0 1 1,-1-1 0,1 1 0,-1-1 0,2-3 0,3-13-5,-1 0 1,-1-1-1,-1 0 1,-1 0-1,0 0 0,-3-38 1,4-29-33,-3 77 28,2-1 0,-1 1 0,2 0 0,-1 0 0,1 0 0,1 0 0,0 0 0,0 1 0,1-1 0,10-15 0,-11 21 4,0-1 1,0 1-1,0 0 0,1 0 0,0 0 1,-1 1-1,1 0 0,1 0 0,-1 0 1,0 0-1,1 1 0,-1 0 0,1 0 0,0 0 1,0 1-1,-1 0 0,1 0 0,0 0 1,11 1-1,-3-1 0,-10 1 1,0-1 0,-1 1 0,1 0-1,-1 0 1,1 0 0,0 1 0,6 1-1,-37 2 178,8-4-169,15-1-5,0 1 1,0-1-1,-1 1 1,1 0-1,0 0 1,-1 1-1,1-1 1,0 1 0,0 0-1,0 0 1,0 1-1,0-1 1,0 1-1,0 0 1,0 0 0,0 0-1,1 0 1,-1 1-1,-4 4 1,0 2-2,1 0 1,0 0-1,1 1 0,0 0 1,0 0-1,1 0 0,1 1 1,0 0-1,0 0 0,1 0 1,-2 14-1,0 11-2,2 0 1,2 45-1,1-78 3,-1 3 1,1-1 0,1 1 0,-1-1 0,1 0 0,0 1 0,0-1-1,1 0 1,-1 1 0,1-1 0,0 0 0,1 0 0,-1 0 0,1-1 0,0 1 0,0-1 0,1 1 0,-1-1 0,1 0 0,0 0 0,0-1 0,0 1 0,0-1-1,1 0 1,0 0 0,-1 0 0,1-1 0,0 0 0,0 0 0,0 0 0,1 0 0,-1-1 0,0 0 0,1 0 0,-1 0 0,0-1 0,11 0 0,-9 0 7,0 0 1,0 0 0,0-1-1,0 0 1,-1 0 0,1 0 0,8-4-1,-11 3-5,0 0 0,0-1 1,0 1-1,0-1 0,-1 0 0,1 0 0,-1 0 0,0-1 0,0 1 0,0-1 0,5-7 0,-3 2-2,1-2-1,-1 1 0,-1 0 1,0-1-1,0 0 0,-1 0 1,0 0-1,1-20 0,-1-9 0,-2-45 0,-1 49 0,0 19-1,1 12 0,-1-1 0,0 0 0,0 1 0,0-1 0,0 1 0,-1-1 0,0 0 0,0 1 0,-1 0 1,1-1-1,-1 1 0,-5-9 0,7 14 0,0 0 0,0-1 0,0 1 0,0 0 1,0-1-1,-1 1 0,1 0 0,0 0 0,0-1 1,-1 1-1,1 0 0,0-1 0,0 1 1,-1 0-1,1 0 0,0 0 0,-1-1 0,1 1 1,0 0-1,-1 0 0,1 0 0,0 0 0,-1 0 1,1 0-1,0 0 0,-1-1 0,1 1 0,0 0 1,-1 0-1,1 0 0,-1 0 0,1 1 1,0-1-1,-1 0 0,1 0 0,0 0 0,-1 0 1,1 0-1,0 0 0,-1 0 0,1 1 0,0-1 1,-1 0-1,1 0 0,0 1 0,0-1 0,-1 0 1,1 0-1,0 1 0,0-1 0,-1 0 0,1 0 1,0 1-1,0-1 0,-1 1 0,-5 20-2,1 16 5,1 0 1,2 0 0,1 0-1,7 58 1,-4-84-4,0 0-1,1 0 1,0-1 0,1 1 0,0-1-1,1 1 1,0-2 0,0 1 0,10 13-1,-11-18 1,0 0 0,0 0 1,0-1-1,1 1 0,0-1 0,-1 0 0,1-1 0,1 1 0,-1-1 0,0 0 1,1 0-1,0 0 0,0-1 0,0 0 0,0 0 0,0-1 0,0 0 0,7 1 1,-10-1 0,0-1 1,0 0 0,1 0 0,-1 0 0,0-1 0,0 1-1,0-1 1,0 1 0,1-1 0,-1 0 0,0 0 0,0-1 0,0 1-1,4-3 1,-4 1 1,0 0-1,-1 0 0,1 0 1,-1 0-1,0-1 1,1 1-1,-1-1 0,-1 1 1,1-1-1,-1 0 1,3-7-1,3-19-6,-1-2 0,-1 1 0,-2 0 0,-1-1 0,-3-46 0,0 34-4,9-82 0,0 106 13,-8 19-4,0 1 0,1 0 1,-1 0-1,0 0 0,1-1 0,-1 1 0,1 0 0,-1 0 1,0 0-1,1 0 0,-1 0 0,1 0 0,-1-1 1,1 1-1,-1 0 0,0 0 0,1 1 0,-1-1 0,1 0 1,-1 0-1,1 0 0,-1 0 0,0 0 0,1 0 1,-1 0-1,1 1 0,-1-1 0,0 0 0,1 0 1,-1 1-1,0-1 0,1 0 0,-1 0 0,0 1 0,0-1 1,1 0-1,-1 1 0,0-1 0,0 0 0,1 1 1,-1-1-1,0 1 0,0-1 0,0 0 0,0 1 0,1-1 1,-1 1-1,0-1 0,0 1 0,7 15-2,0 0-1,-1 1 1,0 0-1,-1 0 1,2 20-1,10 93 18,-15-28 0,-2-70-10,0-1 0,2 1 0,7 31 0,-9-62-5,0 0 1,1 1-1,-1-1 0,1 0 1,-1 0-1,1 1 0,-1-1 1,1 0-1,0 0 0,0 0 1,-1 0-1,1 0 1,0 0-1,1 1 0,-1-2 0,0 0 1,-1 0-1,1 0 0,-1 1 0,1-1 0,-1 0 0,1 0 0,0 0 0,-1 0 1,1 0-1,-1-1 0,1 1 0,0 0 0,-1 0 0,1 0 0,-1 0 0,1-1 1,-1 1-1,1 0 0,-1 0 0,1-1 0,-1 1 0,1 0 0,-1-1 1,1 1-1,-1-1 0,0 1 0,1-1 0,-1 1 0,1-1 0,-1 1 0,0-1 1,0 1-1,1-1 0,-1 1 0,0-1 0,0 1 0,0-1 0,0 0 0,1 0 1,11-30-39,-1-1 1,-1 0 0,6-40 0,3-7-97,-11 46 4,1 1 1,2 0 0,1 1-1,1 1 1,21-35-1,-34 64 164,1 0-1,-1 0 0,1 0 0,-1 0 0,1 0 0,0 0 0,0 0 0,-1 0 0,1 1 0,0-1 0,0 0 0,0 0 0,0 1 0,0-1 1,0 1-1,0-1 0,0 1 0,0-1 0,0 1 0,1-1 0,-1 1 0,1 0 0,-1 0-22,0 0 0,0 1 1,0-1-1,0 1 0,0-1 0,-1 1 0,1-1 0,0 1 0,0 0 0,-1-1 0,1 1 1,0 0-1,-1 0 0,1 0 0,0-1 0,-1 1 0,1 0 0,-1 0 0,0 0 0,1 1 1,3 9-25,-1 0 1,0 0-1,2 17 0,-4-20 65,10 58-43,-7-33-3,1 0 0,2 0 1,1 0-1,1-1 0,2-1 1,19 38-1,-30-68-5,0-1-1,0 1 1,0-1-1,0 0 1,0 1-1,0-1 1,0 1 0,0-1-1,1 0 1,-1 1-1,0-1 1,0 0-1,0 1 1,1-1 0,-1 0-1,0 1 1,0-1-1,1 0 1,-1 1-1,0-1 1,1 0 0,-1 0-1,0 1 1,1-1-1,-1 0 1,1 0 0,-1 0-1,0 0 1,1 1-1,-1-1 1,1 0-1,-1 0 1,0 0 0,1 0-1,-1 0 1,1 0-1,-1 0 1,1 0-1,-1 0 1,0 0 0,1 0-1,-1-1 1,1 1-1,-1 0 1,0 0 0,1 0-1,-1 0 1,1-1-1,-1 1 1,0 0-1,1 0 1,-1-1 0,0 1-1,0 0 1,1-1-1,-1 1 1,0 0-1,0-1 1,1 1 0,9-26 49,9-52-45,22-71-46,-34 129 14,1 0 0,1 0 0,0 1 0,2 0 1,12-18-1,-18 32 24,-1-1 0,1 1 0,0-1 0,0 2 0,10-8 0,-13 10 7,-1 1 0,1 0 0,0 0 0,0 0 0,0 0-1,0 0 1,-1 1 0,1-1 0,0 1 0,0-1 0,0 1-1,1-1 1,-1 1 0,0 0 0,0 0 0,0 0 0,0 0 0,0 1-1,0-1 1,0 0 0,0 1 0,0 0 0,2 0 0,-3 1-2,1-1 0,-1 1 0,0 0 0,1-1 0,-1 1 1,0 0-1,0 0 0,0 0 0,-1 0 0,1 0 0,0 0 0,-1 0 1,1 0-1,-1 0 0,0 0 0,0 0 0,0 0 0,0 0 1,0 4-1,0 3 5,5 291 84,-6-170-731,1-119-1273</inkml:trace>
</inkml:ink>
</file>

<file path=ppt/ink/ink36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3"/>
    </inkml:context>
    <inkml:brush xml:id="br0">
      <inkml:brushProperty name="width" value="0.05" units="cm"/>
      <inkml:brushProperty name="height" value="0.05" units="cm"/>
      <inkml:brushProperty name="color" value="#FFFFFF"/>
    </inkml:brush>
  </inkml:definitions>
  <inkml:trace contextRef="#ctx0" brushRef="#br0">52 0 32015,'-4'75'314,"-18"101"1,-4 63-304,26-71-16,3-181-321,2-20-592</inkml:trace>
</inkml:ink>
</file>

<file path=ppt/ink/ink36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56"/>
    </inkml:context>
    <inkml:brush xml:id="br0">
      <inkml:brushProperty name="width" value="0.05" units="cm"/>
      <inkml:brushProperty name="height" value="0.05" units="cm"/>
      <inkml:brushProperty name="color" value="#FFFFFF"/>
    </inkml:brush>
  </inkml:definitions>
  <inkml:trace contextRef="#ctx0" brushRef="#br0">406 0 27292,'0'0'5299,"-2"0"-5272,-33 3-26,1 0 0,0 2 0,1 2 0,-53 16 0,-1 1 12,79-22-10,3 24 77,-2 12-80,2-1 0,1 1 0,2 0 0,4 42 0,-2-22 0,-1-45-4,1-11-1,2-5 1,4-8 1,-2 4 3,1 0 0,0 0 0,0 0 0,1 1 0,-1 0 0,1 0 0,1 0 0,-1 1 0,1 0 0,0 0 0,0 0 0,1 1 0,-1 0 0,1 1 0,0 0 0,0 0 0,0 0 0,0 1 0,0 0 0,1 1 0,-1 0 0,0 0 0,13 1 0,-16 0-1,0 0 1,0 0-1,0 0 1,0 1-1,0-1 0,-1 1 1,1 1-1,0-1 1,-1 0-1,1 1 1,0 0-1,-1 0 0,0 1 1,0-1-1,1 1 1,-2 0-1,1 0 0,0 0 1,0 0-1,-1 1 1,0 0-1,0-1 1,0 1-1,0 0 0,-1 1 1,1-1-1,-1 0 1,0 1-1,0-1 0,-1 1 1,2 4-1,0-1 1,-1-1 0,0 0 1,-1 1-1,1-1 0,-1 1 0,-1 0 0,0-1 0,0 1 0,0 0 0,-1-1 0,0 1 0,0-1 0,-1 1 0,0-1 1,0 0-1,-1 1 0,0-1 0,0-1 0,-1 1 0,0 0 0,0-1 0,0 1 0,-1-1 0,0-1 0,0 1 0,0-1 1,-1 0-1,0 0 0,0 0 0,0-1 0,-8 5 0,0-1-3,0 0 1,0-1-1,-1 0 0,1-1 1,-1-1-1,-1 0 0,1-1 1,-1-1-1,1 0 0,-1-1 1,0-1-1,0 0 0,0-2 1,-18-1-1,32 1-16,0 1-1,0-1 1,0 0-1,0 1 1,1-1-1,-1 0 1,0 0-1,0-1 1,1 1 0,-1 0-1,1 0 1,-1-1-1,1 1 1,0-1-1,-1 1 1,1-1 0,0 0-1,0 1 1,0-1-1,-1-3 1,-10-19-766</inkml:trace>
</inkml:ink>
</file>

<file path=ppt/ink/ink36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56"/>
    </inkml:context>
    <inkml:brush xml:id="br0">
      <inkml:brushProperty name="width" value="0.05" units="cm"/>
      <inkml:brushProperty name="height" value="0.05" units="cm"/>
      <inkml:brushProperty name="color" value="#FFFFFF"/>
    </inkml:brush>
  </inkml:definitions>
  <inkml:trace contextRef="#ctx0" brushRef="#br0">991 195 31839,'-1'-11'50,"-1"1"0,0 0 0,0 0 1,-1 0-1,-1 0 0,0 0 0,0 1 1,-1-1-1,0 1 0,0 0 0,-10-11 1,9 14-42,0 0 1,0 1-1,0-1 1,-1 1-1,0 1 1,0-1-1,0 1 1,0 1-1,-1-1 1,0 1-1,1 0 1,-1 1-1,0 0 1,0 0-1,-11 0 1,-2-1-9,0 2 0,1 0-1,-1 1 1,1 2 0,-1 0 0,1 1 0,-1 1 0,1 0 0,0 2 0,1 0 0,-1 2 0,1 0 0,-21 13 0,2 3 2,2 1 0,1 2 0,1 2-1,1 1 1,2 1 0,1 2 0,2 1 0,1 1 0,-27 47 0,30-41 0,2 2 1,1 0 0,3 2-1,1 0 1,2 1-1,3 0 1,1 1 0,-5 62-1,11-67-2,3-1-1,1 1 1,2-1-1,8 54 1,-7-82-1,1 0 0,1 0 0,0 0 1,0 0-1,1-1 0,1 0 0,0 0 0,1-1 0,0 1 0,1-1 1,0-1-1,0 1 0,1-2 0,1 1 0,0-1 0,0 0 0,14 8 1,-5-5 0,1-2 1,-1 0 0,2-2 0,-1 0-1,1-1 1,0-1 0,34 5-1,-8-5 5,1-3-1,68-2 0,-81-3-3,0-2 0,0-2 0,0 0 0,-1-3 0,0-1 0,-1-1 1,0-2-1,-1-1 0,0-2 0,-1-1 0,-1-1 0,-1-1 0,34-30 0,-40 29-2,-1 0 1,-1-2-1,0-1 0,-2 0 0,-1-1 0,-1-1 0,-1-1 1,-1 0-1,-1-2 0,-2 1 0,-1-1 0,0-1 0,-3 0 1,0 0-1,6-54 0,-11 60-1,-2-1 0,0 0 1,-2 0-1,0 0 0,-2 1 0,-1-1 0,0 1 1,-2 0-1,-1 0 0,0 0 0,-2 1 1,0 0-1,-2 1 0,0 0 0,-2 0 0,-28-35 1,22 35-37,-1 1 0,-1 0 0,-1 1-1,-1 2 1,0 0 0,-2 1 0,1 2 0,-2 0 0,0 2 0,0 1 0,-1 1 0,-1 1 0,0 1 0,0 2 0,0 0 0,-1 2 0,1 2 0,-1 0 0,0 2 0,0 1 0,1 1 0,-1 2 0,1 1 0,-1 1 0,-40 14 0,-71 42-2317</inkml:trace>
</inkml:ink>
</file>

<file path=ppt/ink/ink36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3"/>
    </inkml:context>
    <inkml:brush xml:id="br0">
      <inkml:brushProperty name="width" value="0.05" units="cm"/>
      <inkml:brushProperty name="height" value="0.05" units="cm"/>
      <inkml:brushProperty name="color" value="#FFFFFF"/>
    </inkml:brush>
  </inkml:definitions>
  <inkml:trace contextRef="#ctx0" brushRef="#br0">1 1362 30030,'0'0'2347,"3"-24"-2152,0 0-184,1 0 0,1 1-1,14-41 1,34-69-2,2-4-10,-10-9 1,-6-2 0,33-269 0,-63 251 13,-9 165-13,0 0 0,0 0 0,0 0 0,0 0 0,0 0-1,0 0 1,-1 0 0,1 0 0,0 0 0,-1 1 0,1-1 0,0 0-1,-1 0 1,1 0 0,-1 0 0,1 1 0,-1-1 0,0 0 0,1 0-1,-1 1 1,0-1 0,0 1 0,1-1 0,-1 0 0,0 1 0,0 0-1,0-1 1,0 1 0,1-1 0,-1 1 0,0 0 0,0 0 0,0-1-1,0 1 1,0 0 0,0 0 0,0 0 0,0 0 0,0 0-1,0 0 1,0 1 0,-1-1 0,-2 1 1,0 0 0,0 0-1,0 0 1,0 0 0,1 1 0,-1-1 0,0 1 0,1 0-1,-1 0 1,-4 5 0,-2 2-1,1 1 0,0 1 0,1-1 0,0 1 0,1 1 0,-11 21 0,8-11 0,0 0 0,-12 47 0,19-55 0,0 1 0,1-1 0,0 1 0,1 0 0,1 0 0,0-1 0,3 18 0,-2-24 0,1 0 0,0 0 0,1 0 0,0 0 0,0 0 0,1 0 0,-1-1 0,2 1 0,-1-1 0,1 0 0,0-1 0,0 1 0,10 8 0,81 59 11,-66-53-9,-1 1 0,33 33-1,-54-47-1,-1 0 0,0 0 0,-1 1-1,0 0 1,0 0 0,-1 0 0,0 1 0,-1-1-1,0 1 1,0 1 0,-1-1 0,2 13-1,-2-11 1,-1 1-1,-1-1 0,0 0 1,-1 1-1,0-1 0,-1 1 1,0-1-1,-1 1 0,-1-1 1,0 0-1,0 0 0,-1 0 1,-1-1-1,0 1 0,-9 14 1,-1-3 0,-1 0 0,-1-1 0,-1-1 0,-1-1 0,-1 0 0,-30 22 0,49-41 0,0 0-1,0 0 1,0-1 0,0 1 0,0 0 0,0-1 0,0 1 0,-1-1 0,1 1 0,0-1-1,0 1 1,0-1 0,-1 0 0,1 0 0,0 1 0,0-1 0,-1 0 0,1 0 0,0 0-1,-1-1 1,1 1 0,0 0 0,0 0 0,0-1 0,-1 1 0,-1-1 0,2-1 0,0 1 0,0 0 0,0-1 0,0 1 0,0-1 0,0 1 0,0-1 0,1 0 0,-1 1 0,1-1 0,-1 0 0,1 1 0,0-1 0,-1 0 0,1 1 0,0-1 0,1-3 0,-2 3-1,1 0 1,0 1-1,0-1 1,0 0-1,1 1 1,-1-1-1,0 0 0,1 1 1,-1-1-1,1 1 1,-1-1-1,1 0 1,0 1-1,0 0 0,0-1 1,0 1-1,0-1 1,0 1-1,1-2 1,2 1-1,-1 0 1,0 1-1,1-1 1,-1 0-1,1 1 1,0 0-1,-1 0 0,5-1 1,23-7-1,-1-2 0,-1-1-1,0-1 1,0-1 0,-1-2 0,-1-1-1,-1-1 1,-1-1 0,0-1 0,38-41 0,-45 39 1,0 0 0,-1-1 0,-2-1 0,0 0 0,-1-1 0,-2 0 0,-1-1 0,-1-1 0,-1 0 0,7-32 0,-7 11 0,-2-1-1,-2 0 1,-3 0-1,-1 0 0,-7-52 1,5 87 0,-1 0 0,0-1 0,-2 1 0,1 1 0,-2-1 0,1 1 0,-2-1 0,0 1 0,0 1 0,-10-14 0,15 25 0,0-1 0,0 0 1,0 1-1,0-1 0,-1 1 0,1-1 1,-1 1-1,1-1 0,-1 1 0,1 0 0,-1 0 1,0 0-1,1 0 0,-1 0 0,0 0 1,-3-1-1,4 2 0,0 0 1,0 0-1,0 1 0,0-1 1,0 0-1,0 0 0,0 0 1,0 1-1,0-1 1,0 0-1,0 1 0,0-1 1,0 1-1,1-1 1,-1 1-1,0 0 0,0-1 1,0 1-1,1 0 0,-1-1 1,0 1-1,0 1 1,-3 4 0,1 0 1,0-1 0,0 1 0,0 1 0,1-1 0,0 0 0,0 1-1,0 7 1,-5 39 0,3 1 0,4 77 0,2-51 8,-1 3-9,5 1 0,30 155 0,-34-233-1,12 40-11,-14-45 11,0 0 0,0 0-1,1 0 1,-1 0 0,0 0 0,1-1 0,-1 1 0,1 0 0,-1 0 0,1-1 0,-1 1-1,1 0 1,0-1 0,-1 1 0,1 0 0,0-1 0,-1 1 0,1-1 0,0 1 0,0-1-1,-1 0 1,1 1 0,0-1 0,0 0 0,0 1 0,0-1 0,0 0 0,-1 0 0,1 0-1,0 0 1,0 0 0,0 0 0,0 0 0,0 0 0,0 0 0,0 0 0,0-1 0,-1 1-1,1 0 1,0-1 0,0 1 0,0 0 0,1-2 0,3-2 1,-1-1 0,1 0 0,-1 0 1,0 0-1,0-1 0,-1 0 0,1 1 0,-1-1 0,2-8 1,0 5-1,34-82 2,-25 56-7,2 0 0,1 1 0,35-52 0,-51 84 5,1 0-1,-1 0 1,1 0 0,0 0-1,0 0 1,-1 0 0,1 0 0,0 1-1,1-1 1,-1 1 0,0-1-1,0 1 1,1 0 0,-1 0-1,0 0 1,4-1 0,-4 2-1,-1 1 0,0-1 0,1 0 0,-1 1 0,0-1 1,0 1-1,1 0 0,-1-1 0,0 1 0,0 0 0,0 0 0,0-1 1,0 1-1,0 0 0,0 0 0,0 0 0,0 0 0,0 1 0,0-1 0,-1 0 1,1 0-1,0 0 0,-1 1 0,1-1 0,-1 0 0,1 1 0,-1-1 1,0 0-1,0 1 0,1 0 0,11 53 0,10 86 0,-7-30 0,-13-103-1,0 0 0,0-1 0,0 1 0,1 0 0,0-1 0,1 0 0,4 8 0,-7-13 1,0-1 0,0 1 0,0-1-1,0 0 1,0 1 0,0-1 0,0 0 0,1 0 0,-1 0-1,0 0 1,1 0 0,-1 0 0,0 0 0,1 0-1,0-1 1,-1 1 0,1 0 0,-1-1 0,1 1-1,0-1 1,-1 0 0,1 0 0,-1 1 0,1-1-1,0 0 1,0 0 0,-1-1 0,1 1 0,0 0-1,-1 0 1,1-1 0,-1 1 0,1-1 0,0 0-1,-1 1 1,1-1 0,-1 0 0,0 0 0,1 0-1,-1 0 1,3-2 0,1-2 0,0-1 0,0 0 0,0 0 0,-1 0 0,0 0 0,0-1 0,0 1 0,-1-1 0,0 0 0,0 0 0,1-10 0,6-18 5,3-37 0,-10 57-2,7-53 0,-7 37-7,2 0 1,1 1 0,17-52 0,-20 78 2,-1 0 1,0-1 0,1 1-1,-1 0 1,1 1-1,0-1 1,1 0 0,-1 1-1,1 0 1,-1 0 0,1 0-1,0 0 1,0 0-1,9-3 1,-12 5-1,1 1 1,-1-1-1,1 0 0,0 1 0,-1 0 1,1-1-1,0 1 0,-1 0 1,1 0-1,0 0 0,0 0 0,-1 0 1,1 1-1,0-1 0,-1 0 1,1 1-1,0-1 0,-1 1 0,1 0 1,-1-1-1,1 1 0,-1 0 0,1 0 1,-1 0-1,0 0 0,1 0 1,-1 0-1,0 1 0,0-1 0,0 0 1,0 1-1,0-1 0,0 0 1,0 1-1,0-1 0,-1 1 0,1 0 1,0-1-1,-1 1 0,0-1 0,1 1 1,-1 0-1,0 2 0,4 9-15,-52-15-114,43 2 128,1 1 1,0 0 0,-1 0-1,1 0 1,0 1 0,0-1 0,0 1-1,0 0 1,0 0 0,0 1 0,0-1-1,1 1 1,-1 0 0,1 0 0,0 0-1,0 0 1,0 0 0,0 1 0,1-1-1,-4 7 1,-5 8 2,1 0 0,-15 40 0,16-32-1,2 0 0,0 0 0,2 1 0,1-1 0,2 1 0,0 0 0,4 49 0,-2-73-1,0 0 1,0 0 0,1 0 0,-1 0 0,1 0 0,-1 0 0,1-1 0,0 1 0,1 0 0,-1 0 0,0-1 0,1 1 0,-1 0 0,1-1 0,0 0 0,0 1 0,0-1 0,0 0-1,0 0 1,0 0 0,1 0 0,-1-1 0,1 1 0,-1-1 0,1 1 0,0-1 0,3 1 0,4 1 4,1-1 1,0 0-1,0 0 1,0-2-1,20 0 1,-19 0 2,-7 0-3,0 0 1,0-1 0,0 0-1,0 0 1,0 0 0,0-1 0,0 1-1,0-1 1,0 0 0,-1-1 0,1 1-1,-1-1 1,1 0 0,-1 0-1,0 0 1,-1-1 0,1 0 0,0 1-1,-1-1 1,0 0 0,0-1 0,0 1-1,0 0 1,3-9 0,-1 1 1,0-1-1,0 0 1,-1 0 0,-1-1 0,-1 1 0,1-1 0,-2 1-1,0-18 1,-1-11-1,-3-1 0,-1 1-1,-10-44 1,5 52 6,13 75-14,1 0 0,2-1 1,2 0-1,18 51 0,-25-85 2,0 0 0,0 0-1,1 0 1,0 0 0,0-1 0,0 1-1,0-1 1,1 1 0,0-1 0,6 6-1,-7-9 2,1 1 0,-1-1 0,1 1 0,0-1 0,0 0 1,-1 0-1,2 0 0,-1-1 0,0 0 0,0 0 0,0 0 0,0 0 0,1 0 0,-1-1 0,7 0 0,-8 1 0,0-1 0,-1 0 0,1 0 0,0 0 0,0-1 0,-1 1 0,1-1 0,0 1 0,0-1 0,-1 0 0,1 0 0,-1 0 0,1 0 0,-1-1 0,1 1 0,2-3 0,-3 1 0,1 0 0,-1-1 0,0 1 0,-1-1 0,1 0 0,-1 0 0,1 1 0,-1-1 0,0 0 0,0-7 0,5-25 6,1-61 1,-6 66-6,1 0 0,11-52 0,-13 79-1,1-1 0,0 1 0,1 0 0,-1 0 0,1 0 0,-1 1 0,1-1 0,0 0 0,1 1 1,-1-1-1,1 1 0,-1 0 0,1 0 0,0 0 0,0 0 0,0 0 0,6-3 0,-2 3-1,0 0-1,0 1 1,0 0-1,0 1 1,0-1-1,0 1 1,0 1-1,0-1 1,10 2 0,-8 0 0,-1 0 1,1 1 0,-1 1 0,0-1 0,0 1 0,0 1 0,0-1-1,0 1 1,-1 1 0,1-1 0,-1 2 0,0-1 0,-1 0-1,1 1 1,-1 1 0,5 6 0,-8-9 3,-9-3-3,-35-5-13,33 2 8,0 0-1,0 1 1,0 1 0,0 0-1,0 0 1,0 0-1,0 1 1,0 0-1,-15 4 1,16-1 4,1-1 0,-1 1 0,1 1 0,0-1 0,0 1 0,0 0 0,1 1 0,-1-1 0,1 1 0,1 0-1,-1 1 1,1-1 0,0 1 0,1-1 0,0 1 0,-4 10 0,1-1-5,1 0 0,1 1 0,1-1-1,0 1 1,1 0 0,0 23 0,1-35 5,1 0 0,0 0 1,1 0-1,-1 0 1,1-1-1,0 1 1,0 0-1,0 0 0,1-1 1,0 1-1,0-1 1,0 1-1,0-1 1,1 0-1,-1 0 1,1 0-1,0 0 0,0 0 1,1-1-1,-1 0 1,1 1-1,0-1 1,-1 0-1,2-1 0,-1 1 1,0-1-1,0 0 1,1 0-1,-1 0 1,1 0-1,0-1 1,-1 0-1,1 0 0,0 0 1,0 0-1,0-1 1,6 0-1,-5 1 4,-1-1-1,1 0 1,0 0-1,-1 0 1,1-1-1,-1 0 0,1 0 1,-1 0-1,1-1 1,-1 0-1,0 0 1,0 0-1,0-1 1,0 1-1,0-1 1,0 0-1,-1-1 1,0 1-1,1-1 0,-1 0 1,0 0-1,-1 0 1,1 0-1,-1-1 1,4-6-1,4-6 0,-1 1 0,-1-2 0,0 1 0,-2-1 1,0 0-1,-1-1 0,0 0 0,-2 1 0,4-31 0,-3-17-6,-3-96 0,-3 87-3,1 35 6,0-38 8,-11-99 0,10 168-1,1 7-4,0 1 0,0-1 0,0 1 0,0-1-1,0 1 1,-1-1 0,1 1 0,0-1 0,-1 1 0,0-1 0,1 1 0,-1 0 0,0-1 0,1 1 0,-1 0 0,0 0 0,0-1 0,-1 0 0,2 2-2,0 0 0,-1 0 0,1 0 0,0 0 0,0 0 0,0 0 0,-1 0 0,1 0 0,0 0 0,0 0 0,0 0 0,-1 0 0,1 0 0,0 0 0,0 0 0,0 0 1,-1 0-1,1 0 0,0 0 0,0 0 0,0 0 0,-1 1 0,1-1 0,0 0 0,0 0 0,0 0 0,0 0 0,0 0 0,-1 0 0,1 1 0,0-1 0,0 0 0,0 0 0,0 0 1,0 1-1,0-1 0,0 0 0,0 0 0,0 0 0,0 1 0,-1-1 0,1 0 0,0 0 0,0 0 0,0 1 0,0-1 0,0 0 0,1 0 0,-8 21-1,2-1 1,1 1-1,1 0 0,0 0 0,1 27 0,-1-8 6,-3 62-3,8 139-1,1-214-1,1 0 1,1-1-1,1 1 0,12 31 1,-13-45-5,0 0 0,1 0 1,0-1-1,1 0 0,1 0 1,0 0-1,0-1 1,1 0-1,18 17 0,-22-25 2,1 0 0,-1-1 0,1 1 0,-1-1 0,1 0 0,0 0 0,0-1 0,0 0 1,0 0-1,0 0 0,0-1 0,0 1 0,11-2 0,-11 1 3,-2-1 0,0 1 0,0-1 0,0 0 0,0 0 1,0 0-1,0-1 0,0 1 0,-1-1 0,1 0 0,-1 0 1,1 0-1,-1-1 0,0 1 0,0-1 0,0 0 1,0 0-1,0 0 0,-1 0 0,1 0 0,-1 0 1,0-1-1,0 1 0,2-6 0,4-7 2,-1 0 0,-1-1 0,-1 0-1,4-21 1,0-11-4,1-51 0,-8 67 1,1 1 1,2-1-1,1 1 1,18-56-1,-24 88 0,0 0 0,0 0-1,0 0 1,0 0 0,0 0-1,0 0 1,0 0-1,0 0 1,0 0 0,0 0-1,0 0 1,0 0 0,0 0-1,0 0 1,0 1 0,0-1-1,0 0 1,0 0 0,0 0-1,0 0 1,0 0 0,1 0-1,-1 0 1,0 0 0,0 0-1,0 0 1,0 0-1,0 0 1,0 0 0,0 0-1,0 0 1,0 0 0,0 0-1,0 0 1,0 0 0,0 0-1,1 0 1,-1 0 0,0 0-1,0 0 1,0 0 0,0 0-1,0 0 1,0 0 0,0 0-1,0 0 1,0 0-1,0 0 1,0 0 0,0-1-1,0 1 1,0 0 0,2 13-9,-1 17 7,-5-2 4,0 0 1,-12 35-1,9-36 1,1 0 0,-5 49 0,9-32 13,5 71 0,-2-111-16,-1 0 0,1 0 0,0 0 0,0 1 0,0-1 0,1 0 0,0-1 0,-1 1 0,1 0 0,1 0 0,-1-1 0,0 1 0,1-1 0,0 0 0,0 0 0,0 0 0,0 0 0,0 0 0,1-1 0,-1 0 0,1 1 0,-1-1 0,1 0 0,0-1-1,5 3 1,4-1 2,1 0 0,-1 0 0,0-1 0,1-1 0,-1 0 0,23-3 0,-29 2-1,0-1-1,0 0 0,0 0 1,0 0-1,0-1 0,-1 0 0,1-1 1,-1 0-1,1 0 0,-1 0 1,0 0-1,0-1 0,0 0 1,6-7-1,-5 4 1,0 0-1,0-1 1,-1 0 0,0-1-1,-1 1 1,0-1 0,0-1 0,-1 1-1,4-10 1,-2-1 1,0-1 0,-2 0 1,0 1-1,-2-1 0,0-1 1,-1 1-1,-1 0 0,-5-41 0,3 53-2,0 0-1,-1 0 1,0 0 0,0 1-1,-1-1 1,0 1-1,-1-1 1,1 2-1,-2-1 1,1 0 0,-1 1-1,0 0 1,-1 0-1,1 1 1,-1 0-1,0 0 1,-1 0 0,0 1-1,0 0 1,0 1-1,0 0 1,-1 0-1,1 0 1,-1 1 0,0 1-1,0 0 1,0 0-1,-1 0 1,1 1-1,-12 0 1,18 1 0,0 0 0,-1 0 0,1 0 0,-1 0 0,1 1 0,0 0 0,-1-1 0,1 1 0,0 0 0,0 0 0,0 1 0,0-1 0,0 1 0,0 0 0,0-1 0,0 1 0,0 0 0,1 1 0,-1-1 0,1 0 0,-1 1 0,1 0 0,0-1 0,0 1 0,0 0 0,1 0 0,-1 0 0,1 0 0,0 0 0,-1 0 0,1 1 0,1-1 0,-1 0 0,0 7 0,-1-1 0,0 0 0,1 1 0,0-1 0,1 0-1,0 1 1,1-1 0,0 0 0,0 1 0,1-1 0,0 0 0,1 0 0,0 0 0,0 0 0,1-1-1,0 1 1,0-1 0,1 0 0,0 0 0,1 0 0,0-1 0,0 0 0,0 0 0,1-1-1,0 1 1,10 6 0,-6-6 1,-1 1-1,1-2 0,0 1 0,0-1 1,1-1-1,0 0 0,0-1 1,0 0-1,1-1 0,-1-1 1,1 1-1,-1-2 0,1 0 0,0 0 1,0-2-1,-1 1 0,17-4 1,-25 3-1,1-1 1,-1 0 0,0 0 0,0-1-1,0 1 1,0-1 0,0 0 0,0 0-1,-1 0 1,0 0 0,1-1 0,-1 1-1,0-1 1,-1 0 0,1 0 0,-1 0 0,0 0-1,1 0 1,-2 0 0,1-1 0,1-5-1,2-7 3,0 0-1,-1-1 1,0 0-1,0-21 1,-2-87 9,-2 65-8,0 103-4,3 0 0,2 0 0,13 59 0,-8-58 0,20 66 0,-27-99 0,1 0 0,0-1 0,1 0 0,0 0 0,0 0 0,1-1 0,0 0 0,11 12 0,-14-18 0,1 1 1,-1-1-1,1 0 0,0 0 1,0 0-1,0 0 1,0-1-1,0 1 0,0-1 1,0 0-1,1-1 0,-1 1 1,0-1-1,0 1 1,1-1-1,-1-1 0,0 1 1,1-1-1,-1 1 0,0-1 1,0 0-1,0-1 1,1 1-1,-1-1 0,-1 0 1,1 0-1,0 0 0,0 0 1,-1 0-1,1-1 0,-1 0 1,0 0-1,0 0 1,0 0-1,5-7 0,0-5 1,0 0-1,-1-1 0,0 0 1,-2 0-1,1-1 1,-2 1-1,-1-1 0,3-23 1,1-141-2,-7 151 1,0-16-13,-1 123 10,3 119 3,-1-183 0,1 0 0,0 0 0,1 0 0,0-1 0,7 17 0,-9-25 0,1-1 0,-1 1 0,1 0 0,0-1 0,0 0 0,1 1 0,-1-1 0,1 0 0,-1 0 0,1 0 0,0-1 0,0 1 0,0-1 0,1 1 0,-1-1 0,1 0 0,-1 0 0,1-1 0,-1 1 0,1-1 0,7 2 0,-5-2 0,0 0 0,0-1 1,1 0-1,-1 0 0,0 0 0,0-1 0,1 0 0,-1 0 1,0-1-1,0 0 0,0 0 0,0 0 0,10-6 0,-7 2 1,-1 1 0,0-1-1,-1-1 1,1 1 0,-1-1-1,-1-1 1,1 1-1,6-12 1,-2 2 0,-2 0 0,0-1 0,-1 0 0,0 0-1,-2-1 1,0 1 0,-1-2 0,4-32 0,-5 6-1,-2-82-1,-2 112 2,-2 1-1,0 0 0,-1 0 1,0 1-1,-1-1 0,-1 1 1,0-1-1,-1 1 0,-8-15 1,13 28 0,0-1 0,1 1 1,-1-1-1,0 1 0,0 0 0,0-1 1,0 1-1,0 0 0,0 0 0,0 0 1,-1-1-1,1 1 0,0 0 1,-1 1-1,1-1 0,0 0 0,-1 0 1,1 0-1,-1 1 0,1-1 1,-1 1-1,0-1 0,1 1 0,-1 0 1,1 0-1,-1 0 0,0 0 1,1 0-1,-3 0 0,2 1-2,1 0 0,-1 0-1,1 0 1,-1 0 0,1 0 0,-1 0-1,1 0 1,-1 1 0,1-1-1,0 1 1,0-1 0,0 1 0,0-1-1,0 1 1,0 0 0,0-1 0,1 1-1,-1 0 1,0 0 0,1 0 0,-1 3-1,-3 29-139,4-2-387</inkml:trace>
</inkml:ink>
</file>

<file path=ppt/ink/ink36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3"/>
    </inkml:context>
    <inkml:brush xml:id="br0">
      <inkml:brushProperty name="width" value="0.05" units="cm"/>
      <inkml:brushProperty name="height" value="0.05" units="cm"/>
      <inkml:brushProperty name="color" value="#FFFFFF"/>
    </inkml:brush>
  </inkml:definitions>
  <inkml:trace contextRef="#ctx0" brushRef="#br0">22 435 32255,'0'-1'7,"0"0"0,-1 0 0,1 0 0,-1 1 0,1-1 0,0 0 0,-1 0 0,0 1 0,1-1 0,-1 0 0,1 1 0,-1-1 0,0 0 0,1 1 0,-1-1 0,0 1 0,0-1 0,0 1 0,-1-1 0,2 1-1,-1 0 0,1 1 0,-1-1 0,1 0-1,-1 1 1,1-1 0,0 1 0,-1-1 0,1 0 0,0 1 0,-1-1-1,1 1 1,0-1 0,0 1 0,-1-1 0,1 1 0,0-1-1,0 1 1,0-1 0,0 1 0,0-1 0,0 1 0,-1 0-1,-1 46 174,2-42-174,1 11-4,0-1-1,2 1 1,-1-1 0,2 0-1,0 0 1,10 23 0,47 89 7,-10-22-5,-41-80-3,14 28 0,-23-52 0,0-1 0,-1 1 0,1 0 0,0 0 0,-1-1 0,1 1 0,0 0 0,0-1 0,0 1 0,0-1 0,-1 1 0,1-1 0,0 0 0,0 1 0,0-1 0,0 0 0,0 0 0,0 1 0,0-1 0,0 0 0,0 0 0,0 0 0,0 0 0,0 0 0,0 0 0,0-1 0,0 1 0,0 0 0,0 0 0,0-1 0,0 1 0,0-1 0,1 0 0,2-1 0,-1 0 0,1 0 0,-1 0 0,1 0 0,-1-1 0,0 0 0,3-3 0,12-16 4,-2 0 0,-1-1 0,-1-1-1,-1 0 1,-1-1 0,-1 0 0,-1-1 0,8-35 0,-6 15-5,-3-1 0,-2-1 1,2-94-1,-10 141 1,1 0 0,0 0 0,-1 0 0,1 1 0,-1-1 0,1 0 0,-1 0 0,1 1 0,-1-1 0,0 0 0,1 1 0,-1-1 0,0 0 0,1 1 0,-1-1 0,0 1 0,0-1 0,1 1 0,-1 0 0,0-1 0,0 1 0,0 0 0,0 0 0,0-1 0,0 1 0,1 0 0,-1 0 0,0 0 0,0 0 0,0 0 0,0 0 0,0 0 0,0 1 0,0-1 0,0 0 0,1 0 0,-2 1 0,-2 0 0,0-1 0,-1 1 0,1 0 0,0 0 0,0 1 0,0-1 0,-6 5 0,6-3 0,0 1 0,0 0 0,1 0 0,0 0 0,-1 0 0,2 1 0,-1-1 0,0 1 0,1 0 0,0-1 0,0 1 0,1 0 0,-1 0 0,1 0 0,-1 8 0,-1 11-1,1 0 0,1 25-1,1-38 1,0-2 0,1 0 0,-1 0 0,1 0 0,1-1 1,-1 1-1,1-1 0,1 1 0,0-1 0,0 0 1,1 1-1,0-2 0,0 1 0,1 0 0,0-1 1,0 0-1,0 0 0,1 0 0,0-1 0,1 0 0,-1 0 1,1-1-1,1 0 0,-1 0 0,0 0 0,1-1 1,0 0-1,0-1 0,1 1 0,-1-2 0,0 1 1,1-1-1,15 2 0,-7-3 4,0-1 0,0 0-1,0-1 1,0-1 0,18-4 0,-27 4-2,0-1 0,0 0 0,-1 0 0,1-1 1,-1 1-1,0-2 0,0 1 0,-1-1 0,1 0 0,-1-1 1,0 1-1,7-10 0,-7 7-1,0 0 0,-1 0 0,0 0 0,-1-1 0,1 1 0,-2-1 0,1 0 0,-1 0 0,-1-1 0,3-15 0,-2 3-1,-2 1 0,0 0-1,-4-37 1,2 53-2,1 0 1,-1 0 0,0 1 0,0-1-1,0 1 1,-1-1 0,0 1-1,0-1 1,0 1 0,-3-5 0,3 7 1,1 0 1,-1 0 0,0 0 0,0 1 0,0-1 0,0 1 0,0-1 0,0 1 0,0 0 0,-1-1 0,1 1 0,0 0 0,-1 1-1,1-1 1,-1 0 0,1 1 0,-1-1 0,1 1 0,-1 0 0,-3 0 0,4 0 0,1 0 0,0 1 0,-1-1 0,1 1 0,-1-1 0,1 1 0,0-1 0,0 1 0,-1 0 0,1 0 0,0 0 0,0-1 0,0 1 0,0 0 0,0 1 0,0-1 0,0 0 0,0 0 0,0 0 0,0 0 0,1 1 0,-1-1 0,0 0 0,1 1 0,-1-1 0,0 3 0,-9 42 0,9-41 0,-3 37 0,1 74 0,4-73 0,-1-27 0,0-1 0,2 1 0,0 0 0,0-1 0,10 30 0,-9-37-1,1 1 0,0-1 0,0 1 0,1-1 0,0-1 0,1 1-1,-1-1 1,1 0 0,1 0 0,-1 0 0,12 7 0,-8-7-1,-1-1 1,1-1 0,0 0 0,1 0-1,-1-1 1,1 0 0,0-1 0,0-1-1,0 1 1,0-1 0,0-1 0,0 0-1,1-1 1,13-1 0,-22 1 1,1-1 0,0 1 1,-1-1-1,1 0 0,-1 1 0,1-2 1,-1 1-1,0 0 0,1-1 0,-1 1 1,0-1-1,0 0 0,0 0 0,0 0 1,0-1-1,-1 1 0,1-1 0,-1 1 1,1-1-1,-1 0 0,0 0 0,0 0 1,0 0-1,-1 0 0,1 0 0,-1-1 1,0 1-1,1-1 0,0-6 0,2-10 2,0 0 0,-1-1-1,-2 0 1,0-20 0,-1 28-2,1-15-1,-1-3-8,1 0 0,1 0 1,12-51-1,-13 75 8,1 0 0,0 1-1,1-1 1,-1 0 0,1 1 0,0 0-1,1 0 1,0 0 0,0 0 0,0 0 0,0 1-1,1 0 1,0 0 0,0 0 0,0 0 0,1 1-1,0 0 1,-1 0 0,2 0 0,-1 1-1,0 0 1,7-2 0,-8 3 1,-1 1 0,0 0 0,1 0 0,-1 1 0,1-1 0,-1 1 0,1 0 0,4 1 0,-7-1 0,0 0 0,-1 0 0,1 1 0,-1-1 0,1 1 0,0 0 0,-1-1 0,0 1 0,1 0 0,-1 0 0,1 0 0,-1 0 0,0 0 0,0 0 0,1 0 0,-1 0 0,0 1 0,0-1 0,0 0 0,0 1 0,-1-1 0,1 0 0,0 1 0,0 1 0,3 14 3,-1 1 0,0-1 0,-2 1 0,0-1 0,-3 34 0,1-9-2,0 21 3,-1-40-3,1 0 0,1 0 1,1 0-1,1 0 0,1 0 1,9 36-1,-10-56-2,-1 0 0,0 0 0,1-1 0,-1 1 0,1-1 0,0 1 1,0-1-1,0 1 0,0-1 0,0 0 0,0 0 0,1 0 0,-1-1 0,1 1 0,-1 0 0,1-1 0,-1 0 0,1 1 0,0-1 0,0 0 1,0 0-1,0-1 0,0 1 0,0-1 0,6 1 0,-5-1-1,1 0 1,0 0-1,-1-1 1,1 0-1,0 1 1,-1-2-1,1 1 1,-1 0-1,1-1 1,-1 0-1,0 0 1,0 0-1,0-1 1,0 1-1,7-6 1,-2-2 3,0-1 0,0 1 0,-1-1 0,-1 0 0,1-1 0,-2 0 0,0 0 0,0-1 0,-1 1 0,-1-1 0,4-18 0,1-15 15,6-93-1,-9 57-9,16-270 9,-33 435-16,-3 389 0,14-471 0,0 10 0,0 1 0,1 0 0,0-1 0,1 1 0,4 12 0,-4-18 0,0-1 0,0 0 0,1 1 0,0-1 0,0 0 0,0-1 0,1 1 0,-1 0 0,1-1 0,0 0 0,1 0 0,4 4 0,0-2 1,0 1 0,1-2-1,0 1 1,0-1 0,0-1 0,0 0 0,1 0-1,0-1 1,12 2 0,6 0 2,0-3-1,39 0 1,-61-2-3,0 0 0,1 0 0,-1-1 0,0 0 0,0 0 0,0-1 0,0 0 0,0 0 0,0 0 0,0-1 0,-1 0 0,1-1 0,-1 1 0,0-1 0,0-1 0,0 1 0,-1-1 0,0 0 0,0 0 0,0 0 0,0-1 0,-1 0 0,0 0 0,0 0 0,0 0 0,-1-1 0,0 1 0,0-1 0,3-11 0,-1-7 0,0 1 0,-2-1 0,0-1 0,-2 1 0,-1 0 0,-1 0 0,-4-28 0,-4 19 0,9 33 0,0 0 0,0 0 0,-1 1 0,1-1 0,0 0 0,0 0 0,-1 0 0,1 1 0,-1-1 0,1 0 0,-1 0 0,1 1 0,-1-1 0,1 1 0,-1-1 0,0 0 0,1 1 0,-1-1 0,0 1 0,1-1 0,-1 1 0,0 0 0,0-1 0,1 1 0,-1 0 0,0-1 0,0 1 0,0 0 0,0 0 0,0 0 0,1 0 0,-1 0 0,0 0 0,0 0 0,0 0 0,0 0 0,-1 0 0,-3 10 0,-2 32 0,2-1 0,2 1 0,4 61 0,-1-49 0,0-50 0,0 0-1,0 0 1,0 0-1,1 0 1,-1 0 0,1 0-1,0-1 1,0 1-1,1 0 1,-1 0 0,4 5-1,-4-7 1,1 0-1,0 0 1,0-1 0,0 1-1,0 0 1,0-1-1,0 1 1,0-1-1,0 0 1,1 0 0,-1 0-1,0 0 1,1 0-1,-1-1 1,1 1-1,-1 0 1,1-1 0,-1 0-1,4 0 1,4 1 2,0 0 1,0-1 0,1 0 0,17-3-1,-24 2-2,0 0 0,-1-1 0,1 1 0,0-1 0,0 1 0,0-1 0,-1 0 0,1-1 0,-1 1 0,0-1 0,0 1 0,0-1 0,0 0 0,4-5 0,0-2-2,0-1-1,0 0 1,-1 0-1,0 0 1,-1-1-1,6-20 1,13-77-7,-18 72 4,13-39 1,-16 65 1,1 0 0,1 0 1,0 1-1,0-1 1,1 1-1,1 0 1,11-14-1,-15 21-2,-1 0-1,1 0 1,0 0 0,0 1-1,1-1 1,-1 1 0,0 0 0,1 0-1,-1 0 1,1 1 0,0-1-1,6-1 1,0 2-35,1-1-1,-1 1 1,16 1 0,-23 0 27,-1 0 12,-1 0-1,0 1 1,0-1-1,0 1 1,1-1 0,-1 1-1,0-1 1,0 1-1,0-1 1,0 1-1,0 0 1,0 0 0,0-1-1,0 1 1,0 0-1,0 0 1,0 0-1,0 0 1,-1 0-1,1 0 1,0 0 0,-1 1-1,1-1 1,-1 0-1,1 2 1,-1-3 20,-9 0-9,0 1 1,-1 0 0,1 0 0,0 0-1,0 1 1,0 1 0,0 0 0,1 0-1,-1 0 1,1 1 0,0 1 0,0-1 0,0 1-1,0 0 1,1 1 0,0 0 0,0 0-1,1 1 1,0 0 0,0 0 0,-6 9 0,3-2-13,0 1 1,0 0-1,2 1 1,0 0-1,1 0 1,0 0 0,1 1-1,1 0 1,1 0-1,-2 23 1,4-31 1,0 7 0,0-1 0,1 1 0,3 23 0,-3-36 0,1 1 0,0 0 0,0 0 0,0-1 0,0 1 0,0-1 0,1 1 0,0-1 0,0 0 0,0 0 0,0 1 0,0-1 0,1-1 0,-1 1 0,1 0 0,0-1 0,0 1 0,0-1 0,4 3 0,3 0 0,0-1 0,0 0 0,0-1 0,0 0 0,1 0 0,-1-1 0,18 1 0,81-2 6,-59-3 1,-19 3-6,-1-2-1,0-1 1,0-2-1,0 0 1,56-18-1,-78 20 0,0-2 0,0 1 0,0-1 0,0 0 0,0-1 1,-1 1-1,0-2 0,0 1 0,0-1 0,-1 0 0,1 0 0,-2-1 0,1 1 0,-1-2 1,0 1-1,0 0 0,-1-1 0,0 0 0,0 0 0,-1 0 0,0 0 0,0-1 0,-1 0 1,2-16-1,-1 2 2,-2 1 1,0-1 0,-1 0 0,-4-24 0,3 38-3,-1 1-1,0-1 1,0 0 0,-1 1 0,0 0 0,0 0 0,-1 0 0,0 0 0,0 0 0,-1 1 0,0-1 0,0 1 0,-9-8 0,11 12 0,-1 1 0,0-1 0,0 1 0,-1-1-1,1 1 1,0 0 0,-1 1 0,1-1 0,-1 1 0,1 0 0,-1 0 0,0 0 0,0 1 0,1 0 0,-1 0-1,0 0 1,0 0 0,1 1 0,-1 0 0,0 0 0,1 0 0,-1 0 0,1 1 0,-1-1 0,1 1-1,0 1 1,-6 3 0,2 1-1,1 2 0,0-1 0,1 1 0,0 0 0,0 0 0,1 1 0,0-1 0,1 1 0,0 0 0,0 1 0,1-1 0,1 0 0,-2 15 0,-2 15 1,2 1 1,2 47-1,2-82 0,0 0 0,0 0 0,1 1 0,0-1 0,0 0 0,1 0 0,0 0 0,0 0 0,0 0 0,4 6 0,-4-9 0,0 0 0,0 0 0,1 0 0,-1 0 0,1 0 0,0 0 0,0-1 0,0 1 0,1-1 0,-1 0 0,0 0 0,1 0 0,-1 0 0,1-1 0,0 1 0,0-1 0,4 1 0,0 0 1,0-1 0,1 1 0,-1-1 0,0-1-1,0 0 1,1 0 0,-1 0 0,0-1 0,0 0 0,0-1 0,0 0 0,8-3 0,-10 3-1,0-1 0,-1 0 0,1 0 1,-1-1-1,0 0 0,0 0 0,0 0 1,-1 0-1,1-1 0,-1 1 0,0-1 1,0-1-1,-1 1 0,0 0 0,1-1 1,1-6-1,0-1 1,0-1 0,-1 0-1,-1 0 1,0 0 0,-1 0 0,1-18 0,-4-88 12,0 98-13,1 20 0,0 0 0,0 0 0,-1 0 0,1 0 0,-1 0 0,1 0 0,-1 0 0,0 0 0,1 0 0,-1 0 0,0 0 0,0 1 0,0-1 0,-1 0 0,1 1 0,0-1 0,-1 0 0,-1-1 0,2 3 0,0-1 0,0 1 0,0 0 0,0-1 0,0 1 0,0 0 0,0 0 0,0 0 0,0-1-1,0 1 1,0 0 0,-1 1 0,1-1 0,0 0 0,0 0 0,0 0 0,0 1 0,0-1 0,0 0 0,0 1 0,1-1-1,-1 1 1,0-1 0,0 1 0,0-1 0,0 1 0,0 0 0,1 0 0,-1-1 0,0 1 0,1 0 0,-1 0-1,0 0 1,1-1 0,-1 1 0,1 0 0,0 0 0,-1 2 0,-5 7 0,1 0 0,1 1 0,0 0 0,1 0 0,0 0 0,0 0 0,1 1 0,-1 17 0,2 101 0,2-107 0,-1-19 0,0 0 0,0 1 0,1-1 0,-1 0 0,1 1 0,0-1 0,1 0 0,-1 0 0,1 0 0,-1 0 0,1 0 0,1 0 0,-1 0 0,0 0 0,1-1 0,0 1 0,0-1 0,0 0 0,0 0 0,0 0 0,1 0 0,-1-1 0,1 1 0,0-1 0,-1 0 0,1 0 0,0 0 0,1-1 0,-1 1 0,0-1 0,0 0 0,0 0 0,1-1 0,6 1 0,9 1 3,1-1 0,-1 0-1,1-2 1,-1-1 0,35-6 0,-46 5-3,0 1 1,-1-2 0,0 1 0,1-1 0,-1 0-1,0-1 1,-1 0 0,1 0 0,-1 0 0,0-1-1,0 0 1,-1-1 0,0 0 0,0 0 0,7-10-1,-1-4-1,-1 0-1,0-1 0,-2 0 1,-1-1-1,0 0 1,-2 0-1,-1-1 0,4-34 1,-2-25 2,-4-89 0,-3 122-2,1 38 2,-1 1 1,-1-1-1,0 0 0,0 0 1,-1 0-1,-1 1 0,0-1 1,0 1-1,-2 0 0,1 0 1,-8-13-1,11 22-1,0 0 0,-1 0 0,1 1 0,-1-1 0,1 0 0,-1 1 0,0-1 0,1 1 0,-1-1 0,0 1 0,0 0 0,0 0 0,0 0 0,0 0 0,0 0 0,0 0 0,-1 1 0,1-1 0,0 1 0,0 0 0,-1-1 0,1 1 0,0 0 0,0 0 0,-1 0 0,1 1 0,0-1 0,0 0 0,-1 1 0,1 0 0,0-1 0,0 1 0,0 0 0,0 0 0,0 0 0,0 0 0,0 1 0,0-1 0,0 0 0,1 1 0,-1 0 0,0-1 0,1 1 0,-1 0 0,1 0 0,-2 3 0,-1 5 0,0-1 0,1 1 0,0 0 0,0 0 0,1 0-1,-1 16 1,2 67 2,1-56 0,0 409 43,3-412-49,9 51 1,-3-28-89,-8-43-439,-1-12-1336</inkml:trace>
</inkml:ink>
</file>

<file path=ppt/ink/ink3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9"/>
    </inkml:context>
    <inkml:brush xml:id="br0">
      <inkml:brushProperty name="width" value="0.05" units="cm"/>
      <inkml:brushProperty name="height" value="0.05" units="cm"/>
      <inkml:brushProperty name="color" value="#FFFFFF"/>
    </inkml:brush>
  </inkml:definitions>
  <inkml:trace contextRef="#ctx0" brushRef="#br0">282 10 32127,'-10'0'31,"-14"-2"27,-1 1-1,-31 3 0,48-1-53,1 0-1,-1 0 0,1 1 0,0 0 1,0 1-1,0-1 0,0 1 0,1 1 1,-1-1-1,1 1 0,-10 8 0,10-7 3,0 0-1,0 0 1,0 1-1,1-1 0,0 1 1,0 1-1,1-1 0,-1 1 1,1-1-1,1 1 0,-1 0 1,1 0-1,1 1 0,-1-1 1,1 1-1,1-1 0,-1 1 1,1 0-1,0 12 0,1-16-2,0 0-1,1 0 1,-1 0-1,1 0 0,0 0 1,0 0-1,0 0 1,0 0-1,1-1 1,-1 1-1,1 0 1,0-1-1,0 0 0,0 1 1,1-1-1,-1 0 1,5 3-1,-2-1 2,1-1 0,0 0 0,0 0 0,0 0 0,0-1 0,1 0 0,-1 0 0,15 4 1,5-2 5,1 0 1,0-2-1,0-1 1,28-1 0,-35-1-3,-1 0 0,0-1 0,0-1 1,32-8-1,-46 9-6,-1 0 0,0-1 0,1 0 0,-1 0 0,0 0 0,0 0 0,0-1 0,0 0 0,0 1 0,0-1 0,-1-1 0,0 1 0,1 0 0,-1-1-1,0 0 1,-1 0 0,1 0 0,-1 0 0,0 0 0,0 0 0,0 0 0,0-1 0,-1 1 0,2-9 0,-2 7-1,0 1 0,-1 0 0,1-1 1,-1 1-1,-1-1 0,1 1 0,-1 0 0,0-1 0,0 1 0,-1 0 0,1 0 0,-1 0 0,0 0 0,-3-5 0,0 3 0,1 0 1,-1 0-1,-1 0 1,1 1-1,-1 0 1,0 0-1,-1 0 0,-9-6 1,2 3-3,0 1 0,-1 0 0,0 1 1,-1 0-1,0 2 0,0 0 0,0 0 0,-28-3 1,34 6-1,-1 1 1,0 1 0,0 0 0,1 0 0,-1 1 0,-11 2-1,17-1 0,1-1-1,-1 1 1,0 0-1,1 0 1,-1 0-1,1 0 1,0 1-1,0 0 1,0 0-1,0 0 1,1 0-1,-1 0 1,1 1-1,-5 6 1,1-1-55,1 1 1,0 0 0,-5 13-1,-7 30-645</inkml:trace>
</inkml:ink>
</file>

<file path=ppt/ink/ink36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3"/>
    </inkml:context>
    <inkml:brush xml:id="br0">
      <inkml:brushProperty name="width" value="0.05" units="cm"/>
      <inkml:brushProperty name="height" value="0.05" units="cm"/>
      <inkml:brushProperty name="color" value="#FFFFFF"/>
    </inkml:brush>
  </inkml:definitions>
  <inkml:trace contextRef="#ctx0" brushRef="#br0">108 2 31839,'-3'-1'33,"-1"1"1,1-1-1,-1 1 1,0 0-1,0 0 1,1 0-1,-1 1 0,0-1 1,1 1-1,-1 0 1,1 0-1,-1 0 1,1 1-1,-1-1 1,1 1-1,0 0 1,-4 2-1,3 0-31,1-1-1,0 1 1,0 0-1,0 0 1,1 0-1,-1 0 0,1 0 1,0 0-1,0 1 1,1-1-1,-1 1 1,-1 8-1,1-4 0,0 0 0,1 0 1,0 0-1,0 0 0,1 0 0,0 0 0,0 0 0,1-1 0,2 11 0,-2-15 4,1 0 0,-1 0 0,1 0 0,0-1 0,0 1 0,0-1 0,0 1 0,1-1 0,-1 0 0,1 0 0,0 0 0,0 0 0,0-1 0,0 1 0,1-1 0,-1 1-1,1-1 1,-1 0 0,1-1 0,0 1 0,5 1 0,1 0 6,-1-1-1,1 0 0,0-1 1,0 0-1,0 0 0,11-2 1,-8 1 4,-12 0-14,1 0 0,0 0 0,-1 0 0,1 0 0,-1 0 0,1-1-1,0 1 1,-1-1 0,1 1 0,-1-1 0,0 0 0,1 1 0,-1-1-1,1 0 1,-1 0 0,0 0 0,0 0 0,1 0 0,-1 0 0,0 0 0,0-1-1,0 1 1,0 0 0,0-1 0,-1 1 0,1 0 0,0-1 0,-1 1 0,1-1-1,0-2 1,1-5 4,-1 1-1,0-1 0,-1 1 1,0-16-1,-1 8-2,1 11-10,0 1 0,-1-1 1,1 1-1,-1 0 0,0-1 0,-1 1 0,1 0 1,-1 0-1,0 0 0,0 0 0,0 0 1,0 1-1,-1-1 0,1 0 0,-1 1 0,0 0 1,0 0-1,0 0 0,-1 0 0,1 0 0,-1 1 1,0-1-1,1 1 0,-1 0 0,0 0 1,0 0-1,0 1 0,-1-1 0,1 1 0,0 0 1,0 1-1,-1-1 0,1 1 0,-1-1 0,1 1 1,-8 1-1,10-1-43,1 0-1,-1 0 1,1 1 0,0-1-1,-1 0 1,1 1 0,0-1-1,-1 0 1,1 1 0,0 0-1,-1-1 1,-1 2 0,-16 21-1363</inkml:trace>
</inkml:ink>
</file>

<file path=ppt/ink/ink36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3"/>
    </inkml:context>
    <inkml:brush xml:id="br0">
      <inkml:brushProperty name="width" value="0.05" units="cm"/>
      <inkml:brushProperty name="height" value="0.05" units="cm"/>
      <inkml:brushProperty name="color" value="#FFFFFF"/>
    </inkml:brush>
  </inkml:definitions>
  <inkml:trace contextRef="#ctx0" brushRef="#br0">1 15 30270,'38'0'976,"9"0"-319,7 0-321,-1-5-224,1-2-64,-1 7-48,-10 0-80,-10-3-641</inkml:trace>
</inkml:ink>
</file>

<file path=ppt/ink/ink36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6"/>
    </inkml:context>
    <inkml:brush xml:id="br0">
      <inkml:brushProperty name="width" value="0.05" units="cm"/>
      <inkml:brushProperty name="height" value="0.05" units="cm"/>
      <inkml:brushProperty name="color" value="#FFFFFF"/>
    </inkml:brush>
  </inkml:definitions>
  <inkml:trace contextRef="#ctx0" brushRef="#br0">21 736 31903,'0'-1'20,"-1"1"1,1 0-1,0-1 1,-1 1-1,1-1 1,-1 1 0,1 0-1,0-1 1,-1 1-1,1 0 1,-1 0-1,1-1 1,-1 1 0,1 0-1,-1 0 1,1 0-1,-1 0 1,1 0-1,-1-1 1,1 1 0,-1 0-1,1 0 1,-1 0-1,1 0 1,-1 0-1,1 1 1,-1-1 0,1 0-1,-2 0 1,-3 15 132,6 29-269,-1-37 179,0-4-62,1 0 0,-1 0 0,1 0 0,0 0 0,0 0 0,0 0 0,1 0 0,-1 0 0,0 0 0,1 0 0,0 0 0,0-1 0,0 1 0,0-1 0,0 0 0,0 1 0,1-1 0,-1 0 0,1 0 0,0 0 0,-1-1 0,1 1 0,0-1 0,0 1 0,0-1 0,0 0 0,0 0 0,0 0 0,0-1 0,0 1 0,1-1 0,4 0 0,-2 1 2,0-1 0,0 0-1,1 0 1,-1 0 0,0-1 0,0 0-1,0 0 1,0-1 0,0 0 0,0 0 0,-1 0-1,1-1 1,-1 1 0,1-1 0,-1-1 0,8-5-1,-1-4 0,1 0 0,-2 0 0,0-1 0,0-1 1,-2 0-1,1 0 0,-2-1 0,0 0 0,-1-1 0,-1 1 0,0-1 0,-2-1 0,1 1 0,-2-1 0,-1 1 0,1-28 0,-2 18-2,0-101 6,-2 115-5,-1 0-1,0 0 1,-1 1-1,0-1 1,0 1 0,-2 0-1,-9-20 1,14 31-2,-1 0 1,1 0 0,-1 0 0,1 0 0,0 0 0,-1 0-1,1 0 1,-1 0 0,0 0 0,1 0 0,-1 1 0,0-1-1,0 0 1,1 0 0,-1 1 0,0-1 0,0 1 0,0-1-1,0 1 1,0-1 0,0 1 0,0-1 0,0 1 0,0 0-1,0-1 1,0 1 0,0 0 0,0 0 0,0 0 0,-1 0-1,1 1 1,0-1 0,0 1 0,0 0-1,0 0 1,1 0 0,-1 0 0,0 0 0,0 0-1,1 0 1,-1 0 0,1 0 0,-1 0-1,1 0 1,0 0 0,-1 0 0,1 0 0,0 1-1,0-1 1,-1 0 0,1 0 0,0 0-1,0 1 1,1 0 0,-2 4-1,1 0 1,1 0-1,-1 0 0,1 0 0,0-1 1,0 1-1,1 0 0,0-1 0,0 1 1,4 7-1,-3-9 1,-1-1-1,1 0 1,0 1-1,0-2 1,0 1-1,0 0 1,0 0-1,1-1 1,-1 0-1,1 0 1,0 0-1,0 0 1,-1 0-1,1-1 1,0 0-1,5 2 1,7 0 1,-1 0 0,0-1 0,1 0-1,-1-2 1,1 1 0,23-4 0,2-3 3,44-13 1,-36 7-4,-26 9-4,-37 17-10,3-1 13,0 2 0,1-1 0,0 1 0,2 0 0,-1 1 0,2 0 0,0 1 0,1-1 0,1 1 0,0 0 0,2 1 0,0-1 0,-2 34 0,3-13-1,1-27-1,0-1 1,0 1 0,1-1 0,1 1 0,0-1-1,0 1 1,1-1 0,0 0 0,4 13 0,-3-20-1,-1 0 1,0 0 0,1 0 0,0 0-1,0-1 1,0 1 0,0-1 0,0 0-1,0 1 1,1-2 0,-1 1 0,1 0-1,0-1 1,-1 1 0,1-1-1,0 0 1,0 0 0,0 0 0,6 0-1,11 0 1,0 0-1,30-2 0,-27 0 11,-15 1-7,0-1-1,0 0 0,0-1 0,0 0 1,0 0-1,-1-1 0,1 0 0,-1 0 1,1-1-1,-1 0 0,-1-1 0,1 0 0,0 0 1,-1 0-1,0-1 0,0 0 0,-1 0 1,0-1-1,0 0 0,0 0 0,-1-1 1,0 1-1,-1-1 0,1 0 0,-2 0 1,1-1-1,-1 1 0,0-1 0,3-16 1,-4-3 1,0 0 0,-2 0 1,-5-44-1,4 66-3,0 0 0,-1 0 0,0 0 1,0 0-1,-1 1 0,-4-10 0,6 13 0,0 1-1,-1-1 0,1 0 1,0 0-1,-1 1 0,1-1 1,-1 0-1,1 1 0,-1 0 1,0-1-1,1 1 0,-1 0 1,0 0-1,0 0 0,0 0 1,0 0-1,0 0 0,0 1 1,0-1-1,0 1 0,-3-1 1,4 1 0,0 0-1,0 1 1,0-1 0,1 0 0,-1 1 0,0-1 0,0 1 0,1-1 0,-1 0 0,0 1-1,1-1 1,-1 1 0,0 0 0,1-1 0,-1 1 0,1 0 0,-1-1 0,1 1 0,-1 0-1,1-1 1,0 1 0,-1 0 0,1 0 0,0 0 0,0-1 0,-1 1 0,1 0 0,0 0 0,0 0-1,0 1 1,-3 31 1,3-26-1,-1 17-3,1 0-1,0 1 1,2-1 0,1 0-1,6 24 1,-8-42 2,1-1 0,0 1 0,0 0 0,0-1 0,1 1 0,0-1 0,0 0 0,0 0 0,1 0 0,0-1 0,0 1 0,0-1-1,0 0 1,0 0 0,1 0 0,0 0 0,0-1 0,0 0 0,0 0 0,1 0 0,-1-1 0,1 0 0,-1 0 0,1 0 0,0-1 0,6 1 0,17 2 0,0-2 1,0 0-1,48-6 0,-73 4 2,1-1-1,0 0 1,-1 0-1,0-1 0,1 1 1,-1-1-1,0 0 1,0 0-1,0 0 0,0-1 1,0 1-1,0-1 1,-1 0-1,1 0 1,-1-1-1,0 1 0,0-1 1,0 1-1,0-1 1,-1 0-1,0 0 0,1 0 1,1-7-1,3-7 3,-1-1-1,-1 0 0,0-1 0,1-21 1,-4 30-3,19-138 22,4-231 1,-25 379-23,0 0-1,-1 0 1,1 0 0,0 0 0,-1 0-1,1 0 1,0 0 0,-1 0 0,1 0-1,-1 0 1,0 0 0,1 0 0,-1 1-1,0-1 1,1 0 0,-1 0 0,0 1-1,0-1 1,0 0 0,0 1 0,0-1-1,1 1 1,-1-1 0,0 1 0,0 0-1,0-1 1,0 1 0,0 0 0,-1 0-1,-1-1 1,2 1 0,-1 0-1,0 0 1,0-1-1,1 1 1,-1 0 0,0 1-1,1-1 1,-1 0 0,0 1-1,0-1 1,1 0-1,-1 1 1,1 0 0,-1-1-1,0 1 1,1 0 0,-1 0-1,1 0 1,0 0-1,-3 2 1,0 5 0,1-1 0,-1 1 0,1 0 0,1 1 0,0-1 0,0 0 0,0 1 0,1 0 0,0-1 0,1 9 0,-3 402 0,3-401 0,2 0 0,0 0 0,1 0 0,0 0 0,2 0 0,12 32 0,-14-43 0,0-1 0,0 1 0,1-1 0,0 0 0,0 0 0,1-1 0,0 1 0,0-1 0,0 0 0,0-1 0,1 1 0,0-1 0,0 0 0,0 0 0,0-1 0,1 1 0,-1-1 0,1-1 0,0 0 0,8 2 0,2-1 3,0-1-1,0 0 1,0-1 0,32-4-1,-46 3-2,0-1 1,0 1-1,1-1 0,-1 0 0,0 0 0,0 0 0,0-1 0,0 1 0,-1-1 0,1 1 1,0-1-1,-1 0 0,1 0 0,-1 0 0,1-1 0,3-4 0,-2 2 0,0-1 1,-1 0-1,0-1 0,0 1 0,0 0 0,0-1 1,1-10-1,1-9-3,-1 0 0,-1 0 0,-1-30 0,-1 47 1,-1-49-1,-1 24 3,5-36 0,-4 67 0,1 1 0,0-1 0,0 1 0,0-1 0,0 1 0,0-1 0,0 1 0,1-1 0,-1 1 0,1 0 0,0 0 0,-1 0 0,1 0 0,0 0 0,0 0 0,0 1 0,1-1 0,-1 1 0,0-1 0,1 1 0,-1 0 0,0 0 0,1 0 0,0 0 0,-1 0 0,1 0 0,4 0 0,8-1 0,1 0 0,0 1 0,24 1 0,-24 0 0,-12 0-1,0 0 1,0 0-1,0 0 1,0 0-1,0 1 1,0 0-1,0 0 1,0 0-1,-1 0 1,1 1-1,0-1 1,-1 1-1,1 0 1,-1 0-1,5 4 1,-5-3-1,0 0 1,-1 0-1,0 1 1,1-1-1,-1 1 1,-1 0-1,1 0 1,0 0-1,-1 0 1,0 0-1,0 0 1,0 0-1,0 0 1,-1 8-1,2-1 1,-2-1 0,0 1 0,0-1 0,-1 1 0,0-1 0,0 0 0,-1 1 0,-1-1 0,0 0 0,0 0 0,-1-1 0,-9 18 0,10-22 0,-10 17 0,-16 37 0,26-51 0,0 0 0,1 0 0,0 0 0,0 0 0,1 0 0,0 0 0,0 0 0,1 0 0,1 12 0,0-18-1,-1 1 1,1 0-1,1 0 1,-1-1-1,0 1 0,1-1 1,-1 1-1,1-1 1,0 0-1,0 0 0,0 0 1,0 0-1,0 0 1,0 0-1,1 0 1,-1-1-1,1 1 0,-1-1 1,1 1-1,-1-1 1,1 0-1,4 1 0,4 2 0,0-1 0,0 0 0,0-1 0,16 2 0,-23-4 1,10 2-5,-1-1 1,0 0-1,1-1 1,-1-1 0,26-4-1,-36 4 3,1 0-1,-1-1 1,0 1 0,1-1-1,-1 0 1,0 1 0,0-1-1,0-1 1,0 1 0,0 0-1,-1-1 1,1 0 0,-1 1-1,1-1 1,-1 0-1,0 0 1,0 0 0,0 0-1,-1-1 1,1 1 0,-1-1-1,0 1 1,0-1 0,0 1-1,0-1 1,0-4 0,3-23-16,-1-57 1,-3 53 21,5-43 0,-3 68 1,-1-1-1,2 1 1,0-1-1,0 1 0,1 0 1,0 0-1,1 0 1,6-11-1,-9 18-3,0 1 0,1-1 0,-1 1 0,0-1 0,1 1 0,-1-1 0,1 1 0,0 0 0,0 0 0,0 1 0,0-1 0,0 1 0,0-1 0,0 1 0,1 0 0,4-1 0,2 1-1,-1 0-1,1 0 1,-1 1 0,18 2 0,-11 4-29,-17-2 16,-10-3 36,4-1-19,0 0-1,0 1 0,1 0 1,-1 0-1,0 0 0,0 1 1,0 0-1,1 0 1,-1 0-1,1 1 0,0 0 1,-1 1-1,1-1 0,1 1 1,-1 0-1,1 1 1,-1-1-1,-6 8 0,1 0-2,1 1 0,-1 0 0,2 1 0,0 0-1,1 0 1,0 0 0,1 1 0,1 1 0,0-1 0,1 1 0,1 0-1,0 0 1,1 0 0,1 0 0,0 1 0,2-1 0,0 1-1,3 23 1,-3-37-1,1 1 0,0-1 0,0 1 0,0-1 0,0 0 0,1 1 0,0-1 0,-1 0 0,1 0 0,0 0 0,0 0 0,1-1 0,-1 1 0,1 0 0,-1-1 0,1 0 0,0 1 0,0-1 0,0 0 0,0-1 0,0 1 0,0 0 0,1-1 0,-1 0 0,0 0-1,1 0 1,4 1 0,10 1 1,0 0 0,0-1 0,36-1 0,-45-1-1,-6 0 0,-1 0 0,1 0 0,-1-1 0,1 1 0,-1-1 0,0 0 0,1 1 0,-1-1 0,0 0 0,1 0 0,-1-1 0,0 1 0,0 0 0,0-1 0,0 1 0,0-1 0,-1 0 0,1 0 0,0 1 0,-1-1 0,1 0 0,-1-1 0,0 1 0,0 0 0,0 0 0,0 0 0,0-1 0,0 1 0,0 0 0,-1-1 0,1 1 0,-1-4 0,3-11 0,-2 0 0,0 0 0,-2-31 0,0 18 0,-7-244 16,4 410-17,0 62 15,4-193-14,1-1-1,-1 0 1,1 1-1,0-1 1,0 1-1,1-1 1,-1 0-1,1 0 1,0 0-1,0 0 1,1 0-1,-1 0 1,1 0-1,-1-1 1,1 0-1,0 1 1,1-1-1,-1 0 1,1 0-1,-1-1 1,1 1-1,0-1 1,0 1 0,0-1-1,0-1 1,6 3-1,1 0 1,1-1 0,-1 0 0,1-1 0,0 0 0,0-1 0,0 0 0,0-1 0,22-2 0,-30 1 0,0 0-1,0-1 1,0 1 0,-1-1-1,1 1 1,-1-1 0,1 0-1,-1-1 1,0 1 0,0 0-1,0-1 1,0 0-1,0 0 1,0 0 0,-1 0-1,1 0 1,-1 0 0,3-7-1,3-4-2,-1-1 0,-1 0 0,6-19 0,14-80-15,-23 90 16,1 1 1,2 0-1,0 0 1,1 1-1,1 0 1,15-28-1,-22 48 0,-1 0 0,1 1 1,0-1-1,0 1 0,0-1 0,0 1 0,0 0 0,0-1 1,0 1-1,1 0 0,-1 0 0,0 0 0,1 0 1,-1 0-1,1 0 0,-1 0 0,1 0 0,-1 0 1,1 1-1,-1-1 0,1 1 0,0-1 0,0 1 1,-1 0-1,1-1 0,0 1 0,-1 0 0,1 0 0,0 0 1,0 1-1,-1-1 0,1 0 0,2 1 0,-1 1-13,1 0-1,-1 0 1,1 1-1,-1-1 1,0 1-1,0 0 0,0-1 1,-1 1-1,1 0 1,-1 1-1,0-1 0,4 7 1,1 0 7,-6-9 12,0 0 0,0 0 0,0 0 1,0 1-1,-1-1 0,1 0 0,0 0 0,-1 1 1,1-1-1,-1 0 0,1 1 0,-1-1 0,1 3 1,-1-4 141,-13 0-113,0 0-19,1 0 0,-1 1 0,-18 3 0,26-3-15,1 1 1,0-1 0,-1 1 0,1 0 0,0 0-1,0 0 1,0 1 0,0-1 0,1 1-1,-1 0 1,1 0 0,-6 7 0,2-1 1,0 0 0,1 0 1,0 1-1,0 0 0,1 0 1,1 0-1,0 1 0,-6 21 1,6-10-6,0 0 0,2 1 1,0 32-1,2-52 4,0 0 0,0 0 0,1 1 0,-1-1 0,1 0 0,-1 0 0,1 0 0,0 0 0,0 0 0,1-1 0,-1 1-1,1 0 1,-1 0 0,1-1 0,0 1 0,0-1 0,2 3 0,0-2 1,0 1-1,1-2 1,-1 1 0,0 0-1,1-1 1,0 0-1,-1 0 1,1 0 0,9 2-1,8 0 4,1-1-1,0-1 0,43-2 1,-42 0-4,-11 0-1,0-1 0,0 0 1,0-1-1,0 0 1,-1-1-1,1 0 0,-1-1 1,0-1-1,0 0 0,0 0 1,-1-1-1,1-1 1,-1 0-1,-1-1 0,0 1 1,0-2-1,0 0 1,-1 0-1,0-1 0,-1 0 1,0 0-1,-1-1 0,0 0 1,0 0-1,7-21 1,-2-1 1,-1-1 0,-2 0 1,-1 0-1,-2-1 0,-2 0 1,-1 0-1,-3-64 0,0 98-1,-1-1-1,1 1 1,0 0 0,-1 0-1,0 0 1,1 0-1,-1-1 1,1 1 0,-1 0-1,0 0 1,0 0-1,0 0 1,0 1 0,0-1-1,0 0 1,0 0-1,0 0 1,0 1-1,0-1 1,0 0 0,0 1-1,0-1 1,-1 1-1,1 0 1,0-1 0,0 1-1,-1 0 1,1 0-1,0 0 1,0 0 0,-1 0-1,1 0 1,-3 0-1,-45 6 2,43-5-1,1 0 0,0 1 0,1 0 0,-1 0 0,0 0 0,0 0 0,1 1 0,0 0 0,-1 0 0,1 0 0,0 0 0,0 1 0,-5 6 1,4-3-2,0 0 1,0 1 0,1-1 0,0 1 0,0 0-1,1 1 1,-4 11 0,1 4 4,2 0-1,0 1 0,2 0 1,1 43-1,1-57-1,1-1 1,0 0-1,1 0 1,0 0-1,1 0 0,0 0 1,1-1-1,0 1 0,0-1 1,1 0-1,0 0 1,0-1-1,1 1 0,1-1 1,-1 0-1,1-1 1,9 8-1,-7-7-2,1 0 0,1-1 0,-1 0 1,1-1-1,0 0 0,0-1 0,1 0 0,0-1 0,0 0 1,0-1-1,0 0 0,0-1 0,24 1 0,54-4-221,-51-5-499</inkml:trace>
</inkml:ink>
</file>

<file path=ppt/ink/ink36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7"/>
    </inkml:context>
    <inkml:brush xml:id="br0">
      <inkml:brushProperty name="width" value="0.05" units="cm"/>
      <inkml:brushProperty name="height" value="0.05" units="cm"/>
      <inkml:brushProperty name="color" value="#FFFFFF"/>
    </inkml:brush>
  </inkml:definitions>
  <inkml:trace contextRef="#ctx0" brushRef="#br0">6 1 28493,'-3'2'3121,"0"-2"-2608,3 2-193,3 1-320,35 2 0,23-3 32,18-2 0,17 0 0,0 0 0,-11 0 32,-19-5-48,-25 3-16,-22 2 0,-21 0-288,-39 0-577</inkml:trace>
</inkml:ink>
</file>

<file path=ppt/ink/ink36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0"/>
    </inkml:context>
    <inkml:brush xml:id="br0">
      <inkml:brushProperty name="width" value="0.05" units="cm"/>
      <inkml:brushProperty name="height" value="0.05" units="cm"/>
      <inkml:brushProperty name="color" value="#FFFFFF"/>
    </inkml:brush>
  </inkml:definitions>
  <inkml:trace contextRef="#ctx0" brushRef="#br0">0 952 31759,'0'53'640,"1"-52"-636,-1-1 0,1 1 0,0 0 0,0-1 0,-1 1 0,1-1 0,0 1 0,0-1 0,0 1 0,0-1 0,-1 0 0,1 1 0,0-1 0,0 0 0,0 0 0,0 0 0,0 0 0,0 0 0,0 0 0,0 0 0,0 0 0,0 0 0,0 0 0,1 0 0,1 0 8,-1-1-1,1 1 0,0 0 1,0-1-1,0 1 0,0-1 1,0 0-1,5-2 1,0-4-5,1-1 0,-1 0 0,0 0 0,-1 0 0,9-14 0,33-54 16,-41 64-19,15-30 0,-1-1 0,-3 0 0,-1-1 0,-3-1 1,-1-1-1,12-72 0,-14 32 3,-4 1 0,-3-151 1,-5 232-7,-1 0-1,1 1 1,-1-1 0,0 1 0,1-1 0,-1 1 0,-1-1 0,1 1 0,-1-1 0,1 1 0,-1 0 0,0 0 0,-2-3 0,2 4-1,1 1 0,0-1 0,-1 1 0,0 0 0,1 0 0,-1 0 0,0 0 0,1 0 0,-1 0 0,0 0 0,0 0 0,0 0 0,0 1 0,0-1 0,0 1 0,0 0 0,0-1 0,0 1 0,0 0 0,0 0 0,0 0 0,0 1 0,0-1 0,0 0 0,-2 2 0,2-2 0,1 1-1,-1 0 1,1 0 0,0 0 0,0 0-1,-1 0 1,1 0 0,0 1 0,0-1-1,0 0 1,0 0 0,0 1 0,1-1-1,-1 1 1,0-1 0,0 1-1,1-1 1,-1 1 0,1-1 0,0 1-1,-1-1 1,1 1 0,0 3 0,-2 45-9,3-39 8,-1 33 1,2 0 0,14 79 0,-8-68 0,-3 0 0,-2 1 0,-5 66 0,0-22 0,3-37 0,1-28 0,-6 60 0,4-94 0,0 0 0,0 0 0,0 1 0,-1-1 0,1 0 0,0 0 0,-1 0 0,1 0 0,-1 0 0,1 0 0,-1 0 0,1 0 0,-1-1 0,-1 3 0,-1-21 13,3-13-13,2 0-1,2 1 1,0-1-1,2 1 0,2 0 1,0 1-1,24-55 1,-23 68-1,-1 0 0,2 0 0,0 1 0,1 0 0,0 0 1,17-14-1,-19 20 1,0 1-1,1 0 1,0 1 0,1 0-1,0 1 1,0 0 0,0 1 0,0 0-1,23-6 1,-25 8 0,0 1 0,0 1 0,0 0 0,0 0 0,0 1 0,13 0 0,-19 1 0,-1-1 0,1 0 0,0 1 0,-1 0 0,1-1 0,0 1 0,-1 0 0,1 1 0,-1-1 0,1 0 0,-1 1 0,0-1 0,0 1 0,1 0 0,-1-1 0,0 1 0,-1 0 0,1 0 0,0 1 0,0-1 0,-1 0 0,0 0 0,3 5 0,-1 1 0,-1 0 0,0 0 0,0 0 0,-1 0 0,0 0 0,0 0 0,0 0 0,-2 16 0,0-19 0,0 0 0,0 1 0,0-1 0,0 0 0,-1 0 0,0 0 0,0 0 0,-1 0 0,1 0 0,-1 0 0,0-1 0,0 1 0,0-1 0,-6 5 0,-8 5-2,0-1 0,-1 0 0,-1-1 0,0-1 0,0-1-1,-1-1 1,-1-1 0,1 0 0,-1-2 0,0 0 0,-1-2 0,0 0 0,-42 2 0,64-6 1,-1-1 0,1 1 0,0 0 1,0 0-1,-1 0 0,1 0 0,0 0 1,0 0-1,-1 0 0,1 0 0,0-1 1,0 1-1,0 0 0,0 0 0,-1 0 1,1 0-1,0-1 0,0 1 0,0 0 1,0 0-1,-1-1 0,1 1 0,0 0 1,0 0-1,0 0 0,0-1 0,0 1 1,0 0-1,0 0 0,0-1 0,0 1 1,0 0-1,0 0 0,0-1 0,0 1 1,0 0-1,0 0 0,0-1 0,0 1 1,0 0-1,0 0 0,0-1 0,1 1 1,-1 0-1,0 0 0,0-1 0,0 1 1,0 0-1,0 0 0,1 0 0,-1 0 1,0-1-1,0 1 0,0 0 0,1 0 1,-1 0-1,0 0 0,1-1 0,11-12-5,-6 11 7,0-1-1,1 1 1,-1 0-1,0 1 1,1 0 0,-1 0-1,1 0 1,-1 1-1,1 0 1,-1 0 0,1 0-1,-1 1 1,1 0 0,-1 0-1,0 1 1,1 0-1,-1 0 1,0 0 0,0 1-1,0 0 1,-1 0-1,1 1 1,-1-1 0,1 1-1,7 8 1,26 37 10,-22-27-9,0-2-1,28 27 1,-40-42-2,1 0 0,-1-1 0,1 1 0,0-2 0,1 1 0,-1-1 0,1 1 0,-1-2 0,1 1 0,0-1 0,0 0 0,0-1 0,13 2 0,-8-2 0,31-2 0,-41 1 0,0-1 0,0 0 0,0 1 0,0-1 1,0 0-1,0 0 0,0 0 0,0 0 0,-1 0 0,1-1 0,0 1 1,-1 0-1,1-1 0,-1 1 0,1-1 0,-1 0 0,2-2 1,9-19-1,0-2 1,-2 1 0,0-1-1,-2 0 1,8-46-1,12-32-6,-21 59 3,-3 9 9,0 14 3,-1 0 1,1-44 0,-4 64-10,0 0 0,0 0 0,0 0 0,0 0 0,-1-1 0,1 1 0,0 0 0,-1 0 0,1 0 0,-1 0 0,1 0 0,-1 0 0,1 0 1,-1 0-1,0 0 0,1 0 0,-1 0 0,0 0 0,0 0 0,0 0 0,0 1 0,0-1 0,0 0 0,-1 0 0,-10-8 12,13 24-25,0-12 13,1 0 0,-1 1 0,1-1 0,0 0 0,0 0 0,0 0 0,0 0 0,0 0 0,1-1 0,0 1 0,-1-1 0,1 0 0,0 1 0,0-1 0,0-1 0,0 1 0,0 0 0,1-1 0,-1 1 0,5 0 0,3 2 0,0-1 1,0 0-1,1-1 1,-1 0-1,14 0 1,117-2 9,-143 4-20,-37 51 7,27-40 3,0 0 0,1 1 0,0 1 0,2 0 0,0 0 0,0 0 0,-5 24 0,9-25 0,1-1-1,0 1 1,2 0 0,-1 22 0,2-34-3,0-1 0,1 1 0,-1-1 0,0 1 1,1-1-1,0 1 0,0-1 0,0 0 0,0 1 0,1-1 1,-1 0-1,1 0 0,0 0 0,0 0 0,0 0 0,0-1 1,0 1-1,1 0 0,-1-1 0,1 0 0,0 1 1,-1-1-1,1 0 0,0-1 0,5 3 0,5 0-2,0-1 0,0 0-1,0-1 1,0-1-1,0 0 1,25-2 0,-12 1 8,-22 0-3,0-1 0,1 1 1,-1-1-1,0 0 0,1 0 0,-1 0 1,0 0-1,0-1 0,0 0 1,0 0-1,0 0 0,0 0 1,0-1-1,-1 1 0,0-1 1,1 0-1,-1 0 0,0 0 1,0-1-1,0 1 0,-1-1 0,1 1 1,-1-1-1,0 0 0,3-8 1,3-8 0,-2 0 0,0 0 0,-1-1 0,2-25 0,-4 28-1,47-196 26,-33 157-13,-3-1 1,-3-1-1,9-119 1,-20 177-14,0 0 0,0 0 0,-1 1 0,1-1 0,0 0 0,0 0 0,0 0 0,-1 1 0,1-1 0,-1 0 0,1 0 0,0 1 0,-1-1 0,1 0 0,-1 1 0,0-1 0,1 1 0,-1-1 0,1 0 0,-1 1 0,0-1 0,1 1 0,-1 0 0,0-1 0,0 1 0,1 0 0,-1-1 0,0 1 0,0 0 0,0 0 0,1-1 0,-1 1 0,0 0 0,0 0 0,-1 0 0,0 0 0,0 0 0,0 0 0,0 0 0,0 0 0,-1 1 0,1-1 0,0 1 0,0-1 0,0 1 0,0 0 0,0 0 0,0 0 0,-2 1 0,1 0 0,1 1 0,-1 0 0,1-1 0,0 1 0,0 0 0,0 1 0,0-1 0,0 0 0,1 0 0,0 1 0,-2 5 0,-9 44 0,4 16 9,4-1 0,6 109 0,-1-137-7,2 16 0,9 56 0,-7-85-2,1 0-1,1 0 1,1 0 0,13 25 0,-13-40 0,-1-15 0,1-22 0,-1-3-8,1 0 1,1 0-1,1 1 0,2 1 1,1 0-1,1 0 0,26-36 1,-32 51 4,0 1 1,1 0-1,0 0 1,1 1 0,-1 0-1,2 1 1,-1 0 0,1 0-1,1 1 1,-1 1-1,1 0 1,0 1 0,1 0-1,-1 0 1,1 2-1,0 0 1,0 0 0,24-1-1,-26 3 17,-7 1-10,0-1 0,0 1-1,0 0 1,0 0 0,0 1 0,7 1 0,-10-1-4,0-1 0,0 1 0,0-1 0,0 1 0,0 0 1,0 0-1,0 0 0,0 0 0,0-1 0,0 1 0,-1 0 0,1 0 0,0 0 0,-1 1 0,1-1 0,0 0 0,-1 0 0,0 0 0,1 0 1,-1 1-1,0-1 0,1 0 0,-1 0 0,0 3 0,1 6 0,0 0 0,0 0 0,-1-1 0,-1 1 0,-2 14 0,2-19 0,0-1 0,0 1 0,-1 0 1,0-1-1,0 1 0,0-1 0,0 0 1,-1 0-1,1 1 0,-1-2 0,0 1 0,-7 7 1,0-3-3,0 0 1,-1-1 0,0 0 0,0-1 0,0 0 0,-1-1-1,0 0 1,0 0 0,0-2 0,0 1 0,-1-1-1,0-1 1,1-1 0,-1 0 0,0 0 0,0-1-1,-20-3 1,33 3-7,-1 0-1,1 0 1,0-1-1,-1 1 1,1 0-1,0 0 1,0 0-1,-1-1 1,1 1-1,0 0 1,0 0-1,0-1 1,0 1-1,-1 0 1,1-1-1,0 1 1,0 0-1,0 0 1,0-1-1,0 1 1,0 0-1,0-1 1,0 1-1,0 0 1,0-1-1,0 1 1,0 0-1,0-1 1,0 1-1,0 0 1,0-1-1,0 1 1,0 0-1,0-1 1,0 1-1,0 0 1,1-1-1,-1 1 1,0 0-1,0 0 1,0-1-1,1 1 1,-1 0-1,0 0 1,0-1-1,1 1 1,-1 0-1,0 0 1,0 0-1,1 0 1,-1-1-1,0 1 1,1 0-1,-1 0 1,0 0-1,0 0 1,1 0-1,0 0 1,0 0 8,1 0 0,0 1 0,0-1 0,-1 1 0,1-1 0,0 1 0,-1 0 0,1 0 0,-1 0 1,1 0-1,-1 0 0,1 0 0,-1 0 0,0 0 0,2 2 0,21 26 64,-9-11-4,7 5-9,1-1 0,1-1 0,0-2 0,44 27 0,-54-38-38,2 0 0,-1 0 0,1-2 0,0 0 0,0-1 0,1 0 0,0-2 0,-1 0 0,1 0 0,18-1 0,-22-2-10,-7 1-1,1-1-1,-1 0 1,1 0-1,0 0 1,-1-1-1,1 0 0,-1 0 1,1-1-1,-1 1 1,0-2-1,0 1 1,0-1-1,0 1 0,0-2 1,6-3-1,-2-2 1,0 0 1,-1-1-1,0 0 0,-1 0 0,0-1 0,-1 0 0,0 0 0,-1 0 1,0-1-1,-1 0 0,0-1 0,0 1 0,-2-1 0,4-16 0,-1-16 3,-1 0 0,-2-80 0,-3 94-1,-1 31-4,1-1 0,0 0-1,0 0 1,-1 0 0,1 0 0,0 1 0,-1-1-1,1 0 1,-1 0 0,1 1 0,-1-1 0,1 0-1,-1 1 1,1-1 0,-1 0 0,0 1 0,1-1-1,-1 1 1,0-1 0,0 1 0,1 0 0,-1-1 0,0 1-1,0 0 1,0-1 0,1 1 0,-1 0 0,0 0-1,0 0 1,0 0 0,0-1 0,0 1 0,1 1-1,-1-1 1,0 0 0,0 0 0,0 0 0,0 0-1,0 1 1,0-1 0,-3 1-1,0-1 0,0 1 1,0 0-1,1 1 0,-1-1 0,1 0 0,-1 1 1,1 0-1,-5 2 0,3 2 1,0-1 1,0 1-1,1-1 1,-1 1-1,1 1 1,1-1-1,-1 1 0,1-1 1,0 1-1,0 0 1,1 0-1,0 0 1,0 0-1,-1 13 0,0 12 3,1 1 0,2 34 0,0-34-2,0-25 0,0 1 0,0-1 1,1 0-1,0 0 0,0 1 0,1-1 1,0 0-1,1 0 0,-1-1 0,1 1 1,1 0-1,0-1 0,0 0 0,0 0 0,1 0 1,0 0-1,0-1 0,1 0 0,0 0 1,0 0-1,0-1 0,0 0 0,1 0 1,0 0-1,9 3 0,1-1-9,1 0 1,0-1-1,0-1 0,0-1 0,1-1 1,-1 0-1,1-2 0,36-1 1,-21-3-273,-31 2 176,-1 0 1,0 0-1,0-1 1,1 1 0,-1-1-1,0 1 1,0-1 0,2-3-1,-4 5 103</inkml:trace>
</inkml:ink>
</file>

<file path=ppt/ink/ink36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2"/>
    </inkml:context>
    <inkml:brush xml:id="br0">
      <inkml:brushProperty name="width" value="0.05" units="cm"/>
      <inkml:brushProperty name="height" value="0.05" units="cm"/>
      <inkml:brushProperty name="color" value="#FFFFFF"/>
    </inkml:brush>
  </inkml:definitions>
  <inkml:trace contextRef="#ctx0" brushRef="#br0">39 13 32079,'2'-12'517,"-1"32"-458,1 87-48,0-43 7,-2-1-1,-15 113 1,8-142-17,-1 8-10,1 1 0,-1 62-1,8-132-595,3-13-1916</inkml:trace>
</inkml:ink>
</file>

<file path=ppt/ink/ink36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3"/>
    </inkml:context>
    <inkml:brush xml:id="br0">
      <inkml:brushProperty name="width" value="0.05" units="cm"/>
      <inkml:brushProperty name="height" value="0.05" units="cm"/>
      <inkml:brushProperty name="color" value="#FFFFFF"/>
    </inkml:brush>
  </inkml:definitions>
  <inkml:trace contextRef="#ctx0" brushRef="#br0">2 176 31630,'0'-11'250,"0"8"-220,-1 0-1,1 0 0,0-1 0,0 1 1,0 0-1,0-1 0,0 1 1,1 0-1,0 0 0,0 0 0,0-1 1,0 1-1,0 0 0,0 0 0,1 0 1,-1 0-1,1 1 0,0-1 1,0 0-1,0 1 0,0-1 0,1 1 1,-1 0-1,3-2 0,11-7-25,0 1-1,0 1 0,1 1 1,0 0-1,0 1 0,1 1 1,23-5-1,-8 4 1,-1 2 0,1 1 0,42 1 0,-74 3-4,3-1 0,0 1 0,0 0 0,0 1 0,1-1 0,-1 1 0,0 0 0,4 1 0,-6-1 0,-1-1 0,0 1 0,0 0 0,0 0 0,0 0 0,0 0 0,0 0 0,0 0 0,0 0 0,0 1 0,0-1 0,-1 0 0,1 0 0,0 1 0,-1-1 0,1 0 0,-1 1 0,1-1 0,-1 0 0,0 1 0,0-1 0,1 1 0,-1 1 0,0 3 0,1 1 0,-1 0 0,0 0 0,0-1 0,-1 1 0,0 0 0,0-1 0,0 1 0,-1-1 0,0 0 0,0 1 0,-5 8 0,0-4 0,-1 0 1,0 0-1,0 0 1,-1-1-1,-14 12 1,-31 24 9,37-33-9,1 0 0,0 2-1,-26 31 1,41-46-1,1 1-1,-1-1 1,1 1 0,-1-1 0,1 1-1,-1-1 1,1 1 0,-1-1-1,1 1 1,0-1 0,-1 1 0,1 0-1,0-1 1,0 1 0,-1 0-1,1-1 1,0 1 0,0 0 0,0-1-1,0 1 1,0 0 0,0-1-1,0 1 1,0 0 0,0-1 0,0 1-1,0 0 1,0-1 0,0 1-1,1 0 1,-1-1 0,0 1 0,1-1-1,-1 1 1,0 0 0,1-1-1,-1 1 1,1-1 0,-1 1 0,0-1-1,1 1 1,-1-1 0,1 1-1,0-1 1,-1 0 0,1 1 0,-1-1-1,2 1 1,35 4-3,-29-5 4,30 3 6,64 14-1,-90-14-5,1 0-1,-1 1 0,0 1 1,0 0-1,0 1 0,-1 0 0,0 0 1,19 16-1,-26-18-2,0 0 0,0 1 0,-1-1 0,1 1 0,-1 0 0,0 0 1,-1 0-1,1 0 0,-1 1 0,0-1 0,-1 1 0,1-1 0,-1 1 0,0 0 0,0-1 0,-1 1 0,0 0 0,0 0 0,0 0 1,0-1-1,-1 1 0,0 0 0,-1-1 0,-2 9 0,1-8 0,-1 0 0,-1-1 1,1 1-1,-1-1 0,0 0 0,0 0 1,0 0-1,-12 7 0,-52 30 4,65-40-1,-33 18 1,0-2 1,-1-1 0,-1-3-1,-65 17 1,94-29-3,0-1 0,0 0 0,0 0 0,0-1 0,-12-1 0,21 0 0,0 0-1,-1 0 1,1 0 0,0 0-1,1 0 1,-1 0-1,0-1 1,0 1 0,0 0-1,1 0 1,-1-1 0,0 1-1,1 0 1,-1-1 0,1 1-1,0-1 1,-1 1 0,1 0-1,0-1 1,0 1 0,0-1-1,0 1 1,0-1-1,0 1 1,1-1 0,-1 1-1,0-1 1,1 1 0,-1 0-1,1-1 1,0 1 0,-1 0-1,1-1 1,0 1 0,0 0-1,-1 0 1,3-2 0,12 0-5,0 0 1,0 1-1,0 1 1,1 0 0,-1 1-1,20 3 1,12-1-3,-35-2 2,26 0-3,0-1 0,0-1 0,44-10 0,-70 9 14,0 0 0,0-1-1,-1 0 1,0-1 0,0 0-1,0 0 1,0-2 0,-1 1-1,0-1 1,0-1 0,-1 0-1,0 0 1,0-1 0,9-12-1,-7 6-3,-1 0 0,-1-1 0,-1 0 0,0 0 0,7-22 0,21-89 7,-19 58-11,-15 62 1,0 1 1,0-1 0,0 1-1,1 0 1,0 0-1,0 0 1,1 0-1,0 0 1,0 0-1,0 1 1,1 0-1,0 0 1,0 0-1,5-4 1,-3 5-2,-1 1 0,1-1 1,0 1-1,0 0 0,0 1 1,0 0-1,0 0 0,1 0 0,-1 1 1,1 0-1,-1 1 0,10 0 1,-6-1-2,11 2 0,-21 0 1,-1-1 1,1 0-1,-1 1 1,1-1 0,-1 0-1,1 1 1,-1-1-1,1 1 1,-1-1 0,1 1-1,-1-1 1,1 1-1,-1-1 1,0 1 0,1-1-1,-1 1 1,0-1-1,1 1 1,-1 0 0,0-1-1,0 1 1,0 0-1,0-1 1,1 1 0,-1 0-1,0-1 1,0 1-1,0 0 1,-1 0 0,0 0 2,-1 0 0,1 0 1,-1 0-1,1-1 1,-1 1-1,0 0 0,1-1 1,-1 1-1,0-1 1,1 0-1,-1 0 1,0 0-1,0 1 0,0-1 1,-1-1-1,-7 2 6,2 1-5,0 0 0,0 1 0,0 0 0,1 0 0,-1 1 0,1 0 0,0 0 1,0 0-1,0 1 0,-10 10 0,7-5 0,1 0 1,0 1-1,0 0 0,1 0 1,1 1-1,-6 12 0,3-3 1,1 0 1,2 0-1,0 0 0,1 1 0,1 0 0,1 1 0,-2 36 0,6-48-3,-1-1 0,1 0 0,0 0 0,0 0 0,1 1 0,1-1 0,3 16 0,-3-24 0,-1 1 0,0 0 0,1-1 0,0 1 0,0 0 0,0-1 0,0 0 1,0 1-1,0-1 0,0 0 0,1 0 0,-1-1 0,1 1 0,-1 0 0,1-1 1,0 1-1,0-1 0,0 0 0,0 0 0,0 0 0,0 0 0,0-1 0,0 1 0,0-1 1,5 0-1,4 2 2,0-2 0,0 1 1,0-1-1,0-1 1,0 0-1,20-5 0,-27 4-1,0 0 0,0 0-1,0 0 1,0-1 0,0 1 0,-1-1-1,1 0 1,-1 0 0,0-1-1,0 1 1,0-1 0,-1 0-1,1 0 1,-1-1 0,0 1 0,0 0-1,3-8 1,-1 2-1,-2 0 0,1 1 0,-1-1 0,-1-1 0,0 1 0,1-20 0,-3-68 0,-1 48 0,0-3 8,-9-63 0,12 146-8,-2 49 0,-1 4 0,1-81 0,2 37 0,7 40 0,-8-69 0,1-1 0,0 1 0,1-1 0,0 1 0,0-1 0,1 0 0,1-1 0,-1 1 0,12 15 0,-13-22 0,0 1 0,0 0 0,0-1 0,1 0 0,-1 0 0,1 0 0,-1 0 0,1 0 0,0-1 0,0 1 0,-1-1 0,1 0 0,0 0 0,0-1 0,0 1 0,1-1 0,-1 0 0,0 0 0,7-1 0,-5 1 0,-4 0 0,0-1 0,0 1 0,0 0 0,0-1 0,0 0 0,0 1 0,0-1 0,0 0 0,-1 0 0,1 0 0,0 0 0,0 0 0,-1-1 0,1 1 0,0 0 0,-1-1 0,0 1 0,1-1 0,-1 0 0,0 1 0,0-1 0,0 0 0,0 0 0,0 0 0,0 1 0,0-1 0,0-4 0,2-4 0,0-1 0,-1 0 0,2-21 0,-3-99 0,-2 92 0,1-1 0,8-52 0,-8 87 0,1 1 0,0 0 0,0 0 0,0 0 0,0 0 0,1 0 0,0 1 0,0-1 0,0 0 0,0 1 0,0-1 0,1 1 0,0 0 0,-1 0 0,1 0 0,0 0 0,1 0 0,-1 1 0,0-1 0,8-3 0,-4 3 0,-1 1 0,1 0 0,0 0 0,1 1 0,-1 0 0,0 0 0,0 0 0,1 1 0,-1 0 0,0 1 0,9 1 0,-14-2 0,1 1 0,-1-1 0,0 1 0,0 0 0,1 0 0,-1 0 0,0 0 0,0 0 0,0 0 0,0 0 0,0 1 0,0-1 0,0 1 0,-1-1 0,1 1 0,-1 0 0,2 2 0,0 0 0,0 1 0,-1-1 0,1 1 0,-1 0 0,0 0 0,-1 0 0,2 8 0,0 7 0,0 1 0,-2 43 0,-1-50 0,-1 6 0,-1 0 0,-1 0 0,-1-1 0,0 0 0,-12 30 0,15-46 0,-2 8 0,0 0 0,0 0 0,2 0 0,-1 0 0,1 1 0,1 11 0,0-22 0,0 0 0,0 0 0,0 0 0,1 1 0,-1-1 0,0 0 0,1 0 0,-1 0 0,0 0 0,1 0 0,0 0 0,-1 0 0,1 0 0,-1 0 0,1 0 0,0 0 0,0 0 0,0 0 0,-1-1 0,1 1 0,0 0 0,2 0 0,0 1 0,0-1 0,0 1 0,0-1 0,0 0 0,1 0 0,-1 0 0,7 0 0,1 0 0,0-1 1,1 0-1,-1 0 1,13-3 0,-20 2-1,0 0 1,0 0 0,0 0-1,0-1 1,0 0-1,0 1 1,-1-1 0,1 0-1,-1-1 1,1 1 0,-1-1-1,0 1 1,0-1-1,0 0 1,3-4 0,-1 0-2,-1 1 0,0-1 0,0 0 1,-1 0-1,0 0 0,0 0 0,2-13 0,1-8 0,-3 0-1,0 0 0,-2-41 0,-1 62 3,1-183 2,-1 189-3,0-1 0,0 1 0,1-1 1,-1 1-1,0-1 0,1 1 0,-1-1 0,1 1 1,0 0-1,-1-1 0,1 1 0,0 0 1,0 0-1,0-1 0,0 1 0,0 0 1,0 0-1,0 0 0,0 0 0,0 0 1,1 0-1,-1 1 0,0-1 0,1 0 0,-1 1 1,0-1-1,1 1 0,-1-1 0,1 1 1,2-1-1,5 0 1,0 0 0,0 1 0,0-1 0,11 3 0,0-1 0,-19-1-1,14-1 2,0 2-1,0 0 1,0 0-1,18 5 1,-29-5-2,-1 0 1,0 0-1,0 0 0,1 1 1,-1-1-1,0 1 0,0-1 1,0 1-1,0 0 0,-1 0 1,1 0-1,-1 1 0,1-1 1,-1 1-1,0-1 0,1 1 0,-1 0 1,-1 0-1,1 0 0,0 0 1,-1 0-1,1 0 0,-1 0 1,1 6-1,0 0 0,-1 0 0,0 0 0,-1 0 0,1 0 0,-2 0 0,1 0-1,-2 0 1,1 0 0,-3 9 0,-3 4 4,-1-1 0,-13 24 0,6-13 12,10-20-16,0 1 1,1 0-1,0 0 0,1 0 1,0 0-1,1 1 1,1-1-1,0 1 1,1-1-1,0 1 1,4 17-1,-4-29 0,1 0 0,-1 0 0,1-1 0,0 1 0,-1-1 0,1 1 0,0-1 0,0 1 0,0-1 0,0 1 0,1-1 1,-1 0-1,0 0 0,0 1 0,1-1 0,-1 0 0,1 0 0,-1-1 0,1 1 0,-1 0 0,1 0 0,0-1 0,-1 1 0,1-1 0,3 1 0,3 1-4,1-1-1,0 0 0,17-2 1,-15 1-14,20-4-222,1-17-782</inkml:trace>
</inkml:ink>
</file>

<file path=ppt/ink/ink36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4"/>
    </inkml:context>
    <inkml:brush xml:id="br0">
      <inkml:brushProperty name="width" value="0.05" units="cm"/>
      <inkml:brushProperty name="height" value="0.05" units="cm"/>
      <inkml:brushProperty name="color" value="#FFFFFF"/>
    </inkml:brush>
  </inkml:definitions>
  <inkml:trace contextRef="#ctx0" brushRef="#br0">2 86 31566,'-1'-20'288,"1"8"-81,0-1 1,0 0 0,4-15-1,-4 28-206,0 1 1,0-1-1,0 0 0,0 0 0,0 0 0,0 0 0,0 0 0,0 0 1,0 0-1,0 0 0,0 0 0,0 0 0,0 0 0,0 0 0,0 0 1,0 0-1,0 0 0,0 1 0,0-1 0,1 0 0,-1 0 1,0 0-1,0 0 0,0 0 0,0 0 0,0 0 0,0 0 0,0 0 1,0 0-1,0 0 0,0 0 0,0 0 0,0 0 0,0 0 0,1 0 1,-1 0-1,0 0 0,0 0 0,0 0 0,0 0 0,0 0 0,0 0 1,0 0-1,0 0 0,0 0 0,0 0 0,2 14-4,12 701-21,-14-714-80,0-6-1369,0-20-4722</inkml:trace>
</inkml:ink>
</file>

<file path=ppt/ink/ink36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7"/>
    </inkml:context>
    <inkml:brush xml:id="br0">
      <inkml:brushProperty name="width" value="0.05" units="cm"/>
      <inkml:brushProperty name="height" value="0.05" units="cm"/>
      <inkml:brushProperty name="color" value="#FFFFFF"/>
    </inkml:brush>
  </inkml:definitions>
  <inkml:trace contextRef="#ctx0" brushRef="#br0">1 118 31759,'0'-2'23,"0"0"1,0 1-1,1-1 1,-1 1-1,0-1 1,1 1 0,-1 0-1,1-1 1,0 1-1,-1-1 1,1 1-1,0 0 1,0 0 0,0-1-1,0 1 1,0 0-1,0 0 1,0 0-1,0 0 1,0 0 0,1 0-1,1-1 1,35-13 65,-25 10-70,41-11 20,1 1-1,1 3 0,0 3 0,1 2 1,94 1-1,-148 5-38,-1 1 0,1 0 0,0 0 0,-1 0 0,1 0 0,0 1 0,-1-1 0,1 1 0,0 0 0,-1 0 0,1 0 0,-1 0 0,1 0 0,2 2 0,-4-1 0,0-1 0,1 1 0,-1 0 0,0 0 0,0 0 0,-1 0 0,1 1 0,0-1 0,-1 0 0,1 0 0,-1 0 0,0 1 0,1-1 0,-1 0 0,0 0 0,-1 4 0,0 0 0,1 1 0,-1-1 0,-1 0 0,1 1 0,-1-1 0,0 0 0,-1 0 0,0-1 0,0 1 0,0 0 0,0-1 0,-1 0 0,0 0 0,0 0 0,-9 8 0,-7 6 3,-2-1 0,-31 21 0,36-27 1,-28 18-1,19-13-3,1 1 0,-25 23 0,49-40 0,-1 1 0,0 0 0,1-1 0,-1 1 0,1 0 0,-1 0-1,1 0 1,0 0 0,0 0 0,0 0 0,0 0 0,0 0 0,0 1 0,0 2 0,1-3 0,0-1 1,0 0-1,0 1 1,0-1-1,0 1 1,1-1-1,-1 0 1,1 1-1,-1-1 0,1 0 1,-1 1-1,1-1 1,0 0-1,-1 0 1,1 0-1,0 1 1,2 1-1,3 2 3,1 0 0,-1-1 0,1 1 0,1-1 0,-1-1 0,11 5 0,-12-5-2,27 11 1,69 34 0,-93-43-2,0 0-1,0 1 1,-1 0 0,0 0 0,0 1 0,-1 0 0,0 1 0,10 13 0,-15-17-2,1 0-1,-1 0 1,0 0 0,0 0 0,-1 1-1,1-1 1,-1 1 0,0-1-1,0 1 1,0 0 0,-1-1 0,0 1-1,0 5 1,0-8 1,-1 1-1,1 0 1,-1 0-1,1-1 1,-1 1 0,0 0-1,0-1 1,0 1-1,-1-1 1,1 1 0,0-1-1,-1 0 1,0 0-1,1 1 1,-1-1 0,0 0-1,0-1 1,0 1-1,-1 0 1,1 0 0,0-1-1,-4 2 1,-22 10 6,-2-2 1,0-2-1,0 0 0,-1-2 1,1-1-1,-1-2 0,-1 0 1,-37-2-1,30-9-2,39 7-4,-1 0 0,0 0 0,1 0 1,-1 0-1,0-1 0,1 1 0,-1 0 1,0 0-1,1 0 0,-1-1 0,0 1 1,1 0-1,-1-1 0,1 1 0,-1-1 1,1 1-1,-1-1 0,1 1 0,-1-1 0,1 1 1,-1-1-1,1 1 0,0-1 0,-1 0 1,1 1-1,0-1 0,0 1 0,-1-1 1,1 0-1,0 1 0,0-1 0,0 0 1,0 1-1,0-1 0,0 0 0,0 1 1,0-1-1,0 0 0,0 0 0,0 1 1,0-1-1,0 0 0,1 1 0,-1-1 1,0 1-1,0-1 0,1 0 0,-1 1 1,0-1-1,1 1 0,-1-1 0,1 0 1,1 0-4,-1 0 0,0 1 1,1-1-1,-1 1 1,1-1-1,-1 1 0,1 0 1,-1-1-1,1 1 1,-1 0-1,1 0 0,-1 0 1,1 0-1,-1 0 1,1 0-1,2 1 0,4 0-4,109 0-103,139-4-298,-249 3 421,0-1 1,-1-1-1,1 1 1,0-1-1,-1 0 1,1-1-1,-1 1 1,0-1-1,1-1 1,-2 1-1,1-1 1,0 0-1,-1 0 1,1-1-1,-1 0 1,-1 1-1,1-2 0,-1 1 1,1-1-1,-2 1 1,1-1-1,-1 0 1,1 0-1,1-8 1,6-15 20,-2-1 0,-1 0 0,-1 0 0,3-38 0,0 4-59,-10 63 26,4-19 3,0 1 0,1-1 0,13-29 0,-17 45-4,1 0-1,0-1 1,1 1 0,-1 1-1,0-1 1,1 0 0,0 1-1,0-1 1,0 1 0,1 0-1,-1 0 1,1 0 0,-1 0-1,1 1 1,0-1 0,0 1-1,0 0 1,0 0 0,1 1-1,-1-1 1,0 1 0,6-1-1,5 0-28,0 1 0,29 1 0,-42 0 18,1 0 1,0 0-1,-1 1 1,1-1-1,-1 1 1,1-1-1,-1 1 1,1 0-1,-1-1 1,1 2-1,-1-1 0,1 0 1,-1 0-1,0 1 1,0-1-1,0 1 1,0-1-1,0 1 1,0 0-1,0 0 1,-1 0-1,1 0 0,0 0 1,1 3-1,-3-4 16,0 0 0,0-1 0,0 1 0,0-1-1,-1 1 1,1-1 0,0 1 0,0-1 0,0 1-1,0 0 1,-1-1 0,1 1 0,0-1 0,0 1-1,-1-1 1,1 0 0,0 1 0,-1-1 0,1 1-1,0-1 1,-1 0 0,1 1 0,-1-1 0,1 0-1,-1 1 1,1-1 0,-1 0 0,1 1 0,-1-1-1,1 0 1,-1 0 0,1 0 0,-1 0 0,1 0-1,-2 1 1,-29 5 202,12-2-138,11-1-58,0 0-1,1 1 0,-1 0 1,1 1-1,0-1 0,1 1 1,-1 1-1,1-1 0,0 1 0,0 0 1,1 1-1,0-1 0,0 1 1,-6 10-1,1 2-8,0-1 1,1 1-1,1 1 1,-8 31-1,12-35-1,1 0 0,0 0 0,1 0 0,1 0 0,0 0 0,1 1 0,4 28 0,-3-43 0,0 1 0,1-1 0,-1 1 0,0-1 0,1 1 0,0-1 0,-1 0 0,1 0 0,0 0 0,0 0 0,0 0 0,1 0 0,-1-1 0,0 1 0,1-1 0,-1 0-1,1 1 1,-1-1 0,1 0 0,0 0 0,-1-1 0,1 1 0,0-1 0,0 1 0,4-1 0,5 2 3,0-1 0,0-1 0,0 0-1,21-3 1,-29 3-2,-1-1-1,1 0 0,0 0 1,-1 0-1,1-1 0,-1 1 1,0-1-1,1 0 0,-1 0 1,0 0-1,0 0 0,0-1 1,0 1-1,4-5 0,-3 1 1,0 1 0,0-1-1,-1 0 1,0 0 0,0 0 0,0-1-1,3-9 1,0-8 1,-2 0 0,0-1 0,1-35 0,-4 50-2,13-201 35,-14 239-37,3 101 0,-1-109 2,0 0 1,2 0-1,1 0 0,9 27 0,-12-42 0,0-1 0,0 1 0,0-1 0,1 1 0,0-1-1,0 0 1,0 0 0,0 0 0,1 0 0,-1-1 0,1 1 0,0-1 0,0 0 0,0 0 0,0 0 0,1-1 0,-1 0 0,1 0-1,0 0 1,0 0 0,-1-1 0,1 1 0,0-1 0,0 0 0,0-1 0,1 1 0,-1-1 0,0 0 0,0-1 0,0 1-1,0-1 1,8-2 0,-12 3-1,0-1 0,0 0 0,0 0 0,1 0 0,-1 0-1,0 0 1,0 0 0,0-1 0,-1 1 0,1 0 0,0 0 0,0-1 0,-1 1-1,1-1 1,0 1 0,-1 0 0,0-1 0,1 1 0,-1-1 0,0 1-1,1-3 1,1-38-14,-2 32 10,-1-78-11,-1 54 17,2 1 0,8-63 0,-8 93-1,1 0 1,-1 0 0,1-1-1,0 1 1,0 0 0,0 0-1,1 0 1,-1 0 0,1 1-1,0-1 1,-1 0 0,1 1-1,0-1 1,1 1 0,-1-1-1,0 1 1,1 0 0,-1 0-1,1 0 1,4-2 0,-2 2-1,0 1-1,0-1 1,0 1 0,1 0 0,-1 0 0,0 0 0,1 1 0,-1 0 0,1 0 0,-1 1 0,8 1 0,-9-2 0,-1 1 0,0 1 0,0-1 0,0 0 0,0 1 0,0 0 0,0-1 0,0 1 0,0 0 0,-1 1 0,1-1 0,-1 0 0,1 1 0,-1-1 0,0 1 0,0 0 0,0 0 0,-1 0 0,1 0 0,-1 0 0,1 0 0,-1 0 0,0 1 0,0-1 0,1 6 0,1 8 0,0 0 0,-1 0 0,-1 30 0,-2-37 1,0 1 0,-1 0 1,0-1-1,-1 0 0,0 1 1,-1-1-1,0 0 0,-1-1 0,-8 15 1,7-15 0,1 1-1,0-1 1,1 1 0,0 0 0,1 0 0,0 0 0,0 1 0,1-1 0,-1 17 0,2-25-2,1 0 0,0 0 0,0 0 0,0-1 0,0 1 0,0 0 0,0 0 0,1 0 0,-1-1 0,1 1 0,-1 0 0,1 0 0,-1-1 0,1 1 0,0 0 0,0-1 0,0 1 0,0-1 0,0 1 0,3 1 0,-1-1 0,0-1 0,0 0 0,0 0 0,1-1 0,-1 1 0,0-1 0,1 0 0,-1 1 0,0-1 0,4-1 0,13 1 1,-15 1 0,0-1 1,0 1-1,1-1 0,-1-1 0,0 1 0,1-1 0,-1 0 0,0 0 0,0-1 1,0 1-1,0-1 0,10-5 0,-2-2-1,-1 2 0,-1-1 0,0 0 0,17-17 0,-25 21 0,0 0 0,0-1 0,0 1 0,0-1 0,0 1 0,-1-1 0,0 0 0,0 0 0,0 0 0,-1 0 0,0 0 0,0-1 0,1-5 0,-1 1 1,0 1-1,-1-1 1,0 0 0,-1 1-1,0-1 1,0 0 0,-1 1-1,0-1 1,-1 1 0,0 0-1,-5-10 1,5 13-1,0 0 1,-1 1-1,0-1 1,0 1-1,-1 0 1,1 1-1,-1-1 1,0 1-1,0 0 0,0 0 1,-1 0-1,0 1 1,1 0-1,-1 0 1,0 0-1,0 1 1,-10-3-1,4 2 0,-1 0 0,0 1 0,0 0 0,-12 1 0,21 1 0,0-1 0,0 2 0,0-1 0,0 0 0,0 1 0,1-1 0,-1 1 0,0 0 0,0 1 0,1-1 0,-1 0 0,1 1 0,-1 0 0,1 0 0,0 0 0,-1 0 0,-3 4 0,-1 5 0,1 0 0,0 0 0,0 0 0,1 1 0,1 0 0,0 0 0,0 0 0,-3 19 0,3-6 0,0-1 0,2 2 0,0 37 0,3-60 0,0 1 0,0 0 0,1-1 0,-1 1 0,1 0 0,-1-1 0,1 1 0,0-1 0,1 1 0,-1-1 0,1 0 0,-1 1 0,1-1 0,0 0 0,0 0 0,4 4 0,-1-3 0,0 0 0,-1-1 0,1 0 0,0 0 0,1 0 0,-1-1 0,0 1 0,1-1 0,9 2 0,4 0 0,-1-1 0,1-1 0,0 0 0,0-2 0,0 0 0,23-4 0,-39 4 0,0-1 0,0 1 0,0-1 0,0 0 0,-1 0 0,1 0 0,0-1 0,0 1 0,-1 0 0,1-1 0,0 0 0,-1 0 0,0 0 0,1 0 0,2-4 0,-1 1 0,-1 0 0,1 0 0,-1 0 0,-1-1 0,1 1 0,-1-1 0,3-8 0,0-7 0,-1-1 0,-1 0 0,1-29 0,-4 49 0,1-200 0,-2 241 0,0-5 0,1-1 0,10 63 0,-9-88 0,1 1 0,0-1 0,0 0 0,1 0 0,0 0 0,1 0 0,0 0 0,0-1 0,0 1 0,1-1 0,0 0 0,1-1 0,-1 1 0,1-1 0,1 0 0,10 8 0,-9-11 0,-1 0 0,1 0-1,0 0 1,1-1 0,-1-1 0,0 1 0,1-1-1,-1-1 1,0 1 0,1-2 0,-1 1 0,17-3-1,-22 2 0,0 0 0,1 0 0,-1 0 0,0-1 0,0 1 0,0-1 0,0 0 0,0 1 1,0-1-1,0-1 0,0 1 0,-1 0 0,1-1 0,-1 1 0,0-1 0,0 0 0,0 1 0,0-1 0,0 0 0,-1 0 0,1-1 0,-1 1 0,0 0 0,1-5 0,3-9-1,-1-1 1,0 1 0,1-26-1,-5 36 3,3-27-1,-1 7 0,0 0 0,2-1 0,1 1 0,1 1 0,19-51 0,-23 74 0,-1 0 0,1 1 0,-1-1 0,1 1 0,0 0 0,0-1 0,0 1 0,0 0 0,0 0 0,1 0 0,-1 0 0,1 1 0,-1-1 0,1 1 0,-1-1 0,1 1 0,0 0 0,0 0 0,0 0 0,0 1 0,0-1 0,-1 0 0,1 1 0,0 0 0,0 0 0,0 0 0,0 0 0,6 1 0,-4 0 0,0 0 0,-1 0 0,1 1 0,0-1 0,-1 1 0,1 0 0,-1 1 0,1-1 0,-1 1 0,0-1 0,0 1 0,0 1 0,0-1 0,-1 0 0,0 1 0,5 5 0,-4-1 0,1 0 0,-1 1 0,0-1 0,-1 1 0,1 0 0,-2 0 0,0 0 0,2 15 0,-1 6 1,-2 40-1,-1-46 2,-1-7 4,0 1 0,-6 23 1,3-23-4,1-1 1,0 25-1,3-40-3,0-1 0,0 0 0,0 1 0,1-1 0,-1 1 0,0-1 0,1 0 0,-1 0 0,1 1 0,-1-1 0,1 0 0,0 0 0,-1 1 0,1-1 0,0 0 0,0 0 0,0 0 0,0 0 0,0 0 0,0 0 0,0-1 0,0 1 0,0 0 0,1 0 0,-1-1 0,0 1 0,0-1 0,1 1 0,-1-1 0,0 1 0,3-1 0,4 2 0,0-1 0,1 0 0,-1-1 0,11-1 0,-6 1 0,12 1-13,-14-1-17,0 1 0,-1-1 1,1-1-1,0 0 0,-1 0 1,1-1-1,-1-1 1,12-3-1,11-16-891</inkml:trace>
</inkml:ink>
</file>

<file path=ppt/ink/ink36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0"/>
    </inkml:context>
    <inkml:brush xml:id="br0">
      <inkml:brushProperty name="width" value="0.05" units="cm"/>
      <inkml:brushProperty name="height" value="0.05" units="cm"/>
      <inkml:brushProperty name="color" value="#FFFFFF"/>
    </inkml:brush>
  </inkml:definitions>
  <inkml:trace contextRef="#ctx0" brushRef="#br0">1 568 32335,'0'0'189,"1"3"-138,18 30-31,55 93-8,-65-112-10,1-1 0,0 0 0,1 0 0,1-2 0,0 1-1,21 15 1,-28-24 3,0-1 0,0 0-1,0 0 1,0 0 0,0 0-1,1-1 1,-1 0 0,0 0 0,1 0-1,-1-1 1,1 0 0,8-1-1,-8 1 2,-3 0-5,-1-1-1,0 0 1,0 0 0,0 0 0,0 0-1,0 0 1,0 0 0,0 0 0,0-1-1,-1 1 1,1-1 0,0 1-1,-1-1 1,1 0 0,-1 1 0,0-1-1,0 0 1,1 0 0,-1 0 0,0 0-1,-1 0 1,1-1 0,0-1-1,20-62-2,-18 56 3,6-30-1,4-44 0,-10 57 0,0 0-1,2 0 0,2 1 1,16-46-1,-21 68 0,0-1 0,0 1-1,0 0 1,1 0-1,0 1 1,0-1 0,0 0-1,0 1 1,1 0 0,-1-1-1,1 2 1,0-1-1,-1 0 1,1 1 0,1-1-1,-1 1 1,0 0 0,1 1-1,-1-1 1,1 1-1,-1 0 1,1 0 0,-1 0-1,1 0 1,0 1 0,-1 0-1,1 0 1,0 0-1,0 1 1,-1 0 0,1 0-1,5 1 1,-6 0 1,1 0 0,-1 0 0,1 0 0,-1 1 0,0 0 0,0 0 0,0 0 0,0 0 0,-1 0 0,4 4 0,-5-3 0,1-1 0,0 0 0,0-1 0,0 1 0,0 0 0,1-1 0,-1 0 0,1 1 0,-1-2 0,1 1 0,0 0 0,-1-1 0,1 1 0,0-1 0,0 0 0,0 0 0,8 0 0,-12-1 0,0 0 1,0 0-1,0 0 0,0 0 0,0 0 1,1 0-1,-1 0 0,0 0 1,0 0-1,0 0 0,0 0 1,0-1-1,0 1 0,0 0 0,0 0 1,1 0-1,-1 0 0,0 0 1,0 0-1,0 0 0,0 0 1,0 0-1,0 0 0,0 0 0,0-1 1,0 1-1,0 0 0,0 0 1,0 0-1,1 0 0,-1 0 1,0 0-1,0 0 0,0-1 0,0 1 1,0 0-1,0 0 0,0 0 1,0 0-1,0 0 0,0 0 0,0 0 1,0-1-1,0 1 0,-1 0 1,1 0-1,0 0 0,0 0 1,0 0-1,0 0 0,0 0 0,0-1 1,0 1-1,0 0 0,0 0 1,0 0-1,0 0 0,0 0 1,-1 0-1,1 0 0,0 0 0,0 0 1,0 0-1,0 0 0,0 0 1,0 0-1,0 0 0,-1-1 1,-11-5 7,3 4-7,-1 1-1,1 0 0,-1 0 0,1 1 1,-1 0-1,1 1 0,-1 0 1,1 0-1,0 1 0,-1 1 0,-12 4 1,16-4-1,0 0 0,0 1 0,0-1-1,0 1 1,1 1 0,-1-1 0,1 1 0,0 0 0,1 0 0,-1 0 0,1 1 0,0 0 0,0 0 0,1 0 0,0 0 0,-4 9 0,3-3 0,0 0 0,1 0 0,0 0 0,1 0 0,0 1 0,1-1 0,1 22 0,0-27 0,1-1 0,-1 0 0,1 0 0,0 0 0,1 1 0,0-1 0,0-1 0,0 1 0,0 0 0,1 0 0,0-1 0,0 1 0,1-1 0,-1 0 0,1 0 0,0-1 0,5 5 0,-2-3 1,1-1-1,0-1 1,-1 1 0,1-1-1,1-1 1,-1 0 0,1 0 0,-1 0-1,18 2 1,3-2 3,50-1 1,-61-2-5,-12 0 0,-1-1 0,0 1 0,0-1 0,-1-1 0,1 1 0,0-1 0,0 1 0,0-1 0,-1-1 0,1 1 0,-1-1 0,0 1 0,0-1 0,0 0 0,0-1 0,0 1 0,-1-1 0,1 0 0,-1 0 0,0 0 0,0 0 0,-1 0 0,1-1 0,-1 1 0,3-8 0,3-9 0,-1 0 0,-1 0 0,-1 0 0,4-36 0,2-72 7,-6-176-1,-7 173 13,0 118-19,-1 20 0,-3 31 0,1 0 0,2 0 0,3 73 0,0-54 0,-2 62 0,6 145 0,-4-258 0,1 0 0,0 0 0,0 0 0,0-1 0,1 1 0,0 0 0,-1-1 0,2 1 0,-1-1 0,0 0 0,1 0 0,0 0 0,0 0 0,0 0 0,0 0 0,1-1 0,-1 1 0,1-1 0,0 0 0,0-1 0,0 1 0,0 0 0,1-1 0,-1 0 0,7 2 0,1-1 0,0 0 0,0 0 0,0-2 0,0 1 0,0-2 0,0 1 0,1-2 0,-1 1 0,16-4 0,-20 2 0,0 0 0,1-1 0,-1 1 0,-1-1 0,1-1 0,0 1 0,-1-2 0,0 1 0,0-1 0,0 0 0,0 0 0,-1-1 0,0 1 0,0-2 0,0 1 0,-1 0 0,0-1 0,0 0 0,-1-1 0,0 1 0,4-9 0,-1-3 0,0 0 0,-1 0 0,-1-1 0,-1 1 0,0-1 0,-2 0 0,1-35 0,-2 28 0,0 19 0,-1-1 0,0 1 0,0 0 0,-1-1 0,-1-8 0,-4 7 0,2 9 0,1 11 0,2 168 0,2-92 0,-1-78 0,0 1 0,1-1 0,0 1 0,0-1 0,1 0 0,0 0 0,0 0 0,1 0 0,4 8 0,-5-13 0,0 0 0,0 0 0,0 0 0,0 0 0,0 0 0,0-1 0,1 1 0,-1-1 0,1 0 0,0 0 0,0 0 0,0 0 0,0 0 0,0-1 0,0 1 0,0-1 0,0 0 0,1 0 0,-1 0 0,0 0 0,1 0 0,-1-1 0,1 0 0,3 0 0,-3 1 0,-1-1 0,0 0 0,1 0 0,-1-1 0,1 1 0,-1-1 0,0 0 0,1 0 0,-1 0 0,0 0 0,0 0 0,0-1 0,0 1 0,0-1 0,3-2 0,-2 0 0,-1 0 0,1-1 0,-1 1 0,0-1 0,0 0 0,-1 0 0,1 0 0,2-10 0,4-10 0,-2-1 0,-1 1 0,-1-1 0,3-39 0,-4-105 0,-5 115 0,2 49 0,-1-1 0,-1 0 0,0 0 0,0 0 0,0 0 0,-1 1 0,-3-11 0,4 11 0,0 0 0,0 1 0,0-1 0,1 0 0,0 0 0,0 0 0,2-7 0,-1-20 0,-2 24 1,0-1 0,0 0 0,-1 1 0,-6-18 0,8 27 0,0 0-1,0 0 1,0 0-1,0 0 1,-1 0-1,1 0 1,0 0 0,0 0-1,0 0 1,0 0-1,-1 0 1,1 0-1,0 0 1,0 0-1,0 0 1,0 0-1,-1 0 1,1 0-1,0 0 1,0 0-1,0 0 1,0 0-1,-1 0 1,1 0-1,0 0 1,0 0-1,0 0 1,0 0 0,0 0-1,-1 0 1,1 0-1,0 0 1,0 1-1,0-1 1,0 0-1,0 0 1,0 0-1,0 0 1,-1 0-1,1 1 1,0-1-1,0 0 1,0 0-1,0 0 1,0 0-1,0 0 1,0 1-1,0-1 1,0 0-1,0 0 1,-4 11-5,1 0 0,0 0 0,0 1 0,1-1 0,1 0 0,0 1 0,1 20 0,-1-10 9,-1 342 21,3-196-25,-2-190-1,1 0 0,1 0 0,1-1 0,1 1 0,1 0 0,0 1 0,2-1 0,15-36 0,-14 44 0,0 1 0,1 0 0,0 0 0,1 1 0,0 0 0,1 1 0,1 0 0,0 1 0,0 0 0,1 0 0,0 1 0,1 1 0,-1 0 0,2 1 0,-1 0 0,1 1 0,0 0 0,0 2 0,1-1 0,0 2 0,-1 0 0,1 0 0,18 1 0,-31 1 0,1 1 0,-1 0 0,1 0 0,-1 1 0,0-1 0,1 0 0,-1 1 0,0-1 0,1 1 0,-1 0 0,0 0 0,0 0 0,0 0 0,1 0 0,-1 0 0,0 1 0,3 2 0,-3-1 0,-1-1 0,1 1 0,0 0 0,-1 1 0,0-1 0,1 0 0,-1 0 0,-1 1 0,1-1 0,0 0 0,0 6 0,0 2 0,0-1 0,0 1 0,-1 0 0,0 0 0,0-1 0,-2 1 0,-3 20 0,3-26 0,-1 1 0,1-1 0,-1 0 0,0 1 0,0-1 0,0 0 0,-1-1 0,0 1 0,0-1 0,0 1 0,0-1 0,-1-1 0,1 1 0,-1-1 0,-10 6 0,1-2 0,-1-1 0,0 0 0,0-1 0,-1 0 0,1-2 0,-1 0 0,0 0 0,0-2 0,-30 0 0,44-1-1,0 0 1,1-1-1,-1 1 0,0-1 0,1 1 1,-1-1-1,1 0 0,-1 1 0,1-1 1,-1 0-1,1 0 0,0 0 0,-1 0 1,1 0-1,0 0 0,0-1 0,0 1 1,0 0-1,0-1 0,0 1 0,0 0 1,0-1-1,0 1 0,1-1 0,-1 0 1,1 1-1,-1-1 0,1 1 0,0-1 1,-1 0-1,1 1 0,0-1 0,0 0 1,0 1-1,0-1 0,0 0 0,1 1 1,-1-1-1,1 0 0,-1 1 0,1-1 1,0-2-1,1 3 1,-1 0 0,1 0 0,0 0 0,-1 1 0,1-1 0,0 0 0,-1 1 0,1-1 0,0 1 0,0 0 0,0-1 0,-1 1 0,1 0 0,0 0 0,0 0 0,0 1 0,-1-1 0,4 1 0,3-1 0,-4 1 0,0-1 0,0 1 0,1-1 0,-1 1 0,0 1 0,0-1 0,0 0 0,-1 1 0,1 0 0,0 0 0,0 0 0,-1 1 0,0-1 0,1 1 0,2 3 0,8 7 0,-2 1 0,15 20 0,-18-22 0,0 0 0,1-1 0,18 17 0,-19-22 0,1 0 0,-1 0 0,1-1 0,0 0 0,0-1 0,1 0 0,-1-1 0,1 0 0,0 0 0,0-2 0,0 1 0,0-1 0,0-1 0,0 0 0,0 0 0,13-3 0,-20 2 0,1 0 0,-1 0 0,0-1 0,0 0 0,0 0 0,-1 0 0,1 0 0,0-1 0,-1 1 0,1-1 0,-1 0 0,0 0 0,0 0 0,0-1 0,0 1 0,-1-1 0,1 1 0,-1-1 0,0 0 0,0 0 0,0 0 0,1-4 0,6-15 0,-1-1 0,7-36 0,-14 59 0,21-101 0,-3-2 0,-6 0 0,2-114 0,-26 290 0,-3 13 0,0 402 0,14-448 0,2-50 0,0-1 0,0 0 0,1 1 0,1 0 0,-1-1 0,2 1 0,10-19 0,-1 1 0,-3 4 0,54-106 0,-58 119 0,1-1 0,0 2 0,1-1 0,0 2 0,0-1 0,2 1 0,21-17 0,-32 26 0,1 1 0,0-1 0,0 1 0,0-1 0,-1 1-1,1-1 1,0 1 0,0 0 0,0-1 0,0 1 0,0 0 0,0 0 0,0-1 0,0 1 0,0 0 0,-1 0-1,1 0 1,2 0 0,-2 1 0,-1-1 0,1 1 0,-1-1-1,1 0 1,0 1 0,-1-1-1,0 1 1,1-1 0,-1 1 0,1-1-1,-1 1 1,0-1 0,1 1 0,-1 0-1,0-1 1,1 1 0,-1-1 0,0 1-1,0 0 1,0 1 0,1 5-2,0 1 0,-1-1 0,0 1 1,-2 8-1,1 3 5,-1 25 4,-8 47 0,4-46-8,0 48 1,6-90 0,0 0 0,0-1 0,1 1 0,-1 0 0,1 0 0,0 0 0,-1-1 0,1 1 0,1-1 0,-1 1 0,0-1 0,1 1 0,-1-1 0,1 0 0,0 1 0,-1-1 0,1 0 0,0 0 0,1 0 0,-1-1 0,0 1 0,0 0 0,1-1 0,-1 1 0,1-1 0,-1 0 0,1 0 0,0 0 0,-1 0 0,1-1 0,4 1 0,9 2 0,1 0 0,0-2 0,0 0 0,20-2 0,-14 1 0,-15-1 0,1 1 0,-1-2 0,1 1 0,-1-1 0,1 0 0,-1-1 0,0 0 0,0 0 0,-1-1 0,1 0 0,0-1 0,-1 1 0,0-1 0,0-1 0,-1 1 0,0-1 0,0 0 0,0 0 0,8-12 0,-6 6 0,0 0 0,-1 0 0,0-1 0,-1 0 0,-1 0 0,0-1 0,0 1 0,-2-1 0,1 0 0,-2 0 0,1-17 0,-2 25 0,0-4 0,-1-1 0,0 1 0,0-1 0,-1 0 0,-3-12 0,4 20 0,-1 1 0,0-1 0,0 1 0,0-1 0,-1 1 0,1-1 0,0 1 0,-1 0 0,0 0 0,1 0 0,-1 0 0,0 0 0,0 0 0,0 0 0,0 0 0,-1 1 0,1-1 0,0 1 0,-1 0 0,1 0 0,-1 0 0,1 0 0,-1 0 0,1 0 0,-4 0 0,-2-1 0,0 1 0,1 0 0,-1 1 0,0-1 0,0 1 0,1 1 0,-1 0 0,-13 3 0,17-3 0,-1 0 0,1 1 0,0-1 0,0 1 0,0 0 0,1 1 0,-1-1 0,0 0 0,1 1 0,0 0 0,-1 0 0,1 0 0,0 0 0,1 1 0,-1-1 0,-3 6 0,1 2 0,0-1 0,0 1 0,1 1 0,1-1 0,0 1 0,0-1 0,-1 17 0,1 85 0,4-77 0,-1-31 0,0 0 0,0 0 0,1 0 0,0 0 0,0 0 0,0-1 0,0 1 0,1 0 0,0 0 0,0-1 0,0 1 0,1-1 0,0 0 0,-1 0 0,1 0 0,1 0 0,-1 0 0,1 0 0,-1-1 0,1 0 0,0 0 0,0 0 0,0 0 0,1 0 0,-1-1 0,1 0 0,-1 0 0,1 0 0,0-1 0,0 1 0,0-1 0,0 0 0,7 0 0,-2 0 0,-1 0-2,1 0 0,-1-1 0,0 0 1,10-2-1,-17 2 2,0-1-1,0 1 1,1-1 0,-1 0-1,0 0 1,0 1 0,0-1-1,0-1 1,0 1 0,0 0-1,0 0 1,0-1 0,-1 1-1,1-1 1,0 0 0,-1 1-1,0-1 1,1 0 0,-1 0-1,2-4 1,2-5-1,-1-1 0,0 0 1,-1 0-1,0 0 0,-1 0 0,1-18 0,-3-78-7,-1 55 6,1 36 2,1 9 0,-1 1 0,0-1 0,0 1 0,0-1 0,-1 1 0,-1-1 0,1 1 0,-1 0 0,-4-10 0,6 17 0,0 0 0,0 0 0,0-1 0,0 1 0,0 0 0,-1 0 0,1-1 0,0 1 0,0 0 0,0 0 0,0-1 0,-1 1 0,1 0 0,0 0 0,0 0 0,-1 0 0,1-1 0,0 1 0,0 0 0,-1 0 0,1 0 0,0 0 0,0 0 0,-1 0 0,1 0 0,0-1 0,-1 1 0,1 0 0,0 0 0,0 0 0,-1 0 0,1 0 0,0 0 0,-1 1 0,1-1 0,0 0 0,0 0 0,-1 0 0,1 0 0,0 0 0,0 0 0,-1 0 0,1 0 0,0 1 0,-8 13 0,4 17 0,1 0 0,3 57 0,1-42 0,-1-36 0,0 0 0,1 0 0,0-1 0,1 1-1,0 0 1,1-1 0,0 1 0,0-1 0,1 0 0,0 0 0,11 16 0,-11-20 0,0 0 1,-1 0 0,2-1 0,-1 0-1,1 0 1,-1 0 0,1 0-1,0-1 1,0 1 0,1-1-1,-1-1 1,1 1 0,-1-1-1,1 0 1,0 0 0,0-1 0,0 0-1,0 0 1,0 0 0,10 0-1,-14-2 0,1 1 1,-1-1-1,1 1 0,-1-1 0,1 0 0,-1 0 0,1 0 0,-1 0 1,0-1-1,0 1 0,0-1 0,0 1 0,0-1 0,0 0 0,0 1 1,0-1-1,-1 0 0,1 0 0,-1-1 0,1 1 0,-1 0 0,0 0 1,2-5-1,3-8-1,0-1 1,6-26 0,-9 31 0,24-121 0,4-12 0,-21 119 1,-9 25-1,0-1-1,0 0 1,-1 1 0,1-1 0,0 0 0,0 1 0,0-1-1,0 1 1,0 0 0,0-1 0,0 1 0,0 0 0,0-1 0,0 1-1,0 0 1,0 0 0,0 0 0,0 0 0,0 0 0,0 0 0,0 0-1,2 0 1,-2 1 0,0 0-1,0-1 1,0 1-1,0 0 1,0 0-1,1 0 1,-2 0 0,1 0-1,0 0 1,0 0-1,0 0 1,0 1-1,-1-1 1,1 0-1,0 0 1,-1 1-1,1-1 1,-1 0-1,0 1 1,1-1-1,-1 1 1,0-1 0,0 0-1,0 1 1,0-1-1,0 3 1,1 3-1,5 59 8,-3 124 0,-4-109-5,2-88-2,0 0 0,1 0 0,-1 0 0,2 0 0,-1 0 0,0 0 0,7-10 0,31-55 0,-23 43 0,8-16 0,-14 22 0,0 1 0,2 1 0,1 0 0,0 0 0,2 2 0,29-30 0,-45 49 0,0-1 0,0 1 0,0 0 0,0-1 0,1 1 0,-1 0 0,0 0 0,0-1 0,0 1 0,1 0 0,-1 0 0,0-1 0,1 1 0,-1 0 0,0 0 0,0 0 0,1-1 0,-1 1 0,0 0 0,1 0 0,-1 0 0,0 0 0,1 0 0,-1 0 0,0 0 0,1 0 0,-1 0 0,0 0 0,1 0 0,-1 0 0,0 0 0,1 0 0,-1 0 0,0 0 0,1 0 0,-1 0 0,0 0 0,1 0 0,-1 1 0,0-1 0,1 0 0,-1 0 0,0 0 0,0 1 0,1-1 0,-1 0 0,0 0 0,0 1 0,1-1 0,-1 0 0,0 0 0,0 1 0,1-1 0,-1 22 0,0-14 0,-3 96 6,1 46 4,2-145-10,1 0 0,0 0 0,1 0 0,-1-1 0,1 1 0,0-1 0,0 1 0,0-1 0,1 1 0,0-1 0,-1 0 0,1 0 0,1 0 0,-1-1 0,1 1 0,-1-1 0,1 0 0,0 0 0,0 0 0,0 0 0,1-1 0,-1 1 0,1-1 0,5 1 0,4 3 0,1-1 0,-1 0 0,2-1 0,-1-1 0,0-1 0,25 2 0,-27-4 0,-1 1 0,1-2 0,-1 0 0,1 0 0,20-6 0,-28 5 0,1 0 0,0-1 0,-1 0 0,1 0 0,-1 0 0,0-1 0,0 1 0,0-1 0,-1 0 0,1-1 0,-1 1 0,0-1 0,4-6 0,-2 2 0,-1 0 0,0-1 0,0 1 0,-1-1 0,0 0 0,-1-1 0,0 1 0,0 0 0,1-15 0,-1-9-6,-3-53 0,0 82 5,0-3 0,-1 0 1,0 1 0,0-1-1,0 0 1,-1 1 0,0-1 0,-1 1-1,0 0 1,0 0 0,-6-10-1,6 13 1,0-1 0,0 1 0,0 1 0,-1-1 0,0 0 1,1 1-1,-1 0 0,0 0 0,0 0 0,-1 0 0,1 1 0,-1 0 0,1-1 0,-1 2 0,0-1 0,0 0 0,-5 0 0,4 1 0,0 0 0,0 0 0,0 1 0,0 0 0,0 0 0,0 0 1,0 1-1,-6 1 0,9-1-1,0 0 1,0 0 0,0 0 0,0 1 0,0-1-1,0 1 1,1 0 0,-1 0 0,1 0 0,-1 0-1,1 0 1,0 0 0,-1 1 0,1-1 0,0 1-1,-1 3 1,-3 5-1,0 0-1,1 1 0,0 0 0,1 0 0,1 0 1,-1 0-1,-1 23 0,3-10 3,0 0 0,2-1 0,3 28 0,-2-48-1,-1 0 0,1 1 1,0-1-1,0 0 1,1 0-1,-1 0 0,1 0 1,0 0-1,0 0 1,0 0-1,0-1 0,1 1 1,-1-1-1,1 1 1,0-1-1,0 0 0,0 0 1,1 0-1,-1-1 1,1 1-1,3 2 0,1-2 1,0 1-1,1-1 1,-1 0-1,0-1 1,1 0-1,0 0 1,-1-1-1,1 0 1,13-1-1,-19 0 0,1-1-1,-1 1 1,1-1-1,-1 0 1,0 0-1,1 0 1,-1-1 0,0 1-1,0-1 1,0 0-1,0 1 1,0-1-1,0-1 1,0 1 0,-1 0-1,1-1 1,-1 1-1,0-1 1,0 0-1,0 0 1,0 0-1,0 0 1,0 0 0,-1 0-1,0 0 1,2-7-1,3-9-4,0 0 0,-2 0 0,3-30 1,-7 46 3,5-119 24,-5 93-14,-3 64-8,-9 137 14,12-160-18,-1 4 7,1-1 0,1 0 0,1 0 0,5 24-1,-6-34-2,1 0 0,0 0 0,0-1 0,0 1 0,1-1 0,0 1-1,-1-1 1,2 0 0,-1 0 0,0-1 0,1 1 0,0-1 0,-1 1 0,1-1-1,1 0 1,-1-1 0,9 5 0,-4-3-1,1 0 0,0-1 0,0 0 0,0-1 0,0 0 0,0-1 0,13 1 0,7-2 0,36-3 0,-58 2 6,0 0 1,0-1-1,0 0 1,0 0-1,0 0 0,0-1 1,-1 0-1,1-1 1,-1 0-1,9-6 0,-11 7-86,-1-1-1,0 1 1,0-1-1,-1 0 1,1 0-1,-1 0 1,1-1-1,-1 1 1,-1-1-1,1 0 0,-1 0 1,0 0-1,0 0 1,0 0-1,0 0 1,-1 0-1,1-6 1,-1-33-4944</inkml:trace>
</inkml:ink>
</file>

<file path=ppt/ink/ink3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1"/>
    </inkml:context>
    <inkml:brush xml:id="br0">
      <inkml:brushProperty name="width" value="0.05" units="cm"/>
      <inkml:brushProperty name="height" value="0.05" units="cm"/>
      <inkml:brushProperty name="color" value="#FFFFFF"/>
    </inkml:brush>
  </inkml:definitions>
  <inkml:trace contextRef="#ctx0" brushRef="#br0">22 357 32031,'0'-8'123,"0"-18"177,0 26-291,0-1-1,0 1 1,0-1-1,0 1 0,0-1 1,0 1-1,0-1 1,0 1-1,0-1 1,0 0-1,-1 1 0,1-1 1,0 1-1,0-1 1,-1 1-1,1 0 1,0-1-1,-1 1 0,1-1 1,0 1-1,-1-1 1,1 1-1,-1 0 1,1-1-1,-1 1 0,1 0 1,-1 0-1,1-1 1,-1 1-1,1 0 0,-1 0 1,0-1-1,0 2-8,1 0 1,-1-1-1,1 1 0,-1 0 0,1-1 0,-1 1 0,1 0 0,-1 0 0,1-1 0,0 1 0,-1 0 1,1 0-1,0 0 0,0-1 0,0 1 0,-1 0 0,1 0 0,0 0 0,0 0 0,0 0 1,1 0-1,-1 1 0,-1 2 0,-3 74 0,7 136 0,-1-201 0,0 1 0,1-1 0,0 0 0,1 0 0,0 0 0,1-1 0,1 0 0,7 13 0,-10-19 0,0-1 0,1 1 0,0-1 0,0 0 0,0 0 0,0-1 0,1 1 0,0-1 0,-1 0 0,2-1 0,-1 1 0,0-1 0,1 0 0,0 0 0,-1 0 0,1-1 0,0 0 0,13 2 0,-14-3 0,1 0 0,0-1 0,-1 0 0,1 0 0,0 0 0,-1-1 0,1 0 0,0 0 0,-1 0 0,1-1 0,-1 1 0,0-1 0,9-5 0,-8 2 0,1 1 0,-1-2 0,0 1 0,0-1 0,-1 0 0,0 0 0,0 0 0,0-1 0,4-8 0,4-8 0,-1-1 0,-2 0 0,0-1 0,-1 0 0,7-37 0,16-135 0,-22 124 0,-1 1-3,-4 24-4,17-69 1,-21 115 6,-1-1-1,1 0 1,0 0-1,0 0 1,0 0-1,0 1 1,0-1-1,1 0 1,-1 1-1,1-1 1,0 1-1,-1 0 1,1-1-1,0 1 1,1 0-1,2-3 1,0 4-1,-1-1 0,1 1 1,-1 0-1,1 0 0,0 0 0,-1 1 0,1-1 1,0 1-1,5 1 0,-4-1 1,0 0 0,0 1 0,-1-1 0,1 1 0,0 1 0,-1-1 0,1 1 0,-1 0 0,1 0 0,-1 0 0,0 1 0,8 5 0,-20-11 4,-2 0-1,1 0 1,0 0 0,-1 1-1,-13-2 1,16 3-3,0 1-1,0-1 1,0 1-1,0 0 1,1 0-1,-1 1 1,0 0-1,0 0 1,1 0-1,-1 1 1,0 0-1,1 0 1,-6 3-1,3 0-1,1 2 1,-1-1-1,1 1 0,1 0 0,-1 0 0,1 1 0,0 0 0,1 0 1,-7 14-1,0 1-1,2 0 1,-12 41-1,13-22 2,1 1 0,2 1 0,2 0 0,3 61 0,1-93 0,0 0 0,1 0 0,1-1 0,-1 1 0,2 0 0,0-1 0,0 0 0,1 0 0,10 20 0,-9-23 0,0 0 0,0-1 0,1 0 0,0 0 0,0-1 0,1 0 0,-1 0 0,1 0 0,1-1 0,-1 0 0,1 0 0,0-1 0,13 5 0,-2-3 0,0-1 0,1-1 0,-1-1 0,1-1 0,0 0 0,-1-2 0,28-2 0,-33 2 0,-6 0 0,1-1 1,-1 0-1,0 0 1,1-1-1,-1 0 1,0 0-1,0-1 1,0 0-1,-1-1 0,1 0 1,-1 0-1,0 0 1,0-1-1,0 0 1,0 0-1,-1-1 1,10-11-1,-9 8 1,0-1-1,0 0 1,-1-1 0,0 1-1,-1-1 1,0-1 0,-1 1-1,0 0 1,-1-1 0,0 0-1,2-21 1,-3 2-1,0 1 0,-2 0 0,-2 0 0,0-1 0,-2 1 0,-14-52 0,12 63 0,0-1 0,-2 1 0,0 1 0,-1-1 0,-1 1 0,-1 1 0,-1 0 0,0 0 0,-1 1 0,-26-25 0,33 36 0,1 1 0,-2-1 0,1 1 0,0 0 0,-11-4 0,15 7 0,1 0 0,-1 0 0,1 1 0,-1-1 0,0 1 0,1-1 0,-1 1 0,0 0 0,0-1 0,1 1 0,-1 0 0,0 0 0,0 0 0,1 0 0,-1 1 0,0-1 0,1 0 0,-1 1 0,0-1 0,1 1 0,-1 0 0,0-1 0,1 1 0,-1 0 0,1 0 0,-1 0 0,1 0 0,-2 2 0,-1 3 0,0 0 0,1 0 0,0 1 0,0-1 0,0 1 0,1 0 0,0-1 0,0 1 0,1 0 0,-1 13 0,0 80 0,3-66 0,-1-25 0,1 0-1,0 0 1,0 0-1,1 0 1,1 0-1,-1-1 1,1 1-1,1-1 1,-1 0-1,2 0 1,-1 0-1,1 0 1,0-1-1,0 0 1,1 0-1,7 7 1,-5-7-1,0 0 1,0 0-1,0-1 1,1 0-1,0-1 1,0 0-1,0 0 0,1-1 1,0 0-1,0-1 1,0 0-1,0 0 1,18 1-1,-14-2 1,1-1 0,-1-1 0,1 0 0,17-3 0,-27 2 0,0 0 0,0 0 0,0-1 0,0 0 0,-1 1 0,1-2 0,-1 1 0,0 0 0,1-1 0,-1 0 0,0 0 0,0 0 0,-1-1 0,1 1 0,3-6 0,3-6 0,-1 0 0,0-1 0,-1 0 0,-1-1 0,0 0 0,-2 0 0,0 0 0,4-27 0,-1 13 0,12-38 0,-18 64-1,0 0 1,0 0-1,0 0 1,0 0-1,1 0 1,-1 1-1,1-1 1,1 1-1,-1 0 1,0 0-1,1 0 1,0 0-1,0 1 1,0-1-1,1 1 1,-1 0-1,1 0 1,-1 1-1,1-1 1,0 1-1,0 0 1,0 1-1,0-1 1,0 1-1,1 0 1,-1 0-1,0 1 1,0-1-1,1 1 1,-1 0-1,7 1 1,-7 0 0,-1 0 0,0 1 0,1-1 0,-1 1 0,0 0 0,0 0 0,0 0 0,0 0 0,0 1 0,-1-1 0,1 1 0,-1 0 0,1 0 0,-1 1 0,0-1 0,-1 1 0,1-1 0,0 1 0,-1 0 0,0 0 0,0 0 0,0 0 0,1 5 0,3 7 0,0 0 0,-2 0 0,0 1 0,0-1 0,0 19 0,0 2 3,-3 0-1,-1 0 1,-1 1 0,-10 54-1,7-74-1,1 0-1,1 1 1,1-1-1,1 21 1,1-36-1,-1 0 1,1 0-1,0 0 0,0-1 1,0 1-1,0 0 0,0 0 0,0-1 1,1 1-1,-1-1 0,1 1 1,0-1-1,0 1 0,0-1 1,0 0-1,0 0 0,0 0 1,1 0-1,-1-1 0,1 1 0,-1 0 1,1-1-1,-1 0 0,1 0 1,4 2-1,7 1 2,-1 0-1,1-1 1,0 0-1,15 0 1,11 1-3,-1-2-1,1-1 1,46-5 0,-84 3-6,0 1 1,1 0-1,-1-1 0,0 0 1,1 1-1,-1-1 1,0 0-1,0 0 1,0 0-1,4-3 1,10-19-253</inkml:trace>
</inkml:ink>
</file>

<file path=ppt/ink/ink36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1"/>
    </inkml:context>
    <inkml:brush xml:id="br0">
      <inkml:brushProperty name="width" value="0.05" units="cm"/>
      <inkml:brushProperty name="height" value="0.05" units="cm"/>
      <inkml:brushProperty name="color" value="#FFFFFF"/>
    </inkml:brush>
  </inkml:definitions>
  <inkml:trace contextRef="#ctx0" brushRef="#br0">227 80 31150,'0'-63'1513,"0"62"-1511,0 0 0,-1 1 1,1-1-1,0 0 0,0 1 0,0-1 1,-1 0-1,1 1 0,0-1 0,-1 0 1,1 1-1,0-1 0,-1 1 1,1-1-1,-1 1 0,1-1 0,-1 1 1,1-1-1,-1 1 0,1-1 0,-1 1 1,0 0-1,1-1 0,-1 1 0,0 0 1,1 0-1,-1-1 0,0 1 0,1 0 1,-1 0-1,-1 0 0,-25-2-5,21 3 6,-5-2-3,-1 1 0,1 1 0,0 0 0,-1 1 0,-18 5 0,24-5 0,1 0 0,0 1 0,1-1 0,-1 1 0,0 0 0,1 1 0,0-1 0,0 1 0,0-1 0,0 1 0,0 1 0,1-1 0,0 0 0,-4 7 0,3-1 0,0-1 0,0 0 0,1 1 0,1 0 0,0 0 0,0 0 0,1 0 0,0 0 0,1 0 0,0 0 0,2 16 0,-2-22 0,1 1 0,0 0 0,1 0 0,-1-1 0,1 1 0,-1-1 0,2 1 0,-1-1 0,0 0 0,1 0 0,0 0 0,0 0 0,0 0 0,0 0 0,0-1 0,1 0 0,0 1 0,0-2 0,0 1 0,0 0 0,0-1 0,0 1 0,1-1 0,-1 0 0,9 2 0,-2-1 0,0 0 0,0 0 0,0-1 0,1-1 0,-1 0 0,1 0 0,-1-1 0,0-1 0,1 0 0,13-3 0,-20 3 1,-1 0-1,1-1 1,-1 0-1,1 0 1,-1 0-1,0-1 1,0 1 0,0-1-1,0 0 1,0 0-1,0 0 1,-1 0-1,0-1 1,1 0 0,-1 1-1,-1-1 1,1-1-1,0 1 1,-1 0 0,0 0-1,2-8 1,-1 3-2,0 0 0,-1 0 1,0 0-1,-1 0 0,0-1 1,-1 1-1,0-1 0,0 1 1,-1 0-1,-2-13 0,2 20 1,1-1 0,-1 0 0,0 1 0,0 0 0,0-1-1,-1 1 1,1 0 0,0-1 0,-1 1 0,0 0 0,0 0 0,1 0-1,-1 0 1,0 1 0,0-1 0,-1 0 0,1 1 0,0-1 0,0 1-1,-1 0 1,1 0 0,-1 0 0,1 0 0,-1 0 0,-4 0 0,2 0-5,0 0 1,0 1-1,-1 0 1,1 0-1,0 0 1,0 0 0,0 1-1,0 0 1,0 0-1,0 0 1,0 1-1,-9 3 1,7-1-49,1 1-1,-1-1 1,1 1 0,0 0-1,-6 8 1,-32 37-964</inkml:trace>
</inkml:ink>
</file>

<file path=ppt/ink/ink36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6"/>
    </inkml:context>
    <inkml:brush xml:id="br0">
      <inkml:brushProperty name="width" value="0.05" units="cm"/>
      <inkml:brushProperty name="height" value="0.05" units="cm"/>
      <inkml:brushProperty name="color" value="#FFFFFF"/>
    </inkml:brush>
  </inkml:definitions>
  <inkml:trace contextRef="#ctx0" brushRef="#br0">30 318 30382,'0'-14'255,"-1"7"-149,1-1 1,0 1-1,0-1 0,1 1 1,0-1-1,0 1 1,1-1-1,-1 1 0,2 0 1,-1 0-1,1 0 1,4-7-1,4-1-77,0 0 1,1 2-1,1-1 0,0 1 0,1 1 1,1 0-1,-1 1 0,2 1 0,-1 0 1,2 1-1,25-10 0,-18 9 2,1 1 1,-1 2-1,1 0 0,1 2 0,-1 0 0,1 2 0,42 0 0,-64 3-31,0 0 0,0 1 0,0-1 0,-1 1 0,1 0-1,0 0 1,-1 1 0,1-1 0,-1 1 0,1-1 0,-1 1 0,0 0 0,0 0-1,0 1 1,0-1 0,0 1 0,3 2 0,-2 0-1,-1 0 0,1 0 0,-1 0 0,0 1 0,0-1 0,-1 1 0,1 0 0,-1 0 0,0 0 1,0 6-1,0-2-1,0 0 1,-1-1 0,-1 1 0,0 0 0,0 0-1,-1 0 1,0 0 0,0 0 0,-1-1 0,-1 1-1,0-1 1,0 1 0,-9 17 0,4-15 2,-1 0 0,-1-1 1,0 0-1,0-1 0,-1 0 0,-22 16 0,-81 47 5,108-70-7,-280 137-73,223-111 20,67-31 45,0 2-1,0-1 1,1 0-1,-1 1 1,0 0-1,1 0 1,4 1-1,12-1 9,8-3 1,31-3 8,117 4 0,-175 2-9,0 0 1,0 1-1,1-1 1,-1 1-1,0-1 1,0 1-1,0 0 1,1 0-1,-1 0 1,0 0-1,0 0 1,-1 1-1,1-1 1,0 0-1,0 1 1,0 0-1,-1-1 1,1 1-1,-1 0 1,0 0-1,1 0 1,-1 0-1,0 0 1,0 0-1,0 0 1,0 0-1,-1 0 1,1 0-1,0 3 0,1 7-2,0 0-1,-2 0 1,1 0-1,-3 19 0,1-4 6,0 7 9,0-21-10,1 0 0,0-1-1,0 1 1,1-1 0,4 15 0,-4-24-2,0 1 1,0-1-1,0 0 1,0 0-1,1 0 1,0 0-1,0 0 1,-1-1-1,2 1 1,-1 0-1,0-1 0,0 0 1,1 1-1,-1-1 1,1 0-1,0 0 1,0 0-1,0-1 1,0 1-1,0-1 1,0 1-1,0-1 1,0 0-1,4 0 0,3 2 4,-1-1-1,1-1 1,0 1-1,-1-2 1,1 1-1,0-2 1,12 0-1,-18 0-1,0 0-1,0 0 0,0 0 1,0 0-1,-1-1 0,1 0 1,0 1-1,-1-1 0,1-1 1,-1 1-1,1 0 0,-1-1 1,0 0-1,0 1 0,0-1 1,-1-1-1,1 1 0,-1 0 1,4-7-1,6-17-1,-2-1 1,-1 0-1,-1-1 0,-2 0 0,4-40 1,-1 16 20,-6 36-14,-1 0 3,1 0 1,0 0 0,2 0-1,0 0 1,0 1 0,2 0-1,13-24 1,-19 38-10,0 0 0,0 1 1,0-1-1,0 1 0,1-1 0,-1 1 1,0-1-1,1 1 0,-1 0 0,1 0 1,0 0-1,-1 0 0,1 0 0,0 0 1,0 0-1,-1 1 0,1-1 0,0 1 0,0-1 1,0 1-1,0 0 0,0-1 0,0 1 1,0 0-1,0 0 0,0 1 0,0-1 1,-1 0-1,1 1 0,0-1 0,0 1 1,0-1-1,0 1 0,0 0 0,-1 0 1,1 0-1,0 0 0,-1 0 0,1 0 1,-1 0-1,1 1 0,-1-1 0,0 0 1,1 1-1,-1-1 0,0 1 0,0 0 1,0-1-1,0 1 0,0 0 0,0 0 0,-1-1 1,1 1-1,0 2 0,1 3-3,-1 0 0,1 1 1,-1-1-1,0 0 0,-1 0 0,0 12 0,0-7 13,0-12 64,-3-1-58,0-2-17,-1 1 0,0 0-1,0 0 1,0 1 0,0-1-1,0 1 1,-1 0-1,1 0 1,0 0 0,-1 0-1,1 1 1,-1 0 0,1 0-1,0 0 1,-1 0 0,1 1-1,0 0 1,-1 0 0,1 0-1,-8 3 1,5-1 1,-1 1-1,1-1 1,-1 1 0,1 1-1,0-1 1,1 1 0,-1 1-1,1-1 1,0 1 0,-6 8-1,5-5 0,0 2-1,1-1 0,1 1 1,-1 0-1,2 0 0,-1 0 1,2 1-1,-1 0 1,2-1-1,-1 1 0,0 14 1,3-17 0,-1 0 1,1 0-1,0 0 0,1 1 1,0-1-1,0 0 0,1 0 1,1 0-1,-1 0 1,1-1-1,1 1 0,0-1 1,0 0-1,0 0 1,7 8-1,-5-8 2,0-1-1,0 0 1,1-1 0,0 0-1,1 0 1,-1 0 0,1-1-1,0 0 1,1 0 0,-1-1-1,10 3 1,-6-3 2,1-1-1,-1 0 1,1-1 0,-1-1-1,1 0 1,0 0 0,20-3-1,-30 2-1,0-1 0,0 0-1,0 1 1,0-1 0,0-1 0,0 1-1,-1 0 1,1 0 0,0-1 0,-1 0-1,1 1 1,-1-1 0,1 0 0,-1 0-1,0-1 1,0 1 0,0 0-1,0-1 1,0 1 0,-1-1 0,1 0-1,-1 1 1,0-1 0,1 0 0,-1 0-1,-1 0 1,1 0 0,1-4 0,1-9 2,-1-1 1,0 0 0,-1-31 0,-1 39-3,0-228-4,0 524-13,0-281 15,1 0 0,-1 1 0,1-1 0,1 0 0,-1 0 1,1 0-1,0 0 0,5 11 0,-5-15 1,-1 0-1,1 1 1,-1-1 0,1 0-1,0 0 1,0 0-1,0 0 1,0 0 0,0-1-1,1 1 1,-1 0 0,1-1-1,-1 0 1,1 0 0,-1 0-1,1 0 1,0 0 0,-1 0-1,1-1 1,0 1 0,0-1-1,2 1 1,0-1 2,0 1-1,-1-1 1,1 0 0,0-1-1,-1 1 1,1-1 0,5-1-1,-8 1 0,0 0 0,-1 0 0,1 0-1,-1 0 1,1 0 0,-1 0 0,0-1-1,1 1 1,-1 0 0,0-1 0,0 1-1,0-1 1,0 1 0,0-1 0,0 0-1,0 1 1,-1-1 0,1 0 0,-1 0-1,1-3 1,9-37 4,4-63-1,-10 68-1,1 0 1,16-58-1,-17 82-1,0 1-1,1-1 1,0 1 0,1 0-1,0 0 1,1 0 0,0 1 0,1 0-1,0 0 1,13-12 0,-20 22-2,0 0 0,0 0 1,0 0-1,1 0 0,-1 0 1,0 0-1,0 0 0,1 0 1,-1 0-1,1 1 1,-1-1-1,0 0 0,1 1 1,-1 0-1,1-1 0,-1 1 1,1 0-1,0 0 0,-1 0 1,1-1-1,-1 2 0,1-1 1,-1 0-1,1 0 0,-1 0 1,1 1-1,-1-1 1,1 1-1,-1-1 0,1 1 1,-1 0-1,0-1 0,1 1 1,-1 0-1,0 0 0,0 0 1,1 0-1,-1 0 0,0 0 1,2 3-1,1 3 0,0 0 0,0 0 0,0 1-1,-1-1 1,0 1 0,2 10 0,4 25 0,-2 0 0,-2 1 0,-2 0 0,-3 73 0,-1-53 0,1-64 0,0 5 0,0 0 0,0 0-1,0 0 1,-1 0 0,1-1-1,-1 1 1,-1 0 0,-1 6-1,2-6 7,2-22-4,0 0 0,2 0 0,0 1 0,1 0 0,0-1 0,10-21 0,47-90-3,-2 27 1,-53 92 0,1 0 0,-1 1 0,1 0 0,1 0 0,-1 1 0,1 0 0,1 0 0,-1 1 0,10-6 0,-17 12 0,-1 0 0,0 0-1,0 0 1,1 0 0,-1-1 0,0 1 0,1 0-1,-1 0 1,0 0 0,1 0 0,-1 0 0,0 0-1,1 0 1,-1 0 0,1 0 0,-1 0-1,0 0 1,1 0 0,-1 0 0,0 0 0,1 0-1,-1 0 1,0 0 0,1 0 0,-1 1 0,0-1-1,1 0 1,-1 0 0,0 0 0,0 1 0,1-1-1,-1 0 1,0 0 0,0 1 0,1-1 0,-1 0-1,0 0 1,0 1 0,0-1 0,1 0 0,-1 1-1,0-1 1,0 0 0,0 1 0,0-1 0,0 0-1,0 1 1,0-1 0,0 0 0,0 1 0,0 0-1,0 24-5,0-14 7,-6 336-1,6-343 0,0-1 0,0 0 1,1 1-1,-1-1 0,1 1 0,-1-1 0,1 0 1,0 0-1,1 1 0,-1-1 0,0 0 0,1 0 1,0 0-1,-1 0 0,1-1 0,1 1 0,-1 0 1,0-1-1,1 1 0,-1-1 0,1 0 0,-1 0 1,1 0-1,0 0 0,0-1 0,0 1 0,0-1 1,0 1-1,6 1 0,7 0 2,0 0-1,0 0 1,0-2 0,0 0 0,17-1-1,-27 0-1,1 0 1,-1 0-1,1-1 1,-1 0 0,1 0-1,-1 0 1,0-1 0,0 1 0,0-2-1,0 1 1,0-1 0,0 0-1,0 0 1,-1 0 0,1-1-1,-1 0 1,0 0 0,0 0 0,-1-1-1,1 1 1,6-11 0,-5 5-1,0 1 0,-2-1 1,1 0-1,-1 0 0,0-1 1,-1 1-1,-1-1 0,1 0 1,-2 0-1,1 0 0,-1-19 1,-2 15 0,1 0 1,-2-1 0,0 1 0,-1 1-1,0-1 1,-1 0 0,-11-25 0,12 35-2,1-1 0,-1 1 0,0-1 0,-1 1 0,0 0 0,1 0 0,-1 0 0,-1 1-1,1-1 1,-1 1 0,0 0 0,0 1 0,0-1 0,0 1 0,0 0 0,-1 0 0,0 0 0,1 1 0,-1 0 0,0 0 0,-12-2 0,15 4 0,1 0 0,-1 0-1,0 0 1,1 0 0,-1 0 0,0 1 0,1-1-1,-1 1 1,0 0 0,1 0 0,-1-1 0,1 2-1,-1-1 1,1 0 0,0 0 0,0 1 0,-1-1-1,1 1 1,0 0 0,0 0 0,0 0 0,1 0-1,-1 0 1,0 0 0,1 0 0,-1 1 0,1-1-1,0 0 1,0 1 0,0-1 0,0 1 0,0-1-1,1 1 1,-2 4 0,-1 11-2,0 0 1,2 0-1,0 0 0,1 20 0,0-21 2,-2 36-2,1-19-2,2 43-1,0-68 5,0-1-1,0 0 1,1 0-1,0 0 1,0 0-1,1-1 1,0 1-1,0-1 1,1 1-1,7 10 1,-8-15 0,0 0 1,0-1-1,0 1 1,0-1-1,0 0 0,1 0 1,0 0-1,-1 0 1,1-1-1,0 1 0,-1-1 1,1 0-1,0 0 1,0 0-1,0-1 0,0 1 1,0-1-1,0 0 1,7-1-1,-4 1 1,0-1-1,0 0 1,0 0 0,0-1 0,0 0-1,-1 0 1,1 0 0,-1-1 0,1 0-1,7-6 1,-4 1-1,0-2 0,0 1 0,-1-1 0,-1-1 0,1 0 0,-2 0 0,0-1 0,0 1 0,-1-1 0,0-1 0,-1 1 0,-1-1 0,0 0 0,4-21 0,0-20 0,-1 1 0,-1-72 0,-5 91 0,0-69 0,0 29 0,12-102 0,-43 302 0,22-43 0,4 1 0,7 96 0,-3-170 0,1 15 0,1 1 0,1-1 0,1-1 0,1 1 0,2-1 0,0 1 0,2-2 0,0 1 0,1-1 0,19 29 0,-28-51 0,0 1 0,0 0 0,0-1 0,1 1 0,-1 0 0,0-1 0,1 0 0,-1 1 0,1-1 0,0 0 0,-1 0 0,1 0 0,0 0 0,0 0 0,-1 0 0,1 0 0,0-1 0,0 1 0,0-1 0,0 1 0,0-1 0,0 0 0,0 1 0,0-1 0,0 0 0,0-1 0,0 1 0,0 0 0,0-1 0,0 1 0,0-1 0,0 1 0,0-1 0,0 0 0,0 0 0,-1 0 0,1 0 0,2-2 0,3-1 0,-2-1 0,1 0 0,0-1 0,-1 1 0,0-1 0,0 0 0,-1 0 0,7-12 0,2-8 0,-2-1 0,0 0 0,9-44 0,11-86 0,-13 54 0,-15 95-3,-29 106-26,18-61 34,2 0 1,2 1-1,2-1 0,2 39 1,0-68-6,0 0 1,1-1-1,0 1 1,0 0-1,0-1 1,1 1-1,1-1 1,-1 0-1,1 0 1,1 0-1,-1 0 1,5 6-1,-2-4 0,1-1 0,0-1 0,0 0 0,0 0 0,1 0-1,0-1 1,1 0 0,14 8 0,-6-5 1,1-1 1,-1-1-1,2 0 1,-1-2-1,0 0 1,1-1-1,0-1 1,0 0-1,0-2 1,27 0-1,-43-1-1,0 0-1,0-1 1,0 1 0,-1-1 0,1 1 0,0-1-1,0 0 1,0 0 0,-1 0 0,1 0-1,-1 0 1,1-1 0,-1 1 0,1-1-1,-1 0 1,0 0 0,0 0 0,0 0-1,0 0 1,0 0 0,0 0 0,0-1 0,-1 1-1,1-1 1,-1 1 0,0-1 0,0 1-1,0-1 1,0 0 0,0 0 0,0 1-1,-1-1 1,1-5 0,1-6-1,-1-1-1,-1 0 1,0 0 0,-1 0-1,-4-18 1,1 13 2,-1 0 0,0 0-1,-2 1 1,0 0 0,-11-19 0,-2 0 3,-34-47 0,50 78-4,-1 0-1,-1 0 0,1 1 1,-1 0-1,0 0 1,-1 0-1,-6-5 0,8 9-1,0-1 0,0 1 0,0 0 0,0 0 0,0 0 0,-1 1 0,1 0 0,0 0 0,-1 0 0,1 0 0,-9 1 0,11 0 1,1 1 1,0-1-1,-1 0 1,1 1-1,-1 0 1,1-1-1,0 1 1,0 0-1,-1 0 0,1 1 1,0-1-1,0 0 1,0 1-1,0-1 1,0 1-1,1-1 1,-1 1-1,0 0 1,1 0-1,-1 0 0,1 0 1,0 0-1,0 0 1,0 0-1,0 1 1,0-1-1,0 0 1,0 0-1,1 1 0,-1 3 1,-2 8 0,1 1-1,0 0 1,1 26 0,1-38-1,0 13 0,1 0-1,0 0 0,1 0 0,1 0 0,0-1 1,1 1-1,7 17 0,-8-27 2,0 0 0,0 0 0,0 0 0,1-1 0,0 1 0,0-1 0,0 0 0,1 0 0,-1 0 0,1 0 1,0-1-1,1 0 0,-1 0 0,1-1 0,0 1 0,-1-1 0,1 0 0,1-1 0,11 4 0,-12-4 0,0-1 0,0 0 0,0 0 0,1-1 0,-1 1 0,0-1 0,0-1 0,9 0 0,-12 0 0,0 0 0,0 0 0,0 0 0,0 0 0,0-1 0,0 1 0,0-1 0,0 0 0,-1 0 0,1 0 0,-1 0 0,1 0 0,-1 0 0,0-1 0,0 1 0,4-6 0,4-10 0,-1-1 0,-1 0 0,0-1 0,-2 0 0,0 0 0,4-29 0,-6 26 0,2 0 1,0 0-1,1 1 1,14-28 0,-20 47-1,1 1 0,-1 0 0,1 0 0,-1 0 0,1 0 0,0 0 0,0 0 0,-1 1 0,1-1 0,1 1 0,-1-1 0,0 1 0,0-1 0,0 1 0,1 0 0,-1 0 0,1 1 0,-1-1 0,1 0 0,-1 1 0,1-1 0,-1 1 0,1 0 0,-1 0 0,1 0 0,0 0 0,-1 0 0,1 1 0,-1-1 0,1 1 0,-1-1 0,1 1 0,-1 0 0,0 0 0,1 0 0,-1 1 0,0-1 0,0 0 0,0 1 0,0 0 0,0-1 0,0 1 0,3 3 0,1 7 1,0 0 0,0 0 0,-1 1-1,-1-1 1,0 1 0,-1 0 0,3 21 0,3 98 34,-8 44-16,-1-176-19,0 1 0,0-1-1,0 0 1,0 1 0,1-1 0,-1 0 0,0 1 0,0-1-1,1 0 1,-1 1 0,0-1 0,0 0 0,1 0-1,-1 1 1,0-1 0,1 0 0,-1 0 0,0 0 0,1 1-1,-1-1 1,1 0 0,-1 0 0,0 0 0,1 0 0,-1 0-1,0 0 1,1 0 0,-1 0 0,1 0 0,-1 0-1,0 0 1,1 0 0,-1 0 0,1 0 0,-1 0 0,0 0-1,1 0 1,-1 0 0,1-1 0,-1 1 0,0 0 0,1 0-1,-1-1 1,1 1 0,1-1-1,-1 0 1,1 1-1,0-1 0,0 0 0,0 0 1,-1 0-1,1-1 0,-1 1 0,1 0 1,2-3-1,5-13 1,0 0 0,0 0 0,-2-1 0,7-22 0,0 2-3,10-30-8,-7 19 11,2 2-1,30-57 0,-34 85 1,-10 23 0,-2 13-3,-2 218-1,-5-92 14,5-152-9,1 1 1,-1 0-1,1-1 1,1 1 0,0 0-1,0 1 1,7-13-1,4-12-3,13-39-23,35-66 0,-49 113-2,1 0 0,1 0 1,1 2-1,1 0 0,1 1 1,21-19-1,-34 35 28,0 0 0,0 1 0,0 0 0,0 0 0,1 1 0,-1-1 1,1 1-1,0 0 0,0 1 0,0-1 0,1 1 0,-1 1 0,0-1 0,1 1 0,-1 0 0,11 0 1,-17 1-1,1 0 1,-1 0-1,1 0 1,-1 0-1,1 0 1,-1 0 0,1 0-1,-1 0 1,1 0-1,-1 0 1,1 1-1,-1-1 1,1 0 0,-1 0-1,0 0 1,1 1-1,-1-1 1,1 0-1,-1 1 1,0-1 0,1 0-1,-1 1 1,0-1-1,1 1 1,-1-1-1,0 0 1,1 1 0,-1-1-1,0 1 1,0-1-1,0 1 1,1-1-1,-1 1 1,3 18 12,-1 0 1,-1 0 0,-1 0-1,-2 24 1,0 9 24,-6 326-1106</inkml:trace>
</inkml:ink>
</file>

<file path=ppt/ink/ink36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9"/>
    </inkml:context>
    <inkml:brush xml:id="br0">
      <inkml:brushProperty name="width" value="0.05" units="cm"/>
      <inkml:brushProperty name="height" value="0.05" units="cm"/>
      <inkml:brushProperty name="color" value="#FFFFFF"/>
    </inkml:brush>
  </inkml:definitions>
  <inkml:trace contextRef="#ctx0" brushRef="#br0">74 804 32223,'0'6'13,"-1"-1"0,0 1 0,0-1 0,-1 1 0,0-1 0,0 0 0,0 0 0,0 0 0,-1 0-1,0 0 1,0 0 0,0-1 0,-1 1 0,-4 4 0,4-5-14,1 0 0,-1 0 0,1 0 0,0 1 0,0-1 0,0 1 0,1 0 0,0 0 0,0 0 0,0 0 0,0 0 0,1 0 0,0 0 0,-1 6 0,2-10 1,0-1 0,0 0 0,0 0 0,0 0 1,0 0-1,0 1 0,0-1 0,1 0 0,-1 0 1,0 0-1,0 0 0,0 0 0,0 1 1,0-1-1,0 0 0,0 0 0,0 0 0,0 0 1,0 0-1,0 0 0,1 1 0,-1-1 1,0 0-1,0 0 0,0 0 0,0 0 0,0 0 1,0 0-1,1 0 0,-1 0 0,0 0 1,0 0-1,0 0 0,0 0 0,0 0 0,1 0 1,-1 0-1,0 0 0,0 0 0,0 0 0,0 0 1,0 0-1,1 0 0,-1 0 0,0 0 1,0 0-1,0 0 0,0 0 0,0 0 0,1 0 1,3 0 6,1 0 3,0 1-1,-1-1 0,1-1 1,0 1-1,0-1 1,0 1-1,0-1 0,0-1 1,0 1-1,-1-1 1,1 1-1,0-2 0,-1 1 1,0 0-1,1-1 1,-1 0-1,0 0 1,4-4-1,11-13 0,-1-1-1,0-1 1,-2-1 0,0 0-1,19-41 1,-6 1-7,22-71 0,-28 66-2,-4-2 0,-2 0 0,-4 0 0,-3-1 0,2-115 0,-12 185 0,0 0 0,0 0 0,0 0 0,0 0 0,0 0 0,-1 0 0,1 0 0,0 0 0,-1 0 0,1 0 0,0 0 0,-1 0 0,1 0 0,-1 0 0,0 0 0,1 0 0,-1 0 0,0 1 0,1-1-1,-1 0 1,0 1 0,0-1 0,0 0 0,-1 0 0,0 0 0,0 0-1,-1 0 0,1 1 1,0-1-1,-1 1 0,1-1 1,-1 1-1,1 0 0,-1 0 1,-3 0-1,0 1 0,0-1 0,0 1 0,0 1 0,0-1 1,0 1-1,0 0 0,0 1 0,-6 3 0,7-2 1,0 0 0,0 0 0,1 1 0,0 0 0,-1 0 0,2 0 0,-1 0 0,1 0 0,0 1 0,0 0 0,0 0 0,1-1 0,0 1 0,0 1 0,0-1 0,1 0 0,0 0 0,0 1 0,1-1 0,0 12 0,0-6 0,1 0 0,0 0 1,0 0-1,2-1 0,-1 1 0,2 0 1,-1-1-1,2 0 0,-1 0 0,10 16 1,15 12 6,1 0 0,44 43 0,-43-51-2,-3 1 1,0 1-1,37 61 0,-60-86-6,-2 0 0,1 1 0,-1-1 1,0 1-1,-1 0 0,0 0 0,1 10 0,-2-15 1,-1 1-1,0-1 1,0 0 0,0 1 0,0-1 0,-1 1-1,0-1 1,0 0 0,0 0 0,0 1 0,-1-1 0,1 0-1,-1 0 1,0 0 0,-1-1 0,-4 8 0,-1-3 1,0-1 0,-1 0 0,0-1 0,0 0 0,-1-1 0,1 1 1,-1-2-1,0 1 0,-1-2 0,1 1 0,-1-1 0,1-1 0,-15 2 0,-20 1-8,-83 0-1,115-5 5,13 0 3,-1 0 0,1 0 0,0 0 0,-1 1 0,1-1 0,-1 0 0,1 0 0,-1 0 1,1 0-1,-1 0 0,1-1 0,-1 1 0,1 0 0,-1 0 0,1 0 0,-1 0 0,1 0 0,-1-1 0,1 1 0,0 0 0,-1 0 0,1-1 0,-1 1 1,1 0-1,0-1 0,-1 1 0,1 0 0,0-1 0,-1 1 0,1 0 0,0-1 0,0 1 0,-1-1 0,1 1 0,0-1 0,0 1 0,0-1 0,0 1 0,-1-1 1,1 0-1,5 0 1,0 0 1,0 1 0,-1-1 0,1 1 0,0 0 0,9 0-1,-9 1 0,61 0-1,-16 0 0,53-5 0,-96 4 0,-1-1 0,1-1 0,0 1 0,0-1-1,-1 0 1,1-1 0,-1 1 0,0-1 0,0-1 0,0 1 0,0-1 0,0 0 0,-1 0-1,0-1 1,0 1 0,0-1 0,0 0 0,-1-1 0,0 1 0,6-11 0,1-7-1,-1 1 0,-1-2 0,-1 1-1,7-39 1,-10 39 0,1 1 0,1-1 0,0 1 0,19-36 0,-21 50-2,0 1 1,0 0 0,1-1-1,0 2 1,0-1-1,1 1 1,0 0 0,0 0-1,8-4 1,-1 2 0,1 1 0,0 0-1,0 1 1,18-4 0,-28 8-1,-4 2-5,-8-1 10,0 1 0,0 1 0,0 0 0,0 0 0,0 0 0,0 1 0,0-1 0,0 2 0,1-1 0,-1 1 0,1 0 0,0 0-1,-1 1 1,2 0 0,-1 0 0,0 0 0,1 1 0,0 0 0,0 0 0,0 0 0,-7 11 0,3-4-3,1 1 0,0-1 0,1 1 0,1 0 0,0 1 1,1 0-1,-8 27 0,8-14-1,1 1-1,1-1 1,2 37 0,0-59 2,1 1 0,1 0 0,-1 0 0,1-1 0,0 1 0,1 0 0,-1-1 0,1 1 0,0-1 0,0 1 0,1-1 0,0 0 0,0 0 0,0 0 0,0 0 0,1-1 0,0 0 0,0 1 0,0-1 0,0 0 0,1-1 0,-1 1 0,1-1 0,0 0 0,0 0 0,0-1 0,1 1 0,10 2 0,0 1 2,0-2 1,0 0-1,0-1 0,1 0 0,0-2 1,29 0-1,-39-1-1,0 0 0,0-1-1,0 0 1,0 0 0,0-1 0,0 0 0,-1 0 0,1 0 0,-1-1-1,1 0 1,-1-1 0,0 1 0,0-1 0,-1 0 0,1 0-1,-1-1 1,0 0 0,8-9 0,-7 5-3,0-1 0,-1 0 0,0 0 1,-1 0-1,0 0 0,-1 0 0,4-22 0,-2-4-15,1-39 0,-5 48 5,1 1-1,1 0 1,9-36-1,-11 56 8,1 1 0,0-1-1,0 1 1,1 0 0,-1-1-1,1 1 1,0 0 0,1 1 0,-1-1-1,1 1 1,0-1 0,0 1-1,0 0 1,1 0 0,-1 1-1,1-1 1,0 1 0,7-3 0,-1 2-5,0 0 1,1 1 0,-1 0 0,1 1 0,0 0 0,0 1 0,22 1 0,-34 0 10,1-1 1,-1 1-1,0 0 1,1 0-1,-1 0 1,0 0-1,1 0 1,-1 0-1,1 0 1,-1 0-1,0 0 0,1 0 1,-1 0-1,0 0 1,1 0-1,-1 0 1,1 0-1,-1 1 1,0-1-1,1 0 1,-1 0-1,0 0 1,1 0-1,-1 1 1,0-1-1,1 0 0,-1 0 1,0 1-1,0-1 1,1 0-1,-1 1 1,0-1-1,0 0 1,0 1-1,1-1 1,-1 0-1,0 1 1,0-1-1,0 0 1,0 1-1,0-1 0,0 1 1,0-1-1,0 0 1,0 1-1,0-1 1,0 0-1,0 1 1,0 0-1,0-1 3,-1 1 0,1 0 0,-1-1 0,1 1 0,-1 0 1,1-1-1,-1 1 0,1-1 0,-1 1 0,0-1 0,1 1 0,-1-1 0,0 1 0,0-1 0,1 0 0,-1 0 0,0 1 0,0-1 0,1 0 0,-1 0 0,0 0 0,0 0 1,-1 0-1,-2 1 0,0 0 0,0-1 0,0 1 0,0 1 0,1-1 0,-1 0 0,0 1 0,1 0 0,0 0 0,-1 0 0,1 0 0,0 0 0,0 1 0,0 0 0,-4 4 0,-6 7-2,-19 29 0,30-41-1,-9 15-1,0 1 0,1 0-1,1 1 1,1 0 0,0 1 0,2 0 0,0 0-1,1 0 1,1 0 0,1 1 0,1 0-1,0 34 1,2-52 0,0-1-1,0 1 1,0 0-1,0-1 1,1 1 0,-1 0-1,1-1 1,0 1-1,0 0 1,0-1-1,0 1 1,0-1-1,0 0 1,0 1 0,1-1-1,-1 0 1,1 0-1,0 0 1,0 0-1,0 0 1,0 0-1,0 0 1,0-1-1,4 3 1,1-1 2,-1-1-1,1 0 1,-1 0-1,1-1 1,0 1-1,-1-2 1,1 1-1,13-1 1,-17 0-1,1 0 0,-1 0-1,1 0 1,0-1 0,-1 1 0,1-1 0,0 0 0,-1 0-1,0 0 1,1-1 0,-1 1 0,0-1 0,1 0-1,-1 0 1,4-3 0,-3 1 0,-1 0 1,0 0-1,0 0 1,-1 0-1,1 0 0,-1-1 1,0 1-1,0-1 0,0 0 1,-1 1-1,2-8 0,3-24 0,-2 0 0,-1-1-1,-2 1 1,-4-41-1,1 1 0,2 8 0,0 168-5,-2-64 2,2 0 1,2-1-1,9 58 0,-8-82 3,-2-2 0,1 1 0,0-1 0,0-1 0,1 1 0,1 0 0,-1-1 0,1 1 0,1-1 0,-1 0 0,10 11 0,-11-17 1,0-1-1,0 0 1,0 0 0,0 0-1,0 0 1,0 0 0,0-1-1,0 1 1,0-1 0,0 0-1,0 0 1,0 0 0,0 0-1,0-1 1,1 1 0,-1-1-1,0 0 1,0 0 0,5-2-1,-4-1 2,0 0-1,0 0 0,0-1 0,0 0 0,-1 1 1,0-1-1,0 0 0,4-8 0,19-51 8,-20 50-10,37-122 1,1-3 0,-42 136 0,10-20 0,-12 23 0,0 0 0,0 0 0,0 0 0,1 0 0,-1 0 0,0 0 0,0 0 0,0 0 0,0 0 0,0 0 0,0 0 0,0 0-1,0 0 1,0 0 0,1 0 0,-1 0 0,0 0 0,0 0 0,0 0 0,0 0 0,0 0 0,0 0 0,0 0 0,0 0 0,0 0 0,1 0 0,-1 0 0,0 0 0,0 0 0,0 0 0,0 0 0,0 0 0,0 0 0,0 0 0,0 0 0,0 0 0,0 0-1,0 1 1,0-1 0,1 0 0,-1 0 0,0 0 0,0 0 0,0 0 0,0 0 0,0 0 0,0 0 0,0 0 0,0 1 0,0-1 0,0 0 0,0 0 0,0 0 0,0 0 0,0 0 0,0 0 0,0 0 0,0 0 0,0 0 0,0 1 0,0-1 0,0 0 0,0 0-1,0 0 1,-1 0 0,1 0 0,15 118-10,-8-50 7,-3 4 8,-3-51-2,0 1 0,1-1-1,7 31 1,-9-51-3,0 0 1,1 0-1,-1 0 0,0-1 0,0 1 1,0 0-1,1-1 0,-1 1 0,0 0 1,1 0-1,-1-1 0,1 1 1,-1-1-1,1 1 0,-1 0 0,1-1 1,-1 1-1,1-1 0,-1 1 0,1-1 1,0 1-1,-1-1 0,1 0 1,0 1-1,0-1 0,-1 0 0,1 0 1,0 1-1,0-1 0,-1 0 0,1 0 1,0 0-1,0 0 0,-1 0 1,1 0-1,0 0 0,0 0 0,0 0 1,-1 0-1,1-1 0,0 1 0,0 0 1,-1 0-1,1-1 0,0 1 1,-1 0-1,1-1 0,0 1 0,-1-1 1,1 1-1,-1-1 0,1 1 0,0-1 1,0-1-1,4-2 2,-1 0 1,0 0-1,0-1 1,0 0-1,6-8 0,18-41-4,29-77 0,-36 79-2,53-98-1,-72 146 5,4-5 0,-4 9 0,-1 7 0,-2 96 2,-2-10 5,18 155 0,-14-238-92,-1-7 27,0 1-1,0-1 0,1 1 0,-1 0 1,1-1-1,0 1 0,0-1 0,0 0 1,1 1-1,-1-1 0,1 0 0,0 0 1,0 0-1,0 0 0,3 4 1,3-6-4473</inkml:trace>
</inkml:ink>
</file>

<file path=ppt/ink/ink36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9"/>
    </inkml:context>
    <inkml:brush xml:id="br0">
      <inkml:brushProperty name="width" value="0.05" units="cm"/>
      <inkml:brushProperty name="height" value="0.05" units="cm"/>
      <inkml:brushProperty name="color" value="#FFFFFF"/>
    </inkml:brush>
  </inkml:definitions>
  <inkml:trace contextRef="#ctx0" brushRef="#br0">77 144 30014,'-30'-131'1835,"25"118"-1501,0 15-64,-1 25-177,-15 321-3,15-188-58,2 67-14,4-172-17,2-44 11,2-12-23,1-10-361,4-24-762</inkml:trace>
</inkml:ink>
</file>

<file path=ppt/ink/ink36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52"/>
    </inkml:context>
    <inkml:brush xml:id="br0">
      <inkml:brushProperty name="width" value="0.05" units="cm"/>
      <inkml:brushProperty name="height" value="0.05" units="cm"/>
      <inkml:brushProperty name="color" value="#FFFFFF"/>
    </inkml:brush>
  </inkml:definitions>
  <inkml:trace contextRef="#ctx0" brushRef="#br0">0 134 31118,'0'-3'63,"1"0"-1,-1 0 0,1 0 1,-1 0-1,1 1 0,0-1 1,0 0-1,0 0 0,1 1 0,-1-1 1,1 1-1,-1-1 0,1 1 1,0-1-1,0 1 0,0 0 1,0 0-1,0 0 0,0 0 1,1 0-1,-1 1 0,5-3 1,6-3-108,0 1-1,0 0 1,22-5 0,-19 6 153,19-5-84,0 1-1,1 1 1,0 3 0,0 0-1,0 3 1,0 1 0,64 6-1,-93-4-22,0 1 0,-1 1-1,1-1 1,-1 1 0,1 0 0,-1 0-1,0 1 1,0 0 0,-1 0 0,1 0-1,-1 1 1,0 0 0,0 0 0,-1 0-1,1 0 1,-1 1 0,0 0-1,-1 0 1,1 0 0,4 13 0,0 0-1,-1 0 1,0 1-1,-2 0 1,0 0-1,3 38 1,-5-27-1,-2 0 0,-1 0 0,-7 49 0,3-61 0,0-1 0,0 0 0,-2 0 0,0 0 0,-2-1 0,1 0 0,-13 19 0,2-9-2,-1 0 0,-1-2 0,-1 0 0,-1-1 0,-44 35 0,46-43-1,0-2 1,-1 0-1,-1-1 1,0-1-1,-1-1 1,0-1-1,-46 13 1,33-18-57,34-5 35,18-8-88,14 0 95,1 2-1,0 1 1,0 2-1,54 1 1,-4-1-141,-65 2 46,21-1 19,-1-1-1,1-2 0,-1-1 0,38-12 1,-65 15 123,1-1 0,-1 1 0,-1-1 0,1-1 0,0 0 0,-1 0 0,0-1 0,0 1 0,-1-2 0,0 1 0,0-1 0,0 0 0,-1-1 0,0 0 0,0 1 0,-1-2 0,0 1 0,-1-1 0,1 0 0,4-15 0,-3-2-21,0 1-1,-2-1 0,2-43 0,-6-81 4,-2 70 120,1 110-122,-9 45 0,-2 25 4,11-86-13,-2 50 9,7 81 1,-4-141-10,1 0 0,-1-1 1,1 1-1,0-1 0,0 1 1,0-1-1,0 1 0,1-1 1,-1 0-1,1 1 0,0-1 1,0 0-1,0 0 1,0 0-1,1-1 0,-1 1 1,1 0-1,0-1 0,0 0 1,0 1-1,0-1 0,0 0 1,0-1-1,6 3 0,1 0 7,1-2-1,-1 1 1,1-2-1,-1 1 1,1-1-1,0-1 0,13-1 1,-19 0-7,1 0 1,0 0-1,-1-1 0,1 0 1,-1 0-1,0 0 0,1-1 1,-1 0-1,0 0 1,-1 0-1,1-1 0,-1 1 1,1-1-1,-1 0 0,0 0 1,0-1-1,-1 1 0,1-1 1,2-6-1,10-14 1,-1-1 0,16-39 0,-25 50-3,31-70 1,48-99 0,-58 147-1,-27 36 1,1 1 0,-1-1 1,1 0-1,-1 1 0,1-1 0,0 0 1,-1 1-1,1-1 0,-1 1 1,1-1-1,0 1 0,0 0 0,-1-1 1,1 1-1,0 0 0,0-1 0,-1 1 1,1 0-1,0 0 0,0 0 0,0 0 1,-1-1-1,1 1 0,0 0 1,0 0-1,0 1 0,0-1 0,-1 0 1,1 0-1,0 0 0,0 1 0,0-1 1,-1 0-1,1 0 0,0 1 0,-1-1 1,1 1-1,0-1 0,-1 1 1,1-1-1,0 1 0,-1-1 0,1 1 1,-1 0-1,1-1 0,-1 1 0,1 0 1,-1-1-1,1 1 0,-1 0 1,0 0-1,0-1 0,1 2 0,6 16 1,-1 1-1,-1-1 1,0 1-1,-2 0 1,3 33-1,-3 108 1,-3-114 1,0-36-1,0 0 1,-1 1-1,-1-1 0,1 0 1,-2 0-1,1 0 1,-2 0-1,1 0 1,-9 16-1,8-20 0,0 0 0,0-1 0,0 1 0,0-1 0,-1 0 0,0 0 0,0 0 0,0-1-1,-1 0 1,0 0 0,0 0 0,0-1 0,0 0 0,0 0 0,-11 3 0,11-4-1,-1 0 0,1-1 0,-1 1 0,1-2 0,-1 1 0,1-1 0,-9 0 0,13 0 0,0-1 0,0 1 0,-1 0 0,1-1 0,0 1 0,0-1 0,0 0 0,0 0 0,0 0 0,0 0 0,0 0 0,0 0 0,0-1 0,0 1 0,0-1 0,1 1 0,-1-1 0,1 0 0,-1 1 0,1-1 0,-1 0 0,1 0 0,-1-3 0,-2-8-5,0-1 1,1 0-1,0 0 1,1 0-1,1 0 1,0 0-1,1 0 1,1 0-1,2-19 1,-2 31 3,-1 1 0,1-1 0,-1 0 1,1 1-1,0-1 0,0 1 0,0-1 1,0 1-1,0-1 0,0 1 0,0 0 0,0 0 1,0-1-1,1 1 0,-1 0 0,0 0 1,1 0-1,-1 0 0,1 1 0,0-1 1,-1 0-1,1 1 0,-1-1 0,1 1 1,0-1-1,2 1 0,0-1 2,-1 1 0,0-1 0,1 1 0,-1 0 1,1 0-1,-1 0 0,0 1 0,1 0 0,-1-1 0,0 1 0,0 0 0,1 0 0,4 3 0,3 4 0,0 0 0,-1 0-1,12 13 1,-14-12-1,0-1 0,1 0 0,0-1 0,0 0 0,19 10 0,-13-11 3,1-2 1,-1 1 0,1-2-1,0 0 1,0-1-1,0-1 1,0 0-1,23-2 1,-15 1 20,-20 0-23,0 0 0,0 0 0,-1-1 0,1 1-1,0-1 1,0 1 0,0-1 0,-1 0 0,1-1 0,7-2 0,-9 2 0,0 0-1,0 0 1,0 0 0,0 0 0,0-1-1,0 1 1,0-1 0,-1 1 0,1-1-1,-1 1 1,0-1 0,1 0 0,-1 0 0,0-4-1,6-24 1,-1-2-1,-2 1 1,-1 0-1,-2-1 0,-3-43 1,0 9-1,2-84 0,-3 130 0,1 28 0,-4 16 0,2 1 0,1 0 0,-1 49 0,2-29 0,-48 533 16,43-495-16,4-43 0,-2 1 0,-12 49 0,17-89 0,0 0 0,0 0 0,0-1 0,0 1 0,0 0 0,0 0 0,0 0 0,0 0 0,0 0 0,0 0 0,0 0 0,0 0 0,0 0 0,0 0 1,0 0-1,0 0 0,0 0 0,0 0 0,0 0 0,0 0 0,0 0 0,-1 0 0,1 0 0,0 0 0,0 0 0,0 0 0,0 0 0,0-1 0,0 1 0,0 0 0,0 0 0,0 0 0,0 0 0,0 0 0,0 0 0,0 1 0,-1-1 0,0-15 4,1-24 4,-1-54-6,-1-13-8,22-184 0,-17 268 5,6-41-3,2 1-1,3 1 1,28-76-1,-39 132 5,0-1 0,0 0 0,0 1 0,1 0 0,-1 0 0,1 0 0,1 0 0,-1 0 0,1 1 0,-1 0 0,1 0 0,8-4 0,-11 6 0,0 1 0,0 0 0,1 0 0,-1 0 0,1 0 0,-1 0 0,1 1 0,-1-1 0,1 1 0,-1-1 0,1 1 0,0 0 0,-1 0 0,1 0 0,-1 0 0,1 1 0,-1-1 0,1 1 0,-1 0 0,1-1 0,-1 1 0,1 0 0,-1 0 0,0 1 0,1-1 0,-1 0 0,0 1 0,0-1 0,0 1 0,0 0 0,0 0 0,2 2 0,1 4 0,1 0 0,-1 0 0,0 0 0,-1 1 0,0 0 0,0-1 0,-1 1 0,0 1 0,-1-1 0,3 18 0,-1 8 0,-1 56 0,-3-85 0,-1 1 0,1-1 0,-1 1 0,0 0 1,0 0-1,-1-1 0,0 1 0,0-1 0,-1 0 0,0 1 1,0-1-1,0 0 0,-1 0 0,0-1 0,0 1 0,0-1 1,-8 8-1,-7 3 0,0-1 0,-1 0-1,-28 16 1,5-4-26,43-27 21,0 0 0,0 1 1,0-1-1,0 0 0,1 1 0,-1-1 1,0 0-1,0 0 0,0 1 0,0-1 0,0 0 1,0 0-1,0 0 0,1 1 0,-1-1 0,0 0 1,0 0-1,0 0 0,1 1 0,-1-1 1,0 0-1,0 0 0,0 0 0,1 0 0,-1 0 1,0 1-1,0-1 0,1 0 0,-1 0 1,0 0-1,0 0 0,1 0 0,-1 0 0,0 0 1,1 0-1,-1 0 0,0 0 0,0 0 1,1 0-1,-1 0 0,0 0 0,0 0 0,1 0 1,-1-1-1,0 1 0,0 0 0,1 0 1,161 0 121,-153-1-113,0-1 1,1 0-1,-1 0 1,0-1-1,0 0 1,-1 0-1,1-1 1,-1-1-1,1 1 1,-1-1-1,-1-1 1,1 1-1,-1-1 1,0-1-1,0 1 1,11-15-1,-5 5-3,-1 0 1,-1-1-1,0-1 0,-1 0 1,-1 0-1,13-37 0,-13 17-3,-2 0 0,-2-1 0,-1 0 0,-2 0 0,-3-42-1,1 44 3,0 7 0,-5-40 0,3 61 0,1-1 0,-2 1 0,1-1 0,-1 1 0,-1 0 0,1 0 0,-2 0 0,-4-8 0,8 17 0,1-1-1,0 1 1,0-1 0,-1 1 0,1-1-1,0 1 1,-1-1 0,1 1-1,0-1 1,-1 1 0,1 0 0,-1-1-1,1 1 1,0 0 0,-1-1-1,1 1 1,-1 0 0,1 0 0,-1 0-1,1-1 1,-1 1 0,0 0-1,1 0 1,-1 0 0,1 0 0,-1 0-1,1 0 1,-1 0 0,1 0 0,-1 0-1,1 0 1,-2 0 0,2 1-1,-1 0 0,0-1 0,0 1-1,0 0 1,1 0 0,-1 0 0,0-1 0,1 1 0,-1 0 0,1 0 0,-1 0 0,1 0 0,0 0 0,-1 0 0,1 0 0,0 0 0,-1 0 0,1 2 0,-7 58 4,3 1 0,5 83 1,1-47 15,-2-76-17,1 0 0,1 1 0,1-1 1,0 0-1,2-1 0,1 1 0,12 29 0,-14-42-2,0 0 0,0-1 0,1 1 0,0-1 0,1-1 0,0 1 0,0-1 0,1 0 0,0 0 0,0-1-1,0 0 1,1 0 0,0 0 0,0-1 0,0-1 0,1 1 0,0-1 0,0-1 0,17 5 0,5-2 3,0-3-1,0 0 1,0-2 0,41-4-1,-65 3-4,-1-1 0,1 0 0,-1 0 1,0 0-1,0-1 0,0 0 0,0 0 0,0-1 0,0 0 0,0 0 0,-1 0 0,0 0 0,1-1 0,-1 0 0,0 0 0,-1-1 0,1 1 0,-1-1 0,0 0 0,0 0 0,-1 0 1,1-1-1,-1 1 0,0-1 0,-1 0 0,1 0 0,-1 0 0,2-8 0,2-14-8,0-1 0,-2 0 0,-2 0 0,0-52 0,-2 68 11,-1-1 0,0 0 0,-1 1 1,0-1-1,-7-21 0,8 31 1,-1 0 0,1 0-1,-1 0 1,0 0 0,0 1-1,0-1 1,-1 1-1,1-1 1,-1 1 0,0 0-1,1 0 1,-1 0 0,-1 0-1,1 1 1,0-1-1,-1 1 1,1 0 0,-1 0-1,0 0 1,0 0 0,0 1-1,-5-2 1,4 2-1,1 0 0,0 0 0,-1 1 0,1-1 0,-1 1 0,1 0 0,0 0-1,-1 1 1,1-1 0,-1 1 0,1 0 0,0 0 0,0 1 0,-1-1 0,1 1 0,0 0 0,-6 4 0,5-2-1,1 0 0,0 0 0,0 1 0,0 0 0,0-1-1,1 1 1,0 1 0,0-1 0,0 0 0,0 1 0,1-1 0,-2 9 0,-3 16 0,1 0 0,2 0 0,0 0 0,3 0 0,1 41 0,1-34 0,-1-31 0,0 0 0,0 0 0,1 0 0,-1 0 0,2 0-1,-1 0 1,1-1 0,0 1 0,0 0 0,0-1 0,1 1 0,0-1 0,0 0 0,0 0 0,4 5 0,-3-6 1,0-1 1,0 0 0,0 0 0,0 0 0,1 0 0,-1 0 0,1-1-1,0 0 1,0 0 0,-1 0 0,1-1 0,0 1 0,1-1 0,-1 0-1,0-1 1,0 1 0,8-1 0,-9 0-1,-1-1-1,1 1 1,-1-1 0,0 1-1,1-1 1,-1 0 0,0 0-1,1-1 1,-1 1 0,0-1 0,0 1-1,0-1 1,0 0 0,0 0-1,0 0 1,-1-1 0,1 1-1,-1-1 1,0 1 0,1-1-1,-1 0 1,-1 0 0,1 0 0,0 0-1,-1 0 1,3-6 0,2-7 1,-1-1 1,-1 0-1,-1 0 1,2-20 0,-3 23-3,7-77-8,-4-104 0,-5 207 4,-2-1-1,1 1 1,-5 12 0,-3 24 5,9-40-1,-4 117 13,4-113-13,1-1 1,0 0-1,1 0 0,1 1 1,-1-1-1,2 0 0,-1-1 1,9 17-1,-10-23 0,1 0 0,-1 0 0,1-1 0,-1 1 0,1-1 1,0 0-1,1 0 0,-1 0 0,0 0 0,1 0 0,-1-1 0,1 0 0,0 0 0,5 2 1,-2-1 2,1-1 1,1 0 0,-1-1 0,0 0 0,0 0 0,13-1 0,-17-1-4,0 1 1,0-1-1,0 0 0,0 0 0,0-1 0,0 1 0,0-1 0,0 0 0,-1 1 1,1-2-1,0 1 0,-1 0 0,0-1 0,0 0 0,0 0 0,0 0 1,0 0-1,0 0 0,-1 0 0,0-1 0,3-4 0,4-6 0,-2-1 0,1-1 0,-2 0 0,5-16 0,-3-2 1,-1-1-1,-2 0 1,-2-1 0,-1 1-1,-3-44 1,1 34 8,0 45-9,0-1 0,0 1 0,0-1-1,0 1 1,1-1 0,-1 0 0,-1 1-1,1-1 1,0 1 0,0-1 0,0 1-1,0-1 1,0 1 0,0-1 0,-1 1 0,1-1-1,0 1 1,0-1 0,-1 1 0,1-1-1,0 1 1,-1-1 0,1 1 0,0-1-1,-1 1 1,1 0 0,-1-1 0,0 1-1,0 0 1,1 0 0,-1 0 0,0 1-1,0-1 1,1 0 0,-1 1-1,0-1 1,1 0 0,-1 1-1,0-1 1,1 1 0,-1-1 0,1 1-1,-1 0 1,1-1 0,-1 1-1,1 0 1,-1-1 0,1 1 0,-1 0-1,1 0 1,-4 6 0,1 0 0,0 0 0,0 0 0,1 0 0,0 1 0,0-1 0,1 1 0,-1 10 0,1 69 0,2-51 0,-1-27 0,0 1 0,1 0 0,0-1 0,0 1 0,1-1 0,0 1 0,1-1 0,4 10 0,-6-16 0,1 0 0,0 0 0,0 0 0,0 0 0,0 0 0,1 0 1,-1 0-1,1-1 0,0 1 0,-1-1 0,1 0 0,0 0 0,1 0 0,-1 0 0,0 0 1,0-1-1,1 0 0,-1 1 0,1-1 0,-1 0 0,1-1 0,-1 1 0,1-1 1,4 1-1,-3-1 1,-1 1 0,1-1 0,0 0 0,-1-1 0,1 1 0,-1-1 0,1 0 0,-1 0 0,1 0 0,-1 0 0,1-1 0,-1 0 0,0 0 0,0 0 0,0 0 0,0-1 0,0 0 1,-1 1-1,1-1 0,-1-1 0,0 1 0,1 0 0,-2-1 0,1 0 0,0 1 0,-1-1 0,4-7 0,5-11-1,-1 0 0,0-1 0,-2 0 0,10-44 0,-8 17 0,4-65 0,-12 54 27,-2 61-27,0 1 0,-1-1 0,1 0 0,0 0 0,0 1 0,0-1 0,0 0 0,-1 0 0,1 0 1,0 0-1,0 1 0,0-1 0,-1 0 0,1 0 0,0 0 0,0 0 0,0 0 0,-1 1 0,1-1 0,0 0 1,0 0-1,-1 0 0,1 0 0,0 0 0,-1 0 0,1 0 0,0 0 0,0 0 0,-1 0 0,1 0 0,0 0 0,0 0 1,-1 0-1,1 0 0,0 0 0,0-1 0,-1 1 0,1 0 0,0 0 0,0 0 0,-1 0 0,1 0 0,0-1 1,0 1-1,0 0 0,-1 0 0,1 0 0,0-1 0,0 1 0,0 0 0,0 0 0,0 0 0,0-1 0,-1 1 1,1 0-1,0 0 0,0-1 0,0 1 0,0 0 0,0-1 0,0 1 0,0 0 0,0 0 0,0-1 0,0 1 0,-17 22 0,4 3 0,0 1 0,2 1 0,1 0 0,-8 38 0,-20 122 0,29-138 0,-116 760 0,122-791 0,-1 19 0,-15 57 0,16-84 0,0-1 0,-1 1 0,0-1 0,0 0 0,-1 0 0,0 0 0,0-1 0,-1 0 0,0 0 0,-13 12 0,18-18 0,-1 0 0,0-1 0,0 1 0,0-1 0,0 0 0,0 1 0,0-1 0,0 0 0,0 0 0,0-1 0,0 1 0,-1 0 0,1-1 0,-3 1 0,3-1 0,1 0 0,0 0 0,0 0 0,-1-1 0,1 1 0,0 0 0,0-1 0,0 1 0,0-1 0,-1 1 0,1-1 0,0 0 0,0 1 0,0-1 0,0 0 0,0 0 0,0 0 0,1 0 0,-2-1 0,-3-5 0,1-1 0,1 0 0,-1 1 0,1-1 0,0 0 0,-1-11 0,3 16 0,-1-6 0,-62-247 0,53 201 0,2-2 0,-1-91 0,9 139-1,1 1 0,0-1 0,1 1 0,0-1-1,0 0 1,1 1 0,0-1 0,0 1 0,1 0 0,0 0 0,0 0 0,1 0 0,0 0-1,1 1 1,-1 0 0,2 0 0,-1 0 0,1 0 0,0 1 0,0 0 0,0 0 0,1 1-1,10-7 1,19-12 0,2 1-1,0 3 1,74-29-1,131-31 3,-170 58-1,100-27 12,80-27 3,-236 71-23,-13 4 4,0 1 0,-1-2 1,1 1-1,0 0 0,-1-1 0,1 0 0,-1 0 1,1 0-1,-1 0 0,0 0 0,4-4 0,-7 6 0,0 0 0,0 0 0,0 0 0,1-1 0,-1 1-1,0 0 1,0 0 0,0-1 0,0 1 0,1 0 0,-1-1-1,0 1 1,0 0 0,0 0 0,0-1 0,0 1 0,0 0-1,0-1 1,0 1 0,0 0 0,0-1 0,0 1 0,0 0 0,0 0-1,0-1 1,0 1 0,0 0 0,0-1 0,-1 1 0,1 0-1,0 0 1,0-1 0,0 1 0,0 0 0,-1-1 0,-14-6-1581,-28-3-4754</inkml:trace>
</inkml:ink>
</file>

<file path=ppt/ink/ink36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52"/>
    </inkml:context>
    <inkml:brush xml:id="br0">
      <inkml:brushProperty name="width" value="0.05" units="cm"/>
      <inkml:brushProperty name="height" value="0.05" units="cm"/>
      <inkml:brushProperty name="color" value="#FFFFFF"/>
    </inkml:brush>
  </inkml:definitions>
  <inkml:trace contextRef="#ctx0" brushRef="#br0">120 55 31807,'-1'-1'23,"1"0"0,0 0 0,-1 0 0,1 0 0,0 0 0,-1 0 0,1 1 0,-1-1 0,0 0 0,1 0 0,-1 0 0,0 1 0,1-1 0,-1 0 0,0 1 0,0-1 0,1 1 0,-1-1 0,0 1 0,0-1 0,0 1 0,0 0 0,0-1 0,0 1 0,0 0 0,1 0 0,-1-1 0,0 1 0,0 0 0,0 0 0,0 0 0,0 0 0,0 0 0,0 1 0,0-1 0,-2 1 0,-2-1-26,1 0 1,-1 1 0,1 0-1,-1 0 1,1 1 0,-1-1-1,-7 5 1,8-3 2,0 1 0,0-1 0,1 1 0,-1 0 0,1 1 0,0-1 0,0 1 0,0-1 0,1 1 0,0 0 0,0 0 0,0 0 0,0 0 0,1 0 0,0 0 0,0 0 0,0 1 0,1-1 0,0 0 0,0 1 0,0-1 0,0 0 0,1 1 0,0-1 0,0 0 0,0 0 0,1 0 0,0 0 0,0 0 0,0 0 0,4 6 0,-1-6 0,0 0 0,0 0 0,1-1 0,-1 1 0,1-1 0,0-1-1,0 1 1,0-1 0,1 0 0,-1 0 0,1-1 0,0 0 0,12 3 0,6-2 5,-1 0-1,40-1 1,-60-2-4,-1 0 0,1 0 0,-1 0 0,0-1 0,1 1 0,-1-1 0,0 0 0,1 0 0,-1 0 0,0 0 0,0-1 0,0 1 0,0-1 0,0 0 0,0 1 0,0-2 0,0 1 0,-1 0 0,1 0 0,-1-1 0,0 1 0,0-1 0,0 0 0,0 0 0,0 0 0,0 0 0,-1 0 0,0 0 0,1 0 0,-1-1 0,0 1 0,-1 0 0,1-1 0,0-2 0,2-8 2,-1 0 0,-1 0 0,0 0-1,-1-1 1,0 1 0,-5-28 0,4 39-3,1-1 1,-1 1-1,0-1 0,-1 1 1,1-1-1,0 1 1,-1 0-1,0-1 0,0 1 1,0 0-1,0 0 0,0 1 1,-1-1-1,1 0 1,-1 1-1,0-1 0,0 1 1,1 0-1,-2 0 0,1 0 1,0 0-1,0 1 1,-1-1-1,1 1 0,0 0 1,-1 0-1,0 0 0,1 0 1,-1 1-1,1-1 1,-5 1-1,3 0-1,0 0 0,1 0 1,-1 1-1,0 0 0,0 0 0,1 0 1,-1 1-1,1-1 0,-1 1 1,1 0-1,0 0 0,-1 1 0,1-1 1,0 1-1,1 0 0,-5 3 0,-4 6-71,1 1 0,0 0 0,-12 19 0,-21 38-764</inkml:trace>
</inkml:ink>
</file>

<file path=ppt/ink/ink36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8"/>
    </inkml:context>
    <inkml:brush xml:id="br0">
      <inkml:brushProperty name="width" value="0.05" units="cm"/>
      <inkml:brushProperty name="height" value="0.05" units="cm"/>
      <inkml:brushProperty name="color" value="#FFFFFF"/>
    </inkml:brush>
  </inkml:definitions>
  <inkml:trace contextRef="#ctx0" brushRef="#br0">82 437 31999,'1'-17'198,"-2"-21"237,1 38-434,0 0 1,0 1 0,0-1 0,0 0-1,0 0 1,0 0 0,0 0-1,0 0 1,0 0 0,0 0-1,0 0 1,0 0 0,0 0-1,-1 0 1,1 0 0,0 1-1,0-1 1,0 0 0,0 0 0,0 0-1,0 0 1,0 0 0,0 0-1,-1 0 1,1 0 0,0 0-1,0 0 1,0 0 0,0 0-1,0 0 1,0 0 0,0 0-1,0 0 1,-1 0 0,1 0 0,0 0-1,0-1 1,0 1 0,0 0-1,0 0 1,0 0 0,0 0-1,0 0 1,0 0 0,-1 0-1,1 0 1,0 0 0,0 0-1,0 0 1,0 0 0,0-1 0,0 1-1,0 0 1,0 0 0,0 0-1,0 0 1,0 0 0,0 0-1,0 0 1,0 0 0,0-1-1,0 1 1,0 0 0,0 0-1,0 0 1,0 0 0,0 0 0,0 0-1,0-1 1,-10 23-17,0 11 15,1 1 0,2-1 0,-4 42 0,-2 111 0,12-161 0,-8 296 0,5-510 35,1-78-43,3 250 5,2 0 1,0-1 0,0 1-1,2 1 1,0-1 0,1 0 0,1 1-1,0 0 1,1 0 0,10-16-1,-12 25 3,0 0-1,0 0 0,1 0 0,-1 0 0,2 1 1,-1 0-1,1 0 0,0 1 0,0 0 0,0 0 1,1 0-1,0 1 0,0 1 0,0-1 0,0 1 1,0 0-1,1 1 0,-1 0 0,1 0 1,0 1-1,11 0 0,-16 0 1,0 1 0,0 0 0,0 0 0,-1 1 0,1-1 0,0 1 0,0 0 0,0 0 0,-1 0 0,1 0 0,-1 1 0,1 0 0,5 3 0,-7-3 0,1 0 0,-1 1 0,0-1 0,0 1 0,0-1 0,0 1 0,0 0 0,-1 0 0,0 0 0,1 0 0,-1 0 0,0 0 0,0 0 0,0 1 0,0 5 0,1 2 0,-1 1 0,0 0 0,0 0 0,-1-1 1,-1 1-1,0 0 0,-1 0 0,0-1 0,0 1 0,-1-1 0,-1 0 0,0 1 0,-1-2 1,0 1-1,0 0 0,-1-1 0,-1 0 0,0-1 0,0 1 0,-1-1 0,0-1 1,-17 15-1,-46 35 12,39-33-11,-35 35-1,66-60 0,1 0-1,0 0 1,-1 0-1,1 0 1,0 0-1,-1 1 1,1-1-1,0 0 1,0 0-1,-1 0 1,1 1-1,0-1 1,0 0 0,-1 0-1,1 0 1,0 1-1,0-1 1,-1 0-1,1 1 1,0-1-1,0 0 1,0 0-1,0 1 1,0-1-1,0 0 1,0 1 0,-1-1-1,1 0 1,0 1-1,0-1 1,0 0-1,0 1 1,0-1-1,0 0 1,1 1-1,-1-1 1,0 0-1,0 1 1,0-1 0,0 0-1,0 1 1,0-1-1,0 0 1,1 1-1,-1-1 1,0 0-1,0 0 1,0 1-1,1-1 1,-1 0-1,0 0 1,0 0 0,1 1-1,19 0-22,-15-1 26,30 1-5,4 0-12,0-2 0,0-1 1,71-14-1,-100 14 15,0-1-1,0 0 0,0-1 0,-1 0 1,1 0-1,-1-1 0,0 0 1,0 0-1,-1-1 0,1-1 0,-1 1 1,-1-1-1,1-1 0,-1 1 1,-1-1-1,1-1 0,-1 1 0,-1-1 1,9-16-1,-8 8 4,0 0 0,-1-1 0,-1 1-1,0-1 1,1-34 0,-5-96 20,-1 69-10,1 24-11,1-1-2,-8-71 1,2 117 6,0 23-3,0 41-5,5 97 0,1-65 0,-2-5 0,3 94 1,0-149-2,1 0 0,1 0 1,1 0-1,13 38 0,-10-53-35,-4-19-10,1-25-52,-5 29 84,5-40-84,1 0 1,24-84 0,-25 110 101,2 0 0,0 1 0,1 0 0,0 0 0,1 1 0,1 0 1,1 1-1,0 0 0,22-22 0,-27 31-4,1 1 0,-1 0-1,1 1 1,9-6 0,-14 9 1,0 0-1,0 0 0,0 0 0,0 0 1,0 1-1,0-1 0,0 0 1,0 1-1,1 0 0,-1-1 0,0 1 1,0 0-1,1 0 0,-1 0 0,0 0 1,0 1-1,0-1 0,1 1 1,-1-1-1,3 2 0,-4 0 2,0 0-1,1-1 1,-1 1-1,0 0 1,0 0-1,0 0 1,-1 0-1,1 0 1,0 0-1,-1 1 1,1-1-1,-1 0 1,0 0-1,0 0 1,0 1-1,0-1 1,0 0-1,0 0 1,-1 5-1,0 4 6,1 13 21,-1-1 0,0 1 1,-2-1-1,-1 1 0,-8 25 0,4-27-8,2 1 1,1 0 0,0 0 0,2 0 0,-1 39 0,4-59-20,0 1-1,1 0 1,-1-1-1,1 1 1,0-1-1,0 1 1,0-1 0,0 1-1,1-1 1,-1 0-1,1 0 1,0 0-1,0 0 1,0 0 0,0 0-1,1 0 1,-1 0-1,1-1 1,-1 0-1,1 1 1,0-1 0,0 0-1,0 0 1,0-1-1,1 1 1,-1 0-1,7 1 1,3 1 1,1 0 1,0-1-1,0-1 0,0 0 0,0-1 1,14-1-1,-23 0-3,-1-1-1,0 0 1,1 0 0,-1 0-1,0-1 1,0 1 0,0-1-1,0 0 1,0 0-1,0 0 1,-1-1 0,1 0-1,-1 1 1,1-1 0,-1 0-1,0 0 1,0-1 0,0 1-1,-1-1 1,1 1 0,-1-1-1,0 0 1,2-4 0,6-14-14,0 0-1,12-47 1,-19 59 13,17-74-18,-15 58 20,1 0 1,1 0-1,1 1 0,1 0 0,14-27 0,-21 48 2,-2 3-2,1 0 0,-1 1-1,0-1 1,0 0 0,1 1 0,-1-1 0,1 0 0,-1 1 0,0-1 0,1 0 0,-1 1 0,1-1 0,0 1 0,-1-1 0,1 1 0,-1-1 0,1 1 0,0-1-1,-1 1 1,1 0 0,0-1 0,1 1 0,-2 0-16,0 1 16,0 0-1,0 0 0,0 0 0,0 0 1,0 0-1,0 0 0,0 0 1,0 0-1,-1-1 0,1 1 0,0 0 1,-1 0-1,1 0 0,-1 0 1,1 0-1,-1 0 0,1 0 1,-2 1-1,-83 75 126,75-65-120,-1 1 1,1 0-1,1 0 0,1 1 0,0 1 0,0-1 1,2 1-1,0 1 0,0-1 0,2 1 0,0 0 1,0 0-1,2 0 0,0 1 0,1-1 0,0 0 1,2 1-1,3 25 0,-3-38-5,0 1-1,1-1 1,-1 1 0,1-1 0,1 0-1,-1 0 1,0 1 0,1-2 0,0 1-1,0 0 1,0-1 0,1 1 0,-1-1-1,1 0 1,-1 0 0,1 0-1,0-1 1,0 1 0,1-1 0,-1 0-1,0 0 1,1 0 0,-1-1 0,1 0-1,7 2 1,12 1-2,0-1 0,0-1 0,43-1-1,-43-1 3,-16 0-1,-1 0 1,0-1-1,1 1 0,-1-1 0,1-1 1,-1 1-1,0-1 0,0-1 0,0 1 1,12-7-1,-15 6 1,0 0-1,0 0 1,0-1-1,-1 1 1,1-1-1,-1 0 1,0 0-1,0 0 1,-1 0 0,1 0-1,-1-1 1,0 1-1,0-1 1,-1 0-1,1 0 1,-1 1-1,1-8 1,1-4 0,0 0 0,-2 0 0,0 0 0,-1 0 0,0 0 0,-2 0 0,1 0 0,-2 0 0,0 0 0,-10-26 0,8 30 0,0 0 0,-1 1 0,0-1 0,-1 1 0,0 1 0,-1-1 0,0 1 0,-1 1 0,0 0 0,0 0 0,-1 0 0,0 1 0,-20-11 0,24 15 0,-1 1-1,0 0 1,1 1 0,-1-1 0,0 1 0,-1 1-1,1-1 1,0 1 0,0 1 0,-13-1-1,18 1 0,-1 1 0,1-1 0,-1 1 0,1-1 0,-1 1 0,1 0 0,0 0 0,-1 0 0,1 0 0,0 0 0,0 0 0,-1 1 0,1-1 0,0 1 0,1-1-1,-1 1 1,0 0 0,0 0 0,1 0 0,-1 0 0,1 0 0,-1 0 0,1 0 0,0 0 0,0 1 0,0-1 0,0 0 0,1 1 0,-1-1 0,0 5 0,-2 9-3,1 0 0,0 1 1,2 27-1,0-31 3,0 3-1,0 1 0,1 0 0,1-1 0,0 1 0,2-1 0,5 18 0,-6-27 2,0 0 0,1 1 0,0-1 0,0-1 1,0 1-1,1 0 0,0-1 0,1 0 0,-1 0 0,1-1 0,0 0 0,0 0 0,1 0 0,11 6 0,-8-6 2,0-1 0,0 1 1,0-2-1,1 0 0,-1 0 0,1-1 1,0 0-1,0-1 0,-1 0 1,1 0-1,0-1 0,14-2 0,-22 1-1,0 0 0,0 1-1,0-1 1,0 0 0,0 0-1,0-1 1,0 1 0,0-1 0,0 1-1,-1-1 1,1 0 0,0 0-1,-1 0 1,0-1 0,1 1-1,-1 0 1,0-1 0,0 0-1,-1 1 1,4-7 0,2-5 0,-1 0 0,0-1 0,4-17 0,-6 17-1,22-77 0,-20 60 0,2 1 0,2 0 0,1 1 0,1 0 0,25-44 0,-34 71 0,-1-1 0,1 1 0,0-1 0,-1 1 0,2 0 0,-1 0 0,0 1 0,1-1 0,-1 1 0,8-4 0,-9 5 0,0 0 0,-1 1 0,1-1 0,0 1 0,0 0 0,-1-1 0,1 1 0,0 0 0,0 0 0,-1 0 0,1 0 0,0 0 0,0 1 0,0-1 0,-1 1 0,1-1 0,0 1 0,-1-1 0,1 1 0,-1 0 0,1 0 0,0 0 0,-1 0 0,0 0 0,1 0 0,-1 0 0,0 1 0,1-1 0,0 2 0,6 8 0,0 0 0,-1 1 0,-1 0 0,0 0 0,-1 0 0,0 1-1,0 0 1,3 19 0,-2-1 1,-1 0 1,2 52-1,-7-74 1,1 7 1,-1 0 1,-3 20-1,2-30-3,0-1 1,0 0-1,-1 1 0,0-1 1,0 0-1,0 0 0,-1 0 1,1 0-1,-1-1 0,-4 6 1,-2 0-1,1-1 1,-1 0 0,-1 0 0,0-1 0,0-1-1,0 0 1,-1 0 0,0-1 0,0 0 0,-19 6-1,14-7 1,0 0-1,-1-1 1,1-1 0,-1 0-1,0-2 1,1 0-1,-24-1 1,39-1-1,0 1 0,0-1 0,0 0 0,0 1 0,0-1 0,0 0 0,0 0 0,0 0 0,0 0 0,0 0 0,1 0 0,-1 0 0,0 0 0,1 0 0,-1 0 0,1 0 0,-1 0 0,1 0 0,0 0 0,-1-1 0,1 1 0,0 0 0,0 0 0,0 0 1,0-1-1,0 1 0,0 0 0,0 0 0,0-1 0,1 0 0,2-42-4,-1 38 4,-1-1-1,1 0 0,0 1 1,1-1-1,0 1 0,0 0 0,0 0 1,0 0-1,1 0 0,0 1 1,1-1-1,-1 1 0,1 0 1,0 0-1,0 1 0,0 0 1,1-1-1,-1 2 0,1-1 1,10-4-1,-2 2 1,0 0 0,1 1 0,0 1 0,-1 0 0,1 1 1,1 1-1,-1 1 0,20-1 0,69 4 1,115-5-2,-216 3 1,1 0 1,0-1-1,0 0 0,-1 0 1,1 0-1,0 0 0,-1-1 1,1 1-1,-1-1 0,0 0 1,1 0-1,-1 0 0,0 0 1,0-1-1,0 1 0,-1-1 1,1 0-1,0 0 0,-1 0 1,0 0-1,0 0 0,0 0 1,0-1-1,0 1 0,-1-1 1,0 1-1,1-1 0,-1 0 0,0-4 1,3-13 3,-1 1 1,-1 0-1,-2-1 1,-1-27-1,0 15-4,1-103 0,-1 118 0,-2 15 0,-1 8 0,-2 9 0,0 0 0,1 0 0,1 0 0,0 0 0,2 1 0,-1-1 0,0 28 0,1-21 0,-9 215 0,2-30 0,1 102 0,8-284 0,9-396 0,-3 294 0,4 1 0,34-136 0,-39 193 0,1 0 0,2 1 0,-1 0 0,20-31 0,-24 45 0,0 0 0,0 0 0,1 1 0,-1 0 0,1 0 0,0 0 0,1 0 0,-1 1 0,1-1 0,-1 1 0,1 0 0,0 0 0,0 1 0,0 0 0,0 0 0,1 0 0,-1 0 0,1 1 0,-1 0 0,1 0 0,10 0 0,-13 1 0,0 0 0,0 1 0,0-1 0,0 1 0,0 0 0,0 0 0,0 0 0,0 0 0,-1 0 0,1 0 0,0 1 0,-1 0 0,1-1 0,-1 1 0,1 0 0,-1 0 0,0 0 0,0 1 0,0-1 0,0 0 0,0 1 0,-1 0 0,1-1 0,-1 1 0,0 0 0,1-1 0,0 7 0,3 6 0,-2 0 0,1 0 0,-2 0 0,1 20 0,0-3 0,-2 1 0,-4 38 0,2-58 0,-1-1 0,0 1 0,-1-1 0,-1 0 0,0 0 0,0 0 0,-1 0 0,-11 17 0,6-12 0,-1 0 0,-1-1 0,-1 0 0,0-1 0,-1-1 0,-1 0 0,0-1 0,-1 0 0,0-1 0,-30 16 0,85-30-94,10 1 79,-35-3 17,0 0 0,-1-1 0,1-1 0,-1 0 0,0 0 0,-1-2 0,0 1 0,0-2 1,0 1-1,-1-2 0,-1 0 0,0 0 0,0 0 0,-1-2 0,10-13 0,2-7 7,-2-1 0,-1-2-1,-1 1 1,17-55 0,-29 67-9,-1 1 0,-1-1 0,0 0 0,-2 0 0,-1 0 0,-3-30 0,2-8 0,2 15 3,0 28-1,0 0 0,-1 0 0,-1 0 0,-1 0 0,0 0 0,-1 0 0,-8-24 0,11 41-2,0 0 0,0-1 1,0 1-1,0-1 0,0 1 0,0 0 1,0-1-1,0 1 0,0 0 1,-1-1-1,1 1 0,0 0 1,0-1-1,0 1 0,-1 0 1,1-1-1,0 1 0,0 0 0,-1 0 1,1-1-1,0 1 0,0 0 1,-1 0-1,1-1 0,0 1 1,-1 0-1,1 0 0,-1 0 0,1 0 1,0-1-1,-1 1 0,1 0 1,0 0-1,-1 0 0,1 0 1,0 0-1,-1 0 0,1 0 1,-1 0-1,1 0 0,0 0 0,-1 0 1,1 1-1,0-1 0,-1 0 1,0 1-1,-1 0 0,1 1-1,0-1 1,0 0 0,0 1 0,1-1 0,-1 1 0,0-1 0,1 1 0,-1-1 0,0 4 0,-6 30 0,2-1 0,2 2 0,1-1 0,4 56 0,0-17 0,-3 12 0,4 1 0,17 96 0,-16-163 0,-1 1 0,1 30 0,-4-50 0,0-1 0,0 0 0,0 0 0,0 0 0,0 1 0,1-1 0,-1 0 0,0 0 0,0 0 0,0 0 0,1 1 0,-1-1 0,0 0 0,0 0 0,0 0 0,1 0 0,-1 0 0,0 0 0,0 0 0,1 0 0,-1 1 0,0-1 0,0 0 0,1 0 0,-1 0 0,0 0 0,1 0 0,-1-1 0,0 1 0,0 0 0,1 0 0,-1 0 0,0 0 0,0 0 0,0 0 0,1 0 0,-1 0 0,0 0 0,0-1 0,1 1 0,-1 0 0,0 0 0,0 0 0,0-1 0,0 1 0,1 0 0,-1 0 0,0 0 0,0-1 0,0 1 0,0 0 0,0 0 0,0-1 0,8-13 0,0 0 0,9-26 0,7-16 0,2 8 1,36-53-1,-51 86-2,1 0 1,0 1-1,0 0 0,1 1 0,1 1 0,0 0 0,20-13 1,-31 23 0,-1 1 1,0-1 0,1 1 0,0-1-1,-1 1 1,1 0 0,0 0 0,-1 1-1,1-1 1,0 0 0,0 1 0,5-1-1,-7 2 1,0-1 0,0 1 0,0-1 0,0 1 0,0 0 0,-1-1 0,1 1 0,0 0 0,0 0 1,0 0-1,-1-1 0,1 1 0,-1 0 0,1 0 0,0 0 0,-1 0 0,0 0 0,1 0 0,-1 0 0,1 0 0,-1 1 0,0-1 0,0 0 0,0 0 0,0 0 0,0 0 0,0 0 0,0 0 0,0 0 0,0 0 0,-1 2 0,1 389 0,0-391 0,1 1 0,-1 0 1,0 0-1,0-1 0,1 1 0,-1 0 0,1-1 1,0 1-1,-1-1 0,1 1 0,0-1 0,0 1 1,0-1-1,0 0 0,0 1 0,0-1 0,1 0 1,-1 0-1,0 1 0,1-1 0,-1 0 1,0-1-1,1 1 0,-1 0 0,1 0 0,0-1 1,-1 1-1,1 0 0,-1-1 0,1 0 0,0 1 1,0-1-1,2 0 0,8 1 2,0 0 0,0-1 1,21-3-1,-23 2-2,-2 0-2,0-2 1,0 1-1,0-1 1,0 0-1,0-1 0,0 0 1,-1 0-1,0-1 0,0 0 1,0 0-1,0 0 1,-1-1-1,0 0 0,0 0 1,-1-1-1,9-12 0,1-3-14,0-1 0,-2-1-1,0 0 1,9-27 0,-11 16 20,-1-1 0,-1 0 0,-2 0 0,-2-1 1,-1 0-1,-2-56 0,-2 92-4,0 0 1,0 0 0,0 0-1,0-1 1,0 1-1,0 0 1,0 0-1,-1 0 1,1-1-1,-1 1 1,1 0-1,-1 0 1,1 0-1,-1 0 1,1 0-1,-1 0 1,0 0-1,0 0 1,1 0-1,-1 1 1,0-1-1,0 0 1,0 0-1,0 1 1,0-1 0,0 0-1,0 1 1,0-1-1,0 1 1,0-1-1,-1 1 1,1 0-1,0 0 1,0-1-1,0 1 1,-1 0-1,1 0 1,0 0-1,0 0 1,0 0-1,-1 0 1,1 1-1,0-1 1,0 0-1,-2 1 1,-1 0 0,0 0-1,0 1 1,0-1-1,1 0 1,-1 1-1,1 0 1,-1 0 0,1 0-1,-1 1 1,1-1-1,0 1 1,0-1-1,-3 5 1,-4 10 1,0 0 0,1 0 0,1 1 0,0 1 0,-5 22 0,-19 98 18,28-118-17,1 0 1,1 0-1,0 0 0,3 26 1,-1-40-4,1-1 0,0 1 0,0-1 0,1 0 0,0 1 0,0-1-1,0 0 1,1 0 0,0 0 0,0 0 0,0-1 0,1 1 0,-1-1 0,2 0 0,-1 0 0,0 0 0,7 5 0,-1-4 0,0 1 0,0-2 0,0 0 0,0 0 0,1 0 0,0-2 0,0 1 0,0-1 0,14 1 0,-9-1 0,0-2 0,0 0 0,1-1 0,-1 0 0,32-6 0,-42 4 0,-1 1 0,1-1 0,0 0 0,-1-1 0,0 1 0,1-1 0,-1 0 0,0 0 0,0-1 0,-1 1 0,1-1 0,-1 0 0,0-1 0,0 1 0,0-1 0,0 0 0,-1 1 0,0-2 0,0 1 0,0 0 0,-1 0 0,1-1 0,1-9 0,1-4-2,-1-1 0,0 0-1,-2 1 1,0-1 0,-3-35 0,0 39 2,-1 0 1,0 0-1,-1 0 1,-1 0-1,-1 1 1,0 0-1,-1 0 1,0 0-1,-2 1 1,1 0-1,-2 0 1,-11-15-1,14 22 1,0-1-1,0 1 0,-1 1 1,0-1-1,0 1 0,-1 0 0,1 1 1,-1 0-1,0 0 0,-1 1 1,1-1-1,-1 2 0,0 0 0,0 0 1,0 0-1,0 1 0,0 0 1,-1 1-1,1 0 0,0 1 0,-1 0 1,-10 1-1,18-1 0,-1 1 0,0 0 0,0 0 0,1 0 0,-1 0 0,1 0 0,-1 0 0,1 1 0,-1-1 0,1 1 0,0-1 0,-1 1 0,1 0 0,0 0 0,0 0 0,1 1 0,-1-1 0,0 0 0,1 1 0,-1-1 0,1 1 0,0-1 0,0 1 0,0-1 0,0 1 0,0 0 0,0 0 0,1 3 0,-3 9-3,2 0-1,0 0 1,2 30 0,-1-43 3,1 8-1,1 1 1,1-1 0,0 0 0,0 1 0,1-1-1,0 0 1,1-1 0,0 1 0,1-1 0,-1 0-1,2-1 1,-1 1 0,1-1 0,1 0 0,12 10-1,-13-11 1,0-1 0,0 0 0,1-1 0,0 0 0,0 0 1,0-1-1,1 0 0,0 0 0,-1-1 0,1 0 0,0 0 0,1-1 0,-1-1 0,0 1 0,0-1 0,1-1 0,-1 0 0,14-1 0,-21 0 0,0 0 0,0 0 0,0 0 0,0 0 0,0 0 0,0 0 0,0 0 0,-1 0 0,1-1 0,0 1 0,-1-1 0,1 1 0,-1-1 0,0 0 1,1 0-1,1-3 0,17-37-1,-13 25-2,18-40-2,33-65-10,-50 107 13,1 0 1,1 1-1,0 0 1,1 0-1,20-18 1,-27 29 1,-1-1 0,1 2 0,0-1 0,1 0 0,-1 1 0,0 0 0,1-1 0,0 2 0,-1-1 0,1 1 0,0-1 0,0 1 0,0 1 0,0-1 0,0 1 0,9 0 0,-10 0 0,0 1 0,-1 0 0,1 0 0,0 0 0,-1 0 0,1 0 0,-1 1 0,0-1 0,1 1 0,-1 0 0,0 0 0,0 1 0,0-1 0,0 0 0,-1 1 0,1 0 0,-1 0 0,1-1 0,-1 1 0,0 1 0,0-1 0,2 5 0,5 14 4,-1 0 1,-1 0-1,0 1 0,-2 0 0,3 34 1,-1 122 37,-4-64-30,-3-112-11,0-1-1,1 1 1,-1 0-1,1-1 1,-1 1-1,1 0 1,0-1-1,0 1 1,0-1-1,0 1 1,1-1-1,-1 0 1,1 0 0,-1 1-1,1-1 1,4 3-1,-5-4-4,1 0-1,-1 0 1,1 0-1,0 0 1,0 0-1,-1-1 1,1 1-1,0 0 1,0-1-1,0 0 1,-1 1-1,1-1 1,0 0-1,0 0 1,0 0-1,0 0 1,0 0-1,0-1 1,0 1-1,-1-1 1,1 1-1,0-1 1,0 1-1,0-1 1,-1 0-1,3-2 1,18-15-364</inkml:trace>
</inkml:ink>
</file>

<file path=ppt/ink/ink36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0"/>
    </inkml:context>
    <inkml:brush xml:id="br0">
      <inkml:brushProperty name="width" value="0.05" units="cm"/>
      <inkml:brushProperty name="height" value="0.05" units="cm"/>
      <inkml:brushProperty name="color" value="#FFFFFF"/>
    </inkml:brush>
  </inkml:definitions>
  <inkml:trace contextRef="#ctx0" brushRef="#br0">0 370 32095,'0'1'274,"1"12"-236,0-1 1,1 1-1,0 0 1,1-1 0,1 1-1,5 14 1,-4-19-40,0 0 0,0 0 0,1 0 0,9 9 0,-13-15-1,1 0 1,-1 0 0,1 0-1,-1 0 1,1 0-1,0-1 1,0 1-1,0-1 1,0 0 0,0 0-1,0 0 1,0 0-1,0 0 1,0-1-1,0 1 1,4-1 0,-6 0 1,0 0 0,0-1 0,0 1 0,0 0-1,0-1 1,0 1 0,0-1 0,0 1 0,0-1 0,0 1 0,0-1 0,0 0 0,0 1 0,-1-1 0,1 0 0,0 0 0,0 1 0,-1-1 0,1 0 0,0 0 0,-1 0 0,1 0 0,-1 0 0,1-2 0,9-28 10,-9 26-9,6-32 7,-3 1-1,-1-1 0,-1-1 1,-5-38-1,2 5-9,0 26 3,0 20 13,4-44 0,-3 68-14,-1 0 1,1 0-1,0 0 0,0 0 0,1 0 0,-1 0 0,0 0 0,0 0 0,0 0 0,0 0 1,1 0-1,-1 0 0,1 0 0,-1 0 0,1 0 0,-1 0 0,1 1 0,-1-1 0,1 0 1,-1 0-1,1 1 0,0-1 0,0 0 0,-1 1 0,1-1 0,0 0 0,0 1 0,0-1 1,1 0-1,-1 2 0,0-1 0,0 1 0,0 0 0,0-1 0,0 1-1,0 0 1,0 0 0,-1-1 0,1 1 0,0 0 0,-1 0 0,1 0 0,0 0 0,-1 0 0,1 0 0,-1 0 0,0 0 0,1 0 0,-1 0 0,0 0 0,0 0 0,1 1 0,-1-1 0,0 0 0,0 2 0,6 67 0,12 69 0,-16-125 0,2-1 0,0 1 0,1 0 0,0-1 0,1 0 0,0 0 0,12 18 0,-15-28 0,0 0 0,0-1 0,1 1 0,-1-1 0,0 1 0,1-1 0,-1 0 0,1 0 0,0-1 0,0 1 0,0-1 0,0 0 0,0 0 0,0 0 0,0 0 0,0-1 0,4 1 0,-3-1 0,-1 0 0,1 0 0,-1 0 0,0 0 0,1-1 0,-1 1 0,0-1 0,1 0 0,-1 0 0,0-1 0,0 0 0,0 1 0,0-1 0,0 0 0,6-5 0,-5 1 0,1 0-1,-1 0 1,-1-1-1,1 1 1,-1-1-1,-1 0 1,1 0 0,-1 0-1,0-1 1,-1 1-1,3-12 1,0-9-4,3-52-1,-2 11 3,-3 53 2,0 0 0,0 0 0,10-24 0,-11 37 0,-1-1 0,1 1 0,0-1 0,0 1 0,0 0 0,1 0 0,-1 0 0,1 0 0,4-4 0,-5 6 0,-1 0 0,0 0-1,1 0 1,-1 1 0,1-1 0,-1 1 0,1-1 0,0 1 0,-1-1 0,1 1 0,-1 0-1,1-1 1,0 1 0,-1 0 0,1 0 0,0 1 0,-1-1 0,1 0 0,0 0 0,-1 1-1,1-1 1,2 2 0,-1 0-1,-1-1 1,0 1-1,0-1 0,0 1 0,0 0 0,0 0 1,0 0-1,0 0 0,-1 0 0,1 0 0,-1 0 0,0 1 1,1-1-1,-1 0 0,0 1 0,0 2 0,13 48 3,-11-40-3,5 34 3,-3 0 1,-1 1-1,-4 53 1,0-68 3,2-25-6,3-12 0,-3 2 0,28-35-1,0-2 1,42-74-1,24-34-10,-89 140 24,-7 12-14,0-3 2,0 337-377,0-330-593</inkml:trace>
</inkml:ink>
</file>

<file path=ppt/ink/ink36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0"/>
    </inkml:context>
    <inkml:brush xml:id="br0">
      <inkml:brushProperty name="width" value="0.05" units="cm"/>
      <inkml:brushProperty name="height" value="0.05" units="cm"/>
      <inkml:brushProperty name="color" value="#FFFFFF"/>
    </inkml:brush>
  </inkml:definitions>
  <inkml:trace contextRef="#ctx0" brushRef="#br0">85 8 32063,'0'0'5,"0"0"0,0-1 0,0 1 0,-1-1 0,1 1 0,0 0 0,0-1 0,0 1 0,0 0 1,-1-1-1,1 1 0,0 0 0,0-1 0,-1 1 0,1 0 0,0 0 0,-1-1 0,1 1 0,0 0 0,-1 0 1,1 0-1,0-1 0,-1 1 0,1 0 0,0 0 0,-1 0 0,1 0 0,-1 0 0,1 0 0,0 0 0,-1 0 1,1 0-1,-1 0 0,-13 9 126,-6 19-19,13-14-112,0 1 0,1 0 0,1 0 0,-4 16 0,7-22 0,0 0 0,1 1 0,0-1 0,0 0 0,1 0 0,0 0 0,1 0 0,3 18 0,-2-24 0,-1 0 0,1 0 0,-1 1 0,1-1 0,0 0 1,0 0-1,0-1 0,1 1 0,-1 0 0,1-1 0,-1 1 0,1-1 0,0 0 1,0 0-1,0 0 0,0 0 0,0 0 0,0-1 0,1 0 0,-1 1 0,0-1 1,1 0-1,-1-1 0,6 2 0,10 0 2,1 0 0,0-1 1,24-1-1,-19-1 2,-21 1-2,0 0 0,0 0 0,0 0 0,0-1 1,0 1-1,0-1 0,0 0 0,0-1 0,0 1 0,0-1 0,0 1 1,-1-1-1,1 0 0,-1-1 0,1 1 0,-1-1 0,0 1 0,0-1 1,0 0-1,0 0 0,2-4 0,-2 2 1,0 0 1,0-1-1,-1 1 1,0-1-1,0 0 1,0 0-1,-1 0 1,0 0-1,0 0 1,0 0-1,-1 0 1,0 0-1,-1-11 1,0 11-3,0 0 1,0 1 0,-1-1-1,0 1 1,0-1-1,0 1 1,-1 0-1,1 0 1,-1 0-1,0 0 1,-1 0-1,1 1 1,-1-1-1,0 1 1,0 0 0,0 0-1,-1 1 1,1-1-1,-1 1 1,0 0-1,-9-4 1,3 2-6,0 0 1,0 1-1,0 1 0,0 0 1,0 1-1,-1 0 1,1 0-1,-1 1 1,0 1-1,-11 0 1,18 1-14,0-1 0,0 1 0,0 0 0,0 0 0,1 0 0,-1 0 0,-7 4 0,6-1-74,0 1 1,0-1 0,1 1 0,-10 10 0</inkml:trace>
</inkml:ink>
</file>

<file path=ppt/ink/ink36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9"/>
    </inkml:context>
    <inkml:brush xml:id="br0">
      <inkml:brushProperty name="width" value="0.05" units="cm"/>
      <inkml:brushProperty name="height" value="0.05" units="cm"/>
      <inkml:brushProperty name="color" value="#FFFFFF"/>
    </inkml:brush>
  </inkml:definitions>
  <inkml:trace contextRef="#ctx0" brushRef="#br0">100 556 28189,'-6'-10'752,"2"0"0,-1-1 0,1 1 0,1-1-1,-3-14 1,8 158-749,-7 184-3,-3-256 6,-17 62 0,14-78-8,2 1-1,2 0 1,-1 54 0,8-59-1,1-79 18,9-42-1,-1-7-11,-2-138-8,-6 118-1,21-150 1,-21 243 5,2 1 0,0 0 0,1 0 1,9-24-1,-12 34 0,1 0-1,0 0 1,0 0 0,0 0 0,0 0 0,0 0 0,1 1-1,-1-1 1,1 1 0,-1-1 0,1 1 0,0 0 0,0 0 0,0 0-1,1 1 1,-1-1 0,0 1 0,0 0 0,1 0 0,-1 0 0,1 0-1,6-1 1,-3 2 0,-1-1-1,0 1 1,1 0-1,-1 0 1,1 0-1,-1 1 1,0 0-1,1 1 1,-1-1-1,0 1 0,0 0 1,0 1-1,0 0 1,0 0-1,-1 0 1,1 0-1,-1 1 1,0 0-1,0 0 1,0 0-1,-1 1 1,0-1-1,1 1 1,3 7-1,1 1 1,-2 0 0,1 1 0,-2 0 0,0 0 0,0 0 0,-1 1 0,-1 0 0,-1 0 0,0 0 0,-1 0 0,0 0 0,-1 1 0,-1-1 0,-1 1 0,-4 27 0,4-36 0,-1 0 0,0-1 0,0 1 1,0-1-1,-1 0 0,0 1 0,-1-2 0,1 1 0,-1 0 0,0-1 1,0 1-1,-1-1 0,0 0 0,0 0 0,0-1 0,0 0 0,-1 0 1,-6 4-1,-9 3-5,-1 0-1,0-2 1,-42 12 0,25-9-25,103-9-95,-41-3 128,0-2 0,-1 0 0,1-2 1,-1 0-1,0-2 0,0 0 0,0-1 1,-1-1-1,39-22 0,-45 21-1,0 0 0,-1-1 0,0-1 0,-1 0 0,0-1 1,-1-1-1,-1 0 0,0 0 0,0-1 0,-1 0 0,-1-1 0,0 0 0,11-29 0,-12 16-2,-2 1 0,0-1 0,-2 0 0,-1 0 0,-1-1 0,-1 1 0,-6-49 0,5 72 1,-1 1 0,1-1 0,-1 1 0,0-1 0,-1 1 0,1 0 0,-1-1-1,0 1 1,0 0 0,0 0 0,-1 0 0,1 1 0,-1-1 0,0 0 0,0 1 0,-4-3 0,5 4 0,-1 0-1,1 0 1,-1 1-1,0-1 1,1 1 0,-1 0-1,0 0 1,0 0-1,0 0 1,0 0 0,0 1-1,0-1 1,-1 1 0,1 0-1,0 0 1,0 0-1,0 0 1,0 1 0,0-1-1,0 1 1,0 0-1,0-1 1,0 2 0,0-1-1,-3 2 1,1 0-1,0 0 0,0 1 0,0 0 0,1 0 0,-1 0 0,1 1 0,0-1 0,0 1 0,1 0 0,-1 0 0,1 1 0,0-1 0,0 0 0,1 1 0,-3 9 0,-1 2 0,2 0 0,0 1 0,1-1 0,-2 24 0,4-15 0,0 1 0,6 50 0,-3-65 0,1 0 0,-1-1 1,2 1-1,0-1 0,0 1 1,1-1-1,0 0 0,12 16 1,-11-18-1,0 0 1,1 0 0,0 0 0,1-1-1,0 0 1,0-1 0,0 1 0,1-2-1,1 1 1,-1-1 0,1-1 0,0 1 0,0-2-1,0 1 1,1-2 0,-1 1 0,1-1-1,0-1 1,0 0 0,12 0 0,-20-2 0,8 1 2,1-1 0,0 0 0,16-3 1,-24 2-3,0 0 0,-1-1-1,1 1 1,0-1 0,0 1 0,0-1 0,-1 0 0,1-1 0,-1 1 0,0-1 0,0 1-1,0-1 1,3-3 0,2-4 0,-1 0-1,0 0 0,-1-1 0,0 0 1,0 0-1,-1 0 0,-1-1 1,0 1-1,-1-1 0,0 0 1,2-21-1,-1-12-3,-3-83 1,-2 65-7,1 55 9,-1 0-1,1 1 1,0-1-1,1 1 1,0-1-1,0 1 1,0 0-1,3-9 1,-3 14 0,1 0 1,-1 0-1,0 0 1,1 1-1,-1-1 1,1 0-1,0 0 1,-1 1-1,1-1 1,0 1 0,0 0-1,0-1 1,0 1-1,0 0 1,0 0-1,0 0 1,1 1-1,-1-1 1,0 0-1,0 1 1,1 0 0,-1-1-1,0 1 1,1 0-1,-1 0 1,5 1-1,-3-1 1,0 0-1,1 0 0,-1 1 1,0 0-1,1 0 0,-1 0 1,0 0-1,0 1 0,0 0 1,0 0-1,0 0 0,0 0 0,-1 0 1,1 1-1,3 3 0,-1 0 1,-1 0 0,0 0 0,0 0 0,0 1-1,-1-1 1,0 1 0,6 14 0,-3-2 0,-1 0 0,-1 0 0,0 1 0,-2 0 0,0-1 0,0 23 0,-2-9 0,-1 113 14,9-229-19,4 0-1,38-132 1,-48 206 3,0 1 1,0-1-1,1 1 1,1-1-1,-1 1 1,8-9-1,-10 15 1,0 0 0,0 0 0,0 0 0,0 0 0,0 0 0,1 0 1,-1 0-1,1 1 0,-1-1 0,1 1 0,0 0 0,0 0 0,-1 0 0,1 0 0,0 0 0,0 1 0,0-1 0,0 1 0,0 0 0,0 0 0,0 0 0,5 1 0,-6 0 0,1 0-1,-1 0 1,1 1 0,-1-1-1,0 1 1,0-1-1,1 1 1,-1 0 0,0 0-1,-1 0 1,1 0 0,0 1-1,0-1 1,-1 0 0,0 1-1,1-1 1,-1 1-1,0-1 1,0 1 0,0-1-1,-1 1 1,2 5 0,2 11-3,5 36 0,-8-53 4,2 84 4,-4-70-4,1-1 0,0 1 0,1-1 0,1 1 0,1-1-1,0 0 1,0 0 0,12 27 0,-13-38-1,0 0 0,1-1 0,-1 1 0,1-1 0,0 0 0,0 0 0,0 0 0,1 0 0,-1 0 0,1-1 0,-1 0 0,1 1 0,0-1 0,0-1 0,0 1 0,0-1 0,0 1 0,0-1 0,5 1 0,7 0 0,-1-1 0,1 0 0,29-3 0,-38 2 0,-1-1 1,1-1-1,-1 1 1,0-1-1,1 0 0,-1 0 1,0-1-1,0 0 1,0 0-1,-1 0 0,1-1 1,-1 0-1,0 0 0,0 0 1,0-1-1,0 1 1,-1-1-1,1 0 0,-2-1 1,1 1-1,3-7 1,-1 0-1,0 1 1,-1-1-1,0 0 1,-1-1-1,0 1 0,-1-1 1,-1 0-1,0 0 1,0-24-1,-2 25-1,1-2 0,-1 0 0,-1 0-1,0 0 1,-1 0 0,-5-16-1,6 27 2,0 0 0,0 0 0,0-1 0,-1 1-1,1 0 1,-1 0 0,0 1 0,0-1 0,0 0 0,0 1 0,-1-1-1,1 1 1,-1 0 0,1-1 0,-1 1 0,0 0 0,0 1-1,0-1 1,0 1 0,0-1 0,0 1 0,0 0 0,-1 0 0,1 0-1,0 0 1,-1 1 0,-3-1 0,3 1 0,1-1 0,-1 1 0,0 0 0,1 0 0,-1 0 0,0 1 0,1-1 0,-1 1 0,1 0 0,-1 0 0,1 0 0,-1 0 0,1 1 0,-4 1 0,5-1 0,-1 1 0,1-1 0,0 0 0,0 1 0,0 0 0,0-1 0,0 1 0,1 0 0,-1 0 0,1 0 0,0 0 0,0 0 0,0 0 0,0 0 0,0 0 0,0 6 0,-2 12 0,1-1 0,1 1 0,1-1 0,1 1 0,0 0 0,7 31 0,-5-38 0,1-1 0,0 0 0,1 0 0,0-1 0,1 1 0,1-1 0,0 0 0,0-1 0,1 0 0,0 0 0,11 10 0,-13-16 1,0 0-1,0-1 1,0 0 0,0-1-1,1 1 1,-1-1 0,1 0-1,0-1 1,0 0 0,0 0-1,8 1 1,-11-2-1,1 0 1,-1-1-1,1 1 1,0-1-1,-1 0 0,1 0 1,-1 0-1,1-1 1,-1 0-1,1 0 0,-1 0 1,0 0-1,1-1 1,-1 1-1,0-1 0,0 0 1,0-1-1,0 1 1,4-4-1,-1-2 0,-1 0 0,0-1 0,0 1 0,-1-1 0,0 0 0,0-1 0,-1 1 0,0-1 0,3-17 0,3-14 0,3-43 0,-11 71 0,9-108 0,-8-196 0,-3 305 0,-1 1 0,0 0 0,0-1 0,-1 1 0,-6-21 0,7 32 0,1-1 0,0 1 0,0 0 0,-1 0 0,1-1 0,0 1 0,-1 0 0,1-1 0,0 1 0,0 0 0,-1 0 0,1 0 0,-1-1 0,1 1 0,0 0 0,-1 0 0,1 0 0,0 0 0,-1 0 0,1 0 0,-1-1 0,1 1 0,0 0 0,-1 0 0,1 0 0,-1 1 0,1-1 0,0 0 0,-1 0 0,1 0 0,-1 0 0,1 0 0,0 0 0,-1 0 0,1 1 0,0-1 0,-1 0 0,1 0 0,0 1 0,-1-1 0,1 0 0,0 0 0,0 1 0,-1-1 0,1 0 0,0 1 0,0-1 0,-1 1 0,-2 9 0,0 0 0,0 0 0,1 0 0,1 0 0,0 0 0,0 0 0,1 0 0,0 1 0,2 10 0,-1 13 0,-1 467 16,0-497-16,0 20-2,6 49-1,-5-68 3,0 1-1,0 0 0,0-1 1,1 1-1,0-1 1,0 0-1,1 1 1,-1-1-1,1 0 0,0 0 1,0-1-1,1 1 1,0-1-1,5 6 1,-8-9 0,0 0 0,0 0 0,0 0 0,1 0 0,-1 0 0,0-1 0,1 1 1,-1 0-1,1-1 0,-1 1 0,1-1 0,-1 1 0,1-1 0,0 1 0,-1-1 1,1 0-1,-1 0 0,1 0 0,-1 0 0,1 0 0,0 0 0,-1-1 0,1 1 0,-1 0 1,1-1-1,-1 1 0,1-1 0,-1 0 0,1 1 0,-1-1 0,0 0 0,1 0 0,-1 0 1,0 0-1,0 0 0,1 0 0,-1 0 0,0-1 0,0 1 0,0 0 0,1-3 1,3-4 0,-1 0-1,0 0 1,0 0 0,-1-1 0,5-15 0,0-16-11,-1 1 0,2-58-1,7-43 0,-16 136 11,1 0 0,0 0 1,0 0-1,1 0 1,-1 1-1,1-1 1,0 0-1,0 1 0,0-1 1,0 1-1,1 0 1,-1 0-1,1 0 0,0 0 1,0 0-1,0 1 1,0-1-1,0 1 0,1 0 1,5-3-1,-3 3 1,0 0-1,-1 0 0,1 1 1,0 0-1,0 0 0,0 0 1,0 1-1,0 0 1,0 0-1,0 1 0,0-1 1,12 4-1,-14-2 0,0-1-1,0 1 1,-1 0 0,1 0-1,0 1 1,-1-1-1,1 1 1,-1-1 0,0 1-1,0 0 1,0 1 0,0-1-1,0 0 1,-1 1 0,1-1-1,-1 1 1,0 0-1,0 0 1,-1 0 0,1 0-1,-1 0 1,0 0 0,1 6-1,2 8 0,-1 1 0,-1 0 0,0 35 0,-2-42 2,0 0 0,-1 0 1,0 0-1,-1 0 0,-1 0 1,0 0-1,0 0 0,-1-1 1,-6 13-1,5-13-1,0 1 0,1 0 0,0 0 0,1 0 0,1 0 0,0 1 0,1-1 0,-1 18 0,2-28 0,0-1 0,1 0 0,-1 1 0,0-1 0,0 0 0,1 1 0,-1-1 0,0 0 0,1 0 0,-1 1 0,1-1 0,0 0 0,-1 0 0,1 0 0,0 0 0,0 1 0,0-1 0,0-1 0,0 1 0,0 0 0,0 0 0,0 0 0,0 0 0,0-1 0,1 1 0,-1 0 0,2 0 0,37 6 0,-37-7 0,184 0 0,-175-1 0,0-1 0,0 0 0,-1-1 0,1-1 0,-1 0 1,1 0-1,-1-1 0,0 0 0,-1-1 0,1 0 0,-1-1 0,0 0 0,-1-1 0,0 0 0,0 0 0,-1-1 0,0 0 1,0 0-1,-1-1 0,0 0 0,-1 0 0,0-1 0,-1 0 0,0 0 0,0 0 0,-2-1 0,1 1 0,-1-1 1,1-12-1,0-3-1,-2 1 1,-1 0-1,0-1 0,-7-46 1,5 69 0,1 1 1,-1-1-1,0 1 1,0-1-1,0 1 0,0 0 1,-1-1-1,1 1 1,-1 0-1,0 0 1,0 0-1,0 0 0,-1 0 1,1 0-1,-1 1 1,1-1-1,-1 1 1,0 0-1,0 0 0,0 0 1,0 0-1,0 0 1,0 0-1,-1 1 1,1 0-1,-1 0 0,1 0 1,-1 0-1,1 0 1,-1 1-1,1-1 0,-1 1 1,0 0-1,1 0 1,-1 0-1,1 1 1,-8 1-1,7-1 0,1 1 0,-1-1 0,0 1 0,1 0 0,-1 0 0,1 0 0,0 1 0,0-1 0,0 1 0,0 0 0,0 0 0,0 0 0,1 0 0,-1 0 0,1 0 0,0 1 0,0-1 0,0 1 0,1 0 0,-3 7 0,-4 11 0,1 1 0,-6 27 0,13-49 0,-7 37-3,1-1 1,3 1-1,0 0 0,6 66 1,-3-102 2,1 0 0,-1 1 0,1-1 0,0 0 0,0 1 0,0-1 0,0 0 0,0 0 0,0 0 0,1 0 0,-1 0 0,1 0 0,-1 0 0,1-1 0,0 1 0,0 0 0,0-1 0,0 0 0,0 1 0,0-1 0,0 0 0,0 0 0,0 0 0,1 0 0,-1 0 0,0-1 0,1 1 0,-1-1 0,0 1 0,6-1 0,-3 0 0,0 1 1,0-1 0,0 0 0,-1-1 0,1 1 0,0-1 0,0 0 0,0 0 0,0-1-1,-1 1 1,1-1 0,0 0 0,-1-1 0,8-4 0,-5 0-1,0-1 0,0 1 0,0-2 0,-1 1 0,-1-1 0,1 1 0,-1-2 0,-1 1 0,0 0 0,0-1 0,-1 0 0,3-13 0,1-8-1,-2 0 0,2-54 0,-4 57-4,-2 16 4,0-1-1,-1 1 0,0-1 1,-4-23-1,4 36 2,0 0 0,0 0 0,0 0 0,0 0 0,0 1 0,0-1 0,0 0 0,0 0 0,0 0 0,-1 0 0,1 0 0,0 0 0,0 0 0,0 0 0,0 0 0,0 0 0,0 0 0,0 1 0,0-1 0,0 0 0,0 0 0,0 0 0,-1 0 0,1 0 0,0 0 0,0 0 0,0 0 0,0 0 0,0 0 0,0 0 0,0 0 0,0 0 0,-1 0 0,1 0 0,0 0 0,0 0 0,0 0 0,0 0 0,0 0 0,0 0 0,0 0 0,0 0 0,-1 0 0,1 0 0,0 0 0,0 0 0,0-1 0,0 1 0,0 0 0,0 0 0,0 0 0,0 0 0,0 0 0,0 0 0,0 0 0,0 0 0,-1 0 0,1 0 0,0-1 0,-4 8 0,-1-1 0,1 1 0,1 0 0,-1 0 0,1 0 0,1 1 0,-1-1 0,1 1 0,0-1 0,1 1 0,-1 9 0,-1 18 0,2 41 0,1-49 0,0-8 0,0-6 0,0 0 0,0-1 0,1 1 0,6 25 0,-6-35 0,0 0 0,0 0 0,0 0 0,0-1 0,1 1 0,-1 0 0,1-1 0,0 1 0,-1-1 0,1 1 0,1-1 0,-1 0 0,0 0 0,0 0 0,1 0 0,-1 0 0,1-1 0,0 1 0,-1-1 0,1 1 0,0-1 0,0 0 0,0 0 0,0 0 0,0-1 0,3 1 0,0 0 0,0-1 1,0 0-1,0 0 0,-1-1 1,1 1-1,0-1 1,0 0-1,-1-1 0,1 0 1,-1 0-1,1 0 0,-1 0 1,0-1-1,0 0 1,0 0-1,0 0 0,0-1 1,-1 1-1,0-1 1,0 0-1,5-6 0,6-9 2,0 0-1,-2-2 0,20-36 1,-29 49-3,9-19-2,-1-1-1,-1 0 1,-1-1 0,-1 0-1,-2 0 1,5-45-1,-1-180-1,-11 247 6,0 1 0,0-1 0,-1 1 1,0-1-1,-1 1 0,-3-13 0,4 18-1,1 0 0,-1 0 1,1 0-1,-1 0 0,0-1 0,1 1 0,-1 0 1,0 0-1,0 0 0,0 0 0,0 0 0,0 1 1,0-1-1,0 0 0,0 0 0,0 1 0,0-1 0,0 0 1,0 1-1,0-1 0,-1 1 0,1 0 0,0-1 1,-1 1-1,1 0 0,0 0 0,0 0 0,-1 0 1,1 0-1,0 0 0,-1 0 0,1 0 0,0 0 1,0 1-1,-1-1 0,1 0 0,0 1 0,0-1 1,0 1-1,-2 0 0,3 0 0,-1-1 0,1 0 0,-1 1 0,0-1 0,1 1 0,-1-1 0,1 1 0,-1-1 0,1 1 0,0 0 0,-1-1 0,1 1 0,0-1 0,-1 1 0,1 0 0,0-1 0,0 1 0,-1 0 0,1-1 0,0 2 0,-4 28 0,1 0 0,2-1 0,3 46 0,0-5 0,-2-4 1,3 110 8,-1-153-8,1 0 0,1 0 0,1 0 0,1-1 0,13 33 0,-17-49-1,1 0 0,0 0 0,0-1 0,1 1 0,0-1 0,-1 0 0,2 0 0,-1 0 0,1-1 0,-1 1 0,1-1 0,0 0 0,1 0 0,-1-1 0,1 0 0,-1 0 0,8 3 0,-1-3 0,0 1 0,1-2 0,0 0 0,-1 0 0,1-1 0,0-1 0,19-2 0,-28 2 0,1 0 0,-1-1 0,1 0 0,-1 0 0,0-1 0,1 1 0,-1-1 0,0 0 0,0 0 0,0 0 0,0 0 0,0-1 0,-1 0 0,4-3 0,-1 0 0,0 0 0,-1 0 0,1-1 0,-2 0 0,1 0 0,-1-1 0,4-7 0,1-8 0,-1-1-1,0 0 0,-2-1 1,4-28-1,-4-3-3,-2-101 0,-5 107 18,1 50-14,0 0 0,0 1 0,0-1 0,0 0 0,-1 0 1,1 0-1,0 1 0,0-1 0,0 0 0,0 0 1,-1 0-1,1 0 0,0 1 0,0-1 0,0 0 0,-1 0 1,1 0-1,0 0 0,0 0 0,-1 0 0,1 0 0,0 0 1,0 1-1,-1-1 0,1 0 0,0 0 0,0 0 0,-1 0 1,1 0-1,0 0 0,0-1 0,-1 1 0,1 0 0,0 0 1,0 0-1,-1 0 0,1 0 0,0 0 0,0 0 0,-1 0 1,1-1-1,0 1 0,0 0 0,0 0 0,-1 0 0,1 0 1,0-1-1,0 1 0,0 0 0,0 0 0,0-1 0,-1 1 1,1 0-1,0 0 0,0 0 0,0-1 0,0 1 0,0 0 1,0 0-1,0-1 0,0 1 0,0-1 0,-3 7-1,0 0-1,0 1 1,1-1-1,0 0 0,0 1 1,1 0-1,-1-1 1,1 14-1,0 63 4,2-47-3,-2 20 1,-1-33 0,1 1 0,2-1 0,0 1 0,1-1 0,2 0 0,9 35 0,-12-54 0,1 0 1,0 0-1,0-1 0,1 1 1,-1 0-1,1-1 1,0 1-1,-1-1 0,2 0 1,-1 0-1,0 0 1,1-1-1,-1 1 0,1-1 1,0 0-1,0 0 0,-1 0 1,2 0-1,-1-1 1,4 2-1,0-1 1,0 0 0,1-1-1,-1 0 1,0-1 0,1 0 0,-1 0 0,0 0-1,1-1 1,13-4 0,-16 3-1,0 0 0,-1-1 0,1 0 0,-1 0 0,0-1 0,0 1 0,0-1 0,0 0 0,-1 0 0,1-1 0,-1 0 0,0 1 0,-1-1 0,1 0 0,-1-1 0,0 1 0,2-6 0,6-12 0,-1 0 0,12-45 0,-14 25 0,-1 0 0,-2-1 0,-2 1 0,-3-52 0,0 70 0,-4 11 0,-6 15 0,8 0 0,0 1 0,1-1 0,-1 1 0,0 0 0,0 0 0,1 0 0,-1 0 0,1 0 0,-3 4 0,0 6 0,0 0 0,0-1 0,1 2 0,1-1 0,0 0 0,-1 19 0,4 84 0,1-52 0,-2-47 0,0 0 0,1 1 0,1-1 0,1 0 0,7 24 0,-9-35 0,1 0 0,0-1 0,0 1 0,0 0 0,1-1 0,0 1 0,0-1 0,0 0 0,0 0 0,1 0 0,0 0 0,0 0 0,0-1 0,0 0 0,0 0 0,0 0 0,1 0 0,0-1 0,-1 0 0,11 4 0,2-3 3,0 0 0,1-1 1,-1-1-1,31-2 0,-44 1-3,1-1 0,-1 1 0,0-1 0,1 0 0,-1 0 0,0 0 0,0-1 0,1 0 0,-1 0 0,0 0 0,-1 0 0,1 0 0,0-1 0,-1 1 0,1-1 0,-1 0 0,0 0 0,0-1 0,0 1 0,0-1 0,-1 1 0,1-1 0,-1 0 0,0 0 0,0 0 0,0 0 0,-1 0 0,2-9 0,2-5 0,0-2 0,-2 1 0,-1 0 0,0-1 0,-1-20 0,-1 18 0,-1 1 0,-1-1 0,-1 0 0,-1 1 0,-12-39 0,12 50 0,0 0 0,0 0 0,-1 1 0,0 0 0,-1 0 0,0 0 0,0 0 0,-1 1 0,0 0 0,0 1 0,-1-1 0,0 2 0,-17-13 0,21 17 0,0 0 0,-1 0 0,1 0 0,0 0 0,-1 0 0,1 1 0,-1 0 0,0 0 0,1 0 0,-1 1 0,0 0 0,1-1 0,-7 2 0,9-1 0,-1 1 0,1-1 0,0 1 0,0-1 0,0 1 0,0 0 0,0 0 0,0 0 0,0 0 0,0 1 0,0-1 0,0 0 0,0 1 0,1-1 0,-1 1 0,0 0 0,1-1 0,0 1 0,-1 0 0,1 0 0,0 0 0,0 0 0,0 0 0,0 0 0,0 0 0,1 1 0,-1 1 0,-3 13 0,1 1 0,0-1 0,2 0-1,0 1 1,1-1 0,1 0 0,0 1 0,1-1 0,1 0 0,1 0-1,0 0 1,2 0 0,0-1 0,0 0 0,2 0 0,0-1 0,0 0-1,13 17 1,-17-26-1,1-1 0,0 0-1,-1 0 1,1 0 0,1 0-1,-1-1 1,1 0 0,0 0-1,0 0 1,0-1 0,0 0-1,1 0 1,-1 0 0,1-1-1,0 0 1,-1 0 0,1-1-1,0 0 1,0 0 0,0-1-1,8 0 1,-13 0 1,0 0 1,1-1-1,-1 1 0,0-1 0,0 0 1,1 0-1,-1 0 0,0 0 1,0 0-1,0 0 0,0-1 0,0 1 1,0 0-1,-1-1 0,1 0 1,0 1-1,-1-1 0,1 0 0,-1 0 1,1 0-1,-1 0 0,0 0 1,0 0-1,0 0 0,1-5 1,3-6 1,-1-1 0,-1 1 0,3-17 0,-5 25-2,8-86 0,2-16 0,-9 97 0,1-1 0,-1 1 0,2-1 0,-1 1 0,2 0 0,-1 1 0,8-13 0,-10 19 0,1 0 0,-1 0 0,0 1 0,1-1 0,0 1 0,-1-1-1,1 1 1,0 0 0,0 0 0,0 0 0,1 1 0,-1-1 0,0 1 0,1 0 0,-1 0 0,1 0 0,-1 0 0,1 0-1,-1 1 1,1 0 0,-1-1 0,1 1 0,0 1 0,-1-1 0,1 0 0,-1 1 0,1 0 0,-1 0 0,1 0 0,-1 0 0,0 0-1,1 1 1,2 2 0,1 2 1,-1 0-1,0 1 0,0 0 1,-1 1-1,1-1 0,-2 1 0,1 0 1,-1 0-1,0 0 0,2 10 1,2 5-2,-1 1 1,6 41 0,-9-37 0,-1 1 0,-1-1 0,-1 1 0,-2-1 0,-5 36 0,-12-24 3,31-93 10,119-323-29,-126 359 16,19-43 0,-23 55 0,0 0 0,1 1 0,0-1 0,0 1 0,0 0 0,0 0 0,1 0 0,0 0 0,6-4 0,-9 7 0,-1 1 0,1-1 0,-1 1 0,1 0 0,0-1 0,0 1 0,-1 0 0,1-1 0,0 1 0,0 0 0,-1 0 0,1 0 0,0 0 0,0 0 0,-1 0 0,1 0 0,0 0 0,0 0 0,-1 0 0,1 0 0,0 0 0,0 1 0,-1-1 0,1 0 0,0 1 0,-1-1 0,1 0 0,0 1 0,-1-1 0,1 1 0,0-1 0,-1 1 0,1-1 0,-1 1 0,1-1 0,-1 1 0,1 0 0,-1-1 0,0 1 0,1 0 0,-1-1 0,0 1 0,1 0 0,-1-1 0,0 3 0,9 36 0,-8-36 0,6 75 6,-6 127 1,-3-97-4,3-70-4,0-23-3,0-1 0,-1 1 0,-1-1 1,-1 1-1,-4 19 0,-2-17-108,-2-12-232</inkml:trace>
</inkml:ink>
</file>

<file path=ppt/ink/ink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4"/>
    </inkml:context>
    <inkml:brush xml:id="br0">
      <inkml:brushProperty name="width" value="0.05" units="cm"/>
      <inkml:brushProperty name="height" value="0.05" units="cm"/>
      <inkml:brushProperty name="color" value="#FFFFFF"/>
    </inkml:brush>
  </inkml:definitions>
  <inkml:trace contextRef="#ctx0" brushRef="#br0">1 1 30734,'0'0'30,"0"1"0,0-1 0,0 1 0,0 0 1,0-1-1,0 1 0,0-1 0,0 1 0,0-1 0,0 1 0,1-1 0,-1 1 0,0-1 0,0 1 0,1-1 0,-1 1 1,0-1-1,0 0 0,1 1 0,-1-1 0,1 1 0,-1-1 0,0 0 0,1 1 0,-1-1 0,1 0 0,-1 1 1,1-1-1,-1 0 0,1 0 0,-1 0 0,1 1 0,-1-1 0,1 0 0,0 0 0,53 8 125,0-3-1,0-2 0,76-5 1,-33 0-68,-29 2-40,-59 0-154,-43 0-258,-10 0-758</inkml:trace>
</inkml:ink>
</file>

<file path=ppt/ink/ink3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5"/>
    </inkml:context>
    <inkml:brush xml:id="br0">
      <inkml:brushProperty name="width" value="0.05" units="cm"/>
      <inkml:brushProperty name="height" value="0.05" units="cm"/>
      <inkml:brushProperty name="color" value="#FFFFFF"/>
    </inkml:brush>
  </inkml:definitions>
  <inkml:trace contextRef="#ctx0" brushRef="#br0">2 529 31182,'-1'28'736,"1"8"-442,1 0 1,6 40-1,-5-65-302,0 1 0,1-1 0,1 0 0,-1 0-1,2 0 1,-1-1 0,2 1 0,-1-1 0,1 0-1,1-1 1,10 12 0,-15-18 9,1-1-1,0 1 1,0-1-1,0 0 1,0 0-1,0 0 1,1-1 0,-1 1-1,1-1 1,-1 0-1,1 0 1,-1 0-1,1 0 1,0-1 0,-1 1-1,1-1 1,7 0-1,-9 0 1,1-1-1,0 1 0,0 0 1,0-1-1,0 0 1,0 0-1,0 0 0,0 0 1,-1 0-1,1 0 0,0-1 1,-1 1-1,1-1 1,-1 0-1,0 0 0,0 0 1,1 0-1,-1 0 1,0 0-1,-1 0 0,4-5 1,5-14 2,-2-1-1,0 0 1,-1 0 0,6-37 0,5-97-5,-10 74 3,-4 46-1,2-14-7,14-61 1,-20 109 5,1-1 1,-1 1 0,1-1 0,0 1 0,0-1-1,0 1 1,1 0 0,-1-1 0,0 1-1,1 0 1,0 0 0,-1 0 0,1 0 0,2-2-1,-2 3 1,-1 1 0,1-1 0,0 0 0,-1 1 0,1-1 0,-1 1 1,1 0-1,0-1 0,-1 1 0,1 0 0,0 0 0,-1 0 0,1 0 0,0 0 0,-1 0 0,1 1 0,0-1 0,-1 1 0,1-1 0,-1 1 0,1-1 0,2 2 0,8 6 0,-1 0 0,1 0 0,-1 1 0,0 0 0,13 16 0,7 5 0,-25-24 0,-6-6 0,0-1 0,0 1 0,0 0 0,0 0 0,0 0 0,0 0 0,0 0 0,0 0 0,0 0 0,0 0 0,0 0 0,0 0 0,0 0 0,0 0 0,0 0 0,0-1 0,0 1 0,0 0 0,0 0 0,0 0 0,0 0 0,0 0 0,0 0 0,1 0 0,-1 0 0,0 0 0,0 0 0,0 0 0,0 0 0,0 0 0,0 0 0,0 0 0,0 0 0,0 0 0,0 0 0,0 0 0,0 0 0,1 0 0,-1 0 0,0-6 3,-6 5 10,-13 1-13,12-1 0,0 0 0,0 1 0,0 0 0,0 1 0,-1-1 0,1 1 0,1 1 0,-1-1 0,0 1 0,0 0 0,0 1 0,1-1 0,-1 2 0,1-1 0,-8 6 0,5-1 0,0 1 0,1 0 0,0 1 0,1 0 0,-1 0 0,2 0 0,0 1 0,0 0 0,1 0 0,0 1 0,1 0 0,0-1 0,-3 22 0,1 8 0,2 1 0,2 71 0,2-78 0,0-26 0,0 0 0,1 1 0,0-1 0,1 0 0,0 0 0,0 0 0,1 0 0,0 0 0,0 0 0,1-1 0,0 0 0,6 9 0,-6-12 0,0 0 0,1 0 0,-1 0 0,1-1 0,0 1 0,0-1 0,0-1 0,1 1 0,0-1 0,-1 1 0,1-2 0,0 1 0,1-1 0,-1 0 0,0 0 0,0 0 0,12 0 0,69 2 0,-72-4 0,-13 0 0,1-1 0,0 1 0,0-1 0,0 1 0,0-1 0,-1 0 0,1 0 0,0 0 0,-1 0 0,1-1 0,-1 1 0,1-1 0,-1 1 0,0-1 0,0 0 0,0 0 0,0 0 0,0 0 0,0-1 0,0 1 0,0 0 0,-1-1 0,0 1 0,1-1 0,-1 1 0,0-1 0,0 0 0,0 0 0,-1 1 0,2-5 0,1-11 0,0 1-1,-2 0 0,1-32 1,-2 46-1,0-106-4,-19-147 0,14 219 13,0 11-3,4 63-5,9 167 0,1 7 0,-32 271 0,12-385 0,-1 28 0,-40 175 0,28-232 0,24-67 0,-1-1 0,1 0 0,-1 1 0,0-1 0,1 0 0,-1 0 0,1 1 0,-1-1 0,0 0 0,1 0 0,-1 0 0,0 0 0,1 0 0,-1 0 0,0 0 0,1 0 0,-1 0 0,0 0 0,1 0 0,-1 0 0,0 0 0,1-1 0,-1 1 0,0 0 0,1-1 0,-1 1 0,1 0 0,-1-1 0,1 1 0,-1 0 0,1-1 0,-1 1 0,1-1 0,-1 1 0,1-1 0,-1 1 0,1-1 0,0 0 0,-1 1 0,1-1 0,-1-1 0,-33-75-16,-31-97 0,56 144 13,0 0 0,2 0 0,-5-56 0,11 72 3,1-1-1,0 1 1,0-1 0,2 0-1,0 1 1,0 0-1,2 0 1,-1-1 0,2 2-1,8-20 1,20-22 2,3 1-1,2 2 1,51-53-1,32-44 9,-83 96-3,-3-2-1,-2-1 1,38-89 0,-54 101-6,-1-1 0,-3-1 0,-1 0-1,-3 0 1,6-72 0,-12 46-1,-2 72 0,-1-1 0,1 1 0,-1 0 0,0-1 0,1 1 0,-1-1 0,1 1 0,-1 0 0,1-1 0,-1 1 0,1 0 0,-1 0 0,1-1 0,-1 1 0,1 0 0,0 0 0,-1 0 0,1 0 0,-1 0 0,1 0 0,-1 0 0,1 0 0,0 0 0,-1 0 0,1 0 0,-1 0 0,1 0 0,-1 0 0,1 1 0,0-1 0,0 0 0,1 1 0,1 0 0,-1-1 0,1 1 0,-1 0 0,0 0 0,0 0 0,1 0 0,-1 1 0,0-1 0,0 1 0,0-1 0,0 1 0,0 0 0,-1 0 0,1 0 0,2 3 0,23 41 0,-22-35 0,3 5 0,-1 0 0,-1 0 0,-1 1 0,0-1 0,-1 1 0,2 22 0,-2 2 0,-3 64 0,-3-88 0,-1 0 0,0 1 0,-1-1 0,-1-1 0,-8 20 0,7-20 0,1 0 0,0 0 0,1 0 0,1 0 0,-3 32 0,6-35 0,0-9 0,-1-1 0,1 1 0,0 0 0,1-1 0,-1 1 0,1-1 0,1 7 0,-1-9 0,0 1 0,0-1 0,0 0 0,0 0 0,0 1 0,0-1 0,0 0 0,1 0 0,-1 0 0,0 0 0,1 0 0,-1 0 0,0-1 0,1 1 0,-1 0 0,1-1 0,-1 1 0,1-1 0,0 1 0,2-1 0,17 4 0,0 0 0,1-2 0,-1-1 0,1-1 0,-1 0 0,0-2 0,1 0 0,-1-2 0,0 0 0,0-2 0,-1 0 0,30-13 0,-33 11-1,0-1 1,-1 0-1,-1-1 0,0-1 1,0 0-1,-1-1 1,0-1-1,-1 0 0,-1-1 1,0 0-1,0-1 0,-2-1 1,0 1-1,-1-1 0,0-1 1,-2 0-1,0 0 0,0-1 1,-2 1-1,0-1 1,-1-1-1,-1 1 0,-1 0 1,0-33-1,-1 25 1,0 11 0,-1-1 0,-1 0 0,0 1 0,-5-22 0,5 33 0,0 0 0,0 0 0,-1 1 0,1-1 0,-1 1 0,0-1 0,0 1 0,0 0 0,0-1 0,0 1 0,-1 0 0,0 1 0,1-1 0,-1 0 0,0 1 0,0-1 0,-1 1 0,1 0 0,0 0 0,-1 1 0,1-1 0,-8-2 0,3 2 0,0 0 0,-1 0 0,1 1 0,-1 0 0,1 1 0,-1 0 0,1 0 0,-1 0 0,1 1 0,-13 4 0,15-4 0,0 1 0,1 0 0,-1 0 0,1 1 0,0-1 0,0 1 0,0 0 0,0 1 0,0-1 0,1 1 0,-1 0 0,1 0 0,0 0 0,0 1 0,-4 7 0,2-2 0,1 1 0,0 0 0,0 0 0,1 0 0,1 1 0,0 0 0,-3 22 0,3 5 0,1 41 0,3-61 0,-1-6 0,1-1 0,0 1 0,1-1 0,0 0 0,1 0 0,1 0 0,0 0 0,0 0 0,1-1 0,1 0 0,7 13 0,-8-17 0,0 0 0,0-1 0,1 1 0,-1-1 0,1 0 0,1-1 0,-1 0 0,1 0 0,0 0 0,0 0 0,0-1 0,1-1 0,-1 1 0,1-1 0,0 0 0,0-1 0,15 3 0,60-3 0,-79-3 0,0 1 0,0-1 0,0 0 0,0 0 0,0 0 0,0 0 0,0-1 0,0 1 0,-1-1 0,1 0 0,-1 0 0,1-1 0,-1 1 0,0-1 0,0 1 0,0-1 0,0 0 0,0 0 0,-1-1 0,1 1 0,-1 0 0,0-1 0,0 1 0,0-1 0,-1 0 0,2-5 0,4-9 0,-1 0 0,-2-1 0,0 0 0,2-23 0,0-27 0,-5-114 0,-1 179 0,-3-22 1,3 25-1,0 1-1,-1-1 1,1 1 0,0-1 0,0 1 0,0-1 0,-1 1 0,1-1 0,0 1 0,0-1 0,-1 1 0,1-1-1,-1 1 1,1-1 0,0 1 0,-1 0 0,1-1 0,-1 1 0,1 0 0,-1-1 0,1 1 0,-1 0 0,1 0 0,-1 0-1,1-1 1,-1 1 0,1 0 0,-1 0 0,1 0 0,-1 0 0,1 0 0,-1 0 0,0 0 0,1 0 0,-1 0-1,1 0 1,-2 0 0,2 1 0,-1-1-1,0 0 1,0 0-1,1 1 1,-1-1-1,0 1 1,1-1-1,-1 1 1,0-1-1,1 1 1,-1-1-1,1 1 1,-1-1-1,1 1 1,-1 0-1,1-1 1,-1 1-1,1 0 1,0-1-1,-1 2 1,-4 10-1,1 0 1,0 0-1,1 0 1,0 0 0,1 1-1,-1 21 1,3 88 0,1-61 0,-1-49 0,0 0 0,1 1 0,0-1 0,1 0 0,1 0 0,0 0 0,5 13 0,-6-20 0,0 0 0,1 0 0,0 0 0,0-1 0,0 1 0,0-1 0,1 0 0,0 0 0,-1-1 0,1 1 0,1-1 0,-1 1 0,1-1 0,-1-1 0,1 1 0,0-1 0,0 1 0,9 2 0,-6-3 0,1 1-1,0-1 1,-1-1 0,1 0-1,0 0 1,0 0 0,0-1-1,0-1 1,14-1 0,-18 1-1,0-1 1,0 1-1,-1-1 1,1 0-1,-1 0 1,1 0-1,-1-1 1,1 0-1,-1 1 0,0-1 1,-1-1-1,1 1 1,0-1-1,-1 1 1,0-1-1,0 0 1,0 0-1,3-7 1,1-2 1,-2 0 1,1 0 0,-2-1 0,0 0 0,0 0-1,-2 0 1,2-20 0,-2-105-3,-3 82 4,3 26 3,-2 22-5,1 0 0,-1 0 0,0 0 1,-1-1-1,0 1 0,0 0 0,-5-13 1,6 22-2,0 0 0,0 0 0,0 0 0,0 0 1,0 0-1,0 1 0,0-1 0,0 0 0,0 0 1,0 0-1,0 0 0,-1 0 0,1 0 0,0 1 1,0-1-1,0 0 0,0 0 0,0 0 0,0 0 1,-1 0-1,1 0 0,0 0 0,0 0 0,0 0 0,0 0 1,-1 0-1,1 0 0,0 0 0,0 0 0,0 0 1,0 0-1,0 0 0,-1 0 0,1 0 0,0 0 1,0 0-1,0 0 0,0 0 0,-1 0 0,1 0 1,0 0-1,0 0 0,0 0 0,0 0 0,0-1 1,0 1-1,-1 0 0,1 0 0,0 0 0,0 0 1,0 0-1,0 0 0,0 0 0,0-1 0,0 1 0,0 0 1,0 0-1,-1 0 0,1 0 0,0-1 0,0 1 1,0 0-1,0 0 0,0 0 0,0 0 0,0 0 1,0-1-1,0 1 0,-2 18 0,-1 0 0,2 0 0,1 0 0,2 24 0,-1 7 0,0 135 0,-7 374 0,5-330 0,-4-219 0,5-9 0,-1 0 0,1-1 0,0 1 0,-1-1 0,1 1 0,0 0 0,-1-1 0,1 1 0,0-1 0,-1 1 0,1-1 0,0 1 0,0-1 0,-1 1 0,1-1 0,0 1 0,0-1 0,0 0 0,0 1 0,0-1 0,0 1 0,0-1 0,0 1 0,0-1 0,0-1 0,-1-342 0,2 241 0,1 42 0,2 1 0,3 0 0,3 0 0,2 1 0,3 0 0,29-74 0,-40 122 0,-1 1 0,1-1 0,0 1 0,1 0 0,0 0 0,0 0 0,1 1 0,0-1 0,1 2 0,0-1 0,13-12 0,-19 21 0,0-1 0,0 0 0,0 1 0,0-1 0,0 1 0,1-1 0,-1 1 0,0-1 0,0 1 0,0 0 0,1 0 0,-1-1 0,0 1 0,0 0 0,1 0 0,-1 0 0,0 1 0,0-1 0,1 0 0,-1 0 0,0 1 0,0-1 0,1 0 0,-1 1 0,0-1 0,0 1 0,0 0 0,0-1 0,0 1 0,0 0 0,0 0 0,0 0 0,0-1 0,0 1 0,0 0 0,-1 0 0,1 0 0,0 1 0,-1-1 0,1 0 0,-1 0 0,1 0 0,0 2 0,8 21 0,-1 0 0,0 0 0,-2 1 0,6 48 0,-3 108 0,-9-166 0,1 5 0,-2 0 0,0 1 0,-6 29 0,5-43 0,0 0 0,0 0 0,-1 0 0,0 0 0,-1-1 0,0 1 0,0-1 0,0 0 0,0 0 0,-1 0 0,0-1 0,-11 10 0,10-10 1,-1 0-1,0 0 1,0-1 0,0 0 0,0 0-1,-1-1 1,0 1 0,0-2-1,0 1 1,-12 1 0,-5-1-45,0-1 1,-31-1-1,37-1-25,80 0-74,-2 2 117,-1-3-1,0-2 0,75-15 1,-118 15 38,0 0 1,0-2 0,0 0 0,0 0 0,-1-1-1,0-1 1,0-1 0,-1 0 0,0 0 0,0-1 0,-1-1-1,0 0 1,-1-1 0,0 0 0,-1-1 0,0 0-1,12-20 1,-9 8-4,-2-1 0,0 0 0,-2-1-1,-1 0 1,0-1 0,-3 0 0,5-45 0,-3-196 16,-9 172-9,2-7-10,0 102-6,1 0 1,-1 1 0,0-1 0,0 0 0,0 1-1,0-1 1,-1 0 0,1 0 0,0 1 0,0-1-1,0 0 1,0 1 0,-1-1 0,1 0 0,0 1-1,-1-1 1,1 0 0,-1 1 0,1-1 0,0 1-1,-1-1 1,1 1 0,-1-1 0,0 1 0,1-1-1,-1 1 1,1-1 0,-1 1 0,0 0 0,0-1-1,-1 1 2,1 0-1,0 0 0,-1 0 0,1 0 1,-1 0-1,1 0 0,0 1 1,-1-1-1,1 0 0,0 1 0,-1-1 1,1 1-1,0-1 0,0 1 1,-2 1-1,-1 1-1,0 0 1,0 1 0,1-1-1,-1 1 1,1 0-1,0 0 1,0 0-1,0 1 1,1-1-1,-1 1 1,1-1-1,0 1 1,-2 9 0,-3 9 3,-5 39 0,11-57-4,-6 65 1,2 1 0,5 73 1,1-58 7,0-52-8,1 0 0,2 0 0,15 67 0,-13-80-1,1 0-1,0-1 1,2 0 0,0 0 0,1-1 0,1 0 0,18 23 0,-27-39 0,1-1 0,-1 1 0,0-1 0,1 0 0,0 1 0,-1-1 0,1 0 0,0-1 0,0 1 0,0 0 0,0-1 0,0 0 0,0 1 0,1-1 0,-1-1 0,5 2 0,-6-2 0,1 0 0,-1 0 0,1 0 0,-1-1 0,1 1 0,-1-1 0,1 1 0,-1-1 0,0 0 0,1 0 0,-1 0 0,0 0 0,0 0 0,0-1 0,0 1 0,0-1 0,0 1 0,0-1 0,0 0 0,-1 1 0,1-1 0,0 0 0,1-3 0,9-15-2,-1 0 0,-1 0 0,15-42 0,15-73-20,-30 99 15,2-11-15,-5 18-22,1 1 1,1-1-1,2 1 0,20-40 1,-28 65 36,-1-1 0,1 0 1,0 1-1,0 0 0,0-1 1,0 1-1,0 1 0,1-1 1,-1 0-1,1 1 0,0-1 1,0 1-1,7-2 0,-9 3 7,-1 1 0,1-1 0,-1 1 1,1 0-1,0-1 0,-1 1 0,1 0 0,0 0 0,-1 0 0,1 0 0,0 1 0,-1-1 0,1 0 0,0 1 0,-1-1 0,1 1 0,-1 0 0,1-1 1,-1 1-1,1 0 0,-1 0 0,0 0 0,1 0 0,-1 0 0,0 0 0,0 0 0,1 1 0,-1-1 0,0 0 0,0 1 0,-1-1 0,1 1 0,0-1 1,0 1-1,-1-1 0,1 1 0,0 2 0,4 14 10,0-1 0,-2 1 0,0 0 0,1 31 0,-5 79 49,-1-79-40,-1-17 5,-7 38 1,6-50-23,1 0 0,0-1 0,2 1 1,0 0-1,1 0 0,4 26 0,-4-45-2,0 0 0,1 0 0,-1-1 0,1 1 0,-1 0 0,1 0 0,-1-1 0,1 1 0,0 0 0,-1-1 0,1 1 0,0 0 0,0-1 0,-1 1 0,1-1 0,0 1 0,0-1 0,0 0 0,0 1 0,-1-1 0,1 0 0,0 1 0,0-1 0,0 0 0,0 0 0,0 0 0,1 0 0,33 0 1,-23-1 3,-3 1-2,0-1-1,0-1 1,-1 1-1,1-2 1,-1 1-1,0-1 1,1 0-1,-1-1 1,0 0-1,-1 0 1,1 0-1,-1-1 1,0 0-1,0-1 1,0 0-1,-1 0 1,0 0-1,0-1 1,8-12-1,1-4-4,0-1 0,-2 0-1,0 0 1,-2-1 0,9-30 0,-6 11 2,-2 0 0,-2-1 0,-2 1 0,-2-2 0,1-80 1,-21 146 24,8-8-21,0 1 1,1 0-1,1 0 1,0 0-1,1 0 0,0 1 1,-1 19-1,2 101 28,4-75-25,-3-47-4,2-1 0,0 1 0,0-1 1,1 1-1,0-1 0,1 0 0,1 0 1,-1 0-1,8 14 0,-7-19-2,-1-1 1,0 0-1,1 0 0,0-1 1,0 1-1,0-1 1,1 1-1,-1-2 0,1 1 1,0 0-1,0-1 0,0 0 1,1 0-1,-1 0 0,1-1 1,0 0-1,0 0 0,-1 0 1,10 1-1,-7-2 1,0 0 1,1 0-1,-1 0 1,0-1-1,0 0 1,1-1-1,-1 0 1,16-3-1,-20 2 0,1 0 0,-1 0 0,1 0 0,-1-1 0,1 0 0,-1 1 0,0-2 0,0 1 0,-1 0 0,1-1 0,-1 1 0,1-1 0,-1 0 0,0 0 0,4-9 0,2-5-4,-1 1-1,-1-1 1,0-1-1,7-35 1,5-81-38,-16 100 24,2 0-1,1 0 0,2 1 0,15-46 1,-20 74 4,-1 1 0,1-1 0,0 1 0,0-1 0,1 1 0,-1 0 0,1 1 0,0-1 0,1 1 0,6-7 0,-8 10 11,-1-1 1,1 1-1,-1-1 1,1 1 0,0 0-1,0 0 1,0 0 0,0 0-1,0 0 1,0 1-1,0-1 1,0 1 0,0 0-1,0 0 1,0 0 0,0 0-1,0 1 1,0-1-1,0 1 1,0 0 0,0 0-1,0 0 1,4 2-1,-2 0 5,1 0-1,0 1 1,-1 0-1,0 0 1,0 1-1,0 0 0,-1-1 1,8 11-1,31 50 17,-30-44-19,-13-21 2,0 0 1,0 0 0,0 0-1,0 0 1,0 0 0,0 0-1,0 0 1,0 0 0,1 0-1,-1 0 1,0 0 0,0 0 0,0 0-1,0 1 1,0-1 0,0 0-1,0 0 1,0 0 0,0 0-1,1 0 1,-1 0 0,0 0 0,0 0-1,0-1 1,0 1 0,0 0-1,0 0 1,0 0 0,0 0-1,0 0 1,1 0 0,-1 0 0,0 0-1,0 0 1,0 0 0,0 0-1,0 0 1,0 0 0,0 0-1,0 0 1,0 0 0,0 0-1,0-1 1,0 1 0,0 0 0,0 0-1,0 0 1,1 0 0,-1 0-1,0 0 1,0 0 0,0 0-1,0 0 1,0-1 0,0 1 0,0 0-1,0 0 1,0 0 0,0 0-1,0 0 1,0 0 0,-1 0-1,1 0 1,0 0 0,0-1 0,0 1-1,0 0 1,0 0 0,0 0-1,1-16 39,-1 12-40,0 0-1,0-1 1,-1 1 0,1 0-1,-1 0 1,0 0 0,-2-6-1,0 6 1,0 0-1,0 0 0,-1 0 0,1 0 1,-1 1-1,0-1 0,0 1 0,0 0 1,0 0-1,-1 1 0,1-1 0,-1 1 1,1 0-1,-1 0 0,0 0 1,0 1-1,0 0 0,-7-1 0,6 1 1,0 0 0,0 0 0,0 1 0,0 0-1,0 0 1,0 1 0,0-1 0,0 1 0,0 1-1,0-1 1,1 1 0,-1 0 0,0 0 0,1 1-1,-1 0 1,-4 3 0,2 1-1,0 1 0,1 0 1,0 0-1,0 1 0,1 0 0,0 0 1,0 0-1,1 1 0,1 0 0,-1 0 0,2 0 1,-1 0-1,-2 18 0,-1 8 5,1 0 0,0 66 1,5-81-2,0 2-2,1 0 0,1 0-1,1 0 1,4 22 0,-4-38-2,0 0 0,0 0 0,0-1 1,1 1-1,0-1 0,1 1 0,-1-1 0,1 0 0,0-1 0,1 1 1,-1-1-1,1 0 0,0 0 0,1 0 0,-1 0 0,1-1 1,9 5-1,-4-3 1,0 0 0,1-1 0,0-1 1,0 0-1,0-1 0,24 4 0,0-4 2,42 0-1,-67-4-2,0 1 0,0-1 0,0-1 0,0 0 0,0-1 0,0 0 0,-1 0 0,1-1 0,-1 0 0,0-1 0,0 0 0,11-9 0,-9 6 0,-2-1 0,1-1 0,-1 0 0,-1 0 0,0-1 0,0 0 0,-1-1 0,0 1 0,8-20 0,-1-5 0,-2-1 0,-1-1 0,11-62 0,9-31 0,-26 112 0,1 0 0,1 1 0,0 0 0,17-26 0,-22 40-1,0 0 1,0 0-1,0 0 0,1 0 1,0 1-1,0 0 0,0-1 1,0 1-1,0 1 0,1-1 1,-1 1-1,1-1 0,-1 1 1,1 1-1,0-1 0,5-1 1,-7 3-1,1-1 1,-1 1 0,0 0 0,0 0-1,1 0 1,-1 0 0,0 1-1,1-1 1,-1 1 0,0 0 0,0 0-1,0 0 1,0 0 0,0 0-1,0 1 1,0-1 0,0 1 0,0 0-1,-1 0 1,1 0 0,-1 0-1,1 1 1,-1-1 0,0 0 0,3 5-1,5 9 2,-1 0-1,-1 1 0,0 1 0,-1-1 0,0 1 1,-2 0-1,0 0 0,3 27 0,-3-2 5,-2 1 0,-4 68-1,0-102-4,0 1 1,-2-1-1,1 0 0,-1 0 0,-1 0 0,1 0 0,-2-1 1,1 1-1,-1-1 0,-1 0 0,0-1 0,0 1 0,-1-1 1,0 0-1,0-1 0,0 0 0,-1 0 0,-1 0 0,-12 7 1,5-4-1,0 0 0,-1-1-1,0-1 1,-1-1 0,0-1 0,0 0 0,0-1 0,-1-1 0,-37 4 0,-37-8 0,91 0 0,0 0 0,0-1 1,-1 1-1,1-1 0,0 1 0,0-1 0,0 0 1,0 0-1,0 0 0,0 0 0,0 0 1,0 0-1,1-1 0,-1 1 0,0 0 0,1-1 1,-1 0-1,1 1 0,-1-1 0,1 0 0,0 0 1,0 0-1,0 0 0,0 1 0,0-2 1,0 1-1,0 0 0,1 0 0,-1 0 0,1-3 1,-3-8 1,2-1 0,-1 1 0,3-27 0,-1 22-1,-1-1-3,1 1-1,1-1 1,1 1-1,0 0 1,1-1-1,2 1 1,-1 1-1,2-1 1,0 1 0,2 0-1,14-26 1,-21 40 1,1 0 0,1 0 1,-1 0-1,0 1 0,1-1 1,-1 1-1,1-1 1,-1 1-1,1 0 0,0 0 1,0 0-1,0 1 0,1-1 1,-1 1-1,0 0 1,0-1-1,7 0 0,-7 2 1,-1 0 0,1 0-1,-1 0 1,1 0 0,0 0-1,-1 1 1,1-1 0,-1 1 0,1 0-1,-1 0 1,1 0 0,-1 0-1,1 0 1,-1 0 0,0 1-1,0-1 1,0 1 0,0 0-1,0-1 1,0 1 0,0 0 0,0 0-1,1 3 1,58 90 4,-47-70-1,1 0 0,1-1 0,1-1 0,40 41 0,-45-54-1,-1 0 1,2-2 0,-1 1-1,1-2 1,1 1 0,-1-2-1,1 0 1,0 0 0,0-2-1,16 4 1,5-2-3,1-2 0,-1-1 0,38-2 0,-69-1 0,0 0 0,-1 0 1,1-1-1,0 0 0,-1 1 0,1-2 0,-1 1 1,1 0-1,-1-1 0,0 1 0,1-1 0,-1 0 1,0 0-1,0 0 0,0-1 0,-1 1 0,1-1 1,0 1-1,-1-1 0,0 0 0,4-5 0,-1-1-14,0 0-1,-1 0 0,0-1 0,-1 1 0,0-1 0,0 0 0,1-12 0,2-40-302</inkml:trace>
</inkml:ink>
</file>

<file path=ppt/ink/ink37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9"/>
    </inkml:context>
    <inkml:brush xml:id="br0">
      <inkml:brushProperty name="width" value="0.05" units="cm"/>
      <inkml:brushProperty name="height" value="0.05" units="cm"/>
      <inkml:brushProperty name="color" value="#FFFFFF"/>
    </inkml:brush>
  </inkml:definitions>
  <inkml:trace contextRef="#ctx0" brushRef="#br0">86 16 31614,'-1'-1'23,"0"0"0,0-1 0,1 1-1,-1 0 1,0 0 0,-1 0-1,1 0 1,0 1 0,0-1-1,0 0 1,-1 0 0,1 1 0,0-1-1,0 0 1,-1 1 0,1 0-1,-1-1 1,1 1 0,0 0-1,-1 0 1,1-1 0,-1 1-1,1 0 1,-1 0 0,1 1 0,0-1-1,-1 0 1,1 0 0,-1 1-1,1-1 1,0 1 0,-1-1-1,1 1 1,0 0 0,-1-1-1,1 1 1,0 0 0,0 0 0,0 0-1,0 0 1,0 0 0,0 0-1,0 0 1,-1 2 0,-1 1-30,-1 0 0,1 1 1,1-1-1,-1 1 1,1-1-1,0 1 0,0 0 1,0 0-1,0 0 0,1 0 1,-1 6-1,1-3 5,1 0 0,-1 0 0,2 0 0,-1 0 0,1 0 1,2 9-1,-2-14 2,0 0 0,0 0 0,0 0 0,1-1 0,-1 1 0,1 0 1,0-1-1,0 1 0,0-1 0,0 1 0,0-1 0,0 0 1,0 0-1,1 0 0,-1 0 0,1 0 0,0-1 0,4 3 1,8 2 6,1-2 0,-1 1 0,1-2 0,0 0 0,0 0 0,0-2 0,0 0 0,0-1 0,0 0 0,20-4 0,-33 3-5,-1 0 0,-1 1 0,1-1 0,0 0 0,0 0 0,0 0 0,0 0 0,0 0 0,-1-1 0,1 1 0,-1 0 0,1-1 0,-1 1 0,1-1 0,-1 0 0,0 1 0,0-1 0,0 0 0,0 0 0,0 0 0,0 0 0,0 0-1,-1 0 1,1 0 0,-1 0 0,1 0 0,-1 0 0,0 0 0,0 0 0,0 0 0,0 0 0,0 0 0,-1-3 0,1-1 0,0 0 1,-1 1-1,0-1 0,-1 0 0,1 1 0,-1-1 0,0 1 1,-1 0-1,1-1 0,-1 1 0,-4-6 0,1 4 1,0 1-1,0-1 0,-1 1 1,0 0-1,0 1 1,-1 0-1,0 0 0,1 0 1,-2 1-1,1 0 1,0 1-1,-10-3 0,13 5-32,1 0 0,0 0 0,-1 0 0,1 1-1,0 0 1,-1 0 0,1 0 0,-1 0 0,1 1-1,-1-1 1,1 1 0,0 0 0,0 1 0,-1-1-1,1 1 1,0-1 0,0 1 0,0 1 0,1-1-1,-1 0 1,0 1 0,1 0 0,0 0 0,-1 0-1,1 0 1,-4 6 0,-21 31-1760</inkml:trace>
</inkml:ink>
</file>

<file path=ppt/ink/ink37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9"/>
    </inkml:context>
    <inkml:brush xml:id="br0">
      <inkml:brushProperty name="width" value="0.05" units="cm"/>
      <inkml:brushProperty name="height" value="0.05" units="cm"/>
      <inkml:brushProperty name="color" value="#FFFFFF"/>
    </inkml:brush>
  </inkml:definitions>
  <inkml:trace contextRef="#ctx0" brushRef="#br0">1 26 31358,'0'0'593,"27"0"-417,20 0 16,13 0-32,3-3-64,-5-4-80,-6 2-16,-14 0-16,-16 2-32,-16 1-336</inkml:trace>
</inkml:ink>
</file>

<file path=ppt/ink/ink37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0"/>
    </inkml:context>
    <inkml:brush xml:id="br0">
      <inkml:brushProperty name="width" value="0.05" units="cm"/>
      <inkml:brushProperty name="height" value="0.05" units="cm"/>
      <inkml:brushProperty name="color" value="#FFFFFF"/>
    </inkml:brush>
  </inkml:definitions>
  <inkml:trace contextRef="#ctx0" brushRef="#br0">1 3 30878,'0'0'865,"13"0"-561,20 0-160,19 0-80,9 0 16,2 0-16,8 0-32,-11 0-32,-10 0 0,-15 0-256,-21-3-3106</inkml:trace>
</inkml:ink>
</file>

<file path=ppt/ink/ink37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0"/>
    </inkml:context>
    <inkml:brush xml:id="br0">
      <inkml:brushProperty name="width" value="0.05" units="cm"/>
      <inkml:brushProperty name="height" value="0.05" units="cm"/>
      <inkml:brushProperty name="color" value="#FFFFFF"/>
    </inkml:brush>
  </inkml:definitions>
  <inkml:trace contextRef="#ctx0" brushRef="#br0">3 203 31598,'0'0'26,"0"0"-1,0-1 1,-1 1-1,1 0 0,0 0 1,0-1-1,0 1 0,0 0 1,-1 0-1,1-1 0,0 1 1,0 0-1,0-1 0,0 1 1,0 0-1,0-1 0,0 1 1,0 0-1,0 0 0,0-1 1,0 1-1,0 0 0,0-1 1,0 1-1,0 0 0,0-1 1,0 1-1,0 0 1,0 0-1,1-1 0,-1 1 1,0 0-1,0-1 0,0 1 1,1 0-1,13-5 239,29 5-451,-31 0 283,314 0-93,-325 0-3,-1 0 0,1 1 0,-1-1 0,1 0 0,0 0 0,-1 0 0,1 0 0,-1 0 0,1 0 0,-1 0 0,1 0 0,0 0 0,-1 0 0,1-1 0,-1 1 0,1 0 0,-1 0 0,1 0 0,-1-1 0,1 1 0,-1 0 0,1-1 0,-1 1 0,1 0 0,-1-1 0,0 1 0,1-1 0,-1 1 0,0-1 0,1 1 0,-1 0 0,0-1 0,1 1 0,-1-1 0,0 0 0,0 1 0,0-1 0,1 1 0,-1-1 0,0 1 0,0-1 0,0 1 0,0-1 0,0 0 0,0 1 0,0-1 0,0 1 0,0-1 0,-1 1 0,1-1 0,0 1 0,0-1 0,0 0 0,-1 1 0,1-1 0,0 1 0,-1-1 0,-1-3 0,0 1 0,0-1 0,-1 1 0,1 0 0,-1 0 0,0 0 0,-4-4 0,-15-10 0,-1 1 0,0 0 0,-1 2 0,-1 1 0,0 1 0,-1 1 0,0 2 0,0 0 0,-1 1 0,-35-4 0,55 12-3,18 0 4,0 2 0,-1 0 1,1 0-1,0 1 0,-1 0 0,0 1 0,1 0 0,10 7 0,15 4 5,17 5 0,-33-14-2,0 1 0,-1 0 1,0 2-1,-1 0 1,29 20-1,-45-28-3,-1 0 0,0 0-1,1 0 1,-1 1 0,0-1-1,0 0 1,0 1 0,0-1-1,0 1 1,0-1 0,-1 1-1,1-1 1,0 1-1,-1-1 1,1 1 0,-1 0-1,0-1 1,1 1 0,-1 0-1,0 0 1,0-1 0,0 1-1,0 0 1,-1-1 0,1 1-1,0 0 1,-1-1 0,1 1-1,-2 2 1,0 0 0,0 0 1,0 0-1,-1 0 0,1-1 1,-1 1-1,0-1 1,0 0-1,0 0 0,-1 0 1,-3 3-1,-96 59 14,68-45-168,1 2-1,-45 37 0,59-38-1465</inkml:trace>
</inkml:ink>
</file>

<file path=ppt/ink/ink37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1"/>
    </inkml:context>
    <inkml:brush xml:id="br0">
      <inkml:brushProperty name="width" value="0.05" units="cm"/>
      <inkml:brushProperty name="height" value="0.05" units="cm"/>
      <inkml:brushProperty name="color" value="#FFFFFF"/>
    </inkml:brush>
  </inkml:definitions>
  <inkml:trace contextRef="#ctx0" brushRef="#br0">195 198 31919,'0'-13'58,"-1"-1"33,1-1-1,1 0 0,0 0 1,1 0-1,6-20 1,-7 30-84,1 1 1,0 0 0,0 0 0,0 0-1,1 0 1,-1 0 0,1 1 0,0-1-1,0 1 1,0 0 0,0 0 0,1 0-1,-1 0 1,1 0 0,0 1-1,0-1 1,0 1 0,0 0 0,0 1-1,0-1 1,0 1 0,8-2 0,-6 1-7,0 1 0,0 0 0,0 0 1,0 0-1,1 1 0,-1 0 0,0 0 0,0 1 1,0 0-1,0 0 0,10 3 0,-13-3 0,1 1-1,-1 0 0,1 0 1,-1 0-1,0 0 0,0 0 1,0 1-1,0-1 0,0 1 1,0 0-1,-1 0 0,1 0 1,-1 0-1,0 0 0,0 0 1,0 1-1,0-1 0,-1 1 1,2 4-1,1 5 0,-1 0 0,0 0 0,-1 0 0,-1 0 0,0 1 0,0-1 0,-2 0 0,1 0 0,-2 1 0,0-1 0,0 0 0,-1 0 0,-1 0 0,0-1 0,-1 1 0,0-1 0,-1 0 0,-1 0 0,-14 21 0,-14 7 0,-1-1 0,-2-2 0,-2-1 0,-1-2 0,-87 54 0,119-82 3,-1 0 1,1-2-1,-15 7 0,21-10-1,4-2-2,-1 1 0,0 0 0,0 0 0,0 0 0,0 0 0,0 0 0,0 0 0,0 0 0,0 0 0,0-1 0,0 1 0,1 0 0,-1 0 0,0 0 0,0 0 0,0 0 0,0 0 0,0-1 0,0 1 0,0 0 0,0 0 0,0 0 0,0 0 0,0 0 0,0 0 0,0-1 0,0 1 0,0 0 0,0 0 0,0 0 0,-1 0 0,1 0 0,0 0 0,0-1 0,0 1 0,0 0 0,0 0 0,0 0 0,0 0 0,0 0 0,0 0 0,0 0 0,-1 0 0,1-1 0,0 1 1,0 0-1,0 0 0,0 0 0,0 0 0,0 0 0,0 0 0,-1 0 0,1 0 0,0 0 0,0 0 0,0 0 0,0 0 0,0 0 0,-1 0 0,1 0 0,0 0 0,0 0 0,0 0 0,0 0 0,0 0 0,0 0 0,-1 0 0,1 0 0,0-2 0,1-6 0,0 0 0,1 0 0,0 0 0,0 0 0,1 1 0,0-1 0,0 1 0,1-1 0,0 1 0,0 0 0,8-10 0,11-12 0,30-31 0,-52 60 0,5-7 0,0 0 0,0 0 0,0 1 0,1 0 0,0 1 0,1-1 0,-1 1 0,1 1 0,0-1 0,0 1 0,0 1 0,1 0 0,11-4 0,-18 7 0,0 0 0,0 0-1,-1 0 1,1 0 0,0 1 0,0-1 0,0 0-1,-1 1 1,1-1 0,0 1 0,-1 0 0,1-1-1,-1 1 1,1 0 0,0 0 0,-1 0 0,0 0 0,1 0-1,-1 1 1,0-1 0,0 0 0,1 1 0,-1-1-1,0 1 1,0-1 0,0 1 0,-1-1 0,2 3-1,3 7-1,-1 1 0,0-1 0,3 17 0,0-2 0,4 5 0,1 0 0,28 50-1,-33-68 0,1-1-1,1 0 1,0 0 0,1-1-1,0 0 1,1 0-1,0-1 1,18 12 0,-25-19-172,-1-1 1,1 0 0,0 0 0,0-1-1,-1 1 1,1-1 0,0 0 0,1 0 0,-1 0-1,0-1 1,0 1 0,7-1 0,16 0-8617</inkml:trace>
</inkml:ink>
</file>

<file path=ppt/ink/ink37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3"/>
    </inkml:context>
    <inkml:brush xml:id="br0">
      <inkml:brushProperty name="width" value="0.05" units="cm"/>
      <inkml:brushProperty name="height" value="0.05" units="cm"/>
      <inkml:brushProperty name="color" value="#FFFFFF"/>
    </inkml:brush>
  </inkml:definitions>
  <inkml:trace contextRef="#ctx0" brushRef="#br0">1 677 31022,'11'21'692,"-6"-10"-571,1-1 0,0 1 0,1-1 0,0 0 0,11 11 0,-15-18-120,0-1 0,0 1 0,0-1 1,0 0-1,1 0 0,-1 0 0,1 0 1,0-1-1,-1 1 0,1-1 0,0 0 0,0 0 1,0 0-1,0-1 0,0 1 0,0-1 1,0 0-1,0 0 0,0-1 0,6 0 1,-6 0 3,-1-1 1,1 1 0,-1 0 0,0-1-1,0 0 1,1 0 0,-1 0 0,0 0 0,0 0-1,-1-1 1,1 1 0,-1-1 0,1 0-1,-1 0 1,0 0 0,0 0 0,0 0-1,0 0 1,2-6 0,2-5 1,0 0-1,-1-1 0,4-23 1,-1-11 5,-3 0-1,-3 0 1,-3-68-1,-1 32-9,3 28 9,-2 0 1,-3 1-1,-16-80 0,20 135-10,0 1-1,0 0 0,-1 0 0,1-1 0,0 1 1,0 0-1,0 0 0,0-1 0,0 1 1,0 0-1,0 0 0,0-1 0,0 1 1,-1 0-1,1 0 0,0 0 0,0-1 0,0 1 1,0 0-1,-1 0 0,1 0 0,0 0 1,0 0-1,0-1 0,-1 1 0,1 0 0,0 0 1,0 0-1,0 0 0,-1 0 0,1 0 1,0 0-1,0 0 0,-1 0 0,1 0 1,0 0-1,0 0 0,-1 0 0,1 0 0,0 0 1,0 0-1,-1 0 0,1 0 0,0 0 1,0 0-1,-1 0 0,1 0 0,0 0 1,0 1-1,0-1 0,-1 0 0,1 0 0,0 0 1,0 0-1,0 1 0,0-1 0,-1 0 1,1 0-1,0 0 0,0 1 0,0-1 0,0 0 1,0 0-1,0 0 0,-1 1 0,1-1 1,-10 20 2,3 20-1,3 1 0,0 0-1,3 0 1,4 42 0,-1-1 2,-4 18-1,-1-37-3,10 96 0,-6-152 0,0 0-1,0 0 1,1 0 0,0 0-1,1-1 1,-1 1 0,1 0-1,6 8 1,-7-12-1,0 0 1,0 0-1,0-1 1,1 1-1,-1-1 1,1 1-1,0-1 1,0 0-1,0 0 1,0 0-1,0 0 0,0-1 1,0 1-1,1-1 1,-1 0-1,0 0 1,1 0-1,5 0 1,-3 0 0,0 0 1,0 0-1,0-1 1,0 0-1,0 0 1,0 0-1,0-1 1,0 0-1,0 0 1,0-1-1,-1 1 1,1-1-1,0-1 1,-1 1-1,1-1 1,-1 0-1,0 0 1,0 0-1,0-1 1,0 0-1,-1 0 1,0 0-1,1 0 1,-2-1-1,8-9 1,3-12-1,-1 0 0,-1-1 0,-1-1 0,-2 0 0,0 0 0,4-32 0,-4 21-10,1 1 0,22-53 1,-30 87 8,0-1 0,0 1 0,1 0 0,0-1 0,-1 1 0,1 1 0,0-1 0,1 0 0,-1 1 0,1-1 0,-1 1 1,1 0-1,0 0 0,0 1 0,1-1 0,-1 1 0,8-3 0,0 2 0,0 0 0,0 1 1,0 1-1,0 0 0,19 1 0,-30 1-10,-1-1 11,0 0 1,0 0-1,0 0 1,0 0 0,0 0-1,1 0 1,-1 1-1,0-1 1,0 0-1,0 0 1,0 0 0,0 0-1,0 0 1,0 0-1,1 1 1,-1-1 0,0 0-1,0 0 1,0 0-1,0 0 1,0 0 0,0 1-1,0-1 1,0 0-1,0 0 1,0 0 0,0 0-1,0 1 1,0-1-1,0 0 1,0 0 0,0 0-1,0 0 1,0 1-1,0-1 1,0 0 0,0 0-1,0 0 1,0 0-1,0 0 1,0 1 0,-1-1-1,1 0 1,0 0-1,0 0 1,0 0 0,0 0-1,0 0 1,0 1-1,-1-1 1,-22 1 28,19 1-28,0 1-1,-1-1 0,1 0 0,0 1 0,1 0 0,-1 0 1,0 0-1,1 0 0,0 1 0,0 0 0,0-1 1,0 1-1,0 0 0,1 0 0,-2 5 0,-6 10 0,-14 39 0,18-36-2,0 0 0,2 1 0,0 0 0,2 0 0,0 0 1,3 35-1,-1-55 2,0 0 0,0 0-1,1 0 1,0 0 0,-1-1 0,1 1 0,0 0 0,0-1 0,0 1 0,1 0 0,-1-1 0,1 0 0,-1 1 0,1-1 0,0 0 0,0 0 0,0 0-1,0 0 1,0 0 0,1 0 0,-1-1 0,0 1 0,1-1 0,-1 1 0,1-1 0,0 0 0,-1 0 0,1 0 0,3 0 0,8 2 2,0 0 1,0-2-1,0 1 1,23-2-1,-25 0 1,-9-1-3,0 1 0,0 0 0,0-1 0,1 0 0,-1 0 0,0 0 0,0 0 0,-1 0 0,1 0 0,0-1 0,0 0 0,-1 1 0,1-1 0,0 0 0,-1 0 0,0 0 0,0-1 0,1 1 0,-1-1 0,-1 1 0,1-1 0,0 1 0,-1-1 0,1 0 0,-1 0 0,0 0 0,0 0 0,0 0 0,1-6 0,2-8 0,-1 0 0,-1-1 0,-1 1 0,0-21 0,-1 0 0,1-2 0,-2-1 0,-9-62 0,7 202 0,4-80-1,1 0-1,1 0 1,0 0-1,2-1 1,0 1-1,13 28 1,-16-41 0,1 0 0,0 0 0,0-1 0,0 1 0,1-1 0,0 0 0,0 0 0,0 0 1,1 0-1,0-1 0,0 0 0,0 0 0,0 0 0,0 0 0,1-1 0,0 0 0,0 0 0,-1-1 0,2 0 1,-1 0-1,0 0 0,0 0 0,8 0 0,-8-2 1,0 1 0,0-1 0,0 0 0,0 0 0,0-1 1,1 0-1,-1 0 0,11-4 0,-14 3 1,1 1-1,-1-1 1,0 0 0,0-1 0,0 1-1,0-1 1,-1 1 0,1-1 0,-1 0 0,1 0-1,-1 0 1,0 0 0,0 0 0,0 0 0,2-7-1,2-4 1,-2-1-1,1 1 1,-2-1-1,0 0 1,2-24 0,-4-77-2,-2 67 1,1 44 0,0-17 0,0 21 0,0 1 0,0-1 0,0 1 0,0-1 0,0 1 0,0-1 0,0 0 0,0 1 0,0-1 0,0 1 0,0-1 0,0 1 0,-1 0 0,1-1 0,0 1 0,0-1 0,-1 1 0,1-1 0,0 1 0,-1-1 0,1 1 0,0 0 0,-1-1 0,1 1 0,0 0 0,-2-1 0,-2 7 0,0 26 0,2 0 0,1 0 0,6 58 0,-4-82 0,0 0 1,0-1-1,1 1 0,0-1 1,0 1-1,1-1 0,0 0 1,0 1-1,1-2 0,0 1 1,0 0-1,0-1 1,1 0-1,0 0 0,0 0 1,1 0-1,0-1 0,0 0 1,0 0-1,0-1 0,1 0 1,0 0-1,0 0 0,0-1 1,0 0-1,0 0 0,1-1 1,-1 0-1,1 0 1,0-1-1,0 0 0,-1 0 1,1-1-1,0 0 0,0 0 1,0-1-1,11-2 0,-14 1 0,-1 0 1,1 0-1,-1-1 0,1 0 0,-1 1 0,0-1 0,0-1 1,0 1-1,0-1 0,-1 1 0,1-1 0,-1 0 0,0 0 1,0-1-1,-1 1 0,1-1 0,2-6 0,2-6 0,0-1 0,-1 0 0,5-27 0,-4 4 9,-2 0-1,-2 0 1,-3-48-1,0 63-10,-3 60 2,-2 0 0,-1 0 0,-1 0 0,-16 42 0,-1 11 0,-13 67 0,8 0 0,-15 221 0,43-342 0,-4 46 0,4-72 0,0-1 0,-1 0 0,1 0 0,-1-1 0,-1 1 0,1 0 0,-1-1 0,0 1 0,0-1 0,-4 6 0,5-9 0,0 0 0,0-1 0,0 1 0,0 0 0,-1-1 0,1 1 0,0-1 0,-1 0 0,1 0 0,-1 0 0,0 0 0,1 0 0,-1-1 0,0 1 0,1-1 0,-1 1 0,0-1 0,0 0 0,1 0 0,-1 0 0,0-1 0,0 1 0,1-1 0,-1 1 0,0-1 0,1 0 0,-1 0 0,1 0 0,-4-2 0,-2-1 0,-1-1 0,1 0 0,0 0 0,0-1 0,0 0 0,1 0 0,-8-9 0,-12-15 0,1-2 0,1-1 0,-34-62 0,55 87 0,0 0 0,1 1 0,1-2 0,-1 1 0,1 0 0,1 0 0,-2-16 0,3 19-1,0 1-1,0-1 1,0 1-1,1-1 0,-1 1 1,1 0-1,0-1 1,1 1-1,-1 0 0,1-1 1,0 1-1,0 0 1,0 0-1,1 0 0,-1 1 1,6-7-1,6-3 1,1 0 0,0 2 0,0-1 0,28-13 0,76-34 1,-59 32 0,-36 15 0,39-17 0,-1-3 0,-1-3 0,77-58 0,-122 80 0,-1 0 0,-1 0 0,0-1 0,-1-1 0,0-1 0,-1 1 0,-1-2 0,-1 0 0,0 0 0,-1-1 0,-1 0 0,-1 0 0,0-1 0,-1 0 0,-1 0 0,4-35 0,-8-36 27,-1 88-27,0 1 0,0-1 0,0 1 0,-1-1 1,1 1-1,-1-1 0,1 1 0,-1-1 0,0 1 0,1-1 1,-1 1-1,0 0 0,0-1 0,0 1 0,0 0 0,0 0 1,0 0-1,-1 0 0,1 0 0,0 0 0,0 0 0,-1 0 1,1 1-1,0-1 0,-1 0 0,1 1 0,-1-1 0,1 1 1,-1-1-1,1 1 0,-1 0 0,0 0 0,-1 0 0,-3-1 0,0 1 0,0 0 0,0 0 0,0 0 0,0 1 0,1 0 0,-1 0 0,-6 2 0,8-1 0,-1 0 0,1 1 0,0 0 0,0 0 0,0 0 0,0 0 0,1 0 0,-1 1 0,1 0 0,0-1 0,0 1 0,0 0 0,0 1-1,1-1 1,-1 0 0,1 1 0,0 0 0,1-1 0,-3 9 0,-1 8-6,1-1-1,1 1 1,-1 27-1,1-16 6,2 0 0,1 0 0,1 0 0,8 41 0,-7-64 1,0 1 0,1-1 0,0-1 0,0 1 0,1 0 0,1-1 0,-1 0 0,1 0 0,0 0 0,1 0 0,0-1 0,0 0 0,1 0 0,-1-1 0,2 0 0,-1 0 0,0-1 0,1 1 0,11 4 0,-10-6 0,0-1 0,0 0 0,1 0 0,-1-1 0,1 0 0,0 0 0,15 0 0,-21-2 0,1 0 0,-1 0 0,1 0 0,-1 0 0,0-1 0,1 1 0,-1-1 0,0 0 0,1-1 0,-1 1 0,0-1 0,0 0 0,0 0 0,0 0 0,0 0 0,-1-1 0,1 1 0,4-5 0,-3-1-1,0 0 1,-1 0 0,1 0-1,-2-1 1,1 1-1,-1-1 1,0 0-1,-1 0 1,0 0-1,1-11 1,0-17-5,-2-47 1,-1 22 2,1 44 4,0 0-1,1 1 1,0-1-1,11-33 1,-12 47-2,1 1 1,-1-1-1,1 1 1,0 0-1,0 0 0,0-1 1,0 1-1,0 1 1,1-1-1,-1 0 0,1 0 1,0 1-1,4-3 0,-4 3 1,-1 1-1,1 0 0,0 0 0,0 0 0,0 1 0,0-1 0,0 1 0,0-1 1,0 1-1,0 0 0,0 0 0,0 0 0,0 1 0,0-1 0,0 1 0,0 0 1,0-1-1,0 1 0,3 2 0,-2 0 0,1-1 0,-1 1 0,0 0 0,0 1 0,0-1 0,-1 1 0,1-1 0,-1 1 0,0 0 0,0 1 0,0-1 0,-1 0 0,1 1 0,-1-1 0,3 9 0,1 3 0,0 1 0,-1 0 0,3 22 0,-5-15 0,-1 0 0,-1 0 0,0 0 0,-2 0 0,-1 0 0,-1 0 0,-10 37 0,11-53 0,0 0 0,1 0 0,0 0 0,0 0 0,1 0 0,0 1 0,1 12 0,0-20 0,0 0-1,-1-1 1,1 1-1,0 0 1,0 0 0,-1 0-1,1 0 1,0-1 0,0 1-1,0-1 1,0 1-1,0 0 1,0-1 0,0 1-1,0-1 1,0 0-1,0 1 1,1-1 0,-1 0-1,0 0 1,0 0 0,0 0-1,0 0 1,0 0-1,0 0 1,1 0 0,-1 0-1,2-1 1,3 1-2,6 1 0,1-1 1,-1-1 0,0 0-1,0 0 1,1-1-1,-1-1 1,0 0 0,12-5-1,-16 5 1,-1-1-1,1-1 1,-1 1 0,-1-1-1,1 0 1,0-1-1,-1 1 1,0-1 0,-1-1-1,1 1 1,-1-1-1,0 0 1,4-8 0,10-23-4,-2-1 0,-2-1 0,20-77 0,14-38 22,-48 152-16,1 0 1,-1 0-1,1 0 1,0 0-1,0 1 1,0-1-1,0 1 0,0-1 1,1 1-1,-1 0 1,1 0-1,-1 0 1,5-2-1,-6 3-1,1 0 1,-1 0-1,1 0 1,0 1-1,0-1 1,-1 1-1,1-1 1,0 1-1,0 0 1,0 0-1,-1 0 1,1 0-1,0 0 0,0 0 1,0 0-1,0 0 1,-1 1-1,1-1 1,0 1-1,0-1 1,-1 1-1,1 0 1,0 0-1,-1 0 1,3 1-1,1 3 0,1 0 0,-1 1 0,-1 0 0,1 0 0,-1 0 0,0 0 0,0 1 0,0 0 0,-1-1 0,0 1 0,-1 1 0,1-1 0,1 10 0,1 7 0,-1 0 0,1 48 0,-4-65 0,-1 11 0,0 0 0,-2 18 0,1-29 0,-1-1 0,1 0 0,-1 1 0,0-1 0,-1 0 0,1 0 0,-1 0 0,0-1 0,-5 7 0,-3 3 1,-2 1 0,0-2 0,0 1 1,-1-2-1,-1 0 0,-21 14 0,26-20 0,0-1-1,0 0 1,-1-1 0,0 0-1,0-1 1,-1 0 0,1-1-1,-1 0 1,1-1 0,-1 0-1,-18 1 1,28-3-1,1 0 0,-1 0-1,1-1 1,-1 1 0,0 0 0,1 0 0,-1-1-1,1 1 1,-1-1 0,1 1 0,-1-1 0,1 0-1,-1 1 1,1-1 0,0 0 0,-1 0 0,1 0-1,0 0 1,0 0 0,0-1 0,0 1 0,0 0-1,0 0 1,0-1 0,0 1 0,0 0 0,0-1-1,1 1 1,-1-1 0,1 1 0,-1-1-1,0-3 1,0-4-1,0 0-1,1 0 0,0 0 0,2-17 1,0 12 0,-1 5 1,0 0 0,1 0 0,0 0 0,0 0 0,1 1 0,1-1 0,-1 1 0,1 0 0,0 0 0,1 0 0,0 1 0,6-8 0,-7 10 0,1 0 0,0 1 0,-1-1 0,1 1 0,1 0 0,-1 0 0,1 0 0,-1 1 0,1 0 0,0 0 0,0 1 0,1-1 0,-1 1 0,0 1 0,1-1 0,-1 1 0,9 0 0,-8 0 1,-1 1-1,0-1 1,0 2-1,0-1 1,1 1 0,-1 0-1,0 0 1,0 1-1,0-1 1,0 1 0,0 1-1,-1-1 1,1 1-1,-1 0 1,1 0 0,-1 1-1,0-1 1,0 1 0,-1 1-1,1-1 1,7 9-1,-1 1 1,-1 1 0,10 15-1,-16-21-42,0-1 0,1 0 0,0 0-1,1-1 1,0 1 0,0-1 0,1 0 0,-1-1-1,1 0 1,1 0 0,-1 0 0,14 6-1,19-2-1584</inkml:trace>
</inkml:ink>
</file>

<file path=ppt/ink/ink37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5"/>
    </inkml:context>
    <inkml:brush xml:id="br0">
      <inkml:brushProperty name="width" value="0.05" units="cm"/>
      <inkml:brushProperty name="height" value="0.05" units="cm"/>
      <inkml:brushProperty name="color" value="#FFFFFF"/>
    </inkml:brush>
  </inkml:definitions>
  <inkml:trace contextRef="#ctx0" brushRef="#br0">1 755 32191,'25'57'464,"-11"-13"-466,-6-19 10,19 42-1,-24-62-8,0 1 1,0-1-1,0 0 0,0 0 1,1 0-1,0-1 1,0 1-1,0-1 1,1 0-1,-1 0 0,1 0 1,10 5-1,-13-7 2,1-1-1,-1 0 0,1 0 0,-1 0 1,1 0-1,0 0 0,0-1 1,-1 1-1,1-1 0,0 1 1,0-1-1,-1 0 0,1 0 0,0-1 1,0 1-1,0 0 0,-1-1 1,1 0-1,0 0 0,-1 0 1,1 0-1,-1 0 0,1 0 0,-1 0 1,1-1-1,-1 1 0,0-1 1,0 0-1,0 0 0,0 0 1,0 0-1,0 0 0,0 0 0,0 0 1,-1-1-1,0 1 0,1-1 1,1-3-1,4-11 0,-1 1-1,0-1 1,-2-1 0,6-31-1,-8 39 2,4-26 3,3-19-2,3 0 0,20-58 0,-27 99-3,0 0-1,1 1 0,1-1 1,0 1-1,1 1 0,0-1 0,1 2 1,0-1-1,1 1 0,0 0 1,0 1-1,1 0 0,14-9 1,-18 15-1,0 0 1,0 1 0,0 0 0,0 0 0,1 0 0,0 1-1,-1 0 1,1 1 0,0-1 0,0 2 0,0-1 0,0 1-1,0 0 1,-1 1 0,11 1 0,-17-1 1,0 1 0,0-1 0,0 1 1,0 0-1,0-1 0,-1 1 0,1 0 0,-1 0 0,1-1 0,-1 1 1,0 0-1,1 0 0,-1 0 0,0 0 0,0-1 0,-1 1 0,1 0 1,0 0-1,-1 2 0,0 5 13,1-9 22,-6-5 7,-2 4-41,0-1-1,0 1 0,0 1 0,0-1 0,1 1 1,-1 1-1,0-1 0,0 1 0,0 1 1,0-1-1,-14 6 0,11-1-1,1 0 1,0 1-1,0 0 0,0 0 1,1 1-1,0 0 0,0 1 1,1 0-1,1 0 0,-1 1 1,-8 15-1,7-10 0,1 0 0,1 0 0,0 0 0,1 1 0,1 0 0,0 0 0,-4 31 0,7-31 1,1-1 0,0 0 0,2 1 0,-1-1 0,4 18 0,-2-27 0,-1-1 0,1 1 0,-1-1 0,1 0 0,1 0 0,-1 0 0,1 0 0,0 0 0,0-1 0,0 1 0,1-1 0,0 1 0,-1-1 0,1-1 0,1 1 0,-1 0 0,6 2 0,1 0 1,-1-1 0,1 0 0,1-1 0,-1 0-1,1-1 1,-1 0 0,1-1 0,18 2 0,-7-3 1,0 0 0,0-2 0,35-5 0,-50 5-1,0-1 0,0 0 0,-1 0-1,1-1 1,0 0 0,-1 0 0,0-1 0,0 0 0,0 0-1,0 0 1,0-1 0,-1 0 0,0-1 0,0 1 0,5-8-1,-4 4 2,-1-1-1,0 1 1,0-1-1,-1 0 0,0-1 1,-1 1-1,0-1 0,-1 0 1,4-22-1,-5 15-1,0 1 1,-1-1-1,-1 1 0,-1-1 1,0 1-1,-1-1 1,-1 1-1,-1 0 0,0 0 1,-1 0-1,-1 1 0,-1-1 1,-15-27-1,14 32 0,0 1 0,-1-1 0,-19-18 0,24 26 0,-1 0 0,0 0 0,0 1 0,-1-1 0,1 1 0,-1 0 0,1 1 0,-1-1 0,0 1 0,0 0 0,-6-1 0,9 3 0,1 0 0,0-1 0,-1 1 0,1 0 0,0 0 0,-1 1 0,1-1 0,0 0-1,-1 1 1,1-1 0,0 1 0,-1 0 0,1 0 0,0 0 0,0 0 0,0 0 0,0 0 0,0 1 0,0-1 0,0 0 0,1 1 0,-1 0 0,0-1 0,1 1 0,-1 0 0,1 0-1,0 0 1,0 0 0,-1 0 0,1 0 0,1 0 0,-1 1 0,0-1 0,0 0 0,0 3 0,-2 9-5,0 0 1,1 0-1,1 0 1,0 20-1,1-30 3,-1 10 2,2 0-1,0 0 1,0 0-1,1-1 0,1 1 1,0 0-1,1-1 1,1 0-1,10 22 1,-11-27 0,2 1 0,-1-1 0,1 0 0,1 0 0,0 0 0,0-1 0,0 0 0,1-1 0,-1 0 0,2 0 0,-1 0 0,1-1 0,0 0 0,12 4 0,-6-4 0,0-1 0,1-1 0,-1 0 0,1-1 0,0-1 0,0-1 0,17-1 0,-12 1 0,-15 0 0,1 0 0,0-1 0,-1 0 0,1 0 0,-1-1 0,0 1 0,1-1 0,-1-1 0,0 1 0,0-1 0,0 0 0,9-8 0,-7 5 0,-1 0 0,1-1 0,-1-1 0,-1 1 0,1-1 0,-1 0 0,8-16 0,-4 4 0,-1 0 0,-1-1 0,-1 1 0,-1-2 0,-1 1 0,-1-1 0,3-25 0,-2-31 13,-9-143 1,1 190-12,-8-34 1,9 54-3,-1 1 0,0 0 0,-1-1 0,0 1 0,-1 0 0,-9-14 0,13 23 0,0-1 0,1 1 0,-1 0 0,0 0 0,0 0 0,0 0 0,-1 0 0,1 0 0,0 1 0,0-1 0,0 0 0,-1 0 0,1 1 0,0-1 0,0 1 0,-1-1 0,1 1 0,-1 0 0,1-1 0,0 1 0,-1 0 0,1 0 0,-1 0 0,1 0 0,-1 0 0,1 0 0,0 1 0,-1-1 0,1 0 0,-1 1 0,1-1 0,0 1 0,-1-1 0,1 1 0,0 0 0,0 0 0,0-1 0,-1 1 0,1 0 0,0 0 0,0 0 0,0 0 0,0 0 0,1 0 0,-1 1 0,0-1 0,-1 2 0,-5 10 0,-1 1 0,2 1 0,0-1 0,0 1 0,2 0 0,-1 0 0,2 1 0,-2 15 0,-7 134 0,12-160 0,-2 715 0,22-509 0,0 22 0,-20-233 0,0 1 0,0-1 0,0 1 0,0-1 0,0 1 0,0-1 0,0 1 0,0-1 0,0 1 0,0-1 0,0 1 0,0-1 0,0 1 0,0-1 0,-1 1 0,1-1 0,0 1 0,0-1 0,-1 1 0,1-1 0,0 1 0,0-1 0,-1 0 0,1 1 0,0-1 0,-1 0 0,1 1 0,-1-1 0,1 0 0,-1 1 0,1-1 0,0 0 0,-1 0 0,1 0 0,-1 1 0,1-1 0,-1 0 0,1 0 0,-1 0 0,1 0 0,-1 0 0,1 0 0,-1 0 0,1 0 0,-1 0 0,1 0 0,-1 0 0,1 0 0,-1 0 0,1-1 0,-1 1 0,1 0 0,-1 0 0,0-1 0,-2 0 0,0-1 0,0 0 0,1 1 0,-1-1 0,0 0 0,1 0 0,0-1 0,-4-3 0,-19-30 0,1-2 0,2 0 0,1-1 0,-25-71 0,41 95 0,1-1 0,0 0 0,1 0 0,1 0 0,0 0 0,2-25 0,1 34 0,0 1 0,0-1 0,0 1 0,1-1 0,0 1 0,1 0 0,-1 0 0,1 0 0,1 0 0,-1 0 0,1 1 0,0-1 0,0 1 0,0 0 0,1 0 0,-1 1 0,1-1 0,10-5 0,-1-1 0,1 1 0,0 1 0,1 0 0,0 2 0,31-12 0,-21 12-378,0 0 1,1 2-1,53-4 1,-38 8-5108</inkml:trace>
</inkml:ink>
</file>

<file path=ppt/ink/ink37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6"/>
    </inkml:context>
    <inkml:brush xml:id="br0">
      <inkml:brushProperty name="width" value="0.05" units="cm"/>
      <inkml:brushProperty name="height" value="0.05" units="cm"/>
      <inkml:brushProperty name="color" value="#FFFFFF"/>
    </inkml:brush>
  </inkml:definitions>
  <inkml:trace contextRef="#ctx0" brushRef="#br0">11 217 31582,'0'-27'913,"-11"379"-897,11-331-12,13 383 8,-7-297-12,-5-104 19,2-9-8,1-17 2,1-515 5,-7 312-15,1 184 3,0 25 2,1 0 0,3-26-1,-3 43-7,0 0 0,0 0 0,0 0 0,0 0 0,0-1 0,0 1 0,0 0 0,1 0 0,-1 0 0,0 0 0,0-1 0,0 1 0,0 0 0,0 0 0,1 0 0,-1 0 0,0 0 0,0 0 0,0 0 0,0 0 0,1-1 0,-1 1 0,0 0 0,0 0 0,0 0 0,1 0 0,-1 0 0,0 0 0,0 0 0,0 0 0,1 0 0,-1 0 0,0 0 0,0 0 0,0 0 0,0 1 0,1-1 0,-1 0 0,0 0 0,0 0 0,0 0 0,1 0 0,-1 0 0,0 0 0,0 0 0,0 1 0,0-1 0,0 0 0,1 0 0,-1 0 0,0 0 0,0 1 0,0-1 0,0 0 0,0 0 0,0 0 0,0 0 0,0 1 0,0-1 0,0 0 0,0 0 0,0 0 0,0 1 0,0-1 0,0 0 0,0 0 0,12 26-3,-1 1-1,13 52 0,-3-11 2,5 8 5,39 126 10,-65-201-13,0 0 0,0 0 0,0 0 0,1 1 0,-1-1 0,1 0 0,-1 0 0,1 0 0,-1 0 0,1 0 0,0 0 0,-1 0 0,1 0 0,0 0 0,0 0 0,0-1 0,0 1 0,0 0 0,0 0 0,0-1 0,0 1 0,2 0 0,-2-1 0,0 0 0,0 0 0,0 0 0,0 0 0,0-1 0,1 1 0,-1 0 1,0-1-1,0 1 0,0-1 0,0 1 0,0-1 0,0 1 0,0-1 0,-1 0 0,1 0 0,0 1 1,0-1-1,0 0 0,-1 0 0,1 0 0,0 0 0,-1 0 0,1 0 0,-1 0 0,1 0 1,0-2-1,16-35 3,-2-1 1,-1 0-1,15-71 1,-18 62-4,2 0-1,25-59 1,-29 88 0,-9 20 0,0-1 0,0 0 0,0 0 0,0 0 0,0 0 0,0 0 0,0 0 0,0 0 0,0 1 0,0-1 0,0 0-1,0 0 1,0 0 0,1 0 0,-1 0 0,0 0 0,0 0 0,0 1 0,0-1 0,0 0 0,0 0 0,0 0 0,0 0 0,0 0 0,0 0 0,1 0 0,-1 0 0,0 0 0,0 0 0,0 0 0,0 1 0,0-1 0,0 0 0,0 0 0,1 0 0,-1 0-1,0 0 1,0 0 0,0 0 0,0 0 0,0 0 0,0 0 0,1 0 0,-1 0 0,0 0 0,0 0 0,0 0 0,0-1 0,0 1 0,0 0 0,0 0 0,1 0 0,-1 0 0,0 0 0,0 0 0,0 0 0,0 0 0,0 0 0,0 0 0,0 0 0,0-1 0,0 1-1,0 0 1,1 0 0,-1 0 0,0 0 0,0 0 0,4 18-3,-1 1 0,-1 0-1,1 31 1,-1-6 3,5 48 0,21 106 0,-23-171 0,2 0 0,1 0 0,1 0 0,2-1 0,0 0 0,2-1 0,0 0 0,24 31 0,-31-49 1,0-1 0,0 1 0,0-1 0,1-1 0,0 1 0,0-1 0,1 0 0,0-1 0,-1 1 0,1-2 0,1 1 0,-1-1 0,16 4 0,-18-6-1,1 0 1,0 0-1,-1-1 0,1 1 0,0-1 0,-1-1 0,1 1 0,0-1 0,-1-1 0,1 1 0,-1-1 0,0 0 0,1 0 1,-1-1-1,0 0 0,0 0 0,-1 0 0,11-8 0,-7 3 0,0-1 0,0-1 0,-1 1 0,0-1 0,-1 0 0,0-1 0,0 0 0,-1 0 0,-1-1 0,0 1 0,0-1 0,3-17 0,-1-1 0,-2-1-1,-1 1 0,-1-1 1,-2-30-1,-1 47-2,-1 1 0,0-1 0,-1 0 0,0 1 0,-1 0 0,-7-18 0,9 27 2,-1-1 0,0 1 0,0-1 0,0 1 0,-1 0 0,1 0 0,-1 0 0,0 0 0,-1 1 0,1-1 0,0 1 0,-1 0 0,0 0 0,0 0 0,0 0 0,0 1 0,0-1 0,0 1 0,-1 0 1,1 1-1,-6-3 0,4 3 1,1 0 0,-1 0 1,1 0-1,-1 1 0,0 0 1,1 0-1,-1 0 0,0 1 1,1-1-1,-1 2 1,0-1-1,-9 4 0,11-3 1,1 0-1,-1 0 1,1 0-1,0 1 1,0-1-1,0 1 1,0 0-1,0 0 1,1 0-1,-1 0 1,1 0-1,-1 1 1,1-1-1,1 1 0,-1-1 1,0 1-1,-2 7 1,0 10-4,0 0 1,1 0-1,1 0 1,1 0-1,3 33 0,-2-36 3,1-5-1,0 0 1,1-1-1,1 1 0,0-1 1,1 1-1,0-1 0,9 19 1,-11-26-1,1 0 1,-1 0 0,1-1 0,0 1-1,0-1 1,0 0 0,1 0 0,-1 0-1,1 0 1,0-1 0,0 1 0,0-1-1,1 0 1,-1 0 0,1-1 0,0 1-1,-1-1 1,1 0 0,0 0 0,0-1-1,8 2 1,-7-2 1,0-1 0,1 1 0,-1-1 0,0-1 0,1 1 0,-1-1 0,0 0 0,0-1 0,0 1 0,0-1 0,0 0 0,0-1 0,0 0 0,-1 1 0,1-2 0,-1 1 0,0-1 0,0 0-1,0 0 1,0 0 0,-1 0 0,0-1 0,1 0 0,4-8 0,-2 2 0,0 0-1,-1-1 1,0 1-1,-1-1 1,-1 0-1,0 0 1,0-1-1,-1 0 1,2-19-1,-2 5 4,-2 1 0,0 0 0,-6-46 1,4 69-5,1 1 1,0-1 0,-1 1 0,0-1 0,0 0 0,0 1 0,0 0-1,0-1 1,0 1 0,0 0 0,-1-1 0,1 1 0,-1 0 0,0 0-1,1 0 1,-1 1 0,0-1 0,0 0 0,-3-1 0,3 2-1,1 0 0,-1 1 1,1-1-1,-1 1 1,0 0-1,0-1 0,1 1 1,-1 0-1,0 0 1,1 0-1,-1 0 0,0 0 1,0 1-1,1-1 1,-1 0-1,0 1 0,1-1 1,-1 1-1,0 0 1,1 0-1,-1-1 0,1 1 1,-1 0-1,1 0 1,0 0-1,-1 0 0,1 1 1,0-1-1,0 0 1,-2 3-1,-4 6 0,1-1 0,0 1 0,1 0 0,0 1 0,0-1 0,1 1 0,0 0 0,1 0 0,1 1 0,0-1 0,-2 17 0,2 11 0,0-1 0,5 46 0,-2-77 0,0 0 0,0 0 0,1 0 0,0 0 0,0 0 0,0 0 0,1-1 0,0 1 0,0-1 0,6 7 0,-7-9 0,1 0 0,0-1 0,0 1 0,1-1 0,-1 0 0,1 0 0,0 0 0,-1 0 0,1-1 0,0 1 0,1-1 0,-1 0 0,0-1 0,1 1 0,-1-1 0,8 2 0,-4-1 1,1-1 1,0 0-1,-1 0 1,1-1-1,0 0 0,0-1 1,-1 1-1,1-2 1,0 1-1,-1-1 0,1-1 1,-1 1-1,0-2 1,0 1-1,0-1 0,0 0 1,-1-1-1,1 1 0,-1-2 1,10-9-1,-4 2 0,0-2-1,-2 0 0,0 0 1,0-1-1,-2-1 0,0 0 1,-1 0-1,10-29 0,-3-9 0,14-85 0,-19 84 0,23-75 0,-33 130 0,0 0 0,0 1 0,0-1 0,0 0 0,0 0 0,1 1 0,-1-1 0,0 0 0,1 1 0,-1-1 0,0 0 0,1 1 0,-1-1 0,1 1 0,-1-1 0,1 0 0,-1 1 0,1-1 0,0 1 0,-1 0 0,1-1 0,-1 1 0,1-1 0,0 1 0,0 0 0,-1 0 0,2-1 0,-1 1 0,0 1 0,0 0 0,0-1 0,0 1 0,0-1 0,0 1 0,0 0 0,0 0 0,0 0 0,0-1 0,-1 1 0,1 0 0,0 0 0,-1 0 0,1 0 0,0 0 0,-1 1 0,1-1 0,-1 1 0,15 32 0,-3 0 0,0 1 0,-2 1 0,-2-1 0,-2 2 0,-1-1 0,-1 1 0,-2-1 0,-4 50 0,1-77 1,-1-1-1,0 1 1,0-1-1,0 1 1,-1-1-1,-1 0 1,0 0-1,0 0 1,0 0-1,-1-1 1,0 1-1,0-1 1,-1-1 0,0 1-1,-9 8 1,8-9-1,0 0 0,-1 0 1,0-1-1,0 0 0,0 0 0,0-1 1,-1 0-1,1 0 0,-1-1 1,0 0-1,0-1 0,0 0 1,-1 0-1,-13 0 0,20-2-1,0 0 1,0-1-1,1 1 0,-1-1 0,0 0 0,0 0 0,0 0 1,1 0-1,-1-1 0,0 1 0,1-1 0,0 1 0,-1-1 1,1 0-1,0 0 0,0 0 0,0 0 0,0-1 0,0 1 1,0 0-1,1-1 0,-1 1 0,1-1 0,-3-5 0,1 0 0,0 0 0,0-1 0,1 1 0,0-1 0,0 1 0,1-1 0,0-13 0,4 10 1,3 12-2,-4 0 1,4 2 0,0-1 0,0 1 0,1 0 0,-1 1 0,0-1 0,-1 1 0,1 0 0,0 1 0,-1 0 0,0 0 0,0 0 0,6 6 0,36 23 1,-36-29 0,0 0 0,0-1 0,0 0 0,1-1 0,-1 0 0,1 0 0,0-2 0,0 1 0,-1-2 0,1 1 0,0-2 0,-1 1 0,1-2 0,-1 0 0,0 0 0,1-1 0,-2 0 0,17-9 0,-10 3 1,-2-2 1,1 0-1,-2-1 1,1 0-1,-2-1 1,0-1-1,0 0 1,-2-1-1,0 0 1,14-27-1,-13 17 1,-1-1 1,-2-1-1,0 0 0,-2 0 0,-1 0 1,3-43-1,-3-1 7,-7-129 1,0 185-6,-1 0 1,0 0-1,-7-21 1,8 34-4,0 0-1,1 0 0,-1 0 1,-1 0-1,1 0 1,0 0-1,-1 0 1,1 1-1,-1-1 1,0 0-1,0 1 1,0 0-1,0-1 0,0 1 1,-1 0-1,1 0 1,-1 0-1,1 0 1,-1 1-1,0-1 1,0 1-1,0 0 1,-5-2-1,7 2 0,0 1 0,0 0 0,0 0 0,-1 0 0,1 0 0,0 0 0,0 1 0,0-1 0,0 0 0,0 0 0,0 1 0,0-1 0,0 0 0,0 1 0,0-1 0,0 1 0,1 0 0,-1-1 0,0 1 0,0 0 0,0-1 0,1 1 0,-1 0 0,0 0 0,0 0 0,-12 30 0,8-6 0,0 0 0,1 0 0,2 1 0,1 0 0,3 40 0,-1-6 0,12 454 0,-8-473 0,-5-40 0,0 0 0,0-1 0,1 1 0,-1 0 0,0 0 0,0 0 0,1-1 0,-1 1 0,1 0 0,-1-1 0,1 1 0,-1 0 0,1-1 0,-1 1 0,1 0 0,0-1 0,-1 1 0,2 0 0,-1-1 0,0 0 0,0 0 0,-1 0 0,1 0 0,0 0 0,0-1 0,-1 1 0,1 0 0,0 0 0,0-1 0,-1 1 0,1 0 0,0-1 0,0 1 0,-1-1 0,1 1 0,-1-1 0,1 1 0,0-1 0,-1 1 0,1-1 0,-1 1 0,1-1 0,0-1 0,10-15 0,0-1 0,-1 0 0,-1-1 0,0 0 0,7-29 0,-1 9 0,-11 27 0,59-133 0,-55 130 0,0 1 0,1 0 0,0 1 0,1-1 0,1 2 0,0 0 0,19-16 0,-26 24 0,0 1 0,1 1 0,-1-1 0,1 1 0,0 0 0,-1 0 0,1 0 0,0 0 0,0 1 0,0 0 0,6-1 0,-9 2 0,0 0 0,-1 0 0,1 0 0,0 0 0,0 0 0,0 0 0,0 1 0,-1-1-1,1 1 1,0-1 0,0 1 0,-1-1 0,1 1 0,0 0 0,-1 0 0,1 0 0,-1 0 0,1 0 0,-1 0-1,0 1 1,1-1 0,-1 0 0,0 1 0,0-1 0,0 1 0,0-1 0,0 1 0,0-1 0,0 1 0,-1 0 0,1-1-1,0 4 1,2 8-1,0 0 0,-1 0 0,-1 0 0,0 0 0,0 0 0,-2 0 0,-2 20 0,2-24 0,-1-1 1,0 0 0,0 1-1,-1-1 1,0 0-1,-1 0 1,0 0 0,0-1-1,-1 0 1,1 1 0,-2-1-1,-9 10 1,2-4 3,-1-1-1,-21 14 1,30-22-2,0-1-1,0 0 1,-1 0 0,1-1-1,-1 1 1,0-1 0,0 0-1,0-1 1,0 0 0,0 1-1,-6-1 1,11-1-1,0 0 0,0-1-1,0 1 1,1 0 0,-1 0 0,0-1 0,0 1-1,1 0 1,-1-1 0,0 1 0,0 0 0,1-1 0,-1 1-1,1-1 1,-1 0 0,0 1 0,1-1 0,-1 1-1,1-1 1,-1 0 0,1 1 0,0-1 0,-1 0-1,1 0 1,0 1 0,-1-1 0,1 0 0,0 0-1,0 1 1,0-1 0,0 0 0,-1 0 0,1-1 0,0-35-21,1 23 16,-1 14 5,0 0 0,0 0 0,0-1 0,0 1 0,0 0 0,0-1 0,1 1 0,-1 0 0,0-1 0,0 1 0,0 0 0,0 0 0,0-1 0,1 1 0,-1 0 0,0 0 0,0-1 0,1 1 0,-1 0 0,0 0 0,0 0 0,1-1 0,-1 1 0,0 0 0,0 0 0,1 0 0,-1 0 0,0 0 0,1 0 0,-1-1 0,0 1 0,1 0 0,-1 0 0,0 0 0,1 0 0,-1 0 0,0 0 0,0 0 0,1 0 0,-1 1 0,0-1 0,1 0 0,-1 0 0,0 0 0,1 0 0,-1 0 0,0 0 0,0 1 0,1-1 0,-1 0 0,0 0 0,0 0 0,1 1 0,-1-1 0,0 0 0,0 0 0,0 1 0,1-1 0,-1 0 0,0 0 0,0 1 0,5 6 0,-1 0 0,0 1 0,0 0 0,-1-1 0,0 1 0,0 0 0,2 13 0,14 37 0,-16-52 0,0 0 0,0 0 0,1 0 0,0-1 0,0 1 0,1-1 0,-1 0 0,1 0 0,0 0 0,1-1 0,-1 0 0,7 4 0,-5-4 0,1-1 0,-1 0 0,1-1 0,0 0 0,0 0 0,0 0 0,0-1 0,0 0 0,15-1 0,-8 0 0,2 1 0,0-2 0,19-2 0,-30 2 0,0-1 0,0 0 0,0 1 0,0-2 0,0 1 0,-1-1 0,1 0 0,-1 0 0,7-5 0,-1-1 0,-1-1 0,0 0 0,-1 0 0,0 0 0,-1-1 0,0-1 0,0 0 0,-2 0 0,1 0 0,-1 0 0,-1-1 0,-1 0 0,1 0 0,3-26 0,-1-10 7,-2 0-1,-3-89 1,-3 87 2,2 45-7,-2-23-1,1 28-1,0 1 0,0-1 0,-1 0 0,1 1 0,0-1 0,0 0 0,0 1 0,0-1 0,-1 0 0,1 1 0,0-1 0,-1 0 0,1 1 0,0-1 0,-1 1 0,1-1 0,-1 1 0,1-1 0,-1 1 0,1-1 0,-1 1 0,1-1 0,-1 1 0,1 0 0,-1-1 0,0 1 0,1 0 0,-1 0 0,0-1 0,1 1 0,-2 0 0,0 0 0,1 1 0,-1 0 0,1 0 0,0 0 0,-1 0 0,1 0 0,0 0 0,0 0 0,0 1 0,0-1 0,0 0 0,0 1 0,0-1 0,0 0 0,0 1 0,1-1 0,-1 1 0,1-1 0,-1 1 0,1 0 0,-1-1 0,1 1 0,0 2 0,-9 46 0,9-47 0,-5 66 0,7 114 0,-2-170 0,0 0 0,2 0 0,-1 0 0,1-1 0,1 1 0,1-1 0,-1 1 0,2-1 0,0 0 0,11 19 0,-15-29 0,1 0 0,0 0 0,0 0 0,0-1 0,0 1 0,0 0 0,0-1 0,0 0 0,1 1 0,-1-1 0,1 0 0,-1 0 0,1 0 0,-1-1 0,1 1 0,-1 0 0,1-1 0,0 0 0,-1 0 0,1 0 0,-1 0 0,1 0 0,3-1 0,-2 1 0,0-1 0,1 0 0,-1 0 0,0 0 0,0-1 0,0 1 0,0-1 0,0 0 0,0 0 0,-1 0 0,1-1 0,-1 1 0,6-7 0,1-3 0,-1-1 0,0 0 0,-1 0 1,-1-1-1,0 0 0,-1 0 0,0-1 0,-1 1 0,3-19 0,3-23 11,5-65 0,-11 73-2,-2 19-9,-3 20 0,0 0 0,1-1 0,1 1 0,0 0 0,4-15 0,-5 24 0,-1 0-1,0 0 1,0 0-1,0-1 1,0 1-1,0 0 1,1 0-1,-1 0 1,0 0 0,0 0-1,0 0 1,0-1-1,1 1 1,-1 0-1,0 0 1,0 0-1,0 0 1,1 0 0,-1 0-1,0 0 1,0 0-1,0 0 1,1 0-1,-1 0 1,0 0-1,0 0 1,0 0 0,1 0-1,-1 0 1,0 0-1,0 0 1,0 0-1,1 0 1,-1 1-1,0-1 1,0 0 0,0 0-1,0 0 1,1 0-1,-1 0 1,0 0-1,0 1 1,0-1-1,0 0 1,0 0 0,0 0-1,1 0 1,-1 1-1,0-1 1,0 0-1,0 0 1,0 0-1,0 1 1,0-1 0,0 0-1,0 0 1,0 0-1,0 1 1,0-1-1,9 26 0,-2-1 0,-1 1 0,-1 1 0,3 40 0,-5-43 1,2 30 8,-3-26-2,1 1 0,1-1 0,13 42 0,-17-69-6,0 1 0,1-1 0,-1 1 0,1-1 0,-1 0 0,1 1 0,0-1 0,0 0 0,-1 0 0,1 0 0,0 1 0,0-1 0,0 0 0,0 0 0,1 0 0,-1 0 0,0-1 0,0 1 0,0 0 0,1 0 0,-1-1 0,0 1 0,1-1 0,-1 1 0,1-1 0,-1 0 0,0 1 0,3-1 0,-2 0 0,0-1 0,0 1 0,0-1 0,0 1 0,0-1 0,0 0 0,0 0 0,0 0 0,0 0 0,0 0 0,0-1 0,-1 1 0,1 0 0,-1-1 0,1 0 0,-1 1 0,1-1 0,-1 0 0,2-3 0,15-27 0,-2-1 0,-2 0 0,0-2 0,-3 1 0,9-42 0,-8 29 0,35-86 0,-43 170-27,-15 266 22,11-299 5,0 0 0,0 0 0,0 0 0,1 0 0,0 0 0,-1 0 0,1 0 0,1 0 0,-1-1 0,0 1 0,1 0 0,0-1 0,0 1 0,0-1 0,4 5 0,-2-5 1,-1 0 1,1 0 0,-1 0 0,1-1 0,0 0-1,0 0 1,0 0 0,0 0 0,1-1 0,-1 1-1,0-1 1,1 0 0,-1 0 0,6-1 0,1 2-2,0-1 1,0-1-1,0 0 1,0 0-1,0-1 1,0 0-1,0-1 1,0-1-1,-1 1 1,19-9-1,-20 7 0,-1-1 0,0 0 0,-1 0 0,1-1 0,-1 0 0,0 0 0,-1 0 0,1-1 0,-1 0 0,0-1 0,-1 1 0,0-1 0,6-12 0,-3 2 0,0 0 0,-1 0 0,-1-1 0,-1 0 0,6-34 0,-6 8 0,-2-62 0,-2 103 0,-1-1 0,0 1 0,0 0-1,-1-1 1,1 1 0,-1 0 0,0 0 0,0 0 0,-4-8 0,4 11-1,0 0 0,0 0 0,0 0 0,0 0 0,-1 0 0,1 0 0,0 0 1,-1 0-1,1 0 0,0 1 0,-1-1 0,1 1 0,-1-1 0,1 1 1,-1-1-1,1 1 0,-1 0 0,0 0 0,1 0 0,-1 0 0,1 0 0,-1 0 1,1 0-1,-1 0 0,0 1 0,1-1 0,-1 1 0,-2 0 0,-1 1 1,0 0 0,0 0-1,0 0 1,0 1-1,1 0 1,-1 0 0,1 0-1,0 0 1,-1 1-1,1-1 1,1 1 0,-1 0-1,1 0 1,-5 7 0,-2 5 0,0 0 0,-11 29 0,15-32-1,0 0 0,1 1 0,1 0 0,1 0-1,0 0 1,0 1 0,1-1 0,1 0 0,1 1 0,0-1 0,3 21 0,-3-33 1,1 0-1,0 0 1,-1 0 0,1 0 0,0 0 0,0 0 0,1 0 0,-1-1 0,0 1-1,0 0 1,1-1 0,-1 1 0,1-1 0,0 0 0,-1 1 0,1-1 0,0 0 0,0 0-1,0 0 1,0 0 0,0 0 0,0 0 0,0-1 0,0 1 0,3 0 0,6 1 0,-1-1 1,1 0-1,19-1 1,-20 0 0,-4 0-1,1-1 1,-1 0 0,1-1-1,-1 1 1,0-1 0,0-1-1,0 1 1,0-1 0,0 0-1,-1 0 1,1 0 0,-1-1-1,0 0 1,0 0 0,0-1-1,-1 1 1,1-1 0,-1 0-1,0 0 1,5-9 0,-1 2-1,-1-1 1,0 1-1,-1-2 1,-1 1-1,0-1 1,0 0-1,-1 0 1,2-18-1,-29 109 27,9 34-27,1 139 0,9-130 0,-1 53 0,-8 125 0,11-272 0,-1 0 0,-2-1 0,0 1 0,-2-1 0,-1-1 0,-1 1 0,0-2 0,-2 1 0,-1-1 0,-1-1 0,-1 0 0,-1-1 0,0 0 0,-2-1 0,0-1 0,-25 21 0,38-37 0,2-1 0,0 0 0,0 0 0,0 0 0,0-1 0,0 1 0,0-1 0,-1 1 0,1-1 0,0 0 0,-1 0 0,1 0 0,-1 0 0,1 0 0,-1 0 0,-4 0 0,7-1 0,-1 0 0,1 0 0,0 0 0,0 0 0,-1 0 0,1 0 0,0 0 0,0 0 0,-1 0 0,1 0 0,0 0 0,0-1 0,0 1 0,-1 0 0,1 0 0,0 0 0,0 0 0,-1 0 0,1 0 0,0-1 0,0 1 0,0 0 0,0 0 0,-1 0 0,1 0 0,0-1 0,0 1 0,0 0 0,0 0 0,0-1 0,-1 1 0,1 0 0,0 0 0,0-1 0,0 1 0,0 0 0,0 0 0,0-1 0,0 1 0,0 0 0,0 0 0,0-1 0,-13-104 0,1 1 0,0 40 0,1 10 0,-5-75 0,15 114 0,1-1 0,0 0 0,1 0 0,1 1 0,1-1 0,0 0 0,1 1 0,0 0 0,10-21 0,-1 12 0,1 1 0,1 0 0,1 1 0,1 1 0,23-23 0,106-90 0,-103 97 0,378-293 0,-413 324 7,-1 1-1,0-1 1,0-1-1,6-7 1,-12 13-21,1 0-1,-1 0 0,0-1 1,0 1-1,0 0 1,-1-1-1,1 1 1,0-1-1,0 1 1,-1-1-1,1 0 1,-1 1-1,1-1 1,-1 1-1,0-1 0,0 0 1,0 1-1,1-1 1,-2 0-1,1 1 1,0-1-1,0 0 1,0 1-1,-1-1 1,1 0-1,-1 1 1,1-1-1,-1 1 0,0-1 1,0 1-1,-1-2 1,-21-16-1203</inkml:trace>
</inkml:ink>
</file>

<file path=ppt/ink/ink37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6"/>
    </inkml:context>
    <inkml:brush xml:id="br0">
      <inkml:brushProperty name="width" value="0.05" units="cm"/>
      <inkml:brushProperty name="height" value="0.05" units="cm"/>
      <inkml:brushProperty name="color" value="#FFFFFF"/>
    </inkml:brush>
  </inkml:definitions>
  <inkml:trace contextRef="#ctx0" brushRef="#br0">122 0 31454,'-11'7'85,"1"-1"0,-1 1-1,2 1 1,-1 0-1,1 0 1,-12 14 0,17-16-68,-1 1 0,1-1 1,0 1-1,0 0 0,1 0 1,0 0-1,1 0 0,-1 1 1,1-1-1,0 1 0,0 10 1,1-9-16,0 0 1,0 0-1,1 0 0,0 0 1,1 0-1,0 0 0,1-1 1,2 11-1,-2-15 2,0 0-1,0 0 1,0 0 0,0 0-1,1-1 1,-1 1 0,1-1-1,0 1 1,0-1 0,1 0-1,-1 0 1,0 0 0,1-1-1,0 1 1,0-1 0,-1 0-1,1 0 1,6 2-1,0-1 18,1 1 0,-1-1 0,1-1-1,-1 0 1,1-1 0,0 0 0,0 0-1,0-1 1,0-1 0,0 0-1,0 0 1,-1-1 0,1 0 0,15-6-1,-20 6-17,-1 0 0,1-1 0,-1 1 0,1-1-1,-1 0 1,0-1 0,0 1 0,-1-1 0,1 0-1,-1 0 1,0 0 0,0-1 0,0 0 0,0 0-1,-1 0 1,0 0 0,0 0 0,0 0 0,-1-1 0,0 0-1,0 1 1,0-1 0,-1 0 0,1 0 0,-1 0-1,-1 0 1,1-8 0,-2 10-3,1-1 0,-1 1 0,0-1 0,0 0 0,-1 1 0,1-1 0,-1 1 0,0 0 0,0 0 0,-1 0 0,1 0 0,-1 0 0,0 0 0,0 0 0,0 1 0,0 0 0,0-1 0,-1 1 0,0 0 0,0 1 0,0-1 0,0 1 0,-6-3 0,3 1 0,0 1 0,-1 0 0,1 0 0,-1 1 0,0 0 0,1 1 0,-1-1 0,0 1 0,0 1 0,0 0 0,0 0 0,0 0 0,-12 3 0,16-2-1,1 0 0,-1 0 0,1 1 1,-1 0-1,1-1 0,0 1 0,0 0 0,0 1 0,0-1 0,0 0 0,1 1 1,-1 0-1,1-1 0,-1 1 0,1 0 0,0 0 0,0 1 0,-2 3 0,0 4-73,-1 0-1,1 0 1,1 0-1,-3 20 0,-2 32-1072</inkml:trace>
</inkml:ink>
</file>

<file path=ppt/ink/ink37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7"/>
    </inkml:context>
    <inkml:brush xml:id="br0">
      <inkml:brushProperty name="width" value="0.05" units="cm"/>
      <inkml:brushProperty name="height" value="0.05" units="cm"/>
      <inkml:brushProperty name="color" value="#FFFFFF"/>
    </inkml:brush>
  </inkml:definitions>
  <inkml:trace contextRef="#ctx0" brushRef="#br0">4 11 32175,'-3'0'448,"6"0"-432,32 0-16,12 0 16,8 0 0,-3 0-16,-3 0 16,-10 0-16,-9 0 0,-8 0 0,-11-5 0,-9 0 0,-32 5-752,-16 0-353</inkml:trace>
</inkml:ink>
</file>

<file path=ppt/ink/ink3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6"/>
    </inkml:context>
    <inkml:brush xml:id="br0">
      <inkml:brushProperty name="width" value="0.05" units="cm"/>
      <inkml:brushProperty name="height" value="0.05" units="cm"/>
      <inkml:brushProperty name="color" value="#FFFFFF"/>
    </inkml:brush>
  </inkml:definitions>
  <inkml:trace contextRef="#ctx0" brushRef="#br0">191 27 32335,'-26'-5'79,"-1"2"1,1 0-1,-28 2 0,52 1-78,0 0 0,0 1 0,0-1 1,0 0-1,0 1 0,0-1 0,0 1 0,0 0 0,1 0 0,-1-1 0,0 1 0,0 0 0,1 1 0,-1-1 0,1 0 0,-1 0 0,1 1 0,-1-1 0,1 1 0,0-1 0,0 1 1,0 0-1,-1-1 0,2 1 0,-1 0 0,0 0 0,0-1 0,1 1 0,-1 0 0,1 0 0,-1 0 0,1 3 0,-2 8 1,1 0-1,0 1 1,3 24-1,-2-23 6,0-11-7,1 0 1,-1 0-1,1-1 0,0 1 0,0 0 0,0-1 0,0 1 0,1-1 0,-1 1 0,1-1 1,0 0-1,0 1 0,0-1 0,1 0 0,3 4 0,-1-2 1,0-2 0,0 1 0,0 0 0,0-1-1,1 0 1,0 0 0,-1 0 0,12 3 0,-1-2 1,0-1-1,1 0 1,-1-2 0,0 1-1,1-2 1,28-2 0,-42 1-1,-1 1 0,1-1 0,-1 0 0,0 1 0,1-1 0,-1 0 1,0-1-1,0 1 0,0 0 0,0-1 0,0 1 0,0-1 0,0 1 1,0-1-1,-1 0 0,1 0 0,0 0 0,-1 0 0,0 0 0,1 0 0,-1 0 1,0-1-1,0 1 0,0 0 0,-1-1 0,1 1 0,-1 0 0,1-1 0,0-4 1,0-7 1,0-1 0,-1 0 0,-2-25 0,2 38-4,0-3 1,-1 0 0,1 0 0,-1 0 0,0 0 0,-1 0 0,1 0 0,-1 0 0,0 0 0,0 1 0,0-1 0,-1 1 0,0-1 0,0 1 0,0 0 0,0 0 0,0 0 0,-1 1 0,0-1 0,0 1 0,0 0 0,0 0 0,0 0 0,-1 1 0,1-1 0,-1 1 0,1 0 0,-1 0 0,0 1 0,0 0 0,0-1 0,0 2 0,0-1 0,0 0 0,-10 1 0,11 1 1,-1-1 0,1 0 0,0 1 0,-1 0 0,1 0 0,0 0 0,0 1 0,0-1 0,0 1 1,0 0-1,0 0 0,0 0 0,-5 5 0,-2 3-141,1 0-1,-18 20 1,17-16-228,-29 35-2956</inkml:trace>
</inkml:ink>
</file>

<file path=ppt/ink/ink37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7"/>
    </inkml:context>
    <inkml:brush xml:id="br0">
      <inkml:brushProperty name="width" value="0.05" units="cm"/>
      <inkml:brushProperty name="height" value="0.05" units="cm"/>
      <inkml:brushProperty name="color" value="#FFFFFF"/>
    </inkml:brush>
  </inkml:definitions>
  <inkml:trace contextRef="#ctx0" brushRef="#br0">1 453 31454,'0'0'702,"2"0"-475,7 3-212,1 0 1,1-1-1,-1-1 1,0 0-1,0 0 1,0-1-1,15-1 1,-1 1 1,-11 0-8,-1 0-1,1 0 0,0-1 0,0 0 1,-1-1-1,1-1 0,-1 0 0,1-1 1,17-8-1,-15 5-1,-1-1 0,0-1 0,-1 0-1,0-1 1,0 0 0,11-13 0,-19 17-5,1-1 1,-1 0-1,0 0 0,-1 0 0,1 0 1,-1-1-1,-1 0 0,0 0 1,0 0-1,0 0 0,-1-1 0,0 1 1,0-11-1,-1 7-2,0 0 0,-1 0 0,-1-1 0,0 1 0,0 0 0,-1 0 0,-1 0 0,0 1 0,-7-19 0,6 23 0,1 0 0,-1 0 0,-1 0 0,1 0 0,-1 0 0,0 1 0,-1 0 0,1 0 0,-1 0 0,0 1 0,-1 0 0,1 0 0,-1 1 0,0 0 0,-9-5 0,11 8 2,1-1-1,-1 1 1,1 0 0,-1 0 0,1 0-1,-1 1 1,0 0 0,-7 0-1,6 0 0,6 1-2,-1 0 1,0 0-1,1 0 1,-1 0-1,1 0 1,-1 1-1,1-1 1,0 0-1,-1 0 0,1 0 1,0 0-1,0 1 1,0-1-1,0 0 1,0 0-1,0 0 1,0 1-1,0-1 1,1 2-1,-1 1-1,1 1 2,-1 0 0,1 0 0,0 0-1,0 0 1,1 0 0,0 0 0,0-1 0,0 1 0,0 0 0,0-1 0,6 7 0,41 48 16,-15-20-5,-12-11-5,-1 2-1,24 46 0,-38-62-5,-1 0 1,0 1-1,-1 0 0,0 0 1,-2 0-1,0 1 0,0-1 1,0 20-1,-3-27 0,1 13 0,-4 37 0,2-51 0,-1 1 0,0-1-1,0 1 1,0-1 0,-1 0-1,0 0 1,0 0 0,-6 8-1,1-2-107,-1-1 0,0-1 0,-1 1 0,0-2 0,-20 17 0,-13 4-2491</inkml:trace>
</inkml:ink>
</file>

<file path=ppt/ink/ink37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8"/>
    </inkml:context>
    <inkml:brush xml:id="br0">
      <inkml:brushProperty name="width" value="0.05" units="cm"/>
      <inkml:brushProperty name="height" value="0.05" units="cm"/>
      <inkml:brushProperty name="color" value="#FFFFFF"/>
    </inkml:brush>
  </inkml:definitions>
  <inkml:trace contextRef="#ctx0" brushRef="#br0">12 0 31855,'-11'723'848,"11"-628"-864,0-95 13,0 0-1,0 0 1,0 0 0,0 0 0,0-1-1,0 1 1,1 0 0,-1 0-1,0 0 1,0 0 0,0 0-1,0 0 1,0-1 0,1 1 0,-1 0-1,0 0 1,0 0 0,0 0-1,0 0 1,1 0 0,-1 0 0,0 0-1,0 0 1,0 0 0,1 0-1,-1 0 1,0 0 0,0 0-1,0 0 1,1 0 0,-1 0 0,0 0-1,0 0 1,0 0 0,0 0-1,1 0 1,-1 0 0,0 1 0,0-1-1,0 0 1,0 0 0,1 0-1,-1 0 1,0 0 0,0 0-1,0 1 1,0-1 0,0 0 0,0 0-1,0 0 1,1 0 0,-1 1-1,0-1 1,0 0 0,0 0 0,0 0-1,0 0 1,0 1 0,0-1-1,0 0 1,0 0 0,0 0 0,0 1-1,8-20-521</inkml:trace>
</inkml:ink>
</file>

<file path=ppt/ink/ink37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1"/>
    </inkml:context>
    <inkml:brush xml:id="br0">
      <inkml:brushProperty name="width" value="0.05" units="cm"/>
      <inkml:brushProperty name="height" value="0.05" units="cm"/>
      <inkml:brushProperty name="color" value="#FFFFFF"/>
    </inkml:brush>
  </inkml:definitions>
  <inkml:trace contextRef="#ctx0" brushRef="#br0">5 190 23467,'0'-1'466,"-1"0"1,1 0 0,-1-1-1,1 1 1,-1 0 0,1-1-1,0 1 1,-1-1-1,1 1 1,0 0 0,0-1-1,0 1 1,0-1 0,0 1-1,0 0 1,1-3 0,13-19 1061,-7 17-1808,1-1 1,0 1-1,14-9 1,-19 13 644,25-14-329,0 2 0,1 0 0,0 2 0,1 1 0,0 1 1,1 2-1,0 1 0,0 2 0,0 1 0,54-1 0,-83 5-36,0 0 0,1 0 0,-1 0 0,0 1 0,0-1 0,0 1 0,1-1-1,-1 1 1,0-1 0,0 1 0,0 0 0,0 0 0,0 0 0,0 0 0,0 1 0,-1-1-1,1 0 1,0 1 0,-1 0 0,1-1 0,-1 1 0,1 0 0,-1-1 0,0 1 0,1 0 0,-1 0-1,0 0 1,-1 0 0,1 0 0,1 3 0,-1 1-1,0-1 0,-1 1 1,1 0-1,-1-1 0,0 1 0,0 0 0,-1 0 0,0-1 0,0 1 1,0-1-1,-3 8 0,1-5 2,-1 1 0,0-1 0,-1 0 0,1-1 0,-2 1 0,1-1-1,-1 0 1,-13 12 0,-6 4 3,-30 19 1,45-35-6,-23 18-11,-1-2-1,-2-1 1,0-2 0,-1-1-1,-1-2 1,0-2 0,-60 15-1,178-37-272,-78 7 285,18-5 19,0 1 0,-1 1 1,1 1-1,0 1 0,0 1 1,0 0-1,21 4 0,-38-3-17,0 0 0,1 1-1,-1-1 1,0 1-1,0 0 1,0 0 0,-1 0-1,1 0 1,0 1-1,-1-1 1,1 1 0,-1-1-1,0 1 1,0 0-1,0 0 1,0 0 0,-1 0-1,1 0 1,-1 0-1,0 1 1,1-1 0,-2 0-1,2 6 1,2 10 4,-1 0 0,-1 0 0,-1 21 0,0-29 1,-1 6-4,1-1 0,1 0 0,0 1 0,2-1 0,9 30 0,-12-42-3,1 0-1,0 0 1,0 0-1,0 0 0,0-1 1,0 1-1,1-1 1,0 1-1,-1-1 1,2 0-1,-1 0 1,0 0-1,0 0 0,1-1 1,-1 1-1,1-1 1,0 0-1,0 0 1,0 0-1,0-1 0,0 1 1,0-1-1,0 0 1,1 0-1,-1-1 1,0 1-1,6-1 1,-5 0 1,1-1 0,0 0 0,-1 0 0,1 0 1,-1-1-1,1 1 0,-1-2 0,0 1 0,1 0 1,-1-1-1,0 0 0,-1 0 0,1 0 0,0-1 1,-1 0-1,0 0 0,0 0 0,0 0 0,-1 0 1,1-1-1,-1 0 0,0 0 0,0 0 0,3-7 1,5-14 5,-1 1 1,-1-1 0,9-49-1,-14 59-6,4-25 0,-6 25 1,1 1 0,1 0-1,0-1 1,1 2-1,0-1 1,1 0 0,1 1-1,16-25 1,-22 37-2,1-1 0,0 1 1,0 1-1,0-1 0,0 0 0,0 0 0,0 1 1,0-1-1,0 1 0,1 0 0,-1-1 0,1 1 1,-1 0-1,1 1 0,-1-1 0,1 0 1,-1 1-1,1-1 0,0 1 0,-1 0 0,1 0 1,0 0-1,-1 0 0,1 0 0,-1 1 0,1-1 1,0 1-1,-1 0 0,4 1 0,1 1 0,1 1-1,-1 0 0,0 1 0,-1-1 1,1 1-1,-1 1 0,0-1 1,6 8-1,-11-12 10,-1 0-4,0-1 1,1 1 0,-1 0-1,1 0 1,-1-1 0,1 1-1,0 0 1,-1-1 0,1 1 0,0-1-1,-1 1 1,1-1 0,0 1-1,0-1 1,-1 0 0,1 1-1,0-1 1,0 0 0,1 1 0,-2-2-6,0-1 0,0 1 0,0 0 0,-1 0 0,1-1 0,0 1 0,-1 0 0,1 0 0,-1 0 0,1 0 0,-1-1 0,0 1 0,1 0 0,-1 0 0,0 0 0,0 0 0,0 1 0,0-1 0,1 0 0,-3-1 0,-1 0-1,1 0 0,0 0-1,-1 1 1,1-1 0,-1 1 0,1 0-1,-6-1 1,1 1-1,1 0 0,-1 0 0,1 1 0,-1 0-1,0 0 1,1 1 0,-12 2 0,14-1 2,1 0 0,-1 1 0,0-1 0,1 1 0,-1 0 0,1 0 0,0 0 0,0 1 0,0 0 0,1-1 0,-1 1 0,1 1 0,0-1 0,0 0 0,0 1 0,1 0 0,-1-1 0,1 1 0,-1 5 0,-3 6 0,1-1 0,1 0 0,1 1 0,0 0 0,0 17 0,3-25 0,-2 14-2,1 0 0,1-1 1,1 1-1,6 39 0,-6-56 2,1 0 0,-1 0-1,1-1 1,-1 1 0,1 0 0,1-1 0,-1 0 0,1 1 0,-1-1-1,1 0 1,1 0 0,-1 0 0,0-1 0,1 1 0,0-1-1,0 0 1,0 0 0,0 0 0,0 0 0,1-1 0,-1 0 0,1 0-1,-1 0 1,1 0 0,0-1 0,0 0 0,5 1 0,0 0 5,0-1-1,1 0 1,-1 0 0,1-1 0,-1-1 0,1 1 0,17-5 0,-23 3-4,1 0 1,-1 0-1,0 0 1,0-1-1,0 1 0,0-1 1,0-1-1,-1 1 0,1-1 1,-1 0-1,0 0 0,0 0 1,0 0-1,-1-1 1,6-8-1,-1-2 0,0 1 1,-1-2-1,-1 1 1,-1-1-1,0 0 1,-1 0-1,0 0 1,0-18-1,1-21 13,-5-61-1,0 59-8,-11 241-21,10-158 18,1 3-2,4 36 0,-3-57-1,0 1-1,1-1 0,0 0 1,0 1-1,1-1 0,0 0 0,1-1 1,8 14-1,-11-19 2,1-1 1,0 0-1,0 1 1,0-1-1,0 0 1,0-1-1,0 1 1,0 0-1,0 0 1,0-1-1,0 1 1,1-1-1,-1 0 1,0 0-1,0 0 1,0 0-1,1 0 1,-1 0-1,0 0 0,0-1 1,0 1-1,1-1 1,-1 0-1,0 1 1,0-1-1,0 0 1,3-3-1,2-2 1,0 0 0,0 0 0,-1-1 0,0 0 0,0 0 0,-1-1 0,0 1 1,0-1-1,-1 0 0,5-12 0,5-15 2,10-42 1,-1-17-4,-15 55 0,24-67 0,-32 105 0,1 0 0,-1-1 0,1 1-1,0-1 1,-1 1 0,1 0 0,0 0 0,0-1 0,0 1 0,0 0-1,0 0 1,0 0 0,0 0 0,0 0 0,2-1 0,-3 2 0,1 0-1,-1 0 1,1 0 0,-1 0 0,1 0 0,-1 0 0,1 0-1,-1 0 1,1 0 0,-1 0 0,0 0 0,1 0 0,-1 1-1,1-1 1,-1 0 0,1 0 0,-1 1 0,1-1 0,-1 0-1,0 0 1,1 1 0,-1-1 0,0 0 0,1 1 0,-1-1-1,0 1 1,1-1 0,-1 1 0,4 6-2,-1 0 0,0 0 1,0 0-1,3 10 0,-4-11 2,10 40 0,-1 1 0,-2 0 0,-2 0 0,0 95 0,-7-136 0,0-1 1,-1 1-1,1-1 0,-1 1 0,0-1 1,-1 1-1,1-1 0,-1 0 1,0 0-1,-1 0 0,1 0 1,-1 0-1,0 0 0,0-1 1,-1 1-1,1-1 0,-1 0 0,0 0 1,0 0-1,0 0 0,-6 3 1,1-2-26,0 0 1,-1 0 0,1-1-1,-1 0 1,0-1-1,0 0 1,0 0 0,0-1-1,-1-1 1,-13 1 0,21-2 8,2 0 11,0 0 1,0 0-1,1 0 0,-1 0 0,0-1 0,0 1 0,1 0 0,-1 0 1,0 1-1,0-1 0,1 0 0,-1 0 0,0 0 0,1 0 0,-1 1 1,0-1-1,0 0 0,1 0 0,-1 1 0,0-1 0,1 1 0,-1-1 1,1 1-1,-1-1 0,1 1 0,-1-1 0,0 1 0,1-1 0,0 1 1,-1 0-1,1-1 0,-1 1 0,1 0 0,0-1 0,0 1 0,-1 0 1,1-1-1,0 1 0,0 0 0,0 0 0,0-1 0,0 2 0,0-1 4,1 0 0,0-1 0,0 1 0,0-1 0,0 1 0,0-1 0,0 1 0,0-1 0,0 0 0,0 1 0,0-1-1,0 0 1,0 0 0,0 0 0,0 0 0,1 0 0,-1 0 0,0 0 0,0 0 0,0 0 0,2-1 0,1 1 0,15 1 28,1-2-1,-1 0 0,1-1 0,-1-1 0,0 0 0,0-2 0,0 0 1,-1-1-1,28-14 0,-29 12-13,-1 0 0,-1-2 0,0 0 0,0-1 0,-1 0 0,25-26 0,-31 28-9,-1-1 0,0 0 0,-1-1 0,1 0 0,-2 0 0,0 0 0,0 0 0,-1-1 0,0 0 0,-1 0 0,2-16 0,5-69 13,-5-171 1,-6 165 37,1 113-54,-1 0-1,-1 1 1,0-1 0,-4 11-1,-4 21 0,2 32 8,4 138 1,5-133-7,-1-62-1,1 0 0,1 0 0,0 0 1,1-1-1,1 1 0,7 16 0,-9-26 0,1 0-1,0 0 0,0 0 0,1-1 1,0 1-1,0-1 0,1 0 1,0 0-1,0 0 0,0 0 0,0-1 1,1 0-1,0 0 0,0-1 0,0 0 1,8 4-1,-10-7 1,-1 0 0,1-1 1,-1 1-1,1-1 0,0 0 0,-1 0 1,1-1-1,0 1 0,-1-1 0,1 1 1,-1-1-1,6-2 0,-6 1-1,1 0 0,-1 1 0,0-1 0,1 1 0,-1 0 0,0 0 0,1 0 0,0 0 0,-1 1 0,1 0 0,-1-1 0,1 1 0,5 1 0,32-5 0,-27 0 1,-1-1 1,0-1-1,0 1 0,0-2 1,0 0-1,-1-1 0,0 0 1,-1 0-1,0-1 0,0-1 1,-1 0-1,0-1 0,-1 1 1,0-2-1,-1 1 0,0-1 1,-1-1-1,0 1 0,-1-1 1,0-1-1,-1 1 0,-1-1 1,4-18-1,-4-6-1,-1-71 0,-3 76 0,0 28 0,0 1 0,0 0 0,0-1 0,0 1 0,-1-1 0,0 1 0,0 0 0,0 0 0,0-1 0,-1 1 0,0 0 0,-2-4 0,2 6 0,0 0 0,0 0 0,0 1 0,0-1 0,0 1 0,0 0 0,0-1 0,0 1 0,-1 0 0,1 0 0,-1 1 0,1-1 0,0 0 0,-1 1 0,1 0 0,-1-1 0,1 1 0,-1 0 0,1 0 0,-1 0 0,0 1 0,-2 0 0,1-1 0,0 2 0,0-1 0,0 0 0,0 1 0,0 0 0,0 0 0,0 0 0,0 0 0,1 0 0,-1 1 0,1 0 0,0 0 0,0 0 0,0 0 0,0 0 0,0 1 0,1-1 0,-1 1 0,1-1 0,0 1 0,0 0 0,0 0 0,-1 4 0,-2 5 0,1 1 0,0-1 0,1 0 0,0 1 0,1 0 0,-1 16 0,2-17 0,0 0 0,1 0 0,1 0 0,0-1 0,0 1 0,1 0 0,1-1 0,0 1 0,1-1 0,10 23 0,-3-15 0,1-2 0,0 1 0,24 25 0,-32-39 0,1 0 0,0-1 0,0 1 0,1-1 0,-1 0 0,1-1 0,0 1 0,0-1 0,0 0 0,0-1 0,0 0 0,1 1 0,-1-2 0,1 1 0,12 0 0,-10-1 0,-1-1 0,0 0 0,1-1 0,-1 0 0,0 0 0,1-1 0,-1 0 0,13-5 0,-16 5 0,0-1 0,0 0 0,-1 0 0,1 0 0,-1-1 0,0 1 0,0-1 0,0 0 0,0 0 0,-1-1 0,0 1 0,1-1 0,-2 1 0,4-7 0,3-12 0,0 0 0,-2-1 0,0 0 0,-2 0 0,4-33 0,-6 32 0,1 1 0,1-1 0,1 1 0,2 0 0,9-23 0,-13 40-1,1 1 0,-1-1 0,1 1 0,1 0 0,-1 0 0,1 0 0,11-8 0,-15 13 1,0-1-1,0 1 1,0-1-1,1 1 1,-1 0-1,1 0 1,-1 0 0,0 1-1,1-1 1,-1 0-1,1 1 1,4-1-1,-6 2 1,1-1 0,-1 0 0,1 0 0,-1 1 0,1-1 0,-1 1 0,1 0 0,-1-1 0,0 1-1,1 0 1,-1 0 0,0 0 0,0 0 0,0 0 0,1 0 0,-1 0 0,0 0 0,0 0 0,-1 0-1,1 1 1,0-1 0,0 0 0,0 3 0,4 6 0,-1 1 0,-1-1 0,0 1 0,0 0 0,-1 0 0,-1 0 0,1 13 0,-3 91 0,-1-55 0,2 59 16,0-117-16,0 0 0,0 0 0,1 0 0,-1 1 0,0-1 0,1 0 0,-1 0-1,1 0 1,0 0 0,0 0 0,0 0 0,0 0 0,0 0 0,0 0 0,0-1 0,0 1 0,1 0 0,-1-1 0,1 1 0,2 2 0,0-2 0,-1-1 0,0 1 0,0-1 1,1 1-1,-1-1 0,0 0 1,1 0-1,0-1 0,-1 1 0,1-1 1,6 1-1,-4-1-2,1-1 0,0 1-1,0-1 1,0-1 0,0 1 0,-1-1-1,1 0 1,-1-1 0,1 1 0,-1-1-1,0 0 1,0-1 0,5-4 0,22-28-222,-5-11-579</inkml:trace>
</inkml:ink>
</file>

<file path=ppt/ink/ink37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1"/>
    </inkml:context>
    <inkml:brush xml:id="br0">
      <inkml:brushProperty name="width" value="0.05" units="cm"/>
      <inkml:brushProperty name="height" value="0.05" units="cm"/>
      <inkml:brushProperty name="color" value="#FFFFFF"/>
    </inkml:brush>
  </inkml:definitions>
  <inkml:trace contextRef="#ctx0" brushRef="#br0">0 33 32079,'0'0'448,"11"0"-416,27 0 0,12-8-16,2 6-16,-3-6-144,-8-7-849</inkml:trace>
</inkml:ink>
</file>

<file path=ppt/ink/ink37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3"/>
    </inkml:context>
    <inkml:brush xml:id="br0">
      <inkml:brushProperty name="width" value="0.05" units="cm"/>
      <inkml:brushProperty name="height" value="0.05" units="cm"/>
      <inkml:brushProperty name="color" value="#FFFFFF"/>
    </inkml:brush>
  </inkml:definitions>
  <inkml:trace contextRef="#ctx0" brushRef="#br0">159 202 29918,'14'-21'984,"6"-7"-408,-2-1-1,27-53 0,-45 80-571,1 0-1,0 1 1,0-1 0,-1 0-1,1 0 1,-1 0-1,0 0 1,0 0-1,1 1 1,-1-1-1,-1 0 1,1 0-1,0-3 1,-1 5-3,1-1 0,0 0 0,-1 1 0,1-1 0,0 0 0,-1 1 0,1-1 0,-1 0 0,1 1 0,-1-1 0,1 1 0,-1-1 0,0 1 1,1-1-1,-1 1 0,0 0 0,1-1 0,-1 1 0,0 0 0,0-1 0,1 1 0,-2 0 0,-4-1 1,0 1 0,0 0 0,0 0 0,0 0 0,0 1 0,-10 2 0,6-1-1,1 1 0,0 0-1,0 0 1,1 1 0,-1 0 0,1 0-1,0 1 1,0 0 0,0 1-1,1 0 1,0 0 0,0 0-1,0 1 1,1 0 0,0 1 0,0-1-1,1 1 1,0 0 0,0 0-1,1 1 1,-4 9 0,1 2-1,0 0 0,1 0 1,2 0-1,0 0 1,1 1-1,0-1 0,2 1 1,2 34-1,0-46 0,1 1 0,0-1 0,1 1 0,0-1 0,0 0 0,1 0 0,0 0 0,0-1 0,1 1 0,0-1 0,1 0 0,10 11 0,8 8 0,2-2 0,30 23 0,-23-21 0,-29-23 0,0 0 0,0 0 0,0 1 0,0-1 0,-1 1 0,0 0 0,0 0 0,0 0 0,4 11 0,-6-14 0,-1 0 0,1 0 0,-1 0 0,1 0 0,-1 1 0,0-1 0,1 0 0,-1 0 0,0 0 0,-1 1 0,1-1 0,0 0 0,-1 0 0,1 0 0,-1 1 0,0-1 0,1 0 0,-1 0 0,0 0 0,0 0 0,-1 0 0,1-1 0,0 1 0,-1 0 0,1 0 0,-1-1 0,1 1 0,-1-1 0,-2 2 0,-5 3-3,0-1 1,0 0-1,-1 0 0,0-1 1,0-1-1,0 1 0,0-2 1,-12 3-1,-5-1-17,0-2 1,-30 0-1,57-2 7,3 0-3,28 0 11,0-2 1,-1-2-1,39-8 0,-55 9 8,0-1-1,-1 0 0,1-1 0,-1-1 0,0 0 0,-1 0 0,0-1 0,0-1 0,19-15 1,-26 17-2,1-1 0,-1 0 0,0 0 0,0 0 1,-1 0-1,0-1 0,0 0 0,-1 0 1,0 0-1,0 0 0,1-10 0,2-15-2,4-52 0,-5 25 2,-2 38-1,0-1 0,1 1 0,1 0 0,1 0 0,1 0 0,1 1 0,1 0 0,17-29 0,-23 46 0,0 0 0,1 0 0,0 1 0,-1 0 0,1-1 0,0 1 0,0 0 0,1 1 0,-1-1 0,0 1 0,1 0 0,0 0 0,-1 0 0,1 1 0,0 0 0,9-2 0,-6 2 0,0 0 0,1 1 0,-1 0 0,1 1 0,-1-1 0,0 1 0,1 1 0,-1 0 0,9 3 0,-12-3 3,-4-2 26,-6 0-29,-1 1 1,0-1-1,1 1 1,-1 0-1,0 0 1,1 1-1,0 0 1,-1 0-1,1 0 1,0 0-1,0 1 1,0 0-1,0 0 0,-6 5 1,4-2 0,1 1-1,0 0 1,0 0-1,0 0 1,1 1-1,0 0 1,1 0-1,-5 10 1,0 6 0,1-1-1,1 1 1,1 0 0,2 1-1,-4 45 1,7-52-1,-1 4 0,1 0 0,1 1 0,5 42 0,-4-61 0,-1 1 0,1-1 0,0 1 0,1-1 0,-1 0 0,1 1 0,0-1 0,0 0 0,0 0 0,0 0 0,1 0 0,0-1 0,0 1 0,0-1 0,0 1 0,0-1 0,1 0 0,-1 0 0,1-1 0,0 1 0,0-1 0,0 1 0,0-1 0,0-1 0,6 3 0,-1-2 1,-1 0-1,1 0 1,-1-1 0,1 0-1,-1-1 1,1 1 0,0-2-1,-1 1 1,1-1 0,-1-1-1,12-2 1,-14 1-1,0 1 1,0-1-1,0 0 1,0-1-1,-1 1 1,1-1-1,-1 0 1,0-1-1,0 1 1,-1-1-1,0 0 1,1 0-1,-1 0 1,-1-1-1,6-10 1,0-3-1,-2-1 0,0-1 0,-1 1 0,-2-1 0,0 0 0,-1 0 0,1-31 0,-3 28 0,2 0 0,0 0 0,1 0 0,2 1 0,12-35 0,-17 54-1,1 0 1,0 0-1,0 1 1,0-1-1,1 0 1,0 1-1,-1-1 1,1 1-1,0 0 0,0 0 1,1 0-1,-1 0 1,1 1-1,-1-1 1,1 1-1,0 0 1,0 0-1,0 0 0,0 1 1,0-1-1,0 1 1,0 0-1,1 0 1,-1 1-1,0-1 1,1 1-1,-1 0 0,6 0 1,-9 1 0,0-1-1,0 1 1,0-1-1,0 1 1,0-1-1,0 1 1,0 0 0,0-1-1,-1 1 1,1 0-1,0 0 1,-1 0 0,1-1-1,0 1 1,-1 0-1,1 0 1,-1 0-1,1 0 1,-1 0 0,0 0-1,1 0 1,-1 0-1,0 0 1,0 0-1,0 0 1,0 0 0,0 1-1,0-1 1,0 0-1,0 0 1,0 0 0,0 0-1,-1 2 1,1 1 1,-6-1 25,-4 1-25,-1 1 1,2 0-1,-1 1 0,0 0 0,1 1 0,0 0 0,1 0 1,-1 1-1,2 0 0,-1 1 0,1 0 0,0 0 0,1 0 1,0 1-1,-9 19 0,6-9-1,2 0 0,0 1 0,1 0 0,1 0 0,1 0 0,1 0 0,1 1 0,0 23 0,2-41 0,0-1 0,0 0 0,0 0 0,0 0 0,1 0 0,-1 1 0,1-1 0,0 0 0,0 0 0,0 0 0,1 0 0,-1-1 0,0 1 0,1 0 0,0 0 0,0-1 0,0 1 0,3 3 0,0-3 0,-1-1 0,0 1 0,0-1 0,1 0 0,-1 0 0,1-1 0,0 1 0,0-1 0,-1 0 0,1 0 0,9 0 0,-6 0 0,1 0 0,0-1 0,0 0 0,0 0 0,0-1 0,0 0 0,0-1 0,10-3 0,-14 3 0,0 0 0,0-1 0,0 0 0,0 1 0,-1-2 0,1 1 0,-1-1 0,0 1 0,0-1 0,0 0 0,-1-1 0,1 1 0,-1 0 0,5-9 0,-2 0 1,0-1-1,-1 1 1,0-1 0,-1 0 0,0-1-1,-2 1 1,1 0 0,-1-16-1,-2-122 9,-2 108-8,2 37-1,0-1 0,0 0 0,-1 1 0,-1-1 0,1 1 0,-4-11 0,5 18 0,0 0 0,0 0-1,0-1 1,0 1 0,0 0 0,0 0 0,0 0 0,0-1-1,0 1 1,0 0 0,0 0 0,-1-1 0,1 1-1,0 0 1,0 0 0,0 0 0,0 0 0,0-1 0,0 1-1,0 0 1,-1 0 0,1 0 0,0 0 0,0-1-1,0 1 1,0 0 0,-1 0 0,1 0 0,0 0-1,0 0 1,0 0 0,-1 0 0,1-1 0,0 1 0,0 0-1,0 0 1,-1 0 0,1 0 0,0 0 0,0 0-1,-1 0 1,1 0 0,0 0 0,-1 0 0,-1 5-5,2-5 5,-2 17-1,1 0 0,1 1 0,1 22 1,1 1 0,-3-23 0,2 0 0,0 0 0,2 0 0,0 0 0,0 0 0,2-1 0,0 1 0,1-1 0,1 0 0,0-1 0,2 0 0,0 0 0,0 0 0,19 21 0,-25-34 1,0 0-1,0 0 1,0-1-1,0 0 1,0 1 0,1-1-1,-1 0 1,0-1-1,1 1 1,0-1 0,0 1-1,-1-1 1,1 0-1,0 0 1,0-1 0,0 1-1,0-1 1,0 0 0,0 0-1,0 0 1,4-1-1,-6 0 0,0 1 1,0-1-1,0 1 0,1-1 0,-1 0 0,0 0 0,0 0 0,0 0 0,-1 0 0,1 0 1,0-1-1,0 1 0,-1-1 0,1 1 0,0-1 0,-1 1 0,0-1 0,1 0 0,-1 0 1,0 0-1,0 0 0,0 0 0,0 0 0,0 0 0,0-3 0,4-9 0,0-1 0,4-23 0,-8 29 0,18-128 0,-16 99 0,1 0 0,3 0 0,12-42 0,-13 71 0,-6 9 0,0 0 0,1 0 0,-1 0 0,0 0 0,0 0 0,1 0 0,-1 0 0,0 0 0,0 0 0,1 0 0,-1 0 0,0 0 0,0 0 0,1 0 0,-1 1 0,0-1 0,0 0 0,0 0 0,1 0 0,-1 0 0,0 0 0,0 1 0,0-1 0,1 0 0,-1 0 0,0 0 0,0 1 0,0-1 0,0 0 0,0 0 0,1 0 0,-1 1 0,0-1 0,0 0 0,0 0 0,0 1 0,0-1 0,0 0 0,0 0 0,0 1 0,0-1 0,0 0 0,0 0 0,0 1 0,0-1 0,6 29 0,0-1 0,-2 1 0,1 29 0,-4 95 0,-2-83 0,1-69 0,1 0 0,-1-1 0,0 1 0,1-1 0,-1 1 0,1-1 0,-1 1 0,1-1 0,-1 1 0,1-1 0,0 0 0,-1 1 0,1-1 0,-1 0 0,1 0 0,0 1 0,-1-1 0,1 0 0,0 0 0,-1 0 0,1 0 0,0 0 0,-1 0 0,1 0 0,0 0 0,-1 0 0,1 0 0,0 0 0,1-1 0,24-4 0,-19-1 0,-1 0 0,1-1 0,-1 0 0,0 0 0,0 0 0,-1-1 0,0 0 0,4-9 0,-5 10 0,26-49 0,22-60 0,16-30 0,-44 112 8,-23 34-7,-1-1 0,1 1 0,-1 0 0,1-1-1,-1 1 1,1-1 0,-1 1 0,1 0 0,0-1-1,-1 1 1,1 0 0,-1 0 0,1 0-1,0-1 1,-1 1 0,1 0 0,0 0 0,-1 0-1,1 0 1,0 0 0,0 0 0,0 1-1,0-1 0,-1 1 1,1-1-1,0 1 0,-1 0 1,1-1-1,0 1 0,-1 0 1,1-1-1,-1 1 0,1 0 0,-1 0 1,1-1-1,-1 1 0,0 0 1,1 0-1,-1 0 0,0 0 0,0 0 1,1 1-1,15 74-89,-4 2-1,-2-1 1,-2 140 0,-8-213-1011</inkml:trace>
</inkml:ink>
</file>

<file path=ppt/ink/ink37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3"/>
    </inkml:context>
    <inkml:brush xml:id="br0">
      <inkml:brushProperty name="width" value="0.05" units="cm"/>
      <inkml:brushProperty name="height" value="0.05" units="cm"/>
      <inkml:brushProperty name="color" value="#FFFFFF"/>
    </inkml:brush>
  </inkml:definitions>
  <inkml:trace contextRef="#ctx0" brushRef="#br0">88 112 31743,'11'-111'957,"-29"145"-935,2 8-20,2 0 0,1 2 1,2-1-1,3 1 1,-4 47-1,5-2-2,8 141-1,-1-224-3,0-1 0,0 1 0,1-1 0,-1 1 0,1-1 0,1 1-1,-1-1 1,1 0 0,-1 0 0,1 0 0,1 0 0,-1 0 0,1 0 0,0 0 0,0-1 0,7 8 0,-9-11-335</inkml:trace>
</inkml:ink>
</file>

<file path=ppt/ink/ink37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6"/>
    </inkml:context>
    <inkml:brush xml:id="br0">
      <inkml:brushProperty name="width" value="0.05" units="cm"/>
      <inkml:brushProperty name="height" value="0.05" units="cm"/>
      <inkml:brushProperty name="color" value="#FFFFFF"/>
    </inkml:brush>
  </inkml:definitions>
  <inkml:trace contextRef="#ctx0" brushRef="#br0">8 332 31855,'-1'0'16,"1"-1"1,-1 1 0,0-1-1,1 0 1,-1 1 0,1-1 0,-1 0-1,1 0 1,-1 1 0,1-1-1,0 0 1,-1 0 0,1 0-1,0 1 1,0-1 0,-1 0 0,1 0-1,0 0 1,0 0 0,0 0-1,0 0 1,0 1 0,0-1-1,0 0 1,0 0 0,1 0 0,-1 0-1,0 0 1,0 1 0,1-1-1,-1 0 1,1 0 0,-1 0-1,1 1 1,-1-1 0,1 0 0,-1 1-1,1-1 1,-1 0 0,1 1-1,0-1 1,-1 1 0,1-1 0,0 1-1,0-1 1,-1 1 0,1 0-1,0-1 1,1 1 0,5-5-29,1 2 0,0-1 0,14-4 0,7 0 22,0 1 1,1 2 0,0 1-1,-1 1 1,1 1 0,40 4-1,-59-2-9,-1 2-1,0-1 0,0 1 0,-1 1 0,1 0 1,0 0-1,-1 1 0,0 0 0,0 1 0,0-1 1,0 2-1,9 7 0,-7-4 0,0 1 0,-1 0 0,-1 1 0,1 0 0,-2 1 0,1 0 1,12 26-1,-12-18 0,0 0 0,-1 1-1,-2 0 1,0 0 0,-1 0 0,-1 1 0,-2 0 0,0 0 0,-1 0 0,-1 0 0,-3 31 0,-1-38 1,0 1-1,-1-1 1,0 1 0,-1-2-1,-1 1 1,0-1 0,-1 0-1,-1 0 1,0-1 0,-13 15-1,-17 16 5,-62 55-1,87-86-4,-3 3-4,0 0 0,-1-2 0,-1 0 0,0-1 0,0 0 0,-2-2 0,-42 18 0,73-47-39,-2 11 41,1 0-1,-1 0 0,1 1 1,1 1-1,-1-1 1,16-5-1,68-23-1,-74 28 5,53-17-5,-13 4-32,74-33 1,-116 44 41,0-1 0,-1 0 0,-1-1 0,0-1 0,0 0 0,-1-1 0,0-1 0,21-25 0,-29 28-1,0 1 1,-1-1 0,1 0-1,-2 0 1,0-1-1,0 1 1,-1-1 0,0 0-1,-1 0 1,2-15 0,-1-14 9,-4-63 0,-1 40-9,0 24 0,2 39-6,0 0 0,0 0 0,0 0 1,0 0-1,0-1 0,0 1 0,0 0 0,0 0 1,-1 0-1,1 0 0,0 0 0,0 0 0,0 0 1,0 0-1,0 0 0,0-1 0,0 1 1,0 0-1,-1 0 0,1 0 0,0 0 0,0 0 1,0 0-1,0 0 0,0 0 0,0 0 1,-1 0-1,1 0 0,0 0 0,0 0 0,0 0 1,0 0-1,0 0 0,0 0 0,-1 0 0,1 0 1,0 0-1,0 0 0,0 0 0,0 0 1,0 0-1,0 0 0,-1 0 0,1 0 0,0 1 1,0-1-1,0 0 0,0 0 0,0 0 0,0 0 1,0 0-1,0 0 0,0 0 0,0 0 1,-1 1-1,1-1 0,0 0 0,0 0 0,0 0 1,0 0-1,0 0 0,0 0 0,0 1 1,0-1-1,0 0 0,0 0 0,-6 12-1,0 22 1,1-1 0,2 1 0,1 0 0,4 48 0,-1-19 0,-1-49-1,0 1-1,1-1 1,1 0 0,0 0-1,7 22 1,-8-33 1,0 0-1,0 1 1,1-1 0,-1 0 0,1 0-1,-1 0 1,1 0 0,0 0-1,0-1 1,1 1 0,-1 0 0,0-1-1,1 0 1,0 0 0,-1 1 0,1-1-1,0-1 1,0 1 0,0 0-1,0-1 1,1 0 0,-1 1 0,0-1-1,1-1 1,-1 1 0,0 0 0,1-1-1,4 1 1,1-1 0,0 0 0,-1-1 0,1 0 0,0 0 0,-1-1 0,13-3 0,-16 2 0,0 1 0,0-1 0,0 0 0,-1 0 0,1 0 0,-1-1 0,1 1 0,-1-1 0,0 0 0,0-1 0,3-5 0,3-3 0,-2-1 0,0 0 0,-1 0 0,0-1 0,8-24 0,15-83 0,-23 86 0,2-1 0,17-44 0,-23 75 1,0 0 0,0 0 0,1 0 1,0 1-1,0-1 0,9-8 0,-12 13-1,0 0 0,0 0 1,0 0-1,0 0 0,0 0 0,0 0 0,0 0 0,0 1 1,0-1-1,0 0 0,1 1 0,-1-1 0,0 1 1,0-1-1,1 1 0,-1 0 0,0 0 0,1-1 0,-1 1 1,0 0-1,1 0 0,-1 0 0,0 0 0,1 1 1,-1-1-1,0 0 0,0 0 0,1 1 0,-1-1 0,0 1 1,0-1-1,1 1 0,-1 0 0,0-1 0,0 1 1,0 0-1,0 0 0,0 0 0,0 0 0,0 0 0,0 0 1,0 0-1,0 1 0,5 7 0,-1 1 0,0-1 0,-1 1 0,0 0 0,0 0 0,-1 1 0,-1-1 0,1 1 0,0 15 0,2 106 0,-5-111 0,0 2 0,0 1 0,-2 0 0,-7 35 0,7-52 0,1 0 0,-2 0 0,1 0 0,-1-1 0,0 1 0,-1-1 0,1 1 0,-1-1 0,-1 0 0,1 0 0,-1-1 0,0 0 0,0 1 0,0-2 0,-12 9 0,15-11 0,0-1 0,1 0 0,-1 0 0,0 0 0,0 0 0,0 0 0,1 0 0,-1 0 0,0-1 0,0 1 0,0-1 0,0 0 0,-1 1 0,1-1 0,0 0 0,0 0 0,0 0 0,0 0 0,0-1 0,0 1 0,-4-1 0,4-1 0,1 1 0,-1 0 0,0-1 0,0 1 0,1-1 0,-1 0 0,1 1 0,-1-1 0,1 0 0,0 0 0,0 0 0,0 0 0,0 0 0,0 0 0,0 0 0,0-4 0,-3-9 0,2 0-1,0 0 1,1 0-1,0-22 1,1 31-1,0-8-1,0 11 2,-1 1-1,1-1 0,0 0 1,0 1-1,1-1 0,-1 0 0,0 1 1,1-1-1,0 0 0,1-4 1,0 6 0,-1 0-1,0 0 1,1 0 0,-1 0 0,1 0 0,-1 0-1,1 0 1,0 0 0,-1 1 0,1-1 0,0 1 0,-1-1-1,1 1 1,0 0 0,-1 0 0,1 0 0,0 0 0,0 0-1,-1 0 1,3 0 0,2 1 0,0 0 0,-1 1 0,1-1 0,0 1 0,-1 0 0,1 0 0,-1 1 0,0 0 0,0-1 0,0 2 0,7 4 0,-4-1 0,1-2 0,1 1 0,11 4 0,-3-5 0,1-1 0,0 0 0,-1-1 0,1-2 0,0 0 0,0 0 0,38-6 0,-54 5 0,0-1 0,0 0 0,0 0 1,0 0-1,0 0 0,0 0 0,0-1 0,0 1 0,-1-1 1,1 1-1,0-1 0,-1 0 0,1-1 0,3-3 0,-1 0 1,-1 1 0,0-2 0,0 1 0,0 0-1,-1-1 1,3-7 0,2-7 1,-2-1 0,0 0 0,2-26 0,1-32-2,-1-120 0,-32 296 32,17-17-32,4 154 0,4-125 0,-1-103 0,0 60 0,13 114 0,1-100 0,9 66 0,-25-313 0,6-233 0,-1 344 0,16-76 0,-15 113 0,1 0 0,0 1 0,2 0 0,0 0 0,1 1 0,1 0 0,17-26 0,-24 42 0,-1 0 0,1-1 0,0 1 0,0 0 0,0 0 0,0 0 0,0 1 0,1-1 0,-1 0 0,0 1 0,1 0 0,-1-1 0,1 1 0,0 0 0,4-1 0,-6 2 0,1 0 0,-1 0 0,1 0 0,0 0 0,-1 0 0,1 1 0,-1-1 0,1 0 0,-1 1 0,1-1 0,-1 1 0,0 0 0,1-1 0,-1 1 0,0 0 0,1 0 0,-1 0 0,0 0 0,0 0 0,0 0 0,0 0 0,0 1 0,0-1 0,0 0 0,0 0 0,0 1 0,-1-1 0,1 1 0,0 1 0,7 16 0,-1 0 0,-1 0 0,0 1 0,-2-1 0,4 39 0,-3 105 0,-5-139 0,0-16 0,-1 1 0,0 0 0,0-1 0,-1 1 0,0 0 0,-1-1 0,1 0 0,-2 0 0,1 0 0,-1 0 0,-1 0 0,1-1 0,-1 1 0,0-1 0,-1 0 0,-8 8 0,6-7 0,5-5-1,0 1 0,0-1 1,0 1-1,0 0 0,0 0 0,-2 5 1,6-9-1,-1 0 0,1 1 0,-1-1 0,0 0-1,1 1 1,-1-1 0,1 0 0,-1 0 0,1 0 0,-1 1 0,1-1 0,-1 0 0,1 0 0,-1 0 0,1 0 0,-1 0 0,1 0 0,-1 0 0,1 0 0,-1 0 0,1 0 0,-1 0 0,1 0 0,1-1-1,13 0 1,0-1 1,1-1-1,-1 0 1,-1-1-1,1-1 1,0 0-1,-1-1 0,0-1 1,0 0-1,-1-1 1,0 0-1,0-1 1,15-14-1,-8 6 0,-2 0 0,0-2 0,-1 0 0,0-1 0,-2 0 0,-1-1 0,18-34 0,-23 35 1,-1 0 0,-1-1 0,-1 0 0,0 0 0,3-39 0,-3-108 0,-6 147 0,0-6 2,-1-1 0,-2 0 0,0 1 0,-2 0 0,-1 0 0,-2 0 0,-18-46 0,25 71-1,1 0 0,-1 0 0,0 0 0,0 0 0,0 0 1,0 0-1,-1 0 0,1 0 0,0 0 0,-1 1 0,1-1 0,-1 0 0,0 1 0,1-1 1,-1 1-1,0 0 0,-4-2 0,5 3-2,0 0 1,0 0 0,0 0-1,0 0 1,0 0-1,0 1 1,0-1 0,0 0-1,0 1 1,0-1-1,0 1 1,0-1 0,0 1-1,1-1 1,-1 1-1,0 0 1,0-1 0,0 1-1,1 0 1,-1 0-1,0 0 1,1-1 0,-1 1-1,1 0 1,-2 2-1,-3 8 0,-1 1-1,1-1 0,1 2 0,-4 17 0,-9 41 8,4 0 1,2 1-1,4 0 1,4 138-1,4-202-6,-1 0 0,2 1 0,-1-1 0,1 0 0,0 0 0,1 0 0,0 0 0,0-1 0,1 1 0,-1-1 0,2 0 0,-1 0 0,10 11 0,-6-10 0,0 0 0,1-1 0,-1 0 0,1-1 0,1 0 0,-1 0 0,1-1 0,0 0 0,14 5 0,1-3 0,-1-1 0,1-1 0,1-1 0,-1-1 0,1-1 0,-1-1 0,1-2 0,31-4 0,-49 4 0,1 0 0,-1-1 0,0 0 0,0 0 0,0-1 0,0 0 0,-1-1 0,1 0 0,-1 0 0,0 0 0,0-1 0,0 0 0,-1 0 0,1-1 0,-1 0 0,-1 0 0,8-10 0,-6 6 0,-1-1 0,-1 0 0,1 0 0,-2 0 0,0 0 0,0-1 0,-1 0 0,0 0 0,-1 0 0,0 0 0,0-17 0,-2 25 0,1-33 0,-4-52 0,2 78 0,-1 1 0,0-1 0,0 1 0,-1-1 0,-1 1 0,0 0 0,0 0 0,-1 1 0,-8-15 0,12 23 0,0-1 0,1 1 0,-1 0 0,0 0 0,0-1 0,0 1 0,0 0 0,0 0 0,0 0 0,0 0 0,0 0 0,0 0 0,-1 0 0,1 0 0,0 1 0,-1-1 0,1 0 0,0 1 0,-1-1 0,1 1 0,-1 0 0,1-1 0,-1 1 0,1 0 0,-1 0 0,1 0 0,-1 0 0,1 0 0,-1 0 0,1 0 0,-1 1 0,1-1 0,0 0 0,-1 1 0,1-1 0,-1 1 0,1 0 0,0-1 0,-1 1 0,1 0 0,0 0 0,0 0 0,-2 2 0,-2 1 0,1 1 0,0 0 0,0 0 0,1 1 0,-1-1 0,1 1 0,0 0 0,-3 10 0,-2 17 0,1 0 0,2 0 0,1 0 0,2 1 0,2 42 0,-1-68 0,2 0 0,-1 0 0,1 0 0,0 0 0,1 0 0,0 0 0,4 11 0,-5-16 0,0-1 0,1 1 0,0 0 0,-1-1 0,1 1 0,0-1 0,0 0 0,0 0 0,1 0 0,-1 0 0,0 0 0,1 0 0,0 0 0,-1-1 0,1 1 0,0-1 0,-1 0 0,1 0 0,0 0 0,0 0 0,0 0 0,4-1 0,-1 2 0,-1-1 0,1-1 0,0 1 0,0-1 0,0 0 0,0 0 0,0-1 0,0 1 0,0-2 0,-1 1 0,1 0 0,0-1 0,-1 0 0,1-1 0,-1 1 0,0-1 0,1 0 0,-1 0 0,-1-1 0,1 1 0,0-1 0,-1 0 0,0 0 0,0-1 0,0 1 0,0-1 0,-1 0 0,0 0 0,0 0 0,0 0 0,-1-1 0,0 1 0,0-1 0,3-9 0,0-13 0,-1 1 0,-1-1 0,-1 1 0,-3-36 0,0 26 0,1 36 0,-2-17 0,2 18 0,0-1 0,-1 1 0,1-1 0,-1 1 0,1-1 0,-1 1 0,1 0 0,-1-1 0,1 1 0,-1 0 0,1 0 0,-1-1 0,0 1 0,1 0 0,-1 0 0,1 0 0,-1-1 0,0 1 0,1 0 0,-1 0 0,1 0 0,-1 0 0,-1 1 0,1-1 0,0 1 0,0-1 0,0 1 0,0 0 0,0 0 0,0-1 0,0 1 0,0 0 0,0 0 0,0 0 0,1 0 0,-1 0 0,0 0 0,1 0 0,-1 0 0,1 1 0,-1-1 0,1 0 0,-1 0 0,1 0 0,0 0 0,0 1 0,0-1 0,-1 0 0,1 2 0,-4 39 0,4-39 0,0 143 0,0-141 0,0 1 0,0-1 0,1 0 0,0 0 0,0 0 0,1-1 0,-1 1 0,1 0 0,0 0 0,0-1 0,1 1 0,-1-1 0,1 0 0,0 0 0,0 0 0,0 0 0,1 0 0,0-1 0,-1 1 0,1-1 0,0 0 0,1 0 0,-1 0 0,0-1 0,1 0 0,0 0 0,-1 0 0,1 0 0,0-1 0,0 1 0,0-1 0,0-1 0,0 1 0,0-1 0,10 0 0,-9 0 0,1 1 0,0-2 0,-1 1 0,1-1 0,0 0 0,-1-1 0,1 0 0,-1 0 0,12-5 0,-14 4 0,0 0 0,0 0 0,0 0 0,-1-1 0,1 1 0,-1-1 0,0 0 0,0 0 0,0 0 0,-1 0 0,1 0 0,-1-1 0,0 1 0,2-9 0,2-11 0,-2 0 0,0 0 0,-1-1 0,-2 0 0,-1 1 0,-4-43 0,0 42 0,4 24 0,0 0 0,0 0 0,0 1 0,0-1 0,0 0 0,0 0 0,-1 0 0,1 1 0,0-1 0,-1 0 0,1 0 0,-1 1 0,1-1 0,-1 0 0,1 1 0,-1-1 0,1 1 0,-1-1 0,1 0 0,-1 1 0,0 0 0,1-1 0,-1 1 0,0-1 0,0 1 0,0 1 0,0 1 0,1-1 0,-1 1 0,1-1 0,0 1 0,-1-1 0,1 1 0,0 0 0,0-1 0,0 1 0,0 0 0,1 2 0,-1 1 0,-1 26 0,0-6 0,2-1 0,0 1 0,5 25 0,-5-44 0,0 1 0,0-1 0,1 0 0,0-1 0,1 1 0,-1 0 0,1 0 0,0-1 0,0 0 0,1 0 0,-1 1 0,1-2 0,0 1 0,1 0 0,-1-1 0,1 0 0,8 5 0,-10-7 0,0 0 0,0-1 0,0 0 0,0 0 0,0 1 0,0-2 0,1 1 0,-1 0 0,0-1 0,1 0 0,-1 1 0,0-1 0,1 0 0,-1-1 0,0 1 0,1-1 0,-1 1 0,0-1 0,0 0 0,5-2 0,-3 0 0,-1 1 0,1-1 0,-1 1 0,0-1 0,0-1 0,0 1 0,0 0 0,-1-1 0,1 0 0,-1 0 0,0 0 0,3-5 0,3-9 0,0-1 0,-1 0 0,-1 0 0,-1-1 0,-1 0 0,4-31 0,5-124 0,-12 147 0,-2 13 0,0 16 0,-1 25 0,-42 297 0,28-175 0,-61 405 0,66-504 0,4-14 0,-22 66 0,24-92 0,1 0 0,-2 1 0,1-1 0,-1-1 0,-1 1 0,0-1 0,0 0 0,0 0 0,-1 0 0,0-1 0,-13 9 0,15-12 0,-1-1 0,0 0 0,0 0 0,0-1 0,0 1 0,0-1 0,-1-1 0,1 1 0,-1-1 0,1 0 0,-1-1 0,1 1 0,-10-2 0,14 0 0,0 1 0,-1-1 0,1 0 0,0 0 0,-1 0 0,1 0 0,0 0 0,0-1 0,0 1 0,0-1 0,0 1 0,0-1 0,0 0 0,1 0 0,-1 0 0,1 0 0,-1 0 0,1 0 0,0 0 0,0 0 0,-1 0 0,2-1 0,-1 1 0,0 0 0,0-4 0,-5-13 0,1 0 0,-3-22 0,6 31 0,-5-34 0,3 0 0,1 0 0,5-67 0,0 95 0,0 0 0,2 0 0,0 0 0,0 0 0,2 1 0,0 0 0,1 0 0,0 0 0,1 1 0,1 0 0,0 1 0,1 0 0,0 0 0,1 1 0,0 0 0,15-10 0,22-18 0,2 3 0,102-56 0,-136 83 0,102-56 0,4 5 0,141-51 0,-257 110 1,0 0-1,0 0 1,0-1 0,-1 0-1,10-6 1,-14 8-7,0 0 0,0 0-1,0 0 1,0 0 0,-1 0 0,1 0 0,0 0-1,0 0 1,-1 0 0,1 0 0,0-1 0,-1 1-1,0 0 1,1 0 0,-1-1 0,0 1-1,1 0 1,-1-1 0,0 1 0,0 0 0,0-1-1,0 1 1,0-1 0,-1 1 0,1 0 0,0-1-1,0 1 1,-1 0 0,1 0 0,-1-1-1,0 0 1,-18-25-551</inkml:trace>
</inkml:ink>
</file>

<file path=ppt/ink/ink37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6"/>
    </inkml:context>
    <inkml:brush xml:id="br0">
      <inkml:brushProperty name="width" value="0.05" units="cm"/>
      <inkml:brushProperty name="height" value="0.05" units="cm"/>
      <inkml:brushProperty name="color" value="#FFFFFF"/>
    </inkml:brush>
  </inkml:definitions>
  <inkml:trace contextRef="#ctx0" brushRef="#br0">185 0 30606,'-10'0'195,"-1"1"0,1-1 0,0 1 0,0 1 0,-1 0 0,1 1 0,1 0 0,-13 5 0,16-5-190,1 0-1,0 0 1,0 0-1,0 1 1,1 0-1,-1 0 1,1 0-1,0 0 1,0 1-1,0 0 1,1 0-1,-1 0 1,1 0 0,0 0-1,-3 10 1,4-11-4,0 0 1,1 1 0,-1-1 0,1 1 0,0-1 0,0 1-1,1-1 1,-1 1 0,1 0 0,0 0 0,0-1 0,0 1 0,1 0-1,0-1 1,0 1 0,0-1 0,0 1 0,1-1 0,0 1 0,0-1-1,0 0 1,0 0 0,1 0 0,-1 0 0,1 0 0,0-1 0,0 1-1,1-1 1,-1 0 0,1 0 0,-1 0 0,1 0 0,8 4 0,1 0 6,0-1 0,0-1 1,1 0-1,-1-1 0,1 0 1,0-1-1,1 0 1,-1-1-1,25 0 0,-20-2 15,-8 1-9,0-1 0,-1-1 0,1 0 1,0 0-1,14-4 0,-23 5-12,1-1-1,-1 0 1,1 0 0,-1 0-1,1-1 1,-1 1 0,0 0-1,0-1 1,0 0 0,0 1-1,0-1 1,0 0 0,0 0-1,-1 0 1,1 0 0,-1-1 0,1 1-1,-1 0 1,0 0 0,0-1-1,0 1 1,0-1 0,0 1-1,0-1 1,-1 0 0,1 1-1,-1-4 1,1-2 0,-1 0 0,0 0 0,-1 0 0,1 0 0,-1 1 0,-1-1 0,0 0 0,0 1 0,0-1 0,-1 1 0,0 0 0,0 0 0,-6-9 0,6 12-4,1 1-1,-1-1 1,0 1 0,1 0-1,-2 0 1,1 0-1,0 1 1,-1-1-1,1 1 1,-1 0 0,1 0-1,-1 0 1,0 0-1,0 0 1,0 1-1,0 0 1,0 0 0,-1 0-1,1 0 1,0 1-1,0 0 1,-1 0-1,1 0 1,0 0 0,0 0-1,-7 3 1,8-3-26,0 1 0,0 0 0,0 0 0,0 0 0,1 0 0,-1 1 0,1-1 0,-1 1 0,-3 2 0,-27 31-904</inkml:trace>
</inkml:ink>
</file>

<file path=ppt/ink/ink37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8"/>
    </inkml:context>
    <inkml:brush xml:id="br0">
      <inkml:brushProperty name="width" value="0.05" units="cm"/>
      <inkml:brushProperty name="height" value="0.05" units="cm"/>
      <inkml:brushProperty name="color" value="#FFFFFF"/>
    </inkml:brush>
  </inkml:definitions>
  <inkml:trace contextRef="#ctx0" brushRef="#br0">74 134 30750,'-73'-2'1660,"72"2"-1434,14 0-188,418 9-82,-17-1 5,-419-9 38,0 0 0,0 0 1,0-1-1,1 0 0,-1 1 0,1-2 0,-1 1 1,1 0-1,0-1 0,0 0 0,0 0 0,0 0 1,0-1-1,1 1 0,-7-9 0,-16-13-2,9 14 1,-1 1 0,1 0 1,-1 2-1,-1 0 0,0 1 0,0 0 0,0 2 1,-33-5-1,45 9 13,15 2-9,-1 1 0,1-1 0,-1 2 0,0-1 0,0 1 0,0 0 1,0 0-1,-1 1 0,1 0 0,6 5 0,10 6 12,-12-10-8,15 9 7,0 1-1,-1 1 0,0 1 0,-2 1 1,36 34-1,-55-46-9,0 0-1,0 0 1,-1 1 0,0-1-1,0 1 1,0 0 0,-1 0-1,0 0 1,0 0 0,-1 0-1,0 1 1,0-1 0,0 0-1,-1 1 1,-1-1 0,-1 14-1,1-16-1,-1 0 1,1 1-1,-1-1 0,-1 0 0,1 0 0,-1 0 0,0 0 0,0 0 1,0-1-1,-1 1 0,1-1 0,-1 0 0,0 0 0,0 0 0,-1 0 1,1-1-1,-1 0 0,-8 5 0,-2 0-48,0 0 1,0-1-1,-1 0 0,0-1 0,-17 4 1,-12-2-814</inkml:trace>
</inkml:ink>
</file>

<file path=ppt/ink/ink37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9"/>
    </inkml:context>
    <inkml:brush xml:id="br0">
      <inkml:brushProperty name="width" value="0.05" units="cm"/>
      <inkml:brushProperty name="height" value="0.05" units="cm"/>
      <inkml:brushProperty name="color" value="#FFFFFF"/>
    </inkml:brush>
  </inkml:definitions>
  <inkml:trace contextRef="#ctx0" brushRef="#br0">3 85 32463,'-1'-6'65,"1"2"-41,-1 1-1,1 0 1,0 0-1,0 0 1,0 0-1,0-1 0,1-4 1,0 6-23,-1 1 0,1 0 0,0-1 0,0 1-1,0 0 1,0-1 0,0 1 0,0 0 0,0 0 0,0 0 0,0 0 0,0 0 0,1 0 0,-1 0 0,0 0-1,1 1 1,-1-1 0,1 0 0,-1 1 0,2-1 0,24-6-1,0 1 0,0 1 0,1 1 0,0 1 0,53 3 0,-76 0 0,0 0 0,0 0 0,0 0 0,-1 1 0,1-1 0,0 1 0,-1 1 0,8 2 0,-10-3 0,0 0 0,0 0 0,-1 1 0,1-1 0,-1 1 0,1-1 0,-1 1 0,1-1 0,-1 1 0,0 0 0,0 0 0,0 0 0,0-1 0,0 1 0,0 0 0,-1 0 0,1 0 0,-1 1 0,1-1 0,-1 0 0,0 2 0,1 2 0,0 0 0,-1 1 0,0-1 0,0 0 0,-1 1 0,1-1 0,-1 0 0,-1 0 0,1 0 0,-1 0 0,0 0 0,-1 0 0,1 0 0,-7 10 0,-2-2 0,0 0 0,-1-1 0,-24 22 0,22-23 0,1 1 0,1 0 0,0 1 0,-12 17 0,22-28 0,0 0 0,1 0 0,-1 0 0,0 0 0,1 0 0,0 0 0,0 1 0,0-1 0,0 0 0,0 1 0,1-1 0,-1 1 0,1-1 0,0 1 0,0-1 0,0 1 0,1-1 0,-1 1 0,1-1 0,0 1 0,0-1 0,0 0 0,0 1 0,1-1 0,-1 0 0,1 0 0,0 0 0,3 5 0,5 2 0,1 0 0,-1 0 0,2-1 0,-1-1 0,22 13 0,0 1 0,-24-16 0,-1 0 0,0 1 0,0 0 0,-1 0 0,0 1 0,10 14 0,-15-19 0,0 0 0,0 0 0,-1 1 0,1-1 0,-1 0 0,1 1 0,-1-1 0,0 0 0,-1 1 0,1-1 0,0 1 0,-1 0 0,0-1 0,0 1 0,0-1 0,0 1 0,-1-1 0,0 1 0,1-1 0,-1 1 0,0-1 0,0 1 0,-4 5 0,1-4 0,0 1 0,-1-1 0,1 0 0,-1 0 0,-1 0 0,1-1 0,-1 1 0,1-1 0,-1-1 0,-1 1 0,1-1 0,0 0 0,-8 2 0,-10 3 0,0 0 0,-36 5 0,35-10 0,-1 0 0,-33-2 0,46-1 0,12 0-1,0 0 1,0 0-1,0 0 0,0 0 1,0 0-1,0 0 0,0 0 1,0 0-1,0-1 1,1 1-1,-1 0 0,0-1 1,0 1-1,0 0 0,0-1 1,1 1-1,-1-1 0,0 1 1,0-1-1,1 1 0,-1-1 1,0 0-1,1 1 0,-1-1 1,1 0-1,-1 0 1,1 1-1,-1-1 0,1 0 1,-1-1-1,0-1-20,1 0 1,0 0-1,0 0 1,0 0-1,0 0 0,0 0 1,1 0-1,0-3 1,11-32-671</inkml:trace>
</inkml:ink>
</file>

<file path=ppt/ink/ink3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9"/>
    </inkml:context>
    <inkml:brush xml:id="br0">
      <inkml:brushProperty name="width" value="0.05" units="cm"/>
      <inkml:brushProperty name="height" value="0.05" units="cm"/>
      <inkml:brushProperty name="color" value="#FFFFFF"/>
    </inkml:brush>
  </inkml:definitions>
  <inkml:trace contextRef="#ctx0" brushRef="#br0">14 992 25772,'-7'-42'6065,"1"-50"-5135,6 289-930,0-193 0,0 0 0,0 0 0,0 0 0,1 0 0,0 0 0,-1 0 0,2 0 0,-1 0 0,0 0 0,1 0 0,-1 0 0,1-1 0,0 1 0,5 6 0,-4-8 0,-1 0 0,1 1 0,0-1 0,0 0 0,0-1 0,0 1 0,0 0 0,0-1 0,0 0 0,1 0 0,-1 0 0,0 0 0,1 0 0,-1-1 0,1 1 0,-1-1 0,6 0 0,-5 0 0,0 0 0,0 0 0,0-1 0,0 1 0,0-1 0,0 0 0,0 0 0,0 0 0,0-1 0,-1 1 0,1-1 0,-1 0 0,1 0 0,5-4 0,-3 0 0,-1 0 0,1 0 0,-2-1 0,1 1 0,-1-1 0,7-14 0,10-27 1,-3-1-1,-1 0 1,9-52-1,-13 50-9,1 0-1,38-87 0,-49 131 10,1 1-1,-1-1 0,1 1 0,0 0 1,1 0-1,0 1 0,10-11 1,-12 14 0,1-1 0,-1 1 0,1 0 0,0 0 0,0 0 0,0 1 0,0-1 0,0 1 0,0 0 0,1 0 0,-1 0 0,0 1 0,0 0 0,6 0 0,4-1-1,26 2-8,-39 0 9,1-1-1,-1 0 1,1 0 0,-1 1 0,1-1-1,-1 1 1,0 0 0,1-1 0,-1 1-1,1 0 1,-1 0 0,0 0-1,0 0 1,0 0 0,1 0 0,-1 0-1,0 0 1,0 0 0,0 1 0,-1-1-1,2 2 1,-2-3 0,0 0 0,0 0 0,0 0 0,0 1 0,0-1 0,0 0 0,0 0 0,0 0 0,0 1 0,0-1 0,0 0 0,0 0 0,0 0 0,0 1 0,0-1 0,0 0 0,0 0 0,0 0 0,0 1 0,0-1 0,0 0 0,0 0 0,-1 0 0,1 0 0,0 1 0,0-1 0,0 0 0,0 0 0,0 0 0,-1 0 0,1 0 0,0 0 0,0 1 0,0-1 0,-1 0 0,1 0 0,0 0 0,0 0 0,0 0 0,0 0 0,-1 0 0,1 0 0,0 0 0,0 0 0,-1 0 0,1 0 0,0 0 0,0 0 0,0 0 0,-1 0 0,1 0 0,0 0 0,-11-1 0,11 1 0,-12-3 0,0 1 0,0 0 0,-1 1 0,1 0 0,-22 3 0,29-1 0,-1 0 0,1 0 0,0 0 0,0 1 0,0 0 0,0 0 0,0 0 0,0 1 0,1 0 0,-1-1 0,1 2 0,-1-1 0,1 0 0,0 1 0,-4 5 0,-2 4 0,1 0 0,0 0 0,1 1 0,1 0 0,0 1 0,0 0 0,2 0 0,0 0 0,1 0 0,-3 17 0,2 9 0,1 0 0,2 70 0,2-101 0,1 0 0,0 0 0,1 0 0,0 0 0,0 0 0,1 0 0,0 0 0,1-1 0,0 1 0,1-1 0,0 0 0,0-1 0,1 1 0,0-1 0,0 0 0,1 0 0,0-1 0,1 0 0,-1 0 0,1-1 0,1 0 0,-1 0 0,1-1 0,0 0 0,0-1 0,1 0 0,-1 0 0,17 4 0,-10-4 1,1-1 0,0 0 0,0-2 0,-1 1 0,2-2 0,-1 0 0,23-4 0,-31 2 0,0 0-1,0 0 1,1-1-1,-2 0 1,1-1-1,0 0 1,-1 0-1,1-1 1,-1 0-1,0 0 1,-1-1-1,1 0 1,-1 0-1,8-10 1,-6 4-1,-1 1 0,0-1 0,-1-1 0,0 1 0,-1-1 0,-1 0 0,0-1 0,-1 1 0,0-1 0,4-26 0,-5 8 0,-1 0 0,-1 0 0,-7-53 0,5 70 0,-1 1 0,0 1 0,-2-1 0,1 0 0,-2 1 0,0-1 0,0 1 0,-1 0 0,-1 1 0,0 0 0,0 0 0,-17-19 0,21 28 0,0 0 0,0 0 0,-1 1 0,1-1 0,-1 1 0,1 0 0,-1-1 0,0 2 0,0-1 0,0 0 0,0 1 0,0 0 0,-4-1 0,5 2 0,1-1 0,-1 1 0,1 0 0,0 0 0,-1 0 0,1 0 0,-1 1 0,1-1 0,0 1 0,-1-1 0,1 1 0,0 0 0,0 0 0,-1 0 0,1 0 0,0 0 0,0 1 0,0-1 0,0 1 0,1-1 0,-1 1 0,0 0 0,0-1 0,-1 5 0,-3 3 0,1 0 0,1 1 0,-1 0 0,2 0 0,-1 0 0,2 0 0,-1 1 0,1-1 0,0 17 0,0 5 0,5 63 0,-2-87 0,0-1 0,1 1 0,1 0 0,-1-1 0,1 0 0,1 1 0,-1-1 0,1 0 0,0-1 0,1 1 0,-1-1 0,1 1 0,1-2 0,-1 1 0,1 0 0,0-1 0,0 0 0,1-1 0,-1 1 0,1-1 0,0 0 0,0-1 0,0 0 0,1 0 0,-1-1 0,1 1 0,0-2 0,0 1 0,-1-1 0,11 0 0,-2 0 0,-1 0 0,0-1 0,16-3 0,-25 2 0,1-1 0,0 1 0,-1-1 0,0-1 0,0 1 0,1-1 0,-2 0 0,1 0 0,8-7 0,3-4 0,-1-1 0,-1-1 0,0 0 0,-1-1 0,-1-1 0,-1 0 0,0-1 0,-1 0 0,-1 0 0,-1-2 0,-1 1 0,7-27 0,0-7 0,-3-1 0,-2-1 0,4-88 0,-10-174 0,-4 317 0,0-1 0,0 1 0,0 0 0,0-1 0,-1 1 0,1 0 0,0-1 0,-1 1 0,1 0 0,-1 0 0,0-1 0,1 1 0,-1 0 0,0 0 0,0 0 0,1 0 0,-1 0 0,-2-1 0,2 1 0,1 1 0,-1 0 0,0-1 0,0 1 0,0 0 0,0 0 0,0 0 0,1 0 0,-1 0 0,0 0 0,0 0 0,0 0 0,0 0 0,0 0 0,1 0 0,-1 1 0,0-1 0,0 0 0,0 1 0,1-1 0,-1 0 0,0 1 0,0-1 0,1 1 0,-1-1 0,0 1 0,1 0 0,-1-1 0,1 1 0,-1 0 0,1-1 0,-1 2 0,-8 11 0,1 1 0,1-1 0,1 2 0,0-1 0,0 1 0,2 0 0,-4 16 0,8-29 0,-14 54 0,3 0 0,-6 112 0,14 122 0,4-166 0,0-99 0,0 0 0,1 0 0,1 0 0,13 43 0,-14-59 0,1 0 0,1 0 0,0 0 0,0 0 0,0-1 0,1 1 0,1-1 0,-1 0 0,1-1 0,1 1 0,-1-1 0,1 0 0,1-1 0,-1 0 0,11 7 0,-12-10 0,1 0 0,-1 0 0,1-1 0,0 0 0,0 0 0,0-1 0,0 1 0,11-1 0,58-3 3,-65 1-1,-3 0 0,1 0-1,-1 0 0,0-1 0,0 0 0,0-1 1,0 0-1,0 0 0,-1-1 0,1 1 0,-1-2 1,0 1-1,0-1 0,-1 0 0,1 0 0,-1-1 1,0 0-1,-1 0 0,1-1 0,-1 1 0,-1-1 1,1 0-1,-1 0 0,4-10 0,-1 1-1,-1 0 0,-1 0 0,-1-1-1,0 0 1,-1 0 0,0 0 0,-2 0 0,0 0-1,-1 0 1,-3-24 0,2 33 0,0 0-1,0-1 1,-1 1-1,-1 0 1,0 0-1,0 0 1,0 0-1,-1 1 1,0-1-1,0 1 1,-1 0-1,-5-7 1,5 10-2,1-1 1,-1 1-1,0 0 1,0 0-1,0 0 1,0 1-1,-1 0 1,0 0-1,1 0 1,-1 1-1,0 0 1,0 0-1,0 0 1,-1 1-1,1 0 1,-9-1-1,6 1 2,-1 1 0,1 0 0,0 0 0,-1 1 0,-9 2 0,16-2 0,0 0 0,1 0 0,-1 0 0,0 0 0,1 0 0,-1 1 0,1-1 0,0 1 0,-1-1 0,1 1 0,0 0 0,0 0 0,0 0 0,0 1 0,0-1 0,1 0 0,-1 1 0,1-1 0,-3 6 0,0 5 0,1 1 0,0 1 0,0-1 0,2 0 0,0 1 0,0-1 0,2 1 0,0-1 0,2 16 0,-2-23 0,1 0 0,-1-1 0,1 1 0,1 0 0,-1-1 0,1 0 0,0 0 0,0 0 0,1 0 0,0 0 0,0 0 0,0-1 0,1 0 0,0 0 0,0 0 0,0-1 0,0 1 0,1-1 0,-1 0 0,1-1 0,0 0 0,7 3 0,-1-1 0,1 0 0,-1-1 0,1-1 0,0 0 0,-1-1 0,1 0 0,0-1 0,0-1 0,0 0 0,25-3 0,-32 1 0,0 1 0,0-1 0,0-1 0,-1 1 0,1-1 0,-1 0 0,0 0 0,0-1 0,0 1 0,0-1 0,0 0 0,-1 0 0,0-1 0,0 0 0,0 1 0,0-1 0,-1-1 0,0 1 0,3-6 0,4-9 6,-1 0 1,-1-1 0,10-41 0,-10 26-6,-1-1 0,-2 1 1,1-68-1,-21 324-1,1-69 0,4 34 0,-12 164 0,-24-5 0,41-318 0,-1-1 0,-1 1 0,-2-1 0,0-1 0,-15 29 0,20-46 0,0-1 0,0 0 0,0-1 0,0 1 0,-1-1 0,0 0 0,0 0 0,-1 0 0,1-1 0,-12 7 0,13-9 0,0 0 0,-1 0 0,1-1 0,-1 0 0,0 0 0,1 0 0,-1 0 0,0-1 0,0 1 0,0-1 0,1 0 0,-1-1 0,0 1 0,0-1 0,1 0 0,-1-1 0,-7-2 0,7 2 0,1 0 0,0 0 0,0 0 0,0-1 0,0 0 0,0 0 0,0 0 0,1 0 0,0-1 0,-1 1 0,-3-7 0,-1-2 0,0-2 0,-10-19 0,6 4 0,1 0 0,1-1 0,1 0 1,-9-59-1,11 24-14,1-86 0,6 134 12,1 0-1,0 1 1,1-1 0,1 0-1,5-18 1,-5 26 1,1 0 0,0 0 1,0 1-1,1-1 1,0 1-1,0 0 0,1 0 1,0 0-1,1 1 1,7-7-1,10-7 4,1 2 0,1 0 0,34-18 0,90-39 19,-71 37-13,-18 9-8,-1-2 1,-2-3-1,62-49 0,-103 69-1,0-1 0,0 0 0,-2-1 0,0-1 0,17-28 0,-24 32 0,0-1 0,-1 1 0,0-1 0,-2-1 0,0 1 0,0-1 0,-2 0 0,4-27 0,-6-42 0,-1 83 0,0-1 0,0 1 0,-1 0 0,1 0 0,-1 0 0,1 0 0,-1 0 0,0 0 0,0 0 0,0 0 0,0 0 0,0 0 0,0 0 0,0 1 0,-1-1 0,1 0 0,-1 1 0,1-1 0,-1 1 0,0 0 0,0-1 0,1 1 0,-1 0 0,0 0 0,0 0 0,0 0 0,0 1 0,0-1 0,0 0 0,-3 1 0,-7-3 0,0 1 0,0 1 0,0 0 0,-14 1 0,22 0 0,-2 0 0,1 1 0,0 0 0,-1 0 0,1 0 0,0 1 0,0 0 0,0 0 0,0 0 0,0 0 0,0 1 0,1 0 0,-1 0 0,1 0 0,0 1 0,0-1 0,0 1 0,0 0 0,1 0 0,-1 0 0,1 1 0,0-1 0,1 1 0,-5 8 0,0 2 0,1 0 0,0 0 0,1 1 0,1-1 0,0 1 0,-2 28 0,3-2 0,1-1 0,2 1 0,6 49 0,-4-83 0,0 1 0,0-1 0,1 0 0,0 0 0,0 0 0,0 0 0,1 0 0,1-1 0,-1 0 0,1 0 0,1 0 0,-1 0 0,1-1 0,0 0 0,1 0 0,-1-1 0,8 6 0,-3-5 0,-1 0 0,2 0 0,-1-1 0,0 0 0,1-1 0,0 0 0,0-1 0,0 0 0,1-1 0,24 1 0,-19-2 0,0-1 0,1-1 0,35-5 0,-48 4 0,1 0 0,-1 0 0,1-1 0,-1 0 0,0 0 0,0 0 0,0-1 0,0 0 0,-1 0 0,1 0 0,-1-1 0,0 0 0,7-9 0,0-3-2,-1 1 0,0-2-1,-1 0 1,-2 0 0,1 0 0,8-34 0,22-122-19,-30 124 25,-8 46-5,-1-1 2,1 0-1,0 0 0,0 0 0,1 1 1,0-1-1,3-7 0,-4 10-1,1 1 1,-1 0-1,0-1 0,0 1 1,1 0-1,-1 0 1,1 0-1,-1 0 0,1 0 1,-1 0-1,1 1 0,-1-1 1,1 1-1,0-1 1,-1 1-1,1-1 0,0 1 1,0 0-1,-1 0 1,1 0-1,0 0 0,2 0 1,0 0-1,0 0 1,0 0 0,0 1 0,1-1 0,-1 1-1,0 0 1,0 0 0,0 1 0,0-1-1,0 1 1,0 0 0,-1 0 0,1 0 0,6 6-1,-2 0 1,-1 0 1,1 0-1,-2 1 0,11 16 0,3 11 3,-22-74 10,1 35-13,0 1 0,0-1 0,-1 1 0,1-1 0,-1 1 0,0 0 0,1 0 0,-1-1 0,0 1 0,-1 1 0,1-1 0,0 0 0,0 0 0,-1 1 0,1-1 0,-1 1 0,1 0 0,-1 0 0,0 0 0,1 0 0,-7-1 0,5 1 0,-1 0 0,0 1 0,0-1 0,0 1 0,0 0 0,1 0 0,-1 1 0,0-1 0,0 1 0,1 0 0,-1 0 0,-9 4 0,8-1 0,1 0 0,-1 0 0,1 0 0,-1 1 0,1 0 0,1 0 0,-1 0 0,1 1 0,0-1 0,0 1 0,0 0 0,1 0 0,-5 11 0,3-3 0,-1 1 0,2 0 0,0 0 0,1 1 0,-2 19 0,2-13 0,2-1 0,1 1 0,1 0 0,3 24 0,-3-39 0,1 1 0,0-1 0,0 0 0,1-1 0,-1 1 0,2 0 0,-1-1 0,1 1 0,0-1 0,0 0 0,0 0 0,1-1 0,0 0 0,0 1 0,12 8 0,-8-8 0,0-1 0,0 0 0,0 0 0,1-1 0,0 0 0,0 0 0,0-1 0,20 3 0,1-2 0,53-2 0,-77-2 0,4 0 0,-1 0 0,1-1 0,0-1 0,-1 0 0,1 0 0,-1-1 0,1 0 0,-1-1 0,0 0 0,-1 0 0,1-1 0,-1-1 0,0 1 0,0-2 0,0 1 0,-1-1 0,0 0 0,-1-1 0,1 0 0,-1 0 0,6-11 0,0 0 0,-2-1 0,0-1 0,-1 0 0,-1 0 0,-1-1 0,-1 0 0,-1 0 0,-1-1 0,3-27 0,-1-32 0,-2-98 0,-5 162 0,0-234 32,-5 236-32,0 13 0,-1 13 0,-4 18 0,3 1 0,0 0 0,-4 53 0,6-47 0,-11 92 0,6 0 0,8 184 0,3-299 0,1 1 0,6 24 0,-8-34 0,1 1 0,1-1 0,-1 1 0,0-1 0,1 1 0,0-1 0,0 0 0,0 1 0,0-1 0,0 0 0,1-1 0,-1 1 0,6 4 0,-7-6-7,-1-1 0,0 0-1,1 1 1,-1-1 0,0 0 0,1 0-1,-1 1 1,0-1 0,1 0 0,-1 0-1,0 0 1,1 1 0,-1-1 0,1 0-1,-1 0 1,0 0 0,1 0 0,-1 0-1,1 0 1,-1 0 0,0 0 0,1 0-1,-1 0 1,1 0 0,-1 0 0,1 0-1,-1-1 1,0 1 0,1 0 0,-1 0 0,0 0-1,1 0 1,-1-1 0,0 1 0,1 0-1,-1 0 1,0-1 0,1 1 0,-1 0-1,0-1 1,1 1 0,-1 0 0,0-1-1,0 1 1,0 0 0,1-1 0,-1 1-1,0-1 1,0 1 0,0 0 0,0-1-1,0 1 1,0-1 0,0 1 0,0 0-1,0-1 1,0 1 0,0-1 0,0 1-1,0 0 1,0-1 0,0 0 0,0-32-1266</inkml:trace>
</inkml:ink>
</file>

<file path=ppt/ink/ink37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0"/>
    </inkml:context>
    <inkml:brush xml:id="br0">
      <inkml:brushProperty name="width" value="0.05" units="cm"/>
      <inkml:brushProperty name="height" value="0.05" units="cm"/>
      <inkml:brushProperty name="color" value="#FFFFFF"/>
    </inkml:brush>
  </inkml:definitions>
  <inkml:trace contextRef="#ctx0" brushRef="#br0">189 429 29662,'5'-6'163,"-1"0"0,0 0 0,0 0 0,0 0 0,-1-1 1,0 1-1,0-1 0,-1 0 0,0 1 0,0-1 0,-1 0 1,0-1-1,0 1 0,0 0 0,-1 0 0,0 0 0,-1 0 1,-1-12-1,1 18-163,0-1 0,-1 0 0,1 0 1,0 1-1,-1-1 0,1 1 0,-1 0 1,0-1-1,1 1 0,-1 0 0,0 0 1,0 0-1,0 0 0,0 0 0,1 0 1,-1 1-1,-1-1 0,1 1 0,0-1 1,0 1-1,0 0 0,0 0 0,-4 0 0,-2-1 0,0 1 0,0 0 0,0 1 0,0 0 0,-11 3 0,13-2 0,1 1 0,0 0 0,0 0 0,0 0 0,0 0 0,0 1 0,1 0 0,-1 0 0,1 0 0,0 1 0,0-1 0,1 1 0,-1 0 0,1 0 0,0 0 0,1 1 0,-1-1 0,-1 8 0,-4 8 0,1 0 0,1 1 0,-5 35 0,7-28 0,1 0 0,1 1 0,1-1 0,7 59 0,-4-81 0,-1-1 0,1 1 0,1 0 0,0 0 0,-1-1 0,2 1 0,-1-1 0,1 0 0,0 0 0,0 0 0,1-1 0,0 0 0,0 1 0,0-2 0,0 1 0,1 0 0,0-1 0,0 0 0,0-1 0,0 1 0,1-1 0,9 3 0,-1-1 0,0-1 0,0 0 0,0-1 0,1 0 0,-1-2 0,1 0 0,-1 0 0,1-2 0,20-2 0,-32 2 0,0 0 0,0 0 0,-1-1 0,1 1 0,0-1 0,-1 0 0,1 0 0,-1 0 0,0 0 0,1-1 0,-1 1 0,0-1 0,0 0 0,-1 0 0,1 0 0,-1 0 0,1 0 0,-1-1 0,0 1 0,0-1 0,-1 1 0,2-5 0,4-11 0,-1 0-1,0 0 0,3-25 0,-6 26-1,6-32-5,1-4-14,21-66 1,-26 105 17,0 1 0,1 1 1,0-1-1,1 1 0,0 0 1,1 1-1,1 0 0,0 0 1,18-18-1,-23 27 1,0 0 1,0 0-1,1 0 1,-1 0-1,1 1 1,6-3-1,-16 7 7,0 0-1,0 1 1,0-1-1,1 1 1,-1 0-1,1 0 1,0 1-1,0-1 1,0 1-1,0 0 1,-5 7-1,5-7-2,-9 9 0,0 2 0,1 0 0,1 0 0,0 1-1,1 1 1,1-1 0,1 2 0,0-1 0,1 1 0,1 0-1,1 1 1,0-1 0,1 1 0,1 0 0,1 0 0,1 0-1,1 0 1,2 26 0,-1-41-2,0 1 0,0 0 0,0-1 0,1 1 0,0-1 0,0 0 0,0 1 0,1-1 0,-1 0 0,1 0 0,0-1 0,0 1 0,0 0 0,1-1 0,-1 0 0,1 0 0,0 0 0,0 0 0,0-1 0,0 1 0,0-1 0,1 0 0,-1 0 0,0-1 0,1 1 0,7 0 0,10 3 0,1-1 0,-1-2 0,1 0 0,24-2 0,-47 0 0,6 0 0,0 0 0,0 0 0,-1 0 0,1-1 0,0 0 0,-1-1 0,1 1 0,-1-1 0,1 0 0,-1 0 0,0-1 0,0 1 0,0-1 0,0 0 0,-1-1 0,1 1 0,-1-1 0,1 0 0,-1 0 0,-1 0 0,1-1 0,0 1 0,-1-1 0,0 0 0,0 0 0,-1 0 0,1 0 0,-1 0 0,0-1 0,-1 1 0,1-1 0,-1 1 0,0-1 0,0-9 0,2-12 0,-2 0 0,-1 1 0,-1-1 0,-9-50 0,7 62 0,-1 0 0,-1-1 0,0 2 0,0-1 0,-2 0 0,0 1 0,0 0 0,-2 1 0,-14-20 0,21 31-1,1 0 1,-1 1-1,1-1 0,-1 0 1,1 1-1,-1 0 0,0-1 0,0 1 1,0 0-1,0 0 0,0 0 1,0 0-1,0 0 0,0 0 1,0 1-1,0-1 0,0 1 0,-1-1 1,1 1-1,0 0 0,0 0 1,0 0-1,-1 0 0,1 0 1,0 1-1,0-1 0,0 1 1,-1-1-1,1 1 0,0 0 0,0 0 1,0 0-1,0 0 0,0 0 1,0 0-1,1 1 0,-1-1 1,0 0-1,1 1 0,-1 0 0,1-1 1,-1 1-1,1 0 0,0 0 1,-2 2-1,-1 8 0,0-1 0,1 1 0,0 0 0,1 0 1,1 0-1,-1 1 0,2-1 0,1 23 0,0-25 0,0 0 1,0 0-1,1 0 0,0 0 1,1 0-1,0-1 0,1 1 1,0-1-1,0 0 0,1 0 1,8 12-1,-7-14 1,1 0 0,-1-1 0,2 1 0,-1-1 0,0-1 0,1 1 0,0-1 0,1-1 0,-1 0 0,1 0 0,0 0 0,9 2 0,-5-3 0,1-1 0,-1 0 0,1 0 0,-1-1 0,0-1 0,1-1 0,24-3 0,-32 2 0,-1 1 0,1-1 0,-1-1 0,0 1 0,1-1 0,-1 0 0,0 0 0,-1 0 0,1-1 0,-1 1 0,1-1 0,-1 0 0,0-1 0,0 1 0,-1-1 0,0 1 0,1-1 0,-1 0 0,4-11 0,1-3 0,0-1 0,-1 1 0,-1-2 0,4-23 0,2-47 5,-3 0 1,-5-123-1,-6 195-5,-2 15 0,-2 9 0,3 0 0,-1 0 0,1 0 0,0 1 0,0-1 0,0 1 0,1 0 0,0 0 0,0 0 0,1 0 0,-1 0 0,0 7 0,1-8 0,-7 55 0,2 0 0,3 0 0,4 68 0,1-33 0,-2-94 0,-1 24 0,2 0 0,1 1 0,10 46 0,-11-65 0,1-1 0,1 1 0,-1-1 0,1 1 0,0-1 0,1 0 0,0 0 0,6 8 0,-7-11 0,0 0 0,0-1 0,0 1 0,0-1 0,1 1 0,-1-1 0,1 0 0,-1 0 0,1-1 0,0 1 0,0-1 0,0 0 0,0 0 0,0 0 0,7 1 0,-5-2 0,-1 1 0,1-1 0,-1 0 0,1 0 0,0-1 0,-1 0 0,1 0 0,-1 0 0,9-4 0,-10 4 0,-1-1 0,0 0 0,0 0 0,0-1 0,0 1 0,0-1 0,0 1 0,-1-1 0,1 0 0,-1 0 0,0 0 0,0-1 0,0 1 0,0 0 0,2-6 0,3-13 0,-1-1 0,0 0 0,-2-1 0,-1 1 0,0-1 0,-2-38 0,4-30 0,-5 85 1,2-14-5,1 1 0,0 0 0,11-34 0,-13 51 3,0-1 0,1 1 1,-1-1-1,1 1 1,-1-1-1,1 1 1,0 0-1,0 0 0,1 0 1,-1 0-1,1 0 1,-1 0-1,1 1 0,0-1 1,0 1-1,0 0 1,0-1-1,0 2 0,1-1 1,-1 0-1,1 1 1,-1-1-1,1 1 0,0 0 1,-1 0-1,1 1 1,5-1-1,-8 1 1,-1 0 0,1 1 0,-1-1 0,1 0 0,-1 1 0,1-1 0,-1 1 0,0-1 0,1 0 0,-1 1 0,1-1 0,-1 1 0,0 0 0,0-1 0,1 1 0,-1-1 0,0 1 0,0-1 0,0 1 0,0 0 0,0-1 0,1 1 0,-1-1 0,0 1 0,0-1 0,-1 1 0,1 1 0,0 24 0,0-18 0,-1-2 3,-1 0-1,0 1 1,0-1-1,0 0 1,0-1 0,-1 1-1,0 0 1,0-1-1,-1 1 1,1-1 0,-9 8-1,-15 28-1,16-16 3,1 0-1,1 0 1,1 1-1,1 0 1,2 1-1,0 0 1,2 0-1,1 48 1,1-71-4,1 0 0,0 0 0,1 0 0,-1 0 0,1 0 0,-1 0 0,1-1 0,0 1 0,1 0 0,-1-1 0,1 1 0,-1 0 0,1-1 0,0 0 0,0 1 0,1-1 0,-1 0 0,1 0 0,-1 0 0,1-1 0,0 1 0,0-1 0,0 1 0,1-1 0,-1 0 0,0 0 0,1 0 0,-1-1 0,1 1 0,0-1 0,-1 0 0,1 0 0,0 0 0,6 0 0,3 1 0,-1-1 0,1 0 0,-1-1 0,1 0 0,-1 0 0,1-2 0,-1 0 0,1 0 0,-1-1 0,0 0 0,21-10 0,-27 10 0,1-1 0,-1 1 0,0-1 0,-1-1 0,1 1 0,-1-1 0,0 0 0,0 0 0,0-1 0,-1 0 0,0 1 0,0-1 0,0-1 0,-1 1 0,0 0 0,0-1 0,0 0 0,-1 0 0,0 0 0,-1 0 0,1 0 0,0-8 0,0-5 0,-1-1 0,-1 0 0,-1 0 0,-1 1 0,0-1 0,-10-36 0,8 43 0,-1 0 0,-1 0 0,0 1 0,0 0 0,-1 0 0,-1 0 0,-1 1 0,1 0 0,-2 0 0,-12-11 0,17 18 0,0 1 0,0 1 0,0-1 0,0 1 0,-1 0 0,1 0 0,-1 0 0,0 1 0,0 0 0,0 0 0,0 0 0,0 1 0,-1 0 0,1 0 0,-8 1 0,11 0 0,0 0 0,0 0 0,0 0 0,0 1 0,-1-1-1,1 1 1,0 0 0,0 0 0,0 0 0,1 0-1,-1 1 1,0-1 0,0 1 0,1 0 0,-1 0-1,1 0 1,-1 0 0,1 0 0,0 0 0,0 1 0,0-1-1,0 1 1,0-1 0,1 1 0,-1 0 0,1 0-1,-1-1 1,1 1 0,0 0 0,-1 6 0,-1 5-3,1 1 1,1-1 0,0 1 0,1 0 0,0-1-1,2 1 1,-1-1 0,2 1 0,0-1-1,0 0 1,1 0 0,7 15 0,-7-21 2,0 1 0,0 0 0,1-1 0,0 0 0,1 0 0,0-1 0,0 0 1,1 0-1,-1 0 0,1-1 0,1 1 0,-1-2 0,1 1 0,0-1 0,1 0 1,-1-1-1,1 0 0,0 0 0,15 3 0,-19-5 2,1-1 1,-1 0-1,1-1 0,-1 1 1,1-1-1,0 0 0,-1 0 1,1-1-1,0 0 0,-1 0 0,7-2 1,-8 2-3,0-1 0,0 0 0,0 0 0,-1-1-1,1 1 1,-1-1 0,0 1 0,1-1 0,-1 0 0,-1 0 0,1-1 0,0 1 0,-1 0 0,1-1 0,1-5 0,14-28-15,23-72 1,-30 74 15,2 0-1,28-52 1,-38 80-1,1 2 0,0-1 0,0 0 0,1 1 0,5-6 0,-8 9 0,0 0 0,0 1 0,0-1 0,0 1 0,0 0 0,1 0 0,-1 0 0,0 0 0,1 0 0,-1 0 0,0 0 0,1 1 0,-1 0 0,1-1 0,-1 1 0,5 0 0,-6 0 0,0 0 0,0 0 0,0 1 0,0-1 0,0 0 0,0 0 0,0 1 0,-1-1 0,1 1 0,0-1 0,0 1 0,0-1 0,0 1 0,-1-1 0,1 1 0,0 0 0,0-1 0,-1 1 0,1 0 0,0 0 0,-1-1 0,1 1 0,-1 0 0,1 0 0,0 2 0,4 26 0,-4-19 0,5 54 6,-5 93-1,-1-40 16,0-107-21,1 1 0,0-1 0,1 0 0,0 1 0,0-1 0,1 0 0,1 0 0,0-1 0,6 14 0,-7-19 0,-1 0 0,1 0 0,-1-1 0,1 1 0,0-1 0,1 1 0,-1-1 0,1 0 0,-1-1 0,1 1 0,0 0 0,0-1 0,0 0 0,0 0 0,0 0 0,1-1 0,-1 1 0,0-1 0,1 0 0,-1 0 0,1 0 0,8-1 0,-6 0-24,-2 1-34,0-1 0,0 0 0,1-1 0,-1 1-1,0-1 1,0 0 0,0 0 0,0-1 0,6-2-1,24-21-2777</inkml:trace>
</inkml:ink>
</file>

<file path=ppt/ink/ink37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2"/>
    </inkml:context>
    <inkml:brush xml:id="br0">
      <inkml:brushProperty name="width" value="0.05" units="cm"/>
      <inkml:brushProperty name="height" value="0.05" units="cm"/>
      <inkml:brushProperty name="color" value="#FFFFFF"/>
    </inkml:brush>
  </inkml:definitions>
  <inkml:trace contextRef="#ctx0" brushRef="#br0">303 759 28797,'18'-86'4049,"-12"62"-4092,-1-1-1,3-33 1,-7 50 47,0-10-1,0 0 0,-1 1 1,-1-1-1,-4-24 0,4 38-3,0 0 0,0-1 0,0 1 0,-1 0 0,0 0 0,0 0 0,0 1 0,0-1 0,0 0 0,-1 1 0,1 0 0,-1-1-1,0 1 1,0 0 0,0 0 0,-1 1 0,1-1 0,-1 1 0,0-1 0,1 1 0,-1 0 0,0 0 0,-6-1 0,3 0 0,-1 1 0,0 0 0,0 1 0,-1-1 0,1 1 0,0 1 0,0 0 0,-1 0 0,1 1 0,0 0 0,0 0 0,0 0 0,0 1 0,0 1 0,0-1 0,0 2 0,1-1 0,-1 1 0,1 0 0,0 0 0,0 0 0,0 1 0,-10 10 0,10-6 0,0 0 0,1 0 0,0 1 0,0-1 0,1 1 0,0 1 0,0-1 0,2 1 0,-1 0 0,-2 13 0,2 4 0,1 0 0,0 51 0,3-70 0,0 0 0,1-1 0,0 1 0,0 0 0,1-1 0,0 1 0,1-1 0,0 0 0,0 1 0,0-1 0,1-1 0,6 9 0,-7-11 0,1-1 0,0 1 0,0-1 0,1 0 0,-1 0 0,1 0 0,0-1 0,0 0 0,0 1 0,1-2 0,-1 1 0,1-1 0,-1 0 0,1 0 0,0 0 0,0-1 0,-1 0 0,11 1 0,-3-1 0,0 0 0,0-1 0,-1 0 0,1-1 0,0-1 0,0 0 0,14-4 0,-21 4 0,0 0 0,0-1 0,0 0 0,0 0 0,-1-1 0,0 1 0,0-1 0,0 0 0,0-1 0,0 1 0,-1-1 0,0 0 0,0 0 0,0 0 0,-1-1 0,4-7 0,2-5 0,-1-1 0,-1 0 0,-1-1 0,0 0 0,3-26 0,6-107 0,-14 146 0,6-358 0,-7 285 0,0 80 0,0-1 0,-1 1 0,1 0 0,0-1 0,0 1 0,0-1 0,0 1 0,-1-1 0,1 1 0,0-1 0,0 1 0,-1 0 0,1-1 0,0 1 0,-1-1 0,1 1 0,0 0 0,-1-1 0,1 1 0,0 0 0,-1 0 0,1-1 0,-1 1 0,1 0 0,-1 0 0,1 0 0,-1 0 0,1-1 0,0 1 0,-1 0 0,1 0 0,-1 0 0,1 0 0,-1 0 0,1 0 0,-1 0 0,1 0 0,-1 0 0,1 0 0,-1 1 0,1-1 0,-1 0 0,1 0 0,-1 0 0,1 1 0,0-1 0,-1 0 0,1 0 0,-1 1 0,1-1 0,0 0 0,-1 1 0,1-1 0,0 0 0,-1 1 0,1-1 0,0 1 0,0-1 0,-1 1 0,1-1 0,0 0 0,0 1 0,-4 7 0,0-1 0,1 1 0,0-1 0,1 1 0,-1 0 0,2 0 0,-3 16 0,-1 66 0,4-70 0,-1 247 0,5-201 0,3-1 0,14 70 0,-18-128 0,1 9 0,1 0 0,9 23 0,-12-36 0,0 0 0,0-1 0,0 1 0,1 0 0,-1 0 0,1-1 0,0 1 0,0-1 0,0 0 0,0 1 0,0-1 0,0 0 0,1 0 0,-1 0 0,1-1 0,-1 1 0,1-1 0,0 1 0,5 1 0,-1-1 0,-1-1 0,1 0 0,0 0 0,-1-1 0,1 0 0,0 0 0,0 0 0,-1-1 0,1 0 0,-1-1 0,1 1 0,-1-1 0,1 0 0,-1-1 0,0 0 0,0 0 0,0 0 0,0 0 0,-1-1 0,1 0 0,-1 0 0,8-9 0,-3 0 0,1 0 0,-2-1 0,0 0 0,-1 0 0,0-1 0,-2 0 0,1-1 0,-2 1 0,7-28 0,-5 4 0,-2 1 0,-2-1 0,-1-41 0,-2 80 0,0-1 0,0 1 0,0 0 0,-1 0 0,1-1 0,0 1 0,0 0 0,0-1 0,0 1 0,0 0 0,-1 0 0,1-1 0,0 1 0,0 0 0,0 0 0,-1-1 0,1 1 0,0 0 0,0 0 0,-1 0 0,1 0 0,0-1 0,0 1 0,-1 0 0,1 0 0,0 0 0,-1 0 0,1 0 0,0 0 0,-1 0 0,1 0 0,0 0 0,-1 0 0,1 0 0,0 0 0,0 0 0,-1 0 0,1 0 0,0 0 0,-1 0 0,-14 6 0,11-1 0,1 0 0,-1-1 0,1 1 0,0 0 0,0 1 0,1-1 0,0 0 0,0 1 0,0-1 0,0 1 0,1 0 0,0 0 0,0 6 0,-2 16 0,1 37 0,2-58 0,0 0 0,1 0 0,0 0 0,0-1 0,1 1 0,0 0 0,0-1 0,1 1 0,-1-1 0,1 0 0,1 0 0,-1 0 0,1 0 0,0 0 0,0-1 0,1 0 0,0 0 0,10 9 0,-7-8 0,1 0 0,0-1 0,0 0 0,0 0 0,1-1 0,-1 0 0,1-1 0,0 0 0,0 0 0,0-1 0,0-1 0,13 1 0,-3-1 0,-5 1 0,0-1 0,0-1 0,0-1 0,21-3 0,-33 3 0,1 1 0,-1-1 0,0 0 0,0 0 0,0-1 0,0 1 0,0 0 0,0-1 0,-1 0 0,1 0 0,0 0 0,-1 0 0,1 0 0,-1 0 0,0 0 0,0-1 0,0 0 0,0 1 0,0-1 0,-1 0 0,1 0 0,-1 0 0,1 1 0,-1-2 0,0 1 0,0-3 0,1-4 0,-1 1 0,-1 0 0,1-1 0,-2 1 0,1-1 0,-1 1 0,-1-1 0,1 1 0,-2 0 0,1 0 0,-1 0 0,-1 0 0,0 0 0,0 1 0,0 0 0,-1 0 0,-1 0 0,1 0 0,-14-13 0,-1 0 0,-1 1 0,-1 1 0,-1 1 0,0 1 0,-33-17 0,55 33 0,-14-8 0,-1 1 0,-23-9 0,35 15 0,0 1 0,0-1 0,-1 1 0,1 0-1,0 1 1,-1-1 0,1 1 0,-1 0 0,1 0-1,-1 0 1,1 1 0,-1-1 0,1 1 0,-1 0 0,-3 2-1,6-3 1,1 1-1,0 0 0,0 0 1,-1 0-1,1-1 0,0 1 0,0 0 1,0 1-1,0-1 0,0 0 1,0 0-1,0 0 0,1 0 1,-1 1-1,0-1 0,1 0 1,-1 1-1,1-1 0,-1 1 1,0 1-1,-1 32-10,2-27 10,1 4 0,1 0 1,0-1 0,0 0 0,1 1 0,1-1 0,0 0-1,0-1 1,1 1 0,0-1 0,1 0 0,0 0-1,1 0 1,0-1 0,0 0 0,12 11 0,-4-6 0,1 1 0,0-2 0,1 0 0,1-1 0,0-1 0,0 0 0,36 13 0,-36-18 0,1-1 0,0-1 0,0-1 0,0-1 0,0-1 0,30-1 0,-43 0 0,-1 0 0,1-1 0,-1 1 1,0-1-1,0 0 0,1-1 0,-1 1 0,0-1 0,0 0 1,0 0-1,-1-1 0,1 1 0,0-1 0,7-7 0,-6 5 1,-1-1-1,1 0 1,-2 0-1,1-1 1,-1 1-1,0-1 1,0 0-1,0 0 1,2-10-1,3-12 2,-2-1 0,-1 0 0,-1-1-1,1-36 1,-5 53-2,5-245 0,-6 199 0,0 44 1,-1-33 8,1 46-9,0 1 1,-1-1-1,1 0 1,-1 1-1,0-1 1,1 1-1,-1-1 0,0 1 1,-1-1-1,1 1 1,0-1-1,-1 1 1,-3-4-1,5 6 0,-1-1 0,1 1 0,0-1 0,-1 1 0,0 0 0,1-1 0,-1 1 0,1 0 0,-1 0 0,1 0 0,-1-1 0,1 1 0,-1 0 0,0 0 0,1 0 0,-1 0 0,0 0 0,1 0 0,-1 0 0,1 0 0,-1 0 0,0 0 0,1 0 0,-1 0 0,1 1 0,-1-1 0,1 0 0,-1 0 0,0 1 0,1-1 0,-1 0 0,1 1 0,-1-1 0,1 0 0,-1 1 0,1-1 0,0 1 0,-1-1 0,1 1 0,0-1 0,-1 1 0,1-1 0,0 1 0,-1-1 0,1 1 0,0 0 0,0 0 0,-12 32 0,3 23 5,2 2 0,3-1 0,6 99 1,-1-52 5,-1-71-11,1 0 0,2 0 0,12 59 0,-13-83 0,1 0 0,0 0 0,0-1 0,1 1 0,0-1 0,1 0 0,0 0 0,7 9 0,-8-13 0,-1-1 0,1 1 0,-1-1 0,1 0 0,0 0 0,0 0 0,1-1 0,-1 0 0,1 1 0,-1-2 0,1 1 0,-1 0 0,1-1 0,0 0 0,0 0 0,8 0 0,-3 0 0,1 0 0,-1-1 0,1-1 0,-1 0 0,1 0 0,11-3 0,-17 2 0,0 0 0,0 0 0,0 0 0,-1-1 0,1 0 0,-1 0 0,1 0 0,-1 0 0,0 0 0,0-1 0,0 0 0,-1 0 0,7-8 0,7-17-4,-1-1-1,-2 0 1,0-1 0,-3-1 0,14-53-1,-16 51 4,2-1 0,1 2 0,1-1-1,29-50 1,-39 80 1,0-1 0,1 1 0,0-1 0,-1 1 0,2 0 0,-1 1 0,0-1 0,1 1 0,-1 0 0,1 0 0,10-5 0,-13 7 0,1 0 0,0 0 0,-1 1 0,1-1 0,0 1 0,0-1 0,-1 1 0,1 0 0,0 0 0,0 0 0,-1 0 0,1 1 0,0-1 0,0 1 0,-1 0 0,1 0 0,0-1 0,-1 2 0,1-1 0,-1 0 0,0 0 0,1 1 0,-1 0 0,0-1 0,0 1 0,4 3 0,0 3 0,0 0 0,0 0 0,-1 1 0,0-1 0,0 1 0,-1 0 0,3 11 0,2 6 0,7 38 0,-12-45 0,0 0-1,-2 1 1,-1-1 0,0 0-1,-3 29 1,0-37 3,0 0-1,0 0 1,-1 0 0,0 0-1,-1 0 1,-1-1-1,1 0 1,-2 0-1,1 0 1,-11 13 0,7-11-2,-1 0-1,-1 0 1,0-1 0,0 0 0,-2-1 0,-17 11 0,25-17-1,-1-1-1,0 0 1,0 0 0,0 0-1,0-1 1,0 0 0,-1 0-1,1-1 1,-1 0-1,1 0 1,-1 0 0,1-1-1,-1 0 1,1 0 0,-1-1-1,0 0 1,-9-2 0,12 1-2,1 1 1,-1-1 0,1 0 0,0 0-1,0-1 1,0 1 0,0 0 0,0-1-1,1 0 1,-1 0 0,1 0 0,0 0 0,-1 0-1,2 0 1,-1 0 0,0-1 0,0 1-1,1-1 1,0 1 0,0-1 0,0 0-1,-1-6 1,-1-9 2,1-1 0,0-38 0,2 55-2,0-19 1,-1 4 0,1 0 0,1 0 0,5-29 0,-5 43 0,0 0 0,0-1 0,1 1 0,0 0 0,-1-1 0,1 1 0,1 0 0,-1 0 0,1 1 0,-1-1 0,1 0 0,0 1 0,0 0 0,1-1 0,-1 1 0,1 1 0,-1-1 0,1 0 0,5-2 0,-6 4 0,0 0 0,0 0 0,0 1 0,0-1 0,0 1 0,0-1 0,-1 1 0,1 0 0,0 0 0,0 0 0,0 1 0,0-1 0,0 1 0,0 0 0,0-1 0,0 1 0,-1 1 0,1-1 0,0 0 0,-1 1 0,1-1 0,-1 1 0,1 0 0,2 2 0,7 7 3,0 0 1,0 1-1,12 16 0,-4-5 11,6 5-11,2 0 0,62 46 0,-79-66-7,1 0 1,0-1-1,0-1 0,1 0 1,0-1-1,0 0 0,0-1 1,0 0-1,1-1 0,0 0 1,26 0-1,-39-3-31,-1 0 1,1 0-1,0 0 0,0 0 0,-1-1 1,1 1-1,0 0 0,-1 0 0,1-1 1,-1 1-1,1-1 0,0 1 0,-1 0 1,1-1-1,-1 1 0,1-1 0,-1 1 1,1-1-1,-1 1 0,1-1 0,-1 0 1,0 1-1,1-1 0,-1 0 0,0 1 1,0-1-1,1 0 0,-1 1 1,0-1-1,0 0 0,0 1 0,0-1 1,0 0-1,0 0 0,0 1 0,0-1 1,0 0-1,0 1 0,0-1 0,0 0 1,-1 0-1,1-4-691,1-34-7406</inkml:trace>
</inkml:ink>
</file>

<file path=ppt/ink/ink37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3"/>
    </inkml:context>
    <inkml:brush xml:id="br0">
      <inkml:brushProperty name="width" value="0.05" units="cm"/>
      <inkml:brushProperty name="height" value="0.05" units="cm"/>
      <inkml:brushProperty name="color" value="#FFFFFF"/>
    </inkml:brush>
  </inkml:definitions>
  <inkml:trace contextRef="#ctx0" brushRef="#br0">0 13 32511,'14'-2'128,"35"-6"-64,17 6-48,11 2-16,-9 0 0,-10 0-80,-22 0-544</inkml:trace>
</inkml:ink>
</file>

<file path=ppt/ink/ink37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5"/>
    </inkml:context>
    <inkml:brush xml:id="br0">
      <inkml:brushProperty name="width" value="0.05" units="cm"/>
      <inkml:brushProperty name="height" value="0.05" units="cm"/>
      <inkml:brushProperty name="color" value="#FFFFFF"/>
    </inkml:brush>
  </inkml:definitions>
  <inkml:trace contextRef="#ctx0" brushRef="#br0">280 62 32447,'0'-49'240,"-1"48"-239,0 1 0,1-1 0,-1 0-1,0 1 1,0-1 0,0 1 0,1-1 0,-1 1 0,0-1 0,0 1 0,0 0-1,0 0 1,0-1 0,0 1 0,0 0 0,0 0 0,0 0 0,0 0 0,-1 0-1,-28-3-2,26 3 3,-11-1 0,1 0-1,-1 1 1,0 0 0,1 1 0,-1 1-1,-21 5 1,31-5 0,-1 0 0,1 0 1,0 1-1,0 0 0,0 0 0,0 0 1,1 0-1,-1 1 0,1-1 0,0 1 0,0 1 1,0-1-1,0 0 0,1 1 0,0 0 0,0 0 1,0 0-1,1 0 0,-4 9 0,2-2 0,0-1-1,1 1 1,1 0-1,0 1 0,1-1 1,-1 16-1,2-21 0,1 1 0,-1-1 0,1 1 0,0-1 0,1 0 0,-1 1 0,2-1 0,-1 0 0,1 0 0,0 0 0,6 10 0,-1-7 0,1 0 0,0 0 0,0-1 0,1-1 0,0 1 0,0-2 0,17 10 0,84 38 0,-73-37 0,-34-17 0,0 1 0,0 1 0,0-1 0,0 1 0,0-1 0,0 1 0,3 4 0,-6-6 0,0 0 0,0 0 0,-1 0 0,1 0 0,0 0 0,-1 0 0,1 1 0,-1-1 0,1 0 0,-1 0 0,0 1 0,1-1 0,-1 0 0,0 1 0,0-1 0,0 0 0,0 0 0,0 1 0,0-1 0,0 0 0,-1 1 0,1-1 0,0 0 0,-1 0 0,1 1 0,-1-1 0,1 0 0,-1 0 0,0 0 0,0 0 0,-1 2 0,-5 6 0,0-1 0,-1 0 0,0-1 0,-1 0 0,0 0 0,-14 9 0,13-10 0,0 0 0,0 1 0,1 1 0,0-1 0,1 1 0,-15 18 0,21-23 0,1 1 0,-1-1 0,0 1 0,1 0 0,0 0 0,0 0 0,0-1 0,0 1 0,1 0 0,-1 0 0,1 0 0,0 0 0,0 0 0,1 0 0,-1 0 0,1 0 0,0 0 0,2 5 0,0 1 0,1 0 0,0 0 0,1-1 0,0 0 0,10 13 0,-13-18 0,0 0 0,0 0 0,1-1 0,0 1 0,0-1 0,0 0 0,0 0 0,0 0 0,1 0 0,-1-1 0,1 1 0,-1-1 0,1 0 0,0 0 0,0 0 0,0 0 0,0-1 0,1 0 0,-1 1 0,0-2 0,1 1 0,6 0 0,191-1 5,-202 0-5,1 0 0,-1 0 0,0 0 0,1 0 0,-1 0 0,0-1 0,0 1-1,1 0 1,-1 0 0,0 0 0,0-1 0,1 1 0,-1 0 0,0 0 0,0-1-1,0 1 1,0 0 0,1-1 0,-1 1 0,0 0 0,0-1 0,0 1 0,0 0 0,0-1-1,0 1 1,0 0 0,0-1 0,0 1 0,0 0 0,0-1 0,0 0 0,0-5-247,-4 4-1720,-1 2-479</inkml:trace>
</inkml:ink>
</file>

<file path=ppt/ink/ink37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8"/>
    </inkml:context>
    <inkml:brush xml:id="br0">
      <inkml:brushProperty name="width" value="0.05" units="cm"/>
      <inkml:brushProperty name="height" value="0.05" units="cm"/>
      <inkml:brushProperty name="color" value="#FFFFFF"/>
    </inkml:brush>
  </inkml:definitions>
  <inkml:trace contextRef="#ctx0" brushRef="#br0">294 521 31983,'5'-13'120,"0"-3"-20,0 0 0,0 0 0,-2 0 0,0-1 0,1-19 0,-4 36-99,0-1-1,0 0 1,0 1-1,0-1 1,0 0 0,0 0-1,0 1 1,0-1 0,-1 0-1,1 1 1,0-1-1,0 0 1,-1 1 0,1-1-1,-1 0 1,1 1 0,0-1-1,-1 1 1,1-1-1,-1 1 1,0-1 0,1 1-1,-1-1 1,1 1 0,-1-1-1,0 1 1,1 0-1,-1-1 1,0 1 0,1 0-1,-2-1 1,-25 0 5,16 2-3,0-2-3,0 1 1,0 1-1,0-1 0,-1 2 0,1 0 0,1 0 0,-1 1 0,0 0 1,1 1-1,-1 0 0,1 0 0,0 1 0,0 1 0,1 0 0,0 0 0,0 1 1,0 0-1,1 0 0,-13 15 0,14-13 0,1 0 0,0 0 0,1 0 0,-1 0 0,2 1 0,-1 0 0,2 0 0,-1 0 0,1 0 0,1 1 0,-2 14 0,3-17 0,0 0 0,1 0 0,0 0 0,0 0 0,1-1 0,0 1 0,1 0 0,-1 0 0,1-1 0,1 1 0,0-1 0,0 1 0,0-1 0,1 0 0,0 0 0,5 6 0,8 4 0,0 0 0,2-1 0,0-2 0,0 1 0,2-2 0,41 20 0,11 8 0,-71-40 0,0 1 0,0-1 0,0 1 0,0-1 0,0 1 0,0 0 0,0-1 0,-1 1 0,1 0 0,0 0 0,-1 0 0,0 1 0,1-1 0,-1 0 0,0 0 0,0 1 0,0-1 0,-1 1 0,1-1 0,-1 0 0,1 1 0,-1-1 0,0 1 0,0 0 0,0-1 0,0 3 0,-1-1 0,0 0 0,0-1 0,0 0 0,0 1 0,-1-1 0,0 0 0,0 0 0,0 1 0,0-1 0,0-1 0,0 1 0,-1 0 0,1-1 0,-1 1 0,0-1 0,-5 4 0,-1 1-2,-1-1 0,0 0 0,0-1 1,0 0-1,-1 0 0,1-1 0,-1-1 0,0 1 0,-16 1 0,34-6-1,1 0 0,-1 0 0,0-1 0,0 0 0,0 0 0,0-1 0,0 0 0,0 0 0,11-7-1,58-45 19,-76 55-15,32-26 1,-2-2-1,-1-1 1,-1-2-1,31-42 1,-18 13 0,52-101 1,-78 132 1,-2 0 0,-1-1 0,-1-1 1,-2 0-1,-1 0 0,-1-1 0,-1 0 1,1-43-1,-6 51-3,0-1 0,0-1 0,-5-39 0,3 59 0,0 0 0,0-1 0,-1 1 0,0 0 0,0 0 0,0 1 0,-1-1 0,1 0 0,-2 1 0,1 0 0,0-1 0,-1 1 0,0 0 0,0 1 0,-9-9 0,11 12 0,0 0 0,0 0 0,1-1 0,-1 1 0,0 0 0,0 1 0,0-1 0,-1 0 0,-2 0 0,4 1 0,0 0 0,0 0 0,0 0 0,0 0 0,0 0 0,0 0 0,1 0 0,-1 0 0,0 1 0,0-1 0,0 0 0,0 1 0,1-1 0,-1 1 0,0-1 0,0 1 0,1-1 0,-1 1 0,0-1 0,1 1 0,-1 0 0,1-1 0,-1 1 0,1 0 0,-1 0 0,1-1 0,-1 1 0,1 0 0,0 0 0,-1 0 0,1-1 0,0 2 0,-4 16 0,0 0 0,2 0 0,0 0 0,1 0 0,1 1 0,2 20 0,-1 16 0,-1 752 0,4-792 0,4-14 0,-6-2 0,0 0 0,-1 0 0,1 0 0,0-1 0,-1 1 0,1-1 0,-1 1 0,0-1 0,0 0 0,1 1 0,1-5 0,61-144 0,-9 18 0,-45 112 0,1 1 0,0-1 0,2 2 0,21-25 0,-31 39 0,0 0 0,1 1 0,-1-1 0,1 1 0,0 0 0,0 0 0,0 0 0,0 1 0,0-1 0,1 1 0,8-3 0,-13 5 0,0 0 0,0 0 0,0 0 0,0 0 0,1 0 0,-1 0 0,0 0 0,0 0 0,0 0-1,0 0 1,0 0 0,1 0 0,-1 0 0,0 0 0,0 0 0,0 0 0,0 0 0,0 0 0,0 0 0,1 1 0,-1-1 0,0 0 0,0 0 0,0 0 0,0 0 0,0 0 0,0 0 0,0 0 0,0 1-1,0-1 1,0 0 0,1 0 0,-1 0 0,0 0 0,0 0 0,0 1 0,0-1 0,0 0 0,0 0 0,0 0 0,0 0 0,0 0 0,0 1 0,0-1 0,0 0 0,-1 0 0,1 0 0,0 0 0,0 0-1,0 1 1,0-1 0,0 0 0,0 104-5,1 18-1,1-109 6,-1 0 0,2 1-1,-1-1 1,2 0 0,0 0-1,10 22 1,-12-32 0,0 0 1,0 1-1,0-1 0,1 0 1,-1 0-1,1 0 0,-1-1 1,1 1-1,0-1 1,0 1-1,1-1 0,-1 0 1,0 0-1,1-1 0,-1 1 1,1-1-1,-1 1 0,6 0 1,4 0 1,0 0 0,0-1 0,25 0 1,-22-1-3,-9 0 0,-1 0 0,1 0 0,0-1 0,-1 0 0,1 0 0,-1 0 0,1-1 0,-1 0 0,1 0 0,-1-1 0,0 1 0,0-1 0,0-1 0,-1 1 0,1-1 0,-1 0 0,0 0 0,0-1 0,0 1 0,-1-1 0,1 0 0,-1-1 0,0 1 0,-1-1 0,1 1 0,-1-1 0,0 0 0,-1 0 0,1-1 0,-1 1 0,-1 0 0,3-12 0,-1-3 0,-1 0 0,0 0 0,-1 1 0,-5-37 0,4 50 0,-1 1 0,0 0 0,0-1 0,-1 1 0,0 0 0,0 0 0,-1 0 0,1 0 0,-1 0 0,-1 1 0,1-1 0,-1 1 0,0 0 0,0 0 0,0 0 0,-1 0 0,1 1 0,-1 0 0,-9-6 0,11 8 0,1 1 0,0-1 0,-1 1 0,0 0 0,1 0 0,-1 0 0,0 0 0,1 0 0,-1 1 0,0-1 0,0 1 0,0-1 0,0 1 0,0 0 0,1 0 0,-1 1 0,0-1 0,-5 2 0,6-1 0,0 0 0,0 1 0,0-1 0,0 1 0,0-1 0,0 1 0,1 0 0,-1 0 0,1 0 0,-1 0 0,1 0 0,0 0 0,-1 0 0,1 0 0,0 0 0,1 1 0,-2 3 0,-2 11 0,1 1 0,1 0 0,1-1 0,2 35 0,0-28 0,-1-12 0,1 0 0,0 1 0,1-1 0,0 0 0,5 15 0,-5-22 0,0 1 0,0-1 0,0 1 0,1-1 0,0 0 0,0 0 0,1 0 0,-1 0 0,1-1 0,0 1 0,0-1 0,10 7 0,-10-9 0,0 0 0,0-1 0,0 0 0,0 0 0,0 0 0,0 0 0,1-1 0,-1 1 0,0-1 0,0 0 0,1 0 0,-1-1 0,0 1 0,0-1 0,0 0 0,1 0 0,-1-1 0,0 1 0,7-5 0,-5-1 1,-1 0 1,0 0-1,-1 0 1,0-1-1,0 0 0,0 0 1,-1 0-1,0 0 1,2-12-1,14-86 21,-16 82-26,0-2 2,-2 18-19,-1 24 12,-1 10 9,0-12 0,0 0 0,1-1 0,3 22 0,-2-33 0,-1 1 0,0-1 0,1 1 0,0-1 0,-1 0 0,1 1 0,0-1 0,0 0 0,1 0 0,-1 1 0,0-1 0,1 0 0,-1 0 0,1-1 0,0 1 0,-1 0 0,1 0 0,0-1 0,0 1 0,0-1 0,0 0 0,0 0 0,1 1 0,-1-1 0,3 1 0,-3-2 0,0 0 0,0 1 0,-1-1 0,1 0 0,0 0 0,0 0 0,-1 0 0,1-1 0,0 1 0,-1 0 0,1-1 0,0 1 0,0-1 0,-1 1 0,1-1 0,-1 0 0,1 0 0,-1 0 0,1 0 0,-1 0 0,0 0 0,1 0 0,-1 0 0,0-1 0,0 1 0,0 0 0,0-1 0,2-1 0,2-6 0,0 0 0,-1-1 0,6-18 0,1 0 0,-7 19-1,38-70 3,-38 73-3,0 0 0,0 1-1,0-1 1,1 1 0,0 0-1,0 0 1,0 1 0,0 0-1,1-1 1,9-4 0,-12 8 0,0 0 1,-1 0 0,1 0 0,0 1 0,0-1 0,0 1-1,0 0 1,-1-1 0,1 1 0,0 1 0,0-1 0,0 0-1,0 1 1,0-1 0,4 3 0,-7-3 0,0 1 0,0-1 0,0 1 0,0-1 0,0 1 0,0-1 0,0 0 0,0 1 0,0-1 0,0 1 0,-1-1 0,1 1 0,0-1 0,0 1 0,0-1 0,-1 0 0,1 1 0,0-1 0,-1 1 0,1-1 0,0 0 0,-1 1 0,1-1 0,0 0 0,-1 0 0,1 1 0,-1-1 0,1 0 0,0 0 0,-1 1 0,1-1 0,-1 0 0,1 0 0,-2 0 0,0 2 0,-5 3 0,1 1 0,-1 1 0,1-1 0,1 1 0,-1 0 0,1 1 0,0-1 0,1 1 0,0 0 0,0 0 0,1 0 0,0 0 0,0 1 0,-3 15 0,2 4 0,1-1 0,1 1 0,2 41 0,0-63 0,0 0 0,1-1 0,0 1 0,0 0 0,0-1 0,0 1 0,1 0 0,0-1 0,1 0 0,-1 0 0,1 1 0,0-1 0,0-1 0,0 1 0,1 0 0,-1-1 0,1 0 0,0 0 0,1 0 0,-1 0 0,1-1 0,0 1 0,-1-1 0,2 0 0,-1-1 0,0 1 0,0-1 0,1 0 0,-1-1 0,1 1 0,-1-1 0,11 1 0,-14-2 0,0-1 0,-1 1 1,1 0-1,-1-1 0,1 0 0,-1 1 1,1-1-1,-1 0 0,1 0 0,-1 0 0,1 0 1,-1 0-1,0 0 0,0-1 0,0 1 1,0 0-1,0 0 0,0-1 0,0 1 1,0-1-1,0 1 0,0-1 0,-1 1 0,1-1 1,-1 0-1,1 1 0,-1-3 0,12-55 9,-10 43-8,28-190-1,41-219 0,-55 354 0,-34 198 0,-1 180 0,18-273 0,1-8 0,0 0 0,5 35 0,-4-55 0,0 0 0,0 1 0,1-1 0,0 0 0,0 0 0,0 0 0,1-1 0,0 1 0,0-1 0,1 1 0,-1-1 0,1 0 0,0 0 0,10 8 0,-11-10 0,2-1 0,-1 1 0,0-1 0,0 0 0,1 0 0,-1-1 0,1 1 0,0-1 0,-1 0 0,1 0 0,0 0 0,0-1 0,-1 0 0,1 0 0,0 0 0,0 0 0,8-3 0,-7 2 0,0 0 0,-1-1 0,1 0 0,-1 0 0,1 0 0,-1-1 0,0 0 0,0 0 0,0 0 0,0-1 0,-1 1 0,1-1 0,5-7 0,2-6 0,-1 0 0,-1-1 0,-1 1 0,0-2 0,-1 0 0,6-22 0,0-12 0,9-56 0,-20 83 0,-30 70 0,19-22 0,0 0 0,1 0 0,2 1 0,0 0 0,2 0 0,0 0 0,2 1 0,0-1 0,6 46 0,-4-64 0,0 1 0,1-1 0,0 0 0,0 0 0,1 0 0,-1 0 0,1 0 0,0 0 0,1-1 0,-1 1 0,1-1 0,0 0 0,0 0 0,0-1 0,0 1 0,0-1 0,1 0 0,0 0 0,0 0 0,0 0 0,0-1 0,0 0 0,0 0 0,1-1 0,5 2 0,-4-1 0,-1 0 0,1-1 0,0 0 0,1 0 0,-1-1 0,0 1 0,0-2 0,0 1 0,0-1 0,0 0 0,0 0 0,0-1 0,0 0 0,0 0 0,-1-1 0,1 1 0,-1-2 0,0 1 0,8-6 0,-9 4 0,0 0 0,0 0 0,-1 0 0,0-1 0,0 1 0,0-1 0,-1 0 0,0 0 0,0-1 0,-1 1 0,1-1 0,-1 1 0,2-13 0,-1-5 0,-1 0 0,-2-39 0,0 57 0,-1-5 0,0 0 0,0 1 0,-1-1 0,0 0 0,-1 1 0,0 0 0,0 0 0,-1 0 0,-1 0 0,0 0 0,0 1 0,-11-14 0,12 17 0,-1 0 0,0 1 0,0 0 0,-1 0 0,1 0 0,-1 1 0,0 0 0,-1 0 0,1 0 0,-1 1 0,1 0 0,-1 1 0,0-1 0,0 1 0,0 0 0,0 1 0,0 0 0,-1 0 0,-8 0 0,14 1 0,0 0 0,0 1-1,1-1 1,-1 0 0,0 1 0,0-1-1,0 1 1,1 0 0,-1-1 0,0 1 0,1 0-1,-1 0 1,1 0 0,-1 0 0,1 0-1,-1 1 1,1-1 0,0 0 0,0 1 0,0-1-1,-1 1 1,1-1 0,1 1 0,-1 0 0,0-1-1,0 1 1,0 0 0,1-1 0,-1 1-1,1 0 1,-1 3 0,-1 7-2,1 0 0,0 1-1,2 22 1,-1-24 2,1-1-1,0 1 1,1-1-1,0 1 0,0-1 0,1 0 1,1 0-1,0 0 0,0-1 0,1 1 1,0-1-1,11 15 0,-12-18 1,0-1 0,1 1 0,0-1-1,0 0 1,1 0 0,0 0-1,-1-1 1,1 0 0,1 0 0,-1 0-1,1-1 1,-1 0 0,1 0 0,0-1-1,0 0 1,0 0 0,14 1 0,-11-2 1,1 0 0,1 0 1,-1-1 0,0 0-1,19-4 1,-26 3-2,0 0 0,0 0 0,-1 0 1,1-1-1,0 0 0,-1 0 0,0 0 1,1 0-1,-1 0 0,0-1 0,0 1 1,0-1-1,0 0 0,-1 0 0,1 0 1,-1 0-1,3-6 0,6-12 2,0-1-1,-2 0 1,0 0-1,-2-1 1,0 0 0,-2-1-1,0 0 1,-2 0-1,1-35 1,-4 106-3,2 96-8,-1-125 8,1 0 0,1-1 0,1 1 0,0-1 0,12 30 0,-13-40 2,0 0-1,1 0 1,0-1-1,1 1 1,-1-1-1,1 0 1,0 0 0,0-1-1,1 1 1,0-1-1,0 0 1,0-1-1,11 7 1,-7-7 0,0 0 0,0 0-1,0-1 1,0 0 0,0-1 0,0 0 0,1-1-1,-1 0 1,13-1 0,-21 0-1,1 0 0,0-1 0,0 0 0,-1 1 0,1-1 0,-1 0 0,1 0 0,-1 0 0,1-1 0,-1 1 0,0 0 0,1-1 0,-1 0 0,0 1 0,0-1 0,0 0 0,0 0 0,-1 0 0,1-1 0,-1 1 0,1 0 0,-1-1 0,0 1 0,1 0 0,-1-1 0,0-2 0,5-10 1,-2-1 0,0 1 0,3-21 0,-6 31 0,7-72 23,-6 50-25,1-1 0,8-34 1,-13 71-7,1 1 0,0 0 1,1 20-1,0-1 7,0 109 0,0-135 0,0 1 0,1-1 0,-1 0 0,1 0 0,0 0 0,0 0 0,0 0 0,1 0 0,-1 0 0,1 0 0,0 0 0,-1 0 0,1-1 0,0 1 0,1-1 0,-1 1 0,0-1 0,1 0 0,-1 0 0,1 0 0,0 0 0,-1-1 0,1 1 0,0-1 0,0 1 0,0-1 0,0 0 0,0 0 0,1-1 0,-1 1 0,0 0 0,0-1 0,1 0 0,-1 0 0,0 0 0,0 0 0,1-1 0,-1 1 0,0-1 0,0 0 0,0 0 0,3-1 0,-2 0 0,-1 0 0,0 0 0,0 0 0,-1 0 0,1-1 0,0 1 0,-1-1 0,0 0 0,1 0 1,-1 0-1,0 0 0,-1 0 0,1 0 0,0 0 0,-1-1 0,0 1 0,0-1 0,1-3 0,3-12 7,-1 0 0,2-21 1,-5 34-4,7-221 1,-8 188-5,0 38-1,1 0-1,-1 0 1,0 0 0,0 1 0,0-1-1,0 0 1,0 0 0,0 0-1,0 0 1,0 0 0,0 0 0,0 0-1,0 0 1,-1 0 0,1 1-1,0-1 1,-1 0 0,1 0-1,-1 0 1,1 0 0,-1 0 0,-2 5-40,-8 19-501,-2 17-1568</inkml:trace>
</inkml:ink>
</file>

<file path=ppt/ink/ink37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0"/>
    </inkml:context>
    <inkml:brush xml:id="br0">
      <inkml:brushProperty name="width" value="0.05" units="cm"/>
      <inkml:brushProperty name="height" value="0.05" units="cm"/>
      <inkml:brushProperty name="color" value="#FFFFFF"/>
    </inkml:brush>
  </inkml:definitions>
  <inkml:trace contextRef="#ctx0" brushRef="#br0">0 688 31951,'2'-8'64,"1"0"0,0 0 1,0-1-1,1 2 1,0-1-1,0 0 1,1 1-1,0 0 0,0 0 1,12-11-1,7-5-25,36-28 0,-60 50-38,4-2 1,-1 1 0,0-1 0,1 0 1,0 1-1,0 0 0,-1 0 0,1 0 1,1 0-1,-1 1 0,0-1 0,0 1 1,8-1-1,-10 3-2,-1-1 0,0 1 0,0 0 0,0-1 0,0 1 0,0 0 0,0 0 0,0 0 0,0 0 0,-1 0 0,1 0 0,0 0 0,0 0 0,-1 0 0,1 1 0,-1-1 0,1 0 0,-1 0 0,0 0 0,1 1 0,-1-1 0,0 0 0,0 3 0,7 40 0,-6-37 0,10 330-5,-11-260-17,0-77 22,0-1 0,0 1 0,0 0 0,1 0 0,-1-1 0,0 1 0,0 0 0,0 0 0,0 0 0,0-1-1,1 1 1,-1 0 0,0 0 0,0 0 0,0 0 0,0 0 0,1-1 0,-1 1 0,0 0 0,0 0 0,1 0 0,-1 0 0,0 0-1,0 0 1,0 0 0,1 0 0,-1 0 0,0 0 0,0 0 0,1 0 0,-1 0 0,0 0 0,0 0 0,1 0 0,-1 0 0,0 0-1,0 0 1,1 0 0,-1 0 0,0 0 0,0 0 0,0 0 0,1 0 0,-1 1 0,0-1 0,0 0 0,0 0 0,1 0 0,-1 0-1,0 1 1,0-1 0,0 0 0,0 0 0,0 0 0,1 1 0,-1-1 0,0 0 0,0 0 0,0 1 0,0-1 0,0 0-1,0 0 1,0 1 0,0-1 0,0 0 0,0 0 0,0 1 0,7-14 0,-1-1 0,-1 1 0,7-27 0,2-8 0,17-36-5,31-82 26,-48 133-16,2 0 1,35-53-1,-48 82-5,-2 2 0,0-1 0,1 1 0,-1 0 0,0 0 0,1 0 0,-1 0 0,1 1 0,0-1 0,0 0 0,0 1 0,0-1 0,0 1 0,0-1 0,0 1 0,0 0 0,0 0 0,1 0 0,2-1 0,-4 3 0,0-1 0,-1 1 0,1 0 0,0-1 0,0 1 0,-1 0 0,1-1 0,0 1 0,-1 0 0,1 0 0,-1-1 0,1 1 0,-1 0 0,1 0 0,-1 0 0,1 0 0,-1 0 0,0 0 0,0 0 0,0 0 0,1 0 0,-1 0 0,0 0 0,0 0 0,0 0 0,0 0 0,0 0 0,-1 1 0,2 7 0,9 111 0,-5 128 0,-5-205 0,1-42 0,-1-1 0,0 0 0,1 0 0,-1 1 0,1-1 0,-1 0 0,1 0 0,-1 1 0,0-1 0,1 0 0,-1 0 0,1 0 0,-1 0 0,1 0 0,-1 1 0,1-1 0,-1 0 0,1 0 0,-1 0 0,1-1 0,-1 1 0,1 0 0,-1 0 0,1 0 0,-1 0 0,1 0 0,-1-1 0,1 1 0,-1 0 0,1 0 0,-1-1 0,0 1 0,1 0 0,-1 0 0,1-1 0,-1 1 0,1-1 0,3-5 0,0 0 0,0 0 0,0-1 0,0 1 0,-1-1 0,4-14 0,1 1 0,16-38 0,37-85 0,-48 116 0,1 2 0,2 0 0,21-28 0,-37 53 0,-1 1-1,1-1 1,0 0-1,0 0 1,0 0-1,0 0 1,1 1-1,-1-1 1,0 0-1,0 0 1,0 0-1,0 0 1,0 1-1,0-1 1,0 0-1,0 0 1,0 0-1,0 0 1,0 0-1,0 0 1,0 1-1,1-1 1,-1 0-1,0 0 1,0 0-1,0 0 1,0 0-1,0 0 1,0 0-1,1 0 1,-1 0-1,0 1 1,0-1-1,0 0 1,0 0-1,1 0 1,-1 0-1,0 0 1,0 0-1,0 0 1,0 0-1,0 0 1,1 0 0,-1 0-1,0 0 1,0 0-1,0 0 1,0-1-1,1 1 1,-1 0-1,0 0 1,0 0-1,0 0 1,0 0-1,0 0 1,1 0-1,-1 0 1,0 0-1,0-1 1,0 1-1,0 0 1,0 0-1,0 0 1,0 0-1,0-1 1,1 21 2,-1-15-4,-3 84 2,1-34 0,5 64 0,-2-114 1,1 0-1,-1 0 1,1 0-1,-1 0 1,1 0 0,1 0-1,-1-1 1,1 1 0,-1-1-1,1 1 1,1-1-1,-1 0 1,1 0 0,-1-1-1,1 1 1,0-1 0,0 1-1,1-1 1,-1-1-1,1 1 1,-1-1 0,8 3-1,-2-1 2,-1 0 0,1-1-1,0 0 1,1-1-1,-1 0 1,0 0 0,0-2-1,1 1 1,-1-1-1,18-2 1,-24 1-2,-1 0 0,1 0 0,0 0 0,-1 0 0,1-1 0,-1 1 0,0-1 0,1 0 0,-1 0 0,0-1 0,0 1 0,0 0 0,4-6 0,-2 2 0,0-1 0,0 0 0,-1 0 0,0 0 0,0 0 0,3-8 0,0-7 0,0 1 0,-2-1 0,5-37 0,-5-1 0,-3-68 0,-2 86 0,0 41 0,0-1 0,0 1 0,0 0 0,0 0 0,0 0 0,-1-1 0,1 1 0,0 0 0,-1 0 0,1 0 0,-1 0 0,1 0 0,-1 0 0,0 0 0,1 0 0,-1 0 0,0 0 0,0 0 0,0 0 0,0 0 0,1 1 0,-1-1 0,0 0 0,0 1 0,0-1 0,-1 1 0,1-1 0,0 1 0,0-1 0,0 1 0,0 0 0,0-1 0,-1 1 0,1 0 0,0 0 0,-2 0 0,-1 0 0,1 0 0,-1 0 0,1 1 0,0-1 0,-1 1 0,1 0 0,-1 0 0,1 0 0,0 0 0,0 1 0,0-1 0,-5 3 0,1 3 0,1-1 0,-1 1 0,1-1 0,1 2 0,-1-1 0,1 1 0,0 0 0,1 0 0,0 0 0,0 0 0,1 1 0,-4 12 0,0 4-1,2-1 0,0 1-1,-1 34 1,5-41-12,-1-6 10,2 0 0,-1-1 0,2 1 0,1 13 0,-2-23 3,0 0 0,1 0 1,-1 0-1,1 0 0,-1 0 0,1-1 0,0 1 0,0 0 0,-1-1 0,1 1 0,0 0 0,0-1 0,1 1 0,-1-1 0,0 1 0,1-1 0,-1 0 0,0 0 0,1 1 0,-1-1 0,1 0 0,0 0 0,-1-1 0,1 1 0,0 0 0,0 0 0,0-1 0,-1 1 0,1-1 0,0 0 0,2 1 0,0-1 0,-1 0 0,0 0 0,0 0 1,1-1-1,-1 1 0,0-1 0,0 1 0,0-1 0,0 0 0,0-1 1,0 1-1,0 0 0,0-1 0,0 0 0,0 1 0,3-4 0,-2 1 0,0 0-1,-1 0 1,1-1-1,-1 1 0,0-1 1,0 0-1,0 0 0,3-9 1,1-7-10,-1 0 1,-1-1-1,4-39 1,-8 54 5,6-66 30,-7 74-26,0-1 0,0 0 0,0 0 0,0 0 1,0 0-1,0 0 0,0 0 0,0 0 0,0 1 0,0-1 0,0 0 0,0 0 0,1 0 0,-1 0 0,0 0 0,0 0 0,0 0 0,0 0 0,0 0 0,0 0 0,0 0 0,0 1 0,1-1 0,-1 0 0,0 0 0,0 0 1,0 0-1,0 0 0,0 0 0,0 0 0,1 0 0,-1 0 0,0 0 0,0 0 0,0 0 0,0 0 0,0 0 0,0 0 0,0-1 0,1 1 0,-1 0 0,0 0 0,0 0 0,0 0 0,0 0 0,0 0 0,0 0 0,0 0 1,0 0-1,1 0 0,-1 0 0,0-1 0,0 1 0,0 0 0,0 0 0,0 0 0,0 0 0,0 0 0,0-1 0,6 15 0,-1 1 0,6 25 0,-7-23 0,0-1 0,13 29 0,-17-45 0,2 4-1,0 0 0,0 1 0,0-1-1,1 0 1,0-1 0,5 7 0,-6-8 0,0-1 1,0 0-1,0 0 1,0 0-1,0 0 1,1 0-1,-1 0 1,0-1-1,1 1 1,-1-1-1,0 1 1,1-1-1,-1 0 1,1 0-1,2 0 1,-4 0 0,1-1 1,-1 1-1,1 0 1,-1-1-1,0 1 1,1-1-1,-1 1 1,1-1-1,-1 1 0,0-1 1,1 0-1,-1 0 1,0 0-1,0 0 1,0 0-1,0 0 1,0 0-1,0 0 1,0 0-1,0-1 0,0 1 1,1-2-1,14-35 6,-12 26-9,65-214-11,-24 68 28,-43 151-16,-2 6 1,0 0 1,0 0-1,1 0 0,-1 0 1,0 0-1,1 0 1,-1-1-1,0 1 1,1 1-1,-1-1 1,1 0-1,0 0 1,-1 0-1,1 0 1,0 0-1,0 0 1,-1 1-1,1-1 1,2-1-1,-2 3 1,0 1 0,0-1 0,0 1-1,0 0 1,-1-1 0,1 1 0,0 0 0,-1-1 0,0 1 0,1 0 0,-1-1-1,0 1 1,0 3 0,1-2-1,12 104 1,-4 0 0,-7 153 0,-2-253 0,-1 0 1,1 0-1,-1 0 0,-1 0 0,1 0 0,-1-1 1,0 1-1,-1-1 0,0 1 0,0-1 0,0 0 1,0 0-1,-1 0 0,0 0 0,-1-1 0,-5 7 0,5-8 0,0 0 0,0 0 0,0-1 0,0 0 0,0 0-1,-1 0 1,1-1 0,-1 0 0,0 0 0,0 0 0,0-1-1,0 1 1,0-2 0,0 1 0,0-1 0,0 1 0,0-2-1,-8 0 1,14 1-3,-1-1 0,1 1 0,-1-1 0,1 1 0,-1-1 0,1 1 0,0-1 0,-1 1 0,1-1 0,0 1 0,-1-1 0,1 0 0,0 1 0,-1-1 0,1 1 0,0-1 0,0 0 0,0 1 0,0-1 0,0 0 0,0 1 0,0-1 0,0 0 0,0 1 0,0-1 0,0-1 0,2-17-108,-2 18 108,1-1 0,0 0-1,0 1 1,-1-1 0,1 0 0,0 1-1,0-1 1,0 1 0,1-1 0,-1 1-1,0 0 1,1 0 0,-1-1 0,0 1-1,1 0 1,-1 0 0,1 0 0,0 1-1,-1-1 1,1 0 0,0 0 0,-1 1-1,1-1 1,4 1 0,49-6 24,-43 6-22,-1-2 8,1 0 0,-1 0 0,0-1 0,0 0 0,-1-1 0,1-1 0,-1 1 0,0-2 0,0 1 0,0-1 0,-1-1 0,0 0 0,9-8 0,-4 2 5,0-1 0,-2 0-1,1 0 1,-2-2 0,0 1 0,-1-2-1,9-18 1,-6 5-9,-2-1 0,-1 0 0,-2 0 0,-1-1-1,6-55 1,-5-166-4,-9 212 4,1 37-2,0 1 0,0-1 0,-1 0 1,0 0-1,0 1 0,0-1 0,0 1 1,0-1-1,-3-4 0,4 7-1,-1 1 0,1-1 0,-1 0 0,1 1 0,-1-1 0,1 1 0,-1-1 0,1 0 0,-1 1 0,0-1 0,1 1 0,-1 0 0,0-1 0,1 1 0,-1-1 0,0 1 0,1 0 0,-1 0 0,0-1 0,0 1 0,0 0 0,1 0 0,-1 0 0,0 0 0,0 0 0,0 0 1,1 0-1,-1 0 0,0 0 0,0 0 0,1 0 0,-1 1 0,0-1 0,0 0 0,1 1 0,-1-1 0,0 0 0,0 1 0,1-1 0,-1 1 0,1-1 0,-1 1 0,0-1 0,1 1 0,-1-1 0,1 1 0,-1 0 0,1-1 0,-1 2 0,-3 5 0,0 1 0,0 0 0,1 0 0,0 0 0,0 0 0,1 1 0,0-1 0,0 1 0,1-1 0,0 10 0,-12 143 26,9 186 0,6-192-14,-2-154-12,-1 0-1,1 0 1,0 0-1,0 0 1,0 0 0,0 0-1,1 0 1,-1 0 0,0 0-1,0 0 1,1 0-1,-1-1 1,0 1 0,1 0-1,-1 0 1,1 0-1,-1 0 1,1-1 0,-1 1-1,2 1 1,-1-2-1,1 1 1,-1-1-1,0 1 1,1-1-1,-1 0 1,0 0-1,1 0 1,-1 0-1,0 0 1,1 0-1,-1 0 1,0-1-1,1 1 1,1-1-1,0 0 1,-1 0 0,1 0 0,0-1 0,0 0 0,-1 1 0,1-1 0,-1 0 0,1 0 0,-1 0 0,0 0 0,0-1 0,0 1 0,0-1 0,3-4 0,24-46 0,-22 37 0,37-79-3,-33 67 0,1 1 1,1 1-1,1 0 0,1 1 1,35-43-1,-49 66 3,1 0-1,-1 0 1,1 1-1,-1-1 1,1 1-1,0 0 1,0-1-1,0 1 1,0 0-1,0 0 1,0 0-1,0 0 1,0 1-1,0-1 1,1 1-1,3-1 1,-5 1-1,0 0 1,0 1 0,0-1 0,0 1 0,0-1 0,0 1 0,0-1 0,0 1-1,0 0 1,0-1 0,-1 1 0,1 0 0,0 0 0,0 0 0,-1 0-1,1 0 1,0 0 0,-1-1 0,1 2 0,-1-1 0,1 0 0,-1 0-1,0 0 1,1 0 0,-1 0 0,0 0 0,0 0 0,0 0 0,0 0-1,0 1 1,0-1 0,0 2 0,2 25 0,-1 1 0,-1-1 0,-1 1 0,-2-1 0,-8 38 0,9-57 0,-1-1 0,0 1 0,0 0 0,-1-1 0,0 0 0,-1 0 0,0 0 0,0-1 0,-7 9 0,7-12 0,0 1 0,0-1 0,0 0 0,0 0 0,-1-1 0,0 1 0,1-1 0,-1-1 0,0 1 0,-1-1 0,1 0 0,0 0 0,-1-1 0,-7 2 0,-40 0 13,61-5-18,-6 1 6,1 1 0,0 0-1,0-1 1,0 1 0,-1 0 0,1 0-1,0-1 1,0 2 0,0-1 0,0 0-1,0 0 1,-1 0 0,3 1 0,1 2 0,0 0 1,0 1 0,0-1 0,-1 1 0,1 0 0,-1 0 0,0 0 0,-1 1-1,1-1 1,5 10 0,28 52 7,-37-65-14,44 103 133,-39-91-381,-1 2 0,-1-1 0,0 0 0,-1 0 0,1 25 0,-3-30-5587</inkml:trace>
</inkml:ink>
</file>

<file path=ppt/ink/ink37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2"/>
    </inkml:context>
    <inkml:brush xml:id="br0">
      <inkml:brushProperty name="width" value="0.05" units="cm"/>
      <inkml:brushProperty name="height" value="0.05" units="cm"/>
      <inkml:brushProperty name="color" value="#FFFFFF"/>
    </inkml:brush>
  </inkml:definitions>
  <inkml:trace contextRef="#ctx0" brushRef="#br0">305 615 30078,'0'-32'1359,"1"4"-1126,-1 1 1,-1 0-1,-2 0 1,-10-48-1,6 49-223,4 10 2,-1 0 1,-11-26-1,14 39-8,-1 0-1,1 0 1,0 1 0,-1-1 0,0 0-1,0 1 1,0-1 0,0 1 0,0 0-1,0-1 1,0 1 0,-1 0 0,1 1-1,-1-1 1,0 0 0,1 1 0,-1-1-1,0 1 1,0 0 0,-4-2 0,0 2-4,0 1 0,0-1-1,0 1 1,0 0 0,0 0 0,0 1 0,0 0 0,0 0 0,0 1 0,0 0 0,1 0 0,-1 0 0,0 1 0,1 0 0,0 1 0,0-1 0,0 1 0,0 0-1,1 0 1,-10 10 0,8-6 0,1-1-1,0 1 0,0 0 1,1 0-1,0 0 1,1 1-1,0 0 0,0 0 1,1 0-1,0 0 0,0 1 1,1-1-1,1 1 1,-2 17-1,3-17 1,-1-1 0,1 1 0,1 0 0,0-1-1,0 1 1,5 14 0,-5-21 0,0 0 1,1-1-1,-1 1 0,1 0 0,0-1 0,-1 0 0,1 1 0,0-1 0,0 0 1,1 0-1,-1 0 0,0 0 0,1 0 0,-1 0 0,1-1 0,0 1 0,-1-1 1,1 0-1,0 0 0,0 0 0,0 0 0,0 0 0,0-1 0,0 1 1,3-1-1,-1 1 0,1 0 1,-1-1-1,0 1 0,1-1 1,-1-1-1,0 1 1,1-1-1,-1 0 1,0 0-1,0 0 0,0-1 1,1 0-1,-2 0 1,1 0-1,0 0 1,0-1-1,-1 0 0,1 0 1,-1 0-1,0-1 1,0 1-1,0-1 1,-1 0-1,1 0 0,-1 0 1,0-1-1,0 1 1,0-1-1,-1 0 1,3-7-1,55-137 0,-5 9 0,-56 145 0,0 0 0,1 1 0,0-1 0,0 1 0,1 8 0,1 14 0,-1 250 0,-2 306 0,0-566 0,0-1 0,0 1 0,-2-1 0,0 1 0,-1-1 0,-7 19 0,11-46-6,0-1 1,0 1-1,-3-20 0,-1 1 0,1-15 6,-1-2-5,3-78 1,2 109 2,1 1-1,0-1 1,1 1 0,1 0-1,0 0 1,1 1 0,0-1-1,1 1 1,13-22 0,10-3 5,1 1 0,67-63 0,20-22 14,-103 105-17,-1-1 1,-1 0-1,0-1 1,-1-1-1,13-33 1,-11 10-3,-9 29 5,0 0 1,0 0-1,12-21 1,-14 32-4,-1-1-1,1 1 1,1 0-1,-1 0 1,0 1-1,1-1 1,-1 0-1,1 1 1,0 0-1,0-1 1,0 1-1,0 0 1,0 1-1,0-1 1,1 1 0,-1-1-1,1 1 1,-1 0-1,5-1 1,1 1-1,-1-1 1,1 2 0,0-1-1,-1 1 1,1 0-1,9 2 1,-15-1 0,-1-1 0,1 1 0,-1-1 0,0 1-1,1 0 1,-1 0 0,1 0 0,-1 0 0,0 1 0,0-1 0,0 1 0,0-1 0,0 1-1,0 0 1,0 0 0,-1-1 0,1 1 0,0 1 0,-1-1 0,0 0 0,1 0 0,-1 0 0,0 1-1,1 3 1,2 15 1,-1 1-1,-1 0 0,-1 0 1,0 0-1,-2 0 1,-4 29-1,-1-22 0,-15 50 0,14-57 0,1 0 0,1 0 0,0 1 0,0 25 0,4-36-1,0 28 3,1-39-2,0 0-1,0 0 1,0 0-1,0 0 1,0 0-1,0 0 1,1 0-1,-1 0 1,0 0-1,1 0 1,-1 0 0,1 0-1,-1-1 1,1 1-1,-1 0 1,1 0-1,-1 0 1,1-1-1,0 1 1,0 0-1,-1-1 1,1 1-1,0 0 1,0-1-1,0 1 1,-1-1 0,1 1-1,0-1 1,0 0-1,1 1 1,5 0-1,-1-1 1,1 1 0,0-1 0,-1-1 0,1 1-1,0-1 1,-1 0 0,1-1 0,-1 1 0,0-1-1,1 0 1,-1-1 0,0 0 0,0 0 0,-1 0 0,11-8-1,-7 3 1,-1 0 0,0-1 1,0 0-1,-1 0 0,0-1 0,-1 0 0,0 0 0,8-19 0,-6 11 2,-2 0 0,0-1 0,-1 0 0,-1 0 0,3-36 0,-5-101 15,-3 89-14,1 117-3,-2-16 0,2 0 0,2 0 0,6 38 0,-6-62 0,1-1 0,-1 1 0,1 0 0,1-1 0,0 0 0,0 0 0,1 0 0,0 0 0,1-1 0,-1 1 0,2-2 0,-1 1 0,1-1 0,0 1 0,11 7 0,-12-12 0,0 1 0,0-1 0,0 0 0,0-1 0,1 0 0,-1 0 0,1 0 0,-1-1 0,1 0 0,0 0 0,-1 0 0,1-1 0,13-1 0,-19 1 0,2 0 0,-1-1 0,0 1 0,0-1 0,0 1 0,0-1 0,0 0 0,1 0 0,-2 0 0,1 0 0,0 0 0,0 0 0,0 0 0,0-1 0,-1 1 0,1-1 0,0 1 0,-1-1 0,0 0 0,1 1 0,-1-1 0,0 0 0,0 0 0,1-3 0,4-7 0,-1-1 0,7-23 0,-6 16 0,5-14-1,31-85-13,-37 108 12,1 0 0,0 0 0,0 0 0,1 1-1,0 0 1,1 1 0,17-17 0,-23 23 0,1 1 0,0 0 1,0 0-1,0 0 0,0 1 0,0-1 1,1 1-1,-1 0 0,0 0 0,1 0 0,-1 0 1,1 0-1,-1 1 0,1-1 0,-1 1 0,1 0 1,4 1-1,-7-1 1,1 0 0,-1 1 0,0-1 0,0 1-1,1 0 1,-1-1 0,0 1 0,0 0 0,1-1 0,-1 1 0,0 0 0,0 0 0,0 0-1,0 0 1,0 0 0,0 0 0,-1 1 0,1-1 0,0 0 0,-1 0 0,1 0 0,0 1-1,0 2 1,13 41-24,-9-26 16,0-7 6,-4-9 4,1 0-1,-1 1 0,0-1 0,0 1 1,0 0-1,0-1 0,-1 1 0,1 5 1,-1-8 31,0-9 10,0 6-42,0 0-1,-1 1 1,1-1-1,0 0 1,-1 0-1,1 0 1,-1 1-1,0-1 1,0 0-1,1 0 1,-1 1-1,0-1 1,-1 1 0,1-1-1,0 1 1,0-1-1,0 1 1,-1 0-1,-1-2 1,-1 1-1,1-1 1,-1 1-1,0 0 1,-1 0 0,1 0-1,0 0 1,0 1-1,-6-1 1,4 0 0,1 1 0,-1 0 0,1 1 0,0-1 0,-1 1 0,1 1 0,-1-1 0,1 1 0,-1-1 0,1 2 0,-1-1 0,1 0 0,0 1 0,0 0 0,-6 4 0,5-2-1,1 1 0,1 0 1,-1 0-1,1 1 0,-1-1 0,2 1 0,-1 0 0,1 0 1,0 0-1,0 0 0,0 1 0,1 0 0,0-1 1,0 1-1,1 0 0,-1 8 0,-1 15 0,1 0 1,2 39-1,0-67 1,0 4 1,1 0 0,-1-1 1,1 1-1,0 0 0,0 0 0,1-1 1,-1 1-1,1 0 0,1-1 0,-1 0 0,1 0 1,0 1-1,0-1 0,0-1 0,1 1 1,-1 0-1,1-1 0,1 0 0,-1 0 1,0 0-1,1-1 0,0 1 0,0-1 0,0 0 1,0 0-1,0-1 0,1 0 0,-1 0 1,1 0-1,0 0 0,-1-1 0,1 0 1,0 0-1,0-1 0,0 1 0,-1-1 0,1-1 1,10 0-1,-13-1 0,1 1 0,0-1 0,0 1 0,0-1 0,-1 0 0,1-1 0,-1 1 0,1-1 0,-1 1 0,0-1-1,0 0 1,0 0 0,0 0 0,-1-1 0,0 1 0,1-1 0,2-6 0,3-6-1,0 0-1,8-31 1,-1-11 0,-3-1 0,7-99 0,-6 47 0,16-92 0,-63 378 13,21 110 6,6-62-22,7-216-27,-2 15 70,2-21-55,0-1 0,0 1 1,-1-1-1,1 1 1,0-1-1,0 1 0,0-1 1,0 1-1,0-1 1,-1 1-1,1-1 1,0 1-1,0-1 0,-1 1 1,1-1-1,0 1 1,-1-1-1,1 1 1,0-1-1,-1 0 0,1 1 1,-1-1-1,1 0 1,-1 1-1,1-1 1,-1 0-1,1 0 0,-1 1 1,-7-1-1043</inkml:trace>
</inkml:ink>
</file>

<file path=ppt/ink/ink37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3"/>
    </inkml:context>
    <inkml:brush xml:id="br0">
      <inkml:brushProperty name="width" value="0.05" units="cm"/>
      <inkml:brushProperty name="height" value="0.05" units="cm"/>
      <inkml:brushProperty name="color" value="#FFFFFF"/>
    </inkml:brush>
  </inkml:definitions>
  <inkml:trace contextRef="#ctx0" brushRef="#br0">217 41 31518,'-5'-3'58,"-1"0"-1,1 0 1,0 1-1,-1-1 1,1 1-1,-1 0 1,0 1-1,0 0 1,1 0-1,-1 0 1,0 0-1,0 1 1,0 0-1,0 1 1,0-1-1,-7 2 1,7-1-64,-1 0 1,0 1-1,1 0 0,0 0 1,-1 0-1,1 1 1,0 0-1,0 0 0,0 1 1,0 0-1,1 0 1,0 0-1,-9 8 0,12-9 8,0 0 0,0 0 0,0 0 0,0 0 0,0 0 0,1 1-1,0-1 1,-1 0 0,1 1 0,0-1 0,1 1 0,-1 0-1,1-1 1,-1 1 0,1 7 0,1-9 1,-1 1 1,0-1-1,1 1 0,0-1 1,0 1-1,-1-1 1,1 0-1,1 1 0,-1-1 1,0 0-1,1 0 0,-1 0 1,1 0-1,-1 0 0,1 0 1,0 0-1,0-1 0,0 1 1,0 0-1,0-1 1,0 0-1,4 2 0,12 3 9,0 0-1,0-2 0,0 0 1,0-2-1,1 0 0,-1 0 1,38-4-1,-27 2-3,-27 0-7,0 0 1,1 0-1,-1-1 1,0 1-1,0-1 1,0 1-1,0-1 0,0 0 1,0 0-1,0 0 1,0 0-1,-1 0 1,1 0-1,0-1 1,0 1-1,-1 0 1,1-1-1,-1 0 0,0 1 1,1-1-1,-1 0 1,0 1-1,0-1 1,0 0-1,0 0 1,0 0-1,0 0 0,-1 0 1,1 0-1,-1 0 1,1 0-1,-1-1 1,0 1-1,0 0 1,0-3-1,1 0 2,-1 0 0,0 0 0,-1-1 0,1 1 0,-1 0 0,0 0 0,-1 0-1,1 0 1,-1 0 0,0 0 0,0 1 0,0-1 0,0 0 0,-4-4 0,-1 2-11,0 1 0,-1 0 0,1 0 0,-1 0 1,0 1-1,0 0 0,-1 1 0,0 0 0,1 0 0,-2 1 0,1 0 0,0 0 1,0 1-1,-1 1 0,1-1 0,-1 1 0,1 1 0,-1 0 0,0 0 0,1 1 0,-19 4 1,25-4-49,1 0 0,-1 0-1,1 0 1,0 0 0,-1 0 0,1 1 0,0-1 0,0 1 0,0-1 0,0 1 0,-1 2 0,-16 24-1995</inkml:trace>
</inkml:ink>
</file>

<file path=ppt/ink/ink37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3"/>
    </inkml:context>
    <inkml:brush xml:id="br0">
      <inkml:brushProperty name="width" value="0.05" units="cm"/>
      <inkml:brushProperty name="height" value="0.05" units="cm"/>
      <inkml:brushProperty name="color" value="#FFFFFF"/>
    </inkml:brush>
  </inkml:definitions>
  <inkml:trace contextRef="#ctx0" brushRef="#br0">69 85 32655,'0'0'3,"0"-1"0,0 1 0,0-1 0,0 1 0,0 0 0,0-1 0,0 1 0,0-1 0,-1 1 0,1 0 0,0-1 0,0 1 0,0-1 0,0 1 0,0 0 0,-1-1 0,1 1 0,0 0 0,0-1 0,-1 1 0,1 0 0,0-1 0,0 1 0,-1 0 0,1-1 0,0 1 0,-1 0 0,1 0 0,-1 0 0,1-1 0,0 1 0,-1 0 0,1 0 0,-1 0 0,-17 4 14,-14 18-27,22-3 10,11-13 0,11-8 0,-10 0 0,0 1 0,-1 0 0,1-1 0,0 1 0,-1-1 0,1 0 0,-1 1 0,0-1 0,1 0 0,-1 0 0,0 0 0,0 0 0,0 0 0,-1 0 0,1 0 0,0 0 0,-1 0 0,1 0 0,-1-5 0,2-48 0,-3 37 0,1 18-4,0-1 0,0 1 0,0 0 1,0-1-1,0 1 0,0 0 0,0-1 0,0 1 0,0 0 1,0-1-1,0 1 0,-1 0 0,1-1 0,0 1 0,0 0 1,0-1-1,-1 1 0,1 0 0,0 0 0,0-1 0,-1 1 1,1 0-1,0 0 0,0 0 0,-1-1 0,1 1 0,0 0 0,-1 0 1,1 0-1,0 0 0,-1 0 0,1-1 0,0 1 0,-1 0 1,1 0-1,0 0 0,-1 0 0,1 0 0,0 0 0,-1 0 1,1 0-1,0 1 0,-1-1 0,1 0 0,-1 0 0,1 0 1,0 0-1,-1 0 0,0 1-37,-8 1-786</inkml:trace>
</inkml:ink>
</file>

<file path=ppt/ink/ink37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4"/>
    </inkml:context>
    <inkml:brush xml:id="br0">
      <inkml:brushProperty name="width" value="0.05" units="cm"/>
      <inkml:brushProperty name="height" value="0.05" units="cm"/>
      <inkml:brushProperty name="color" value="#FFFFFF"/>
    </inkml:brush>
  </inkml:definitions>
  <inkml:trace contextRef="#ctx0" brushRef="#br0">4 80 21754,'-1'-3'1122,"1"0"0,-1 1-1,0-1 1,1 0 0,0 0 0,0 0 0,-1 0-1,2-4 1,-1 6-990,0-1 0,1 1 0,-1-1 1,1 1-1,-1 0 0,1-1 0,0 1 0,-1 0 0,1-1 0,0 1 0,0 0 0,2-2 0,0 0-209,1 0-1,-1 1 1,1 0 0,0 0-1,0 0 1,0 0 0,0 0-1,0 1 1,1 0 0,5-1-1,5-1 82,0 1 0,0 0 0,0 1-1,24 1 1,-38 1-4,1 0 0,-1-1 0,1 1 0,-1 0 0,1 0 0,-1 0 0,0-1 0,1 2 0,-1-1 0,0 0 0,0 0 0,0 0 0,0 0 0,0 1 0,0-1 0,0 1 0,0-1 0,-1 0 0,1 1 0,0-1 0,-1 1 0,1 0 0,-1-1 0,0 1 0,1-1 0,-1 1 0,0 0 0,0-1 0,0 1 0,-1 2 0,2 3 0,-1 1 0,0-1 0,-1 0 0,0 0 0,0 0 0,-3 9 0,-1-7 0,0 0 0,0 0 0,-1 0 0,0 0 0,-1-1 0,0 0 0,0-1 0,-14 12 0,-29 33 0,47-48 0,0 1 0,0-1 0,0 1 0,1 0 0,-1 0 0,1 0 0,0 0 0,1 0 0,-1 1 0,0 9 0,1-10 0,1 1 0,-1 0 0,1 0 0,1 0 0,-1 0 0,1 0 0,0 0 0,0-1 0,1 1 0,0 0 0,5 10 0,-1-5 0,2-1 0,-1 1 0,2-2 0,9 11 0,-6-7 0,5 5 0,0 1 0,-2 1 0,20 31 0,-31-44 0,0 1 0,-1 0 0,1 0 0,-2 0 0,1 0 0,-1 0 0,0 0 0,-1 1 0,0-1 0,-1 1 0,1-1 0,-1 1 0,-1-1 0,-1 10 0,-1-9 0,0 0 0,0 0 0,0 0 0,-1-1 0,-1 0 0,0 1 0,-7 9 0,7-11 0,0 0 0,0 1 0,1 0 0,0 0 0,0 0 0,1 1 0,0-1 0,-3 16 0,5 29 0,1-53 1,0 1 1,0-1-1,0 0 1,0 1-1,0-1 1,0 1-1,0-1 1,-1 1-1,1-1 0,0 0 1,0 1-1,0-1 1,-1 0-1,1 1 1,0-1-1,0 0 1,-1 1-1,1-1 0,0 0 1,-1 1-1,1-1 1,0 0-1,-1 0 1,1 0-1,0 1 1,-1-1-1,1 0 0,0 0 1,-1 0-1,1 0 1,-1 1-1,1-1 1,0 0-1,-1 0 0,1 0 1,-1 0-1,1 0 1,-1 0-1,0-1 1,-12-2-1295,2-7-4019</inkml:trace>
</inkml:ink>
</file>

<file path=ppt/ink/ink3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9"/>
    </inkml:context>
    <inkml:brush xml:id="br0">
      <inkml:brushProperty name="width" value="0.05" units="cm"/>
      <inkml:brushProperty name="height" value="0.05" units="cm"/>
      <inkml:brushProperty name="color" value="#FFFFFF"/>
    </inkml:brush>
  </inkml:definitions>
  <inkml:trace contextRef="#ctx0" brushRef="#br0">0 113 31919,'39'-12'352,"14"6"-192,9 0-32,10 3-48,0-5-32,0-4-16,-7 6-16,-15 0-16,-11 0 0,-20 0 0,-9 3 0,-10 0 0,0-3-32,-26-5-336,-26-7-3970</inkml:trace>
</inkml:ink>
</file>

<file path=ppt/ink/ink37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9"/>
    </inkml:context>
    <inkml:brush xml:id="br0">
      <inkml:brushProperty name="width" value="0.05" units="cm"/>
      <inkml:brushProperty name="height" value="0.05" units="cm"/>
      <inkml:brushProperty name="color" value="#FFFFFF"/>
    </inkml:brush>
  </inkml:definitions>
  <inkml:trace contextRef="#ctx0" brushRef="#br0">81 128 31390,'0'-14'488,"-1"11"-428,0-1 0,1 1 0,0-1 0,0 0 0,0 1 0,0-1-1,1 1 1,-1-1 0,1 1 0,0-1 0,0 1 0,0-1-1,2-4 1,-1 12-44,0 176-13,-3-92-3,1-10-8,-4 192 22,0-197-84,-24 121 1,19-172-49,9-21 115,0-1 0,0 0 0,0 0 0,-1 1 0,1-1 0,0 0 0,-1 0 0,1 1 0,0-1 0,0 0-1,-1 0 1,1 0 0,0 0 0,-1 1 0,1-1 0,0 0 0,-1 0 0,1 0 0,0 0 0,-1 0 0,1 0 0,-1 0 0,1 0 0,0 0 0,-1 0 0,1 0 0,0 0 0,-1 0 0,1 0 0,0 0 0,-1-1 0,0 0 3,-1 0 0,1-1-1,-1 1 1,1-1 0,0 0 0,0 1-1,0-1 1,0 0 0,0 0 0,0 1-1,0-1 1,1 0 0,-1 0 0,1 0-1,-1 0 1,1-3 0,-11-94 41,4-1 1,7-108-1,1 93-40,-1 85-4,1 0 0,1 1 0,2-1 0,1 1 0,1 0 0,13-38 0,-15 57 6,0-1 1,1 1 0,0 0-1,1 1 1,0-1 0,0 1-1,1 0 1,0 1-1,1-1 1,0 1 0,0 1-1,1 0 1,-1 0-1,2 1 1,-1 0 0,1 0-1,0 1 1,0 0-1,21-6 1,-15 7 2,0 1 0,0 1 0,1 1 0,27 0 0,-38 1-7,-3 0 0,0 0 0,0 0-1,-1 1 1,1-1 0,0 1 0,0-1-1,0 1 1,-1 0 0,1 0 0,-1 1-1,1-1 1,0 0 0,-1 1 0,0-1-1,1 1 1,-1 0 0,0 0-1,0 0 1,2 3 0,0 0 1,-1 0 0,0 0 0,0 0 0,-1 0 0,0 1 0,0-1 0,0 1 0,0-1 0,0 7 0,1 11 3,-1-1 0,-1 1 0,-5 44 0,2-48-2,-2 0-1,0 1 1,-2-1-1,0-1 1,-1 1 0,0-1-1,-2 0 1,0-1 0,-1 0-1,-1 0 1,-19 21 0,16-20-25,-2-1 1,0-1-1,-1 0 1,-1-1-1,0-1 1,-1-1-1,0-1 1,-1 0 0,-34 14-1,16-15-159,37-11 171,0 0 0,1 0 0,-1 0 0,0 1 0,0-1 0,1 0 0,-1 0 1,0 0-1,0 0 0,1 0 0,-1 0 0,0 0 0,0 0 0,1-1 0,-1 1 0,0 0 0,1 0 1,-1-1-1,0 1 0,0 0 0,1-1 0,-1 1 0,1 0 0,-1-1 0,0 1 0,1-1 1,-1 1-1,1-1 0,-1 0 0,1 1 0,-1-1 0,1 1 0,0-1 0,-1 0 0,1 1 1,0-1-1,-1 0 0,1 0 0,0 1 0,0-1 0,0-1 0,-1 0 10,1 0 0,0 0 1,0 0-1,0 0 0,0 0 0,0 0 0,0 0 0,0 1 0,1-1 0,-1 0 1,1 0-1,-1 0 0,1 0 0,0 0 0,0 1 0,0-1 0,0 0 1,0 1-1,0-1 0,0 1 0,0-1 0,1 1 0,-1-1 0,1 1 0,-1 0 1,1 0-1,-1 0 0,1 0 0,0 0 0,-1 0 0,1 0 0,0 0 1,0 1-1,0-1 0,0 1 0,0-1 0,-1 1 0,1 0 0,3 0 0,68-9 160,-44 6-354,0-1 0,-1-1-1,52-16 1,-72 18 242,0 0-1,0-1 1,0 0 0,-1 0 0,1-1 0,-1 0 0,-1 0 0,1-1-1,-1 0 1,1 0 0,-2 0 0,1-1 0,-1 0 0,0 0-1,0 0 1,-1-1 0,5-12 0,-1-4 47,-1-2-1,-1 1 1,-1-1 0,-2 0 0,2-37 0,-3 21-49,9-41 1,-10 81-45,-1 0 1,1 0 0,0 0 0,0 0 0,0 0 0,0 0 0,0 0 0,0 0 0,1 0-1,-1 1 1,0-1 0,1 0 0,-1 1 0,1 0 0,0-1 0,0 1 0,-1 0 0,1 0-1,0 0 1,0 0 0,0 0 0,0 0 0,0 0 0,0 1 0,0-1 0,1 1 0,-1-1-1,0 1 1,0 0 0,0 0 0,0 0 0,1 0 0,-1 0 0,3 1 0,2 0-3,1 0 0,-1 1 1,0 0-1,1 0 0,-1 0 1,0 1-1,0 0 0,11 7 1,-7-2-3,0 1 0,0 0 0,-1 0 0,0 1 0,-1 1 0,0 0 0,0 0 0,-1 1 0,-1 0 0,0 0 0,-1 0 0,10 26 0,-13-28 0,0 1 1,0-1-1,-1 0 1,0 1-1,-1-1 1,0 1-1,-1 0 1,0-1-1,-1 1 1,0 0-1,-1-1 1,0 1-1,0-1 1,-1 0-1,0 0 1,-1 0-1,-8 15 1,-8 7-120,-48 57 0,67-88 65,-1 0-1,1 0 0,0 1 0,-1-1 0,1 1 0,0-1 0,0 1 1,0 0-1,1-1 0,-1 1 0,0 0 0,0-1 0,1 1 0,-1 0 1,1 0-1,0 0 0,-1 0 0,1-1 0,0 1 0,0 0 0,1 3 1,0-3-63,0-1 1,0 0 0,0 0 0,0 0-1,1 0 1,-1 0 0,0 0 0,1 0-1,-1 0 1,0-1 0,1 1 0,-1 0-1,1-1 1,0 1 0,-1-1 0,1 0-1,-1 0 1,1 1 0,-1-1 0,1 0 0,0 0-1,-1 0 1,3-1 0,16 1-1350,40-2-209,-55 1 1988,-1 0 0,0 0 1,0 0-1,0-1 0,0 0 1,0 1-1,0-1 0,0-1 1,0 1-1,-1 0 0,6-6 1,1-2-140,-1 0 0,0 0 0,-1-1 0,0 0 0,0-1 0,-2 0 1,1 0-1,4-13 0,2-13 483,12-54-1,-20 67-497,1-1-1,2 2 0,0-1 0,2 1 0,24-46 0,-29 63-166,0 0 1,1 1-1,0-1 0,0 1 0,0 0 0,1 1 0,11-9 0,-14 12 2,-1 0 0,1 0 0,0 0 0,0 0 0,0 1 0,0-1 0,0 1 0,0 0 0,0 1 0,0-1 0,0 0 0,1 1 0,-1 0 1,0 0-1,0 1 0,1-1 0,5 2 0,-10-1-20,1-1 1,0 1 0,-1 0 0,1-1-1,-1 1 1,1 0 0,-1 0 0,1 0 0,-1 0-1,1-1 1,-1 1 0,0 0 0,0 0-1,1 0 1,-1 0 0,0 0 0,0 0-1,0 0 1,0 0 0,0 0 0,0 0 0,0 0-1,-1 0 1,1 0 0,-1 1 0,1 0 24,0-1 0,0 1 0,0 0 0,-1-1 0,1 1 0,-1-1 0,1 1 0,-1-1 0,0 1 0,0-1 0,1 1 0,-1-1 0,0 0 0,-2 3 0,-38 7 243,34-10-179,0 1 1,-1 0 0,1 0 0,0 0 0,-6 4 0,3-1-40,1 2 0,0-1 1,0 1-1,0 0 0,1 1 0,1 0 0,-1 0 0,1 1 0,0 0 0,1 0 0,0 1 1,1-1-1,0 1 0,0 0 0,-6 22 0,4-5-45,1 0 0,1 1 1,1-1-1,1 1 0,1 32 1,2-54 1,0-1 0,0 1 1,1 0-1,-1-1 1,1 1-1,1-1 0,-1 1 1,1-1-1,0 1 0,0-1 1,0 0-1,4 6 1,-4-8 16,1 0 1,0 0 0,0-1 0,0 1 0,0-1 0,1 1 0,-1-1-1,1 0 1,-1 0 0,1 0 0,0-1 0,-1 1 0,1-1-1,0 0 1,0 0 0,0-1 0,5 1 0,6 2 16,0-2 1,0 0 0,0-1-1,0 0 1,0-1-1,19-4 1,-26 3 0,0-1 0,0 1-1,0-1 1,-1 0 0,1-1 0,-1 0 0,0 0-1,0-1 1,0 0 0,0 0 0,-1 0 0,10-12 0,-9 8 25,0 0 1,-1-1 0,0 0-1,-1 0 1,0 0 0,-1 0-1,0-1 1,-1 1 0,0-1-1,0 0 1,1-17 0,-1-5 30,-2 1 0,-4-56 0,1 72-58,0 1 0,-1 0-1,-1 0 1,0 1 0,-1-1 0,0 1 0,-1 0 0,-1 0 0,-10-17 0,16 29-9,0 1 0,0-1 1,-1 0-1,1 0 1,0 1-1,0-1 1,-1 1-1,1-1 0,-1 1 1,0 0-1,1-1 1,-1 1-1,0 0 1,0 0-1,0 0 1,-2 0-1,3 0-3,0 1 1,0 0-1,0 0 1,0 0-1,0 0 0,0 1 1,-1-1-1,1 0 1,0 0-1,0 1 0,0-1 1,0 0-1,0 1 1,0-1-1,0 1 0,0 0 1,0-1-1,1 1 1,-1 0-1,0-1 0,-1 3 1,-2 1-9,1 1 0,0 0 0,0 0 0,0 0 0,1 1 1,-1-1-1,1 1 0,1-1 0,-3 11 0,0 16-50,0 1 1,3-1-1,0 1 0,7 44 0,-5-67 32,1-1-1,0 1 0,0-1 0,1 0 1,1 1-1,0-1 0,0-1 0,0 1 0,10 13 1,-11-18 21,1 1 0,0-1 1,0 0-1,0 0 0,0 0 1,0-1-1,1 0 0,-1 1 0,1-1 1,0-1-1,0 1 0,0-1 1,1 0-1,-1 0 0,0 0 1,1-1-1,10 2 0,-8-3 11,0 1 0,-1-1 1,1 0-1,0-1 0,-1 0 0,12-2 0,-15 1 7,-1 1-1,1-1 1,-1 1-1,1-1 1,-1 0-1,0 0 1,1-1-1,-1 1 1,0-1-1,0 1 1,-1-1-1,1 0 1,-1 0-1,3-4 1,7-13 33,-1-1-1,-1-1 1,-1 1 0,-1-1-1,7-31 1,19-49 17,-29 92-59,0 0 0,0 0 0,1 0 0,0 1 0,0 0 0,1 0 0,11-10 0,-13 15-9,-1 1 0,1 0 0,-1 0 0,1 0 1,0 1-1,0-1 0,0 1 0,0 0 0,1 1 1,-1-1-1,0 1 0,1 0 0,-1 1 0,1-1 0,-1 1 1,1 0-1,6 1 0,-11-1-6,0 0 1,0 1-1,0-1 1,0 1-1,0-1 1,0 0-1,0 1 0,0 0 1,0-1-1,0 1 1,-1 0-1,1-1 0,0 1 1,0 0-1,0 0 1,-1 0-1,1 0 1,-1 0-1,1 0 0,0-1 1,-1 2-1,0-1 1,1 0-1,-1 0 0,0 0 1,1 0-1,-1 0 1,0 0-1,0 0 1,0 0-1,0 2 0,1 1-29,-1 1 1,0 0-1,0 0 0,0 0 0,-1-1 0,-1 8 0,1-10 63,0-1 0,0 0 1,-1 0-1,1 0 1,0 1-1,-1-1 0,1-1 1,-1 1-1,0 0 0,1 0 1,-1-1-1,0 1 0,1 0 1,-1-1-1,0 0 1,1 1-1,-1-1 0,0 0 1,0 0-1,0 0 0,1 0 1,-4-1-1,2 1-10,-1 0-1,1 1 1,-1-1 0,1 1-1,0 0 1,-1 0-1,-5 2 1,-2 4-14,1 1 0,0 0 1,0 1-1,1 0 0,0 1 0,0-1 1,1 2-1,1-1 0,-1 1 0,2 0 0,0 1 1,-9 22-1,8-14-34,1 1 1,0 0-1,2 0 1,1 1-1,0-1 1,2 1-1,1 21 1,0-38-1,0 1 1,1-1-1,-1 0 0,1 1 1,0-1-1,1 0 1,0 0-1,-1 0 0,2 0 1,-1 0-1,0-1 1,1 1-1,0 0 1,0-1-1,1 0 0,-1 0 1,1 0-1,0 0 1,5 4-1,-2-4-73,0 1 1,0-1-1,1 0 1,0-1-1,0 0 1,0 0-1,0-1 1,0 0-1,0 0 1,1-1-1,12 1 1,-8-1 207,-1-1 0,0 0 0,0 0 0,0-1 0,0-1 0,0 0 0,0 0 0,0-2 0,0 1 0,-1-1 0,0-1 0,1 0 0,-2-1 0,1 0 0,-1 0 0,0-1 0,0-1 0,-1 0 0,16-16 0,-17 14-52,0 0-1,-1-1 1,0 1-1,-1-2 1,0 1-1,-1-1 1,0 1-1,-1-2 1,0 1-1,-1 0 1,3-20-1,-2-11 3,-2 0 1,-3-46-1,0 26 51,2 26-58,0 25-32,0-1 1,-1 1-1,-1-1 1,-2-13-1,3 25-10,0 1 0,0 0 0,0-1 0,0 1 0,0 0 0,-1-1 0,1 1-1,0 0 1,0-1 0,0 1 0,0 0 0,-1-1 0,1 1 0,0 0 0,0-1 0,-1 1 0,1 0 0,0 0-1,-1-1 1,1 1 0,0 0 0,-1 0 0,1 0 0,0-1 0,-1 1 0,1 0 0,0 0 0,-1 0 0,1 0-1,-1 0 1,1 0 0,0 0 0,-1 0 0,1 0 0,-1 0 0,1 0 0,0 0 0,-1 0 0,1 0 0,0 0-1,-1 0 1,1 1 0,0-1 0,-1 0 0,1 0 0,0 0 0,-1 0 0,1 1 0,0-1 0,-1 0 0,1 0 0,0 1-1,-1-1 1,1 0 0,0 1 0,0-1 0,0 0 0,-1 1 0,1-1 0,0 0 0,0 1 0,0 0 0,-18 23-75,5 11 62,1 0 1,1 1-1,2 0 0,-6 56 0,1 154-85,14-236 39,0 0 0,1 0-1,0 0 1,0 0 0,1 0 0,5 17 0,-5-23 28,0-1 0,-1 0 0,1 0 0,0 1-1,0-1 1,1 0 0,-1-1 0,1 1 0,0 0 0,-1-1 0,1 1 0,0-1 0,0 0 0,1 0 0,-1 0 0,0 0 0,1-1 0,-1 1 0,1-1 0,5 1 0,1 1 27,0-1 0,0 0-1,0-1 1,0 0 0,0-1-1,0 0 1,0-1 0,0 0-1,11-2 1,-15 1 19,1 0-1,0 0 1,-1-1-1,1 0 1,-1 0-1,0 0 1,0-1-1,0 0 1,0 0-1,0-1 1,-1 0-1,0 1 1,6-10-1,-1 2 45,-2-1 0,0-1 0,0 0 0,-2 0 0,1 0 0,-2-1 0,8-29 0,12-113 116,-15 83-46,-6 46-70,-2 11-10,0-1 1,1 1-1,1 1 1,1-1-1,0 1 0,1-1 1,10-17-1,-15 32-42,1-1 0,-1 1 0,1 0 0,-1 0 0,1 0 0,0 0 0,0 0 0,0 0 0,0 1-1,0-1 1,0 1 0,0-1 0,1 1 0,2-2 0,-4 3-4,1 0 1,0-1-1,-1 1 1,1 0-1,0 0 1,-1 0-1,1 0 0,0 0 1,0 0-1,-1 0 1,1 1-1,0-1 1,-1 0-1,1 1 1,-1 0-1,4 1 0,-1 0-3,0 1 0,0 0 0,0 1-1,-1-1 1,1 1 0,-1-1 0,0 1-1,0 0 1,0 0 0,0 0-1,-1 1 1,0-1 0,3 7 0,4 18-8,-1 1 1,-2 1 0,-1-1-1,-1 1 1,-1 0 0,-2 0-1,-5 56 1,3-75 10,-1-1 1,0 1-1,0 0 0,-2-1 1,1 0-1,-1 0 1,-1 0-1,0 0 1,0-1-1,-1 1 0,-1-2 1,1 1-1,-2-1 1,1 0-1,-1 0 0,-1-1 1,1 0-1,-1 0 1,-1-1-1,-19 12 1,25-18-1,4-1-36,34-10-113,-7 7 116,0-1 0,0-1 0,0-2 1,-1 0-1,0-2 0,32-15 0,-46 18 50,-1 0 0,0 0 0,0-1-1,0-1 1,-1 0 0,0 0 0,-1-1 0,0 0-1,0-1 1,-1 0 0,0 0 0,-1-1 0,0 0 0,0 0-1,5-16 1,-3-1 7,-2 0 0,-1 0 0,-2-1 0,0 0 0,-2-57-1,7-50 55,-9 134-78,0 1-1,0-1 1,1 0-1,-1 0 1,1 0 0,-1 0-1,1 1 1,0-1 0,-1 0-1,1 1 1,0-1-1,0 0 1,0 1 0,1-1-1,1-1 1,-2 2-2,0 1 0,0-1 1,-1 1-1,1-1 0,0 1 0,0 0 1,0-1-1,0 1 0,0 0 1,0 0-1,0 0 0,0 0 0,0 0 1,0 0-1,0 0 0,0 0 0,1 0 1,-1 0-1,0 0 0,1 1 0,2 1-1,0 0 0,0 0 0,0 1 0,-1-1 0,1 1 0,-1-1 0,0 1 0,0 0 0,0 1 0,0-1 0,4 6 0,4 9-2,-1 0 1,0 1-1,-1 1 1,-1 0-1,-1 0 1,-1 0-1,5 25 1,-6-14-22,-1 1-1,-1-1 1,-2 1 0,-4 39-1,3-65 23,-1-1 1,0 1-1,0-1 0,-1 1 0,0-1 0,1 0 1,-2 0-1,1 0 0,-1 0 0,0 0 0,0 0 1,0-1-1,0 1 0,-7 5 0,3-3 5,-1-1 1,0 0-1,0 0 0,0-1 0,-1 0 1,1 0-1,-17 5 0,2-3 1,-1 0 0,0-2 1,0-1-1,0 0 0,-44-1 0,219-3-78,-141 0 74,1-1 1,-1 0-1,0 0 1,0-1-1,-1 0 1,1-1-1,0 0 1,-1-1-1,0 0 1,0 0-1,0-1 1,0 0 0,-1-1-1,1 0 1,9-9-1,-7 3 0,0 0-1,0 0 0,-2-1 1,1 0-1,-2-1 0,0 0 1,0 0-1,10-31 0,19-86 29,-28 91-1,2 1 1,18-46-1,-15 61 15,-15 26-55,1 0 0,-1-1 0,1 1 0,0 0 0,0-1 0,0 1 0,0 0 0,0 0 0,0-1 0,0 1 0,1 2 0,0 7-17,-3 17 29,-1-1 1,-1 1 0,-14 44 0,-6 43 62,20-77-31,1 1 0,5 67 0,-2-102-31,0 1 0,1-1 1,0 1-1,0-1 0,0 1 0,0-1 0,1 0 0,-1 1 0,1-1 0,0 0 0,1 0 1,-1 0-1,1-1 0,-1 1 0,1 0 0,0-1 0,1 0 0,-1 0 0,0 0 0,1 0 1,0 0-1,0-1 0,0 1 0,0-1 0,6 2 0,5 1 0,0-2 0,-1 0 0,1 0 0,1-2 0,-1 0 0,20-1 0,-29 0 0,0 0 0,0 0 0,0-1 0,1 0 0,-2 0 0,1-1 1,0 1-1,0-1 0,0 0 0,-1-1 0,1 0 0,-1 0 0,0 0 0,0 0 0,0-1 0,0 0 0,-1 0 0,1 0 1,-1 0-1,0-1 0,0 0 0,-1 0 0,1 0 0,-1 0 0,0 0 0,-1-1 0,1 1 0,-1-1 0,0 0 0,2-9 1,1-19 9,-2 0 1,0 0 0,-3 0-1,-5-57 1,3 75-8,1 0-1,-2 1 1,0-1 0,-1 1-1,-1 0 1,0 0 0,-1 0-1,-1 1 1,0 0 0,-1 0-1,0 1 1,-1 0 0,0 0-1,-1 1 1,-13-12 0,21 22-3,0 0-1,0 0 1,-1 0 0,1 0 0,-1 0 0,1 0 0,-1 1 0,0-1 0,0 1 0,1 0 0,-1 0 0,0 0 0,0 0 0,0 0 0,0 1 0,-1-1-1,1 1 1,0 0 0,0 0 0,0 0 0,0 0 0,0 1 0,0-1 0,0 1 0,0 0 0,0 0 0,0 0 0,0 0 0,0 0 0,0 1 0,0-1-1,1 1 1,-1 0 0,1 0 0,-1 0 0,1 0 0,0 0 0,0 0 0,-4 6 0,-2 5-5,0 1 1,1-1-1,1 2 0,0-1 1,1 1-1,0-1 0,1 1 1,1 1-1,-2 19 0,1 17-26,3 75 0,0-122 28,2 1-1,-1-1 1,1 1 0,0-1 0,0 0 0,0 1 0,1-1 0,0 0 0,0 0 0,0 0 0,1 0 0,-1 0 0,5 5 0,-4-7 1,0 0 0,0 0-1,0 0 1,1-1 0,-1 1 0,1-1 0,0 1-1,0-1 1,-1-1 0,1 1 0,1 0 0,-1-1-1,0 0 1,0 0 0,0 0 0,7 0 0,-2 0 2,0 0 0,-1-1 0,1 0 1,0 0-1,14-3 0,-20 2 2,1 0-1,0 0 1,-1-1 0,0 1-1,1-1 1,-1 0-1,0 0 1,0 0-1,0 0 1,0-1-1,0 1 1,0-1 0,-1 1-1,1-1 1,2-5-1,9-15 4,-1-1 0,-1-1-1,14-42 1,9-18-8,-27 67-14,1 0 0,1 1-1,1 0 1,23-27 0,-29 38 11,-1 1 0,1 1-1,1-1 1,-1 1 0,1 0 0,-1 0 0,1 0 0,0 1-1,0 0 1,1 0 0,-1 1 0,1-1 0,-1 1-1,1 1 1,0-1 0,0 1 0,10 0 0,-15 1 9,1 0 1,-1 0-1,1 1 0,0-1 1,-1 1-1,1-1 1,-1 1-1,1 0 0,-1 0 1,0 0-1,1 0 0,-1 1 1,0-1-1,0 0 1,0 1-1,0 0 0,0-1 1,0 1-1,0 0 1,-1 0-1,1 0 0,-1 0 1,1 0-1,-1 1 0,0-1 1,0 0-1,0 1 1,0-1-1,0 1 0,0 2 1,3 9-1,-2 0 0,0 0 0,-1 1 1,0 19-1,-1-18-4,1 17 6,-1 1 1,-2 0-1,-1-1 0,-11 52 1,8-64 0,1 1 1,2 0 0,0 0 0,0 29 0,3-48-6,0-1 0,0 1 0,1 0 0,0-1-1,-1 1 1,1 0 0,0-1 0,0 1 0,0-1-1,0 1 1,1-1 0,-1 0 0,1 0 0,0 0 0,-1 1-1,1-1 1,0-1 0,0 1 0,0 0 0,0 0 0,0-1-1,1 1 1,-1-1 0,0 0 0,1 0 0,-1 0 0,1 0-1,0 0 1,-1 0 0,5 0 0,9 2 4,1-1 0,-1 0 0,31-1 0,-36-1-3,0 0-7,0 0 0,1-1 0,-1-1-1,11-2 1,-18 3-73,1-1-1,-1 1 1,0-1-1,1 0 0,-1 0 1,0-1-1,0 1 1,0-1-1,-1 0 1,1 0-1,5-6 1,10-20-2425</inkml:trace>
</inkml:ink>
</file>

<file path=ppt/ink/ink37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00"/>
    </inkml:context>
    <inkml:brush xml:id="br0">
      <inkml:brushProperty name="width" value="0.05" units="cm"/>
      <inkml:brushProperty name="height" value="0.05" units="cm"/>
      <inkml:brushProperty name="color" value="#FFFFFF"/>
    </inkml:brush>
  </inkml:definitions>
  <inkml:trace contextRef="#ctx0" brushRef="#br0">52 1 31438,'-3'23'416,"-8"39"0,-5 24-437,-2 403 300,16-234-251,0 130-22,15-276 68,-12-105-71,19-3-3,68 5 16,90-7 1,-109 0-18,416-11 1,-472 12 0,0-1 0,0 2 0,0 0 0,0 1 0,0 0 0,-1 0 0,1 2 0,-1-1 0,21 10 0,-29-13-15,-9-9 13,-11-11 3,-2 3-1,-1 2 0,0 0 0,-2 1 0,1 1 0,-2 1 0,1 1 0,-1 1 0,-37-11 0,177 92 3,-111-67-2,0 0 1,-1 0 0,1 1 0,-1-1 0,0 2 0,0-1 0,-1 0-1,1 1 1,-1 0 0,-1 1 0,1-1 0,-1 1 0,0 0 0,-1 0-1,0 0 1,0 0 0,0 1 0,-1-1 0,0 1 0,0-1 0,-1 1-1,1 12 1,-2-13-3,1 8 3,-1 1-1,0-1 1,-1 1 0,-4 22-1,3-33-3,1 0-1,-1 0 0,0 0 0,0-1 1,0 1-1,-1-1 0,0 0 0,0 1 1,0-1-1,0 0 0,0-1 0,-1 1 1,0-1-1,0 1 0,0-1 0,0 0 0,0-1 1,-5 3-1,-25 8-202,-2-7-390</inkml:trace>
</inkml:ink>
</file>

<file path=ppt/ink/ink37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51"/>
    </inkml:context>
    <inkml:brush xml:id="br0">
      <inkml:brushProperty name="width" value="0.05" units="cm"/>
      <inkml:brushProperty name="height" value="0.05" units="cm"/>
      <inkml:brushProperty name="color" value="#FFFFFF"/>
    </inkml:brush>
  </inkml:definitions>
  <inkml:trace contextRef="#ctx0" brushRef="#br0">0 966 31679,'0'27'957,"3"-26"-955,-1-1-1,1 1 1,-1-1-1,1 1 1,-1-1-1,1 0 1,0 0-1,-1 0 1,4-1-1,-3 1 6,1 0-5,0-1 0,0 0 0,0 0 0,0 0 1,-1 0-1,1-1 0,0 1 0,0-1 0,-1 0 0,1 0 1,-1 0-1,0-1 0,0 1 0,0-1 0,0 0 1,0 0-1,4-5 0,4-6 0,-1-1 0,16-30 0,-9 10-2,-2-2 0,-1 0 0,-2-1 0,-1 0 0,-3-1 0,8-78 0,-9-247 0,-9 225 0,3 137 1,-1-1 0,0 0-1,0 1 1,-1-1 0,1 0 0,0 1 0,-1-1-1,0 0 1,-1-4 0,1 7-1,0-1 1,1 0-1,-1 0 0,0 1 1,0-1-1,0 1 1,0-1-1,0 1 0,0-1 1,0 1-1,0-1 0,0 1 1,0 0-1,0 0 0,0 0 1,-1-1-1,1 1 1,0 0-1,0 0 0,0 0 1,-2 1-1,1-1 0,-1 1 0,0 0 0,1 0 0,-1 0 0,1 1 0,-1-1 0,1 0 0,-1 1 0,1 0 0,0-1 0,0 1 0,0 0 0,0 0 0,0 0 0,0 0 0,0 1 0,1-1 0,-1 0 0,1 1 0,0-1 0,-1 1 0,1 0 0,-1 3 0,-3 7 0,1 0 0,0 0 0,-4 23 0,-2 72 0,5 175 0,6-176 0,-2-65-1,0-19-1,1 1 1,0-1-1,2 0 0,7 33 0,-8-50 2,1-1 0,0 1 0,0 0-1,0-1 1,1 1 0,0-1-1,0 0 1,0 0 0,1 0 0,-1-1-1,1 1 1,0-1 0,1 1 0,-1-2-1,1 1 1,0 0 0,-1-1-1,2 0 1,-1 0 0,0 0 0,1-1-1,6 3 1,-6-3 0,-1 0 0,1 0 0,0 0 0,1-1 0,-1 0 0,0 0 0,0-1 0,0 0 0,1 0 0,-1 0 0,0-1 0,0 1 0,0-2 0,1 1 0,-1-1 0,0 0 0,-1 0 0,1 0 0,0-1 0,-1 0 0,1 0 0,-1 0 0,0-1 0,0 0 0,0 0 0,-1 0 0,1-1 0,-1 1 0,0-1 0,-1 0 0,1 0 0,5-11 0,0-4 0,-1-1 0,-1-1 0,0 1 0,-2-1 0,0 0 0,2-39 0,-2-110 1,-5 150 1,0 195-5,-9 501 3,7-581-1,2-41-15,-3 0 1,-11 67-1,14-119 15,0-1 0,0 1 0,0 0 1,0 0-1,0-1 0,0 1 0,0 0 0,-1 0 1,1-1-1,0 1 0,0 0 0,-1-1 0,1 1 0,0 0 1,-1-1-1,1 1 0,-1 0 0,1-1 0,-1 1 0,1-1 1,-1 1-1,0-1 0,1 1 0,-1-1 0,1 1 0,-1-1 1,0 0-1,1 1 0,-1-1 0,0 0 0,0 0 0,1 1 1,-1-1-1,-1 0 0,0-1 1,1 1 0,-1-1-1,1 0 1,-1 0 0,1 0 0,-1 0 0,1 0 0,-1-1-1,1 1 1,0 0 0,0 0 0,0-1 0,0 1-1,0-1 1,0 1 0,-1-3 0,-10-20-11,1-1 1,2-1 0,0 1-1,1-1 1,2-1-1,1 0 1,1 1-1,1-1 1,1 0-1,1-1 1,6-44 0,-2 58 15,1-1 0,0 1 0,1 0-1,1 0 1,0 0 0,1 1 0,0 0 0,1 0 0,19-22 0,-9 10 7,137-222 65,-130 198-64,-2-1 0,-2 0-1,19-68 1,-31 85-3,-1 0-1,-2-1 1,-1 1-1,0-64 1,-4 97-11,0 1 1,0-1-1,0 1 0,0-1 0,0 1 1,0-1-1,0 1 0,0 0 0,0-1 1,-1 1-1,1 0 0,0 0 0,0 0 1,-1 0-1,1 0 0,-1-1 0,1 3 1,24 40-1,-2 2 1,-2 0-1,-2 1 1,17 66-1,-30-77-10,-2 1 1,-1 0-1,-2 0 1,-4 38-1,1 4 0,3-77 11,-1 0 0,0 0 0,0-1 0,0 1 0,1 0 0,-1-1 0,0 1 0,0 0 0,1-1 0,-1 1 0,1 0 0,-1-1 0,1 1 0,-1-1 0,1 1 0,-1 0 0,1-1 0,-1 1 0,1-1 0,0 0 0,-1 1 0,1-1 0,0 0 0,-1 1 0,1-1 0,0 0 0,0 0 0,-1 1 0,1-1 0,0 0 0,0 0 0,1 0 0,32 1 0,-23-2 0,-5 1 0,0 0 0,0 0 0,0-1 0,0 1 0,0-1 0,0-1 0,-1 1 0,1-1 0,0 0 0,-1-1 0,0 1 0,1-1 0,-1 0 0,0 0 0,-1-1 0,1 0 0,0 1 0,-1-2 0,0 1 0,0 0 0,0-1 0,-1 0 0,1 1 0,-1-2 0,5-9 0,-2 1-1,1-1 1,-2-1-1,0 1 1,-1-1-1,3-20 0,4-84-12,-9 84 7,1 0 0,12-54 0,-13 83 5,0-1 0,0 1 0,1 0 0,0 0 0,0 0-1,1 1 1,0-1 0,0 1 0,1 0 0,7-8 0,-8 10 0,0 1 0,0 0 0,0-1 0,1 2 0,0-1 0,-1 1 1,1-1-1,0 1 0,0 1 0,0-1 0,1 1 0,-1 0 0,0 0 0,1 0 0,6 0 1,5 0-6,28 0-4,-42 2 4,0-1 0,0 0 0,0 1 0,-1-1 0,1 1 0,0 0 0,-1 0 0,1 0 0,0 0 0,-1 0 0,1 1 0,3 2 0,-12-7 12,1-1 0,-1 2 0,0-1 0,0 0 0,0 1 0,0 0 0,0 1 0,0 0 0,-1-1 0,1 2-1,0-1 1,-1 1 0,1 0 0,0 0 0,-1 1 0,1 0 0,-10 2 0,10 1-7,0 0 1,1 0-1,-1 0 0,1 1 1,0 0-1,0 0 0,1 0 1,0 0-1,0 1 0,-6 9 1,2 0-3,0 1 0,0 0 0,-5 19 0,7-11-14,1 1 0,2 0-1,0-1 1,1 1 0,2 31 0,0-52 14,0 1-1,1 1 0,-1 0 0,1 0 0,-1-1 0,2 1 0,-1-1 0,1 1 0,0-1 0,0 1 0,0-1 0,1 0 0,-1 0 0,1 0 0,5 6 0,-5-8 2,1 1 0,0-1 0,-1 0-1,1 0 1,0 0 0,0-1 0,1 1 0,-1-1-1,0 0 1,1 0 0,-1-1 0,1 1 0,0-1 0,0 0-1,-1 0 1,1-1 0,6 1 0,-3-1 5,0 1-1,0-1 1,-1-1 0,1 0 0,0 0-1,10-3 1,-15 3-1,0 0 0,0-1 0,0 1 0,0-1-1,0 0 1,-1 0 0,1 0 0,-1-1 0,1 1 0,-1 0-1,0-1 1,1 0 0,-1 1 0,-1-1 0,1 0 0,3-6 0,0-4 6,0 0 0,-1 0 0,0-1 0,-1 1 0,-1-1 0,2-23 0,-4-89-3,-2 61-5,2 60 0,1-3 3,-1 0-1,-1 0 1,1 0 0,-1 1-1,0-1 1,-4-11 0,1 39 26,4 13-31,-1 11 4,3 1-1,9 63 0,-9-95-3,0-1 1,2 0-1,-1 0 0,1 0 1,1-1-1,0 1 0,1-1 1,0 0-1,1-1 0,0 1 1,0-1-1,1-1 0,16 16 1,-20-22 1,-1-1 1,1 1-1,0-1 0,0 1 1,0-1-1,0 0 1,0-1-1,0 1 1,1-1-1,-1 0 1,0 0-1,1 0 1,-1 0-1,1-1 1,-1 0-1,1 0 1,-1 0-1,1 0 1,-1-1-1,1 0 1,-1 0-1,0 0 1,1 0-1,-1-1 1,0 0-1,0 0 1,0 0-1,0 0 1,0 0-1,-1-1 1,1 0-1,-1 0 1,1 0-1,-1 0 1,0 0-1,0-1 0,0 1 1,-1-1-1,1 0 1,-1 0-1,0 0 1,0 0-1,1-4 1,3-11 6,0 0 0,-1-1 0,-2 1 0,4-40 0,-7-85-15,-1 73 0,1 57 7,0 10 4,0 0 1,0 0 0,0-1-1,0 1 1,-1 0 0,1 0-1,-1 0 1,-2-7 0,3 11-4,0 0 1,0 1 0,0-1 0,0 0-1,0 0 1,0 0 0,0 0 0,-1 1-1,1-1 1,0 0 0,0 0 0,0 0-1,0 0 1,0 0 0,0 1 0,0-1-1,0 0 1,0 0 0,0 0 0,-1 0-1,1 0 1,0 0 0,0 0 0,0 0-1,0 1 1,0-1 0,0 0 0,-1 0-1,1 0 1,0 0 0,0 0 0,0 0-1,0 0 1,0 0 0,-1 0 0,1 0-1,0 0 1,0 0 0,0 0 0,0 0-1,-1 0 1,1 0 0,0 0 0,0 0-1,0 0 1,0 0 0,0 0 0,-1 0-1,1 0 1,0-1 0,0 1 0,0 0-1,0 0 1,0 0 0,0 0 0,-1 0-1,-3 30-3,0 0 0,2 0 0,3 58 0,0-27 2,-1 722-138,3-835 153,12-67-1,-2 19-10,-5 25 8,25-196-13,-22 207 19,3 1 1,27-75-1,-39 131-6,1-1 0,0 1 1,1-1-1,0 1 0,9-12 0,-13 18-10,1 0 0,0 0 0,0 0-1,0 1 1,-1-1 0,1 0-1,0 1 1,0-1 0,0 0 0,0 1-1,0-1 1,0 1 0,0 0 0,0-1-1,0 1 1,1 0 0,-1 0-1,0-1 1,0 1 0,2 0 0,-1 1-2,-1-1 1,1 1 0,0 0-1,-1 0 1,1 0 0,-1 0 0,1 0-1,-1 0 1,0 0 0,1 0-1,-1 0 1,0 1 0,0-1-1,0 0 1,1 1 0,-2-1 0,3 4-1,5 10 0,0 0 1,-1 1-1,-1 0 0,-1 0 0,0 0 0,5 32 0,-5-7 6,1 74-1,-6-105-4,-1-1 0,0 0 0,0 1-1,0-1 1,-1 0 0,-1 1 0,0-1 0,0-1 0,0 1 0,-1 0-1,-1-1 1,0 0 0,0 0 0,0 0 0,-1 0 0,0-1 0,0 0 0,-1 0-1,-8 6 1,-18 12-16,24-19-17,0 1 1,1 0-1,-12 12 1,20-19 14,-1 2 5,6-1-122,8-2 135,0 0 0,0-2 0,0 1 0,0-1 0,0-1 0,0 0 0,-1-1 0,0-1 0,0 0 0,0 0 0,-1-1 0,16-12 0,-14 8 4,0 0 1,0-1-1,-1 0 1,-1 0 0,0-2-1,0 1 1,-2-1-1,0-1 1,13-27-1,-10 11 2,-2-2 0,-1 1-1,-1-1 1,-2-1-1,2-35 1,-2-173 107,-6 183-43,0 50-59,0 5-6,1 0 0,-1-1-1,0 1 1,0 0 0,0 0 0,-1 0 0,0 0-1,0 0 1,0 0 0,0 0 0,0 0-1,-1 0 1,1 0 0,-1 1 0,-4-7 0,6 9-5,0 1 0,-1 0 0,1 0 0,0 0 0,0 0 1,0 0-1,0 0 0,0 0 0,0 0 0,0 0 1,0-1-1,0 1 0,0 0 0,-1 0 0,1 0 0,0 0 1,0 0-1,0 0 0,0 0 0,0 0 0,0 0 0,0 0 1,-1 0-1,1 0 0,0 0 0,0 0 0,0 0 0,0 0 1,0 0-1,0 0 0,-1 0 0,1 0 0,0 0 1,0 0-1,0 0 0,0 0 0,0 0 0,0 0 0,0 0 1,-1 0-1,1 0 0,0 0 0,0 1 0,0-1 0,0 0 1,0 0-1,0 0 0,0 0 0,0 0 0,0 0 0,0 0 1,0 0-1,-1 0 0,1 1 0,0-1 0,0 0 1,0 0-1,0 0 0,0 0 0,0 0 0,0 1 0,0 11-10,0-9 10,0 66-2,17 479-2,-16-535 1,-1-3-3,1-1 0,0 0 0,0 1-1,1-1 1,0 0 0,1 1 0,0-1 0,0-1 0,9 17 0,-11-24 5,0 0 0,-1-1 0,1 1 0,0-1 0,0 1 0,-1 0 0,1-1 0,0 0 0,0 1 0,0-1 0,0 0 0,0 1 0,-1-1 0,1 0-1,0 0 1,0 0 0,0 1 0,0-1 0,0 0 0,0-1 0,0 1 0,0 0 0,0 0 0,0 0 0,0 0 0,0-1 0,-1 1 0,1 0 0,0-1 0,0 1 0,0-1 0,0 1-1,-1-1 1,1 1 0,0-1 0,0 0 0,-1 1 0,1-1 0,-1 0 0,1 1 0,0-1 0,0-2 0,7-16-5,-1-1 0,0 0 1,-1 0-1,-2 0 0,4-26 1,-1 6-17,3-23-30,-5 30 31,0 1 0,3-1 0,0 1 0,19-44-1,-26 74 26,-1 1 0,1-1 0,0 1 0,0-1 0,-1 1 0,1 0 0,0-1 0,0 1 0,1 0 0,-1 0 0,0 0-1,0 0 1,1 0 0,-1 0 0,0 0 0,1 0 0,-1 0 0,1 1 0,2-2 0,-3 2-4,0 0 0,0 1 0,0-1-1,0 0 1,0 1 0,0-1 0,0 1 0,0-1 0,0 1 0,0-1 0,0 1-1,0 0 1,-1-1 0,1 1 0,0 0 0,0 0 0,-1-1 0,1 1 0,-1 0 0,1 0-1,-1 0 1,1 0 0,-1 0 0,1 0 0,-1 0 0,0 0 0,1 0 0,-1 0 0,0 0-1,0 0 1,0 2 0,8 45 3,-3 1 0,-1 0-1,-6 77 1,1-43-3,1-78 0,0 0-1,0 0 1,0 0 0,1 0-1,0 0 1,0 0 0,3 10-1,-3-14 0,0 1 0,0-1 0,0 0 0,0 1 0,0-1 0,0 0 0,1 0 0,-1 1 0,0-1 0,1 0 0,-1 0 0,1 0 0,-1-1 0,1 1 0,-1 0 0,1-1 0,0 1 0,-1-1 0,1 1 0,0-1 0,-1 0 0,1 1 0,0-1 0,0 0 0,2-1 0,3 2 2,0-1 1,0-1 0,0 1 0,0-1-1,7-2 1,-11 2 1,0-1 0,0 1-1,1-1 1,-2 0 0,1 0-1,0 0 1,0 0 0,0 0-1,-1-1 1,0 1 0,1-1-1,1-3 1,6-7 0,-1-1 1,-1 0-1,0 0 1,-1-1-1,-1 0 1,0-1-1,-1 1 1,0-1-1,-2 0 1,3-18-1,-1-20-23,-3-92-1,-2 88 27,0 55-9,-2-19 37,2 21-32,0 1 0,0-1 0,-1 1 0,1-1 0,0 1 0,0 0 0,0-1-1,-1 1 1,1-1 0,0 1 0,0 0 0,-1-1 0,1 1 0,0 0-1,-1-1 1,1 1 0,0 0 0,-1 0 0,1-1 0,-1 1 0,1 0 0,0 0-1,-1 0 1,1-1 0,-1 1 0,1 0 0,0 0 0,-1 0 0,1 0 0,-1 0-1,1 0 1,-1 0 0,1 0 0,-1 0 0,1 0 0,-1 0 0,1 0 0,0 0-1,-2 1 1,2-1-2,-1 0 0,1 1 1,-1-1-1,1 0 0,-1 1 0,1-1 0,-1 0 0,1 1 0,0-1 0,-1 0 1,1 1-1,0-1 0,-1 1 0,1-1 0,0 1 0,-1-1 0,1 1 0,0-1 0,0 1 1,0-1-1,-1 1 0,1 1 0,-3 15 0,0 0 0,1 0 0,0 0 0,2 1 0,1 22 0,0 0 0,-1-15 0,2 0 0,0-1 0,2 1 0,1-1 0,10 33 1,-12-46-10,1-1 1,0 0-1,1 0 1,0 0 0,1 0-1,0-1 1,0 0-1,1 0 1,0 0 0,0-1-1,1 0 1,0-1-1,1 1 1,13 8 0,-18-14 7,-1 0 0,1 0 1,0 0-1,-1-1 1,1 1-1,0-1 1,0 0-1,0 0 1,0 0-1,0-1 1,0 0-1,0 1 0,1-1 1,-1-1-1,0 1 1,0 0-1,0-1 1,0 0-1,0 0 1,0 0-1,0-1 0,-1 1 1,1-1-1,0 0 1,-1 0-1,1 0 1,-1-1-1,0 1 1,1-1-1,-1 0 1,-1 1-1,1-2 0,0 1 1,-1 0-1,1 0 1,-1-1-1,0 1 1,2-5-1,3-9-14,0-1 0,-1 0 0,-1 0 0,6-32-1,1-78-280,-9 79 148,10-49 1,-13 96 147,0 1 0,0-1 0,1 1 0,-1-1 0,0 1 0,1-1-1,-1 1 1,1 0 0,0-1 0,0 1 0,-1 0 0,1-1 0,0 1 0,0 0 0,0 0-1,0 0 1,0 0 0,1 0 0,-1 0 0,0 0 0,0 0 0,1 0 0,-1 0 0,0 1-1,3-2 1,-2 2 0,0 0 0,0 0 0,0 0 0,0 0 0,0 0 0,0 1 0,0-1 0,0 0 0,0 1 0,0 0 0,0-1 0,0 1 0,0 0 0,0 0 1,0 0-1,-1 0 0,4 3 0,52 37 16,-56-41 96,-39 4 483,34-4-593,0 0 1,1 0-1,-1 0 0,1 1 1,-1-1-1,1 1 0,-1 0 1,1 0-1,0 0 0,-1 0 1,1 0-1,0 1 0,0 0 1,0-1-1,0 1 0,-3 3 1,-2 2-1,0 1 1,1 0 0,1 0 0,-1 1-1,1 0 1,1 0 0,0 0 0,0 1-1,0 0 1,2 0 0,-1 0 0,1 0-1,-3 17 1,2-1-4,1 0 1,1 0-1,2 1 0,2 36 0,-1-58-3,0 0-1,-1 0 1,2 0-1,-1 0 1,0 0-1,1 0 1,0-1-1,0 1 1,1 0-1,-1-1 1,1 0-1,0 1 1,0-1-1,0 0 1,1-1-1,6 7 1,-4-5 2,0-1 0,1 0 0,-1-1 0,1 1 0,0-1 0,0 0 0,0-1 0,0 0 1,0 0-1,14 1 0,-11-2 7,1 0 1,-1 0 0,1-2-1,0 1 1,-1-1-1,1-1 1,-1 0-1,0 0 1,0-1 0,0 0-1,0-1 1,0 0-1,0-1 1,-1 0-1,0 0 1,14-12 0,-12 6-4,-1 0 0,0-1 0,-1 0 0,-1-1 0,1 0 0,-2 0 1,0-1-1,-1 0 0,0 0 0,-1 0 0,-1-1 0,5-24 0,-2-15 3,-1 0-1,-3-67 1,-1 25 10,-2 95-15,0-6 7,0 0-1,1 0 1,0 0 0,0 0 0,1 0 0,2-9 0,-3 15-5,0-1-1,0 0 1,1 1-1,-1-1 1,0 0 0,1 1-1,-1 0 1,0-1 0,1 1-1,0 0 1,-1 0-1,1 0 1,0 0 0,0 0-1,-1 0 1,1 0 0,0 1-1,0-1 1,0 0 0,0 1-1,0 0 1,0-1-1,0 1 1,0 0 0,2 0-1,1 0-1,0 1 1,0-1-1,0 0 0,0 1 0,-1 0 0,1 0 1,0 1-1,-1-1 0,1 1 0,-1 0 0,1 0 1,7 6-1,-5-3 0,0 1 0,-1 0 0,1 0 0,-1 1 0,0 0 0,7 11 0,1 6 0,-1 0 0,0 1 0,12 40 0,-18-43 0,0 0 0,-2 1 0,0-1 0,-2 1 0,0 0 0,-1 29 0,-3-44 0,0 0 0,0-1 0,0 1 0,-1 0 0,0-1 0,-1 1 0,1-1 0,-1 0 0,-1 0 0,1 0 0,-1 0 0,-1-1 0,1 1 0,-1-1 0,0 0 0,-1-1 0,1 1 0,-9 5 0,-5 4 0,0-2 0,-1 0 0,0-2 0,-42 18 0,53-25 0,-1 0 0,0-1 0,0 0 0,-1-1 0,1 0 0,0 0 0,-21-1 0,30-1 0,0 0 0,0-1 0,0 1 0,0-1 0,-1 1 0,1-1 0,0 1 0,0-1 0,0 0 0,0 1 0,0-1-1,0 0 1,1 0 0,-1 0 0,0 0 0,0 0 0,1 0 0,-1 0 0,0 0 0,1 0 0,-1 0 0,1 0 0,-1 0 0,1 0 0,0 0 0,-1-1 0,1 1 0,0 0 0,0 0 0,0 0 0,0-3 0,-1-49-11,1 39 4,0-9-4,-1 1 2,6-42-1,-5 58 11,2-1 0,-1 0-1,1 1 1,0 0-1,1-1 1,-1 1-1,1 0 1,0 0-1,1 0 1,6-8-1,-9 13 1,1-1-1,-1 1 1,1-1 0,-1 1-1,1 0 1,0 0-1,0-1 1,0 1 0,-1 1-1,1-1 1,0 0-1,0 0 1,0 1-1,0-1 1,1 1 0,-1-1-1,0 1 1,0 0-1,0 0 1,0 0-1,0 0 1,0 0 0,0 1-1,0-1 1,1 1-1,-1-1 1,0 1-1,0 0 1,3 1 0,1 1 0,0 1 0,0-1 0,0 1 0,0 0 0,-1 1 1,1 0-1,4 5 0,40 50-49,-32-38-42,0-1 0,1-1 0,36 31 0,-48-46 50,0 0 0,1 0-1,0-1 1,0 0 0,0 0-1,0-1 1,1 0-1,-1 0 1,1-1 0,-1 0-1,1-1 1,0 0-1,0 0 1,0-1 0,17-1-1,-4-3-1226</inkml:trace>
</inkml:ink>
</file>

<file path=ppt/ink/ink37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51"/>
    </inkml:context>
    <inkml:brush xml:id="br0">
      <inkml:brushProperty name="width" value="0.05" units="cm"/>
      <inkml:brushProperty name="height" value="0.05" units="cm"/>
      <inkml:brushProperty name="color" value="#FFFFFF"/>
    </inkml:brush>
  </inkml:definitions>
  <inkml:trace contextRef="#ctx0" brushRef="#br0">168 0 31999,'-6'0'10,"-7"0"33,0 0 0,0 1 1,0 0-1,-20 5 0,29-5-36,0 1 0,0 0 0,0-1 0,0 1 0,0 1 0,1-1 0,-1 0 0,1 1 0,-1 0 0,1 0 0,0 0 0,0 0 0,1 0 0,-1 1 0,0-1 0,1 1 0,-3 7 0,3-8-7,0 0 0,0 1 1,1-1-1,0 1 0,0-1 1,0 1-1,0 0 0,0 0 0,1-1 1,-1 1-1,1 0 0,0 0 1,0 0-1,1-1 0,-1 1 0,1 0 1,0 0-1,0-1 0,0 1 1,0 0-1,1-1 0,-1 1 0,1-1 1,0 0-1,0 0 0,0 1 1,0-1-1,1-1 0,-1 1 0,1 0 1,0 0-1,0-1 0,0 0 1,0 0-1,0 1 0,7 2 0,10 4 0,0-1-1,1-1 0,0 0 0,0-2 0,0 0 1,1-1-1,-1-2 0,1 0 0,38-2 0,-58 0 7,0 0-1,0 0 0,0 0 0,0 0 0,0-1 0,0 1 0,0-1 1,0 1-1,0-1 0,0 0 0,0 0 0,0 0 0,0 0 1,0 0-1,-1 0 0,1 0 0,0-1 0,-1 1 0,1-1 0,2-2 0,-3 1 5,1 0-1,0-1 1,-1 1-1,0 0 1,0 0-1,0-1 1,0 1-1,0 0 1,-1-1-1,1 1 1,-1-8-1,0 5-1,-1-1 0,1 1 0,-1-1 0,-1 1 0,1 0 0,-1-1 0,0 1 0,0 0 0,-1 0 0,0 0 0,0 0 0,0 1 0,-7-9 0,3 8-6,0 0-1,0 0 1,0 1 0,-1 0-1,0 1 1,0-1 0,0 1-1,-1 1 1,1 0 0,-1 0 0,0 1-1,0 0 1,-10-1 0,13 2-8,-1 0 1,1 1 0,-1 0 0,0 0 0,1 0 0,-1 1-1,1 0 1,-1 0 0,1 1 0,-1 0 0,1 0-1,0 0 1,0 1 0,0 0 0,0 0 0,1 1 0,-1-1-1,-9 10 1,7-5-159,0 2 0,1-1 0,-9 15 0,-18 40-2114</inkml:trace>
</inkml:ink>
</file>

<file path=ppt/ink/ink37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26"/>
    </inkml:context>
    <inkml:brush xml:id="br0">
      <inkml:brushProperty name="width" value="0.05" units="cm"/>
      <inkml:brushProperty name="height" value="0.05" units="cm"/>
      <inkml:brushProperty name="color" value="#FFFFFF"/>
    </inkml:brush>
  </inkml:definitions>
  <inkml:trace contextRef="#ctx0" brushRef="#br0">7 777 31166,'-6'-5'509,"5"12"169,3 11-312,-2-6-366,-1 7 0,2 1 0,0-1 0,1 1 0,7 30 0,-8-46 0,0 0 0,0 0 0,1 0 0,-1 0 0,1 0 0,0-1 0,0 1 0,0-1 0,1 1 0,-1-1 0,1 0 0,0 0 0,0 0 0,0 0 0,0 0 0,1 0 0,-1-1 0,1 0 0,-1 0 0,1 0 0,0 0 0,0 0 0,0-1 0,0 0 0,0 0 0,0 0 0,0 0 0,6 0 0,-8-1 0,1 1-1,-1-1 1,1 0-1,-1 0 1,1 0 0,-1 0-1,1 0 1,-1-1 0,1 1-1,-1-1 1,1 0-1,-1 0 1,1 0 0,-1 0-1,0 0 1,0 0 0,0 0-1,1-1 1,-1 1-1,3-4 1,-2 1-1,-1-1 1,0 1-1,0-1 0,-1 0 0,1 1 1,-1-1-1,0 0 0,0 0 0,0 0 1,-1-8-1,2-183 1,-4 139 0,2-1 0,11-84 0,-10 132 0,1 0 0,-1 0 0,2 1 0,-1-1 0,2 1 0,-1 0 0,1 0 0,0 0 0,1 0 0,0 1 0,0-1 0,12-12 0,-15 19 0,-1 1 0,1 0 0,-1-1 0,1 1 0,0 0 0,-1 0 0,1 0 0,0 0 0,0 0 0,0 0 0,0 0 0,0 1 0,0-1 0,0 1 0,0 0 0,0-1 0,0 1 0,0 0 0,0 0 0,0 0 0,0 0 0,3 1 0,-2 0 0,0 1 0,0-1 0,0 1 0,-1 0 0,1-1 0,0 1 0,-1 0 0,0 1 0,1-1 0,-1 0 0,0 1 0,0-1 0,1 3 0,5 9 0,0 0 0,-1 0 0,-1 1 0,6 20 0,-5-8 0,0-1 1,-6-25 3,-3-15 4,1 11-8,0-1 0,0 1-1,-1 0 1,1-1-1,-1 1 1,0 0 0,0 0-1,0 0 1,0 0-1,0 1 1,-1-1 0,1 0-1,-1 1 1,0 0 0,0 0-1,0-1 1,0 2-1,0-1 1,0 0 0,0 1-1,-1-1 1,1 1 0,-5-1-1,4 1 1,0 0 0,0 0 0,0 0-1,0 1 1,-1-1 0,1 1 0,0 0 0,-1 1-1,1-1 1,0 1 0,0-1 0,0 1 0,0 1-1,0-1 1,0 0 0,0 1 0,0 0 0,0 0-1,0 0 1,-4 4 0,-1 3 0,0 1 0,1 0 0,0 0 0,1 0 0,0 1 0,0 0 0,1 1 0,1-1 0,0 1 0,1 0 0,0 0 0,-4 19 0,3-4 0,2-1 0,0 1 0,1-1 0,2 1 0,3 30 0,-1-46 0,0 1 0,0 0 0,1-1 0,1 0 0,0 1 0,0-2 0,1 1 0,1 0 0,0-1 0,0 0 0,1 0 0,10 11 0,-11-14 0,1 0 0,0-1 0,0 0 0,0 0 0,1-1 0,0 1 0,0-2 0,0 1 0,0-1 0,1-1 0,0 1 0,0-1 0,0-1 0,0 0 0,0 0 0,10 0 0,-7-1 0,-1-1 0,0 0 0,1 0 0,-1-2 0,0 1 0,21-7 0,-25 6 0,0-1 0,-1 0 0,0-1 0,1 0 0,-1 0 0,-1 0 0,1 0 0,0-1 0,-1 0 0,0 0 0,8-12 0,-5 6 0,-1 0 0,0 0 0,-1-1 0,0 0 0,-1 0 0,0-1 0,-1 0 0,-1 1 0,4-19 0,-3-7 0,-1-73 0,-3 76 0,1 1 0,9-64 0,-9 93 0,0 1 0,0 0 0,1-1 0,-1 1 0,1 0 0,0 0 0,0 0 0,0 0 0,0 1 0,1-1 0,0 0 0,-1 1 0,1 0 0,1-1 0,-1 1 0,5-3 0,-3 3 0,0 1 0,0-1 0,1 1 0,-1 0 0,1 0 0,-1 1 0,1-1 0,0 1 0,0 1 0,0-1 0,9 1 0,1-1-1,39 2-8,-53 0 9,-1-1-1,1 0 1,0 0 0,0 1 0,0-1-1,0 1 1,0-1 0,-1 1 0,1 0-1,0 0 1,0 0 0,-1 0 0,1 0-1,-1 0 1,1 0 0,-1 1 0,1-1-1,-1 0 1,0 1 0,0-1-1,0 1 1,2 2 0,-3-4 0,0 0 0,0 1 0,0-1 1,0 0-1,0 0 0,0 0 0,0 0 0,0 0 0,0 0 1,0 0-1,0 1 0,0-1 0,0 0 0,0 0 1,0 0-1,0 0 0,0 0 0,0 0 0,0 0 0,0 0 1,0 1-1,0-1 0,0 0 0,0 0 0,0 0 0,0 0 1,0 0-1,-1 0 0,1 0 0,0 0 0,0 0 0,0 0 1,0 0-1,0 0 0,0 1 0,0-1 0,0 0 0,0 0 1,-1 0-1,1 0 0,0 0 0,0 0 0,0 0 0,0 0 1,0 0-1,0 0 0,0 0 0,0 0 0,-1 0 0,1 0 1,0 0-1,0 0 0,0 0 0,0 0 0,0 0 0,0 0 1,0-1-1,0 1 0,-1 0 0,0 0 3,-7 0-3,0 1 1,-1-1-1,1 2 0,0-1 0,0 1 0,0 0 0,1 1 0,-1 0 1,0 0-1,1 0 0,0 1 0,0 0 0,0 1 0,0 0 0,1 0 1,0 0-1,0 1 0,-6 6 0,1-1 0,1 1 0,0 0 0,0 0 0,2 1 0,-1 0 0,2 1 0,0 0 0,0 0 0,1 0 0,1 1 0,1 0 0,0 0 0,0 0 0,2 1 0,0-1 0,1 1 0,0-1 0,3 27 0,-1-37 0,0 0 0,0-1 0,0 1 0,1-1 0,0 0 0,0 1 0,0-1 0,0 0 0,0 0 0,1 0 0,0 0 0,0-1 0,0 1 0,0-1 0,1 1 0,-1-1 0,1 0 0,0-1 0,0 1 0,0-1 0,0 1 0,0-1 0,1 0 0,-1-1 0,1 1 0,5 0 0,9 3 0,1-1 0,-1-1 0,1 0 0,37-1 0,-50-2 0,0-1 1,0 1-1,0-1 1,0 0-1,0-1 1,0 0-1,0 0 1,0 0-1,0-1 1,-1 0-1,1 0 1,-1-1-1,0 0 1,0 0-1,-1 0 1,10-9-1,-9 6 1,-1 1-1,0-1 1,0 0-1,-1 0 1,0 0-1,0-1 1,-1 0-1,0 0 1,0 1-1,-1-2 1,0 1-1,0 0 1,-1 0-1,1-12 1,-1 6-1,0 0 0,-1 0 0,0 1 0,-1-1 0,-1 0 0,0 1 0,-1-1 0,0 1 0,-1 0 0,0 0 0,-10-19 0,5 15 0,-1 0 0,-1 1 0,0 0 0,-21-22 0,28 34 0,1 1 0,-1-1 0,0 1 0,0-1 0,-1 1 0,1 0 0,-1 1 0,1-1 0,-1 1 0,0 0 0,0 0 0,0 0 0,0 1 0,0 0 0,-1 0 0,1 0 0,0 0 0,0 1 0,-1 0 0,1 0 0,-10 2 0,12-1 0,0 0 0,0 0 0,0 1 0,1-1 0,-1 1 0,0-1 0,1 1 0,0 0 0,-1 0 0,1 0 0,0 0 0,0 1 0,0-1 0,0 1 0,0-1 0,1 1 0,-1-1 0,1 1 0,0 0 0,-1 0 0,1 0 0,-1 5 0,-1 6 0,0 1 0,1 0 0,-1 19 0,2-9 0,0 1 0,2-1 0,6 39 0,-5-50 0,2 0 0,0-1 0,0 0 0,1 0 0,1 0 0,0 0 0,1-1 0,9 12 0,-8-12-1,1 0 0,1 0 0,0-1-1,0-1 1,1 0 0,13 9 0,-17-14 0,1 0 1,0-1-1,0 0 0,0 0 1,0-1-1,1 0 0,-1 0 1,1-1-1,0 0 0,-1-1 1,13 1-1,-17-1 1,0-1 0,0 0 0,0 0 0,0 0 0,0-1 0,0 1 0,0-1 0,0 0 0,0 0 0,0 0 0,-1-1 0,1 0 0,-1 1 0,5-4 0,-5 2 0,0 0 0,0 0 0,0-1 0,-1 1 0,1-1 0,-1 0 0,0 1 0,0-1 0,0 0 0,0-1 0,-1 1 0,2-8 0,6-27 2,-3-1 0,-1 0 0,0-45 0,-4 43 1,2 0-1,13-59 1,-15 96-4,1 0 0,0 1 0,-1-1 0,2 1 0,-1-1 0,0 1 0,6-7 0,-7 10 1,0 0 0,-1 0-1,1 0 1,0 0 0,-1 1 0,1-1 0,0 0 0,0 1-1,-1-1 1,1 1 0,0-1 0,0 1 0,0-1-1,0 1 1,0-1 0,0 1 0,0 0 0,0 0 0,0 0-1,0-1 1,0 1 0,0 0 0,0 0 0,0 0-1,0 0 1,0 1 0,0-1 0,0 0 0,0 0 0,0 1-1,0-1 1,0 0 0,0 1 0,0-1 0,0 1-1,0-1 1,0 1 0,-1 0 0,1-1 0,0 1 0,0 0-1,-1 0 1,2 1 0,4 6 0,0 0 0,-1 0 0,-1 1 0,1-1 0,-1 1 0,-1 0 0,1 0 0,2 16 0,1 8 1,4 43 1,-6 90 10,-6-108-11,12-87-1,22-137-2,-2 5-4,-25 139 5,1 0 0,1 0 0,1 1 0,23-40 0,-9 33-2,-22 27 3,0 0 0,0 0 0,0 0 0,1 0 0,-1 1 0,0-1 0,1 0 0,-1 1 0,1-1 0,-1 1 0,1-1 0,-1 1 0,1 0 0,-1 0 0,1-1 0,0 1 0,-1 0 0,1 1 0,2-1 0,-3 0 0,-1 0 0,1 1 0,-1-1 0,0 0 0,1 0 0,-1 1 0,1-1 0,-1 0 0,1 0 0,-1 1 0,0-1 0,1 0 0,-1 1 0,0-1 0,1 1 0,-1-1 0,0 0 0,0 1 0,1-1 0,-1 1 0,0-1 0,0 1 0,0-1 0,1 1 0,-1-1 0,0 1 0,0 0 0,6 38 0,-1 0 0,-2 1 0,-4 76 0,-1-43 0,1-29 0,-1-19 0,2-1 0,3 26 0,-3-44 0,1 0 0,0-1 0,0 1 0,1-1 0,-1 0 0,1 1 0,1-1 0,-1 0 0,1 0 0,-1 0 0,1-1 0,1 1 0,-1-1 0,6 6 0,-6-7 0,0-1-1,1 1 1,-1-1 0,1 1-1,0-1 1,-1-1-1,1 1 1,0 0 0,0-1-1,0 0 1,1 0 0,-1 0-1,0 0 1,0-1-1,0 0 1,1 0 0,-1 0-1,0 0 1,0 0 0,0-1-1,1 0 1,-1 0 0,4-2-1,-2 1 2,0 0-1,0-1 0,0 0 1,0-1-1,-1 1 1,0-1-1,0 0 0,0 0 1,0-1-1,0 1 1,-1-1-1,0 0 0,0 0 1,3-6-1,4-10 1,-1 0-1,-2 0 0,0-1 1,-1 0-1,-1-1 0,-1 1 1,2-31-1,1-163 0,-8 199 0,2-75 0,0 30 0,-9-96 0,7 157 0,-7-32 0,7 32 0,0 0 0,0 0 0,0 0 0,0 1 0,-1-1 0,1 0 0,0 0 0,0 0 0,-1 0 0,1 1 0,0-1 0,-1 0 0,1 0 0,-1 1 0,1-1 0,-1 0 0,1 1 0,-1-1 0,0 0 0,1 1 0,-1-1 0,0 1 0,0-1 0,1 1 0,-1 0 0,0-1 0,0 1 0,1 0 0,-1-1 0,0 1 0,-1 0 0,-4 8 0,1 16 0,1 2 0,1-1 0,1 0 0,1 1 0,4 41 0,-1-1 0,-4 63 3,7 187 10,-3-296-15,0-1 0,1 0 0,11 34 0,-13-49 2,0 0-1,0-1 1,0 1 0,1 0-1,0-1 1,0 0 0,0 1 0,0-1-1,0 0 1,0 0 0,1 0-1,0 0 1,-1 0 0,1-1-1,0 1 1,0-1 0,1 0-1,-1 0 1,0 0 0,1 0-1,-1-1 1,1 1 0,0-1 0,-1 0-1,9 1 1,-10-1 0,1-1 0,0 0 0,-1 0 0,1 0 0,0 0 0,0-1 0,-1 1 0,1-1 0,-1 1 0,1-1 0,0 0 0,-1 0 0,1 0 0,-1-1 0,0 1 0,1 0 0,2-4 0,-2 2 0,0-1 0,-1 1 0,0-1 0,0 0 0,0 0 0,0 0 0,0 0 0,-1 0 0,0 0 0,0 0 0,1-6 0,3-25-3,-2-2-1,-1 1 1,-4-46 0,1 15 0,1-76 16,0 141-13,1 1 0,-1 0-1,1 0 1,-1-1 0,1 1 0,-1 0-1,1 0 1,0-1 0,-1 1 0,1 0-1,0 0 1,0 0 0,0 0 0,0 0-1,0 0 1,0 0 0,0 1-1,0-1 1,0 0 0,0 0 0,1 1-1,-1-1 1,0 1 0,0-1 0,1 1-1,-1 0 1,0-1 0,1 1-1,-1 0 1,0 0 0,3 0 0,0-1-1,1 1 1,-1 0-1,1 0 1,-1 1-1,1-1 1,-1 1-1,0 0 1,1 0-1,4 2 1,-3 1 0,1 0 0,-1 1 0,-1-1 0,1 1 0,0 0 0,-1 1 0,0-1 0,-1 1 0,1 0 0,3 7 0,0-1 0,-1 0 0,-1 0 0,0 1 0,7 21 0,-7-1 0,-1 0 0,-1-1 0,-2 1 0,-1 1 0,-4 39 0,0 11 0,4-83 0,-1 0-1,0 0 1,1 0 0,-1 0 0,1 0 0,0 0-1,-1 0 1,1 0 0,0 0 0,-1 0-1,1 0 1,0-1 0,0 1 0,0 0-1,0-1 1,0 1 0,0 0 0,0-1-1,0 1 1,0-1 0,0 0 0,0 1-1,0-1 1,0 0 0,0 0 0,1 1-1,-1-1 1,0 0 0,0 0 0,0 0-1,0 0 1,3-1 0,41-4-8,-38 3 8,-1-1 0,1 0 0,-1 0 0,1-1 0,-1 1 0,0-1 0,-1-1 0,1 1 0,-1-1 0,0 0 0,0 0 0,0-1 0,-1 1 0,0-1 0,0 0 0,0 0 0,-1-1 0,0 1 0,5-13 0,2-11 1,0-1 0,9-61 0,-12 52 4,-4 17-3,1 0 1,10-30 0,-13 51-3,0 0 0,0 0 0,0 0 0,0 1 0,0-1 0,1 0 0,-1 0 0,1 1 0,-1-1 0,1 1 0,0-1 0,-1 1 0,1 0 0,0 0 0,0-1 0,0 1 0,0 1 0,0-1 0,0 0 0,0 0 0,1 1 0,-1-1 0,4 1 0,6-1 0,0 0 0,-1 1 0,18 2 0,-4-1 0,2-2 0,-5-1 0,-38 10 0,6-4 0,0 0 0,0 1 0,0 0 0,0 0 0,1 1 0,0 1 0,0-1 0,1 1 0,0 1 0,0 0 0,1 0 0,0 0 0,0 1 0,1 0 0,0 0 0,0 1 0,-4 11 0,2-1 0,0 0 0,1 0 0,2 0 0,0 1 0,1 0 0,1 0 0,-1 41 0,4-56-1,0-1 1,0 1-1,1-1 1,0 1-1,0-1 1,0 1-1,0-1 1,1 0-1,0 0 1,0 0-1,0 1 1,1-2-1,0 1 0,5 8 1,-4-9-1,0-1 1,0 0 0,0 0-1,0 0 1,0 0-1,1-1 1,-1 0-1,1 1 1,0-2-1,-1 1 1,1 0-1,0-1 1,0 0-1,0 0 1,0-1-1,6 1 1,-3 0 1,0-1-1,-1 1 1,1-1-1,-1-1 1,1 0-1,-1 0 1,1 0 0,-1-1-1,0 0 1,1 0-1,-1-1 1,0 0-1,-1 0 1,1-1 0,0 1-1,-1-2 1,0 1-1,0-1 1,0 0-1,-1 0 1,1 0 0,-1-1-1,0 0 1,-1 0-1,0 0 1,0 0-1,4-8 1,-3 1-1,0 0 0,0 0 0,-1 0 0,-1-1 0,0 1 0,-1-1 0,1-20 0,-3 8 0,0 0 0,-8-51 0,6 64 1,-1 0 0,0 1 1,-1-1-1,-1 1 0,0 0 0,0 1 1,-1-1-1,-1 1 0,0 0 0,0 1 0,-1-1 1,-10-8-1,17 17-1,-1 0 0,1 1 0,-1 0 0,0-1 0,1 1 0,-1 0 0,0 0 0,0 0 0,0 0 0,0 0 0,0 0 0,0 1 0,0-1 0,0 1 0,0-1 0,0 1 0,-1 0 0,1 0 0,0 0 0,0 0 0,0 0 0,0 0 0,0 0 0,0 1 0,-4 1 0,4-1 0,0 0 0,0 1 0,0-1 0,0 1 0,0-1 0,0 1 0,0 0 0,1 0 0,-1 0 0,1 0 0,-1 0 0,1 0 0,0 1 0,0-1 0,0 0 0,0 1 0,0-1 0,1 0 0,-1 1 0,0 2 0,-1 11-1,0 1 0,0-1 1,2 1-1,0 0 0,1-1 0,0 1 0,2-1 1,0 0-1,7 21 0,-7-27 1,0-1-1,1 0 1,1 0-1,-1-1 1,1 1-1,1-1 1,0 0-1,0 0 1,0-1 0,1 0-1,0 0 1,1 0-1,-1-1 1,1 0-1,0-1 1,1 0-1,11 6 1,-11-8 0,0-1 0,1 1 0,-1-2 0,1 1 0,0-1 0,0-1 0,17 0 0,-10 0 0,-12 0 0,0-1 0,0 1 0,-1-1 1,1 0-1,0 0 0,-1 0 0,1-1 0,0 1 0,-1-1 0,0 0 1,1-1-1,-1 1 0,0-1 0,0 0 0,0 0 0,3-4 0,0 0 1,-1 0 0,0-1 0,-1 1-1,0-2 1,0 1 0,0 0-1,5-17 1,0-7 1,-1 0 0,-2-1 0,6-54 0,-4-207-2,-9 221 0,0 56 0,1 10 0,-1 1 1,0-1-1,0 1 0,0-1 0,-1 1 0,0 0 1,0-1-1,0 1 0,-1 0 0,0 0 0,-3-7 1,4 13-1,1 0 0,-1-1 1,1 1-1,-1 0 0,0 0 1,1 0-1,-1 0 0,1 0 0,-1 0 1,0 0-1,1 0 0,-1 0 1,1 0-1,-1 0 0,1 0 1,-1 0-1,0 1 0,1-1 1,-1 0-1,1 0 0,-1 1 1,1-1-1,-1 0 0,1 1 1,-1-1-1,1 0 0,-1 1 1,1-1-1,0 1 0,-1-1 1,1 1-1,0-1 0,-1 1 0,1-1 1,0 1-1,0-1 0,-1 1 1,1-1-1,0 1 0,0-1 1,0 2-1,-6 11 0,0 0 0,1 0 0,1 1 0,0-1 0,1 1 0,1 0 0,-1 15 0,-2 108 0,5-121 0,-2 74 0,0-30 0,7 79 1,-4-122-2,2 1 1,0-1 0,1 0-1,1 0 1,1-1 0,0 1-1,1-1 1,1 0 0,10 15-1,-13-23 1,0-2-1,1 1 1,-1 0-1,1-1 1,1 0-1,-1-1 1,1 1-1,0-1 1,1-1-1,-1 1 0,1-1 1,0-1-1,0 1 1,0-1-1,0-1 1,0 1-1,1-1 1,-1-1-1,1 0 1,-1 0-1,1 0 1,0-1-1,-1-1 1,14-1-1,-17 1 1,0-1 1,1 1-1,-1-1 0,0 0 1,0 0-1,0-1 1,0 1-1,-1-1 0,1 0 1,0 0-1,-1-1 1,0 1-1,0-1 0,0 0 1,-1 0-1,1-1 0,-1 1 1,0-1-1,0 1 1,3-9-1,4-7 2,-2-1 0,0 0 0,9-39 0,-7 12-3,-2-1 0,2-68 0,-9-101 0,-2 119 2,1 89 1,1-15 1,-2 0 1,-1-1 0,-7-39-1,9 65-3,0 0 0,0-1 0,0 1 0,0 0 1,0 0-1,0 0 0,0 0 0,0 0 0,0 0 0,0 0 0,0 0 0,0-1 0,0 1 0,0 0 0,0 0 0,0 0 0,0 0 0,0 0 0,0 0 0,0 0 0,0 0 0,0-1 0,0 1 0,0 0 0,0 0 0,-1 0 0,1 0 1,0 0-1,0 0 0,0 0 0,0 0 0,0 0 0,0 0 0,0 0 0,0 0 0,0-1 0,0 1 0,-1 0 0,1 0 0,0 0 0,0 0 0,0 0 0,0 0 0,0 0 0,0 0 0,0 0 0,0 0 0,-1 0 0,1 0 0,0 0 1,0 0-1,0 0 0,0 0 0,0 0 0,0 0 0,0 0 0,0 0 0,-1 1 0,1-1 0,0 0 0,0 0 0,0 0 0,0 0 0,0 0 0,0 0 0,0 0 0,-5 13 0,-5 63 0,4 0 0,3 109 0,4-123 0,-3 23 0,0-42 0,1 0 0,3 0 0,10 66 0,-10-101 0,0-1 0,0 1 0,1-1 0,0 0 0,0 0 0,1 0 0,0 0 0,0 0 0,1-1 0,0 1 0,7 6 0,-8-9 0,0 0 0,1 0 0,0-1 0,0 0 0,0 0 0,0 0 0,1 0 0,-1-1 0,1 0 0,0 0 0,-1 0 0,1-1 0,0 0 0,0 0 0,8 0 0,-4-1 0,0 0 0,0 0 0,0-1 0,0 0 0,14-3 0,-19 2 0,0 0 0,0-1 0,1 1 0,-1-1 0,-1 0 0,1 0 0,0-1 0,-1 1 0,1-1 0,5-8 0,2-2 0,0 0-1,-2-2 1,0 1-1,0-1 1,-2 0-1,0-1 1,-1 0-1,0-1 1,-2 1 0,0-1-1,3-21 1,-1-20-3,-2 0 0,-3-66 0,-2 107 4,1 2 1,-3-39 7,2 54-9,0-1 0,0 0 0,0 0 0,-1 1 0,1-1 0,-1 0 0,1 1 1,-1-1-1,0 0 0,1 1 0,-1-1 0,0 1 0,0-1 0,0 1 0,0 0 0,-1-1 0,1 1 0,0 0 0,0 0 1,-1 0-1,1-1 0,-1 2 0,1-1 0,-3-1 0,2 1 0,1 1 0,-1 0 0,1 0 0,-1 0 0,1 0 0,0 0 0,-1 1 0,1-1 0,-1 0 0,1 1 0,-1-1 0,1 1 0,0-1 0,-1 1 0,1 0 0,0 0 0,-1-1 0,1 1 0,0 0 0,0 0 0,0 0 0,0 0 0,0 0 0,0 1 0,0-1 0,0 0 0,0 0 0,1 1 0,-1-1 0,0 0 0,0 3 0,-3 5 0,0 0 0,1 1 0,-3 13 0,5-21 0,-5 34 0,1-1 0,1 1 0,2-1 0,2 1 0,5 49 0,-4-73 0,2-1 0,-1 1 0,1 0 0,1-1 0,0 1 0,0-1 0,1 0 0,1-1 1,0 1-1,10 12 0,-12-17-1,0-1 0,1 0 1,-1 0-1,1 0 0,0-1 0,1 1 1,-1-1-1,1 0 0,0-1 1,-1 0-1,2 1 0,-1-2 1,0 1-1,1-1 0,-1 0 0,1 0 1,-1-1-1,1 0 0,9 0 1,0 0 6,-12 0-6,-1-1 0,1 1 1,0-1-1,-1 0 0,1 0 1,-1 0-1,1-1 0,-1 1 1,1-1-1,-1 0 1,1 0-1,-1 0 0,0 0 1,1-1-1,-1 1 0,0-1 1,0 0-1,0 0 0,0 0 1,5-5-1,-3 0 0,0-2 0,-1 1 0,0 0 0,0-1 0,-1 0 0,0 0 0,0 0 0,2-16 0,6-83 0,-9 72 0,2-16 0,7-73 0,-9 109 0,1 1 0,1-1 0,0 0 0,1 1 0,10-20 0,-15 33 0,1 1 0,0-1-1,-1 0 1,1 1 0,0 0 0,0-1-1,0 1 1,0-1 0,0 1 0,0 0-1,0 0 1,0-1 0,1 1 0,-1 0-1,0 0 1,1 0 0,-1 1 0,0-1 0,1 0-1,0 0 1,-1 1 0,1-1 0,-1 1-1,1-1 1,0 1 0,-1 0 0,1 0-1,0 0 1,-1 0 0,1 0 0,0 0-1,-1 0 1,3 1 0,-1 0 0,-1 0-1,1 1 1,0 0-1,-1 0 1,1 0-1,-1 0 1,1 0-1,-1 0 1,0 0-1,0 1 1,0-1-1,0 1 1,0 0-1,-1-1 1,1 1-1,1 4 1,6 19 0,0 0 0,-1 0 0,-2 1 0,5 37 0,2 115 0,-8-92 0,-5-80 0,1 1 0,0-1 0,0 1 0,1-1 0,0 0 0,1 0 0,-1 0 0,6 10 0,-6-14 0,-1-1 0,1 1 0,1 0 0,-1 0 0,0-1 0,1 1 0,-1-1 0,1 0 0,0 0 0,-1 0 0,1 0 0,0 0 0,0 0 0,1-1 0,-1 0 0,0 1 0,0-1 0,1-1 0,-1 1 0,5 0 0,1 1 0,0-1 0,1 0 0,-1-1 0,0 0 0,0 0 0,1-1 0,-1 0 0,0-1 0,0 0 0,0 0 0,0-1 0,-1 0 0,1 0 0,-1-1 0,1-1 0,10-7 0,-11 7-107,-1 0 1,-1-1-1,1 0 1,-1 0-1,0-1 1,0 0-1,0 0 1,-1 0-1,0 0 1,-1-1-1,0 0 1,4-9-1,-6-9-4175</inkml:trace>
</inkml:ink>
</file>

<file path=ppt/ink/ink37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27"/>
    </inkml:context>
    <inkml:brush xml:id="br0">
      <inkml:brushProperty name="width" value="0.05" units="cm"/>
      <inkml:brushProperty name="height" value="0.05" units="cm"/>
      <inkml:brushProperty name="color" value="#FFFFFF"/>
    </inkml:brush>
  </inkml:definitions>
  <inkml:trace contextRef="#ctx0" brushRef="#br0">23 62 30766,'-14'0'416,"8"0"113,4 0 175,18-2-624,25-13 0,20 3-32,7-3-32,1 5 0,-6 5-16,-14 2 0,-13 3 0,-17 0 0,-19 5-800,-16 8-10966</inkml:trace>
</inkml:ink>
</file>

<file path=ppt/ink/ink37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27"/>
    </inkml:context>
    <inkml:brush xml:id="br0">
      <inkml:brushProperty name="width" value="0.05" units="cm"/>
      <inkml:brushProperty name="height" value="0.05" units="cm"/>
      <inkml:brushProperty name="color" value="#FFFFFF"/>
    </inkml:brush>
  </inkml:definitions>
  <inkml:trace contextRef="#ctx0" brushRef="#br0">156 149 31374,'15'-36'420,"1"0"0,26-41 0,-47 115-332,-21 40-77,-40 146-9,20 1-12,10 0 0,10 3 0,5 289 0,20-509-22,1-7 18,0 0-1,-1 0 1,1 0-1,0 0 1,0 0-1,0 0 1,0 0-1,0 1 1,0-1-1,0 0 1,0 0 0,1 0-1,-1 0 1,0 0-1,1 0 1,-1 0-1,0 0 1,1 0-1,-1 0 1,1 0-1,0 0 1,-1 0-1,1 0 1,0 0 0,0 0-1,-1-1 1,1 1-1,0 0 1,0-1-1,1 2 1,14-1-1147</inkml:trace>
</inkml:ink>
</file>

<file path=ppt/ink/ink37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28"/>
    </inkml:context>
    <inkml:brush xml:id="br0">
      <inkml:brushProperty name="width" value="0.05" units="cm"/>
      <inkml:brushProperty name="height" value="0.05" units="cm"/>
      <inkml:brushProperty name="color" value="#FFFFFF"/>
    </inkml:brush>
  </inkml:definitions>
  <inkml:trace contextRef="#ctx0" brushRef="#br0">13 61 29053,'11'-60'3666,"-28"602"-3650,12-305-83,4-231-108,1-5 110,0 0 1,0-1-1,-1 1 1,1 0-1,0 0 1,0 0-1,0 0 1,0-1-1,0 1 1,0 0-1,0 0 1,0 0-1,0-1 1,1 1-1,-1 0 1,0 0-1,0 0 1,1-1-1,-1 1 1,1 0-1,-1 0 0,1-1 1,-1 1-1,1 0 1,-1-1-1,1 1 1,-1-1-1,1 1 1,0-1-1,-1 1 1,1-1-1,0 1 1,1 0-1,15 0-7824</inkml:trace>
</inkml:ink>
</file>

<file path=ppt/ink/ink37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0"/>
    </inkml:context>
    <inkml:brush xml:id="br0">
      <inkml:brushProperty name="width" value="0.05" units="cm"/>
      <inkml:brushProperty name="height" value="0.05" units="cm"/>
      <inkml:brushProperty name="color" value="#FFFFFF"/>
    </inkml:brush>
  </inkml:definitions>
  <inkml:trace contextRef="#ctx0" brushRef="#br0">7 372 31198,'-1'-2'62,"0"0"0,0-1 0,0 1 0,1 0 0,-1-1 0,0 1 0,1-1 0,0 1 0,0-1 0,-1 1-1,1-1 1,1 1 0,-1-1 0,0 1 0,1-1 0,-1 1 0,1-1 0,0 1 0,0 0 0,1-4 0,0 3-41,1-1 0,-1 1 0,1 0 0,0 0-1,0 0 1,0 1 0,0-1 0,1 1 0,-1-1 0,1 1 0,5-2 0,6-3-31,1 2-1,0 0 1,0 0-1,0 2 1,18-2-1,-13 1 14,0 2 0,1 1-1,-1 0 1,1 2 0,35 5 0,-48-4-3,1 1 0,-1 0 0,0 0 0,0 1 0,0 0 0,0 1-1,-1 0 1,1 0 0,-1 1 0,-1 0 0,1 0 0,-1 1 0,0 0 0,10 13 0,-8-7 0,0 0 0,0 1 0,-2 0 0,0 0 0,0 1 0,-2-1 0,0 1 0,4 17 0,-4-6 0,-1 1 0,-1-1 0,-2 54 0,-3-63-1,0 0-1,-1 0 1,-1 0 0,-1-1-1,-1 1 1,0-1-1,0 0 1,-2-1 0,0 0-1,-1 0 1,0-1 0,-1 0-1,-24 25 1,4-8-11,-2-1 0,-1-1-1,-1-2 1,-52 31 0,72-49 5,-8 5-21,-1 0 0,0-2-1,-27 11 1,40-22 15,9-4 8,6-4-6,7-1 9,0 1 0,0 1 1,0 0-1,1 0 1,0 1-1,0 1 0,16-3 1,106-16 69,-93 17-73,-11 1 6,0-1-1,0-1 0,-1-2 1,47-20-1,-66 24 1,0-1 1,0 1-1,-1-2 0,0 0 0,0 0 1,0-1-1,-1 0 0,0 0 1,-1-1-1,0-1 0,0 1 1,-1-1-1,-1 0 0,11-21 1,-9 10 3,-1-1 0,-1 1 0,0-1 0,2-26 0,3-93 17,-7 64-21,7-41 76,-25 411-61,14-255-18,-2-16-2,2-1-1,1 1 1,0-1 0,2 1-1,7 30 1,-9-47 3,1-1 1,0 1-1,0-1 0,0 1 1,0-1-1,1 0 0,-1 0 1,1 0-1,0 0 0,1-1 1,-1 1-1,0-1 0,1 0 1,0 0-1,0 0 0,0 0 1,0-1-1,0 0 0,1 1 1,-1-2-1,1 1 0,-1 0 1,1-1-1,-1 0 0,1 0 1,0 0-1,0-1 0,0 1 1,9-2-1,-9 1 1,0 0 0,1 0 0,-1 0 0,0-1 0,1 0 0,-1 0 0,0-1 0,0 1 0,0-1 0,0 0 0,0-1 0,7-3 0,-7 1 0,0 1 0,0-1 0,0 0 0,-1-1 0,0 1 0,0-1 0,0 0 0,0 0 0,4-11 0,5-17 1,-1-2 0,-1 0 0,-2 0 0,5-42 0,-8 40 3,1 1-1,2 0 0,23-58 1,-30 90-3,0 0 1,0 1-1,1-1 1,0 1-1,0-1 1,4-3 0,-6 7-2,0-1 0,1 1 0,-1 0 0,0 0 0,1 0 0,-1 0 0,1 1 0,-1-1 1,1 0-1,0 1 0,-1-1 0,1 1 0,0-1 0,-1 1 0,1 0 0,0-1 0,0 1 1,-1 0-1,1 0 0,2 1 0,-3-1 0,0 0 0,0 0 0,0 1-1,0-1 1,-1 0 0,1 0 0,0 1 0,0-1 0,0 1 0,-1-1 0,1 0-1,0 1 1,0 0 0,-1-1 0,1 1 0,0-1 0,-1 1 0,1 0 0,-1 0 0,1-1-1,0 2 1,9 21-2,-1 0 0,-1 0 0,-1 0-1,-2 1 1,6 45 0,-6-18 2,-2 71 1,-3-86 1,0-22-2,-1-1 1,0 1 0,-1-1 0,-1 0-1,0 1 1,0-1 0,-2-1 0,1 1-1,-2 0 1,0-1 0,0 0 0,-1-1 0,-11 16-1,18-26 0,-1-1 0,1 1 0,0-1-1,-1 1 1,1-1 0,0 1-1,-1-1 1,1 1 0,0-1 0,-1 1-1,1-1 1,-1 0 0,1 1 0,-1-1-1,1 0 1,-1 1 0,1-1 0,-1 0-1,0 0 1,1 0 0,-1 1 0,1-1-1,-1 0 1,1 0 0,-1 0 0,0 0-1,1 0 1,-1 0 0,1 0 0,-1 0-1,0 0 1,1 0 0,-1 0 0,1-1-1,-1 1 1,0 0 0,1 0-1,-1-1 1,1 1 0,-1 0 0,1-1-1,-1 1 1,1 0 0,-1-1 0,1 1-1,0-1 1,-1 1 0,1 0 0,0-1-1,-1 1 1,1-1 0,0 1 0,-1-1-1,1 0 1,0 1 0,0-1 0,-12-37 2,10 34-3,-54-230 1,54 231-13,1 10 10,5 16 0,-1-15 1,2 0 1,-1 0-1,1-1 0,0 0 0,0 0 0,1 0 0,0 0 0,11 9 1,-1-3-4,0-1 1,32 18 0,-29-21 4,0-1 0,0-2 0,1 0 0,-1 0 0,2-2 0,-1-1 0,0 0 0,1-2 0,-1 0 0,1-1 0,37-6 0,-53 6 1,0-1-1,0 0 1,0-1 0,0 1 0,0-1-1,0 0 1,0 0 0,0-1-1,-1 1 1,1-1 0,-1 0 0,0 0-1,0 0 1,5-6 0,-3 3 2,-2-1-1,1 1 1,-1-1 0,0 1 0,-1-1-1,1-1 1,-1 1 0,3-13-1,0-8 7,-1-1-1,-2 1 0,-1-1 1,-1-32-1,-1 55-8,0-46 2,1-4 8,-10-90 0,2 130-2,2 16-4,0 11-3,-1 14-1,1 0 0,0 1 0,0 40 0,5 88 0,2-71 0,-2-34 0,-17 358-13,14-390-12,4-41-1,-1 12 29,11-128 9,39-183 0,-47 305-11,39-175 13,-36 169-13,1 1 1,2 0-1,0 0 1,2 1-1,23-38 1,-33 58-2,1-1 1,-1 1-1,1 0 1,-1 0-1,1 1 1,0-1 0,-1 0-1,1 0 1,0 1-1,0-1 1,0 1-1,1 0 1,-1 0-1,0-1 1,0 1 0,1 1-1,-1-1 1,0 0-1,1 1 1,-1-1-1,1 1 1,-1-1-1,4 1 1,-5 0-1,0 0 0,0 0 0,0 0 0,0 0 0,0 1 0,0-1 0,0 0 0,0 0 0,0 1 0,0-1 0,0 0 0,0 1 0,0-1 0,0 1 0,-1-1 0,1 1 0,0 0 0,0-1 0,-1 1 0,1 0 0,0-1 0,-1 1 1,1 0-1,0 0 0,0 1 0,6 27-2,-6-20 0,6 57 3,-3 0 0,-8 120 0,3-170-1,0 1 0,-1-1 0,-1 0 0,-1 0 0,0 0 0,-2-1 0,1 1 0,-2-1 0,-8 15 0,14-29-1,1 1 0,-1-1-1,0 1 1,-1-1 0,1 0 0,0 1 0,0-1-1,-1 0 1,1 0 0,0 0 0,-1 0 0,1 0-1,-1 0 1,0 0 0,1 0 0,-1-1 0,0 1-1,1-1 1,-1 1 0,0-1 0,0 1 0,1-1-1,-1 0 1,0 0 0,0 0 0,1 0 0,-1 0 0,-2-1-1,3 1-27,12 0-43,-3-1 72,0 0 0,0 0 0,0-1 1,0-1-1,0 1 0,0-1 0,0 0 0,-1-1 0,0 0 1,1 0-1,-1 0 0,-1-1 0,1 0 0,-1-1 0,11-10 0,-4 1 2,0 0-1,-1 0 1,-1-1-1,0-1 0,15-31 1,-6 0 3,-2 0 1,-2-1 0,-2-1 0,9-66 0,-11 26 25,-1-143-1,-12 207-24,1 25-6,0 1 0,0-1 1,0 1-1,-1-1 0,1 1 1,0-1-1,-1 1 0,1-1 1,0 1-1,-1-1 1,1 1-1,0-1 0,-1 1 1,1 0-1,-1-1 0,1 1 1,-1 0-1,1-1 0,-1 1 1,1 0-1,-1-1 0,1 1 1,-1 0-1,0 0 1,1 0-1,-1 0 0,1 0 1,-1 0-1,1 0 0,-1 0 1,0 0-1,1 0 0,-1 0 1,1 0-1,-1 0 0,0 0 1,1 0-1,-1 0 0,0 1 1,-1-1-1,0 1 0,-1 0 0,1-1 0,0 1-1,0 0 1,0 0 0,0 0 0,0 0 0,0 1 0,-2 1 0,-1 3 0,0 1 0,1 0 0,-1 1 0,1-1 0,1 1 0,-1-1 0,1 1 0,1 0 0,-1 0 0,1 1 0,-1 14 0,-1 15 0,2 50 0,2-65 0,0 32 0,5 137 0,-3-164 0,2-1 0,1 0 0,1 0 0,17 47 0,-21-66 0,1-1 0,0 0 0,1 0 0,0 0-1,0-1 1,0 1 0,1-1 0,-1 0 0,2 0 0,-1-1 0,1 0 0,-1 1 0,2-2 0,-1 1-1,0-1 1,1 0 0,0 0 0,0-1 0,0 0 0,0 0 0,0-1 0,1 1 0,-1-2 0,1 1-1,0-1 1,8 0 0,5 1 0,-1-1-1,1-1 1,-1-1 0,35-6-1,-45 5 2,0-1-1,0 0 0,-1-1 1,1 0-1,-1 0 1,0-1-1,0 0 0,0-1 1,-1 0-1,1 0 1,9-11-1,-8 6 0,-1 0 0,1-1 0,-2 0 0,0 0 0,0-1 0,-2 0 0,1-1 0,-2 0 0,1 0 0,-2 0 0,5-25 0,-3-2 0,-2 1 0,-1-81 0,-3 115 0,0 0 0,-1 0 0,1 0 0,-1 1 0,0-1 0,0 0 0,-1 1 0,0-1 0,0 1 0,0-1-1,-1 1 1,-5-9 0,6 12 1,-1-1 0,1 1-1,-1 0 1,0 0-1,1 0 1,-1 0 0,0 0-1,0 1 1,0 0-1,-1-1 1,1 1 0,0 0-1,0 0 1,-1 1-1,1-1 1,-1 1 0,1-1-1,0 1 1,-1 0 0,1 1-1,-1-1 1,-4 1-1,4 0 1,-1 0-1,1 0 0,0 0 0,0 1 1,0-1-1,-1 1 0,2 0 0,-1 0 1,0 0-1,0 1 0,1-1 1,-1 1-1,1 0 0,-5 5 0,3-2 0,0 1-1,0 0 0,0 0 0,1 1 1,0 0-1,-6 15 0,3-1-1,1 0-1,2 1 1,0-1-1,-2 42 1,5-42 2,1 1 0,1 0 0,0 0 0,9 42 0,-9-61 0,0 1 0,1 0 0,-1-1 0,1 0 0,0 1 0,0-1 0,0 0 0,0 0 0,1 0 0,0 0 0,0 0 0,0 0 0,0-1 0,0 0 0,1 0 0,-1 0 0,1 0 0,0 0 0,0-1 0,0 1 0,0-1 0,1 0 0,-1 0 0,1-1 0,-1 1 0,1-1 0,-1 0 0,1 0 0,0-1 0,8 1 0,-10-1 0,1 1 0,-1-1 0,1 0 0,-1 0 0,1 0 1,-1-1-1,0 1 0,1-1 0,-1 0 0,1 0 0,-1 0 0,0 0 0,0-1 0,1 1 0,-1-1 1,0 0-1,0 0 0,-1 0 0,1 0 0,0 0 0,-1-1 0,1 1 0,-1-1 0,0 0 0,0 0 1,2-3-1,6-12 2,-1 1 0,-1-2 1,-1 1-1,-1-1 1,0 0-1,5-35 0,6-118 11,-17 118-13,-13 137 0,6-38 0,-4 63 0,10-92 0,0-4 0,1 0 0,0 1 0,1-1 0,0 0 0,1 0 0,3 13 0,-4-23 0,0 1 0,1 0 0,-1 0 0,0 0 0,1-1 0,0 1 0,0-1 0,0 1 0,0-1 0,0 0 0,0 0 0,0 0 0,1 0 0,-1 0 0,1-1 0,-1 1 0,1-1 0,0 1 0,0-1 0,0 0 0,-1 0 0,1 0 0,0 0 0,0-1 0,0 1 0,0-1 0,1 0 0,-1 0 0,4 0 0,-3-1 0,0 1 0,0-1 0,0 0 0,0 0 0,0 0 0,0-1 0,-1 1 0,1-1 0,0 0 0,-1 0 0,1 0 0,-1 0 0,0-1 0,0 0 0,0 1 0,0-1 0,0 0 0,-1 0 0,1-1 0,-1 1 0,0 0 0,0-1 0,0 0 0,0 1 0,1-7 0,4-7 0,-1-1 0,-1 1 0,-1-1 0,3-26 0,2-192 0,-9 232 0,-1 69 0,-1-22 0,2-1 0,6 45 0,-5-79 0,1 0 0,0-1 0,1 1 0,-1 0 0,1-1 0,1 0 0,-1 0 0,1 0 0,7 9 0,-8-13 0,-1 1 0,1-1 0,0 0 0,1 0 0,-1 0 0,0 0 0,1 0 0,0-1 0,-1 0 0,1 0 0,0 0 0,0 0 0,0 0 0,1-1 0,-1 0 0,0 0 0,0 0 0,6 0 0,-6 0 0,1-1 0,-1 0 0,1 0 0,-1 0 0,1-1 0,0 0 0,-1 0 0,0 0 0,1 0 0,-1-1 0,0 0 0,0 0 0,1 0 0,4-4 0,-3 1 0,-1 0 0,0 0 0,0-1 0,-1 0 0,1 0 0,-1 0 0,-1 0 0,6-12 0,3-10 0,-1-1 0,-1 0 0,-2-1 0,-1 1 0,4-36-1,-4-6 18,-1-78-1,-21 217-16,-15 128 0,7 2 0,6 288 0,17-425 0,-3 127 0,1-160 0,-2 0 0,0 0 0,-2-1 0,-14 41 0,17-60 0,0-1 0,0 1 0,-1-1 0,0 0 0,0 0 0,0-1 0,-12 13 0,13-16 0,0-1 0,0 1 0,-1-1 0,1 1 0,-1-1 0,0 0 0,1-1 0,-1 1 0,0 0 0,0-1 0,0 0 0,-1 0 0,1 0 0,0-1 0,0 1 0,-6-1 0,8 0 0,0-1 0,0 1 0,0-1 0,0 1 0,0-1 0,0 0 0,0 0 0,0 0 0,0 0 0,1 0 0,-1 0 0,0 0 0,1-1 0,-1 1 0,1 0 0,-1-1 0,1 0 0,-1 1 0,1-1 0,0 0 0,0 1 0,0-1 0,0 0 0,0 0 0,1 0 0,-1 0 0,0 0 0,1-3 0,-4-9 0,1 0 0,1 0 0,-1-15 0,3 20 0,-5-62-13,8-138-1,1 186 17,0 0-1,2 1 1,0 0-1,1 0 0,2 0 1,0 1-1,1 0 1,1 0-1,1 1 1,1 1-1,27-31 0,9-4-2,2 2-1,81-63 0,-56 55-1,2 4 0,109-58 1,-157 100-122,-29 13-240</inkml:trace>
</inkml:ink>
</file>

<file path=ppt/ink/ink37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1"/>
    </inkml:context>
    <inkml:brush xml:id="br0">
      <inkml:brushProperty name="width" value="0.05" units="cm"/>
      <inkml:brushProperty name="height" value="0.05" units="cm"/>
      <inkml:brushProperty name="color" value="#FFFFFF"/>
    </inkml:brush>
  </inkml:definitions>
  <inkml:trace contextRef="#ctx0" brushRef="#br0">115 21 31374,'-3'-1'7,"1"1"0,-1 0-1,0-1 1,0 1-1,0 0 1,0 1-1,1-1 1,-1 1 0,0-1-1,0 1 1,0 0-1,1 0 1,-1 0-1,0 0 1,1 0 0,-1 1-1,1-1 1,0 1-1,-1-1 1,1 1-1,0 0 1,0 0 0,0 0-1,0 0 1,0 1-1,1-1 1,-3 4-1,-2 4 20,0 0-1,1 0 0,0 0 1,1 0-1,0 1 1,1 0-1,0 0 0,0 0 1,1 0-1,1 0 0,0 0 1,0 1-1,2 16 0,-1-25-22,1-1-1,-1 1 1,1-1-1,-1 0 1,1 0-1,0 1 0,0-1 1,0 0-1,0 0 1,0 0-1,0 0 1,1 0-1,-1 0 1,1 0-1,-1 0 0,1-1 1,0 1-1,0-1 1,0 1-1,0-1 1,0 1-1,0-1 1,0 0-1,0 0 1,0 0-1,1 0 0,-1-1 1,4 2-1,6 0 35,0 0 0,0-1 0,1 0-1,15-1 1,-13-1 12,-10 2-34,1-2-1,-1 1 1,0 0-1,0-1 0,0 0 1,1 0-1,-1-1 0,0 1 1,-1-1-1,1 0 1,0 0-1,0-1 0,-1 1 1,1-1-1,-1 0 0,0-1 1,0 1-1,4-5 1,-4 3-5,0-1 1,0 1 0,-1-1 0,0 0-1,-1 0 1,1 0 0,-1 0 0,0 0 0,-1-1-1,1 1 1,-1-1 0,0 1 0,-1-1-1,0-8 1,0 9-9,0-1-1,0 1 1,-1 0-1,0 0 1,0 0-1,-1 0 0,1 0 1,-1 0-1,-1 0 1,1 0-1,-1 1 1,0-1-1,0 1 1,0 0-1,-5-5 1,4 6-2,0 0 1,-1 1 0,1-1-1,-1 1 1,1 0 0,-1 0-1,0 0 1,0 1 0,-1 0-1,1 0 1,0 0 0,-1 1-1,1 0 1,-1 0 0,0 0-1,-10 0 1,12 1-13,0 0 0,0 0 1,0 0-1,0 0 0,0 1 1,0-1-1,0 1 0,0 0 0,0 0 1,0 1-1,0-1 0,1 1 0,-1 0 1,1 0-1,-1 0 0,1 0 0,-1 1 1,1-1-1,-3 5 0,-28 38-585</inkml:trace>
</inkml:ink>
</file>

<file path=ppt/ink/ink3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9"/>
    </inkml:context>
    <inkml:brush xml:id="br0">
      <inkml:brushProperty name="width" value="0.05" units="cm"/>
      <inkml:brushProperty name="height" value="0.05" units="cm"/>
      <inkml:brushProperty name="color" value="#FFFFFF"/>
    </inkml:brush>
  </inkml:definitions>
  <inkml:trace contextRef="#ctx0" brushRef="#br0">157 119 32239,'-7'-3'19,"1"2"0,-1-1 0,0 1 1,0 0-1,0 0 0,0 1 0,0 0 0,0 0 1,0 1-1,0 0 0,-13 3 0,16-2-18,1-1 1,0 0-1,0 1 0,0 0 0,0 0 0,0 0 0,0 0 0,0 0 0,0 1 1,1-1-1,-1 1 0,1-1 0,0 1 0,0 0 0,0 0 0,0 0 1,0 0-1,1 0 0,-1 1 0,1-1 0,0 0 0,0 1 0,0-1 0,0 7 1,-1 58 40,2-65-41,1 0 0,-1-1 0,1 1 0,-1 0 0,1-1 1,0 1-1,0 0 0,0-1 0,0 1 0,1-1 0,-1 1 0,1-1 0,-1 0 0,1 0 0,0 0 0,0 0 0,0 0 0,0 0 0,0 0 0,0 0 0,1-1 0,-1 1 0,0-1 0,1 0 0,-1 0 0,1 0 1,0 0-1,-1 0 0,1 0 0,3 0 0,8 2 12,1-1 0,0 0 0,0-1 1,17 0-1,-27-1-11,0 0 1,1 0-1,-1-1 0,0 0 1,0 0-1,0 0 0,0 0 1,0-1-1,0 0 1,-1 0-1,1 0 0,-1 0 1,1-1-1,-1 0 0,0 0 1,0 0-1,0-1 0,0 1 1,0-1-1,-1 0 0,0 0 1,0 0-1,0 0 1,0 0-1,0-1 0,-1 1 1,0-1-1,0 0 0,0 0 1,-1 0-1,0 0 0,0 0 1,0 0-1,0-6 1,0 3-3,-1-1 1,1 0 0,-2 1-1,1-1 1,-1 0 0,-1 1-1,0-1 1,0 1 0,0-1-1,-1 1 1,0 0 0,-1 0-1,0 0 1,0 1 0,-1-1-1,0 1 1,0 0 0,0 0-1,-12-10 1,11 13-1,-1-1 0,0 0 0,0 1 0,0 1 0,-1-1 0,1 1 0,-1 0 0,0 1 0,1 0 0,-1 0 0,0 1 0,-1 0 0,1 0 0,0 1 0,-10 0 0,15 1 2,-1-1 0,1 1-1,0-1 1,0 1 0,0 0 0,0 0-1,0 1 1,0-1 0,0 1 0,1-1-1,-1 1 1,0 0 0,1 0 0,-1 0 0,1 0-1,0 1 1,0-1 0,0 0 0,0 1-1,0 0 1,0-1 0,1 1 0,0 0 0,-1 0-1,1 0 1,0 0 0,0 0 0,0 3-1,-3 11-230,0-1-1,2 0 1,0 1-1,1 19 0,0 23-3987</inkml:trace>
</inkml:ink>
</file>

<file path=ppt/ink/ink37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4"/>
    </inkml:context>
    <inkml:brush xml:id="br0">
      <inkml:brushProperty name="width" value="0.05" units="cm"/>
      <inkml:brushProperty name="height" value="0.05" units="cm"/>
      <inkml:brushProperty name="color" value="#FFFFFF"/>
    </inkml:brush>
  </inkml:definitions>
  <inkml:trace contextRef="#ctx0" brushRef="#br0">129 397 30702,'4'-19'492,"0"-1"-1,-2 1 1,1-38-1,-3 56-459,-1 2-30,-1 0-1,1 0 0,-1 0 1,1 0-1,0 0 0,-1 0 1,1 0-1,0 1 0,0-1 1,0 0-1,0 1 0,0-1 1,-2 3-1,2-2-1,-14 22 0,2 1 0,0 0 0,2 1 0,0 1 0,-7 30 0,7-13 0,1 1 0,-5 66 0,15-110 0,-3 21-2,2 1 1,1-1-1,0 0 1,6 35-1,-5-52 2,0 0-1,0 1 1,1-1 0,0 0-1,0 0 1,0 0 0,1 0-1,-1-1 1,1 1 0,0-1-1,1 0 1,-1 1 0,1-1-1,0-1 1,0 1 0,0-1 0,0 1-1,0-1 1,1 0 0,0-1-1,-1 1 1,1-1 0,0 0-1,7 2 1,-5-2 0,0 0 1,1 0-1,-1-1 0,1 0 0,-1 0 1,1-1-1,0 0 0,-1 0 1,1-1-1,-1 0 0,1 0 0,-1-1 1,1 0-1,-1 0 0,0-1 1,0 0-1,0 0 0,0 0 0,-1-1 1,1 0-1,-1-1 0,0 1 1,0-1-1,0 0 0,-1-1 0,0 1 1,9-13-1,-3 1 1,-1 0 0,0-1-1,-1 0 1,-1 0 0,-1 0 0,-1-1 0,0 0-1,-2-1 1,5-34 0,-4-119-1,-2 26 0,-3 143 0,0 0 0,1-1 0,0 1 0,-1 0 0,1 0 0,1 0 0,-1 1 0,1-1 0,-1 0 0,1 0 0,0 1 0,0-1 0,1 1 0,-1 0 0,1-1 0,-1 1 0,1 0 0,3-2 0,-1 2 0,0 0 0,0 0 0,1 1 0,-1 0 0,0 0 0,1 0 0,-1 0 0,1 1 0,0 0 0,-1 0 0,1 1 0,6 0 0,94-1-3,-105 1-5,-10 0 19,2 1-11,-1 0 0,0 0 0,1 1 0,-1 0 0,1 0 0,0 1 0,0 0 0,0 1 0,0-1 0,0 1 0,1 0 0,-1 1 0,1-1 0,0 1 0,1 1 0,-8 8 0,0 1 0,0 0 0,2 1 0,0 0 0,0 1 0,-11 26 0,14-21-2,0 1 0,2 0 1,0 0-1,2 1 0,0 0 0,2-1 1,0 1-1,3 34 0,-1-54 2,0 0 0,1 0 0,-1-1-1,1 1 1,0 0 0,0-1 0,0 1 0,0-1 0,1 1 0,0-1-1,-1 0 1,1 1 0,0-1 0,1 0 0,-1 0 0,5 5-1,-2-4 1,0-1-1,-1 0 1,1 0-1,1 0 1,-1 0-1,0-1 1,1 0-1,-1 0 1,12 2-1,4 0 0,0-2-1,0-1 1,0 0 0,0-2-1,22-3 1,-34 4 1,-1-2 1,1 1 0,-1-1-1,1 0 1,-1-1-1,1 1 1,-1-2-1,0 1 1,0-1-1,-1-1 1,1 1-1,-1-1 1,0-1-1,0 1 1,-1-1-1,0 0 1,0-1 0,0 1-1,0-1 1,-1 0-1,-1-1 1,1 1-1,-1-1 1,0 0-1,-1 0 1,0 0-1,0 0 1,-1-1-1,3-12 1,-4 3-1,0-1 0,-1 1 0,-1 0 0,0-1 0,-2 1-1,0 0 1,-1 0 0,-1 0 0,-13-31 0,15 42 0,0 0 1,-1 0-1,0 1 1,0-1-1,-1 1 1,0 0-1,0 0 1,0 0-1,-1 1 1,1-1-1,-2 1 0,1 1 1,0-1-1,-1 1 1,0 1-1,0-1 1,0 1-1,0 0 1,0 0-1,-1 1 0,0 0 1,1 1-1,-1-1 1,0 2-1,-11-1 1,15 0-2,0 1 1,0 0 0,0 0-1,0 1 1,0-1 0,-1 1-1,1 0 1,1 0 0,-1 0 0,0 0-1,0 1 1,0-1 0,1 1-1,-1 0 1,1 0 0,-1 1-1,1-1 1,0 1 0,0-1-1,0 1 1,0 0 0,0 0-1,1 1 1,-1-1 0,1 0-1,0 1 1,0-1 0,0 1 0,1 0-1,-1 0 1,1 0 0,0 0-1,-1 6 1,-2 5 0,1 0 0,1-1 0,1 1 0,0 0 0,1 0 0,0 0 0,1 0 1,1 0-1,0 0 0,5 16 0,-3-19-1,1-1 0,-1 1-1,2-1 1,0 0 0,0 0 0,1 0 0,0-1 0,1 0 0,0-1 0,0 0 0,1 0 0,13 10 0,-11-10-1,0-1 1,0 0 0,1-1 0,1 0-1,-1-1 1,1 0 0,0-1 0,0 0-1,0-1 1,1-1 0,0 0 0,-1-1-1,1 0 1,25-1 0,-31-1 2,1 0 0,0 0 0,0-1 0,-1 0-1,1-1 1,0 0 0,-1 0 0,10-5 0,-12 4 0,-1 0-1,1-1 1,-1 0 0,1 0-1,-1-1 1,0 1 0,-1-1-1,1 0 1,-1 0 0,0-1-1,4-7 1,0 0 0,-2 0 0,1 0 0,-2 0 0,0-1 0,6-23 0,7-74 12,-15 84-11,1 0 1,1 0 0,1 1-1,15-40 1,-21 66-3,0 0 0,0 0 0,0 0 0,0 0 0,1 0 0,-1 1 0,0-1 0,0 0 0,0 0 0,0 0 0,0 0 0,0 0 0,1 0 0,-1 0 0,0 0 0,0 1 0,0-1 0,0 0 0,0 0 0,1 0 0,-1 0 0,0 0 0,0 0 0,0 0 0,0 0 0,1 0 0,-1 0 0,0 0 0,0 0 0,0 0 0,0 0 0,1 0 0,-1 0 0,0 0 0,0 0 0,0-1 0,0 1 0,1 0 0,-1 0 0,0 0 0,0 0 0,0 0 0,0 0 0,0 0 0,0 0 0,1-1 0,-1 1 0,0 0 0,0 0 0,33 226 0,-23-133 0,-6-35 0,-4-44 0,0 0 0,1 0 0,0 0 0,2 0 0,-1-1 0,10 26 0,-12-39 0,0 1 0,0-1 0,0 0 0,0 1 0,1-1 0,-1 1 0,0-1 0,0 0 0,1 1 0,-1-1 0,0 0 0,1 1 0,-1-1 0,0 0 0,1 1 0,-1-1 0,0 0 0,1 0 0,-1 1 0,0-1 0,1 0 0,-1 0 0,1 0 0,-1 0 0,1 1 0,-1-1 0,0 0 0,1 0 0,-1 0 0,1 0 0,-1 0 0,1 0 0,-1 0 0,1 0 0,-1 0 0,1-1 0,-1 1 0,0 0 0,1 0 0,-1 0 0,1 0 0,-1-1 0,0 1 0,1 0 0,-1 0 0,0-1 0,1 1 0,-1 0 0,1-1 0,14-21 0,6-37 0,19-89 0,-29 102 0,1 0 0,2 1 0,2 1 0,25-48 0,-39 87 0,1 1 0,0 0 0,0-1 0,0 1 0,0 1 0,6-6 0,-9 9 0,1-1 0,-1 1 0,1-1 0,-1 1 0,1 0 0,0-1 0,-1 1 0,1 0 0,-1 0 0,1-1 0,0 1 0,-1 0 0,1 0 0,0 0 0,-1 0 0,1 0 0,0 0 0,-1 0 0,1 0 0,0 0 0,-1 0 0,2 0 0,-1 1 0,0 0 0,0 0 0,0-1 0,-1 1 0,1 0 0,0 0 0,0 0 0,-1 0 0,1 0 0,-1 0 0,1 0 0,-1 0 0,1 0 0,-1 0 0,1 0 0,-1 0 0,0 0 0,1 2 0,7 47 0,-3 0 0,-1 0 0,-6 92 0,0-43 0,2-92 0,0 6-1,0 0-1,1 0 1,0 0 0,1 0-1,4 15 1,-5-24 1,0-1-1,1 1 1,-1-1-1,1 0 1,0 0 0,0 0-1,0 0 1,0 0-1,0 0 1,1-1-1,-1 1 1,1-1 0,0 1-1,0-1 1,0 0-1,0 0 1,0-1-1,0 1 1,0 0 0,1-1-1,-1 0 1,1 0-1,-1 0 1,4 0-1,-1 1 1,0-1 0,0-1-1,0 1 1,0-1 0,0 0 0,0-1-1,0 1 1,0-1 0,0-1-1,0 1 1,0-1 0,0 0-1,-1 0 1,1 0 0,-1-1 0,1 0-1,-1 0 1,0 0 0,0-1-1,-1 0 1,1 0 0,-1 0-1,0 0 1,0-1 0,0 0 0,0 1-1,-1-1 1,3-6 0,4-7-1,-2-1 0,0 0 1,0 0-1,-2-1 1,-1 0-1,0 0 1,2-23-1,5-89 13,-6-177 1,-6 215-9,-3 82 0,-1 20-5,4-6 1,-9 25 0,1 0 0,1 1 0,1 0 0,-3 53 0,7 121 0,3-117 0,-1-60 0,-1 9 0,2-1 0,9 57 1,-9-81-2,1-1 1,0 0 0,0 1 0,1-1 0,1 0-1,-1 0 1,1-1 0,0 1 0,1-1 0,0 0-1,0 0 1,0-1 0,1 1 0,0-1 0,12 10-1,-14-14 1,0 0-1,1 0 1,-1 0 0,0 0-1,1-1 1,-1 1-1,1-1 1,0 0 0,-1-1-1,1 1 1,0-1-1,0 0 1,-1 0 0,1 0-1,0-1 1,-1 0-1,1 0 1,0 0 0,-1 0-1,1-1 1,-1 0-1,0 0 1,1 0 0,-1 0-1,0-1 1,0 1-1,0-1 1,-1 0 0,1 0-1,-1-1 1,0 1-1,6-7 1,0-6-1,0 0 0,-1 0 0,-1-1 0,0 0 0,-1 0 0,4-23 0,14-112 9,-6 26-9,-16 118 1,0 1 0,0-1 0,1 0 1,0 1-1,0-1 0,8-11 0,-11 18 0,1-1-1,0 1 1,0 0 0,0-1-1,0 1 1,1 0 0,-1 0-1,0 0 1,0-1-1,1 1 1,-1 1 0,1-1-1,-1 0 1,1 0 0,-1 0-1,1 1 1,-1-1-1,1 1 1,0-1 0,-1 1-1,1 0 1,0 0 0,-1-1-1,1 1 1,0 0-1,-1 1 1,1-1 0,0 0-1,-1 0 1,1 1 0,0-1-1,-1 1 1,1-1 0,-1 1-1,1 0 1,-1 0-1,1-1 1,2 3 0,1 2-1,1 0 0,-1 1 0,0-1 0,-1 1 0,0 0 0,0 0 1,0 1-1,0-1 0,-1 1 0,4 13 0,1 4-6,0 0-1,3 25 1,-5 2 6,-2 0 0,-4 84 0,-1-56 1,1-76-1,-1-1 0,1 1 0,0-1 1,1 1-1,-1-1 0,0 0 0,1 1 0,-1-1 0,1 1 1,0-1-1,0 0 0,0 0 0,0 1 0,0-1 0,0 0 1,1 0-1,-1 0 0,1 0 0,0-1 0,-1 1 1,4 2-1,-1-1-3,1-1 1,0 0-1,-1-1 1,1 1-1,0-1 1,0 0-1,0 0 1,-1 0-1,10-1 1,-3 1-11,-1 0 1,1-1 0,16-2-1,-24 1 12,1 0-1,-1 0 1,1 0-1,-1 0 1,0-1-1,1 1 1,-1-1-1,0 0 1,0 0-1,0 0 1,0 0-1,-1 0 1,1-1-1,2-3 1,5-6 1,-1-1 0,0 0 1,-1 0-1,-1-1 0,0 0 0,-1 0 1,8-29-1,18-112-7,-18 75 9,-11 62-2,-1 6 12,0 1-1,1 0 0,8-19 0,-10 28-9,0-1-1,0 1 0,0 0 1,0 0-1,0 0 0,1 0 1,-1 1-1,1-1 0,0 0 0,-1 1 1,1-1-1,0 1 0,0-1 1,0 1-1,0 0 0,0 0 0,0 0 1,0 0-1,0 0 0,1 0 1,-1 1-1,0-1 0,5 0 1,-2 1-4,49-1-12,-51 2 15,0-1 0,0 0 0,0 1 0,0 0 0,0-1 0,0 1-1,0 0 1,0 1 0,-1-1 0,1 0 0,0 1 0,-1 0 0,1 0 0,3 3 0,-3 0-3,-2-4 4,-1-1-1,0 1 1,0-1-1,-1 1 1,1-1-1,0 1 1,0-1-1,0 1 1,0-1-1,0 1 0,0-1 1,-1 1-1,1-1 1,0 0-1,0 1 1,-1-1-1,1 1 1,0-1-1,-1 1 1,1-1-1,0 0 1,-1 1-1,1-1 1,-1 0-1,1 0 1,0 1-1,-1-1 1,1 0-1,-2 1 1,1-1 0,-12 8 6,-1 0 0,2 1-1,-1 0 1,1 1 0,0 1-1,1-1 1,1 2 0,-1 0-1,-10 16 1,13-11-6,0-1 0,1 1 1,1 0-1,0 0 0,1 1 0,1-1 1,1 1-1,1 0 0,0 0 0,1 0 0,1 1 1,3 20-1,-3-36-1,1 1-1,-1-1 1,1 0 0,0 0-1,0 1 1,1-1-1,-1 0 1,1 0 0,-1 0-1,1 0 1,0-1 0,0 1-1,0 0 1,1-1 0,-1 1-1,1-1 1,-1 0 0,1 0-1,0 0 1,-1 0 0,1 0-1,0-1 1,0 1 0,1-1-1,-1 0 1,0 0-1,0 0 1,5 0 0,9 3 2,0-1 0,0-1 0,1-1-1,17-1 1,-34 0-1,11 0 1,0 0-1,-1-1 1,1-1-1,0 0 1,-1-1-1,1 0 1,-1 0 0,0-1-1,0-1 1,0 0-1,10-6 1,-15 7-2,0 0 1,-1-1 0,1 0-1,-1 0 1,0 0 0,0 0-1,-1-1 1,1 0 0,-1 0-1,-1 0 1,1 0 0,-1-1-1,0 1 1,0-1 0,-1 0-1,0 0 1,0 0 0,-1 0-1,1-10 1,0-4 0,-1 0 0,-1 0 0,-1 0 0,0 1 0,-8-33 0,6 42 1,0-1 0,-1 1 0,0 0 1,-1 0-1,-1 0 0,1 0 0,-2 1 0,1 0 0,-1 0 0,-17-16 0,22 23-1,-1 1-1,0 0 0,1 0 0,-1 0 0,0 0 1,0 0-1,0 1 0,-1-1 0,1 1 1,0 0-1,-1 0 0,1 0 0,0 0 0,-7 0 1,8 1-1,0 0 0,0 0 0,1 0 0,-1 1 0,0-1-1,0 1 1,0-1 0,0 1 0,1-1 0,-1 1 0,0 0 0,0 0 0,1 0 0,-1 0 0,1 0 0,-1 0 0,1 1 0,-1-1 0,1 0 0,0 1 0,-1-1 0,1 1 0,0-1 0,0 1 0,0 0 0,1-1 0,-2 4 0,-3 12-2,2 0 1,0 1-1,1-1 0,0 1 1,2-1-1,0 1 0,4 26 1,-4-35-1,2 0 1,-1 0-1,1-1 1,0 1-1,1 0 1,0-1-1,0 0 1,1 0-1,0 0 1,0 0-1,1-1 1,0 1-1,1-1 1,-1 0-1,1-1 1,1 1-1,-1-1 1,1-1-1,0 1 1,0-1-1,1 0 1,-1-1-1,1 0 1,0 0-1,0 0 1,1-1-1,-1 0 1,1-1-1,0 0 1,-1-1-1,1 1 1,0-2-1,12 1 1,-15-1 0,12 1 3,0-1-1,0-1 1,24-4-1,-37 4 0,1-1-1,-1 1 1,0-1 0,1 0 0,-1-1-1,0 1 1,0-1 0,0 0 0,0 0-1,-1-1 1,1 1 0,-1-1-1,0 0 1,6-8 0,-2 0 0,0-1 1,-1 0-1,-1 0 1,0 0-1,-1 0 1,0-1-1,-1 0 0,3-21 1,9-118 1,-15 149-3,3-240 28,-5 174-24,-7 94-4,-5 38 0,-6 126 0,15 67 0,4-178 0,0-69 0,0 0 0,1-1 0,0 1 0,0 0 0,0-1 0,1 1 0,0-1 0,1 0 0,0 1 0,0-1 0,8 12 0,-8-14 0,0-1 0,1-1 0,-1 1 0,1 0 0,0-1 0,0 0 0,1 0 0,-1 0 0,1 0 0,-1-1 0,1 1 0,0-1 0,0-1 0,0 1 0,0-1 0,0 1 0,0-2 0,7 2 0,-7-1 0,0-1 0,0 0 0,0 0 0,1 0 0,-1 0 0,0-1 0,0 0 0,0 0 0,-1 0 0,1-1 0,0 1 0,0-1 0,-1 0 0,1-1 0,6-3 0,-4-1 0,0 0 0,0 0 0,0 0 0,-1 0 0,0-1 0,0 0 0,6-14 0,4-9-1,-1-1-1,-2 0 1,-1-1 0,-2-1-1,7-40 1,17-177-7,-28 27 40,-6 224-32,0 0 0,0 0 1,0-1-1,0 1 0,0 0 0,0-1 0,0 1 0,0 0 1,0-1-1,0 1 0,0 0 0,0 0 0,0-1 1,0 1-1,-1 0 0,1 0 0,0-1 0,0 1 1,0 0-1,0 0 0,-1-1 0,1 1 0,0 0 0,0 0 1,0 0-1,-1-1 0,1 1 0,0 0 0,-1 0 1,1 0-1,0 0 0,0 0 0,-1 0 0,1 0 1,0-1-1,0 1 0,-1 0 0,1 0 0,0 0 0,-1 0 1,1 0-1,0 0 0,-1 0 0,1 1 0,0-1 1,0 0-1,-1 0 0,1 0 0,0 0 0,-1 0 1,1 0-1,0 0 0,0 1 0,-1-1 0,1 0 0,0 0 1,0 0-1,0 1 0,-1-1 0,1 0 0,0 0 1,0 1-1,-1-1 0,-16 18 4,7-1-5,1 2 1,1-1-1,0 2 0,2-1 0,0 0 1,1 1-1,1 0 0,-2 25 0,-1 172-7,8-166 7,-2-29 1,2 0 0,0 0 0,2-1 0,0 1 0,9 27 0,-10-42 0,0-1 0,1 0 0,-1 1 0,2-1 0,-1-1 0,0 1 0,1 0 0,0-1 0,1 0 0,-1 0 0,1 0 0,0 0 0,0-1 0,0 0 0,1 0 0,-1 0 0,1-1 0,0 0 0,0 0 0,0 0 0,10 2 0,-5-1 0,1-2 0,-1 0 0,1 0 0,-1-1 0,1-1 0,18 0 0,-23-1 0,0 0 0,0-1 0,0 1 0,-1-1 0,1-1 0,0 1 0,-1-1 0,0 0 0,0 0 0,0-1 0,11-8 0,-6 2 0,0-1 1,-1 1-1,0-2 1,-1 1-1,0-2 1,0 1-1,-2-1 1,0 0-1,0 0 1,5-17-1,-5 8-1,-1-1 0,-1 1 1,-1-1-1,-1 0 0,0-44 0,-2 30 1,0-30 9,-2 62-8,1-1 0,-1 1 0,0-1 0,0 1 0,-1 0 0,1-1 0,-1 1 0,-1 0 0,-2-5 0,5 8-1,-1 1 0,0 0 1,0 0-1,0-1 1,1 1-1,-1 0 0,0 0 1,0 0-1,-1 0 1,1 0-1,0 0 0,0 0 1,0 0-1,-1 1 1,1-1-1,0 0 0,-1 1 1,1-1-1,0 1 1,-1-1-1,1 1 0,-1 0 1,1 0-1,-1-1 1,1 1-1,-1 0 0,1 0 1,-1 1-1,1-1 1,-1 0-1,1 0 0,0 1 1,-1-1-1,-1 2 1,0-1-1,0 1 0,0 0-1,1 0 1,-1 0 0,1 0 0,-1 0 0,1 1 0,0-1 0,0 1 0,0-1 0,0 1 0,0 0 0,1 0 0,-2 4 0,-3 9 0,1 0 0,0 1 0,2-1 0,-4 34 0,4 70-7,3-84 1,0-26 5,1 0 1,0 0 0,0 0-1,1 0 1,0 0 0,0 0-1,1-1 1,1 1 0,6 13-1,-7-18 1,1 1 0,0-1 0,-1 0 0,1 0 0,1 0 1,-1-1-1,1 0 0,0 1 0,0-2 0,0 1 0,0 0 0,1-1 0,-1 0 0,1-1 0,0 1 0,9 2 0,-7-3 0,-1 0 0,1-1 0,-1 0 0,1 0 0,0 0 0,0-1 0,0 0 1,-1-1-1,11-1 0,-14 1-1,1-1 1,-1 1 0,0-1 0,1 1 0,-1-1-1,0 0 1,0-1 0,0 1 0,0-1 0,-1 0-1,1 0 1,-1 0 0,1 0 0,-1-1 0,0 1-1,3-7 1,5-8-3,-2 0 1,0-1-1,-1 0 0,7-26 0,17-86 4,-7 26-1,-21 91 0,1-8 0,2 1 0,9-20 0,-15 37 0,0 1 0,1 0 0,-1 0 0,1 0 0,0 0 0,0 0 0,0 0 0,0 1 0,0-1 0,1 1 0,-1-1 0,1 1 0,0 0 0,0 0 0,-1 0 0,1 0 0,0 0 0,1 1 0,-1 0 0,5-2 0,-7 3 0,1 0 0,-1 1 0,1-1 0,-1 0 0,1 1 0,-1-1 0,1 1 0,-1 0 0,1-1 0,-1 1 0,0 0 0,1 0 0,-1 0 0,0 0 0,0 0 0,0 0 0,1 0 0,-1 0 0,-1 1 0,1-1 0,0 0 0,0 1 0,0-1 0,-1 1 0,1-1 0,0 1 0,-1-1 0,0 1 0,1 2 0,11 52 0,-11-51 0,5 57-1,-3 87 1,-3-84 7,9 82 0,-8-138-6,1 0-1,0 0 0,0 0 1,1 0-1,0-1 0,0 0 1,1 1-1,0-1 0,7 9 1,-8-13-1,1 0 0,-1 0 0,1 0 0,-1-1-1,1 0 1,0 0 0,0 0 0,0 0 0,1 0 0,-1-1 0,1 0 0,0 0 0,-1 0 0,1 0 0,0-1 0,0 0 0,10 1 0,-3 0-5,0-2 0,1 1 0,-1-1 0,0-1-1,24-4 1,-32 4-9,-1 0-1,0 0 1,0 0 0,1-1-1,-1 1 1,0-1-1,0 0 1,0 0 0,-1 0-1,1 0 1,0 0-1,-1 0 1,1-1-1,-1 1 1,0-1 0,0 0-1,0 0 1,0 0-1,0 0 1,-1 0 0,1 0-1,-1 0 1,0 0-1,0-1 1,1-4-1,0-26-1004</inkml:trace>
</inkml:ink>
</file>

<file path=ppt/ink/ink37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5"/>
    </inkml:context>
    <inkml:brush xml:id="br0">
      <inkml:brushProperty name="width" value="0.05" units="cm"/>
      <inkml:brushProperty name="height" value="0.05" units="cm"/>
      <inkml:brushProperty name="color" value="#FFFFFF"/>
    </inkml:brush>
  </inkml:definitions>
  <inkml:trace contextRef="#ctx0" brushRef="#br0">74 63 28141,'-33'-5'1393,"9"-3"-65,10 3-704,11 3-63,3-1-209,0 1-272,30-3-48,17 0 32,13 0-32,9-2 0,-3 2 0,-3-3 0,-6 6-16,-16 2-16,-13 0 0,-14 0-16,-23 0-1201</inkml:trace>
</inkml:ink>
</file>

<file path=ppt/ink/ink37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5"/>
    </inkml:context>
    <inkml:brush xml:id="br0">
      <inkml:brushProperty name="width" value="0.05" units="cm"/>
      <inkml:brushProperty name="height" value="0.05" units="cm"/>
      <inkml:brushProperty name="color" value="#FFFFFF"/>
    </inkml:brush>
  </inkml:definitions>
  <inkml:trace contextRef="#ctx0" brushRef="#br0">467 126 28237,'3'-25'1930,"5"-75"449,-8 99-2334,-2 8-18,-124 495 10,-33 79-14,44-178-14,107-372-6,-38 158-39,38-147-182,2 0-1,-1 66 1,7-113-1767</inkml:trace>
</inkml:ink>
</file>

<file path=ppt/ink/ink37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2"/>
    </inkml:context>
    <inkml:brush xml:id="br0">
      <inkml:brushProperty name="width" value="0.05" units="cm"/>
      <inkml:brushProperty name="height" value="0.05" units="cm"/>
      <inkml:brushProperty name="color" value="#FFFFFF"/>
    </inkml:brush>
  </inkml:definitions>
  <inkml:trace contextRef="#ctx0" brushRef="#br0">1 108 31566,'5'-107'1150,"-2"738"-1099,-1-577-60,17 93 1,-16-128-7,-3-12-196</inkml:trace>
</inkml:ink>
</file>

<file path=ppt/ink/ink37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2"/>
    </inkml:context>
    <inkml:brush xml:id="br0">
      <inkml:brushProperty name="width" value="0.05" units="cm"/>
      <inkml:brushProperty name="height" value="0.05" units="cm"/>
      <inkml:brushProperty name="color" value="#FFFFFF"/>
    </inkml:brush>
  </inkml:definitions>
  <inkml:trace contextRef="#ctx0" brushRef="#br0">1 97 30254,'0'-3'131,"0"0"1,0 0-1,0 0 1,0-1-1,0 1 0,1 0 1,0 0-1,-1 0 1,1 0-1,0 0 1,1 1-1,1-5 0,-1 4-115,1 1 0,-1 0 0,1 0 0,0 0 0,-1 0 0,1 0 0,0 0 0,0 1 0,0 0 0,1-1-1,5 0 1,25-7 48,0 1 0,1 2 0,0 2 1,0 1-1,56 3 0,-80 0-63,1 1 0,-1 1 1,1 0-1,-1 1 0,0 0 0,1 1 1,-1 0-1,-1 1 0,1 0 1,-1 0-1,0 1 0,0 1 1,-1-1-1,1 2 0,10 10 1,-10-8-2,0 1 0,0 0 0,-1 0 0,-1 1 0,0 0 0,-1 1 0,0 0 0,0 0 0,-2 0 0,0 1 0,0 0 0,2 15 0,-3-12 2,-1 1-1,-1-1 1,-1 1-1,0 0 1,-2 0 0,0-1-1,0 1 1,-2 0-1,0-1 1,-1 1 0,-1-1-1,-1 0 1,0-1-1,-1 1 1,-1-1 0,0-1-1,-1 1 1,-1-2-1,-17 22 1,4-11 0,0 0 1,-2-1 0,0-1-1,-51 34 1,62-48-3,-1 0 0,0-1 0,-1 0 0,0-1 0,0-1 0,-1-1 0,1 0 0,-1-1 0,0-1 0,-1 0 0,-17-1 0,35-2-5,-1 0 0,1 0 0,-1 0-1,1 0 1,-1 0 0,1-1 0,0 1-1,-1 0 1,1 0 0,-1 0 0,1-1-1,0 1 1,-1 0 0,1-1 0,0 1 0,-1 0-1,1-1 1,0 1 0,-1 0 0,1-1-1,0 1 1,0 0 0,-1-1 0,1 1-1,0-1 1,0 1 0,0-1 0,0 1 0,0-1-1,0 1 1,0 0 0,0-1 0,0 1-1,0-1 1,0 1 0,0-1 0,0 1 0,0-1-1,0 1 1,0-1 0,0 1 0,0 0-1,1-1 1,-1 1 0,0-1 0,1 0-1,-1-2-57,5-19-489</inkml:trace>
</inkml:ink>
</file>

<file path=ppt/ink/ink37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3"/>
    </inkml:context>
    <inkml:brush xml:id="br0">
      <inkml:brushProperty name="width" value="0.05" units="cm"/>
      <inkml:brushProperty name="height" value="0.05" units="cm"/>
      <inkml:brushProperty name="color" value="#FFFFFF"/>
    </inkml:brush>
  </inkml:definitions>
  <inkml:trace contextRef="#ctx0" brushRef="#br0">0 29 31246,'4'-29'1319,"-5"63"-1149,1 507-581,0-539-395</inkml:trace>
</inkml:ink>
</file>

<file path=ppt/ink/ink37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5"/>
    </inkml:context>
    <inkml:brush xml:id="br0">
      <inkml:brushProperty name="width" value="0.05" units="cm"/>
      <inkml:brushProperty name="height" value="0.05" units="cm"/>
      <inkml:brushProperty name="color" value="#FFFFFF"/>
    </inkml:brush>
  </inkml:definitions>
  <inkml:trace contextRef="#ctx0" brushRef="#br0">163 395 32319,'2'-14'76,"0"0"0,-1 0 1,0-1-1,-2-15 0,1 28-74,-1 1-1,1 0 0,-1 0 0,0 0 0,1 0 1,-1 1-1,0-1 0,1 0 0,-1 0 0,0 0 1,0 0-1,0 1 0,0-1 0,0 0 0,0 1 1,0-1-1,0 1 0,0-1 0,0 1 0,0-1 1,0 1-1,0 0 0,0 0 0,0-1 1,0 1-1,-1 0 0,1 0 0,0 0 0,-1 0 1,-36 3-4,34-2 2,1 1 0,-1-1 0,0 1 0,1 0 0,-1 1 0,1-1 0,0 1 0,-1-1 0,1 1 0,1 0 0,-1 0 0,0 0 0,1 0 0,-1 1 0,1-1 0,0 1 0,0-1 0,-2 6 0,-1 3 0,1-1 0,0 1 0,0 0 0,1 0 0,-1 13 0,2-7 0,0 0 0,1 1 0,1-1 0,4 30 0,-3-41 0,0 0 0,1 0 0,0 0 0,0 0 0,1 0 0,0 0 0,0-1 0,1 1 0,0-1 0,0 0 0,0 0 0,1 0 0,0-1 0,7 7 0,0-3 0,0-1 0,1 0 0,26 12 0,-29-16 0,-1 0 0,0 0 0,-1 1 0,1 0 0,-1 1 0,0 0 0,0 0 0,0 0 0,-1 1 0,11 13 0,-16-17 0,0 1 0,0-1 0,0 1 0,-1 0 0,1-1 0,-1 1 0,0 0 0,0 0 0,0 0 0,0 0 0,-1 0 0,1 0 0,-1 0 0,0 0 0,0 0 0,-2 7 0,0-6 0,1 0 0,-1 0 0,-1 0 0,1 0 0,-1-1 0,0 1 0,0-1 0,0 0 0,0 0 0,-1 0 0,-5 5 0,-9 5 0,-1 0 0,-1-1 0,0-2 0,-35 17 0,42-22 0,-70 30-13,101-46 0,1 0 1,17-14-1,1-1 13,-11 9-5,-2-1 0,0-1 0,-1-1 0,-1-1-1,0-1 1,-2-1 0,-1-1 0,0-1 0,-2 0 0,-1-1-1,-1-1 1,-1-1 0,-1 0 0,-1 0 0,14-52 0,-20 58 11,2-6 19,-2 0 1,0 0-1,-1 0 1,0-30-1,-18 287-25,1-79 0,-1 415-13,14-582 15,1 0 1,1 0 0,0 1 0,9-23-1,-3 4-2,50-238 0,11-38 0,-65 290 0,2-1 0,0 1 0,2 1 0,0 0 0,12-20 0,-17 34 0,-1 0 0,1 0 0,0 0 0,1 0 0,-1 1 0,1 0 0,-1 0 0,1 0 0,1 1 0,-1-1 0,0 1 0,1 0 0,0 1 0,-1 0 0,1 0 0,0 0 0,0 0 0,0 1 0,0 0 0,1 0 0,8 0 0,-13 1 0,0 1 0,0-1 0,0 0 0,0 0 0,0 1 0,0-1 0,-1 1 0,1 0 0,0 0 0,0-1 0,0 1 0,-1 0 0,1 0 0,0 1 0,-1-1 0,1 0 0,-1 1 0,3 2 0,-1-1 0,-1 1 0,1 1 0,-1-1 0,0 0 0,0 0 0,0 1 0,2 7 0,0 7 0,-1 1 0,1 38 0,-4-57 0,2 26 0,-1 1 0,-1-1 0,-2 1 0,-1-1 0,-1 0 0,-15 53 0,16-72-1,-2 4-1,0 0 0,1 1 0,1-1-1,0 1 1,1-1 0,-2 17 0,25-27-30,-11-2 30,-1-1 0,0 0 0,0 0 0,0-1 0,0 0 0,0-1 0,0 0 0,-1 0 0,1-1 0,-1 0 0,0 0 0,0-1 0,0 0 0,-1 0 0,11-10 0,-1 1 2,-2 0-1,0-1 1,0-1-1,-1 0 1,-1-1-1,-1 0 1,17-32 0,-16 21 1,0-1 1,-2 0-1,-1-1 1,9-47-1,-6-13 19,-5-1 0,-3-144-1,-5 180-5,0 54-14,0 1 0,0-1 0,0 1 1,0-1-1,1 1 0,-1-1 0,0 1 0,0-1 0,0 1 0,0-1 0,0 1 0,-1 0 0,1-1 0,0 1 0,0-1 0,0 1 0,0-1 0,0 1 0,-1-1 0,1 1 0,0 0 0,0-1 0,-1 1 0,1 0 0,0-1 1,-1 1-1,1 0 0,0-1 0,-1 1 0,1 0 0,0-1 0,-1 1 0,1 0 0,-1 0 0,1 0 0,-1-1 0,1 1 0,0 0 0,-1 0 0,1 0 0,-1 0 0,1 0 0,-1 0 0,1 0 0,-1 0 0,1 0 1,-1 0-1,1 0 0,-1 0 0,1 0 0,-1 0 0,1 1 0,0-1 0,-1 0 0,1 0 0,-1 0 0,1 1 0,0-1 0,-1 0 0,0 1 0,-1 0 0,0 1 0,0 0 0,0-1 0,0 1 0,0 0 0,0 0 0,0 0 0,0 0 0,1 1 0,-1-1 0,0 3 0,-4 12 0,0 0 0,1 0 0,1 0 0,1 1 0,-1 19 0,0 96 0,3-88 0,-1 34 0,0-18 0,2 0 0,12 95 0,-10-145 0,0 0 0,1 0 0,1 0 0,0 0 0,0-1 0,1 1 0,7 10 0,-9-16 0,0 0 0,1-1 0,0 1 0,0-1 0,0 0 0,0 0 0,0 0 0,1-1 0,0 1 0,0-1 0,0 0 0,0-1 0,0 1 0,0-1 0,11 3 0,-5-3 0,1 0 0,0 0 0,0-1 0,1 0 0,-1-1 0,13-2 0,-19 1 0,1 0 0,-1 0 0,0-1 0,1 0 0,-1 0 0,0 0 0,0-1 0,-1 0 0,1 0 0,-1-1 0,1 1 0,9-10 0,-5 2 0,0-1 0,-1 0 0,0-1 0,-1 0 0,-1 0 0,0-1 0,0 0 0,-2 0 0,0-1 0,0 0 0,-1 0 0,2-21 0,-1-4 0,-2-1 0,-1 0 0,-6-58 0,4 94 0,-1 0 0,1 1 0,-1-1 0,0 0 0,0 1 0,-1-1 0,1 1 0,-1-1 0,0 1 0,0 0 0,-1 0 0,-2-4 0,3 6 0,1 0 0,-1 1 0,0 0 0,0-1 0,1 1 0,-1 0 0,0 0 0,0 0 0,0 0 0,0 0 0,0 0 0,0 1 0,-1-1 0,1 1 0,0-1 0,0 1 0,0 0 0,-1 0 0,1 0 0,0 0 0,0 0 0,0 1 0,0-1 0,-1 1 0,1-1 0,0 1 0,-4 1 0,1 1 0,0 0 0,0 1 0,0-1 0,1 1 0,-1 0 0,1 0 0,0 0 0,0 1 0,1-1 0,-1 1 0,1 0 0,0 0 0,0 0 0,1 1 0,-1-1 0,1 1 0,0-1 0,-1 9 0,-4 11 0,2 0 0,-5 46 0,6-11-7,5 76 1,-1-133 5,0 1 0,1-1 0,-1 1 1,1 0-1,0-1 0,0 1 0,0-1 1,0 0-1,1 1 0,-1-1 0,1 0 1,0 0-1,0 0 0,0 0 0,0 0 1,0 0-1,1 0 0,-1-1 1,1 1-1,6 3 0,-5-4 1,1 1 0,0-1-1,0-1 1,0 1 0,0-1 0,0 0-1,0 0 1,0 0 0,0 0 0,1-1 0,-1 0-1,0 0 1,8-2 0,-10 1 0,1 0 0,-1 0 0,1-1 0,-1 0 0,0 1 0,0-1 0,0 0 0,0 0 0,0-1 0,0 1 0,0-1 0,-1 1 0,1-1 0,-1 0 0,0 0 0,0 0 0,0 0 0,0 0 1,0 0-1,-1-1 0,3-5 0,1-7 3,1 1 0,-2-1 0,4-25 0,-1-14 7,0-97-1,-18 479-9,11-324-1,0-1 0,0 1 1,0 0-1,0-1 0,1 1 0,-1 0 0,1-1 1,-1 1-1,1-1 0,0 1 0,0-1 0,0 1 1,0-1-1,1 0 0,-1 0 0,1 1 0,-1-1 1,1 0-1,0 0 0,0-1 0,0 1 0,0 0 1,0 0-1,0-1 0,0 0 0,1 1 0,3 1 1,1-1-1,0 0 0,0-1 0,0 0 0,0 0 0,0-1 0,0 0 0,0 0 0,0 0 0,10-2 0,-13 1 1,1 0 1,-1-1-1,0 1 0,0-1 1,0 1-1,0-1 1,0 0-1,0-1 0,-1 1 1,1-1-1,-1 0 0,1 1 1,-1-1-1,0-1 0,0 1 1,-1 0-1,1-1 1,-1 0-1,1 1 0,-1-1 1,3-7-1,1-6 2,1 0 0,-2-1 0,6-35 0,-2-21 6,-1-144 0,-7 474-8,-1-244 0,1 0 0,0 1 0,1-1 0,0 0 0,1-1 0,0 1 0,6 14 0,-7-22 0,0 0 0,0 0 0,0 0 0,1-1 0,-1 1 0,1 0 0,0-1 0,0 0 0,0 0 0,1 0 0,-1 0 0,1 0 0,-1-1 0,1 0 0,0 1 0,0-1 0,0-1 0,0 1 0,0-1 0,1 1 0,-1-1 0,0 0 0,6 0 0,4 0 0,-1 0 0,1 0 0,0-2 0,14-1 0,-24 1 0,0 0 0,0 0 0,1 0 0,-1 0 0,0-1 0,0 0 0,-1 1 0,1-1 0,0-1 0,0 1 0,-1-1 0,0 1 0,1-1 0,-1 0 0,0 0 0,0 0 0,2-4 0,0-2 0,0 1 0,-1-1 0,0 0 0,-1 0 0,0 0 0,0 0 0,-1-1 0,2-19 0,-1-5 0,-3-41 0,-1 33 0,1 27-2,1 7 6,-1 0-1,0-1 0,-1 1 1,1 0-1,-2-1 0,1 1 1,-1 0-1,0 0 1,-5-11-1,7 19-3,0-1 0,0 1 0,0 0 0,0 0 0,0 0 0,0 0 0,0-1 0,0 1 0,0 0 0,0 0 0,0 0 0,-1-1 0,1 1 0,0 0 0,0 0 0,0 0 0,0 0 0,0 0 0,0-1 0,-1 1 0,1 0 0,0 0 0,0 0 0,0 0 0,0 0 0,-1 0 0,1 0 0,0 0 0,0-1 0,0 1 0,-1 0 0,1 0 0,0 0 0,0 0 0,0 0 0,-1 0 0,1 0 0,0 0 0,0 0 0,0 0 0,-1 0 0,1 0 0,0 0 0,0 1 0,0-1 0,0 0 0,-1 0 0,1 0 0,0 0 0,0 0 0,0 0 0,0 0 0,-1 0 0,1 1 0,0-1 0,0 0 0,0 0 0,0 0 0,0 0 0,0 1 0,0-1 0,-1 0 0,1 0 0,0 1 0,-5 16 0,-28 178 0,-8 39 0,22-153 0,3 0 0,-8 142 0,29 89 0,0-73 0,-5-234 0,0 0 0,0 0 0,0 0 0,-1-1 0,0 1 0,0 0 0,0-1 0,0 1 0,-3 4 0,3-7 0,0 0 0,-1-1 0,1 1 0,0 0 0,-1-1 0,0 1 0,1-1 0,-1 0 0,0 1 0,1-1 0,-1 0 0,0 0 0,0 0 0,0 0 0,0-1 0,0 1 0,0 0 0,-1-1 0,1 0 0,0 1 0,-4-1 0,-7 1 0,-1-1 0,1 0 0,0-1 0,-1-1 0,1 0 0,0-1 0,0 0 0,0-1 0,0 0 0,1-1 0,-1-1 0,1 0 0,-12-8 0,5 1 0,0-1 0,1 0 0,1-2 0,0 0 0,1-1 0,-25-32 0,34 38 0,0 0 0,0 0 0,2-1 0,-1 0 0,1 0 0,1 0 0,-5-22 0,7 24 0,0 1 0,1-1 0,1 1 0,-1-1 0,1 1 0,1-1 0,0 1 0,0-1 0,1 1 0,0 0 0,5-13 0,-2 11 0,1 0 0,0 1 0,1 0 0,0 0 0,12-13 0,48-45 0,146-116 0,-97 89 0,376-294 0,-482 381 0,28-22 0,-38 30-25,0 0 19,0 0 1,0 0-1,0 0 0,-1 0 0,1 0 0,0 0 1,0 0-1,0 0 0,0 0 0,0 0 0,0 0 1,0 0-1,0-1 0,0 1 0,0 0 1,0 0-1,0 0 0,0 0 0,-1 0 0,1 0 1,0 0-1,0 0 0,0 0 0,0 0 0,0 0 1,0 0-1,0 0 0,0-1 0,0 1 1,0 0-1,0 0 0,0 0 0,0 0 0,0 0 1,0 0-1,0 0 0,0 0 0,0 0 0,0 0 1,0-1-1,0 1 0,0 0 0,0 0 0,0 0 1,0 0-1,0 0 0,0 0 0,0 0 1,1 0-1,-1 0 0,0 0 0,0 0 0,0 0 1,0 0-1,0-1 0,0 1 0,0 0 0,0 0 1,0 0-1,0 0 0,0 0 0,0 0 0,0 0 1,1 0-1,-1 0 0,0 0 0,0 0 1,0 0-1,-9 0-1667</inkml:trace>
</inkml:ink>
</file>

<file path=ppt/ink/ink37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5"/>
    </inkml:context>
    <inkml:brush xml:id="br0">
      <inkml:brushProperty name="width" value="0.05" units="cm"/>
      <inkml:brushProperty name="height" value="0.05" units="cm"/>
      <inkml:brushProperty name="color" value="#FFFFFF"/>
    </inkml:brush>
  </inkml:definitions>
  <inkml:trace contextRef="#ctx0" brushRef="#br0">157 1 32383,'-6'0'2,"0"1"1,0 0-1,0 1 0,0 0 1,0-1-1,1 2 0,-1-1 1,1 1-1,-1 0 0,1 0 1,0 0-1,0 1 1,0-1-1,1 1 0,-1 0 1,1 1-1,0-1 0,0 1 1,0 0-1,1 0 0,-3 6 1,-1-1-4,1 1 0,1 0 1,0 0-1,1 0 0,0 1 1,0-1-1,1 1 0,1 0 1,-2 19-1,4-25-1,-1-1 0,1 1-1,1 0 1,-1-1 0,1 1-1,0 0 1,0-1 0,0 1-1,1-1 1,4 11 0,-4-14 2,1 1 1,-1 0 0,0-1 0,1 1 0,0-1 0,-1 0 0,1 0 0,0 0 0,0 0-1,0 0 1,0-1 0,1 0 0,-1 1 0,0-1 0,1 0 0,-1 0 0,1-1-1,-1 1 1,4-1 0,3 2 12,0-1 0,0-1-1,1 0 1,-1 0 0,0-1-1,0 0 1,0-1 0,0 0-1,0-1 1,0 0 0,13-6-1,-18 7-6,0-1 0,0 0 0,0 0 0,0-1 0,-1 1-1,1-1 1,-1 0 0,0 0 0,0-1 0,0 1-1,-1-1 1,0 0 0,0 0 0,0 0 0,0 0-1,-1 0 1,0-1 0,0 1 0,0-1 0,-1 0-1,2-8 1,-2 7-5,0 0 1,-1 0-1,0 0 0,0 0 0,0 0 0,-1 0 0,0 1 0,0-1 0,-4-13 1,3 17-2,1 0 0,-1 0 1,0 0-1,0 0 0,0 1 1,0-1-1,-1 0 0,1 1 0,-1 0 1,1 0-1,-1-1 0,0 2 1,0-1-1,0 0 0,0 0 1,0 1-1,0 0 0,-1 0 1,1 0-1,0 0 0,-1 0 1,-3 0-1,3 0 3,-1 1 0,1-1 0,-1 1 0,1 0 0,-1 0 0,1 1 0,-1-1 0,1 1 0,0 0 0,-1 0 0,1 1 0,0-1 0,-8 4 0,6-1-139,0 0-1,0 1 1,0-1 0,0 1-1,1 0 1,0 1 0,-8 9 0,-23 36-3426</inkml:trace>
</inkml:ink>
</file>

<file path=ppt/ink/ink37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3"/>
    </inkml:context>
    <inkml:brush xml:id="br0">
      <inkml:brushProperty name="width" value="0.05" units="cm"/>
      <inkml:brushProperty name="height" value="0.05" units="cm"/>
      <inkml:brushProperty name="color" value="#FFFFFF"/>
    </inkml:brush>
  </inkml:definitions>
  <inkml:trace contextRef="#ctx0" brushRef="#br0">303 702 30686,'1'-6'181,"0"0"-1,-1 0 1,1 0 0,-1 0-1,-1-1 1,1 1 0,-1 0-1,0 0 1,0 0 0,-1 0-1,-4-10 1,-2-4-225,-1 1 0,-12-20 0,18 35 44,-1 0 0,0 0 1,0 1-1,0-1 1,0 1-1,-1-1 0,1 1 1,-1 1-1,0-1 1,0 1-1,0 0 0,0 0 1,0 0-1,0 0 1,0 1-1,-1 0 1,1 0-1,-1 1 0,1-1 1,0 1-1,-1 1 1,1-1-1,-1 1 0,1-1 1,0 2-1,-1-1 1,1 0-1,0 1 0,0 0 1,0 0-1,0 1 1,-8 5-1,6-1 0,0 0 0,0 1 0,0 0 0,1 1 0,0-1 0,0 1 1,1 0-1,1 1 0,-1-1 0,1 1 0,1 0 0,0 0 0,-3 17 0,2-1-3,1 0 0,1 0 0,1 0 1,4 35-1,-3-56 2,1 1 1,-1-1 0,1 0 0,0 0 0,1 0-1,-1 0 1,1 0 0,0 0 0,0 0 0,1 0-1,-1-1 1,1 1 0,0-1 0,0 0 0,1 0-1,-1 0 1,9 7 0,-6-7 1,0-1 0,0 1 0,1-1 0,-1 0 0,1-1 1,0 0-1,-1 0 0,1 0 0,0-1 0,0 0 0,0 0 0,14-1 0,-12 0-1,0-1 1,0 0-1,1 0 0,-1-1 0,0 0 0,0 0 0,0-1 0,-1 0 0,1-1 1,-1 0-1,0 0 0,0-1 0,0 0 0,0 0 0,-1-1 0,0 0 0,0 0 1,-1-1-1,0 0 0,0 0 0,9-15 0,-4 6 0,-1-1 0,0-1 0,-1 0 0,-2 0 0,1 0 0,-2-1 0,-1 0 0,0 0 0,3-32 0,-3-12 0,-5-104 0,-1 126 0,-5-38 0,-3 0 0,-30-118 0,34 227-16,3 290 16,3-166 0,-1-135 0,0 21 0,7 60 0,-6-90 0,1 0 0,0 0 0,0-1 0,1 1 0,0-1 0,1 0 0,0 0 0,0 0 0,1 0 0,0-1 0,11 14 0,-13-19 0,0 0 0,0 0 0,0-1 0,0 1 0,1-1 0,-1 0 0,1 0 0,-1 0 0,1 0 0,0-1 0,0 0 0,-1 1 0,1-1 0,0-1 0,0 1 0,0 0 0,0-1 0,1 0 0,-1 0 0,0 0 0,0-1 0,0 1 0,4-2 0,-2 0 0,0 0 0,0 0 0,0-1 0,-1 1 0,1-1 0,-1-1 0,0 1 0,0-1 0,0 0 0,0 0 0,-1 0 0,1-1 0,-1 1 0,5-8 0,0-5 0,0 0 0,-1 0 0,-1-1 0,0 0 0,-2 0 0,0-1 0,-1 0 0,2-25 0,3-123 0,-9 163 0,-1 85 0,3 118 0,-1-191 0,0-1 0,0 1 0,1 0 0,-1-1 0,2 1 0,-1-1 0,1 0 0,0 1 0,1-1 0,0-1 0,0 1 0,0-1 0,8 9 0,-9-12 0,0 0 0,1 1 0,0-2 0,0 1 0,0 0 0,0-1 0,0 1 0,0-1 0,1-1 0,-1 1 0,1 0 0,0-1 0,-1 0 0,1 0 0,0-1 0,-1 1 0,1-1 0,0 0 0,0 0 0,0 0 0,-1-1 0,8-1 0,-8 0 0,0 1 0,0-1 0,0 0 0,0 0 0,-1 0 0,1 0 0,-1-1 0,1 1 0,-1-1 0,0 0 0,0 0 0,0 0 0,0-1 0,-1 1 0,1-1 0,-1 1 0,0-1 0,2-5 0,2-4 0,-1 0 0,0-1 0,-1 1 0,4-21 0,-2-10 0,-2-1 0,-3-44 0,0 19 0,-1 67 0,0 1 0,0-1 0,0 0 0,0 0 0,1 1 0,-1-1 0,1 0 0,0 1 0,0-1 0,0 0 0,0 1 0,0-1 0,0 1 0,1 0 0,-1-1 0,4-3 0,-3 5 0,0 0 0,0 0 0,1 0 0,-1 0 0,0 0 0,1 0 0,-1 1 0,1-1 0,-1 1 0,1 0 0,-1 0 0,1-1 0,-1 2 0,1-1 0,-1 0 0,0 0 0,1 1 0,2 0 0,0 1 0,1 0-1,-1 0 1,0 0-1,0 1 1,0 0-1,0 0 1,-1 0-1,1 0 1,-1 1-1,0 0 1,0 0-1,0 0 1,0 0-1,-1 1 1,1-1-1,3 9 1,-1-3-1,-1-1 0,0 1 0,-1 0 0,0 1 0,0-1 0,-1 1 0,2 19 0,-3-16 1,-1-1 0,0 1 0,-2 0 0,1 0 0,-5 22 0,3-29 0,0-1 0,-1 1 0,1 0 0,-1-1 0,0 0 0,-1 1 0,0-1 0,0-1 0,0 1 0,-1 0 0,1-1 0,-9 6 0,20-17 0,1 0 0,0 0 0,0 0 0,0 1 0,1 0 0,-1 0 0,1 1 0,0 1 0,0-1 0,1 1 0,-1 1 0,1 0 0,-1 0 0,17 0 0,-22 1 0,1 1 0,-1 1 0,1-1 0,-1 0 0,0 1 0,1 0 0,-1 0 0,6 2 0,-8-1 0,0-1 0,0 1 0,0-1 0,0 1 0,0 0 0,0-1 0,-1 1 0,1 0 0,-1 0 0,1 0 0,-1 1 0,0-1 0,0 0 0,0 0 0,0 1 0,1 3 0,3 12 0,-1 0 0,0 1 0,-1-1 0,0 34 0,-8 76 0,1-101-7,-1-1 1,-2 0-1,-1-1 0,0 1 1,-2-1-1,-1-1 0,-1 0 1,-1-1-1,-1 0 0,-1-1 1,-19 21-1,30-38-3,-1 0-1,0 0 1,-1 0-1,1-1 1,-1 0 0,0 0-1,0 0 1,-1-1-1,1 0 1,-1 0-1,1-1 1,-1 1 0,0-1-1,-9 1 1,12-3 5,0 1-1,0-1 1,0 0 0,1 0-1,-1 0 1,0-1 0,0 1 0,0-1-1,0 0 1,1 0 0,-1 0-1,0-1 1,1 1 0,-1-1 0,1 0-1,0 0 1,-1 0 0,1-1-1,0 1 1,0-1 0,0 1 0,1-1-1,-1 0 1,1 0 0,0 0-1,-1-1 1,-1-3 0,-1-4 11,0 0 0,1-1 0,0 1-1,1-1 1,0 0 0,0 0 0,0-18 0,2 23-1,1 0-1,0 0 1,0-1-1,1 1 1,0 0-1,0 0 1,1 0-1,0 0 1,0 0-1,0 0 1,1 1-1,0-1 1,0 1-1,5-8 1,3 2 9,-1 1 1,1 0 0,1 0 0,0 2 0,24-17 0,76-35 29,1-2-36,-97 53-3,-2-2 0,1 0 0,-2 0 0,1-2 0,-2 1 0,0-2 1,0 0-1,-2 0 0,0-1 0,0 0 0,-2-1 0,0 0 0,-1 0 0,0 0 0,-2-1 0,0 0 1,-1-1-1,0 1 0,-2-1 0,0 1 0,-2-23 0,1 25 3,0-26 8,-1 40-16,0 1 1,0-1-1,0 0 1,0 1-1,-1-1 0,1 1 1,-1-1-1,1 0 1,-1 1-1,1-1 1,-1 1-1,0-1 0,0 1 1,1 0-1,-1-1 1,0 1-1,0 0 1,-2-2-1,3 3 0,-1 0 0,1 0 0,0 0 0,0 0 0,0 0 0,-1-1 0,1 1 0,0 0 0,0 0 0,0 0 0,-1 0 0,1 0 0,0 0 0,0 0 0,-1 0 0,1 0 0,0 0 0,0 1 0,0-1 0,-1 0 0,1 0 0,0 0 0,0 0 0,0 0 0,-1 0 0,1 0 0,0 0 0,0 1 0,0-1 0,0 0 0,-1 0 0,1 0 0,0 0 0,0 0 0,0 1 0,0-1 0,0 0 0,0 0 0,0 0 0,0 1 0,-1-1 0,1 0 0,0 0 0,0 0 0,0 1 0,0-1 0,0 0 0,0 0 0,0 1 0,0-1 0,0 0 0,0 0 0,0 0 0,0 1 0,0-1 0,1 0 0,-1 0 0,0 0 0,0 1 0,0-1 0,0 0-1,0 0 1,0 1 1,0 2-4,-7 297-10,7-295 13,0 0 0,1 0 0,0 0 0,0 0 0,0 0 0,0-1 0,1 1 0,-1 0 0,1 0 0,1-1 0,-1 0 0,1 1 0,-1-1 0,1 0 0,0 0 0,1 0 0,-1-1 0,1 1 0,-1-1 0,1 0 0,0 0 0,0 0 0,9 4 0,-4-3 0,0-1 0,0 0 0,0 0 0,0-1 0,1 0 0,-1-1 0,1 0 0,-1 0 0,0-1 0,1 0 0,17-3 0,-22 2 0,1-1 0,-1 1 0,0-1 0,0 1 0,0-2 0,0 1 0,0 0 0,0-1 0,0 0 0,-1 0 0,1 0 0,-1-1 0,0 0 0,0 0 0,-1 0 0,1 0 0,-1 0 1,0-1-1,0 1 0,0-1 0,0 0 0,-1 0 0,0 0 0,0 0 0,0 0 0,0-6 0,4-14-2,-2 1 0,-2-1 0,0 0 0,-2-35 0,0 40-2,0-451 17,0 470-13,0 0 0,-1 0 0,1 1 0,0-1 0,-1 0 0,1 0 0,0 1 0,-1-1 0,1 1 0,-1-1 0,0 0 0,1 1 0,-1-1 0,1 1 0,-1-1 0,0 1 0,1-1 0,-1 1 0,0 0 0,0-1 0,-1 0 0,2 1 0,-1 0 0,1 0 0,-1 0 0,1-1 0,-1 1 0,1 0 0,-1 0 0,1 0 0,-1 0 0,1 0 0,-1 0 0,1 0 0,-1 0 0,0 0 0,1 0 0,-1 0 0,1 0 0,-1 0 0,1 1 0,-1-1 0,1 0 0,-1 0 0,1 0 0,-1 1 0,1-1 0,0 0 0,-1 1 0,1-1 0,-1 0 0,1 1 0,0-1 0,-1 1 0,1-1 0,0 0 0,-1 1 0,1 0 0,-5 14 0,0 0 0,2 0 0,0 0 0,-2 26 0,2 70 0,3-69 0,-2 29 0,5 169 0,-2-232 0,0 0 0,1 0 0,-1-1 0,2 1 0,-1 0 0,1-1 0,0 0 0,0 1 0,1-1 0,0-1 0,9 12 0,-9-13 0,0-1 0,0 0 0,0 0 0,1 0 0,0-1 0,0 1 0,0-1 0,0 0 0,0-1 0,1 1 0,-1-1 0,1 0 0,-1 0 0,1-1 0,0 0 0,7 1 0,0 0 0,0-1 0,0-1 0,0 0 0,-1 0 0,1-2 0,20-3 0,-29 3 0,0 1 0,0-1 0,0 1 0,0-1 0,-1-1 0,1 1 0,0 0 0,-1-1 0,0 0 0,1 0 0,-1 0 0,-1 0 0,1 0 0,0-1 0,-1 1 0,1-1 0,-1 1 0,0-1 0,0 0 0,-1 0 0,1 0 0,-1 0 0,1-7 0,4-21 0,-2-2 0,-1 1 0,-2 0 0,-3-39 0,0 4 0,2 20 6,0 45-7,0 5 0,0 25-3,0 9 3,-1 7 2,6 49 0,-3-80-2,-1 0-1,2-1 1,0 1-1,0-1 1,1 0-1,0 0 1,1 0 0,0-1-1,8 12 1,-11-19 1,1 0 0,0 1-1,1-1 1,-1 0 0,0-1 0,1 1 0,0 0 0,-1-1 0,1 0 0,0 0 0,0 0 0,0-1 0,1 1 0,-1-1 0,0 0 0,0 0 0,1 0 0,-1-1-1,1 0 1,-1 0 0,0 0 0,1 0 0,-1 0 0,1-1 0,-1 0 0,0 0 0,1 0 0,-1-1 0,0 1 0,0-1 0,0 0 0,0 0 0,0 0 0,-1-1 0,1 1-1,-1-1 1,1 0 0,-1 0 0,0 0 0,0-1 0,0 1 0,-1-1 0,4-5 0,5-20 0,-1 0 0,-2 0 0,-1-1 0,-1 0 0,3-42 0,10-49 0,-19 117 1,1 1-1,0-1 1,1 0-1,-1 1 1,1-1-1,0 1 1,-1 0 0,1-1-1,1 1 1,-1 0-1,0 0 1,1 0-1,3-2 1,-5 4-1,1 0 1,0-1-1,-1 2 0,1-1 0,0 0 1,0 0-1,0 0 0,-1 1 1,1-1-1,0 1 0,0 0 0,0-1 1,0 1-1,0 0 0,0 0 1,0 0-1,0 1 0,0-1 0,0 0 1,0 1-1,0-1 0,0 1 1,0-1-1,-1 1 0,1 0 0,0 0 1,1 1-1,2 2-1,0-1 1,-1 1-1,0 0 1,0 0-1,0 1 0,0-1 1,-1 1-1,0 0 0,0 0 1,0 0-1,0 0 1,3 10-1,-1 1-1,0 0 0,0 0 0,2 22 0,-4-14 2,0 1 0,-2-1 0,-2 30 0,0-47 0,1 0 0,-1 1 0,-1-1 0,1 0 0,-1 0 0,0 0 0,-1 0 0,0-1 0,0 1 0,0-1 0,-1 1 0,0-1 0,0 0 0,-1 0 0,-5 5 0,61-71 16,-44 53-16,0 1 0,0 0 0,1 0 0,0 1 0,0 0 0,0 1 0,13-5 0,-19 8 0,1 0 0,0 0 0,-1 0 0,1 0 0,0 1 0,0 0 0,0-1 0,0 1 0,-1 0 0,1 0 0,0 1 0,0-1 0,0 1 0,0-1 0,-1 1 0,1 0 0,0 0 0,-1 0 0,1 0 0,-1 0 0,1 1 0,-1-1 0,1 1 0,-1 0 0,0 0 0,0 0 0,0 0 0,2 3 0,4 5-1,-1 0 1,-1 0-1,0 1 0,0 1 0,-1-1 1,0 1-1,-1-1 0,-1 1 0,0 0 1,2 18-1,-4-20 0,0 0 1,0 1-1,-1-1 1,-1 1-1,0-1 0,0 1 1,-1-1-1,0 0 0,-1 0 1,0 0-1,-1 0 1,-8 17-1,-7 3 1,-1-1 0,-1 0 0,-41 41 0,44-52 0,-1 0 0,-1-1 0,-1-2 0,0 0 0,-38 20 0,52-32-1,0 0-1,0-1 1,-1 0 0,1 0-1,-12 1 1,17-3 1,-1 0-1,0 1 1,0-1-1,0 0 1,1 0-1,-1-1 1,0 1 0,0 0-1,1-1 1,-1 0-1,0 1 1,1-1-1,-1 0 1,0-1 0,1 1-1,-1 0 1,1-1-1,-3-1 1,1-3 1,1 1-1,-1-1 1,1 0 0,0 0-1,0 0 1,0 0 0,1 0-1,0-1 1,1 1 0,-1-1-1,0-11 1,-1-9 3,3-42 0,0 63-4,1 0 1,0 0-1,1 0 0,-1 0 1,1 0-1,0 0 0,1 1 1,-1-1-1,1 1 0,0 0 1,0-1-1,1 2 0,0-1 1,-1 0-1,2 1 0,-1-1 1,0 1-1,1 0 0,0 1 1,0-1-1,10-4 0,9-5 3,2 1-1,-1 1 0,41-11 0,-54 19-2,30-10 0,-6 3 0,1-2 0,-2-2 0,1 0 0,36-23 0,-63 32 0,-1-1 0,1 0 0,-1-1 0,0 0 0,-1 0 1,1-1-1,-1 0 0,-1 0 0,0 0 0,0-1 0,0 0 0,-1 0 1,-1 0-1,1-1 0,-1 0 0,-1 0 0,0 0 0,-1 0 0,3-20 1,0-184 10,-6 136-9,1 78-2,0 0 0,0 1 0,0-1 0,-1 0 0,1 1 0,0-1 0,0 0 0,0 0 0,0 1 0,0-1 0,-1 0 0,1 0 0,0 1 0,0-1 0,0 0 0,-1 0 0,1 0 0,0 1 0,0-1 0,-1 0 0,1 0 0,0 0 0,0 0 0,-1 0 0,1 0 0,0 1 0,-1-1 0,1 0 0,0 0 0,-1 0 0,1 0 0,0 0 0,0 0 0,-1 0 0,1 0 0,0 0 0,-1 0 0,1-1 0,0 1 0,0 0 0,-1 0 0,1 0 0,0 0 0,-1 0 0,1 0 0,0-1 0,0 1 0,-1 0 0,1 0 0,0 0 0,0-1 0,0 1 0,-1 0 0,1 0 0,0-1 0,0 1 0,0 0 0,0 0 0,0-1 0,-1 1 0,1 0 0,0-1 0,0 1 0,0 0 0,0 0 0,0-1 0,0 1 0,-3 8-1,0 0 0,1 1 1,0 0-1,0 0 0,1-1 0,-1 15 1,2 63-9,1-43 7,-1-13 2,-1-3 0,2 0 0,0 0 0,9 44 0,-9-64 0,1 0 0,0 0 0,1 0 0,-1 0 0,1-1 0,0 0 0,1 1 0,0-1 0,0 0 0,0-1 0,1 1 0,-1-1 0,1 0 0,1 0 0,-1 0 0,1-1 0,-1 0 0,13 7 0,-11-8 0,-1-1 0,0 0 0,1 0 0,0 0 0,-1-1 0,1 0 0,0 0 0,0 0 0,-1-1 0,1 0 0,8-2 0,-12 2 0,1-1 0,0 1 0,-1-1 0,1 0 0,-1 0 0,1 0 0,-1-1 0,1 1 0,-1-1 0,0 0 0,0 0 0,0 0 0,0-1 0,0 1 0,0 0 0,-1-1 0,1 0 0,-1 0 0,0 0 0,1 0 0,2-5 0,1-13 0,0 0 0,-1-1 0,-1 1 0,-1-1 0,-2 0 0,0-30 0,1 2 0,0 18 0,-3 17 0,2 1 0,0-1 0,0 1 0,2 0 0,-1-1 0,2 1 0,0 0 0,6-14 0,-9 27 0,0 0 0,-1 0 0,1 0 0,0 1 0,0-1 0,0 0 0,-1 0 0,1 1 1,0-1-1,0 0 0,0 1 0,0-1 0,0 1 0,1-1 0,-1 1 0,0 0 0,0-1 0,0 1 0,0 0 0,0 0 0,0 0 0,1 0 0,-1 0 0,0 0 0,0 0 1,0 0-1,0 0 0,1 1 0,-1-1 0,0 0 0,0 1 0,0-1 0,0 1 0,0-1 0,0 1 0,0-1 0,0 1 0,0 0 0,0-1 0,-1 1 0,1 0 1,0 0-1,1 1 0,4 8-1,-1 0 1,0 0-1,0 1 1,-1 0 0,0 0-1,3 16 1,11 75 0,-14-41 0,-2 70 0,-3-73 0,1-43 0,0-152 0,4 102 0,1-1 0,16-51 0,-16 68 0,2 0 0,0 1 0,1 0 0,1 0 0,0 1 0,14-19 0,0 14 1,-22 22-1,-1 0-1,1-1 1,-1 1 0,1-1 0,-1 1-1,1 0 1,-1 0 0,1-1-1,-1 1 1,1 0 0,-1 0 0,1 0-1,0-1 1,-1 1 0,1 0-1,-1 0 1,1 0 0,0 0 0,-1 0-1,1 0 1,-1 0 0,1 0-1,-1 0 1,1 1 0,0-1 0,-1 0-1,1 0 1,-1 0 0,1 1 0,-1-1-1,1 0 1,-1 1 0,1-1-1,-1 0 1,1 1 0,-1-1 0,1 1-1,-1-1 1,0 1 0,1-1-1,-1 1 1,0-1 0,0 1 0,1-1-1,-1 1 1,0-1 0,0 1-1,1-1 1,-1 1 0,0 1 0,5 22-1,-2 2 0,2 49 0,-3-34 1,-2 4 2,4 37 7,-4-75-9,1 1 1,1-1-1,-1 0 1,1 0 0,1 0-1,-1 0 1,1 0-1,5 7 1,-6-10-1,1 0 0,0-1 0,0 0 0,0 0 0,0 0 0,1 0 0,-1 0 0,1-1 0,0 0 0,0 1 0,0-1 0,0-1 0,0 1 0,0-1 0,0 1 0,1-1 0,5 1 0,7 0 0,0-1 1,-1-1 0,22-1-1,-34 0 1,2 1-1,0-1 0,0 0 1,0 0-1,0-1 0,-1 0 1,1 0-1,0 0 0,-1-1 1,1 1-1,-1-1 0,0-1 1,6-4-1,-3 2 1,0-2-1,-1 1 1,0-1-1,-1 0 1,1 0 0,7-16-1,-3 5 1,-2-1 0,0-1-1,-2 0 1,0 0 0,-2 0-1,4-26 1,-7 37-1,2-7 2,-2-1 0,0 0 0,0 0 0,-2 0 0,0 0-1,-5-30 1,4 46-2,0 0 1,0 0-1,0 0 0,-1 1 0,1-1 0,0 0 0,-1 0 0,1 1 0,-1-1 0,0 1 1,0 0-1,1-1 0,-1 1 0,0 0 0,0 0 0,0 0 0,0 0 0,0 1 0,0-1 1,-1 0-1,1 1 0,0-1 0,0 1 0,0 0 0,-4 0 0,1 0 0,1-1 0,0 1 0,-1 0 0,1 1 0,0-1 0,-1 1 0,1 0 0,0 0 0,0 0 0,0 1 0,0-1 0,-7 4 0,6 0 0,1-1 0,0 1 0,0 0 0,0 0 0,0 0 0,1 0 0,0 0 0,0 1 0,0 0 0,1-1 0,0 1 0,0 0 0,-2 9 0,0 5 0,1 1 0,-2 37 0,5-42 0,-1-3-2,1 0 1,0 0-1,1 0 1,0 0-1,4 15 1,-4-25 1,-1 0 0,1 0-1,0-1 1,1 1 0,-1 0 0,0-1-1,1 0 1,-1 1 0,1-1 0,0 0-1,0 1 1,0-1 0,0 0 0,0 0-1,0-1 1,1 1 0,-1 0 0,1-1 0,-1 0-1,1 1 1,-1-1 0,1 0 0,0 0-1,0 0 1,0-1 0,-1 1 0,1-1-1,0 0 1,4 1 0,-4-1 0,4 0 1,1 1 1,0-1-1,0-1 1,0 1-1,8-3 0,-13 2 0,-1 1-1,0-1 0,1-1 1,-1 1-1,0 0 1,0 0-1,0-1 0,0 1 1,0-1-1,0 0 1,0 1-1,0-1 0,-1 0 1,1 0-1,0 0 0,-1 0 1,0-1-1,0 1 1,2-4-1,4-11 0,-2-1-1,1 0 1,-2 0 0,-1 0-1,2-26 1,-1-88 17,-4 107 0,-27 808-17,19-671 0,-11 85 0,15-173 0,-1-1 0,-1 0 0,-1-1 0,-1 0 0,-1 0 0,-13 24 0,20-42 0,-1 0 0,0 0 0,0 0 0,0 0 0,-6 5 0,8-8 0,0 0 0,1-1 0,-1 1 0,0-1 0,0 1 0,1-1 0,-1 1 0,0-1 0,0 1 0,0-1 0,0 0 0,0 1 0,1-1 0,-1 0 0,0 0 0,0 0 0,0 0 0,0 0 0,0 0 0,0 0 0,0 0 0,0 0 0,0 0 0,0 0 0,1 0 0,-1-1 0,0 1 0,0 0 0,0-1 0,0 1 0,0-1 0,1 1 0,-1-1 0,0 1 0,0-1 0,1 1 0,-2-2 0,-4-7 0,1 0 0,0 1 0,0-2 0,1 1 0,-3-11 0,-2-4 0,-6-13 0,2-1 0,1 0 0,3-1 0,0 0 0,3-1 0,1 1 0,2-1 0,2 0 0,7-66 0,-3 85-1,1-1-1,2 1 1,0-1-1,1 1 1,1 1-1,1 0 1,1 0-1,1 0 1,0 2-1,1-1 1,2 1-1,-1 1 1,33-30-1,-16 20 1,0 2-1,2 2 0,1 1 1,0 1-1,2 1 1,72-28-1,-19 17 2,-42 16-1,64-31-1,-107 44 0,1 0-1,-1 0 1,1 0-1,-1 0 0,0-1 1,0 1-1,0-1 1,0 0-1,0 0 0,-1 0 1,4-5-1,-5 6-10,-1 0 0,1 0-1,0 0 1,0 0 0,-1 0 0,1-1-1,-1 1 1,0 0 0,0-1 0,0 1-1,0 0 1,0 0 0,0-1 0,0 1-1,-1 0 1,1 0 0,-1-1 0,0 1-1,0 0 1,1 0 0,-3-3 0,0 1-117,0-1 0,0 1 1,0 0-1,-1 0 1,0 0-1,-7-7 0,-43-28-2383</inkml:trace>
</inkml:ink>
</file>

<file path=ppt/ink/ink37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3"/>
    </inkml:context>
    <inkml:brush xml:id="br0">
      <inkml:brushProperty name="width" value="0.05" units="cm"/>
      <inkml:brushProperty name="height" value="0.05" units="cm"/>
      <inkml:brushProperty name="color" value="#FFFFFF"/>
    </inkml:brush>
  </inkml:definitions>
  <inkml:trace contextRef="#ctx0" brushRef="#br0">94 1 30766,'-5'0'22,"1"1"-1,0 0 1,0 1-1,0-1 1,0 1-1,0 0 1,1 0-1,-1 0 1,0 0-1,1 1 1,-1-1-1,1 1 1,0 0-1,0 0 1,0 0 0,0 0-1,1 1 1,-1-1-1,1 1 1,0 0-1,0-1 1,0 1-1,1 0 1,-1 0-1,0 4 1,-2 7 41,1 0-1,0 0 1,1 0 0,1 1 0,1 25 0,0-36-39,0 0 1,1-1 0,0 1-1,0 0 1,0-1 0,0 0-1,1 1 1,0-1 0,0 0 0,0 1-1,0-1 1,1 0 0,-1-1-1,6 7 1,-2-4-3,0-1 0,0 0 0,0 0 0,1-1 1,0 1-1,-1-1 0,1-1 0,9 4 0,2-1-1,0 0-1,1-2 1,0 0 0,0-1 0,0 0 0,27-1 0,-26-2 2,-12 1 1,0-1-1,0 0 1,0 0-1,14-3 1,-20 3-21,-1-1-1,1 1 1,-1-1 0,1 1 0,-1-1-1,1 0 1,-1 1 0,1-1 0,-1 0-1,0 0 1,1 0 0,-1 0 0,0 0-1,0-1 1,0 1 0,0 0 0,0 0 0,0-1-1,0 1 1,0 0 0,-1-1 0,1 1-1,0-1 1,-1 1 0,0-1 0,1 0-1,-1 1 1,1-3 0,-1-4-1,0 1 0,0 0 0,0 0-1,-1 0 1,0 0 0,-1 0 0,1 0 0,-1 0 0,-1 1 0,1-1-1,-1 0 1,0 1 0,-1 0 0,-6-9 0,3 5 0,-1 1 1,0 0-1,-1 0 1,1 1-1,-2 0 1,1 0-1,-21-10 1,26 15-17,-1 0 0,0 1 0,0-1 0,0 1 0,0 0 1,0 1-1,-1 0 0,1-1 0,0 2 0,-1-1 0,1 1 0,-1-1 0,1 1 0,-1 1 0,1-1 0,-1 1 1,1 0-1,0 0 0,-1 1 0,1 0 0,0 0 0,0 0 0,0 0 0,0 1 0,1-1 0,-1 1 1,1 1-1,-1-1 0,1 1 0,0-1 0,0 1 0,-5 8 0,-32 47-696</inkml:trace>
</inkml:ink>
</file>

<file path=ppt/ink/ink3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00"/>
    </inkml:context>
    <inkml:brush xml:id="br0">
      <inkml:brushProperty name="width" value="0.05" units="cm"/>
      <inkml:brushProperty name="height" value="0.05" units="cm"/>
      <inkml:brushProperty name="color" value="#FFFFFF"/>
    </inkml:brush>
  </inkml:definitions>
  <inkml:trace contextRef="#ctx0" brushRef="#br0">0 44 30638,'0'0'2100,"1"0"-2101,-1 1 1,0-1 0,0 0-1,1 0 1,-1 0 0,0 0-1,1 0 1,-1 0 0,0 0-1,1 0 1,-1 0 0,0 0-1,1 0 1,-1 0 0,0 0-1,0 0 1,1 0-1,-1-1 1,0 1 0,1 0-1,-1 0 1,0 0 0,0 0-1,1-1 1,-1 1 0,0 0-1,0 0 1,0 0 0,1-1-1,-1 1 1,1-15-987,-1-12-3669</inkml:trace>
</inkml:ink>
</file>

<file path=ppt/ink/ink37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4"/>
    </inkml:context>
    <inkml:brush xml:id="br0">
      <inkml:brushProperty name="width" value="0.05" units="cm"/>
      <inkml:brushProperty name="height" value="0.05" units="cm"/>
      <inkml:brushProperty name="color" value="#FFFFFF"/>
    </inkml:brush>
  </inkml:definitions>
  <inkml:trace contextRef="#ctx0" brushRef="#br0">189 76 30942,'-4'-3'44,"-1"0"1,0 0-1,0 1 0,0-1 1,0 1-1,0 0 0,-1 0 0,1 1 1,0-1-1,-1 1 0,0 1 1,1-1-1,-1 1 0,1 0 0,-1 0 1,0 0-1,1 1 0,-1 0 1,1 0-1,-10 3 0,11-2-43,0-1 1,1 1-1,-1 0 0,0 0 0,0 0 0,1 0 0,-1 1 1,1 0-1,0-1 0,0 1 0,0 1 0,0-1 1,0 0-1,1 1 0,-1-1 0,1 1 0,0 0 0,0-1 1,1 1-1,-1 0 0,1 0 0,0 0 0,0 1 1,0-1-1,0 0 0,1 0 0,-1 5 0,1-6 14,0 0-1,1 0 0,-1 0 1,0 0-1,1 0 1,0-1-1,-1 1 0,1 0 1,0 0-1,1-1 0,-1 1 1,0-1-1,1 1 1,-1-1-1,1 0 0,0 1 1,0-1-1,0 0 0,0 0 1,0 0-1,0-1 1,1 1-1,-1 0 0,0-1 1,1 1-1,0-1 0,-1 0 1,1 0-1,0 0 1,-1 0-1,5 0 0,4 1 12,0 0-1,0-1 1,0-1-1,0 0 1,0 0-1,0-1 1,12-3 0,-20 4-24,1-1 1,-1 0-1,0 0 1,0-1-1,0 1 1,0 0-1,0-1 1,0 0 0,-1 0-1,1 0 1,0 0-1,-1 0 1,0-1-1,1 1 1,-1 0 0,0-1-1,0 0 1,-1 0-1,1 1 1,0-1-1,-1 0 1,0-1-1,1 1 1,-1 0 0,0-4-1,2-4 1,-1 0-1,-1 0 1,0 1 0,-1-1 0,0 0-1,-2-17 1,1 24-3,1 1 1,-1 0-1,0 0 1,0 0-1,0 0 1,0 0-1,-1 0 1,1 1-1,-1-1 1,0 0-1,0 1 0,0-1 1,0 1-1,0-1 1,-1 1-1,1 0 1,0 0-1,-1 0 1,0 1-1,0-1 1,1 0-1,-1 1 0,0 0 1,0 0-1,-4-1 1,2 0-20,0 1 0,1 0 0,-1 1 0,0-1 0,0 1 0,0 0 1,0 0-1,1 0 0,-1 1 0,0 0 0,0 0 0,0 0 0,1 0 0,-1 1 0,1 0 0,-9 4 0,-25 25-664</inkml:trace>
</inkml:ink>
</file>

<file path=ppt/ink/ink37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4"/>
    </inkml:context>
    <inkml:brush xml:id="br0">
      <inkml:brushProperty name="width" value="0.05" units="cm"/>
      <inkml:brushProperty name="height" value="0.05" units="cm"/>
      <inkml:brushProperty name="color" value="#FFFFFF"/>
    </inkml:brush>
  </inkml:definitions>
  <inkml:trace contextRef="#ctx0" brushRef="#br0">0 45 30606,'14'-2'304,"19"2"-160,11-5 256,8 2-79,0-4 63,-3 2-256,-5 3-80,-3-3-16,-11 2-16,-8-2-16,-11 5 0,-11-5-480,-22 3-1089</inkml:trace>
</inkml:ink>
</file>

<file path=ppt/ink/ink37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5"/>
    </inkml:context>
    <inkml:brush xml:id="br0">
      <inkml:brushProperty name="width" value="0.05" units="cm"/>
      <inkml:brushProperty name="height" value="0.05" units="cm"/>
      <inkml:brushProperty name="color" value="#FFFFFF"/>
    </inkml:brush>
  </inkml:definitions>
  <inkml:trace contextRef="#ctx0" brushRef="#br0">171 35 20249,'-1'-3'699,"0"1"0,0 0 0,0 0 0,0 0 0,0 1-1,-1-1 1,1 0 0,-1 0 0,1 1 0,-1-1 0,0 1-1,1-1 1,-1 1 0,0 0 0,-3-2 0,2 2-537,0 0-1,1 0 1,-1 0 0,0 1-1,1-1 1,-1 1 0,0 0-1,0 0 1,1 0 0,-1 0-1,-4 1 1,2 0-229,0 0 0,0 1-1,0-1 1,0 1 0,1 0 0,-1 1 0,1-1 0,-1 1 0,1 0-1,0 0 1,0 0 0,0 1 0,-5 5 0,5-4 67,0 1 0,0 0 0,0 0 0,1 0 0,0 1 0,0-1 0,0 1 0,1 0 0,-3 11 0,3-2 0,1 0 0,0 0 0,1 21 0,1-35 0,-1 1 0,0 0 1,0 0-1,1-1 0,0 1 1,-1 0-1,1-1 0,0 1 1,1 0-1,-1-1 0,0 1 1,1-1-1,-1 0 0,1 1 1,0-1-1,-1 0 0,4 2 0,-1-1 2,0 0 1,-1-1-1,2 1 0,-1-1 0,0 0 0,0 0 0,1-1 0,-1 1 0,8 1 0,6-1 22,1 0-1,-1-1 1,1-1-1,22-2 1,-37 2-20,1-1 0,0 0 1,0-1-1,-1 1 0,1-1 1,-1 1-1,1-1 0,-1-1 0,1 1 1,-1-1-1,0 1 0,0-1 0,-1 0 1,1-1-1,-1 1 0,1-1 1,-1 1-1,0-1 0,0 0 0,-1 0 1,1-1-1,-1 1 0,0 0 0,0-1 1,0 1-1,1-9 0,-1 7-3,0 0 0,-1 0-1,0 0 1,0-1-1,-1 1 1,0 0 0,0 0-1,0 0 1,-1 0-1,0-1 1,0 1 0,0 0-1,-1 0 1,0 0-1,0 1 1,-1-1 0,1 0-1,-1 1 1,0 0-1,-6-8 1,4 8-1,0 0 1,0 1-1,-1 0 1,1 0-1,-1 0 0,0 0 1,-11-4-1,14 6-8,-1 1 0,1 0-1,-1 0 1,1 0-1,-1 0 1,1 0 0,-1 1-1,0 0 1,1 0 0,-1 0-1,0 0 1,1 0-1,-1 1 1,0 0 0,-6 1-1,9-1-22,0-1-1,0 1 1,0 0-1,0-1 1,0 1-1,1 0 0,-1 0 1,0-1-1,0 1 1,0 0-1,1 0 1,-1 0-1,1 0 1,-1 0-1,0 0 1,0 1-1,-5 25-1734</inkml:trace>
</inkml:ink>
</file>

<file path=ppt/ink/ink37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5"/>
    </inkml:context>
    <inkml:brush xml:id="br0">
      <inkml:brushProperty name="width" value="0.05" units="cm"/>
      <inkml:brushProperty name="height" value="0.05" units="cm"/>
      <inkml:brushProperty name="color" value="#FFFFFF"/>
    </inkml:brush>
  </inkml:definitions>
  <inkml:trace contextRef="#ctx0" brushRef="#br0">94 20 31150,'0'-1'25,"0"0"0,1 1-1,-1-1 1,0 1 0,0-1-1,0 0 1,0 1 0,0-1 0,-1 0-1,1 1 1,0-1 0,0 0-1,0 1 1,-1-1 0,1 0-1,0 1 1,0-1 0,-1 1-1,1-1 1,-1 1 0,1-1 0,0 1-1,-1-1 1,1 1 0,-1-1-1,1 1 1,-1-1 0,0 1-1,1 0 1,-1-1 0,1 1-1,-1 0 1,0 0 0,1-1 0,-1 1-1,1 0 1,-1 0 0,0 0-1,1 0 1,-1 0 0,0 0-1,1 0 1,-1 0 0,0 0 0,1 0-1,-1 0 1,0 0 0,1 1-1,-2-1 1,-6 1 2,4-2-22,1 1-1,0 0 1,-1 0 0,1 0-1,0 1 1,-1-1-1,1 1 1,0 0 0,0 0-1,-5 2 1,6-2-3,1 1-1,-1 0 1,1-1 0,0 1 0,-1 0 0,1 0-1,0 0 1,0 0 0,0 0 0,1 0-1,-1 0 1,0 0 0,1 0 0,-1 0 0,1 1-1,0-1 1,-1 3 0,-2 17 11,1 1 0,0 0 0,2 0-1,1 1 1,4 30 0,-3-50-11,-1 1 0,1-1-1,0 0 1,0 1 0,0-1 0,0 0-1,1 0 1,0 0 0,-1-1 0,1 1-1,1 0 1,-1-1 0,1 0 0,-1 0-1,1 0 1,0 0 0,0-1 0,0 0-1,0 1 1,0-1 0,8 2-1,-2-1 6,1 0 0,-1-1 0,1 0-1,-1 0 1,1-1 0,0-1 0,-1 0-1,15-1 1,-21 0-6,0 0 0,-1 0 0,1 0 0,-1 0 0,1-1 0,-1 1 0,0-1 0,1 0 0,-1 0 0,0 0 0,0 0 0,-1-1 0,1 1-1,0-1 1,-1 0 0,1 0 0,-1 1 0,0-2 0,0 1 0,0 0 0,0 0 0,-1-1 0,1 1 0,-1-1 0,0 1 0,0-1 0,0 1 0,0-7 0,0 3 0,0 0 1,0 0-1,-1-1 0,0 1 1,-1 0-1,1-1 0,-1 1 1,0 0-1,-1 0 0,0-1 1,0 1-1,-1 1 0,0-1 1,-3-6-1,2 7-3,0 0-1,-1 1 1,1 0 0,-1 0-1,0 0 1,-1 0 0,1 1-1,-1 0 1,0 0 0,0 0-1,-8-3 1,9 5-15,0 0 0,0 0-1,0 1 1,0 0 0,0 0 0,0 0 0,-1 0-1,1 1 1,0 0 0,0 0 0,0 0 0,-1 1 0,1 0-1,0 0 1,0 0 0,-8 3 0,-23 19-768</inkml:trace>
</inkml:ink>
</file>

<file path=ppt/ink/ink37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28"/>
    </inkml:context>
    <inkml:brush xml:id="br0">
      <inkml:brushProperty name="width" value="0.05" units="cm"/>
      <inkml:brushProperty name="height" value="0.05" units="cm"/>
      <inkml:brushProperty name="color" value="#FFFFFF"/>
    </inkml:brush>
  </inkml:definitions>
  <inkml:trace contextRef="#ctx0" brushRef="#br0">26 296 31294,'0'0'10,"1"0"0,-1-1 0,0 1-1,0 0 1,0 0 0,0-1 0,0 1-1,0 0 1,0 0 0,0-1 0,0 1-1,0 0 1,0-1 0,0 1 0,0 0-1,0 0 1,0-1 0,0 1 0,0 0-1,0 0 1,0-1 0,0 1 0,0 0-1,-1 0 1,1-1 0,0 1 0,0 0-1,0 0 1,0-1 0,-1 1 0,1 0-1,0 0 1,0 0 0,0-1-1,-1 1 1,1 0 0,0 0 0,-1 0 0,-5 11 462,-6 23 100,9-2-572,2-1 0,2 45 0,-1-74 0,1 1 0,-1 0 0,1 0 0,-1-1 0,1 1 0,0-1 0,0 1 0,0 0 0,0-1 0,1 0 0,-1 1 0,0-1 0,1 0 0,0 0 0,0 0 0,0 0 0,0 0 0,0 0 0,0 0 0,0 0 0,0-1 0,1 0 0,-1 1 0,1-1 0,-1 0 0,1 0 0,-1 0 0,1 0 0,0-1 0,-1 1 0,1-1 0,4 1 0,-3-1 0,0 0 0,0 1 0,0-2 0,0 1 0,0 0 0,0-1 0,0 0 0,-1 0 0,1 0 0,0 0 0,0-1 0,-1 1 0,1-1 0,-1 0 0,1 0 0,-1 0 0,0-1 0,0 1 0,0-1 0,0 1 0,0-1 0,3-5 0,1-4 0,0-1 0,-1 0 0,0-1 0,-1 1 0,-1-1 0,4-19 0,8-90 0,-15 97 0,2-1 0,1 1 0,0 0 0,2 0 0,17-46 0,-22 69-1,1 0 1,-1-1-1,1 1 0,0 0 1,-1 0-1,2 0 0,-1 0 1,0 0-1,0 1 1,1-1-1,-1 1 0,1-1 1,0 1-1,0 0 0,0 0 1,0 0-1,0 1 0,0-1 1,1 1-1,-1-1 1,0 1-1,1 0 0,-1 0 1,6 0-1,-8 2 1,1-1 0,0 1 0,-1-1 0,1 1 0,-1 0 0,1 0 0,-1 0 0,0 0 0,1 0 0,-1 0 0,0 0 0,0 0 0,0 0 0,0 0 0,0 1 0,0-1 0,0 1 0,0-1 0,0 1 0,0-1 0,-1 1 0,1-1 0,-1 1 0,1-1 0,-1 1 0,0 0 0,1 1 0,7 51 0,-8-51 0,2 10 3,-3-18 6,1 4-9,0-1 0,0 1 0,-1 0 0,1 0 0,0 0 0,-1 0 0,1 0 0,-1 0 0,1 0 1,-1 0-1,0 0 0,1 0 0,-1 0 0,0 0 0,0 1 0,0-1 0,0 0 0,0 0 0,1 1 0,-1-1 0,0 1 0,-2-2 0,0 1 0,-1 1-1,1-1 0,0 1 1,0-1-1,-1 1 0,1 0 0,0 0 1,0 1-1,-1-1 0,1 1 1,0-1-1,0 1 0,0 0 1,0 0-1,0 0 0,0 1 0,-3 1 1,1 0 0,1 0-1,0 1 1,1-1 0,-1 1 0,0 0 0,1 0-1,0 0 1,0 0 0,-5 9 0,2 1 0,0 1 0,1-1 0,0 1 0,1 0 1,1 1-1,-2 17 0,4-27 0,-2 15-2,1 0 0,1 1 1,1-1-1,5 41 0,-5-58 1,1 0 1,0 0-1,0 0 0,0-1 1,1 1-1,-1 0 1,1-1-1,-1 1 1,1-1-1,1 1 0,-1-1 1,0 0-1,1 0 1,0 0-1,-1 0 0,1 0 1,0-1-1,0 1 1,1-1-1,-1 0 0,0 0 1,1 0-1,0 0 1,-1-1-1,1 1 0,0-1 1,0 0-1,0 0 1,-1 0-1,1-1 0,0 1 1,0-1-1,5 0 1,-6-1 0,1 1 0,-1-1 1,1 0-1,-1 0 0,0 0 1,0-1-1,0 1 0,1-1 1,-1 0-1,-1 0 0,1 0 1,0 0-1,0 0 0,-1 0 1,1-1-1,-1 1 0,0-1 1,0 0-1,0 0 0,0 0 1,0 0-1,-1 0 0,1 0 1,-1 0-1,2-6 0,3-7 1,-1 0 0,-1-1 0,-1 1 0,2-19 0,0-29-1,-5-66 0,-1 60 3,-1 61 11,-1 16-15,-1 18 1,1 1 0,2 0 0,2 48 0,0-21 0,-1-39 0,1 1 0,0-1 0,0 0 0,1 1 0,1-1 0,8 23 0,-9-33 0,-1 1 0,1-1 0,1 0 0,-1-1 0,0 1 0,1 0 0,0-1 0,0 1 0,0-1 0,0 0 0,0 0 0,1 0 0,0 0 0,-1-1 0,1 0 0,0 1 0,0-1 0,0-1 0,0 1 0,1-1 0,-1 1 0,0-1 0,1 0 0,-1-1 0,6 1 0,-2 0-34,4 0 48,0 0-1,0-1 1,13-1-1,-23 0-50,0 1-1,0 0 1,0 0-1,1-1 1,-1 0-1,0 1 1,0-1-1,0 0 0,0 0 1,0 0-1,0 0 1,0 0-1,0 0 1,-1-1-1,1 1 1,0-1-1,-1 1 1,1-1-1,-1 0 1,1 1-1,-1-1 1,0 0-1,1-2 1,4-27-2413</inkml:trace>
</inkml:ink>
</file>

<file path=ppt/ink/ink37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0"/>
    </inkml:context>
    <inkml:brush xml:id="br0">
      <inkml:brushProperty name="width" value="0.05" units="cm"/>
      <inkml:brushProperty name="height" value="0.05" units="cm"/>
      <inkml:brushProperty name="color" value="#FFFFFF"/>
    </inkml:brush>
  </inkml:definitions>
  <inkml:trace contextRef="#ctx0" brushRef="#br0">9 322 31839,'-4'-11'405,"2"11"-100,-1 25-215,33 824-74,-27-802-27,-3-31 3,1-1 1,1 1 0,0-1-1,8 25 1,-10-39 6,0-1 1,0 0 0,0 0-1,0 1 1,0-1-1,0 0 1,0 0-1,0 1 1,0-1-1,0 0 1,0 0-1,0 1 1,0-1-1,1 0 1,-1 0-1,0 1 1,0-1-1,0 0 1,0 0-1,1 0 1,-1 1-1,0-1 1,0 0 0,0 0-1,1 0 1,-1 0-1,0 0 1,0 0-1,1 1 1,-1-1-1,0 0 1,0 0-1,1 0 1,-1 0-1,0 0 1,1 0-1,-1 0 1,0 0-1,0 0 1,1 0-1,-1 0 1,0 0 0,0 0-1,1 0 1,-1 0-1,0-1 1,0 1-1,1 0 1,-1 0-1,0 0 1,0 0-1,1 0 1,-1-1-1,0 1 1,0 0-1,0 0 1,1 0-1,-1-1 1,0 1-1,0 0 1,0-1 0,10-18-3,1-14 10,-3-1 1,10-67-1,-4-77 16,-10-90-21,0 23 12,-4 229-13,1 1 0,1-1 0,7-25 0,-8 38-1,0 0-1,0-1 0,0 1 1,0 0-1,1 0 0,-1 0 1,1 0-1,0 0 1,0 0-1,0 1 0,0-1 1,0 1-1,0-1 0,1 1 1,0 0-1,-1 0 0,1 0 1,0 0-1,0 0 1,0 0-1,0 1 0,5-2 1,-4 2 0,1 0 0,-1 0 1,0 1-1,0 0 1,0 0-1,1 0 1,-1 0-1,0 1 0,0-1 1,0 1-1,0 0 1,1 0-1,-1 1 1,-1-1-1,1 1 0,0 0 1,0 0-1,-1 0 1,1 1-1,-1-1 1,1 1-1,-1 0 0,0 0 1,0 0-1,-1 0 1,1 0-1,-1 1 1,1-1-1,-1 1 1,0-1-1,0 1 0,2 6 1,2 6-1,-1 1 0,0-1-1,-1 1 1,0 1 0,-2-1 0,2 29 0,-4-43 0,0 97 0,-1-88 0,-1 0 0,0 0 0,0-1 0,-1 1 0,-1-1 0,-6 15 0,-11 14 8,-49 69 1,28-47-47,42-62 25,-1 0 0,1 0 0,0 1 1,0-1-1,0 0 0,0 0 0,-1 1 1,1-1-1,0 0 0,0 1 0,0-1 1,0 0-1,0 1 0,0-1 0,0 0 1,0 0-1,0 1 0,0-1 0,0 0 1,0 1-1,0-1 0,0 0 0,0 1 1,0-1-1,0 0 0,0 1 0,1-1 1,-1 0-1,0 0 0,0 1 0,0-1 1,0 0-1,1 0 0,-1 1 0,0-1 1,0 0-1,0 0 0,1 1 0,-1-1 1,0 0-1,1 0 0,-1 0 0,0 0 1,0 0-1,1 1 0,-1-1 0,0 0 1,1 0-1,-1 0 0,27 2-59,32-11 224,-42 4-119,-1-1-1,1-1 1,-1-1-1,0 0 1,-1-1-1,0-1 1,27-23 0,-34 26-26,-1-1 0,0 0 0,0 0 0,-1-1 0,0 0 1,0 0-1,-1 0 0,0-1 0,-1 1 0,0-1 1,0 0-1,-1-1 0,0 1 0,1-19 0,2-242 43,-7 164 106,15 288-151,-4-84-5,-8-69 0,1 0 0,2 0 0,0 0 0,13 36 0,-16-58 0,0 0 0,1 0 0,-1 0 0,1 0 0,0-1 0,1 1 0,-1-1 0,1 0 0,0 0 0,1 0 0,-1-1 0,1 0 0,0 1 0,0-2 0,0 1 0,0 0 0,1-1 0,0 0 0,-1 0 0,1-1 0,0 0 0,0 0 0,0 0 0,1-1 0,7 2 0,-7-3 0,1 1 0,-1-1 0,0 0 0,0-1 0,0 0 0,0 0 0,13-3 0,-16 2 1,0 0 0,0 0 0,0 0 0,0 0 0,-1-1 0,1 0 0,-1 1 0,0-1 0,1-1 0,-1 1 0,0 0-1,-1-1 1,5-6 0,0-3 0,-1 1-1,0-1 1,-1 0-1,0 0 1,4-23-1,8-73 0,-10 50 0,-2 30 0,-4 11 0,2 0 0,0 1 0,1 0 0,1-1 0,1 1 0,8-17 0,-14 33-1,1-1 1,0 1 0,0-1-1,0 1 1,0-1-1,0 1 1,0 0-1,0-1 1,1 1-1,-1 0 1,0 0-1,1 0 1,-1 0-1,1 0 1,-1 0-1,3 0 1,-3 0 0,0 1-1,0 0 1,0 0 0,0 0-1,0 0 1,0 0-1,0 0 1,0 1 0,0-1-1,0 0 1,0 0 0,0 1-1,0-1 1,0 1 0,0-1-1,-1 1 1,1-1 0,0 1-1,0-1 1,1 2-1,1 1 0,1 1-1,-1 0 1,0 0-1,0 1 1,0-1-1,-1 1 1,0-1-1,3 7 1,3 10 1,0 0 0,-1 1 0,-2 0 0,0 1 0,-1-1 0,0 36 0,2-149 45,-6 83-45,0 0 0,0 1 0,0-1 0,0 0-1,-1 0 1,-1 1 0,-2-10 0,3 14-1,0 1 0,0-1 0,-1 1 0,0 0 1,1-1-1,-1 1 0,0 0 0,0 0 0,0 0 0,0 0 1,0 0-1,-1 1 0,1-1 0,0 1 0,-1-1 0,1 1 1,-1 0-1,0 0 0,1 0 0,-6-1 0,4 1 0,-1 0 0,1 0 0,-1 0 0,0 0-1,1 1 1,-1 0 0,0 0 0,1 0 0,-1 1-1,0-1 1,-4 2 0,6-1 1,0 0 0,1 0 0,-1 1 0,1-1 0,0 0 0,-1 1 0,1 0 0,0-1 0,0 1 0,0 0 1,0 0-1,0 0 0,0 1 0,1-1 0,-1 0 0,1 1 0,-1-1 0,1 0 0,-1 4 0,-4 11 0,0 1 0,2 0 0,0 0 0,-3 34 0,3 76 0,5-95 0,-2-26 0,1 1-1,1 0 1,-1-1-1,1 1 1,1-1 0,0 1-1,0-1 1,0 0 0,1 0-1,-1 0 1,2 0-1,-1 0 1,1 0 0,0-1-1,1 0 1,-1 0-1,1 0 1,0 0 0,1-1-1,0 0 1,-1 0 0,2-1-1,-1 1 1,0-1-1,1 0 1,0-1 0,0 0-1,0 0 1,0 0 0,0-1-1,0 0 1,1-1-1,-1 1 1,15 0 0,-3-2 1,-1 0-1,1 0 1,-1-2 0,1 0 0,-1-1 0,23-8 0,-29 7 0,0 0-1,0-1 1,-1-1 0,0 0-1,0-1 1,-1 0-1,1 0 1,-2-1 0,1-1-1,10-10 1,-9 5-1,0-1 0,-1 0 0,0 0 0,-2-1 0,1 0 0,-2 0 0,0-1 0,-1 0 0,-1 0 0,0-1 0,3-26 0,-2-16 0,-3-1 0,-3-64 0,-1 75 0,-2-3 5,-2-1 1,-16-70-1,19 92-4,-3-3 17,5 35-19,-1 0 1,1 0-1,-1 1 1,1-1-1,0 0 1,-1 0 0,1 0-1,0 0 1,-1 1-1,1-1 1,0 0-1,-1 0 1,1 1 0,0-1-1,-1 0 1,1 1-1,0-1 1,0 0-1,-1 1 1,1-1 0,0 1-1,0-1 1,0 0-1,0 1 1,0-1-1,-1 1 1,1-1 0,0 0-1,0 1 1,0 0-1,-6 40 2,2-1-1,2 1 0,3 47 0,-1-32 7,-1 48-4,5 136-3,-3-229 0,0-1 0,1 1 0,1-1 0,0 0 1,0 0-1,1 0 0,0 0 0,1-1 0,7 13 0,-9-18-1,0 0 1,1 0-1,-1 0 0,1 0 1,-1-1-1,1 0 0,0 1 1,0-1-1,1-1 0,-1 1 1,1-1-1,-1 1 0,1-1 0,0-1 1,0 1-1,0-1 0,0 1 1,0-1-1,0-1 0,10 1 1,-8-1-1,1 0 1,-1 0 0,1-1-1,0 0 1,-1 0 0,1-1-1,-1 0 1,13-5 0,-15 4 0,1-1 0,-1 0 0,0 0 0,0 0 0,0 0 0,-1-1 0,1 0 0,-1 0 0,0 0 0,-1 0 0,4-7 0,1-2 0,-1-1 0,-1 0 0,0 0 0,-1 0 0,0-1 0,-1 1 0,-1-1 0,1-18 0,-1-21 0,-3-57 1,-1 48 1,2 57 2,-2-11 12,1 17-16,0 1 0,-1-1 0,1 1 1,0 0-1,0-1 0,0 1 1,-1-1-1,1 1 0,0 0 0,0-1 1,-1 1-1,1 0 0,0-1 1,0 1-1,-1 0 0,1-1 1,-1 1-1,1 0 0,0 0 0,-1 0 1,1-1-1,0 1 0,-1 0 1,1 0-1,-1 0 0,1 0 0,-1 0 1,1 0-1,0-1 0,-1 1 1,0 0-1,0 1 0,0 0 0,0-1 0,0 1 0,0 0 0,0 0 0,1 0 0,-1-1 0,0 1 0,1 0 0,-1 0 0,0 0 0,1 0 0,-1 0 0,1 0 0,-1 0 0,1 1 0,0-1 0,-1 0 0,1 0 0,0 0 0,0 0 0,0 0 0,0 0 0,0 1 0,0-1 0,0 0 0,1 1 0,-2 4 0,-2 201 0,3-176 0,1-17 0,0-1 0,0 0 0,2 1 0,-1-1 0,2 0 0,-1 0 0,2 0 0,6 12 0,-9-20 0,0 0 0,1-1 0,0 1 0,0-1 0,0 0 0,0 0 0,1 0 0,0 0 0,0-1 0,0 1 0,0-1 0,0 0 0,1 0 0,-1 0 0,1-1 0,0 0 0,-1 0 0,1 0 0,0 0 0,0-1 0,1 0 0,-1 0 0,6 0 0,-8 0 0,1-1 1,-1 0-1,1 0 0,0 0 0,-1 0 1,1-1-1,-1 1 0,1-1 0,-1 0 1,0 0-1,1 0 0,-1-1 1,0 1-1,0-1 0,1 0 0,2-2 1,-2 0-1,-1-1 1,1 1 0,-1-1 0,0 0 0,0 0 0,0 0 0,0-1 0,-1 1-1,2-8 1,3-11 0,0 1-1,-2-1 1,-1 0 0,2-37-1,-6-101 0,-1 80 0,1 57 0,-8 181-16,7-115 16,0-8 0,1 0 0,7 41 0,-6-66 0,0 0 0,1 0 0,0 0 0,0 0 0,1-1 0,0 1 0,1 0 0,0-1 0,0 0 0,0 0 0,1 0 0,0-1 0,0 1 0,8 6 0,-9-10 0,1 0 1,-1 0-1,1 0 0,0-1 1,-1 0-1,1 0 0,0 0 1,0 0-1,0-1 0,0 0 1,1 0-1,-1 0 0,8-1 1,-10 0-1,0 0 0,0 0 1,0 0-1,0 0 0,0-1 1,0 0-1,0 1 0,-1-1 1,1 0-1,0 0 0,0-1 1,-1 1-1,1 0 0,-1-1 1,1 0-1,-1 0 1,1 0-1,-1 0 0,0 0 1,0 0-1,0 0 0,0 0 1,-1-1-1,3-4 0,2-8 1,0 0-1,-2-1 1,0 1-1,0-1 1,1-25-1,-1-87 0,-2 49 0,-1 58 0,-2 9 0,2 0 0,-1 0 0,1 0 0,1 0 0,0 1 0,1-1 0,0 0 0,1 1 0,10-22 0,-13 32 0,0-1 0,0 1 0,0-1 0,0 1 0,0 0 0,1 0 0,-1 0 0,0 0 0,1-1 0,-1 1 0,0 1 0,1-1 0,-1 0 0,1 0 0,-1 1 0,1-1 0,0 0-1,-1 1 1,1 0 0,0-1 0,-1 1 0,1 0 0,0 0 0,-1 0 0,1 0 0,0 0 0,0 0 0,-1 1 0,1-1 0,1 1 0,0 0-1,0 1 1,0-1-1,0 1 0,0-1 0,-1 1 0,1 0 1,-1 0-1,1 0 0,-1 0 0,0 1 1,0-1-1,0 1 0,0-1 0,0 1 0,1 2 1,6 15-1,0 0 1,-2 0-1,-1 1 1,0-1-1,-1 1 1,3 40-1,-5 133 6,-4-117 7,1-74-12,0 0 0,0-1 0,0 1 0,0 0 0,0-1 0,1 1 0,-1 0 0,1-1 0,0 1 0,0-1 0,0 1 0,0-1 0,0 1 0,0-1 0,1 0 0,-1 1 0,1-1 0,-1 0 0,3 2 0,0-2 0,-1 0 0,1 0 0,-1-1 0,1 1 0,0-1 0,0 0 0,0 0 0,-1 0 0,1-1 0,0 1 0,0-1 0,6 0 0,2 0 0,0 1 0,0-2 0,0 0 0,0 0 0,0-2 0,13-3 0,-17 3 0,0 0 0,-1 0 0,1-1 0,-1-1 0,0 1 0,0-1 0,0 0 0,-1-1 0,11-11 0,-6 5 0,-1 0 0,-1-1 0,0-1 0,-1 1 0,0-1 0,-1-1 0,-1 1 0,0-1 0,-1 0 0,4-19 0,-3-3 0,-1 0 0,-1-1 0,-2-43 0,-2 58 0,-1 0 0,-5-31 0,5 47 0,-1 0 0,0 0 0,0 0 0,0 1 0,-1-1 0,0 1 0,0 0 0,-1 0 0,0 0 0,0 0 0,-9-10 0,12 15 0,0-1 0,0 1 0,0 0 0,-1-1 0,1 1 0,0 0 0,-1 0 0,1 0 0,-1 0 0,1 0 0,-1 0 0,0 0 0,1 1 0,-1-1 0,0 0 0,0 1 0,1 0 0,-1-1 0,0 1 0,0 0 0,0 0 0,0 0 0,1 0 0,-1 0 0,0 0 0,0 1 0,0-1 0,1 1 0,-1-1 0,0 1 0,1-1 0,-1 1 0,0 0 0,1 0 0,-1 0 0,-2 2 0,1 0 0,0 1 0,0 0 0,0 0 0,0 0 0,0 0 0,1 0 0,0 1 0,0-1 0,0 1 0,0-1 0,1 1 0,-1 6 0,-3 16 1,2 1 1,0 0-1,2 0 0,2 1 1,0-1-1,2 0 0,1 0 1,1-1-1,1 1 0,2-1 1,12 29-1,-15-43-2,2 0 1,-1-1 0,1 0-1,1 0 1,0-1-1,1 0 1,0-1-1,1 0 1,0 0-1,14 10 1,-17-15-2,0 0-1,1 0 1,-1-1 0,1 0 0,0-1 0,0 0 0,1 0 0,-1-1 0,1 0 0,-1 0 0,1-1 0,0 0 0,-1 0 0,1-1 0,0 0-1,-1-1 1,11-2 0,-18 3-5,0 0 1,-1 0-1,1 0 0,-1 0 0,1 0 0,0-1 0,-1 1 1,1 0-1,0 0 0,-1-1 0,1 1 0,-1-1 1,1 1-1,-1 0 0,1-1 0,-1 1 0,1-1 0,-1 1 1,0-1-1,1 1 0,-1-1 0,0 0 0,1 1 0,-1-2 1,3-26-517</inkml:trace>
</inkml:ink>
</file>

<file path=ppt/ink/ink37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0"/>
    </inkml:context>
    <inkml:brush xml:id="br0">
      <inkml:brushProperty name="width" value="0.05" units="cm"/>
      <inkml:brushProperty name="height" value="0.05" units="cm"/>
      <inkml:brushProperty name="color" value="#FFFFFF"/>
    </inkml:brush>
  </inkml:definitions>
  <inkml:trace contextRef="#ctx0" brushRef="#br0">1 57 31518,'41'0'257,"3"0"287,5 0-352,3-5-112,3-2-32,-3-3-16,-2 2-32,-15 1 0,-10-1-16,-17 4-48,-8 1-160,-19-2-1025</inkml:trace>
</inkml:ink>
</file>

<file path=ppt/ink/ink37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1"/>
    </inkml:context>
    <inkml:brush xml:id="br0">
      <inkml:brushProperty name="width" value="0.05" units="cm"/>
      <inkml:brushProperty name="height" value="0.05" units="cm"/>
      <inkml:brushProperty name="color" value="#FFFFFF"/>
    </inkml:brush>
  </inkml:definitions>
  <inkml:trace contextRef="#ctx0" brushRef="#br0">190 15 32239,'-6'-3'5,"0"1"0,0 0 0,0 0 0,0 0 0,0 1 0,0 0 0,0 0 0,0 1 0,0 0 0,0 0 0,-1 0 0,1 1 0,0 0 0,0 0 0,0 0 0,0 1-1,-10 4 1,11-4-1,0 1-1,1 0 0,-1 0 0,1 0 0,0 1 1,0-1-1,0 1 0,1 0 0,-1 0 0,1 0 1,0 0-1,0 1 0,0-1 0,1 1 0,-1 0 1,1 0-1,1 0 0,-1 0 0,0 0 0,1 0 1,0 6-1,0-6-2,0 1 0,0-1 0,1 1 0,0 0 0,0-1 0,1 1 0,-1-1 0,1 1 0,1-1 0,-1 1 0,1-1 0,0 0 0,0 1 0,0-1 0,5 7 0,-2-5 3,1-1-1,-1 0 1,1 0-1,1 0 0,-1-1 1,1 0-1,0 0 1,0-1-1,14 7 1,-4-4 9,0-1 0,0 0 0,0-2 0,0 0 0,1-1 0,0 0 0,0-2 0,0 0 0,25-2 0,-40 1-9,0 0-1,-1 0 1,1-1-1,-1 1 1,1-1-1,0 0 1,-1 0-1,1 1 1,-1-1-1,0-1 1,1 1-1,-1 0 1,0-1-1,0 1 1,0-1 0,0 0-1,0 1 1,3-5-1,-2 2 1,-1 0-1,0 1 1,0-1-1,0 0 1,0 0-1,-1-1 1,0 1-1,0 0 1,0 0-1,1-8 1,-2 3-3,1 0 1,-1 1-1,-1-1 1,0 1-1,0-1 0,-1 1 1,0-1-1,0 1 1,-1 0-1,0 0 1,-7-13-1,5 14 0,1 1 0,-1 0 0,0 0 0,-1 1 0,0 0-1,1 0 1,-2 0 0,1 0 0,0 1 0,-1 0 0,0 1 0,-12-6 0,14 7-14,0 1 0,-1-1 0,1 1 0,-1 0 0,1 0 0,-1 1 0,1-1 0,-1 1 0,1 0 0,-1 1 0,1-1 0,-1 1 0,1 0 0,-1 1 0,1-1 0,0 1 0,0 0 0,0 1 0,-7 3 0,6-2-202,0 1 0,0 0 0,1 0 0,-10 11 0,-16 26-3216</inkml:trace>
</inkml:ink>
</file>

<file path=ppt/ink/ink37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5"/>
    </inkml:context>
    <inkml:brush xml:id="br0">
      <inkml:brushProperty name="width" value="0.05" units="cm"/>
      <inkml:brushProperty name="height" value="0.05" units="cm"/>
      <inkml:brushProperty name="color" value="#FFFFFF"/>
    </inkml:brush>
  </inkml:definitions>
  <inkml:trace contextRef="#ctx0" brushRef="#br0">51 788 31582,'-4'-9'144,"3"7"-107,1 1 1,-1-1-1,1 0 0,-1 1 1,0-1-1,1 0 1,-1 1-1,0-1 0,0 1 1,0-1-1,0 1 0,-1 0 1,1-1-1,0 1 1,0 0-1,-1 0 0,1 0 1,-1 0-1,1 0 0,-1 0 1,1 0-1,-1 1 1,0-1-1,1 0 0,-3 0 1,3 3-39,0 0 1,0 0-1,0 0 0,0 0 1,1 0-1,-1 0 1,1 0-1,-1 0 1,1 0-1,0 0 1,0 0-1,0 3 1,-1-2-1,-2 25 0,1 0 1,1-1-1,1 1 0,5 40 1,-4-65 0,0 0 1,-1 0-1,1 0 0,0 0 1,1 0-1,-1 0 1,1 0-1,-1 0 0,1-1 1,0 1-1,0-1 0,0 1 1,0-1-1,0 0 0,0 1 1,1-1-1,-1 0 1,1-1-1,0 1 0,-1 0 1,6 1-1,-1 0 1,-1-1 0,1-1 0,1 1 0,-1-1-1,0 0 1,0-1 0,0 0 0,11-1 0,-16 1-1,1-1 0,-1 1 0,1-1 0,-1 0 0,0 0 0,0 0 0,1-1 0,-1 1 0,0 0 0,0-1 0,0 0 0,0 1 1,0-1-1,-1 0 0,1 0 0,0 0 0,-1 0 0,0 0 0,1 0 0,-1 0 0,2-4 0,2-6 3,0 0 0,-1 0 0,3-13 0,4-29-1,5-64 0,-12 79-3,1 1 1,1 0 0,2 1 0,17-47 0,-23 79-1,1 0 1,-1 0-1,1 0 0,0 0 1,0 0-1,1 1 0,0-1 1,-1 1-1,1 0 0,1 0 1,7-5-1,-10 7 1,1 0-1,0 1 1,0-1 0,0 1-1,0 0 1,0 0-1,1 0 1,-1 0 0,0 1-1,0-1 1,1 1 0,-1 0-1,0 0 1,1 0 0,-1 0-1,0 1 1,0-1-1,1 1 1,-1 0 0,0 0-1,6 3 1,-3 0-1,1 0 1,-1 1-1,0 0 0,-1 1 1,1-1-1,-1 1 0,0 0 1,-1 1-1,1-1 0,-1 1 1,-1-1-1,1 1 0,-1 0 1,0 1-1,-1-1 0,1 1 1,-2-1-1,1 1 0,0 12 1,-19-29 13,2 0-14,9 4 1,-1 1 1,0 0-1,0 0 0,-8-2 1,13 5-2,0 0 0,-1 1 1,1-1-1,0 1 0,0-1 1,0 1-1,0 0 0,-1 0 1,1 0-1,0 0 0,0 0 1,0 1-1,0-1 0,0 1 1,-1-1-1,1 1 0,0 0 1,0 0-1,0 0 0,-2 2 1,-1 1-1,0 1 1,0-1-1,1 1 1,0 0 0,0 1-1,0-1 1,1 1-1,0 0 1,0 0 0,-3 8-1,-20 67-10,19-50 7,1 0 1,2 0-1,1 1 0,1-1 1,4 47-1,-2-75 4,1 0-1,-1 0 1,1 0-1,-1 0 1,1-1-1,0 1 1,0 0-1,0 0 1,0-1-1,1 1 1,-1-1-1,1 1 1,-1-1-1,1 0 1,0 0-1,0 1 1,0-1-1,0 0 1,0-1-1,1 1 1,-1 0-1,1-1 1,-1 1-1,1-1 1,-1 0-1,1 0 1,3 1-1,5 1 1,0 0 0,1-1 1,0-1-1,-1 0 0,17-1 0,-23 0 0,0 0 0,-1-1 1,1 0-1,0 1 0,-1-1 0,1-1 0,-1 1 0,1-1 1,-1 0-1,0 0 0,0 0 0,0-1 0,0 1 1,4-4-1,-2 1 1,0-1 1,-1 0 0,0 0-1,0 0 1,0-1 0,-1 1-1,7-14 1,-3 0 1,0 0-1,-1 0 1,-2-1 0,0 0-1,3-33 1,5-394 15,-14 300-7,1 577-24,1-388 14,1-1 0,13 66 0,-12-92-1,1 0 0,0 0 0,0-1 0,1 0 0,1 1 0,1-2 0,-1 1 0,2-1 0,0 0 0,0-1 0,13 14 0,-15-20 0,1 0 1,-1 0-1,1-1 0,0 0 1,1 0-1,-1-1 1,0 0-1,1 0 1,0-1-1,0 0 1,-1 0-1,1-1 1,0 0-1,0 0 1,1-1-1,10-1 1,-11 1-1,0 0 0,-1-1 1,1-1-1,-1 1 1,0-1-1,0-1 1,1 1-1,-1-1 1,-1 0-1,1-1 0,0 1 1,-1-1-1,0-1 1,0 1-1,0-1 1,0 0-1,8-11 1,-7 6 0,0-1 0,-1 0 1,-1-1-1,0 1 1,0-1-1,-1 0 1,-1 0-1,0-1 0,2-14 1,-1-15-4,-1-58 1,-3 86 0,0-15-5,-6-43 1,4 61 4,0-1 1,-1 1 0,0 0 0,-1 0-1,-1 1 1,-8-17 0,12 25 0,0 0 0,0 0 0,0 0 0,0 0 0,-1 1 0,1-1 0,0 1 0,-1-1 0,0 1 0,1 0 0,-1-1 0,0 1 0,1 0 0,-1 0 0,0 0 0,0 0 0,0 0 0,0 1 0,0-1 0,-3 0 0,3 1 0,1 0 0,-1 1 0,1-1 0,-1 0 0,1 1 0,-1-1-1,1 1 1,-1 0 0,1-1 0,0 1 0,-1 0 0,1 0 0,0 0 0,0 0 0,-1 0 0,1 0-1,0 0 1,0 0 0,0 1 0,0-1 0,1 0 0,-1 1 0,0-1 0,0 0 0,1 1 0,-1-1 0,1 1-1,-1 1 1,-4 14-1,1-1-1,0 1 1,1 0-1,-1 30 1,4 75-5,1-86 6,-1-23 0,1 1 0,0-1 0,1 0 0,1 1 0,0-1 0,1 0 0,0 0 0,1-1 0,9 19 0,-10-25 0,0 0 0,0 0 0,0-1 0,1 1 0,0-1 0,0 0 0,0 0 0,1 0 0,0-1 0,-1 0 0,2 0 0,-1-1 0,0 1 0,1-1 0,-1-1 0,1 1 0,0-1 0,0 0 0,8 1 0,-7-2 0,-1 0 0,1-1 0,0 1 0,-1-1 0,1-1 0,0 1-1,-1-2 1,1 1 0,9-3 0,-12 1 1,0 1-1,0 0 0,0-1 0,0 0 0,-1 0 1,1-1-1,-1 1 0,0-1 0,0 0 1,0 0-1,0 0 0,-1 0 0,5-8 1,3-7 0,-2-1 1,0 0-1,0 0 1,-2-1 0,-1 0-1,0 0 1,-2-1 0,3-22-1,2-178-3,-9 205 3,1-91-1,-3-128 0,-5 188 13,7 48-13,0 0 0,0 0 0,-1 0 1,1 0-1,0 0 0,0 0 0,0 0 0,0 0 0,0 1 0,0-1 0,0 0 0,0 0 0,-1 0 0,1 0 0,0 0 0,0 0 0,0 0 0,0 0 0,0 0 0,0 0 0,-1 0 1,1 0-1,0 0 0,0 0 0,0 0 0,0 0 0,0 0 0,-1 0 0,1 0 0,0 0 0,0 0 0,0 0 0,0 0 0,0 0 0,0 0 0,-1 0 0,1 0 0,0 0 0,0-1 0,0 1 1,0 0-1,0 0 0,0 0 0,0 0 0,0 0 0,-1 0 0,1 0 0,-3 22 0,1 0 0,1 1 0,3 30 0,0 1 0,-2 222 3,-3 425 10,2-678-13,-9 183 0,6-173 0,-1 0 0,-1 0 0,-2-1 0,-13 34 0,18-58 0,0 0 0,-1 0 0,0 0 0,0-1 0,-9 13 0,10-18 0,1 0 0,0 1 0,0-1 0,-1-1 0,1 1 0,-1 0 0,1 0 0,-1-1 0,0 0 0,0 1 0,1-1 0,-1 0 0,0-1 0,0 1 0,0 0 0,0-1 0,0 1 0,-6-1 0,7-1 0,0 1 0,0 0 0,-1-1 0,1 1 0,0-1 0,0 0 0,0 0 0,0 0 0,0 0 0,0 0 0,0 0 0,1-1 0,-1 1 0,0 0 0,0-1 0,1 0 0,-1 1 0,1-1 0,0 0 0,-1 0 0,1 0 0,0 0 0,-1-2 0,-3-8 0,0 0-1,-7-24 1,9 24-2,-8-30-2,2-1-1,2 1 1,2-1 0,1-1-1,5-84 1,0 119 3,0 0 1,1 1-1,0-1 1,0 0-1,1 1 1,0-1-1,0 1 1,1 0-1,0 0 1,0 0-1,1 0 1,0 1-1,0 0 1,1 0 0,0 0-1,0 1 1,1-1-1,9-6 1,11-5-2,1 1-1,0 1 1,53-21 0,-6 2 1,-57 26 3,-1-1 0,0 0 0,0-1 0,-1-1 0,-1-1-1,0 0 1,25-30 0,-32 31 0,1 0 0,-2 0-1,0-1 1,0 0-1,-1 0 1,-1 0 0,0-1-1,-1 0 1,0 0-1,-1 0 1,2-22 0,0-13 2,-3 0 1,-6-91-1,3 138-4,1 0 0,0 0 0,-1 0 0,1 0 0,-1 0 0,0 0 0,1 0 0,-1 0 0,0 1 0,0-1 0,0 0 0,0 1 0,-2-3 0,0 40 0,2-8 0,2 162 0,1-168 0,1-1 0,0 0 0,2 0 0,0 0 0,1-1 0,17 37 0,-20-50 0,1-1 0,0 0 0,0 0 0,0 0 0,1-1 0,0 0 0,0 0 0,0 0 0,0 0 0,1-1 0,0 0 0,0 0 0,0 0 0,1-1 0,-1 0 0,1 0 0,-1-1 0,1 1 0,0-2 0,0 1 0,0-1 0,0 0 0,1 0 0,-1-1 0,0 0 0,0 0 0,0-1 0,0 0 0,11-2 0,-14 1 0,0 1 0,0-1 0,0 0 0,-1 0 0,1 0 0,-1 0 0,1-1 0,-1 0 0,0 1 0,0-1 0,0 0 0,-1-1 0,1 1 0,-1 0 0,1-1 0,-1 1 0,0-1 0,0 0 0,-1 0 0,1 0 0,1-5 0,3-12 0,0 0 0,4-37 0,2-49 0,-7 55 0,16-79 0,-20 128 0,0 0 0,0-1 0,0 1 0,0 0 0,1-1 1,-1 1-1,1 0 0,0 0 0,3-4 0,-4 5-1,1 1 1,-1 1-1,0-1 0,1 0 1,-1 0-1,0 0 0,1 1 1,-1-1-1,1 1 0,0-1 1,-1 1-1,1 0 0,-1-1 1,1 1-1,-1 0 1,1 0-1,0 0 0,-1 0 1,1 0-1,-1 1 0,4 0 1,-4-1 0,1 1-1,-1 0 1,1 0 0,0 0 0,-1 0 0,1 0 0,-1 0 0,0 0 0,1 0-1,-1 0 1,0 1 0,0-1 0,0 1 0,0-1 0,0 1 0,0-1 0,0 1 0,0-1-1,-1 1 1,1 0 0,-1 0 0,1-1 0,-1 3 0,4 5 0,6 18 0,-2 1 0,0 0 0,7 55 0,-3 86 0,-10-110 0,1-26 0,-3-33 0,0 0 0,0 0 0,0-1 0,0 1 0,0 0 0,0 0 0,0 0 0,0 0 0,0 0 0,0 0 0,1 0 1,-1 0-1,0 0 0,0-1 0,0 1 0,0 0 0,0 0 0,0 0 0,0 0 0,0 0 0,1 0 0,-1 0 0,0 0 0,0 0 0,0 0 0,0 0 0,0 0 0,0 0 0,1 0 0,-1 0 0,0 0 0,0 0 0,0 0 1,0 0-1,0 0 0,0 0 0,0 0 0,1 0 0,-1 0 0,0 0 0,0 0 0,0 0 0,0 1 0,0-1 0,0 0 0,0 0 0,0 0 0,1 0 0,-1 0 0,0 0 0,0 0 0,0 0 0,0 0 0,0 1 0,0-1 0,0 0 1,0 0-1,0 0 0,0 0 0,5-13 2,-2-1 1,1 0-1,-2 1 1,2-25 0,1-2-3,1-3-1,23-132-7,-22 142 6,2 2 0,1-1 1,18-39-1,-25 65 1,1 1 1,-1-1-1,1 0 1,1 1-1,-1 0 0,1 0 1,5-5-1,-9 9 1,0 1 0,0-1 0,0 0-1,0 0 1,0 1 0,0-1 0,0 1-1,0-1 1,1 1 0,-1-1 0,0 1 0,0 0-1,0 0 1,0-1 0,1 1 0,-1 0-1,0 0 1,3 1 0,-3-1 0,0 1 0,0-1-1,0 1 1,0 0 0,0 0 0,0 0 0,0 0-1,0 0 1,0 0 0,0 0 0,-1 0 0,1 0 0,0 0-1,0 0 1,-1 0 0,1 0 0,-1 1 0,1-1-1,-1 0 1,0 1 0,0-1 0,1 1 0,4 31-1,0 0 1,-3 0-1,0 1 0,-4 34 1,2 49 0,1-99 0,1-1 0,1 0 0,0 0 0,1-1 0,10 28 0,-12-39 0,0 0 0,1 0 0,-1 0 0,1 0 0,0-1 0,0 1 0,0-1 0,1 0 0,-1 0 0,1 0 0,0 0 0,0-1 0,1 0 0,-1 0 0,1 0 0,-1 0 0,1-1 0,0 1 0,0-1 0,0 0 0,11 2 0,-6-3 1,0 1 0,-1-1 0,1-1 0,0 0 0,0 0 0,0-1 0,11-2 0,-17 1-1,0 1 1,1 0-1,-1-1 1,0 0-1,0 0 1,0 0-1,-1-1 1,1 1-1,0-1 0,-1 0 1,1 0-1,-1 0 1,0 0-1,0-1 1,-1 1-1,1-1 1,3-6-1,-1-1 0,0 0 0,-1-1 0,0 1 0,0-1 0,-2 0 0,1 0 0,0-16 0,-1-89 0,-2 74 0,0 20 0,0-1 0,-2 1 0,0 0 0,-2-1 0,0 1 0,-11-32 0,15 54 0,0 1 0,0 0 0,0 0 0,0 0 0,0 0 0,0-1 0,0 1 0,0 0 0,0 0 0,0 0 0,0-1 0,0 1 0,0 0 0,0 0 0,0 0 0,0 0 0,-1-1 0,1 1 0,0 0 0,0 0 0,0 0 0,0 0 0,0-1 0,0 1 0,0 0 0,-1 0 0,1 0 0,0 0 0,0 0 0,0 0 0,0-1 0,0 1 0,-1 0 0,1 0 0,0 0 0,0 0 0,0 0 0,0 0 0,-1 0 0,1 0 0,0 0 0,0 0 0,0 0 0,-1 0 0,1 0 0,0 0 0,0 0 0,0 0 0,0 0 0,-1 0 0,1 0 0,0 0 0,0 0 0,0 0 0,0 0 0,-1 1 0,1-1 0,0 0 0,0 0 0,0 0 0,-1 0 0,-2 14 0,2 187 0,2-190 0,-1 5-1,1 0 0,1 0 0,0 0 0,1-1 0,1 1-1,0-1 1,8 17 0,-10-27 1,0-1 0,1 1 0,-1 0 0,1-1-1,0 1 1,0-1 0,1 0 0,-1 0 0,1 0-1,0-1 1,0 1 0,0-1 0,0 0 0,1 0-1,-1-1 1,1 1 0,0-1 0,0 0 0,0 0 0,0 0-1,0-1 1,0 0 0,0 0 0,9 1 0,-9-2 0,1 0 1,-1 1-1,0-2 0,0 1 1,0 0-1,1-1 1,-1 0-1,0-1 1,0 1-1,0-1 1,0 0-1,-1 0 1,1 0-1,0 0 1,-1-1-1,1 0 0,-1 0 1,0 0-1,0-1 1,-1 1-1,1-1 1,0 0-1,-1 0 1,0 0-1,0-1 1,0 1-1,-1-1 0,4-8 1,3-6-2,-1-1 0,-1 0 0,-1 0 0,0-1 0,-2 1 0,4-37 0,-3-131-8,-5 145 9,2-56 0,1 40 0,-11-102 0,6 147 0,0 10 0,1 13 0,-5 399 0,7-282 0,-2-111 0,2 0 0,0 0 0,1 0 0,1 0 0,0 0 0,1-1 0,0 1 0,10 19 0,-11-28 0,0-1 0,0 1 0,0-1 0,1 0 0,0 0 0,0-1 0,0 1 0,0-1 0,1 0 0,0 0 0,0 0 0,0-1 0,0 1 0,0-1 0,1 0 0,0-1 0,-1 0 0,1 0 0,0 0 0,0 0 0,0-1 0,0 0 0,7 0 0,-4 0 1,0-1 0,-1 0 0,1 0 0,0-1 0,0 0 0,-1 0 0,11-4 0,-15 4 0,1-1-1,-1-1 1,0 1-1,1-1 1,-1 1-1,0-1 1,-1 0-1,1-1 1,0 1-1,-1-1 1,0 1-1,0-1 1,0 0-1,3-5 1,2-6-1,-1 0 0,-1 0 0,0-1 0,-1 1 0,0-1 0,-2 0 0,0-1 0,1-16 0,0-130 0,-3 81 0,-8 344 0,8-254 0,-1 0 1,1 0-1,0-1 1,1 1-1,0 0 1,0-1-1,1 1 1,0-1-1,0 0 1,1 0-1,0 0 1,0 0-1,0-1 1,1 1-1,6 5 1,-7-8-1,0-1 1,0 1-1,0-1 0,0 0 1,1 0-1,-1-1 0,1 0 1,-1 1-1,1-2 0,0 1 1,0 0-1,0-1 0,0 0 0,0 0 1,0 0-1,1-1 0,-1 0 1,0 0-1,0 0 0,0-1 1,1 0-1,-1 1 0,0-2 1,5-1-1,-6 2 0,-1-1 0,1 0 0,0 0 0,-1 0 0,1-1 0,-1 1 0,0-1 0,0 0 0,0 0 0,0 0 0,0 0 0,-1 0 0,1-1 0,-1 1 0,3-7 0,3-6 0,-1-1 0,6-22 0,-11 34 0,9-34 0,-2 1 0,-1-1 0,-2-1 0,-2 1 0,0-43 0,-6 71 0,-2 10 0,-1 8 0,1 0 0,1 0 0,0 1 0,1-1 0,0 1 0,0-1 0,0 1 0,1 0 0,0 9 0,1 73 0,1-47 0,-2-32 0,1 13 0,0-1 0,1 1 0,2-1 0,9 43 0,-10-60 0,-1-1 0,1 0 0,0 0 0,1 0 0,-1 0 0,1 0 0,0-1 0,0 1 0,0-1 0,1 0 0,-1 0 0,1 0 0,0 0 0,1-1 0,-1 1 0,0-1 0,1 0 0,0 0 0,0-1 0,-1 0 0,2 1 0,-1-2 0,0 1 0,0 0 0,1-1 0,-1 0 0,6 0 0,-2 0 0,1 0 0,-1 0 0,0-1 0,1-1 0,-1 1 0,1-2 0,-1 1 0,13-5 0,-17 4 0,-1 0 0,0 0 0,0 0 0,-1-1 0,1 1 0,0-1 0,-1 0 0,1 0 0,-1-1 0,0 1 0,0-1 0,-1 1 0,1-1 0,-1 0 0,1 0 0,-1 0 0,0 0 0,-1-1 0,2-4 0,2-9 0,-1 1 0,-1-1 0,-1 0 0,0 0 0,-1 0 0,-1 0 0,-1 0 0,-1 0 0,0 1 0,-1-1 0,-1 0 0,-1 1 0,-12-30 0,8 27 0,-1 1 0,-1 1 0,-1 0 0,-22-25 0,29 37 0,0 0 0,0 0 0,-1 1 0,0 0 0,0 0 0,0 0 0,0 1 0,-1 0 0,0 0 0,0 1 0,0 0 0,0 0 0,-1 0 0,1 1 0,-15-2 0,20 4 0,0 0 0,1 0-1,-1 0 1,0 0 0,1 1 0,-1-1 0,0 1 0,1-1-1,-1 1 1,1-1 0,-1 1 0,1 0 0,-1 0-1,1 0 1,-1 0 0,1 0 0,0 0 0,0 0-1,0 1 1,-1-1 0,1 0 0,0 1 0,1-1 0,-1 0-1,0 1 1,0-1 0,0 1 0,1 0 0,-1-1-1,1 1 1,0-1 0,-1 1 0,1 2 0,-2 9-3,1-1 1,0 0 0,2 22 0,-1-14 1,0 1 1,2-1 0,0 1 0,1 0 0,1-1 1,8 25-1,-8-33-1,0 0 1,1-1 0,1 1-1,0-1 1,0 0 0,1-1-1,1 1 1,-1-1 0,19 17-1,-21-24 1,0 1-1,0-1 0,1 0 0,-1 0 0,1 0 1,0-1-1,0 0 0,0 0 0,0 0 0,0-1 1,0 0-1,1 0 0,-1-1 0,0 0 1,1 0-1,11-1 0,-15 0 1,1 0 0,-1 0 0,1 0 0,-1 0 0,0 0 0,1-1 0,-1 1 0,0-1 0,0 0 0,0 0 0,0 0 0,-1-1 0,1 1 0,0-1 0,-1 1 0,0-1 0,1 0 0,-1 0 0,0 0 0,-1 0 0,3-4 0,5-11 0,-1 0 0,10-32 0,-15 40 0,24-81 0,-19 58 0,2 1 0,1 0 0,1 0 0,30-54 0,-42 85 0,1 0 0,0-1 0,0 1 0,0 0 0,0-1 0,0 1 0,0 0 0,0 0 0,0 0 0,0 0 0,0 0 0,1 0 0,-1 0 0,0 0 0,1 1 0,-1-1 0,1 0 0,-1 1 0,2-1 0,-2 1 0,0 0 0,0 0 0,0 1 0,0-1 0,0 0 0,0 1 0,-1-1 0,1 1 0,0-1 0,0 1 0,0-1 0,-1 1 0,1 0 0,0-1 0,-1 1 0,1 0 0,0-1 0,-1 1 0,1 0 0,-1 0 0,0 0 0,2 1 0,2 8 0,-1 0 0,1 0 0,-2 1 0,3 12 0,-4-17 0,14 91 0,-5 1 0,-3 140 0,-6-238 0,-1 0 0,0-1 0,0 1 0,0 0 0,0 0 0,0 0 0,0 0 0,1 0 0,-1 0 0,0 0 0,0 0 0,0 0 0,0 0 0,1 0 0,-1 0 0,0 0 0,0-1 0,0 1 0,0 0 0,1 1 0,-1-1 0,0 0 0,0 0 0,0 0 0,0 0 0,1 0 0,-1 0 0,0 0 0,0 0 0,0 0 0,0 0 0,0 0 0,1 0 0,-1 0 0,0 0 0,0 1 0,0-1 0,0 0 0,0 0 0,0 0 0,0 0 0,1 0 0,-1 0 0,0 1 0,0-1 0,0 0 0,0 0 0,0 0 0,0 0 0,0 1 0,0-1 0,0 0 0,0 0 0,0 0 0,0 0 0,0 1 0,0-1 0,0 0 0,0 0 0,0 0 0,0 0 0,0 1 0,0-1 0,0-1 0,3-1 1,0-1 0,-1 0 0,1 0 0,-1-1 0,0 1 0,0 0 0,0-1 0,-1 1-1,1-1 1,1-7 0,2-3 2,55-177-3,-46 137-6,2 1-1,2 1 0,34-67 1,-42 105 16,-9 14-10,-1 1 0,1-1 0,-1 0 0,0 1 0,1-1 0,-1 1 1,1-1-1,-1 1 0,0-1 0,1 1 0,-1-1 0,0 1 0,0 0 0,0-1 0,1 1 0,-1-1 1,0 1-1,0 0 0,0-1 0,0 1 0,0-1 0,0 1 0,0 0 0,0-1 0,0 1 1,0-1-1,-1 1 0,1 0 0,0 0 0,0 543 16,0-544-16,2 25 4,-2-25-9,0 1 0,0-1 0,0 1 0,0-1 1,0 0-1,0 1 0,0-1 0,0 1 0,0-1 0,1 0 0,-1 1 0,0-1 0,0 1 0,0-1 0,1 0 0,-1 1 0,0-1 0,0 0 0,1 0 0,-1 1 0,0-1 0,1 0 0,-1 1 0,0-1 0,1 0 0,-1 0 0,1 0 0,-1 0 0,0 1 0,1-1 0,-1 0 0,0 0 0,1 0 1,-1 0-1,1 0 0,-1 0 0,1 0 0,-1 0 0,0 0 0,1 0 0,-1 0 0,1 0 0,-1 0 0,0 0 0,1-1 0,-1 1 0,1 0 0,-1 0 0,0 0 0,1-1 0,-1 1 0,1 0 0,2-7-825</inkml:trace>
</inkml:ink>
</file>

<file path=ppt/ink/ink37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5"/>
    </inkml:context>
    <inkml:brush xml:id="br0">
      <inkml:brushProperty name="width" value="0.05" units="cm"/>
      <inkml:brushProperty name="height" value="0.05" units="cm"/>
      <inkml:brushProperty name="color" value="#FFFFFF"/>
    </inkml:brush>
  </inkml:definitions>
  <inkml:trace contextRef="#ctx0" brushRef="#br0">209 50 32207,'-4'-2'17,"1"0"1,-1 0 0,1 0-1,-1 0 1,1 1-1,-1-1 1,0 1 0,0 0-1,0 1 1,0-1-1,0 0 1,-8 1-1,-48 4-21,57-3 4,-1-1 1,1 1 0,-1 0-1,1 0 1,-1 1-1,1-1 1,0 0 0,0 1-1,-1 0 1,1 0-1,1 0 1,-1 0 0,0 1-1,0-1 1,1 1-1,-1-1 1,1 1 0,0 0-1,0 0 1,0 0-1,0 0 1,1 0 0,-3 6-1,1-1 4,1 1 0,0 0-1,1 0 1,0 0 0,0 0 0,0 0-1,1 0 1,2 10 0,-2-15 0,1-1 1,0 1-1,0-1 1,0 0 0,0 0-1,0 1 1,1-1-1,0 0 1,-1 0-1,1 0 1,0-1-1,0 1 1,1 0-1,-1-1 1,1 1 0,-1-1-1,1 0 1,0 0-1,-1 0 1,1 0-1,0 0 1,0-1-1,1 1 1,-1-1-1,0 0 1,0 0-1,8 1 1,4 1 14,1 0 1,0-1-1,0-1 1,27-2-1,-41 1-18,1 0 0,-1 0 0,1 0 0,-1-1 0,1 0 0,-1 1 0,0-1-1,1 0 1,-1 0 0,0 0 0,1 0 0,-1 0 0,0-1 0,0 1 0,0-1 0,0 0 0,0 1 0,-1-1 0,3-2 0,-2 1 0,0-1-1,0 1 1,0-1 0,-1 0 0,1 1 0,-1-1 0,0 0 0,0 0 0,0 0 0,-1 0 0,1-5-1,-1 1 1,0 0-1,0 0 0,-1 0 0,0 0 1,0 0-1,-1 0 0,0 0 0,0 1 0,-1-1 1,0 1-1,-8-14 0,7 15-12,-1 0 0,-1 0 0,1 0 0,-1 0-1,0 1 1,0 0 0,0 0 0,-1 0 0,1 1 0,-1 0 0,0 0 0,-1 1-1,1 0 1,0 0 0,-1 1 0,0 0 0,0 0 0,1 1 0,-1 0 0,0 0 0,0 1-1,0 0 1,-16 2 0,22-1-185,0-1 0,0 0 0,1 1-1,-1 0 1,0-1 0,0 1 0,1 0-1,-1 0 1,0 0 0,1 0 0,-1 0 0,-2 3-1,-16 26-10473</inkml:trace>
</inkml:ink>
</file>

<file path=ppt/ink/ink3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06"/>
    </inkml:context>
    <inkml:brush xml:id="br0">
      <inkml:brushProperty name="width" value="0.05" units="cm"/>
      <inkml:brushProperty name="height" value="0.05" units="cm"/>
      <inkml:brushProperty name="color" value="#FFFF00"/>
    </inkml:brush>
  </inkml:definitions>
  <inkml:trace contextRef="#ctx0" brushRef="#br0">112 51 30350,'0'-50'2350,"0"50"-2331,0 1-6,-3 56-11,-21 115-1,12-102-1,-18 150 16,-2 359 0,32-559-16,0-8 0,0 1 0,0 0 0,-1 0 0,-5 21 0,3-55-56,3-22-96</inkml:trace>
</inkml:ink>
</file>

<file path=ppt/ink/ink37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5"/>
    </inkml:context>
    <inkml:brush xml:id="br0">
      <inkml:brushProperty name="width" value="0.05" units="cm"/>
      <inkml:brushProperty name="height" value="0.05" units="cm"/>
      <inkml:brushProperty name="color" value="#FFFFFF"/>
    </inkml:brush>
  </inkml:definitions>
  <inkml:trace contextRef="#ctx0" brushRef="#br0">0 21 32191,'11'0'224,"33"0"-160,14 0 16,13 0-16,0 0-32,-5 0-16,-8 0-16,-20 0-32,-16-10-176,-22 0-993</inkml:trace>
</inkml:ink>
</file>

<file path=ppt/ink/ink37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6"/>
    </inkml:context>
    <inkml:brush xml:id="br0">
      <inkml:brushProperty name="width" value="0.05" units="cm"/>
      <inkml:brushProperty name="height" value="0.05" units="cm"/>
      <inkml:brushProperty name="color" value="#FFFFFF"/>
    </inkml:brush>
  </inkml:definitions>
  <inkml:trace contextRef="#ctx0" brushRef="#br0">171 11 31406,'-7'-3'61,"-1"1"0,1 0 0,-1 1 0,1 0 0,-1 0-1,0 0 1,1 1 0,-1 1 0,0-1 0,1 1 0,-1 0 0,-11 4-1,15-3-55,0-1-1,1 1 0,-1 0 0,1 0 0,-1 1 1,1-1-1,0 1 0,0 0 0,0 0 1,1 0-1,-1 0 0,1 0 0,-1 0 0,1 1 1,0-1-1,0 1 0,1 0 0,-1-1 1,1 1-1,0 0 0,0 0 0,0 0 0,0 0 1,0 8-1,0-5 6,1 1 0,-1-1-1,1 1 1,1 0 0,-1-1 0,1 1 0,1-1 0,-1 1 0,1-1-1,6 13 1,-6-15-5,1-1-1,0 1 1,0-1 0,0 0-1,1 0 1,-1 0-1,1-1 1,0 1 0,0-1-1,0 0 1,1 0 0,-1 0-1,1-1 1,0 0-1,-1 1 1,10 1 0,-5-1 5,-1 0 0,1-1 0,-1-1 1,1 1-1,0-1 0,0-1 1,-1 0-1,1 0 0,0 0 1,0-1-1,0-1 0,9-2 1,-14 3-9,0-1 1,0 1 0,-1-1 0,1 0 0,0 0 0,-1 0-1,0-1 1,1 1 0,-1-1 0,0 0 0,0 0 0,0 0-1,-1 0 1,1 0 0,-1-1 0,0 1 0,0-1 0,0 1-1,0-1 1,0 0 0,-1 0 0,0 0 0,0 0 0,0 0-1,0 0 1,-1 0 0,1-4 0,0 0-3,-1 1 0,0 0 0,0 0 0,-1 0 0,1-1 0,-1 1 1,-1 0-1,0 0 0,0 0 0,-3-6 0,3 8-2,-1 1 0,0 0 0,0 0 0,0 0 1,0 0-1,0 0 0,-1 1 0,0-1 0,0 1 0,0 0 1,0 1-1,0-1 0,-1 0 0,-8-2 0,4 2-45,-1 0-1,0 0 0,1 1 0,-1 1 1,0 0-1,0 0 0,-15 2 0,24-1 33,-44 0-730</inkml:trace>
</inkml:ink>
</file>

<file path=ppt/ink/ink37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6"/>
    </inkml:context>
    <inkml:brush xml:id="br0">
      <inkml:brushProperty name="width" value="0.05" units="cm"/>
      <inkml:brushProperty name="height" value="0.05" units="cm"/>
      <inkml:brushProperty name="color" value="#FFFFFF"/>
    </inkml:brush>
  </inkml:definitions>
  <inkml:trace contextRef="#ctx0" brushRef="#br0">257 26 28493,'-3'-2'90,"0"-1"-1,0 1 1,0 0 0,0-1-1,0 1 1,-1 1 0,1-1-1,-1 0 1,1 1 0,-1 0-1,0 0 1,1 0 0,-1 0-1,0 0 1,0 1 0,0 0-1,0 0 1,-6 0 0,4 2 25,0-1-1,0 1 1,0 0 0,0 0-1,1 1 1,-1-1 0,1 1-1,0 1 1,-1-1 0,-7 8-1,1 0 18,0 1 0,1 0-1,1 1 1,0 0-1,1 1 1,0 0-1,-13 29 1,18-33-133,1-1 0,0 1-1,0-1 1,1 1 0,1 0 0,-1 0 0,1 16 0,1-23 1,0 0-1,0 0 1,1-1 0,-1 1 0,0 0 0,1-1 0,0 1 0,0 0 0,-1-1 0,2 1 0,-1-1 0,0 1 0,0-1 0,1 1 0,-1-1 0,1 0 0,0 0 0,0 0 0,0 0 0,0 0 0,0 0 0,0 0 0,0-1 0,1 1-1,-1-1 1,0 0 0,1 1 0,-1-1 0,1 0 0,3 0 0,3 1 9,0 0 0,1-1 0,-1 0 0,0-1 0,1 0 0,-1 0 0,0-1 0,0 0 0,0-1 0,0 0 0,0-1 0,0 1 0,17-9-1,-21 8-4,0 0-1,-1 0 0,1 0 0,-1-1 0,0 0 0,1 0 0,-2 0 0,1 0 1,0-1-1,-1 1 0,0-1 0,0 0 0,0 0 0,-1 0 0,0 0 0,0-1 0,0 1 1,0 0-1,-1-1 0,0 0 0,0 1 0,-1-1 0,1-10 0,-1 13 1,0 0 0,0-1 0,-1 1 0,1 0 0,-1-1 0,0 1 0,1 0 0,-2 0 0,1 0 0,0 0 0,0 0 0,-1 0 0,0 0 0,1 0 0,-1 0 0,0 1 0,-1-1 0,1 1 0,0-1 0,-1 1 0,1 0 0,-1 0 0,0 0 0,0 0 0,0 1 0,0-1 0,0 1 0,-4-2 0,-5-1-452,-1 1 1,0 1-1,0 0 1,-1 0-1,1 1 1,-14 1-1,-15 0-9850</inkml:trace>
</inkml:ink>
</file>

<file path=ppt/ink/ink37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3"/>
    </inkml:context>
    <inkml:brush xml:id="br0">
      <inkml:brushProperty name="width" value="0.05" units="cm"/>
      <inkml:brushProperty name="height" value="0.05" units="cm"/>
      <inkml:brushProperty name="color" value="#FFFFFF"/>
    </inkml:brush>
  </inkml:definitions>
  <inkml:trace contextRef="#ctx0" brushRef="#br0">23 643 32335,'-7'34'332,"3"-18"-341,0 1-1,-2 21 1,5-32 9,1 0 1,0-1-1,0 1 1,0 0-1,1-1 1,0 1-1,0 0 1,0-1-1,1 1 1,0-1-1,2 6 1,-2-8 0,0-1 0,0 0 1,1 1-1,-1-1 1,1 0-1,-1 0 1,1 0-1,0 0 1,0 0-1,0-1 1,0 1-1,0-1 0,0 0 1,0 0-1,0 0 1,1-1-1,-1 1 1,0-1-1,7 1 1,-4 0-1,0-1 0,0 1-1,0-1 1,0-1 0,-1 1 0,1-1 0,0 0 0,0 0 0,0-1 0,-1 1 0,1-1 0,-1-1 0,1 1 0,7-5 0,-7 2-1,0 0 0,-1 0 0,0 0 0,0-1 1,0 0-1,-1 0 0,0 0 0,0 0 0,0-1 0,-1 1 0,5-12 1,0-7 1,0 1 0,-1-1 1,-2-1-1,0 0 0,0-30 1,-3-136-3,-3 96 12,-1 117-19,-6 38 0,0-1 8,1 37-1,8 104 0,-1-192 0,0-1 0,1 1 0,0 0 0,0-1 0,1 1 0,0-1 0,0 0 0,0 1 0,1-1 0,0 0 0,5 8 0,-5-11 0,0 0 0,0 0 0,0 0 0,0 0 0,0 0 0,1-1 0,-1 1 0,1-1 0,0 0 0,0 0 0,0 0 0,0-1 0,0 1 0,0-1 0,0 0 0,0 0 0,0-1 0,6 1 0,-6 0 0,-1-1 1,1 1-1,0-1 1,-1 0-1,1 0 0,0 0 1,-1-1-1,1 1 1,-1-1-1,1 0 0,-1 0 1,1 0-1,-1 0 0,0-1 1,1 1-1,-1-1 1,0 0-1,0 0 0,0 0 1,0 0-1,-1-1 1,1 1-1,-1-1 0,1 0 1,-1 1-1,0-1 1,0 0-1,0-1 0,0 1 1,-1 0-1,1 0 1,-1-1-1,2-3 0,7-24 1,0-1-1,-2 0 1,-2 0 0,0-1-1,0-33 1,-3 28-2,2-1 1,2 1 0,12-41 0,-17 72 0,1 0 0,0 0 0,0 1 0,8-12 0,-10 17 0,-1 0 0,1 0 0,-1 0 0,1 0 0,-1 0 0,1 0 0,0 1 0,0-1 0,-1 0 0,1 0 0,0 1 0,0-1 0,0 1 0,0-1 0,0 1 0,0-1 0,0 1 0,0-1 0,0 1 0,0 0 0,0 0 0,0-1 0,0 1 0,0 0 0,0 0 0,0 0 0,0 0 0,0 0 0,0 0 0,0 1 0,0-1 0,0 0 0,0 0 0,0 1 0,0-1 0,0 1 0,0-1 0,0 1 0,0-1 0,0 1 0,0 0 0,0-1 0,1 2 0,1 3-1,1 0 0,-1-1 1,0 1-1,0 1 0,0-1 1,0 0-1,-1 1 0,0-1 0,1 7 1,12 58-9,-14-64 9,20 181 10,-8-59-4,-13-128-6,0 0 0,-1 1 0,1-1 0,0 0 0,0 1 0,0-1 0,0 0 0,1 1 0,-1-1 0,0 1 0,0-1 0,0 0 0,0 1 0,0-1 0,0 0 0,0 1 0,1-1 0,-1 0 0,0 1 0,0-1 0,0 0 0,1 0 0,-1 1 0,0-1 0,1 0 0,-1 0 0,0 1 0,0-1 0,1 0 0,6-7 0,5-21 0,9-30-3,42-109-23,-52 143 22,1 0-1,1 1 1,1 1 0,27-35-1,-26 41-5,-15 16 9,0 0 1,0-1 0,0 1 0,1 0 0,-1 0 0,0 0-1,0 0 1,0 0 0,0-1 0,0 1 0,1 0 0,-1 0-1,0 0 1,0 0 0,0 0 0,0 0 0,1 0 0,-1 0-1,0 0 1,0 0 0,0 0 0,1 0 0,-1 0-1,0-1 1,0 1 0,0 1 0,1-1 0,-1 0 0,0 0-1,0 0 1,0 0 0,1 0 0,-1 0 0,0 0 0,0 0-1,0 0 1,0 0 0,1 0 0,-1 0 0,0 1 0,0-1-1,0 0 1,0 0 0,0 0 0,1 0 0,-1 0 0,0 1-1,0-1 1,0 0 0,0 0 0,0 0 0,0 0 0,0 1-1,0-1 1,0 0 0,0 0 0,0 0 0,0 1-1,1-1 1,-1 0 0,-1 0 0,2 14-4,-1-13 3,0 225 14,0-216-13,1-1 0,-1 1 0,2 0 0,-1-1 0,2 1 0,-1-1 0,1 0 0,0 0 0,1 0 0,8 14 0,-9-17 0,1-1 0,0 1 0,1-1 0,-1 0 0,1-1 0,0 1 0,0-1 0,1 0 0,-1 0 0,1 0 0,0-1 0,0 0 0,0 0 0,0-1 0,0 1 0,9 1 0,-4-1 0,1-1 0,0 0 0,0-1 0,0 0 0,-1-1 0,1 0 0,0-1 0,17-2 0,-23 1 0,1 0 0,0 0 0,-1 0 0,1-1 1,-1 0-1,0-1 0,0 1 0,0-1 0,0 0 1,0 0-1,-1-1 0,0 0 0,0 0 0,0 0 0,5-9 1,-1 0 0,0-1 0,-2 0 1,1 0-1,-2-1 1,0 0-1,-1 0 0,-1 0 1,-1-1-1,3-20 1,-2-21-1,-3-78 0,-2 67 9,1-195-4,0 852 4,0-571-9,1 0-1,0 1 1,1-1-1,1 0 0,1 0 1,10 29-1,-13-41 0,1 0 0,1 0 0,-1 0 0,1-1 0,0 1 0,0-1 0,0 1 0,1-1 0,0 0 0,-1 0 0,1-1 0,1 1 0,-1-1 0,0 0 0,1 0 0,0 0 0,-1 0 0,1-1 0,0 0 0,1 0 0,-1 0 0,0-1 0,0 0 0,1 0 0,5 0 0,-6 0 0,1-1 0,0 0 0,-1 0 0,1 0 0,-1-1 0,1 0 0,-1 0 0,1-1 0,-1 1 0,0-1 0,0 0 0,0 0 0,0-1 0,7-4 0,-5 2 0,-1-1 0,0 0 0,0-1 0,-1 1 0,0-1 0,0 0 0,0 0 0,6-15 0,0-3 1,-1 0 0,-1-1 0,-2 0 0,0-1 1,-2 1-1,3-34 0,0-165 7,-8 222-8,0-14 3,0 30-3,-3 77-3,0-40 3,3 0 0,6 51 0,-6-95 0,1 1 0,1-1 0,-1 0 0,1 0 0,0 1 0,1-1 0,-1-1 0,1 1 0,0 0 0,0-1 0,1 1 0,0-1 0,0 0 0,0 0 0,1 0 0,-1-1 0,1 0 0,0 0 0,0 0 0,1 0 0,-1-1 0,1 0 0,0 0 0,0 0 0,0-1 0,0 0 0,0 0 0,0-1 0,1 1 0,-1-1 0,1-1 0,-1 1 0,10-1 0,-13 0 0,11 1 2,0-1-1,0-1 1,0 0 0,16-3-1,-25 3 0,-1-1-1,0 1 0,0-1 1,0 0-1,1 0 1,-2 0-1,1 0 1,0-1-1,0 0 1,-1 1-1,0-2 0,1 1 1,-1 0-1,0 0 1,0-1-1,-1 0 1,3-4-1,0-3 0,0-1 0,-1 0 0,0-1 0,-1 1 0,0-1 0,-1 1 0,-1-1 0,0 0 0,-1 1 0,-1-18 0,1 17 0,-1-2 0,-1 1 0,0 0 0,-1 0 0,0 0 0,-1 1 0,-1-1 0,0 1 0,-1 0 0,0 0 0,-1 1 0,0 0 0,-1 0 0,-14-16 0,15 19 0,0 1 0,-1 0 0,0 0 0,-1 1 0,1 0 0,-1 0 0,-1 1 0,1 0 0,-1 1 0,0 0 0,0 0 0,-1 1 0,1 0 0,-1 1 0,0 1 0,0-1 0,-19 0 0,28 3 0,0 0 0,0-1 0,0 1 0,0 0 0,0 1 0,0-1 0,0 0 0,0 1 0,1-1 0,-1 1 0,0-1 0,0 1 0,0 0 0,1 0 0,-1 0 0,0 0 0,1 0 0,-1 0 0,1 0 0,-1 0 0,0 2 0,0 0 0,1 1 0,0-1 0,0 0 0,0 1 0,0-1 0,0 1 0,1-1 0,-1 1 0,1-1 0,1 7 0,-1 0 0,1-1 0,0 0 0,0 0 0,1 0 0,1 0 0,-1-1 0,2 1 0,-1 0 0,1-1 0,0 0 0,1 0 0,-1 0 0,2-1 0,-1 1 0,1-1 0,0 0 0,1-1 0,-1 0 0,16 11 0,-10-9 0,0 0 0,0-1 0,1-1 0,0 0 0,1 0 0,-1-1 0,1-1 0,0-1 0,0 0 0,1 0 0,-1-2 0,18 1 0,-25-2-5,-3 1 5,0-1 1,0 0 0,0-1 0,-1 1 0,1 0 0,0-1 0,0 0 0,5-2 0,-8 2-9,1 0 1,-1 0-1,0 0 1,0 0-1,0 0 1,0 0-1,0-1 1,0 1 0,-1 0-1,1-1 1,0 1-1,-1 0 1,1-1-1,-1 1 1,1-1-1,-1 1 1,0-1 0,1 1-1,-1-1 1,0 0-1,0 1 1,0-1-1,-1-2 1,1-27-537</inkml:trace>
</inkml:ink>
</file>

<file path=ppt/ink/ink37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3"/>
    </inkml:context>
    <inkml:brush xml:id="br0">
      <inkml:brushProperty name="width" value="0.05" units="cm"/>
      <inkml:brushProperty name="height" value="0.05" units="cm"/>
      <inkml:brushProperty name="color" value="#FFFFFF"/>
    </inkml:brush>
  </inkml:definitions>
  <inkml:trace contextRef="#ctx0" brushRef="#br0">1 21 32063,'44'0'112,"11"0"64,10 0 0,-2 0-112,-8 0-48,-14 0-16,-10-3-80,-18-2-160,-13-7-1793</inkml:trace>
</inkml:ink>
</file>

<file path=ppt/ink/ink37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3"/>
    </inkml:context>
    <inkml:brush xml:id="br0">
      <inkml:brushProperty name="width" value="0.05" units="cm"/>
      <inkml:brushProperty name="height" value="0.05" units="cm"/>
      <inkml:brushProperty name="color" value="#FFFFFF"/>
    </inkml:brush>
  </inkml:definitions>
  <inkml:trace contextRef="#ctx0" brushRef="#br0">164 16 32479,'-2'-2'7,"0"0"1,-1 0-1,1 1 1,-1 0-1,1-1 0,-1 1 1,0 0-1,1 0 1,-1 0-1,0 1 1,0-1-1,0 1 0,0-1 1,0 1-1,1 0 1,-1 0-1,0 0 1,0 1-1,0-1 0,0 1 1,-5 1-1,3 0-7,-1 0 0,1 0 0,0 0 0,0 1 0,0 0 0,0 0 0,0 0 0,1 1 0,-8 6 0,8-4 0,-1-1 1,1 1 0,0 0 0,1 0 0,-1 0 0,1 0 0,1 1 0,-1-1 0,1 1-1,0 0 1,0 0 0,1 0 0,0 0 0,0 0 0,1 8 0,0-11-1,0 0 0,0 0 0,0 0 0,1 0 0,0 0 0,0-1 0,0 1 0,0 0 0,1-1 0,-1 1 0,1-1 0,0 1 1,0-1-1,0 0 0,0 0 0,1 0 0,-1 0 0,1 0 0,0 0 0,0-1 0,0 1 0,0-1 0,0 0 0,0 0 0,1 0 0,-1 0 0,1-1 1,4 2-1,6 1 4,-1-1 1,0-1 0,1 0-1,0-1 1,-1-1-1,1 0 1,0 0 0,-1-2-1,1 1 1,20-7 0,-29 7-4,0 0 1,0-1 0,0 0 0,0 0-1,0 0 1,0 0 0,-1-1 0,1 0-1,-1 0 1,0 0 0,0-1 0,0 1 0,0-1-1,0 0 1,-1 0 0,0 0 0,0-1-1,0 1 1,0-1 0,-1 0 0,1 1-1,-1-1 1,-1 0 0,1 0 0,-1 0 0,0-1-1,0 1 1,0 0 0,0-9 0,-2 10-2,1-1 0,0 1 1,-1 0-1,0 0 0,0-1 0,-1 1 1,1 0-1,-1 0 0,0 0 1,0 0-1,0 1 0,0-1 1,-1 0-1,1 1 0,-1-1 1,0 1-1,0 0 0,0 0 0,-1 0 1,1 1-1,-1-1 0,0 1 1,1 0-1,-1 0 0,0 0 1,0 0-1,0 1 0,0 0 0,-1-1 1,-7 0-1,5 1-15,-1-1 1,0 1-1,0 1 0,0-1 1,0 1-1,0 1 0,0 0 1,0 0-1,0 0 0,0 1 1,0 0-1,1 1 0,-1-1 1,1 2-1,0-1 0,-10 6 1,-19 22-573</inkml:trace>
</inkml:ink>
</file>

<file path=ppt/ink/ink37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5"/>
    </inkml:context>
    <inkml:brush xml:id="br0">
      <inkml:brushProperty name="width" value="0.05" units="cm"/>
      <inkml:brushProperty name="height" value="0.05" units="cm"/>
      <inkml:brushProperty name="color" value="#FFFFFF"/>
    </inkml:brush>
  </inkml:definitions>
  <inkml:trace contextRef="#ctx0" brushRef="#br0">20 268 31855,'-2'-23'625,"-1"31"-406,-5 40-215,4-7-4,2 51 0,2-74 0,0-14 0,0 1 0,0 0 0,1-1 0,0 1 0,-1-1 0,2 1 0,-1-1 0,1 1 0,-1-1 0,1 0 0,0 0 0,5 7 0,-5-8 0,0-1 0,0 0 0,0 0 0,1 0 0,-1 0 0,1 0 0,-1 0 0,1 0 0,0-1 0,0 0 0,-1 1 0,1-1 0,0 0 0,0 0 0,0-1 0,0 1 0,1 0 0,-1-1 0,6 0 0,-4 0 1,0 0 0,0 0 0,-1 0 0,1-1-1,0 0 1,0 0 0,0 0 0,7-3 0,-9 2 0,0 0-1,0 0 1,0 0-1,-1-1 1,1 1 0,0-1-1,-1 0 1,0 0 0,1 0-1,-1 0 1,-1 0-1,4-5 1,9-26-1,0 1 0,-3-2 0,-1 0 0,-1 0 0,6-58 0,-7 44 0,1 1 0,18-51 0,-26 97 0,0-1 0,0 1-1,0 0 1,0 0 0,0-1 0,0 1 0,1 0 0,-1 0-1,1 0 1,-1 0 0,1 0 0,0 1 0,3-3-1,-4 3 1,0 0 0,1 1 0,-1-1-1,0 1 1,0-1 0,1 1-1,-1 0 1,0 0 0,1-1 0,-1 1-1,0 0 1,1 0 0,-1 0-1,0 1 1,1-1 0,-1 0 0,0 0-1,3 2 1,0-1-1,-1 1 1,1 1-1,0-1 1,-1 1-1,1-1 1,-1 1-1,0 0 0,0 0 1,0 0-1,0 1 1,-1-1-1,1 1 1,2 4-1,1-2 3,-3-10 4,-1-10 2,-2 13-8,0-1 0,0 1-1,-1 0 1,1-1 0,0 1 0,-1-1-1,1 1 1,-1 0 0,1-1 0,-1 1-1,0 0 1,0 0 0,0 0 0,1-1-1,-1 1 1,0 0 0,0 0 0,0 0 0,-1 0-1,1 0 1,0 1 0,0-1 0,0 0-1,-1 1 1,1-1 0,0 0 0,-1 1-1,1 0 1,-1-1 0,1 1 0,0 0-1,-1-1 1,-2 1 0,1 0 0,0 0-1,0 0 1,0 0-1,1 0 1,-1 1-1,0-1 1,0 1-1,0 0 1,0 0 0,0 0-1,0 0 1,1 0-1,-1 0 1,1 1-1,-1-1 1,1 1-1,-5 4 1,0 2-1,1 1 1,0 0-1,0 0 0,1 1 1,0 0-1,1 0 0,0 0 1,0 0-1,1 1 0,1-1 1,-3 21-1,0 15-3,2 64 0,3-105 4,0 3 0,-1 6-4,1 1 1,1 0 0,1-1-1,5 27 1,-6-38 2,0 0 1,0 0-1,0-1 1,0 1-1,0 0 1,1-1-1,-1 1 1,1-1-1,0 1 1,0-1-1,0 0 1,0 0-1,0 0 1,0 0-1,0 0 1,1 0-1,-1 0 1,1-1-1,-1 1 1,1-1-1,0 0 1,-1 0-1,1 0 1,0 0-1,0 0 1,0-1-1,0 1 1,0-1-1,6 0 1,-7 0 0,1 0 0,0 0 0,-1 0 0,1 0 0,0-1 0,-1 1 0,1-1 0,-1 0 0,1 0 0,-1 0 0,1 0 0,-1 0 0,1 0 0,-1-1 0,0 1 0,0-1 0,0 0 0,4-3 0,-2-1 0,0 1 1,-1-1-1,0 0 0,0 0 1,0 0-1,2-13 1,4-13 4,-3 0 0,0 0 0,1-52 0,-5-83 33,-3 132-19,5 71-19,0 0 0,3-1 0,1 1 0,1-2 0,18 42 0,-22-62 12,1-1 1,0 1-1,8 12 0,-11-21-78,0-1 0,0 1 0,0-1 0,1 0 0,0 0-1,-1 0 1,1-1 0,0 1 0,1-1 0,-1 0 0,8 4 0,8-2-2456</inkml:trace>
</inkml:ink>
</file>

<file path=ppt/ink/ink37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6"/>
    </inkml:context>
    <inkml:brush xml:id="br0">
      <inkml:brushProperty name="width" value="0.05" units="cm"/>
      <inkml:brushProperty name="height" value="0.05" units="cm"/>
      <inkml:brushProperty name="color" value="#FFFFFF"/>
    </inkml:brush>
  </inkml:definitions>
  <inkml:trace contextRef="#ctx0" brushRef="#br0">14 477 32207,'-13'160'93,"12"-151"-92,2 0 0,-1 0 0,1 0 0,0-1 0,1 1 0,2 9 0,-3-16 0,0 0 1,0 1-1,0-1 0,1 0 0,-1 0 0,0 0 0,1 0 0,-1 0 0,1 0 1,0-1-1,0 1 0,0 0 0,0-1 0,0 0 0,0 1 0,0-1 0,0 0 0,0 0 1,1 0-1,-1 0 0,0 0 0,1-1 0,-1 1 0,1-1 0,-1 0 0,5 1 0,2-1 16,-1 1-1,1-1 0,0-1 0,15-2 0,-20 2-12,-1 0 1,1-1 0,0 1 0,-1-1-1,1 0 1,-1 0 0,0 0-1,1 0 1,-1-1 0,0 1-1,0-1 1,4-5 0,7-10 10,0 0 1,-1-1-1,-1-1 1,17-38-1,27-90 45,-41 100-36,2 2-1,34-64 1,-49 107-23,0-1 1,1 0-1,0 1 1,-1 0-1,1-1 0,0 1 1,1 0-1,-1 1 1,0-1-1,7-3 0,-9 5-1,1 0 0,-1 1 0,1-1 1,0 1-1,-1-1 0,1 1 0,0-1 0,-1 1 0,1 0 0,0 0 0,0 0 0,-1 0 0,1 0 0,0 0 0,-1 1 0,1-1 0,0 0 0,-1 1 0,1 0 0,0-1 0,-1 1 0,1 0 0,-1 0 0,1 0 0,-1-1 0,1 2 0,-1-1 0,0 0 0,0 0 0,3 3 0,1 3 0,0 0 0,-1 0 0,1 1 0,-1 0 0,-1 0 0,1 0 0,-1 0 0,2 12 0,13 76 0,-13-56-1,-1 0 1,-2 0-1,-6 59 0,2-87 0,0-1 1,-1 1-1,0-1 0,-1 0 0,0 0 0,-1 0 0,0-1 0,-1 0 0,0 0 0,0 0 1,-1-1-1,-1 0 0,1 0 0,-1 0 0,-14 10 0,12-11 2,0 0 1,-1 0-1,0-2 0,0 1 0,-1-1 0,1-1 1,-1 0-1,-1-1 0,1 0 0,0-1 0,-1 0 1,0-1-1,-22 1 0,33-3-1,0 0 0,0-1 0,0 1 0,-1-1 0,1 1 0,0-1 0,0 0 0,0 0 0,0 0 0,0 0 0,0 0 0,1 0 0,-1-1 0,0 1 0,0-1 0,1 1 0,-1-1 0,1 1 0,0-1 0,-1 0 0,1 0 0,0 0 0,0 0 0,0 0 0,0 0 0,0 0 0,1 0 0,-1-3 0,-3-7 0,1-1-1,1 1 0,-1-22 1,2 32-1,-2-118-25,3 119 25,0 0 1,0 1-1,0-1 1,-1 0-1,1 0 1,0 0-1,1 1 1,-1-1 0,0 0-1,0 0 1,0 0-1,0 1 1,0-1-1,1 0 1,-1 1-1,0-1 1,1 0-1,-1 0 1,1 1 0,-1-1-1,0 1 1,2-2-1,6 5-3,-7-2 3,45 31-2,-32-22 3,0 0 0,0-1 0,17 7 0,-11-8 0,1-1 0,0 0 0,1-2 0,0 0 0,40 2 0,-12-5 0,75-6 0,-118 3 1,0 0 0,-1 0 0,1 0 0,-1-1 0,0 1 0,1-2 0,-1 1 1,0-1-1,0 0 0,-1 0 0,1 0 0,0-1 0,-1 0 0,8-8 0,-7 5 1,0 0-1,0-1 1,-1 1 0,0-1-1,0-1 1,-1 1-1,0-1 1,0 1 0,2-13-1,1-7 2,-2-1 0,-1 0 0,-1 0 0,-2 0 1,-3-47-1,1 69-2,0 0 0,0 1 1,0-1-1,-1 0 1,0 1-1,0-1 0,0 1 1,-6-10-1,7 14-1,0 0-1,0 0 1,-1 0-1,1 0 1,-1 0-1,1 1 1,-1-1-1,1 1 1,-1-1-1,0 1 1,0 0-1,0 0 1,0-1-1,0 1 1,0 1-1,0-1 1,0 0-1,0 0 1,0 1-1,0-1 1,0 1-1,-1 0 1,1 0-1,0-1 1,0 1-1,-1 1 1,1-1-1,0 0 1,0 1-1,-4 0 1,4 0 0,-1 0 0,1 1 0,0-1 0,0 1 0,-1-1 0,1 1 0,0 0 0,0 0 0,0 0 0,1 0 0,-1 0 0,0 0 0,1 0 0,0 1 0,-1-1 0,1 0 0,0 1 0,0-1 0,0 1 0,0 4 0,-3 7 0,1 0 0,-1 23 0,1 8 0,1-1 0,7 54 0,-5-91 0,1 0 0,1 0 0,-1 0 0,1-1 0,0 1 0,1 0 0,-1-1 0,1 0 0,1 0 0,-1 0 0,1 0 0,0 0 0,0-1 0,1 1 0,-1-1 0,11 8 0,-7-7 0,0-1 0,0 0 0,0-1 0,0 0 0,1 0 0,0-1 0,0 0 0,0-1 0,0 0 0,0 0 0,19 1 0,-16-2 0,0-1 0,0 0 0,0 0 0,0-1 0,0-1 0,-1 0 0,15-4 0,-20 3 0,0 0 0,0 0 0,0 0 0,-1 0 0,1-1 0,-1 0 0,0-1 0,0 1 0,0-1 0,0 0 0,-1 0 0,0 0 0,0 0 0,4-9 0,4-8 1,-2 0 0,-1 0 0,0-1 0,-2 0 0,0 0 0,3-32 0,12-151 8,-19 164-9,17-150 16,-34 316-16,-8 83 27,14-106-23,-10 264-8,18-361-11,0-4 9,0 1 0,0 0 0,-1-1 0,1 1 0,0-1 0,0 1 0,0 0 0,0-1 0,0 1 0,0 0 0,0-1 0,0 1 0,0 0 0,0-1 0,0 1 0,0-1 0,1 1 0,-1 0 0,0-1 0,0 1 0,1-1 0,-1 1 0,0-1 0,1 1 0,-1 0 0,0-1 0,1 0 0,-1 1 0,1-1 0,-1 1 0,1-1 0,-1 1 0,1-1 0,-1 0 0,1 1 0,0-1 0,-1 0 0,1 0 0,-1 0 0,1 1 0,0-1 0,-1 0 0,1 0 0,-1 0 0,2 0 0,9-2-786</inkml:trace>
</inkml:ink>
</file>

<file path=ppt/ink/ink37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6"/>
    </inkml:context>
    <inkml:brush xml:id="br0">
      <inkml:brushProperty name="width" value="0.05" units="cm"/>
      <inkml:brushProperty name="height" value="0.05" units="cm"/>
      <inkml:brushProperty name="color" value="#FFFFFF"/>
    </inkml:brush>
  </inkml:definitions>
  <inkml:trace contextRef="#ctx0" brushRef="#br0">0 0 31679,'0'5'720,"0"0"-688,3 5 0,33 0 80,13-3-48,3-4-16,3-3-32,-11 0-16,-6 0 0,-13 0-32,-11 0-144,-12-5-817</inkml:trace>
</inkml:ink>
</file>

<file path=ppt/ink/ink37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7"/>
    </inkml:context>
    <inkml:brush xml:id="br0">
      <inkml:brushProperty name="width" value="0.05" units="cm"/>
      <inkml:brushProperty name="height" value="0.05" units="cm"/>
      <inkml:brushProperty name="color" value="#FFFFFF"/>
    </inkml:brush>
  </inkml:definitions>
  <inkml:trace contextRef="#ctx0" brushRef="#br0">19 626 32111,'0'1'10,"0"-1"0,0 0-1,0 0 1,0 0 0,-1 0 0,1 0 0,0 0 0,0 0 0,0 0 0,0 0 0,0 0 0,0 0 0,0 0 0,-1 0 0,1 0 0,0 0 0,0 0-1,0 0 1,0 0 0,0 0 0,0 0 0,0 0 0,0 0 0,-1-1 0,1 1 0,0 0 0,0 0 0,0 0 0,0 0 0,0 0 0,0 0 0,0 0-1,0 0 1,0 0 0,0 0 0,0 0 0,0-1 0,0 1 0,-1 0 0,1 0 0,0 0 0,0 0 0,0 0 0,0 0 0,0 0 0,0 0-1,0-1 1,0 1 0,0 0 0,0 0 0,0 0 0,0 0 0,0 0 0,-5 15 30,-1 44-29,3 1-1,5 84 1,-1-140-11,-1 1 0,0 0 0,1 0 0,0-1 0,0 1 0,1-1 0,-1 1 0,1-1 0,0 1 0,0-1 0,0 0 0,1 0 0,0 0 0,-1 0 0,1 0 0,1-1 0,5 7 0,-4-7 0,1 0 0,-1 0 0,0 0 0,1 0 0,0-1 0,-1 0 0,1 0 0,0 0 0,0-1 0,0 0 0,0 0 0,0-1 0,9 0 0,-8 1 0,0-1 0,0-1 0,0 1 0,0-1 0,0 0 0,0-1 0,0 1 0,7-4 0,-10 2 0,0 1 0,0-1 0,-1 0 0,1 1 0,-1-2 0,0 1 0,1 0 0,-1-1 0,-1 1 0,1-1 0,0 0 0,-1 0 0,3-8 0,4-7 0,-1-1 0,-1 0 0,-1 0 0,6-36 0,3-87 0,-12 101 0,1 1 0,2 0 0,14-52 0,-19 88 0,1 0 0,0 0 0,0 1 0,0-1 0,1 0 0,-1 1 0,1 0 0,0-1 0,0 1 0,1 0 0,-1 1 0,1-1 0,0 0 0,6-3 0,-5 4 0,1 0 0,0 0 0,0 1 0,0 0 0,0 0 0,0 1 0,1 0 0,-1 0 0,0 0 0,1 1 0,5 0 0,4-1-5,-12 0 3,0 1 0,0 0 0,0-1-1,0 1 1,0 1 0,0-1-1,0 1 1,-1-1 0,1 1 0,0 0-1,5 2 1,-9-2 2,1-1 0,-1 0 0,0 1 0,1-1 1,-1 0-1,0 1 0,0-1 0,1 0 0,-1 1 0,0-1 0,0 1 0,0-1 1,1 0-1,-1 1 0,0-1 0,0 1 0,0-1 0,0 1 0,0-1 0,0 0 0,0 1 1,0-1-1,0 1 0,0-1 0,0 1 0,0-1 0,0 0 0,-1 1 0,1-1 1,0 1-1,0-1 0,0 0 0,-1 1 0,1-1 0,0 1 0,0-1 0,-1 0 0,1 1 1,0-1-1,-1 0 0,1 0 0,0 1 0,-1-1 0,1 0 0,0 0 0,-1 1 1,1-1-1,-1 0 0,1 0 0,0 0 0,-1 0 0,1 0 0,-1 0 0,1 0 1,-1 0-1,0 0 0,-26 7 11,25-7-10,-8 3 0,-1 0 1,1 0-1,-1 1 1,1 0-1,0 0 1,0 1-1,1 1 1,-1 0-1,1 0 1,1 1-1,-1 0 1,1 0-1,0 1 1,1 0-1,0 0 1,0 1-1,0 0 1,2 0-1,-10 17 1,6-5-2,0 0 0,2 0 0,0 0-1,1 1 1,1 0 0,1 0 0,1 0 0,0 39 0,3-55 0,0 1 0,0-1 0,0 1 0,1-1 0,0 0 0,0 1 0,1-1 0,0 0 0,0 0 0,0 0 0,1 0 0,0 0 0,0-1 0,0 1 0,1-1 0,0 0 0,0 0 0,0 0 0,1 0 0,-1-1 0,1 1 0,0-1 0,10 6 0,-3-4 0,0 0 0,1 0 0,-1-1 0,1-1 0,0 0 0,0-1 0,1 0 0,-1-1 0,1 0 0,17-1 0,-21-1 0,0 0 0,0 0 0,0-1 0,0-1 0,0 0 0,0 0 0,0-1 0,-1 0 0,1-1 0,-1 0 0,0 0 0,0-1 0,-1 0 0,13-9 0,-13 5 2,0 0-1,-1 0 1,0 0-1,0-1 1,-1 0-1,-1 0 1,1-1-1,-2 1 1,1-1-1,-2 0 1,1 0-1,-2-1 1,1 1-1,-1-1 1,0-13-1,-1 2 0,-1 1 0,-1 0 0,0 0 0,-2 0 0,0 1 0,-2-1 0,-8-24 0,5 24-1,-18-36 0,23 51 0,-1 0 0,-1 0 0,0 0 0,1 1 0,-2-1 0,1 1 0,-1 1 0,-10-9 0,15 13 0,0 0 0,0 0 0,-1 0 0,1 0 0,0 0 0,-1 1 0,1-1 0,-1 0 0,1 1 0,-1-1 0,1 1 0,-1 0 0,1-1 0,-1 1 0,1 0 0,-1 0 0,0 0 0,1 0 0,-1 0 0,1 0 0,-1 1 0,1-1 0,-4 2 0,3-1 0,0 0 0,1 1 0,-1-1 0,1 1 0,-1-1 0,1 1 0,-1 0 0,1 0 0,0 0 0,0 0 0,0 0 0,0 0 0,0 0 0,-1 4 0,-1 9 0,0-1 0,0 1 0,1 29 0,1-39 0,0 30-8,1 0 0,5 47 0,-3-72 7,-1 1 0,2-1 1,-1 0-1,2 0 1,-1 0-1,1-1 0,1 1 1,0-1-1,0 0 1,1 0-1,0 0 1,9 10-1,-12-16 1,0 0 0,1 0 0,-1 0 0,0-1 0,1 1 0,0-1 0,-1 0 0,1 0 0,0 0 0,0-1 0,0 1 0,0-1 0,0 0 0,1 0 0,-1 0 0,0-1 0,0 1 0,1-1 0,-1 0 0,0-1 0,1 1 0,-1-1 0,5-1 0,-4 1 0,0-1 0,0 0 0,0 0 0,0-1 0,0 0 0,0 0 0,-1 0 0,0 0 0,1 0 0,-1-1 0,0 0 0,-1 0 0,1 0 0,-1 0 0,0-1 0,0 1 0,4-8 0,-1-4 1,1 0 0,-2-1 0,0 0 0,-1 0 0,-1 0 1,1-23-1,-1-109 22,-4 94-22,2 0-1,-3 0 0,-3 1 0,-1 0 0,-28-104 0,34 156 0,0 1 0,0-1 0,-1 1 0,1 0 0,-1-1 0,1 1 0,-1-1 0,1 1 0,-1 0 0,0-1 0,0 1 0,0 0 0,0 0 0,-1-1 0,1 3 0,0 0 0,0 0 0,0 0 0,1 0 0,-1 0 0,0 1 0,0-1 0,1 0 0,-1 1 0,1-1 0,-1 1 0,1-1 0,0 0 0,-1 1 0,1-1 0,0 4 0,-13 59 0,-7 113 0,11 72 0,8-202 0,0 253 0,-21 361 0,22-658 0,-6 47 0,-13 57 0,15-94 0,1 0 0,-2 0 0,1 0 0,-2-1 0,0 0 0,0 0 0,-1 0 0,-1-1 0,-11 14 0,15-21 0,1-1 0,-1 0 0,0 0 0,0 0 0,0 0 0,0-1 0,-1 1 0,1-1 0,-1 0 0,1 0 0,-1-1 0,0 1 0,-5 0 0,7-2 0,1 0 0,-1 1 0,1-1 0,-1 0 0,1 0 0,0-1 0,-1 1 0,1-1 0,-1 1 0,1-1 0,0 0 0,-1 1 0,1-1 0,0 0 0,0-1 0,0 1 0,0 0 0,0-1 0,0 1 0,0-1 0,0 1 0,0-1 0,1 0 0,-1 0 0,1 0 0,-1 0 0,1 0 0,-2-4 0,-2-6 0,1 0 0,0-1 0,0 1 0,2-1 0,-1 0 0,2 0 0,-1-16 0,1-4 0,8-59 0,-3 69 0,0 0 0,2 0 0,1 1 0,1 0 0,1 0 0,1 1 0,0 0 0,2 0 0,0 2 0,1-1 0,2 1 0,0 1 0,17-16 0,-1 4 0,2 2-1,0 1 0,2 1 0,1 2 0,1 2 0,50-23 1,-44 23-72,-2-2-187</inkml:trace>
</inkml:ink>
</file>

<file path=ppt/ink/ink3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1"/>
    </inkml:context>
    <inkml:brush xml:id="br0">
      <inkml:brushProperty name="width" value="0.05" units="cm"/>
      <inkml:brushProperty name="height" value="0.05" units="cm"/>
      <inkml:brushProperty name="color" value="#FFFF00"/>
    </inkml:brush>
  </inkml:definitions>
  <inkml:trace contextRef="#ctx0" brushRef="#br0">1 316 31951,'0'-9'61,"0"-1"0,0 1 0,1 0 0,1 0 1,2-9-1,-3 13-48,1 1 0,0-1 0,1 1 1,-1 0-1,1 0 0,0 0 0,0 0 0,0 0 1,0 0-1,1 1 0,4-4 0,14-10 5,1 0-1,0 2 1,2 1-1,-1 0 1,2 2 0,26-9-1,163-41 20,-173 53-25,1 1 0,0 3 0,64-1 0,-99 6-10,0 1-1,1-1 0,-1 1 1,0 1-1,1-1 1,-1 1-1,0 1 0,0 0 1,0 0-1,-1 0 1,1 1-1,-1 0 0,10 7 1,-10-4-2,1 0 0,-1 0 0,0 0-1,-1 1 1,0 0 0,0 0 0,-1 1 0,0 0 0,-1 0 0,7 16 0,-6-11 0,-1-1 0,-1 1 0,0 0 0,0 0 0,-2 0 0,0 0 0,0 0 0,-2 14 0,0-18 0,0 1 0,-1-1 0,0 0 0,0 0 0,-2-1 0,1 1 0,-1 0 0,0-1 0,-1 0 0,0 0 0,-10 13 0,-6 2 0,-2 0 0,0-1 0,-2-2 0,0 0 0,-1-2 0,-41 23 0,31-22 0,-1-1 0,-1-3 0,0-1 0,-68 17 0,86-28 0,0 0 0,0-2 0,-32 1 0,52-3 0,0-1-1,0 1 1,0 0 0,0 0-1,0 0 1,-1 0 0,1 0-1,0-1 1,0 1 0,0 0-1,0 0 1,0 0 0,0-1 0,0 1-1,0 0 1,0 0 0,0 0-1,0 0 1,0-1 0,0 1-1,0 0 1,0 0 0,0 0-1,0-1 1,0 1 0,0 0-1,0 0 1,0 0 0,0 0-1,0-1 1,0 1 0,0 0 0,0 0-1,1 0 1,-1 0 0,0-1-1,0 1 1,0 0 0,0 0-1,0 0 1,0 0 0,1 0-1,-1 0 1,0-1 0,0 1-1,0 0 1,0 0 0,1 0-1,-1 0 1,0 0 0,0 0-1,11-10-9,3 4 8,0-1-1,0 2 1,1 0-1,-1 0 1,1 2-1,0 0 1,22-2-1,112 0 4,-132 5 0,-1 0 4,-7-1-5,0 1 1,1 0-1,-1 1 1,0 0-1,1 0 0,14 5 1,-21-4-2,1 0 1,-1 0-1,0 0 1,0 0-1,0 0 1,-1 0-1,1 1 1,0 0-1,-1-1 1,0 1-1,1 0 1,-1 0-1,0 0 1,-1 0-1,1 1 1,0-1-1,-1 0 1,0 1-1,0-1 0,1 8 1,3 17 0,-1 0 0,-2 0 0,-1 1 0,-3 31 0,1 0 0,1 225 0,1-279 0,-1 0 0,1 0 0,1 0 0,-1 0 0,1-1 0,0 1 0,0 0 0,1-1 0,-1 0 0,1 1 1,1-1-1,-1 0 0,1 0 0,-1-1 0,1 1 0,1-1 0,-1 0 0,1 0 0,-1 0 0,1-1 0,8 5 0,-6-4-1,0-1 0,1 1 0,-1-1 0,1-1 1,0 1-1,0-1 0,0-1 0,0 0 0,0 0 0,0 0 0,0-1 0,0 0 0,0 0 0,0-1 1,14-3-1,-17 2 0,0-1 1,0 1 0,-1-1 0,1 0 0,-1 0-1,0 0 1,0 0 0,0-1 0,0 0 0,-1 1-1,0-2 1,1 1 0,-1 0 0,-1 0 0,1-1 0,-1 0-1,1 1 1,0-6 0,7-15-20,-1-1 0,6-31 0,-14 53 14,31-178-99,-22 115 47,31-113 0,-39 174 59,0 0-1,0 0 1,1 0 0,0 1-1,0-1 1,0 0 0,1 1 0,0 0-1,0 0 1,5-5 0,-5 7 0,-1 1 1,0-1-1,1 1 1,0 0-1,-1 0 1,1 0-1,0 1 1,0-1-1,0 1 1,0 0-1,1 0 1,-1 0-1,0 1 1,0-1-1,5 1 1,-3 0 3,0 0 1,0 0 0,0 1-1,0-1 1,0 1 0,-1 1-1,12 3 1,-14-3-5,0 0 0,0 0 0,0 0 1,0 0-1,0 1 0,-1-1 0,1 1 0,-1 0 0,0 0 1,1 0-1,-1 0 0,-1 0 0,3 5 0,26 56 23,-30-63 11,0-10 93,-1 6-127,0-1 0,0 1 1,0 0-1,0 0 0,0 0 0,-1 0 1,1 0-1,-1 0 0,0 0 0,0 0 0,0 0 1,0 1-1,0-1 0,-1 1 0,1 0 1,-1 0-1,0 0 0,1 0 0,-1 0 0,0 0 1,0 1-1,0-1 0,0 1 0,-1 0 1,-5-1-1,4 0-1,1 1 1,-1 0-1,0 1 0,0-1 1,0 1-1,0 0 1,0 0-1,0 1 0,1-1 1,-1 1-1,0 0 1,0 0-1,1 1 1,-1 0-1,0-1 0,1 2 1,0-1-1,-1 0 1,-3 4-1,-1 2 0,0 1 0,1 0 0,0 1 0,0-1 0,1 2 0,0-1 0,1 1 0,-9 22 0,5-10 0,2 1 0,1 0 0,-7 39 0,9-29 4,2 1 0,1 0 0,5 54 0,-2-82-4,0-1 0,1 1 0,-1-1 0,1 1 0,1-1 0,-1 0 0,1 0 0,0 0 0,1 0 0,-1 0 0,1 0 0,0-1 0,1 0 0,-1 0 0,1 0 0,0-1 0,0 1 0,1-1 0,9 6 0,-9-7 0,1 1 0,0-1 0,0 0 0,0 0 0,1-1 0,-1 0 0,1 0 0,-1-1 0,1 0 0,0 0 0,-1 0 0,1-1 0,0-1 0,-1 1 0,1-1 0,0-1 0,8-2 0,-12 3 0,-1-1 0,1 0 0,-1 1 0,1-2 0,-1 1 0,0 0 0,0-1 0,0 1 0,0-1 0,-1 0 0,1 0 0,-1 0 0,1 0 0,-1-1 0,0 1 0,2-4 0,2-8 0,0 0 0,7-24 0,-2-6 1,-2-1 0,6-88 0,-10-80-1,-5 191 0,-11 155-4,-1 3 5,10-83-1,0-19 0,1 0 0,2 0 0,5 34 0,-5-64 0,0 0 0,0-1 0,0 1 0,0 0 0,0 0 0,1-1 0,0 1 0,-1-1 0,1 0 0,0 1 0,0-1 0,0 0 0,0 0 0,0 0 0,1-1 0,-1 1 0,1 0 0,-1-1 0,1 1 0,0-1 0,-1 0 0,1 0 0,0 0 0,0 0 0,0-1 0,0 1 0,3-1 0,6 2 0,0-1 0,0-1 0,0 0 0,0 0 0,14-3 0,-21 1 0,0 1 1,0-1-1,-1 0 0,1-1 1,0 1-1,-1-1 1,0 0-1,1 0 0,-1 0 1,0-1-1,-1 1 0,1-1 1,0 0-1,-1 0 0,0 0 1,0 0-1,0-1 1,-1 1-1,0-1 0,3-6 1,6-16 1,-1 0 0,10-40 0,-15 49-3,11-44-8,-8 23 6,3 0-1,1 0 1,2 1-1,30-57 1,-42 91 2,1 1 0,-1-1 0,1 1 0,0 0 0,0 0 0,0 0 0,1 0 0,-1 1 0,1-1 0,-1 1 0,1 0 1,0 0-1,5-2 0,-7 3 0,1 1 1,-1-1 0,0 0 0,1 1 0,-1 0-1,1-1 1,-1 1 0,1 0 0,-1 0-1,0 1 1,1-1 0,-1 0 0,1 1 0,-1 0-1,0-1 1,0 1 0,1 0 0,-1 0-1,0 0 1,0 0 0,0 1 0,0-1 0,0 1-1,0-1 1,2 3 0,5 9 0,0 0 0,-1 1 0,0 0 0,-1 0 0,8 26 0,-9-25 0,9 23 2,-2 1 0,-1 0 0,-3 1 0,-1 0 0,-1 1 0,-3-1 0,0 67 0,-4-99-2,-1-1 1,0 1-1,0 0 0,-1-1 1,0 1-1,0-1 0,-1 1 1,0-1-1,0 0 0,0 0 1,-1-1-1,0 1 0,-1-1 1,1 1-1,-1-2 1,0 1-1,-1 0 0,0-1 1,1 0-1,-2 0 0,1-1 1,-11 7-1,2-4 1,0 0 0,-1-1-1,1-1 1,-1 0 0,0-1 0,0 0 0,-1-2-1,1 0 1,-27 0 0,38-2-1,-1 0 1,1 0-1,-1-1 1,1 0-1,0 0 1,-1 0-1,1 0 1,0-1-1,0 0 1,0 0-1,0 0 1,1-1-1,-1 0 1,0 0-1,1 0 1,0 0-1,0-1 1,0 1-1,0-1 1,0 0-1,1-1 1,0 1-1,0 0 1,0-1-1,0 0 1,-2-5-1,-4-9 0,0-1-1,2 1 0,0-1 0,1-1 0,-6-39 1,7 12-19,0-71 0,5 119 18,0-1 1,0 1 0,0 0-1,0-1 1,0 1 0,0-1-1,1 1 1,-1 0-1,0-1 1,0 1 0,1-1-1,-1 1 1,0 0 0,0-1-1,1 1 1,-1 0 0,0 0-1,1-1 1,-1 1 0,0 0-1,1 0 1,-1-1 0,0 1-1,1 0 1,-1 0 0,1 0-1,-1 0 1,0 0 0,1 0-1,-1-1 1,1 1 0,-1 0-1,0 0 1,1 0 0,-1 0-1,1 0 1,-1 1-1,1-1 1,-1 0 0,0 0-1,1 0 1,-1 0 0,1 0-1,-1 1 1,1-1 0,21 11-3,-8 3 3,-1 1 0,0 0 0,-1 0 0,10 19 0,18 22 3,-25-37-1,0-2 0,2 0 1,0 0-1,0-2 0,26 18 1,-31-26-3,-1 0 0,1-1-1,0 0 1,1 0 0,-1-2 0,1 1 0,0-2 0,0 0 0,1 0 0,22 1 0,-23-4 0,9 1 0,0-1 0,28-3 0,-43 2 0,0-1 0,0 1 0,-1-1 0,1 0 0,-1-1 0,1 0 0,-1 0 0,0 0 0,0-1 0,0 0 0,8-7 0,-4 1 0,0-2-1,-1 1 1,0-2 0,0 1-1,-2-1 1,1 0 0,-2-1-1,0 0 1,0 0 0,-1 0-1,5-26 1,0-12-7,5-101-1,-10-121-22,-5 197 34,-1 61 7,0-1 1,0 1 0,-2 0 0,-4-17-1,3 26 10,2 6-15,1 6-3,-1 248 4,5 281 20,-3-529-27,0-1 0,0 0 1,1 0-1,-1 1 0,1-1 0,0 0 0,0 0 0,1 0 0,-1 0 0,1 0 0,0 0 0,0-1 0,0 1 0,1 0 0,-1-1 1,1 0-1,0 1 0,0-1 0,0-1 0,0 1 0,1 0 0,-1-1 0,1 1 0,-1-1 0,1 0 0,0 0 0,0-1 0,0 1 1,0-1-1,0 0 0,0 0 0,0 0 0,0 0 0,7 0 0,12 1 0,-1-1 0,1-1 0,32-3 0,-47 2 0,1-1 0,-1 0 0,0 0 0,0-1 0,0 1 0,0-2 0,0 1 0,-1-1 0,1 0 0,-1-1 0,0 0 0,8-8 0,-2 0-2,-1-1-1,-1-1 1,0 0-1,-1-1 1,-1 0-1,0 0 1,-1-1-1,-1 0 1,0-1 0,-2 0-1,0 0 1,4-28-1,0-19-12,-4 0 0,-2-74 0,-3 136 15,0-6-1,0 0 1,-1-1 0,0 1-1,0 0 1,-1 0 0,-5-17 0,6 24 1,0-1 0,-1 0 0,1 1 0,-1-1 1,0 1-1,0-1 0,0 1 0,0 0 0,0 0 1,0 0-1,0 0 0,-1 0 0,1 0 0,-1 1 1,1-1-1,-1 1 0,0 0 0,0 0 0,0 0 1,1 0-1,-1 0 0,0 1 0,-6-1 0,6 0-1,0 0 1,0 1-1,0 0 0,0 0 0,-1 0 0,1 0 1,0 0-1,0 1 0,0-1 0,0 1 0,0 0 1,0 0-1,0 0 0,0 0 0,0 0 0,0 1 0,-4 3 1,4-2-1,0 0 0,1 1-1,0-1 1,-1 1 0,1-1 0,1 1 0,-1 0 0,0 0 0,1 0 0,0 0 0,0 0 0,0 0 0,0 6 0,-5 37 0,3 0 0,3 49 0,1-40 0,-1-30 1,0 0 1,2 0-1,1 0 0,1-1 1,1 1-1,2-1 0,0 0 1,1-1-1,2 0 0,0 0 1,16 25-1,-22-44-1,-1-1 0,1 1 0,-1-1 0,1 1 0,1-1 0,-1 0 0,1-1 0,-1 1 0,1-1 0,0 0 0,0 0 0,0 0 0,1-1 0,-1 0 0,11 3 0,-1-2 0,1-1 0,-1 0 0,1-1 0,25-2 0,-37 1 0,0-1 0,0 0 0,-1 0 0,1 0 0,0 0 0,0 0 0,-1-1 0,1 0 0,-1 1 0,1-2 0,-1 1 0,0 0 0,0 0 0,0-1 0,0 0 0,0 0 0,0 0 0,-1 0 0,0 0 0,1 0 0,-1 0 0,0-1 0,-1 1 0,3-7 0,3-8-1,-1 0 1,0-1-1,4-34 0,-2-6-3,-1-75 0,-6 83 2,3 1 1,11-62-1,-15 108 2,1 1-1,0-1 1,0 1 0,0 0-1,0-1 1,0 1-1,1 0 1,0 0 0,-1 0-1,1 0 1,0 0 0,0 0-1,1 1 1,-1-1 0,1 1-1,-1-1 1,1 1-1,0 0 1,0 0 0,0 0-1,4-2 1,0 2-1,0 1 0,0-1 1,0 1-1,0 0 0,0 1 0,0 0 0,0 0 1,0 0-1,12 3 0,-9 0 1,-1 0 0,0 0 0,0 0 0,0 1 0,-1 1 0,1-1 0,-1 1 0,0 1 0,0 0 0,-1 0 0,0 0 0,0 1 0,0 0 0,-1 0 0,9 14 0,-6-8 0,0 0 0,-2 0 0,1 1 0,-1 0 0,-1 1 0,-1-1 0,0 1 0,-1 0 0,3 17 0,-4-5 3,-1 0-1,-3 42 1,0-56-2,-1 0 0,0 0 0,-1-1 0,0 1 0,-1-1 0,0 1 0,-8 14 0,6-17-1,1-2 0,1 0 0,0 0 0,0 0 0,1 0 0,0 1 0,0-1 0,1 1 0,0 0 0,-2 17 0,5-25 0,0 0-1,-1 0 1,1-1-1,0 1 1,-1-1 0,1 1-1,0 0 1,0-1 0,0 0-1,0 1 1,-1-1 0,1 1-1,0-1 1,0 0-1,0 0 1,0 1 0,0-1-1,0 0 1,0 0 0,0 0-1,0 0 1,0 0 0,0 0-1,0 0 1,0 0-1,0-1 1,1 0 0,4 1-3,22 0-8,-3 1-31,43-5 1,-60 3 12,-1-1 0,1 0 1,0 0-1,-1-1 0,1 1 0,-1-2 0,0 1 1,0-1-1,11-7 0,-9 3-27,1-1 0,-2 0 0,1 0 0,-1-1 0,0 0 0,-1 0 0,0-1 1,-1 0-1,0 0 0,-1 0 0,0-1 0,-1 0 0,0 0 0,-1 0 0,3-18 0,-1-17 96,-1 0 1,-4-84-1,-1 60 483,0 49-148,1 20-256,-1 3-39,-1 33-37,2 309-14,0-328-29,1 0 0,0 1 0,2-1 0,-1 0 0,2 0 0,0 0 0,0 0 0,12 24 0,-13-33 0,0 0 0,1-1 0,-1 0 0,1 1 0,0-1 0,0-1 0,1 1 0,0 0 0,-1-1 0,1 0 0,1 0 0,-1-1 0,0 1 0,1-1 0,0-1 0,0 1 0,0-1 0,0 0 0,0 0 0,0 0 0,1-1 0,-1 0 0,8 0 0,-3 0 0,35-3-5,-44 2 4,0-1 1,1 0-1,-1 0 0,0 0 1,1 0-1,-1 0 0,0 0 1,0 0-1,0-1 1,0 1-1,0-1 0,0 0 1,0 1-1,-1-1 0,1 0 1,2-4-1,2-5-3,0-1-1,-1 0 1,0 0 0,-1 0-1,0-1 1,-1 1 0,3-22-1,3-96-10,-8 111 14,0-21-1,1-18-4,13-88 1,-14 138 4,1 1 0,0-1 1,0 1-1,1 0 0,6-14 0,-7 18 1,0 1-1,-1-1 1,1 1-1,0-1 1,0 1-1,1 0 1,-1 0-1,0 0 1,1 0-1,-1 1 1,1-1-1,-1 1 1,1-1 0,0 1-1,0 0 1,0 0-1,5-1 1,0 0 4,0 1 1,0 0-1,0 0 0,0 1 1,0 0-1,0 0 1,0 1-1,12 2 1,-15-1-3,0-1 0,-1 1 1,1 0-1,-1 0 0,0 0 1,1 0-1,-1 1 0,0 0 1,-1-1-1,1 2 0,0-1 1,-1 0-1,1 1 0,-1-1 1,3 6-1,3 6 0,-1 0-1,-1 1 1,-1 0-1,0 0 1,-1 0-1,0 1 1,-1-1-1,-1 1 1,-1 0 0,-1 0-1,-1 31 1,0-41-1,0-1 0,-1 1 0,0-1 0,-1 0 0,1 1 0,-1-1-1,0 0 1,-1 0 0,1 0 0,-1 0 0,-1-1 0,1 1 0,-1-1 0,0 0 0,0 0 0,-6 6 0,2-4 1,1 0-1,-1-1 0,-1 0 0,1-1 1,-1 0-1,0 0 0,0-1 0,0 0 1,-17 5-1,26-9-1,0 0 0,0-1 0,1 1 0,-1 0 0,0 0 0,0 0 0,0 0 0,0-1 0,0 1 0,0 0 0,0 0 0,0 0 0,0 0 0,0-1 0,0 1 0,0 0 0,0 0 0,0 0 0,0-1 0,0 1 0,0 0 0,0 0 0,0 0 0,0-1 0,0 1 0,0 0 0,0 0 0,0 0 0,0 0 0,0-1 0,0 1 0,0 0 0,-1 0 0,1 0 0,0 0 0,0 0 0,0-1 0,0 1 0,0 0 0,-1 0 0,1 0 0,0 0 0,0 0 0,0 0 0,0 0 0,-1 0 0,1-1 0,0 1 0,0 0 0,0 0 0,-1 0 0,1 0 0,0 0 0,0 0 0,0 0 0,0 0 0,-1 0 0,1 0 0,11-12 0,-5 8 0,1-1 0,0 1 0,0 1 0,1-1 0,-1 1 0,1 1 0,0-1 0,0 1 0,0 0 0,0 1 0,0 0 0,0 1 0,0-1 0,0 1 0,0 1 0,0 0 0,8 1 0,-13-1 0,-1 0 0,1 0 0,-1 0 0,0 1 0,0-1 0,0 0 0,0 1 0,0 0 0,0-1 0,0 1 0,0 0 0,0 0 0,-1 0 0,1 0 0,-1 0 0,1 0 0,-1 1 0,0-1 0,1 3 0,13 50 0,-10-27 0,-1 0 0,-2 0 0,-2 42 0,0-54 0,-2 0 0,0 0 0,-1 0 0,0 0 0,-1 0 0,-1-1 0,-11 24 0,0-9 0,-2 0 0,-1-2 0,-2 0 0,0-1 0,-31 29 0,39-42 0,-2-1 0,1-1 0,-2 0 0,0-1 0,0-1 0,-1 0 0,0-1 0,-1-1 0,0 0 0,-31 8 0,44-15 1,1 0 0,-1 0 0,0-1-1,1 1 1,-1-1 0,0 0 0,0-1 0,1 1 0,-7-2 0,9 1-1,0 1 0,0-1 0,1 0 0,-1 0 1,0 0-1,1 0 0,-1 0 0,1 0 0,-1-1 1,1 1-1,0 0 0,0-1 0,-1 1 0,1-1 0,0 1 1,0-1-1,0 0 0,1 1 0,-1-1 0,0 0 1,1 0-1,-1 0 0,1 1 0,-1-3 0,-1-6-3,0 0 0,0 0-1,1 0 1,1-1-1,0 1 1,0 0 0,1 0-1,2-11 1,-2 15-2,1 0 1,0 0-1,1 0 1,0 0-1,0 0 0,0 1 1,0 0-1,1-1 1,0 1-1,0 1 1,0-1-1,1 0 1,-1 1-1,7-4 1,7-4-12,1 0 1,0 2 0,1 0 0,37-12 0,22-11 16,-52 20 5,-1-2-1,-1 0 1,25-20 0,-37 24-3,-1 0-1,0-1 1,-1 0 0,-1-1 0,0 0 0,0 0-1,8-18 1,11-28-5,32-101 0,20-42-21,-71 181 23,1 1 0,2 0-1,0 1 1,0 0 0,2 1-1,0 1 1,22-19 0,-33 32-1,1 1 0,-1-1-1,1 1 1,0-1 0,0 2 0,0-1 0,0 0 0,1 1-1,-1 0 1,1 0 0,-1 1 0,1-1 0,0 1-1,-1 1 1,1-1 0,0 1 0,0 0 0,0 0 0,-1 0-1,1 1 1,0 0 0,0 0 0,-1 1 0,11 3 0,-10-3 1,-5-2 16,-7 0 40,-18-1-46,15 0-8,1 0-1,-1 1 0,1 0 0,-1 0 0,1 1 0,-1 0 1,1 1-1,-12 3 0,13-1 0,-1 1 0,1 0 0,1 0 0,-1 1 0,1 0 0,0 0 0,0 1 0,-6 8 0,-2 5 4,-20 37 0,23-35-2,1 0 1,0 0 0,2 1 0,1 0 0,1 0 0,1 1 0,1 0 0,1 0 0,1 0-1,2 41 1,0-60-3,1-1-1,0 1 1,0 0-1,0-1 0,1 1 1,-1-1-1,1 1 1,0-1-1,0 0 1,1 1-1,0-1 0,-1 0 1,1-1-1,0 1 1,1-1-1,-1 1 0,1-1 1,-1 0-1,1 0 1,0 0-1,0-1 1,1 1-1,-1-1 0,0 0 1,1 0-1,5 1 1,1 0-1,0 1 1,0-2 0,0 0-1,0 0 1,0-1 0,0-1-1,1 1 1,-1-2 0,0 0-1,18-3 1,-24 2-1,0 0 0,0 0 0,-1 0 0,1-1 0,-1 1 0,0-1 0,0 0 0,0 0 0,0-1 0,0 1 0,-1-1 0,1 0 0,-1 0 0,0 0 0,0 0 0,0-1 0,-1 1 0,4-10 0,1-2 0,-1-1 0,-1 0 0,0 0 0,2-23 0,1-36-7,-5-133 0,-4 126 5,-18 212 5,15 89 9,4-162-11,0-48-1,1-1 0,-1 1 0,1-1 0,1 0 0,-1 1 0,1-1 0,0 0 0,1 0 0,0 0 0,5 9 0,-6-12 0,1-1 0,-1 1 0,1 0 0,0-1 0,1 0 0,-1 0 0,0 0 0,1 0 0,0 0 0,0-1 0,0 1 0,0-1 0,0 0 0,0 0 0,0-1 0,1 1 0,-1-1 0,5 1 0,-2-1 0,-1 0 0,1 0 0,-1-1 0,1 1 0,-1-1 0,1-1 0,-1 1 0,13-4 0,-16 3 0,0 0 0,0-1 0,0 1 0,0-1 0,0 0 0,0 0 0,0 0 0,-1 0 0,1 0 0,-1 0 0,1-1 0,-1 1 0,0-1 0,0 0 0,0 0 0,0 0 0,-1 0 0,3-5 0,6-19-1,-2 0 0,0 0 0,-2-1 0,-1 0 0,2-31 0,-1-146-10,-6 169 9,0-389 5,0 426-3,-1-1 0,1 0 0,0 0 0,0 0 0,0 0 0,0 0 0,0 0 0,0 0 0,0 0 0,0 0 0,-1 1 0,1-1 0,0 0 0,0 0 0,0 0 0,0 0 0,0 0 0,0 0 0,-1 0 0,1 0 0,0 0 0,0 0 0,0 0 0,0 0 0,0 0 0,-1 0 0,1 0 0,0 0 0,0 0 0,0 0 0,0 0 0,0 0 0,0 0 0,-1-1 0,1 1 0,0 0 0,0 0 0,0 0 0,0 0 0,0 0 0,0 0 0,0 0 0,0 0 0,-1 0 0,1-1 0,0 1 0,0 0 0,0 0 0,0 0 0,0 0 0,0 0 0,0 0 0,0-1 0,0 1 0,-7 17 0,-5 100 7,2 144 1,9-189-7,-1 4 1,0-4 5,8 94 0,-6-159-7,1-1 0,1 0 0,-1 0 0,1 0 0,0 0 0,0 0 0,1 0 0,-1 0 0,1 0 0,1-1 0,-1 0 0,9 10 0,-9-11 0,1-1 0,0 0 0,0 0 0,0 0 0,1 0 0,-1-1 0,1 0 0,-1 0 0,1 0 0,0 0 0,0-1 0,0 0 0,0 0 0,-1 0 0,2 0 0,8-1 0,-12 0 0,10 0 0,0 0 0,0 0 0,0-2 0,18-3 0,-25 4 0,-1-1 0,1 0 0,-1 0 0,0-1 0,1 1 0,-1-1 0,-1 1 0,1-1 0,0-1 0,-1 1 0,1 0 0,-1-1 0,0 0 0,4-7 0,3-6 0,-1 0 0,-1-1 0,0 0 0,-2 0 0,0 0 0,-1-1 0,-1 0 0,3-30 0,0-161 0,-7 156 0,0-25 0,-2 68-5,-1 10 2,-2 7-2,0 9 6,0 0 0,1 0 0,0 0 0,1 1 0,1-1 0,1 1 0,0 19 0,1-26 1,-1 290 1,1-293-3,1 0 0,-1-1 0,1 1 0,0-1 0,1 1 0,-1-1 0,1 1 0,0-1 0,0 0 0,1 0 0,3 6 0,-4-9 0,0 1 0,1 0 0,-1-1 0,1 0 0,-1 1 0,1-1 0,0 0 0,0 0 0,0-1 0,0 1 0,0-1 0,0 1 0,0-1 0,1 0 0,-1 0 0,0 0 0,1-1 0,-1 1 0,6-1 0,0 1-1,0-1 0,0 0 0,0 0 1,0-1-1,-1 0 0,16-5 0,-20 5 0,0-1 0,0 0 1,0 0-1,0-1 0,0 1 0,-1-1 0,1 1 1,-1-1-1,0-1 0,0 1 0,0 0 0,0-1 1,-1 1-1,1-1 0,2-5 0,4-9-2,-2 1-1,1-2 0,-2 1 1,-1-1-1,0 0 0,-1 0 1,1-23-1,0-141 6,-6 127-1,0 53 4,-2 8-10,-4 18 6,1 0 1,1 0 0,1 1-1,-2 38 1,5 106 16,2-91-15,-1-70-3,0 1 0,0-1 0,1 0 0,0 1 0,1-1 0,-1 0 0,1 0 0,1 0 0,-1 0-1,1-1 1,1 1 0,3 6 0,-3-8 1,0 0-1,0-1 0,1 1 0,-1-1 0,1 0 1,0 0-1,0-1 0,0 0 0,0 0 1,1 0-1,0 0 0,-1-1 0,1 0 0,11 3 1,-7-2 0,1-1 1,1 0 0,-1-1 0,0 0-1,0-1 1,0 0 0,18-2 0,-24 1-2,-1 0 0,1 0 0,-1-1 0,1 1 0,-1-1 0,0 0 0,1 0-1,-1 0 1,0-1 0,0 1 0,-1-1 0,1 0 0,0 0 0,-1-1 0,0 1 0,0-1 0,0 1 0,0-1 0,0 0 0,1-4 0,2-5 0,-1 0 0,0 0 0,-1 0 0,-1-1 0,0 1 0,1-23 0,-2-88 0,-3 73 0,1 3 0,-8-56 1,7 90-3,-2 0 1,1 1-1,-2-1 1,0 1-1,-1-1 0,0 1 1,-1 1-1,-12-22 1,15 31 1,0 0-1,0 1 1,0-1 0,0 1 0,0-1 0,0 1 0,-1 0 0,1 0 0,-1 0 0,0 1 0,1-1 0,-1 1 0,0 0 0,0 0-1,0 0 1,0 1 0,0-1 0,0 1 0,0 0 0,0 0 0,0 1 0,0-1 0,0 1 0,1-1 0,-1 1 0,0 1-1,0-1 1,0 0 0,1 1 0,-1 0 0,1 0 0,-7 4 0,5 0 0,0-1 0,0 1 0,1 1 0,0-1 0,0 0 0,0 1 0,1 0 0,0 0 0,0 0 0,-2 11 0,-1 5 0,2 0 0,-3 29 0,3 7 0,5 83 0,-1-135 0,1 0 0,0 0 0,0 1 0,1-2 0,0 1 0,0 0 0,1 0 0,-1-1 0,1 1 0,1-1 0,0 0 0,-1 0 0,2 0 0,-1 0 0,1-1 0,0 0 0,0 0 0,0 0 0,1 0 0,-1-1 0,1 0 0,0 0 0,1-1 0,-1 0 0,1 0 0,-1 0 0,1-1 0,0 0 0,0 0 0,0 0 0,0-1 0,0 0 0,14-1 0,-8 0 0,-5 1 0,1-1 0,0-1 0,16-2 1,-22 2-2,0 0 1,1-1 0,-1 1 0,0-1-1,0 1 1,0-1 0,0 0 0,0 0-1,0 0 1,0-1 0,-1 1 0,5-6-1,2-4-6,0-1 0,-1 0 0,-1 0 0,0 0 0,-1-1 0,0-1 0,-1 1 0,4-21 0,17-127-99,-22 128 70,-1 9 11,-3 13 9,1 0 0,0 0-1,2-1 1,-1 1-1,1 1 1,1-1-1,0 0 1,0 1-1,2 0 1,6-12-1,-11 21 18,0 1-1,1-1 0,-1 1 0,1 0 1,-1-1-1,1 1 0,-1 0 0,1 0 1,0 0-1,0 0 0,-1 0 0,1 0 1,0 1-1,0-1 0,0 1 0,0-1 0,0 1 1,0 0-1,0-1 0,0 1 0,0 0 1,0 0-1,0 1 0,0-1 0,0 0 1,0 1-1,0-1 0,0 1 0,-1-1 1,1 1-1,0 0 0,0 0 0,0 0 1,-1 0-1,1 0 0,-1 0 0,1 1 0,-1-1 1,1 0-1,-1 1 0,1 0 0,-1-1 1,0 1-1,1 2 0,6 13 37,-2 1 1,0 0-1,-1 0 0,0 0 0,-2 1 1,2 23-1,0 119 54,-4-93-74,-2 72 4,-5-113-8,6-27-13,0 0 0,0 0 0,0 0 0,0 0 0,0 0 1,0 0-1,-1 0 0,1 0 0,0 0 0,0 0 0,0 0 0,0 0 0,0 0 0,0 0 0,0 0 0,0 0 1,0 0-1,0 0 0,0 0 0,0 0 0,-1 0 0,1 0 0,0 0 0,0 0 0,0 0 0,0 0 0,0 0 1,0 0-1,0 0 0,0 0 0,0 0 0,0 0 0,0 0 0,0 0 0,0 0 0,0 0 0,-1 1 0,1-1 1,0 0-1,0 0 0,0 0 0,0 0 0,0 0 0,0 0 0,0 0 0,0 0 0,0 0 0,0 0 0,0 0 1,0 0-1,0-8 8,0 8-8,1-27 0,2-1 0,1 1-1,0 0 1,13-35 0,44-105-31,-44 125-11,32-51 0,-42 80 23,1 0 0,1 1 0,0 0 1,1 1-1,0 0 0,1 1 0,22-18 1,-4 14 17,-28 13 3,0 1 0,-1 0 0,1-1 0,0 1-1,0 0 1,0-1 0,0 1 0,0 0-1,-1 0 1,1 0 0,0 0 0,0 0 0,0 0-1,0 0 1,0 0 0,0 0 0,0 1 0,-1-1-1,1 0 1,0 1 0,0-1 0,0 0-1,0 1 1,-1-1 0,1 1 0,0-1 0,-1 1-1,1-1 1,0 1 0,-1 0 0,1-1-1,1 2 1,1 13 15,0-1 1,0 1-1,-1 0 0,-1 0 0,0-1 1,-3 26-1,1-7 6,1 443 76,1-476-100,-1-1 0,0 1 0,0 0-1,0 0 1,0 0 0,0-1 0,1 1 0,-1 0 0,0 0 0,0 0-1,0 0 1,1-1 0,-1 1 0,0 0 0,0 0 0,0 0-1,1 0 1,-1 0 0,0 0 0,0 0 0,1 0 0,-1 0 0,0 0-1,0 0 1,1 0 0,-1 0 0,0 0 0,0 0 0,0 0-1,1 0 1,-1 0 0,0 0 0,0 0 0,1 0 0,-1 0 0,0 0-1,0 1 1,0-1 0,1 0 0,-1 0 0,0 0 0,0 0 0,0 0-1,0 1 1,1-1 0,-1 0 0,0 0 0,0 0 0,0 1-1,0-1 1,0 0 0,0 0 0,1 0 0,-1 1 0,0-1 0,0 0-1,0 1 1,9-28-140</inkml:trace>
</inkml:ink>
</file>

<file path=ppt/ink/ink37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9"/>
    </inkml:context>
    <inkml:brush xml:id="br0">
      <inkml:brushProperty name="width" value="0.05" units="cm"/>
      <inkml:brushProperty name="height" value="0.05" units="cm"/>
      <inkml:brushProperty name="color" value="#FFFFFF"/>
    </inkml:brush>
  </inkml:definitions>
  <inkml:trace contextRef="#ctx0" brushRef="#br0">2 454 32527,'0'-4'10,"-1"3"-3,1 0 0,0 0 0,0 0 0,-1 0-1,1 0 1,0 0 0,0 0 0,0 0 0,0 0 0,0 0 0,0 0 0,1 0 0,-1 0 0,0 0-1,0 0 1,1 0 0,-1 0 0,1 0 0,-1 0 0,1 0 0,-1 0 0,1 1 0,-1-1 0,1 0-1,1-1 1,-2 3-6,1-1 0,0 1-1,-1-1 1,1 1 0,-1-1-1,1 1 1,-1 0 0,1-1-1,-1 1 1,1 0-1,-1-1 1,0 1 0,1 0-1,-1 0 1,0-1 0,1 1-1,-1 0 1,0 0 0,0 0-1,0-1 1,0 1 0,0 0-1,0 0 1,0 0 0,0-1-1,0 2 1,0 7 0,28 523 34,-26-371-38,-2-141 3,1 0 0,1 1 0,1-1 0,9 34 0,-5-44 0,-1-15 0,1-20 0,9-219 0,-6 46 0,-5 147 0,2-1 0,3 2 0,2-1 0,19-54 0,-27 97-1,-1 0 0,1 0 0,0 1 0,0-1 0,1 1 0,0 0 0,0 0 1,1 0-1,0 1 0,11-9 0,-13 11-1,2 1 1,-1 0 0,0 0-1,0 1 1,1-1 0,-1 1-1,1 0 1,0 1-1,0-1 1,0 1 0,0 1-1,0-1 1,0 1 0,0 0-1,11 1 1,-13 0 1,0 0 0,0 0 0,0 1 0,0-1 0,-1 1 0,1 0 0,0 0 0,-1 0 0,1 1 0,-1-1 0,0 1 0,0-1 0,0 1 0,0 0 0,-1 1 0,1-1 0,-1 0 0,0 1 0,0-1 0,0 1 0,3 6 0,0 3 0,0 1 0,-1-1 0,0 1 0,-1-1 0,2 19 0,-3-12 0,-1 0 0,-1 0 0,0-1 0,-6 35 0,4-45 0,0 1 0,-1-1 0,0 1 0,0-1 0,-1 0 0,-1 0 0,1 0 0,-1-1 0,-1 1 0,0-1 0,-8 9 0,-1-3 0,-1-1 0,0 0 0,-1-1 0,-30 16 0,-5 4 0,51-31 0,0-1-1,0 1 1,0-1 0,0 1 0,0 0-1,0 0 1,0-1 0,0 1 0,0 0-1,1 0 1,-1 0 0,0 0 0,1 0-1,-1 0 1,1 0 0,-2 2 0,2-2-1,0-1 0,1 1 1,-1-1-1,0 0 1,0 1-1,0-1 0,1 1 1,-1-1-1,0 0 1,0 1-1,1-1 1,-1 0-1,0 1 0,1-1 1,-1 0-1,0 1 1,1-1-1,-1 0 0,0 0 1,1 1-1,-1-1 1,1 0-1,-1 0 0,1 0 1,-1 0-1,0 0 1,2 1-1,38 2-12,-38-3 15,16 0-2,13 1-2,1-2 0,-1-1 0,50-9-1,-71 8 3,0 0-1,0 0 1,0-1-1,0-1 1,-1 1-1,0-1 1,0-1-1,0 0 1,0 0-1,-1-1 1,0 0-1,-1 0 1,1-1-1,11-16 1,-9 9 3,-1-1-1,-1 0 1,0 0 0,-1-1 0,-1 0-1,0 0 1,-2-1 0,4-20-1,0-23 19,0-64-1,-4 49-10,-2 63-5,-3 77-5,2-27 0,-1 298 0,0-329-1,0 0 1,1 0-1,-1 0 1,1 0-1,1 0 1,-1 0-1,1-1 1,0 1-1,0 0 1,0-1-1,1 0 1,0 1-1,4 5 1,-5-8-1,1-1 0,-1 0 0,1 0 0,-1 1 0,1-2 0,0 1 0,0 0 0,-1 0 0,1-1 0,1 0 0,-1 1 0,0-1 0,0-1 0,0 1 0,0 0 0,1-1 1,-1 1-1,0-1 0,1 0 0,-1 0 0,0 0 0,1-1 0,-1 1 0,0-1 0,7-2 0,-7 2 1,0 0 0,0-1 0,0 1 0,-1-1 0,1 0 0,0 0 0,0 0 0,-1 0 0,0 0 0,1 0 0,-1-1 0,0 1 0,0-1 0,0 0 0,0 0 0,1-2 0,22-55 3,-20 47-1,26-75 22,-9 22-23,34-67 1,-53 126-2,1 1 0,-1-1 1,1 1-1,0 0 0,1 1 0,-1-1 1,1 1-1,0 0 0,7-5 0,-8 7-2,1 0 0,-1 1 0,1 0-1,0 0 1,0 0 0,0 0 0,0 1-1,0 0 1,0 0 0,1 0 0,-1 1 0,9-1-1,-12 1 3,1 1 0,-1-1 0,1 0-1,-1 1 1,1-1 0,-1 1-1,1 0 1,-1-1 0,0 1 0,0 0-1,1 1 1,-1-1 0,0 0 0,0 1-1,0-1 1,0 1 0,0-1 0,2 4-1,-1-1 1,0 1 0,0-1 0,0 1 0,-1 0 0,0 0 0,0 0 0,0 0 0,2 7 0,-1 8 0,0 0 0,0 0 0,-2 31 0,-1-36 0,0-1 0,-1 1 0,-4 19 0,3-28 0,0 0 0,0 0 0,0 0 0,-1 0 0,0 0 0,0-1 0,-1 1 0,1-1 0,-9 9 0,0-1 3,-1-1 0,-1-1 0,0 0-1,0-1 1,-1-1 0,-16 8 0,-11 8 9,61-38-12,-1 0 0,0-2 0,-1 0 0,28-32 0,54-80 0,35-77 0,-109 181 0,-17 17 0,-10 3 0,0 4 0,1 0 0,-1 0 0,1 0 0,-1 1 0,1-1 0,-1 0 0,1 0 0,0 1 0,0-1 0,0 1 0,0-1 0,0 1 0,0 0 0,0-1 0,0 1 0,0 0 0,1-1 0,-1 1 0,0 3 0,-2 3 0,-8 16 0,-61 158 1,64-159-2,2 1 0,1 1 0,1-1 0,1 1 0,1 48 0,2-70 0,0-1 0,1 0 0,-1 1 0,1-1 0,0 0 0,-1 1 0,1-1 0,0 0 0,0 0 0,0 0 0,1 0 0,-1 0 0,0 0 0,1 0 0,-1-1 0,1 1 0,0 0 0,-1-1 0,1 1 0,0-1 0,0 0 0,0 1 0,0-1 0,0 0 0,0 0 0,1 0 0,-1-1 1,0 1-1,5 0 0,6 2 1,1-1 1,0-1 0,-1-1 0,16 0 0,-11-1-3,-7 1 3,1-1 1,-1-1-1,1 0 1,-1 0-1,1-1 1,-1-1-1,0 0 0,-1 0 1,1-1-1,-1-1 1,0 1-1,0-2 1,0 1-1,-1-2 0,0 1 1,0-1-1,-1 0 1,0-1-1,9-13 1,-6 6-5,0 0 0,-1-1 1,-1 0-1,0-1 1,-1 0-1,-2 0 0,1-1 1,-2 1-1,-1-1 1,4-36-1,-6 39 3,0-10 0,0-1 0,-2 1 0,-3-31 0,2 55 0,1 1 0,-1-1 0,1 0 0,-1 0 0,0 1 0,0-1 0,0 1 0,0-1 0,0 1 0,0-1 0,0 1 0,0 0 0,0-1 0,-1 1 0,1 0 0,-1 0 0,1 0 0,-1 0 0,1 0 0,-1 0 0,1 1 0,-1-1 0,0 0 0,1 1 0,-1-1 0,0 1 0,-3-1 0,2 1 0,0-1 0,-1 1 0,1 0-1,-1 0 1,1 0 0,-1 1 0,1-1 0,0 1-1,-1 0 1,1-1 0,0 2 0,0-1 0,-1 0 0,-2 3-1,1-1 0,1 1 0,0 0 0,0 0 0,1 0 0,-1 0-1,1 1 1,0 0 0,0-1 0,0 1 0,1 0 0,-1 1 0,-2 9 0,0 1-2,1 1 0,1-1 0,-2 19 0,1 8 2,2-1 0,6 74 0,-3-109 1,0 0 0,1 0 0,-1 0 0,1-1 0,1 1 0,-1 0 0,1-1 0,0 1 0,1-1 0,-1 0 0,1 0 0,0-1 0,1 1 0,0-1 0,0 0 0,0 0 0,0 0 0,1-1 0,-1 0 0,1 0 0,9 4 0,-4-3 0,0 0 0,0-1 0,1 0 0,0-1 0,0-1 0,0 0 0,0-1 0,0 0 0,0 0 0,0-1 0,22-4 0,-27 3 1,-1-1-1,1 1 1,-1-2 0,0 1 0,0-1 0,0 0-1,0 0 1,-1 0 0,1-1 0,-1 0-1,0 0 1,0-1 0,0 1 0,-1-1-1,0 0 1,0 0 0,7-11 0,2-6-1,-1-1-1,-2 0 1,12-34 0,-1-8-3,-2-1 0,-4-1 0,7-71 0,-2-208 31,-20 345-28,0 0 1,0 0-1,0 0 0,0 0 0,-1 0 0,1 0 0,0 0 0,0 0 1,-1 0-1,1 0 0,-1 0 0,1 0 0,-1 0 0,1 0 0,-1 0 0,1 0 1,-1 1-1,0-1 0,1 0 0,-1 0 0,-2-1 0,3 2 0,-1 0 0,0 0 0,0 0 0,1 0 0,-1-1 0,0 1 0,0 0 0,0 0 0,1 0 0,-1 1 0,0-1 0,0 0 0,1 0 0,-1 0 0,0 0 0,0 1 0,1-1 0,-1 0 0,0 1 0,1-1 0,-1 1 0,0-1 0,1 1 0,-1-1 0,1 1 0,-1-1 0,0 1 0,1-1 0,0 1 0,-1 0 0,1-1 0,-1 2 0,-5 11 0,0 0 0,1 1 0,0-1 0,1 1 0,1 0 0,-3 20 0,6-29 0,-15 90 10,-2 120 0,15 101 7,2-199-22,0-9-462</inkml:trace>
</inkml:ink>
</file>

<file path=ppt/ink/ink37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9"/>
    </inkml:context>
    <inkml:brush xml:id="br0">
      <inkml:brushProperty name="width" value="0.05" units="cm"/>
      <inkml:brushProperty name="height" value="0.05" units="cm"/>
      <inkml:brushProperty name="color" value="#FFFFFF"/>
    </inkml:brush>
  </inkml:definitions>
  <inkml:trace contextRef="#ctx0" brushRef="#br0">154 0 32127,'-6'1'2,"0"-1"0,0 1 0,0 1 0,1-1 0,-1 1 0,1 0 0,-1 0 0,1 1 0,-1 0 0,1 0 1,0 0-1,0 0 0,1 1 0,-1 0 0,1 0 0,0 0 0,0 0 0,0 1 0,0-1 0,1 1 0,0 0 0,-5 10 0,1-2 3,2-1 0,-1 1 0,2 0 0,0 0 0,0 0-1,1 1 1,1-1 0,0 1 0,0 14 0,2-25 2,1 1 0,-1-1 0,0 1 0,1 0 0,0-1 0,0 1 0,0-1 1,0 1-1,0-1 0,1 0 0,0 1 0,-1-1 0,1 0 0,0 0 0,1 0 0,-1-1 1,0 1-1,1 0 0,0-1 0,-1 0 0,1 1 0,0-1 0,0 0 0,1 0 0,-1-1 0,0 1 1,0-1-1,1 0 0,-1 1 0,1-2 0,3 2 0,13 2 26,0-1 0,1-1-1,-1-1 1,30-2 0,-22 0-27,-22 2-3,0-1 0,0 0 1,-1-1-1,1 1 0,0-1 0,-1 0 0,1-1 0,0 1 0,-1-1 0,0 0 0,1-1 0,-1 1 0,0-1 0,0 0 1,0 0-1,-1-1 0,1 1 0,-1-1 0,0 0 0,0 0 0,0-1 0,0 1 0,-1-1 0,0 0 0,0 0 0,0 0 1,0 0-1,-1 0 0,0-1 0,0 1 0,1-7 0,-1 0-1,0 0 1,0 0-1,-1 0 0,-1 0 1,0 0-1,-2-16 1,1 24-4,0-1 1,0 1 0,0 0 0,0 0 0,-1 0 0,1 0 0,-1 0 0,0 0 0,-1 0 0,1 0 0,-1 1 0,1-1 0,-1 1 0,0 0 0,0-1 0,0 1 0,-1 1 0,1-1 0,-8-4 0,-2 2-2,-1 0 0,1 1-1,-1 1 1,0 0 0,0 1 0,0 0-1,0 1 1,0 1 0,0 0 0,0 1 0,-26 5-1,36-5-16,-1 0 0,1 1 0,-1-1 1,1 1-1,0 0 0,0 0 0,0 0 0,0 1 0,-7 5 0,5-2-151,0 1 0,0 0 0,-9 14 0</inkml:trace>
</inkml:ink>
</file>

<file path=ppt/ink/ink37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2"/>
    </inkml:context>
    <inkml:brush xml:id="br0">
      <inkml:brushProperty name="width" value="0.05" units="cm"/>
      <inkml:brushProperty name="height" value="0.05" units="cm"/>
      <inkml:brushProperty name="color" value="#FFFFFF"/>
    </inkml:brush>
  </inkml:definitions>
  <inkml:trace contextRef="#ctx0" brushRef="#br0">49 555 31967,'-1'0'13,"0"0"1,0 1 0,0-1-1,0 0 1,0 0 0,0 1-1,0-1 1,0 1 0,0-1-1,0 1 1,0-1 0,0 1-1,0-1 1,1 1 0,-1 0-1,0 0 1,0-1 0,1 1 0,-1 0-1,0 0 1,1 0 0,-1 1-1,-10 24 17,10-22-6,-4 16-3,1 0 0,1 1 0,0 0 0,2-1 0,1 1 0,2 24 0,-2-41-16,0-1 1,1 1 0,-1-1 0,1 1 0,0 0 0,0-1 0,0 0-1,1 1 1,-1-1 0,1 0 0,-1 1 0,1-1 0,0 0 0,1 0-1,-1-1 1,0 1 0,1 0 0,0-1 0,-1 1 0,1-1 0,5 3-1,-3-2 1,0-1 0,0 0 0,0 0 0,0-1-1,0 1 1,0-1 0,0 0 0,0-1-1,0 1 1,1-1 0,-1 0 0,0 0 0,0-1-1,0 1 1,6-2 0,-7 0-5,0 1 1,-1-1-1,1 0 1,-1 0-1,1 0 0,-1 0 1,0 0-1,0-1 1,0 0-1,0 1 0,0-1 1,-1 0-1,1-1 1,-1 1-1,0 0 0,2-5 1,2-2 0,-1-1 1,0 0 0,-1 0 0,5-17-1,-2-9 8,0 0 0,1-61-1,-9-81-13,0 76 6,-7 200-2,8 136 0,0-217 0,2 0 0,0 1 0,0-1 0,1-1 0,1 1 0,7 17 0,-10-29 0,1 1 0,0-1 0,0 0 0,0 0 0,0 0 0,1 0 0,0 0 0,-1 0 0,2 0 0,-1-1 0,0 0 0,1 1 0,-1-1 0,1-1 0,0 1 0,0 0 0,0-1 0,0 0 0,0 0 0,1 0 0,-1 0 0,1-1 0,-1 0 0,1 0 0,5 1 0,-5-2 0,0 1 0,-1-1 0,1 0 0,-1-1 0,1 1 0,-1-1 0,1 0 0,-1 0 0,1 0 0,-1-1 0,0 1 0,7-5 0,-7 3 0,0 0 0,-1-1 0,1 1 0,-1-1 0,0 0 0,0 0 0,0 0 0,-1 0 0,1-1 0,-1 1 0,3-9 0,6-17 0,-2 0 0,-1-1 0,8-59 0,-2-96 0,-12 153 0,2-26 0,-4 53 0,1 7 0,-3 31 0,-1 9 0,-1 12 0,5 92 0,0-130 0,1-1 0,0 0 0,1 0 0,1 0 0,0 0 0,1 0 0,0-1 0,1 1 0,1-1 0,0-1 0,12 17 0,-15-24 0,0 0 0,1 0 0,-1-1 0,1 1 0,1-1 0,-1-1 0,0 1 0,1-1 0,0 0 0,-1 0 0,1 0 0,1-1 0,-1 0 0,0 0 0,0 0 0,1-1 0,-1 0 0,1-1 0,-1 1 0,1-1 0,-1 0 0,1-1 0,11-2 0,-15 3 0,-1-1 0,1-1 0,0 1 0,0 0 0,-1-1 0,1 1 0,-1-1 0,1 0 0,-1 0 0,0 0 0,0 0 0,0 0 0,0-1 0,0 1 0,0 0 0,2-6 0,19-47 0,-19 45 0,7-27 0,-1 0 0,-1-1 0,5-58 0,-6-117 0,-8 212 0,0 0 0,0 0 0,0 0 0,0 0 0,0 0 0,0 0 0,0-1 0,0 1 0,-1 0 0,1 0 0,0 0 0,-1 0 0,1 0 0,-1 0 0,1 0 0,-1 0 0,0 0 0,1 0 0,-1 1 0,0-1 0,1 0 0,-1 0 0,0 0 0,0 1 0,0-1 0,0 0 0,0 1 0,0-1 0,0 1 0,-1-1 0,-3 0 0,1 1-1,0-1 0,-1 1 0,1 0 1,0 0-1,-8 1 0,11 0 1,-1-1-1,-1 1 0,0 0-1,0 0 1,0 1 0,1-1 0,-1 1 0,1-1 0,-1 1 0,1 0 0,-1 0 0,1 0 0,0 0 0,0 0 0,0 0 0,0 1 0,1-1 0,-1 1 0,1-1-1,-1 1 1,1 0 0,0 0 0,0-1 0,0 1 0,0 0 0,0 0 0,0 4 0,-2 10 1,0 0 1,1 0-1,0 21 1,2-22-1,0-1 0,1 1 0,0-1 0,1 0 0,8 27 0,-7-34 0,0 1 0,1-1 0,0 0 0,0-1 0,1 1 0,0-1 0,0 0 0,1 0 0,0 0 0,0-1 0,10 8 0,-7-7 0,1 0 0,0 0 0,0-1 0,1-1 0,0 0 0,0 0 0,0-1 0,0 0 0,16 2 0,2-1 0,-1-2 0,48 0 0,-72-3 0,0-1 0,-1 1 0,1-1 0,0 1 0,-1-1 0,1 0 0,0 0 0,-1-1 0,0 1 0,1-1 0,-1 1 0,0-1 0,0 0 0,0 0 0,0-1 0,4-3 0,-2 1 0,-1 0 0,0-1 0,0 0 0,0 0 0,0 0 0,-1 0 0,0-1 0,2-7 0,2-5 0,-2-1 1,-1-1 0,-1 1 0,0-1 0,-1-21 0,-1-107 26,-1 149-27,0 0 0,-1 0 0,1 1 0,0-1 0,0 0 0,0 0 0,0 0 0,0 0 0,-1 0 0,1 0 0,0 0 0,0 0 0,0 0 0,0 0 0,0 0 0,-1 0 0,1 0 0,0 0 0,0 0 0,0 0 0,0 0 0,0 0 0,-1 0 0,1-1 0,0 1 0,0 0 0,0 0 0,0 0 0,0 0 0,-1 0 0,1 0 0,0 0 0,0 0 0,0-1 0,0 1 0,0 0 0,-4 25 0,2 1 0,0-1 0,5 51 0,-1-30 0,-1-32 0,0-1 0,0 1 0,2-1 0,-1 0 0,2 1 0,0-2 0,0 1 0,1 0 0,9 15 0,-10-22 0,-1 0 0,1 0 0,0-1 0,1 0 0,-1 1 0,1-1 0,0-1 0,0 1 0,0-1 0,1 0 0,0 0 0,0-1 0,0 1 0,0-1 0,0-1 0,1 1 0,-1-1 0,1 0 0,13 2 0,-13-3 0,1-1 0,0 1 0,0-1 0,-1-1 0,1 1 0,0-1 0,12-4 0,-16 4 0,0-1 0,0 1 0,0-1 0,0-1 0,0 1 0,-1 0 0,1-1 0,-1 0 0,0 0 0,0 0 0,0 0 0,0 0 0,0 0 0,-1-1 0,3-3 0,4-10 0,-2 1 0,1-1 0,-2 0 0,0 0 0,-1-1 0,-1 0 0,4-34 0,-4-133 0,-5 118 0,1 44 0,-2-74 0,1 86 0,-1-1 0,0 1 0,0-1 0,-1 1 0,-9-22 0,12 33 0,0 1 0,0-1 0,0 0 0,0 0 0,-1 0 0,1 1 0,0-1 0,0 0 0,0 0 0,0 0 0,0 0 0,0 1 0,-1-1 0,1 0 0,0 0 0,0 0 0,0 0 0,0 0 0,-1 0 0,1 1 0,0-1 0,0 0 0,0 0 0,-1 0 0,1 0 0,0 0 0,0 0 0,0 0 0,-1 0 0,1 0 0,0 0 0,0 0 0,0 0 0,-1 0 0,1 0 0,0 0 0,0 0 0,0 0 0,-1 0 0,1 0 0,0 0 0,0 0 0,0-1 0,-1 1 0,1 0 0,0 0 0,0 0 0,0 0 0,0 0 0,-1-1 0,1 1 0,0 0 0,0 0 0,0 0 0,0 0 0,0-1 0,0 1 0,0 0 0,-1 0 0,1 0 0,0-1 0,-4 23 0,4-20 0,-5 59 0,3 86 0,3-78 0,-1-26 0,1-1 0,12 67 0,-11-97 0,0-1 0,1 0 0,1 0 0,0 0 0,0 0 0,1 0 0,0-1 0,1 0 0,0 0 0,1 0 0,0-1 0,1 0 0,0 0 0,11 9 0,-13-14-2,0 0 0,1 0 0,-1-1 0,1 0 1,-1-1-1,1 1 0,0-1 0,0 0 0,0-1 0,0 0 0,0 0 0,0 0 1,0-1-1,0 0 0,1-1 0,9-1 0,-15 2 2,1-1 0,-1 0 0,0 0 0,1 0 0,-1 0 0,0 0 0,0 0 0,0 0 0,0-1 0,0 1 0,0-1 0,0 0 0,0 1 0,0-1 0,-1 0 0,1 0 0,-1 0 0,1 0 0,-1 0 0,0-1 0,0 1 0,1-4 0,2-5 0,0 0 0,-1 0 0,2-17 0,-5 28 0,9-78 0,-4 0 0,-4-85 0,0-3 0,4 33 21,-6 306-26,3 194-11,-2-347 16,0-7 0,0 0 0,1 0 0,1 0 0,3 12 0,-5-25 0,0 1 0,0-1 0,0 0 0,0 0 0,0 0 0,0 1 0,1-1 0,-1 0 0,0 0 0,0 0 0,0 0 0,0 1 0,0-1 0,1 0 0,-1 0 0,0 0 0,0 0 0,0 0 0,1 0 0,-1 1 0,0-1 0,0 0 0,0 0 0,1 0 0,-1 0 0,0 0 0,0 0 0,1 0 0,-1 0 0,0 0 0,0 0 0,0 0 0,1 0 0,-1 0 0,0 0 0,0 0 0,0 0 0,1 0 0,-1-1 0,0 1 0,0 0 0,0 0 0,1 0 0,-1 0 0,0 0 0,0 0 0,0-1 0,1 1 0,10-12 0,56-105 27,-7 9-49,-51 95 22,48-72-8,-51 76 12,1 1 1,0 0-1,1 0 0,0 1 0,0 0 0,18-12 1,-25 19-5,-1-1 0,1 1 0,-1-1 0,1 1 0,-1 0 0,1-1 0,-1 1 0,1 0 0,0 0 0,-1-1 0,1 1 0,-1 0 0,1 0 0,0 0 0,-1 0 0,1 0 0,0 0 0,-1 0 0,1 0 0,0 0 0,-1 0 0,1 0 0,0 0 0,-1 0 0,1 0 0,0 1 0,-1-1 0,1 0 0,-1 0 0,1 1 1,0-1-1,-1 1 0,1-1 0,-1 0 0,1 1 0,-1-1 0,1 1 0,-1-1 0,0 1 0,1-1 0,-1 1 0,0 0 0,1-1 0,-1 1 0,0-1 0,0 1 0,1 1 0,2 35-18,-3-25 13,5 104 7,16 201-6,-21-286-1405</inkml:trace>
</inkml:ink>
</file>

<file path=ppt/ink/ink37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2"/>
    </inkml:context>
    <inkml:brush xml:id="br0">
      <inkml:brushProperty name="width" value="0.05" units="cm"/>
      <inkml:brushProperty name="height" value="0.05" units="cm"/>
      <inkml:brushProperty name="color" value="#FFFFFF"/>
    </inkml:brush>
  </inkml:definitions>
  <inkml:trace contextRef="#ctx0" brushRef="#br0">237 19 32447,'-12'-4'21,"-1"0"1,1 1 0,-1 1-1,0 0 1,1 0 0,-1 1-1,0 1 1,-25 2 0,34-2-22,0 0 1,1 1-1,-1-1 1,0 1-1,0 0 1,0 0-1,1 0 1,-1 0-1,0 1 1,1 0-1,0 0 1,-1 0-1,1 0 1,0 0-1,0 0 1,0 1-1,0 0 1,0-1-1,1 1 1,-1 0-1,1 1 1,0-1-1,-3 5 1,2 0-3,0 0 1,0 1-1,1-1 1,0 1-1,0-1 1,1 1-1,0 0 1,1-1-1,0 14 1,0-19 1,1 0 0,-1-1 1,1 1-1,-1 0 0,1 0 0,0 0 1,0 0-1,0-1 0,0 1 0,0 0 1,1-1-1,-1 1 0,1-1 0,0 0 1,0 1-1,3 3 0,-1-3 1,0 0-1,1 0 0,-1 0 1,1-1-1,-1 0 1,1 0-1,0 0 1,9 3-1,6-1 8,1-1 1,-1-1-1,37-1 0,-51-1-4,-3 0-2,1 0-1,-1 0 1,1-1-1,-1 1 1,0-1-1,1 0 1,-1 0-1,0 0 1,0 0-1,1 0 1,-1-1-1,0 0 1,-1 1-1,1-1 1,0 0-1,0 0 1,-1-1-1,1 1 1,-1-1-1,0 1 1,0-1-1,0 0 1,0 1-1,0-1 1,0 0-1,-1-1 1,3-4-1,-2-1 0,0 1 0,0 0 0,0-1-1,-1 1 1,0-1 0,-1 0 0,0 1 0,0-1-1,-1 0 1,-2-8 0,2 14-1,1-1 1,-1 1-1,0 0 0,-1-1 1,1 1-1,-1 0 0,1 0 1,-1 0-1,0 0 0,0 0 1,0 1-1,0-1 0,-1 1 1,1-1-1,-1 1 0,0 0 1,1 0-1,-1 0 0,0 0 1,0 0-1,0 1 0,-1-1 1,-5-1-1,0 1-24,0 0-1,0 0 1,0 1 0,0 0-1,0 1 1,-1 0 0,-17 2-1,25-2-47,0 1 1,-1-1-1,1 1 0,0-1 0,0 1 0,0 0 1,0 0-1,0 0 0,0 0 0,-4 2 1,-14 23-2619</inkml:trace>
</inkml:ink>
</file>

<file path=ppt/ink/ink37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2"/>
    </inkml:context>
    <inkml:brush xml:id="br0">
      <inkml:brushProperty name="width" value="0.05" units="cm"/>
      <inkml:brushProperty name="height" value="0.05" units="cm"/>
      <inkml:brushProperty name="color" value="#FFFFFF"/>
    </inkml:brush>
  </inkml:definitions>
  <inkml:trace contextRef="#ctx0" brushRef="#br0">0 13 31679,'11'2'592,"11"3"-320,14-5-128,16 0-112,14 0-16,2 0-16,-2 0 0,-14-5 0,-13-2-112,-23 0-496</inkml:trace>
</inkml:ink>
</file>

<file path=ppt/ink/ink37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5"/>
    </inkml:context>
    <inkml:brush xml:id="br0">
      <inkml:brushProperty name="width" value="0.05" units="cm"/>
      <inkml:brushProperty name="height" value="0.05" units="cm"/>
      <inkml:brushProperty name="color" value="#FFFFFF"/>
    </inkml:brush>
  </inkml:definitions>
  <inkml:trace contextRef="#ctx0" brushRef="#br0">223 274 30942,'13'-37'1089,"-7"22"-991,0-1 1,-1 0-1,-1 0 0,-1-1 0,0 1 1,1-24-1,-4-30-55,-1 69-43,1 1 0,-1-1 0,1 0 0,-1 0 1,1 1-1,-1-1 0,0 1 0,1-1 0,-1 0 1,0 1-1,1-1 0,-1 1 0,0 0 0,0-1 0,0 1 1,1-1-1,-1 1 0,0 0 0,0 0 0,0 0 1,0-1-1,0 1 0,1 0 0,-1 0 0,0 0 1,0 0-1,0 1 0,0-1 0,0 0 0,-1 1 0,-33 4 0,27-1 0,1 0 0,-1 0 0,1 1 0,-1-1 0,1 2 0,1-1 0,-1 1 0,1 0 0,0 0 0,-7 9 0,-1 4 0,1 1 0,-18 34 0,21-32 0,0 0 0,1 1 0,2 1 0,0-1 0,-4 32 0,5-7 0,1 81 0,4-117 0,2 0 0,0 0 0,0 0 0,1 0 0,7 23 0,-8-31 0,0 0 0,1-1 0,0 1 0,-1-1 0,1 0 0,1 0 0,-1 1 0,0-1 0,1-1 0,0 1 0,-1 0 0,1-1 0,0 1 0,0-1 0,1 0 0,-1 0 0,0 0 0,1 0 0,-1-1 0,1 1 0,0-1 0,5 1 0,-4 0 0,1-1 0,-1-1 0,1 1 0,-1-1 0,1 0 0,-1 0 0,1 0 0,-1-1 0,0 0 0,1 0 0,-1 0 0,0 0 0,0-1 0,1 0 0,-1 0 0,-1-1 0,1 1 0,0-1 0,-1 0 0,1-1 0,-1 1 0,0-1 0,5-5 0,-1-1 0,-1 0 0,0 0 0,-1-1 0,0 0 0,-1 0 0,0 0 0,-1-1 0,0 0 0,3-20 0,7-48 0,4-118 0,-8 67 0,-6 113-7,-3 41-13,-1 0 18,0 2 0,5 47 1,-4-62 1,1-1 0,1 0 0,0 0 0,0 0 0,0 0 0,1-1 0,0 0 0,10 15 0,-10-18 0,0 1 0,1-1 0,-1 0 0,1 0 0,0 0 0,1-1 0,-1 0 0,1 0 0,-1 0 0,1-1 0,12 6 0,-7-6 0,-1 0 0,1-1 0,0 0 0,0 0 0,1-1 0,15-1 0,-24 0 0,1-1 0,0 1 0,-1-1 0,1 0 0,-1 0 0,1 0 0,-1 0 0,1-1 0,-1 1 0,0-1 0,0 0 0,0 0 0,0 0 0,0-1 0,0 1 0,0-1 0,-1 1 0,1-1 0,-1 0 0,0 0 0,0 0 0,0 0 0,0 0 0,-1-1 0,1 1 0,-1 0 0,2-6 0,2-8 0,-1 0 0,0 0 0,-1 0 0,1-27 0,-1-10 0,-6-89 0,-2 124 0,1 11 0,0 10 0,-2 29 0,1-1 0,1 1 0,2 0 0,1 31 0,0-14 0,-4 99 0,-38 230 0,29-300 0,3 1 0,-1 97 0,14-163 0,0-17 0,-1 3 0,7-25 0,-1-1 0,-2 0 0,0 0 0,-2 0 0,-1-43 0,2-4 0,27-213 0,-23 245 0,2 0-1,1 1 0,2 0 1,29-63-1,-35 92 0,0 0-1,1 1 1,1-1 0,-1 2-1,19-19 1,-23 25 0,1 1 1,0 0 0,0 0-1,0 1 1,0-1 0,0 1 0,1 0-1,0 0 1,-1 1 0,1 0-1,0 0 1,0 0 0,0 1 0,0 0-1,11-1 1,-16 2 0,0 0 0,1 0 0,-1 1 0,0-1 0,0 0 0,0 1 0,0-1 0,0 1 0,1-1 0,-1 1 0,0-1 0,0 1 0,-1 0 0,1 0 0,0-1 0,0 1 0,0 0 0,0 0 0,-1 0 0,1 0 0,0 0 0,-1 0 0,1 0 0,-1 0 0,1 0 0,-1 0 0,1 1 0,-1 0 0,7 37 0,-7-37 0,2 26 0,-1 0 0,-4 51 0,1-66 0,0 0 0,-1 0 0,0 0 0,-1 0 0,-1-1 0,0 0 0,0 0 0,-9 13 0,7-13-4,-1 0 0,-1-1 0,0 0-1,0-1 1,-1 0 0,0 0 0,-1-1 0,0-1 0,-1 1 0,-16 8 0,87-26-647,-44 4 687,-1 0-1,1-1 1,-1-1 0,-1 0 0,0-1 0,0 0 0,0-1 0,17-16 0,-22 16-25,0 1 1,-1-1 0,0 0-1,-1 0 1,0-1 0,0 0-1,-1 0 1,0-1 0,-1 1 0,0-1-1,-1 0 1,3-14 0,2-35 39,-3-1 1,-3-65-1,-2 111 0,0 17-51,-11 308 0,-1-207 2,-38 298 12,41-324-14,23-434-8,-7 291 6,3 1 0,2 0 0,30-88 0,-36 137 0,0 0 0,1 1 1,0 0-1,2 0 0,-1 1 1,15-18-1,-20 28 2,0 1 1,0-1-1,0 1 1,1-1-1,0 1 0,-1 0 1,1 0-1,0 1 1,1-1-1,-1 1 1,0 0-1,1 0 1,-1 0-1,1 1 1,-1 0-1,1-1 0,0 2 1,0-1-1,0 0 1,-1 1-1,1 0 1,0 0-1,0 1 1,0-1-1,-1 1 0,8 2 1,-9-2-1,0 1 0,0-1 0,0 1 0,0 0 0,-1 0 0,1 0 0,-1 0 0,1 0 0,-1 1 0,0-1 0,0 1 0,0-1 0,0 1 0,0 0 0,-1 0 0,1 0 0,-1 0 0,2 4 0,1 6 0,0 1 0,4 25 0,-4-20 0,-2 1 0,0 0 0,-1 0 0,-1 0 0,-1 0 0,-1-1 0,0 1 0,-2 0 0,0-1 0,-1 1 0,-1-1 0,-1-1 0,0 1 0,-12 20 0,1-11 4,-1-1 1,-38 44-1,18-24-1,31-36-6,13-42-55,8 0-175,24-41 1,-36 72 230,4-12-623</inkml:trace>
</inkml:ink>
</file>

<file path=ppt/ink/ink37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6"/>
    </inkml:context>
    <inkml:brush xml:id="br0">
      <inkml:brushProperty name="width" value="0.05" units="cm"/>
      <inkml:brushProperty name="height" value="0.05" units="cm"/>
      <inkml:brushProperty name="color" value="#FFFFFF"/>
    </inkml:brush>
  </inkml:definitions>
  <inkml:trace contextRef="#ctx0" brushRef="#br0">1 8 32495,'36'-5'0,"5"3"32,-3 2-32,-11 0 0,-7 0 16,-12 0-16,-25 0-752,-10 0-1265</inkml:trace>
</inkml:ink>
</file>

<file path=ppt/ink/ink37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0"/>
    </inkml:context>
    <inkml:brush xml:id="br0">
      <inkml:brushProperty name="width" value="0.05" units="cm"/>
      <inkml:brushProperty name="height" value="0.05" units="cm"/>
      <inkml:brushProperty name="color" value="#FFFFFF"/>
    </inkml:brush>
  </inkml:definitions>
  <inkml:trace contextRef="#ctx0" brushRef="#br0">0 613 31999,'0'0'677,"0"2"-650,0 12-25,1 1-1,0-1 1,0 1 0,2-1 0,0 0-1,5 17 1,-6-27-2,-1 0 0,1 0 0,-1-1 1,1 1-1,0-1 0,1 1 0,-1-1 0,0 0 0,1 0 0,0 0 1,0 0-1,0 0 0,0-1 0,0 1 0,0-1 0,1 0 0,-1 0 1,1 0-1,0-1 0,-1 1 0,1-1 0,0 1 0,0-1 0,0-1 1,0 1-1,0 0 0,7-1 0,-5 0 1,1 0-1,-1 0 1,0-1-1,1 0 1,-1 0-1,0 0 1,0-1-1,0 0 1,0 0-1,0-1 1,0 1-1,0-1 1,-1 0-1,1-1 1,-1 0 0,0 0-1,0 0 1,-1 0-1,1-1 1,-1 1-1,0-1 1,0 0-1,0 0 1,4-9-1,3-6 1,0 0-1,-1 0 0,-2-1 1,0-1-1,-1 1 0,-1-1 1,0-1-1,3-40 0,-5-3 0,-6-115 0,2 169 0,-1 0 0,0 0 0,-1 0 0,0 0 0,-1 1 0,-1-1 0,1 1 0,-2-1 0,0 1 0,0 1 0,-1-1 0,-13-17 0,18 26 0,-1 0 0,0 0 0,0 0 0,0 0 0,0 0 0,0 1 0,-1-1 0,1 1 0,0 0 0,-1-1 0,1 1 0,-1 0 0,1 1 0,-1-1 0,1 0 0,-1 1 0,0-1 0,1 1 0,-1 0 0,-5 0 0,6 0 0,0 1 0,1-1 0,-1 0 0,0 1 0,0 0 0,1-1 0,-1 1 0,0 0 0,1 0 0,-1 0 0,1 0 0,-1 0 0,1 0 0,-1 0 0,1 0 0,0 1 0,0-1 0,0 0 0,-1 1 0,1-1 0,1 1 0,-1 0 0,0-1 0,0 1 0,1 0 0,-1-1 0,0 1 0,1 3 0,-2 1 0,2 1 0,-1 0 0,1 0 0,0 0 0,0 0 0,1 0 0,0 0 0,0 0 0,1 0 0,0-1 0,0 1 0,0 0 0,1-1 0,0 0 0,0 0 0,1 0 0,0 0 0,0 0 0,0-1 0,1 1 0,6 5 0,-3-4 0,1 0 0,0 0 0,1-1 0,-1 0 0,1-1 0,0 0 0,0-1 0,1 0 0,-1 0 0,1-1 0,0-1 0,19 3 0,71-3 0,-63-3 0,-28 3 0,-10 1 0,-2 0 0,-27 76 0,19-55-1,0 1 1,2 0-1,-8 38 0,13-44-3,1 0 0,1 0-1,0 0 1,1 0 0,4 29-1,-3-43 2,0 1 0,1-1 0,-1 0-1,1 0 1,0 0 0,0 0 0,1 0-1,0 0 1,-1 0 0,2-1 0,-1 1-1,0-1 1,1 0 0,0 0 0,0 0-1,0-1 1,0 1 0,1-1 0,-1 0-1,1 0 1,0-1 0,0 1 0,5 1-1,1-1 4,-1-1 0,0 0-1,1 0 1,-1-1 0,1 0-1,-1-1 1,1 0 0,17-4 0,-25 4 0,-1-1 1,0 1-1,0-1 1,0 0-1,0 0 1,0 0-1,0 0 1,0-1 0,0 1-1,-1-1 1,1 1-1,0-1 1,-1 1-1,1-1 1,-1 0-1,0 1 1,1-1-1,-1 0 1,0 0 0,0 0-1,0 0 1,-1 0-1,1-1 1,0 1-1,0-4 1,1-6-1,0-1 0,0 0 0,-1-17 0,-1 23 2,-2-118 14,0 68-2,9-97 1,-7 149-15,1 0 0,-1 1 0,1-1 0,1 1 0,-1-1 0,0 1 0,1 0 0,0 0 0,0 0 0,0-1 0,1 2 0,-1-1 0,1 0 0,0 1 0,0-1 0,0 1 0,1 0 0,-1 0 0,1 0 0,0 0 0,0 1 0,0-1 0,0 1 0,0 0 0,0 0 0,0 1 0,1-1 0,-1 1 0,1 0 0,-1 0 0,1 0 0,-1 1 0,1 0 0,0 0 0,-1 0 0,1 0 0,-1 1 0,1-1 0,6 3 0,-10-2 0,0-1-1,0 1 1,0 0 0,0-1-1,0 1 1,-1 0 0,1 0-1,0 0 1,0 0 0,-1 0 0,1 0-1,0 0 1,-1 0 0,1 0-1,-1 0 1,1 0 0,-1 0-1,0 0 1,1 0 0,-1 0-1,0 1 1,0-1 0,0 0 0,0 0-1,0 0 1,0 0 0,0 2-1,0 0 1,0-1 0,-1 1-1,1 0 1,-1-1-1,1 1 1,-1 0 0,0-1-1,0 1 1,0-1 0,0 1-1,-1-1 1,-1 3 0,-19 22 5,2 1 0,0 1 1,2 1-1,-26 57 0,33-62-4,2 2-1,0-1 0,2 1 1,1 0-1,1 0 1,-2 43-1,6-69 0,1 6 0,0 0 0,0-1 0,0 1 0,1-1 0,0 1 0,2 7 0,-3-12 0,1-1 0,0 1 0,0 0 0,0-1 0,0 1 0,0-1 0,0 1 0,1-1 0,-1 0 0,0 0 0,1 1 0,-1-1 0,1 0 0,-1 0 0,1 0 0,0 0 0,-1-1 0,1 1 0,0 0 0,0-1 0,-1 1 0,1-1 0,0 0 0,3 1 0,9 0 0,0 0 1,0 0-1,0-1 1,0-1-1,0-1 1,0 0-1,-1 0 1,1-2-1,0 0 1,-1 0-1,0-1 0,0-1 1,-1 0-1,1 0 1,-1-2-1,-1 1 1,1-2-1,-1 1 1,-1-1-1,1-1 1,-2 0-1,1-1 0,-2 1 1,1-2-1,-1 1 1,-1-1-1,0-1 1,-1 1-1,0-1 1,-1 0-1,-1 0 1,0-1-1,0 1 1,2-24-1,-4 19 0,0-1 0,-2 0 0,0 0 0,-1 0 0,-1 0 0,-1 0 0,-6-25 0,6 37 0,1-1 0,-1 1 0,-1-1 0,1 1 0,-1 0 0,-1 0 0,1 0 0,-1 1 0,0 0 0,0 0 0,-1 0 0,0 1 0,0-1 0,0 1 0,-1 1 0,0-1 0,0 1 0,0 0 0,-13-4 0,13 5 0,0 1 0,0 0 0,0 0 0,0 1 0,0 0 0,-1 0 0,1 0 0,-1 1 0,1 1 0,0-1 0,-1 1 0,-9 2 0,12-1 0,0 0 0,1-1 0,-1 2 0,0-1 0,1 0 0,0 1 0,-1 0 0,1 0 0,0 0 0,0 1 0,1-1 0,-1 1 0,1 0 0,0 0 0,0 0 0,0 0 0,-4 9 0,2-3-1,1 1 1,0 0-1,1 1 1,0-1-1,1 1 0,0-1 1,1 1-1,0 0 0,0 0 1,2 0-1,-1-1 1,4 14-1,-3-15 0,1 0 1,1-1-1,0 1 1,0 0-1,1-1 1,0 1-1,1-1 0,0 0 1,0-1-1,1 1 1,0-1-1,1 0 1,13 12-1,-11-12 1,0-2 0,0 1 0,1-1 0,0-1 0,0 0 0,0 0 0,1-1 0,18 5 0,-8-4 0,0-2 0,0-1 0,36 0 0,-46-2 1,-1-1-1,0-1 1,0 1-1,0-2 1,0 0-1,0 0 1,0 0-1,0-1 1,-1-1-1,0 0 1,0 0-1,0-1 1,-1 0-1,12-11 1,-11 9 0,0 0-1,-1-1 1,-1 0-1,0 0 1,0-1 0,0 0-1,-1 0 1,-1-1 0,0 0-1,0 0 1,-1 0-1,4-21 1,-3 2 1,-1 0 0,-2 0 1,-1-1-1,-2 1 0,-6-47 0,-1 50 1,8 26-3,0 0 0,-1 0 0,1 1 0,-1-1 0,1 0 0,-1 0 0,1 0 0,-1 1 0,1-1 0,-1 0 0,0 1 0,1-1 0,-1 0 0,0 1 0,0-1 0,1 1 0,-1-1 0,0 1 0,0-1 0,0 1 0,0 0 0,1-1 0,-1 1 0,-2 0 0,2 0 0,1 0 0,-1 0 0,1 1 0,-1-1 0,0 0 0,1 1 0,-1-1 0,1 1 0,-1-1 0,1 1 0,-1-1 0,1 0 0,-1 1 0,1 0 0,0-1 0,-1 1 0,1-1 0,0 1 0,-1-1 0,1 1 0,0 0 0,0-1 0,-1 1 0,1 0 0,0-1 0,0 1 0,0 0 0,0-1 0,0 1 0,0 0 0,0-1 0,0 1 0,1 1 0,-2 1 0,-4 61 3,5 89 1,2-60 16,-3 73-14,3 196-39,-2-339 32,2 1 1,0-1-1,12 46 0,-14-68 1,1 0 0,-1 0-1,0 0 1,1 0 0,-1 0 0,0 0-1,1 0 1,-1 0 0,1 0-1,0 0 1,-1-1 0,1 1-1,0 0 1,0 0 0,-1-1 0,1 1-1,0 0 1,0-1 0,0 1-1,0-1 1,0 1 0,0-1-1,0 1 1,0-1 0,0 0 0,0 1-1,0-1 1,1 0 0,-1 0-1,1 0 1,-1-1 0,0 1 0,1-1 0,-1 1 0,0-1-1,0 0 1,0 1 0,0-1 0,0 0 0,0 0-1,0 0 1,0 0 0,0 1 0,0-1 0,0-1 0,0 1-1,0 0 1,-1 0 0,1 0 0,0 0 0,-1-1 0,1 1-1,-1 0 1,1-2 0,10-39 2,-1-1 0,-3 0 0,-1 0 0,0-48 0,-2 31 1,-2 38-2,21-213 1,-14 176-2,31-111 0,-38 164 0,5-15 0,14-33 0,-19 49 0,1 1 0,-1-1 0,1 1 0,0 0 0,0 0 0,0 0 0,0 0 0,0 1 0,1-1 0,0 1 0,0 0 0,0 0 0,6-3 0,-9 5 0,0 0 0,0 1 0,1-1 0,-1 1 0,0 0 0,1-1 0,-1 1 0,0 0 0,0 0 0,1 0 0,-1 0 0,0 0 0,1 0 0,-1 0 0,0 0 0,1 0 0,-1 1 0,0-1 0,0 1 0,1-1 0,-1 1 0,0-1 0,0 1 0,0 0 0,0-1 0,2 2 0,0 2 0,0-1 0,0 1 0,0 0 0,-1-1 0,5 9 0,-7-11 0,15 31-1,-2 0-1,-1 1 1,-1 1 0,-2 0-1,-2 0 1,-1 1 0,-1 0-1,-2 0 1,-2 49 0,0-71-5,-1 0 0,-1 0 0,0-1 1,-1 1-1,0 0 0,-6 19 1,7-31-35,12-4-48,19-17 84,-1-1 0,52-49 1,-75 63 7,0 0 1,0 0 0,-1-1-1,0 1 1,0-1-1,0-1 1,-1 1-1,-1-1 1,1 1-1,-2-1 1,1 0-1,1-10 1,0-11 9,-1-1 0,-2-41 0,-2 48-9,1 0 1,2 0-1,0 1 1,9-41-1,-10 61-4,0 1 0,0-1 0,0 0 0,1 1 0,-1-1 0,1 1 0,-1 0 0,1-1-1,0 1 1,0 0 0,-1 0 0,2 0 0,-1 0 0,0 1 0,0-1 0,1 0 0,-1 1 0,0 0 0,6-3 0,-4 3 0,0 0 0,1 0 0,-1 0 0,1 1 0,-1-1 0,1 1 0,-1 0 0,1 0 0,-1 1 0,0 0 0,1-1 0,5 3 0,-5-1-1,-1 0 0,1 0 0,-1 1 0,1-1 0,-1 1 0,0 0 0,0 0 0,-1 1 0,1-1 0,-1 1 0,1 0 0,-1 0 0,0 0 0,-1 0 0,1 0 0,-1 1 0,0-1 0,0 1 0,0 0 0,2 6 0,0 6 0,1 0 0,-2 1 0,0-1 0,0 29 0,-5 138 0,-1-50-5,3-132 3,0-1 0,0 1 1,0-1-1,0 1 0,0-1 1,0 1-1,1-1 0,-1 1 1,0-1-1,1 1 1,0-1-1,-1 1 0,1-1 1,0 0-1,0 1 0,-1-1 1,1 0-1,0 0 0,0 0 1,0 0-1,1 0 0,-1 0 1,0 0-1,0 0 0,1 0 1,-1 0-1,0 0 1,1-1-1,2 2 0,3-1 0,-1 0 0,1 0 0,0 0 0,0-1 1,11 0-1,-2-1 4,-9 1-1,-1-1-1,1 0 1,-1 0 0,0-1-1,1 1 1,-1-1 0,0-1-1,0 1 1,-1-1-1,1 0 1,0-1 0,-1 1-1,0-1 1,0 0 0,0 0-1,0-1 1,-1 1 0,0-1-1,1 0 1,-2 0 0,1-1-1,-1 1 1,6-12 0,-1-1 1,0-1 0,-1 0-1,-1-1 1,0 1 0,-2-1 0,3-30 0,0-184 10,-7 163 43,-1 122-55,0 2 0,2 0 0,2 0 0,2 0 0,13 54 0,-16-100-1,0 0 0,1 0 0,0 0 0,0 0 1,0-1-1,1 1 0,0-1 0,8 10 0,-9-13 1,0 0-1,0 0 1,-1-1-1,2 1 1,-1-1-1,0 0 1,0 0-1,1 0 1,-1 0 0,1-1-1,0 0 1,-1 1-1,1-1 1,0 0-1,0-1 1,-1 1-1,8-1 1,-8 1 0,1-1 0,-1 0 0,1 0 0,-1-1 0,1 1 0,-1-1 0,0 0 0,1 0 0,-1 0 0,0 0 0,1-1 0,-1 1 0,0-1 0,4-2 0,-4 0 0,0 1 0,1-1 0,-1 0 0,-1 0 0,1 0 0,-1-1 0,0 1 0,1-1 0,-2 1 0,3-7 0,5-24 0,-1 1 0,-1-1 0,2-60 0,-6 56 0,2 0 0,15-64 0,-18 99 0,0-1-1,0 1 1,0 0-1,0-1 1,0 1 0,1 0-1,0 0 1,0 1-1,0-1 1,0 0 0,5-2-1,-7 5 1,0 0 0,0 0 0,0 0-1,0 1 1,0-1 0,0 0 0,1 1 0,-1-1-1,0 1 1,1-1 0,-1 1 0,0 0 0,1 0-1,-1-1 1,0 1 0,1 0 0,-1 0 0,0 0-1,1 1 1,-1-1 0,0 0 0,1 0 0,-1 1-1,0-1 1,1 1 0,-1-1 0,0 1 0,0-1-1,0 1 1,1 0 0,-1 0 0,0 0-1,0-1 1,0 1 0,0 0 0,0 0 0,0 0-1,-1 1 1,1-1 0,0 0 0,0 2 0,3 3-2,0 0 0,0 1 0,-1-1 0,-1 1 0,1-1 0,-1 1 1,0 0-1,0 0 0,0 9 0,-9-10 11,3-5-5,-4 4-4,0 0 1,1 1-1,-1-1 0,1 2 0,0-1 0,1 1 1,-1 0-1,1 0 0,1 0 0,-1 1 0,1 0 0,1 0 1,-1 1-1,1-1 0,1 1 0,0 0 0,-4 16 0,1 7 0,1 1-1,1 0 0,2 57 0,2-87 1,0 0-1,0 0 1,0 0 0,0 0-1,1 0 1,-1 0-1,1-1 1,0 1-1,0 0 1,0 0 0,0-1-1,0 1 1,0 0-1,1-1 1,-1 1-1,1-1 1,0 0-1,0 0 1,2 3 0,0-3-1,-1 0 1,1 0 0,-1 0-1,1-1 1,0 1 0,0-1-1,-1 0 1,1 0 0,0 0-1,0-1 1,0 0 0,0 1-1,6-2 1,-3 2 0,0-1 0,1-1 0,-1 1 0,0-1 0,1-1 0,-1 1 0,12-5 0,-15 4 0,0-1 0,0 1 0,0-1 0,0 0 0,0 0 0,-1-1 0,1 1 0,-1-1 0,0 0 0,0 0 0,0 0 0,3-7 0,1-2 1,0-1-1,-2 0 1,1 0 0,-2 0-1,0-1 1,-1 0 0,3-26 0,-2-109 9,-5 101-7,1 43-2,-2-29 7,2 34-8,0 0 0,-1 1 0,1-1 1,0 0-1,0 0 0,-1 0 0,1 0 0,0 1 0,-1-1 0,1 0 0,-1 0 1,1 1-1,-1-1 0,0 0 0,1 0 0,-1 1 0,1-1 0,-1 1 0,0-1 1,0 1-1,1-1 0,-1 1 0,0-1 0,0 1 0,0 0 0,1-1 0,-1 1 1,0 0-1,0 0 0,0 0 0,-1-1 0,2 2 0,-1-1 0,0 0 0,1 0 0,-1 0 0,1 0 0,-1 0 0,1 0 0,-1 1 0,0-1 0,1 0 0,-1 1 0,1-1 0,-1 0 0,1 1 0,0-1 0,-1 0 0,1 1 0,-1-1 0,1 1 0,0-1 0,-1 1 0,1-1 0,0 1 0,0-1 0,-1 1 0,1-1 0,0 1 0,0 0 0,-1 0 0,-1 22 0,1-16 0,-3 41 0,4 84 1,0-118-2,2 1 1,0-1 0,1 0-1,0 0 1,1 0 0,0-1 0,2 1-1,-1-1 1,2 0 0,10 18-1,-12-26 1,-1-1 0,0 1 0,1-1 0,0 0 0,0 0 0,0 0 0,1-1 0,-1 0 0,1 0 0,0 0 0,0 0 0,0-1 0,0 0 0,7 1 0,-8-2 0,0 0 0,0 0 0,0-1 0,1 1 1,-1-1-1,0 0 0,0-1 0,0 1 0,0-1 0,0 0 1,0-1-1,0 1 0,0-1 0,0 0 0,-1 0 0,1 0 1,-1 0-1,7-5 0,-3-1 0,0-1 0,0 0 0,-1 0 0,0 0 0,-1-1 0,0 0 0,-1 0 0,0 0 0,0-1 0,-1 0 0,0 0 0,2-15 0,1-8 0,-1 0 0,2-65 0,-6 52 0,1 3 0,-3 0 0,-8-82 0,8 125 0,-6-21 0,6 22 0,-1-1 0,1 0 0,0 1 0,-1-1 0,1 0 0,0 1 0,-1-1 0,1 0 0,-1 1 0,1-1 0,-1 1 0,1-1 0,-1 1 0,1-1 0,-1 1 0,1-1 0,-1 1 0,0 0 0,1-1 0,-1 1 0,0 0 0,1 0 0,-1-1 0,0 1 0,-1 0 0,1 1 0,0 0 0,1 0 0,-1 0 0,0 1 0,0-1 0,1 0 0,-1 0 0,1 1 0,-1-1 0,1 0 0,-1 1 0,1-1 0,0 1 0,0-1 0,0 0 0,0 1 0,0-1 0,0 1 0,0-1 0,1 3 0,-2 1 0,1 412 16,0-405-16,1 1 0,0-1 0,1 1 0,0-1 0,1 0 0,0 0 0,7 17 0,-8-25 0,0 0 0,0 0 0,1 0 0,-1-1 0,1 1 0,0-1 0,0 1 0,0-1 0,0 0 0,0 0 0,1-1 0,0 1 0,-1-1 0,1 1 0,0-1 0,0 0 0,0-1 0,0 1 0,1-1 0,-1 0 0,0 0 0,1 0 0,-1 0 0,6-1 0,-1 1 0,0-1 0,-1 0 0,1-1 0,0 0 0,0 0 0,0-1 0,-1 0 0,1 0 0,-1-1 0,12-6 0,-10 3 0,0 0 0,0-1 0,0 0 0,-1-1 0,0 0 0,-1 0 0,11-14 0,-6 5-1,-1-1 0,0-1 0,-1 0 1,-2-1-1,0 0 0,0 0 0,-2 0 0,-1-1 0,0-1 1,-2 1-1,0-1 0,-2 1 0,0-1 0,-1 0 0,-3-27 1,2 48 0,-1-1 0,1 1 1,0 0-1,-1-1 0,1 1 0,-1 0 1,1 0-1,-1-1 0,0 1 1,1 0-1,-1 0 0,0 0 1,0 0-1,0 0 0,0 0 1,0 0-1,0 0 0,0 0 1,0 1-1,0-1 0,0 0 0,-1 1 1,1-1-1,0 1 0,0-1 1,-1 1-1,1-1 0,0 1 1,-1 0-1,1 0 0,-2 0 1,0-1-1,0 1 0,0 0 0,-1 0 1,1 0-1,0 0 0,0 1 0,0-1 1,0 1-1,0 0 0,0 0 0,0 0 0,0 0 1,-4 3-1,3-1 0,1 0 0,0 1 0,0-1 0,0 1 0,1-1 0,-1 1 0,1 0 0,0 0 0,0 0 0,0 0 0,1 0 0,-1 0 0,1 1 0,0-1 0,0 1 0,0 4 0,-2 14 0,2 45 0,1-47 0,0 3 1,1 0 1,1 0-1,1-1 1,9 33-1,-10-48 0,0 0 0,1-1 1,0 0-1,0 1 0,0-1 0,1-1 0,0 1 0,1 0 0,0-1 0,0 0 0,0 0 0,0 0 0,1-1 0,0 0 0,0 0 0,1 0 1,8 4-1,-11-7-2,-1 0 0,0-1 0,1 1 0,0-1 0,-1 0 0,1 0 0,0-1 0,-1 1 0,1-1 0,0 1 0,-1-1 0,1 0 0,0-1 0,0 1 0,-1-1 0,1 1 0,4-2 0,-6 1-23,0-1 0,0 1 0,0 0 1,0-1-1,0 1 0,0-1 1,0 0-1,0 1 0,0-1 0,-1 0 1,1 0-1,-1 0 0,0 0 1,1 0-1,-1-1 0,0 1 0,0 0 1,0-1-1,-1 1 0,1-1 1,0 1-1,-1 0 0,0-1 0,1-4 1,0-36-1602</inkml:trace>
</inkml:ink>
</file>

<file path=ppt/ink/ink37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0"/>
    </inkml:context>
    <inkml:brush xml:id="br0">
      <inkml:brushProperty name="width" value="0.05" units="cm"/>
      <inkml:brushProperty name="height" value="0.05" units="cm"/>
      <inkml:brushProperty name="color" value="#FFFFFF"/>
    </inkml:brush>
  </inkml:definitions>
  <inkml:trace contextRef="#ctx0" brushRef="#br0">1 77 31134,'14'0'913,"21"0"-817,12 0 16,2 0 16,-5-10 16,-5-7-80,-18 7-64,-7-5 0,-8 5-208,-6-5-1025</inkml:trace>
</inkml:ink>
</file>

<file path=ppt/ink/ink37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1"/>
    </inkml:context>
    <inkml:brush xml:id="br0">
      <inkml:brushProperty name="width" value="0.05" units="cm"/>
      <inkml:brushProperty name="height" value="0.05" units="cm"/>
      <inkml:brushProperty name="color" value="#FFFFFF"/>
    </inkml:brush>
  </inkml:definitions>
  <inkml:trace contextRef="#ctx0" brushRef="#br0">219 7 32079,'-5'-2'32,"1"1"0,-1 0 0,1 0 1,-1 1-1,0-1 0,1 1 0,-1 0 1,0 0-1,1 0 0,-1 1 0,0-1 1,1 1-1,-1 1 0,-5 1 0,2 0-19,1 1 0,0-1 0,0 1 0,0 1-1,1-1 1,-1 1 0,-10 12 0,9-9-13,0 1 1,1 0-1,0 0 1,0 1-1,1 0 1,1 0-1,-1 1 1,2 0-1,-1 0 1,2 0-1,-4 15 1,5-19 0,1 1 1,1-1-1,-1 0 1,1 0-1,0 1 1,1-1-1,0 0 1,0 0-1,0 0 1,5 13-1,-4-16 0,0-1-1,0 0 1,0 0 0,0 0-1,1 0 1,-1 0-1,1-1 1,0 1 0,0-1-1,0 1 1,0-1-1,0 0 1,0 0 0,1 0-1,-1-1 1,1 1-1,-1-1 1,1 0-1,0 0 1,-1 0 0,8 0-1,10 2 1,0 0-1,1-2 1,-1 0-1,29-3 1,-43 1-1,0 0 0,1 0 0,-1-1 1,0 0-1,0 0 0,0 0 0,0-1 0,-1 0 0,1 0 1,-1-1-1,0 0 0,0 0 0,0-1 0,0 1 0,9-11 1,-13 11-1,1 1 1,-1-1-1,0 0 1,0 0-1,0 0 1,-1 0-1,1-1 0,-1 1 1,0 0-1,0 0 1,0-1-1,-1 1 1,0-1-1,0 1 1,0-1-1,0 1 1,-2-7-1,1 4 1,-1 1-1,1 0 1,-2-1-1,1 1 0,-1 0 1,1 0-1,-2 0 1,1 1-1,-1-1 1,-7-8-1,4 6 0,-1 0-1,0 1 1,-1 0-1,0 0 1,0 1-1,0 0 1,0 1-1,-1 0 1,0 0 0,0 1-1,-1 0 1,1 1-1,-1 0 1,1 1-1,-1 0 1,0 1-1,-18 0 1,26 0-39,0 1 1,0 0-1,0 0 0,0 1 1,0-1-1,0 1 1,0-1-1,0 1 0,0 0 1,0 0-1,0 0 0,0 1 1,1-1-1,-1 1 1,0-1-1,1 1 0,0 0 1,-1 0-1,1 0 0,0 0 1,0 0-1,0 1 0,0-1 1,-2 4-1,-17 31-3565</inkml:trace>
</inkml:ink>
</file>

<file path=ppt/ink/ink3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1"/>
    </inkml:context>
    <inkml:brush xml:id="br0">
      <inkml:brushProperty name="width" value="0.05" units="cm"/>
      <inkml:brushProperty name="height" value="0.05" units="cm"/>
      <inkml:brushProperty name="color" value="#FFFF00"/>
    </inkml:brush>
  </inkml:definitions>
  <inkml:trace contextRef="#ctx0" brushRef="#br0">181 37 32015,'-5'-2'11,"1"0"1,-1 0-1,0 0 1,0 0-1,0 1 1,-1 0-1,1 0 1,0 0-1,0 1 1,-1-1-1,1 1 1,0 1-1,-1-1 1,1 1 0,0 0-1,0 0 1,0 0-1,0 1 1,0 0-1,0 0 1,0 0-1,0 0 1,1 1-1,-1 0 1,1 0-1,0 0 1,0 0-1,0 1 1,0 0-1,1 0 1,-1 0-1,1 0 1,0 0-1,0 1 1,0-1-1,1 1 1,0 0 0,0 0-1,0 0 1,0 0-1,1 0 1,0 0-1,0 0 1,0 0-1,1 1 1,0 7-1,-1-3-3,1 0 0,0-1-1,0 1 1,1 0 0,1 0-1,4 17 1,-4-23-6,0 0-1,0 0 1,0 0 0,1 0-1,-1 0 1,1 0 0,0-1 0,0 1-1,0-1 1,0 0 0,1 0-1,0 0 1,-1 0 0,1-1 0,0 0-1,7 4 1,2-1 1,2-1 0,-1 0 0,0-1 1,1 0-1,0-1 0,0-1 0,-1 0 0,1-1 0,0-1 0,26-4 1,-37 4-4,-1 0 1,0 0 0,1 0 0,-1 0 0,0-1 0,1 1 0,-1-1 0,0 0-1,0 0 1,0 0 0,-1 0 0,1-1 0,0 1 0,-1-1 0,0 1-1,1-1 1,-1 0 0,0 0 0,0 0 0,-1 0 0,1 0 0,-1-1-1,1 1 1,-1 0 0,1-5 0,1-7 0,-1 0 1,0 0 0,-1-1-1,-1-22 1,0 26-3,0 6 1,0 1 1,0-1 0,-1 0-1,0 1 1,0-1-1,0 1 1,-1-1-1,0 1 1,0-1-1,0 1 1,-1 0-1,0 0 1,1 0-1,-2 1 1,1-1-1,-1 1 1,1-1-1,-1 1 1,-1 0-1,1 1 1,0-1-1,-1 1 1,0 0-1,0 0 1,0 0-1,0 1 1,0-1-1,0 1 1,-1 1-1,-6-3 1,5 3-2,0 0 0,0 0 0,-1 0 0,1 1 0,0 0 0,0 1 0,-11 1 0,14-1-8,1 0 1,-1 0-1,1 0 1,0 1-1,-1-1 1,1 1-1,0 0 1,0 0-1,0 0 1,0 0-1,0 0 1,1 1-1,-1-1 1,1 1-1,-5 6 1,-16 31-376</inkml:trace>
</inkml:ink>
</file>

<file path=ppt/ink/ink37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6"/>
    </inkml:context>
    <inkml:brush xml:id="br0">
      <inkml:brushProperty name="width" value="0.05" units="cm"/>
      <inkml:brushProperty name="height" value="0.05" units="cm"/>
      <inkml:brushProperty name="color" value="#FFFFFF"/>
    </inkml:brush>
  </inkml:definitions>
  <inkml:trace contextRef="#ctx0" brushRef="#br0">4 858 31951,'0'-4'125,"-2"44"91,1-27-175,0 1 1,1 0-1,1 0 0,0 0 1,3 14-1,-3-26-38,-1 0 0,1 1-1,0-1 1,0 0 0,1 0 0,-1 0-1,0 0 1,1 0 0,-1 0 0,1 0-1,-1-1 1,1 1 0,0 0 0,0-1-1,0 1 1,0-1 0,0 0-1,0 0 1,0 0 0,0 0 0,1 0-1,2 1 1,4 0 4,-1-1 0,1 1 1,0-1-1,16-1 0,-22-1-5,1 0 0,0 1 0,0-2 0,-1 1 0,1 0 0,-1-1 0,1 0 1,-1 0-1,1 0 0,-1 0 0,0 0 0,0-1 0,0 1 0,0-1 0,-1 0 0,1 0 0,-1 0 0,0 0 0,0 0 1,0-1-1,0 1 0,2-5 0,4-10 2,0 0 1,-1 0 0,5-21 0,-6 12-3,-1 1 0,-1-1 0,1-42 0,-8-81 3,2 133-3,-1 0 0,-1 0 1,0 0-1,-1 1 0,-7-19 0,11 34-2,0 0 1,0 1-1,0-1 0,0 0 0,-1 1 0,1-1 0,0 1 0,0-1 0,-1 0 0,1 1 0,0-1 1,-1 1-1,1-1 0,-1 1 0,1-1 0,-1 1 0,1-1 0,-1 1 0,1-1 0,-1 1 0,1-1 1,-1 1-1,1 0 0,-1 0 0,0-1 0,1 1 0,-2 0 0,1 0 0,0 1 0,0-1 0,1 1 0,-1 0 0,0 0 0,1-1 0,-1 1 0,0 0 0,1 0 0,-1 0 0,1 0 0,-1 0 0,1 0 0,0 0 0,-1 0 0,1 0 0,0 0 0,0 0 0,0 0 0,-1 1 0,-6 49 0,3 0 0,2 100 0,3-133 0,-1 1 0,2 0 0,0 0 0,1 0 0,1 0 0,1 0 0,8 20 0,-9-30 0,0 1 0,1-1 0,-1 0 0,2 0 0,-1-1 0,1 1 0,1-1 0,-1-1 0,2 1 0,-1-1 0,1 0 0,0-1 0,11 8 0,-13-11 0,1-1 0,0 1 0,-1-1 0,1 0 0,0-1 0,0 0 0,0 0 0,11 0 0,-13-1 0,1 1 0,-1-2 0,1 1 0,-1-1 0,1 0 0,-1 0 0,0 0 0,1-1 0,-1 1 0,0-1 0,8-5 0,-7 2 0,0-1 0,0 0 0,-1 0 0,0-1 0,0 1 0,0-1 0,-1-1 0,0 1 0,0 0 0,-1-1 0,5-14 0,1-9 0,9-53 0,-5-23 0,-10 72 0,1-1 0,2 1 0,18-60 0,-23 92 0,1-1 0,-1 1 0,1 0 0,0 0 0,0 0 0,0 0 0,0 0 0,0 0 0,0 0 0,1 1 0,0-1 0,-1 1 0,1 0 0,0 0 0,0 0 0,0 0 0,5-2 0,-6 3 0,1 1 0,-1-1 0,1 1 0,-1 0 0,1-1 0,-1 1 0,0 0 0,1 0 0,-1 1 0,1-1 0,-1 0 0,1 1 0,-1 0 0,0-1 0,1 1 0,-1 0 0,0 0 0,0 0 0,0 1 0,1-1 0,-1 0 0,-1 1 0,1-1 0,0 1 0,0 0 0,2 3 0,6 7 0,-1 1 0,-1-1 0,0 1 0,-1 1 0,0-1 0,-1 1 0,-1 1 0,0-1 0,-1 1 0,0-1 0,1 18 0,1 22 0,-2 96 0,-4-114 0,-1-20 0,0-13 0,0-13 0,3-26 0,1 1-1,2 0 1,1-1 0,2 2 0,1-1-1,2 1 1,1 1 0,23-44-1,-28 65-1,-1 0 0,2 0 0,15-19 0,-20 27 1,0 1 1,0 0 0,1-1-1,0 1 1,-1 1 0,1-1-1,0 0 1,0 1 0,0 0 0,1 0-1,-1 0 1,0 1 0,1-1-1,6 0 1,-10 1 0,0 1 0,0 0 0,0 0 0,0 0 0,0 0 0,0 0 0,0 0 0,0 0 0,0 1 0,0-1 0,0 0 0,0 1 0,-1-1 0,1 0 0,0 1 0,0-1 0,0 1 0,0-1 0,0 1 0,-1 0 0,1-1 0,0 1 0,0 0 0,-1 0 0,1-1 0,-1 1 0,1 0 0,-1 0 0,1 0 0,0 1 0,6 31 0,-6-25 0,5 180 0,-3-53 0,-3-126 0,1 0 0,0 0 0,0 0 0,1 0 0,1 0 0,-1 0 0,5 8 0,-6-14 0,1 0 0,-1-1 0,1 1 0,0-1 0,0 1 0,0-1 0,0 0 0,0 1 0,0-1 0,1 0 0,-1-1 0,1 1 0,-1 0 0,1-1 0,0 1 0,0-1 0,0 0 0,-1 0 0,1 0 0,0 0 0,0-1 0,0 1 0,1-1 0,2 0 0,1 1 1,-1-1-1,0 0 1,0-1-1,0 1 1,1-1 0,-1-1-1,0 1 1,0-1 0,0 0-1,-1 0 1,1-1-1,5-3 1,-3 1 0,-1-1 0,0 0 0,0 0 0,-1-1 0,0 0 0,0 0 0,8-12 0,-4 2-1,0 0 0,-2-1 0,0 1 0,-1-2 0,0 1 0,-2-1 0,0 0 0,-1-1 0,2-27 0,-2-22 0,-6-91 0,1 125 0,0 10 0,0 0 0,-2 0 0,-1 0 0,-1 0 0,-1 0 0,-14-36 0,10 48 0,10 13 0,-1 0 0,1 0 0,0 0 0,-1 0 0,1 0 0,0 0 0,-1 0 0,1 0 0,0 0 0,-1 0 0,1 0 0,0 0 0,0 0 0,-1 0 0,1 0 0,0 0 0,-1 0 0,1 1 0,0-1 0,0 0 0,-1 0 0,1 0 0,0 1 0,0-1 0,-1 0 0,1 0 0,0 1 0,0-1 0,0 0 0,-1 0 0,1 1 0,0-1 0,0 0 0,0 1 0,0-1 0,0 0 0,0 1 0,0-1 0,0 0 0,0 1 0,0-1 0,0 0 0,0 0 0,0 1 0,0-1 0,0 0 0,0 1 0,0-1 0,0 0 0,0 1 0,-4 64 1,6 93-1,0-105 4,-1 0 2,3 1-1,2-1 0,2 0 1,30 102-1,-36-148-5,1-1 0,-1 0 0,1 1 0,0-1 0,0-1 0,1 1 0,0 0 0,0-1 0,0 0 0,0 1 0,1-2 0,0 1 0,0-1 0,0 1 0,1-1 0,0-1 0,-1 1 0,1-1 0,0 0 0,1 0 0,-1-1 0,0 0 0,1 0 0,0-1 0,-1 1 0,1-1 0,0-1 0,-1 1 0,1-1 0,0 0 0,0-1 0,-1 0 0,1 0 0,11-3 0,-11 1 0,0 0 0,0 0 0,-1 0 0,0-1 0,0 0 0,0 0 0,0 0 0,0-1 0,-1 0 0,0 0 0,0 0 0,0-1 0,3-6 0,2-2 0,0-1 0,-1-1 0,-1 0 0,8-20 0,-8 7 0,-1 0 0,-2 0 0,0 0 0,-2-1 0,-1 1 0,-2-1 0,-3-33 0,3 61 0,0 1 0,0-1 0,0 1 0,0-1 0,-1 0 0,1 1 0,-1-1 0,1 1 0,-1-1 0,0 1 0,0-1 0,1 1 0,-1-1 0,0 1 0,0 0 0,0-1 0,-2 0 0,2 2 0,1-1 0,-1 1 0,0-1 0,0 1 0,0-1 0,0 1 0,0 0 0,0 0 0,0-1 0,0 1 0,0 0 0,1 0 0,-1 0 0,0 0 0,0 0 0,0 0 0,0 0 0,0 1 0,0-1 0,0 0 0,0 0 0,0 1 0,0-1 0,0 0 0,0 1 0,1-1 0,-1 1 0,0 0 0,0-1 0,0 2 0,-2 0 0,0 1 0,1 0 0,0 0 0,-1 0 0,1 0 0,0 0 0,1 0 0,-1 1 0,0-1 0,1 0 0,0 1 0,0 0 0,-1 5 0,-6 55 0,8-56 0,-3 172 0,3-172-1,0 0 0,1 0-1,0 0 1,1 0 0,0 0 0,0-1-1,0 1 1,1-1 0,0 1 0,1-1-1,7 13 1,-8-17 0,1 1 0,-1 0 1,0-1-1,1 0 0,0 1 0,0-1 0,0-1 1,0 1-1,0-1 0,0 1 0,1-1 0,-1 0 0,1-1 1,0 1-1,-1-1 0,1 0 0,0 0 0,0-1 1,0 1-1,6-1 0,-7 0 1,1 0 0,-1 0 0,1 0 0,-1-1 0,0 1 0,1-1 0,-1 0 0,0 0 0,1-1 0,-1 1 0,7-5 0,-7 3 0,-1 0 0,0 0 0,0-1 0,0 1 0,0-1 0,0 0 0,-1 0 0,1 0 0,-1 0 0,0 0 0,3-9 0,6-23 0,-1 0 0,-2-1 0,7-74 0,-10 67 0,1 0 0,17-56 0,-22 96 0,0 0 0,1 0 0,0 0 0,0 0 0,0 0 0,0 1 0,1-1 0,0 1 0,3-5 0,-5 7 0,0 0 0,0 0 0,0 1 0,0-1 0,1 0 0,-1 0 0,0 1 0,0-1 0,0 1 0,1-1 0,-1 1 0,0-1 0,1 1 0,-1 0 0,0 0 0,1-1 0,-1 1 0,0 0 0,1 0 0,-1 1 0,1-1 0,-1 0 0,0 0 0,1 1 0,-1-1 0,0 0 0,0 1 0,1-1 0,-1 1 0,0 0 0,0 0 0,2 1 0,1 3 0,0-1 0,0 1 0,0 1 0,-1-1 0,0 1 0,0-1 0,0 1 0,-1 0 0,0 0 0,2 10 0,-1-7 0,16 61 0,-3 1 0,12 125 0,-28-194 0,1 1 0,-1 0 0,1 0 0,-1 0 0,1 0 0,0-1 0,0 1 0,0 0 0,0-1 0,3 5 0,-4-7 0,0 0 0,1 0 0,-1 1 0,0-1 0,0 0 0,1 0 0,-1 0 0,0 1 0,1-1 0,-1 0 0,0 0 0,1 0 0,-1 0 0,0 0 0,1 0 0,-1 0 0,0 0 0,1 0 0,-1 0 0,1 0 0,-1 0 0,0 0 0,1 0 0,-1 0 0,0 0 0,1 0 0,-1 0 0,0 0 0,1 0 0,-1 0 0,1-1 0,14-18 0,9-32 0,33-96 0,-16 35 0,-30 84 0,-1 0 0,2 1 0,0 1 0,1 0 0,27-37 0,-40 63 0,0 0 0,0 1 0,0-1 0,0 0 0,0 0 0,0 0 0,0 1 0,0-1 0,0 0 0,0 0 0,0 0 0,0 1 0,0-1 0,0 0 0,0 0 0,0 0 0,0 0 0,0 1 0,0-1 0,1 0 0,-1 0 0,0 0 0,0 0 0,0 0 0,0 1 0,0-1 0,1 0 0,-1 0 0,0 0 0,0 0 0,0 0 0,1 0 0,-1 0 0,0 0 0,0 0 0,0 0 0,0 0 0,1 0 0,-1 0 0,0 0 0,0 0 0,0 0 0,1 0 0,-1 0 0,0 0 0,0 0 0,0 0 0,1 0 0,-1 0 0,0 0 0,0 0 0,0 0 0,0 0 0,1 0 0,-1-1 0,0 1 0,0 0 0,0 0 0,0 0 0,0 0 0,0 0 0,1-1 0,-1 1 0,0 0 0,0 0 0,0 0 0,0 0 0,0-1 0,0 1 0,1 16 0,-1-15 0,-1 94 0,3 127 0,-2-217 0,1-1 0,0 1 0,0-1 0,0 1 0,0-1 0,0 1 0,1-1 0,0 0 0,0 0 0,0 0 0,1 0 0,-1 0 0,1 0 0,0-1 0,0 1 0,0-1 0,1 0 0,-1 0 0,1 0 0,-1 0 0,1-1 0,0 1 0,7 2 0,-2-1 0,-1-1 0,1-1 0,0 1 0,0-2 0,0 1 0,0-1 0,0 0 0,0-1 0,0 0 0,0-1 0,11-1 0,-17 1 0,1 0 0,-1-1 0,1 1 0,-1-1 0,0 0 0,0 1 0,0-1 0,0-1 0,0 1 0,-1 0 0,1-1 0,-1 1 0,1-1 0,-1 0 0,0 0 0,0 0 0,0 0 0,0 0 0,-1 0 0,1-1 0,0-3 0,5-12 0,-1 1 0,6-33 0,-9 37 0,14-100 0,2-11 0,-16 110 0,1 1 0,1 0 0,0 0 0,1 0 0,0 1 0,11-17 0,-16 29 0,0-1 0,-1 1 0,1 0 0,0 0 0,0 0 0,0 0 0,0-1 0,0 1 0,0 1 0,0-1 0,0 0 0,0 0 0,0 0 0,0 0 0,1 1 0,-1-1 0,0 1 0,1-1 0,-1 1 0,0-1 0,1 1 0,-1 0 0,1-1 0,2 1 0,-2 1 0,-1-1 0,1 1 0,0 0 0,0 0 0,-1 0 0,1 0 0,0 0 0,-1 0 0,1 0 0,-1 1 0,1-1 0,-1 1 0,0-1 0,0 1 0,2 2 0,4 7 0,0 1 0,-1 0 0,8 24 0,-14-36 0,10 31 0,-2 0 0,0 0 0,-3 0 0,0 1 0,-2 0 0,-1-1 0,-2 1 0,-5 46 0,2-64 0,0 0 0,-1-1 0,-1 1 0,0-1 0,-1 0 0,0 0 0,-1-1 0,-1 0 0,0 0 0,0-1 0,-1 0 0,0 0 0,-1-1 0,-1 0 0,-15 11 0,23-18 0,-1-1 0,1 0 0,0 0 0,-1 0 0,0-1 0,1 1 0,-5 0 0,7-1 0,0-1 0,-1 0 0,1 0 0,0 0 0,0 1 0,0-1 0,0 0 0,0-1 0,0 1 0,0 0 0,-1 0 0,1 0 0,0-1 0,0 1 0,0 0 0,0-1 0,0 1 0,0-1 0,0 1 0,0-1 0,0 0 0,0 1 0,1-1 0,-1 0 0,0 0 0,0 0 0,1 1 0,-1-1 0,0 0 0,1 0 0,-2-2 0,-2-7 0,1 0 0,0 0 0,0 0 0,1 0 0,0-1 0,-1-17 0,3-72 0,1 53 0,-1 31-1,-1 12 1,1 0 1,0 0-1,0 0 0,0 0 0,1 0 0,1-7 1,-2 10-2,1 0 1,-1 0-1,1 0 1,-1 0-1,1 1 1,0-1-1,-1 0 1,1 0-1,0 0 1,0 1-1,-1-1 1,1 0-1,0 1 1,0-1-1,0 1 1,0-1-1,0 1 1,0-1-1,0 1 1,0 0-1,0-1 1,0 1 0,0 0-1,0 0 1,0 0-1,1 0 1,-1 0-1,2 0 1,1 1-1,1-1 1,0 1 0,0 0 0,-1 0-1,1 0 1,0 1 0,-1 0 0,1 0-1,-1 0 1,0 0 0,0 1 0,5 2-1,47 45 2,-17-15-1,-28-26 0,0-1 0,1 0 0,0-1 0,1 0 0,-1-1 0,1-1 0,1 0 0,-1 0 0,1-2 0,-1 1 0,1-2 0,0 0 0,0-1 0,0 0 0,27-2 0,-37 1 0,1 0 0,-1-1 0,0 1 0,0-1 1,0 0-1,1-1 0,-1 1 0,0 0 0,0-1 0,-1 0 0,1 0 1,0 0-1,0-1 0,-1 1 0,7-7 0,-6 5 0,0-1 1,0-1-1,-1 1 1,1 0-1,-1-1 1,-1 0-1,1 0 1,-1 0-1,3-11 1,0-9 0,-1-1 1,-1 0 0,-2 0 0,-2-31-1,1 26 0,0-87-1,-5 106 0,5 13 0,0 0 0,0-1 0,0 1 0,-1 0 0,1 0 0,0 0 0,0 0 0,-1 0 0,1 0 0,0 0 0,0 0 0,-1 0 0,1 0 0,0 0 0,0 0 0,-1 0 0,1 0 0,0 0 0,0 0 0,-1 0 0,1 0 0,0 0 0,0 0 0,0 0 0,-1 0 0,1 1 0,0-1 0,0 0 0,-1 0 0,1 0 0,0 0 0,0 1 0,0-1 0,0 0 0,-1 0 0,1 0 0,0 1 0,0-1 0,0 0 0,0 0 0,0 0 0,0 1 0,0-1 0,0 0 0,-1 0 0,1 1 0,0-1 0,0 0 0,-3 10 0,1 1 0,0-1 0,0 0 0,1 1 0,0-1 0,1 1 0,0-1 0,2 14 0,-1 8 0,-3 21 0,2 52 0,1-96 0,0 0 0,0 0 0,1 1 0,0-1 0,1-1 0,0 1 0,0 0 0,9 14 0,-9-19 0,0 0 0,1 0 0,0 0 0,0 0 0,0-1 0,0 1 0,1-1 0,-1 0 0,1-1 0,-1 1 0,1-1 0,0 0 0,0 0 0,0 0 0,1-1 0,-1 0 0,0 0 0,0 0 0,1-1 0,-1 1 0,1-1 0,-1-1 0,0 1 0,1-1 0,6-1 0,-9 1 0,0 0 0,0 0 0,0 0 0,0-1 0,0 1 0,0-1 0,0 0 0,-1 0 0,1 0 0,-1 0 0,1 0 0,-1 0 0,0-1 0,0 1 0,0-1 0,0 1 0,0-1 0,-1 0 0,1 0 0,1-5 0,4-8 0,-1-1 0,6-27 0,-9 31 0,9-42 0,-2 0 0,2-59 0,-5-114 0,-5 144 0,-2 2 0,-21 221 0,17 155 34,5-183-36,-1-98 2,0 0 0,1 0 0,1 0 0,0 0 0,1 0 0,0 0 0,8 17 0,-9-25 0,0-1 0,0 0 0,0 0 0,1 0 0,-1 0 0,1 0 0,0-1 0,0 1 0,1-1 0,-1 0 0,1 0 0,-1 0 0,1 0 0,0 0 0,0-1 0,1 0 0,-1 0 0,0 0 0,1-1 0,-1 1 0,1-1 0,-1 0 0,1 0 0,5 0 0,-2 0 0,0-1 0,0 0 0,0 0 0,0-1 0,0 1 0,-1-2 0,1 1 0,13-6 0,-16 5 0,0-1 0,0 1 0,-1-2 0,1 1 0,-1 0 0,1-1 0,-1 0 0,0 0 0,-1 0 0,1 0 0,-1-1 0,1 1 0,2-7 0,0-1 0,-1 0 0,0 1 0,0-2 0,-1 1 0,-1 0 0,0-1 0,1-21 0,-1-92 0,-3 82 0,0 35 0,0 4 0,0-1 0,0 0 0,-1 1 0,1-1 0,-1 0 0,-2-8 0,2 14 0,1 0 0,0-1 0,0 1 0,0 0 0,0 0 0,0 0 0,0-1 0,-1 1 0,1 0 0,0 0 0,0 0 0,0 0 0,0-1 0,-1 1 0,1 0 0,0 0 0,0 0 0,-1 0 0,1 0 0,0 0 0,0 0 0,0 0 0,-1 0 0,1 0 0,0-1 0,0 1 0,-1 0 0,1 0 0,0 0 0,0 1 0,-1-1 0,1 0 0,0 0 0,0 0 0,-1 0 0,1 0 0,0 0 0,0 0 0,0 0 0,-1 0 0,1 0 0,0 1 0,0-1 0,0 0 0,-1 0 0,1 0 0,0 0 0,0 1 0,0-1 0,0 0 0,0 0 0,-1 0 0,1 1 0,0-1 0,0 1 0,-1 3 0,-1 1 0,1-1 0,1 1-1,-1 0 1,1 0 0,-1-1 0,2 1 0,0 8 0,-1 6-4,0 26-14,-1-15 15,1 0-1,5 32 1,-4-52 3,1-1 0,0 1 0,1-1 0,0 0 0,0 0 1,1-1-1,1 1 0,-1-1 0,1 0 0,11 14 0,-14-19 0,0-1 0,0 0 0,0 0 0,0 0 0,0-1 0,0 1 0,1 0 0,-1-1 0,0 0 0,1 1 0,-1-1 0,1 0 0,0 0 0,-1-1 0,1 1 0,0 0 0,0-1 0,-1 0 0,1 1 0,0-1 0,0 0 0,0-1 0,-1 1 0,1 0 0,0-1 0,0 0 0,-1 1 0,1-1 0,0 0 0,3-2 0,-1 0 2,0 0 0,1 0 0,-1-1 0,-1 0 0,1 0 0,0 0 0,-1 0 0,0-1 0,0 0 1,0 0-1,-1 0 0,6-10 0,4-19-1,-1 0-1,-1-1 1,-3-1 0,0 0 0,2-43 0,16-68-1,-27 188 0,2-8 0,-47 349 0,8-102 0,19 52 0,12-171 0,4-103 0,-15 84 0,15-127 0,0 0 0,-1 0 0,-1-1 0,0 1 0,-1-1 0,0-1 0,-1 1 0,-1-1 0,0 0 0,-19 23 0,24-33 0,-1 0 0,1 0 0,0 0 0,-1-1 0,1 1 0,-1-1 0,0 0 0,0 0 0,0 0 0,0 0 0,0-1 0,0 1 0,-1-1 0,-4 0 0,7-1 0,-1 0 0,1 0 0,-1 0 0,1 0 0,-1-1 0,1 1 0,-1-1 0,1 0 0,-1 0 0,1 0 0,0 0 0,0 0 0,-1 0 0,1-1 0,0 1 0,0-1 0,0 0 0,1 1 0,-1-1 0,0 0 0,1 0 0,-1 0 0,1 0 0,-1 0 0,-1-4 0,-6-13 0,1 0 0,1 0 0,1-1 0,0 0 0,1 0 0,-2-30 0,-5-127 0,12 173 0,-1-24 0,0-12 0,6-72 0,-4 100 0,1 0 0,1 0 0,0 0 0,0 0 0,2 1 0,-1-1 0,1 1 0,1 0 0,0 1 0,10-14 0,11-6 0,1 2 0,2 0 0,1 2 0,65-41 0,-37 26 0,139-98 0,196-147 0,-376 273 2,-1-2 0,-1 0 0,0-1-1,-1-1 1,-1 0 0,24-37 0,-35 48-8,0 0-1,0 0 1,-1 0 0,1 0-1,-1 0 1,-1-1-1,1 1 1,-1-1 0,0 0-1,-1 1 1,1-1 0,-1 1-1,-1-1 1,1 0-1,-1 1 1,0-1 0,-1 1-1,1-1 1,-1 1 0,-1 0-1,1 0 1,-1-1-1,0 2 1,0-1 0,-1 0-1,0 1 1,-6-7 0,-35-40-928,-9-4-2401</inkml:trace>
</inkml:ink>
</file>

<file path=ppt/ink/ink37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7"/>
    </inkml:context>
    <inkml:brush xml:id="br0">
      <inkml:brushProperty name="width" value="0.05" units="cm"/>
      <inkml:brushProperty name="height" value="0.05" units="cm"/>
      <inkml:brushProperty name="color" value="#FFFFFF"/>
    </inkml:brush>
  </inkml:definitions>
  <inkml:trace contextRef="#ctx0" brushRef="#br0">97 0 32271,'-2'1'13,"1"-1"0,0 0 0,0 1 0,0-1 1,0 1-1,0-1 0,0 1 0,0-1 0,0 1 0,0 0 0,0 0 1,0-1-1,1 1 0,-1 0 0,0 0 0,0 0 0,1 0 0,-1 0 1,1 0-1,-2 1 0,-12 29-30,8-17 30,-7 10-9,2 1 0,-11 31-1,20-48-1,-1 0 0,1 0 0,1 0-1,0 1 1,0-1 0,0 0-1,1 1 1,0-1 0,1 0-1,0 0 1,4 17 0,-3-21 1,0-1 0,0 1 0,0 0-1,1 0 1,-1-1 0,1 1 0,0-1 0,0 0 0,0 0 0,1 0-1,-1 0 1,1-1 0,-1 1 0,1-1 0,0 0 0,0 0 0,0 0-1,0-1 1,0 1 0,0-1 0,8 1 0,7 2 9,1-1 0,-1-1 1,29-1-1,-42-1-9,-1 0 1,1 0-1,0-1 0,-1 1 1,1-1-1,-1 0 0,1-1 0,9-3 1,-13 3-3,0 1 0,0-1 0,0 1 0,0-1 0,0 0 0,0 0 0,0 0 0,-1 0 0,1 0 0,-1 0 1,1 0-1,-1 0 0,0-1 0,0 1 0,0-1 0,0 1 0,0-1 0,-1 1 0,1-1 0,-1 1 0,1-5 0,0-2 2,0-1 0,-1 0-1,0 1 1,-1-1-1,0 1 1,0-1 0,-1 0-1,0 1 1,-1 0 0,-5-14-1,6 18-2,0 1 0,-1 0 0,1 0 0,-1 0 0,0 0 0,0 0 0,0 1-1,-1-1 1,1 1 0,-1 0 0,0 0 0,0 0 0,0 0 0,0 1 0,0 0 0,0 0 0,-1 0-1,1 0 1,-1 1 0,0-1 0,1 1 0,-10-1 0,7 1-3,-1 1 1,1-1-1,0 1 0,0 1 0,-1-1 1,1 1-1,-11 3 0,16-3-6,-1 0-1,1 0 0,-1 0 0,1 1 1,0-1-1,0 1 0,0-1 1,0 1-1,0-1 0,0 1 1,0 0-1,0 0 0,1 0 1,-1 0-1,1 1 0,0-1 0,-1 0 1,1 0-1,0 1 0,0-1 1,0 1-1,1-1 0,-1 1 1,0 2-1,-1 18-1419,2-7-2913,0 0-4347,0 7-9354</inkml:trace>
</inkml:ink>
</file>

<file path=ppt/ink/ink37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7"/>
    </inkml:context>
    <inkml:brush xml:id="br0">
      <inkml:brushProperty name="width" value="0.05" units="cm"/>
      <inkml:brushProperty name="height" value="0.05" units="cm"/>
      <inkml:brushProperty name="color" value="#FFFFFF"/>
    </inkml:brush>
  </inkml:definitions>
  <inkml:trace contextRef="#ctx0" brushRef="#br0">0 0 31438,'33'3'673,"17"1"-353,10 1-240,9 0-16,-6-5 0,-8 0-16,-12 0-48,-18 0 16,-8 0-16,-31 0-880</inkml:trace>
</inkml:ink>
</file>

<file path=ppt/ink/ink37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8"/>
    </inkml:context>
    <inkml:brush xml:id="br0">
      <inkml:brushProperty name="width" value="0.05" units="cm"/>
      <inkml:brushProperty name="height" value="0.05" units="cm"/>
      <inkml:brushProperty name="color" value="#FFFFFF"/>
    </inkml:brush>
  </inkml:definitions>
  <inkml:trace contextRef="#ctx0" brushRef="#br0">1 3 31727,'0'10'176,"0"-2"-144,27-1 208,14 1-64,14-8-80,6 0-16,-1 0-32,-5 0-16,-11-13-32,-14 8 0,-16 0 0,-14 3-64,0-3-160,-31 0-1041</inkml:trace>
</inkml:ink>
</file>

<file path=ppt/ink/ink37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8"/>
    </inkml:context>
    <inkml:brush xml:id="br0">
      <inkml:brushProperty name="width" value="0.05" units="cm"/>
      <inkml:brushProperty name="height" value="0.05" units="cm"/>
      <inkml:brushProperty name="color" value="#FFFFFF"/>
    </inkml:brush>
  </inkml:definitions>
  <inkml:trace contextRef="#ctx0" brushRef="#br0">278 107 31855,'-9'-5'66,"0"1"1,0-1 0,-1 2 0,0-1 0,0 2-1,0-1 1,0 1 0,0 1 0,-12-1-1,-13 1-1,-44 4 0,76-3-63,1 0-1,-1 0 0,1 1 1,-1-1-1,1 1 1,-1-1-1,1 1 0,-1 0 1,1 0-1,-1 0 0,1 0 1,0 0-1,0 0 1,0 1-1,0-1 0,-4 4 1,4-2-2,1-1 1,0 1 0,0-1-1,0 1 1,0-1 0,0 1 0,0 0-1,1-1 1,-1 1 0,1 0-1,0 0 1,0 0 0,0-1 0,0 1-1,1 4 1,-1-6-1,0 1 1,1 0-1,-1 0 0,1-1 1,0 1-1,-1 0 0,1-1 1,0 1-1,0-1 0,0 1 1,0-1-1,0 1 0,0-1 1,0 0-1,1 1 0,-1-1 1,0 0-1,1 0 1,-1 0-1,1 0 0,0 0 1,-1-1-1,1 1 0,-1 0 1,1-1-1,0 1 0,0-1 1,3 1-1,5 1 5,1-1-1,0 0 1,18-1-1,-18 0 0,-5 0-2,0 0 1,0 0-1,1-1 0,-1 0 1,0 0-1,0-1 0,0 1 1,-1-1-1,1-1 0,0 1 0,8-6 1,-11 6-2,0-1 0,0 1 0,-1 0-1,1-1 1,-1 0 0,1 0 0,-1 0 0,0 0 0,0 0 0,-1 0 0,1 0 0,-1-1 0,1 1 0,-1 0 0,0-1-1,0 1 1,-1-1 0,1 0 0,-1 1 0,0-1 0,0-4 0,0 5-1,0-1 0,-1 1 0,1-1 0,-1 1 0,0-1 0,0 1 0,0-1 0,-1 1 0,1 0 0,-1 0 0,0 0 0,0 0 0,0 0 0,0 0 0,0 0 0,-1 0 0,1 1 0,-1 0 0,0-1 0,1 1 0,-1 0 0,-4-2 0,3 2 0,-1-1 0,1 1-1,-1 0 1,0 0 0,0 1-1,0 0 1,0-1-1,0 2 1,0-1 0,0 0-1,0 1 1,0 0-1,-1 1 1,-9 1 0,13-2-5,1 1 0,-1 0 0,1 0 0,-1 0 0,0 0 0,1 0 0,0 0-1,-1 0 1,1 1 0,0-1 0,-1 0 0,1 1 0,0-1 0,0 1 0,0-1 0,0 1 0,1 0 0,-1-1 0,0 1 0,1 0 0,-1 0 0,1 0 0,-1-1 0,1 1 0,0 2 0,-2 1-43,-6 34-520</inkml:trace>
</inkml:ink>
</file>

<file path=ppt/ink/ink37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49"/>
    </inkml:context>
    <inkml:brush xml:id="br0">
      <inkml:brushProperty name="width" value="0.05" units="cm"/>
      <inkml:brushProperty name="height" value="0.05" units="cm"/>
      <inkml:brushProperty name="color" value="#FFFFFF"/>
    </inkml:brush>
  </inkml:definitions>
  <inkml:trace contextRef="#ctx0" brushRef="#br0">0 0 31278,'0'1'17,"16"479"1455,3-155-1472,-18-325-5,0 1-1,0-1 1,0 0 0,0 1-1,0-1 1,0 0 0,0 1-1,0-1 1,0 0 0,0 0-1,0 0 1,1 0 0,-1 0-1,0 0 1,0 0 0,0 0-1,0-1 1,0 1 0,0 0-1,0-1 1,0 1 0,0 0-1,1-2 1,9-18-334,-2-12-795</inkml:trace>
</inkml:ink>
</file>

<file path=ppt/ink/ink37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0"/>
    </inkml:context>
    <inkml:brush xml:id="br0">
      <inkml:brushProperty name="width" value="0.05" units="cm"/>
      <inkml:brushProperty name="height" value="0.05" units="cm"/>
      <inkml:brushProperty name="color" value="#FFFFFF"/>
    </inkml:brush>
  </inkml:definitions>
  <inkml:trace contextRef="#ctx0" brushRef="#br0">1 40 31246,'0'0'1078,"2"-12"-803,2 9-272,1 1 1,0-1-1,0 1 1,0 0-1,1 1 0,-1-1 1,0 1-1,1 0 1,-1 0-1,7 0 0,-1 0 0,45-4-3,104 3 0,-84 3 0,-56-1 0,-1 1 0,1 1 0,-1 1 0,0 1 0,0 1 1,0 0-1,-1 1 0,0 1 0,0 1 0,20 11 0,-30-14-1,1 1 1,-1 0-1,0 0 0,0 0 1,0 1-1,-1 1 0,0-1 1,0 1-1,-1 0 1,0 0-1,-1 1 0,0 0 1,0 0-1,-1 0 0,0 1 1,0-1-1,-1 1 0,-1 0 1,0 0-1,0 0 0,0 12 1,0 9-1,-2 0 0,-7 58 0,4-72 1,-1 1 0,-1-1 0,0 0 0,-1 0 0,-1-1 0,-14 24 0,5-12 0,-2-1 0,-1-1 0,-1-1 0,-2-1 0,0-1 0,-49 41 0,55-53 0,0 0 0,0 0 0,-1-2 0,0 0 0,0-1 0,-1 0 0,0-1 0,0-2 0,-1 0 0,0 0 0,0-2 0,-36 2 0,39-5 0,7 0 0,0 0-1,0 0 1,-15-3-1,21 2 0,0 0 0,0 0-1,0 0 1,0 0 0,0-1 0,0 1-1,0-1 1,1 0 0,-1 0-1,1 0 1,-1 0 0,1 0-1,0 0 1,-2-4 0,-12-16-55,10 12-3037</inkml:trace>
</inkml:ink>
</file>

<file path=ppt/ink/ink37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0"/>
    </inkml:context>
    <inkml:brush xml:id="br0">
      <inkml:brushProperty name="width" value="0.05" units="cm"/>
      <inkml:brushProperty name="height" value="0.05" units="cm"/>
      <inkml:brushProperty name="color" value="#FFFFFF"/>
    </inkml:brush>
  </inkml:definitions>
  <inkml:trace contextRef="#ctx0" brushRef="#br0">14 33 30606,'0'-31'1306,"0"30"-917,0 6-142,0 55-140,-13 620-312,13-699-313,0 2-696</inkml:trace>
</inkml:ink>
</file>

<file path=ppt/ink/ink37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1"/>
    </inkml:context>
    <inkml:brush xml:id="br0">
      <inkml:brushProperty name="width" value="0.05" units="cm"/>
      <inkml:brushProperty name="height" value="0.05" units="cm"/>
      <inkml:brushProperty name="color" value="#FFFFFF"/>
    </inkml:brush>
  </inkml:definitions>
  <inkml:trace contextRef="#ctx0" brushRef="#br0">26 22 27357,'4'-3'4523,"20"-6"-4367,23 4-5,-1 1 1,88 5-1,-94 0-133,-27 0-19,-1 0 1,1 1-1,-1 1 0,0 0 0,1 0 1,-1 1-1,-1 1 0,1 0 0,-1 1 1,0 0-1,0 1 0,0 0 0,-1 0 1,0 1-1,-1 1 0,12 12 0,-11-9 0,0 0 0,0 1 0,-1 0-1,-1 1 1,0-1 0,-1 2-1,0-1 1,-1 1 0,-1 0 0,0 0-1,-1 1 1,3 27 0,-5-20-6,0 1 1,-2 0-1,-5 45 1,3-58 2,0 0 1,-1 0 0,-1 0 0,0-1 0,0 1-1,-1-1 1,0 0 0,-1 0 0,0-1 0,-11 13 0,0-3 2,-1 0 0,-1-2 1,-1-1-1,0 0 1,-1-1-1,-39 20 0,29-20 4,0 0 0,-1-3 0,0 0 0,-52 10 0,60-18-23,0-1 0,-1-1-1,1-1 1,-34-3 0,57 2-38,0 0 0,0-1 0,0 1 0,0 0 0,0-1 1,0 1-1,0-1 0,0 1 0,0-1 0,0 0 0,0 0 0,0 1 1,0-1-1,0 0 0,1 0 0,-1 0 0,0 0 0,1 0 0,-1 0 1,1 0-1,-1 0 0,1 0 0,-1 0 0,1 0 0,0 0 0,-1 0 0,1 0 1,0 0-1,0 0 0,0 0 0,0-1 0,0 1 0,0 0 0,0 0 1,0 0-1,1 0 0,-1-2 0,0-1-934,0-8-9319</inkml:trace>
</inkml:ink>
</file>

<file path=ppt/ink/ink37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2"/>
    </inkml:context>
    <inkml:brush xml:id="br0">
      <inkml:brushProperty name="width" value="0.05" units="cm"/>
      <inkml:brushProperty name="height" value="0.05" units="cm"/>
      <inkml:brushProperty name="color" value="#FFFFFF"/>
    </inkml:brush>
  </inkml:definitions>
  <inkml:trace contextRef="#ctx0" brushRef="#br0">113 50 30702,'5'-38'1732,"-5"37"-1626,5 16-100,-2 55-8,-7 89 1,-3-96 1,-3 0 0,-3 0 0,-38 109 0,19-68 0,24-66 0,10-121 16,13-10-17,46-146-1,-56 221 1,45-130-30,-44 132 30,1 0 0,1 1 0,0 1 0,2-1 0,-1 1 0,2 1 0,13-15 0,-18 23 5,0 0 0,0 1 0,0 0 0,1 0 0,-1 0 0,1 1 0,0 0 0,0 0 0,1 1 0,-1-1-1,0 2 1,1-1 0,-1 1 0,1 0 0,-1 1 0,1 0 0,0 0 0,9 2 0,-15-2-4,0 0-1,0 1 1,0-1 0,0 1-1,0 0 1,0 0 0,-1 0 0,1-1-1,0 2 1,0-1 0,-1 0-1,1 0 1,-1 0 0,1 1 0,-1-1-1,0 1 1,0-1 0,1 1-1,-1 0 1,0-1 0,0 1-1,-1 0 1,2 3 0,2 4-2,-2 0 0,1 1-1,1 14 1,-2-16 2,6 60 3,-3-1 0,-4 82 0,4 73 4,29-25-23,-33-190-168,-1-13-396,-1-5-59,-1-24-2344</inkml:trace>
</inkml:ink>
</file>

<file path=ppt/ink/ink3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1"/>
    </inkml:context>
    <inkml:brush xml:id="br0">
      <inkml:brushProperty name="width" value="0.05" units="cm"/>
      <inkml:brushProperty name="height" value="0.05" units="cm"/>
      <inkml:brushProperty name="color" value="#FFFF00"/>
    </inkml:brush>
  </inkml:definitions>
  <inkml:trace contextRef="#ctx0" brushRef="#br0">1 1 31486,'0'0'961,"22"2"-913,24 4 48,13 0-48,10 3-32,0 0 0,-4-3-16,-9 0 16,-7-6-16,-20 0 0,-12 0-32,-14 0-240</inkml:trace>
</inkml:ink>
</file>

<file path=ppt/ink/ink37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2"/>
    </inkml:context>
    <inkml:brush xml:id="br0">
      <inkml:brushProperty name="width" value="0.05" units="cm"/>
      <inkml:brushProperty name="height" value="0.05" units="cm"/>
      <inkml:brushProperty name="color" value="#FFFFFF"/>
    </inkml:brush>
  </inkml:definitions>
  <inkml:trace contextRef="#ctx0" brushRef="#br0">1 56 31038,'0'-3'560,"2"-1"-143,28-1-177,10 2-96,11-4-80,2 2 0,1-2-32,-6 2-16,-11-4 0,-7 4-16,-14 2-32,-6 3-48</inkml:trace>
</inkml:ink>
</file>

<file path=ppt/ink/ink37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3"/>
    </inkml:context>
    <inkml:brush xml:id="br0">
      <inkml:brushProperty name="width" value="0.05" units="cm"/>
      <inkml:brushProperty name="height" value="0.05" units="cm"/>
      <inkml:brushProperty name="color" value="#FFFFFF"/>
    </inkml:brush>
  </inkml:definitions>
  <inkml:trace contextRef="#ctx0" brushRef="#br0">78 3 29213,'-21'-1'1018,"14"0"-793,-1 1 1,1 0 0,-1 0 0,1 1-1,-10 2 1,17-3-214,0 0 0,0 1 0,-1-1 0,1 0 0,0 1 0,0-1 1,-1 0-1,1 1 0,0-1 0,0 1 0,0-1 0,0 0 0,-1 1 0,1-1 0,0 1 0,0-1 0,0 0 0,0 1 0,0-1 0,0 1 0,0-1 0,0 1 0,0-1 0,0 0 1,1 1-1,-1-1 0,0 1 0,0-1 0,0 1 0,0-1 0,1 0 0,-1 1 0,0-1 0,0 0 0,1 1 0,-1-1 0,0 0 0,1 1 0,-1-1 0,0 0 0,1 0 1,-1 1-1,0-1 0,1 0 0,-1 0 0,1 0 0,-1 0 0,0 1 0,1-1 0,-1 0 0,1 0 0,13 4 30,0-1-1,0 0 0,0-1 1,0 0-1,1-1 1,27-2-1,-5 1-32,624 2-20,-340-4-26,10-16 8,-262 14-19,79 5 0,-49 1-137,248 10 169,-346-12 56,6 0-1347</inkml:trace>
</inkml:ink>
</file>

<file path=ppt/ink/ink37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5"/>
    </inkml:context>
    <inkml:brush xml:id="br0">
      <inkml:brushProperty name="width" value="0.05" units="cm"/>
      <inkml:brushProperty name="height" value="0.05" units="cm"/>
      <inkml:brushProperty name="color" value="#FFFFFF"/>
    </inkml:brush>
  </inkml:definitions>
  <inkml:trace contextRef="#ctx0" brushRef="#br0">3 39 29870,'0'0'619,"-1"0"-539,1 1 1,0-1-1,0 1 1,-1-1-1,1 1 1,0-1-1,0 1 0,0 0 1,0-1-1,0 1 1,0-1-1,0 1 1,0 0-1,0-1 1,0 1-1,0-1 1,0 1-1,0 0 1,0-1-1,1 1 1,-1-1-1,0 1 1,1 0-1,8 2-71,-1 0 1,1-1-1,1 0 0,-1-1 1,0 0-1,0-1 0,0 1 1,1-2-1,9 0 0,9 0 16,108 1 1,170-21 1,90-13-27,-302 29 0,248 2-12,-175 6 5,-121-2 2,1 1 0,83 18-1,-114-18-1,1 0 0,0 0 0,28-3 0,5 1-23,86 0 86,-136 0-70,-2 0-282,-9 0-237</inkml:trace>
</inkml:ink>
</file>

<file path=ppt/ink/ink37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18"/>
    </inkml:context>
    <inkml:brush xml:id="br0">
      <inkml:brushProperty name="width" value="0.05" units="cm"/>
      <inkml:brushProperty name="height" value="0.05" units="cm"/>
      <inkml:brushProperty name="color" value="#FFFFFF"/>
    </inkml:brush>
  </inkml:definitions>
  <inkml:trace contextRef="#ctx0" brushRef="#br0">402 64 32287,'0'0'4,"0"0"1,-1 0 0,1 0 0,0 0-1,0 0 1,0 0 0,0 0 0,0 1-1,0-1 1,0 0 0,0 0-1,0 0 1,0 0 0,0 0 0,0 0-1,0 0 1,0 0 0,-1 0-1,1 0 1,0 0 0,0 0 0,0 0-1,0 0 1,0 0 0,0 0-1,0 0 1,0 0 0,0 0 0,-1 0-1,1 0 1,0 0 0,0 0-1,0 0 1,0 0 0,0 0 0,0 0-1,0 0 1,0 0 0,0 0-1,0 0 1,-1 0 0,1 0 0,0 0-1,0 0 1,0 0 0,0 0-1,0-1 1,0 1 0,0 0 0,0 0-1,0 0 1,0 0 0,0 0-1,0 0 1,0 0 0,0 0 0,0 0-1,0 0 1,0 0 0,0-1-1,0 1 1,0 0 0,0 0 0,0 0-1,0 0 1,0 0 0,0 0 0,-10 11 94,-16 28-166,17-24 98,-77 110-29,-54 85 7,104-152-7,-45 106 1,79-160-3,1-1 0,0-1 0,0 1 0,0 0 0,0-1 0,0 1 0,1 0 0,-1 0 0,1 3 0,1-5 0,-1-1 0,1 1 0,0-1 0,1 1 0,-1-1 0,0 1 0,0-1 0,0 0 0,0 0 0,0 1 0,0-1 1,0 0-1,0 0 0,1 0 0,-1 0 0,0 0 0,2-1 0,-1 1 2,67-4 4,126-23 1,-90 9 6,-53 12-10,-21 3-3,59-15 0,-89 16 0,0-1 0,0 1 0,0-1 0,-1 1 0,1-1 0,-1 0 0,1 1 0,-1-1 0,0 0 0,0 0 0,0 1 0,0-1 0,-2-5 0,2 1 0,-4-60 0,-4 0 0,-27-117 0,20 117 0,-29-103 0,40 130-478,4 48-293</inkml:trace>
</inkml:ink>
</file>

<file path=ppt/ink/ink37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19"/>
    </inkml:context>
    <inkml:brush xml:id="br0">
      <inkml:brushProperty name="width" value="0.05" units="cm"/>
      <inkml:brushProperty name="height" value="0.05" units="cm"/>
      <inkml:brushProperty name="color" value="#FFFFFF"/>
    </inkml:brush>
  </inkml:definitions>
  <inkml:trace contextRef="#ctx0" brushRef="#br0">1 126 31550,'0'-3'26,"0"0"-1,0-1 0,0 1 1,0 0-1,0 0 0,1-1 1,-1 1-1,1 0 0,0 0 1,0-1-1,0 1 0,1 0 0,-1 0 1,1 0-1,0 1 0,-1-1 1,1 0-1,0 1 0,1-1 1,-1 1-1,0-1 0,1 1 1,-1 0-1,1 0 0,0 0 1,0 1-1,-1-1 0,1 1 0,0-1 1,1 1-1,-1 0 0,0 0 1,0 0-1,0 1 0,1-1 1,-1 1-1,0-1 0,6 2 1,-3-2-26,-1 0 1,1 1-1,-1 0 1,1 1-1,0-1 1,-1 1 0,1 0-1,-1 0 1,9 4-1,-10-4 0,-1 1 0,0 0 0,0 1 0,0-1 0,0 0 0,0 1 0,0 0 0,0 0 0,-1 0 0,1 0 0,-1 0 0,0 0 0,0 0 0,0 1 0,1 3 0,2 6-2,0 1 1,-1-1-1,0 1 0,-1 0 0,-1 0 1,1 20-1,-2 6-1,-4 41-1,1-69 6,0-1 0,0 1 0,-1-1-1,-1 1 1,1-1 0,-2 0 0,0-1-1,0 1 1,-1-1 0,0 0 0,-1 0 0,0-1-1,-1 0 1,0 0 0,0-1 0,-1 0-1,-14 11 1,23-19-2,0 0 1,-1 1-1,1-1 0,0 0 0,0 0 0,0 0 1,0 1-1,-1-1 0,1 0 0,0 0 0,0 0 0,0 0 1,-1 0-1,1 1 0,0-1 0,0 0 0,0 0 1,-1 0-1,1 0 0,0 0 0,0 0 0,-1 0 0,1 0 1,0 0-1,0 0 0,-1 0 0,1 0 0,0 0 1,0 0-1,-1 0 0,1 0 0,0 0 0,0 0 0,0 0 1,-1 0-1,1 0 0,0 0 0,0-1 0,-1 1 1,1 0-1,0 0 0,0 0 0,0 0 0,0 0 0,-1-1 1,1 1-1,0 0 0,0 0 0,0 0 0,0-1 1,0 1-1,-1 0 0,1 0 0,0-1 0,0 1 0,0 0 1,0 0-1,0-1 0,0 1 0,2-14 4,-1 14-3,14-41 0,3 1-1,1 0 1,37-57 0,-25 46-1,-7 8 0,2 0 0,3 2 0,63-72 0,-107 131-1,1 0 0,1 0 0,0 1 0,2 1 0,0 0 0,1 0 0,1 1 0,1 0 0,1 1 0,1 0 0,1 0 0,-4 36 0,9-53 2,-1 7 1,1-1 0,0 0 0,0 1 0,2-1 0,3 19 0,-3-26-2,-1-1 0,0 0 0,1 0 0,0 0 0,-1 0 0,1 0 0,0-1 0,1 1 0,-1 0 0,0-1 0,1 0 0,-1 1 0,1-1 0,0 0 0,0 0 0,0-1 0,0 1 0,0-1 0,0 1 0,0-1 0,0 0 0,1 0 0,3 0 0,7 2-31,-1-1-1,0 0 1,1-2 0,-1 1-1,1-1 1,-1-1-1,27-5 1,8-14-711</inkml:trace>
</inkml:ink>
</file>

<file path=ppt/ink/ink37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19"/>
    </inkml:context>
    <inkml:brush xml:id="br0">
      <inkml:brushProperty name="width" value="0.05" units="cm"/>
      <inkml:brushProperty name="height" value="0.05" units="cm"/>
      <inkml:brushProperty name="color" value="#FFFFFF"/>
    </inkml:brush>
  </inkml:definitions>
  <inkml:trace contextRef="#ctx0" brushRef="#br0">1 20 31711,'0'0'784,"21"0"-752,17 0-32,4 0 16,4-5-16,-3 0 0,-9 3-64,-7-1-560,-14-2-2914</inkml:trace>
</inkml:ink>
</file>

<file path=ppt/ink/ink37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19"/>
    </inkml:context>
    <inkml:brush xml:id="br0">
      <inkml:brushProperty name="width" value="0.05" units="cm"/>
      <inkml:brushProperty name="height" value="0.05" units="cm"/>
      <inkml:brushProperty name="color" value="#FFFFFF"/>
    </inkml:brush>
  </inkml:definitions>
  <inkml:trace contextRef="#ctx0" brushRef="#br0">0 0 29902,'0'0'912,"24"0"-512,6 0 177,10 0-321,8 0-192,0 0 0,-2 0-64,-6 0 0,-14 0-80,-12 0-1233</inkml:trace>
</inkml:ink>
</file>

<file path=ppt/ink/ink37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0"/>
    </inkml:context>
    <inkml:brush xml:id="br0">
      <inkml:brushProperty name="width" value="0.05" units="cm"/>
      <inkml:brushProperty name="height" value="0.05" units="cm"/>
      <inkml:brushProperty name="color" value="#FFFFFF"/>
    </inkml:brush>
  </inkml:definitions>
  <inkml:trace contextRef="#ctx0" brushRef="#br0">52 221 31038,'-1'-30'830,"0"9"-565,1-1 0,5-37 0,-5 55-262,1-1 1,0 0 0,0 1 0,1-1 0,-1 1-1,1 0 1,0 0 0,0-1 0,1 1 0,-1 0 0,1 1-1,0-1 1,-1 0 0,2 1 0,-1 0 0,0-1-1,1 1 1,5-3 0,-8 5-4,1-1 0,0 1 0,0 0 0,-1 0 0,1 0 0,0 1 0,0-1 0,0 0 0,0 1 0,0-1 0,0 1 0,0-1 0,0 1 0,0 0 0,0 0 0,0 0 0,0 0 0,1 1 0,-1-1 0,0 0 0,0 1 0,0-1 0,0 1 0,-1 0 0,1 0 0,0 0 0,0 0 0,0 0 0,-1 0 0,1 0 0,0 0 0,-1 1 0,1-1 0,-1 1 0,0-1 0,1 1 0,-1 0 0,0-1 0,0 1 0,0 0 0,0 0-1,0 0 1,0 0 0,0 3 0,3 7-2,-1 0 0,0 0 0,0 0 0,-2 0 0,1 25 0,0-16 1,-2 1 1,0 0 0,-1 0-1,-2-1 1,0 1 0,-1-1 0,-2 0-1,-11 32 1,-7-7 0,-1-1 0,-47 60 0,41-60 0,21-31 0,22-30 0,323-449-32,-327 455 32,-4 6 0,0-1 0,-1 0 0,1 0 0,-1-1 0,0 1 0,0 0 0,0-1 0,2-9 0,-6 14 0,0 0 0,0 1 0,0-1 0,0 1 0,0-1 0,0 1 0,0 0 0,0-1 0,0 1 0,-1 0 0,1 0 0,0 0 0,0 0 0,0 0 0,0 0 0,0 0 0,-3 1 0,3-1 0,-5 0 0,0 1 0,1 1 0,-1-1 0,1 1 0,-1 0 0,1 0 0,0 1 0,0-1 0,0 1 0,0 1 0,0-1 0,0 0 0,1 1 0,0 0 0,0 0 0,0 1 0,0-1 0,1 1 0,-6 7 0,0 3 0,-1 1 0,2 0 0,0 1 0,1-1 0,-7 24 0,7-14 0,2 0 0,1 1 0,1 0 0,1 0 0,1-1 0,4 37 0,-2-59 3,-1 0 0,1 0 1,0 0-1,0 0 0,0 0 0,0 0 1,1-1-1,0 1 0,-1 0 1,2-1-1,-1 1 0,0-1 0,0 0 1,1 0-1,0 0 0,0 0 0,0 0 1,0-1-1,0 1 0,0-1 0,1 0 1,-1 0-1,1 0 0,0 0 0,-1 0 1,1-1-1,0 0 0,4 1 0,12 2-265,-1-1 1,1-1-1,0 0 0,31-3 0,-21 0-572,36 1-5825</inkml:trace>
</inkml:ink>
</file>

<file path=ppt/ink/ink37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1"/>
    </inkml:context>
    <inkml:brush xml:id="br0">
      <inkml:brushProperty name="width" value="0.05" units="cm"/>
      <inkml:brushProperty name="height" value="0.05" units="cm"/>
      <inkml:brushProperty name="color" value="#FFFFFF"/>
    </inkml:brush>
  </inkml:definitions>
  <inkml:trace contextRef="#ctx0" brushRef="#br0">1 114 31486,'0'-3'38,"0"0"1,-1-1-1,1 1 0,0 0 0,1-1 0,-1 1 0,1 0 0,-1-1 0,1 1 0,0 0 0,0 0 0,1 0 1,-1 0-1,1 0 0,-1 0 0,1 0 0,0 0 0,0 0 0,0 1 0,0-1 0,1 1 0,-1 0 0,1 0 0,-1-1 1,1 2-1,0-1 0,0 0 0,6-2 0,0-1-31,0 0 1,1 1-1,0 1 0,0-1 1,0 1-1,0 1 1,1 0-1,-1 1 0,0 0 1,1 0-1,-1 1 1,21 2-1,-30-1-7,0 0-1,0 0 1,0 0-1,0 0 1,0 0 0,0 0-1,0 0 1,0 0 0,-1 0-1,1 1 1,-1-1-1,1 0 1,0 0 0,-1 1-1,0-1 1,1 0-1,-1 1 1,0-1 0,0 0-1,0 1 1,0-1-1,0 0 1,0 1 0,0-1-1,0 0 1,-1 3 0,1 3-3,1 2 2,0 1 1,-1-1 0,0 1 0,-1-1 0,0 1-1,-1-1 1,0 1 0,0-1 0,-1 0 0,0 0-1,0 0 1,-7 11 0,-3-1 2,-1-2 0,0 0-1,-1 0 1,-1-2 0,0 0 0,-1 0-1,-1-2 1,-38 23 0,56-36-2,0 0 0,0 0-1,0 1 1,0-1 0,0 0 0,0 0 0,0 0 0,-1 0 0,1 0-1,0 0 1,0 0 0,0 0 0,0 0 0,-1 0 0,1 0-1,0 0 1,0 1 0,0-1 0,0 0 0,0 0 0,-1 0-1,1 0 1,0 0 0,0 0 0,0 0 0,0-1 0,-1 1-1,1 0 1,0 0 0,0 0 0,0 0 0,0 0 0,-1 0 0,1 0-1,0 0 1,0 0 0,0 0 0,0 0 0,0-1 0,0 1-1,0 0 1,-1 0 0,1 0 0,0 0 0,0 0 0,0-1-1,1-9-15,8-14-8,-6 21 26,0 0-1,-1 0 1,1 0 0,0 0 0,1 0 0,-1 1-1,0-1 1,1 1 0,-1 0 0,1 0-1,0 0 1,0 1 0,0-1 0,0 1 0,0 0-1,0 0 1,0 0 0,0 1 0,0 0-1,0-1 1,0 1 0,6 1 0,10 1-94,0 0 1,0 2-1,23 7 1,-37-10 21,26 7-1120</inkml:trace>
</inkml:ink>
</file>

<file path=ppt/ink/ink37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1"/>
    </inkml:context>
    <inkml:brush xml:id="br0">
      <inkml:brushProperty name="width" value="0.05" units="cm"/>
      <inkml:brushProperty name="height" value="0.05" units="cm"/>
      <inkml:brushProperty name="color" value="#FFFFFF"/>
    </inkml:brush>
  </inkml:definitions>
  <inkml:trace contextRef="#ctx0" brushRef="#br0">3 32 31198,'-2'0'1377,"15"0"-1361,17-7 16,7 2-32,3 5 16,0 0-16,-8-3 0,-5 1-16,-11-3-128,-8-5-576</inkml:trace>
</inkml:ink>
</file>

<file path=ppt/ink/ink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4"/>
    </inkml:context>
    <inkml:brush xml:id="br0">
      <inkml:brushProperty name="width" value="0.05" units="cm"/>
      <inkml:brushProperty name="height" value="0.05" units="cm"/>
      <inkml:brushProperty name="color" value="#FFFFFF"/>
    </inkml:brush>
  </inkml:definitions>
  <inkml:trace contextRef="#ctx0" brushRef="#br0">220 0 31230,'3'32'1188,"-3"49"-1122,-16 570 25,14-591-92,2-39 1,0 0 0,-2 0 0,-1 0 1,0-1-1,-7 22 0,10-41-1,0-1 1,-1 1-1,1-1 1,0 0-1,-1 1 1,1-1-1,0 0 1,-1 1-1,1-1 1,0 0-1,-1 0 1,1 1-1,-1-1 1,1 0-1,-1 0 1,1 0-1,-1 1 1,1-1-1,-1 0 1,1 0-1,0 0 1,-1 0-1,1 0 1,-1 0-1,1 0 1,-1 0-1,1 0 1,-1 0-1,1 0 1,-1-1-1,1 1 1,-1 0-1,1 0 1,-1 0-1,1-1 1,-1 1-1,-2-3-4,-1 1 0,1-1 0,0 1 1,0-1-1,1 0 0,-1 0 0,0-1 0,1 1 0,0 0 0,-3-7 0,-9-11-29,-1 4-22,-2 0 0,-29-23-1,1 2 37,45 37-7,18 7-93,-4 1 141,98 46 95,-95-47-106,-1 0 1,1-2 0,1 0-1,-1-1 1,22 2-1,-22-4-4,25 1 10,0-1 0,69-7 0,-104 4-16,-1 0 1,1 0 0,0-1 0,-1 0-1,1 0 1,-1 0 0,0-1 0,0 0 0,-1 0-1,1-1 1,-1 0 0,0 0 0,0 0 0,0 0-1,-1-1 1,0 0 0,0 1 0,-1-2 0,1 1-1,3-11 1,3-7 2,-1-1-1,-1 0 1,-1-1-1,4-30 1,1-41 65,-5-1 1,-7-119-1,-1 95-22,1 121-12,-1 4-20,-10 86-9,4 0 0,5 128 0,3-115 1,-2-72-8,1 0-1,2 0 1,1-1 0,1 1 0,1-1-1,18 54 1,-22-82-91,6 14 331,-7-14-304,0-1-1,1 0 1,-1 1-1,0-1 1,0 1-1,0-1 1,1 0-1,-1 1 1,0-1 0,1 0-1,-1 0 1,0 1-1,1-1 1,-1 0-1,0 0 1,1 1-1,-1-1 1,1 0-1,-1 0 1,1 0-1,-1 0 1,0 0-1,1 1 1,-1-1-1,1 0 1,-1 0-1,1 0 1,-1 0-1,0 0 1,2-1-1</inkml:trace>
</inkml:ink>
</file>

<file path=ppt/ink/ink3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2"/>
    </inkml:context>
    <inkml:brush xml:id="br0">
      <inkml:brushProperty name="width" value="0.05" units="cm"/>
      <inkml:brushProperty name="height" value="0.05" units="cm"/>
      <inkml:brushProperty name="color" value="#FFFF00"/>
    </inkml:brush>
  </inkml:definitions>
  <inkml:trace contextRef="#ctx0" brushRef="#br0">1 1 31406,'0'0'729,"2"0"-625,24 4-19,1-1-1,-1-2 1,46-2 0,-14 0-45,326 1-646,-406 0-512</inkml:trace>
</inkml:ink>
</file>

<file path=ppt/ink/ink38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1"/>
    </inkml:context>
    <inkml:brush xml:id="br0">
      <inkml:brushProperty name="width" value="0.05" units="cm"/>
      <inkml:brushProperty name="height" value="0.05" units="cm"/>
      <inkml:brushProperty name="color" value="#FFFFFF"/>
    </inkml:brush>
  </inkml:definitions>
  <inkml:trace contextRef="#ctx0" brushRef="#br0">1 107 30958,'-1'-4'101,"1"1"0,0-1 0,1 0-1,-1 0 1,1 1 0,-1-1 0,1 0 0,0 1 0,0-1-1,1 0 1,1-3 0,-1 5-90,0 0 1,0 0-1,0 0 1,0 1-1,0-1 0,0 0 1,0 1-1,0 0 0,1-1 1,-1 1-1,1 0 1,-1 0-1,1 0 0,-1 1 1,1-1-1,3 0 0,5-1 8,0 0 0,0 1 0,0 0-1,0 1 1,0 0 0,1 0-1,20 5 1,-30-4-17,0 0 0,-1 0 0,1 0 1,-1 0-1,1 0 0,-1 0 0,0 0 0,0 1 0,1-1 1,-1 0-1,0 1 0,0-1 0,0 1 0,0 0 0,-1-1 1,1 1-1,0 0 0,-1-1 0,1 1 0,-1 0 1,0 0-1,1 2 0,1 46-7,-2-37 8,1 5-3,-2-1 0,1 0 0,-2 1 0,0-1 0,-1 0 0,-1 0 0,-1 0 0,0-1 0,-10 22 0,0-12 4,-33 42 0,32-47 3,1 1 0,-22 41 0,37-63-7,-2 9 3,2-10-3,0 1 0,0 0-1,0 0 1,0 0 0,1 0 0,-1 0 0,0 0 0,0 0 0,0 0 0,0 0 0,0 0-1,0 0 1,0 0 0,0 0 0,0 0 0,1 0 0,-1 0 0,0 0 0,0 0 0,0 0-1,0 0 1,0 0 0,0 0 0,0 0 0,0 0 0,1 0 0,-1 0 0,0 0 0,0 0-1,0 0 1,0 1 0,0-1 0,0 0 0,0 0 0,0 0 0,0 0 0,0 0 0,0 0-1,1 0 1,-1 0 0,0 0 0,0 0 0,0 0 0,0 1 0,0-1 0,0 0 0,0 0-1,0 0 1,0 0 0,0 0 0,0 0 0,0 0 0,0 0 0,0 1 0,0-1 0,0 0-1,0 0 1,0 0 0,0 0 0,0 0 0,0 0 0,0 0 0,0 0 0,-1 1 0,1-1-1,0 0 1,0 0 0,0 0 0,0 0 0,19-17 4,-1-1 1,-1 0-1,-1-1 1,17-26-1,-13 17-2,28-39-7,-2-2 1,37-78 0,-78 138 8,-1 0 1,1-1-1,-2 1 1,1-1-1,-1 1 1,-1-1-1,0 0 1,0 0-1,0-13 1,-13 23 11,7 2-16,0 0 0,0 0 0,0 0 0,0 1 0,0-1 0,1 1 0,-1 0 0,1 0 0,0 0 0,0 0 0,0 1 0,0-1 0,0 1 0,1 0 0,-3 6 0,-3 4 0,1 0 0,1 1 0,-7 21 0,6-4 0,0-1 0,2 1 0,2-1 0,1 1 0,1 0 0,5 48 0,-3-75-30,0 0-1,0 0 1,0 0-1,1-1 1,0 1-1,0 0 1,0-1 0,0 1-1,1-1 1,-1 0-1,1 0 1,0 0 0,1 0-1,-1-1 1,0 1-1,1-1 1,0 0 0,0 0-1,0 0 1,0 0-1,1-1 1,-1 1-1,1-1 1,4 1 0,37 9-2027</inkml:trace>
</inkml:ink>
</file>

<file path=ppt/ink/ink38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2"/>
    </inkml:context>
    <inkml:brush xml:id="br0">
      <inkml:brushProperty name="width" value="0.05" units="cm"/>
      <inkml:brushProperty name="height" value="0.05" units="cm"/>
      <inkml:brushProperty name="color" value="#FFFFFF"/>
    </inkml:brush>
  </inkml:definitions>
  <inkml:trace contextRef="#ctx0" brushRef="#br0">102 220 31182,'-2'-13'97,"0"0"0,1 0 0,1-1 0,0 1 0,1 0 1,0 0-1,1 0 0,0 0 0,1 0 0,1 0 0,0 1 0,1-1 0,0 1 0,1 0 0,9-14 0,-13 42-97,-2 429 0,1-442-1,-1 0 0,0 0 0,0 0-1,0 0 1,-1 0 0,1 0 0,-1 0 0,0-1 0,1 1 0,-1 0-1,-1 0 1,1 0 0,0-1 0,-1 1 0,1-1 0,-1 1 0,0-1 0,-3 4-1,2-4 0,-1 0 0,1 0 0,-1 0 0,0-1 0,1 1 0,-1-1 0,0 0 0,0-1 0,0 1 0,0 0 0,1-1-1,-1 0 1,-6 0 0,2 0-3,-31-2-3,38 2 8,0-1 0,0 1 0,0 0 0,0 0 0,0-1 0,0 1 0,0 0 0,0-1 0,0 1 0,0-1 0,0 1 0,0-1 0,0 0 0,1 1 0,-1-1 0,0 0 0,0 0 0,1 1 0,-1-1 0,0 0 0,1 0 0,-1 0 0,1 0 0,-1 0 0,1 0 0,0 0 0,-1 0 0,1 0 0,0 0 0,0 0 0,-1-2 0,2 3 0,-1-1 0,0 0 0,1 1 0,-1-1 0,1 0 0,-1 1 0,1-1 0,-1 1 0,1-1 0,0 1 0,-1-1 0,1 1 0,-1-1 0,1 1 0,0-1 0,0 1 0,-1 0 0,1 0 0,0-1 0,0 1 0,-1 0 0,1 0 0,0 0 0,0 0 0,1 0 0,29-4 0,-20 3 0,1-1-68,250-20-1254</inkml:trace>
</inkml:ink>
</file>

<file path=ppt/ink/ink38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3"/>
    </inkml:context>
    <inkml:brush xml:id="br0">
      <inkml:brushProperty name="width" value="0.05" units="cm"/>
      <inkml:brushProperty name="height" value="0.05" units="cm"/>
      <inkml:brushProperty name="color" value="#FFFFFF"/>
    </inkml:brush>
  </inkml:definitions>
  <inkml:trace contextRef="#ctx0" brushRef="#br0">376 7 31630,'10'-7'734,"-18"21"-371,0-1-448,-305 434 111,302-432-30,5-9 3,1 0 0,-1 1 0,2 0 0,-1 0 0,1 0 0,0 1 0,1-1 0,-4 10 0,6-14 1,1 1 0,9-2 0,311-19 18,-223 10-20,-66 8 2,-24-1-2,1 1-1,-1-1 1,1-1 0,-1 0 0,1 0-1,13-3 1,-20-26 2,-2 14 0,0-1-1,-1 1 1,-1 0 0,-1 0 0,-7-21-1,-37-80-11,11 30 13,15 34 9,-8-27-7,29 73-6,1 6-26,1 13-833,6 10-789</inkml:trace>
</inkml:ink>
</file>

<file path=ppt/ink/ink38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4"/>
    </inkml:context>
    <inkml:brush xml:id="br0">
      <inkml:brushProperty name="width" value="0.05" units="cm"/>
      <inkml:brushProperty name="height" value="0.05" units="cm"/>
      <inkml:brushProperty name="color" value="#FFFFFF"/>
    </inkml:brush>
  </inkml:definitions>
  <inkml:trace contextRef="#ctx0" brushRef="#br0">0 119 31038,'14'-57'1636,"-16"109"-1639,0-25 3,2 0 0,1 0 0,0 0 0,7 30 0,-6-52-1,-1-1-1,1 1 1,0-1 0,0 1 0,0-1-1,0 0 1,1 0 0,0 0 0,0 0-1,0 0 1,0 0 0,1-1 0,-1 0-1,1 0 1,0 0 0,0 0 0,0 0-1,0-1 1,1 0 0,-1 0 0,1 0-1,-1 0 1,1-1 0,0 1-1,-1-1 1,1-1 0,7 2 0,-6-2 1,0 0 0,0 0 0,0 0 0,0-1 0,0 0 0,0 0 0,0 0 0,0-1 0,0 0 0,-1 0 0,1 0 0,-1-1 0,1 0 0,-1 0 0,0 0 0,0-1 0,0 0 0,0 0 0,-1 0 0,0 0 0,7-9 0,-4 2 0,-2 1 0,1-1 0,-1 0 0,-1 0 0,0-1 0,0 1 1,-1-1-1,3-23 0,-3-6 11,-2-54 1,-2 48 28,-9 86-23,1-6-15,-13 90-9,7 1 0,-1 212 0,16-327 0,0 11-2,0-1-1,-1 0 0,-1 0 1,-7 31-1,8-45 9,-1-1-1,1 0 1,-1 0-1,0 0 1,0 0 0,0 0-1,0 0 1,-1 0 0,1-1-1,-1 1 1,0-1-1,0 1 1,-1-1 0,1 0-1,0-1 1,-1 1-1,0-1 1,0 1 0,0-1-1,0 0 1,0 0-1,0-1 1,0 1 0,-1-1-1,-7 1 1,-45 0-15,55-2 16,1 0 0,0-1 0,0 1 0,-1 0 0,1-1 0,0 1 1,-1-1-1,1 1 0,0-1 0,0 0 0,0 1 0,0-1 0,0 0 0,0 0 0,0 0 0,0 0 0,0 0 0,0 0 1,0 0-1,1 0 0,-1 0 0,0 0 0,1-1 0,-1 1 0,1 0 0,-1 0 0,1-1 0,-1 1 0,1 0 0,0-1 1,0 1-1,0-2 0,-1-9 2,0 1 0,1-1 0,1-11 0,-1 5 3,1 7-4,-1-1-1,2 1 1,-1-1 0,2 1 0,-1-1-1,2 1 1,-1 0 0,2 0 0,-1 1-1,9-14 1,-4 10 8,0 1-1,1 0 1,0 0-1,1 1 0,1 1 1,22-19-1,-10 14-53,0 1 0,1 0 0,0 2 0,1 1 0,1 1-1,0 1 1,0 1 0,32-5 0,-25 6-961</inkml:trace>
</inkml:ink>
</file>

<file path=ppt/ink/ink38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4"/>
    </inkml:context>
    <inkml:brush xml:id="br0">
      <inkml:brushProperty name="width" value="0.05" units="cm"/>
      <inkml:brushProperty name="height" value="0.05" units="cm"/>
      <inkml:brushProperty name="color" value="#FFFFFF"/>
    </inkml:brush>
  </inkml:definitions>
  <inkml:trace contextRef="#ctx0" brushRef="#br0">0 12 31855,'0'-5'224,"11"3"-128,32 0-32,10-1-32,3 3-32,-5 0-96,-11 0-1041</inkml:trace>
</inkml:ink>
</file>

<file path=ppt/ink/ink38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4"/>
    </inkml:context>
    <inkml:brush xml:id="br0">
      <inkml:brushProperty name="width" value="0.05" units="cm"/>
      <inkml:brushProperty name="height" value="0.05" units="cm"/>
      <inkml:brushProperty name="color" value="#FFFFFF"/>
    </inkml:brush>
  </inkml:definitions>
  <inkml:trace contextRef="#ctx0" brushRef="#br0">0 0 30574,'27'0'688,"21"0"-31,8 0-337,8 0-272,1 0-32,-1 0-16,-14 0 0,-12 0-705</inkml:trace>
</inkml:ink>
</file>

<file path=ppt/ink/ink38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5"/>
    </inkml:context>
    <inkml:brush xml:id="br0">
      <inkml:brushProperty name="width" value="0.05" units="cm"/>
      <inkml:brushProperty name="height" value="0.05" units="cm"/>
      <inkml:brushProperty name="color" value="#FFFFFF"/>
    </inkml:brush>
  </inkml:definitions>
  <inkml:trace contextRef="#ctx0" brushRef="#br0">1 93 31294,'0'-2'44,"0"0"0,0 0-1,1 0 1,-1 0 0,1 0-1,0 0 1,-1 0 0,1 0-1,0 0 1,0 1 0,0-1-1,0 0 1,1 1 0,-1-1-1,0 0 1,1 1 0,-1 0-1,1-1 1,-1 1 0,1 0-1,0 0 1,-1 0 0,1 0-1,0 0 1,0 0 0,0 0-1,0 1 1,0-1 0,0 1 0,2-1-1,9-1-46,0 0 0,0 0 0,23 1 0,-35 1 49,-1 16-57,0 4 12,1 6 2,-2 0 1,0 1 0,-8 35 0,5-47-4,0-1 0,1 1 0,1-1 0,0 1 0,1 0 0,1 0 0,0 0 0,4 27 0,-2-40 0,-1 1 0,0-1 0,1 1 0,-1-1 0,1 0 0,0 1 0,-1-1 0,1 0 0,0 0 0,1 0 0,-1 0 0,0-1 0,0 1 0,1-1 0,-1 1 0,1-1 0,-1 0 0,1 0 0,0 0 0,-1 0 0,1 0 0,0-1 0,5 1 0,9 1 0,0 0 0,33-2 0,-29-1 0,-15 1 0,1 0 0,-1 0 0,1-1 0,-1 0 0,1 0 0,-1-1 1,0 0-1,1 0 0,-1-1 0,0 1 0,-1-1 0,1 0 0,0-1 0,-1 1 0,8-8 0,-7 5 1,1-1-1,-2 0 0,1-1 1,-1 0-1,0 1 0,0-2 1,-1 1-1,0 0 0,5-17 1,-1-7 0,-2-1 1,-1 0 0,-1 0 0,-2-64-1,0 70 3,-1-7 19,-2 33-15,-2 19-8,-37 208 0,-28 217-3,67-437 3,1 8-2,-1-1 1,-1 0-1,0 0 1,0 0 0,-2 0-1,1 0 1,-2 0-1,-7 16 1,12-29 1,-1 1 0,1 0 0,0 0 0,-1-1 0,1 1 0,0 0 0,-1-1 0,1 1 0,-1-1 0,1 1 0,-1 0 0,1-1 0,-1 1 0,0-1 0,1 0 0,-1 1 0,0-1 0,1 1 0,-1-1 0,0 0 0,1 1 0,-1-1 0,0 0 0,1 0 0,-1 0 0,0 0 0,0 0 0,0 0 0,1 0 0,-1 0 0,0 0 0,0 0 0,1 0 0,-1 0 0,0 0 0,0 0 0,1-1 0,-1 1 0,0 0 0,1-1 0,-1 1 0,0 0 0,1-1 0,-1 1 0,1-1 0,-1 1 0,0-1 0,1 1 0,-1-1 0,1 0 0,-1 1 0,1-1 0,0 1 0,-1-2 0,-3-3 0,1-1 0,0 1 0,0-1 0,0 0 0,-1-7 0,-4-17 0,1 0 0,2 0 0,1 0 0,2-1 0,1-35 0,1 61 0,1 1 0,0 0 0,0-1 0,0 1 0,0 0 0,1 0 0,0-1 0,0 1 1,0 0-1,0 1 0,1-1 0,-1 0 0,1 1 0,0-1 0,0 1 0,0 0 0,1 0 0,-1 0 0,1 1 0,0-1 0,-1 1 0,9-4 0,9-4-1,1 1-1,-1 0 1,26-5 0,-41 12 0,86-19-293,-56 15-464</inkml:trace>
</inkml:ink>
</file>

<file path=ppt/ink/ink38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6"/>
    </inkml:context>
    <inkml:brush xml:id="br0">
      <inkml:brushProperty name="width" value="0.05" units="cm"/>
      <inkml:brushProperty name="height" value="0.05" units="cm"/>
      <inkml:brushProperty name="color" value="#FFFFFF"/>
    </inkml:brush>
  </inkml:definitions>
  <inkml:trace contextRef="#ctx0" brushRef="#br0">115 47 28781,'0'-1'133,"0"-1"-1,0 0 0,0 0 1,0 1-1,1-1 1,-1 0-1,1 1 1,-1-1-1,1 0 0,-1 1 1,1-1-1,0 1 1,0-1-1,-1 1 0,1-1 1,0 1-1,1-1 1,-1 1-1,0 0 1,0 0-1,0 0 0,1 0 1,-1 0-1,1 0 1,-1 0-1,1 0 1,-1 0-1,1 0 0,-1 1 1,3-1-1,5-1-230,-1 1 1,0 0-1,0 0 0,1 1 0,9 0 0,-2 1 419,-15-1-321,0 0 0,-1 0 0,1 0 0,0 0 0,0 0 0,-1 0 0,1 0 0,0 1 0,-1-1 0,1 0 0,-1 1 0,1-1 0,0 0 0,-1 1 0,1-1 0,-1 1 0,1-1 0,-1 1 0,1-1 0,-1 1 0,1-1 0,-1 1 0,1 0 0,-1-1 0,0 1 0,1-1 0,-1 1 0,0 0 0,0 0 0,2 29-4,-3-22 2,-1 0 1,1-1 0,-2 1 0,1-1-1,-1 0 1,-4 9 0,-5 0 4,0-1-1,-1-1 1,-1 0-1,0 0 1,0-2-1,-22 14 1,17-12 0,1 1 1,0 1-1,-28 31 1,46-47-4,0 0 0,-1 1 0,1-1 0,0 0 0,-1 1 0,1-1 0,0 0 0,0 0 0,-1 1 0,1-1 0,0 0 0,0 1 0,0-1 0,0 1 0,-1-1 0,1 0 0,0 1 0,0-1 0,0 1 0,0-1 1,0 0-1,0 1 0,0-1 0,0 0 0,0 1 0,0-1 0,0 1 0,0-1 0,1 0 0,-1 1 0,0-1 0,0 1 0,0-1 0,0 0 0,1 1 0,-1-1 0,0 0 0,0 1 0,1-1 0,-1 0 0,0 0 0,0 1 0,1-1 0,-1 0 0,0 0 0,1 1 0,-1-1 0,0 0 0,1 0 0,-1 0 0,1 0 0,-1 0 0,0 1 0,1-1 0,-1 0 0,0 0 1,1 0-1,-1 0 0,1 0 0,-1 0 0,1 0 0,33 0 9,-24-1-4,13-1-2,0-1 1,0-1-1,-1 0 1,38-15 0,14-2-230,-41 14-430</inkml:trace>
</inkml:ink>
</file>

<file path=ppt/ink/ink38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6"/>
    </inkml:context>
    <inkml:brush xml:id="br0">
      <inkml:brushProperty name="width" value="0.05" units="cm"/>
      <inkml:brushProperty name="height" value="0.05" units="cm"/>
      <inkml:brushProperty name="color" value="#FFFFFF"/>
    </inkml:brush>
  </inkml:definitions>
  <inkml:trace contextRef="#ctx0" brushRef="#br0">0 24 30270,'0'0'2225,"0"-2"-2193,30-1 16,7 1-48,0 0 16,4 2-16,-1-8-96,-11 1-897</inkml:trace>
</inkml:ink>
</file>

<file path=ppt/ink/ink38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7"/>
    </inkml:context>
    <inkml:brush xml:id="br0">
      <inkml:brushProperty name="width" value="0.05" units="cm"/>
      <inkml:brushProperty name="height" value="0.05" units="cm"/>
      <inkml:brushProperty name="color" value="#FFFFFF"/>
    </inkml:brush>
  </inkml:definitions>
  <inkml:trace contextRef="#ctx0" brushRef="#br0">4 77 31438,'0'-32'934,"0"21"-595,0 21-315,-2 46-24,0-23 0,2 1 0,5 41 0,-4-67 0,0 0 0,1 0 0,0 1 0,0-1 0,1 0 0,0-1 0,0 1 0,1 0 0,0-1 0,0 0 0,1 0 0,0 0 0,0 0 0,7 6 0,-9-11 0,1 1 0,0-1 0,-1 1 0,1-1 0,0 0 0,0 0 0,0-1 0,0 1 0,1-1 0,-1 0 0,0 0 0,1-1 0,-1 1 0,0-1 0,1 0 0,-1 0 0,1 0 0,-1-1 0,0 1 0,1-1 0,-1 0 0,0-1 0,0 1 0,0-1 0,1 1 0,-2-1 0,1 0 0,0-1 0,0 1 0,-1-1 0,1 1 0,-1-1 0,0 0 0,0-1 0,0 1 0,0 0 0,2-5 0,3-9 0,-2 0 0,0 0-1,-1-1 1,-1 0 0,-1 0 0,2-31-1,-3-100 13,-2 115 10,-17 316-22,0-19 0,17-152 0,-2 67 0,2-177-1,1 1 0,-1-1 1,0 1-1,0-1 0,0 0 0,-1 1 0,1-1 1,0 1-1,-1-1 0,1 0 0,0 1 0,-1-1 1,1 0-1,-1 1 0,0-1 0,0 0 0,1 0 1,-1 1-1,0-1 0,0 0 0,0 0 0,0 0 1,0 0-1,0 0 0,-1-1 0,1 1 0,0 0 1,0 0-1,0-1 0,-1 1 0,1-1 0,-1 1 1,1-1-1,0 1 0,-1-1 0,1 0 0,-1 0 1,1 0-1,-2 0 0,2 0 2,0 0 0,0-1-1,0 1 1,0-1 0,0 1 0,0-1 0,1 1 0,-1-1-1,0 1 1,0-1 0,1 0 0,-1 1 0,0-1-1,1 0 1,-1 0 0,0 0 0,1 0 0,-1 1 0,1-1-1,0 0 1,-1 0 0,1 0 0,0 0 0,-1 0-1,1 0 1,0-2 0,-6-35 10,5 27-12,-7-58-2,0-97 1,9 162 0,-1 0 0,1 0 1,0 0-1,0 0 1,1 0-1,-1 0 0,1 0 1,0 1-1,0-1 0,0 1 1,0-1-1,0 1 1,1 0-1,0 0 0,0 0 1,0 0-1,0 0 1,0 1-1,0 0 0,1-1 1,-1 1-1,1 0 0,-1 0 1,7-1-1,5-4-6,0 2 0,1 0 0,0 0 1,31-3-1,90-8-346,-77 10-4113,11 1-15598</inkml:trace>
</inkml:ink>
</file>

<file path=ppt/ink/ink3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3"/>
    </inkml:context>
    <inkml:brush xml:id="br0">
      <inkml:brushProperty name="width" value="0.05" units="cm"/>
      <inkml:brushProperty name="height" value="0.05" units="cm"/>
      <inkml:brushProperty name="color" value="#FFFF00"/>
    </inkml:brush>
  </inkml:definitions>
  <inkml:trace contextRef="#ctx0" brushRef="#br0">203 81 30622,'0'-3'86,"0"1"0,0-1-1,0 1 1,0 0 0,0-1-1,0 1 1,-1-1 0,0 1 0,1 0-1,-1-1 1,0 1 0,0 0 0,0 0-1,0-1 1,0 1 0,-1 0 0,1 0-1,-1 0 1,1 1 0,-1-1 0,-2-2-1,0 2-74,0 1-1,0-1 1,0 0-1,0 1 1,0 0-1,-1 0 0,1 0 1,0 1-1,-1 0 1,1-1-1,-7 2 1,7-1-11,-1 0 0,0 1 0,0 0 0,1 0 0,-1 0 1,0 0-1,1 1 0,-1-1 0,1 1 0,0 1 0,-1-1 1,1 0-1,0 1 0,0 0 0,1 0 0,-1 0 0,1 1 1,-1-1-1,1 1 0,0-1 0,0 1 0,1 0 1,-1 1-1,1-1 0,0 0 0,0 1 0,-1 4 0,-3 5 2,2 2 0,0-1 0,1 0-1,1 1 1,0-1 0,1 1 0,1 19-1,1-29 0,0 0-1,0-1 1,0 1 0,1 0-1,0-1 1,0 1-1,0-1 1,1 0-1,0 0 1,0 0-1,0 0 1,0 0 0,1-1-1,0 1 1,0-1-1,0 0 1,0 0-1,1-1 1,-1 1-1,1-1 1,0 0 0,0 0-1,0-1 1,1 1-1,8 2 1,-1-1 1,-1 0 0,1-1 0,0 0 0,-1-1 0,1 0 0,0-1 0,0-1 0,0 0 0,0-1 1,24-4-1,-33 4-2,1-1 1,0 0 0,-1 0-1,0 0 1,1 0-1,-1-1 1,0 0 0,0 0-1,0 0 1,-1 0 0,1-1-1,-1 1 1,0-1 0,0 0-1,0 0 1,0 0 0,-1-1-1,0 1 1,0 0-1,0-1 1,0 0 0,0 1-1,-1-1 1,0 0 0,1-7-1,-1 1 1,1 1 1,-1-1-1,-1 0 0,0 0 0,-1 0 0,0 0 0,0 0 1,-1 0-1,-1 1 0,-6-19 0,5 21-3,1 0 0,-2 0 0,1 0 0,-1 0 0,0 1 0,0-1 0,-1 1 0,0 1 0,-1-1 0,1 1-1,-1 0 1,0 1 0,-1-1 0,1 2 0,-1-1 0,0 1 0,0 0 0,-1 0 0,1 1 0,-1 0 0,0 1 0,0 0 0,1 0 0,-1 1 0,0 0 0,0 1 0,-1 0 0,1 0 0,-14 3 0,18-2-114,1 0 0,-1 0 0,1 1 0,0-1 0,-1 1 0,1 0 0,0 0 0,-7 6 0,2 0-1394,1 0 0,-15 18 0</inkml:trace>
</inkml:ink>
</file>

<file path=ppt/ink/ink38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7"/>
    </inkml:context>
    <inkml:brush xml:id="br0">
      <inkml:brushProperty name="width" value="0.05" units="cm"/>
      <inkml:brushProperty name="height" value="0.05" units="cm"/>
      <inkml:brushProperty name="color" value="#FFFFFF"/>
    </inkml:brush>
  </inkml:definitions>
  <inkml:trace contextRef="#ctx0" brushRef="#br0">115 129 31598,'-4'-7'90,"0"0"-1,0 0 1,0 0-1,1-1 1,0 1-1,1-1 1,0 0-1,0 1 1,0-1-1,1 0 1,1-1-1,-1-10 1,0 1-86,-3 22-2,-4 34-3,5-25 1,-4 33 0,2 1 0,2 1 0,4 64 0,0-39 0,7 42 0,-11-114 0,1 0 0,0-1 0,-1 1 0,1-1 0,0 0 0,-1 0 0,1 0 0,-5 0 0,6 0 0,-4 0 0,3 1 0,-1-1 0,1 1 0,0-1 0,0 0 0,-1 0 0,1 0 0,0 0 0,0-1 0,-1 1 0,1 0 0,-2-2 0,5 1 0,0 0 0,0 0 0,1 0 0,-1 1 0,0-1 0,1 0 0,-1 1 0,1-1 0,-1 1 0,1-1 0,-1 1 0,1 0 0,0-1 0,1 1 0,119-14 2,16-4-33,-126 14 32,-12 4-4,0 0-1,1 0 0,-1 0 1,0 0-1,0 0 0,0 0 1,1 0-1,-1 0 0,0 0 0,0 0 1,0 0-1,0 0 0,0-1 1,1 1-1,-1 0 0,0 0 1,0 0-1,0 0 0,0 0 1,0 0-1,0 0 0,1-1 0,-1 1 1,0 0-1,0 0 0,0 0 1,0 0-1,0-1 0,0 1 1,0 0-1,0 0 0,0 0 0,0 0 1,0-1-1,0 1 0,0 0 1,0 0-1,0 0 0,0 0 1,0-1-1,0 1 0,0 0 0,0 0 1,0 0-1,0 0 0,0-1 1,0 1-1,0 0 0,0 0 1,-1 0-1,1 0 0,0 0 1,0-1-1,0 1 0,0 0 0,0 0 1,0 0-1,-1 0 0,1 0 1,0 0-1,0 0 0,0-1 1,-1 1-1,-10-4-612</inkml:trace>
</inkml:ink>
</file>

<file path=ppt/ink/ink38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32"/>
    </inkml:context>
    <inkml:brush xml:id="br0">
      <inkml:brushProperty name="width" value="0.05" units="cm"/>
      <inkml:brushProperty name="height" value="0.05" units="cm"/>
      <inkml:brushProperty name="color" value="#FFFFFF"/>
    </inkml:brush>
  </inkml:definitions>
  <inkml:trace contextRef="#ctx0" brushRef="#br0">241 330 21370,'-7'-29'8770,"3"4"-6062,2 16-3195,2 41 800,0 872-287,-3-802-24,-19 118-1,-32 98-1,28-175 0,-3 16 0,-8 42 0,-11 212 0,40-261-3,36-152 3,132 2 3,366-18-3,552-47 0,101 30 0,-329 20 0,-469 41 0,-63-2 0,11-15 0,96 6 0,522 1 14,-725-19-12,-222 1-2,1 0 0,-1 0 0,1-1 0,-1 1 0,0-1 0,1 1 0,-1 0 0,1-1 0,-1 1 0,0-1 0,0 1 0,1-1 0,-1 1 0,0-1 0,1 1 0,-1-1 0,0 1 0,0-1 0,0 1 0,0-1 0,0 1 0,0-1 0,0 1 0,0-1 0,0 0 0,0 1 0,0-1 0,0 1 0,0-1 0,0 1 0,0-1 0,-1 0 0,1-1 0,-1-9 2,-1 0-1,1 0 1,-2 1 0,0-1-1,0 1 1,-6-12 0,-6-22 2,-6-35-5,5-1 0,-12-154 0,18-167 36,13 348-35,2-1 0,17-76 0,-10 74 0,7-109 0,-17 19 0,12-214 0,-7 240 0,-6 78 0,1 0 0,3 1 0,18-80 0,-3 55 0,-3 0 0,15-111 0,-27 145-4,1 0 0,1 0 0,1 1 0,2 0 0,2 0 0,0 1 0,24-40 0,-35 70 4,-1-1 0,1 1 0,-1 0 0,0-1 0,1 1 0,-1-1 0,1 1 0,-1-1 0,0 1 0,1-1 0,-1 1 0,0-1 0,0 1 0,0-1 0,1 1 0,-1-1 0,0 1 0,0-1 0,0 0 0,0 1 0,0-1 0,0 1 0,0-1 0,0 1 0,0-1 0,0 0 0,0 1 0,-1-2 0,-24 1 0,-30 4 0,-79 14 0,20-2 0,-825 52 0,932-66 0,-521 3 0,426-5 0,-203-15 0,-38 1 0,-671 15 0,952 3 0,-69 12 0,-5 0 0,-320-4 0,27-3 0,-182-1 0,369-9 0,-263 2 0,491 2 0,1 0 0,0 1 0,-1 0 0,1 1 0,-17 7 0,5-2 0,10-3 0,11-4 0,0 0-1,0-1 1,0 1 0,0-1-1,0 0 1,0 0 0,0-1 0,-5 1-1,7 17-420,-6-13-260,-4-4-631</inkml:trace>
</inkml:ink>
</file>

<file path=ppt/ink/ink38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34"/>
    </inkml:context>
    <inkml:brush xml:id="br0">
      <inkml:brushProperty name="width" value="0.05" units="cm"/>
      <inkml:brushProperty name="height" value="0.05" units="cm"/>
      <inkml:brushProperty name="color" value="#FFFFFF"/>
    </inkml:brush>
  </inkml:definitions>
  <inkml:trace contextRef="#ctx0" brushRef="#br0">15 525 31967,'-2'4'31,"0"0"1,0 0-1,1 0 0,-1 0 1,1 0-1,0 1 1,0-1-1,0 1 1,0-1-1,1 1 1,0-1-1,0 1 0,0-1 1,1 6-1,0-4-26,0 0 1,0-1-1,0 1 0,1 0 0,0-1 0,0 0 0,0 1 0,0-1 1,1 0-1,4 6 0,-3-5-3,1-1 0,-1 0 0,1 1 1,0-2-1,0 1 0,1-1 0,-1 1 1,1-2-1,0 1 0,0-1 0,0 1 0,1-2 1,-1 1-1,1-1 0,-1 0 0,1 0 0,0-1 1,0 0-1,0 0 0,0 0 0,0-1 0,12-1 1,-14 0-2,0 0 0,0 0 0,0 0 1,0-1-1,0 1 0,0-1 1,0-1-1,-1 1 0,1-1 1,-1 1-1,0-1 0,0 0 1,0-1-1,0 1 0,0-1 1,-1 0-1,1 0 0,-1 0 0,0 0 1,4-8-1,0 0 5,0-1 1,-1 0-1,-1-1 1,0 1-1,0-1 0,2-19 1,-1-4 2,-2 0 0,-2 0 1,-5-71-1,-1 96-9,1 11 0,-1 10 0,-2 35 0,1 1 0,3 0 0,6 79 0,-4-121 0,1 1-1,-1 0 1,1 0-1,0-1 1,1 1 0,-1-1-1,1 1 1,-1-1-1,1 0 1,0 1 0,0-1-1,0 0 1,1 0 0,-1 0-1,1-1 1,-1 1-1,1-1 1,0 1 0,0-1-1,0 0 1,1 0-1,-1 0 1,0 0 0,1-1-1,-1 0 1,1 1-1,0-1 1,-1 0 0,5 0-1,1 1 2,-1-1 0,1 0-1,-1-1 1,1 0 0,0 0-1,-1-1 1,1 0 0,-1 0 0,1-1-1,-1 0 1,0-1 0,9-3-1,-6 0 1,-1-1 1,1 0-1,-1 0 0,0-1 0,-1 0 1,1-1-1,-2 0 0,1 0 0,-1-1 0,-1 0 1,0-1-1,0 1 0,-1-1 0,-1-1 0,6-13 1,-2 2 0,-2-1 0,0 0 0,-2-1 0,0 1 1,-2-1-1,1-43 0,-4-212 33,-1 280-34,0-1 0,-1 1 0,1 0 0,0-1 0,0 1 0,-1 0 0,1 0 0,0 0 0,-1 0 0,1 0 0,0 0 0,-3 1 0,2 0-1,0 0 0,0 0 0,1 0 0,-1 0 0,0 0 0,1 0 0,-1 1 0,1-1 0,-1 1 0,1-1 0,0 1 0,-1 0 0,1-1 0,0 1 0,0 0 0,0 0 0,0 0 0,1-1 0,-1 1 0,0 0 0,1 0 0,-1 4 0,-8 51 0,5 245 0,6-164 0,-32 323 0,10-241 0,17-190 0,-11 58 0,13-81 0,-1 0 0,0 0 0,0 0 0,-1 0 0,0-1 0,0 1 0,-1-1 0,1 0 0,-1 0 0,-1 0 0,1-1 0,-1 1 0,0-1 0,-7 6 0,11-11 0,1 1 0,-1-1 0,1 1 0,0-1 0,-1 0 0,1 1 0,-1-1 0,1 0 0,-1 1 0,0-1 0,1 0 0,-1 0 0,1 0 0,-1 0 0,1 1 0,-1-1 0,0 0 0,1 0 0,-1 0 0,1 0 0,-1 0 0,1 0 0,-1-1 0,0 1 0,1 0 0,-1 0 0,1 0 0,-1 0 0,1-1 0,-1 1 0,1 0 0,-1-1 0,1 1 0,-1 0 0,1-1 0,-1 1 0,1 0 0,0-1 0,-1 1 0,1-1 0,-1 1 0,1-1 0,0 1 0,0-1 0,-1 1 0,1-1 0,0 0 0,-6-31 0,6 27 0,-7-282 0,8 198 0,-1 79 0,1 0 0,1 0 0,0 0 0,0 0 0,1 0 0,0 0 0,0 1 0,1-1 0,1 1 0,0 0 0,0 1 0,0-1 0,1 1 0,0 0 0,1 0 0,0 1 0,10-9 0,14-10 0,1 2 0,1 1 0,39-20 0,-30 19 0,82-55-32,-109 68 66,-15 10-60,0 1 0,1 0 0,-1 0 0,0-1 1,0 1-1,1 0 0,-1 0 0,0-1 0,0 1 0,1 0 1,-1-1-1,0 1 0,0 0 0,0 0 0,1-1 0,-1 1 1,0-1-1,0 1 0,0 0 0,0-1 0,0 1 0,0 0 1,0-1-1,0 1 0,0-1 0,0 1 0,0 0 0,0-1 1,0 1-1,0 0 0,0-1 0,0 1 0,-1 0 0,1-1 1,0 1-1,0 0 0,0-1 0,-1 1 0,1 0 0,0-1 1,-1 1-1,-10-5-3517</inkml:trace>
</inkml:ink>
</file>

<file path=ppt/ink/ink38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34"/>
    </inkml:context>
    <inkml:brush xml:id="br0">
      <inkml:brushProperty name="width" value="0.05" units="cm"/>
      <inkml:brushProperty name="height" value="0.05" units="cm"/>
      <inkml:brushProperty name="color" value="#FFFFFF"/>
    </inkml:brush>
  </inkml:definitions>
  <inkml:trace contextRef="#ctx0" brushRef="#br0">172 17 32127,'-5'-2'14,"1"1"1,-1-1-1,1 1 1,-1 0-1,1 0 1,-1 0-1,0 1 1,1 0-1,-1 0 1,0 0-1,1 0 0,-1 1 1,0-1-1,1 1 1,-1 1-1,1-1 1,-1 0-1,1 1 1,-1 0-1,1 0 1,0 1-1,0-1 1,0 1-1,0 0 1,1 0-1,-1 0 1,1 0-1,0 0 1,0 1-1,-5 7 1,3-4-15,0 1 0,1 0-1,0 1 1,1-1 0,0 1 0,0 0 0,0 0 0,1 0 0,1 0 0,-1 0 0,2 0 0,-1 0 0,1 1 0,2 16 0,-1-22 1,0-1-1,1 0 1,-1 1 0,1-1 0,-1 0 0,1 0-1,0 0 1,0 0 0,0-1 0,0 1-1,1 0 1,-1-1 0,1 1 0,0-1 0,-1 0-1,1 0 1,0 0 0,0-1 0,0 1 0,1-1-1,-1 1 1,0-1 0,0 0 0,1 0-1,-1 0 1,6 0 0,11 2 13,1 0 0,0-2 0,25 0 1,-33-1-10,-7 0-3,-1 0 0,1-1 0,0 1 0,-1-1 0,1 0 0,0 0 1,-1-1-1,1 0 0,-1 0 0,0 0 0,1 0 0,-1-1 0,0 0 1,-1 0-1,1 0 0,0-1 0,-1 0 0,0 0 0,0 0 0,0 0 0,0 0 1,-1-1-1,0 0 0,0 1 0,0-1 0,0-1 0,-1 1 0,0 0 1,0-1-1,0 1 0,-1-1 0,1 1 0,-1-1 0,0-9 0,0 8-1,-1 0-1,0 0 0,0 0 0,-1 0 0,0 0 1,0 0-1,0 0 0,-1 0 0,0 0 0,-1 1 1,1-1-1,-1 1 0,-5-7 0,6 9 0,-2 0 0,1 1 0,0-1 0,-1 1 0,1 0 0,-1 0 0,0 1 0,0-1 0,0 1 0,0 0 0,-1 0 0,1 0 0,-1 0 0,1 1 0,-1 0 0,1 0 0,-1 0 0,0 0 0,1 1 0,-8 0 0,6 0-35,-1 0 0,0 1-1,1 0 1,-1 0 0,1 0 0,-1 1-1,1 0 1,0 0 0,0 1 0,0 0 0,0 0-1,0 0 1,1 1 0,-1 0 0,1 0 0,0 0-1,0 1 1,0-1 0,-6 10 0,-25 30-2142</inkml:trace>
</inkml:ink>
</file>

<file path=ppt/ink/ink38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39"/>
    </inkml:context>
    <inkml:brush xml:id="br0">
      <inkml:brushProperty name="width" value="0.05" units="cm"/>
      <inkml:brushProperty name="height" value="0.05" units="cm"/>
      <inkml:brushProperty name="color" value="#FFFFFF"/>
    </inkml:brush>
  </inkml:definitions>
  <inkml:trace contextRef="#ctx0" brushRef="#br0">122 132 31502,'19'-32'593,"22"-54"0,-35 72-565,-7 60-9,-7 8-19,-2-1 0,-3-1 0,-22 58 0,-75 146 0,110-256 0,-11 29 0,11-28 0,0 0 0,0-1 0,0 1 0,0 0 0,0-1 0,0 1 0,0 0 0,1-1 0,-1 1 0,0-1 0,0 1 0,1 0 0,-1-1 0,0 1 0,1-1 0,-1 1 0,0 0 0,1-1 0,-1 1 0,1-1 0,-1 0 0,1 1 0,-1-1 0,1 1 0,-1-1 0,1 0 0,0 1 0,-1-1 0,1 0 0,-1 1 0,1-1 0,0 0 0,-1 0 0,1 0 0,0 0 0,-1 0 0,1 0 0,0 0 0,0 0 0,167 4 0,-108-5 0,16-1 0,-36 1 0,0 0 0,40 6 0,-80-5 0,1 1 0,-1-1 0,1 0 0,-1 0 0,0 0 0,1 0 0,-1 0 0,0 0 0,1 0 0,-1 0 0,0 0 0,1 0 0,-1 0 0,0 0 0,1 0 0,-1 0 0,1-1 0,-1 1 0,0 0 0,1 0 0,-1 0 0,0 0 0,0-1 0,1 1 0,-1 0 0,0 0 0,1 0 0,-1-1 0,0 1 0,0 0 0,0-1 0,1 1 0,-1 0 0,0-1 0,0 1 0,-3-16 0,-23-23 0,19 29 0,-37-58 0,-48-99 0,73 126 0,1-1 0,3-1 0,-20-86 0,31 84 0,4 45-1,0 0 0,0 0 0,0 0 0,0 0 0,1-1 0,-1 1 0,0 0 1,0 0-1,0 0 0,0 0 0,0 0 0,0-1 0,0 1 0,0 0 0,0 0 0,0 0 0,0 0 0,1 0 0,-1 0 0,0 0 0,0-1 1,0 1-1,0 0 0,0 0 0,0 0 0,1 0 0,-1 0 0,0 0 0,0 0 0,0 0 0,0 0 0,1 0 0,-1 0 0,0 0 0,0 0 1,0 0-1,0 0 0,0 0 0,1 0 0,-1 0 0,0 0 0,0 0 0,0 0 0,0 0 0,0 0 0,1 0 0,-1 0 0,0 0 0,0 1 1,0-1-1,0 0 0,0 0 0,0 0 0,1 0 0,-1 0 0,1 1-8,2 1-36,0 0 0,0 0 1,0 0-1,0 1 0,-1 0 1,1-1-1,0 1 1,-1 0-1,0 0 0,3 4 1,9 19-749</inkml:trace>
</inkml:ink>
</file>

<file path=ppt/ink/ink38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40"/>
    </inkml:context>
    <inkml:brush xml:id="br0">
      <inkml:brushProperty name="width" value="0.05" units="cm"/>
      <inkml:brushProperty name="height" value="0.05" units="cm"/>
      <inkml:brushProperty name="color" value="#FFFFFF"/>
    </inkml:brush>
  </inkml:definitions>
  <inkml:trace contextRef="#ctx0" brushRef="#br0">7 29 30766,'-5'-2'970,"4"1"58,24 3-1086,-9-3 59,0-1 1,-1 0 0,1 2 0,21 0 0,-32 1-2,0-1 0,0 0 1,0 1-1,0 0 0,0 0 0,0 0 0,0 0 1,0 0-1,-1 0 0,1 1 0,0 0 0,-1-1 0,1 1 1,-1 0-1,1 0 0,-1 0 0,0 1 0,0-1 1,0 0-1,3 6 0,0 5 0,0 0 0,-1 0 0,-1 0 0,0 1 0,-1-1 0,-1 1 0,0 0 0,-1-1 0,-2 24 0,2-30 0,-1 3 0,0-1 0,0 1 0,-1-1 0,0 0 0,-1 1 0,0-1 0,0 0 0,-1-1 0,0 1 0,-10 14 0,-4 2 0,-1-1 0,-24 22 0,-4 6 0,169-212 0,-73 91 0,89-96 0,-111 140 0,-20 20 0,-1 0 0,-1 0 0,1 0 0,-1-1 0,0 0 0,0 0 0,-1 0 0,6-11 0,-10 17 0,0 0 0,0 0 0,0-1 0,0 1 0,0 0 0,0 0 0,0-1 0,0 1 0,0 0 0,0 0 0,-1 0 0,1-1 0,0 1 0,0 0 0,0 0 0,0 0 0,-1 0 0,1-1 0,0 1 0,0 0 0,0 0 0,0 0 0,-1 0 0,1 0 0,0-1 0,0 1 0,-1 0 0,1 0 0,0 0 0,0 0 0,0 0 0,-1 0 0,1 0 0,0 0 0,0 0 0,-1 0 0,1 0 0,0 0 0,0 0 0,-1 0 0,1 0 0,0 0 0,0 0 0,-1 1 0,-10 0 0,7 0 0,0 1 0,0 0 0,0-1 0,0 2 0,1-1 0,-1 0 0,1 1 0,-1 0 0,1 0 0,0 0 0,0 0 0,0 0 0,0 0 0,1 1 0,0 0 0,-1-1 0,-2 8 0,-2 4 0,0 1 0,2-1 0,-6 23 0,5-5 0,1-1 0,2 1 0,1 0 0,4 42 0,-2-72 0,0 1-1,0 0 1,1-1 0,0 1 0,-1 0-1,1-1 1,0 1 0,1-1 0,-1 0-1,1 1 1,-1-1 0,1 0 0,0 0-1,0 0 1,1 0 0,-1 0 0,0 0-1,1-1 1,0 1 0,-1-1 0,1 0-1,0 0 1,0 0 0,1 0 0,-1 0-1,0-1 1,1 1 0,-1-1 0,6 1-1,7 2 0,1-1 0,0-1-1,0-1 1,0-1-1,17-1 1,-24 1 1,-2 0-62,1-1 1,-1-1-1,0 1 0,1-1 1,-1 0-1,0-1 0,0 0 1,-1 0-1,1-1 1,-1 0-1,1-1 0,-1 1 1,0-1-1,-1 0 0,1-1 1,-1 0-1,0 0 0,8-11 1,1-7-1889</inkml:trace>
</inkml:ink>
</file>

<file path=ppt/ink/ink38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41"/>
    </inkml:context>
    <inkml:brush xml:id="br0">
      <inkml:brushProperty name="width" value="0.05" units="cm"/>
      <inkml:brushProperty name="height" value="0.05" units="cm"/>
      <inkml:brushProperty name="color" value="#FFFFFF"/>
    </inkml:brush>
  </inkml:definitions>
  <inkml:trace contextRef="#ctx0" brushRef="#br0">64 10 25388,'-9'-2'2134,"-46"-6"2804,64 14-4882,60 44 16,138 77 0,-96-63-45,-109-63-27,0 0 0,-1 0 0,1 0 0,0 1 0,-1-1 0,1 0 0,-1 1 0,0-1 0,1 1 0,-1-1 0,0 1 0,0 0 0,0-1-1,0 1 1,-1 0 0,1 0 0,0 0 0,0 3 0,-1-4 0,0 1 1,0-1-1,0 0 0,0 1 0,0-1 0,-1 1 0,1-1 0,0 0 0,-1 1 1,1-1-1,-1 0 0,0 0 0,1 1 0,-1-1 0,0 0 0,0 0 0,0 0 1,0 0-1,0 0 0,0 0 0,0 0 0,0 0 0,0 0 0,0 0 0,0-1 0,-2 2 1,-137 61 12,46-23-13,-55 36 0,146-74-3,2-2 1,0 0-1,0 1 1,0-1 0,1 0-1,-1 1 1,0-1 0,0 1-1,1-1 1,-1 1 0,0-1-1,1 1 1,-1 0 0,1-1-1,-1 1 1,0 0 0,1-1 0,0 1-1,-1 0 1,1 0 0,-1 0-1,1-1 1,0 1 0,-1 1-1,1-1-183,2-1-618,10 0-900</inkml:trace>
</inkml:ink>
</file>

<file path=ppt/ink/ink38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6"/>
    </inkml:context>
    <inkml:brush xml:id="br0">
      <inkml:brushProperty name="width" value="0.05" units="cm"/>
      <inkml:brushProperty name="height" value="0.05" units="cm"/>
      <inkml:brushProperty name="color" value="#FFFFFF"/>
    </inkml:brush>
  </inkml:definitions>
  <inkml:trace contextRef="#ctx0" brushRef="#br0">110 12 30846,'-7'-2'179,"0"0"1,0 0-1,0 0 1,0 1-1,0 0 0,-1 0 1,1 1-1,0-1 1,-14 3-1,-4-1-148,49 8-12,34 0-13,0-2 1,0-3-1,85-5 1,-50-1-4,77 2-6,-175 1-4,0 0-1,1 0 1,-1 1-1,0-1 0,1 1 1,-1 0-1,1 0 1,-4 3-1,-4 1-14,-24 12-251,-2-1-530</inkml:trace>
</inkml:ink>
</file>

<file path=ppt/ink/ink38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7"/>
    </inkml:context>
    <inkml:brush xml:id="br0">
      <inkml:brushProperty name="width" value="0.05" units="cm"/>
      <inkml:brushProperty name="height" value="0.05" units="cm"/>
      <inkml:brushProperty name="color" value="#FFFFFF"/>
    </inkml:brush>
  </inkml:definitions>
  <inkml:trace contextRef="#ctx0" brushRef="#br0">1 12 30526,'0'0'125,"0"0"-84,0 0 1,0 0 0,0 0-1,0 0 1,0 0-1,0 0 1,1 0 0,-1 1-1,0-1 1,0 0 0,0 0-1,0 0 1,0 0-1,0 0 1,0 0 0,0 0-1,0 0 1,0 0-1,0 0 1,0 0 0,0 0-1,0 0 1,0 0-1,-1 0 1,1 1 0,0-1-1,0 0 1,0 0 291,0 0-292,0 0 1,0 0 0,0 0-1,0 0 1,0 0 0,12 3 6,103-2 68,-18 2-78,118-14 0,-169 1-23,-47 11-397,-4 0 127,-22 9-468</inkml:trace>
</inkml:ink>
</file>

<file path=ppt/ink/ink38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7"/>
    </inkml:context>
    <inkml:brush xml:id="br0">
      <inkml:brushProperty name="width" value="0.05" units="cm"/>
      <inkml:brushProperty name="height" value="0.05" units="cm"/>
      <inkml:brushProperty name="color" value="#FFFFFF"/>
    </inkml:brush>
  </inkml:definitions>
  <inkml:trace contextRef="#ctx0" brushRef="#br0">393 20 31759,'3'-18'717,"-3"17"-581,-1 2-85,-6 7-50,0 0 0,0 1 0,1-1 0,1 2 0,-1-1 0,-3 12 1,-6 6-2,-239 425 3,237-422-6,-25 51 3,39-72 0,-1-1-1,1 1 1,0 1 0,1-1-1,0 0 1,1 1 0,-1 9-1,2-18 1,1 0-1,-1 0 1,0 0 0,1 0-1,-1 0 1,0-1-1,1 1 1,-1 0 0,1 0-1,-1-1 1,1 1-1,0 0 1,-1-1 0,1 1-1,0 0 1,-1-1-1,1 1 1,0-1 0,0 1-1,0-1 1,-1 0-1,1 1 1,0-1 0,0 0-1,0 0 1,0 1-1,0-1 1,0 0 0,0 0-1,-1 0 1,1 0-1,2 0 1,40-1 10,-28 1-7,47-3 7,97-18-1,-23 1-12,-134 20 3,0 0-1,-1 0 0,1 0 1,-1 0-1,1 0 0,-1-1 0,1 1 1,-1 0-1,1-1 0,-1 0 1,1 1-1,-1-1 0,0 0 1,1 0-1,-1 1 0,0-1 1,1 0-1,-1 0 0,1-2 1,-1 0 1,0 1-1,0-1 1,0 1 0,-1-1 0,0 1 0,1-1 0,-1 0 0,0 1 0,-1-6 0,1 0 3,0 0-3,2-51 0,-4 1 0,-2-1 0,-21-107 1,13 119 5,-3 1 0,-2 1 1,-45-86-1,61 128-12,1 3-43,1 4-168,6 17-676,-2 9-1453</inkml:trace>
</inkml:ink>
</file>

<file path=ppt/ink/ink3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4"/>
    </inkml:context>
    <inkml:brush xml:id="br0">
      <inkml:brushProperty name="width" value="0.05" units="cm"/>
      <inkml:brushProperty name="height" value="0.05" units="cm"/>
      <inkml:brushProperty name="color" value="#FFFF00"/>
    </inkml:brush>
  </inkml:definitions>
  <inkml:trace contextRef="#ctx0" brushRef="#br0">46 95 31422,'-44'0'899,"42"0"-618,7 0-217,383 8 4,-232-10-67,64 2-1,-220 0 0,1 0-1,-1-1 1,1 1-1,-1 0 1,0 0 0,1 0-1,-1-1 1,1 1-1,-1 0 1,1-1 0,-1 1-1,0 0 1,1-1 0,-1 1-1,0 0 1,1-1-1,-1 1 1,0-1 0,0 1-1,1 0 1,-1-1-1,0 1 1,0-1 0,0 1-1,0-1 1,1 1-1,-1-1 1,0 1 0,0-1-1,0 1 1,0-1-1,0 1 1,0-1 0,0 1-1,-1-1 1,1 1 0,0-1-1,-4-18-19,1 16 17,0-1-1,0 0 1,-1 1 0,1 0-1,-1 0 1,0 0-1,0 0 1,0 1-1,0-1 1,0 1 0,0 0-1,-1 0 1,1 1-1,-10-3 1,-8-2-15,-40-4-1,-138 2-31,216 8 44,139 5 9,-136-2 4,0 0-1,0 0 1,-1 2 0,1 0 0,-1 2 0,22 10 0,-36-15-5,0 0 0,0 0 1,0 1-1,0-1 0,-1 1 0,1 0 1,-1 0-1,0 1 0,0-1 1,0 1-1,0-1 0,0 1 0,-1 0 1,0 0-1,2 5 0,-1 0 2,-1-1 0,0 1 0,0 0 0,-1-1 0,0 1 0,-1 15 0,0-20-3,0-1 1,-1 1-1,1 0 1,-1 0-1,0-1 0,0 1 1,-1-1-1,1 1 1,-1-1-1,1 1 0,-1-1 1,0 0-1,0 0 1,-4 5-1,-3 1 3,-1 1-1,-19 14 1,17-15-4,11-8-1,0 0-8,-1 1 0,0-1 0,0 0-1,0 0 1,1 1 0,-1-1 0,-1 0 0,1-1 0,0 1-1,0 0 1,0-1 0,-4 2 0,-13-2-527</inkml:trace>
</inkml:ink>
</file>

<file path=ppt/ink/ink38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8"/>
    </inkml:context>
    <inkml:brush xml:id="br0">
      <inkml:brushProperty name="width" value="0.05" units="cm"/>
      <inkml:brushProperty name="height" value="0.05" units="cm"/>
      <inkml:brushProperty name="color" value="#FFFFFF"/>
    </inkml:brush>
  </inkml:definitions>
  <inkml:trace contextRef="#ctx0" brushRef="#br0">46 154 9604,'-10'-17'16155,"2"6"-10505,3 0-4727,4 10-744,-2 11-175,-1 0 0,2 0 0,-1 0 1,2 1-1,-1 0 0,1 13 0,-1 0-1,-1 96 13,3-94-13,0-22-3,0 0 0,0 0 0,0 0 0,1 0 0,-1 0 0,1 0 0,0 0 0,1 0 0,-1-1 0,1 1 0,-1 0 0,1-1 0,0 1 0,1-1 0,-1 0 0,0 1 0,1-1 0,0 0 0,0 0 0,0-1 0,0 1 0,0-1 0,0 1 0,1-1 0,-1 0 0,1-1 0,0 1 0,-1 0 0,1-1 0,0 0 0,0 0 0,0 0 0,0 0 0,0-1 0,0 1 0,0-1 0,7-1 0,-2 1 2,-1 0 1,0 0 0,1-1 0,11-3 0,-17 3-2,1 0 0,-1-1 0,1 1 0,-1-1 1,0 0-1,0 0 0,0 0 0,0 0 0,0-1 0,0 1 1,-1-1-1,5-5 0,3-6 5,0-2 0,-1 1-1,-1-1 1,0 0 0,-1 0 0,-1-1 0,-1 0 0,0 0-1,5-36 1,-4-9 35,-2-92 0,-4 136-32,-13 45 18,-7 39-27,3 0 0,2 0 0,-9 131 0,14 211 0,11-325 0,-1-66 1,0 20-12,-6 50 0,5-77 10,-1 0-1,0 0 1,-1 0 0,0 0-1,0 0 1,-1-1-1,-1 0 1,1 0 0,-11 15-1,15-23 2,-1 0 0,1-1-1,-1 1 1,1 0-1,0-1 1,-1 1-1,1 0 1,-1-1 0,0 1-1,1-1 1,-1 1-1,1-1 1,-1 1 0,0-1-1,1 0 1,-1 1-1,0-1 1,0 0 0,1 1-1,-1-1 1,0 0-1,0 0 1,1 0-1,-1 0 1,0 0 0,0 0-1,1 0 1,-1 0-1,0 0 1,0 0 0,1 0-1,-3-1 1,2 0 0,-1 0 0,1-1 0,0 1 1,-1-1-1,1 1 0,0-1 0,0 1 0,0-1 1,0 0-1,0 0 0,0 0 0,0 0 0,0-1 1,-16-49 1,2 0 0,3 0 0,2-1 1,2 0-1,-1-104 0,9 152-2,-1 0 0,2 0 0,-1 0 0,1 0 0,-1 1 0,2-1 0,-1 0 0,0 0 0,1 1 0,0-1 0,0 1 0,0-1 0,0 1 0,1 0 0,0 0 0,0 0 0,0 0 0,0 0 0,1 1 0,-1 0 0,1-1 0,0 1 0,7-4 0,16-10-42,1 2-1,0 0 1,1 2-1,1 1 1,0 2-1,1 0 1,-1 3-1,2 0 1,-1 2 0,48-2-1,-58 7-1123</inkml:trace>
</inkml:ink>
</file>

<file path=ppt/ink/ink38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9"/>
    </inkml:context>
    <inkml:brush xml:id="br0">
      <inkml:brushProperty name="width" value="0.05" units="cm"/>
      <inkml:brushProperty name="height" value="0.05" units="cm"/>
      <inkml:brushProperty name="color" value="#FFFFFF"/>
    </inkml:brush>
  </inkml:definitions>
  <inkml:trace contextRef="#ctx0" brushRef="#br0">1 34 31823,'4'-21'595,"-1"11"-304,-2 27-265,-3 0-29,1 2 24,5-29-7,2-7-14,3-12 0,-9 29-1,0 0 1,0 1-1,0-1 0,0 0 1,0 0-1,0 0 1,0 0-1,0 0 0,0 0 1,0 0-1,0 0 0,0 1 1,0-1-1,0 0 0,0 0 1,0 0-1,1 0 1,-1 0-1,0 0 0,0 0 1,0 0-1,0 0 0,0 0 1,0 0-1,0 0 0,0 0 1,0 0-1,1 0 1,-1 1-1,0-1 0,0 0 1,0 0-1,0 0 0,0 0 1,0 0-1,0 0 1,1 0-1,-1-1 0,0 1 1,0 0-1,0 0 0,0 0 1,0 0-1,0 0 0,0 0 1,0 0-1,1 0 1,-1 0-1,0 0 0,0 0 1,0 0-1,0 0 0,0 0 1,0 0-1,0-1 0,0 1 1,0 0-1,0 0 1,0 0-1,0 0 0,0 0 1,1 0-1,-1 16-114,0 11-178</inkml:trace>
</inkml:ink>
</file>

<file path=ppt/ink/ink38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9"/>
    </inkml:context>
    <inkml:brush xml:id="br0">
      <inkml:brushProperty name="width" value="0.05" units="cm"/>
      <inkml:brushProperty name="height" value="0.05" units="cm"/>
      <inkml:brushProperty name="color" value="#FFFFFF"/>
    </inkml:brush>
  </inkml:definitions>
  <inkml:trace contextRef="#ctx0" brushRef="#br0">1 84 31983,'0'34'258,"0"31"-196,1-65-58,0 1 0,0 0-1,0-1 1,0 1 0,0-1 0,0 1 0,0-1 0,0 1 0,0-1-1,0 0 1,1 0 0,-1 1 0,0-1 0,0 0 0,0 0 0,1 0 0,-1 0-1,0-1 1,0 1 0,2-1 0,-1 1 14,-1 0-11,1 0 0,0 0 1,-1 0-1,1 0 1,-1-1-1,1 1 1,-1-1-1,1 1 1,-1-1-1,1 0 1,-1 0-1,1 1 0,-1-1 1,0 0-1,1 0 1,-1 0-1,0 0 1,0-1-1,0 1 1,1-2-1,1-1 2,-1 0 1,0 1-1,0-2 0,0 1 0,-1 0 1,1 0-1,0-7 0,1-7 8,-1 1 1,0-33-1,-2 47-14,0-41 16,-1 44-19,-1 1 0,1-1 0,0 0 0,0 1 0,0-1 0,0 1 0,0-1 0,-1 1 0,1 0 0,0-1 0,0 1 0,0 0 0,1 0 0,-1 0 0,0-1 0,-1 3 0,-1 3-22,1 0 0,-1 1-1,1-1 1,0 1 0,1-1 0,0 1 0,0 0 0,0 0 0,1 0 0,0 7 0,0 7-730</inkml:trace>
</inkml:ink>
</file>

<file path=ppt/ink/ink38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3"/>
    </inkml:context>
    <inkml:brush xml:id="br0">
      <inkml:brushProperty name="width" value="0.05" units="cm"/>
      <inkml:brushProperty name="height" value="0.05" units="cm"/>
      <inkml:brushProperty name="color" value="#E71224"/>
    </inkml:brush>
  </inkml:definitions>
  <inkml:trace contextRef="#ctx0" brushRef="#br0">241 227 31038,'0'-8'212,"1"0"0,0 0 1,0 0-1,1 0 0,0 1 0,0-1 0,4-9 0,-6 17-211,0-1 0,0 1-1,0 0 1,0-1 0,0 1 0,0-1-1,0 1 1,0 0 0,0-1 0,0 1 0,-1-1-1,1 1 1,0 0 0,0-1 0,0 1 0,-1 0-1,1-1 1,0 1 0,0 0 0,-1 0-1,1-1 1,0 1 0,-1 0 0,1 0 0,0-1-1,-1 1 1,1 0 0,0 0 0,-1 0-1,1-1 1,0 1 0,-1 0 0,1 0 0,-1 0-1,1 0 1,0 0 0,-1 0 0,1 0 0,-1 0-1,1 0 1,0 0 0,-1 0 0,0 0-1,-24 0-4,19 1 6,-3-1-2,0 1 0,0 0 0,0 1 0,1 0 0,-1 0 0,0 1 0,1 0 0,-1 1 0,1-1 0,0 2 0,0-1 0,1 1 0,-1 0 0,1 1 0,0 0 0,-10 11 0,10-9 0,1-1 0,0 1 0,0 0 0,1 1 0,0 0 0,0-1 0,1 1 0,0 1 0,0-1 0,1 1 0,1-1 0,0 1 0,0 0 0,-1 20 0,4-27 0,-1 0 0,1 1 0,0-1 0,0 0 0,0 1 0,1-1 0,-1 0 0,1 0 0,0 0 0,0 0 0,0 0 0,0-1 0,0 1 0,0-1 0,1 1 0,-1-1 0,1 0 0,0 0 0,0 0 0,0 0 0,3 1 0,11 7 0,1-1 0,27 10 0,-33-15 0,35 14 0,-28-13 0,-1 2 0,1 1 0,-2 0 0,1 1 0,31 21 0,-47-28 0,0 0 0,0-1 0,0 1 0,-1 0 0,1 0 0,0 0 0,-1 0 0,0 0 0,1 0 0,-1 1 0,0-1 0,0 0 0,0 1 0,0-1 0,-1 1 0,1-1 0,0 1 0,-1-1 0,0 1 0,0-1 0,0 1 0,0-1 0,0 1 0,0-1 0,-1 1 0,-1 4 0,1-2 0,-1-1 0,-1 0 0,1 1 0,0-1 0,-1 0 0,0 0 0,0-1 0,0 1 0,-1-1 0,1 1 0,-1-1 0,-7 5 0,-22 11-5,0-1-1,-2-2 1,0-1 0,0-1-1,-55 12 1,112-25-30,22-7 38,2-10-3,0-3 0,-1-1 0,77-49 0,-103 58 0,-2-2 0,1 0 0,-2-1 0,0 0 0,0-1 0,-2-1 0,17-23 0,-22 25 0,-1 1 0,0-2 0,-1 1 0,-1-1 0,0 0 0,-1-1 0,-1 1 0,0-1 0,-1 0 0,1-22 0,-1-190 16,-4 121-19,0 128 0,-2 0 0,0 0-1,-6 21 1,-2 14 3,-3 66 0,1 200 0,13-316 0,0 0 0,1 0 0,0 1 0,0-1 0,0 0 0,1 0 0,-1 0 0,1 0 0,1 0 0,-1-1 0,1 1 0,7 9 0,-7-11 0,-1-1 0,1 0 0,1 0 0,-1 0 0,0-1 0,1 1 0,-1-1 0,1 1 0,0-1 0,-1-1 0,1 1 0,0 0 0,0-1 0,1 0 0,-1 0 0,0 0 0,0 0 0,0-1 0,8 0 0,-6 0 0,0 0 0,-1 0 0,1 0 0,0-1 0,-1 0 0,1 0 0,-1-1 0,1 0 0,-1 0 0,0 0 0,0 0 0,0-1 0,0 0 0,0 0 0,0 0 0,-1-1 0,1 0 0,-1 1 0,0-1 0,-1-1 0,1 1 0,0-1 0,-1 1 0,4-9 0,0 0 1,0 0 0,-2-1 0,1 0 0,-2 0-1,0-1 1,0 1 0,-1-1 0,1-21 0,-2-14 3,-5-58 0,3 104-5,0 0 1,-1 1-1,0-1 1,0 0-1,0 0 1,0 0-1,-1 1 1,-2-7-1,3 9 1,0 0 0,1 0 0,-1 0-1,0 0 1,1 0 0,-1 0 0,0 0-1,0 1 1,0-1 0,1 0 0,-1 0-1,0 1 1,0-1 0,0 1 0,0-1-1,0 1 1,-1-1 0,1 1 0,0 0-1,0 0 1,0-1 0,0 1 0,0 0-1,0 0 1,-1 0 0,1 0 0,0 0-1,0 0 1,0 1 0,0-1 0,0 0-1,0 0 1,0 1 0,-2 0 0,1 0-1,0 1 1,1-1 0,-1 0 0,1 1 0,-1-1 0,1 1-1,0 0 1,-1-1 0,1 1 0,0 0 0,0 0 0,1 0-1,-1-1 1,0 1 0,0 0 0,0 4 0,-6 36 0,6-37 0,-3 31 0,2 1 0,6 70 0,-4-102 0,1 0 0,0-1 0,0 1 0,1-1 0,-1 1 0,1-1 0,0 0 0,0 0 0,0 1 0,1-1 0,0-1 0,-1 1 0,1 0 0,1-1 0,-1 1 0,0-1 0,1 0 0,0 0 0,-1 0 0,1-1 0,0 1 0,1-1 0,-1 0 0,0 0 0,1-1 0,7 3 0,0-1 0,0-1 0,0 0 0,1-1 0,-1 0 0,0-1 0,1 0 0,-1-1 0,1 0 0,12-4 0,-19 4 0,0-1 1,-1 0-1,1 0 0,-1-1 1,1 1-1,-1-1 0,0 0 1,0-1-1,0 1 0,-1-1 1,1 0-1,-1-1 0,0 1 1,0 0-1,0-1 0,0 0 1,-1 0-1,0 0 0,0-1 1,-1 1-1,1-1 0,-1 1 1,2-8-1,1-8 1,0-1 1,-2 1-1,0-1 0,-2 0 1,0-22-1,-1 34-1,-1 0 0,0 0 0,0 0-1,-5-19 1,5 26 0,0 0 1,0 1-1,0-1 0,0 0 0,-1 0 0,1 1 0,-1-1 1,0 1-1,1-1 0,-1 1 0,0 0 0,0 0 0,-1-1 1,1 1-1,0 1 0,-1-1 0,1 0 0,-1 1 0,1-1 1,-6-1-1,8 3 0,-1 0 0,1-1 0,-1 1 0,1 0 0,-1 0 0,1 0 0,-1 0 0,0 0 0,1 0 0,-1 0 0,1 0 0,-1 0 0,1 0 0,-1 0 0,1 0 0,-1 0 0,1 1 0,-1-1 0,1 0 0,-1 0 0,1 1 0,-1-1 0,1 0 0,0 0 0,-1 1 0,1-1 0,-1 1 0,1-1 1,0 0-1,-1 1 0,1-1 0,0 1 0,0-1 0,-1 1 0,1-1 0,0 0 0,0 1 0,0-1 0,-1 2 0,-1 22-4,2-17 4,-2 422 0,3-221 0,5-36 13,-8-296-13,-1 23-7,13-118 1,-7 197 6,1 0 0,1 1 0,1 0 0,1 0 0,1 0 0,1 1 0,20-35 0,-23 45 0,0 0 0,1 0 0,0 1 0,1 0 0,0 0 0,1 1 0,-1 0 0,1 1 0,1 0 0,0 0 0,0 1 0,0 0 0,0 0 0,1 2 0,0-1 0,13-3 0,-22 8 0,0-1 0,0 0 0,0 1 0,0-1 0,0 1 0,0 0 0,0 0 0,0-1 0,1 2 0,-1-1 0,0 0 0,0 0 0,0 1 0,0-1 0,0 1 0,0-1 0,0 1 0,0 0 0,0 0 0,0 0 0,0 0 0,0 0 0,0 1 0,-1-1 0,1 0 0,0 1 0,-1-1 0,0 1 0,1 0 0,0 1 0,1 4 0,0 0 0,-1-1 0,0 1 0,-1 0 0,0 0 0,0 0 0,0 0 0,-1 7 0,2 7 0,-2 0 0,-3 32 0,2-45 0,-1-1 0,1 1 0,-2-1 0,1 0 0,-1 1 0,0-1 0,0 0 0,-1-1 0,0 1 0,-6 8 0,-7 3-9,0 0 1,-1-1-1,-39 27 1,-12 10-22,76-53-29,23-2 61,0-1-1,0-1 1,-1-2-1,0-1 1,29-10 0,-41 11-2,-1-1 0,0-1 1,0 0-1,-1-1 0,0-1 1,0 0-1,-1-1 0,0 0 1,-1-2-1,16-15 1,-22 18 2,-1 1 0,0-1 0,-1 0 0,0 0 0,-1 0 0,1-1 0,-2 0 1,1 0-1,-2 0 0,3-13 0,0-10 17,-1-63 0,-3 46-1,-2 45-19,1 1 1,1 0-1,-1 0 0,0 0 1,1 0-1,0 0 1,0 0-1,0 0 0,0 0 1,1 0-1,0 0 1,0 0-1,0 1 0,0-1 1,0 1-1,1-1 0,-1 1 1,1 0-1,0 0 1,0 0-1,0 1 0,0-1 1,1 1-1,-1-1 0,1 1 1,0 0-1,-1 0 1,1 1-1,0-1 0,0 1 1,0 0-1,0 0 1,0 0-1,0 1 0,0-1 1,0 1-1,1 0 0,-1 0 1,0 0-1,0 1 1,7 1-1,-8-1 0,0 0-1,0 0 1,0 1 0,0-1-1,0 1 1,0-1 0,0 1-1,-1 0 1,1 0 0,-1 1-1,0-1 1,1 0 0,-1 1-1,0-1 1,0 1 0,-1 0-1,1-1 1,0 1-1,-1 0 1,0 0 0,0 0-1,2 5 1,2 9-3,0 1 1,4 28-1,-9-44 3,3 19 1,0-1 1,-2 1-1,0 0 0,-1 0 1,-4 25-1,3-39-1,0 0 1,-1-1-1,1 1 1,-2 0-1,1-1 0,-1 0 1,0 1-1,0-1 1,0 0-1,-1 0 0,0-1 1,0 1-1,-1-1 1,0 0-1,0 0 0,0-1 1,0 1-1,-1-1 1,-8 5-1,10-7-62,0 0 1,-1 0-1,0-1 1,1 1-1,-1-1 0,0 0 1,0 0-1,0-1 1,0 0-1,0 1 0,0-2 1,0 1-1,1-1 1,-1 1-1,0-1 0,0-1 1,0 1-1,1-1 1,-1 1-1,1-1 0,-5-3 1,-10-15-4155</inkml:trace>
</inkml:ink>
</file>

<file path=ppt/ink/ink38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3"/>
    </inkml:context>
    <inkml:brush xml:id="br0">
      <inkml:brushProperty name="width" value="0.05" units="cm"/>
      <inkml:brushProperty name="height" value="0.05" units="cm"/>
      <inkml:brushProperty name="color" value="#E71224"/>
    </inkml:brush>
  </inkml:definitions>
  <inkml:trace contextRef="#ctx0" brushRef="#br0">1 34 30862,'11'0'817,"18"0"-737,14 0 128,18 0-16,11 0-48,6-9 0,-3 1-64,-11 1-48,-16-2-32,-13 9 0,-8 0 0,-14 0-96</inkml:trace>
</inkml:ink>
</file>

<file path=ppt/ink/ink38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4"/>
    </inkml:context>
    <inkml:brush xml:id="br0">
      <inkml:brushProperty name="width" value="0.05" units="cm"/>
      <inkml:brushProperty name="height" value="0.05" units="cm"/>
      <inkml:brushProperty name="color" value="#E71224"/>
    </inkml:brush>
  </inkml:definitions>
  <inkml:trace contextRef="#ctx0" brushRef="#br0">1 51 31054,'0'0'1217,"8"-7"-1153,24-1 32,8 1-64,5 2-16,-2-2 0,-6 0 0,-5 2-16,-5 3 0,-8-1-32,-6 3-528</inkml:trace>
</inkml:ink>
</file>

<file path=ppt/ink/ink38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4"/>
    </inkml:context>
    <inkml:brush xml:id="br0">
      <inkml:brushProperty name="width" value="0.05" units="cm"/>
      <inkml:brushProperty name="height" value="0.05" units="cm"/>
      <inkml:brushProperty name="color" value="#E71224"/>
    </inkml:brush>
  </inkml:definitions>
  <inkml:trace contextRef="#ctx0" brushRef="#br0">1 0 31807,'34'0'288,"15"0"0,-1 0-192,2 0-64,-4 0-32,-11 0-16,-14 0-496,-13 0-3058</inkml:trace>
</inkml:ink>
</file>

<file path=ppt/ink/ink38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6"/>
    </inkml:context>
    <inkml:brush xml:id="br0">
      <inkml:brushProperty name="width" value="0.05" units="cm"/>
      <inkml:brushProperty name="height" value="0.05" units="cm"/>
      <inkml:brushProperty name="color" value="#E71224"/>
    </inkml:brush>
  </inkml:definitions>
  <inkml:trace contextRef="#ctx0" brushRef="#br0">278 545 30366,'7'-34'758,"-3"-1"1,1-63 0,-5 95-757,0-1 0,0 0 1,-1 0-1,0 0 0,0 1 1,0-1-1,0 0 1,0 1-1,-1-1 0,1 1 1,-1 0-1,0-1 0,0 1 1,-1 0-1,1 0 0,0 0 1,-1 0-1,0 1 1,0-1-1,0 1 0,0 0 1,0-1-1,0 1 0,0 1 1,-6-3-1,5 2-2,-1 0 0,1 1 0,-1 0 0,0 0 0,0 0 0,0 0 0,0 1 0,1 0 0,-1 0 0,0 0 0,0 1 0,0-1 0,0 1 0,1 0 0,-1 1 0,0-1 0,1 1 0,-1 0 0,1 0 0,-7 4 0,3 1 0,0 0 0,0 0 0,0 0 0,1 1 0,0 0 0,0 1 0,1 0 0,0 0 0,-9 19 0,6-7 0,0 0 0,1 1 0,-8 37 0,11-24 0,1 0 0,1 67 0,3-88 0,0-10 0,0 0 0,0-1 0,1 1 0,-1 0 0,1 0 0,0 0 0,0 0 0,0 0 0,1-1 0,-1 1 0,1 0 0,0-1 0,0 1 0,0-1 0,0 0 0,0 0 0,1 0 0,3 3 0,-2-3 0,0 0 0,1 0 0,-1 0 0,1-1 0,-1 0 0,1 0 0,0 0 0,0-1 0,0 1 0,0-1 0,0 0 0,0-1 0,8 1 0,-5 0 1,1 0-1,0-1 1,-1 0-1,1-1 1,0 0 0,-1 0-1,1 0 1,-1-1-1,0-1 1,1 0 0,-1 0-1,0 0 1,-1-1-1,1 0 1,-1 0 0,1-1-1,-1 0 1,0-1-1,-1 1 1,0-1 0,10-12-1,-7 8 1,-1-1-1,-1-1 0,1 0 0,-2 0 1,0 0-1,0 0 0,-1-1 1,-1 0-1,0 0 0,4-26 1,-4-4-2,-1 1 1,-4-51 0,0 28 0,0 139-3,-1-26-4,7 83 1,-3-124 6,-1 1 0,1-1 0,0 1 0,0-1 0,1 0 0,0 0 0,0 0 0,1 0 0,6 9 0,-7-12 0,-1-1 0,1 0 0,0-1 0,-1 1 0,1 0 0,1-1 0,-1 0 0,0 1 0,1-1 0,-1 0 0,1-1 0,-1 1 0,1-1 0,0 0 0,0 1 0,0-2 0,-1 1 0,1 0 0,7-1 0,-4 1 1,0-1-1,0 0 1,-1 0-1,1-1 1,0 0-1,-1 0 1,1-1-1,0 0 1,-1 0 0,0 0-1,0-1 1,1 0-1,-2 0 1,1-1-1,0 1 1,-1-1-1,1 0 1,-1-1 0,0 0-1,-1 1 1,1-1-1,-1-1 1,7-10-1,0-2 1,-1 0-1,0-2 0,-2 1 1,0-1-1,-1 0 1,-1 0-1,-1-1 0,4-34 1,-3-18-2,-2-82 1,-4 128 0,1-6 0,0 23 0,0 0 0,-1 1 0,0-1 0,-1 0 0,0 0 0,0 1 0,-1-1 0,0 0 0,-1 1 0,0 0 0,-6-14 0,9 23 0,0 0 0,0 0 0,0-1 0,-1 1 0,1 0 0,0-1 0,0 1 0,0 0 0,0 0 0,-1-1 0,1 1 0,0 0 0,0 0 0,0 0 0,-1-1 0,1 1 0,0 0 0,-1 0 0,1 0 0,0 0 0,0 0 0,-1-1 0,1 1 0,0 0 0,-1 0 0,1 0 0,0 0 0,0 0 0,-1 0 0,1 0 0,0 0 0,-1 0 0,1 0 0,0 0 0,-1 0 0,1 0 0,0 0 0,-1 1 0,1-1 0,0 0 0,0 0 0,-1 0 0,1 0 0,0 0 0,0 1 0,-1-1 0,1 0 0,0 0 0,0 1 0,0-1 0,-1 0 0,1 0 0,0 1 0,0-1 0,0 0 0,0 0 0,-1 1 0,1-1 0,0 0 0,0 1 0,-7 20 0,-2 32 0,3 0 0,2 1 0,5 81 0,1-53 0,-4-25-1,1-16-2,4 49 1,-3-80 1,2 1 0,0-1 1,0 0-1,0 0 0,2 0 0,-1 0 1,1-1-1,0 1 0,11 16 1,-12-23 0,0 0 0,-1-1 0,1 1 1,0-1-1,1 1 0,-1-1 0,0 0 1,1 0-1,-1-1 0,1 1 0,-1-1 1,1 0-1,0 1 0,-1-2 0,1 1 1,0 0-1,0-1 0,7 0 0,-6 0 1,0 0-1,0 0 1,0-1 0,0 1-1,0-1 1,-1 0-1,1-1 1,0 1 0,-1-1-1,1 0 1,-1 0-1,0-1 1,1 1-1,5-6 1,-1-1-1,-1 0 0,-1-1 0,0 1 0,0-1 0,-1-1 0,0 0 0,-1 0 0,0 0 0,-1 0 0,0 0 0,4-25 0,-3 9 0,-2 0 0,-1-1 0,-1 1 0,-3-34 0,2 59 0,0 0 0,0 0 0,0 0 0,0 0 0,-1 0 0,1 0 0,-1 0 0,1 0 0,-1 0 0,0 0 0,0 1 0,0-1 0,0 0 0,0 1 0,0-1 0,-1 0 0,1 1 0,0 0 0,-1-1 0,1 1 0,-1 0 0,1-1 0,-1 1 0,0 0 0,-2-1 0,-1 1 0,1 0 0,-1 0 0,1 0 0,-1 1 0,1-1 0,-1 1 0,1 0 0,-1 1 0,1-1 0,-7 2 0,8-1 0,0 0 0,1 0 0,-1 0 0,1 1 0,-1-1 0,1 1 0,0-1 0,0 1 0,-1 0 0,1 0 0,0 0 0,1 0 0,-1 0 0,0 0 0,1 1 0,-1-1 0,1 0 0,-1 1 0,1-1 0,0 1 0,0 0 0,0-1 0,1 1 0,-1 0 0,0 4 0,-1 9 0,0 0 0,0 0 0,2 17 0,0-29 0,0 6-1,0 0 0,0 1 0,1-1-1,0 0 1,1 0 0,4 16 0,-4-23 1,-1 0-1,1 0 1,0 0 0,0-1-1,0 1 1,0 0 0,0-1-1,0 1 1,1-1 0,-1 0-1,1 0 1,0 0 0,-1 0-1,1 0 1,0-1 0,0 1-1,0-1 1,0 0 0,1 1-1,-1-2 1,0 1 0,0 0-1,7 0 1,0 0 1,-1 0 0,0 0-1,0-1 1,1 0 0,-1-1 0,0 0 0,0 0-1,0-1 1,13-4 0,-16 4 0,0-1-1,0 0 1,0-1-1,0 1 1,-1-1-1,1 0 1,-1-1 0,0 1-1,0-1 1,-1 0-1,1 0 1,-1-1-1,5-7 1,-2 0-1,0 0 1,-1 0-1,-1 0 1,0-1-1,0 1 1,-1-1-1,2-17 0,-1-11 4,0-47-1,-2 36 0,-4 52-3,1 1 0,0-1 1,0 0-1,0 1 0,1-1 0,-1 0 0,0 1 0,0-1 0,0 1 0,0-1 0,1 0 0,-1 1 0,0-1 0,0 1 1,1-1-1,-1 1 0,0-1 0,1 1 0,-1-1 0,1 1 0,-1-1 0,1 1 0,-1 0 0,1-1 0,-1 1 0,1-1 0,-1 1 1,1 0-1,-1 0 0,1-1 0,-1 1 0,1 0 0,0 0 0,-1 0 0,2 0 0,-1 0 0,1 0 0,-1 0 0,1 0 0,-1 1 0,1-1 0,-1 1 0,1-1 0,-1 1 0,1-1 0,-1 1 0,0 0 0,1 0 0,1 2 0,13 13 0,-1 1 0,0 1 0,-2 0 0,0 1 0,15 30 0,-24-42 0,5 8 0,-1-1 0,-1 1 0,0 1 0,-2-1 0,1 1 0,-2 0 0,0 0 0,-1 1 0,-1-1 0,1 26 0,-3-38 0,0 0 0,-1-1 0,1 1 0,-1 0 0,0-1 0,0 1 0,0-1 0,0 0 0,-1 1 0,1-1 0,-1 0 0,0 0 0,0 0 0,0 0 0,-4 4 0,1-2 0,-1 0 0,1 0 0,-1-1 0,0 0 0,0 0 0,-1-1 0,-9 5 0,-3-1 0,0-1 0,0-1 0,0 0 0,-1-2 0,-19 2 0,32-5 0,-7 2-1,0-1 0,0 0 0,-1-2 0,1 1 0,-14-4 1,26 4-12,1-1 1,0 0 0,-1 1-1,1-1 1,0 0 0,0 1-1,0-1 1,0 0 0,0 0-1,-1 0 1,2 0 0,-1 0-1,0 0 1,0 0 0,0 0-1,0-1 1,1 1 0,-1 0-1,0 0 1,1-1 0,-1 1-1,1 0 1,0-1 0,-1 1-1,1-1 1,0 1-1,0-3 1,-1-20-995</inkml:trace>
</inkml:ink>
</file>

<file path=ppt/ink/ink38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6"/>
    </inkml:context>
    <inkml:brush xml:id="br0">
      <inkml:brushProperty name="width" value="0.05" units="cm"/>
      <inkml:brushProperty name="height" value="0.05" units="cm"/>
      <inkml:brushProperty name="color" value="#E71224"/>
    </inkml:brush>
  </inkml:definitions>
  <inkml:trace contextRef="#ctx0" brushRef="#br0">280 58 31054,'6'-12'140,"-3"9"-8,-1-1-1,0 0 1,0 0-1,0 0 0,-1 0 1,1 0-1,-1 0 0,0 0 1,1-5-1,-2 8-56,-3 1-72,0 1 1,0-1-1,0 1 1,1 0-1,-1 0 0,0 0 1,1 0-1,-1 0 0,1 1 1,-1-1-1,1 1 1,0-1-1,0 1 0,-1 0 1,1 0-1,0 0 1,-1 3-1,-31 43-12,28-38 13,-28 48-4,4 0 0,2 2 0,2 1 0,4 1 0,2 1 0,2 1 0,-11 86 0,24-117 3,2 0 1,0 49-1,4-73-3,-1 0 1,1 0-1,1 0 1,0 0-1,0 0 1,0 0-1,1-1 0,1 1 1,-1-1-1,1 0 1,1 0-1,-1 0 1,13 14-1,-8-13 3,1 0 0,0 0 0,1-1 0,0 0 0,0 0 0,1-2 0,0 1 0,0-1 1,23 7-1,-16-8-84,1 0 0,1-1 0,-1-1 1,0 0-1,36-2 0,-9-3-1258</inkml:trace>
</inkml:ink>
</file>

<file path=ppt/ink/ink38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7"/>
    </inkml:context>
    <inkml:brush xml:id="br0">
      <inkml:brushProperty name="width" value="0.05" units="cm"/>
      <inkml:brushProperty name="height" value="0.05" units="cm"/>
      <inkml:brushProperty name="color" value="#E71224"/>
    </inkml:brush>
  </inkml:definitions>
  <inkml:trace contextRef="#ctx0" brushRef="#br0">174 29 31807,'19'-21'511,"-19"21"-507,0 0 0,1 0 0,-1 0 0,0 0 0,0 0 0,0 0 1,0 0-1,0 0 0,1-1 0,-1 1 0,0 0 0,0 0 0,0 0 0,0 0 0,1 0 0,-1 0 1,0 0-1,0 0 0,0 0 0,0 0 0,0 1 0,1-1 0,-1 0 0,0 0 0,0 0 0,0 0 1,0 0-1,0 0 0,1 0 0,-1 0 0,0 0 0,0 0 0,0 1 0,0-1 0,0 0 0,0 0 1,0 0-1,1 0 0,-1 0 0,0 0 0,0 1 0,0-1 0,0 0 0,0 0 0,0 0 0,0 0 0,0 1 1,0-1-1,0 0 0,0 0 0,0 0 0,0 0 0,0 0 0,0 1 0,0-1 0,0 0 0,0 0 1,0 0-1,0 0 0,0 1 0,0-1 0,0 0 0,-2 8 5,0 1 1,0-1-1,-1 0 1,-4 11-1,-51 116-6,-52 135 5,106-260-10,1 0 1,1 0-1,0 0 1,0 0-1,1 1 0,0 13 1,1-23 1,0 0 0,0 0 0,1 0 0,-1 0 0,0 0 0,0 0 1,1 0-1,-1 0 0,1 0 0,-1 0 0,1 0 0,-1 0 0,1 0 0,-1-1 0,1 1 0,0 0 0,0 0 0,-1 0 0,1-1 1,0 1-1,0 0 0,0-1 0,0 1 0,0-1 0,0 1 0,0-1 0,0 0 0,0 1 0,2-1 0,33 4 10,-31-4-9,220 1 2,-225-1-3,1 0 0,-1 0 0,1 0 0,-1 0 0,1 0 0,-1 0 1,0 0-1,1-1 0,-1 1 0,1 0 0,-1 0 0,0 0 0,1 0 0,-1-1 0,0 1 0,1 0 0,-1 0 1,0 0-1,1-1 0,-1 1 0,0 0 0,1-1 0,-1 1 0,0 0 0,0-1 0,1 1 0,-1 0 0,0-1 1,0 1-1,0-1 0,0 1 0,1 0 0,-1-1 0,0 1 0,0-1 0,0 1 0,0 0 0,0-1 0,0 1 1,0-1-1,0 1 0,0-1 0,0 1 0,0 0 0,-1-1 0,1 1 0,0-1 0,0 1 0,0 0 0,0-1 1,-1 1-1,1 0 0,0-1 0,0 1 0,-1 0 0,1-1 0,0 1 0,-10-17 9,4 7-9,0-1 1,1 1-1,0-1 0,-6-20 1,-1-26 14,-4-60 0,12 72-8,-2 1 0,-24-85 0,27 120-5,-1 1 1,0-1 0,0 1-1,-8-12 1,11 18-4,-1 0 1,1-1-1,-1 1 0,0 0 0,1 1 1,-1-1-1,0 0 0,0 0 0,-1 1 0,1-1 1,0 1-1,0 0 0,-1 0 0,1 0 1,-1 0-1,1 0 0,-1 0 0,1 1 1,-1-1-1,-2 0 0,4 2-4,1-1-1,-1 0 1,1 1 0,0-1-1,-1 0 1,1 1 0,0-1 0,-1 1-1,1-1 1,0 0 0,-1 1-1,1-1 1,0 1 0,0-1-1,-1 1 1,1-1 0,0 1-1,0-1 1,0 1 0,0-1 0,0 1-1,0-1 1,0 1 0,0-1-1,0 1 1,0-1 0,0 1-1,0 22-308,0-17 86,0 25-1258</inkml:trace>
</inkml:ink>
</file>

<file path=ppt/ink/ink3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30"/>
    </inkml:context>
    <inkml:brush xml:id="br0">
      <inkml:brushProperty name="width" value="0.05" units="cm"/>
      <inkml:brushProperty name="height" value="0.05" units="cm"/>
      <inkml:brushProperty name="color" value="#FFFFFF"/>
    </inkml:brush>
  </inkml:definitions>
  <inkml:trace contextRef="#ctx0" brushRef="#br0">127 39 31887,'-1'-3'54,"1"1"-18,0 1-1,0-1 0,0 1 0,0 0 0,0-1 1,-1 1-1,1-1 0,-1 1 0,1 0 1,-1-1-1,1 1 0,-1 0 0,0 0 0,0-1 1,1 1-1,-1 0 0,0 0 0,0 0 1,0 0-1,0 0 0,-3-1 0,3 31-16,-49 738-19,41-574 0,-3 29 0,12-215 0,0-5 0,0 0 0,0-1 0,0 1 0,0 0 0,0-1 0,-1 1 0,1 0 0,-1-1 0,1 1 0,-1 0 0,0-1 0,1 1 0,-3 2 0,0-10 0,-1-11 0,-11-119-32,6-269 0,10 349 27,3-1-1,3 0 1,2 1 0,2 1-1,3 0 1,2 0 0,3 1-1,27-54 1,-40 97 6,0-1 1,1 1-1,0 1 1,1-1 0,0 1-1,13-12 1,-16 18-1,0 0 0,-1 0 1,2 1-1,-1 0 0,0 0 1,1 0-1,-1 1 0,1-1 1,0 1-1,0 1 0,-1-1 1,1 1-1,0 0 0,1 0 1,5 1-1,-10 0-1,0 0 0,-1 0 0,1 0 0,-1 0 0,1 1 0,-1-1 0,1 1 0,-1-1 0,1 1 0,-1-1 0,0 1 0,1 0 0,-1 0 0,0-1 0,1 1 0,-1 0 0,0 0 0,0 0 0,0 1 0,0-1 0,0 0 0,0 0 0,0 1 0,0-1 0,0 3 0,2 2 0,-1 0 0,0 0 0,-1 0 0,2 13 0,-2-13 0,5 50 4,-3 0 1,-5 75-1,1-110-3,-1-1 0,-1 0 0,-1 1 0,-1-1 0,0-1 0,-2 1 0,0-1 1,-1 0-1,-1 0 0,-14 21 0,14-27-1,0 0 1,-1-1-1,0 0 1,-1 0-1,-1-1 1,0 0-1,0-1 1,-1-1-1,0 0 1,0-1-1,-1 0 1,-1-1-1,-24 9 1,28-13-8,8-1-7,5-3-3,15 1-4,73 1 15,123-4 23,-204 3-17,0-1 0,0-1 0,0 0 0,0 0 0,0 0 0,-1-1 0,1-1 0,-1 1 0,0-2 0,0 1 0,0-1 0,-1 0 0,1 0 0,-1-1 0,-1 0 0,1 0 0,-1-1 0,0 0 0,0 0 0,-1 0 0,0-1 0,-1 0 0,1 0 0,-1 0 0,-1 0 0,1-1 0,-2 1 0,1-1 0,2-16 0,1-28 0,-1-1 0,-6-94 0,-1 54 0,0 32 0,0 38 0,1 1 0,4-37 0,-3 59 0,1 0 0,-1 0 0,1 0 0,-1 0 0,1 0 0,0 0 0,-1 1 0,1-1 0,0 0 1,0 0-1,-1 1 0,1-1 0,0 1 0,0-1 0,0 1 0,0-1 0,0 1 0,0-1 0,0 1 0,0 0 0,0-1 0,0 1 0,0 0 0,0 0 0,0 0 0,2 0 1,34-1 8,-29 1-4,0 1-4,1 0 0,0 0 0,-1 1 0,1 1 0,-1-1 0,1 1 0,-1 1 0,0-1 0,0 1 0,-1 1 0,1 0 0,-1 0 0,0 0 0,0 1 0,-1 0 0,1 0 0,-1 0 0,-1 1 0,9 12 0,-4-5 0,-1 1 0,-1 0 1,0 0-1,-1 1 0,0-1 0,-2 2 0,0-1 1,0 1-1,2 23 0,-4-15-1,-2 1 0,-2 40 0,-1-54 0,1-1 0,-1 1 0,-1-1 0,0 0 0,-1 0 0,0 0 0,-10 20 0,3-13 0,-3 4 0,-16 39 0,27-53 0,-1 1 0,2 0 0,-1 0 0,2 0 0,-1 0 0,1 1 0,0-1 0,1 12 0,1-18 0,-1 0 0,1-1 0,0 1 0,-1 0 0,1-1 0,1 1 0,-1 0 0,0-1 0,1 0 0,-1 1 0,1-1 0,-1 0 0,1 0 0,0 0 0,0 0 0,0 0 0,1 0 0,-1-1 0,0 1 0,0-1 0,1 1 0,-1-1 0,1 0 0,0 0 0,-1 0 0,1 0 0,0 0 0,-1-1 0,6 1 0,10 2 0,1-1 0,0 0 0,26-3 0,-27 1 0,-10 0 0,-1 0 0,1 0 0,0-1 0,-1-1 0,1 1 0,-1-1 0,0 0 0,1-1 0,-1 1 0,0-1 0,10-7 0,-10 5 0,0-1 0,0 0 0,0 0 0,-1-1 0,0 0 0,0 0 0,-1 0 0,0-1 0,7-14 0,-2 1-1,-1 0-1,0-1 1,-2 0 0,7-38-1,7-94-11,-16 103 9,2 1 0,15-57 0,-20 102 4,1-1 0,-1 0 0,1 1 0,0-1 0,0 1 0,1 0 0,-1 0 0,1 0 0,0 1 0,1 0 0,-1-1 0,1 1 0,-1 0 0,1 1 0,1 0 0,-1-1 0,0 1 0,1 1 0,-1-1 0,1 1 0,0 0 0,0 1 0,0-1 0,6 0 0,14-2 0,-1 2 0,1 0 0,-1 2 0,35 4 0,-59-4-1,0 0 0,0-1 1,1 2-1,-1-1 0,0 0 1,1 0-1,-1 0 0,0 1 0,1-1 1,-1 0-1,0 1 0,0-1 0,0 1 1,0 0-1,1-1 0,-1 1 1,0 0-1,0 0 0,0 0 0,0 0 1,1 1-1,-2-2 1,-1 1 1,1-1-1,0 0 0,0 0 1,-1 1-1,1-1 1,0 0-1,-1 0 0,1 1 1,0-1-1,-1 0 0,1 0 1,0 0-1,-1 0 1,1 1-1,-1-1 0,1 0 1,0 0-1,-1 0 1,1 0-1,-1 0 0,1 0 1,0 0-1,-1 0 0,1 0 1,-1 0-1,1-1 1,0 1-1,-1 0 0,-2 0 2,-48-2 0,26 1 2,1 0 0,0 1 0,-1 2 0,-28 4 0,46-3-4,0 0 1,0 0-1,0 1 1,0 0-1,1 0 1,-1 0-1,1 1 1,0 0-1,0 0 1,1 1-1,0 0 1,0 0-1,0 0 1,0 0-1,1 1 1,-4 9-1,0 0 1,0-1 0,2 2-1,0-1 1,1 1 0,0 0-1,-2 21 1,3 9 4,2 52 1,2-77-4,0-14-2,0 1 1,0 0-1,1-1 0,0 1 0,1-1 0,0 1 0,0-1 0,1 0 0,0 0 1,0 0-1,1 0 0,0 0 0,1-1 0,-1 0 0,1 0 0,1 0 0,-1 0 0,1-1 1,0 0-1,1 0 0,11 7 0,-3-2 0,0-2 0,1 0 0,0-1 1,0-1-1,1 0 0,0-2 0,0 1 0,1-2 0,-1 0 1,1-2-1,0 0 0,0 0 0,0-2 0,0 0 0,29-5 1,-41 4-1,-1 1 0,0-2 1,0 1-1,0-1 0,0 1 1,0-1-1,0-1 0,0 1 1,-1-1-1,1 0 0,-1 0 0,0 0 1,1 0-1,-2-1 0,1 0 1,0 0-1,-1 0 0,0 0 1,1 0-1,-2-1 0,1 1 1,-1-1-1,1 0 0,-1 0 1,0 0-1,1-8 0,3-10 1,-2 0 0,-1 0 0,0-1 0,-2-39 0,-1 40-3,-1 0 1,-1 1-1,0-1 1,-2 1-1,-1 0 1,0 0-1,-2 0 1,0 1-1,-2 0 0,0 0 1,-13-20-1,10 21 0,-2 1 0,0 0 0,-19-19 0,30 34 1,-1 0 1,0 0 0,1 1 0,-1 0 0,-1 0-1,1 0 1,0 0 0,-1 0 0,1 1-1,-1 0 1,0 0 0,0 0 0,0 1 0,0-1-1,0 1 1,0 0 0,0 1 0,-1-1-1,1 1 1,-7 0 0,10 1 0,-1 0 0,0 0 0,1 0 0,-1 1 0,1-1 0,-1 1 0,1-1 0,0 1 0,-1 0 0,1 0 0,0 0 0,0 0 0,1 0 0,-1 0 0,0 0 0,1 1 0,-1-1 0,1 1 0,0-1 0,-1 1 0,1-1 0,1 1 0,-1 0 0,0 3 0,-3 9 0,1 0 0,1 0 0,0 18 0,2-25 0,-3 29 0,3 1 0,7 63 0,-4-82 0,1 0 0,1 0 0,0-1 0,1 1 0,2-1 0,-1-1 0,12 18 0,-9-18 0,1 0 0,0-1 0,1 0 0,1-1 0,19 17 0,-24-25 0,-1-2 0,1 1 0,0-1 0,0 0 0,0 0 0,1-1 0,-1 0 0,1-1 0,0 0 0,0 0 0,1-1 0,-1 0 0,10 1 0,-13-3 1,0 1-1,1-1 1,-1 0 0,0 0-1,0-1 1,1 0 0,-1 0-1,0 0 1,0-1 0,0 0-1,10-4 1,-11 2 0,-1 1-1,1-1 1,-1 0-1,0 0 1,0 0-1,0-1 1,-1 0 0,1 1-1,-1-1 1,0 0-1,0 0 1,-1-1-1,3-6 1,5-15-2,-2-1 0,-1 1 0,0-1 0,-3-1 0,3-35 0,-5-150-24,-4 118 8,2 94 17,0-1 0,0 1-1,0-1 1,0 1 0,0-1 0,0 1-1,1-1 1,-1 1 0,1-1 0,-1 1-1,1-1 1,0 1 0,0 0 0,0 0 0,0-1-1,1 1 1,-1 0 0,1 0 0,1-2-1,0 3-1,0-1 0,1 1 0,-1 0 0,1 0 0,-1 0 0,1 0 0,-1 1 0,1-1 0,-1 1 0,1 0 0,6 1 0,-4-1 1,-1 1 1,1 0 0,-1 0 0,1 1 0,-1-1-1,0 1 1,0 0 0,0 1 0,0-1 0,0 1-1,0 0 1,0 1 0,7 6 0,-1 0 0,-1 0 0,-1 1 0,0-1 0,11 18 0,-9-4 0,-11-24 0,-1 0 1,1 1-1,0-1 0,-1 1 1,1-1-1,0 0 0,-1 1 1,1-1-1,0 0 1,-1 0-1,1 1 0,0-1 1,-1 0-1,1 0 0,-1 0 1,1 1-1,0-1 0,-1 0 1,1 0-1,-1 0 0,1 0 1,-1 0-1,1 0 1,-1 0-1,1 0 0,-1 0 1,1 0-1,0 0 0,-1 0 1,1 0-1,-1 0 0,0-1 1,-1 1 0,-4 0 0,0-1-1,-1 0 0,1-1 1,0 1-1,0-1 1,-8-3-1,7 2 0,0 0 1,0 1-1,0 0 0,0 1 1,0-1-1,-11 1 1,12 1 1,1-1 0,1 1-1,-1 0 0,0 1 1,0-1-1,1 1 0,-1 0 1,-5 1-1,7 0-1,1-1 0,0 1 0,0 0 0,0-1 0,-1 1 0,1 0 0,1 0 0,-1 0 0,0 0 0,0 1 0,1-1 0,0 0 0,-1 1 0,1-1 0,-1 3 0,-5 11 1,2 0-1,0 0 1,0 1-1,1-1 1,-2 32-1,2 90 14,4-106-12,0-15-1,1-1 0,0 1 0,1-1 0,1 0 0,0 1 0,1-1 0,10 23 0,-11-31 0,1-1-1,0 1 0,1-1 0,0 0 1,0 0-1,0 0 0,1-1 1,0 0-1,0 0 0,1 0 0,0-1 1,0 0-1,0 0 0,0-1 0,1 0 1,11 5-1,1-4 0,1 0 1,-1-1-1,1-1 0,0 0 0,0-2 1,0-1-1,28-3 0,-45 3 1,9-1-1,1 0 1,0-1 0,-1-1 0,1 0 0,-1-1 0,0-1 0,0 0-1,0 0 1,-1-1 0,0-1 0,0 0 0,-1-1 0,0 0 0,0-1-1,0 0 1,10-12 0,-9 7-1,0-1 0,-1 0 0,-1-1 0,0 0 0,-1 0 0,-1-1-1,0 0 1,-2-1 0,0 0 0,0 0 0,3-28 0,-3 7 0,-2 0 0,-1 0 0,-3 0 0,-1-1 0,-6-39 0,6 74 0,0-1 0,0 1 0,-1 0 0,0-1 0,0 1 0,0 0 0,0 0 0,-1 0 0,0 0 0,0 1 0,0-1 0,-1 1 0,0 0 0,1 0 0,-1 0 0,-8-6 0,6 7 0,1 0 0,-1 1 0,0-1 0,0 1 0,0 0 0,0 1 0,0-1 0,0 1 0,0 0 0,0 1 0,-1 0 0,1-1 0,0 2 0,-11 1 0,13-1 0,0 0 0,0 0 0,0 1 0,0-1 0,1 1 0,-1 0 0,0 0 0,1 1 0,-1-1 0,1 1 0,0 0-1,0 0 1,0 0 0,0 0 0,0 0 0,1 0 0,-1 1 0,1-1 0,0 1 0,0 0 0,1 0 0,-1 0 0,-2 8 0,-1 5-2,1 1 0,0 1 0,1-1 0,0 22 0,0 13 6,2 0 0,12 102 0,-7-133-4,0 0-1,2 0 1,0 0 0,1-1-1,1 0 1,1 0-1,1-1 1,1 0 0,20 28-1,-27-43 1,0 0-1,1-1 0,-1 1 0,1-1 0,0 0 1,0 0-1,1 0 0,-1-1 0,1 0 0,-1 0 1,1 0-1,0-1 0,0 0 0,7 2 0,-9-3 2,0-1 0,-1 1-1,1-1 1,0 0-1,0 0 1,0 0-1,0 0 1,-1-1 0,1 0-1,0 0 1,0 0-1,-1 0 1,1 0 0,-1-1-1,1 1 1,-1-1-1,0 0 1,1 0-1,-1 0 1,0-1 0,0 1-1,-1-1 1,1 0-1,2-3 1,10-14-1,-1 0 0,-2-1 0,0-1 0,-1 0 0,13-38 0,30-125 0,-46 152 0,9-37 0,-8 28 0,2 1 0,20-52 0,-29 90-1,0-1 1,-1 0 0,1 1-1,0-1 1,1 1-1,-1 0 1,1-1-1,-1 1 1,1 0-1,0 1 1,0-1-1,0 0 1,1 1-1,-1 0 1,0 0-1,5-2 1,-3 2-1,-1 1 1,1 0-1,0 0 1,0 0-1,0 1 0,-1-1 1,1 1-1,0 0 0,0 1 1,0-1-1,0 1 1,7 2-1,-5 0 1,-1 0 0,1 0 0,-1 0 0,0 1 0,0 0 0,0 0 0,-1 1 0,1 0 0,-1 0 0,0 0 0,-1 0 0,1 1 0,-1 0 0,0-1 0,0 2 0,4 8 0,3 9 0,0 0 0,-2 0 0,8 32 0,-10-23 0,-2 1 1,-1 0 0,-2 0-1,-2 54 1,-2-74-1,0-1 1,-1 1-1,0-1 1,-1 1 0,-1-1-1,0 0 1,0-1-1,-1 1 1,-1-1-1,0 0 1,-1-1 0,0 1-1,-1-2 1,0 1-1,-1-1 1,0-1-1,0 0 1,-1 0 0,0-1-1,-1 0 1,0-1-1,-15 7 1,19-11-1,-1 0 1,0-1-1,0 0 0,0-1 0,0 0 1,0 0-1,-17-1 0,22 0 1,1 0-1,0-1 0,-1 0 1,1 1-1,0-1 0,0 0 1,0 0-1,-1-1 0,1 1 1,0-1-1,1 0 0,-1 1 1,0-1-1,0 0 0,1-1 1,-1 1-1,1 0 1,0-1-1,0 1 0,0-1 1,0 0-1,0 0 0,0 0 1,1 0-1,-2-4 0,-3-6 1,1 0 0,0-1 0,1 0 0,-3-23 0,2-8-15,1-78 0,4 100 10,0 19 3,0 1-1,0-1 1,0 0-1,1 1 1,-1-1-1,1 0 1,0 1 0,1-5-1,-1 7 1,0 0 1,0 0-1,0 0 0,0 0 0,0 0 1,0 0-1,0 0 0,0 0 0,0 1 0,0-1 1,0 0-1,1 1 0,-1-1 0,0 1 1,0 0-1,1-1 0,-1 1 0,0 0 1,1-1-1,-1 1 0,0 0 0,1 0 0,-1 0 1,2 1-1,0-1 1,-1 0-1,0 1 1,0-1 0,0 1-1,0-1 1,0 1-1,0 0 1,0 0 0,0 0-1,0 0 1,0 0 0,-1 1-1,1-1 1,0 0 0,-1 1-1,1-1 1,-1 1 0,0 0-1,3 2 1,21 43 9,-15-28-11,-7-14 2,14 29 0,2 0 0,2-2 0,26 32 0,-39-55 1,0 0 0,1 0 0,0-1 0,1 0 1,0-1-1,0 0 0,1-1 0,-1 0 0,1 0 0,1-1 1,-1-1-1,1 0 0,21 5 0,-13-5-1,1-2 0,0 0 0,0-1 0,0-1 0,40-5 0,-55 4 0,1-1 0,-1-1 0,0 1 0,0-1 0,-1 0 0,1 0 0,0 0 0,-1-1 0,0 0 0,0 0 0,0-1 0,0 1 0,-1-1 0,0 0 0,0 0 0,0 0 0,0-1 0,-1 1 0,0-1 0,0 0 0,-1 0 0,3-9 0,2-6 0,-1 0-1,-1-1 1,-1 0-1,-1-1 1,1-27-1,-3-265-12,-1 313 13,0 0 0,0-1 0,0 1 0,0-1 0,0 1 0,1 0 0,-1-1 0,1 1 0,-1 0 0,1-1 0,0 1 0,0 0 0,0 0 0,0 0 0,0-1 0,1 1 0,-1 1 0,1-1 0,-1 0 0,1 0 0,0 0 0,3-2 0,-1 3 1,0 0 0,0 0 0,0 0 0,0 0 1,0 0-1,0 1 0,1 0 0,-1 0 0,0 0 0,0 1 0,7 0 0,-4 1 0,0 0-1,0 0 1,-1 1 0,1-1-1,-1 2 1,0-1-1,0 1 1,0-1 0,0 2-1,0-1 1,-1 1-1,0-1 1,0 2-1,0-1 1,-1 0 0,5 7-1,5 10 6,0 0-1,-1 1 1,10 24-1,-13-22-4,-2 0-1,0 1 0,-2 0 0,-1 0 1,-1 0-1,-1 1 0,-2 0 1,-1 31-1,-1-50 1,1 1-1,-2-1 1,1 0 0,-1 0-1,0 1 1,-1-2-1,0 1 1,0 0 0,-1 0-1,0-1 1,0 0 0,-1 0-1,0 0 1,0-1 0,-1 1-1,1-1 1,-1 0 0,-1-1-1,1 1 1,-1-1-1,0-1 1,0 1 0,-11 4-1,4-2 1,0-1 1,0 0-1,0-1 0,-1-1 0,0 0 0,0-1 0,0-1 0,0 0 0,-1-1 0,1 0 0,0-1 0,-19-3 0,30 2-1,-1-1 1,0 0-1,0 0 0,1 0 0,-1 0 0,1-1 0,0 1 0,-1-1 0,1 0 1,1-1-1,-1 1 0,0 0 0,1-1 0,0 0 0,0 0 0,0 0 1,0 0-1,0-1 0,1 1 0,0-1 0,0 0 0,0 1 0,-1-7 0,-3-8 0,2 0-1,-1-1 1,2 1-1,-1-30 0,3-59-28,1 106 28,0 0 1,-1 0-1,2 0 1,-1-1-1,0 1 1,0 0-1,1 0 1,-1 0-1,1 0 1,0 0-1,-1 0 1,1 0-1,0 0 1,0 0-1,0 0 1,1 0-1,-1 0 1,0 1-1,1-1 1,-1 0-1,1 1 1,-1 0-1,3-2 1,0 1 0,0 1-1,-1-1 1,1 1 0,0 0-1,0 1 1,0-1 0,0 1-1,0-1 1,0 1 0,0 0-1,8 2 1,-8-1 0,1 0 1,-1 0-1,1 0 0,-1 1 1,0 0-1,0 0 0,1 0 1,-2 0-1,1 1 0,0 0 1,0-1-1,-1 1 0,1 1 0,-1-1 1,5 7-1,6 8 3,-2 0 1,12 23-1,-5-9 1,-18-30-4,20 33 4,2-2 0,1-1 0,28 31 1,-43-54-8,0-1 1,0 0 0,1 0 0,0-1 0,0 0-1,1-1 1,-1 0 0,2-1 0,-1 0 0,0-1-1,1 0 1,0-1 0,0 0 0,17 2 0,20-4-145</inkml:trace>
</inkml:ink>
</file>

<file path=ppt/ink/ink38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8"/>
    </inkml:context>
    <inkml:brush xml:id="br0">
      <inkml:brushProperty name="width" value="0.05" units="cm"/>
      <inkml:brushProperty name="height" value="0.05" units="cm"/>
      <inkml:brushProperty name="color" value="#E71224"/>
    </inkml:brush>
  </inkml:definitions>
  <inkml:trace contextRef="#ctx0" brushRef="#br0">6 154 31759,'-1'-4'113,"0"-1"0,0 1 1,0-1-1,0 0 1,1 1-1,0-7 0,0 10-108,0 0-1,0 0 0,0 0 0,1 0 0,-1 0 0,0 0 0,1 0 0,-1 0 0,1 0 1,-1 0-1,1 0 0,-1 0 0,1 0 0,0 0 0,0 0 0,-1 0 0,1 1 1,0-1-1,0 0 0,0 1 0,0-1 0,0 1 0,0-1 0,0 1 0,0-1 1,0 1-1,0-1 0,0 1 0,0 0 0,0 0 0,2 0 0,5-2-2,0 1 1,0 0-1,0 1 0,0-1 0,1 2 0,14 1 0,-20-1-2,1 0 1,-1 0-1,0 0 0,0 1 0,0-1 0,0 1 1,0-1-1,0 1 0,0 0 0,-1 0 0,1 0 0,-1 0 1,1 1-1,-1-1 0,0 1 0,0 0 0,0-1 1,0 1-1,2 4 0,0 5 0,1-1 0,-1 1 0,-1 0 0,0 0 0,-1 1 0,1 21 0,-2-9 0,-1 0 0,-5 33 0,4-49 0,-2 1 0,1-1 0,-1 0 0,-1 1 0,1-1 0,-2-1 0,1 1 0,-1-1 0,-8 11 0,-8 7 0,-30 31 0,47-52 0,2-4 0,3-5 0,5-8 3,44-62 1,-3-3 1,47-103-1,-12-10-4,-106 202 0,15-3 0,1 1 0,1-1 0,-1 1 0,1 0 0,1 1 0,0 0 0,1 0 0,0 0 0,0 1 0,1-1 0,1 1 0,-3 14 0,0 12 0,2 0 0,1 63 0,3-96-1,0 0 1,0 0-1,0-1 1,1 1-1,0 0 0,0-1 1,0 1-1,1 0 1,-1-1-1,1 0 0,0 1 1,0-1-1,1 0 1,-1 0-1,1 0 0,0 0 1,0-1-1,0 1 1,1-1-1,-1 0 0,1 0 1,0 0-1,0 0 1,0-1-1,0 1 0,0-1 1,5 2-1,6 1-55,0-1-1,1 0 0,-1-1 1,1-1-1,-1 0 0,32-1 0,14-1-1114</inkml:trace>
</inkml:ink>
</file>

<file path=ppt/ink/ink38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8"/>
    </inkml:context>
    <inkml:brush xml:id="br0">
      <inkml:brushProperty name="width" value="0.05" units="cm"/>
      <inkml:brushProperty name="height" value="0.05" units="cm"/>
      <inkml:brushProperty name="color" value="#E71224"/>
    </inkml:brush>
  </inkml:definitions>
  <inkml:trace contextRef="#ctx0" brushRef="#br0">49 36 31214,'0'-1'77,"-1"-1"-1,1 0 0,0 0 1,0 1-1,1-1 0,-1 0 0,0 1 1,0-1-1,1 0 0,-1 1 1,1-1-1,0 0 0,-1 1 1,1-1-1,0 1 0,0-1 1,2-1-1,-2 2-71,1 1-1,-1-1 1,1 1 0,-1-1 0,1 1-1,-1-1 1,1 1 0,-1 0-1,1 0 1,-1 0 0,1 0 0,0 0-1,-1 0 1,1 0 0,-1 1-1,1-1 1,-1 1 0,1-1 0,-1 1-1,3 1 1,2 0-4,-1 1 1,0 0 0,0 0-1,-1 0 1,1 1-1,-1-1 1,1 1-1,-1 0 1,0 0-1,-1 1 1,7 8-1,2 7 5,16 32 0,-25-46-4,18 38-1,-2 0 1,-2 2-1,-3 0 1,-1 1-1,-2 0 1,-2 0-1,-3 1 1,-1 1-1,-3-1 1,-5 74-1,1-113-1,0 0 0,0 0 0,-1 0 0,0-1 0,0 1 0,-1-1 0,0 0 0,0 0 0,-1 0 0,0 0 0,-1-1 0,0 0 0,-7 7 0,-10 8-1,-1-1-1,-36 24 0,59-44 2,-66 41-62,-4-9-143</inkml:trace>
</inkml:ink>
</file>

<file path=ppt/ink/ink38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6"/>
    </inkml:context>
    <inkml:brush xml:id="br0">
      <inkml:brushProperty name="width" value="0.05" units="cm"/>
      <inkml:brushProperty name="height" value="0.05" units="cm"/>
      <inkml:brushProperty name="color" value="#E71224"/>
    </inkml:brush>
  </inkml:definitions>
  <inkml:trace contextRef="#ctx0" brushRef="#br0">6 604 32303,'-2'8'21,"1"0"0,0-1 0,0 1 0,1 0 0,0 12 0,0-1 0,8-18 61,-2-2-72,-1-1-1,0 0 1,0 0 0,0 0-1,0 0 1,0-1 0,0 0-1,-1 0 1,1 0-1,-1-1 1,0 0 0,0 1-1,0-1 1,5-7-1,10-13 3,20-33-1,-38 56-10,28-45 5,-2-2 1,-2 0-1,21-60 0,-34 75-5,-2 0 1,-1-1-1,-2 0 1,-1 0-1,-2-1 1,0-35-1,-4 68 0,-1 1 0,1 0-1,0-1 1,0 1 0,-1 0 0,1-1 0,-1 1-1,0 0 1,1 0 0,-1 0 0,0 0-1,1 0 1,-1-1 0,0 1 0,0 0 0,0 1-1,0-1 1,0 0 0,0 0 0,0 0 0,0 1-1,-1-1 1,1 0 0,0 1 0,0-1 0,0 1-1,-1-1 1,1 1 0,0 0 0,-1 0 0,1-1-1,0 1 1,-1 0 0,1 0 0,0 0 0,-2 1-1,0-1 1,-1 0-1,1 0 0,0 0 0,0 1 0,-1-1 0,1 1 1,0 0-1,0 0 0,0 0 0,0 1 0,0-1 0,0 0 1,0 1-1,-4 3 0,4 0-1,0-1 0,0 1 0,0 0-1,1 0 1,-1 0 0,1 0 0,0 0 0,1 0 0,0 1-1,-1-1 1,2 1 0,-1-1 0,1 0 0,-1 1 0,1-1 0,2 8-1,-2-4 1,1 1 0,1-1 0,-1 0-1,2 0 1,-1 0 0,1-1 0,1 1-1,-1-1 1,6 9 0,13 11 9,0-1 0,2 0 0,51 42-1,-26-25-6,-44-39-1,-1 0 0,1 0 0,-1 0 0,0 0 0,0 1 0,-1 0 0,0 0 0,0 0 0,3 8 0,-5-10 0,0-1 0,0 0 0,0 0 0,-1 1 0,1-1 0,-1 0 0,0 1 0,0-1 0,0 0 0,-1 1 0,1-1 0,-1 0 0,0 1 0,0-1 0,0 0 0,0 0 0,0 0 0,-1 0 0,1 0 0,-1 0 0,-3 4 0,-4 3 0,-1-1 1,0 0-1,0-1 0,-1 0 0,0 0 1,-1-1-1,1 0 0,-26 9 0,15-8-5,0 0-1,0-1 0,0-2 0,-35 5 0,24-8 1,123 1 5,-43 0 0,1-2 0,62-8 0,-98 5 0,1-1 0,0-1 0,-1 0 0,1 0 0,-1-1 0,0-1 0,-1 0 0,0-1 0,0 0 0,0-1 0,-1 0 0,0 0 0,0-1 0,-1-1 0,0 1 0,-1-1 0,0-1 0,13-22 0,-10 12 0,-1-1 0,0 0 0,-2 0 0,0-1 0,-2 0 0,-1 0 0,0-1 0,-2 0 0,1-34 0,-2 13 0,0 19 0,-2 0 0,0 1 0,-2-1 0,-5-31 0,-6 25 5,13 32-4,0 0-1,0 0 1,0 0-1,0 0 1,0 0-1,0 0 1,-1 0-1,1 0 1,0 0-1,0 1 1,0-1-1,0 0 0,0 0 1,0 0-1,0 0 1,0 0-1,0 0 1,0 0-1,-1 0 1,1 0-1,0 0 1,0 0-1,0 0 1,0 0-1,0 0 1,0 0-1,0 0 1,0 0-1,-1 0 1,1 0-1,0 0 0,0 0 1,0 0-1,0 0 1,0 0-1,0 0 1,0 0-1,0 0 1,-1 0-1,1 0 1,0 0-1,0 0 1,0 0-1,0 0 1,0 0-1,0 0 1,0 0-1,0-1 0,0 1 1,0 0-1,0 0 1,-1 0-1,1 0 1,0 0-1,0 0 1,0 0-1,0 0 1,0-1-1,-1 13-3,1-10 5,-19 211-2,-1 39 0,19-223 0,-1-12 0,2 1 0,0-1 0,1 0 0,4 25 0,-4-39 0,0 0 0,-1 1 0,1-1 0,1 0 0,-1 0 0,0 0 0,1 0 0,-1 0 0,1 0 0,0 0 0,0-1 0,0 1 0,1-1 0,-1 1 0,0-1 0,1 0 0,0 0 0,-1 0 0,1 0 0,0 0 0,0-1 0,0 1 0,0-1 0,0 0 0,1 0 0,-1 0 0,0 0 0,5 0 0,-2 0 0,1 0 0,-1-1 0,0 0 0,0 0 0,1 0 0,-1-1 0,0 0 0,1 0 0,-1-1 0,0 0 0,0 0 0,0 0 0,-1-1 0,10-4 0,-8 1 0,0 0 0,0-1 0,0 1 0,-1-1 0,0 0 0,0-1 0,0 0 0,-1 0 0,4-9 0,0-1 0,0-1 0,-1 0 0,-1 0 0,-1-1 0,-1 0 0,3-21 0,-2-4 0,-2-75 0,-4 118 0,0 0 0,0 0 0,0 0 0,0 1 0,-1-1 0,1 0 0,-1 0 0,0 0 0,1 1 0,-1-1 0,0 0 0,0 1 0,0-1 0,0 0 0,0 1 0,-1 0 0,1-1 0,0 1 0,-1 0 0,1-1 0,-1 1 0,1 0 0,-1 0 0,1 0 0,-1 0 0,0 1 0,0-1 0,1 0 0,-1 1 0,0-1 0,-2 0 0,2 1 0,0 0 0,-1-1 0,1 1 0,0 0-1,-1 0 1,1 0 0,0 1 0,-1-1-1,1 1 1,0-1 0,-1 1 0,1 0 0,0-1-1,0 1 1,0 0 0,0 1 0,0-1-1,0 0 1,0 1 0,0-1 0,0 1 0,1-1-1,-1 1 1,1 0 0,-3 2 0,-1 6-4,0 0 1,1 0 0,0 1 0,0-1 0,1 1 0,1 0-1,0 0 1,-1 20 0,1 3 4,5 54 0,-2-79-1,0-1 0,1 1 0,0-1 0,0 1 0,1-1 0,0 0 0,0 0 0,1 0 0,0-1 0,1 1 0,-1-1 0,2 0 0,-1 0 0,1-1 0,0 1 0,0-1 0,0 0 0,14 9 0,-11-10 0,1 1 0,-1-1 0,1-1 0,-1 0 0,1 0 0,0-1 0,1 0 0,-1-1 0,0 0 0,1-1 0,0 0 0,-1 0 0,1-1 0,-1-1 0,13-1 0,-19 1 1,1 0 0,0-1 1,0 1-1,-1-1 0,1 0 0,-1-1 0,1 1 1,-1-1-1,0 1 0,0-1 0,0-1 0,0 1 1,-1 0-1,0-1 0,1 0 0,-1 0 0,0 0 1,-1 0-1,1 0 0,-1-1 0,0 1 0,0-1 0,0 1 1,0-1-1,-1 0 0,1-7 0,3-13-1,-2 0 0,0-1-1,-3-48 1,0 48 1,1-16-1,0 23 0,0 0 0,-2-1 0,0 1 0,-1-1 0,-1 1 0,-6-24 0,6 93 0,3 656 0,-12-797 0,9 27 0,3 0 0,3 1 0,2-1 0,4 1 0,26-102 0,-31 150 0,26-75 0,-27 82 0,1 0 0,0 0 0,1 0 0,0 0 0,0 1 0,0-1 0,13-11 0,-16 17 0,0 0 0,0 1 0,0-1 0,0 1 0,0-1 0,0 1 0,0 0 0,1 0 0,-1 0 0,0 0 0,1 1 0,-1-1 0,1 0 0,-1 1 0,1 0 0,-1 0 0,1-1 0,-1 1 0,1 1 0,-1-1 0,0 0 0,1 1 0,-1-1 0,1 1 0,-1 0 0,0 0 0,1 0 0,2 1 0,-1 1 0,0 0 0,0 0 0,0 0 0,0 0 0,-1 1 0,1-1 0,-1 1 0,0 0 0,0 0 0,0 0 0,-1 1 0,5 7 0,-1 5 0,-1 0 0,0 0 0,-1 0 0,-1 0 0,-1 1 0,0 0 0,-1-1 0,-1 1 0,-3 26 0,1-36 0,0-1 0,0 0 0,-1 0 0,1 0 0,-2 0 1,1 0-1,-1-1 0,0 1 0,0-1 0,-1 0 0,0 0 0,0-1 0,0 1 0,-1-1 0,1-1 1,-12 8-1,-12 7-5,-1-1 1,-41 19 0,40-22-12,31-15 16,-2 1-1,0-1 1,1 1-1,-1 0 0,0 0 1,1 0-1,-1 0 1,1 0-1,-1 0 0,1 1 1,0-1-1,-2 3 0,7-1-12,22 0 13,1-2 0,0-1 0,0 0 0,0-2 0,-1-1 0,1-2 0,-1 0 0,0-2 0,0-1 0,-1 0 0,0-2 0,0-1 0,-1-1 0,-1-1 0,0-2 0,-1 0 0,26-23 0,-39 30 0,-1-1 1,-1 0-1,0 0 1,0-1-1,0 0 1,-2 0-1,1-1 1,-1 0-1,-1 0 1,0 0-1,0 0 1,3-23-1,-2-3 3,-2-1 0,-3-64 0,-1 42-2,1 60-1,1-1 0,-1 1 0,1-1 0,-1 1 0,1-1 0,-1 1 0,1-1 0,0 1 0,-1 0 0,1-1 0,0 1 0,-1 0 0,1 0 0,0-1 0,-1 1 0,1 0 0,0 0 0,-1 0 0,1 0 0,0 0 0,0 0 0,-1 0 0,1 0 0,0 0 0,-1 0 0,1 0 0,1 1 0,0-1 0,8 0 0,-1 0 0,0 1 0,0 0 0,1 1 0,-1-1 0,0 2 0,0-1 0,-1 1 0,1 1 0,-1 0 0,1 0 0,-1 0 0,0 1 0,-1 1 0,1-1 0,-1 1 0,0 0 0,0 1 0,-1 0 0,0 0 0,10 15 0,-12-17 0,-1 1 0,0 0 0,0 0 0,0 1 0,0-1 0,-1 1 0,0-1 0,-1 1 0,1 0 0,-1-1 0,-1 1 0,1 0 0,-1 0 0,0 0 0,-1 0 0,-2 11 0,1-10 0,0 0 0,-1 0 0,-1 0 0,1 0 0,-1 0 0,-1-1 0,1 0 0,-1 0 0,-1 0 0,1-1 0,-1 1 0,-11 8 0,-12 9 0,-1-2 0,-1-2 0,-1 0 0,-54 24 0,79-41 0,1 0 0,-1-1 0,1 0 0,-1 0 0,0 0 0,0-1 0,0 0 0,0 0 0,-10 0 0,16-1 0,1-1 0,-1 1 0,1 0 0,-1 0 0,1 0 0,0 0 0,-1-1 0,1 1 0,-1 0 0,1-1 0,0 1 0,-1 0 0,1 0 0,-1-1 0,1 1 0,0-1 0,-1 1 0,1 0 0,0-1 0,0 1 0,-1-1 0,1 1 0,0-1 0,0 1 0,0-1 0,0 1 0,0-1 0,-1 1 0,1-1 0,0 0 0,0-18 0,1 12 0,-1-17 0,1 0 0,8-46 0,-7 60 0,1 0 0,0 0 0,0 1 0,1-1 0,0 1 0,1 0 0,0 0 0,1 0 0,9-11 0,-13 17 0,0 1 0,0 0 0,0 0 0,1 0 0,-1 0 0,1 0 0,-1 0 0,1 1 0,0-1 0,-1 1 0,1-1 0,0 1 0,0 0 0,0 1 0,4-2 0,-5 2 0,0 0 0,0 0 0,0 0 0,0 0 0,0 1 0,0-1 0,0 1 0,0-1 0,0 1 0,0 0 0,0 0 0,0 0 0,0 0 0,0 0 0,-1 0 0,1 0 0,-1 0 0,1 1 0,-1-1 0,1 1 0,-1-1 0,2 3 0,33 46 0,-16-21 0,2-1 0,27 28 0,-41-47 0,1-1 0,1 0 0,-1-1 0,1 0 0,0-1 0,1 0 0,0-1 0,0 0 0,0 0 0,15 3 0,-8-3 0,0-1-1,0-1 1,0-1 0,1-1-1,-1 0 1,1-2 0,28-3-1,-44 3 0,-1 1-1,1-1 1,0 0-1,-1 0 1,1 0-1,-1 0 0,0-1 1,1 1-1,-1-1 1,0 1-1,0-1 1,0 0-1,0 1 1,0-1-1,0 0 0,-1-1 1,3-2-1,-2 1-129,1-1-1,-2 1 1,1-1-1,0 1 1,-1-1-1,0 0 1,0 0 0,0-9-1,0-27-3600</inkml:trace>
</inkml:ink>
</file>

<file path=ppt/ink/ink38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6"/>
    </inkml:context>
    <inkml:brush xml:id="br0">
      <inkml:brushProperty name="width" value="0.05" units="cm"/>
      <inkml:brushProperty name="height" value="0.05" units="cm"/>
      <inkml:brushProperty name="color" value="#E71224"/>
    </inkml:brush>
  </inkml:definitions>
  <inkml:trace contextRef="#ctx0" brushRef="#br0">1 0 31486,'0'3'449,"0"-1"-241,27 3-80,15-3-48,20-2 16,10 0-32,3 3-32,0-3-16,0 5-16,-9-5-64,-9 0-785</inkml:trace>
</inkml:ink>
</file>

<file path=ppt/ink/ink38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7"/>
    </inkml:context>
    <inkml:brush xml:id="br0">
      <inkml:brushProperty name="width" value="0.05" units="cm"/>
      <inkml:brushProperty name="height" value="0.05" units="cm"/>
      <inkml:brushProperty name="color" value="#E71224"/>
    </inkml:brush>
  </inkml:definitions>
  <inkml:trace contextRef="#ctx0" brushRef="#br0">0 1 32383,'0'0'192,"38"0"-128,15 0-16,9 0-32,-1 0-16,-5 0 0,-10 0 0,-9 0 0,-13 0-112,-18 0-977</inkml:trace>
</inkml:ink>
</file>

<file path=ppt/ink/ink38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7"/>
    </inkml:context>
    <inkml:brush xml:id="br0">
      <inkml:brushProperty name="width" value="0.05" units="cm"/>
      <inkml:brushProperty name="height" value="0.05" units="cm"/>
      <inkml:brushProperty name="color" value="#E71224"/>
    </inkml:brush>
  </inkml:definitions>
  <inkml:trace contextRef="#ctx0" brushRef="#br0">1 1 31967,'0'2'304,"27"-2"-32,18 3-160,19-3-80,6 0-16,-1 0 0,-7 0-16,-12 0-16,-12 0-336,-19 0-5891</inkml:trace>
</inkml:ink>
</file>

<file path=ppt/ink/ink38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8"/>
    </inkml:context>
    <inkml:brush xml:id="br0">
      <inkml:brushProperty name="width" value="0.05" units="cm"/>
      <inkml:brushProperty name="height" value="0.05" units="cm"/>
      <inkml:brushProperty name="color" value="#E71224"/>
    </inkml:brush>
  </inkml:definitions>
  <inkml:trace contextRef="#ctx0" brushRef="#br0">293 436 32255,'6'-25'119,"-1"-2"1,-2 1-1,2-46 0,-5 70-118,-1 0-1,1 0 1,0-1 0,-1 1-1,1 0 1,-1 0-1,1 0 1,-1 0-1,0 0 1,0 0 0,0 0-1,0 0 1,0 1-1,0-1 1,-1 0-1,1 1 1,0-1-1,-1 0 1,0 1 0,-2-2-1,0 0 2,-1 1-1,1-1 1,0 1 0,-1 0-1,0 1 1,1-1-1,-1 1 1,0 0 0,-6 0-1,4 0 0,-1 0-1,1 1 1,-1 0-1,1 0 1,-1 1-1,0 0 1,1 1-1,0-1 1,-1 1-1,1 1 1,0-1-1,-12 7 1,9-1-1,1 1 0,0 0 0,0 0 1,1 0-1,0 1 0,1 1 0,0-1 0,0 1 0,1 0 1,1 0-1,0 1 0,1 0 0,-4 14 0,0 3-6,2 0 1,1 0-1,1 0 0,0 47 0,4-70 6,0 1-1,0 0 1,1-1-1,0 1 0,0 0 1,0-1-1,1 1 1,0-1-1,5 11 1,-5-14 0,0 0 0,0 0 0,0-1 0,1 1 0,-1-1 0,1 0 0,0 1 0,0-1 0,0 0 0,0-1 0,0 1 0,0 0 0,0-1 0,0 0 0,1 0 0,-1 0 0,0 0 0,1 0 0,6 0 0,1 1 0,1-1 0,0 0 0,-1-1 0,1 0 0,0-1 0,-1 0 0,18-4 0,-22 3 0,0-1 0,-1 0 1,1 0-1,-1 0 1,0 0-1,0-1 0,0 0 1,0-1-1,-1 1 1,0-1-1,0 0 0,0 0 1,7-11-1,-2 1 4,-1 0-1,-1-1 1,0 0-1,-1-1 1,0 1-1,-2-1 1,0-1-1,3-21 1,-2-4-15,-1-1 1,-2-49-1,-4 159 6,3 100 5,-2-158 0,0 0 0,1 0 0,1-1 0,-1 1 0,1-1 0,1 1 0,-1-1 0,1 0 0,1 0 0,6 12 0,-7-16 0,-1 0 0,1 1 0,0-1 0,0-1 0,0 1 0,1 0 0,-1-1 0,1 1 0,-1-1 0,1 0 0,0-1 0,0 1 0,0 0 0,0-1 0,0 0 0,0 0 0,0 0 0,0-1 0,0 1 0,8-1 0,-8 0 0,1 0 0,-1 0 0,0 0 0,0-1 1,1 0-1,-1 1 0,0-2 0,0 1 0,0 0 0,0-1 0,0 0 0,0 1 0,7-6 1,-7 2 1,1 1 1,-1-1 0,0 0 0,0 0 0,-1-1-1,1 1 1,-1-1 0,4-11 0,6-15-2,-2 0 0,-2 0 0,-1-1 0,-1 0 0,3-46 0,-2-170-2,-9 201 1,1 45 0,0-1 0,0 1 0,0 0 0,-1 0 0,1 0 0,-1 0 0,0 0 0,-2-5 0,3 7 0,-1 0 0,1 1 0,-1-1 0,1 0 0,-1 1 0,1-1 0,-1 1 0,1-1 0,-1 1 0,0-1 0,1 1 0,-1-1 0,0 1 0,1 0 0,-1-1 0,0 1 0,0 0 0,0 0 0,1-1 0,-1 1 0,0 0 0,0 0 0,1 0 0,-1 0 0,0 0 0,0 0 0,0 0 0,1 0 0,-1 0 0,0 1 0,0-1 0,0 0 0,1 0 0,-1 1 0,0-1 0,1 1 0,-1-1 0,0 0 0,0 2 0,-1-1 0,0 1 0,0 0 0,0 0 0,0 0 0,0 0 0,1 0 0,-1 0 0,1 1 0,0-1 0,0 0 0,-1 1 0,2-1 0,-1 1 0,0-1 0,0 1 0,1 0 0,-1 3 0,-4 50 0,5-45 0,0-6 0,-1 236 0,3-214 0,1-1 0,1 1 0,1-1 0,2 0 0,1 0 0,20 46 0,-26-68 0,0 0 0,0-1 0,0 1 0,0-1 0,1 1 0,0-1 0,-1 0 0,1 0 0,0 0 0,1 0 0,-1-1 0,0 0 0,1 1 0,0-1 0,-1 0 0,1 0 0,7 1 0,-1 0 0,1-1 0,0-1 0,0 0 0,0 0 0,16-2 0,-23 0 0,0 1 0,0 0 0,0-1 0,0 0 0,-1 0 0,1 0 0,0 0 0,-1-1 0,1 1 0,-1-1 0,0 0 0,1 0 0,-1 0 0,0-1 0,0 1 0,3-4 0,-1 1 0,-1-1 0,0 0 0,0 0 0,0 0 0,-1 0 0,0-1 0,0 1 0,2-9 0,1-7 0,-1 1 0,-2-1 0,0 1 0,0-41 0,-3 56 0,0 0 0,0-1 0,-1 1 0,1 0 0,-1 0 0,-1 0 0,1 0 0,-5-11 0,5 15 0,-1 1 0,1-1 0,-1 0 0,1 0 0,-1 1 0,1-1 0,-1 1 0,0-1 0,0 1 0,0 0 0,0-1 0,0 1 0,0 0 0,0 0 0,0 1 0,-1-1 0,1 0 0,0 1 0,0-1 0,-1 1 0,1 0 0,0 0 0,0 0 0,-1 0 0,1 0 0,-3 1 0,4-1 0,-1 0 0,1 0 0,0 1 0,-1-1 0,1 1 0,0-1 0,0 1 0,0-1 0,-1 1 0,1-1 0,0 1 0,0 0 0,0 0 0,0 0 0,0 0 0,0 0 0,1-1 0,-1 2 0,0-1 0,0 0 0,0 1 0,-1 2 0,0 0 0,0 0 0,1 0 0,0 1 0,-1-1 0,0 7 0,1 1 0,0 1 0,1-1 0,2 25 0,-2-33 0,1-1 0,0 0 0,0 1 0,0-1 0,0 0 0,0 0 0,1 0 0,-1 0 0,1 0 0,0 0 0,0 0 0,0-1 0,0 1 0,1-1 0,-1 1 0,1-1 0,-1 0 0,1 0 0,0 0 0,0 0 0,0 0 0,0-1 0,0 1 0,3 0 0,5 1 0,0 0 0,0-1 0,-1 0 0,1 0 0,0-1 0,13-1 0,-19-1 0,-1 1 0,1-1 0,-1 0 0,1 0 0,-1 0 0,0-1 0,0 0 0,1 0 0,-1 0 0,0 0 0,-1-1 0,1 1 0,0-1 0,-1 0 0,0 0 0,1 0 0,-1-1 0,0 1 0,-1-1 0,1 1 0,-1-1 0,1 0 0,1-6 0,7-11 0,-2-2 0,-1 1 0,7-29 0,-8 28 0,2-10 0,-6 20 0,0 0 0,1 0 0,1 0 0,12-23 0,-16 34 0,0 0 0,1 0 0,-1 1 0,1-1 0,0 0 0,-1 1 0,1-1 0,0 1 0,0 0 0,0-1 0,0 1 0,0 0 0,0 0 0,0 0 0,0 0 0,0 1 0,1-1 0,-1 1 0,0-1 0,0 1 0,1 0 0,-1 0 0,0 0 0,5 0 0,-4 1 0,0-1 0,0 1 0,1 0 0,-1 0 0,0 0 0,0 0 0,0 1 0,0-1 0,0 1 0,-1-1 0,1 1 0,0 0 0,-1 0 0,1 1 0,-1-1 0,3 3 0,3 9 0,1 0 0,-2 0 0,0 1 0,-1 0 0,0 0 0,-2 1 0,1-1 0,-2 1 0,0 0 0,-1 0 0,-1 0 0,0 1 0,-2 18 0,1-30 0,-1 0 0,1 0 0,-1 0 0,-1 0 0,1-1 0,-1 1 0,1 0 0,-1-1 0,-1 1 0,1-1 0,0 0 0,-1 0 0,-4 5 0,1-2 0,-1 0 0,0-1 0,0 1 0,-1-1 0,0-1 0,-12 7 0,4-3 0,0-1 0,-1-1 0,0-1 0,-1 0 0,0-2 0,-31 5 0,42-8 0,0 0 0,0 0 0,1-1 0,-1-1 0,-9 0 0,14 0 0,0 1 0,1-1 0,-1 1 0,1-1 0,-1 1 0,1-1 0,-1 0 0,1 0 0,0 0 0,-1 0 0,1 0 0,0 0 0,0 0 0,0 0 0,-1-1 0,1 1 0,1 0 0,-1-1 0,0 1 0,0-1 0,0 1 0,1-1 0,-1 1 0,1-1 0,-1 1 0,1-4 0,-3-6 0,1-1 0,1 1 0,0-1 0,0 0 0,2 1 0,-1-1 0,3-14 0,-2 23 0,0 0 0,-1 0 0,1 0 0,0 0 0,0 0 0,0 0 0,1 0 0,-1 1 0,1-1 0,0 1 0,-1-1 0,1 1 0,0-1 0,1 1 0,-1 0 0,0 0 0,1 0 0,-1 0 0,1 1 0,-1-1 0,1 0 0,0 1 0,-1 0 0,1 0 0,0 0 0,0 0 0,0 0 0,0 1 0,0-1 0,0 1 0,0 0 0,4 0 0,-5 0 0,0 0 0,-1 1 0,1 0 0,-1-1 0,1 1 0,-1 0 0,1 0 0,-1-1 0,1 1 0,-1 0 0,0 1 0,0-1 0,1 0 0,-1 0 0,0 0 0,0 1 0,0-1 0,0 1 0,0-1 0,0 3 0,19 39-2,-14-28-4,-1-3-13,18 33-261,0-20-501</inkml:trace>
</inkml:ink>
</file>

<file path=ppt/ink/ink38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8"/>
    </inkml:context>
    <inkml:brush xml:id="br0">
      <inkml:brushProperty name="width" value="0.05" units="cm"/>
      <inkml:brushProperty name="height" value="0.05" units="cm"/>
      <inkml:brushProperty name="color" value="#E71224"/>
    </inkml:brush>
  </inkml:definitions>
  <inkml:trace contextRef="#ctx0" brushRef="#br0">273 44 32447,'3'-43'291,"-4"43"-290,1 0 0,-1 0 0,1 0 0,-1 0 0,0 0 0,1 0 0,-1 0 0,1 0 0,-1 0 1,1 0-1,-1 0 0,1 0 0,-1 0 0,1 1 0,-1-1 0,1 0 0,-1 0 0,1 0 0,-1 1 0,1-1 1,0 0-1,-1 1 0,1-1 0,-1 0 0,1 1 0,-1 0 0,-13 13-1,1 2 0,0-1 0,1 2 0,1-1 0,0 2 0,-13 30 0,-44 121 0,64-157 0,-21 60 0,-24 112 0,42-149 0,2-1 0,2 1 0,1 0 0,1 0 0,7 57 0,-4-82 0,0-1 0,1 1 0,0-1 1,1 1-1,-1-1 0,2 0 0,0 0 0,0-1 0,0 1 0,1-1 1,0 0-1,1-1 0,0 0 0,12 11 0,-1-4-6,0-1 1,2 0-1,-1-1 0,1-1 1,27 10-1,-36-17-334,1 0 0,0 0 0,0-1 0,0 0 0,1-1 0,21 0 0,10-1-9926</inkml:trace>
</inkml:ink>
</file>

<file path=ppt/ink/ink38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9"/>
    </inkml:context>
    <inkml:brush xml:id="br0">
      <inkml:brushProperty name="width" value="0.05" units="cm"/>
      <inkml:brushProperty name="height" value="0.05" units="cm"/>
      <inkml:brushProperty name="color" value="#E71224"/>
    </inkml:brush>
  </inkml:definitions>
  <inkml:trace contextRef="#ctx0" brushRef="#br0">331 60 32127,'24'-28'573,"-26"48"-538,-6-4-35,-1 0 0,-1-1 0,0 0 0,-17 17 0,-57 58 0,71-77 0,-19 19 0,1 1 0,3 1 0,0 2 0,-31 54 0,57-87 0,1 0 0,-1-1 0,1 1 0,-1 1 0,1-1 0,0 0 0,0 0 0,0 0 0,1 1 0,-1-1 0,1 0 0,0 1 0,0-1 0,0 0 0,1 6 0,0-7 0,0 0 0,0 0 0,0-1 0,0 1 1,1 0-1,-1-1 0,0 1 0,1-1 1,-1 0-1,1 1 0,0-1 0,-1 0 0,1 0 1,0 0-1,0 0 0,0 0 0,-1-1 1,1 1-1,0-1 0,0 1 0,0-1 0,0 1 1,0-1-1,0 0 0,3 0 0,310 7 26,-193-9-25,-121 2-1,-1 0 0,1 0 0,-1 0 0,1 0 0,0 0 0,-1-1 0,1 1 0,-1 0 0,1 0 0,-1-1 0,0 1 0,1 0 0,-1-1 0,1 1 0,-1 0 0,0-1 0,1 1 0,-1-1 0,0 1 0,1-1 0,-1 1 0,0-1 0,1 1 0,-1-1 0,0 1 0,0-1 0,0 1 0,0-1 0,0 1 0,1-1 0,-1 0 0,0 1 0,0-1 0,0 1 0,0-1 0,-1 1 0,1-1 0,0 1 0,0-1 0,0 1 0,0-1 0,-1 1 0,1-2 0,0 1 0,0-39 0,1 5 0,-1 0 0,-1-1 0,-2 1 0,-2 0 0,-18-69 0,23 104 0,-11-30 0,0-1 0,-23-39 0,30 63 0,0 0 0,0 1 0,0-1 0,0 1 0,-1 1 0,0-1 0,-1 1 0,1-1 0,-1 1 0,0 1 0,0-1 0,0 1 0,-1 0 0,0 1 0,0 0 0,-12-5 0,19 8-1,-1 0 0,1 0 1,0 0-1,-1 0 0,1 0 0,0 0 0,-1 0 0,1 0 1,0 0-1,-1 0 0,1 0 0,0 0 0,-1 1 1,1-1-1,0 0 0,-1 0 0,1 0 0,0 0 0,0 1 1,-1-1-1,1 0 0,0 0 0,-1 1 0,1-1 1,0 0-1,0 0 0,0 1 0,-1-1 0,1 0 1,0 1-1,0-1 0,0 1 0,-4 16-5,7 21-360,-3-36 306,6 35-1546</inkml:trace>
</inkml:ink>
</file>

<file path=ppt/ink/ink38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0"/>
    </inkml:context>
    <inkml:brush xml:id="br0">
      <inkml:brushProperty name="width" value="0.05" units="cm"/>
      <inkml:brushProperty name="height" value="0.05" units="cm"/>
      <inkml:brushProperty name="color" value="#E71224"/>
    </inkml:brush>
  </inkml:definitions>
  <inkml:trace contextRef="#ctx0" brushRef="#br0">2 100 32399,'0'-17'107,"-1"11"-69,1-1 1,0 1 0,0 0-1,1 0 1,2-12 0,-3 18-39,0 0 1,0 0 0,0 0 0,0 0-1,0 0 1,0 1 0,0-1 0,0 0-1,0 0 1,0 0 0,0 0 0,1 0-1,-1 0 1,0 0 0,0 0 0,0 0-1,0 0 1,0 0 0,0 0-1,0 1 1,0-1 0,1 0 0,-1 0-1,0 0 1,0 0 0,0 0 0,0 0-1,0 0 1,0 0 0,0 0 0,1 0-1,-1 0 1,0 0 0,0 0 0,0 0-1,0 0 1,0-1 0,0 1 0,0 0-1,0 0 1,1 0 0,-1 0 0,1 17-4,0 249 3,-1-260 0,0 1 0,1 0 0,0-1 0,0 1 0,0-1 0,1 1 0,0-1 0,1 0 0,-1 0 0,1 0 0,0 0 0,1 0 0,0-1 0,7 10 0,-8-12 0,1 0 0,-1 0 0,1 0 0,0-1 0,-1 1 0,1-1 0,0 0 0,1 0 0,-1-1 0,0 1 0,0-1 0,1 0 0,-1 0 0,1 0 0,-1-1 0,0 1 0,1-1 0,-1 0 0,1-1 0,-1 1 0,1-1 0,6-1 0,-6 0 0,-1 0 0,1 0 0,-1 0 0,0 0 0,0 0 0,1-1 0,-2 0 0,1 0 0,0 0 0,-1 0 0,1-1 0,-1 1 0,0-1 0,0 0 0,-1 0 0,1 0 0,3-8 0,2-6 0,0 0 0,9-37 0,17-129 0,-17 75 0,-19 123 0,2 0 0,-1 1 0,4 23 0,-1 4 0,7 631 0,-9-663 0,0 0 0,-1 1 0,0-1 0,-1 0 0,0 1 0,0-1 0,-1 0 0,-6 14 0,7-21 0,0 1 0,0-1 0,0 0 0,-1 1 0,1-1 0,-1 0 0,0-1 0,1 1 0,-1 0 0,0-1 0,-1 0 0,1 1 0,0-1 0,-1-1 0,1 1 0,-1 0 0,0-1 0,1 0 0,-1 0 0,0 0 0,0 0 0,0 0 0,0-1 0,0 0 0,-4 0 0,3 0 0,-1 0 0,0 0 0,0 0 0,1-1 0,-1 0 0,1 0 0,-1-1 0,1 0 0,-11-4 0,13 4 0,0 0 0,0-1 0,0 1 0,0-1 0,0 0 0,0 0 0,1 0 0,-1 0 0,1-1 0,0 1 0,0-1 0,0 1 0,1-1 0,-1 0 0,0-3 0,-2-6 0,1 0 0,0 0 0,1 0 0,1 0 0,0 0 0,2-26 0,-1 29 0,1 0 0,1 1 0,0-1 0,0 0 0,1 1 0,0-1 0,1 1 0,0 0 0,8-15 0,-2 11 0,1-1 1,0 1-1,1 1 1,1 0-1,0 1 0,0 0 1,1 1-1,21-12 1,10-2-16,71-25 1,-73 32-17,-3-2-423,-2-5-1229</inkml:trace>
</inkml:ink>
</file>

<file path=ppt/ink/ink3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31"/>
    </inkml:context>
    <inkml:brush xml:id="br0">
      <inkml:brushProperty name="width" value="0.05" units="cm"/>
      <inkml:brushProperty name="height" value="0.05" units="cm"/>
      <inkml:brushProperty name="color" value="#FFFFFF"/>
    </inkml:brush>
  </inkml:definitions>
  <inkml:trace contextRef="#ctx0" brushRef="#br0">5 565 31086,'-1'1'88,"0"1"-1,1-1 0,-1 0 1,1 0-1,-1 1 0,1-1 1,0 0-1,-1 1 0,1-1 1,0 1-1,0-1 0,0 0 1,0 1-1,0-1 0,0 0 1,1 2-1,-1 3 45,1 212-116,-1-209-16,1 0 0,0 0 0,1 1 0,0-1 0,0 0 0,1 0 0,0-1 0,1 1 0,0-1 0,0 0 0,1 0 0,10 14 0,-11-17 0,0-1 0,0 0 0,0 0 0,1 0 0,-1-1 0,1 1 0,0-1 0,-1 0 0,2-1 0,-1 1 0,0-1 0,0 0 0,1 0 0,-1-1 0,1 0 0,0 0 0,-1 0 0,1 0 0,0-1 0,-1 0 0,1 0 0,6-1 0,-10 0 0,0 0 0,1 1 0,-1-1 0,0 0 0,0 0-1,0 0 1,0 0 0,0-1 0,0 1 0,-1-1 0,1 1 0,0-1 0,-1 1 0,1-1 0,-1 0 0,1 0 0,-1 0-1,0 0 1,0 0 0,0 0 0,0 0 0,1-2 0,2-8-5,0 0 1,3-23-1,-5 25 0,25-203-150,3-11-109,-28 212 240,1 1 0,0-1 0,1 1 0,0 0 0,1 0 0,9-16 0,-11 23 19,-1 0-1,1 0 1,0 1-1,1-1 1,-1 1-1,1 0 1,-1 0-1,1 0 1,0 0-1,0 1 1,0 0-1,0-1 1,1 2-1,-1-1 1,1 0-1,-1 1 1,1 0-1,-1 0 1,6 0-1,15-2 16,-1 1 1,28 3-1,-46-1-8,1 1 0,-1-1 1,1 1-1,0 1 1,-1 0-1,0-1 0,1 2 1,-1-1-1,0 1 1,0 0-1,-1 0 0,11 8 1,-15-9 13,-1-2 77,-3 0 48,-39-9 18,38 7-152,0 1 0,0-1 0,0 1 0,-1 0 0,1 0 0,0 0 0,-1 0 0,1 1 0,-1 0 0,1 0 0,0 0 0,-1 0 0,1 1 0,0 0-1,-1 0 1,1 0 0,0 0 0,-6 3 0,3 1-3,1 0 0,0 1 0,0 0 0,1 0 0,-1 0-1,2 0 1,-1 1 0,0 0 0,-5 14 0,-4 7 10,-12 40 0,15-30-9,2 1 1,2 0-1,1 1 0,2-1 1,1 66-1,3-98-4,0 0-1,0 1 1,1-1-1,0 0 1,1 0-1,-1 0 1,1 0 0,1-1-1,-1 1 1,1 0-1,0-1 1,1 0-1,-1 0 1,1 0 0,0 0-1,1 0 1,-1-1-1,1 0 1,1 0-1,-1 0 1,0 0 0,1-1-1,0 0 1,0-1-1,0 1 1,1-1-1,9 4 1,0-2-1,0-1 0,0-1 0,0 0 0,1-1 0,-1 0 0,1-2 0,27-1 0,-38 0 0,1 1 0,-1-1 0,0 0 0,0-1 0,1 1 0,-1-1 0,0 0 0,-1-1 0,1 0 0,0 0 0,-1 0 0,1 0 0,-1-1 0,0 0 0,8-8 0,-6 4 0,-1 0 0,0 0 0,0-1 0,-1 0 1,0 0-1,-1 0 0,0-1 0,6-18 0,-2-8-1,-2 0 0,-1-1 1,-2 1-1,-2-48 0,-1 52-3,-1 1 0,-7-33 0,6 52 4,-1-1 0,0 1 0,-1 0 0,0 0-1,-1 0 1,-1 1 0,-11-19 0,15 27 0,0 0-1,0 1 1,0-1-1,-1 0 1,1 1 0,-1-1-1,0 1 1,0 0-1,1 0 1,-2 0 0,1 0-1,0 0 1,0 1-1,-1-1 1,1 1 0,0 0-1,-1 0 1,1 0-1,-6 0 1,5 1 0,1 0-1,0 1 1,0-1 0,0 1-1,0-1 1,0 1 0,0 0-1,0 0 1,1 0-1,-1 1 1,0-1 0,0 1-1,1-1 1,-1 1 0,1 0-1,0 0 1,-1 0 0,1 0-1,0 1 1,0-1 0,0 0-1,-2 5 1,-3 5 0,0 1 0,1 1 0,0 0 0,1-1 0,1 2 0,0-1 0,1 0 0,-1 17 0,-3 120 0,7-148 0,0 11 0,0 0-1,1 0 1,1 0-1,0 0 1,1 0-1,1-1 1,0 1-1,8 16 1,-9-23-1,1 0 1,0-1-1,0 0 0,0 0 1,1 0-1,0 0 0,0-1 1,1 0-1,-1 0 0,1 0 1,0-1-1,1 0 0,-1 0 1,1-1-1,-1 1 0,1-1 1,10 2-1,-5-1-1,0-1-1,1-1 1,0 0-1,-1 0 1,1-2 0,15 0-1,-21 0 3,-1-1 0,1 1 0,-1-2 1,1 1-1,-1-1 0,0 0 0,1 0 0,-1 0 0,0-1 0,-1 0 0,1-1 0,0 1 0,8-8 0,-3 0 0,-1-2 0,0 1 0,-1-2 0,0 1 0,-1-1 0,0 0 0,-1-1 0,-1 0 0,7-22 0,0-9 0,13-90 0,-18 41 2,-4-134-1,-4 144 12,0 68-9,-1-35 16,0 49-17,1 0 0,-1 0-1,1 0 1,-1 0 0,0 1-1,0-1 1,0 0-1,-1 0 1,1 0 0,-1 1-1,1-1 1,-1 1 0,-4-5-1,0 35 1,-15 302 2,-1 6 22,-37 353-27,57-638 0,-9 98 0,9-131 0,-1-1 0,-1 0 0,0 0 0,-2-1 0,0 1 0,-10 19 0,15-34 0,0 0 0,0-1 0,0 1 0,0 0 0,0-1 0,-1 1 0,1-1 0,-1 1 0,1-1 0,-1 1 0,1-1 0,-1 0 0,0 0 0,1 0 0,-1 0 0,0 0 0,0 0 0,0-1 0,0 1 0,1-1 0,-1 1 0,0-1 0,0 0 0,0 1 0,0-1 0,0 0 0,0 0 0,0-1 0,0 1 0,-4-1 0,2 0 0,1-1 0,-1 1 0,1-1 0,0 0 0,-1 1 0,1-2 0,0 1 0,0 0 0,0-1 0,0 1 0,1-1 0,-1 0 0,1 0 0,-1 0 0,-1-4 0,-3-6 0,1-1 0,0 0 0,1 0 0,0 0 0,1-1 0,1 0 0,-3-23 0,1-111 0,6 113 0,-2 17 0,1 1 0,1-1 0,1 1 0,0 0 0,2-1 0,0 1 0,1 1 0,1-1 0,0 1 0,1 0 0,1 0 0,1 1 0,12-18 0,-2 9 0,2 0 1,0 2-1,2 0 0,39-31 0,111-65-8,-86 63-22,-59 35-85,-13 10-229</inkml:trace>
</inkml:ink>
</file>

<file path=ppt/ink/ink38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0"/>
    </inkml:context>
    <inkml:brush xml:id="br0">
      <inkml:brushProperty name="width" value="0.05" units="cm"/>
      <inkml:brushProperty name="height" value="0.05" units="cm"/>
      <inkml:brushProperty name="color" value="#E71224"/>
    </inkml:brush>
  </inkml:definitions>
  <inkml:trace contextRef="#ctx0" brushRef="#br0">126 51 31807,'-8'-50'907,"12"50"-889,1 2-15,0 0-1,0 0 0,0 0 1,0 0-1,0 1 0,0 0 1,-1 0-1,0 0 0,5 5 1,39 39 9,-35-33-13,9 9 1,-2 2 0,0 0 0,-2 1 0,-1 1 0,-1 0 0,-1 2 0,-2-1 0,-1 2 0,-1 0 0,-1 0 0,-2 1 0,-1 0 0,-1 0 0,2 56 0,-7-64 0,0 5 0,-3 37 0,1-57 0,0 1 0,-1 0 0,0 0 0,0-1 0,-1 1 0,0-1 0,-1 0 0,-6 11 0,-1-3 1,-1 0 1,-1 0-1,0-1 1,-1-1-1,-1-1 0,0 0 1,-1 0-1,-18 9 1,11-7-31,-1-2 1,0-1 0,-1 0-1,0-2 1,-38 10 0,-20-4-631</inkml:trace>
</inkml:ink>
</file>

<file path=ppt/ink/ink38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5"/>
    </inkml:context>
    <inkml:brush xml:id="br0">
      <inkml:brushProperty name="width" value="0.05" units="cm"/>
      <inkml:brushProperty name="height" value="0.05" units="cm"/>
      <inkml:brushProperty name="color" value="#FFFFFF"/>
    </inkml:brush>
  </inkml:definitions>
  <inkml:trace contextRef="#ctx0" brushRef="#br0">6 346 31999,'5'-21'185,"8"-23"276,-13 44-459,0 0 0,0 1 0,0-1 0,0 0 0,0 0 0,0 0 0,0 0 0,0 0 0,0 0 0,0 0 0,1 0 0,-1 0 0,0 0 0,0 0 0,0 0 0,0 0 0,0 0 0,0 0 0,0 0 1,0 1-1,1-1 0,-1 0 0,0 0 0,0 0 0,0 0 0,0 0 0,0 0 0,0-1 0,0 1 0,0 0 0,1 0 0,-1 0 0,0 0 0,0 0 0,0 0 0,0 0 0,0 0 0,0 0 0,0 0 0,0 0 0,0 0 1,1 0-1,-1 0 0,0 0 0,0 0 0,0-1 0,0 1 0,0 0 0,0 0 0,0 0 0,0 0 0,0 0 0,0 0 0,0 0 0,0 0 0,0-1 0,0 1 0,0 0 0,0 0 0,0 0 0,0 0 1,2 26-40,-9 69 37,4-68 0,1-1 0,1 1 0,1-1 0,5 34 0,-5-57 1,1 0 1,0 0-1,0 1 1,0-1-1,1 0 0,-1 0 1,1 0-1,0 0 0,0-1 1,0 1-1,0 0 1,0-1-1,0 1 0,1-1 1,-1 0-1,5 3 1,-2-2-1,1 0-1,-1 0 1,1 0 0,0-1 0,-1 0 0,1 0 0,0 0 0,11 1 0,-9-2-1,-1 0 0,1-1 0,0 0 0,0 0 0,-1-1 0,1 1 0,0-2 0,-1 1 0,1-1 0,-1 0 0,0-1 0,1 0 0,-1 0 0,13-8 0,-15 7 0,0-1 0,-1 0 0,1 0 0,-1 0 0,0 0 0,0-1 0,0 1 0,-1-1 0,0 0 0,0 0 0,0-1 0,-1 1 0,0 0 0,2-12 0,-2-1 0,0 0 0,-1-1 0,-2-34 0,1 49-1,0 0 0,-1 1 0,1-1 0,-1 0 1,0 1-1,0-1 0,-1 1 0,1-1 0,-1 1 0,0-1 0,0 1 0,-1 0 0,1 0 1,-1 0-1,0 1 0,0-1 0,0 0 0,-1 1 0,1 0 0,-1 0 0,1 0 0,-1 0 1,0 1-1,0-1 0,-1 1 0,1 0 0,0 0 0,-1 1 0,1-1 0,-1 1 0,1 0 1,-1 0-1,0 0 0,1 1 0,-7 0 0,6 0 1,1 1 0,-1 0 0,1 1 0,-1-1 0,1 1 0,-1 0 0,1 0 0,0 0 0,0 0 0,0 1 0,0 0 0,0-1 0,1 2 0,-1-1 0,1 0 0,0 1 0,0-1 0,0 1 0,-4 7 0,-5 7 0,1 2 0,-16 37 0,15-25 0,1 0 0,2 1 0,1 0 0,2 0 0,1 0 0,1 1 0,2 42 0,1-71 0,1 0 0,1-1 0,-1 1 0,1 0 0,0 0 0,0-1 0,0 1 0,0 0 0,1-1 0,2 6 0,-2-7 0,0-1 0,1 1 0,-1 0 0,0-1 0,1 1 0,0-1 0,-1 0 0,1 0 0,0 0 0,0 0 0,0-1 0,0 1 0,0-1 0,7 2 0,9 2 0,0-2 0,1 0 0,-1-1 0,1-1 0,37-2 0,-23 0 0,-18 0 0,0 0 0,0-1 0,0 0 0,0-2 0,-1 0 0,1 0 0,-1-2 0,0 0 0,-1 0 0,1-1 0,15-11 0,-13 6 0,-1-1 0,0-1 0,-1 0 0,0-1 0,-1 0 0,-1-1 0,21-34 0,-16 18 0,-2-1 0,0-1 0,-3 0 0,-1 0 0,-1-2 0,-2 1 0,-2-1 0,-1-1 0,2-54 0,-7-139 0,-4 219 0,-4 13 0,-5 18 0,1 13 0,1 0 0,-10 64 0,1 74 0,16-130 0,-9 306 0,12-339 0,0 8 0,1 0 0,0 0 0,6 30 0,-6-43 0,0 1 0,0-1 0,0 1 0,0-1 0,1 1 0,-1-1 0,1 0 0,0 0 0,0 1 0,0-2 0,1 1 0,-1 0 0,1 0 0,0-1 0,-1 1 0,1-1 0,0 0 0,0 0 0,1 0 0,-1 0 0,0-1 0,6 3 0,-3-2 0,0-1 0,0 1 0,1-1 0,-1 0 0,1-1 0,-1 1 0,1-1 0,-1-1 0,1 1 0,-1-1 0,1 0 0,-1-1 0,0 1 0,10-5 0,-9 3 0,1-1 0,-2-1 0,1 1 0,0-1 0,-1 0 0,0-1 0,0 1 0,0-1 0,-1 0 0,6-9 0,2-7 0,-1 1 0,-1-1 0,-1-1 0,-1 0 0,0 0 0,7-40 0,0-21 0,-10 44 0,16-51 0,-21 88 0,0 0 0,1 0 0,-1 0 0,1 1 0,0-1 0,0 0 0,0 1 0,0-1 0,0 1 0,0 0 0,1 0 0,-1 0 0,1 0 0,0 0 0,-1 0 0,1 1 0,0-1 0,0 1 0,0 0 0,0 0 0,0 0 0,0 0 0,0 0 0,1 1 0,-1 0 0,0-1 0,0 1 0,0 0 0,7 1 0,-4 0 0,0-1 0,1 1 0,-1 1 0,0-1 0,0 1 0,0 0 0,0 0 0,0 1 0,-1 0 0,1 0 0,-1 0 0,0 1 0,0 0 0,7 6 0,-6-3 0,0 0 0,-1 1 0,0 0 0,0 0 0,-1 0 0,0 1 0,0-1 0,-1 1 0,0 0 0,3 18 0,-3-4 0,-1 0 0,-1 0 0,-2 29 0,0-42 0,-1 0 0,0 0 0,0 0 0,-1-1 0,0 1 0,-1-1 0,0 0 0,-1 0 0,0 0 0,0 0 0,-1-1 0,0 0 0,0 0 0,-1-1 0,-8 8 0,-1 0 0,-1-1 0,0-1 0,-1 0 0,-1-1 0,-38 18 0,48-26-1,-1-1 1,1 0-1,-1 0 1,1-1-1,-1 0 0,0 0 1,0-1-1,-12 0 1,19-1 0,0 0 0,0 0 0,0-1 0,0 1 0,0-1 0,0 1 0,0-1 0,0 0 0,0 0 0,0 0 1,1-1-1,-1 1 0,0-1 0,1 1 0,-1-1 0,1 0 0,0 0 0,-1 0 0,1 0 0,0 0 0,0-1 1,1 1-1,-1-1 0,0 1 0,1-1 0,-1 0 0,1 1 0,0-1 0,-2-6 0,0-13-1,0 0-1,2-1 0,2-40 0,-1 50-1,0 10 3,0-1 0,0 0-1,0 1 1,0-1 0,1 0 0,-1 1 0,1-1 0,0 1 0,0-1 0,1 1 0,-1-1 0,1 1 0,-1 0 0,1-1 0,0 1 0,0 0-1,1 0 1,-1 1 0,1-1 0,-1 0 0,1 1 0,0 0 0,0-1 0,0 1 0,0 0 0,0 0 0,0 1 0,1-1 0,-1 1 0,1 0 0,-1 0-1,1 0 1,-1 0 0,1 0 0,0 1 0,-1 0 0,1-1 0,4 2 0,-5-1 0,1 1 0,-1-1 0,1 1 0,-1 0 0,0 0 0,1 1 0,-1-1 0,0 1 0,0-1 0,0 1 0,0 0 0,0 0 0,0 1 0,0-1 0,2 4 0,40 48 0,-28-32 0,-8-10 1,2 0-1,0-1 1,0 0 0,1-1 0,1 0-1,-1-1 1,2 0 0,-1-1 0,1 0-1,27 9 1,-20-10 0,0-2 0,1 0 0,0-1 0,0-2 0,0 0 0,0-1 0,25-3 0,-40 2-1,0-1 0,0 0 0,0 0 0,0-1 0,0 0 0,0 0 0,-1-1 0,1 1 0,-1-2 0,0 1 0,0-1 0,0 1 0,0-2 0,8-7 0,-6 4 0,0-1 0,-1 0 0,0 0 0,-1-1 0,0 0 0,0 0 0,-1 0 0,5-14 0,-1-5 0,-1 0 0,-1-1 0,-2 1 0,-1-1 0,0-58 0,-5-10 0,1 96 0,-1 0 0,1 1 0,-1-1 0,0 0 0,1 0 0,-1 1 0,0-1 0,0 0 0,0 1 0,0-1 0,0 1 0,0-1 0,-1 1 0,1 0 0,0 0 0,-1-1 0,1 1 0,-1 0 0,1 0 0,-1 0 0,0 0 0,1 1 0,-1-1 0,0 0 0,-2 0 0,1 0 0,1 1 0,-1-1 0,1 1 0,-1 0 0,0 0 0,1 0 0,-1 0 0,0 0 0,1 0 0,-1 1 0,1-1 0,-1 1 0,1 0 0,-1-1 0,1 1 0,-1 0 0,1 1 0,-3 1 0,0 1 0,0 1 0,1 0 0,-1 0 0,1 1 0,0-1 0,1 1 0,-1 0 0,1 0 0,1 0 0,-5 11 0,0 7 0,-9 40 0,9-21 0,2 0 0,2 0 0,5 86 0,-1-123 0,-1-1 0,1 1 0,0 0 0,0-1 0,1 1 0,0-1 0,0 0 0,0 1 0,1-1 0,0 0 0,-1 0 0,2 0 0,-1-1 0,1 1 0,-1-1 0,1 0 0,5 4 0,-3-3 0,1-1 0,-1 0 0,1-1 0,0 1 0,-1-1 0,2-1 0,-1 1 0,0-1 0,0 0 0,1-1 0,-1 0 0,12 1 0,-5-2 2,7 2 4,-1-2-1,0 0 0,0-1 1,26-5-1,-41 5-5,1 0 0,-1-1-1,0 0 1,1 0 0,-1 0 0,0-1-1,0 0 1,-1 0 0,1 0 0,0 0-1,-1-1 1,0 1 0,0-1 0,0-1-1,0 1 1,-1 0 0,1-1 0,-1 0-1,0 0 1,2-5 0,2-18-72,-6 5-136</inkml:trace>
</inkml:ink>
</file>

<file path=ppt/ink/ink38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5"/>
    </inkml:context>
    <inkml:brush xml:id="br0">
      <inkml:brushProperty name="width" value="0.05" units="cm"/>
      <inkml:brushProperty name="height" value="0.05" units="cm"/>
      <inkml:brushProperty name="color" value="#FFFFFF"/>
    </inkml:brush>
  </inkml:definitions>
  <inkml:trace contextRef="#ctx0" brushRef="#br0">18 115 32607,'3'-74'155,"-21"148"-150,17-68-5,0 21 0,3-21 0,4-14 0,-4 4 0,4-9 0,1 0 0,-2 0 0,0-1 0,-1 0 0,0 0 0,-1 0 0,3-27 0,-7 40 0,1 1 0,0 0 0,0 0 0,0-1 0,0 1 0,0 0 0,0-1 0,-1 1 0,1 0 0,0 0 0,0 0 0,0-1 0,-1 1 0,1 0 0,0 0 0,0 0 0,-1-1 0,1 1 0,0 0 0,0 0 0,-1 0 0,1 0 0,0 0 0,-1 0 0,1 0 0,0 0 0,-1 0 0,1 0 0,0 0 0,0 0 0,-1 0 0,1 0 0,0 0 0,-1 0 0,1 0 0,0 0 0,0 0 0,-1 0 0,0 0 0,-9 3 0,9-1 0,-1 0 0,1 0 0,-1 0 0,1 0 0,0 0 0,0 0 0,0 0 0,0 0 0,0 0 0,1 1 0,-1-1 0,1 0 0,-1 0 0,1 1 0,0 2 0,-1 42-102,2-31-52,-1 12-518</inkml:trace>
</inkml:ink>
</file>

<file path=ppt/ink/ink38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6"/>
    </inkml:context>
    <inkml:brush xml:id="br0">
      <inkml:brushProperty name="width" value="0.05" units="cm"/>
      <inkml:brushProperty name="height" value="0.05" units="cm"/>
      <inkml:brushProperty name="color" value="#FFFFFF"/>
    </inkml:brush>
  </inkml:definitions>
  <inkml:trace contextRef="#ctx0" brushRef="#br0">57 133 28365,'1'-17'3480,"-2"6"-2568,-14 24-953,12-9 41,0 1-1,0-1 0,0 0 1,1 1-1,-1-1 1,1 1-1,0 0 0,0 0 1,1 0-1,0 0 0,0 0 1,0 0-1,0 0 1,1 1-1,0-1 0,1 10 1,-1-14 0,0-1 0,1 1 0,-1 0 0,1-1 0,-1 1 1,1 0-1,-1-1 0,1 1 0,-1-1 0,1 1 0,0 0 0,-1-1 1,1 0-1,0 1 0,0-1 0,-1 1 0,1-1 0,0 0 0,0 1 1,0-1-1,-1 0 0,1 0 0,0 0 0,0 0 0,0 0 1,0 0-1,-1 0 0,1 0 0,0 0 0,1 0 0,32-4 9,-29 2-9,0 0 1,0-1-1,-1 0 1,1 0-1,-1 0 1,0 0-1,1 0 0,-2-1 1,1 0-1,0 0 1,-1 0-1,1 0 0,-1-1 1,-1 1-1,1-1 1,0 0-1,-1 0 1,2-7-1,-1 4 1,0 0-1,0 0 1,-1 0 0,-1 0-1,0 0 1,0-1 0,0 1-1,-1 0 1,0-1 0,-1 1-1,-2-13 1,2 19-1,0 0 0,0 0 0,0 1 0,0-1 0,-1 0 0,1 1 0,-1-1 0,1 1 0,-1-1 0,0 1 0,0 0 0,1 0 0,-1-1 0,0 1 0,0 1 0,0-1 0,0 0 0,0 0 0,-1 1 0,1-1 0,0 1 0,0 0 0,0-1 0,0 1 0,-1 0 0,-2 1 0,0-1 0,0 0 0,-1 0 0,1 0 0,0 1 0,0 0 0,0 0 0,0 0 0,0 1 0,1 0 0,-10 4 0,11-4 0,0 1 0,0-1 0,0 1 0,0 0 0,1 0 0,-1 0 0,1 1 0,0-1 0,0 0 0,0 1 0,0 0 0,0-1 0,1 1 0,0 0 0,0 0 0,0 0 0,0 0 0,0 0 0,1 0 0,0 0 0,0 0 0,0 0 0,1 7 0,0-10 0,0 0 0,-1-1 0,1 1 0,0 0 0,0-1 0,0 1 0,0 0 0,0-1 0,0 1 0,0-1 0,0 0 0,0 1 0,0-1 0,0 0 0,0 1 0,0-1 0,0 0 0,0 0 0,0 0 0,0 0 0,2 0 0,32-1 0,-25 0 0,33 1-72</inkml:trace>
</inkml:ink>
</file>

<file path=ppt/ink/ink38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14"/>
    </inkml:context>
    <inkml:brush xml:id="br0">
      <inkml:brushProperty name="width" value="0.05" units="cm"/>
      <inkml:brushProperty name="height" value="0.05" units="cm"/>
      <inkml:brushProperty name="color" value="#FFFFFF"/>
    </inkml:brush>
  </inkml:definitions>
  <inkml:trace contextRef="#ctx0" brushRef="#br0">19 216 30718,'-2'-3'126,"0"1"0,0-1 0,1 1 0,-1-1 0,1 0 0,-1 1 0,1-1 0,0 0-1,0 0 1,0 0 0,1 0 0,-1 0 0,0-5 0,0-47 97,1 40-224,0 11 1,1-1 0,-1 1 0,1 0 0,0 0 0,0 0 0,0-1 0,0 1 0,1 0 0,-1 1 0,1-1 0,0 0 0,1 0 0,-1 1 0,1-1 0,-1 1 0,1 0 0,0 0 0,0 0 0,0 0 0,1 0 0,-1 1 0,1 0 0,-1-1 0,1 1 0,0 0 0,0 1 0,0-1 0,0 1 0,0 0 0,0 0 0,5-1 0,-5 1 0,1 0 0,-1 0 0,0 0 0,1 1 0,-1 0 0,1 0 0,-1 0 0,1 0 0,-1 1 0,8 1 0,-10-1 0,0 0 0,0 0 0,0 0 0,0 1 0,0-1 0,0 0 0,-1 1 0,1-1 0,-1 1 0,1 0 0,-1 0 0,1-1 0,-1 1 0,0 0 0,0 0 0,0 0 0,0 0 0,0 0 0,-1 0 0,1 1 0,-1-1 0,1 3 0,4 24 0,-2 0 0,-2 0 0,0 0 0,-6 53 0,1-63 0,-1 1 0,0-2 0,-1 1 0,-1-1 0,-1 0 0,-1 0 0,0-1 0,-1 0 0,-25 30 0,31-42 3,8-26 10,13-9-13,1 1 0,2 1 0,41-46 0,-25 32 0,-3 3 0,-18 24 0,-1-2 0,0 0 0,-2 0 0,0-1 0,19-39 0,-31 56 0,1 0 0,-1 0 0,1 0 0,-1 1-1,0-1 1,1 0 0,-1 0 0,0 0 0,0 0 0,0 0 0,0 0 0,0 0 0,0 0-1,0 0 1,0 0 0,0 0 0,0 0 0,-1 0 0,1 0 0,0 0 0,-1-1-1,0 1 1,1 1 0,-1 0 0,1-1 0,-1 1-1,0 0 1,1 0 0,-1-1 0,0 1-1,1 0 1,-1 0 0,0 0 0,1 0-1,-1 0 1,0-1 0,1 2 0,-1-1-1,0 0 1,1 0 0,-1 0 0,0 0-1,1 0 1,-2 1 0,-1 0-1,-1 0 1,1 0-1,0 1 0,0-1 0,0 1 1,0 0-1,0 0 0,0 0 0,0 0 1,-3 4-1,-1 5 1,1-1 0,0 0 0,1 1 0,0 0 0,1 1 0,0-1 0,1 1 0,0 0 0,-2 18 0,2 0 0,1 0 0,5 51 0,-3-77 0,0 0 0,0-1 0,1 1 0,0 0 0,0-1 0,0 1 0,0-1 0,0 1 0,1-1 0,-1 0 0,1 1 0,0-1 0,0 0 0,1 0 0,-1 0 0,0 0 0,1-1 0,0 1 0,-1-1 0,1 0 0,0 1 0,0-1 0,1 0 0,-1-1 0,0 1 0,1-1 0,4 2 0,6 1 0,1-1-1,-1-1 1,1 0-1,0-1 1,20-1-1,-32 0 1,-2 0-6,2 0-24,-1 0 1,1 0-1,-1 0 1,1 0 0,0 0-1,-1 0 1,1-1-1,-1 1 1,1-1-1,-1 0 1,1 1 0,-1-1-1,0 0 1,1-1-1,-1 1 1,0 0 0,0-1-1,3-2 1,10-20-1708</inkml:trace>
</inkml:ink>
</file>

<file path=ppt/ink/ink38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18"/>
    </inkml:context>
    <inkml:brush xml:id="br0">
      <inkml:brushProperty name="width" value="0.05" units="cm"/>
      <inkml:brushProperty name="height" value="0.05" units="cm"/>
      <inkml:brushProperty name="color" value="#FFFFFF"/>
    </inkml:brush>
  </inkml:definitions>
  <inkml:trace contextRef="#ctx0" brushRef="#br0">12 471 29197,'0'0'55,"-1"0"-1,1 0 0,0 0 1,-1 1-1,1-1 0,0 0 1,-1 0-1,1 0 0,0 0 1,-1 0-1,1 0 0,0 0 1,-1 0-1,1 0 0,0 0 0,-1 0 1,1 0-1,0 0 0,-1 0 1,1-1-1,0 1 0,0 0 1,-1 0-1,1 0 0,0 0 1,-1-1-1,1 1 0,0 0 1,0 0-1,-1 0 0,1-1 1,0 1-1,0 0 0,0 0 1,-1-1-1,1 1 0,0 0 1,0-1-1,0 1 0,0 0 1,0-1-1,-1 1 0,1 0 0,0-1 1,0 1-1,0 0 0,0-1 1,0 1-1,0 0 0,0 0 1,0-1-1,0 1 0,0 0 1,1-1-1,-1 1 0,0-1 1,1 0-48,-1 0 1,1 0 0,0 1 0,0-1-1,0 0 1,0 0 0,-1 0 0,1 1 0,0-1-1,0 1 1,1-1 0,-1 1 0,0-1-1,0 1 1,0-1 0,0 1 0,1 0 0,377-35 146,-349 33-164,-30-29 55,-8-2-45,-15-73 0,4-136 0,22 276 0,0 1 0,15 54 0,-7-33 0,-8-42 0,17 74 0,-18-80 0,0 0 0,1 0 0,1-1 0,-1 1 0,1-1 0,0 1 0,1-1 0,6 8 0,-10-14 0,0-1 0,0 1 1,-1 0-1,1 0 0,0 0 0,0-1 0,0 1 0,0 0 1,0-1-1,0 1 0,0-1 0,0 1 0,0-1 1,0 1-1,0-1 0,0 0 0,0 1 0,1-1 1,-1 0-1,0 0 0,0 0 0,0 0 0,0 0 0,1 0 1,-1 0-1,0-1 0,0 1 0,0 0 0,0-1 1,0 1-1,0 0 0,1-2 0,0 1 2,0 0-1,0-1 1,-1 1-1,1-1 1,-1 0-1,1 1 1,-1-1 0,0 0-1,1 0 1,-1 0-1,0 0 1,0 0-1,-1 0 1,2-4-1,22-121 2,-19 88 2,2 0 1,13-41-1,-20 79-5,1 0 0,-1 0 0,0 0 0,0 1 0,1-1 0,-1 0 0,0 0 0,1 0 0,-1 0 0,1 1 0,-1-1 0,1 0 0,-1 0 0,1 1 0,0-1 0,-1 1 0,1-1 0,0 0 1,0 1-1,-1-1 0,3 0 0,-3 1-1,1 0 1,0 0 0,-1 1 0,1-1 0,0 0 0,-1 0 0,1 0 0,-1 1 0,1-1 0,0 0 0,-1 1-1,1-1 1,-1 0 0,1 1 0,-1-1 0,1 1 0,-1-1 0,1 1 0,-1-1 0,1 1 0,0 0-1,2 4-1,0 0 1,0 0-1,-1 1 0,0-1 0,2 7 0,24 122-1,-23-97 3,2 0 0,18 52 0,-16-74 5,-9-15-5,0 0 1,0 0-1,1 0 0,-1 0 1,0 0-1,0 0 0,1 0 0,-1 0 1,0 0-1,0 0 0,1 0 1,-1 0-1,0 0 0,0 0 1,1 0-1,-1 0 0,0 0 1,0-1-1,0 1 0,1 0 1,-1 0-1,0 0 0,0 0 1,0-1-1,1 1 0,-1 0 0,0 0 1,0 0-1,0-1 0,0 1 1,0 0-1,0 0 0,1-1 1,-1 1-1,9-31 16,-9 31-16,1-8 0,36-140 0,-33 133 0,2 0 0,0 1 0,0-1 0,2 1 0,0 1 0,0 0 0,18-22 0,-22 31-1,1 0 0,-1 0 1,1 1-1,0-1 0,8-3 0,-13 6 1,1 1 0,0-1 0,-1 1 0,1-1-1,0 1 1,-1 0 0,1-1 0,0 1 0,0 0 0,-1 0-1,1-1 1,0 1 0,0 0 0,0 0 0,-1 0-1,1 0 1,0 0 0,0 0 0,0 0 0,0 0 0,-1 0-1,1 0 1,0 1 0,0-1 0,0 0 0,-1 0 0,1 1-1,0-1 1,-1 1 0,1-1 0,0 1 0,-1-1-1,1 1 1,0-1 0,-1 1 0,1-1 0,-1 1 0,1 0-1,-1-1 1,1 1 0,-1 0 0,1-1 0,-1 1-1,0 0 1,1 0 0,-1-1 0,0 1 0,0 1 0,10 87-3,-10-69 3,1-1 0,2 0 0,0 0 0,0 0 0,10 25 0,-10-34 1,2-1 1,-1 0-1,1 0 0,0 0 1,8 9-1,-12-16-1,1 0 0,-1 0 1,1-1-1,-1 1 0,1-1 0,-1 1 1,1-1-1,0 0 0,0 0 0,0 1 1,0-1-1,-1-1 0,2 1 0,-1 0 1,0 0-1,0-1 0,0 1 0,0-1 1,0 0-1,0 1 0,1-1 0,-1 0 1,0 0-1,0-1 0,0 1 0,0 0 1,0-1-1,1 1 0,-1-1 0,0 0 1,2-1-1,-2 1 0,1-1 0,-1 1 0,0-1 0,0 0 0,-1 0 0,1 0 0,0 0 0,-1 0 0,1 0 0,-1 0 0,1 0 0,-1-1 0,1-2 0,13-39 0,-10 26 0,12-37 3,-10 30 0,1-1 0,1 1 1,22-42-1,-29 66-3,-1-1-1,0 0 1,0 1 0,1-1-1,-1 1 1,1 0 0,0-1-1,-1 1 1,1 0 0,0 0 0,0 0-1,-1 0 1,1 0 0,0 1-1,0-1 1,0 1 0,0-1-1,4 0 1,35 1-9,-29 1 8,-12-1 1,-9-1 0,1 1 0,-1 1 0,1 0 0,-1 0 0,-14 4 0,20-4 0,0 0 0,0 1 0,0 0 0,0 0 0,0 0 0,0 0 0,1 0 0,-1 0 0,1 1 0,-1-1 0,1 1 0,0 0 0,0 0 0,0 0 0,1 0 0,-1 0 0,-1 5 0,-3 10 0,1 0 0,1 0 0,1 1 0,0-1 0,2 1 0,0 0 0,1 0 0,4 28 0,-4-41 0,0-1 1,1 0-1,0 0 0,1 0 1,-1 1-1,1-1 0,0 0 1,0-1-1,0 1 0,1 0 1,-1-1-1,1 1 0,0-1 1,6 6-1,-3-4 1,0-1 0,0 0 1,1 0-1,0 0 0,0-1 0,0 0 1,1 0-1,11 3 0,3 0 2,0-1-1,0-2 1,1 0 0,0-1-1,39-1 1,-55-1-3,-1-1 0,0-1 0,0 1 0,1-1 0,-1 0 0,0-1 0,0 1 0,11-5 0,-15 4 0,0 1 0,1-1 0,-1 0 0,0 1 0,0-1 0,0 0 0,0-1 0,0 1 0,0 0 0,-1 0 0,1-1 0,-1 1 0,0-1 0,0 1 0,1-1 0,-2 0 0,1 1 0,0-1 0,0 0 0,-1 0 0,1-4 0,0 2-35,0 0 0,-1 0 0,1 0 0,-1 0 0,0 0 0,0-1 0,-1 1 0,1 0 0,-1 0 0,0 0-1,-1 0 1,1 0 0,-1 1 0,0-1 0,0 0 0,-1 1 0,1-1 0,-1 1 0,0 0 0,0 0 0,-6-6 0,-36-24-1963</inkml:trace>
</inkml:ink>
</file>

<file path=ppt/ink/ink38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19"/>
    </inkml:context>
    <inkml:brush xml:id="br0">
      <inkml:brushProperty name="width" value="0.05" units="cm"/>
      <inkml:brushProperty name="height" value="0.05" units="cm"/>
      <inkml:brushProperty name="color" value="#FFFFFF"/>
    </inkml:brush>
  </inkml:definitions>
  <inkml:trace contextRef="#ctx0" brushRef="#br0">109 3 30926,'-4'0'7,"0"0"-1,0 0 1,0 0 0,-1 1 0,1-1-1,0 1 1,0 0 0,0 0-1,1 1 1,-1-1 0,0 1-1,0 0 1,1 0 0,-1 0-1,1 0 1,0 1 0,-1-1-1,1 1 1,0 0 0,0 0-1,1 0 1,-1 0 0,1 1-1,0-1 1,-1 1 0,2-1-1,-1 1 1,0 0 0,1 0-1,-1-1 1,0 8 0,0-4 41,0 0 1,0 1 0,1-1-1,0 0 1,0 0 0,1 1-1,0-1 1,1 0 0,-1 1-1,1-1 1,3 11 0,-2-13-36,-1-1 1,1 0 0,0 0 0,0-1 0,0 1 0,1 0 0,-1-1-1,1 1 1,0-1 0,0 0 0,0 0 0,0 0 0,1 0 0,-1 0-1,1-1 1,0 1 0,-1-1 0,1 0 0,0-1 0,5 3 0,6-1 37,-1 0 0,0 0 0,1-2 0,-1 1 0,1-2 0,0 0 0,-1-1 0,26-4 0,-36 3-45,1 1 0,-1-1 1,1 0-1,-1 0 1,0 0-1,0 0 1,0-1-1,0 1 1,0-1-1,-1 0 1,1 0-1,-1-1 0,0 1 1,0-1-1,0 0 1,-1 0-1,1 0 1,-1 0-1,0 0 1,0 0-1,3-8 1,-2 3-5,-1-1 0,0 1 1,0-1-1,-1 0 0,0 1 1,-1-1-1,0 0 0,0 1 1,-3-15-1,2 21-2,1 0 0,-1 0 0,0 0 0,0 0 0,0 0 0,0 0 0,0 1 0,-1-1 0,1 0 0,-1 1 0,0-1 0,0 1 0,0-1 0,0 1 0,0 0 0,0 0 0,-1 0 0,1 0 0,-6-3 0,3 3-1,-1 0-1,0 0 0,0 0 0,0 1 0,0 0 0,0 0 1,0 0-1,-12 1 0,14 0-6,1 0 1,-1 0-1,1 1 1,-1 0-1,1-1 0,-1 1 1,1 0-1,0 1 1,-1-1-1,1 1 0,0-1 1,0 1-1,0 0 1,0 0-1,0 0 1,-2 3-1,-3 4-85,1-1 0,-1 2 0,-9 16 1,16-24 66,-31 52-585</inkml:trace>
</inkml:ink>
</file>

<file path=ppt/ink/ink38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19"/>
    </inkml:context>
    <inkml:brush xml:id="br0">
      <inkml:brushProperty name="width" value="0.05" units="cm"/>
      <inkml:brushProperty name="height" value="0.05" units="cm"/>
      <inkml:brushProperty name="color" value="#FFFFFF"/>
    </inkml:brush>
  </inkml:definitions>
  <inkml:trace contextRef="#ctx0" brushRef="#br0">2 10 31182,'0'0'20,"-1"0"-1,1 0 1,0 0-1,0 0 1,0 0-1,0 0 1,0-1-1,0 1 1,0 0-1,0 0 0,-1 0 1,1 0-1,0 0 1,0 0-1,0-1 1,0 1-1,0 0 1,0 0-1,0 0 1,0 0-1,0 0 1,0 0-1,0-1 1,0 1-1,0 0 1,0 0-1,0 0 0,0 0 1,0 0-1,0-1 1,0 1-1,0 0 1,0 0-1,0 0 1,0 0-1,1 0 1,-1 0-1,0-1 1,0 1-1,0 0 1,0 0-1,0 0 1,0 0-1,0 0 1,0 0-1,1 0 0,-1 0 1,0 0-1,0-1 1,0 1-1,0 0 1,0 0-1,0 0 1,1 0-1,-1 0 1,0 0-1,0 0 1,0 0-1,0 0 1,18-3 308,26 2-482,-37 2 252,162-1-218,-169-1 92,0 1 0,1 0 1,-1 0-1,0 0 0,1 1 1,-1-1-1,0 0 0,0 0 0,1 0 1,-1 0-1,0 0 0,1 0 0,-1 0 1,0 0-1,0 0 0,1 1 1,-1-1-1,0 0 0,0 0 0,0 0 1,1 1-1,-1-1 0,0 0 0,0 0 1,0 0-1,0 1 0,1-1 1,-1 0-1,0 0 0,0 1 0,0-1 1,0 0-1,0 1 0,0-1 0,0 0 1,0 0-1,0 1 0,0-1 1,0 0-1,0 1 0,0-1 0,0 0 1,0 0-1,0 1 0,-9 13-981,-5-6 721,-1-1 0,-18 8 0,-23 11 186,46-20 323,1 0 0,0 0 0,0 1 0,0 0 0,-12 14 0,21-21-196,-1 0 1,1 0-1,0 1 1,0-1-1,0 0 1,0 0-1,-1 0 1,1 1-1,0-1 0,0 0 1,0 0-1,0 0 1,0 1-1,0-1 1,0 0-1,-1 0 0,1 0 1,0 1-1,0-1 1,0 0-1,0 0 1,0 1-1,0-1 1,0 0-1,0 0 0,0 1 1,0-1-1,0 0 1,1 0-1,-1 0 1,0 1-1,0-1 0,0 0 1,0 0-1,0 1 1,0-1-1,0 0 1,1 0-1,-1 0 1,0 0-1,0 1 0,0-1 1,0 0-1,1 0 1,-1 0-1,0 0 1,0 0-1,0 1 1,1-1-1,-1 0 0,14 3 341,-11-3-351,37 4 93,64-3 0,-54-1-924</inkml:trace>
</inkml:ink>
</file>

<file path=ppt/ink/ink38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3"/>
    </inkml:context>
    <inkml:brush xml:id="br0">
      <inkml:brushProperty name="width" value="0.05" units="cm"/>
      <inkml:brushProperty name="height" value="0.05" units="cm"/>
      <inkml:brushProperty name="color" value="#FFFFFF"/>
    </inkml:brush>
  </inkml:definitions>
  <inkml:trace contextRef="#ctx0" brushRef="#br0">272 105 28573,'-11'20'1043,"0"2"0,-10 28 0,-13 25-413,-2-16-388,33-55-234,0-1 0,0 1 0,0 0 0,0-1 0,-1 0 0,1 1 0,-1-2 1,0 1-1,0 0 0,0-1 0,-7 4 0,10-4-4,0-1-1,1 1 1,-1-1 0,1 1-1,-1-1 1,1 1 0,0-1-1,0 1 1,-1-1-1,1 1 1,0 0 0,0-1-1,1 1 1,-1-1 0,0 3-1,1-2 3,-2 4-6,1 0 0,-1 0 0,0 0 0,-1 0 0,0 0 0,0 0 0,0-1 0,0 1 0,-1-1 0,-4 8 0,-42 52 0,14-20 0,36-44 0,-1-1 0,1 1 0,0-1 0,-1 1 0,1-1 0,0 0 0,0 0 0,-1 1 0,1-1 0,0 0 0,0 0 0,-1 0 0,1 1 0,0-1 0,0 0 0,0 0 0,-1 0 0,1-1 0,0 1 0,1 0 0,-1 0 0,592 0-13,-594-13 26,-61-145-13,11 38 0,31 67 0,-2 1 0,-32-52 0,10 18-662,50 109-1301</inkml:trace>
</inkml:ink>
</file>

<file path=ppt/ink/ink38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3"/>
    </inkml:context>
    <inkml:brush xml:id="br0">
      <inkml:brushProperty name="width" value="0.05" units="cm"/>
      <inkml:brushProperty name="height" value="0.05" units="cm"/>
      <inkml:brushProperty name="color" value="#FFFFFF"/>
    </inkml:brush>
  </inkml:definitions>
  <inkml:trace contextRef="#ctx0" brushRef="#br0">0 86 32015,'0'-3'26,"0"0"-1,0 0 1,1 0 0,-1 0 0,1 0 0,-1 0 0,1 0 0,0 0 0,0 0 0,0 0 0,1 1 0,-1-1-1,1 0 1,-1 1 0,1-1 0,0 1 0,0 0 0,3-3 0,-1 1-11,0 1 0,1 1-1,0-1 1,-1 1 0,1-1 0,0 1 0,0 1-1,0-1 1,11-1 0,-9 1-10,0 1 0,0 0 0,0 0 0,1 1 0,-1 0 0,0 0 0,0 1 0,14 3 0,-18-3-5,0 0 0,1 0 0,-1 0 1,0 1-1,0 0 0,0-1 0,-1 1 0,1 0 0,0 1 0,-1-1 1,1 0-1,-1 1 0,0-1 0,0 1 0,0 0 0,0 0 0,0 0 1,-1 0-1,1 0 0,1 5 0,2 9 0,-1 2 0,-1-1 0,-1 0 0,0 1 0,-1-1 0,-2 21 0,0-14 0,1-12 0,-1 1 0,0-1 0,-1 0 0,-1 1 0,0-1 0,-1 0 0,-1-1 0,-6 15 0,-7 7 0,-34 50 0,47-77 0,10-36 3,26-44-5,56-96 0,-72 142 3,66-97-1,-49 79 0,-28 35 0,-7 8 0,-15 12 0,7 1 0,0 0 0,0 1 0,1 0 0,1 0 0,0 1 0,1 0 0,0 1 0,1-1 0,0 2 0,-6 21 0,7-17 0,2-1 0,0 1 0,1 0 0,1 0 0,0 0 0,2 0 0,0 0 0,4 28 0,-3-43 0,0 1 0,0-1 1,0 0-1,0 1 0,1-1 0,0 0 0,0 0 1,0 0-1,0 0 0,1-1 0,0 1 0,-1 0 1,1-1-1,5 5 0,-2-4 1,0 1 0,0-1 0,1 0 0,-1-1 0,1 1 1,0-1-1,14 4 0,3-2-1,-1 0 0,1-2 1,0-1-1,33-1 0,-39 0-34,-5-1-114,0 0 0,0 0 0,0-1-1,0-1 1,21-5 0,-24 2-747,1 0 1,0 0-1,11-9 0,-22 14 886</inkml:trace>
</inkml:ink>
</file>

<file path=ppt/ink/ink3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42"/>
    </inkml:context>
    <inkml:brush xml:id="br0">
      <inkml:brushProperty name="width" value="0.05" units="cm"/>
      <inkml:brushProperty name="height" value="0.05" units="cm"/>
      <inkml:brushProperty name="color" value="#FFFFFF"/>
    </inkml:brush>
  </inkml:definitions>
  <inkml:trace contextRef="#ctx0" brushRef="#br0">1 1130 30030,'0'2'109,"0"0"1,0 0-1,0 0 0,0 0 1,0 0-1,0 0 0,1 1 1,-1-1-1,1 0 1,-1 0-1,1 0 0,0 0 1,0 0-1,0 0 0,2 3 1,-1-4-73,0 0-1,0 0 1,0 0-1,0 0 1,1 0 0,-1-1-1,0 1 1,0-1 0,1 1-1,-1-1 1,0 0 0,1 0-1,-1 0 1,4 0-1,-5 0-28,1-1-1,0 1 1,-1-1-1,1 1 1,0-1-1,-1 1 0,1-1 1,0 0-1,-1 1 1,1-1-1,-1 0 1,0 0-1,1 0 0,-1-1 1,0 1-1,1 0 1,-1 0-1,0-1 1,0 1-1,0-1 1,0 1-1,0-1 0,-1 1 1,2-3-1,14-47 37,-13 40-31,7-33 5,-2-1 0,4-70-1,-9-93-22,-4 135 8,1 67-3,-4-110 0,3 101 0,-2 1 0,0-1 0,0 0 0,-1 1 0,-10-23 0,14 37 0,0-1 1,0 0-1,0 0 0,-1 1 0,1-1 1,0 0-1,-1 1 0,1-1 1,0 0-1,-1 1 0,1-1 1,-1 0-1,1 1 0,-1-1 0,1 1 1,-1-1-1,1 1 0,-1-1 1,1 1-1,-1-1 0,0 1 1,1 0-1,-1-1 0,0 1 0,1 0 1,-1-1-1,0 1 0,0 0 1,1 0-1,-1 0 0,0 0 1,0 0-1,1 0 0,-1 0 0,0 0 1,0 0-1,1 0 0,-1 0 1,0 0-1,0 0 0,1 1 1,-1-1-1,0 0 0,1 1 0,-1-1 1,0 0-1,1 1 0,-1-1 1,0 1-1,1-1 0,-1 1 1,1-1-1,-1 1 0,1 0 0,-1-1 1,1 1-1,0-1 0,-1 1 1,1 0-1,0 0 0,-1 1 1,-3 3 0,1 1 1,0 0 0,0 1 0,0-1-1,-2 8 1,3-1-1,1 0 0,-1 0-1,2 24 1,1-20-1,-1-15 0,0 0 0,0-1 0,1 1 0,-1 0 0,1 0 0,-1-1 0,1 1 0,0 0 0,-1-1 0,1 1 0,0-1 0,0 1 0,0-1 0,1 1 0,-1-1 0,0 0 0,0 0 0,1 1 0,-1-1 0,1 0 0,-1 0 0,1 0 0,-1-1 0,1 1 0,0 0 0,-1-1 0,1 1 0,0 0 0,-1-1 0,1 0 0,0 0 0,0 1 0,0-1 0,2 0 0,9 0 3,0 1 0,0-2 0,20-2 0,-30 2-2,12-2 1,-1-2-1,1 0 1,0 0 0,-1-2-1,0 1 1,-1-2-1,0 0 1,0-1-1,15-12 1,31-20 1,-52 38-6,-9 29-10,-29 75 13,19-69 0,1 1 0,2 0 0,-6 45 0,15-72 0,-3 16-1,0 1 1,2 0 0,1-1-1,1 1 1,4 25-1,-4-43 1,1-1-1,-1 1 0,1-1 1,0 1-1,0-1 1,0 0-1,1 0 0,-1 0 1,1 0-1,0 0 1,0 0-1,1-1 0,-1 1 1,6 3-1,-1-2 2,-1 0 0,1-1-1,0 0 1,0 0 0,1-1 0,-1 0 0,12 3-1,11-1 2,0 0 0,0-2-1,44-2 1,-70-1-3,10-1 1,-1 0 0,1-1 0,-1-1 0,1 0 0,-1-1 0,0 0 0,-1-2 0,1 1 0,-1-2 0,0 1 0,0-2 0,-1 0 0,0 0 0,0-1 0,-1-1 0,0 0 0,-1 0 0,0-1 0,-1 0 0,0-1 0,0 0 0,-2-1 0,1 1 0,-2-1 0,0-1 0,0 1 0,-1-1 0,-1 0 0,0 0 0,3-24 0,-4 1 0,-3-58 0,-1 74 0,1 7 0,-1 0 0,-1 0 0,0 0 0,-7-24 0,8 35 0,0-1 0,0 1 0,-1-1 0,1 1 0,-1 0 0,1 0 0,-1-1 0,0 1 0,0 1 0,-1-1 0,1 0 0,-1 0 0,1 1 0,-1-1 0,0 1 0,0 0 0,0 0 0,0 0 0,0 0 0,0 1 0,0-1 0,-1 1 0,-4-2 0,2 2 0,0 1 0,1-1 0,-1 1 0,0 0 0,0 0 0,0 0 0,0 1 0,0 0 0,0 0 0,1 1 0,-1-1 0,0 1 0,1 1 0,0-1 0,-1 1 0,1 0 0,0 0 0,0 0 0,0 1 0,1-1 0,0 1 0,-1 1 0,-5 6 0,3-1 0,1 0 0,1-1 0,0 2 0,0-1 0,1 1 0,0-1 0,0 1 0,1 0 0,1 1 0,0-1 0,0 17 0,0-5 0,1 1 0,2-1 0,5 40-1,-4-51 3,1-1-1,0 0 1,1 0-1,0 0 0,0 0 1,2-1-1,-1 0 1,1 0-1,12 15 0,-12-17 0,2 0-1,-1 0 0,1 0 0,0-1 1,1 0-1,0-1 0,0 0 0,0 0 0,1-1 1,12 5-1,-8-5 0,1 0 1,0-2-1,0 1 0,1-2 1,-1 0-1,27-1 1,-34-1-1,1-1 1,-1 0-1,1 0 1,-1-1-1,0 0 1,0 0-1,1-1 1,-2 0-1,1 0 1,0-1-1,-1 0 1,12-8-1,-8 3 2,-1 0-1,0 0 0,-1-1 0,0 0 1,0 0-1,-1-1 0,9-17 0,-4 4 1,-1-2-1,-1 1 1,-1-1 0,-2-1-1,-1 0 1,0 0-1,2-34 1,-3-127-2,-7 140 0,-2 34 0,3 14 0,-1 0 0,1 0 0,-1 1 0,1-1 0,-1 0 0,1 0 0,-1 0 0,1 1 0,-1-1 0,1 0 0,-1 0 0,1 1 0,0-1 0,-1 0 0,1 1 0,0-1 0,-1 1 0,1-1 0,0 0 0,-1 1 0,1-1 0,0 1 0,0-1 0,0 1 0,-1-1 0,1 1 0,0-1 0,0 1 0,0-1 0,0 1 0,0 0 0,-7 17 1,2 0 0,0 0 1,1 1-1,1-1 0,-2 24 0,2 104 8,3-125-9,1 134 0,-19 414 0,14-536 0,-11 42 0,11-106 0,4-35 0,7-305 0,-1 283 0,3 1 0,26-104 0,-29 168 0,1 0 0,0 1 0,2 0 0,1 0 0,0 1 0,22-32 0,-27 46 0,1 0 0,0 0 0,1 0 0,0 0 0,0 1 0,0 0 0,1 1 0,11-8 0,-13 11 0,0-1 0,0 1 0,1-1 0,-1 2 0,0-1 0,1 1 0,-1 0 0,1 0 0,-1 1 0,1 0 0,-1 0 0,1 0 0,8 3 0,-11-3 0,-1 2 0,0-1 0,1 0 0,-1 1 0,0-1 0,0 1 0,0 0 0,0 0 0,0 0 0,-1 1 0,1-1 0,-1 1 0,1-1 0,-1 1 0,0 0 0,0 0 0,0 0 0,0 0 0,0 0 0,1 4 0,2 6 0,0 0 0,-1 1 0,5 25 0,-4-11 0,-2 0 0,0 1 0,-2-1 0,-1 0 0,-8 55 0,5-72 0,0 1 0,-1-1 0,0 0 0,-1 0 0,0-1 0,-1 0 0,0 0 0,0 0 0,-1 0 0,-1-1 0,0 0 0,0-1 0,0 0 0,-1 0 0,-19 12 0,15-11 0,0-2 0,-1 1 0,0-1 0,0-1 0,-1-1 0,0 0 0,0-1 0,0 0 0,0-1 0,-1-1 0,-21 1 0,26-3-4,3 0-4,21-1 4,31-5 1,0-1 1,-1-3-1,1-2 0,47-19 1,-58 19 3,1-2 1,-1-1 0,-1-1 0,46-33-1,-66 40 0,-1 1-1,0-2 0,0 0 1,-1 0-1,0 0 0,-1-2 0,-1 1 1,1-1-1,-2 0 0,0-1 1,0 1-1,-1-2 0,-1 1 1,6-20-1,-4-12 3,-2 0 1,-2 0-1,-4-80 0,-1 37 0,3 87-3,0 0 0,-1 0 0,1 1 0,0-1 0,-1 0 0,1 1 0,0-1 0,0 1 0,0-1 0,-1 1 0,1-1 0,0 1 0,0-1 0,0 1 0,0 0 0,0-1 0,0 1 0,0 0 0,0 0 0,0 0 0,0 0 0,0 0 0,0 0 0,0 0 0,1 0 0,40 1 0,-31-1 0,4 0 0,0 0 0,-1 1 0,1 1 0,-1 0 0,0 1 0,25 8 0,-33-8 0,0-1 0,-1 1 0,1 1 0,-1-1 0,1 1 0,-1 0 0,0 0 0,-1 0 0,1 0 0,-1 1 0,0 0 0,0 0 0,0 0 0,-1 1 0,0-1 0,0 1 0,0 0 0,3 8 0,-3-2 0,0 0 0,0 1 0,-1-1 0,0 1 0,-2 0 0,1-1 0,-1 1 0,-1 0 0,0-1 0,-1 1 0,0-1 0,-1 1 0,-1-1 0,0 0 0,0 0 0,-1 0 0,-8 13 0,-21 26 0,17-27 0,-19 35 0,32-51 0,1 0 0,-1 1 0,1-1 0,1 1 0,-1 0 0,2-1 0,-1 1 0,0 16 0,2-24 0,0 0 0,0 0 0,1 0 0,-1 0 0,0 0 0,0 0 0,1-1 0,-1 1 0,0 0 0,1 0 0,-1 0 0,1 0 0,-1 0 0,1-1 0,-1 1 0,1 0 0,0-1 0,-1 1 0,1 0 0,0-1 0,0 1 0,0-1 0,1 2 0,29 6 0,-10-7 0,38-2 0,-31 0 0,-4 1 0,-7 1 0,0 0 0,1-2 0,-1 0 0,1-1 0,-1 0 0,0-2 0,0 0 0,32-12 0,-36 8 0,1 0 0,-1-1 0,-1 0 0,1-1 0,-2-1 0,1 0 0,-2 0 0,1-1 0,-1 0 0,-1-1 0,-1 0 0,1 0 0,-2-1 0,0 0 0,-1-1 0,0 1 0,-1-1 0,-1 0 0,0 0 0,-1-1 0,-1 1 0,1-22 0,-3 35 0,2-24 0,-1 1 0,-1-1 0,-1 0 0,-7-34 0,8 55 0,-1 0 0,-1-1 0,1 1 0,-1 0 0,0 0 0,0 0 0,0 1 0,-1-1 0,1 0 0,-1 1 0,0 0 0,-1 0 0,1 0 0,-1 0 0,1 0 0,-1 1 0,0-1 0,-1 1 0,1 0 0,-1 0 0,1 1 0,-1-1 0,0 1 0,0 0 0,0 0 0,0 1 0,0 0 0,-6-1 0,7 1 0,0 0 0,0 1 0,0-1 0,-1 1 0,1 0 0,0 1 0,0-1 0,0 1 0,-1 0 0,1 0 0,0 0 0,0 0 0,0 1 0,0-1 0,-5 4 0,5-1 0,1-1 0,-1 0 0,1 1 0,0 0 0,0 0 0,0 0 0,1 0 0,-1 0 0,1 1 0,0-1 0,0 1 0,1-1 0,-2 7 0,-3 11 0,1 1 0,1 0 0,1 0 0,1 24 0,5 93 0,-3-136 0,1 7 0,0 0 0,0 0 0,1 0 0,1 0 0,0-1 0,1 1 0,-1-1 0,2 0 0,0 0 0,0 0 0,7 9 0,-8-13 0,1-1 0,-1 0 0,1 0 0,-1 0 0,2-1 0,-1 0 0,0 0 0,1 0 0,0 0 0,-1-1 0,1 0 0,1 0 0,-1-1 0,0 0 0,1 0 0,-1 0 0,1-1 0,-1 0 0,10 0 0,1 0 0,8 0 0,0-1 0,32-4 0,-49 3 0,-1 0 0,1-1 0,0 0 0,-1 0 0,0-1 0,0 0 0,1-1 0,-2 1 0,1-1 0,0 0 0,9-9 0,-5 2 0,-1 0 0,-1 0 0,1-1 0,-2 0 0,0 0 0,0-1 0,-1 0 0,-1-1 0,0 1 0,6-26 0,0-11 0,10-92 0,-5 28 0,-16 108 0,0-1 0,1 0 0,0 1 0,0-1 0,0 1 0,1 0 0,6-12 0,-7 16 0,0 0 0,0 0 0,0 0 0,0 0 0,0 1 0,0-1 0,1 1 0,-1-1 0,0 1 0,1 0 0,-1 0 0,1 0 0,-1 0 0,1 0 0,-1 1 0,1-1 0,0 1 0,-1 0 0,1 0 0,0 0 0,5 0 0,-5 1 0,0-1 0,0 1 0,0-1 0,0 1 0,0 0 0,0 0 0,0 0 0,0 1 0,-1-1 0,1 1 0,0-1 0,-1 1 0,1 0 0,2 4 0,1-1 0,-1 1 0,0 0 0,0 1 0,-1-1 0,6 12 0,2 9 0,-1 1 0,9 35 0,-15-47 0,7 28 0,-2 0 0,-2 1 0,-1 1 0,-3-1 0,-2 64 0,-3-98 0,0 0 0,-1-1 0,-1 1 0,1 0 0,-2-1 0,1 0 0,-2 0 0,1 0 0,-1 0 0,-1 0 0,1-1 0,-2 0 0,1-1 0,-9 9 0,9-10 0,-1 0 0,1-1 0,-2 0 0,1 0 0,0-1 0,-1 0 0,0 0 0,0 0 0,-1-1 0,1-1 0,-1 1 0,0-1 0,0-1 0,0 0 0,0 0 0,-17 1 0,23-3 1,0-1 0,-1 1 1,1 0-1,-1-1 0,1 0 0,0 0 1,-1 0-1,1 0 0,0-1 0,0 1 1,0-1-1,0 0 0,0 1 0,0-1 1,1-1-1,-1 1 0,1 0 0,-1-1 1,1 1-1,0-1 0,0 0 0,-3-5 1,-2-5-2,1 0 1,0 0 0,1-1 0,-4-16 0,7 21-2,-10-37-5,3-1-1,2 1 1,2-1-1,1-81 1,4 127 6,0 0 0,0 1 0,0-1 0,0 0 0,0 0 0,0 0 0,0 1 0,1-1 0,-1 0 0,0 0 0,0 1 0,1-1 0,-1 0 0,0 1 0,1-1 0,-1 0 0,1 1 0,-1-1 0,1 0 0,-1 1 0,1-1 0,-1 1 0,1-1 0,0 1 0,-1-1 0,1 1 0,0 0 0,-1-1 0,1 1 0,0 0 0,-1-1 0,1 1 0,0 0 0,0 0 0,0 0 0,-1 0 0,1 0 0,0 0 0,0 0 0,-1 0 0,1 0 0,0 0 0,0 0 0,0 0 0,-1 0 0,1 1 0,0-1 0,-1 0 0,1 1 0,0-1 0,1 1 0,2 1 0,0 0 0,0 0 0,0 0 0,0 0 0,0 1 0,0 0 0,0 0 0,5 6 0,52 69 0,-36-44 0,57 59 0,-71-83 0,1 0 0,-1 0 0,2-1 0,0-1 0,0 0 0,0-1 0,1 0 0,0-1 0,19 5 0,-8-4 0,1-1 0,0-2 0,1 0 0,-1-2 0,1 0 0,-1-2 0,53-7 0,-70 5 0,0-1 0,0 0 0,0-1 0,0 0 0,0-1 0,-1 1 0,0-2 0,0 1 0,0-1 0,0 0 0,-1-1 0,0 1 0,-1-1 0,0-1 0,0 0 0,0 1 0,-1-2 0,0 1 0,0 0 0,3-11 0,1-2 0,-1-1 0,-1 0 0,-1-1 0,-1 1 0,-1-1 0,-1 0 0,0-27 0,-2 27 0,0 10 0,0-1 0,-2 1 0,1 0 0,-2-1 0,-3-17 0,4 28 0,0-1 0,0 1 0,-1 0 0,1 0 0,-1 0 0,1 0 0,-1 1 0,0-1 0,0 0 0,-1 1 0,1-1 0,0 1 0,-1 0 0,1 0 0,-1 0 0,0 0 0,0 0 0,0 1 0,0-1 0,0 1 0,0 0 0,0-1 0,0 2 0,0-1 0,-1 0 0,-4 0 0,3 0 0,1 0 0,-1 1 0,0 0 0,0 0 0,0 0 0,1 0 0,-1 1 0,0-1 0,0 1 0,1 0 0,-1 1 0,-7 2 0,9-2 0,0 1 0,0-1 0,1 0 0,-1 1 0,0-1 0,1 1 0,0 0 0,-1 0 0,1 0 0,0 0 0,1 0 0,-1 0 0,1 0 0,-1 1 0,1-1 0,-2 7 0,-2 18 0,1-1 0,1 1 0,1-1 0,2 1 0,5 51 0,-2-56 0,0 0 0,2 1 0,1-1 0,1-1 0,0 1 0,2-1 0,1-1 0,0 1 0,22 31 0,-25-42 0,1 0 0,1 0 0,0 0 0,0-1 0,1-1 0,0 0 0,1 0 0,0-1 0,0 0 0,1 0 0,-1-2 0,2 1 0,-1-2 0,1 0 0,0 0 0,0-1 0,25 4 0,-32-7 0,58 3-1,-59-4 2,-1 0-1,1-1 1,-1 1-1,1-1 1,-1 0-1,1 0 1,-1-1-1,1 1 1,-1-1-1,0 0 1,7-4-1,-5 1 2,-1-1 0,0 1 0,0-1 0,-1 0 0,1-1 0,-1 1 0,-1-1-1,1 0 1,-1 0 0,0 0 0,-1 0 0,1 0 0,-2-1 0,2-8 0,3-18-4,0-62 1,-5 83 2,-2-109-1,-1 71 0,2 1 0,9-61 0,-9 107 0,0 1 0,1-1 0,0 1 0,0 0 0,0-1 0,0 1 0,0 0 0,1 0 0,-1 0 0,1 0 0,0 0 0,0 0 0,0 0 0,0 1 0,0-1 0,4-2 0,-3 3 0,0 1 0,0-1 0,0 1 0,0 0 0,0 0 0,0 0 0,0 0 0,1 1 0,-1-1 0,0 1 0,1 0 0,-1 0 0,0 0 0,1 1 0,-1-1 0,6 2 0,-5-1-1,-1 0 0,1 1 0,-1-1 0,0 1 0,1 0 0,-1 0-1,0 0 1,0 0 0,0 0 0,-1 1 0,1 0 0,0-1 0,-1 1 0,0 0 0,1 0 0,-1 0 0,3 6 0,3 7-4,-1 1 0,8 24 0,-10-28 7,4 17-2,0 0 0,-3 0 0,6 57 0,-8 94 0,-5-169 0,0 1 0,-1-1 0,-1 0 0,0-1 0,0 1 0,-1 0 0,-10 20 0,13-49 27,6-74-36,4 1 0,30-130 0,-38 215 9,3-22-2,2 0-1,1 1 1,1-1 0,1 1 0,1 1-1,23-40 1,-31 62 2,0-1 0,0 1 0,1 0 0,-1 0 0,1 0 0,0 0 0,0 1 0,0-1 0,0 1 0,0 0 0,0 0 0,1 0 0,-1 0 0,1 0 0,0 1 0,-1 0 0,1-1 0,0 2 0,0-1 0,0 0 0,0 1 0,-1-1 0,1 1 0,7 1 0,-9-1 0,1 0 0,-1 1 0,0-1 0,0 1 0,0 0 0,1-1 0,-1 1 0,0 0 0,0 0 0,0 1 0,0-1 0,-1 0 0,1 1 0,0-1 0,0 1 0,-1-1 0,1 1 0,-1 0 0,1 0 0,-1-1 0,0 1 0,0 0 0,1 3 0,4 7 0,-1 1 0,7 24 0,-8-23 0,9 33 0,-2-1 0,5 57 0,-1 98 0,-13-176 0,-1-6 0,-1-2 0,1 0 0,1 0 0,5 24 0,-6-37 0,0-1 0,0 0 0,0 0 0,0 0 0,0 0 0,1 0 0,0 0 0,-1 0 0,1 0 0,0 0 0,0-1 0,0 1 0,1-1 0,-1 0 0,1 1 0,-1-1 0,1 0 0,0 0 0,-1-1 0,1 1 0,0-1 0,0 1 0,7 1 0,-4-2 0,1 0 0,-1 0 0,1 0 0,-1-1 0,1 0 0,0-1 0,-1 1-1,1-1 1,-1-1 0,1 1 0,-1-1 0,0 0 0,0 0 0,8-5 0,-5 2 0,-1-1-1,1 0 1,-1 0 0,-1 0-1,1-1 1,-1-1 0,0 1-1,9-14 1,-3-1-2,0-1 1,-1 0-1,-1 0 0,-1-1 0,-2 0 1,10-43-1,-6-10-15,-3 0 1,-4-1-1,-6-90 1,1 81 18,1 74 5,-1-1 1,0 1-1,-1-1 0,-1 1 0,0-1 1,0 1-1,-1 0 0,-1 0 0,0 0 1,-8-15-1,12 28-7,-1 0 1,1 0-1,0-1 0,0 1 1,-1 0-1,1 0 0,0 0 1,-1 0-1,1 0 0,0 0 1,0 0-1,-1 0 1,1 0-1,0 0 0,-1 0 1,1 0-1,0 0 0,-1 0 1,1 0-1,0 0 0,0 0 1,-1 0-1,1 0 0,0 1 1,-1-1-1,1 0 0,0 0 1,0 0-1,-1 0 0,1 1 1,0-1-1,0 0 0,0 0 1,-1 0-1,1 1 0,0-1 1,0 0-1,0 0 1,0 1-1,-1-1 0,1 0 1,0 1-1,0-1 0,0 0 1,0 1-1,-4 13 0,0 1 0,1-1 0,0 1 0,2 0 0,0 0 0,0 0 0,3 20 0,-2 7 0,-1 362 0,1-371 0,2 0 0,11 62 0,-10-82 0,0 0 0,1 0 0,0 0 0,1 0 0,1-1 0,0 1 0,1-1 0,0-1 0,15 19 0,-17-25 0,0 0 1,0-1-1,1 0 0,0 1 1,0-2-1,0 1 0,0-1 1,0 0-1,1 0 0,-1-1 1,1 1-1,0-2 1,-1 1-1,1-1 0,0 0 1,9 0-1,-10 0 1,0-1 1,0 0-1,0-1 1,1 0-1,-1 0 1,0 0-1,0-1 1,0 1-1,-1-1 0,1-1 1,0 1-1,-1-1 1,1 0-1,-1-1 1,0 1-1,0-1 1,8-8-1,-2-1-2,-1-1 0,0-1 0,-2 0 1,1 0-1,-2-1 0,0 1 0,-1-2 0,-1 1 0,0-1 1,-1 1-1,3-28 0,-1-19-11,-5-113 0,-2 139 14,2 26-2,-1 1 0,0-1 0,-1 1 0,0 0 0,-1-1 0,0 1 0,-1 0 0,0 0 0,0 0 0,-1 1 0,-9-18 0,12 26 0,1 0 0,0 1 0,-1-1 0,1 0 0,0 1 0,-1-1 0,1 1 0,-1-1 0,1 1 0,-1-1 0,1 1 0,-1-1 0,0 1 0,1-1 0,-1 1 0,1 0 0,-1-1 0,0 1 0,0 0 0,1-1 0,-1 1 0,0 0 0,1 0 0,-1 0 0,0 0 0,0 0 0,1 0 0,-2 0 0,1 1 0,0-1 0,1 1 0,-1 0 0,0 0 0,0 0 0,1 0 0,-1 0 0,1 0 0,-1 0 0,1 0 0,-1 0 0,1 0 0,0 1 0,0-1 0,-1 0 0,1 0 0,0 0 0,0 0 0,0 1 0,0 0 0,4 299 0,0-255 0,2-1 0,3 0 0,1 0 0,26 71 0,-34-112 0,-1 0 0,1-1 0,0 1 0,0-1 0,0 0 0,0 0 0,1 0 0,-1 0 0,1 0 0,0 0 0,-1 0 0,2-1 0,-1 0 0,0 1 0,0-1 0,1 0 0,5 2 0,-2-2 0,0 0 0,0-1 0,0 1 0,1-1 0,-1-1 0,0 0 0,0 0 0,11-1 0,-16 0 0,1 1 0,-1-1 0,1 0 0,-1 1 0,1-1 0,-1-1 0,0 1 0,1 0 0,-1 0 0,0-1 0,0 1 0,0-1 0,0 0 0,0 0 0,-1 0 0,1 0 0,0 0 0,-1 0 0,1 0 0,-1 0 0,0 0 0,0-1 0,1-3 0,3-7 0,0-1 0,-2 1 0,3-18 0,-4 19 0,6-44 0,-3 0 0,-2-75 0,-4 74 0,3 0 0,13-76 0,-15 131 0,0 0 0,0 0 0,1 1 0,-1-1 0,1 0 0,0 1 0,-1-1 0,1 0 0,0 1 0,0-1 0,0 1 0,0-1 0,0 1 0,0 0 0,3-3 0,-3 4 0,0-1 0,0 1 0,0-1 0,0 1 0,0 0 0,0-1 0,0 1 0,0 0 0,0 0 0,0 0 0,0 0 0,0 0 0,0 0 0,0 0 0,0 0 0,0 0 0,0 0 0,0 0 0,2 2 0,0-1 0,0 1 0,1 0 0,-1 0 0,0 0 0,0 0 0,-1 0 0,1 1 0,0-1 0,-1 1 0,0 0 0,1 0 0,-1 0 0,3 5 0,8 21 0,0 1 0,-2 0 0,-1 1 0,-2 0 0,0 1 0,3 41 0,0 205 0,-5-380 0,5 0 0,28-124 0,-34 200 0,16-64 0,-19 82 0,1 0 0,0 0 0,1 1 0,0-1 0,0 1 0,0 0 0,1 0 0,9-9 0,-13 14 0,0 0 0,1 1 0,-1-1 0,1 1 0,0-1 0,-1 1 0,1 0 0,0-1 0,0 1 0,0 0 0,0 0 0,0 1 0,0-1 0,0 0 0,0 1 0,0-1 0,1 1 0,-1 0 0,0-1 0,0 1 0,0 0 0,1 0 0,-1 1 0,0-1 0,0 0 0,0 1 0,0-1 0,2 2 0,0 0 0,-1 0 0,-1 0 0,1 0 0,0 0 0,0 1 0,-1-1 0,0 1 0,1 0 0,-1-1 0,0 1 0,0 0 0,-1 1 0,1-1 0,-1 0 0,3 6 0,9 37 0,-3 0 0,-1 1 0,4 70 0,3 20 0,-14-126 0,1 0 0,-1 0 0,2 0 0,0-1 0,0 1 0,1-1 0,9 15 0,-11-20 0,0 0 0,1-1 0,-1 1 0,1-1 0,0 0 0,1 0 0,-1 0 0,1-1 0,0 0 0,-1 0 0,1 0 0,1 0 0,-1-1 0,0 0 0,1 0 0,6 2 0,9 0 0,-1-1 0,1-1 0,22-1 0,-33-1 0,-1 0 0,1-1 0,-1-1 0,1 1 0,-1-1 0,0-1 0,1 0 0,-1 0 0,9-5 0,-7 0 0,-1 1 0,0-1 0,0-1 0,0 0 0,-1 0 0,-1-1 0,1 0 0,-2 0 0,1-1 0,-2 0 0,1 0 0,-1-1 0,-1 0 0,0 0 0,-1 0 0,4-19 0,1-9 0,-3 0 0,-1-1 0,0-77 0,-5 111 0,0-1 0,0 0 0,-1 1 0,0-1 0,0 1 0,-1-1 0,0 1 0,0-1 0,-1 1 0,-4-8 0,5 12 0,0 0 0,0 0 0,-1 1 0,1-1 0,-1 1 0,1-1 0,-1 1 0,0 0 0,0 0 0,0 0 0,-1 1 0,1-1 0,0 1 0,0-1 0,-1 1 0,1 0 0,-1 1 0,1-1 0,-1 0 0,0 1 0,1 0 0,-1 0 0,-3 0 0,3 1 0,-1-1 0,1 1 0,-1 0 0,1 0 0,0 0 0,0 0 0,-1 1 0,1 0 0,0 0 0,0 0 0,1 0 0,-1 1 0,0-1 0,1 1 0,-1 0 0,1 0 0,0 0 0,0 1 0,0-1 0,1 1 0,-1 0 0,1-1 0,0 1 0,0 0 0,0 0 0,-2 7 0,-2 7 0,1 0 0,0 1 0,1-1 0,-2 37 0,5-41 0,-2 9 0,2-1 0,1 0 0,0 1 0,7 38 0,-7-57 0,1 0 0,0 1 0,0-1 0,0-1 0,1 1 0,-1 0 0,1 0 0,0 0 0,0-1 0,1 1 0,-1-1 0,1 0 0,-1 0 0,1 1 0,0-2 0,0 1 0,0 0 0,1-1 0,-1 1 0,1-1 0,-1 0 0,1 0 0,0-1 0,0 1 0,0-1 0,-1 1 0,2-1 0,-1 0 0,0-1 0,0 1 0,0-1 0,6 0 0,-7 0 0,0-1 0,0 1 0,-1-1 0,1 0 0,0 0 0,0 0 0,-1 0 0,1 0 0,-1-1 0,1 1 0,-1-1 0,1 0 0,-1 0 0,0 0 0,0 0 0,0 0 0,0 0 0,0 0 0,0-1 0,-1 1 0,1-1 0,1-4 0,5-8 0,-2 0 0,10-29 0,-13 32 0,79-273 0,-80 339 32,-32 189-32,9-96 0,10-56 0,-4-2 0,-5 0 0,-3-1 0,-40 100 0,9-56 0,-75 128 0,105-218 0,-2-1 0,-1-1 0,-3-2 0,-1 0 0,-2-2 0,-67 57 0,97-90 0,0 0 0,-1 0 0,1 0 0,0-1 0,-1 1 0,0-1 0,1 0 0,-1 0 0,0 0 0,0 0 0,-1 0 0,1-1 0,0 0 0,0 0 0,-1 0 0,1 0 0,0-1 0,-6 0 0,9 0 0,0 0 0,0 0 0,-1-1 0,1 1 0,0 0 0,0-1 0,-1 1 0,1-1 0,0 1 0,0-1 0,0 0 0,0 1 0,0-1 0,0 0 0,0 0 0,0 0 0,0 0 0,0 0 0,0 0 0,0 0 0,1 0 0,-2-1 0,-9-31-3,9 22 1,-11-42-8,3-1 1,-6-93 0,17-114-3,-1 247 12,2 0 1,0 0 0,1 0 0,0 0 0,1 0-1,1 1 1,0 0 0,1 0 0,0 0-1,16-23 1,-10 19 0,2 1-1,0 1 1,0 0 0,2 1-1,0 0 1,0 1-1,19-10 1,26-14-1,92-40 0,76-18 21,-76 33-10,15-7-11,100-43 0,-185 73 0,87-56 0,-160 89 0,0-1 1,0 0-1,0 0 1,-1-1-1,0-1 1,8-9-1,-16 16-1,1 0 0,0-1 0,-1 1 0,0 0-1,1-1 1,-1 1 0,0 0 0,0-1 0,0 0 0,-1 1 0,1-1 0,0 0 0,-1 1-1,0-1 1,0 0 0,0 1 0,0-1 0,0 0 0,0 1 0,-1-1 0,1 0 0,-1 1 0,0-1-1,0 0 1,0 1 0,0-1 0,0 1 0,0 0 0,-1-1 0,1 1 0,-1 0 0,0 0-1,-2-3 1,-8-6-42,-1 0-1,0 1 1,-26-15-1,12 7-96,-44-30-439</inkml:trace>
</inkml:ink>
</file>

<file path=ppt/ink/ink38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4"/>
    </inkml:context>
    <inkml:brush xml:id="br0">
      <inkml:brushProperty name="width" value="0.05" units="cm"/>
      <inkml:brushProperty name="height" value="0.05" units="cm"/>
      <inkml:brushProperty name="color" value="#FFFFFF"/>
    </inkml:brush>
  </inkml:definitions>
  <inkml:trace contextRef="#ctx0" brushRef="#br0">372 82 31278,'10'-82'1404,"-30"162"-1396,-38 94 1,18-57-5,-33 103 0,-75 246 8,137-432-18,2 1-1,1 1 1,2-1-1,-3 52 1,12-86-194,10-3-496</inkml:trace>
</inkml:ink>
</file>

<file path=ppt/ink/ink38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6"/>
    </inkml:context>
    <inkml:brush xml:id="br0">
      <inkml:brushProperty name="width" value="0.05" units="cm"/>
      <inkml:brushProperty name="height" value="0.05" units="cm"/>
      <inkml:brushProperty name="color" value="#FFFFFF"/>
    </inkml:brush>
  </inkml:definitions>
  <inkml:trace contextRef="#ctx0" brushRef="#br0">301 294 30974,'0'-12'649,"-1"-13"143,1 24-787,-1 1-1,1-1 1,-1 0 0,1 0 0,-1 0 0,1 1-1,-1-1 1,0 0 0,1 0 0,-1 1 0,0-1-1,0 1 1,1-1 0,-1 1 0,0-1 0,0 1-1,0-1 1,0 1 0,0 0 0,0-1 0,1 1-1,-1 0 1,0 0 0,-2 0 0,-34-3 2,-1 1 0,-44 5 0,76-3-5,1 0 0,-1 1 0,1 0-1,-1 0 1,1 0 0,-1 1 0,1 0 0,0 0-1,0 0 1,0 1 0,0-1 0,0 1 0,1 1 0,-1-1-1,1 0 1,-5 5 0,6-4 0,1 0 0,-1 0 0,0 0 0,1 0 0,0 1 0,0-1 0,0 0 0,1 1 0,-1 0 0,1-1 0,0 1 0,0 0 0,1-1 0,0 1 0,-1 0 0,1 0 1,1 0-1,1 8 0,-1-7 0,1 0 0,1 0 1,-1-1-1,1 1 1,0 0-1,0-1 1,0 0-1,1 0 0,0 0 1,0 0-1,0 0 1,1-1-1,-1 0 1,1 0-1,9 6 0,11 6 11,52 26 0,-63-35-13,23 11 6,97 54 1,-131-70-7,1 0 0,-1 1 0,0-1 0,0 1 0,0 0 0,0 0 0,0 0 0,-1 0 0,1 1 0,-1-1 0,3 6 0,-5-8 0,1 1 0,0-1 0,-1 1 0,0 0 0,1 0 0,-1-1 0,0 1 0,0 0 0,0-1 0,0 1 0,0 0 0,0 0 0,0-1 0,-1 1 0,1 0 0,0-1 0,-1 1 0,0 0 0,1-1 0,-1 1 0,0-1 0,0 1 0,0-1 0,0 1 0,0-1 0,0 0 0,0 0 0,0 1 0,-1-1 0,-1 1 0,-8 6 0,0-1 0,-1 0 0,1-1 0,-1 0 0,-1-1 0,-12 4 0,-86 21 0,76-21 0,-95 17-3,130-26 2,-1 0 0,1 0 0,-1 0 0,1 0 0,0 0 0,-1 0-1,1 0 1,-1 0 0,1 0 0,-1 0 0,1 0 0,0 0 0,-1 0 0,1 1-1,-1-1 1,1 0 0,0 0 0,-1 1 0,1-1 0,0 0 0,-1 0 0,1 1 0,0-1-1,-1 0 1,1 1 0,0-1 0,-1 0 0,1 1 0,0-1 0,0 1 0,-1 0-1,18 4-47,13-3 49,1 0 0,0-2 0,0-2 1,0 0-1,-1-3 0,1 0 0,45-15 0,-62 16 2,0-2-1,0 0 0,0 0 0,-1-1 1,0-1-1,-1 0 0,0-1 0,0-1 1,-1 1-1,0-2 0,0 0 0,-1 0 1,-1 0-1,0-2 0,-1 1 0,0-1 1,11-24-1,-7 6 2,-2-1 0,-1 0 0,-1 0 0,3-43 0,3-137-2,-5 47 12,-5 136 15,-3 55-5,-5 15-23,-1 1 0,-19 64 0,1-2 0,9-7 0,4 0 0,2 110 0,8-201 0,0 0 0,1-1 0,-1 1 0,1 0 0,0 0 0,1 0 0,-1-1 0,1 1 0,0-1 0,1 1 0,3 6 0,-3-8 0,-1-1 0,1 0 0,0 0 0,0 0 0,0 0 0,0-1 0,0 1 0,1-1 0,-1 0 0,1 0 0,0 0 0,0 0 0,-1-1 0,1 1 0,0-1 0,8 1 0,-4 0 0,0 0 0,0-1 0,-1 0 0,1-1 1,0 0-1,0 0 0,0-1 0,0 0 0,-1 0 0,1 0 0,0-1 0,-1 0 1,1-1-1,-1 0 0,0 0 0,0-1 0,0 1 0,0-2 0,-1 1 0,1-1 1,8-8-1,-2-2 0,-2-1 0,0 1 0,0-2 0,-2 1 0,0-1 0,-1-1 0,-1 0 0,0 0 0,6-30 0,-5 6-1,-1 0 1,-3 0-1,-1-57 0,-5 88 0,-3-2 5,4 13-4,1 0 0,0 0-1,-1-1 1,1 1 0,0 0 0,-1 0 0,1 0 0,0 0 0,-1 0 0,1 0 0,-1 0 0,1 0 0,0 0 0,-1 0 0,1 0-1,0 0 1,-1 0 0,1 0 0,-1 0 0,1 0 0,0 0 0,-1 0 0,1 0 0,0 1 0,-1-1 0,1 0 0,0 0 0,-1 0 0,1 1-1,0-1 1,0 0 0,-1 0 0,1 1 0,0-1 0,0 0 0,-1 1 0,-5 8 0,0 1 0,1 0 0,0 0 0,0 0 0,1 0 0,1 1 0,-1-1 0,2 1 0,-3 18 0,1 10 0,1 55 0,3-88 0,-1-1 0,1 1 0,1 0 0,-1-1 0,1 1 0,0-1 0,1 1 0,-1-1 0,1 1 0,0-1 0,0 0 0,1 0 0,-1 0 0,1 0 0,0 0 0,1-1 0,-1 1 0,1-1 0,0 0 0,0 0 0,0 0 0,1 0 0,-1-1 0,1 0 0,0 0 0,-1 0 0,2-1 0,7 4 0,7 1 0,-1 0 0,2-2 0,-1 0 0,1-1 0,0-1 0,-1-1 0,1-1 0,30-2 0,-47 1 0,0 0 0,0 0 0,0-1 1,0 0-1,0 0 0,0 0 0,0 0 0,0-1 0,0 0 0,0 1 1,-1-1-1,1-1 0,-1 1 0,1 0 0,-1-1 0,5-5 0,-3 2 1,0 0 0,-1 0-1,0 0 1,-1 0 0,1-1-1,-1 0 1,-1 1-1,5-14 1,-2-7 1,0 0 0,-2 0 0,-1-54 0,-1 40-2,1 27 0,-2 0 0,0-1 0,-1 1 0,0 0 0,-1-1 0,-7-25 0,9 40 0,0 0 0,0 0 0,0 0 0,0 0 0,0 0 0,0 0 0,0 0 0,0 0 0,0 0 0,0 0 0,0 0 0,0 0 0,0 0 0,0 0 0,0 0 0,0 1 0,0-1 0,0 0 0,0 0 0,0 0 0,-1 0 0,1 0 0,0 0 0,0 0 0,0 0 0,0 0 0,0 0 0,0 0 0,0 0 0,0 0 0,0 0 0,0 0 0,0 0 0,0 0 0,0 0 0,0 0 0,0 0 0,-1 0 0,1 0 0,0 0 0,0 0 0,0 0 0,0 0 0,0 0 0,0 0 0,0 0 0,0 0 0,0 0 0,-1 10 0,0 104 0,3 145 0,15-130 0,-10-88 0,3 75 0,-10-30 0,0-86 1,0 0-1,0 0 1,0 0-1,0 0 1,0 0-1,-1 0 1,1 0 0,0-1-1,0 1 1,0 0-1,0 0 1,0 0-1,0 0 1,0 0 0,0 0-1,0 0 1,0 0-1,-1 0 1,1 0-1,0 0 1,0 0-1,0 0 1,0 0 0,0 0-1,0-1 1,0 1-1,0 0 1,-1 0-1,1 0 1,0 0 0,0 0-1,0 0 1,0 1-1,0-1 1,0 0-1,0 0 1,-1 0 0,1 0-1,0 0 1,0 0-1,0 0 1,0 0-1,0 0 1,0 0 0,0 0-1,0 0 1,0 0-1,-1 0 1,1 0-1,0 0 1,0 1 0,0-1-1,0 0 1,0 0-1,0 0 1,0 0-1,0 0 1,0 0 0,0 0-1,0 1 1,-6-11-4,3-4 3,1-1 0,0 0 0,1 1 0,1-1 0,2-21 0,-1-6 0,-2-36 0,4-137 0,1 172 0,0 1 0,3 0 0,13-43 0,-18 78 0,0 1 0,1 0 0,0 0 0,0 0 0,0 0 0,1 0 0,-1 0 0,2 1 0,-1 0 0,0 0 0,1 0 0,0 1 0,0-1 0,0 1 0,1 0 0,-1 1 0,1-1 0,9-3 0,-6 3 0,1 1 0,-1 0 0,1 1 0,0 0 0,0 0 0,0 1 0,0 0 0,0 1 0,0 0 0,0 1 0,16 2 0,-23-2 0,-1 0 0,1-1 0,0 1 0,0 1 0,0-1 0,-1 0 0,1 1 0,-1-1 0,1 1 0,-1 0 0,1 0 0,-1 0 0,0 0 0,0 0 0,0 0 0,0 1 0,-1-1 0,1 1 0,-1-1 0,1 1 0,-1 0 0,0 0 0,0-1 0,0 1 0,1 5 0,1 6 0,-1 1 0,0-1 0,-1 1 0,-1 15 0,0-23 0,-1 4 0,0 0 0,0-1 0,-1 1 0,0 0 0,-1-1 0,0 1 0,0-1 0,-1 0 0,-1 0 0,0 0 0,0-1 0,-8 11 0,-8 7 0,-2 0 0,-37 34-1,-6 7-3,65-67 0,1-1 3,-1 0 0,1 0 0,-1 1 1,1-1-1,0 0 0,-1 1 0,1-1 0,-1 0 1,1 1-1,0-1 0,0 1 0,-1-1 0,1 1 0,0-1 1,0 0-1,-1 1 0,1-1 0,0 1 0,0-1 0,0 1 1,0-1-1,0 1 0,0-1 0,0 1 0,0-1 0,0 1 1,0-1-1,0 1 0,0-1 0,0 2 0,7-1-9,10-2 9,0-1 1,0-1-1,0 0 1,0-1-1,-1-1 1,20-8-1,-6 0 2,0-1-1,41-26 0,-61 33 0,-1 0 0,0 0 0,0-1 0,0 0 0,-1 0 0,0-1 0,-1 0 0,0-1 0,-1 0 0,10-18 0,-10 14 0,0-1 0,-1 0 0,-1 0 0,0 0 0,-1 0 0,-1-1 0,1-27 0,-3-137 13,0 179-13,0 1 0,0-1 1,0 0-1,1 0 0,-1 0 0,0 0 0,0 0 0,0 1 0,1-1 0,-1 0 0,0 0 0,1 1 0,-1-1 1,1 0-1,-1 0 0,1 1 0,-1-1 0,1 0 0,0 1 0,-1-1 0,1 1 0,0-1 0,-1 1 0,1-1 1,0 1-1,-1-1 0,1 1 0,0 0 0,0 0 0,0-1 0,0 1 0,1 0 0,0-1 0,0 1 0,0 0 0,0 0 0,1 0 0,-1 0 0,0 1 0,0-1 0,0 1 0,0-1 0,0 1 0,0 0 0,0-1 0,3 3 0,4 3 0,-1 0 0,0 1 0,0 0 0,0 0 0,-1 1 0,0 0 0,-1 0 0,1 1 0,-2 0 0,1 0 0,6 16 0,-5-9 0,0 0 0,-2 1 0,0-1 0,0 1 0,-2 0 0,3 27 0,-5-31 0,-1 0 0,0-1 0,-1 1 0,-4 22 0,4-30 0,-1 0 0,0 0 0,0 0 0,0 0 0,-1 0 0,1 0 0,-1-1 0,0 1 0,-1-1 0,1 0 0,-1 0 0,0 0 0,-7 6 0,1-4 2,0 1 1,0-1-1,0-1 0,-1 1 0,1-2 1,-1 0-1,-1 0 0,1-1 1,0 0-1,-1-1 0,0 0 0,1-1 1,-15 0-1,25-1-7,0-1 0,1 1-1,-1 0 1,0 0 0,0-1 0,0 1 0,1-1-1,-1 1 1,0 0 0,0-1 0,1 0 0,-1 1-1,1-1 1,-1 1 0,0-1 0,1 0 0,-1 1-1,1-1 1,-1 0 0,1 0 0,0 1 0,-1-1 0,1 0-1,0 0 1,-1 0 0,1 1 0,0-1 0,0 0-1,0 0 1,0 0 0,0 0 0,0 0 0,0 1-1,0-1 1,0 0 0,0-1 0,0-3-94,-1-30-971</inkml:trace>
</inkml:ink>
</file>

<file path=ppt/ink/ink38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6"/>
    </inkml:context>
    <inkml:brush xml:id="br0">
      <inkml:brushProperty name="width" value="0.05" units="cm"/>
      <inkml:brushProperty name="height" value="0.05" units="cm"/>
      <inkml:brushProperty name="color" value="#FFFFFF"/>
    </inkml:brush>
  </inkml:definitions>
  <inkml:trace contextRef="#ctx0" brushRef="#br0">11 39 31630,'-11'-2'849,"11"-3"-737,16 0-80,35 0 32,21-2-48,14 2 0,2-2-16,-5 5 16,-11 2-16,-16 0 0,-18 0 0,-22 0-48,-22 0-2705</inkml:trace>
</inkml:ink>
</file>

<file path=ppt/ink/ink38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8"/>
    </inkml:context>
    <inkml:brush xml:id="br0">
      <inkml:brushProperty name="width" value="0.05" units="cm"/>
      <inkml:brushProperty name="height" value="0.05" units="cm"/>
      <inkml:brushProperty name="color" value="#FFFFFF"/>
    </inkml:brush>
  </inkml:definitions>
  <inkml:trace contextRef="#ctx0" brushRef="#br0">84 11 32303,'-2'-10'406,"-2"22"-342,-3 25-102,-2 37 38,4 1 0,6 89 0,-1-156 0,1 1 0,1-1 0,0 0 0,0 0 0,0 0 0,1 0 0,0 0 0,1-1 0,-1 1 0,2-1 0,7 12 0,-9-16 0,-1 0 0,1 0 0,-1 0 0,1-1 0,0 1 0,0-1 0,0 0 0,1 1 0,-1-1 0,0-1 0,1 1 0,-1 0 0,1-1 0,0 0 0,-1 0 0,1 0 0,0 0 0,0-1 0,-1 1 0,1-1 0,0 0 0,0 0 0,0 0 0,0-1 0,-1 1 0,1-1 0,7-2 0,-6 0 2,0 1-1,0-1 1,-1 0 0,1-1-1,-1 1 1,1-1 0,-1 0-1,0 0 1,-1 0 0,1-1-1,-1 1 1,1-1 0,-1 0-1,-1 0 1,3-6 0,4-7 0,-1-1-1,9-38 1,-4 12-2,-3-1 0,-2 0 0,5-82 0,-16 171 0,-1 1 0,-14 57 0,-3 20 0,2 183 0,11-134 0,4-121 2,-15 83-1,15-116-6,0 0 1,-1 0-1,-1 0 0,0-1 0,-1 0 0,-1 0 1,0-1-1,-17 22 0,22-32 4,0 0 0,-1 0 0,1-1 0,-1 1 0,0-1 0,0 0 0,0 0-1,-1 0 1,1-1 0,-1 0 0,0 1 0,1-2 0,-1 1 0,0 0 0,0-1 0,0 0 0,0 0 0,0-1 0,-11 1 0,14-2 1,0 1-1,0 0 1,0-1 0,-1 1 0,1-1 0,0 0 0,0 0 0,0 0 0,0 0 0,0 0-1,0 0 1,1 0 0,-1-1 0,0 1 0,0 0 0,1-1 0,-1 0 0,1 1 0,0-1-1,-1 0 1,1 0 0,0 0 0,0 0 0,0 0 0,0 0 0,0-3 0,-4-7 0,2-1 0,-1 0 0,-1-17 0,4 21 0,-6-53-1,2-105 0,5 153 0,0 0 0,0 0 0,1-1 0,1 1 0,0 0 0,1 0 0,1 1 0,5-15 0,-5 19 0,1-1 1,0 1-1,1 0 1,0 0 0,0 1-1,1-1 1,0 1-1,0 1 1,1 0-1,10-9 1,2 2-8,0 0 0,0 1-1,1 1 1,1 1 0,0 1 0,0 0 0,1 2-1,0 1 1,1 1 0,-1 1 0,1 0-1,28 0 1,-14 5-477</inkml:trace>
</inkml:ink>
</file>

<file path=ppt/ink/ink38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8"/>
    </inkml:context>
    <inkml:brush xml:id="br0">
      <inkml:brushProperty name="width" value="0.05" units="cm"/>
      <inkml:brushProperty name="height" value="0.05" units="cm"/>
      <inkml:brushProperty name="color" value="#FFFFFF"/>
    </inkml:brush>
  </inkml:definitions>
  <inkml:trace contextRef="#ctx0" brushRef="#br0">4 0 31887,'-3'0'720,"14"0"-704,18 0 32,14 0-16,5 0-32,0 0 0,3 0 0,-6 0 0,-5 0-16,-5 0-80,-14 0-224,-13 0-625</inkml:trace>
</inkml:ink>
</file>

<file path=ppt/ink/ink38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9"/>
    </inkml:context>
    <inkml:brush xml:id="br0">
      <inkml:brushProperty name="width" value="0.05" units="cm"/>
      <inkml:brushProperty name="height" value="0.05" units="cm"/>
      <inkml:brushProperty name="color" value="#FFFFFF"/>
    </inkml:brush>
  </inkml:definitions>
  <inkml:trace contextRef="#ctx0" brushRef="#br0">57 62 32111,'1'-10'93,"-4"-21"243,3 30-332,0 1 0,-1-1 1,1 1-1,0-1 0,-1 1 0,1-1 1,-1 1-1,1-1 0,-1 1 0,1-1 1,-1 1-1,1-1 0,-1 1 1,1 0-1,-1-1 0,0 1 0,1 0 1,-1 0-1,0-1 0,1 1 0,-1 0 1,0 0-1,1 0 0,-1 0 0,0 0 1,1 0-1,-1 0 0,0 0 1,1 0-1,-1 0 0,0 0 0,1 0 1,-1 1-1,0-1 0,1 0 0,-1 0 1,1 1-1,-1-1 0,0 0 0,1 1 1,-2 0-1,1 0-4,-1 0 0,1 1 0,0-1 0,-1 0 0,1 1 0,0-1 0,0 1 0,0-1 0,0 1 0,0 0 0,0 0 0,0-1 0,0 1 0,1 0 0,-1 0 0,1 0 0,-1 2 0,-5 38 0,5-34 0,-3 48 0,3 65 0,2-54 0,-1-59 0,0 1 0,1 0 0,0-1 0,0 1 0,4 11 0,-4-18 0,-1 0 0,1 0 0,0 0 0,0 0 0,-1 0 0,2 0 0,-1-1 0,0 1 0,0 0 0,0-1 0,1 1 0,-1-1 0,1 1 0,-1-1 0,1 0 0,0 0 0,-1 0 0,1 0 0,0 0 0,0 0 0,0 0 0,0 0 0,0-1 0,0 1 0,0-1 0,0 1 0,0-1 0,3 0 0,0 0 0,-1 0 0,0 0 0,0 0 0,1-1 0,-1 0 0,0 1 0,0-2 0,0 1 0,0 0 0,0-1 0,0 0 0,0 0 0,-1 0 0,1 0 0,-1-1 0,1 1 0,-1-1 0,0 0 0,0 0 0,0 0 0,0 0 0,-1-1 0,1 1 0,-1-1 0,0 1 0,0-1 0,2-5 0,5-11 1,0 0-1,-1 0 1,-1-1 0,-1 0-1,-1-1 1,3-23 0,-2-11 3,-2-70 0,-3 133-3,0 0-1,1 0 1,-1 0-1,1 0 1,5 10-1,3 13 0,15 124 0,-12-60 0,-13-92 0,0 1 0,1-1 0,-1 0 0,1 0 0,0 1 0,-1-1 0,1 0 0,0 0 0,0 0 0,0 0 0,1 0 0,-1 0 0,0 0 0,1 0 0,0-1 0,-1 1 0,1-1 0,2 3 0,-2-4 0,0 1 0,0 0 0,0-1 0,0 1 0,0-1 0,0 0 0,0 1 0,0-1 0,0 0 0,0 0 0,0 0 0,0-1 0,0 1 0,0-1 0,0 1 0,0-1 0,0 1 0,0-1 0,0 0 0,3-2 0,1 0 0,-1-1 0,1 0 0,-1 0-1,0-1 1,0 1 0,0-1 0,-1 0 0,7-9 0,29-52-11,-37 61 10,43-88-3,-32 62 5,1 0-1,34-50 0,-47 98-13,-4 259 10,1-275 3,1 1 0,0-1 0,0 1 0,0-1 0,0 1 0,0-1 0,0 0 0,1 1 0,-1-1 0,1 1 0,-1-1 0,0 0 0,1 1 0,0-1 0,-1 0 0,1 0 0,0 1 0,0-1 0,0 0 0,0 0 0,0 0 0,0 0 0,0 0 0,0 0 0,0 0 0,0 0 0,0-1 0,1 1 0,1 0 0,2 0 0,0 0 0,0 0 0,0-1 0,0 0 0,0 0 0,1 0 0,4-1 0,-6 0 0,0 0 0,0 0 0,0 0 0,-1-1 0,1 1 0,0-1 0,-1 0 0,1 0 0,-1 0 0,1-1 0,-1 1 0,0-1 0,0 0 0,0 0 0,-1 0 0,1 0 0,-1 0 0,1 0 0,1-5 0,7-11 0,0 0 0,8-23 0,-17 37 0,30-82 1,10-21-15,-41 105 13,1 1 0,-1-1 1,0 1-1,1 0 0,0 0 0,-1 0 1,1 0-1,0 0 0,0 0 1,0 0-1,0 0 0,0 1 1,1-1-1,-1 1 0,0-1 1,1 1-1,-1 0 0,1 0 0,0 0 1,-1 0-1,1 1 0,-1-1 1,1 1-1,0 0 0,0-1 1,-1 1-1,1 0 0,0 1 0,0-1 1,-1 0-1,1 1 0,0 0 1,-1-1-1,1 1 0,-1 0 1,1 0-1,-1 0 0,1 1 1,-1-1-1,0 1 0,0-1 0,1 1 1,-1 0-1,0 0 0,2 3 1,-4-5 0,0 0 0,0 0 0,0 1 0,-1-1 0,1 0 0,0 1 0,0-1 0,0 0 0,0 0 0,-1 1 0,1-1 0,0 0 0,0 0 0,0 0 0,-1 1 0,1-1 0,0 0 0,0 0 0,-1 0 0,1 0 0,0 0 0,-1 1 0,1-1 0,0 0 0,0 0 0,-1 0 0,1 0 0,0 0 0,-1 0 0,1 0 1,0 0-1,-1 0 0,1 0 0,0 0 0,0 0 0,-1 0 0,1 0 0,0 0 0,-1-1 0,-15 2 9,16-1-9,-5-1 2,-1 1-1,1 0 0,0 0 0,-1 1 0,1-1 1,0 1-1,0 0 0,0 1 0,0-1 1,0 1-1,0 0 0,0 0 0,0 1 1,0-1-1,1 1 0,0 0 0,-1 0 0,1 1 1,0-1-1,0 1 0,1 0 0,-1 0 1,1 0-1,0 1 0,-3 5 0,1 0 0,0 0-1,1 1 0,0 0 0,1 0 0,0 0 1,1 0-1,0 0 0,1 0 0,0 1 0,1-1 1,1 16-1,-1-17 0,0-6 0,0 0 0,1-1 1,-1 1-1,1 0 0,-1-1 0,1 1 1,0-1-1,0 1 0,1-1 0,-1 0 1,1 1-1,0-1 0,-1 0 0,1 0 1,1 0-1,-1 0 0,0 0 0,1-1 1,0 1-1,-1-1 0,1 0 0,0 0 1,0 1-1,0-2 0,0 1 0,1 0 1,-1-1-1,0 1 0,8 1 0,6 1 2,1-1 0,0-1 0,0 0-1,32-2 1,-39 0-2,-6 0-33,0 0 0,0 0 0,0-1 0,0 0 0,0 0 1,0 0-1,0 0 0,0-1 0,-1 0 0,1 0 0,-1 0 0,1-1 0,-1 1 0,0-1 0,0 0 1,0-1-1,0 1 0,0 0 0,-1-1 0,1 0 0,-1 0 0,0 0 0,0 0 0,-1-1 0,1 1 0,-1-1 1,0 1-1,0-1 0,-1 0 0,0 0 0,1 0 0,0-7 0,-2-26-4211</inkml:trace>
</inkml:ink>
</file>

<file path=ppt/ink/ink38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0"/>
    </inkml:context>
    <inkml:brush xml:id="br0">
      <inkml:brushProperty name="width" value="0.05" units="cm"/>
      <inkml:brushProperty name="height" value="0.05" units="cm"/>
      <inkml:brushProperty name="color" value="#FFFFFF"/>
    </inkml:brush>
  </inkml:definitions>
  <inkml:trace contextRef="#ctx0" brushRef="#br0">198 15 31855,'-9'-3'60,"-1"0"0,1 1 0,-1 0 0,0 0 0,0 1 0,0 0 1,0 1-1,0 0 0,0 1 0,0 0 0,-11 2 0,18-1-60,-1-1 0,0 0 0,0 1 0,0 0 0,1 0 0,-1 0 0,1 0 0,0 1 0,0-1 0,0 1 0,0 0 0,0 0 0,0 0 0,1 0 0,-1 1 0,1-1 0,0 0-1,0 1 1,0 0 0,1 0 0,-1-1 0,1 1 0,0 0 0,0 0 0,0 0 0,0 0 0,1 0 0,0 0 0,0 6 0,0-5 0,0 0 0,0 0 0,0 1 0,1-1 0,0 0 0,0 0 0,0 0 0,1 0 0,0 0 0,0-1 0,0 1 0,0 0 0,1-1 0,5 8 0,-3-6 3,0-1 1,1 0-1,0 0 0,0 0 0,0-1 0,0 1 0,1-1 1,0-1-1,11 5 0,4-1 4,0-1 1,0-1 0,0-1-1,1-1 1,-1-1-1,1-1 1,24-2-1,-36 1-3,-8 0-3,0 0 0,1 0 0,-1 0 0,0 0 1,0-1-1,0 1 0,1-1 0,-1 0 0,0 0 0,0 0 0,0 0 1,0 0-1,0-1 0,-1 1 0,1-1 0,0 0 0,-1 0 0,1 0 1,-1 0-1,0 0 0,1-1 0,-1 1 0,0-1 0,0 1 0,-1-1 0,1 0 1,-1 0-1,1 0 0,-1 0 0,0 0 0,0 0 0,0 0 0,0 0 1,-1 0-1,1 0 0,-1 0 0,0-1 0,0 1 0,-1-6 0,1 2-1,0 1 1,-1 0-1,0-1 0,-1 1 0,1 0 0,-1 0 0,0 0 0,-1 0 0,1 0 0,-1 1 0,-1-1 1,1 1-1,-1 0 0,1 0 0,-2 0 0,1 0 0,0 0 0,-1 1 0,0 0 0,0 0 1,-6-3-1,1 1-2,1 0 0,-1 1 0,-1 0 0,1 1 0,-1 1 0,0-1 0,0 1 0,0 1 0,0 0 0,0 1 0,-12 0 0,20 0-6,1 1-1,-1 0 1,1 0-1,0 0 1,-1 0-1,1 1 1,0-1-1,-1 1 1,1-1 0,0 1-1,-1 0 1,1 0-1,0 0 1,0 0-1,0 0 1,0 0 0,0 1-1,0-1 1,0 1-1,0-1 1,1 1-1,-1 0 1,1-1 0,-1 1-1,1 0 1,-1 0-1,1 0 1,0 0-1,0 1 1,-1 2 0,-11 37-587</inkml:trace>
</inkml:ink>
</file>

<file path=ppt/ink/ink38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0"/>
    </inkml:context>
    <inkml:brush xml:id="br0">
      <inkml:brushProperty name="width" value="0.05" units="cm"/>
      <inkml:brushProperty name="height" value="0.05" units="cm"/>
      <inkml:brushProperty name="color" value="#FFFFFF"/>
    </inkml:brush>
  </inkml:definitions>
  <inkml:trace contextRef="#ctx0" brushRef="#br0">1 0 32527,'0'0'192,"27"0"-176,21 0 16,5 3-32,1-1 0,-6 0 0,-11-2 0,-7 5-48,-14-2-176,-16-1-1873</inkml:trace>
</inkml:ink>
</file>

<file path=ppt/ink/ink38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0"/>
    </inkml:context>
    <inkml:brush xml:id="br0">
      <inkml:brushProperty name="width" value="0.05" units="cm"/>
      <inkml:brushProperty name="height" value="0.05" units="cm"/>
      <inkml:brushProperty name="color" value="#FFFFFF"/>
    </inkml:brush>
  </inkml:definitions>
  <inkml:trace contextRef="#ctx0" brushRef="#br0">1 17 32079,'0'3'256,"40"-3"0,13 0-160,11 0-64,3 0-32,-8 0 0,-5-3 0,-17-2-16,-16-2-176,-13 2-3122</inkml:trace>
</inkml:ink>
</file>

<file path=ppt/ink/ink38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1"/>
    </inkml:context>
    <inkml:brush xml:id="br0">
      <inkml:brushProperty name="width" value="0.05" units="cm"/>
      <inkml:brushProperty name="height" value="0.05" units="cm"/>
      <inkml:brushProperty name="color" value="#FFFFFF"/>
    </inkml:brush>
  </inkml:definitions>
  <inkml:trace contextRef="#ctx0" brushRef="#br0">324 155 28829,'56'-69'3727,"-44"56"-3692,0 0 1,1 1-1,0 0 0,1 1 0,23-14 0,-37 25-35,0 0 0,0 1 0,0-1 0,0 0 0,0 0 0,0 0 0,0 0 0,0 0 0,0 1 0,0-1 0,0 0 0,0 0 0,0 0 0,0 0 0,0 0 0,0 0 0,0 1 0,0-1 0,0 0 0,0 0 0,0 0 0,0 0 0,0 0 0,0 0 0,0 1 0,0-1 0,1 0 0,-1 0 0,0 0 0,0 0 0,0 0 0,0 0 0,0 0 0,0 0 0,0 0 0,1 1 0,-1-1 0,0 0 0,0 0 0,0 0 0,0 0 0,0 0 0,0 0 0,1 0 0,-1 0 0,0 0 0,0 0 0,0 0 0,0 0 0,0 0 0,1 0 0,-1 0 0,0 0 0,0 0 0,0-1 0,0 1 0,0 0 0,1 0 0,-1 0 0,0 0 0,0 0 0,0 0 0,0 0 0,0 0 0,0 0 0,0 0 0,0-1 0,1 1 0,-1 0 0,-2 8 0,-1-1 0,0 1 0,0-1 0,0 0 0,-1 0 0,0 0 0,-1-1 0,-9 13 0,5-7 0,-145 186 0,82-111 0,-114 185 0,182-265 0,0 1 0,0-1 0,1 1 0,1 0 0,-4 11 0,6-17 0,-1-1 0,1 1 0,0-1 0,0 1 0,0-1 0,-1 1 0,1-1 0,1 1 0,-1-1 0,0 1 0,0-1 0,0 1 0,1-1 0,-1 0 0,1 1 0,-1-1 0,1 1 0,0-1 0,-1 0 0,1 1 0,0-1 0,0 0 0,0 0 0,0 0 0,0 0 0,0 0 0,0 0 0,0 0 0,1 0 0,-1 0 0,0 0 0,0-1 0,1 1 0,-1 0 0,1-1 0,1 1 0,20 3 0,0-1 0,0-1 0,0-2 0,26-1 0,1 0 0,271 1-32,-321 0 32,1 0 0,-1 0 0,0 0 0,0 0 0,0 0 0,0 1 0,1-1 0,-1 0 0,0 0 0,0 0 0,0 0 0,1 0 0,-1 0 0,0 0 0,0 0 0,0 0 0,1 0 0,-1 0 0,0 0 0,0 0 0,0 0 0,1 0 0,-1 0 0,0-1 0,0 1 0,0 0 0,0 0 0,1 0 0,-1 0 0,0 0 0,0 0 0,0 0 0,0-1 0,0 1 0,1 0 0,-1 0 0,0 0 0,0 0 0,0-1 0,0 1 0,0 0 0,0 0 0,0 0 0,0 0 0,0-1 0,0 1 0,0 0 0,0 0 0,0 0 0,1-1 0,-1 1 0,-1 0 0,1 0 0,0 0 0,0-1 0,0 1 0,0 0 0,0 0 0,0 0 0,0-1 0,0 0 0,-2-4 0,1 1 0,0-1 0,-1 1 0,0 0 0,0 0 0,0 0 0,0 0 0,-1 0 0,-5-7 0,-10-15 0,2-5 0,2 0-1,1-2 1,1 0 0,2 0-1,1-1 1,-6-46 0,-9-211 22,23 263-15,0 18-16,0-7 1,2 22-50,-1 37-654,0 0-1601</inkml:trace>
</inkml:ink>
</file>

<file path=ppt/ink/ink3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42"/>
    </inkml:context>
    <inkml:brush xml:id="br0">
      <inkml:brushProperty name="width" value="0.05" units="cm"/>
      <inkml:brushProperty name="height" value="0.05" units="cm"/>
      <inkml:brushProperty name="color" value="#FFFFFF"/>
    </inkml:brush>
  </inkml:definitions>
  <inkml:trace contextRef="#ctx0" brushRef="#br0">112 129 31743,'-3'-15'91,"3"14"-72,0 0 0,0 0 0,0-1 1,0 1-1,0 0 0,0-1 0,-1 1 1,1 0-1,0 0 0,-1-1 0,1 1 1,-1 0-1,1 0 0,-1 0 0,0 0 1,1-1-1,-1 1 0,0 0 0,0 0 1,0 1-1,0-1 0,0 0 0,0 0 1,0 0-1,0 1 0,0-1 0,0 0 1,-1 1-1,1-1 0,0 1 0,0-1 1,-1 1-1,1 0 0,0 0 0,0-1 1,-1 1-1,1 0 0,0 0 0,-1 0 1,-1 1-1,1-1-18,-1 1 0,0 0 0,0-1 0,1 1 0,-1 1 0,0-1 0,1 0 0,-1 1-1,1-1 1,0 1 0,-1 0 0,1-1 0,0 1 0,0 0 0,0 1 0,0-1 0,0 0 0,1 1 0,-1-1 0,1 0 0,0 1 0,-1 0 0,1-1 0,-1 4 0,-2 4 0,1 1 1,0-1 0,0 1 0,0-1 0,0 18 0,2-19-1,0 1 1,1 0 0,0 0-1,1 0 1,0-1-1,1 1 1,2 10 0,-2-16-2,0 0 1,0 0 0,0 0 0,0-1 0,0 1 0,1-1-1,-1 0 1,1 1 0,0-1 0,0-1 0,0 1-1,0 0 1,1-1 0,-1 1 0,1-1 0,0 0 0,-1 0-1,1-1 1,5 3 0,7 0 2,0-1 1,0 0-1,0-1 0,0 0 0,1-1 1,20-2-1,-10 0 3,-21 1-5,-1 0 0,1 0 0,-1-1 0,0 0 0,1 0 0,-1-1-1,0 1 1,0-1 0,1 0 0,-1 0 0,-1-1 0,1 0 0,0 0 0,-1 0 0,5-4-1,-4 3 1,0-2-1,-1 1 1,0 0-1,1-1 0,-2 0 1,1 0-1,-1 0 0,0 0 1,0-1-1,-1 1 1,4-13-1,-3 5 0,-1 0 0,0 0 0,0 0 0,-2 0 0,0 0 0,0 0 0,-3-17 0,2 24 0,-1 0 0,0 0 0,0 0 0,0 0 0,0 0 0,-1 0 0,0 1 0,-1-1 0,0 1 0,0 0 0,0 0 0,0 0 0,-1 1 0,0-1 0,-8-5 0,11 9 0,-1 0-1,1 0 1,-1 0 0,0 0 0,0 1 0,0-1-1,0 1 1,0 0 0,0 0 0,0 0-1,0 0 1,0 0 0,0 1 0,-1-1-1,1 1 1,0 0 0,0 0 0,-1 0-1,1 1 1,0-1 0,0 1 0,0 0-1,0-1 1,-1 1 0,1 1 0,0-1-1,1 0 1,-1 1 0,0 0 0,0-1-1,1 1 1,-1 0 0,1 0 0,-1 1-1,1-1 1,0 0 0,0 1 0,0 0-1,0-1 1,0 1 0,1 0 0,-2 4-1,-17 52-116,6 8-267</inkml:trace>
</inkml:ink>
</file>

<file path=ppt/ink/ink38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2"/>
    </inkml:context>
    <inkml:brush xml:id="br0">
      <inkml:brushProperty name="width" value="0.05" units="cm"/>
      <inkml:brushProperty name="height" value="0.05" units="cm"/>
      <inkml:brushProperty name="color" value="#FFFFFF"/>
    </inkml:brush>
  </inkml:definitions>
  <inkml:trace contextRef="#ctx0" brushRef="#br0">96 82 30958,'1'-20'789,"-2"-28"178,1 48-966,-1 0 0,1-1 1,0 1-1,0 0 0,-1 0 1,1-1-1,0 1 0,-1 0 1,1 0-1,0 0 0,-1-1 1,1 1-1,0 0 0,-1 0 1,1 0-1,-1 0 0,1 0 1,0 0-1,-1 0 0,1 0 1,-1 0-1,1 0 0,0 0 1,-1 0-1,1 0 0,0 0 1,-1 0-1,1 0 0,-1 0 1,1 0-1,0 0 1,-1 1-1,1-1 0,0 0 1,-1 0-1,1 0 0,0 1 1,-1-1-1,1 0 0,0 1 1,0-1-1,-1 1 0,-16 14-5,11-2 4,1 1 0,1-1 0,-1 1 0,2-1 0,0 1 0,1 0 0,-1 18 0,2 107 0,2-118 0,-1-14 0,0-1 0,1 1 0,0 0 0,0 0 0,0-1 0,1 1 0,0 0 0,1-1 0,5 12 0,-6-15 0,0 0 0,0-1 0,0 1 0,0-1 0,1 1 0,-1-1 0,1 0 0,0 0 0,-1 0 0,1-1 0,0 1 0,0 0 0,0-1 0,0 0 0,0 0 0,0 0 0,1 0 0,-1 0 0,0-1 0,0 1 0,1-1 0,4 0 0,-2 0 0,-1 0 0,0 0 0,0-1 0,0 0 0,1 0 0,-1 0 0,0 0 0,0-1 0,0 0 0,-1 0 0,1 0 0,0-1 0,4-2 0,-2-2 0,0 1 0,0-1 0,-1 0 0,0 0 0,0-1 0,7-12 0,2-6 0,-1 1 0,-2-2 0,-1 0 0,9-29 0,20-116 0,-39 160 0,-1 9 0,0 10 0,-2 23 0,-2 1 0,-1-1 0,-10 32 0,-6 36 0,-7 206 0,21-188 0,-21 115 0,22-202 0,-2-1 0,0 0 0,-19 42 0,21-57 0,0 0 0,-1-1 0,-1 0 0,0 0 0,0-1 0,-1 0 0,-1-1 0,0 0 0,-12 10 0,19-18 0,0 0 0,0 0 0,0 0 0,0 0 0,-1-1 0,1 1 0,-1-1 0,1 0 0,-1 0 0,1 0 0,-1-1 0,1 1 0,-6-1 0,7 0 0,1 0 0,-1 0 0,0 0 0,0-1 0,0 1 0,1-1 0,-1 0 0,0 1 0,1-1 0,-1 0 0,0 0 0,1 0 0,-1 0 0,1 0 0,0 0 0,-1-1 0,1 1 0,0 0 0,0-1 0,0 1 0,-1-1 0,2 1 0,-1-1 0,0 1 0,0-1 0,0 0 0,0-2 0,-4-17 0,1 0 0,1-1 0,0 1 0,2-1 0,2-38 0,0 18 0,-1 24 0,1 0 0,1 1 0,1-1 0,0 0 0,1 1 0,1-1 0,1 1 0,1 1 0,0-1 0,1 1 0,0 0 0,2 1 0,0 0 0,0 0 0,1 1 0,1 1 0,1 0 0,-1 0 0,22-15 0,-11 11-38,0 1 1,0 1-1,1 1 0,1 1 1,0 1-1,1 1 0,1 2 1,30-8-1,-24 8-920</inkml:trace>
</inkml:ink>
</file>

<file path=ppt/ink/ink38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4"/>
    </inkml:context>
    <inkml:brush xml:id="br0">
      <inkml:brushProperty name="width" value="0.05" units="cm"/>
      <inkml:brushProperty name="height" value="0.05" units="cm"/>
      <inkml:brushProperty name="color" value="#FFFFFF"/>
    </inkml:brush>
  </inkml:definitions>
  <inkml:trace contextRef="#ctx0" brushRef="#br0">276 202 29101,'22'-47'1750,"54"-90"1,-67 120-1670,-9 17-80,0 0 0,0 0-1,0 0 1,0 0 0,0 0-1,0 0 1,0 0 0,0 0-1,0 1 1,0-1 0,0 0-1,0 0 1,0 0 0,-1 0-1,1 0 1,0 0 0,0 0-1,0 0 1,0 0 0,0 0-1,0 0 1,0 0 0,0 0-1,0 0 1,0 0 0,0 0-1,-1 0 1,1 0 0,0 0-1,0 0 1,0 0 0,0 0-1,0 0 1,0 0 0,0 0-1,0 0 1,0 0 0,0 0-1,-1 0 1,1 0 0,0 0-1,0 0 1,0 0 0,0 0-1,0 0 1,0 0 0,0 0-1,0 0 1,0 0 0,0 0-1,0 0 1,0-1 0,0 1-1,0 0 1,-1 0 0,1 0-1,0 0 1,0 0 0,0 0-1,0 0 1,0 0 0,0 0-1,0 0 1,0-1 0,-24 28 7,-8 25-8,2 1 0,2 1 0,-26 77 0,-46 180 0,1 60 0,96-355-7,0-1 1,0 1-1,1 29 0,4-43-147,9-2-353</inkml:trace>
</inkml:ink>
</file>

<file path=ppt/ink/ink38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5"/>
    </inkml:context>
    <inkml:brush xml:id="br0">
      <inkml:brushProperty name="width" value="0.05" units="cm"/>
      <inkml:brushProperty name="height" value="0.05" units="cm"/>
      <inkml:brushProperty name="color" value="#FFFFFF"/>
    </inkml:brush>
  </inkml:definitions>
  <inkml:trace contextRef="#ctx0" brushRef="#br0">25 513 32159,'-3'6'11,"-1"0"1,1 1 0,1-1 0,-1 1-1,1-1 1,0 1 0,0 0 0,1 0-1,0 0 1,0 0 0,0 0 0,1 0-1,1 0 1,0 11 0,0-17-12,-1 0 1,0 0-1,1-1 0,-1 1 1,1 0-1,-1 0 1,1-1-1,-1 1 0,1 0 1,-1 0-1,1-1 0,0 1 1,0-1-1,-1 1 1,1-1-1,0 1 0,0-1 1,-1 1-1,1-1 1,0 0-1,0 1 0,0-1 1,0 0-1,0 0 1,0 0-1,0 1 0,29 0 16,-23-1-13,1 0 3,-1 0 1,0-1-1,0 0 0,0 0 0,0 0 0,0-1 1,0 0-1,-1 0 0,1-1 0,0 0 1,-1 0-1,0 0 0,0-1 0,0 0 1,0 0-1,0-1 0,-1 1 0,0-1 0,0-1 1,8-10-1,6-9 6,0-1 1,-2-1 0,-1-1-1,-2 0 1,0-1-1,-2-1 1,-1 0 0,-1 0-1,-2-1 1,-1 0-1,-2-1 1,-1 1-1,1-57 1,-5 81-12,0 1 0,0 0 0,-1-1 0,0 1 0,0-1 0,-3-7 0,4 12 0,-1 0-1,0 0 1,0 1-1,0-1 1,0 1-1,-1-1 1,1 1-1,0-1 1,-1 1-1,1 0 0,0-1 1,-1 1-1,0 0 1,1 0-1,-1 0 1,0 0-1,1 1 1,-1-1-1,0 0 1,0 1-1,0-1 1,0 1-1,-2-1 1,-2 0 0,0 0 0,0 1 1,0-1-1,1 1 0,-1 0 1,0 1-1,0-1 0,0 1 1,-9 3-1,13-3-1,0 0 0,-1 0 0,1 0 0,0 0 0,0 1 0,0-1 0,0 1 0,0-1 0,0 1 0,0 0 0,0 0 0,1 0 0,-1 0 0,1 0 0,-1 0 0,1 0 0,0 0 0,0 1 0,0-1 0,0 1 0,0-1 0,1 0 0,-1 1 0,1 2 0,-2 5 0,1-1 0,1 0 0,-1 1 0,2-1 0,-1 1 0,1-1 0,1 0 0,0 0 0,0 0 0,1 0 0,0 0 0,5 11 0,2-3 0,0 1 0,1-1 0,1-1 0,23 24 0,-25-29 0,7 7 0,-1 2 0,15 22 0,-27-35 0,0 0 0,0-1 0,-1 2 0,0-1 0,0 0 0,-1 1 0,0-1 0,0 1 0,-1 0 0,0 0 0,0 8 0,-1-13 0,-1 1 1,1-1-1,-1 1 0,0-1 0,0 0 1,-1 1-1,1-1 0,-1 0 1,1 0-1,-1 0 0,0 0 1,0 0-1,-1 0 0,1-1 1,0 1-1,-1-1 0,0 1 0,0-1 1,1 0-1,-1 0 0,0 0 1,-1-1-1,1 1 0,-5 1 1,-10 5 1,-1-2 0,1 0 0,-23 4 0,36-9-2,-83 11 0,78-9-3,11 2-2,11 3-3,21-3 8,0-1 0,0-2 0,46-3 0,-33 1 0,-37 0 0,1 0 1,-1-1-1,0 0 1,0 0-1,0-1 1,0 0-1,0-1 1,0 0-1,-1 0 1,1-1-1,-1 0 1,0 0-1,0-1 1,0 0-1,-1-1 1,0 0-1,0 0 1,0 0-1,-1-1 1,0 0-1,0 0 0,0 0 1,-1-1-1,-1 0 1,1 0-1,-1 0 1,4-12-1,13-48 1,-2 0 0,-4-1-1,11-108 1,-26 176-1,8-111 16,-8 112-16,-1-1 0,0 1 0,0-1 0,1 1 0,-1 0 0,0-1 0,0 1 0,0 0 0,1 0 0,-1-1 0,0 1 0,0 0 0,0 0 0,0 0 0,0 0 0,1 0 0,-1 0 0,0 0 0,0 0 0,-1 1 0,1-1 0,-1 1 0,0 0 0,0 0 0,-1 0 0,1 0 0,0 0 0,0 0 0,0 1 0,0-1 0,0 1 0,1-1 0,-1 1 0,0 0 0,1 0 0,-1-1 0,1 1 0,0 0 0,-1 1 0,1-1 0,0 0 0,0 0 0,0 0 0,1 1 0,-1-1 0,0 5 0,-4 12 0,-4 37 0,7-45 0,-4 65 0,3 99 0,3-108 0,0-59 2,0 0 0,1 1 1,0-1-1,0 0 0,1 0 0,0 0 1,0 0-1,1 0 0,0 0 0,4 8 1,-4-12-3,0 0 0,0 0 1,0 0-1,0 0 1,1 0-1,0-1 0,0 0 1,0 0-1,0 0 1,0 0-1,1 0 1,-1-1-1,1 0 0,-1 0 1,1 0-1,0-1 1,8 2-1,2 0 0,0 0 0,0-1 0,-1-1 0,1-1 0,29-2 0,-38 1 0,1 0 0,-1 0 0,1-1 0,-1 0 0,0 0 0,0 0 0,0-1 0,0 0 0,0 0 0,0-1 0,-1 0 0,1 1 0,-1-2 0,0 1 0,6-8 0,0-4 0,-1-1 0,0-1 0,-1 1 0,-1-2 0,0 1 0,-2-1 0,0 0 0,-1-1 0,-1 1 0,-1-1 0,-1 0 0,0 0 0,-2 0 0,-3-38 0,3 57 0,-1 0 0,1 1 0,0-1 0,-1 1 0,1-1 0,-1 1 0,1-1 0,0 1 0,-1-1 0,0 1 0,1-1 0,-1 1 0,1-1 0,-1 1 0,1 0 0,-1-1 0,0 1 0,1 0 0,-1 0 0,0-1 0,1 1 0,-1 0 0,0 0 0,1 0 0,-1 0 0,0 0 0,1 0 0,-1 0 0,0 0 0,0 0 0,-23 5 0,20-3 0,1 1 0,0-1 0,0 1 0,0 0 0,0-1 0,0 2 0,1-1 0,-1 0 0,1 0 0,0 1 0,0-1 0,-3 8 0,-15 49 0,17-53 0,-1 12 0,1-1 0,1 1 0,0-1 0,1 33 0,1-38 0,0-9 0,1-1 0,-1 1 0,0-1 0,1 0 0,0 1 0,0-1 0,0 0 0,0 0 0,0 1 0,1-1 0,-1 0 0,1 0 0,0-1 0,0 1 0,0 0 0,0 0 0,0-1 0,1 0 0,-1 1 0,1-1 0,0 0 0,0 0 0,-1 0 0,1-1 0,0 1 0,1-1 0,-1 1 0,0-1 0,0 0 0,5 1 0,9 1 0,1 0 0,-1 0 0,1-2 0,27-1 0,-35 0 0,-4 1 0,1-1 0,0 0 0,0-1 0,-1 0 0,1 0 0,0 0 0,-1-1 0,1 0 0,-1 0 0,0-1 0,0 1 0,0-2 0,0 1 0,0 0 0,0-1 0,-1 0 0,0-1 0,0 1 0,0-1 0,0 0 0,-1 0 0,0 0 0,0-1 0,0 1 0,-1-1 0,1 0 0,2-8 0,0-1 0,-1 0 0,-1 0 0,0 0 0,-1-1 0,3-30 0,-5 16 0,-1-1 0,-4-34 0,4 64 0,0 0 0,0 0 0,0-1 0,0 1 0,0 0 0,-1 0 0,1 0 0,0 0 0,-1 0 0,1 0 0,-1 0 0,1 0 0,-1 0 0,1 0 0,-1 0 0,0 1 0,1-1 0,-1 0 0,0 0 0,0 0 0,0 1 0,1-1 0,-1 0 0,0 1 0,0-1 0,0 1 0,0-1 0,0 1 0,0 0 0,0-1 0,-2 1 0,2 0 0,0 0 0,0 0 0,0 1 0,0-1 0,0 0 0,0 1 0,0-1 0,0 1 0,0-1 0,0 1 0,0-1 0,0 1 0,0 0 0,0-1 0,1 1 0,-1 0 0,0 0 0,0 0 0,1-1 0,-1 1 0,1 0 0,-1 0 0,1 0 0,-1 0 0,1 0 0,0 0 0,-1 0 0,1 0 0,0 0 0,0 0 0,-1 2 0,-3 37 0,2-1 0,3 58 0,0-4 0,-19 192 0,10-189 0,-3-41 0,8-44 0,1-1 0,0 1 0,-1 17 0,2-69 0,3-1 0,1 0 0,12-54 0,139-463 0,-154 557 0,1-1 0,0 0 0,0 0 0,0 1 0,1-1 0,-1 1 0,1-1 0,-1 1 0,1 0 0,0-1 0,4-3 0,-5 5 0,1 0 0,0 1 0,-1-1 0,1 0 0,0 1 0,0-1 0,-1 1 0,1 0 0,0-1 0,0 1 0,0 0 0,0 0 0,-1 0 0,1 1 0,0-1 0,0 0 0,0 1 0,-1-1 0,4 2 0,-2-1 0,1 1 0,0 0 0,-1 0 0,1 1 0,-1-1 0,1 1 0,-1 0 0,0-1 0,0 2 0,0-1 0,-1 0 0,1 0 0,-1 1 0,0 0 0,0-1 0,0 1 0,0 0 0,1 5 0,1 3 0,0 0 0,0 1 0,-1 0 0,2 23 0,-5-33 0,2 77 0,-2-74 0,-1 0 0,0 1 0,0-1 0,-1 0 0,1 1 0,-1-1 0,-1 0 0,1 0 0,-1-1 0,-4 7 0,-2-1 0,0 0 0,0-1 0,-1 0 0,0-1 0,-1 0 0,-17 11 0,-73 37 0,87-48 0,14-9 0,0 0 0,0 0 0,0 0 0,0 0 0,0 0 0,0 1 0,0-1 0,0 0 0,0 0 0,0 0 0,0 0 0,0 0 0,0 0 0,0 1 0,0-1 0,0 0 0,0 0 0,0 0 0,0 0 0,0 1 0,0-1 0,0 0 0,0 0 0,0 0 0,0 0 0,0 0 0,0 1 0,0-1 0,0 0 0,0 0 0,0 0 0,0 0 0,0 0 0,1 0 0,-1 0 0,0 1 0,0-1 0,0 0 0,0 0 0,0 0 0,0 0 0,1 0 0,-1 0 0,0 0 0,0 0 0,0 0 0,0 0 0,0 0 0,1 0 0,-1 0 0,0 0 0,0 0 0,0 0 0,0 0 0,0 0 0,1 0 0,-1 0 0,0 0 0,0 0 0,11 2 0,52 2 0,119-9 0,-174 5 0,0-1 0,0 0 0,0-1 0,0 0 0,0 0 0,-1-1 0,1 0 0,-1 0 0,1-1 0,-1 0 0,0 0 0,0-1 0,-1 0 0,0 0 0,0 0 0,6-7 0,-5 3 0,-1 0 0,0 0 0,0-1 0,-1 0 0,0 0 0,-1 0 0,0-1 0,-1 1 0,0-1 0,-1 0 0,2-14 0,4-66 0,-6 61 0,0 1 0,2 0 0,1 0 0,10-34 0,-13 59 0,0 0 0,0 1 0,0-1 0,0 1 0,0 0 0,1-1 0,0 1 0,-1 0 0,1 0 0,0 1 0,1-1 0,-1 1 0,0-1 0,1 1 0,-1 0 0,1 1 0,0-1 0,-1 0 0,1 1 0,0 0 0,0 0 0,0 0 0,6 0 0,-4 0 0,0 0 0,0 1 0,-1 0 0,1 1 0,0-1 0,0 1 0,-1 0 0,1 0 0,0 1 0,-1-1 0,0 1 0,1 1 0,-1-1 0,0 1 0,0 0 0,5 3 0,-4-1 0,-1 0 0,0 1 0,0 0 0,-1 0 0,1 0 0,-1 0 0,0 0 0,-1 1 0,0 0 0,0 0 0,0 0 0,-1 0 0,3 12 0,-3-4 0,0 1 0,0 0 0,-2 0 0,0 0 0,-3 23 0,1-29 0,-1-1 0,0 1 0,0-1 0,-1 1 0,0-1 0,-1-1 0,0 1 0,0 0 0,-1-1 0,0 0 0,0-1 0,-1 1 0,-14 12 0,8-10 0,0 1 0,0-2 0,-1 1 0,0-2 0,0 0 0,-1-1 0,-26 10 0,38-17-33,0 1 0,0 0 0,0-1 0,0 0 0,0 1 1,0-1-1,0-1 0,0 1 0,0 0 0,0-1 0,-5-1 0,-5-8-1493</inkml:trace>
</inkml:ink>
</file>

<file path=ppt/ink/ink38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6"/>
    </inkml:context>
    <inkml:brush xml:id="br0">
      <inkml:brushProperty name="width" value="0.05" units="cm"/>
      <inkml:brushProperty name="height" value="0.05" units="cm"/>
      <inkml:brushProperty name="color" value="#FFFFFF"/>
    </inkml:brush>
  </inkml:definitions>
  <inkml:trace contextRef="#ctx0" brushRef="#br0">4 48 31246,'0'0'26,"0"0"-1,0 0 0,-1 0 0,1 0 0,0 0 1,0-1-1,0 1 0,-1 0 0,1 0 0,0-1 1,0 1-1,0 0 0,0 0 0,-1 0 1,1-1-1,0 1 0,0 0 0,0-1 0,0 1 1,0 0-1,0 0 0,0-1 0,0 1 0,0 0 1,0-1-1,0 1 0,0 0 0,0 0 1,0-1-1,0 1 0,0 0 0,0 0 0,0-1 1,0 1-1,0 0 0,1 0 0,-1-1 1,0 1-1,0 0 0,0 0 0,0-1 0,1 1 1,-1 0-1,0 0 0,0 0 0,0-1 0,1 1 1,20-8 293,40 0-551,-48 7 362,325-19-515,-378 20-1122</inkml:trace>
</inkml:ink>
</file>

<file path=ppt/ink/ink38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12"/>
    </inkml:context>
    <inkml:brush xml:id="br0">
      <inkml:brushProperty name="width" value="0.05" units="cm"/>
      <inkml:brushProperty name="height" value="0.05" units="cm"/>
      <inkml:brushProperty name="color" value="#CFF00A"/>
    </inkml:brush>
  </inkml:definitions>
  <inkml:trace contextRef="#ctx0" brushRef="#br0">68 78 30382,'-67'-2'2116,"81"12"-2052,5 0-55,1-2 1,-1-1 0,2 0 0,-1-2 0,41 6 0,114 3 52,-135-12-58,62 3-3,626 46 30,-679-45-31,73 4 0,-122-10 0,0 0-1,0 0 1,0 0 0,0 0-1,0 0 1,0 0 0,0 0-1,0 0 1,1 0-1,-1 0 1,0 0 0,0 0-1,0 0 1,0 0 0,0 0-1,0 0 1,0 0 0,0 0-1,1 0 1,-1 0 0,0 0-1,0 0 1,0 0-1,0 0 1,0 0 0,0 0-1,0 0 1,0 0 0,1 0-1,-1 0 1,0 0 0,0 0-1,0 0 1,0 0 0,0 0-1,0 0 1,0 0 0,0 1-1,0-1 1,0 0-1,0 0 1,0 0 0,0 0-1,1 0 1,-1 0 0,0 0-1,0 0 1,0 0 0,0 1-1,0-1 1,0 0 0,0 0-1,0 0 1,0 0 0,0 0-1,0 0 1,0 0-1,0 1 1,0-1 0,0 0-1,0 0 1,0 0 0,0 0-1,-1 0 1,1 0 0,0 0-1,0 1 1,-9-5-24,4-4 24,-1-1 0,1 1-1,1-1 1,-7-17 0,-8-17-15,12 32 7,2 0 6,-1 0-1,-1 0 1,0 1 0,0 0-1,-1 0 1,0 1-1,-1 0 1,0 0-1,-11-8 1,34 17 5,-2 4-1,-1 2 1,0-1 0,0 2-1,18 12 1,11 7-3,-31-21 1,1 0 1,-1 1 0,0 1-1,-1-1 1,1 1-1,7 9 1,-13-13-3,-1 1 1,1-1-1,-1 0 1,0 1-1,-1-1 1,1 1-1,-1 0 1,1-1-1,-1 1 1,0 0-1,0 0 1,-1 0-1,1 0 1,-1 0-1,0 0 1,0 0-1,0 0 1,-1 0-1,1 0 0,-2 5 1,0-5 1,1 1 0,-1-1 0,0 0 0,0 0 0,0 0-1,-1 0 1,0-1 0,1 1 0,-1-1 0,-1 1 0,1-1 0,0 0 0,-8 5 0,-7 4 1,-32 17 0,29-18-3,3 0-142,-1-1 0,0-1 0,0-1 0,-26 7 0,21-9-983</inkml:trace>
</inkml:ink>
</file>

<file path=ppt/ink/ink38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13"/>
    </inkml:context>
    <inkml:brush xml:id="br0">
      <inkml:brushProperty name="width" value="0.05" units="cm"/>
      <inkml:brushProperty name="height" value="0.05" units="cm"/>
      <inkml:brushProperty name="color" value="#CFF00A"/>
    </inkml:brush>
  </inkml:definitions>
  <inkml:trace contextRef="#ctx0" brushRef="#br0">274 573 31566,'5'-38'214,"-1"-1"0,-2 0 0,-2 0 0,-4-41 0,3 78-213,0-1 0,1 0 0,-1 1 0,-1-1 1,1 1-1,0-1 0,0 1 0,-1-1 0,0 1 0,1 0 0,-1 0 0,0 0 0,0 0 0,0 0 0,0 0 0,0 1 0,-1-1 0,1 0 0,0 1 0,-1 0 0,1 0 0,-1 0 0,0 0 0,1 0 0,-1 0 0,0 1 0,1-1 1,-1 1-1,-3-1 0,-6 0 2,0 0 0,0 1 0,-1 0 1,1 1-1,-17 2 0,23-1-3,0-1-1,0 1 1,1 1 0,-1-1-1,1 1 1,-1 0 0,1 0-1,0 0 1,0 1 0,0 0-1,0 0 1,1 0 0,-1 0-1,1 1 1,0 0 0,1 0-1,-1 0 1,1 0 0,0 0-1,0 1 1,1 0 0,0-1-1,-3 11 1,-1 6-1,1 0-1,1 0 1,1 0 0,1 1-1,1 26 1,1-41 1,0 0 0,1 0 0,0 0 0,0 1 0,1-2 0,0 1 0,0 0 0,1 0 0,4 9 0,-4-12 0,0 0 0,0-1 0,0 1 0,1-1 0,0 0 0,0 0 0,0 0 0,0-1 0,1 1 0,-1-1 0,1 0 0,0 0 0,0-1 0,8 4 0,0-2 2,0-1-1,0 0 1,0 0 0,0-1-1,1-1 1,-1-1 0,25-1-1,-32 0-1,-1 0 1,1 0-1,-1-1 0,1 1 0,-1-1 0,0 0 0,0-1 0,0 1 1,0-1-1,0 0 0,0 0 0,-1-1 0,0 0 0,1 1 0,-1-1 1,-1 0-1,1-1 0,-1 1 0,1-1 0,-1 0 0,0 0 0,-1 0 0,3-5 1,4-10-2,-2-1 1,0 0 0,-1 0 0,5-33 0,1-41 5,-5 0-1,-5-114 1,-3 111-6,0 103 0,1 0-1,-1 0 1,0 0-1,0 0 1,-1 0-1,-2 5 0,-3 12 0,-3 24 2,2 1 0,-3 62 0,6 98 0,5-181 0,2-1 0,0 1 0,13 50 0,-13-66 0,1 0 0,1 0 0,-1 0 0,2-1 0,-1 1 0,1-1 0,1 0 0,0 0 0,0-1 0,1 0 0,-1 0 0,14 11 0,-18-17 0,0 0 1,0-1-1,0 1 0,0-1 1,0 1-1,1-1 0,-1 0 1,0 0-1,1 0 0,-1 0 1,1-1-1,-1 1 0,1-1 1,-1 1-1,1-1 0,-1 0 1,1 0-1,-1 0 0,1 0 1,-1 0-1,1-1 0,-1 1 1,5-3-1,-4 2 0,0-1 1,0 0-1,-1 0 1,1 0-1,-1 0 1,1-1-1,-1 1 1,0-1-1,0 0 0,0 1 1,0-1-1,-1 0 1,1 0-1,-1 0 1,0 0-1,1 0 1,-1-4-1,8-26 0,-2-2 0,3-38 0,-8 47 0,1 0 0,1 1 0,2 0 0,0 0 0,15-35 0,-19 57 0,1-1-1,-1 0 1,1 1-1,-1-1 1,1 1-1,0 0 1,0 0 0,1 0-1,-1 1 1,1-1-1,-1 1 1,1 0-1,0-1 1,0 2 0,0-1-1,0 0 1,0 1-1,6-2 1,-6 3 0,0-1-1,0 0 1,-1 1 0,1 0-1,0 0 1,0 0-1,0 0 1,-1 0 0,1 1-1,0 0 1,0 0 0,-1 0-1,1 0 1,-1 0 0,1 1-1,-1-1 1,1 1-1,-1 0 1,0 0 0,0 1-1,4 2 1,-3 0 0,0 1 0,0-1 0,-1 1 0,1 0 0,-1 0 0,-1 0 0,1 0 0,-1 0 0,0 0 0,0 1 0,-1-1 0,1 8 0,1 12 0,-1 45 0,-2-51 0,0-12 0,-1 1 0,1-1 0,-1 1 0,0-1 0,-1 0 0,0 0 0,-1 0 0,1 0 0,-1 0 0,-1 0 0,0-1 0,0 1 0,0-1 0,-1 0 0,0 0 0,0-1 0,-1 0 0,1 0 0,-10 7 0,10-8 0,-2 2 0,-2 0 0,1 0 0,-16 9 0,24-16 0,0 0 0,0 0 0,0 0 0,0 0 0,0 0 0,-1 0 0,1 0 0,0 0 0,0 0 0,0 0 0,0 0 0,0 0 0,0 0 0,0 0 0,-1 0 0,1 0 0,0 0 0,0 0 0,0 0 0,0 0 0,0 0 0,0-1 0,0 1 0,-1 0 0,1 0 0,0 0 0,0 0 0,0 0 0,0 0 0,0 0 0,0 0 0,0 0 0,0 0 0,0-1 0,0 1 0,-1 0 0,1 0 0,0 0 0,0 0 0,0 0 0,0 0 0,0 0 0,0-1 0,0 1 0,0 0 0,0 0 0,0 0 0,0 0 0,0 0 0,0 0 0,0 0 0,0-1 0,0 1 0,0 0 0,0 0 0,0 0 0,1 0 0,-1 0 0,0 0 0,0 0 0,0-1 0,0 1 0,0 0 0,0 0 0,0 0 0,4-11 0,10-10 0,0 0 0,29-30 0,2-3 0,-32 38 0,148-175 0,-160 189 0,16-16 0,-17 18 0,1 0 0,-1 0 0,0-1 0,0 1 0,1 0 0,-1 0 0,0 0 0,0-1 0,1 1 0,-1 0 0,0 0 0,0-1 0,0 1 0,1 0 0,-1 0 0,0-1 0,0 1 0,0 0 0,0 0 0,0-1 0,0 1 0,1 0 0,-1-1 0,0 1 0,0 0 0,0-1 0,0 1 0,0 0 0,0-1 0,0 1 0,0 0 0,0 0 0,-1-1 0,1 1 0,0 0 0,0-1 0,0 1 0,0 0 0,0 0 0,0-1 0,-1 1 0,1 0 0,0 0 0,0-1 0,0 1 0,-1 0 0,1 0 0,0-1 0,0 1 0,-1 0 0,1 0 0,0 0 0,0 0 0,-1 0 0,1-1 0,0 1 0,-1 0 0,1 0 0,-1 0 0,-5 0 0,0-1 0,-1 1 0,1 0 0,0 1 0,-1 0 0,1 0 0,0 0 0,0 1 0,0 0 0,0 0 0,0 0 0,0 1 0,0 0 0,1 0 0,-1 0 0,1 1 0,0 0 0,0 0 0,1 0 0,-1 1 0,1-1 0,0 1 0,0 0 0,0 0 0,1 1 0,-1-1 0,1 1 0,1 0 0,-3 7 0,-1 1 0,2 1 0,0 0 0,0 0 0,1 0 0,1 1 0,1-1 0,0 1 0,1-1 0,4 30 0,-4-41 0,1 0 0,0 0 0,1 0 0,-1 0 0,0 0 0,1-1 0,0 1 0,0 0 0,0-1 0,1 0 0,-1 1 0,1-1 0,0 0 0,3 3 0,0-1 0,0 0 0,1-1 0,0 1 0,0-1 0,0-1 0,13 6 0,1-3 0,0 0 0,0-1 0,1-1 0,30 1 0,46-5-560,-70-4-1409</inkml:trace>
</inkml:ink>
</file>

<file path=ppt/ink/ink38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14"/>
    </inkml:context>
    <inkml:brush xml:id="br0">
      <inkml:brushProperty name="width" value="0.05" units="cm"/>
      <inkml:brushProperty name="height" value="0.05" units="cm"/>
      <inkml:brushProperty name="color" value="#CFF00A"/>
    </inkml:brush>
  </inkml:definitions>
  <inkml:trace contextRef="#ctx0" brushRef="#br0">1 57 31390,'0'1'8,"0"0"-1,0 0 0,1 0 0,-1 0 0,0 0 0,1 0 1,-1 0-1,0 0 0,1 0 0,-1 0 0,1-1 1,0 1-1,-1 0 0,1 0 0,0-1 0,-1 1 0,1 0 1,0-1-1,0 1 0,-1-1 0,1 1 0,0-1 0,0 1 1,0-1-1,0 0 0,0 1 0,1-1 0,33 7 215,-25-5-127,212 17 511,-105-11-545,53 9-29,218 50 0,-357-60-28,0-1 0,0-1 0,39 1 0,-70-8-5,1 1 0,-1-1 0,1 1-1,-1-1 1,0 0 0,1 1 0,-1-1 0,0 0 0,0 0 0,0 1-1,0-1 1,-1 0 0,1-1 0,-2-2-3,1 0 1,-1 1-1,0-1 1,0 1-1,0-1 1,-1 1-1,1 0 1,-1 0-1,0 0 0,-5-4 1,-40-39-28,33 33 24,6 6 6,3 0 1,-1 1 0,0 0 1,-1 1-1,1 0 0,-2 0 0,1 0 1,0 1-1,-1 0 0,0 1 0,0 0 1,0 1-1,-17-5 0,38 11 6,1 1 1,-2 1-1,1 0 0,0 0 0,-1 1 1,14 10-1,15 7 9,5-2-3,-26-13-7,0 1 0,0 0-1,-1 2 1,-1 0 0,1 1 0,18 18-1,-35-29-4,1 1-1,-1 0 1,1 0-1,-1 0 1,0 0-1,0 0 1,0 0-1,0 0 1,0 0-1,0 1 1,-1-1-1,1 0 1,-1 0-1,1 1 1,-1-1-1,0 0 1,0 1-1,0-1 1,0 0-1,0 1 1,-1-1-1,1 0 1,-2 5-1,0-4 1,1 1 0,0-1 0,-1 0 0,0 0 0,0 0 0,0 0 0,0 0 0,-1 0-1,1-1 1,-1 1 0,1-1 0,-1 1 0,-5 3 0,-110 56-42,67-43-2621,36-15-6558</inkml:trace>
</inkml:ink>
</file>

<file path=ppt/ink/ink38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15"/>
    </inkml:context>
    <inkml:brush xml:id="br0">
      <inkml:brushProperty name="width" value="0.05" units="cm"/>
      <inkml:brushProperty name="height" value="0.05" units="cm"/>
      <inkml:brushProperty name="color" value="#CFF00A"/>
    </inkml:brush>
  </inkml:definitions>
  <inkml:trace contextRef="#ctx0" brushRef="#br0">264 606 31727,'4'-19'146,"0"-1"1,-2 0-1,0 0 1,-1 0-1,-2 0 1,-2-25-1,2 39-155,0-1-1,-1 1 0,0-1 0,0 1 1,0 0-1,-1 0 0,0 0 0,0 0 1,-1 0-1,-3-4 0,4 6 13,0 1 1,0 0-1,0 1 0,-1-1 0,1 1 1,-1-1-1,1 1 0,-1 0 0,0 0 0,0 1 1,0-1-1,0 1 0,0 0 0,0 0 0,0 0 1,0 0-1,-5 0 0,4 1-3,-1-1-1,1 1 1,-1 0-1,1 0 1,-1 1-1,1-1 1,-1 1-1,1 0 1,-1 1 0,1-1-1,0 1 1,0 0-1,0 1 1,0-1-1,0 1 1,0 0-1,1 0 1,-1 0 0,1 1-1,0 0 1,0 0-1,0 0 1,0 0-1,1 0 1,0 1-1,0 0 1,0-1 0,0 1-1,-2 7 1,-1 2-1,1 1 1,0-1 0,0 1 0,2 0 0,0 0-1,0 0 1,2 1 0,0-1 0,0 0-1,2 1 1,2 17 0,-2-29 0,-1 0 0,2 0 0,-1-1 0,0 1 0,1 0 0,-1-1 0,1 1 0,0-1 0,0 1 0,1-1 0,-1 0 0,0 0 0,1 0 0,0 0 0,0-1 0,0 1 0,0-1 0,0 1 0,1-1 0,-1 0 0,1-1 0,-1 1 0,1 0 0,0-1 0,-1 0 0,6 1 0,6 1 0,0 0 0,0-1 0,0-1 0,0 0 0,22-3 0,-32 2 0,-1-1 0,1 0 0,-1 0 1,1 0-1,-1 0 0,0-1 0,1 1 0,-1-1 0,0 0 1,0-1-1,0 1 0,-1-1 0,1 1 0,0-1 0,2-4 0,0 0 1,0 0 0,0 0 0,-1 0-1,0-1 1,-1 0 0,0 0-1,4-10 1,1-9 1,-1 0-1,-2 0 1,0-1-1,1-28 1,11-188-2,-6 59 0,-12 375-13,-1-159 19,-2 35-2,7 94-1,-2-148-3,0 0 0,1 0 0,0 0 0,0-1 0,2 0 0,-1 1 0,2-2 0,-1 1 0,1 0 0,1-1 0,13 15 0,-14-18 0,0 0 0,1-1 0,0 1 0,0-2 0,0 1 0,1-1 0,0 0 0,0-1 0,0 0 0,1 0 0,-1 0 0,1-1 0,0-1 0,0 1 0,16 1 0,-10-3 0,-1 0 0,1-1 0,25-3 0,-36 3 0,-1-1 0,1 1 0,-1-1 0,1-1 0,0 1 1,-1 0-1,0-1 0,1 1 0,-1-1 0,0 0 0,0 0 0,0-1 1,0 1-1,0-1 0,-1 1 0,1-1 0,-1 0 0,0 0 0,4-6 1,-1-2 0,-1 1 1,0-1 0,-1 0-1,-1 0 1,1 0 0,-2-1 0,1-11-1,-1 0 0,-1 0 0,-5-34 0,-2 44 10,7 13-11,0 0 0,0 0-1,0 0 1,0 1 0,0-1 0,0 0 0,0 0 0,0 0-1,0 0 1,0 1 0,0-1 0,0 0 0,0 0 0,0 0-1,-1 0 1,1 0 0,0 0 0,0 1 0,0-1 0,0 0-1,0 0 1,-1 0 0,1 0 0,0 0 0,0 0 0,0 0-1,0 0 1,0 0 0,-1 0 0,1 0 0,0 0 0,0 0-1,0 0 1,0 0 0,-1 0 0,1 0 0,0 0 0,0 0-1,0 0 1,0 0 0,-1 0 0,1 0 0,0 0 0,0 0-1,0 0 1,0 0 0,-1 0 0,1 0 0,0 0 0,0-1-1,0 1 1,0 0 0,0 0 0,0 0 0,0 0 0,-1 0 0,1 0-1,0-1 1,0 1 0,0 0 0,0 0 0,0 0 0,0 0-1,0-1 1,0 1 0,0 0 0,0 0 0,-2 12-1,1 1 1,0 0 0,1 0-1,0-1 1,1 1-1,1 0 1,0-1 0,4 15-1,-4-23 1,0 1 0,0-1 0,0 0 0,0 1 0,0-1 0,1 0 0,0 0 1,0-1-1,0 1 0,0-1 0,1 1 0,-1-1 0,1 0 0,0 0 0,0-1 0,0 1 0,0-1 0,0 0 0,1 0 0,-1 0 0,1-1 0,-1 1 0,1-1 0,0 0 0,6 0 0,-6 0 0,0 0 1,0-1-1,0 0 0,0 0 0,-1 0 1,1 0-1,0-1 0,0 0 0,0 0 1,-1 0-1,1-1 0,0 1 1,-1-1-1,0 0 0,1-1 0,3-2 1,-3 1-1,-1 0 1,0 0 0,0-1-1,0 0 1,-1 0 0,1 0-1,-1 0 1,0 0 0,-1-1-1,1 1 1,-1-1 0,2-9-1,2-11 1,-1 1-1,-2-1 0,0 0 0,-2-43 1,1-10 32,-8 121-33,-18 69 0,1-8 0,3 25 0,-4 135 0,17 128 0,7-347 0,1 2 0,-6 52 0,4-85 0,-1-1 0,-1 1 0,0-1 0,-1 1 0,0-1 0,0 0 0,-2-1 0,-11 21 0,16-30 0,-1 0 0,1 1 0,-1-1 0,1 0 0,-1-1 0,0 1 0,1 0 0,-1 0 0,0-1 0,0 1 0,0-1 0,0 0 0,-1 1 0,1-1 0,0 0 0,-1 0 0,1-1 0,0 1 0,-1 0 0,1-1 0,-1 1 0,1-1 0,-1 0 0,-3 0 0,3-1 0,0 0 0,0 0 0,0 0 0,0 0 0,0 0 0,1-1 0,-1 1 0,0-1 0,1 0 0,-1 0 0,1 0 0,0 0 0,0 0 0,0-1 0,0 1 0,0-1 0,0 1 0,1-1 0,-2-2 0,-9-18 0,2 1 0,1-1 0,1-1 0,0 1 0,-5-39 0,6 16 0,2-1 0,2-49 0,3 83 0,0-1 0,2 1 0,-1 0 0,2 0 0,0 0 0,0 0 0,1 0 0,1 0 0,0 1 0,1 0 0,0 0 0,1 1 0,0 0 0,0 0 0,2 0 0,-1 1 0,1 0 0,1 1 0,12-10 0,11-8 0,1 2 0,1 2 1,58-30-1,120-41-4,-76 36-28,-131 56-64,-6 2-205</inkml:trace>
</inkml:ink>
</file>

<file path=ppt/ink/ink38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2"/>
    </inkml:context>
    <inkml:brush xml:id="br0">
      <inkml:brushProperty name="width" value="0.05" units="cm"/>
      <inkml:brushProperty name="height" value="0.05" units="cm"/>
      <inkml:brushProperty name="color" value="#CFF00A"/>
    </inkml:brush>
  </inkml:definitions>
  <inkml:trace contextRef="#ctx0" brushRef="#br0">1 246 32159,'0'-29'47,"-1"11"31,1 1 0,1 0 0,5-30 0,-5 41-65,1 0 0,0 0 1,1 1-1,-1-1 1,1 0-1,0 1 1,0 0-1,1 0 0,-1 0 1,1 0-1,0 0 1,1 1-1,-1-1 1,6-3-1,-4 3-12,0 1 0,1 0 0,-1 1 0,1-1 0,-1 1 0,1 1 0,0-1 0,0 1 0,0 0 0,0 1 0,1 0 0,-1 0 0,0 0 0,0 1 0,11 1 0,-16-1-1,1 0-1,-1 1 1,0-1 0,0 1 0,1 0-1,-1-1 1,0 1 0,0 0-1,0 0 1,0 1 0,0-1 0,0 0-1,0 1 1,0-1 0,0 1 0,-1-1-1,1 1 1,-1 0 0,1 0-1,-1 0 1,0 0 0,1 0 0,-1 0-1,0 0 1,0 0 0,-1 0 0,1 1-1,0 2 1,3 7-2,-2 0 1,0 0-1,0 0 1,0 14-1,0 13 2,-4 40 0,1-66 0,-1 0 0,0-1 0,-1 1 0,0-1 0,-1 0 0,0 1 0,-7 10 0,11-21 0,-11 20-3,0-1 1,-1 0-1,-1-1 0,-1 0 1,-27 29-1,41-49 3,0 0 0,0 0 0,0 0 0,0 0 0,0 0 0,0 1 0,0-1 0,0 0 0,0 0 0,0 0 0,0 0 0,0 0 0,-1 0 0,1 0 0,0 0 0,0 1 0,0-1 0,0 0 0,0 0 0,0 0 0,0 0 0,0 0 0,0 0 0,-1 0 0,1 0 0,0 0 0,0 0 0,0 0 0,0 0 0,0 0 0,0 0 0,0 0 0,-1 0 0,1 0 0,0 0 0,0 0 0,0 0 0,0 0 0,0 0 0,0 0 0,0 0 0,-1 0 0,1 0 0,0 0 0,0 0 0,0 0 0,0 0 0,0 0 0,0 0 0,0 0 0,0 0 0,-1 0 0,1-1 0,0 1 0,0 0 0,0 0 0,0 0 0,0 0 0,0 0 0,0 0 0,0 0 0,0 0 0,0-1 0,0 1 0,0 0 0,0 0 0,0 0 0,0 0 0,0 0 0,0-1 0,-1-5 0,1 0 0,0 0 0,1-1 0,0 1 0,0 0 0,0 0 0,1-1 0,-1 1 0,1 0 0,1 0 0,-1 1 0,4-7 0,46-74 0,-45 75 0,29-40-4,2 2 0,2 2 0,88-82 0,-108 108 1,-42 25-10,15 0 13,1 1 0,0 1 0,-1-1 0,2 1 0,-1 0 0,1 0 0,0 0 0,0 1 0,0 0 0,-3 8 0,-2 3 0,0 1 0,-12 38 0,15-32 0,1 0 0,1 0 0,1 0 0,1 1 0,1 0 0,2-1 0,3 40 0,-2-62 0,-1-1 0,1 1 0,-1 0 0,1-1 0,0 1 0,0-1 0,0 1 0,1-1 0,-1 1 0,0-1 0,1 0 0,0 0 0,-1 0 0,1 0 0,0 0 0,0 0 0,5 3 0,-2-2 2,0 0 0,0 0 0,0-1 0,1 0 0,-1 0 0,1 0 0,0-1 0,6 1 0,9 1-24,0-2 0,0-1 0,35-3 1,-50 2-72,1 1 0,0-2 0,-1 1 0,1-1 0,9-4 0,26-21-1793</inkml:trace>
</inkml:ink>
</file>

<file path=ppt/ink/ink38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3"/>
    </inkml:context>
    <inkml:brush xml:id="br0">
      <inkml:brushProperty name="width" value="0.05" units="cm"/>
      <inkml:brushProperty name="height" value="0.05" units="cm"/>
      <inkml:brushProperty name="color" value="#CFF00A"/>
    </inkml:brush>
  </inkml:definitions>
  <inkml:trace contextRef="#ctx0" brushRef="#br0">5 31 32287,'0'-29'334,"-1"27"-248,1 7-38,-2 48-36,0 109-12,5 179 0,2-313-293</inkml:trace>
</inkml:ink>
</file>

<file path=ppt/ink/ink3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42"/>
    </inkml:context>
    <inkml:brush xml:id="br0">
      <inkml:brushProperty name="width" value="0.05" units="cm"/>
      <inkml:brushProperty name="height" value="0.05" units="cm"/>
      <inkml:brushProperty name="color" value="#FFFFFF"/>
    </inkml:brush>
  </inkml:definitions>
  <inkml:trace contextRef="#ctx0" brushRef="#br0">0 0 31839,'23'0'512,"33"0"-368,22 0-48,14 0-32,3 0-32,-3 0-32,-11 0 0,-12 0 0,-23 0-176,-20 0-2337</inkml:trace>
</inkml:ink>
</file>

<file path=ppt/ink/ink38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3"/>
    </inkml:context>
    <inkml:brush xml:id="br0">
      <inkml:brushProperty name="width" value="0.05" units="cm"/>
      <inkml:brushProperty name="height" value="0.05" units="cm"/>
      <inkml:brushProperty name="color" value="#CFF00A"/>
    </inkml:brush>
  </inkml:definitions>
  <inkml:trace contextRef="#ctx0" brushRef="#br0">0 59 31727,'0'-3'448,"0"1"-256,14 2-128,21-5-32,13 0 0,5 0-16,6 1 0,0-1-16,-3-3 0,-11 1 0,-7 0-64,-17 0-737</inkml:trace>
</inkml:ink>
</file>

<file path=ppt/ink/ink38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3"/>
    </inkml:context>
    <inkml:brush xml:id="br0">
      <inkml:brushProperty name="width" value="0.05" units="cm"/>
      <inkml:brushProperty name="height" value="0.05" units="cm"/>
      <inkml:brushProperty name="color" value="#CFF00A"/>
    </inkml:brush>
  </inkml:definitions>
  <inkml:trace contextRef="#ctx0" brushRef="#br0">0 44 32031,'0'0'496,"24"0"-448,14-12-16,13 5-16,-3 0 0,0-3-16,-8 5 0,-8 3 0,-8 2-48,-16 0-480</inkml:trace>
</inkml:ink>
</file>

<file path=ppt/ink/ink38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4"/>
    </inkml:context>
    <inkml:brush xml:id="br0">
      <inkml:brushProperty name="width" value="0.05" units="cm"/>
      <inkml:brushProperty name="height" value="0.05" units="cm"/>
      <inkml:brushProperty name="color" value="#CFF00A"/>
    </inkml:brush>
  </inkml:definitions>
  <inkml:trace contextRef="#ctx0" brushRef="#br0">0 39 31102,'0'0'1025,"24"0"-849,17 0 16,9-5-128,1-7-16,-3 2-32,-10 3 0,-9 2-16,-10 5-16,-8 0-128,-9 0-833</inkml:trace>
</inkml:ink>
</file>

<file path=ppt/ink/ink38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5"/>
    </inkml:context>
    <inkml:brush xml:id="br0">
      <inkml:brushProperty name="width" value="0.05" units="cm"/>
      <inkml:brushProperty name="height" value="0.05" units="cm"/>
      <inkml:brushProperty name="color" value="#CFF00A"/>
    </inkml:brush>
  </inkml:definitions>
  <inkml:trace contextRef="#ctx0" brushRef="#br0">3 156 32063,'-1'-18'206,"1"13"-184,-1 0 0,1 0 0,0 0 0,0 0 0,0 0 0,1 1 0,-1-1 0,1 0 0,1 0 0,-1 0 0,0 0 0,1 1 1,0-1-1,0 1 0,1-1 0,-1 1 0,5-6 0,-2 6-21,0-1 1,0 1 0,1 0 0,-1 0 0,1 0 0,0 1 0,0 0 0,0 0-1,0 1 1,1-1 0,-1 1 0,1 1 0,-1-1 0,1 1 0,0 0-1,-1 1 1,1-1 0,0 1 0,7 1 0,-12 0-2,0 0 0,0 0 0,0 0 0,0 0 0,0 0 0,0 1 0,0-1 0,0 1 0,0-1 0,0 1 0,-1 0 0,1 0 0,-1-1 0,1 1 0,-1 0 0,0 0 0,0 0 0,0 1 0,0-1 0,0 0 0,0 0 0,0 4 0,2 6 0,0 0 0,1 24 0,-1-8 0,-2 1 0,-4 43 0,1-58 0,0 0 0,-1 0 1,0 0-1,-1-1 1,-1 1-1,0-1 0,-7 13 1,-29 39 5,27-45-4,1 0 0,1 1-1,-12 30 1,21-43-5,3-7 3,1-1 0,-1 0-1,0 0 1,0 0 0,1 0-1,-1 0 1,0 0 0,0 1-1,1-1 1,-1 0 0,0 0-1,0 0 1,1 0 0,-1 0-1,0 0 1,0 0 0,1 0-1,-1 0 1,0 0-1,0 0 1,1-1 0,-1 1-1,0 0 1,0 0 0,1 0-1,-1 0 1,0 0 0,0 0-1,1-1 1,-1 1 0,0 0-1,0 0 1,0 0 0,0 0-1,1-1 1,-1 1 0,0 0-1,0-1 1,14-9 2,-2 0 1,1-2-1,-1 0 0,-1 0 0,18-25 1,-3 4-1,204-289-44,-223 311 41,-3 6 2,-1 0 1,0 0-1,0-1 0,0 0 0,0 0 0,2-8 0,-5 14-1,0 0 0,0 0 0,0-1 1,0 1-1,0 0 0,0 0 0,0 0 0,0 0 0,0-1 0,0 1 0,0 0 0,0 0 0,0 0 0,0 0 0,0-1 0,0 1 0,0 0 0,0 0 0,0 0 0,0 0 0,0-1 0,0 1 1,0 0-1,0 0 0,0 0 0,0 0 0,0-1 0,0 1 0,0 0 0,-1 0 0,1 0 0,0 0 0,0 0 0,0 0 0,0-1 0,0 1 0,0 0 0,-1 0 0,1 0 0,0 0 1,0 0-1,0 0 0,0 0 0,-1 0 0,1 0 0,0 0 0,0 0 0,-1 0 0,-3-1 0,0 0 0,-1 1 0,1 0 0,-1 0 0,1 0 0,0 0 0,-1 1 0,1-1 0,0 1 0,-1 0 0,1 1 0,0-1 0,0 1 0,0 0 0,-7 4 0,4-2 0,1 1 0,-1 1 0,1-1 0,0 1 0,1 0 0,0 1 0,-1-1 0,-3 8 0,0 1 0,2-1 0,-1 1 0,2 1 0,0-1 0,1 1 0,0 0 0,2 0 0,-3 19 0,5-22 0,-2 10 3,1-1-1,1 1 1,0-1 0,2 1-1,8 43 1,-8-61-1,1 0 0,0-1 1,0 1-1,1 0 0,0-1 0,0 1 0,0-1 1,0 0-1,0 0 0,1 0 0,0 0 1,0-1-1,0 1 0,0-1 0,0 0 0,1 0 1,-1-1-1,8 4 0,-3-3-65,0 0-1,1 0 1,-1-1 0,1 0-1,-1-1 1,1 0-1,0 0 1,17-2 0,8-3-1922</inkml:trace>
</inkml:ink>
</file>

<file path=ppt/ink/ink38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6"/>
    </inkml:context>
    <inkml:brush xml:id="br0">
      <inkml:brushProperty name="width" value="0.05" units="cm"/>
      <inkml:brushProperty name="height" value="0.05" units="cm"/>
      <inkml:brushProperty name="color" value="#CFF00A"/>
    </inkml:brush>
  </inkml:definitions>
  <inkml:trace contextRef="#ctx0" brushRef="#br0">7 506 31198,'-1'0'21,"1"0"0,0 0-1,-1 1 1,1-1 0,-1 0 0,1 1-1,0-1 1,-1 0 0,1 1 0,0-1-1,-1 0 1,1 1 0,0-1-1,0 1 1,-1-1 0,1 1 0,0-1-1,0 1 1,0-1 0,0 0-1,0 1 1,0-1 0,-1 1 0,1-1-1,0 1 1,0-1 0,0 1-1,1-1 1,-1 1 0,0-1 0,0 1-1,0-1 1,0 1 0,0-1 0,1 1-1,-1-1 1,0 1 0,0-1-1,1 0 1,-1 1 0,0-1 0,1 1-1,11 1 42,1-1-1,-1 0 0,0 0 0,25-3 1,0 0-30,-13 0-24,0 0 1,0-2-1,0-1 0,28-9 0,10-2 2,-58 16-13,-4 0-10,10-41 122,-8-162-57,-3 105-53,1 82-1,-2-48 29,2 59-18,-1-1 0,0 1 1,0-1-1,0 1 1,-1 0-1,0 0 0,0-1 1,-5-7-1,7 13-9,0 0 0,0-1 0,0 1 0,0 0 1,0 0-1,0 0 0,0 0 0,0-1 0,0 1 0,0 0 0,0 0 0,0 0 0,-1 0 0,1 0 0,0-1 0,0 1 0,0 0 0,0 0 0,0 0 0,-1 0 0,1 0 0,0 0 0,0 0 0,0 0 0,0 0 0,-1-1 0,1 1 0,0 0 1,0 0-1,0 0 0,0 0 0,-1 0 0,1 0 0,0 0 0,0 0 0,0 0 0,-1 0 0,1 0 0,0 1 0,0-1 0,0 0 0,0 0 0,-1 0 0,1 0 0,0 0 0,0 0 0,0 0 0,0 0 0,0 0 0,-1 1 0,1-1 0,0 0 0,0 0 1,0 0-1,0 0 0,0 0 0,0 1 0,0-1 0,-1 0 0,1 0 0,0 0 0,-4 20 0,0 24 0,5 175 0,0-208 0,0-1 0,0 0 0,2 1 0,-1-1 0,1 0 0,1 0 0,-1-1 0,2 1 0,6 10 0,-9-15 0,1-1 0,0 0 0,0 0 0,0 0 0,1 0 0,-1-1 0,1 1 0,0-1 0,0 0 0,0 0 0,1 0 0,-1-1 0,1 1 0,-1-1 0,1 0 0,0-1 0,0 1 0,0-1 0,0 0 0,8 1 0,-8-1 0,-1-1 0,1 0 0,0 0 0,0 0 0,0 0 0,0-1 0,-1 0 0,1 0 0,0 0 0,5-3 0,-7 2 0,-1 0-1,0 1 0,1-2 0,-1 1 0,0 0 0,0 0 0,-1-1 0,1 1 0,0-1 0,-1 1 0,0-1 0,1 0 1,-1 0-1,0 0 0,-1 1 0,1-1 0,1-6 0,2-19-8,-2 1 1,0-53-1,-2 15 3,2 38 15,1 1-1,1 0 1,11-41 0,-14 67-9,-1-1 0,1 1 0,-1 0 0,1-1 0,-1 1 0,1 0 0,-1-1 0,1 1 0,-1 0 0,1 0 0,0 0 0,-1 0 0,1 0 0,-1-1 0,1 1 0,0 0 0,-1 0 0,1 0 0,0 1 0,-1-1 0,1 0 0,-1 0 0,1 0 0,0 0 0,-1 0 0,1 1 0,-1-1 0,1 0 0,-1 1 0,1-1 0,0 1 0,3 3-1,-1 0 1,0 0 0,-1 0-1,1 0 1,-1 1 0,1-1-1,-1 1 1,-1 0 0,4 9-1,9 52 2,-11-46-1,5 30 0,-3 0 0,-1 75 0,-4-125 0,0 1 0,-1-1 0,1 0 0,0 1 0,0-1 0,0 0 0,0 1 0,0-1 0,0 0 0,0 1 0,0-1 0,0 0 0,0 1 0,0-1 0,0 0 0,1 1 0,-1-1 0,0 1 0,0-1 0,0 0 0,0 0 0,1 1 0,-1-1 0,0 0 0,0 1 0,0-1 0,1 0 0,-1 0 0,0 1 0,1-1 0,-1 0 0,0 0 0,1 0 0,-1 1 0,0-1 0,0 0 0,1 0 0,-1 0 0,1 0 0,-1 0 0,0 0 0,1 0 0,-1 0 0,0 0 0,1 0 0,-1 0 0,0 0 0,1 0 0,-1 0 0,0 0 0,1 0 0,-1 0 0,1 0 0,-1 0 0,0-1 0,0 1 0,1 0 0,-1 0 0,0 0 0,1-1 0,-1 1 0,1-1 0,17-16 0,-4-9-2,-1 0-1,-2-1 1,-1 0-1,14-57 1,-1 2-5,-20 74 6,6-20-5,20-42 0,-27 69 5,0 8-3,0 10-4,-3 17 5,1 14 9,7 66-1,-5-101-5,0 0 1,0-1 0,2 1 0,-1-1-1,2 0 1,-1 1 0,2-2-1,0 1 1,0-1 0,10 13 0,-13-20 0,1 0-1,0-1 1,0 1 0,0-1 0,0 0 0,0 0 0,1 0 0,-1-1 0,1 1 0,0-1-1,0 0 1,-1-1 0,1 1 0,9 1 0,1-1 2,0-1 1,1-1-1,25-1 0,-37 0-3,0 1 1,-1-1-1,1 0 0,0 0 0,-1-1 0,1 1 0,-1-1 0,0 0 0,1 0 1,-1 0-1,0 0 0,0 0 0,0-1 0,-1 1 0,1-1 0,0 0 0,-1 0 1,0 0-1,0 0 0,0 0 0,0 0 0,0-1 0,-1 1 0,1-1 0,-1 1 0,1-5 1,4-11-2,-2 1 1,0-1 0,2-34 0,-6 51 0,2-44-3,-2 31 2,0 1-1,1 0 0,1 0 1,0 0-1,1 0 0,0 0 1,7-16-1,-8 28 2,0 0-1,-1 0 1,1 1 0,1-1-1,-1 1 1,0-1-1,0 1 1,0 0 0,1 0-1,-1 0 1,1 0 0,-1 0-1,1 0 1,-1 1 0,1-1-1,-1 1 1,1 0-1,0-1 1,-1 1 0,1 1-1,2-1 1,4 0-2,0 1 1,0 0-1,0 0 1,16 5-1,18 14 2,-64-17 13,14-3-13,0 1 1,-1 0-1,1 0 0,1 1 0,-1 0 0,0 0 0,0 1 0,1 0 0,-1 0 1,1 0-1,0 1 0,0 0 0,0 0 0,0 0 0,1 1 0,0 0 0,0 0 1,0 0-1,1 1 0,-1-1 0,1 1 0,-5 10 0,2-3 0,1 0 0,0 1 0,0 0 0,1 0 0,1 1 0,1-1 0,0 1 0,1 0 0,-1 25 0,3-34 0,0 2 0,-1-1 0,2 1 0,-1 0 0,1-1 0,4 16 0,-4-21 0,1 1 0,-1 0 0,1-1 0,-1 1 0,1-1 1,0 0-1,0 0 0,0 0 0,0 0 0,0 0 0,0 0 1,1 0-1,-1-1 0,1 1 0,-1-1 0,1 1 0,0-1 1,4 1-1,9 3 1,1-1 1,-1 0 0,1-1-1,0-1 1,0-1-1,0 0 1,0-2 0,0 0-1,0 0 1,-1-2 0,1 0-1,0-1 1,-1 0-1,0-1 1,0-1 0,0-1-1,14-8 1,-23 10-69,1 1 0,-2-2-1,1 1 1,-1 0 0,1-1 0,-1-1-1,-1 1 1,0-1 0,0 1 0,0-1-1,0-1 1,-1 1 0,-1-1 0,1 0 0,-1 0-1,0 0 1,-1 0 0,0 0 0,0 0-1,-1-1 1,0 1 0,0-1 0,-1 1-1,-2-15 1,-4-6-6208</inkml:trace>
</inkml:ink>
</file>

<file path=ppt/ink/ink38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6"/>
    </inkml:context>
    <inkml:brush xml:id="br0">
      <inkml:brushProperty name="width" value="0.05" units="cm"/>
      <inkml:brushProperty name="height" value="0.05" units="cm"/>
      <inkml:brushProperty name="color" value="#CFF00A"/>
    </inkml:brush>
  </inkml:definitions>
  <inkml:trace contextRef="#ctx0" brushRef="#br0">71 5 31662,'-2'0'19,"-1"1"0,1-1 0,-1 0 0,1 1 0,-1-1 0,1 1 0,0 0 0,-1 0 0,1 0-1,0 0 1,-1 0 0,1 0 0,0 0 0,0 1 0,0-1 0,0 1 0,0 0 0,1 0-1,-4 3 1,2-1-8,1 1-1,-1-1 1,1 1-1,0 0 1,0 0-1,0 0 1,0 0-1,1 0 0,-1 8 1,1-6-9,0 0 0,1 1 0,0-1 1,0 0-1,0 1 0,1-1 0,0 0 0,1 1 0,0-1 1,0 0-1,0 0 0,1-1 0,0 1 0,6 10 0,-4-11 10,1 0 0,0 0-1,1 0 1,-1-1-1,1 0 1,0-1-1,0 1 1,0-1-1,1-1 1,-1 1 0,1-1-1,0-1 1,0 1-1,0-1 1,11 1-1,11 0 25,1-1 0,54-4 0,-78 2-30,-3 0 0,1 0 1,0-1-1,0 1 0,0-1 0,0 0 1,0 0-1,-1-1 0,1 1 0,0-1 0,-1 0 1,0 0-1,1-1 0,-1 1 0,0-1 1,0 0-1,0 0 0,-1-1 0,1 1 0,-1-1 1,0 1-1,0-1 0,0 0 0,0 0 1,-1-1-1,1 1 0,-1 0 0,0-1 0,0 1 1,-1-1-1,0 0 0,1 0 0,-2 1 1,1-1-1,0 0 0,-1-10 0,0 8-3,0-1 1,-1 1-1,0-1 0,0 0 0,0 1 0,-1-1 0,0 1 1,-1 0-1,-5-12 0,5 14-3,0 1 0,0 0 0,0 0 1,0 0-1,-1 0 0,1 1 0,-1 0 0,0-1 1,0 1-1,-1 1 0,1-1 0,0 1 0,-1-1 1,0 1-1,-8-2 0,2 1 0,1 0 0,-1 1 1,0 0-1,1 1 0,-1 0 0,0 1 0,-16 1 0,21 0-2,0-1 0,0 2 0,1-1 0,-1 0 0,0 1 0,1 0 0,-1 1 0,1-1 0,0 1 0,0 0 0,0 0 0,0 1 0,0-1 0,-8 9 0,-21 38-126,6 3-195</inkml:trace>
</inkml:ink>
</file>

<file path=ppt/ink/ink38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8"/>
    </inkml:context>
    <inkml:brush xml:id="br0">
      <inkml:brushProperty name="width" value="0.05" units="cm"/>
      <inkml:brushProperty name="height" value="0.05" units="cm"/>
      <inkml:brushProperty name="color" value="#CFF00A"/>
    </inkml:brush>
  </inkml:definitions>
  <inkml:trace contextRef="#ctx0" brushRef="#br0">7 48 31759,'0'-34'726,"0"21"-509,0 15-184,-3 110-33,0-47 0,5 69 0,-2-129 0,1 0 0,-1 0 0,1 0 0,0 0 0,0-1 0,0 1 0,1 0 0,-1-1 0,1 1 0,1-1 0,-1 1 0,0-1 0,1 0 0,0 0 0,0 0 0,0 0 0,1-1 0,-1 1 0,1-1 0,0 0 0,0 0 0,0 0 0,0-1 0,0 1 0,1-1 0,-1 0 0,1 0 0,-1-1 0,1 1 0,0-1 0,0 0 0,0 0 0,0-1 0,6 1 0,-4-1 0,0 0 0,0 0 1,-1 0-1,1-1 0,0 0 0,0 0 0,-1-1 1,1 0-1,-1 0 0,0 0 0,1-1 1,-1 0-1,0-1 0,0 1 0,-1-1 0,1 0 1,-1 0-1,0-1 0,0 1 0,0-1 0,-1 0 1,0-1-1,0 1 0,6-11 0,-3 5 4,0-2 0,-1 1 0,0-1 0,-1 0 0,-1 0-1,0 0 1,4-25 0,-4 2-22,0-59 0,-2 763 18,-2-648 0,-1 1 0,-1-1 0,-6 31 0,6-43 0,0-1 0,-1 1 0,0 0 0,0-1 0,0 0 0,-1 0 0,0 0 0,0 0 0,-1-1 0,0 1 0,-9 8 0,11-13 0,1 0 0,-1 0 0,1 0 0,-1-1 0,0 0 0,1 1 0,-1-1 0,0 0 0,0 0 0,0 0 0,0-1 0,0 1 0,0-1 0,0 1 0,0-1 0,-6-1 0,7 1 0,0 0 0,0 0 0,0-1 0,0 1 0,0-1 0,0 0 0,0 0 0,0 1 0,0-1 0,0 0 0,0-1 0,0 1 0,1 0 0,-1-1 0,1 1 0,-1 0 0,1-1 0,-1 0 0,1 1 0,0-1 0,0 0 0,-1 0 0,0-3 0,-3-15 0,0 0 0,2 0 0,1 0 0,0-1 0,1 1 0,4-35 0,-2 26 0,0 20 0,0 1 0,0-1 0,1 1 0,0 0 0,1-1 0,0 1 0,0 0 0,0 1 0,1-1 0,0 1 0,1-1 0,0 1 0,0 1 0,0-1 0,12-10 0,6-3 0,0 0 0,2 2 0,27-16 0,-35 24-47,1 1 1,0 1-1,1 0 1,0 1-1,0 1 1,0 1-1,1 1 1,35-4-1,-11 4-1055</inkml:trace>
</inkml:ink>
</file>

<file path=ppt/ink/ink38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8"/>
    </inkml:context>
    <inkml:brush xml:id="br0">
      <inkml:brushProperty name="width" value="0.05" units="cm"/>
      <inkml:brushProperty name="height" value="0.05" units="cm"/>
      <inkml:brushProperty name="color" value="#CFF00A"/>
    </inkml:brush>
  </inkml:definitions>
  <inkml:trace contextRef="#ctx0" brushRef="#br0">50 29 32479,'0'-3'38,"-1"-19"131,1 22-167,0 0-1,0 1 0,0-1 0,0 0 0,0 0 1,0 0-1,-1 1 0,1-1 0,0 0 0,0 0 1,0 0-1,0 1 0,-1-1 0,1 0 0,0 0 0,0 0 1,0 0-1,-1 0 0,1 0 0,0 1 0,0-1 1,-1 0-1,1 0 0,0 0 0,0 0 0,-1 0 0,1 0 1,0 0-1,0 0 0,-1 0 0,1 0 0,0 0 1,0 0-1,-1 0 0,1 0 0,0-1 0,0 1 0,-1 0 1,1 0-1,0 0 0,0 0 0,0 0 0,-1 0 1,1-1-1,0 1 0,0 0 0,0 0 0,0 0 0,-1-1 1,1 1-1,0 0 0,0 0 0,0 0 0,0-1 1,0 1-1,0 0 0,0 0 0,-1-1 0,1 1 0,0 0 1,0 0-1,0-1 0,0 1 0,0 0 0,0 0 1,0-1-1,0 1 0,-2 4-1,-1 0 0,1-1 0,0 2 0,0-1 0,0 0 0,0 0 0,1 1 0,0-1 0,-1 7 0,-5 47 0,5-36 0,-7 315-13,9-238-105,0-96-330</inkml:trace>
</inkml:ink>
</file>

<file path=ppt/ink/ink38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9"/>
    </inkml:context>
    <inkml:brush xml:id="br0">
      <inkml:brushProperty name="width" value="0.05" units="cm"/>
      <inkml:brushProperty name="height" value="0.05" units="cm"/>
      <inkml:brushProperty name="color" value="#CFF00A"/>
    </inkml:brush>
  </inkml:definitions>
  <inkml:trace contextRef="#ctx0" brushRef="#br0">0 1 32111,'0'0'512,"22"4"-496,20 1 0,15 0 0,1-5 0,7 0-16,-7 0 0,-2 0-80,-10 0-977</inkml:trace>
</inkml:ink>
</file>

<file path=ppt/ink/ink38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9"/>
    </inkml:context>
    <inkml:brush xml:id="br0">
      <inkml:brushProperty name="width" value="0.05" units="cm"/>
      <inkml:brushProperty name="height" value="0.05" units="cm"/>
      <inkml:brushProperty name="color" value="#CFF00A"/>
    </inkml:brush>
  </inkml:definitions>
  <inkml:trace contextRef="#ctx0" brushRef="#br0">56 13 30862,'-8'0'1409,"6"0"-993,7 0-400,27-3-16,16-1 16,8 4-16,1-5 0,-4 5 0,-7 0 0,-12 0-128,-15 0-736</inkml:trace>
  <inkml:trace contextRef="#ctx0" brushRef="#br0">0 249 31967,'19'0'288,"26"0"-128,12 0-80,9-3-32,1-6-32,-8-1 0,-8 8-16,-16-8-272,-14-2-5635</inkml:trace>
</inkml:ink>
</file>

<file path=ppt/ink/ink3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49"/>
    </inkml:context>
    <inkml:brush xml:id="br0">
      <inkml:brushProperty name="width" value="0.05" units="cm"/>
      <inkml:brushProperty name="height" value="0.05" units="cm"/>
      <inkml:brushProperty name="color" value="#FFFFFF"/>
    </inkml:brush>
  </inkml:definitions>
  <inkml:trace contextRef="#ctx0" brushRef="#br0">5 658 31935,'-2'8'153,"1"0"1,0 0-1,1 0 1,1 15-1,-1-17-136,0 172-17,-1-174 0,2 1 0,-1-1 0,0 1 0,1-1 0,0 1 0,0-1 0,0 1 0,1-1 0,-1 0 0,5 7 0,-5-8 0,1-1 0,0 0 0,0 0 0,-1 0 0,2 0 0,-1 0 0,0 0 0,0-1 0,0 1 0,1-1 0,-1 0 0,1 1 0,-1-1 0,1 0 0,0 0 0,-1-1 0,1 1 0,0-1 0,4 1 0,2 0 0,0 0 0,0 0 0,1-1 0,11-2 0,-18 2 0,0-1 0,0 0 0,0 0 0,0 0 0,0 0 0,0 0 0,0-1 0,0 1 0,0-1 0,-1 0 0,1 0 0,-1 0 0,1 0 0,-1 0 0,0-1 0,3-2 0,3-8 0,0 0 0,-1 0 0,0-1 0,-1 0 0,-1 0 1,7-27-1,12-95-2,-20 106 0,7-58-8,-8 48 3,2-1 0,2 1 0,2 0 0,15-44 0,-22 78 6,1 0 1,-1 0-1,1 1 1,1-1-1,-1 1 1,6-7-1,-7 10 1,0 0-1,-1 1 0,1-1 1,0 1-1,0 0 0,0 0 0,1 0 1,-1 0-1,0 0 0,0 0 1,1 0-1,-1 1 0,0-1 1,1 1-1,-1-1 0,0 1 1,5 0-1,-6 0 1,0 0 0,0 0 0,0 0 0,0 1 0,0-1 0,-1 0 0,1 0 0,0 1 0,0-1 0,0 0 0,0 1 0,0-1 0,0 1 0,-1-1 0,1 1 0,0 0 0,0-1 0,-1 1 0,1 0 0,0-1 0,-1 1 0,1 0 0,-1 0 0,1 1 0,8 26 0,-8-25 0,-1 0 0,1 0 0,0 1 1,0-1-1,0 0 0,0 0 0,1 0 1,-1-1-1,1 1 0,0 0 0,2 2 1,-10-20 12,3 13-13,-1 0 1,0 0-1,0 0 1,0 1-1,0 0 1,0 0-1,0 0 1,0 0-1,0 1 0,0 0 1,0 0-1,0 0 1,0 0-1,-1 0 1,1 1-1,0 0 1,0 0-1,0 0 0,0 0 1,1 0-1,-1 1 1,0 0-1,0 0 1,1 0-1,-1 0 1,1 1-1,0-1 0,0 1 1,-4 3-1,2 3-1,1 0-1,-1 0 1,2 0 0,-1 1-1,1-1 1,1 1 0,-1 0-1,2 0 1,-1 11-1,0 98 4,3-68 0,-1-31-2,1-1 1,1 1-1,1 0 1,1-1-1,0 0 1,2 1 0,0-2-1,1 1 1,1-1-1,0 0 1,2-1-1,0 1 1,1-2-1,0 0 1,1 0 0,1-1-1,1-1 1,17 15-1,-24-24 0,0-1 0,0 1 0,0-2 0,1 1 0,-1-1 0,1 0 0,9 2 0,-14-4 0,0-1 0,0 1 0,0 0 0,0-1 0,0 0 0,0 0 1,0 0-1,0 0 0,0 0 0,0 0 0,0-1 0,-1 1 0,1-1 1,0 0-1,0 0 0,0 0 0,-1 0 0,1-1 0,0 1 0,-1-1 1,1 1-1,-1-1 0,5-4 0,-3 0 0,0 0 0,0-1 0,-1 1 0,0-1 0,0 0 0,0 0 0,2-13 0,8-58 0,-10 53 0,11-95 0,-8 60 0,2 1 0,18-66 0,-24 116-2,1-1-1,1 1 1,-1 1-1,2-1 1,-1 0 0,1 1-1,0 0 1,1 0-1,11-12 1,-13 16 0,1-1 1,0 2-1,0-1 1,1 0-1,-1 1 1,1 0-1,0 0 1,0 1-1,-1 0 1,2 0-1,-1 0 1,0 1-1,0 0 1,0 0-1,8 0 1,32 0-2,-45 1-10,-11 0-19,3 0 33,0 1 0,0-1 0,1 1-1,-1 1 1,1-1 0,-1 1 0,1 0 0,-1 0 0,1 1 0,0 0-1,0 0 1,0 1 0,-10 7 0,8-4 2,0 1 0,1-1 0,0 2 0,0-1 0,1 1 0,0 0 0,1 0 0,-6 12 0,1 3 3,1 0 1,2 1-1,0 0 0,1 0 0,2 1 0,-3 46 1,7-56-6,-3 37 5,8 96 0,-4-141-6,0 0 0,1-1 0,-1 1 0,2-1 0,-1 1 0,1-1 0,0 0 0,1 0 0,-1 0 0,1 0 0,1-1 0,-1 1 0,1-1 0,1 0 0,-1-1 0,1 1 0,0-1 0,0 0 0,0-1 0,0 1 0,1-1 0,0-1 0,0 1 0,0-1 0,1 0 0,-1-1 0,0 1 0,1-2 0,0 1 0,9 0 0,1-1 1,0 0 1,0-2-1,-1 0 1,24-4-1,-34 3 0,0 0 0,1 0 0,-1-1 0,0 0 0,0 0 0,-1-1-1,1 0 1,-1 0 0,0 0 0,0-1 0,0 0 0,9-10 0,-7 5-1,0-1 1,0 0 0,-1-1 0,-1 0 0,0 0-1,0 0 1,-1 0 0,-1-1 0,0 0 0,3-18-1,-2-7 2,-1 0-1,-2-53 1,-1 65-5,-2-1 1,-2 0-1,0 0 0,-1 0 1,-9-27-1,11 46 2,0 1 1,-1 0-1,0 1 0,0-1 1,0 0-1,-1 1 0,0 0 1,0 0-1,0 0 0,-1 0 1,0 1-1,0 0 0,-1 0 1,1 0-1,-1 0 0,0 1 1,0 0-1,-1 0 0,1 1 1,-1 0-1,0 0 0,0 0 1,-14-2-1,14 3 1,0 1 0,-1 0 0,1 0 0,-1 1 0,1 0 0,-1 1 0,1-1 0,-1 1 0,1 1 0,0-1 0,-13 5 0,16-3 0,-1 0 0,0-1 0,1 1 0,0 1 0,0-1 0,0 1 0,0-1 0,0 1 0,1 0 0,0 0 0,0 1 0,0-1 0,0 1 0,1-1 0,-1 1 0,1 0 0,-1 6 0,-4 17 0,1 1 0,1-1 0,2 1 0,1 0 0,3 57 0,-1-78 0,1 2 0,-1 1 0,1-1 0,1 0 0,0 1 0,0-1 0,1 0 0,0 0 0,1 0 0,0-1 0,1 1 0,0-1 0,0 0 0,1-1 0,0 1 0,1-1 0,0 0 0,0 0 0,0-1 0,1 0 0,0-1 0,1 1 0,-1-2 0,1 1 0,1-1 0,-1 0 0,0-1 0,1 0 0,0-1 0,0 0 0,0 0 0,0-1 0,12 1 0,-12-3 0,-1 1 0,1-1 0,-1 0 0,1-1 0,-1 0 0,18-5 0,-23 5 0,1-1 0,-1 0 0,0 0 0,0-1 0,0 1 0,0-1 0,0 0 0,0 0 0,-1 0 0,1-1 0,-1 1 0,0-1 0,0 0 0,0 0 0,3-7 0,3-7-2,-1 0 0,-1 0 0,0 0 0,4-25 0,11-81-15,-9 45 9,-9 61 6,-1-7 0,2 1 0,1 0 0,1 0 0,1 0 0,0 1 0,16-28 0,-22 48 0,1-1 1,-1 1-1,1 0 0,0 0 0,0 0 0,0 0 0,0 0 0,0 1 1,1-1-1,-1 1 0,1 0 0,7-3 0,-9 4 2,0 0 0,0 1 0,0-1 0,0 1 0,0-1 0,1 1 0,-1 0-1,0 0 1,0 0 0,0 0 0,0 0 0,0 1 0,0-1 0,1 1 0,-1-1 0,0 1 0,0 0 0,0 0-1,0 0 1,-1 0 0,1 0 0,0 0 0,0 0 0,-1 1 0,1-1 0,0 0 0,1 4 0,4 4 1,-1 0 1,-1 0 0,0 1-1,0 0 1,-1 0-1,0 0 1,5 21 0,-2 3-1,5 45 1,-5 167 13,-8-162-4,0-58-10,-1 0 0,-2-1-1,-8 37 1,11-58 2,4-57 7,3 1 1,1-1-1,29-98 1,-22 97-8,-6 21 0,32-112-34,-34 129 26,1 0 0,0 0 0,1 0-1,0 1 1,1 0 0,15-18 0,-22 30 6,1 0 0,0 0-1,0 0 1,0 1 0,0-1 0,0 1 0,1 0-1,-1 0 1,1 0 0,-1 0 0,1 0 0,0 1-1,0-1 1,0 1 0,0 0 0,0 0 0,0 1-1,0-1 1,5 1 0,-8 1 0,1-1-1,0 1 1,-1-1 0,1 1-1,0 0 1,-1-1 0,1 1-1,-1 0 1,1 0 0,-1 1-1,1-1 1,-1 0 0,0 0-1,0 1 1,0-1-1,1 0 1,-1 1 0,0-1-1,-1 1 1,1-1 0,0 1-1,0 0 1,-1-1 0,1 1-1,0 3 1,11 53-3,-11-51 3,7 69 3,-3-1 0,-6 81-1,1 13 2,0-163-5,0 0 0,1 1 0,0-1 0,0 0 0,0 0 0,1 0 0,0-1 0,0 1 0,1 0 0,-1-1 0,6 8 0,-6-10 0,0 0 0,1-1 0,-1 1 0,1-1 0,-1 0 0,1 1 0,0-1 0,0 0 0,0-1 0,0 1 0,1 0 0,-1-1 0,0 0 0,1 0 0,-1 0 0,1 0 0,-1 0 0,1-1 0,-1 0 0,7 1 0,3-1 0,-8 0 0,1 1 0,-1-1 0,0 0 0,1 0 0,-1-1 0,1 1 0,-1-1 0,0 0 0,1-1 0,-1 1 0,0-1 0,0 0 0,0-1 0,0 1 0,-1-1 0,1 0 0,-1 0 0,6-5 0,1-4-2,-1-1 1,-1-1-1,0 0 1,0 0-1,-2-1 1,0 0-1,0 0 1,-2 0-1,0-1 1,5-26-1,-1-8-7,-3 0-1,1-60 1,-6 71 4,3-76-10,-13-135 0,8 235 25,-1 0 0,0 1 0,-1-1 0,-1 1 0,0-1 0,-1 1 0,-8-14 0,10 26 21,-1 12-33,-1 64-4,6 80-1,0-57 10,-1-16-1,2 144 6,2-175-7,1 0 0,18 72 0,-21-112-1,1-1 0,1 1 0,-1-1 0,2 0 0,6 12 0,-9-18 0,0 0 0,0 0 0,0 0 0,0 0 0,1-1 0,0 1 0,-1-1 0,1 1 0,0-1 0,0 0 0,0 0 0,0-1 0,1 1 0,-1 0 0,0-1 0,1 0 0,-1 0 0,5 1 0,1-1 0,0 0 0,1 0 0,0-1 0,-1 0 0,1-1 0,-1 0 0,16-4 0,-19 4 0,-1-1 0,0 0 0,-1 0 0,1-1 0,0 1 0,-1-1 0,1 0 0,-1 0 0,0-1 0,0 1 0,0-1 0,-1 0 0,1 0 0,-1 0 0,4-6 0,1-6-2,0 0 0,0-1 0,-2 0 0,0 0 0,-1-1 0,-1 1 0,0-1-1,1-23 1,-1-152-24,-4 129 23,1 39 4,-1-25-3,0 47 3,0 0 1,0 0-1,0 0 0,-1 0 1,0 0-1,1 1 0,-1-1 0,0 0 1,0 1-1,-1-1 0,1 0 1,-2-2-1,2 5-1,1-1 1,0 1-1,-1 0 0,1-1 1,0 1-1,-1 0 1,1 0-1,0-1 0,-1 1 1,1 0-1,-1 0 0,1 0 1,-1-1-1,1 1 0,-1 0 1,1 0-1,0 0 1,-1 0-1,1 0 0,-1 0 1,1 0-1,-1 0 0,1 0 1,-1 0-1,1 0 1,-1 1-1,1-1 0,0 0 1,-1 0-1,1 0 0,-1 0 1,1 1-1,0-1 0,-1 0 1,1 1-1,0-1 1,-1 0-1,1 0 0,0 1 1,-1-1-1,1 1 0,0-1 1,-1 0-1,1 1 0,0-1 1,0 1-1,-12 22-1,5 2 1,1 0 0,1 0 0,2 0 0,-2 41 0,10 106 0,-3-154 0,0-1 0,1 0 0,1 0 0,0 0 0,2 0 0,0 0 0,1-1 0,0 0 0,1-1 0,13 19 0,-16-29 0,0-1 0,0 1 0,1-1 0,-1 0 1,1-1-1,0 1 0,-1-1 0,2 0 0,-1 0 0,0-1 0,1 0 0,-1 0 0,1-1 1,-1 0-1,1 0 0,0 0 0,-1-1 0,1 0 0,0 0 0,0-1 0,-1 1 0,1-2 1,7-1-1,-11 1 0,0 1 1,0-1 0,-1 1 0,1-1-1,-1 0 1,1 0 0,-1 0-1,0-1 1,1 1 0,-1 0 0,-1-1-1,1 0 1,0 1 0,-1-1 0,1 0-1,-1 0 1,0 0 0,2-6-1,1-6 0,0-1-1,2-24 0,-5 31 0,4-50-6,-4-81 0,-3 83 8,10-89-1,-8 142-1,1 0 1,-1 1-1,1-1 0,0 0 1,0 1-1,0-1 0,0 0 1,1 1-1,-1 0 0,1-1 1,3-4-1,-3 7 1,0-1-1,0 1 1,0 0-1,0 0 1,0 0-1,0 0 1,0 0-1,1 0 1,-1 0 0,0 1-1,1-1 1,-1 1-1,0 0 1,1 0-1,-1 0 1,1 0-1,1 0 1,-1 0 0,-1 1 0,0-1 0,1 1 0,-1-1 0,0 1 0,1 0 0,-1-1 0,0 1 0,0 1 0,0-1 0,0 0 0,0 0 0,0 1 0,0-1 0,-1 1 0,1-1 0,0 1 0,-1 0 0,1 0 0,-1 0 0,0 0 0,2 3 0,3 6 0,-1 1 0,0 0 0,4 13 0,-5-11 0,5 17 0,-1 0 0,-1 1 0,3 50 0,-5 98 0,-5-165 0,-2 0 0,0 0 0,-1 0 0,0 0 0,-9 22 0,9-28 0,2-3 3,2-15-2,1 0 1,-1 0 0,2 0 0,-1 1 0,1-1-1,8-15 1,0-3-1,50-196-11,-12 34-44,-47 184 50,0-3-1,1 1 0,0-1 0,0 1 0,8-13 0,-10 19 4,0-1 0,0 1 1,0 0-1,0-1 0,0 1 0,1 0 1,-1 0-1,0 0 0,0 0 1,1 1-1,-1-1 0,1 0 0,-1 0 1,1 1-1,-1-1 0,1 1 1,-1-1-1,1 1 0,0 0 0,-1 0 1,1-1-1,0 1 0,-1 0 1,1 1-1,-1-1 0,1 0 0,0 0 1,-1 1-1,3 0 0,-4-1 1,1 0-1,0 1 1,0-1-1,-1 0 1,1 1-1,0-1 1,0 1-1,-1-1 1,1 1-1,0 0 1,-1-1-1,1 1 1,-1 0-1,1-1 1,-1 1-1,1 0 1,-1-1-1,0 1 1,1 0-1,0 1 1,6 23 1,-1 0 1,-1 0 0,-1 0-1,2 36 1,3 22 3,-4-50-4,22 117 26,-21-128-23,0 1 0,2-2 0,0 1 0,17 30 0,-22-48-4,0 1 0,0-1 0,0 0 0,0 0 0,0-1 0,1 1 0,0 0 0,-1-1 0,1 0 0,1 0 0,-1-1 0,0 1 0,1-1 0,6 3 0,-2-2 0,-1-1 0,1 0 1,0-1-1,0 1 1,1-2-1,-1 1 0,10-2 1,-16 1-1,1-1 1,-1 1 0,1-1 0,-1 0-1,0 0 1,1 0 0,-1 0-1,0-1 1,0 0 0,0 1 0,0-1-1,0 0 1,0 0 0,0 0 0,-1-1-1,4-2 1,-1-2-1,0 1 1,0-1-1,-1 0 0,0 0 1,0-1-1,5-12 0,-2-3-1,0 0 0,-1-1 0,4-44 0,-5-257-12,-6 319 13,1-10 0,0 10 0,0 0 1,0 1-1,0-1 1,-1 0-1,0 1 0,-3-8 1,4 13-1,1 0 0,-1 0 0,0 0 0,0 1 1,0-1-1,0 0 0,0 0 0,-1 0 0,1 0 1,0 1-1,0-1 0,0 0 0,0 0 1,0 0-1,0 0 0,0 0 0,0 1 0,0-1 1,0 0-1,0 0 0,0 0 0,-1 0 0,1 0 1,0 0-1,0 1 0,0-1 0,0 0 0,0 0 1,-1 0-1,1 0 0,0 0 0,0 0 0,0 0 1,0 0-1,0 0 0,-1 0 0,1 0 0,0 0 1,0 0-1,0 0 0,0 0 0,-1 0 1,1 0-1,0 0 0,0 0 0,0 0 0,0 0 1,-1 0-1,1 0 0,0 0 0,0 0 0,0 0 1,0 0-1,0 0 0,-1-1 0,1 1 0,0 0 1,0 0-1,0 0 0,0 0 0,0 0 0,0 0 1,0 0-1,-1-1 0,1 1 0,0 0 0,0 0 1,0 0-1,0-1 0,-6 17-1,-1 33 1,-4 98 1,13 57 13,-1-198-13,-1 5-2,1-1 0,0 1 1,0-1-1,2 1 0,-1-1 0,8 20 0,-8-26 1,0 0-1,0 0 1,0-1-1,1 1 1,-1 0-1,1-1 1,0 0-1,0 1 1,0-1-1,0-1 1,0 1-1,1 0 1,0-1-1,-1 1 1,1-1-1,0 0 1,0-1-1,0 1 0,8 2 1,-3-2 2,0-1-1,-1 0 1,1 0-1,0 0 1,-1-1-1,1-1 1,10-1 0,-15 2-2,1-1 0,-1 0 0,0-1 0,0 1 1,0-1-1,-1 0 0,1 0 0,0 0 0,-1 0 1,1-1-1,-1 1 0,0-1 0,1 0 0,-1 0 1,-1 0-1,5-5 0,2-8-3,0-1 0,-1 1 0,0-2 0,-1 1 0,-1-1 0,-1 0 0,-1 0 0,4-33 0,-2-14-20,-2-70-1,-4 132 23,-1-125-4,1 127 6,-1-1 0,1 0 0,0 0-1,0 1 1,-1-1 0,1 0 0,-1 1 0,1-1 0,-1 1 0,0-1 0,0 1 0,0-1-1,0 1 1,0-1 0,0 1 0,0 0 0,-3-3 0,4 4-1,0 0 1,-1 0-1,1-1 1,-1 1-1,1 0 1,-1 0-1,1 0 0,-1 0 1,1 0-1,-1 0 1,1 0-1,-1 0 1,1 0-1,0 0 1,-1 0-1,1 0 0,-1 0 1,1 0-1,-1 0 1,1 0-1,-1 0 1,1 1-1,-1-1 0,1 0 1,-13 17 4,8-3-5,0 0 0,1 0 0,1 1 0,0-1 0,-1 25 0,2 82 7,2-79-1,0-8-5,2-1 0,1 1-1,8 35 1,-8-57-1,-1-1 0,2 0 0,-1 0 0,2 0 0,-1 0 0,1-1 0,1 0 0,0 0 0,0 0 0,1-1 0,1 0 0,13 14 0,-15-19 0,1 0 0,-1 0 0,1-1 0,0 1 0,1-1 0,-1-1 0,0 0 0,1 0 0,-1 0 0,1-1 0,0 0 0,-1-1 0,1 1 0,0-1 0,0-1 0,14-2 0,-17 2 1,-1-1-1,1 1 1,-1-1-1,0 0 1,0 0 0,0-1-1,0 1 1,0-1-1,-1 0 1,1 1 0,-1-2-1,0 1 1,0 0 0,0-1-1,0 1 1,0-1-1,-1 0 1,0 0 0,1 0-1,-1 0 1,1-6-1,6-12-4,-1-1-1,8-40 1,14-132-29,-9 37-17,-19 149 16,-1 0-1,2 0 0,-1 0 0,1 0 1,1 1-1,7-16 0,-9 21 17,0 1-1,0-1 1,0 1-1,0 0 1,1 0-1,-1 0 0,0 0 1,1 0-1,0 0 1,-1 0-1,1 1 1,0-1-1,0 1 1,0 0-1,0 0 0,0 0 1,0 1-1,0-1 1,0 0-1,0 1 1,0 0-1,4 0 1,13-1-2,31 1 31,-49 0-17,0 1 1,1-1 0,-1 0-1,1 1 1,-1-1-1,0 1 1,0 0-1,1 0 1,-1 0-1,0 0 1,0 0-1,0 1 1,0-1 0,0 0-1,0 1 1,2 2-1,-3-1-28,-7-2 239,-1-2-174,0 1-1,1 0 1,-1 0-1,0 1 1,1 0-1,-1 0 1,1 0-1,-1 1 1,1 0-1,0 0 1,0 1 0,0 0-1,0 0 1,0 0-1,0 1 1,1 0-1,0 0 1,0 0-1,-6 6 1,2 1-20,0 0 1,1 1-1,0 1 1,1-1-1,0 1 0,1 0 1,0 1-1,1 0 1,-6 27-1,5-7-9,1 0 0,2 1 0,1 37 1,2-61-3,0 0 1,0 0-1,2-1 1,-1 1-1,1 0 1,1 0 0,-1-1-1,2 1 1,0-1-1,0 0 1,1 0-1,0-1 1,0 1-1,1-1 1,1 0 0,-1-1-1,2 1 1,-1-1-1,1-1 1,0 1-1,0-1 1,1-1-1,19 11 1,-16-12-1,1-1 1,0 0-1,0-1 1,0 0-1,0-1 1,0-1-1,1 0 0,-1-1 1,19-2-1,5 1 9,-32 1-9,0 0 1,0-1-1,-1 1 0,1-1 0,0 0 0,-1 0 1,1-1-1,-1 1 0,1-1 0,-1 0 0,0-1 0,1 1 1,-1-1-1,6-4 0,-5 2 0,0-1 0,0 1 0,0-1 0,0 0 0,-1-1 0,0 1 0,-1-1 1,5-11-1,-1-1 0,0-2-1,-2 1 1,-1-1 0,-1 0 0,2-40 0,-3 17-2,-7-60-1,3 87 2,-1 0 0,0-1 0,-2 1-1,0 0 1,0 1 0,-11-20 0,8 19 0,0 1 0,-2 1 0,-20-26 0,27 37 1,0 0 1,-1 0 0,0 1 0,1 0 0,-1 0 0,0 0-1,-1 0 1,1 0 0,0 1 0,-1 0 0,0 0-1,1 0 1,-1 0 0,0 1 0,0 0 0,0 0-1,-10-1 1,13 2-1,0 1-1,0-1 1,0 0 0,0 0-1,0 1 1,0-1-1,0 1 1,0 0 0,0 0-1,0-1 1,1 1-1,-1 0 1,0 0 0,0 1-1,1-1 1,-1 0-1,1 1 1,-2 1-1,0 1 1,0-1-1,1 1 1,0 0 0,0 0-1,0 0 1,0 0-1,0 0 1,0 5-1,-2 10 1,1 0-1,0 0 1,1 22 0,2-32 0,-2 22 2,1-1 0,2 1-1,1-1 1,1 1 0,2-1 0,1 0-1,1 0 1,16 41 0,-15-54-2,0 0 0,1 0 0,0-1 0,24 29 0,-28-39 0,0-1 0,1 1 0,0-1 0,0 0 0,0-1 0,0 1 0,1-1 0,0 0 0,0-1 0,0 0 0,0 0 0,0 0 0,1-1 0,10 2 0,-4-2 0,1 0 0,0-1 0,-1-1 0,1 0 0,14-2 0,-23 1 0,-1 0 0,1 0 0,-1-1 0,0 0 0,1 1 0,-1-2 0,0 1 0,0 0 0,-1-1 0,1 0 0,0 0 0,-1-1 0,0 1 0,0-1 0,0 0 0,4-5 0,0-4 0,0-1 0,0 1 0,-2-1 0,0-1 0,0 1 0,-2-1 0,0 0 0,0 0 0,2-29 0,-2-15 0,-4-73 0,-1 66 0,2 13 0,-2-51 0,-4 93 0,5 11 0,-1 0 0,1 0 0,0 0 0,0 0 0,-1 0 0,1 0 0,0 0 0,0 0 0,-1 0 0,1 0 0,0 0 0,-1 0 0,1 0 0,0 0 0,0 0 0,-1 1 0,1-1 0,0 0 0,0 0 0,0 0 0,-1 0 0,1 1 0,0-1 0,0 0 0,0 0 0,-1 0 0,1 1 0,0-1 0,0 0 0,0 0 0,0 1 0,0-1 0,0 0 0,0 0 0,-1 1 0,1-1 0,0 0 0,0 1 0,0-1 0,0 0 0,0 0 0,0 1 0,0-1 0,0 0 0,0 0 0,1 1 0,-1-1 0,0 1 0,-6 40 0,2 0 0,3 82 0,1-67 0,1-28 0,0 0 0,2-1 0,1 1 0,1 0 0,10 30 0,-13-49 0,1 1 0,1-1 0,-1-1 0,2 1 0,-1 0 0,1-1 0,0 0 0,1 0 0,0 0 0,0-1 0,1 0 0,0 0 0,0-1 0,1 0 0,-1 0 0,1-1 0,0 1 0,13 4 0,-11-7 0,0 0 1,1-1-1,0 0 0,-1 0 0,1-2 1,0 1-1,0-1 0,0-1 0,13-2 1,-21 3-1,0-1 1,0 1 0,-1-1 0,1 0-1,0 0 1,0 0 0,-1-1-1,1 1 1,-1 0 0,1-1 0,-1 0-1,0 0 1,1 0 0,-1 0-1,0 0 1,2-3 0,0 0-1,-1-1 0,1 0 1,-1 0-1,0 0 0,0 0 1,3-11-1,-1-8 0,0 1-1,2-46 1,-7 69 0,6-354 0,-7 249 0,1 523 0,0-398 0,1-1 0,0 1 0,1-1 0,1 0 0,1 0 0,0 0 0,2 0 0,0-1 0,0 0 0,13 22 0,-16-35 0,1 0 0,-1 0 0,1 0 0,-1-1 0,1 1 0,0-1 0,0 0 0,1 0 0,-1 0 0,1-1 0,-1 0 0,1 1 0,0-2 0,0 1 0,9 2 0,-11-4 0,0 1 0,0-1 0,0 1 0,0-1 0,0 0 0,0 0 0,0 0 0,0-1 0,0 1 0,-1-1 0,1 1 0,0-1 0,0 0 0,0 0 0,-1 0 0,1-1 0,0 1 0,-1-1 0,1 1 0,-1-1 0,0 0 0,0 0 0,1 0 0,-1 0 0,0 0 0,-1 0 0,1-1 0,3-4 0,7-24 0,-1-2 0,-1 1 0,-2-1 0,-1 0 0,3-38 0,1-1 0,-4 34-1,25-114 3,-28 137-4,1 0 0,1 0 0,0 1 1,1 0-1,0 0 0,1 0 0,16-19 1,-20 28 0,1 1 0,0-1-1,0 1 1,0 0 0,1 1 0,-1-1 0,1 1 0,0 0 0,0 0 0,0 1 0,1 0 0,10-3 0,-13 4 1,0 1 0,0-1-1,0 1 1,0 0 0,0 0 0,0 0 0,0 0 0,0 1 0,0-1 0,0 1 0,0 0 0,0 0 0,0 1-1,0-1 1,-1 1 0,1 0 0,-1 0 0,1 0 0,-1 0 0,0 1 0,0 0 0,5 4 0,1 5 1,-1 0 1,0 1 0,-1-1 0,0 1 0,-1 1 0,7 24-1,-2-1 1,8 57 0,-13-46 1,-1-1 0,-3 1 1,-5 59-1,2-98-3,0 0 0,0 1 0,-1-1-1,-1 0 1,1 0 0,-1 0 0,-1-1 0,0 1 0,0-1 0,-1 0 0,0 0 0,0 0-1,0-1 1,-1 1 0,-1-1 0,1-1 0,-1 1 0,-10 6 0,6-5 2,0-2 0,0 1 0,-1-1 1,0-1-1,-1 0 0,1-1 0,-1 0 1,0-1-1,1-1 0,-1 0 0,-1 0 0,-18-1 1,29-1-3,-12 0 2,1 0-1,-1-1 0,-18-4 0,28 4-1,1 0 0,-1-1 0,1 1 0,0-1 0,0 0 0,-1-1 0,1 1 0,1-1 0,-1 0 0,0 0 0,1 0 0,-1 0 0,-4-7 0,2 3 0,1-1 0,1 0 0,-1 0 0,1-1 0,0 1 0,1-1 0,0 0 0,1 0 0,0 0 0,-2-13 0,1-9-1,2-54 0,2 49-2,-1 18-5,0-1 0,6-31 1,-4 42 5,0 1 0,0-1 0,1 1 0,0 0 0,0-1 0,1 1 0,-1 1 1,11-14-1,-13 19 2,0-1-1,0 1 1,1-1 0,-1 1 0,1-1 0,-1 1 0,1 0 0,0 0 0,-1-1-1,1 1 1,0 1 0,0-1 0,0 0 0,0 0 0,0 1 0,0-1 0,0 1 0,0-1-1,0 1 1,0 0 0,0 0 0,0 0 0,0 0 0,0 0 0,0 0 0,0 1 0,0-1-1,3 2 1,-1-1 0,0 1 0,0 0 0,-1 1 1,1-1-1,0 1 0,-1 0 0,1-1 0,-1 1 0,0 1 0,0-1 0,5 7 0,69 117 6,-55-85 1,3-2-1,1 0 1,45 51-1,-62-81-5,1 0 0,1 0 0,0-1 0,0-1 0,1 1 0,0-2 0,0 0 0,1 0 0,-1-1 0,1-1 0,1 0 0,-1-1 0,1-1 0,0 1 0,28 1 0,-29-4-1,1 0 0,-1-1 0,1-1 0,-1 0 0,1-1 0,-1 0 0,20-7 0,-27 7 0,1-2 0,0 1-1,0-1 1,-1 0 0,0 0-1,0-1 1,0 0-1,-1 0 1,1 0 0,-1-1-1,0 1 1,-1-1-1,0 0 1,7-13 0,-3 1-78,-1 0 0,0-1 0,-2 1 0,0-1 0,-1 0 0,-1 0 0,-1-1 0,-1 1 1,-2-30-1,1-34-2484</inkml:trace>
</inkml:ink>
</file>

<file path=ppt/ink/ink38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30"/>
    </inkml:context>
    <inkml:brush xml:id="br0">
      <inkml:brushProperty name="width" value="0.05" units="cm"/>
      <inkml:brushProperty name="height" value="0.05" units="cm"/>
      <inkml:brushProperty name="color" value="#CFF00A"/>
    </inkml:brush>
  </inkml:definitions>
  <inkml:trace contextRef="#ctx0" brushRef="#br0">40 99 31743,'-4'-14'131,"0"0"80,0 0-1,1 0 1,-1-25-1,4 39-209,0 0 0,0 0 0,-1 0 0,1 0 0,0 0 1,0 0-1,0 0 0,0 0 0,0 0 0,-1 0 0,1 0 0,0 0 0,0 0 0,0 0 0,0 0 0,0 0 0,0 0 0,-1 0 0,1 0 0,0 0 0,0 0 0,0 0 0,0 0 0,0 0 0,0 0 0,-1 0 0,1-1 0,0 1 0,0 0 0,0 0 0,0 0 0,0 0 1,0 0-1,0 0 0,0 0 0,0 0 0,-1-1 0,1 1 0,0 0 0,0 0 0,0 0 0,0 0 0,0 0 0,0 0 0,0-1 0,0 1 0,0 0 0,0 0 0,0 0 0,0 0 0,0-1 0,-5 15-4,-1 34 3,3 1 0,2-1 0,7 68 0,-5-103-2,1-1 0,0 0 1,1 0-1,1 0 0,0 0 0,10 20 0,-12-28 2,0 0-1,0-1 0,0 1 0,0-1 0,1 1 1,0-1-1,-1 0 0,1 0 0,0 0 0,1-1 0,-1 1 1,0-1-1,1 1 0,-1-1 0,1 0 0,0 0 1,0-1-1,0 1 0,0-1 0,0 0 0,0 0 1,0 0-1,5 0 0,-5-1 2,0 0 0,0 0 0,0 0 0,-1-1 0,1 1 1,0-1-1,-1 0 0,1 0 0,0 0 0,-1-1 0,1 1 0,-1-1 0,6-4 0,-5 3 1,0-1 0,-1 0-1,1-1 1,-1 1 0,0-1-1,0 1 1,0-1 0,-1 0-1,3-7 1,4-13-2,-1 0 0,-1-1 0,-2 0 0,5-42 0,-3-86 0,-6 366 0,-2 255 0,1-459 0,-1 21 0,0 1 0,-7 33 0,6-55 0,1 0 0,-1-1 0,-1 1 0,1-1 0,-1 0 0,0 0 0,-1 0 0,0 0 0,0 0 0,0-1 0,-1 0 0,0 0 0,-9 9 0,13-14 0,-1 0 0,1 0 0,0 0 0,0 0 0,-1 0 0,1 0 0,-1 0 0,1 0 0,-1 0 0,1-1 0,-1 1 0,1 0 0,-1-1 0,0 0 0,1 1 0,-1-1 0,0 0 0,1 0 0,-1 0 0,0 0 0,1 0 0,-1 0 0,0 0 0,1-1 0,-1 1 0,0 0 0,1-1 0,-1 0 0,1 1 0,-1-1 0,1 0 0,-1 0 0,1 0 0,-1 0 0,1 0 0,0 0 0,0 0 0,-1 0 0,1-1 0,0 1 0,0 0 0,0-1 0,0 1 0,1-1 0,-1 1 0,-1-4 0,-4-7 0,1 0 0,1-1 0,0 1 0,-4-23 0,2 5 0,1 0 0,1-1 0,2 0 0,1 0 0,5-54 0,-1 76 0,0-1 0,0 0 0,0 1 0,1 0 0,1 0 0,0 0 0,0 0 0,0 1 0,1 0 0,1 0 0,11-12 0,-1 3 0,2 1 0,0 0 0,33-20 0,-42 31-39,0 0 1,0 0-1,1 1 0,0 0 1,0 1-1,0 1 0,0 0 1,0 0-1,1 1 0,-1 0 0,21 2 1,-6-1-1131</inkml:trace>
</inkml:ink>
</file>

<file path=ppt/ink/ink38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31"/>
    </inkml:context>
    <inkml:brush xml:id="br0">
      <inkml:brushProperty name="width" value="0.05" units="cm"/>
      <inkml:brushProperty name="height" value="0.05" units="cm"/>
      <inkml:brushProperty name="color" value="#CFF00A"/>
    </inkml:brush>
  </inkml:definitions>
  <inkml:trace contextRef="#ctx0" brushRef="#br0">0 1 31935,'79'14'784,"15"-7"-795,106-7 1,-190 0-13,-6 0-2,0 0-1,0 0 0,1 0 0,-1 0 0,0-1 1,0 1-1,0-1 0,1 0 0,6-4 1,-11 5-16,0 0 1,0 1-1,0-1 1,0 0 0,0 0-1,0 0 1,-1 0 0,1 0-1,0 0 1,0 0 0,0 0-1,0 0 1,0 0 0,0 0-1,-1 0 1,1 0 0,0 0-1,0 0 1,0 0-1,0 0 1,0 0 0,0 0-1,-1 0 1,1 0 0,0 0-1,0 0 1,0 0 0,0-1-1,0 1 1,0 0 0,0 0-1,-1 0 1,1 0 0,0 0-1,0 0 1,0 0-1,0 0 1,0 0 0,0-1-1,0 1 1,0 0 0,0 0-1,0 0 1,0 0 0,0 0-1,0 0 1,-1-1 0,1 1-1,0 0 1,0 0 0,0 0-1,0 0 1,0 0-1,0 0 1,0-1 0,1 1-1,-1 0 1,0 0 0,0 0-1,0 0 1,0 0 0,0 0-1,0-1 1,-16 1-5880</inkml:trace>
</inkml:ink>
</file>

<file path=ppt/ink/ink38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32"/>
    </inkml:context>
    <inkml:brush xml:id="br0">
      <inkml:brushProperty name="width" value="0.05" units="cm"/>
      <inkml:brushProperty name="height" value="0.05" units="cm"/>
      <inkml:brushProperty name="color" value="#CFF00A"/>
    </inkml:brush>
  </inkml:definitions>
  <inkml:trace contextRef="#ctx0" brushRef="#br0">32 122 32399,'-3'-18'130,"-6"-28"100,9 45-230,0 1 1,0-1-1,0 1 0,0-1 0,0 1 1,0-1-1,0 1 0,0-1 1,-1 1-1,1-1 0,0 1 0,0-1 1,-1 1-1,1 0 0,0-1 1,-1 1-1,1-1 0,0 1 1,-1 0-1,1-1 0,0 1 0,-1 0 1,1 0-1,-1-1 0,1 1 1,-1 0-1,1 0 0,-1 0 0,0-1 1,-3 7-2,0 30 1,1-1 0,4 65 0,0-41 0,-1-43 0,0 9 0,5 45 1,-5-64-2,1 0 1,1 0-1,-1 0 1,1 0-1,0 0 1,1-1-1,-1 1 1,1 0-1,0-1 1,0 0 0,1 0-1,6 8 1,-7-11-1,0 0 0,-1 1 1,1-2-1,0 1 0,1 0 1,-1 0-1,0-1 0,0 0 1,1 0-1,-1 0 0,1 0 1,-1 0-1,1-1 0,-1 1 1,1-1-1,-1 0 0,1 0 1,-1-1-1,1 1 0,-1-1 1,1 1-1,-1-1 0,1 0 1,-1 0-1,0-1 0,1 1 1,-1-1-1,0 1 0,0-1 1,0 0-1,0 0 0,0-1 1,-1 1-1,1 0 0,-1-1 1,0 0-1,1 0 0,-1 1 1,3-7-1,1-7 1,0 0 0,-1 0 0,-1-1 0,0 0 0,-1 0 0,1-21 0,-4-108 0,-2 68 0,2 77 0,0 1 0,0-1 0,0 1 0,0-1 0,0 1 0,0 0 0,0-1 0,0 1 0,0-1 0,0 1 0,0-1 0,0 1 0,1-1 0,-1 1 0,0 0 0,0-1 0,0 1 0,1 0 0,-1-1 0,0 1 0,1-1 0,-1 1 0,0 0 0,1 0 0,0-1 0,-1 1 0,1 0 0,-1 0 0,1 1 0,-1-1 0,1 0 0,-1 0 0,1 1 0,-1-1 0,0 0 0,1 1 0,-1-1 0,1 1 0,-1-1 0,0 0 0,1 1 0,-1-1 0,0 1 0,0-1 0,1 1 0,-1-1 0,0 1 0,0-1 0,0 1 0,1 0 0,-1-1 0,0 1 0,0 0 0,10 40 0,-2 1 0,-2 0 0,1 58 0,6 41 0,-12-133 0,7 21 0,-8-28 0,1-1 0,-1 1 0,1 0 0,-1-1 0,1 1 0,-1 0 0,1-1 0,0 1 0,-1-1 0,1 0 0,0 1 0,0-1 0,-1 1 0,1-1 0,0 0 0,0 0 0,-1 1 0,1-1 0,0 0 0,0 0 0,0 0 0,0 0 0,-1 0 0,1 0 0,0 0 0,0 0 0,0 0 0,0 0 0,-1-1 0,1 1 0,0 0 0,1-1 0,1 0 0,-1-1 0,1 1 0,0-1 0,-1 1 0,0-1 0,1 0 0,-1 0 0,0 0 0,0 0 0,0 0 0,0-1 0,-1 1 0,1 0 0,1-4 0,19-42 0,-18 36 0,33-94-3,8-21-6,-38 111 9,1 0-1,0 0 0,1 1 0,1 0 1,15-18-1,-23 31 0,0-1 1,1 1-1,-1 0 0,0 0 1,1-1-1,-1 2 0,1-1 1,0 0-1,0 0 0,0 1 1,4-2-1,-6 3 1,0 0 0,0 0-1,0 0 1,0 0 0,0 0 0,0 1 0,0-1-1,0 0 1,0 0 0,0 1 0,0-1 0,0 1-1,-1-1 1,1 1 0,0-1 0,0 1-1,0-1 1,-1 1 0,1 0 0,0-1 0,-1 1-1,1 0 1,0 0 0,-1 0 0,1 0 0,-1-1-1,1 1 1,-1 0 0,0 0 0,1 0 0,-1 0-1,0 0 1,0 0 0,0 0 0,1 0 0,-1 0-1,0 0 1,-1 1 0,6 33 0,-1 0 0,-2 38 0,-2-39 0,2 1 0,8 49 0,-9-80 1,0 1-1,1 0 1,-1-1-1,1 1 1,0-1 0,0 0-1,0 0 1,1 0 0,-1 0-1,1 0 1,0 0-1,7 6 1,-8-8-1,0-1 1,1 1-1,0 0 1,-1-1-1,1 1 0,0-1 1,0 0-1,-1 0 0,1 0 1,0 0-1,0-1 1,0 1-1,0-1 0,0 0 1,0 0-1,0 0 0,1 0 1,-1 0-1,0-1 1,4 0-1,-5 0 0,1 0 0,-1 0 0,1-1 0,-1 1 0,0-1 0,0 1 0,0-1 0,0 0 0,0 0 0,0 0 0,0 0 0,0 0 0,-1 0 0,1 0 0,-1 0 0,1-1 0,0-2 0,18-48 0,-18 47 0,6-25-15,-2-1-1,-1 1 1,2-47-1,6-42-34,-13 118 48,1 0 0,-1-1 0,1 1 0,0-1 0,0 1 0,0 0-1,0 0 1,0-1 0,1 1 0,-1 0 0,1 0 0,-1 0 0,1 1 0,0-1 0,-1 0 0,1 0 0,0 1 0,0-1 0,0 1 0,1 0 0,2-2 0,-1 2 2,-1 0 1,1 0 0,-1 0 0,1 1 0,0-1 0,-1 1 0,1 0 0,-1 0 0,1 0-1,0 1 1,-1-1 0,1 1 0,-1 0 0,6 1 0,-7 0 0,1-1 0,0 1 0,0-1 0,-1 1 0,1 0 0,-1 0 0,1 0 0,-1 0 0,0 1 0,0-1 0,3 4 0,19 17 6,-31-23 8,0-1 1,1 1 0,-1 1-1,0-1 1,1 1 0,-1 0-1,-10 3 1,13 0-16,-1-1 0,1 1 0,1 1 0,-1-1 0,1 0 0,-1 1 0,1 0 0,0-1 0,1 1 0,-1 0 0,1 1 0,0-1 0,0 0 0,-1 11 0,-2 5 0,1 1 0,-1 32 0,4-28 0,-1-8 0,1 0 0,0 1 0,2-1 0,0 0 0,6 30 0,-5-45 0,-1-1 1,1 1-1,-1 0 0,1-1 1,0 1-1,0-1 0,0 0 1,0 1-1,0-1 0,0 0 1,1 0-1,-1 0 0,1-1 1,0 1-1,-1-1 0,1 1 1,0-1-1,0 0 0,0 0 1,0 0-1,0 0 0,0-1 1,4 1-1,5 1 2,0-1-1,0-1 1,0 0-1,20-2 1,-21 0 5,0 0 1,0 0-1,-1-1 0,1-1 0,-1 0 1,1 0-1,-1-1 0,0 0 1,-1-1-1,1 0 0,-1-1 1,-1 0-1,12-11 0,-13 11-90,-1 0 1,0 0-1,0-1 0,-1 0 0,0 0 1,0 0-1,-1-1 0,0 1 0,-1-1 1,0 0-1,0 0 0,-1 0 0,0-1 1,0 1-1,-1-18 0,-1-2-3193</inkml:trace>
</inkml:ink>
</file>

<file path=ppt/ink/ink38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32"/>
    </inkml:context>
    <inkml:brush xml:id="br0">
      <inkml:brushProperty name="width" value="0.05" units="cm"/>
      <inkml:brushProperty name="height" value="0.05" units="cm"/>
      <inkml:brushProperty name="color" value="#CFF00A"/>
    </inkml:brush>
  </inkml:definitions>
  <inkml:trace contextRef="#ctx0" brushRef="#br0">115 38 30366,'-2'-1'76,"0"-1"1,0 1-1,-1-1 1,1 1-1,-1 0 1,1-1-1,-1 2 1,1-1 0,-1 0-1,1 0 1,-1 1-1,0-1 1,0 1-1,1 0 1,-1 0-1,0 0 1,1 0-1,-1 0 1,0 1-1,0-1 1,1 1-1,-1 0 1,1-1-1,-1 1 1,1 0-1,-1 1 1,1-1-1,-1 0 1,1 1-1,0 0 1,0-1-1,-4 5 1,2-2-93,1 2 1,0-1-1,0 0 1,0 1-1,1-1 1,0 1-1,0 0 1,0 0-1,0 0 1,1 0-1,0 0 1,1 0-1,-1 12 1,1-15 15,0 1 0,0 0 1,0-1-1,1 1 0,0-1 1,-1 1-1,1-1 0,0 1 1,1-1-1,-1 1 0,0-1 1,1 0-1,0 0 0,0 0 1,2 4-1,0-4 2,-1 0-1,0-1 1,1 1-1,0-1 1,-1 1 0,1-1-1,0 0 1,0-1 0,0 1-1,1-1 1,-1 1 0,8 0-1,-1 0 1,1 0-1,0 0 0,-1-1 0,1-1 0,0 0 1,0 0-1,-1-1 0,15-3 0,-23 3 0,1 0 0,0-1-1,-1 1 1,1 0 0,-1-1 0,1 0-1,-1 0 1,0 0 0,0 0 0,0-1-1,0 1 1,0-1 0,0 0-1,-1 1 1,1-1 0,-1-1 0,0 1-1,0 0 1,0 0 0,0-1 0,-1 1-1,1-1 1,-1 1 0,0-1-1,0 0 1,0 0 0,-1 1 0,1-7-1,0 4 1,-1 0-1,0 0 0,0 0 0,0 0 0,-1 0 1,0 0-1,0 0 0,0 0 0,-1 0 1,0 0-1,0 1 0,-3-7 0,2 8 0,0 0 0,0 0 0,0 1 0,0-1 0,0 1 0,-1 0 0,1 0 0,-1 0 0,0 0 0,0 1 0,0-1 0,-1 1 0,1 0 0,0 0 0,-1 1 0,-4-2 0,4 2-4,1-1-1,-1 1 1,1 0 0,-1 0 0,1 1-1,-1-1 1,0 1 0,1 0 0,-1 0-1,0 1 1,1-1 0,-1 1 0,1 0-1,-1 0 1,1 1 0,0-1 0,-1 1-1,1 0 1,0 0 0,0 1 0,0-1-1,0 1 1,1 0 0,-1 0 0,1 0-1,-5 5 1,-19 27-1114,0 5-3556</inkml:trace>
</inkml:ink>
</file>

<file path=ppt/ink/ink38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18"/>
    </inkml:context>
    <inkml:brush xml:id="br0">
      <inkml:brushProperty name="width" value="0.05" units="cm"/>
      <inkml:brushProperty name="height" value="0.05" units="cm"/>
      <inkml:brushProperty name="color" value="#FFFFFF"/>
    </inkml:brush>
  </inkml:definitions>
  <inkml:trace contextRef="#ctx0" brushRef="#br0">21 37 32111,'-4'-13'223,"-2"-10"155,3 22-283,2 15-135,-6 667 40,9-404 0,-1-288-47,0 0 0,1-1 0,0 1-1,6-13 1,-7 17-45,8-24-861</inkml:trace>
</inkml:ink>
</file>

<file path=ppt/ink/ink38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30"/>
    </inkml:context>
    <inkml:brush xml:id="br0">
      <inkml:brushProperty name="width" value="0.05" units="cm"/>
      <inkml:brushProperty name="height" value="0.05" units="cm"/>
      <inkml:brushProperty name="color" value="#FFFFFF"/>
    </inkml:brush>
  </inkml:definitions>
  <inkml:trace contextRef="#ctx0" brushRef="#br0">19 476 31582,'0'-30'846,"0"38"-548,0 53-289,-15 485-9,12-413 0,3-397-7,4-60-2,-2 306 9,-1 1 0,2-1 0,1 0 0,0 1 0,1-1 0,1 1 0,0 0 0,17-29 0,-22 44 0,0 0 0,0 1 0,1-1 0,-1 1 0,1-1 0,-1 1 0,1 0 0,-1 0 0,1-1 0,0 1 0,-1 0 0,1 0 0,0 1 0,0-1 0,0 0 0,0 1 0,0-1 0,0 1 0,0-1 0,0 1 0,0 0 0,0 0 0,0 0 0,0 0 0,0 0 0,-1 1 0,1-1 0,0 0 0,0 1 0,0 0 0,0-1 0,3 3 0,0-1 0,1 1 0,-1 0 0,1 1 0,-1-1 0,-1 1 0,1 0 0,0 0 0,-1 1 0,6 6 0,5 11 0,0 1 0,-2 0 0,0 1 0,-1 0 0,-2 1 0,14 49 0,-15-34 0,-2 0 0,-1 0 0,0 79 0,-6-111-1,0 1 1,0-1-1,-1 1 0,-1-1 1,1 1-1,-1-1 0,-1 0 1,1 0-1,-2 0 0,1 0 1,-1 0-1,0-1 0,0 1 1,-1-1-1,0 0 0,-1-1 1,1 1-1,-1-1 0,-7 6 1,-17 13 2,0-2 1,-59 36 0,86-58-10,2 0 3,0-1 0,0 1 0,0-1 0,0 1 0,0-1 0,0 1 0,0 0 0,0-1 0,0 1 1,1 0-1,-1 0 0,0 0 0,0 0 0,1 0 0,-1-1 0,1 1 0,-2 2 0,13-1-52,17 1 59,1-2 0,-1-1 0,1-1 0,-1-1 0,42-10 0,-60 10-2,-1-1 1,0 0-1,0 0 0,0-1 0,0 0 0,-1-1 0,1 0 1,-1 0-1,0-1 0,-1 0 0,1-1 0,-1 1 1,-1-1-1,1-1 0,-1 1 0,0-1 0,-1 0 0,0 0 1,0-1-1,3-9 0,0-4 4,-2 0 1,0-1-1,-1 0 0,-2-1 1,1-27-1,-1 19 10,1 0 0,8-33 0,-11 61-15,0 0 1,1 0-1,0-1 0,-1 1 0,1 0 0,1 0 0,-1 1 0,0-1 0,1 0 1,0 1-1,0-1 0,0 1 0,0 0 0,0 0 0,1 0 0,0 1 0,-1-1 1,1 1-1,0 0 0,0 0 0,0 0 0,0 1 0,6-2 0,6-1 0,0 2 0,0 0 0,1 1 0,31 1 0,-17 1 0,-30-1 0,0 0-1,1 0 1,-1 0 0,0 0 0,0 1-1,0-1 1,0 0 0,0 1-1,1-1 1,-1 1 0,0-1 0,0 1-1,0 0 1,0-1 0,0 1-1,0 0 1,-1 0 0,1 0 0,0-1-1,0 1 1,0 0 0,-1 0-1,1 0 1,-1 0 0,1 0 0,-1 1-1,2 1 1,-2 0-1,1-1 1,0 1-1,-1 0 0,0-1 1,1 1-1,-1 0 0,0 0 1,0 0-1,-1-1 0,1 1 1,-1 4-1,0-6 1,1-1 1,-1 1-1,1 0 1,-1 0-1,1-1 0,-1 1 1,1 0-1,-1-1 1,1 1-1,-1-1 0,0 1 1,1-1-1,-1 1 1,0-1-1,0 1 0,1-1 1,-1 1-1,0-1 1,0 0-1,0 0 0,0 1 1,1-1-1,-1 0 1,0 0-1,-1 0 0,-12 5 6,13-3-3,0 2-3,1 0 0,-1-1 0,0 1 0,0-1 0,-1 1 0,1-1 0,-1 0 0,1 1 0,-5 4 0,-5 13-3,6-2 3,1-1 0,1 1 0,0 0 0,2-1 0,0 1 0,3 33 0,-1-23 0,-5 53 0,3-16-16,1-65 15,1 0 0,-1 0 0,0-1 0,1 1 0,-1 0 0,1-1 0,-1 1 0,1 0 0,-1-1 0,1 1 0,-1 0-1,1-1 1,0 1 0,-1-1 0,1 1 0,0-1 0,-1 1 0,1-1 0,0 0 0,0 1 0,-1-1 0,1 0 0,0 0 0,0 1 0,0-1 0,0 0 0,-1 0 0,1 0 0,0 0 0,0 0 0,0 0 0,1 0 0,32-2 6,-32 2-5,4-2 0,0 1 1,-1-1 0,1 0 0,-1 0 0,1-1 0,-1 0 0,0 0 0,0 0 0,-1 0-1,1-1 1,0 0 0,-1 0 0,0 0 0,0 0 0,0-1 0,4-7 0,5-7 3,-1 0-1,17-39 1,1-18-2,27-102 1,-31 92 11,-26 85-15,1 0 0,-1 0 0,1 0 0,-1 0 1,0 0-1,1 0 0,-1 0 0,0 0 0,0 0 0,0 0 0,0 0 0,0 0 0,0 0 1,0 0-1,0 0 0,0 0 0,0 0 0,0 0 0,0 0 0,-1 0 0,1 0 0,-1-1 1,0 3-1,0-1 0,0 0 1,0 0-1,1 0 1,-1 1-1,0-1 1,0 0-1,0 1 1,0-1-1,1 1 1,-1-1-1,0 1 0,0-1 1,1 1-1,-1-1 1,0 1-1,0 1 1,-35 39-2,27-29 2,1 0 0,0 1 0,1 0 0,1 0 0,0 1 0,0 0 0,2 0 0,0 0 0,-4 25 0,3 7 0,0 79 0,5-124 0,0 4 0,0-1 0,1 0 0,-1 0 0,0 0 0,1 0 0,0 0 0,0 0 0,0-1 0,1 1 0,0 0 0,-1 0 0,1-1 0,0 1 0,0-1 0,5 6 0,-3-6 0,0 1 0,0-1 0,0 0 0,1 0 0,-1-1 0,1 1 0,-1-1 0,1 0 0,0 0 0,0-1 0,9 3 0,0-2 1,0 0 0,1-1 0,21-2 0,-14 1 8,-20 0-9,0 0 1,0 0-1,0 0 0,0-1 0,0 1 0,0-1 0,0 1 0,0-1 1,0 0-1,0 0 0,0 0 0,-1 0 0,1 0 0,0 0 0,-1 0 0,1-1 1,0 1-1,1-3 0,0 0 0,0 0 0,-1 0 0,0 0 0,0 0 0,0 0 0,0 0 0,0-1 1,0-5-1,2-9-1,-1 0 1,-2 0 0,1-23 0,-2 32 0,1-28 1,1-13 4,-3-1 0,-8-61 0,11 140-8,-2 43 0,-2-36 1,2 0-1,1 0 1,8 46-1,-6-67 2,0-1-1,1 1 1,0-1-1,1 0 1,12 23-1,-15-32 2,1 1 0,0-1 0,0 1-1,0-1 1,0 0 0,0 0 0,1 0 0,-1-1-1,1 1 1,0-1 0,-1 0 0,1 0-1,0 0 1,0-1 0,1 1 0,-1-1 0,0 0-1,0 0 1,1 0 0,7 0 0,-9-1 0,1 0 1,-1 0-1,0 0 1,0 0-1,0 0 1,0 0-1,0-1 1,1 0 0,-1 1-1,0-1 1,0-1-1,-1 1 1,1 0-1,0-1 1,4-2-1,-4 1 1,0 0-1,-1-1 0,1 1 1,-1 0-1,0-1 0,0 0 1,0 1-1,-1-1 1,1 0-1,-1 0 0,0 0 1,1-6-1,5-24 0,-3 0 0,2-52 1,-7-69-2,0 92-2,-1 155-10,0-28 13,8 88 0,-6-146 0,1-1 1,0 1-1,1-1 1,-1 0-1,1 1 0,0-1 1,1 0-1,-1 0 1,1 0-1,0 0 1,0-1-1,0 1 0,1-1 1,0 0-1,-1 0 1,1 0-1,1 0 1,-1-1-1,1 0 0,-1 0 1,1 0-1,0 0 1,0-1-1,0 0 1,0 0-1,1 0 0,-1 0 1,1-1-1,-1 0 1,1 0-1,-1-1 0,1 1 1,-1-1-1,1 0 1,-1-1-1,1 0 1,10-2-1,-14 2 0,1 0 1,0 0-1,0 0 1,-1-1-1,1 1 0,0-1 1,-1 0-1,0 0 1,1 0-1,-1 0 0,0 0 1,0 0-1,0 0 1,0-1-1,-1 1 0,1-1 1,0 0-1,-1 1 1,1-4-1,3-7 3,0 1-1,4-27 1,-9 39-3,6-33-3,-2 0 0,-2 0 1,-2-43-1,2-31-2,-7 341 5,5-220 0,0-4 0,1-1 0,0 1 0,0 0 0,1 0 0,0-1 0,1 1 0,0-1 0,0 0 0,8 14 0,-8-18 0,-1-1 0,1 1 0,0-1 0,1 0 0,-1 0 0,1 0 0,0-1 0,0 1 0,0-1 0,0 0 0,0 0 0,1 0 0,0-1 0,-1 0 0,1 0 0,0 0 0,0 0 0,0-1 0,10 2 0,-10-2 0,-1 0 1,0-1-1,1 0 1,-1 0-1,1 0 1,-1-1-1,1 1 1,-1-1-1,0 0 0,0 0 1,1-1-1,-1 1 1,0-1-1,0 0 1,0 0-1,0 0 1,3-3-1,-3 1 1,1 0-1,-2-1 1,1 1-1,0-1 1,-1 0-1,0 0 1,0 0 0,-1 0-1,1 0 1,-1-1-1,0 1 1,-1-1-1,2-5 1,5-37-1,-2 0 0,-2-1 0,-5-77 0,1 61 0,0 61-3,-3-40 15,-4 28-8,6 16-4,1 0-1,0-1 1,-1 1-1,1 0 1,-1 0-1,1-1 1,-1 1 0,1 0-1,-1 0 1,1 0-1,-1 0 1,1 0 0,-1 0-1,1 0 1,-1 0-1,1 0 1,-1 0-1,1 0 1,-1 0 0,1 0-1,-1 1 1,1-1-1,-1 0 1,1 0-1,-1 0 1,1 1 0,0-1-1,-1 0 1,1 0-1,-1 1 1,-1 1 0,-1 0 0,1 1 0,0-1 0,0 0 0,0 1 0,1-1 0,-1 1 0,0 0 0,1-1 0,0 1 0,0 0 0,-2 6 0,-7 41 0,8-39 0,-3 25 0,1-1 0,2 1 0,6 66 0,-4-98 0,1 0 0,-1 0 0,1 0-1,0-1 1,1 1 0,-1 0 0,1 0 0,0-1 0,0 1 0,0-1-1,0 1 1,0-1 0,1 0 0,-1 0 0,1 0 0,0 0 0,0 0 0,0-1-1,0 1 1,1-1 0,-1 0 0,1 0 0,-1 0 0,1-1 0,0 1-1,5 1 1,2 0 1,1-1-1,-1 0 1,1-1-1,0 0 1,0 0-1,0-1 1,19-3-1,-26 2 0,0 0 0,0-1 0,0 0 0,0 0 0,0 0 0,0 0 0,-1-1 0,1 0 0,-1 0 0,0 0 0,0-1 0,0 1 0,0-1 0,0 0 0,-1 0 0,0 0 0,0 0 0,0-1 0,0 1 0,-1-1 0,1 0 0,2-8 0,1-6 0,0 0 0,0 0 0,-2-1 0,3-31 0,-2-79 3,-6 102 7,2 28-10,-1-1 0,0 1 1,0 0-1,0-1 0,0 1 0,0 0 0,0 0 0,0-1 0,0 1 0,0 0 0,0-1 0,0 1 0,0 0 0,0 0 0,0-1 0,0 1 0,0 0 1,0-1-1,-1 1 0,1 0 0,0 0 0,0-1 0,0 1 0,0 0 0,0 0 0,-1 0 0,1-1 0,0 1 0,0 0 0,0 0 0,-1 0 0,1-1 1,0 1-1,0 0 0,-1 0 0,1 0 0,0 0 0,-1 0 0,1 0 0,0 0 0,0 0 0,-1-1 0,1 1 0,0 0 0,-1 0 0,0 1 0,0-1 0,1 1 0,-1-1 0,0 1 0,1 0-1,-1-1 1,1 1 0,-1 0 0,0-1 0,1 1 0,-1 0-1,1 0 1,0-1 0,-1 1 0,1 0 0,0 0 0,-1 0-1,1 1 1,-6 22-3,1 1-1,2 0 0,-2 47 1,9 79 4,-3-137-1,1 0 0,0-1 0,0 1 0,1-1 0,1 0 0,6 14 0,-9-23 0,1 0 0,-1-1 0,1 1 0,0-1 0,0 0 0,0 0 0,1 1 0,-1-1 0,1 0 0,-1-1 0,1 1 0,0-1 0,0 1 0,0-1 0,1 0 0,-1 0 0,0 0 0,1 0 0,-1-1 0,1 1 0,0-1 0,-1 0 0,1 0 0,0 0 0,6 0 0,-9-1 0,2 0 1,0 0 0,0 0 0,0 0 0,1 0 0,-1-1 0,0 1 0,6-3 0,-8 2 0,1 0-1,-1 0 1,1-1-1,-1 1 1,1 0-1,-1-1 1,0 1-1,0-1 1,0 1-1,0-1 1,0 0-1,0 0 1,0 1-1,1-4 1,3-9-1,0 0 0,-1 0 0,0 0 0,-1 0 0,2-25 0,-5-73 0,-1 84 0,1 0 0,0 0 0,3 1 0,6-35 0,-9 59 0,1 0 0,0 0 0,0 0 0,0 0 0,0 0 0,1 0 0,-1 0 0,1 0 0,3-4 0,-4 7 0,-1-1 0,0 1 0,0 0 0,0 0 0,1 0 0,-1 0 0,0-1 0,1 1 0,-1 0 0,0 0 0,0 0 0,1 0 0,-1 0 0,0 0 0,1 0 0,-1 0 0,0 0 0,0 0 0,1 0 0,-1 0 0,0 0 0,1 0 0,-1 0 0,0 0 0,1 0 0,-1 0 0,0 0 0,0 1 0,1-1 0,-1 0 0,0 0 0,0 0 0,1 0 0,-1 1 0,10 18 0,0 22 0,-2 0 0,-2 1 0,-2-1 0,0 51 0,2 32 0,-1-97-1,1-15 2,-6-12-1,0 0 0,1 1 0,-1-1 0,0 0 0,0 0 0,0 0 0,1 0 0,-1 0 1,0 0-1,0 0 0,1 0 0,-1 0 0,0 0 0,0 0 0,1 0 0,-1 0 0,0 0 0,0 0 0,0 0 0,1 0 0,-1 0 0,0 0 0,0 0 0,1 0 0,-1 0 1,0-1-1,0 1 0,0 0 0,1 0 0,-1 0 0,0 0 0,0 0 0,0-1 0,0 1 0,1 0 0,-1 0 0,0 0 0,0-1 0,0 1 0,0 0 0,0 0 0,0 0 1,0-1-1,1 1 0,17-31 6,25-62 1,-10 21-7,-23 52 0,6-13 0,1 0 0,1 2 0,32-41 0,-41 64-7,-8 16 2,-2-6 4,-12 253-2,13-245 3,-1 0 0,1 0 0,1 0 0,0 0 0,0 0 0,4 15 0,-4-22 0,1 1 0,0-1 0,-1 0 0,1 0 0,0 0 0,0 0 0,1 0 0,-1 0 0,1-1 0,-1 1 0,1-1 0,0 0 0,0 1 0,0-1 0,0-1 0,0 1 0,0 0 0,7 2 0,-4-2 0,0 0 1,1 0-1,-1 0 0,1-1 0,0 0 1,0 0-1,-1 0 0,1-1 1,0 0-1,0-1 0,-1 1 0,1-1 1,0 0-1,-1-1 0,1 0 1,-1 0-1,1 0 0,-1-1 0,0 0 1,0 0-1,0-1 0,0 1 1,-1-1-1,0-1 0,1 1 0,-2-1 1,10-9-1,-4 2 1,-1-1-1,0 0 1,-1-1 0,0 1 0,-1-1-1,0-1 1,-1 1 0,-1-1 0,0 0-1,4-30 1,-5 9-1,-3-44 0,-1 67 0,1 11 0,-1-1 0,0 0 0,0 1 0,0-1 0,0 0 0,-1 0 0,1 1 0,-1-1 0,0 0 0,1 1 0,-1-1 0,0 1 0,-1-1 0,1 1 0,0 0 0,-1-1 0,1 1 0,-1 0 0,0 0 0,0 0 0,0 0 0,-4-3 0,2 3 0,-1 0 0,0 1-1,1-1 1,-1 1 0,0 0 0,0 1 0,0-1-1,1 1 1,-1 0 0,0 0 0,-9 2-1,10-2 1,-1 1-1,1 0 0,0 0 1,-1 0-1,1 0 0,0 1 1,0 0-1,0 0 1,0 0-1,0 0 0,1 0 1,-1 1-1,1 0 0,-1 0 1,-3 5-1,2-2 0,0 0 0,0 1 0,1-1 1,0 1-1,1 0 0,0 1 0,0-1 0,-2 9 0,0 4-1,1 1 0,0 0 1,2-1-1,1 1 0,2 38 0,-1-56 2,0-1 0,1 1 0,-1-1 0,0 1 0,1-1 0,0 1 0,-1-1 0,1 1 0,0-1 0,0 0 0,0 1 0,1-1 0,-1 0 0,1 0 0,-1 0 0,1 0 0,0 0 0,-1 0 0,1-1 0,0 1 0,0 0 0,0-1 0,0 0 0,1 1 0,-1-1 0,4 1 0,3 1 0,1-1 1,-1 0-1,0-1 1,1-1-1,16 0 0,-24 0 1,2 0-1,1-1 0,-1 0 1,0 0-1,0 0 0,0-1 1,0 1-1,0-1 0,0 0 1,0 0-1,-1 0 0,1-1 1,-1 1-1,1-1 0,-1 0 1,0 0-1,0 0 0,0 0 1,-1-1-1,1 1 0,-1-1 1,0 0-1,2-4 0,7-13 2,-1-1 0,13-39 0,-17 42-2,26-77 21,-41 181 6,-176 887-27,178-929 0,3-12 0,-2 0 0,0 0 0,-3-1 0,-12 32 0,21-62 0,0 1 0,0 0 0,-1-1 0,1 1-1,0 0 1,0-1 0,-1 1 0,1 0 0,0-1 0,-1 1 0,1-1 0,0 1 0,-1-1-1,1 1 1,-1-1 0,1 1 0,-1-1 0,1 0 0,-1 1 0,0-1 0,1 0-1,-1 1 1,1-1 0,-1 0 0,0 0 0,1 1 0,-1-1 0,0 0 0,-1-1-2,1 0 1,0 1-1,0-1 1,0 0-1,0 0 1,0 0-1,0 0 1,0 0 0,1 0-1,-1 0 1,0-1-1,0 1 1,1 0-1,-1 0 1,0-3-1,-136-309-67,128 295 69,2 0 0,0-1 0,0 0 0,2 0 0,1 0 0,0-1 0,2 0 0,0 0 0,1 0 0,2-23 0,0 38 1,0-1 0,1 1 0,-1 0 0,1 0 0,0 0 0,1 0 0,0 0 0,-1 0 0,1 1 0,1-1 0,-1 1 1,1 0-1,0 0 0,0 0 0,6-5 0,9-4 5,0 0 0,30-14 0,-28 15-6,316-143 13,-325 150-13,-7 3-131,1 0 0,-1 0 0,1-1 0,-1 0 1,0 0-1,0 0 0,-1-1 0,8-6 0,-10 7-258,1 0 1,-1-1-1,0 1 0,0-1 1,0 1-1,-1-1 0,1 0 1,-1 1-1,0-1 0,2-7 1,-2-10-2728,0-1 0,-1 0 0,-1 0-1,-1 1 1,-1-1 0,-12-40 0,-3 15-1035,13 41 3891,1-1 0,-1 1-1,1-1 1,-9-7 0,10 12 259,-43-49 1,3-2 0,-48-76 0,-55-126 0,140 243 0,-10-18 0,-36-53 0,46 75 0,-1 0 0,1 0 0,-2 1 0,1 0 0,-1 0 0,0 0 0,0 1 0,-1 1 0,0-1 0,-16-6 0,-63-15-1249,29 12 4021,34 9 715,5 4 10554,5 4-5528,14-2-8206,-1 1 1,1-1-1,0 1 0,0-1 0,0 1 1,0 0-1,0 0 0,0-1 0,0 1 1,0 0-1,0 0 0,0 0 0,0 0 1,0 0-1,1 0 0,-2 3 0,0 1-719,0 1-1,1 0 0,0 1 0,0-1 1,0 0-1,1 0 0,1 11 0,-1-5 2278,0-8-1849,0 0 0,0 1 0,1-1 0,-1 0 0,1 0 0,0 0 0,1 1 0,-1-1 0,1 0 0,-1-1 0,1 1 0,0 0 0,1 0 0,-1-1 0,1 1 0,3 3 0,-1-3-4,0 0 1,0 0-1,0 0 0,1 0 1,-1-1-1,1 0 0,0 0 1,0 0-1,11 2 0,7 0 50,1 0-1,0-2 0,0-1 1,36-1-1,-57-1-46,0 0-1,-1 0 1,1-1 0,-1 0 0,0 1-1,1-1 1,-1-1 0,1 1-1,-1 0 1,0-1 0,0 0 0,0 1-1,0-1 1,0-1 0,0 1-1,-1 0 1,1-1 0,-1 1 0,1-1-1,-1 0 1,0 1 0,0-1 0,0 0-1,-1-1 1,1 1 0,-1 0-1,2-5 1,-1 2-9,0 0 0,-1 0 0,1 0 0,-2-1 0,1 1 0,-1 0 0,0-1 0,0 1-1,0-1 1,-1 1 0,0 0 0,0 0 0,-1-1 0,0 1 0,-3-8 0,0 6-8,0-1 0,0 1 0,0 0 0,-1 1 0,-1-1 0,1 1 0,-1 0 1,0 1-1,-1 0 0,0 0 0,0 0 0,0 1 0,0 0 0,-1 1 0,0 0 0,0 0 0,0 1 0,0 0 0,0 1 0,-1 0 1,1 0-1,-1 1 0,0 0 0,-15 1 0,23 0-37,0 0 1,-1 0-1,1 1 0,0-1 0,0 1 1,0-1-1,-1 1 0,1 0 1,0 0-1,0 0 0,0 0 1,0 0-1,0 0 0,0 0 1,1 1-1,-1-1 0,0 1 1,1-1-1,-1 1 0,1 0 1,-1 0-1,1-1 0,0 1 0,0 0 1,-1 3-1,-15 28-1612</inkml:trace>
</inkml:ink>
</file>

<file path=ppt/ink/ink38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24"/>
    </inkml:context>
    <inkml:brush xml:id="br0">
      <inkml:brushProperty name="width" value="0.05" units="cm"/>
      <inkml:brushProperty name="height" value="0.05" units="cm"/>
      <inkml:brushProperty name="color" value="#FFFFFF"/>
    </inkml:brush>
  </inkml:definitions>
  <inkml:trace contextRef="#ctx0" brushRef="#br0">21 169 29053,'-2'-2'294,"0"0"1,0 1-1,1-1 0,-1 0 0,0 0 0,1-1 0,-1 1 0,1 0 0,-1 0 0,1-1 1,-1-3-1,2 5-290,0-1 0,0 1 0,-1 0 0,2-1 1,-1 1-1,0 0 0,0-1 0,0 1 0,1 0 0,-1-1 1,0 1-1,1 0 0,0-1 0,-1 1 0,1 0 0,-1 0 1,1 0-1,0 0 0,0 0 0,0 0 0,0 0 0,0 0 1,0 0-1,2-2 0,10-6-2,1 0 0,0 0 0,1 1 1,0 1-1,0 0 0,0 1 0,20-4 0,117-22 0,-91 26 2,2 2 1,67 4-1,-126 0-4,0 0-1,0 0 1,0 0-1,0 1 1,0 0-1,0 0 1,0 0-1,0 0 1,0 1-1,0-1 1,-1 1-1,1 0 1,0 0 0,-1 0-1,0 1 1,1-1-1,-1 1 1,0 0-1,0 0 1,0 0-1,-1 0 1,1 0-1,-1 1 1,0-1 0,0 1-1,0-1 1,0 1-1,-1 0 1,1 0-1,-1 0 1,0 0-1,0 0 1,-1 0-1,1 6 1,0-2 0,0 0 0,-1 1 0,0-1 0,0 0 0,-1 0 0,0 0 0,-1 0 0,0 0 0,0-1 0,0 1 0,-1 0 0,0-1 0,-1 0 0,0 0 0,0 0 0,0 0 0,-1 0 0,0-1 0,0 0 0,-1 0 0,0 0 0,-7 5 0,-36 30 7,-95 59 1,105-74-7,30-20-1,-12 8 0,21-11 0,15-8 0,10-4 0,0 1 0,1 2 0,0 0 0,0 1 0,1 2 0,31 0 0,-51 2 0,1 1 0,-1 0 0,1 1 0,-1 0 0,0 0 0,0 1 0,13 4 0,-17-5 0,-1 1 0,1-1 0,-1 1 0,0 0 0,0 0 0,0 0 0,0 0 0,0 0 0,0 0 0,0 0 0,-1 1 0,1-1 0,-1 1 0,1-1 0,-1 1 0,0 0 0,0-1 0,0 1 0,-1 0 0,1 0 0,-1 0 0,1 4 0,0 12-1,0 0 1,-2 1-1,0-1 0,-1 0 0,-1 0 1,-1-1-1,0 1 0,-2-1 0,0 0 1,-1 0-1,0 0 0,-2-1 1,0-1-1,-1 1 0,-1-1 0,0-1 1,-1 0-1,0-1 0,-2 0 0,1-1 1,-30 22-1,33-29 1,0 1 0,0-2 0,0 1 0,-1-1 0,0-1 0,0 0 0,0-1 0,-17 4 0,-1-4 0,-1 0 0,-32-2 0,55-2 0,0 0 0,0 0 0,0-1 0,0 1 0,0-2 0,0 1 0,0-1 0,1 0 0,-1 0 0,1-1 0,0 0 0,0 0 0,0 0 0,1-1 0,-9-9 0,8 9 0,1-1 0,0 0 0,1 0 0,-1 0 0,1 0 0,1-1 0,-1 0 0,1 0 0,0 0 0,0 0 0,1 0 0,0 0 0,0-1 0,1 1 0,0-9 0,1-32-13,0 48 12,0-1 1,0 1 0,0 0 0,0 0 0,0 0 0,0-1-1,0 1 1,0 0 0,1 0 0,-1 0 0,0 0-1,0 0 1,0-1 0,0 1 0,1 0 0,-1 0 0,0 0-1,0 0 1,0 0 0,0 0 0,1 0 0,-1 0-1,0 0 1,0 0 0,0 0 0,1-1 0,-1 1-1,0 0 1,0 0 0,0 1 0,1-1 0,-1 0 0,0 0-1,0 0 1,0 0 0,1 0 0,-1 0 0,0 0-1,0 0 1,0 0 0,1 0 0,-1 0 0,0 0 0,0 1-1,0-1 1,0 0 0,1 0 0,-1 0 0,0 0-1,0 1 1,0-1 0,0 0 0,0 0 0,0 0 0,0 1-1,11 7-4,-7-3 4,8 9 1,1-1 0,1 0-1,0-1 1,1 0 0,0-1 0,1 0-1,20 9 1,-9-9-2,1-2 1,0 0-1,0-2 1,1-2-1,-1 0 0,1-2 1,0-1-1,0-1 1,57-6-1,-74 3 2,0 0 0,1 0 0,-1-1 0,-1-1 0,1 0 0,-1 0 0,1-1 0,-1-1 0,0 0 0,15-11 0,-12 6 0,0-1 0,-1 0 0,-1-1 0,0 0 0,0-1 0,16-27 0,-15 18 0,-1 1 0,-1-2 1,-1 1-1,-1-2 0,-1 1 0,-2-1 1,0 0-1,-1 0 0,-2-1 0,1-30 1,-4-29 25,-2 84-26,0 0 1,0 0-1,0 1 0,0-1 0,0 0 0,-1 1 0,1-1 0,0 1 0,0 0 1,0-1-1,-1 1 0,1 0 0,0 1 0,0-1 0,0 0 0,0 1 1,-1-1-1,1 1 0,-2 0 0,3 1 0,0 0-1,0 0 1,0 0-1,0 0 1,0 0 0,0 0-1,1 0 1,-1 1-1,1-1 1,0 0 0,0 0-1,-1 0 1,2 4 0,0 38-11,0-32 8,0-9 3,-1 0 0,0 0 0,1 0 0,0 0 0,0 0 0,0 0 0,0 0-1,0 0 1,1 0 0,0 0 0,-1-1 0,1 1 0,0 0 0,0-1 0,0 0 0,0 1-1,1-1 1,-1 0 0,1 0 0,-1 0 0,1-1 0,0 1 0,-1-1 0,1 1 0,0-1-1,0 0 1,0 0 0,0 0 0,6 0 0,8 3 2,1-2 0,0 0 0,0-1 0,19-2 0,-15 1-3,24 0 14,-34 2-16,-12 3-5,-1-3 3,0 4 4,0 0 0,0 0 0,-1 0 0,0 0 0,0 0 0,-1 0 0,1-1 0,-1 1 0,-1-1 0,1 0 0,-8 9 0,-10 18 10,14-20-9,1 0-1,0 1 0,1 0 0,0 0 1,0 0-1,2 0 0,0 1 1,0 0-1,1 0 0,1 0 0,0 0 1,1-1-1,1 1 0,2 15 1,-2-25 0,0-1 0,1 1 0,0-1 0,-1 0 0,1 0 0,0 1 0,1-1 0,-1 0 0,1-1 0,-1 1 0,1 0 0,0-1 0,0 1 0,0-1 0,0 0 0,0 0 0,0 0 1,1-1-1,-1 1 0,1-1 0,-1 0 0,1 0 0,0 0 0,6 1 0,10 1 3,-1 0 0,1-1 0,24-1 0,-33-1-2,0-1-1,0 0 1,0 0 0,0-1 0,-1 0-1,1-1 1,-1 0 0,1-1-1,-1 0 1,13-7 0,-15 6 0,-1 0-1,0 0 1,-1-1-1,1 0 1,-1 0-1,0-1 1,-1 1 0,1-1-1,-1 0 1,-1-1-1,1 1 1,-1-1-1,5-15 1,-1-4 1,-2-1 0,0 0 0,-2 0 0,-1-1 0,-1 0 0,-2 1 0,-5-48 0,5 69-1,0 1 0,-1 0-1,0 0 1,0 0 0,0 0 0,-1 0-1,0 0 1,0 0 0,0 1 0,-1-1 0,0 1-1,0-1 1,-1 1 0,1 0 0,-1 0 0,-5-5-1,8 9 0,0 0 0,0 1-1,0-1 1,0 1 0,0-1-1,0 1 1,0 0 0,0-1-1,-1 1 1,1 0 0,0 0-1,0-1 1,0 1 0,0 0-1,0 0 1,0 0 0,0 1-1,0-1 1,-1 0 0,1 0-1,0 1 1,0-1 0,0 0-1,0 1 1,0-1 0,0 1-1,0-1 1,0 1 0,0 0-1,1-1 1,-1 1-1,0 0 1,0 0 0,0 0-1,1-1 1,-1 1 0,0 0-1,1 0 1,-1 0 0,1 0-1,-1 0 1,1 1 0,-5 7 0,1-1 1,0 1-1,-4 15 0,7-21 0,-7 36 0,1 1 0,2-1 0,1 1 0,4 67 0,0-79 0,0-21 0,0 0 0,1 0 0,0 0-1,0 0 1,1 0 0,-1 0 0,1 0 0,1 0 0,0 0 0,0-1 0,0 0-1,1 1 1,-1-1 0,1 0 0,1-1 0,-1 1 0,10 8 0,-6-8 0,-1-1 0,1 1 0,0-1-1,1-1 1,-1 1 0,1-1 0,0-1 0,0 0 0,0 0 0,0-1 0,0 0 0,19 1 0,-19-2 1,1 0-1,0-1 0,-1 0 1,1-1-1,-1 0 0,0 0 1,15-4-1,-20 3 0,1-1 0,0 1 0,-1 0 0,1-1 0,-1 0 0,0 0 0,0-1 0,0 1 0,0-1 0,-1 1 0,1-1 0,-1-1 0,0 1 0,0 0 0,3-7 0,1-2 0,-1-1 1,-1-1 0,1 1-1,-2-1 1,0 0-1,-1 0 1,1-17-1,0-111 8,-1 8-4,-2 133-4,0 1 0,-1-1 0,1 0 0,0 1 0,0-1 0,0 1 0,0-1 0,0 1 0,0-1 0,1 1 0,-1 0 0,0 0 0,1-1 0,-1 1 0,1 0 0,-1 0 0,1 0 0,0 1 0,-1-1 0,1 0 0,0 1 0,0-1 0,-1 1 0,1-1 0,0 1 0,0 0 0,0 0 0,-1 0 0,3 0 0,1-1 0,-1 1 0,1 0 0,-1 0 0,1 0 0,-1 1 0,1-1 0,-1 1 0,1 0 0,-1 0 0,0 1 0,6 2 0,-5 0 0,-1-1-1,0 1 1,0 0-1,-1 1 1,1-1 0,-1 1-1,0-1 1,0 1-1,0 0 1,-1 0-1,0 0 1,0 1 0,0-1-1,-1 0 1,1 1-1,0 8 1,1 13-3,-1 0 0,-1 31 0,-1-40 3,-1 12 0,-2 1 0,-1 0 0,-12 48 0,15-74 0,-6 43 0,21-86 13,3-19-10,4-13-3,34-81 0,-50 141 0,0-1 0,0 1 0,1 1 0,0-1 0,0 1 0,1 0 0,1 1 0,-1-1 0,1 2 0,1-1 0,0 1 0,0 0 0,0 1 0,0 0 0,1 0 0,0 1 0,13-4 0,-22 8 0,-1 1 0,1 0 0,-1-1-1,1 1 1,-1 0 0,1 0 0,-1 0 0,1 0 0,-1 0-1,1 0 1,0 0 0,-1 0 0,1 0 0,-1 0 0,1 0 0,-1 0-1,1 0 1,-1 0 0,1 0 0,0 0 0,-1 1 0,1-1-1,-1 0 1,1 0 0,-1 1 0,1-1 0,-1 0 0,0 1 0,1-1-1,-1 0 1,1 1 0,-1-1 0,0 1 0,1-1 0,-1 1-1,0-1 1,1 1 0,-1 0 0,1 23-9,-1-14 8,-2 18 1,-1 0 0,-1-1 0,-9 32 0,7-31 0,0 0 0,2 0 0,-1 34 0,5-55 0,0 1 0,0 0 0,1-1 0,0 1 0,1 0 0,0-1 0,3 10 0,-4-14 0,1 0 0,0 0 0,-1 0 0,1 0 0,0-1 0,1 1 0,-1 0 0,0-1 0,1 0 0,-1 0 0,1 0 0,0 0 0,-1 0 0,1 0 0,0-1 0,0 1 0,0-1 0,0 0 0,5 2 0,-2-2 0,0 1 0,-1-1 0,1 0 0,0 0 0,0-1 0,-1 1 0,1-1 0,0-1 0,0 1 0,0-1 0,-1 0 0,1 0 0,0-1 0,-1 1 0,1-1 0,-1-1 0,0 1 0,0-1 0,1 0 0,-2 0 0,1 0 0,0-1 0,7-6 0,-1-5 1,0-1-1,-1 0 1,-1 0 0,0-1-1,-2 0 1,0-1 0,0 0-1,-2 0 1,0 0 0,3-28-1,-1-19 5,-1-108-1,-6 153-4,2 45 0,2 0 0,1 0 0,1-1 0,1 1 0,18 40 0,1 7 0,-15-39 0,-2-8 0,-1 0-1,-1 1 1,-1 0-1,-1 0 1,2 42-1,-8-65 1,1 0 0,-1 0 0,0 0 0,0 0 0,0 0 0,0 0 0,-1-1 0,1 1 0,-1 0 0,1-1 0,-1 1 0,0-1 0,0 0 0,0 0 0,0 0 0,-1 0 0,1 0 0,-1 0 0,1 0 0,-1-1 0,1 1 0,-5 1 0,-8 4 1,-1 0 0,-25 7 0,38-13-1,-31 7-5,19-4-2,37-3 3,29-1 4,88-2 0,-118 0 0,1-1 0,-1 0 0,0-2 0,29-9 0,-46 11 0,1 1 0,-1-1 0,0 1 0,1-1 0,-1 0 0,-1-1 0,1 1 0,0-1 0,-1 1 0,0-1 0,0 0 0,0 0 0,0-1 0,0 1 0,-1-1 0,0 1 0,0-1 0,0 0 0,-1 1 0,2-8 0,2-11 0,-1-1 0,-1 0 0,-1-25 0,0 25 0,4-393 0,-7 283 0,-3 130-2,-3 13-9,0 21 11,0-1 0,2 1 1,-2 47-1,6 98 13,2-95-14,-3-5 1,2 70 0,1-131 0,1 1 0,1-1 0,0 0 0,0 0 0,1 0 0,1-1 0,11 22 0,-16-34 0,0-1-1,0 0 1,0 1 0,0-1 0,0 0 0,1 1-1,-1-1 1,0 0 0,0 1 0,1-1-1,-1 0 1,0 1 0,0-1 0,1 0-1,-1 0 1,0 1 0,1-1 0,-1 0-1,0 0 1,1 0 0,-1 0 0,0 1-1,1-1 1,-1 0 0,0 0 0,1 0 0,-1 0-1,1 0 1,-1 0 0,0 0 0,1 0-1,0 0 1,8-10 3,4-22 3,-13 30-7,32-118-3,-24 82 2,2 0 0,1 1 0,2 0 0,1 1 0,23-40 0,-37 74 2,1 0 0,0 0 0,0 0 0,1 0 0,-1 0 0,0 0 0,1 1 0,-1-1 0,1 0 0,-1 1 0,1-1 0,0 1 0,0 0 0,-1-1 0,1 1 0,0 0 0,0 0 0,0 0 0,1 0 0,-1 1 0,0-1 0,0 0 0,0 1 0,1 0 0,-1-1 0,3 1 0,-5 1 0,1-1-1,0 1 1,0-1 0,0 1-1,0-1 1,0 1-1,0-1 1,-1 1 0,1 0-1,0 0 1,-1-1 0,1 1-1,0 0 1,-1 0-1,1 0 1,-1 0 0,1 0-1,-1 0 1,0 0 0,1 0-1,-1 0 1,0 0 0,0 0-1,0 0 1,1 0-1,-1 0 1,-1 2 0,3 4-3,5 32 2,-1 0 0,0 45 0,-6-54 1,2 0 0,1-1 0,2 1 0,1-1 0,15 47 0,-20-73 0,1 1 0,-1 0 0,1 0 0,0-1 0,0 0 0,1 1 0,-1-1 0,1 0 0,0 0 0,-1 0 0,1 0 0,1-1 0,-1 1 0,0-1 0,1 0 0,-1 0-1,8 4 1,-2-4 2,1 0 0,0 0 0,0 0 0,0-1 0,0-1 0,11 0 0,-16 0-1,1-1-1,-1 1 1,1-1-1,-1 0 1,0 0 0,0-1-1,1 0 1,-1 0-1,0 0 1,0 0-1,-1-1 1,1 0-1,0 0 1,-1 0-1,4-4 1,0 0 0,-1 0 0,-1-1 0,1 0 0,-1 0 0,-1-1 0,0 0 0,7-14-1,-2-2 1,-2 0-1,0 0 1,-2-1-1,-1 0 1,3-36-1,-4-62 0,-4 121 0,1 0 1,-2 1-1,1-1 0,0 0 0,0 0 1,-1 1-1,1-1 0,-1 0 1,0 1-1,0-1 0,0 1 0,0-1 1,-1 1-1,1-1 0,0 1 1,-1 0-1,0 0 0,0-1 0,1 1 1,-1 1-1,0-1 0,-1 0 1,1 0-1,0 1 0,0-1 0,-1 1 1,-4-2-1,-3 0 1,1 0 0,-1 1 0,0 1 1,0 0-1,0 0 0,-13 1 0,20 0-1,-1 0 0,1 1 0,0-1-1,0 1 1,0-1 0,0 1 0,0 0 0,0 0 0,0 0 0,0 0 0,1 1-1,-1-1 1,0 1 0,1 0 0,-1 0 0,1 0 0,-4 3 0,3-1-1,-1 1 1,1 0-1,0-1 0,0 1 1,1 0-1,-1 0 1,1 1-1,0-1 1,-1 6-1,-1 12-1,0 0 0,2 0 0,1 41 0,1-58 2,0 8 0,0 1 0,1-1 0,1 0 0,0 1 0,1-1 0,1 0 0,0 0 0,7 14 0,-9-23 0,0-1 0,1 1 0,0-1 0,0 0 0,0 1 0,0-1 1,1 0-1,-1-1 0,1 1 0,0-1 0,0 0 0,1 0 0,-1 0 0,1 0 0,-1-1 1,1 1-1,0-1 0,0 0 0,0-1 0,0 1 0,0-1 0,0 0 0,0-1 0,0 1 1,8-1-1,-6 0 1,-1 1 0,1-2 0,-1 1-1,1-1 1,0 0 0,-1 0 0,1-1 0,9-3 0,-13 3 0,0 0-1,0 0 0,-1-1 0,1 1 1,-1-1-1,1 1 0,-1-1 0,0 0 1,0 0-1,0 0 0,0 0 0,-1 0 1,1 0-1,-1 0 0,0-1 0,0 1 1,1-7-1,3-14 0,-1-1 0,-2 1 0,0-1 0,-3-33 0,1 24 0,1 24 0,-1 0 0,-1 1 0,1-1 0,-2 0 0,1 1 0,-1-1 0,-1 1 0,0-1 0,0 1 0,-7-13 0,2 11 0,8 11 0,0 0 0,0 0 0,0 0 0,0 0 0,0 0 0,0 0 0,0 0 0,0 0 0,-1 0 0,1-1-1,0 1 1,0 0 0,0 0 0,0 0 0,0 0 0,0 0 0,0 0 0,-1 0 0,1 0 0,0 0 0,0 0 0,0 0 0,0 0 0,0 0 0,0 0 0,-1 0 0,1 0 0,0 0 0,0 0 0,0 0 0,0 1-1,0-1 1,0 0 0,0 0 0,-1 0 0,1 0 0,0 0 0,0 0 0,0 0 0,0 0 0,0 0 0,0 0 0,0 0 0,0 1 0,0-1 0,0 0 0,0 0 0,0 0 0,0 0 0,0 0 0,-1 0 0,1 0-1,0 1 1,0-1 0,0 0 0,0 0 0,0 0 0,-1 13-2,-1-1-1,1 1 0,1 0 1,2 18-1,0 7 3,-3-9 0,3 0 0,5 36 0,-5-54 0,1 0 0,0 0 0,0 0 0,1-1 0,1 1 0,0-1 0,0 0 0,1 0 0,7 8 0,-10-14 0,1 0 0,0 0 0,0-1 0,1 0 0,-1 0 0,1 0 0,0-1 0,-1 1 0,1-1 0,0 0 0,0 0 0,1-1 0,-1 0 0,0 1 0,0-2 0,1 1 0,-1-1 0,1 0 0,-1 0 0,0 0 0,1-1 0,-1 1 0,7-3 0,-9 2 0,0 0 1,-1-1-1,1 1 0,-1-1 1,0 1-1,1-1 1,-1 0-1,0 1 0,0-1 1,0 0-1,0-1 0,0 1 1,-1 0-1,1 0 1,0-1-1,-1 1 0,0-1 1,0 1-1,2-6 1,2-7 1,-1 1 1,3-23 0,-6 32-3,10-133 0,-10 101 0,2 0 0,1 0 0,10-43 0,-14 80 0,0-1 0,0 1 0,0 0 0,0 0 0,0-1 0,0 1-1,0 0 1,0 0 0,0-1 0,0 1 0,0 0 0,0 0 0,0-1 0,1 1 0,-1 0 0,0 0 0,0 0 0,0-1 0,0 1 0,0 0-1,0 0 1,1 0 0,-1 0 0,0-1 0,0 1 0,0 0 0,1 0 0,-1 0 0,0 0 0,0 0 0,0-1 0,1 1 0,-1 0 0,0 0-1,0 0 1,1 0 0,-1 0 0,0 0 0,0 0 0,1 0 0,-1 0 0,0 0 0,0 0 0,0 0 0,1 0 0,-1 0 0,0 0 0,0 0-1,1 0 1,-1 1 0,0-1 0,0 0 0,0 0 0,1 0 0,-1 0 0,0 0 0,0 0 0,0 1 0,1-1 0,-1 0 0,0 0-1,0 0 1,0 1 0,10 15-8,1 22 7,-2 0 1,-1 1-1,-2 0 0,2 75 1,5 33 0,-4-125 0,-9-22 0,0 1 0,1-1 0,-1 0 0,0 1 0,1-1 0,-1 0 0,0 1 0,1-1 0,-1 0 0,0 0 0,1 1 0,-1-1 0,0 0 1,1 0-1,-1 0 0,1 1 0,-1-1 0,1 0 0,-1 0 0,0 0 0,1 0 0,-1 0 0,1 0 0,-1 0 0,1 0 0,-1 0 0,1 0 0,-1 0 0,0 0 0,1 0 0,-1 0 0,1-1 1,-1 1-1,0 0 0,1 0 0,-1 0 0,1-1 0,-1 1 0,0 0 0,1-1 0,-1 1 0,0 0 0,1 0 0,-1-1 0,0 1 0,0-1 0,1 1 0,-1 0 0,0-1 0,0 1 1,0-1-1,1 0 0,7-15 2,1-1 0,-2 0 0,-1 0 0,0-1 0,6-32 0,-2 11-1,3-10-1,-1 1 0,1 0 0,3 1 0,38-80 0,-53 127 0,-1-1-1,0 0 1,0 1 0,0-1-1,1 1 1,-1-1 0,0 0-1,0 1 1,1-1 0,-1 1-1,1-1 1,-1 1 0,0-1-1,1 1 1,-1 0 0,1-1 0,-1 1-1,1-1 1,-1 1 0,1 0-1,0 0 1,-1-1 0,1 1-1,0 0 1,3 17-8,-4 444 8,0-459 0,0-1 0,0 0 0,0 0 0,0 1 1,1-1-1,-1 0 0,0 0 0,1 0 0,-1 1 0,1-1 0,0 0 0,-1 0 0,1 0 1,0 0-1,0 0 0,-1 0 0,1 0 0,0 0 0,0 0 0,0-1 0,0 1 0,2 1 0,0 0 1,1-1 0,0 1 0,-1-1-1,1 0 1,0 0 0,-1 0-1,8 1 1,-4-2 0,0 1 0,0-1 0,1 0 0,-1-1-1,0 0 1,0 0 0,0 0 0,9-4 0,-13 3-1,-1 1 1,0-1-1,1 1 0,-1-1 0,0 0 1,0 0-1,0 0 0,0 0 0,-1 0 1,1-1-1,-1 1 0,1 0 0,-1-1 1,0 1-1,0-1 0,0 1 0,0-1 1,0 0-1,-1 0 0,1 1 1,0-5-1,0-9 3,0 1 0,-2-29 0,-1 14-2,5-1-1,1 0 0,1 0 0,1 0 0,12-31 0,2-14 0,-6 14 0,-4 0 0,-1-1 0,-1-82 0,-8 145 0,0 0 0,0-1 0,-1 1 0,1 0 0,0-1 0,0 1 0,0 0 0,0-1 0,0 1 0,0 0 0,-1-1 0,1 1 0,0 0 0,0-1 0,0 1 0,-1 0 0,1 0 0,0-1 0,-1 1 0,1 0 0,0 0 0,0 0 0,-1-1 0,1 1 0,0 0 0,-1 0 0,1 0 0,0 0 0,-1 0 0,1 0 0,0 0 0,-1-1 0,1 1 0,-1 0 0,1 0 0,0 0 0,-1 0 0,1 1 0,0-1 0,-1 0 0,1 0 0,0 0 0,-1 0 0,1 0 0,0 0 0,-1 0 0,1 1 0,0-1 0,-1 0 0,1 1 0,-1-1 0,-1 1 0,-1 0 0,1 0 0,0 1 0,0-1 0,-1 1 0,1 0 0,0-1 0,0 1 0,1 0 0,-1 0 0,0 0 0,1 1 0,-1-1 0,1 0 0,-1 1 0,1-1 0,0 1 0,-1 2 0,-14 52 0,15-52 0,-6 45 0,2 1 0,2-1 0,5 66 0,0-24 0,-2-56 0,2-1 0,1 1 0,2 0 0,1-1 0,2 0 0,17 45 0,-25-79 0,0 0 0,0 0 0,1 0 0,-1 0 0,1 0 0,-1 0 0,1 0 0,-1 0 0,1 0 0,0 0 0,-1 0 0,1 0 0,0 0 0,0 0 0,0-1 0,-1 1 0,1 0 0,0-1 0,0 1 0,2 0 0,-2-1 0,-1 0 0,1 0 0,0 0 0,0-1 0,-1 1 0,1 0 0,0-1 0,-1 1 0,1 0 0,0-1 0,-1 1 0,1-1 0,-1 1 0,1-1 0,-1 1 0,1-1 0,-1 1 0,1-1 0,-1 1 0,1-1 0,-1 0 0,0 1 0,1-2 0,3-7 0,0 0 0,-1 0 0,4-17 0,11-71 0,6-26 0,-20 107 0,1 1 0,1-1 0,0 1 0,1 1 0,12-22 0,-17 32 0,0 1 0,1-1 0,-1 1 0,1 0 0,-1 0 0,1 0 0,0 0 0,0 0 0,0 1 0,1-1 0,-1 1 0,0 0 0,1 0 0,0 0 0,-1 0 0,1 1 0,0-1 0,0 1 0,0 0 0,4-1 0,-7 3 0,0-1 0,0 0 0,0 0 0,0 1 0,0-1 0,0 1 0,0-1 0,0 1 0,0-1 0,-1 1 0,1-1 0,0 1 0,0 0 0,-1-1 0,1 1 0,0 0 0,-1 0 0,1-1 0,-1 1 0,1 0 0,-1 0 0,1 0 0,-1 0 0,0 0 0,1 0 0,-1 0 0,0 0 0,0 0 0,1 1 0,3 35 0,-4-31 0,2 183 0,-3-105 0,1-78 0,0 0 0,0 0 0,1 0 0,0 0 0,0 0 0,0 0 0,1-1 0,0 1 0,0-1 0,0 1 0,1-1 0,0 0 0,4 7 0,-4-8 0,1-1 0,-1 0 0,1 1 0,0-1 0,-1 0 0,1-1 0,1 1 0,-1-1 0,0 0 0,0 0 0,1 0 0,-1-1 0,1 1 0,0-1 0,-1 0 0,11 1 0,-7-1 0,0-1 0,0 0 0,0 0 0,0 0 0,0-1 0,0 0 0,0-1 0,0 1 0,0-2 0,0 1 0,0-1 0,14-8 0,-15 6 0,1 0 0,-1-1 0,0 0 0,-1-1 0,1 0 0,-1 0 0,-1 0 0,1 0 0,-1-1 0,0 0 0,4-11 0,0 0 0,-2 0 0,0-1 0,-1 0 0,0 0 0,3-30 0,-5 1 0,0-56 0,-4 98 0,0 0 0,0 0 0,-1 0 0,0 1 0,0-1 0,-1 0 0,0 1 0,0-1 0,-4-7 0,5 11 0,-1 1 0,0-1 0,0 1 0,0 0 0,0-1 0,0 1 0,0 0 0,-1 0 0,1 0 0,-1 1 0,1-1 0,-1 1 0,0-1 0,1 1 0,-1 0 0,0 0 0,0 0 0,0 0 0,0 0 0,0 1 0,0 0 0,-4-1 0,2 1 0,1-1 0,-1 1 0,0 0 0,1 1 0,-1-1 0,0 1 0,1 0 0,-1 0 0,1 0 0,-1 0 0,1 1 0,0 0 0,0 0 0,-7 4 0,5-1 0,2-1 0,-1 1 0,1 0 0,-1 0 0,1 1 0,1-1 0,-1 1 0,1 0 0,0 0 0,-3 8 0,-2 11 0,0 1 0,2 0 0,1 1 0,1-1 0,2 1 0,0 0 0,2 0 0,1 0 0,4 29 0,-4-51 0,-1-1 0,1 1 0,0 0 0,0 0 0,1 0 0,0 0 0,-1-1 0,2 1 0,-1-1 0,0 0 0,1 1 0,0-1 0,0 0 0,0 0 0,0-1 0,1 1 0,0-1 0,7 6 0,-5-6 0,0 0 0,0 0 0,0-1 0,1 1 0,-1-1 0,1-1 0,0 1 0,-1-1 0,1-1 0,0 1 0,0-1 0,12-1 0,-15 0 0,-1 0 0,1 0 0,-1 0 0,0 0 0,1 0 0,-1-1 0,0 1 0,0-1 0,0 0 0,0 0 0,0 0 0,-1 0 0,1-1 0,-1 1 0,1-1 0,-1 1 0,0-1 0,0 0 0,0 0 0,0 0 0,0 0 0,-1 0 0,2-5 0,3-6 0,-2 0 0,0-1 0,0 1 0,1-20 0,0-27 0,-3-81 0,-2 84 0,0 51 0,-1-17 0,1 23 0,0 0 0,0 1 0,0-1 0,0 0 0,0 0 0,0 1 0,0-1 0,-1 0 0,1 0 0,0 1 0,0-1 0,-1 0 0,1 1 0,-1-1 0,1 1 0,0-1 0,-1 0 0,1 1 0,-1-1 0,1 1 0,-1-1 0,-1 0 0,2 1 0,-1 0-1,1 1 1,-1-1-1,0 0 1,1 0 0,-1 1-1,1-1 1,-1 0-1,1 1 1,-1-1 0,1 1-1,-1-1 1,1 1-1,0-1 1,-1 0 0,1 1-1,0 0 1,-1-1-1,1 1 1,0-1 0,-1 1-1,1-1 1,0 1-1,0-1 1,0 1-1,0 0 1,0-1 0,-1 1-1,1 0 1,0-1-1,0 1 1,1 0 0,-8 37-1,2-1 0,1 1 1,4 72-1,0-63 1,0-39 0,0 1 0,1-1 0,0 1 0,0-1 0,1 0 0,0 1 0,0-1 0,1 0 0,0 0 0,1 0 0,5 9 0,-6-13 0,0 0 0,1 1 0,0-1 0,-1-1 0,1 1 0,0-1 0,1 1 0,-1-1 0,1 0 0,-1-1 0,1 1 0,0-1 0,0 0 0,0 0 0,0 0 0,1-1 0,-1 0 0,11 1 0,-12-1 1,1 0-1,0-1 1,0 0-1,0 0 1,0 0-1,0 0 1,0-1 0,0 0-1,-1 0 1,1 0-1,0-1 1,-1 0-1,8-3 1,-8 2 0,0 0-1,-1-1 1,1 1-1,-1-1 1,1 0-1,-1 0 1,-1 0 0,1 0-1,0 0 1,-1-1-1,0 1 1,0-1-1,2-6 1,4-20-1,0 1 0,-2-1 0,-2 0 0,0-1 0,-2-34 0,0 19 0,10-58 0,-12 104 0,0 0 0,0 0 0,0 0 0,0 0 0,1 0 0,-1 0 0,0 0 0,1 0 0,-1 0 0,1 0 0,-1 0 0,1 0 0,0 0 0,-1 1 0,1-1 0,0 0 0,0 0 0,-1 1 0,3-2 0,-3 2 0,1 0 0,0 0 0,-1 0 0,1 0 0,0 0 0,-1 0 0,1 0-1,0 0 1,-1 0 0,1 1 0,-1-1 0,1 0 0,0 0 0,-1 1 0,1-1 0,-1 0 0,1 1 0,-1-1-1,1 1 1,-1-1 0,1 1 0,-1-1 0,1 1 0,-1-1 0,0 1 0,1-1 0,-1 1 0,0-1 0,1 1-1,-1-1 1,0 2 0,11 19-1,-2 1-1,-1 0 0,0 0 0,6 34 1,10 96-4,-20-40 5,-5-81 3,10-40 10,-1-11-13,-1 0 0,0 0 0,3-22 0,6-23 0,-4 27 0,-4 8 0,1 1 0,2 0 0,0 0 0,2 1 0,29-46 0,-42 74 0,0 0 0,0 0 0,0-1 0,0 1 0,0 0 0,0 0 0,0-1 0,0 1 0,0 0 0,0 0 0,0-1 0,0 1 0,0 0 0,0 0 0,1-1 0,-1 1 0,0 0 0,0 0 0,0 0 0,0-1 0,1 1 0,-1 0 0,0 0 0,0 0 0,1 0 0,-1 0 0,0 0 0,0-1 0,0 1 0,1 0 0,-1 0 0,0 0 0,0 0 0,1 0 0,-1 0 0,0 0 0,0 0 0,1 0 0,-1 0 0,0 0 0,1 0 0,-1 0 0,0 0 0,0 0 0,0 0 0,1 0 0,-1 1 0,0-1 0,0 0 0,1 0 0,-1 0 0,0 0 0,0 0 0,0 1 0,1-1 0,-1 0 0,0 0 0,0 0 0,0 1 0,0-1 0,1 0 0,-1 1 0,3 18 0,-3-15 0,3 138 0,0 5 0,-1-122 0,1 1 0,1 0 0,12 38 0,-15-63 0,-1 0 0,0-1 0,0 1 0,0 0 0,1 0 0,-1-1 0,0 1 0,1 0 0,-1 0 0,1-1 0,-1 1 0,0 0 0,1-1 0,0 1 0,-1-1 0,1 1 0,-1-1 0,1 1 0,0-1 0,-1 1 0,1-1 0,0 1 0,0-1 0,-1 0 0,3 1 0,-2-1 0,0-1 0,0 1 0,0 0 0,0-1 0,0 1 0,0-1 0,0 0 0,0 1 0,0-1 0,0 0 0,0 1 0,0-1 0,-1 0 0,1 0 0,0 0 0,0 0 0,-1 1 0,1-1 0,-1 0 0,2-2 0,19-38 0,-2-1 0,23-69 0,-10 21 0,-21 62-1,1-6-2,1 1 0,2 0 0,2 1 0,29-43 0,-38 67 3,-5 9 0,-2 9 0,-1-9 0,0 253 0,0-240 0,1-1 0,1 0 0,0 1 0,1-1 0,0 0 0,1 0 0,1-1 0,0 1 0,0-1 0,8 12 0,-9-18 0,0 0 0,0 0 0,0 0 0,1 0 0,-1-1 0,1 0 0,1 0 0,-1 0 0,1-1 0,0 1 0,0-2 0,0 1 0,0 0 0,1-1 0,-1 0 0,1-1 0,0 0 0,0 0 0,0 0 0,9 1 0,-5-2 1,-1-1 1,1 0-1,0 0 0,-1-1 1,13-2-1,-20 2-1,0 0 1,0 0-1,0 0 1,0-1-1,0 1 0,0-1 1,-1 1-1,1-1 0,0 0 1,-1 0-1,1-1 1,-1 1-1,0 0 0,0-1 1,0 1-1,0-1 0,0 0 1,0 0-1,-1 1 1,2-6-1,3-7 0,-1-1 0,0 0 0,-2 0 0,0 0 0,1-21 0,-2-86-1,-3 64-1,-19 69-168,2-6-281</inkml:trace>
</inkml:ink>
</file>

<file path=ppt/ink/ink38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25"/>
    </inkml:context>
    <inkml:brush xml:id="br0">
      <inkml:brushProperty name="width" value="0.05" units="cm"/>
      <inkml:brushProperty name="height" value="0.05" units="cm"/>
      <inkml:brushProperty name="color" value="#FFFFFF"/>
    </inkml:brush>
  </inkml:definitions>
  <inkml:trace contextRef="#ctx0" brushRef="#br0">116 34 32015,'0'-33'688,"0"33"-672,0 4-5,0 22-12,1 40-1,-3-1-1,-2 1 1,-16 71-1,9-83 3,-64 336 0,71-310 0,5-80 0,0 0 0,-1 0 0,1 0 0,0-1 1,0 1-1,0 0 0,-1 0 0,1-1 0,0 1 0,0-1 0,-1 1 1,1-1-1,0 1 0,-1-1 0,1 1 0,-1-1 0,1 1 0,0-1 0,-1 0 1,1 0-1,16-20 6,-1 2-4,1 0 0,1 1 0,22-17 0,-34 29-2,2 1 0,-1 1 0,1 0 0,-1 0 0,1 0-1,0 1 1,1 0 0,-1 0 0,0 1 0,1 0 0,0 1 0,-1 0 0,12 0 0,10 1 0,-18 1 0,1-1 0,-1 0 0,1-1 0,22-4 0,-31 3 0,1 1 0,-1-1 0,0 0 0,0 0 0,0 0 0,0-1 0,0 0 0,0 1 0,-1-1 0,1 0 0,-1-1 0,0 1 0,0-1 0,0 1 0,0-1 0,0 0 0,1-4 0,4-9 0,0 1 0,-2-1 0,0 0 0,0-1 0,4-32 0,-5 11-1,0-66-1,-10 228-27,4-81 29,-1-18 0,2-1 0,5 44 0,-4-61 0,0-1 0,0 1 0,0-1 0,1 1 0,0-1 0,0 1 0,1-1 0,-1 0 0,1 0 0,0 0 0,1 0 0,-1-1 0,1 1 0,0-1 0,0 0 0,8 6 0,-10-8 0,0-1 0,0 1 0,0-1 0,0 0 0,1 1 1,-1-1-1,1 0 0,-1 0 0,0-1 0,1 1 0,0 0 0,-1-1 0,1 0 0,-1 1 1,1-1-1,-1 0 0,1-1 0,0 1 0,-1 0 0,1-1 0,2 0 0,-2-1 1,0 1-1,0-1 0,0 0 1,0 0-1,0 0 1,-1-1-1,1 1 0,-1-1 1,0 1-1,1-1 0,-1 0 1,0 0-1,2-5 1,4-10 0,-1 0 1,0-1 0,-2 1-1,6-28 1,-10 39-2,13-86 0,-11 61 0,15-62 0,-16 90 0,-1 0 0,1 0 0,0 0 0,0 0 0,0 0 0,0 1 0,1-1 1,4-5-1,-6 8 0,0 0-1,0 0 1,-1 1 0,1-1 0,0 0 0,0 0 0,1 1 0,-1-1 0,0 0 0,0 1 0,0-1-1,0 1 1,0-1 0,1 1 0,-1 0 0,0 0 0,0-1 0,1 1 0,-1 0 0,0 0 0,1 0 0,-1 0-1,0 1 1,0-1 0,1 0 0,-1 0 0,0 1 0,0-1 0,0 1 0,1-1 0,-1 1 0,0-1-1,1 2 1,0 0-1,0-1 1,-1 1-1,0 0 0,1 0 0,-1-1 0,0 1 0,0 0 0,0 0 1,0 0-1,0 0 0,-1 1 0,1-1 0,0 0 0,-1 0 0,1 4 1,1 39 1,-2-33-2,0 37 1,-3 1 0,-14 84 0,14-116 0,1 0 0,1 24 0,1-43 0,0 1 0,0 0 0,0 0 0,1-1 0,-1 1 0,0 0 0,0-1 0,0 1 0,0 0 0,1 0 0,-1-1 0,0 1 0,0 0 0,1 0 0,-1 0 1,0-1-1,1 1 0,-1 0 0,0 0 0,0 0 0,1 0 0,-1 0 0,0-1 0,1 1 0,-1 0 0,0 0 0,1 0 0,-1 0 0,0 0 0,1 0 0,-1 0 0,0 0 0,1 0 0,-1 0 0,0 1 0,1-1 0,-1 0 0,0 0 0,1 0 0,-1 0 0,0 0 0,0 1 0,1-1 1,-1 0-1,0 0 0,0 0 0,1 1 0,-1-1 0,0 0 0,0 0 0,1 1 0,-1-1 0,0 0 0,0 0 0,0 1 0,0-1 0,0 0 0,1 1 0,-1-1 0,0 0 0,0 1 0,0-1 0,0 0 0,0 1 0,0-1 0,0 0 0,0 1 0,0-1 1,10-12 1,-1 0 0,-1-1 0,1 0 0,-2 0 0,10-25 0,-1 4-1,4-6-2,49-90-8,-57 111 8,0 1 0,1 0 0,1 1-1,27-25 1,-41 42 1,0 0 0,0 0 0,1 0 0,-1 0 0,0 0 0,0 0 0,1 1 0,-1-1 0,0 0 0,0 0 0,0 0-1,1 0 1,-1 0 0,0 1 0,0-1 0,0 0 0,0 0 0,1 0 0,-1 1 0,0-1 0,0 0 0,0 0 0,0 0 0,0 1 0,0-1 0,0 0 0,0 0 0,0 1 0,1-1 0,-1 0 0,0 0 0,0 1 0,0-1 0,0 0 0,-1 0-1,1 1 1,0-1 0,0 0 0,0 0 0,0 1 0,0-1 0,0 0 0,0 0 0,0 0 0,0 1 0,-1-1 0,1 1-1,-1 30-3,-9 45 0,4-42 1,-1 51 1,7-73 2,0 0 0,1 0 0,0 0 0,1 0-1,7 23 1,-8-31 0,1 0 1,-1 0-1,1 0 0,0-1 0,1 1 0,-1-1 0,0 0 1,1 0-1,0 0 0,0 0 0,0 0 0,0 0 0,0-1 0,1 1 1,-1-1-1,1 0 0,0 0 0,-1 0 0,1-1 0,0 1 0,5 0 1,-2 0-1,0 0 1,-1-1 0,1 0-1,0 0 1,0 0 0,0-1-1,-1 0 1,1-1 0,0 1-1,0-2 1,0 1 0,-1 0-1,1-1 1,-1-1 0,1 1-1,-1-1 1,0 0 0,0 0-1,0-1 1,0 1 0,7-7-1,-5 2 0,-1 0 0,0 0 0,-1-1 0,1 0 0,-1 0 0,-1-1 0,0 1-1,0-1 1,-1 0 0,-1 0 0,1-1 0,2-19 0,-1 0 0,-2 0 0,-2 0 0,-3-48 0,2 75 0,0 0 0,-1 1 0,0-1 0,1 0 0,-1 0 0,0 1 0,0-1 0,0 1 0,-1-1 0,1 1 0,-1-1 0,1 1 0,-1 0 0,0-1 0,0 1 0,0 0 0,0 0 0,0 1 0,0-1 0,-1 0 0,1 1 0,0-1 0,-1 1 0,0 0 0,1 0 0,-1 0 0,-5-2 0,4 3 0,0-1 0,0 0 0,0 1 0,1 0 0,-1-1 0,0 2 0,0-1 0,0 0 0,0 1 0,0 0 0,0 0 0,0 0 0,0 0 0,1 1 0,-1-1 0,1 1 0,-1 0 0,1 0 0,-1 0 0,-2 3 0,1 1 0,-1 0 0,2 0 0,-1 1 0,1-1 0,0 1 0,0 0 0,1 0 0,0 0 0,0 1 0,0-1 0,1 1 0,0 0 0,0 9 0,-2 15 0,1 60 0,3-88 0,0 11 0,0 0 0,1 0 0,1 0 0,1 0 0,0 0 0,1-1 0,1 0 0,8 21 0,-9-27 0,0-1 0,1 0 0,0 0 0,0 0 0,0 0 0,1-1 0,0 0 0,0 0 0,0-1 0,1 1 0,0-1 0,0-1 0,0 1 0,1-1 0,-1-1 0,14 5 0,-10-4 1,1-1 0,-1-1-1,0 0 1,16 1 0,-24-3-12,0 0-1,0 1 1,0-1-1,0-1 1,0 1-1,0 0 1,0-1-1,-1 1 1,1-1-1,0 0 1,0 0-1,-1 0 0,1 0 1,0-1-1,-1 1 1,0 0-1,1-1 1,-1 0-1,0 0 1,1 0-1,-1 0 1,0 0-1,2-3 1,-2-1-89,1 1 1,-2-1-1,1 0 1,0 0-1,-1 0 1,1-8 0,0-52-1526</inkml:trace>
</inkml:ink>
</file>

<file path=ppt/ink/ink38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26"/>
    </inkml:context>
    <inkml:brush xml:id="br0">
      <inkml:brushProperty name="width" value="0.05" units="cm"/>
      <inkml:brushProperty name="height" value="0.05" units="cm"/>
      <inkml:brushProperty name="color" value="#FFFFFF"/>
    </inkml:brush>
  </inkml:definitions>
  <inkml:trace contextRef="#ctx0" brushRef="#br0">167 8 31951,'-7'-2'49,"0"0"0,0 1 1,0 0-1,0 0 0,-1 1 1,1 0-1,0 0 0,0 1 1,-1 0-1,1 0 0,0 0 0,-12 5 1,15-4-53,0 0 0,0 0 1,1 0-1,-1 1 0,1-1 1,0 1-1,-1 0 0,1 0 0,1 0 1,-1 0-1,0 1 0,1-1 1,-1 1-1,1-1 0,0 1 0,0 0 1,1 0-1,-1 0 0,1 0 1,0 0-1,0 0 0,-1 7 1,1-6 1,1 0 1,-1 0 0,1 0 0,0 0 0,0 0 0,0 0 0,0 1 0,1-1 0,0 0 0,0 0 0,1 0 0,-1-1 0,1 1 0,0 0 0,1-1-1,-1 1 1,1-1 0,0 1 0,3 4 0,-1-5 1,0 0 1,0 0-1,0-1 0,0 1 0,1-1 1,-1 0-1,1-1 0,-1 1 0,1-1 1,0 0-1,0-1 0,0 1 0,0-1 1,1 0-1,9-1 0,-14 1 0,12 0 8,0 0 1,0-1 0,0-1-1,1 0 1,17-4-1,-28 4-6,0 0-1,-1-1 1,1 1-1,-1-1 1,1 1-1,-1-1 1,0 0-1,0 0 1,0-1-1,0 1 1,0-1-1,-1 1 1,1-1-1,-1 0 1,1 0-1,-1 0 1,0 0-1,0-1 1,0 1-1,-1 0 1,1-1-1,-1 1 1,0-1-1,0 0 1,1-5-1,-1 2 0,1-1-1,-1 0 1,-1 0-1,0 0 1,0 0 0,0 0-1,-1 0 1,0 0-1,-2-8 1,2 13-3,0 1-1,0-1 1,0 0 0,-1 0 0,1 1-1,-1-1 1,1 1 0,-1-1-1,0 1 1,0 0 0,0 0 0,0 0-1,0 0 1,-1 0 0,1 0-1,0 1 1,-1-1 0,0 1 0,1-1-1,-1 1 1,0 0 0,1 0-1,-1 0 1,0 0 0,0 1 0,-5-1-1,0 0-12,-1 0 0,1 1-1,0 0 1,-11 2 0,16-2-59,0 1 0,0 0 1,0 0-1,0 0 0,0 0 0,1 0 1,-1 0-1,0 1 0,1-1 0,-1 1 1,1 0-1,-1 0 0,1 0 1,0 0-1,-2 3 0,-17 29-3267</inkml:trace>
</inkml:ink>
</file>

<file path=ppt/ink/ink38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34"/>
    </inkml:context>
    <inkml:brush xml:id="br0">
      <inkml:brushProperty name="width" value="0.05" units="cm"/>
      <inkml:brushProperty name="height" value="0.05" units="cm"/>
      <inkml:brushProperty name="color" value="#FFFFFF"/>
    </inkml:brush>
  </inkml:definitions>
  <inkml:trace contextRef="#ctx0" brushRef="#br0">25 8 27725,'-5'0'760,"5"0"-661,-1 1-1,0-1 1,1 0-1,-1 0 1,1 0-1,-1 0 1,0 0 0,1 0-1,-1 0 1,0 0-1,1 0 1,-1 0-1,1 0 1,-1 0-1,0 0 1,1 0 0,-1 0-1,1-1 1,-1 1-1,0 0 1,1-1-1,-1 1 1,1 0-1,-1-1 1,1 1 0,-1 0-1,1-1 1,-1 1-1,1-1 1,0 1-1,-1-1 1,1 1 0,0-1-1,-1 0 1,42 1 279,56 4-356,107 19-1,14 3-10,35-14-11,-198-10 0,-1 2 0,89 19 0,-50-7 0,170 8 0,27 2 0,-227-18 0,104-3 0,-57-3 0,582 3 0,-379-7 0,916 9-32,756-7 48,-1712-18-8,8 0 0,0 19-4,308-3 8,-171-10 52,-146-11-65,-129 8 15,72 3-11,81-2-3,462 11 64,-731 2-60,-1-2 0,0-1 0,27-7 0,-19 3 2,35-3 1,415 2-4,-293 11-3,-45-4-2,181 5 20,-203 10-18,49 1 0,44-13 91,-216-1-102,-19 0-112,-50 0-344,26 0-400</inkml:trace>
</inkml:ink>
</file>

<file path=ppt/ink/ink3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0"/>
    </inkml:context>
    <inkml:brush xml:id="br0">
      <inkml:brushProperty name="width" value="0.05" units="cm"/>
      <inkml:brushProperty name="height" value="0.05" units="cm"/>
      <inkml:brushProperty name="color" value="#FFFFFF"/>
    </inkml:brush>
  </inkml:definitions>
  <inkml:trace contextRef="#ctx0" brushRef="#br0">121 45 31935,'-3'-1'30,"0"0"0,0 0 0,0 0 1,0 0-1,0 1 0,0-1 0,0 1 1,0 0-1,0 0 0,0 0 0,0 1 1,0-1-1,0 0 0,0 1 0,0 0 1,1 0-1,-1 0 0,0 0 0,-3 2 0,2 0-29,1 0-1,0 1 1,0-1-1,1 0 1,-1 1-1,1 0 1,0-1-1,0 1 1,0 0-1,0 0 1,0 0-1,-1 8 1,-4 12 4,1 1 0,2 0 1,0-1-1,1 1 0,2 1 1,0-1-1,6 47 0,-3-66-3,-1-1 0,1 1-1,0-1 1,0 0 0,1 0 0,0 0-1,-1 0 1,2 0 0,-1 0 0,0-1-1,1 0 1,0 1 0,0-2 0,0 1-1,1 0 1,-1-1 0,1 0-1,8 5 1,-10-6 2,1-1 0,-1 1 0,1 0 0,-1-1 0,1 0 0,0 0 0,0 0 0,0 0 0,0-1 0,-1 0 0,1 1 0,0-1 0,0-1 0,0 1 0,0-1 0,0 1 0,0-1 0,0 0 0,-1 0 0,1-1 0,0 1-1,-1-1 1,1 0 0,-1 0 0,0 0 0,1 0 0,3-4 0,-1-1-2,0-1 0,0 1-1,-1-1 1,0 0 0,0-1-1,-1 1 1,0-1 0,-1 0 0,0 1-1,0-2 1,-1 1 0,2-18-1,-1 1 3,-1 0-1,-2 0 0,-4-39 0,3 55-3,0-1 1,-2 1-1,1 0 0,-1 0 0,-1 0 1,1 0-1,-2 1 0,-8-16 1,11 21-3,-1 1 1,0-1-1,0 0 1,0 1-1,0-1 1,0 1-1,-1 0 1,1 0 0,-1 1-1,0-1 1,0 1-1,0-1 1,0 1-1,0 0 1,-1 1-1,1-1 1,-1 1-1,1 0 1,-1 0 0,1 0-1,-7 1 1,8 0-9,0 0 1,0 0 0,1 1-1,-1-1 1,1 1 0,-1 0-1,1 0 1,-1 0 0,1 0-1,-1 0 1,1 1 0,0-1-1,0 1 1,0 0 0,-1-1-1,2 1 1,-1 0 0,0 0-1,0 0 1,1 0 0,-1 0 0,1 1-1,-1-1 1,-1 4 0,3-5 2,-27 45-588</inkml:trace>
</inkml:ink>
</file>

<file path=ppt/ink/ink38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37"/>
    </inkml:context>
    <inkml:brush xml:id="br0">
      <inkml:brushProperty name="width" value="0.05" units="cm"/>
      <inkml:brushProperty name="height" value="0.05" units="cm"/>
      <inkml:brushProperty name="color" value="#FFFFFF"/>
    </inkml:brush>
  </inkml:definitions>
  <inkml:trace contextRef="#ctx0" brushRef="#br0">97 1 27725,'-96'0'4036,"96"0"-3985,11 5-107,17 1 108,0-1 0,0-1-1,1-2 1,39-2 0,16 2-4,16 5-34,128 23 1,-154-18-14,94 4 1,41 5-2,82 4 11,-62-8-6,240 4 8,-289-19-10,-5 3-6,123 2 3,1307 1 3,108-8 13,-1495-12-5,-42 2-9,136-16-2,-120 7 3,-22 16 1,38-4 5,280-13 78,-453 20-89,257-18 32,-189 11-13,107 6 0,-84 3-3,22-3 6,-6-2 90,238 27 0,-29 5-94,-302-25-16,1 2 0,-1 2 0,66 20 0,-92-22 0,2-1 0,0-2 0,0-1 0,1-1 0,26-2 0,13 1 0,135 16 0,32 2 0,-119-18-2,238-7-12,-149 4 14,-59 3 0,-119-3 0,-1 0 0,0-2 0,0 0 0,28-12 0,36-7 0,-27 12 5,0 3 1,115-2-1,-167 10-4,-1 0 1,0 0 0,0-1-1,0 0 1,0 0-1,13-7 1,22-7 0,-30 10-58,-26 0-427,-13-1-144</inkml:trace>
</inkml:ink>
</file>

<file path=ppt/ink/ink38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0:32"/>
    </inkml:context>
    <inkml:brush xml:id="br0">
      <inkml:brushProperty name="width" value="0.05" units="cm"/>
      <inkml:brushProperty name="height" value="0.05" units="cm"/>
      <inkml:brushProperty name="color" value="#FFFFFF"/>
    </inkml:brush>
  </inkml:definitions>
  <inkml:trace contextRef="#ctx0" brushRef="#br0">4 4 30510,'-3'-4'1844,"6"5"-1708,9 0-163,23-2 42,1 2 1,0 2-1,64 12 0,-86-11-14,-6-3-1,0 1 0,1 1 1,-1 0-1,10 5 0,-16-7-2,0 0-1,1 1 0,-1 0 1,0-1-1,0 1 1,0 0-1,0 0 0,0 0 1,-1 1-1,1-1 0,0 0 1,-1 1-1,0-1 0,0 1 1,1-1-1,-1 1 1,0 3-1,4 14-2,-1-1 1,-1 1 0,1 38-1,-4-47 6,-1 0-1,0 0 1,0 0-1,-2 0 1,1 0-1,-1-1 1,0 1-1,-8 15 1,-31 54 3,-87 185 5,104-206-5,3 0 0,2 1 0,-12 68 0,26-83-4,0 76 0,4-68 0,2-39 0,-2 29 0,5 53 0,-2-87 1,1 0-1,1 0 1,0 0 0,0-1 0,1 1 0,0-1-1,0 0 1,1 0 0,9 12 0,7 7 3,29 28 0,-19-22 0,4 3 10,32 43 0,-64-77-11,0 1 1,0 0-1,0-1 1,1 1-1,-1-1 1,0 0-1,1 0 1,0 0-1,-1-1 1,1 1-1,0-1 0,0 0 1,0 0-1,0 0 1,0-1-1,0 1 1,0-1-1,0 0 1,0 0-1,4-1 1,7 1 3,78 1 6,-92-1-26,-17 6-3,3 3 17,1 1 0,-1 0 0,2 1 0,0 0 0,0 1 0,1 0 0,-16 24 0,12-13 1,1 1 0,1 0 0,-16 45 0,22-47-2,1 0 0,0 1 0,2-1 0,-1 26 0,4 96 0,2-64 0,-2-50 0,11 258 3,-4-194 3,-7 115 0,-2-87-5,3-81 1,1-29-1,-2 1 1,1-1-1,-1 0 1,-1 1-1,-1-1 0,0 0 1,0 0-1,-1 0 1,-4 12-1,5-21-1,0 0 0,0 0 0,0 0 0,0 0 0,0-1 0,-1 1 0,1-1-1,-1 0 1,0 0 0,0 1 0,0-2 0,0 1 0,0 0 0,0-1 0,0 1 0,0-1 0,-1 0 0,1 0 0,-7 1 0,-3 0 3,0-1 1,0 0 0,-23-3-1,32 1-2,-1 0-1,1 0 0,0-1 0,0 1 0,0-1 1,0 0-1,1 0 0,-1 0 0,1-1 1,-1 0-1,1 1 0,0-1 0,-1 0 0,2 0 1,-1-1-1,0 1 0,1-1 0,-4-6 1,0 1-4,0-1 1,1 0-1,1 0 1,0 0-1,0-1 0,-2-13 1,5-20-382,1 35-208</inkml:trace>
</inkml:ink>
</file>

<file path=ppt/ink/ink38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1"/>
    </inkml:context>
    <inkml:brush xml:id="br0">
      <inkml:brushProperty name="width" value="0.05" units="cm"/>
      <inkml:brushProperty name="height" value="0.05" units="cm"/>
      <inkml:brushProperty name="color" value="#FFFFFF"/>
    </inkml:brush>
  </inkml:definitions>
  <inkml:trace contextRef="#ctx0" brushRef="#br0">340 22 32463,'0'-7'85,"1"9"26,-3 16-67,-12 20-40,-3-1 1,-37 62-1,17-34-1,-23 44-3,-82 168 0,139-270 0,0 1 0,1 0 0,0 0 0,0 0 0,1 0 0,0 1 0,0-1 0,1 14 0,1-20 0,-1-1 0,0 0 0,1 1 1,-1-1-1,1 1 0,-1-1 0,1 0 0,0 1 0,-1-1 0,1 0 0,0 0 1,0 1-1,0-1 0,0 0 0,0 0 0,0 0 0,0 0 0,1 0 0,-1 0 1,0-1-1,0 1 0,1 0 0,-1-1 0,0 1 0,1-1 0,-1 1 1,1-1-1,-1 0 0,1 1 0,2-1 0,8 2 3,0-1-1,23 0 1,-27-1-2,53 0 1,107-3-1,-146 1-1,-1-1 0,1-1 0,-1 0 0,0-2 0,33-14 0,-51 19 0,-1-1 0,1 0 0,-1 0 0,1 0 0,-1 0 0,0 0 0,0 0 0,0-1 0,0 1 0,-1-1 0,1 1 0,-1-1 0,1 0 0,-1 0 0,0 1 0,0-1 0,0 0 0,-1 0 0,1 0 0,0 0 0,-1-6 0,1-8 0,0-1 0,-4-28 0,1 29 0,-8-85 0,-4 1 0,-5 0 0,-46-143 0,63 238 0,2 4-1,-1 0 1,1 0-1,0 0 1,-1 0 0,0 0-1,0 0 1,1 0-1,-1 1 1,0-1-1,-1 0 1,-1-2 0,0 9-227,0 17-846,0 10-2408</inkml:trace>
</inkml:ink>
</file>

<file path=ppt/ink/ink38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1"/>
    </inkml:context>
    <inkml:brush xml:id="br0">
      <inkml:brushProperty name="width" value="0.05" units="cm"/>
      <inkml:brushProperty name="height" value="0.05" units="cm"/>
      <inkml:brushProperty name="color" value="#FFFFFF"/>
    </inkml:brush>
  </inkml:definitions>
  <inkml:trace contextRef="#ctx0" brushRef="#br0">1 143 32239,'5'-11'53,"0"1"-1,1 1 1,0-1 0,1 1 0,0 0-1,1 0 1,0 1 0,14-12 0,-18 16-52,0 1 0,1 0-1,-1 1 1,0-1 0,1 1 0,-1 0 0,1 0 0,0 0 0,0 1 0,0-1 0,0 1 0,0 0 0,0 1 0,0-1 0,0 1 0,0 0-1,0 0 1,0 1 0,0 0 0,0-1 0,0 2 0,5 1 0,-7-2-1,1 1-1,-1 0 1,0 1-1,0-1 1,0 0 0,-1 1-1,1 0 1,0-1 0,-1 1-1,0 0 1,0 1-1,0-1 1,0 0 0,0 0-1,-1 1 1,1-1 0,-1 1-1,0 0 1,0-1-1,1 7 1,1 8-3,-1 0 1,0 35-1,-2-37 3,1-4 2,-1-1 0,0 1-1,-1-1 1,0 1-1,0-1 1,-2 1-1,1-1 1,-1 0-1,-9 20 1,-56 74-2,72-129 0,70-109 0,-7 11 0,-37 68 0,-15 28 0,20-48 0,-35 74 0,0 0 0,0 0 0,0 0 0,0 0 0,-1 1 0,1-1 0,0 0 0,0 0 0,0 0 0,0 0 0,0 0 0,0 0 0,-1 0 0,1 0 0,0-1 0,0 1 0,0 0 0,0 0 0,0 0 0,0 0 0,0 0 0,-1 0 0,1 0 0,0 0 0,0 0 0,0 0 0,0 0 0,0 0 0,0 0 0,0 0 0,0-1 0,0 1 0,0 0 0,0 0 0,-1 0 0,1 0 0,0 0 0,0 0 0,0 0 0,0-1 0,0 1 0,0 0 0,0 0 0,0 0 0,0 0 0,0 0 0,0 0 0,0 0 0,0-1 0,0 1 0,0 0 0,0 0 0,0 0 0,0 0 0,0 0 0,1-1 0,-10 9 0,-3 5 0,1 1 0,1 0 0,0 1 0,1 1 0,1-1 0,0 1 0,1 1 0,1-1 0,1 1 0,0 0 0,1 0 0,1 1 0,0-1 0,1 1 0,1 0 0,1 0 0,4 30 0,-4-44 1,1 0-1,0 1 1,0-1-1,1 0 1,-1 0 0,1 0-1,0 0 1,0-1 0,0 1-1,1 0 1,-1-1-1,1 1 1,0-1 0,0 0-1,0 0 1,0 0 0,0 0-1,1-1 1,-1 1-1,1-1 1,0 0 0,0 0-1,-1 0 1,1-1 0,1 1-1,-1-1 1,0 0-1,5 0 1,7 3-63,2-2 0,-1 0 0,0-2-1,0 1 1,30-5 0,7-6-912</inkml:trace>
</inkml:ink>
</file>

<file path=ppt/ink/ink38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2"/>
    </inkml:context>
    <inkml:brush xml:id="br0">
      <inkml:brushProperty name="width" value="0.05" units="cm"/>
      <inkml:brushProperty name="height" value="0.05" units="cm"/>
      <inkml:brushProperty name="color" value="#FFFFFF"/>
    </inkml:brush>
  </inkml:definitions>
  <inkml:trace contextRef="#ctx0" brushRef="#br0">1 0 32319,'0'0'272,"16"0"-240,21 0 0,8 0-32,-2 0 0,-3 0-16,-8 0-112,-13 0-416,-14 0-3090</inkml:trace>
</inkml:ink>
</file>

<file path=ppt/ink/ink38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2"/>
    </inkml:context>
    <inkml:brush xml:id="br0">
      <inkml:brushProperty name="width" value="0.05" units="cm"/>
      <inkml:brushProperty name="height" value="0.05" units="cm"/>
      <inkml:brushProperty name="color" value="#FFFFFF"/>
    </inkml:brush>
  </inkml:definitions>
  <inkml:trace contextRef="#ctx0" brushRef="#br0">1 22 29518,'0'0'2337,"3"0"-2081,26 0 96,11 0-256,8 0-48,0 0-16,-5 0-32,-6-9-16,-10 2-160,-11 2-721</inkml:trace>
</inkml:ink>
</file>

<file path=ppt/ink/ink38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3"/>
    </inkml:context>
    <inkml:brush xml:id="br0">
      <inkml:brushProperty name="width" value="0.05" units="cm"/>
      <inkml:brushProperty name="height" value="0.05" units="cm"/>
      <inkml:brushProperty name="color" value="#FFFFFF"/>
    </inkml:brush>
  </inkml:definitions>
  <inkml:trace contextRef="#ctx0" brushRef="#br0">1 92 31919,'2'-5'45,"1"0"0,0 0 1,0 0-1,1 1 0,-1-1 1,1 1-1,0 0 0,0 0 1,0 0-1,1 1 0,-1-1 1,1 1-1,0 0 0,0 0 1,0 1-1,8-4 1,-6 4-43,0-1 0,0 1 0,1 1 1,-1-1-1,0 1 0,1 0 1,-1 1-1,1 0 0,-1 0 0,1 1 1,-1 0-1,10 2 0,-14-2-3,0 0 1,0 1-1,0-1 0,0 1 0,0 0 0,0 0 0,-1 0 0,1 0 1,0 1-1,-1-1 0,0 1 0,0-1 0,0 1 0,0 0 0,0 0 0,0 0 1,-1 0-1,1 0 0,-1 0 0,0 0 0,1 5 0,2 6 0,-1 1 0,0 0 0,0 21 0,-1-6 0,-1 0 0,-6 53 0,2-66 0,0-1 0,-1-1 0,0 1 0,-1 0 0,-1-1 0,-14 26 0,-68 94 0,88-135 0,0 0 0,0 0 0,0 0 0,0-1 0,0 1 0,0 0 0,1 0 0,-1 0 0,0 0 0,0 0 0,0 0 0,0 0 0,0 0 0,0 0 0,1 0 0,-1 0 0,0 0 0,0 0 0,0 0 0,0 1 0,0-1 0,0 0 0,1 0 0,-1 0 0,0 0 0,0 0 0,0 0 0,0 0 0,0 0 0,0 0 0,0 0 0,0 0 0,1 1 0,-1-1 0,0 0 0,0 0 0,0 0 0,0 0 0,0 0 0,0 0 0,0 0 0,0 1 0,0-1 0,0 0 0,0 0 0,0 0 0,0 0 0,14-10 0,16-18-1,-2 0-1,-1-3 1,-1 0 0,-2-1-1,24-43 1,-13 13-2,-4 0 1,29-80-1,-56 133 3,-1-1 0,-1 1 0,1 0 0,0-12 0,-4 11 3,-4 11 4,3-1-4,-2 2-3,-1 0 1,1 0-1,0 0 0,0 0 0,0 1 0,0 0 0,0 0 1,1 0-1,-1 0 0,1 0 0,0 1 0,0-1 0,0 1 0,0 0 1,1 0-1,-1 0 0,1 0 0,-2 7 0,-6 11 0,1 0 0,-9 33 0,10-16 0,1 1 0,2 0 0,2 0 0,1 48 0,2-83-15,0 0 0,1 0 0,-1-1 0,1 1 0,0 0-1,0 0 1,0-1 0,1 1 0,0-1 0,0 1 0,0-1 0,0 0 0,1 1 0,-1-1 0,1-1 0,0 1-1,0 0 1,1-1 0,-1 1 0,1-1 0,-1 0 0,1 0 0,0-1 0,0 1 0,1-1 0,-1 0 0,0 0-1,1 0 1,0 0 0,-1-1 0,10 2 0,32 1-1455</inkml:trace>
</inkml:ink>
</file>

<file path=ppt/ink/ink38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3"/>
    </inkml:context>
    <inkml:brush xml:id="br0">
      <inkml:brushProperty name="width" value="0.05" units="cm"/>
      <inkml:brushProperty name="height" value="0.05" units="cm"/>
      <inkml:brushProperty name="color" value="#FFFFFF"/>
    </inkml:brush>
  </inkml:definitions>
  <inkml:trace contextRef="#ctx0" brushRef="#br0">19 233 31454,'-2'-4'70,"-1"0"-1,1 0 0,0-1 0,1 1 0,-1 0 0,1-1 0,-1 1 1,1-1-1,1 1 0,-1-1 0,1 0 0,-1 1 0,1-1 1,1 0-1,-1 1 0,1-1 0,0 1 0,1-7 0,1 3-73,-1-1 0,1 1 0,1 0 0,0 0 0,0 0 0,0 1 0,1-1 0,8-9 0,4-3 7,20-21 24,-37 48-22,-27 377-5,14-267-27,12-116 27,0 0 0,0-1 0,1 1-1,-1 0 1,0-1 0,0 1 0,0-1 0,0 1-1,0-1 1,0 1 0,0-1 0,0 0-1,0 1 1,0-1 0,0 0 0,0 0 0,0 0-1,0 1 1,0-1 0,0 0 0,0-1-1,0 1 1,0 0 0,0 0 0,-2-1 0,1 1 0,0 0 0,-1 0 0,1-1 0,-1 1 0,1-1 0,0 0 0,-1 1 0,1-1 0,0 0 0,-4-2 0,6 2 0,-1 0 0,1 1 0,-1-1 0,1 1 0,-1-1-1,1 0 1,0 1 0,-1-1 0,1 0 0,0 1 0,0-1 0,-1 0 0,1 0 0,0 1 0,0-1 0,0 0-1,0 0 1,0 1 0,0-1 0,0 0 0,0 0 0,0 1 0,0-1 0,0 0 0,1 0 0,-1 1 0,0-1-1,1 0 1,-1 1 0,0-1 0,1 0 0,-1 1 0,1-1 0,-1 1 0,0-1 0,1 0 0,0 1-1,-1-1 1,1 1 0,-1-1 0,1 1 0,0 0 0,-1-1 0,1 1 0,0 0 0,-1-1 0,1 1 0,0 0-1,0 0 1,1-1 0,48-9-13,-39 8 12,35-6-587,55-1 0,-66 9-1547</inkml:trace>
</inkml:ink>
</file>

<file path=ppt/ink/ink38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3"/>
    </inkml:context>
    <inkml:brush xml:id="br0">
      <inkml:brushProperty name="width" value="0.05" units="cm"/>
      <inkml:brushProperty name="height" value="0.05" units="cm"/>
      <inkml:brushProperty name="color" value="#FFFFFF"/>
    </inkml:brush>
  </inkml:definitions>
  <inkml:trace contextRef="#ctx0" brushRef="#br0">1 29 31951,'0'0'512,"11"0"-448,26 0 32,11 0-64,3 0-16,-6 0-16,-4 0 0,-9-4-64,-6-6-240,-10-4-1889</inkml:trace>
</inkml:ink>
</file>

<file path=ppt/ink/ink38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4"/>
    </inkml:context>
    <inkml:brush xml:id="br0">
      <inkml:brushProperty name="width" value="0.05" units="cm"/>
      <inkml:brushProperty name="height" value="0.05" units="cm"/>
      <inkml:brushProperty name="color" value="#FFFFFF"/>
    </inkml:brush>
  </inkml:definitions>
  <inkml:trace contextRef="#ctx0" brushRef="#br0">1 134 31919,'0'-1'19,"0"-1"0,0 0-1,-1 0 1,1 1 0,0-1 0,1 0 0,-1 0 0,0 1 0,0-1 0,1 0 0,-1 0 0,1 1 0,0-1 0,-1 0 0,1 1 0,0-1 0,0 1 0,0-1 0,0 1 0,0-1 0,0 1 0,0 0 0,1 0 0,-1-1 0,0 1-1,1 0 1,-1 0 0,1 0 0,-1 1 0,1-1 0,0 0 0,-1 0 0,1 1 0,0-1 0,0 1 0,-1 0 0,4-1 0,1 0-12,1 0 0,-1 1 0,0-1-1,0 1 1,1 1 0,10 1 0,-14-2-6,-1 1 1,0 0 0,0 0-1,0 0 1,0 0-1,0 0 1,0 1-1,0-1 1,0 0-1,0 1 1,-1-1-1,1 1 1,0 0-1,-1 0 1,0 0-1,1-1 1,-1 1-1,0 0 1,0 1-1,1 3 1,4 12 0,-1 0-1,-2 1 1,0 0-1,0 0 1,-2 0 0,0 0-1,-2 0 1,0 0-1,-4 23 1,1-27-2,0-1 0,0 0 0,-2-1 0,0 1 0,0-1 0,-12 18 0,7-12 0,-15 36 0,26-55 0,0 0 0,0 0 0,0 0 0,0 0 0,0 0 0,0 0 0,0 0 0,0 0 0,0 0 0,-1 0 0,1 0 0,0 1 0,0-1 0,0 0 0,0 0 0,0 0 0,0 0 0,0 0 0,0 0 0,0 0 0,0 0 0,0 0 0,0 1 0,0-1 0,0 0 0,0 0 0,0 0 0,0 0 0,1 0 0,-1 0 0,0 0 0,0 0 0,0 0 0,0 0 0,0 1 0,0-1 0,0 0 0,0 0 0,0 0 0,0 0 0,0 0 0,0 0 0,0 0 0,0 0 0,1 0 0,-1 0 0,0 0 0,0 0 0,0 0 0,0 0 0,0 0 0,0 0 0,0 0 0,0 0 0,0 0 0,1 0 0,-1 0 0,0 0 0,0 0 0,0 0 0,0 0 0,0 0 0,0 0 0,0 0 0,0 0 0,0 0 0,0 0 0,1 0 0,-1 0 0,4-2 0,-1 0 0,1 0 0,0 0 0,-1 0 0,0-1 0,1 0 0,-1 1 0,0-1 0,0 0 0,0-1 0,-1 1 0,4-5 0,3-3 0,31-44 0,-2-2 0,-2-2 0,-3-1 0,49-126 0,-77 175 0,7-31 5,-12 42-4,0 0-1,0 0 0,0 0 1,0 0-1,0 0 0,0 0 1,0 0-1,0 0 1,0 0-1,0 0 0,0 0 1,0 0-1,-1 0 0,1 0 1,0 0-1,0 0 0,0 0 1,0 0-1,0 0 0,0 0 1,0 0-1,0 0 0,0 0 1,0 0-1,-1 0 1,1 0-1,0 0 0,0 0 1,0 0-1,0 0 0,0 0 1,0 0-1,0 0 0,0 0 1,0 0-1,0 0 0,0 0 1,-1 0-1,1 0 1,0 0-1,0 0 0,0 0 1,0 0-1,0-1 0,0 1 1,0 0-1,0 0 0,0 0 1,0 0-1,0 0 0,0 0 1,0 0-1,0 0 1,0 0-1,0 0 0,0-1 1,0 1-1,0 0 0,0 0 1,-7 5-1,0 0 1,0 0-1,1 0 1,-1 1-1,1 0 1,1 1-1,-1-1 1,1 1-1,0 0 1,-6 12-1,-2 6 0,1 0 0,-9 27 0,12-26 0,2 1 0,1 0 0,0 0 0,3 0 0,0 1 0,1 33 0,2-57-1,0 0 0,0-1 0,0 1 0,1 0 0,-1-1 0,1 1 0,0 0 0,0-1 0,0 1 0,1-1 0,-1 1 0,1-1 0,-1 0 0,1 0 0,0 0-1,1 0 1,-1 0 0,1 0 0,-1 0 0,1-1 0,0 1 0,-1-1 0,1 0 0,1 0 0,-1 0 0,0 0 0,0 0 0,1-1 0,-1 0 0,7 2 0,8 2-69,-1-1 0,1 0 0,0-2 0,20 1 0,28-2-941</inkml:trace>
</inkml:ink>
</file>

<file path=ppt/ink/ink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5"/>
    </inkml:context>
    <inkml:brush xml:id="br0">
      <inkml:brushProperty name="width" value="0.05" units="cm"/>
      <inkml:brushProperty name="height" value="0.05" units="cm"/>
      <inkml:brushProperty name="color" value="#FFFFFF"/>
    </inkml:brush>
  </inkml:definitions>
  <inkml:trace contextRef="#ctx0" brushRef="#br0">0 1 30830,'49'0'464,"14"0"-63,12 0-145,0 0-112,-3 0-112,-6 0-32,-14 0-128,-13 0-1217</inkml:trace>
</inkml:ink>
</file>

<file path=ppt/ink/ink3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0"/>
    </inkml:context>
    <inkml:brush xml:id="br0">
      <inkml:brushProperty name="width" value="0.05" units="cm"/>
      <inkml:brushProperty name="height" value="0.05" units="cm"/>
      <inkml:brushProperty name="color" value="#FFFFFF"/>
    </inkml:brush>
  </inkml:definitions>
  <inkml:trace contextRef="#ctx0" brushRef="#br0">1 9 32303,'19'0'144,"30"0"-64,17 0 0,6 0-16,7 0-48,-11 0 0,1 0-16,-13 0 0,-10 0-144,-17-8-2769</inkml:trace>
</inkml:ink>
</file>

<file path=ppt/ink/ink39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4"/>
    </inkml:context>
    <inkml:brush xml:id="br0">
      <inkml:brushProperty name="width" value="0.05" units="cm"/>
      <inkml:brushProperty name="height" value="0.05" units="cm"/>
      <inkml:brushProperty name="color" value="#FFFFFF"/>
    </inkml:brush>
  </inkml:definitions>
  <inkml:trace contextRef="#ctx0" brushRef="#br0">178 124 31967,'0'-97'768,"-1"96"-767,1-1 0,0 1 0,-1 0 0,1-1-1,-1 1 1,0 0 0,1-1 0,-1 1 0,0 0 0,0 0 0,1 0 0,-1 0 0,0 0-1,0 0 1,0 0 0,0 0 0,-1 0 0,1 0 0,0 1 0,0-1 0,0 0 0,-1 1 0,1-1-1,0 1 1,-1-1 0,1 1 0,0 0 0,-1 0 0,1-1 0,-1 1 0,1 0 0,-1 0-1,1 0 1,0 1 0,-1-1 0,1 0 0,0 0 0,-3 2 0,-1-2-1,0 1-1,0 0 1,0 1 0,1-1-1,-1 1 1,0 0 0,1 0 0,-1 1-1,-6 4 1,3 1 0,1 0 0,0 0 0,1 1 0,0 0 0,1 0 0,0 1 0,0-1 0,1 1 0,0 0 0,0 0 0,-2 17 0,2-7 0,0-1 0,2 1 0,0 0 0,2 0 0,2 30 0,-1-46 0,-1 0 0,1 0 0,0 0 0,0 0 0,1 0 0,0 0 0,-1-1 0,1 1 0,0 0 0,1-1 0,-1 0 0,0 1 0,1-1 0,0 0 0,0 0 0,0 0 0,0-1 0,0 1 0,1-1 0,-1 0 0,1 0 0,-1 0 0,1 0 0,0 0 0,7 1 0,1 0 0,1 1 0,1-2 0,-1 0 0,0-1 0,0 0 0,26-2 0,-35 0 0,0 1 0,0-1 0,0 0 0,0 0 0,0-1 0,-1 1 0,1-1 0,0 0 0,-1 1 0,1-2 0,-1 1 0,1 0 0,-1-1 0,0 0 0,0 1 0,0-1 0,-1 0 0,1-1 0,-1 1 0,1 0 0,-1-1 0,0 0 0,0 1 0,-1-1 0,1 0 0,-1 0 0,0 0 0,0 0 0,1-4 0,2-13 0,-1-1 0,-1 0 0,-1 0 0,-2-24 0,1 38 0,0 1 1,-1-1-1,0 1 1,0-1-1,0 1 1,-1-1-1,0 1 1,0 0-1,-1 0 1,0 0-1,-4-7 1,5 11-4,1 0 0,-2 0 0,1 1 0,0 0 1,0-1-1,-1 1 0,0 0 0,1 0 0,-1 0 0,0 0 0,0 1 0,0-1 0,0 1 0,0 0 1,0-1-1,0 2 0,0-1 0,-1 0 0,1 0 0,0 1 0,-1 0 0,1 0 0,0 0 0,-1 0 1,-4 1-1,-24 5-152</inkml:trace>
</inkml:ink>
</file>

<file path=ppt/ink/ink39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6"/>
    </inkml:context>
    <inkml:brush xml:id="br0">
      <inkml:brushProperty name="width" value="0.05" units="cm"/>
      <inkml:brushProperty name="height" value="0.05" units="cm"/>
      <inkml:brushProperty name="color" value="#FFFFFF"/>
    </inkml:brush>
  </inkml:definitions>
  <inkml:trace contextRef="#ctx0" brushRef="#br0">399 13 32063,'-1'-2'69,"1"2"-56,0-1 0,0 1-1,0 0 1,0-1 0,0 1 0,0 0 0,0-1 0,0 1-1,0 0 1,0 0 0,0-1 0,0 1 0,0 0 0,0-1-1,0 1 1,0 0 0,0-1 0,0 1 0,1 0 0,-1 0-1,0-1 1,0 1 0,0 0 0,0 0 0,1-1 0,-1 1-1,0 0 1,0 0 0,1-1 0,-1 1 0,0 0 0,0 0-1,1 0 1,-1 0 0,0 0 0,0-1 0,1 1 0,-1 0-1,0 0 1,1 0 0,-1 0 0,0 0 0,1 0 0,-1 0-1,0 0 1,1 0 0,-9 19-8,-13 14 8,-47 57 0,31-44-12,-45 54-1,39-50 0,2 2 0,-38 64 0,75-110 0,1 0 0,-1 1 0,1-1 0,1 1 0,-1 0 0,1 0 0,0 0 0,1 0 0,0 0 0,-1 11 0,2-17 0,1 1 0,-1-1 0,0 0 0,1 1 0,-1-1 0,1 0 0,0 0 0,-1 1 0,1-1 0,0 0 0,0 0 0,0 0 0,0 0 0,0 0 0,0 0 0,0 0 0,0 0 0,0 0 0,0 0 0,0-1 0,1 1 0,-1 0 0,0-1 0,1 1 0,-1-1 0,0 1 0,3-1 0,46 9 0,-37-8 0,119 12-2,156-7 1,-253-6-1,-35 0 1,1 1-1,-1-1 1,1 0 0,-1 0 0,1 0 0,0 0 0,-1 0 0,1 0 0,-1 0-1,1 0 1,0-1 0,-1 1 0,1 0 0,-1 0 0,1 0 0,-1-1 0,1 1-1,-1 0 1,1 0 0,-1-1 0,1 1 0,-1-1 0,1 1 0,0-1 0,-4-6 2,2 6-4,-37-67-4,21 41 4,-16-36 0,3-19 3,-32-133 0,57 189 4,1 1-1,2-1 1,1-46-1,1 56-4,0 16-20,0 1-435,0 7-521</inkml:trace>
</inkml:ink>
</file>

<file path=ppt/ink/ink39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6"/>
    </inkml:context>
    <inkml:brush xml:id="br0">
      <inkml:brushProperty name="width" value="0.05" units="cm"/>
      <inkml:brushProperty name="height" value="0.05" units="cm"/>
      <inkml:brushProperty name="color" value="#FFFFFF"/>
    </inkml:brush>
  </inkml:definitions>
  <inkml:trace contextRef="#ctx0" brushRef="#br0">46 183 31230,'3'-88'1406,"-4"87"-1405,1 1 1,0-1-1,0 0 0,-1 1 0,1-1 1,0 1-1,-1-1 0,1 1 0,0-1 0,-1 1 1,1 0-1,-1-1 0,1 1 0,-1-1 0,1 1 1,-1 0-1,1-1 0,-1 1 0,1 0 1,-1 0-1,1 0 0,-1-1 0,0 1 0,1 0 1,-1 0-1,1 0 0,-1 0 0,0 0 0,1 0 1,-1 0-1,1 0 0,-1 0 0,0 0 1,1 0-1,-1 0 0,1 1 0,-1-1 0,1 0 1,-1 0-1,0 1 0,1-1 0,-1 0 0,1 1 1,-1-1-1,1 0 0,0 1 0,-1-1 0,1 1 1,-1-1-1,1 1 0,0-1 0,-1 1 1,1-1-1,-1 2 0,-2 4-2,0-1 1,1 1-1,-1 0 0,1 0 0,0 0 1,1 1-1,-1-1 0,0 11 0,0 58-7,2-56 7,0-13 1,0-1 0,1 1 0,-1-1 0,1 0 0,0 0 0,0 1 0,1-1 0,-1 0 0,1 0 0,0 0 0,1 0 0,-1-1 0,6 8 0,-5-9 0,-1 0 0,1-1 0,0 1 0,0-1 0,0 1 0,1-1 0,-1 0 0,0-1 0,1 1 0,0 0 0,-1-1 0,1 0 0,0 0 0,-1 0 0,1 0 0,0-1 0,0 1 0,0-1 0,4 0 0,-2 1 1,1-1 0,-1 0-1,1 0 1,-1-1 0,0 0 0,1 0-1,-1 0 1,0-1 0,0 0 0,0 0 0,0 0-1,0-1 1,0 0 0,-1 0 0,1 0-1,-1-1 1,0 0 0,0 0 0,0 0 0,-1-1-1,1 1 1,-1-1 0,5-9 0,-1 3 3,0 0-1,-1-1 1,-1 0 0,0 0 0,-1-1 0,0 1 0,-1-1 0,0 0-1,1-16 1,0-10 4,-1 0-1,-3-41 1,0 220-8,-9 302 0,-1-210 0,6-100-5,3-130 3,-1 13-3,0 1-1,-1-1 0,-5 25 0,6-38 6,1 1 0,-1-1 0,0 1 0,1-1 0,-1 1 0,0-1 0,-1 0 0,1 1 0,0-1 0,-1 0-1,1 0 1,-1 0 0,0 0 0,1 0 0,-1 0 0,0-1 0,0 1 0,0-1 0,-1 1 0,1-1 0,0 0 0,0 1 0,-1-1-1,1 0 1,-1-1 0,1 1 0,-1 0 0,1-1 0,-4 1 0,4-2 0,0 1 0,1 0 0,-1-1 0,1 1 0,-1-1 0,1 0 0,-1 1 0,1-1 0,0 0 0,-1 0 0,1 0 0,0 0 0,0 0 0,-1 0 0,1-1 0,0 1 0,0 0 0,0-1 0,1 1 0,-1 0 0,0-1 0,0 1 0,1-1 0,-1 1 0,1-1 0,-1-2 0,-11-51 0,10 42 0,-7-49 0,3 0 0,5-119 0,2 171 5,1 0 0,0 0 0,0 0 0,1 0 0,0 0 1,1 1-1,0-1 0,0 1 0,1 0 0,0 0 0,1 0 0,0 1 0,1 0 0,-1 0 0,1 1 0,1 0 0,-1 0 1,1 0-1,12-6 0,15-10-193,1 3 0,0 1 0,55-20 0,-72 31-58,14-7-2796</inkml:trace>
</inkml:ink>
</file>

<file path=ppt/ink/ink39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7"/>
    </inkml:context>
    <inkml:brush xml:id="br0">
      <inkml:brushProperty name="width" value="0.05" units="cm"/>
      <inkml:brushProperty name="height" value="0.05" units="cm"/>
      <inkml:brushProperty name="color" value="#FFFFFF"/>
    </inkml:brush>
  </inkml:definitions>
  <inkml:trace contextRef="#ctx0" brushRef="#br0">0 39 32367,'0'-2'176,"0"-5"-48,11 2-96,26-2-16,9-1-16,5 3 0,-9 3 0,-7 0-96,-11 2-224,-21 0-1713</inkml:trace>
</inkml:ink>
</file>

<file path=ppt/ink/ink39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7"/>
    </inkml:context>
    <inkml:brush xml:id="br0">
      <inkml:brushProperty name="width" value="0.05" units="cm"/>
      <inkml:brushProperty name="height" value="0.05" units="cm"/>
      <inkml:brushProperty name="color" value="#FFFFFF"/>
    </inkml:brush>
  </inkml:definitions>
  <inkml:trace contextRef="#ctx0" brushRef="#br0">0 20 30910,'0'0'704,"30"0"-63,10 0-417,10 0-160,1 0-64,-5 0 0,-9 0-32,-15-7-368,-14-5-3266</inkml:trace>
</inkml:ink>
</file>

<file path=ppt/ink/ink39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7"/>
    </inkml:context>
    <inkml:brush xml:id="br0">
      <inkml:brushProperty name="width" value="0.05" units="cm"/>
      <inkml:brushProperty name="height" value="0.05" units="cm"/>
      <inkml:brushProperty name="color" value="#FFFFFF"/>
    </inkml:brush>
  </inkml:definitions>
  <inkml:trace contextRef="#ctx0" brushRef="#br0">46 29 32319,'0'-23'341,"0"23"-339,-1 0 0,1 0 0,-1 0 0,1 0 0,0 0 0,-1 0 0,1 0 0,-1 0 0,1 0 1,-1 0-1,1 0 0,0 0 0,-1 0 0,1 1 0,0-1 0,-1 0 0,1 0 0,-1 0 0,1 1 0,0-1 0,-1 0 0,1 0 0,0 1 0,0-1 0,-1 0 0,1 1 0,0-1 0,-1 1 0,-5 13-2,1 1 0,0 0 0,1 0 0,1 0 0,0 0 0,-1 30 0,1-18-1,2 0 0,0 1-1,5 37 1,-3-58 1,0 0-1,0 0 1,0 0-1,1-1 1,1 1 0,-1 0-1,1-1 1,0 0-1,0 1 1,1-1-1,0 0 1,0-1-1,0 1 1,1-1-1,0 0 1,0 0 0,0 0-1,8 5 1,-9-8 0,0 1 0,0-1 1,0 0-1,0 0 1,0 0-1,1-1 0,-1 0 1,1 0-1,-1 0 1,1 0-1,0-1 0,-1 1 1,1-1-1,-1 0 1,1-1-1,0 1 0,-1-1 1,1 0-1,-1 0 0,1 0 1,-1-1-1,0 0 1,1 0-1,-1 0 0,0 0 1,0 0-1,0-1 1,-1 0-1,1 0 0,-1 0 1,1 0-1,-1 0 1,4-6-1,0-5 2,0 1 0,-1-1 0,-1 0-1,0 0 1,-1-1 0,0 1 0,-2-1 0,2-20 0,-3-127 24,-2 85-21,-16 592-5,17-458 0,-6 109 0,4-145 0,-1 0 0,-1 0 0,-1-1 0,-1 0 0,-13 33 0,4-34 0,15-18 0,0-1 0,0 0 0,-1 1 0,1-1 0,0 0 0,0 1 0,-1-1 0,1 0 0,0 0 0,-1 1 0,1-1 0,-1 0 0,1 0 0,0 0 0,-1 0 0,1 1 0,0-1 0,-1 0 0,1 0 0,-1 0 0,1 0 0,-1 0 0,1 0 0,0 0 0,-1 0 0,1 0 0,-1 0 0,1 0 0,0-1 0,-1 1 0,1 0 0,-1 0 0,1 0 0,0 0 0,-1-1 0,1 1 0,0 0 0,-1 0 0,1-1 0,0 1 0,-1 0 0,1 0 0,0-1 0,0 1 0,-1 0 0,1-1 0,0 1 0,0-1 0,0 1 0,-1 0 0,1-1 0,0 1 0,0-1 0,0 1 0,0 0 0,0-1 0,0 1 0,0-1 0,0 1 0,0 0 0,0-1 0,-6-39 0,1 0 0,2 0 0,5-71 0,-1 36 0,-1 66 0,1-1 0,-1 1 0,1 0 0,1-1 0,0 1 0,0 0 0,1 0 1,0 0-1,7-13 0,-7 16-1,1 1 1,-1 0-1,1 0 0,0 0 1,1 0-1,-1 1 1,1 0-1,0 0 0,0 0 1,0 0-1,0 1 1,1 0-1,0 0 1,11-4-1,53-13-324,-31 11-591</inkml:trace>
</inkml:ink>
</file>

<file path=ppt/ink/ink39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8"/>
    </inkml:context>
    <inkml:brush xml:id="br0">
      <inkml:brushProperty name="width" value="0.05" units="cm"/>
      <inkml:brushProperty name="height" value="0.05" units="cm"/>
      <inkml:brushProperty name="color" value="#FFFFFF"/>
    </inkml:brush>
  </inkml:definitions>
  <inkml:trace contextRef="#ctx0" brushRef="#br0">84 149 31134,'-2'-4'118,"0"-1"-1,0 1 1,0-1 0,0 1-1,1-1 1,0 0 0,0 1-1,0-1 1,1 0-1,-1 0 1,1 0 0,0 0-1,2-8 1,0-2-130,0 1 1,1-1-1,6-15 1,-12 126 43,-21 275-32,24-370-1,0-1 1,0 1-1,0-1 1,0 1-1,0-1 0,0 1 1,0-1-1,0 1 1,0-1-1,0 1 0,0-1 1,-1 1-1,1-1 1,0 0-1,0 1 0,-1-1 1,1 1-1,0-1 0,0 0 1,-1 1-1,1-1 1,0 0-1,-1 1 0,1-1 1,-1 0-1,1 1 1,0-1-1,-1 0 0,1 0 1,-1 0-1,1 1 1,-1-1-1,1 0 0,-1 0 1,1 0-1,-1 0 1,1 0-1,-1 0 0,1 0 1,-1 0-1,1 0 0,-1 0 1,1 0-1,0 0 1,-1 0-1,1 0 0,-1-1 1,1 1-1,-1 0 1,1 0-1,-1 0 0,1-1 1,0 1-1,-1 0 1,1-1-1,-1 1 0,-2-2 2,1 1-1,-1 0 0,1-1 1,-1 0-1,1 0 0,0 0 0,0 0 1,-3-3-1,3 2 0,0 0 0,0 0 0,0 0 0,1-1 0,-1 1 0,1-1 0,0 0 0,-2-6 0,3 9-1,0 0 1,0 0 0,1-1-1,-1 1 1,0 0-1,1 0 1,-1 0 0,0 0-1,1 0 1,-1 0-1,1 0 1,0 0 0,-1 0-1,1 0 1,0 0-1,0 1 1,-1-1 0,1 0-1,0 0 1,0 1-1,0-1 1,0 0 0,0 1-1,0-1 1,0 1-1,0 0 1,0-1 0,0 1-1,0 0 1,1-1-1,-1 1 1,2 0 0,27-6-106,-1 2 0,48-2 0,-38 4-916,-2-2-2411</inkml:trace>
</inkml:ink>
</file>

<file path=ppt/ink/ink39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8"/>
    </inkml:context>
    <inkml:brush xml:id="br0">
      <inkml:brushProperty name="width" value="0.05" units="cm"/>
      <inkml:brushProperty name="height" value="0.05" units="cm"/>
      <inkml:brushProperty name="color" value="#FFFFFF"/>
    </inkml:brush>
  </inkml:definitions>
  <inkml:trace contextRef="#ctx0" brushRef="#br0">3 29 32303,'-3'-2'384,"30"2"-368,13 0-16,5 0 16,3-3-16,-5-1 0,-5 1-64,-4-4-176,-10-3-1585</inkml:trace>
</inkml:ink>
</file>

<file path=ppt/ink/ink39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9"/>
    </inkml:context>
    <inkml:brush xml:id="br0">
      <inkml:brushProperty name="width" value="0.05" units="cm"/>
      <inkml:brushProperty name="height" value="0.05" units="cm"/>
      <inkml:brushProperty name="color" value="#FFFFFF"/>
    </inkml:brush>
  </inkml:definitions>
  <inkml:trace contextRef="#ctx0" brushRef="#br0">107 72 31550,'0'-1'45,"1"0"0,-1 0-1,0 0 1,0 0-1,0 1 1,0-1-1,0 0 1,0 0-1,0 0 1,0 0 0,0 1-1,-1-1 1,1 0-1,0 0 1,-1 0-1,1 0 1,0 1 0,-1-1-1,1 0 1,-1 1-1,1-1 1,-1 0-1,1 1 1,-2-2-1,1 2-35,0 0 0,0 0 0,1 1-1,-1-1 1,0 0 0,0 1 0,0-1-1,1 0 1,-1 1 0,0-1-1,1 1 1,-1-1 0,0 1 0,1-1-1,-1 1 1,1 0 0,-1-1-1,0 1 1,0 1 0,-25 41-113,20-29 104,1 1 0,0 0 0,2 0 0,-1 0 0,2 1 0,0-1 0,1 1 0,2 30 0,-1-43 0,0 1-1,1 0 1,0 0-1,-1 0 1,1 0 0,1-1-1,-1 1 1,0-1-1,1 1 1,0-1 0,0 1-1,0-1 1,0 0-1,0 0 1,1 0 0,0 0-1,-1 0 1,1 0-1,0-1 1,0 0 0,0 1-1,1-1 1,-1 0-1,1-1 1,-1 1 0,1 0-1,3 0 1,7 2-1,0 0 1,0-1 0,0-1-1,0 0 1,29-1 0,-39-1 0,0 0 1,0 0 0,-1-1 0,1 1-1,0-1 1,-1 0 0,1 0 0,0 0-1,-1-1 1,1 1 0,-1-1-1,0 0 1,1 0 0,-1 0 0,0 0-1,4-5 1,-3 2-1,0 1 1,0-1-1,-1 0 0,0-1 0,0 1 0,0 0 1,0-1-1,-1 0 0,2-8 0,1-10 0,-1 1 0,-1-1-1,-1 0 1,-2-27 0,0 50 0,0-136 32,-10 678-32,9-38 0,2-501 0,-1 0 0,0 0 0,0 0 0,0 0 0,0 0 0,0 0 0,0 0 0,-1 0 0,1 0 0,-1 0 0,1 0 0,-1 0 0,0-1 0,0 1 0,0 0 0,0 0 0,0-1 0,0 1 0,0 0 0,-1-1 0,1 1 0,0-1 0,-1 0 0,-1 2 0,-2-1 0,0-1 0,0 0 0,0 0 0,0 0 0,0 0 0,0-1 0,0 0 0,-8 0 0,7-1 0,0 0 0,1 0 0,-1 0 0,0-1 0,0 0 0,1 0 0,-1 0 0,1-1 0,0 0 0,0 0 0,0 0 0,0-1 0,0 1 0,-7-9 0,-8-8 0,-31-42 0,42 50 0,1 3 0,0-1 0,1 0 0,1 0 0,0-1 0,0 0 0,1 0 0,0 0 0,1-1 0,0 1 0,1-1 0,0 0 0,1 0 0,0 0 0,1 0 0,1-19 0,1 26 0,0 1 0,0 0 0,0-1 0,1 1 0,0 0 0,0 0 0,0 0 0,0 0 0,1 1 0,-1-1 0,1 0 0,0 1 0,0 0 0,0 0 0,0 0 0,1 0 0,0 0 0,4-2 0,12-8 0,1 1 0,24-10 0,-41 20 0,209-79-25,-101 41-977,-67 21-1172</inkml:trace>
</inkml:ink>
</file>

<file path=ppt/ink/ink39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0"/>
    </inkml:context>
    <inkml:brush xml:id="br0">
      <inkml:brushProperty name="width" value="0.05" units="cm"/>
      <inkml:brushProperty name="height" value="0.05" units="cm"/>
      <inkml:brushProperty name="color" value="#FFFFFF"/>
    </inkml:brush>
  </inkml:definitions>
  <inkml:trace contextRef="#ctx0" brushRef="#br0">194 84 29646,'-1'-2'106,"1"0"1,-1-1 0,1 1 0,-1 0 0,0-1-1,0 1 1,0 0 0,0 0 0,0 0 0,0 0-1,-1 0 1,1 0 0,-1 0 0,0 0 0,1 0-1,-1 1 1,0-1 0,0 1 0,0-1 0,0 1 0,0 0-1,0 0 1,-1 0 0,1 0 0,0 0 0,0 0-1,-1 1 1,-2-1 0,-6-2-114,1 1 0,0 0 0,-1 1 0,1 0-1,-15 1 1,23 0 7,0 1 1,0-1-1,-1 0 0,1 1 0,0-1 0,0 1 0,0 0 0,0 0 0,0 0 1,0 0-1,1 0 0,-1 0 0,0 1 0,0-1 0,1 0 0,-1 1 1,1-1-1,-2 3 0,0 0 0,0 0 0,0 1 0,1 0 0,0-1 0,0 1 0,0 0 0,-1 7 0,-1 4 0,1 0 0,1 1 0,0 28 0,2-34 0,0 1 0,0 0 0,1 0-1,1-1 1,0 1 0,4 11 0,-5-19 1,1 0 0,0 0-1,1 0 1,-1-1 0,0 1-1,1-1 1,0 1 0,0-1 0,0 0-1,0 0 1,1 0 0,-1-1-1,1 1 1,-1-1 0,1 0-1,0 0 1,0 0 0,0-1 0,7 3-1,4-1 3,-1 0-1,1-1 0,0-1 0,0 0 0,24-2 0,-32 0 1,-3 1-2,-1 0-1,1 0 0,-1-1 0,1 1 0,-1-1 1,1 0-1,-1 0 0,0-1 0,1 1 0,-1-1 1,0 1-1,0-1 0,0 0 0,0 0 0,-1 0 1,1-1-1,3-3 0,-2 1 0,-1 0-1,0 0 1,1 0 0,-2 0 0,1-1 0,-1 1-1,0-1 1,0 0 0,2-8 0,-1-8 5,-1-1 1,0 0-1,-2 0 1,-3-29 0,3 46-6,-1-1 0,0 1 0,0 0 0,-1 0 0,0 0 0,0 0 0,0 0 0,-1 0 0,1 1 1,-8-11-1,8 13-2,-1 0 0,0 0 0,1 0 0,-1 1 0,0-1 0,-1 1 0,1-1 0,0 1-1,-1 0 1,1 0 0,-1 1 0,0-1 0,0 1 0,1 0 0,-1 0 0,0 0 0,0 0 0,-6 0 0,-64 1-715,37 2-1516</inkml:trace>
</inkml:ink>
</file>

<file path=ppt/ink/ink3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4"/>
    </inkml:context>
    <inkml:brush xml:id="br0">
      <inkml:brushProperty name="width" value="0.05" units="cm"/>
      <inkml:brushProperty name="height" value="0.05" units="cm"/>
      <inkml:brushProperty name="color" value="#FFFFFF"/>
    </inkml:brush>
  </inkml:definitions>
  <inkml:trace contextRef="#ctx0" brushRef="#br0">21 401 32399,'12'283'310,"2"18"-303,-14 155-1,0-516 3,-1-59-7,16-120 0,69-302-2,-79 519-1,0-7 2,13-34-1,-16 55-1,1 2 0,0-1 0,0 0-1,1 0 1,-1 1 0,1 0 0,1 0-1,0 0 1,-1 0 0,7-5 0,-7 9 1,0 0 0,0 0 0,0 0 0,0 0 0,0 0 0,0 1 0,1 0 0,-1 0 0,0 0 0,1 0 0,-1 1 0,1 0 0,-1 0 0,1 0 0,-1 0 0,1 1 0,-1 0 0,0-1 0,1 2 0,-1-1 0,0 0 0,0 1 0,0 0 0,0 0 0,0 0 0,0 1 0,0-1 0,-1 1 0,1 0 0,5 6 0,-2 0-1,-1 0 1,0 1 0,0-1-1,-1 1 1,0 1 0,-1-1-1,0 1 1,-1 0 0,3 16-1,-1 3 2,-2 0-1,0 44 0,-3-66 0,-1 0 0,1 0 0,-1 0 0,-1-1 0,1 1 0,-2 0 0,1 0 0,-1-1 0,0 1 0,-6 10 0,3-9 0,-1 0 0,0 0 0,0-1 0,-1 1 0,0-1 0,0-1 0,-10 7 0,-7 2-8,-1 0 1,0-2-1,-1-1 0,0-1 0,-1-1 1,0-1-1,-1-2 0,-55 8 1,83-15-3,-1-1 1,1 0 0,-1 0 0,1 1-1,-1-1 1,1 1 0,-1-1 0,1 1 0,0 0-1,-1 0 1,1-1 0,0 1 0,0 0-1,-2 1 1,3-1 0,0 0 0,0-1 0,0 1 1,-1 0-1,1-1 0,0 1 0,0 0 0,0-1 0,0 1 0,0 0 0,1-1 0,-1 1 0,0 0 1,0-1-1,0 1 0,0 0 0,1-1 0,-1 1 0,0 0 0,1-1 0,-1 1 0,0-1 0,1 1 1,-1-1-1,1 1 0,-1-1 0,1 1 0,-1-1 0,1 1 0,-1-1 0,1 0 0,-1 1 0,1-1 1,0 0-1,-1 1 0,1-1 0,0 0 0,0 0 0,15 9 7,0-1 0,1 0 0,0-2 0,0 0-1,1-1 1,-1 0 0,28 2 0,132 6 174,-157-13-162,0 1 22,0-1 0,-1 0 0,1-2 0,24-4 0,-38 4-25,0 0-1,0 0 1,0 0-1,0-1 1,0 0-1,0 0 1,-1 0 0,1-1-1,-1 0 1,0 0-1,0 0 1,-1-1-1,1 0 1,-1 0-1,0 0 1,0 0-1,3-6 1,2-7-5,0-1 0,-2 1 1,0-1-1,-1-1 0,0 1 0,-2-1 0,3-33 0,-1-146-4,-7 141 3,1-43 39,-1 117-42,0 0 0,-2-1 0,-4 17 0,-2 19 5,2 11 0,3 0 0,3 0 1,7 68-1,-5-117-2,1-1-1,1 1 1,0 0 0,0-1-1,2 0 1,-1 0 0,1 0-1,1 0 1,0-1 0,1 0-1,11 15 1,-14-21-1,1 0 1,-1 0-1,1-1 0,0 0 1,0 0-1,0 0 0,1 0 1,0-1-1,-1 0 0,1 0 0,0 0 1,1-1-1,-1 0 0,0 0 1,1 0-1,-1-1 0,1 0 1,-1-1-1,1 1 0,-1-1 1,1 0-1,-1-1 0,1 0 1,7-1-1,-9 0 0,-1 0 0,1 0 0,0 0 0,-1-1 0,1 0 0,-1 0 0,0 0 0,0 0 0,0-1 0,0 0 0,-1 1 0,0-1 0,1-1 0,-1 1 0,-1 0 0,1-1 1,-1 1-1,1-1 0,1-8 0,5-10-1,-1-1-1,7-42 1,8-117-24,-5 30 8,-17 147 16,0-2 1,0 0-1,1 1 1,0-1-1,0 1 1,4-8 0,-6 13 0,1 1 0,0-1 0,0 1 0,1-1 0,-1 1 0,0-1 0,0 1 0,1-1 0,-1 1 0,1 0 0,-1 0 0,1 0 0,0 0 0,-1 0 0,1 0 0,0 1 0,-1-1 0,1 0 0,0 1 0,0-1 0,0 1 0,0 0 0,-1 0 0,1-1 0,2 2 0,0-2 0,0 1 0,0 1 0,0-1 0,-1 0 0,1 1 0,0 0 0,-1 0 0,1 0 0,0 0 0,-1 1 0,0 0 0,1-1 0,5 5 0,-5-2 0,1 1 0,-1-1 0,0 1 0,0 0 0,0 1 0,-1-1 0,0 0 0,3 7 0,-1 2-1,-8-11 5,-18-14 9,-6-5-10,20 14-2,1 1 0,-1-1 1,0 1-1,0 1 1,0 0-1,0-1 1,1 2-1,-1-1 0,-10 3 1,13-2-2,-1 0 0,1 1 0,0 0 0,0 0 0,0 0-1,0 0 1,1 0 0,-1 1 0,0 0 0,1-1 0,0 1 0,0 1 0,0-1 0,0 0 0,-3 5 0,-1 4 0,0 0 0,1 0 0,0 1 0,1 0 0,0 0 0,1 1 0,1-1 0,-3 19 0,1 9 0,2 62 0,3-92 0,0 0 0,1 1 0,1-1 0,0 0 0,0 0 0,1 0 0,1 0 0,-1 0 0,2-1 0,0 1 0,0-1 0,0 0 0,2-1 0,-1 1 0,1-1 0,0-1 0,1 1 0,0-1 0,0-1 0,1 1 0,0-1 0,0-1 0,1 0 0,0 0 0,20 8 0,-13-8 1,1 0 1,0-1-1,0-2 1,1 1-1,-1-2 1,1-1-1,0 0 1,-1-1-1,1-1 1,25-5-1,-38 5-1,-1-1 0,1 1 1,0-2-1,-1 1 0,1 0 0,-1-1 0,0 0 0,0-1 1,0 1-1,0-1 0,0 0 0,5-6 0,-3 2 1,0-1 0,0 0 0,-1 0 0,-1-1-1,1 1 1,4-14 0,0-6 1,-1-1 0,-1 0 0,6-58 0,-1-67-17,-11-201-1,-3 315 15,-5-122 1,5 161 0,-2 9 0,-3 15 0,-5 99 8,8 180 1,4-163 3,-2-76-10,-1-21-1,2 0-1,7 49 0,-6-79 0,1 0 0,0-1 0,1 1 0,0-1 0,1 0 0,0 0 0,1 0 0,0 0 0,0-1 0,1 1 0,0-1 0,1-1 0,9 11 0,-11-14 1,1-1-1,-1 0 1,1 0 0,0-1 0,-1 1-1,2-1 1,-1-1 0,0 1 0,1-1-1,11 3 1,-1-2 2,0-1-1,34 0 1,-46-2-3,-1-1 0,0 1 0,1-1 0,-1 0 0,0 0 0,0 0 0,0-1 0,0 1 0,0-1 0,0 0 0,0 0 0,0 0 0,-1-1 0,1 1 0,-1-1 0,0 0 0,0 0 0,0 0 0,0-1 0,0 1 0,-1-1 0,1 1 0,1-5 0,4-8 0,-1 0 0,0 0 0,-2 0 0,7-29 0,-2-14 0,-2-1 0,-3 1 0,-5-116 0,-2 72 0,-2 106 0,-2 13 0,0 41 0,2 0 0,4 83 0,1-110 0,0 3 0,1-1 0,9 38 0,-9-57 0,2 0 0,-1 0 0,2 0 0,0-1 0,0 1 0,1-1 0,1-1 0,8 13 0,-13-21 1,1 0-1,0-1 1,-1 1 0,2-1 0,-1 1-1,0-1 1,0 0 0,1 0 0,-1-1-1,8 4 1,-9-4-1,0-1 1,0 1-1,1-1 1,-1 1-1,0-1 0,0 0 1,1 1-1,-1-1 0,0 0 1,1-1-1,-1 1 1,0 0-1,1-1 0,-1 1 1,0-1-1,0 0 0,0 0 1,0 0-1,1 0 1,2-2-1,0-3 0,1-1 1,-1 0-1,-1 0 1,1 0-1,-1-1 0,0 1 1,-1-1-1,4-13 1,-5 15 0,12-33 9,-2 0-1,9-59 1,4-84-14,-20 136 6,0-29-12,-5 68-4,0 32 6,0-15 8,-2 93 0,0-22 0,8 80 0,-4-148 0,0 1 0,1-2 0,0 1 0,1 0 0,1-1 0,0 1 0,0-1 0,9 13 0,-11-19 0,1-1 0,-1 0 0,1 0 0,0-1 0,0 1 0,1-1 0,-1 0 0,1 0 0,0 0 0,0-1 0,0 1 0,1-1 0,-1-1 0,1 1 0,0-1 0,-1 0 0,1 0 0,0 0 0,9 0 0,-9-1 0,-1 0 0,1-1 0,0 0 0,-1 0 0,1-1 0,0 1 0,-1-1 0,1 0 0,6-3 0,-9 3 0,0-1 0,-1 0 0,1 1 0,-1-1-1,1 0 1,-1 0 0,0-1 0,0 1 0,0 0 0,0-1 0,0 1-1,-1-1 1,1 0 0,-1 1 0,0-1 0,0 0 0,1 0-1,0-6 1,6-29-6,-1-2-1,-1 1 1,-1-75-1,-5 72 6,2 0 0,3 0 1,10-52-1,-13 88 0,0 0 0,0 1-1,0-1 1,1 0 0,-1 0 0,1 1 0,1 0-1,-1-1 1,1 1 0,0 1 0,0-1 0,0 0-1,1 1 1,7-6 0,-8 8 0,0-1 0,1 1 1,0 0-1,-1 0 0,1 0 0,0 1 1,0 0-1,0 0 0,0 0 1,0 0-1,0 1 0,0 0 0,0 0 1,0 0-1,0 1 0,0-1 0,0 1 1,7 3-1,-6-2 1,-1 0 0,0 1 0,0 0 0,0 0 0,0 1 0,-1-1 0,1 1 0,-1 0 0,0 0 0,0 0 0,0 1 0,-1-1 0,1 1 0,-1 0 0,0 0 0,4 10 0,1 4 0,-1 0 0,0 0 0,6 31 0,-9-27-2,0 0 0,-2 0 0,0 0-1,-3 31 1,0-41 3,0 1 1,-2 0-1,1-1 0,-2 1 0,0-1 0,0 0 1,-1 0-1,-10 16 0,14-27-1,-6 8 2,1 1-1,0-1 1,1 1-1,0 0 1,1 1 0,0-1-1,0 1 1,1 0-1,-2 22 1,5-32-2,0 0 0,0 0 0,1 0 0,-1 0 0,0 0 0,1 0 0,-1-1 0,1 1 0,0 0 0,0 0 0,0 0 0,0-1 0,0 1 0,0 0 0,0-1 0,0 1 0,1-1 0,2 3 0,-1-1 0,1-1 0,-1 0 0,1 0 0,0 0 0,0 0 0,0-1 0,0 1 0,6 1 0,7 0 0,1-1 0,-1 0 0,25-2 0,-36 0 0,5 0 0,0 0 0,-1-1 1,1 0-1,0-1 0,12-3 0,-17 3 0,-1 0-1,0-1 1,1 1-1,-1-1 1,-1 0-1,1-1 0,0 1 1,-1-1-1,1 0 1,-1 0-1,4-5 1,3-6-8,0 1 1,-2-1-1,1-1 1,-2 0-1,0 0 1,-1-1-1,-1 1 1,-1-2-1,0 1 1,3-25-1,-1-15-48,-2-108-1,-5 136 42,0 18 13,-3-59 4,2 64 8,0 0 0,-1 0-1,1 1 1,-1-1 0,0 0 0,0 1 0,-1 0 0,0 0 0,-6-10 0,8 14-9,1 0 1,-1 0-1,0 0 1,0-1 0,1 1-1,-1 0 1,0 1 0,0-1-1,0 0 1,0 0-1,0 0 1,0 0 0,0 1-1,0-1 1,-1 1-1,1-1 1,0 1 0,0-1-1,0 1 1,-1-1 0,1 1-1,0 0 1,0 0-1,-1 0 1,1 0 0,0 0-1,-1 0 1,1 0-1,0 0 1,-1 0 0,1 1-1,0-1 1,0 0 0,0 1-1,-1-1 1,1 1-1,0 0 1,0-1 0,0 1-1,0 0 1,0-1 0,0 1-1,0 0 1,-1 1-1,-1 2-1,-1 1 0,1-1-1,0 1 1,1-1 0,-1 1-1,1 0 1,0 0 0,0 0-1,-2 8 1,-5 47 3,2 0 1,3 1-1,5 98 1,1-53-2,-2-95-2,-1 7 0,2 0 0,0 1 0,6 26 0,-6-39 0,0-1 0,1 0 0,-1 0 0,1 0 0,1-1 1,-1 1-1,1 0 0,0-1 0,0 1 0,0-1 0,0 0 1,1 0-1,0 0 0,0-1 0,0 1 0,0-1 0,5 3 1,3-1 1,0 0 0,0 0 0,0-1 0,0-1 0,1 0 0,-1-1 0,1 0 0,0-1 0,-1 0 1,1-1-1,0-1 0,0 0 0,16-3 0,-25 2-3,-1 1 0,1-1 1,0 0-1,0 0 0,-1 0 0,1-1 1,-1 1-1,0-1 0,0 1 0,0-1 1,0 0-1,0-1 0,0 1 0,-1 0 1,0-1-1,1 1 0,-1-1 0,-1 0 1,1 0-1,2-6 0,3-12-7,-2 1-1,6-40 1,-5 29 4,10-39 2,2 1 1,4 1 0,34-73-1,-51 131 0,0-1-1,1 1 0,1 0 0,-1 1 1,17-18-1,-19 23 2,0 1 0,1 0 1,0 0-1,0 0 0,0 1 0,1-1 1,-1 1-1,1 1 0,-1-1 0,1 1 1,0 0-1,0 0 0,11-2 1,-9 3 3,1 0 1,-1 1-1,1-1 1,-1 2 0,11 0-1,-16 0-1,1 0-1,-1-1 0,0 1 1,0 1-1,1-1 1,-1 0-1,0 1 0,0 0 1,0 0-1,0 0 1,0 0-1,-1 0 0,1 0 1,-1 1-1,1-1 1,1 4-1,6 9 2,-2 0 1,0 0-1,0 1 0,-1 0 1,-1 0-1,-1 1 1,-1 0-1,0 0 0,2 18 1,0 23 3,-2 79 0,-4-130-7,0 1 0,0-1 0,-1 1 0,-1-1 0,1 0 0,-1 0 0,0 0 0,-1 0 0,0 0 0,0 0 0,0-1 0,-1 1 0,0-1 0,-6 7 0,1-3 2,-1 1 0,-1-2 0,0 1-1,-1-2 1,1 1 0,-18 8 0,11-9 0,1 0 0,-2 0-1,1-2 1,-1-1 0,0 0-1,0-1 1,0-1 0,-1-1 0,1 0-1,-22-2 1,39 0-2,-1 0 0,1-1 0,-1 1 0,0 0 0,1-1 0,-1 0 0,1 0 0,-1 1 0,1-1 0,0-1 0,-1 1 0,1 0 0,0-1 0,0 1 0,0-1 0,0 1 0,0-1 0,0 0 0,0 0 0,1 0 0,-1 0 0,1 0 0,-1 0 0,1-1 0,0 1 0,0 0 0,0-1 0,0 1 0,0-1 0,0 1 0,0-4 0,-2-9-2,1-1 1,1 0-1,0 0 1,2-18-1,-1 12-3,-1-3 2,1 0 0,2-1 1,0 1-1,2 0 0,1 0 1,9-30-1,-11 47 0,2-5 0,0 0 0,1 0-1,11-16 1,-17 28 3,0 0 0,1 0 0,-1 1 0,0-1 0,1 0 0,-1 1 0,1-1 0,-1 1 0,1-1 0,0 1 0,-1-1 0,1 1 0,0-1 0,-1 1 0,1-1 0,0 1 0,-1 0 0,1-1 0,0 1 0,0 0 0,-1 0 0,1-1 0,0 1 0,0 0 0,0 0 0,-1 0 0,1 0 0,0 0 0,0 0 0,-1 0 0,1 1 0,0-1 0,0 0 0,0 0 0,-1 0 0,1 1 0,0-1 0,-1 0 0,1 1 0,0-1 0,-1 1 0,1-1 0,0 1 0,-1-1 0,1 1 0,-1-1 0,1 1 0,-1 0 0,1-1 0,-1 1 0,1 1 0,18 35 0,-19-36 0,22 59 4,-8-20 7,1 0 0,1-1 0,38 62 0,-48-92-10,0 0 1,0-1-1,1 1 1,0-1 0,0-1-1,1 1 1,0-1 0,1-1-1,-1 1 1,1-2-1,1 1 1,-1-1 0,1 0-1,-1-1 1,1 0 0,1-1-1,-1 0 1,0 0-1,21 1 1,-10-2-2,0-1 0,0-1 0,41-5 0,-55 3 0,-1 1 0,1-1 0,0-1 0,-1 1 0,1-1 0,-1 0 0,0-1 0,0 1 0,0-1 0,0 0 0,0-1 0,-1 1 0,0-1 0,0 0 0,6-9 0,-4 3-27,-1 1 0,0-1 0,-1-1 0,0 1 0,-1-1-1,0 0 1,-1 1 0,0-2 0,-1 1 0,-1 0 0,0 0 0,-1-25 0,0-23-1062</inkml:trace>
</inkml:ink>
</file>

<file path=ppt/ink/ink39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4"/>
    </inkml:context>
    <inkml:brush xml:id="br0">
      <inkml:brushProperty name="width" value="0.05" units="cm"/>
      <inkml:brushProperty name="height" value="0.05" units="cm"/>
      <inkml:brushProperty name="color" value="#FFFFFF"/>
    </inkml:brush>
  </inkml:definitions>
  <inkml:trace contextRef="#ctx0" brushRef="#br0">0 97 32351,'3'-21'281,"0"44"-191,-3 707-77,0-1229-13,0 476 0,1 0 0,2 1 0,0-1 0,1 1 0,1-1 0,9-24 0,-10 39 0,-1-1 0,1 1 0,1-1 0,0 2 0,0-1 0,0 0 0,1 1 0,0 0 0,1 0 0,-1 1 0,1 0 0,1 0 0,-1 0 0,1 1 0,0 0 0,0 1 0,15-7 0,-10 7 0,0 0 0,1 0 0,-1 2 0,1 0 0,0 0 0,24 1 0,-36 1 0,-1 0 0,1 0 0,-1 1 0,1-1 0,-1 0 0,0 1 0,1-1 0,-1 1 0,0 0 0,1-1 0,-1 1 0,0 0 0,0 0 0,1 0 0,-1 0 0,0 0 0,0 0 0,0 0 0,0 0 0,0 1 0,-1-1 0,1 0 0,0 1 0,0-1 0,-1 0 0,1 1 0,-1-1 0,1 1 0,-1-1 0,0 1 0,1 1 0,0 8 0,0 0 0,0 0 0,-1 15 0,0-13 0,0-7 0,1 3 0,-1 0 0,0 0 0,-1 0 0,1 0 0,-2 0 0,1 0 0,-1-1 0,-1 1 0,1 0 0,-2-1 0,-7 16 0,1-9 12,-1 0 0,0 0-1,-1-1 1,-25 23 0,31-32-65,0 0 0,0-1 1,-1 1-1,0-1 0,1 0 0,-1-1 0,0 1 0,-1-1 1,1-1-1,0 1 0,-1-1 0,0-1 0,-14 2 1,15-3-1797</inkml:trace>
</inkml:ink>
</file>

<file path=ppt/ink/ink39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5"/>
    </inkml:context>
    <inkml:brush xml:id="br0">
      <inkml:brushProperty name="width" value="0.05" units="cm"/>
      <inkml:brushProperty name="height" value="0.05" units="cm"/>
      <inkml:brushProperty name="color" value="#FFFFFF"/>
    </inkml:brush>
  </inkml:definitions>
  <inkml:trace contextRef="#ctx0" brushRef="#br0">0 30 32367,'0'0'176,"3"0"-64,29 0-64,16-5-48,5-2 0,-2-1 0,-8 4 0,-11 1-128,-13 1-272</inkml:trace>
</inkml:ink>
</file>

<file path=ppt/ink/ink39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5"/>
    </inkml:context>
    <inkml:brush xml:id="br0">
      <inkml:brushProperty name="width" value="0.05" units="cm"/>
      <inkml:brushProperty name="height" value="0.05" units="cm"/>
      <inkml:brushProperty name="color" value="#FFFFFF"/>
    </inkml:brush>
  </inkml:definitions>
  <inkml:trace contextRef="#ctx0" brushRef="#br0">0 20 30206,'6'0'1745,"31"0"-1377,9 0-144,10 0-144,-3 0-48,-2 0-32,-3-5 0,-16 0-96,-16-5-640</inkml:trace>
</inkml:ink>
</file>

<file path=ppt/ink/ink39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6"/>
    </inkml:context>
    <inkml:brush xml:id="br0">
      <inkml:brushProperty name="width" value="0.05" units="cm"/>
      <inkml:brushProperty name="height" value="0.05" units="cm"/>
      <inkml:brushProperty name="color" value="#FFFFFF"/>
    </inkml:brush>
  </inkml:definitions>
  <inkml:trace contextRef="#ctx0" brushRef="#br0">179 176 32047,'0'-7'22,"1"-1"0,0 0 0,0 1 0,1-1 1,0 1-1,0 0 0,1 0 0,0 0 1,0 0-1,0 0 0,1 0 0,0 1 0,1 0 1,-1 0-1,1 0 0,0 0 0,1 1 0,-1 0 1,1 0-1,0 0 0,1 1 0,-1-1 0,1 2 1,0-1-1,-1 1 0,2 0 0,-1 0 0,0 1 1,0 0-1,10-1 0,-14 2-22,46-4 0,-46 5 0,-1 0 0,0 0 0,0 0 0,1 0 0,-1 1 0,0-1 0,0 0 0,1 1 0,-1 0 0,0 0 0,0-1 0,0 1 0,0 1 0,0-1 0,0 0 0,0 0 0,0 1 0,-1-1 0,3 3 0,-1 2 0,-1 1 0,0-1 0,0 1 0,0-1 0,-1 1 0,0 0 0,0 0 0,-1-1 0,0 1 0,-1 9 0,1-5 0,-1 4 0,0-1 0,-2 1 0,0-1 0,0 0 0,-1 0 0,-1 0 0,0-1 0,-1 0 0,0 0 0,-1 0 0,-1-1 0,-14 20 0,-14 10 0,-78 76 0,101-106 0,-188 168 5,212-190 2,17-16 0,1 2 1,46-30-1,-64 47-7,1 1 0,0 0 0,0 1-1,0 0 1,1 1 0,0 0 0,0 1 0,0 1-1,0 0 1,24 0 0,-35 2 0,0 0 0,0 1 0,0-1 0,0 1 0,0-1 0,0 1 0,0 0 0,0 0 0,0 0 0,0 0 0,0 1 0,0-1 0,-1 0 0,4 4 0,24 28 0,1 1-27,-26-31 0,1 1 0,-1-1 0,1 0-1,-1-1 1,1 1 0,0-1 0,0 0 0,0 0-1,0-1 1,0 0 0,1 1 0,-1-2 0,0 1-1,10 0 1,4-1-899</inkml:trace>
</inkml:ink>
</file>

<file path=ppt/ink/ink39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6"/>
    </inkml:context>
    <inkml:brush xml:id="br0">
      <inkml:brushProperty name="width" value="0.05" units="cm"/>
      <inkml:brushProperty name="height" value="0.05" units="cm"/>
      <inkml:brushProperty name="color" value="#FFFFFF"/>
    </inkml:brush>
  </inkml:definitions>
  <inkml:trace contextRef="#ctx0" brushRef="#br0">147 92 31166,'3'-9'178,"0"0"-1,0 0 0,1 0 0,0 1 1,0-1-1,1 1 0,0 1 0,9-12 1,-13 20-178,-1 0 0,1-1 0,-1 1 1,0 0-1,1-1 0,-1 1 0,0 0 1,0-1-1,0 1 0,1 0 0,-1 0 1,0-1-1,0 1 0,0 0 0,0 0 1,0-1-1,0 1 0,0 0 0,-1 0 1,1 0-1,-4 22 0,0-1 0,-2 0 0,0 0 0,-2-1 0,0 1 0,-18 29 0,5-4 0,-10 19 0,-37 94 0,65-151 0,0 0 0,1 0 0,0 1 0,1-1 0,-1 18 0,3-27 0,-1 1 0,0 0 0,1 0 0,-1 0 0,1-1 0,-1 1 0,1 0 0,0 0 0,-1-1 0,1 1 0,0-1 0,-1 1 0,1 0 0,0-1 0,0 1 0,0-1 0,-1 0 0,1 1 0,0-1 0,0 0 0,0 1 0,0-1 0,0 0 0,0 0 0,0 0 0,-1 0 0,1 0 0,0 0 0,0 0 0,0 0 0,0 0 0,1-1 0,4 2 0,28 2 0,320 40 0,-345-41-5,-12-10-22,-7-9 31,1 0 0,0-1 1,2 0-1,0 0 0,-5-25 0,-17-104 4,10 44-9,10 57 1,1 9 0,0-1 0,-18-43 0,26 80 0,-1-1-1,1 1 1,-1 0 0,0 0-1,1 0 1,-1 0 0,0 0-1,1 0 1,-1 0-1,0 0 1,0 1 0,0-1-1,0 0 1,0 0 0,0 1-1,0-1 1,0 0 0,0 1-1,0-1 1,0 1 0,-3-1-1,4 1-3,-1 0 1,0 0-1,0 0 0,0 0 0,1 0 0,-1 1 0,0-1 0,0 0 1,1 1-1,-1-1 0,0 0 0,0 1 0,1-1 0,-1 1 0,1-1 1,-1 1-1,0-1 0,1 1 0,-1-1 0,1 1 0,-1 0 0,1-1 1,-1 1-1,1 0 0,0-1 0,-1 1 0,1 0 0,0 0 1,-1-1-1,1 1 0,0 0 0,0 0 0,0 1 0,-3 23-255,2 6-448</inkml:trace>
</inkml:ink>
</file>

<file path=ppt/ink/ink39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7"/>
    </inkml:context>
    <inkml:brush xml:id="br0">
      <inkml:brushProperty name="width" value="0.05" units="cm"/>
      <inkml:brushProperty name="height" value="0.05" units="cm"/>
      <inkml:brushProperty name="color" value="#FFFFFF"/>
    </inkml:brush>
  </inkml:definitions>
  <inkml:trace contextRef="#ctx0" brushRef="#br0">0 187 31582,'3'-76'922,"-1"64"-647,-1 51-319,-2-5 44,1-5 0,0 1 0,8 49 0,-7-71 0,1 1 0,0-1 0,1 0 0,0 0 0,0 0 0,1 0 0,0 0 0,0-1 0,1 0 0,0 1 0,0-2 0,0 1 0,13 11 0,-15-16 0,0 0 0,0 0 0,0 0 0,0-1 0,0 1 0,0-1 0,0 0 0,1 0 0,-1 0 0,0 0 0,1 0 0,-1-1 0,1 0 0,-1 1 0,1-1 0,-1 0 0,1-1 0,-1 1 0,0-1 0,1 0 0,-1 1 0,0-1 0,1-1 0,-1 1 0,0 0 0,0-1 0,0 0 0,0 0 0,0 1 0,0-2 0,-1 1 0,1 0 0,-1-1 0,0 1 0,1-1 0,1-3 0,9-15 2,-1-1 1,-1 0-1,-1 0 0,-1-1 0,-1-1 1,9-40-1,-9 21 3,-2-1 1,1-81-1,-32 422-5,0-40 0,23-88 0,3-89 0,-3 0 0,-23 146 0,22-216 0,1 1 0,-1 0 0,-1-1 0,0 0 0,0 0 0,-1 0 0,-9 13 0,12-20 0,-1 1 0,0-1 0,0 0 0,0 0 0,0 0 0,-1 0 0,1 0 0,-1-1 0,0 1 0,1-1 0,-1 0 0,0 0 0,0-1 0,-1 1 0,1-1 0,0 0 0,0 0 0,-1 0 0,1-1 0,-8 1 0,10-1 0,-1-1 0,1 1 0,0 0 0,-1-1 0,1 0 0,0 1 0,0-1 0,-1 0 0,1 0 0,0 0 0,0-1 0,0 1 0,0 0 0,0-1 0,1 0 0,-1 1 0,0-1 0,1 0 0,-1 0 0,1 1 0,-1-1 0,1 0 0,0-1 0,0 1 0,0 0 0,0 0 0,0 0 0,1-1 0,-1 1 0,0-5 0,-2-9 0,1 1 0,0-1 0,2-26 0,0 23 0,-1-5 0,4-113 0,-1 121 0,0 1 0,1-1 0,1 1 0,0 0 0,1 0 0,13-26 0,-6 20 2,1 0-1,1 0 1,1 2 0,1 0-1,0 0 1,1 1-1,29-22 1,-19 20-40,2 1 0,0 1 1,0 1-1,60-22 0,-38 19-426</inkml:trace>
</inkml:ink>
</file>

<file path=ppt/ink/ink39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7"/>
    </inkml:context>
    <inkml:brush xml:id="br0">
      <inkml:brushProperty name="width" value="0.05" units="cm"/>
      <inkml:brushProperty name="height" value="0.05" units="cm"/>
      <inkml:brushProperty name="color" value="#FFFFFF"/>
    </inkml:brush>
  </inkml:definitions>
  <inkml:trace contextRef="#ctx0" brushRef="#br0">0 39 32511,'0'-4'112,"0"-1"-48,14 0-48,20-2-16,4 4 16,2 3-16,0 0 0,-5 0-16,-6 0-48,1 0-96,-4-5-528,-2-4-3154</inkml:trace>
</inkml:ink>
</file>

<file path=ppt/ink/ink39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8"/>
    </inkml:context>
    <inkml:brush xml:id="br0">
      <inkml:brushProperty name="width" value="0.05" units="cm"/>
      <inkml:brushProperty name="height" value="0.05" units="cm"/>
      <inkml:brushProperty name="color" value="#FFFFFF"/>
    </inkml:brush>
  </inkml:definitions>
  <inkml:trace contextRef="#ctx0" brushRef="#br0">252 120 31246,'4'-8'213,"1"0"0,1 0-1,-1 0 1,1 0 0,1 1-1,10-10 1,-17 17-212,0 0-1,0 0 1,0 0 0,0 1-1,0-1 1,1 0 0,-1 0-1,0 0 1,0 0-1,0 0 1,0 0 0,0 1-1,0-1 1,0 0 0,0 0-1,0 0 1,1 0 0,-1 0-1,0 0 1,0 0 0,0 0-1,0 0 1,0 1 0,1-1-1,-1 0 1,0 0-1,0 0 1,0 0 0,0 0-1,0 0 1,1 0 0,-1 0-1,0 0 1,0 0 0,0 0-1,0 0 1,0 0 0,1 0-1,-1 0 1,0 0 0,0-1-1,0 1 1,0 0 0,0 0-1,1 0 1,-2 3 1,-1 10-2,-1 0 0,-1-1 0,0 1 0,0-1 0,-11 18 0,-38 65 0,37-69 0,-53 85 0,-28 47 0,94-152 0,-26 54 0,28-57 0,0 1 0,0-1 0,0 0 0,0 0 0,0 1 0,1-1 0,-1 0 0,1 1 0,0-1 0,0 1 0,0-1 0,1 0 0,-1 1 0,1-1 0,1 6 0,-1-8 0,-1 0 0,1-1 0,0 1 0,-1 0 0,1-1 0,0 1 0,-1-1 0,1 1 0,0-1 0,-1 1 0,1-1 0,0 0 0,0 1 0,0-1 0,-1 0 0,1 0 0,0 0 0,0 1 0,0-1 0,1 0 0,47 4 0,-1-1 0,64-6 0,-70 1 0,-5-1 0,0-1 0,55-14 0,-90 17-1,0 1 1,0 0-1,-1-1 0,1 1 1,0-1-1,0 0 1,0 0-1,-1 0 0,1 1 1,0-2-1,-1 1 0,1 0 1,-1 0-1,1 0 0,-1-1 1,0 1-1,0 0 0,1-1 1,-1 0-1,0 1 1,0-1-1,0 1 0,0-3 1,0 0-2,0-1 1,-1 1-1,1 0 1,-1 0-1,0 0 1,-1 0-1,1 0 1,-1-1-1,0 1 1,-1-5-1,-10-53 18,-7-104 1,7 48-18,7 82 1,-10-39 0,12 63 0,-1-1 0,-1 1 0,0-1 0,0 2 0,-1-1 0,-11-15 0,-3 12 23,20 15-29,0 0 1,0-1 0,-1 1-1,1 0 1,0 0 0,0-1-1,-1 1 1,1 0-1,0 0 1,-1 0 0,1-1-1,0 1 1,-1 0 0,1 0-1,-1 0 1,1 0 0,0 0-1,-1 0 1,1 0-1,0 0 1,-1 0 0,1 0-1,-1 0 1,1 0 0,0 0-1,-1 0 1,1 0 0,-1 0-1,1 0 1,0 0-1,-1 0 1,1 1 0,0-1-1,-1 0 1,1 0 0,0 0-1,-1 1 1,1-1 0,0 0-1,0 0 1,-1 1 0,1-1-1,0 0 1,0 1-1,-1-1 1,1 0 0,0 1-1,0-1 1,0 0 0,0 1-1,0-1 1,0 1 0,-1-1-1,1 21-655</inkml:trace>
</inkml:ink>
</file>

<file path=ppt/ink/ink39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8"/>
    </inkml:context>
    <inkml:brush xml:id="br0">
      <inkml:brushProperty name="width" value="0.05" units="cm"/>
      <inkml:brushProperty name="height" value="0.05" units="cm"/>
      <inkml:brushProperty name="color" value="#FFFFFF"/>
    </inkml:brush>
  </inkml:definitions>
  <inkml:trace contextRef="#ctx0" brushRef="#br0">1 155 32079,'0'-6'55,"0"-1"0,1 0 0,0 0 1,0 1-1,0-1 0,1 1 1,0-1-1,0 1 0,1 0 0,0 0 1,5-9-1,-6 13-54,-1-1 0,1 1 0,0 0-1,1-1 1,-1 1 0,0 0 0,1 1 0,-1-1 0,1 0 0,-1 1 0,1-1 0,0 1 0,-1 0-1,1 0 1,0 0 0,0 0 0,0 0 0,0 1 0,0-1 0,0 1 0,0 0 0,0 0 0,0 0-1,0 0 1,0 1 0,0-1 0,6 2 0,-7-1-1,0 0 0,-1 0 0,1 0 0,0 0 0,-1 0 0,1 0 0,0 1 0,-1-1 0,0 1 0,1-1 0,-1 1 0,0-1 0,0 1 0,0-1 0,0 1 0,0 0 0,0 0 0,0 0 0,-1 0 0,1-1 0,0 5 0,7 46 0,-8-47 0,2 10 0,-1-1 0,-1 1 0,0 0 0,0-1 0,-2 1 0,0-1 0,-1 1 0,0-1 0,-1 0 0,0 0 0,-11 21 0,-1-8 0,10-19 0,1 1 0,0 0 0,1 1 0,-6 13 0,34-48 0,72-91 0,84-132 0,-169 229 0,-11 19 0,0 0 0,0 0 0,0 0 0,0 0 0,1-1 0,-1 1 0,0 0 0,0 0 0,0 0 0,0 0 0,0 0 0,0 0 0,0-1 0,0 1 0,0 0 0,0 0 0,0 0 0,0 0 0,0 0 0,0-1 0,0 1 0,0 0 0,0 0 0,0 0 0,0 0 0,0 0 0,0-1 0,0 1 0,0 0 0,0 0 0,0 0 0,0 0 0,0 0 0,0 0 0,0-1 0,0 1 0,-1 0 0,1 0 0,0 0 0,0 0 0,0 0 0,0 0 0,0 0 0,0 0 0,0-1 0,-1 1 0,1 0 0,0 0 0,0 0 0,0 0 0,0 0 0,0 0 0,-1 0 0,1 0 0,0 0 0,0 0 0,0 0 0,0 0 0,0 0 0,-1 0 0,1 0 0,0 0 0,0 0 0,0 0 0,0 0 0,-1 0 0,-5 2 0,0-1 0,0 1 0,0-1 0,0 2 0,0-1 0,1 1 0,-1 0 0,0 0 0,1 0 0,0 1 0,0 0 0,0 0 0,1 0 0,-9 10 0,-1 1 0,1 0 0,0 2 0,-15 26 0,23-33 0,0 0 0,0 0 0,1 1 0,1 0 0,-1 0 0,2 0 0,0 0 0,0 0 0,1 1 0,0 19 0,1-28 0,0 1 0,1-1 0,-1 0 0,1 0 0,0 0 0,0 1 0,0-1 0,1 0 0,-1 0 0,0 0 0,1-1 0,0 1 0,0 0 0,0 0 0,0-1 0,0 0 0,1 1 0,-1-1 0,1 0 0,-1 0 0,1 0 0,0 0 0,0-1 0,0 1 0,0-1 0,0 0 0,0 1 0,0-2 0,0 1 0,6 1 0,10 2 0,1-2 0,0 1 0,37-2 0,-45-1 0,8 0 7,0-1 0,0-1 0,29-5 1,-42 5-32,-1 1 0,-1-1 0,1 0 0,0-1 1,0 1-1,-1-1 0,0 0 0,1-1 0,-1 1 1,0-1-1,-1 0 0,1 0 0,-1-1 0,1 1 1,3-7-1,6-19-1417</inkml:trace>
</inkml:ink>
</file>

<file path=ppt/ink/ink39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29"/>
    </inkml:context>
    <inkml:brush xml:id="br0">
      <inkml:brushProperty name="width" value="0.05" units="cm"/>
      <inkml:brushProperty name="height" value="0.05" units="cm"/>
      <inkml:brushProperty name="color" value="#FFFFFF"/>
    </inkml:brush>
  </inkml:definitions>
  <inkml:trace contextRef="#ctx0" brushRef="#br0">43 496 29966,'-6'-10'2408,"0"14"-1820,-2 20-1070,6-19 705,-4 19-221,1 1 1,1-1-1,1 1 0,2 0 0,0 0 1,4 39-1,-3-62-2,1 0 0,-1 0 1,1 1-1,0-1 0,0 0 0,0 0 1,0 0-1,0 0 0,0 0 0,0 0 1,1 0-1,-1 0 0,0-1 0,1 1 1,0 0-1,-1-1 0,1 0 0,0 1 1,0-1-1,0 0 0,0 0 0,0 0 1,0 0-1,0 0 0,1 0 0,-1-1 1,0 1-1,0-1 0,0 1 0,1-1 0,-1 0 1,3 0-1,-1 0 0,1 0 1,-1 0-1,1 0 1,-1-1-1,0 1 1,0-1-1,1 0 1,-1-1-1,0 1 1,0-1-1,0 0 1,0 0-1,0 0 1,-1 0-1,1-1 1,5-4-1,0-4 0,0 0 0,0-1-1,-2 0 1,1 0 0,-2 0 0,1-1 0,-2 0 0,0-1-1,0 1 1,-1-1 0,3-21 0,-2-12 7,-1 0 0,-3-53 0,-1 68 6,0 31-13,0 0 0,1 1 0,-1-1 0,0 0 0,0 0 0,0 1 0,0-1 0,0 0 0,0 1 0,0-1 0,-1 0 0,1 0 0,0 1 0,0-1 0,0 0 0,-1 1 0,1-1 0,0 0 0,-1 1 0,1-1 0,-1 1 0,1-1 0,0 1 0,-1-1 0,1 1 0,-1-1 0,0 1 0,1-1 0,-1 1 0,1-1 0,-1 1 0,0 0 0,1-1 0,-1 1 0,0 0 0,1 0 0,-1-1 0,-1 1 0,1 1 0,0-1 0,0 0 0,0 1 0,0-1 0,0 1 0,0-1 0,1 1 0,-1 0 0,0-1 0,0 1 0,0 0 0,1 0 0,-1-1 0,0 1 0,1 0 0,-1 0 0,1 0 0,-1 0 0,1 0 0,-1 0 0,1 0 0,0 0 0,-1 0 0,1 0 0,0 0 0,0 2 0,-4 28 0,1 1 0,2-1 0,2 1 0,5 44 0,-3-59 0,1-1 1,0 0-1,1-1 0,1 1 1,9 15-1,-11-23-2,0 0-1,0 0 0,1 0 1,1 0-1,-1-1 0,1 0 1,1 0-1,-1-1 1,1 0-1,12 9 0,-15-13 5,1 1-1,0-1 0,0 0 0,0 0 1,0-1-1,0 0 0,0 0 1,0 0-1,0 0 0,1-1 0,-1 0 1,0 0-1,0 0 0,1-1 1,-1 1-1,0-1 0,0-1 0,6-1 1,-4 0-2,0 0 0,-1 0 0,1-1 0,-1 0 1,0 0-1,0 0 0,0-1 0,0 0 0,-1 0 1,0 0-1,9-13 0,-1-2 0,-1 0 0,-1-1 0,-1 0 0,-1-1 0,-1 0 0,-1 0 0,-1-1 0,-1 0 0,3-28 0,-1-24 0,-6-114 0,-1 173 0,-1-5 0,-1 0 0,-4-25 0,4 37 0,0 0 0,-1 0 0,0 0 0,0 1 0,-1 0 0,0-1 0,-9-11 0,13 19 0,0 1 0,0 0 0,0-1 0,-1 1 0,1 0 0,0-1 0,0 1 0,-1 0 0,1-1 0,0 1 0,-1 0 0,1 0 0,0-1 0,-1 1 0,1 0 0,0 0 0,-1 0 0,1 0 0,0-1 0,-1 1 0,1 0 0,-1 0 0,1 0 0,-1 0 0,1 0 0,0 0 0,-1 0 0,0 0 0,-8 13 0,2 13 0,1 0 0,1 0 0,-3 51 0,5 89 0,3-112 0,1 212 0,-2 291 0,1-532 0,-1-1 0,-2-1 0,0 1 0,-1 0 0,-2-1 0,0 1 0,-2-2 0,-14 32 0,22-53 0,0 0 0,-1 0 0,1 0 0,-1 0 0,1 0 0,-1 0 0,1-1 0,-1 1 0,1 0 0,-1 0 0,0-1 0,0 1 0,1 0 0,-1-1 0,0 1 0,0-1 0,0 1 0,1-1 0,-1 1 0,0-1 0,-2 1 0,2-1 0,0-1 0,0 1 0,1 0 0,-1 0 0,0-1 0,0 1 0,0 0 0,0-1 0,1 1 0,-1-1 0,0 1 0,1-1 0,-1 1 0,0-1 0,1 1 0,-1-1 0,0 0 0,1 0 0,-1 0 0,-4-6 0,1 0 0,1-1 0,-7-15 0,9 19 0,-12-31 0,3 0 0,1-1 0,1 0 0,3 0 0,0-1 0,2-66 0,3 97 0,1 0 0,0 0 0,0 0 0,1 0 0,-1 1 0,1-1 0,0 0 0,1 1 0,0 0 0,-1-1 0,2 1 0,-1 0 0,0 0 0,1 1 0,0-1 0,8-6 0,7-6 0,1 2 0,37-23 0,-39 27 0,242-141-104,-244 138-374,-13-3-1021</inkml:trace>
</inkml:ink>
</file>

<file path=ppt/ink/ink3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4"/>
    </inkml:context>
    <inkml:brush xml:id="br0">
      <inkml:brushProperty name="width" value="0.05" units="cm"/>
      <inkml:brushProperty name="height" value="0.05" units="cm"/>
      <inkml:brushProperty name="color" value="#FFFFFF"/>
    </inkml:brush>
  </inkml:definitions>
  <inkml:trace contextRef="#ctx0" brushRef="#br0">123 54 31919,'-6'0'16,"-1"0"0,1 1 0,0-1 1,-1 1-1,1 0 0,0 1 0,0-1 0,-7 4 1,9-3-8,1 0 1,0 0 0,0 0-1,0 0 1,0 1 0,0 0-1,1-1 1,-1 1 0,1 0-1,-1 0 1,1 0-1,0 0 1,1 1 0,-4 6-1,1 4 15,0 0-1,1 1 0,0-1 0,1 1 0,1 0 0,0 0 0,1-1 0,4 27 1,-3-33-16,1 1 1,0-1 0,1 0-1,-1 0 1,2 0 0,-1-1-1,1 1 1,0-1 0,0 0-1,1 0 1,0 0 0,1-1-1,-1 1 1,1-1 0,0-1-1,1 1 1,0-1 0,-1 0-1,13 6 1,-10-6-2,0 0 0,1 0 0,-1-1-1,1 0 1,0-1 0,1 0 0,-1-1 0,0 0 0,1 0-1,-1-1 1,1-1 0,0 1 0,-1-2 0,1 0-1,15-3 1,-21 3-5,-1-1-1,0 0 1,1-1-1,-1 1 1,0-1-1,0 1 1,-1-1-1,1 0 1,0-1-1,-1 1 1,0-1-1,0 1 1,0-1-1,0 0 1,-1 0-1,1 0 1,-1-1-1,0 1 1,0 0-1,-1-1 1,1 1-1,0-8 1,3-6-2,-2-1 0,0-1 0,-1 1 0,-1-23 0,-2 32 2,0 0 0,0 1 0,-1-1-1,0 0 1,0 1 0,-1-1 0,-1 1 0,1 0 0,-2 0 0,1 0 0,-1 1 0,0-1-1,-1 1 1,0 1 0,0-1 0,-14-12 0,11 12-4,0 0 0,-1 1 0,0 1 0,0-1 0,0 1 1,-1 1-1,0 0 0,0 0 0,0 1 0,-1 1 0,1 0 0,-1 0 0,-19-1 0,23 3 1,0 1 1,-1 0-1,1 0 0,0 1 0,0 0 0,-12 2 0,17-2 0,1 1 0,-1-1 0,1 0 0,-1 1 0,1-1 0,0 1 0,0 0 0,-1 0 0,1 0 0,1 0 0,-1 0-1,0 0 1,0 0 0,1 0 0,-1 1 0,1-1 0,0 1 0,0-1 0,0 1 0,0 0 0,-1 3 0,-1 6-29,1 0 0,0 0 0,0 16 0,1 47-354</inkml:trace>
</inkml:ink>
</file>

<file path=ppt/ink/ink39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0"/>
    </inkml:context>
    <inkml:brush xml:id="br0">
      <inkml:brushProperty name="width" value="0.05" units="cm"/>
      <inkml:brushProperty name="height" value="0.05" units="cm"/>
      <inkml:brushProperty name="color" value="#FFFFFF"/>
    </inkml:brush>
  </inkml:definitions>
  <inkml:trace contextRef="#ctx0" brushRef="#br0">116 39 32383,'-4'-3'7,"1"0"11,0 0 1,0 0-1,-1 0 1,1 0-1,-1 0 0,1 1 1,-1 0-1,0 0 1,0 0-1,0 0 0,0 1 1,0-1-1,0 1 1,0 0-1,-1 0 1,-4 0-1,8 1-18,-1 1 0,1 0 0,-1-1 0,1 1 0,-1 0 0,1 0 0,0 0 0,-1 0 0,1 0 0,0 0 0,0 0 0,0 0 0,-1 0 0,1 0 0,1 1 0,-1-1 0,0 1 0,0-1 0,0 0 0,1 1 0,-1-1 0,1 1 0,-1 0 0,0 1 0,-9 43 0,7-31 0,2 0 0,0 0 0,0 1 0,2-1 0,3 28 0,-3-38 0,0 1 0,1-1 0,0 0 0,0 1 0,0-1 0,0 0 0,1-1 0,0 1 0,0 0 0,0-1 0,0 1 0,1-1 0,0 0 0,0 0 0,0-1 0,0 1 0,1-1 0,-1 0 0,7 3 0,-2-1 1,0-1 1,1-1-1,-1 0 0,1 0 1,0-1-1,0 0 0,0-1 0,0 0 1,0-1-1,0 0 0,0 0 1,0-1-1,16-3 0,-21 3 0,0 0 0,1-1-1,-1 1 1,0-1 0,0 0 0,0-1-1,0 1 1,-1-1 0,1 0-1,-1 0 1,1 0 0,-1-1 0,0 0-1,-1 0 1,1 0 0,0 0-1,-1 0 1,0-1 0,0 1-1,0-1 1,-1 0 0,0 0 0,0 0-1,0 0 1,0 0 0,0-7-1,0 4 3,-1 0-1,0-1 0,-1 1 1,0 0-1,0-1 1,-1 1-1,0 0 0,0-1 1,-1 1-1,0 0 0,-4-8 1,4 11-3,0 1 0,0 0 0,-1 0-1,0 0 1,0 0 0,0 0 0,0 0 0,0 1 0,-1 0 0,0-1 0,0 1 0,0 1 0,0-1 0,0 1-1,0-1 1,-1 1 0,1 0 0,-1 1 0,1-1 0,-6 0 0,2-1 0,-1 2-1,1-1 1,-1 1 0,1 0-1,-1 1 1,0 0 0,1 0-1,-1 1 1,1 0 0,-12 3-1,16-2-13,1-1-1,-1 1 0,0 0 0,1 0 0,-1 0 1,1 0-1,-1 1 0,1-1 0,0 1 0,0 0 1,0 0-1,1 0 0,-1 1 0,1-1 0,-1 1 0,1-1 1,0 1-1,0 0 0,1-1 0,-1 1 0,1 0 1,-2 8-1,-4 35-794</inkml:trace>
</inkml:ink>
</file>

<file path=ppt/ink/ink39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0"/>
    </inkml:context>
    <inkml:brush xml:id="br0">
      <inkml:brushProperty name="width" value="0.05" units="cm"/>
      <inkml:brushProperty name="height" value="0.05" units="cm"/>
      <inkml:brushProperty name="color" value="#FFFFFF"/>
    </inkml:brush>
  </inkml:definitions>
  <inkml:trace contextRef="#ctx0" brushRef="#br0">1 140 29021,'0'-31'3189,"0"29"-2613,0 7-438,0 53-322,16 253 213,0 3-31,-28-553 2,0-7 0,12 40 0,0 203 0,0-1 0,0 0 0,0 0 0,1 0 0,-1 0 0,1 1 0,0-1 0,0 0 0,1 1 0,-1-1 0,1 1 0,0-1 0,0 1 0,0 0 0,0 0 0,0 0 0,1 0 0,-1 0 0,1 0 0,0 1 0,0-1 0,0 1 0,0 0 0,0 0 0,1 0 0,-1 0 0,1 0 0,6-1 0,5-1 0,0 0 0,0 1 0,1 1 0,-1 1 0,27 1 0,-40 0 0,1 0 0,-1 0 0,0 1 0,1-1 0,-1 1 0,1-1 0,-1 1 0,0 0 0,1 0 0,-1 0 0,0 0 0,0 1 0,0-1 0,0 1 0,0-1 0,0 1 0,-1 0 0,1-1 0,0 1 0,-1 0 0,1 0 0,-1 0 0,0 0 0,1 1 0,-1-1 0,0 0 0,-1 0 0,1 1 0,0-1 0,0 5 0,2 8 0,-1-1 0,0 1 0,-2 0 0,0 15 0,0-16 0,0-1 0,-1 0 0,0-1 0,-1 1 0,-1 0 0,0-1 0,0 1 0,-11 22 0,4-15 0,-1-1 0,-1 0 0,-23 30 0,22-33-14,9-9 0,-1 0 0,0 0 0,-1-1 0,1 0 0,-1 0 0,-1 0 0,1-1 0,-1 0 0,0 0 0,0 0 1,-9 3-1,7-6-413</inkml:trace>
</inkml:ink>
</file>

<file path=ppt/ink/ink39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1"/>
    </inkml:context>
    <inkml:brush xml:id="br0">
      <inkml:brushProperty name="width" value="0.05" units="cm"/>
      <inkml:brushProperty name="height" value="0.05" units="cm"/>
      <inkml:brushProperty name="color" value="#FFFFFF"/>
    </inkml:brush>
  </inkml:definitions>
  <inkml:trace contextRef="#ctx0" brushRef="#br0">65 14 31230,'-14'-13'1045,"11"16"-560,7 11-555,1-6 73,-1 0-1,1 0 1,0 0 0,1-1 0,0 0 0,0 0 0,0-1 0,11 9 0,64 44 1,-57-43-2,60 35 10,-57-36-12,0 1 1,44 36-1,-70-51 0,0-1 0,0 1 0,-1-1 0,1 1 0,0-1 0,-1 1 0,1 0 0,0 0 0,-1-1 0,1 1 0,-1 0 0,1 0 0,-1 0 0,0-1 0,1 1 0,-1 0 0,0 0 0,1 0 0,-1 0 0,0 0 0,0 0 0,0 0 0,0 0 0,0 0 0,0-1 0,0 1 0,0 0 0,0 0 0,-1 0 0,1 0 0,0 0 0,0 0 0,-1 0 0,1 0 0,-1-1 0,1 1 0,-1 0 0,1 0 0,-1-1 0,1 1 0,-1 0 0,0-1 0,1 1 0,-1 0 0,0-1 0,0 1 0,1-1 0,-1 1 0,-1 0 0,-5 3 0,-1 0 1,0-1 0,0 1-1,-11 2 1,12-4 1,-127 33 27,97-28-30,0 3 1,0 0-1,-56 26 1,89-34-33,2-2 9,1 1 1,-1-1-1,1 1 0,-1 0 1,1-1-1,-1 1 0,1 0 1,0 0-1,-1 0 0,1 0 1,0 0-1,0 0 0,0 0 1,0 1-1,0-1 0,0 0 1,-1 3-1</inkml:trace>
</inkml:ink>
</file>

<file path=ppt/ink/ink39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3"/>
    </inkml:context>
    <inkml:brush xml:id="br0">
      <inkml:brushProperty name="width" value="0.05" units="cm"/>
      <inkml:brushProperty name="height" value="0.05" units="cm"/>
      <inkml:brushProperty name="color" value="#FFFFFF"/>
    </inkml:brush>
  </inkml:definitions>
  <inkml:trace contextRef="#ctx0" brushRef="#br0">1 0 31406,'0'0'1297,"4"0"-1284,381 0-335,-403 0-297</inkml:trace>
</inkml:ink>
</file>

<file path=ppt/ink/ink39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3"/>
    </inkml:context>
    <inkml:brush xml:id="br0">
      <inkml:brushProperty name="width" value="0.05" units="cm"/>
      <inkml:brushProperty name="height" value="0.05" units="cm"/>
      <inkml:brushProperty name="color" value="#FFFFFF"/>
    </inkml:brush>
  </inkml:definitions>
  <inkml:trace contextRef="#ctx0" brushRef="#br0">3 1 31326,'-2'2'1041,"12"-2"-897,28 0-16,10 0-96,3 0 0,2 0-32,-7 0 16,-9 0-16,-5 0 0,-11 0 0,1 0-32,-9 0-48,-2 0-416,-6 0-1745</inkml:trace>
</inkml:ink>
</file>

<file path=ppt/ink/ink39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4"/>
    </inkml:context>
    <inkml:brush xml:id="br0">
      <inkml:brushProperty name="width" value="0.05" units="cm"/>
      <inkml:brushProperty name="height" value="0.05" units="cm"/>
      <inkml:brushProperty name="color" value="#FFFFFF"/>
    </inkml:brush>
  </inkml:definitions>
  <inkml:trace contextRef="#ctx0" brushRef="#br0">139 134 31566,'1'-33'492,"0"22"-385,0 0 0,-1 0 0,0 1 0,-1-1 0,-3-17 0,4 27-105,-1 0 0,0-1-1,1 1 1,-1 0 0,0 0 0,0 0-1,0 0 1,0 0 0,0 0 0,0 1-1,0-1 1,0 0 0,0 0 0,0 1-1,0-1 1,0 1 0,-1-1-1,1 1 1,0-1 0,0 1 0,-1 0-1,1-1 1,0 1 0,-1 0 0,0 0-1,-1 0 1,1 0-1,0 0 0,0 0 1,-1 0-1,1 0 0,0 1 1,0-1-1,0 1 1,-1 0-1,1-1 0,0 1 1,0 0-1,0 0 0,0 0 1,-3 3-1,-1 2-1,1 1 0,-1 1 0,1-1 0,1 1 0,-1-1 0,1 1 0,1 1 0,-1-1 0,1 0 0,1 1 0,-2 10 0,-2 11 0,1 0 0,0 32 0,3-34-3,1-1-1,1 1 1,2 0 0,6 39-1,-6-58 4,1-1-1,-1 0 1,1 1-1,1-1 1,-1 0-1,2-1 1,-1 1-1,1-1 1,0 0-1,0 0 0,1 0 1,0-1-1,0 0 1,0 0-1,1 0 1,0-1-1,0 0 1,11 5-1,-12-6 4,1-2-1,-1 1 0,1-1 1,0 0-1,-1 0 0,1-1 1,0 0-1,0 0 0,0 0 1,0-1-1,12-1 0,-15 0-2,0 1 0,1-1 0,-1 0 0,0 0 0,0-1 0,0 1 0,0-1 0,0 0 0,0 0 0,0 0 0,0-1 0,-1 1-1,1-1 1,-1 0 0,0 0 0,0 0 0,0 0 0,0-1 0,3-4 0,0-3 0,-1-1 0,-1 1 0,1-1 0,-2 0 0,1 0 0,-2 0 0,0 0 0,1-14 0,-2-101 0,-1 118 0,-1-7 0,-1 0 0,0 0 0,-1-1 0,0 2 0,-2-1 0,0 0 0,-13-27 0,16 37 0,-1 1 0,0-1 0,0 1 0,-1 0 0,0 0 0,0 1 0,0-1 0,0 1 0,0-1 0,-1 2 0,0-1 0,0 0 0,0 1 0,0 0 0,-1 0 0,1 0 0,-1 1 0,0 0 0,0 0 0,1 0 0,-1 1 0,0 0 0,-1 0 0,-5 0 0,10 1-8,0 0 1,0 0-1,-1 0 0,1 0 1,0 0-1,0 0 1,0 1-1,0-1 0,0 1 1,1-1-1,-1 1 0,0 0 1,0 0-1,0-1 0,0 1 1,1 1-1,-1-1 0,0 0 1,1 0-1,-1 1 1,1-1-1,0 1 0,-1-1 1,1 1-1,0-1 0,0 1 1,0 0-1,0 0 0,0 0 1,0 0-1,1-1 0,-1 1 1,0 0-1,1 0 1,0 0-1,-1 4 0,-5 31-862</inkml:trace>
</inkml:ink>
</file>

<file path=ppt/ink/ink39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5"/>
    </inkml:context>
    <inkml:brush xml:id="br0">
      <inkml:brushProperty name="width" value="0.05" units="cm"/>
      <inkml:brushProperty name="height" value="0.05" units="cm"/>
      <inkml:brushProperty name="color" value="#FFFFFF"/>
    </inkml:brush>
  </inkml:definitions>
  <inkml:trace contextRef="#ctx0" brushRef="#br0">0 53 32031,'1'-53'707,"-1"109"-678,2-22-29,-3-15 0,1-14 0,-1 1 0,1-1 0,0 0 0,0 0 0,1 0 0,1 8 0,-1-12 0,1 0 0,-1-1 0,1 1 0,-1 0 0,1 0 0,0-1 0,-1 1 0,1-1 0,-1 0 0,1 0 0,0 1 0,-1-1 0,1 0 0,0 0 0,0 0 0,-1-1 0,1 1 0,-1 0 0,1 0 0,0-1 0,-1 0 0,1 1 0,-1-1 0,1 0 0,-1 1 0,1-1 0,2-2 0,-2-5 0,0 1 0,0-1 0,-1 0 0,0 0 0,0 1 0,-1-1 0,-1-13 0,1 8 0,0 13 0,0-1 0,0 1 0,0-1 0,0 1 0,-1-1 0,1 1 0,0-1 0,0 1 0,-1-1 0,1 1 0,0-1 0,-1 1 0,1 0 0,0-1 0,-1 1 0,1-1 0,-1 1 0,1 0 0,-1-1 0,1 1 0,-1 0 0,1 0 0,-1 0 0,1-1 0,-1 1 0,1 0 0,-1 0 0,1 0 0,-1 0 0,1 0 0,-1 0 0,0 0 0,-22-1 0,17 2 0,5 3 0,0 0 0,0 0 0,1 0 0,-1 0 0,1 0 0,0 0 0,0 0 0,1 7 0,-1-7 0,0-3 0,0 0 0,0 1 0,0-1 0,1 1 0,-1-1 0,0 0 0,1 1 0,-1-1 0,1 0 0,-1 1 0,1-1 0,0 0 0,0 0 0,-1 1 0,1-1 0,0 0 0,0 0 0,0 0 0,0 0 0,0 0 0,1 0 0,-1-1 0,0 1 0,0 0 0,1 0 0,-1-1 0,0 1 0,1-1 0,-1 1 0,2-1 0,4 2 0,0-1 0,0 0 0,0 0 0,12-1 0,-16 0 0,-3 0 0,1-1 0,0 1 0,-1 0 0,1-1 0,0 1 0,-1-1 0,1 1 0,0 0 0,-1-1 0,1 1 0,-1-1 0,1 0 0,-1 1 0,1-1 0,-1 1 0,1-1 0,-1 0 0,0 1 0,1-1 0,-1 0 0,0 0 0,0 1 0,1-1 0,-1 0 0,0 0 0,0 1 0,0-1 0,0 0 0,0 0 0,0 1 0,0-2 0,0-32 0,-1 26 0,1-13-5,-6 22-254,-4 11-389</inkml:trace>
</inkml:ink>
</file>

<file path=ppt/ink/ink39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5"/>
    </inkml:context>
    <inkml:brush xml:id="br0">
      <inkml:brushProperty name="width" value="0.05" units="cm"/>
      <inkml:brushProperty name="height" value="0.05" units="cm"/>
      <inkml:brushProperty name="color" value="#FFFFFF"/>
    </inkml:brush>
  </inkml:definitions>
  <inkml:trace contextRef="#ctx0" brushRef="#br0">41 44 31919,'-1'-1'27,"0"1"0,0-1 0,0 1 1,0 0-1,0-1 0,0 1 0,0 0 1,0 0-1,0 0 0,0 0 0,0 0 1,0 0-1,-1 0 0,1 0 0,0 0 1,0 0-1,0 0 0,0 1 1,0-1-1,0 1 0,0-1 0,0 1 1,-1 8-21,1-1 1,0 1 0,1 0 0,0 12 0,1-4-2,-1-15-5,1-1-1,0 0 1,0 0 0,-1 0-1,1 0 1,0 0 0,0 0-1,0 0 1,0 0 0,0 0 0,0 0-1,1-1 1,-1 1 0,0 0-1,0-1 1,0 1 0,1-1-1,-1 1 1,0-1 0,1 0-1,-1 1 1,0-1 0,1 0-1,-1 0 1,0 0 0,1 0 0,-1 0-1,2-1 1,1 2 1,0-1 1,0 0 0,-1 0-1,1-1 1,0 1-1,0-1 1,-1 0-1,1 0 1,0 0-1,3-2 1,-5 1 0,1-1-1,-1 1 1,0-1 0,0 0 0,0 1-1,-1-1 1,1 0 0,-1 0 0,0 0-1,1 0 1,-1 0 0,-1-1 0,1 1-1,0 0 1,-1-4 0,2-51 33,-3 56-36,0 1 0,0 0 0,0 0 0,0-1 0,0 1 0,0 0 0,0 0 0,-1 0 0,1 0 0,0 0 0,0 0 0,-1 1 0,1-1 0,-1 0 0,1 1 0,-1-1 0,1 1 0,-1-1 0,1 1 0,-1 0 0,1-1 0,-1 1 0,0 0 0,1 0 0,-4 1 0,-1-2 0,1 1 0,-1 0 0,0 0 0,0 1 0,1 0 0,-11 2 0,14-1 0,0-1 0,0 1 0,0-1 0,0 1 0,0 0 0,0 0 0,1 0 0,-1 0 0,1 0 0,-1 1 0,1-1 0,-2 5 0,2-6 0,0 1 0,0 0 0,1 0 0,-1-1 0,1 1 0,-1 0 0,1 0 0,0 0 0,-1 0 0,1 0 0,0 0 0,0-1 0,0 1 0,1 0 0,-1 0 0,0 0 0,1 0 0,-1 0 0,1 0 0,0 1 0,1-2 0,0 1 1,-1-1-1,1 0 1,0 0-1,-1-1 0,1 1 1,0 0-1,0-1 1,0 1-1,-1-1 0,1 1 1,0-1-1,0 0 1,0 0-1,0 0 0,0 0 1,0 0-1,0 0 1,3-1-1,-2 1 0,-1-1 1,0 1-1,0 0 1,1-1-1,-1 0 1,0 1-1,0-1 1,0 0-1,0 0 0,0 0 1,0 0-1,0-1 1,0 1-1,0 0 1,0-1-1,-1 1 1,3-3-1,2-19 30,-5 22-33,-1 1-1,0-1 1,0 1 0,0-1 0,0 1 0,0-1 0,0 1 0,0-1 0,0 1-1,0-1 1,0 1 0,0-1 0,0 0 0,0 1 0,0-1 0,0 1-1,0-1 1,-1 1 0,1-1 0,0 1 0,0-1 0,-1 1 0,1-1 0,0 1-1,-1 0 1,1-1 0,0 1 0,-1-1 0,1 1 0,-1 0 0,1-1-1,0 1 1,-1 0 0,1 0 0,-1-1 0,1 1 0,-1 0 0,1 0 0,-1 0-1,0-1 1,-22 1-362</inkml:trace>
</inkml:ink>
</file>

<file path=ppt/ink/ink39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47"/>
    </inkml:context>
    <inkml:brush xml:id="br0">
      <inkml:brushProperty name="width" value="0.05" units="cm"/>
      <inkml:brushProperty name="height" value="0.05" units="cm"/>
      <inkml:brushProperty name="color" value="#FFFFFF"/>
    </inkml:brush>
  </inkml:definitions>
  <inkml:trace contextRef="#ctx0" brushRef="#br0">36 380 32111,'-12'-14'468,"5"13"-311,-1 28-165,8-24 15,-4 25-7,0 50 0,4-77 0,0 1 0,1-1 0,-1 0 0,0 1 0,1-1 0,-1 0 0,1 1 0,0-1 0,-1 0 0,1 1 0,0-1 0,0 0 0,0 0 0,0 0 0,0 0 0,0 0 0,0 0 0,0 0 0,0 0 0,0 0 0,1 0 0,-1-1 0,0 1 0,1-1 0,-1 1 0,0-1 0,1 1 0,-1-1 0,1 0 0,-1 1 0,3-1 0,6 1 0,1 0 0,0 0 0,12-1 0,-12 0 0,-7 0 2,0-1 0,1 1-1,-1 0 1,0-1 0,0 0 0,0 0 0,0 0 0,0 0-1,0-1 1,0 0 0,0 0 0,0 0 0,-1 0-1,1 0 1,6-6 0,-6 3-1,0 1-1,0-1 1,-1 0-1,1 0 1,-1-1-1,0 1 1,-1-1 0,1 1-1,2-12 1,0-7-2,0 0 0,-2 0 1,-1 0-1,-2-34 0,0 52 2,0 2-1,1 1 0,-1 0 0,0 0 0,-1 0 0,1-1 0,-1 1 0,1 0 0,-1 0 0,0 0 0,0 0 0,0 0 0,-2-3 0,1 4 0,1 1 0,-1 0 0,0 0 0,1-1 0,-1 1 0,0 0 0,0 1 0,0-1 0,0 0 0,0 0 0,0 1 0,0-1 0,0 1 0,0 0 0,0 0 0,0-1 0,0 1 0,0 0 0,-3 1 0,1-1 0,-1 0 0,0 1 0,1-1 0,-1 1 0,1 0 0,-1 0 0,1 1 0,-1-1 0,1 1 0,0 0 0,0 0 0,0 1 0,0-1 0,0 1 0,-6 5 0,5-2 0,-1 0 0,1 1 0,1-1 0,-1 1 0,1 0 0,0 0 0,0 0 0,-3 12 0,0 2 0,1 1 0,2 0 0,0 0 0,1 0 0,0 39 0,3-47 0,-1 3 0,2-1 0,-1 1 0,2 0 0,0-1 0,5 18 0,-6-30 0,1 0 0,-1-1 0,1 1 0,-1 0 0,1-1 0,0 0 0,0 1 0,1-1 0,-1 0 0,1 0 0,0 0 0,-1 0 0,1 0 0,1-1 0,-1 0 0,0 1 0,0-1 0,1 0 0,-1 0 0,1-1 0,0 1 0,0-1 0,-1 0 0,1 0 0,0 0 0,8 0 0,0 1 0,0-1 0,0 0 0,0-1 0,0 0 0,0-1 0,0-1 0,0 0 0,0 0 0,0-1 0,-1-1 0,1 0 0,-1 0 0,0-1 0,0-1 0,-1 0 0,1 0 0,-1-1 0,16-14 0,-12 7 0,-1-1 0,0 1 0,-2-2 0,1 0 0,-2 0 0,0-1 0,-1 0 0,-1-1 0,0 0 0,-2 0 0,0-1 0,7-37 0,-5-7 0,-2-1 0,-4-102 0,-3 94 0,1 72 0,0 0 0,0-1 0,0 1 0,0 0 0,0-1 0,0 1 0,0 0 0,0-1 0,0 1 0,0 0 0,0-1 0,0 1 0,0 0 0,0-1 0,-1 1 0,1 0 0,0-1 0,0 1 0,0 0 0,0 0 0,-1-1 0,1 1 0,0 0 0,0 0 0,-1-1 0,1 1 0,0 0 0,0 0 0,-1 0 0,1-1 0,0 1 0,-1 0 0,1 0 0,0 0 0,0 0 0,-1 0 0,0 0 0,1 0 0,-1 0 0,1 1 0,-1-1 0,1 0 0,-1 0 0,1 1 0,-1-1 0,1 0 0,-1 1 0,1-1 0,-1 1 0,1-1 0,-1 1 0,1-1 0,0 1 0,-1-1 0,1 1 0,0-1 0,0 1 0,-1-1 0,1 1 0,0 0 0,-8 25 0,1 0 0,1 0 0,1 0 0,-1 39 0,3 114 0,3-121 0,0-38 0,1 1 0,1-1 0,0 0 0,2 0 0,0-1 0,9 25 0,-11-38 0,0 0 0,1-1 0,-1 1 0,1 0 0,0-1 0,1 0 0,-1 0 0,1 0 0,0 0 0,1 0 0,-1-1 0,1 0 0,0 0 0,0 0 0,0-1 0,0 1 0,1-1 0,-1 0 0,1-1 0,0 1 0,0-1 0,0-1 0,0 1 0,7 1 0,-4-2 0,-1 0 0,0-1 0,1 0 0,-1 0 0,1 0 0,-1-1 0,13-3 0,-17 2 0,-1 1 0,0-1 0,1 1 0,-1-1 0,0 0 0,0 0 0,0-1 0,-1 1 0,1 0 0,0-1 0,-1 0 0,0 0 0,1 0 0,-1 0 0,-1 0 0,1 0 0,0 0 0,-1 0 0,3-7 0,3-16 0,0 0 0,-2 0 0,-1-1 0,1-45 0,-5 47 0,2 1 0,1 0 0,0 0 0,2 0 0,1 1 0,10-27 0,-15 46 0,1 1 0,0 0 0,0 0 0,0 0 0,0 1 0,1-1 0,-1 0 0,1 1 0,0-1 0,0 1 0,0 0 0,0 0 0,0 0 0,0 1 0,0-1 0,1 1 0,-1-1 0,0 1 0,1 0 0,-1 1 0,7-2 0,-5 2 0,0-1 0,-1 1 0,1 0 0,0 0 0,0 1 0,-1-1 0,1 1 0,0 0 0,-1 1 0,1-1 0,-1 1 0,0 0 0,1 0 0,-1 0 0,0 1 0,5 3 0,-2 0 0,0 1 0,-1 0 0,0 0 0,0 0 0,-1 1 0,0 0 0,0 0 0,-1 0 0,0 1 0,0 0 0,5 17 0,-5-6 0,0 1 0,-1-1 0,0 1 0,-2 28 0,-1-41 0,-1 0 0,0 0 0,0 0 0,-1 0 0,0 0 0,-1 0 0,0-1 0,0 1 0,0-1 0,-1 1 0,0-1 0,0-1 0,-1 1 0,0 0 0,-9 8 0,1-3 0,0 0 0,0-1 0,-2 0 0,1-1 0,-1-1 0,-20 10 0,29-17 0,0 1 0,0-1 0,0 0 0,-13 2 0,18-3 0,-1-1 0,0 0 0,1 1 0,-1-1 0,1 0 0,-1 0 0,0 0 0,1 0 0,-1-1 0,1 1 0,-1 0 0,1-1 0,-1 1 0,1-1 0,-1 0 0,1 1 0,-1-1 0,1 0 0,0 0 0,-1 0 0,1 0 0,0 0 0,0 0 0,0 0 0,-1 0 0,0-2 0,-1-4 0,1 1 0,-1-1 0,1 1 0,1-1 0,-1 0 0,1 0 0,-1-13 0,4-56 0,-1 51 0,-1 20 0,0 1 0,0 0 0,1 0 0,0 0 0,0 0 0,0 0 0,0 0 0,1 0 0,-1 0 0,1 0 0,0 0 0,0 1 0,1-1 0,-1 1 0,5-5 0,-5 5 0,1 1 0,0 0 0,0 0 0,0 0 0,0 0 0,0 1 0,0 0 0,0-1 0,0 1 0,1 0 0,-1 0 0,1 1 0,-1-1 0,0 1 0,1-1 0,-1 1 0,1 0 0,-1 0 0,6 2 0,-6-1 0,1 1 0,-1-1 0,0 1 0,0 0 0,0 0 0,0 0 0,0 1 0,0-1 0,0 1 0,-1-1 0,1 1 0,-1 0 0,0 0 0,0 0 0,0 0 0,0 0 0,1 6 0,8 9 0,0-4 0,0 1 0,0-1 0,1-1 0,1 0 0,0-1 0,1 0 0,16 10 0,-19-15 0,1-1 0,0 1 0,1-2 0,-1 0 0,1 0 0,0-2 0,0 1 0,0-1 0,1-1 0,14 0 0,-13 0 0,0-2 0,0 1 0,0-2 0,0 0 0,16-4 0,-26 3 0,0 0 0,0 0 0,0 0 0,0 0 0,-1-1 0,1 0 0,-1 0 0,0 0 0,0 0 0,0-1 0,0 1 0,0-1 0,-1 0 0,1 0 0,-1-1 0,-1 1 0,6-10 0,-2 2 0,-1-1 0,0 1 0,-1-1 0,-1 0 0,0 0 0,2-20 0,0-82 0,-5 102 0,0 3 0,0 1 0,-1-1 0,0 0 0,0 1 0,-1-1 0,-1 1 0,1 0 0,-6-13 0,6 20 0,1-1 0,-1 1 0,1-1 0,-1 1 0,0 0 0,0-1 0,0 1 0,0 0 0,0 0 0,-1 1 0,1-1 0,-1 0 0,1 1 0,-1-1 0,1 1 0,-1 0 0,0 0 0,0 0 0,1 0 0,-1 1 0,0-1 0,0 1 0,0-1 0,0 1 0,0 0 0,0 0 0,0 1 0,0-1 0,0 0 0,1 1 0,-7 2 0,7-3 0,0 1 0,-1 0 0,1 0 0,0 0 0,-1 1 0,1-1 0,0 0 0,0 1 0,0 0 0,0-1 0,0 1 0,0 0 0,1 0 0,-1 0 0,-1 2 0,-1 3 0,1-1 0,0 0 0,0 1 0,0-1 0,-2 10 0,0 5 0,1 0 0,-2 37 0,3-16 0,3 0 0,4 44 0,-4-80 0,1-1 0,1 1 0,-1 0 0,1-1 0,0 1 0,0-1 0,1 1 0,0-1 0,0 0 0,0 0 0,0 0 0,1-1 0,0 1 0,0-1 0,0 0 0,0 0 0,1 0 0,-1-1 0,1 1 0,0-1 0,0 0 0,0-1 0,1 1 0,-1-1 0,1 0 0,-1 0 0,1-1 0,0 0 0,0 0 0,11 1 0,-5-2-5,-6 0 7,-1 1-1,1-2 1,0 1-1,-1-1 1,9-1-1,-13 1-4,1 1-1,-1-1 1,1 0-1,-1 0 1,1 1-1,-1-1 1,0 0-1,1 0 1,-1 0-1,0 0 1,0-1-1,0 1 1,0 0-1,0 0 1,0-1-1,0 1 1,0-1-1,-1 1 1,1-1-1,0 1 1,-1-1-1,1 1 0,-1-3 1,4-26-269</inkml:trace>
</inkml:ink>
</file>

<file path=ppt/ink/ink39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48"/>
    </inkml:context>
    <inkml:brush xml:id="br0">
      <inkml:brushProperty name="width" value="0.05" units="cm"/>
      <inkml:brushProperty name="height" value="0.05" units="cm"/>
      <inkml:brushProperty name="color" value="#FFFFFF"/>
    </inkml:brush>
  </inkml:definitions>
  <inkml:trace contextRef="#ctx0" brushRef="#br0">30 83 32527,'5'-36'235,"-5"36"-235,0 0 0,0 0 0,0 0 0,0 0 0,0 0 0,0-1 0,0 1 0,0 0 0,0 0 1,0 0-1,0 0 0,-1 0 0,1 0 0,0 0 0,0-1 0,0 1 0,0 0 0,0 0 0,0 0 0,-1 0 1,1 0-1,0 0 0,0 0 0,0 0 0,0 0 0,0 0 0,-1 0 0,1 0 0,0 0 0,0 0 0,0 0 1,0 0-1,0 0 0,-1 0 0,1 0 0,0 0 0,0 0 0,0 0 0,0 0 0,0 0 0,-1 0 0,1 0 1,0 0-1,0 0 0,0 1 0,0-1 0,0 0 0,0 0 0,0 0 0,-1 0 0,1 0 0,0 0 0,0 0 1,0 1-1,0-1 0,0 0 0,0 0 0,0 0 0,0 0 0,-3 4 0,0-1 0,1 0 0,0 1 0,-1-1 0,1 1 0,1 0 0,-1-1 0,0 1 0,1 0 0,0 0 0,0 0 0,0 0 0,0 6 0,-2 61 0,3-59 0,0-11 0,0-1 0,0 1 0,0-1 0,0 1 0,1-1 0,-1 1 0,0-1 0,0 0 0,1 1 0,-1-1 0,0 1 0,1-1 0,-1 0 0,0 1 0,1-1 0,-1 0 0,1 1 0,-1-1 0,0 0 0,1 1 0,-1-1 0,1 0 0,-1 0 0,1 0 0,-1 1 0,1-1 0,-1 0 0,1 0 0,-1 0 0,1 0 0,-1 0 0,1 0 0,-1 0 0,1 0 0,-1 0 0,1 0 0,-1 0 0,1-1 0,0 1 0,17-5 0,-14 1 0,-1 0 0,1 0 0,-1-1 0,0 1 0,0-1 0,-1 0 0,1 0 0,-1 0 0,0 0 0,-1 0 0,1-1 0,0-5 0,1-4 0,0 0 0,-1-1 0,-1-16 0,0 18 0,-3-9 0,1 23 0,1-1 0,-1 0 0,1 1 0,-1-1 0,0 0 0,1 1 0,-1-1 0,0 1 0,0-1 0,1 1 0,-1 0 0,0-1 0,0 1 0,0 0 0,0-1 0,1 1 0,-1 0 0,0 0 0,0 0 0,0 0 0,0 0 0,0 0 0,0 0 0,-1 0 0,1 0 0,-1 0 0,1 0 0,-1 0 0,0 0 0,1 0 0,-1 0 0,0 1 0,1-1 0,-1 0 0,1 1 0,-1-1 0,1 1 0,-1 0 0,1 0 1,-1-1-1,1 1 0,0 0 0,-3 2 0,3-1-1,0 0 0,0 1 0,0-1 1,0 0-1,0 1 0,1-1 1,-1 1-1,1-1 0,-1 1 0,1-1 1,0 6-1,0 46-711,0-31-2074</inkml:trace>
</inkml:ink>
</file>

<file path=ppt/ink/ink3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4"/>
    </inkml:context>
    <inkml:brush xml:id="br0">
      <inkml:brushProperty name="width" value="0.05" units="cm"/>
      <inkml:brushProperty name="height" value="0.05" units="cm"/>
      <inkml:brushProperty name="color" value="#FFFFFF"/>
    </inkml:brush>
  </inkml:definitions>
  <inkml:trace contextRef="#ctx0" brushRef="#br0">1 36 32431,'75'0'208,"23"0"-144,20-3-32,0 3-32,-16 0 32,-17 0-32,-20 0 0,-16 0 0,-19-3 0,-17 3 0,-13-3 0,-3-6-80,-40-9-1105</inkml:trace>
</inkml:ink>
</file>

<file path=ppt/ink/ink39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48"/>
    </inkml:context>
    <inkml:brush xml:id="br0">
      <inkml:brushProperty name="width" value="0.05" units="cm"/>
      <inkml:brushProperty name="height" value="0.05" units="cm"/>
      <inkml:brushProperty name="color" value="#FFFFFF"/>
    </inkml:brush>
  </inkml:definitions>
  <inkml:trace contextRef="#ctx0" brushRef="#br0">108 92 32191,'-1'-1'15,"1"1"0,0 0 0,-1-1 0,1 1 1,0-1-1,-1 1 0,1 0 0,-1-1 0,1 1 1,0 0-1,-1-1 0,1 1 0,-1 0 0,1 0 1,-1 0-1,1-1 0,-1 1 0,0 0 0,1 0 1,-1 0-1,1 0 0,-1 0 0,1 0 0,-1 0 0,1 0 1,-1 0-1,1 0 0,-1 0 0,0 1 0,-19 2-41,17-2 26,0 1 0,0 0 1,0 0-1,0 0 0,0 1 0,1-1 0,-1 1 0,1-1 0,-1 1 0,1 0 0,0 0 0,0 0 0,0 0 1,1 0-1,-1 1 0,1-1 0,-2 7 0,1-5 2,1 0-1,-1 0 1,1 0-1,0 1 1,1-1 0,-1 0-1,1 1 1,0-1 0,1 0-1,-1 1 1,3 9 0,-2-14-1,0 1 1,-1-1-1,1 0 0,0 0 1,0 0-1,0 0 1,0 0-1,0 0 1,0 0-1,1 0 1,-1 0-1,0 0 1,0-1-1,1 1 0,-1 0 1,0-1-1,1 1 1,-1-1-1,1 1 1,-1-1-1,1 0 1,-1 0-1,1 0 1,-1 0-1,0 0 0,1 0 1,-1 0-1,1 0 1,-1 0-1,1-1 1,-1 1-1,1-1 1,0 0-1,1 1 1,0-1-1,0 0 1,0 0-1,-1 0 1,1 0-1,0-1 0,-1 1 1,1 0-1,-1-1 1,1 0-1,-1 0 1,0 0-1,0 0 1,0 0-1,0 0 1,2-4-1,0-7 2,-1-1-1,-1 1 0,0-1 1,-1 0-1,-1 0 0,0 1 1,-3-26-1,2 35-2,1 1 0,-1 0 0,0 0 0,0 0 0,0-1 0,0 1 0,0 0 0,-1 0 0,0 1 0,1-1 0,-1 0 0,0 0 0,0 1 0,-1-1 0,1 1 0,0 0 0,-1 0 0,0 0 0,1 0 0,-1 0 0,0 0 0,0 1 0,0-1 0,0 1 0,0 0 0,0 0 0,0 0 0,-1 0 0,1 1 0,0-1 0,0 1 0,-1 0 0,1 0 0,0 0 0,-1 0 0,1 1 0,0-1 0,0 1 0,-4 1 0,5 0 0,0-1 0,0 1 0,1 0 0,-1 0 0,0 0 0,1 0 0,-1 0 0,1 0 0,0 1 0,0-1 0,0 0 0,0 1 0,0-1 0,0 1 0,1-1 0,-1 1-1,1-1 1,0 1 0,0-1 0,0 1 0,0 4 0,0-3-1,0 0-1,0 0 1,0-1-1,1 1 1,-1 0-1,1-1 0,0 1 1,0 0-1,0-1 1,1 1-1,-1-1 1,1 1-1,0-1 1,3 5-1,-2-6-82,-1 0 1,1 0-1,0 0 1,0 0-1,-1-1 0,1 1 1,1-1-1,-1 0 1,0 0-1,0 0 0,6 1 1,10-1-3900</inkml:trace>
</inkml:ink>
</file>

<file path=ppt/ink/ink39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02"/>
    </inkml:context>
    <inkml:brush xml:id="br0">
      <inkml:brushProperty name="width" value="0.05" units="cm"/>
      <inkml:brushProperty name="height" value="0.05" units="cm"/>
      <inkml:brushProperty name="color" value="#FFFFFF"/>
    </inkml:brush>
  </inkml:definitions>
  <inkml:trace contextRef="#ctx0" brushRef="#br0">276 1 29261,'0'0'3375,"-3"3"-3356,-3 17-18,1-1 0,1 1 0,0 0 0,0 25 0,1 83 10,3-127-11,21 570 32,-16-67-32,-7-279 0,15 256 16,-7-393-16,-3 1 0,-5-1 0,-13 90 0,-7 124 0,9-67 0,-4-5 0,12-126 0,-4 0 0,-32 140 0,20-160 0,3 1 0,4 1 0,-5 153 0,-5 248 0,-15 25 0,36-104 0,5-215 0,-24 447 0,11-10 16,12-523-16,-2-43 0,15 114 0,-6-105-4,4 23 29,-10-86-24,0 0-1,1 0 1,1 0 0,0 0 0,0 0 0,10 16 0,-13-25-3,-1 0 1,1 0 0,0 0-1,-1 0 1,1 0 0,0 0-1,0 0 1,0-1 0,0 1-1,-1 0 1,1 0-1,0-1 1,0 1 0,0-1-1,0 1 1,3 0 0,-4-1 1,1 0-1,-1 0 1,1 0 0,-1 0 0,1 0-1,0-1 1,-1 1 0,1 0 0,-1 0-1,1 0 1,-1-1 0,1 1 0,-1 0-1,1-1 1,-1 1 0,1 0 0,-1-1-1,0 1 1,1-1 0,-1 1 0,0-1-1,1 1 1,-1-1 0,1 0 0,2-5 0,-1-1 1,1 1-1,-1-1 1,2-10 0,0 1-7,53-122-703,-48 119 49,15-32-4129</inkml:trace>
</inkml:ink>
</file>

<file path=ppt/ink/ink39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04"/>
    </inkml:context>
    <inkml:brush xml:id="br0">
      <inkml:brushProperty name="width" value="0.05" units="cm"/>
      <inkml:brushProperty name="height" value="0.05" units="cm"/>
      <inkml:brushProperty name="color" value="#FFFFFF"/>
    </inkml:brush>
  </inkml:definitions>
  <inkml:trace contextRef="#ctx0" brushRef="#br0">43 491 24347,'-26'2'5340,"25"-2"-5245,0 0 0,1 0 0,-1 0 1,0 0-1,1 1 0,-1-1 0,0 0 0,0 0 1,1 1-1,-1-1 0,0 0 0,1 1 0,-1-1 1,1 0-1,-1 1 0,0-1 0,1 1 0,-1-1 1,1 1-1,-1-1 0,1 1 0,0 0 1,-1-1-1,1 1 0,-1 0 0,1-1 0,0 1 1,0 0-1,-1 0 0,2 0-92,-1-1-1,1 1 1,0 0 0,-1-1 0,1 1-1,0-1 1,-1 0 0,1 1 0,0-1-1,0 0 1,0 1 0,-1-1 0,1 0-1,0 0 1,0 1 0,0-1 0,0 0-1,-1 0 1,1 0 0,0 0 0,0 0-1,0 0 1,1-1 0,0 1 6,89 1 16,142-16 1,93-32 18,-185 25-38,490-69-6,3 30 0,-420 52 0,318-32 0,-487 34 0,334-49 0,4 24 0,374 0 0,-707 29 0,120-4 0,182-13 0,-195 5 0,394-21 0,206 49 0,-98-6 0,-501-7 0,107-12 0,-118 4 0,626-11 0,-449 31 0,-1 0 0,-139-13 0,207 3 0,-188 16 0,-20-1 0,-161-18-2,15 1-16,-33 3-1,-20 3-9,-24 2-492,-11-4-1598</inkml:trace>
</inkml:ink>
</file>

<file path=ppt/ink/ink39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06"/>
    </inkml:context>
    <inkml:brush xml:id="br0">
      <inkml:brushProperty name="width" value="0.05" units="cm"/>
      <inkml:brushProperty name="height" value="0.05" units="cm"/>
      <inkml:brushProperty name="color" value="#FFFFFF"/>
    </inkml:brush>
  </inkml:definitions>
  <inkml:trace contextRef="#ctx0" brushRef="#br0">698 5 26060,'-1'0'161,"0"-1"0,-1 0 0,1 1 1,0-1-1,-1 1 0,1-1 0,0 1 0,-1 0 0,1-1 0,0 1 1,-1 0-1,1 0 0,-1 0 0,1 0 0,0 0 0,-1 0 1,1 1-1,0-1 0,-1 0 0,1 1 0,0-1 0,-1 1 0,1-1 1,0 1-1,0 0 0,-1-1 0,1 1 0,0 0 0,0 0 1,0 0-1,0 0 0,0 0 0,0 0 0,0 0 0,-1 2 0,-1 4-62,0 0 0,0 0 0,1 0-1,0 0 1,-2 13 0,3-15-141,-6 45 106,3 1-1,2 93 1,1 8-12,-8 637 18,10-692-63,-16 573 23,0-413-25,-17 222-5,-24 168 0,37-462 0,-8-1 0,-60 213 0,42-197 0,-31 318 0,-9 20 0,32-240 0,-5 361 0,55 9 0,5-351 0,-5 993 0,1-1274 0,-1 0 0,-9 39 0,5-38 0,2-1 0,-1 41 0,6 105 0,0-180-2,0-5-15,-5-22-76</inkml:trace>
</inkml:ink>
</file>

<file path=ppt/ink/ink39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09"/>
    </inkml:context>
    <inkml:brush xml:id="br0">
      <inkml:brushProperty name="width" value="0.05" units="cm"/>
      <inkml:brushProperty name="height" value="0.05" units="cm"/>
      <inkml:brushProperty name="color" value="#FFFFFF"/>
    </inkml:brush>
  </inkml:definitions>
  <inkml:trace contextRef="#ctx0" brushRef="#br0">46 0 30110,'-3'10'2642,"3"29"-2956,0-26 531,0 31-214,-11 387 26,4-34-20,4-46-2,-8-23 9,11-322-16,0 1 0,-1-1 0,0 0 0,0 0 0,0 1 0,-4 6 0,4-12-3,139 0 1,-3 2 5,187-22-1,288-27-2,3 45 0,-293 3 0,-143-1 0,360-10 0,-301 0 0,164-15 0,-123-5 8,305 10 0,-150 27-8,17-7 0,-125-30 0,-102 6 0,481 8-12,-355 15 8,-239 0 4,287-16-3,84 1 4,-207 13 1,-88-1-6,231-16-8,-6 2 28,-386 17-16,2-2-2,-1 0 0,48-12 0,-42 7-1,39-3-1,-33 7 3,-1 1 6,1-2-1,46-10 1,-60 9-5,0 0 0,1 2 0,37-1 0,-56 4 0,-3-5 0,-2 5 5,0-1-1,0 0 1,0 1-1,0-1 1,0 0-1,0 0 1,0 1-1,0-1 1,0 0-1,-1 1 1,1-1-1,0 0 1,0 1 0,-1-1-1,1 0 1,-1 1-1,1-1 1,0 1-1,-1-1 1,1 1-1,-1-1 1,1 1-1,-1-1 1,0 1-1,1-1 1,-1 1 0,1 0-1,-1-1 1,-1 1-1,-22-11-424,16 9-326,-21-11-3458</inkml:trace>
</inkml:ink>
</file>

<file path=ppt/ink/ink39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0"/>
    </inkml:context>
    <inkml:brush xml:id="br0">
      <inkml:brushProperty name="width" value="0.05" units="cm"/>
      <inkml:brushProperty name="height" value="0.05" units="cm"/>
      <inkml:brushProperty name="color" value="#FFFFFF"/>
    </inkml:brush>
  </inkml:definitions>
  <inkml:trace contextRef="#ctx0" brushRef="#br0">4 235 32047,'-2'-44'543,"1"26"-463,1-37 0,0 50-78,1 1-1,0-1 0,0 0 1,0 0-1,1 1 0,-1-1 0,1 1 1,0-1-1,0 1 0,1 0 0,-1 0 1,5-5-1,-4 5-1,0 1 0,0-1 0,0 0 0,1 1 0,-1 0 0,1 0 0,0 0 0,0 1 0,0-1 0,1 1 0,-1 0 0,0 0 0,1 0 0,0 1 0,-1-1 0,1 1 0,0 0 0,0 1 0,-1-1 0,1 1 0,0 0 0,5 0 0,-7 1 0,-1 0 0,0-1 0,0 1 0,0 0 0,0 0 0,0 0 0,0 1 0,0-1 0,0 0 0,0 1 0,0-1 0,-1 1 0,1 0 0,-1 0 0,1-1 0,-1 1 0,0 0 0,1 0 0,-1 0 0,0 0 0,0 3 0,16 48 0,-11-20 0,-2 1 0,-2-1 0,-1 1 0,-1 0 0,-6 40 0,2-51 0,-1 0 0,-2 0 0,0-1 0,-17 38 0,7-22 0,16-51 0,0 0 0,3-25 0,2 18 0,1 1 0,1-1 0,1 1 0,13-25 0,45-71 0,-57 101 0,23-37 0,3 1 0,54-61 0,-139 234 0,41-89 0,2 1 0,1 1 0,1-1 0,3 1 0,0 0 0,5 54 0,-2-83 0,0 0 0,1-1 0,-1 1-1,1-1 1,1 1 0,-1-1 0,1 1 0,1-1 0,-1 0-1,1 0 1,0 0 0,0 0 0,1-1 0,-1 1 0,1-1-1,0 0 1,1 0 0,0 0 0,-1-1 0,1 0 0,1 1-1,-1-2 1,1 1 0,-1-1 0,1 0 0,0 0 0,0 0-1,0-1 1,1 0 0,-1 0 0,0-1 0,8 2 0,-2-1-184,-1-1 0,1 0 1,0 0-1,0-1 0,0-1 1,0 0-1,0-1 1,-1 0-1,1 0 0,-1-1 1,16-7-1,-18 4-1750,1 0-1,-2-1 1,11-9 0,-16 13 1235</inkml:trace>
</inkml:ink>
</file>

<file path=ppt/ink/ink39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1"/>
    </inkml:context>
    <inkml:brush xml:id="br0">
      <inkml:brushProperty name="width" value="0.05" units="cm"/>
      <inkml:brushProperty name="height" value="0.05" units="cm"/>
      <inkml:brushProperty name="color" value="#FFFFFF"/>
    </inkml:brush>
  </inkml:definitions>
  <inkml:trace contextRef="#ctx0" brushRef="#br0">0 1 32223,'0'528'221,"0"-527"-1019</inkml:trace>
</inkml:ink>
</file>

<file path=ppt/ink/ink39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1"/>
    </inkml:context>
    <inkml:brush xml:id="br0">
      <inkml:brushProperty name="width" value="0.05" units="cm"/>
      <inkml:brushProperty name="height" value="0.05" units="cm"/>
      <inkml:brushProperty name="color" value="#FFFFFF"/>
    </inkml:brush>
  </inkml:definitions>
  <inkml:trace contextRef="#ctx0" brushRef="#br0">0 149 31871,'0'0'704,"30"0"-640,15 0-48,14 0 16,5 0-32,-2 0 0,-4 0 0,-7 0-16,-11-5-128,-5-4-785</inkml:trace>
  <inkml:trace contextRef="#ctx0" brushRef="#br0">794 72 32095,'0'-2'320,"0"-5"-144,6 2-144,31-5 0,14-2-16,8 0-16,-6-2 0,-10 7-16,-11 4-128,-21 3-496</inkml:trace>
</inkml:ink>
</file>

<file path=ppt/ink/ink39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2"/>
    </inkml:context>
    <inkml:brush xml:id="br0">
      <inkml:brushProperty name="width" value="0.05" units="cm"/>
      <inkml:brushProperty name="height" value="0.05" units="cm"/>
      <inkml:brushProperty name="color" value="#FFFFFF"/>
    </inkml:brush>
  </inkml:definitions>
  <inkml:trace contextRef="#ctx0" brushRef="#br0">1 12 31070,'0'10'657,"0"-8"-209,8-2-144,29 0-160,17 0-112,4 0-16,-1 0-16,-7-7 0,-9 0 0,-17 4-96,-11-4-544</inkml:trace>
</inkml:ink>
</file>

<file path=ppt/ink/ink39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2"/>
    </inkml:context>
    <inkml:brush xml:id="br0">
      <inkml:brushProperty name="width" value="0.05" units="cm"/>
      <inkml:brushProperty name="height" value="0.05" units="cm"/>
      <inkml:brushProperty name="color" value="#FFFFFF"/>
    </inkml:brush>
  </inkml:definitions>
  <inkml:trace contextRef="#ctx0" brushRef="#br0">164 185 32351,'0'-15'100,"-1"-1"-65,1 0 1,0 0-1,1 0 0,1 0 0,1 0 0,0 0 0,1 1 0,10-27 0,-11 139-35,-3 3 0,-3-11 0,5 1 0,20 131 0,-13-158-5,-31-62-22,-18-2 22,7 0-10,0 2 1,-62 8 0,112-9 19,107-8 22,148-50-67,-261 53-232,-9-2-569</inkml:trace>
</inkml:ink>
</file>

<file path=ppt/ink/ink3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7"/>
    </inkml:context>
    <inkml:brush xml:id="br0">
      <inkml:brushProperty name="width" value="0.05" units="cm"/>
      <inkml:brushProperty name="height" value="0.05" units="cm"/>
      <inkml:brushProperty name="color" value="#FFFFFF"/>
    </inkml:brush>
  </inkml:definitions>
  <inkml:trace contextRef="#ctx0" brushRef="#br0">22 439 26668,'-5'-12'5851,"3"27"-5839,1-3 128,-3 38-140,-3 27 0,4 127 0,3-198 0,1-1-1,-1 0 1,1 0 0,0 0 0,1 0-1,-1 1 1,1-2 0,0 1 0,0 0-1,1 0 1,-1-1 0,1 1-1,0-1 1,0 0 0,6 6 0,-5-7-2,-1 0 1,1 0-1,0-1 0,0 0 1,0 0-1,0 0 1,1 0-1,-1-1 1,0 0-1,1 0 1,-1 0-1,1 0 1,-1-1-1,1 1 1,-1-1-1,1 0 0,8-2 1,-11 2 1,1-1 0,0 0 0,0 0 0,-1 0 0,1 0 0,0 0 0,-1-1 0,1 1 0,-1-1 0,0 0 0,1 0 0,-1 1 0,0-1 0,0-1 0,0 1 0,-1 0 0,1 0 0,0-1 0,1-2 0,4-8 0,-1 0 0,8-21 0,-10 23 0,11-40-1,-1-1 1,-3 0-1,8-103 1,-15 105-13,3 0 1,1 1 0,2 0-1,24-68 1,-32 113 9,0-1 0,-1 1 1,2 0-1,-1 0 0,0 0 0,1 0 1,0 0-1,0 0 0,0 1 0,0-1 1,0 1-1,1 0 0,4-3 1,-3 3-2,0 1 0,0 0 1,0 1-1,0-1 1,1 1-1,-1 0 1,1 0-1,-1 1 1,0 0-1,8 0 1,-10 0-1,0 1 0,-1-1 1,1 1-1,0 0 0,-1 0 1,1 0-1,-1 0 1,1 0-1,-1 0 0,0 1 1,0-1-1,1 1 0,-1 0 1,0 0-1,0 0 0,0 0 1,-1 0-1,1 0 1,0 0-1,-1 0 0,0 1 1,2 3-1,0 0-10,0-1 0,0 1 1,-1 0-1,0 1 0,-1-1 0,1 0 0,-1 1 0,1 11 0,-2-17 161,0-12 19,0 9-165,0 0 0,-1 0 1,1 0-1,0 0 1,0 0-1,-1 0 1,1 1-1,-1-1 0,0 0 1,0 0-1,1 0 1,-1 1-1,0-1 1,-1 0-1,1 1 0,0-1 1,0 1-1,-1 0 1,1-1-1,0 1 1,-1 0-1,0 0 0,-1-2 1,-2 1-2,1 0 1,0 1 0,-1-1-1,1 1 1,-1 0-1,0 0 1,1 0 0,-1 1-1,-8-1 1,4 1-1,0 1-1,1 0 1,-1 0 0,0 1 0,1 0-1,-1 0 1,1 1 0,0 0 0,0 0-1,0 1 1,-8 5 0,5 1 0,1 0 0,0 0 0,1 1 0,0 0 0,1 0 0,0 1 0,1 0 0,1 1-1,-1 0 1,2 0 0,0 0 0,1 0 0,-4 19 0,1 1 3,2 0 0,1 0 0,2 0-1,3 54 1,1-72-2,0-1-1,0 0 1,1 0 0,1 0-1,1 0 1,0-1-1,0 1 1,1-1 0,1-1-1,0 1 1,1-1-1,1 0 1,-1-1-1,2 0 1,0 0 0,0-1-1,0-1 1,2 1-1,12 7 1,-8-6 0,1-1-1,0-1 1,0-1 0,1 0-1,0-1 1,0-1 0,1-1-1,-1-1 1,1 0 0,0-1 0,1-1-1,-1-1 1,36-3 0,-48 2-1,0-1 1,-1-1-1,1 1 1,-1-1-1,1 0 1,-1-1-1,0 1 1,0-1-1,0-1 1,0 1-1,-1-1 1,1 0-1,-1 0 1,0 0-1,0-1 1,-1 0-1,1 0 1,-1 0-1,0 0 1,0-1-1,-1 0 1,0 0-1,0 0 1,0 0-1,0 0 1,-1 0-1,2-12 1,2-9-1,-2 0 0,-1 0 1,-1 0-1,-1-1 0,-5-41 1,1 40 1,-2 1 0,0-1 1,-2 1-1,-2 0 0,-12-30 0,-69-128-2,79 164 0,8 16 0,-16-30 0,-37-55 0,55 88 0,-1 1 0,0 0 0,0 0 0,0 0 0,0 0 0,0 0 0,-1 0 0,1 0 0,0 1 0,-1-1 0,1 1 0,-4-1 0,5 1 0,0 1 0,-1 0 0,1 0 0,0 0 0,0 0 0,0 0 0,-1 0 0,1 1 0,0-1 0,0 0 0,0 0 0,-1 1 0,1-1 0,0 1 0,0-1 0,0 1 0,0 0 0,0-1 0,0 1 0,0 0 0,0 0 0,0-1 0,1 1 0,-1 0 0,0 0 0,0 0 0,1 0 0,-1 0 0,0 0 0,1 0 0,-1 0 0,1 2 0,-8 15 0,1 1 0,0-1 0,2 1 0,1 0 0,0 1 0,-2 26 0,1 126 0,5-162 0,-1 9 0,2 1 0,0-1 0,2 1 0,0-1 0,1 0 0,1 0 0,7 20 0,-8-31 0,-1 0 0,2-1 0,-1 1 0,1-1 0,0 0 0,0 0 0,1-1 0,0 1 0,0-1 0,0 0 0,1-1 0,0 0 0,0 0 0,0 0 0,1-1 0,0 0 0,0 0 0,11 3 0,-6-3 0,0-1 0,0 0 0,1-1 0,-1 0 0,0-1 0,1-1 0,-1 0 0,15-2 0,-21 1 0,0 0 0,0 0 0,-1-1 0,1 0 0,-1 0 0,1 0 0,-1-1 0,0 0 0,0 0 0,0-1 0,0 0 0,-1 0 0,0 0 0,1 0 0,-2-1 0,1 0 0,6-8 0,-4 2 0,-1-1 0,0 0 0,0 0 0,-1 0 0,-1-1 0,0 0 0,3-19 0,6-97-2,-6 38-12,-6 85 12,-1 0 0,1 0-1,1 0 1,-1 0 0,1 0 0,0 1 0,1-1-1,-1 0 1,1 1 0,0-1 0,7-7 0,-8 10-1,2 0 1,-1 0 0,0 1 0,1 0 0,-1-1 0,1 1 0,-1 1 0,1-1 0,0 0 0,0 1 0,0 0-1,0 0 1,0 0 0,0 0 0,0 1 0,0 0 0,8 0 0,-4 1 2,0 0 0,0 0 0,0 1 1,-1 0-1,1 1 0,-1-1 0,0 1 0,0 1 0,0 0 1,0 0-1,0 0 0,-1 1 0,0 0 0,0 0 1,0 0-1,9 11 0,-3-1 2,0 0 0,-1 1 1,0 0-1,-1 0 0,-1 1 0,7 19 1,-11-22 0,-1 1 1,0-1-1,-1 1 1,0 1-1,-1-1 1,-1 18-1,-7 94 40,2-85-30,2 52 0,2-92-13,1 0 0,-1 1 0,0-1 0,1 0 0,0 0 0,-1 1 0,1-1 0,0 0 0,0 0 0,0 0 0,1 0 0,-1 0 0,0 0 0,1 0 0,-1 0 0,1-1 0,0 1 0,1 1 0,2 0 0,-1 0 0,1 0 0,0-1 0,-1 0 0,1 0 0,0 0 0,9 2 0,5 0 0,1-1 0,-1-1 0,28-1 0,-34-1-17,-8 1-10,1-1 0,-1 0-1,0 0 1,0 0 0,0-1 0,0 1 0,0-1-1,0-1 1,0 1 0,-1-1 0,1 1-1,5-4 1,-6 1-201,0 0 0,0 0-1,0 0 1,-1 0 0,0-1-1,3-5 1</inkml:trace>
</inkml:ink>
</file>

<file path=ppt/ink/ink39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0"/>
    </inkml:context>
    <inkml:brush xml:id="br0">
      <inkml:brushProperty name="width" value="0.05" units="cm"/>
      <inkml:brushProperty name="height" value="0.05" units="cm"/>
      <inkml:brushProperty name="color" value="#CFF00A"/>
    </inkml:brush>
  </inkml:definitions>
  <inkml:trace contextRef="#ctx0" brushRef="#br0">0 576 30878,'3'-50'1326,"-2"28"-1198,0 1 1,2-1 0,5-25 0,-5 89-113,-11 864-16,8-333 0,0-561 0,0 3 0,0-1 0,1 1 0,5 25 0,-6-37 0,1-1 0,-1 1 0,1 0 0,0-1 0,0 1 0,0 0 0,0-1 0,1 0 0,-1 1 0,1-1 0,-1 0 0,1 1 0,0-1 0,0 0 0,0 0 0,0-1 0,0 1 0,1 0 0,-1-1 0,0 1 0,1-1 0,-1 0 0,1 0 0,0 0 0,4 2 0,42 2 0,-1-1 0,83-5 0,-45 0 0,316-9-8,3 1 0,793 9-8,-543 42 14,-626-39 1,784 15-12,-728-19 13,230-2 0,305-8 0,-71 9 0,-288 4 0,277-26 0,-458 14 2,209-33 12,-269 40-12,-18 3-1,0 1 0,1-1 0,-1 0 0,0-1 0,1 1 0,-1 0 1,0-1-1,1 1 0,-1-1 0,0 0 0,0 0 0,0 0 0,0 0 0,1 0 0,-1 0 0,-1 0 1,1-1-1,0 1 0,0-1 0,0 1 0,-1-1 0,1 0 0,-1 0 0,3-3 0,-2 1 0,0 0-1,1 0 0,0 1 0,0-1 0,0 0 0,0 1 1,1 0-1,-1 0 0,1 0 0,0 0 0,0 1 1,0-1-1,5-1 0,27-21 0,-34 22 0,-1 1 0,0 0 0,1 0 0,-1-1 0,0 1 0,-1 0 0,1-1 0,0 1 0,-1-1 0,1 0 0,-1 1 0,0-1 0,0 1 0,0-1 0,0-3 0,-8-41 0,-25-32 0,21 53 0,-15-44 0,18 30 6,1 0 0,1 0 0,0-50 0,7-126 5,1 99-14,0-57 3,-6-381 0,5 302 0,7 104 0,-8 148 0,0 1 0,0-1 0,0 1 0,1-1 0,-1 1 0,0 0 0,0 0 0,0-1 0,0 1 0,-1 0 0,1 0 0,0 0 0,0 0 0,0 0 0,0 0 0,-1 1 0,1-1 0,-29 2 0,0 1 0,1 2 0,-45 12 0,-35 6 0,-8-12 0,-170-8 0,153-5 0,-714 2-32,125 8 29,-2017-6-13,2541 12 20,92-4-5,33-4 1,1 3-1,-1 4 1,2 2-1,0 4 1,-122 49-1,129-33-8,47-24 8,0-1 0,-1 0 0,-22 6 0,7-3 1,-33 17 0,36-15 0,-50 16 0,44-22 0,25-6 0,1 0 0,-1 0 0,1 1 0,-16 7 0,22-8 0,-1 0-1,1-1 1,-1 0 0,0 0-1,0-1 1,0 1 0,0-1 0,-11 0-1,16-1-17,1 1-90,0-1 1,0 1-1,0-1 1,0 0-1,0 1 1,0-1-1,0 1 1,0-1-1,0 0 1,-1 1-1,1-1 1,0 0-1,0 1 1,0-1-1,-1 0 1,1 1-1,0-1 1,-1 0-1,1 1 1,0-1-1,0 0 1,-1 0-1,1 0 1,0 1-1,-1-1 1,1 0-1,-1 0 1,1 0-1,0 0 1,-1 0-1,1 1 1,-1-1-1,0 0 1</inkml:trace>
</inkml:ink>
</file>

<file path=ppt/ink/ink39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4"/>
    </inkml:context>
    <inkml:brush xml:id="br0">
      <inkml:brushProperty name="width" value="0.05" units="cm"/>
      <inkml:brushProperty name="height" value="0.05" units="cm"/>
      <inkml:brushProperty name="color" value="#CFF00A"/>
    </inkml:brush>
  </inkml:definitions>
  <inkml:trace contextRef="#ctx0" brushRef="#br0">102 303 31214,'-5'-4'79,"0"1"1,0-1-1,0 1 0,0 0 0,-1 1 1,1-1-1,-1 1 0,0 0 0,0 0 0,0 1 1,0 0-1,0 0 0,0 0 0,0 1 0,-11 1 1,16 15-62,24 927 79,0 6-7,-18-419-90,-5-529 0,1 0 0,-1 0 0,0 0 1,0-1-1,1 1 0,-1 0 0,1 0 0,-1-1 0,1 1 0,-1 0 1,1-1-1,-1 1 0,1 0 0,0-1 0,-1 1 0,1-1 0,0 1 0,0-1 1,-1 1-1,1-1 0,0 0 0,0 1 0,0-1 0,-1 0 0,1 1 1,0-1-1,0 0 0,0 0 0,1 0 0,30 2 8,-30-2-7,255-16 2,-57 1-3,761 8-34,-564 9 36,-141-1-11,572-13 18,-299 7-9,-301 7 0,51-3 1,303 2-18,-307 12 26,43 0 11,-72 3-16,-53-1-5,790-5 15,-736-10-12,-217-3-2,-29 3 0,-1-1 0,1 1 0,-1-1 0,1 1 0,-1-1 0,1 0 0,-1 1 0,0-1 0,1 0 0,-1 1 0,0-1 0,1 0 0,-1 1 0,0-1 0,0 0 0,0 0 0,1 1 0,-1-1 0,0 0 0,0 0 0,0 1 0,0-1 0,0 0 0,-1 0 0,1 1 0,0-1 0,0 0 0,0 0 0,-1 1 0,1-2 0,-1 1 0,-32-80 16,-57-343 8,72 310-12,-3-204 0,19 258-12,-2 1 0,-3-1 0,-27-105 0,18 101 0,4-1 0,2 0 0,-1-113 0,40-368 0,-26 505 0,0-160 0,-3 126 0,-3-104 0,1 178 0,0 0 0,0 0 0,0 0 0,0 1 0,0-1 0,0 0 0,0 1 0,0-1 0,-1 1 0,1 0 0,0 0 0,-4 0 0,5 0 0,-352-2 0,182 4 0,-286-1 0,-487-3 0,517-12 0,342 14 0,-1-2 0,-151 18 0,111-3-17,-198-4 0,99-6 19,-816 18-2,974-21 0,-445 20 0,360-8 0,83-8 0,-127 23 0,143-17 0,-57 3 0,63-9 0,-85 19 0,-132 32 0,198-47 0,45-7 0,0 2 0,0 1 0,-24 6 0,30-6 0,0-2 0,-1 0 0,1 0 0,-1-2 0,-23-1 0,7 0 0,-41 1-1078,71 0-917</inkml:trace>
</inkml:ink>
</file>

<file path=ppt/ink/ink39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8"/>
    </inkml:context>
    <inkml:brush xml:id="br0">
      <inkml:brushProperty name="width" value="0.05" units="cm"/>
      <inkml:brushProperty name="height" value="0.05" units="cm"/>
      <inkml:brushProperty name="color" value="#CFF00A"/>
    </inkml:brush>
  </inkml:definitions>
  <inkml:trace contextRef="#ctx0" brushRef="#br0">13 38 32559,'6'-36'194,"-6"36"-194,0 0 0,1 1 1,-1-1-1,0 0 1,0 0-1,0 0 0,0 0 1,0 0-1,0 0 0,0 0 1,0 0-1,0 0 1,0 0-1,1 0 0,-1 0 1,0 0-1,0 0 0,0 0 1,0 0-1,0 0 1,0 0-1,0 0 0,0-1 1,0 1-1,0 0 0,0 0 1,1 0-1,-1 0 1,0 0-1,0 0 0,0 0 1,0 0-1,0 0 0,0 0 1,0 0-1,0 0 1,0 0-1,0 0 0,0-1 1,0 1-1,0 0 0,0 0 1,0 0-1,0 0 1,0 0-1,0 0 0,0 0 1,0 0-1,0 0 0,0 0 1,0 0-1,0-1 1,0 1-1,0 0 0,0 0 1,0 0-1,1 21-7,-14 184 7,13-186 0,-1-5 0,1 0 0,1 0 0,0 0 0,0-1 0,6 20 0,-6-29 0,1-1 0,-1 0 0,0 0 0,1 1 0,0-1 0,0-1 0,0 1 0,0 0 0,0 0 0,1-1 0,-1 1 0,1-1 0,-1 0 0,1 0 0,0 0 0,0 0 0,0 0 0,0 0 0,0-1 0,1 0 0,-1 1 0,0-1 0,1-1 0,-1 1 0,0 0 0,6 0 0,0 0 0,-1 0 0,1-1 0,-1 0 0,1 0 0,-1-1 0,1 0 0,-1 0 0,15-5 0,-19 4 0,0 0 0,0 0 0,0 0 0,0-1 0,0 1 0,-1-1 0,1 0 0,-1 0 0,0-1 0,0 1 0,0-1 0,0 1 0,0-1 0,-1 0 0,0 0 0,0 0 0,3-7 0,0-3 0,-1-1 0,0 1 0,-1-1 0,0 0 0,0-23 0,-3-80 0,-2 52 0,2 29 0,9 216 0,0-11 0,-7-79 0,-5 249 0,1-313 0,-2 0 0,0 0 0,-10 30 0,12-46 0,-1 1 0,-1-1 0,0 0 0,0 0 0,-1 0 0,0-1 0,-1 1 0,0-1 0,0-1 0,0 1 0,-9 7 0,11-13 0,1 1 0,-1-1 0,0 0 0,0 0 0,0 0 0,0 0 0,0-1 0,-1 0 0,1 0 0,0 0 0,-1 0 0,1-1 0,-1 1 0,1-1 0,0 0 0,-1-1 0,1 1 0,-1-1 0,1 0 0,0 0 0,0 0 0,-1 0 0,1-1 0,0 0 0,0 0 0,0 0 0,1 0 0,-1-1 0,0 1 0,1-1 0,0 0 0,-1 0 0,1 0 0,0-1 0,1 1 0,-1-1 0,1 1 0,-1-1 0,-2-7 0,-3-11 0,1 1 0,1-2 0,1 1 0,1 0 0,1-1 0,1 0 0,1 0 0,4-43 0,-2 56 0,0 1 0,1 0 0,1 0 0,0-1 0,0 1 0,0 1 0,1-1 0,1 0 0,-1 1 0,1 0 0,1 0 0,-1 1 0,2-1 0,-1 1 0,1 0 0,7-6 0,17-12 0,0 1 0,54-30 0,-63 41 0,-17 10-4,103-57 20,-97 54-34,1 2-1,0-1 1,0 2-1,0-1 1,1 2-1,0-1 1,21 0-1,-17 3-1363,-4 0-4143</inkml:trace>
</inkml:ink>
</file>

<file path=ppt/ink/ink39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8"/>
    </inkml:context>
    <inkml:brush xml:id="br0">
      <inkml:brushProperty name="width" value="0.05" units="cm"/>
      <inkml:brushProperty name="height" value="0.05" units="cm"/>
      <inkml:brushProperty name="color" value="#CFF00A"/>
    </inkml:brush>
  </inkml:definitions>
  <inkml:trace contextRef="#ctx0" brushRef="#br0">1 58 31983,'0'-51'666,"0"45"-525,0 34-164,5 520-25,-5-545-195</inkml:trace>
</inkml:ink>
</file>

<file path=ppt/ink/ink39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9"/>
    </inkml:context>
    <inkml:brush xml:id="br0">
      <inkml:brushProperty name="width" value="0.05" units="cm"/>
      <inkml:brushProperty name="height" value="0.05" units="cm"/>
      <inkml:brushProperty name="color" value="#CFF00A"/>
    </inkml:brush>
  </inkml:definitions>
  <inkml:trace contextRef="#ctx0" brushRef="#br0">3 8 31582,'-3'-3'1041,"14"3"-1025,21 0 32,8 0-32,8 0-16,3 0 16,-3 0-16,-8 0-32,-5 0-96,-6-4-913</inkml:trace>
</inkml:ink>
</file>

<file path=ppt/ink/ink39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9"/>
    </inkml:context>
    <inkml:brush xml:id="br0">
      <inkml:brushProperty name="width" value="0.05" units="cm"/>
      <inkml:brushProperty name="height" value="0.05" units="cm"/>
      <inkml:brushProperty name="color" value="#CFF00A"/>
    </inkml:brush>
  </inkml:definitions>
  <inkml:trace contextRef="#ctx0" brushRef="#br0">24 15 32015,'-3'0'704,"6"0"-688,29 0-16,14 0 32,7 0-32,1-2 0,-9 0 0,-8-3 0,-13 2 0,-10 1-32,-36 2-1073,-20 0-5698</inkml:trace>
  <inkml:trace contextRef="#ctx0" brushRef="#br0">0 128 30814,'0'5'848,"0"0"-239,13-3-289,22 3-224,8-5-64,5 0-32,3 0 16,-6 0-16,-5 0 0,-10 0-16,-9 0-48,-5 0-288,-5-5-4739</inkml:trace>
</inkml:ink>
</file>

<file path=ppt/ink/ink39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0"/>
    </inkml:context>
    <inkml:brush xml:id="br0">
      <inkml:brushProperty name="width" value="0.05" units="cm"/>
      <inkml:brushProperty name="height" value="0.05" units="cm"/>
      <inkml:brushProperty name="color" value="#CFF00A"/>
    </inkml:brush>
  </inkml:definitions>
  <inkml:trace contextRef="#ctx0" brushRef="#br0">142 285 20986,'0'-24'7658,"1"0"-3850,0 10-3757,0 0 1,1-1 0,1 1-1,0 0 1,8-21 0,42-92-47,-50 124-5,-3 9 0,0-3 0,0 85 0,2 1 0,-4 0 0,-19 131 0,9-124 0,7-39 0,5-57 0,0 1 0,-1 0 0,1-1 0,0 1 0,0-1 0,-1 1 0,1 0 0,-1-1 0,1 1 0,0-1 0,-1 1 0,1-1 0,-1 1 0,1-1 0,-1 1 0,1-1 0,-1 0 0,1 1 0,-1-1 0,0 0 0,1 1 0,-1-1 0,1 0 0,-1 0 0,0 0 0,1 1 0,-1-1 0,0 0 0,0 0 0,-25 0 0,18-1 0,-1 1 0,-1-1 0,1-1 0,0 0 0,0 0 0,0-1 0,-13-5 0,-21-7 0,31 11 0,12 4 0,0 0 0,0 0 0,0 0 0,0 0 0,0 0 0,0 0 0,0-1 0,0 1 0,0 0 0,0 0 0,-1 0 0,1 0 0,0 0 0,0-1 0,0 1 0,0 0 0,0 0 0,0 0 0,0 0 0,0 0 0,0-1 0,0 1 0,0 0 0,0 0 0,0 0 0,1 0 0,-1-1 0,0 1 0,0 0 0,0 0 0,0 0 0,0 0 0,0 0 0,0 0 0,0-1 0,0 1 0,0 0 0,1 0 0,-1 0 0,0 0 0,0 0 0,0 0 0,0 0 0,0 0 0,1 0 0,-1 0 0,0-1 0,0 1 0,0 0 0,0 0 0,0 0 0,1 0 0,-1 0 0,0 0 0,0 0 0,0 0 0,0 0 0,1 0 0,-1 0 0,0 0 0,0 1 0,0-1 0,0 0 0,0 0 0,1 0 0,-1 0 0,0 0 0,0 0 0,14-2 0,76-4 0,104-10 0,-141 13-93,-65 3-182</inkml:trace>
</inkml:ink>
</file>

<file path=ppt/ink/ink39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1"/>
    </inkml:context>
    <inkml:brush xml:id="br0">
      <inkml:brushProperty name="width" value="0.05" units="cm"/>
      <inkml:brushProperty name="height" value="0.05" units="cm"/>
      <inkml:brushProperty name="color" value="#CFF00A"/>
    </inkml:brush>
  </inkml:definitions>
  <inkml:trace contextRef="#ctx0" brushRef="#br0">17 88 31967,'5'-57'771,"3"124"-742,-2 401-29,-6-332 0,-6-46 0,5-186 0,0 28 0,2-49 0,6 1 0,27-151 0,-32 259 0,-1 0 0,1 0 0,1 0 0,0 0 0,0 1 0,0-1 0,1 1 0,0 0 0,8-11 0,-9 15 0,0-1 0,1 1 0,-1 0 0,1 0 0,0 0 0,0 0 0,0 1 0,1-1 0,-1 1 0,0 0 0,1 1 0,0-1 0,-1 1 0,1 0 0,0 0 0,0 0 0,6 0 0,-1 0 0,1 0 0,0 1 0,-1 0 0,1 1 0,-1 0 0,18 5 0,-25-5 0,0 0 0,0 0 0,0 1 0,0 0 0,0 0 0,0 0 0,-1 0 0,1 0 0,-1 0 0,0 0 0,1 1 0,-1 0 0,0-1 0,-1 1 0,1 0 0,0 0 0,-1 0 0,1 0 0,-1 0 0,0 0 0,0 0 0,0 0 0,-1 0 0,1 1 0,0 4 0,0 5 0,0 0 0,0 1 0,-1-1 0,-3 24 0,2-30 0,-1-1 0,1 1 0,-1-1 0,0 1 0,-1-1 0,0 0 0,0 0 0,0 0 0,-1 0 0,0-1 0,-5 7 0,-12 8 0,-1 0 0,-1-2 0,-1-1 0,0 0 0,-1-2 0,-1-1 0,-50 20 0,70-31-9,1-1 0,-1 0 1,0 0-1,1-1 0,-1 0 0,-11 1 1,16-3-483,1-7-1518</inkml:trace>
</inkml:ink>
</file>

<file path=ppt/ink/ink39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4"/>
    </inkml:context>
    <inkml:brush xml:id="br0">
      <inkml:brushProperty name="width" value="0.05" units="cm"/>
      <inkml:brushProperty name="height" value="0.05" units="cm"/>
      <inkml:brushProperty name="color" value="#CFF00A"/>
    </inkml:brush>
  </inkml:definitions>
  <inkml:trace contextRef="#ctx0" brushRef="#br0">1 124 30974,'-1'-11'179,"1"-1"1,1 1-1,0 0 0,0-1 1,1 1-1,0 0 0,1 0 0,0 0 1,6-12-1,-6 42-179,-3 11 0,-7 454 0,6-458 180,1-13-421,0-11-629,0-4-774,-3-25-8811</inkml:trace>
</inkml:ink>
</file>

<file path=ppt/ink/ink39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4"/>
    </inkml:context>
    <inkml:brush xml:id="br0">
      <inkml:brushProperty name="width" value="0.05" units="cm"/>
      <inkml:brushProperty name="height" value="0.05" units="cm"/>
      <inkml:brushProperty name="color" value="#CFF00A"/>
    </inkml:brush>
  </inkml:definitions>
  <inkml:trace contextRef="#ctx0" brushRef="#br0">4 39 30094,'-3'-2'2017,"3"-1"-1489,0 1-480,13-8-32,22 5 0,8 1 0,0-1-16,5 5 0,-3 0 0,1 0 0,-4 0-80,1 0-512,-3-7-2898</inkml:trace>
</inkml:ink>
</file>

<file path=ppt/ink/ink3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1"/>
    </inkml:context>
    <inkml:brush xml:id="br0">
      <inkml:brushProperty name="width" value="0.05" units="cm"/>
      <inkml:brushProperty name="height" value="0.05" units="cm"/>
      <inkml:brushProperty name="color" value="#FFFFFF"/>
    </inkml:brush>
  </inkml:definitions>
  <inkml:trace contextRef="#ctx0" brushRef="#br0">57 610 31294,'-2'0'40,"0"0"-1,0 0 0,0 0 1,1 0-1,-1 1 0,0-1 1,1 1-1,-1-1 0,0 1 0,1 0 1,-1 0-1,0 0 0,1 0 1,-1 0-1,1 0 0,0 0 1,-1 0-1,1 0 0,-1 2 1,-1 0-17,1 1 0,0-1 1,0 1-1,0-1 0,1 1 0,-1 0 1,1 0-1,-1 5 0,-1 10-36,1 0-1,1-1 0,1 21 1,0-25 90,0-11-74,0 12 7,0 1-1,1-1 0,1 0 0,5 23 0,-7-35-9,1 0 1,0 0-1,0 0 0,0 0 1,0-1-1,1 1 1,-1 0-1,1-1 1,-1 1-1,1-1 0,0 0 1,0 1-1,0-1 1,0 0-1,1 0 1,-1 0-1,0 0 0,1-1 1,0 1-1,-1-1 1,1 1-1,0-1 0,0 0 1,-1 0-1,1 0 1,0-1-1,0 1 1,0-1-1,0 1 0,3-1 1,-2 0 6,0 0 1,0 0 0,-1 0-1,1-1 1,0 1 0,-1-1-1,1 0 1,0 0 0,-1 0-1,1 0 1,-1-1-1,0 1 1,4-3 0,-4 1-2,1-1 0,-1 1 0,0-1 0,0 0 0,0 0 0,-1 0 1,1 0-1,-1 0 0,3-9 0,5-11 1,-2-1 0,-1 1 0,8-46 0,1-78 21,-5 37-20,-8 77-9,0 5-1,12-53-1,-13 76 3,-1 0-1,1 0 1,1 0-1,-1 0 1,1 0-1,0 1 1,0-1-1,0 1 1,1 0-1,0 0 1,0 0-1,0 0 1,1 1-1,6-6 1,-7 8-1,0-1 1,0 1 0,-1 1 0,1-1 0,0 0 0,1 1 0,-1 0 0,0 0 0,0 0 0,0 0 0,1 1 0,-1 0-1,0 0 1,1 0 0,-1 0 0,0 1 0,0-1 0,1 1 0,-1 0 0,0 0 0,6 4 0,-4-3-1,-1 1 0,0 0 0,0 1 0,0-1 0,0 1 0,-1 0 0,1 0 0,-1 1 0,0-1 0,-1 1 0,1 0 0,-1 0 0,0 0 1,4 8-1,7 39 121,-14-54-120,0 1 0,0-1 0,-1 0 0,1 1 0,-1-1 1,1 0-1,-1 1 0,0-1 0,1 1 0,-1-1 1,0 1-1,0-1 0,0 1 0,0 0 0,0 0 0,-1-1 1,1 1-1,0 0 0,0 0 0,-1 0 0,1 0 0,-1 0 1,1 1-1,-1-1 0,1 0 0,-1 1 0,0-1 0,1 1 1,-1-1-1,0 1 0,1 0 0,-1 0 0,-3 0 0,1-1 0,-1 1 0,0 0 0,1 0 0,-1 1 0,0 0 0,1-1 0,-1 1 0,1 1 0,-1-1 0,1 1 0,0 0 0,-1 0 0,-4 3 0,-1 3 0,1 0 0,-1 1 0,1 0 0,1 1 0,0 0 0,0 0 0,1 1 0,0 0 0,1 0 0,0 1 0,-7 22 0,5-13 0,2 2 0,0-1 0,2 1 0,1 0 0,-2 44 0,5-41 0,-1-11 0,1 1 0,4 24 0,-3-35 0,0 0 0,0 0 0,1 0 0,0 0 0,0-1 0,0 1 0,1 0 0,-1-1 0,1 0 0,0 1 0,5 5 0,-2-4-1,1-1 1,-1 1-1,1-1 0,-1 0 1,1 0-1,1-1 0,-1 0 1,1 0-1,0-1 0,-1 0 1,1-1-1,1 1 0,-1-1 1,0-1-1,0 0 0,1 0 1,-1 0-1,1-1 0,8-1 1,-12 1 1,1-1-1,-1 1 1,0-1 0,0 0 0,1-1 0,-1 1 0,0-1 0,0 0 0,0 0 0,0 0 0,-1-1 0,1 0-1,6-5 1,-3 1 0,0 0-1,-1-1 0,0 1 0,-1-2 0,0 1 1,9-16-1,-4 3 0,-2 0 0,0 0 1,-1-1-1,-2-1 0,8-41 1,-6-3 6,-4-134 0,-5 105 8,0 116-15,-1-1 0,-1 1 0,-7 22 0,0 5 0,-71 581 0,-2 8 0,80-618 0,2-7 0,-1 0 0,0-1 0,-1 0 0,0 0 0,0 0 0,-1 0 0,-1 0 0,-7 13 0,11-22 0,0 0 0,1 0 0,-1 0 0,0-1 0,0 1 0,1 0 0,-1-1 0,0 1 0,0-1 0,0 1 0,0-1 0,0 1 0,0-1 0,0 0 0,0 1 0,0-1 0,0 0 0,0 0 0,0 0 0,0 0 0,0 0 0,0 0 0,0 0 0,0 0 0,0 0 0,0 0 0,0-1 0,0 1 0,0 0 0,0-1 0,0 1 0,0-1 0,0 1 0,0-1 0,0 1 0,0-1 0,1 0 0,-2 0 0,-5-13-1,1 0 0,0-1-1,1 1 1,1-1 0,0 0 0,-2-21 0,2 11-4,-5-31-7,3-1 0,3-1 0,5-86 0,0 123 4,1 1-1,1 0 1,1-1 0,1 2 0,0-1 0,2 1 0,0 0 0,1 0 0,19-30 0,12-8 0,70-82 1,-26 46 29,74-94 35,-137 158-48,-1 0-1,-1-1 1,-2-1 0,24-58-1,-35 66-5,0 1 0,-2-1-1,-1 1 1,0-1 0,-2 0-1,-2-28 1,1 46-3,0 3 0,0 1 0,0-1 0,0 0 0,0 0 0,0 1 0,-1-1 0,1 0 0,-1 1 0,1-1 0,-1 1 0,0-1 0,1 0 0,-3-1 0,3 2 0,-1 1 0,0-1 0,1 1 0,-1-1 0,0 1 0,1 0 0,-1-1 0,0 1 0,1 0 0,-1-1 0,0 1 0,0 0 0,1 0 0,-1 0 0,0 0 0,0 0 0,0 0 0,1 0 0,-1 0 0,0 0 0,0 0 0,1 0 0,-1 0 0,0 1 0,0-1 0,1 0 0,-1 1 0,0-1 0,1 0 0,-1 1 0,0-1 0,0 1 0,0 1 0,0-1 0,0 1 0,0-1 0,0 1 0,0-1 0,0 1 0,1-1 0,-1 1 0,1 0 0,-1-1 0,1 1 0,0 0 0,0-1 0,0 1 0,-1 0 0,2 0 0,-1-1 0,0 1 0,1 3 0,-1 3 0,0 0 0,0-1 0,1 0 0,0 1 0,0-1 0,0 0 0,1 0 0,0 0 0,1 0 0,-1 0 0,1 0 0,1 0 0,-1-1 0,1 0 0,0 1 0,8 7 0,-7-8 0,19 23 0,-1 1 0,22 35 0,-39-54 0,0 1 0,-1-1 0,0 1 0,-1 0 0,-1 0 0,1 0 0,-2 1 0,0-1 0,0 1 0,-1 14 0,0-17 0,-2 1 0,1 0 0,-1-1 0,-1 0 0,1 1 0,-2-1 0,0 0 0,0 0 0,-1 0 0,0 0 0,-7 12 0,6-15 0,1 1 0,0-1 0,0 1 0,1 0 0,0 0 0,1 0 0,-1 1 0,1-1 0,1 1 0,0-1 0,0 17 0,1-22 0,0 0-1,1 0 1,-1 0 0,1 0 0,0 0-1,0 0 1,0 0 0,0-1 0,1 1-1,-1 0 1,1-1 0,0 1 0,-1-1-1,1 1 1,0-1 0,1 0-1,-1 0 1,0 0 0,1 0 0,-1 0-1,1-1 1,-1 1 0,1-1 0,0 1-1,-1-1 1,1 0 0,0 0 0,0 0-1,4 0 1,11 3-2,0 0 0,0-2 0,31 1 0,-47-3 2,6 1 0,26 1 0,1-2 0,56-6 0,-80 4 0,-1 0 0,1-1 0,0 0 0,-1 0 0,1-2 0,-1 1 0,0-1 0,0 0 0,-1-1 0,0 0 0,0-1 0,11-10 0,-11 8 0,-2 0 0,1 0 0,-1-1 0,0 0 0,-1 0 0,0-1 0,-1 0 0,0 0 0,-1 0 0,0 0 0,-1-1 0,0 1 0,1-15 0,0-11-4,-2-1-1,-4-68 1,0 88 2,0-1-1,-1 1 1,0 0 0,-2 1 0,0-1 0,-10-22 0,13 35 2,-1-1 1,1 1-1,-1-1 1,0 1-1,-1 0 0,1 0 1,-1 0-1,0 1 1,0-1-1,-1 1 0,1 0 1,-1 0-1,0 1 1,0-1-1,0 1 0,0 0 1,0 0-1,-1 1 1,0 0-1,1 0 0,-1 0 1,-12-2-1,12 4 1,-1-1-1,0 1 1,0 0-1,0 0 0,0 1 1,1 0-1,-10 3 1,13-3-1,-1 1 0,1-1 0,0 1-1,0 0 1,0 0 0,0 0 0,1 0 0,-1 0 0,0 1 0,1-1 0,0 1 0,-1 0 0,1 0 0,0 0 0,1 0 0,-3 4 0,-2 7 0,-1 0 0,2 1 0,0 0 0,1 0 0,1 0 0,-3 24 0,1 96 0,5-117 0,0-5 0,1 0 0,0 0 0,1 0 0,0 0 0,1-1 0,1 1-1,0-1 1,0 1 0,11 18 0,-12-26 0,0 0 1,0 0-1,1 0 0,-1 0 0,1-1 0,0 1 0,1-1 0,-1 0 1,1-1-1,0 1 0,0-1 0,0 0 0,0 0 0,0 0 0,1-1 1,-1 0-1,1 0 0,0 0 0,-1-1 0,1 0 0,0 0 0,0 0 0,7-1 1,0 1 1,1-1 1,-1-1 0,0 0-1,21-5 1,-29 4-3,0 0 0,0 0 1,0 0-1,-1-1 0,1 0 0,-1 1 0,1-2 0,-1 1 1,0 0-1,-1-1 0,1 0 0,0 0 0,-1 0 0,5-8 1,1-3 0,-1 0 1,-1 0 0,0-1-1,-2 0 1,1 0-1,-2 0 1,0 0 0,2-27-1,-2-14-6,-3-66 0,-2 65-2,2 57 7,-1-1 0,0 1 0,0-1 0,-1 1 0,1-1 0,0 1 0,0-1 0,-1 1 0,1 0 0,-1-1 0,1 1 0,-3-3 0,3 4 0,0-1 0,0 1 0,-1 0 0,1-1 0,0 1 0,-1 0 0,1 0 0,-1-1 0,1 1 0,0 0 0,-1 0 0,1 0 0,-1 0 0,1-1 0,0 1 0,-1 0 0,1 0 0,-1 0 0,1 0 0,-1 0 0,1 0 0,0 0 0,-1 0 0,1 0 0,-1 1 0,1-1 0,-1 0 0,1 0 0,-2 1 0,0 0 0,0 1 0,0-1 0,0 1 0,0-1 0,1 1 0,-1-1 0,1 1 0,-1 0 0,1 0 0,0 0 0,0 0 0,0 0 0,0 0 0,-2 3 0,-1 13 0,0 0 0,1 0 0,1 0 0,1 0 0,0 0 0,2 21 0,0-4 0,-1-22 0,1 1 0,0-1 0,1 0 0,0 0 0,2 0 0,-1 0 0,1 0 0,1-1 0,11 22 0,-12-28 0,0 1 0,0-1 0,0 0 0,1-1 0,0 1 0,0-1 0,1 0 0,0 0 0,-1 0 0,2-1 0,-1 0 0,0 0 0,1 0 0,0-1 0,0 0 0,0-1 0,0 1 0,0-1 0,10 1 0,-7-1 0,0-1 0,0 0 0,0-1 0,0 0 0,0 0 0,-1-1 0,1 0 0,11-3 0,-17 2 0,0 1 0,0-1 0,0 0 0,-1 0 0,1 0 0,-1-1 0,1 1 0,-1-1 0,0 0 0,0 0 0,0 0 0,0 0 0,0 0 0,-1-1 0,0 1 0,1-1 0,-1 0 0,0 1 0,-1-1 0,1 0 0,0-5 0,5-21 0,-1 0 0,-2-1 0,-1 0 0,-1 0 0,-4-48 0,1 20 0,1 41 0,1 6 0,-1 0 1,0 0-1,-1-1 0,0 1 1,-1 0-1,-1 0 0,0 0 0,-7-19 1,10 31-1,0-1 0,0 1 0,0 0 0,0 0 0,0 0 1,0-1-1,0 1 0,0 0 0,0 0 0,0-1 0,0 1 0,0 0 1,0 0-1,0 0 0,0-1 0,0 1 0,0 0 0,0 0 0,-1 0 1,1-1-1,0 1 0,0 0 0,0 0 0,0 0 0,0 0 0,-1-1 1,1 1-1,0 0 0,0 0 0,0 0 0,-1 0 0,1 0 0,0 0 1,0 0-1,0 0 0,-1 0 0,1-1 0,0 1 0,0 0 1,-1 0-1,1 0 0,0 0 0,0 0 0,-1 0 0,1 0 0,0 1 1,0-1-1,0 0 0,-1 0 0,1 0 0,0 0 0,0 0 0,0 0 1,-1 0-1,1 0 0,0 1 0,0-1 0,-1 0 0,-4 18 5,-2 40 0,3 0-1,4 76 1,1-58-3,-17 500-2,14-531 0,-6 48 0,1-76 0,2-19 0,0-13 0,-6-107-59,6-163 0,5 192-60,11-147-1263,-7 206 923,1 1 1,1 1-1,3-1 1,0 1-1,16-35 1,-22 60 596,0 1-1,0 0 1,1 0-1,-1 0 1,1 0-1,1 0 1,-1 1 0,9-8-1,-11 11-23,1 1 0,0-1 1,0 0-1,-1 1 0,1-1 0,0 1 0,0 0 0,0 0 1,1 0-1,-1 1 0,0-1 0,0 1 0,0-1 1,1 1-1,-1 0 0,0 1 0,0-1 0,0 0 0,6 2 1,-6-1-104,0 0 1,0 1 0,-1-1 0,1 0 0,0 1 0,-1 0 0,1 0 0,-1-1 0,0 2 0,0-1-1,0 0 1,0 0 0,0 1 0,0-1 0,0 1 0,-1-1 0,1 1 0,1 3 0,3 9 23,-1-1 1,6 21 0,-9-28-9,5 29 6,0 0 0,-3 1-1,-1 0 1,-2-1 0,-4 48 0,2-71-29,-1 0 0,0 0 0,-1-1-1,0 1 1,-1-1 0,-1 0 0,0 0 0,0 0-1,-2 0 1,1-1 0,-1 0 0,-1-1 0,-16 18 0,17-20-2,-1 0 1,0 0 0,0-2-1,-1 1 1,0-1 0,0 0-1,-1 0 1,0-1 0,0-1-1,0 0 1,0 0 0,-1-1-1,1 0 1,-1-1 0,0 0-1,-18 0 1,3-2-80,34 0-169,42 0 107,10 1 154,-6 0-15,-1-2 1,70-10 0,-106 8 13,-1-1 1,1 0 0,-1-1-1,0-1 1,0 0 0,-1-1-1,0-1 1,0-1 0,0 0-1,-1 0 1,19-18-1,-25 18-5,0 0-1,-1 0 0,1 0 0,-2-1 0,1 0 0,-2-1 0,1 0 1,-1 0-1,-1 0 0,0 0 0,0 0 0,-1-1 0,1-13 1,1-17-23,-2 0 0,-3-59 0,0 48 3,-10-393 208,6 450-170,-3 17-27,0 0 0,2 1 0,1-1 1,-2 28-1,-2 95 10,8-132-8,-1 10-2,3 380 80,1-367-77,1-1 1,2 0-1,1-1 0,2 1 0,18 43 0,-25-73-3,0 0 0,0 1 1,1-1-1,-1 0 0,1 0 0,0-1 1,1 1-1,-1 0 0,6 3 0,-8-5 1,0-1-1,1 0 1,-1-1 0,1 1-1,-1 0 1,1 0-1,0-1 1,-1 1-1,1-1 1,-1 1-1,1-1 1,0 1-1,0-1 1,-1 0-1,1 0 1,0 0 0,-1 0-1,1 0 1,0-1-1,0 1 1,-1 0-1,1-1 1,0 1-1,-1-1 1,1 0-1,-1 1 1,1-1 0,-1 0-1,2-1 1,3-4 0,0-1 1,-1 0-1,1 0 1,-2 0-1,1-1 1,-1 0-1,0 1 1,4-13-1,-7 17-1,17-45-10,-2-1 0,18-99 0,-23 96-16,1-1-1,27-71 1,-37 120 23,0 0 0,-1 0 0,2-1 1,-1 1-1,0 0 0,1 1 0,0-1 1,5-5-1,-6 7 2,0 1 1,-1 0-1,1 0 1,0 0-1,0 0 1,0 0-1,0 1 1,0-1-1,0 1 1,1-1-1,-1 1 1,0 0-1,0-1 1,0 1-1,0 0 1,0 1-1,1-1 1,-1 0-1,4 1 1,-5 0 0,1 0 0,-1 0 0,1 0 0,-1 0 0,1 0 0,-1 0 0,0 0 0,0 0 1,1 0-1,-1 0 0,0 1 0,0-1 0,0 1 0,0-1 0,0 1 0,-1-1 0,1 1 0,0-1 0,-1 1 0,1 0 0,-1-1 0,0 1 1,1 2-1,5 49 8,-5-41-5,4 253 21,-6-166-10,1-92-13,0 0 0,1 0 1,-1 0-1,1-1 0,1 1 1,0 0-1,-1-1 0,2 1 1,4 10-1,-5-15-1,0 1 0,-1-1 0,1 1 0,0-1 0,0 0 0,1 1 0,-1-1 0,0 0 0,1 0 0,-1-1 0,1 1 0,0-1 0,-1 1 0,1-1 0,0 0 0,0 0 0,0 0 0,0 0 0,0 0 0,0-1 0,0 1 0,0-1 0,4 0 0,-1 0 0,-3 0 0,1 1 0,-1-1 0,1 0 0,-1 0 0,1 0 0,-1 0 0,0-1 0,1 1 0,-1-1 0,1 0 0,-1 0 0,0 0 0,0-1 0,1 1 0,-1-1 0,0 0 0,0 0 0,0 0 0,-1 0 0,1 0 0,-1 0 0,1-1 0,2-3 0,4-8-9,0-1 0,0-1 0,-2 0 0,0 0 0,-1 0 0,0-1 0,3-20 0,16-123-190,-23 142 168,21-235 37,-19 320 143,-6 14-141,5 104 49,-1-165-51,0 0 0,2-1 0,0 1 0,1-1 0,2 0-1,-1 0 1,11 18 0,-15-33-5,0 1 0,1-1 0,-1 0 0,1-1 0,0 1 0,0 0 0,0-1 0,1 1 0,-1-1 0,1 0 0,0-1 0,0 1 0,0 0 0,0-1 0,0 0 0,0 0 0,1 0 0,-1-1 0,1 1 0,-1-1 0,1 0 0,-1 0 0,1-1 0,0 0 0,0 1 0,-1-1 0,1-1 0,0 1 0,-1-1 0,1 0 0,5-1 0,-7 1-1,-1 0 1,1-1-1,-1 1 0,0-1 0,1 1 0,-1-1 0,0 1 1,0-1-1,0 0 0,0 0 0,0 0 0,-1-1 1,1 1-1,0 0 0,-1 0 0,0-1 0,1 1 0,0-3 1,14-49-8,-15 49 5,9-48-46,-3-1-1,0-57 1,-5 69-46,1 0-1,1 0 1,3 0 0,14-50 0,-18 83 67,1 0 0,0 0 0,0 0 0,1 0 0,0 1 1,0 0-1,8-9 0,-11 14 29,1 0 1,0 0-1,1 0 1,-1 1-1,0-1 1,1 1-1,0-1 0,-1 1 1,1 0-1,0 1 1,0-1-1,0 1 1,0 0-1,0 0 1,0 0-1,1 0 0,7 0 1,-7 1 7,1 0 0,-1 1 0,0-1 0,0 1 0,1 0 0,-1 0 0,0 1 0,0-1 0,0 1 0,5 3 1,-2 0-3,-1 0 1,-1 0 0,1 1-1,-1 0 1,8 9 0,-4-4 11,-3-5-14,0 1 0,-1 1 0,0-1 0,0 1 1,-1 0-1,0 1 0,6 12 0,-10-18-3,-1-2 87,-3-9 180,-15-25-238,-14-22-22,30 52-11,1 1-1,-2-1 1,1 1 0,0-1 0,0 1 0,-1 0 0,1 0 0,-1 0 0,0 0 0,1 0-1,-1 1 1,0-1 0,0 1 0,0 0 0,-4-2 0,2 2 1,-1 0 1,1 0 0,0 0-1,-1 1 1,1 0-1,0 0 1,-1 0 0,1 0-1,-1 1 1,1 0-1,0 0 1,0 1 0,0-1-1,-1 1 1,1 0-1,1 1 1,-1-1 0,0 1-1,1 0 1,-1 0-1,1 0 1,0 1 0,0-1-1,0 1 1,0 0-1,-3 5 1,-1 6 10,0 1 0,0 0-1,2 0 1,0 0 0,1 1 0,1-1 0,0 2 0,-2 27 0,3-3 9,2 0 1,6 62 0,-4-93-19,0 0 0,1 0 0,0 0 0,1-1 0,0 1 0,1-1 1,0 0-1,1 0 0,0 0 0,0 0 0,1-1 0,1 0 0,-1 0 0,1-1 0,1 1 0,0-2 0,0 1 0,0-1 1,1 0-1,0-1 0,0 0 0,1 0 0,0-1 0,0 0 0,0-1 0,0 0 0,1-1 0,-1 0 0,1-1 0,0 0 1,19 1-1,-20-3 1,2 0 0,0 0 0,23-4 1,-31 3-4,1 0 0,-1 0 0,0-1 0,1 0 0,-1 0 0,0 0 0,0 0 0,0-1 0,-1 0 0,8-5 0,0-4 1,0-1-1,0 0 1,-1 0 0,-1-1-1,0 0 1,-1-1-1,0 0 1,10-29 0,-2-9 3,13-73 0,-11 42-2,-15 71-2,28-100 0,-26 96 0,1 1 0,1 0 0,0 0 0,15-21 0,-19 33 0,-1 1 0,1-1 0,0 1 0,1 0 0,-1 0 0,0 0 0,1 0 0,0 1 0,-1-1 0,1 1 0,0 0 0,0 0 0,0 1 0,7-3 0,-9 4 0,1-1 0,0 1 0,0-1 0,0 1 0,0 0 0,0 0 0,0 0 0,-1 1 0,1-1 0,0 1 0,0-1 0,0 1 0,0 0 0,-1 0 0,1 0 0,0 1 0,-1-1 0,1 1 0,-1-1 0,0 1 0,1 0 0,2 3 0,5 7 0,0 0 0,-2 1 0,1 0 0,-2 0 0,0 1 0,0 0 0,-1 0 0,-1 1 0,4 16 0,-1 4 0,-1 0 0,4 71 0,-9-77 0,-2 0 0,-4 40 0,2-60 0,1 1 0,-2-1 0,1 0 0,-1 0 0,-1 0 0,1 0 0,-2 0 0,1-1 0,-1 0 0,0 0 0,-8 8 0,5-6 1,0-1-1,-1 0 1,0 0 0,0-1-1,-1 0 1,0-1 0,0 0 0,-1-1-1,0 0 1,0-1 0,-1 0-1,1 0 1,-1-2 0,0 1-1,0-1 1,-1-1 0,1 0-1,0-1 1,-1 0 0,1-1 0,-1-1-1,-20-2 1,28 1-1,0 1 0,1-1 0,-1 1 0,0-1 0,1-1 0,-1 1 0,1-1 0,0 1 0,0-1 0,0 0 0,0-1 0,0 1 0,1-1 0,0 0 0,0 1 0,0-2 0,0 1 0,0 0 0,1 0 0,-3-6 0,-3-8 0,1-1 0,0 1 0,-7-36 0,6 5-14,3-1 0,1-99 0,4 129 8,-1 18 5,1 0 0,0 0 0,0 0 0,0 0 0,1 0 0,-1 0 0,0 0 0,1 0 0,-1 0 0,1 0-1,0 0 1,0 0 0,-1 0 0,4-3 0,-3 4 1,0 0-1,0 1 0,1-1 1,-1 0-1,0 1 0,1-1 1,-1 1-1,1 0 0,-1-1 1,1 1-1,-1 0 0,0 0 1,1 0-1,-1 0 1,1 0-1,-1 0 0,1 0 1,-1 1-1,1-1 0,1 1 1,2 1 0,-1 0 1,0-1 0,0 1-1,0 1 1,-1-1 0,1 1-1,0-1 1,-1 1-1,0 0 1,0 0 0,0 0-1,0 1 1,0-1 0,0 1-1,-1 0 1,3 6 0,1-2 1,56 92 23,-28-44-13,42 54-1,-63-94-6,1-1 1,0 1-1,1-2 0,1 0 1,0-1-1,1-1 0,27 16 1,-25-21-6,0 0 1,0-1-1,1-1 1,0 0-1,0-2 1,0-1-1,1 0 1,-1-1-1,0-1 1,38-6-1,-55 6 0,0 0 0,0-1 0,0 0 0,0 0 0,-1 0 0,1 0 0,0 0 0,-1-1 0,1 1 0,-1-1 0,1 0 0,-1 1 0,0-1 0,0 0 0,1 0 0,-1-1 0,-1 1 0,1 0 0,2-4 0,-1 0-13,0-1 0,-1 1-1,1 0 1,-1-1-1,-1 1 1,1-1 0,0-13-1,0-39-263</inkml:trace>
</inkml:ink>
</file>

<file path=ppt/ink/ink39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5"/>
    </inkml:context>
    <inkml:brush xml:id="br0">
      <inkml:brushProperty name="width" value="0.05" units="cm"/>
      <inkml:brushProperty name="height" value="0.05" units="cm"/>
      <inkml:brushProperty name="color" value="#CFF00A"/>
    </inkml:brush>
  </inkml:definitions>
  <inkml:trace contextRef="#ctx0" brushRef="#br0">12 36 31326,'-8'-2'993,"5"-1"-625,3-1-336,13-4-16,25 4-16,7-1 0,6 0 0,-3 3 0,-3-1 0,-10 3-32,-13 0-96,-14 0-352</inkml:trace>
  <inkml:trace contextRef="#ctx0" brushRef="#br0">84 89 29518,'-11'7'1520,"8"-4"-671,3-1-497,0 3-128,0 0-80,27 5-48,8-6-80,8-1-16,-3-3 0,-3 0 0,-2 0 0,-11 0-64,-8 0-128,-16-3-1233</inkml:trace>
</inkml:ink>
</file>

<file path=ppt/ink/ink39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7"/>
    </inkml:context>
    <inkml:brush xml:id="br0">
      <inkml:brushProperty name="width" value="0.05" units="cm"/>
      <inkml:brushProperty name="height" value="0.05" units="cm"/>
      <inkml:brushProperty name="color" value="#CFF00A"/>
    </inkml:brush>
  </inkml:definitions>
  <inkml:trace contextRef="#ctx0" brushRef="#br0">147 287 31022,'0'-3'95,"0"-23"337,0 0 0,2 0 0,9-50 0,-9 68-437,1 1 1,-1-1 0,2 1-1,-1-1 1,1 1 0,0 0-1,0 0 1,1 1 0,0-1 0,0 1-1,0 0 1,1 1 0,0-1-1,0 1 1,0 0 0,1 0-1,7-3 1,-11 6 4,0 1 0,0-1 0,-1 1 0,1 0 0,0 0 0,0 0 0,0 0 0,0 1 0,0-1 0,0 1 0,0 0 0,6 0 0,-8 0 0,0 1 0,1-1 0,-1 0 0,1 1 0,-1 0 0,0-1 0,1 1 0,-1 0 0,0-1 0,0 1 0,1 0 0,-1 0 0,0 0 0,0 0 0,0 0 0,0 1 0,0-1 0,-1 0 0,1 0 0,0 0 0,0 1 0,-1-1 0,1 0 0,-1 1 0,1-1 0,-1 1 0,1 1 0,2 17 0,0-1 0,-1 1 0,-1 0 0,-1-1 0,0 1 0,-2 0 0,0-1 0,-2 1 0,0-1 0,-1 0 0,-1 0 0,0-1 0,-1 1 0,-2-1 0,-14 24 0,-1-4 0,-2-1 0,-2-2 0,-1 0 0,-1-2 0,-61 51 0,59-59 0,29-25 0,6-6 0,7-9 0,2 1 0,0 1 0,0 0 0,1 1 0,1 0 0,0 0 0,0 2 0,1 0 0,1 1 0,-1 0 0,1 1 0,25-8 0,-38 14 0,1 1 0,0 0 0,-1 0 0,1 0 0,0 1 0,0-1 0,0 1 0,-1 0 0,1 0 0,0 0 0,0 0 0,0 1 0,-1 0 0,1 0 0,0 0 0,0 0 0,-1 0 0,1 1 0,-1-1 0,0 1 0,1 0 0,-1 0 0,0 0 0,0 1 0,0-1 0,0 1 0,3 4 0,-2-3 2,-1 1 0,1-1 0,0-1 0,0 1-1,1 0 1,-1-1 0,1 0 0,0 0 0,-1 0 0,9 2 0,18 1-5876</inkml:trace>
</inkml:ink>
</file>

<file path=ppt/ink/ink39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8"/>
    </inkml:context>
    <inkml:brush xml:id="br0">
      <inkml:brushProperty name="width" value="0.05" units="cm"/>
      <inkml:brushProperty name="height" value="0.05" units="cm"/>
      <inkml:brushProperty name="color" value="#CFF00A"/>
    </inkml:brush>
  </inkml:definitions>
  <inkml:trace contextRef="#ctx0" brushRef="#br0">153 112 30990,'3'-11'291,"1"-1"0,0 1 0,1 0-1,0 0 1,10-15 0,-12 50-259,-4-5-32,-2-1 0,0 1 0,-1-1 0,-12 34 0,-38 75 0,29-72 0,-1 1 0,-15 31 0,38-77 0,-1 1 0,1-1 0,0 1 0,1 0 0,0-1 0,0 15 0,2-24 0,1 0 0,-1 1 0,0-1 0,0 0 0,0 1 0,1-1 0,-1 0 0,1 0 0,-1 1 0,1-1 0,0 0 0,-1 0 0,1 0 0,0 0 0,0 0 0,-1 0 0,1 0 0,0 0 0,0 0 0,0 0 0,0 0 0,0-1 0,1 1 0,-1 0 0,0-1 0,0 1 0,0-1 0,1 1 0,1 0 0,43 5 0,-33-6 0,22 3 0,128 7 0,-162-10 0,-1 0 0,1 0 0,-1-1 0,1 1 0,-1 0 0,1 0 0,-1 0 0,1 0 0,-1-1 0,1 1 0,-1 0 0,0 0 0,1-1 0,-1 1 0,1 0 0,-1-1 0,0 1 0,1 0 0,-1-1 0,0 1 0,1-1 0,-1 1 0,0 0 0,0-1 0,0 1 0,1-1 0,-1 1 0,0-1 0,0 1 0,0-1 0,0 1 0,0-1 0,0 1 0,0-1 0,0 1 0,0-1 0,0 1 0,0-1 0,0 1 0,0-1 0,0 1 0,0 0 0,-1-1 0,1 0 0,0 0 0,0-59 0,-3 0 0,-21-119 0,7 97 0,-38-161 0,57 282-83,-2-3-93,11 13-477</inkml:trace>
</inkml:ink>
</file>

<file path=ppt/ink/ink39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8"/>
    </inkml:context>
    <inkml:brush xml:id="br0">
      <inkml:brushProperty name="width" value="0.05" units="cm"/>
      <inkml:brushProperty name="height" value="0.05" units="cm"/>
      <inkml:brushProperty name="color" value="#CFF00A"/>
    </inkml:brush>
  </inkml:definitions>
  <inkml:trace contextRef="#ctx0" brushRef="#br0">1 92 31967,'0'-36'608,"0"22"-472,0 18-80,0 18-56,1 0 0,1 0 0,1 0 0,0 0 0,2-1 0,1 1 0,13 31 0,-16-46 0,0 0 0,0 0 0,1-1 0,0 1 0,1-1 0,-1 0 0,1 0 0,0 0 0,1-1 0,-1 0 0,1 0 0,0 0 0,0-1 0,1 0 0,-1 0 0,1 0 0,0-1 0,0 0 0,0 0 0,0-1 0,1 0 0,-1 0 0,1-1 0,-1 0 0,14 0 0,-17-1 0,0 0 0,-1 0 0,1 0 0,-1-1 0,1 1 0,-1-1 0,1 0 0,-1 0 0,1 0 0,-1-1 0,0 1 0,1-1 0,-1 0 0,0 0 0,5-4 0,-4 2 0,0-1 0,0 0 0,-1 0 0,0 0 0,0 0 0,0 0 0,-1-1 0,1 1 0,1-8 0,3-12 0,-1-1 0,-2 1 0,3-43 0,-4-61 0,-3 117 0,-4 97 0,-16 91 0,-4 36 0,21 3 0,3-163 0,0-39 0,-1 0 0,-1 0 0,0 0 0,0-1 0,-2 1 0,1-1 0,-2 1 0,1-1 0,-2 0 0,-11 18 0,15-25 0,-1-1 0,0 1 0,-1-1 0,1 0 0,-1 0 0,0 0 0,0 0 0,0 0 0,-1-1 0,1 0 0,-1 0 0,0 0 0,1-1 0,-1 1 0,-1-1 0,1 0 0,0-1 0,0 1 0,-1-1 0,1 0 0,-1-1 0,1 1 0,-1-1 0,1 0 0,-1 0 0,1-1 0,-8-1 0,11 2 0,0-1 0,0 0 0,1 0 0,-1 0 0,1 0 0,-1 0 0,0 0 0,1 0 0,0-1 0,-1 1 0,1 0 0,0-1 0,0 1 0,-1-1 0,1 0 0,0 1 0,1-1 0,-1 0 0,0 1 0,0-1 0,1 0 0,-1-3 0,-7-46 0,8 46 0,-2-20 0,0-1 0,2 1 0,1 0 0,7-40 0,-5 54 0,0 0 0,0 0 0,1 0 0,1 0 0,-1 1 0,2 0 0,-1 0 0,2 0 0,-1 1 0,1 0 0,1 0 0,11-11 0,5-1-146,1 2-1,1 0 1,0 2 0,1 1 0,1 1-1,1 1 1,0 2 0,0 0-1,1 3 1,1 0 0,37-5 0,-43 11-6439</inkml:trace>
</inkml:ink>
</file>

<file path=ppt/ink/ink39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42"/>
    </inkml:context>
    <inkml:brush xml:id="br0">
      <inkml:brushProperty name="width" value="0.05" units="cm"/>
      <inkml:brushProperty name="height" value="0.05" units="cm"/>
      <inkml:brushProperty name="color" value="#CFF00A"/>
    </inkml:brush>
  </inkml:definitions>
  <inkml:trace contextRef="#ctx0" brushRef="#br0">0 0 29742,'82'0'3043,"127"0"-3384,-214 0-649</inkml:trace>
</inkml:ink>
</file>

<file path=ppt/ink/ink39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43"/>
    </inkml:context>
    <inkml:brush xml:id="br0">
      <inkml:brushProperty name="width" value="0.05" units="cm"/>
      <inkml:brushProperty name="height" value="0.05" units="cm"/>
      <inkml:brushProperty name="color" value="#CFF00A"/>
    </inkml:brush>
  </inkml:definitions>
  <inkml:trace contextRef="#ctx0" brushRef="#br0">93 137 32079,'3'-9'58,"1"0"1,0 0 0,1 0 0,-1 1 0,2-1-1,-1 1 1,1 0 0,0 1 0,1 0 0,13-12-1,-16 15-55,1 1-1,0-1 0,-1 1 0,1 0 0,0 0 0,0 1 0,1 0 0,-1 0 0,1 0 0,-1 0 0,1 1 0,-1 0 0,1 0 1,0 0-1,-1 1 0,1 0 0,0 0 0,-1 0 0,11 3 0,-14-2-2,0 0 0,0 0 0,-1 0 0,1 1 0,-1-1 0,1 1 0,-1-1 0,1 1 0,-1-1 0,0 1 0,1 0 0,-1 0 0,0-1 0,0 1 0,-1 0 0,1 0 0,0 0 0,-1 0 0,1 0 0,-1 0 0,1 0 0,-1 1 0,0-1 0,0 0 0,0 4 0,0-2 0,2 11 0,0-1 0,-1 1 0,-1 0 0,0 0 0,-1 0 0,-1 0 0,0-1 0,-1 1 0,-1-1 0,0 1 0,-1-1 0,-1 0 0,0-1 0,-14 24 0,4-15 0,-2-1 0,0-2 0,-1 0 0,-25 20 0,-91 58 0,129-94 0,20-13 0,30-18 0,-28 23-3,0 1-1,1 0 1,0 1 0,0 1 0,0 0-1,0 1 1,0 1 0,33 5 0,13 8-744,-43-13-1038</inkml:trace>
</inkml:ink>
</file>

<file path=ppt/ink/ink39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43"/>
    </inkml:context>
    <inkml:brush xml:id="br0">
      <inkml:brushProperty name="width" value="0.05" units="cm"/>
      <inkml:brushProperty name="height" value="0.05" units="cm"/>
      <inkml:brushProperty name="color" value="#CFF00A"/>
    </inkml:brush>
  </inkml:definitions>
  <inkml:trace contextRef="#ctx0" brushRef="#br0">139 51 32095,'8'-17'445,"-8"17"-442,0 0 0,0 0-1,0 0 1,0 0 0,0 0 0,0 0 0,0 0-1,0 0 1,0 0 0,1 0 0,-1 0 0,0 0-1,0 0 1,0 0 0,0 0 0,0 0 0,0 0-1,0 0 1,0 0 0,1 0 0,-1 0 0,0 0-1,0 0 1,0 0 0,0 0 0,0 0 0,0 0-1,0 0 1,0 0 0,0 0 0,1 0-1,-1 0 1,0 0 0,0 0 0,0 0 0,0 0-1,0 1 1,0-1 0,0 0 0,0 0 0,0 0-1,0 0 1,0 0 0,0 0 0,0 0 0,0 0-1,0 1 1,0-1 0,0 0 0,0 0 0,0 0-1,0 0 1,0 0 0,0 0 0,0 0 0,0 0-1,0 1 1,0-1 0,0 0 0,0 0-1,0 0 1,0 0 0,0 0 0,0 0 0,0 36-6,0-22 19,-1 7-11,-1-1 1,-1 1-1,0-1 0,-13 39 1,-38 80 0,29-79-7,9-24 1,11-27 0,1 1 0,0-1 0,0 1 0,1 0 0,0 0 0,1 0 0,-3 20 0,6-29 0,-1 0 0,0 0 0,0 0 0,1-1 0,-1 1 0,0 0 0,1 0 0,-1 0 0,1-1 0,-1 1 0,1 0 0,-1-1 0,1 1 0,0 0 0,-1-1 0,1 1 0,0-1 0,-1 1 0,1-1 0,0 1 0,0-1 0,0 0 0,-1 1 0,1-1 0,0 0 0,0 0 0,0 1 0,0-1 0,0 0 0,1 0 0,35 2 0,-26-2 0,229 8 0,-230-10 0,-10-2 0,-1 2 0,-1-21 0,-1 0 0,-1 0 0,-1 0 0,-1 1 0,-9-23 0,-11-39 0,12 22-1,2 0-1,3-1 1,-1-86 0,10 149-42,0 3-162,2 13-390</inkml:trace>
</inkml:ink>
</file>

<file path=ppt/ink/ink39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44"/>
    </inkml:context>
    <inkml:brush xml:id="br0">
      <inkml:brushProperty name="width" value="0.05" units="cm"/>
      <inkml:brushProperty name="height" value="0.05" units="cm"/>
      <inkml:brushProperty name="color" value="#CFF00A"/>
    </inkml:brush>
  </inkml:definitions>
  <inkml:trace contextRef="#ctx0" brushRef="#br0">11 72 31823,'-2'-4'113,"1"1"0,-1-1 1,1 0-1,-1 0 1,1 0-1,-1-8 0,2 11-109,0 0-1,0 0 1,0 1-1,0-1 0,1 0 1,-1 0-1,0 0 0,0 0 1,1 0-1,-1 0 0,0 1 1,1-1-1,-1 0 0,1 0 1,-1 0-1,1 1 0,-1-1 1,1 0-1,0 1 0,-1-1 1,1 0-1,0 1 0,-1-1 1,1 1-1,0-1 1,0 1-1,-1 0 0,1-1 1,0 1-1,0 0 0,0-1 1,0 1-1,0 0 0,0 0 1,0 0-1,1 0 0,11-2 2,1 0 0,-1 2 0,1-1-1,-1 2 1,17 2 0,-25-3-5,-1 1 0,1 0 0,-1 1-1,0-1 1,1 1 0,-1 0 0,0 0 0,0 0 0,0 1 0,0-1 0,-1 1 0,1 0 0,-1 0-1,1 0 1,-1 1 0,0-1 0,0 1 0,4 7 0,-2-1 0,-1 0 0,0 0 0,-1 1 0,0-1 0,-1 1 0,0-1 0,0 1 0,-1 11 0,0 5 0,-2 0 0,-3 29 0,1-45 0,0 0 0,0 0 0,-1-1 0,0 1 0,-1-1 0,0 0 0,-1 0 0,0-1 0,0 0 0,-1 0 0,-13 14 0,7-8 0,0 1 0,-12 22 0,25-38 0,0 0 0,1 0 0,-1 0 0,0 0 0,0 0 0,0 0 0,1 0 0,-1 0 0,0 0 0,0 0 0,0 0 0,0 0 0,1 0 0,-1 1 0,0-1 0,0 0 0,0 0 0,0 0 0,1 0 0,-1 0 0,0 0 0,0 0 0,0 1 0,0-1 0,0 0 0,1 0 0,-1 0 0,0 0 0,0 0 0,0 1 0,0-1 0,0 0 0,0 0 0,0 0 0,0 0 0,0 1 0,0-1 0,0 0 0,0 0 0,0 1 0,21-20 0,-2 0 0,0-2 0,24-33 0,44-78 0,-73 109 0,8-11 0,-1-1 0,-2-1 0,18-49 0,-33 65 0,-3 20 0,-1 0 0,0-1 0,0 1 0,0 0 0,0-1 0,0 1 0,0 0 0,0-1 0,0 1 0,0 0 0,0-1 0,0 1 0,0 0 0,0-1 0,0 1 0,0 0 0,-1 0 0,1-1 0,0 1 0,0 0 0,0-1 0,0 1 0,0 0 0,-1 0 0,1-1 0,0 1 0,0 0 0,-1 0 0,1 0 0,0-1 0,0 1 0,-1 0 0,1 0 0,0 0 0,-1-1 0,-1 1 0,-1 0 0,1 0 0,-1 0 0,0 0 0,1 0 0,-1 0 0,1 1 0,0-1 0,-1 1 0,1-1 0,-1 1 0,1 0 0,0 0 0,-1 0 0,1 1 0,0-1 0,0 0 0,0 1 0,0-1 0,0 1 0,0 0 0,-1 2 0,-5 4 0,0 0 0,1 1 0,-11 18 0,9-12 0,2 0 0,-1 1 0,2 0 0,0 1 0,1-1 0,0 1 0,2 0 0,0 0 0,0 1 0,2-1 0,0 1 0,1-1 0,4 27 0,-3-39 0,1 0 0,-1 0 0,1-1 0,0 1 0,0 0 0,1 0 0,-1-1 0,1 1 0,0-1 0,0 0 0,0 0 0,1 0 0,0-1 0,0 1 0,0-1 0,0 0 0,0 0 0,0 0 0,1 0 0,-1-1 0,1 0 0,0 0 0,0 0 0,8 2 0,6 1-1,1-1 0,1-1 0,-1-1 0,37 0 0,-20-5-71,-11-11-187</inkml:trace>
</inkml:ink>
</file>

<file path=ppt/ink/ink39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5"/>
    </inkml:context>
    <inkml:brush xml:id="br0">
      <inkml:brushProperty name="width" value="0.05" units="cm"/>
      <inkml:brushProperty name="height" value="0.05" units="cm"/>
      <inkml:brushProperty name="color" value="#CFF00A"/>
    </inkml:brush>
  </inkml:definitions>
  <inkml:trace contextRef="#ctx0" brushRef="#br0">1 203 31967,'13'-24'232,"-10"20"-173,-1 0 1,0 0-1,1 0 0,-1 0 0,-1 0 1,1-1-1,-1 1 0,2-6 0,-4 78-57,-1-18-1,9 82-1,-5-117 0,0 0 0,2 0 0,0 0 0,0 0 0,1 0 0,1-1 0,1 0 0,0 0 0,15 21 0,-20-32 0,0-1 0,0 1 0,1 0 0,-1-1 0,1 1 0,-1-1 0,1 0 0,0 0 0,0 0 0,0 0 0,0 0 0,1-1 0,-1 1 0,0-1 0,1 0 0,-1 0 0,1 0 0,-1-1 0,1 1 0,-1-1 0,1 0 0,-1 0 0,7-1 0,-5 0 0,0 0 0,-1 0 0,0-1 0,1 1 0,-1-1 0,0 0 0,0 0 0,0-1 0,0 0 0,0 1 0,-1-1 0,1 0 0,-1-1 0,0 1 0,0 0 0,0-1 0,4-5 0,4-10 0,-1-1 0,-1 0 0,-1 0 0,0 0-1,-2-1 1,6-29 0,11-132 25,-8 42-17,-15 138-9,6-33 4,-3 25-7,-2 20-21,1 233 20,-6 326 5,4-554 0,-1 1 0,-1 0 0,0-1 0,0 0 0,-2 1 0,0-1 0,-9 20 0,13-34 0,0 1 0,-1-1 0,0 0 0,1 0 0,-1 1 0,0-1 0,1 0 0,-1 0 0,0 0 0,0 0 0,0 0 0,0 0 0,0 0 0,0 0 0,-1 0 0,1 0 0,0-1 0,0 1 0,0 0 0,-1-1 0,1 1 0,0-1 0,-1 1 0,1-1 0,-1 0 0,1 0 0,0 0 0,-1 0 0,1 0 0,-1 0 0,1 0 0,0 0 0,-1 0 0,1 0 0,-1-1 0,1 1 0,0-1 0,-1 1 0,-1-2 0,-1 0 0,0-1 0,0 0 0,0 0 0,1-1 0,-1 1 0,1-1 0,-1 1 0,1-1 0,-4-8 0,-1-1 0,1-1 0,1-1 0,0 1 0,1-1 0,1 0 0,0 0 0,1-1 0,0 1 0,1-1 0,1 0 0,2-20 0,-1 30 0,1 0 0,0 0 0,0-1 0,1 1 0,-1 0 0,1 0 0,1 1 0,-1-1 0,1 0 0,0 1 0,1 0 0,-1-1 0,1 1 0,0 1 0,0-1 0,0 0 0,8-5 0,9-7 0,1 1 0,42-23 0,-38 24 0,-4 3-112,2 1-1,0 1 1,0 1-1,0 1 1,1 2-1,39-6 1,-36 7-1310</inkml:trace>
</inkml:ink>
</file>

<file path=ppt/ink/ink39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5"/>
    </inkml:context>
    <inkml:brush xml:id="br0">
      <inkml:brushProperty name="width" value="0.05" units="cm"/>
      <inkml:brushProperty name="height" value="0.05" units="cm"/>
      <inkml:brushProperty name="color" value="#CFF00A"/>
    </inkml:brush>
  </inkml:definitions>
  <inkml:trace contextRef="#ctx0" brushRef="#br0">0 24 30670,'0'-9'1713,"6"-1"-1585,20 5-80,6 5-32,-2 0 0,-6 0-16,-5 0-32,-9 0-96,-2 0-112</inkml:trace>
</inkml:ink>
</file>

<file path=ppt/ink/ink3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1"/>
    </inkml:context>
    <inkml:brush xml:id="br0">
      <inkml:brushProperty name="width" value="0.05" units="cm"/>
      <inkml:brushProperty name="height" value="0.05" units="cm"/>
      <inkml:brushProperty name="color" value="#FFFFFF"/>
    </inkml:brush>
  </inkml:definitions>
  <inkml:trace contextRef="#ctx0" brushRef="#br0">182 23 32079,'-11'0'6,"1"0"1,-1 0 0,0 1-1,-19 5 1,26-4-6,-1 0 1,1 0 0,-1 0 0,1 0 0,0 1-1,0 0 1,0-1 0,0 2 0,0-1-1,1 0 1,-1 1 0,-4 5 0,2 1 12,-1 0 0,2 0-1,-1 0 1,1 1 0,1 0 0,0 0 0,0 0 0,-3 19 0,6-25-7,0 0 1,0 0-1,1 0 1,-1 0-1,1 0 1,0 0-1,1 0 0,-1 0 1,1 0-1,0 0 1,0 0-1,0 0 1,1 0-1,0 0 0,0-1 1,0 1-1,1-1 1,-1 1-1,1-1 1,0 0-1,0 0 0,5 5 1,-1-4 2,0 0 0,1-1 0,-1 0 0,1 0 0,0 0 0,0-1 0,1 0 0,-1-1 0,0 0 1,18 2-1,2-2 17,0-1 0,30-3 0,-51 1-24,-1 1 0,0-2 0,0 1 0,0-1-1,0 0 1,0 0 0,0 0 0,0-1 0,0 0 0,-1 0 0,1-1 0,-1 0 0,0 1 0,0-2-1,-1 1 1,1 0 0,-1-1 0,0 0 0,0 0 0,0 0 0,-1-1 0,0 1 0,0-1 0,0 0-1,2-9 1,-3 9-2,1-1 0,-2 0 0,1 0 0,-1 0 0,0 0 0,-1 0 0,1 0 0,-1 0 0,-1 0 0,1 0 0,-1 0 0,-1 0 0,1 0 0,-1 0 1,0 0-1,-1 0 0,0 1 0,0 0 0,0-1 0,0 1 0,-1 0 0,-9-10 0,5 9-1,0 0 1,-1 0-1,-1 0 1,1 1-1,-1 1 1,0-1 0,0 2-1,0-1 1,-1 1-1,0 1 1,0 0-1,0 1 1,0 0 0,0 0-1,0 1 1,0 1-1,-1 0 1,-21 3-1,28-3-7,0 1 1,0 0-1,0 0 0,0 0 0,1 1 0,-1 0 0,1 0 0,-1 0 0,1 1 1,-1-1-1,1 1 0,0 0 0,0 0 0,1 0 0,-1 1 0,1-1 0,-1 1 0,-4 7 1,-26 33-389</inkml:trace>
</inkml:ink>
</file>

<file path=ppt/ink/ink39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6"/>
    </inkml:context>
    <inkml:brush xml:id="br0">
      <inkml:brushProperty name="width" value="0.05" units="cm"/>
      <inkml:brushProperty name="height" value="0.05" units="cm"/>
      <inkml:brushProperty name="color" value="#CFF00A"/>
    </inkml:brush>
  </inkml:definitions>
  <inkml:trace contextRef="#ctx0" brushRef="#br0">0 0 26012,'0'8'3538,"0"-4"-2258,0-1-480,16-3-271,8 0-257,6 0-160,-1 0-96,-5 0-16,-5 0-32,-6 0-80,-2 0-160,-6 0-417</inkml:trace>
</inkml:ink>
</file>

<file path=ppt/ink/ink39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6"/>
    </inkml:context>
    <inkml:brush xml:id="br0">
      <inkml:brushProperty name="width" value="0.05" units="cm"/>
      <inkml:brushProperty name="height" value="0.05" units="cm"/>
      <inkml:brushProperty name="color" value="#CFF00A"/>
    </inkml:brush>
  </inkml:definitions>
  <inkml:trace contextRef="#ctx0" brushRef="#br0">12 0 31646,'-4'56'928,"0"-19"-873,1 46 1,3-73-56,1 0 0,0 1 0,0-1 0,1 0 0,0 0 0,1-1 0,0 1-1,1 0 1,9 16 0,-8-17 1,1-1-1,0 0 1,0-1 0,1 1-1,0-1 1,14 10-1,-18-14 1,0-1 0,1 0 0,-1 0 0,0 0 0,1-1 0,0 1-1,-1-1 1,1 0 0,0 0 0,-1 0 0,1 0 0,0-1 0,0 0-1,0 0 1,0 0 0,0 0 0,-1 0 0,1-1 0,7-1 0,-9 1-1,0 0 1,0 0-1,0 0 0,-1-1 1,1 1-1,-1 0 1,1-1-1,-1 1 1,1-1-1,-1 1 1,0-1-1,0 0 1,0 0-1,0 1 0,0-1 1,1-4-1,11-36 6,-11 33-6,10-41 12,-3 0 0,-2-1 0,1-81 0,-8 223-12,-3 221 0,-24 0 0,26-305 1,-1 5-2,0-1 0,0 1 0,-7 17 0,8-27-1,0 0 1,1 0 0,-1 0 0,0 0 0,0 0 0,0-1 0,-1 1 0,1 0 0,0 0 0,-1-1 0,1 1 0,-1-1 0,1 0 0,-1 1 0,0-1 0,0 0 0,1 0-1,-1 0 1,0 0 0,0 0 0,0 0 0,0 0 0,0-1 0,0 1 0,-1-1 0,-2 1 0,4-2 1,0 1 0,0-1 0,-1 1 0,1-1 0,0 0 0,0 0 0,0 1 0,0-1 0,0 0 0,0 0 0,0 0 0,0 0 0,0 0 0,0 0 0,1 0 0,-1 0 0,0 0 0,1-1 0,-1 1 0,1 0 0,-1 0 0,1-1 0,0 1 0,-1-2 0,-8-40 0,7 34 0,-4-24 0,2 1 0,1-1 0,2 0 0,1 0 0,5-37 0,-3 63 0,0 0 0,0 0 0,1 0 0,0 0 0,0 0 0,1 1 0,0-1 0,0 1 0,0 0 0,1 0 0,0 1 0,0-1 0,0 1 0,10-7 0,8-5 0,1 0 0,33-16 0,-40 23-114,0 2 0,1 0 0,0 1 0,0 1 0,1 0 0,0 2 1,0 0-1,0 1 0,21 0 0,-36 3-2125</inkml:trace>
</inkml:ink>
</file>

<file path=ppt/ink/ink39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8"/>
    </inkml:context>
    <inkml:brush xml:id="br0">
      <inkml:brushProperty name="width" value="0.05" units="cm"/>
      <inkml:brushProperty name="height" value="0.05" units="cm"/>
      <inkml:brushProperty name="color" value="#CFF00A"/>
    </inkml:brush>
  </inkml:definitions>
  <inkml:trace contextRef="#ctx0" brushRef="#br0">8 159 31791,'0'442'928,"0"-429"-928,1 1 0,1-1 0,0 1 0,1-1 0,5 16 0,-3-77 16,-18-118-16,0 14 0,12 120 0,0 8 0,3-45 0,-1 62 0,0 1 0,0-1 0,1 1 0,0-1 0,0 1 0,0 0 0,1 0 0,0 0 0,0 0 0,1 0 0,5-7 0,2 1 0,0 1 0,0 1 0,2-1 0,-1 2 0,1 0 0,0 0 0,1 1 0,0 1 0,0 0 0,1 1 0,-1 1 0,1 0 0,1 1 0,-1 0 0,0 1 0,21 0 0,-35 3 0,-1 0 0,1 0 0,0 0 0,0 0 0,-1 1 0,1-1 0,0 0 0,0 0 0,-1 1 0,1-1 0,0 1 0,-1-1 0,1 1 0,-1-1 0,1 1 0,0-1 0,-1 1 0,1-1 0,-1 1 0,0 0 0,1-1 0,-1 1 0,1 0 0,-1-1 0,0 1 0,1 0 0,-1-1 0,0 1 0,0 0 0,0 0 0,0-1 0,0 2 0,1 33 0,-1-24 0,0-1 0,-1 1 0,0-1 0,0 0 0,-1 0 0,0-1 0,-1 1 0,0 0 0,-1-1 0,-5 13 0,0-8 0,0 1 0,-1-2 0,0 1 0,-23 21 0,33-35-2,-14 15 14,-1-1-1,-18 13 1,28-23-44,1-1 1,-1 0-1,0 0 1,0-1-1,-1 0 1,1 1-1,0-2 1,-1 1 0,1-1-1,-1 1 1,0-2-1,-7 2 1,10-2-826</inkml:trace>
</inkml:ink>
</file>

<file path=ppt/ink/ink39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1"/>
    </inkml:context>
    <inkml:brush xml:id="br0">
      <inkml:brushProperty name="width" value="0.05" units="cm"/>
      <inkml:brushProperty name="height" value="0.05" units="cm"/>
      <inkml:brushProperty name="color" value="#CFF00A"/>
    </inkml:brush>
  </inkml:definitions>
  <inkml:trace contextRef="#ctx0" brushRef="#br0">0 41 12678,'2'-13'15309,"6"-3"-10413,-2 5-5060,-6 35 180,-1 111-8,5 185 16,-3-303-26,-1-12-1,-1 0 0,2 0-1,-1-1 1,1 1-1,-1 0 1,1-1 0,1 1-1,1 6 1,-3-11 1,0 0 0,0 0-1,1 0 1,-1 0 0,0 0 0,0 0-1,0 1 1,0-1 0,1 0 0,-1 0 0,0 0-1,0 0 1,0 0 0,1 0 0,-1 0 0,0 0-1,0 0 1,0 0 0,1 0 0,-1 0 0,0 0-1,0 0 1,0 0 0,0 0 0,1 0-1,-1 0 1,0 0 0,0 0 0,0 0 0,1 0-1,-1 0 1,0 0 0,0-1 0,0 1 0,0 0-1,1 0 1,-1 0 0,0 0 0,0 0-1,0-1 1,0 1 0,0 0 0,0 0 0,1 0-1,-1 0 1,0-1 0,0 1 0,0 0 0,0 0-1,0 0 1,0 0 0,0-1 0,0 1-1,0 0 1,0 0 0,0 0 0,0-1 0,0 1-1,0 0 1,0 0 0,0 0 0,0-1 0,0 1-1,2-16-213,-1-19-1726,-1-9-4722</inkml:trace>
</inkml:ink>
</file>

<file path=ppt/ink/ink39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2"/>
    </inkml:context>
    <inkml:brush xml:id="br0">
      <inkml:brushProperty name="width" value="0.05" units="cm"/>
      <inkml:brushProperty name="height" value="0.05" units="cm"/>
      <inkml:brushProperty name="color" value="#CFF00A"/>
    </inkml:brush>
  </inkml:definitions>
  <inkml:trace contextRef="#ctx0" brushRef="#br0">1 29 31582,'2'0'625,"28"0"-417,12-2-128,9 0-16,3-3-32,2 0 0,0 3-32,-2-1-16,-4 3-144,-2-7-528,-13 5-2386</inkml:trace>
</inkml:ink>
</file>

<file path=ppt/ink/ink39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2"/>
    </inkml:context>
    <inkml:brush xml:id="br0">
      <inkml:brushProperty name="width" value="0.05" units="cm"/>
      <inkml:brushProperty name="height" value="0.05" units="cm"/>
      <inkml:brushProperty name="color" value="#CFF00A"/>
    </inkml:brush>
  </inkml:definitions>
  <inkml:trace contextRef="#ctx0" brushRef="#br0">3 8 23915,'-3'-7'8692,"17"7"-8676,12 0-16,6 0 0,6 0 0,-1 0-64,1 0-592,-4 0-1537</inkml:trace>
  <inkml:trace contextRef="#ctx0" brushRef="#br0">22 174 20729,'0'0'11686,"24"0"-11558,21 0-64,6 0-32,0-7-16,-6 2-16,-7 0 0,-9 3-80,-5-1-128,-5 1-160,-11-5-2081</inkml:trace>
</inkml:ink>
</file>

<file path=ppt/ink/ink39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3"/>
    </inkml:context>
    <inkml:brush xml:id="br0">
      <inkml:brushProperty name="width" value="0.05" units="cm"/>
      <inkml:brushProperty name="height" value="0.05" units="cm"/>
      <inkml:brushProperty name="color" value="#CFF00A"/>
    </inkml:brush>
  </inkml:definitions>
  <inkml:trace contextRef="#ctx0" brushRef="#br0">172 170 31919,'2'-8'45,"1"0"1,0 0 0,1 0 0,0 1 0,0 0-1,1 0 1,0 0 0,0 0 0,0 1 0,1-1 0,0 1-1,0 1 1,0-1 0,1 1 0,12-7 0,-5 4-40,-1 0 0,1 1 0,0 1 0,1 0 0,-1 1 0,1 0 0,27-4 0,-40 9-5,-1-1-1,1 1 1,-1 0 0,1-1-1,-1 1 1,1 0-1,-1 0 1,1 0 0,0 0-1,-1 0 1,1 1-1,-1-1 1,1 0-1,-1 1 1,1-1 0,-1 1-1,1-1 1,-1 1-1,1 0 1,-1 0 0,0 0-1,1-1 1,-1 1-1,2 3 1,-2-1-1,0 0 1,0 1-1,0-1 0,0 1 1,-1-1-1,1 1 1,-1 0-1,0-1 0,-1 7 1,1 1-1,-1 4 1,-1 0-1,0 0 1,-1-1 0,0 1-1,-2-1 1,0 0 0,0 0-1,-1 0 1,-1-1 0,0 1-1,-11 13 1,-12 15 3,-68 72 0,36-53-4,-117 90 0,165-140-3,19-29-7,7 0 11,1 0 0,0 1 0,1 0 0,1 2 0,1-1 0,0 2 0,0 0 0,2 1 0,0 1 0,0 1 0,1 0 0,36-14 0,-53 24-1,1 0 0,-1 1 0,1-1 0,0 1 0,-1 0 0,1-1 0,-1 1 0,1 0 0,0 1 0,-1-1 0,1 0 0,-1 1 0,1 0 0,-1-1 0,1 1 0,-1 0 0,0 0 0,1 0 0,-1 1 0,0-1 0,4 3 0,1 2 0,-1 1 0,1 0 0,-1 0 0,9 14 0,10 11-3,-22-28-47,0-1 0,0 0 0,0 0 0,0 0 0,1 0 0,-1 0 0,1-1 0,0 0 0,0 0 0,0 0 0,0 0 0,0 0 0,0-1 0,0 0 0,0 0 0,1 0 0,-1 0 0,0-1 0,9 1 0,5-1-1604</inkml:trace>
</inkml:ink>
</file>

<file path=ppt/ink/ink39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3"/>
    </inkml:context>
    <inkml:brush xml:id="br0">
      <inkml:brushProperty name="width" value="0.05" units="cm"/>
      <inkml:brushProperty name="height" value="0.05" units="cm"/>
      <inkml:brushProperty name="color" value="#CFF00A"/>
    </inkml:brush>
  </inkml:definitions>
  <inkml:trace contextRef="#ctx0" brushRef="#br0">140 67 32271,'0'-1'18,"1"-1"7,-1 1 0,1-1 0,-1 1 0,1-1 0,0 1 0,-1-1 0,1 1 0,0 0-1,0-1 1,0 1 0,0 0 0,0 0 0,0 0 0,1 0 0,-1 0 0,0 0 0,3-2 0,-2 22 4,-2 6-29,-2-1 0,-1 1 0,-1-1 0,-1 1 0,-1-1 0,-1-1 0,-1 1 0,-19 36 0,-1-5 0,-20 45 0,44-89 0,0 0 0,0 1 0,1 0 0,1 0 0,0 0 0,-1 19 0,3-30 0,0 0 0,0 0 0,0 0 0,1-1 0,-1 1 0,0 0 0,0 0 0,1 0 0,-1-1 0,1 1 0,-1 0 0,0 0 0,1-1 0,0 1 0,-1 0 0,1-1 0,-1 1 0,1-1 0,0 1 0,-1-1 0,1 1 0,0-1 0,-1 1 0,1-1 0,0 0 0,0 1 0,0-1 0,-1 0 0,1 0 0,1 1 0,28 1 0,-25-1 0,350-3 0,-300-3 0,-55 3 0,1 1 0,-1 0 0,1-1 0,-1 1 0,1-1 0,-1 1 0,0-1 0,0 1 0,1-1 0,-1 1 0,0-1 0,-1 1 0,1-1 0,0 1 0,0-1 0,-1-2 0,-30-90 0,5-85 0,21 125 0,-3 0 0,-17-64 0,25 115 0,-1 0 0,1 0 0,-1 1 0,0-1 0,0 0 0,0 1 0,0-1 0,-1 0 0,1 1 0,-1-1 0,0 1 0,1 0 0,-1 0 0,0 0 0,0 0 0,0 0 0,-1 0 0,1 0 0,0 1 0,-1-1 0,1 1 0,-1-1 0,0 1 0,1 0 0,-1 0 0,0 0 0,1 1 0,-1-1 0,-5 0 0,7 1-1,1 0 0,-1 0 0,1 1 0,0-1 0,-1 0 0,1 0 0,-1 0 0,1 1 0,0-1 0,-1 0 0,1 0-1,0 1 1,-1-1 0,1 0 0,0 1 0,-1-1 0,1 0 0,0 1 0,0-1 0,-1 1 0,1-1 0,0 0 0,0 1 0,0-1 0,-1 1 0,1-1 0,0 1 0,0-1 0,0 1 0,0-1 0,0 0 0,0 1 0,0 19-28,0-14 15,0 59-736,0-27-776</inkml:trace>
</inkml:ink>
</file>

<file path=ppt/ink/ink39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4"/>
    </inkml:context>
    <inkml:brush xml:id="br0">
      <inkml:brushProperty name="width" value="0.05" units="cm"/>
      <inkml:brushProperty name="height" value="0.05" units="cm"/>
      <inkml:brushProperty name="color" value="#CFF00A"/>
    </inkml:brush>
  </inkml:definitions>
  <inkml:trace contextRef="#ctx0" brushRef="#br0">41 190 27869,'4'-46'3698,"6"-19"-2774,-9 62-849,-2 6 126,-2 11-201,-4 25 0,0 0 0,-1 57 0,8-79 0,1 0 0,0 0 0,1 0 0,0 0 0,2 0 0,9 27 0,-12-40 0,1 0 0,0 0 0,0 0 0,0 0 0,0-1 0,0 1 0,1-1 0,0 1 0,0-1 0,0 0 0,0 0 0,0 0 0,1-1 0,-1 1 0,1-1 0,-1 0 0,1 0 0,0 0 0,0 0 0,0-1 0,0 1 0,0-1 0,1 0 0,-1-1 0,0 1 0,0-1 0,1 1 0,-1-1 0,0-1 0,1 1 0,7-2 0,-8 1 0,-1-1 0,1 1 0,-1-1 0,1 0 0,-1 0 0,0 0 0,1 0 0,-1 0 0,0-1 0,-1 0 0,1 1 0,0-1 0,-1 0 0,1 0 0,-1 0 0,0-1 0,0 1 0,2-5 0,4-11 0,1 1 0,5-22 0,-2-7 0,-2-1 0,-2 0 0,3-67 0,-3 23 0,-8 257 0,-39 91 0,11-93 0,-26 286 0,50-426 0,0 1 0,-14 41 0,15-57 0,0 0 0,0 0 0,-1-1 0,0 1 0,-1-1 0,1 0 0,-1 0 0,-1 0 0,0-1 0,1 1 0,-9 5 0,12-10 0,0-1 0,1 0 0,-1 1 0,0-1 0,0 0 0,0 0 0,0 0 0,0 0 0,0 0 0,0-1 0,0 1 0,-1 0 0,1-1 0,0 0 0,0 1 0,0-1 0,-1 0 0,1 0 0,0-1 0,0 1 0,0 0 0,-1-1 0,1 1 0,0-1 0,0 0 0,-4-1 0,3 0 0,1 0 0,0-1 0,-1 1 0,1 0 0,0-1 0,0 0 0,0 1 0,1-1 0,-1 0 0,1 0 0,-1 0 0,1 0 0,0 0 0,0 0 0,0 0 0,1 0 0,-1-6 0,-5-59 0,4-1 0,7-76 0,-4 127 0,1 0 0,1 0 0,0 1 0,1-1 0,1 1 0,1 0 0,0 1 0,2-1 0,10-18 0,-6 17 0,0 1 0,1 0 0,1 1 0,0 1 0,1 0 0,1 0 0,26-17 0,5 1 0,2 2 0,1 2 0,1 3 0,1 2 0,1 2 0,0 2 0,2 3 0,61-9 0,-83 21-440,-63 9-337</inkml:trace>
</inkml:ink>
</file>

<file path=ppt/ink/ink39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35"/>
    </inkml:context>
    <inkml:brush xml:id="br0">
      <inkml:brushProperty name="width" value="0.05" units="cm"/>
      <inkml:brushProperty name="height" value="0.05" units="cm"/>
      <inkml:brushProperty name="color" value="#FFFFFF"/>
    </inkml:brush>
  </inkml:definitions>
  <inkml:trace contextRef="#ctx0" brushRef="#br0">80 0 16424,'-6'1'5006,"-23"3"-2876,21 1-586,-10 5 2594,9-6-4353,-1-4-2704</inkml:trace>
</inkml:ink>
</file>

<file path=ppt/ink/ink3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4"/>
    </inkml:context>
    <inkml:brush xml:id="br0">
      <inkml:brushProperty name="width" value="0.05" units="cm"/>
      <inkml:brushProperty name="height" value="0.05" units="cm"/>
      <inkml:brushProperty name="color" value="#FFFFFF"/>
    </inkml:brush>
  </inkml:definitions>
  <inkml:trace contextRef="#ctx0" brushRef="#br0">7 748 32255,'0'0'355,"0"4"-329,-3 73-10,0 35 0,3-109-16,0 0 1,0 0-1,0 0 0,1 0 0,-1 0 0,1 0 0,0 0 0,0 0 1,0-1-1,0 1 0,0 0 0,1 0 0,-1-1 0,1 1 0,0-1 1,0 1-1,0-1 0,0 0 0,0 0 0,0 0 0,4 3 0,-2-3 3,0 0-1,1-1 1,-1 1-1,1-1 1,0 0-1,-1 0 0,1 0 1,0-1-1,0 1 1,0-1-1,-1 0 1,10-2-1,-9 1-1,0 0 0,0-1 0,0 0 0,0 0 0,0 0 1,0-1-1,0 0 0,-1 0 0,1 0 0,-1 0 0,0-1 0,0 1 0,0-1 0,-1 0 0,6-7 1,2-4 0,-1 0 1,0-1 0,11-23 0,-9 12-5,-2-1-1,-1 1 1,10-51-1,4-88 0,3-15-10,-25 174 12,1-1 1,0 1 0,0 0 0,1 0-1,-1 0 1,1 1 0,8-14 0,-9 18-1,0 0 0,0 0 1,1 0-1,-1 0 0,0 1 1,1-1-1,-1 0 1,1 1-1,-1 0 0,1-1 1,0 1-1,-1 0 0,1 1 1,0-1-1,0 0 0,0 1 1,0 0-1,0-1 1,0 1-1,-1 0 0,6 1 1,-5-1-1,0 1 1,0 0 0,0-1 0,0 1 0,0 0 0,1 0-1,-2 1 1,1-1 0,0 1 0,0-1 0,0 1 0,-1 0-1,1 0 1,-1 0 0,1 0 0,-1 1 0,4 4-1,2 4 1,-1 1 1,0 0-1,6 13 0,6 11 0,-12-26 2,-11-22 4,-15-24 2,16 32-8,1 1 0,-1-1 0,0 1 0,0 0 0,0 1 0,0-1 0,-1 0 0,1 1 0,-1 0 0,0 0 0,1 0 0,-1 0 0,0 0 0,0 1 0,0 0 0,0 0 0,-1 0 0,1 0 0,0 1 0,0-1 0,0 1 0,-1 0 0,1 0 0,0 1 0,0-1 0,-1 1 0,1 0 0,0 0 0,0 0 0,0 1 0,0 0 0,1-1 0,-1 1 0,0 1 0,1-1 0,-1 0 0,1 1 0,0 0 0,-1 0 0,-2 3 0,-5 8 0,0 0 0,1 0 0,1 1 0,0 0 0,1 1 0,0 0 0,1 0 0,1 1 0,-7 33 0,5-10 0,2 1 0,1 0 0,2 52 0,3-78 0,1-1 0,0 1 0,1 0 0,0 0 0,1-1 0,1 0 0,9 24 0,-8-29 0,0 1 0,0-1 0,1-1 0,0 1 0,0-1 0,1 0 0,0 0 0,1-1 0,-1 0 0,1 0 0,14 8 0,-11-9 0,0 0 0,0 0 0,1-1 0,-1-1 0,1 0-1,0 0 1,1-1 0,-1-1 0,0 0 0,1-1 0,23 0 0,-27-1 1,-1-1-1,0 0 1,0 0 0,0-1 0,0 0-1,0 0 1,0-1 0,0 0 0,-1 0-1,1-1 1,-1 0 0,0 0 0,0-1 0,-1 0-1,1 0 1,-1-1 0,0 1 0,7-11-1,-5 6 1,-2-1-1,1-1 0,-1 1 1,-1-1-1,0 0 0,-1 0 1,0 0-1,-1-1 0,2-15 1,-1-12-2,-1-64 1,-3 100 0,0-15 0,-1-1 0,-1 1 0,-1-1 0,-1 1 1,-12-37-1,13 47-1,-1-1 1,-1 1 0,1-1 0,-1 1-1,-1 0 1,0 1 0,0 0 0,-1 0-1,0 0 1,0 1 0,0-1 0,-16-10-1,20 16 1,0 0-1,0 1 0,0-1 1,0 0-1,0 1 1,0 0-1,0 0 0,0 0 1,-1 0-1,1 0 0,0 0 1,-1 1-1,1 0 1,0-1-1,-1 1 0,1 1 1,0-1-1,-1 0 0,-3 2 1,4-1 0,0 1 0,0-1-1,0 1 1,0 0 0,1 0 0,-1 0 0,1 0 0,-1 1 0,1-1 0,0 1-1,0 0 1,0-1 0,0 1 0,0 0 0,-2 5 0,-2 8 0,1-1 0,0 1 0,1-1 0,1 1 1,1 0-1,-1 24 0,0-8 0,3 0 0,0 1 0,2-1 0,2 0 0,11 50 0,-12-72 0,0 0 0,1 0 0,1 0 0,-1-1 0,1 1 0,1-1 0,0 0 0,0-1 0,9 9 0,-10-11 0,2-1 0,-1 1 0,1-2 0,-1 1 0,1-1 0,0 0 0,1 0 0,-1-1 0,1 0 0,-1 0 0,1-1 0,0 0 0,11 1 0,-7-1 0,-1-1 0,1 0 0,0-1 0,0 0 0,-1-1 0,1 0 0,16-5 0,-20 4 0,0-1 0,0 0 0,0 0 0,-1-1 0,0 0 0,0-1 0,0 1 0,0-1 0,-1 0 0,1-1 0,5-7 0,2-3 0,0-1 0,-2 0 0,0-1 0,-1-1 0,-1 0 0,11-27 0,-9 14 0,-2 0 0,-1-1 0,6-48 0,-6-10 0,-7-180 0,-3 254 0,0-12 4,-7-46 0,6 66-3,0-1 0,0 1 0,-1 0 0,-1 0-1,1 0 1,-2 0 0,1 1 0,-9-12 0,13 19-1,-1 0 0,1 0 0,-1 0 0,1 0 0,-1 0 0,0 1 0,1-1 0,-1 0 0,0 0 0,0 1 0,0-1 0,1 0 0,-1 1 0,0-1 0,0 1 0,0-1 0,0 1 0,0 0 0,0-1 0,0 1 0,0 0 0,0-1 0,0 1 0,0 0 0,0 0 0,0 0 0,0 0 0,0 0 0,0 0 0,-1 1 0,1-1 0,0 0 0,0 0 0,0 1 0,-1-1 0,0 2 0,0 0 0,0 0 0,-1 1 0,1-1 0,1 0 0,-1 1 0,0-1 0,0 1 0,1-1 0,0 1 0,-1 0 0,0 4 0,-7 20 0,1 1 0,1 0 0,2 1 0,1-1 0,-1 31 0,4 152 0,2-181 0,3 35 0,2-1 0,3 0 0,2-1 0,30 92 0,-35-137 0,0-1 0,1-1 0,15 28 0,-19-39 0,0-1 0,0 1 0,0-1 0,1 0 0,-1 0 0,1-1 0,0 1 0,0-1 0,0 1 0,0-1 0,1-1 0,0 1 0,-1-1 0,1 1 0,0-1 0,10 2 0,-7-2 0,0-1 0,0 0 1,1-1-1,-1 0 0,1 0 0,-1-1 0,0 1 0,1-2 1,-1 0-1,0 0 0,0 0 0,0-1 0,0 0 0,-1 0 1,1-1-1,-1 0 0,0-1 0,11-7 0,-8 3 0,-1 0 0,0-1 0,-1 1 0,0-2 0,0 1 0,-1-1 0,0 0 0,-1-1 0,0 1 0,-1-1 0,5-19 0,-2-3-8,-1 0 1,-2 0-1,-2 0 1,0-54-1,-3 84 6,0 0 0,0 1 0,0-1 0,0 0 0,-1 1 0,1-1 0,-1 0 0,0 1 0,0-1 0,0 1 0,-1-1 0,-1-3 0,1 5 2,0 1 0,0-1 0,0 1 0,0 0 0,0-1 0,0 1 0,0 0 0,0 0 0,0 1 0,-1-1 0,1 0 0,0 1 0,-1-1 0,1 1 0,0 0 0,-1 0 0,1 0 0,0 0 0,-4 0 0,2 1 0,-1-1 1,1 1-1,-1-1 1,1 1-1,0 1 1,-1-1-1,1 0 1,0 1-1,0 0 1,0 0-1,0 1 1,0-1-1,0 1 1,1-1-1,-1 1 1,1 0-1,0 1 1,0-1-1,0 0 1,0 1 0,1 0-1,-1-1 1,1 1-1,0 0 1,0 0-1,0 1 1,-1 5-1,0 0 0,0 0 0,1 0 0,0 0 0,0 0 0,1 1 0,1-1-1,-1 1 1,2-1 0,0 0 0,0 1 0,4 14 0,-4-20 0,1-1 1,0 1-1,0 0 0,0-1 1,0 0-1,1 1 0,0-1 1,0 0-1,0-1 1,0 1-1,1 0 0,-1-1 1,1 0-1,0 0 0,0 0 1,0 0-1,0 0 0,1-1 1,-1 0-1,1 0 1,4 1-1,6 2 1,-1-2 1,1 0-1,0 0 0,0-2 1,27 1-1,-37-2-1,0-1 1,0 1-1,0-1 0,0 0 0,0 0 1,0 0-1,0-1 0,-1 0 1,1 1-1,0-2 0,-1 1 0,0-1 1,1 1-1,-1-1 0,0 0 1,5-6-1,-2 2 1,-1 0 0,-1-1 1,1 0-1,-1 0 0,0 0 0,-1-1 1,0 1-1,3-13 0,1-7 2,-1-1 0,-1 0 1,-2 0-1,1-50 0,-4 21 5,-1 36-3,0 19-3,0 6-1,1 192-1,-4 270 27,0-389-26,-3 1-1,-4-1 1,-3-1 0,-4 0 0,-41 116 0,51-172-1,-1 0 0,-2-1 0,1 0 0,-2-1 0,-24 31 0,30-42 0,-1 0 0,0-1 0,1 1 0,-2-1 0,1 0 0,0-1 0,-1 0 0,0 0 0,0 0 0,0-1 0,-1 0 0,1 0 0,-1-1 0,0 0 0,1 0 0,-1-1 0,-15 1 0,16-2 0,1-1 1,-1 1-1,0-1 0,1-1 1,-1 1-1,1-1 0,0 0 1,-1 0-1,1-1 0,0 0 0,0 0 1,0 0-1,1-1 0,-6-4 1,3 1-3,1 0 1,0 0-1,1-1 1,-1 0-1,1 0 0,1-1 1,0 1-1,-7-15 1,4 1-2,0 0 0,2-1 0,0 0 0,1 0 1,1 0-1,2 0 0,0-30 0,1 41 2,2 0-1,0 0 1,0 1 0,1-1-1,6-21 1,-5 26 0,-1 1 1,1 0-1,1 0 0,-1 1 1,1-1-1,0 1 0,0 0 1,0 0-1,1 0 0,0 0 1,9-6-1,14-7 1,0 1 0,2 2 0,0 1 0,53-17 0,-6 1 0,-24 9 2,-1-4-1,-1-1 1,-2-3-1,72-53 1,-97 63-1,-2-1-1,-1-1 1,0-1 0,-2-1 0,0 0-1,-2-1 1,-1-1 0,-1-1 0,0 0-1,15-43 1,-22 43-1,-1 1 0,0-1 0,-2 0 0,-2 0 0,0-1 0,-1-34 0,-2 60 0,-1-1 0,1 0 0,-1 1 0,1-1 0,-1 0 0,1 1 0,-1-1 0,0 1 0,0-1 0,0 1 0,0 0 0,0-1 0,0 1 0,0 0 0,0-1 0,-1 1 0,1 0 0,0 0 0,-1 0 0,1 0 0,-1 1 0,1-1 0,-1 0 0,1 0 0,-1 1 0,1-1 0,-3 1 0,1-1 0,0 0 0,1 0 0,-1 1 0,0-1 0,0 1 0,0 0 0,0 0 0,0 0 0,0 0 0,0 1 0,1-1 0,-1 1 0,0 0 0,0 0 0,0 0 0,-4 2 0,3 0 0,1 0 0,0 0 0,1 0 0,-1 0 0,1 1 0,-1-1 0,1 1 0,0-1 0,0 1 0,0 0 0,1 0 0,-1 0 0,1 0 0,-1 7 0,-9 65 0,9 76 0,3-93 0,-1-45 0,0 1 0,1-1 0,1 0 0,0-1 0,1 1 0,0 0 0,1-1 0,8 17 0,-10-24 0,1-1 0,0 0 0,0 0 0,1-1 0,-1 1 0,1-1 0,0 0 0,0 0 0,1 0 0,-1 0 0,1-1 0,0 1 0,0-1 0,0 0 0,0-1 0,0 0 0,1 1 0,-1-2 0,1 1 0,-1 0 0,1-1 0,8 0 0,-6 0 0,0 0 0,0-1 0,-1 0 0,1 0 0,0-1 0,0 0 0,0-1 0,0 1 0,-1-2 0,1 1 0,-1-1 0,0 0 0,12-7 0,-11 4 0,0 0 0,0 0 0,0-1 0,-1-1 0,0 1 0,-1-1 0,1 0 0,-1-1 0,-1 0 0,7-12 0,4-18-6,-1 0-1,-1-1 1,14-80 0,-19 77 0,1 0 0,3 0 1,21-49-1,-34 92 5,1-1 1,-1 0-1,0 0 1,1 0-1,0 1 1,-1-1-1,1 0 0,-1 0 1,1 1-1,0-1 1,-1 0-1,1 1 0,0-1 1,0 1-1,0-1 1,-1 1-1,1 0 1,0-1-1,0 1 0,0 0 1,0-1-1,0 1 1,0 0-1,0 0 1,-1 0-1,1 0 0,0 0 1,0 0-1,0 0 1,0 0-1,0 0 1,0 0-1,0 1 0,0-1 1,0 0-1,0 1 1,-1-1-1,1 0 0,0 1 1,0-1-1,0 1 1,-1-1-1,1 1 1,0 0-1,-1-1 0,1 1 1,0 0-1,-1 0 1,1-1-1,0 2 1,16 48-4,-13-35 9,1 0 0,0-1 0,13 25 0,-20-41-5,1 0 1,-1-1-1,1 1 0,-1 0 1,0 0-1,0 0 1,0 0-1,0 1 1,0-1-1,0 1 1,0-1-1,-1 1 0,1 0 1,0-1-1,-1 1 1,1 1-1,-5-2 1,-3 0 0,0 1 0,0 0 1,-16 1-1,15 0-1,6 0 0,0 1 0,0 0 0,0 0 0,0 0 0,0 0 0,1 1 0,-1 0 0,0 0 0,1 1 0,-1-1 0,1 1 0,0 0 0,0 0 0,0 0 0,0 0 0,1 1 0,-1 0 0,1-1 0,0 1 0,0 1 0,0-1 0,1 0 0,-1 1 0,-1 4 0,-2 4 0,1 0 0,0 1 0,1-1 0,0 1 0,1 0 0,1 0 0,-2 23 0,4-30 0,0 13 0,2 40-1,-1-54 2,1 1-1,-1 0 0,1-1 1,0 1-1,1-1 0,0 1 1,0-1-1,0 0 0,6 8 1,-1-4 0,0-1 0,1 0 0,0 0 0,0-1 0,1 0 0,0-1-1,1 0 1,0 0 0,0-1 0,0-1 0,0 0 0,1 0 0,0-1 0,0-1 0,0 0 0,21 3 0,-21-5 0,0 0 0,0-1-1,-1 0 1,1-1 0,0 0 0,0 0-1,-1-2 1,1 1 0,-1-1-1,0-1 1,0 0 0,0-1-1,0 0 1,-1-1 0,1 0 0,-1 0-1,15-14 1,-10 5-9,-1-1 0,0 0 0,-2-1 0,0 0 0,0-1 0,-2 0 0,0-1 0,-2 0 0,0 0 0,-1-1 0,0 0 0,6-39 0,-4-10-41,-3-1 1,-4-105 0,-2 109 36,-8-115-5,6 159 39,-1 0-1,-2 0 1,0 1 0,-1-1 0,-17-37 0,12 45 50,11 14-71,-1 0 0,1 0 0,0 0 0,-1 0 0,1 0 0,0 0 0,-1 0 0,1 0 1,-1 0-1,1 0 0,0 0 0,-1 0 0,1 0 0,0 0 0,-1 1 0,1-1 0,0 0 0,-1 0 0,1 0 0,0 1 0,-1-1 0,1 0 0,0 0 1,-1 1-1,1-1 0,0 1 0,-2 1 0,0 1 1,0 0-1,1 0 1,-1 0-1,1 0 0,0 0 1,-2 6-1,-5 27 6,2 0-1,-4 65 0,8 83 18,2-122-19,0 98 10,1 192 5,-1-330-20,1 1 0,1 0 0,1-1 0,2 0 0,0 0 0,11 31 0,-14-50 5,-1-10-85,-1-25-101</inkml:trace>
</inkml:ink>
</file>

<file path=ppt/ink/ink39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39"/>
    </inkml:context>
    <inkml:brush xml:id="br0">
      <inkml:brushProperty name="width" value="0.05" units="cm"/>
      <inkml:brushProperty name="height" value="0.05" units="cm"/>
      <inkml:brushProperty name="color" value="#FFFFFF"/>
    </inkml:brush>
  </inkml:definitions>
  <inkml:trace contextRef="#ctx0" brushRef="#br0">188 11 32287,'-2'-4'26,"0"-2"204,-1 10-6,-50 191-224,1-5 0,-23 290 0,96-517-101,0-20-436,1-5-1306</inkml:trace>
</inkml:ink>
</file>

<file path=ppt/ink/ink39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0"/>
    </inkml:context>
    <inkml:brush xml:id="br0">
      <inkml:brushProperty name="width" value="0.05" units="cm"/>
      <inkml:brushProperty name="height" value="0.05" units="cm"/>
      <inkml:brushProperty name="color" value="#FFFFFF"/>
    </inkml:brush>
  </inkml:definitions>
  <inkml:trace contextRef="#ctx0" brushRef="#br0">1 19 30206,'0'-19'1822,"0"24"-1213,1 32-604,28 297 37,-28-316-41,9 77 2,-9-85-4,1 0-1,1-1 0,0 1 0,0-1 0,1 0 0,0 1 0,7 10 1,-10-19 1,0 0 0,0 1 0,1-1 1,-1 0-1,0 1 0,0-1 0,1 0 1,-1 0-1,0 0 0,1 0 0,-1 0 1,1 0-1,-1 0 0,1-1 1,0 1-1,-1-1 0,1 1 0,0-1 1,-1 1-1,1-1 0,0 0 0,0 0 1,-1 0-1,1 0 0,0 0 0,0 0 1,-1-1-1,1 1 0,0 0 0,-1-1 1,4-1-1,-1 0 1,0 1-1,-1-1 1,1-1-1,-1 1 1,1 0 0,-1-1-1,0 0 1,0 0-1,0 0 1,0 0-1,-1 0 1,4-5 0,24-52-1,-2-1-1,35-111 1,8-23-2,-68 189 4,-1 0 0,1 0 0,0-1 0,1 2 0,0-1 0,0 0 0,0 1 1,8-9-1,-11 14 6,-1 5-16,0 25 6,-11 276 1,-4-160 1,4 210 0,11-354 0,0 0 0,0-1 0,0 1 0,0 0 0,1 0 0,-1-1 0,0 1 0,1 0 0,0-1 0,-1 1 0,1 0 0,0-1 0,0 1 0,0-1 0,0 1 0,0-1 0,0 0 0,0 1 0,0-1 0,1 0 0,-1 0 0,0 0 0,1 0 0,-1 0 0,1 0 0,0 0 0,-1 0 0,1-1 0,-1 1 0,1-1 0,0 1 0,0-1 0,-1 1 0,1-1 0,0 0 0,2 0 0,0 0 0,0 0 0,-1-1 0,1 1 0,0-1 0,-1 0 0,1 0 0,-1 0 0,1-1 0,-1 1 0,1-1 0,-1 0 0,0 0 0,0 0 0,0 0 0,0 0 0,4-5 0,1-3-1,-1 0 1,1-1-1,-2-1 0,1 1 1,-2-1-1,1 0 0,4-18 1,19-93-13,-25 103 12,46-247 1,-46 345 3,-4 231-3,0-302 0,0 1 0,0 0 0,1-1 0,0 1 0,1 0 0,-1-1 0,2 1 0,-1-1 0,1 0 0,5 11 0,-6-15 0,1 0 0,-1 0 0,1 0 0,-1 0 0,1 0 0,0-1 0,0 1 0,0-1 0,0 0 0,1 0 0,-1 0 0,1 0 0,-1-1 0,1 1 0,0-1 0,-1 0 0,1 0 0,0-1 0,0 1 0,0-1 0,-1 1 0,8-2 0,-7 2 0,1-1 0,0 0 0,0-1 0,0 1 0,0-1 0,-1 0 0,6-2 0,-7 2 0,-1-1 0,0 1 0,0-1 0,0 1 0,0-1 0,0 0 0,0 0 0,0 0 0,0 0 0,-1 0 0,1 0 0,-1 0 0,0-1 0,1 1 0,0-4 0,9-23-3,-1-1 0,-1-1 0,-2 0 0,4-36 0,-7 37-1,1 1 1,2-1 0,0 1-1,22-50 1,-27 75 3,0 1 0,0 0 0,0 0 0,1 0 0,-1 0 0,1 0 0,0 0 0,0 1 0,0-1 0,0 1 0,0 0 0,0 0 0,1 0 0,-1 0 0,8-2 0,-10 4 0,1-1 0,0 0 0,0 1 0,0 0 0,0-1 0,0 1 0,0 0-1,0 0 1,0 0 0,0 0 0,0 1 0,0-1 0,0 0 0,0 1 0,0 0 0,-1-1 0,1 1 0,0 0-1,0 0 1,0 0 0,-1 0 0,1 0 0,-1 0 0,1 0 0,-1 1 0,1-1 0,-1 1 0,0-1-1,1 1 1,1 3 0,6 15-4,0 0-1,9 30 1,-6-14 4,-11-33 3,-1-4-2,-1-1 0,1 0 1,-1 0-1,1 1 0,-1-1 1,0 0-1,0 1 1,0-1-1,0 1 0,0-1 1,0 1-1,0-1 0,0 1 1,0 0-1,-1-1 1,1 1-1,-4-2 0,-26-14 20,28 16-21,-1-1 0,1 1-1,-1 0 1,0 1 0,1-1 0,-1 1-1,0 0 1,0-1 0,0 2 0,1-1 0,-1 0-1,0 1 1,1 0 0,-1-1 0,0 2-1,1-1 1,-1 0 0,1 1 0,-1-1 0,1 1-1,0 0 1,0 0 0,0 0 0,0 1-1,0-1 1,0 1 0,1 0 0,-1 0-1,1 0 1,0 0 0,-1 0 0,-1 4 0,-4 8-2,1 0 0,0 1 0,1 0 0,1 0 0,-6 29 0,6-15-2,2 1 1,0-1-1,3 34 0,0-57 3,-1-3 0,1-1 0,0 1 0,1-1 0,-1 1 0,1-1 0,-1 1 0,1-1 0,0 0 0,1 1-1,-1-1 1,0 0 0,1 0 0,0 0 0,-1 0 0,1 0 0,0 0 0,5 4 0,-3-4 0,0 0 1,0 0-1,1-1 0,-1 0 1,1 1-1,-1-2 1,1 1-1,0 0 0,0-1 1,0 0-1,8 1 1,5 0 6,-1 0 1,1-1-1,33-3 0,-45 2-5,-1-1-1,1 0 0,0-1 0,0 1 1,-1-1-1,1 0 0,-1 0 0,0-1 0,0 0 1,0 0-1,0 0 0,0 0 0,0-1 1,-1 0-1,6-6 0,0-3-1,-1-1 1,0-1 0,-1 1-1,-1-1 1,0-1-1,-1 1 1,0-1-1,-2 0 1,6-33-1,-2-14-11,1-80 0,-8 100 9,2-48 4,-2 26 16,11-83 0,-13 164-10,0 1 0,2 21 1,0 26-1,-19 112 5,-3 82 8,19-219-20,1 29 0,1-63 0,0 0 0,1-1 0,0 1 0,0 0 0,0-1 0,0 1 0,1-1 0,-1 1 0,1-1 0,4 7 0,-5-10-1,0 1 0,0-1 0,0 1 0,0-1 0,0 1 0,1-1 1,-1 0-1,0 0 0,1 0 0,-1 0 0,1 0 0,-1 0 0,1 0 0,-1 0 0,1 0 0,0-1 0,-1 1 0,1 0 1,0-1-1,0 0 0,-1 1 0,1-1 0,0 0 0,0 0 0,0 0 0,-1 0 0,1 0 0,0-1 0,0 1 0,0 0 0,-1-1 1,1 1-1,0-1 0,-1 0 0,1 0 0,2-1 0,-1 0-26,0-1 0,0 0 0,0 1 0,0-1 0,0-1-1,0 1 1,-1 0 0,1-1 0,-1 1 0,0-1 0,0 0 0,-1 1 0,1-1 0,1-6 0,6-45-1086</inkml:trace>
</inkml:ink>
</file>

<file path=ppt/ink/ink39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1"/>
    </inkml:context>
    <inkml:brush xml:id="br0">
      <inkml:brushProperty name="width" value="0.05" units="cm"/>
      <inkml:brushProperty name="height" value="0.05" units="cm"/>
      <inkml:brushProperty name="color" value="#FFFFFF"/>
    </inkml:brush>
  </inkml:definitions>
  <inkml:trace contextRef="#ctx0" brushRef="#br0">193 33 32255,'-2'-2'14,"0"-1"1,0 1-1,0-1 1,0 1-1,-1 0 1,1 0-1,-1 0 1,0 0 0,1 0-1,-1 1 1,0-1-1,0 1 1,0 0-1,0-1 1,0 2-1,-1-1 1,1 0-1,0 1 1,0-1-1,0 1 1,-1 0-1,1 0 1,0 0 0,-1 0-1,1 1 1,0-1-1,0 1 1,0 0-1,0 0 1,-3 2-1,-1-1-16,1 1-1,0 0 0,1 1 1,-1-1-1,1 1 0,-1 0 1,1 1-1,0-1 1,1 1-1,-1 0 0,1 0 1,0 1-1,-5 8 0,4-4 2,1 0 0,1 1-1,0 0 1,0 0 0,1 0-1,0 0 1,1 0 0,0 1-1,2 15 1,-1-24 2,0 1 0,0-1 0,1 1 0,0 0 0,-1-1 0,1 0 0,1 1-1,-1-1 1,0 1 0,1-1 0,0 0 0,-1 0 0,1 0 0,1 0 0,-1 0 0,0 0 0,1-1 0,-1 1 0,1-1 0,0 0 0,0 1 0,0-1-1,0-1 1,0 1 0,0 0 0,0-1 0,1 1 0,-1-1 0,5 1 0,5 1 2,0 0 0,0-1 0,0-1-1,0 0 1,0 0 0,24-4 0,-33 3-2,-1 0 0,0-1 0,0 0 0,0 1 0,0-1 0,1-1 0,-1 1 0,0 0 0,-1-1 0,1 1 0,0-1 0,0 0 0,-1 0 0,1 0 0,-1 0 0,0-1 0,1 1 0,2-5 0,-2 2 0,0 0 0,-1 0 0,0 0 0,0 0 0,0 0 0,-1 0 0,0 0 0,0-1 0,0 1 0,0-10 0,-1 7-1,0 0 0,0 0 0,-1 0 0,0 0 0,0 1 1,-1-1-1,0 0 0,-1 1 0,1-1 0,-2 1 0,1 0 0,-1 0 1,0 0-1,0 0 0,-8-9 0,6 12 1,1 0 1,-1 0-1,0 1 0,0-1 0,-1 1 1,1 0-1,-1 1 0,1 0 0,-1 0 1,0 0-1,-11-1 0,13 3-30,-1-1 0,1 1-1,-1-1 1,0 2 0,1-1-1,-1 0 1,1 1 0,-1 0 0,1 1-1,-1-1 1,1 1 0,0 0-1,-1 0 1,-8 6 0,-16 22-940</inkml:trace>
</inkml:ink>
</file>

<file path=ppt/ink/ink39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3"/>
    </inkml:context>
    <inkml:brush xml:id="br0">
      <inkml:brushProperty name="width" value="0.05" units="cm"/>
      <inkml:brushProperty name="height" value="0.05" units="cm"/>
      <inkml:brushProperty name="color" value="#FFFFFF"/>
    </inkml:brush>
  </inkml:definitions>
  <inkml:trace contextRef="#ctx0" brushRef="#br0">101 127 31887,'0'70'397,"-8"303"112,2-297-524,-3-1 1,-3 0-1,-24 78 1,10-64 14,24-125 0,2-40 0,-2-13 0,4 0 0,16-96 0,32-41-1,-42 198 1,2 0-1,0 1 1,2 0 0,1 1 0,2 1 0,17-25-1,-28 43 1,1 1 1,0 0-1,0 0 0,0 0 0,1 0 0,0 1 0,0 0 0,0 1 0,0-1 1,1 1-1,0 0 0,0 1 0,0-1 0,0 1 0,1 1 0,-1-1 0,1 1 1,0 1-1,-1 0 0,13-1 0,-18 2 0,1 0 0,-1 1 0,0 0 0,1-1 0,-1 1 0,0 0 0,0 0 0,1 0 0,-1 0 0,0 0 0,0 1 0,0-1 0,0 1 0,-1-1 0,1 1 0,0 0 0,-1-1 0,1 1 0,-1 0 0,1 0 0,-1 0 0,0 0 0,0 1 0,0-1 0,0 0 0,0 0 0,-1 1 0,1-1 0,-1 0 0,1 5 0,2 10 0,-1 0 0,-1 0 0,0 22 0,-1-30 0,0-9 0,-5 113 0,4-100 0,-2 1 0,1-1 0,-2 0 0,0 0 0,0-1 0,-9 16 0,-1 0 0,-2-1 0,-1-1 0,-25 30 0,33-45 0,-1 0 0,0-1-1,-1 0 1,0-1 0,-1 0-1,0-1 1,0 0 0,-26 12-1,55-17-31,0-2 0,28 1 0,-38-2 33,1 0-1,-1-1 1,1 1 0,0-1-1,-1-1 1,1 0-1,-1 0 1,0 0 0,0-1-1,0 0 1,0 0-1,0-1 1,0 1 0,-1-2-1,0 1 1,0-1-1,0 0 1,0 0 0,-1 0-1,0-1 1,0 0-1,0 0 1,-1 0 0,0-1-1,0 0 1,4-12-1,4-11 5,-2-2-1,-2 0 0,9-63 0,-12 62-3,1 1 0,1-1 1,23-59-1,-28 87-1,1 0 0,0 1 1,0-1-1,0 1 1,0 0-1,1 0 1,-1 0-1,1 0 0,0 1 1,1-1-1,-1 1 1,0 0-1,1 0 0,0 1 1,0-1-1,-1 1 1,1 0-1,1 1 0,-1-1 1,6 0-1,5-1 1,0 1 0,0 1 0,0 0-1,0 2 1,23 2 0,-38-3-2,-1 0 1,1 0-1,-1 0 1,1 1-1,-1-1 0,1 0 1,-1 0-1,1 1 1,-1-1-1,0 0 0,1 0 1,-1 1-1,1-1 1,-1 1-1,0-1 0,1 0 1,-1 1-1,0-1 1,1 1-1,-1-1 0,0 1 1,0-1-1,0 0 0,1 1 1,-1-1-1,0 1 1,0-1-1,0 1 0,0 0 1,0-1-1,0 1 1,0-1-1,0 1 0,0-1 1,0 1-1,0-1 1,0 1-1,0-1 0,0 1 1,-1-1-1,1 1 1,0-1-1,0 1 0,-1-1 1,1 0-1,0 1 1,0-1-1,-1 1 0,1-1 1,0 0-1,-1 1 1,0 0-1,-10 5 5,0 0 0,0 0 1,-1-1-1,-12 3 0,13-4-2,0-1 0,1 1-1,0 1 1,0 0 0,0 1-1,0 0 1,-12 11 0,14-9-1,0 1 0,1 0 0,0 0 0,1 0 0,0 1 0,1 0 0,0 0 1,0 1-1,1 0 0,1 0 0,0-1 0,-3 19 0,1 9-1,1 0-1,2 51 1,1-79 0,2 1 0,-1-1 0,1 0 0,1 0 0,0 1 0,4 12 0,-5-20 0,1 1 0,0 0 0,0-1 0,0 0 0,0 1 0,1-1 0,-1 0 0,1 0 0,0 0 0,0-1 0,0 1 0,0-1 0,0 0 0,0 1 0,1-1 0,-1-1 0,1 1 0,0 0 0,4 0 0,6 2 1,1-1 0,0-1 0,0-1 0,0 0 1,0-1-1,16-1 0,-8 0 4,-17 1-5,0 0 1,0 0-1,0-1 0,0 0 0,0 0 0,-1 0 0,1-1 0,0 0 0,-1 0 0,1 0 0,-1-1 1,1 0-1,-1 0 0,0 0 0,0-1 0,-1 0 0,1 0 0,-1 0 0,0 0 0,0-1 1,0 1-1,0-1 0,-1 0 0,4-7 0,-1-1 0,0 0 0,-1-1 0,0 1 0,-1-1 0,-1 0-1,0 0 1,1-17 0,-1-104 2,-3 94 0,0 29 0,0 0 0,-1-1 0,-1 1 0,0 0 0,-5-18 0,5 25-2,0 0 0,0 1 0,0-1 0,-1 0 0,1 1 0,-1 0 0,0-1 0,-1 1 1,1 0-1,-1 0 0,1 1 0,-1-1 0,0 1 0,0 0 0,-6-3 0,9 5 0,-1 0 0,0-1-1,0 1 1,0 0 0,0 1 0,0-1 0,0 0-1,0 0 1,0 1 0,0-1 0,0 1 0,0 0-1,0 0 1,0 0 0,0 0 0,0 0-1,0 0 1,0 0 0,0 1 0,-1-1 0,1 1-1,0-1 1,0 1 0,1 0 0,-1 0 0,0 0-1,0 0 1,0 0 0,0 0 0,1 1 0,-1-1-1,1 0 1,-1 1 0,1-1 0,-1 1 0,1 0-1,0-1 1,-2 4 0,-1 4-1,0 0 0,0 0 0,1 0 0,0 0 0,1 1 0,0-1 0,-1 12 0,-2 36 1,5 97 0,0-145 0,1 0 0,0 0 0,0 0 0,1 0 0,0 0 0,0 0 0,1-1 0,0 1 0,1-1 0,0 0 0,1 0 0,-1 0 0,1 0 0,1-1 0,-1 0 0,1 0 0,1 0 0,-1-1 0,1 0 0,0 0 0,0-1 0,1 1 0,0-2 0,0 1 0,0-1 0,0 0 0,1-1 0,-1 0 0,1-1 0,0 1 0,0-1 0,13 0 0,-9-1 0,-2 0 1,0-1 1,1 0-1,14-2 0,-22 1 0,-1 1-1,0-1 1,1 0-1,-1 0 1,0-1-1,1 1 1,-1-1-1,0 0 1,0 1-1,0-1 1,0-1-1,-1 1 1,1 0-1,-1-1 1,3-2-1,2-6 1,0 1-1,-1-1 0,0 0 0,-1 0 1,0-1-1,-1 1 0,-1-1 0,0 0 1,0 0-1,1-17 0,0-19 0,-3-63 0,-1 70 0,0-56 0,0 96 0,0 1 0,0 0 0,0 0 0,0 0 0,0-1 0,0 1 0,0 0 0,0 0 0,0 0 0,0 0 0,0-1 0,0 1 0,0 0 0,0 0 0,-1 0 0,1 0 0,0-1 0,0 1 0,0 0 0,0 0 0,0 0 0,0 0 0,-1 0 0,1-1 0,0 1 0,0 0 0,0 0 0,0 0 0,0 0 0,-1 0 0,1 0 0,0 0 0,0 0 0,0 0 0,-1 0 0,1 0 0,0 0 0,0 0 0,0 0 0,0 0 0,-1 0 0,1 0 0,0 0 0,0 0 0,0 0 0,-1 0 0,1 0 0,0 0 0,0 0 0,0 0 0,-1 0 0,-8 10-3,4 7 2,1 1-1,1 0 0,1 1 0,0-1 1,2 0-1,2 33 0,-1-8 1,-1-27 1,-1 10 1,1 0 0,2-1 0,0 1 0,11 43 0,-12-64-1,1 0 1,-1 0-1,1 0 0,1 0 0,-1 0 1,0 0-1,1 0 0,0-1 1,0 0-1,1 1 0,-1-1 0,1 0 1,0 0-1,0-1 0,0 1 1,1-1-1,-1 0 0,1 0 0,-1-1 1,1 1-1,0-1 0,0 0 1,0 0-1,1-1 0,-1 1 0,0-1 1,0 0-1,11 0 0,-12-1 1,0 0-1,0 0 0,-1 0 0,1 0 1,0-1-1,0 1 0,0-1 1,0 0-1,5-2 0,-7 1 0,0 1 0,1-1 0,-1 1 0,0-1 0,0 0 0,0 0 0,-1 0 0,1 0 0,0 0 0,-1-1 0,0 1 0,1 0 0,-1-1 0,2-4 0,3-11 0,-1 1 0,0-1 0,-1 0 0,3-34 0,-3-80 0,-3 50 0,0 63 0,-1 5 0,1-1 0,0 1 0,1 0 0,7-25 0,-9 38 0,0 0 0,0 0 0,1 0 0,-1 0 0,1 1 0,-1-1 0,1 0 0,-1 0 0,1 1 0,-1-1 0,1 0 0,-1 1 0,1-1 0,0 1 0,-1-1 0,1 1 0,0-1 0,0 1 0,0-1 0,-1 1 0,1 0 0,0-1 0,0 1 0,0 0 0,0 0 0,0 0 0,-1-1 0,1 1 0,0 0 0,0 0 0,0 0 0,1 1 0,0-1 0,0 1 0,0-1 0,-1 1 0,1-1 0,-1 1 0,1 0 0,0 0 0,-1 0 0,1 0 0,-1 0 0,0 0 0,1 0 0,-1 0 0,0 1 0,0-1 0,2 2 0,3 8 0,-1 0 0,0-1 0,-1 2 0,0-1 0,-1 0 0,4 23 0,4 75 0,-8-41 0,-3-41 0,1-1 0,1 1 0,1-1 0,2 0 0,11 40 0,-16-66 0,0 1 0,0-1 0,1 0 1,-1 0-1,0 1 0,0-1 0,0 0 0,0 0 0,0 1 0,0-1 1,1 0-1,-1 0 0,0 0 0,0 1 0,0-1 0,1 0 0,-1 0 1,0 0-1,0 0 0,1 0 0,-1 0 0,0 1 0,0-1 0,1 0 1,-1 0-1,0 0 0,0 0 0,1 0 0,-1 0 0,0 0 0,0 0 0,1 0 1,-1 0-1,0 0 0,1 0 0,-1 0 0,0 0 0,0 0 0,1 0 1,-1-1-1,0 1 0,0 0 0,1 0 0,-1 0 0,0 0 0,0 0 1,0-1-1,1 1 0,-1 0 0,0 0 0,0 0 0,0-1 0,1 1 1,9-14 18,5-19-18,-2 0 1,15-59 0,-1-1-2,22-27-17,-42 106 15,1 1 0,0 0 0,0 0-1,2 1 1,-1 0 0,16-14 0,-5 13 3,-20 13-1,1 0 0,-1 0 0,0 0-1,1 0 1,-1 0 0,1 0 0,-1 0 0,0 0 0,1 1 0,-1-1 0,0 0 0,1 0 0,-1 0 0,0 0 0,1 0 0,-1 1 0,0-1 0,1 0 0,-1 0 0,0 0 0,1 1-1,-1-1 1,0 0 0,0 1 0,1-1 0,-1 0 0,0 1 0,0-1 0,0 0 0,1 1 0,0 3-1,0 1-1,0-1 1,-1 1 0,1-1-1,-1 0 1,-1 9 0,1-2-2,-2 67 8,0-38-3,2-1 0,1 1 0,12 71 0,-10-99-2,0 0 0,1-1 0,0 1 0,1-1 0,1 0 0,0-1 0,13 20 0,-16-26 0,1 1 0,0-1 0,0 0 0,0-1 0,0 1 0,0-1 0,1 0 0,-1 0 0,1 0 0,0 0 0,0-1 0,0 0 0,0 0 0,1 0 0,-1-1 0,0 0 0,1 0 0,-1 0 0,7 0 0,-7-1 0,0 0 0,0 0 0,0 0 0,0-1 0,0 0 0,0 0 0,8-3 0,-10 3 0,-1-1 0,1 0 0,0 0 0,-1 0 0,0 0 0,1 0 0,-1-1 0,0 1 0,0-1 0,0 1 0,-1-1 0,1 0 0,1-4 0,9-18 0,-2-1 0,-1 0 0,-1 0 0,-1 0 0,-2-1 0,4-39 0,-1-169 0,-8 196 0,0 20 2,0 9 1,1 0 0,-2-1 0,1 1 0,-1-1 0,-1 1 0,0 0 1,-6-18-1,2 17 1,3 12-3,1 11-5,2-10 3,-24 665-528,24-685-282</inkml:trace>
</inkml:ink>
</file>

<file path=ppt/ink/ink39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3"/>
    </inkml:context>
    <inkml:brush xml:id="br0">
      <inkml:brushProperty name="width" value="0.05" units="cm"/>
      <inkml:brushProperty name="height" value="0.05" units="cm"/>
      <inkml:brushProperty name="color" value="#FFFFFF"/>
    </inkml:brush>
  </inkml:definitions>
  <inkml:trace contextRef="#ctx0" brushRef="#br0">1 133 32047,'18'0'208,"12"0"16,10 0-128,5 0-48,11-2 0,11-3-16,-5-5-16,-11 3-16,-22 0 0,-18-5 0,-11 0-32,-8-5-192,-32-10-609,-19-6-4257</inkml:trace>
</inkml:ink>
</file>

<file path=ppt/ink/ink39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4"/>
    </inkml:context>
    <inkml:brush xml:id="br0">
      <inkml:brushProperty name="width" value="0.05" units="cm"/>
      <inkml:brushProperty name="height" value="0.05" units="cm"/>
      <inkml:brushProperty name="color" value="#FFFFFF"/>
    </inkml:brush>
  </inkml:definitions>
  <inkml:trace contextRef="#ctx0" brushRef="#br0">183 18 32255,'-12'-4'51,"-1"0"1,1 1 0,-1 1 0,0 0-1,0 0 1,0 1 0,-25 2-1,35 0-51,0-1 0,1 1-1,-1-1 1,1 1 0,-1 0 0,1 0-1,-1 0 1,1 0 0,0 1-1,-1-1 1,1 1 0,0-1 0,0 1-1,0 0 1,0 0 0,1 0 0,-1 0-1,0 0 1,1 0 0,-1 0-1,1 0 1,0 1 0,0-1 0,0 1-1,0-1 1,0 1 0,0-1-1,1 1 1,-1-1 0,1 1 0,0 0-1,-1 3 1,1 0 0,0-1 0,0 1 0,0-1 0,0 1 0,1-1 0,0 0-1,0 1 1,0-1 0,1 0 0,0 0 0,0 0 0,0 0 0,0 0 0,1 0 0,5 7 0,-2-6 1,1 0 1,1 0 0,-1 0 0,1-1 0,0 0 0,0 0 0,0-1-1,1 0 1,0-1 0,0 0 0,17 4 0,-10-4 2,1 0 0,0-1-1,0-1 1,0-1 0,30-3 0,-45 3-3,1-1 1,-1 0-1,0 0 0,0 0 1,1 0-1,-1 0 0,0-1 1,0 1-1,0-1 0,0 1 1,0-1-1,-1 0 0,1 0 1,0 1-1,-1-1 0,1 0 1,-1-1-1,0 1 0,0 0 1,0 0-1,0 0 0,0-1 1,0 1-1,-1-1 0,1 1 1,-1 0-1,1-1 0,-1 1 1,0-4-1,1-1 1,-1 0 1,0 0-1,0 0 1,-1 0-1,1 0 0,-1 0 1,-1 0-1,0 0 1,-4-10-1,3 12-1,0 0-1,0 0 1,0 0-1,-1 1 1,0 0-1,0 0 1,0 0-1,-1 0 1,1 1-1,-1-1 1,0 1-1,0 0 1,0 1-1,0-1 1,-1 1-1,1 0 1,-1 0-1,-7-1 1,7 2-20,0 0 0,-1 0 0,1 0 0,0 1 0,0 0 0,-1 0 0,1 1 0,0-1 0,0 1 0,-1 1 1,1-1-1,0 1 0,0 0 0,0 1 0,1-1 0,-1 1 0,-5 4 0,-24 22-867</inkml:trace>
</inkml:ink>
</file>

<file path=ppt/ink/ink39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6"/>
    </inkml:context>
    <inkml:brush xml:id="br0">
      <inkml:brushProperty name="width" value="0.05" units="cm"/>
      <inkml:brushProperty name="height" value="0.05" units="cm"/>
      <inkml:brushProperty name="color" value="#FFFFFF"/>
    </inkml:brush>
  </inkml:definitions>
  <inkml:trace contextRef="#ctx0" brushRef="#br0">1 409 31951,'0'-1'36,"0"0"1,0 0-1,0 0 1,0-1-1,0 1 1,0 0-1,0 0 1,0-1 0,0 1-1,1 0 1,-1 0-1,0 0 1,1-1-1,-1 1 1,2-2-1,6 15 141,8 36-186,-5-7 9,28 94 0,-33-119 0,0-1 0,1-1 0,1 0 0,0 0 0,1 0 0,17 20 0,-23-31 0,1 1 0,0-1 0,0 1 0,0-1 0,1 0 0,-1-1 0,1 1 0,8 2 0,-12-4 0,1 0 0,0-1 0,0 1 0,0 0 0,0-1 0,1 0 1,-1 0-1,0 1 0,0-1 0,0-1 0,0 1 0,0 0 0,0 0 0,0-1 0,0 1 1,0-1-1,0 1 0,0-1 0,0 0 0,0 0 0,0 0 0,-1 0 0,1 0 0,0-1 1,1-1-1,1-1 0,0-1 1,0 0 0,-1 0 0,0 0 0,0-1 0,-1 1 0,1-1-1,2-11 1,9-51 5,-11 50-6,14-96 0,13-64 0,-28 169-2,1-1 1,0 1-1,0 0 1,8-15-1,-10 22 2,0 0-1,1 0 1,-1 0 0,1 0-1,-1 0 1,1 0 0,0 1-1,0-1 1,0 0 0,-1 1-1,2 0 1,-1-1 0,0 1-1,0 0 1,0 0 0,0 0-1,1 0 1,-1 1 0,0-1-1,1 1 1,-1-1 0,1 1-1,2 0 1,-3-1-1,0 1 1,1 0-1,-1 0 1,0 1-1,1-1 0,-1 0 1,0 1-1,0-1 0,1 1 1,-1 0-1,0 0 1,0 0-1,0 0 0,0 0 1,0 0-1,0 0 1,0 1-1,0-1 0,-1 1 1,1 0-1,0-1 0,-1 1 1,0 0-1,1 0 1,1 3-1,-3-5 2,0 0-1,0 0 1,0 0-1,0 1 1,0-1-1,0 0 1,0 0-1,0 0 1,1 0 0,-1 1-1,0-1 1,0 0-1,0 0 1,0 0-1,0 0 1,1 0-1,-1 0 1,0 0 0,0 1-1,0-1 1,1 0-1,-1 0 1,0 0-1,0 0 1,0 0-1,1 0 1,-1 0 0,0 0-1,0 0 1,0 0-1,0 0 1,1 0-1,-1 0 1,0 0 0,0 0-1,0 0 1,1 0-1,-1 0 1,0-1-1,0 1 1,0 0-1,1 0 1,-1 0 0,0-1-1,-1 1 1,1 0 0,0 0-1,0-1 1,0 1 0,-1 0-1,1 0 1,0-1-1,0 1 1,0 0 0,-1 0-1,1 0 1,0-1 0,0 1-1,-1 0 1,1 0 0,0 0-1,-1 0 1,1 0 0,0 0-1,0 0 1,-1-1 0,1 1-1,0 0 1,-1 0-1,1 0 1,0 0 0,-1 0-1,1 0 1,0 0 0,-1 1-1,1-1 1,0 0 0,0 0-1,-1 0 1,-3 0-1,-1-1 0,1 1 0,-1 1 0,1-1 0,0 1 0,-1-1 0,1 1 0,0 0 0,-1 1 0,1-1 0,0 1 0,0 0 0,0 0 0,0 0 0,1 0 0,-1 1 0,1 0 0,-1-1 0,1 1 0,0 1 0,0-1 0,0 0 0,0 1 0,1-1 0,-1 1 0,1 0 0,0 0 0,0 0 0,0 0 0,-1 5 0,-4 10-1,1 1-1,1-1 1,0 1 0,2-1-1,-3 38 1,5-12-3,6 66 0,-4-104 4,0 1-1,0-1 1,1 0-1,0 1 1,1-1 0,-1 0-1,2 0 1,-1-1 0,1 1-1,-1-1 1,2 0-1,-1 0 1,1 0 0,0 0-1,0-1 1,0 0 0,1 0-1,0 0 1,0-1-1,8 5 1,-6-5 0,0 0-1,0 0 1,1-1-1,0 0 1,-1 0-1,1-1 1,0 0-1,0-1 1,1 0-1,-1 0 1,0-1-1,0 0 1,0 0-1,0-1 1,0-1-1,11-2 1,-15 2 0,0 0 0,-1-1 0,1 1 0,-1-1 0,1 0 0,-1 0 0,0-1 0,0 1 0,0-1 0,-1 0 0,1 0 0,-1 0 0,0 0 0,0 0 0,-1-1 0,1 0 0,-1 1 0,4-11 0,0-3 0,0-1 0,-1 0 0,4-36 0,-4-10 5,-3-69-1,1-30 3,2 152 2,0 11-5,-2 10-4,4 140-6,0-4 1,-5-126 5,1 1-1,1-1 1,0 0 0,2 0-1,9 22 1,-13-37 0,0 1 0,0-1 0,0 0 0,1 0 0,0-1 0,0 1 0,0 0 0,0-1 0,0 0 0,0 1 0,1-2 0,7 6 0,-5-5 0,0 0 0,0-1 0,0 0 0,0-1 0,0 1 0,1-1 0,-1 0 0,0 0 0,7-1 0,-10 0 0,7 0 0,-1 1 0,0-2 0,18-2 0,-24 2 0,0 1 0,0-1 0,0 0 0,0-1 0,0 1 0,-1 0 0,1-1 0,-1 0 0,1 1 0,-1-1 0,1 0 0,-1 0 0,0-1 0,0 1 0,0 0 0,1-3 0,3-5 0,0-1 0,-2 1 0,1-1 0,-1 1 0,-1-1 0,0 0 0,0-1 0,1-21 0,-1-10 0,-3-44 0,-1 37 0,1-72 13,0 120-13,1 1 1,-1-1-1,1 1 0,-1 0 0,1-1 0,-1 1 0,1 0 0,0 0 0,0-1 0,-1 1 0,1 0 0,0 0 1,0 0-1,0 0 0,0 0 0,0 0 0,1 0 0,-1 1 0,0-1 0,0 0 0,1 0 0,-1 1 1,0-1-1,1 1 0,-1-1 0,0 1 0,1 0 0,-1 0 0,1-1 0,2 1 0,50 1 0,-41-1 0,-9 1 0,-1-1 0,1 0 0,0 1-1,0-1 1,-1 1 0,1 0 0,-1 0 0,1 1 0,-1-1 0,1 1 0,-1 0-1,0 0 1,0 0 0,1 0 0,-2 0 0,1 1 0,0-1 0,4 6-1,-3-3 1,-1 1-1,0-1 1,0 1-1,-1 0 1,1-1-1,-1 1 1,0 0-1,-1 0 1,0 1-1,1 9 1,-1-1-1,0 0 0,-2 0 0,0 0 0,0 0 1,-2 0-1,0-1 0,0 1 0,-11 26 0,7-25 1,0 0 0,1 0 0,1 1 0,1-1 0,0 1 0,1 0 0,1 0 0,0 24 0,2-38 0,0 0 0,0 0 0,0 0 0,1 0 0,-1-1 0,1 1 0,0 0 0,0 0 0,0-1 0,0 1 0,1 0 0,-1-1 0,1 1 0,-1-1 0,1 1 0,0-1 0,0 0 0,3 3 0,-1-2 0,1 0 0,0 0 0,0 0 0,0 0 0,0-1 0,0 0 0,0 0 0,1 0 0,5 1 0,11 0 0,0 0 0,1-1 0,38-2 0,-56-1 0,-1 0 0,1 1 0,-1-1 0,1-1 1,-1 1-1,0-1 0,0 1 0,1-1 0,-1-1 0,-1 1 0,1 0 0,0-1 1,0 0-1,-1 0 0,0 0 0,0 0 0,1-1 0,-2 1 0,1-1 0,0 1 1,-1-1-1,0 0 0,0 0 0,0-1 0,3-7 0,2-10 0,0 0 0,-2-1 0,5-40 0,-9 54 0,8-84-3,-6 53 9,16-76 1,-19 113-7,0 1 0,1 0 0,0 0 0,-1-1-1,1 1 1,0 0 0,0 0 0,0 0 0,1 0-1,-1 0 1,0 0 0,1 1 0,-1-1 0,1 0-1,0 1 1,-1-1 0,1 1 0,0-1 0,0 1-1,2-2 1,2 2-1,-1 0 0,0 0 0,1 0 0,-1 0 0,0 1-1,1-1 1,5 2 0,-6-1 1,-1 0-1,-1 1 1,1-1-1,-1 1 0,0 0 0,0 0 1,1 0-1,-1 0 0,0 0 1,0 1-1,0 0 0,0-1 0,-1 1 1,1 0-1,0 0 0,-1 1 0,1-1 1,-1 1-1,0-1 0,0 1 1,0 0-1,0-1 0,0 1 0,0 0 1,-1 0-1,2 4 0,-17-7 1,-13-9 3,21 6-3,0 1 0,0 0 0,0 0 0,0 0 0,-12 0 0,16 2 0,0 0 0,0 0 0,1 0 0,-1 0 0,0 1 0,1-1 0,-1 1 0,0-1 0,1 1 0,-1 0 0,1-1 0,-1 1 0,1 0 0,-1 0 0,1 0 0,0 0 0,-1 1 0,1-1 0,0 0 0,0 0 0,0 1 0,0-1 0,0 1 0,0-1 0,0 1 0,0-1 0,0 2 0,-5 12 0,1-1 0,1 1 0,0 0 0,1 0 0,-2 25 0,2 82 0,3-89 0,0-22 0,1 0 0,0 1 0,0-1 0,1 0 0,0 0 0,1 0 0,6 15 0,-6-19 0,1-1 0,-1 1 0,1-1 0,0 0 0,0-1 0,1 1 0,0-1 0,0 0 0,0 0 0,1 0 0,-1-1 0,13 8 0,-3-5 0,0 0 0,0-2 0,1 1 0,0-2 0,0 0 0,0-1 0,0-1 0,1 0 0,-1-1 0,0-1 0,24-2 0,-34 1 0,-1 0 0,0 0 0,0 0 0,1-1 0,-1 0 0,0 0 0,0 0 0,-1 0 0,1-1 0,0 0 0,-1 0 0,0 0 0,6-6 0,-3 2 0,0-1 0,-1 0 0,0 0 0,0 0 0,-1-1 0,7-15 0,0-6 3,-1 0 1,-2-1-1,7-45 0,3-54 3,2-212 0,-20 311-2,-1-21-1,-22 96-3,4-5 0,2 0 0,2 1 0,2 0 0,-14 84 0,17-49 0,1 145 0,8-211 0,0-1 0,0 0 0,1 1 0,0-1 0,0 0 0,1 0 0,0 1 0,1-1 0,-1-1 0,2 1 0,-1 0 0,1-1 0,0 1 0,1-1 0,-1 0 0,1-1 0,1 1 0,0-1 0,-1 0 0,2 0 0,9 7 0,-3-5 0,1-1 0,0 0 0,0-1 0,1 0 0,0-1 0,0-1 0,0-1 0,0 0 0,1 0 0,-1-2 0,1 0 0,-1 0 0,1-2 0,18-2 0,-27 2 0,1 0 0,-1-1 0,0 1 0,1-1 0,-1-1 0,0 0 0,0 0 0,-1 0 0,1-1 0,-1 0 0,1 0 0,10-10 0,-9 7 0,-1-1 0,0 0 0,-1-1 0,0 1 0,0-1 0,-1 0 0,0-1 0,5-13 0,-2-3 0,-1-1 0,-1 1 0,-1-1 0,-1-1 0,-1 1 0,-2-33 0,1 25 0,-2-35 0,0 66 0,-1 0 0,1 0 0,-1 0 0,0 0 0,0 0 0,0 0 0,-1 0 0,1 0 0,-1 0 0,0 0 0,0 1 0,-4-6 0,5 8 0,0-1 0,0 1 0,0 0 0,0 0 0,-1 0 0,1 0 0,0 0 0,0 1 0,-1-1 0,1 0 0,0 1 0,-1-1 0,1 0 0,0 1 0,-1 0 0,1-1 0,-1 1 0,1 0 0,-1 0 0,1 0 0,-1-1 0,1 2 0,-1-1 0,1 0 0,-1 0 0,1 0 0,-1 1 0,1-1 0,-1 1 0,1-1 0,0 1 0,-1 0 0,1-1 0,0 1 0,-1 0 0,1 0 0,0 0 0,0 0 0,0 0 0,0 0 0,0 0 0,-1 2 0,-3 3 0,1 0 0,-1 0 0,1 0 0,1 1 0,-1-1 0,-4 15 0,0 6 0,2 0 0,1 0 0,1 1 0,-1 38 0,8 114 0,-2-172 0,-1-1 1,1 1-1,1-1 0,-1 0 0,1 1 1,0-1-1,1 0 0,0 0 1,0-1-1,0 1 0,7 8 0,-7-11 2,0 0 0,0 0-1,1-1 1,0 1-1,0-1 1,0 0 0,0 0-1,0 0 1,0-1-1,1 0 1,-1 1-1,1-2 1,0 1 0,0 0-1,-1-1 1,1 0-1,8 1 1,-8-1-4,-1-1 0,0 1 0,1-1 0,-1 0 0,1 0 1,-1-1-1,1 1 0,-1-1 0,1 0 0,-1 0 0,0 0 0,0-1 0,9-4 0,-11 4-8,1 0 0,0-1 0,-1 0-1,0 1 1,0-1 0,0 0 0,0 0-1,0-1 1,0 1 0,-1 0 0,1 0-1,-1-1 1,0 1 0,0-1 0,-1 1-1,1-1 1,0 1 0,-1-5 0,2-54-537</inkml:trace>
</inkml:ink>
</file>

<file path=ppt/ink/ink39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6"/>
    </inkml:context>
    <inkml:brush xml:id="br0">
      <inkml:brushProperty name="width" value="0.05" units="cm"/>
      <inkml:brushProperty name="height" value="0.05" units="cm"/>
      <inkml:brushProperty name="color" value="#FFFFFF"/>
    </inkml:brush>
  </inkml:definitions>
  <inkml:trace contextRef="#ctx0" brushRef="#br0">192 29 15367,'-28'-12'11724,"2"3"-6837,16 7-4798,0 0 0,0 0 0,0 1 0,0 0 0,-1 1 1,-13 1-1,22 0-89,0-1 0,0 0 0,0 1 1,1-1-1,-1 1 0,0 0 1,0-1-1,0 1 0,1 0 0,-1 0 1,0 0-1,1 0 0,-1 1 1,1-1-1,-1 0 0,1 1 0,0-1 1,-3 4-1,2-1 0,0 0 0,-1 1 0,2-1 1,-1 0-1,0 1 0,1 0 0,-2 7 0,2 0 0,0 0 0,0 0 0,1 0-1,1 0 1,3 21 0,-3-28 2,0 0-1,1 0 1,0 0 0,1 0 0,-1 0 0,1 0-1,0-1 1,0 1 0,0-1 0,0 0-1,1 0 1,0 0 0,-1-1 0,2 1-1,-1-1 1,0 0 0,1 0 0,-1 0-1,1-1 1,0 1 0,0-1 0,0 0-1,0-1 1,6 2 0,10 2 8,0-1 1,0-1-1,0-1 1,33-1-1,-49-1-9,-1 0 0,0 0 0,0-1 0,0 1 0,0-1 0,-1 0 0,1 0 0,0 0 0,0-1 0,0 1 0,-1-1 0,1 0 0,-1 0 0,0 0 1,1-1-1,-1 1 0,0-1 0,0 0 0,0 0 0,-1 0 0,1 0 0,-1 0 0,0-1 0,0 1 0,0-1 0,0 1 0,0-1 0,-1 0 0,1 1 0,-1-1 0,0 0 0,-1 0 0,1 0 0,-1 0 0,1-7 0,0 0 3,0 1 0,-1-1 0,0 0 0,-1 0 0,0 1-1,-4-17 1,4 23-4,0 1 0,-1-1 0,0 0 0,1 0 0,-1 1 0,0-1 0,-1 1 0,1 0 0,-1 0 0,1 0 0,-1 0 0,0 0 0,0 0 0,0 1 0,-1-1 0,1 1 0,-1 0 0,1 0 0,-1 0 0,-4-1 0,0 0-15,0 1-1,0 0 1,-1 1 0,1-1 0,0 2-1,0-1 1,-1 1 0,1 0 0,0 1-1,-1 0 1,1 0 0,0 1 0,0 0-1,0 1 1,0 0 0,0 0 0,1 0-1,-1 1 1,1 0 0,0 0 0,0 1-1,1 0 1,-1 0 0,-6 8-1,-34 37-1059</inkml:trace>
</inkml:ink>
</file>

<file path=ppt/ink/ink39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8"/>
    </inkml:context>
    <inkml:brush xml:id="br0">
      <inkml:brushProperty name="width" value="0.05" units="cm"/>
      <inkml:brushProperty name="height" value="0.05" units="cm"/>
      <inkml:brushProperty name="color" value="#FFFFFF"/>
    </inkml:brush>
  </inkml:definitions>
  <inkml:trace contextRef="#ctx0" brushRef="#br0">33 0 30606,'-28'10'1353,"27"-10"-1164,1 0-171,-1 1-1,1 0 1,-1-1-1,1 1 1,0 0-1,-1 0 1,1-1 0,0 1-1,0 0 1,0 0-1,-1-1 1,1 1-1,0 0 1,0 0 0,0 0-1,0-1 1,0 1-1,1 0 1,-1 0-1,0-1 1,0 1-1,0 0 1,1 1 0,10 1-5,1-1 0,-1 0 0,1 0 0,-1-1 0,1-1 0,0 0 0,12-2 0,10 1 0,1543 1 19,-932 5-32,-249 13 0,-54 0 0,102-4 0,206 1 0,-585-15 0,386-11-13,12 3-73,-278 10 41,424-2 96,-450-12-27,-34 0-19,-41 7 0,49-2-154,-130 17-558,2-3-107</inkml:trace>
</inkml:ink>
</file>

<file path=ppt/ink/ink39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51"/>
    </inkml:context>
    <inkml:brush xml:id="br0">
      <inkml:brushProperty name="width" value="0.05" units="cm"/>
      <inkml:brushProperty name="height" value="0.05" units="cm"/>
      <inkml:brushProperty name="color" value="#FFFFFF"/>
    </inkml:brush>
  </inkml:definitions>
  <inkml:trace contextRef="#ctx0" brushRef="#br0">115 1 20858,'-28'1'8648,"1"0"-6582,-28 2-1591,55-3-467,0 0 0,0 0 0,0 0 1,-1 0-1,1 0 0,0 0 0,0 0 1,0 0-1,0 0 0,-1 0 0,1 0 0,0 0 1,0 0-1,0 0 0,0 0 0,-1 0 1,1 0-1,0 0 0,0 0 0,0 0 0,0 0 1,0 0-1,0 0 0,-1 0 0,1 1 1,0-1-1,0 0 0,0 0 0,0 0 1,0 0-1,0 0 0,0 1 0,0-1 0,0 0 1,-1 0-1,1 0 0,0 0 0,0 0 1,0 1-1,0-1 0,0 0 0,0 0 0,0 0 1,0 0-1,0 1 0,0-1 0,0 0 1,0 0-1,0 0 0,0 0 0,0 0 1,1 1-1,-1-1 0,0 0 0,0 0 0,0 0 1,0 0-1,0 0 0,0 1 0,0-1 1,0 0-1,1 0 0,8 8-1,22-2 10,0 0 0,0-3-1,1 0 1,-1-2 0,42-4-1,0 2-1,148-1-11,244 4 8,-71 32-12,-230-17 0,272-5 0,-44-6 0,-208 7 0,300 10 0,2400-23 0,-2853-1 0,36-6 0,15-2 0,-34 7 0,-1-1 0,77-17 0,-108 16 0,-1 2 0,0 0 0,19 0 0,-26-3-912</inkml:trace>
</inkml:ink>
</file>

<file path=ppt/ink/ink3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4"/>
    </inkml:context>
    <inkml:brush xml:id="br0">
      <inkml:brushProperty name="width" value="0.05" units="cm"/>
      <inkml:brushProperty name="height" value="0.05" units="cm"/>
      <inkml:brushProperty name="color" value="#FFFFFF"/>
    </inkml:brush>
  </inkml:definitions>
  <inkml:trace contextRef="#ctx0" brushRef="#br0">1 42 31903,'0'0'592,"13"0"-560,36 0 32,20 0-16,9 5-16,17-2 0,0-3-16,-7 0-16,-6 0 16,-20 0-16,-19-8 0,-14-4 0,-9 3 0,-13 3-16,-7 0-48,-4-3-272</inkml:trace>
</inkml:ink>
</file>

<file path=ppt/ink/ink39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05"/>
    </inkml:context>
    <inkml:brush xml:id="br0">
      <inkml:brushProperty name="width" value="0.05" units="cm"/>
      <inkml:brushProperty name="height" value="0.05" units="cm"/>
      <inkml:brushProperty name="color" value="#FFFFFF"/>
    </inkml:brush>
  </inkml:definitions>
  <inkml:trace contextRef="#ctx0" brushRef="#br0">1689 0 30862,'0'0'1729,"-16"0"-1694,-223 11-4,192-5-31,0 2-1,0 2 1,-46 16-1,-167 83 1,136-52 0,98-46 0,1 1 0,0 1 0,1 2 0,1 0 0,0 1 0,1 2 0,1 0 0,0 1 0,2 1 0,-32 42 0,-172 273 16,192-279-13,3 0 0,2 2 1,3 0-1,-22 86 0,27-70-3,-63 237 0,66-260 0,2-1 0,2 2 0,3 0 0,-4 93 0,10 27 9,3 146 14,3-265-20,22 97 1,26 52 5,-41-163-9,4 4 0,2-1 0,1-1 0,3-1 0,1 0 0,2-2 0,43 55 0,28 14 0,-46-55 0,-15-17 0,41 32-1,22 21 7,-54-46-2,3-1-1,1-3 0,2-1 1,1-3-1,2-2 0,1-2 1,91 36-1,-72-41-3,0-4 0,96 17 0,-133-31 0,38 5 0,0-3 0,116 0 0,185-9 0,-328-3 0,0-2 0,0-2 0,59-18 0,-44 11 0,-12 3 0,202-53 0,-211 51 0,0-1 0,-2-3 0,0-1 0,42-27 0,-45 22 0,21-13 0,-1-2 0,95-84 0,-128 99 0,-2 0 0,0-1 0,-1-1 0,-2 0 0,17-33 0,-4 2 0,-1-2 0,-4 0 0,-1-2 0,28-121 0,-25 76 0,-18 74 0,-1 1 0,-2-1 0,5-50 0,-3-311 0,-10 98 0,-5 247 0,-1 1 0,-2 1 0,-2 0 0,-18-44 0,-19-73 0,32 98 0,-3 0 0,-31-67 0,19 72 0,-3 1 0,-63-79 0,46 67 0,-68-81 0,90 116 0,0 2 0,-3 1 0,-52-41 0,60 52 0,-196-156 0,136 114 0,-130-70 0,108 86 0,80 34 0,-1 0 0,-42-12 0,3 1 0,25 7 0,-1 3 0,-81-18 0,106 28 0,-1 1 0,0 0 0,-27-1 0,-157-1 0,201 6 0,-1-1 0,1 1 0,0-1 0,0 1 0,0 0 0,0-1 0,0 1 0,0 0 0,0 1 0,0-1 0,0 0 0,1 0 0,-1 1 0,0-1 0,-1 2 0,-27 32-9,10-10-19,-15 3-207,-13-5-710</inkml:trace>
</inkml:ink>
</file>

<file path=ppt/ink/ink39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08"/>
    </inkml:context>
    <inkml:brush xml:id="br0">
      <inkml:brushProperty name="width" value="0.05" units="cm"/>
      <inkml:brushProperty name="height" value="0.05" units="cm"/>
      <inkml:brushProperty name="color" value="#FFFFFF"/>
    </inkml:brush>
  </inkml:definitions>
  <inkml:trace contextRef="#ctx0" brushRef="#br0">1 0 31502,'0'74'655,"3"239"9,3-208-691,19 105 0,-3-94 27,-6-38 0,-3 1 0,3 113 0,-13-135 0,13 78 0,-7-79 0,1 79 0,-12 43 0,4 188 0,1-343 0,7 35 0,-5-39 0,-2 0 0,3 37 0,-5-11 0,0-34 0,-1-30 0,0 16 0,0 0 0,0 0 0,0-1 0,0 1 0,-1 0 0,0 0 0,1 0 0,-1 0 0,0 0 0,-1 0 0,1 0 0,0 0 0,-1 0 0,0 0 0,0 1 0,0-1 0,0 1 0,0-1 0,0 1 0,0 0 0,-1 0 0,1 0 0,-1 0 0,0 0 0,0 1 0,-5-3 0,-1 1 0,-1 0 0,1 0 0,-1 1 0,0 1 0,0 0 0,0 0 0,-12 1 0,22 0 0,-1 1 0,0-1 0,0 1 0,1-1 0,-1 1 0,0 0 0,0-1 0,1 1 0,-1 0 0,1 0 0,-1 0 0,1-1 0,-1 1 0,1 0 0,0 0 0,-1 0 0,1 0 0,0 0 0,-1 0 0,1-1 0,0 1 0,0 0 0,0 0 0,0 0 0,0 0 0,0 0 0,0 1 0,0 35 0,0-31 0,-1 16 0,1-15 0,-1 0 0,1 0 0,1 0 0,-1 0 0,3 9 0,-3-14 0,1-1 0,-1 1 0,1 0 0,0-1 0,0 1 0,0 0 0,0-1 0,0 1 0,0-1 0,0 0 0,0 1 0,1-1 0,-1 0 0,0 0 0,1 0 0,-1 0 0,1 0 0,0 0 0,-1 0 0,1 0 0,-1 0 0,1-1 0,0 1 0,0-1 0,1 1 0,16 1 0,0 0 0,-1-1 0,30-3 0,-36 2 0,-9 0 0,0 0 0,-1-1 0,1 1 0,-1 0 0,1-1 0,0 0 0,-1 1 0,1-1 0,-1 0 0,0-1 0,1 1 0,-1 0 0,0 0 0,1-1 0,-1 0 0,0 1 0,0-1 0,0 0 0,-1 0 0,1 0 0,0 0 0,-1 0 0,1 0 0,-1-1 0,0 1 0,2-3 0,-1-3 0,0 1 0,0-1 0,-1 1 0,0-1 0,0 0 0,-1 1 0,0-1 0,-1-7 0,1 12 0,-1 0 0,1 0 0,-1 0 0,0 0 0,0 1 0,0-1 0,0 0 0,0 1 0,-1-1 0,1 1 0,-1-1 0,1 1 0,-1 0 0,0 0 0,0-1 0,0 1 0,0 1 0,-1-1 0,1 0 0,0 0 0,-1 1 0,1-1 0,-1 1 0,1 0 0,-1 0 0,0 0 0,-3-1 0,-6-1 0,0 1 0,0 0 0,0 0 0,-1 1 0,-12 1 0,24 2 0,0 1 0,1 0 0,-1 0 0,0-1 0,1 1 0,0 0 0,0 0 0,0 0 0,1 5 0,-1-6 0,0 1 0,0-1 0,0 1 0,0 0 0,1-1 0,-1 1 0,1 0 0,-1-1 0,1 1 0,0-1 0,0 1 0,0-1 0,1 1 0,-1-1 0,0 0 0,1 0 0,0 1 0,-1-1 0,1 0 0,0-1 0,0 1 0,0 0 0,0 0 0,1-1 0,-1 0 0,5 3 0,0-1 0,1-1 0,-1 0 0,1 0 0,0 0 0,-1-1 0,1 0 0,14-1 0,-21 0 0,0 0 0,1-1 0,-1 1 0,0 0 0,0-1 0,0 1 0,0-1 0,0 1 0,0-1 0,0 0 0,0 1 0,0-1 0,0 0 0,0 0 0,0 0 0,-1 0 0,1 0 0,0 1 0,0-1 0,-1 0 0,1-1 0,-1 1 0,1 0 0,-1 0 0,0 0 0,1 0 0,-1 0 0,0 0 0,0-1 0,1 1 0,-1 0 0,0-2 0,1-48 0,-2 37 0,1 7 0,0 0 0,-1 0 0,0 0 0,0 0 0,-1 0 0,1 0 0,-5-8 0,6 13 0,-1 0 0,0 0 0,0 0 0,-1 0 0,1 0 0,0 0 0,-1 1 0,1-1 0,-1 0 0,1 1 0,-1-1 0,0 1 0,0-1 0,0 1 0,0 0 0,0 0 0,0 0 0,0 0 0,0 0 0,0 0 0,0 0 0,0 1 0,-1-1 0,1 1 0,0 0 0,-3 0 0,1-1 0,0 1 0,0 0 0,1 1 0,-1-1 0,0 1 0,0 0 0,0 0 0,-4 1 0,6-1 0,1 0 0,-1 0 0,1 1 0,-1-1 0,1 0 0,0 0 0,-1 1 0,1-1 0,0 1 0,0-1 0,0 1 0,0-1 0,0 1 0,1 0 0,-1 0 0,0-1 0,1 1 0,-1 0 0,1 2 0,-3 4 0,2 1 0,-1-1 0,2 1 0,-1 0 0,1-1 0,2 18 0,-2-24 0,0 0 0,0 0 0,1 0 0,-1 0 0,1 0 0,0 0 0,-1 0 0,1 0 0,0 0 0,0 0 0,0-1 0,0 1 0,1 0 0,-1-1 0,0 1 0,1-1 0,-1 1 0,1-1 0,0 0 0,-1 0 0,1 0 0,0 0 0,0 0 0,-1 0 0,1 0 0,0 0 0,0-1 0,0 1 0,0-1 0,0 1 0,0-1 0,0 0 0,4 0 0,3 0 0,-5 1 0,0-1 0,1 0 0,-1 0 0,0-1 0,0 1 0,0-1 0,7-2 0,-10 2 0,1 0 0,-1 0 0,0 0 0,1 0 0,-1 0 0,0 0 0,0 0 0,0-1 0,0 1 0,0 0 0,0-1 0,0 1 0,-1-1 0,1 1 0,0-1 0,-1 1 0,1-1 0,-1 1 0,1-1 0,-1 0 0,0 1 0,0-4 0,1 1 0,0 1 1,-1-1-1,1 0 1,-1 0-1,0 0 0,-1 0 1,1 0-1,0 0 1,-1 0-1,0 0 0,0 1 1,0-1-1,-1 0 1,-2-5-1,2 7-4,0 0 1,0 0-1,0 0 1,0 1-1,0-1 1,-1 1-1,1-1 0,-1 1 1,1 0-1,-1 0 1,0 0-1,1 0 0,-1 0 1,0 0-1,1 1 1,-1-1-1,0 1 0,0 0 1,0 0-1,-4 1 1,-9-1-638,2 0-1963</inkml:trace>
</inkml:ink>
</file>

<file path=ppt/ink/ink39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28"/>
    </inkml:context>
    <inkml:brush xml:id="br0">
      <inkml:brushProperty name="width" value="0.05" units="cm"/>
      <inkml:brushProperty name="height" value="0.05" units="cm"/>
      <inkml:brushProperty name="color" value="#FFFFFF"/>
    </inkml:brush>
  </inkml:definitions>
  <inkml:trace contextRef="#ctx0" brushRef="#br0">55 2 32431,'-1'-1'3,"-1"0"157,2 8-76,0-6-104,-24 276 86,0-15-55,23-208-11,-1-6 0,2-1 0,6 50 0,-1-73-1,-5-24 1,0 0 0,0 0 0,0 0 0,0 0 0,0-1 0,0 1 1,0 0-1,0 0 0,0 0 0,0 0 0,0 0 0,0 0 0,0 0 0,1 0 0,-1 0 0,0 0 0,0 0 0,0 0 0,0 0 0,0 0 0,0 0 0,0 0 0,0 0 0,0 0 0,0 0 0,0 0 0,0 0 0,1 0 0,-1 0 0,0 0 0,0 0 0,0 0 0,0 1 0,0-1 0,0 0 0,0 0 0,0 0 0,0 0 0,0 0 0,0 0 0,0 0 0,0 0 0,0 0 0,0 0 0,0 0 0,3-36-6,-2 6-28,7 0-169,2 1-530</inkml:trace>
</inkml:ink>
</file>

<file path=ppt/ink/ink39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28"/>
    </inkml:context>
    <inkml:brush xml:id="br0">
      <inkml:brushProperty name="width" value="0.05" units="cm"/>
      <inkml:brushProperty name="height" value="0.05" units="cm"/>
      <inkml:brushProperty name="color" value="#FFFFFF"/>
    </inkml:brush>
  </inkml:definitions>
  <inkml:trace contextRef="#ctx0" brushRef="#br0">0 168 31342,'2'-1'315,"10"-9"-196,0 2-1,0-1 1,1 1-1,0 1 1,15-6-1,76-26 31,-82 31-110,20-7-20,1 2 0,0 2 1,0 2-1,1 2 0,64-3 0,-106 10-19,-1 0 0,1 0-1,0 0 1,0 1 0,-1-1 0,1 0 0,0 1 0,-1-1-1,1 1 1,-1 0 0,1 0 0,-1-1 0,1 1 0,-1 0-1,1 0 1,-1 0 0,0 1 0,1-1 0,-1 0 0,0 0-1,0 1 1,0-1 0,0 1 0,0-1 0,0 1-1,0-1 1,-1 1 0,1-1 0,-1 1 0,2 3 0,0 5-3,-1-1 1,0 1 0,0 0 0,-2 14-1,1-8 4,-1-3 0,0 1-1,-1 0 1,-1-1 0,0 0-1,-1 1 1,-1-1 0,1-1-1,-2 1 1,0-1 0,-1 0 0,0 0-1,0 0 1,-1-1 0,-1 0-1,0-1 1,-11 10 0,5-6-1,0-1 0,0-1 1,-1 0-1,-1-1 1,0-1-1,-1 0 0,0-1 1,0-1-1,0-1 1,-33 8-1,39-13-33,0-1-1,0 1 1,-15-2 0,25 0-152,5-2-1028,15-8-3179</inkml:trace>
</inkml:ink>
</file>

<file path=ppt/ink/ink39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29"/>
    </inkml:context>
    <inkml:brush xml:id="br0">
      <inkml:brushProperty name="width" value="0.05" units="cm"/>
      <inkml:brushProperty name="height" value="0.05" units="cm"/>
      <inkml:brushProperty name="color" value="#FFFFFF"/>
    </inkml:brush>
  </inkml:definitions>
  <inkml:trace contextRef="#ctx0" brushRef="#br0">1 55 31887,'0'-7'368,"21"2"-192,17 1-112,2-6-16,5 3-32,-2 0 16,-6-3-32,-5 8 0,-16-1 0,-10 3-48</inkml:trace>
</inkml:ink>
</file>

<file path=ppt/ink/ink39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29"/>
    </inkml:context>
    <inkml:brush xml:id="br0">
      <inkml:brushProperty name="width" value="0.05" units="cm"/>
      <inkml:brushProperty name="height" value="0.05" units="cm"/>
      <inkml:brushProperty name="color" value="#FFFFFF"/>
    </inkml:brush>
  </inkml:definitions>
  <inkml:trace contextRef="#ctx0" brushRef="#br0">1 20 29149,'32'0'2305,"5"0"-2048,9 0 175,-1 0-304,1 0-64,-12 0-48,-7-2-16,-8-5-288,-11-3-913</inkml:trace>
</inkml:ink>
</file>

<file path=ppt/ink/ink39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30"/>
    </inkml:context>
    <inkml:brush xml:id="br0">
      <inkml:brushProperty name="width" value="0.05" units="cm"/>
      <inkml:brushProperty name="height" value="0.05" units="cm"/>
      <inkml:brushProperty name="color" value="#FFFFFF"/>
    </inkml:brush>
  </inkml:definitions>
  <inkml:trace contextRef="#ctx0" brushRef="#br0">46 228 29982,'7'-6'189,"-1"-1"0,0 0 0,0 0 0,0 0 1,-1-1-1,0 0 0,0 0 0,-1 0 0,0 0 0,2-10 1,1-6-29,-1-1 0,3-34 1,-8 56-147,3-21 93,-1 30-71,-2 43-43,-1-41 11,-11 387 8,11-197-13,0-197 0,-1 0 0,1-1 0,0 1 0,-1 0 0,1-1 0,0 1 0,-1 0 0,1-1 0,-1 1 0,1-1 0,-1 1 0,0-1 0,1 1 0,-1-1 0,1 1 0,-1-1 0,0 1 0,1-1 0,-1 0 0,0 0 0,0 1 0,1-1 0,-1 0 0,0 0 0,0 0 0,1 0 0,-1 1 0,0-1 0,0 0 0,1-1 0,-2 1 0,-33 0 0,26-1 0,-47 1 0,51 0 0,35 0 0,205-2-32,-233 2-16,-2 0-171,0-2-442</inkml:trace>
</inkml:ink>
</file>

<file path=ppt/ink/ink39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31"/>
    </inkml:context>
    <inkml:brush xml:id="br0">
      <inkml:brushProperty name="width" value="0.05" units="cm"/>
      <inkml:brushProperty name="height" value="0.05" units="cm"/>
      <inkml:brushProperty name="color" value="#FFFFFF"/>
    </inkml:brush>
  </inkml:definitions>
  <inkml:trace contextRef="#ctx0" brushRef="#br0">3 20 29630,'-3'0'2753,"28"0"-2689,7 0 16,10 0-32,1 0-16,-3 0 0,-8 0-32,-5 0 0,-3 0 0,-5-7-144,-3-5-1009</inkml:trace>
</inkml:ink>
</file>

<file path=ppt/ink/ink39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31"/>
    </inkml:context>
    <inkml:brush xml:id="br0">
      <inkml:brushProperty name="width" value="0.05" units="cm"/>
      <inkml:brushProperty name="height" value="0.05" units="cm"/>
      <inkml:brushProperty name="color" value="#FFFFFF"/>
    </inkml:brush>
  </inkml:definitions>
  <inkml:trace contextRef="#ctx0" brushRef="#br0">1 92 23547,'1'-18'7062,"4"7"-4914,-4 10-2153,0 0 0,1 0 0,-1 1 0,1-1 0,0 0-1,-1 1 1,1-1 0,0 1 0,-1-1 0,1 1 0,0 0 0,-1 0 0,1 0 0,0 0 0,0 0 0,2 0 0,3 0 7,0 0-1,0 0 1,0 1-1,13 3 1,-17-3-1,0 0-1,0 1 1,0-1-1,0 1 1,0 0 0,0 0-1,-1 0 1,1 0-1,-1 0 1,1 1 0,-1-1-1,3 4 1,8 13-1,0 0 0,-1 1 0,-1 0 0,-1 1 0,-1 0 0,-1 0 0,9 36 0,-9-19 0,-1 0 0,-2 0 0,0 66 0,-4-99 0,-2-1 0,1 1 0,0-1 0,-1 1 0,0 0 0,0-1 0,0 0 1,-1 1-1,1-1 0,-1 0 0,0 0 0,-1 0 0,1 0 0,-1 0 0,1 0 0,-1-1 0,0 1 0,0-1 0,-1 0 0,1 0 0,-1 0 1,1 0-1,-1-1 0,0 1 0,0-1 0,0 0 0,0 0 0,-1-1 0,1 1 0,0-1 0,-1 0 0,1 0 0,-1 0 0,1-1 0,-1 0 1,-6 0-1,11 0 0,-1 0 0,1 0 1,0 0-1,-1-1 1,1 1-1,-1 0 1,1 0-1,0-1 1,-1 1-1,1 0 0,0-1 1,0 1-1,-1 0 1,1-1-1,0 1 1,0 0-1,0-1 0,-1 1 1,1-1-1,0 1 1,0 0-1,0-1 1,0 1-1,0-1 0,0 1 1,0 0-1,0-1 1,0 1-1,0-1 1,0 0-1,0-18-1,0 14 2,-1-8-1,2-1 0,-1 0 0,2 1 0,0-1 0,0 1 0,1 0 0,1-1 0,0 1 0,10-19 0,17-28 7,68-100 0,-77 130-4,1 1 1,2 2 0,0 0-1,57-44 1,-45 51 19,-18 18-66,-19 3 34,1-1 0,-1 0 1,1 0-1,-1 0 0,1 1 0,-1-1 1,1 0-1,-1 1 0,1-1 0,-1 0 1,0 1-1,1-1 0,-1 0 0,1 1 1,-1-1-1,0 1 0,0-1 0,1 1 1,-1-1-1,0 1 0,0-1 0,1 1 1,-1-1-1,0 1 0,0-1 0,0 1 0,0 0 1,0-1-1,0 1 0,1 23-813</inkml:trace>
</inkml:ink>
</file>

<file path=ppt/ink/ink39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33"/>
    </inkml:context>
    <inkml:brush xml:id="br0">
      <inkml:brushProperty name="width" value="0.05" units="cm"/>
      <inkml:brushProperty name="height" value="0.05" units="cm"/>
      <inkml:brushProperty name="color" value="#FFFFFF"/>
    </inkml:brush>
  </inkml:definitions>
  <inkml:trace contextRef="#ctx0" brushRef="#br0">1 0 25276,'0'0'5874</inkml:trace>
</inkml:ink>
</file>

<file path=ppt/ink/ink3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5"/>
    </inkml:context>
    <inkml:brush xml:id="br0">
      <inkml:brushProperty name="width" value="0.05" units="cm"/>
      <inkml:brushProperty name="height" value="0.05" units="cm"/>
      <inkml:brushProperty name="color" value="#FFFFFF"/>
    </inkml:brush>
  </inkml:definitions>
  <inkml:trace contextRef="#ctx0" brushRef="#br0">198 27 31775,'-7'0'51,"-7"-2"35,-1 1-1,1 1 0,0 0 1,0 1-1,-19 3 0,28-3-79,1 1 0,0-1 0,-1 1-1,1 0 1,0 0 0,0 1 0,0-1 0,1 1-1,-1 0 1,1 0 0,-1 0 0,1 0 0,0 1 0,0-1-1,0 1 1,1 0 0,-1 0 0,1 0 0,0 0-1,-2 6 1,1-3-2,1 0 1,0-1-1,0 1 0,0 1 0,1-1 0,0 0 1,1 0-1,0 12 0,0-16-1,0 1 0,1-1 0,-1 1 0,1-1 0,0 1 0,0-1 0,0 0 0,0 1 0,1-1 0,-1 0 0,1 0 1,0 0-1,0 0 0,0 0 0,0-1 0,1 1 0,-1 0 0,1-1 0,3 3 0,1-1 4,1 1 1,0-2-1,0 1 0,0-1 1,0 0-1,1-1 1,-1 0-1,12 2 0,9-2 15,34 0 0,-54-2-20,-5 0 0,0 0 0,0 0 0,-1 0 0,1-1 0,0 0 0,-1 1 0,1-1 0,-1 0 0,1-1-1,-1 1 1,1-1 0,-1 1 0,0-1 0,0 0 0,0 0 0,4-4 0,-4 3-1,0-1 1,-1 1-1,1-1 0,-1 0 0,0 0 1,0 0-1,0 0 0,-1 0 0,1 0 1,-1 0-1,0 0 0,0-1 0,0-4 1,0 2-2,0 0 0,-1 0 0,0 0 0,0 0 1,0 0-1,-1 0 0,0 1 0,-1-1 0,1 0 1,-1 0-1,0 1 0,-1-1 0,0 1 0,0 0 0,0 0 1,-1 0-1,1 0 0,-2 0 0,1 1 0,-1 0 1,1 0-1,-1 0 0,-1 0 0,1 1 0,-1 0 0,1 0 1,-1 0-1,0 1 0,-1 0 0,1 0 0,0 1 1,-1-1-1,0 2 0,1-1 0,-1 1 0,0-1 1,0 2-1,0-1 0,0 1 0,0 0 0,0 1 0,-7 1 1,10-2-9,0 1 0,0 0 0,0 0 0,0 0 0,0 1 0,0-1 0,0 1 0,1 0 0,-5 2 0,-33 37-285,40-40 287</inkml:trace>
</inkml:ink>
</file>

<file path=ppt/ink/ink39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49"/>
    </inkml:context>
    <inkml:brush xml:id="br0">
      <inkml:brushProperty name="width" value="0.05" units="cm"/>
      <inkml:brushProperty name="height" value="0.05" units="cm"/>
      <inkml:brushProperty name="color" value="#FFFFFF"/>
    </inkml:brush>
  </inkml:definitions>
  <inkml:trace contextRef="#ctx0" brushRef="#br0">8 140 31326,'-1'-1'69,"0"0"-1,1 1 0,-1-1 0,1 0 1,-1 0-1,1 0 0,-1 0 1,1 1-1,-1-1 0,1 0 0,0 0 1,-1 0-1,1 0 0,0 0 0,0 0 1,0 0-1,0 0 0,0 0 1,0 0-1,0-2 0,3-24-138,-1 24 71,0 0 0,0 0 0,0 1 0,0-1 0,1 1 0,-1 0 0,1 0 0,0-1 0,-1 2 0,1-1 0,0 0 0,0 0 0,6-1 0,-3 0-1,0 1 0,0 0 0,0 0-1,0 1 1,0 0 0,11-1 0,-16 2 0,0 1 0,0-1 0,0 0 0,0 1-1,0-1 1,1 1 0,-1-1 0,0 1 0,0 0 0,0-1 0,0 1 0,-1 0 0,1 0-1,0-1 1,0 1 0,0 0 0,-1 0 0,1 0 0,0 0 0,-1 0 0,1 0 0,-1 0-1,1 1 1,-1-1 0,0 0 0,1 0 0,-1 0 0,0 2 0,6 37-10,-5-38 10,0 129-3,-1-77 3,-2-25 2,-1-1 0,-1 0 1,-2 0-1,-1 0 0,-13 34 0,-2 9 1,25-128-3,10 14 0,1 1 0,2 0 0,2 2 0,29-50 0,-37 72 0,22-42 0,3 2 0,51-64 0,-116 157-4,11-13-2,-27 40 0,36-45 6,1 0 0,0 1 0,1 0 0,1 1 0,1 0 0,0 0 0,2 0 0,0 0 0,1 1 0,1 0 0,0 31 0,2-47 0,1 1 0,-1-1 0,0 0 0,1 1 0,0-1 0,0 0 0,1 0 0,-1 0 0,1 0 0,0 0 0,0 0 0,0 0 0,0 0 0,1-1 0,-1 1 0,1-1 0,0 0 0,0 1 0,0-1 0,1-1 0,-1 1 0,1 0 0,-1-1 0,1 0 0,0 0 0,0 0 0,0 0 0,0-1 0,0 0 0,0 1 0,1-1 0,6 0 0,3 2-5,1-1 1,0 0-1,0-1 1,0-1-1,17-2 1,-26 1-16,0 1 1,0-1-1,0-1 1,0 1-1,-1-1 1,1 0-1,0 0 1,-1-1-1,0 1 1,0-1-1,0-1 1,0 1 0,0-1-1,0 1 1,5-7-1,13-25-810</inkml:trace>
</inkml:ink>
</file>

<file path=ppt/ink/ink39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49"/>
    </inkml:context>
    <inkml:brush xml:id="br0">
      <inkml:brushProperty name="width" value="0.05" units="cm"/>
      <inkml:brushProperty name="height" value="0.05" units="cm"/>
      <inkml:brushProperty name="color" value="#FFFFFF"/>
    </inkml:brush>
  </inkml:definitions>
  <inkml:trace contextRef="#ctx0" brushRef="#br0">3 25 31614,'-3'0'801,"17"0"-753,23 0 0,11 0-32,6 0-16,-1-5 16,-7 0-16,-4 0-16,-12 3-160,-20-5-464</inkml:trace>
</inkml:ink>
</file>

<file path=ppt/ink/ink39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0"/>
    </inkml:context>
    <inkml:brush xml:id="br0">
      <inkml:brushProperty name="width" value="0.05" units="cm"/>
      <inkml:brushProperty name="height" value="0.05" units="cm"/>
      <inkml:brushProperty name="color" value="#FFFFFF"/>
    </inkml:brush>
  </inkml:definitions>
  <inkml:trace contextRef="#ctx0" brushRef="#br0">0 22 30638,'0'0'416,"19"0"144,13 0-175,8 0-193,5 0-64,1 0-32,-6 0-80,-5 0-16,-6-5-16,-10-2-144,-8-3-913</inkml:trace>
</inkml:ink>
</file>

<file path=ppt/ink/ink39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0"/>
    </inkml:context>
    <inkml:brush xml:id="br0">
      <inkml:brushProperty name="width" value="0.05" units="cm"/>
      <inkml:brushProperty name="height" value="0.05" units="cm"/>
      <inkml:brushProperty name="color" value="#FFFFFF"/>
    </inkml:brush>
  </inkml:definitions>
  <inkml:trace contextRef="#ctx0" brushRef="#br0">89 114 25051,'0'-22'5652,"0"-1"-4031,-1 22-1614,0 1-1,0-1 1,0 0 0,1 1-1,-1-1 1,0 1 0,0 0-1,0-1 1,0 1-1,0-1 1,0 1 0,0 0-1,0 0 1,0 0 0,0 0-1,0 0 1,0 0-1,0 0 1,0 0 0,0 0-1,0 0 1,1 0 0,-1 0-1,0 1 1,0-1-1,0 0 1,0 1 0,0-1-1,0 1 1,0-1 0,0 1-1,0 0 1,-4 4-7,1-1 0,0 1 0,1 0 0,-1 0 0,1 0 0,0 0 0,0 1 0,0-1 0,1 1 0,0 0 0,0 0 0,-2 10 0,0 6 0,0 0 0,0 30 0,3-39 0,-1 13 2,2 0 0,0 0 1,2 0-1,7 41 1,-8-61-3,1 1 0,0-1 0,0 0 0,1 1 1,-1-1-1,1 0 0,1-1 0,-1 1 0,1 0 0,0-1 1,1 0-1,-1 0 0,1 0 0,0-1 0,0 1 0,0-1 1,1 0-1,-1-1 0,1 1 0,0-1 0,0-1 1,0 1-1,9 2 0,-9-3 1,1 0 0,0-1 0,0 1 1,0-1-1,0-1 0,0 1 0,0-1 0,0-1 0,0 1 1,0-1-1,0-1 0,0 1 0,0-1 0,0 0 1,-1 0-1,1-1 0,-1 0 0,1 0 0,-1-1 0,0 0 1,-1 0-1,9-7 0,-7 4 1,0 0 1,-1-1-1,0 0 0,0 0 0,-1-1 1,0 1-1,0-1 0,-1 0 1,0-1-1,-1 1 0,0-1 1,0 1-1,-1-1 0,0 0 1,0-15-1,-1 3 2,-1-1 1,0 1-1,-2-1 1,-1 1-1,0-1 1,-10-30-1,10 42-4,-1 0 0,0 1 0,-1 0 0,0 0 0,-1 0 0,0 1-1,0-1 1,-1 1 0,0 1 0,-1 0 0,0 0 0,0 0 0,0 1 0,-1 0-1,-12-7 1,18 12-11,0 0 1,-1 0-1,1 0 0,-1 0 0,0 1 0,0 0 0,1 0 1,-1 0-1,0 0 0,0 0 0,0 1 0,0-1 0,0 1 1,0 0-1,0 1 0,0-1 0,0 0 0,0 1 0,0 0 1,0 0-1,1 0 0,-1 1 0,0-1 0,1 1 0,-1 0 1,1 0-1,-1 0 0,1 1 0,0-1 0,0 1 0,0-1 1,-4 7-1,-16 25-734</inkml:trace>
</inkml:ink>
</file>

<file path=ppt/ink/ink39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0"/>
    </inkml:context>
    <inkml:brush xml:id="br0">
      <inkml:brushProperty name="width" value="0.05" units="cm"/>
      <inkml:brushProperty name="height" value="0.05" units="cm"/>
      <inkml:brushProperty name="color" value="#FFFFFF"/>
    </inkml:brush>
  </inkml:definitions>
  <inkml:trace contextRef="#ctx0" brushRef="#br0">1 15 29822,'3'-9'2465,"-1"4"-2257,6 5-128,0 0-64,8 5-16,3 21 16,0 10-16,-3 5 0,-6-2 0,-4 4 0,-6 0 0,0-4 0,-11-1-64,-16-11-240,1-13-1041</inkml:trace>
</inkml:ink>
</file>

<file path=ppt/ink/ink39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1"/>
    </inkml:context>
    <inkml:brush xml:id="br0">
      <inkml:brushProperty name="width" value="0.05" units="cm"/>
      <inkml:brushProperty name="height" value="0.05" units="cm"/>
      <inkml:brushProperty name="color" value="#FFFFFF"/>
    </inkml:brush>
  </inkml:definitions>
  <inkml:trace contextRef="#ctx0" brushRef="#br0">22 103 32031,'-1'-17'541,"-3"36"-376,1-2-199,-3 31 34,1 0 0,3 58 0,2-101 0,0 0 0,0 0 0,1 1 0,0-1 0,0 0 0,0 0 0,1 0 0,-1 0 0,1 0 0,0 0 0,1-1 0,-1 1 0,5 5 0,-4-7 0,-1 0 0,1 0 0,0-1 0,0 1 0,0-1 0,1 1 0,-1-1 0,1 0 0,-1-1 0,1 1 0,-1 0 0,1-1 0,0 0 0,0 0 0,0 0 0,0-1 0,0 1 0,5-1 0,-1 1 0,0-1 0,0 0 0,0 0 0,0-1 0,0 0 0,11-4 0,-16 4 1,1-1 0,-1 1 0,1-1-1,-1 0 1,0 0 0,1-1 0,-1 1 0,0-1 0,-1 1-1,1-1 1,0 0 0,-1 0 0,0 0 0,1 0-1,1-5 1,3-6 0,-1 1-1,0-1 0,-1 0 1,-1-1-1,-1 1 0,0-1 1,3-27-1,-6-110 0,-1 80 3,0 54 9,-1 24-10,0 22-3,0 437 1,3-242-8,-1-211-1,1 4 2,-2 0 0,0 0 0,-5 29 0,5-42 6,0 1 0,1-1 1,-1 0-1,0 0 0,-1 0 1,1 0-1,-1 0 0,1-1 0,-1 1 1,0 0-1,0-1 0,0 1 0,0-1 1,0 1-1,-1-1 0,1 0 1,-1 0-1,1 0 0,-1-1 0,0 1 1,0-1-1,0 1 0,0-1 0,0 0 1,-4 1-1,3-1 0,0 0 0,1-1 1,-1 1-1,0-1 0,0 0 0,1 0 1,-1 0-1,0-1 0,1 1 0,-1-1 1,0 0-1,1 0 0,-1 0 0,1-1 1,-1 1-1,1-1 0,0 0 0,0 1 1,-5-5-1,4 2 1,0 0 0,0-1-1,1 0 1,-1 1 0,1-1 0,1 0 0,-1 0-1,0-1 1,1 1 0,0 0 0,-1-9 0,-2-11 0,1-1 0,1 1 0,2-1 1,2-35-1,-1 55 1,1 0-1,1 0 1,-1-1-1,1 1 1,0 1-1,0-1 1,0 0-1,1 0 1,0 1-1,0-1 1,1 1-1,-1 0 1,1 0 0,0 0-1,1 1 1,-1 0-1,10-8 1,6-2 0,0 0 1,1 1-1,25-10 1,-9 7-88,1 2 0,0 1 1,1 3-1,0 1 0,76-8 0,-74 13-968</inkml:trace>
</inkml:ink>
</file>

<file path=ppt/ink/ink39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1"/>
    </inkml:context>
    <inkml:brush xml:id="br0">
      <inkml:brushProperty name="width" value="0.05" units="cm"/>
      <inkml:brushProperty name="height" value="0.05" units="cm"/>
      <inkml:brushProperty name="color" value="#FFFFFF"/>
    </inkml:brush>
  </inkml:definitions>
  <inkml:trace contextRef="#ctx0" brushRef="#br0">8 15 31198,'-8'-2'913,"8"-1"-417,0 1-496,19-5 16,13 7 0,5 0-16,1 0 0,-6 0-160,-8 0-256,-8 0-1089</inkml:trace>
</inkml:ink>
</file>

<file path=ppt/ink/ink39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2"/>
    </inkml:context>
    <inkml:brush xml:id="br0">
      <inkml:brushProperty name="width" value="0.05" units="cm"/>
      <inkml:brushProperty name="height" value="0.05" units="cm"/>
      <inkml:brushProperty name="color" value="#FFFFFF"/>
    </inkml:brush>
  </inkml:definitions>
  <inkml:trace contextRef="#ctx0" brushRef="#br0">8 0 29117,'-8'5'1105,"8"-3"-257,0 1-304,0 4-239,13-7-129,20 0 16,7 0-112,5 0-48,-5 0-32,-2 0-32,-6-2-1025</inkml:trace>
</inkml:ink>
</file>

<file path=ppt/ink/ink39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2"/>
    </inkml:context>
    <inkml:brush xml:id="br0">
      <inkml:brushProperty name="width" value="0.05" units="cm"/>
      <inkml:brushProperty name="height" value="0.05" units="cm"/>
      <inkml:brushProperty name="color" value="#FFFFFF"/>
    </inkml:brush>
  </inkml:definitions>
  <inkml:trace contextRef="#ctx0" brushRef="#br0">9 175 31422,'-2'-2'64,"1"-1"0,0 1 0,0 0-1,0-1 1,1 1 0,-1 0-1,0-1 1,1 1 0,0-1-1,-1 1 1,1-1 0,0 0 0,0 1-1,1-1 1,-1 1 0,0-1-1,1 1 1,1-3 0,-1 3-61,0 0 0,0 0 1,1 1-1,-1-1 0,0 0 1,1 1-1,0-1 0,-1 1 1,1 0-1,0 0 0,0 0 1,0 0-1,0 0 0,0 0 0,0 0 1,0 0-1,0 1 0,0-1 1,0 1-1,0 0 0,2-1 1,9-1-2,0 0 0,0 2 0,23 0 0,-32 0-1,-1 0-1,1 1 0,-1 0 0,1 0 1,0 0-1,-1 0 0,0 0 0,1 1 1,-1-1-1,0 1 0,0 0 0,0 0 1,0 0-1,0 0 0,0 1 0,-1-1 0,1 1 1,2 3-1,2 5 0,0 2 0,0-1 0,-1 1 0,-1 0 0,0 0 0,-1 0 0,0 1 0,-1 0 0,1 14 0,1 20 0,-3 60 0,-2-104 0,0 1-1,0 1 1,-1-1-1,0 1 1,0-1-1,-1 1 1,1-1-1,-1 0 0,0 1 1,-1-1-1,1 0 1,-1-1-1,0 1 1,0 0-1,-1-1 1,1 1-1,-1-1 0,0 0 1,-7 5-1,10-27 12,4-14-11,1 0 0,1 0 0,2 0 0,1 1 0,1 0 0,2 0 0,24-48 0,-23 56 0,0 0 0,1 1 0,26-31 0,-32 44 0,1 0 0,1 0 0,-1 1 0,1 0 0,1 1 0,-1 0 0,1 0 0,1 1 0,20-9 0,3 7-53,-33 7 43,0 1 1,0 0-1,-1 0 0,1 0 0,0 0 0,0 0 0,0 0 0,0 0 1,0 0-1,0 1 0,-1-1 0,1 0 0,0 0 0,0 1 0,0-1 1,-1 0-1,1 1 0,0-1 0,0 1 0,-1-1 0,1 1 1,0-1-1,-1 1 0,1 0 0,-1-1 0,1 1 0,-1 0 0,1-1 1,-1 1-1,1 0 0,-1 0 0,0 0 0,1-1 0,-1 3 0,1 19-825</inkml:trace>
</inkml:ink>
</file>

<file path=ppt/ink/ink39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6"/>
    </inkml:context>
    <inkml:brush xml:id="br0">
      <inkml:brushProperty name="width" value="0.05" units="cm"/>
      <inkml:brushProperty name="height" value="0.05" units="cm"/>
      <inkml:brushProperty name="color" value="#FFFFFF"/>
    </inkml:brush>
  </inkml:definitions>
  <inkml:trace contextRef="#ctx0" brushRef="#br0">1 419 31935,'0'-85'765,"0"136"-763,4 137-1,-2-159-1,2-1 0,1 0 0,1-1 0,16 45 0,-19-62 0,1-1 0,1 0 0,-1 0 0,11 14 0,-13-21 0,0 1 0,0-1 0,0 0 0,1 0 0,-1 0 0,0 0 0,1 0 0,0 0 0,-1 0 0,1-1 0,0 0 0,0 1 0,0-1 0,-1 0 0,2 0 0,-1-1 0,0 1 0,0-1 0,4 1 0,-3-1 0,-1 0 0,0 0 0,0 0 0,0 0 0,0-1 0,0 1 1,0-1-1,0 0 0,0 0 0,0 0 0,0 0 0,0-1 0,2-1 0,-2 0 1,0 0 0,0 0 0,-1 0 1,1 0-1,-1 0 0,0-1 0,0 1 0,0-1 0,0 0 0,1-5 0,5-17 0,-1-1 0,-1 0 1,4-43-1,-3-43-19,-5 133 18,0-1 0,1 1 0,1-1 0,1 1 0,1-1 0,1-1 0,0 1 0,17 28 0,-19-37 0,2-1 0,0 1 0,0-1 0,1 0 0,0-1 0,0 0 0,11 9 0,-12-13 0,-1 0 0,0 0 0,1 0 0,0-1 0,0 0 0,0 0 0,0-1 0,0 0 0,0 0 0,1-1 0,-1 0 0,8 1 0,-7-2 0,0 0 0,-1 0 0,1 0 0,0-1 0,-1 0 0,1-1 0,-1 0 0,12-4 0,-14 4 0,0-1 0,-1 0 0,1 0 0,-1-1 0,0 1 0,0-1 0,0 0 0,0 0 0,-1 0 0,0 0 0,0-1 0,0 1 0,3-6 0,-1-1 1,0-1 0,-1 0 0,0 0 0,0 0 0,-2 0 0,1 0 0,0-25 0,-2 3 3,-6-58 0,4 78-6,-2 0 1,0 1-1,0-1 1,-9-20-1,10 29 1,-1-1 1,0 0-1,0 1 1,0 0-1,0 0 0,-1 0 1,1 0-1,-2 0 0,1 1 1,0-1-1,-1 1 1,-8-6-1,12 9 1,-1 0 0,1 0 0,-1 1 0,1-1 0,-1 0 0,1 1 0,-1-1 0,1 1 0,-1-1 0,1 1 0,-1 0 0,1 0 0,-1-1 0,0 1 0,1 0 0,-1 1 0,1-1 0,-1 0 0,0 0 0,1 1 0,-1-1 0,1 1 0,-1-1 0,1 1 0,-1 0 0,1-1 0,0 1 0,-1 0 0,1 0 0,0 0 0,-1 0 0,1 0 0,0 0 0,0 1 0,0-1 0,0 0 0,0 1 0,0-1 0,1 0 0,-1 1 0,0-1 0,1 1 0,-1-1 0,0 3 0,-2 6 0,0 1 0,1-1 0,0 1 0,1-1 0,-1 13 0,1-3 0,1-1 0,1 1 0,0-1 0,1 1 0,2-1 0,7 26 0,-8-36 0,0 0 0,0-1 0,1 0 0,1 0 0,0 0 0,0 0 0,0-1 0,1 1 0,0-1 0,0-1 0,1 1 0,0-1 0,0 0 0,0-1 0,16 9 0,-17-10 0,1-1 1,0 0-1,0-1 1,0 0-1,0 0 0,0 0 1,0-1-1,0 0 1,1 0-1,-1-1 0,0 0 1,1 0-1,-1 0 0,0-1 1,0-1-1,0 1 1,1-1-1,-1 0 0,-1-1 1,1 1-1,0-2 1,-1 1-1,1 0 0,-1-1 1,0-1-1,0 1 1,-1-1-1,1 0 0,-1 0 1,0 0-1,0-1 1,-1 1-1,5-9 0,1-3 1,-1 1-1,0-1 0,-2-1 1,0 0-1,-1 0 0,-1 0 1,0 0-1,-2-1 0,2-20 1,0-29-2,-6-81 1,0 64 0,1 57 0,1 18 0,-1 0 0,0 0 0,0 0 0,-4-16 0,4 26 0,0 0 0,0 0 0,0 0 0,0 1 0,-1-1 0,1 0 0,0 0 0,0 0 0,0 0 0,0 0-1,0 0 1,0 0 0,0 0 0,0 0 0,0 0 0,0 0 0,-1 0 0,1 0 0,0 0 0,0 0 0,0 0 0,0 0 0,0 0 0,0 0 0,0 0 0,0 0 0,0 0 0,0 0 0,-1-1 0,1 1 0,0 0 0,0 0-1,0 0 1,0 0 0,0 0 0,0 0 0,0 0 0,0 0 0,0 0 0,0 0 0,0 0 0,0 0 0,0 0 0,0-1 0,0 1 0,0 0 0,0 0 0,0 0 0,0 0 0,0 0 0,0 0 0,0 0 0,0 0 0,0 0-1,-4 14-4,1 21-3,15 359 8,-9-352 0,6 138 0,-5-168 0,-4-12 0,0 1 0,0-1 0,0 0 0,0 0 0,0 0 0,0 0 0,1 1 0,-1-1 0,0 0 0,0 0 0,0 0 0,0 0 0,1 1 0,-1-1 0,0 0 0,0 0 0,0 0 1,1 0-1,-1 0 0,0 0 0,0 0 0,1 0 0,-1 0 0,0 0 0,0 0 0,1 0 0,-1 0 0,0 0 0,0 0 0,0 0 0,1 0 0,-1 0 0,0 0 0,0 0 0,1 0 0,-1 0 0,0 0 0,0 0 0,0 0 0,1-1 0,-1 1 1,0 0-1,0 0 0,0 0 0,0 0 0,1-1 0,-1 1 0,0 0 0,0 0 0,0 0 0,0-1 0,0 1 0,0 0 0,1 0 0,-1 0 0,0-1 0,0 1 0,0 0 0,0 0 0,0 0 0,0-1 0,0 1 0,0 0 0,0 0 1,0-1-1,0 1 0,0 0 0,0-1 0,10-27 5,-1 0-1,7-32 1,-10 29-6,3 1 0,16-40-1,-19 57 0,0 1-1,1 0 0,1 1 1,15-20-1,-20 28 3,0-1 0,1 1 0,-1-1 0,1 1 0,0 0 0,0 1 0,0-1 0,0 0 0,0 1 0,0 0 0,1 0 0,-1 1 0,1-1 0,0 1 0,-1 0 0,11-1 0,-15 2 0,1 0 0,-1 0 0,1 0 0,0 1 0,-1-1-1,1 0 1,-1 0 0,1 1 0,-1-1 0,1 0 0,-1 1 0,1-1 0,-1 1 0,1-1 0,-1 1 0,1-1-1,-1 1 1,0-1 0,1 1 0,-1-1 0,0 1 0,0-1 0,1 1 0,-1 0 0,0-1 0,0 1 0,0-1-1,0 1 1,0 0 0,0-1 0,0 1 0,0 0 0,1 27-8,-2-20 6,1 206-1,0-212 3,0 0 0,0 0 0,0 0 0,0 0 0,0 0 0,0 1 0,1-1 0,-1 0 0,1 0 0,-1 0 0,1 0 0,0 0 0,0 0 0,0 0 0,0-1 0,0 1 0,0 0 0,0 0 0,1-1-1,-1 1 1,1-1 0,-1 1 0,1-1 0,0 0 0,-1 1 0,1-1 0,2 1 0,3 0 1,-1-1-1,0 1 1,1-2-1,-1 1 0,0 0 1,1-1-1,9-1 1,-11 0-1,0 0 1,1-1 0,-1 0 0,0 1-1,-1-1 1,1-1 0,0 1-1,0-1 1,-1 0 0,0 0 0,1 0-1,-1-1 1,0 1 0,-1-1-1,1 0 1,-1 0 0,0 0 0,0-1-1,5-8 1,1-3-1,0-1 0,-1 0-1,-1 0 1,7-24 0,-10 22 0,-1-1 0,0 1 0,-2 0 0,-1-36 0,-1 22 0,1 33 0,0 0 0,0 0 0,0-1 0,0 1 0,0 0 0,0 0 0,0 0 0,0-1 0,0 1 0,0 0 0,0 0 0,0 0 0,-1-1 0,1 1 0,0 0 0,0 0 0,0 0 0,0-1 0,0 1 0,-1 0 0,1 0 0,0 0 0,0 0 0,0 0 0,-1 0 0,1-1 0,0 1 0,0 0 0,-1 0 0,1 0 0,0 0 0,0 0 0,0 0 0,-1 0 0,1 0 0,0 0 0,0 0 0,-1 0 0,1 0 0,0 0 0,0 0 0,-1 0 0,1 0 0,0 1 0,0-1 0,0 0 0,-1 0 0,1 0 0,0 0 0,0 0 0,-1 1 0,0-1 0,1 1 0,-1-1 0,0 1 0,0-1 0,1 1 0,-1-1 0,0 1 0,1 0 0,-1-1 0,1 1 0,-1 0 0,0-1 0,1 1 0,0 0 0,-1 0 0,1 0 0,-1 1 0,-2 14-2,1-1 0,0 1-1,2 0 1,0 22 0,1-28 3,0 0 1,0 1-1,1-1 1,0 0-1,1 0 0,0 0 1,9 17-1,-8-19-1,1-1 0,0 1 0,0-1 0,1 0 0,0-1 0,0 1 0,0-1 0,9 6 0,-10-9 0,1 0 0,-1 0 0,1 0 0,-1-1 0,1 1 0,0-1 0,0-1 0,0 1 0,0-1 0,0 0 0,0-1 0,8 1 0,-5-1 0,0 0 0,1-1 0,-1 1 0,0-2 0,0 1 0,0-1 0,11-4 0,-14 3 0,0-1 0,-1 1 0,1-1 0,-1 0 0,0 0 0,0 0 0,-1-1 0,1 1 0,-1-1 0,0 0 0,4-8 0,2-3 0,-1-1 0,0 0 0,-1 0 0,-1-1 0,-1 1 0,-1-2 0,0 1 0,-1-1 0,1-20 0,0-26 0,-4-86 0,-2 73 0,1 63 0,0 0 0,-2 0 0,1 0 0,-2 0 0,-7-28 0,3 32 0,1 16-4,0 22-5,-7 125 7,8 177 1,5-322 1,1 0 0,0 0 0,0 0 0,0 0 0,1 0 0,0-1 0,0 1 0,1 0 0,0-1 0,0 0 0,0 1 0,1-1 0,6 7 0,-6-8 0,0-1 0,1 0 0,-1-1 0,1 1 0,0-1 0,0 0 0,0 0 0,0 0 0,1-1 0,-1 0 0,1 0 0,-1 0 0,1-1 0,0 0 0,-1 0 0,12 0 0,-6 0 1,0 0 0,0-2 0,1 1 0,-1-1-1,0-1 1,0 0 0,0-1 0,20-7 0,-24 7-1,0-1 1,-1 0 0,0 0-1,0-1 1,0 1-1,0-1 1,0 0-1,-1-1 1,0 1-1,0-1 1,-1 0-1,0-1 1,0 1-1,5-10 1,-3-1-1,0-1-1,-1 1 1,-1-1 0,-1 1 0,0-1-1,-1 0 1,-1 0 0,-1 0 0,-2-23-1,2 39 1,0 0-1,0 0 1,0 0-1,-1 0 1,1 0 0,0-1-1,-1 1 1,1 0-1,-1 0 1,0 0-1,0 0 1,0 0-1,0 1 1,0-1-1,0 0 1,0 0 0,-1 1-1,-2-4 1,2 4-1,-1-1 1,0 1 0,0 0-1,0 0 1,1 0-1,-1 0 1,0 1 0,0-1-1,0 1 1,0-1 0,0 1-1,-5 1 1,6-1 0,0 0 0,1 0 0,-1 1 0,0-1 0,1 1 0,-1-1 0,0 1 0,1 0 0,-1-1 0,1 1 0,-1 0 0,1 0 0,-1 0 0,1 0 0,0 1 0,0-1 0,-1 0 0,1 1 0,0-1 0,0 0 0,0 1 0,0-1 0,1 1 0,-1-1 0,0 1 0,1 0 0,-1-1 0,1 1 0,-1 2 0,-2 7 0,1 1 0,1-1 0,-1 17 0,2-19 0,-2 12 1,2-1 1,0 1-1,1-1 0,1 1 1,5 21-1,-6-36-1,1 0 1,0-1-1,0 1 0,0-1 1,1 1-1,0-1 0,0 0 1,0 0-1,1 0 0,-1 0 1,1-1-1,1 1 0,-1-1 1,0 0-1,1 0 1,0-1-1,0 1 0,0-1 1,0 0-1,1-1 0,-1 1 1,8 1-1,6 1 0,0-2 0,0 0 0,0-1 0,35-2 0,-53 0 0,2 1-4,0-1 0,0 0 0,0 0 0,0 0 0,0 0 0,-1-1 0,1 1 0,0-1 0,0 1 0,0-1 0,-1 0 0,1 0 0,0 0 0,-1-1 0,1 1 1,-1-1-1,1 1 0,-1-1 0,0 0 0,0 0 0,0 0 0,0 0 0,0 0 0,0 0 0,0-1 0,-1 1 0,1-1 0,-1 1 0,0-1 0,0 1 0,0-1 0,0 0 0,0 0 0,0 1 0,-1-1 0,1 0 0,-1 0 0,0-3 0,2-41-449</inkml:trace>
</inkml:ink>
</file>

<file path=ppt/ink/ink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36"/>
    </inkml:context>
    <inkml:brush xml:id="br0">
      <inkml:brushProperty name="width" value="0.05" units="cm"/>
      <inkml:brushProperty name="height" value="0.05" units="cm"/>
      <inkml:brushProperty name="color" value="#FFFFFF"/>
    </inkml:brush>
  </inkml:definitions>
  <inkml:trace contextRef="#ctx0" brushRef="#br0">1 269 32111,'1'-3'7,"0"-7"99,1 1 1,1-1 0,0 1 0,7-17 0,-9 27-105,-1-1 0,1 1-1,0-1 1,-1 1 0,1-1-1,0 1 1,-1 0 0,1-1-1,-1 1 1,1 0-1,-1-1 1,1 1 0,-1 0-1,0 0 1,1-1 0,-1 1-1,0 0 1,0 0 0,1 0-1,-1 1 1,13 59 1,-3 1 0,2 63-1,-7-54 2,20 91 0,-21-144-4,18 64 0,-20-75 0,1 0 0,0 0 0,1 0 0,-1 0 0,1 0 0,1-1 0,-1 1 0,7 5 0,-10-10 0,0-1 0,1 0 1,-1 0-1,0 1 0,1-1 0,-1 0 1,1 0-1,0-1 0,-1 1 0,1 0 1,0 0-1,-1-1 0,1 1 0,0-1 1,0 1-1,0-1 0,-1 0 0,1 0 0,0 0 1,0 0-1,0 0 0,0 0 0,-1 0 1,1-1-1,0 1 0,0-1 0,0 1 1,-1-1-1,1 0 0,0 0 0,-1 1 1,1-1-1,2-2 0,1-2 1,0 1 0,0-1 0,-1 1 0,1-2-1,-1 1 1,0 0 0,0-1 0,3-6 0,9-21-1,-1-1 0,-2 0 0,-1 0 0,9-48 0,17-147 0,4-22 0,-38 240-1,-1-1 0,1 0 0,1 1-1,0 0 1,0 0 0,13-17 0,-17 26 1,0 0 0,0 1-1,0-1 1,1 0 0,-1 0 0,1 1 0,-1-1 0,1 1-1,0 0 1,-1-1 0,1 1 0,0 0 0,0 0-1,0 0 1,0 0 0,0 0 0,0 1 0,0-1 0,0 1-1,1-1 1,-1 1 0,0 0 0,0 0 0,0 0-1,0 0 1,1 0 0,-1 0 0,0 0 0,0 1 0,0-1-1,0 1 1,0 0 0,0-1 0,0 1 0,0 0-1,0 0 1,0 1 0,0-1 0,0 0 0,-1 1 0,1-1-1,0 0 1,2 4 0,2 3 0,0-1 0,-1 1 0,0 1 0,0-1 0,0 1 0,-1 0 0,5 17 0,14 27 0,-19-45 0,2-25 0,-6-73 0,0 89 0,0-1 0,0 1 0,0-1 0,-1 1 0,1-1 0,0 1 0,-1-1 0,1 1 0,-1-1 0,0 1 0,1 0 0,-1-1 0,0 1 0,0 0 0,0 0 0,0-1 0,0 1 0,0 0 0,0 0 0,0 0 0,0 0 0,-3-1 0,1 0 0,-1 1 0,1-1 0,-1 1 0,0-1 0,0 1 0,0 1 0,0-1 0,1 0 0,-5 1 0,0-1 0,0 1 0,0 1 0,1-1 0,-1 1 0,0 1 0,1-1 0,-1 1 0,1 1 0,-13 4 0,9 1 0,1 0 0,0 0 0,0 1 0,1 1 0,0-1 0,0 1 0,1 1 0,1 0 0,0 0 0,0 0 0,1 1 0,-5 13 0,-2 7 0,1 0 0,2 1 0,-9 53 0,8 12 0,1 187 0,10-262 0,0-5 0,1 0 0,0 0 0,2-1 0,0 1 0,1 0 0,7 19 0,-7-27 0,0-1 0,1 1 0,0-1 0,0 0 0,1 0 0,0-1 0,1 1 0,-1-1 0,2-1 0,-1 0 0,15 11 0,-15-14 0,1 0 0,0-1 0,0 0 0,0 0 0,0-1 0,0 0 0,0 0 0,0-1 0,1 0 0,-1-1 0,1 0 0,-1 0 0,0-1 0,12-2 0,-15 2 0,-1 0 0,1 0 0,-1-1 0,0 0 0,0 0 0,0 0 0,0-1 0,0 1 0,0-1 0,0 0 0,-1 0 0,1 0 0,-1 0 0,0-1 0,0 1 0,0-1 0,4-8 0,4-7 0,-2 0-1,13-32 0,-17 37 0,133-373-12,-127 353 13,0-4 0,18-39 1,-25 68-2,1-1 1,0 1 0,1 0-1,0 0 1,0 0 0,0 1-1,1 0 1,1 0 0,8-7-1,-13 13 0,0 0 0,1 0 0,-1 0 0,1 0 0,-1 0 0,1 1 0,0 0 0,0-1 0,-1 1 0,1 1 0,0-1 0,0 1 0,0-1 0,0 1 0,7 1 0,-11-1 1,1 0-1,0 1 0,0-1 1,0 1-1,-1-1 1,1 1-1,0-1 0,-1 1 1,1-1-1,0 1 1,-1 0-1,1-1 0,-1 1 1,1 0-1,-1 0 0,1-1 1,-1 1-1,1 0 1,-1 0-1,0 0 0,0 0 1,1 1-1,5 23 2,-6-24-1,1-1 0,-1 0 1,0 1-1,0-1 0,0 1 0,0-1 0,0 0 1,0 1-1,0-1 0,0 0 0,0 1 1,0-1-1,0 1 0,0-1 0,0 0 0,0 1 1,0-1-1,0 0 0,0 1 0,0-1 0,-1 0 1,1 1-1,0-1 0,0 0 0,0 1 1,-1-1-1,1 0 0,0 1 0,0-1 0,-1 0 1,1 0-1,0 1 0,0-1 0,-1 0 0,1 0 1,0 0-1,-1 1 0,1-1 0,0 0 1,-1 0-1,1 0 0,-1 0 0,1 0 0,0 0 1,-1 0-1,1 0 0,0 0 0,-1 0 0,1 0 1,-1 0-1,1 0 0,0 0 0,-1 0 1,-1 0 0,-8 2-1,1 1 1,-1 0-1,1 0 0,0 1 0,0 1 0,0-1 1,1 1-1,0 1 0,0 0 0,0 0 0,0 0 0,1 1 1,0 0-1,1 1 0,-1-1 0,-6 13 0,1-1 0,1-1 0,0 2 0,2-1 0,0 1 0,1 1 0,-8 34 0,11-19 0,1 0 0,1-1 0,3 45 0,0-43 0,0-27 0,0 0 0,1 0 0,0 0 0,1 0 0,0 0 0,0 0 0,1-1 0,0 1 0,1-1 0,0 0 0,0 0 0,1 0 0,0 0 0,1-1 0,0 0 0,0 0 0,1 0 0,-1-1 0,2 0 0,-1-1 0,1 1 0,0-1 0,1-1 0,-1 0 0,1 0 0,0 0 0,17 5 0,-13-6 1,0-1-1,0 0 1,0-1 0,0-1-1,1 0 1,-1-1 0,0 0-1,1-1 1,-1 0 0,0-1-1,22-6 1,-25 4-1,-1 1 1,1-2-1,-1 1 1,0-1-1,0 0 1,0-1-1,-1 0 1,0-1-1,0 0 1,-1 0-1,0 0 1,0-1-1,0 0 1,-1 0-1,8-16 1,-6 9-1,-1-1 0,-1 0 0,0-1 0,-1 0 0,-1 0 0,-1 0 0,2-26 0,-3 3 0,-1 1 0,-6-49 0,2 68 0,-1-1 0,0 0 0,-1 1 0,-1 0 0,-16-35 0,16 43 0,0 0 0,-1 0 0,0 1 0,-1 0 0,0 0 0,-1 1 0,0 0 0,-1 1 0,0 0 0,-14-10 0,18 15 0,-1 1 0,1 0 0,-1 0 0,0 0 0,0 1 0,0 0 0,-1 0 0,-10 0 0,14 1 0,1 1 0,-1-1 0,0 1 0,0 0 0,0 1 0,0-1 0,0 1 0,0 0 0,0 0 0,0 0 0,0 0 0,0 1 0,1-1 0,-1 1 0,1 0 0,-1 0 0,-3 4 0,0 2 0,1 1 0,0 0 0,1 1 0,0-1 0,1 1 0,0 0 0,0 0 0,1 1 0,-3 16 0,0 8 0,1 1 0,2 0 0,2 59 0,2-59 0,-1-23 0,1 0 0,0 0 0,1 0 0,1-1 0,0 1 0,0-1 0,1 0 0,11 22 0,-12-28 0,0 0 0,0-1 0,1 1 0,0-1 0,0 0 0,0 0 0,1-1 0,-1 1 0,1-1 0,0 0 0,1 0 0,-1 0 0,1-1 0,-1 0 0,1 0 0,0 0 0,0-1 0,0 0 0,9 2 0,-3-2 0,-1 0 0,1-1 0,0-1 0,0 1 0,0-2-1,-1 0 1,23-4 0,-28 3 1,1 0-1,-1-1 0,0 1 0,0-1 0,0 0 1,-1-1-1,1 1 0,-1-1 0,0 0 0,0-1 1,0 1-1,0-1 0,-1 0 0,0 0 0,5-7 1,7-17 1,-1-1-1,-2 0 1,-1-1 0,-1 0 0,-2-1 0,6-36 0,22-65-2,-36 129 0,0 1 0,0-1 0,0 1 0,1 0 0,0-1 0,0 1 0,0 0 0,0 0 0,0 0 0,1 0 0,-1 1 0,1-1 0,-1 1 0,1-1 0,0 1 0,0 0 0,1 0 0,-1 0 0,0 1 0,0-1 0,1 1 0,-1-1 0,1 1 0,-1 0 0,1 1 0,0-1 0,-1 1 0,1-1 0,0 1 0,0 0 0,-1 0 0,1 1 0,0-1 0,-1 1 0,1 0 0,-1 0 0,1 0 0,3 2 0,-2-1 0,-1 0 0,0 0 0,0 0 0,0 1-1,-1-1 1,1 1 0,-1 0 0,1 0 0,-1 0 0,0 1 0,0-1 0,0 1-1,-1 0 1,5 6 0,0 6-4,1 0 1,7 23-1,-5-6 3,-2 0 0,-1 1 0,6 64 0,-12 105 2,-1-198-1,0-1 0,0 1 0,-1-1 0,1 1 0,-1 0 0,0-1 0,0 1 0,0-1 0,-1 0 0,0 1 0,0-1 0,0 0 0,-5 7 0,7-11 0,0 0 0,0 1 1,0-1-1,0 0 0,-1 0 0,1 0 1,0 0-1,0 0 0,0 0 0,0 0 0,0 0 1,-1 0-1,1 0 0,0 0 0,0 0 1,0 0-1,0 0 0,-1 0 0,1 0 0,0 0 1,0 0-1,0 0 0,0 0 0,0 0 1,-1 0-1,1 0 0,0 0 0,0 0 1,0-1-1,0 1 0,0 0 0,0 0 0,-1 0 1,1 0-1,0 0 0,0 0 0,0 0 1,0-1-1,0 1 0,0 0 0,0 0 0,0 0 1,0 0-1,0 0 0,0-1 0,0 1 1,0 0-1,-1 0 0,1 0 0,0 0 1,0 0-1,0-1 0,0 1 0,1 0 0,-1 0 1,0 0-1,0 0 0,0-1 0,-4-59 2,9-104-1,-5 159-1,2-26-2,2-1 1,1 1-1,2 1 1,11-35-1,-11 45 1,1 0 0,1 0 0,1 0-1,0 1 1,2 1 0,24-32 0,-31 45 1,0 0 0,0 1 0,1-1 0,-1 1 0,1 0 0,0 1 0,11-6 0,-15 8 0,-1 0 0,1 1 0,-1-1 0,1 0 0,-1 1 0,1-1 0,0 1 0,-1 0 0,1-1 0,-1 1 0,1 0 0,0 0 0,-1 0 0,1 0 0,0 1 0,-1-1 0,1 0 0,0 0 0,-1 1 0,1-1 0,-1 1 0,1 0 0,-1-1 0,1 1 0,-1 0 0,0 0 0,1 0 0,-1 0 0,0 0 0,0 0 0,1 1 0,-1-1 0,0 0 0,0 0 0,0 1 0,-1-1 0,1 1 0,0-1 0,0 2 0,4 12 0,-1 1 0,0-1 0,-1 1 0,-1 0 0,0 18 0,-3 91 0,0-53 0,1 127 16,3-224-16,0 1 0,2-1 0,1 1 0,16-40 0,1-9 0,-16 48 0,36-111 0,-37 121 0,1-1 0,1 1 0,0 1 0,1-1 0,0 1 0,18-18 0,-6 18 0,-20 13 0,-1 1 0,1 0 0,0-1 0,-1 1 0,1 0 0,-1 0 0,1 0 0,-1 0 0,1-1 0,-1 1 0,1 0 0,0 0 0,-1 0 0,1 0 0,-1 0 0,1 0 0,0 0 0,-1 1 0,1-1 0,-1 0 0,1 0 0,-1 0 0,1 1 0,-1-1 0,1 0 0,-1 0 0,1 1 0,-1-1 0,1 1 0,-1-1 0,1 0 0,-1 1 0,1-1 0,-1 1 0,0-1 0,1 1 0,-1-1 0,0 1 0,0-1 0,1 1 0,-1-1 0,0 1 0,0-1 0,0 2 0,4 28 0,-1 1 0,-2 0 0,-3 38 0,0-5 0,3 154 0,-1-216 0,0 1 0,0 0 0,0 0 0,0-1 0,1 1 0,-1 0 0,1 0 0,0-1 0,0 1 0,0-1 0,0 1 0,0-1 0,0 1 0,1-1 0,-1 0 0,1 1 0,0-1 0,0 0 0,0 0 0,0 0 0,0-1 0,3 3 0,-1-2 0,1 0 0,-1-1 0,1 0 0,0 1 0,-1-2 0,1 1 0,0-1 0,0 1 0,-1-1 0,1 0 0,0-1 0,7-1 0,-6 1 0,0-1 0,0 0 0,0 0 0,0-1 0,0 0 0,0 0 0,-1 0 0,1-1 0,-1 1 0,0-1 0,0-1 0,0 1 0,-1-1 0,0 0 0,1 0 0,-2 0 0,1 0 0,-1-1 0,5-9 0,1-4 0,0 0 0,-2 0 0,0 0 0,-1-1 0,3-23 0,-2-12 0,-2-1 0,-3-100 0,-2 150 0,0 0 0,-1-1 0,0 1 0,0 0 0,0 0 0,0 0 0,-1-1 0,0 1 0,-1 1 0,1-1 0,-6-8 0,2 9 0,5 12 0,1-3 0,-4 246 7,-5 75 2,0 114-9,11-277 0,0-152 1,3-14 3,4-21 4,12-315-5,-18 209-3,29-337-3,-30 452 2,0 1-1,1-1 1,0 1 0,1-1-1,11-23 1,-14 36 1,0 0-1,1 1 1,-1-1 0,1 0 0,0 1 0,0-1 0,0 1 0,0-1-1,1 1 1,-1 0 0,1 0 0,-1 0 0,1 0 0,0 1 0,-1-1 0,1 1-1,0-1 1,0 1 0,0 0 0,0 0 0,0 0 0,0 1 0,1-1-1,-1 1 1,0 0 0,0 0 0,0 0 0,0 0 0,1 0 0,-1 1 0,0-1-1,0 1 1,0 0 0,5 2 0,-4-2 0,0 1 0,0 1 0,1-1 0,-1 0 0,0 1 0,-1 0 0,1 0 0,0 0 0,-1 1 0,0-1 0,0 1 0,0 0 0,0-1 0,-1 1 0,3 5 0,5 9 0,-2 1 0,8 24 0,-12-31 0,6 17 0,-1 1 0,-1 1 0,-1-1 0,-2 1 0,-2 0 0,0 0 0,-2 1 0,-7 60 0,5-84 0,-2 0 0,1 0 0,-1 0 0,0 0 0,-1-1 0,0 1 0,0-1 0,0 0 0,-1 0 0,0 0 0,-1-1 0,1 0 0,-1 0 0,0 0 1,-1-1-1,0 0 0,-10 7 0,5-5-1,1-1 1,-1 0 0,0-1-1,0-1 1,-1 0 0,1 0 0,-1-1-1,0-1 1,0 0 0,-19 0-1,56-1-1,0-2 0,0 0 0,0-2-1,-1 0 1,39-12 0,-28 4 2,-1-2 0,0-1 0,-1-2 0,47-30 0,-69 39 0,-1 0 0,0-1 0,0 1 0,-1-2 0,0 1 0,0-1 0,-1 0 0,0-1 0,-1 0 0,0 0 0,-1 0 0,0-1 0,0 0 0,-1 0 0,0 0 0,-1 0 0,3-22 0,-1-27 0,-3 1 0,-6-83 0,3 133 2,-1 0 0,1-1 0,-1 1 0,-1 0 0,0 1 0,0-1 0,-6-11 0,5 16-2,1 10 0,4 283 0,0-265 0,2 0 0,0-1 0,11 36 0,-11-48 0,0-1 0,2 1 0,-1-1 0,1 0 0,0 0 0,1 0 0,1-1 0,-1 0 0,13 13 0,-15-18 0,0-1 0,0 0 0,0 0 0,0-1 0,0 1 0,1-1 0,-1 0 0,1 0 0,-1-1 0,1 1 0,6 0 0,3 0 0,1 0 0,22-1 0,-35-1 0,1-1 0,0 1 0,0-1 0,-1 1 0,1-1 0,0 0 0,-1 0 0,1 0 0,0 0 0,-1-1 0,0 1 0,1-1 0,-1 1 0,0-1 0,0 0 0,0 0 0,0 0 0,0 0 0,0 0 0,0 0 0,-1-1 0,1 1 0,-1 0 0,0-1 0,0 1 0,0-1 0,2-4 0,1-7 0,0-2 0,-1 1 0,3-28 0,-5 34 0,6-85 7,-6-99-1,-2 91-6,-8 207-13,7-50 13,0-14 0,1 1 0,8 65 0,-6-99 0,1 0 0,0 0 0,1 0 0,-1 0 0,2 0 0,-1 0 0,1-1 0,0 1 0,0-1 0,7 7 0,-8-10 0,0-1 0,0 1 0,1-1 0,-1 0 0,1 0 0,0-1 0,0 1 0,0-1 0,1 0 0,-1 0 0,0 0 0,1-1 0,-1 1 0,1-1 0,-1 0 0,1 0 0,0-1 0,7 1 0,-7-1 1,0 0-1,0 0 1,0-1-1,0 1 1,0-1-1,0 0 1,0-1 0,0 1-1,0-1 1,-1 0-1,1 0 1,-1 0-1,7-4 1,-6 1 0,1-1 0,-1 1 0,0-1 0,-1 0-1,1 0 1,-1-1 0,0 1 0,5-13 0,1-5-2,-1 0 1,-1-1-1,-1 0 0,-2 0 1,0 0-1,1-28 1,0-161-6,-6 162 5,0-205 12,0 251-11,1 6 0,-1-1 0,0 0 0,0 1 0,0-1 0,0 0 0,1 0 0,-1 1 0,0-1 0,0 0 0,-1 0 0,1 1 0,0-1 0,0 0 0,0 0 0,0 1 0,-1-1 0,1 0 0,0 1 0,-1-1 0,1 0 0,0 1 0,-1-1 0,1 0 0,-1 1 0,1-1 0,-1 1 0,1-1 0,-1 1 0,1-1 0,-2 1 0,2 0 0,-1 0-1,1 0 1,-1 1-1,0-1 1,1 1-1,-1-1 1,1 0-1,-1 1 1,1-1 0,-1 1-1,1-1 1,0 1-1,-1 0 1,1-1-1,0 1 1,-1-1-1,1 1 1,0 0 0,-1-1-1,1 1 1,0 0-1,0-1 1,0 1-1,0 0 1,0-1-1,0 1 1,0 0 0,0-1-1,0 2 1,-10 88-1,5 1 0,5 97 0,1-72 1,0 142 13,-1-247-12,1 0-1,1 1 0,0-1 1,0 0-1,1 0 1,1 0-1,8 21 0,-9-27 0,-1-1 0,1 1 0,-1-1 0,1 0 0,1 0 0,-1 0 0,0 0 0,1 0 0,0-1 0,0 0 0,0 0 0,0 0 0,1 0 0,-1 0 0,1-1 0,-1 0 0,1 0 0,0 0 0,10 2 0,-3-2 0,1-1 0,0 0 0,-1 0 0,1-1 0,20-4 0,-26 3 0,0 0 0,-1-1 0,0 0 0,1 0 0,-1-1 0,0 0 0,0 0 0,0 0 0,0-1 0,-1 0 0,1 0 0,5-6 0,1-3 0,-1 0 0,0-1 0,-1-1 0,-1 1 0,0-1 0,-1-1 0,0 0 0,-2 0 0,0-1 0,0 1 0,-2-1 0,3-19 0,1-21 0,-3-1 0,-3-73 0,-2 109 0,0 4 0,0 1 0,-2-1 0,-4-23 0,6 37 0,-1 0 0,-1 0 0,1-1 0,-1 1 0,1 0 0,-1 0 0,0 0 0,-1 0 0,1 1 0,0-1 0,-1 1 0,0-1 0,0 1 0,0 0 0,0 0 0,-1 0 0,1 1 0,-7-4 0,8 5 0,1 0 0,-1 0 0,1 0 0,-1 0 0,1 1 0,-1-1 0,1 1 0,-1-1 0,0 1 0,1 0 0,-1-1 0,0 1 0,0 0 0,1 0 0,-1 0 0,0 0 0,1 1 0,-1-1 0,0 0 0,1 1 0,-1-1 0,0 1 0,1 0 0,-1-1 0,1 1 0,-1 0 0,1 0 0,0 0 0,-1 0 0,1 0 0,0 0 0,-1 1 0,1-1 0,0 0 0,0 0 0,0 1 0,-1 1 0,-1 5 0,-1 0 0,1 1 0,0-1 0,0 1 0,-1 15 0,3-21 0,-5 43 0,2 0 0,3 82 0,2-62 0,-1-50 0,1 0 0,1 0 0,0 0 0,1-1 0,1 1 0,7 18 0,-8-26 0,0 0 0,1 0 0,0 0 0,0-1 0,1 1 0,0-1 0,1 0 0,-1 0 0,1-1 0,1 0 0,-1 0 0,15 10 0,-15-13 0,1 0 0,-1-1 0,1 1 0,0-1 0,-1-1 0,1 1 0,0-1 0,0-1 0,10 1 0,0-1 0,0-1 0,28-4 0,-41 4 0,1 0 0,-1 0 0,1-1 0,-1 1 0,0-1 0,0 0 0,0 0 0,0 0 0,0-1 0,-1 1 0,1-1 0,0 0 0,-1 0 0,5-6 0,-4 3 0,0 0 0,0 0 0,0-1 0,-1 0 0,0 1 0,0-1 0,-1 0 0,3-10 0,-1-11 0,0-1 0,-2 1 0,-2-51 0,-1 44 0,-1-14 0,-10-60 0,5 58 0,-1-62 0,8 112 0,-1 0 0,1-1 0,0 1 0,0-1 0,0 1 0,1 0 0,-1-1 0,0 1 0,0-1 0,1 1 0,-1 0 0,1-1 0,-1 1 0,1 0 0,-1 0 0,1-1 0,0 1 0,0 0 0,0 0 0,1-2 0,0 2 0,1 0 0,-1 1 0,1-1 0,-1 0 0,1 1 0,-1-1 0,1 1 0,-1 0 0,1 0 0,3 0 0,5 0 0,-1 0 0,1 1 0,-1 0 0,1 1 0,18 4 0,-24-3 0,0-1 0,1 1 0,-1 0 0,0 0 0,0 0 0,0 1 0,-1 0 0,1 0 0,-1 0 0,0 0 0,6 9 0,1 2 0,-1 1 0,-1 1 0,0 0 0,-1 0 0,-1 1 0,-1-1 0,0 1 0,-1 1 0,-1-1 0,2 24 0,-1 23 0,-6 107 0,-1-74 0,1-68-3,0-20 8,1 0-1,0 0 0,0 0 0,1 1 0,4 18 0,-4-27-4,0 1 1,0-1-1,0 0 0,0 0 1,0 0-1,0 0 0,1 0 1,-1 0-1,1 0 0,-1 0 1,1-1-1,0 1 0,0-1 1,0 1-1,0-1 0,0 0 1,0 1-1,0-1 0,0 0 1,1 0-1,-1-1 0,0 1 1,0 0-1,1-1 0,-1 0 1,1 1-1,-1-1 0,0 0 1,6 0-1,4 0 0,1-1 0,-1 1 0,0-2 0,19-4 0,-25 4 0,1 0 0,-1-1 0,0 0 0,0 0 0,-1 0 0,1-1 0,-1 1 0,1-2 0,-1 1 0,5-6 0,-4 4-8,0 1-1,-1-1 0,1 0 1,-2 0-1,1-1 1,-1 1-1,0-1 1,0 0-1,0 0 1,-1 0-1,0-1 1,-1 1-1,0-1 1,0 1-1,1-14 1,-3 20-126,0 0 1,0-1-1,0 1 0,0 0 0,0 0 1,0-1-1,0 1 0,-1 0 1,1 0-1,0 0 0,-1-1 0,1 1 1,-1 0-1,0 0 0,1 0 1,-2-2-1,-31-16-9975</inkml:trace>
</inkml:ink>
</file>

<file path=ppt/ink/ink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8"/>
    </inkml:context>
    <inkml:brush xml:id="br0">
      <inkml:brushProperty name="width" value="0.05" units="cm"/>
      <inkml:brushProperty name="height" value="0.05" units="cm"/>
      <inkml:brushProperty name="color" value="#FFFFFF"/>
    </inkml:brush>
  </inkml:definitions>
  <inkml:trace contextRef="#ctx0" brushRef="#br0">12 912 30782,'-1'2'116,"0"0"0,-1 0 0,1 0 1,0 0-1,0 0 0,0 1 0,0-1 0,1 0 0,-1 0 0,1 1 0,-1-1 0,1 1 0,0-1 1,0 3-1,1 43-312,0-29 328,-2-12-129,1 0 0,1 0 0,-1 0 0,1 0 0,1-1 0,-1 1 0,1 0 0,0-1 0,1 1 0,2 5 0,-3-8-2,1-1 0,-1 0 0,1 0 0,0 0 0,-1-1 0,1 1 0,0 0 0,1-1 0,-1 0 0,0 0 0,1 0 0,-1 0 0,1 0 1,-1-1-1,1 0 0,0 0 0,0 0 0,0 0 0,4 0 0,-3 0 1,0 0 0,0 0 1,0-1-1,0 0 0,0 0 1,0 0-1,0-1 0,0 0 1,0 0-1,0 0 0,0 0 1,-1-1-1,1 0 0,0 0 1,-1 0-1,1 0 1,-1-1-1,6-5 0,-2 1 2,0-2 0,-1 1 1,0-1-1,-1 0 0,0 0 0,0-1 0,6-15 0,3-10-5,-3 0-1,-1 0 1,13-73 0,10-36-7,-29 127 7,1 0 0,1 1 0,1 0-1,0 0 1,1 0 0,13-15 0,-18 26-4,0 1 1,1-1 0,-1 1 0,1 1 0,0-1-1,0 0 1,1 1 0,-1 0 0,1 1 0,-1-1-1,1 1 1,0 0 0,0 0 0,0 1-1,0-1 1,8 1 0,-10 0 3,1 1 0,-1 0 0,1 0 0,0 0-1,-1 0 1,1 1 0,-1 0 0,1 0 0,-1 0 0,1 0 0,-1 1 0,0 0 0,1 0-1,-1 0 1,0 0 0,-1 1 0,1 0 0,0-1 0,-1 1 0,1 1 0,4 4 0,-4-3-2,0 1 0,0 0 1,0 0-1,0 0 0,-1 0 1,0 0-1,-1 1 0,1-1 1,-1 1-1,2 10 0,-4-15 1,-7-3 82,-39-15-58,38 12-22,-1 0 0,0 1 0,0 0-1,-1 1 1,1 0 0,-12-1 0,20 3 0,-9-1 0,0 1 0,-1 0 0,-19 3 0,26-2 0,1 0 0,-1 1 0,1-1 0,-1 0 0,1 1 0,-1 0 0,1 0 0,0 0 0,0 0 0,0 1 0,0-1 0,1 1 0,-1-1 0,-3 6 0,-3 4 0,1 1 0,0 1 0,1 0 0,0 0 0,1 0 0,1 1 0,0-1 0,-5 30 0,6-16 0,1 0 0,1 0 0,1 0 0,4 30 0,-2-52 0,-1 0 0,2 1 0,-1-1 0,0 0 1,1 0-1,1 0 0,-1 0 0,1 0 0,0 0 0,0-1 0,0 1 1,1-1-1,0 0 0,0 0 0,0 0 0,1-1 0,-1 1 0,1-1 1,0 0-1,0-1 0,1 1 0,-1-1 0,1 0 0,0 0 0,0-1 1,0 0-1,6 2 0,9 1 2,1 0 0,0-2 0,-1 0 0,1-2 0,0 0 0,37-4 1,-51 2-3,0-1 1,0 0-1,0 0 1,0 0 0,-1-1-1,1 0 1,-1 0-1,1-1 1,-1 0 0,0 0-1,-1-1 1,1 0-1,-1 0 1,0-1 0,0 0-1,-1 0 1,1 0-1,-1 0 1,0-1 0,-1 0-1,0 0 1,0 0-1,4-12 1,1-5-1,0 0 0,-2 0 0,-1-1-1,-1 0 1,-1 0 0,1-36 0,-2-390 5,-4 250 22,1 179-10,1 21-4,-1 4 1,2 34 22,-13 184-31,-1 9 3,12-178-6,-2-2-2,3-1 1,15 99-1,-13-134 0,0 0 0,1 0 0,1 0 0,0-1 0,1 1 0,0-1 0,1 0 0,0-1 0,1 0 0,1 0 0,0-1 0,1 0 0,0 0 0,21 17 0,-23-23-1,0 1 0,1-1 0,-1-1 0,1 0 0,0 0 0,0 0-1,1-1 1,-1-1 0,1 0 0,-1 0 0,1 0 0,0-2 0,13 1 0,-17-1-1,1-1 0,0 1-1,-1-2 1,1 1 0,-1 0 0,1-1 0,-1 0-1,0-1 1,0 0 0,0 0 0,0 0-1,0 0 1,0-1 0,-1 0 0,0 0 0,0-1-1,0 1 1,0-1 0,-1 0 0,5-7 0,0-4-4,0 0 0,-1-1 1,-1 0-1,-1-1 0,0 1 1,-1-1-1,-1 0 1,-1-1-1,1-18 0,0-28 0,-6-78 0,1 116 8,-2-12 7,-2-1-1,-15-56 1,8 37 42,7 122-16,4 51-31,4 152 8,-2-252-13,1 1 0,1-1-1,0 0 1,1 0 0,9 21 0,-11-31 1,-1 0 0,1 0 0,0 0 1,0-1-1,0 1 0,1-1 0,-1 1 0,1-1 1,0 0-1,0 0 0,0 0 0,0 0 0,1 0 1,-1-1-1,1 1 0,0-1 0,-1 0 0,1 0 0,0-1 1,0 1-1,0-1 0,9 2 0,-9-3 1,0 1-1,0-1 0,0 0 0,0-1 0,0 1 1,0-1-1,0 0 0,0 0 0,0 0 0,-1 0 1,1-1-1,0 1 0,4-4 0,-3 2 0,-1-1 0,0 0 0,1 0 0,-1 0 0,-1-1 0,1 1 0,-1-1 0,6-10 0,5-15-1,-1-1-1,-1-1 1,-2 0-1,-1 0 1,-2-1 0,4-38-1,-4 28 0,1 1 0,24-68 0,-30 103 2,1 1 0,0 0 0,1 0 0,0 0 0,-1 0 0,2 1 0,-1 0 0,1-1 0,0 2 0,0-1 0,0 0 0,0 1 0,1 0 0,0 0 0,11-5 0,-13 8 0,-1-1 0,1 1 0,0 0 0,-1 0 0,1 1 0,0-1 0,-1 1 0,1 0 0,0 0 0,-1 0 0,1 0 0,0 1 0,0-1 0,-1 1 0,1 0 0,-1 0 0,1 1 0,-1-1 0,1 1 0,-1-1 0,0 1 0,0 0 0,0 0 0,0 1 0,0-1 0,0 0 0,0 1 0,-1 0 0,1 0 0,2 4 0,9 17 0,0 0 0,-2 1 0,-1 0 0,-1 1 0,12 47 0,-18-60 0,3 13 0,0 0 0,-2 1 0,0-1 0,-2 1 0,-2 0 0,0 0 0,-6 52 0,4-72 0,-1-1 1,1 1-1,-2 0 0,1-1 1,-1 1-1,0-1 0,0 0 1,-1 0-1,1 0 0,-1-1 1,-1 1-1,1-1 0,-1 0 1,0 0-1,0 0 0,-1-1 1,1 0-1,-1 0 0,0 0 1,0-1-1,0 0 0,0 0 1,-13 4-1,-3-1 1,-1 0 1,1-2-1,-1 0 0,0-1 1,-41-2-1,58 0-1,1-1 0,-1-1 0,0 1 0,0-1-1,1 0 1,-1 0 0,0-1 0,-9-3 0,12 3-1,0 0 1,0 0-1,0 0 0,1 0 0,-1-1 0,1 1 1,-1-1-1,1 0 0,0 1 0,0-1 1,0 0-1,1 0 0,-1 0 0,1 0 0,-3-7 1,0-7-12,0 0 0,1 0 0,1-1 0,1 1 1,1-33-1,0 31-13,0 16 21,0 0 0,0 1 1,0-1-1,1 0 0,-1 0 1,1 0-1,-1 0 0,1 0 1,0 0-1,0 1 0,1-1 1,-1 0-1,0 1 0,1-1 1,0 1-1,-1-1 0,1 1 1,0 0-1,0 0 0,4-4 1,-2 4 1,1 0 1,-1-1-1,1 2 1,-1-1-1,1 0 1,-1 1-1,1 0 1,0 0-1,0 0 1,0 1 0,-1 0-1,7 0 1,-3-1 3,-1 1 1,1 0-1,0 1 1,-1 0-1,1 0 1,0 0-1,-1 1 1,1 0-1,-1 1 1,0-1-1,0 2 1,0-1-1,0 1 1,0 0-1,-1 0 1,12 10-1,8 8-1,1-1 0,1-1-1,34 18 1,-44-29-1,0 0 0,1-2 0,-1 0 0,2-1 0,-1-1 0,35 5 0,-31-7 1,0-1 0,0-1-1,0-1 1,42-5 0,-58 4 0,0-1 0,0 0-1,0 0 1,-1 0 0,1-1-1,-1 0 1,1 0 0,-1-1 0,0 0-1,0 0 1,-1 0 0,1-1 0,-1 0-1,0 0 1,0 0 0,-1-1-1,1 1 1,-1-1 0,6-11 0,-5 5 1,0 0 0,-1-1 1,0 1-1,-1-1 0,0 0 1,2-22-1,-3-84 25,-2 80-9,0 7 4,-5-37 1,3 57-13,0 1 1,-1-1-1,0 1 0,-1 0 1,0 0-1,-9-17 0,8 43 17,-2 18-27,1 0 0,-2 60 0,7 78 0,2-92 0,-4 71 0,-6 1 0,-39 201 0,44-334 0,2-35 0,1-113 0,4-195 0,0 268-6,3-1-1,2 2 1,19-66-1,-16 83 3,2 0 0,2 0 0,1 1 0,2 1-1,25-38 1,-37 66 3,0 1 0,1-1-1,0 2 1,0-1 0,0 1-1,1 0 1,9-6 0,-15 12 1,0-1 0,0 1 0,1-1 0,-1 1 0,1 0 0,-1 0 0,0 0 0,1 0 0,0 0 0,-1 1 0,1-1 0,-1 1 0,1-1 0,0 1 0,-1 0 0,1 0 0,0 0 0,-1 1 0,1-1 0,0 0 0,-1 1 0,1 0 0,-1 0 0,1 0 0,-1 0 0,1 0 0,-1 0 0,0 1 0,0-1 0,1 1 0,-1-1 0,2 3 0,2 5-1,0 0 1,-1 1 0,0-1 0,0 1-1,-1 0 1,-1 0 0,1 0 0,-2 1-1,3 12 1,2 20 1,-1 0-1,-2 1 1,-2-1-1,-8 86 1,5-121 0,-1-1-1,1 0 1,-1 1 0,-1-1 0,1 0 0,-1 0 0,-1 0 0,1 0 0,-1-1 0,0 0-1,0 1 1,-1-1 0,0-1 0,0 1 0,-1-1 0,1 0 0,-1 0 0,0 0 0,0-1 0,-9 5-1,2-3-17,1 0-1,-1-1 0,-1 0 0,1-1 0,-1 0 0,1-1 0,-1 0 0,0-1 0,-22 0 1,71-3 10,0-1 1,-1-1 0,1-2-1,0-2 1,-1-1 0,57-21-1,-74 22 10,-1 0-1,0-1 1,0-1-1,-1 0 0,0-1 1,-1-1-1,0 0 1,0-1-1,-2 0 1,1-1-1,-1-1 0,-1 0 1,-1 0-1,0-1 1,10-20-1,-5-2 1,-1 0 0,-2-2 0,-1 1-1,-2-2 1,7-76 0,-9-207 85,-8 211-3,0 128-84,-1-1 0,-1 0 1,-5 19-1,-1 6-1,-10 66 8,4 2 0,6 0 0,8 215 0,1-314-9,1 0 0,1-1 0,-1 1 0,1-1 0,1 1 0,0-1-1,0 0 1,1 0 0,-1 0 0,2 0 0,-1-1 0,1 0 0,0 0 0,1 0 0,0 0 0,0-1 0,0 0 0,1 0-1,9 6 1,-4-5 1,0 0-1,1 0 0,0-2 0,0 0 0,0 0 0,1-1 0,-1-1 0,1 0 1,0-1-1,0 0 0,17-1 0,-4 0 1,-1-1 0,1-1 0,30-6 0,-47 5 0,0-1 0,-1 0 0,1 0 0,0-1 0,-1 0 0,0-1 0,0 0 0,0-1 0,-1 0 0,1 0 0,8-9 0,-6 3-1,0 1 1,-1-2-1,-1 1 1,0-1-1,-1-1 0,0 0 1,-1 0-1,0 0 0,-1-1 1,-1 0-1,-1 0 1,4-18-1,-2-8-1,-1 1 0,-3-1 0,-3-59 0,1 86 3,-1 1-1,-1-1 1,0 1 0,-1 0-1,0-1 1,-1 1 0,-1 1-1,0-1 1,0 1 0,-1 0-1,-10-14 1,12 20-1,-1 0 1,0 0-1,0 1 0,0 0 1,-1 0-1,0 0 1,0 0-1,0 1 0,-1 0 1,1 1-1,-1-1 0,0 1 1,0 0-1,0 1 0,0 0 1,0 0-1,-1 0 1,1 1-1,-1 0 0,1 1 1,-13 0-1,15 1 0,0 0 0,0 0 0,-1 0 0,1 1 0,0 0 0,1 0 0,-1 0 0,0 1 0,1 0 0,-1 0 0,1 0 0,0 0 0,0 0 0,0 1 0,0 0 0,1 0 0,-1 0 0,1 0 0,0 1 0,0-1 0,-3 8 0,-3 7 0,0 0 0,1 0 0,1 1 0,-6 27 0,7-9 0,1 0 0,2 1 0,2 54 0,1-65 0,0-17 0,1-1 0,0 1 0,1-1 0,0 1 0,0-1 0,1 1 0,1-1 0,-1 0 0,2 0 0,-1-1 0,2 1 0,6 10 0,-7-15 0,-1 1 0,1-1 0,0 1 1,0-1-1,0-1 0,1 1 1,0-1-1,-1 0 0,2 0 0,-1-1 1,0 0-1,1 0 0,-1 0 1,1-1-1,0 0 0,0 0 0,0 0 1,0-1-1,9 0 0,-8-1 6,-3 1-5,0 0 0,0-1 0,0 1 0,0-1 1,1-1-1,-1 1 0,0-1 0,0 0 0,0 0 0,0 0 0,0-1 0,0 0 0,-1 1 0,1-2 1,0 1-1,-1-1 0,0 1 0,8-7 0,-3-2-1,1-1 0,-2 0 0,1 0 0,-2-1 0,0 0 0,0-1 0,-1 1 0,-1-1 0,0 0 0,-1-1 0,-1 1 0,3-19 0,0-24 0,0-102 0,-6 143 0,0-85 0,-29 216-27,22-57 36,2 1 0,4 97 0,1-148-9,1 0 0,0-1 0,0 0 0,0 1 0,1-1 0,0 0 0,1 0 0,0 1 0,0-2 0,8 14 0,-9-17 0,1 1 0,0 0 0,0-1 0,0 0 0,1 1 0,-1-1 0,1-1 0,0 1 0,0 0 0,0-1 0,0 0 0,0 0 0,1 0 0,-1 0 0,0-1 0,1 0 0,-1 0 0,9 1 0,-6-1 0,0-1 0,0 1 0,0-1 0,0-1 0,0 1 0,0-1 0,0 0 0,-1-1 0,13-4 0,-14 3 0,0 1 0,0-1 0,-1 0 0,0-1 0,1 1 0,-1-1 0,0 0 0,-1 0 0,1 0 0,-1 0 0,0-1 0,0 1 0,3-7 0,5-11 0,-1-1 0,-1 0 0,-1-1 0,-1 0 0,-2 0 0,0 0 0,2-31 0,-2-179 0,-5 155 0,0 33 0,-16 130 0,12 120 0,4-150 0,0-34 0,1-1 0,0 1 0,2-1 0,0 1 0,2-1 0,0 0 0,14 35 0,-16-47 0,1-1 0,-1 1 0,1 0 0,1-1 0,-1 0 0,1 0 0,0 0 0,0-1 0,1 1 0,-1-1 0,1-1 0,1 1 0,-1-1 0,0 0 0,1 0 0,0-1 0,0 0 0,0 0 0,0-1 0,1 0 0,-1 0 0,1 0 0,10 0 0,-15-2 0,8 1 0,0 0 0,-1-1 0,21-2 0,-27 1 0,0 0 0,-1 0 0,1 0 0,-1-1 0,1 1 0,-1-1 0,1 0 0,-1 0 0,0 0 0,0 0 0,0 0 0,0-1 0,0 1 0,4-7 0,1-3 0,0 0 0,-1 0 0,-1-1 0,0 1 0,-1-2 0,0 1 0,-1-1 0,-1 1 0,4-23 0,-1-19 0,0-57 0,-5 105 0,-1-118 0,3-45 0,0 156 0,-2 32 0,0 148 0,-3 227 0,-2-326 0,-20 105 0,-28 63 0,42-193 0,-1 4 0,5-16 0,-1 0 0,-1 0 0,-2-1 0,-1 0 0,-18 34 0,28-61 0,0-1 0,0 0 0,0 1 0,0-1 0,0 0 0,-1 1 0,1-1 0,0 0 0,-1 0 0,1 0 0,-3 1 0,3-1 0,0-1 0,0 0 0,1 0 0,-1 0 0,0 0 0,1 0 0,-1 1 0,0-1 0,0 0 0,1-1 0,-1 1 0,0 0 0,0 0 0,1 0 0,-1 0 0,0 0 0,1-1 0,-1 1 0,0 0 0,1-1 0,-1 1 0,0 0 0,1-1 0,-1 1 0,1-1 0,-1 1 0,1-1 0,-1 1 0,1-1 0,-1 0 0,1 1 0,0-1 0,-1 1 0,0-2 0,-3-7 0,0 0 0,1 0 0,0 0 0,0 0 0,1 0 0,0-1 0,-1-16 0,1-78-15,2 74 1,0-6 2,-1 10 5,1 0 0,4-27 1,-2 45 5,-1 1 1,1-1-1,0 1 1,0 0-1,1 0 1,0 0 0,0 0-1,1 0 1,0 0-1,0 1 1,7-9-1,18-13 1,2 0 0,0 2-1,67-41 1,18-16 19,-97 68-16,-2-1 0,0 0 0,0-1 0,15-23-1,-14 13 1,0-2 0,-2 1-1,-2-2 1,0 0 0,-2-1-1,-1 0 1,-2 0 0,-1-1-1,-1-1 1,-2 1 0,-2-1-1,0-51 1,-3 77-3,0 0 0,-1 0 0,1 1 0,-2-1 0,1 0 0,-1 1 0,0-1 0,-5-10 0,6 15 0,-1 0 0,1-1 0,0 1 0,-1 0 0,0 0 0,1 0 0,-1 0 0,0 0 0,0 0 0,0 0 0,0 1 0,-1-1 0,1 1 0,0-1 0,-1 1 0,1 0 0,0 0 0,-1 0 0,0 0 0,1 1 0,-1-1 0,1 1 0,-1-1 0,-3 1 0,3 5 0,2 15 0,1-1 0,1 0 0,0 0 0,2 0 0,0 0 0,1 0 0,1-1 0,1 0 0,10 23 0,12 21 0,48 73 0,-62-110 0,33 47 0,-31-50 0,-1 1 0,-1 0 0,-1 1 0,14 36 0,-26-56 0,1 0 0,-1 0 0,-1 0 0,1 1 0,0-1 0,-1 0 0,0 0 0,0 0 0,0 1 0,0-1 0,-2 4 0,2-6 0,-1 0 0,0 0 0,0 0 0,0 0 0,0 0 0,0 0 0,0-1 0,0 1 0,0 0 0,-1-1 0,1 1 0,-1-1 0,1 0 0,-1 1 0,0-1 0,1 0 0,-1 0 0,0 0 0,0 0 0,0 0 0,0-1 0,-3 2 0,-18 4-1,-1-2 0,1 0 1,-1-2-1,0 0 0,0-2 0,-37-3 1,21-7-70,6-11-175</inkml:trace>
</inkml:ink>
</file>

<file path=ppt/ink/ink4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4"/>
    </inkml:context>
    <inkml:brush xml:id="br0">
      <inkml:brushProperty name="width" value="0.05" units="cm"/>
      <inkml:brushProperty name="height" value="0.05" units="cm"/>
      <inkml:brushProperty name="color" value="#FFFFFF"/>
    </inkml:brush>
  </inkml:definitions>
  <inkml:trace contextRef="#ctx0" brushRef="#br0">27 319 31422,'-1'-5'402,"-2"-11"399,0 15-597,0 10-266,-5 38 62,3 0 0,2 0 0,3 57 0,0-59 0,0-39 0,1 0 0,0 0 1,0 0-1,0 0 0,0-1 0,1 1 1,0 0-1,1-1 0,-1 1 0,6 7 1,-7-11-2,0 0 0,0 0 0,0-1 0,1 1 0,-1-1 0,0 1 0,1-1 0,-1 1 0,1-1 0,0 0 0,-1 0 0,1 0 0,0 0 0,0 0 0,0 0 0,0 0 0,-1 0 0,1-1 0,0 1 0,0-1 0,0 0 0,1 1 0,-1-1 0,0 0 0,0 0 0,0 0 0,0-1 0,0 1 0,0 0 0,0-1 0,0 1 0,0-1 0,0 0 0,2-1 0,-1 0 1,-1 0 0,1 0 0,0 0 0,0 0 0,-1-1 0,0 0 0,1 1 0,-1-1 0,0 0 0,0 0 0,0 0 0,-1 0 0,3-5 0,15-50-1,-14 40-1,34-162-32,-29 123 13,30-96-1,-38 147 20,0 0 0,0 0 0,1 1 0,0-1 0,0 1 0,0-1 0,1 1 0,0 0 0,0 0 0,0 1 0,6-6 0,-6 7 1,0 1 1,1-1-1,0 1 0,-1 0 1,1 0-1,0 0 1,0 0-1,0 1 1,0 0-1,1 0 1,-1 1-1,0-1 0,8 1 1,-3 0 0,-1 0 0,0 1 0,0 0 0,15 3 0,-19-2 0,-1 0 0,0 0 0,1 0 0,-1 0 0,0 1 0,0-1 0,0 1 0,0 0 0,0 1 0,4 4 0,5 2 8,-12-24 3,-1 2-14,0 10 3,0 0 0,0 0 0,0 0 0,0-1 0,0 1 0,-1 0 0,1 0 0,-1 0 0,1 0 0,-1 0 0,0 0 0,0 0 0,0 0 0,0 0 0,0 0 0,0 0 0,-2-1 0,1 1 0,-1 1 0,1-1 0,0 1 0,-1 0 0,1 0 0,0 0 0,-1 1 0,0-1 0,1 0 0,-1 1 0,1 0 0,-1-1 0,0 1 0,-4 1 0,2-2 0,0 1 0,0 0 0,0 0 0,0 0 0,0 0 0,0 1 0,0 0 0,0 0 0,0 0 0,1 1 0,-1 0 0,0 0 0,1 0 0,-1 0 0,1 1 0,0 0 0,-1 0 0,1 0 0,1 0 0,-1 0 0,0 1 0,-4 6 0,-2 4 0,0-1 1,1 1 0,1 1-1,0 0 1,1 0-1,0 0 1,2 1-1,0 0 1,-6 28-1,5 1 4,2 0-1,1 59 1,4-97-4,-1 1 0,1-1 0,0 0 0,0 1 0,1-1 0,0 0 0,0 0 0,1 0 0,0 0 0,0 0 0,0 0 0,7 8 0,-7-11 0,1 0 0,-1 0 0,1 0 0,0 0 0,0-1 0,0 0 0,0 1 0,1-2 0,-1 1 0,1 0 0,0-1 0,0 0 0,0 0 0,0 0 0,0-1 0,0 0 0,10 1 0,-3 0 0,0-1 0,0-1 0,0 0 0,15-3 0,-24 3 0,1-1 0,-1 0 0,1 0 0,-1-1 0,1 1 0,-1-1 0,0 0 0,0 0 0,0 0 0,0 0 0,0 0 0,-1 0 0,1-1 0,0 0 0,-1 1 0,0-1 0,3-4 0,3-8 0,0 1 0,-1-1 0,-1 0 0,0-1 0,-1 1 0,-1-1 0,0 0 0,2-28 0,-2-12 0,-4-67 0,-2 50 0,2 55-1,1 10 3,0 0 0,-1 1 0,0-1-1,-1 0 1,0 0 0,0 0 0,-1 0-1,0 1 1,0-1 0,-7-14 0,4 20 6,-1 11-3,2 9-5,0 0 0,1 0 0,-1 35 0,5 67 0,1-48 0,-2-33 0,3-1 0,7 47 0,-7-70 0,0 0 0,1 0 0,1 0 0,0 0 0,1-1 0,1 0 0,0 0 0,12 17 0,-16-28 0,0 0-1,0 0 1,0-1-1,0 1 1,1-1-1,-1 0 1,0 0 0,1 0-1,0 0 1,-1-1-1,1 1 1,0-1-1,0 0 1,0 0 0,0 0-1,0-1 1,0 0-1,0 1 1,0-1 0,0-1-1,0 1 1,0 0-1,0-1 1,0 0-1,-1 0 1,1 0 0,0-1-1,0 1 1,-1-1-1,1 0 1,-1 0-1,1 0 1,-1 0 0,0-1-1,0 1 1,0-1-1,4-3 1,3-9-2,-1 0 0,-1 0-1,0-1 1,-1 0 0,11-34 0,16-91-13,-32 131 14,10-58-2,18-73 3,-25 123 0,1-1 0,0 1 0,2 1 0,0-1 0,12-18 0,-16 31 0,0 0 0,0 0 0,0 1 0,0-1 0,1 1 0,-1 0 0,1 1 0,0-1 0,1 1 0,-1 0 0,6-3 0,-8 5 0,1 0 0,-1-1 0,0 1 0,1 0 0,-1 1 1,0-1-1,1 1 0,-1-1 0,1 1 0,-1 0 0,1 0 0,-1 1 1,1-1-1,-1 1 0,0 0 0,1-1 0,-1 1 0,0 1 0,0-1 0,6 3 1,-5 0 0,0-1 0,0 1 0,0 0 1,0 0-1,-1 1 0,1-1 0,-1 1 1,5 9-1,18 45 4,-18-34-3,0 0 1,-2 0 0,-1 0-1,3 28 1,-2 104 10,-7-145-13,0 0 1,0 0-1,-1-1 0,-1 1 0,0 0 0,0-1 0,-1 1 0,-1-1 0,0 0 0,-1-1 1,0 1-1,0-1 0,-1 0 0,0 0 0,-1-1 0,0 0 0,0-1 0,-1 0 0,0 0 1,-1 0-1,0-2 0,0 1 0,-21 10 0,22-14 0,0 1 0,0-1 0,0-1 0,0 0 0,-17 2 0,23-3 0,0-1 0,0 1 0,-1-1 0,1 0 0,0-1 0,0 1 0,0-1 0,0 1 0,-1-1 0,1 0 0,0 0 0,0 0 0,0 0 0,1-1 0,-1 1 0,0-1 0,0 0 0,1 0 0,-1 0 0,1 0 0,-3-2 0,-4-10-2,1 0 0,0-1-1,1 1 1,1-1 0,0-1 0,-4-16-1,-20-99-28,30 127 30,-5-22-20,2-1-1,0-44 1,3 70 21,0 1 0,0-1 0,0 1 0,0-1 0,0 1 0,0-1 0,0 0 0,0 1 0,0-1 0,1 1 0,-1-1 1,0 1-1,0-1 0,1 1 0,-1-1 0,0 1 0,1-1 0,-1 1 0,0-1 0,1 1 0,-1 0 0,1-1 0,-1 1 0,1 0 0,-1-1 0,1 1 0,-1 0 0,1 0 0,-1-1 0,1 1 0,-1 0 0,1 0 1,-1 0-1,1 0 0,-1-1 0,1 1 0,0 0 0,-1 0 0,1 0 0,-1 0 0,1 1 0,-1-1 0,1 0 0,0 0 0,-1 0 0,1 0 0,-1 1 0,1-1 0,-1 0 0,1 0 0,-1 1 0,1-1 1,0 1-1,30 18 16,2 15 15,53 69 0,0 0-13,-68-84-13,1 0 1,1-1-1,1-1 0,1-1 1,43 24-1,-48-32-12,0 0 0,1-1-1,0-1 1,0-1 0,1 0 0,-1-2-1,1 0 1,0-1 0,19 0 0,-11-2-340</inkml:trace>
</inkml:ink>
</file>

<file path=ppt/ink/ink40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6"/>
    </inkml:context>
    <inkml:brush xml:id="br0">
      <inkml:brushProperty name="width" value="0.05" units="cm"/>
      <inkml:brushProperty name="height" value="0.05" units="cm"/>
      <inkml:brushProperty name="color" value="#FFFFFF"/>
    </inkml:brush>
  </inkml:definitions>
  <inkml:trace contextRef="#ctx0" brushRef="#br0">183 13 32239,'-5'-3'9,"0"1"0,1 1 0,-1-1 0,0 1 0,0 0 0,0 0 0,0 0 0,0 1 1,-1 0-1,1 0 0,0 0 0,0 1 0,0-1 0,0 1 0,0 0 0,0 1 0,0-1 0,1 1 0,-1 0 0,0 0 1,1 1-1,-1-1 0,1 1 0,0 0 0,0 0 0,0 0 0,0 1 0,1-1 0,-1 1 0,1 0 0,0 0 1,0 0-1,0 1 0,1-1 0,0 1 0,-4 9 0,2-4-11,0 1 0,1 0 0,0 0 1,1 0-1,0 0 0,0 22 0,2-29 2,0 0 0,0 0 0,0 1 0,1-1-1,-1 0 1,1 0 0,0-1 0,0 1 0,0 0 0,1 0 0,-1 0-1,1-1 1,0 1 0,0-1 0,0 1 0,1-1 0,-1 0-1,1 0 1,0 0 0,-1 0 0,8 5 0,-1-4 4,1 1-1,0-1 1,0-1 0,0 0-1,0 0 1,1-1 0,-1 0-1,1-1 1,-1 0 0,1-1-1,-1 0 1,14-2 0,-20 2-1,0 0 0,0-1-1,0 0 1,0 0 0,0 0 0,0 0 0,0-1 0,0 1 0,0-1 0,0 0 0,-1 0 0,1-1 0,-1 1 0,0-1-1,1 1 1,-1-1 0,0 0 0,-1 0 0,1-1 0,0 1 0,-1 0 0,0-1 0,0 0 0,0 1 0,0-1 0,-1 0-1,1 0 1,-1 0 0,0 0 0,0 0 0,0 0 0,-1-7 0,1 5-3,-1 0 1,0 0-1,0 0 0,0 0 1,-1 0-1,0 0 0,0 0 0,-1 1 1,0-1-1,0 0 0,0 1 1,0 0-1,-1-1 0,0 1 1,0 0-1,-1 0 0,1 0 1,-1 1-1,0 0 0,0-1 1,0 1-1,-1 0 0,0 1 1,1-1-1,-1 1 0,-1 0 0,1 0 1,0 1-1,-1 0 0,1-1 1,-1 2-1,0-1 0,-9-1 1,9 2-8,0 0 1,0 0 0,0 1-1,0 0 1,0 0 0,0 0 0,-9 3-1,12-3-16,0 1 0,0 0 0,0 1 0,0-1 0,0 0 0,1 1 1,-1 0-1,0-1 0,1 1 0,-1 0 0,1 0 0,0 1 0,0-1 0,-4 5 0,-14 24-746</inkml:trace>
</inkml:ink>
</file>

<file path=ppt/ink/ink40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7"/>
    </inkml:context>
    <inkml:brush xml:id="br0">
      <inkml:brushProperty name="width" value="0.05" units="cm"/>
      <inkml:brushProperty name="height" value="0.05" units="cm"/>
      <inkml:brushProperty name="color" value="#FFFFFF"/>
    </inkml:brush>
  </inkml:definitions>
  <inkml:trace contextRef="#ctx0" brushRef="#br0">1 65 31759,'0'-9'210,"0"5"-139,0 1 1,0-1-1,0 0 1,0 1-1,1-1 0,-1 0 1,3-5-1,-3 8-68,1 0 1,0 0-1,0-1 1,0 1-1,0 0 1,0 0-1,0 0 1,0 0-1,0 0 1,1 0-1,-1 1 1,0-1-1,0 0 1,1 0-1,-1 1 1,1-1-1,-1 1 1,0 0-1,1-1 1,-1 1-1,1 0 1,1 0-1,6-2 0,0 1-1,-1 1 1,1-1-1,0 2 1,0-1-1,-1 1 0,12 3 1,-16-3-3,0 0 0,0 1 0,0-1 0,0 1 0,0 0 0,0 1-1,-1-1 1,1 1 0,-1-1 0,1 1 0,-1 0 0,0 0 0,0 1 0,0-1 0,4 8 0,-1-1 0,-1 0 0,0 1 0,-1-1 0,0 1 0,-1 0 0,0 1 0,0-1 0,0 12 0,0 13 1,-3 45 0,-1-66 0,0-1 0,0-1 1,-1 1-1,-1-1 1,0 0-1,-1 0 1,-1 0 0,0-1-1,0 1 1,-1-1-1,-1 0 1,0-1-1,-1 1 1,0-2 0,0 1-1,-1-1 1,-20 17-1,43-59 15,116-151-13,17-62-19,-145 241 16,1 0 2,-1 0 0,0 0 0,-1 0 0,1 0 0,-1 0-1,2-7 1,-3 11-2,0 0 0,0 0 0,0-1 1,0 1-1,0 0 0,0 0 0,0-1 0,0 1 0,0 0 0,0 0 0,0-1 0,0 1 0,0 0 0,0 0 0,0-1 0,0 1 0,0 0 0,0 0 0,0-1 1,0 1-1,-1 0 0,1 0 0,0 0 0,0-1 0,0 1 0,0 0 0,0 0 0,-1 0 0,1 0 0,0-1 0,0 1 0,0 0 0,-1 0 0,1 0 0,0 0 0,0 0 1,0 0-1,-1-1 0,1 1 0,0 0 0,0 0 0,-1 0 0,1 0 0,0 0 0,0 0 0,-1 0 0,1 0 0,0 0 0,0 0 0,-1 0 0,1 0 0,0 0 1,0 0-1,-1 1 0,-10 4-1,-3 5 1,1 0 0,0 1 0,1 1 0,1 0 0,-1 0 0,2 1 0,-16 24 0,19-25 0,1-1 0,0 1 0,0 1 0,1-1 0,1 1 0,0 0 0,1 0 0,0 0 0,1 1 0,-1 18 0,3-30 0,0 8 2,0 0-1,0 0 1,1 0-1,3 11 1,-3-18-1,0 1-1,0-1 1,1 0-1,0 0 1,-1 1-1,1-1 1,0 0-1,0 0 1,1-1-1,-1 1 1,1 0-1,-1-1 1,1 1-1,4 2 1,2 1 3,1 0 0,0-1-1,0 0 1,0-1 0,1 0 0,-1-1 0,23 5 0,-8-4-156,1-2 0,32 0 1,-18-2-1458</inkml:trace>
</inkml:ink>
</file>

<file path=ppt/ink/ink40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0"/>
    </inkml:context>
    <inkml:brush xml:id="br0">
      <inkml:brushProperty name="width" value="0.05" units="cm"/>
      <inkml:brushProperty name="height" value="0.05" units="cm"/>
      <inkml:brushProperty name="color" value="#FFFFFF"/>
    </inkml:brush>
  </inkml:definitions>
  <inkml:trace contextRef="#ctx0" brushRef="#br0">315 48 31438,'53'-48'1188,"-93"75"-1127,-98 84-61,-16 14 0,150-121 0,0 0 0,0 0 0,1 0 0,0 0 0,-1 0 0,2 1 0,-1 0 0,-3 6 0,6-10 0,-1 1 0,1-1 0,0 1 0,-1-1 0,1 0 0,0 1 0,0-1 0,0 1 0,0-1 0,0 1 0,0-1 0,1 1 0,-1-1 0,0 0 0,1 1 0,-1-1 0,1 1 0,-1-1 0,1 0 0,0 0 0,-1 1 0,1-1 0,0 0 0,0 0 0,0 0 0,0 0 0,0 0 0,0 0 0,0 0 0,1 0 0,-1 0 0,0-1 0,0 1 0,3 1 0,24 10 2,0-1 0,0-2 0,58 12 1,-52-14-1,-1 1 1,53 22-1,-74-20-688</inkml:trace>
</inkml:ink>
</file>

<file path=ppt/ink/ink40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0"/>
    </inkml:context>
    <inkml:brush xml:id="br0">
      <inkml:brushProperty name="width" value="0.05" units="cm"/>
      <inkml:brushProperty name="height" value="0.05" units="cm"/>
      <inkml:brushProperty name="color" value="#FFFFFF"/>
    </inkml:brush>
  </inkml:definitions>
  <inkml:trace contextRef="#ctx0" brushRef="#br0">1 0 31598,'0'0'1041,"13"0"-1041,19 3 16,11-3 0,5 2 0,-5-2-16,-3 3 0,-5 1 0,-9-1 0,-4-3 0,-9 5-80,-13-3-432,0 3-1697</inkml:trace>
</inkml:ink>
</file>

<file path=ppt/ink/ink40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0"/>
    </inkml:context>
    <inkml:brush xml:id="br0">
      <inkml:brushProperty name="width" value="0.05" units="cm"/>
      <inkml:brushProperty name="height" value="0.05" units="cm"/>
      <inkml:brushProperty name="color" value="#FFFFFF"/>
    </inkml:brush>
  </inkml:definitions>
  <inkml:trace contextRef="#ctx0" brushRef="#br0">3 0 26540,'-3'3'4178,"3"-1"-3602,0 1-47,0-1-209,22 3-208,15-3 0,9 1-32,-4-1-16,-1 1-64,-9-1 0,-6-2-32,-7 0-624</inkml:trace>
</inkml:ink>
</file>

<file path=ppt/ink/ink40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1"/>
    </inkml:context>
    <inkml:brush xml:id="br0">
      <inkml:brushProperty name="width" value="0.05" units="cm"/>
      <inkml:brushProperty name="height" value="0.05" units="cm"/>
      <inkml:brushProperty name="color" value="#FFFFFF"/>
    </inkml:brush>
  </inkml:definitions>
  <inkml:trace contextRef="#ctx0" brushRef="#br0">7 84 32159,'0'-51'539,"-3"130"-525,1-36-11,1-1-1,6 52 0,-5-90-2,1-1 0,0 1 0,-1-1 0,1 1 0,0 0 0,1-1 0,-1 0 0,1 1 0,0-1 0,-1 0 0,1 0 0,1 0 0,-1 0 0,0 0 0,1 0 0,-1-1 0,1 1 0,0-1 0,0 1 0,0-1 0,6 3 0,0-2 0,-1 0 0,0-1 0,1 0 0,0 0 0,0-1 0,-1 0 0,1 0 0,10-2 0,-16 1 0,0 0 0,0 0 0,1-1 1,-1 1-1,0-1 0,0 0 0,0 0 0,0 0 0,0-1 0,0 1 1,0-1-1,0 1 0,0-1 0,-1 0 0,1 0 0,-1 0 0,4-4 0,-1 0 1,0 0 0,-1-1 0,0 1-1,0-1 1,-1 1 0,0-1-1,3-10 1,2-8 1,-2-1 0,-1 0 0,2-34 0,0-90 25,-7 311-23,-17 448-3,12-556 2,1 0-15,-3 0 1,-22 89-1,12-101 5,16-40 7,0 1 0,0-1 0,0 1-1,0-1 1,0 1 0,0-1-1,0 0 1,0 0 0,-1 0-1,1 1 1,0-1 0,-1 0-1,1 0 1,-1-1 0,1 1-1,-1 0 1,0 0 0,1-1 0,-1 1-1,1-1 1,-4 1 0,4-2 0,0 1 0,0 0 1,1-1-1,-1 1 0,0-1 1,0 1-1,0-1 1,0 0-1,0 1 0,0-1 1,1 0-1,-1 1 0,0-1 1,1 0-1,-1 0 0,1 0 1,-1 0-1,1 0 0,-1 0 1,1 0-1,-1 0 1,1 0-1,0 0 0,-1 0 1,1 0-1,0 0 0,0 0 1,0 0-1,0 0 0,0 0 1,0-1-1,-1-7-1,-11-73-3,3 0-1,3-131 1,6 201 4,0-1 0,1 1 0,0 0 0,0 0 0,2-1 0,-1 1 0,2 0 0,-1 1 0,2-1 0,0 1 0,0-1 0,1 1 0,0 1 0,1-1 0,0 1 0,0 1 0,17-18 0,-14 18-1,1 0 0,0 0 1,0 1-1,1 0 0,0 1 0,0 0 1,22-8-1,-8 6-122,0 2-1,53-9 1,-51 11-974</inkml:trace>
</inkml:ink>
</file>

<file path=ppt/ink/ink40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1"/>
    </inkml:context>
    <inkml:brush xml:id="br0">
      <inkml:brushProperty name="width" value="0.05" units="cm"/>
      <inkml:brushProperty name="height" value="0.05" units="cm"/>
      <inkml:brushProperty name="color" value="#FFFFFF"/>
    </inkml:brush>
  </inkml:definitions>
  <inkml:trace contextRef="#ctx0" brushRef="#br0">38 59 30974,'1'-9'802,"-2"-9"43,0 18-844,1 0 1,0-1-1,0 1 1,-1-1-1,1 1 1,-1 0-1,1-1 1,0 1-1,-1 0 1,1-1-1,-1 1 1,1 0-1,0 0 1,-1-1-1,1 1 1,-1 0-1,1 0 1,-1 0-1,1 0 1,-1 0-1,1 0 1,-1 0-1,1 0 1,-1 0-1,1 0 1,-1 0 0,1 0-1,-1 0 1,1 0-1,-1 0 1,1 0-1,-1 0 1,1 1-1,-1-1 1,0 1-3,-1-1 1,1 1 0,0 0 0,0 0 0,-1 0-1,1 0 1,0 0 0,0 0 0,0 0-1,0 0 1,0 0 0,1 0 0,-1 1 0,0-1-1,0 0 1,1 1 0,-1-1 0,1 0 0,-1 1-1,1-1 1,0 1 0,-1-1 0,1 1 0,0 1-1,-1 44-11,1-36 11,1-10 1,0 0 1,-1 0-1,1 0 1,0-1-1,0 1 0,0 0 1,0 0-1,0-1 1,0 1-1,0-1 0,0 1 1,0-1-1,0 1 1,0-1-1,1 0 1,-1 0-1,0 1 0,0-1 1,0 0-1,0 0 1,1 0-1,-1 0 0,0 0 1,2-1-1,33-2 19,-34 2-18,0 0 0,-1 0-1,1 0 1,-1 0 0,1 0-1,-1 0 1,1-1 0,-1 1-1,0 0 1,0-1 0,0 1-1,1-1 1,-1 0 0,-1 1 0,1-1-1,0 0 1,0 1 0,-1-1-1,1 0 1,-1 0 0,1 0-1,-1-2 1,2-48 16,-2 36-15,0 15-2,0 1 1,0-1-1,0 0 0,0 0 0,0 1 1,0-1-1,0 0 0,0 0 1,0 1-1,-1-1 0,1 0 1,0 1-1,0-1 0,-1 0 0,1 1 1,-1-1-1,1 0 0,0 1 1,-1-1-1,1 1 0,-1-1 1,1 1-1,-1-1 0,0 1 0,1-1 1,-1 1-1,1-1 0,-1 1 1,0 0-1,1-1 0,-1 1 0,0 0 1,1 0-1,-1 0 0,0-1 1,0 1-1,1 0 0,-1 0 1,0 0-1,0 0 0,1 0 0,-1 0 1,0 0-1,0 1 0,0 1-13,0 0-1,0 0 1,0 0 0,0 0-1,1 0 1,-1 0-1,1 0 1,0 0-1,0 0 1,0 0 0,0 1-1,0-1 1,0 2-1,0-2-46,0 13-569</inkml:trace>
</inkml:ink>
</file>

<file path=ppt/ink/ink40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2"/>
    </inkml:context>
    <inkml:brush xml:id="br0">
      <inkml:brushProperty name="width" value="0.05" units="cm"/>
      <inkml:brushProperty name="height" value="0.05" units="cm"/>
      <inkml:brushProperty name="color" value="#FFFFFF"/>
    </inkml:brush>
  </inkml:definitions>
  <inkml:trace contextRef="#ctx0" brushRef="#br0">70 86 32031,'-2'0'17,"-1"0"1,0 1-1,0 0 1,0-1-1,1 1 1,-1 0-1,0 0 1,1 0 0,-1 1-1,1-1 1,0 1-1,-1-1 1,1 1-1,0 0 1,0 0-1,0 0 1,0 0-1,-3 4 1,3-3-22,0 0-1,-1 0 1,1 1-1,1-1 1,-1 1-1,0 0 0,1-1 1,0 1-1,0 0 1,0 0-1,0 0 1,0 6-1,28-9 115,-24-2-104,1 1 1,-1-1-1,0 1 0,1-1 1,-1 0-1,0 0 1,1-1-1,-1 1 0,0-1 1,0 1-1,0-1 1,0 0-1,0 0 0,-1 0 1,1-1-1,-1 1 0,1-1 1,-1 1-1,0-1 1,0 0-1,0 0 0,0 0 1,0 0-1,1-3 1,-1 1-2,0 0 0,0 0 0,0-1 0,-1 1 0,0 0 0,0-1 0,0 1 0,0 0 0,-1-1 0,0 1 0,0-1 0,-1 1 0,1 0 0,-1-1 0,-2-5 0,2 9-4,-1 0 0,1 0-1,-1 0 1,0 1 0,0-1 0,0 0 0,0 1 0,0 0 0,0-1-1,0 1 1,0 0 0,0 0 0,0 0 0,-1 0 0,1 0-1,0 1 1,-1-1 0,1 1 0,-1 0 0,-3-1 0,4 1-2,1-1 1,-1 1 0,1 0 0,-1 0 0,0-1-1,1 1 1,-1 0 0,1 0 0,-1 1-1,1-1 1,-1 0 0,1 0 0,-1 1 0,1-1-1,-1 1 1,1-1 0,-1 1 0,1 0-1,0 0 1,-1-1 0,1 1 0,0 0-1,-1 0 1,1 0 0,0 0 0,0 1 0,0-1-1,0 0 1,0 0 0,-1 3 0,1 2-58,0 0-1,1 1 1,-1-1 0,1 0 0,1 1 0,-1-1 0,1 0 0,2 8 0,10-3-1335</inkml:trace>
</inkml:ink>
</file>

<file path=ppt/ink/ink40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7"/>
    </inkml:context>
    <inkml:brush xml:id="br0">
      <inkml:brushProperty name="width" value="0.05" units="cm"/>
      <inkml:brushProperty name="height" value="0.05" units="cm"/>
      <inkml:brushProperty name="color" value="#FFFFFF"/>
    </inkml:brush>
  </inkml:definitions>
  <inkml:trace contextRef="#ctx0" brushRef="#br0">271 693 31727,'0'-20'122,"-1"1"0,0 0 0,-1-1 0,-2 1 0,0 0 0,0 0 0,-10-22 0,7 22-113,4 8-6,-1 0 1,-1 0-1,0 1 0,0-1 0,-1 1 1,-10-14-1,14 22-3,0 1 0,-1-1 0,1 1 0,0-1 0,-1 1 0,1 0 0,-1 0 0,1 0 0,-1 0 0,0 0 0,0 0 0,1 1 0,-1-1 0,0 1 0,0 0 0,1 0 0,-1 0 0,0 0 0,-3 1 0,2 0 0,0-1 0,-1 1 0,1 0 0,0 0 0,0 1 0,0-1 0,0 1 0,0 0 0,0 0 0,0 1 0,-5 4 0,1 1 0,1 0 0,0 1 0,0 1 0,1-1 0,0 1 0,1 0 0,0 0 0,1 1 0,0-1 0,0 1 0,-3 21 0,2-5 0,2 0 0,1 1 0,2 50 0,0-76 0,1 0 0,-1 0 0,1 0 0,-1 0 0,1-1 0,0 1 0,-1 0 0,1 0 0,0 0 0,0-1 0,0 1 0,1-1 0,-1 1 0,0-1 0,1 1 0,-1-1 0,1 0 0,-1 1 0,1-1 0,-1 0 0,1 0 0,0 0 0,0 0 0,-1-1 0,1 1 0,0 0 0,0-1 0,0 1 0,4-1 0,6 2 0,1 0 0,0-1 0,20-1 0,-18-1 0,-9 1 1,-1 0-1,1-1 1,-1 0 0,0 0 0,1 0-1,-1 0 1,0-1 0,0 0 0,0 0-1,0-1 1,-1 1 0,9-7-1,-5 3 3,-1-1-1,1 0 0,-2 0 0,1-1 1,-1 1-1,8-13 0,2-10 0,-1 1 0,-1-2-1,10-35 1,-24 66-2,23-64-4,-2-1-1,-4-1 1,-2-1-1,-3 0 1,5-121-1,-17 191 5,-1-1-1,1 1 1,0-1-1,-1 0 1,1 1-1,-1-1 1,0 0-1,0 0 0,-1 3 1,-5 10 0,0 14 0,0 0 0,2 1 0,-3 47 0,7 93 0,3-85 0,-2-70 0,0 35 0,6 51 0,-4-87 0,0 0 0,1 0 0,0-1 0,1 0 0,1 1 0,0-1 0,1-1 0,12 20 0,-16-29 0,0-1 0,1 1 0,0-1 1,0 1-1,0-1 0,0 0 0,0 0 0,0-1 0,0 1 0,0-1 0,1 1 1,-1-1-1,1 0 0,-1 0 0,1-1 0,-1 1 0,1-1 0,0 1 1,-1-1-1,1 0 0,-1-1 0,1 1 0,0-1 0,-1 1 0,1-1 0,-1 0 1,1 0-1,-1-1 0,0 1 0,1-1 0,-1 1 0,0-1 0,0 0 1,0 0-1,0-1 0,-1 1 0,1-1 0,-1 1 0,4-5 0,-1-2 4,1 0-1,-1 0 1,-1-1-1,0 0 0,0 0 1,-1 0-1,0-1 1,2-18-1,-2-3-11,-2-50 0,-1 45-7,0 30 15,0 1 0,0 0-1,-1 0 1,0 0-1,0-1 1,-1 1-1,1 0 1,-1 0 0,-1 1-1,1-1 1,-1 0-1,-4-6 1,7 15 0,-1-2 0,1 1 0,0-1 0,0 1 0,0-1 0,0 1 0,0-1 0,0 1 0,0-1 0,0 1 0,0-1 0,1 1 0,-1-1 0,0 1 0,1-1 0,0 2 0,2 0 0,1 0 0,-1-1 0,0 1 0,1-1 0,-1 0 0,1 0 0,0 0 0,-1-1 0,1 1 0,0-1 0,0 0 0,0 0 0,8 0 0,59 4 0,-60-5 0,122 1 0,-133-1 0,0 0 0,0-1 0,1 1 0,-1 0 0,0 0 0,0 0 0,1 0 0,-1 0 0,0 0 0,0 0 0,1 0 0,-1 0 0,0 0 0,1 0 0,-1 0 0,0 0 0,0 0 0,1 0 0,-1 0 0,0 0 0,1 0 0,-1 0 0,0 0 0,0 1 0,1-1 0,-1 0 0,0 0 0,0 0 0,1 0 0,-1 1 0,0-1 0,0 0 0,0 0 0,0 0 0,1 1 0,-1-1 0,0 0 0,0 0 0,0 1 0,0-1 0,0 0 0,1 0 0,-1 1 0,0-1 0,0 0 0,0 1 0,0-1 0,0 0 0,0 0 0,0 1 0,0-1 0,0 0 0,0 1 0,0-1 0,0 0 0,-1 1 0,1 1 0,-1 13 0,-1 1 0,0-1 0,-2 0 0,1 0 0,-2 0 0,0-1 0,-7 15 0,-4 11 0,12-23-2,0-1-1,0 1 1,2 0 0,0 0 0,1-1-1,1 25 1,0-39 2,0 0 0,0-1 0,0 1-1,0 0 1,0 0 0,0 0 0,1-1-1,-1 1 1,1 0 0,-1 0 0,1-1 0,-1 1-1,1 0 1,0-1 0,0 1 0,0 0-1,0-1 1,0 1 0,0-1 0,1 0-1,-1 1 1,0-1 0,1 0 0,-1 0 0,1 0-1,-1 0 1,1 0 0,-1 0 0,1 0-1,0-1 1,2 2 0,4-1-1,0 1-1,0-1 1,0-1-1,0 0 1,13-1-1,-9 1 2,-7-1 0,0 0 1,0 0-1,0 0 1,-1-1-1,1 0 0,0 0 1,-1 0-1,1 0 1,-1-1-1,0 0 0,0 0 1,0 0-1,0 0 1,0-1-1,-1 1 0,1-1 1,-1 0-1,0 0 1,5-9-1,2-4 2,0-1 0,-1-1 0,10-31 0,10-51-2,4-13 0,-32 110 0,1 1 0,-1-1 0,1 0-1,0 1 1,0-1 0,0 1 0,0 0 0,0 0 0,1 0 0,0 0-1,-1 0 1,1 0 0,0 1 0,0-1 0,1 1 0,-1 0-1,0 0 1,1 0 0,5-2 0,1 2 0,1-1 0,0 2 0,-1 0-1,1 0 1,18 2 0,-8-1 1,-36 0-1,11-1-1,0 0 1,0 1-1,0 0 1,0 0-1,0 0 0,0 0 1,0 1-1,1 0 1,-1-1-1,0 1 0,0 1 1,1-1-1,-1 1 1,0-1-1,1 1 1,0 0-1,-1 0 0,1 0 1,0 1-1,0-1 1,-5 6-1,1 2 1,0 0 0,0 0 0,1 1 0,1 0 0,-1 1 0,2-1 0,0 1 0,0 0 0,-2 14 0,1 5 0,2-1 0,0 49 0,3-76 0,0 0 0,-1 0 0,1 1 0,1-1 0,-1 0 0,0 0 0,1 0 0,0 0 0,0 0 0,0 0 0,0 0 0,0 0 0,0 0 0,1 0 0,-1 0 0,1-1 0,0 1 0,0 0 0,0-1 0,0 0 0,1 1 0,-1-1 0,0 0 0,1 0 0,0-1 0,-1 1 0,1 0 0,0-1 0,0 0 0,0 1 0,0-1 0,0 0 0,0-1 0,5 2 0,-3-1 0,0 0 1,0 0-1,0-1 1,0 0-1,0 0 0,0 0 1,0 0-1,-1-1 1,1 0-1,0 0 0,0 0 1,0 0-1,-1-1 1,1 0-1,-1 0 0,1 0 1,-1-1-1,0 1 1,6-5-1,-6 2 1,0 0-1,1 0 1,-2 0-1,1-1 1,-1 1-1,1-1 1,-1 0-1,-1 0 1,1 0-1,-1 0 1,0 0-1,-1 0 1,0-1-1,1-9 1,3-20-1,-3-1 0,-1 0 0,-2 0 0,-6-48 0,-10 28 8,7 29-3,11 37-6,0 0 0,0 0 0,-1 0-1,-2 14 1,2 28-6,3-27 7,1 0 0,1 0 0,1 0 0,18 44 0,-22-64 0,1 1 1,-1-1-1,1 0 0,0-1 0,0 1 1,0 0-1,1-1 0,-1 0 1,1 1-1,0-2 0,0 1 0,0 0 1,0-1-1,1 0 0,6 3 1,-9-4-1,1 0 0,-1 0 1,1 0-1,0-1 0,0 1 0,-1-1 1,1 1-1,0-1 0,0 0 1,-1 0-1,1-1 0,0 1 1,0 0-1,-1-1 0,1 0 0,0 1 1,-1-1-1,1 0 0,0-1 1,-1 1-1,0 0 0,1-1 1,-1 1-1,0-1 0,1 0 0,-1 0 1,0 0-1,2-2 0,2-5 1,-1 0-1,0-1 0,0 0 0,-1 0 1,0 0-1,-1 0 0,0 0 0,-1-1 1,0 0-1,1-11 0,0-11 0,-2-44 0,-1 62 0,-1 50 0,0-6 0,1 0 0,8 48 0,-7-69 0,0-1 0,1 0 0,0 0 0,0 1 0,1-2 0,0 1 0,0 0 0,1 0 0,0-1 0,0 0 0,0 0 0,1 0 0,0 0 0,0-1 0,10 9 0,-12-13 0,-1 1 0,0 0 0,0-1 0,1 1 0,-1-1 0,0 0 0,1 1 0,0-1 0,-1 0 0,1-1 0,-1 1 0,1 0 0,0-1 0,0 0 0,-1 1 0,1-1 0,0 0 0,0-1 0,-1 1 0,1 0 0,0-1 0,0 1 0,-1-1 0,1 0 0,0 0 0,-1 0 0,1 0 0,-1-1 0,0 1 0,1-1 0,-1 1 0,0-1 0,0 0 0,0 0 0,0 0 0,0 0 0,0 0 0,-1 0 0,1 0 0,-1-1 0,1 1 0,-1-1 0,0 1 0,0-1 0,0 1 0,1-6 0,4-22 0,-1 1 0,-2-1 0,-1 0 0,-3-56 1,0 26 3,1 105-7,12 83 1,-10-114 2,0 0 0,2-1 0,-1 1 0,2-1 0,0 0 0,1 0 0,0-1 0,0 1 0,2-2 0,14 21 0,-17-28 0,0 0 0,0 0 0,0 0 0,1 0 0,-1-1 0,1 0 0,0 0 0,0 0 0,0-1 0,0 0 0,1 0 0,10 1 0,-13-2 0,0 0 0,0-1 0,0 1 1,1-1-1,-1 0 0,0 0 0,0-1 1,0 1-1,0-1 0,0 0 1,0 0-1,0 0 0,0-1 0,0 1 1,-1-1-1,1 0 0,0 0 0,-1 0 1,0 0-1,6-6 0,-4 1 3,0 1-1,-1-2 1,0 1 0,0 0-1,-1-1 1,0 1-1,0-1 1,-1 0 0,0 0-1,2-15 1,-1-10-5,-1-43 1,-2 66 2,1-30-1,-1 8 0,-2-32 0,1 54 0,-1-1 0,0 1 0,0 0 0,-1 0 0,-1 0 0,1 1 0,-7-12 0,9 20 0,1 0 0,0 0 0,-1 1 0,1-1 0,-1 0 0,1 0 0,-1 1 0,1-1 0,-1 0 0,1 1 0,-1-1 0,0 0 0,1 1 0,-1-1 0,0 1 0,1-1 0,-1 1 0,0 0 0,0-1 0,0 1 0,1 0 0,-3-1 0,2 1-1,1 0 0,-1 1 1,0-1-1,1 0 0,-1 1 1,0-1-1,1 1 0,-1-1 1,1 0-1,-1 1 1,0-1-1,1 1 0,-1 0 1,1-1-1,0 1 0,-1-1 1,1 1-1,-1 0 0,1-1 1,-1 2-1,-1 3-11,0 0 0,0 1 0,1-1 0,-1 1 1,0 7-1,0 17-373,2-5-1002</inkml:trace>
</inkml:ink>
</file>

<file path=ppt/ink/ink40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9"/>
    </inkml:context>
    <inkml:brush xml:id="br0">
      <inkml:brushProperty name="width" value="0.05" units="cm"/>
      <inkml:brushProperty name="height" value="0.05" units="cm"/>
      <inkml:brushProperty name="color" value="#FFFFFF"/>
    </inkml:brush>
  </inkml:definitions>
  <inkml:trace contextRef="#ctx0" brushRef="#br0">1 2049 31374,'15'-1'287,"1"-1"-1,0 0 0,-1-1 1,21-7-1,76-29-458,-33 10 244,318-108-43,576-174-29,-480 189 0,356-98 0,547-112 0,-1158 292 0,212-44 0,-383 69 0,133-31 0,205-20 0,-236 52 0,201-26 0,-286 27 0,-1-5 0,116-39 0,-97 22 0,2 4 0,197-32 0,21 34 0,-206 21 0,-12-6 0,-103 14 0,-1 0 0,0-1 0,1 1 0,-1-1 0,0 1 0,1-1 0,-1 1 0,0-1 0,0 1 0,1-1 0,-1 1 0,0-1 0,0 1 0,0-1 0,0 1 0,0-1 0,0 1 0,0-1 0,0 0 0,0 1 0,0-1 0,0 1 0,0-1 0,0 1 0,0-1 0,-1 1 0,1-1 0,0 1 0,0-1 0,-1 1 0,1-1 0,0 1 0,-1-1 0,1 1 0,0-1 0,-1 1 0,1 0 0,-1-1 0,0 0 0,-9-6 0,-1 0 0,0 1 0,-1 0 0,1 0 0,-1 1 0,0 1 0,0 0 0,-16-3 0,0-1 0,-60-18 0,-87-29 0,150 45 0,0 0 0,0-2 0,1-1 0,-34-25 0,57 38 0,-1-2 0,0 1 0,1-1 0,-1 1 0,0-1 0,0 0 0,1 1 0,-1-1 0,1 0 0,-2-2 0,4 3 0,0 0 0,0 1 0,0-1 0,0 1 0,0 0 0,0-1 0,0 1 0,0 0 0,1 0 0,-1 0 0,0 0 0,0 0 0,0 0 0,0 0 0,2 0 0,-3 0 0,16 1 0,0 1 0,-1 0 0,1 2 0,-1-1 0,0 2 0,0 0 0,-1 1 0,1 0 0,-1 1 0,0 1 0,13 10 0,-11-7 0,-1 0 0,0 1 0,0 1 0,-1 1 0,-1 0 0,-1 0 0,0 1 0,19 31 0,-26-35 0,0 0 0,-1 0 0,0 0 0,-1 1 0,0-1 0,-1 1 0,0 0 0,-1 0 0,0 13 0,-1-16 0,0 0 0,-1-1 0,0 1 0,0 0 0,-1-1 0,0 0 0,-1 1 0,0-1 0,0 0 0,-1 0 0,0-1 0,0 1 0,-7 8 0,-18 15-48,-2 0 0,-2-3 0,0 0 0,-74 45 0,61-47-544</inkml:trace>
</inkml:ink>
</file>

<file path=ppt/ink/ink4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5"/>
    </inkml:context>
    <inkml:brush xml:id="br0">
      <inkml:brushProperty name="width" value="0.05" units="cm"/>
      <inkml:brushProperty name="height" value="0.05" units="cm"/>
      <inkml:brushProperty name="color" value="#FFFFFF"/>
    </inkml:brush>
  </inkml:definitions>
  <inkml:trace contextRef="#ctx0" brushRef="#br0">0 292 32527,'4'2'136,"2"10"-80,3 15-56,-2 1 0,2-1 0,1 1 0,1-2 0,22 38 0,-29-57 0,1 0 0,-1-1 0,1 0 0,0 0 0,1-1 0,-1 1 0,1-1 0,0 0 0,1-1 0,-1 1 0,1-1 0,0-1 0,0 1 0,0-1 0,0 0 0,1-1 0,-1 0 0,1 0 0,-1 0 0,1-1 0,0 0 0,9-1 0,-10 1 0,0-1 0,1-1 0,-1 1 0,0-1 0,1-1 0,-1 1 0,11-5 0,-14 4 0,0 0 0,0 0 0,-1-1 0,1 0 0,-1 0 0,0 0 0,1 0 0,-1 0 0,-1-1 0,1 1 0,0-1 0,-1 0 0,4-8 0,3-8-1,0 0 1,-1-1-1,-2 0 0,6-26 0,9-91-6,-15 86 5,16-61-1,-20 107 2,-1 0 0,1 0 1,1 0-1,-1 1 0,1-1 0,0 1 0,0-1 1,0 1-1,1 0 0,0 0 0,7-6 1,-8 8-2,1 0 1,1 0 0,-1 1-1,0-1 1,1 1 0,-1 0-1,1 0 1,-1 1 0,1-1-1,0 1 1,0 0 0,0 1-1,0-1 1,5 1 0,6-1-1,1 0 2,0 0-1,18 3 1,-30-1 0,0 0 0,0 0 0,-1 0 0,1 0 0,-1 1 0,1-1 0,-1 1 0,0 1 0,1-1 0,-1 0 0,0 1 0,3 3 0,-4-1 4,-12-6 5,-9-6-8,0 1 0,0 0 0,-32-5 0,42 10-1,0 0 0,0 1-1,0-1 1,0 2 0,0-1 0,0 1 0,0 0 0,0 1 0,0-1 0,1 2 0,-1-1 0,-8 5 0,7-2 0,1 1 0,-1 0 0,1 1 0,1 0 0,-1 0 0,1 1 0,1-1 0,-1 2 0,1-1 0,1 1 0,-1 0 0,2 0 0,-1 0 0,1 1 0,-3 11 0,0 1 0,1 1 0,0 1 0,2-1 0,1 1 0,0 38 0,3-51 0,0 7 0,0 1 0,5 29 0,-3-42 0,-1 0 0,1 0 0,0-1 0,0 1 0,1 0 0,-1-1 0,1 1 0,1-1 0,-1 0 0,1 0 0,7 7 0,-3-4 0,0-1 0,0-1 0,1 0 0,0 0 0,0 0 0,0-1 0,1-1 0,-1 0 0,1 0 0,0-1 0,1 0 0,-1 0 0,0-1 0,1-1 0,-1 0 0,1 0 0,0-1 0,-1-1 0,1 1 0,16-5 0,-21 4 0,-1 0 0,0 0 0,0-1 0,0 0 0,-1 0 0,1 0-1,0 0 1,-1-1 0,1 0 0,-1 0 0,0 0 0,0 0 0,0-1 0,3-4 0,-2 2 0,0-1-1,0 0 1,-1-1-1,0 1 1,0-1 0,-1 0-1,5-15 1,-2-5-2,-1 0-1,-1 0 1,-2 0-1,-1-34 1,-1 46-1,-5-112-11,3 116 16,0 0 0,0 0 0,-1 0 1,-1 1-1,0-1 0,0 1 0,-1 0 0,-9-16 1,14 28-3,0-1 0,0 0 0,0 0 1,0 0-1,0 0 0,0 1 0,0-1 0,0 0 1,0 0-1,0 0 0,0 1 0,0-1 0,0 0 1,0 0-1,0 0 0,0 0 0,-1 1 1,1-1-1,0 0 0,0 0 0,0 0 0,0 0 1,0 0-1,0 1 0,0-1 0,-1 0 1,1 0-1,0 0 0,0 0 0,0 0 0,0 0 1,0 0-1,-1 0 0,1 1 0,0-1 1,0 0-1,0 0 0,0 0 0,-1 0 0,1 0 1,0 0-1,0 0 0,0 0 0,-1 0 0,1 0 1,0 0-1,0 0 0,0 0 0,0 0 1,-1 0-1,1-1 0,0 1 0,0 0 0,0 0 1,0 0-1,-1 0 0,1 0 0,0 0 1,0 0-1,0-1 0,-4 42 3,1-1-1,5 52 1,-1-17 2,-2-21-1,2 69 6,0-111-9,0 1-1,1-1 1,0 1-1,1-1 1,1 0 0,0 0-1,7 14 1,-9-23-19,0 0 0,0 1 0,0-1 0,1 0 0,-1 0 0,1-1 0,0 1 0,0 0 0,0-1 0,0 0 0,1 1 0,-1-2 0,1 1 0,-1 0 0,1 0 0,0-1 0,-1 0 0,1 0 0,0 0 0,0 0 0,0-1 0,0 1 0,0-1 0,-1 0 0,1 0 0,6-1 0,19-2-2025</inkml:trace>
</inkml:ink>
</file>

<file path=ppt/ink/ink40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0"/>
    </inkml:context>
    <inkml:brush xml:id="br0">
      <inkml:brushProperty name="width" value="0.05" units="cm"/>
      <inkml:brushProperty name="height" value="0.05" units="cm"/>
      <inkml:brushProperty name="color" value="#FFFFFF"/>
    </inkml:brush>
  </inkml:definitions>
  <inkml:trace contextRef="#ctx0" brushRef="#br0">561 80 31518,'1'-3'47,"-1"0"-1,0-1 1,0 1-1,-1-1 0,1 1 1,-1 0-1,1-1 0,-1 1 1,0 0-1,0-1 1,-1 1-1,1 0 0,-3-3 1,2 3-35,0 1 0,-1 0 0,0 0 1,1 1-1,-1-1 0,0 0 0,0 1 0,0 0 1,0-1-1,0 1 0,0 0 0,0 1 0,0-1 1,-5 0-1,-25-3 14,0 1 0,-51 2 0,50 1 8,20 1-26,1 1 1,0 0-1,0 0 1,0 2-1,0 0 0,0 0 1,1 1-1,0 0 1,0 1-1,0 1 1,1 0-1,0 0 1,0 1-1,1 1 0,-15 14 1,14-12-6,1 1 0,0-1 0,0 1 0,1 1 0,1 0-1,0 0 1,1 1 0,1 0 0,0 0 0,0 0 0,2 1 0,0 0 0,-3 20 0,5-19 0,0 1-1,1-1 1,1 1 0,1-1-1,0 1 1,1-1 0,1 0-1,0 0 1,2 0 0,-1 0-1,13 26 1,7-4 3,1-1-1,3-2 1,0 0 0,60 55-1,-52-55-4,-1 1 0,-2 2 0,39 59 0,-67-89-1,0 1 0,-1 0 0,0 0 0,0 0 0,-1 0 0,-1 1 0,0-1 0,0 1 0,1 14 0,-3-18 0,0 0 0,0 0 0,-1 0 0,0 0 0,0 1 0,0-1 0,-1 0 0,1 0 0,-1-1 0,-1 1 0,1 0 0,-1-1 0,0 1 0,-1-1 0,-6 8 0,-12 9 1,0-1 1,-37 25-1,32-26 2,1 1-1,-30 31 1,50-45-3,-1 1 0,1-1 1,1 1-1,-1 1 0,1-1 1,1 1-1,0-1 0,0 1 1,1 1-1,0-1 0,0 0 1,-1 14-1,2-13 0,0 0 0,1 1 0,1 0 0,0-1 0,0 1 0,1-1 0,0 1 0,1-1 0,0 1 0,1-1 0,0 0 0,1 0 0,0 0 0,7 12 0,29 37 0,-12-20 0,-2 1 0,29 60 1,-49-86-2,-1-1 1,0 1 0,-1 0 0,0 1-1,-1-1 1,-1 1 0,0-1 0,-1 1-1,0 0 1,-2-1 0,1 1 0,-5 17-1,3-22 0,-1-1 0,0 1-1,0-1 1,-1 0 0,-1 0-1,1-1 1,-1 1 0,-1-1-1,-9 12 1,-8 5 1,-37 32 0,1-1 3,47-43-2,0 1 0,1 0 0,0 1 0,1 1 1,1 0-1,0 0 0,1 0 0,-6 19 1,8-11-4,0-1 0,1 1 0,1 0 0,1 1 0,1 38 1,1-27 3,2 1 0,1-1 0,2 0 1,2 0-1,12 46 0,53 121-2,-30-91 0,50 219 0,-86-302 0,-1-4 0,1 1 0,1 0 0,11 29 0,-14-48 0,0-1 0,0 1 0,0-1 0,1 0 0,-1 0 0,2-1 0,-1 1 0,0-1 0,1 0 0,0 0 0,1-1 0,-1 1 0,1-1 0,-1 0 0,1-1 0,0 1 0,7 2 0,6 0-16,0 0 0,0-2 0,1 0 0,-1-1 0,1-1 0,-1-1 0,34-2 0,-20-1-432</inkml:trace>
</inkml:ink>
</file>

<file path=ppt/ink/ink40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3"/>
    </inkml:context>
    <inkml:brush xml:id="br0">
      <inkml:brushProperty name="width" value="0.05" units="cm"/>
      <inkml:brushProperty name="height" value="0.05" units="cm"/>
      <inkml:brushProperty name="color" value="#FFFFFF"/>
    </inkml:brush>
  </inkml:definitions>
  <inkml:trace contextRef="#ctx0" brushRef="#br0">20 114 31967,'-1'0'17,"0"-1"1,-1 1-1,1-1 1,0 0 0,0 1-1,0-1 1,0 0-1,0 0 1,0 0 0,0 0-1,0 0 1,0 0-1,1 0 1,-1 0 0,0 0-1,1-1 1,-1 1-1,1 0 1,-1 0 0,1-1-1,-1 1 1,1 0-1,0-1 1,0 1 0,0 0-1,0-1 1,0 1-1,0 0 1,0-1 0,0 1-1,0 0 1,0-1-1,1 1 1,-1 0 0,1 0-1,-1-1 1,1 1-1,-1 0 1,1 0 0,0 0-1,0 0 1,-1 0-1,2-2 1,2-2-21,0 0 1,0 0-1,0 1 0,0-1 0,1 1 1,-1 0-1,1 0 0,8-5 0,-8 6 4,1 1-1,0-1 0,0 1 0,0 0 1,0 0-1,0 1 0,0-1 0,1 1 0,-1 1 1,0-1-1,1 1 0,-1 0 0,7 2 1,-8-2-1,-1 1 0,0 1 0,0-1 0,0 0-1,0 1 1,0 0 0,0 0 0,0 0 0,0 0 0,-1 1 0,1-1 0,-1 1 0,0 0 0,0 0 0,0 0 0,0 1 0,0-1 0,-1 1 0,4 6 0,1 4 0,-2 0 0,1 0 0,-2 0 0,0 0 0,-1 1 0,3 21 0,-4 0 0,-1 56 0,-2-81 0,0 0 0,-1 0 0,0 0 0,-1 0 0,0-1 0,-1 1 0,0-1 0,-9 17 0,-4 1 0,-33 42 0,26-39 0,24-31 0,0 0 0,0 0 0,0 0 0,0 0 0,-1 0 0,1 0 0,0-1 0,0 1 0,0 0 0,0 0 0,0 0 0,0 0 0,0 0 0,0 0 0,-1 0 0,1 0 0,0 0 0,0 0 0,0 0 0,0 0 0,0 0 0,0 0 0,0 0 0,-1 0 0,1 0 0,0 0 0,0 0 0,0 0 0,0 0 0,0 0 0,0 0 0,-1 0 0,1 0 0,0 0 0,0 0 0,0 0 0,0 0 0,0 0 0,0 0 0,0 0 0,-1 0 0,1 0 0,0 0 0,0 1 0,0-1 0,0 0 0,0 0 0,0 0 0,0 0 0,3-13 0,16-29 0,47-74 0,-16 31 0,-6 8 0,46-94 0,-90 170 0,1 1 0,-1 0 0,0-1 0,1 1 0,-1 0 0,0-1 0,0 1 0,1-1 0,-1 1 0,0-1 0,0 1 0,0 0 0,0-1 0,0 1 0,0-1 0,0 1 0,0-1 0,0 1 0,0-1 0,0 1 0,0-1 0,0 1 0,0-1 0,0 1 0,0-1 0,0 1 0,-1 0 0,1-1 0,0 1 0,0-1 0,-1 1 0,1 0 0,0-1 0,-1 1 0,1 0 0,0-1 0,-1 1 0,0-1 0,0 1 0,0 0 0,0 0 0,0 0 0,0 0 0,0 1 0,1-1 0,-1 0 0,0 0 0,0 0 0,0 1 0,0-1 0,0 0 0,0 1 0,1-1 0,-1 1 0,-1 0 0,-6 5 0,0 1 0,1 0 0,0 0 0,0 0 0,0 1 0,1 0 0,1 0 0,-1 1 0,1 0 0,1 0 0,-1 0 0,1 0 0,1 1 0,0-1 0,-3 18 0,0 9 0,1 0 0,2 1 0,2 36 0,1-69 0,0 1 0,1-1 0,-1 1 0,1 0 0,0-1 0,0 0 0,0 1 1,1-1-1,-1 1 0,1-1 0,0 0 0,1 0 0,-1 0 0,1 0 0,-1-1 0,1 1 0,0-1 0,0 1 0,1-1 0,-1 0 0,1 0 1,0-1-1,-1 1 0,1-1 0,0 0 0,0 0 0,6 2 0,5 1-6,0 0 0,0-2 0,1 0 0,-1-1 0,1 0 0,27-1 0,-7-4-277,-5-13-611</inkml:trace>
</inkml:ink>
</file>

<file path=ppt/ink/ink40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4"/>
    </inkml:context>
    <inkml:brush xml:id="br0">
      <inkml:brushProperty name="width" value="0.05" units="cm"/>
      <inkml:brushProperty name="height" value="0.05" units="cm"/>
      <inkml:brushProperty name="color" value="#FFFFFF"/>
    </inkml:brush>
  </inkml:definitions>
  <inkml:trace contextRef="#ctx0" brushRef="#br0">2 50 31150,'0'-37'1187,"0"24"-862,0 27-252,-2 160-73,4 201-3,-2-371-11,3 21 24,-3-24-20,0-1 0,0 1 1,0-1-1,0 1 0,0 0 1,1-1-1,-1 1 1,0 0-1,0-1 0,1 1 1,-1-1-1,0 1 0,1-1 1,-1 1-1,1-1 1,-1 1-1,0-1 0,1 1 1,-1-1-1,1 0 0,-1 1 1,1-1-1,0 0 1,-1 1-1,1-1 0,-1 0 1,1 0-1,0 1 0,0-1 1,5-2-1981,-1-8-5472</inkml:trace>
</inkml:ink>
</file>

<file path=ppt/ink/ink40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4"/>
    </inkml:context>
    <inkml:brush xml:id="br0">
      <inkml:brushProperty name="width" value="0.05" units="cm"/>
      <inkml:brushProperty name="height" value="0.05" units="cm"/>
      <inkml:brushProperty name="color" value="#FFFFFF"/>
    </inkml:brush>
  </inkml:definitions>
  <inkml:trace contextRef="#ctx0" brushRef="#br0">1 18 25884,'0'-3'5923,"0"1"-5571,5-1-176,24 1-48,17-3-80,5 3-16,2 2 0,-2 0-32,-8 0 0,-6 0-16,-2 0-224,-3 0-1569</inkml:trace>
</inkml:ink>
</file>

<file path=ppt/ink/ink40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4"/>
    </inkml:context>
    <inkml:brush xml:id="br0">
      <inkml:brushProperty name="width" value="0.05" units="cm"/>
      <inkml:brushProperty name="height" value="0.05" units="cm"/>
      <inkml:brushProperty name="color" value="#FFFFFF"/>
    </inkml:brush>
  </inkml:definitions>
  <inkml:trace contextRef="#ctx0" brushRef="#br0">3 8 31775,'-3'-2'480,"3"-3"-224,8 5-256,27 0 48,5 0-32,8 0-16,-8 0-16,-5 0-112,-11 0-464,-18 0-2978</inkml:trace>
  <inkml:trace contextRef="#ctx0" brushRef="#br0">11 116 29101,'0'3'2033,"0"-1"-1617,13 3-95,20-3-17,9 1-128,6-3-144,-2 0 0,5 0-32,-6 2-16,-7-2-224</inkml:trace>
</inkml:ink>
</file>

<file path=ppt/ink/ink40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5"/>
    </inkml:context>
    <inkml:brush xml:id="br0">
      <inkml:brushProperty name="width" value="0.05" units="cm"/>
      <inkml:brushProperty name="height" value="0.05" units="cm"/>
      <inkml:brushProperty name="color" value="#FFFFFF"/>
    </inkml:brush>
  </inkml:definitions>
  <inkml:trace contextRef="#ctx0" brushRef="#br0">115 238 31534,'-1'-14'117,"2"1"0,-1-1-1,2 1 1,0 0-1,0-1 1,1 1 0,1 0-1,0 1 1,9-18-1,26-59-76,-39 116-13,0 45-27,-15 397 0,6-388-35,8-80 34,1 0 0,-1-1 0,0 1 0,0 0 0,1 0 0,-1-1 0,0 1 0,0 0 0,0-1 0,0 1 0,1-1 0,-1 1 0,0-1 0,0 1 0,0-1 0,0 0 0,0 0 0,0 1 0,0-1 0,-1 0 0,1 0 0,0 0 0,0 0 0,-1 0 0,-37-1-4,27 1 6,-72 0-30,465 0 31,-378 0-180</inkml:trace>
</inkml:ink>
</file>

<file path=ppt/ink/ink40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0"/>
    </inkml:context>
    <inkml:brush xml:id="br0">
      <inkml:brushProperty name="width" value="0.05" units="cm"/>
      <inkml:brushProperty name="height" value="0.05" units="cm"/>
      <inkml:brushProperty name="color" value="#FFFFFF"/>
    </inkml:brush>
  </inkml:definitions>
  <inkml:trace contextRef="#ctx0" brushRef="#br0">0 713 31278,'0'0'40,"1"0"0,-1-1-1,0 1 1,1 0 0,-1-1 0,0 1-1,1 0 1,-1-1 0,0 1-1,0 0 1,1-1 0,-1 1 0,0 0-1,0-1 1,0 1 0,1-1 0,-1 1-1,0 0 1,0-1 0,0 1-1,0-1 1,0 1 0,0-1 0,0 1-1,0 0 1,0-1 0,0 1-1,0-1 84,2 12 83,-1-2-206,1 0 0,1-1 0,-1 1 0,1-1 0,1 0 0,0 0 0,0 0 0,7 10 0,-8-14 0,1-1 0,-1 1 0,1-1 0,-1 0 0,1 0 0,0 0 0,0 0 0,0-1 0,0 0 0,1 0 0,-1 0 0,1 0 0,-1-1 0,1 1 0,0-1 0,-1-1 0,10 2 0,-7-1 1,1-1 0,0 0-1,-1 0 1,1 0 0,-1-1 0,1 0 0,-1 0-1,1-1 1,8-3 0,-11 3 0,-1-1-1,1 0 1,0 0-1,-1-1 1,1 1-1,-1-1 1,0 0 0,0 0-1,-1 0 1,1-1-1,-1 1 1,0-1-1,3-6 1,2-4-1,-1-1 0,0 1 0,-1-1 0,-1 0 0,-1-1 0,0 0 0,2-22 0,-1-120 0,-6 111 0,0 40-5,0 9 2,-3 10-2,-3 36 4,1 1 0,3-1 1,4 79-1,-1-118 1,1 0 0,0 1 0,0-1 0,1 0 0,0 0 0,0 0-1,1 0 1,4 10 0,-5-15 0,0 0 1,0 1-1,0-1 0,1 0 0,-1 0 0,1 0 0,0 0 1,-1-1-1,1 1 0,1-1 0,-1 0 0,0 0 0,0 0 1,1 0-1,-1 0 0,1-1 0,0 1 0,-1-1 0,1 0 1,4 0-1,0 1 1,1-1 1,-1 0-1,0-1 0,0 0 1,0 0-1,1-1 1,-1 0-1,0 0 1,11-4-1,-14 3-1,0 0 0,0 0 0,0-1 0,0 0 0,-1 0 0,1 0 0,-1-1-1,0 1 1,0-1 0,0 0 0,0 0 0,-1-1 0,1 1 0,3-8 0,1-4 0,0 0 0,-1 0 0,-1-1 0,0 1 0,-1-2 0,-1 1 0,3-34 0,-2-129 0,-6 119 0,0 44-12,-1 27 2,2-7 9,0-1 0,-1 1 1,1-1-1,0 1 0,1 0 0,-1-1 0,0 1 0,1-1 1,-1 1-1,1-1 0,1 3 0,4-3 2,1-1 0,-1 0-1,1 0 1,0 0 0,0-1 0,-1 0 0,1 0-1,0-1 1,-1 0 0,1 0 0,0-1 0,-1 1-1,1-1 1,-1-1 0,0 1 0,0-1 0,0 0-1,0-1 1,8-5 0,-6 0 0,1 1-1,-2-1 1,0-1-1,0 1 1,0-1 0,-1 0-1,-1-1 1,0 1 0,0-1-1,-1 0 1,0 0-1,3-20 1,-2 4 1,-2 0-1,-1 0 1,-1-1-1,-4-35 1,2 61-2,1 1 0,-1 0 0,1-1 0,-1 1 0,0 0 0,1 0 0,-1 0 0,0-1 0,0 1 0,0 0 0,0 0 0,0 0 0,0 1 0,0-1 0,0 0 0,0 0 0,-1 0 0,1 1 0,0-1 0,0 1 0,-1-1 0,1 1 0,0-1 0,-1 1 0,1 0 0,0 0 0,-1 0 0,1-1 0,-3 2 0,0-2 0,0 1 0,-1 0 0,1 0 0,0 0 0,-1 1 0,1-1 0,0 1 0,0 0 0,-5 2 0,5 0 0,-1 0 0,0 1 0,1 0 0,-1-1 0,1 2 0,0-1 0,0 0 0,1 1 0,-1 0 0,-4 10 0,-2 2 0,1 1 0,-6 20 0,8-13 0,0 0 0,1 0 0,-3 49 0,3 81 0,6-111 0,-6 945 0,6-971 0,-1 1 0,-1-1 0,0 0 0,-1 0 0,-1 0 0,-1-1 0,0 1 0,-2-1 0,0 0 0,0-1 0,-2 1 0,0-2 0,-1 1 0,-20 23 0,23-34 0,6-10 0,1 4 0,-10-80 0,4-148 0,6 193 0,0 10 0,2 1 0,1 0 0,1 0 0,1 0 0,2 0 0,0 1 0,1 0 0,2 0 0,0 1 0,1 0 0,23-32 0,-16 29 0,1 1 0,2 1 0,0 1 0,1 1 0,2 1 0,0 1 0,1 1 0,53-31 0,-75 48-139,0 1 0,0-1 0,1 1 0,-1-1 0,0 1 0,0 0 0,5 0-1,-17 1-2365</inkml:trace>
</inkml:ink>
</file>

<file path=ppt/ink/ink40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0"/>
    </inkml:context>
    <inkml:brush xml:id="br0">
      <inkml:brushProperty name="width" value="0.05" units="cm"/>
      <inkml:brushProperty name="height" value="0.05" units="cm"/>
      <inkml:brushProperty name="color" value="#FFFFFF"/>
    </inkml:brush>
  </inkml:definitions>
  <inkml:trace contextRef="#ctx0" brushRef="#br0">239 41 31983,'-4'-4'21,"-1"0"0,0 0 0,0 0 0,0 1 0,0 0 0,0 0 0,-1 0 0,0 1 0,1 0 0,-1 0 0,0 0 1,0 1-1,0 0 0,-6-1 0,7 2-12,0 0 1,1 0-1,-1 0 1,0 0-1,0 1 1,1 0-1,-1 0 1,0 0-1,1 0 1,-1 1-1,1 0 1,-1 0-1,1 0 0,0 0 1,0 1-1,0 0 1,0 0-1,-3 3 1,1 0-11,0 1 0,0 0 1,0-1-1,1 2 0,1-1 0,-1 0 1,1 1-1,0 0 0,1 0 0,0 0 0,0 1 1,1-1-1,0 1 0,0-1 0,1 1 1,0 0-1,1-1 0,-1 1 0,2 0 1,1 13-1,0-18 2,-1-1 0,1 1-1,-1-1 1,1 0 0,0 0 0,1 0 0,-1 0-1,0 0 1,1 0 0,0-1 0,-1 1 0,1-1 0,0 0-1,0 1 1,0-1 0,1-1 0,-1 1 0,0 0 0,1-1-1,-1 0 1,1 0 0,0 0 0,5 1 0,8 1 13,1 0 0,0-1 1,26-1-1,-39-1-8,0 0-1,0 0 0,0-1 1,0 1-1,0-1 0,-1 0 1,1-1-1,0 1 0,0-1 1,-1 0-1,1 0 1,-1 0-1,5-3 0,-6 2-1,-1 0 0,1 1 0,0-1 0,-1 0 0,0 0 0,0-1 0,0 1 0,0 0 0,0-1 0,-1 1 0,1-1 0,-1 1 0,0-1 0,0 0 0,0 1 0,-1-1 0,1-6 0,-1 5-3,1 0 0,-1-1 0,0 1 0,0 0 0,-1 0 0,1 0 0,-1 0 1,-1 0-1,1 0 0,-1 0 0,1 0 0,-1 0 0,-1 1 0,1-1 0,-4-5 0,2 6-1,1 1 0,-1 0 0,1-1 0,-1 1 0,0 1 0,0-1 0,0 1 0,-1-1 0,1 1-1,0 0 1,-1 1 0,1-1 0,-1 1 0,0 0 0,0 0 0,-8 0 0,7 0-4,1 0 0,0 1-1,-1 0 1,1 0 0,-1 0 0,1 1 0,0 0-1,0 0 1,-8 3 0,11-3-12,0 0 0,0 0-1,0 1 1,0-1 0,0 1 0,0-1 0,0 1 0,1 0 0,-1 0-1,0 0 1,1 0 0,0 0 0,-1 0 0,1 0 0,0 0 0,0 1-1,0-1 1,1 0 0,-1 1 0,0-1 0,1 0 0,-1 5-1,0 33-1159,1 3-2645</inkml:trace>
</inkml:ink>
</file>

<file path=ppt/ink/ink40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1"/>
    </inkml:context>
    <inkml:brush xml:id="br0">
      <inkml:brushProperty name="width" value="0.05" units="cm"/>
      <inkml:brushProperty name="height" value="0.05" units="cm"/>
      <inkml:brushProperty name="color" value="#FFFFFF"/>
    </inkml:brush>
  </inkml:definitions>
  <inkml:trace contextRef="#ctx0" brushRef="#br0">54 101 32207,'0'-31'156,"0"39"12,0 54 20,-31 652-188,27-671 4,2-26 4,2-52-4,-10-405-4,4 168 0,6 266 0,0-2 0,0-1 0,0 1 0,1-1 0,0 1 0,1-1 0,0 1 0,0 0 0,1 0 0,0 0 0,6-11 0,-6 15 0,0 0 0,0 0 0,0 0 0,1 0 0,-1 1 0,1-1 0,0 1 0,0 0 0,0 0 0,1 1 0,-1-1 0,1 1 0,-1 0 0,1 0 0,0 0 0,0 1 0,-1 0 0,11-2 0,-3 1 0,0 1 0,0 0 0,0 0 0,-1 1 0,1 1 0,0 0 0,0 0 0,12 4 0,-18-3 0,-1 0 0,1 0 0,-1 1 0,0 0 0,0 0 0,0 0 0,0 0 0,-1 1 0,1 0 0,-1 0 0,0 0 0,0 1 0,-1-1 0,1 1 0,-1 0 0,0 0 0,0 0 0,2 7 0,2 4 0,-1 0 0,-1 1 0,-1 0 0,0 0 0,-1 0 0,0 20 0,-2-25 0,0 0 0,-1 0 0,-1 1 0,0-1 0,-1 0 0,0 0 0,-1 0 0,0-1 0,-8 19 0,7-22 1,-1-1-1,0 0 1,0 1 0,-1-2-1,0 1 1,0-1 0,0 1-1,-1-2 1,0 1 0,0-1 0,-1 0-1,1-1 1,-16 8 0,9-7-16,0 0 0,0-1 0,0 0 0,-1-1 0,0-1 0,1 0 0,-22 0 1,18-5-331,3-11-562</inkml:trace>
</inkml:ink>
</file>

<file path=ppt/ink/ink40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2"/>
    </inkml:context>
    <inkml:brush xml:id="br0">
      <inkml:brushProperty name="width" value="0.05" units="cm"/>
      <inkml:brushProperty name="height" value="0.05" units="cm"/>
      <inkml:brushProperty name="color" value="#FFFFFF"/>
    </inkml:brush>
  </inkml:definitions>
  <inkml:trace contextRef="#ctx0" brushRef="#br0">329 46 31646,'4'-6'108,"-1"2"-22,0 0-1,0 0 1,0 0-1,0 0 1,1 1-1,-1-1 1,1 1 0,0 0-1,7-4 1,-38 21-72,1 0 0,1 2 0,-37 29 0,-64 66-9,109-96-5,6-6 0,0 1 0,1 0 0,0 0 0,0 1 0,1 1 0,1 0 0,-10 16 0,17-27 0,1 1 1,-1 0 0,1 0-1,-1 0 1,1 0-1,-1 0 1,1 0-1,0 0 1,0 0-1,0 0 1,0 0-1,0-1 1,1 1-1,-1 0 1,1 0-1,-1 0 1,1 0-1,0 0 1,-1 0 0,1-1-1,0 1 1,0 0-1,0-1 1,0 1-1,1-1 1,-1 1-1,0-1 1,1 1-1,2 1 1,3 2 3,1 0 0,0 0-1,0-1 1,18 7 0,-15-7-7,343 119 19,-354-123-26,1 0-1,-1 0 1,1 0-1,-1 0 1,0 1-1,1-1 1,-1 0 0,1 0-1,-1 0 1,0 1-1,1-1 1,-1 0 0,0 1-1,1-1 1,-1 0-1,0 0 1,0 1 0,1-1-1,-1 1 1,0-1-1,0 0 1,0 1-1,1-1 1,-1 1 0,0-1-1,0 0 1,0 1-1,0-1 1,0 1 0,0 0-1,0 1-867</inkml:trace>
</inkml:ink>
</file>

<file path=ppt/ink/ink4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9"/>
    </inkml:context>
    <inkml:brush xml:id="br0">
      <inkml:brushProperty name="width" value="0.05" units="cm"/>
      <inkml:brushProperty name="height" value="0.05" units="cm"/>
      <inkml:brushProperty name="color" value="#FFFFFF"/>
    </inkml:brush>
  </inkml:definitions>
  <inkml:trace contextRef="#ctx0" brushRef="#br0">1 691 31326,'-1'97'692,"2"132"-23,0-223-669,-1 0 0,1 0 0,0-1 0,0 1 0,0 0 0,1-1 0,-1 1 0,2-1 0,4 10 0,-5-12 0,-1-1 0,1 0 0,-1 0 0,1 0 0,0 0 0,0-1 0,0 1 0,0 0 0,0-1 0,1 1 0,-1-1 0,0 0 0,1 0 0,-1 0 0,1 0 0,-1 0 0,1 0 0,-1-1 0,1 1 0,0-1 0,-1 0 0,4 0 0,-2 0 1,-1 0-1,1 0 1,0 0-1,-1 0 1,1-1 0,-1 0-1,1 0 1,-1 0 0,1 0-1,-1 0 1,0-1-1,1 1 1,3-4 0,-4 2-1,0 0 0,0 0 1,0-1-1,0 0 1,0 1-1,-1-1 1,1 0-1,-1 0 0,0 0 1,2-8-1,4-12-8,0 0-1,-2 0 1,6-46-1,-2-78-39,-10 107 32,3 0 0,1 1 0,2-1 0,18-65 0,-22 98 8,1 0 0,0 1 0,1-1 1,0 1-1,0-1 0,0 1 1,9-10-1,-10 14 6,0 0-1,0 1 1,0 0 0,0-1-1,1 1 1,-1 0 0,0 0-1,1 1 1,0-1-1,-1 1 1,1 0 0,0 0-1,0 0 1,-1 0 0,1 1-1,0-1 1,6 1 0,-6 0 1,1 0 1,-1 0 0,0 1 0,1-1 0,-1 1 0,0 0 0,0 0 0,5 2 0,-8-2-5,1 0-1,-1 0 1,0 0 0,1 0 0,-1 0 0,0 0-1,0 0 1,0 0 0,0 0 0,0 1-1,0-1 1,0 0 0,0 1 0,0-1 0,-1 1-1,1-1 1,-1 1 0,1-1 0,-1 1 0,0 0-1,1-1 1,-1 1 0,0-1 0,0 1 0,0 2-1,0-3 1,-12-1 72,-5-1-24,13 1-36,0-1 0,0 1 0,0-1 0,0 2 0,-1-1-1,1 0 1,0 1 0,0-1 0,0 1 0,0 0 0,0 1 0,0-1 0,0 1 0,1-1-1,-1 1 1,0 1 0,1-1 0,-1 0 0,1 1 0,0-1 0,-6 7 0,-1 6-3,0 0 1,0 0 0,1 1 0,1 1 0,1-1-1,1 1 1,0 1 0,1-1 0,0 1 0,-1 20-1,-1 24 6,2 100 0,5-148-10,0-6 0,0 0 0,1 1 1,-1-1-1,2 0 1,-1 0-1,1 0 1,1 0-1,-1 0 1,1-1-1,0 1 1,1-1-1,0 0 0,0 1 1,1-2-1,0 1 1,0-1-1,0 1 1,1-1-1,0-1 1,0 1-1,1-1 0,-1 0 1,1-1-1,0 1 1,0-1-1,1-1 1,-1 1-1,1-2 1,9 4-1,0-3 0,-1-1 0,1 0 0,33-2 0,-29 0 0,-17 0 0,-1 0 0,1 0 0,0-1 1,0 0-1,-1 0 0,1 0 0,-1 0 0,1 0 0,-1-1 1,1 1-1,-1-1 0,0 0 0,0 0 0,6-5 0,-4 2-1,0-1 0,0 1-1,0-1 1,-1 0-1,0 0 1,0 0 0,3-9-1,1-4-11,-1 0 0,-1 0 0,-1-1-1,5-37 1,0-66-25,-6 63-120,13-67-1,-15 118 116,0 1-1,1-1 0,-1 1 1,2 0-1,-1 0 0,8-12 1,-9 17 25,0 0 0,0 0 0,0 1 1,0-1-1,1 1 0,-1-1 0,1 1 1,0 0-1,-1 0 0,1 0 0,0 0 1,0 1-1,0-1 0,1 1 0,-1 0 1,0 0-1,1 0 0,5-1 0,9 0 57,-1 0-1,0 2 1,1 0-1,25 4 1,-43-4-37,0 0 1,1 0-1,-1 0 1,0 0-1,1 0 1,-1 0 0,0 0-1,0 0 1,1 0-1,-1 0 1,0 0 0,1 0-1,-1 0 1,0 0-1,0 1 1,1-1 0,-1 0-1,0 0 1,0 0-1,1 1 1,-1-1 0,0 0-1,0 0 1,0 0-1,1 1 1,-1-1-1,0 0 1,0 0 0,0 1-1,0-1 1,0 0-1,1 1 1,-1-1 0,0 0-1,0 0 1,0 1-1,0-1 1,0 0 0,0 1-1,0-1 1,0 0-1,0 1 1,0-1-1,0 0 1,0 0 0,0 1-1,0-1 1,-1 0-1,1 1 1,0-1 0,0 0-1,0 0 1,0 1-1,0-1 1,-1 0 0,1 0-1,0 1 1,0-1-1,-1 0 1,1 0 0,0 0-1,0 1 1,-1-1-1,1 0 1,0 0-1,0 0 1,-1 0 0,1 0-1,-1 0 1,-25 16 110,20-13-95,-8 5 26,1 1-1,-1 1 1,2 0 0,-1 1 0,1 0 0,1 1 0,0 0 0,1 0-1,0 2 1,1-1 0,-13 26 0,13-20-39,1 1-1,1 0 1,0 0 0,2 1-1,0 0 1,2 0 0,0 0-1,0 33 1,2-41-3,1 0 0,1 0-1,0 0 1,1 0 0,4 18 0,-4-26-2,1 0 0,-1 0 1,1 0-1,-1-1 0,2 1 1,-1-1-1,0 0 0,1 0 1,-1 0-1,1-1 0,0 1 1,1-1-1,-1 0 0,0 0 1,11 5-1,-6-4 1,1 0-1,-1-1 1,1 0-1,0 0 1,0-1-1,0 0 1,15 0 0,-5-1 2,0-1 1,38-5 0,-51 4-4,1 0 0,-1-1 0,0 0 0,0-1 0,0 0-1,0 0 1,0 0 0,0-1 0,-1 0 0,1 0 0,-1-1 0,0 0 0,-1 0 0,1 0 0,-1-1 0,0 0 0,0 0-1,-1 0 1,0 0 0,0-1 0,0 0 0,-1 1 0,4-13 0,0-4-4,0 0-1,-2 0 1,-1 0 0,-1-1 0,-1 0-1,-1-30 1,-1 28-3,-1 1 0,-1 0 1,-1 0-1,-9-35 0,9 50 5,0 0 0,-1-1 0,0 1-1,-1 1 1,0-1 0,-1 1 0,0 0 0,0 0 0,-1 1 0,0-1 0,-1 2 0,-14-13 0,18 16 2,-1 1 1,0 0 0,0 0 0,0 0 0,0 1 0,0 0 0,-1 0 0,1 0 0,0 1-1,-1 0 1,0 0 0,1 0 0,-1 1 0,-8 0 0,11 0-1,1 0 0,-1 0 0,1 0 0,0 1 0,-1-1 1,1 1-1,-1-1 0,1 1 0,0 0 0,-1 0 0,1 0 0,0 1 0,0-1 0,0 0 1,0 1-1,0-1 0,0 1 0,-2 3 0,1-1 0,0 0 1,0 0 0,1 1-1,0-1 1,-1 1-1,1 0 1,1-1-1,-3 9 1,0 9 2,2-1-1,0 1 1,1 29 0,1-43-2,0 14 0,1 0 1,1-1 0,1 1 0,1 0-1,1-1 1,1 0 0,1 0-1,0-1 1,2 0 0,0 0 0,1-1-1,1 0 1,1 0 0,1-2-1,0 1 1,23 21 0,-27-30-2,1 0 0,0-1 0,0 0 0,0-1 0,1 0 0,1-1 0,-1 0 0,1-1 0,0 0 0,0 0 0,16 2 0,0-2 0,0-1 0,1-1 0,54-2 0,-77-1 0,1 0 0,-1-1 0,0 0 0,1 0 0,-1 0 0,0-1 0,0 0 0,0 0 0,0 0 0,0-1 0,-1 0 0,9-6 0,-8 4 0,0-1 0,0 1 0,-1-1 0,0 0 0,0-1 0,0 1 0,-1-1 0,0 0 0,0 0 0,2-8 0,2-7 2,-1 1-1,0-2 1,-2 1 0,-1-1 0,2-33-1,-3-123 7,-4 108-10,-22-201 39,0-2 1,22 464-38,6 316 10,-5-492-5,16 162 17,-13-160-22,0 0 0,1-1 0,0 0 0,1 1 0,1-1 0,0-1 0,1 1 0,17 24 0,-21-36 0,1 1 0,0 0 0,0-1 0,0 0 0,1 1 0,-1-2 0,1 1 0,0 0 0,0-1 0,-1 0 0,1 0 0,1-1 0,-1 1 0,0-1 0,9 1 0,-8-2 0,0 1 0,0-1 0,0 0 0,0 0 0,1-1 0,-1 1 0,0-2 0,0 1 0,0-1 0,-1 1 0,1-1 0,0-1 0,7-3 0,-5-2 0,0 1 0,0-2 0,-1 1 0,0-1 0,0 0 0,-1 0 0,0 0 0,-1-1 0,0 0 0,5-14 0,3-10-5,-1-1 1,-2 0-1,-2 0 1,-1-1-1,3-43 1,-3-186-11,-7 220 12,0-16 2,-2 0 1,-4-1-1,-2 2 1,-21-81-1,28 138 1,1 1 0,-1-1 0,0 1 0,0-1 0,0 1 0,0-1 0,-1 1 0,1 0 0,-1 0 0,-2-4 0,4 6 0,0 0 0,-1 0 0,1 0 0,0 0 0,0 0 0,-1-1 0,1 1 0,0 0 0,0 0 0,-1 0 0,1 0 0,0 0 0,0 0 0,0 0 0,-1 0 0,1 0 0,0 0 0,0 0 0,-1 0 0,1 0 0,0 0 0,0 1 0,-1-1 0,1 0 0,0 0 0,0 0 0,0 0 0,-1 0 0,1 0 0,0 1 0,0-1 0,0 0 0,-1 0 0,1 0 0,0 1 0,0-1 0,-7 20 0,-4 49 0,4 1 0,3 1 0,5 81 0,0-53 3,8 116 10,-5-184-13,1 0 0,1 0 0,2 0 0,20 53 0,-24-76 0,0-1 0,0 1 0,0-1 0,1 0 0,0 0 0,1-1 0,-1 1 0,1-1 0,1-1 0,-1 1 0,1-1 0,0 0 0,0 0 0,0-1 0,0 0 0,1 0 0,0-1 0,0 0 0,0 0 0,0-1 0,0 0 0,1-1 0,-1 1 0,1-2 0,-1 1 0,1-1 0,-1 0 0,1-1 0,-1 0 0,0 0 0,11-4 0,-12 3-1,0-1 0,0 0 1,-1 0-1,1-1 0,-1 0 0,0 0 1,0 0-1,-1-1 0,1 0 0,-1 0 1,0 0-1,0-1 0,-1 1 0,0-1 1,0 0-1,6-11 0,-1-1 0,-1 0 0,-1 0 0,0-1 0,-1 0 0,3-22 0,-2-4-3,-3 0 0,-1 0 0,-7-84 0,3 119 2,0-1 1,-1 1-1,-1-1 0,1 1 0,-8-18 0,9 26 3,-1-1-1,1 1 1,0-1-1,0 1 1,-1 0-1,0-1 1,1 1-1,-1 0 1,0 0 0,0 0-1,0 0 1,0 0-1,0 1 1,-1-1-1,1 1 1,0-1-1,-1 1 1,1 0-1,-1 0 1,1 0-1,-1 0 1,0 1-1,1-1 1,-1 1-1,-3-1 1,5 1-1,-1 0 0,1 0 0,0 0 0,0 0 0,-1 1 0,1-1 0,0 0 0,-1 1 0,1-1 0,0 1 0,0 0 0,0-1 0,-1 1 0,1 0 0,0-1 0,0 1 0,0 0 0,0 0 0,0 0 0,1 0 0,-3 2 0,-9 27 0,9-21 0,-4 16 1,1 0 1,1 1-1,-4 50 1,8 83 6,2-84-6,-1-59-2,1 1 0,0 0 0,2-1 0,0 1 0,0-1 0,2 0 0,0 0 0,11 23 0,-13-32 0,1 0 0,0 0 0,1 0 0,0 0 0,0-1 0,0 1 0,1-1 0,0-1 0,0 1 0,0-1 0,1 0 0,0-1 0,0 1 0,0-1 0,0 0 0,1-1 0,-1 0 0,1 0 0,10 1 0,-3 0 0,0-2 0,0 0 0,0-1 0,25-1 0,-35-1 0,1 1 0,0-1 0,-1 0 0,1 0 0,-1-1 0,1 0 0,-1 0 0,0 0 0,1-1 0,-1 1 0,-1-1 0,1-1 0,0 1 0,-1 0 0,6-6 0,0-4-5,-1 0 0,0 0 0,0-1-1,-2 0 1,1 0 0,-2-1 0,9-29 0,21-113-83,-35 150 84,13-83-122,-10 55-175,1 0 1,2 1 0,1 0-1,16-40 1,-23 72 307,0 0 0,1 0 0,-1 0 0,0 0 0,1 0 0,-1 1 0,1-1 0,0 0 0,-1 1 0,1-1 0,0 1 0,0 0 0,0 0 0,0 0 0,0 0 1,1 0-1,-1 0 0,0 0 0,0 0 0,1 1 0,-1 0 0,0-1 0,1 1 0,-1 0 0,0 0 0,1 0 0,-1 0 0,0 0 0,1 1 0,-1-1 0,0 1 0,0 0 0,1-1 0,-1 1 0,0 0 0,0 0 0,4 3 0,2 6 69,0 1-1,-1 0 1,0 0 0,0 1-1,6 17 1,-1-5-42,-7-12-124,0-3 645,-5-20-201,0 8-352,-1 1-1,1-1 1,-1 1-1,0 0 1,0-1-1,0 1 1,0 0-1,0-1 1,0 1-1,-1 0 1,1 0-1,-1 0 1,1 0-1,-1 1 0,0-1 1,0 0-1,0 1 1,0-1-1,0 1 1,0-1-1,0 1 1,0 0-1,-1 0 1,1 0-1,0 0 1,-5 0-1,-3-2 4,-1 1-1,0 0 0,0 1 0,-20 0 1,27 1-5,0 0 1,1 1 0,-1-1-1,0 1 1,1 0 0,-1 0-1,1 0 1,-1 0 0,1 1 0,-1 0-1,1-1 1,0 1 0,0 0-1,0 1 1,-4 2 0,2 1 0,0-1 0,0 1-1,0 0 1,1 0 0,0 1 0,0-1 0,-3 9 0,-1 4 2,2 0 0,0 1-1,1 0 1,-5 37 0,6-18 4,2-1 0,1 1 1,6 53-1,-4-85-6,0 1 0,1 0 0,0-1 0,1 1 0,-1-1 0,1 1 0,1-1 0,-1 0-1,1-1 1,1 1 0,-1-1 0,1 1 0,0-1 0,0-1 0,1 1 0,0-1 0,0 0 0,0 0 0,0-1 0,1 1 0,0-1 0,0-1 0,0 0 0,0 0 0,1 0 0,-1-1 0,1 0-1,0 0 1,-1-1 0,13 1 0,0 0-1,7-1 5,52-2 0,-72 1-5,0-1 1,0 0 0,0-1 0,0 0-1,0 0 1,0 0 0,-1-1-1,1 0 1,-1 0 0,0-1 0,0 1-1,8-8 1,-2-1-1,-1-1-1,1-1 1,-2 0 0,0 0-1,-1-1 1,0 0 0,-2-1-1,1 1 1,-2-2-1,7-22 1,-2-6-5,-1-1 0,6-78 0,-4-357-25,-13 349 31,0 117-6,-1 14 2,-2 15-2,4-13 5,-12 64 16,-7 131 0,17 76 18,3-158-26,-1-85-6,-1 9-1,10 76 0,-8-102-1,2-1 0,0 1-1,0-1 1,1 0 0,0 0 0,1-1 0,0 1 0,1-1 0,0 0 0,0-1 0,9 10 0,-12-16 0,0 1 1,1-1-1,0 0 0,0 0 1,0 0-1,0 0 0,0-1 1,0 1-1,1-1 0,-1 0 0,1-1 1,0 1-1,6 1 0,3-1 2,0-1 1,-1 0-1,20-2 0,-27 1-2,-2-1 0,1 1 1,-1-1-1,0 0 0,1 0 0,-1 0 0,0 0 0,0-1 1,1 0-1,-1 0 0,-1 0 0,1 0 0,0 0 0,0-1 1,5-5-1,-3 1 0,0 1 0,0-1 0,-1 0 0,0-1 0,0 1 0,-1-1 0,4-9 0,1-8 0,0 0-1,-2-1 1,-1 0-1,3-28 0,0-38-18,-4-1-1,-8-111 1,3 203 19,0 0-1,0 0 1,1 0 0,-1 0 0,0 0 0,0 0 0,0 0 0,-1 0 0,1 0 0,0 0 0,0 0 0,0 0-1,-1 1 1,1-1 0,0 0 0,-1 0 0,1 0 0,-1 0 0,1 0 0,-1 1 0,1-1 0,-1 0 0,0 0-1,1 1 1,-1-1 0,0 0 0,1 1 0,-1-1 0,0 1 0,-1-1 0,1 1 0,0 1 0,-1 0 0,1 0 0,0 0 0,0 0 0,0 0 0,0 0 0,0 0 0,0 0 0,1 0 0,-1 0 0,0 0 0,0 1 0,1-1 0,-1 0 0,1 1 0,-1-1 0,1 0 0,0 1 0,-1-1 0,1 0 0,0 3 0,-8 46 5,3 0-1,1 0 1,6 82 0,0-39 5,-3-72-8,2 0 0,0-1-1,2 1 1,0 0-1,1-1 1,10 29 0,-12-43-2,1 0 0,0 0 1,0 0-1,0 0 0,1-1 0,0 1 1,0-1-1,0 0 0,0 0 1,1 0-1,0-1 0,0 0 0,0 0 1,1 0-1,-1-1 0,1 1 1,0-1-1,0 0 0,0-1 0,0 0 1,1 0-1,-1 0 0,0-1 1,9 1-1,-10-1 0,1 0 0,0 0 0,-1-1 0,1 0-1,0 0 1,-1-1 0,1 1 0,0-1 0,-1-1 0,1 1 0,-1-1 0,1 0 0,-1 0 0,0 0 0,0-1-1,0 0 1,0 0 0,0 0 0,-1 0 0,1-1 0,-1 0 0,0 0 0,0 0 0,-1 0 0,1-1-1,-1 0 1,6-9 0,1-5-3,-1 0-1,0-1 0,-1 0 0,-1-1 1,-1 0-1,-1 0 0,-1 0 0,1-22 1,2-178-28,-8 159 18,2 61 13,-1 0 0,0 0-1,0-1 1,-1 1 0,1 0 0,0 0 0,0 0-1,0 0 1,-1 0 0,1 0 0,-1 0 0,1 0-1,-1 0 1,1 0 0,-1 0 0,0 0 0,1 0-1,-1 0 1,0 0 0,0 0 0,1 0 0,-1 1-1,0-1 1,-1 0 0,1 0 0,0 1-1,0 0 1,0 0 0,0 0-1,0 0 1,0 0-1,0 0 1,0 0 0,0 0-1,0 0 1,0 1 0,0-1-1,0 0 1,0 1 0,0-1-1,0 0 1,0 1-1,0-1 1,1 1 0,-1-1-1,0 1 1,0 0 0,1-1-1,-1 1 1,0 0-1,1 0 1,-1 0 0,0-1-1,0 3 1,-3 3 0,1 1 0,0-1 0,0 1 0,0 0 0,1 0 0,0 0 0,0 0 0,1 0 0,-1 15 0,0 77 6,3-62 1,-1-28-6,0 37 13,10 88 0,-8-121-13,1 1 1,0-1 0,1 0 0,1 0 0,0 0 0,1-1 0,0 0-1,0 0 1,2 0 0,-1-1 0,10 11 0,-12-17-1,0-1 0,-1 1 0,1-2 0,1 1 0,-1 0 0,1-1 0,-1 0 0,1 0 0,0-1 0,0 1 0,0-1 0,9 1 0,-5-1 1,1 0 0,0-1 1,0-1-1,0 0 1,-1 0-1,17-3 0,-24 2-2,1 1 1,0-1-1,0-1 0,0 1 0,-1 0 0,1-1 0,-1 0 1,1 0-1,-1 0 0,1 0 0,-1-1 0,0 1 0,0-1 1,0 1-1,2-5 0,0 1 0,-1 0 0,-1 0 0,1 0 0,-1-1 0,0 1 0,0-1 1,2-12-1,0-7-1,-1 0 1,-1 1 0,-1-45 0,-3 37-1,0-1 0,-3 1-1,-14-66 1,14 84 1,0 0-1,-2 0 0,0 0 0,0 1 0,-1 0 1,-1 0-1,-1 1 0,0 0 0,0 0 0,-21-19 1,25 27-1,-1 1-1,0 0 1,-1 0 0,1 1 0,-1 0 0,1 0 0,-1 0 0,0 1 0,0 0 0,0 0 0,0 1-1,0 0 1,-1 0 0,1 1 0,0 0 0,-12 1 0,16-1 1,0 0 0,-1 0 0,1 1 0,0-1 0,0 1 0,0 0 0,0 0 0,0 0 0,0 0 0,1 0 0,-1 1 0,0-1 0,0 1 0,1 0 0,-1 0 0,1 0 0,0 0 0,-4 4 0,2-1 0,1 1 0,-1-1 0,1 1 0,0 0 0,0 0 0,0 0 0,1 1 0,-2 8 0,-1 10 0,1 0 0,1 0 0,2 41 0,1-50 0,0-1 0,2 1 0,0-1 0,1 1 0,0-1 0,1 0-1,1 0 1,9 21 0,-9-28 1,-1 1-1,1-1 0,1-1 0,-1 1 0,1-1 1,1 1-1,-1-2 0,1 1 0,0-1 0,1 0 1,-1-1-1,1 1 0,1-1 0,-1-1 0,12 5 1,-9-5 1,0-1 0,0 0 0,0-1 0,1 0 0,-1-1 0,19 0 0,-24-1-2,0 0 0,0 0 0,0-1 0,-1 0-1,1 0 1,0 0 0,0-1 0,-1 0 0,1 0 0,-1 0 0,0-1 0,0 0 0,0 0 0,9-7 0,-4-1 0,0-1 0,0 0 0,-1-1 0,-1 0 0,0 0 0,-1-1 0,6-16 0,33-110-17,-22 61-11,-19 62 22,20-52-28,-22 63 23,0 0 0,0 0-1,1 0 1,0 0 0,0 1-1,0 0 1,1-1 0,5-4-1,-9 9 11,0 0-1,0 1 1,0-1-1,-1 0 1,1 1-1,0-1 1,0 1-1,0-1 1,0 1-1,0-1 1,0 1-1,0 0 1,0-1-1,0 1 1,0 0-1,0 0 1,0 0-1,0 0 1,1 0-1,-1 0 1,0 0-1,0 0 1,1 1-1,-1-1 3,1 1 0,-1 0 0,0 0 0,0 0 0,-1 0 0,1 0 0,0 0 0,0 0 0,0 0 0,-1 0 0,1 0 0,0 1 0,-1-1 0,1 0 0,-1 0 0,0 1 0,1-1 0,-1 0 0,0 3 0,5 44 54,-2 1 0,-4 72 0,-1-31-36,2 66-3,-1-156-16,1 1 0,0-1 0,0 1 1,0 0-1,0-1 0,0 1 0,0 0 0,0-1 0,0 1 0,0 0 0,0-1 0,0 1 0,1-1 0,-1 1 0,0 0 0,0-1 0,1 1 0,-1-1 0,0 1 0,1-1 0,-1 1 1,0-1-1,1 1 0,-1-1 0,1 1 0,-1-1 0,1 1 0,-1-1 0,1 0 0,-1 1 0,1-1 0,-1 0 0,1 0 0,0 1 0,-1-1 0,1 0 0,-1 0 0,1 0 1,0 0-1,-1 0 0,1 1 0,0-1 0,-1 0 0,1-1 0,-1 1 0,1 0 0,0 0 0,-1 0 0,1 0 0,1-1 0,0 0 0,1 0 0,-1 0 0,1 0 0,-1-1 0,0 1 0,0-1 0,1 0 0,-1 0 0,0 0 0,0 0 0,2-3 0,12-23-5,-2 0 0,-1-1 0,-1 0 0,9-37 1,5-10-41,-23 70 44,55-136-152,-49 124 113,1 0 0,0 0 1,1 1-1,1 1 0,20-22 0,-31 37 50,1-1 1,-1 0-1,1 1 0,-1-1 0,1 1 0,0-1 0,-1 1 0,1 0 0,0 0 0,0 0 0,0 0 0,0 0 0,0 0 1,0 0-1,0 1 0,0-1 0,4 0 0,-5 1-7,-1 0-1,0 0 1,1 0 0,-1 0-1,0 0 1,0 0 0,1 0 0,-1 0-1,0 1 1,0-1 0,1 0 0,-1 0-1,0 0 1,0 0 0,1 0-1,-1 0 1,0 1 0,0-1 0,0 0-1,1 0 1,-1 0 0,0 1 0,0-1-1,0 0 1,0 0 0,1 1 0,-1-1-1,0 0 1,0 0 0,0 1-1,0-1 1,0 0 0,0 0 0,0 1-1,0-1 1,0 0 0,0 0 0,0 1-1,0-1 1,0 0 0,0 1-1,0-1 1,0 1 0,4 60 72,-5 86 0,-1-47-49,2 59-10,0-155-14,0 0-1,0 0 1,0 1-1,1-1 1,0 0 0,0 1-1,0-1 1,0 0-1,1 0 1,-1 0 0,1 0-1,3 5 1,-3-6-2,1-1 1,-1 0 0,0 0-1,1 0 1,-1 0-1,1 0 1,-1 0 0,1-1-1,0 1 1,0-1-1,0 0 1,0 0-1,0 0 1,0 0 0,0 0-1,0-1 1,0 1-1,4-1 1,2 1-3,0 0 1,0-1-1,-1 0 0,1-1 0,0 0 1,0 0-1,0-1 0,-1 0 0,1 0 1,-1-1-1,0-1 0,1 1 0,-1-1 1,-1 0-1,1-1 0,-1 0 1,0 0-1,0 0 0,9-10 0,-5 4-30,-1-1 0,11-17 0,14-29-269</inkml:trace>
</inkml:ink>
</file>

<file path=ppt/ink/ink40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3"/>
    </inkml:context>
    <inkml:brush xml:id="br0">
      <inkml:brushProperty name="width" value="0.05" units="cm"/>
      <inkml:brushProperty name="height" value="0.05" units="cm"/>
      <inkml:brushProperty name="color" value="#FFFFFF"/>
    </inkml:brush>
  </inkml:definitions>
  <inkml:trace contextRef="#ctx0" brushRef="#br0">0 1 19033,'35'0'9347,"11"0"-4846,215 0-4698,-261 0 173,1 0-1,-1 0 0,0 0 0,0 0 1,0 1-1,1-1 0,-1 0 0,0 0 1,0 0-1,0 0 0,1 0 0,-1 1 1,0-1-1,0 0 0,0 0 1,0 0-1,0 1 0,1-1 0,-1 0 1,0 0-1,0 0 0,0 1 0,0-1 1,0 0-1,0 0 0,0 1 0,0-1 1,0 0-1,0 0 0,0 0 1,0 1-1,0-1 0,0 0 0,0 0 1,0 1-1,0-1 0,0 0 0,0 0 1,-1 1-1,1-1 0,0 0 0,0 0 1,0 0-1,0 0 0,0 1 1,0-1-1,-1 0 0,1 0 0,0 0 1,0 0-1,0 1 0,-1-1 0,1 0 1,0 0-1,0 0 0,0 0 0,-1 0 1,1 0-1,-18 9-2707</inkml:trace>
</inkml:ink>
</file>

<file path=ppt/ink/ink40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3"/>
    </inkml:context>
    <inkml:brush xml:id="br0">
      <inkml:brushProperty name="width" value="0.05" units="cm"/>
      <inkml:brushProperty name="height" value="0.05" units="cm"/>
      <inkml:brushProperty name="color" value="#FFFFFF"/>
    </inkml:brush>
  </inkml:definitions>
  <inkml:trace contextRef="#ctx0" brushRef="#br0">1 0 31070,'0'0'1105,"16"0"-961,19 0-32,7 0-48,4 0-16,-3 0-16,-11 0-16,-3 0-16,-7 0 0,-4 0-64,-4 0-640</inkml:trace>
</inkml:ink>
</file>

<file path=ppt/ink/ink40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4"/>
    </inkml:context>
    <inkml:brush xml:id="br0">
      <inkml:brushProperty name="width" value="0.05" units="cm"/>
      <inkml:brushProperty name="height" value="0.05" units="cm"/>
      <inkml:brushProperty name="color" value="#FFFFFF"/>
    </inkml:brush>
  </inkml:definitions>
  <inkml:trace contextRef="#ctx0" brushRef="#br0">156 100 31390,'0'-5'81,"0"-4"66,-1-1 0,0 1-1,-1-1 1,0 1-1,0 0 1,-1 0 0,-4-12-1,6 21-144,1-1 0,-1 1-1,1-1 1,0 0 0,-1 1-1,1-1 1,-1 1 0,1-1-1,-1 1 1,0-1 0,1 1 0,-1 0-1,0-1 1,1 1 0,-1 0-1,0-1 1,1 1 0,-1 0-1,0 0 1,1-1 0,-1 1-1,0 0 1,0 0 0,1 0-1,-1 0 1,0 0 0,1 0 0,-1 0-1,0 1 1,0-1 0,1 0-1,-1 0 1,-1 1 0,0 0-1,-1 0 1,1 0-1,0 1 1,0-1 0,0 1-1,0-1 1,0 1-1,0 0 1,0 0-1,-1 2 1,-7 10-2,0 2 0,2-1 0,0 1 0,0 0 0,2 1 0,0 0 0,-7 33 0,6-11 0,1 0 0,-1 62 0,6-89 0,0 13 0,1 0 0,2 0 0,0 0 0,8 36 0,-9-56 0,0 0 0,1 0 0,-1 0 0,1 0 0,0-1 0,1 1 0,-1-1 0,1 1 0,0-1 0,0 0 0,0 0 0,0 0 0,1 0 0,0-1 0,-1 1 0,1-1 0,1 0 0,-1 0 0,0 0 0,1-1 0,-1 0 0,1 0 0,0 0 0,0 0 0,0-1 0,0 0 0,0 0 0,7 1 0,-6-1 1,1-1 0,-1 0-1,0 0 1,1 0 0,-1-1 0,0 0 0,0 0-1,1-1 1,5-1 0,-9 1-1,1 0 1,0 0-1,-1 0 1,0-1-1,0 1 1,0-1-1,0 0 1,0 0-1,0 0 1,0 0-1,-1 0 1,0-1-1,0 1 1,0-1-1,2-4 1,2-7 2,0 0 1,-1 0-1,0-1 0,-2 0 1,0 0-1,1-17 0,0-101 9,-4 102-15,1 17 3,-1-1 0,-1 0 0,0 0 0,-1 0 0,0 1 0,-2-1 0,0 1 0,0 0 0,-2 0 0,0 0 0,-14-24 0,18 36-1,0 0 0,0 0 0,-1 0 0,0 1 0,1-1 0,-1 1 0,0-1 0,0 1 0,0 0 0,-1 0 0,1 1 0,0-1 0,-1 1 0,1 0 0,-1-1 0,1 2 0,-1-1 0,0 0 0,-3 0 1,0 1-38,1 0 0,0 0 0,0 1 0,-1-1-1,1 1 1,0 1 0,0-1 0,0 1 0,0 0 0,-7 4 0,-28 20-997</inkml:trace>
</inkml:ink>
</file>

<file path=ppt/ink/ink40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4"/>
    </inkml:context>
    <inkml:brush xml:id="br0">
      <inkml:brushProperty name="width" value="0.05" units="cm"/>
      <inkml:brushProperty name="height" value="0.05" units="cm"/>
      <inkml:brushProperty name="color" value="#FFFFFF"/>
    </inkml:brush>
  </inkml:definitions>
  <inkml:trace contextRef="#ctx0" brushRef="#br0">27 66 32271,'2'-29'163,"-1"5"80,-5 26-182,-3 15-83,3-3 23,0-1-1,0 1 0,2 0 1,0 0-1,0-1 0,1 1 1,2 16-1,-1-30 0,0 1 0,0-1 0,0 1 0,0-1 0,1 0 0,-1 1 0,0-1 0,0 0 0,1 1 0,-1-1 0,0 0 0,0 1 0,1-1 0,-1 0 1,0 1-1,1-1 0,-1 0 0,1 0 0,-1 1 0,0-1 0,1 0 0,-1 0 0,1 0 0,-1 0 0,0 0 0,1 1 0,-1-1 0,1 0 0,-1 0 0,1 0 0,-1 0 0,1 0 0,-1 0 0,0 0 0,1-1 0,-1 1 0,1 0 0,-1 0 0,1 0 0,-1 0 0,0-1 0,1 1 0,-1 0 1,0 0-1,1-1 0,0 1 1,2-2-1,0 1 1,1-1-1,-1 0 1,0 0 0,0-1-1,0 1 1,-1-1-1,1 1 1,0-1-1,-1 0 1,0 0 0,0 0-1,0 0 1,0-1-1,0 1 1,0 0-1,-1-1 1,0 0 0,0 1-1,2-8 1,0-3 6,0-1 0,-1 0 0,0-29 0,-2 44-8,0 0 0,0-1 1,0 1-1,0 0 0,0-1 1,0 1-1,0 0 1,0 0-1,0-1 0,0 1 1,0 0-1,0-1 0,0 1 1,0 0-1,0-1 0,-1 1 1,1 0-1,0-1 0,0 1 1,0 0-1,0 0 1,-1-1-1,1 1 0,0 0 1,0 0-1,-1 0 0,1-1 1,0 1-1,-1 0 0,1 0 1,0 0-1,0 0 1,-1 0-1,1-1 0,0 1 1,-1 0-1,1 0 0,0 0 1,-1 0-1,1 0 0,0 0 1,-1 0-1,1 0 0,-1 0 0,0 1 0,0-1 0,1 0 0,-1 1 0,0-1 0,1 0 0,-1 1 0,0-1 0,1 1 0,-1-1 0,1 1 0,-1-1 0,1 1 0,-1-1 0,1 1 0,-1 0 0,1-1 0,0 1 0,-1 0 0,1-1 0,-1 2 0,-1 7-164,0 1-1,0 0 1,0 17-1,2 2-1901</inkml:trace>
</inkml:ink>
</file>

<file path=ppt/ink/ink40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5"/>
    </inkml:context>
    <inkml:brush xml:id="br0">
      <inkml:brushProperty name="width" value="0.05" units="cm"/>
      <inkml:brushProperty name="height" value="0.05" units="cm"/>
      <inkml:brushProperty name="color" value="#FFFFFF"/>
    </inkml:brush>
  </inkml:definitions>
  <inkml:trace contextRef="#ctx0" brushRef="#br0">14 65 32463,'-1'-2'40,"0"6"0,-4 16 32,-2 40 0,7-60-72,1 0 1,-1 0-1,0 1 0,0-1 1,0 0-1,0 0 1,1 1-1,-1-1 0,0 0 1,0 0-1,1 0 0,-1 0 1,0 1-1,0-1 1,1 0-1,-1 0 0,0 0 1,0 0-1,1 0 0,-1 0 1,0 1-1,1-1 1,-1 0-1,0 0 0,1 0 1,-1 0-1,0 0 0,0 0 1,1 0-1,-1 0 1,0-1-1,1 1 0,-1 0 1,0 0-1,0 0 0,1 0 1,-1 0-1,0 0 1,0-1-1,1 1 0,0 0 1,0 0 0,0-1 0,-1 1 0,1-1 0,0 1 0,0-1 0,-1 1 0,1-1 0,0 1 0,-1-1 0,1 1 0,0-1 0,-1 0 0,1 1 0,-1-1 0,1 0 0,-1 0 0,1 1 0,-1-2 0,5-20 1,-1 1 1,-2-1 0,0 0-1,-1-25 1,-1 47-3,-1 0 0,1 0 0,0-1 0,-1 1 0,1 0 0,0 0 0,-1 0 0,1-1 0,0 1 0,-1 0 0,1 0 0,0 0 0,-1 0 0,1 0 0,0 0 0,-1 0 0,1 0 0,-1 0 0,1 0 0,0 0 0,-1 0 0,1 0 0,0 0 0,-1 0 0,1 0 0,0 0 0,-1 0 0,1 0 0,0 1 0,-1-1 0,1 0 0,0 0 0,-1 0 0,1 1 0,0-1 0,0 0 0,-1 0 0,1 1 0,-1 0 0,0 1-1,-1 1 0,1 0 0,0 0 0,-1 0 0,1 0 0,0 0 0,1 0 0,-1 0 0,1 0 0,-1 0 0,1 0 0,0 1 0,0-1-1,1 4 1,-1-1 1,0-5 0,0 0 0,1 0 1,-1-1-1,1 1 0,-1 0 0,1-1 1,-1 1-1,1 0 0,0-1 0,-1 1 0,1-1 1,0 1-1,-1-1 0,1 1 0,0-1 1,-1 1-1,1-1 0,0 0 0,0 1 1,0-1-1,0 0 0,-1 0 0,1 0 0,0 1 1,0-1-1,0 0 0,0 0 0,-1 0 1,1-1-1,0 1 0,0 0 0,0 0 1,0 0-1,1-1 0,0 1 1,1-1-1,-1 1 1,1 0-1,-1-1 1,0 0 0,1 1-1,-1-1 1,0 0 0,0 0-1,1-1 1,-1 1-1,3-2 1,-1-2-17,-11 4-4642</inkml:trace>
</inkml:ink>
</file>

<file path=ppt/ink/ink40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7"/>
    </inkml:context>
    <inkml:brush xml:id="br0">
      <inkml:brushProperty name="width" value="0.05" units="cm"/>
      <inkml:brushProperty name="height" value="0.05" units="cm"/>
      <inkml:brushProperty name="color" value="#FFFFFF"/>
    </inkml:brush>
  </inkml:definitions>
  <inkml:trace contextRef="#ctx0" brushRef="#br0">76 371 32031,'0'-1'3,"0"1"1,0 0 0,0-1 0,0 1 0,-1 0-1,1-1 1,0 1 0,0 0 0,0-1 0,0 1-1,0 0 1,0 0 0,-1-1 0,1 1 0,0 0-1,0 0 1,-1-1 0,1 1 0,0 0 0,0 0-1,-1-1 1,1 1 0,0 0 0,-1 0 0,1 0-1,0 0 1,0 0 0,-1-1 0,1 1 0,0 0-1,-1 0 1,1 0 0,0 0 0,-1 0 0,1 0-1,0 0 1,-1 0 0,1 0 0,-1 0 0,-11 13 216,-4 20 64,8-10-284,1-1 0,0 2 0,2-1 0,1 0 0,1 1 0,0 31 0,3-53 0,0 0 0,0 1 1,1-1-1,-1 0 0,1 0 0,-1 0 0,1 0 1,0 1-1,0-1 0,0 0 0,0 0 1,0-1-1,0 1 0,1 0 0,-1 0 0,1-1 1,-1 1-1,1 0 0,0-1 0,-1 0 0,1 1 1,0-1-1,0 0 0,0 0 0,0 0 1,0 0-1,0 0 0,0 0 0,0-1 0,0 1 1,1-1-1,-1 0 0,4 1 0,5 0 2,0 0 0,0-1 0,1-1 0,-1 1 0,17-5 0,-24 5-2,0-1 0,-1 0 1,1-1-1,-1 1 0,1 0 1,-1-1-1,0 0 0,1 0 1,-1 0-1,0 0 0,0 0 1,-1-1-1,1 1 0,0-1 1,-1 0-1,1 0 0,-1 0 1,0 0-1,0 0 0,0 0 1,-1-1-1,1 1 0,-1 0 1,2-8-1,1-4 1,-2-1 0,0 1 0,0-1 0,-2-24 0,0 31-1,-1-3 0,0 0 0,0 0 0,-1 1 0,0-1 0,-1 1 0,-1-1 1,-7-17-1,9 25 0,-1 0 0,1 0-1,0 0 1,-1 1 0,0-1 0,0 1 0,0 0 0,0-1 0,0 1 0,-6-3 0,6 4 0,1 1 0,0 0 0,-1 0-1,0 0 1,1 0 0,-1 0 0,0 1 0,1-1 0,-1 1 0,0 0-1,0-1 1,1 1 0,-1 1 0,0-1 0,0 0 0,1 1 0,-1-1-1,-4 2 1,4 0-1,0-1 1,0 1-1,0 0 0,0 0 0,0 0 0,1 0 0,-1 0 0,1 1 1,-1-1-1,1 1 0,0 0 0,0-1 0,0 1 0,0 0 0,-2 6 0,-20 53 2,22-54-1,-5 16 0,2 1 0,0 0 0,2 0 0,0 1 0,2-1 0,1 1 0,4 35 0,-3-55 0,0-1 0,0 0 0,1 0 0,0 0 0,0 0 0,0 0 0,0 0 0,1 0 0,-1-1 0,1 1 0,1-1 0,-1 0 0,0 0 0,1 0 0,0 0 0,0-1 0,0 1 0,1-1 0,-1 0 0,1 0 0,-1-1 0,1 1 0,0-1 0,0 0 0,9 2 0,6 1 0,1-1 0,-1-1 0,1-1 0,0 0 0,26-3 0,-36 1 0,-1-1 1,1 0-1,-1-1 1,0 0-1,0-1 1,0 0-1,0 0 1,0-1-1,-1 0 1,1-1-1,-1 0 1,0-1-1,-1 0 1,0 0-1,1-1 0,7-8 1,-4 1 0,-1 1 0,0-1-1,-2-1 1,1 0 0,-2 0 0,0-1 0,-1 0-1,0 0 1,4-19 0,1-9-1,-3 0 0,-1-1 0,2-49 0,-6-137 0,-4 186 0,1 40 0,-2-20 0,1 25 0,0-1 0,0 1 0,0 0 0,0-1 0,0 1 0,0 0 0,-1-1 0,1 1 0,0 0 0,0-1 0,0 1 0,0 0 0,0-1 0,0 1 0,-1 0 0,1 0 0,0-1 0,0 1 0,0 0 0,-1 0 0,1-1 0,0 1 0,0 0 0,-1 0 0,1-1 0,0 1 0,0 0 0,-1 0 0,1 0 0,0 0 0,-1 0 0,1-1 0,0 1 0,-1 0 0,1 0 0,0 0 0,-1 0 0,1 0 0,0 0 0,-1 0 0,1 0 0,0 0 0,-1 0 0,1 0 0,0 0 0,-1 1 0,1-1 0,0 0 0,-1 0 0,1 0 0,0 0 0,-1 0 0,1 1 0,0-1 0,-2 2 0,0 0 0,0 0 0,1 0 0,-1 0 0,1 0 0,0 0 0,-1 0 0,1 0 0,0 1 0,0-1 0,0 0 0,1 1 0,-1-1 0,1 1 0,-1 3 0,-2 7 0,-10 40 0,2 2 0,-6 98 0,13 114 0,4-191 0,0-66 0,1 0 0,0-1 0,0 1 0,1 0 0,0 0 0,0-1 0,8 18 0,-8-23 0,0 0 0,0 0 0,0-1 0,1 1 0,-1 0 0,1-1 0,0 0 0,0 0 0,0 0 0,0 0 0,1 0 0,-1-1 0,1 1 0,0-1 0,-1 0 0,1 0 0,0 0 0,0-1 0,1 1 0,5 0 0,1 0 1,-1 0 0,1-1 0,0 0 0,0-1 0,0 0 0,0-1 0,13-2 0,-19 1-1,0 1 1,0-1-1,0 0 1,0 0-1,0 0 1,0 0-1,0-1 1,-1 0-1,1 0 1,-1 0-1,0-1 1,0 0-1,0 1 1,-1-1-1,1-1 1,4-6-1,-2 1 0,0-1 0,-1 0 0,0-1 0,-1 0 0,0 1 0,0-1 0,-2-1 0,3-13 0,-2-12 0,-2-51 0,-2 60 0,1 0 0,2 0 0,7-43 0,-8 70 0,-1 0 0,0 0 0,1 0 0,0-1 0,-1 1 0,1 0 0,0 0 0,0 0 0,0 0 0,1 1 0,-1-1 0,0 0 0,1 0 0,-1 1 0,1-1 0,0 1 0,-1-1 0,1 1 0,2-2 0,0 2 0,-1 0 0,1 0 0,0 0 0,0 0 0,-1 1 0,1-1 0,0 1 0,0 0 0,6 1 0,-7 0 0,1 0-1,-1 0 1,1 0 0,-1 1-1,0-1 1,0 1-1,0 0 1,0 0 0,0 0-1,0 0 1,0 0 0,-1 1-1,1-1 1,-1 1 0,1 0-1,-1 0 1,0 0-1,0 0 1,-1 0 0,1 0-1,1 5 1,4 6-2,-1 1 0,-1 0 0,6 26 0,-6-14 2,-2 1 0,-1 0 0,-2 31 0,0-32 0,-1-18 0,1 1 0,-2-1 0,1 0 0,-1 0 0,0 0 0,-1-1 0,0 1 0,-1 0 0,0-1 0,0 0 0,-1 0 0,1 0 0,-2 0 0,1-1 0,-1 0 0,0 0 0,-1-1 0,0 1 0,0-1 0,0-1 0,-1 0 0,1 0 0,-1 0 0,0-1 0,-1 0 0,1 0 0,-1-1 0,0 0 0,0-1 0,0 0 0,0 0 0,0-1 0,-14 0 0,3-1-13,13 0 3,8 0 4,40 1 4,5-1 2,88-9-1,-118 6 1,0 0 0,0-1 0,-1-1 1,1 0-1,-1-1 0,0-1 1,-1-1-1,0 0 0,17-12 1,-18 10 0,-1-1 1,1-1-1,-2 1 0,0-2 1,0 0-1,-1 0 1,-1-1-1,0 0 1,-1-1-1,-1 1 1,0-2-1,-1 1 1,0-1-1,-1 0 1,-1 0-1,-1 0 1,0-1-1,-1 1 1,0-21-1,-1-93-1,-1 128 0,0 1 0,0-1 0,0 1 1,0-1-1,-1 1 0,1 0 0,0-1 0,-1 1 0,1-1 1,0 1-1,-1 0 0,0-1 0,1 1 0,-1 0 0,0 0 1,-1-2-1,2 2 0,-1 1 0,0-1 1,1 1-1,-1 0 0,0-1 0,1 1 1,-1 0-1,0 0 0,0-1 0,1 1 1,-1 0-1,0 0 0,0 0 0,1 0 1,-1 0-1,0 0 0,0 0 0,1 0 1,-1 0-1,0 0 0,0 0 0,0 1 1,-2 0-1,0 0 0,0 1 1,0-1-1,1 1 0,-1 0 1,0 0-1,1 0 0,0 0 1,-1 0-1,1 1 0,0-1 1,0 0-1,-2 5 0,-4 8-1,0 1 0,1-1 0,1 1-1,1 0 1,1 1 0,-6 32 0,5-2-2,2 61 1,3-100 3,0 1-1,1 0 1,0 0 0,0 0 0,1 0-1,0-1 1,0 1 0,1-1 0,1 0-1,4 11 1,-4-14 0,0 1-1,0-1 1,0 0-1,1 0 1,0 0-1,0-1 1,0 1-1,0-1 1,1 0-1,-1-1 1,1 1-1,0-1 1,0-1-1,7 3 1,1-1-2,-1 0-1,1-1 1,0-1 0,-1 0-1,1-1 1,0 0 0,0-1-1,0-1 1,21-3 0,-33 3-17,0 1 1,0-1-1,0 1 1,0-1-1,-1 0 1,1 0 0,0 0-1,0 0 1,-1 0-1,1 0 1,0 0-1,-1-1 1,1 1 0,1-3-1,13-32-1016,-16 36 1014</inkml:trace>
</inkml:ink>
</file>

<file path=ppt/ink/ink40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8"/>
    </inkml:context>
    <inkml:brush xml:id="br0">
      <inkml:brushProperty name="width" value="0.05" units="cm"/>
      <inkml:brushProperty name="height" value="0.05" units="cm"/>
      <inkml:brushProperty name="color" value="#FFFFFF"/>
    </inkml:brush>
  </inkml:definitions>
  <inkml:trace contextRef="#ctx0" brushRef="#br0">46 21 31326,'0'0'8,"-1"-14"688,2 13-684,-1 1-1,0 0 1,0 0-1,0 0 1,0 0-1,0 0 0,0 0 1,0-1-1,0 1 1,0 0-1,0 0 1,0 0-1,0 0 1,0-1-1,0 1 0,0 0 1,0 0-1,0 0 1,0 0-1,0-1 1,0 1-1,0 0 0,0 0 1,0 0-1,0 0 1,0-1-1,0 1 1,0 0-1,0 0 0,0 0 1,0 0-1,0 0 1,0-1-1,-1 1 1,1 0-1,0 0 0,0 0 1,0 0-1,0 0 1,0 0-1,-1 0 1,1 0-1,0-1 0,0 1 1,0 0-1,0 0 1,0 0-1,-1 0 1,1 0-1,0 0 0,0 0 1,0 0-1,0 0 1,-1 0-1,1 0 1,0 0-1,0 0 0,0 0 1,-1 0-1,-4 7-12,0 0 1,1 1-1,0-1 0,0 1 0,0-1 0,1 1 0,0 0 0,1 1 0,0-1 0,0 0 1,1 1-1,0-1 0,0 1 0,1 13 0,1-22 1,-1 1 0,1 0 1,-1 0-1,1-1 0,-1 1 0,1-1 0,-1 1 1,1 0-1,0-1 0,-1 1 0,1-1 0,0 1 0,-1-1 1,1 0-1,0 1 0,0-1 0,-1 0 0,1 1 1,0-1-1,0 0 0,0 0 0,0 0 0,-1 0 1,1 0-1,0 0 0,0 0 0,0 0 0,0 0 1,0 0-1,28-4 13,-26 2-13,-1 1 1,0-1 0,0 0 0,0 0-1,0 0 1,0 0 0,0 0 0,0 0-1,-1-1 1,1 1 0,-1 0 0,1-1 0,-1 1-1,0-1 1,0 0 0,0 1 0,-1-1-1,2-4 1,0-5-2,-1 0 1,0-24-1,-1 29 2,-2 6-1,1 1 0,-1-1 0,1 1 0,-1-1-1,1 1 1,-1-1 0,0 1 0,1 0 0,-1 0 0,0 0 0,1 0 0,-1 0 0,0 0 0,1 0-1,-1 0 1,1 1 0,-1-1 0,0 1 0,1-1 0,-1 1 0,1 0 0,-1-1 0,1 1 0,0 0-1,-2 1 1,2-1 0,1 0-1,-1 1 0,0-1 0,1 1 1,-1-1-1,1 1 0,0 0 0,-1-1 1,1 1-1,0-1 0,0 1 0,0 0 1,0-1-1,0 1 0,1 0 0,-1-1 1,1 3-1,33-3-74,-34-1-250</inkml:trace>
</inkml:ink>
</file>

<file path=ppt/ink/ink40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9"/>
    </inkml:context>
    <inkml:brush xml:id="br0">
      <inkml:brushProperty name="width" value="0.05" units="cm"/>
      <inkml:brushProperty name="height" value="0.05" units="cm"/>
      <inkml:brushProperty name="color" value="#FFFFFF"/>
    </inkml:brush>
  </inkml:definitions>
  <inkml:trace contextRef="#ctx0" brushRef="#br0">35 60 32191,'1'-1'27,"0"0"0,-1-1-1,1 1 1,0 0 0,-1 0 0,1 0 0,-1 0 0,0-1 0,1 1 0,-1 0 0,0 0-1,0-1 1,0 1 0,0 0 0,0 0 0,0-2 0,-13 11 62,9-3-94,0-1 0,1 1 0,-1 0 0,1 0 1,0 0-1,-3 6 0,6-10 5,0 0 0,0 0 0,1 0-1,-1 0 1,0 0 0,1 0 0,-1-1 0,0 1 0,1 0 0,-1 0 0,1 0-1,-1 0 1,1-1 0,0 1 0,-1 0 0,1-1 0,0 1 0,-1 0-1,1-1 1,0 1 0,0-1 0,-1 1 0,1-1 0,0 1 0,0-1 0,0 0-1,0 1 1,0-1 0,0 0 0,0 0 0,0 0 0,0 0 0,0 0 0,0 0-1,-1 0 1,1 0 0,0 0 0,0 0 0,1-1 0,1 2 0,-1-2 0,1 1 1,0 0-1,-1 0 0,1-1 1,-1 1-1,1-1 0,-1 0 1,0 0-1,1 0 0,-1 0 1,0 0-1,1 0 0,-1-1 1,2-1-1,-1-2 1,-1 1 0,0-1 0,0 0 0,0 0 0,-1 0 0,0 0 0,0 0 0,0-1 0,0 1 0,-1 0 0,0 0 0,0-1 0,0 1 0,-1 0 0,-1-6 0,1 10-1,0 1 0,-1-1 0,1 1 0,0-1 0,-1 1-1,1 0 1,0-1 0,-1 1 0,1 0 0,-1 0 0,1 0 0,0 0 0,-1 0 0,1 0 0,0 0 0,-1 0-1,1 1 1,-1-1 0,1 1 0,0-1 0,0 1 0,-1-1 0,1 1 0,0 0 0,0-1 0,0 1 0,0 0-1,-2 2 1,0 33-196,3-29-48,0 1-994</inkml:trace>
</inkml:ink>
</file>

<file path=ppt/ink/ink40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0"/>
    </inkml:context>
    <inkml:brush xml:id="br0">
      <inkml:brushProperty name="width" value="0.05" units="cm"/>
      <inkml:brushProperty name="height" value="0.05" units="cm"/>
      <inkml:brushProperty name="color" value="#FFFFFF"/>
    </inkml:brush>
  </inkml:definitions>
  <inkml:trace contextRef="#ctx0" brushRef="#br0">34 86 32175,'0'0'10,"-1"0"0,1-1 0,0 1 0,-1 0 0,1 0 0,-1 0 0,1-1 0,0 1 0,-1 0 0,1 0 0,-1 0 0,1 0 0,-1 0 0,1 0 0,-1 0 0,1 0 0,-1 0 0,1 0 0,-1 0 0,1 0 0,0 0 0,-1 0 0,1 0 0,-1 1 0,1-1 0,-1 0 0,1 0 0,0 0 1,-1 1-1,1-1 0,-1 0 0,1 1 0,0-1 0,-1 0 0,1 1 0,0-1 0,0 0 0,-1 1 0,1-1 0,0 0 0,-1 1 0,-8 29 61,4 39-131,5-67 76,-1 13-16,0 5 1,0-1-1,2 0 1,0 1-1,7 31 1,-7-45-1,1-1 0,0 1 0,0-1 0,1 0 0,0 0 1,0 0-1,0 0 0,0 0 0,1-1 0,-1 1 0,1-1 0,0 0 0,1 0 1,-1 0-1,1-1 0,-1 1 0,1-1 0,0 0 0,11 4 0,-7-4 1,1 0-1,0 0 0,0-1 0,19 2 1,-26-3-1,0-1 1,0 1-1,1-1 0,-1 0 1,0 0-1,0-1 1,1 1-1,-1-1 1,0 1-1,0-1 1,0 0-1,0 0 1,0 0-1,0-1 1,0 1-1,0-1 1,-1 0-1,1 1 0,4-5 1,-3-1 1,0 0 0,0-1 0,0 0-1,-1 0 1,0 0 0,0 0 0,-1 0 0,2-16 0,4-74-1,-8 96 0,6-235 73,-6 254-73,-18 457 1,7-353-2,7-60 0,-2 0 0,-19 76 0,22-126-4,0-1 0,0 1 1,-1-1-1,-1 0 0,1 0 0,-13 18 0,17-28 4,-1 1 0,1 0 0,0-1 0,-1 1 0,1-1 0,0 1 0,-1-1 0,1 1 0,-1-1 0,1 1 0,-1-1 0,0 1 0,1-1 0,-1 0 0,1 1 0,-1-1 0,0 0 0,1 0 0,-1 1 0,0-1 0,1 0 0,-1 0 0,0 0 0,1 0 0,-1 0 0,0 0 0,1 0 0,-1 0 0,0 0 0,1 0 0,-1 0 0,0 0 1,1 0-1,-1-1 0,0 1 0,1 0 0,-1 0 0,0-1 0,1 1 0,-1 0 0,1-1 0,-1 1 0,1-1 0,-1 1 0,1-1 0,-1 1 0,1-1 0,-1 1 0,1-1 0,0 0 0,-1 1 0,1-1 0,-1 0 0,-14-39 10,14 35-10,-6-23 0,1 0 0,1-1 0,-1-41 0,6-86 0,0 149 0,1-2 0,0 1 0,0 0 0,1 0 0,0 0 0,0 0 0,1 0 0,0 0 0,1 1 0,-1 0 0,1-1 0,1 1 0,0 1 0,0-1 0,0 1 0,0 0 0,1 0 0,0 0 0,0 1 0,1 0 0,0 0 0,0 0 0,12-5 0,-2 1 0,1 2 0,-1 0 0,1 0 0,0 2 0,0 1 0,1 0 0,-1 1 0,1 1 0,20 0 0,94 2-560,-90 0-961</inkml:trace>
</inkml:ink>
</file>

<file path=ppt/ink/ink40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1"/>
    </inkml:context>
    <inkml:brush xml:id="br0">
      <inkml:brushProperty name="width" value="0.05" units="cm"/>
      <inkml:brushProperty name="height" value="0.05" units="cm"/>
      <inkml:brushProperty name="color" value="#FFFFFF"/>
    </inkml:brush>
  </inkml:definitions>
  <inkml:trace contextRef="#ctx0" brushRef="#br0">3 29 30286,'-2'-5'2017,"2"0"-1713,0-4-240,24 2-64,11 4 16,7 3 0,1 0-16,0 0-16,-8 0 16,-9 0-144,-12 5-688</inkml:trace>
</inkml:ink>
</file>

<file path=ppt/ink/ink4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9"/>
    </inkml:context>
    <inkml:brush xml:id="br0">
      <inkml:brushProperty name="width" value="0.05" units="cm"/>
      <inkml:brushProperty name="height" value="0.05" units="cm"/>
      <inkml:brushProperty name="color" value="#FFFFFF"/>
    </inkml:brush>
  </inkml:definitions>
  <inkml:trace contextRef="#ctx0" brushRef="#br0">140 1 32047,'-6'0'9,"-1"0"1,0 0 0,1 1 0,-1 0 0,1 0 0,-1 0-1,1 1 1,0 0 0,-12 5 0,14-4 2,0-1 1,0 2-1,1-1 1,-1 0-1,1 1 0,-1 0 1,1-1-1,0 1 1,1 0-1,-1 1 1,1-1-1,-1 0 0,-1 7 1,0-2 7,1-1 0,1 1 0,-1-1 0,1 1 0,1 0 0,-1 0 0,2-1 0,-1 1 0,1 0 0,0 0 0,1 0 0,2 11 0,-1-13-17,0-1 1,0 1-1,0-1 1,1 0-1,0 0 1,0 0-1,0 0 1,1 0 0,0-1-1,0 0 1,0 0-1,1 0 1,0 0-1,0-1 1,0 1-1,6 3 1,1-2-1,0 0 1,0 0-1,0-2 1,1 1-1,-1-2 1,1 1-1,0-2 1,0 0-1,0 0 1,1-1-1,-1-1 1,14-1-1,-24 1-2,1 0-1,-1 0 1,0-1-1,1 1 0,-1-1 1,0 0-1,1 0 1,-1 0-1,0-1 0,0 1 1,0-1-1,0 1 1,0-1-1,0 0 0,-1 0 1,1 0-1,-1-1 1,4-2-1,-3 0 1,1 0 0,-1 0 0,0 0 1,0 0-1,0-1 0,-1 1 0,0-1 0,0 0 0,2-11 1,-3 8-1,1-1 0,-1 1 0,-1-1 0,0 0 0,0 1 0,-1-1 0,0 1 0,-1-1 0,0 1 1,0 0-1,-1-1 0,0 1 0,-6-10 0,7 16-5,0-1 0,0 1 0,-1-1 0,1 1-1,-1 0 1,0 0 0,0 0 0,0 1 0,0-1 0,-1 1 0,1-1 0,-1 1 0,1 0 0,-1 1 0,0-1-1,0 0 1,1 1 0,-1 0 0,0 0 0,0 0 0,-1 1 0,1-1 0,0 1 0,0 0 0,0 0-1,0 0 1,-7 2 0,1 0-69,2 1-1,-1 0 0,0 0 1,1 1-1,-1 0 1,1 1-1,0-1 1,0 1-1,1 1 0,0 0 1,-10 9-1,-28 33-2210</inkml:trace>
</inkml:ink>
</file>

<file path=ppt/ink/ink40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1"/>
    </inkml:context>
    <inkml:brush xml:id="br0">
      <inkml:brushProperty name="width" value="0.05" units="cm"/>
      <inkml:brushProperty name="height" value="0.05" units="cm"/>
      <inkml:brushProperty name="color" value="#FFFFFF"/>
    </inkml:brush>
  </inkml:definitions>
  <inkml:trace contextRef="#ctx0" brushRef="#br0">1 0 30622,'0'0'1601,"21"3"-1457,17-1 16,12 0-96,1-2-32,0 0-16,-8 0-16,-6 0-16,-15 0-176,-14-2-1617</inkml:trace>
</inkml:ink>
</file>

<file path=ppt/ink/ink40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2"/>
    </inkml:context>
    <inkml:brush xml:id="br0">
      <inkml:brushProperty name="width" value="0.05" units="cm"/>
      <inkml:brushProperty name="height" value="0.05" units="cm"/>
      <inkml:brushProperty name="color" value="#FFFFFF"/>
    </inkml:brush>
  </inkml:definitions>
  <inkml:trace contextRef="#ctx0" brushRef="#br0">72 126 31630,'-11'-35'1073,"11"34"-1046,-1 6-35,-22 201 4,15-108 5,-19 275 15,26-504-16,6-212-3,-1 311 0,0 0 1,10-35-1,-11 56 2,0 0 1,1 0-1,1 0 1,0 0-1,0 1 1,1 0-1,0 0 1,15-18-1,-14 22 1,0 0 0,1 1 0,-1 0 0,1 0 0,1 1 0,-1 0 0,0 0 0,1 1 0,0 0 0,0 1 0,0 0 0,0 0 0,0 1 0,0 0 0,1 0 0,-1 1 0,0 0 0,18 4 0,-24-3 0,1 0 0,-1 1 0,1-1 0,-1 1 0,0 0 0,0 0 0,0 0 0,0 1 0,0-1 0,0 1 0,0-1 0,-1 1 0,0 0 0,1 0 0,-1 0 0,0 0 0,0 1 0,-1-1 0,1 0 0,-1 1 0,0-1 0,0 1 0,0 0 0,0-1 0,0 7 0,2 8 0,-1 0 0,-1 0 0,-3 33 0,1-43 0,-1-1 0,0 0-1,0 0 1,-1 0 0,0 0 0,0 0-1,0 0 1,-1-1 0,0 1 0,0-1 0,-1 0-1,0 0 1,0-1 0,0 0 0,-1 1-1,1-2 1,-8 6 0,-9 5-19,0 0 0,-1-2 0,-36 16 0,55-27-389</inkml:trace>
</inkml:ink>
</file>

<file path=ppt/ink/ink40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2"/>
    </inkml:context>
    <inkml:brush xml:id="br0">
      <inkml:brushProperty name="width" value="0.05" units="cm"/>
      <inkml:brushProperty name="height" value="0.05" units="cm"/>
      <inkml:brushProperty name="color" value="#FFFFFF"/>
    </inkml:brush>
  </inkml:definitions>
  <inkml:trace contextRef="#ctx0" brushRef="#br0">1 29 32383,'0'-12'240,"0"5"-176,32 2-48,21 0-16,11 5 16,-5 0-16,-5 0-16,-17 0-32,-16 0-144,-21 5-368</inkml:trace>
</inkml:ink>
</file>

<file path=ppt/ink/ink40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3"/>
    </inkml:context>
    <inkml:brush xml:id="br0">
      <inkml:brushProperty name="width" value="0.05" units="cm"/>
      <inkml:brushProperty name="height" value="0.05" units="cm"/>
      <inkml:brushProperty name="color" value="#FFFFFF"/>
    </inkml:brush>
  </inkml:definitions>
  <inkml:trace contextRef="#ctx0" brushRef="#br0">0 15 31823,'24'0'576,"24"0"-384,14 0-128,2 0-32,3-3-16,-8 1-16,-14 0 0,-16 2 0,-15-3-96,-14-2-1873</inkml:trace>
</inkml:ink>
</file>

<file path=ppt/ink/ink40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4"/>
    </inkml:context>
    <inkml:brush xml:id="br0">
      <inkml:brushProperty name="width" value="0.05" units="cm"/>
      <inkml:brushProperty name="height" value="0.05" units="cm"/>
      <inkml:brushProperty name="color" value="#FFFFFF"/>
    </inkml:brush>
  </inkml:definitions>
  <inkml:trace contextRef="#ctx0" brushRef="#br0">74 165 32079,'0'-38'524,"0"33"-379,0 27-158,0-21 13,1 106 0,-5-1 0,-22 144 0,2-127 0,23-123 0,1 0 0,0 0 0,0-1 0,0 1 0,0 0 0,0 0 0,0 0 0,0 0 0,0 0 0,0-1 0,0 1 0,-1 0 0,1 0 0,0 0 0,0 0 0,0 0 0,0 0 0,0-1 0,-1 1 0,1 0 0,0 0 0,0 0 0,0 0 0,0 0 0,-1 0 0,1 0 0,0 0 0,0 0 0,0 0 0,0 0 0,-1 0 0,1 0 0,0 0 0,0 0 0,0 0 0,-1 0 0,1 0 0,0 0 0,0 0 0,0 0 0,0 0 0,-1 0 0,1 0 0,0 0 0,0 1 0,0-1 0,0 0 0,-1 0 0,1 0 0,0 0 0,0 1 0,-7-52 0,3 0 0,3-94 0,2 72 0,-2 41 0,2 0 0,2-1 0,0 1 0,2 0 0,15-47 0,-17 69 0,0 0 0,1 0 0,1 1 0,0 0 0,0 0 0,0 0 0,1 1 0,1-1 0,-1 2 0,1-1 0,1 1 0,-1 0 0,1 0 0,1 1 0,-1 0 0,1 0 0,0 1 0,0 0 0,0 1 0,1 0 0,13-4 0,-17 7 0,0-1 0,0 1 0,0 0 0,0 0 0,9 0 0,-14 1 0,0 1 0,1-1 0,-1 0 0,0 0 0,0 0 0,0 1 0,1-1 0,-1 1 0,0-1 0,0 1 0,0-1 0,0 1 0,0 0 0,0-1 0,0 1 0,0 0 0,0 0 0,0 0 0,-1-1 0,1 1 0,0 0 0,0 0 0,-1 0 0,1 1 0,-1-1 0,1 0 0,-1 0 0,1 0 0,-1 0 0,0 0 0,1 3 0,1 8 0,0 0 0,-1 0 0,0 0 0,-1 0 0,-1 1 0,0-1 0,0 0 0,-1 0 0,-1 0 0,0 0 0,0-1 0,-1 1 0,-1-1 0,0 0 0,-1 0 0,0 0 0,0-1 0,-15 18 0,9-13-51,0 0 1,-2-1-1,1-1 0,-2 0 1,-27 19-1,41-31-669</inkml:trace>
</inkml:ink>
</file>

<file path=ppt/ink/ink40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4"/>
    </inkml:context>
    <inkml:brush xml:id="br0">
      <inkml:brushProperty name="width" value="0.05" units="cm"/>
      <inkml:brushProperty name="height" value="0.05" units="cm"/>
      <inkml:brushProperty name="color" value="#FFFFFF"/>
    </inkml:brush>
  </inkml:definitions>
  <inkml:trace contextRef="#ctx0" brushRef="#br0">1 25 31791,'0'-12'592,"0"7"-432,37 2-128,17-1-16,5 4-16,2 0 0,-7 0 0,-9 0-48,-21 0-304,-19 0-801</inkml:trace>
</inkml:ink>
</file>

<file path=ppt/ink/ink40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4"/>
    </inkml:context>
    <inkml:brush xml:id="br0">
      <inkml:brushProperty name="width" value="0.05" units="cm"/>
      <inkml:brushProperty name="height" value="0.05" units="cm"/>
      <inkml:brushProperty name="color" value="#FFFFFF"/>
    </inkml:brush>
  </inkml:definitions>
  <inkml:trace contextRef="#ctx0" brushRef="#br0">1 0 21370,'10'0'10709,"22"0"-10501,14 0-16,2 0-128,5 0-32,-2 0-32,-11 0 0,-16 0-368</inkml:trace>
</inkml:ink>
</file>

<file path=ppt/ink/ink40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9"/>
    </inkml:context>
    <inkml:brush xml:id="br0">
      <inkml:brushProperty name="width" value="0.05" units="cm"/>
      <inkml:brushProperty name="height" value="0.05" units="cm"/>
      <inkml:brushProperty name="color" value="#E71224"/>
    </inkml:brush>
  </inkml:definitions>
  <inkml:trace contextRef="#ctx0" brushRef="#br0">78 1 31903,'0'0'29,"-1"1"0,0 0 0,1-1 0,-1 1 1,0 0-1,1-1 0,-1 1 0,1 0 0,-1 0 0,1-1 1,-1 1-1,1 0 0,-1 0 0,1 0 0,0 0 1,0 0-1,-1 0 0,1 0 0,0-1 0,0 1 1,0 0-1,0 0 0,0 2 0,-1 34-143,1-27 168,-8 358-22,8-361-32,0-1-1,0 1 1,1-1 0,0 0 0,0 1 0,0-1-1,1 0 1,0 1 0,0-1 0,4 6-1,-4-10 2,-1 0 0,0 0 0,1 0 0,0-1 0,-1 1 0,1 0 0,0-1 0,0 0 0,0 1 0,0-1 0,0 0 0,0 0 0,0 0 0,0 0 0,1 0 0,-1-1 0,0 1 0,1-1 0,-1 1 0,0-1 0,1 0 0,-1 0 0,0 0 0,1 0 0,-1 0 0,0-1 0,1 1 0,-1-1 0,0 1 0,0-1 0,4-1 0,-3 0 0,1 0 0,0-1 0,-1 1 0,0 0 0,0-1 1,0 0-1,0 0 0,0 0 0,0 0 0,-1 0 0,1 0 0,-1-1 0,0 1 0,0-1 0,0 0 0,0 0 0,-1 1 0,0-1 0,2-6 0,3-12 2,-1-1 0,2-26-1,-6 41 1,7-109 10,-7 86 3,1-1 1,1 0 0,1 0 0,18-60-1,-19 146 19,-3-12-35,-4 226 0,-1-199 0,-26 130 0,28-186 0,-7 34-1,-2 0 0,-2-1 0,-2 0 0,-22 45 0,34-84-3,0-1 0,-1 0 0,0 1 0,0-1 0,0-1 1,-8 8-1,12-12 4,-1 1 0,0-1 0,0 0 0,0 1 0,0-1 0,0 0 0,0 0 0,0 0 0,0 0 0,0 0 0,0-1 0,0 1 0,-1-1 0,1 1 0,0-1 0,0 0 0,-1 0 0,1 0 0,0 0 0,0 0 0,-1-1 0,1 1 0,0-1 0,0 1 0,-4-2 0,5 1 0,-1 0 0,1 0 0,0-1 0,0 1 0,0 0 0,0-1 0,0 1 0,0 0 0,0-1 0,0 1 0,0-1 0,1 1 0,-1-1 0,1 0 0,-1 1 0,1-3 0,-6-30 0,6 27 0,-4-25 7,2 0-1,2 0 1,5-50 0,-4 75-8,1 1 0,-1-1-1,1 1 1,1 0 0,-1 0 0,1-1 0,0 2 0,1-1 0,-1 0 0,1 1 0,0 0 0,1 0 0,-1 0 0,1 0 0,0 1-1,0-1 1,1 1 0,-1 1 0,1-1 0,0 1 0,0 0 0,0 0 0,0 0 0,12-2 0,7-2-3,0 2 0,0 1 0,0 1 0,1 1 0,27 1 0,25 1-650,-35 0-1117</inkml:trace>
</inkml:ink>
</file>

<file path=ppt/ink/ink40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9"/>
    </inkml:context>
    <inkml:brush xml:id="br0">
      <inkml:brushProperty name="width" value="0.05" units="cm"/>
      <inkml:brushProperty name="height" value="0.05" units="cm"/>
      <inkml:brushProperty name="color" value="#E71224"/>
    </inkml:brush>
  </inkml:definitions>
  <inkml:trace contextRef="#ctx0" brushRef="#br0">14 17 30286,'-11'-12'2033,"9"7"-1617,15 5-416,19 0 0,5 0 0,4 0 0,-4 0 0,0 0 0,-7 0-48,-6 0-96,-8 0-640</inkml:trace>
</inkml:ink>
</file>

<file path=ppt/ink/ink40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40"/>
    </inkml:context>
    <inkml:brush xml:id="br0">
      <inkml:brushProperty name="width" value="0.05" units="cm"/>
      <inkml:brushProperty name="height" value="0.05" units="cm"/>
      <inkml:brushProperty name="color" value="#E71224"/>
    </inkml:brush>
  </inkml:definitions>
  <inkml:trace contextRef="#ctx0" brushRef="#br0">38 201 30926,'10'-11'453,"1"1"0,0 0 0,14-10 0,-13 11-460,0 0-1,-1-1 1,17-19-1,33-64 67,-58 118-59,-4 107 0,-20 138 0,14-207 0,6-34 0,-2-1 0,-2 0 0,0 0 0,-2 0 0,-12 32 0,18-59-1,0 1-1,-1-1 1,1 1 0,0-1 0,-1 0-1,1 0 1,-1 1 0,1-1-1,-1 0 1,0 0 0,1 0 0,-1-1-1,0 1 1,0 0 0,0-1 0,1 1-1,-1-1 1,0 1 0,0-1-1,0 0 1,0 0 0,0 0 0,0 0-1,0 0 1,0 0 0,-3-2-1,-3 1 3,0 0-1,0-1 1,0 0-1,1-1 1,-9-3-1,2-1-2,-20-11-28,41 14 33,214 1 15,-114 5-143,-106-2-347</inkml:trace>
</inkml:ink>
</file>

<file path=ppt/ink/ink4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9"/>
    </inkml:context>
    <inkml:brush xml:id="br0">
      <inkml:brushProperty name="width" value="0.05" units="cm"/>
      <inkml:brushProperty name="height" value="0.05" units="cm"/>
      <inkml:brushProperty name="color" value="#FFFFFF"/>
    </inkml:brush>
  </inkml:definitions>
  <inkml:trace contextRef="#ctx0" brushRef="#br0">0 0 31582,'49'3'273,"17"0"63,16-3-128,6 0-96,-3 0-48,-6 0-64,-14 0 0,-22-6-704</inkml:trace>
</inkml:ink>
</file>

<file path=ppt/ink/ink40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45"/>
    </inkml:context>
    <inkml:brush xml:id="br0">
      <inkml:brushProperty name="width" value="0.05" units="cm"/>
      <inkml:brushProperty name="height" value="0.05" units="cm"/>
      <inkml:brushProperty name="color" value="#E71224"/>
    </inkml:brush>
  </inkml:definitions>
  <inkml:trace contextRef="#ctx0" brushRef="#br0">75 226 32351,'0'-6'29,"1"0"1,0 0-1,1 0 1,-1 1 0,1-1-1,0 0 1,1 1-1,-1-1 1,1 1-1,0 0 1,1-1-1,4-4 1,-6 15-30,-2 44 0,-1 1 0,-3-1 0,-12 60 0,0 1 0,1 60 0,-21 133 0,28-277 0,6-22 0,0 1 0,0-1 0,1 1 0,-1-1 0,1 1 0,0-1 0,1 1 0,-1-1 0,1 1 0,0 0 0,0-1 0,0 1 0,2 7 0,-1-11 0,0 1 0,0-1 0,0 1 0,0-1 0,0 1 0,1-1 0,-1 0 0,1 0 0,-1 0 0,1 1 0,-1-1 0,1-1 0,2 3 0,-1-2 0,-1 0 0,0 0 0,-1 0 0,1 0 0,0 1 0,0-1 0,0 0 0,-1 1 0,1 0 0,-1-1 0,1 1 0,-1 0 0,2 3 0,2 10-2,-5-13 1,0-1 1,1 1-1,-1-1 1,0 1-1,1-1 1,-1 0 0,1 1-1,0-1 1,-1 1-1,1-1 1,0 0-1,0 0 1,0 0-1,0 1 1,0-1 0,0 0-1,0 0 1,0 0-1,0 0 1,1 0-1,-1-1 1,0 1-1,1 0 1,-1-1 0,0 1-1,1-1 1,-1 1-1,1-1 1,-1 1-1,3-1 1,0 1 0,467 56 0,207-43 0,98-9 0,-426-7 0,195-22 0,-201 9 0,-340 15 0,-2 0 0,-1-2 0,0 0 0,-1 0 0,1 0 0,-1 0 0,1 0 0,-1-1 0,0 1 0,0 0 0,0 0 0,-1-4 0,1 2 0,0-1129 16,0 1133-16,0-1 0,0 1 0,-1-1 0,1 1 0,0 0 0,0-1 0,-1 1 0,1-1 0,0 1 0,0 0 0,-1-1 0,1 1 0,0 0 0,-1 0 0,1-1 0,-1 1 0,1 0 0,0 0 0,-1 0 0,1-1 0,-1 1 0,1 0 0,0 0 0,-1 0 0,1 0 0,-1 0 0,1 0 0,-1 0 0,1 0 0,-1 0 0,-17-1 0,14 1 0,-349 4-3,-525-18-10,-130-19 13,960 35 0,-73 14 0,-34 2 0,47-15 0,-188 4 0,287-6 0,1 0 0,-1 0 0,0 1 0,-15 5 0,-10 2 0,30-8 0,4-1 0,-1 0 0,1 0 0,-1 0 0,0 0 0,1 0 0,-1 0 0,1 0 0,-1 0 0,1 0 0,-1 1 0,1-1 0,-1 0 0,0 0 0,1 0 0,-1 1 0,1-1 0,0 0 0,-1 1 0,1-1 0,-1 0 0,1 1 0,-1-1 0,1 1 0,0-1 0,-1 1 0,1-1 0,0 0 0,-1 1 0,1-1 0,0 1 0,0 0 0,0-1 0,-1 1 0,1 0 0,-4 2 0,1 0 0,-1 0 0,0-1 0,0 1 0,-1-1 0,-6 3 0,3-1 0,-5 1-13,12-5 9,0 0 0,0 0 0,0 0 1,0 1-1,1-1 0,-1 0 0,0 0 0,0 1 1,0-1-1,0 1 0,1-1 0,-1 1 0,0-1 1,1 1-1,-1 0 0,0-1 0,1 1 0,-1 0 1,1-1-1,-1 1 0,1 0 0,-1 0 0,1-1 0,-1 1 1,1 0-1,0 0 0,-1 0 0,1 0 0,0-1 1,0 1-1,0 0 0,0 0 0,0 0 0,0 0 1,0 0-1,0 0 0,0 0 0,0 0 0,1 1 1,3 12-267,7-5-464</inkml:trace>
</inkml:ink>
</file>

<file path=ppt/ink/ink40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0"/>
    </inkml:context>
    <inkml:brush xml:id="br0">
      <inkml:brushProperty name="width" value="0.05" units="cm"/>
      <inkml:brushProperty name="height" value="0.05" units="cm"/>
      <inkml:brushProperty name="color" value="#FFFF00"/>
    </inkml:brush>
  </inkml:definitions>
  <inkml:trace contextRef="#ctx0" brushRef="#br0">73 97 31582,'0'-30'1079,"0"48"-885,0 51-282,-2 486 88,-1-536 0,0-11 0,0-10 0,-14-57 0,3-1 0,3 0 0,2 0 0,3-1 0,2-80 0,4 130-2,0-1 1,0 1-1,1 0 0,1-1 1,-1 1-1,2 0 0,0 0 1,0 0-1,1 0 0,0 1 0,1-1 1,0 1-1,1 0 0,0 1 1,1-1-1,0 1 0,0 0 1,10-8-1,-3 4 2,0 1 0,1 0 0,22-13 0,-32 22 0,0 0 0,0 0 0,1 1 0,-1-1 0,1 1 0,-1 0 0,1 1 0,0-1 0,0 1 0,0 0 0,0 1 0,0-1 0,0 1 0,10 2 0,-14-2 0,-1 1 0,1 0 0,-1 0 0,0 0 0,1 1 0,-1-1 0,0 0 0,0 0 0,0 1 0,0-1 0,0 0 0,0 1 0,0-1 0,0 1 0,-1-1 0,1 1 0,-1 0 0,1-1 0,-1 1 0,0 0 0,1-1 0,-1 1 0,0 0 0,0-1 0,0 1 0,-1 2 0,2 2 0,1 15 0,-1 0 0,-1 0 0,-1 1 0,-4 23 0,3-32 0,-1-1 0,-1 1 0,0-1 0,0 0 0,-2-1 0,1 1 0,-1-1 0,-9 13 0,3-9-8,0-1 1,0 0-1,-2-1 0,0 0 0,0-1 1,-1 0-1,0-1 0,-24 12 1,32-22-249,3-1-492</inkml:trace>
</inkml:ink>
</file>

<file path=ppt/ink/ink40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1"/>
    </inkml:context>
    <inkml:brush xml:id="br0">
      <inkml:brushProperty name="width" value="0.05" units="cm"/>
      <inkml:brushProperty name="height" value="0.05" units="cm"/>
      <inkml:brushProperty name="color" value="#FFFF00"/>
    </inkml:brush>
  </inkml:definitions>
  <inkml:trace contextRef="#ctx0" brushRef="#br0">38 1 32271,'0'20'155,"0"85"-17,-19 156 1,14-234-191,0 1-154,1-1 0,-1 31 0</inkml:trace>
</inkml:ink>
</file>

<file path=ppt/ink/ink40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1"/>
    </inkml:context>
    <inkml:brush xml:id="br0">
      <inkml:brushProperty name="width" value="0.05" units="cm"/>
      <inkml:brushProperty name="height" value="0.05" units="cm"/>
      <inkml:brushProperty name="color" value="#FFFF00"/>
    </inkml:brush>
  </inkml:definitions>
  <inkml:trace contextRef="#ctx0" brushRef="#br0">0 1 31775,'11'0'384,"23"0"-256,12 0-16,5 0-112,0 0-16,-3 0-432,-8 0-8020</inkml:trace>
</inkml:ink>
</file>

<file path=ppt/ink/ink40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1"/>
    </inkml:context>
    <inkml:brush xml:id="br0">
      <inkml:brushProperty name="width" value="0.05" units="cm"/>
      <inkml:brushProperty name="height" value="0.05" units="cm"/>
      <inkml:brushProperty name="color" value="#FFFF00"/>
    </inkml:brush>
  </inkml:definitions>
  <inkml:trace contextRef="#ctx0" brushRef="#br0">0 156 31679,'3'-8'46,"1"-1"1,0 0 0,0 1 0,1 0 0,0 0 0,1 0 0,0 1 0,0 0-1,0 0 1,1 0 0,0 1 0,0 0 0,11-7 0,-9 7-15,1 0 0,-1 1 0,1 0 0,0 1 0,0 0 0,1 0 0,-1 1 0,1 1 0,-1 0 0,1 0 0,14 0 0,-24 2-32,-1 1 0,1-1-1,0 0 1,0 1 0,0-1 0,-1 1-1,1-1 1,0 1 0,-1-1 0,1 1 0,0 0-1,-1-1 1,1 1 0,-1 0 0,1-1 0,-1 1-1,1 0 1,-1 0 0,1 0 0,-1-1-1,0 1 1,0 0 0,1 0 0,-1 0 0,0 0-1,0-1 1,0 1 0,0 0 0,0 0 0,0 1-1,0 39-6,0-29 8,0 3 0,-1 1 0,0 0-1,-1 0 1,-1-1 0,-1 1 0,0-1 0,-1 0 0,0 0 0,-2 0 0,1-1 0,-2 0 0,0 0 0,-16 20 0,7-9-1,-1 0 0,-1-2 0,-1 0 0,0-1 0,-34 25 0,54-46 0,0-1 0,-1 0 1,1 0-1,0 0 0,-1 0 0,1 0 0,0 0 0,-1 0 1,1 1-1,0-1 0,-1 0 0,1 0 0,0 0 1,-1 0-1,1-1 0,0 1 0,-1 0 0,1 0 0,0 0 1,0 0-1,-1 0 0,1 0 0,0 0 0,-1-1 1,1 1-1,0 0 0,0 0 0,-1 0 0,1 0 0,0-1 1,0 1-1,-1 0 0,1 0 0,0-1 0,0 1 1,0 0-1,0-1 0,-1 1 0,1 0 0,0 0 0,0-1 1,0 1-1,0 0 0,0-1 0,0 1 0,0 0 1,0-1-1,0 1 0,0 0 0,0-1 0,0 1 0,0 0 1,0-1-1,0 1 0,0 0 0,0-1 0,0 1 1,0 0-1,1-1 0,-1 1 0,0 0 0,0 0 0,1-1 1,-1 0 0,0-3-1,1 0 0,-1 0 0,1 0-1,0 0 1,0 0 0,1 0 0,-1 0-1,1 0 1,0 0 0,0 1 0,0-1 0,0 1-1,1-1 1,0 1 0,-1 0 0,1 0-1,0 0 1,0 0 0,5-2 0,-3 1-1,1 0 0,-1 1 1,1 0-1,0 0 0,0 1 1,0-1-1,0 1 0,0 0 1,0 1-1,1 0 0,-1 0 1,9 0-1,-9 1 1,1 0 0,-1 0 0,0 1 0,1 0 0,-1 0 0,0 0 0,0 1 0,0 0 0,0 0 0,0 1 0,0 0 0,-1 0 0,0 0 0,1 0 0,-1 1 0,0 0 0,0 0 0,5 7 0,4 2 1,-3-2-38,1-1 0,-1 0 0,2 0-1,-1-1 1,1-1 0,1 0 0,17 7 0,1-8-707</inkml:trace>
</inkml:ink>
</file>

<file path=ppt/ink/ink40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2"/>
    </inkml:context>
    <inkml:brush xml:id="br0">
      <inkml:brushProperty name="width" value="0.05" units="cm"/>
      <inkml:brushProperty name="height" value="0.05" units="cm"/>
      <inkml:brushProperty name="color" value="#FFFF00"/>
    </inkml:brush>
  </inkml:definitions>
  <inkml:trace contextRef="#ctx0" brushRef="#br0">1 75 31022,'2'-5'59,"1"0"0,-1 1 0,1-1 0,0 0 1,1 1-1,-1 0 0,1 0 0,-1 0 0,1 1 0,0-1 0,1 1 0,-1 0 0,1 0 0,-1 0 0,1 0 0,0 1 0,0 0 0,0 0 0,0 1 0,0-1 0,1 1 1,-1 0-1,0 0 0,1 1 0,-1-1 0,0 1 0,1 1 0,8 0 0,-11 1-59,0-1 0,0 1 0,-1-1 0,1 1 0,0 0 0,-1 0 0,0 0 0,1 0 0,-1 1 0,0-1 0,0 1 0,-1-1 0,1 1 0,0 0 0,-1-1 0,1 1 0,-1 0 0,0 0 0,0 0 0,0 0 0,-1 0 0,2 6 0,1 9 0,-1 1 0,1 26 0,-3-43 0,1 9 0,-1 0 0,0 0 0,0 0 0,-1 1 0,-1-1 0,1 0 0,-2 0 0,0 0 0,0-1 0,-1 1 0,-7 14 0,-65 87 0,75-109 0,6-5 0,7-8 0,13-21-3,-2-1-1,-1 0 1,34-68-1,-21 36 2,16-23 2,-73 105 0,14-8 1,0 0 0,1 1-1,0 0 1,0 0 0,1 1 0,1 0 0,0 0-1,0 0 1,-2 14 0,2-4 1,1 0-1,2 1 1,0-1-1,2 35 1,0-52-2,0-1 0,1 0-1,0 1 1,0-1 0,0 0 0,1 1 0,0-1-1,-1 0 1,1 0 0,1 0 0,-1 0-1,1-1 1,-1 1 0,1-1 0,0 1 0,0-1-1,0 0 1,1 0 0,-1-1 0,1 1 0,0 0-1,7 3 1,0-1-16,1 0 0,-1-1 0,1 0 0,0-1 0,0 0 0,0-1 0,16 1 0,35-1-251</inkml:trace>
</inkml:ink>
</file>

<file path=ppt/ink/ink40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2"/>
    </inkml:context>
    <inkml:brush xml:id="br0">
      <inkml:brushProperty name="width" value="0.05" units="cm"/>
      <inkml:brushProperty name="height" value="0.05" units="cm"/>
      <inkml:brushProperty name="color" value="#FFFF00"/>
    </inkml:brush>
  </inkml:definitions>
  <inkml:trace contextRef="#ctx0" brushRef="#br0">1 90 32239,'0'-8'112,"3"-43"221,-3 50-331,0-1 1,0 1-1,1-1 1,-1 1 0,0 0-1,1 0 1,-1-1-1,1 1 1,-1 0 0,1 0-1,0-1 1,0 1 0,-1 0-1,1 0 1,0 0-1,0 0 1,0 0 0,0 0-1,0 0 1,0 0-1,0 1 1,1-1 0,-1 0-1,0 1 1,0-1-1,1 1 1,-1-1 0,0 1-1,1-1 1,-1 1-1,2 0 1,-3 0-3,1 0 0,-1 1 0,1-1 0,-1 0 0,0 1 0,1-1 0,-1 1 0,0-1 0,1 0 0,-1 1 0,0-1 0,0 1 0,0-1 0,1 1 0,-1-1 0,0 1 0,0-1 0,0 1 0,0-1 0,0 1 0,0-1 0,0 1 0,0-1 0,0 1 0,0 0 0,1 4 0,6 68 0,-5 134 0,-4-105 0,2-78-8,1 0-38,-1 0 1,-2 0 0,-5 34 0,2-49-865,0-8-2153</inkml:trace>
</inkml:ink>
</file>

<file path=ppt/ink/ink40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2"/>
    </inkml:context>
    <inkml:brush xml:id="br0">
      <inkml:brushProperty name="width" value="0.05" units="cm"/>
      <inkml:brushProperty name="height" value="0.05" units="cm"/>
      <inkml:brushProperty name="color" value="#FFFF00"/>
    </inkml:brush>
  </inkml:definitions>
  <inkml:trace contextRef="#ctx0" brushRef="#br0">0 3 31406,'0'-3'849,"27"3"-737,16 0-64,10 0 0,6 0-16,2 3 16,4 6-48,-1-4-16,-5-2-849</inkml:trace>
</inkml:ink>
</file>

<file path=ppt/ink/ink40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3"/>
    </inkml:context>
    <inkml:brush xml:id="br0">
      <inkml:brushProperty name="width" value="0.05" units="cm"/>
      <inkml:brushProperty name="height" value="0.05" units="cm"/>
      <inkml:brushProperty name="color" value="#FFFF00"/>
    </inkml:brush>
  </inkml:definitions>
  <inkml:trace contextRef="#ctx0" brushRef="#br0">188 233 31182,'7'-24'243,"0"0"-1,2 1 0,1 0 1,1 1-1,26-43 0,-7 14-143,-29 112-99,-11 183 0,-1 4 5,12-219 10,1 22-27,-2-48 11,0 1 0,-1-1 1,1 0-1,-1 0 0,1 0 1,-1 1-1,0-1 1,0 0-1,-1 0 0,1 0 1,-3 3-1,3-4 1,-1-1-1,1 1 1,-1-1 0,0 0-1,0 1 1,1-1 0,-1 0 0,0 0-1,0 0 1,0 0 0,0-1-1,-1 1 1,1-1 0,0 1-1,-3 0 1,-37 0-12,28-1 10,-20 0-10,14 1 6,1 0 1,0-2-1,-1 0 1,1-2-1,-31-7 1,77 6 8,464 4-83,-500 0-275</inkml:trace>
</inkml:ink>
</file>

<file path=ppt/ink/ink40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6"/>
    </inkml:context>
    <inkml:brush xml:id="br0">
      <inkml:brushProperty name="width" value="0.05" units="cm"/>
      <inkml:brushProperty name="height" value="0.05" units="cm"/>
      <inkml:brushProperty name="color" value="#FFFF00"/>
    </inkml:brush>
  </inkml:definitions>
  <inkml:trace contextRef="#ctx0" brushRef="#br0">60 73 29726,'0'-43'2985,"0"43"-2958,0 2-3,0 22-23,0 162 1,-32 266 0,28-434-2,3-18 0,1 0 0,0 0 0,0 0 0,0 0 0,0 0 0,0 1 0,0-1 0,0 0 0,0 0 0,-1 0 0,1 0 0,0 0 0,0 0 0,0 0 0,0 0 0,0 0 0,0 0 0,0 0 0,-1 0 0,1 0 0,0 0 0,0 0 0,0-1 0,0 1 0,0 0 0,0 0 0,0 0 0,0 0 0,-1 0 0,1 0 0,0 0 0,0 0 0,0 0 0,0 0 0,0 0 0,0 0 0,0 0 0,0-1 0,0 1 0,0 0 0,0 0 0,0 0 0,0 0 0,0 0 0,0 0 0,0 0 0,-1-1 0,1 1 0,0 0 0,0 0 0,0 0 0,0 0 0,0 0 0,0 0 0,1 0 0,-1-1 0,0 1 0,0 0 0,0 0 0,0 0 0,0 0 0,0 0 0,-5-38 0,-9-388 0,14 411-1,0-1 0,2 1 0,-1 0 0,2 0 0,0 0 0,1 1-1,0-1 1,10-20 0,-11 29 0,0 0 0,1 1 0,-1-1 0,1 1 0,0 0 0,0 0 1,1 1-1,0-1 0,0 1 0,0 0 0,0 0 0,0 0 0,1 1 0,-1 0 0,1 0 0,0 0 0,0 1 0,0 0 0,1 0 0,-1 0 0,0 1 0,9-1 0,-9 2 1,3-2 0,-1 2 0,0-1 0,1 1 0,-1 0 0,1 1 0,12 2 0,-19-2 0,0-1 0,0 1 0,0 0 0,0 1 0,1-1 0,-1 0 0,-1 1 0,1-1 0,0 1 0,0-1 0,0 1 0,-1 0 0,1 0 0,-1 0 0,0 0 0,1 0 0,-1 0 0,0 0 0,0 0 0,0 0 0,0 0 0,-1 1 0,1-1 0,-1 0 0,1 1 0,-1-1 0,0 5 0,1 5 0,0 1 0,-1-1 0,-1 1 0,0-1 0,0 1 0,-1-1 0,-1 0 0,0 1 0,-1-1 0,0-1 0,-1 1 0,0-1 0,-1 1 0,0-2 0,-1 1 0,0-1 0,-1 0 0,-10 11 0,-27 29-1,-50 60-46,84-98-193,5-10-528</inkml:trace>
</inkml:ink>
</file>

<file path=ppt/ink/ink4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1"/>
    </inkml:context>
    <inkml:brush xml:id="br0">
      <inkml:brushProperty name="width" value="0.05" units="cm"/>
      <inkml:brushProperty name="height" value="0.05" units="cm"/>
      <inkml:brushProperty name="color" value="#FFFFFF"/>
    </inkml:brush>
  </inkml:definitions>
  <inkml:trace contextRef="#ctx0" brushRef="#br0">32 653 32447,'0'4'40,"-1"17"-25,-1 0 1,-9 33 0,6-29-5,-4 42 0,8-62-10,0 17-1,0 0 1,1-1-1,1 1 1,8 43-1,-8-60 0,0 0 0,1 0 0,0 0 0,0-1 0,0 1 0,0 0 0,1-1 0,0 0 0,0 1 0,0-1 0,0 0 0,1-1 0,-1 1 0,1-1 0,0 1 0,0-1 0,1 0 0,-1 0 0,0-1 0,1 0 0,0 1 0,-1-1 0,1-1 0,0 1 0,0-1 0,9 2 0,-4-2 2,0 0 0,0 0 0,0-1-1,15-1 1,-22 1 1,0-1-1,1 1 0,-1-1 0,0 0 0,0 0 0,0 0 0,0 0 1,0-1-1,0 1 0,-1-1 0,1 0 0,0 0 0,-1 0 0,1 0 0,-1 0 1,0 0-1,3-4 0,2-5 2,-1 0 0,0-1-1,-1 0 1,0 0 0,-1 0 0,0-1 0,3-18 0,7-94-3,-13 124-1,3-55 0,14-121 0,-15 156 0,2-1-1,1 1 1,0 1-1,1-1 1,20-37-1,-25 55 0,-1 0 0,1 0-1,0-1 1,1 1 0,-1 1 0,0-1-1,1 0 1,0 1 0,-1-1 0,1 1-1,0 0 1,0 0 0,0 0 0,1 0-1,-1 0 1,0 1 0,1-1 0,-1 1-1,1 0 1,-1 0 0,1 1 0,0-1-1,-1 1 1,1-1 0,0 1 0,-1 0-1,1 1 1,0-1 0,-1 1-1,1-1 1,0 1 0,-1 0 0,1 0-1,-1 1 1,6 2 0,-1 3-1,-1 0 1,0 1-1,0 0 0,0 0 0,-1 1 1,0-1-1,-1 1 0,0 1 1,0-1-1,6 19 0,-11-27 3,0-1-1,0 0 1,0 0-1,0 0 0,1 1 1,-1-1-1,0 0 1,0 0-1,0 1 1,0-1-1,0 0 1,0 1-1,1-1 0,-1 0 1,0 0-1,0 1 1,0-1-1,0 0 1,0 1-1,0-1 1,0 0-1,0 0 0,0 1 1,0-1-1,-1 0 1,1 1-1,0-1 1,0 0-1,0 0 1,0 1-1,0-1 0,0 0 1,-1 0-1,1 1 1,0-1-1,0 0 1,0 0-1,-1 0 1,1 1-1,0-1 0,0 0 1,-1 0-1,1 0 1,0 0-1,0 0 1,-1 1-1,1-1 1,0 0-1,0 0 0,-1 0 1,1 0-1,0 0 1,-1 0-1,1 0 1,0 0-1,0 0 1,-1 0-1,-16-6 22,-2-4-18,9 4-2,-1 0 0,-1 1 1,1 0-1,-1 1 0,0 0 0,0 1 0,-22-4 1,27 6-2,-1 1 1,1 0 0,-1 0-1,1 0 1,-1 1 0,1 0-1,-11 3 1,14-2-2,0-1 0,1 1 0,-1 1 0,0-1 0,1 1 0,-1-1 0,1 1 0,0 0 0,0 0 0,0 0 0,0 1 0,0-1 0,-3 7 0,-4 7 0,1 0 0,0 1 0,1 0 0,2 0 0,-1 1 0,2 0 0,-5 33 0,5-4 0,1 0 0,4 49 0,0-90 0,0 0 1,1 0-1,0 0 1,0 0-1,0 0 1,1 0-1,0 0 1,0 0-1,1 0 1,0-1-1,0 1 1,0-1-1,1 0 1,0 0-1,0 0 1,1-1-1,-1 1 1,1-1-1,0 0 1,1 0-1,-1-1 1,1 0-1,0 0 1,0 0-1,0-1 1,1 1-1,-1-2 1,1 1-1,0-1 1,0 0-1,9 2 1,2 0 0,-1-1 0,1-1 0,0 0 0,0-1 0,-1-1 0,1-1 0,19-3 0,-28 2-1,1 0 1,-1 0 0,0-1-1,0-1 1,0 1-1,-1-1 1,1-1-1,-1 1 1,0-2-1,0 1 1,-1-1-1,1 0 1,-1-1-1,10-11 1,-8 7 0,-1-2 0,0 1 0,-1-1 0,0 0-1,-1 0 1,0-1 0,-1 1 0,5-28 0,-4 9 2,-2 0-1,0-62 1,-4 72-3,-1-1 0,-1 1 0,-1 1 0,-10-38 0,10 50 0,0 1 0,0 0 0,0-1 0,-1 1 0,0 1 0,-1-1 0,0 1 0,0-1 0,0 1 0,-1 1 0,0-1 0,0 1 0,-1 0 0,-10-7 0,14 11 0,1 0-1,-1 1 1,0-1 0,0 1-1,0-1 1,0 1 0,0 0 0,0 0-1,0 0 1,0 1 0,0-1-1,0 1 1,0 0 0,-1 0-1,1 0 1,0 0 0,0 0-1,0 1 1,-1-1 0,1 1-1,0 0 1,0 0 0,0 0 0,0 0-1,-3 2 1,2 0-1,0 1 1,1-1-1,-1 0 1,1 1-1,-1 0 1,1 0-1,0 0 1,1 0-1,-1 0 1,1 1-1,0-1 1,0 1-1,0-1 0,-2 10 1,-1 7-2,1-1 1,0 2-1,2-1 1,0 0-1,2 0 1,0 1-1,5 36 1,-2-43-1,0-1 1,1 1-1,1-1 0,0 0 1,0-1-1,2 1 0,0-1 1,0 0-1,1-1 0,1 0 1,19 22-1,-18-24 1,0-1-1,0 0 1,1 0-1,1-1 1,-1 0-1,1-1 1,0 0-1,1-1 1,0-1-1,0 0 1,0 0 0,1-2-1,-1 1 1,1-2-1,0 0 1,-1 0-1,1-2 1,0 1-1,0-2 1,0 0-1,18-3 1,-24 1 1,0-1 1,0 1-1,0-1 1,-1 0-1,0-1 0,1 0 1,-1 0-1,-1-1 1,1 1-1,-1-2 0,0 1 1,0-1-1,-1 1 1,0-1-1,4-9 0,5-7 7,-1 0-1,-2-2 1,15-43-1,-14 29 1,-2-2 0,-2 1 0,4-64 0,-6-123-1,-6 201-5,0 23-1,-5-119 15,4 107-11,-2 1 0,1 0 0,-2 0 0,0 0 0,-1 0-1,-7-15 1,12 28-4,-1 0 1,1 0-1,-1 0 0,1 0 0,-1 0 0,0 0 0,1 0 1,-1 0-1,0 0 0,0 0 0,0 0 0,0 0 0,0 1 1,0-1-1,-2-1 0,3 2 0,-1 0 0,1 0 0,-1 0 0,1 0 0,-1 0 0,1 0 0,0 0 0,-1 0 0,1 0 0,-1 1 0,1-1 0,-1 0 0,1 0 0,-1 0 0,1 1 0,0-1 0,-1 0 0,1 0 0,-1 1 0,1-1 0,0 0 0,-1 1 0,1-1 0,0 1 0,-1-1 0,1 1 0,-3 3 0,1 1 0,0-1 0,0 1 0,1 0 0,-1-1 0,-1 8 0,-7 50 1,-5 117 0,16 74 21,1-108-14,-2-75-8,-4 171 0,0-178 0,-22 113 0,-71 251 0,96-426 0,-3 20 0,-1 1 0,0-1 0,-2 0 0,-19 38 0,25-55 0,-1 0 0,0-1 0,0 1 0,-1-1 0,1 0 0,-1 0 0,0 0 0,1 0 0,-1 0 0,-1 0 0,1-1 0,0 1 0,-1-1 0,1 0 0,-1 0 0,1-1 0,-1 1 0,0-1 0,0 1 0,0-1 0,0 0 0,0-1 0,0 1 0,0-1 0,0 0 0,0 0 0,0 0 0,0 0 0,0-1 0,0 1 0,0-1 0,0 0 0,0-1 0,-5-1 0,6 2 0,1-1 0,-1 1 0,1-1 0,0 1 0,0-1 0,0 0 0,-1 1 0,2-1 0,-1 0 0,0-1 0,0 1 0,1 0 0,-1 0 0,1-1 0,0 1 0,-2-4 0,-12-44 0,10 15 0,1-1 0,1-69 0,3 92 0,0-21 0,2-1 0,1 0 0,2 1 0,2-1 0,0 2 0,3-1 0,0 1 0,2 0 0,19-35 0,-11 30-5,2 2 0,1 1 0,2 0 0,34-37 0,-41 53 5,0 1-1,1 1 0,1 1 0,1 0 0,0 2 0,1 0 1,0 1-1,33-13 0,-39 22-39,-1 0 0,1 1 0,0 0 0,0 2 0,1 0 0,27 1 0,-18 1-486,11-1-2494</inkml:trace>
</inkml:ink>
</file>

<file path=ppt/ink/ink40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6"/>
    </inkml:context>
    <inkml:brush xml:id="br0">
      <inkml:brushProperty name="width" value="0.05" units="cm"/>
      <inkml:brushProperty name="height" value="0.05" units="cm"/>
      <inkml:brushProperty name="color" value="#FFFF00"/>
    </inkml:brush>
  </inkml:definitions>
  <inkml:trace contextRef="#ctx0" brushRef="#br0">38 18 32559,'0'-10'128,"0"3"-80,0 14-48,0 31 0,0 13 0,0 12 0,0 4 0,-3-2 0,-3-7 0,-2-5 0,3-3-16,-3-7-48,3-11-224,2-11-593</inkml:trace>
</inkml:ink>
</file>

<file path=ppt/ink/ink40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6"/>
    </inkml:context>
    <inkml:brush xml:id="br0">
      <inkml:brushProperty name="width" value="0.05" units="cm"/>
      <inkml:brushProperty name="height" value="0.05" units="cm"/>
      <inkml:brushProperty name="color" value="#FFFF00"/>
    </inkml:brush>
  </inkml:definitions>
  <inkml:trace contextRef="#ctx0" brushRef="#br0">0 0 31486,'0'0'705,"8"0"-625,38 0 0,12 0-16,12 0-48,-1 0-16,-4 0-48,-9 0-721</inkml:trace>
</inkml:ink>
</file>

<file path=ppt/ink/ink40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7"/>
    </inkml:context>
    <inkml:brush xml:id="br0">
      <inkml:brushProperty name="width" value="0.05" units="cm"/>
      <inkml:brushProperty name="height" value="0.05" units="cm"/>
      <inkml:brushProperty name="color" value="#FFFF00"/>
    </inkml:brush>
  </inkml:definitions>
  <inkml:trace contextRef="#ctx0" brushRef="#br0">111 211 32095,'0'-16'163,"0"1"-28,0-1 0,4-24 0,-3 35-130,1 0 0,-1 0-1,1 1 1,-1-1-1,1 0 1,1 1 0,-1-1-1,1 1 1,-1 0 0,1 0-1,7-7 1,-4 4-4,1 1 0,0 1-1,0-1 1,0 1 0,1 1 0,-1-1 0,1 1-1,0 0 1,1 1 0,-1 0 0,0 0 0,1 1-1,0 0 1,-1 1 0,1 0 0,0 0 0,0 1-1,0 0 1,11 1 0,-17 0-1,-1-1 0,0 1 0,0-1 0,0 1 0,0 0 0,0 0 0,-1 0 0,1 0 0,0 0 0,0 0 0,-1 0 0,1 1 0,0-1 0,-1 0 0,1 1 0,-1 0 0,3 3 0,-1-1 0,-1 1 0,1 0 0,-1 0 0,0 1 0,0-1 0,1 10 0,1 6 0,-2 0 0,0 36 0,-2-55 0,0 13 0,0 0 0,-2-1 0,1 1 0,-2 0 0,0-1 0,0 1 0,-1-1 0,-1 0 0,-1 0 0,0-1 0,-1 1 0,0-1 0,-12 16 0,-10 8 0,-2-2 0,-1-1 0,-1-1 0,-2-2 0,-1-1 0,-1-3 0,-42 25 0,118-94 0,-28 30 0,1 1 0,1 0 0,-1 1 0,2 1 0,-1 0 0,2 1 0,15-7 0,-25 13 0,1-1 0,0 2 0,0-1 0,1 1 0,-1 0 0,0 0 0,0 1 0,1-1 0,-1 2 0,0-1 0,0 1 0,1-1 0,-1 2 0,0-1 0,0 1 0,0 0 0,0 0 0,-1 0 0,1 1 0,0 0 0,7 6 0,14 9-186,1 0 0,56 25 0,-59-36-1337</inkml:trace>
</inkml:ink>
</file>

<file path=ppt/ink/ink40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7"/>
    </inkml:context>
    <inkml:brush xml:id="br0">
      <inkml:brushProperty name="width" value="0.05" units="cm"/>
      <inkml:brushProperty name="height" value="0.05" units="cm"/>
      <inkml:brushProperty name="color" value="#FFFF00"/>
    </inkml:brush>
  </inkml:definitions>
  <inkml:trace contextRef="#ctx0" brushRef="#br0">196 57 32143,'11'-53'552,"-14"50"-526,-1 9-28,2-4 5,-22 34-1,1 2 0,2 0 0,2 2 0,1 0 0,3 1 0,-18 70 0,18-45-2,3 2 0,4 0-1,-1 108 1,8-165 0,2 0-1,-1 0 1,1 0-1,1 0 1,0 0-1,1-1 1,4 12-1,-5-17-18,0-1 0,0 1 0,1-1 1,0 0-1,0 0 0,0 0 0,0 0 0,1-1 0,-1 1 0,1-1 0,0 0 0,0 0 0,0 0 0,1-1 1,-1 1-1,1-1 0,5 2 0,30 7-806</inkml:trace>
</inkml:ink>
</file>

<file path=ppt/ink/ink40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8"/>
    </inkml:context>
    <inkml:brush xml:id="br0">
      <inkml:brushProperty name="width" value="0.05" units="cm"/>
      <inkml:brushProperty name="height" value="0.05" units="cm"/>
      <inkml:brushProperty name="color" value="#FFFF00"/>
    </inkml:brush>
  </inkml:definitions>
  <inkml:trace contextRef="#ctx0" brushRef="#br0">1 109 31150,'0'-5'154,"0"0"-1,0 0 1,0 0-1,1 0 0,-1 0 1,1 0-1,1 0 1,2-9-1,-2 12-146,0-1 0,-1 1 0,1 0 0,0 0 0,0 0-1,1 0 1,-1 0 0,0 1 0,1-1 0,-1 0 0,1 1 0,-1 0 0,1 0-1,0 0 1,-1 0 0,1 0 0,3 0 0,12-5 2,0 2-1,0 0 1,1 2-1,0-1 1,-1 2 0,1 1-1,0 0 1,21 4-1,-37-3-8,0 0 1,0 0-1,0 1 0,0-1 0,-1 1 0,1 0 0,-1 0 0,1 0 0,-1 0 0,0 0 1,1 0-1,-1 1 0,0-1 0,-1 1 0,1-1 0,0 1 0,-1 0 0,1-1 0,-1 1 1,0 0-1,0 0 0,0 0 0,0 0 0,-1 0 0,1 4 0,2 11 0,-1 0 0,-1 0 0,-1 20 0,0-25 0,1 1 0,-1 1 0,0-1 0,-1 1 0,-1-1 0,0 0 0,-1 1 0,-1-1 0,0-1 0,0 1 0,-10 17 0,-2-4 0,-1-1 0,-2 0 0,-28 30 0,37-48 0,13-15 0,-3 6 0,47-95-8,116-227-13,-121 257 18,-69 134 3,18-42 2,1 0 0,1 0 0,1 1 0,2 0 0,0 0 0,2 1 0,1 40 0,1-64-1,0 1-1,1 0 1,-1 0 0,1-1-1,0 1 1,0 0 0,1-1-1,-1 1 1,1-1 0,0 0-1,0 1 1,0-1 0,1 0-1,0 0 1,-1 0 0,1-1-1,1 1 1,2 3 0,0-3-19,-1 0 1,1 0 0,0-1 0,0 0 0,0 0 0,1 0-1,-1-1 1,0 1 0,1-2 0,0 1 0,0-1-1,7 1 1,32 0-716</inkml:trace>
</inkml:ink>
</file>

<file path=ppt/ink/ink40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8"/>
    </inkml:context>
    <inkml:brush xml:id="br0">
      <inkml:brushProperty name="width" value="0.05" units="cm"/>
      <inkml:brushProperty name="height" value="0.05" units="cm"/>
      <inkml:brushProperty name="color" value="#FFFF00"/>
    </inkml:brush>
  </inkml:definitions>
  <inkml:trace contextRef="#ctx0" brushRef="#br0">22 49 24939,'-16'-10'7428,"11"5"-7060,5 3-368,3 2 0,23-5 0,14 3 0,3-1 0,3-2-16,-6 1-192,-6-8-1265</inkml:trace>
</inkml:ink>
</file>

<file path=ppt/ink/ink40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9"/>
    </inkml:context>
    <inkml:brush xml:id="br0">
      <inkml:brushProperty name="width" value="0.05" units="cm"/>
      <inkml:brushProperty name="height" value="0.05" units="cm"/>
      <inkml:brushProperty name="color" value="#FFFF00"/>
    </inkml:brush>
  </inkml:definitions>
  <inkml:trace contextRef="#ctx0" brushRef="#br0">23 180 31150,'-5'-20'267,"0"0"1,1-1-1,2 0 0,0 0 0,1-31 0,1 48-253,-2 79-14,0-26 0,9 98 0,-6-138 0,1 1 0,1-1 0,-1 0 0,1 0 0,1 0 0,0 0 0,0-1 0,1 0 0,0 1 0,7 9 0,-9-15 0,0 0 0,0 1 0,1-1 0,-1 0 0,0-1 0,1 1 0,0-1 0,0 1 0,0-1 0,0 0 0,0 0 0,0-1 0,0 1 0,1-1 0,-1 0 0,0 0 0,1-1 0,-1 1 0,1-1 0,-1 0 0,1 0 0,-1 0 0,7-2 0,-8 1 0,0 0 0,0 0 0,0 0 0,0-1 0,0 0 0,0 1 0,0-1 0,0 0 0,-1 0 0,1-1 0,0 1 0,-1-1 0,0 1 0,0-1 0,0 0 0,0 1 0,0-1 0,0 0 0,-1 0 0,2-5 0,2-6 0,0 1 0,-1-1 0,3-23 0,5-70 0,-11 79 0,1 0 0,2 0 0,1 1 0,1 0 0,12-35 0,-14 105 0,-26 427 0,8-325 0,-15 98 0,27-228 0,-1-1 0,0 1 0,-1-1 0,-1 0 0,-11 22 0,14-32 0,0 0 0,0 0 0,-1-1 0,0 1 0,1-1 0,-1 0 0,0 0 0,0 0 0,0 0 0,-1-1 0,1 1 0,-1-1 0,0 0 0,1 0 0,-1 0 0,0 0 0,0-1 0,0 1 0,0-1 0,-1 0 0,1 0 0,0-1 0,-8 1 0,11-1 0,-1 0 0,0 0 0,0-1 0,1 1 0,-1 0 0,0-1 0,1 1 0,-1-1 0,0 0 0,1 1-1,-1-1 1,1 0 0,-1 0 0,1 0 0,0 0 0,-1 0 0,1 0 0,0-1 0,-1 1 0,1 0 0,0-1 0,0 1 0,0-1 0,1 1 0,-1-1 0,0 1 0,0-1 0,1 0 0,-1 1 0,1-1 0,-1-2-1,-1-7-2,1 0 0,0 0 0,1 0-1,0-12 1,1 4-6,-1-28 7,1-1 0,13-67 1,-11 97 1,2 1 0,0-1 0,1 1 0,0-1 0,1 2 0,2-1 0,-1 1 0,2 0 0,18-23 0,-19 29 2,1 1 0,0 0 1,0 0-1,1 1 0,0 0 0,0 1 0,1 0 1,0 1-1,17-6 0,-6 4-115,1 0 1,0 2-1,0 1 0,28-3 0,4 1-1586</inkml:trace>
</inkml:ink>
</file>

<file path=ppt/ink/ink40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9"/>
    </inkml:context>
    <inkml:brush xml:id="br0">
      <inkml:brushProperty name="width" value="0.05" units="cm"/>
      <inkml:brushProperty name="height" value="0.05" units="cm"/>
      <inkml:brushProperty name="color" value="#FFFF00"/>
    </inkml:brush>
  </inkml:definitions>
  <inkml:trace contextRef="#ctx0" brushRef="#br0">46 20 31855,'-2'-18'557,"8"17"-295,4 10-230,-2 0-29,-1 1 1,-1 0 0,0 0-1,0 1 1,-1 0-1,-1 0 1,0 0 0,4 15-1,19 101 18,-27-121-18,15 94-2,-5 0 0,-5 1 1,-9 131-1,3-217-17,-1 0 0,0 0 0,-1-1 0,-1 1 0,0-1 0,-1 0 0,-1 0 0,0-1 0,-1 1 0,0-1 0,-1-1 0,0 1 0,-1-2 0,0 1 0,-1-1 0,-18 16 0,-20 12-736</inkml:trace>
</inkml:ink>
</file>

<file path=ppt/ink/ink40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2:01"/>
    </inkml:context>
    <inkml:brush xml:id="br0">
      <inkml:brushProperty name="width" value="0.05" units="cm"/>
      <inkml:brushProperty name="height" value="0.05" units="cm"/>
      <inkml:brushProperty name="color" value="#FFFF00"/>
    </inkml:brush>
  </inkml:definitions>
  <inkml:trace contextRef="#ctx0" brushRef="#br0">0 84 30254,'0'-78'2513,"2"72"-2513,2 14 0,6 35 0,-3-1 0,4 65 0,-7 92 0,-4-165 0,-2-10 0,0 0 0,-7 29 1,-2 21-7,11-74-81,0 1 18,-1 0-1,1 0 1,0 0 0,0 0-1,0 0 1,0 0 0,0 0 0,0 0-1,0 0 1,0 0 0,1 0 0,-1 0-1,0 0 1,1 0 0,0 2-1,10-3-3387</inkml:trace>
</inkml:ink>
</file>

<file path=ppt/ink/ink40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2:01"/>
    </inkml:context>
    <inkml:brush xml:id="br0">
      <inkml:brushProperty name="width" value="0.05" units="cm"/>
      <inkml:brushProperty name="height" value="0.05" units="cm"/>
      <inkml:brushProperty name="color" value="#FFFF00"/>
    </inkml:brush>
  </inkml:definitions>
  <inkml:trace contextRef="#ctx0" brushRef="#br0">6 37 31534,'-6'-5'657,"6"0"-289,0 2-288,3-1-80,26-1 32,11 0-32,6 0 16,5 3-16,2 2 0,3 0 0,0 0-160,-5-3-1393</inkml:trace>
</inkml:ink>
</file>

<file path=ppt/ink/ink4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4"/>
    </inkml:context>
    <inkml:brush xml:id="br0">
      <inkml:brushProperty name="width" value="0.05" units="cm"/>
      <inkml:brushProperty name="height" value="0.05" units="cm"/>
      <inkml:brushProperty name="color" value="#FFFFFF"/>
    </inkml:brush>
  </inkml:definitions>
  <inkml:trace contextRef="#ctx0" brushRef="#br0">21 778 32399,'0'-1'6,"0"1"0,0-1 1,0 1-1,0 0 0,0-1 0,1 1 1,-1-1-1,0 1 0,0-1 0,0 1 1,0 0-1,0-1 0,0 1 0,0-1 1,-1 1-1,1-1 0,0 1 0,0 0 1,0-1-1,0 1 0,0-1 0,-1 1 1,1 0-1,0-1 0,0 1 0,-1-1 1,1 1-1,0 0 0,0 0 0,-1-1 1,0 1-1,-6 20 114,3 11-120,0 0 0,3 55 0,1-68 0,0-7 1,2 1-1,-1 0 1,1-1-1,1 0 1,0 0-1,1 0 1,0 0-1,0 0 1,1-1-1,1 1 1,0-1-1,0-1 1,1 1-1,11 11 1,-12-13-1,1-1 1,1 0-1,-1 0 1,1-1-1,0 0 1,1-1-1,-1 1 1,1-2-1,0 1 0,0-1 1,1-1-1,-1 1 1,1-2-1,0 1 1,-1-1-1,1-1 1,12 1-1,-16-2 0,0 0 0,0 0 0,0 0 0,0-1 0,0 0 0,7-2 0,-10 1 0,-1 1 0,1-1 0,-1 1 0,0-1 0,1 0 0,-1 0 0,0 0 0,0 0 0,0 0 0,0-1 0,-1 1 0,1 0 0,-1-1 0,3-4 0,14-33 0,-2-1 0,-2 0 0,-1-2 0,11-67 0,-15 64 0,1-1 0,3 2 0,27-64 0,-37 102 0,1 0 0,-1 0 0,2 1 0,-1-1 0,1 1 0,0 0 0,11-11 0,-12 14 0,-1 1 0,1-1 0,0 1 0,0 0 0,0 0 0,0 0 0,1 1 0,-1-1 0,0 1 0,1 0 0,-1 0 0,1 0 0,-1 1 0,7 0 0,-9 0 0,0 0 0,0 0 0,0 0 0,1 1 0,-1-1 0,0 1 0,0-1 0,0 1 0,0 0 0,0 0 0,0 0 0,-1 0 0,1 0 0,0 1 0,0-1 0,-1 0 0,1 1 0,2 3 0,20 35 0,-9-10 0,2 2-13,-17-32 13,0 0 0,0 0 0,0 0 0,0 0 0,0 0 1,-1 0-1,1 0 0,0 0 0,0 0 0,0 0 0,0 0 1,0 0-1,0 0 0,-1 0 0,1 0 0,0 0 0,0 0 1,0 0-1,0 0 0,0 0 0,0 0 0,-1 0 0,1 0 1,0 0-1,0 0 0,0 0 0,0 0 0,0 0 0,0 1 1,-1-1-1,1 0 0,0 0 0,0 0 0,0 0 0,0 0 1,0 0-1,0 0 0,0 1 0,0-1 0,0 0 0,0 0 1,0 0-1,0 0 0,0 0 0,0 0 0,0 1 0,-1-1 1,1 0-1,0 0 0,0 0 0,0 0 0,1 0 0,-1 0 1,0 1-1,0-1 0,-3-1 1,-16-7 0,-2 0 0,-37-8 0,51 15-1,1 0 0,-1 0 0,0 1 0,1-1 0,-1 1 0,0 1 0,1-1 0,-1 1 0,0 1 0,1-1 0,0 1 0,-1 0 0,1 0 0,-9 6 0,7-3 0,0 1 0,0 1 0,1 0 0,0 0 0,0 0 0,1 1 0,0-1 0,1 2 0,-9 15 0,1 2 0,1 0 0,-10 35 0,13-25 0,2 0 0,1 1 0,2 0 0,2-1 0,2 42 0,-1-71-1,1 1 1,0 0-1,1-1 0,0 1 1,0-1-1,0 1 1,1-1-1,0 1 0,1-1 1,-1 0-1,2 0 0,-1 0 1,1 0-1,0-1 0,0 0 1,0 1-1,1-1 0,0-1 1,0 1-1,1-1 1,0 0-1,0 0 0,0 0 1,7 3-1,1 0 1,1-2 0,-1 1-1,1-2 1,0 0 0,1-1 0,-1 0 0,1-1-1,-1-1 1,1-1 0,0 0 0,0-1 0,0 0-1,26-6 1,-35 5 0,-1-1-1,0 0 0,0 0 0,-1-1 1,1 0-1,0 0 0,-1 0 0,0 0 1,0-1-1,0 0 0,0 0 0,-1-1 1,1 1-1,-1-1 0,0 0 0,0 0 0,-1 0 1,6-12-1,-1 2-1,-1-1 0,-1 0 0,-1 0-1,0 0 1,-1-1 0,2-17 0,1-39-24,-4-119-1,-4 105 19,-9-681 64,10 1767-19,-1-973-37,2 0 0,0 0 0,2 0 0,1 0 0,8 29 0,-11-50 0,1 1 0,0-1 0,0 0 0,1 0 0,0 1 0,-1-2 0,2 1 0,-1 0 0,0 0 0,1-1 0,0 0 0,0 0 0,0 0 0,1 0 0,-1-1 0,1 1 0,0-1 0,0-1 0,0 1 0,0-1 0,0 1 0,1-1 0,-1-1 0,1 1 0,-1-1 0,1 0 0,0 0 0,0-1 0,8 0 0,-8 0 0,1-1 0,-1 0 0,1-1 0,-1 0 0,0 0 0,0 0 0,0 0 0,0-1 0,0 0 0,-1 0 0,1-1 0,-1 0 0,0 0 0,0 0 0,0 0 0,-1-1 0,1 0 0,-1 0 0,0 0 0,3-7 0,6-7 0,-1-2 0,-1 0 0,-2 0 0,11-29 0,-9 15 0,-2 0 0,-1-1 0,6-68 0,-9-112 0,-5 175 0,-2 30 0,-2 11 0,-4 12 0,3 13 0,1 0 0,0 1 0,2 0 0,1 0 0,4 41 0,-2-6 0,-1-50 0,0 33 0,8 72 0,-5-102 0,-1 0 0,2-1 0,0 0 0,0 0 0,1 0 0,1 0 0,0-1 0,1 1 0,13 17 0,-17-27 0,0 1 1,0-1-1,1 0 1,-1-1-1,1 1 1,0-1-1,-1 1 0,1-1 1,0 0-1,9 2 1,-11-3-1,0 0 0,0 0 1,1-1-1,-1 1 0,1-1 1,-1 0-1,0 0 1,1 0-1,-1 0 0,1 0 1,-1 0-1,0 0 0,1-1 1,-1 0-1,0 1 0,1-1 1,-1 0-1,0 0 1,0 0-1,0 0 0,1 0 1,-1-1-1,1-1 0,6-9 1,-1 0-1,0 0 0,-1-1 1,-1 0-1,0 0 0,0 0 0,4-22 1,0 7-1,4-9 0,58-152 0,-56 153 0,2 1 0,44-66 0,-57 94 0,0 0 0,1 1 0,0 0 0,0 0 0,0 0 0,1 1 0,11-8 0,-16 12 0,0 0 0,-1 0 0,1 0 0,0 1 0,0-1 0,-1 0 0,1 1 0,0 0 0,0-1 0,0 1 0,0 0 0,0 0 0,0 0 0,0 0 0,0 0 0,-1 0 0,1 1 0,0-1 0,0 1 0,0-1 0,0 1 0,-1 0 0,1 0 0,0 0 0,-1 0 0,1 0 0,0 0 0,-1 0 0,1 0 0,-1 0 0,0 1 0,1-1 0,-1 1 0,0-1 0,0 1 0,0-1 0,0 1 0,0 0 0,0 0 0,0 1 0,7 15 0,-1 0 0,-1 0 0,0 1 0,-2 0 0,0 0 0,2 31 0,-1 126 0,-5-135 0,0-31 0,0 7 0,0-1 0,-1 1 0,-1-1 0,-4 21 0,4-32 0,1 0 0,-1 0 0,0 0 0,0-1 0,-1 1 0,1-1 0,-1 1 0,0-1 0,0 0 0,-1 0 0,1 0 0,-1-1 0,0 1 0,0-1 0,0 0 0,0 0 0,-1 0 0,-4 2 0,-4-1 3,1 1 0,-1-2 1,0 0-1,0-1 0,0 0 0,0-1 0,0 0 1,0-1-1,-17-2 0,26 2-3,1-1 0,-1 1 0,1-1 0,0 1 0,-1-1 0,1-1 0,-1 1 0,1 0 0,0-1 0,0 1 0,0-1 0,0 0 0,0 0 0,0 0 0,1-1 0,-4-2 0,2-1 0,-1 1 0,1-1 0,0 0 0,0 0 0,1-1 0,0 1 0,-4-11 0,1-4 0,1 0 0,1 1 0,0-2 0,0-28 0,3-101-48,1 151 47,0-1 1,0 1-1,0-1 1,0 0-1,0 1 1,0-1-1,0 1 1,0-1-1,0 0 1,0 1-1,0-1 1,0 1-1,1-1 1,-1 1-1,0-1 1,0 0-1,1 1 1,-1-1-1,0 1 1,1 0-1,-1-1 1,1 1-1,-1-1 1,0 1-1,1-1 1,-1 1-1,1 0 1,-1-1-1,1 1 1,-1 0-1,1 0 1,0-1-1,-1 1 1,1 0-1,0 0 1,1 0-1,-1 0 0,1 0 0,-1 0 1,0 1-1,1-1 0,-1 1 0,1-1 1,-1 1-1,0-1 0,1 1 1,-1 0-1,0-1 0,0 1 0,3 2 1,6 8-1,0 0 1,-1 1-1,0 0 1,-1 0-1,0 1 1,9 22 0,6 7 0,-2-5 3,1-1-1,46 55 1,-58-81-2,0 1-1,0-2 1,1 1 0,0-1-1,1-1 1,0 0 0,0-1-1,1 0 1,-1-1 0,2 0-1,22 6 1,-17-8-1,-1-1 0,1 0 0,-1-2 0,1 0 0,0-1 0,27-4 0,-42 3 0,0-1 0,0 1 0,0-1 0,0 0 0,0 0 0,-1 0 0,1-1 0,-1 1 0,1-1 0,-1 0 0,0 1 0,0-2 0,0 1 0,-1 0 0,1 0 0,-1-1 0,1 0 0,-1 1 0,-1-1 0,1 0 0,2-6 0,3-10 1,0-1-1,6-38 1,-12 52 0,23-132 12,-11 57-14,35-121-1,-45 194-1,0-1 0,1 1-1,1 0 1,5-10 0,-9 18 2,-1 0 1,0 0 0,1 0 0,-1 0-1,1 1 1,0-1 0,-1 0 0,1 0 0,0 0-1,-1 1 1,1-1 0,0 0 0,0 1-1,-1-1 1,1 0 0,0 1 0,0-1-1,0 1 1,0 0 0,0-1 0,0 1 0,0 0-1,0-1 1,0 1 0,0 0 0,0 0-1,0 0 1,0 0 0,0 0 0,0 0-1,0 0 1,0 0 0,0 1 0,0-1 0,0 0-1,0 0 1,0 1 0,0-1 0,0 1-1,0-1 1,0 1 0,-1-1 0,1 1-1,0 0 1,0-1 0,0 1 0,-1 0 0,1 0-1,0-1 1,-1 1 0,1 0 0,-1 0-1,1 0 1,0 1 0,18 42 0,-16-37 0,0 1 0,0-1 0,0 0 0,1 0 0,8 13 0,-11-20 1,-1-1-1,0 1 1,1 0 0,-1-1 0,1 1-1,-1 0 1,0-1 0,0 1 0,1 0-1,-1-1 1,0 1 0,1 0-1,-1-1 1,0 1 0,0-1 0,0 1-1,1-1 1,-1 1 0,0-1-1,0 1 1,0-1 0,0 1 0,0-1-1,0 1 1,0-1 0,0 1 0,0 0-1,0-1 1,0 1 0,0-1-1,-1 1 1,1-2 0,0 1 0,0 0 0,0 0 0,0 0 0,0 0 0,0 0 0,-1 0 0,1-1 0,0 1 0,0 0 0,-1 0 0,1 0 0,-1 0 0,1 0 0,-1 0 0,0 0 0,1 1 0,-1-1 0,0 0 0,1 0 0,-1 0 0,0 1 0,0-1 0,-1-1 0,-5 1-1,1-1 0,0 1 0,-1 1 0,1-1 0,-1 1 0,1 0 0,-1 0 0,1 1 0,0 0 0,-1 0 0,-11 5 0,13-3 0,0 1 0,0 0 0,1 1 0,-1 0 0,1-1 0,0 1 0,1 0 0,-1 1 0,1-1 0,0 1 0,0-1 0,1 1 0,-1 0 0,1 0 0,-2 10 0,-1 7 0,1 1 0,-3 45 0,5-39 0,2 1 0,0-1 0,2 1 0,2-1 0,10 47 0,-11-68 0,0 1 0,0-1 0,1-1 0,0 1 0,1 0 0,-1-1 0,2 0 0,-1 0 0,1 0 0,0-1 0,1 0 0,0 0 0,0-1 0,0 0 0,1 0 0,0 0 0,0-1 0,1 0 0,-1-1 0,1 0 0,16 5 0,-11-5 0,0 0 0,0-1 0,18 1 0,-28-3 0,0-1 0,0 0 0,1 0 0,-1 0 0,0 0 0,0-1 0,0 0 0,0 1 0,0-2 0,0 1 0,0 0 0,0-1 0,-1 1 0,1-1 0,0 0 0,4-4 0,-2 0 0,-1 0 0,-1-1 0,1 1 0,-1-1 0,0 0 0,-1 0 0,1 0 0,-1 0 0,-1-1 0,4-13 0,0-11 0,3-42 0,-6 50 0,1-21 0,18-130 0,-17 147 0,1 0 0,2 1 0,21-53 0,-27 76-1,0 1 1,0-1-1,0 0 1,0 1-1,0-1 1,1 1-1,-1 0 1,1 0-1,0 0 1,0 0-1,0 0 1,0 1-1,1-1 1,-1 1-1,1 0 0,-1 0 1,1 0-1,0 1 1,0-1-1,0 1 1,0 0-1,0 0 1,0 0-1,0 1 1,0-1-1,0 1 1,0 0-1,1 0 1,5 1-1,-9 0 1,1-1 0,0 0 0,0 1 0,0-1 0,-1 1 0,1 0 0,0-1 0,-1 1 0,1 0 0,0 0 0,-1 0 0,1 0 0,-1 1 0,0-1 0,1 0 0,-1 1 0,0-1 0,0 1 0,0-1 0,0 1 0,0-1 0,0 1 0,1 3 0,2 5 0,-1-1 0,0 1 0,2 13 0,-3-11 0,4 32 0,-1 0 0,-2 82 0,-3-91 0,-2-19 0,0-1 0,0 1 0,-1 0 0,-1-1 0,-1 1 0,0-1 0,-1 0 0,-12 21 0,-6 17 0,19-42 2,2-1-1,-1 1 1,2 0-1,-3 15 1,4-23-2,1-1 1,-1 1-1,1-1 0,0 0 0,0 1 1,0-1-1,0 1 0,1-1 1,-1 1-1,1-1 0,-1 0 1,1 1-1,0-1 0,0 0 0,0 0 1,0 1-1,0-1 0,1 0 1,-1 0-1,1 0 0,-1 0 1,1-1-1,0 1 0,0 0 0,-1-1 1,4 2-1,6 3 0,2-2 0,-1 1 0,0-2 0,1 0 0,0 0 0,-1-1 0,19 0 0,-3-1 0,0-1 0,41-6 0,-59 4 0,0 0 0,0-1 0,0-1 0,0 0 0,-1 0 0,1-1 0,-1 0 0,0 0 0,-1-1 0,1 0 0,-1-1 0,-1 0 0,1 0 0,-1-1 0,0 0 0,-1 0 0,0 0 0,9-16 0,-4 3 0,0 0 0,-1 0 0,-2-1 0,0-1 0,-1 1 0,-1-1 0,3-29 0,-4 17 0,-2-1 0,-1 0 0,-2 0 0,-5-44 0,5 77 0,-1 0 0,0-1 0,0 1 0,0-1 0,-1 1 0,1 0 0,-1 0 0,0 0 0,0 0 0,0 0 0,0 0 0,0 0 0,0 1 0,-1-1 0,0 1 0,1 0 0,-1-1 0,0 1 0,0 1 0,0-1 0,0 0 0,0 1 0,-1-1 0,1 1 0,0 0 0,-1 0 0,1 0 0,-1 1 0,1-1 0,-1 1 0,1 0 0,-1 0 0,1 0 0,-1 0 0,1 1 0,-1-1 0,1 1 0,-1 0 0,1 0 0,0 0 0,-1 1 0,1-1 0,0 1 0,0 0 0,0 0 0,0 0 0,0 0 0,-3 4 0,-3 2 0,1 1 0,1 0 0,0 1 0,0-1 0,1 1 0,0 1 0,1-1 0,0 1 0,1 0 0,0 0 0,0 0 0,-3 21 0,0 9 0,2 0 0,1 53 0,3-78 1,0 11-2,1 0 1,2 0-1,4 29 0,-4-48 3,0 1 0,0-1 0,1 0 0,0 0 0,0 0 0,1 0 0,0-1 0,1 0 0,0 1 0,0-2 1,0 1-1,1 0 0,11 9 0,-9-10-2,0 0 1,1 0-1,0-1 1,0 0-1,0-1 1,1 0-1,0 0 1,-1-1-1,1 0 1,14 2-1,-5-3 0,-1 0 0,1-1 0,0-1 0,32-4 0,-42 3-1,0-2 0,0 1-1,0-1 1,-1-1 0,0 1 0,0-1 0,0-1 0,0 1-1,0-2 1,-1 1 0,0-1 0,0 0 0,-1 0-1,1-1 1,-1 0 0,-1 0 0,1 0 0,-1-1 0,6-12-1,2-5-5,-1-1 0,-2 0 0,0 0 0,-2-1-1,6-31 1,-3-15-14,-3-1-1,-4 1 1,-5-75 0,0 60 13,1 13 28,-5 0 1,-15-86-1,15 139 1,5 36 0,0 17-12,-2 484 12,4-467-12,2-1 1,16 77-1,-13-92-9,2 0-1,1-1 1,2-1 0,26 51 0,-35-74 0,1-1 0,0 0 0,0 1 0,0-2 0,1 1 0,-1 0 0,1-1 0,1 0 0,-1 0 0,1-1 0,0 0 0,0 0 0,0 0 0,0 0 0,1-1 0,0 0 0,-1 0 0,1-1 0,0 0 0,0 0 0,0-1 0,1 0 0,12 1 0,-15-2 0,10 1 0,-1-1 0,0-1 0,19-2 0,-28 2 0,0-1 0,1 1 0,-1-1 0,0 0 0,0-1 0,0 1 0,-1-1 0,1 0 0,-1 0 0,1 0 0,7-8 0,1-5 0,0 1 0,-1-2 0,-1 0 0,0 0 0,-1-1 0,-1 0 0,-1-1 0,0 0 0,-2 0 0,0-1 0,6-39 0,-3-10-1,-3 0-1,-2-78 0,-4 107-8,1 19 4,-1 0 1,-4-36-1,4 55 6,-1 0 0,1 0 0,0 1 0,-1-1 0,1 0 0,-1 1 0,0-1 0,1 0 0,-1 1 0,0-1 0,0 1 1,0-1-1,0 1 0,0 0 0,-1-1 0,1 1 0,0 0 0,0 0 0,-1 0 0,1 0 0,-1 0 0,1 0 0,-1 0 0,0 0 0,1 1 0,-1-1 0,0 1 0,1-1 0,-1 1 0,0-1 0,0 1 0,1 0 0,-1 0 1,0 0-1,0 0 0,1 0 0,-4 1 0,1 0 1,0 0 1,0 0-1,0 1 1,0-1 0,0 1-1,0 0 1,0 0-1,1 0 1,-1 1-1,1-1 1,-1 1-1,1 0 1,0 0 0,0 0-1,-2 4 1,-2 4-2,0 0 1,1 1-1,1 0 1,0 1 0,0-1-1,2 1 1,-1 0-1,2-1 1,-2 15 0,0 21-2,2 54 1,2-77 0,0-5 0,1 0 0,1 1 0,1-1 0,0 0 0,2-1 0,0 1 0,1-1 0,2 0 0,-1 0 0,14 22 0,-15-32 0,0 0 0,0 0 0,1-1 0,0 1 0,0-2 0,1 1 0,0-1 0,0 0 0,1-1 0,0 1 0,0-2 0,1 0 0,-1 0 0,1 0 0,0-1 0,0-1 0,1 0 0,-1 0 0,1-1 0,19 2 0,-21-3 0,1-1 0,0 0 0,0 0 0,-1-1 0,1 0 0,0-1 0,17-5 0,-23 5 0,1 0 0,0-1 0,-1 1 0,1-1 0,-1 0 0,0-1 0,0 1 0,0-1 0,0 1 0,-1-1 0,1 0 0,-1-1 0,0 1 0,0 0 0,3-10 0,-1 4-92,-2-1 1,0 1-1,0-1 1,-1 0-1,0 0 0,-1 0 1,0 0-1,-1-21 1,0-37-3583</inkml:trace>
</inkml:ink>
</file>

<file path=ppt/ink/ink40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2:02"/>
    </inkml:context>
    <inkml:brush xml:id="br0">
      <inkml:brushProperty name="width" value="0.05" units="cm"/>
      <inkml:brushProperty name="height" value="0.05" units="cm"/>
      <inkml:brushProperty name="color" value="#FFFF00"/>
    </inkml:brush>
  </inkml:definitions>
  <inkml:trace contextRef="#ctx0" brushRef="#br0">136 232 31855,'80'-140'907,"-75"133"-905,0 0-1,-1 1-1,0-1 0,0 0 0,0-1 1,-1 1-1,0-1 0,-1 0 0,0 1 1,2-13-1,-8 97 0,-15 77 0,3-27 0,-1 121 0,17-246 0,0-1 0,0 1 0,0-1 0,0 1 0,-1-1 0,1 1 0,0-1 0,-1 1 0,1-1 0,-1 0 0,1 1 0,-1-1 0,0 0 0,0 1 0,1-1 0,-1 0 0,0 0 0,0 0 0,0 0 0,0 0 0,-1 0 0,1 0 0,0 0 0,-3 1 0,0-1 0,0 0 0,0 0 0,0 0 0,0-1 0,0 1 0,-1-1 0,-4-1 0,-2 1 0,-1 0 0,0-1 0,0-1 0,0 0 0,0-1 0,0 0 0,0 0 0,1-2 0,-1 1 0,-12-8 0,41 9 0,340 0-272,-363 3-400</inkml:trace>
</inkml:ink>
</file>

<file path=ppt/ink/ink40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2"/>
    </inkml:context>
    <inkml:brush xml:id="br0">
      <inkml:brushProperty name="width" value="0.05" units="cm"/>
      <inkml:brushProperty name="height" value="0.05" units="cm"/>
      <inkml:brushProperty name="color" value="#FFFF00"/>
    </inkml:brush>
  </inkml:definitions>
  <inkml:trace contextRef="#ctx0" brushRef="#br0">0 10 32431,'0'-10'96,"3"10"-368</inkml:trace>
</inkml:ink>
</file>

<file path=ppt/ink/ink40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4"/>
    </inkml:context>
    <inkml:brush xml:id="br0">
      <inkml:brushProperty name="width" value="0.05" units="cm"/>
      <inkml:brushProperty name="height" value="0.05" units="cm"/>
      <inkml:brushProperty name="color" value="#FFFF00"/>
    </inkml:brush>
  </inkml:definitions>
  <inkml:trace contextRef="#ctx0" brushRef="#br0">33 185 31983,'-6'-9'171,"1"0"1,0-1 0,-5-15 0,8 21-168,1 0 1,0 0 0,0 1-1,1-1 1,-1 0 0,1 0-1,0 0 1,0 0 0,0 0-1,0 0 1,1 0 0,-1 0-1,2-5 1,-1 8-5,0 0 0,-1 0 0,1 0 0,0 0 0,0 0 0,0 1 0,0-1 0,0 0 0,0 0 0,0 1 0,0-1 0,0 0 0,0 1 0,0-1 0,0 1 0,0-1 0,0 1 0,1 0 0,-1-1 0,0 1 0,0 0 0,2 0 0,33 0 0,-26 0 0,-7 0 0,0 0 0,0 0 0,0 1 0,0-1 0,-1 1 0,1 0 0,0-1 0,0 1 0,-1 1 0,1-1 0,-1 0 0,1 1 0,-1-1 0,1 1 0,-1 0 0,0-1 0,0 1 0,4 4 0,-3-1 0,1 1 0,-1-1 0,0 1 0,0-1 0,0 1 0,-1 0 0,0 0 0,2 8 0,0 10 0,0 0-1,-2 0 0,0 34 0,-2-51 0,0 14-4,-1 0 0,-5 38 0,4-52 4,0 0 0,0 0 0,0 0 0,-1-1 0,0 1 0,0 0 0,-1-1-1,0 0 1,0 0 0,-1 0 0,-8 9 0,6-8 0,4-4-1,-1 1 0,1-1 0,0 0 0,-1 0 1,0 0-1,0 0 0,0-1 0,0 0 0,0 0 1,-1 0-1,1 0 0,-1 0 0,-7 1 0,11-5 3,1-1-1,0 1 1,0 0-1,0 0 1,0 0-1,0-1 1,0 1 0,0 0-1,2-3 1,3-11-5,2 1 0,-1-1 1,2 1-1,0 1 0,1-1 0,20-23 1,-5 4 2,42-55-6,-32 45 10,-1-2-1,34-65 0,-66 109 1,0-1 0,0 1 0,0-1 0,0 0 0,0 1 0,0-1-1,-1 0 1,1 0 0,-1-5 0,-9 17 0,2 1-3,1 1 0,1 0 0,-1 0 0,2 0 0,0 0 0,0 1 0,1-1 0,-2 15 0,1 7 0,0 61 0,5-87-11,0 0-1,0 1 1,1-1-1,0 0 1,0-1-1,1 1 1,0 0 0,0-1-1,0 1 1,1-1-1,0 0 1,0 0 0,1 0-1,0-1 1,0 0-1,0 0 1,0 0-1,1 0 1,0-1 0,0 0-1,0 0 1,0-1-1,1 1 1,10 3 0,15 3-745</inkml:trace>
</inkml:ink>
</file>

<file path=ppt/ink/ink40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4"/>
    </inkml:context>
    <inkml:brush xml:id="br0">
      <inkml:brushProperty name="width" value="0.05" units="cm"/>
      <inkml:brushProperty name="height" value="0.05" units="cm"/>
      <inkml:brushProperty name="color" value="#FFFF00"/>
    </inkml:brush>
  </inkml:definitions>
  <inkml:trace contextRef="#ctx0" brushRef="#br0">76 32 31438,'0'0'21,"0"0"-1,0-1 0,0 1 0,0-1 0,0 1 0,0-1 1,0 1-1,0-1 0,0 1 0,0 0 0,0-1 1,-1 1-1,1-1 0,0 1 0,0-1 0,0 1 0,0 0 1,-1-1-1,1 1 0,0 0 0,0-1 0,-1 1 1,1 0-1,0-1 0,-1 1 0,1 0 0,-1-1 1,1 1-1,0 0 0,-1 0 0,1 0 0,0-1 0,-1 1 1,1 0-1,-1 0 0,1 0 0,-1 0 0,1 0 1,-1 0-1,1 0 0,0 0 0,-1 0 0,1 0 0,-1 0 1,1 0-1,-1 0 0,1 0 0,-1 0 0,1 0 1,0 1-1,-1-1 0,1 0 0,-1 0 0,1 0 0,0 1 1,-1-1-1,1 1 0,-19 23-35,12-7 12,0 1 1,1-1 0,1 1 0,0 0 0,2 0 0,0 1 0,1-1 0,1 1-1,1 25 1,0-41 2,1 1 0,-1 0 0,1-1 0,0 1 0,0-1 0,0 1 0,0-1 0,0 1 0,1-1 0,-1 0 0,1 1 0,0-1 0,0 0 0,1 0 0,-1-1 0,0 1 0,1 0 0,0-1 0,0 1 0,-1-1 0,1 0 0,4 2 0,-1-1 0,0 0 1,0-1 0,0 0 0,0 0-1,0 0 1,1-1 0,-1 0-1,1 0 1,-1 0 0,1-1 0,11-1-1,-15 1 3,1-1 0,-1 0 0,0 0 0,0 0-1,0 0 1,0 0 0,0-1 0,0 1 0,0-1 0,0 0-1,0 0 1,0 0 0,-1 0 0,1-1 0,-1 1 0,0 0 0,0-1-1,0 0 1,0 0 0,0 1 0,0-1 0,-1 0 0,0 0-1,1-1 1,-1 1 0,0 0 0,0 0 0,0-5 0,2-11 6,0 0 1,-1 1 0,-2-36-1,0 35-4,-1 9-3,1-1 0,-1 1 0,-1 0 0,0 0 0,-5-15 1,5 20-4,0 0 1,0 0 0,0 0 0,-1 1 0,1-1 0,-1 0-1,-1 1 1,1 0 0,0 0 0,-1 0 0,0 0-1,-5-4 1,7 7-27,1 0 0,-1 0 0,0 0 0,1 1 0,-1-1 0,0 1 0,1-1 0,-1 1 0,0-1 0,0 1 0,1 0 0,-1 0 0,0 0-1,0 0 1,1 0 0,-1 0 0,0 0 0,0 1 0,1-1 0,-1 1 0,0-1 0,1 1 0,-1 0 0,0 0 0,1-1 0,-1 1 0,-1 2 0,-15 19-1758</inkml:trace>
</inkml:ink>
</file>

<file path=ppt/ink/ink40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6"/>
    </inkml:context>
    <inkml:brush xml:id="br0">
      <inkml:brushProperty name="width" value="0.05" units="cm"/>
      <inkml:brushProperty name="height" value="0.05" units="cm"/>
      <inkml:brushProperty name="color" value="#FFFF00"/>
    </inkml:brush>
  </inkml:definitions>
  <inkml:trace contextRef="#ctx0" brushRef="#br0">185 0 31727,'0'0'13,"0"0"1,0 1-1,0-1 1,0 0 0,0 0-1,0 0 1,0 0 0,0 0-1,0 0 1,0 0 0,0 1-1,0-1 1,-1 0-1,1 0 1,0 0 0,0 0-1,0 0 1,0 0 0,0 0-1,0 0 1,0 0-1,0 1 1,0-1 0,0 0-1,-1 0 1,1 0 0,0 0-1,0 0 1,0 0 0,0 0-1,0 0 1,0 0-1,0 0 1,-1 0 0,1 0-1,0 0 1,0 0 0,0 0-1,0 0 1,0 0 0,0 0-1,-1 0 1,1 0-1,0 0 1,0 0 0,0 0-1,0 0 1,0 0 0,0-1-1,0 1 1,0 0 0,-1 0-1,1 0 1,0 0-1,0 0 1,0 0 0,0 0-1,0 0 1,0 0 0,0-1-1,0 1 1,0 0-1,0 0 1,-13 18 123,-13 27-218,0 4 81,3 1 0,1 1 0,-17 65 0,31-84 0,0-1-1,3 2 1,0-1 0,2 1-1,2-1 1,5 63-1,-2-81-2,0-1-1,2 1 1,-1 0-1,2-1 1,0 0-1,1 0 1,0-1-1,14 23 1,-7-18-7,0 0 0,1-1-1,1 0 1,0-1 0,23 16 0,-3-6-67,2-1 0,1-2 0,1-2 0,0-1 0,50 15-1,75 12-658,13-14-691</inkml:trace>
</inkml:ink>
</file>

<file path=ppt/ink/ink40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5"/>
    </inkml:context>
    <inkml:brush xml:id="br0">
      <inkml:brushProperty name="width" value="0.05" units="cm"/>
      <inkml:brushProperty name="height" value="0.05" units="cm"/>
      <inkml:brushProperty name="color" value="#FFFF00"/>
    </inkml:brush>
  </inkml:definitions>
  <inkml:trace contextRef="#ctx0" brushRef="#br0">0 10 31839,'9'-7'480,"-1"5"-224,0 2-176,5 0-64,0 0-16,-5 9 0,0 16-16,-8 6 16,0 0-16,0 0-64,-5-4-176,-14-10-481,3-10-6994</inkml:trace>
</inkml:ink>
</file>

<file path=ppt/ink/ink40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5"/>
    </inkml:context>
    <inkml:brush xml:id="br0">
      <inkml:brushProperty name="width" value="0.05" units="cm"/>
      <inkml:brushProperty name="height" value="0.05" units="cm"/>
      <inkml:brushProperty name="color" value="#FFFF00"/>
    </inkml:brush>
  </inkml:definitions>
  <inkml:trace contextRef="#ctx0" brushRef="#br0">0 122 31727,'5'-8'55,"1"1"1,-1 0-1,1 1 1,0-1 0,1 1-1,0 0 1,-1 1 0,2-1-1,-1 2 1,1-1-1,0 1 1,0 0 0,0 0-1,0 1 1,12-3 0,-4 1-52,1 2 0,0-1 1,0 2-1,-1 0 1,1 2-1,1-1 1,18 4-1,-32-3-4,-1 1-1,0 0 1,1 1-1,-1-1 1,0 1-1,0-1 1,0 1-1,0 0 1,0 0-1,0 1 1,-1-1-1,1 0 1,-1 1-1,1 0 1,-1-1-1,0 1 1,0 0-1,0 0 1,0 0-1,-1 0 1,3 7-1,2 5 1,-1 0-1,-1 1 1,4 22-1,-3-3-4,-2 1 1,-2 0-1,-4 53 0,2-83 1,1-1 0,-1 1 0,0-1-1,-1 0 1,1 1 0,-1-1 0,0 0-1,-1 0 1,1 0 0,-1 0 0,0-1-1,-4 5 1,5-6-1,0-1 0,0 1 0,0-1 0,-1 0 0,0 0 0,1 0 0,-1 0 0,0-1 0,0 1 0,0-1 0,0 1 0,0-1 0,0 0 0,0 0 0,0-1 0,0 1 0,-1-1 0,1 1 0,0-1 0,-1 0 0,-3-1 0,5 1 5,1-1-1,0 1 1,1-1 0,-1 1-1,0-1 1,0 0 0,0 1-1,0-1 1,0 0 0,1 0-1,-1 0 1,0 0 0,1 0-1,-1 0 1,1 0 0,-1 0-1,1 0 1,-1 0 0,1 0-1,0 0 1,-1 0 0,1 0-1,0 0 1,0 0 0,0 0-1,0-2 1,-3-37 2,3 32-3,-1-15 10,2-1 1,0 0-1,9-47 1,-7 58-2,1 0 0,1 1 0,0-1 0,0 1 0,1-1-1,1 2 1,0-1 0,13-16 0,-12 19-11,0-1-1,1 2 1,0-1-1,0 1 1,0 0-1,1 1 1,1 0-1,-1 1 1,1 0-1,0 0 1,0 1-1,1 1 1,0 0-1,-1 0 0,1 1 1,0 1-1,1 0 1,-1 1-1,0 0 1,1 1-1,15 1 1,-27-1-18,-1 0 0,1 0 0,-1 0 0,0 0 0,1 1 0,-1-1 0,1 0 0,-1 0-1,0 0 1,1 0 0,-1 1 0,0-1 0,1 0 0,-1 0 0,0 0 0,1 1 0,-1-1 0,0 0 0,1 1 0,-1-1 0,0 0 0,0 1 0,1-1 0,-1 0 0,0 1 0,0 0 0,2 16-1476</inkml:trace>
</inkml:ink>
</file>

<file path=ppt/ink/ink40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6"/>
    </inkml:context>
    <inkml:brush xml:id="br0">
      <inkml:brushProperty name="width" value="0.05" units="cm"/>
      <inkml:brushProperty name="height" value="0.05" units="cm"/>
      <inkml:brushProperty name="color" value="#FFFF00"/>
    </inkml:brush>
  </inkml:definitions>
  <inkml:trace contextRef="#ctx0" brushRef="#br0">107 14 31038,'0'-1'39,"0"1"0,0 0-1,-1 0 1,1-1 0,0 1 0,0 0-1,0 0 1,0-1 0,0 1 0,0 0-1,0-1 1,-1 1 0,1 0 0,0 0-1,0-1 1,0 1 0,0 0-1,0-1 1,0 1 0,0 0 0,1 0-1,-1-1 1,0 1 0,0 0 0,0-1-1,0 1 1,0 0 0,0 0 0,0-1-1,1 1 1,-1 0 0,0 0-1,0-1 1,0 1 0,1 0 0,-1 0-1,0 0 1,0-1 0,1 1 0,15-3 207,24 8-380,-29-2 135,0 1-1,0 0 0,0 1 0,-1 0 0,0 0 1,0 1-1,0 1 0,-1 0 0,0 0 0,0 0 1,-1 1-1,0 1 0,13 17 0,-8-9 0,-2 0 0,0 1 0,-1 0 0,0 1 0,-2 0 0,12 40 0,-11-14-1,-2 1 1,-2 0-1,-2 90 1,-3-129-1,-1 20 1,-2 0-1,-1 0 0,-1 0 1,-1-1-1,-1 1 0,-2-1 1,0-1-1,-2 0 0,0 0 1,-17 24-1,0-4-24,-2-2 1,-2-1-1,-2-1 0,-50 46 1,23-33-299,4-13-630</inkml:trace>
</inkml:ink>
</file>

<file path=ppt/ink/ink40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35"/>
    </inkml:context>
    <inkml:brush xml:id="br0">
      <inkml:brushProperty name="width" value="0.05" units="cm"/>
      <inkml:brushProperty name="height" value="0.05" units="cm"/>
      <inkml:brushProperty name="color" value="#FFFFFF"/>
    </inkml:brush>
  </inkml:definitions>
  <inkml:trace contextRef="#ctx0" brushRef="#br0">80 0 16424,'-6'1'5006,"-23"3"-2876,21 1-586,-10 5 2594,9-6-4353,-1-4-2704</inkml:trace>
</inkml:ink>
</file>

<file path=ppt/ink/ink40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48"/>
    </inkml:context>
    <inkml:brush xml:id="br0">
      <inkml:brushProperty name="width" value="0.05" units="cm"/>
      <inkml:brushProperty name="height" value="0.05" units="cm"/>
      <inkml:brushProperty name="color" value="#FFFFFF"/>
    </inkml:brush>
  </inkml:definitions>
  <inkml:trace contextRef="#ctx0" brushRef="#br0">19 1 25548,'-8'0'3713,"0"0"-3649,5 0 0</inkml:trace>
</inkml:ink>
</file>

<file path=ppt/ink/ink4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4"/>
    </inkml:context>
    <inkml:brush xml:id="br0">
      <inkml:brushProperty name="width" value="0.05" units="cm"/>
      <inkml:brushProperty name="height" value="0.05" units="cm"/>
      <inkml:brushProperty name="color" value="#FFFFFF"/>
    </inkml:brush>
  </inkml:definitions>
  <inkml:trace contextRef="#ctx0" brushRef="#br0">1 15 31791,'52'0'384,"20"0"-304,7 0 64,0 0-48,-4 0 0,-10 0-48,-9 0-32,-13 0 0,-17 0-16,-20-9-48,-6 3-512</inkml:trace>
</inkml:ink>
</file>

<file path=ppt/ink/ink40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1"/>
    </inkml:context>
    <inkml:brush xml:id="br0">
      <inkml:brushProperty name="width" value="0.05" units="cm"/>
      <inkml:brushProperty name="height" value="0.05" units="cm"/>
      <inkml:brushProperty name="color" value="#FFFFFF"/>
    </inkml:brush>
  </inkml:definitions>
  <inkml:trace contextRef="#ctx0" brushRef="#br0">33 14 32191,'0'-13'482,"0"13"-366,0 26-138,-17 272 22,1 1 0,16-296-2,1 69 4,-1-56-44,2-47-81,-2-26-352</inkml:trace>
</inkml:ink>
</file>

<file path=ppt/ink/ink40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5"/>
    </inkml:context>
    <inkml:brush xml:id="br0">
      <inkml:brushProperty name="width" value="0.05" units="cm"/>
      <inkml:brushProperty name="height" value="0.05" units="cm"/>
      <inkml:brushProperty name="color" value="#FFFFFF"/>
    </inkml:brush>
  </inkml:definitions>
  <inkml:trace contextRef="#ctx0" brushRef="#br0">3 111 31118,'0'-2'58,"-1"1"-1,1-1 0,-1 0 0,1 0 1,0 1-1,-1-1 0,1 0 0,0 1 1,0-1-1,0 0 0,1 0 1,-1 1-1,0-1 0,0 0 0,1 1 1,0-1-1,-1 0 0,1 1 0,0-1 1,-1 1-1,1-1 0,2-2 1,0 1-33,0 0 1,1 0-1,-1 0 1,1 0 0,-1 1-1,1-1 1,0 1-1,0 0 1,4-1 0,12-5-77,1 2 1,-1 1 0,22-3 0,-35 7 123,25-5-69,0 2 0,0 1 0,0 2 0,0 1 0,36 4 0,-60-2-5,0 0 0,0 0 0,-1 0 0,1 1 0,0 0 1,-1 1-1,0-1 0,1 1 0,-1 1 0,-1 0 0,1 0 0,-1 0 0,0 0 0,0 1 0,-1 0 0,1 1 0,-1-1 0,-1 1 0,1 0 0,-1 0 0,0 0 0,-1 1 0,0-1 0,0 1 0,0 0 0,-1 0 1,2 14-1,-3-14 0,0 0 0,-1 0 0,0 0 1,0 0-1,-1 1 0,0-1 1,0 0-1,-1 0 0,0 0 1,-1 0-1,0-1 0,0 1 1,0-1-1,-1 1 0,0-1 0,0 0 1,-1-1-1,0 1 0,0-1 1,-1 0-1,0 0 0,-11 9 1,-19 14 4,-1-1 1,-1-2 0,-1-2 0,-1-1 0,-46 18 0,112-50-5,1 1 0,0 1 0,0 1 0,1 1 0,0 2 0,-1 1 0,46 2 0,-69-1 0,-1 1 0,0 0 0,1 0 0,-1 0 0,0 0-1,1 1 1,-1 0 0,0-1 0,0 1 0,1 0 0,-1 0 0,0 1 0,0-1 0,0 1 0,0-1 0,0 1 0,-1 0 0,1 0 0,0 0-1,-1 0 1,1 1 0,-1-1 0,0 1 0,0 0 0,0-1 0,0 1 0,-1 0 0,1 0 0,-1 0 0,1 0 0,-1 0 0,0 1-1,0-1 1,-1 0 0,1 4 0,2 6-1,-2-1-1,1 0 1,-2 0-1,0 1 1,0-1-1,-1 0 1,0 1-1,-2-1 1,1 0-1,-1 0 1,-1 0-1,0-1 1,0 1-1,-2-1 1,1 0 0,-13 17-1,5-10 3,-1 0 1,-1-1-1,-1-1 0,-1 0 1,0-2-1,0 0 0,-2 0 1,-25 13-1,33-21-1,0 0 0,0-1 0,-1 0 0,0-1 0,0 0 0,0-1 0,0 0 0,-1-1 0,1-1 0,-1 0 0,1 0 0,-1-1 0,-23-3 0,34 2-1,-1 0 1,0 1-1,0-1 0,0 0 1,1 0-1,-1 0 1,0-1-1,1 1 0,-1-1 1,1 1-1,0-1 0,-1 0 1,1 0-1,0 0 1,0 0-1,0 0 0,0 0 1,1-1-1,-1 1 0,1-1 1,-1 1-1,1-1 1,0 1-1,0-1 0,0 0 1,0 0-1,0 0 0,1 1 1,-1-6-1,1 8 1,0-1 0,0 1 0,0 0 0,0 0 0,0-1 0,0 1 0,0 0 0,1 0 0,-1-1 0,0 1 0,0 0 0,0 0 0,0-1 0,0 1 0,1 0 0,-1 0 0,0 0 0,0 0 0,0-1 0,1 1 0,-1 0 0,0 0 0,0 0 0,1 0 0,-1 0 0,0-1 0,0 1 0,1 0 0,-1 0 0,0 0 0,0 0 0,1 0 0,-1 0 0,0 0 0,0 0 0,1 0 0,-1 0 0,0 0 0,1 0 0,-1 0 0,0 0 0,0 0 0,1 1 0,118-2 2,-71 3-1,53-6 1,-86 2-8,0 0 0,-1-1 0,0-1 0,1 0 0,-1-1 0,0 0 0,25-14 1,-25 10 3,0 0 1,-1-1 0,0 0-1,-1-1 1,0-1 0,-1 0 0,0-1-1,-1 1 1,-1-2 0,0 0-1,9-18 1,-9 12 1,-1 0-1,0-1 1,-2 0 0,-1 0-1,0 0 1,-2-1 0,-1 1-1,1-24 1,-3-104 115,0 149-94,46-2-22,-30 1 3,0 1 0,1 0-1,-1 1 1,23 4 0,-36-4-3,1 0 1,-1 0-1,-1 0 1,1 1-1,0 0 1,0-1-1,0 1 1,-1 0-1,1 0 0,-1 1 1,0-1-1,1 0 1,-1 1-1,0-1 1,0 1-1,-1 0 1,1 0-1,0-1 0,-1 1 1,0 0-1,0 1 1,0-1-1,0 0 1,0 0-1,-1 0 1,1 0-1,-1 1 1,0 4-1,0 0-1,0 1 1,0-1 0,-1 0-1,0 1 1,-1-1-1,0 0 1,0 0-1,-1 0 1,0 0-1,-4 8 1,-24 36 0,15-26-2,-17 38 0,28-54 3,1 0-1,1 1 0,0-1 0,1 1 0,0 0 0,0 0 0,0 16 1,2-25 0,0-1 0,1 1 0,-1 0 0,0-1 0,0 1 0,1-1 0,-1 0 0,1 1 0,-1-1-1,1 1 1,0-1 0,-1 0 0,1 1 0,0-1 0,0 0 0,0 0 0,0 1 0,0-1 0,0 0 0,0 0 0,3 1 0,-1 0 1,1 0-1,-1 0 1,1-1 0,0 0-1,-1 0 1,1 0-1,0 0 1,7 0-1,-1 0 1,0-1 1,0 0-1,0-1 0,0 0 0,0-1 1,15-4-1,-14 1 0,-1 0 0,0 0-1,0-1 1,-1 0 0,1 0 0,-1-1 0,-1-1 0,1 0-1,-1 0 1,-1 0 0,1-1 0,-2 0 0,1 0 0,-1-1-1,5-11 1,-2 3 1,0 0 0,-2-1-1,0 0 1,-2 0 0,0-1-1,-1 0 1,3-35 0,-6 40-3,0 3 0,0 1 0,-1-1 0,-1 1 0,-1-13-1,2 22 2,0 0 0,-1 0 0,1 0 0,-1 0 0,1 0-1,-1 0 1,0 1 0,0-1 0,0 0 0,0 0 0,0 1 0,0-1-1,0 0 1,-1 1 0,1-1 0,0 1 0,-1 0 0,1-1 0,-1 1-1,0 0 1,1 0 0,-1 0 0,0 0 0,0 0 0,0 1 0,1-1-1,-1 0 1,0 1 0,-3-1 0,2 0 0,-1 1-1,1-1 1,0 1 0,-1 0-1,1 0 1,0 0-1,-1 0 1,1 1 0,0-1-1,-1 1 1,1 0 0,0 0-1,0 0 1,0 0 0,-1 1-1,2-1 1,-1 1 0,-5 3-1,5-1 0,1-1 0,-1 1 0,1-1 0,0 1 0,0 0 0,0 0 0,1 0 0,0 0 0,-1 0 0,1 0 0,0 1 1,1-1-1,-1 0 0,1 7 0,-3 33-9,4 84 1,1-109 10,1 1 0,0-1-1,1 0 1,1 0 0,1 0 0,14 31-1,-16-44-1,-1 0 0,1 0 0,1 0 0,-1 0 0,1 0 0,0-1 0,0 0 0,0 0 0,1 0 0,0-1 0,0 0 0,0 0 0,0 0 0,8 2 0,-10-4 2,1 0-1,-1-1 1,1 0 0,0 0-1,0 0 1,-1 0 0,1-1-1,0 0 1,0 0 0,0 0-1,-1-1 1,1 1 0,0-1-1,0 0 1,-1 0 0,1-1-1,-1 0 1,1 1 0,-1-2-1,0 1 1,1 0 0,4-5-1,0-1 0,-1 0 1,0 0-1,0-1 0,-1-1 0,0 1 1,-1-1-1,0 0 0,0 0 0,-1-1 1,-1 0-1,1 0 0,2-13 0,3-16-1,-1 0 0,3-45 0,-8 30-8,-4 38 11,2 1 0,-1-1 0,2 1-1,7-27 1,-9 41-2,0 1 0,0-1 1,0 1-1,0 0 0,0 0 0,0-1 0,1 1 0,-1 0 0,1 0 1,-1 0-1,1 0 0,-1 0 0,1 1 0,-1-1 0,1 0 0,0 1 0,-1-1 1,1 1-1,0-1 0,-1 1 0,1 0 0,2 0 0,0 0 0,-1-1 0,0 1 0,1 0 0,-1 0 0,0 1 0,1-1 0,-1 1 0,0 0 0,0 0 0,6 2 0,-5 0-1,0 1 0,0-1 0,0 1 0,0 0 0,0 0 0,-1 1 0,0-1 0,0 1 1,0 0-1,-1-1 0,0 1 0,0 0 0,3 10 0,1 4 0,-1 1 0,3 28 0,-3 14 6,-2 0 1,-8 75-1,4-120-4,0-31 14,4-26-12,2 0 0,18-75-1,-13 75-10,-8 30 6,4-18-7,13-35-1,-17 57 8,0 0 0,1 0-1,0 0 1,0 0 0,0 1 0,1-1-1,0 1 1,0 0 0,0 0-1,1 0 1,8-7 0,-10 10 2,0 1 0,0-1 0,0 0 0,1 1 0,-1 0 0,0 0 1,1 0-1,-1 0 0,1 1 0,3-1 0,-5 1-1,-1 0 1,0 0-1,0 0 1,1 0-1,-1 0 1,0 0-1,0 0 1,0 1-1,1-1 1,-1 0-1,0 1 1,0-1-1,0 1 0,0-1 1,0 1-1,0 0 1,0-1-1,0 1 1,0 0-1,0 0 1,0 0-1,0 0 1,0 0-1,-1 0 1,1 0-1,0 0 1,-1 0-1,1 0 1,-1 0-1,1 0 0,0 2 1,3 26-2,-1 1 0,-1 0-1,-1 0 1,-6 50 0,3-32 10,1-24-9,-1-4 3,1 1 0,1-1 0,1 0-1,0 0 1,8 32 0,-8-47-2,1-1 0,0 1 1,0 0-1,0-1 0,0 0 1,0 1-1,1-1 0,0 0 1,0-1-1,0 1 0,1 0 1,-1-1-1,1 1 0,-1-1 1,1 0-1,0-1 0,1 1 0,-1-1 1,0 1-1,1-1 0,-1-1 1,1 1-1,0-1 0,-1 1 1,1-1-1,0 0 0,0-1 1,8 1-1,-8-1 1,0 0-1,0 0 1,0 0 0,0-1 0,-1 0-1,1 0 1,0 0 0,0 0-1,-1-1 1,1 0 0,-1 0 0,1 0-1,-1 0 1,0-1 0,0 1 0,4-5-1,-2 2 1,0-1 0,0-1 0,-1 1 0,1-1 0,-2 0 0,1-1 0,-1 1-1,5-13 1,1-7 2,-2-1-1,0 0 0,-2 0 1,3-41-1,-2-150 6,-7 158 45,0 61-53,0 0 0,0-1 0,0 1-1,0 0 1,0 0 0,0 0 0,1 0 0,-1 0-1,0 0 1,0-1 0,0 1 0,0 0 0,0 0-1,0 0 1,0 0 0,0 0 0,1 0 0,-1 0-1,0 0 1,0 0 0,0 0 0,0 0 0,0-1-1,0 1 1,1 0 0,-1 0 0,0 0-1,0 0 1,0 0 0,0 0 0,0 0 0,1 0-1,-1 0 1,0 0 0,0 0 0,0 0 0,0 0-1,0 1 1,0-1 0,1 0 0,-1 0 0,0 0-1,0 0 1,0 0 0,0 0 0,0 0 0,0 0-1,0 0 1,1 0 0,-1 0 0,0 1 0,0-1-1,0 0 1,0 0 0,0 0 0,0 0-1,0 0 1,0 0 0,0 1 0,0-1 0,0 0-1,0 0 1,0 0 0,0 0 0,0 1 0,8 8 0,12 27 0,-1 0 0,-2 1 0,13 45 0,6 13 0,-28-76-2,-1 0 0,0 1 0,-2 0 0,0 0 0,-2 1 0,0-1 0,0 33 0,-3-48 1,-1 0 1,1 0 0,-1 0-1,0 0 1,0 0-1,0 0 1,-1-1-1,0 1 1,0 0-1,0-1 1,0 1 0,-1-1-1,0 0 1,1 0-1,-2 0 1,1 0-1,0 0 1,-1-1-1,0 1 1,0-1-1,0 0 1,0 0 0,0 0-1,0-1 1,-1 0-1,0 0 1,1 0-1,-1 0 1,-6 1-1,-11 3 1,0-2 0,0 0 1,-1-1-1,1-2 0,-26 0 0,42-1-8,39 0 6,0-1 1,0-1-1,0-2 0,-1-1 1,1-1-1,35-13 1,-60 16 1,-1-1 0,-1 1 0,1-1 0,0-1 0,-1 1 0,0-1 0,0 0 0,0 0 0,-1-1 0,0 0 0,0 0 0,0 0 0,-1 0 0,1-1 0,-2 0 0,1 0 0,-1 0 0,0 0 0,4-15 0,1-11 0,-1 0 0,-2-1 0,1-45 0,0 12 0,-6 61 0,1 0-1,0 0 1,1 0-1,-1 1 1,1-1 0,0 0-1,0 1 1,1-1-1,0 1 1,0-1 0,0 1-1,0 0 1,1 1-1,0-1 1,0 1 0,0-1-1,1 1 1,-1 0-1,1 1 1,0-1 0,0 1-1,0 0 1,1 0-1,-1 1 1,1-1 0,-1 1-1,1 0 1,0 1 0,0-1-1,0 1 1,0 1-1,0-1 1,11 1 0,-9 0 0,19 0-28,-27 0 27,0 0-1,1 0 1,-1 0 0,0 0-1,1 0 1,-1 0-1,0 0 1,1 0-1,-1 0 1,0 0-1,1 1 1,-1-1 0,0 0-1,1 0 1,-1 0-1,0 1 1,0-1-1,1 0 1,-1 0-1,0 0 1,0 1 0,1-1-1,-1 0 1,0 1-1,0-1 1,0 0-1,1 1 1,-1-1 0,0 0-1,0 1 1,0-1-1,0 0 1,0 1-1,0-1 1,0 0-1,0 1 1,0-1 0,0 0-1,0 1 1,0-1-1,0 0 1,0 1-1,0-1 1,0 0-1,0 1 1,0-1 0,-1 0-1,1 1 1,0-1-1,0 0 1,0 0-1,-1 1 1,1-1 0,0 0-1,0 1 1,-1-1-1,-1 2 8,0-1 0,-1 1 0,1-1 0,-1 0 0,1 1 0,-1-1 0,0 0 0,1-1 0,-1 1 0,0 0 0,0-1 0,-4 1 0,-27 8 36,23-1-42,0 0 0,0 1-1,1 0 1,0 1 0,1 0 0,0 1-1,0 0 1,1 0 0,1 0 0,0 1-1,0 1 1,2-1 0,-7 18 0,5-9 0,2 1 1,0-1-1,1 1 0,1 0 1,2 0-1,0 0 1,3 37-1,-1-54 1,-1 0 0,1 1 0,0-1-1,1 0 1,-1 0 0,1 0 0,0-1-1,0 1 1,1 0 0,-1-1 0,1 1 0,0-1-1,0 0 1,1 0 0,-1 0 0,1-1-1,0 1 1,0-1 0,0 0 0,0 0-1,0 0 1,1 0 0,0-1 0,7 3 0,1 0 1,1-1-1,-1-1 1,1 0 0,0-1 0,0 0 0,0-1 0,28-2 0,-38 0-2,0 1 0,0-1 1,-1 0-1,1 0 0,0 0 0,0 0 1,-1-1-1,1 0 0,-1 0 0,1 0 1,-1 0-1,0 0 0,1 0 0,-1-1 1,-1 0-1,1 0 0,0 1 1,-1-2-1,1 1 0,-1 0 0,0 0 1,0-1-1,0 1 0,0-1 0,-1 0 1,0 1-1,1-1 0,0-6 0,2-10 3,-1 0-1,0 0 0,-2 0 0,0-25 1,-1 26 0,1-6-1,-1 0 0,-2 0 0,0 0 1,-1 0-1,-12-43 0,-24-29 40,37 169-39,3-32-6,1 0 1,11 54-1,-10-75 2,2 0 0,0 0 0,2 0-1,0-1 1,1 0 0,19 33 0,-25-48 2,1-1-1,-1 1 1,1 0-1,0-1 1,0 1 0,0-1-1,0 0 1,0 0-1,1 0 1,-1-1 0,1 1-1,6 1 1,-8-2-1,0-1 1,0 1-1,0-1 0,1 1 1,-1-1-1,0 0 0,0 0 0,0 0 1,0 0-1,0 0 0,0 0 1,1-1-1,-1 1 0,0-1 1,0 1-1,0-1 0,0 0 1,0 0-1,-1 0 0,1 0 0,0 0 1,0 0-1,0-1 0,-1 1 1,3-3-1,0-2 0,-1 0 0,0 0 0,0 0 0,0 0 0,-1 0 0,0 0 0,-1-1 0,1 1 0,0-7 0,4-67 0,-5 62 0,1-94 0,-3 60 0,9-72 0,-2 109 0,3 15 1,-7 2-2,0-1 1,0 1 0,0 0-1,-1 0 1,1 0 0,-1 0-1,1 0 1,-1 0 0,2 4-1,8 21 1,0 1 0,-2 0 0,-2 1 0,0 0 0,4 51-1,-3 153 5,-8-201-4,2-33-1,2-7 5,39-171 10,-35 133-22,2 2-1,2-1 1,34-83 0,-45 127 8,16-30 0,-16 29 0,0 1 0,0-1 0,0 1 0,0-1-1,0 1 1,0 0 0,0 0 0,0 0 0,0-1 0,1 1-1,-1 0 1,0 1 0,1-1 0,-1 0 0,1 0 0,-1 0-1,4 0 1,-5 13-13,0 59 13,3 1 0,16 97 0,-16-156 0,0-1 0,1 0 0,0-1 0,0 1 0,1-1 0,10 17 0,-12-23 0,0-1 0,0 0 0,1 0 0,-1 0 0,1 0 0,0 0 0,0-1 0,0 1 0,0-1 0,1 0 0,-1 0 0,1-1 0,0 0 0,0 1 0,0-1 0,0-1 0,0 1 0,5 0 0,-3-1 0,-1 0 0,1-1 0,-1 1 0,1-1 0,-1-1 0,1 1 0,-1-1 0,0-1 0,1 1 1,8-4-1,-10 3 0,-1-1 1,1 1 0,-1-1 0,0 0 0,0 0 0,0-1 0,0 1-1,-1-1 1,1 0 0,-1 0 0,0 0 0,0 0 0,-1 0-1,4-7 1,6-15 0,-1-2-1,-1 0 0,-1 0 1,-2-1-1,0 1 1,3-49-1,-3-182 1,-7 187 1,-5-51 24,-3 204-23,6 390-3,3-248 0,1-214 0,4-10 0,5-18 0,26-120 0,-31 107 0,2 0 0,0 1 0,2 0 0,2 1 0,27-54 0,-37 82-1,-1-1 1,1 0-1,-1 1 0,1 0 1,0-1-1,0 1 0,0 0 1,0 0-1,0 0 0,1 0 1,-1 0-1,1 1 0,-1-1 1,1 1-1,-1-1 0,1 1 1,0 0-1,0 0 0,0 0 1,-1 1-1,1-1 0,0 1 1,4-1-1,-6 1 1,0 1 0,0-1 0,0 1 0,0-1 0,0 1 0,-1 0 0,1-1 0,0 1 0,0 0 0,0-1 0,-1 1 0,1 0 0,0 0 0,0 0 0,-1 0 0,1 0 0,-1 0 0,1 0 0,-1 0 0,0 0 0,1 0 0,-1 0 1,0 0-1,0 0 0,1 0 0,-1 2 0,5 38-2,-4-34 0,0 10 2,1 14 0,2 1 0,1 0 0,17 56 0,-20-80 0,0-1 0,1 0 0,0 0 0,1-1 1,-1 1-1,1-1 0,0 1 0,1-1 0,0 0 0,0-1 0,0 1 0,1-1 1,-1 0-1,1 0 0,0-1 0,1 0 0,-1 0 0,1 0 0,0-1 1,0 0-1,0 0 0,9 2 0,-7-3 0,-1-1 0,1 0 1,0 0-1,-1 0 0,1-1 1,0-1-1,-1 1 0,1-1 0,0-1 1,-1 0-1,0 0 0,1 0 0,-1-1 1,0 0-1,0-1 0,0 0 0,8-6 1,-7 3-1,0 0 1,0-1 0,-1-1-1,0 1 1,-1-1 0,0 0-1,0-1 1,-1 0 0,0 0-1,-1 0 1,0 0 0,5-18-1,-2 1 1,-1-1-1,-2 1 1,-1-1-1,-1-1 1,-1-44-1,-2 66 1,0-1 0,0 1 0,-1-1 0,0 1-1,0-1 1,-1 1 0,0 0 0,-3-8 0,4 13-1,-1 0 1,1 0-1,0 0 0,-1 0 1,0 0-1,1 0 0,-1 0 0,0 0 1,0 0-1,0 1 0,0-1 1,0 1-1,0 0 0,0-1 1,-1 1-1,1 0 0,-1 0 0,1 1 1,0-1-1,-1 0 0,1 1 1,-1 0-1,0-1 0,1 1 1,-5 0-1,3 0 0,-1 1 0,1-1 0,-1 1-1,1-1 1,0 1 0,-1 1 0,1-1 0,0 0 0,0 1 0,0 0-1,0 0 1,0 0 0,0 1 0,1-1 0,-1 1 0,-5 6-1,3-3 1,1 1-1,0-1 1,0 1-1,1 1 0,0-1 1,0 0-1,1 1 1,-4 12-1,0 5-1,2 1 1,0 0-1,2 0 1,0 48-1,1-29 2,1 27 0,1-65 0,0-1 0,1 1 0,0-1 0,1 0 0,-1 1 0,1-1 0,0 0 0,4 7 0,-4-11 0,1 1 1,-1 0-1,1-1 1,0 1-1,-1-1 1,1 0-1,0 0 1,1 0-1,-1 0 0,0-1 1,0 1-1,1-1 1,-1 0-1,1 0 1,-1 0-1,1 0 1,0-1-1,-1 1 0,1-1 1,0 0-1,-1 0 1,1 0-1,0-1 1,-1 1-1,1-1 1,-1 0-1,1 0 0,-1 0 1,1 0-1,-1-1 1,0 0-1,1 1 1,-1-1-1,0 0 1,5-5-1,-3 0 0,0-1 0,0 1 0,-1-2 0,0 1 0,-1 0 0,1-1 0,3-15 0,9-66 0,-11 40 0,-3-66 0,-2 82 0,-1 21 0,-2 13 1,-1 8-5,-2 23 2,1 0-1,2 0 1,1 0-1,3 62 1,1-30 1,-3-51 1,2 1 0,0 0 0,0-1-1,1 0 1,1 1 0,0-1 0,7 20 0,-8-29 0,0 1 1,0 0-1,0-1 1,0 1 0,1-1-1,-1 0 1,1 1-1,0-1 1,0-1-1,0 1 1,0 0-1,1-1 1,-1 1 0,1-1-1,-1 0 1,1 0-1,0-1 1,0 1-1,0-1 1,0 0 0,0 0-1,0 0 1,0 0-1,0-1 1,8 1-1,-8-2 0,-1 1 1,0-1-1,0 0 0,0 0 0,0 0 0,0 0 0,0-1 0,0 1 0,0-1 1,0 0-1,-1 0 0,1 0 0,-1 0 0,1 0 0,-1 0 0,0-1 0,0 1 1,0-1-1,0 1 0,0-1 0,-1 0 0,1 0 0,-1 0 0,1 0 0,0-6 1,5-10-2,-1-1 1,6-39 0,-11 53 0,13-133 0,-12 92 0,18-86 0,-20 132 0,0-1 0,0 1 0,0-1 0,1 1 0,-1 0-1,1-1 1,-1 1 0,1-1 0,0 1 0,0 0 0,-1 0 0,1-1 0,0 1 0,0 0 0,2-2 0,-3 3 0,1 0-1,-1 0 1,1 0 0,-1 0 0,1 0 0,-1 0 0,1 0 0,-1 0 0,1 0 0,-1 0-1,1 0 1,-1 0 0,1 0 0,-1 1 0,0-1 0,1 0 0,-1 0 0,1 0 0,-1 1-1,0-1 1,1 0 0,-1 1 0,1-1 0,-1 0 0,0 1 0,1-1 0,-1 0 0,0 1-1,1 0 1,2 4-1,0 0-1,0 0 1,-1 0 0,1 1-1,2 8 1,11 46 0,-1 1 1,-4 1-1,-2-1 1,1 95-1,-10-157 1,0 1 0,0 0 0,0 0 0,0 0 1,0 0-1,1-1 0,-1 1 0,0 0 0,0 0 0,0 0 0,0 0 0,1-1 1,-1 1-1,0 0 0,0 0 0,0 0 0,0 0 0,1 0 0,-1 0 1,0 0-1,0 0 0,0 0 0,1 0 0,-1 0 0,0 0 0,0 0 0,1 0 1,-1 0-1,0 0 0,0 0 0,0 0 0,1 0 0,-1 0 0,0 0 0,0 0 1,0 0-1,1 0 0,-1 0 0,0 0 0,0 1 0,0-1 0,0 0 0,1 0 1,-1 0-1,0 0 0,0 0 0,0 1 0,0-1 0,0 0 0,1 0 0,-1 0 1,0 0-1,0 1 0,0-1 0,0 0 0,0 0 0,0 0 0,0 1 0,0-1 1,0 0-1,0 0 0,0 1 0,12-20 8,26-122-8,-28 96 0,2 1 0,35-83 0,-38 113-1,-9 14 1,0 0 0,0-1 0,0 1 0,0 0 0,1 0 0,-1 0-1,0 0 1,0 0 0,0 0 0,0 0 0,0 0 0,0 0 0,1 0 0,-1 0 0,0 0 0,0 0 0,0 0 0,0 0 0,0 0 0,1 0 0,-1 0 0,0 0 0,0 0 0,0 0-1,0 0 1,0 0 0,0 0 0,0 0 0,1 1 0,-1-1 0,0 0 0,0 0 0,0 0 0,0 0 0,0 0 0,0 0 0,0 0 0,0 0 0,0 0 0,1 1 0,-1-1 0,0 0-1,0 0 1,0 0 0,0 0 0,0 0 0,0 0 0,0 1 0,0-1 0,2 28-8,-1-22 7,22 338-2,-23-335 3,1-1 0,0 0 0,1 1 0,0-1 0,0 0 0,1 0 0,7 15 0,-10-22 0,0-1 0,0 0 0,0 1 0,0-1 0,0 0 0,0 1 0,0-1 0,1 0 0,-1 1 1,0-1-1,0 0 0,0 1 0,0-1 0,1 0 0,-1 0 0,0 1 0,0-1 0,0 0 0,1 0 0,-1 1 0,0-1 0,0 0 0,1 0 0,-1 0 0,0 1 0,1-1 0,-1 0 1,0 0-1,0 0 0,1 0 0,-1 0 0,0 0 0,1 0 0,-1 0 0,0 0 0,1 0 0,-1 0 0,0 0 0,1 0 0,-1 0 0,0 0 0,1 0 0,-1 0 0,0 0 0,1 0 0,-1 0 1,0 0-1,1-1 0,-1 1 0,0 0 0,0 0 0,1 0 0,-1-1 0,0 1 0,0 0 0,1 0 0,-1-1 0,0 1 0,0 0 0,0 0 0,1-1 0,-1 1 0,8-23 10,-8 22-10,23-91-6,26-94-19,-37 148 20,3 0 1,31-62-1,-43 95 5,0-1 1,0 1-1,0-1 0,1 0 1,0 1-1,8-9 1,-11 15-1,0 0 0,-1 0 0,1 0 0,-1 0 0,1 0 0,-1 0 0,1 0 0,-1 0 0,1 0 0,-1 0 0,0 0 0,0 0 0,0 0 0,1 1 0,-1-1 0,-1 2 0,5 278 27,-5-236-25,-12 132-245,13-152-362</inkml:trace>
</inkml:ink>
</file>

<file path=ppt/ink/ink40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6"/>
    </inkml:context>
    <inkml:brush xml:id="br0">
      <inkml:brushProperty name="width" value="0.05" units="cm"/>
      <inkml:brushProperty name="height" value="0.05" units="cm"/>
      <inkml:brushProperty name="color" value="#FFFFFF"/>
    </inkml:brush>
  </inkml:definitions>
  <inkml:trace contextRef="#ctx0" brushRef="#br0">1 10 32463,'8'-7'176,"-5"4"-96,-1 3-64,-2 22-32,0 14 16,0 7-80,0 1-384,-5 4-6996</inkml:trace>
</inkml:ink>
</file>

<file path=ppt/ink/ink40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6"/>
    </inkml:context>
    <inkml:brush xml:id="br0">
      <inkml:brushProperty name="width" value="0.05" units="cm"/>
      <inkml:brushProperty name="height" value="0.05" units="cm"/>
      <inkml:brushProperty name="color" value="#FFFFFF"/>
    </inkml:brush>
  </inkml:definitions>
  <inkml:trace contextRef="#ctx0" brushRef="#br0">1 736 31086,'0'1'12,"0"-1"0,0 1 0,0-1 0,0 1 0,0-1 0,0 1 0,0-1 0,1 1 0,-1-1 0,0 0 0,0 1 0,0-1 0,1 1 0,-1-1 0,0 0 0,1 1 0,-1-1 0,0 0 0,1 1 0,-1-1-1,1 0 1,-1 1 0,0-1 0,1 0 0,-1 0 0,1 1 0,-1-1 0,1 0 0,-1 0 0,1 0 0,-1 0 0,1 0 0,-1 0 0,1 0 0,-1 0 0,1 0 0,0 0 0,21-5 13,-15 0 7,0 0-1,0 0 0,-1 0 0,0-1 0,0 0 0,-1 0 0,1-1 0,-1 1 0,5-10 0,6-11 189,14-32-1,-7-1-150,-2 0 0,-3-1 0,17-108 0,7-24-19,-40 185-49,6-18 14,-8 25-14,0 1-1,0-1 0,1 0 1,-1 1-1,1-1 0,-1 0 1,0 1-1,1-1 0,-1 1 1,1-1-1,-1 1 0,1-1 1,0 1-1,-1-1 0,1 1 1,-1 0-1,1-1 0,0 1 1,-1 0-1,1-1 0,0 1 1,-1 0-1,1 0 0,0-1 1,0 1-1,-1 0 0,1 0 1,0 0-1,1 0 0,-1 1 0,0 0-1,1 0 1,-1 0-1,0 0 0,0 0 1,0 0-1,0 0 1,0 0-1,0 1 1,0-1-1,-1 0 0,1 1 1,0-1-1,-1 0 1,1 1-1,-1-1 1,1 1-1,-1-1 0,0 1 1,0-1-1,1 3 1,1 6-1,22 78 1,-4 1 0,-4 2 0,-4-1 0,1 138 0,-13-223 1,0 0 0,0-1-1,0 1 1,-1-1 0,0 1 0,0 0 0,0-1 0,0 0-1,-1 1 1,1-1 0,-1 0 0,-3 6 0,3-9-1,0 1 0,0 0 0,0 0 0,0-1 0,0 1 0,0-1 0,0 1 0,-1-1 0,1 0 0,0 0 0,-1 0 0,1 0 0,-1 0 0,1-1 0,-1 1 0,1-1 0,-1 0 0,0 1 0,1-1 0,-1 0 0,0-1 0,-3 0 0,5 1-23,0 0 1,-1 0-1,1 0 1,0-1-1,-1 1 1,1-1 0,0 1-1,0-1 1,0 1-1,0-1 1,0 0-1,-1 1 1,1-1 0,0 0-1,0 0 1,1 0-1,-3-2 1,-6-11-4032,-2-10-16358</inkml:trace>
</inkml:ink>
</file>

<file path=ppt/ink/ink40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8"/>
    </inkml:context>
    <inkml:brush xml:id="br0">
      <inkml:brushProperty name="width" value="0.05" units="cm"/>
      <inkml:brushProperty name="height" value="0.05" units="cm"/>
      <inkml:brushProperty name="color" value="#FFFFFF"/>
    </inkml:brush>
  </inkml:definitions>
  <inkml:trace contextRef="#ctx0" brushRef="#br0">15 528 31951,'0'0'12,"0"0"0,0 0 0,0 0 0,0 0 1,0 0-1,0 0 0,0 1 0,0-1 1,0 0-1,0 0 0,0 0 0,0 0 0,0 0 1,0 0-1,0 0 0,0 0 0,-1 0 0,1 0 1,0 1-1,0-1 0,0 0 0,0 0 1,0 0-1,0 0 0,0 0 0,0 0 0,0 0 1,0 0-1,-1 0 0,1 0 0,0 0 0,0 0 1,0 0-1,0 0 0,0 0 0,0 0 1,0 0-1,0 0 0,-1 0 0,1 0 0,0 0 1,0 0-1,0 0 0,0 0 0,0 0 0,0 0 1,0 0-1,0 0 0,-1 0 0,1 0 1,0 0-1,0-1 0,-3 22 89,0 27-161,1-10 60,0-17 0,1 0 0,1-1 0,1 1 0,5 27 0,-4-43 1,0-1-1,0 0 1,0 1 0,1-1-1,-1 0 1,1 0 0,0-1 0,0 1-1,1 0 1,-1-1 0,1 0-1,0 0 1,0 0 0,0 0-1,0-1 1,0 1 0,0-1 0,1 0-1,-1-1 1,1 1 0,0-1-1,-1 0 1,1 0 0,0 0-1,0 0 1,-1-1 0,1 0 0,0 0-1,0 0 1,0-1 0,0 0-1,-1 1 1,1-2 0,0 1-1,-1-1 1,1 1 0,-1-1 0,0 0-1,1-1 1,-1 1 0,6-5-1,0-5 1,0 0-1,-1 0 0,-1 0 0,0-1 1,0-1-1,-2 1 0,1-1 1,-2 0-1,6-20 0,3-21 0,8-61 0,-20 103 0,12-93 0,-9 57-4,2 0 1,3 1 0,29-91 0,-37 133 2,1 0 1,0 0 0,0 0 0,0 0-1,1 1 1,-1-1 0,1 1-1,1 0 1,-1 0 0,1 1 0,5-5-1,-5 6 0,0 0 0,0 1 0,0-1 0,0 1-1,0 0 1,1 1 0,-1-1 0,1 1 0,-1 0 0,1 0-1,-1 1 1,10 0 0,-13 0 1,0 0-1,0 1 1,0-1-1,0 1 1,0-1-1,-1 1 1,1 0 0,0 0-1,0 0 1,-1 0-1,1 0 1,0 0 0,-1 0-1,1 0 1,-1 1-1,1-1 1,-1 1-1,0-1 1,0 1 0,0 0-1,0-1 1,0 1-1,0 0 1,1 3 0,1 1-1,-1 0 1,0 1-1,0-1 1,-1 1 0,0-1-1,0 1 1,0 11 0,-1-16 16,0-3-15,0 1 0,0-1 0,0 0 1,0 1-1,-1-1 0,1 0 0,0 1 0,0-1 1,-1 0-1,1 1 0,-1-1 0,1 0 1,0 1-1,-1-1 0,1 1 0,-1-1 0,1 1 1,-1-1-1,1 1 0,-1 0 0,0-1 1,1 1-1,-2-1 0,-2 0-1,-1 0 0,0 0 0,0 0 0,1 0 0,-1 1 0,0 0 1,0 0-1,0 1 0,1-1 0,-1 1 0,0 0 0,0 0 0,1 0 0,-1 1 0,1 0 0,-1 0 0,-4 2 1,3 1-2,-1 0 1,1 0-1,1 0 1,-1 1 0,1-1-1,-1 1 1,2 1-1,-1-1 1,-6 12 0,-1 9-3,0-1 0,2 2 0,1-1 1,-9 50-1,10-24 3,2 1 0,3 99 0,3-113 0,0-33 0,0-1 1,0 1-1,1-1 1,0 1-1,0-1 0,0 1 1,1-1-1,0 0 1,1 1-1,-1-1 0,1 0 1,0 0-1,0-1 1,1 1-1,0-1 0,0 0 1,0 0-1,1 0 1,-1 0-1,1-1 0,0 0 1,1 0-1,-1 0 1,1 0-1,-1-1 0,1 0 1,0 0-1,0-1 1,1 0-1,-1 0 0,0 0 1,12 1-1,-4-1 1,-1-1 0,1 0-1,26-3 1,-35 1-1,-1 0 0,0 1 0,0-1 1,0-1-1,0 1 0,-1-1 0,1 1 0,0-1 0,-1 0 0,1 0 1,-1-1-1,1 1 0,-1-1 0,0 0 0,0 1 0,0-2 0,3-3 1,1-5 0,0-1 1,0 1 0,-2-2-1,1 1 1,-2-1 0,1 0-1,-2 1 1,3-24 0,-1-14-8,-1-54 1,-4 72 1,-1-22 4,0 33 2,1 0 1,1-1 0,1 1-1,8-38 1,-7 57-4,-2 13-3,0 21-4,-2 54 5,1 88 3,2-152 0,0 0 0,1 0 0,1 0 0,1-1 0,15 38 0,-18-54 0,-1 0 0,1 0 0,0-1 0,0 1 0,0 0 0,0-1 0,1 0 0,-1 1 0,1-1 0,0 0 0,0-1 0,0 1 0,0 0 0,1-1 0,-1 0 0,1 0 0,-1 0 0,1 0 0,0 0 0,0-1 0,0 1 0,-1-1 0,2 0 0,-1-1 0,0 1 0,0-1 0,0 1 0,0-1 0,0 0 0,6-2 0,-7 2 0,0-1 0,0 0 0,0 0 0,-1 0 0,1-1 0,0 1 0,-1-1 0,1 0 0,0 1 0,-1-1 0,0 0 0,0-1 0,1 1 0,-1 0 0,0 0 0,-1-1 0,1 0 0,0 1 0,-1-1 0,0 0 0,1 1 0,1-7 0,2-8 0,0 1 0,5-32 0,4-92 0,-13 104 0,2 1 0,1-1 0,16-58 0,-20 92 0,1 0 0,0-1-1,0 1 1,0 0 0,0-1 0,0 1 0,0 0-1,1 0 1,-1 0 0,1 0 0,-1 0-1,1 0 1,0 1 0,0-1 0,0 1 0,0-1-1,2-1 1,0 2-1,-1 0 0,0 0 0,1 0 0,-1 1 0,1-1 0,-1 1-1,1 0 1,-1 0 0,1 0 0,6 1 0,-8 0 1,1 0-1,-1 0 1,1 0 0,0 0 0,-1 1-1,0-1 1,1 1 0,-1 0 0,0-1-1,0 1 1,0 0 0,0 0 0,0 1-1,-1-1 1,1 0 0,0 0-1,-1 1 1,0-1 0,0 1 0,1-1-1,-1 1 1,-1 0 0,1-1 0,0 1-1,0 3 1,3 12-3,-1-1 0,2 29-1,-5-41 5,3 60-1,-3 0 0,-12 90 0,11-102-3,1-52 2,0 0 1,0 0-1,0 0 0,1 1 0,-1-1 0,0 0 1,1 0-1,-1 0 0,1 0 0,-1 0 0,1 0 1,-1 0-1,1 0 0,0 0 0,0-1 0,-1 1 1,1 0-1,0 0 0,0-1 0,0 1 0,0 0 1,0-1-1,0 1 0,0-1 0,0 1 0,0-1 1,0 1-1,0-1 0,0 0 0,0 0 0,0 1 1,2-1-1,43 1-3,-32-1 2,-9 0 2,0-1 0,0 1 0,0-1 0,0 0 0,-1 0 0,1 0-1,0 0 1,-1-1 0,1 0 0,-1 0 0,1 0 0,-1-1 0,0 1 0,5-5-1,-3 2 2,-1 0-1,0-1 0,0 0 0,0 0 0,-1 0 0,0 0 0,0-1 0,4-10 0,1-10 1,0 0 0,-2 0 0,8-55 0,-12 59-1,2-7 0,-4 16 0,1-1 0,1 0 0,0 1 0,1 0 0,1 0 0,8-19 0,-11 31-1,-1-1 1,1 1-1,0 0 0,0 0 1,1 0-1,-1 1 1,0-1-1,1 0 0,-1 1 1,1-1-1,-1 1 1,1 0-1,-1 0 0,1 0 1,0 0-1,0 1 1,0-1-1,-1 1 0,1-1 1,0 1-1,0 0 1,4 0-1,-4 0 0,0 0-1,0 1 1,0-1 0,0 1-1,0-1 1,0 1 0,0 0 0,0 0-1,0 0 1,0 0 0,0 1-1,0-1 1,-1 1 0,1 0-1,-1 0 1,1 0 0,-1 0 0,1 0-1,1 3 1,-2-2-10,0 0 0,0 0 0,0 1 0,-1-1 0,1 1 1,-1-1-1,0 1 0,0-1 0,0 1 0,0 0 0,-1 6 0,-27-3 70,21-4-56,0 1 0,0 1 0,1-1 1,-1 1-1,1-1 0,0 2 0,1-1 0,-1 0 1,1 1-1,0 0 0,1 0 0,-1 0 0,1 1 1,0-1-1,1 1 0,-1-1 0,-2 15 0,0 3-1,0 0 0,2 0-1,-1 46 1,4-65-2,0 0 0,0 0 0,0 0 0,0 0 0,1 0 0,-1 0 0,1-1 0,1 1 0,-1 0 0,1-1 0,-1 1 0,1 0 0,1-1 0,-1 0 0,0 0 0,1 0 0,0 0 0,0 0 0,0 0 0,1-1 0,-1 1 0,1-1 0,0 0 0,0 0 0,0 0 0,0-1 0,1 0 0,-1 1 0,7 1 0,5 2 0,0-1 0,0-1 1,0 0-1,0-1 0,1-1 1,-1 0-1,1-1 0,-1-1 0,32-4 1,-41 4 0,-1-1 0,1 0 0,-1 0 0,0-1 0,1 0 0,-1 0 0,0 0 0,0-1 0,0 0 0,0 0 0,-1 0 0,1-1 0,-1 0 0,9-9 0,-7 6 0,-1 0 0,-1-1 0,1 0 0,-1 0-1,-1 0 1,1-1 0,-2 1 0,1-1 0,2-12 0,2-15 3,-2 0 0,-2 0-1,-1 0 1,-2-47 0,-1 72-2,0-324 62,-8 458-64,-3 8 8,6 149 0,5-271-8,1 1 0,0-1 0,0 1 0,1-1 0,0 0 0,1 0 0,-1 0 0,2 0 0,0 0 0,0 0 0,8 12 0,-8-16 0,0 0 0,0 0 0,1-1 0,-1 1 0,1-1 0,0 0 0,0 0 0,1-1 0,-1 1 0,1-1 0,0-1 0,-1 1 0,1-1 0,0 0 0,1 0 0,-1-1 0,0 1 0,7-1 0,0 1 1,-1-1 0,0-1 0,1 0 0,-1 0 0,1-1 0,-1-1 0,16-4 0,-23 5-1,0-1 1,0 0-1,0-1 0,-1 1 1,1-1-1,-1 0 1,0 0-1,0-1 0,0 1 1,0-1-1,0 0 1,-1 1-1,0-2 0,0 1 1,0 0-1,0-1 0,-1 1 1,1-1-1,-1 0 1,1-5-1,3-8 0,-2-1 0,0 1 0,-1-1 0,-1 1 0,0-23 0,-6-94 0,4 134 0,-1-11 0,0 0 1,-1 1-1,0-1 1,0 1-1,-1-1 0,-6-13 1,8 24-1,1 0 0,-1 0 1,0-1-1,1 1 0,-1 0 0,0 0 1,0 0-1,0 0 0,0 0 1,0 0-1,0 0 0,0 0 1,0 1-1,0-1 0,0 0 0,-1 0 1,1 1-1,0-1 0,0 1 1,-1-1-1,1 1 0,0 0 1,-1-1-1,1 1 0,-1 0 1,1 0-1,0 0 0,-1 0 0,1 0 1,0 0-1,-1 1 0,1-1 1,0 0-1,-1 1 0,1-1 1,0 1-1,-1-1 0,1 1 0,0 0 1,0-1-1,0 1 0,0 0 1,-2 1-1,-2 6 0,0 1 0,1-1 0,0 1 0,0 0 0,1 0 0,0 0 0,0 0 0,1 0 0,1 1 0,-2 11 0,-2 101 0,5-118 0,0 7 1,0 0 0,1 0-1,0 1 1,1-1 0,0 0 0,1 0 0,0 0-1,1-1 1,7 16 0,-8-21-1,0 0 1,0-1-1,0 1 0,1-1 1,0 0-1,0 0 1,0 0-1,0-1 0,1 1 1,-1-1-1,1 0 0,0 0 1,0-1-1,0 0 0,0 1 1,0-2-1,0 1 1,1 0-1,-1-1 0,1 0 1,6 0-1,-4 0 1,1 0-1,0-1 1,0 0 0,0 0 0,-1-1 0,1 0-1,0-1 1,0 1 0,8-4 0,-13 3-24,0 0 1,0 0-1,-1-1 1,1 1 0,0-1-1,-1 0 1,0 0-1,1 0 1,-1 0 0,0-1-1,-1 1 1,1-1 0,-1 0-1,1 1 1,-1-1-1,0 0 1,-1-1 0,1 1-1,1-7 1,7-35-1283</inkml:trace>
</inkml:ink>
</file>

<file path=ppt/ink/ink40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9"/>
    </inkml:context>
    <inkml:brush xml:id="br0">
      <inkml:brushProperty name="width" value="0.05" units="cm"/>
      <inkml:brushProperty name="height" value="0.05" units="cm"/>
      <inkml:brushProperty name="color" value="#FFFFFF"/>
    </inkml:brush>
  </inkml:definitions>
  <inkml:trace contextRef="#ctx0" brushRef="#br0">141 34 32127,'-4'-3'46,"0"-1"1,0 1-1,0 0 0,0 0 1,-1 0-1,1 0 1,-1 1-1,0 0 1,-9-3-1,12 4-43,-1 0-1,1 1 0,0 0 1,-1-1-1,1 1 1,-1 0-1,1 0 1,0 0-1,-1 0 1,1 1-1,0-1 0,-1 1 1,1-1-1,0 1 1,-1 0-1,1 0 1,0 0-1,0 0 1,0 0-1,0 1 0,0-1 1,0 0-1,0 1 1,-2 3-1,0 0-3,1 1-1,-1-1 0,1 1 1,0 0-1,1 0 0,0 0 0,0 1 1,0-1-1,1 1 0,0-1 1,0 1-1,0-1 0,1 1 1,1 9-1,-2-11 2,2-1 0,-1 1 0,1 0 0,-1-1 0,1 1 0,0-1 0,1 1-1,-1-1 1,1 0 0,0 0 0,0 1 0,0-1 0,1 0 0,-1-1 0,1 1 0,0 0 0,0-1 0,0 0 0,0 1 0,1-1 0,4 3 0,4-2 2,0 1 1,1-2 0,-1 0 0,1 0 0,0-1 0,-1-1-1,1 0 1,0 0 0,17-3 0,-7 2 1,-19 0-3,-1 0 1,1 0 0,0 0 0,-1-1 0,1 1 0,-1-1-1,1 0 1,-1 0 0,1 0 0,-1 0 0,0-1 0,1 1-1,-1-1 1,3-2 0,-4 1 0,0 1 0,0 0-1,0-1 1,0 1 0,-1-1 0,1 0-1,-1 1 1,1-1 0,-1 0-1,0 0 1,0 0 0,-1 0 0,1 0-1,-1 0 1,1 0 0,-1 0 0,0-4-1,0-1 0,1 0-1,-2 0 0,1-1 0,-1 1 1,-1 0-1,1 0 0,-2 0 1,1 1-1,-1-1 0,-5-10 0,6 13 0,-1 1 0,0 0 0,0 0 0,-1 0 0,1 0-1,-1 0 1,0 1 0,0 0 0,0-1 0,0 1 0,-1 1-1,1-1 1,-1 1 0,0 0 0,1 0 0,-1 0-1,-10-2 1,9 3 7,0 0 0,0 0 0,0 0 1,0 1-1,0 0 0,0 0 0,0 0 0,-9 3 0,13-3-121,-1 1 0,0 0 1,1 0-1,-1 0 0,0 0 0,1 0 1,0 1-1,-1-1 0,1 1 0,0-1 0,0 1 1,0 0-1,0 0 0,0 0 0,0 0 1,0 0-1,1 1 0,-1-1 0,-1 5 1,-9 28-7886</inkml:trace>
</inkml:ink>
</file>

<file path=ppt/ink/ink40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3"/>
    </inkml:context>
    <inkml:brush xml:id="br0">
      <inkml:brushProperty name="width" value="0.05" units="cm"/>
      <inkml:brushProperty name="height" value="0.05" units="cm"/>
      <inkml:brushProperty name="color" value="#FFFFFF"/>
    </inkml:brush>
  </inkml:definitions>
  <inkml:trace contextRef="#ctx0" brushRef="#br0">552 249 31502,'1'-38'469,"0"24"-336,0 1-1,-1-1 1,-1 0-1,-3-20 1,4 33-131,-1 0 1,0-1 0,0 1 0,0 0-1,0-1 1,0 1 0,-1 0 0,1 0 0,0 0-1,-1 0 1,1 0 0,0 0 0,-1 1-1,1-1 1,-1 0 0,1 1 0,-1-1-1,1 1 1,-1-1 0,0 1 0,1 0 0,-1 0-1,1-1 1,-1 1 0,-3 1 0,-44 2-6,45-2 3,-1 0 0,1 1 0,0 0 0,-1 0 0,1 0 0,0 0 0,0 1 0,1-1 0,-1 1 0,0 0 0,1 0 0,0 1 0,0-1 0,0 0 0,0 1 0,0 0 0,1 0 0,-1 0 0,1 0 0,-2 7 0,-3 6 0,1-1 0,0 1 0,2 0 0,-4 21 0,5-17 0,0 1 0,1 0 0,1 0 0,1-1 0,1 1 0,4 25 0,-4-42 0,0 0 0,0 0 0,0 0 0,1 0 0,0 0 0,0 0 0,0 0 0,1-1 0,-1 1 0,1-1 0,0 0 0,0 1 0,1-2 0,-1 1 0,1 0 0,0-1 0,0 1 0,0-1 0,0 0 0,1 0 0,-1-1 0,1 1 0,0-1 0,0 0 0,-1 0 0,1-1 0,1 0 0,-1 1 0,0-2 0,9 2 0,-5-2 0,1 1 0,-1-1 0,1 0 0,-1-1 0,15-3 0,-20 3 1,-1 0-1,1-1 1,-1 1 0,0-1 0,0 0-1,1 0 1,-1 0 0,0 0 0,-1 0-1,1 0 1,0-1 0,-1 0 0,1 1-1,-1-1 1,0 0 0,0 0 0,3-5-1,1-5 1,-1 1-1,0-1 0,-1 0 0,-1 0 0,1-1 1,-2 1-1,1-17 0,-1-103 14,-3 76 16,-4 153-28,-19 112 1,2-44-3,-4 552-27,26-711 27,0 0-1,0-1 0,-1 1 1,1-1-1,-1 1 1,0 0-1,0-1 0,-3 7 1,3-9 0,0-1 0,0 1-1,0-1 1,-1 1 0,1-1 0,0 1 0,-1-1 0,1 0 0,-1 1 0,0-1-1,1 0 1,-1 0 0,0 0 0,0-1 0,1 1 0,-1 0 0,0-1 0,0 1 0,0-1-1,-3 1 1,-13 1 0,-1-1-1,1 0 0,-1-1 0,1-2 1,0 1-1,-1-2 0,1-1 1,0 0-1,1-1 0,-1-1 0,-16-8 1,-7-5-2,2-1 1,0-3 0,-47-36 0,80 55 0,0 0 0,1-1 0,-1 0 1,1 0-1,0 0 0,1-1 0,-1 0 0,1 0 0,0 0 0,1 0 1,0 0-1,0-1 0,-4-10 0,6 12 0,0 1 0,1-1 0,-1 0 0,1 0 0,0 0 1,0 1-1,1-1 0,-1 0 0,1 0 0,0 0 0,0 1 0,1-1 0,0 1 0,-1-1 0,1 1 0,1 0 0,-1-1 1,1 1-1,-1 0 0,1 0 0,4-3 0,20-20-2,1 2 0,2 1 0,0 1-1,49-27 1,-55 35 3,359-206 16,-227 134-3,-136 76-11,-1 0 0,0-2 0,-1 0 0,0-2 0,19-20 0,-29 26-2,0 0 1,-1-1-1,0 1 1,-1-2 0,0 1-1,-1-1 1,0 0 0,-1 0-1,0 0 1,0 0-1,2-20 1,-2 2 6,-2-53-1,-2 81-6,0 0 0,0 0 1,0 0-1,0 0 0,0 0 0,-1 0 0,1 0 0,0 0 0,-1 0 0,1 0 0,-1 0 0,1 0 1,-1 1-1,1-1 0,-1 0 0,0 0 0,1 1 0,-1-1 0,0 0 0,0 1 0,1-1 0,-1 0 1,0 1-1,0-1 0,-2 0 0,0 0 0,-1-1 0,0 1 0,0 0 0,1 0 0,-1 1 0,0-1 0,-5 1 0,4-1 0,0 1 0,0 0 0,0 1 0,-1-1 0,1 1 0,0 0 0,0 0 0,0 1 0,0-1 0,0 1 0,-8 5 0,9-3-1,-1 1 1,1 0-1,0 1 1,0-1-1,1 1 1,0-1-1,-1 1 1,2 0-1,-1 0 1,1 1-1,0-1 1,0 0-1,1 1 1,-1 8-1,-2 14-3,1 54 0,3-76 4,0 18 0,1-1 0,1 1 0,1-1 0,10 43 0,-10-59 0,0 1 0,0 0 0,1-1 0,0 1 0,1-1 0,0 0 0,0 0 0,0-1 0,1 0 0,0 0 0,1 0 0,0-1 0,0 0 0,0 0 0,15 9 0,-14-11 0,0 0 0,0-1 0,1 0 0,-1 0 0,1-1 0,-1-1 0,1 1 0,0-1 0,-1-1 0,1 1 0,0-1 0,11-2 0,-15 1 0,1 0 0,0 0 0,-1 0 0,1 0 0,-1-1 0,1 0 0,-1 0 0,0-1 0,0 0 0,0 0 0,0 0 0,0 0 0,-1-1 0,1 1 0,-1-1 0,0 0 0,0-1 0,0 1 0,3-6 0,-1-2 0,0-1 0,-1 1 0,0-1 0,-1 0 0,0-1 0,2-18 0,3-83 0,-9 90 0,1 0 0,1 1 0,1-1 0,2 1 0,11-37 0,-16 59 0,1 0 0,-1 1 0,1-1 0,0 0 0,0 1 0,0-1 0,0 0 0,0 1 0,0-1 0,0 1 0,0-1 0,1 1 0,-1 0 0,0 0 0,1 0 0,-1-1 0,1 1 0,0 0 0,-1 1 0,1-1 0,0 0 0,-1 0 0,1 1 0,0-1 0,0 1 0,0 0 0,0-1 0,-1 1 0,1 0 0,0 0 0,0 0 0,0 0 0,0 1 0,0-1 0,0 0 0,-1 1 0,1-1 0,0 1 0,0 0 0,-1 0 0,1-1 0,0 1 0,-1 0 0,1 0 0,-1 1 0,1-1 0,-1 0 0,0 0 0,1 1 0,-1-1 0,0 1 0,0-1 0,0 1 0,0-1 0,0 1 0,1 3 0,6 13 0,0 2 0,-2-1 0,0 1 0,-1 0 0,-1 0 0,2 27 0,-1 129 0,-5-132 0,0-41 0,0-1 0,0 0 0,0 0 0,0-1 0,0 1 0,0 0 0,-1 0 0,1 0 0,0-1 0,-1 1 0,0 0 0,-1 2 0,-1-43 0,4 19-1,0 0 1,2 0-1,0 1 1,1-1-1,1 1 1,11-26-1,-3 14-3,1 1 0,35-55 0,-42 75 2,0 0-1,0 0 1,1 1-1,16-15 1,-20 21 2,-1 0-1,1 0 1,0 1 0,1-1 0,-1 1-1,0 0 1,1 1 0,-1-1 0,1 1-1,0-1 1,-1 1 0,1 1-1,0-1 1,6 1 0,-10 0 0,0 0 0,0 1 0,0-1 0,0 1 0,0-1 0,0 1 0,0-1 0,0 1 0,0 0 0,0-1 0,0 1 0,0 0 0,-1 0 0,1 0 0,0 0 0,-1-1 0,1 1 0,0 0 0,-1 0 0,1 0 0,-1 1 0,0-1 0,1 0 0,-1 0 0,0 0 0,1 0 0,-1 0 0,0 0 0,0 0 0,0 2 0,2 45 0,-2-37 0,1 312 0,-2-320 0,1 0 0,0 0 0,0 0 0,0-1 0,0 1 0,0 0 0,1 0 0,-1-1 1,1 1-1,0 0 0,0-1 0,0 1 0,0 0 0,0-1 0,0 1 0,1-1 0,-1 0 0,1 1 0,0-1 0,0 0 0,-1 0 0,2 0 0,-1 0 1,0-1-1,0 1 0,0 0 0,1-1 0,-1 0 0,1 1 0,-1-1 0,1 0 0,0 0 0,-1-1 0,1 1 0,0 0 0,-1-1 0,1 0 0,0 1 1,5-2-1,1 3 0,0-2 0,0 1 1,0-1-1,0 0 1,0-1-1,0 0 1,0-1-1,0 0 0,0 0 1,0-1-1,-1 0 1,1 0-1,-1-1 1,0 0-1,0 0 1,0-1-1,-1 0 0,0-1 1,0 0-1,0 0 1,-1 0-1,1-1 1,-1 0-1,-1 0 0,0 0 1,0-1-1,0 0 1,-1 0-1,0 0 1,5-14-1,-2-4 0,-1 1 0,-1-1 0,-2 1 0,0-1 0,-1-1 0,-4-45 1,1 22 1,1 41 0,0 1 1,0-1 0,-1 1 0,0 0 0,-1-1 0,0 1 0,-4-12-1,5 18-2,0 0 1,0 1-1,0-1 0,-1 0 0,1 0 0,0 1 0,0-1 0,-1 1 0,1-1 1,-1 1-1,0-1 0,1 1 0,-1 0 0,0 0 0,0 0 0,0 0 0,0 0 0,0 0 1,0 1-1,0-1 0,0 1 0,0-1 0,0 1 0,0 0 0,0 0 0,0 0 0,0 0 1,0 0-1,0 0 0,0 0 0,0 1 0,0-1 0,0 1 0,-4 1 0,3-1 0,1 0-1,-1 1 1,1-1 0,-1 1-1,1-1 1,0 1-1,0 0 1,0 0 0,0 0-1,0 0 1,0 0-1,0 0 1,1 1-1,-1-1 1,1 1 0,-1-1-1,1 1 1,0-1-1,-1 6 1,-2 6-2,1 0 1,-3 24-1,5-34 2,-4 34 0,2-1 0,1 1 0,2-1 0,9 69 0,-7-97 0,0 0 0,1 0 0,-1-1 0,2 1 0,-1-1 0,1 1 0,1-1 0,-1-1 0,1 1 0,1-1 0,-1 1 0,1-1 0,1-1 0,-1 1 0,1-1 0,0-1 0,0 1 0,1-1 0,0 0 0,0-1 0,0 0 0,0 0 0,1-1 0,-1 0 0,1 0 0,0-1 0,0 0 0,0 0 0,11-1 0,-10 0 0,0 0 0,0-1 0,0 0 0,0-1 0,17-4 0,-24 4 0,0 0 0,0 0 0,0-1 0,0 1 0,0-1 0,-1 0 0,1 0 0,0 0 0,-1 0 0,1 0 0,-1-1 0,0 1 0,0-1 0,0 1 0,0-1 0,0 0 0,-1 0 0,1 0 0,-1 0 0,0 0 0,1-3 0,5-18 0,-2 0 0,-1 0 0,-1 0 0,-2 0 0,0 0 0,-3-35 0,0 29 0,2 1 0,1 0 0,8-49 0,-8 75 0,0-1 0,0 0-1,0 1 1,1-1 0,-1 0 0,1 1-1,0 0 1,0-1 0,0 1 0,0 0-1,0 0 1,1 0 0,0 0 0,-1 1-1,1-1 1,0 1 0,0 0 0,0-1 0,4-1-1,-2 2 1,0 0-1,0 1 0,1-1 1,-1 1-1,0 0 1,0 0-1,1 1 0,-1 0 1,0 0-1,1 0 1,-1 0-1,0 1 0,7 1 1,-9-1 0,1 1-1,-1-1 1,0 1 0,0-1 0,0 1 0,0 0 0,0 0 0,0 1-1,-1-1 1,1 1 0,-1-1 0,1 1 0,-1 0 0,0 0 0,0 0 0,0 0-1,-1 0 1,1 0 0,-1 0 0,1 1 0,-1-1 0,1 4 0,2 7 0,-1 0 0,0 0 0,-1 0 0,0 17 0,0-11 0,-2 0 0,0 0 0,-1 0 0,-1 0 0,-1 0 0,-6 23 0,2-22 0,2-10 0,1 0 0,1 0 0,0 1 0,0-1 0,1 1 0,0-1 0,1 1 0,1 0 0,1 16 0,-1-25 0,1-1 0,0 0 0,0 0 0,0 0 0,0 0 0,1 0 0,-1 0 0,0 0 0,1 0 0,-1 0 0,1 0 0,0-1 0,0 1 0,0-1 0,0 1 0,0-1 0,0 0 0,0 0 0,0 0 0,0 0 0,0 0 0,4 1 0,6 1 1,0 0 0,25 2-1,-35-5 1,16 3 0,-1-2 1,1 0-1,0-1 0,0-1 1,27-5-1,-36 4 0,-1 0-1,0-1 0,0 0 1,-1 0-1,1-1 0,-1 0 0,1 0 1,-1-1-1,-1 0 0,1 0 1,-1 0-1,1-1 0,-2 0 1,7-7-1,-5 3 0,0-1 0,-1 1 0,0-1 0,-1 0 0,0 0 0,0-1 0,-1 1 0,-1-1 0,0 0 0,1-12 0,0-17 0,-1-68 0,-3 82 0,0 21 1,0-1-1,0 1 1,-1-1 0,0 1-1,-1-1 1,1 1 0,-1-1-1,0 1 1,-1 0 0,1 0-1,-6-8 1,7 12-1,-1 0 1,0 0-1,0 0 0,0 0 0,0 0 1,-1 0-1,1 0 0,0 1 0,-1-1 1,1 1-1,-1 0 0,1-1 0,-1 1 1,0 1-1,1-1 0,-1 0 1,0 0-1,0 1 0,0 0 0,1 0 1,-1-1-1,0 2 0,0-1 0,0 0 1,0 0-1,1 1 0,-1 0 0,0-1 1,-4 3-1,3-1 0,-1 1 0,1-1 0,-1 1 0,1 0 0,0 0 0,0 1 0,1-1 0,-1 1 0,1 0 0,-1 0 0,1 0 0,0 0 0,1 1 0,-1-1 0,1 1 0,0-1 0,0 1 0,-2 6 0,-2 8 0,1-1 0,1 1 0,-4 30 0,5-15 0,2 1 0,4 58 0,-3-90 0,0 1 0,1 0 0,0 0 0,-1-1 0,1 1 0,0-1 0,1 1 0,-1-1 0,1 1 0,-1-1 0,1 0 0,0 0 0,0 0 0,0 0 0,1 0 0,-1 0 0,1 0 0,0-1 0,-1 1 0,1-1 0,0 0 0,0 0 0,7 3 0,-2-2 0,1 0 0,0-1 0,0 0 0,0-1 0,0 0 0,1 0 0,-1-1 0,11-1 0,-17 1 0,1-1 0,-1 1 0,0-1 0,0 1 0,1-1 0,-1 0 0,0 0 0,0 0 0,0-1 0,0 1 0,-1-1 0,1 0 0,0 0 0,-1 0 0,1 0 0,-1 0 0,3-3 0,-1 0 0,0-1 0,0 1 0,-1-1 0,0 0 0,0 0 0,0 0 0,-1 0 0,2-7 0,1-8 0,-1-1 0,-1 1 0,-1 0 0,-1-26 0,-1 37 0,-2-21 0,2 30 0,0 1 0,0-1 0,-1 1 0,1-1 0,0 1 0,0-1 0,-1 1 0,1-1 0,-1 1 0,1-1 0,0 1 0,-1 0 0,1-1 0,-1 1 0,1-1 0,-1 1 0,1 0 0,-1 0 0,1-1 0,-1 1 0,0 0 0,1 0 0,-1 0 0,1-1 0,-1 1 0,0 0 0,1 0 0,-1 0 0,1 0 0,-1 0 0,0 0 0,1 0 0,-1 1 0,1-1 0,-1 0 0,1 0 0,-1 0 0,0 0 0,1 1 0,-1-1 0,1 0 0,-1 1 0,0 0 0,-1 0-1,0 0 1,1 1-1,-1-1 1,0 1-1,1-1 1,-1 1-1,1 0 1,0 0-1,-1-1 1,1 1-1,0 0 1,0 0-1,0 0 1,1 0-1,-1 1 1,0-1-1,1 0 1,-1 4-1,-4 47-7,4-43 7,0 8-1,0 0-1,1 0 0,1 0 0,6 34 0,-5-47 3,-1 0 0,1 0 0,0 0 0,0-1 0,0 1 0,1 0 0,0-1 1,0 1-1,0-1 0,0 0 0,1 0 0,-1-1 0,1 1 0,0-1 0,0 1 0,0-1 0,1 0 0,-1-1 0,1 1 0,0-1 0,6 3 0,-4-3 1,1 1 0,-1-1-1,1-1 1,-1 1 0,1-1 0,0-1 0,-1 1-1,1-1 1,10-2 0,-13 2-1,-1-1 1,1 0-1,-1 0 1,1-1-1,-1 0 1,1 1-1,-1-1 1,0-1-1,0 1 1,0-1-1,0 1 1,-1-1-1,1 0 1,-1 0-1,0-1 1,4-4-1,4-8 1,0-2-1,-2 1 1,0-1 0,-1 0-1,0-1 1,-2 0 0,0 0 0,5-37-1,-2-14 5,0-82-1,-6 81-3,-1 12-1,4 0 0,25-115 0,-28 190 0,-23 255 0,-1 9 0,21-247 0,-2-14 0,2-1 0,1 0 0,0 1 0,5 23 0,-5-38 0,0 0 0,0-1 0,0 1 0,0 0 0,1-1 0,-1 1 0,1-1 0,0 0 0,0 0 0,0 1 0,1-1 0,-1-1 0,1 1 0,0 0 0,-1-1 0,1 1 0,0-1 0,1 0 0,-1 0 0,0 0 0,1 0 0,-1 0 0,1-1 0,-1 0 0,1 0 0,5 1 0,0 0 0,-1-1 0,1 0 0,-1-1 0,1 0 0,12-2 0,-18 2 0,1-1 0,-1 0 0,0 0 0,1 0 0,-1 0 0,0 0 0,0-1 0,1 0 0,-1 1 0,-1-1 0,1 0 0,0 0 0,0-1 0,-1 1 0,5-5 0,1-6 3,0-1 1,0 0-1,-2 0 0,0 0 0,0-1 1,-1 0-1,-1 0 0,0 0 0,1-21 1,1-17-5,-2-62 0,-2 55 2,-11 137-1,-3 67 0,11-110 0,0-21 0,1 1 0,0 0 0,1 0 0,4 21 0,-5-32 0,1 0 0,0 1 0,0-1 0,1 0 0,-1 0 0,1 0 0,-1 0 0,1 0 0,0 0 0,0-1 0,1 1 0,-1 0 0,0-1 0,1 0 0,-1 0 0,1 0 0,0 0 0,0 0 0,0 0 0,0 0 0,0-1 0,0 0 0,5 2 0,-3-1 0,1-1 0,-1 1 0,1-1 0,0 0 0,0 0 0,0-1 0,0 0 0,-1 0 0,1 0 0,0-1 0,0 0 0,0 0 0,10-3 0,-10 1 0,-1 0 0,0 0 0,0-1 0,0 1 0,0-1 0,-1 0 0,1-1 0,-1 1 0,0-1 0,0 0 0,-1 0 0,0 0 0,5-9 0,1-3 0,-2 0 0,0 0 0,0-1 0,-2-1 0,0 1 0,4-36 0,-2-123 0,-7 174 0,-1 11 0,0 1 0,0-1 0,-1 1 0,-4 10 0,-4 18 0,5 10 0,1 1 0,5 71 0,-1-114 0,0 1 0,1-1 0,0 0 0,0 1 0,0-1 0,0 0 0,1 0 0,0 0 0,0 0 0,0 0 0,1 0 0,0 0 0,0-1 0,0 1 0,0-1 0,1 0 0,-1 0 0,1 0 0,0-1 0,1 1 0,-1-1 0,0 0 0,1 0 0,5 3 0,3-1 0,0 0 0,0-1 0,0-1 0,0 0 0,1 0 0,-1-1 0,1-1 0,19 0 0,-29-1 0,1-1 0,-1 1 0,0-1 0,1 1 0,-1-1 0,0 0 0,0-1 0,0 1 0,0-1 0,0 0 0,0 0 0,0 0 0,0 0 0,-1-1 0,1 1 0,-1-1 0,0 0 0,0 0 0,0 0 0,0-1 0,0 1 0,-1-1 0,0 0 0,1 1 0,-1-1 0,-1 0 0,1 0 0,0 0 0,-1 0 0,1-7 0,3-12 0,-1-1 0,-1 1 0,-2-1 0,-1-34 0,0 36 0,0-1 0,-2-1 0,0 0 0,-7-24 0,7 36 0,-1 1 0,-1-1 0,0 1 0,0 0 0,-1 1 0,-1-1 0,0 1 0,-8-12 0,13 21 0,-1-1 0,1 0 0,0 1 0,-1-1 0,1 1 0,-1-1 0,1 1 0,-1 0 0,1-1 0,-1 1 0,0 0 0,0 0 0,0 0 0,0 1 0,0-1 0,0 0 0,0 1 0,0-1 0,0 1 0,0-1 0,0 1 0,0 0 0,0 0 0,0 0 0,0 0 0,0 1 0,0-1 0,0 0 0,0 1 0,0 0 0,0-1 0,0 1 0,0 0 0,0 0 0,-3 2 0,1 0 0,0 1 0,0-1-1,0 1 1,0 0-1,1 0 1,0 0-1,-1 0 1,2 1-1,-1 0 1,0-1 0,1 1-1,-3 8 1,-1 11-4,1 0 1,1 1 0,1 0-1,1 0 1,2 0 0,0 0-1,4 28 1,-3-47 3,0-1 0,0 0 0,0 0 0,1 0 0,0 0 0,-1 0 0,2 0 0,-1 0 0,1-1 0,-1 1 0,1-1 0,0 0 0,1 0 0,-1 0 0,1 0 0,0 0 0,0-1 0,0 0 0,0 1 0,1-2 0,-1 1 0,1 0 0,8 2 0,-1 0 0,1-2 1,0 1-1,0-2 1,-1 0 0,1 0-1,1-1 1,-1-1 0,17-2-1,-25 2 2,-1-1-1,1-1 0,0 1 1,-1-1-1,1 0 1,-1 0-1,1 0 0,-1 0 1,0-1-1,0 0 1,0 0-1,0 0 0,0 0 1,-1-1-1,1 1 1,-1-1-1,0 0 0,0 0 1,-1 0-1,4-7 0,5-10-2,-1-1 0,14-43 0,-20 54 2,12-44-1,-7 24 0,17-39 0,-25 68 0,0 0 0,0 0 0,0 0 0,0 0 0,1 0 0,-1 0 0,1 0 0,-1 0 0,1 1 0,0-1 0,0 1 0,0-1 0,0 1 0,0 0 0,0-1 0,4 0 0,-5 1 0,0 1 0,0 0 0,1 0 0,-1 0 0,0 0 0,0 0 0,0 0 0,0 1 0,0-1 0,0 0 0,0 0 0,0 1 0,0-1 0,0 1 0,0-1 0,0 1 0,0-1 0,0 1 0,-1 0 0,1-1 0,0 1 0,0 0 0,0-1 0,-1 1 0,1 0 0,-1 0 0,1 0 0,0 0 0,-1 0 0,1 0 0,-1 0 0,0 0 0,1 0 0,-1 0 0,0 0 0,0 0 0,0 0 0,1 0 0,-1 1 0,4 27 0,-1-1 0,-1 1 0,-4 51 0,1-20 0,1-21 0,1-15 0,-1 0 0,-1 0 0,-6 35 0,20-90 0,25-44 0,4-4 0,68-170 0,-101 231 0,-9 18 0,0 0 0,0 0 0,0 0 0,0 0 0,0 1 0,0-1 0,0 0 0,0 0 0,0 0 0,0 0 0,0 0 0,0 0 0,0 1 0,0-1 0,0 0 0,0 0 0,0 0 0,0 0 0,0 0 0,0 0 0,1 0 0,-1 1 0,0-1 0,0 0 0,0 0 0,0 0 0,0 0 0,0 0 0,0 0 0,0 0 0,0 0 0,1 0 0,-1 0 0,0 0 0,0 1 0,0-1 0,0 0 0,0 0 0,0 0 0,0 0 0,1 0 0,-1 0 0,0 0 0,0 0 0,0 0 0,0 0 0,0 0 0,0 0 0,1 0 0,-1 0 0,0 0 0,0 0 0,0 0 0,0-1 0,0 1 0,0 0 0,0 0 0,1 0 0,-1 0 0,0 0 0,0 0 0,0 0 0,0 0 0,2 27 0,-2 1 0,0-1 0,-2 1 0,-1-1 0,-8 32 0,-3 33 0,8-12 0,-12 79-29,17-157 15,1-2 8,0 0-1,0 1 0,0-1 0,0 0 0,0 1 1,0-1-1,0 1 0,0-1 0,0 0 0,0 0 1,0 1-1,0-1 0,0 0 0,-1 1 0,1-1 0,0 0 1,0 1-1,0-1 0,-1 0 0,1 0 0,0 1 1,0-1-1,-1 0 0,1 0 0,0 1 0,0-1 1,-1 0-1,1 0 0,0 0 0,-1 0 0,1 0 1,0 1-1,-1-1 0,1 0 0,0 0 0,-1 0 1,1 0-1,0 0 0,-1 0 0,-9 0-750</inkml:trace>
</inkml:ink>
</file>

<file path=ppt/ink/ink40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3"/>
    </inkml:context>
    <inkml:brush xml:id="br0">
      <inkml:brushProperty name="width" value="0.05" units="cm"/>
      <inkml:brushProperty name="height" value="0.05" units="cm"/>
      <inkml:brushProperty name="color" value="#FFFFFF"/>
    </inkml:brush>
  </inkml:definitions>
  <inkml:trace contextRef="#ctx0" brushRef="#br0">188 59 31903,'-8'-3'47,"0"1"-1,0 0 1,0 0 0,-1 1 0,1 0 0,0 0 0,-1 1 0,1 0 0,-17 3 0,21-3-45,0 1 1,0 0 0,0 0-1,0 0 1,0 1-1,0-1 1,0 1-1,0 0 1,1 0 0,-1 0-1,1 1 1,0-1-1,-1 1 1,1 0-1,0 0 1,0 0-1,1 0 1,-1 0 0,1 0-1,-1 1 1,-1 4-1,2-3 3,0-1-1,0 1 1,0 0-1,1 0 1,0 0-1,0 0 1,0 0-1,0 1 1,1-1-1,0 0 1,0 0-1,1 0 1,-1 0-1,1 1 1,0-1-1,0 0 1,1 0-1,-1 0 1,1-1-1,1 1 1,-1 0-1,0-1 1,1 1-1,0-1 1,0 0-1,0 0 1,1 0-1,-1 0 1,1-1-1,0 1 1,8 5-1,3-3 4,-1 0 1,1-1-1,0 0 0,1-1 0,-1-1 1,1-1-1,-1 0 0,1-1 0,0 0 1,0-2-1,29-3 0,-42 3-7,-1 0 0,0 1 0,1-1 0,-1 0 0,0-1 0,0 1 0,0 0 0,0-1 0,0 1 0,0-1 0,0 1 0,-1-1 0,1 0 0,0 0 0,-1 0 0,1 0-1,-1 0 1,0 0 0,0 0 0,0 0 0,0 0 0,0-1 0,0 1 0,-1 0 0,1-4 0,2-6 5,-2 0-1,0 0 1,0-22-1,-1 23-4,-1 3-1,1 0 0,-1 0 0,0 0 0,-1 0 0,0 0 0,0 1 0,-1-1 0,0 1 0,0-1 1,-1 1-1,-6-10 0,7 13-1,0-1 1,0 1 0,-1 0 0,0 0 0,0 0 0,0 1-1,0 0 1,0-1 0,-1 1 0,1 1 0,-1-1 0,0 1-1,0 0 1,0 0 0,0 0 0,0 0 0,0 1-1,-7-1 1,-39 1-36,47 1 0,1 1-1,0-1 0,0 1 1,-1 0-1,1 0 0,0 0 1,0 0-1,0 1 0,0-1 0,0 1 1,1 0-1,-1-1 0,-4 5 1,-18 27-1237</inkml:trace>
</inkml:ink>
</file>

<file path=ppt/ink/ink40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3"/>
    </inkml:context>
    <inkml:brush xml:id="br0">
      <inkml:brushProperty name="width" value="0.05" units="cm"/>
      <inkml:brushProperty name="height" value="0.05" units="cm"/>
      <inkml:brushProperty name="color" value="#FFFFFF"/>
    </inkml:brush>
  </inkml:definitions>
  <inkml:trace contextRef="#ctx0" brushRef="#br0">0 20 31182,'0'0'929,"14"0"-625,31 0-240,17 0-32,7 0-32,1 0 16,-12 0-16,-9-5 0,-23 0-176,-18-5-1025</inkml:trace>
</inkml:ink>
</file>

<file path=ppt/ink/ink40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5"/>
    </inkml:context>
    <inkml:brush xml:id="br0">
      <inkml:brushProperty name="width" value="0.05" units="cm"/>
      <inkml:brushProperty name="height" value="0.05" units="cm"/>
      <inkml:brushProperty name="color" value="#FFFFFF"/>
    </inkml:brush>
  </inkml:definitions>
  <inkml:trace contextRef="#ctx0" brushRef="#br0">121 1 29742,'-120'0'2801,"119"0"-2721,4 0-67,223 14 21,-65-1-17,247 27-17,-94-6 0,-16-9 0,378 24 0,-128-17 0,340 2 11,-339-16-6,-24-12-5,-392-6 0,194 6 0,-105 0 0,369 18 0,-153-1 0,-178-13 0,103 0 0,1086-10-21,-1481 0-1492,16 0-5021</inkml:trace>
</inkml:ink>
</file>

<file path=ppt/ink/ink4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4"/>
    </inkml:context>
    <inkml:brush xml:id="br0">
      <inkml:brushProperty name="width" value="0.05" units="cm"/>
      <inkml:brushProperty name="height" value="0.05" units="cm"/>
      <inkml:brushProperty name="color" value="#FFFFFF"/>
    </inkml:brush>
  </inkml:definitions>
  <inkml:trace contextRef="#ctx0" brushRef="#br0">265 48 32127,'-30'-5'105,"-1"0"0,1 2 1,-35 2-1,60 0-97,-1 2 0,1-1 0,-1 1 0,1 0 0,-1 0 0,1 0 0,0 1 0,0-1 0,-7 5 0,9-5-6,0 1-1,0 0 1,0 0-1,0 1 1,1-1 0,-1 0-1,1 1 1,0 0-1,0-1 1,0 1-1,0 0 1,0 0 0,0 0-1,1 1 1,0-1-1,-2 5 1,0 2 1,1 0 0,0 0 0,1 1 0,0-1-1,1 1 1,0-1 0,0 1 0,1-1 0,1 0 0,-1 1 0,4 9 0,-1-14-2,1-1 0,-1 1 0,1-1 0,0 0 0,0 0 0,0 0 0,0-1 0,1 0 1,0 0-1,0 0 0,0-1 0,1 0 0,-1 0 0,1 0 0,-1-1 0,10 2 0,6 1 7,1 0-1,-1-2 0,42 2 1,-53-5-3,7 1-1,-1-1 0,0 0 0,0-2 0,1 0 0,17-4 0,-31 4-4,0 1 0,0 0 0,0-1 0,0 0 0,0 0 0,0 0 0,0 0 0,-1-1 0,1 0 0,-1 1 0,0-1 0,0 0 0,0-1 0,0 1 0,0 0 0,-1-1 0,0 0 0,0 1 0,0-1 0,0 0 0,0 0 0,-1 0 0,1-1 0,-1 1 0,1-8 0,-1 6 0,0 0 0,-1 0 0,0-1 0,0 1 0,0 0 0,-1 0 0,1-1 0,-2 1 0,1 0 0,-1 0 0,0 0 0,0 0 0,0 1 0,-1-1 0,0 1 0,-4-6 0,0 1 0,-1 1 0,0 0 0,-1 1 0,0-1 0,0 2 0,-1-1 0,-13-7 0,10 9-1,1 0 0,-1 0 0,0 1 0,-1 1 1,1 0-1,-1 1 0,1 0 0,-1 1 0,0 0 0,0 2 0,-21 0 0,26 0-31,0 0 0,1 1 0,-18 3 0,17-2-77,1 2 0,0-1-1,-14 10 1</inkml:trace>
</inkml:ink>
</file>

<file path=ppt/ink/ink40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7"/>
    </inkml:context>
    <inkml:brush xml:id="br0">
      <inkml:brushProperty name="width" value="0.05" units="cm"/>
      <inkml:brushProperty name="height" value="0.05" units="cm"/>
      <inkml:brushProperty name="color" value="#FFFFFF"/>
    </inkml:brush>
  </inkml:definitions>
  <inkml:trace contextRef="#ctx0" brushRef="#br0">139 4 17864,'-18'-1'8008,"-2"0"-3529,6 0-4124,1 0 0,-1 1 0,1 1 1,-1 0-1,-16 4 0,27-4-342,3 0 51,1-1-58,1 1 0,-1-1 0,1 1 1,-1-1-1,0 0 0,1 1 0,-1-1 0,1 0 1,-1 0-1,1 0 0,-1 0 0,1 0 0,1-1 0,1 1 4,554 20 18,-343-9-24,-167-9-4,381 34 0,-1-2 0,10 2 0,-64 14 0,-273-40 0,162-6 0,-157-5 0,139-10 5,-1 0 3,-105 4-8,-138 7-21,-4 0-32,-39 0-1017,6 0-3001</inkml:trace>
</inkml:ink>
</file>

<file path=ppt/ink/ink40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10"/>
    </inkml:context>
    <inkml:brush xml:id="br0">
      <inkml:brushProperty name="width" value="0.05" units="cm"/>
      <inkml:brushProperty name="height" value="0.05" units="cm"/>
      <inkml:brushProperty name="color" value="#FFFFFF"/>
    </inkml:brush>
  </inkml:definitions>
  <inkml:trace contextRef="#ctx0" brushRef="#br0">107 10 28733,'-107'0'3503,"185"0"-3439,214-5 323,189 0-387,-268 8 0,355 13 0,-42 23 0,-56-32 0,-276-9 0,-90 1 0,229 5 0,-28 17 0,15 2 7,62 2 2,-147-16-15,89 1-4,-36 9 20,-100-4-4,51 4-6,127 3 0,-17-13 0,-211-3 0,260 13 0,337-19 0,-255-6 0,-351 7 0,-102-5 65,-18 2-174,-18 0-591,-17 2-365</inkml:trace>
</inkml:ink>
</file>

<file path=ppt/ink/ink40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12"/>
    </inkml:context>
    <inkml:brush xml:id="br0">
      <inkml:brushProperty name="width" value="0.05" units="cm"/>
      <inkml:brushProperty name="height" value="0.05" units="cm"/>
      <inkml:brushProperty name="color" value="#FFFFFF"/>
    </inkml:brush>
  </inkml:definitions>
  <inkml:trace contextRef="#ctx0" brushRef="#br0">2 1 30062,'-2'0'829,"6"2"-266,13 2-12,22 4-211,53 1-197,102-3-1,47 3-101,222 30-41,-256-18 0,-24-1 3,177 17 8,-203-19-9,144 9-2,732-11 0,-686-18 0,-166 2-8,-180 0-117,-4 0-1570,-13 0-4961</inkml:trace>
</inkml:ink>
</file>

<file path=ppt/ink/ink40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08"/>
    </inkml:context>
    <inkml:brush xml:id="br0">
      <inkml:brushProperty name="width" value="0.05" units="cm"/>
      <inkml:brushProperty name="height" value="0.05" units="cm"/>
      <inkml:brushProperty name="color" value="#FFFFFF"/>
    </inkml:brush>
  </inkml:definitions>
  <inkml:trace contextRef="#ctx0" brushRef="#br0">1 0 31454,'0'0'273</inkml:trace>
</inkml:ink>
</file>

<file path=ppt/ink/ink40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1"/>
    </inkml:context>
    <inkml:brush xml:id="br0">
      <inkml:brushProperty name="width" value="0.05" units="cm"/>
      <inkml:brushProperty name="height" value="0.05" units="cm"/>
      <inkml:brushProperty name="color" value="#FFFFFF"/>
    </inkml:brush>
  </inkml:definitions>
  <inkml:trace contextRef="#ctx0" brushRef="#br0">29 95 26988,'-18'-3'5153,"9"-7"-4150,8 6-1050,1 0 0,-1 0 0,1 0-1,0 1 1,0-1 0,1 0 0,1-7 0,-1 9 47,0 1 0,0-1 0,0 1 0,0 0 0,0 0 0,0 0 0,0 0 0,1 0 0,-1 0 0,1 0 0,-1 0 0,0 0 0,1 0 0,0 1 0,-1-1 0,1 1 0,-1-1 0,1 1 0,0 0 0,-1-1 0,1 1 0,0 0 0,-1 0 0,3 1 0,1-2 0,-1 1 0,1 0 0,-1 0 0,1 0 0,-1 1 0,0 0 0,1-1 0,-1 2 0,6 1 0,-7 0 0,1-1 0,-1 1 0,0 0 0,0 1 0,0-1 0,-1 0 0,1 1 0,-1 0 0,0-1 0,0 1 0,0 0 0,0 0 0,-1 0 0,0 0 0,0 1 0,0-1 0,1 5 0,1 11 0,-1 0 0,-1 27 0,-1-31 0,1-6 0,-1 0 0,0 0 0,-1 0 0,0-1 0,0 1 0,-1 0 0,0-1 0,-1 1 0,0-1 0,-6 15 0,3-13 0,0 0 0,-1 0 0,0-1 0,0 0 0,-1 0 0,-1-1 0,-10 10 0,19-19 0,-1 0 0,1 0 0,0 0 0,0 0 0,-1 0 0,1 0 0,0 0 0,0 0 0,0 0 0,-1 0 0,1 0 0,0 0 0,0 0 0,-1-1 0,1 1 0,0 0 0,0 0 0,0 0 0,-1 0 0,1 0 0,0-1 0,0 1 0,0 0 0,0 0 0,-1 0 0,1 0 0,0-1 0,0 1 0,0 0 0,0 0 0,0 0 0,0-1 0,0 1 0,0 0 0,0 0 0,0-1 0,-1 1 0,1 0 0,0 0 0,0-1 0,0 1 0,0 0 0,1 0 0,-1 0 0,0-1 0,0 1 0,0 0 0,0 0 0,0-1 0,0 1 0,0 0 0,1-17 0,1 1-1,1 0 1,1 1-1,0-1 0,1 1 0,1 0 1,1 0-1,10-19 0,7-7-12,36-47 0,-37 60 13,0 2 0,42-37 0,-65 63 0,0 0 0,0 0 0,0 0 0,0 0 0,0 0 0,0 0 0,0 0 0,-1 0 0,1 0 0,0 0 0,0 0 0,0 0 0,0 0 0,0 0 0,0 0 0,0 0 0,0 0 0,-1 0 0,1 0 0,0 0 0,0 0 0,0 0 0,0 0 0,0 0 0,0 0 0,0 0 0,0 0 0,0 0 0,-1 0 0,1 0 0,0 0 0,0 0 0,0 0 0,0-1 0,0 1 0,0 0 0,0 0 0,0 0 0,0 0 0,0 0 0,0 0 0,0 0 0,0 0 0,0 0 0,0 0 0,0-1 0,0 1 0,0 0 0,0 0 0,0 0 0,0 0 0,0 0 0,0 0 0,0 0 0,0 0 0,0-1 0,0 1 0,0 0 0,0 0 0,0 0 0,0 0 0,0 0 0,0 0 0,0 0 0,-11 2 0,5 3 0,-1 1 0,1 0 0,0 0 0,0 0 0,1 1 0,-1 0 0,2 0 0,-1 0 0,1 1 0,0-1 0,-5 13 0,3-4 0,1-1 0,0 1 0,1 0 0,1 0 0,-2 22 0,4-22 0,0-6 0,0-1 0,1 1 0,0 0 0,1-1 0,2 15 0,-2-21 0,0-1 0,0 1 0,0-1 0,0 1 0,0-1 0,1 1 0,-1-1 0,1 0 0,0 1 0,-1-1 0,1 0 0,0 0 0,0 0 0,1-1 0,-1 1 0,0 0 0,0-1 0,1 1 0,-1-1 0,1 0 0,-1 0 0,1 0 0,4 1 0,15 2-8,0 0-1,1-2 1,-1 0-1,1-1 1,0-2 0,25-3-1,-42 3-48,1 0 0,-1 0-1,0-1 1,0 0-1,8-3 1,23-19-1029</inkml:trace>
</inkml:ink>
</file>

<file path=ppt/ink/ink40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1"/>
    </inkml:context>
    <inkml:brush xml:id="br0">
      <inkml:brushProperty name="width" value="0.05" units="cm"/>
      <inkml:brushProperty name="height" value="0.05" units="cm"/>
      <inkml:brushProperty name="color" value="#FFFFFF"/>
    </inkml:brush>
  </inkml:definitions>
  <inkml:trace contextRef="#ctx0" brushRef="#br0">0 36 31582,'0'0'1057,"6"0"-1041,26-5-16,11-2 16,7 0-16,-1 0 0,-7 2 0,-7 0-80,-16 5-144,-11 0-545</inkml:trace>
</inkml:ink>
</file>

<file path=ppt/ink/ink40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2"/>
    </inkml:context>
    <inkml:brush xml:id="br0">
      <inkml:brushProperty name="width" value="0.05" units="cm"/>
      <inkml:brushProperty name="height" value="0.05" units="cm"/>
      <inkml:brushProperty name="color" value="#FFFFFF"/>
    </inkml:brush>
  </inkml:definitions>
  <inkml:trace contextRef="#ctx0" brushRef="#br0">1 14 28941,'0'0'2641,"13"0"-2256,16 0-65,6 0-240,-3 0-80,0 0 0,-5 0-32,-3-4-576,-5-6-10694</inkml:trace>
</inkml:ink>
</file>

<file path=ppt/ink/ink40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2"/>
    </inkml:context>
    <inkml:brush xml:id="br0">
      <inkml:brushProperty name="width" value="0.05" units="cm"/>
      <inkml:brushProperty name="height" value="0.05" units="cm"/>
      <inkml:brushProperty name="color" value="#FFFFFF"/>
    </inkml:brush>
  </inkml:definitions>
  <inkml:trace contextRef="#ctx0" brushRef="#br0">120 26 31807,'0'-1'20,"1"0"1,-1 0 0,0 0 0,-1 0 0,1 0 0,0 0 0,0 0 0,0 0 0,0 0 0,-1 0 0,1 0 0,0 1 0,-1-1 0,1 0-1,-1 0 1,1 0 0,-1 0 0,0 0 0,1 1 0,-1-1 0,0 0 0,1 1 0,-1-1 0,0 0 0,0 1 0,0-1 0,0 1 0,1-1-1,-1 1 1,0 0 0,0-1 0,0 1 0,0 0 0,0 0 0,0-1 0,0 1 0,0 0 0,0 0 0,0 0 0,0 0 0,0 0 0,-2 1-1,0-1-24,0 1 0,-1 0 0,1 0 0,0 0 0,0 0-1,0 1 1,0-1 0,0 1 0,0 0 0,0-1 0,0 1-1,-4 5 1,2-1 3,1 0 0,-1 0 0,1 0 0,0 1-1,1 0 1,0-1 0,0 1 0,0 1 0,1-1-1,0 0 1,-2 15 0,1 6 3,0 52-1,3-69 0,0 3 0,1-1 0,0 1 1,0-1-1,2 0 1,0 0-1,0 0 1,1 0-1,1 0 0,8 17 1,-9-24-2,-1 0 0,1-1 0,0 1 0,1-1 0,-1 1 0,1-1-1,0-1 1,0 1 0,1-1 0,-1 0 0,1 0 0,0 0 0,0-1 0,0 0 0,1 0 0,-1-1 0,1 1 0,0-2 0,-1 1 0,8 0 0,-7 0 0,0-1 0,1-1 1,-1 0-1,0 0 0,0 0 0,0-1 1,1 0-1,-1 0 0,0-1 1,0 1-1,0-2 0,-1 1 0,13-7 1,-13 5-1,-1 0 1,1 0 0,-1-1 0,0 0 0,-1 0 0,1 0-1,-1-1 1,0 1 0,0-1 0,0 0 0,-1 0-1,0 0 1,-1-1 0,4-9 0,-2 2-1,0 0 0,-1-1 0,0 1 0,-2-1 0,1 1 0,-2-1 0,0 0 0,-1 1 0,0-1 0,-4-17 0,2 22 0,1 0 0,-1 0 0,-1 1 0,1-1 0,-2 1 0,1 0 0,-1 0 0,-1 1 0,1-1 0,-2 1 0,1 0 0,-1 1 0,0 0 0,0 0 0,-12-8 0,13 11-6,0 0 0,0 0 0,0 1 0,0 0 0,-1 0 0,0 1 0,1 0 1,-1 0-1,0 0 0,0 1 0,0 0 0,0 1 0,0-1 0,0 1 0,0 1 0,0-1 0,-10 3 0,16-3-17,-1 1 0,1-1 0,0 1-1,0 0 1,0-1 0,0 1 0,-1 0-1,1 0 1,0 0 0,0-1 0,0 1 0,1 0-1,-1 1 1,0-1 0,0 0 0,0 1-1,-9 29-947</inkml:trace>
</inkml:ink>
</file>

<file path=ppt/ink/ink40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2"/>
    </inkml:context>
    <inkml:brush xml:id="br0">
      <inkml:brushProperty name="width" value="0.05" units="cm"/>
      <inkml:brushProperty name="height" value="0.05" units="cm"/>
      <inkml:brushProperty name="color" value="#FFFFFF"/>
    </inkml:brush>
  </inkml:definitions>
  <inkml:trace contextRef="#ctx0" brushRef="#br0">6 27 32143,'0'-10'288,"0"3"-80,11 0-128,2 4-64,3 3-16,-2 0 0,-1 3 0,-2 23 0,-3 8 0,-8 4 0,0 3 0,0-2 0,-22-3-48,-4-7-80,1-13-608,7-13-11878</inkml:trace>
</inkml:ink>
</file>

<file path=ppt/ink/ink40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3"/>
    </inkml:context>
    <inkml:brush xml:id="br0">
      <inkml:brushProperty name="width" value="0.05" units="cm"/>
      <inkml:brushProperty name="height" value="0.05" units="cm"/>
      <inkml:brushProperty name="color" value="#FFFFFF"/>
    </inkml:brush>
  </inkml:definitions>
  <inkml:trace contextRef="#ctx0" brushRef="#br0">25 74 32031,'3'-21'610,"-9"40"-487,3-7-152,-3 17 29,1 1 0,1 0 0,2 0 0,1 32 0,1-58 0,0 0 0,0 0 0,1 0 0,-1 0 0,1 0 0,0 0 0,0 0 0,0 0 0,1 0 0,0 0 0,-1-1 0,1 1 0,0-1 0,1 1 0,-1-1 0,1 0 0,-1 0 0,1 0 0,0 0 0,0 0 0,1 0 0,-1-1 0,0 0 0,1 1 0,-1-2 0,6 4 0,0-2 0,0 0 1,1-1-1,-1 0 1,0 0-1,1-1 1,0 0-1,-1 0 1,1-1-1,-1-1 1,14-2-1,-19 2 2,1 0-1,-1 0 0,0-1 0,1 0 0,-1 1 1,0-2-1,0 1 0,-1 0 0,1-1 0,0 0 1,-1 0-1,0 0 0,1 0 0,-1 0 0,-1-1 1,1 0-1,0 1 0,-1-1 0,0 0 0,0 0 1,0 0-1,0-1 0,1-4 0,2-6-1,-1 0-1,0 0 1,-2 0 0,1-1-1,-1-22 1,-2-142 0,24 481 0,1-11 0,-23-43-5,-2-247 4,0 9-4,0-1 0,0 1 0,-1-1 0,-3 11 0,4-18 5,-1 1 0,1 0 0,-1 0 0,1 0 0,-1-1 0,0 1 0,0 0 0,0-1 0,0 1 0,0-1 0,0 1 0,-1-1 0,1 0 0,0 1 0,-1-1 0,1 0-1,-1 0 1,1 0 0,-1 0 0,1 0 0,-1 0 0,0-1 0,0 1 0,1 0 0,-4 0 0,1 0 0,0-1 0,0 1 0,0-1 0,0 0 0,1 0 0,-1 0 0,0 0 0,0-1 0,0 1 0,0-1 0,0 0 0,0 0 0,1 0 0,-1-1 0,0 0 0,1 1 0,-1-1 0,1 0 0,-6-6 0,4 3 0,0-1 0,0 0 0,1 0 0,0 0 0,1-1 0,-1 1 0,1-1 0,0 0 0,-3-14 0,-1-7 0,2 0 0,1-1 0,1 0 0,2-54 0,1 80 0,0-2 0,1 0-1,-1 0 1,1 0 0,0 0 0,0 0-1,1 0 1,-1 0 0,1 0-1,0 0 1,1 1 0,-1-1 0,1 1-1,0 0 1,4-5 0,-1 2 1,1 0 1,0 0-1,1 1 1,0 0-1,0 0 1,17-8-1,2 1-20,1 2-1,0 1 1,55-12-1,-37 12-316,-5 5-697</inkml:trace>
</inkml:ink>
</file>

<file path=ppt/ink/ink4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7"/>
    </inkml:context>
    <inkml:brush xml:id="br0">
      <inkml:brushProperty name="width" value="0.05" units="cm"/>
      <inkml:brushProperty name="height" value="0.05" units="cm"/>
      <inkml:brushProperty name="color" value="#FFFFFF"/>
    </inkml:brush>
  </inkml:definitions>
  <inkml:trace contextRef="#ctx0" brushRef="#br0">75 471 32543,'0'0'69,"0"5"-45,-19 623 59,1-318-67,10-144-16,7-144 0,-1-14 0,0-7 1,-1-6 3,-5-34 1,2 0-1,2 0 1,1 0-1,3-44 1,-1 40-6,7-454-65,1 389 29,5 0-1,40-164 0,-48 256 44,-2 6 6,1 0 0,0 1 0,6-16-1,-8 23-8,0 0-1,0 0 1,0 1 0,0-1-1,0 1 1,0-1-1,1 1 1,-1-1-1,0 1 1,1 0-1,-1-1 1,1 1 0,0 0-1,-1 0 1,1 0-1,0 0 1,-1 0-1,1 1 1,0-1-1,0 1 1,0-1 0,0 1-1,0-1 1,2 1-1,-2 0-2,0 1 1,0-1-1,0 1 0,0 0 0,0-1 0,0 1 0,0 0 0,-1 0 0,1 0 1,0 0-1,-1 1 0,1-1 0,-1 0 0,1 1 0,-1-1 0,0 1 0,1-1 1,-1 1-1,0 0 0,0 0 0,1 3 0,21 48 1,-17-35 1,13 32 0,-2 2-1,-3 0 1,-2 1 0,-2 0 0,-2 1 0,0 93 0,-8-140-2,0-1 0,0 1 0,-1-1 0,1 0 0,-2 1 0,1-1 0,-1 0 0,0 1 0,-3 5 0,3-9 0,0 1 0,0-1 0,-1 0 0,1 0 0,-1 0 0,0 0 0,0-1 0,0 1 0,0-1 0,0 0 0,-1 0 0,1 0 0,-1 0 0,1 0 0,-7 1 0,-10 3-2,0-2 0,0 0 1,0-1-1,-1-1 0,1-1 0,-27-2 0,26 1-1,43 10-74,7-3 60,1-1 0,40 3 0,-15-3 17,10 0 23,92-2 1,-108-5-10,-44 2-12,1-1-1,-1-1 0,1 1 0,-1-1 0,1 0 1,-1 0-1,1-1 0,-1 1 0,0-1 1,0 0-1,0-1 0,0 1 0,0-1 1,0 0-1,-1 0 0,0-1 0,1 1 1,-1-1-1,0 0 0,-1 0 0,1-1 1,-1 1-1,0-1 0,0 1 0,0-1 0,0 0 1,1-6-1,3-5 0,-1-1 1,-1 0-1,-1 0 1,0 0-1,-1 0 1,1-23-1,-3-111 4,-3 77-4,3 45 3,-1 16 2,0-1 1,0 0-1,-4-22 0,4 35-5,0 1-1,0 0 0,0 0 1,0-1-1,0 1 0,0 0 0,0-1 1,0 1-1,0 0 0,0 0 1,0-1-1,0 1 0,0 0 1,0-1-1,0 1 0,0 0 1,0 0-1,0-1 0,0 1 1,0 0-1,-1 0 0,1-1 0,0 1 1,0 0-1,0 0 0,0-1 1,-1 1-1,1 0 0,0 0 1,0 0-1,-1-1 0,1 1 1,0 0-1,0 0 0,-1 0 0,1 0 1,0 0-1,0 0 0,-1-1 1,1 1-1,0 0 0,0 0 1,-1 0-1,1 0 0,0 0 1,-1 0-1,1 0 0,-1 0 1,-4 21 2,0 52-3,3 0 0,8 77 0,-2-123 0,0 0 0,2 0 0,1 0 0,1-1 0,17 35 0,-19-46 0,1-1 0,1 0 0,0 0 0,1-1 0,1 0 0,0 0 0,1-1 0,0 0 0,1-1 0,19 15 0,-25-23 0,0 0 0,0-1 0,1 1 0,-1-1 0,0 0 0,1 0 0,-1-1 0,1 0 0,0 0 0,-1-1 0,1 0 0,10-1 0,-6 1 0,-7 0 0,0 0 0,-1-1 0,1 0 0,0 0 0,-1 0 0,1 0 0,-1 0 0,1-1 0,-1 0 0,0 1 0,0-1 0,0 0 0,0-1 0,0 1 0,0 0 0,0-1 0,-1 0 0,1 0 0,-1 0 0,0 0 0,0 0 0,0 0 0,0 0 0,0-1 0,1-3 0,4-11-1,-1 0 1,0-1-1,5-31 0,13-169-35,-20 154-14,22-115 0,-25 174 51,0 0 0,1 1-1,0 0 1,0-1 0,0 1 0,0 0-1,1 0 1,0 0 0,0 0-1,0 0 1,5-4 0,-6 7 1,1 0 1,0 0-1,-1 1 0,1-1 1,0 1-1,0-1 0,0 1 1,0 0-1,0 0 1,0 0-1,1 1 0,-1-1 1,0 1-1,0 0 0,1 0 1,-1 0-1,0 0 1,0 0-1,5 2 0,-4-2-1,-1 1 0,0 1 0,1-1-1,-1 0 1,0 1 0,0 0-1,0-1 1,0 1 0,0 1 0,-1-1-1,1 0 1,-1 0 0,1 1 0,-1 0-1,0-1 1,0 1 0,0 0 0,0 0-1,2 5 1,3 7 4,0 0 0,7 29 1,-10-33-5,5 20 2,-2 1-1,-2 0 0,0 0 1,-2 0-1,-2 0 0,-1 0 1,-5 47-1,3-68-2,0 1 0,-1-1 0,0 0 0,-1 1 0,0-1 0,-1-1 0,0 1 0,0-1 0,-9 12 0,-6 5 0,-44 44 0,48-55 0,46-59-21,39-42-102,-3-2 0,-4-3 0,54-107 1,-113 191 159,1 0 1,-1 0 0,-1-1-1,0 1 1,0-1-1,0 0 1,0 0 0,-1 1-1,0-10 1,-1 16-33,-1-1 0,0 1 0,0-1 0,0 1 0,0 0 0,0 0 0,0-1 0,0 1 0,0 0 0,1 0 0,-1 0 0,0 0 0,0 0 0,0 0 0,0 1 1,0-1-1,0 0 0,-1 1 0,1-1 0,-7 2-5,1 1 1,0-1-1,-1 1 0,1 1 0,1 0 0,-1 0 0,0 0 0,1 1 1,0-1-1,0 1 0,1 1 0,-1-1 0,1 1 0,0 0 0,0 1 1,1-1-1,-5 10 0,0 0 2,1 0 0,0 1 0,1 0 0,1 0-1,0 1 1,-4 27 0,7-11 0,0 56 0,3-71 0,1-9-1,-1 0 0,2 1-1,0-1 1,0 1 0,0-1 0,2 0 0,-1 0 0,1-1 0,0 1 0,1-1 0,0 0 0,1 0 0,0 0 0,0-1 0,1 0 0,0 0 0,0 0 0,1-1 0,0-1 0,0 1 0,1-1-1,0 0 1,0-1 0,0 0 0,1-1 0,-1 0 0,1 0 0,0-1 0,0 0 0,17 2 0,-10-3-2,1 0 0,-1-2-1,35-2 1,-45 1 1,-1-1-1,1 1 0,-1-1 1,1 0-1,-1 0 0,0-1 1,1 0-1,-1 0 0,-1-1 1,1 1-1,0-1 0,9-9 1,-4 1-2,-1-1-1,0 0 1,-1 0 0,-1-1 0,0 0 0,-1 0 0,0-1 0,-1 1 0,-1-2-1,0 1 1,5-30 0,-4 1-41,-2-1 0,-3-86 0,0 127 43,-1 1 0,0 0 0,-1-1 0,1 1 0,0 0 0,-1 0 0,0-1 0,0 1 0,0 0 0,0 0 0,0 0 0,-1 0 0,0 0 0,1 0 0,-1 0 0,0 1 0,-3-4-1,2 4 5,0 1-1,0-1 1,0 1-1,0-1 0,0 1 1,-1 0-1,1 0 0,0 0 1,-1 0-1,1 1 0,-1 0 1,1-1-1,-1 1 1,1 0-1,-6 1 0,7 0-3,0-1 1,0 1-1,-1 0 0,1 0 0,0 0 0,0 0 0,0 0 0,0 0 0,0 0 1,0 1-1,0-1 0,1 1 0,-1-1 0,0 1 0,1 0 0,-1-1 0,1 1 1,0 0-1,-1 0 0,1 0 0,0 0 0,0 1 0,0-1 0,1 0 0,-2 4 1,-2 7-2,1 1 1,0-1 0,0 18 0,-1 39 7,7 83-1,-3-140-5,2 0-1,0 0 1,0 0-1,1-1 1,1 1-1,0-1 1,10 21-1,-11-27 1,0-1 0,1 1 0,-1-1 0,1 0 0,0 0 0,1 0 0,-1 0 0,1 0 0,0-1 0,0 0 0,0 0 0,0-1 0,1 1 0,-1-1 0,1 0 0,0-1 0,9 4 0,-1-3 2,0 0 0,0-1 0,0-1 1,0 0-1,18-1 0,-24-1-2,0 0 0,0 0 0,0-1 0,0 0 0,-1 0-1,1-1 1,0 0 0,-1 0 0,0-1 0,13-8 0,2-5-31,-2 0 0,0-2 1,-1 0-1,0-1 0,-2-1 0,-1 0 0,27-46 1,-25 32-122,-2-1-1,-1 0 1,-2-1 0,15-69 0,-15 33-16,7-124 1,-15-66 1195,-5 254-958,0 7-66,0-7 23,0 0-1,0 0 1,-1 0 0,0 0-1,-4-15 1,4 23-24,1 0 0,-1-1 0,0 1 0,1 0-1,-1 0 1,0-1 0,0 1 0,0 0 0,1 0 0,-1 0-1,0 0 1,-1 0 0,1 0 0,0 0 0,0 1 0,0-1-1,-2-1 1,1 2-3,0-1 0,0 1 1,0 0-1,0 0 0,0 0 0,0 0 0,0 0 0,0 0 0,0 0 0,0 1 0,0-1 0,0 1 1,0-1-1,0 1 0,1 0 0,-3 1 0,0 0-1,1 0 0,-1 0 0,1 0 0,0 1 0,0 0 0,0 0 0,0-1 0,0 2 0,0-1 0,1 0 0,0 0 0,-3 5 0,-21 50 0,10-7 1,2 1 0,2 0 0,3 1 0,-4 65 0,4 221 24,9-296-23,0 5-1,-1-9 11,7 67 0,-4-94-12,0 1 1,1-1 0,1 0 0,0 0-1,0-1 1,1 1 0,0-1 0,1 0-1,11 15 1,-7-14-1,0 0 0,1-1 0,0 0 0,0 0 0,2-1 0,-1-1 0,1 0 0,0-1 0,1-1 0,21 10 0,-22-12 0,0-1 0,0 0 0,0-1 0,0 0 0,0-1 0,1 0 0,-1-2 0,1 1 0,0-1 0,-1-1 0,0-1 0,19-3 0,-27 3 0,0 0 0,0 0 0,0 0-1,-1 0 1,1-1 0,0 0 0,-1 0 0,0 0-1,0-1 1,0 1 0,0-1 0,0 0 0,-1 0 0,0 0-1,1 0 1,3-9 0,2-5-6,-1 0 0,0-1 0,5-23 0,36-157-15,-35 130 14,3 0 0,37-94 0,-49 153 1,-1 0 0,1 0 0,0 0 0,1 1 0,0 0 0,13-15 0,-15 21 5,-1 0 1,1 0 0,0 1 0,0-1 0,0 1-1,0-1 1,1 1 0,-1 1 0,1-1 0,-1 1-1,1-1 1,-1 1 0,1 0 0,0 1 0,0-1-1,7 1 1,-10 0 1,1 0 0,-1 1-1,0-1 1,1 1 0,-1-1-1,0 1 1,1 0 0,-1 0-1,0 0 1,0 0 0,0 0-1,0 0 1,0 0 0,0 1-1,0-1 1,0 1 0,0 0-1,1 2 1,1 1 2,0 0 0,-1 0 0,0 1 0,0-1-1,0 1 1,3 12 0,0 5 3,0 2 0,2 40 0,-8-64-6,6 52 5,-4 1 1,-6 97-1,2-138-4,0-1-1,-1 0 1,-1 1-1,0-1 1,-1-1-1,0 1 1,-1-1 0,0 0-1,0 0 1,-1 0-1,-1-1 1,0 0-1,0-1 1,-1 0 0,0 0-1,-1-1 1,0 0-1,0 0 1,-1-1-1,1-1 1,-2 0 0,1 0-1,-1-1 1,1 0-1,-1-1 1,-1-1-1,-18 4 1,18-5-1,1-1 0,-1 0 0,0-1 0,0 0 0,1-1 0,-1 0 0,0-1 0,-14-4 0,22 4 0,0 0 0,0 0 0,0-1 0,0 0 0,0 0 0,1 0 0,-1-1 0,1 0 0,0 1 0,0-2 0,0 1 0,0 0 0,1-1 0,0 1 0,0-1 0,0 0 0,1 0 0,-1 0 0,1 0 0,-2-9 0,-1-7-4,0 1 0,2-1 0,0 0-1,1 0 1,2 0 0,0 0 0,1 0 0,6-31 0,-5 43-6,0 0 1,1 1-1,0-1 1,1 1-1,0-1 1,0 1-1,1 0 1,0 1-1,9-12 1,-10 15 5,0-1 1,0 1-1,1 0 0,-1 0 1,1 1-1,0-1 1,0 1-1,0 0 1,0 1-1,1-1 0,-1 1 1,1 0-1,0 0 1,-1 1-1,11-2 1,-12 2 6,0 0 1,0 1 0,0 0 0,-1-1 0,1 1 0,0 1 0,0-1-1,0 0 1,0 1 0,0 0 0,0 0 0,-1 0 0,1 0 0,0 1-1,-1 0 1,1-1 0,-1 1 0,1 0 0,-1 1 0,0-1-1,0 1 1,0-1 0,0 1 0,-1 0 0,1 0 0,3 5 0,51 74 43,-22-32-29,62 71-1,-83-106-14,0-2 1,1 1-1,1-2 0,0 0 1,1-1-1,0 0 0,0-2 0,35 14 1,-21-13-4,0-2 1,1-1 0,0-1-1,0-2 1,1-1 0,-1-2-1,51-4 1,-71 2-16,0-1 1,0-1-1,-1 1 0,0-2 0,1 0 1,-1 0-1,-1-1 0,1-1 1,-1 1-1,0-2 0,0 1 0,0-1 1,-1-1-1,0 0 0,-1 0 0,0-1 1,0 0-1,-1 0 0,0-1 1,0 0-1,-1 0 0,-1 0 0,0-1 1,0 0-1,-1 0 0,0 0 1,-1-1-1,3-16 0,1-60-1255</inkml:trace>
</inkml:ink>
</file>

<file path=ppt/ink/ink40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3"/>
    </inkml:context>
    <inkml:brush xml:id="br0">
      <inkml:brushProperty name="width" value="0.05" units="cm"/>
      <inkml:brushProperty name="height" value="0.05" units="cm"/>
      <inkml:brushProperty name="color" value="#FFFFFF"/>
    </inkml:brush>
  </inkml:definitions>
  <inkml:trace contextRef="#ctx0" brushRef="#br0">0 22 31727,'0'-3'640,"19"-1"-576,16 1-32,10 1-16,3-1-16,0 1-48,-8-3-817,-10 5-4977</inkml:trace>
  <inkml:trace contextRef="#ctx0" brushRef="#br0">78 128 13878,'-6'12'16136,"6"-5"-14936,0-2-703,11 0-321,18-3 144,12-2-240,1 0-80,-2 0 0,-5 0-737</inkml:trace>
</inkml:ink>
</file>

<file path=ppt/ink/ink40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4"/>
    </inkml:context>
    <inkml:brush xml:id="br0">
      <inkml:brushProperty name="width" value="0.05" units="cm"/>
      <inkml:brushProperty name="height" value="0.05" units="cm"/>
      <inkml:brushProperty name="color" value="#FFFFFF"/>
    </inkml:brush>
  </inkml:definitions>
  <inkml:trace contextRef="#ctx0" brushRef="#br0">0 114 31711,'0'-2'53,"0"-1"0,0 1 0,0 0 0,0-1 0,1 1 0,-1 0 0,1-1 0,-1 1 0,1 0 0,0 0 0,0 0 0,0-1 1,0 1-1,0 0 0,0 0 0,1 0 0,-1 1 0,3-4 0,1 2-57,0 0 0,-1 0 0,1 1 0,0-1 0,0 1 0,0 1 0,7-3 0,4 1 9,-1 0 1,0 1-1,1 1 0,26 0 1,-35 1-4,-3 1-2,1 0 0,-1 0-1,0 0 1,0 0 0,0 0 0,0 1-1,0 0 1,0 0 0,0 0-1,-1 0 1,1 1 0,-1-1 0,1 1-1,-1 0 1,0 0 0,0 0-1,0 0 1,-1 1 0,1-1-1,-1 1 1,0 0 0,0-1 0,2 7-1,3 3 0,-2 0 0,0 1 0,-1 0 0,0 0 0,3 27 0,-4-21 1,-2 0 0,-2 38 0,0-51 0,1-1 0,-2 0 0,1 0 0,-1 1 0,1-1 0,-2 0 0,1 0 0,-1-1 0,0 1 0,0 0 0,0-1 0,-9 10 0,8-11-1,2-1 0,-1 1 0,1-1 0,-1-1 0,0 1 0,0 0 0,0-1 0,0 1 0,-1-1 0,1 0-1,0 0 1,-1 0 0,0-1 0,-5 2 0,9-3 1,-1-1 0,0 1 0,0-1 0,1 1 0,-1-1 0,0 0 0,1 1 0,-1-1 0,1 0 0,-1 0 0,1 1-1,-1-1 1,1 0 0,-1 0 0,1 0 0,0 0 0,-1 1 0,1-1 0,0 0 0,0 0 0,0 0 0,0 0 0,0 0 0,0 0 0,0 0 0,0 0 0,0-1 0,0-1-2,-2-21-2,1-1 0,1 0 0,1 1 0,1 0 0,1-1 0,2 1 0,13-43 0,-15 57 5,1 0-1,1 0 0,0 0 0,0 0 1,1 1-1,0 0 0,1 0 0,-1 1 1,2 0-1,-1 0 0,1 0 0,1 1 1,-1 0-1,1 1 0,0 0 0,1 1 1,-1-1-1,1 2 0,0-1 0,12-2 1,-9 4-16,-1 0 1,2 2 0,-1-1 0,25 2 0,-29 0-59,7 0-522</inkml:trace>
</inkml:ink>
</file>

<file path=ppt/ink/ink40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8"/>
    </inkml:context>
    <inkml:brush xml:id="br0">
      <inkml:brushProperty name="width" value="0.05" units="cm"/>
      <inkml:brushProperty name="height" value="0.05" units="cm"/>
      <inkml:brushProperty name="color" value="#FFFF00"/>
    </inkml:brush>
  </inkml:definitions>
  <inkml:trace contextRef="#ctx0" brushRef="#br0">6 139 32015,'-3'-4'452,"1"7"-197,1 19-144,5 39-177,53 417 66,-51-339 0,-6-130 0,-2-2 0,-2-10 0,3 3 0,-1-3 0,-1 0 0,1 0 0,-1 0 0,1-1 0,0 1 0,0-1 0,1 1 0,-1-1 0,1 0 0,-2-5 0,-7-45 0,8 41 0,-6-66 0,4-150 0,5 134 0,-1 71 0,2 1 0,0-1 0,2 1 0,1 0 0,14-45 0,-15 58 0,0 0 0,0 1 0,1-1 0,0 1 0,0-1 0,1 2 0,0-1 0,1 1 0,0 0 0,0 0 0,1 0 0,0 1 0,0 1 0,1-1 0,13-6 0,-19 11 0,1 0-1,-1 1 1,0-1-1,1 1 1,-1 0-1,1 0 1,-1 0-1,1 1 1,0-1 0,-1 1-1,1 0 1,0 0-1,-1 0 1,1 0-1,0 1 1,-1-1-1,1 1 1,6 2-1,-7-1 0,0 0 0,1 1 0,-1-1 0,0 1 0,0-1 0,0 1 0,-1 0 0,1 0 0,-1 0 0,0 1 0,1-1-1,-1 0 1,-1 1 0,3 5 0,2 8 0,-1 0 0,-1 0 0,-1 0 0,0 0 0,-2 0 0,1 27 0,-3-34 1,1 0 0,-1 0 0,-1 0 0,0 0 0,0 0 0,-1 0 0,0-1 0,0 1 0,-1-1 0,-1 0 0,0 0 0,0 0 0,0-1 0,-1 0 0,-1 0 0,1 0 0,-1-1 0,0 0 0,-1 0 0,0-1 0,0 0 0,0 0 0,-1-1 0,0 0 0,-11 5 0,16-9 0,1 0 0,-1 0 0,0 0 0,0 0-1,0-1 1,0 1 0,0-1 0,0 0 0,0-1 0,0 1 0,-7-2 0,9 2-15,1-1 0,-1 0 0,0 1 0,1-1 0,-1 0 0,1 0 0,-1 0 0,1 0 0,0 0 0,-1 0 0,1 0 0,0-1 0,0 1 0,0 0 0,0-1 0,0 1 0,0-1 0,0 1 0,0-1 0,1 1 0,-1-1 0,1 0-1,-1 1 1,1-1 0,-1 0 0,1 1 0,0-4 0,-1-12-700</inkml:trace>
</inkml:ink>
</file>

<file path=ppt/ink/ink40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8"/>
    </inkml:context>
    <inkml:brush xml:id="br0">
      <inkml:brushProperty name="width" value="0.05" units="cm"/>
      <inkml:brushProperty name="height" value="0.05" units="cm"/>
      <inkml:brushProperty name="color" value="#FFFF00"/>
    </inkml:brush>
  </inkml:definitions>
  <inkml:trace contextRef="#ctx0" brushRef="#br0">0 31 31022,'0'0'1473,"32"0"-1393,16-7-64,6 0 0,-3 2-16,-6-2 0,-7 4 0,-14 1-32,-16 2-256</inkml:trace>
</inkml:ink>
</file>

<file path=ppt/ink/ink40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9"/>
    </inkml:context>
    <inkml:brush xml:id="br0">
      <inkml:brushProperty name="width" value="0.05" units="cm"/>
      <inkml:brushProperty name="height" value="0.05" units="cm"/>
      <inkml:brushProperty name="color" value="#FFFF00"/>
    </inkml:brush>
  </inkml:definitions>
  <inkml:trace contextRef="#ctx0" brushRef="#br0">1 15 30942,'37'0'608,"9"0"-63,7 0-289,-2 0-160,0 0-48,-8 0-48,-6-2 0,-13-10-480</inkml:trace>
</inkml:ink>
</file>

<file path=ppt/ink/ink40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9"/>
    </inkml:context>
    <inkml:brush xml:id="br0">
      <inkml:brushProperty name="width" value="0.05" units="cm"/>
      <inkml:brushProperty name="height" value="0.05" units="cm"/>
      <inkml:brushProperty name="color" value="#FFFF00"/>
    </inkml:brush>
  </inkml:definitions>
  <inkml:trace contextRef="#ctx0" brushRef="#br0">1 54 31871,'0'-1'18,"0"-1"1,0 1-1,1 0 1,-1 0 0,0 0-1,1 0 1,-1 0 0,1 0-1,0-1 1,-1 1-1,1 0 1,0 1 0,0-1-1,-1 0 1,1 0 0,0 0-1,0 0 1,0 1-1,0-1 1,0 0 0,0 1-1,0-1 1,0 1-1,0-1 1,2 0 0,36-9 49,-30 8-31,34-5 8,1 1 0,-1 3-1,48 2 1,-91 1-45,1 0-1,-1 0 1,1 0 0,0 0-1,-1 0 1,1 0 0,-1 0-1,1 0 1,-1 1 0,1-1 0,-1 0-1,1 0 1,-1 1 0,1-1-1,-1 0 1,1 0 0,-1 1-1,1-1 1,-1 1 0,0-1-1,1 0 1,-1 1 0,0-1 0,1 1-1,-1-1 1,0 1 0,1-1-1,-1 1 1,0-1 0,0 1-1,0-1 1,0 1 0,1-1-1,-1 1 1,0 0 0,0-1 0,0 1-1,-6 22-3,2-17 5,-1 0 0,-1 0 0,1-1 1,-1 1-1,0-2 0,0 1 0,0-1 0,0 1 1,-10 3-1,7-3 0,-46 25 2,38-23-3,1 2 0,0 0 0,1 0 0,0 1 0,0 1 0,-18 19 0,31-29 0,1 0-1,0 0 1,0 1 0,0-1 0,0 0-1,0 1 1,0-1 0,0 1 0,0-1-1,0 1 1,1-1 0,-1 1 0,1 0-1,-1-1 1,1 1 0,-1 0 0,1 0-1,0-1 1,0 1 0,0 0 0,0 0-1,0-1 1,1 1 0,-1 0-1,0-1 1,1 1 0,-1 0 0,1-1-1,0 1 1,-1 0 0,1-1 0,0 1-1,0-1 1,0 0 0,0 1 0,0-1-1,0 0 1,3 2 0,3 3 2,1 0 0,0-1-1,0 0 1,1 0 0,14 5 0,-13-6-3,33 14 1,-24-11 0,-1 1 0,0 0 0,0 1 0,-1 1 0,0 1 0,17 14 0,-31-22-1,-1 0 1,1 0-1,0 0 1,-1 0-1,0 1 1,0-1-1,0 1 1,0-1-1,-1 1 1,1 0-1,-1 0 1,0 0-1,0-1 1,1 8-1,-2-9 1,0 0 0,0 0-1,0 0 1,0 0 0,0 1 0,-1-1-1,1 0 1,-1 0 0,1 0-1,-1 0 1,0 0 0,0 0-1,0 0 1,0 0 0,0-1 0,0 1-1,-1 0 1,1 0 0,0-1-1,-1 1 1,1-1 0,-1 1-1,0-1 1,0 0 0,1 0 0,-1 0-1,-2 1 1,-10 4 4,1-2 0,-1 0 0,0 0 0,-1-2 0,1 1 0,-21-1 0,-4-1 6,-46-5 0,83 4-37,0 0-1,-1 0 1,1-1-1,-1 1 1,1-1-1,0 0 1,0 1-1,-1-1 1,1 0 0,0-1-1,0 1 1,0 0-1,0 0 1,0-1-1,0 1 1,0-1-1,1 0 1,-1 0 0,1 1-1,-1-1 1,1 0-1,0 0 1,-1 0-1,1-1 1,0 1 0,0 0-1,0 0 1,1-1-1,-1 1 1,1 0-1,-1-1 1,1 1-1,0 0 1,0-1 0,0 1-1,0-1 1,0 1-1,0 0 1,1-1-1,-1 1 1,2-4-1,7-15-3349</inkml:trace>
</inkml:ink>
</file>

<file path=ppt/ink/ink40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20"/>
    </inkml:context>
    <inkml:brush xml:id="br0">
      <inkml:brushProperty name="width" value="0.05" units="cm"/>
      <inkml:brushProperty name="height" value="0.05" units="cm"/>
      <inkml:brushProperty name="color" value="#FFFF00"/>
    </inkml:brush>
  </inkml:definitions>
  <inkml:trace contextRef="#ctx0" brushRef="#br0">1 51 30942,'0'-3'1345,"0"-1"-1201,0-1-48,21 2-48,8 3-32,4-2 0,-4 0 0,3-3-16,0 0 0,-2-2 0,-4 0-160,-4-1-945</inkml:trace>
</inkml:ink>
</file>

<file path=ppt/ink/ink40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20"/>
    </inkml:context>
    <inkml:brush xml:id="br0">
      <inkml:brushProperty name="width" value="0.05" units="cm"/>
      <inkml:brushProperty name="height" value="0.05" units="cm"/>
      <inkml:brushProperty name="color" value="#FFFF00"/>
    </inkml:brush>
  </inkml:definitions>
  <inkml:trace contextRef="#ctx0" brushRef="#br0">43 84 31903,'8'-8'43,"0"0"0,0 1 0,0 0-1,1 0 1,0 1 0,0 0 0,1 1 0,0 0 0,-1 0 0,2 1 0,-1 1 0,0-1 0,1 2 0,0-1 0,0 2 0,0-1 0,-1 1 0,20 1 0,-28 1-43,0-1 0,0 0 0,1 1 0,-1-1 0,0 1 0,0 0 0,0 0 0,0 0 0,0 0 0,0 0 0,0 0 0,0 1 0,0-1 0,0 0 0,-1 1 0,1 0 0,0-1 0,-1 1 0,0 0 0,1 0 0,-1 0 0,0 0 0,0 0 0,0 0 0,0 0 0,0 0 0,-1 0 0,1 1 0,0 3 0,2 8 0,-2 0 0,1 0 0,-2 25 0,0-25 0,-1 1 0,-1 1 0,-1-1 0,0 0 0,0-1 0,-2 1 0,0-1 0,-1 0 0,0 0 0,-1 0 0,0-1 0,-1 0 0,-1 0 0,0-1 0,-11 11 0,-9 9 0,-2-2 0,-1-1 0,-61 44 0,79-64 0,14-9 0,0 1 0,0-1 0,0 0 0,-1 0 0,1 0 0,0 0 0,0 0 0,0 0 0,0 0 0,0 0 0,-1 0 0,1 0 0,0 0 0,0 0 0,0 0 0,0 0 0,-1 0 0,1 0 0,0 0 0,0 0 0,0 0 0,0 0 0,-1 0 0,1 0 0,0 0 0,0 0 0,0 0 0,0 0 0,-1 0 0,1 0 0,0 0 0,0 0 0,0-1 0,0 1 0,0 0 0,0 0 0,-1 0 0,1 0 0,0 0 0,0 0 0,0-1 0,0 1 0,0 0 0,0 0 0,0 0 0,0 0 0,0 0 0,0-1 0,0 1 0,0 0 0,0 0 0,0 0 0,0 0 0,0-1 0,0 1 0,0 0 0,0 0 0,0 0 0,0 0 0,0-1 0,0 1 0,0 0 0,0 0 0,0 0 0,2-12 0,2 2 0,0 1 0,0 0 0,1 0 0,0 0 0,1 1 0,0 0 0,0 0 0,0 0 0,1 1 0,11-9 0,-12 10 0,0 1 0,1 0 0,0 1 0,-1 0 0,2 0 0,-1 0 0,0 1 0,1 0 0,-1 0 0,1 1 0,0 0 0,0 0 0,15-1 0,-22 3 0,2-1 0,0 1 0,1 0 0,-1 0 0,0 0 0,1 0 0,-1 0 0,0 0 0,0 1 0,1 0 0,-1 0 0,0 0 0,0 0 0,0 0 0,0 0 0,0 1 0,0-1 0,0 1 0,-1 0 0,1 0 0,0 0 0,-1 0 0,0 1 0,4 3 0,16 20-56,1-2 0,38 33 0,-50-48-141,0-1 1,1 0-1,1 0 1,-1-1-1,1-1 1,0 0-1,1-1 1,21 6-1,5-7-4861</inkml:trace>
</inkml:ink>
</file>

<file path=ppt/ink/ink40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22"/>
    </inkml:context>
    <inkml:brush xml:id="br0">
      <inkml:brushProperty name="width" value="0.05" units="cm"/>
      <inkml:brushProperty name="height" value="0.05" units="cm"/>
      <inkml:brushProperty name="color" value="#FFFF00"/>
    </inkml:brush>
  </inkml:definitions>
  <inkml:trace contextRef="#ctx0" brushRef="#br0">15 170 31086,'-1'-2'76,"-1"-1"-1,0 1 0,1 0 0,0-1 1,-1 1-1,1-1 0,0 1 1,0-1-1,1 0 0,-1 1 1,0-1-1,1 0 0,0 0 1,-1 1-1,1-1 0,0 0 0,0 0 1,1 0-1,-1 1 0,1-4 1,1 3-74,-1 1 0,1-1 0,-1 1 0,1 0 0,0-1 0,0 1 0,0 0 0,0 0 0,0 1 0,1-1 0,-1 0 0,1 1 0,-1-1 0,1 1 0,-1 0 0,1 0 0,0 0 0,4-1 0,1-1-1,-1 1 0,1 1 0,0-1 0,0 1 0,0 1 0,-1 0 0,16 1 0,-20-1 0,1 0-1,-1 1 0,0 0 0,1 0 0,-1 0 1,0 0-1,0 1 0,0-1 0,0 1 1,0-1-1,0 1 0,0 0 0,-1 1 1,1-1-1,-1 0 0,1 1 0,-1-1 0,0 1 1,4 5-1,0 6 0,0 0 0,0 0 0,-1 0 0,-1 1 0,0 0 0,-1 0 0,1 19 0,-1 110 0,-3-94 0,-1-38 0,0 0 0,0-1 0,-2 1 0,1 0 0,-1-1 0,-1 1 0,0-1 0,0 0 0,-2 0 0,-10 18 0,13-31 0,1-12 0,1-16 0,0-13 0,2 0 0,3 1 0,1-1 0,14-56 0,-16 85 0,2 1 0,0-1 0,0 1 0,1 1 0,0-1 0,1 1 0,1 0 0,0 1 0,1-1 0,0 2 0,0-1 0,1 1 0,1 1 0,0 0 0,0 0 0,0 1 0,18-9 0,-10 8 0,-1 1-1,2 0 1,-1 1 0,1 2-1,0 0 1,0 1 0,1 0 0,27 0-1,-47 4 1,-1 0-7,1 0 0,-1 0 1,1 0-1,-1-1 0,1 1 1,0 0-1,-1 0 0,1 0 0,0 0 1,-1 0-1,1 0 0,-1 0 1,1 0-1,0 1 0,-1-1 0,1 0 1,-1 0-1,1 0 0,-1 1 0,1-1 1,0 0-1,-1 0 0,1 1 1,-1-1-1,1 1 0,-1-1 0,0 0 1,1 1-1,-1-1 0,1 1 1,-1-1-1,0 1 0,1-1 0,-1 1 1,0-1-1,0 1 0,1 0 0,-1-1 1,0 1-1,0-1 0,0 1 1,0 0-1,0 0 0,1 15-702</inkml:trace>
</inkml:ink>
</file>

<file path=ppt/ink/ink40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3"/>
    </inkml:context>
    <inkml:brush xml:id="br0">
      <inkml:brushProperty name="width" value="0.05" units="cm"/>
      <inkml:brushProperty name="height" value="0.05" units="cm"/>
      <inkml:brushProperty name="color" value="#FFFFFF"/>
    </inkml:brush>
  </inkml:definitions>
  <inkml:trace contextRef="#ctx0" brushRef="#br0">11 344 31166,'-1'-106'1566,"-6"197"-1564,5 140-1,2-220-1,1 0 0,0 0 0,0 0 0,1-1 0,1 1 0,0-1 0,0 1 0,1-1 0,0 0 0,1 0 0,0-1 0,1 1 0,6 8 0,-10-16 0,0-1 0,-1 1 0,1-1 0,0 1 0,0-1 0,0 0 0,0 0 0,0 0 0,0 0 0,0 0 0,1 0 0,-1-1 0,0 1 0,0-1 0,1 1 0,-1-1 0,0 0 0,1 0 0,-1 0 0,0 0 0,0 0 0,1-1 0,-1 1 0,0-1 0,1 1 0,2-2 0,-1 0 0,0 0 0,-1 0 0,1 0 0,-1 0 0,1 0 0,-1-1 0,0 0 0,0 1 0,0-1 0,0 0 0,0-1 0,-1 1 0,4-6 0,4-13 0,-2-1 0,0-1 0,-1 1 0,-2-1 0,0 0 0,2-43 0,8-36 0,1 177 0,-13-59 0,1 0 0,1-1 0,0 1 0,1-1 0,0-1 0,14 23 0,-16-31 0,0 0 0,0 0 0,0-1 0,1 1 0,-1-1 0,1 0 0,0-1 0,0 1 0,0-1 0,1 0 0,-1 0 0,1 0 0,0-1 0,0 0 0,0 0 0,0 0 0,0-1 0,0 0 0,8 0 0,-4 0 0,1 0 0,0-1 0,0-1 0,0 1 0,0-2 0,0 0 0,15-5 0,-21 5 0,0 0 0,0 0 0,0-1 0,0 0 0,-1 0 0,0 0 0,1 0 0,-1-1 0,0 0 0,-1 0 0,1 0 0,-1 0 0,0 0 0,0-1 0,0 0 0,0 1 0,1-7 0,2-6 0,-1 0 0,-1-1 0,0 0 0,-2 1 0,0-1 0,-1-1 0,0 1 0,-2 0 0,-5-36 0,5 49 0,0-1 0,0 1 0,-1-1 0,0 1 0,0-1 0,0 1 0,-1 0 0,1 0 0,-1 0 0,-6-7 0,7 10 0,1 0 0,-1 0 0,0 0 0,-1 0 0,1 0 0,0 1 0,-1-1 0,1 1 0,-1-1 0,1 1 0,-1 0 0,1 0 0,-1 0 0,0 0 0,0 1 0,1-1 0,-1 1 0,0 0 0,0-1 0,0 1 0,0 0 0,-4 1 0,5 0 0,0 0 0,0-1 0,0 1 0,1 0 0,-1 0-1,0 0 1,1 0 0,-1 0 0,1 0 0,-1 1 0,1-1 0,0 0 0,0 1 0,-1-1 0,1 1 0,0 0 0,0-1 0,0 1-1,1 0 1,-1-1 0,0 1 0,1 0 0,-2 3 0,-6 48-10,8-50 9,-1 11 0,0-1 1,1 1 0,0-1 0,2 1-1,-1-1 1,2 0 0,-1 1 0,2-1-1,0 0 1,9 19 0,-9-25 0,0 0 0,0 0 0,1-1-1,0 1 1,0-1 0,1-1 0,0 1 0,0-1 0,0 0 0,0 0 0,1-1-1,0 0 1,0 0 0,0 0 0,0-1 0,1 0 0,-1 0 0,1-1-1,12 2 1,-6-1 0,0-1 0,0 0 0,1-1 0,-1-1 0,17-1 0,-27 0 0,1 0 0,-1 1 0,1-1 0,-1-1 0,1 1 1,-1-1-1,0 0 0,0 0 0,1 0 0,-2 0 0,1-1 1,0 1-1,0-1 0,-1 0 0,1 0 0,-1-1 1,0 1-1,0-1 0,4-6 0,-1-2 0,-1 0 0,0 0 0,0-1 0,-1 1 0,-1-1 0,0 0 0,-1 0 0,1-18 0,-4-111 0,0 109 0,-3-8 0,-1 0 0,-21-73 0,19 86 0,4 22 0,1 10-3,-2 86-3,11 123-1,33 167 7,-31-341-1,-9-39 1,1 1 0,-1-1 0,0 1 0,0-1 0,0 1 0,1-1 0,-1 0 0,0 1 1,0-1-1,1 1 0,-1-1 0,0 0 0,1 1 0,-1-1 0,0 1 0,1-1 0,-1 0 0,1 0 0,-1 1 0,1-1 1,-1 0-1,1 0 0,-1 1 0,1-1 0,0-1 0,0 1 1,0-1 0,-1 1-1,1-1 1,0 0 0,0 1-1,-1-1 1,1 0-1,-1 1 1,1-1 0,-1 0-1,1 0 1,-1 0 0,1 0-1,-1 1 1,0-1-1,1 0 1,-1 0 0,0-2-1,10-30 1,-2-1 0,-2 0 0,3-39 0,12-64-2,-18 122 1,1 0 0,1 0 0,1 1 0,0 0 0,1 0 0,15-24 0,5 8-8,-27 29 8,1 0 0,0 1-1,-1-1 1,1 0 0,0 1 0,-1-1 0,1 1-1,0-1 1,-1 1 0,1-1 0,0 1 0,0-1 0,0 1-1,0 0 1,0-1 0,-1 1 0,1 0 0,0 0-1,0 0 1,0 0 0,0 0 0,0 0 0,0 0 0,0 0-1,0 0 1,-1 0 0,1 0 0,0 1 0,0-1-1,0 0 1,0 1 0,0-1 0,-1 0 0,1 1-1,0-1 1,0 1 0,-1-1 0,1 1 0,0 0 0,-1-1-1,1 1 1,0 1 0,6 11 0,-2 1 0,0 0 0,-1 1 0,0-1 0,-1 1 0,2 16 0,2 11 0,-1-8 0,9 36 0,-13-64 0,0 0 0,0 0 0,0 0 0,1 0 0,0-1 0,1 1 0,-1-1 0,6 7 0,-5-9 0,-1-1 0,0 1 0,1-1 0,0 0 0,-1-1 0,1 1 0,0-1 0,0 1 0,0-1 0,0-1 0,0 1 0,0 0 0,0-1 0,1 0 0,-1 0 0,0 0 0,0 0 0,0-1 0,0 0 0,0 1 0,0-1 0,6-3 0,-5 0 0,0-1 0,0 0 0,-1 1 0,1-2 0,-1 1 0,0 0 0,-1-1 0,1 0 0,-1 0 0,-1 0 0,1 0 0,-1 0 0,0-1 0,2-9 0,1-7 0,-1 1 0,2-46 0,-6-38 0,0 133 0,-1 1-2,1-1 0,2 1 0,0-1 1,9 34-1,-10-54 2,1 0-1,0 0 1,1-1 0,0 1-1,0-1 1,0 0 0,1 0 0,-1 0-1,1 0 1,1 0 0,-1-1-1,1 0 1,0 0 0,0 0-1,1 0 1,0-1 0,-1 0-1,1 0 1,0-1 0,1 0 0,-1 0-1,9 3 1,-8-4 1,-1 0-1,1-1 1,-1 1 0,1-2-1,-1 1 1,1-1 0,0 0-1,-1 0 1,1 0 0,0-1-1,10-3 1,-12 3-1,-1-1 1,1 0-1,-1 0 1,0 0-1,0-1 1,0 1-1,0-1 1,0 0-1,-1 0 1,1 0-1,-1-1 1,0 1-1,0-1 1,0 0-1,0 0 0,3-8 1,1-3-1,-1 0 0,-1 0 0,0-1 0,-1 1 0,-1-1 0,2-28 0,-3-102 0,-3 90 0,2 12 0,-1-47 0,-1 81 0,0 0 0,0 0 0,-1-1 0,-1 1 0,0 1 0,-6-15 0,9 24 0,0 0 0,0-1 0,0 1 0,0 0 0,0 0 0,0-1 0,0 1-1,0 0 1,0 0 0,0-1 0,-1 1 0,1 0 0,0 0 0,0 0 0,0-1 0,0 1 0,-1 0 0,1 0 0,0 0 0,0-1 0,0 1 0,-1 0-1,1 0 1,0 0 0,0 0 0,-1 0 0,1-1 0,0 1 0,0 0 0,-1 0 0,1 0 0,0 0 0,-1 0 0,1 0 0,0 0 0,-1 0 0,-3 10-6,-1 19-2,5-29 8,-6 105 0,9 131 0,-2-219 0,1 1 0,0-1 0,2 0 0,0 0 0,1 0 0,11 27 0,-13-37 0,0-1 0,1 1 0,0-1 0,0 0 0,0 0 0,1 0 0,-1-1 0,1 0 0,1 0 0,-1 0 0,1 0 0,0-1 0,0 0 0,0 0 0,0-1 0,1 0 0,0 0 0,12 4 0,-1-4 0,1 0 1,-1-1-1,1-1 1,-1-1-1,35-4 1,-49 3-1,1 0 1,-1 0 0,0 0 0,1 0 0,-1-1-1,0 0 1,0 0 0,0 0 0,0 0-1,0 0 1,-1-1 0,1 0 0,-1 0 0,0 0-1,4-4 1,-2 1-1,-1 0 1,1-1-1,-1 0 0,-1 0 0,0 0 0,0 0 1,0 0-1,2-9 0,0-10 0,-1 0 0,-1-1-1,0-51 1,-3 75 0,0 0 0,0 1 0,0-1 0,-1 0 0,1 0 0,-1 0 0,1 1 0,-1-1 0,0 0 0,0 1 0,0-1 0,0 1 0,-1-1 0,1 1 0,-4-5 0,4 6 0,-1 0 0,0 0 0,1 0 0,-1 0 0,0 0 0,1 0 0,-1 1 0,0-1 0,0 0 0,0 1 0,0 0 0,1-1 0,-1 1 0,0 0 0,0 0 0,0 0 0,0 0 0,0 0 0,0 1 0,0-1 0,1 1 0,-1-1 0,-3 2 0,2 0 0,-1-1 0,1 1 0,1 0 0,-1 0 0,0 1 0,0-1 0,1 0 0,-1 1 0,1 0 0,0-1 0,0 1 0,0 0 0,0 0 0,0 0 0,1 0 0,-1 1 0,1-1 0,0 0 0,0 1 0,0-1 0,0 6 0,-2 7 0,0 0 0,2 0 0,0 20 0,1-29 0,-1 5 0,1 1 0,1-1 0,0 1 0,5 18 0,-5-27 0,1 1 0,0-1 0,0 1 0,1-1 0,-1 0 0,1 0 0,0 0 0,0 0 0,0 0 0,0-1 0,1 1 0,-1-1 0,1 0 0,7 5 0,-2-3 0,1 0 0,-1-1-1,1 0 1,0 0 0,0-1 0,0 0 0,0-1 0,1 0-1,-1 0 1,1-1 0,-1-1 0,1 0 0,-1 0 0,1-1-1,16-4 1,-24 4-3,0 0 0,0 0 0,-1 0 0,1 0 0,0-1 0,-1 1 0,1-1 0,-1 0 0,0 0-1,1 0 1,-1 0 0,0 0 0,0 0 0,0-1 0,-1 1 0,4-6 0,-2 2-38,0 0 0,-1 0 0,0 0 1,0-1-1,0 1 0,-1-1 0,1-7 0,0-39-698</inkml:trace>
</inkml:ink>
</file>

<file path=ppt/ink/ink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9"/>
    </inkml:context>
    <inkml:brush xml:id="br0">
      <inkml:brushProperty name="width" value="0.05" units="cm"/>
      <inkml:brushProperty name="height" value="0.05" units="cm"/>
      <inkml:brushProperty name="color" value="#FFFFFF"/>
    </inkml:brush>
  </inkml:definitions>
  <inkml:trace contextRef="#ctx0" brushRef="#br0">170 9 32543,'-5'-2'3,"1"1"0,0 0 1,-1 0-1,1 0 0,0 0 1,-1 0-1,0 1 0,1 0 1,-1 0-1,1 0 0,-1 0 0,1 1 1,-1 0-1,1 0 0,0 0 1,-1 1-1,1-1 0,0 1 1,0 0-1,0 0 0,0 0 0,0 1 1,0 0-1,1-1 0,-1 1 1,1 0-1,0 1 0,0-1 0,0 1 1,0-1-1,1 1 0,-1 0 1,-3 7-1,0 3-3,1 1 0,0 0 0,0 0 0,2 0 0,0 0 0,0 0 0,2 1 0,0-1 0,0 1 0,2-1 0,2 17 0,-3-26 1,1 0 0,0 0 0,0-1 0,0 1 0,1 0 0,0-1 0,0 1 0,0-1 0,1 0 0,0 1 0,0-1 0,0 0 0,1-1 0,-1 1 0,1-1 0,0 1 0,0-1 0,1-1 0,-1 1 0,1 0 0,0-1 0,0 0 0,0 0 0,0-1 0,12 5 0,2-1 4,0-1 0,1-1 0,-1-1 0,1 0 0,0-2 0,25 0 0,-42-1-4,0 0-1,1 0 1,-1-1-1,1 1 0,-1-1 1,0 0-1,0 0 1,1 0-1,-1 0 1,0-1-1,0 1 0,0-1 1,0 0-1,0 1 1,-1-1-1,1-1 1,-1 1-1,1 0 0,-1-1 1,0 1-1,1-1 1,-2 0-1,1 1 1,0-1-1,0 0 0,-1 0 1,1-1-1,1-5 1,0-4 0,0 0-1,-1 0 1,0-1 0,-1 1 0,0-1 0,-2-14 0,1 20-1,-1 0 0,0 0 0,-1 1 0,0-1 0,0 0 0,-1 0 0,0 1 0,0-1 0,0 1 0,-1 0 0,0 0 0,-1 1 0,0-1 0,0 1 0,0 0 0,0 0 0,-1 0 0,0 1 0,-1 0 0,1 0 0,-1 1 0,0-1 0,0 2 0,0-1 0,0 1 0,-1 0 0,1 0 0,-1 1 0,-16-3 0,15 4 0,0 1 1,0 0-1,0 0 0,-16 3 1,21-2-3,0 0 0,1 0 1,-1 1-1,0-1 0,1 1 1,-1 0-1,1 0 0,0 0 1,0 1-1,0-1 1,0 1-1,0 0 0,-2 3 1,-25 31-274,3 4-694</inkml:trace>
</inkml:ink>
</file>

<file path=ppt/ink/ink4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8"/>
    </inkml:context>
    <inkml:brush xml:id="br0">
      <inkml:brushProperty name="width" value="0.05" units="cm"/>
      <inkml:brushProperty name="height" value="0.05" units="cm"/>
      <inkml:brushProperty name="color" value="#FFFFFF"/>
    </inkml:brush>
  </inkml:definitions>
  <inkml:trace contextRef="#ctx0" brushRef="#br0">125 128 32159,'-16'11'56,"1"1"-1,1 1 1,-25 27 0,34-34-45,1 1 0,0-1 0,0 1 0,0-1 0,1 1 0,0 0 0,0 0 0,0 1-1,1-1 1,0 1 0,1-1 0,-1 13 0,2-17-9,0 0 1,0 0-1,0 0 0,1 0 1,-1 0-1,1 0 0,0 0 0,-1 0 1,2 0-1,-1-1 0,0 1 0,0 0 1,1-1-1,0 1 0,-1-1 1,1 1-1,0-1 0,0 0 0,0 0 1,1 0-1,-1 0 0,0 0 0,1 0 1,-1-1-1,1 1 0,0-1 1,-1 0-1,6 2 0,6 2 7,1-1 1,-1-1-1,1 0 0,22 1 0,-37-4-9,20 3 7,1-2-1,-1 0 0,1-1 1,-1-1-1,1-1 0,25-7 1,-40 8-5,0-1 0,0 1 0,0-2 0,-1 1 0,1-1 0,-1 1 0,0-2 0,0 1 0,0 0 0,0-1 0,-1 0 0,1 0 0,-1-1 0,0 1 0,0-1 0,0 0-1,-1 0 1,0 0 0,0 0 0,0 0 0,-1-1 0,1 0 0,-1 1 0,-1-1 0,3-11 0,-2 8 0,-1-1 0,-1 1 0,1 0 0,-1 0 0,-1 0 0,1 0 0,-2 0 0,1 0 0,-1 0 0,-1 0 0,0 0 0,0 1 0,0-1 0,-1 1 0,-5-9 0,2 8-1,0 0-1,0 1 0,0 0 0,-1 0 1,0 0-1,-1 1 0,0 0 0,0 1 0,0 0 1,-1 0-1,-20-8 0,17 9-1,-1 0-1,0 1 1,0 0 0,0 1-1,-1 1 1,1 0 0,-24 1-1,37 1-4,0 0 1,0 0-1,-1 0 0,1 0 0,0 0 0,-1 0 0,1 0 0,0 0 1,0 1-1,-1-1 0,1 1 0,0-1 0,0 1 0,-2 0 0,-6 19-231</inkml:trace>
</inkml:ink>
</file>

<file path=ppt/ink/ink41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4"/>
    </inkml:context>
    <inkml:brush xml:id="br0">
      <inkml:brushProperty name="width" value="0.05" units="cm"/>
      <inkml:brushProperty name="height" value="0.05" units="cm"/>
      <inkml:brushProperty name="color" value="#FFFFFF"/>
    </inkml:brush>
  </inkml:definitions>
  <inkml:trace contextRef="#ctx0" brushRef="#br0">102 3 32143,'-2'0'8,"0"-1"1,0 1 0,-1-1-1,1 1 1,0 0 0,0 0-1,0 0 1,-1 0 0,1 0-1,0 0 1,0 1-1,0-1 1,-1 1 0,1-1-1,0 1 1,0 0 0,0 0-1,0 0 1,0 0 0,-3 3-1,2-1-2,-1 0 0,1 1 0,0-1 0,0 1-1,0 0 1,0 0 0,1 0 0,-1 0 0,-1 7 0,-1 1 7,1 1 1,0 0 0,1 0 0,1 0-1,0 0 1,-1 18 0,3-26-11,1-1 0,-1 1-1,0 0 1,1-1 0,0 1 0,0-1 0,0 1 0,1-1-1,0 1 1,-1-1 0,2 0 0,-1 0 0,0 0 0,1 0-1,0 0 1,-1-1 0,2 1 0,-1-1 0,0 1 0,1-1-1,-1 0 1,1-1 0,0 1 0,0-1 0,0 1 0,0-1-1,0-1 1,7 3 0,7 1 7,1 0 0,-1-2 0,0 0 0,1-1-1,34-1 1,-51-1-8,1 0 0,0-1 0,0 1 0,0 0 1,0-1-1,-1 1 0,1-1 0,0 0 0,-1 0 0,1 0 0,0-1 0,-1 1 0,0 0 0,1-1 0,-1 0 0,0 0 0,1 1 0,-1-1 0,0 0 0,2-3 0,-2 0 1,1 1-1,-1 0 1,0-1-1,0 1 1,0-1-1,-1 1 1,1-1-1,-1 0 1,0 0-1,-1 0 1,1-5 0,-1 2-3,1 0 1,-2 0-1,1 0 1,-1 1-1,0-1 1,-1 0 0,0 1-1,0 0 1,-1-1-1,0 1 1,0 0 0,0 0-1,-1 0 1,0 1-1,-6-7 1,6 9-1,0 0-1,-1 0 1,0 0 0,0 1-1,0 0 1,0 0 0,-1 1-1,1-1 1,-1 1 0,1 0-1,-1 1 1,0-1 0,-10 0-1,12 1-8,1 1-1,0 0 0,-1 0 0,1 0 0,-1 1 0,1-1 1,0 1-1,-1 0 0,1 0 0,0 0 0,0 0 0,0 0 0,0 1 1,0-1-1,0 1 0,0 0 0,0 0 0,1 0 0,-1 0 0,1 1 1,-1-1-1,1 1 0,0-1 0,-3 7 0,-14 33-585,7 5-816</inkml:trace>
</inkml:ink>
</file>

<file path=ppt/ink/ink41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4"/>
    </inkml:context>
    <inkml:brush xml:id="br0">
      <inkml:brushProperty name="width" value="0.05" units="cm"/>
      <inkml:brushProperty name="height" value="0.05" units="cm"/>
      <inkml:brushProperty name="color" value="#FFFFFF"/>
    </inkml:brush>
  </inkml:definitions>
  <inkml:trace contextRef="#ctx0" brushRef="#br0">292 25 32319,'1'0'8,"-1"-1"1,0 0 0,0 0-1,1 1 1,-1-1-1,0 0 1,0 0 0,0 1-1,0-1 1,0 0-1,0 0 1,0 1 0,0-1-1,-1 0 1,1 0 0,0 1-1,0-1 1,0 0-1,-1 0 1,1 1 0,-1-1-1,1 0 1,0 1-1,-1-1 1,1 1 0,-1-1-1,1 0 1,-1 1-1,0-1 1,1 1 0,-1 0-1,1-1 1,-1 1-1,0-1 1,0 1 0,-3-1-2,0 1 0,1 0 0,-1 0-1,1 0 1,-1 0 0,1 0 0,-6 2 0,4 0-6,0-1-1,0 1 0,0 0 1,0 0-1,1 0 0,-1 1 1,1-1-1,-1 1 0,1 0 1,0 1-1,0-1 0,0 1 0,1 0 1,-6 7-1,-4 6 5,2 1-1,-12 25 1,22-42-5,-22 49 3,2 2 0,2 1 1,2 0-1,3 1 0,2 1 1,3 0-1,2 0 0,0 95 0,7-138-3,0 0 0,1-1 0,0 1 0,1-1 0,0 1 0,1-1 0,0 0 0,1 0 0,0 0 0,1 0 0,0-1 0,0 1 0,1-1 0,1-1 0,0 1 0,15 15 0,-12-14-20,1-1 1,1 0-1,0-1 0,0 0 0,0-1 0,1 0 0,1-1 0,-1-1 0,1 0 0,0-1 0,0 0 0,1-1 1,22 3-1,-19-4-678,0-2 0,0 0 0,30-3 0,11-8-3961</inkml:trace>
</inkml:ink>
</file>

<file path=ppt/ink/ink41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5"/>
    </inkml:context>
    <inkml:brush xml:id="br0">
      <inkml:brushProperty name="width" value="0.05" units="cm"/>
      <inkml:brushProperty name="height" value="0.05" units="cm"/>
      <inkml:brushProperty name="color" value="#FFFFFF"/>
    </inkml:brush>
  </inkml:definitions>
  <inkml:trace contextRef="#ctx0" brushRef="#br0">1 42 31550,'-1'-2'48,"1"1"0,0-1-1,0 1 1,0-1 0,0 0-1,1 1 1,-1-1-1,0 1 1,1-1 0,-1 1-1,1-1 1,-1 1 0,1-1-1,0 1 1,-1 0 0,1-1-1,0 1 1,0 0-1,0 0 1,1-2 0,1 2-42,0 0 0,0-1 1,-1 1-1,1 0 0,0 1 1,0-1-1,0 0 0,0 1 1,0 0-1,4 0 0,0-1 0,1 0-1,0 1 1,0 0-1,-1 1 0,1-1 1,0 2-1,10 2 1,-14-3-5,0 1 0,-1 0 1,1 0-1,-1 0 0,1 0 1,-1 1-1,0-1 1,0 1-1,0 0 0,-1 0 1,1 0-1,-1 0 0,1 0 1,-1 1-1,0-1 1,2 5-1,2 6-1,0-1 0,-1 2 0,-1-1 0,0 0 0,-1 1 0,2 16 0,0 90 0,-6-105 0,-1 0 0,0 0 1,-1-1-1,-1 1 0,0-1 0,-1 0 0,-1 0 1,0-1-1,-1 0 0,-1 0 0,0 0 0,-14 18 1,11-15 7,23-32-3,39-59-8,-3-3 0,-4-1-1,-3-2 1,38-105 0,-78 177 0,-5 11-10,-13 14 14,0 2 0,1 0 0,1 0 0,1 2 0,1-1 0,1 2 0,1 0-1,1 0 1,0 1 0,2 0 0,1 1 0,1 0 0,0 0 0,2 0 0,1 1 0,0 31 0,4-52 1,-1 1-1,1-1 1,0 0 0,0 1-1,0-1 1,0 0 0,1 0 0,0 1-1,0-1 1,0 0 0,0-1-1,0 1 1,1 0 0,0-1-1,0 1 1,0-1 0,0 0 0,0 0-1,1 0 1,0 0 0,-1-1-1,1 0 1,0 1 0,0-1-1,0-1 1,0 1 0,1 0 0,6 1-1,8 1-165,0 0 1,1-1-1,0-1 0,-1-1 0,25-1 0,5-2-3064</inkml:trace>
</inkml:ink>
</file>

<file path=ppt/ink/ink41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6"/>
    </inkml:context>
    <inkml:brush xml:id="br0">
      <inkml:brushProperty name="width" value="0.05" units="cm"/>
      <inkml:brushProperty name="height" value="0.05" units="cm"/>
      <inkml:brushProperty name="color" value="#FFFFFF"/>
    </inkml:brush>
  </inkml:definitions>
  <inkml:trace contextRef="#ctx0" brushRef="#br0">235 26 31182,'25'-21'1205,"-19"17"-843,-17 15-376,-204 197 14,211-204 0,1 0 0,-1 0 0,1 0 0,0 0 0,0 0 0,0 1 0,0 0 0,1-1 0,0 1 0,0 0 0,0 0 0,0 0 0,1 0 0,0 1 0,0-1 0,1 0 0,-1 8 0,1-12 0,1 1 0,-1-1 0,1 0 0,-1 1 0,1-1 0,0 0 0,-1 1 0,1-1 0,0 0 0,0 0 0,0 0 0,0 0 0,0 0 0,0 0 0,0 0 0,0 0 0,0 0 0,0 0 0,1 0 0,-1-1 0,3 2 0,34 13 0,-30-12 0,31 10-1,0-2 0,1-2 0,0-2 0,0-1 1,67 1-1,-106-7-42,-2 0-1000,-8 0-411</inkml:trace>
</inkml:ink>
</file>

<file path=ppt/ink/ink41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7"/>
    </inkml:context>
    <inkml:brush xml:id="br0">
      <inkml:brushProperty name="width" value="0.05" units="cm"/>
      <inkml:brushProperty name="height" value="0.05" units="cm"/>
      <inkml:brushProperty name="color" value="#FFFFFF"/>
    </inkml:brush>
  </inkml:definitions>
  <inkml:trace contextRef="#ctx0" brushRef="#br0">0 0 30190,'0'10'320,"22"-5"352,12 0-272,9-5-15,5 0-49,1 0-160,-4 0-112,-10 0-48,-9 0-16,-4 0 0,-6 0 0,-3 0-16,-7 0-240</inkml:trace>
</inkml:ink>
</file>

<file path=ppt/ink/ink41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8"/>
    </inkml:context>
    <inkml:brush xml:id="br0">
      <inkml:brushProperty name="width" value="0.05" units="cm"/>
      <inkml:brushProperty name="height" value="0.05" units="cm"/>
      <inkml:brushProperty name="color" value="#FFFFFF"/>
    </inkml:brush>
  </inkml:definitions>
  <inkml:trace contextRef="#ctx0" brushRef="#br0">73 106 15367,'-7'-18'13912,"3"-2"-9718,3 16-4255,1 0 0,-1 0 0,0 1 0,0-1 0,0 0 0,-1 0 0,1 1 0,-1-1 0,0 1-1,0-1 1,-3-3 0,4 7 62,0-1 0,0 1 0,1 0-1,-1 0 1,0 0 0,0 0 0,1 1-1,-1-1 1,0 0 0,0 0 0,0 0-1,1 1 1,-1-1 0,0 0 0,1 1 0,-1-1-1,0 0 1,1 1 0,-1-1 0,0 1-1,1-1 1,-1 1 0,1 0 0,-1-1-1,1 1 1,-1-1 0,1 1 0,-1 0-1,1 0 1,0-1 0,-1 1 0,1 0-1,0 0 1,-1 0 0,-3 10-1,0 0 0,1 1 0,0-1 0,1 1 0,0 0 0,-1 18 0,4 76 0,0-99 0,-1 1 0,1-1 0,0 1 0,1-1 0,0 0 0,0 0 0,1 0 0,-1 0 0,1 0 0,1-1 0,0 1 0,0-1 0,0 0 0,0 0 0,1 0 0,0-1 0,0 1 0,1-1 0,-1 0 0,1-1 0,0 1 0,0-1 0,1-1 0,-1 1 0,1-1 0,0 0 0,0-1 0,0 1 0,0-1 0,1-1 0,-1 1 0,11 0 0,-14-2 0,-1 0 0,1 0 0,-1 0 0,0-1 0,1 1 0,-1-1 0,1 0 0,-1 0 0,0 0 0,0 0 0,1-1 0,-1 1 0,0-1 0,5-3 0,-5 1 0,1 0 0,-1 0 0,0-1 0,0 1 0,0-1 0,0 1 0,-1-1 0,0 0 0,2-6 0,15-48 0,-3 0 0,-3-1 0,7-76 0,-18 126 0,-2-2 0,1 8 0,-1 15 0,-3 31 0,-14 73 0,2-18 0,-11 316 0,22-314 0,3-79 0,-5 63 0,5-74 0,0 0 0,-1 0 0,-1 0 0,1 0 0,-1-1 0,-8 15 0,9-20-2,0 0 1,0-1-1,0 0 1,-1 1-1,1-1 1,-1 0-1,1 0 1,-1-1-1,0 1 1,0 0-1,0-1 0,0 0 1,0 0-1,0 0 1,0 0-1,0 0 1,-5 0-1,4 0 2,-1-1-1,1 1 1,-1-1 0,1 0 0,-1 0-1,1-1 1,-1 1 0,1-1-1,0 0 1,-1 0 0,1-1-1,-6-2 1,4 0 0,-1-1 0,1 0 0,1 0 0,-1 0 0,1-1 0,0 0 0,0 0 0,1 0 0,-7-12 0,4 6 0,1-1 0,0 0 0,1 0 0,-6-20 0,9 26 0,1 0 0,-1 1 0,1-1 0,0 0 0,1 0 0,-1 0 0,1 0 0,1 0 0,-1 0 0,1 0 0,1 0 0,-1 0 0,1 1 0,0-1 0,1 0 0,-1 1 0,1 0 0,1-1 0,-1 1 0,1 1 0,0-1 0,0 0 0,1 1 0,-1 0 0,1 0 0,6-5 0,24-14 14,0 0 0,77-36 0,27-17-1217,-100 50-437</inkml:trace>
</inkml:ink>
</file>

<file path=ppt/ink/ink41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8"/>
    </inkml:context>
    <inkml:brush xml:id="br0">
      <inkml:brushProperty name="width" value="0.05" units="cm"/>
      <inkml:brushProperty name="height" value="0.05" units="cm"/>
      <inkml:brushProperty name="color" value="#FFFFFF"/>
    </inkml:brush>
  </inkml:definitions>
  <inkml:trace contextRef="#ctx0" brushRef="#br0">1 0 28957,'9'12'3629,"37"54"-3619,-22-28 2,-1 2-1,-1 1 1,-3 0 0,-1 2-1,-3 0 1,-1 1-1,-2 0 1,-2 1-1,-2 0 1,-2 1-1,1 58 1,-7-93-14,0 20 4,-1 1 0,-6 39-1,5-60-6,-1-1-1,0 1 1,-1 0 0,0-1-1,0 0 1,-1 1 0,0-2-1,-1 1 1,0-1-1,-8 10 1,-35 29-329,-4-8-749</inkml:trace>
</inkml:ink>
</file>

<file path=ppt/ink/ink41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0"/>
    </inkml:context>
    <inkml:brush xml:id="br0">
      <inkml:brushProperty name="width" value="0.05" units="cm"/>
      <inkml:brushProperty name="height" value="0.05" units="cm"/>
      <inkml:brushProperty name="color" value="#FFFFFF"/>
    </inkml:brush>
  </inkml:definitions>
  <inkml:trace contextRef="#ctx0" brushRef="#br0">30 1 31614,'-3'3'81,"0"1"-1,0 0 0,1 1 1,-1-1-1,1 0 1,0 1-1,0-1 0,1 1 1,-1 0-1,1-1 0,0 1 1,-1 7-1,1-2-94,0-1 1,1 0-1,0 0 1,0 1-1,4 17 1,-4-25 14,1-1 0,-1 1 0,1 0 0,0-1 0,0 0 1,0 1-1,-1-1 0,1 1 0,1-1 0,-1 0 0,0 0 1,0 0-1,0 0 0,1 0 0,-1 0 0,0 0 0,1 0 1,-1 0-1,1 0 0,-1-1 0,1 1 0,-1-1 0,1 1 1,0-1-1,1 1 0,46 1 22,-36-2-12,-12 0-10,0-1 0,0 1 0,-1 0 1,1-1-1,0 1 0,0-1 1,0 1-1,-1-1 0,1 1 0,0-1 1,-1 1-1,1-1 0,-1 0 1,1 1-1,-1-1 0,1 0 0,-1 0 1,1 1-1,-1-1 0,1 0 1,-1 0-1,0 0 0,0 1 0,1-1 1,-1 0-1,0 0 0,0 0 1,0 0-1,0 0 0,0 0 0,0-1 1,0-39 17,-1 28-18,1 10-1,0 1 1,0-1-1,0 1 0,0-1 1,0 0-1,-1 1 1,1-1-1,-1 1 0,1-1 1,-1 1-1,0-1 0,0 1 1,-1-1-1,1 1 1,0 0-1,-1 0 0,1 0 1,-1 0-1,0 0 0,0 0 1,1 0-1,-1 0 1,0 1-1,-1-1 0,1 1 1,0-1-1,0 1 0,-1 0 1,1 0-1,-1 0 0,1 0 1,-1 0-1,1 1 1,-1-1-1,-3 1 0,2 0-3,2-1 2,0 1 0,0 0 0,-1 0 0,1 0 0,0 1 0,0-1 0,0 0 0,-1 1 0,1-1 0,-2 2 0,3-1 1,0 0 0,0 0 0,1 0 0,-1 0 0,0 0 0,1 0 0,-1 0 0,1 1 1,-1-1-1,1 0 0,0 0 0,-1 0 0,1 1 0,0-1 0,0 0 0,0 0 0,0 1 0,0-1 0,0 3 0,1-4 0,-1 1 0,0-1 0,1 1 0,-1-1 0,0 1 0,1-1 0,-1 0 0,1 1 0,-1-1 0,1 1 0,-1-1 0,1 0 0,-1 1 0,1-1 0,-1 0 0,1 0 0,0 1 0,-1-1 0,1 0 0,-1 0 0,1 0 0,0 0 0,-1 0 0,1 0 0,-1 0 0,1 0 0,1 0 0,24 0-3,-19 0-5,10 0-117,-2 0-299</inkml:trace>
</inkml:ink>
</file>

<file path=ppt/ink/ink41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1"/>
    </inkml:context>
    <inkml:brush xml:id="br0">
      <inkml:brushProperty name="width" value="0.05" units="cm"/>
      <inkml:brushProperty name="height" value="0.05" units="cm"/>
      <inkml:brushProperty name="color" value="#FFFFFF"/>
    </inkml:brush>
  </inkml:definitions>
  <inkml:trace contextRef="#ctx0" brushRef="#br0">47 0 31566,'-1'6'52,"1"-1"0,-1 0 0,0 1 0,-1-1-1,1 0 1,-1 0 0,0 0 0,0 0 0,-4 6-1,3-6-14,0 0 0,0 1 1,1-1-1,0 1 0,0-1 0,1 1 0,0-1 0,0 1 0,-1 8 0,3-12-33,-1-1-1,1 0 1,0 0 0,0 0 0,0 0 0,-1 0-1,1 0 1,0 0 0,0 0 0,0-1 0,0 1-1,0 0 1,1-1 0,-1 1 0,0 0 0,0-1 0,0 1-1,1-1 1,-1 0 0,0 1 0,0-1 0,1 0-1,-1 0 1,0 0 0,1 0 0,-1 0 0,0 0-1,0 0 1,2-1 0,-1 2 0,0-1 0,0 0-1,0 0 1,0 0 0,0-1 0,0 1-1,0 0 1,0-1 0,-1 1 0,1-1 0,0 0-1,0 1 1,0-1 0,0 0 0,-1 0 0,1 0-1,-1 0 1,1-1 0,-1 1 0,1 0-1,1-2 1,-2-2 0,1-1 0,0 1 0,-1 0 0,0-1 0,-1 1 0,1-1 0,-1 1 0,0-1 0,-1-6 0,1 10-4,0 0 0,0 0 1,0 0-1,-1 0 1,1 0-1,0 1 0,-1-1 1,0 0-1,1 0 0,-1 1 1,0-1-1,0 0 1,0 1-1,0-1 0,0 1 1,-1-1-1,1 1 0,0 0 1,-1-1-1,1 1 1,0 0-1,-1 0 0,0 0 1,1 0-1,-1 0 0,0 1 1,1-1-1,-1 0 1,-2 0-1,2 0 0,0 1-1,0 0 1,0-1 0,1 1-1,-1 0 1,0 0 0,0 0 0,0 0-1,0 0 1,0 0 0,0 0-1,1 1 1,-1-1 0,0 1 0,0-1-1,0 1 1,1 0 0,-1 0-1,0 0 1,1 0 0,-1 0-1,1 0 1,-1 0 0,1 0 0,-1 1-1,-1 1 1,2 2-1,-1-1 0,1 1 1,-1 0-1,1-1 0,1 1 0,-1 0 0,1 0 1,0 0-1,0 7 0,0-10 1,0 1 1,0 0-1,0 0 1,0 0-1,0-1 1,1 1-1,-1 0 1,1 0-1,0-1 1,0 1-1,0 0 1,0-1-1,0 1 1,1-1-1,2 5 1,-1-5-1,-1-1 1,0 1-1,1-1 1,-1 0-1,1 1 1,0-1-1,-1 0 1,1-1-1,0 1 1,0 0-1,0-1 1,-1 0-1,1 1 1,0-1-1,5-1 1,5 1-2,-9 1 1,1-1 1,0 0-1,-1 0 1,1-1-1,-1 1 0,1-1 1,-1 0-1,7-2 0,-10 2 1,1 0-1,-1-1 1,1 1-1,-1 0 1,0 0-1,0-1 0,0 1 1,1-1-1,-1 1 1,-1-1-1,1 0 1,0 1-1,0-1 0,0 0 1,-1 1-1,1-1 1,-1 0-1,0 0 1,1 0-1,-1 1 1,0-1-1,0 0 0,0 0 1,-1-3-1,1 2-3,1 1 0,-1-1 0,0 1 0,-1-1 0,1 1 0,0-1 0,-1 1 0,1-1 0,-1 1 0,0-1 0,0 1 0,0-1 0,-2-3 0,1 5-15,0 0 0,1 0 0,-1-1 0,0 1 0,0 0 1,0 1-1,0-1 0,0 0 0,0 0 0,0 1 0,0-1 0,0 1 0,-1 0 0,1 0 0,0 0 0,-4 0 0,-28 0-689</inkml:trace>
</inkml:ink>
</file>

<file path=ppt/ink/ink41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4"/>
    </inkml:context>
    <inkml:brush xml:id="br0">
      <inkml:brushProperty name="width" value="0.05" units="cm"/>
      <inkml:brushProperty name="height" value="0.05" units="cm"/>
      <inkml:brushProperty name="color" value="#FFFFFF"/>
    </inkml:brush>
  </inkml:definitions>
  <inkml:trace contextRef="#ctx0" brushRef="#br0">249 699 31791,'1'-3'39,"1"-1"0,-1 1 0,0 0 0,0-1 0,0 1 1,0-1-1,-1 1 0,1-1 0,-1 1 0,0-1 1,0 0-1,0 1 0,-1-1 0,1 1 0,-1-1 1,0 1-1,0-1 0,0 1 0,0-1 0,0 1 0,-1 0 1,0 0-1,-2-3 0,-1-1-39,-1 1 0,0 1 0,0-1 1,-1 1-1,0 0 0,0 0 0,0 1 0,-13-6 0,19 9 0,-6-3 1,-1 0-1,1 0 0,-1 0 0,0 1 0,0 0 1,-1 1-1,1 0 0,0 0 0,-1 1 0,1 0 1,-1 0-1,-14 1 0,21 1 0,0 0 0,0 0 0,0 0 0,0 0 0,0 1 0,0-1 0,0 0 0,1 1 0,-1-1 0,1 1 0,-1 0 0,1 0 0,-1-1 0,1 1 0,0 0 0,0 0 0,0 0 0,0 0 0,0 0 0,1 1 0,-1-1 0,0 3 0,-10 55 0,11-56 0,-4 23 0,2 1 0,1-1 0,5 51 0,-3-71 0,0 1 0,0-1 0,1 0 0,0 0 0,0 0 0,0 0 0,1 0 0,0-1 0,1 1 0,0-1 0,0 0 0,0 0 0,0 0 0,1 0 0,0-1 0,0 0 0,1 0 0,0 0 0,9 6 0,-10-9 0,0 1 0,0-1 0,0 0 0,1-1 0,-1 1 0,1-1 0,-1 0 0,1 0 0,-1-1 0,1 1 0,-1-1 0,1-1 0,0 1 0,-1-1 0,1 0 0,-1 0 0,1 0 0,-1-1 0,0 0 0,0 0 0,0 0 0,0-1 0,0 0 0,0 0 0,0 0 0,-1 0 0,0-1 0,0 0 0,0 0 0,6-7 0,-4-1 0,0 0 0,-1 0 0,0-1 0,-1 0 0,0 0 0,-1 0 0,-1 0 0,2-17 0,-3-114 0,-2 82 0,17-418 5,-13 408-5,-16 330-5,11-168 5,6 215 0,-1-274 0,1 0 0,2-1 0,1 0 0,1 0 0,1 0 0,2-1 0,16 31 0,-24-56 0,-1 1 0,1-1 0,0-1 0,0 1 0,1 0 0,-1-1 0,1 1 0,0-1 0,0 0 0,0 0 0,0-1 0,1 1 0,-1-1 0,1 0 0,-1 0 0,1 0 0,0-1 0,5 1 0,-7-1 0,1 0 0,0-1 0,0 0 0,0 0 0,-1 0 0,1 0 0,0-1 0,0 1 0,-1-1 0,1 0 0,0 0 0,-1-1 0,1 1 0,-1-1 0,1 1 0,-1-1 0,0 0 0,0-1 0,0 1 0,0 0 0,0-1 0,0 1 0,4-7 0,2-4 0,-1 0 0,0-1 0,-1 0 0,-1-1 0,0 1 0,0-1 0,-2-1 0,0 1 0,4-30 0,-3-12 0,-3-81 0,-3 80 0,21 70 0,-12-9 0,-1 1 0,1-2 0,0 1 0,0-1 0,0 0 0,0-1 0,0 0 0,1 0 0,-1-1 0,14-1 0,15 3 0,-36-2 0,0 0 0,0 0-1,0 1 1,1-1 0,-1 1 0,0-1 0,0 1 0,0-1-1,0 1 1,-1 0 0,1-1 0,0 1 0,0 0-1,0 0 1,0 0 0,-1 0 0,1 0 0,0 0 0,-1 0-1,1 0 1,-1 0 0,1 0 0,-1 0 0,0 0-1,1 0 1,-1 0 0,0 0 0,0 0 0,1 0-1,-1 3 1,-1 44-8,0-29 6,0 10 2,-7 37 0,3-36 0,0 38 0,5-62 0,0-1 0,0 1 0,1-1 0,-1 0 0,1 1 0,0-1 0,1 1 0,-1-1 0,1 0 0,5 9 0,-5-11 0,0-1 0,0 1 0,0-1 0,0 0 0,1 0 0,-1 0 0,1 0 0,0 0 0,0-1 0,-1 1 0,1-1 0,0 0 0,0 1 0,0-1 0,0-1 0,1 1 0,-1 0 0,0-1 0,6 1 0,-1 0 1,0-1 0,0 1 1,-1-1-1,1 0 0,0-1 0,10-2 1,-16 2-2,1 0 0,-1 0 0,0 0 0,0 0 1,0 0-1,1 0 0,-1-1 0,-1 1 0,1-1 1,0 0-1,0 1 0,-1-1 0,1 0 0,-1 0 1,1 0-1,-1 0 0,0 0 0,0-1 0,0 1 1,0 0-1,0-1 0,0 1 0,0-4 0,4-19-4,-2 0 0,0 0 0,-2 0 0,-2-29 0,0 28 2,1 0-1,2 0 1,6-38 0,-7 61 2,-1 1-1,1 0 1,-1-1 0,1 1 0,0 0-1,0-1 1,0 1 0,1 0 0,-1 0 0,0 0-1,1 0 1,0 0 0,-1 0 0,1 1-1,0-1 1,0 0 0,0 1 0,0 0-1,0-1 1,0 1 0,0 0 0,0 0-1,1 0 1,1-1 0,5 1-2,-1-1 1,0 1-1,1 1 1,-1 0-1,14 1 1,1-1 0,-20 0 1,0 0 0,0 1 0,0-1 0,0 1 0,1-1 0,-1 1 0,0 0 0,0 0 0,0 0 0,-1 1 0,1-1 0,0 1 0,0 0 0,-1-1 0,1 1 0,-1 0 0,1 0 0,-1 1 0,0-1 0,3 4 0,-5-6 0,0 0-1,0 0 1,0 1 0,0-1 0,0 0-1,0 0 1,0 0 0,0 0 0,0 1-1,0-1 1,0 0 0,0 0 0,0 0-1,0 1 1,0-1 0,0 0 0,0 0-1,0 0 1,0 1 0,0-1 0,0 0-1,0 0 1,0 0 0,0 1 0,-1-1-1,1 0 1,0 0 0,0 0 0,0 0-1,0 0 1,0 1 0,0-1 0,-1 0-1,1 0 1,0 0 0,0 0 0,0 0-1,-1 0 1,1 0 0,0 0 0,0 1-1,0-1 1,0 0 0,-1 0 0,1 0-1,0 0 1,0 0 0,0 0 0,-1 0-1,1 0 1,0 0 0,0 0 0,0 0-1,-1-1 1,1 1 0,0 0 0,0 0-1,0 0 1,-1 0 0,1 0 0,0 0-1,0 0 1,0-1 0,-6 1 0,0 1 0,0-1 0,1 1 0,-1 0 0,1 0 0,-1 0 0,1 1 0,-1 0 0,1 0 0,0 0 0,0 1 0,0 0 0,0 0 0,0 0 0,-6 6 0,5-3 0,0 1 0,1-1 0,0 1 0,0 0 0,0 0 0,1 1 0,0-1 0,1 1 0,-4 12 0,0 5 0,1 0 0,2 0 0,0 0 0,2 1 0,2 49 0,0-72 0,0 0 0,1 0 0,-1 0 0,1 0 0,0 0 0,0 0 0,0 0 0,0 0 0,1-1 0,-1 1 0,1 0 0,-1-1-1,1 0 1,0 1 0,0-1 0,0 0 0,0 0 0,1 0 0,-1 0 0,1 0 0,-1 0 0,1-1 0,-1 1 0,1-1 0,0 0 0,0 0 0,0 0 0,3 1 0,4 0 2,0 0-1,0 0 1,0-1 0,0 0 0,0-1 0,0 0-1,13-2 1,-20 2-2,0-1 1,0 0-1,0 1 0,-1-1 0,1 0 0,0-1 0,0 1 1,-1 0-1,1-1 0,-1 1 0,1-1 0,-1 0 0,0 0 1,0 0-1,4-4 0,-3 1 0,1 0 0,-1 0 0,0 0 0,0 0 0,-1-1 0,0 1 0,3-9 0,-1-4 1,-1-1-1,0 0 1,0-35 0,-2 44 2,0-16 0,0 1 0,-2-1 1,0 1-1,-2-1 1,-1 1-1,-13-44 0,14 91-13,3-13 9,0 28 0,1-1 1,8 46-1,-8-73 1,1 0 0,0 1 0,1-1 0,0 0 0,0-1 0,1 1 0,0 0 0,0-1 0,1 0 0,0 0 0,1-1 0,0 1 0,0-1 0,10 9 0,-12-13 0,0-1 1,-1 1-1,1-1 1,0 0-1,0-1 0,1 1 1,-1-1-1,0 0 1,0 0-1,1 0 0,-1 0 1,1-1-1,-1 1 1,0-1-1,1-1 0,-1 1 1,1 0-1,-1-1 1,0 0-1,1 0 0,-1-1 1,0 1-1,0-1 1,0 0-1,0 0 0,0 0 1,0 0-1,-1-1 1,1 1-1,-1-1 0,1 0 1,-1 0-1,0 0 1,0-1-1,-1 1 0,1-1 1,-1 0-1,1 1 1,1-7-1,4-6 0,-1 0 0,-1-1 0,-1 0 0,-1 0 0,0 0 0,2-25 0,-2-107 0,-4 106 0,-10 142 0,9-75 0,0 4 0,1 1 0,1-1 0,1 0 0,8 37 0,-9-58 0,2 0 0,-1 0 0,1 0 0,0 0 0,0 0 0,1-1 0,0 1 0,0-1 0,7 7 0,-8-9 0,1-1 0,0 1 0,0-1 0,0 0 0,1 0 0,-1-1 0,1 1 0,-1-1 0,1 0 0,0 0 0,0-1 0,0 1 0,0-1 0,10 1 0,-8-1 1,0-1-1,0 1 1,0-1-1,0 0 1,0-1-1,0 0 1,8-2 0,-12 2-1,0 0 0,-1 0 1,1 0-1,-1 0 1,1-1-1,-1 0 1,0 1-1,1-1 0,-1 0 1,0 0-1,0 0 1,0 0-1,0 0 0,-1 0 1,1-1-1,-1 1 1,1-1-1,-1 1 1,0-1-1,1-3 0,3-10 1,-1 0 0,-1-1 0,0 0-1,0-25 1,-3-55-7,0 79-2,-1 49 6,1-11 1,0 0 1,5 39-1,-3-52 1,-1 0 0,1 0 0,1-1 1,-1 1-1,1 0 0,0-1 0,1 0 0,0 0 0,0 0 0,0 0 0,0 0 0,7 6 0,-3-6 1,0 0-1,0 0 1,0 0 0,1-1-1,-1-1 1,1 1 0,0-1-1,1-1 1,-1 0 0,0 0-1,1-1 1,0 0 0,0 0-1,0-1 1,-1-1 0,1 1-1,0-2 1,0 1 0,17-5-1,-23 4 0,0 0 1,-1-1-1,1 1 0,-1-1 0,0 0 0,1 0 0,-1 0 0,0-1 1,0 1-1,0-1 0,-1 1 0,1-1 0,-1 0 0,1 0 0,-1-1 0,0 1 1,0 0-1,0-1 0,-1 1 0,1-1 0,1-4 0,1-6 0,0 0 0,-1 0 0,-1 0 0,2-22 0,-2 3 7,-2 0 0,-1 0-1,-9-53 1,7 69-6,-1 1-1,-1-1 1,0 1-1,-1 0 1,-1 0-1,0 0 1,-2 1-1,-16-25 1,25 40-2,-1-1-1,1 0 1,0 1-1,0-1 1,-1 1-1,1-1 1,0 1 0,-1-1-1,1 1 1,-1-1-1,1 1 1,0-1-1,-1 1 1,1 0 0,-1-1-1,1 1 1,-1 0-1,1-1 1,-1 1-1,0 0 1,1 0 0,-1-1-1,1 1 1,-1 0-1,1 0 1,-1 0-1,0 0 1,1 0 0,-1 0-1,0 0 1,1 0-1,-1 0 1,1 0-1,-1 0 1,0 0 0,1 0-1,-1 1 1,1-1-1,-1 0 1,1 0-1,-1 1 1,1-1 0,-1 0-1,1 1 1,-1-1-1,1 1 1,-1-1-1,1 0 1,-1 1 0,-11 26-396,12-27 371,-10 33-1353</inkml:trace>
</inkml:ink>
</file>

<file path=ppt/ink/ink4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8"/>
    </inkml:context>
    <inkml:brush xml:id="br0">
      <inkml:brushProperty name="width" value="0.05" units="cm"/>
      <inkml:brushProperty name="height" value="0.05" units="cm"/>
      <inkml:brushProperty name="color" value="#FFFFFF"/>
    </inkml:brush>
  </inkml:definitions>
  <inkml:trace contextRef="#ctx0" brushRef="#br0">30 15 32671,'-7'-6'64,"7"0"-32,0 3-32,-3 3 0,-7 0 0,1 0-64</inkml:trace>
</inkml:ink>
</file>

<file path=ppt/ink/ink41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7"/>
    </inkml:context>
    <inkml:brush xml:id="br0">
      <inkml:brushProperty name="width" value="0.05" units="cm"/>
      <inkml:brushProperty name="height" value="0.05" units="cm"/>
      <inkml:brushProperty name="color" value="#FFFFFF"/>
    </inkml:brush>
  </inkml:definitions>
  <inkml:trace contextRef="#ctx0" brushRef="#br0">15 250 31278,'-14'7'587,"14"-6"-572,0-1-1,0 0 1,0 1-1,0-1 1,0 0-1,0 1 1,0-1 0,-1 1-1,1-1 1,0 0-1,1 1 1,-1-1-1,0 0 1,0 1-1,0-1 1,0 0-1,0 1 1,0-1-1,0 1 1,0-1 0,1 0-1,-1 0 1,0 1-1,0-1 1,0 0-1,1 1 1,-1-1-1,0 0 1,1 0-1,-1 1 1,0-1 0,0 0-1,1 0 1,-1 1-1,0-1 1,1 0-1,-1 0 1,0 0-1,1 0 1,-1 0-1,1 0 1,-1 0 0,0 0-1,1 0 1,-1 0-1,0 0 1,1 0-1,-1 0 1,0 0-1,1 0 1,32 6 5,-1-2 0,1-2 0,47-1 0,-29-1-17,773 2 21,-525-2-16,-153-3-2,279-41 1,-313 36-2,-117 3-5,-1 1-1,2-1 0,-1-1 0,0 1 1,1-1-1,0 0 0,0 0 1,-3-8-1,-10-14-11,-78-98 9,85 109 5,18 20 3,27 25 3,-30-24-7,33 27-1,5 3 0,-2 2 0,66 74 0,-102-104 0,0 0 0,-1 1 0,0 0 0,-1 0 0,1 0 0,-1 0 0,3 11 0,-5-15 0,-1 0 0,1 0 0,-1 0 0,1 1 0,-1-1 0,0 0 0,0 0 0,0 0 0,0 0 0,-1 1 0,1-1 0,-1 0 0,0 0 0,0 0 0,0 0 0,0 0 0,-1-1 0,1 1 0,-1 0 0,0 0 0,-3 4 0,-3 0 3,-1 0 0,0 0 0,0-1 0,-1 0 0,0 0 0,0-1 0,-14 5 0,-83 25 4,86-29-14,-48 12-65,4-9-136</inkml:trace>
</inkml:ink>
</file>

<file path=ppt/ink/ink41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9"/>
    </inkml:context>
    <inkml:brush xml:id="br0">
      <inkml:brushProperty name="width" value="0.05" units="cm"/>
      <inkml:brushProperty name="height" value="0.05" units="cm"/>
      <inkml:brushProperty name="color" value="#FFFFFF"/>
    </inkml:brush>
  </inkml:definitions>
  <inkml:trace contextRef="#ctx0" brushRef="#br0">634 132 30974,'3'-76'1468,"-3"53"-1415,0 21-50,0 1 0,-1-1 0,1 1 0,0 0 0,-1-1 0,1 1 1,-1 0-1,0-1 0,1 1 0,-1 0 0,0 0 0,0-1 0,0 1 0,0 0 0,0 0 0,0 0 1,0 0-1,0 0 0,0 1 0,0-1 0,-1 0 0,1 0 0,0 1 0,0-1 0,-1 1 0,1-1 1,-1 1-1,1-1 0,0 1 0,-1 0 0,1 0 0,-3 0 0,-8-2-2,0 2 0,0-1 0,-12 2 0,7 0 8,5-1-8,0 1 0,1 0 0,-1 1 0,1 1 0,-1 0 0,1 0 0,0 1 0,0 0 0,-12 7 0,6-1 0,1 0 1,1 1-1,-1 0 0,2 2 1,-16 15-1,6-1 1,1 0 1,2 2-1,1 0 0,1 2 0,-25 53 1,32-52 1,0 1 1,3 0 0,1 1 0,1 0 0,2 0-1,1 0 1,2 1 0,1-1 0,5 50 0,-1-59-3,1 0 0,1 0-1,1-1 1,1 1 0,18 38 0,66 116 12,-31-67-10,-45-82-4,0 1 0,-3 0 0,0 1 0,-2 1 0,-2-1 0,0 1 0,-3 1 0,0-1 0,-3 1 0,-1 50 0,-3-64 1,-2-1 0,0 1-1,-1-1 1,-1 0 0,-1 0 0,0-1 0,-1 0-1,-21 33 1,-11 8 3,-51 60 1,72-95-5,-7 8 0,-1 1 0,-32 49 0,53-71 0,0-1 0,0 1 0,1 0 0,1 0 0,0 1 0,0-1 0,2 1 0,-1 0 0,-1 19 0,4-21 0,0 0 0,0 0 0,1 1 0,0-1 0,1 0 0,0 0 0,1-1 0,0 1 0,1 0 0,0-1 0,0 0 0,1 0 0,0 0 0,12 16 0,6 3 0,1-1 0,1-2 0,1 0 0,45 32 0,-2-1 0,-64-52 0,-1 0 0,0 0 0,-1 0 0,1 0 0,-1 0 0,0 1 0,0 0 0,0-1 0,0 1 0,-1 0 0,0 1 0,0-1 0,0 0 0,-1 0 0,0 1 0,0-1 0,0 1 0,0-1 0,-1 1 0,0 0 0,0-1 0,-1 1 0,0-1 0,0 1 0,0-1 0,0 0 0,-5 10 0,-3 2 0,-2 0 0,0-1 0,-16 18 0,-12 17 0,24-27 0,2-1 0,0 2 0,1-1 0,2 2 0,0 0 0,2 0 0,-9 49 0,10-22 0,2 1 0,2 0 0,5 55 0,-1-96 0,0 0 0,1 0 0,0-1 0,1 1 0,0 0 0,1-1 0,0 0 0,1 0 0,1 0 0,0-1 0,0 1 0,1-2 0,1 1 0,16 18 0,-16-21 0,1 0 0,0-1 0,1 0 0,0 0 0,0-1 0,0 0 0,1-1 0,0 0 0,0-1 0,0 0 0,0-1 0,1 0 0,0-1 0,-1 0 0,1-1 0,17 0 0,-29-1 0,19 0 0,0 0 1,20-4-1,-32 2-3,1 0 1,-1 0-1,0 0 0,0-1 0,0 0 0,0-1 0,11-7 1,-13 8-49,0 0 1,-1-1-1,1 1 1,-1-1 0,0 0-1,0 0 1,-1-1-1,6-7 1,5-12-1108</inkml:trace>
</inkml:ink>
</file>

<file path=ppt/ink/ink41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50"/>
    </inkml:context>
    <inkml:brush xml:id="br0">
      <inkml:brushProperty name="width" value="0.05" units="cm"/>
      <inkml:brushProperty name="height" value="0.05" units="cm"/>
      <inkml:brushProperty name="color" value="#FFFFFF"/>
    </inkml:brush>
  </inkml:definitions>
  <inkml:trace contextRef="#ctx0" brushRef="#br0">25 359 25548,'-24'1'5909,"30"2"-4725,43 3-1665,-47-6 653,528 14 127,-344-16-259,435-30-9,-407 16-30,276-26-1,-11 0 0,31 32 0,-391 10 0,95 11 0,-69-1 0,595 3 0,-495-6 13,-245-8-14,0 0 0,0 0-1,0-1 1,0 1-1,-1 0 1,1 0-1,0 0 1,0 0 0,-1 0-1,1 0 1,-1 0-1,1 0 1,-1 0 0,1 0-1,-1 0 1,0 0-1,1 0 1,-2 0 0,-23-20-3,-1 1-1,-51-30 1,13 9-5,40 25 0,-5-5 2,0 2 0,-1 1-1,0 1 1,-35-12 0,61 27 6,-1 1 0,1 0 1,-1 0-1,1 0 0,-1 0 0,-6 1 1,13 7-27,9 2 31,1 0 0,-1 0 0,1-1 0,1 0 0,-1-1-1,18 6 1,3 4 4,-6-2-5,76 43 31,-90-49-30,0 0 0,0 1 0,-1 1 0,0 0 0,12 15 0,-20-21-4,-1-1 1,0 1-1,0 0 0,0 0 1,0 1-1,-1-1 1,0 0-1,0 1 0,0-1 1,-1 1-1,0 0 0,0 0 1,0-1-1,-1 1 0,0 0 1,0 0-1,0 0 1,-1 0-1,0-1 0,0 1 1,-2 6-1,-1-3 1,1 1-1,-2-1 1,1 0 0,-1 0-1,-1 0 1,0-1 0,0 0-1,0 0 1,-1-1 0,0 1-1,-9 6 1,-5 3-74,0-1-1,-2-1 1,1-1 0,-2-1-1,-48 20 1,21-18-976</inkml:trace>
</inkml:ink>
</file>

<file path=ppt/ink/ink41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1"/>
    </inkml:context>
    <inkml:brush xml:id="br0">
      <inkml:brushProperty name="width" value="0.05" units="cm"/>
      <inkml:brushProperty name="height" value="0.05" units="cm"/>
      <inkml:brushProperty name="color" value="#FFFFFF"/>
    </inkml:brush>
  </inkml:definitions>
  <inkml:trace contextRef="#ctx0" brushRef="#br0">29 534 30110,'-2'-2'2629,"1"2"-2631,1 0 1,-1 0-1,1-1 1,0 1 0,-1 0-1,1 0 1,-1 1 0,1-1-1,-1 0 1,1 0 0,-1 0-1,1 0 1,0 0-1,-1 0 1,1 1 0,-1-1-1,1 0 1,0 0 0,-1 0-1,1 1 1,0-1-1,-1 0 1,1 1 0,0-1-1,-1 1 1,-2 8 1,0 1 0,0 0 0,1 0 0,0 0 0,1 0 0,0 0 0,1 0 0,0 0 0,2 19 0,-1-26 0,0 0 1,0 0-1,0 0 0,0 0 0,1 0 1,-1 0-1,1 0 0,0-1 1,-1 1-1,1-1 0,1 1 1,-1-1-1,0 0 0,0 0 0,1 0 1,-1 0-1,1 0 0,0-1 1,0 1-1,-1-1 0,1 1 1,0-1-1,0 0 0,0 0 0,0 0 1,5 0-1,2 1 1,-1-1 0,0 1 0,1-2 0,0 1 0,-1-1 0,1-1 0,17-2 0,-23 1-1,0 1 0,-1-1 0,1 0 0,0 0 0,-1 0 0,0-1 0,1 1 0,-1-1 0,0 0 0,0 1 0,-1-1 0,1-1 0,0 1 0,-1 0 0,0-1 0,0 1 0,0-1 0,2-6 0,3-5 0,-2-1 0,0 0 0,4-20 0,-3-2 0,-2-1 0,-2 0 0,-3-46 0,0 23 0,-2 50 0,-2 13 0,-3 12 0,2 4 0,1-1 0,0 2 0,2-1 0,0 0 0,-1 33 0,3-4 0,5 50 0,-4-92 0,0 0 0,1 1 0,0-1 0,-1 0 0,2 0 0,-1 0 0,0 0 0,1 0 0,0 0 0,0-1 0,0 1 0,0-1 0,0 1 0,1-1 0,0 0 0,-1 1 0,1-1 0,0-1 0,1 1 0,-1 0 0,0-1 0,1 0 0,0 0 0,-1 0 0,9 3 0,1-1 0,0-1 0,0 0 0,1-1 0,-1-1 0,1 0 0,24-2 0,-34 1 0,-1 0 0,1-1 0,-1 1 0,1-1 0,0 0 0,-1 0 0,0-1 0,1 1 0,-1 0 0,0-1 0,1 0 0,-1 0 0,0 0 0,0 0 0,4-5 0,-2 2 0,-1-1 0,0 1 0,0-1-1,0 0 1,-1 0 0,1 0 0,3-12 0,0-5 1,-1 0 0,-1-1 0,3-43 0,0-272 28,-9 208-24,-5 133-26,4 1 21,0 0 0,1-1 0,-1 1 0,1 0 0,0 0 0,0 0 0,0 0 0,0 0 0,0 0 0,1 0 0,-1 0 0,1 6 0,-2 6 0,-7 78 16,6 169 1,4-143-18,-2 0 1,-1-7 0,21 188 0,-7-203 0,-2 138 0,-10-235 0,0 1 0,0-1 0,0 0 0,0 1 0,0-1 0,0 0 0,0 1 0,0-1 0,0 0 0,0 1 0,0-1 0,0 0 0,0 1 0,0-1 0,0 0 0,0 0 0,-1 1 0,1-1 0,0 0 0,0 1 0,0-1 0,0 0 0,-1 0 0,1 1 0,0-1 0,0 0 0,-1 0 0,1 1 0,0-1 0,0 0 0,-1 0 0,1 0 0,0 0 0,-1 0 0,1 1 0,0-1 0,-1 0 0,-12-6 0,-12-18 0,-1-12 0,1 0 0,-24-50 0,41 70 0,0-1 0,1 0 0,1-1 0,1 1 0,1-1 0,0 0 0,1 0 0,-1-26 0,5 35-1,0 1-1,1-1 1,0 1 0,0-1 0,1 1-1,-1 0 1,2 0 0,-1 0-1,1 0 1,1 1 0,-1-1-1,1 1 1,1 0 0,-1 1 0,1-1-1,0 1 1,1 0 0,11-8-1,13-8-1,1 0 0,64-30 0,-82 45 5,68-31 2,-43 21-113,49-29 1,-74 33-1000,-12 1-2661</inkml:trace>
</inkml:ink>
</file>

<file path=ppt/ink/ink41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1"/>
    </inkml:context>
    <inkml:brush xml:id="br0">
      <inkml:brushProperty name="width" value="0.05" units="cm"/>
      <inkml:brushProperty name="height" value="0.05" units="cm"/>
      <inkml:brushProperty name="color" value="#FFFFFF"/>
    </inkml:brush>
  </inkml:definitions>
  <inkml:trace contextRef="#ctx0" brushRef="#br0">132 1 31759,'-5'0'10,"1"0"0,-1 0 0,1 0 0,-1 0 0,1 0 0,-1 1 0,1 0 0,-1 0 0,1 0 0,0 1 0,-1 0 0,1-1 0,0 1 0,0 1 0,0-1 0,0 0 0,1 1 0,-1 0 0,1 0 0,-1 0 0,1 0 0,0 1 0,0-1 0,1 1 0,-1 0 0,1 0 0,-1 0 0,-1 5 0,0 0-1,1 0 0,0 0 0,0 0 0,1 0 0,0 0 0,0 0 0,1 1 0,0-1 0,1 0 0,2 20 0,-2-26-2,1 0 0,-1 0 1,1 0-1,-1 0 0,1 0 0,0 0 0,1 0 1,-1 0-1,0-1 0,1 1 0,0 0 1,-1-1-1,1 1 0,0-1 0,0 1 0,0-1 1,3 2-1,0 0 2,0-1-1,0 0 1,1 0 0,-1 0 0,1-1 0,-1 0 0,1 0-1,8 2 1,8-1 37,0 0 0,0-1-1,39-2 1,-58 0-39,1-1-1,0 1 0,-1 0 0,1-1 1,0 0-1,-1 0 0,1 0 1,-1 0-1,1-1 0,-1 1 0,0-1 1,0 0-1,0 0 0,1 0 1,-2 0-1,1-1 0,3-3 1,-3 2-4,0 1 1,0-1-1,-1-1 1,0 1-1,0 0 1,0 0-1,0-1 1,-1 1-1,0-1 1,0 0-1,0 1 1,0-1-1,0-5 1,-1 1-3,1 0 0,-1-1 0,0 1 0,-1 0 0,0-1 0,-1 1-1,0 0 1,0 0 0,-5-12 0,5 17-1,-1 0-1,1 0 1,-1 0-1,1 1 1,-1-1 0,0 1-1,-1-1 1,1 1-1,-1 0 1,1 0-1,-1 1 1,0-1-1,0 1 1,0 0 0,0 0-1,0 0 1,-1 0-1,1 1 1,0 0-1,-9-2 1,7 2-5,0 0 1,0 0-1,0 0 1,0 1-1,-1 0 0,1 0 1,0 0-1,0 1 1,0 0-1,-10 3 0,12-2-45,0 0 0,0 0 0,1 0 0,-1 1 0,1-1 0,-1 1 0,1 0 0,0 0 0,0 0 0,0 0 0,1 1 0,-1-1 0,1 1-1,0-1 1,0 1 0,-2 4 0,-16 39-1865</inkml:trace>
</inkml:ink>
</file>

<file path=ppt/ink/ink41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3"/>
    </inkml:context>
    <inkml:brush xml:id="br0">
      <inkml:brushProperty name="width" value="0.05" units="cm"/>
      <inkml:brushProperty name="height" value="0.05" units="cm"/>
      <inkml:brushProperty name="color" value="#FFFFFF"/>
    </inkml:brush>
  </inkml:definitions>
  <inkml:trace contextRef="#ctx0" brushRef="#br0">6 106 31166,'-1'-2'56,"1"0"0,0 0 0,0 0 0,0 0 0,1 0 0,-1 0 0,0 0 0,1 0 0,-1 0 0,1 0-1,0 0 1,-1 0 0,1 0 0,0 0 0,0 0 0,0 1 0,0-1 0,1 0 0,-1 1 0,0-1 0,1 1 0,-1 0 0,1-1-1,0 1 1,2-2 0,-3 3-10,0 2-45,-1 0 1,1 0 0,-1 0 0,1 0 0,-1 0 0,0 0 0,0 0 0,0 1-1,0-1 1,0 3 0,-1 9-1,4 439 11,-6-226-8,-2-239 12,-4-27-10,2-1 0,-3-79 0,11-87-9,0 137 4,0 54-1,0-1 0,0 1 0,2 0 0,0 0 0,0 0 0,2 0 0,-1 0 0,8-14 0,-7 20 0,1-1 0,-1 1 0,2 0 0,-1 0 0,1 0 0,1 1 0,-1 0 0,1 1 0,1 0 0,0 0 0,17-10 0,-20 13 0,0 0 0,0 1 0,0-1 0,1 1 0,-1 0 0,1 0 0,0 1 0,0 0 0,0 0 0,0 0 0,11 0 0,-16 2 0,-1 1-1,0-1 1,0 1 0,0-1-1,0 1 1,0 0 0,0-1-1,0 1 1,-1 0 0,1 0-1,0-1 1,0 1 0,0 0-1,-1 0 1,1 0 0,0 0-1,-1 0 1,1 0-1,-1 0 1,1 0 0,-1 0-1,0 0 1,1 1 0,-1-1-1,0 0 1,0 0 0,0 0-1,0 0 1,0 1 0,0-1-1,0 0 1,0 1 0,1 6-2,2 30 0,0 62 1,-4-68 1,1-19 0,-1 1 0,-1-1 0,0 1 0,-1-1 0,0 0 0,-1 0 0,-1 0 0,-7 15 0,8-20 0,0 0 0,0-1 0,-1 1 0,0-1 0,0-1 0,-1 1 0,0-1 0,0 0 0,0 0 0,-1 0 0,0-1 0,0 0 0,0 0 0,-10 4 0,-18-2-65,33-6 18,0-1 1,0 0-1,0 0 0,0 0 0,1 0 0,-1 0 0,0 0 0,0 0 0,0-1 0,0 1 1,0-1-1,0 1 0,0-1 0,1 0 0,-1 0 0,-2-1 0,-7-20-2148</inkml:trace>
</inkml:ink>
</file>

<file path=ppt/ink/ink41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4"/>
    </inkml:context>
    <inkml:brush xml:id="br0">
      <inkml:brushProperty name="width" value="0.05" units="cm"/>
      <inkml:brushProperty name="height" value="0.05" units="cm"/>
      <inkml:brushProperty name="color" value="#FFFFFF"/>
    </inkml:brush>
  </inkml:definitions>
  <inkml:trace contextRef="#ctx0" brushRef="#br0">337 16 32127,'24'-15'496,"-40"26"-487,1 1 0,0 0 0,1 1 0,-13 15 0,-17 17-6,-42 26-3,-34 32 0,117-100 0,1-1 0,0 1 0,0 0 0,0-1 0,0 1 0,0 0 0,1 0 0,0 0 0,-1 0 0,1 1 0,0-1 0,-1 5 0,2-6 0,0-1 1,0 1-1,0 0 1,0-1-1,0 1 1,0-1-1,0 1 1,1 0-1,-1-1 1,1 1-1,-1-1 1,1 1-1,0-1 1,-1 1-1,1-1 1,0 1-1,0-1 1,0 0-1,0 0 1,0 1-1,0-1 1,1 0-1,-1 0 1,0 0-1,0 0 1,4 1-1,25 14 8,1-2 0,0-2 0,1 0 0,44 9 0,138 18-379,-208-39-416</inkml:trace>
</inkml:ink>
</file>

<file path=ppt/ink/ink41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5"/>
    </inkml:context>
    <inkml:brush xml:id="br0">
      <inkml:brushProperty name="width" value="0.05" units="cm"/>
      <inkml:brushProperty name="height" value="0.05" units="cm"/>
      <inkml:brushProperty name="color" value="#FFFFFF"/>
    </inkml:brush>
  </inkml:definitions>
  <inkml:trace contextRef="#ctx0" brushRef="#br0">1 3 31342,'0'-2'641,"5"2"-481,22 0-16,13 0 16,3 0-80,2 0-32,-2 0-16,-8 0-16,-6 0-16,-8 0 0,-5 0 0,-10 2-96,-6 6-560,0 1-1858</inkml:trace>
</inkml:ink>
</file>

<file path=ppt/ink/ink41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5"/>
    </inkml:context>
    <inkml:brush xml:id="br0">
      <inkml:brushProperty name="width" value="0.05" units="cm"/>
      <inkml:brushProperty name="height" value="0.05" units="cm"/>
      <inkml:brushProperty name="color" value="#FFFFFF"/>
    </inkml:brush>
  </inkml:definitions>
  <inkml:trace contextRef="#ctx0" brushRef="#br0">0 1 30622,'0'2'848,"0"3"-591,19 0-49,13 0 144,8-3-208,5-2-80,-2 0 0,-3 0-64,-5 0 0,-8 0-48,-9 0-368,-4 0-1297</inkml:trace>
</inkml:ink>
</file>

<file path=ppt/ink/ink41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6"/>
    </inkml:context>
    <inkml:brush xml:id="br0">
      <inkml:brushProperty name="width" value="0.05" units="cm"/>
      <inkml:brushProperty name="height" value="0.05" units="cm"/>
      <inkml:brushProperty name="color" value="#FFFFFF"/>
    </inkml:brush>
  </inkml:definitions>
  <inkml:trace contextRef="#ctx0" brushRef="#br0">102 167 31566,'0'-112'1097,"0"112"-1096,0-1 0,0 1 0,0 0 0,0-1 0,0 1 1,-1-1-1,1 1 0,0 0 0,0-1 0,0 1 0,-1 0 0,1-1 0,0 1 0,-1 0 1,1 0-1,0-1 0,0 1 0,-1 0 0,1 0 0,-1 0 0,1-1 0,0 1 0,-1 0 0,1 0 1,0 0-1,-1 0 0,1 0 0,-1 0 0,1 0 0,0 0 0,-1 0 0,1 0 0,-1 0 1,1 0-1,0 0 0,-1 0 0,0 0 0,-16 4 13,13-1-14,0-1 0,1 1 0,0-1 0,-1 1 0,1 0 0,0 1 0,1-1 0,-1 0 0,1 1 0,-1-1 0,1 1 0,0 0 0,0 0 0,0 0 0,-1 6 0,-2 7 0,1 0 0,-4 26 0,3-1 0,1 1 0,3-1 0,7 75 0,-4-102 0,1 0 0,1 0 0,1 0 0,0-1 0,1 1 0,0-1 0,12 19 0,-14-27 0,-1-1 0,0 1 0,1-1 0,0 0 0,1 0 0,-1 0 0,1-1 0,0 0 0,0 1 0,0-2 0,0 1 0,1-1 0,-1 1 0,1-1 0,0-1 0,0 1 0,0-1 0,1 0 0,-1-1 0,7 1 0,-9-1 0,0-1 1,0 0-1,0 0 0,0 0 1,0-1-1,0 1 0,0-1 1,0 0-1,0 0 0,0 0 1,-1-1-1,1 1 0,4-3 1,-5 1-1,0 0 1,-1 0 0,1 0-1,0 0 1,-1 0-1,0 0 1,0-1 0,0 1-1,0-1 1,0 0-1,-1 1 1,0-1 0,2-6-1,2-14 1,0 0-1,-2 0 1,-1-1-1,-1 0 0,-2-28 1,1 11-1,0 6 0,-1 1 0,-2 0 0,-1 0 0,-1 0 0,-3 0 0,-22-65 0,28 94 1,0 1-1,-1 0 1,0 0 0,0 0 0,0 0-1,-6-7 1,8 11-12,0 0 0,0 0 1,0 0-1,0 0 0,0 1 1,0-1-1,0 0 0,-1 1 0,1-1 1,0 0-1,0 1 0,0-1 0,-1 1 1,1 0-1,0-1 0,-1 1 0,1 0 1,0 0-1,-1 0 0,1 0 0,0 0 1,-1 0-1,1 0 0,0 1 0,-1-1 1,1 0-1,0 1 0,0-1 0,-1 1 1,1-1-1,0 1 0,-2 1 0,-13 16-583</inkml:trace>
</inkml:ink>
</file>

<file path=ppt/ink/ink4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1"/>
    </inkml:context>
    <inkml:brush xml:id="br0">
      <inkml:brushProperty name="width" value="0.05" units="cm"/>
      <inkml:brushProperty name="height" value="0.05" units="cm"/>
      <inkml:brushProperty name="color" value="#FFFF00"/>
    </inkml:brush>
  </inkml:definitions>
  <inkml:trace contextRef="#ctx0" brushRef="#br0">1 1 32511,'3'650'256,"-3"-637"-256,-1-8-1,1-1 1,-1 1-1,1 0 1,1-1-1,-1 1 1,1-1-1,0 1 1,0-1 0,0 1-1,3 6 1,-4-10-9,1-1 0,-1 0 0,1 1 0,-1-1 0,1 1 0,-1-1 0,0 0 0,1 0 0,-1 1 1,1-1-1,0 0 0,-1 0 0,1 0 0,-1 1 0,1-1 0,-1 0 0,1 0 0,-1 0 0,1 0 0,0 0 0,-1 0 1,2 0-1,-2 0-13,9 0-594</inkml:trace>
</inkml:ink>
</file>

<file path=ppt/ink/ink41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6"/>
    </inkml:context>
    <inkml:brush xml:id="br0">
      <inkml:brushProperty name="width" value="0.05" units="cm"/>
      <inkml:brushProperty name="height" value="0.05" units="cm"/>
      <inkml:brushProperty name="color" value="#FFFFFF"/>
    </inkml:brush>
  </inkml:definitions>
  <inkml:trace contextRef="#ctx0" brushRef="#br0">72 63 32383,'0'-23'301,"-3"22"-294,0 1-1,-1 0 0,1 0 1,0 1-1,-1-1 0,1 1 1,-6 1-1,7-1-6,-1 1 0,1-1 0,-1 1 0,1 0 0,0 0 0,0 0 0,0 0 0,0 0 0,0 0 0,0 0 0,1 1 0,-1-1 0,1 1 0,0-1 0,-1 1 0,1-1 0,0 1 0,1 0 0,-2 5 0,0 3 0,0 1 0,1 0 0,1 16 0,0-21 0,1-6 0,-1-1 0,1 1 0,0-1 0,0 1 0,0-1 1,-1 1-1,1-1 0,0 0 0,0 1 0,0-1 0,0 0 0,0 0 0,0 0 0,-1 0 0,1 0 0,0 0 1,0 0-1,0 0 0,0 0 0,1 0 0,21-3 25,-20 2-25,-1-1 0,1 0 1,-1 1-1,0-1 1,1 0-1,-1-1 0,0 1 1,0 0-1,-1 0 1,1-1-1,0 1 0,-1-1 1,0 0-1,2-4 1,14-44-2,-14 41 1,-2 7 0,2-5-1,-1-1 0,0 1 0,-1-1 0,0 1 1,0-12-1,-8 30-157,-7 19-727,1 8-2261</inkml:trace>
</inkml:ink>
</file>

<file path=ppt/ink/ink41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6"/>
    </inkml:context>
    <inkml:brush xml:id="br0">
      <inkml:brushProperty name="width" value="0.05" units="cm"/>
      <inkml:brushProperty name="height" value="0.05" units="cm"/>
      <inkml:brushProperty name="color" value="#FFFFFF"/>
    </inkml:brush>
  </inkml:definitions>
  <inkml:trace contextRef="#ctx0" brushRef="#br0">116 58 32415,'-4'-1'5,"0"0"0,0 0 0,0 1 0,0-1-1,0 1 1,0 0 0,0 0 0,0 0 0,0 1 0,0 0 0,0-1 0,-4 3 0,4-2-1,1 1 0,0 0 1,0 0-1,0 0 0,0 0 0,0 0 1,0 1-1,0-1 0,1 1 0,-1 0 1,1 0-1,0 0 0,0 0 1,0 0-1,0 0 0,1 1 0,-2 3 1,0 2 6,0-1 1,1 1-1,1-1 1,-1 1-1,1-1 1,1 13-1,0-20-10,0-1-1,0 1 0,0 0 0,0-1 1,1 1-1,-1 0 0,0-1 1,1 1-1,-1 0 0,0-1 0,1 1 1,-1-1-1,1 1 0,-1-1 1,1 1-1,-1-1 0,1 1 0,-1-1 1,1 1-1,-1-1 0,1 0 1,0 1-1,-1-1 0,1 0 1,0 1-1,26 4 9,-23-4-6,0-1 0,0 0 0,0-1-1,-1 1 1,1 0 0,0-1 0,0 0 0,0 0 0,-1 0-1,1 0 1,6-4 0,-6 1-1,-1 0 0,0-1 0,0 1 0,0-1 0,0 1 0,-1-1 0,0 0 0,0 0 0,0 0 1,0 0-1,-1-1 0,0 1 0,0 0 0,0-7 0,1-3 1,-2 0 0,0 0 0,0 0-1,-3-15 1,2 28-2,1 1-1,0 0 0,-1 0 0,1 0 0,-1 0 1,0 0-1,1 0 0,-1 0 0,0 1 0,0-1 1,1 0-1,-1 0 0,0 0 0,0 1 1,0-1-1,0 0 0,0 1 0,0-1 0,0 1 1,0-1-1,0 1 0,0 0 0,0-1 0,-1 1 1,-1 0-1,1-1-3,-1 1 0,1 0-1,-1-1 1,1 1 0,-1 0 0,0 1 0,1-1 0,-1 0 0,1 1 0,-1-1-1,-2 2 1,4 0-11,0-1 0,0 1 0,0-1 0,0 1 0,0 0 0,1 0 0,-1-1 0,1 1 0,-1 0 0,1 0 0,0 0 0,0 0 0,0-1 0,0 1 0,0 0 0,0 0 0,0 0 0,1 3 0,0 2-309,-1 8-1326</inkml:trace>
</inkml:ink>
</file>

<file path=ppt/ink/ink41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11"/>
    </inkml:context>
    <inkml:brush xml:id="br0">
      <inkml:brushProperty name="width" value="0.05" units="cm"/>
      <inkml:brushProperty name="height" value="0.05" units="cm"/>
      <inkml:brushProperty name="color" value="#FFFFFF"/>
    </inkml:brush>
  </inkml:definitions>
  <inkml:trace contextRef="#ctx0" brushRef="#br0">73 94 32527,'-2'-14'161,"-5"34"-143,-1 44-8,3 0 1,4 114-1,2-81-12,-1 375 2,-4-477 0,-3-9 5,-3-23 3,1 0-1,2-1 0,-3-56 1,6-119-13,5 153 7,-1 32-2,1-1 0,2 1 0,1 0 0,1 0 0,12-38 0,-10 48 0,0 0 0,1 1 0,0 0 0,1 0 0,1 1 0,1 1 0,0-1 0,2 2 0,14-16 0,-23 26 0,13-12 0,34-26 0,-46 38 0,1 1 0,-1-1 0,1 1 0,0 0 0,0 1 0,0 0 0,0 0 0,0 0 0,0 1 0,1-1 0,11 1 0,-17 1-1,0 0 0,0 0 1,1 0-1,-1 0 0,0 1 0,0-1 0,1 1 0,-1-1 1,0 1-1,0-1 0,0 1 0,0 0 0,0 0 1,0-1-1,0 1 0,0 0 0,0 0 0,0 0 0,0 0 1,-1 0-1,1 0 0,0 0 0,-1 0 0,1 0 1,-1 1-1,2 1 0,7 37-11,-8-30 14,5 37-2,-3 0 0,-3 77 0,-1-121 0,1 3 0,0 0 0,0-1 0,-1 1 0,0 0 0,0-1 0,-1 1-1,1-1 1,-1 0 0,-1 1 0,1-1 0,-1 0 0,0 0 0,0 0 0,0-1 0,0 1 0,-1-1 0,0 0 0,0 0 0,0 0-1,0 0 1,-1-1 0,0 0 0,1 1 0,-1-2 0,0 1 0,-1-1 0,1 1 0,0-1 0,-1-1 0,1 1 0,-1-1 0,1 0-1,-1 0 1,-8-1 0,4 1-15,8-1-1,0 0 1,0 1-1,0-1 1,0 0-1,0 0 1,0 0 0,0 0-1,0 0 1,0-1-1,0 1 1,0 0-1,0-1 1,0 0 0,1 1-1,-1-1 1,0 0-1,0 0 1,1 0 0,-1 0-1,0 0 1,1-1-1,-1 1 1,1 0-1,-1-1 1,1 1 0,-2-3-1,-4-21-990</inkml:trace>
</inkml:ink>
</file>

<file path=ppt/ink/ink41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29"/>
    </inkml:context>
    <inkml:brush xml:id="br0">
      <inkml:brushProperty name="width" value="0.05" units="cm"/>
      <inkml:brushProperty name="height" value="0.05" units="cm"/>
      <inkml:brushProperty name="color" value="#FFFFFF"/>
    </inkml:brush>
  </inkml:definitions>
  <inkml:trace contextRef="#ctx0" brushRef="#br0">0 1 32335,'310'2'397,"-309"-2"-419,-1 0-1,1 1 1,-1-1-1,1 0 1,-1 0-1,1 1 1,-1-1-1,1 0 1,-1 1-1,1-1 1,-1 1-1,0-1 1,1 1-1,-1-1 1,1 0-1,-1 1 1,0-1-1,0 1 1,1-1-1,-1 1 1,0 0-1,0-1 1,0 1-1,0-1 1,1 1-1,-1-1 1,0 1-1,0-1 1,0 1-1,0 0 1,0-1-1,0 1 1,-1-1-1,1 1 1,0-1-1,0 1 1,0-1-1,0 1 1,-1 0 0,1-1-1,0 1 1,0-1-1,-1 1 1,-8 5-1515</inkml:trace>
</inkml:ink>
</file>

<file path=ppt/ink/ink41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29"/>
    </inkml:context>
    <inkml:brush xml:id="br0">
      <inkml:brushProperty name="width" value="0.05" units="cm"/>
      <inkml:brushProperty name="height" value="0.05" units="cm"/>
      <inkml:brushProperty name="color" value="#FFFFFF"/>
    </inkml:brush>
  </inkml:definitions>
  <inkml:trace contextRef="#ctx0" brushRef="#br0">0 0 32143,'0'2'384,"24"-2"-272,6 0-64,7 0-32,0 0 0,4 0 0,-1 0-16,-8 0 0,-6 0 0,-4 0 32,-6 0-32,-5 0 0,-6 0 0,-2 0-32</inkml:trace>
</inkml:ink>
</file>

<file path=ppt/ink/ink41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1"/>
    </inkml:context>
    <inkml:brush xml:id="br0">
      <inkml:brushProperty name="width" value="0.05" units="cm"/>
      <inkml:brushProperty name="height" value="0.05" units="cm"/>
      <inkml:brushProperty name="color" value="#FFFFFF"/>
    </inkml:brush>
  </inkml:definitions>
  <inkml:trace contextRef="#ctx0" brushRef="#br0">110 447 32335,'-3'-10'403,"3"10"-403,0 0 1,0 0-1,0 0 1,0 0-1,-1 0 1,1 0-1,0-1 1,0 1-1,0 0 1,-1 0-1,1 0 1,0 0-1,0 0 1,0 0-1,-1 0 1,1 0-1,0 0 1,0 0-1,0 0 1,-1 0-1,1 0 1,0 0-1,0 0 1,0 0-1,-1 0 1,1 0-1,0 0 1,0 0-1,0 1 1,-1-1-1,1 0 1,0 0-1,0 0 1,0 0-1,0 0 1,-1 0-1,1 1 1,0-1-1,0 0 1,0 0-1,0 0 1,0 0-1,0 1 1,0-1-1,-1 0 1,1 0-1,0 0 1,0 1-1,0-1 1,0 0-1,0 0 1,0 0-1,0 1 1,0-1-1,0 0 1,0 0-1,0 1 1,-5 15-1,0 1 0,1-1 0,1 1 0,1 0 0,0 0 0,1 0 0,2 34 0,0-48 0,-1 0 0,1-1 0,0 1 0,0 0 0,0 0 0,0-1 0,0 1 0,0-1 0,1 1 0,0-1 0,-1 1 0,1-1 0,0 0 0,0 0 0,0 0 0,0 0 0,0 0 0,1 0 0,-1-1 0,1 1 0,-1-1 0,1 0 0,-1 1 0,1-1 0,0 0 0,-1-1 0,1 1 0,0 0 0,0-1 0,4 1 0,-2-1 0,-1 1 0,1-1 0,-1 1 0,1-1 0,-1-1 0,1 1 0,-1-1 0,1 1 0,-1-1 0,0 0 0,1-1 0,-1 1 0,0-1 0,0 0 0,0 0 0,0 0 0,0-1 0,0 1 0,4-5 0,-3 0 0,0 0 0,-1-1 0,1 1 0,-2-1 0,1 0 0,-1 0 0,0 0 0,-1 0 0,0-1 0,0 1 0,1-17 0,-1-8 0,-5-55 0,3 84 0,0 0 0,0 0 0,-1 1 0,0-1 0,1 0 0,-1 1 0,0-1 0,-1 1 0,1-1 0,-1 1 0,0 0 0,1-1 0,-1 1 0,-1 0 0,1 0 0,0 1 0,-1-1 0,-3-3 0,2 3 0,0 1 0,0 0 0,0 0 0,-1 1 0,1-1 0,0 1 0,-1 0 0,1 0 0,-1 0 0,1 0 0,-1 1 0,1 0 0,-1 0 0,-8 1 0,7 1 0,-1-1 0,1 1 0,0 0 0,0 1 0,0 0 0,0 0 0,1 0 0,-1 0 0,1 1 0,0 0 0,0 0 0,0 1 0,0-1 0,1 1 0,0 0 0,0 0 0,0 0 0,0 1 0,-3 8 0,-3 4 0,1 1 0,1 0 0,0 0 0,2 0 0,-5 22 0,7-11 0,0-1 0,2 59 0,2-68 0,0-15 0,0-1 0,1 0 0,-1 0 0,1 0 0,0 0 0,0 1 0,0-1 0,0 0 0,1 0 0,0-1 0,-1 1 0,1 0 0,1 0 0,-1-1 0,1 0 0,-1 1 0,7 5 0,-4-5 0,0-1 0,0 1 0,1-1 0,-1 0 0,1-1 0,0 1 0,-1-1 0,1 0 0,0 0 0,0-1 0,12 2 0,-4-1 0,0-1 0,0 0 0,0 0 0,0-2 0,0 0 0,0 0 0,0-1 0,0-1 0,0 0 0,-1-1 0,0-1 0,1 0 0,-2 0 0,1-2 0,-1 1 0,0-2 0,0 0 0,-1 0 0,20-19 0,-14 9 0,-2 0 0,0-1 0,-1-1 0,-1 0 0,-1-1 0,0-1 0,-2 0 0,-1 0 0,0-1 0,-2 0 0,0 0 0,2-25 0,2-30 0,-4 0 0,-4-103 0,-3 176 0,1-8 0,-2 0 0,0 0 0,-1 0 0,-6-25 0,8 38 0,0 0 0,0 0 0,0 0 0,0 0 0,-1 0 0,1 0 0,0 0 0,0-1 0,0 1 0,0 0 0,-1 0 0,1 0 0,0 0 0,0 0 0,0 0 0,0 0 0,-1 0 0,1 0 0,0 0 0,0 0 0,0 0 0,-1 0 0,1 0 0,0 0 0,0 0 0,0 0 0,-1 0 0,1 0 0,0 1 0,0-1 0,0 0 0,0 0 0,-1 0 0,1 0 0,0 0 0,0 0 0,0 0 0,0 1 0,0-1 0,0 0 0,-1 0 0,1 0 0,0 0 0,0 1 0,0-1 0,0 0 0,0 0 0,0 0 0,0 0 0,0 1 0,-5 13 0,1 0 0,1 1 0,0 0 0,1 0 0,0 20 0,0-6 0,-15 521 0,17-502 0,0-42 0,0 0 0,1-1 0,0 1 0,-1-1 0,2 1 0,-1-1 0,1 1 0,-1-1 0,4 6 0,-3-9 0,-1 1 0,0-1 0,1 0 0,0 0 0,0 1 0,0-1 0,0-1 0,0 1 0,0 0 0,0 0 0,0-1 0,1 1 0,-1-1 0,1 0 0,-1 0 0,1 0 0,-1 0 0,1 0 0,0-1 0,4 2 0,-2-2 0,1 0 0,0 0 0,0 0 0,-1-1 0,1 1 0,0-1 0,-1-1 0,1 1 0,-1-1 0,1 0 0,-1 0 0,0-1 0,0 1 0,0-1 0,0 0 0,0-1 0,-1 1 0,0-1 0,1 0 0,-1 0 0,0 0 0,-1 0 0,1-1 0,4-8 0,3-6 0,0-1 0,-2 1 0,0-2 0,-1 1 0,6-27 0,7-61 0,-15 71 0,11-40 0,-17 75 0,1 1 0,-1-1 0,1 0 0,0 0 0,-1 1 0,1-1 0,0 0 0,0 1 0,0-1 0,0 1 0,0-1 0,0 1 0,1-1 0,-1 1 0,0 0 0,1 0 0,-1 0 0,1 0 0,-1 0 0,1 0 0,0 0 0,-1 0 0,1 0 0,0 1 0,0-1 0,-1 1 0,1-1 0,0 1 0,0 0 0,0 0 0,0 0 0,0 0 0,-1 0 0,1 0 0,2 0 0,1 2 0,-1-1 0,1 0 0,-1 1 0,0 0 0,0 0 0,1 0 0,-1 1 0,-1-1 0,1 1 0,0 0 0,-1 0 0,6 6 0,1 3 0,-1 1 0,0 0 0,-1 0 0,0 1 0,-1 0 0,0 0 0,-2 1 0,0 0 0,0 0 0,-1 0 0,-1 0 0,-1 1 0,0-1 0,-1 1 0,0-1 0,-2 1 0,1 0 0,-5 16 0,3-25 0,0 0 0,0 0 0,-1 0 0,-1 0 0,1-1 0,-1 1 0,0-1 0,0 0 0,-1 0 0,0 0 0,0-1 0,0 0 0,-1 0 0,0 0 0,0 0 0,-7 3 0,3-2 0,1-1 0,-1 0 0,0-1 0,0 0 0,-1 0 0,1-1 0,-1-1 0,0 1 0,1-2 0,-19 1 0,27-2 0,1 0 0,-1 0 0,0-1 0,0 1 0,1 0 0,-1-1 0,0 1 0,1-1 0,-1 0 0,1 0 0,-1 0 0,1 1 0,-1-1 0,1-1 0,-1 1 0,1 0 0,0 0 0,0 0 0,-2-3 0,0 0 0,0-1 0,0 1 0,1-1 0,0 0 0,0 1 0,-2-10 0,0-2 0,2 0 0,-1 0 0,1-26 0,3 42 0,0-1 0,0 1 0,-1-1 0,1 1 0,0-1 0,0 1 0,0 0 0,0-1 0,0 1 0,-1 0 0,1 0 0,0 0 0,0 0 0,0 0 0,0 0 0,0 0 0,0 0 0,0 0 0,0 0 0,1 1 0,1-1 0,1 0 0,1 0 0,0 1 0,0 0 0,0 0 0,-1 1 0,1-1 0,-1 1 0,1 0 0,-1 0 0,7 4 0,43 35 0,-3-3 0,-36-30 0,0-1 0,0-1 0,0 0 0,1-1 0,0-1 0,0 0 0,0-2 0,0 1 0,1-2 0,-1 0 0,1-1 0,28-4 0,-37 3 0,0-1 0,1 0 0,-1 0 0,0-1 0,0 0 0,-1 0 0,1-1 0,0 0 0,-1-1 0,0 1 0,0-1 0,-1-1 0,1 1 0,-1-1 0,0 0 0,0 0 0,-1-1 0,0 0 0,0 0 0,-1 0 0,5-11 0,-1 1 0,0-1 0,-2 0 0,0 0 0,-1-1 0,-1 0 0,-1 0 0,0 0 0,-1-24 0,-1 21 0,0 9 0,0 0 0,-2 0 0,1 0 0,-2 1 0,-3-18 0,4 27 0,1 0 0,-1 1 0,0-1 0,0 1 0,-1-1 0,1 1 0,-1-1 0,1 1 0,-1 0 0,0 0 0,1 0 0,-1 0 0,0 0 0,-1 0 0,1 1 0,0-1 0,0 0 0,-1 1 0,1 0 0,-1 0 0,1 0 0,-1 0 0,1 0 0,-1 0 0,0 0 0,1 1 0,-1 0 0,0-1 0,0 1 0,-4 0 0,4 0 0,-1 1 0,1-1 0,-1 1 0,0-1 0,1 1 0,0 0 0,-1 0 0,1 0 0,0 1 0,-1-1 0,1 1 0,0 0 0,0 0 0,0 0 0,-3 3 0,2 0 0,-1-1 0,1 1 0,0 0 0,0 1 0,1-1 0,0 1 0,-5 11 0,2-1 0,0 1 0,2 1 0,0-1 0,1 0 0,-1 24 0,3-31 0,-1 13 0,1-1 0,1 1 0,4 30 0,-3-46 0,0-1 0,1 0 0,0 1 0,0-1 0,0 0 0,1 0 0,0-1 0,0 1 0,0 0 0,1-1 0,-1 0 0,1 0 0,1 0 0,-1 0 0,1-1 0,6 6 0,0-4 0,1 1 0,-1-2 0,1 0 0,-1 0 0,2-1 0,-1-1 0,0 0 0,1 0 0,-1-1 0,1-1 0,0 0 0,-1-1 0,1 0 0,19-4 0,-29 4-9,0 0-1,-1 0 1,1-1-1,0 1 1,-1-1-1,1 0 1,-1 0-1,1 0 1,-1 0 0,1 0-1,-1-1 1,0 1-1,1 0 1,-1-1-1,0 0 1,0 0-1,0 0 1,0 1-1,-1-2 1,1 1 0,0 0-1,-1 0 1,2-3-1,9-29-739</inkml:trace>
</inkml:ink>
</file>

<file path=ppt/ink/ink41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4"/>
    </inkml:context>
    <inkml:brush xml:id="br0">
      <inkml:brushProperty name="width" value="0.05" units="cm"/>
      <inkml:brushProperty name="height" value="0.05" units="cm"/>
      <inkml:brushProperty name="color" value="#FFFFFF"/>
    </inkml:brush>
  </inkml:definitions>
  <inkml:trace contextRef="#ctx0" brushRef="#br0">19 23 32511,'-14'221'224,"13"-172"-224,-1-35 0,1 1 0,1-1 0,0 1 0,1-1 0,0 1 0,1-1 0,1 0 0,8 25 0,-9-36 1,-1-1-1,1 1 1,-1-1 0,1 1 0,0-1-1,0 0 1,0 0 0,1 1-1,-1-2 1,0 1 0,1 0 0,-1 0-1,1-1 1,0 1 0,-1-1-1,1 0 1,0 0 0,0 0-1,0 0 1,0 0 0,0-1 0,0 1-1,0-1 1,0 0 0,0 0-1,0 0 1,0 0 0,0-1 0,0 1-1,0-1 1,0 0 0,0 0-1,0 0 1,0 0 0,-1 0 0,1-1-1,0 1 1,-1-1 0,1 1-1,-1-1 1,1 0 0,-1 0 0,0 0-1,3-4 1,5-8-1,1 0 0,-2-1 0,0 0 0,-1 0 0,-1-1 0,0 0 0,-1-1 0,-1 1 0,0-1 0,4-34 0,-2-13 0,-2-103 0,-5 146 0,-38 776 0,35-705 0,-11 91 0,11-121 0,-1-1 0,-1 1 0,-1-1 0,-14 34 0,19-52 0,1 0 0,-1 0 0,1 0 0,-1 1 0,0-1 0,1 0 0,-1 0 0,0 0 0,0 0 0,1 0 0,-1 0 0,0 0 0,0-1 0,0 1 0,0 0 0,-1 0 0,1-1 0,0 1 0,0-1 0,0 1 0,0-1 0,-1 1 0,1-1 0,0 0 0,0 0 0,-1 0 0,1 1 0,0-1 0,-1 0 0,1-1 0,-2 1 0,1-1 0,0 1 0,0-1 0,0 0 0,0 0 0,0-1 0,1 1 0,-1 0 0,0-1 0,0 1 0,1-1 0,-1 1 0,1-1 0,0 0 0,-1 1 0,1-1 0,0 0 0,-1-3 0,-12-25 0,3 0 0,0-1 0,2 0 0,1 0 0,2-1 0,1 0 0,1 0 0,2-1 0,3-53 0,-1 81 0,1 0 0,0 0 0,0 0 0,1 1 0,-1-1 0,1 0 0,0 1 0,0-1 0,0 1 0,1-1 0,0 1 0,-1 0 0,7-6 0,-2 3 0,0 0 0,1 1 0,0 0 0,0 0 0,0 1 0,13-6 0,5-1 0,0 2 0,0 1 0,53-10 0,-35 12-382,0 2-1,71 2 1,-95 3-3241</inkml:trace>
</inkml:ink>
</file>

<file path=ppt/ink/ink41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6"/>
    </inkml:context>
    <inkml:brush xml:id="br0">
      <inkml:brushProperty name="width" value="0.05" units="cm"/>
      <inkml:brushProperty name="height" value="0.05" units="cm"/>
      <inkml:brushProperty name="color" value="#FFFFFF"/>
    </inkml:brush>
  </inkml:definitions>
  <inkml:trace contextRef="#ctx0" brushRef="#br0">14 190 30414,'0'0'2017,"8"0"-1857,29 3-48,11-3-80,3 0-32,0 0 32,-8 0-32,-6 0 0,-10 0 0,-9 0-48,-10 0-160</inkml:trace>
</inkml:ink>
</file>

<file path=ppt/ink/ink41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8"/>
    </inkml:context>
    <inkml:brush xml:id="br0">
      <inkml:brushProperty name="width" value="0.05" units="cm"/>
      <inkml:brushProperty name="height" value="0.05" units="cm"/>
      <inkml:brushProperty name="color" value="#FFFFFF"/>
    </inkml:brush>
  </inkml:definitions>
  <inkml:trace contextRef="#ctx0" brushRef="#br0">1 9 31246,'16'129'1457,"-8"280"-1443,-8-306-12,-16 84-2,11-446 6,2-99 4,3 348-10,1-1 0,0 1 0,0-1 0,1 1 0,0 0 0,1-1 0,1 1 0,-1 0 0,1 1 0,10-18 0,-9 20 0,0 1 0,1-1 0,-1 1 0,1 1 0,0-1 0,0 1 0,1 0 0,0 0 0,0 1 0,0 0 0,0 0 0,0 0 0,1 1 0,9-2 0,-5 1 0,0 1 0,0 1 0,1 0 0,18-1 0,-27 3 0,-1 0 0,1 0 0,0 0 0,-1 0 0,1 1-1,-1 0 1,1-1 0,-1 1 0,1 1 0,-1-1 0,1 0-1,-1 1 1,0 0 0,0-1 0,0 1 0,0 1 0,0-1 0,0 0-1,4 5 1,-3 0-1,-1-1 0,0 0 0,0 0 0,0 1 0,-1 0 1,0-1-1,0 1 0,1 14 0,0 58-4,-4-70 5,0 0 0,-1 0 0,0 0 0,0 0 0,-1-1 0,0 1 0,-1-1 0,1 1 0,-2-1 0,1-1 0,-1 1 0,-1 0 0,1-1 0,-1 0 0,-9 8 0,-2 1 0,-1 0 0,-1-2 0,0 0 0,-37 19 0,51-30-1,-1 0 0,1 0 0,-1-1 0,0 1 0,0-1 0,0-1 0,0 1-1,0-1 1,-9 0 0,15 0-7,-1-1 1,1 0-1,-1 0 0,1 0 0,-1 0 0,1-1 0,-1 1 1,1 0-1,-1 0 0,1 0 0,0 0 0,-1 0 0,1-1 1,-1 1-1,1 0 0,0 0 0,-1-1 0,1 1 0,-1 0 1,1 0-1,0-1 0,-1 1 0,1 0 0,0-1 0,0 1 1,-1-1-1,1 1 0,0 0 0,0-1 0,-1 1 0,1-1 1,0 1-1,0-1 0,0 1 0,0-1 0,0 1 0,0-1 1,0 1-1,0 0 0,0-1 0,0 1 0,0-1 0,0 1 1,0-1-1,0 1 0,1-1 0,-2-25-1054</inkml:trace>
</inkml:ink>
</file>

<file path=ppt/ink/ink41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9"/>
    </inkml:context>
    <inkml:brush xml:id="br0">
      <inkml:brushProperty name="width" value="0.05" units="cm"/>
      <inkml:brushProperty name="height" value="0.05" units="cm"/>
      <inkml:brushProperty name="color" value="#FFFFFF"/>
    </inkml:brush>
  </inkml:definitions>
  <inkml:trace contextRef="#ctx0" brushRef="#br0">1 0 32575,'0'0'112,"21"0"-96,25 0-16,7 0 0,3 0 0,-10 2 0,-6 3 0,-13 3-128,-19-6-640</inkml:trace>
</inkml:ink>
</file>

<file path=ppt/ink/ink4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1"/>
    </inkml:context>
    <inkml:brush xml:id="br0">
      <inkml:brushProperty name="width" value="0.05" units="cm"/>
      <inkml:brushProperty name="height" value="0.05" units="cm"/>
      <inkml:brushProperty name="color" value="#FFFF00"/>
    </inkml:brush>
  </inkml:definitions>
  <inkml:trace contextRef="#ctx0" brushRef="#br0">0 42 30846,'2'-30'1517,"-1"19"-1260,0 14-142,3 337-80,-7-196-51,21 182 0,-17-322-14,-1-3 11,-1 0-1,1 1 1,1-1 0,-1 0-1,0 0 1,0 1-1,0-1 1,1 0-1,-1 1 1,0-1-1,1 0 1,-1 0-1,1 0 1,0 1-1,-1-1 1,1 0-1,0 0 1,0 0-1,1 1 1,1-2-702</inkml:trace>
</inkml:ink>
</file>

<file path=ppt/ink/ink41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9"/>
    </inkml:context>
    <inkml:brush xml:id="br0">
      <inkml:brushProperty name="width" value="0.05" units="cm"/>
      <inkml:brushProperty name="height" value="0.05" units="cm"/>
      <inkml:brushProperty name="color" value="#FFFFFF"/>
    </inkml:brush>
  </inkml:definitions>
  <inkml:trace contextRef="#ctx0" brushRef="#br0">0 1 26060,'19'0'6307,"24"0"-6115,18 0-80,6 0-80,0 0-16,-9 0-16,-12 0 0,-17 0 0,-13 4-96</inkml:trace>
</inkml:ink>
</file>

<file path=ppt/ink/ink41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2"/>
    </inkml:context>
    <inkml:brush xml:id="br0">
      <inkml:brushProperty name="width" value="0.05" units="cm"/>
      <inkml:brushProperty name="height" value="0.05" units="cm"/>
      <inkml:brushProperty name="color" value="#FFFF00"/>
    </inkml:brush>
  </inkml:definitions>
  <inkml:trace contextRef="#ctx0" brushRef="#br0">0 56 32511,'6'672'224,"4"-733"-197,-7-242-19,-2 88-38,-2 205 30,2 0-1,-1 0 0,2 1 0,-1-1 1,1 0-1,1 1 0,4-14 1,-5 19 0,0 1 0,0 0 0,0-1 0,1 1 0,-1 0 0,1 0 0,0 0 0,0 1 0,0-1 0,0 0 0,0 1 0,0 0 0,1 0 0,-1 0 0,1 0 0,0 1 0,-1-1 0,1 1 0,0 0 0,0 0 0,5 0 0,3-1 0,0 0 0,-1 1 0,1 0 0,0 1 0,0 0 0,-1 1 0,19 4 0,-25-4 0,-1 0 0,1 1 0,-1-1 0,0 1 0,1 1 0,-1-1 0,0 0 0,0 1 0,-1 0 0,1 0 0,-1 0 0,1 0 0,-1 1 0,0-1 0,0 1 0,0 0 0,-1 0 0,1 0 0,-1 0 0,0 0 0,2 7 0,-1-3 0,0 0 0,-1 1 0,0-1 0,0 0 0,-1 1 0,0-1 0,-1 1 0,0-1 0,0 1 0,-1-1 0,0 1 0,0-1 0,-1 1 0,0-1 0,0 0 0,-1 0 0,0 0 0,-1 0 0,0 0 0,0-1 0,0 0 0,-1 1 0,0-2 0,-1 1 0,1-1 0,-8 7 0,3-5-47,-1 0-1,1-1 1,-1 0-1,0-1 1,-1 0-1,0-1 1,0 0-1,0-1 1,0 0-1,-1-1 1,0 0 0,1-1-1,-23 1 1,31-3-1866</inkml:trace>
</inkml:ink>
</file>

<file path=ppt/ink/ink41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2"/>
    </inkml:context>
    <inkml:brush xml:id="br0">
      <inkml:brushProperty name="width" value="0.05" units="cm"/>
      <inkml:brushProperty name="height" value="0.05" units="cm"/>
      <inkml:brushProperty name="color" value="#FFFF00"/>
    </inkml:brush>
  </inkml:definitions>
  <inkml:trace contextRef="#ctx0" brushRef="#br0">0 32 32223,'3'-17'336,"-3"7"-192,3 5-80,-1 39-64,4 17 0,-1 9 0,0 0 0,1-5 0,-3-2 0,-1-5 0,1-4 0,-3-8 0,0-7-32,0-13-48,0-13-256</inkml:trace>
</inkml:ink>
</file>

<file path=ppt/ink/ink41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3"/>
    </inkml:context>
    <inkml:brush xml:id="br0">
      <inkml:brushProperty name="width" value="0.05" units="cm"/>
      <inkml:brushProperty name="height" value="0.05" units="cm"/>
      <inkml:brushProperty name="color" value="#FFFF00"/>
    </inkml:brush>
  </inkml:definitions>
  <inkml:trace contextRef="#ctx0" brushRef="#br0">1 71 31470,'0'0'1009,"18"0"-929,25 0-48,19-3 16,4-2-32,1-2 0,-5-5-16,-11 5 0,-14-5-32,-10 2-400,-11-4-4130</inkml:trace>
</inkml:ink>
</file>

<file path=ppt/ink/ink41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3"/>
    </inkml:context>
    <inkml:brush xml:id="br0">
      <inkml:brushProperty name="width" value="0.05" units="cm"/>
      <inkml:brushProperty name="height" value="0.05" units="cm"/>
      <inkml:brushProperty name="color" value="#FFFF00"/>
    </inkml:brush>
  </inkml:definitions>
  <inkml:trace contextRef="#ctx0" brushRef="#br0">183 31 32383,'23'-31'352,"-23"50"-320,-2-2-32,0 1 0,-2-1 0,0 0 0,-1 0 0,-1 0 0,0-1 0,-10 17 0,-67 113 0,62-112 0,8-13 0,7-14 0,1 0 0,1 0 0,-1 1 0,1 0 0,0 0 0,1 0 0,0 0 0,0 0 0,1 1 0,-2 15 0,4-24 0,0 1 0,0 0 0,0-1 0,0 1 0,0 0 0,0 0 0,1-1 0,-1 1 0,0 0 0,0-1 0,1 1 0,-1-1 0,1 1 0,-1 0 0,0-1 0,1 1 0,-1-1 0,1 1 0,-1-1 0,1 1 0,-1-1 0,1 0 0,0 1 0,-1-1 0,1 1 0,-1-1 0,1 0 0,0 0 0,-1 1 0,1-1 0,0 0 0,0 0 0,28 1 0,-20-1 0,379-5-32,-387 5-29,-24 2-617,-5 1-600</inkml:trace>
</inkml:ink>
</file>

<file path=ppt/ink/ink41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3"/>
    </inkml:context>
    <inkml:brush xml:id="br0">
      <inkml:brushProperty name="width" value="0.05" units="cm"/>
      <inkml:brushProperty name="height" value="0.05" units="cm"/>
      <inkml:brushProperty name="color" value="#FFFF00"/>
    </inkml:brush>
  </inkml:definitions>
  <inkml:trace contextRef="#ctx0" brushRef="#br0">1 31 32063,'0'-30'696,"10"565"-688,-9-482-35,-4 97-578,0-126-940</inkml:trace>
</inkml:ink>
</file>

<file path=ppt/ink/ink41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4"/>
    </inkml:context>
    <inkml:brush xml:id="br0">
      <inkml:brushProperty name="width" value="0.05" units="cm"/>
      <inkml:brushProperty name="height" value="0.05" units="cm"/>
      <inkml:brushProperty name="color" value="#FFFF00"/>
    </inkml:brush>
  </inkml:definitions>
  <inkml:trace contextRef="#ctx0" brushRef="#br0">0 91 31807,'2'-4'55,"-1"-1"0,0 1 0,1 0 1,0-1-1,0 1 0,0 0 0,1 0 0,-1 0 1,1 0-1,0 0 0,0 1 0,1-1 1,-1 1-1,0 0 0,1 0 0,0 0 1,6-3-1,-2 2-59,-1 1 1,1 0 0,-1 1-1,1 0 1,0 0 0,0 0-1,0 1 1,0 0-1,12 1 1,-17 0 3,-1 0 0,1 1 0,0-1 0,-1 1 0,1-1 0,-1 1 0,1 0 0,-1 0 0,1 0 0,-1 0 0,0 1 0,1-1 0,-1 1 0,0-1 0,0 1 0,0 0 0,0 0 0,0 0 0,0 0 0,-1 0 0,1 0 0,-1 0 0,0 1 0,1-1 0,-1 0 0,0 1 0,0-1 0,0 1 0,-1 0 0,1-1 0,-1 1 0,1 4 0,1 10 0,0 0 0,-2 0 0,-2 34 0,1-43 0,0 4 0,-1-1 0,-1 0 0,0 0 0,0 0 0,-1 0 0,0 0 0,-1-1 0,-8 14 0,-8 10 0,-28 33 0,-1 0 0,50-67 0,0 0 0,0 0 0,0 0 0,1 0 0,-1 0 0,0 0 0,0 0 0,0-1 0,0 1 0,0 0 0,0 0 0,0 0 0,0 0 0,0 0 0,0 0 0,0 0 0,1 0 0,-1 0 0,0 1 0,0-1 0,0 0 0,0 0 0,0 0 0,0 0 0,0 0 0,0 0 0,0 0 0,0 0 0,0 0 0,0 0 0,0 0 0,0 0 0,1 0 0,-1 0 0,0 0 0,0 0 0,0 0 0,0 0 0,0 0 0,0 0 0,0 1 0,0-1-1,0 0 1,0 0 0,0 0 0,0 0 0,0 0 0,0 0 0,0 0 0,0 0 0,0 0 0,0 0 0,0 0 0,0 1 0,0-1 0,0 0 0,0 0 0,0 0 0,0 0 0,0 0 0,0 0 0,8-4-4,10-13-2,-1-1 0,-1 0 0,-1-1 1,19-30-1,50-94 1,-72 123-1,14-25 3,-12 22 3,-1 0 0,14-35 0,-27 58 0,0-1 0,0 1 0,0 0 0,0 0 1,0 0-1,0 0 0,0 0 0,0 0 0,0 0 0,0-1 0,0 1 0,0 0 1,0 0-1,0 0 0,0 0 0,0 0 0,0 0 0,0 0 0,0-1 0,0 1 1,0 0-1,0 0 0,-1 0 0,1 0 0,0 0 0,0 0 0,0 0 0,0 0 0,0 0 1,0-1-1,0 1 0,0 0 0,0 0 0,0 0 0,-1 0 0,1 0 0,0 0 1,0 0-1,0 0 0,0 0 0,0 0 0,0 0 0,0 0 0,-1 0 0,1 0 1,0 0-1,0 0 0,0 0 0,0 0 0,0 0 0,0 0 0,0 0 0,-1 0 1,1 0-1,0 0 0,0 0 0,0 0 0,0 0 0,0 1 0,0-1 0,0 0 0,0 0 1,-1 0-1,1 0 0,0 0 0,-10 5 8,2 2-8,1 1 0,0-1 0,1 1 0,-1 0 0,1 1 0,1-1 0,0 1 0,0 0 0,1 1 0,0-1 0,0 1 0,1 0 0,-3 18 0,0 6 0,2 1 0,0 63 0,4-93 0,0 0 0,0 0 0,0 0 0,1-1 0,0 1 0,0 0 0,0-1 0,1 1 0,0 0 0,-1-1 0,2 0 0,-1 1 0,0-1 0,1 0 0,4 5 0,-2-4 0,0 0 0,1-1 0,0 0 0,0 0 0,0 0 0,0 0 0,0-1 0,1 0 0,12 3 0,-2-1-30,1-1 0,0-1 0,0-1 0,34 0 1,13-1-590</inkml:trace>
</inkml:ink>
</file>

<file path=ppt/ink/ink41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4"/>
    </inkml:context>
    <inkml:brush xml:id="br0">
      <inkml:brushProperty name="width" value="0.05" units="cm"/>
      <inkml:brushProperty name="height" value="0.05" units="cm"/>
      <inkml:brushProperty name="color" value="#FFFF00"/>
    </inkml:brush>
  </inkml:definitions>
  <inkml:trace contextRef="#ctx0" brushRef="#br0">1 31 32543,'4'-5'53,"-3"3"-42,0 0 1,0 0-1,0 0 1,0 0-1,1 0 0,-1 0 1,1 1-1,-1-1 1,1 1-1,0-1 0,0 1 1,0 0-1,-1 0 1,4-2-1,-5 3-11,1 0 0,-1 0 0,0 0 0,0 0 0,0 0 0,1 0 0,-1 0 0,0 1 0,0-1 0,0 0 0,0 0 0,1 0 0,-1 0 0,0 0 0,0 0 0,0 0 0,0 1 0,0-1 0,0 0 0,1 0 0,-1 0 0,0 0 0,0 1 0,0-1 0,0 0 0,0 0 0,0 0 0,0 0 0,0 1 0,0-1 0,0 0 0,0 0 0,0 0 0,0 1 0,0-1 0,0 0 0,0 0 0,0 0 0,0 1 0,0-1 0,0 0 0,0 0 0,0 0 0,0 0 0,0 1 0,0-1 0,-1 0 0,1 0 0,0 1 0,0 1 0,-1 113 0,-22 166 0,19-254 0,0 42 0,4-69 0,1 0 0,-1 0-1,1 0 1,0 0 0,-1 0 0,1 0 0,-1-1-1,1 1 1,-1 0 0,1 0 0,-1 0-1,1 0 1,-1-1 0,1 1 0,-1 0 0,0 0-1,1-1 1,-1 1 0,1 0 0,-1-1 0,0 1-1,1-1 1,-1 1 0,1-1 0,3-4-31,1 0 1,-1 0-1,-1 0 1,1 0-1,-1-1 1,4-7-1,2-13-518</inkml:trace>
</inkml:ink>
</file>

<file path=ppt/ink/ink41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5"/>
    </inkml:context>
    <inkml:brush xml:id="br0">
      <inkml:brushProperty name="width" value="0.05" units="cm"/>
      <inkml:brushProperty name="height" value="0.05" units="cm"/>
      <inkml:brushProperty name="color" value="#FFFF00"/>
    </inkml:brush>
  </inkml:definitions>
  <inkml:trace contextRef="#ctx0" brushRef="#br0">1 15 32031,'0'0'48,"26"0"48,7 0 0,4 0-16,6 0-32,5 0-16,3 0 16,-1 0-32,-1 0 0,-1-2-16,-3-1 0,-10 1 0,-6-1 0,-15 1-112,-9 2-336,-5-2-913</inkml:trace>
</inkml:ink>
</file>

<file path=ppt/ink/ink41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5"/>
    </inkml:context>
    <inkml:brush xml:id="br0">
      <inkml:brushProperty name="width" value="0.05" units="cm"/>
      <inkml:brushProperty name="height" value="0.05" units="cm"/>
      <inkml:brushProperty name="color" value="#FFFF00"/>
    </inkml:brush>
  </inkml:definitions>
  <inkml:trace contextRef="#ctx0" brushRef="#br0">199 47 32575,'15'-44'187,"-15"43"-187,0 1 0,0 0 0,0 0 0,0 0 0,-1-1 0,1 1 0,0 0 0,0 0 1,0 0-1,-1 0 0,1 0 0,0-1 0,0 1 0,-1 0 0,1 0 0,0 0 0,0 0 1,-1 0-1,1 0 0,0 0 0,0 0 0,-1 0 0,1 0 0,0 0 0,0 0 0,-1 0 0,1 0 1,0 0-1,0 0 0,-1 1 0,1-1 0,0 0 0,0 0 0,-1 0 0,1 0 0,0 0 0,0 0 1,0 1-1,-1-1 0,1 0 0,0 0 0,0 0 0,0 1 0,0-1 0,-1 0 0,1 0 1,0 0-1,0 1 0,0-1 0,0 0 0,0 1 0,-13 13 0,1 1 0,0 0 0,1 1 0,-15 30 0,-29 78 0,41-88 0,2 1 0,2 0 0,1 0 0,2 1 0,2 0 0,1 0 0,2 41 0,2-76 0,0 0 0,0 0 0,1 0 0,-1 0 0,1-1 0,0 1 0,0 0 0,0 0 0,0-1 0,0 1 0,0 0 0,1-1 0,-1 1 0,1-1 0,0 0 0,-1 1 0,1-1 0,0 0 0,1 0 0,-1 0 0,0-1 0,0 1 0,1 0 0,-1-1 0,1 0 0,0 1 0,-1-1 0,5 1 0,4 1 0,-1-1 0,1-1 0,-1 1 0,1-2 0,0 1 0,17-3 0,-24 2 0,0-1 0,0 1 0,0-1 0,0 0 0,0 0 0,-1-1 0,1 1 0,0-1 0,-1 0 0,1 0 0,-1 0 0,1 0 0,-1-1 0,0 1 0,0-1 0,0 0 0,0 0 0,-1 0 0,1 0 0,-1 0 0,0-1 0,0 1 0,0-1 0,0 1 0,0-1 0,1-5 0,0-3 0,0-1 0,0 1 0,-1-1 0,-1 1 0,0-1 0,-1 1 0,-1-17 0,1 27 0,-1-1 0,1 0 0,-1 0-1,1 1 1,-1-1 0,0 0 0,0 1 0,0-1-1,0 1 1,-1-1 0,1 1 0,-1 0 0,1-1 0,-1 1-1,0 0 1,0 0 0,0 0 0,0 1 0,-4-4 0,2 3 0,-1-1 1,0 1 0,1 0 0,-1 0 0,0 0 0,0 1-1,-1 0 1,1 0 0,-10-1 0,6 2-7,-1 0 0,1 0 1,-1 1-1,1 0 0,-1 0 0,1 1 1,0 1-1,0-1 0,0 2 0,0-1 1,-11 7-1,-18 18-186</inkml:trace>
</inkml:ink>
</file>

<file path=ppt/ink/ink4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1"/>
    </inkml:context>
    <inkml:brush xml:id="br0">
      <inkml:brushProperty name="width" value="0.05" units="cm"/>
      <inkml:brushProperty name="height" value="0.05" units="cm"/>
      <inkml:brushProperty name="color" value="#FFFF00"/>
    </inkml:brush>
  </inkml:definitions>
  <inkml:trace contextRef="#ctx0" brushRef="#br0">1 15 31903,'0'0'704,"26"0"-688,33 0 32,33 0-32,19-3 0,10-3-16,0 3 0,-13 0 0,-19 3 0,-27 0 0,-23 0 0,-29 0-48,-36 0-816,-46 15-2274</inkml:trace>
</inkml:ink>
</file>

<file path=ppt/ink/ink41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8"/>
    </inkml:context>
    <inkml:brush xml:id="br0">
      <inkml:brushProperty name="width" value="0.05" units="cm"/>
      <inkml:brushProperty name="height" value="0.05" units="cm"/>
      <inkml:brushProperty name="color" value="#FFFF00"/>
    </inkml:brush>
  </inkml:definitions>
  <inkml:trace contextRef="#ctx0" brushRef="#br0">9 14 32575,'-5'-9'94,"2"5"-2,3 17-80,0-9-18,12 280 26,0 9-272,-12-292-364</inkml:trace>
</inkml:ink>
</file>

<file path=ppt/ink/ink41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8"/>
    </inkml:context>
    <inkml:brush xml:id="br0">
      <inkml:brushProperty name="width" value="0.05" units="cm"/>
      <inkml:brushProperty name="height" value="0.05" units="cm"/>
      <inkml:brushProperty name="color" value="#FFFF00"/>
    </inkml:brush>
  </inkml:definitions>
  <inkml:trace contextRef="#ctx0" brushRef="#br0">1 24 32399,'0'0'192,"10"0"-128,28 0-32,13-2 0,10 2-32,3-2 0,6-1 0,-3-2 0,-6 0-48,-10-2-848</inkml:trace>
</inkml:ink>
</file>

<file path=ppt/ink/ink41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8"/>
    </inkml:context>
    <inkml:brush xml:id="br0">
      <inkml:brushProperty name="width" value="0.05" units="cm"/>
      <inkml:brushProperty name="height" value="0.05" units="cm"/>
      <inkml:brushProperty name="color" value="#FFFF00"/>
    </inkml:brush>
  </inkml:definitions>
  <inkml:trace contextRef="#ctx0" brushRef="#br0">21 198 32127,'9'-15'162,"2"1"1,-1 0-1,25-24 1,-25 28-164,0 0-1,0-2 1,-1 1-1,0-1 1,-1 0-1,9-18 1,-13 11 1,-2 62 0,-1 52 0,0 11 0,-16 149 0,13-238 0,-6 34 0,8-50 0,0 0 0,0 1 0,-1-1 0,1 0 0,-1 1 0,1-1 0,-1 0 0,0 0 0,1 1 0,-1-1 0,0 0 0,0 0 0,0 0 0,0 0 0,0 0 0,0 0 0,0 0 0,0-1 0,0 1 0,-1 0 0,1 0 0,0-1 0,0 1 0,-1-1 0,1 1 0,0-1 0,-1 0 0,-1 1 0,-1-1 2,-5 1-5,1-1 0,-1 0 0,1-1 1,-1 1-1,1-2 0,-1 1 0,1-1 0,-1 0 0,1-1 1,0 0-1,-8-5 0,133 0 35,130 8-1137,-233 0-2496</inkml:trace>
</inkml:ink>
</file>

<file path=ppt/ink/ink41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9"/>
    </inkml:context>
    <inkml:brush xml:id="br0">
      <inkml:brushProperty name="width" value="0.05" units="cm"/>
      <inkml:brushProperty name="height" value="0.05" units="cm"/>
      <inkml:brushProperty name="color" value="#FFFF00"/>
    </inkml:brush>
  </inkml:definitions>
  <inkml:trace contextRef="#ctx0" brushRef="#br0">144 59 32463,'1'-14'102,"0"9"-77,0 1 0,-1-1 1,0 1-1,0-1 0,0 1 0,-1 0 1,-1-8-1,1 11-25,-1 1 0,1 0 0,0 0 0,-1-1 0,1 1 0,0 0 0,-1 0 0,1 0 0,0 1 0,0-1 0,-1 0 0,1 0 0,0 1 0,-1-1 0,1 1 0,0-1 0,0 1 0,0-1 0,-2 2 0,-2 3 0,0 1 0,0 0 0,1 0 0,0 0 0,0 0 0,0 0 0,1 1 0,0 0 0,0 0 0,1 0 0,-3 12 0,1 1 0,0 1 0,1 0 0,1 21 0,1-29 0,0 6 0,1 0 0,1 1 0,0-1 0,7 33 0,-6-47 0,-1-1 0,1 1 0,-1 0 0,1-1 0,1 1 0,-1-1 0,1 0 0,0 0 0,0 0 0,0 0 0,0 0 0,0 0 0,1-1 0,0 0 0,0 0 0,0 0 0,0 0 0,0-1 0,1 1 0,-1-1 0,1 0 0,-1 0 0,8 1 0,-3-1 0,-1 0 0,0 0 0,1-1 0,0 0 0,-1-1 0,1 0 0,-1 0 0,16-3 0,-20 2 0,0 0 0,0 0 0,0-1 0,0 1 0,0-1 0,0 0 0,0 0 0,-1 0 0,1-1 0,-1 0 0,1 1 0,-1-1 0,0 0 0,0 0 0,0-1 0,-1 1 0,1-1 0,-1 1 0,3-5 0,-1-4 0,0 1 0,0-1 0,-1 0 0,0 0 0,-1 0 0,0 0 0,-1-16 0,0 10 0,-2 0 0,0 0 0,-1 0 0,-6-25 0,6 35 0,-1 0 1,0 0-1,0 0 0,-1 0 1,0 0-1,0 1 0,-1 0 0,0 0 1,0 0-1,-1 0 0,0 1 1,0 0-1,0 0 0,-1 1 1,-11-8-1,12 10-3,1 0 0,-1 0 1,0 1-1,0-1 0,0 2 0,0-1 0,0 0 1,-1 1-1,1 0 0,-1 1 0,1 0 1,0 0-1,-1 0 0,1 0 0,0 1 1,-1 0-1,1 1 0,0-1 0,0 1 1,0 0-1,-11 6 0,-30 24-1667,3 10-6096</inkml:trace>
</inkml:ink>
</file>

<file path=ppt/ink/ink41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38"/>
    </inkml:context>
    <inkml:brush xml:id="br0">
      <inkml:brushProperty name="width" value="0.05" units="cm"/>
      <inkml:brushProperty name="height" value="0.05" units="cm"/>
      <inkml:brushProperty name="color" value="#FFFF00"/>
    </inkml:brush>
  </inkml:definitions>
  <inkml:trace contextRef="#ctx0" brushRef="#br0">55 191 31566,'-7'-6'187,"0"-1"0,0 1 0,1-1 0,-6-9-1,10 12-169,0 1 0,0-1 0,0 0 0,1 0 0,-1 0 0,1 0 0,0 0-1,0-1 1,1 1 0,-1 0 0,1-7 0,0 8-15,0 0 0,0-1 0,0 1 1,1 0-1,-1 0 0,1 0 0,-1 0 0,1 0 0,0-1 0,0 2 0,1-1 1,-1 0-1,1 0 0,3-5 0,-2 5-2,0 1 0,1-1 0,-1 0 0,1 1 0,-1 0 0,1 0 0,0 0 0,0 0 0,0 1 0,7-3 0,3 0 0,1 0 0,0 1 0,-1 1 0,1 0 0,0 1 0,18 1 0,-28 0 0,0 0 0,-1 0 0,1 1 0,0 0 0,0 0 0,-1 0 0,1 1 0,0-1 0,-1 1 0,0 0 0,1 1 0,-1-1 0,0 1 0,0-1 0,0 1 0,0 1 0,-1-1 0,1 0 0,-1 1 0,0 0 0,0-1 0,3 7 0,0 5 0,-1 0 0,-1 0 0,-1 1 0,0-1 0,-1 1 0,0-1 0,-2 1 0,-1 26 0,1-19 0,-1-2 0,-1 1 0,-1-1 0,-1 0 0,0 0 0,-2 0 0,-1 0 0,-17 37 0,0-12 0,-1 0 0,-37 47 0,59-91 0,2-8 0,6-13 0,19-33 0,3 0 0,2 2 0,57-74 0,-6 27 0,-54 68 0,-1-1 0,-2-1 0,23-39 0,-25 33 0,-21 37 0,0 0 0,-1 0 0,1 0 0,0 0 0,0 0 0,0 0 0,-1 0 0,1 0 0,0 0 0,0 0 0,0 0 0,-1 0 0,1 0 0,0 0 0,0 0 0,0 0 0,-1 0 0,1 0 0,0 0 0,0-1 0,0 1 0,0 0 0,0 0 0,-1 0 0,1 0 0,0 0 0,0 0 0,0-1 0,0 1 0,0 0 0,0 0 0,-1 0 0,1 0 0,0-1 0,0 1 0,0 0 0,0 0 0,0 0 0,0-1 0,0 1 0,0 0 0,0 0 0,0 0 0,0-1 0,0 1 0,0 0 0,0 0 0,0 0 0,0-1 0,0 1 0,0 0 0,0 0 0,0 0 0,0 0 0,1-1 0,-1 1 0,0 0 0,0 0 0,0 0 0,0 0 0,0-1 0,0 1 0,1 0 0,-2 0 0,-3 1 0,-1 1 0,1-1 0,-1 1 0,1 0 0,0 0 0,0 1 0,0-1 0,0 1 0,1-1 0,-1 1 0,1 1 0,-1-1 0,1 0 0,0 1 0,-3 4 0,-5 7 0,0 1 0,-14 27 0,15-19 0,1-1 0,1 2 0,1-1 0,1 1 0,2 0 0,0 0 0,1 0 0,2 1 0,0-1 0,2 1 0,4 27 0,-4-49 0,0-1 0,0 1 0,0-1 0,0 1 0,0-1 0,1 0 0,-1 1 0,1-1 0,0 0 0,0 0 0,0 0 0,1 0 0,-1-1 0,1 1 0,-1-1 0,1 1 0,0-1 0,0 0 0,0 0 0,0 0 0,0-1 0,0 1 0,1-1 0,-1 1 0,1-1 0,3 1 0,9 1 0,0 0 0,0-1 0,0-1 0,23-1 0,-33 0 0,3 1-86,1-1 1,-1-1-1,1 0 1,-1 0-1,1-1 1,-1 0-1,0 0 1,0-1-1,0 0 1,0-1-1,-1 0 1,1-1-1,-1 1 1,0-1-1,0-1 1,-1 0-1,0 0 1,0 0-1,8-11 1,6-14-4928</inkml:trace>
</inkml:ink>
</file>

<file path=ppt/ink/ink41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39"/>
    </inkml:context>
    <inkml:brush xml:id="br0">
      <inkml:brushProperty name="width" value="0.05" units="cm"/>
      <inkml:brushProperty name="height" value="0.05" units="cm"/>
      <inkml:brushProperty name="color" value="#FFFF00"/>
    </inkml:brush>
  </inkml:definitions>
  <inkml:trace contextRef="#ctx0" brushRef="#br0">0 105 28973,'27'-77'3675,"-17"50"-3585,-10 29-87,-1 0 0,1 1-1,-1-1 1,1 0 0,0 1 0,0-1 0,0 0 0,0 1 0,1 2 0,1 10-3,-4 101 0,5 138 0,-3-245-8,0-1-1,1 1 1,0-1 0,1 0 0,0 1-1,0-1 1,1 0 0,0 0 0,5 10-1,1-10-241,-1-7-522</inkml:trace>
</inkml:ink>
</file>

<file path=ppt/ink/ink41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39"/>
    </inkml:context>
    <inkml:brush xml:id="br0">
      <inkml:brushProperty name="width" value="0.05" units="cm"/>
      <inkml:brushProperty name="height" value="0.05" units="cm"/>
      <inkml:brushProperty name="color" value="#FFFF00"/>
    </inkml:brush>
  </inkml:definitions>
  <inkml:trace contextRef="#ctx0" brushRef="#br0">0 60 31550,'0'-9'705,"0"2"-433,11-1-160,34-4-80,19 5 0,14 2-32,5 3 16,-3-1-16,-2 3 0,-6 0-32,-13 0-64,-17-7-688</inkml:trace>
</inkml:ink>
</file>

<file path=ppt/ink/ink41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40"/>
    </inkml:context>
    <inkml:brush xml:id="br0">
      <inkml:brushProperty name="width" value="0.05" units="cm"/>
      <inkml:brushProperty name="height" value="0.05" units="cm"/>
      <inkml:brushProperty name="color" value="#FFFF00"/>
    </inkml:brush>
  </inkml:definitions>
  <inkml:trace contextRef="#ctx0" brushRef="#br0">0 0 31630,'0'0'865,"16"0"-817,22 0 0,12 0-16,15 0 0,-1 0-16,0 0 0,-11 0 0,-12 0-16,-17 0 0,-8 0-16,-14 0 16,-34 0-1137,-13 12-7042</inkml:trace>
</inkml:ink>
</file>

<file path=ppt/ink/ink41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40"/>
    </inkml:context>
    <inkml:brush xml:id="br0">
      <inkml:brushProperty name="width" value="0.05" units="cm"/>
      <inkml:brushProperty name="height" value="0.05" units="cm"/>
      <inkml:brushProperty name="color" value="#FFFF00"/>
    </inkml:brush>
  </inkml:definitions>
  <inkml:trace contextRef="#ctx0" brushRef="#br0">0 25 30558,'0'0'1633,"8"0"-1361,25 0-112,12 0-112,6-2 0,5-6-32,-3 1-16,-4 5 0,-15-3 0,-2 5 0,-10 0 0,-9 0-80,-8 0-528</inkml:trace>
</inkml:ink>
</file>

<file path=ppt/ink/ink41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41"/>
    </inkml:context>
    <inkml:brush xml:id="br0">
      <inkml:brushProperty name="width" value="0.05" units="cm"/>
      <inkml:brushProperty name="height" value="0.05" units="cm"/>
      <inkml:brushProperty name="color" value="#FFFF00"/>
    </inkml:brush>
  </inkml:definitions>
  <inkml:trace contextRef="#ctx0" brushRef="#br0">1 371 31743,'0'-10'81,"-1"0"0,2 1 1,-1-1-1,1 0 0,1 1 1,0-1-1,0 0 0,1 1 1,0 0-1,0 0 1,8-14-1,104-209-33,-115 231-48,0 1 0,0-1 0,0 1 0,0-1 0,1 1 0,-1-1 0,0 1 0,0-1 0,0 1 0,1 0 0,-1-1 0,0 1 0,1-1 0,-1 1 0,0 0 0,1-1 0,-1 1 0,0 0 0,1-1 0,-1 1 0,1 0 0,-1-1 0,1 1 0,-1 0 0,1 0 0,-1 0 0,1 0 0,-1-1 0,1 1 0,-1 0 0,1 0 0,0 0 0,0 1 0,0 0 0,-1-1 0,1 1 0,0 0 0,0 0 0,-1 0 0,1 0 0,0 0 0,-1 0 0,1 0 0,-1 0 0,1 0 0,-1 0 0,0 0 0,1 2 0,12 48 0,-3-1 0,-1 1 0,1 59 0,-4 163 0,-6-215 0,0-57 0,0 1 0,0 0 0,0-1 0,0 1 0,0-1 0,0 1 0,0-1 0,0 1 0,-1-1 0,1 1 0,0-1 0,-1 1 0,0-1 0,1 1 0,-1-1 0,0 0 0,1 1 0,-1-1 0,0 0 0,0 0 0,0 0 0,0 1 0,-1-1 0,1 0 0,0 0 0,0 0 0,0-1 0,-1 1 0,1 0 0,-1 0 0,1-1 0,0 1 0,-1-1 0,1 1 0,-1-1 0,1 0 0,-1 0 0,1 1 0,-1-1 0,0 0 0,1 0 0,-1 0 0,-1-1 0,-39 3 0,-80-6 0,177-9 0,17-3 0,259-60 0,-374 92-934,-1 1-2790</inkml:trace>
</inkml:ink>
</file>

<file path=ppt/ink/ink4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2"/>
    </inkml:context>
    <inkml:brush xml:id="br0">
      <inkml:brushProperty name="width" value="0.05" units="cm"/>
      <inkml:brushProperty name="height" value="0.05" units="cm"/>
      <inkml:brushProperty name="color" value="#FFFF00"/>
    </inkml:brush>
  </inkml:definitions>
  <inkml:trace contextRef="#ctx0" brushRef="#br0">0 16 31438,'79'0'529,"6"0"-145,0 0-208,-3 0-112,-16 0-48,-7 0-16,-17-3 0,-16-6-176,-16 6-1489</inkml:trace>
</inkml:ink>
</file>

<file path=ppt/ink/ink41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38"/>
    </inkml:context>
    <inkml:brush xml:id="br0">
      <inkml:brushProperty name="width" value="0.05" units="cm"/>
      <inkml:brushProperty name="height" value="0.05" units="cm"/>
      <inkml:brushProperty name="color" value="#FFFFFF"/>
    </inkml:brush>
  </inkml:definitions>
  <inkml:trace contextRef="#ctx0" brushRef="#br0">1 48 29293,'0'-2'209,"0"0"-1,1 1 0,-1-1 0,1 0 0,-1 0 0,1 0 1,0 1-1,0-1 0,0 0 0,0 0 0,0 1 1,0-1-1,0 1 0,3-3 0,5-9-158,-6 12-33,0 1 1,-1-1-1,1 0 1,0 1-1,-1 0 1,1-1-1,0 1 1,-1 0-1,1 0 1,5 2-1,2-2 12,132 4-25,-60-1 2,119-10 0,-191 2-310,-21 5-304</inkml:trace>
</inkml:ink>
</file>

<file path=ppt/ink/ink41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8"/>
    </inkml:context>
    <inkml:brush xml:id="br0">
      <inkml:brushProperty name="width" value="0.05" units="cm"/>
      <inkml:brushProperty name="height" value="0.05" units="cm"/>
      <inkml:brushProperty name="color" value="#FFFF00"/>
    </inkml:brush>
  </inkml:definitions>
  <inkml:trace contextRef="#ctx0" brushRef="#br0">1 85 32159,'1'-31'452,"-1"29"-342,2 6-56,3 51-87,-3-34 58,6 276-25,-8-186 0,16 139 0,-18-279 0,2-53 0,2 1 0,-7-31 0,-3-176 0,8 278 0,0 1 0,1-1 0,0 1 0,0-1 0,1 1 0,1 0 0,6-17 0,-6 19 0,0 1 0,1 0 0,0 1 0,0-1 0,0 1 0,1-1 0,0 1 0,0 1 0,0-1 0,1 1 0,7-5 0,-5 4 0,0 0 0,0 1 0,1 0 0,-1 0 0,1 1 0,0 0 0,0 0 0,0 1 0,0 0 0,1 1 0,16 0 0,-24 1 0,1 0 0,-1 1 0,0-1 0,0 1 0,0-1 0,0 1 0,0 0 0,0 0 0,0 0 0,0 0 0,0 0 0,-1 0 0,1 1 0,0-1 0,-1 1 0,1-1 0,-1 1 0,1-1 0,-1 1 0,0 0 0,0 0 0,0 0 0,0 0 0,0 0 0,0 0 0,0 0 0,-1 0 0,1 0 0,0 2 0,2 9 0,-1 0 0,0 1 0,1 19 0,-3-30 0,0-1 0,2 22 0,-4 50 0,1-67 0,0 1 0,-1-1 0,0 0 0,0 1 0,0-1 0,-1 0 0,0 0 0,-1-1 0,1 1 0,-9 11 0,0-4 5,-1 0 0,0-1 0,0 0 0,-21 14 0,27-22-33,0 0 1,0-1 0,0 0-1,-1 0 1,0-1-1,0 0 1,0 0-1,0-1 1,0 1 0,0-2-1,-15 2 1,21-3-661</inkml:trace>
</inkml:ink>
</file>

<file path=ppt/ink/ink41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9"/>
    </inkml:context>
    <inkml:brush xml:id="br0">
      <inkml:brushProperty name="width" value="0.05" units="cm"/>
      <inkml:brushProperty name="height" value="0.05" units="cm"/>
      <inkml:brushProperty name="color" value="#FFFF00"/>
    </inkml:brush>
  </inkml:definitions>
  <inkml:trace contextRef="#ctx0" brushRef="#br0">0 22 32543,'3'-14'112,"0"9"-32,-1 2-48,1 3-32,2 12 0,1 29 0,-1 17 0,-2 5 0,-3 4 0,0-2 0,0-5 0,0-7 0,0-7 0,0-10-32,0-14-16,0-13-192</inkml:trace>
</inkml:ink>
</file>

<file path=ppt/ink/ink41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9"/>
    </inkml:context>
    <inkml:brush xml:id="br0">
      <inkml:brushProperty name="width" value="0.05" units="cm"/>
      <inkml:brushProperty name="height" value="0.05" units="cm"/>
      <inkml:brushProperty name="color" value="#FFFF00"/>
    </inkml:brush>
  </inkml:definitions>
  <inkml:trace contextRef="#ctx0" brushRef="#br0">0 54 31566,'0'-8'913,"11"3"-769,29-2-96,16 2-16,11-2-16,0 2-16,0 3 0,-8-3-16,-11-4-224</inkml:trace>
</inkml:ink>
</file>

<file path=ppt/ink/ink41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9"/>
    </inkml:context>
    <inkml:brush xml:id="br0">
      <inkml:brushProperty name="width" value="0.05" units="cm"/>
      <inkml:brushProperty name="height" value="0.05" units="cm"/>
      <inkml:brushProperty name="color" value="#FFFF00"/>
    </inkml:brush>
  </inkml:definitions>
  <inkml:trace contextRef="#ctx0" brushRef="#br0">282 1 28685,'-13'22'4068,"-33"39"-4205,16-23 288,1 0-151,-1 1 0,1 2 0,2 1 0,-35 70 0,48-64 0,14-46 0,0-1 0,-1 1 0,1 0 0,0-1 0,0 1 0,0 0 0,0-1 0,0 1 0,0 0 0,0-1 0,0 1 0,1 0 0,-1-1 0,1 1 0,-1 0 0,1-1 0,0 1 0,-1-1 0,1 1 0,0-1 0,0 0 0,0 1 0,0-1 0,1 0 0,-1 0 0,2 2 0,9 1 0,-1-1 0,1-1 0,-1 0 0,1-1 0,0 0 0,-1 0 0,22-3 0,-1 1 0,252 1-5,-283 0-27,-14 1-350,-8 1-400</inkml:trace>
</inkml:ink>
</file>

<file path=ppt/ink/ink41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0"/>
    </inkml:context>
    <inkml:brush xml:id="br0">
      <inkml:brushProperty name="width" value="0.05" units="cm"/>
      <inkml:brushProperty name="height" value="0.05" units="cm"/>
      <inkml:brushProperty name="color" value="#FFFF00"/>
    </inkml:brush>
  </inkml:definitions>
  <inkml:trace contextRef="#ctx0" brushRef="#br0">3 10 32607,'0'-9'160,"0"30"-160,6 32 0,2 19 0,-3 13 0,-5 1 0,0 3 0,0-5 0,0-2 0,-3-10 0,-5-11 0,6-11 0,-4-7-32,4-14-64,2-14-624</inkml:trace>
</inkml:ink>
</file>

<file path=ppt/ink/ink41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0"/>
    </inkml:context>
    <inkml:brush xml:id="br0">
      <inkml:brushProperty name="width" value="0.05" units="cm"/>
      <inkml:brushProperty name="height" value="0.05" units="cm"/>
      <inkml:brushProperty name="color" value="#FFFF00"/>
    </inkml:brush>
  </inkml:definitions>
  <inkml:trace contextRef="#ctx0" brushRef="#br0">223 29 32479,'2'-29'231,"-10"45"-169,-8 22-67,-23 49 5,3 1 0,4 3 0,-33 151 0,56-199 0,1 1 0,-3 54 1,11-87-2,-1 0 1,2 1-1,-1-1 0,1 0 1,1 0-1,0-1 1,1 1-1,0 0 0,0-1 1,1 1-1,0-1 1,1 0-1,0 0 1,10 13-1,-7-14-28,1 0-1,18 15 1,19 5-259</inkml:trace>
</inkml:ink>
</file>

<file path=ppt/ink/ink41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1"/>
    </inkml:context>
    <inkml:brush xml:id="br0">
      <inkml:brushProperty name="width" value="0.05" units="cm"/>
      <inkml:brushProperty name="height" value="0.05" units="cm"/>
      <inkml:brushProperty name="color" value="#FFFF00"/>
    </inkml:brush>
  </inkml:definitions>
  <inkml:trace contextRef="#ctx0" brushRef="#br0">0 85 32239,'1'-2'16,"-1"1"0,1-1 0,0 0 0,0 1 0,-1-1 1,1 1-1,0-1 0,1 1 0,-1-1 0,0 1 0,0 0 0,0-1 0,1 1 1,-1 0-1,1 0 0,-1 0 0,1 0 0,-1 0 0,1 0 0,0 1 0,-1-1 1,1 0-1,0 1 0,0-1 0,0 1 0,2 0 0,52-9 26,-50 8-40,8-1 5,0 2 0,0-1 0,19 3 0,-30-2-6,1 1 0,-1-1 0,0 1 0,0 0 0,0 0 0,0 0 0,0 0 0,0 0 0,-1 1 0,1 0 0,0-1 0,-1 1 0,1 0 0,-1 0 0,1 0 0,-1 0 0,0 1 0,0-1 0,0 1 0,2 3 0,1 5-1,-1-1 0,-1 1 0,0-1 0,0 1 0,-1 0 0,-1 0 0,0 0 0,0 0 0,-1 0 0,-1 13 0,-1-10 0,1 0 0,-2 0 0,0 0 0,0-1 0,-1 0 0,-1 0 0,-10 22 0,-105 155 0,178-286-17,71-160-1,-104 204 9,-12 28 13,-2 0 0,14-43 0,-25 66-4,0 1 1,0-1-1,1 1 0,-1 0 0,0-1 1,0 1-1,0-1 0,0 1 0,0-1 1,0 1-1,0 0 0,0-1 1,0 1-1,0-1 0,0 1 0,0-1 1,0 1-1,0-1 0,0 1 0,-1 0 1,1-1-1,0 1 0,0-1 1,0 1-1,-1 0 0,1-1 0,-1 0 1,1 1 0,-1 0-1,0 0 1,1 0 0,-1 1 0,1-1 0,-1 0 0,0 0 0,1 0-1,-1 0 1,1 1 0,-1-1 0,0 0 0,1 0 0,-1 1 0,1-1-1,-1 0 1,1 1 0,-1-1 0,1 1 0,-1-1 0,1 1 0,-10 9-1,1 0 1,0 0-1,1 1 1,0 0-1,1 1 1,1-1-1,-1 1 1,2 1-1,0-1 1,-6 21-1,4-7 0,2 0 0,0 0 0,2 1 0,0 39 0,3-63 1,0 1-1,0-1 1,0 1 0,1-1-1,0 1 1,-1-1 0,1 1-1,0-1 1,0 0 0,1 0-1,-1 1 1,1-1 0,0 0-1,-1 0 1,1 0 0,1-1 0,-1 1-1,0 0 1,1-1 0,-1 0-1,1 1 1,0-1 0,0 0-1,0 0 1,0-1 0,6 4-1,2-2-38,0 1 0,0-2 0,0 1 0,1-2 0,-1 1 0,0-2 0,13 0 1,13 0-911</inkml:trace>
</inkml:ink>
</file>

<file path=ppt/ink/ink41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1"/>
    </inkml:context>
    <inkml:brush xml:id="br0">
      <inkml:brushProperty name="width" value="0.05" units="cm"/>
      <inkml:brushProperty name="height" value="0.05" units="cm"/>
      <inkml:brushProperty name="color" value="#FFFF00"/>
    </inkml:brush>
  </inkml:definitions>
  <inkml:trace contextRef="#ctx0" brushRef="#br0">1 2 30270,'0'0'2385,"0"5"-2337,24-2-32,10-3 0,4 0-16,-1 0 32,1 0-32,-6 0-32,-5 0-16,-3-10-800</inkml:trace>
</inkml:ink>
</file>

<file path=ppt/ink/ink41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2"/>
    </inkml:context>
    <inkml:brush xml:id="br0">
      <inkml:brushProperty name="width" value="0.05" units="cm"/>
      <inkml:brushProperty name="height" value="0.05" units="cm"/>
      <inkml:brushProperty name="color" value="#FFFF00"/>
    </inkml:brush>
  </inkml:definitions>
  <inkml:trace contextRef="#ctx0" brushRef="#br0">58 18 31919,'11'-18'818,"-9"41"-788,-6 114-30,1 44 0,3-176 0,0-1 0,0 1 0,1-1 0,0 1 0,0-1 0,0 1 0,0-1 0,1 0 0,-1 0 0,1 0-1,0 0 1,0 0 0,1 0 0,-1 0 0,1-1 0,0 1 0,0-1 0,5 5 0,-3-5-2,-1 0 0,1 0 0,0-1 0,0 1 0,1-1 0,-1 0 0,0-1 0,0 1-1,1-1 1,-1 0 0,1-1 0,-1 1 0,1-1 0,7-1 0,-9 1 2,0-1 0,0 0 0,-1-1 0,1 1 0,-1 0 0,1-1 0,-1 0 0,0 0 0,0 0 0,1 0 0,-1-1 0,-1 1 0,1-1 0,0 1 0,-1-1 0,1 0 0,-1 0 0,0 0 0,0-1 0,0 1 0,0 0 0,-1-1 0,3-6 0,2-5 0,-1 0 0,-1 0 0,0-1 0,2-23 0,1-178 6,-7 161 20,1 118-26,-7 216 0,-10 4 0,7-104 0,8-162-1,0-1 0,-2 1 0,1-1 0,-2 1 0,-11 28 0,14-39-1,-1-1 0,-1 1 0,1-1 1,-1 0-1,1 0 0,-1 0 1,0 0-1,-1 0 0,1-1 0,0 1 1,-1-1-1,0 0 0,0 0 0,0 0 1,0-1-1,-1 0 0,1 1 0,0-1 1,-1-1-1,0 1 0,1-1 0,-1 0 1,-5 1-1,5-1-1,1-1 1,0 1-1,-1-1 1,0 0-1,1 0 0,-1-1 1,1 1-1,0-1 1,-1 0-1,1 0 1,0-1-1,-1 1 0,-7-5 1,8 3 1,0 0 0,1-1 1,-1 1-1,1-1 0,0 0 1,0 0-1,0 0 0,0 0 0,1 0 1,0-1-1,0 1 0,-3-9 1,-3-16 8,1 0-1,2 0 1,1-1 0,1 1 0,1-1 0,3-34 0,-1 52 1,0 6-7,0 0 0,1 1 0,0-1 0,0 1 0,0-1-1,1 1 1,-1-1 0,1 1 0,1 0 0,-1 0 0,1 0 0,0 0 0,5-7 0,-2 5-1,1 0-1,0 0 1,0 1-1,0 0 1,1 0 0,0 1-1,12-7 1,9-1-2,0 1 0,1 2 1,56-13-1,48 8-674,-107 8-1419</inkml:trace>
</inkml:ink>
</file>

<file path=ppt/ink/ink4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2"/>
    </inkml:context>
    <inkml:brush xml:id="br0">
      <inkml:brushProperty name="width" value="0.05" units="cm"/>
      <inkml:brushProperty name="height" value="0.05" units="cm"/>
      <inkml:brushProperty name="color" value="#FFFF00"/>
    </inkml:brush>
  </inkml:definitions>
  <inkml:trace contextRef="#ctx0" brushRef="#br0">1 7 31999,'0'0'576,"0"-3"-496,29 3-48,24-3-16,15 3 0,8 0 0,-4 0-16,-10 0 0,-16 0 0,-17 0 0,-16 0 0,-42 0-400,-20 0-256</inkml:trace>
</inkml:ink>
</file>

<file path=ppt/ink/ink41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2"/>
    </inkml:context>
    <inkml:brush xml:id="br0">
      <inkml:brushProperty name="width" value="0.05" units="cm"/>
      <inkml:brushProperty name="height" value="0.05" units="cm"/>
      <inkml:brushProperty name="color" value="#FFFF00"/>
    </inkml:brush>
  </inkml:definitions>
  <inkml:trace contextRef="#ctx0" brushRef="#br0">3 9 31711,'0'0'16,"0"-1"1,-1 1 0,1 0-1,0 0 1,0 0 0,0 0 0,0 0-1,0 0 1,-1 0 0,1-1 0,0 1-1,0 0 1,0 0 0,0 0 0,0 0-1,0-1 1,0 1 0,0 0 0,0 0-1,0 0 1,0 0 0,0-1 0,0 1-1,0 0 1,0 0 0,0 0 0,0 0-1,0-1 1,0 1 0,0 0 0,0 0-1,0 0 1,0 0 0,0-1 0,0 1-1,0 0 1,0 0 0,0 0 0,0 0-1,0-1 1,0 1 0,1 0-1,-1 0 1,0 0 0,0 0 0,0 0-1,0 0 1,0-1 0,1 1 0,-1 0-1,0 0 1,0 0 0,0 0 0,0 0-1,1 0 1,-1 0 0,16 1 138,21 12-240,-21-1 89,0 0 1,-1 1-1,-1 0 0,0 1 1,19 25-1,-4 0-1,28 50 0,-29-39-3,-2 1 0,-2 1 0,-2 1 0,-3 1 0,-2 1 0,-3 1 0,-2 0 0,-2 0 0,3 79 0,-13-107 0,0 1 0,-6 43 1,4-62-2,-1 0 0,0 0 0,0 0 1,-1 0-1,0 0 0,0-1 0,-1 0 0,-1 0 1,0 0-1,-8 9 0,0-1-124,-1-2-1,0 0 1,-27 19-1,3-8-1605</inkml:trace>
</inkml:ink>
</file>

<file path=ppt/ink/ink41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55"/>
    </inkml:context>
    <inkml:brush xml:id="br0">
      <inkml:brushProperty name="width" value="0.05" units="cm"/>
      <inkml:brushProperty name="height" value="0.05" units="cm"/>
      <inkml:brushProperty name="color" value="#E71224"/>
    </inkml:brush>
  </inkml:definitions>
  <inkml:trace contextRef="#ctx0" brushRef="#br0">38 31 31903,'3'197'784,"-3"-188"-784,0 1 0,1-1 0,0 0 0,0 0 0,1 0 0,0 0 0,1 0-1,0-1 1,0 1 0,6 10 0,-6-15 0,-1 0 1,1-1-1,0 1 0,0-1 0,0 0 0,1 0 0,-1 0 0,1 0 1,-1 0-1,1-1 0,0 0 0,0 0 0,0 0 0,1 0 0,-1 0 1,0-1-1,1 0 0,-1 0 0,0 0 0,1 0 0,0-1 1,7 0-1,-9 0 0,0-1 1,-1 1-1,1-1 1,0 0 0,-1 0-1,1 0 1,0 0-1,-1 0 1,1-1-1,-1 1 1,0-1 0,1 1-1,-1-1 1,0 0-1,0 0 1,0 0 0,0 0-1,-1 0 1,1-1-1,-1 1 1,1 0 0,-1-1-1,0 1 1,2-6-1,3-8-1,0 0 1,6-33-1,-8 33 2,41-228-1,-48 285 6,5 62 0,-1-22-2,1 15-4,-6 138 0,1-204 0,-1 0 0,-1 0 0,-2 0 0,-1-1 0,-19 46 0,26-72 0,-1 1-1,0 0 1,0-1-1,0 0 1,0 1-1,-1-1 1,1 0-1,-1 0 1,0 0 0,0-1-1,0 1 1,0-1-1,0 1 1,-1-1-1,1 0 1,-1 0-1,-6 2 1,4-2-1,-1-1 0,0 1 1,0-2-1,0 1 0,-1-1 0,1 0 0,0 0 1,0-1-1,-9-2 0,12 2 1,-1 0 0,1 0 0,-1-1 0,1 1 0,-1-1 0,1-1 0,0 1 0,0 0 0,0-1 0,1 0 0,-1 0 0,0 0 0,1 0 0,0-1 0,0 1 0,0-1 0,0 0 0,1 0 0,-1 0 0,1 0 0,0 0 0,0 0 0,1-1 0,-1 1 0,-1-7 0,-1-9 0,1 0 0,0 0 0,1-1 0,2-27 0,0 42 0,1 0 0,-1-1 0,2 1 0,-1 0 0,1 0 0,0 0 0,0 0 0,0 1 0,1-1 0,0 0 0,0 1 0,0 0 0,1 0 0,0 0 0,0 0 0,0 0 0,1 1 0,-1 0 0,1 0 0,0 0 0,10-5 0,8-5 0,2 2 0,0 0 0,43-13 0,-38 15 0,-21 7-49,0 1 0,1 0 1,-1 0-1,1 1 0,0 0 0,-1 1 1,1 0-1,0 0 0,-1 1 0,17 4 1,-13 1-921</inkml:trace>
</inkml:ink>
</file>

<file path=ppt/ink/ink41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56"/>
    </inkml:context>
    <inkml:brush xml:id="br0">
      <inkml:brushProperty name="width" value="0.05" units="cm"/>
      <inkml:brushProperty name="height" value="0.05" units="cm"/>
      <inkml:brushProperty name="color" value="#E71224"/>
    </inkml:brush>
  </inkml:definitions>
  <inkml:trace contextRef="#ctx0" brushRef="#br0">1 54 31935,'0'-10'432,"10"5"-304,20-2-112,10 2 0,3 0 32,-6 3-16,-5-3-16,-5 0 0,-8 3-16,-3 0 0,-6 2 0,-2 0 0,-5 0-32,-3-3-224,0 1-737</inkml:trace>
</inkml:ink>
</file>

<file path=ppt/ink/ink41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56"/>
    </inkml:context>
    <inkml:brush xml:id="br0">
      <inkml:brushProperty name="width" value="0.05" units="cm"/>
      <inkml:brushProperty name="height" value="0.05" units="cm"/>
      <inkml:brushProperty name="color" value="#E71224"/>
    </inkml:brush>
  </inkml:definitions>
  <inkml:trace contextRef="#ctx0" brushRef="#br0">153 252 31134,'0'-21'610,"-1"12"-524,1 0 0,0 0 1,0 0-1,1 0 0,0 0 1,1 1-1,0-1 0,0 0 1,5-11-1,72-110 39,-78 167-135,0 45 20,1-15-9,-3 0 0,-3 0-1,-18 97 1,18-143-2,3-14-1,-1 1 0,0-1 1,0 1-1,-5 10 0,6-15 2,-1-1-1,1 1 1,-1-1 0,0 0-1,0 1 1,0-1 0,0 0-1,0 0 1,0-1-1,-1 1 1,1 0 0,-1-1-1,1 1 1,-1-1 0,1 0-1,-5 1 1,-11 3 0,0-1 0,-1-1 0,0 0 0,1-2 0,-36 0 0,42-1 0,5 2-9,17 0 5,91-1 8,185-6 5,-279 4 18,-7 1-164,-12 1-1236,-21-1-2747</inkml:trace>
</inkml:ink>
</file>

<file path=ppt/ink/ink41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4"/>
    </inkml:context>
    <inkml:brush xml:id="br0">
      <inkml:brushProperty name="width" value="0.05" units="cm"/>
      <inkml:brushProperty name="height" value="0.05" units="cm"/>
      <inkml:brushProperty name="color" value="#FFFFFF"/>
    </inkml:brush>
  </inkml:definitions>
  <inkml:trace contextRef="#ctx0" brushRef="#br0">0 1 30110,'0'0'1056,"6"0"-1392</inkml:trace>
</inkml:ink>
</file>

<file path=ppt/ink/ink41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05"/>
    </inkml:context>
    <inkml:brush xml:id="br0">
      <inkml:brushProperty name="width" value="0.05" units="cm"/>
      <inkml:brushProperty name="height" value="0.05" units="cm"/>
      <inkml:brushProperty name="color" value="#FFFFFF"/>
    </inkml:brush>
  </inkml:definitions>
  <inkml:trace contextRef="#ctx0" brushRef="#br0">1689 0 30862,'0'0'1729,"-16"0"-1694,-223 11-4,192-5-31,0 2-1,0 2 1,-46 16-1,-167 83 1,136-52 0,98-46 0,1 1 0,0 1 0,1 2 0,1 0 0,0 1 0,1 2 0,1 0 0,0 1 0,2 1 0,-32 42 0,-172 273 16,192-279-13,3 0 0,2 2 1,3 0-1,-22 86 0,27-70-3,-63 237 0,66-260 0,2-1 0,2 2 0,3 0 0,-4 93 0,10 27 9,3 146 14,3-265-20,22 97 1,26 52 5,-41-163-9,4 4 0,2-1 0,1-1 0,3-1 0,1 0 0,2-2 0,43 55 0,28 14 0,-46-55 0,-15-17 0,41 32-1,22 21 7,-54-46-2,3-1-1,1-3 0,2-1 1,1-3-1,2-2 0,1-2 1,91 36-1,-72-41-3,0-4 0,96 17 0,-133-31 0,38 5 0,0-3 0,116 0 0,185-9 0,-328-3 0,0-2 0,0-2 0,59-18 0,-44 11 0,-12 3 0,202-53 0,-211 51 0,0-1 0,-2-3 0,0-1 0,42-27 0,-45 22 0,21-13 0,-1-2 0,95-84 0,-128 99 0,-2 0 0,0-1 0,-1-1 0,-2 0 0,17-33 0,-4 2 0,-1-2 0,-4 0 0,-1-2 0,28-121 0,-25 76 0,-18 74 0,-1 1 0,-2-1 0,5-50 0,-3-311 0,-10 98 0,-5 247 0,-1 1 0,-2 1 0,-2 0 0,-18-44 0,-19-73 0,32 98 0,-3 0 0,-31-67 0,19 72 0,-3 1 0,-63-79 0,46 67 0,-68-81 0,90 116 0,0 2 0,-3 1 0,-52-41 0,60 52 0,-196-156 0,136 114 0,-130-70 0,108 86 0,80 34 0,-1 0 0,-42-12 0,3 1 0,25 7 0,-1 3 0,-81-18 0,106 28 0,-1 1 0,0 0 0,-27-1 0,-157-1 0,201 6 0,-1-1 0,1 1 0,0-1 0,0 1 0,0 0 0,0-1 0,0 1 0,0 0 0,0 1 0,0-1 0,0 0 0,1 0 0,-1 1 0,0-1 0,-1 2 0,-27 32-9,10-10-19,-15 3-207,-13-5-710</inkml:trace>
</inkml:ink>
</file>

<file path=ppt/ink/ink41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08"/>
    </inkml:context>
    <inkml:brush xml:id="br0">
      <inkml:brushProperty name="width" value="0.05" units="cm"/>
      <inkml:brushProperty name="height" value="0.05" units="cm"/>
      <inkml:brushProperty name="color" value="#FFFFFF"/>
    </inkml:brush>
  </inkml:definitions>
  <inkml:trace contextRef="#ctx0" brushRef="#br0">1 0 31502,'0'74'655,"3"239"9,3-208-691,19 105 0,-3-94 27,-6-38 0,-3 1 0,3 113 0,-13-135 0,13 78 0,-7-79 0,1 79 0,-12 43 0,4 188 0,1-343 0,7 35 0,-5-39 0,-2 0 0,3 37 0,-5-11 0,0-34 0,-1-30 0,0 16 0,0 0 0,0 0 0,0-1 0,0 1 0,-1 0 0,0 0 0,1 0 0,-1 0 0,0 0 0,-1 0 0,1 0 0,0 0 0,-1 0 0,0 0 0,0 1 0,0-1 0,0 1 0,0-1 0,0 1 0,0 0 0,-1 0 0,1 0 0,-1 0 0,0 0 0,0 1 0,-5-3 0,-1 1 0,-1 0 0,1 0 0,-1 1 0,0 1 0,0 0 0,0 0 0,-12 1 0,22 0 0,-1 1 0,0-1 0,0 1 0,1-1 0,-1 1 0,0 0 0,0-1 0,1 1 0,-1 0 0,1 0 0,-1 0 0,1-1 0,-1 1 0,1 0 0,0 0 0,-1 0 0,1 0 0,0 0 0,-1 0 0,1-1 0,0 1 0,0 0 0,0 0 0,0 0 0,0 0 0,0 0 0,0 1 0,0 35 0,0-31 0,-1 16 0,1-15 0,-1 0 0,1 0 0,1 0 0,-1 0 0,3 9 0,-3-14 0,1-1 0,-1 1 0,1 0 0,0-1 0,0 1 0,0 0 0,0-1 0,0 1 0,0-1 0,0 0 0,0 1 0,1-1 0,-1 0 0,0 0 0,1 0 0,-1 0 0,1 0 0,0 0 0,-1 0 0,1 0 0,-1 0 0,1-1 0,0 1 0,0-1 0,1 1 0,16 1 0,0 0 0,-1-1 0,30-3 0,-36 2 0,-9 0 0,0 0 0,-1-1 0,1 1 0,-1 0 0,1-1 0,0 0 0,-1 1 0,1-1 0,-1 0 0,0-1 0,1 1 0,-1 0 0,0 0 0,1-1 0,-1 0 0,0 1 0,0-1 0,0 0 0,-1 0 0,1 0 0,0 0 0,-1 0 0,1 0 0,-1-1 0,0 1 0,2-3 0,-1-3 0,0 1 0,0-1 0,-1 1 0,0-1 0,0 0 0,-1 1 0,0-1 0,-1-7 0,1 12 0,-1 0 0,1 0 0,-1 0 0,0 0 0,0 1 0,0-1 0,0 0 0,0 1 0,-1-1 0,1 1 0,-1-1 0,1 1 0,-1 0 0,0 0 0,0-1 0,0 1 0,0 1 0,-1-1 0,1 0 0,0 0 0,-1 1 0,1-1 0,-1 1 0,1 0 0,-1 0 0,0 0 0,-3-1 0,-6-1 0,0 1 0,0 0 0,0 0 0,-1 1 0,-12 1 0,24 2 0,0 1 0,1 0 0,-1 0 0,0-1 0,1 1 0,0 0 0,0 0 0,0 0 0,1 5 0,-1-6 0,0 1 0,0-1 0,0 1 0,0 0 0,1-1 0,-1 1 0,1 0 0,-1-1 0,1 1 0,0-1 0,0 1 0,0-1 0,1 1 0,-1-1 0,0 0 0,1 0 0,0 1 0,-1-1 0,1 0 0,0-1 0,0 1 0,0 0 0,0 0 0,1-1 0,-1 0 0,5 3 0,0-1 0,1-1 0,-1 0 0,1 0 0,0 0 0,-1-1 0,1 0 0,14-1 0,-21 0 0,0 0 0,1-1 0,-1 1 0,0 0 0,0-1 0,0 1 0,0-1 0,0 1 0,0-1 0,0 0 0,0 1 0,0-1 0,0 0 0,0 0 0,0 0 0,-1 0 0,1 0 0,0 1 0,0-1 0,-1 0 0,1-1 0,-1 1 0,1 0 0,-1 0 0,0 0 0,1 0 0,-1 0 0,0 0 0,0-1 0,1 1 0,-1 0 0,0-2 0,1-48 0,-2 37 0,1 7 0,0 0 0,-1 0 0,0 0 0,0 0 0,-1 0 0,1 0 0,-5-8 0,6 13 0,-1 0 0,0 0 0,0 0 0,-1 0 0,1 0 0,0 0 0,-1 1 0,1-1 0,-1 0 0,1 1 0,-1-1 0,0 1 0,0-1 0,0 1 0,0 0 0,0 0 0,0 0 0,0 0 0,0 0 0,0 0 0,0 0 0,0 1 0,-1-1 0,1 1 0,0 0 0,-3 0 0,1-1 0,0 1 0,0 0 0,1 1 0,-1-1 0,0 1 0,0 0 0,0 0 0,-4 1 0,6-1 0,1 0 0,-1 0 0,1 1 0,-1-1 0,1 0 0,0 0 0,-1 1 0,1-1 0,0 1 0,0-1 0,0 1 0,0-1 0,0 1 0,1 0 0,-1 0 0,0-1 0,1 1 0,-1 0 0,1 2 0,-3 4 0,2 1 0,-1-1 0,2 1 0,-1 0 0,1-1 0,2 18 0,-2-24 0,0 0 0,0 0 0,1 0 0,-1 0 0,1 0 0,0 0 0,-1 0 0,1 0 0,0 0 0,0 0 0,0-1 0,0 1 0,1 0 0,-1-1 0,0 1 0,1-1 0,-1 1 0,1-1 0,0 0 0,-1 0 0,1 0 0,0 0 0,0 0 0,-1 0 0,1 0 0,0 0 0,0-1 0,0 1 0,0-1 0,0 1 0,0-1 0,0 0 0,4 0 0,3 0 0,-5 1 0,0-1 0,1 0 0,-1 0 0,0-1 0,0 1 0,0-1 0,7-2 0,-10 2 0,1 0 0,-1 0 0,0 0 0,1 0 0,-1 0 0,0 0 0,0 0 0,0-1 0,0 1 0,0 0 0,0-1 0,0 1 0,-1-1 0,1 1 0,0-1 0,-1 1 0,1-1 0,-1 1 0,1-1 0,-1 0 0,0 1 0,0-4 0,1 1 0,0 1 1,-1-1-1,1 0 1,-1 0-1,0 0 0,-1 0 1,1 0-1,0 0 1,-1 0-1,0 0 0,0 1 1,0-1-1,-1 0 1,-2-5-1,2 7-4,0 0 1,0 0-1,0 0 1,0 1-1,0-1 1,-1 1-1,1-1 0,-1 1 1,1 0-1,-1 0 1,0 0-1,1 0 0,-1 0 1,0 0-1,1 1 1,-1-1-1,0 1 0,0 0 1,0 0-1,-4 1 1,-9-1-638,2 0-1963</inkml:trace>
</inkml:ink>
</file>

<file path=ppt/ink/ink41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6"/>
    </inkml:context>
    <inkml:brush xml:id="br0">
      <inkml:brushProperty name="width" value="0.05" units="cm"/>
      <inkml:brushProperty name="height" value="0.05" units="cm"/>
      <inkml:brushProperty name="color" value="#FFFFFF"/>
    </inkml:brush>
  </inkml:definitions>
  <inkml:trace contextRef="#ctx0" brushRef="#br0">271 15 31919,'-2'-13'192,"-4"11"64,-12 21 64,-18 27-318,3 2 0,2 2 1,2 1-1,2 0 0,-28 79 0,46-100-1,1 1-1,2 0 0,1 0 1,2 1-1,1 0 1,2 33-1,-1-59 0,1 0 0,1 1 0,-1-1 0,1 1 0,1-1 1,-1 0-1,1 1 0,0-1 0,0 0 0,1 0 0,0 0 0,0-1 0,0 1 0,0-1 0,1 1 1,0-1-1,1 0 0,-1-1 0,1 1 0,-1-1 0,1 0 0,1 0 0,-1 0 0,0-1 0,1 0 1,6 3-1,6 1-11,1-1 0,0 0 0,0-2 0,0 0 0,0-1 0,1-1 0,-1-1 0,26-1 0,-41 0-47,0 0 0,-1 0 1,1 0-1,0-1 0,0 1 0,-1-1 0,1 0 0,5-2 1,-5 1-160,-1-1-1,1 1 1,-1-1 0,0 0 0,0 0 0,0 0 0,3-6 0</inkml:trace>
</inkml:ink>
</file>

<file path=ppt/ink/ink41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7"/>
    </inkml:context>
    <inkml:brush xml:id="br0">
      <inkml:brushProperty name="width" value="0.05" units="cm"/>
      <inkml:brushProperty name="height" value="0.05" units="cm"/>
      <inkml:brushProperty name="color" value="#FFFFFF"/>
    </inkml:brush>
  </inkml:definitions>
  <inkml:trace contextRef="#ctx0" brushRef="#br0">1 96 31871,'0'-31'845,"22"31"-826,-20 0-19,0 0 0,0 0 0,1 0 0,-1 0 0,0 0 0,0 1 0,0-1 0,0 1 0,1-1 0,-1 1 0,0 0 0,0 0 0,0 0 0,0 0 0,-1 0 0,1 1 0,3 2 0,-3-1 0,0 0 0,0 0 0,0 1 0,0-1 0,-1 1 0,1-1 0,-1 1 0,0 0 0,0-1 0,0 6 0,4 25-5,-2 1 0,-2 55 0,-1-57 4,0-23 1,-1-1 0,0 1 0,-1 0 0,0-1 0,0 1 0,-1-1 0,0 0 0,-1 0 0,0 0 0,0 0 0,-1 0 0,0-1 0,-12 14 0,28-55 13,0 10-18,2 1 0,0 0 0,30-35 0,58-54-17,-62 72 13,62-84-1,-96 117 10,-5 5 0,1 0-1,0 0 1,0 0 0,-1 0 0,1 0 0,0 0 0,-1-1 0,1 1-1,-1 0 1,0 0 0,1 0 0,-1 0 0,0-1 0,0 1-1,0-2 1,-13 7-13,2 5 13,1 0 0,0 1 0,1 0 0,0 0 0,0 1 0,1 1 0,1-1 0,0 1 0,0 0 0,1 1 0,-8 23 0,9-20 0,0-1 0,2 1-1,-1 0 1,2 0 0,0 0 0,1 0-1,1 1 1,0-1 0,1 0 0,4 18-1,-4-31-22,0 1 0,1-1 0,-1 1 0,1-1 0,0 0 0,0 1 0,1-1 0,-1 0 0,0 0 0,1-1 0,0 1 0,0 0 0,0-1 0,0 0 0,0 0 1,0 0-1,0 0 0,1 0 0,-1 0 0,1-1 0,-1 0 0,1 0 0,0 0 0,-1 0 0,6 0 0,30 1-1362</inkml:trace>
</inkml:ink>
</file>

<file path=ppt/ink/ink41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7"/>
    </inkml:context>
    <inkml:brush xml:id="br0">
      <inkml:brushProperty name="width" value="0.05" units="cm"/>
      <inkml:brushProperty name="height" value="0.05" units="cm"/>
      <inkml:brushProperty name="color" value="#FFFFFF"/>
    </inkml:brush>
  </inkml:definitions>
  <inkml:trace contextRef="#ctx0" brushRef="#br0">101 115 30814,'0'-1'118,"0"-1"-1,0 0 0,0 0 1,0 0-1,0 0 1,0 0-1,-1 0 0,1 0 1,-1 1-1,1-1 1,-1 0-1,0 0 1,-1-2-1,1 3-110,0 0 0,-1 1 0,1-1 1,0 1-1,0 0 0,0-1 0,-1 1 0,1 0 1,0 0-1,0 0 0,-1 0 0,1 0 0,0 0 0,0 0 1,-1 0-1,1 0 0,0 0 0,0 1 0,-1-1 0,1 1 1,0-1-1,-2 2 0,0-1-8,-1 1 1,1 0-1,-1 0 1,1 0-1,-1 0 1,1 1-1,0-1 1,0 1-1,0 0 1,1 0-1,-1 0 1,1 0-1,0 0 1,-1 1-1,1-1 1,1 1-1,-1-1 1,0 1-1,1 0 1,-2 7-1,1-1 1,0 0 0,0 0-1,1 1 1,0-1 0,1 1-1,0-1 1,2 11 0,-2-18 0,1 0 1,0 0 0,-1 0 0,1 0-1,1 0 1,-1-1 0,0 1-1,0-1 1,1 1 0,0 0 0,-1-1-1,1 0 1,0 0 0,0 1 0,0-1-1,4 3 1,0-2-1,-1 0 1,0 0-1,1 0 0,0 0 0,0-1 1,0 0-1,9 2 0,7 0 4,1-1 0,0-1 0,28-1 0,-48-1-2,0 0-1,-1 0 0,1 0 1,0 0-1,0-1 0,0 0 1,0 1-1,0-1 1,-1 0-1,1 0 0,0 0 1,-1-1-1,1 1 0,-1-1 1,1 1-1,-1-1 1,0 0-1,1 0 0,-1 0 1,0 0-1,0-1 0,-1 1 1,1 0-1,0-1 0,-1 1 1,1-1-1,-1 1 1,0-1-1,0 0 0,0 0 1,1-4-1,1-9 5,-1 1 0,0-1 1,-1 0-1,-1-24 0,-1 20-5,1 10 1,0 0 0,-1 0 0,-1 0 0,1 0 0,-2 1 0,1-1 0,-1 0 0,-1 1 0,-4-10 0,6 16-10,1 0 0,-1 1 1,0-1-1,0 0 0,0 1 1,0 0-1,0-1 0,0 1 1,-1 0-1,1 0 0,-1 0 0,1 0 1,-1 1-1,0-1 0,0 1 1,0 0-1,1-1 0,-1 1 0,-1 0 1,1 1-1,0-1 0,0 1 1,0-1-1,0 1 0,0 0 0,-1 0 1,1 0-1,0 1 0,0-1 1,0 1-1,0 0 0,-5 1 1,-19 14-668,0 9-1022</inkml:trace>
</inkml:ink>
</file>

<file path=ppt/ink/ink4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4"/>
    </inkml:context>
    <inkml:brush xml:id="br0">
      <inkml:brushProperty name="width" value="0.05" units="cm"/>
      <inkml:brushProperty name="height" value="0.05" units="cm"/>
      <inkml:brushProperty name="color" value="#FFFF00"/>
    </inkml:brush>
  </inkml:definitions>
  <inkml:trace contextRef="#ctx0" brushRef="#br0">186 3 29790,'1'0'48,"0"0"0,0 0 0,0 0 0,0 0 0,-1 0 0,1 1 0,0-1 0,0 0 0,0 1 0,0-1 0,0 1 0,-1-1 0,1 1 0,0-1 0,0 1 0,-1-1 0,1 1 0,0 0 0,-1-1 0,1 1 0,-1 0 0,1 0 0,-1-1 0,1 1 0,-1 0-1,0 0 1,1 0 0,-1 0 0,0 0 0,1 0 0,-1-1 0,0 1 0,0 2 0,0 40 1064,-1-20-926,-3 381-186,5-393 0,-1-1 0,-1 0 0,0 0 0,-1 1 0,1-1 0,-8 20 0,9-30 0,-1 1 1,0 0-1,0 0 0,0-1 0,1 1 1,-1-1-1,0 1 0,0-1 1,0 1-1,0-1 0,0 1 0,0-1 1,0 0-1,0 1 0,0-1 1,0 0-1,0 0 0,0 0 0,0 0 1,0 0-1,0 0 0,0 0 1,0 0-1,-1 0 0,1-1 0,0 1 1,-1-1-1,-29-9 8,23 4-9,0 2-1,-1-1 1,0 1 0,0 0-1,0 1 1,0 0 0,-1 1-1,1 0 1,-1 0 0,0 1-1,-11 0 1,20 1 1,0 1-1,1 0 1,-1-1 0,0 1 0,1 0-1,-1-1 1,1 1 0,-1 0 0,1 0-1,0-1 1,-1 1 0,1 0 0,0 0-1,-1 0 1,1 0 0,0-1-1,0 1 1,0 0 0,0 0 0,0 0-1,0 0 1,0 0 0,0 0 0,0 0-1,0-1 1,0 1 0,0 0-1,1 0 1,-1 1 0,1 1-1,-1 0 0,1 0 1,-1 0-1,1 0 0,0-1 0,0 1 0,0 0 1,1 0-1,2 4 0,2-2 1,-1 0 0,1-1 0,1 0 0,-1 0 0,0-1 0,1 0-1,0 0 1,0 0 0,-1-1 0,2 0 0,-1 0 0,13 1 0,13 0-11,51-1-1,-59-2 1,-15 0 5,5 0-2,1 0 1,-1-1 0,0 0-1,29-7 1,-39 6 7,-1 1 0,1-1 0,-1 0-1,0-1 1,0 1 0,0-1 0,0 1 0,0-1 0,0 0 0,-1-1 0,1 1 0,-1-1 0,0 1 0,0-1 0,0 0-1,0 0 1,-1-1 0,0 1 0,0 0 0,2-6 0,1-11-3,-1 0 1,-1 0 0,0-1-1,-2 1 1,-1 0-1,-3-32 1,1-4 6,2-70 28,1 127-32,-1-1 1,0 1 0,0-1 0,0 0 0,0 1 0,1-1-1,-1 0 1,0 1 0,1-1 0,-1 1 0,0-1-1,1 1 1,-1-1 0,1 1 0,-1-1 0,1 1 0,-1-1-1,1 1 1,-1 0 0,1-1 0,0 1 0,-1 0 0,1-1-1,-1 1 1,1 0 0,0 0 0,-1 0 0,1-1-1,0 1 1,-1 0 0,1 0 0,0 0 0,-1 0 0,1 0-1,0 0 1,-1 0 0,1 1 0,0-1 0,-1 0 0,2 0-1,1 1 1,0 0 0,0-1 0,0 1 0,0 0 0,0 0 0,-1 0 0,1 1 0,0-1-1,2 2 1,3 5-2,-1-1 0,0 1 0,0 0 0,-1 1 0,0-1 0,-1 1 0,1 1 0,4 13 0,4 11-1,10 39 0,-17-41-24,-1-1 0,-2 1-1,-1-1 1,-2 58 0,-1-65-35,3-55 69,1 1 0,1 0 0,18-54 0,-14 54-5,0-2 6,20-46 1,-25 67-5,1 1 0,1 0 0,0 0 0,0 1 0,1-1 0,0 1 0,0 1 0,10-9 0,-15 15 0,1 0 0,0 0 1,0 0-1,0 0 0,0 1 0,0-1 1,0 1-1,0 0 0,0 0 1,1 0-1,-1 0 0,1 0 1,-1 1-1,6-1 0,-8 1-5,1 0 0,0 0 0,-1 1 0,1-1 0,-1 1 0,1-1 0,-1 1 0,1-1 0,-1 1 0,1 0 0,-1-1 0,0 1 0,1 0 0,-1 0 0,0 0 0,0 0 0,0 1 0,0-1 0,0 0 0,0 0 0,0 1 1,0-1-1,0 0 0,0 1 0,-1-1 0,1 1 0,-1-1 0,1 1 0,-1-1 0,1 3 0,3 20-1,-2 0 1,0 1-1,-3 37 0,-1-44 0,1 0-1,1 0 0,1 0 0,1 0 0,0 0 0,1 0 1,1 0-1,8 23 0,-10-39 3,0 1-1,-1-1 1,1 0 0,0 0-1,0 0 1,0 0 0,1 0-1,-1 0 1,0-1 0,1 1-1,-1-1 1,1 0 0,0 1-1,-1-1 1,1 0 0,0-1-1,-1 1 1,1 0 0,0-1-1,0 0 1,5 1 0,0-1-1,0 0 0,0 0 0,1 0 0,-1-1 1,0 0-1,13-5 0,-14 3 1,0 0-1,0 0 1,0-1 0,-1-1 0,0 1-1,1-1 1,-2 0 0,1 0 0,0-1-1,-1 1 1,0-1 0,-1-1 0,1 1 0,-1 0-1,0-1 1,-1 0 0,0 0 0,0 0-1,4-15 1,0-2 0,-2 0-1,-1 0 1,0-1 0,-1-48 0,-3 11 28,1 61-28,-1 1-1,0-1 1,0 1 0,0-1-1,0 1 1,0-1 0,0 1-1,0-1 1,0 1 0,0-1-1,-1 1 1,1-1 0,0 1-1,0-1 1,0 1 0,-1-1-1,1 1 1,0 0 0,0-1-1,-1 1 1,1-1 0,0 1-1,-1 0 1,1-1 0,0 1-1,-1 0 1,1-1 0,-1 1 0,1 0-1,-1-1 1,1 1 0,0 0-1,-1 0 1,1 0 0,-1 0-1,1-1 1,-1 1 0,1 0-1,-1 0 1,1 0 0,-1 0-1,0 0 1,1 0 0,-1 0-1,1 0 1,-1 1 0,0-1-1,0 0 0,0 1 0,0 0 0,0-1 0,0 1 0,0 0 0,0-1 0,0 1 0,0 0 0,0 0 0,0 0 0,1-1 0,-1 1 0,0 0 0,1 0 0,-1 0 0,1 0 0,-1 1 0,1-1 0,-1 0 0,1 0 0,0 0 0,-1 2 0,-3 46 0,1 1 0,5 55 0,-1-17 0,7 343 0,34-896-13,-40 453 14,3-29 2,1 1 0,3 1 0,14-44 0,-22 80-2,0 1 0,0 0 0,0-1 0,0 1 1,0 0-1,1 0 0,-1 0 0,0 0 0,1 0 0,0 0 0,-1 0 0,1 0 0,0 1 0,0-1 1,0 1-1,0-1 0,0 1 0,1 0 0,-1 0 0,0 0 0,1 0 0,-1 0 0,5 0 1,-4 0-2,1 1 0,-1 0 0,0 1 1,1-1-1,-1 1 0,1-1 1,-1 1-1,0 0 0,0 0 1,1 1-1,-1-1 0,0 1 0,0-1 1,0 1-1,-1 0 0,1 0 1,3 3-1,3 4 0,1 1 0,-2 0 0,1 0 0,-1 1 0,-1 0 0,0 0 0,0 1 0,-1 0 0,-1 0 0,0 0 0,4 19 0,-3-10 0,-2 0 0,-1 0 0,0 0 0,-2 1 0,0-1 0,-3 32 0,0-45-2,0-1 1,0 1-1,-1 0 1,0-1-1,0 0 1,-1 0-1,0 0 1,0 0-1,0 0 1,-1-1-1,0 0 1,0 0-1,-1 0 0,0-1 1,0 1-1,0-1 1,-10 6-1,6-4 0,-1-1 0,1 0 0,-1-1 0,0 0 0,0 0-1,0-1 1,-1-1 0,0 0 0,0-1 0,1 0 0,-14 1 0,35-12-54,14-2 37,0 1 0,1 0 1,49-11-1,34-11-3,-95 27 24,-1 0 0,-1-1 0,1-1 0,-1 1 0,0-2 0,14-11 0,-21 15-1,1-1 1,-1 0-1,0 0 1,-1-1 0,1 1-1,-1-1 1,0 0-1,-1 1 1,1-1-1,-1-1 1,0 1-1,0 0 1,-1 0-1,1-8 1,0-11 8,-1-1 1,-2-33-1,-1 14 5,3 39-8,-1 1-1,0-1 0,0 1 0,-1-1 0,0 1 1,0-1-1,0 1 0,0 0 0,-1-1 1,0 1-1,-5-9 0,3 48-3,4 10 3,10 68 0,-7-92-10,1-1-1,1 1 1,1-1-1,0 0 1,2-1-1,9 19 1,-15-33 2,1 0 1,-1 0-1,1 0 1,0 0-1,0-1 1,0 1-1,1-1 1,-1 0-1,1 0 0,0 0 1,0 0-1,0-1 1,0 1-1,0-1 1,0 0-1,0-1 1,1 1-1,-1-1 1,1 0-1,0 0 0,-1 0 1,1 0-1,0-1 1,-1 0-1,1 0 1,0 0-1,0 0 1,-1-1-1,1 0 1,6-2-1,-9 2 2,1 0 0,-1-1 0,0 1 0,0-1 0,0 0 0,0 1 0,0-1 1,0 0-1,0 0 0,0 0 0,-1 0 0,1-1 0,-1 1 0,0 0 0,0-1 0,0 1 0,0-1 0,0 1 0,0-1 1,0-4-1,2-7 3,-1 0 0,1-24 0,-3 30-1,0-261 33,-4 245-9,3 51-20,-1 44-6,1-28 0,6 75 0,-4-112 0,0 1-1,0 0 1,0-1-1,1 0 1,0 1-1,1-1 1,0 0 0,0 0-1,0 0 1,0-1-1,1 1 1,0-1 0,0 1-1,0-2 1,1 1-1,0 0 1,0-1-1,9 6 1,-7-5-1,1-1 1,-1-1-1,1 0 1,0 0-1,1 0 1,-1-1-1,0 0 0,1-1 1,-1 0-1,1 0 1,-1-1-1,1 0 1,14-2-1,-19 1 1,1 0 0,-1-1 0,1 1 0,-1-1 0,0 0 0,0 0 0,0-1 0,0 1 0,0-1 0,0 0 0,-1 0 0,1 0 0,-1 0 0,0-1 0,0 1 0,0-1 0,0 0 0,-1 0 0,0 0 0,0 0 0,0 0 0,3-8 0,2-9 0,0 0 0,-2 0 0,6-36 0,-3-36 8,-6-170 0,-2 238-8,-1 1 13,-7-47 1,5 63-9,1 12-5,1 14 0,-2 437 24,5-232-566</inkml:trace>
</inkml:ink>
</file>

<file path=ppt/ink/ink41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7"/>
    </inkml:context>
    <inkml:brush xml:id="br0">
      <inkml:brushProperty name="width" value="0.05" units="cm"/>
      <inkml:brushProperty name="height" value="0.05" units="cm"/>
      <inkml:brushProperty name="color" value="#FFFFFF"/>
    </inkml:brush>
  </inkml:definitions>
  <inkml:trace contextRef="#ctx0" brushRef="#br0">11 3 31695,'3'-3'528,"0"3"-240,-1 0-176,1 0-80,8 0-32,2 3 0,1 18 0,-1 8 0,-10 5-16,-3-3 16,0 0 0,0 3-16,-19-8-112,-11-9-112,4-5-481</inkml:trace>
</inkml:ink>
</file>

<file path=ppt/ink/ink41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8"/>
    </inkml:context>
    <inkml:brush xml:id="br0">
      <inkml:brushProperty name="width" value="0.05" units="cm"/>
      <inkml:brushProperty name="height" value="0.05" units="cm"/>
      <inkml:brushProperty name="color" value="#FFFFFF"/>
    </inkml:brush>
  </inkml:definitions>
  <inkml:trace contextRef="#ctx0" brushRef="#br0">2 102 31166,'0'-1'48,"0"0"0,-1 1 0,1-1-1,0 0 1,0 0 0,-1 0 0,1 0-1,0 0 1,0 0 0,0 0 0,0 1 0,0-1-1,0 0 1,0 0 0,0 0 0,1 0-1,-1 0 1,0 0 0,1 0 0,-1 1-1,0-1 1,1 0 0,-1 0 0,1 0 0,-1 1-1,1-1 1,1-1 0,-1 1-29,1 0 0,0 0 1,0-1-1,0 2 0,0-1 0,1 0 0,-1 0 1,0 1-1,0-1 0,0 1 0,3-1 0,7 1-47,-1-1 1,0 2-1,21 2 0,-25-1 28,-1 0-1,1 0 1,-1 0-1,1 1 1,-1 0 0,0 0-1,0 0 1,0 1 0,0 0-1,-1 0 1,0 1 0,0 0-1,0-1 1,0 2-1,-1-1 1,1 0 0,-1 1-1,-1 0 1,1 0 0,-1 0-1,4 11 1,0 1-1,-2 0 0,0 0 0,0 0-1,-2 0 1,0 1 0,-1 36 0,-2-49 1,-1-1-1,1 0 1,-1 0-1,-1 1 1,1-1 0,-1 0-1,0-1 1,0 1 0,0 0-1,-1 0 1,0-1-1,0 1 1,0-1 0,0 0-1,-1 0 1,1 0 0,-1-1-1,0 1 1,0-1-1,0 0 1,-1 0 0,-5 3-1,0-1 1,0 0-1,-1 0 1,1-1-1,-1 0 1,0-1-1,0 0 1,0-1 0,0 0-1,-21 0 1,32-2 0,-1 0 1,1 0-1,0 0 0,0 0 1,0 0-1,0 0 1,-1 0-1,1 0 1,0 0-1,0 0 1,0 0-1,0 0 1,0 0-1,-1 0 1,1-1-1,0 1 1,0 0-1,0 0 0,0 0 1,0 0-1,0 0 1,0 0-1,-1 0 1,1-1-1,0 1 1,0 0-1,0 0 1,0 0-1,0 0 1,0 0-1,0-1 1,0 1-1,0 0 0,0 0 1,0 0-1,0 0 1,0 0-1,0-1 1,0 1-1,0 0 1,0 0-1,0 0 1,0 0-1,0 0 1,0-1-1,0 1 1,0 0-1,0 0 0,0 0 1,0 0-1,0 0 1,1-1-1,-1-2 2,0-7-1,1-1-1,1 1 0,-1 0 0,2-1 1,0 1-1,0 0 0,0 1 0,2-1 1,-1 1-1,7-11 0,9-12 0,38-43 0,-23 30 0,-9 12-3,47-49-1,-64 73 3,-1 1 0,2 0 0,-1 1 0,1 0 0,0 0 0,1 1 0,-1 1 0,1-1-1,0 2 1,17-5 0,12 7-214,-25 2-466,1 0-1493</inkml:trace>
</inkml:ink>
</file>

<file path=ppt/ink/ink41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9"/>
    </inkml:context>
    <inkml:brush xml:id="br0">
      <inkml:brushProperty name="width" value="0.05" units="cm"/>
      <inkml:brushProperty name="height" value="0.05" units="cm"/>
      <inkml:brushProperty name="color" value="#FFFFFF"/>
    </inkml:brush>
  </inkml:definitions>
  <inkml:trace contextRef="#ctx0" brushRef="#br0">131 45 16776,'-1'-15'9306,"2"4"-3978,-1 10-5189,1 0-1,-1 0 1,0 0 0,1 0-1,-1 0 1,0 0 0,1 0-1,-1 1 1,1-1 0,0 0-1,-1 0 1,1 1 0,0-1-1,-1 0 1,1 1 0,0-1-1,0 0 1,1 0-320,0 1 0,0-1 0,0 0-1,0 1 1,0 0 0,0-1 0,0 1 0,0 0 0,0 0-1,0 0 1,0 0 0,0 1 0,3 0 0,14 3 1466,-9 0-1285,0 0 0,0 1 0,-1 0 0,1 0 0,-1 1 0,-1 1 0,1-1 0,-1 1 0,0 1 0,8 10 0,2 3 0,-1 0 0,26 47 0,-27-37-1,-1 1-1,-2 0 1,-2 1-1,-1 1 1,-1-1-1,-2 1 1,-1 1-1,-2 0 1,-1-1-1,-2 38 1,-1-60 0,-1 1 1,0 0 0,-1 0-1,-1-1 1,0 1-1,0-1 1,-1 0-1,-1 0 1,-11 21-1,6-16-1,0-1 0,-2-1 1,0 0-1,-1 0 0,-27 23 0,-4-4-55,-1-1 1,-1-3-1,-61 30 0,57-37-775,6-11-1855</inkml:trace>
</inkml:ink>
</file>

<file path=ppt/ink/ink41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25"/>
    </inkml:context>
    <inkml:brush xml:id="br0">
      <inkml:brushProperty name="width" value="0.05" units="cm"/>
      <inkml:brushProperty name="height" value="0.05" units="cm"/>
      <inkml:brushProperty name="color" value="#66CC00"/>
    </inkml:brush>
  </inkml:definitions>
  <inkml:trace contextRef="#ctx0" brushRef="#br0">694 104 29566,'2'-5'432,"-1"-1"0,-1 0 0,1 1 0,-1-1 0,0 1 0,-1-7 1,1-2-340,-2 13-92,1 0 0,-1 1 0,0-1 0,1 0 0,-1 1 0,0-1 0,0 1 0,1-1 0,-1 1 0,0 0 0,0 0-1,0 0 1,0 0 0,0 0 0,-2 1 0,1-1 3,-3 0-2,-13-1 0,0 0 0,0 2 0,0 0 0,0 2-1,0 0 1,0 1 0,1 0 0,-35 14 0,27-4 0,0 1 0,1 1 0,1 1 0,0 2 0,1 0 0,-23 26 0,7-2-2,1 2-1,-36 57 1,60-79 0,1 0 0,1 1 0,1 1 0,1 0 0,1 1 0,1-1 0,2 2 0,-5 33 0,3 21 0,3 114 0,5-170 0,0-13 0,2 0 0,0 0 0,0 0 1,1 0-1,0 0 0,1 0 0,10 20 0,49 80 25,-33-62-19,-2-3-6,2 0 0,2-2 0,71 78 0,-85-105 0,0-1 0,2-1 0,-1 0 0,2-1 0,0-1 0,1-2 0,0 0 0,1-1 0,0-1 0,46 13 0,-26-16 0,1-2 0,-1-2 0,81-5 0,-36 0 0,-66 0 0,0 0 0,-1-2 0,0-1 0,1 0 0,32-14 0,37-8 0,-39 16 0,-16 4 0,53-17 0,-78 20 0,0-1 0,0 0 0,0 0 0,-1-1 0,0-1 0,0 0 0,-1 0 0,16-15 0,12-17 0,183-207 0,-208 229 0,-1-1 0,-1 0 0,-1-1 0,0 0 0,-1-1 0,-1 1 0,-1-2 0,6-35 0,-2-12 0,1-88 0,-10 125 0,-4-44 0,2 62 0,-1 1 0,-1-1 0,0 1 0,-1 0 0,0 0 0,-7-13 0,-3-5 0,0 1 0,-2 1 0,-2 0 0,0 2 0,-2 0 0,-45-46 0,-5 4 0,50 46 0,0 2 0,-1 0 0,-2 2 0,0 0 0,-1 2 0,-41-22 0,44 28 0,-125-51 0,123 54 0,-1 0 0,0 1 0,-1 1 0,-32-1 0,-107-7 0,80 1 0,-68 13 0,148-1 0,0 1 0,0 0 0,0 0 0,0 0 0,1 0 0,-1 1 0,0-1 0,1 1 0,-1 0 0,1 0 0,0 0 0,0 1 0,0-1 0,-4 5 0,-4 5-8,0 0 0,-11 18-1,-14 15-211,-3-12-527</inkml:trace>
</inkml:ink>
</file>

<file path=ppt/ink/ink41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40"/>
    </inkml:context>
    <inkml:brush xml:id="br0">
      <inkml:brushProperty name="width" value="0.05" units="cm"/>
      <inkml:brushProperty name="height" value="0.05" units="cm"/>
      <inkml:brushProperty name="color" value="#FFFF00"/>
    </inkml:brush>
  </inkml:definitions>
  <inkml:trace contextRef="#ctx0" brushRef="#br0">661 166 28269,'5'-11'437,"-2"-1"0,1 1 1,-2-1-1,1 0 0,-2 0 1,1 0-1,-2 0 0,1 0 0,-3-16 1,1 28-436,1-1 1,-1 0 0,1 0 0,-1 0-1,0 1 1,0-1 0,1 0-1,-1 1 1,0-1 0,0 1 0,0-1-1,0 1 1,0-1 0,1 1-1,-1 0 1,0-1 0,0 1 0,0 0-1,0 0 1,0 0 0,-2-1-1,-27-1 9,25 2-7,-9-2-3,1 1-1,-1 1 0,0 0 0,0 1 1,1 0-1,-1 1 0,1 1 0,-1 0 1,-14 6-1,0 5 0,0 1 0,1 1 0,0 2 0,2 0 0,0 2 0,1 1 0,-30 32 0,18-13 4,-58 83 0,81-103-3,1 1 0,1 0 0,1 0 1,1 1-1,1 1 0,-9 40 0,4 23-1,5 0 0,3 139 0,5-175 0,1-29 0,1 0 0,1 0 0,1 0 0,8 29 0,35 84 0,-22-67 0,-20-55 1,1 0 0,0 0-1,1 0 1,0 0 0,1-1 0,0-1 0,1 1 0,0-1-1,13 11 1,13 8 11,52 33 1,-81-57-14,6 1 1,-1 0 0,1 0 0,0-1 0,1 0 0,-1-1 0,1 0 0,0-1 0,19 2 0,14-1 0,47-2 0,-86-2 0,54 1 0,-30 0 0,0 0 0,0-2 0,0-1 0,0-2 0,54-13 0,225-95 0,-278 98 0,-1-2 0,0-1 0,-1-1 0,-1-1 0,-1-2 0,0-1 0,34-36 0,-52 46 0,0-1 0,-1 0 0,0 0 0,-1-1 0,-1 0 0,0 0 0,-1-1 0,0 0 0,-1 0 0,3-18 0,1-14 0,-2 0 0,1-48 0,-8 91 0,4-39 0,-3 0 0,-7-67 0,2 88 0,-2 1 0,0 1 0,-14-31 0,-5-14 0,11 26 0,-2 0 0,-2 2 0,-1 0 0,-1 0 0,-3 2 0,0 1 0,-56-60 0,62 78 0,-1 1 0,0 0 0,-1 1 0,-1 1 0,0 1 0,-29-12 0,-134-47 0,180 70 0,-19-5 0,0 0 0,0 2 0,0 0 0,-31 0 0,-93 4 0,60 2 0,52-2-3,13-1-107,-43 4-1,32 5-657</inkml:trace>
</inkml:ink>
</file>

<file path=ppt/ink/ink41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46"/>
    </inkml:context>
    <inkml:brush xml:id="br0">
      <inkml:brushProperty name="width" value="0.05" units="cm"/>
      <inkml:brushProperty name="height" value="0.05" units="cm"/>
      <inkml:brushProperty name="color" value="#E71224"/>
    </inkml:brush>
  </inkml:definitions>
  <inkml:trace contextRef="#ctx0" brushRef="#br0">568 12 29550,'-10'-1'289,"1"2"1,-1-1 0,1 1 0,-1 1 0,-12 3 0,17-3-236,0 0 0,0 0 0,-1 1-1,1 0 1,1 0 0,-1 1 0,0-1 0,1 1 0,0 0-1,-5 5 1,-44 48 356,4-5-299,2 2-1,-59 87 1,96-126-108,-24 37 4,3 1 0,1 2 1,-31 82-1,55-109-3,0 1 1,2-1-1,2 1 1,0 0-1,5 54 0,-3-68-1,1 3-2,1 0 0,1 0 0,0 0 0,2 0 0,0-1-1,0 0 1,2 0 0,0 0 0,1-1 0,1 0 0,0-1-1,1 0 1,1 0 0,0-1 0,1 0 0,0-1 0,1-1-1,16 13 1,102 81 15,-73-56-13,-45-41-2,1 0 1,0-1-1,0-1 1,1 0 0,-1-1-1,27 7 1,-17-6 0,35 18 1,-36-15-3,-1-1 0,2 0 0,-1-2 0,43 8 0,101 5 0,-167-20 0,167 2 0,-89-4 0,-60 3 2,1-2 0,-1 0 0,1-2 0,-1 0 0,0-1-1,0 0 1,-1-2 0,1 0 0,-1-1 0,0 0 0,-1-2 0,0 0 0,22-16 0,7-9 2,-22 19-3,-1-1-1,-1-2 0,-1 0 0,0-1 0,20-26 0,-32 31 0,-2 0 0,1 0 0,-2-1 0,1 1 0,-2-1 0,0-1 0,-1 1 0,1-18 0,4-13 0,5-13 0,-2 14 0,-3 0 0,-1-1 0,1-52 0,-8 56 0,-1 0 0,-3 0 0,-13-65 0,7 71 0,-2-1 0,-1 2 0,-2 0 0,-1 0 0,-2 2 0,-1 0 0,-34-44 0,38 59 0,-1 1 0,0 1 0,-1 1 0,-1 0 0,0 1 0,-1 1 0,0 1 0,-1 1 0,-1 0 0,0 2 0,0 0 0,-41-10 0,35 11 0,3 0 0,-1 0 0,0 3 0,0 0 0,-28-2 0,-122-15 0,175 22 0,-51-6-8,0 2 0,0 2 0,-61 7 0,101-4-13,0 2 0,0 0 0,0 0 0,0 1 0,0 0 0,1 1 0,-1 0 0,-13 10 0,-28 12-977,6-9-1929</inkml:trace>
</inkml:ink>
</file>

<file path=ppt/ink/ink41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56"/>
    </inkml:context>
    <inkml:brush xml:id="br0">
      <inkml:brushProperty name="width" value="0.025" units="cm"/>
      <inkml:brushProperty name="height" value="0.025" units="cm"/>
      <inkml:brushProperty name="color" value="#FFFFFF"/>
    </inkml:brush>
  </inkml:definitions>
  <inkml:trace contextRef="#ctx0" brushRef="#br0">151 160 29357,'5'-7'253,"-1"0"-1,1 1 1,0-1-1,1 1 1,-1 0-1,1 0 1,0 1-1,1 0 1,-1 0-1,12-6 1,-15 22-159,-1 0 0,0 1 0,1 21 0,4 315 34,3 146-86,-11-358-36,12 21 2,0 1 0,-11-119-4,1 0 0,2 0 0,15 74 0,-13-86-4,0-1 0,-2 0 0,-1 1 0,-1-1 0,-2 1 0,0 0 0,-2-1 0,-7 34 0,6-35 0,1 1 0,2 48 0,1-49 0,0-1 0,-2 0 0,-6 33 0,-20 96 0,20-108 0,-19 65 0,18-79 0,1 0 0,-7 51 0,1 417 0,14-483 0,-2 12 0,-1-1 0,-1 1 0,-12 40 0,9-38 0,0 0 0,-3 48 0,6-39 0,-1 0 0,-3-1 0,-13 45 0,-9 41 0,24-79 0,0 62 0,5-67 0,-1-1 0,-11 53 0,6-51 0,3 1 0,0 81 0,3-32 0,-6 401 14,8-362-12,4 2-2,-5-132 0,0 1 0,1-1 0,-1 1 0,0-1 0,0 1 0,1-1 0,-1 1 0,0-1 0,0 1 0,1-1 0,-1 0 0,1 1 0,-1-1 0,0 0 0,1 1 0,-1-1 0,1 0 0,-1 1 0,1-1 0,-1 0 0,1 0 0,-1 0 0,1 1 0,-1-1 0,1 0 0,-1 0 0,1 0 0,-1 0 0,1 0 0,-1 0 0,2 0 0,21 0 0,-18-1 0,22 1 6,0-1 1,0-1-1,0-1 1,34-10-1,128-21-6,-116 23 0,10 6 0,-66 5 0,-1 0 0,1-1 0,-1-1 0,31-8 0,-26 5 0,0 0 0,1 2 0,35-3 0,-45 6 0,12-4 0,1 0 0,46-15 0,-51 12 0,1 2 0,0 0 0,0 1 0,38-2 0,220-4 0,32 8 0,-161 4 0,-100-2 0,-9 1 0,0-1 0,54-9 0,-94 8 0,0 0 0,0 0 0,-1 0 0,1 0 0,0 0 0,-1 0 0,1 0 0,-1 0 0,1 0 0,-1 0 0,0 0 0,1 0 0,-1 0 0,0 0 0,0-1 0,0 1 0,0 0 0,0 0 0,0 0 0,0 0 0,0-1 0,0 1 0,-1-2 0,0 2 0,1-9 0,-1 1 0,-1-1 0,1 1 0,-2 0 0,1-1 0,-1 1 0,-5-9 0,-4-14 0,10 23 0,0 1 0,1-1 0,0 1 0,0-1 0,1-11 0,1 9 0,-2 1 0,0-1 0,-2-15 0,-4-12 0,3 1 0,1-1 0,1 1 0,5-41 0,-1 0 0,3-302 0,-19 271 0,13 89 0,-1 0 0,-8-33 0,-2-22 0,4-72 0,-3-36 0,11-215 0,-8 283 0,6-708 0,11 671 0,1 0 0,-19 87 0,18-125 0,-9 173 0,1 1 0,1-1 0,1 1 0,7-25 0,-6 21 0,-2 0 0,1-1 0,-2 1 0,-2-29 0,0 14 0,1 20 0,0-11 0,1 1 0,6-43 0,6-52 0,-11 85 0,1 0 0,10-38 0,-5 25 0,-3 0 0,-1-1 0,-6-91 0,0 47 0,2-163 0,0 249 0,0 1 0,-1-1 0,0 0 0,-4-9 0,-1-20 0,6 34 0,-1 0 0,1 0 0,0 0 0,-1 0 0,1 0 0,-1 0 0,0 0 0,0 0 0,0 0 0,0 0 0,0 0 0,0 0 0,0 1 0,-1-1 0,1 0 0,0 1 0,-1-1 0,0 1 0,1 0 0,-1-1 0,0 1 0,0 0 0,1 0 0,-1 0 0,0 0 0,0 1 0,0-1 0,0 0 0,0 1 0,0-1 0,0 1 0,-4 0 0,-9-2 0,-1 1 0,0 0 0,-23 3 0,14-1 0,-329-1-32,327-2 32,1 0 0,-41-10 0,41 6 0,-1 2 0,-42-2 0,3 6 0,-1 1 0,-128-14 0,81 2 0,71 8 0,-45-8 0,-22-21 0,86 28 0,0 1 0,0 1 0,0 1 0,-37 4 0,0-1 0,-117-2-371,183 0-667</inkml:trace>
</inkml:ink>
</file>

<file path=ppt/ink/ink41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59"/>
    </inkml:context>
    <inkml:brush xml:id="br0">
      <inkml:brushProperty name="width" value="0.025" units="cm"/>
      <inkml:brushProperty name="height" value="0.025" units="cm"/>
      <inkml:brushProperty name="color" value="#FFFFFF"/>
    </inkml:brush>
  </inkml:definitions>
  <inkml:trace contextRef="#ctx0" brushRef="#br0">27 268 32239,'0'0'13,"0"0"0,-1 0 0,1-1 0,0 1 0,-1 0 0,1 0 0,0 0 0,0 0 1,-1-1-1,1 1 0,0 0 0,0 0 0,-1 0 0,1-1 0,0 1 0,0 0 0,0-1 0,-1 1 0,1 0 0,0 0 1,0-1-1,0 1 0,0 0 0,0-1 0,0 1 0,-1 0 0,1-1 0,0 1 0,0 0 0,0-1 0,0 1 0,0 0 1,0-1-1,1 1 0,-1 0 0,0-1 0,0 1 0,0 0 0,0-1 0,0 1 0,1-1 0,5-18-87,-5 15 122,7-25-47,-2 1 0,-1-1 1,2-38-1,2-13-1,0 139-32,-4-16 32,17 285 0,-22-327 0,0 1-1,-1-1 1,0 0 0,1 0 0,-1 0-1,0 0 1,1 1 0,-1-1-1,0 0 1,0 0 0,0 0 0,0-1-1,0 1 1,0 0 0,0 0 0,0 0-1,0-1 1,-1 1 0,1-1-1,0 1 1,0-1 0,-1 1 0,-1 0-1,-37 9-7,34-9 7,-25 9-7,31-10 8,0 0 0,0 0 0,0 0 0,0 0-1,0 0 1,0 0 0,1 0 0,-1 0 0,0 0 0,0 0 0,0 0 0,0 0 0,0 0 0,0 1-1,0-1 1,0 0 0,0 0 0,0 0 0,0 0 0,0 0 0,0 0 0,0 0 0,0 0-1,0 0 1,0 0 0,0 0 0,0 0 0,0 0 0,0 0 0,0 0 0,0 0 0,0 1 0,0-1-1,0 0 1,0 0 0,0 0 0,0 0 0,0 0 0,0 0 0,0 0 0,0 0 0,0 0 0,0 0-1,0 0 1,0 0 0,0 0 0,0 0 0,0 0 0,0 1 0,0-1 0,0 0 0,0 0-1,19-2-1,53-9-6,85-24 0,-139 28 33,-11 4-107,-9 1-371,-15 2-398</inkml:trace>
</inkml:ink>
</file>

<file path=ppt/ink/ink41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59"/>
    </inkml:context>
    <inkml:brush xml:id="br0">
      <inkml:brushProperty name="width" value="0.025" units="cm"/>
      <inkml:brushProperty name="height" value="0.025" units="cm"/>
      <inkml:brushProperty name="color" value="#FFFFFF"/>
    </inkml:brush>
  </inkml:definitions>
  <inkml:trace contextRef="#ctx0" brushRef="#br0">42 52 29453,'-3'-12'2651,"-5"16"-2219,-5 18-679,8-2 249,0 0-1,2 1 0,0-1 0,2 1 1,1 37-1,0-35-1,0-20 3,0 0-1,0 0 0,0 0 0,1 0 0,-1 0 0,1 0 0,0 0 1,0 0-1,0 0 0,0 0 0,0 0 0,1 0 0,-1 0 0,1-1 1,0 1-1,0-1 0,0 1 0,0-1 0,0 0 0,0 0 0,1 0 1,-1 0-1,1 0 0,0-1 0,-1 1 0,1-1 0,3 2 0,4 0 13,0 0-1,0 0 0,0-1 1,0-1-1,0 0 0,21 0 1,-28-1-9,-1 0 0,1-1 0,0 1 0,-1-1 0,1 1 0,-1-1 1,1 0-1,-1 0 0,1 0 0,-1 0 0,0 0 0,1 0 0,-1-1 1,0 1-1,0-1 0,0 0 0,0 0 0,0 0 0,0 0 0,-1 0 1,1 0-1,0 0 0,-1 0 0,0-1 0,0 1 0,0 0 0,0-1 0,0 1 1,0-1-1,0 1 0,0-5 0,1-9 2,0 1 0,0 0-1,-2-1 1,-1-19 0,0 21-1,1 5-6,-1-1-1,-1 1 0,1 0 1,-2 0-1,1 0 0,-1 1 0,-1-1 1,1 0-1,-1 1 0,-1 0 1,0 0-1,0 0 0,0 1 1,-1 0-1,0 0 0,-9-8 1,12 13-1,-1-1 0,1 1 0,0 0 0,-1 1 0,0-1 0,1 1 0,-1-1 0,0 1 0,-7-1 0,10 1-15,-1 1 0,0 0-1,0 0 1,0-1 0,1 1 0,-1 0-1,0 0 1,0 0 0,1 1 0,-1-1-1,0 0 1,0 1 0,1-1 0,-1 1-1,0 0 1,1-1 0,-1 1 0,0 0-1,1 0 1,-1 0 0,1 0 0,0 0-1,-3 2 1,-5 20-737,1 8-886</inkml:trace>
</inkml:ink>
</file>

<file path=ppt/ink/ink41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0"/>
    </inkml:context>
    <inkml:brush xml:id="br0">
      <inkml:brushProperty name="width" value="0.025" units="cm"/>
      <inkml:brushProperty name="height" value="0.025" units="cm"/>
      <inkml:brushProperty name="color" value="#FFFFFF"/>
    </inkml:brush>
  </inkml:definitions>
  <inkml:trace contextRef="#ctx0" brushRef="#br0">38 5 29437,'3'-2'1233,"3"-1"-657,-4 3 257,1 0-561,0 3-256,0 17 32,-1 2 0,-2 0-16,0 3-16,0 2-16,0-5 0,0-2-16,-11-3-48,0-5-32,-5-4-208,-6-8-1041</inkml:trace>
</inkml:ink>
</file>

<file path=ppt/ink/ink4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4"/>
    </inkml:context>
    <inkml:brush xml:id="br0">
      <inkml:brushProperty name="width" value="0.05" units="cm"/>
      <inkml:brushProperty name="height" value="0.05" units="cm"/>
      <inkml:brushProperty name="color" value="#FFFF00"/>
    </inkml:brush>
  </inkml:definitions>
  <inkml:trace contextRef="#ctx0" brushRef="#br0">0 48 32271,'0'-3'256,"0"0"-128,36 0-80,13-3-48,14 3 16,-8 0-16,4 0-16,-7-9-224,-9 1-1217</inkml:trace>
</inkml:ink>
</file>

<file path=ppt/ink/ink41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0"/>
    </inkml:context>
    <inkml:brush xml:id="br0">
      <inkml:brushProperty name="width" value="0.025" units="cm"/>
      <inkml:brushProperty name="height" value="0.025" units="cm"/>
      <inkml:brushProperty name="color" value="#FFFFFF"/>
    </inkml:brush>
  </inkml:definitions>
  <inkml:trace contextRef="#ctx0" brushRef="#br0">1 198 31182,'0'-11'177,"0"-1"-1,1 1 1,1 0-1,0-1 0,0 1 1,1 0-1,5-14 1,6-25-125,-5 7 16,0 46-92,-6 5 23,1 0 1,-1 0-1,0 0 1,-1 0 0,0 0-1,0 0 1,0 12-1,3 66 2,-4-69-1,4 235-107,-6-251 107,0-1 0,0 1 0,0-1 0,0 0 0,-1 1 0,1-1 0,0 0-1,0 0 1,0 0 0,-1 1 0,1-1 0,0 0 0,0-1 0,0 1 0,-3 0 0,-4-1 15,7 1 9,21-4-22,-1-4-156,-9 4-91,1 0 1,0 0-1,0 1 0,0 1 0,0 0 1,12-1-1,-29 3-2511</inkml:trace>
</inkml:ink>
</file>

<file path=ppt/ink/ink41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1"/>
    </inkml:context>
    <inkml:brush xml:id="br0">
      <inkml:brushProperty name="width" value="0.025" units="cm"/>
      <inkml:brushProperty name="height" value="0.025" units="cm"/>
      <inkml:brushProperty name="color" value="#FFFFFF"/>
    </inkml:brush>
  </inkml:definitions>
  <inkml:trace contextRef="#ctx0" brushRef="#br0">113 28 29550,'0'-1'206,"0"-1"1,0 1 0,0-1 0,0 1 0,0-1 0,0 1 0,0-1 0,-1 1 0,1 0 0,0-1 0,-1 1-1,1-1 1,-1 1 0,-1-3 0,1 4-223,0-1-1,0 1 1,-1-1-1,1 1 1,0 0-1,-1-1 1,1 1-1,0 0 1,-1 0-1,1 0 1,0 0-1,-1 0 0,-1 0 1,-6 0 166,6 1-150,0-1-1,0 0 0,0 1 1,0 0-1,0 0 0,0 0 1,0 0-1,0 0 0,0 1 1,0-1-1,0 1 1,1 0-1,-1-1 0,1 1 1,-1 1-1,1-1 0,0 0 1,0 1-1,0-1 0,0 1 1,0-1-1,0 1 1,1 0-1,-1 0 0,1 0 1,0 0-1,0 0 0,-1 5 1,-1 3-2,0 0 1,1 1-1,1-1 0,0 1 1,0 0-1,2 19 1,0-25 1,1-1 0,-1 0-1,1 0 1,0 0 0,0 0 0,1-1 0,-1 1-1,1 0 1,0-1 0,0 0 0,1 1 0,-1-1 0,1-1-1,0 1 1,0-1 0,0 1 0,0-1 0,1 0-1,-1 0 1,1-1 0,10 4 0,-6-1 6,1-1 1,0-1-1,0 0 1,1 0-1,-1-1 0,1 0 1,-1-1-1,1 0 1,-1-1-1,14-1 1,-22 1-5,-1-1 1,1 1-1,-1-1 1,1 1 0,-1-1-1,0 0 1,1 0 0,-1 1-1,0-1 1,0 0 0,1 0-1,-1 0 1,0 0-1,0-1 1,0 1 0,0 0-1,0 0 1,-1-1 0,1 1-1,0 0 1,0-1-1,-1 1 1,1-1 0,-1 1-1,0-1 1,1-2 0,3-44 22,-4 43-25,0 0 1,0-12 4,0 0-1,-6-32 0,5 44-5,0 0 1,-1 0 0,1 1 0,-1-1 0,0 0-1,0 1 1,-1-1 0,1 1 0,-1 0-1,0 0 1,0 0 0,-1 0 0,1 0 0,-5-3-1,5 6-18,1 0 0,-1 0 0,1 0 0,0 0 0,-1 1-1,0-1 1,1 1 0,-1 0 0,1-1 0,-1 1 0,0 0 0,1 1-1,-1-1 1,1 0 0,-1 1 0,-4 1 0,-14 8-806</inkml:trace>
</inkml:ink>
</file>

<file path=ppt/ink/ink41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2"/>
    </inkml:context>
    <inkml:brush xml:id="br0">
      <inkml:brushProperty name="width" value="0.025" units="cm"/>
      <inkml:brushProperty name="height" value="0.025" units="cm"/>
      <inkml:brushProperty name="color" value="#FFFFFF"/>
    </inkml:brush>
  </inkml:definitions>
  <inkml:trace contextRef="#ctx0" brushRef="#br0">345 113 21114,'0'-15'6880,"1"-1"-3372,0 5-3204,0-1 0,-1 0 1,-4-22-1,4 33-302,0 0 0,-1 0-1,1 0 1,-1 1 0,1-1 0,-1 0-1,0 1 1,1-1 0,-1 0 0,0 1-1,1-1 1,-1 1 0,0-1 0,0 1 0,1-1-1,-1 1 1,0 0 0,0-1 0,0 1-1,0 0 1,1 0 0,-1 0 0,0 0-1,0-1 1,0 1 0,0 0 0,0 0 0,-1 1-1,-30 3-4,23-1 3,0 0 0,1 1 0,-1 0 0,1 1 0,0 0 0,0 0 0,0 1 0,0 0 0,-8 8 0,0 3 0,0 0 0,-24 33 0,23-25 0,2 1 0,1 1 0,0 0 0,2 0 0,2 1 0,-13 48 0,15-37-1,2 0 0,1 1 0,2 0 0,3 59 0,2-86-1,-1 1 0,2 0 1,0 0-1,1-1 0,0 0 1,1 1-1,0-2 1,1 1-1,10 15 0,-5-11 1,2 1 1,0-1-1,0-1 0,2 0 0,24 20 0,-36-33-37,1-1 0,0 1 0,-1-1 0,1 0 0,0 0 0,0 0 0,1-1 0,-1 1 0,0-1 0,0 0 0,1 0 0,-1-1 0,0 1 0,1-1 0,5 0 0,7 0-1328</inkml:trace>
</inkml:ink>
</file>

<file path=ppt/ink/ink41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3"/>
    </inkml:context>
    <inkml:brush xml:id="br0">
      <inkml:brushProperty name="width" value="0.025" units="cm"/>
      <inkml:brushProperty name="height" value="0.025" units="cm"/>
      <inkml:brushProperty name="color" value="#FFFFFF"/>
    </inkml:brush>
  </inkml:definitions>
  <inkml:trace contextRef="#ctx0" brushRef="#br0">49 37 29822,'-18'-15'1433,"-13"-7"-166,39 23-1162,-7-1-104,1 0 0,0 0 0,-1 0 0,1 0 0,0 0 0,-1 1 0,1-1-1,0 0 1,-1 1 0,1 0 0,-1-1 0,2 2 0,15 13 2,0 0 1,-1 2-1,-1 0 0,-1 1 1,0 0-1,18 33 1,-20-32 1,39 60 5,59 119-1,-105-186-9,-2-1 0,1 1 0,-2 0 0,1 0 0,-2 0 0,0 0 0,0 0 0,0 25 0,-3-28 0,1-1 0,-2 1 0,1-1 0,-1 1 0,0-1 0,-1 0 0,0 0 0,0 0 0,0 0 0,-1 0 0,-1-1 0,1 1 0,-9 9 0,-7 7-248,-1-1 0,0 0 0,-2-2 0,-47 34-1,37-36-4113</inkml:trace>
</inkml:ink>
</file>

<file path=ppt/ink/ink41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6"/>
    </inkml:context>
    <inkml:brush xml:id="br0">
      <inkml:brushProperty name="width" value="0.025" units="cm"/>
      <inkml:brushProperty name="height" value="0.025" units="cm"/>
      <inkml:brushProperty name="color" value="#FFFFFF"/>
    </inkml:brush>
  </inkml:definitions>
  <inkml:trace contextRef="#ctx0" brushRef="#br0">231 10 31134,'0'-1'40,"0"1"0,-1-1 0,1 1 0,0-1 0,0 1-1,-1-1 1,1 1 0,0-1 0,-1 1 0,1 0 0,0-1 0,-1 1 0,1-1-1,-1 1 1,1 0 0,-1-1 0,1 1 0,-1 0 0,1 0 0,-1-1-1,1 1 1,-1 0 0,1 0 0,-1 0 0,1 0 0,-1 0 0,1 0 0,-1-1-1,1 1 1,-1 0 0,1 1 0,-1-1 0,0 0 0,1 0 0,-1 0-1,1 0 1,-1 0 0,1 0 0,-1 1 0,1-1 0,-1 0 0,0 1-1,-26 11-165,18-4 128,0 1 0,0 0 0,1 1 0,1 0 0,-1 0 0,-5 12 0,-34 70-4,40-78 3,-8 18-1,1 1 0,-10 39 0,20-59 0,1 1 0,1 0 0,0-1 0,1 1 0,0 0 0,1 0 0,0 0 0,4 20 0,-3-31 0,-1-1 0,1 1 0,0-1 0,0 0 1,0 1-1,0-1 0,1 0 0,-1 0 0,1 0 0,-1 0 0,1 0 0,0 0 1,0 0-1,-1-1 0,1 1 0,0-1 0,1 1 0,-1-1 0,0 0 0,0 0 0,0 0 1,1 0-1,-1 0 0,1 0 0,2 0 0,8 1 5,-1 0 0,0-1 0,0 0-1,13-1 1,-11-1 0,-11 1-5,-1 0 0,1 0 0,0 0 0,-1-1 0,1 0 0,0 1 0,-1-1 0,1 0 0,-1 0 0,1 0 0,-1-1 0,0 1 0,1 0 0,-1-1 0,0 0 0,0 0 0,0 1 0,0-1 0,0 0 0,-1 0 0,1-1 0,-1 1 0,1 0 0,-1 0 0,0-1 0,0 1 0,0-1 0,0 1 0,0-1 0,0-3 0,2-4 0,-2 1 0,1-1 0,-2 0 0,1 0 0,-1 0 0,-1 0 0,-1-11 0,1 18 0,0 0 0,1 0 0,-1 0 0,-1 0 0,1 0 0,0 1 0,-1-1 0,1 0 0,-1 1 0,0-1 0,0 1 0,0 0 0,0 0 0,0 0 0,-1 0 0,1 0 0,0 0 0,-1 0 0,0 1 0,1-1 0,-1 1 0,0 0 0,0 0 0,0 0 0,-3-1 0,-3 0 0,-1 0-1,0 0 0,0 1 0,0 0 0,0 1 0,-13 1 1,22-1-6,0 0 1,0 1 0,0-1 0,0 0-1,0 0 1,0 1 0,1-1 0,-1 1-1,0-1 1,0 1 0,0-1 0,1 1-1,-1-1 1,0 1 0,1 0 0,-1-1-1,0 1 1,1 0 0,-1 0 0,1-1-1,-1 1 1,1 0 0,-1 0 0,1 0-1,0 0 1,-1 0 0,1-1 0,0 1-1,0 0 1,0 0 0,0 2 0,-2 17-446</inkml:trace>
</inkml:ink>
</file>

<file path=ppt/ink/ink41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7"/>
    </inkml:context>
    <inkml:brush xml:id="br0">
      <inkml:brushProperty name="width" value="0.025" units="cm"/>
      <inkml:brushProperty name="height" value="0.025" units="cm"/>
      <inkml:brushProperty name="color" value="#FFFFFF"/>
    </inkml:brush>
  </inkml:definitions>
  <inkml:trace contextRef="#ctx0" brushRef="#br0">106 55 25115,'4'-20'6215,"-3"-11"-4829,-2 30-1385,-1 0 1,0 1-1,1-1 0,-1 1 0,0 0 0,1-1 0,-1 1 1,0 0-1,1 0 0,-1 0 0,0 0 0,1 1 0,-1-1 1,0 0-1,-1 1 0,0 0-1,0 1 0,1-1 0,-1 1 0,0-1 0,1 1 0,0 0 0,-1 0 0,1 0 0,0 0 0,0 0 0,0 0 0,0 1 0,0-1 0,1 1 0,-1-1 0,1 1 0,-2 4 0,-18 52 0,21-58 0,-8 38 0,2 0 0,2 1 0,2 0 0,1-1 0,5 50 0,-4-85 0,1 0 0,-1 0 0,1 0 0,-1 0 0,1 0 0,0 0 0,1 0 0,-1 0 0,1 0 0,0 0 0,0-1 0,0 1 0,0-1 0,0 0 0,1 1 0,0-1 0,0 0 0,3 3 0,-2-4 0,0 1 0,0-1 1,0 0-1,0 0 0,1-1 1,-1 1-1,1-1 0,-1 0 1,1 0-1,-1-1 1,1 1-1,0-1 0,-1 0 1,1 0-1,6-1 0,-8 0 1,0 0 1,-1 0-1,1 0 0,0 0 0,-1 0 0,1-1 0,-1 1 1,0-1-1,1 1 0,-1-1 0,0 0 0,0 0 0,0 0 0,0 0 1,0-1-1,-1 1 0,1 0 0,-1-1 0,1 1 0,-1-1 0,0 1 1,0-1-1,0 0 0,1-4 0,2-6-1,-1 0-1,-1-1 1,0 1-1,0-14 1,-2 26 0,2-47 0,-5-72 0,2 106 0,-1 0 0,-1 1 0,0-1 0,-1 1 0,0 0 0,-1 0 0,0 0 0,-1 1 0,0-1 0,-10-12 0,15 24-1,0 0 0,1 0 0,-1 0 0,0 0 0,0 0 0,0 0 0,-1 0 0,1 0 0,0 0 0,0 0 0,0 1 0,-1-1 0,1 0 0,0 1 0,-1-1 0,1 1 0,-3-1 0,4 1-8,-1 0-1,0 0 0,0 1 0,1-1 1,-1 0-1,0 0 0,0 1 0,1-1 0,-1 0 1,0 1-1,1-1 0,-1 1 0,1-1 1,-1 1-1,0-1 0,1 1 0,-1-1 1,1 1-1,-1 0 0,1-1 0,0 1 1,-1 0-1,1-1 0,0 1 0,-1 0 1,1 0-1,0-1 0,0 1 0,-1 0 1,1 0-1,0-1 0,0 1 0,0 1 1,-3 26-779</inkml:trace>
</inkml:ink>
</file>

<file path=ppt/ink/ink41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7"/>
    </inkml:context>
    <inkml:brush xml:id="br0">
      <inkml:brushProperty name="width" value="0.025" units="cm"/>
      <inkml:brushProperty name="height" value="0.025" units="cm"/>
      <inkml:brushProperty name="color" value="#FFFFFF"/>
    </inkml:brush>
  </inkml:definitions>
  <inkml:trace contextRef="#ctx0" brushRef="#br0">0 18 32287,'0'-5'320,"9"-3"-224,7 6-64,3-1-32,0 3 32,1 0-32,-4 13 0,-5 11 0,-8 1 0,-3 5 0,0 2 0,0-3 0,-3-2 0,-11-2-32,-2-5-16,-1-5-176,4-15-1249</inkml:trace>
</inkml:ink>
</file>

<file path=ppt/ink/ink41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8"/>
    </inkml:context>
    <inkml:brush xml:id="br0">
      <inkml:brushProperty name="width" value="0.025" units="cm"/>
      <inkml:brushProperty name="height" value="0.025" units="cm"/>
      <inkml:brushProperty name="color" value="#FFFFFF"/>
    </inkml:brush>
  </inkml:definitions>
  <inkml:trace contextRef="#ctx0" brushRef="#br0">8 221 31326,'1'-9'123,"0"-1"0,1 1-1,0 0 1,1 0-1,0 0 1,0 0 0,1 0-1,0 0 1,1 1 0,0 0-1,8-10 1,-7 9-127,0 0 0,-1 0 0,1-1 0,-2 0 1,1 0-1,-2 0 0,6-21 0,-8 24 4,1 14 0,0 119 0,-9 218 0,6-338 0,1 1 0,-1-1 0,0 1 0,-1-1 0,0 1 0,0-1 0,-3 8 0,3-12 0,1 0 0,0 0 0,-1-1 0,0 1 0,1 0 0,-1-1 0,0 1 0,0-1 0,0 0 0,0 0 0,0 0 0,0 0 0,0 0 0,0 0 0,0 0 0,-1-1 0,1 1 0,0-1 0,0 0 0,-1 1 0,1-1 0,0 0 0,-4-1 0,-17 1 0,16 0 0,15 0 0,31 1 0,-16 0 0,-1-1 0,1-1 0,22-4 0,-28 4-552</inkml:trace>
</inkml:ink>
</file>

<file path=ppt/ink/ink41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8"/>
    </inkml:context>
    <inkml:brush xml:id="br0">
      <inkml:brushProperty name="width" value="0.025" units="cm"/>
      <inkml:brushProperty name="height" value="0.025" units="cm"/>
      <inkml:brushProperty name="color" value="#FFFFFF"/>
    </inkml:brush>
  </inkml:definitions>
  <inkml:trace contextRef="#ctx0" brushRef="#br0">108 72 30638,'7'-15'509,"-5"10"-336,1 0 0,-1-1 0,1 1 0,-1-1-1,-1 1 1,1-1 0,-1 0 0,0-7 0,-1 16-170,0-1 0,-1 1 1,0-1-1,0 0 0,1 1 0,-1-1 0,-1 0 0,1 0 1,-1 2-1,-5 9-3,-15 36 0,3 1 0,1 0 0,3 1 0,3 1 0,1 0 0,3 0 0,-2 68 0,10-117 0,-1-1 0,1 1 0,0 0 0,1 0 0,-1 0 0,0 0 0,1-1 0,0 1 0,-1 0 0,1 0 0,0-1 0,0 1 0,1 0 0,-1-1 0,1 0 0,-1 1 0,1-1 0,0 0 0,0 1 0,0-1 0,0 0 0,0-1 0,0 1 0,0 0 0,1 0 0,-1-1 0,5 2 0,2 0 0,1-1 0,0 0 0,-1 0 0,1-1 0,0 0 0,16-2 0,-23 1 1,0-1 0,-1 1-1,1-1 1,0 0 0,0 0 0,-1 0-1,1 0 1,0 0 0,-1-1 0,1 1-1,-1-1 1,1 0 0,-1 1 0,0-1-1,0 0 1,0-1 0,0 1 0,0 0 0,-1 0-1,1-1 1,0 1 0,-1-1 0,0 1-1,0-1 1,0 0 0,0 0 0,1-5-1,1 0 1,-2 0 1,1 0-1,-1 0 0,0 0 0,0 0 0,-1-1 0,-1 1 0,1 0 0,-3-11 0,2 17-1,0 0 0,0-1 0,-1 1-1,1 0 1,-1 0 0,1 0 0,-1 0 0,0 0 0,0 0 0,0 1-1,0-1 1,0 1 0,0-1 0,0 1 0,-1 0 0,1-1 0,-1 1-1,1 1 1,0-1 0,-1 0 0,0 0 0,1 1 0,-1 0-1,-3-1 1,-2 0-16,0 0 1,0 1-1,0 0 0,-1 0 0,1 1 0,-14 2 0,7 6-272,6 5-542</inkml:trace>
</inkml:ink>
</file>

<file path=ppt/ink/ink41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9"/>
    </inkml:context>
    <inkml:brush xml:id="br0">
      <inkml:brushProperty name="width" value="0.025" units="cm"/>
      <inkml:brushProperty name="height" value="0.025" units="cm"/>
      <inkml:brushProperty name="color" value="#FFFFFF"/>
    </inkml:brush>
  </inkml:definitions>
  <inkml:trace contextRef="#ctx0" brushRef="#br0">144 89 29854,'0'-73'2654,"-1"73"-2648,1-1 0,0 0 0,-1 1 0,1-1 0,0 0 0,-1 1 0,1-1 0,-1 1 0,1-1 0,-1 1 0,1-1 0,-1 1 0,1-1 0,-1 1 0,0-1 0,1 1 0,-1 0 0,0-1 0,1 1 0,-1 0 0,0 0 0,1-1 0,-1 1 0,0 0 0,0 0 0,1 0 0,-1 0 0,0 0-1,0 0 1,1 0 0,-1 0 0,0 0 0,1 0 0,-1 1 0,0-1 0,0 0 0,1 0 0,-1 1 0,-1 0 0,0-1-7,-1 1 0,0 0 0,0 0-1,1 1 1,-1-1 0,1 1 0,-1-1-1,1 1 1,-4 3 0,-5 13 1,0 0 0,1 1 0,0 1 0,2 0 0,1 0 0,0 0 0,1 1 0,-4 34 0,6-29 0,1 0 0,1 0 0,2 1 0,3 29 0,-3-53 0,0 0 0,1 0 0,-1 0 0,1 0 0,0 0 0,0 0 0,0-1 0,0 1 0,1 0 0,-1 0 0,1-1 0,0 1 0,-1-1 0,1 1 0,0-1 0,1 0 0,-1 0 0,0 0 0,0 0 0,1 0 0,-1 0 0,1-1 0,0 1 0,4 1 0,1 0 0,1-1 0,0 0 0,0 0 0,1-1 0,-1 0 0,16-1 0,-21 0 1,-1 0 0,1-1 0,0 0 0,-1 0 0,1 0 1,-1 0-1,1 0 0,-1-1 0,1 1 0,-1-1 0,0 0 0,0 0 0,0 0 0,0 0 0,0-1 1,-1 1-1,1-1 0,-1 0 0,1 0 0,-1 0 0,0 0 0,0 0 0,0 0 0,-1 0 0,1-1 1,-1 1-1,2-5 0,1-7-1,1 0 0,-2 0 0,0-1 1,-1 1-1,0-21 0,0 7 0,-1-93 0,-2 111 0,0 0 0,0 1 0,-1-1 0,0 1 0,-1-1 0,0 1 0,-1 0 0,-9-17 0,12 24 0,-1 1 1,0 0-1,0-1 1,0 1-1,0 0 1,-1 0-1,1 0 1,-1 0-1,1 1 1,-1-1-1,0 1 1,1-1-1,-1 1 1,0 0-1,0 0 1,0 0-1,0 1 1,0-1-1,0 1 0,0-1 1,0 1-1,0 0 1,0 0-1,0 0 1,-5 2-1,3-2-45,0 1-1,-1 1 1,1-1-1,0 1 1,0 0-1,0 0 1,0 1-1,0-1 1,0 1-1,1 0 1,-1 0 0,-6 8-1,-22 29-2032</inkml:trace>
</inkml:ink>
</file>

<file path=ppt/ink/ink4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6"/>
    </inkml:context>
    <inkml:brush xml:id="br0">
      <inkml:brushProperty name="width" value="0.05" units="cm"/>
      <inkml:brushProperty name="height" value="0.05" units="cm"/>
      <inkml:brushProperty name="color" value="#FFFF00"/>
    </inkml:brush>
  </inkml:definitions>
  <inkml:trace contextRef="#ctx0" brushRef="#br0">35 169 31919,'-3'-25'203,"1"11"-104,0 0 0,0 0 0,-1 0 0,-1 1 0,-9-22 0,14 57-80,-2-8-19,0 102 4,3 156 24,2-221-28,2 0 0,18 75 0,-23-193-27,-1-471 22,0 536 5,0-5 0,0 0 0,0 0 0,0 0 0,1 0 0,4-14 0,-5 19 0,1 1 0,0-1 0,0 0 0,0 1 0,0-1 0,0 1 0,1-1 0,-1 1 0,0 0 0,0-1 0,1 1 0,-1 0 0,1 0 0,0 0 0,-1 0 0,1 0 0,0 0 0,-1 1 0,1-1 0,0 0 0,0 1 0,-1 0 0,1-1 0,0 1 0,4 0 0,0-1 0,1 1 0,0 0 0,-1 0 0,1 1 0,0-1 0,-1 1 0,1 1 0,-1 0 0,1 0 0,-1 0 0,0 0 0,0 1 0,8 4 0,-4 0 0,-1 1 0,0 0 0,0 0 0,0 0 0,-1 1 0,11 17 0,-8-12 0,-1 1 0,-1 1 0,0 0 0,-2 0 0,1 1 0,-2 0 0,0 0 0,-1 0 0,-1 1 0,-1 0 0,0 0 0,-1 0 0,-1 0 0,-1 0 0,-3 27 0,2-38 0,-1 1 0,0-1 0,0 0 0,-1 1 0,0-1 0,0 0 0,-1-1 0,0 1 0,0-1 0,-1 1 0,1-1 0,-1 0 0,-1-1 0,1 1 0,-1-1 0,0 0 0,0-1 0,0 1 0,-11 4 0,-2 2 0,0-2 0,-1 0 0,0-1 0,-1-1 0,-38 8 0,41-12-15,-1-2 1,-24 0-1,35-1-37,92 2 37,101-4 0,-162 0 15,0-1-1,0-1 1,0-1 0,-1-1-1,41-16 1,-55 19 1,-1-1 1,1-1 0,-1 1-1,0-1 1,0-1-1,0 1 1,-1-1-1,0 0 1,0-1-1,-1 1 1,1-1-1,-1 0 1,-1-1-1,1 1 1,-1-1-1,-1 0 1,1 0-1,-2 0 1,4-11-1,0-10 8,-2-1 0,0 0 0,-2-1 0,-2-32 0,-1 47-7,2 14-1,-1-1 0,0 1 0,0-1 1,0 1-1,-1 0 0,1-1 0,-1 1 0,1 0 0,-1-1 0,0 1 0,0 0 0,0 0 0,0 0 0,0-1 0,0 1 0,-1 0 0,1 1 0,-1-1 0,1 0 1,-1 0-1,-3-2 0,2 2-1,-1 1 1,1 0 0,0-1 0,-1 1-1,1 1 1,0-1 0,-1 0 0,1 1-1,-1 0 1,1 0 0,-1 0 0,1 0-1,-1 0 1,-5 2 0,8-1-1,-1-1 0,1 1 0,-1 0 0,1 0 0,-1 0 0,1 0 0,0 0 0,-1 1 0,1-1 0,0 0 0,0 0 0,0 1 0,0-1 0,0 1 0,0-1 0,0 1 0,1-1 0,-1 1 0,0 0 0,1-1 0,-1 1 0,1 0 0,0-1 0,-1 1 0,1 0 0,0 0 0,0-1 0,1 4 0,-2 2 0,-3 30 0,3 58 0,1-52 0,1-32-4,-1 0 1,1 0-1,1 0 1,0 0-1,1 0 1,-1-1-1,2 1 1,0-1-1,0 0 1,1 0-1,0 0 1,1-1-1,12 17 1,-12-19-1,0-1 1,1 0 0,-1 0 0,1 0 0,0-1 0,1 0-1,-1 0 1,1-1 0,0 0 0,0 0 0,0-1-1,1 0 1,-1 0 0,1-1 0,0 0 0,-1-1-1,15 1 1,-14-1 2,-1-1-1,1 0 1,0-1 0,0 1-1,0-2 1,-1 1 0,1-1-1,11-5 1,-14 4 3,-1 0-1,0 0 1,0-1 0,0 0 0,0 0-1,0 0 1,-1 0 0,0-1 0,0 0 0,0 0-1,-1 0 1,6-9 0,-4 3 2,1 1-1,-2-1 1,0 0 0,0-1-1,-1 1 1,0-1 0,2-18-1,-3-7 7,-1-39-1,-1 42-9,1 27 3,-1-1 0,0 0 0,0 1 0,-1-1 0,0 0 0,0 1 0,0-1 0,-1 1 0,0 0 0,-1 0 0,0-1 0,0 2 0,0-1 0,-1 0 0,-5-7 0,5 13-3,4 8 0,0-5 0,0 3 0,-1 36 0,1-1 0,2 1 0,2-1 0,2 0 0,19 69 0,-21-96 0,1-1 0,0 0 0,1 0 0,0 0 0,1-1 0,13 17 0,-16-24 0,0 1 0,0-1 0,0 0 0,1-1 0,-1 1 0,1-1 0,0 0 0,0 0 0,0-1 0,1 1 0,-1-1 0,0 0 0,1-1 0,-1 1 0,1-1 0,0 0 0,7 0 0,-9-1 0,0 1 0,1-1 0,-1-1 0,0 1 0,0 0 0,1-1 0,-1 0 0,0 0 0,0 0 0,0 0 0,0-1 0,0 0 0,0 0 0,0 0 0,3-3 0,-2 1 0,0-1 0,-1 0 0,0 0 0,0 0 0,-1-1 0,0 1 0,1-1 0,-2 0 0,5-12 0,-1 0 0,-1 0 0,0-1 0,-2 1 0,0-1 0,1-24 0,-6-96 0,1 133 1,1-1-1,-1 1 1,0-1-1,-1 1 1,1-1 0,-1 1-1,-1 0 1,1 0 0,-1 0-1,0 0 1,0 0-1,-5-5 1,5 7-1,0 1 1,0 0-1,0 0 1,0 1-1,0-1 0,-1 0 1,1 1-1,-1 0 1,0 0-1,0 0 0,0 1 1,0-1-1,0 1 1,0 0-1,0 0 0,0 0 1,0 1-1,-1-1 1,-5 1-1,9 0 0,0 0 0,0 0 0,0 0 0,-1 1 0,1-1 0,0 0 0,0 1 0,0-1 0,-1 0 0,1 1 0,0 0 0,0-1 0,0 1 0,0 0 0,0-1 0,0 1 0,0 0 0,0 0 0,1 0 0,-1 0 0,0 0 0,0 0 0,1 0 0,-1 0 0,1 0 0,-1 0 0,1 0 0,-1 0 0,0 2 0,-4 39 0,5-36 0,-1 22 0,1-1 0,6 40 0,-4-55 0,1 1 0,0-1 0,1 0 0,0-1 0,1 1 0,1-1 0,11 19 0,-9-17-1,0-1 0,2 0 0,-1-1-1,1 0 1,1 0 0,14 10 0,-19-16 0,1-1 1,0 0-1,0 0 1,0-1-1,1 1 0,-1-1 1,1-1-1,0 0 0,0 0 1,-1 0-1,1-1 1,16 0-1,-6-1 1,-10 1 0,1-1 0,-1 0 0,1-1 0,10-2 0,-16 2 0,0 0 0,0 0 0,0 0 0,-1-1 0,1 1 0,0-1 0,-1 1 0,1-1 0,-1 0 0,1 0 0,-1 0 0,0-1 0,0 1 0,0-1 0,2-2 0,2-5 1,0-1-1,-1 1 1,0-1 0,-1 0-1,-1-1 1,1 1 0,-2 0-1,0-1 1,2-16 0,-2-16 3,-4-50 0,1 61-3,1 31-1,0-9 0,-1 0 0,0-1 0,-3-13 0,4 24 0,-1-1 0,1 0 0,0 1 0,-1-1 0,0 1 0,1-1 0,-1 1 0,0-1 0,1 1 0,-1-1 0,0 1 0,0-1 0,0 1 0,0 0 0,0 0 0,-1 0 0,1 0 0,0 0 0,-1 0 0,1 0 0,0 0 0,-1 0 0,1 0 0,-1 1 0,1-1 0,-1 0 0,0 1 0,1 0 0,-4-1 0,4 1 0,0 1 0,0-1 0,0 1 0,0-1 0,1 1 0,-1 0 0,0-1 0,0 1 0,0 0 0,1 0 0,-1-1 0,0 1 0,1 0 0,-1 0 0,0 0 0,1 0 0,0 0 0,-1 0 0,1 0 0,-1 0 0,1 0 0,0 0 0,0 0 0,-1 0 0,1 0 0,0 0 0,0 0 0,0 0 0,1 1 0,-2 2 0,-3 37 0,1-1 0,4 56 0,1-27 0,-2-51 0,1 1-1,0-1 1,2 0-1,0 0 1,10 32 0,-10-42-3,0 0 0,1-1-1,-1 1 1,1-1 0,1 1 0,0-1 0,0-1 0,0 1 0,0-1 0,1 0 0,0 0 0,1 0 0,-1-1 0,14 8 0,-16-11 0,1 0 0,0 0 0,0 0 0,0-1 0,1 0 0,-1 0 0,0 0 0,9 0 0,-12-1 3,0 0 1,1 0-1,-1 0 1,0 0-1,1 0 0,-1-1 1,0 1-1,1-1 0,-1 0 1,0 1-1,0-1 0,0 0 1,0 0-1,0-1 0,0 1 1,0 0-1,0-1 0,0 1 1,-1-1-1,1 1 1,0-1-1,1-2 0,1-4 1,-1-1-1,1 1 0,-1-1 1,-1 1-1,0-1 1,2-13-1,3-61 1,-6 63 1,1-72 3,-2 58-3,0 1 0,3-1 0,9-50 0,-12 82-2,1 0 0,-1 0 0,0 0 0,1 1 0,-1-1 0,1 0 0,-1 0 0,1 1 0,0-1 0,0 0 0,0 1 0,0-1 0,0 1 0,0-1 0,0 1 0,1 0 0,-1-1 0,1 1 0,-1 0 0,0 0 0,1 0 0,0 0 0,-1 0 0,1 0 0,0 1 0,-1-1 0,1 0 0,0 1 0,0-1 0,0 1 0,-1 0 0,1 0 0,0-1 1,0 1-1,0 0 0,0 1 0,-1-1 0,1 0 0,4 1 0,0 2-1,0-1 1,0 1 0,-1-1-1,1 2 1,-1-1 0,1 1-1,-1 0 1,0 0 0,7 7-1,58 58-39,-75-72 44,1-1 0,-1 1 0,0 1 1,0-1-1,-1 1 0,1 0 0,0 0 0,-1 0 0,1 1 0,-12-2 0,6 1-2,0 1 1,0 0-1,0 1 0,1 0 1,-19 3-1,26-2-2,-1 1 0,1-1 0,0 1 0,0 0 0,-1 0 0,1 0 0,1 0 0,-1 0 0,0 1 0,0-1 0,1 1 0,-1 0 0,1-1 0,0 1 0,0 0 0,0 1 0,0-1 0,1 0 0,-1 1 0,1-1 0,-2 7 0,-1 5 0,0 0 0,1 0 0,-2 30 0,4-29 0,0 1 0,1 0 0,1-1 0,1 1 0,6 28 0,-6-37 0,1-1 0,0 1 0,1 0 0,0-1 0,0 0 0,0 1 0,1-2 0,0 1 0,0-1 0,1 1 0,0-1 0,0-1 0,10 8 0,-8-7-1,1-1 1,0 0-1,0-1 1,0 0-1,0 0 0,1-1 1,-1 0-1,1-1 1,19 2-1,7-1-3,51-3-1,-42-1 4,-29 2 3,0-2-1,0 0 1,-1-1-1,25-5 1,-34 5-2,-1 0 1,1 0-1,-1-1 1,0 1-1,0-1 1,0 0-1,0 0 1,0-1-1,-1 1 1,0-1-1,0 0 1,0-1-1,0 1 1,0-1-1,4-6 1,-2-2 0,0 0 1,0-1-1,-1 1 0,-1-1 0,0 0 1,-1 0-1,0 0 0,0-27 1,-1-10 6,-7-55 1,5 98-9,0 0 1,-1 0-1,0 0 0,0 0 0,-1 0 0,0 0 0,-1 1 1,1-1-1,-1 1 0,-1-1 0,0 1 0,0 0 0,0 1 1,-1-1-1,-8-9 0,12 15 0,0 0 0,0 0 0,0 0 0,0 0 0,0 1 0,0-1 0,0 0 0,-1 1 0,1-1 0,0 1 0,0-1 0,0 1 0,-1 0 0,1 0 0,0-1 0,0 1 0,-1 0 0,1 0 0,0 0 0,0 0 0,-1 0 0,1 1 0,0-1 0,0 0 0,-1 0 0,1 1 0,0-1 0,0 1 0,0-1 0,0 1 0,0 0 0,0-1 0,-1 1 0,2 0 0,-1 0 0,0 0 0,0 0 0,0 0 0,0-1 0,0 2 0,1-1 0,-2 1 0,-6 14 0,1 0 0,0 0 0,2 0 0,-1 1 0,2-1 0,0 1 0,-1 19 0,0 17-1,1 57-1,4-95-1,-1 5 1,1 0 0,1 0 0,1 0 0,1-1 1,6 21-1,-8-35 1,1 0 1,-1 0-1,1-1 1,1 1-1,-1-1 0,1 0 1,0 0-1,0 0 1,0 0-1,0 0 1,0 0-1,1-1 0,0 0 1,0 1-1,0-1 1,0-1-1,0 1 1,1-1-1,-1 0 0,1 0 1,0 0-1,-1 0 1,1-1-1,0 0 1,7 1-1,-5 0 1,0-1 0,1-1 0,-1 0 0,0 0 0,1 0 0,-1-1 0,0 1 0,11-4 1,-14 2-1,0 1 1,0-1 0,0 0 0,-1 0 0,1 0-1,0 0 1,-1-1 0,0 0 0,0 1 0,1-1-1,-2 0 1,1-1 0,0 1 0,-1 0 0,4-7-1,3-7 1,-1 0-1,0-1 1,-2 0-1,0 0 1,4-25-1,9-99 0,-4 26 0,-12 94 1,12-48 8,-14 64-9,1 0 1,0 1 0,0-1-1,0 1 1,1 0 0,0-1-1,0 1 1,0 0-1,6-5 1,-9 9-1,1 1 0,0-1 0,0 0 0,-1 1 0,1-1 0,0 1 0,0-1 0,0 1 0,0-1 0,0 1 0,0-1 0,-1 1 0,1 0 0,0 0 0,0-1 0,0 1 0,0 0 0,0 0 0,0 0 0,0 0 0,0 0 0,0 0 0,0 1 0,0-1 0,0 0 0,0 0 0,0 1 0,1 0 0,0 0 0,0 0 0,0 0 0,0 1 0,0-1 0,0 1 0,-1-1 0,1 1 0,0 0 0,-1 0 0,0 0 0,2 2 0,9 19 0,-1 1 0,-1-1 0,-1 2 0,-1-1 0,-2 1 0,5 34 0,-3 0 0,-1 99 0,-7-155 0,0 0 0,0 0 1,-1 0-1,0 0 0,1 0 0,-1-1 0,0 1 1,0 0-1,0 0 0,-1 0 0,1-1 0,-1 1 0,1-1 1,-1 1-1,0-1 0,0 0 0,0 1 0,0-1 1,-1 0-1,1 0 0,-1-1 0,1 1 0,-1 0 1,1-1-1,-1 0 0,0 1 0,0-1 0,1 0 1,-6 0-1,-1 2-9,0-2 0,0 1 0,0-1 0,0-1 0,0 1 0,0-2 0,0 1 0,-17-4 0,-16-11-236</inkml:trace>
</inkml:ink>
</file>

<file path=ppt/ink/ink41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10"/>
    </inkml:context>
    <inkml:brush xml:id="br0">
      <inkml:brushProperty name="width" value="0.025" units="cm"/>
      <inkml:brushProperty name="height" value="0.025" units="cm"/>
      <inkml:brushProperty name="color" value="#FFFFFF"/>
    </inkml:brush>
  </inkml:definitions>
  <inkml:trace contextRef="#ctx0" brushRef="#br0">371 22 31326,'0'-1'27,"0"0"0,0 1 0,0-1 0,0 0 0,0 0 0,0 1 0,0-1 0,0 0 0,0 1 0,0-1 0,0 0 0,0 0 1,-1 1-1,1-1 0,0 0 0,-1 1 0,1-1 0,0 0 0,-1 1 0,1-1 0,-1 1 0,1-1 0,-1 0 0,1 1 0,-1-1 0,1 1 0,-1 0 0,1-1 0,-1 1 0,0-1 0,1 1 0,-1 0 0,0 0 0,1-1 0,-1 1 0,0 0 0,0 0 0,1 0 0,-1 0 0,0-1 0,1 1 0,-1 0 0,0 1 0,0-1 0,1 0 0,-1 0 0,0 0 0,0 0 0,-1 1 0,-5-1-4,-3 0-21,1-1-1,-1 2 1,1-1-1,0 1 1,-1 1-1,1 0 0,0 0 1,0 1-1,0 0 1,0 0-1,1 1 1,-1 0-1,1 1 1,0 0-1,0 0 1,1 0-1,-1 1 1,1 1-1,0-1 0,1 1 1,-7 9-1,-2 4 1,1 1-1,2 0 1,0 1-1,1 1 1,1-1-1,-10 39 1,6-7 10,-14 101 0,22-106-12,2-1 0,2 1 0,8 92 0,-2-119 0,1-1 0,1 0 1,1-1-1,0 1 0,2-1 0,0 0 1,2-1-1,0 0 0,0-1 0,2-1 1,1 1-1,23 23 0,-23-27-3,1 0 1,1-1-1,0-1 0,1 0 1,0-1-1,1 0 0,0-2 0,0 0 1,1-1-1,0-1 0,1-1 1,0-1-1,29 5 0,16-8-106,-11-2-259</inkml:trace>
</inkml:ink>
</file>

<file path=ppt/ink/ink41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10"/>
    </inkml:context>
    <inkml:brush xml:id="br0">
      <inkml:brushProperty name="width" value="0.025" units="cm"/>
      <inkml:brushProperty name="height" value="0.025" units="cm"/>
      <inkml:brushProperty name="color" value="#FFFFFF"/>
    </inkml:brush>
  </inkml:definitions>
  <inkml:trace contextRef="#ctx0" brushRef="#br0">13 10 20729,'-6'-3'5478,"0"-1"-529,5 2-3355,17 1-1733,-14 1 260,10 0-118,-1 1-1,0 0 0,1 1 1,-1 0-1,0 1 0,0 0 0,0 0 1,-1 1-1,1 1 0,-1 0 1,0 0-1,0 1 0,-1 0 1,17 14-1,-6-2-2,-1 0 0,-1 1 0,-1 1 0,0 1 0,-2 1 0,0 0 0,17 36 0,-13-20 0,-3 1 0,-1 0 0,19 81 0,-29-88 0,0 1 0,-2-1 0,-1 1 0,-2-1 0,-4 36 0,2-55 0,-1-1 0,0 1 0,0-1 0,-1 0 0,-1 0 0,0 0 0,-1 0 1,0-1-1,0 0 0,-13 16 0,-9 6-3,-56 53 0,57-61-3,2 0-199,-45 33-1,28-32-1005</inkml:trace>
</inkml:ink>
</file>

<file path=ppt/ink/ink41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24"/>
    </inkml:context>
    <inkml:brush xml:id="br0">
      <inkml:brushProperty name="width" value="0.025" units="cm"/>
      <inkml:brushProperty name="height" value="0.025" units="cm"/>
      <inkml:brushProperty name="color" value="#FFFFFF"/>
    </inkml:brush>
  </inkml:definitions>
  <inkml:trace contextRef="#ctx0" brushRef="#br0">123 1 22410,'0'0'10245,"0"0"-10216,0 2-10,0 43-14,-3 0 1,-10 63-1,5-64-5,-28 131 0,29-143 0,1 1 0,2-1 0,-1 59 0,5-11 0,-4 0 0,-25 145 0,25-205 0,2 1 0,1 0 0,1 36 0,1 11 0,0-67 0,-1-1 0,0 1 0,0 0 0,0 0 0,1-1 0,-1 1 0,0 0 0,1 0 0,-1-1 0,1 1 0,-1 0 0,1-1 0,-1 1 0,1-1 0,-1 1 0,1-1 0,-1 1 0,2 0 0,-1 0 0,0 0 0,0 0 0,0-1 0,0 1 0,0 0 0,0 0 0,0 0 0,-1 0 0,1 0 0,0 0 0,-1 1 0,1-1 0,-1 0 0,1 0 0,-1 0 0,1 0 0,-1 1 0,0-1 0,0 0 0,0 2 0,0-2 0,1-1 0,-1 0 0,0 0-1,0 1 1,0-1 0,0 0 0,0 0 0,0 1 0,0-1-1,1 0 1,-1 0 0,0 0 0,0 1 0,0-1 0,1 0-1,-1 0 1,0 0 0,0 0 0,0 1 0,1-1 0,-1 0 0,0 0-1,0 0 1,1 0 0,-1 0 0,0 0 0,0 0 0,1 0-1,-1 0 1,0 0 0,1 0 0,-1 0 0,0 0 0,0 0 0,1 0-1,-1 0 1,0 0 0,0 0 0,1 0 0,-1 0 0,0 0-1,0 0 1,1 0 0,-1-1 0,0 1 0,0 0 0,1 0-1,-1 0 1,0 0 0,0-1 0,0-28-1297,0 26-103</inkml:trace>
</inkml:ink>
</file>

<file path=ppt/ink/ink41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25"/>
    </inkml:context>
    <inkml:brush xml:id="br0">
      <inkml:brushProperty name="width" value="0.025" units="cm"/>
      <inkml:brushProperty name="height" value="0.025" units="cm"/>
      <inkml:brushProperty name="color" value="#FFFFFF"/>
    </inkml:brush>
  </inkml:definitions>
  <inkml:trace contextRef="#ctx0" brushRef="#br0">82 21 27421,'0'0'1875,"0"0"-1752,0-1-1,0 1 1,0-1-1,0 1 1,0 0-1,0-1 1,0 1-1,0 0 1,0-1-1,0 1 1,0-1-1,0 1 1,0 0-1,0-1 1,-1 1-1,1-1 1,0 1 0,0 0-1,0-1 1,-1 1-1,1 0 1,0 0-1,0-1 1,-1 1-1,1 0 1,0-1-1,-3 1-122,0 1 0,0-1 0,1 1 0,-1-1 0,1 1 0,-1 0 0,0 0 0,1 0 0,0 1-1,-1-1 1,1 0 0,0 1 0,-1 0 0,1-1 0,0 1 0,0 0 0,0 0 0,1 0 0,-1 0 0,0 0 0,1 1-1,0-1 1,-1 1 0,0 3 0,-1 1-2,0 0 1,0 0-1,1 0 0,1 0 0,-1 0 1,1 1-1,0 12 0,1-20 2,1 1 0,0 0 0,0-1 0,-1 1 0,1-1 0,0 1 0,0-1 1,0 1-1,0-1 0,-1 0 0,1 0 0,0 1 0,0-1 0,0 0 0,0 0 0,0 0 0,0 0 0,0 0 0,0 0 0,0 0 0,0 0 0,0 0 0,1-1 0,0 1 2,11 0 4,-10 1-2,0-1 0,0 0 1,0 0-1,0 0 0,0-1 0,0 1 0,0-1 0,0 1 1,3-2-1,-5 1-2,0 0 0,0 0 0,1 0 0,-1 0 0,0-1 0,-1 1 0,1 0 0,0 0 0,0-1 0,0 1 1,-1 0-1,1-1 0,-1 1 0,1 0 0,-1-1 0,1 1 0,-1-1 0,0 1 0,0-1 0,0 1 0,0-4 0,1-60-12,-1 65 10,-1-1-1,1 1 1,0-1 0,-1 0 0,1 1 0,0-1 0,-1 1 0,1 0 0,0-1 0,-1 1 0,1-1 0,-1 1-1,1 0 1,-1-1 0,1 1 0,-1 0 0,1-1 0,-1 1 0,1 0 0,-1 0 0,0-1 0,1 1 0,-1 0-1,1 0 1,-1 0 0,0 0 0,1 0 0,-1 0 0,1 0 0,-2 0 0,-23 0-1,19 1-1,4-2 1,0 1-1,0 1 0,1-1 0,-1 0 1,0 0-1,0 1 0,0-1 0,0 1 1,1-1-1,-1 1 0,0 0 0,1 0 1,-1 0-1,0 0 0,1 0 1,-1 0-1,1 0 0,0 1 0,-1-1 1,1 0-1,0 1 0,0-1 0,0 1 1,0-1-1,0 1 0,0 0 0,0-1 1,0 1-1,1 0 0,-1 0 0,1-1 1,-1 1-1,1 0 0,0 0 1,0 0-1,0 0 0,0 0 0,0 0 1,0-1-1,0 1 0,0 0 0,2 3 1,0-4 1,1 0 0,0 0 1,-1-1-1,1 1 1,0-1-1,0 0 1,0 1-1,0-1 1,-1-1-1,1 1 1,4-1-1,4 1 40,-11-1-39,1 0-1,-1 0 1,0 0-1,0 0 1,0 0 0,0 0-1,0 0 1,0 0-1,0 0 1,-1 0 0,1 0-1,0 0 1,0 0 0,-1 1-1,1-1 1,-1 0-1,1 0 1,-1 0 0,1 0-1,-1 1 1,1-1-1,-1 0 1,0 0 0,1 1-1,-3-2 1,-25 1-4,27 1 2,1 1 1,-1-1-1,1 0 0,-1 1 0,1-1 0,-1 1 0,1-1 1,-1 1-1,1-1 0,0 1 0,-1-1 0,1 1 0,0-1 0,-1 1 1,1-1-1,0 1 0,0-1 0,0 1 0,-1 0 0,1-1 0,0 1 1,0-1-1,0 1 0,0 0 0,0-1 0,0 1 0,0 0 1,0-1-1,1 1 0,-1-1 0,0 2 0,3 15-1,-1-15 2,1-1 0,0 0 0,0 0 0,0-1 0,0 1 0,0-1 0,0 1 0,0-1 0,0 0 0,0 0 0,0-1 0,6 0 0,3 1 3,-10-1-2,1 1 1,-1 0 0,0 0-1,1-1 1,-1 0 0,0 1 0,1-1-1,-1 0 1,0 0 0,0 0 0,0 0-1,0-1 1,0 1 0,0 0-1,0-1 1,0 0 0,-1 1 0,1-1-1,0 0 1,-1 0 0,0 0-1,1 0 1,-1 0 0,0 0 0,0 0-1,0 0 1,0-1 0,0 1-1,-1 0 1,1-1 0,-1 1 0,0 0-1,1-1 1,-1 1 0,0-1-1,0 1 1,-1 0 0,1-1 0,0 1-1,-1-1 1,1 1 0,-1 0 0,0 0-1,-2-4 1,3 5-2,-1 0 0,0 0 0,0 0 0,1 0 0,-1 0 0,0 1 0,0-1 0,0 0 0,0 1 0,0-1 0,0 1 0,0-1 0,0 1 0,0-1 0,0 1 1,0 0-1,0 0 0,0-1 0,0 1 0,0 0 0,-1 0 0,0 0 0,-34 1-5,24-1-12,11 25-712,3-18-1066</inkml:trace>
</inkml:ink>
</file>

<file path=ppt/ink/ink41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26"/>
    </inkml:context>
    <inkml:brush xml:id="br0">
      <inkml:brushProperty name="width" value="0.025" units="cm"/>
      <inkml:brushProperty name="height" value="0.025" units="cm"/>
      <inkml:brushProperty name="color" value="#FFFFFF"/>
    </inkml:brush>
  </inkml:definitions>
  <inkml:trace contextRef="#ctx0" brushRef="#br0">0 329 27933,'39'-4'4493,"30"-8"-4483,-20 4 145,164-17-117,239 4 1,-199 14-36,76-29 9,-184 16-8,-71 10-4,-7 0 0,81 0 0,-147 10 0,1 0 0,-1 0 0,0 0 0,1 0 0,-1 0 0,0 0 0,1 0 0,-1 0 0,0-1 0,0 1 0,1 0 0,-1-1 0,0 1 0,0-1 0,0 0 0,0 1 0,2-2 0,-3 1 0,0 0 0,0 0 0,0 0 0,0 1 0,0-1 0,-1 0 0,1 0 0,0 0 0,0 0 0,-1 1 0,1-1 0,0 0 0,-1 0 0,1 1 0,-1-1 0,1 0 0,-1 1 0,1-1 0,-1 0 0,0 1 0,1-1 0,-1 1 0,0-1 0,1 1 0,-1-1 0,-1 0 0,-151-135 16,185 133-3,-24 3-11,0 1 0,0 1 0,-1-1 0,1 1 0,0 1-1,-1-1 1,0 1 0,14 8 0,-18-9-2,1 0 0,-1 0 0,0 0 0,0 0 1,0 1-1,0 0 0,0-1 0,-1 1 0,1 0 0,-1 1 0,0-1 0,0 0 0,0 0 0,0 1 0,-1-1 1,1 1-1,-1 0 0,0-1 0,0 1 0,1 5 0,-3 0-7,1-1 0,-1 1 0,-1-1-1,1 1 1,-1-1 0,-1 0 0,0 0 0,0 0 0,0 0-1,-1 0 1,-1-1 0,1 1 0,-1-1 0,0 0 0,-1-1 0,1 1-1,-1-1 1,0 0 0,-1 0 0,0-1 0,-13 8 0,-10 3-524</inkml:trace>
</inkml:ink>
</file>

<file path=ppt/ink/ink41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0"/>
    </inkml:context>
    <inkml:brush xml:id="br0">
      <inkml:brushProperty name="width" value="0.025" units="cm"/>
      <inkml:brushProperty name="height" value="0.025" units="cm"/>
      <inkml:brushProperty name="color" value="#FFFFFF"/>
    </inkml:brush>
  </inkml:definitions>
  <inkml:trace contextRef="#ctx0" brushRef="#br0">0 18 31182,'25'0'1017,"6"1"-875,0-2 0,0-1 0,44-8 0,-47 5-142,-28 5 0,1 1 0,-1-1 0,0 1 0,1-1 0,-1 1 0,0-1 0,1 1 0,-1 0 0,0-1 0,0 1 0,1-1 0,-1 1 0,0 0 0,0-1 0,0 1 0,0 0 0,0-1 0,0 1 0,0-1 0,0 1 0,0 0 0,0-1 0,-1 1 0,1 0 0,0-1 0,0 1 0,0-1 0,-1 2 0,-7 14 0,0-1 0,-1 0 0,0-1 0,-1 1 0,-1-2 0,-14 15 0,-13 18 0,-41 51 0,79-96 0,0-1 0,0 1 0,1-1 0,-1 1 0,0-1 0,0 0 0,1 1 0,-1-1 0,0 0 0,1 1 0,-1-1 0,0 0 0,1 0 0,-1 1 0,1-1 0,-1 0 0,0 0 0,1 0 0,-1 1 0,1-1 0,-1 0 0,1 0 0,-1 0 0,1 0 0,-1 0 0,0 0 0,1 0 0,-1 0 0,1 0 0,-1 0 0,1 0 0,-1 0 0,1 0 0,-1-1 0,1 1 0,25 1 0,-24-1 0,24-1 0,-16 0 0,-1 1 0,1 0 0,0 1 0,0 0 0,11 3 0,-18-3 0,0 0 0,0 0 0,0 0 0,0 1 0,-1-1 0,1 1 0,0 0 0,-1 0 0,1 0 0,-1 0 0,1 0 0,-1 0 0,0 1 0,0-1 0,0 1 0,0 0 0,-1 0 0,1-1 0,2 7 0,0 5 0,-1 1 0,0-1 0,-1 1 0,0-1 0,-1 1 0,0-1 0,-4 27 0,3-36 0,-1-1 0,0 1 0,0-1 0,0 1 0,-1-1 0,0 1 0,0-1 0,0 0 0,0 0 0,0 0 0,-1 0 0,0 0 0,0-1 0,0 1 0,0-1 0,0 0 0,-1 1 0,0-2 0,1 1 0,-1 0 0,0-1 0,0 0 0,0 0 0,-1 0 0,1 0 0,-1-1 0,1 1 0,-1-1 0,-4 0 0,5 0 0,0-1 0,0 0 0,0 0 0,0 0 0,0-1 0,0 0 0,0 0 0,0 0 0,0 0 0,0 0 0,0-1 0,0 1 0,1-1 0,-1 0 0,1 0 0,-1-1 0,1 1 0,0-1 0,0 1 0,0-1 0,0 0 0,1 0 0,-1-1 0,1 1 0,-1 0 0,-2-7 0,-13-28 17,17 36-26,0 0 0,1 1 0,-1-1 0,1 1 0,0-1 1,-1 0-1,1 1 0,0-1 0,0 0 0,0 1 0,0-1 0,0 0 0,1 1 0,-1-1 1,0 1-1,1-1 0,-1 0 0,1 1 0,0-1 0,-1 1 0,1-1 0,0 1 0,0 0 0,1-2 1,17-8-731</inkml:trace>
</inkml:ink>
</file>

<file path=ppt/ink/ink41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1"/>
    </inkml:context>
    <inkml:brush xml:id="br0">
      <inkml:brushProperty name="width" value="0.025" units="cm"/>
      <inkml:brushProperty name="height" value="0.025" units="cm"/>
      <inkml:brushProperty name="color" value="#FFFFFF"/>
    </inkml:brush>
  </inkml:definitions>
  <inkml:trace contextRef="#ctx0" brushRef="#br0">208 13 16776,'0'0'277,"0"0"-1,1 0 1,-1 0 0,0 0 0,0 0 0,1 0 0,-1 0 0,0 0 0,0 0-1,0 0 1,1-1 0,-1 1 0,0 0 0,0 0 0,0 0 0,1 0 0,-1 0-1,0 0 1,0-1 0,0 1 0,0 0 0,1 0 0,-1 0 0,0 0 0,0-1-1,0 1 1,0 0 0,0 0 0,0-1 0,0 1 0,0 0 0,0 0 0,0 0-1,0-1 1,0 1 0,1 0 0,-1 0 0,-1-1 0,1 1 0,0 0 0,0 0-1,0 0 1,0-1 0,0 1 0,0 0 0,0 0 0,0 0 0,0-1 0,0 1-1,-16-4 3346,-34 4-6564,40 0 4343,-32 0-1399,-44 8-1,85-8-1,1 1 0,-1-1 0,0 1 0,1 0 0,-1 0 0,1-1 0,-1 1 0,1 0 0,-1 0 0,1 0 0,-1-1 0,1 1 0,0 0 0,-1 0 1,1 0-1,0 0 0,0 0 0,0 0 0,-1 0 0,1 0 0,0 0 0,1 0 0,-1 0 0,0 0 0,0 0 0,0 0 0,0-1 0,1 3 0,-1-1 2,3 232 11,-3-233-13,0 1 1,0-1-1,0 0 0,0 1 0,0-1 1,0 0-1,0 1 0,0-1 0,1 0 1,-1 1-1,1-1 0,-1 0 0,1 1 1,-1-1-1,1 0 0,0 0 1,-1 0-1,1 0 0,0 0 0,0 0 1,0 0-1,0 0 0,0 0 0,0 0 1,0 0-1,0 0 0,0-1 0,1 1 1,0 0-1,1 0 1,0-1-1,-1 0 1,1 0-1,-1 0 1,1 0-1,0 0 1,-1 0-1,1-1 1,-1 1-1,1-1 1,-1 0-1,1 0 1,-1 0-1,4-2 1,15-7-1,-13 5 0,0 1 0,0 0 0,0 0 0,1 1 0,-1 0 0,1 0 0,0 1 0,-1 0 0,1 1 0,0 0 0,0 0 0,0 1 0,14 1 0,-20 0 0,-1 0 0,0 0 0,0 0 0,0 1 0,0-1 0,0 1 0,0 0 0,0-1 0,-1 1 0,1 0 0,0 0 0,-1 0 0,0 0 0,1 0 0,-1 1 0,0-1 0,0 0 0,0 1 0,0-1 0,-1 0 0,1 1 0,0 3 0,2 7 0,-1 0 0,2 24 0,-3-21 0,0 1 0,0-1 0,-2 0 0,-2 22 0,2-33 0,0-1 0,0 1 0,-1-1 0,1 1 0,-1-1 0,0 1 0,0-1 0,-1 0 0,1 0 0,-1 0 0,0 0 0,0 0 0,0-1 0,0 0 0,-8 6 0,6-4 0,0-1 0,-1 0 0,1 0 0,-1-1 0,0 0 0,0 0 0,0 0 0,0-1 0,-1 0 0,1 0 0,-1 0 0,1-1 0,-1 0 0,0 0 0,-10-1 0,15 0 0,1-1 0,0 1 0,0-1 0,0 1 0,0-1 0,0 0 0,0 1-1,0-1 1,0 0 0,0 0 0,0 0 0,0 0 0,0 0 0,1 0 0,-1 0 0,0 0 0,1 0 0,-1 0 0,1 0 0,-1 0 0,1 0 0,-1 0 0,1-1-1,0 1 1,0 0 0,-1 0 0,1-3 0,-2-39-146,2 37 54,0-15-628</inkml:trace>
</inkml:ink>
</file>

<file path=ppt/ink/ink41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1"/>
    </inkml:context>
    <inkml:brush xml:id="br0">
      <inkml:brushProperty name="width" value="0.025" units="cm"/>
      <inkml:brushProperty name="height" value="0.025" units="cm"/>
      <inkml:brushProperty name="color" value="#FFFFFF"/>
    </inkml:brush>
  </inkml:definitions>
  <inkml:trace contextRef="#ctx0" brushRef="#br0">1 6 31150,'0'-5'1313,"3"5"-1137,-1 0-128,6 0-16,6 0-16,5 0-16,3 17 32,-2 5-32,-4 0 0,-2 6 0,-9-1 0,-5 0 0,0-3 0,0 1-32,-11-5 16,-8-5-64,3-10-560</inkml:trace>
</inkml:ink>
</file>

<file path=ppt/ink/ink41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2"/>
    </inkml:context>
    <inkml:brush xml:id="br0">
      <inkml:brushProperty name="width" value="0.025" units="cm"/>
      <inkml:brushProperty name="height" value="0.025" units="cm"/>
      <inkml:brushProperty name="color" value="#FFFFFF"/>
    </inkml:brush>
  </inkml:definitions>
  <inkml:trace contextRef="#ctx0" brushRef="#br0">1 30 31791,'0'-1'12,"0"0"1,0 0 0,0 1 0,0-1 0,1 0-1,-1 0 1,0 0 0,1 1 0,-1-1 0,0 0-1,1 0 1,-1 1 0,1-1 0,-1 0 0,1 1-1,0-1 1,-1 0 0,1 1 0,0-1-1,-1 1 1,1-1 0,0 1 0,1-1 0,26-8 288,31 5 19,73 4-317,-131 0-3,0 0-1,-1 1 1,1-1 0,-1 0 0,1 0 0,0 0 0,-1 0 0,1 0 0,0 1 0,-1-1 0,1 0 0,-1 1-1,1-1 1,-1 0 0,1 1 0,-1-1 0,1 1 0,-1-1 0,1 1 0,-1-1 0,1 1 0,-1-1 0,0 1-1,1-1 1,-1 1 0,0-1 0,0 1 0,1 1 0,1 23-1,-3-20 1,0 0 0,0-1 1,0 1-1,0 0 0,-1-1 0,1 1 0,-1-1 0,-3 6 0,-10 5 2,1 0 1,-20 15-1,20-18 0,-1 0 1,2 2-1,-16 18 0,29-32-2,-1 1-1,0-1 1,1 1 0,-1-1-1,1 1 1,-1-1 0,1 1-1,0-1 1,-1 1-1,1 0 1,0-1 0,-1 1-1,1 0 1,0-1 0,-1 1-1,1 0 1,0-1 0,0 1-1,0 0 1,0-1 0,0 1-1,0 0 1,0 0 0,0-1-1,0 1 1,0 0-1,0-1 1,0 1 0,1 0-1,-1-1 1,0 1 0,0 0-1,1-1 1,-1 1 0,0 0-1,1-1 1,-1 1 0,1-1-1,-1 1 1,1-1-1,-1 1 1,1-1 0,-1 1-1,1-1 1,-1 1 0,1-1-1,0 0 1,-1 1 0,2-1-1,4 2 2,-1-1 0,1 0-1,-1 0 1,1 0 0,6-1 0,-4 1-1,17 0 7,-10-1-6,0 1 0,0 1 0,-1 0 0,1 1 1,22 7-1,-33-8-1,-1-1 0,1 1 0,-1 0 0,0 0 0,1 1 0,-1-1 0,0 0 0,0 1 0,0 0 0,-1 0-1,1 0 1,-1 0 0,0 0 0,1 0 0,-1 1 0,-1-1 0,1 1 0,-1 0 0,1-1 0,-1 1 0,0 0 0,0 0 0,0 0 0,-1-1 0,0 1 0,1 5 0,0 9 0,-1 39 0,-1-53 0,1 0 0,-1 0 0,0 0 0,0-1 0,0 1 0,-1 0 0,1-1 0,-1 1 0,0-1 0,0 1 0,0-1 0,-3 4 0,-6 5 0,-1 0 0,0 0 0,-18 12 0,25-20 0,0-1 0,0 1 0,-1-2-1,1 1 1,-1-1 0,0 1 0,0-1-1,0-1 1,0 1 0,0-1 0,0 0 0,-8 0-1,14-2 0,-1 1 0,1 0 0,-1 0-1,1 0 1,-1 0 0,1 0 0,-1 0 0,1-1-1,-1 1 1,1 0 0,0 0 0,-1-1-1,1 1 1,-1 0 0,1-1 0,0 1 0,-1 0-1,1-1 1,0 1 0,-1-1 0,1 1-1,0 0 1,0-1 0,-1 1 0,1-1 0,0 1-1,0-1 1,0 1 0,0-2 0,-3-17-44,3 13 22,-1-44-420,1-8-1008</inkml:trace>
</inkml:ink>
</file>

<file path=ppt/ink/ink41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2"/>
    </inkml:context>
    <inkml:brush xml:id="br0">
      <inkml:brushProperty name="width" value="0.025" units="cm"/>
      <inkml:brushProperty name="height" value="0.025" units="cm"/>
      <inkml:brushProperty name="color" value="#FFFFFF"/>
    </inkml:brush>
  </inkml:definitions>
  <inkml:trace contextRef="#ctx0" brushRef="#br0">104 24 31134,'7'-13'370,"-11"6"68,-21 5 261,14 2-621,-8-1-78,12 1 0,1-1 0,-1 1 0,1 0 0,0 1 0,-8 1 0,11 0 0,2 0-1,1 0 0,-1 0-1,1 1 1,-1-1 0,1 0 0,0 1 0,0-1 0,0 0-1,1 0 1,0 4 0,-1 3-2,11 163 3,-11-68 13,1-104-13,0 1 1,-1-1-1,1 0 0,0 1 0,0-1 0,-1 0 0,1 0 0,0 0 0,0 1 0,0-1 1,-1 0-1,1 0 0,0 0 0,0 0 0,0-1 0,-1 1 0,1 0 0,0 0 0,0 0 1,-1-1-1,1 1 0,0 0 0,1-1 0,29-31 0,-28 28 0,0 0 0,1 0 0,-1 0 0,1 0 0,0 1 0,0-1 0,0 1 0,0 0 0,1 1 0,-1-1 0,1 1 0,0-1 0,-1 1 0,1 1 0,0-1 0,10-1 0,-7 2 0,0 0 0,0 1 0,-1 0 0,1 0 0,13 3 0,-18-2 0,-1 0 0,1-1 0,-1 1 0,1 0 0,-1 1 0,0-1 0,1 0 0,-1 1 0,0-1 0,0 1 0,0 0 0,0 0 0,0 0 0,-1-1 0,1 2 0,0-1 0,-1 0 0,0 0 0,3 5 0,1 8 0,-1-1 0,-1 1 0,0 0 0,-1 0 0,-1 0 0,0 0 0,-2 27 0,1-17 0,-1-17 0,1-1 0,-1 0 0,-1 1 0,1-1 0,-1 0 0,0 0 0,-1 0 0,0 0 0,0 0 0,0-1 0,-1 1 0,0-1 0,-8 9 0,9-11 0,0 0 0,0-1 0,-1 1 0,0-1 0,0 0 0,0 0 0,0 0 0,0 0 0,-1-1 0,1 0 0,-1 0 0,0 0 0,1 0 0,-1-1 0,0 1 0,0-1 0,0-1 0,0 1 0,0-1 0,-8 0 0,12 0-6,0-1 1,0 1-1,-1-1 1,1 1-1,0-1 1,0 1-1,0-1 1,0 0-1,0 0 1,0 0-1,0 1 1,0-1-1,0 0 1,0 0-1,0 0 1,1-1-1,-1 1 1,0 0-1,1 0 1,-1 0-1,1 0 1,-1-1-1,1 1 1,-1 0-1,1-3 0,-3-3-208,-11-29-933</inkml:trace>
</inkml:ink>
</file>

<file path=ppt/ink/ink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1"/>
    </inkml:context>
    <inkml:brush xml:id="br0">
      <inkml:brushProperty name="width" value="0.05" units="cm"/>
      <inkml:brushProperty name="height" value="0.05" units="cm"/>
      <inkml:brushProperty name="color" value="#FFFFFF"/>
    </inkml:brush>
  </inkml:definitions>
  <inkml:trace contextRef="#ctx0" brushRef="#br0">63 970 32111,'0'-1'19,"-1"0"0,0 0 0,0 0 0,0 0 1,0 1-1,0-1 0,0 0 0,0 1 0,0-1 0,0 0 1,-1 1-1,1 0 0,0-1 0,0 1 0,0 0 1,-1-1-1,1 1 0,0 0 0,0 0 0,-1 0 0,1 0 1,0 0-1,0 0 0,-1 0 0,-1 1 0,2 0-13,-1 0-1,1 0 1,-1 0-1,1 1 1,0-1-1,-1 0 1,1 1-1,0-1 1,0 1-1,0-1 1,0 1-1,0 0 1,0-1-1,1 1 1,-2 2-1,-1 5-7,1 0 0,0 1 0,0-1 0,1 1-1,-1 13 1,2-7 4,-1-12-1,1-1 0,0 1 1,0-1-1,0 1 0,1-1 1,-1 1-1,1-1 0,-1 1 0,1-1 1,3 6-1,-3-7-1,1-1 1,-1 0-1,1 1 0,0-1 0,0 0 1,0 0-1,0 0 0,0 0 0,0 0 1,0 0-1,0-1 0,0 1 1,0-1-1,0 0 0,1 1 0,-1-1 1,0 0-1,0 0 0,0 0 0,4-1 1,-1 1-1,0 1 1,0-1 0,0 0-1,0 0 1,0 0-1,0 0 1,-1-1 0,1 0-1,0 0 1,0 0 0,0-1-1,0 1 1,-1-1 0,1 0-1,-1-1 1,0 1-1,1-1 1,-1 0 0,0 0-1,5-5 1,8-11-1,-1-1 1,-1-1-1,-1-1 1,-1 0-1,0 0 1,-2-1-1,-1-1 1,0 0-1,-2 0 1,-1-1-1,-1 0 1,3-31-1,1-36 3,-4-1 0,-6-96 0,-1 85-2,0 56-1,0 31 0,0 15 2,-1 6 1,-7 64-4,2 1-1,4 123 0,4-119 2,4 59 0,-3-114 0,1 0 0,0 0 0,2-1 0,0 1 0,9 18 0,-6-17 0,1-2-1,0 1 1,1-1 0,1-1-1,1 1 1,19 19 0,-26-31 1,-1-1 0,1 1 0,1-1 0,-1 0 1,0 0-1,1-1 0,0 0 0,0 0 1,0 0-1,0 0 0,0-1 0,0 0 0,1-1 1,-1 1-1,1-1 0,-1-1 0,1 1 0,-1-1 1,1 0-1,0 0 0,-1-1 0,1 0 0,6-2 1,-7 1-2,-1-1 0,0 1 1,0-1-1,1 0 0,-2-1 1,1 1-1,0-1 0,-1 0 1,0 0-1,1-1 0,-2 1 1,1-1-1,0 0 0,-1 0 1,0 0-1,4-11 0,2-4 0,-1 0 0,0 0 0,5-31 0,-3-10 0,-4 1 0,-1-1 0,-6-87 0,-1 53 0,-1-5 0,-5 0 0,-22-101 0,22 142 0,2 115 0,6 543 0,14-363 0,-9-184 0,-6-48 0,1-3 0,0-1 0,0 1 0,0 0 0,0-1 0,0 1 0,0 0 0,0-1 0,0 1 0,0 0 0,0-1 0,0 1 0,0 0 0,0-1 0,1 1 0,-1 0 0,0-1 0,0 1 0,1 0 0,-1-1 0,0 1 0,1-1 0,-1 1 0,2 0 0,-2-1 0,0 0 0,0 1 0,0-1 0,1 0 0,-1 0 0,0 0 0,1 0 0,-1 0 0,0 0 0,0 0 0,1 0 0,-1 0 0,0 0 0,1 0 0,-1 0 0,0 0 0,0 0 0,1 0 0,-1 0 0,0 0 0,1 0 0,-1 0 0,0 0 0,0 0 0,1-1 0,-1 1 0,0 0 0,0 0 0,1 0 0,-1 0 0,0-1 0,0 1 0,0 0 0,1 0 0,-1 0 0,0-1 0,0 1 0,0 0 0,0 0 0,0-1 0,1 1 0,-1 0 0,0 0 0,0-1 0,0 1 0,8-20 0,-1-1 0,0 0 0,6-36 0,-2 8 0,-4 19 0,50-170 0,-49 177 0,1-1 0,1 2 0,2-1 0,0 2 0,1-1 0,17-20 0,-27 38 0,0 0 0,0 1 0,0-1 0,0 1 0,1-1 0,-1 1 0,1 0 0,0 0 0,0 1 0,0-1 0,0 1 0,0 0 0,1 0 0,-1 0 0,0 0 0,1 1 0,0 0 0,8-1 0,-12 2 0,0 0 0,0 0 0,0 0 0,0 0 0,0 1 0,0-1 0,0 0 0,0 1 0,-1-1 0,1 1 0,0-1 0,0 1 0,0-1 0,-1 1 0,1 0 0,0-1 0,-1 1 0,1 0 0,-1 0 0,1-1 0,0 1 0,-1 0 0,0 0 0,1 0 0,-1 0 0,1 0 0,-1-1 0,0 1 0,0 0 0,0 0 0,1 0 0,-1 2 0,1 38 0,-2-27 0,1 48 0,-3 0 0,-2-1 0,-15 70 0,14-107 0,1 0 0,1 1 0,1-1 0,2 1 0,0 0 0,6 48 0,-4-70 0,-1-1 0,1 1 0,0-1 0,1 1 0,-1-1 0,0 0 0,1 1 0,-1-1 0,1 0 0,0 0 0,0 0 0,0 0 0,0 0 0,0 0 0,0-1 0,0 1 0,0-1 0,1 1 0,-1-1 0,1 0 0,-1 0 0,1 0 0,-1 0 0,6 1 0,4 0 0,1 0 0,0-1 0,25-1 0,-27 0 0,-2 0 0,0 0 0,0-1 0,-1-1 0,1 0 0,0 0 0,-1 0 0,1-1 0,-1 0 0,0-1 0,0 0 0,15-10 0,-12 6 0,0-1 0,-1 0 0,0-1 0,0 0 0,-1 0 0,-1-1 0,9-14 0,-5 4 0,0 0 0,-2 0 0,-1-1 0,-1-1 0,0 1 0,-2-1 0,-1 0 0,5-43 0,-9-105 0,-1 160 0,-1-1 0,0 1 0,-1-1 0,0 1 0,-1-1 0,-5-14 0,7 23 0,0 1 0,0-1 0,0 1 0,0 0 0,-1-1 0,1 1 0,-1 0 0,1 0 0,-1 0 0,0 0 0,0 0 0,0 0 0,0 0 0,0 1 0,0-1 0,0 1 0,-1 0 0,1-1 0,0 1 0,-1 0 0,1 0 0,-1 1 0,1-1 0,-1 0 0,0 1 0,1 0 0,-1-1 0,0 1 0,1 0 0,-1 0 0,0 1 0,1-1 0,-4 1 0,4 0 0,0 0 0,0 0 0,0 1 0,0-1 0,0 0 0,0 1 0,1-1 0,-1 1 0,0 0 0,1 0 0,-1-1 0,1 1 0,0 0 0,0 0 0,0 0 0,0 0 0,0 1 0,0-1 0,0 0 0,1 0 0,-1 0 0,0 4 0,-7 58 0,7-57 0,-2 27 0,2 1 0,1-1 0,1 0 0,8 43 0,-7-66 0,0-1 0,1 0 0,0 1 0,1-2 0,0 1 0,0 0 0,1-1 0,1 0 0,-1 0 0,1 0 0,1-1 0,0 1 0,0-2 0,0 1 0,1-1 0,0 0 0,1-1 0,11 8 0,-14-11 2,0 0-1,1-1 1,-1 1-1,1-1 1,0-1-1,-1 1 1,1-1 0,0 0-1,0-1 1,0 0-1,0 0 1,7-1-1,-11 1-12,0 0-1,0-1 1,0 1-1,0-1 0,0 0 1,-1 0-1,1 0 0,0 0 1,-1-1-1,1 1 1,0-1-1,-1 1 0,1-1 1,-1 0-1,0 0 1,0 0-1,0 0 0,0 0 1,0-1-1,0 1 0,-1 0 1,1-1-1,-1 0 1,1 1-1,-1-1 0,0 0 1,0 0-1,0 1 0,0-5 1,1-41-1150</inkml:trace>
</inkml:ink>
</file>

<file path=ppt/ink/ink4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6"/>
    </inkml:context>
    <inkml:brush xml:id="br0">
      <inkml:brushProperty name="width" value="0.05" units="cm"/>
      <inkml:brushProperty name="height" value="0.05" units="cm"/>
      <inkml:brushProperty name="color" value="#FFFF00"/>
    </inkml:brush>
  </inkml:definitions>
  <inkml:trace contextRef="#ctx0" brushRef="#br0">209 2 31983,'-29'-1'250,"14"1"-193,1-1 0,-1 2-1,1 0 1,-1 1 0,-15 3-1,26-3-54,0-1 1,0 1-1,0-1 0,0 1 0,1 0 0,-1 1 0,1-1 0,-1 0 0,1 1 0,0 0 0,0 0 0,0 0 0,1 0 0,-1 0 0,1 1 0,-1-1 0,1 1 0,0 0 0,1-1 0,-1 1 0,0 0 0,0 6 0,-1-1-1,1 1 0,0-1 0,1 1 0,0-1 0,1 1 0,0 0 0,0-1 0,4 18-1,-3-21 2,0 0 0,1 0 0,0-1 0,0 1-1,0 0 1,1-1 0,0 1 0,0-1-1,1 0 1,-1 0 0,1 0 0,0 0-1,0-1 1,7 6 0,0-2 2,0-1 0,0 0 0,0-1 0,1 0 1,0-1-1,0 0 0,1-1 0,22 4 0,-13-4 2,1-1 0,-1-2 0,1 0 0,27-3 0,-48 2-5,0-1-1,1 1 1,-1 0 0,0-1 0,1 0 0,-1 0 0,0 1 0,0-1-1,0 0 1,0-1 0,0 1 0,0 0 0,0-1 0,0 1 0,0-1-1,-1 1 1,1-1 0,2-3 0,-2 2 1,1-1 0,-1 0 0,0-1-1,-1 1 1,1 0 0,-1 0 0,1-1 0,-1 1 0,0-7 0,0 2-1,0 0 0,-1 0 0,0 0 0,-1-1 0,0 1 0,0 0 0,-1 0 0,0 0 0,-6-14 0,3 14 0,1 0 0,-2 0 0,1 1 0,-1 0 0,-1 0 0,1 0 0,-1 1 0,-1 0 0,1 1 0,-1-1 0,0 2 1,-1-1-1,0 1 0,1 0 0,-12-4 0,12 6-16,-1 0 0,1 0 0,-1 1 0,0 0 0,0 1 1,1-1-1,-1 2 0,0-1 0,0 2 0,0-1 0,0 1 0,0 0 1,0 1-1,1 0 0,-1 0 0,0 1 0,-15 7 0,-34 27-758</inkml:trace>
</inkml:ink>
</file>

<file path=ppt/ink/ink42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3"/>
    </inkml:context>
    <inkml:brush xml:id="br0">
      <inkml:brushProperty name="width" value="0.025" units="cm"/>
      <inkml:brushProperty name="height" value="0.025" units="cm"/>
      <inkml:brushProperty name="color" value="#FFFFFF"/>
    </inkml:brush>
  </inkml:definitions>
  <inkml:trace contextRef="#ctx0" brushRef="#br0">308 3 29678,'-3'-1'3078,"2"0"-3081,0 1 0,0 0 0,0 0 0,0-1 0,0 1 0,0 0 0,0 0 0,0 0 0,0 0 0,0 1 0,-1-1 0,1 0 1,0 0-1,0 1 0,0-1 0,0 0 0,-1 2 0,-11 7 3,1 1 0,1 0 0,0 1 0,0 0 0,1 0 0,0 1 0,-10 18 0,18-27 0,-23 35 0,1 0 0,3 2 0,1 1 0,2 1 0,2 0 0,1 1 0,3 1 0,1 0 0,2 0 0,3 1 0,1 0 0,2 0 0,6 79 0,-2-107-2,1-1 1,1 1-1,0-1 1,1 0 0,1 0-1,1 0 1,0-1-1,16 29 1,-10-25 5,1-1 1,1 0 0,0-1 0,1 0-1,1-1 1,19 14 0,-5-7-41,2-1 0,1-1 0,0-2 1,2-2-1,0-1 0,1-1 0,56 14 0,23-4-705</inkml:trace>
</inkml:ink>
</file>

<file path=ppt/ink/ink42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4"/>
    </inkml:context>
    <inkml:brush xml:id="br0">
      <inkml:brushProperty name="width" value="0.025" units="cm"/>
      <inkml:brushProperty name="height" value="0.025" units="cm"/>
      <inkml:brushProperty name="color" value="#FFFFFF"/>
    </inkml:brush>
  </inkml:definitions>
  <inkml:trace contextRef="#ctx0" brushRef="#br0">0 31 31582,'1'-2'34,"-1"1"0,0 0 0,1 0 0,-1-1-1,1 1 1,-1 0 0,1 0 0,-1 0 0,1 0-1,0 0 1,0 0 0,-1 0 0,1 0 0,0 0-1,0 0 1,0 0 0,0 1 0,0-1 0,0 0-1,0 1 1,1-1 0,-1 0 0,0 1 0,0-1-1,0 1 1,1 0 0,-1 0 0,0-1 0,3 1-1,44-4-8,-43 3 6,18 1-16,1 0 0,39 5-1,-55-3-12,0-1 1,0 2-1,0-1 0,0 1 0,0 0 0,0 1 0,-1 0 0,0 0 0,1 1 0,-2 0 1,8 6-1,0 2-1,-1 1 1,0 0-1,-1 1 1,-1 0-1,0 1 1,-1 1 0,10 22-1,-9-12 0,0 0-1,-2 1 0,-2 0 1,6 33-1,-4 15 0,-4 0-1,-8 132 1,1-174-23,-1 0 0,-2 0 0,-2 0 1,-1-1-1,-1 0 0,-2-1 0,-1 0 0,-2 0 0,-1-1 0,-1-1 0,-2-1 1,-1 0-1,-40 47 0,-1-19-842</inkml:trace>
</inkml:ink>
</file>

<file path=ppt/ink/ink42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6"/>
    </inkml:context>
    <inkml:brush xml:id="br0">
      <inkml:brushProperty name="width" value="0.025" units="cm"/>
      <inkml:brushProperty name="height" value="0.025" units="cm"/>
      <inkml:brushProperty name="color" value="#FFFFFF"/>
    </inkml:brush>
  </inkml:definitions>
  <inkml:trace contextRef="#ctx0" brushRef="#br0">53 1 27933,'1'0'162,"0"0"1,0 0-1,0 0 0,1 0 1,-1 0-1,0 0 0,0 0 1,0 0-1,0 0 1,0 1-1,0-1 0,0 0 1,0 1-1,0-1 0,0 1 1,0-1-1,1 2 1,0 17 1628,-2-12-1719,6 102-67,-3-71-1,-1 0-1,-6 72 1,-11-51-4,10-44 0,1 1 0,-3 21 0,-8 175 3,2-24 26,9-87-29,4-65 0,-10 68 0,7-74 0,1-1 0,1 46 0,0 27 0,0-32 6,1-43-16,0-25-14,0-11-17,0-19-178</inkml:trace>
</inkml:ink>
</file>

<file path=ppt/ink/ink42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7"/>
    </inkml:context>
    <inkml:brush xml:id="br0">
      <inkml:brushProperty name="width" value="0.025" units="cm"/>
      <inkml:brushProperty name="height" value="0.025" units="cm"/>
      <inkml:brushProperty name="color" value="#FFFFFF"/>
    </inkml:brush>
  </inkml:definitions>
  <inkml:trace contextRef="#ctx0" brushRef="#br0">117 96 29197,'0'-7'3014,"-1"-21"-2634,0 27-379,0 0 1,0 0 0,0 0-1,0 0 1,0 0-1,0 0 1,0 0 0,0 1-1,0-1 1,-1 0-1,1 1 1,0-1 0,0 1-1,-1-1 1,1 1-1,0 0 1,-1-1 0,1 1-1,-1 0 1,1 0-1,-2 0 1,-38 0-8,27 1 9,13-1-3,0 0 0,0 1 0,0-1 0,0 0 0,0 0 0,0 1 0,0-1 0,1 0 0,-1 1 0,0-1 0,0 1 0,0-1 0,1 1 0,-1-1 0,0 1 0,1 0 0,-1-1 0,1 1 0,-1 0 0,0 0 0,1-1 0,-1 1 0,1 1 0,-8 28 0,7-27 0,1 0 0,-1 0 0,1 0 0,0 1 1,1-1-1,-1 0 0,0 0 0,1 0 0,0 0 0,0 0 1,-1 0-1,2 0 0,-1 0 0,0-1 0,1 1 0,3 5 1,0-5 2,1 0 1,0 0 0,0 0 0,0-1 0,1 0 0,-1 0-1,0-1 1,1 0 0,-1 0 0,1 0 0,-1-1 0,1 0-1,-1 0 1,1-1 0,6-1 0,-12 2-4,0 0 0,0 0 0,1-1 0,-1 1 1,0 0-1,0-1 0,0 1 0,0-1 0,0 1 0,0-1 0,0 0 0,-1 1 0,1-1 0,0 0 1,0 1-1,0-1 0,-1 0 0,1 0 0,0 0 0,-1 0 0,1 0 0,0-1 0,8-31 6,-9 21-4,1 0 0,-2 0 0,-2-19 0,3 29-2,-1-1 0,0 1 0,0-1 0,0 1 0,0-1 0,0 1 0,-1 0 0,1 0 0,-1 0 0,1-1 0,-1 1 0,0 1 0,0-1 0,0 0 0,0 0 0,0 1 0,0-1 0,0 1 0,0 0 0,-1 0 0,1-1 0,-1 2 0,1-1 0,0 0 0,-1 0 0,-4 0 0,-5-1 0,0 1 0,1 0 0,-1 1 0,-19 2 0,30-2 0,-1 1 0,1 0 0,0-1 0,-1 1 0,1 0 0,0 0 0,-1 0 0,1 0 0,0 0 0,0 0 0,0 1 0,0-1 0,0 0 0,0 0 0,0 1 0,1-1 0,-1 1 0,0-1 0,1 1 0,-1-1 0,1 1 0,0-1 0,-1 1 0,1-1 0,0 1 0,0-1 0,0 1 0,0 0 0,0 1 0,1 53 0,-1-53 0,1-2-1,0 1 1,-1-1 0,1 1-1,0-1 1,0 1-1,0-1 1,0 0-1,0 1 1,0-1-1,0 0 1,1 0-1,-1 0 1,0 0-1,1 0 1,-1 0-1,1 0 1,-1 0-1,1 0 1,-1-1-1,1 1 1,0-1-1,-1 1 1,1-1-1,0 0 1,-1 1-1,1-1 1,0 0-1,2 0 1,5 0 5,0 1 1,1-1-1,-1-1 1,10-1-1,-18 1-5,0 0 1,-1-1-1,1 1 0,0-1 0,-1 1 0,1-1 0,-1 1 1,0-1-1,0 1 0,1-1 0,-1 1 0,0-1 0,0 1 0,0-1 1,-1 1-1,1-1 0,0-1 0,-1 0 0,2-6 1,-3-21 8,2 29-9,-1 0 1,1 0-1,0 1 0,0-1 0,-1 0 0,1 0 0,-1 0 0,1 1 0,-1-1 0,1 0 0,-1 1 0,1-1 1,-1 1-1,1-1 0,-1 0 0,0 1 0,1-1 0,-1 1 0,0 0 0,0-1 0,1 1 0,-1 0 1,0-1-1,0 1 0,0 0 0,0 0 0,1-1 0,-1 1 0,0 0 0,-2 0 0,3 2-67,-1 0-1,1 0 0,-1-1 1,1 1-1,0 0 0,-1 0 1,1 0-1,0-1 0,0 1 1,1 4-1,-1 0-2723</inkml:trace>
</inkml:ink>
</file>

<file path=ppt/ink/ink42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8"/>
    </inkml:context>
    <inkml:brush xml:id="br0">
      <inkml:brushProperty name="width" value="0.025" units="cm"/>
      <inkml:brushProperty name="height" value="0.025" units="cm"/>
      <inkml:brushProperty name="color" value="#FFFFFF"/>
    </inkml:brush>
  </inkml:definitions>
  <inkml:trace contextRef="#ctx0" brushRef="#br0">2150 410 31342,'0'0'1182,"-3"0"-1136,-366-16 23,-506-22-18,783 34-31,-149-27 0,13 0-15,93 30-5,97 3 0,-1-2 0,-57-7 0,95 7 0,-1 0 0,1-1 0,-1 1 0,1 0 0,0 0 0,-1-1 0,1 1 0,-1 0 0,1-1 0,0 0 0,0 1 0,-1-1 0,1 0 0,0 1 0,0-1 0,0 0 0,0 0 0,0 0 0,0 0 0,0 0 0,0 0 0,0-1 0,0 1 0,1 0 0,-1 0 0,0 0 0,1-1 0,-1 1 0,1 0 0,0-1 0,-1 1 0,1-1 0,0 1 0,0 0 0,0-1 0,-1 1 0,2-1 0,-1 1 0,0 0 0,0-1 0,0 1 0,1-1 0,0-1 0,1-3 0,0 1 0,1-1 0,-1 1 0,1 0 0,0 0 0,1 1 0,-1-1 0,1 1 0,6-7 0,-1 3 2,11-9 2,-1 0 0,-1-1 0,-1-1 0,-1-1 0,19-28 1,-10 14 0,-23 33-10,-9 19-22,-3-1 35,-2 0 0,0-1 0,-19 19 0,-11 16-8,20-24 0,17-22-1,0 0 1,1 0 0,0 0-1,-1 1 1,2 0 0,-1-1-1,1 2 1,0-1 0,0 0-1,1 0 1,-1 1 0,1 0-1,1-1 1,-2 9 0,4-14-1,0 1 0,0-1 0,-1 1 0,1-1-1,0 0 1,0 0 0,1 1 0,-1-1 0,0 0 0,0 0 0,0 0 0,1 0 0,-1-1 0,0 1 0,1 0 0,-1 0 0,1-1 0,-1 1 0,1-1 0,-1 1 0,1-1 0,0 0 0,1 0 0,0 1-1,52 14 21,-22-7-23,0 1-1,0 2 1,-2 1 0,61 32-1,-84-39-133,-4-5-377</inkml:trace>
</inkml:ink>
</file>

<file path=ppt/ink/ink42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1"/>
    </inkml:context>
    <inkml:brush xml:id="br0">
      <inkml:brushProperty name="width" value="0.025" units="cm"/>
      <inkml:brushProperty name="height" value="0.025" units="cm"/>
      <inkml:brushProperty name="color" value="#FFFFFF"/>
    </inkml:brush>
  </inkml:definitions>
  <inkml:trace contextRef="#ctx0" brushRef="#br0">5 35 31614,'-4'1'966,"9"2"-754,16 1-264,18-7 62,0 0-1,53-14 0,27-2-10,-119 19 1,1 0 0,-1 0 0,0 0 0,1 0 0,-1 0 0,1 0 0,-1 0 0,1 0 0,-1 0 0,0 0 0,1 1 0,-1-1 0,1 0 0,-1 0 0,0 0 0,1 1 0,-1-1 0,1 0 0,-1 0 0,0 1 0,0-1 0,1 0 0,-1 1 0,0-1 0,1 0 0,-1 1 0,0-1 0,0 0 0,0 1 0,1-1 0,-1 1 0,0-1 0,0 0 0,0 1 0,0-1 0,0 1 0,0-1 0,0 0 0,0 1 0,0-1 0,0 1 0,-3 19 0,3-18 0,-3 7 0,0 1 0,-1 0 0,0-1 0,-1 0 0,0 0 0,-11 14 0,-42 49 0,47-59 0,-55 58 0,66-71 0,0 1 0,0-1 0,0 0 0,0 0 0,0 0 0,0 0 0,0 1 0,0-1 0,0 0 0,0 0 0,0 0 0,0 0 0,0 1 0,0-1 0,0 0 0,0 0 0,0 0 0,0 0 0,0 0 0,0 1 0,0-1 0,0 0 0,1 0 0,-1 0 0,0 0 0,0 0 0,0 1 0,0-1 0,0 0 0,0 0 0,1 0 0,-1 0 0,0 0 0,0 0 0,0 0 0,0 0 0,1 0 0,-1 0 0,0 0 0,0 0 0,0 0 0,0 0 0,1 0 0,-1 0 0,0 0 0,0 0 0,0 0 0,0 0 0,1 0 0,-1 0 0,0 0 0,0 0 0,0 0 0,12 1 0,-12-1 0,26-1 0,42 1 0,-65 0 0,1 0 0,-1 1 0,0-1 0,0 1 0,0 0 0,0 0 0,0 0 0,0 1 0,0-1 0,0 1 0,0-1 0,-1 1 0,1 0 0,0 0 0,-1 0 0,0 0 0,3 3 0,-3 1 0,-1 1-1,1-1 1,-1 1-1,-1-1 1,1 1-1,-1-1 1,0 1-1,-1-1 1,1 1 0,-1-1-1,-3 9 1,2-10 0,0-1 0,-1 1 1,0-1-1,0 0 1,0 0-1,0 0 1,-1 0-1,1-1 0,-1 1 1,0-1-1,0 0 1,-1 0-1,-8 5 0,-4 0 0,-1 1 0,-26 7 0,31-12 0,0 0 0,-1-1 0,0 0 0,0-1 0,0-1 0,0 0 0,0-1 0,-17-2 0,30 2 1,0-1-1,0 1 1,0-1-1,0 0 1,0 1-1,0-1 1,0 0 0,0 0-1,0 0 1,0 0-1,0 0 1,0 0 0,0 0-1,1 0 1,-1 0-1,1 0 1,-1 0-1,0 0 1,1 0 0,0-1-1,-1 1 1,1 0-1,0 0 1,0-1 0,0 1-1,-1 0 1,1-1-1,1 0 1,-2-4-148,1 0 1,0 0 0,1 1-1,-1-1 1,3-7-1,6-8-2945</inkml:trace>
</inkml:ink>
</file>

<file path=ppt/ink/ink42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2"/>
    </inkml:context>
    <inkml:brush xml:id="br0">
      <inkml:brushProperty name="width" value="0.025" units="cm"/>
      <inkml:brushProperty name="height" value="0.025" units="cm"/>
      <inkml:brushProperty name="color" value="#FFFFFF"/>
    </inkml:brush>
  </inkml:definitions>
  <inkml:trace contextRef="#ctx0" brushRef="#br0">208 13 31422,'10'-11'990,"-21"10"-602,0 1-485,-12 0 98,-1-1 3,-41 5 0,59-3-3,-1 0 0,1 0-1,0 1 1,0 0-1,0 0 1,0 0-1,0 1 1,0 0-1,1 0 1,-1 1-1,-6 5 1,11-7-1,0 0 0,1 0 0,-1 0 0,0 0 1,1 0-1,0 1 0,-1-1 0,1 0 0,0 0 0,0 0 0,0 0 1,0 1-1,1-1 0,-1 0 0,1 0 0,-1 0 0,1 0 0,1 3 0,-2-4 1,6 18 1,-2 0 0,0 0 0,-1 1 1,-1 0-1,0 37 0,-2-54-2,-1-2 0,1 0 0,-1 0 0,1 1 0,0-1 0,0 0 0,0 1 0,0-1 0,0 0 0,0 1 0,0-1 0,0 0 0,1 0 0,-1 1 0,0-1 0,1 0 0,-1 0 0,1 1 0,-1-1 0,2 1 0,-2-2 0,1 1 0,-1-1 0,1 0 0,-1 1 0,1-1 0,0 0 0,-1 0 0,1 0 0,-1 0 0,1 0 0,0 1 0,-1-1 0,1 0 0,-1 0 0,1 0 0,0 0 0,-1-1 0,1 1 0,0 0 0,-1 0 0,1 0 0,-1 0 0,1-1 0,-1 1 0,1 0 0,0-1 0,-1 1 0,1-1 0,13-10 0,-12 9 0,4-2 0,0-1 0,0 1 0,1 1 0,-1-1 0,1 1 0,0 1 0,0-1 0,0 1 0,0 0 0,9-1 0,7 1 0,44 0 0,-57 2 0,-8 0 0,0 0 0,-1 1 0,1-1 0,0 1 0,-1 0 0,1-1 0,-1 1 0,1 0 0,-1 0 0,1 0 0,-1 0 0,0 0 0,1 0 0,-1 1 0,0-1 0,0 0 0,0 1 0,0-1 0,0 0 0,0 1 0,0 0 0,0-1 0,-1 1 0,1-1 0,-1 1 0,1 0 0,-1-1 0,1 4 0,1 6 0,-1-1 0,1 0 0,-1 17 0,-1-22 0,0 1 0,0-1 0,0 1 0,0-1 0,-1 1 0,0-1 0,0 1 0,-1-1 0,1 0 0,-1 1 0,0-1 0,-1 0 0,1 0 0,-1 0 0,0-1 0,0 1 0,-1-1 0,1 0 0,-1 1 0,0-2 0,-8 7 0,5-3 0,0-2 0,-1 1 0,1-1 0,-1 0 0,-1 0 0,1-1 0,-1 0 0,1-1 0,-1 0 0,0 0 0,0-1 0,-1 0 0,1-1 0,-12 1 0,20-2 1,0 0-1,0-1 1,0 1 0,0-1 0,0 1-1,0 0 1,0-1 0,0 0 0,0 1-1,0-1 1,0 0 0,0 1 0,1-1-1,-1 0 1,0 0 0,0 0 0,1 1-1,-1-1 1,1 0 0,-1 0 0,1 0-1,-1 0 1,1 0 0,0 0 0,-1 0-1,1 0 1,0-1 0,0 1 0,0 0-1,-1-2 1,-1-42-764,3 37 62,-1-24-4757</inkml:trace>
</inkml:ink>
</file>

<file path=ppt/ink/ink42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2"/>
    </inkml:context>
    <inkml:brush xml:id="br0">
      <inkml:brushProperty name="width" value="0.025" units="cm"/>
      <inkml:brushProperty name="height" value="0.025" units="cm"/>
      <inkml:brushProperty name="color" value="#FFFFFF"/>
    </inkml:brush>
  </inkml:definitions>
  <inkml:trace contextRef="#ctx0" brushRef="#br0">33 0 30350,'6'5'1104,"-1"-5"-463,4 5-257,1 3-224,1-1-96,0 5-48,-5 8 0,-1-3-16,-5 6 0,0 1 0,0 1 0,-16-5-16,-9 2-16,-2-12-272,-1-3-2209</inkml:trace>
</inkml:ink>
</file>

<file path=ppt/ink/ink42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4"/>
    </inkml:context>
    <inkml:brush xml:id="br0">
      <inkml:brushProperty name="width" value="0.025" units="cm"/>
      <inkml:brushProperty name="height" value="0.025" units="cm"/>
      <inkml:brushProperty name="color" value="#FFFFFF"/>
    </inkml:brush>
  </inkml:definitions>
  <inkml:trace contextRef="#ctx0" brushRef="#br0">196 77 31470,'1'-1'26,"0"1"-1,0 0 1,0-1-1,1 1 1,-1-1-1,0 1 0,0-1 1,0 0-1,0 1 1,0-1-1,0 0 0,0 0 1,0 0-1,0 0 1,-1 0-1,1 0 1,0 0-1,0 0 0,-1 0 1,1 0-1,-1 0 1,1 0-1,-1-1 1,1 1-1,-1 0 0,0 0 1,0 0-1,1-1 1,-1 1-1,0 0 1,0 0-1,0-1 0,-1 1 1,1 0-1,0 0 1,0-1-1,-1 1 0,1 0 1,0 0-1,-1 0 1,1-1-1,-1 1 1,0 0-1,1 0 0,-1 0 1,0 0-1,0 0 1,0 0-1,1 0 1,-2 0-1,-6-2-25,-1 1 0,1 1 0,0-1 0,0 1 0,-1 1 0,1 0 0,0 0 0,-15 2 0,4-1 0,15 0 0,0-1 0,0 0 0,0 1 0,0 0 0,0 0 0,0 0 0,0 1 0,1-1 0,-1 1 0,0 0 0,1 0 0,-1 0 0,1 1 0,0-1 0,0 1 0,0 0 0,0 0 0,0 0 0,1 0 0,-1 0 0,1 0 0,-3 6 0,2-3 0,0 1 0,0-1 0,1 1 0,0 0 0,0 0 0,0 0 0,1 0 0,0 1 0,1-1 0,0 0 0,1 14 0,0-18 0,0 1 0,0-1 0,0 0 0,1 0 0,-1 0 0,1 0 0,0 0 0,0 0 0,0-1 0,0 1 0,1-1 0,-1 1 0,1-1 0,-1 0 0,1 0 0,0 0 0,0 0 0,0 0 0,5 2 0,11 4 0,0 0 0,22 6 0,-28-10 0,29 9 0,-29-11 0,0 1 0,0 1 0,-1 0 0,1 1 0,-1 1 0,0 0 0,-1 0 0,18 13 0,-27-16 0,0-1 0,0 1 0,-1-1 0,1 1 0,-1 0 0,1-1 0,-1 1 0,0 0 0,0 0 0,-1 0 0,1 0 0,0 0 0,-1 0 0,0 0 0,0 0 0,0 0 0,0 0 0,0 1 0,-1-1 0,1 0 0,-1 0 0,0 0 0,0-1 0,0 1 0,0 0 0,0 0 0,-1 0 0,1-1 0,-1 1 0,0-1 0,0 1 0,0-1 0,0 0 0,0 1 0,0-1 0,0 0 0,-1-1 0,-2 3 0,-8 2 0,1 0 0,-1-1 0,-1-1 0,1 0 0,0 0 0,-1-2 0,0 0 0,0 0 0,0-1 0,-21-1 0,34 0 0,0 0-1,0 0 1,0 0 0,0-1 0,0 1-1,0 0 1,0 0 0,0 0-1,0-1 1,0 1 0,0-1-1,0 1 1,0-1 0,0 1 0,0-1-1,1 1 1,-1-1 0,0 0-1,0 0 1,1 1 0,-1-1-1,0 0 1,1 0 0,-1 0 0,0 0-1,1 1 1,0-1 0,-1 0-1,1 0 1,-1 0 0,1 0 0,0-2-1,-1-39-22,2 22 24,-1 10-1,1 0 0,0 1 0,0-1 0,1 1 0,0 0 0,1 0 0,7-17 0,2 2 0,23-32 0,6-12 0,-38 61 3,-1 1 1,0-1-1,0 1 0,0-1 1,-1 0-1,0 1 0,0-1 1,-1 0-1,0 0 0,0 0 0,-1-7 1,1 12-7,0-1 1,0 1-1,-1 0 1,1-1-1,-1 1 1,1 0-1,-1-1 1,0 1-1,0 0 1,0 0-1,0-1 1,0 1-1,0 0 1,-1 0-1,1 1 1,-1-1-1,0 0 1,1 0-1,-1 1 1,0-1-1,0 1 1,0-1-1,0 1 1,0 0-1,0 0 1,0 0-1,0 0 1,-1 0-1,1 0 1,0 1-1,-1-1 1,1 1-1,-3-1 1,4 2-329,1 3-702</inkml:trace>
</inkml:ink>
</file>

<file path=ppt/ink/ink42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5"/>
    </inkml:context>
    <inkml:brush xml:id="br0">
      <inkml:brushProperty name="width" value="0.025" units="cm"/>
      <inkml:brushProperty name="height" value="0.025" units="cm"/>
      <inkml:brushProperty name="color" value="#FFFFFF"/>
    </inkml:brush>
  </inkml:definitions>
  <inkml:trace contextRef="#ctx0" brushRef="#br0">198 33 31534,'5'-9'471,"1"-7"131,-5 16-599,-1 0-1,0 0 1,0-1 0,0 1 0,0 0-1,0-1 1,0 1 0,0 0-1,-1 0 1,1-1 0,0 1 0,0 0-1,0 0 1,0-1 0,0 1 0,0 0-1,0 0 1,-1-1 0,1 1-1,0 0 1,0 0 0,0 0 0,0-1-1,-1 1 1,1 0 0,0 0-1,0 0 1,-1 0 0,1-1 0,0 1-1,0 0 1,-1 0 0,1 0 0,0 0-1,0 0 1,-1 0 0,1 0-1,0 0 1,-1 0 0,1 0 0,0 0-1,0 0 1,-1 0 0,1 0 0,0 0-1,-1 0 1,-18 0-3,-1 0 0,1 2 0,-1 0 0,1 1 0,-36 10 0,13 2 0,39-13 0,2 0 0,1 0 0,-1-1 0,1 1 0,0 0 0,0 0 0,-1-1 0,1 1 0,0 0 0,1 0 0,-1-1 0,0 1 0,1 2 0,0 1 0,7 179 32,-9-179-32,0-4 0,1 0 0,0 0 0,0 1 0,0-1 0,0 0 0,0 0 0,0 0 0,0 1 0,0-1 0,0 0 0,0 0 0,0 0 0,1 0 0,0 3 0,-1-4-1,1 0 1,-1 1-1,0-1 0,1 0 1,-1 0-1,0 0 0,1 1 1,-1-1-1,1 0 0,-1 0 1,1 0-1,-1 0 0,0 0 0,1 0 1,-1 1-1,1-1 0,-1 0 1,1 0-1,-1 0 0,0-1 1,1 1-1,-1 0 0,1 0 1,-1 0-1,1 0 0,-1 0 1,0 0-1,1-1 0,-1 1 1,1 0-1,-1 0 0,0-1 1,1 1-1,-1 0 0,0 0 1,1-1-1,-1 1 0,0 0 0,1-1 1,13-13 21,-14 13-20,6-5-1,-1 0 0,1 0 0,1 1 1,-1 0-1,1 0 0,0 0 0,0 1 1,0 0-1,1 0 0,-1 1 0,1 0 1,0 0-1,0 1 0,0 0 0,0 0 1,1 1-1,-1 0 0,0 1 0,0 0 1,1 0-1,8 1 0,-16 0-1,0-1 0,0 1 0,1 0 0,-1-1 0,0 1 0,0 0 0,0 0 0,0 0 0,0 0 0,0 0 0,0 0 0,0 0 0,0 0 0,-1 0 0,1 0 0,0 1 0,-1-1 0,1 0 1,0 0-1,-1 1 0,0-1 0,1 0 0,-1 1 0,0-1 0,0 1 0,0 0 0,3 43-7,-4-37 10,2 3-2,-1 0-1,-1-1 1,0 1 0,-5 19 0,5-26 1,-1 0 1,1 0 0,-1 0 0,0-1-1,-1 1 1,1-1 0,-1 1 0,1-1-1,-1 0 1,0 0 0,0 0 0,-1 0-1,1-1 1,0 1 0,-5 2 0,-2 0 2,0 1 1,0-2-1,0 1 0,-1-1 1,-21 5-1,29-8-17,-1 0-1,0-1 0,1 1 1,-1-1-1,0 0 0,1 0 0,-1 0 1,0 0-1,1-1 0,-1 1 1,0-1-1,1 0 0,-1 0 0,1-1 1,-1 1-1,1 0 0,0-1 1,0 0-1,0 0 0,-1 0 1,-3-4-1,-12-20-907</inkml:trace>
</inkml:ink>
</file>

<file path=ppt/ink/ink4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0"/>
    </inkml:context>
    <inkml:brush xml:id="br0">
      <inkml:brushProperty name="width" value="0.05" units="cm"/>
      <inkml:brushProperty name="height" value="0.05" units="cm"/>
      <inkml:brushProperty name="color" value="#FFFFFF"/>
    </inkml:brush>
  </inkml:definitions>
  <inkml:trace contextRef="#ctx0" brushRef="#br0">101 186 32063,'-1'1'17,"0"-1"0,0 1 0,1 0 0,-1-1 0,1 1 0,-1 0 0,1 0 1,-1 0-1,1 0 0,-1-1 0,1 1 0,0 0 0,-1 0 0,1 0 0,0 0 0,0 0 1,0 0-1,0 0 0,0 0 0,0 0 0,0 0 0,0 0 0,0 0 0,0-1 0,0 1 1,1 0-1,-1 0 0,1 1 0,1-1-11,0-1-1,0 0 1,1 1 0,-1-1-1,0 0 1,1 0-1,-1 0 1,0-1 0,0 1-1,1 0 1,-1-1 0,0 0-1,0 1 1,1-1 0,-1 0-1,4-2 1,-2-2-2,1-1-1,-1 1 1,1-1 0,-2 0 0,1 0 0,-1 0-1,1-1 1,-2 1 0,1-1 0,-1 0-1,0 0 1,0 1 0,0-9 0,2-12 0,-2-1 1,-1-28 0,1 198-5,-5 168 13,3-307-14,0 0 0,-1 0 1,1-1-1,-1 1 0,0 0 0,0-1 1,0 1-1,0-1 0,0 1 0,0-1 0,-1 1 1,1-1-1,-1 0 0,0 1 0,0-1 1,-3 3-1,1-2 0,0 0 0,-1 0 0,1-1 0,-1 1 1,0-1-1,1 0 0,-1 0 0,-7 1 0,-8 1-4,1-1 0,0-1-1,-34-1 1,46-1 2,130-1 16,-114 0-15,6-1-1,1 0-1,-1 0 1,0-2-1,0 0 0,0-1 1,21-9-1,-35 14-46,0-1-1,0 1 0,0-1 1,0 1-1,0-1 1,-1 1-1,1-1 0,0 0 1,0 1-1,-1-1 1,1 0-1,0 1 0,-1-1 1,1 0-1,-1 0 1,1 0-1,-1 0 0,1 0 1,-1 1-1,0-1 1,1 0-1,-1 0 0,0 0 1,0 0-1,0 0 1,0 0-1,0 0 0,0 0 1,0-2-1,0-14-5335</inkml:trace>
</inkml:ink>
</file>

<file path=ppt/ink/ink42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5"/>
    </inkml:context>
    <inkml:brush xml:id="br0">
      <inkml:brushProperty name="width" value="0.025" units="cm"/>
      <inkml:brushProperty name="height" value="0.025" units="cm"/>
      <inkml:brushProperty name="color" value="#FFFFFF"/>
    </inkml:brush>
  </inkml:definitions>
  <inkml:trace contextRef="#ctx0" brushRef="#br0">280 14 11813,'-1'-8'11205,"-2"3"-4779,-4 4-1833,-3 5-4180,-12 12-3684,11-6 4827,-13 16-1556,2 1 0,0 1 0,2 1 0,1 1 0,1 1 0,2 0 0,1 1 0,1 1 0,2 0 0,1 0 0,2 2 0,1-1 0,2 1 0,1 0 0,2 0 0,2 0 0,0 1 0,9 62 0,-4-83 0,0 0 0,1 0 0,0 0 0,1-1 1,1 0-1,0 0 0,1 0 0,0-1 0,1-1 0,0 1 0,1-1 0,1-1 1,0 0-1,1 0 0,14 10 0,-1-3-6,1-1 0,0-1 0,1-2 0,1 0 0,1-2 0,49 15 0,-34-16-129,1-2 1,0-2-1,91 2 0,6-9-1367</inkml:trace>
</inkml:ink>
</file>

<file path=ppt/ink/ink42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6"/>
    </inkml:context>
    <inkml:brush xml:id="br0">
      <inkml:brushProperty name="width" value="0.025" units="cm"/>
      <inkml:brushProperty name="height" value="0.025" units="cm"/>
      <inkml:brushProperty name="color" value="#FFFFFF"/>
    </inkml:brush>
  </inkml:definitions>
  <inkml:trace contextRef="#ctx0" brushRef="#br0">0 52 31582,'0'-51'1132,"1"51"-1132,-1 0 1,1 0 0,-1-1 0,0 1 0,1 0-1,-1 0 1,1 0 0,-1 0 0,1 0 0,-1 0-1,1 0 1,-1 0 0,1 1 0,-1-1 0,0 0-1,1 0 1,-1 0 0,1 0 0,-1 1-1,1-1 1,-1 0 0,0 0 0,1 1 0,-1-1-1,0 0 1,1 1 0,11 9 3,0 0 0,-1 1 1,0 1-1,-1 0 0,-1 0 0,0 1 0,10 17 0,1 0-5,0 2 1,0 0 0,-2 1 0,-1 1 0,18 55 0,-28-67 0,-1 0 0,-1 1 0,-1 0 0,-1 0 0,-1 0 0,-2 0 0,0 0 0,-5 40 0,3-53 0,-1 1 0,0-1 0,0 0 0,-1 0 1,0-1-1,-1 1 0,0-1 0,-1 0 0,-9 12 0,-1-1-44,-2-1 0,-33 29 0,-19 6-353</inkml:trace>
</inkml:ink>
</file>

<file path=ppt/ink/ink42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7"/>
    </inkml:context>
    <inkml:brush xml:id="br0">
      <inkml:brushProperty name="width" value="0.025" units="cm"/>
      <inkml:brushProperty name="height" value="0.025" units="cm"/>
      <inkml:brushProperty name="color" value="#FFFFFF"/>
    </inkml:brush>
  </inkml:definitions>
  <inkml:trace contextRef="#ctx0" brushRef="#br0">1 82 30398,'0'-9'381,"0"0"0,1 1 0,0-1 0,0 0 0,6-16 0,-5 13-310,-3 27-59,28 607-12,-5-304 1,-21 4-8,-2-185-19,1-187-321,0 8-1003</inkml:trace>
</inkml:ink>
</file>

<file path=ppt/ink/ink42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8"/>
    </inkml:context>
    <inkml:brush xml:id="br0">
      <inkml:brushProperty name="width" value="0.025" units="cm"/>
      <inkml:brushProperty name="height" value="0.025" units="cm"/>
      <inkml:brushProperty name="color" value="#FFFFFF"/>
    </inkml:brush>
  </inkml:definitions>
  <inkml:trace contextRef="#ctx0" brushRef="#br0">154 72 31278,'0'-11'848,"-3"-20"-256,3 30-594,-1 0 1,1 0 0,-1 0-1,1 0 1,-1 0-1,0 0 1,1 0 0,-1 0-1,0 1 1,0-1-1,0 0 1,0 0 0,0 1-1,0-1 1,0 1-1,0-1 1,0 1 0,0-1-1,0 1 1,0-1 0,0 1-1,-1 0 1,-1 0-1,-71-3 5,71 3-3,1 0 1,0 0-1,0 0 0,0 1 0,0-1 1,1 1-1,-1-1 0,0 1 0,0 0 1,0 0-1,0 0 0,1 0 1,-1 0-1,0 0 0,1 0 0,-1 1 1,1-1-1,-1 1 0,1-1 0,0 1 1,-1-1-1,1 1 0,0 0 1,0 0-1,0-1 0,1 1 0,-1 0 1,-1 3-1,0 3 1,0 1 1,1-1-1,-1 0 0,1 1 1,1 12-1,0-19-1,1-1 0,-1 1 0,0-1 0,1 1 1,-1-1-1,1 1 0,0-1 0,-1 1 0,1-1 0,0 1 0,0-1 0,0 0 1,0 0-1,0 1 0,0-1 0,0 0 0,1 0 0,-1 0 0,0 0 0,1 0 1,-1 0-1,1-1 0,-1 1 0,1 0 0,-1-1 0,1 1 0,-1-1 0,1 0 1,-1 1-1,4-1 0,6 2 5,1-1 1,-1 0-1,14-1 1,-18 0-3,4 1 1,-2-1-5,0 0 1,0 0-1,0-1 0,14-3 1,-21 4 1,-1-1 0,1 1 0,0-1 0,0 0 0,0 0 0,-1 0 0,1 0 0,0 0 0,-1 0 0,1 0 0,-1 0 1,1 0-1,-1-1 0,1 1 0,-1-1 0,0 1 0,0-1 0,0 0 0,0 1 0,0-1 0,0 0 0,0 0 0,-1 1 0,1-1 1,0 0-1,0-3 0,-1 1-1,1 0 0,-1 1 1,0-1-1,0 0 0,0 1 1,0-1-1,0 0 0,-1 1 1,0-1-1,0 0 0,0 1 1,0-1-1,0 1 0,-1 0 1,1-1-1,-5-4 0,4 5 0,0 1 0,-1 0 0,1 0 0,-1 0 0,0 0 0,1 0 0,-1 1 0,0-1 0,0 1 0,0 0 0,0 0 0,0 0 0,-1 0 0,1 0 0,0 1 0,0-1 0,-1 1 0,1 0 0,-3 0 0,2 0 0,0 0 0,0 0 0,0 0 0,0 0 0,0 1 0,0 0 0,0 0 0,0 0 0,0 0 0,1 0 0,-1 1 0,-4 2 0,6-2 0,0 0 0,1 0 0,-1 0 0,0 0 0,1 0 0,-1 0 0,1 1 0,0-1 0,0 1 0,0-1 0,0 1 0,0-1 0,0 1 0,1-1 0,-1 1 0,1 0 0,0-1 0,0 6 0,0 1-2,-1-4-1,1 0-1,-1 0 0,1 0 1,1 0-1,-1 0 1,3 8-1,-3-11 4,1-1 0,0 1-1,0-1 1,-1 0 0,1 1 0,0-1 0,0 0 0,0 0-1,0 0 1,1 1 0,-1-1 0,0 0 0,0-1-1,1 1 1,-1 0 0,0 0 0,1-1 0,-1 1-1,1 0 1,-1-1 0,1 0 0,-1 1 0,1-1-1,0 0 1,2 0 0,3 2 4,1-2-1,-1 1 1,0-1-1,0 0 1,0-1-1,1 1 1,7-3 0,-13 2-4,0 0 0,0 0 0,0 0 0,0 0 0,0 0 0,0 0 0,-1 0 1,1 0-1,0-1 0,-1 1 0,1-1 0,-1 1 0,0-1 0,1 0 0,-1 0 0,0 1 1,0-1-1,0 0 0,0 0 0,-1 0 0,1 0 0,0 0 0,-1 0 0,1 0 1,-1 0-1,0 0 0,0 0 0,0-4 0,1 2 0,-1-4 0,1-1 0,-1 0 0,-1 1 0,1-1 0,-3-10 0,2 18 0,1-1 0,-1 0 0,1 1 0,-1-1 0,0 0-1,0 1 1,1-1 0,-1 1 0,0-1 0,-1 1-1,1-1 1,0 1 0,0 0 0,0 0 0,-1 0 0,1-1-1,-1 1 1,1 1 0,-1-1 0,1 0 0,-1 0-1,0 0 1,1 1 0,-1-1 0,0 1 0,1-1 0,-1 1-1,0 0 1,0 0 0,1 0 0,-3 0 0,-1 0-9,4 0-5,-1-1 0,0 1 0,0 0 0,1 1 0,-1-1 1,0 0-1,1 0 0,-1 1 0,0-1 0,1 1 0,-1-1 1,0 1-1,-2 2 0,-12 15-482</inkml:trace>
</inkml:ink>
</file>

<file path=ppt/ink/ink42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9"/>
    </inkml:context>
    <inkml:brush xml:id="br0">
      <inkml:brushProperty name="width" value="0.025" units="cm"/>
      <inkml:brushProperty name="height" value="0.025" units="cm"/>
      <inkml:brushProperty name="color" value="#FFFFFF"/>
    </inkml:brush>
  </inkml:definitions>
  <inkml:trace contextRef="#ctx0" brushRef="#br0">2461 18 30926,'9'-11'1244,"-10"5"-708,-25 6-511,9 0 11,-17 3-36,1 0 0,0 3 0,-52 14 0,12-2 0,-219 41 4,-429 111-40,591-127 36,-145 39 0,-120-14 0,338-57 0,0 2 0,-98 38 0,118-38 0,31-11 0,-20 7 0,25-9 0,0 0 0,0 1 0,0-1 0,0 0 0,0 1 0,1-1 0,-1 1 0,0-1 0,0 1 0,0 0 0,1-1 0,-1 1 0,0 0 0,1-1 0,-1 1 0,1 0 0,-1 0 0,1 0 0,-1-1 0,1 1 0,-1 1 0,1-1 0,0-1 0,0 0 0,0 1 0,1-1 0,-1 0 0,0 1 0,0-1 0,0 0 0,0 0 0,1 1 0,-1-1 0,0 0 0,0 0 0,1 0 0,-1 1 0,0-1 0,0 0 0,1 0 0,-1 0 0,0 0 0,1 1 0,-1-1 0,0 0 0,1 0 0,-1 0 0,0 0 0,1 0 0,-1 0 0,0 0 0,1 0 0,-1 0 0,0 0 0,1 0 0,-1 0 0,0 0 0,1-1 0,12-2 0,-1-6 0,-2 0 0,1-1 0,-1 0 0,0 0 0,-1-1 0,12-19 0,10-10 0,-13 19 1,31-39-2,-46 56 3,0-1 1,-1 0 0,1 0 0,-1 0-1,0 0 1,0 0 0,0-1-1,-1 1 1,0-1 0,0 1-1,0-7 1,-2 11-3,0 1 0,0-1 0,0 1 0,0 0 0,-1 0 0,1-1 0,0 1 0,0 0 0,-1 0 0,1 0 0,0 0 0,0 0 0,0 1 0,-1-1 0,1 0 0,-2 1 0,-1 1 0,1 0 0,-1 0 0,0 1 0,1-1 0,0 1 0,-1-1 0,1 1 0,0 0 0,1 1 0,-5 3 0,-25 42 0,23-34 0,0-3 0,1 1-1,0 0 1,1 0-1,0 1 1,1 0 0,1 0-1,0 1 1,1-1-1,1 1 1,0 0-1,1 0 1,0 19 0,2-32-1,0 0 0,0-1 0,0 1 0,0-1 1,1 1-1,-1-1 0,1 1 0,-1-1 0,1 1 1,-1-1-1,1 0 0,0 1 0,0-1 0,0 0 1,0 1-1,0-1 0,0 0 0,0 0 0,2 2 0,0-1 2,0 0 0,1 0 0,-1-1 0,0 1 0,1-1 0,-1 0 0,1 1 0,4-1-1,9 2 7,0-2 0,34-1 0,-35 0-14,-9 1-11,0-1 0,1 0 0,-1 0 0,1-1 0,-1 0 1,0 0-1,0-1 0,1 0 0,-1 0 0,0 0 0,-1-1 0,1 0 0,10-7 0,-11 2-819</inkml:trace>
</inkml:ink>
</file>

<file path=ppt/ink/ink42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51"/>
    </inkml:context>
    <inkml:brush xml:id="br0">
      <inkml:brushProperty name="width" value="0.025" units="cm"/>
      <inkml:brushProperty name="height" value="0.025" units="cm"/>
      <inkml:brushProperty name="color" value="#FFFFFF"/>
    </inkml:brush>
  </inkml:definitions>
  <inkml:trace contextRef="#ctx0" brushRef="#br0">1 29 31374,'0'0'49,"0"1"-1,1 0 1,-1-1-1,1 1 0,-1-1 1,1 1-1,0-1 1,-1 1-1,1-1 0,-1 1 1,1-1-1,0 1 1,-1-1-1,1 0 0,0 1 1,0-1-1,-1 0 1,1 0-1,0 0 0,-1 1 1,1-1-1,0 0 0,0 0 1,0 0-1,-1 0 1,1 0-1,0 0 0,0-1 1,0 1-1,29-3-136,36-9 118,-36 5-31,58-4 1,-27 9 0,-61 1 0,0 1 0,0 0 0,1 0 0,-1 0 0,0 0 0,0 0 0,0 0 0,0 0 0,1 0 0,-1 0 0,0 0 0,0 0 0,0 0 0,0 0 0,1 0 0,-1 0 0,0 0 0,0 0 0,0 0 0,1 0 0,-1 0 0,0 0 0,0 0 0,0 0 0,0 0 0,1 0 0,-1 0 0,0 0 0,0 1 0,0-1 0,0 0 0,0 0 0,1 0 0,-1 0 0,0 0 0,0 0 0,0 1 0,0-1 0,0 0 0,0 0 0,0 0 0,0 0 0,0 1 0,1-1 0,-1 0 0,0 0 0,0 0 0,0 1 0,0-1 0,0 0 0,0 0 0,0 0 0,0 0 0,0 1 0,0-1 0,0 0 0,-1 0 0,1 0 0,0 1 0,0-1 0,0 0 0,0 0 0,0 0 0,0 0 0,0 1 0,-1 0 0,-1 5 0,-1-1 0,0 1 0,0-1 0,0 0 0,-1 0 0,1 0 0,-1-1 0,-5 6 0,-44 37 0,27-23 0,4-6 0,16-14 0,1 1 0,-1-1 0,1 1 0,0 0 0,0 1 0,0-1 0,1 1 0,0 0 0,0 0 0,-4 10 0,7-16 0,1 1 0,0 0 0,0-1 0,0 1 0,0 0 0,0-1 0,0 1 0,0 0 0,0 0 0,0-1 0,0 1 0,1 0 0,-1-1 0,0 1 0,0 0 0,1-1 0,-1 1 0,0-1 0,1 1 0,-1 0 0,1-1 0,-1 1 0,0-1 0,1 1 0,-1-1 0,1 1 0,0-1 0,-1 0 0,1 1 0,-1-1 0,1 0 0,0 1 0,-1-1 0,1 0 0,0 1 0,32 7 0,-18-5 0,-4 1 0,-1-2 0,0 1 0,-1 0 0,1 1 0,-1 0 0,15 9 0,-22-11 0,0-1 0,0 1 0,0-1 0,-1 1 0,1 0 0,-1-1 0,1 1 0,-1 0 0,0 0 0,0 0 0,0 0 0,0 1 0,0-1 0,0 0 0,0 0 0,-1 0 0,1 1 0,-1-1 0,1 0 0,-1 1 0,0-1 0,0 0 0,0 1 0,0-1 0,-1 0 0,1 1 0,-1-1 0,1 0 0,-1 0 0,-1 4 0,0-3 0,0 1 0,0-1 0,0 0 0,0 0 0,-1 0 0,0 0 0,1 0 0,-1 0 0,0-1 0,0 0 0,0 1 0,-1-1 0,-3 2 0,-49 22 0,41-21 0,0-1 0,0 0 0,-1-2 0,1 1 0,-1-2 0,-22 0 0,37-2-6,0-1 1,1 1-1,-1-1 0,1 1 0,-1-1 1,1 1-1,0 0 0,0-1 0,0 1 1,-1-1-1,1 1 0,1-1 0,-1 1 1,0-1-1,0 1 0,0-1 0,1 1 1,-1-1-1,1-1 0,13-16-615,8 0-1396</inkml:trace>
</inkml:ink>
</file>

<file path=ppt/ink/ink42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52"/>
    </inkml:context>
    <inkml:brush xml:id="br0">
      <inkml:brushProperty name="width" value="0.025" units="cm"/>
      <inkml:brushProperty name="height" value="0.025" units="cm"/>
      <inkml:brushProperty name="color" value="#FFFFFF"/>
    </inkml:brush>
  </inkml:definitions>
  <inkml:trace contextRef="#ctx0" brushRef="#br0">120 64 31182,'58'-63'1518,"-98"62"-1483,26 3-35,0 1 0,0 0 0,0 1 0,0 0 0,1 1 0,0 1 0,-24 14 0,36-18 1,1 0 0,-1 0 0,0 0 0,1 0 0,-1 0 0,1 0 0,-1 0 1,1 0-1,0 1 0,0-1 0,0 0 0,0 0 0,1 0 0,0 3 0,-1 1 10,0 36-7,-1-1-4,2-1 1,10 68-1,-11-98 0,0-7 0,0-1 0,0 0 0,0 0 0,0 0 0,0 0 0,0 1 0,1-1 0,-1 0 0,1 0 0,0 0 0,-1 0 0,3 4 0,-2-6 0,-1 0 0,1 1 0,-1-1 0,1 0 0,0 0 0,-1 1 0,1-1 0,0 0 0,-1 0 0,1 0 0,0 0 0,-1 0 0,1 0 0,0 0 0,-1 0 0,1 0 0,0 0 0,-1 0 0,1 0 0,0-1 0,-1 1 0,1 0 0,0 0 0,-1-1 0,1 1 0,-1-1 0,1 1 0,0-1 0,16-13 0,-14 11 0,2-1 0,0 1 0,1-1 0,0 1 0,0 0 0,-1 1 0,2-1 0,-1 1 0,0 1 0,9-3 0,3 2 0,37 0 0,-52 2 0,-2 0 0,1 1 0,-1-1 0,1 0 0,0 0 0,-1 1 0,0-1 0,1 1 0,-1 0 0,1-1 0,-1 1 0,0 0 0,1 0 0,-1 0 0,0 0 0,0 0 0,0 0 0,1 0 0,-1 0 0,0 0 0,-1 0 0,1 1 0,0-1 0,0 0 0,0 1 0,-1-1 0,1 1 0,-1-1 0,1 1 0,-1-1 0,0 1 0,1-1 0,-1 3 0,1 8 0,0 0 0,-1-1 0,-1 18 0,0-10 0,1-15 0,0 0 0,0 0 0,0-1 0,-1 1 0,1 0 0,-1 0 0,0 0 0,0-1 0,0 1 0,-1 0 0,1-1 0,-1 1 0,0-1 0,0 0 0,0 1 0,-1-1 0,1 0 0,-6 4 0,4-4 0,0 0 0,0-1 0,-1 1 0,1-1 0,-1 0 0,0-1 0,1 1 0,-1-1 0,0 0 0,0 0 0,0 0 0,0-1 0,-10 0 0,12 0-2,1 0 0,0 0 0,-1 0 0,1-1 0,-1 0 0,1 1 0,0-1 0,-1 0 0,1 0 0,0 0-1,0 0 1,-1-1 0,1 1 0,0 0 0,0-1 0,1 0 0,-4-2 0,1-1-57,1 0 0,-1 1 0,1-2 0,0 1-1,0 0 1,-2-7 0,-4-15-963</inkml:trace>
</inkml:ink>
</file>

<file path=ppt/ink/ink42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52"/>
    </inkml:context>
    <inkml:brush xml:id="br0">
      <inkml:brushProperty name="width" value="0.025" units="cm"/>
      <inkml:brushProperty name="height" value="0.025" units="cm"/>
      <inkml:brushProperty name="color" value="#FFFFFF"/>
    </inkml:brush>
  </inkml:definitions>
  <inkml:trace contextRef="#ctx0" brushRef="#br0">25 1 31630,'3'0'529,"5"2"-161,-2 1-256,2-1-64,0 6 0,-3-1-48,6 5 32,-8 3-32,0 2 0,0 6-32,-3-1 32,0 3 0,-3-3-16,-25 0-64,4-5-352,-4-9-5283</inkml:trace>
</inkml:ink>
</file>

<file path=ppt/ink/ink42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55"/>
    </inkml:context>
    <inkml:brush xml:id="br0">
      <inkml:brushProperty name="width" value="0.025" units="cm"/>
      <inkml:brushProperty name="height" value="0.025" units="cm"/>
      <inkml:brushProperty name="color" value="#FFFFFF"/>
    </inkml:brush>
  </inkml:definitions>
  <inkml:trace contextRef="#ctx0" brushRef="#br0">0 229 26396,'0'0'6198,"6"-7"-6094,5-19-93,-2-1 1,0 0-1,-2 0 1,-1-1-1,4-54 1,-9 78-12,1 8 0,0 14 0,-2 38 0,-2 3 0,3-1 0,3 1 0,18 101 0,-21-155 1,0-3-3,0 0 0,0 1 0,-1-1-1,1 1 1,-1-1 0,0 1-1,1-1 1,-1 1 0,-1 4 0,0-6 1,1 0 1,-1 0-1,0 0 1,0 0-1,0 0 0,0 0 1,0 0-1,0 0 1,0 0-1,-1 0 1,1-1-1,0 1 1,0 0-1,0-1 1,-1 1-1,1-1 1,0 0-1,-1 1 1,-1-1-1,3 0 1,0 0 0,0 0 0,0 0 0,1 0 0,-1 0 0,0 0 0,0 1 0,0-1 0,0 0 0,0 0 0,0 0 0,0 0 0,0 0 0,0 0 0,0 0 0,0 0 0,0 0 0,0 1 0,0-1 0,0 0 0,0 0 0,0 0 0,0 0 0,0 0 0,0 0 0,0 0 0,0 0 0,0 1 0,0-1 0,0 0 0,0 0 0,0 0 0,0 0 0,0 0 0,0 0 0,0 0 0,-1 0 0,1 0 0,24 2 0,52-2 0,-46 0 0,-26 0-5,-4 0-41,-2-1-263,-7-1-756</inkml:trace>
</inkml:ink>
</file>

<file path=ppt/ink/ink42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1:00"/>
    </inkml:context>
    <inkml:brush xml:id="br0">
      <inkml:brushProperty name="width" value="0.025" units="cm"/>
      <inkml:brushProperty name="height" value="0.025" units="cm"/>
      <inkml:brushProperty name="color" value="#FFFFFF"/>
    </inkml:brush>
  </inkml:definitions>
  <inkml:trace contextRef="#ctx0" brushRef="#br0">0 59 29197,'7'0'839,"45"-1"1960,-31 0-2821,0 0-1,-1-1 1,1-2-1,-1 0 1,24-8-1,59-22 55,-108 36-31,0 1-1,0-1 0,0 1 0,0 0 1,1 0-1,-1 0 0,1 1 1,-1-1-1,-5 8 0,-38 49 0,34-42 0,-26 29 0,15-22 0,13-13 0,0 0 0,-23 17 0,75-29 27,-6-6-23,-14 3-3,0 0-1,1 1 0,35 0 0,-54 3 0,0-1 0,0 1 0,0-1 0,0 1 0,0 0 0,0 0 0,0 0 0,0 0 0,-1 0 0,1 0 0,0 1 0,-1-1 0,1 0 0,-1 1 0,1 0 0,-1-1 0,0 1 0,0 0 0,1-1 0,-1 1 0,0 0 0,-1 0 0,1 0 0,0 0 0,0 0 0,-1 0 0,1 0 0,-1 0 0,0 3 0,2 10 0,0-1 0,-1 1 0,-2 17 0,1-16 0,0-12 0,0-1 0,0 0 0,-1 1 0,1-1 0,-1 0 0,0 1 0,0-1 0,0 0 0,0 0 0,-1 1 0,1-1 0,-1 0 0,0 0 0,1-1 0,-1 1 0,-1 0 0,1-1 0,0 1 0,-1-1 0,1 0 0,-1 1 0,0-1 0,0-1 0,1 1 0,-1 0 0,-1-1 0,1 1 0,0-1 0,-4 1 0,-7 2 0,-1-1 0,1-1 0,-1 0 0,0-1 0,-19-1 0,33 1 0,0-1 0,0 0 0,0 0 0,0-1 1,0 1-1,0 0 0,0 0 0,0 0 0,0-1 0,0 1 0,0-1 0,0 1 0,0 0 0,0-1 1,0 0-1,0 1 0,1-1 0,-1 1 0,0-1 0,0 0 0,1 0 0,-1 1 0,0-1 1,1 0-1,-1 0 0,1 0 0,-1 0 0,0-1 0,1-1-40,-1 1 0,1 0 0,-1-1 0,1 1 0,0 0 0,0-1 0,0 1 0,0 0 0,1-1 0,-1 1 0,2-4-1,7-16-1578</inkml:trace>
</inkml:ink>
</file>

<file path=ppt/ink/ink4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0"/>
    </inkml:context>
    <inkml:brush xml:id="br0">
      <inkml:brushProperty name="width" value="0.05" units="cm"/>
      <inkml:brushProperty name="height" value="0.05" units="cm"/>
      <inkml:brushProperty name="color" value="#FFFFFF"/>
    </inkml:brush>
  </inkml:definitions>
  <inkml:trace contextRef="#ctx0" brushRef="#br0">566 48 32015,'-9'-6'37,"-1"0"-1,0 1 1,0 0 0,0 1 0,-1 0 0,1 0 0,-1 1 0,0 0 0,-15-1 0,0 2-11,-1 0 0,-47 5 1,65-2-24,0 1 1,1 0-1,-1 0 0,0 1 1,1 0-1,-1 0 1,1 1-1,0 1 0,0-1 1,0 1-1,1 0 0,0 1 1,0 0-1,0 0 1,1 0-1,-8 10 0,-1 4 5,0 1-1,1 0 0,1 1 0,-17 41 0,12-19-4,2 2-1,2 0 0,2 1 0,-8 66 1,12-39-5,4 0 0,5 85 0,-1-147 1,0 0 0,1-1 0,1 1 1,0-1-1,1 1 0,0-1 0,1 0 1,0 0-1,0 0 0,1 0 1,1-1-1,0 0 0,0 0 0,1 0 1,0-1-1,1 0 0,0-1 0,0 1 1,1-1-1,0-1 0,11 7 1,-5-4 1,1-2 0,0 0 1,0-1-1,1-1 1,-1 0-1,1-1 0,1-1 1,20 2-1,-9-3 4,0-1-1,0-1 0,0-2 1,36-5-1,-53 3 2,0 0 0,0 0 0,0-1 0,0-1 0,0 0 0,-1-1 0,0 0 0,0 0 0,-1-1 0,0-1-1,0 0 1,0 0 0,-1-1 0,0 0 0,-1 0 0,0-1 0,-1 0 0,8-15 0,1-2 0,-1-1-1,-2 0 1,-1-1-1,-2-1 1,0 0 0,6-39-1,-6 14-4,-2-1-1,-3-1 1,-3 1-1,-2 0 1,-10-82-1,7 120 0,0 0 0,-2 0 0,0 1 0,-1 0 0,-1 0 0,0 0 0,-2 1 0,0 0 0,-20-27 0,21 33 0,0 1 0,-1 0 0,1 0 0,-2 1 0,1 0 0,-1 1 0,-1 0 0,1 0 0,-1 2 0,0-1 0,-1 1 0,1 1 0,-1 0 0,0 0 0,-16-2 0,6 3 0,-1 0 0,1 2-1,-1 1 1,-29 3 0,41-2-9,0 1 0,1 0 0,-1 1 0,0 0 1,1 0-1,0 1 0,0 1 0,0 0 0,0 0 0,-14 12 0,12-7-61,0 1 0,1 0 0,-16 22 0,-19 37-656</inkml:trace>
</inkml:ink>
</file>

<file path=ppt/ink/ink42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1:00"/>
    </inkml:context>
    <inkml:brush xml:id="br0">
      <inkml:brushProperty name="width" value="0.025" units="cm"/>
      <inkml:brushProperty name="height" value="0.025" units="cm"/>
      <inkml:brushProperty name="color" value="#FFFFFF"/>
    </inkml:brush>
  </inkml:definitions>
  <inkml:trace contextRef="#ctx0" brushRef="#br0">244 6 29133,'-8'-5'3663,"-17"4"-4123,19 2 760,-3 0-299,0 0-1,-1 1 0,1 0 0,0 0 1,0 1-1,0 0 0,0 1 0,0 0 1,-9 6-1,-15 7 0,32-16 1,0 0 0,0 0-1,0 0 1,0 0 0,1 0 0,-1 0-1,0 0 1,1 0 0,-1 0 0,1 0 0,-1 0-1,1 0 1,0 1 0,-1-1 0,1 0 0,0 0-1,0 1 1,0-1 0,0 0 0,0 2-1,1 34 26,-1-21-20,0 177 13,1-195-17,-1-1 0,1 0 0,0 1 1,-1 0-1,1-1 0,0 1 1,1-1-1,-1 1 0,0 0 0,1 0 1,-1 0-1,1 0 0,2-3 0,24-22-4,-23 23 4,1 0 0,0 0 0,0 0 0,0 1-1,0 0 1,1 0 0,-1 1 0,1-1 0,-1 2 0,1-1 0,0 0 0,0 1-1,0 1 1,0-1 0,0 1 0,8 1 0,-14-1-2,-1 0 0,1 1 0,-1-1 0,1 0 0,0 1 0,-1-1 0,1 0 0,-1 1 0,1-1 0,-1 1 0,1-1 0,-1 1 0,1-1 0,-1 1 0,0-1 0,1 1 0,-1 0 0,0-1 0,1 1 0,-1 0 0,0-1 0,0 1 0,0 0 0,1-1 0,-1 1 0,0 0 0,0-1 0,0 1 0,0 1 0,1 24 0,-1-22 0,0 3 0,1-1 0,-1-1 0,0 0 0,0 1 0,0-1 0,0 0 0,-1 1 0,0-1 0,0 0 0,-1 0 0,1 0 0,-1 0 0,0 0 0,0 0 0,-1 0 0,1-1 0,-1 1 0,-6 6 0,0-1 2,-1-2 0,0 0 1,0 0-1,0 0 0,-1-1 0,-17 7 0,21-11-19,0 0 0,0-1 0,0 1 0,0-2-1,0 1 1,-1-1 0,1 0 0,-1-1 0,1 0-1,-1 0 1,1 0 0,-12-3 0,2-3-463</inkml:trace>
</inkml:ink>
</file>

<file path=ppt/ink/ink42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1:01"/>
    </inkml:context>
    <inkml:brush xml:id="br0">
      <inkml:brushProperty name="width" value="0.025" units="cm"/>
      <inkml:brushProperty name="height" value="0.025" units="cm"/>
      <inkml:brushProperty name="color" value="#FFFFFF"/>
    </inkml:brush>
  </inkml:definitions>
  <inkml:trace contextRef="#ctx0" brushRef="#br0">63 87 30062,'3'-9'296,"1"0"1,0 1 0,1-1 0,0 1-1,1 0 1,0 0 0,0 0 0,13-12-1,-28 31-291,0 0 0,0 0-1,2 1 1,-1 0 0,1 0-1,-9 25 1,12-28-3,-6 14-2,2 0 0,0 1 0,2 0 0,0 0 0,-2 32 0,3 1 0,4 70 0,3-102 0,1 0 0,0 0 0,2-1 0,1 1 0,1-1 0,1 0 0,1-1 0,1 0 0,1 0 0,1-1 0,1-1 1,1 0-1,28 32 0,-24-32-13,2-1 0,0-2 0,1 0 0,0-1 0,2-1 0,0-1 0,0-1 0,2-1 0,-1-1 0,2-1 0,-1-1 0,39 8 0,-30-11-282,54 4 0,33-8-1572</inkml:trace>
</inkml:ink>
</file>

<file path=ppt/ink/ink42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1:02"/>
    </inkml:context>
    <inkml:brush xml:id="br0">
      <inkml:brushProperty name="width" value="0.025" units="cm"/>
      <inkml:brushProperty name="height" value="0.025" units="cm"/>
      <inkml:brushProperty name="color" value="#FFFFFF"/>
    </inkml:brush>
  </inkml:definitions>
  <inkml:trace contextRef="#ctx0" brushRef="#br0">0 1 28973,'15'0'2666,"-8"-1"-2579,0 1 0,0 0 0,0 0 0,0 1 0,0 0 1,0 0-1,0 0 0,0 1 0,0 0 0,-1 1 0,8 2 0,0 5-80,0 0 0,-1 0 0,0 2 0,-1-1 0,0 2 0,-1-1 0,0 2 0,-1-1-1,16 31 1,-9-13-3,-2 1-1,-2 0 1,18 63-1,-21-47-3,-3 1 0,-1 0 0,-3 1 0,-3 49 0,0-83 0,-2 1-1,0-1 1,0 0-1,-2 0 1,0 0-1,0 0 1,-2-1-1,0 0 1,-14 25-1,4-13-20,-1-2 0,-1 0 1,-1-1-1,-28 26 0,3-11-401,0-12-936</inkml:trace>
</inkml:ink>
</file>

<file path=ppt/ink/ink42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5:53"/>
    </inkml:context>
    <inkml:brush xml:id="br0">
      <inkml:brushProperty name="width" value="0.05" units="cm"/>
      <inkml:brushProperty name="height" value="0.05" units="cm"/>
      <inkml:brushProperty name="color" value="#FFFFFF"/>
    </inkml:brush>
  </inkml:definitions>
  <inkml:trace contextRef="#ctx0" brushRef="#br0">0 117 28077,'0'-1'266,"1"0"0,-1 0 0,0-1 0,1 1 0,-1 0 0,1 0 1,-1 0-1,1-1 0,-1 1 0,1 0 0,0 0 0,0 0 0,1-1 0,24-22-77,-17 17 262,-5 5-443,1 0 1,-1 0 0,1 0 0,0 1-1,-1 0 1,1 0 0,0 0 0,0 1 0,-1-1-1,1 1 1,0 0 0,8 2 0,0-2-3,-8 0-5,0 0 0,0 0 1,0 0-1,0 1 1,1-1-1,-1 1 1,0 0-1,-1 1 1,9 2-1,-11-2-1,1 0 0,-1 0 0,0 0 0,0 1 0,0-1 0,0 0 0,0 1 0,0-1-1,-1 1 1,1 0 0,-1 0 0,0-1 0,1 1 0,-2 0 0,1 0 0,0 0 0,0 5 0,1 1 1,0 0-1,-1 0 1,-1 0 0,1 0 0,-1 0-1,-1 0 1,0 0 0,0 0-1,-1 0 1,0 0 0,0 0 0,-1-1-1,0 1 1,0-1 0,-1 0 0,-1 0-1,1 0 1,-1-1 0,0 1-1,-1-1 1,-10 10 0,2 1-2,-2-1 1,0-1 0,0-1-1,-1 0 1,-31 20-1,28-29-9,19-7 11,1 0 0,0 1 0,-1-1 0,1 0 1,-1 0-1,1 0 0,0 1 0,0-1 1,-1 0-1,1 0 0,0 0 0,0 0 1,0 1-1,0-1 0,0 0 0,0 0 0,0 0 1,0 0-1,1 0 0,-1 0 1,0-3-2,1 0 1,0 0-1,0 0 0,0 0 0,0 0 1,1 1-1,-1-1 0,1 0 0,0 1 0,0-1 1,0 1-1,1 0 0,-1 0 0,5-4 1,48-43-2,-34 33 1,54-44 0,-41 35 0,-2-2 0,50-54 0,-78 78 0,-1-1 0,1 0 0,-1 1 0,-1-1 0,1 0 0,-1 0 0,1-1 0,-2 1 0,1 0 0,0-1 0,-1 1 0,0-1 0,-1 1 0,1-1 0,-1-6 0,0 11 0,0 1 0,0 0 0,0-1 0,-1 1 1,1 0-1,0-1 0,0 1 0,0 0 0,-1 0 0,1-1 0,0 1 1,0 0-1,-1-1 0,1 1 0,0 0 0,0 0 0,-1 0 0,1-1 0,0 1 1,-1 0-1,1 0 0,0 0 0,-1 0 0,1 0 0,0 0 0,-1 0 0,1-1 1,0 1-1,-1 0 0,1 0 0,0 0 0,-1 0 0,1 0 0,-1 1 1,-12 0 7,13-1-8,-4 2 0,1-1 1,0 1-1,-1 0 0,1 0 0,0 0 1,0 0-1,0 1 0,1-1 0,-1 1 0,1 0 1,-1 0-1,1-1 0,-2 5 0,-28 45 0,31-51 0,-6 14-2,0 0 1,1 0 0,1 0-1,0 1 1,1 0-1,1 0 1,1 0-1,0 0 1,1 1-1,1 23 1,0-36 2,1 0 0,0-1 0,-1 1 0,1-1 0,1 1 0,-1-1 0,0 1 0,1-1 0,0 0-1,-1 0 1,1 0 0,1 0 0,-1 0 0,0 0 0,1 0 0,-1-1 0,1 1 0,0-1 0,0 0 0,0 0 0,0 0 0,0 0 0,0 0 0,1-1 0,-1 1 0,0-1 0,6 1 0,0 1 0,0 0 0,1-1 0,0-1 0,-1 1 0,1-2 0,0 1 0,-1-1 0,1 0 0,16-4 0,-24 4-38,0 0 1,-1-1-1,1 1 0,0-1 0,0 0 0,-1 0 1,1 0-1,0 1 0,-1-1 0,1-1 0,-1 1 0,1 0 1,-1 0-1,0-1 0,1 1 0,-1 0 0,0-1 1,0 1-1,2-4 0,1-12-2289</inkml:trace>
</inkml:ink>
</file>

<file path=ppt/ink/ink42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5:53"/>
    </inkml:context>
    <inkml:brush xml:id="br0">
      <inkml:brushProperty name="width" value="0.05" units="cm"/>
      <inkml:brushProperty name="height" value="0.05" units="cm"/>
      <inkml:brushProperty name="color" value="#FFFFFF"/>
    </inkml:brush>
  </inkml:definitions>
  <inkml:trace contextRef="#ctx0" brushRef="#br0">0 217 30990,'2'-11'261,"-1"1"0,2-1 0,-1 0 0,2 1 1,7-18-1,-3 6-166,25-81-44,-34 102-51,1 1 0,0 0 0,1-1 0,-1 1 0,0-1 0,0 1 0,0 0 0,0-1 0,0 1 0,0-1 0,0 1 0,1 0 0,-1-1 0,0 1 0,0 0 0,0-1 0,1 1 0,-1 0 0,0-1 0,1 1 0,-1 0 0,0-1 0,1 1 0,-1 0 0,0 0 0,1 0 0,-1-1 0,0 1 0,1 0 0,-1 0 0,1 0 0,-1 0 0,0 0 0,1 0 0,-1 0 0,1 0 0,-1 0 0,0 0 0,1 0 0,-1 0 0,1 0 0,-1 0 0,1 0 0,-1 0 0,0 0 0,1 0 0,-1 0 0,0 1 0,1-1 0,-1 0 0,1 0 0,-1 1 0,0-1 0,1 0 0,11 20 0,-5 6-1,-1 1-1,-1 0 1,2 44-1,-5 87-7,-3-90 8,0-67 1,-1 0 0,1 1 0,-1-1 0,1 0 0,-1 0 0,0 0 0,0 0 0,1 0 0,-1 0 0,0 0 0,0-1 0,0 1 0,0-1 0,0 1 0,-4-1 0,5 0 0,-55 8-15,41-8 7,41-6 12,115-27 31,-110 24-34,-26 7-4,0 1-1,0-1 1,0 1 0,1 0 0,8-1-1,-13 2-38,-4 0-185,-8 0-526</inkml:trace>
</inkml:ink>
</file>

<file path=ppt/ink/ink42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5:58"/>
    </inkml:context>
    <inkml:brush xml:id="br0">
      <inkml:brushProperty name="width" value="0.05" units="cm"/>
      <inkml:brushProperty name="height" value="0.05" units="cm"/>
      <inkml:brushProperty name="color" value="#FFFFFF"/>
    </inkml:brush>
  </inkml:definitions>
  <inkml:trace contextRef="#ctx0" brushRef="#br0">18 31 32143,'0'-4'81,"4"-19"278,-3 19-237,-1 15-124,-19 108 2,18-84 0,-1-7 0,1 0 0,2 1 0,4 30 0,-4-55 0,0-1 1,0 1-1,0 0 0,1-1 1,0 1-1,-1-1 0,1 1 1,0-1-1,1 0 0,-1 0 1,1 0-1,-1 0 0,1-1 1,0 1-1,0-1 0,0 1 1,0-1-1,1 0 0,-1 0 1,0 0-1,1-1 0,0 1 1,5 1-1,1-1 1,-1 0 0,1 0 0,0-1 0,0 0-1,0 0 1,0-1 0,0-1 0,11-1 0,-17 1-1,0-1 0,-1 1 0,1-1 0,-1 1 0,1-1 0,-1 0 0,0-1 0,1 1 0,-1-1 0,0 1 0,-1-1 0,1 0 0,0 0 0,-1 0 0,0 0-1,0 0 1,0-1 0,0 1 0,0-1 0,0 1 0,0-6 0,4-6 1,-1 0 0,-1 0-1,-1 0 1,2-19 0,2-180 44,7 805-45,-16-386-5,2-205 4,0 1 0,0 0 0,-1 0 0,1 0 1,-1-1-1,1 1 0,-1 0 0,1 0 0,-1-1 1,1 1-1,-1 0 0,1-1 0,-1 1 0,0-1 1,1 1-1,-1-1 0,0 1 0,0-1 0,1 1 1,-1-1-1,0 0 0,0 0 0,0 1 0,0-1 0,1 0 1,-1 0-1,0 0 0,0 0 0,0 0 0,0 0 1,0 0-1,0 0 0,1 0 0,-1 0 0,-1-1 1,-2 1 0,1 0 0,-1-1 0,0 1 1,1-1-1,-1 0 0,1 0 0,-1 0 1,-2-2-1,-1-2 0,0-1 0,0 0 0,1-1 0,-1 1 0,2-1 0,-1 0 0,1-1 0,-8-14 0,6 9 0,0 0 0,2 0 0,-1-1 0,-5-27 0,9 36 0,1 0 0,0 0 0,0 1 0,1-2 0,-1 1 0,1 0 0,0 0 0,1 0 0,-1 0 0,1 0 0,0 0 0,0 1 0,1-1 0,-1 0 0,1 0 0,0 1 0,1-1 0,-1 1 0,1-1 0,-1 1 0,1 0 0,1 0 0,-1 0 0,7-5 0,24-14 0,1 1 0,75-35 0,-102 54-88,0 1-1,0-1 1,0 2-1,0-1 1,0 1-1,1 0 1,-1 0-1,15 2 1,-14-1-421,12 0-3741</inkml:trace>
</inkml:ink>
</file>

<file path=ppt/ink/ink42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5:59"/>
    </inkml:context>
    <inkml:brush xml:id="br0">
      <inkml:brushProperty name="width" value="0.05" units="cm"/>
      <inkml:brushProperty name="height" value="0.05" units="cm"/>
      <inkml:brushProperty name="color" value="#FFFFFF"/>
    </inkml:brush>
  </inkml:definitions>
  <inkml:trace contextRef="#ctx0" brushRef="#br0">58 156 32223,'12'-66'491,"-8"48"-474,0 0 1,1-35 0,-5 438-18,0-371 0,0-13-1,0-1 0,0 1 1,0-1-1,0 1 0,-1-1 0,1 0 1,0 1-1,0-1 0,-1 0 0,1 1 1,0-1-1,-1 0 0,1 1 0,0-1 1,-1 0-1,1 0 0,0 1 0,-1-1 1,1 0-1,-1 0 0,1 0 0,-1 1 0,1-1 1,0 0-1,-1 0 0,1 0 0,-1 0 1,1 0-1,-1 0 0,1 0 0,-1 0 1,1 0-1,-1 0 0,-20 0-5,17-1 6,-15 2 0,-7 0 0,26-2 0,16 0 0,88-14 29,-60 8-28,74-3 1,-99 10-1147</inkml:trace>
</inkml:ink>
</file>

<file path=ppt/ink/ink42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00"/>
    </inkml:context>
    <inkml:brush xml:id="br0">
      <inkml:brushProperty name="width" value="0.05" units="cm"/>
      <inkml:brushProperty name="height" value="0.05" units="cm"/>
      <inkml:brushProperty name="color" value="#FFFFFF"/>
    </inkml:brush>
  </inkml:definitions>
  <inkml:trace contextRef="#ctx0" brushRef="#br0">21 207 30974,'-3'-5'170,"1"-1"1,-1 1-1,1 0 0,-1-1 1,2 0-1,-1 1 0,1-1 0,-1 0 1,1-8-1,0 11-167,1-1 0,0 1 0,1 0 0,-1-1 0,0 1 0,1-1 1,0 1-1,0 0 0,0 0 0,0 0 0,0-1 0,1 1 0,-1 0 0,1 1 0,0-1 0,0 0 0,4-5 0,-2 5-1,-1-1-1,1 1 0,-1-1 0,1 1 1,0 0-1,0 0 0,1 1 1,-1-1-1,0 1 0,1 0 0,0 0 1,-1 1-1,1-1 0,0 1 0,0 0 1,0 1-1,0-1 0,0 1 1,0 0-1,0 0 0,0 0 0,7 2 1,-10-1-4,1 0 1,-1 0 0,0 1 0,0-1-1,1 1 1,-1 0 0,0 0 0,0 0-1,0 0 1,-1 0 0,1 0 0,0 0-1,-1 0 1,1 1 0,-1-1 0,0 1 0,0-1-1,0 1 1,0-1 0,0 1 0,-1 0-1,1 2 1,3 10 2,-2 0-1,3 24 1,-4-10-2,0 1 0,-6 52 1,3-71 2,0-1 1,0 1 0,-1 0-1,-1-1 1,0 1-1,0-1 1,-1 0 0,0-1-1,-1 1 1,-11 14 0,16-28 2,3-5-5,31-49-3,77-102 0,21-33-23,-131 193 26,0 0 0,0 0 0,-1 0 0,1 1 0,0-1 0,0 0 0,0 0 0,0 0 0,-1 0 0,1 0 0,0 0 0,0 0 0,0 0 0,-1 0 0,1 0 0,0 0 0,0 0 0,0 0 0,0 0 0,-1 0 0,1 0 0,0 0 0,0 0 0,0 0 0,-1 0 0,1 0 0,0-1 0,0 1 0,0 0 0,0 0 0,0 0 0,-1 0 0,1 0 0,0 0 0,0 0 0,0-1 0,0 1 0,0 0 0,0 0 0,0 0 0,-1 0 0,1-1 0,0 1 0,0 0 0,0 0 0,0 0 0,0 0 0,0-1 0,0 1 0,0 0 0,0 0 0,0 0 0,0-1 0,0 1 0,0 0 0,0 0 0,0 0 0,0 0 0,0-1 0,0 1 0,0 0 0,1 0 0,-1 0 0,0 0 0,0-1 0,0 1 0,-15 7 0,7 0 0,1 0 0,0 0 0,0 1 0,1 0 0,0 0 0,0 1 0,1 0 0,0 0 0,1 0 0,0 0 0,-4 15 0,4-11 0,1 1 0,0 1 0,1-1 0,0 0 0,1 1 0,1-1 0,3 27 0,-3-37 1,2 0 0,-1 0-1,0 0 1,1 1 0,0-2 0,0 1-1,0 0 1,0 0 0,1-1 0,-1 1 0,1-1-1,0 1 1,0-1 0,0 0 0,1 0 0,-1-1-1,1 1 1,-1-1 0,1 0 0,5 3-1,0-1-32,0 0 0,1 0-1,0-1 1,0 0-1,0-1 1,0 0 0,16 1-1,20-2-797</inkml:trace>
</inkml:ink>
</file>

<file path=ppt/ink/ink42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01"/>
    </inkml:context>
    <inkml:brush xml:id="br0">
      <inkml:brushProperty name="width" value="0.05" units="cm"/>
      <inkml:brushProperty name="height" value="0.05" units="cm"/>
      <inkml:brushProperty name="color" value="#FFFFFF"/>
    </inkml:brush>
  </inkml:definitions>
  <inkml:trace contextRef="#ctx0" brushRef="#br0">75 82 31518,'-1'0'32,"1"0"0,0 0-1,0-1 1,-1 1-1,1 0 1,0-1 0,-1 1-1,1 0 1,0-1-1,0 1 1,0 0-1,-1-1 1,1 1 0,0 0-1,0-1 1,0 1-1,0-1 1,0 1 0,0 0-1,0-1 1,0 1-1,0-1 1,0 1 0,0 0-1,0-1 1,0 1-1,0-1 1,0 1-1,0 0 1,0-1 0,0 1-1,1-1 1,-1 1-1,0 0 1,0-1 0,0 1-1,1 0 1,-1-1-1,10-17-97,-5 13 69,1 0 0,0 0 0,0 1 0,0 0 0,0 0 0,1 0 0,0 1 0,-1 0 0,1 1 0,0-1 0,1 1 0,-1 1 0,0-1 0,1 1 0,-1 0 0,9 1 0,-15 1-3,-1 0 0,1 0 0,0 0 0,-1 1 0,1-1 0,-1 0 0,0 0 0,1 1 0,-1-1 0,0 0 0,0 1 0,0-1 0,0 0 0,0 1 0,0-1 0,0 0 0,0 1 0,-1 0 0,1 3 0,-1 3 0,0-1 0,0 1 0,-1 0 0,0-1 0,0 0 0,-1 1 0,0-1 0,0 0 0,-1 0 0,0 0 0,0-1 0,-6 8 0,-13 14 0,-35 34 0,34-38 0,3 0 0,-20 28 0,41-52 0,-1 0 0,1 0 0,0 1 0,0-1 0,0 0 0,0 0 0,0 0 0,0 0 0,0 0 0,0 1 0,-1-1 0,1 0 0,0 0 0,0 0 0,0 0 0,0 1 0,0-1 0,0 0 0,0 0 0,0 0 0,0 0 0,0 1 0,0-1 0,0 0 0,0 0 0,0 0 0,0 0 0,1 1 0,-1-1 0,0 0 0,0 0 0,0 0 0,0 0 0,0 1 0,0-1 0,0 0 0,0 0 0,0 0 0,1 0 0,-1 0 0,0 0 0,0 0 0,0 1 0,0-1 0,1 0 0,-1 0 0,0 0 0,0 0 0,0 0 0,0 0 0,0 0 0,1 0 0,-1 0 0,0 0 0,0 0 0,0 0 0,1 0 0,-1 0 0,0 0 0,0 0 0,0 0 0,0 0 0,1 0 0,-1 0 0,0 0 0,12-2 0,51-15 0,-48 12 0,0 0 0,0 1 0,1 1 0,-1 0 0,20 0 0,-25 3-15,112 4-237,-100-3-425</inkml:trace>
</inkml:ink>
</file>

<file path=ppt/ink/ink42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02"/>
    </inkml:context>
    <inkml:brush xml:id="br0">
      <inkml:brushProperty name="width" value="0.05" units="cm"/>
      <inkml:brushProperty name="height" value="0.05" units="cm"/>
      <inkml:brushProperty name="color" value="#FFFFFF"/>
    </inkml:brush>
  </inkml:definitions>
  <inkml:trace contextRef="#ctx0" brushRef="#br0">8 33 31887,'0'-27'731,"0"27"-694,0 10-5,-4 82-32,1-47 0,3 60 0,0-102 0,0-1 0,0 1 1,0 0-1,1-1 0,-1 1 0,1-1 0,0 1 0,0-1 1,0 1-1,0-1 0,0 1 0,0-1 0,1 0 1,-1 0-1,1 0 0,-1 0 0,1 0 0,0 0 1,0 0-1,2 2 0,0-2 1,0-1 0,1 1 0,-1-1 0,0 1 0,1-1 1,-1-1-1,1 1 0,-1-1 0,0 1 0,8-2 0,-9 1 0,0-1 0,0 1 0,0-1 0,-1 0 1,1 0-1,0 0 0,-1 0 0,1 0 0,0-1 0,-1 1 0,0-1 0,1 0 0,-1 0 1,0 1-1,0-2 0,0 1 0,0 0 0,0 0 0,0-1 0,-1 1 0,1-1 1,-1 1-1,0-1 0,1 1 0,0-5 0,4-9 0,-1 0 0,-1 0-1,3-19 1,-6 30-1,33-177 0,-33 353 0,-7 300 0,5-458 0,1-1 0,0 0 0,-1 0 0,-1 0 0,1 0 0,-2-1 0,0 1 0,0 0 0,-1-1 0,-1 0 0,-6 12 0,10-21 0,0-1-1,0 1 1,0-1 0,-1 1 0,1-1-1,-1 1 1,1-1 0,-1 0 0,1 0-1,-1 0 1,0 0 0,1 0 0,-1 0-1,0 0 1,0-1 0,0 1 0,0 0-1,0-1 1,0 0 0,1 1 0,-1-1-1,0 0 1,0 0 0,0 0 0,0 0-1,0-1 1,0 1 0,0 0 0,0-1-1,-3-1 1,1 1-1,1-1 1,-1 0-1,1 0 1,-1 0-1,1 0 1,0-1-1,0 1 1,0-1-1,0 0 1,0 0-1,1 0 1,-1 0-1,1 0 1,-2-4-1,-5-14 1,1 0-1,1 0 1,1 0 0,0-1 0,2 0 0,1 0-1,1 0 1,0 0 0,2-1 0,3-30-1,-2 49 1,1 0-1,-1 0 0,1 0 0,0 0 1,0 0-1,0 1 0,1-1 0,-1 1 0,1-1 1,0 1-1,0 0 0,0 0 0,0 0 1,0 1-1,1-1 0,-1 1 0,1-1 1,5-1-1,8-5 1,0 1 1,30-10-1,-22 11-106,-1 2 0,1 0 0,42-1 0,-55 5-100,19-3-957</inkml:trace>
</inkml:ink>
</file>

<file path=ppt/ink/ink4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1"/>
    </inkml:context>
    <inkml:brush xml:id="br0">
      <inkml:brushProperty name="width" value="0.05" units="cm"/>
      <inkml:brushProperty name="height" value="0.05" units="cm"/>
      <inkml:brushProperty name="color" value="#FFFFFF"/>
    </inkml:brush>
  </inkml:definitions>
  <inkml:trace contextRef="#ctx0" brushRef="#br0">24 30 32271,'-1'-2'40,"1"1"-17,0-1 1,0 0-1,0 1 1,0-1-1,0 0 1,-1 1 0,1-1-1,-1 1 1,1-1-1,-1 1 1,0-1-1,0 1 1,1-1-1,-1 1 1,0 0-1,-2-2 1,0 8-3,-2 31-20,2 0 0,1 1-1,4 52 1,0-11-1,-3 85-1,8 300-14,-7-462 14,3 14-45,-3-15 35,0 0-1,0 1 0,0-1 1,1 0-1,-1 0 0,0 0 1,0 0-1,1 1 0,-1-1 1,0 0-1,0 0 0,1 0 1,-1 0-1,0 0 0,1 0 1,-1 0-1,0 0 0,1 0 1,-1 0-1,0 0 0,0 0 1,1 0-1,-1 0 0,0 0 1,1 0-1,-1 0 0,0 0 1,0 0-1,1 0 0,-1 0 1,0 0-1,1-1 0,-1 1 0,0 0 1,0 0-1,1 0 0,-1 0 1,0-1-1,0 1 0,0 0 1,1 0-1,-1-1 0,0 1 1,13-15-1030</inkml:trace>
</inkml:ink>
</file>

<file path=ppt/ink/ink42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02"/>
    </inkml:context>
    <inkml:brush xml:id="br0">
      <inkml:brushProperty name="width" value="0.05" units="cm"/>
      <inkml:brushProperty name="height" value="0.05" units="cm"/>
      <inkml:brushProperty name="color" value="#FFFFFF"/>
    </inkml:brush>
  </inkml:definitions>
  <inkml:trace contextRef="#ctx0" brushRef="#br0">71 42 32143,'1'-2'14,"0"0"0,0 0 1,0 0-1,0-1 0,0 1 0,1 0 1,-1 1-1,1-1 0,-1 0 0,1 0 1,0 1-1,-1-1 0,1 1 1,0-1-1,0 1 0,0 0 0,0 0 1,1 0-1,-1 0 0,0 0 1,0 0-1,1 1 0,-1-1 0,0 1 1,4-1-1,9-1 53,0 0 0,27 1 1,-35 1-65,-7 0-3,1 0 0,0 1 0,-1-1 0,1 0 0,0 0 0,-1 0 0,1 1 0,0-1 0,-1 0 0,1 1 0,-1-1 0,1 0 0,-1 1 0,1-1 0,-1 1 0,1-1 0,-1 1 0,1-1 0,-1 1 0,1-1 0,-1 1 0,0-1 0,1 1 0,-1 0 0,0-1 0,0 1 0,1 0 0,-1-1 0,0 1 0,0 0 0,0-1 0,0 2 0,1 28 0,-1-19 0,-1-5 0,1 0 1,-1 0-1,-1 0 0,1 0 1,-1 0-1,0 0 0,0 0 1,-1 0-1,0 0 0,0-1 1,0 0-1,-1 1 1,-4 4-1,-10 11 4,-36 33 0,3-4-1,35-34-3,12-11 0,-1-1-1,0 1 1,1 0 0,0 0-1,0 1 1,1-1 0,-1 1 0,-3 8-1,12-12-9,24-3 12,0 0 0,0-2 0,-1-1 1,1-2-1,32-10 0,-49 12 18,1 1-1,-1 1 1,1 0-1,18 0 1,3 1-5926</inkml:trace>
</inkml:ink>
</file>

<file path=ppt/ink/ink42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3"/>
    </inkml:context>
    <inkml:brush xml:id="br0">
      <inkml:brushProperty name="width" value="0.05" units="cm"/>
      <inkml:brushProperty name="height" value="0.05" units="cm"/>
      <inkml:brushProperty name="color" value="#FFFF00"/>
    </inkml:brush>
  </inkml:definitions>
  <inkml:trace contextRef="#ctx0" brushRef="#br0">59 121 30974,'-4'-12'1310,"4"11"-1303,0 0-1,0 1 1,0-1-1,0 1 1,0-1 0,0 1-1,0-1 1,-1 0 0,1 1-1,0-1 1,0 1-1,0-1 1,0 1 0,-1-1-1,1 1 1,0-1 0,-1 1-1,1-1 1,0 1-1,-1-1 1,1 1 0,0 0-1,-1-1 1,1 1 0,-1 0-1,1-1 1,-1 1-1,1 0 1,-1-1 0,1 1-1,-1 0 1,1 0 0,-1 0-1,1-1 1,-1 1-1,1 0 1,-1 0 0,0 0-1,1 0 1,-1 0 0,1 0-1,-1 0 1,1 0-1,-1 0 1,0 1 0,1-1-1,-1 0 1,1 0 0,-1 0-1,1 1 1,-1-1-1,1 0 1,-1 0 0,1 1-1,-1 0 1,0 35-7,1-31 0,0-4 0,0 1 0,0 0 0,1-1 0,-1 1 0,0-1 0,1 1 0,-1-1 0,1 0 0,0 1 0,-1-1 0,1 1 0,0-1 0,0 0 0,0 0 0,0 1 0,0-1 0,0 0 0,0 0 0,1 0 0,-1 0 0,0 0 0,0-1 0,1 1 0,-1 0 0,1 0 0,-1-1 0,1 1 0,-1-1 0,1 0 0,-1 1 0,1-1 0,-1 0 0,1 0 0,2 0 0,6 1 0,1-1 0,-1 0 0,21-4 0,-28 3 0,0 1 1,0-1-1,0 0 1,-1-1-1,1 1 1,0 0-1,-1-1 1,1 0-1,-1 1 0,0-1 1,1 0-1,-1 0 1,0 0-1,0 0 1,0-1-1,-1 1 1,1-1-1,0 1 0,-1-1 1,0 1-1,1-1 1,-1 0-1,0 0 1,0 0-1,-1 1 1,1-5-1,0 4 0,0 0 0,-1-1 1,1 1-1,-1 0 0,0-1 0,0 1 0,0 0 0,-1-1 1,1 1-1,-1 0 0,0 0 0,0-1 0,0 1 0,0 0 1,0 0-1,-1 0 0,1 0 0,-1 0 0,0 1 0,0-1 1,0 0-1,-5-4 0,3 4-1,-1 0 1,1 0-1,-1 0 0,0 0 1,0 1-1,0 0 0,-1 0 1,1 0-1,0 1 0,-1 0 1,1 0-1,-1 0 0,1 0 1,-1 1-1,0 0 1,1 0-1,-8 2 0,10-1 1,0-1 0,0 1 0,0 1-1,0-1 1,0 0 0,0 1 0,0-1-1,0 1 1,1 0 0,-1 0 0,1 0-1,-1 1 1,1-1 0,0 0 0,-1 1 0,1-1-1,1 1 1,-1 0 0,0 0 0,1 0-1,-1 0 1,1 0 0,0 0 0,0 0-1,0 0 1,0 0 0,1 1 0,0-1 0,-1 6-1,1-3-2,-1-3 2,1 1 0,-1 0 0,1 0 0,0 0 0,0 0-1,1 0 1,-1 0 0,1 0 0,1 5 0,-1-8 1,0 0 0,1 1 0,-1-1 1,0 0-1,0 0 0,1 0 0,-1 0 0,1 0 0,-1 0 0,1-1 1,-1 1-1,1 0 0,-1-1 0,1 1 0,0-1 0,-1 0 1,1 1-1,0-1 0,-1 0 0,1 0 0,0 0 0,-1 0 0,4-1 1,-1 1 0,0 1 0,0-1 1,-1 0-1,1-1 1,0 1-1,-1-1 1,1 0-1,0 0 0,-1 0 1,6-2-1,-8 2 0,1-1 0,-1 1-1,0-1 1,1 0-1,-1 1 1,0-1 0,0 0-1,0 0 1,-1 0 0,1 0-1,0 0 1,-1 0 0,1 1-1,-1-1 1,1-1 0,-1 1-1,0 0 1,0 0 0,0 0-1,-1-4 1,1-3 1,-3-18-9,3 27 7,-1-1-1,0 0 1,1 0-1,-1 0 1,0 1-1,0-1 1,1 0 0,-1 1-1,0-1 1,0 1-1,0-1 1,0 1-1,0-1 1,0 1-1,0-1 1,0 1-1,0 0 1,0 0 0,0 0-1,0 0 1,0 0-1,0 0 1,0 0-1,-2 0 1,0 0 0,0-1-1,0 1 1,0 0-1,0 1 1,0-1 0,0 0-1,0 1 1,0 0 0,0-1-1,0 1 1,0 0 0,1 1-1,-1-1 1,0 0-1,-3 4 1,4-3-2,0 1 1,1-1-1,-1 1 1,1 0-1,0-1 0,0 1 1,0 0-1,0 0 0,0 0 1,1 0-1,-1 0 0,1 0 1,0 0-1,0 0 1,1 5-1,-2-6 2,1-1 0,0 0-1,0 0 1,0 1 0,0-1 0,0 0 0,0 1-1,1-1 1,-1 0 0,0 0 0,1 1 0,-1-1-1,1 0 1,-1 0 0,1 0 0,0 0 0,-1 0 0,1 1-1,0-1 1,0 0 0,0-1 0,-1 1 0,3 1-1,-1-1 2,1 0-1,0 0 0,0-1 1,-1 1-1,1-1 0,0 1 1,0-1-1,0 0 0,3-1 1,1 1 0,-4 0 0,0 0-1,0-1 1,1 1 0,-1-1 0,0 1-1,0-1 1,0 0 0,0-1 0,0 1-1,0 0 1,-1-1 0,1 1 0,0-1 0,-1 0-1,1 0 1,-1 0 0,0 0 0,1-1-1,-1 1 1,0-1 0,2-2 0,-1 0-1,-1 0-1,1 0 1,-1-1 0,0 1 0,0 0 0,0-1 0,-1 1 0,0-1 0,0 1 0,0-1 0,-1-7 0,0 13 0,0-1 0,0 1 0,0-1 0,0 1 0,-1-1 0,1 1 0,0-1 0,0 1 0,-1-1 0,1 1 0,0-1 0,-1 1 0,1 0 0,0-1 0,-1 1 0,1-1 0,0 1 0,-1 0 0,1-1 0,-1 1 0,1 0 0,-1 0 0,1-1 0,-1 1 0,1 0 0,-1 0 0,0 0 0,-23-4 0,-23 7 0,46-3-1,-1 0 0,1 0 0,0 0 0,-1 0 1,1 1-1,0-1 0,0 1 0,0-1 0,-1 1 0,1-1 0,0 1 0,0 0 1,0-1-1,0 1 0,0 0 0,0 0 0,0 0 0,0 0 0,1 0 0,-1 0 1,0 0-1,0 0 0,0 1 0,0 1-7,1-1 1,-1 1-1,0-1 1,1 1-1,0-1 0,-1 1 1,1-1-1,0 1 1,1-1-1,-1 1 0,1 4 1,-1-6 7,1 0 1,0 0-1,-1 0 0,1 0 1,-1 0-1,1 0 0,0-1 1,0 1-1,0 0 0,-1 0 1,1 0-1,0-1 0,0 1 1,0 0-1,0-1 0,0 1 1,0-1-1,0 1 0,1-1 1,-1 1-1,0-1 0,0 0 1,0 0-1,0 0 0,0 1 1,2-1-1,39 0 10,-31 0-10,-9 0 1,1 0 0,-1 0 0,0 0 1,1 0-1,-1 0 0,0-1 1,0 1-1,1-1 0,-1 0 0,0 1 1,0-1-1,0 0 0,0 0 1,0 0-1,0-1 0,0 1 0,0 0 1,0-1-1,-1 1 0,3-3 1,-2 1 2,0-1 1,-1 1 0,0-1-1,1 1 1,-1-1 0,0 1-1,-1-1 1,1 0 0,0 1 0,-1-1-1,0 0 1,0-4 0,0 7-5,0 0 1,0 0-1,0 0 0,0 0 1,0 0-1,0 0 1,0 0-1,-1 0 1,1 0-1,0 0 1,-1 0-1,1 0 1,0 0-1,-1 0 0,1 0 1,-1 0-1,0 0 1,1 0-1,-1 1 1,0-1-1,1 0 1,-1 0-1,0 1 1,0-1-1,0 0 0,1 1 1,-1-1-1,0 1 1,0-1-1,0 1 1,0 0-1,0-1 1,0 1-1,0 0 1,0 0-1,0 0 0,0-1 1,0 1-1,0 0 1,-2 1-1,2-1-13,20-1-1510,-10-1-4478</inkml:trace>
</inkml:ink>
</file>

<file path=ppt/ink/ink42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6"/>
    </inkml:context>
    <inkml:brush xml:id="br0">
      <inkml:brushProperty name="width" value="0.05" units="cm"/>
      <inkml:brushProperty name="height" value="0.05" units="cm"/>
      <inkml:brushProperty name="color" value="#FFFF00"/>
    </inkml:brush>
  </inkml:definitions>
  <inkml:trace contextRef="#ctx0" brushRef="#br0">1 2167 29469,'0'-2'2966,"7"-3"-2501,12-4-742,252-114 288,-44 16-6,-54 42-3,40-16 12,67-51-14,0 1 0,-200 98 0,130-35 0,157-53 0,-165 48 0,231-96 0,-407 158 0,296-140 0,141-35 0,-199 85 3,-28 5 11,13-5-15,-229 94 1,289-112 16,-121 21-16,-91 52 0,-81 43 0,-16 3 0,0 0 0,1 0 1,-1 0-1,0 0 0,0 0 0,0 0 1,1-1-1,-1 1 0,0 0 0,0 0 0,1 0 1,-1 0-1,0 0 0,0-1 0,0 1 0,1 0 1,-1 0-1,0 0 0,0-1 0,0 1 1,0 0-1,0 0 0,0 0 0,1-1 0,-1 1 1,0 0-1,0 0 0,0-1 0,0 1 1,0 0-1,0 0 0,0-1 0,0 1 0,0 0 1,0-1-1,0 1 0,0 0 0,0 0 1,0-1-1,0 1 0,-1 0 0,1 0 0,0 0 1,0-1-1,0 1 0,0 0 0,0 0 1,-1-1-1,1 1 0,0 0 0,0 0 0,0 0 1,0 0-1,-1-1 0,1 1 0,0 0 1,-14-11 16,13 9-15,-3-2-2,2 2 0,1-1 0,-1 1 0,0 0 0,1 0 0,-1 1 0,0-1 0,0 0 0,0 0 0,-1 1 0,1 0 0,0-1 0,0 1 0,-1 0 0,1 0 0,-1 0 0,1 0 0,-1 0 0,1 1 0,-1-1 0,0 1 0,1 0 0,-1 0 0,-2 0 0,-48 0-16,52 4 16,0 0 0,0 0 0,1 1 0,0-1 0,-1 0 0,1 0 0,1 6 0,-1-4 0,0 5-1,0-8 1,-1 1 0,1-1-1,0 1 1,0-1 0,0 0 0,0 1 0,1-1 0,-1 0 0,1 1 0,0-1 0,0 0 0,0 0 0,0 1 0,1-1 0,-1 0 0,1 0 0,0-1 0,0 1 0,0 0 0,0 0-1,0-1 1,1 0 0,3 4 0,1-2 1,0 1-1,0-1 0,0-1 1,1 1-1,0-1 0,-1-1 1,1 1-1,10 1 0,3-2 0,0 0 0,23-1 0,-42-1 0,-1 0 0,0-1 1,1 1-1,-1-1 0,0 1 0,0-1 0,0 0 1,1 1-1,-1-1 0,0 0 0,0 0 1,0 0-1,0 0 0,0 0 0,0 0 0,-1 0 1,1 0-1,0 0 0,0 0 0,-1-1 1,1 1-1,-1 0 0,1 0 0,-1-1 0,0 1 1,1 0-1,-1-1 0,0 1 0,0 0 0,0-3 1,3-51 7,-3 46-7,0-15-1,1 13 0,-1 1 0,0-1 0,0 1 0,-1-1 1,-5-18-1,5 27 0,1 0-1,-1-1 1,0 1 0,-1 0 0,1 0 0,0 0 0,-1 0 0,1 0 0,-1 0 0,1 0-1,-1 0 1,0 1 0,0-1 0,0 1 0,0-1 0,0 1 0,0 0 0,0 0 0,-1 0-1,1 0 1,0 0 0,-1 0 0,1 1 0,0-1 0,-1 1 0,1-1 0,-1 1 0,1 0-1,-5 0 1,5 0-1,0 0 0,-1 0 1,1 1-1,0-1 0,0 0 0,0 1 0,0-1 0,0 1 0,0 0 0,0 0 0,0 0 0,0 0 1,0 0-1,0 0 0,-3 3 0,2-1 1,1 0 0,-1 1 0,1-1 0,-1 1 1,1 0-1,0 0 0,-2 6 0,2-4-1,0 1 0,0-1-1,1 1 1,0-1 0,1 1 0,-1 0-1,1-1 1,1 1 0,-1 0 0,3 9 0,-2-15 1,0 0 1,0 0 0,0 0-1,1 0 1,-1-1 0,0 1 0,1 0-1,-1-1 1,0 1 0,1 0-1,-1-1 1,1 0 0,-1 1-1,1-1 1,-1 0 0,1 0 0,-1 0-1,4 0 1,-4 0-1,0 0 1,0 0 0,0 1-1,0-1 1,0 0-1,0-1 1,1 1-1,-1 0 1,0 0-1,0 0 1,0-1-1,0 1 1,0 0-1,0-1 1,0 1-1,0-1 1,0 0-1,0 1 1,0-1-1,0 0 1,0 1-1,-1-1 1,1 0-1,0 0 1,1-1-1,-1-3 1,0-1-1,-1 1 1,1-1-1,-1 1 0,0-1 1,0 1-1,0-1 1,-1 1-1,-2-11 0,2 14 0,0 0-1,0 0 1,0 0-1,0 1 1,0-1-1,0 0 1,-1 1-1,1-1 1,0 0-1,-1 1 1,1 0-1,-1-1 1,0 1-1,1 0 1,-1 0-1,0 0 1,0 0-1,0 0 1,0 0-1,1 1 1,-1-1-1,0 0 1,-1 1-1,1 0 1,0-1-1,0 1 1,0 0-1,-3 0 1,4 1-1,0-1 0,1 0 1,-1 1-1,0-1 0,0 1 1,1-1-1,-1 1 0,0-1 1,1 1-1,-1-1 0,1 1 1,-1-1-1,1 1 0,-1 0 1,1-1-1,-1 1 1,1 0-1,0 0 0,-1-1 1,1 1-1,0 0 0,0 0 1,-1 0-1,1-1 0,0 1 1,0 0-1,0 0 0,0 0 1,0-1-1,0 3 0,1 35-3,-1-24-6,1-14 10,-1 1 1,0 0-1,1 0 0,-1 0 0,1-1 1,-1 1-1,1 0 0,-1 0 1,1-1-1,0 1 0,-1 0 0,1-1 1,0 1-1,-1-1 0,1 1 1,0-1-1,0 1 0,0-1 0,-1 0 1,1 1-1,0-1 0,0 0 1,0 0-1,0 0 0,0 1 0,0-1 1,-1 0-1,1 0 0,0 0 1,1-1-1,38 1 10,-29 0-10,-10 0 0,0 0 0,-1 0 0,1 0 1,-1 0-1,1-1 0,-1 1 0,1 0 1,0 0-1,-1 0 0,1-1 0,-1 1 0,1 0 1,-1 0-1,1-1 0,-1 1 0,1-1 1,-1 1-1,0 0 0,1-1 0,-1 1 1,0-1-1,1 1 0,-1-1 0,0 1 1,1-1-1,-1 1 0,0-1 0,1 0 0,0-22 10,-1 18-8,-1 0 0,0-1 0,0 1 0,-1 0-1,0 1 1,-3-9 0,3 10-5,1 1-1,-1 0 1,0 0 0,0 0 0,0 0-1,0 0 1,0 0 0,0 0-1,0 1 1,0-1 0,-4-1 0,5 3-1,0 0 1,0-1-1,0 1 1,1 0 0,-1 0-1,0 0 1,0 0-1,0 0 1,1 0 0,-1 1-1,0-1 1,0 0-1,0 0 1,1 0 0,-1 1-1,0-1 1,0 0-1,1 1 1,-1-1 0,0 1-1,1-1 1,-1 1-1,0-1 1,1 1 0,-1-1-1,1 1 1,-1 0-1,1-1 1,-1 1 0,1 0-1,0-1 1,-1 1-1,1 0 1,0 0 0,-1-1-1,1 1 1,0 0-1,0 0 1,0 0 0,-1 1-1,-5 22-447,-2 0-760</inkml:trace>
</inkml:ink>
</file>

<file path=ppt/ink/ink42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8"/>
    </inkml:context>
    <inkml:brush xml:id="br0">
      <inkml:brushProperty name="width" value="0.05" units="cm"/>
      <inkml:brushProperty name="height" value="0.05" units="cm"/>
      <inkml:brushProperty name="color" value="#FFFF00"/>
    </inkml:brush>
  </inkml:definitions>
  <inkml:trace contextRef="#ctx0" brushRef="#br0">54 367 22602,'-25'-4'8967,"9"-7"-7244,14 9-1764,0-1 0,1 0 0,0 1 0,0-1 0,0 0 0,0 0 0,0 0 0,0 0 1,1 0-1,0 0 0,-1 0 0,1 0 0,1-4 0,-2-14 56,1 9-7,0 0 0,1 0 0,2-14 0,-2 22-8,0 0 0,0 0 0,0 0 0,1 0 0,0 0 0,0 1 0,0-1 0,0 1 1,0-1-1,1 1 0,0 0 0,5-6 0,0 2 0,0 0 0,0 1 0,1 0 0,0 0 0,0 1 0,0 0 0,1 1 0,0 0 0,-1 0 0,1 1 0,0 0 0,1 1 0,-1 0 0,0 1 0,1 0 0,15 1 0,-24 0 0,-1 0 0,1 1 0,0-1 0,-1 1 0,1-1 0,-1 1 0,1 0 0,-1-1 0,0 1 0,1 0 0,-1 0 0,0 0 0,1 0 0,-1 0 0,0 1 0,0-1 0,0 0 0,0 0 0,0 1 0,0-1 0,-1 1 0,1-1 0,0 1 0,-1-1 0,1 1 0,-1-1 0,1 1 0,-1-1 0,1 3 0,0 8 0,1-1 0,-2 0 0,0 15 0,0-16 0,0 0-1,1 15-5,-1 0 0,-2 0 0,0 0-1,-10 40 1,-7 0 6,16-55 0,13-42 0,40-100 0,-5 15 0,-37 95 0,-1 2 0,0-1 0,-1 0 0,-1 0 0,-1-1 0,1-29 0,-5 51 0,0 0 0,0 0-1,0 0 1,0 0 0,0 1 0,0-1 0,0 0-1,0 0 1,0 0 0,-1 0 0,1 0-1,0 1 1,0-1 0,0 0 0,0 0 0,0 0-1,0 0 1,0 0 0,0 0 0,-1 0 0,1 0-1,0 1 1,0-1 0,0 0 0,0 0 0,0 0-1,-1 0 1,1 0 0,0 0 0,0 0-1,0 0 1,0 0 0,0 0 0,-1 0 0,1 0-1,0 0 1,0 0 0,0 0 0,0 0 0,-1 0-1,1 0 1,0 0 0,0 0 0,0-1-1,0 1 1,0 0 0,0 0 0,-1 0 0,1 0-1,0 0 1,0 0 0,0 0 0,0 0 0,0-1-1,0 1 1,0 0 0,0 0 0,-1 0 0,1 0-1,0 0 1,0 0 0,0-1 0,-4 9-1,0-1 1,0 1 0,1 0-1,0 0 1,0 0 0,1 0-1,0 1 1,1-1 0,-2 15-1,2 89 2,2-65-1,-1-39 0,0 4 0,0-1 0,1 1 0,0-1 0,0 1 0,6 19 0,-6-29 0,0 1 0,0 0 0,0-1 0,1 1 0,-1-1 0,1 0 0,-1 1 0,1-1 0,0 0 0,0 0 0,0 0 0,0 0 0,0 0 0,1-1 0,-1 1 0,0-1 0,1 1 0,0-1 0,-1 0 0,1 0 0,-1 0 0,1 0 0,0-1 0,0 1 0,0-1 0,-1 0 0,1 1 0,0-1 0,3-1 0,6 2 5,-9-1-23,1 1 1,-1-1-1,1 0 1,-1 0 0,0 0-1,1-1 1,-1 1-1,1-1 1,-1 0-1,1 0 1,-1 0-1,0 0 1,0-1 0,0 1-1,0-1 1,0 0-1,0 0 1,0 0-1,4-4 1,18-29-1048</inkml:trace>
</inkml:ink>
</file>

<file path=ppt/ink/ink42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8"/>
    </inkml:context>
    <inkml:brush xml:id="br0">
      <inkml:brushProperty name="width" value="0.05" units="cm"/>
      <inkml:brushProperty name="height" value="0.05" units="cm"/>
      <inkml:brushProperty name="color" value="#FFFF00"/>
    </inkml:brush>
  </inkml:definitions>
  <inkml:trace contextRef="#ctx0" brushRef="#br0">37 217 30414,'-5'-5'87,"1"-1"1,0-1 0,1 1-1,-1-1 1,1 1-1,1-1 1,-1 0-1,1 0 1,0 0-1,1-1 1,-1 1-1,2 0 1,-1 0-1,1-1 1,0 1-1,0-1 1,1 1-1,0 0 1,0 0-1,1-1 1,0 1 0,0 0-1,1 0 1,0 1-1,6-13 1,-7 17-84,13-17 17,-15 19-21,0-1 0,0 1 0,1 0 0,-1-1 0,0 1 0,1 0 0,-1 0 0,0-1 0,1 1 0,-1 0 0,1 0 0,-1 0 0,0 0 0,1-1 0,-1 1 0,1 0 0,-1 0 0,0 0 1,1 0-1,-1 0 0,1 0 0,-1 0 0,0 0 0,1 0 0,-1 0 0,1 0 0,-1 0 0,0 1 0,1-1 0,-1 0 0,1 0 0,-1 0 0,0 0 0,1 1 0,-1-1 0,0 0 0,1 0 0,-1 1 0,0-1 0,1 0 0,-1 1 0,0-1 0,0 0 0,1 1 0,-1-1 0,0 0 0,0 1 0,0-1 0,0 1 0,1 0 0,5 15 0,0 0 0,-1 1 0,0 0-1,4 33 1,1 80 3,-7-78-2,5 96-17,-16-145 11,5-3-8,10 0 2,9-1 12,1-1 1,-1-1 0,0 0 0,-1-1 0,1 0 0,18-9 0,20-6 11,-52 19-14,10-2-17,-9 1-100,-8 1-142,-14 0-525</inkml:trace>
</inkml:ink>
</file>

<file path=ppt/ink/ink42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9"/>
    </inkml:context>
    <inkml:brush xml:id="br0">
      <inkml:brushProperty name="width" value="0.05" units="cm"/>
      <inkml:brushProperty name="height" value="0.05" units="cm"/>
      <inkml:brushProperty name="color" value="#FFFF00"/>
    </inkml:brush>
  </inkml:definitions>
  <inkml:trace contextRef="#ctx0" brushRef="#br0">1 1 30958,'2'0'78,"0"0"-1,0 0 1,-1 0 0,1 0-1,0 1 1,0-1 0,0 1-1,0 0 1,0 0 0,-1-1-1,1 1 1,0 0 0,-1 0-1,1 0 1,-1 1-1,1-1 1,-1 0 0,1 1-1,-1-1 1,1 2 0,1 1-44,0 1 0,-1-1 0,0 1 0,0-1 0,0 1 0,0 0-1,1 8 1,0 7-105,0 0-1,-1 39 0,-2-57 95,0 51-636,0-48-692</inkml:trace>
</inkml:ink>
</file>

<file path=ppt/ink/ink42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0"/>
    </inkml:context>
    <inkml:brush xml:id="br0">
      <inkml:brushProperty name="width" value="0.05" units="cm"/>
      <inkml:brushProperty name="height" value="0.05" units="cm"/>
      <inkml:brushProperty name="color" value="#FFFF00"/>
    </inkml:brush>
  </inkml:definitions>
  <inkml:trace contextRef="#ctx0" brushRef="#br0">2 102 31438,'-1'-27'358,"1"24"-152,0 6-1,2 46 275,-1-33-480,1-1 0,1 1 0,1 0 0,0-1 0,1 0 0,8 17 0,-9-23 0,0-1 0,0 0 0,1 0 0,1 0 0,-1 0 0,1-1 0,0 0 0,1 0 0,0-1 0,0 0 0,0 0 0,10 5 0,-15-9 0,1 0 1,0-1-1,0 1 1,0-1-1,0 0 1,0 0-1,0 0 0,0 0 1,1 0-1,-1-1 1,0 1-1,0-1 0,1 0 1,-1 0-1,0 0 1,1-1-1,-1 1 1,0-1-1,0 1 0,0-1 1,0 0-1,1-1 1,-1 1-1,0 0 1,-1-1-1,1 0 0,0 1 1,0-1-1,-1 0 1,1-1-1,-1 1 1,0 0-1,1-1 0,-1 1 1,0-1-1,-1 0 1,1 1-1,0-1 0,-1 0 1,1 0-1,-1 0 1,0 0-1,1-6 1,4-17 1,-1-1 0,-1 0 0,-2 0 0,0 0 0,-5-52 0,1 11-1,1 48 1,-1 28 4,1 34 2,21 155-8,0-21 0,-9 235-32,-29-413 29,12-1 3,-1-1 0,1 0-1,0 0 1,1-1 0,-1 0-1,1 0 1,0 0-1,0-1 1,1 1 0,-1-1-1,1 0 1,-6-12 0,2 3-2,1-1 0,1 0 0,0-1 1,-5-22-1,8 23 5,2 1 1,0-1-1,1-20 1,0 13-2,1 18-2,0 0 0,0 0 0,0 1 0,1-1 0,0 0 0,-1 1 0,2-1 0,-1 1 0,0 0 0,1-1 0,0 1 1,0 1-1,0-1 0,0 0 0,1 1 0,-1-1 0,1 1 0,0 0 0,8-4 0,5-4-3,1 1 0,0 0 0,28-10 0,11-2-509,-29 8-758</inkml:trace>
</inkml:ink>
</file>

<file path=ppt/ink/ink42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0"/>
    </inkml:context>
    <inkml:brush xml:id="br0">
      <inkml:brushProperty name="width" value="0.05" units="cm"/>
      <inkml:brushProperty name="height" value="0.05" units="cm"/>
      <inkml:brushProperty name="color" value="#FFFF00"/>
    </inkml:brush>
  </inkml:definitions>
  <inkml:trace contextRef="#ctx0" brushRef="#br0">1 166 31326,'0'-165'1406,"4"267"-1404,33 189-1,-31-265-1,2 19-16,-11-45 14,1 1 1,-1-1-1,1 1 0,0-1 1,-1 0-1,1 1 0,-1-1 1,-4-1-1,7 1 1,-12 1 1,-1-1 0,23-2 0,5-2 2,0 0 0,0-1 0,0-1 0,26-13 0,-22 9 1,36-12 0,-48 18-85,-20 2-772,-21 2-1347</inkml:trace>
</inkml:ink>
</file>

<file path=ppt/ink/ink42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2"/>
    </inkml:context>
    <inkml:brush xml:id="br0">
      <inkml:brushProperty name="width" value="0.05" units="cm"/>
      <inkml:brushProperty name="height" value="0.05" units="cm"/>
      <inkml:brushProperty name="color" value="#FFFF00"/>
    </inkml:brush>
  </inkml:definitions>
  <inkml:trace contextRef="#ctx0" brushRef="#br0">204 47 31294,'16'-47'1313,"-24"48"-1281,4 1-32,-1 1 0,1-1 0,-1 1 0,1 0 0,0 0 0,-1 0 0,2 0 0,-1 1 0,0-1 0,1 1 0,-1 0 0,1 0 0,-4 7 0,-6 11 1,-14 34 0,21-44 0,-13 30 0,1 2 1,3 0 0,1 1-1,2 1 1,3 0 0,1 0-1,-3 77 1,11-114-2,-1 22 0,2 0 0,7 57 0,-6-77 0,1 0 0,0 0 0,1 0 1,1-1-1,-1 1 0,2-1 0,-1 0 1,1 0-1,1-1 0,0 0 0,9 10 1,2-1 4,0-1 0,2-1 0,-1-1 0,2 0 1,0-2-1,1-1 0,0 0 0,36 12 0,-28-13-63,1-2-1,0-1 0,1-1 0,-1-2 0,1-2 0,38 1 0,-19-4-1051</inkml:trace>
</inkml:ink>
</file>

<file path=ppt/ink/ink42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3"/>
    </inkml:context>
    <inkml:brush xml:id="br0">
      <inkml:brushProperty name="width" value="0.05" units="cm"/>
      <inkml:brushProperty name="height" value="0.05" units="cm"/>
      <inkml:brushProperty name="color" value="#FFFF00"/>
    </inkml:brush>
  </inkml:definitions>
  <inkml:trace contextRef="#ctx0" brushRef="#br0">6 109 31022,'-2'-3'106,"1"-1"0,1 0 0,-1 1 1,0-1-1,1 0 0,0 0 0,0 0 0,0 0 0,0 1 0,1-1 0,-1 0 0,1 0 0,2-5 0,-2 7-99,0-1-1,1 0 0,0 1 0,-1 0 0,1-1 0,0 1 0,0 0 0,0 0 1,1 0-1,-1 0 0,0 1 0,1-1 0,-1 0 0,1 1 0,0 0 0,0 0 0,2-1 1,6-2-6,0 1 1,-1 0 0,1 1-1,0 1 1,0-1 0,1 2-1,-1 0 1,0 0 0,0 1 0,0 0-1,0 1 1,0 0 0,0 1-1,0 0 1,-1 0 0,1 1-1,-1 1 1,0 0 0,0 0 0,-1 1-1,16 12 1,0 5-2,-2 0 0,0 1 0,-1 2 0,-1 0 0,-2 1 0,-1 1 0,-1 1 0,-1 0 0,22 59 0,-23-41 0,-1 0 0,-2 0 0,-2 1 0,-3 0 0,-1 1 0,-2 56 0,-4-58 3,-7 59 0,4-89-13,0-1 0,-1 0 1,0 1-1,-2-2 0,0 1 0,0-1 1,-11 17-1,14-27-37,0 1 1,-1-1-1,1-1 0,-1 1 0,-6 5 1,-22 9-707</inkml:trace>
</inkml:ink>
</file>

<file path=ppt/ink/ink4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3"/>
    </inkml:context>
    <inkml:brush xml:id="br0">
      <inkml:brushProperty name="width" value="0.05" units="cm"/>
      <inkml:brushProperty name="height" value="0.05" units="cm"/>
      <inkml:brushProperty name="color" value="#FFFFFF"/>
    </inkml:brush>
  </inkml:definitions>
  <inkml:trace contextRef="#ctx0" brushRef="#br0">356 248 31470,'18'-17'904,"-18"17"-898,0 0 1,0 0-1,0 0 0,0 0 1,0 0-1,1 0 1,-1 0-1,0 0 0,0 0 1,0 0-1,0 0 1,0 0-1,0 0 0,1 0 1,-1 0-1,0 0 1,0 0-1,0 0 0,0 0 1,0 0-1,0 0 1,1 0-1,-1 0 0,0 0 1,0 0-1,0 0 0,0 1 1,0-1-1,0 0 1,0 0-1,1 0 0,-1 0 1,0 0-1,0 0 1,0 0-1,0 0 0,0 1 1,0-1-1,0 0 1,0 0-1,0 0 0,0 0 1,0 0-1,0 0 1,0 1-1,0-1 0,0 0 1,0 0-1,0 0 1,-3 18 2,-3-5-7,0 0-1,-1-1 1,0 0 0,-1 0-1,0-1 1,-1 0 0,-17 17-1,-80 67-1,-79 40-77,178-128 68,9-4 9,12-3 8,-11 0-7,86-4 16,-53 1-18,0 2 1,59 5 0,-91-3 0,-1-1 0,1 1 0,-1 0 0,1 0 0,-1 1 0,0-1 0,0 1 0,1-1 0,-1 1 0,0 0 0,-1 0 0,1 0 0,0 1 0,-1-1 0,1 1 0,-1-1 0,1 1 0,-1 0 0,2 4 0,2 4-1,-1 0 1,-1 0-1,1 1 0,2 14 0,10 24-14,-16-48 13,0 1 1,1-1-1,-1 1 0,1-1 0,0 0 0,0 0 1,0 1-1,0-1 0,0-1 0,0 1 0,1 0 1,-1 0-1,1-1 0,-1 0 0,1 1 0,-1-1 1,1 0-1,0 0 0,-1 0 0,6 0 0,3 1 1,0-1-1,0-1 0,21 0 0,-22-1 5,-5 0-2,0 1 0,1-2 1,-1 1-1,0 0 0,0-1 1,-1 0-1,1 0 0,0-1 1,0 1-1,-1-1 0,0 0 0,0 0 1,1-1-1,-2 1 0,1-1 1,0 0-1,-1 0 0,0 0 1,0 0-1,0-1 0,0 1 1,2-7-1,5-9 7,-2 0-1,0 0 1,9-42 0,-11 25 0,-1 1-1,-2 0 1,-3-55 0,0 55-7,0 35-1,0-1 0,0 1 0,1-1 0,-2 1 0,1-1 0,0 1 0,0-1 0,0 1 0,-1-1 0,1 1 0,-1-1 0,1 1 0,-1-1 0,0 1 0,1 0 0,-3-3 0,2 3 0,-1 0 0,0 1 0,1-1 0,-1 0 0,0 1 0,0-1 0,0 1 0,1 0 0,-1 0 0,0 0 0,0 0 0,0 0 0,-1 0 0,1 0 0,0 0 0,0 0 0,0 1 0,0-1 0,0 0 0,0 1 0,0 0 0,0-1 0,0 1 0,0 0 0,0 0 0,0 0 0,1 0 0,-1 0 0,0 1 0,1-1 0,-1 0 0,-1 3 0,0 0 0,0 0 0,1-1 0,0 1 0,0 1 0,0-1 0,0 0 0,0 0 0,0 5 0,-2 9 0,1 0 0,1 0 0,0 24 0,1-16 0,0 2 0,1 0 0,1-1 0,6 34 0,-6-52 0,1-1 0,1 1 0,0-1 0,0 1 0,0-1 0,1 0 0,1 0 0,-1-1 0,1 1 0,0-1 0,1 0 0,0 0 0,0-1 0,8 7 0,-7-7 0,0-1 0,0-1 0,1 1 0,-1-1 0,1 0 0,0-1 0,0 0 0,0 0 0,0-1 0,10 2 0,6-1 0,1-1 0,29-1 0,-50-1 0,2 0 0,0 0 0,0-1 0,-1 0 0,1 0 0,0 0 0,0 0 0,-1-1 0,1 0 0,-1 0 0,0-1 0,1 1 0,-1-1 0,0 0 0,-1-1 0,1 1 0,-1-1 0,1 0 0,-1 0 0,0 0 0,0-1 0,-1 0 0,0 1 0,1-1 0,-1 0 0,-1-1 0,1 1 0,-1 0 0,0-1 0,2-7 0,2-13 0,0 0 0,-2-1 0,-1 1 0,-2-1 0,0-27 0,-1 22 1,0-35 4,-1 62-4,0-1 0,0 1-1,0 0 1,0-1 0,-1 1-1,0 0 1,0 0 0,0 0 0,-5-7-1,6 11 0,1 0 1,-1 0-1,0 0 0,0-1 0,1 1 0,-1 0 0,0 1 0,0-1 0,0 0 0,0 0 0,0 0 1,0 0-1,-1 1 0,1-1 0,0 1 0,0-1 0,0 1 0,-1-1 0,1 1 0,0-1 1,-1 1-1,1 0 0,0 0 0,-1 0 0,1 0 0,-2 0 0,2 1 0,-1-1 0,1 1 0,0 0 0,0 0 0,-1 0 0,1 0 0,0 0 0,0 0 0,0 0 0,0 0 0,0 0 0,0 0 0,1 1 0,-1-1 0,0 0 0,1 1 0,-1-1 0,0 0 0,1 1 0,0-1 0,-1 1 0,1-1 0,0 1 0,0 1 0,-4 23 0,2 0 0,1 0 0,0 0 0,2 0 0,6 36 0,-3-43 0,0 1 0,1-2 0,1 1 0,1 0 0,0-1 0,2 0 0,20 32 0,-26-45 0,0 0 0,1 0 0,0 0 0,0-1 0,0 1 0,1-1 0,0 0 0,-1 0 0,1 0 0,1-1 0,-1 0 0,0 0 0,1 0 0,0-1 0,-1 1 0,1-1 0,0-1 0,0 1 0,0-1 0,0 0 0,1-1 0,-1 1 0,0-1 0,0 0 0,11-2 0,-15 1 0,0-1 0,1 1 0,-1 0 0,0-1 0,0 1 0,0-1 0,0 0 1,0 0-1,-1 0 0,1 0 0,-1 0 0,1 0 0,-1 0 0,1 0 0,-1-1 0,0 1 0,0 0 0,0-1 0,-1 1 0,1-1 0,-1 1 0,1-6 0,1 0 2,7-27 5,-2-1 0,4-72 1,-10-76 1,-2 99-6,-10 117-3,-3 30 9,3 0 0,-5 81-1,8 134-2,-8 82-51,16-347 44,-1-1 0,-1 1 0,0-1 0,-1 0 0,0 0 0,0 1 0,-1-2-1,-1 1 1,-10 19 0,14-28 1,0-1 0,0 0-1,0 1 1,0-1-1,-1 0 1,1 1 0,0-1-1,-1 0 1,1 0-1,0 0 1,-1 0 0,1 0-1,-1-1 1,1 1-1,-1 0 1,0-1 0,1 1-1,-1-1 1,0 1-1,0-1 1,1 0 0,-1 0-1,0 0 1,1 0 0,-1 0-1,0 0 1,0 0-1,1 0 1,-1-1 0,0 1-1,1-1 1,-1 1-1,0-1 1,1 0 0,-1 0-1,-2-1 1,0-2 0,-1 1 0,1-1 0,0 0 0,0 0 0,0 0 1,0-1-1,1 1 0,0-1 0,-5-8 0,-2-6-2,1-1 1,1 0-1,1 0 1,1 0-1,0-1 0,2 0 1,0 0-1,2 0 1,-1-30-1,4 47 2,-1-1 0,1 1 0,0-1 0,0 1 0,1 0 0,-1 0 0,1 0 0,0 0 0,0 0 0,0 0 0,0 0 0,1 0 0,0 1 0,0 0 0,0-1 0,0 1 0,0 0 0,1 0 0,-1 1 0,8-5 0,9-5 0,0 1 0,41-15 0,-34 15 0,67-27 2,-48 21 1,-1-2 1,0-2-1,-2-1 0,51-36 1,-84 50-4,0 0 1,-1-1 0,0-1 0,0 0 0,-1 0 0,0 0 0,-1-1-1,-1 0 1,1-1 0,-2 1 0,1-1 0,-2 0 0,0-1 0,0 1-1,2-14 1,0-16 1,-2 0 1,-2-1-1,-3-51 0,1 69 2,0 7-1,-1 0-1,0 1 1,-1-1-1,-1 0 1,-1 1-1,0-1 0,-1 1 1,-1 0-1,-1 0 1,0 1-1,-14-22 1,21 37-3,-1 0 0,0 0 0,1 0 0,-1 0 1,0 0-1,0-1 0,0 2 0,1-1 0,-1 0 1,0 0-1,0 0 0,-1 0 0,1 0 0,0 1 1,0-1-1,0 1 0,0-1 0,-1 0 0,1 1 1,0 0-1,0-1 0,-1 1 0,1 0 0,0 0 1,-1 0-1,1 0 0,0 0 0,-2 0 0,1 1 0,0 0 0,1 0 0,0 1 0,-1-1 0,1 0 0,0 1 0,0-1 0,-1 1 0,1-1 0,0 1 0,1-1 0,-1 1 0,0 0 0,0 0 0,1-1 0,-1 1 0,1 0 0,-1 0 0,1 0 0,0-1 0,0 5 0,-6 74 0,6 103 0,1-76 0,0-42 0,12 99 0,-10-142 0,1 0 0,1-1 0,1 0 0,1 0 0,1-1 0,0 0 0,2 0 0,17 27 0,-24-43 0,0-1 0,1 0 0,-1 0 0,1 0 0,0 0 0,0-1 0,0 1 0,0-1 0,0 0 0,0 0 0,0-1 0,1 1 0,-1-1 0,1 0 0,-1 0 0,1 0 0,0-1 0,-1 0 0,1 0 0,0 0 0,-1 0 0,1-1 0,-1 1 0,1-1 0,-1 0 0,1-1 0,-1 1 0,1-1 0,-1 0 0,0 0 0,0 0 0,0-1 0,0 1 0,0-1 0,3-3 0,0-4 0,0 1 0,-1-1 0,0 0 0,-1 0 0,0 0 0,-1-1 0,0 0 0,0 0 0,-1 0 0,2-20 0,0-8 0,-1-70 0,-3 90 0,-2 0 0,0 0 0,-7-28 0,7 42 0,0 0 0,0 1 0,0-1 0,-1 1 0,0-1 0,0 1 0,-1 0 0,1 0 0,-1 0 0,1 0 0,-1 0 0,-1 1 0,1-1 0,0 1 0,-1 0 0,0 0 0,1 0 0,-1 0 0,-6-2 0,33 4 0,307 6 0,-313-5 0,-1 0 0,30-6 0,-41 5 0,-1 0 0,1 0 0,-1-1 0,1 1 0,-1-1 0,0 0 0,0 0 0,0-1 0,0 1 0,0-1 0,0 0 0,-1 0 0,1 0 0,3-5 0,-6 8 0,-1 0 0,0-1 0,1 1 0,-1 0 0,0 0 0,0-1 0,1 1 0,-1 0 0,0-1 0,0 1 0,0 0 0,1-1 0,-1 1 0,0-1 0,0 1 0,0 0 0,0-1 0,0 1 0,0-1 0,0 1 0,0 0 0,0-1 0,0 1 0,0-1 0,0 1 0,0 0 0,0-1 0,0 1 0,0-1 0,0 1 0,0 0 0,-1-1 0,1 1 0,0 0 0,0-1 0,-1 1 0,1 0 0,0-1 0,0 1 0,-1 0 0,1-1 0,0 1 0,-1 0 0,1 0 0,0 0 0,-1-1 0,1 1 0,0 0 0,-1 0 0,1 0 0,0 0 0,-1-1 0,1 1 0,-1 0 0,0 0 0,-25-1 0,22 1 0,-4 0 0,5-1 0,0 1 0,0-1 0,0 1 0,0 0 0,1 0 0,-1 1 0,0-1 0,0 0 0,0 1 0,1 0 0,-1-1 0,0 1 0,1 0 0,-1 1 0,0-1 0,1 0 0,0 1 0,-1 0 0,1-1 0,0 1 0,0 0 0,0 0 0,0 0 0,0 0 0,-3 5 0,-5 11-4,0 0 0,2 1 0,0 0 0,1 0 0,1 1 0,1-1 0,-4 32 0,2 5 4,2 83 0,4-131 0,1 1 0,1-1 0,0 1 0,0-1 0,1 1 0,-1-1 0,2 0 0,-1 0 0,1 0 0,1 0 0,6 12 0,-7-16 0,1 0 0,-1 0 0,1 0 0,0 0 0,1-1 0,-1 1 0,0-1 0,1 0 0,0 0 0,-1-1 0,1 1 0,0-1 0,1 0 0,-1-1 0,0 1 0,0-1 0,1 0 0,10 1 0,-15-2 0,14 2 0,-1-1 0,1-1 0,26-2 0,-38 2 0,1-1 0,-1 0 0,1 1 0,-1-1 0,0-1 0,1 1 0,-1 0 0,0-1 0,0 1 0,0-1 0,0 0 0,0 0 0,0-1 0,0 1 0,-1 0 0,1-1 0,-1 0 0,0 1 0,0-1 0,0 0 0,2-4 0,0-3 0,0 0 0,0 0 0,-2-1 0,1 1 0,-1-1 0,1-17 0,-4-68 0,0 81 0,0-4 0,0 1 0,-2 0 0,0-1 0,-1 1 0,-1 1 0,-8-20 0,8 26 0,0 0 0,-1 0 0,0 0 0,-1 1 0,0 0 0,0 0 0,-1 1 0,-1 0 0,0 0 0,-12-9 0,17 15 0,-1 0 0,0 0 0,0 1 0,0-1 0,0 1 0,0 0 0,0 1 0,-1-1 0,1 1 0,-8-1 0,11 2 0,0-1 0,0 1 0,0 0 0,0 0 0,0 0 0,0 1 0,0-1 0,0 0 0,0 1 0,0-1 0,0 1 0,0 0 0,0 0 0,0 0 0,0 0 0,1 0 0,-1 0 0,0 0 0,1 0 0,-1 1 0,1-1 0,-1 1 0,1-1 0,0 1 0,0-1 0,0 1 0,0 0 0,0 0 0,0-1 0,-1 4 0,-2 14 0,1 0 0,0 0 0,2 1 0,0-1 0,1 0 0,5 33 0,-3-40-1,0-1 1,1 0-1,0 1 0,0-1 1,1-1-1,1 1 0,0-1 1,0 1-1,1-1 0,1-1 1,8 12-1,-9-14 1,-1-1-1,1 0 1,0 0-1,1-1 1,-1 0-1,1 0 1,0 0-1,0-1 1,0 0-1,1-1 1,0 1-1,-1-1 1,1-1-1,0 0 1,1 0-1,11 1 1,-12-2 0,5 0 0,0 0 0,0-1 0,0 0 0,18-3 0,-28 2 0,1 0 0,-1 0 0,0 0 0,1 0 0,-1 0 0,0-1 0,0 0 0,0 1 0,0-1 0,0 0 0,0 0 0,-1-1 0,1 1 0,-1-1 0,0 1 0,1-1 0,-1 0 0,0 1 0,0-1 0,-1 0 0,2-4 0,7-20 2,-3 0 0,0 0 0,-1 0 0,-2-1 0,2-43 0,6-38 2,-12 105-4,1 1 0,-1-1 0,1 0 0,0 1 0,0-1 0,1 1 0,-1-1 0,1 1 0,-1 0 0,1 0 0,0-1 0,1 1 0,-1 1 0,3-4 0,-2 4-1,0 0 0,0 0 0,0 1 0,1-1 1,-1 1-1,0 0 0,0 0 0,1 0 0,-1 0 0,1 1 0,-1-1 0,1 1 0,-1 0 1,5 0-1,6 0-1,-5 0 2,1-1 0,-1 1 0,1 1 0,0 0 0,-1 1-1,1-1 1,-1 2 0,0-1 0,11 6 0,-32-5 0,-12-2 0,16-1 0,0 1 1,-1-1-1,1 2 0,0-1 1,0 1-1,0 0 0,0 1 1,0 0-1,0 0 0,1 1 1,0 0-1,0 0 0,0 1 1,0 0-1,0 0 1,1 0-1,0 1 0,0 0 1,1 0-1,-1 1 0,1-1 1,-4 9-1,1 0 1,0 0 0,1 0-1,1 1 1,0 0 0,1 0 0,1 0 0,1 1-1,0-1 1,-1 35 0,4-46-1,-1 10 0,1 1 0,0-1 0,6 30 0,-5-40 0,0-1 0,1 1 0,-1-1 0,1 1 0,0-1 0,1 0 0,-1 0 0,1 0 0,0 0 0,0 0 0,0-1 0,0 1 0,0-1 0,1 0 0,0 0 0,6 5 0,-1-4 0,-1 0 0,1 0 0,0-1 0,0 0 0,0-1 0,0 0 0,1 0 0,18 0 0,-23-1 0,1-1 0,-1 0 0,1 0 0,-1-1 0,1 1 0,-1-1 0,1 0 0,-1-1 0,0 1 0,1-1 0,-1 0 0,0-1 0,0 1 0,-1-1 0,1 0 0,6-5 0,-5 2 0,-1-1 0,-1 0 0,1-1 0,-1 1 0,-1-1 0,1 0 0,-1 0 0,0 0 0,-1 0 0,0 0 0,2-16 0,-1-11 0,-1-52 0,-2 72 0,1-20-2,-4-68 10,2 91-5,-1 0 1,0 1 0,-1-1 0,0 1-1,0 0 1,-9-17 0,12 27-4,0 0 0,-1 1 0,1-1 0,0 0 0,-1 1 0,1-1 0,0 0 0,-1 1 0,1-1 0,-1 1 0,1-1 0,-1 1 0,1-1 0,-1 1 0,1-1 0,-1 1 0,0-1 0,1 1 0,-1 0 0,0-1 0,1 1 0,-2-1 0,2 2 0,-1-1 0,1 0 0,-1 0 0,1 1 0,-1-1 0,1 0 0,-1 1 0,1-1 0,0 0 0,-1 1 0,1-1 0,-1 1 0,1-1 0,0 1 0,0-1 0,-1 1 0,1-1 0,0 1 0,0-1 0,0 1 0,-1 0 0,-5 34 0,4 107 0,3-82 0,-1-44-3,1 0 0,0 0 1,1-1-1,1 1 0,1 0 0,0-1 0,1 0 0,0 0 0,9 15 1,-11-24 2,0 0-1,1 0 1,0-1 0,0 1 0,0-1 0,0 0 0,1 0-1,0-1 1,0 1 0,0-1 0,1 0 0,-1-1 0,1 1 0,0-1-1,0 0 1,0-1 0,1 1 0,-1-1 0,1 0 0,-1-1-1,1 0 1,-1 0 0,13 0 0,-18-1 0,1 0 0,-1 0 0,0-1 0,0 1 0,1-1 0,-1 1 0,0-1 0,0 1 0,0-1 0,0 0 0,0 1 0,0-1 0,0 0 0,0 0 0,0 0 0,0 0 0,0 0 0,0 0 0,-1 0 0,1 0 0,0 0 0,-1 0 0,1-1 0,-1 1 0,1 0 0,-1 0 0,0-1 0,1 1 0,-1-3 0,5-43 0,-5 40 0,0-147 0,1-46 0,-1 196 0,0-1 0,1 1 0,-1-1 0,1 1 0,0 0 0,0 0 0,0-1 0,1 1 0,-1 0 0,1 0 0,0 0 0,0 0 0,3-3 0,-2 4 0,-1 1 0,1 0 0,0 1 0,-1-1 0,1 0 0,0 1 0,0-1 0,0 1 0,0 0 0,0 0 0,1 0 0,-1 1 0,0-1 0,0 1 0,0 0 0,1-1 0,5 2 0,-5-1 0,0 0 0,0 1 0,0-1 0,0 1 0,0 0 0,-1 0 0,1 0 0,0 1 0,0-1 0,-1 1 0,1 0 0,-1 0 0,0 0 0,1 0 0,4 6 0,-3-3 0,0 1 0,0 0 0,0 0 0,-1 1 0,0-1 0,-1 1 0,6 13 0,-2-1 0,-1 0 0,-2 1 0,0 0 0,0 0 0,0 31 0,-4 149 0,0-198 0,0 1 0,1-1 0,-1 0 0,1 1 0,-1-1 0,1 0 0,0 0 0,0 1 0,0-1 0,0 0 0,0 0 0,0 0 0,1 0 0,-1 0 0,1 0 0,-1-1 0,1 1 0,0 0 0,-1-1 0,1 1 0,0-1 0,0 0 0,0 0 0,0 1 0,0-1 0,1-1 0,-1 1 0,0 0 0,0 0 0,1-1 0,3 1 0,10 1 0,-1 0 0,1-1 0,28-2 0,-21 1 0,-11 0 0,-1 0 0,1-1 0,0-1 0,0 0 0,-1 0 0,1-1 0,-1-1 0,12-4 0,-17 5 0,1-1 0,-1 0 0,0 0 0,0 0 0,-1 0 0,1-1 0,-1 0 0,0 0 0,0-1 0,-1 0 0,1 1 0,-1-1 0,-1-1 0,5-8 0,-2-3 0,0 0 0,-2 0 0,0 0 0,-1-1 0,-1 1 0,-1-1 0,0 1 0,-4-38 0,2 49 0,0 0 0,0 1 0,0-1 0,-1 0 0,0 1 0,-1-1 0,1 1 0,-1-1 0,0 1 0,-1 0 0,1 1 0,-1-1 0,0 0 0,-1 1 0,1 0 0,-1 0 0,0 1 0,-1-1 0,-5-3 0,2 2 0,0 1 0,-1 0 0,1 0 0,-1 1 0,0 1 0,0 0 0,0 0 0,-1 1 0,1 0 0,0 1 0,-19-1 0,27 2 0,-1 0 0,0 0 0,0 0 0,0 1 0,1-1 0,-1 1 0,0-1 0,1 1 0,-1 0 0,0 0 0,1 0 0,-1 0 0,1 1 0,-1-1 0,1 1 0,0-1 0,0 1 0,-1 0 0,1 0 0,-2 3 0,1-1 0,1 1 0,-1 0 0,1 0 0,0 0 0,0 0 0,1 0 0,0 0 0,-1 1 0,2-1 0,-1 6 0,-2 10 0,2 1 0,1-1 0,0 1 0,2-1 0,0 0 0,1 1 0,7 21 0,-7-34 0,-1 0 0,2-1 0,-1 1 0,1-1 0,1 0 0,-1 0 0,1 0 0,1 0 0,-1-1 0,1 0 0,1 0 0,-1-1 0,1 0 0,0 0 0,1 0 0,-1-1 0,1 0 0,17 8 0,-18-10 0,1-1 0,0 1 0,-1-1 0,1-1 0,0 0 0,8 1 0,-13-2 0,-1 0 0,0 0 0,1 0 0,-1 0 0,1 0 0,-1-1 0,0 1 0,1-1 0,-1 1 0,0-1 0,1 0 0,-1 0 0,0 0 0,0 0 0,0-1 0,0 1 0,0 0 0,0-1 0,0 0 0,-1 1 0,1-1 0,0 0 0,-1 0 0,2-3 0,1-3 0,0-1 1,-1 0-1,0 0 0,0-1 0,-1 1 1,2-18-1,-2-63 17,-2 63-9,0-8-7,-16-553 3,15 573-4,-1-19 0,2 33 0,0 1 0,0-1 0,0 0 0,0 0 0,0 0 0,0 0 0,0 1 0,0-1 0,-1 0 0,1 0 0,0 0 0,-1 0 0,1 1 0,0-1 0,-1 0 0,1 0 0,-1 1 0,1-1 0,-1 0 0,0 1 0,0-2 0,0 2 0,1 0 0,0 0 0,-1 0 0,1 1 0,0-1 0,-1 0 0,1 0 0,0 0 0,-1 0 0,1 1 0,0-1 0,0 0 0,-1 0 0,1 0 0,0 1 0,0-1 0,-1 0 0,1 0 0,0 1 0,0-1 0,0 0 0,0 1 0,-1-1 0,1 0 0,0 1 0,0-1 0,0 0 0,0 1 0,0-1 0,0 0 0,0 1 0,0-1 0,0 0 0,0 1 0,0-1 0,0 1 0,-7 51 0,3-1 0,1 1 0,6 54 0,-2-19 0,-2 23 0,-1-21 0,15 139 0,-9-187 0,-2-23-25,0 0 0,5 19 0,-6-31-220</inkml:trace>
</inkml:ink>
</file>

<file path=ppt/ink/ink42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5"/>
    </inkml:context>
    <inkml:brush xml:id="br0">
      <inkml:brushProperty name="width" value="0.05" units="cm"/>
      <inkml:brushProperty name="height" value="0.05" units="cm"/>
      <inkml:brushProperty name="color" value="#FFFF00"/>
    </inkml:brush>
  </inkml:definitions>
  <inkml:trace contextRef="#ctx0" brushRef="#br0">22 269 31230,'-4'-9'132,"0"0"0,1 0 0,0 0-1,1-1 1,0 0 0,1 1 0,0-1 0,0 0-1,1 0 1,1-13 0,-1 0-130,1 21-2,-1-1 1,1 0 0,-1 0 0,1 0 0,0 1-1,0-1 1,0 0 0,0 1 0,1-1-1,-1 1 1,1-1 0,0 1 0,-1 0 0,1 0-1,0 0 1,0 0 0,0 0 0,1 0-1,-1 0 1,0 1 0,1-1 0,-1 1 0,1-1-1,-1 1 1,1 0 0,0 0 0,0 1 0,3-2-1,8-1 3,-1 0 0,0 0 0,1 2 0,23-1 0,-32 2-3,0 0 0,0 1 0,0-1-1,1 1 1,-1 0 0,0 1 0,0-1 0,-1 1 0,1 0-1,0 0 1,0 0 0,-1 1 0,0 0 0,1 0 0,7 6-1,-7-3 1,0 0-1,0 1 1,0-1-1,0 1 1,-1 0-1,0 0 1,-1 1-1,0-1 1,4 11-1,-1 9-1,0 0 1,-2 1-1,0-1 1,-2 54-1,-2-61 2,1 2 0,-1 0 0,-1 0 0,-1-1 0,-1 1 0,-7 27 0,5-35 0,0 0 0,7-40 0,8-22-10,2 1 1,1 0-1,24-52 1,-23 60-12,84-182-27,-97 217 52,1 1 2,0 1 0,-1-1 0,0 0 0,0 0 0,0 0 1,0 0-1,0 0 0,0-7 0,-9 14 10,0 4-16,0 0 0,0 1 0,1 0 0,0 0 0,1 1 0,0 0 0,1 0 0,0 0 0,0 1 0,1-1 0,0 1 0,1 0 0,-3 20 0,2-3 0,0 1 0,2 0 0,2 0 0,3 39 0,-3-62 0,1-1 1,0 1-1,0-1 0,1 0 1,-1 1-1,1-1 0,0 0 1,1 0-1,-1 0 0,1-1 1,0 1-1,0-1 0,1 1 1,-1-1-1,1 0 1,0 0-1,0 0 0,0-1 1,1 0-1,-1 1 0,1-2 1,9 6-1,-1-3 1,0 0 0,0-1 0,1-1 0,-1 0-1,1-1 1,0 0 0,-1-1 0,15 0 0,-23-1 7,-1 0-1,1-1 1,-1 1-1,0-1 1,0 0-1,1 0 1,-1 0 0,0-1-1,0 1 1,0-1-1,0 0 1,0 0-1,4-3 1,-3 0-197,0 1 1,0-1-1,-1 0 0,1-1 0,-1 1 0,0-1 1,0 0-1,3-6 0,15-36-5517</inkml:trace>
</inkml:ink>
</file>

<file path=ppt/ink/ink42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5"/>
    </inkml:context>
    <inkml:brush xml:id="br0">
      <inkml:brushProperty name="width" value="0.05" units="cm"/>
      <inkml:brushProperty name="height" value="0.05" units="cm"/>
      <inkml:brushProperty name="color" value="#FFFF00"/>
    </inkml:brush>
  </inkml:definitions>
  <inkml:trace contextRef="#ctx0" brushRef="#br0">19 139 31246,'-1'-6'99,"-1"1"-1,1-1 1,0 1-1,0-1 1,1 0-1,0 1 1,0-1-1,0 1 1,1-1-1,0 0 1,0 1-1,0-1 1,0 1-1,4-8 1,-3 10-102,0-1 1,0 1-1,0 0 1,0 0 0,1 1-1,-1-1 1,1 0-1,0 1 1,0-1 0,-1 1-1,2 0 1,-1 0-1,0 0 1,0 1 0,1-1-1,-1 1 1,1-1-1,-1 1 1,1 0 0,0 1-1,-1-1 1,6 0-1,-4 1 4,30-1 1,-33 1-3,-1 0 1,0 1-1,0-1 1,0 0-1,1 1 1,-1-1-1,0 1 1,0 0-1,0-1 1,0 1-1,0 0 1,0-1-1,0 1 0,0 0 1,0 0-1,0 0 1,0 0-1,0 0 1,-1 0-1,1 0 1,0 0-1,-1 0 1,1 0-1,0 3 1,1 4-1,1 1 1,-1 0 0,-1 0 0,0 0 0,0 0-1,-1 0 1,0 0 0,-1 0 0,1 0-1,-2 0 1,1 0 0,-1 0 0,-1-1 0,0 1-1,-7 16 1,-4-1 2,-1 0 0,-1 0-1,-32 35 1,10-12 8,33-41-11,4-5 0,0 0 0,-1 1 0,1-1 0,0 1-1,0-1 1,0 1 0,0-1 0,1 1 0,-1 0 0,0-1 0,0 1 0,1 0 0,-1 3 0,7-5-15,8-1 20,-1-1-1,0 0 1,-1 0-1,20-8 1,-18 6-2,0 0 0,0 1 1,0 0-1,24-1 0,70 4-759,-82 0-692</inkml:trace>
</inkml:ink>
</file>

<file path=ppt/ink/ink42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6"/>
    </inkml:context>
    <inkml:brush xml:id="br0">
      <inkml:brushProperty name="width" value="0.05" units="cm"/>
      <inkml:brushProperty name="height" value="0.05" units="cm"/>
      <inkml:brushProperty name="color" value="#FFFF00"/>
    </inkml:brush>
  </inkml:definitions>
  <inkml:trace contextRef="#ctx0" brushRef="#br0">4 3 31871,'-3'-3'832,"19"3"-816,9 0-16,0 0 0,-3 20 0,-9 2 0,-7 3 0,-4 0-16,-2 2 16,0 0-32,-2-5-16,-15-5-144,-2-14-977</inkml:trace>
</inkml:ink>
</file>

<file path=ppt/ink/ink42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6"/>
    </inkml:context>
    <inkml:brush xml:id="br0">
      <inkml:brushProperty name="width" value="0.05" units="cm"/>
      <inkml:brushProperty name="height" value="0.05" units="cm"/>
      <inkml:brushProperty name="color" value="#FFFF00"/>
    </inkml:brush>
  </inkml:definitions>
  <inkml:trace contextRef="#ctx0" brushRef="#br0">1 120 30206,'0'-6'409,"0"-10"1025,0 21-876,4 46-542,2-25-16,1 0 1,1 0-1,16 35 1,-17-48 1,0 0-1,0 0 1,1 0 0,0-1 0,1 0-1,1 0 1,18 17 0,-26-27-2,0-1 1,0 1-1,0-1 1,0 1-1,0-1 0,1 0 1,-1 0-1,0 1 1,0-2-1,1 1 0,-1 0 1,1 0-1,-1-1 1,1 0-1,-1 1 0,1-1 1,-1 0-1,1 0 1,-1 0-1,1-1 1,-1 1-1,1 0 0,4-2 1,-4 0 0,0 0 0,0 0 0,0 0 0,-1 0 0,1 0 1,0 0-1,-1-1 0,0 1 0,1-1 0,-1 0 0,0 1 1,0-1-1,-1 0 0,1 0 0,0 0 0,0-5 0,5-12 1,-1-1 0,-1 1-1,0-1 1,-2 0 0,1-22-1,-4-112 21,-1 79 10,1 115-36,2-1-1,13 71 1,-8-75 4,97 469 0,-98-457-1,2 89-1,-8-132 2,0-1-1,-1 1 0,1-1 0,-1 0 1,0 1-1,1-1 0,-1 0 1,0 0-1,-1 0 0,1 1 0,0-1 1,0 0-1,-1 0 0,0-1 0,1 1 1,-1 0-1,0-1 0,0 1 1,0 0-1,0-1 0,0 0 0,0 0 1,0 0-1,0 1 0,0-2 1,-1 1-1,-2 1 0,2-1 1,0 0-1,0-1 0,0 1 1,0-1-1,-1 1 1,1-1-1,0 0 1,0 0-1,-1 0 1,1-1-1,0 1 1,0-1-1,0 0 1,-1 0-1,1 0 1,0 0-1,0 0 0,0-1 1,1 1-1,-1-1 1,-4-3-1,1-2-1,-1 0-1,1-1 0,0 0 0,1 0 1,0 0-1,0-1 0,1 0 1,0 0-1,0 0 0,1 0 1,1 0-1,-3-15 0,0-7 0,1-1-1,1-49 1,3 74 4,1-1 0,-1 1 0,1 0 0,1 0 0,-1 0 0,1 0 0,0 1 0,1-1 0,-1 0 1,1 1-1,7-10 0,-2 4 2,2 0 0,0 1 1,0 0-1,18-14 0,-23 21-5,8-8-7,1 0-1,1 1 1,0 0-1,0 1 1,23-10 0,-25 12-328,-3-3-658</inkml:trace>
</inkml:ink>
</file>

<file path=ppt/ink/ink42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7"/>
    </inkml:context>
    <inkml:brush xml:id="br0">
      <inkml:brushProperty name="width" value="0.05" units="cm"/>
      <inkml:brushProperty name="height" value="0.05" units="cm"/>
      <inkml:brushProperty name="color" value="#FFFF00"/>
    </inkml:brush>
  </inkml:definitions>
  <inkml:trace contextRef="#ctx0" brushRef="#br0">25 50 31038,'5'-5'109,"0"1"-1,0-1 1,0 1-1,0 0 0,1 0 1,0 0-1,0 1 1,0 0-1,0 0 1,0 1-1,1-1 0,-1 1 1,10-1-1,-16 3-108,1 1-1,0-1 0,-1 0 1,1 1-1,-1-1 1,0 1-1,1-1 0,-1 0 1,1 1-1,-1-1 1,1 1-1,-1 0 0,0-1 1,0 1-1,1-1 1,-1 1-1,0-1 0,0 1 1,1 0-1,-1-1 1,0 1-1,0 0 0,0-1 1,0 1-1,0-1 0,0 1 1,0 0-1,0-1 1,0 1-1,-1 0 0,1-1 1,0 1-1,-1 0 1,1 5-6,0-1 3,1 10 3,-1 0 0,-1 0 0,0 1 0,-1-1 0,-1 0 0,0 0 0,-6 16 0,-32 46 16,-1 4-4,38-72-11,1 0-1,0 0 1,0 1-1,1-1 1,0 1-1,1-1 0,0 13 1,1-22-1,0 1 1,0-1-1,1 1 1,-1-1-1,0 1 1,1-1-1,-1 1 0,0-1 1,1 0-1,-1 1 1,1-1-1,-1 1 1,1-1-1,-1 0 0,1 1 1,-1-1-1,1 0 1,-1 0-1,1 0 1,-1 1-1,1-1 1,-1 0-1,1 0 0,-1 0 1,1 0-1,0 0 1,-1 0-1,1 0 1,-1 0-1,2 0 0,24 0 17,-17-1-10,2 1 1,0-1-1,0-1 0,0 0 0,0 0 1,0-1-1,-1-1 0,13-5 1,8-6-8,29-19 0,-57 33 6,-2 1 14,-4-1-753,-25 1-1153</inkml:trace>
</inkml:ink>
</file>

<file path=ppt/ink/ink42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7"/>
    </inkml:context>
    <inkml:brush xml:id="br0">
      <inkml:brushProperty name="width" value="0.05" units="cm"/>
      <inkml:brushProperty name="height" value="0.05" units="cm"/>
      <inkml:brushProperty name="color" value="#FFFF00"/>
    </inkml:brush>
  </inkml:definitions>
  <inkml:trace contextRef="#ctx0" brushRef="#br0">225 2 31807,'-5'-1'20,"-1"1"0,1 0 0,0 0 0,0 0 0,0 1 0,-1 0 0,1 0 1,0 0-1,0 0 0,0 1 0,0 0 0,1 0 0,-1 0 0,0 1 0,1-1 0,0 1 1,-1 0-1,1 1 0,0-1 0,1 1 0,-1-1 0,0 1 0,-3 7 0,-7 7-6,2 2-1,0-1 1,2 2-1,0-1 1,1 1-1,1 1 1,1 0-1,1 0 1,-5 37-1,4 1 26,3-1 0,5 91-1,1-127-34,0 1-1,2-1 1,1 0 0,0-1-1,2 1 1,0-1 0,2 0-1,0-1 1,1 0-1,2-1 1,0 0 0,1 0-1,20 22 1,-15-21-6,2-1 0,0-1 0,1-1 0,1-1 0,1-1 0,0-1 0,1-1 0,1-1 0,0-1 1,51 17-1,-27-16-198,1-2 1,0-2-1,90 3 1,23-9-1015</inkml:trace>
</inkml:ink>
</file>

<file path=ppt/ink/ink42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8"/>
    </inkml:context>
    <inkml:brush xml:id="br0">
      <inkml:brushProperty name="width" value="0.05" units="cm"/>
      <inkml:brushProperty name="height" value="0.05" units="cm"/>
      <inkml:brushProperty name="color" value="#FFFF00"/>
    </inkml:brush>
  </inkml:definitions>
  <inkml:trace contextRef="#ctx0" brushRef="#br0">1 45 31118,'0'-2'112,"0"0"0,0-1 0,0 1 0,0 0 0,0-1 0,0 1 0,1 0 0,-1 0 0,1-1 0,-1 1 0,1 0 0,0 0 0,2-4 0,-1 5-114,0 0 0,0 0-1,0 0 1,0 0 0,0 0 0,0 0-1,1 1 1,-1-1 0,0 1 0,0-1-1,1 1 1,-1 0 0,0 0 0,4 0-1,2 0 3,-1 0 1,0 0-1,0 0 0,0 1 0,0 0 0,0 0 0,0 1 0,0 0 0,0 0 1,-1 1-1,1 0 0,-1 0 0,1 0 0,-1 1 0,0 0 0,0 0 0,-1 1 1,1-1-1,-1 1 0,6 8 0,23 24 0,-2 3 0,-1 0 0,-3 2 0,37 69 0,-29-38 0,-4 2 0,26 86 0,-42-106 0,-1 1 0,-4 0 0,-1 1 0,-4 1 0,0 61 0,-6-104-8,1 21 11,-9 65 1,6-89-33,-1 1 1,0-1-1,-1 0 0,0 0 1,-1-1-1,0 0 0,-1 1 1,-14 19-1,-19 16-592</inkml:trace>
</inkml:ink>
</file>

<file path=ppt/ink/ink42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1"/>
    </inkml:context>
    <inkml:brush xml:id="br0">
      <inkml:brushProperty name="width" value="0.05" units="cm"/>
      <inkml:brushProperty name="height" value="0.05" units="cm"/>
      <inkml:brushProperty name="color" value="#FFFF00"/>
    </inkml:brush>
  </inkml:definitions>
  <inkml:trace contextRef="#ctx0" brushRef="#br0">23 55 29950,'0'-4'212,"0"0"-1,0 0 1,0 0 0,-1 0 0,1 0-1,-1 1 1,0-1 0,0 0 0,-1 0 0,1 1-1,-1-1 1,-2-4 0,3 8-201,1 1-19,-8 131 5,8-51 4,19 410 14,-12-400-10,-8 157-1,2 36 3,6 204-7,-10-281 0,4-196 0,0 0 0,1 0 0,5 19 0,-4-19 0,0 1 0,-1-1 0,1 21 0,-3-12 0,-1-5 0,1-1 0,1 1 0,0-1 0,0 1 0,2-1 0,0 0 0,6 17 0,-7-26-2,-1 0 1,1 0-1,-1 0 1,0 0-1,0 0 1,-1 0-1,0 0 1,1 0-1,-2 6 1,1 2 0,2-12 2,0 0 0,1-1 0,-1 1 0,0-1 0,0 1 0,1-1 0,-1 0 0,0 0 0,1 0 1,2-1-1,-3 1 0,11 0 0,1-1-1,0-1 1,0 0-1,23-7 1,-9 3-1,0 2 0,0 1 0,0 1 0,30 3 0,48-4 0,601-23-16,996 26-32,-1236-5 48,-187-13 0,-116 4 0,-24 3 4,130-5 8,-270 16-32,0 0 0,0 0 0,-1 0 1,1 0-1,0 0 0,0 0 0,0 0 0,0 0 0,0 0 0,-1 0 1,1 0-1,0 0 0,0 0 0,0 0 0,0 0 0,0 0 0,-1 0 1,1-1-1,0 1 0,0 0 0,0 0 0,0 0 0,0 0 0,0 0 1,0 0-1,0 0 0,0-1 0,-1 1 0,1 0 0,0 0 1,0 0-1,0 0 0,0 0 0,0-1 0,0 1 0,0 0 0,0 0 1,0 0-1,0 0 0,0 0 0,0-1 0,0 1 0,0 0 0,0 0 1,0 0-1,0 0 0,0 0 0,0-1 0,0 1 0,1 0 0,-1 0 1,0 0-1,0 0 0,0 0 0,0 0 0,0-1 0,0 1 0,0 0 1,0 0-1,1 0 0,-1 0 0,0 0 0,0 0 0,0 0 1,0 0-1,0 0 0,1 0 0,-24-14-6153</inkml:trace>
</inkml:ink>
</file>

<file path=ppt/ink/ink42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4"/>
    </inkml:context>
    <inkml:brush xml:id="br0">
      <inkml:brushProperty name="width" value="0.05" units="cm"/>
      <inkml:brushProperty name="height" value="0.05" units="cm"/>
      <inkml:brushProperty name="color" value="#FFFF00"/>
    </inkml:brush>
  </inkml:definitions>
  <inkml:trace contextRef="#ctx0" brushRef="#br0">0 76 21882,'0'0'10165,"0"0"-10123,0 2-39,0-2-11,14 5 515,50-8-503,85-15 0,-85 9 0,87-3 0,717 7 41,50 3-42,-557-15-3,-81 2 0,302 13 0,-298 4 0,-11 9 0,3 0 0,-181-11 32,-95 20-32,0 643 13,2-628-11,10 55-1,-1-8-1,-2 329 0,-10-276 0,2-112 0,8 40 0,-5-40 0,1 40 0,-7-15 0,-14 75 0,1-15 0,10 89 0,5-156 0,-8 1 0,6-35 0,0-1 0,1 1 0,-1 0 0,1 10 0,-8 37 3,7-54-3,0 0 0,-1-1 0,1 1 0,0 0 0,0-1 0,-1 1 0,1-1 0,0 0 1,-4-2-1,-1 1-4,-21-2-18,9 1-3,1 0 1,-1 2 0,0 0-1,-31 3 1,19 10-180,28-10-15,0-1-1,0 1 0,-1-1 0,1 1 1,0-1-1,-1 0 0,1 0 0,-1-1 1,-4 1-1,-5-1-4278</inkml:trace>
</inkml:ink>
</file>

<file path=ppt/ink/ink42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8"/>
    </inkml:context>
    <inkml:brush xml:id="br0">
      <inkml:brushProperty name="width" value="0.05" units="cm"/>
      <inkml:brushProperty name="height" value="0.05" units="cm"/>
      <inkml:brushProperty name="color" value="#FFFF00"/>
    </inkml:brush>
  </inkml:definitions>
  <inkml:trace contextRef="#ctx0" brushRef="#br0">31 247 28989,'-4'-1'3132,"3"1"-3109,0 0 0,1 0 0,-1 0 0,0 0-1,0 0 1,0 0 0,1-1 0,-1 1 0,0 0 0,1-1 0,-1 1 0,0 0 0,1-1-1,-1 1 1,0-1 0,1 1 0,-1-1 0,1 1 0,-1-1 0,0 0 0,-3-25-7,1 12-5,1 1 0,1-1 0,0 0 0,1 1 0,1-16 0,0 25-9,0 0 0,0 0-1,0 0 1,0 0-1,1 1 1,-1-1-1,1 0 1,0 1 0,0-1-1,1 1 1,-1-1-1,1 1 1,-1 0-1,1 0 1,0 1 0,0-1-1,0 0 1,1 1-1,-1 0 1,0 0-1,8-3 1,-3 1-1,1 1-1,0 0 1,0 0-1,0 1 1,18-1-1,-23 2 0,-1 1 0,0-1 0,1 1 0,-1 0 0,0 1 0,0-1 0,1 0 0,-1 1 0,0 0 0,0 0 0,1 0 0,-1 0 0,0 0 0,0 1 0,0-1 0,0 1 0,-1 0 0,1 0 0,5 4 0,-3 2-1,0 1 1,-1 0 0,0-1-1,0 2 1,-1-1 0,0 0 0,0 1-1,-1-1 1,-1 1 0,2 17-1,-2 13 2,-4 50-1,3-79 0,-3 9 0,-1-1 0,0 1 0,-2 0 0,0-1 0,-1 0 0,-10 19 0,8-18 0,6-9 0,3-8 0,-1-14 0,3-7-3,-1 0 1,2-1-1,1 1 1,0 1-1,1-1 1,8-18 0,51-105-26,-53 118 25,32-49-13,-31 54 16,0-2 0,16-37 0,-28 57 0,0-1 0,0 1 0,0 0 0,0 0 0,0-1 0,0 1 0,0 0 0,0 0 0,0-1 0,0 1 0,0 0 0,0 0 0,0-1 0,0 1 0,0 0 0,-1 0 0,1-1 0,0 1 0,0 0 0,0 0 0,0 0 0,-1 0 0,1-1 0,0 1 0,0 0 0,0 0 0,-1 0 0,1 0 0,0 0 0,0-1 0,0 1 0,-1 0 0,1 0 0,0 0 0,0 0 0,-1 0 0,1 0 0,0 0 0,0 0 0,-1 0 0,1 0 0,0 0 0,-1 0 0,-12 0 0,12 0 0,-2 0 0,0 0 0,0 1 0,-1-1 0,1 1 0,0-1 0,0 1 0,0 0 0,0 0 0,0 1 0,0-1 0,0 1 0,0-1 0,1 1 0,-1 0 0,1 0 0,-1 0 0,-3 4 0,2 0 0,0-1 0,0 1 0,0-1 0,1 1 0,0 1 0,0-1 0,1 0 0,-3 8 0,0 9 0,0 1 1,1 0 0,0 43 0,4-60-1,-1 9 4,0-1-1,2 1 0,0-1 1,5 24-1,-5-34-2,0 0-1,1-1 1,0 1-1,0-1 1,0 0 0,1 1-1,-1-1 1,1 0 0,0 0-1,0-1 1,1 1 0,-1-1-1,1 1 1,-1-1-1,1 0 1,0-1 0,0 1-1,8 3 1,-3-2-12,1 0 1,-1-1 0,1 0-1,0 0 1,0-1-1,0-1 1,1 0-1,-1 0 1,0-1-1,0 0 1,0 0-1,18-4 1,-26 3-79,0 0 0,-1 1 0,1-1 0,0 0 1,-1 0-1,1 0 0,-1 0 0,1 0 0,-1-1 0,1 1 0,-1 0 1,2-2-1,12-24-4063</inkml:trace>
</inkml:ink>
</file>

<file path=ppt/ink/ink4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4"/>
    </inkml:context>
    <inkml:brush xml:id="br0">
      <inkml:brushProperty name="width" value="0.05" units="cm"/>
      <inkml:brushProperty name="height" value="0.05" units="cm"/>
      <inkml:brushProperty name="color" value="#FFFFFF"/>
    </inkml:brush>
  </inkml:definitions>
  <inkml:trace contextRef="#ctx0" brushRef="#br0">153 185 31230,'-2'-25'482,"1"1"0,3-43 0,-2 64-478,1-1 0,0 1-1,1 0 1,-1 0 0,1 0-1,-1 0 1,1 0 0,0 0-1,0 0 1,0 0 0,0 1-1,1-1 1,-1 1 0,1 0-1,-1 0 1,1-1 0,0 2-1,0-1 1,0 0 0,0 1-1,0-1 1,0 1 0,1 0-1,5-1 1,-2-1-4,1 2 0,0-1 0,0 1 0,0 0 0,0 1-1,0 0 1,0 0 0,0 1 0,12 2 0,-17-2 0,-1 0 0,1 0 0,-1 0 0,0 0 0,1 0 0,-1 1 0,0-1 0,0 1 0,0-1 0,0 1 0,0 0 0,0 0 0,-1 0 0,1 0 0,-1 0 0,1 0 0,-1 0 0,0 1 0,1-1 0,-1 1 0,-1-1 0,1 0 0,0 1 0,0 2 0,1 8 0,0-1 0,-1 0 0,-1 23 0,0-20 0,0-2 0,-1-1 0,0 1 0,-1 0 0,-1 0 0,0-1 0,0 1 0,-2-1 0,-7 17 0,0-6 0,-1-1 0,-1-1 0,-22 27 0,-20 15-13,-102 90-1,151-145 11,-19 10 6,32-41 24,4 6-27,0 1 0,1 0 0,1 1 0,0 0 0,1 1 0,1 0 0,0 1 0,19-13 0,-31 25 0,0 0 0,1 0 0,-1 0 0,0 0 0,0 0 0,1 1 0,-1-1 0,0 1 0,1 0 0,-1 0 0,0 0 0,1 0 0,-1 0 0,0 0 0,1 0 0,-1 1 0,0-1 0,0 1 0,1 0 0,-1 0 0,3 1 0,5 4 0,-1-1 0,0 1 0,13 12 0,7 4 0,-14-14 8,-1 0 1,1-2-1,1 0 1,22 6-1,-29-9-120,1-1 0,-1-1 0,1 1 0,0-2 0,-1 1 0,1-2 0,0 1 0,17-4 0,-3-6-1643</inkml:trace>
</inkml:ink>
</file>

<file path=ppt/ink/ink42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8"/>
    </inkml:context>
    <inkml:brush xml:id="br0">
      <inkml:brushProperty name="width" value="0.05" units="cm"/>
      <inkml:brushProperty name="height" value="0.05" units="cm"/>
      <inkml:brushProperty name="color" value="#FFFF00"/>
    </inkml:brush>
  </inkml:definitions>
  <inkml:trace contextRef="#ctx0" brushRef="#br0">82 215 31422,'6'-20'157,"-2"-1"-1,0 0 0,-2 0 0,0 0 1,-1 0-1,-3-28 0,2 9 31,0 40-187,0 0 0,0 0 1,0 0-1,0 0 0,0 0 0,0 0 1,0 0-1,0 0 0,0 0 0,0 0 0,0 0 1,0 0-1,0 1 0,0-1 0,0 0 1,0 0-1,1 0 0,-1 0 0,0 0 0,0 0 1,0 0-1,0 0 0,0 0 0,0 0 1,0 0-1,0 0 0,0 0 0,0 0 1,0 0-1,0 0 0,0 0 0,0 0 0,0 0 1,0 0-1,1 0 0,-1 0 0,0 0 1,0 0-1,0-1 0,0 1 0,0 0 0,0 0 1,0 0-1,0 0 0,0 0 0,0 0 1,0 0-1,0 0 0,0 0 0,0 0 1,0 0-1,0 0 0,3 9 4,7 215-4,-4-30 0,-5-141 0,-2-52 0,1-1 0,-1 1 0,1-1 0,-1 1 0,1-1 0,-1 1 0,1-1 0,-1 1 0,0-1 0,1 0 0,-1 1-1,0-1 1,1 0 0,-1 0 0,0 0 0,1 1 0,-1-1 0,0 0 0,0 0 0,1 0 0,-1 0 0,0 0 0,1 0 0,-1 0 0,0-1 0,0 1 0,0 0 0,0 0-2,-99-13-27,144 11 37,-1-3 1,82-18-1,-37 5-1,-88 18-10,1 0 0,0 0 1,-1 0-1,1 0 0,-1 0 0,1 0 1,-1 0-1,1 0 0,0 0 0,-1 0 1,1 0-1,-1-1 0,1 1 0,-1 0 0,1 0 1,-1-1-1,1 1 0,-1 0 0,1-1 1,-1 1-1,1 0 0,-1-1 0,1 1 1,-1-1-1,0 1 0,1-1 0,-2-2-536,-9-1-1456</inkml:trace>
</inkml:ink>
</file>

<file path=ppt/ink/ink42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9"/>
    </inkml:context>
    <inkml:brush xml:id="br0">
      <inkml:brushProperty name="width" value="0.05" units="cm"/>
      <inkml:brushProperty name="height" value="0.05" units="cm"/>
      <inkml:brushProperty name="color" value="#FFFF00"/>
    </inkml:brush>
  </inkml:definitions>
  <inkml:trace contextRef="#ctx0" brushRef="#br0">0 20 31230,'0'-10'785,"0"6"-337,0 1-272,0 1-128,6 2-32,10 0-16,6 0 16,-3 12-16,-5 13 0,-6 4 0,-2 1 0,-6-1 0,0 4-16,0-1-16,-14-8-64,-5-9-400,2-5-2081</inkml:trace>
</inkml:ink>
</file>

<file path=ppt/ink/ink42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9"/>
    </inkml:context>
    <inkml:brush xml:id="br0">
      <inkml:brushProperty name="width" value="0.05" units="cm"/>
      <inkml:brushProperty name="height" value="0.05" units="cm"/>
      <inkml:brushProperty name="color" value="#FFFF00"/>
    </inkml:brush>
  </inkml:definitions>
  <inkml:trace contextRef="#ctx0" brushRef="#br0">37 151 30878,'-5'-11'370,"1"3"-163,0 1 1,1-1-1,0 1 1,1-1-1,0 0 1,-3-15-1,5 22-188,-1 1-18,1 0-1,-1 1 1,1-1-1,-1 0 1,1 1-1,-1-1 1,1 0 0,-1 1-1,1-1 1,0 1-1,-1-1 1,1 1 0,-1-1-1,1 1 1,0-1-1,0 1 1,-1-1-1,1 1 1,0 0 0,0-1-1,0 1 1,-1-1-1,1 1 1,0 0 0,0-1-1,0 1 1,0-1-1,0 1 1,1 1 0,-1 25-4,0-19 4,0 12-1,0 10 0,4 35 0,-3-56 0,1 1 0,0 0 0,1 0 0,0-1 0,1 1 0,-1-1 0,8 13 0,-6-14 0,0-1 0,0 1 0,0-1 0,1 0 0,0-1 0,0 1 0,11 7 0,-12-10 0,0-1 0,0-1 0,0 1 0,0-1 0,1 0 0,-1 0 0,0 0 0,1-1 0,-1 0 0,1 0 0,0-1 0,9 1 0,-12-1 0,-1 0 0,1 0 0,-1 0 0,1 0 0,0 0 0,-1-1 0,1 1 0,-1-1 0,1 0 0,-1 1 0,1-1 0,-1-1 0,1 1 0,3-3 0,-4 2 0,0-1 0,0 0 0,0 0 0,0 0 0,-1 0 0,1 0 0,-1 0 0,0-1 0,0 1 0,0 0 0,1-4 0,4-23 0,-1 0-1,2-59 1,-8-60 6,0 86 21,13 309-27,1 11 0,-8 95-5,-7-351 2,-1-1 0,1 0 1,-1 0-1,0 0 0,1 0 1,-1-1-1,1 1 0,-1 0 1,-4-3-1,3 0 3,0 0 0,1 0 0,0 0 0,0-1 0,0 0 0,0 0 0,0 1 0,1-2 0,0 1 0,0 0 0,0 0 0,-2-7 0,-16-61 0,18 62 0,-2-5 0,1-1 0,0 1 0,1-1 0,1 0 0,1 1 0,0-1 0,4-29 0,-3 42 0,1 0 0,-1 0 0,1 0 0,0 0 0,0 0 0,0 1 0,0-1 0,1 1 0,-1-1 0,1 1 0,0 0 0,-1 0 0,1 0 0,4-2 0,44-20 0,-48 23 0,14-5-19,1 1-1,0 0 1,23-2 0,-11 2-424,-9 1-862</inkml:trace>
</inkml:ink>
</file>

<file path=ppt/ink/ink42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0"/>
    </inkml:context>
    <inkml:brush xml:id="br0">
      <inkml:brushProperty name="width" value="0.05" units="cm"/>
      <inkml:brushProperty name="height" value="0.05" units="cm"/>
      <inkml:brushProperty name="color" value="#FFFF00"/>
    </inkml:brush>
  </inkml:definitions>
  <inkml:trace contextRef="#ctx0" brushRef="#br0">92 133 30974,'-9'-61'1501,"9"56"-1478,0 1-1,0-1 0,0 0 1,0 0-1,0 0 1,1 1-1,0-1 0,0 0 1,1 1-1,2-7 1,7-2-10,-8 35-13,1 60 0,8 264-3,-12-346 3,0 0 0,0 0 0,0 0-1,0 0 1,0 1 0,0-1 0,0 0 0,0 0-1,0 0 1,0 0 0,0 0 0,0 0-1,0 1 1,0-1 0,0 0 0,0 0-1,0 0 1,0 0 0,0 0 0,0 0 0,0 0-1,0 1 1,0-1 0,0 0 0,-1 0-1,1 0 1,0 0 0,0 0 0,0 0 0,0 0-1,0 0 1,0 0 0,0 0 0,0 0-1,0 0 1,-1 1 0,1-1 0,0 0-1,0 0 1,0 0 0,0 0 0,0 0 0,0 0-1,-1 0 1,1 0 0,0 0 0,0 0-1,0 0 1,0 0 0,0 0 0,0 0 0,0 0-1,-1-1 1,-1 1-1,-108 0-12,110 0 13,0 0 0,0 0 0,0 0-1,1-1 1,-1 1 0,0 0 0,0 0 0,0 0 0,0 0 0,0-1 0,0 1 0,0 0 0,0 0 0,0 0 0,0-1 0,0 1 0,0 0 0,0 0 0,0 0 0,0 0 0,0-1 0,0 1 0,0 0 0,0 0 0,0 0 0,0-1-1,0 1 1,0 0 0,0 0 0,0 0 0,0-1 0,0 1 0,0 0 0,-1 0 0,1 0 0,0 0 0,0 0 0,0-1 0,0 1 0,0 0 0,-1 0 0,1 0 0,0 0 0,0 0 0,0 0 0,0 0 0,-1 0 0,1 0 0,0-1-1,0 1 1,0 0 0,-1 0 0,1 0 0,0 0 0,0 0 0,0 0 0,-1 0 0,1 0 0,0 0 0,0 1 0,0-1 0,-1 0 0,1 0 0,0 0 0,0 0 0,0 0 0,0 0 0,-1 0 0,11-7 0,30-6 6,51-9 0,-30 8-2,-52 12 0,8-2-145,-13 3-92,-6 0-168,-21 1-1565</inkml:trace>
</inkml:ink>
</file>

<file path=ppt/ink/ink42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1"/>
    </inkml:context>
    <inkml:brush xml:id="br0">
      <inkml:brushProperty name="width" value="0.05" units="cm"/>
      <inkml:brushProperty name="height" value="0.05" units="cm"/>
      <inkml:brushProperty name="color" value="#FFFF00"/>
    </inkml:brush>
  </inkml:definitions>
  <inkml:trace contextRef="#ctx0" brushRef="#br0">293 15 28573,'0'-1'93,"0"1"1,0 0-1,0 0 0,1-1 1,-1 1-1,0 0 0,0 0 1,0-1-1,0 1 0,0 0 1,0-1-1,0 1 1,0 0-1,0 0 0,0-1 1,0 1-1,0 0 0,0-1 1,0 1-1,0 0 0,0-1 1,0 1-1,0 0 0,0 0 1,0-1-1,0 1 0,0 0 1,-1 0-1,1-1 0,0 1 1,0 0-1,0 0 0,0-1 1,-1 1-1,1 0 0,0 0 1,-1-1-1,-14-2 494,-21 5-876,31 0 294,0-1 0,0 1 1,0 0-1,0 0 0,1 1 1,-1-1-1,0 1 0,1 0 1,0 0-1,0 1 0,0-1 1,0 1-1,0 0 0,-4 7 1,-6 8 14,1 0 0,-10 21 0,19-31-16,-14 25 13,1 1-1,2 1 1,2 1 0,1 0 0,-9 47 0,13-32-7,2 0-1,2 1 0,3 71 0,3-109-8,0 1-1,1-1 0,1 0 0,0 0 0,1 0 1,1-1-1,0 1 0,1-1 0,0-1 1,1 1-1,1-1 0,12 14 0,-2-3 0,2-2 0,1 0 0,1-1 0,1-1 0,31 20 0,-47-34-35,1-1 0,0 0 0,0 0 0,0-1 1,0 0-1,1 0 0,0-1 0,-1-1 0,1 0 0,0 0 0,1 0 0,-1-2 1,12 1-1,7-3-1254</inkml:trace>
</inkml:ink>
</file>

<file path=ppt/ink/ink42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2"/>
    </inkml:context>
    <inkml:brush xml:id="br0">
      <inkml:brushProperty name="width" value="0.05" units="cm"/>
      <inkml:brushProperty name="height" value="0.05" units="cm"/>
      <inkml:brushProperty name="color" value="#FFFF00"/>
    </inkml:brush>
  </inkml:definitions>
  <inkml:trace contextRef="#ctx0" brushRef="#br0">12 50 30014,'-2'-4'295,"0"0"0,0-1 0,1 1 1,0-1-1,0 1 0,0-1 0,0 0 1,1-7-1,21 11-279,-9 2-16,0 1 1,-1 0-1,1 1 1,0 0-1,-1 1 1,0 0-1,0 1 1,0 0-1,0 1 1,-1 0-1,0 1 1,0 0-1,0 0 1,-1 1-1,10 11 1,10 11 1,-1 2 0,-1 1 0,22 37 0,-34-48-2,0 1 0,-2 1 0,0 0 0,-2 1 0,0 0 0,-2 1 0,-1 0 0,-1 0 0,-1 1 0,-2 0 0,2 34 0,-5-32 0,-1 0 0,-5 34 0,3-52 0,-1 1 0,0-1-1,0-1 1,-1 1 0,0 0-1,-1-1 1,0 0 0,-11 16-1,9-15-154,-1-1-1,0 0 0,0 0 0,-1-1 1,0 0-1,-1-1 0,-12 9 0,-3-4-4150</inkml:trace>
</inkml:ink>
</file>

<file path=ppt/ink/ink42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5"/>
    </inkml:context>
    <inkml:brush xml:id="br0">
      <inkml:brushProperty name="width" value="0.05" units="cm"/>
      <inkml:brushProperty name="height" value="0.05" units="cm"/>
      <inkml:brushProperty name="color" value="#FFFF00"/>
    </inkml:brush>
  </inkml:definitions>
  <inkml:trace contextRef="#ctx0" brushRef="#br0">6 191 31759,'-3'-34'486,"1"-46"0,2 71-450,0 8-36,0 0 0,1 0 0,-1 1 0,1-1 0,-1 1 0,1-1 0,-1 0 0,1 1 0,0-1 0,-1 1 0,1-1 0,0 1 0,-1-1 0,1 1 0,0 0 0,-1-1 0,1 1 0,0 0 0,0 0 0,-1-1 0,1 1 0,0 0 0,0 0 0,0 0 0,-1 0 0,1 0 0,0 0 0,1 0 0,32 1 0,-26-1 0,-5 0 0,-1 0 0,0 1 0,0-1 0,1 1 0,-1-1 0,0 1 0,0 0 0,0 0 0,1 0 0,-1 0 0,0 0 0,0 0 0,-1 1 0,1-1 0,0 1 0,0-1 0,-1 1 0,1-1 0,-1 1 0,1 0 0,-1 0 0,0 0 0,0 0 0,0 0 0,0 0 0,0 0 0,0 0 0,0 1 0,-1-1 0,1 0 0,0 5 0,1 9 0,0 0 0,-1 0 0,-2 26 0,1-19 0,0 105-27,0-126 24,0-2 3,0 0 0,0 1 0,0-1 0,0 0 0,0 1 0,0-1 0,0 1 0,0-1 0,0 0 0,0 1 0,0-1-1,0 0 1,0 1 0,0-1 0,0 0 0,-1 1 0,1-1 0,0 0 0,0 1 0,0-1 0,-1 0 0,1 1 0,0-1 0,0 0 0,-1 0 0,1 1 0,0-1-1,0 0 1,-1 0 0,1 0 0,0 1 0,-1-1 0,1 0 0,-1 0 0,1 0 0,0 0 0,0 0 0,0 0 0,0 0 0,-1 0 0,1 0 0,0 0 0,0 0 0,0 0 0,0 0 0,0 0 0,0 0 0,0 0 0,-1 0 0,1 0 0,0 0 0,0 0 0,0 0 0,0 0 0,0 0 0,0 0 0,0 0 0,0 0 0,-1 0 0,1 0 0,0-1 0,0 1 0,0 0 0,0 0 0,0 0 0,0 0 0,0 0 0,0 0 0,0 0 0,0 0 0,0 0 0,0-1 0,0 1 0,0 0 0,0 0 0,0 0 0,0 0 0,0 0 0,0 0 0,0-1 0,0 1 0,0 0 0,0 0 0,0 0 0,0 0 0,0 0 0,0 0 0,0 0 0,0-1 0,0 1 0,0 0 0,0 0 0,0 0 0,0 0 0,0-2 0,0-7-1,0 0 0,0 0 0,1 1 0,0-1 1,1 0-1,-1 0 0,2 1 0,-1-1 0,1 1 0,1 0 0,-1 0 0,1 0 0,1 0 1,8-12-1,32-30-2,13-17 3,-53 61 0,0-1 0,-1 0 1,0 0-1,0 0 0,-1 0 1,0-1-1,0 1 0,1-11 1,-3 17-1,-1 0 0,0 1 0,0-1 0,0 0 0,0 0 0,0 0 0,0 0 0,0 0 0,0 0 0,-1 1 0,1-1 0,0 0 0,0 0 0,-1 0 0,1 0 0,0 1 0,-1-1 0,1 0 0,-1 0 0,1 1 0,-1-1 0,0 0 0,1 1 0,-1-1 0,0 1 0,1-1 0,-1 1 0,0-1 0,1 1 0,-1-1 0,0 1 0,0-1 0,0 1 0,0 0 0,1 0 0,-1 0 0,0-1 0,0 1 0,0 0 0,0 0 0,0 0 0,0 0 0,1 0 0,-3 1 0,0-1 0,0 0 0,0 0 0,-1 1-1,1-1 1,0 1 0,0 0 0,0 0-1,0 0 1,0 1 0,0-1-1,0 1 1,-3 1 0,1 3 0,-1 0 0,1 1 0,0-1 0,1 1 0,-1 0 0,1 0 0,1 1 0,-1-1 0,1 1 0,-3 13 0,-1 7 0,-7 48 0,12-60 2,0 1 1,0-1-1,2 1 0,0 0 0,1-1 1,3 20-1,-3-33-2,1 0 0,-1-1 0,1 1 0,0 0 0,-1-1 0,1 1 0,1-1 0,-1 0 0,0 0 0,0 0 0,1 0 0,-1 0 0,1 0 0,0 0 0,-1-1 0,1 0 0,0 1 0,0-1 0,5 1 0,5 2 0,0-1 0,-1-1 0,19 2 0,-17-3-4,9 2-17,-1-1 0,0-1 0,1-2 0,41-5 0,-60 5-33,-1 0 0,0 0 1,0 0-1,0 0 0,-1-1 1,1 1-1,0-1 1,0 0-1,2-3 0,19-24-1573</inkml:trace>
</inkml:ink>
</file>

<file path=ppt/ink/ink42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5"/>
    </inkml:context>
    <inkml:brush xml:id="br0">
      <inkml:brushProperty name="width" value="0.05" units="cm"/>
      <inkml:brushProperty name="height" value="0.05" units="cm"/>
      <inkml:brushProperty name="color" value="#FFFF00"/>
    </inkml:brush>
  </inkml:definitions>
  <inkml:trace contextRef="#ctx0" brushRef="#br0">28 65 29854,'-3'-7'2639,"6"-20"-2498,-2 25-138,1 0 0,0 0 0,0 0 0,0 0 0,1 0 0,-1 0 0,0 0 0,1 1 0,-1-1 0,1 1 0,-1 0 0,1 0 0,0 0 0,0 0 0,-1 0 0,1 1 0,5-1 0,51-3 28,-59 4-31,1 0 0,0 0 0,0 0 0,-1 1 0,1-1 0,0 0 0,0 0 0,-1 1 0,1-1 0,0 1 0,-1-1 0,1 1 0,-1-1 0,1 1 0,0-1 0,-1 1 0,1-1 0,-1 1 0,1 0 0,-1-1 0,0 1 0,1 0 0,-1-1 0,0 1 0,1 0 0,-1 0 0,0-1 0,0 1 0,0 0 0,0 0 0,1-1 0,-1 2 0,1 32 0,-2-23 0,1-5 0,1 1 0,-1-1 0,0 1 0,0-1 0,0 1 0,-1-1 0,0 1 0,-1-1 0,1 0 0,-1 1 0,0-1 0,-1 0 0,1 0 0,-7 10 0,-43 48 0,33-42 0,1 2 0,-20 33 0,36-49-1,8-10 3,-5 2 0,48-20 11,-38 14-15,0 1-1,1 1 1,0 0 0,0 0-1,0 1 1,0 1 0,21-3-1,22 3-2016,-45 0-3899</inkml:trace>
</inkml:ink>
</file>

<file path=ppt/ink/ink42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6"/>
    </inkml:context>
    <inkml:brush xml:id="br0">
      <inkml:brushProperty name="width" value="0.05" units="cm"/>
      <inkml:brushProperty name="height" value="0.05" units="cm"/>
      <inkml:brushProperty name="color" value="#FFFF00"/>
    </inkml:brush>
  </inkml:definitions>
  <inkml:trace contextRef="#ctx0" brushRef="#br0">0 3 31486,'0'-2'1217,"6"4"-1201,8 20-16,-1 3 0,-2 0 0,-3 0 0,-8-1 0,0 1 0,0-3-96,0-10-272,-2-4-1905</inkml:trace>
</inkml:ink>
</file>

<file path=ppt/ink/ink42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6"/>
    </inkml:context>
    <inkml:brush xml:id="br0">
      <inkml:brushProperty name="width" value="0.05" units="cm"/>
      <inkml:brushProperty name="height" value="0.05" units="cm"/>
      <inkml:brushProperty name="color" value="#FFFF00"/>
    </inkml:brush>
  </inkml:definitions>
  <inkml:trace contextRef="#ctx0" brushRef="#br0">46 108 31326,'0'0'18,"0"-1"0,0 1 0,0-1 0,0 1 0,0 0 0,0-1 0,0 1 0,0-1 0,0 1 0,0 0 0,-1-1-1,1 1 1,0 0 0,0-1 0,0 1 0,0-1 0,-1 1 0,1 0 0,0 0 0,0-1 0,0 1 0,-1 0 0,1-1 0,0 1 0,-1 0-1,1 0 1,0-1 0,-1 1 0,1 0 0,0 0 0,-1 0 0,1 0 0,0-1 0,-1 1 0,1 0 0,-1 0 0,1 0 0,0 0 0,-1 0 0,1 0-1,0 0 1,-1 0 0,1 0 0,-1 0 0,1 0 0,0 0 0,-1 0 0,1 0 0,-1 1 0,0-1 8,-1 1-1,1 0 1,0-1 0,0 1 0,0 0-1,0-1 1,0 1 0,0 0 0,0 0 0,0 0-1,0 0 1,1 0 0,-1 0 0,0 0 0,0 0-1,1 1 1,-2 1 0,-2 14-26,0 1 0,1 0 1,1 0-1,1 0 0,1 1 1,0-1-1,1 0 0,1 0 0,4 19 1,-3-28 0,0 0 0,1-1 0,0 1 0,0-1 0,1 1 0,0-1 0,1-1 0,0 1 0,0-1 0,0 0 0,1 0 0,13 10 0,-15-14-1,0 1 0,0 0 0,0-1 0,0 0 0,1 0 0,0-1 0,-1 1 0,1-1 0,0-1 0,0 1 0,0-1 0,0 0 0,0 0 0,0-1 0,1 1 0,-1-1 0,0-1 0,0 1 0,0-1 0,10-3 0,-14 3 0,-1 0 1,1 0-1,0 0 0,0 0 1,-1 0-1,1-1 1,-1 1-1,1-1 0,-1 1 1,0-1-1,1 0 1,-1 1-1,0-1 0,0 0 1,0 0-1,0 0 0,-1 0 1,2-2-1,7-40 9,-8 39-9,5-51 0,-3-1 0,-5-68 0,1 90 0,0 13 5,-1 0 1,-8-36-1,10 58-5,0 0 0,0 0 0,0 0 0,0 0 0,0 0 0,0 0 0,-1 1 0,1-1 0,0 0 0,0 0 0,0 0 0,0 0 0,0 0 0,0 0 0,0 0 0,0 0 0,-1 0 0,1 0 0,0 0 0,0 1 0,0-1 0,0 0 0,0 0 0,0 0 0,-1 0 0,1 0 0,0 0 0,0 0 0,0 0 0,0 0 0,0 0 0,-1 0 0,1 0 0,0 0 0,0 0 0,0-1 0,0 1 0,0 0 0,0 0 0,-1 0 0,1 0 0,0 0 0,0 0 0,0 0 0,0 0 0,0 0 0,0 0 0,-1-1 0,-1 174 0,4-88 0,-1 7 0,14 112 0,5-40 0,-1 201 0,-19-364 0,0 1 0,0-1 0,0 1 0,0-1 0,0 0 0,0 1 0,0-1 0,-1 1 0,1-1 0,-1 0 0,1 1 0,-1-1 0,1 0 0,-1 1 0,0-1 0,0 0 0,1 0 0,-3 2 0,3-3 0,-1 1 0,0-1 0,0 1 0,0-1 0,1 0 0,-1 0 0,0 1 0,0-1 0,0 0 0,0 0 0,0 0 0,1 0 0,-1 0 0,0 0 0,0 0 0,0 0 0,0-1 0,0 1 0,1 0 0,-1 0 0,0-1 0,-1 0 0,-2 0 0,1-2 0,-1 1 0,0 0 0,1-1 0,0 0 0,-1 0 0,1 0 0,0 0 0,1 0 0,-5-6 0,-8-18-1,1 0 0,2 0 0,1-2 0,1 1-1,1-1 1,1-1 0,2 1 0,1-1 0,2 0 0,0-1 0,4-49 0,0 76 0,0 0 1,0 0 0,0 0 0,0 0 0,1 0-1,0 0 1,0 0 0,0 1 0,0-1 0,1 1-1,-1-1 1,1 1 0,0 0 0,0 0 0,6-4-1,7-6 2,33-20-1,-36 24 0,7-2-82,-1 1 0,40-14-1,-5 2-903,-32 12-2263</inkml:trace>
</inkml:ink>
</file>

<file path=ppt/ink/ink4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5"/>
    </inkml:context>
    <inkml:brush xml:id="br0">
      <inkml:brushProperty name="width" value="0.05" units="cm"/>
      <inkml:brushProperty name="height" value="0.05" units="cm"/>
      <inkml:brushProperty name="color" value="#FFFFFF"/>
    </inkml:brush>
  </inkml:definitions>
  <inkml:trace contextRef="#ctx0" brushRef="#br0">774 257 30654,'-11'-18'211,"-2"1"0,0 0-1,-1 1 1,-1 1 0,-23-20 0,28 27-170,0 1 1,0 1 0,-1 0-1,0 0 1,0 1 0,-1 1 0,0-1-1,0 2 1,0 0 0,-22-3-1,20 4-33,1 1 0,-1 0 0,1 1-1,0 0 1,-1 1 0,1 1 0,0 0-1,0 1 1,0 0 0,0 1-1,0 0 1,1 1 0,-1 1 0,1 0-1,1 1 1,-1 0 0,1 0-1,-14 13 1,0 4-4,1 2-1,1 0 1,1 2-1,1 0 1,1 1-1,2 1 1,1 1-1,2 1 1,-17 48-1,20-45-3,1 1 0,2 1 0,2-1 0,1 1 0,2 1 0,2-1 0,1 0 0,7 67 0,-4-90 0,1 0 0,0 0-1,1-1 1,1 1 0,0-1 0,0 0 0,2 0 0,-1-1 0,2 1-1,16 20 1,-12-20 1,0 0-1,1-1 1,1 0-1,0-1 1,0 0-1,1-1 1,29 13-1,-9-8-9,0-2 0,1-1 0,1-2 0,0-2 0,0-1 0,0-2 1,60 1-1,-56-5-10,0-1 0,0-2 0,68-13 0,-93 11 27,0 0 1,0-1-1,-1-1 1,1-1-1,-1 0 1,-1-1-1,0 0 1,0-1-1,0-1 1,-1 0-1,-1 0 1,13-15-1,-12 10 4,-1-1 0,-1 0 0,0-1 0,-1 0-1,-1 0 1,-1-1 0,0 0 0,-1-1 0,-1 1 0,5-32-1,-6 17-5,-1 0-1,-1 0 1,-2-1-1,-1 0 1,-7-47-1,1 49-2,-1 1-1,-2 0 1,0 1 0,-3-1-1,0 2 1,-2 0 0,-1 0-1,-1 2 1,-1 0 0,-30-35 0,25 35-2,-2 1 1,-1 1-1,-1 1 1,-1 1-1,0 2 1,-2 0 0,-1 2-1,0 2 1,-43-19-1,55 29 0,-1 0-1,0 2 1,0 0 0,0 1-1,-32-3 1,43 7-2,-1-1 1,0 2-1,0-1 1,1 1 0,-1 0-1,0 1 1,1 0-1,-1 0 1,1 1 0,0 0-1,0 1 1,0 0-1,0 0 1,-11 9 0,10-5-30,0 2 1,1-1-1,0 1 0,0 0 1,1 1-1,1-1 1,0 2-1,0-1 1,1 0-1,1 1 1,0 0-1,-5 24 0,-8 66-1053</inkml:trace>
</inkml:ink>
</file>

<file path=ppt/ink/ink42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7"/>
    </inkml:context>
    <inkml:brush xml:id="br0">
      <inkml:brushProperty name="width" value="0.05" units="cm"/>
      <inkml:brushProperty name="height" value="0.05" units="cm"/>
      <inkml:brushProperty name="color" value="#FFFF00"/>
    </inkml:brush>
  </inkml:definitions>
  <inkml:trace contextRef="#ctx0" brushRef="#br0">79 38 31518,'0'-2'40,"-1"0"25,1 0 0,0 0 0,0 0-1,0 0 1,0-1 0,0 1 0,1 0 0,-1 0 0,1 0-1,-1 0 1,3-4 0,-2 5-42,0 1-1,1-1 1,-1 0-1,1 0 1,0 1-1,-1-1 1,1 1-1,-1 0 1,1-1-1,0 1 1,-1 0-1,1 0 1,0 0-1,-1 0 1,1 0-1,1 0 1,-2 1-23,0-1 0,0 0-1,0 1 1,0-1 0,-1 1 0,1-1 0,0 1-1,0-1 1,-1 1 0,1-1 0,0 1 0,-1 0-1,1-1 1,0 1 0,-1 0 0,1-1-1,-1 1 1,1 0 0,-1 0 0,0 0 0,1-1-1,-1 1 1,0 0 0,0 0 0,1 0 0,-1 0-1,0 0 1,0 0 0,0 0 0,0 1 0,1 37-9,-1-30 8,0 9 1,1-5 0,-1 0 0,0 0 0,-1 0 0,-1 0 0,0 0 0,0 0 0,-2-1 0,-5 18 0,-5-4 5,-29 41 0,-1 2 1,43-69-6,1 1 0,-1 0 0,1 0 0,-1-1 0,0 1-1,1 0 1,-1 0 0,1 0 0,0-1 0,-1 1 0,1 0 0,0 0 0,-1 0 0,1 0 0,0 0-1,0 0 1,0 0 0,0 0 0,0 0 0,0 0 0,0-1 0,0 1 0,0 0 0,0 0 0,1 0 0,-1 0-1,0 0 1,1 0 0,-1 0 0,1 1 0,1-1 0,0-1 0,1 1 0,-1-1 0,0 1 0,0-1 0,1 1-1,-1-1 1,0 0 0,0 0 0,4-1 0,3 1 1,3 0-2,0 0 0,0 0 0,-1-1-1,1-1 1,0 0 0,-1-1 0,1 0-1,-1-1 1,0 0 0,0-1 0,0 0-1,-1 0 1,1-1 0,17-14 0,-28 19-14,1 1 0,-1 0 1,0 0-1,0 0 0,1-1 0,-1 1 1,0 0-1,0 0 0,1-1 1,-1 1-1,0 0 0,0 0 0,0-1 1,0 1-1,1 0 0,-1-1 1,0 1-1,0 0 0,0-1 0,0 1 1,0 0-1,0-1 0,0 1 1,0 0-1,0-1 0,0 1 0,0 0 1,0-1-1,0 1 0,0 0 1,0-1-1,0 1 0,0 0 0,-1-1 1,-3-4-1387</inkml:trace>
</inkml:ink>
</file>

<file path=ppt/ink/ink42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8"/>
    </inkml:context>
    <inkml:brush xml:id="br0">
      <inkml:brushProperty name="width" value="0.05" units="cm"/>
      <inkml:brushProperty name="height" value="0.05" units="cm"/>
      <inkml:brushProperty name="color" value="#FFFF00"/>
    </inkml:brush>
  </inkml:definitions>
  <inkml:trace contextRef="#ctx0" brushRef="#br0">266 1 31294,'-7'0'72,"0"2"0,1-1 0,-1 1 0,0 0 0,0 0 0,1 1 0,-1 0-1,1 0 1,0 0 0,0 1 0,0 0 0,0 0 0,1 1 0,0 0 0,0 0-1,0 0 1,-5 7 0,-6 8-75,0 1 0,2 0-1,-17 33 1,19-29 13,1 1-1,2 0 1,0 0 0,1 1 0,2 0 0,-3 32-1,-2 167 32,12-207-39,0-1-1,1 1 1,1-1 0,1 0-1,0 0 1,2 0-1,0 0 1,1-1 0,0 0-1,1 0 1,1-1-1,1 0 1,0-1-1,2 0 1,-1 0 0,21 18-1,-12-14-29,1-2-1,1 0 0,0-2 1,1 0-1,0-1 0,2-2 1,-1 0-1,2-2 0,-1 0 1,44 9-1,17-6-769</inkml:trace>
</inkml:ink>
</file>

<file path=ppt/ink/ink42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8"/>
    </inkml:context>
    <inkml:brush xml:id="br0">
      <inkml:brushProperty name="width" value="0.05" units="cm"/>
      <inkml:brushProperty name="height" value="0.05" units="cm"/>
      <inkml:brushProperty name="color" value="#FFFF00"/>
    </inkml:brush>
  </inkml:definitions>
  <inkml:trace contextRef="#ctx0" brushRef="#br0">4 26 30590,'-1'-1'57,"1"1"-1,0-1 1,-1 1-1,1-1 1,0 1-1,0-1 1,-1 1 0,1-1-1,0 0 1,0 1-1,0-1 1,0 1-1,0-1 1,0 0 0,0 1-1,0-1 1,0 1-1,0-1 1,0 0-1,0 1 1,0-1 0,0 1-1,0-1 1,1 1-1,-1-1 1,0 1 0,0-1-1,1 0 1,18-7 427,36 7-774,-40 2 469,-3 0-174,0 0-1,-1 1 1,1 1-1,-1 0 0,1 0 1,-1 1-1,0 0 1,-1 1-1,1 1 1,-1-1-1,0 2 1,0-1-1,-1 1 0,11 11 1,1 1-5,-1 2 0,0 0 0,-2 1 0,28 45 0,-23-27 1,-2 0 0,-2 2 0,-2 0 0,-1 1 1,-3 1-1,-1 0 0,-2 1 0,-2 0 0,-3 0 0,-1 1 0,-4 79 0,-1-107 1,-1 0 1,-1-1-1,-1 1 0,-1-1 0,0 0 0,-1 0 0,-1-1 1,0 0-1,-17 26 0,12-23-66,-1-1 0,-1 0 1,0-1-1,-1-1 0,-1 0 1,-1-1-1,-25 17 0,-2-3-1174</inkml:trace>
</inkml:ink>
</file>

<file path=ppt/ink/ink42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21"/>
    </inkml:context>
    <inkml:brush xml:id="br0">
      <inkml:brushProperty name="width" value="0.05" units="cm"/>
      <inkml:brushProperty name="height" value="0.05" units="cm"/>
      <inkml:brushProperty name="color" value="#FFFFFF"/>
    </inkml:brush>
  </inkml:definitions>
  <inkml:trace contextRef="#ctx0" brushRef="#br0">9 34 31278,'-4'-19'1071,"1"4"-711,1 27-334,3 7-26,1 1 0,0-1 0,1 0 0,1 0 0,1 0 0,14 36 0,-13-41 0,1 0 0,0 0-1,1-1 1,1 0 0,0 0-1,0-1 1,1 0 0,1 0 0,16 13-1,-25-24 1,-1 0 0,1 0 0,-1 0 0,1 0 0,0 0 0,-1 0 0,1 0 0,0 0 0,-1-1 0,1 1 0,0-1 0,0 0 0,0 1 0,0-1-1,0 0 1,0 0 0,-1 0 0,1 0 0,0 0 0,0-1 0,0 1 0,0 0 0,0-1 0,-1 0 0,1 1 0,0-1 0,-1 0 0,1 0 0,0 0 0,-1 0 0,1 0 0,-1 0-1,1 0 1,-1-1 0,0 1 0,1 0 0,-1-1 0,0 1 0,1-3 0,6-7 2,-1-1-1,0 0 1,0-1-1,6-16 1,-5 10-5,9-20 3,-3 8 0,17-28 0,-26 50 0,0 2 0,1-1 0,0 0 0,0 1 0,0 0 0,1 1 0,0 0 0,11-8 0,-10 8 0,-8 6 0,0 0 0,0 0 0,0 0 0,0 0 0,0 0 0,0 0 0,0 0 0,0 1 0,0-1 0,0 0 0,0 0 0,0 0 0,0 0 0,0 0 0,1 0 0,-1 0 0,0 1 0,0-1 0,0 0 0,0 0 0,0 0 0,0 0 0,0 0 0,0 0 0,0 0 0,1 0 0,-1 0 0,0 0 0,0 0 0,0 0 0,0 0 0,0 0 0,0 0 0,0 0 0,1 0 0,-1 0 0,0 0 0,0 0 0,0 0 0,0 0 0,0 0 0,0 0 0,1 0 0,-1 0 0,0 0 0,0 0 0,0 0 0,0 0 0,0 0 0,0 0 0,0 0 0,1 0 0,-1 0 0,0 0 0,0 0 0,0-1 0,0 1 0,0 0 0,0 0 0,0 0 0,0 0 0,0 0 0,0 0 0,0-1 0,-1 10 0,-6 9 0,-1 0 0,-16 26 0,-4 7 0,-23 70 0,-37 135 0,69-194 0,16-53-32,-2 4-39,1-1 0,1 0 0,0 1 0,-2 25 0,5-49-1047</inkml:trace>
</inkml:ink>
</file>

<file path=ppt/ink/ink42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12"/>
    </inkml:context>
    <inkml:brush xml:id="br0">
      <inkml:brushProperty name="width" value="0.05" units="cm"/>
      <inkml:brushProperty name="height" value="0.05" units="cm"/>
      <inkml:brushProperty name="color" value="#FFFFFF"/>
    </inkml:brush>
  </inkml:definitions>
  <inkml:trace contextRef="#ctx0" brushRef="#br0">173 1 30398,'-4'20'2378,"-8"97"-2419,12 1889 73,-14-1695-32,14-271 0,-11 482 0,6-65 0,7-256 0,-2-31 0,5 368 0,3-148 0,4 57 0,-12-40-32,1-378 32,8 38 0,-5-39 0,-1-14 0,2 18 0,-5-29-3,-4-23-31,-13-4-7,-1 0 1,-1 2-1,-1 0 0,-44-37 1,31 38 104,32 20 43,3 32-102,0-26-4,0 1-1,1 0 1,0-1-1,0 1 1,0-1-1,1 0 1,0 0 0,0-1-1,0 1 1,0-1-1,1 1 1,0-1-1,0-1 1,0 1 0,0-1-1,0 0 1,1 0-1,0 0 1,-1-1-1,1 0 1,0 0 0,0 0-1,0-1 1,0 0-1,1 0 1,-1-1-1,9 0 1,-1 1 0,-11-1 0,1 0 0,-1 0 0,0 0 0,1 0 0,-1 0 0,0-1 0,1 0 0,4-1 0,-7 1-1,0 1 0,0-1 0,0 0 1,0 0-1,0 0 0,0 0 0,0 0 1,0 0-1,-1 0 0,1-1 0,0 1 1,-1 0-1,1 0 0,-1-1 0,1 1 1,-1 0-1,1 0 0,-1-1 0,0 1 0,0 0 1,0-1-1,0 1 0,0-1 0,0 1 1,0-2-1,1-5 2,0 1 0,1-1 0,0 1 0,0-1 0,5-10 0,2-9 2,-2 3 0,0-1 0,2 2 0,15-31 0,-24 54-9,0-1 0,1 1 0,-1 0 0,0 0 0,1-1 0,-1 1 0,0 0 0,1 0 0,-1 0 0,1 0-1,-1-1 1,0 1 0,1 0 0,-1 0 0,1 0 0,-1 0 0,0 0 0,1 0 0,-1 0 0,1 0 0,-1 0 0,1 0 0,-1 0 0,1 0 0,-1 1-40,1-1-392</inkml:trace>
</inkml:ink>
</file>

<file path=ppt/ink/ink42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14"/>
    </inkml:context>
    <inkml:brush xml:id="br0">
      <inkml:brushProperty name="width" value="0.05" units="cm"/>
      <inkml:brushProperty name="height" value="0.05" units="cm"/>
      <inkml:brushProperty name="color" value="#FFFFFF"/>
    </inkml:brush>
  </inkml:definitions>
  <inkml:trace contextRef="#ctx0" brushRef="#br0">184 14 31839,'0'0'14,"0"-1"0,1 1 0,-1 0 0,0 0 0,0 0 0,0-1 1,0 1-1,0 0 0,0 0 0,0 0 0,0 0 0,0-1 0,0 1 1,0 0-1,0 0 0,0 0 0,0-1 0,0 1 0,0 0 0,-1 0 1,1 0-1,0 0 0,0-1 0,0 1 0,0 0 0,0 0 0,0 0 1,0 0-1,-1-1 0,1 1 0,0 0 0,0 0 0,0 0 0,0 0 0,0 0 1,-1 0-1,1 0 0,0 0 0,0 0 0,0-1 0,0 1 0,-1 0 1,1 0-1,0 0 0,0 0 0,0 0 0,-1 0 0,1 0 0,0 0 1,0 0-1,0 0 0,-1 0 0,1 1 0,-13 9 172,-16 28-343,24-31 229,-107 170-72,98-163 2,14-13-1,-1-1-1,1 0 0,0 0 0,0 0 0,0 0 0,0 0 0,-1 0 0,1 0 1,0-1-1,0 1 0,0 0 0,0 0 0,-1 0 0,1 0 0,0 0 0,0 0 0,0 0 1,0 0-1,-1 0 0,1 0 0,0 0 0,0-1 0,0 1 0,0 0 0,0 0 1,0 0-1,-1 0 0,1 0 0,0-1 0,0 1 0,0 0 0,0 0 0,0 0 0,0 0 1,0-1-1,0 1 0,0 0 0,0 0 0,0 0 0,0 0 0,0-1 0,0 1 1,0 0-1,0 0 0,0 0 0,0-1 0,5-35 8,3 9-8,1 0 0,2 0 0,0 1 0,2 1 0,28-44 0,-38 59 0,-1 10-1,-1-1 0,1 1 0,-1 0 0,0 0 0,1 0 0,-1 0 0,0 0-1,1 0 1,-1 0 0,1 0 0,-1 0 0,0 1 0,1-1 0,1 1 0,3 3 3,0 0-1,0 1 1,0-1-1,-1 1 1,1 1-1,4 5 1,16 15 3,-14-15-4,15 11-9,36 25 0,-56-42-20,1 0 0,-1-1 0,1 0 0,0-1 0,0 0 0,0 0 0,1-1 0,-1 1 0,1-2 0,14 2 0,-12-3-914</inkml:trace>
</inkml:ink>
</file>

<file path=ppt/ink/ink42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4"/>
    </inkml:context>
    <inkml:brush xml:id="br0">
      <inkml:brushProperty name="width" value="0.025" units="cm"/>
      <inkml:brushProperty name="height" value="0.025" units="cm"/>
      <inkml:brushProperty name="color" value="#FFFFFF"/>
    </inkml:brush>
  </inkml:definitions>
  <inkml:trace contextRef="#ctx0" brushRef="#br0">245 155 31470,'0'-10'172,"0"0"0,0 0-1,-1 0 1,-1 0 0,0 0-1,0 0 1,-7-18 0,7 24-177,0 0 0,0 1 0,-1 0 1,1-1-1,-1 1 0,1 0 1,-1 0-1,0 0 0,0 1 0,0-1 1,-1 1-1,1 0 0,-1-1 0,1 1 1,-1 1-1,0-1 0,0 1 1,1-1-1,-1 1 0,0 0 0,0 0 1,-8 0-1,3 0 5,1 0 0,-1 1 0,0-1 0,0 2 0,0-1 0,0 1 0,-9 3 0,15-3 0,-1 0 0,1 1 0,0-1 0,-1 1 0,1 0 0,0 0 0,0 0 0,1 0 0,-1 0 0,0 1 0,1-1 0,-1 1 0,1 0 0,0 0 0,0 0 0,0 0 0,0 0 0,1 0 0,-1 0 0,-1 4 0,0 3 0,0 1 0,1-1 0,0 1 0,1-1 0,0 1 0,1 0 0,0-1 0,0 1 0,1 0 0,3 10 0,-3-19 0,0 0 0,0 0 0,0 0 0,0 0 0,1-1 0,-1 1 0,0 0 0,1-1 0,0 1 0,-1-1 0,1 1 0,0-1 0,0 0 0,0 0 0,0 0 0,0 0 0,0 0 0,0 0 0,0-1 0,0 1 0,0-1 0,0 1 0,3-1 0,56 4 0,-52-4 0,-7 0 0,0 0 0,1 0 0,-1 0 0,1 0 0,-1-1 0,1 1 0,-1-1 0,0 1 0,1-1 0,-1 0 0,0 0 0,1 0 0,2-2 0,-3 2 0,-1-1 0,0 0 0,1 0 0,-1 1 0,0-1 0,0 0 0,-1 0 0,1 0 0,0 0 0,-1 0 0,1 0 0,-1 0 0,1 0 0,-1 0 0,0 0 0,0-4 0,0-126 32,3 520-64,-3-381 32,-1 0 0,0 0 0,0-1 0,0 1 0,-1 0 0,0-1 0,0 1 0,-1-1 0,-5 11 0,7-15 0,0 0 0,0-1 0,0 1 0,0-1 0,0 0 0,0 1 0,-1-1 0,1 0 0,0 0 0,-1 0 0,1 0 0,-1 0 0,1 0 0,-1 0 0,1 0 0,-1 0 0,0-1 0,1 1 0,-1-1 0,0 1 0,0-1 0,1 0 0,-1 0 0,0 1 0,0-1 0,0-1 0,1 1 0,-1 0 0,0 0 0,0-1 0,1 1 0,-1 0 0,0-1 0,1 0 0,-1 0 0,0 1 0,1-1 0,-1 0 0,1 0 0,-1 0 0,1 0 0,-2-2 0,-2-2 0,0 1 0,0-1 0,1 0-1,-1 0 1,1 0 0,0-1 0,1 1 0,0-1 0,-1 0 0,2 0 0,-1 0-1,1 0 1,0-1 0,0 1 0,1-1 0,-1 1 0,2-1 0,-1 1-1,1-9 1,0 14-5,1 0 0,-1 0-1,1 0 1,0 0 0,0 0-1,-1 0 1,1 0 0,0 0-1,0 0 1,0 1-1,0-1 1,0 0 0,0 1-1,0-1 1,0 1 0,0-1-1,0 1 1,0-1 0,1 1-1,-1 0 1,0-1 0,0 1-1,0 0 1,0 0 0,2 0-1,2-1-47,21-4-360</inkml:trace>
</inkml:ink>
</file>

<file path=ppt/ink/ink42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4"/>
    </inkml:context>
    <inkml:brush xml:id="br0">
      <inkml:brushProperty name="width" value="0.025" units="cm"/>
      <inkml:brushProperty name="height" value="0.025" units="cm"/>
      <inkml:brushProperty name="color" value="#FFFFFF"/>
    </inkml:brush>
  </inkml:definitions>
  <inkml:trace contextRef="#ctx0" brushRef="#br0">145 22 31214,'-18'-18'889,"17"17"-867,0 1 1,0-1-1,0 1 1,0 0-1,0-1 1,0 1-1,0 0 0,0 0 1,0 0-1,0 0 1,0 0-1,0 0 1,0 0-1,0 0 1,0 0-1,0 0 1,0 1-1,0-1 1,0 0-1,0 1 1,0-1-1,0 1 1,0-1-1,0 1 0,-1 0 1,-3 4-23,0 0 0,0 0 0,0 0 0,0 1 0,1-1 0,0 1 0,0 0 0,0 0 0,-3 9 0,-23 63 0,24-54 0,1 1 0,0-1 0,2 1 0,1 0 0,2 0 0,2 41 0,-1-60 0,0 0 0,1 1 0,-1-1 0,1 0 0,1 0 0,-1-1 0,1 1 0,0 0 0,0-1 0,0 0 0,1 0 0,0 0 0,0 0 0,0 0 0,1-1 0,-1 1 0,7 3 0,-4-3 0,-1 0 0,1-1 0,1 0 0,-1 0 0,0-1 0,1 0 0,0 0 0,0-1 0,0 0 0,0 0 0,0 0 0,13-1 0,-18 0 0,-1-1 1,1 0-1,0 0 1,-1 0-1,1-1 1,-1 1-1,1-1 1,-1 1-1,1-1 0,-1 0 1,1 0-1,-1 0 1,0 0-1,1 0 1,-1-1-1,0 1 1,4-4-1,-4 2 1,0-1-1,1 0 1,-2 0 0,1 0 0,0 0-1,-1 0 1,0 0 0,0 0 0,0 0-1,1-8 1,2-38-1,-1 0 0,-6-73 0,2 106 0,1 7 1,0 0 0,-1 0 0,0 0 0,-1 1 0,0-1 0,0 0 0,-1 1 0,0-1-1,-1 1 1,0 0 0,-1 0 0,0 1 0,0-1 0,0 1 0,-1 0 0,-8-8 0,12 15-22,-1-1 0,1 0 0,-1 1 0,1-1 0,-1 1 0,0 0 0,1 0 0,-1 0 0,0 1 1,0-1-1,0 0 0,0 1 0,0 0 0,0 0 0,0 0 0,1 0 0,-1 0 0,0 0 0,-5 2 0,5 4-857</inkml:trace>
</inkml:ink>
</file>

<file path=ppt/ink/ink42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5"/>
    </inkml:context>
    <inkml:brush xml:id="br0">
      <inkml:brushProperty name="width" value="0.025" units="cm"/>
      <inkml:brushProperty name="height" value="0.025" units="cm"/>
      <inkml:brushProperty name="color" value="#FFFFFF"/>
    </inkml:brush>
  </inkml:definitions>
  <inkml:trace contextRef="#ctx0" brushRef="#br0">103 47 31006,'-8'-7'406,"4"3"-231,0 0 1,-1 0-1,1 0 0,-1 1 1,-8-5-1,12 7-169,0 1-1,0-1 1,-1 1-1,1 0 0,0-1 1,0 1-1,0 0 1,0 0-1,-1 0 1,1 0-1,0 0 1,0 0-1,0 0 0,0 0 1,-1 0-1,1 1 1,0-1-1,0 0 1,0 1-1,0-1 1,0 1-1,0-1 1,0 1-1,0-1 0,0 1 1,0 0-1,0 0 1,0-1-1,0 1 1,1 0-1,-1 0 1,0 0-1,0 0 1,0 2-1,-3 4-5,1 0 0,0 1 0,0 0 0,0 0 0,1 0 0,1 0 0,-1 0 0,1 0 0,1 0 0,-1 0 0,2 16 0,-1-16 0,1-6 0,-1 0 1,0 0-1,0 0 1,1 0-1,-1 0 1,1 0-1,0 0 1,0 0-1,0 0 1,0 0-1,0 0 1,0-1-1,0 1 1,0 0-1,1-1 1,-1 1-1,0-1 1,1 1-1,0-1 1,-1 0-1,1 0 1,0 0-1,-1 0 1,1 0-1,0 0 1,0 0-1,0 0 1,0-1-1,2 1 1,3 1 2,0-1 1,0 1 0,0-2 0,0 1 0,0-1 0,0 0-1,12-2 1,-18 2-3,0 0 0,0-1 0,0 1 0,0-1 0,0 0-1,0 1 1,-1-1 0,1 0 0,0 1 0,0-1 0,-1 0 0,1 0-1,-1 1 1,1-1 0,0 0 0,-1 0 0,0 0 0,1 0-1,-1 0 1,1 0 0,-1 0 0,0 0 0,0 0 0,0 0 0,0 0-1,0-1 1,2-33 12,-2 29-14,1-28 1,0 23 0,0-1 0,-1 1 0,-1-1 0,-2-16 0,3 27 3,-1 0 1,0 0-1,1 0 0,-1-1 1,1 1-1,-1 0 1,0 0-1,0 0 0,0 0 1,0 0-1,1 0 0,-1 1 1,0-1-1,-1 0 0,1 0 1,0 1-1,0-1 1,0 0-1,0 1 0,0 0 1,-1-1-1,1 1 0,0 0 1,-1-1-1,1 1 0,0 0 1,0 0-1,-1 0 1,1 0-1,0 0 0,-2 0 1,0 1-121,0-1 1,0 0-1,0 1 1,1-1-1,-1 1 1,0 0 0,0 0-1,1 0 1,-1 0-1,1 1 1,-1-1-1,-4 4 1,-9 11-5665</inkml:trace>
</inkml:ink>
</file>

<file path=ppt/ink/ink42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17"/>
    </inkml:context>
    <inkml:brush xml:id="br0">
      <inkml:brushProperty name="width" value="0.05" units="cm"/>
      <inkml:brushProperty name="height" value="0.05" units="cm"/>
      <inkml:brushProperty name="color" value="#FFFFFF"/>
    </inkml:brush>
  </inkml:definitions>
  <inkml:trace contextRef="#ctx0" brushRef="#br0">30 595 30014,'-29'0'2396,"28"0"-2186,11 0-175,5-1-31,-1-1 0,1 0 0,27-9 0,13-2-4,23 2 0,136-1 0,-109 8 8,183-31 0,-129 9-8,309-10 0,113 26 0,-302-11 0,-81 3 0,-40 9 0,154-10 0,36-1 0,-29 1 0,67 6 0,-78 6 0,260-12 0,-516 18 0,109-6 0,50 0 0,338-2 0,-498 8 0,-26 1 0,168-9 3,16 3 10,-94 6-13,194-3 0,181-8 0,-145 5 14,-237 6-12,-105 0-2,-3-2 0,0-4 0,-1 1 0,0-1 0,0 1 0,0-1 0,-1 1 0,0 0 0,0 0 0,0 0 0,0 0 0,-1 0 0,0 0 0,0 1 0,0-1 0,-5-4 0,-7-7 0,-1 1 0,-22-18 0,8 8 0,-25-30 0,147 124 16,-71-52-16,29 27 0,-45-40 0,-1 1 0,0-1 0,-1 1 0,1 0 0,-1 0 0,0 0 0,0 1 0,3 7 0,-4-3-2,-1 0-1,-1-1 1,1 1 0,-2 0 0,1 0-1,-3 11 1,2-16 2,-1 0 0,0 0 0,0-1 0,0 1 0,0 0 0,-1-1 0,0 0 0,0 1 0,0-1 0,-1 0 0,1-1 0,-1 1 0,-4 3 0,-6 5 0,-1 0 0,-20 11 0,24-16 2,6-3-14,0 0 0,-1-1 0,1 0 0,-1 0 0,0 0 0,1-1 0,-1 0 0,0 0 1,-9 2-1,6-4-319</inkml:trace>
</inkml:ink>
</file>

<file path=ppt/ink/ink4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7"/>
    </inkml:context>
    <inkml:brush xml:id="br0">
      <inkml:brushProperty name="width" value="0.05" units="cm"/>
      <inkml:brushProperty name="height" value="0.05" units="cm"/>
      <inkml:brushProperty name="color" value="#FFFFFF"/>
    </inkml:brush>
  </inkml:definitions>
  <inkml:trace contextRef="#ctx0" brushRef="#br0">2 10 32031,'-1'138'233,"4"232"222,-2-345-455,1 0 0,1 1 0,1-1 0,1 0 0,2 0 0,11 31 0,-18-56 0,0-1 0,1 1 0,-1 0 0,0 0 1,0-1-1,0 1 0,0 0 0,0 0 0,0 0 0,1 0 0,-1-1 1,0 1-1,0 0 0,0 0 0,1 0 0,-1 0 0,0 0 0,0-1 0,0 1 1,1 0-1,-1 0 0,0 0 0,0 0 0,0 0 0,1 0 0,-1 0 0,0 0 1,0 0-1,1 0 0,-1 0 0,0 0 0,0 0 0,1 0 0,-1 0 0,0 0 1,0 0-1,0 0 0,1 0 0,-1 0 0,0 1 0,0-1 0,1 0 1,-1 0-1,0 0 0,0 0 0,0 0 0,0 1 0,1-1 0,-1 0 0,0 0 1,0 0-1,0 1 0,0-1 0,0 0 0,1 0 0,2-27 9,-3 25-9,5-458 0,-7 263 0,2 194 0,1-17 0,6 42 0,23 75 0,3-1 0,78 157 0,-104-239 0,1 0 0,0 0 0,1 0 0,0-1 0,1 0 0,22 22 0,-31-34 0,0 0 0,0 0 0,0 0 0,1 0 0,-1 0 0,0 0 0,1 0 0,-1 0 0,1 0 0,-1 0 0,1-1 0,-1 1 0,1-1 0,-1 1 0,1-1 0,0 1 0,-1-1 0,1 0 0,0 0 0,-1 0 0,1 0 0,0 0 0,-1 0 0,1-1 0,-1 1 0,1 0 0,0-1 0,-1 1 0,1-1 0,-1 0 0,1 0 0,-1 1 0,1-1 0,-1 0 0,0 0 0,1 0 0,0-2 0,2-2 0,-1 1 0,1-1 0,-1 0 0,-1-1 0,1 1 0,-1-1 0,0 1 0,3-12 0,31-192 0,-30 158 0,2-1 0,2 2 0,2-1 0,20-51 0,-31 100 1,0-1 1,0 1-1,0 0 1,1-1-1,-1 1 1,0 0-1,1 0 1,0 0-1,-1 0 1,4-3-1,-5 5-1,1 0 1,-1 0-1,0 0 0,1-1 0,-1 1 1,1 0-1,-1 0 0,0 0 0,1 0 0,-1 0 1,1 0-1,-1 0 0,1 0 0,-1 0 1,1 0-1,-1 0 0,0 0 0,1 0 0,-1 0 1,1 0-1,-1 0 0,1 0 0,-1 1 0,0-1 1,1 0-1,-1 0 0,0 0 0,1 1 1,-1-1-1,1 0 0,-1 1 0,0-1 0,1 1 1,2 3-4,-1 1 1,1 0 0,-1-1-1,0 1 1,0 0 0,-1 0 0,2 9-1,50 349-2,-43-261 5,-9-93 0,0 1 0,0-1 0,1 0 0,1 0 0,-1 0 0,6 11 0,-7-18 0,0 0 0,0 0 0,0 0 0,1-1 0,-1 1 0,1 0 0,-1-1 0,1 1 0,0-1 0,0 1 0,-1-1 0,1 0 0,0 0 0,0 0 0,0 0 0,0 0 0,1 0 0,-1 0 0,0-1 0,0 1 0,0-1 0,1 0 0,-1 1 0,0-1 0,0 0 0,1 0 0,-1-1 0,0 1 0,4-1 0,-3 0 0,0 0 0,0 0 0,0 0 0,0-1 0,0 1 0,0-1 0,-1 1 0,1-1 0,-1 0 0,1 0 0,-1 0 0,0 0 0,0-1 0,1 1 0,-2-1 0,1 1 0,3-6 0,2-5 0,-1 0 0,7-22 0,-9 24 0,53-179 0,-6 18 0,-43 155-3,-5 23-2,-6 26-3,-4-4 8,-1-2 0,-13 30 0,10-31 0,2 1 0,-9 41 0,14-49 2,1 1 0,1 0 0,1 0 0,0 0 0,2 0-1,4 31 1,-4-46-2,1 0 1,-1 0-1,1 0 0,0 0 0,0 0 0,1-1 0,-1 1 0,1-1 0,0 0 1,0 1-1,0-1 0,0-1 0,0 1 0,1 0 0,-1-1 0,1 0 0,0 1 1,0-2-1,0 1 0,0 0 0,0-1 0,4 2 0,9 1 0,0 0 0,1-1 0,-1-1 0,19 1 0,-29-3 0,9 1 0,0 0 0,0-1 0,0-1 0,21-4 0,-33 4 0,1 0 0,-1 0 0,0-1 0,1 0 0,-1 0 0,0 0 0,0 0 0,0-1 0,0 1 0,-1-1 0,1 0 0,-1 0 0,0 0 0,1-1 0,-1 1 0,-1-1 0,1 0 0,-1 1 0,4-9 0,-1 1 0,-1 0 0,-1 0 0,0-1 0,0 0 0,-1 1 0,-1-1 0,0-15 0,-1-3 0,-6-51 0,4 68 1,-1 0 0,0 0 0,-1 0 0,0 0 0,0 1 0,-2-1 1,0 1-1,0 0 0,-1 1 0,0-1 0,-1 2 0,0-1 0,-11-10 0,11 14 0,0 0 0,0 0 0,-1 1 0,1 0 0,-1 1 0,-1-1 0,1 2 0,-1-1 0,0 2 0,0-1 0,0 1 0,-1 1 0,1 0 0,-1 0 0,1 1 0,-22 0 0,30 1-2,-1 0 0,1 0 1,0 1-1,0-1 0,-1 1 0,1 0 0,0-1 1,0 1-1,0 0 0,0 0 0,0 0 1,0 1-1,0-1 0,0 0 0,0 1 0,0-1 1,1 1-1,-1 0 0,-2 2 0,2 0 0,-1 1 0,1-1-1,0 1 1,0-1-1,0 1 1,1 0 0,-1 0-1,0 8 1,0 8 0,0-1 0,2 1 0,3 30 0,-1-36 1,1-1 0,0 1 0,1-1 0,0 0 0,1 0 0,1 0 0,0-1 0,1 0 0,0 0 0,1-1 0,1 0 0,0 0 0,0-1 0,1 0 0,16 14 0,-12-13 0,0-1 0,0-1 0,1-1 0,1 0 0,-1 0 0,1-2 0,1 0 0,-1-1 0,1 0 0,0-2 0,1 0 0,25 3 0,-31-6 0,-2 0 0,1 0 0,-1-1 0,19-2 0,-26 2 0,-1-1 0,1 1 0,-1-1 0,1 0 0,-1 0 0,1 0 0,-1 0 0,1 0 0,-1 0 0,0-1 0,1 1 0,-1-1 0,0 0 0,0 0 0,0 1 0,-1-1 0,1-1 0,0 1 0,1-3 0,2-4 0,-1-1 0,0 0 0,-1 0 0,0 0 0,-1 0 0,0-1 0,0 1 0,-1-12 0,-1-93 0,-1 60 0,2-2 1,1 35 4,-1 0 0,-2 0 0,0 0 1,-8-41-1,9 64-6,0-1 1,0 0 0,0 0 0,0 0 0,0 0 0,-1 0-1,1 0 1,0 0 0,0 0 0,0 0 0,0 0 0,0 0-1,0 0 1,0 0 0,0 0 0,-1 0 0,1 0-1,0 0 1,0 0 0,0 0 0,0 0 0,0 0 0,0 0-1,0 0 1,-1 0 0,1 0 0,0 0 0,0 0 0,0 0-1,0 0 1,0 0 0,0 0 0,0 0 0,0 0-1,0 0 1,-1 0 0,1 0 0,0-1 0,0 1 0,0 0-1,0 0 1,0 0 0,0 0 0,0 0 0,0 0-1,0 0 1,0 0 0,0 0 0,0-1 0,0 1 0,0 0-1,0 0 1,0 0 0,0 0 0,0 0 0,0 0 0,0 0-1,0-1 1,0 1 0,-3 10-11,-4 60 10,3 1-1,6 85 0,-2-147 2,0-2-1,0-1 0,1 0 0,0 1 0,0-1 0,0 0 0,0 1 1,1-1-1,0 0 0,1 0 0,-1 0 0,1-1 0,0 1 0,1-1 0,-1 1 0,1-1 0,0 0 0,1 0 0,-1-1 1,1 1-1,0-1 0,0 0 0,0-1 0,0 1 0,1-1 0,-1 0 0,1 0 0,0 0 0,0-1 0,0 0 0,0 0 1,8 1-1,-8-2 0,1 0 1,0-1 0,0 0 0,0 0-1,0 0 1,0-1 0,0 0 0,9-2-1,-13 2 2,0-1 0,0 1-1,-1-1 1,1 0 0,0 0-1,-1 0 1,0 0-1,1 0 1,-1 0 0,0-1-1,0 1 1,0-1-1,0 1 1,-1-1 0,1 0-1,-1 0 1,0 0 0,0 0-1,0 0 1,1-3-1,6-22 4,-2-1 0,0 0 0,1-46 0,-4-92 2,-3 122-4,0-27 25,-3 174-27,-1-51 0,3 0 0,2-1 0,14 91 0,-12-127 0,1-1 0,0 0 0,1 0 0,0-1 0,14 23 0,-16-30 0,0-1 0,0 0 0,0 0 0,0 0 0,0-1 0,1 1 0,0-1 0,0 0 0,0 1 0,0-2 0,0 1 0,0 0 0,1-1 0,0 0 0,-1 0 0,1 0 0,0-1 0,9 2 0,-8-2 0,33-1 0,-37 0 0,0-1 0,0 1 0,-1-1 0,1 1 0,0-1 0,0 0 0,-1 0 0,1 0 0,0 0 0,-1 0 0,1 0 0,-1 0 0,1-1 0,-1 1 0,0 0 0,1-1 0,-1 1 0,0-1 0,1-2 0,3-6 0,0-1 0,-1 0 0,-1 0 0,0 0 0,0 0 0,1-22 0,1-79 0,-3 48 0,-1 48 0,10-105 0,-9 110 0,0 1 0,0-1 0,1 1 0,1-1 0,0 1 0,0 0 0,1 1 0,9-16 0,-13 23 0,0 1 0,1 0 0,-1-1 0,0 1 0,0 0 0,1-1 0,-1 1 0,1 0 0,-1 0 0,1 0 0,-1 0 0,1 1 0,0-1 0,-1 0 0,1 1 0,0-1 0,0 1 0,-1-1 0,1 1 0,0 0 0,0 0 0,0 0 0,-1 0 0,1 0 0,0 0 0,0 1 0,0-1 0,-1 0 0,1 1 0,0 0 0,2 0 0,0 2 0,0-1 0,0 0 0,0 1 0,-1-1 0,1 1 0,-1 0 0,0 0 0,0 1 0,0-1 0,0 1 0,2 4 0,7 16 0,-1-1 0,-1 2 0,-2-1 0,0 1 0,-2 0 0,-1 1 0,0 0 0,-2 0 0,-1 0 0,-2 32 0,0-51 0,0-1 0,0 0 0,-1 0 0,0 0 0,0 1 0,0-1 0,-1 0 0,0 0 0,0-1 0,0 1 0,-1 0 0,0-1 0,0 1 0,0-1 0,-1 0 0,0 0 0,0 0 0,0-1 0,-1 1 0,1-1 0,-11 7 0,7-4 0,-1-1 0,-1 0 0,1 0 0,-1-1 0,0 0 0,0-1 0,0 0 0,-1-1 0,0 0 0,1-1 0,-1 0 0,0 0 0,0-1 0,-12-1 0,22 0 0,0 0 0,0 0 0,1 0 0,-1 0 0,0-1 0,0 1 0,0 0 0,0-1 0,0 1 0,1-1 0,-1 1 0,0-1 0,0 1 0,1-1 0,-1 0 0,0 1 0,1-1 0,-1 0 0,0 1 0,1-1 0,-1 0 0,1 0 0,-1 0 0,1 0 0,0 1 0,-1-1 0,1 0 0,0 0 0,0 0 0,0 0 0,-1-2 0,0-35 0,1 29 0,0-80-27,1 89 27,-1-1 0,0 0 0,0 1 0,1-1 0,-1 0-1,0 1 1,1-1 0,-1 1 0,0-1 0,1 0 0,-1 1-1,1-1 1,-1 1 0,1 0 0,-1-1 0,1 1 0,0-1 0,-1 1-1,1 0 1,-1-1 0,1 1 0,0 0 0,-1 0 0,1-1-1,0 1 1,-1 0 0,1 0 0,0 0 0,-1 0 0,1 0-1,0 0 1,0 0 0,-1 0 0,1 0 0,0 0 0,0 1 0,2-1 0,-1 0 0,1 1 0,-1-1 0,0 1 0,1 0 0,-1 0 0,0 0 0,1 0 0,-1 0 0,3 3 0,46 45 0,-37-34-3,1 0 1,0-2-1,0 0 0,19 12 1,-18-16 1,0-1 1,1-1 0,0 0 0,0-1 0,0-1-1,1 0 1,-1-2 0,1 0 0,0 0-1,0-2 1,33-2 0,-46 1 0,-1-1 1,1 1-1,-1-1 0,0-1 1,1 1-1,-1-1 0,0 1 0,0-1 1,0 0-1,0-1 0,0 1 1,0-1-1,-1 1 0,1-1 1,-1 0-1,0-1 0,0 1 1,0 0-1,0-1 0,-1 0 0,1 0 1,-1 1-1,0-2 0,0 1 1,1-4-1,5-12 2,-2-1 0,0 1 0,5-42 0,4-51-2,0-171 0,-15 283 0,0 1 0,0 0 0,0-1 0,0 1 0,0 0 0,0-1 0,0 1 0,0 0 0,0-1 0,0 1 0,0 0 0,0-1 0,0 1 0,-1 0 0,1-1 0,0 1 0,0 0 0,0-1 0,-1 1 0,1 0 0,0 0 0,0-1 0,0 1 0,-1 0 0,1 0 0,0 0 0,-1-1 0,1 1 0,0 0 0,0 0 0,-1 0 0,1 0 0,0-1 0,-1 1 0,-13 4 0,-12 16 0,18-8 0,0 0 0,1 1 0,1 0 0,0 1 0,0-1 0,2 1 0,-1 0 0,2 0 0,0 0 0,-1 16 0,-2 29 0,3 65 0,3-116 0,0 1 1,0 0 1,1 0-1,0 0 0,0 0 0,1-1 1,0 1-1,1-1 0,0 1 1,0-1-1,0 0 0,1 0 0,1 0 1,-1-1-1,1 1 0,0-1 0,1 0 1,0-1-1,0 1 0,0-1 1,1-1-1,0 1 0,0-1 0,0 0 1,14 6-1,-10-6-1,0 0 0,0-2 0,0 1 0,1-1 0,-1-1 0,1 0 0,0-1 0,0 0 0,14-1 0,-24 0-15,-1 1 0,1-1 0,0 0 0,-1 0 0,1 0 0,-1 0 0,1 0 0,0 0 1,-1-1-1,1 1 0,-1 0 0,1-1 0,-1 1 0,1-1 0,-1 0 0,1 0 0,-1 1 0,0-1 0,1 0 0,-1 0 0,0 0 0,1 0 0,-1 0 0,0-1 0,0 1 1,0 0-1,0 0 0,0-1 0,-1 1 0,1-1 0,0 1 0,-1-1 0,1 1 0,0-3 0,2-30-2215</inkml:trace>
</inkml:ink>
</file>

<file path=ppt/ink/ink42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19"/>
    </inkml:context>
    <inkml:brush xml:id="br0">
      <inkml:brushProperty name="width" value="0.05" units="cm"/>
      <inkml:brushProperty name="height" value="0.05" units="cm"/>
      <inkml:brushProperty name="color" value="#FFFFFF"/>
    </inkml:brush>
  </inkml:definitions>
  <inkml:trace contextRef="#ctx0" brushRef="#br0">366 145 31807,'0'-4'33,"-2"-12"422,-15 14-56,9 2-374,-16 0-25,23 0 0,1 0 0,0 0 0,0 0 0,-1 0 0,1 0 0,0 0 0,0-1 0,-1 1 0,1 0 0,0 0 0,0 0 0,-1 0 0,1 0 0,0 0 0,0 0 0,0-1 0,-1 1 0,1 0 0,0 0 0,0 0 0,0-1 0,0 1 0,-1 0 0,1 0 0,0 0 0,0-1 0,0 1 0,0 0 0,0 0 0,0-1 0,0 1 0,0 0 0,0 0 0,-1-1 0,1 1 0,0 0 0,0 0 0,0-1 0,1 1 0,-1 0-1,0 0 1,0-1 0,0 1 0,0 0 0,0 0 0,0-1 0,0 1 0,0 0 0,0 0 0,0-1 0,1 1 0,-1 0 0,0 0 0,8-14 2,-7 13 0,5-10 0,0 2 1,0-1 0,1 1 0,8-9-1,14-18-2,-29 36 0,0 0 0,-1 0 0,1 0 0,0 0 0,0 0 0,0 0 0,0 0 0,0-1 0,0 1 0,0 0 0,0 0 0,0 0 0,-1 0 0,1 0 0,0 0 0,0 0 0,0 0 0,0 0 0,0 0 0,0 0 0,0 0 0,0 0 0,0 0 0,0-1 0,0 1 0,0 0 0,0 0 0,0 0 0,0 0 0,-1 0 0,1 0 0,0 0 0,0 0 0,0-1 0,0 1 0,0 0 0,0 0 0,0 0 0,0 0 0,0 0 0,0 0 0,1 0 0,-1 0 0,0-1 0,0 1 0,0 0 0,0 0 0,0 0 0,0 0 0,0 0 0,0 0 0,0 0 0,0 0 0,0 0 0,0 0 0,0-1 0,0 1 0,0 0 0,1 0 0,-1 0 0,0 0 0,0 0 0,0 0 0,-7 3 0,-29 27 0,1 1 0,-38 43 0,-59 82 0,99-115 0,19-25 0,7-9 0,0 0 0,1 1 0,0-1 0,1 1 0,0 1 0,0-1 0,0 1 0,-4 12 0,9-20 0,0 0 0,-1-1 0,1 1 0,0 0 0,0 0 0,0-1 0,0 1 0,0 0 0,0 0 0,0-1 0,0 1 0,0 0 0,0 0 0,0-1 0,1 1 0,-1 0 0,0-1 0,0 1 0,1 0 0,-1-1 0,0 1 0,1 0 0,-1-1 0,1 1 0,-1-1 0,1 1 0,-1 0 0,1-1 0,-1 0 0,1 1 0,0-1 0,-1 1 0,1-1 0,1 1 0,24 0 0,-15-1 0,175 7 0,-163-7 2,41 6 1,-55-5-11,0 1 1,0 0 0,0 1 0,-1 0-1,1 0 1,-1 1 0,13 7 0,-20-10-77,0 0 1,0-1-1,0 1 1,0 0-1,0 0 1,-1 0-1,1 0 1,0 0-1,0 1 1,-1-1-1,1 0 1,-1 0 0,1 2-1</inkml:trace>
</inkml:ink>
</file>

<file path=ppt/ink/ink42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23"/>
    </inkml:context>
    <inkml:brush xml:id="br0">
      <inkml:brushProperty name="width" value="0.05" units="cm"/>
      <inkml:brushProperty name="height" value="0.05" units="cm"/>
      <inkml:brushProperty name="color" value="#FFFFFF"/>
    </inkml:brush>
  </inkml:definitions>
  <inkml:trace contextRef="#ctx0" brushRef="#br0">0 1 30686,'2'3'149,"0"-1"1,0 1-1,0-1 0,1 1 1,-1-1-1,0 0 0,1 0 1,0 0-1,4 3 0,12 11 33,-4 2-129,-1 2-1,-1 0 0,20 39 0,-8-13-28,-10-17-16,2-1 1,2-1 0,0-1 0,2 0-1,1-1 1,42 36 0,-61-58-39,0-1 1,1 0-1,-1 0 0,1 0 0,0-1 1,-1 1-1,1-1 0,0 0 1,0 0-1,0 0 0,0 0 1,0-1-1,0 0 0,4 0 0,-8-2-1106,0-10-1940</inkml:trace>
</inkml:ink>
</file>

<file path=ppt/ink/ink42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24"/>
    </inkml:context>
    <inkml:brush xml:id="br0">
      <inkml:brushProperty name="width" value="0.05" units="cm"/>
      <inkml:brushProperty name="height" value="0.05" units="cm"/>
      <inkml:brushProperty name="color" value="#FFFFFF"/>
    </inkml:brush>
  </inkml:definitions>
  <inkml:trace contextRef="#ctx0" brushRef="#br0">306 0 31695,'-31'87'1040,"-4"-9"-1040,-4-3 0,-71 106 0,27-49 0,77-118 79,5-8-212,3-7-715,10-13-1644</inkml:trace>
</inkml:ink>
</file>

<file path=ppt/ink/ink42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3"/>
    </inkml:context>
    <inkml:brush xml:id="br0">
      <inkml:brushProperty name="width" value="0.025" units="cm"/>
      <inkml:brushProperty name="height" value="0.025" units="cm"/>
      <inkml:brushProperty name="color" value="#FFFFFF"/>
    </inkml:brush>
  </inkml:definitions>
  <inkml:trace contextRef="#ctx0" brushRef="#br0">10 213 31262,'-1'0'65,"0"-1"0,1 0 1,-1 1-1,1-1 0,-1 0 0,1 0 0,-1 0 0,1 1 0,-1-1 0,1 0 0,0 0 0,0 0 0,-1 0 0,1 0 0,0 1 0,0-1 1,0 0-1,0 0 0,0 0 0,0-1 0,-1-22-28,0 6-12,1 9-17,0 0 0,0 0-1,1-1 1,2-9-1,-2 15-6,0 1-1,1-1 0,-1 1 1,1 0-1,0-1 1,0 1-1,0 0 0,0 0 1,0 0-1,1 0 1,-1 1-1,1-1 1,5-3-1,-2 0 0,1 1 0,1 0 0,-1 0 0,0 1 0,1 0 0,0 0 0,0 1 0,0 0 0,1 1 0,-1-1 0,1 2 0,-1-1 0,1 1 0,11 0 0,-18 1 0,-1 0 0,1 0 0,-1 1 0,0-1 0,1 1 0,-1-1 0,0 1 0,0-1 0,1 1 0,-1-1 0,0 1 0,0 0 0,0 0 0,0 0 0,0 0 0,0 0 0,0 0 0,0 0 0,0 0 0,0 0 0,-1 0 0,1 0 0,0 1 0,-1-1 0,1 0-1,0 2 1,10 39-8,-9-31 4,2 16 3,-2-1 0,0 50 0,-2-62 1,0-11 1,0-1-1,-1 1 1,1-1-1,-1 0 1,1 1 0,-1-1-1,0 1 1,0-1-1,0 0 1,-1 0 0,1 0-1,0 0 1,-1 1-1,1-2 1,-1 1-1,0 0 1,0 0 0,1-1-1,-1 1 1,0 0-1,-1-1 1,1 0 0,0 0-1,0 0 1,0 0-1,-4 1 1,6-2-1,0 0 0,-1 0 0,1 0 0,0 0 0,0 0 0,-1 0 0,1 0 0,0 0 0,0 0 0,-1 0 0,1 0 0,0 0 0,0 0 0,0-1 0,-1 1 0,1 0 0,0 0 0,0 0 0,0 0 0,-1-1 0,1 1 0,0 0 0,0 0 0,0 0 0,0-1 0,0 1 0,0 0 0,-1 0 0,1-1 0,0 1 0,0 0 0,0 0 0,0-1 0,0 1 0,0 0 0,0 0 0,0-1 0,0 1 0,0 0 0,0 0 0,0-1 0,0 1 0,0 0 0,1-1 0,-1-13 0,0 13 0,1-5 0,0 1 0,0-1 0,1 1 0,-1 0 0,1 0 0,1 0 0,-1 0 0,5-8 0,32-40 0,-11 14 0,-21 27 0,0 0 0,0 0 0,-1 0 0,8-25 0,-40 88 0,21-42 0,1 1 0,0 0 0,1 0 0,0 0 0,1 0 0,0 0 0,0 1 0,1-1 0,1 1 0,0-1 0,1 16 0,0-24 0,1 0 0,-1 1 0,0-1 0,1 0 0,0 0 0,-1 0 0,1-1 0,0 1 0,0 0 0,0-1 0,0 1 0,0-1 0,0 1 0,1-1 0,-1 0 0,0 0 0,5 1 0,42 12-3,-22-14-538,-21 0-900</inkml:trace>
</inkml:ink>
</file>

<file path=ppt/ink/ink42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4"/>
    </inkml:context>
    <inkml:brush xml:id="br0">
      <inkml:brushProperty name="width" value="0.025" units="cm"/>
      <inkml:brushProperty name="height" value="0.025" units="cm"/>
      <inkml:brushProperty name="color" value="#FFFFFF"/>
    </inkml:brush>
  </inkml:definitions>
  <inkml:trace contextRef="#ctx0" brushRef="#br0">0 6 31839,'0'-3'736,"0"1"-608,6 2-128,2 0 0,6 0 0,2 7 0,-2 10 0,-3-2 0,-6 5 0,-5-3 0,0-4-16,0 1-16,-5 4-32,-11-11-256,-1-7-2433</inkml:trace>
</inkml:ink>
</file>

<file path=ppt/ink/ink42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4"/>
    </inkml:context>
    <inkml:brush xml:id="br0">
      <inkml:brushProperty name="width" value="0.025" units="cm"/>
      <inkml:brushProperty name="height" value="0.025" units="cm"/>
      <inkml:brushProperty name="color" value="#FFFFFF"/>
    </inkml:brush>
  </inkml:definitions>
  <inkml:trace contextRef="#ctx0" brushRef="#br0">12 27 31390,'0'0'28,"-1"0"0,1 0-1,0-1 1,0 1 0,-1 0 0,1 0-1,0 0 1,0 0 0,-1 0-1,1 0 1,0 0 0,0 0 0,-1 0-1,1 0 1,0 0 0,0 0-1,0 1 1,-1-1 0,1 0-1,0 0 1,0 0 0,-1 0 0,1 0-1,0 0 1,0 1 0,0-1-1,0 0 1,-1 0 0,1 0 0,0 0-1,0 1 1,0-1 0,0 0-1,-1 0 1,1 0 0,0 1-1,0-1 1,0 0 0,-3 17 278,2 25-538,2-31 342,-1-3-110,0-1 0,0 0 0,1 0 0,0 0 0,0 0 0,0 0 0,1 0 0,4 9 0,-4-13 0,0 0 0,-1 0 0,1-1 0,0 1 0,1-1 0,-1 1 0,0-1 0,1 0 0,0 0 0,-1 0 0,1 0 0,0 0 0,0-1 0,0 1 0,0-1 0,0 0 0,0 0 0,0 0 0,0 0 0,6 0 0,-6 0 2,1 0-1,0 0 1,0-1 0,0 1-1,0-1 1,0 0 0,1-1 0,-1 1-1,0 0 1,0-1 0,7-2-1,-10 2 0,1 0 0,-1-1-1,1 1 1,-1-1-1,1 1 1,-1-1 0,0 1-1,1-1 1,-1 0-1,0 1 1,0-1-1,0 0 1,-1 0 0,1 0-1,0 0 1,-1 0-1,1 0 1,-1 0 0,0 0-1,1 0 1,-1 0-1,0 0 1,-1-3 0,3-22 9,-1-1 1,-2 0 0,-8-55-1,12 173-7,13 284-6,-16-373 3,0 1-1,-1 0 1,1 0-1,0-1 1,-1 1-1,1-1 1,-1 1 0,1 0-1,-1-1 1,0 1-1,0-1 1,0 1-1,1-1 1,-1 0-1,-1 1 1,1-1-1,0 0 1,0 0-1,0 0 1,-1 0-1,1 0 1,-1 0-1,1 0 1,-1 0-1,1 0 1,-1-1-1,1 1 1,-1-1 0,1 1-1,-3 0 1,-6 1-2,1-1 0,-1 0 0,1 0 0,-12-1 0,17 0 0,3 0 2,0-1 0,0 1 0,1 0 1,-1-1-1,0 1 0,0 0 0,0-1 1,0 0-1,0 1 0,1-1 0,-1 1 1,0-1-1,0 0 0,1 0 0,-1 1 1,1-1-1,-1 0 0,1 0 0,-1 0 1,1 0-1,-1 1 0,1-1 0,-1 0 1,1 0-1,0 0 0,0 0 0,0 0 1,-1 0-1,1 0 0,0-2 0,-1-37 6,1 32-6,-1 1 1,1-1-1,1 0 1,-1 1-1,2-1 1,-1 1 0,1-1-1,0 1 1,0-1-1,1 1 1,0 0 0,0 0-1,0 0 1,1 1-1,0-1 1,1 1 0,-1 0-1,1 0 1,1 0-1,-1 1 1,1 0 0,8-7-1,4-2 1,0 0-1,1 1 1,1 1-1,38-18 1,-33 27-1049,-30 5-2146</inkml:trace>
</inkml:ink>
</file>

<file path=ppt/ink/ink42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5"/>
    </inkml:context>
    <inkml:brush xml:id="br0">
      <inkml:brushProperty name="width" value="0.025" units="cm"/>
      <inkml:brushProperty name="height" value="0.025" units="cm"/>
      <inkml:brushProperty name="color" value="#FFFFFF"/>
    </inkml:brush>
  </inkml:definitions>
  <inkml:trace contextRef="#ctx0" brushRef="#br0">172 15 31198,'0'0'43,"-1"-1"0,1 0 0,0 1 0,0-1 0,-1 0 0,1 0 0,0 1 0,-1-1 0,1 0 0,-1 1 0,1-1 0,0 1 0,-1-1 0,0 1 0,1-1-1,-1 1 1,1-1 0,-1 1 0,0-1 0,1 1 0,-1 0 0,0-1 0,1 1 0,-1 0 0,0 0 0,1-1 0,-1 1 0,0 0 0,0 0 0,1 0 0,-1 0 0,0 0 0,0 0 0,1 0-1,-1 0 1,-1 0 0,-1 1-52,1-1 0,0 0 0,-1 0 1,1 1-1,-1 0 0,1-1 0,0 1 0,0 0 0,-1 0 0,1 0 0,0 0 0,-4 3 0,0 4 9,-1-1 0,1 1 0,0 0 0,1 0 0,0 0 0,0 1 0,-4 11 0,-23 68 0,23-54 2,1 0 1,1 1-1,2-1 0,2 1 0,1 0 1,4 55-1,-1-82-2,0-1 0,1 1-1,0 0 1,0-1 0,0 0 0,1 1 0,0-1 0,1 0-1,-1 0 1,2-1 0,-1 1 0,1-1 0,-1 0 0,2 0-1,-1-1 1,1 1 0,-1-1 0,2 0 0,11 7 0,-6-5-5,0-1 1,0 0 0,1-1-1,-1 0 1,1-1 0,1-1-1,-1 0 1,0-1 0,1 0 0,21 0-1,17-2-275,3 0-638</inkml:trace>
</inkml:ink>
</file>

<file path=ppt/ink/ink42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6"/>
    </inkml:context>
    <inkml:brush xml:id="br0">
      <inkml:brushProperty name="width" value="0.025" units="cm"/>
      <inkml:brushProperty name="height" value="0.025" units="cm"/>
      <inkml:brushProperty name="color" value="#FFFFFF"/>
    </inkml:brush>
  </inkml:definitions>
  <inkml:trace contextRef="#ctx0" brushRef="#br0">28 18 28109,'-5'-2'1230,"4"2"-1106,0 0 0,0 0 0,0 0 0,0 0 0,0 0 0,0-1 0,0 1 0,0 0 0,0-1 0,0 1 0,0-1 0,1 1 0,-1-1 0,0 1 0,0-1 0,0 0 0,1 1 0,-1-1 0,0 0 0,0 0 0,1 0 0,-1 1 0,1-1 0,-1 0 0,1 0 0,-1-2 0,7 3-108,3 0-16,0 1 0,0-1 0,0 2 0,0-1 0,0 1 0,0 0 0,-1 1 0,1 0 0,0 1 0,-1-1 0,0 2 0,0-1 0,0 1 0,-1 0 0,0 1 0,0-1 0,8 9 0,-1 3 0,0-1 0,-1 2 0,-1 0 0,0 1 0,-1 0 0,12 31 0,-12-23 0,-2 1 0,-1-1 0,-1 2 0,5 40 0,-9-47 7,-2 0 0,0 0 0,-3 37 0,1-54-21,1-1-1,-1 1 0,0 0 1,0-1-1,0 1 0,-1-1 1,0 1-1,0-1 1,0 0-1,0 0 0,0 0 1,-1 0-1,0 0 0,0 0 1,0-1-1,0 1 1,-1-1-1,1 0 0,-1 0 1,0 0-1,0 0 0,0-1 1,-8 4-1,-11-3-943</inkml:trace>
</inkml:ink>
</file>

<file path=ppt/ink/ink42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7"/>
    </inkml:context>
    <inkml:brush xml:id="br0">
      <inkml:brushProperty name="width" value="0.025" units="cm"/>
      <inkml:brushProperty name="height" value="0.025" units="cm"/>
      <inkml:brushProperty name="color" value="#FFFFFF"/>
    </inkml:brush>
  </inkml:definitions>
  <inkml:trace contextRef="#ctx0" brushRef="#br0">69 216 31134,'7'-40'1564,"12"-6"-1555,-7 19-5,-2 0 0,10-35 0,-18 49 4,-3 29 0,1 425-21,-1-439 12,1 0 0,-1 0 0,0 0 1,0 0-1,0 0 0,0 0 1,0-1-1,0 1 0,0 0 0,-1 0 1,1-1-1,0 1 0,-1-1 0,0 1 1,1-1-1,-1 0 0,0 0 1,0 0-1,1 1 0,-1-2 0,0 1 1,0 0-1,0 0 0,0-1 0,0 1 1,-4 0-1,-4 1-8,-1 1-1,1-2 1,0 1-1,-13-1 1,-7-1 12,30 0 10,10-1 6,56-16-6,89-19-13,-103 23-3,-47 8-261,-5 3-397</inkml:trace>
</inkml:ink>
</file>

<file path=ppt/ink/ink42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8"/>
    </inkml:context>
    <inkml:brush xml:id="br0">
      <inkml:brushProperty name="width" value="0.025" units="cm"/>
      <inkml:brushProperty name="height" value="0.025" units="cm"/>
      <inkml:brushProperty name="color" value="#FFFFFF"/>
    </inkml:brush>
  </inkml:definitions>
  <inkml:trace contextRef="#ctx0" brushRef="#br0">140 80 31246,'0'-64'1177,"0"63"-1174,-1 0 1,1 0-1,-1 0 1,1 0 0,-1 0-1,0 0 1,0 0-1,0 1 1,1-1-1,-1 0 1,0 1-1,0-1 1,0 0-1,0 1 1,0-1-1,0 1 1,0-1-1,0 1 1,0 0 0,0 0-1,0-1 1,0 1-1,-1 0 1,1 0-1,0 0 1,0 0-1,0 0 1,0 0-1,-2 1 1,-38 2 58,37-2-62,1 1 0,-1-1 0,1 1 0,0-1 0,0 1 0,0 0 0,0 1 0,0-1 0,0 0 0,0 1 0,1 0 0,-1-1 0,1 1 0,0 0 0,0 0 0,0 0 0,0 1 0,0-1 0,1 0 0,0 1 0,-1-1 0,1 1 0,0 4 0,-3 7 0,1 0 0,1 0 0,1 0 0,0 18 0,0-24 2,1 1 0,1-1 0,0 1 0,0-1 0,3 11 0,-3-17-1,1 1 1,0 0-1,-1-1 0,2 1 1,-1-1-1,0 0 0,1 0 1,-1 0-1,1 0 0,0 0 1,0 0-1,0-1 0,0 0 1,6 4-1,89 46 23,-18-11-3,-78-40-21,0 0 0,0 0-1,0 0 1,0 1 0,0-1-1,-1 0 1,1 1 0,0 0 0,-1-1-1,1 1 1,-1 0 0,0 0-1,1 0 1,-1-1 0,0 2 0,0-1-1,0 0 1,1 4 0,-2-4-1,0 0 1,0 0 0,0 0-1,-1-1 1,1 1 0,0 0-1,-1 0 1,1 0 0,-1 0-1,0-1 1,0 1 0,0 0 0,0-1-1,0 1 1,0 0 0,0-1-1,-2 3 1,-4 3 0,0-1-1,-1 0 1,1-1 0,-1 1 0,0-1-1,-1-1 1,-10 5 0,4-3-2,2 1-11,0-2 0,-1 0 0,0 0 0,0-1 0,0-1 0,-18 2 0,32-5 12,-1 0 1,1 0-1,0 0 1,-1 0-1,1-1 1,0 1-1,-1 0 1,1 0-1,0-1 1,-1 1-1,1 0 1,0 0-1,0-1 1,-1 1-1,1 0 1,0-1-1,0 1 1,0 0-1,-1-1 1,1 1-1,0 0 1,0-1-1,0 1 1,0-1-1,0 1 1,0 0 0,0-1-1,0 1 1,0-1-1,0 1 1,0-1-1,0-18-31,0 13 21,1-3 9,0 1-1,0-1 1,1 1 0,0-1-1,0 1 1,1 0 0,0 0-1,5-9 1,40-64 21,-20 36-6,-16 23 14,-1 0 1,14-38 0,-22 52-18,0-1-1,-1 0 1,-1 0 0,1 1-1,-1-1 1,-1 0-1,0 0 1,0 0 0,0 0-1,-4-15 1,3 21-14,0 1-1,0-1 1,0 1-1,0-1 1,-1 1 0,1 0-1,-1 0 1,1 0 0,-1-1-1,0 1 1,0 1-1,0-1 1,0 0 0,0 0-1,-1 1 1,1-1-1,0 1 1,-1 0 0,1 0-1,-1 0 1,0 0 0,1 0-1,-1 0 1,1 1-1,-1 0 1,0-1 0,-4 1-1,3 4-331,-1 11-518</inkml:trace>
</inkml:ink>
</file>

<file path=ppt/ink/ink4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8"/>
    </inkml:context>
    <inkml:brush xml:id="br0">
      <inkml:brushProperty name="width" value="0.05" units="cm"/>
      <inkml:brushProperty name="height" value="0.05" units="cm"/>
      <inkml:brushProperty name="color" value="#FFFFFF"/>
    </inkml:brush>
  </inkml:definitions>
  <inkml:trace contextRef="#ctx0" brushRef="#br0">163 68 32367,'-1'0'10,"0"-1"0,1 1 1,-1-1-1,0 0 0,1 1 0,-1-1 1,0 0-1,1 0 0,-1 0 0,1 0 1,-1 1-1,1-1 0,-1 0 0,1 0 1,0 0-1,-1 0 0,1 0 0,0 0 1,0 0-1,0 0 0,0 0 0,0 0 1,0 0-1,0 0 0,0 0 0,0 0 1,0 0-1,1 0 0,-1 0 0,0 0 1,1 0-1,-1 0 0,0 0 0,1 1 1,-1-1-1,1 0 0,0 0 0,-1 0 1,2-1-1,1 0-11,-1 0 0,1 0 0,-1 0 1,1 0-1,0 0 0,0 1 0,0-1 0,0 1 0,0 0 1,0 0-1,4-1 0,34-4 1,0 2 0,77 2 0,-70 3 0,-48-1 0,1 0 0,0 0 0,-1 0 0,1 0 0,-1 0 0,1 1 0,0-1 0,-1 0 0,1 1 0,-1-1 0,1 0 0,-1 1 0,1-1 0,-1 0 0,1 1 0,-1-1 0,1 1 0,-1-1 0,0 1 0,1-1 0,-1 1 0,0-1 0,1 1 0,-1-1 0,0 1 0,0 0 0,1-1 0,-1 1 0,0-1 0,0 1 0,0 0 0,0-1 0,0 1 0,0 0 0,0-1 0,0 2 0,-4 27 0,3-24 0,-1-1 0,0 1 0,0-1 0,0 0 0,-1 1 0,1-1 0,-1 0 0,0 0 0,0-1 0,-1 1 0,1-1 0,-5 5 0,-7 3 0,-31 19 0,20-15 0,-22 15 0,-55 38 0,102-67 0,-1 0-1,1 1 1,-1-1 0,1 0-1,0 1 1,-1-1 0,1 1-1,0-1 1,0 1 0,0 0-1,0 0 1,0-1 0,-1 4-1,2-4 1,0-1-1,0 1 0,0 0 0,0 0 0,0 0 1,0 0-1,0 0 0,0 0 0,1 0 0,-1 0 1,0 0-1,0 0 0,1 0 0,-1 0 0,1 0 1,-1 0-1,1 0 0,-1-1 0,1 2 0,4 2-1,-1 0 0,1 0 0,0 0-1,-1-1 1,2 0 0,9 5-1,-8-4 8,17 8-5,0 0 0,-1 1 0,27 19 0,-45-28 0,0 0 0,0 1 0,0-1 0,0 1 0,-1 0 0,1 0 0,-1 0 0,-1 1 0,1-1 0,-1 1 0,0 0 0,0 0 0,-1 0 0,3 10 0,-3-10 0,-1 0 0,0 0 0,-1 0 0,0 0 0,0 0 0,0 0 0,0 0 0,-1 0 0,0 0 0,0 0 0,-1 0 0,0 0 0,0 0 0,0 0 0,-1-1 0,0 1 0,-4 6 0,2-6 0,-1 0 0,0 0 0,0 0 0,0-1 0,-1 1 0,1-2 0,-1 1 0,-1-1 0,1 0 0,0 0 0,-1-1 0,-12 3 0,-5 1 3,0-2 0,-1-1 0,0-1 0,0-2 0,-34-1 0,47 0 6,10 0-9,0 0 0,1 0 0,-1 0 0,0 0 0,0 0 0,1-1 0,-1 1 0,0-1 0,0 0 0,1 0 0,-1 0 0,1 0 0,-1 0 0,1-1 0,-1 1 0,1-1 0,0 0 0,0 1 0,0-1 0,0 0 0,0 0 0,0 0 0,0-1 0,0 1 0,1 0 0,0-1 0,-1 1 0,1-1 0,0 1 0,0-1 0,0 0 0,0 1 0,1-1 0,-1 0 0,1-4 0,-3-7-135,1 0 0,0-1 0,1 1 1,1-1-1,1 1 0,0-1 1,0 1-1,2 0 0,6-26 0,-2 26-1727,0 1-1,15-24 0,-21 36 1809</inkml:trace>
</inkml:ink>
</file>

<file path=ppt/ink/ink42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8"/>
    </inkml:context>
    <inkml:brush xml:id="br0">
      <inkml:brushProperty name="width" value="0.025" units="cm"/>
      <inkml:brushProperty name="height" value="0.025" units="cm"/>
      <inkml:brushProperty name="color" value="#FFFFFF"/>
    </inkml:brush>
  </inkml:definitions>
  <inkml:trace contextRef="#ctx0" brushRef="#br0">200 26 30334,'-2'-3'95,"-1"1"0,0 0 0,0-1 0,1 1 0,-1 1-1,0-1 1,-1 0 0,1 1 0,0-1 0,0 1 0,-1 0 0,1 0 0,-1 0 0,1 1 0,-1-1 0,1 1 0,-1 0 0,1 0-1,-1 0 1,1 0 0,-7 2 0,5-1-95,1-1-1,-1 1 0,0 0 1,0 1-1,0-1 0,1 1 1,-1 0-1,1 0 1,0 1-1,-1-1 0,1 1 1,0 0-1,1 0 0,-1 0 1,-3 4-1,0 3 11,1 0-1,1 1 1,0 0 0,0-1 0,1 2-1,0-1 1,1 0 0,1 1-1,-2 14 1,0 8 8,3 65 1,1-94-19,1-1 1,-1 0-1,1 0 1,0 1 0,0-1-1,0 0 1,0 0-1,1 0 1,-1 0 0,1 0-1,0-1 1,0 1-1,1 0 1,-1-1 0,1 1-1,0-1 1,0 0-1,0 0 1,0 0 0,0-1-1,1 1 1,-1-1-1,1 1 1,4 1 0,-1-1 3,1-1 1,-1 1-1,0-1 1,1-1 0,-1 1-1,1-1 1,0 0-1,-1-1 1,1 0 0,0 0-1,0-1 1,13-3-1,-17 3-2,0 0-1,-1 0 1,1 0-1,-1-1 1,0 1-1,1-1 1,-1 0-1,0 0 1,0 0-1,0 0 1,0-1-1,-1 1 1,1-1-1,-1 0 0,1 0 1,-1 0-1,0 0 1,0 0-1,0 0 1,-1 0-1,1-1 1,-1 1-1,1-1 1,0-5-1,1-6 5,0-1 0,-1 0 0,-1 0 0,-1-21 0,0 27-6,-1-2 1,0 1 0,0 0-1,-1 0 1,-1 0 0,1 0 0,-2 0 0,0 0 0,0 1-1,-1-1 1,0 1 0,-8-10 0,10 14-1,-1 1 0,0-1 0,0 1 0,-1 0-1,1 1 1,-1-1 0,0 1 0,-1 0 0,1 0 0,-1 0 0,1 1 0,-1 0 0,0 0 0,0 0 0,-1 1-1,1 0 1,0 0 0,-1 1 0,1 0 0,-13-1 0,17 2-18,1 0 6,0 0 1,1-1-1,-1 1 0,1 0 1,-1 0-1,0 0 1,1 0-1,-1 0 0,1 0 1,-1 1-1,0-1 1,1 0-1,-1 0 0,1 0 1,-1 0-1,1 1 0,-1-1 1,1 0-1,-1 1 1,1-1-1,-1 0 0,1 1 1,-1-1-1,1 0 1,-1 1-1,1-1 0,0 1 1,-1 0-1,0 10-794</inkml:trace>
</inkml:ink>
</file>

<file path=ppt/ink/ink42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9"/>
    </inkml:context>
    <inkml:brush xml:id="br0">
      <inkml:brushProperty name="width" value="0.025" units="cm"/>
      <inkml:brushProperty name="height" value="0.025" units="cm"/>
      <inkml:brushProperty name="color" value="#FFFFFF"/>
    </inkml:brush>
  </inkml:definitions>
  <inkml:trace contextRef="#ctx0" brushRef="#br0">135 19 29630,'-7'0'236,"0"0"1,0 0 0,1 1-1,-1 0 1,0 0-1,1 1 1,-1 0 0,-7 3-1,10-3-208,1 0 0,0 0 1,0 0-1,0 0 0,0 1 0,0-1 0,1 1 0,-1 0 0,1 0 0,-1 0 0,1 0 0,0 0 0,0 0 0,1 1 0,-1-1 0,-1 7 0,0-2 0,1 0 1,0 1-1,0-1 0,1 0 1,0 1-1,0-1 1,2 14-1,-1-21-26,0 0 1,0 0-1,1 0 0,-1 0 1,0 0-1,1 0 1,-1 0-1,1 0 0,0 0 1,-1 0-1,1 0 1,0 0-1,-1 0 0,1 0 1,0-1-1,0 1 1,0 0-1,0-1 0,0 1 1,0 0-1,1 0 0,32 8 23,-26-8-12,1-1 0,-1 0 0,1 0 0,-1-1 0,14-3 0,-18 3-10,-1 0 0,0-1 1,0 0-1,0 0 1,0 0-1,0 0 1,0 0-1,0 0 0,-1-1 1,1 1-1,-1-1 1,1 0-1,-1 0 1,0 0-1,-1 0 1,1 0-1,0 0 0,-1-1 1,1 1-1,-1 0 1,0-1-1,0 1 1,-1-1-1,1-5 0,0 5-1,0-1 0,-1 0 0,0 1-1,0-1 1,0 0 0,-1 1 0,0-1-1,0 1 1,0-1 0,0 1 0,-1-1-1,1 1 1,-1 0 0,0-1 0,0 1-1,-1 0 1,-5-7 0,4 8-2,1 0 0,-1 0 0,-1 0 0,1 1 0,0-1 0,0 1 0,-1 0 0,1 0 0,-1 1 0,0-1 0,0 1 0,1 0 0,-1 1 0,0-1 0,0 1 0,0 0 0,0 0 0,-6 1 0,9-1-1,0 0-1,0 0 1,0 1 0,0-1 0,1 0-1,-1 1 1,0 0 0,0-1 0,1 1-1,-1 0 1,0 0 0,1 0 0,-1 0-1,1 0 1,-1 0 0,1 1 0,0-1-1,-1 0 1,1 1 0,-1 1 0,-17 35-168,9-6-260</inkml:trace>
</inkml:ink>
</file>

<file path=ppt/ink/ink42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1"/>
    </inkml:context>
    <inkml:brush xml:id="br0">
      <inkml:brushProperty name="width" value="0.025" units="cm"/>
      <inkml:brushProperty name="height" value="0.025" units="cm"/>
      <inkml:brushProperty name="color" value="#FFFFFF"/>
    </inkml:brush>
  </inkml:definitions>
  <inkml:trace contextRef="#ctx0" brushRef="#br0">22 132 29742,'-1'-1'168,"1"0"1,-1 0-1,0 0 1,1-1-1,-1 1 1,0 0-1,1 0 1,0-1-1,-1 1 1,1 0-1,0-1 1,-1 1-1,1 0 1,0-1-1,0 1 1,0-1-1,0 1 1,1-2-1,2-31-389,-1 31 222,0-1 0,0 1 0,1-1 0,-1 1 0,1 0 0,0 0 0,0 0 0,0 0 0,1 1 0,-1-1 0,0 1 0,1 0 0,5-3 0,2 0-1,-1 0 0,1 0-1,21-5 1,-28 9 0,0 0 0,0 1 0,0-1 0,0 1 0,0-1 0,0 1 0,-1 1 0,1-1 0,5 1 0,-8 0 0,1-1 0,-1 1 0,1 0 0,-1-1 0,0 1 0,1 0 0,-1 0 0,0 0 0,0 0 0,0 0 0,0 0 0,0 0 0,0 1 0,0-1 0,0 0 0,0 1 0,0-1 0,-1 0 0,1 1 0,-1-1 0,1 1 0,-1-1 0,1 1 0,-1 2 0,3 10 0,0 1 0,-1 0 0,-1 0 0,-1 0 0,0 0 0,-1-1 0,0 1 0,-1 0 0,-1 0 0,0-1 0,-1 1 0,-1-1 0,0 0 0,-1 0 0,-11 19 0,7-16 0,-1-1 0,-1 0 0,-1-1 0,0 0 0,-26 21 0,36-34-1,1 0 1,-1 0-1,0 0 0,0-1 0,0 0 1,0 1-1,0-1 0,0 0 0,0 0 1,0-1-1,-1 1 0,1-1 0,0 1 1,0-1-1,-1 0 0,1 0 0,-4-1 1,6 1 0,18-14 13,-9 8-13,1 1 0,0 0 0,0 0 0,1 1 0,15-4 0,-22 7 0,0 0 0,0 0 0,0 0 0,0 1 0,0-1-1,0 1 1,0 0 0,0 0 0,0 0 0,0 0 0,0 0 0,0 1 0,0 0-1,0-1 1,0 1 0,0 0 0,0 0 0,0 1 0,0-1 0,-1 0 0,1 1-1,3 3 1,17 22-23,-17-19 29,1 0 0,0 0 0,12 10 0,-16-16-19,0 0 0,1 1 0,-1-2 1,0 1-1,1 0 0,-1-1 0,1 0 0,0 0 1,-1 0-1,1 0 0,0 0 0,0-1 0,6 1 1,1-1-535,-3 0-1094</inkml:trace>
</inkml:ink>
</file>

<file path=ppt/ink/ink42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1"/>
    </inkml:context>
    <inkml:brush xml:id="br0">
      <inkml:brushProperty name="width" value="0.025" units="cm"/>
      <inkml:brushProperty name="height" value="0.025" units="cm"/>
      <inkml:brushProperty name="color" value="#FFFFFF"/>
    </inkml:brush>
  </inkml:definitions>
  <inkml:trace contextRef="#ctx0" brushRef="#br0">34 13 29598,'-33'0'2635,"33"0"-2282,2 0-335,50 1 26,-26 1-40,0-2 0,0 0 0,0-2-1,0-1 1,27-7 0,-52 10-3,-1 0-1,0 0 1,0 1 0,0-1 0,1 0-1,-1 0 1,0 0 0,0 0 0,0 0-1,0 1 1,0-1 0,1 0-1,-1 0 1,0 0 0,0 1 0,0-1-1,0 0 1,0 0 0,0 1 0,0-1-1,0 0 1,0 0 0,0 0 0,0 1-1,0-1 1,0 0 0,0 0-1,0 1 1,0-1 0,0 0 0,0 0-1,0 0 1,0 1 0,0-1 0,-1 0-1,1 0 1,0 0 0,0 1 0,0-1-1,0 0 1,0 0 0,-1 0-1,1 0 1,0 1 0,0-1 0,0 0-1,-10 21-4,6-12 9,-7 15-5,-52 131 21,56-134-34,1 2 0,1-1 0,0 0 0,2 1 0,-1 30 1,4-53-95</inkml:trace>
</inkml:ink>
</file>

<file path=ppt/ink/ink42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2"/>
    </inkml:context>
    <inkml:brush xml:id="br0">
      <inkml:brushProperty name="width" value="0.025" units="cm"/>
      <inkml:brushProperty name="height" value="0.025" units="cm"/>
      <inkml:brushProperty name="color" value="#FFFFFF"/>
    </inkml:brush>
  </inkml:definitions>
  <inkml:trace contextRef="#ctx0" brushRef="#br0">1 7 30478,'0'0'1873,"8"0"-1857,14 0 48,5 0-32,9 0-16,-6 0 0,3 0 0,-6 0-16,1 0 0,-4 0 0,-2 0 0,-8 0-112,-9-7-817</inkml:trace>
</inkml:ink>
</file>

<file path=ppt/ink/ink42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2"/>
    </inkml:context>
    <inkml:brush xml:id="br0">
      <inkml:brushProperty name="width" value="0.025" units="cm"/>
      <inkml:brushProperty name="height" value="0.025" units="cm"/>
      <inkml:brushProperty name="color" value="#FFFFFF"/>
    </inkml:brush>
  </inkml:definitions>
  <inkml:trace contextRef="#ctx0" brushRef="#br0">108 42 31134,'-4'-27'961,"-4"21"-522,-8 13-254,11-2-186,1 0 1,-1 0-1,1 0 0,0 0 0,1 0 1,-1 1-1,1 0 0,0 0 0,1 0 1,-3 7-1,-18 67-7,18-53 8,1 0 0,1 1 0,1 0 0,2 34 0,0-59 0,1 0 0,-1 0 1,1 0-1,0 0 0,0 0 0,0 0 1,0 0-1,1 0 0,-1 0 0,1-1 1,0 1-1,-1 0 0,1-1 0,0 1 1,1-1-1,-1 0 0,0 0 0,1 0 1,-1 0-1,1 0 0,0 0 0,-1-1 1,1 1-1,0-1 0,0 0 0,0 0 1,0 0-1,0 0 0,0-1 0,0 1 0,0-1 1,6 1-1,-4-1 0,-1 0 1,0 0-1,1 0 0,-1 0 1,0 0-1,1-1 0,-1 0 1,0 0-1,0 0 0,1-1 1,-1 1-1,0-1 0,-1 0 1,1 0-1,0-1 0,0 1 1,-1-1-1,1 1 0,-1-1 1,0 0-1,0 0 0,0-1 1,4-6-1,-2-1 0,-1 1 0,0-1 0,-1 0 0,0 0 0,-1 0 0,-1-1 0,1-14 0,-1-3 0,-4-47 0,1 66 0,1 0-1,-1 1 1,0 0-1,-1-1 1,0 1-1,-1 0 1,0 0-1,-8-14 1,9 19-3,1 1-1,-1-1 1,1 1-1,-1 0 1,0-1-1,0 1 1,-1 1-1,1-1 1,0 0-1,-1 1 1,0 0-1,1 0 1,-1 0 0,0 0-1,0 0 1,0 1-1,-1 0 1,1 0-1,0 0 1,0 0-1,-7 0 1,-2 5-397,2 12-801</inkml:trace>
</inkml:ink>
</file>

<file path=ppt/ink/ink42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3"/>
    </inkml:context>
    <inkml:brush xml:id="br0">
      <inkml:brushProperty name="width" value="0.025" units="cm"/>
      <inkml:brushProperty name="height" value="0.025" units="cm"/>
      <inkml:brushProperty name="color" value="#FFFFFF"/>
    </inkml:brush>
  </inkml:definitions>
  <inkml:trace contextRef="#ctx0" brushRef="#br0">138 67 27020,'-4'-27'5296,"3"25"-5283,0 1-1,0-1 0,0 0 1,0 1-1,0-1 0,0 1 1,-1-1-1,1 1 0,0 0 1,-1 0-1,1-1 0,-1 1 1,0 0-1,1 0 0,-1 1 1,0-1-1,1 0 0,-1 0 0,0 1 1,0-1-1,0 1 0,0 0 1,0-1-1,0 1 0,1 0 1,-1 0-1,0 0 0,-4 1 1,2-1-13,-1 0 1,0 0 0,0 0-1,1 0 1,-1 1 0,0 0 0,1 0-1,-1 0 1,1 1 0,-1-1-1,-6 5 1,8-4-1,1 0-1,0 0 1,1 0-1,-1 1 0,0-1 1,1 1-1,-1-1 1,1 1-1,0-1 1,0 1-1,0 0 1,0 0-1,0-1 1,0 1-1,1 0 1,-1 0-1,1 0 1,0 0-1,0 0 1,1 4-1,-1 6 1,-1-8 0,1 0 0,0 0 0,0 0 0,1 0 0,0 0 0,2 8 0,-2-11 0,0 0 0,0 0 0,0-1 0,0 1 0,0 0 0,0-1 0,1 1 0,-1-1 0,1 0 0,-1 1 0,1-1 0,-1 0 0,1 0 0,0 0 0,0 0 0,-1 0 0,1 0 0,0-1 0,0 1 0,3 0 0,5 2 4,1-2-1,-1 1 1,0-1 0,1 0-1,-1-1 1,1-1 0,14-1-1,-23 1-2,-1 1-1,0-1 0,1 0 1,-1 0-1,0 1 0,0-1 1,0 0-1,0 0 1,0 0-1,0 0 0,0 0 1,0 0-1,0-1 0,0 1 1,0 0-1,-1 0 1,1-1-1,-1 1 0,1 0 1,-1-1-1,1 1 0,-1-1 1,0 1-1,1 0 0,-1-1 1,0 1-1,0-3 1,-2-46 7,1 42-8,1 5-6,-1-1 0,1 0 0,-1 0 1,0 1-1,0-1 0,0 1 0,0-1 0,-1 1 0,1-1 0,-1 1 0,0 0 1,0 0-1,0 0 0,-1 0 0,1 0 0,-1 0 0,0 1 0,1-1 0,-1 1 1,0 0-1,0-1 0,-1 1 0,1 1 0,0-1 0,-1 0 0,1 1 1,-1 0-1,1 0 0,-1 0 0,0 0 0,1 1 0,-1-1 0,0 1 0,-7 0 1,-4 7-718,1 12-1278</inkml:trace>
</inkml:ink>
</file>

<file path=ppt/ink/ink42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7"/>
    </inkml:context>
    <inkml:brush xml:id="br0">
      <inkml:brushProperty name="width" value="0.025" units="cm"/>
      <inkml:brushProperty name="height" value="0.025" units="cm"/>
      <inkml:brushProperty name="color" value="#FFFFFF"/>
    </inkml:brush>
  </inkml:definitions>
  <inkml:trace contextRef="#ctx0" brushRef="#br0">1 15 31727,'0'0'725,"5"0"-554,329-14-62,-334 35-122,-2-18 13,1 0 1,0 1-1,-1-1 1,0 0-1,0 0 1,0 0-1,0 0 1,0 0-1,-1 0 1,1-1-1,-5 4 1,-38 30 7,25-22-6,-14 13-2,-79 66 0,123-91 0,165-2 0,-173 0 0,-1 0 0,0 0 0,0 1 0,1-1 0,-1 1 0,0-1 0,0 1 0,0 0 0,1-1 0,-1 1 0,0 0 0,0 0 0,0 0 0,0 0 0,0 0 0,-1 0 0,1 0 0,0 0 0,0 0 0,-1 0 0,1 1 0,0-1 0,-1 0 0,1 0 0,-1 1 0,0-1 0,1 0 0,-1 0 0,0 1 0,0-1 0,0 2 0,2 51 0,-2-44 0,0-3 0,0 0 0,0 0 0,0 0 0,-1 0 0,-1 0 0,1 0 0,-5 12 0,4-16 0,0 0 0,0 1 0,0-1 0,-1 0 0,1 0 0,-1-1 0,0 1 0,0 0 0,0-1 0,0 0 0,0 1 0,0-1 0,-1 0 0,1-1 0,-7 3 0,0 0 0,-1 0 0,0-1 0,0 0 0,0-1 0,0 0 0,0-1 0,0 0 0,-1-1 0,1 0 0,-14-2 0,23 1-19,1 0 1,0 0-1,0-1 0,-1 1 1,1 0-1,0 0 0,0-1 1,1 1-1,-1-1 0,0 1 1,0-1-1,1 1 0,-1-1 1,1 1-1,-1-1 0,1 1 1,-1-1-1,1 0 0,0 1 0,0-1 1,0 0-1,0 1 0,0-1 1,0 0-1,1 1 0,-1-1 1,1-2-1,6-1-1315</inkml:trace>
</inkml:ink>
</file>

<file path=ppt/ink/ink42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7"/>
    </inkml:context>
    <inkml:brush xml:id="br0">
      <inkml:brushProperty name="width" value="0.025" units="cm"/>
      <inkml:brushProperty name="height" value="0.025" units="cm"/>
      <inkml:brushProperty name="color" value="#FFFFFF"/>
    </inkml:brush>
  </inkml:definitions>
  <inkml:trace contextRef="#ctx0" brushRef="#br0">184 26 30830,'1'-1'53,"-1"0"-1,0 0 1,0 0-1,0 0 1,0-1 0,0 1-1,-1 0 1,1 0-1,0 0 1,0 0 0,-1 0-1,1 0 1,-1 0-1,1 0 1,-1 0 0,1 0-1,-1 0 1,0 0-1,1 0 1,-3-2 0,2 3-12,-1-1 1,1 1 0,-1 0 0,1 0 0,-1-1-1,1 1 1,-1 0 0,1 0 0,-1 0 0,1 0-1,-1 1 1,1-1 0,-1 0 0,1 1 0,-1-1-1,1 1 1,-2 0 0,-4 2-42,1 0 0,0 1 0,0-1 0,1 1 0,-1 1 0,1-1 0,0 1 0,0 0 0,0 0 0,1 0 0,0 1 0,-5 7 0,-1 3 0,1 0 0,0 0 0,-9 27 0,11-21 0,1 0 0,1 0 0,1 1 0,1 0 0,1 0 0,1 31 0,1-52 0,0 1 0,0-1 0,0 0 0,1 1 1,-1-1-1,1 1 0,0-1 0,-1 0 0,1 1 0,0-1 0,0 0 0,1 0 0,-1 0 1,0 0-1,1 0 0,-1 0 0,1 0 0,0-1 0,-1 1 0,1 0 0,0-1 1,0 1-1,0-1 0,0 0 0,1 0 0,-1 0 0,0 0 0,0 0 0,1 0 0,-1 0 1,3 0-1,9 1 1,-1 0 1,1-1-1,0 0 1,20-1-1,-14-1 1,-19 1-1,1-1-1,-1 1 0,1-1 1,-1 1-1,0-1 0,1 0 1,-1 1-1,0-1 0,0 0 1,1 0-1,-1 0 1,0 0-1,0 0 0,0 0 1,0-1-1,0 1 0,-1 0 1,1 0-1,0-1 0,0 1 1,-1-1-1,1 1 0,-1 0 1,1-1-1,-1 1 1,0-1-1,0 1 0,1-1 1,-1 1-1,0-1 0,-1-1 1,2-1-1,-1-1 1,0 1-1,0-1 1,0 1 0,0 0-1,-1-1 1,0 1 0,0 0-1,0 0 1,0-1-1,-3-3 1,2 5-2,1 1-1,-1-1 1,-1 1-1,1 0 1,0-1 0,0 1-1,-1 0 1,1 0-1,-1 1 1,0-1-1,0 1 1,1-1 0,-1 1-1,0 0 1,0 0-1,0 0 1,-4-1 0,-6 0-24,0 1 1,0 0 0,-13 0-1,14 4-319,5 7-614</inkml:trace>
</inkml:ink>
</file>

<file path=ppt/ink/ink42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8"/>
    </inkml:context>
    <inkml:brush xml:id="br0">
      <inkml:brushProperty name="width" value="0.025" units="cm"/>
      <inkml:brushProperty name="height" value="0.025" units="cm"/>
      <inkml:brushProperty name="color" value="#FFFFFF"/>
    </inkml:brush>
  </inkml:definitions>
  <inkml:trace contextRef="#ctx0" brushRef="#br0">79 14 31134,'0'-1'28,"0"1"-1,0-1 1,0 1-1,0-1 0,0 1 1,0-1-1,0 1 1,0-1-1,0 1 1,-1-1-1,1 1 0,0-1 1,0 1-1,0-1 1,-1 1-1,1-1 0,0 1 1,-1 0-1,1-1 1,0 1-1,-1-1 1,1 1-1,-1 0 0,1-1 1,0 1-1,-1 0 1,1 0-1,-1-1 1,1 1-1,-1 0 0,1 0 1,-1 0-1,0-1 1,0 1-1,0 0 0,0 1 0,-1-1 0,1 0 0,0 0 0,0 0 0,0 1 0,0-1 0,0 1 0,0-1 0,0 1 0,0-1 0,0 1 0,1-1 0,-1 1 0,0 0 0,0 0 0,0-1 0,-1 3 0,-3 3-26,0 1 0,1 0-1,-1 0 1,1 1 0,0 0 0,1-1 0,0 1-1,0 0 1,-2 13 0,2-4 1,1 0 0,0 0 0,2 33 0,0-47-1,1 1-1,-1-1 1,1 1 0,-1-1-1,1 1 1,1-1 0,-1 1-1,0-1 1,1 0 0,-1 1-1,1-1 1,0 0 0,0 0-1,1 0 1,-1-1 0,0 1-1,1 0 1,0-1 0,-1 0-1,1 1 1,0-1 0,0 0-1,1-1 1,-1 1-1,0 0 1,0-1 0,6 2-1,4 0 10,1 1 0,0-2 0,1 0 0,-1 0-1,23-2 1,-36 0-9,0 0 0,1 0 0,-1-1 0,0 1 0,0-1-1,1 1 1,-1-1 0,0 1 0,0-1 0,0 0 0,0 1 0,0-1-1,1 0 1,-2 0 0,1 0 0,0 0 0,0 0 0,0 0-1,0 0 1,0 0 0,-1 0 0,1 0 0,-1-1 0,1 1 0,-1 0-1,1 0 1,-1-1 0,0 1 0,1 0 0,-1-1 0,0 1 0,0-2-1,2-53 9,-3 41-11,1 3 2,-1 1 0,-1-1 0,0 1 0,0 0 0,-1-1 0,-1 1 0,0 0 0,0 1 0,-1-1 0,0 1 0,-1 0 0,0 0 0,-9-10 0,13 19-50,1 0-1,0 0 1,0 0-1,0 0 1,-1 0-1,1 0 1,0 0-1,-1 1 1,1-1-1,-1 1 1,1-1-1,-1 1 1,1-1-1,-1 1 1,1 0-1,-1 0 1,1 0-1,-1 0 1,0 0-1,1 0 1,-1 0-1,1 1 1,-1-1 0,-2 1-1,3 3-3809</inkml:trace>
</inkml:ink>
</file>

<file path=ppt/ink/ink4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9"/>
    </inkml:context>
    <inkml:brush xml:id="br0">
      <inkml:brushProperty name="width" value="0.05" units="cm"/>
      <inkml:brushProperty name="height" value="0.05" units="cm"/>
      <inkml:brushProperty name="color" value="#FFFFFF"/>
    </inkml:brush>
  </inkml:definitions>
  <inkml:trace contextRef="#ctx0" brushRef="#br0">697 119 32143,'-27'-8'61,"-1"0"0,0 2 1,0 0-1,0 2 1,-1 2-1,0 0 0,-36 4 1,51-1-61,0 0 0,-1 2 0,1 0 0,1 0 1,-1 1-1,0 1 0,1 0 0,0 1 1,0 1-1,1 0 0,0 0 0,0 1 0,0 1 1,1 0-1,1 1 0,-12 12 0,1 2-1,0 1 0,2 0 1,1 2-1,2 0 0,0 1 0,-15 38 0,19-34-2,0 1 1,3 1-1,1-1 1,-5 43-1,6-10-3,3 83-1,4-127 2,2 1 0,0-1 0,1 0 0,1 0 0,1 0 0,13 35 0,-11-41-14,1 1 0,1-1 1,1-1-1,0 1 1,1-2-1,0 1 1,1-2-1,22 20 1,-17-18-41,1-2 0,0 0 1,1-1-1,0-1 1,1-1-1,0 0 0,0-2 1,1 0-1,23 5 1,-3-4-84,0-2 0,0-2 0,78 0 0,-92-5 175,1-1-1,0-1 0,48-11 1,-61 9 30,-1-1 0,1 0 0,-1-1 0,-1 0 0,1-1 0,-1-1 0,-1 0 0,19-15 0,-16 9-20,-1 0 0,0-2-1,-1 1 1,0-2 0,-2 0 0,0 0 0,-1-1 0,0 0-1,-2-1 1,0 1 0,-1-2 0,-1 1 0,4-23 0,-2-2-25,-2-1 0,-2 0 0,-2 0 0,-7-85 1,1 99-17,0 0 0,-3-1 0,0 2 0,-2-1 1,-2 1-1,0 1 0,-2 0 0,-19-33 0,11 30-2,0 0 1,-2 1-1,-1 2 0,-2 0 1,0 2-1,-45-36 0,54 50-3,0 0 0,-1 1 0,-1 1 0,0 1 0,0 1 0,-1 0 0,-1 1 0,1 1 0,-1 1 0,0 1 0,0 1 1,-1 1-1,1 1 0,-38 1 0,49 0-14,0 1 0,0 0 0,1 1 0,-1 0 0,0 0 0,0 1 0,1 0 0,-1 1 0,1 0 0,0 1 0,0 0 0,0 0 0,0 1 0,1 0 0,-1 1 0,-11 10 0,-45 51-739</inkml:trace>
</inkml:ink>
</file>

<file path=ppt/ink/ink42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8"/>
    </inkml:context>
    <inkml:brush xml:id="br0">
      <inkml:brushProperty name="width" value="0.025" units="cm"/>
      <inkml:brushProperty name="height" value="0.025" units="cm"/>
      <inkml:brushProperty name="color" value="#FFFFFF"/>
    </inkml:brush>
  </inkml:definitions>
  <inkml:trace contextRef="#ctx0" brushRef="#br0">144 28 31118,'-2'-3'51,"1"1"0,-1 0-1,1 1 1,-1-1 0,0 0-1,0 0 1,0 1 0,0-1 0,0 1-1,0-1 1,0 1 0,0 0-1,-1 0 1,1 0 0,0 0 0,-1 0-1,1 1 1,-1-1 0,1 1-1,-1 0 1,1-1 0,-1 1-1,1 0 1,-1 1 0,1-1 0,-1 0-1,1 1 1,-1-1 0,-3 2-1,2-1-55,0 0 1,1 1-1,-1-1 0,0 1 0,1 0 0,-1 0 0,1 0 0,0 0 0,-1 0 0,1 1 0,0 0 0,0-1 0,1 1 0,-1 0 0,1 0 0,-1 1 0,1-1 1,-2 5-1,2-4 6,1 0 0,-1 1 0,1-1 0,0 0 0,1 1 1,-1-1-1,1 1 0,0 0 0,0-1 0,0 1 1,0-1-1,2 7 0,-1-8 1,0 0 1,0 0-1,0-1 1,0 1-1,1-1 1,-1 1-1,1-1 1,-1 0-1,1 0 0,0 1 1,0-1-1,0 0 1,0-1-1,0 1 1,0 0-1,1-1 0,-1 1 1,1-1-1,-1 1 1,4 0-1,6 2 11,0-1-1,0-1 1,1 0-1,-1 0 1,0-1-1,23-1 1,-26 0-7,-8-1-6,0 1 1,0-1 0,0 0-1,0 1 1,-1-1 0,1 0-1,0 1 1,0-1 0,-1 0-1,1 0 1,0 0 0,-1 0-1,1 0 1,-1 0 0,1 0-1,-1 0 1,1 0 0,-1 0 0,0 0-1,1 0 1,-1 0 0,0 0-1,0 0 1,0 0 0,0 0-1,0 0 1,0 0 0,0 0-1,0 0 1,-1 0 0,1-2-1,0-2 2,-1-1-1,1 1 0,-1-1 0,-1 1 1,-1-9-1,0 9 0,0-1-1,-1 1 1,1 0 0,-1 1 0,0-1-1,0 1 1,-1-1 0,1 1-1,-1 0 1,0 1 0,0-1 0,0 1-1,-8-4 1,10 6-8,1 0-1,-1-1 1,1 1-1,-1 1 1,0-1-1,0 0 1,1 1-1,-1-1 1,0 1-1,0 0 1,0 0-1,0 0 1,0 0 0,1 0-1,-1 1 1,0-1-1,0 1 1,1 0-1,-1 0 1,0 0-1,1 0 1,-1 0-1,1 1 1,-1-1-1,1 1 1,-1-1-1,1 1 1,0 0-1,0 0 1,-2 3 0,-16 23-492</inkml:trace>
</inkml:ink>
</file>

<file path=ppt/ink/ink42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0"/>
    </inkml:context>
    <inkml:brush xml:id="br0">
      <inkml:brushProperty name="width" value="0.025" units="cm"/>
      <inkml:brushProperty name="height" value="0.025" units="cm"/>
      <inkml:brushProperty name="color" value="#66CC00"/>
    </inkml:brush>
  </inkml:definitions>
  <inkml:trace contextRef="#ctx0" brushRef="#br0">104 229 31614,'-1'-6'147,"0"1"-1,1 0 1,-1-1 0,1 1-1,0-1 1,1-6-1,-1 7-51,0-1-95,1 0 0,0 0 0,0 1 0,1-1 0,-1 0 0,1 0 0,0 1 0,1-1 0,0 1 0,3-6 0,40-52 0,-30 43 0,-8 8-4,2-4 22,-7 17-16,-1 9-13,-4 22 10,0 1-1,-2-1 1,-10 36-1,-31 96 3,41-153-1,-2 27 0,6-32 0,-1 0 0,1 0 0,-2 0 0,1 0 0,-3 8 0,3-13 0,0 0 0,0 1 0,0-1 0,0 0 0,0 0 0,0 0 0,0-1 0,-1 1 0,1 0 0,0 0 0,0-1 0,-1 1 0,1 0 0,0-1 0,-1 0 0,1 1 0,-1-1 0,1 0 0,0 1 0,-3-1 0,-35 1 0,29-2 0,1 2 0,7-1 0,0 1 0,-1-1 0,1 0 0,0 0 0,-1 0 0,1 0 0,0 0 0,-1-1 0,1 1 0,0-1 0,0 0 0,0 1 0,-1-1 0,-2-2 0,18-4 0,32 1 0,1 2 0,58 2 0,-86-1-1070,-14 1-1029</inkml:trace>
</inkml:ink>
</file>

<file path=ppt/ink/ink42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1"/>
    </inkml:context>
    <inkml:brush xml:id="br0">
      <inkml:brushProperty name="width" value="0.025" units="cm"/>
      <inkml:brushProperty name="height" value="0.025" units="cm"/>
      <inkml:brushProperty name="color" value="#66CC00"/>
    </inkml:brush>
  </inkml:definitions>
  <inkml:trace contextRef="#ctx0" brushRef="#br0">141 134 30398,'0'-2'90,"-1"-1"0,0 1 0,0-1 0,0 1 0,0 0 0,0-1 1,-1 1-1,1 0 0,-1 0 0,0 0 0,1 0 0,-1 0 0,0 0 0,0 0 0,0 0 0,-4-1 0,2 0-34,0 0 0,0 0 0,0 1-1,-1-1 1,1 1 0,0 0-1,-1 1 1,-8-3 0,13 4-56,-5-1 10,0 1 0,0-1 0,-1 1 1,1 0-1,-11 2 0,15-2-9,0 1 0,0-1 0,0 1 0,-1-1 0,1 1 0,0-1 0,0 1 1,0 0-1,0 0 0,0-1 0,0 1 0,0 0 0,0 0 0,1 0 0,-1 0 0,0 0 0,0 0 0,1 0 0,-1 0 0,1 1 1,-1-1-1,1 0 0,-1 0 0,1 0 0,0 1 0,-1-1 0,1 0 0,0 0 0,0 3 0,-1 5 3,1 1 1,0 0-1,0-1 0,3 13 0,-3-18-1,1-1 0,0 1 0,1-1 0,-1 1 1,0-1-1,1 1 0,0-1 0,0 0 0,0 0 0,0 0 0,1 0 0,-1 0 0,6 4 0,15 11 6,0-2 0,2 0-1,44 20 1,-68-36-9,1 1 0,-1-1-1,1 1 1,-1 0 0,0-1 0,1 1 0,-1 0-1,0 0 1,1 0 0,-1 0 0,0 0 0,0 0-1,0 0 1,0 0 0,0 1 0,0-1 0,0 0-1,-1 0 1,1 1 0,0-1 0,-1 1 0,1-1-1,-1 1 1,1-1 0,-1 1 0,0-1 0,0 1-1,0-1 1,0 1 0,0-1 0,0 1-1,0-1 1,0 1 0,0-1 0,-1 1 0,1-1-1,-1 1 1,1-1 0,-1 1 0,0 1 0,-2 2 1,0-1-1,0 0 1,-1 1 0,1-1 0,-1-1 0,0 1-1,0 0 1,0-1 0,-9 6 0,5-5 0,-1 0 1,1 0-1,-1-1 1,0 0-1,0 0 1,0-1-1,0-1 1,0 1-1,0-1 0,-18-1 1,26 0-3,0 0 1,-1-1-1,1 1 0,0-1 0,0 1 1,0-1-1,0 1 0,0-1 1,0 0-1,0 1 0,0-1 1,0 0-1,0 0 0,0 0 1,0 0-1,0 0 0,1 0 1,-1 0-1,0 0 0,1 0 0,-1 0 1,1 0-1,-1 0 0,1 0 1,0-1-1,-1 1 0,1 0 1,0 0-1,0-1 0,0 1 1,0 0-1,0-3 0,1-46-24,-1 47 25,1-2 0,0 1 0,0-1 1,0 1-1,1 0 0,-1-1 0,1 1 0,0 0 0,0 0 1,1 0-1,-1 0 0,1 0 0,5-5 0,4-4 3,1 1-1,16-11 0,23-24 7,-48 43-8,0 0 0,0-1 1,-1 1-1,0-1 0,0 0 0,0 0 0,0-1 0,-1 1 0,3-8 0,-3 1 8,0 0 1,-1 0-1,0 0 0,-1 0 0,0 0 0,-4-19 0,4 30-9,0 0 1,-1-1-1,0 1 0,1 0 0,-1 0 0,0 0 0,1 0 0,-1 0 0,0 0 0,0 0 1,0 0-1,0 0 0,0 0 0,0 0 0,0 0 0,0 1 0,-1-1 0,1 0 0,0 1 1,0-1-1,0 1 0,-1-1 0,1 1 0,0 0 0,-1-1 0,-2 1 0,-41-1-1,33 1-1,10 0-33,-1 1 1,1-1-1,-1 1 0,1 0 0,0-1 0,-1 1 0,1 0 1,0 0-1,0 1 0,0-1 0,-1 0 0,1 1 0,1-1 0,-1 1 1,0 0-1,0-1 0,1 1 0,-1 0 0,1 0 0,-1 0 1,1 0-1,0 1 0,0-1 0,0 0 0,0 0 0,0 1 0,0-1 1,1 0-1,-1 1 0,1-1 0,0 1 0,-1 4 0,0 13-2366</inkml:trace>
</inkml:ink>
</file>

<file path=ppt/ink/ink42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1"/>
    </inkml:context>
    <inkml:brush xml:id="br0">
      <inkml:brushProperty name="width" value="0.025" units="cm"/>
      <inkml:brushProperty name="height" value="0.025" units="cm"/>
      <inkml:brushProperty name="color" value="#66CC00"/>
    </inkml:brush>
  </inkml:definitions>
  <inkml:trace contextRef="#ctx0" brushRef="#br0">151 53 25724,'0'-11'1048,"1"9"-704,-1 0-1,0-1 1,0 1-1,0-1 1,0 1-1,-1 0 0,1-1 1,-1 1-1,1-1 1,-1 1-1,-1-4 1,0 5-255,1 0 0,-1 0 1,1 0-1,-1 0 0,1 0 1,-1 1-1,0-1 0,1 0 1,-1 1-1,0-1 0,1 1 1,-1 0-1,0 0 0,0-1 1,0 1-1,1 0 0,-1 1 1,-3-1-1,3 0-89,0 1 0,0-1 0,0 1 0,-1-1 0,1 1 0,0 0 0,0-1 0,0 1 0,0 0 0,0 1 0,0-1 0,0 0 0,1 0 0,-1 1 0,0-1 0,1 1 0,-1 0 0,1-1 0,0 1 0,-2 3 0,-23 44 0,22-39 0,-5 14 0,1 0 0,1 1 0,1-1 0,2 1 0,0 0 0,2 1 0,0 41 0,2-64 0,1-1 1,-1 0-1,0 0 0,1 1 1,-1-1-1,1 0 1,0 0-1,-1 0 0,1 0 1,0 0-1,0 0 0,1 0 1,-1 0-1,0-1 0,1 1 1,-1 0-1,1-1 1,-1 1-1,1-1 0,0 1 1,0-1-1,-1 0 0,1 0 1,0 0-1,0 0 1,0 0-1,0 0 0,1 0 1,-1-1-1,0 1 0,0-1 1,4 1-1,8 1 3,0-1 1,0-1-1,0 0 0,15-2 1,-26 2-4,1 0 1,0-1 0,-1 1 0,1-1 0,-1 0 0,1 0 0,-1 0-1,1 0 1,-1-1 0,0 1 0,0-1 0,1 0 0,-1 0 0,0 0 0,-1 0-1,1-1 1,2-2 0,-1 1 1,-1-1-1,0 0 1,0 0 0,0 0-1,0 0 1,-1 0 0,0 0-1,0-1 1,1-7 0,1-9 4,-1 0 0,-2-1 0,0 1 0,-2-26 0,0 40-4,1 4-1,0 1 0,0 0 0,-1 0 0,1 0 0,-1-1 0,0 1 0,0 0 0,0 0 0,0 0 0,-1 0 0,1 0 0,-1 1 0,0-1 0,0 0 0,0 1 0,0-1 0,0 1 0,0 0 0,-1 0 0,-2-3 0,0 3-10,1-1 0,-1 1 0,0 0 0,0 0 0,0 0 0,0 1-1,0-1 1,0 1 0,0 1 0,0-1 0,-10 1 0,4 1-316,5 8-540</inkml:trace>
</inkml:ink>
</file>

<file path=ppt/ink/ink42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2"/>
    </inkml:context>
    <inkml:brush xml:id="br0">
      <inkml:brushProperty name="width" value="0.025" units="cm"/>
      <inkml:brushProperty name="height" value="0.025" units="cm"/>
      <inkml:brushProperty name="color" value="#66CC00"/>
    </inkml:brush>
  </inkml:definitions>
  <inkml:trace contextRef="#ctx0" brushRef="#br0">144 61 31342,'-4'-3'52,"0"0"-1,0 0 0,1 0 1,-2 0-1,1 0 0,0 1 1,0 0-1,-1 0 1,0 0-1,1 0 0,-1 1 1,0 0-1,0 0 0,1 0 1,-1 1-1,0-1 0,0 1 1,0 0-1,0 0 1,0 1-1,0 0 0,0 0 1,-5 1-1,9-1-51,-1-1 0,1 1-1,0 0 1,-1-1 0,1 1 0,-1 0-1,1 0 1,0 0 0,0 0 0,0 0 0,0 0-1,-1 0 1,1 0 0,1 0 0,-1 0 0,0 1-1,0-1 1,0 0 0,1 1 0,-1-1 0,0 1-1,1-1 1,0 1 0,-1 1 0,-2 40-12,3-34 13,0-7-1,1 0 1,-1-1 0,1 1-1,-1 0 1,1 0-1,0 0 1,0 0-1,0-1 1,0 1-1,0 0 1,0-1-1,1 1 1,-1-1 0,0 1-1,1-1 1,-1 1-1,1-1 1,0 0-1,-1 0 1,1 0-1,0 0 1,-1 0-1,1 0 1,0-1-1,0 1 1,0 0 0,0-1-1,0 0 1,0 1-1,3-1 1,11 2 12,-1 0 0,29-1 0,-34-1-8,-8 0-3,0 0-1,0 0 1,1 0-1,-1 0 1,0 0-1,0-1 1,0 1 0,0 0-1,0-1 1,0 0-1,0 1 1,0-1-1,0 0 1,-1 0-1,1 0 1,0 0-1,0-1 1,-1 1-1,1 0 1,-1-1 0,3-2-1,-2 0 3,0 1 0,-1-1 1,0 0-1,0 0 0,0 0 0,0 0 1,-1 0-1,1 0 0,-1 1 0,0-8 0,0 5-2,0 0-1,0 0 1,-1 0-1,1 0 0,-1 0 1,-1 0-1,-2-10 1,2 14-2,1 0 0,0 0 1,-1 0-1,1 0 0,-1 0 1,0 1-1,1-1 0,-1 0 1,0 1-1,0-1 0,0 1 1,0 0-1,0 0 0,-1-1 1,1 1-1,0 1 0,-1-1 1,1 0-1,0 1 0,-1-1 1,-4 0-1,5 1-15,-1-1 0,0 0 0,0 1 0,0-1 0,0 1 0,0 0 0,0 0 0,0 0 0,0 1 0,0-1 0,0 1 0,0-1 0,1 1 0,-1 0 0,0 0 0,0 0 0,1 0 0,-1 1 0,0-1 0,1 1 0,0 0 0,-1 0 0,1-1 0,0 2 0,0-1 0,0 0 0,0 0 0,-2 4 0,-10 21-1151</inkml:trace>
</inkml:ink>
</file>

<file path=ppt/ink/ink42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3"/>
    </inkml:context>
    <inkml:brush xml:id="br0">
      <inkml:brushProperty name="width" value="0.025" units="cm"/>
      <inkml:brushProperty name="height" value="0.025" units="cm"/>
      <inkml:brushProperty name="color" value="#66CC00"/>
    </inkml:brush>
  </inkml:definitions>
  <inkml:trace contextRef="#ctx0" brushRef="#br0">149 81 30894,'24'-33'1165,"-19"24"-1009,1 0 0,0 1-1,14-14 1,-20 22-156,0 0 1,0 1-1,0-1 1,0 0-1,0 0 1,0 0-1,0 0 1,0 0-1,0 0 1,0 0 0,0 1-1,0-1 1,0 0-1,0 0 1,0 0-1,0 0 1,0 0-1,0 0 1,0 0-1,1 0 1,-1 1-1,0-1 1,0 0-1,0 0 1,0 0 0,0 0-1,0 0 1,0 0-1,0 0 1,1 0-1,-1 0 1,0 0-1,0 0 1,0 0-1,0 0 1,0 0-1,0 0 1,1 0 0,-1 0-1,0 0 1,0 0-1,0 0 1,0 0-1,0 0 1,0 0-1,1 0 1,-1 0-1,0 0 1,0 0-1,0 0 1,0 0-1,0 0 1,0 0 0,0 0-1,0 0 1,1-1-1,-1 1 1,0 0-1,0 0 1,0 0-1,0 0 1,0 0-1,0 0 1,0-1-1,-3 14 6,-9 4-3,0 1 0,-1-2 1,-21 21-1,2 0-3,-74 86 0,106-123 0,-1 0 0,1 1 0,0-1 0,0 0 0,0 0 0,0 0 0,-1 0 0,1 0 0,0 1 0,0-1 0,0 0 0,0 0 0,0 0 0,0 1 0,0-1 0,0 0 0,0 0 0,0 0 0,0 1 0,0-1 0,-1 0 0,1 0 0,1 1 0,-1-1 0,0 0 0,0 0 0,0 0 0,0 1 0,0-1 0,0 0 0,0 0 0,0 0 0,0 1 0,0-1 0,0 0 0,0 0 0,1 0 0,-1 1 0,0-1 0,11 4 0,21-3 0,-25-1 0,35 2 0,34-1 0,147 23 0,-207-23-3,-15-1-15,-1-1-537,0-1-726</inkml:trace>
</inkml:ink>
</file>

<file path=ppt/ink/ink42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4"/>
    </inkml:context>
    <inkml:brush xml:id="br0">
      <inkml:brushProperty name="width" value="0.025" units="cm"/>
      <inkml:brushProperty name="height" value="0.025" units="cm"/>
      <inkml:brushProperty name="color" value="#66CC00"/>
    </inkml:brush>
  </inkml:definitions>
  <inkml:trace contextRef="#ctx0" brushRef="#br0">17 0 30334,'-8'160'2286,"8"128"-2270,0-287-34,-8-1-11486</inkml:trace>
</inkml:ink>
</file>

<file path=ppt/ink/ink42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4"/>
    </inkml:context>
    <inkml:brush xml:id="br0">
      <inkml:brushProperty name="width" value="0.025" units="cm"/>
      <inkml:brushProperty name="height" value="0.025" units="cm"/>
      <inkml:brushProperty name="color" value="#66CC00"/>
    </inkml:brush>
  </inkml:definitions>
  <inkml:trace contextRef="#ctx0" brushRef="#br0">219 17 30558,'0'0'12,"0"-1"0,0 1 0,1 0 0,-1 0 0,0-1 0,0 1 0,0 0-1,0 0 1,0 0 0,0-1 0,0 1 0,0 0 0,0 0 0,0-1 0,0 1 0,0 0 0,0 0 0,0-1 0,0 1 0,0 0 0,0 0-1,-1-1 1,1 1 0,0 0 0,0 0 0,0 0 0,0-1 0,0 1 0,-1 0 0,1 0 0,0 0 0,0-1 0,0 1 0,0 0 0,-1 0 0,1 0-1,0 0 1,0 0 0,-1 0 0,1-1 0,0 1 0,0 0 0,-19-4 594,-28 4 343,37 0-856,-29-1-93,26 0 0,1 0 0,-1 1 0,0 0 0,0 1 0,-18 4 0,28-3-3,2 1 2,1 0 1,-1-1-1,1 1 0,0 0 0,0 0 0,0 0 0,0 0 0,1 4 0,-1 1 9,0 24-7,-1-6-4,2 0-1,0-1 1,9 44-1,-9-62 2,3 5-2,-4-12 4,1 0 0,-1 0 1,1 1-1,-1-1 0,0 0 0,1 0 0,-1 0 1,1 0-1,-1 0 0,1 0 0,-1 0 0,1-1 0,-1 1 1,0 0-1,1 0 0,-1 0 0,1 0 0,-1 0 1,0-1-1,1 1 0,-1 0 0,0 0 0,1-1 0,-1 1 1,0 0-1,1 0 0,-1-1 0,0 1 0,1 0 1,-1-1-1,0 0 0,3-1 0,2-3 0,-1 1 0,0-1 0,1 1 0,0 0 0,0 1 0,0-1 0,1 1 0,-1 0 0,1 1 0,0-1 0,-1 1 0,1 0 0,0 1 0,0-1 0,0 1 0,8 0 0,-14 1 0,7-1 0,-1 0 0,1 1 0,0 0 0,0 0 0,-1 1 1,13 2-1,-17-2-1,0 1 0,0-1 1,0 0-1,1 1 0,-2-1 1,1 1-1,0-1 1,0 1-1,0 0 0,-1 0 1,1 0-1,-1 0 0,0 0 1,1 0-1,-1 0 0,0 0 1,0 0-1,0 1 1,-1-1-1,1 0 0,0 4 1,2 7-1,-1 0 1,0 0 0,-1 0-1,0 0 1,-1 0 0,-1 0-1,-2 19 1,2-29 0,-1 0 0,1 0 0,-1-1 0,0 1 0,1 0 0,-1-1 0,0 1 0,0-1 0,-1 1 0,1-1 0,-1 0 0,1 0 0,-1 0 0,1 0 0,-1 0 0,0-1 0,-4 2 0,-1 1 0,0 0 0,0-1 0,0 0 0,-1-1 0,-10 2 0,11-2-31,0-1-1,0-1 1,0 1 0,0-1-1,0-1 1,0 1 0,-14-4-1,20 4-15,0-1 1,0 0-1,0 0 0,0 0 0,0 0 0,0 0 0,0-1 1,0 1-1,0-1 0,1 1 0,-1-1 0,1 1 1,-1-1-1,1 0 0,-1 0 0,1 0 0,0 0 0,0 0 1,0 0-1,0 0 0,0 0 0,1 0 0,-1 0 1,0-1-1,1 1 0,0 0 0,-1-1 0,1 1 0,0 0 1,1-3-1,-1-3-3549</inkml:trace>
</inkml:ink>
</file>

<file path=ppt/ink/ink42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5"/>
    </inkml:context>
    <inkml:brush xml:id="br0">
      <inkml:brushProperty name="width" value="0.025" units="cm"/>
      <inkml:brushProperty name="height" value="0.025" units="cm"/>
      <inkml:brushProperty name="color" value="#66CC00"/>
    </inkml:brush>
  </inkml:definitions>
  <inkml:trace contextRef="#ctx0" brushRef="#br0">141 60 30078,'0'-3'201,"0"0"1,0 0-1,0 0 1,0 0-1,0 0 1,-1 0-1,1 0 1,-1 0-1,0 0 1,0 0-1,0 1 1,-2-5-1,1 5-203,1 1 0,-1 0 0,0 0 0,0 0 0,0 0 0,1 0 0,-1 1-1,0-1 1,0 0 0,-1 1 0,1 0 0,0-1 0,0 1 0,0 0 0,0 0-1,0 0 1,0 0 0,0 1 0,-4 0 0,3-1 2,0 1 0,0 0 0,0 0 0,0 1 0,0-1 0,1 1 0,-1-1 0,0 1 0,1 0 0,-1 0 0,1 0 0,0 0 0,-1 0 0,1 1 0,0-1 0,1 1 0,-1-1 0,0 1 0,1 0 0,-1-1 0,1 1 0,0 0 0,0 0 0,0 0 0,0 0 0,0 4 0,-2 4 0,1 1 0,0-1 0,1 1 0,0-1 0,1 1 0,1 13 0,0-24 0,-1 0 0,1 1 0,-1-1 0,1 0 1,0 0-1,-1 0 0,1 0 0,0 0 0,0 0 0,0 0 0,0 0 1,0 0-1,0 0 0,0 0 0,0 0 0,0-1 0,0 1 0,0-1 1,1 1-1,-1 0 0,0-1 0,0 0 0,1 1 0,-1-1 0,0 0 0,1 0 1,-1 0-1,2 0 0,48 1 24,-38-1-17,-11 0-7,0 0 1,0 0-1,1-1 1,-1 1-1,0-1 1,0 1-1,0-1 1,0 0-1,0 1 1,0-1-1,-1 0 1,1 0-1,0-1 1,0 1-1,-1 0 1,1 0-1,-1-1 1,1 1-1,-1-1 1,1 0-1,-1 1 1,0-1-1,0 0 1,0 0-1,0 0 1,0 0-1,0 0 1,0 0-1,-1 0 1,1 0-1,-1 0 1,1-3-1,0-3 2,0 0-1,-1 0 1,0 0 0,0 0-1,-1 0 1,0 0-1,-3-13 1,2 18-2,1-1 0,0 1 0,-1 0 0,1 0 0,-1 0 0,0 0 0,0 0 0,0 1 0,0-1 0,-1 0 0,1 1 0,-1 0 0,1-1 0,-1 1 0,0 0-1,0 1 1,0-1 0,0 0 0,0 1 0,-4-2 0,-1 1-3,1 0-1,-1 0 1,1 0-1,-1 1 0,0 0 1,0 1-1,-15 0 1,22 1-85,0-1 1,-1 0 0,1 0 0,0 1 0,0-1 0,0 1 0,-1-1-1,1 1 1,0 0 0,0-1 0,0 1 0,0 0 0,0 0-1,0 0 1,0-1 0,0 1 0,1 0 0,-1 0 0,0 0-1,0 1 1,1-1 0,-1 0 0,1 0 0,-1 0 0,0 2-1,1-2-78,-11 23-9666</inkml:trace>
</inkml:ink>
</file>

<file path=ppt/ink/ink42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21"/>
    </inkml:context>
    <inkml:brush xml:id="br0">
      <inkml:brushProperty name="width" value="0.05" units="cm"/>
      <inkml:brushProperty name="height" value="0.05" units="cm"/>
      <inkml:brushProperty name="color" value="#FFFF00"/>
    </inkml:brush>
  </inkml:definitions>
  <inkml:trace contextRef="#ctx0" brushRef="#br0">77 2027 29694,'0'0'2654,"-39"1"-2488,35 5-165,1-1 1,0 1 0,0 0 0,0 1-1,1-1 1,0 0 0,0 1 0,-2 12 0,-2 24 13,2 0 0,2 60 0,2-92-15,0 157 0,1-163 2,0 0-1,0 0 1,1 0 0,0 0-1,0 0 1,3 5 0,3 9 2,-3-7-3,1-1 0,0 0 1,1 0-1,1 0 0,0-1 1,0-1-1,1 1 0,0-1 0,13 10 1,20 22 1,103 113-3,-124-128 0,1-1 0,2-1 0,0-1 0,54 37 0,-47-39 0,0 0 0,-2 2 0,33 34 0,-19-11 6,20 21 4,67 39-10,101 84 0,-208-172 0,0-1 0,42 23 0,-36-23 0,37 28 0,-53-36 0,1 0 0,-1-1 0,2-1 0,16 7 0,-17-7 0,20 13 0,-29-16 0,-1-1 0,1 0 0,0 0 0,0-1 0,0 1 0,0-1 0,0 0 0,9 2 0,117 23 0,-102-21 0,0 1 0,35 13 0,-19-6 0,37 10 0,148 18 0,-207-39 0,92 13 0,48 6 0,-159-21 0,40 4 0,2-2 0,57-2 0,-52-2 0,495 9-29,-499-8 41,-14 1-14,1-1 0,-1-1 0,0-2 0,0-1 0,52-14 0,-63 12 4,0 2 1,39-4 0,-10 1 2,243-45-5,-281 51 0,-1-1 0,1 0 0,0-1 0,22-8 0,-14 4 0,41-8 0,-22 7 0,193-60 16,-154 42-16,-43 16 0,62-28 0,-59 21 3,80-22 1,4-2 5,-44 11-9,-78 30 0,35-16 0,-2-1 0,1-1 0,32-24 0,-52 30 9,0 1 0,1 1 0,0 0 1,1 1-1,0 1 0,34-12 0,-47 19-8,-1-1 0,1 1-1,-1-1 1,1 0 0,-1 0 0,0-1 0,0 1 0,0-1-1,0 1 1,0-1 0,-1 0 0,4-4 0,20-19 4,-19 20-3,0-1 0,0 0 0,-1-1-1,0 1 1,10-18 0,11-11 3,-23 29-5,1 0 0,-1 0 0,0 0 0,5-14 0,-6 13 0,0 1 0,1-1 0,0 1 0,9-13 0,-6 11 0,-1 0 0,1 0 0,-2 0 0,1-1 0,-1 0 0,-1-1 0,4-10 0,-5 14 0,0 1 0,0 0 0,0 0 0,1 0 0,4-6 0,6-10 0,1-8 0,-13 23 0,2 0 0,-1 0 0,1 0 0,0 0 0,1 1 0,8-11 0,48-66 0,-52 72 0,-1-1 0,0 0 0,0 0 0,-1-1 0,11-25 0,-10 18 0,-3 10 0,0-1 0,-1 1 0,0-1 0,-1 0 0,0 0 0,-1-1 0,1-15 0,-2 18 0,0 0 0,1 1 0,-1-1 0,5-10 0,2-14 0,-5-16 0,-3 40 0,0-1 0,1 0 0,0 0 0,0 0 0,1 1 0,4-14 0,3-27 0,-5 20 0,0 9 0,0-1 0,0-36 0,7-23 0,0 12 0,-9 40 0,5-34 0,-2 27 0,-1-11 0,-2-68 0,-3 59 0,12-240 0,-11 266 0,-9-53 0,2 19 0,1 39 0,6 21 0,-1-1 0,0 1 0,-1 0 0,1 0 0,-1 0 0,1 0 0,-5-7 0,3 2 0,0 0 0,1-1 0,0 1 0,-1-20 0,3 27 5,-1 1 17,1 0-22,-1-1 0,0 1 1,1-1-1,-1 1 0,1-1 0,0 1 1,-1-1-1,1 1 0,0-1 1,0 0-1,0 1 0,0-1 0,0 1 1,0-1-1,1 1 0,0-3 1,-1-1-1,-5-74 0,4 75-1,1 1 1,0 0-1,-1 0 0,1-1 0,-1 1 1,0 0-1,0 0 0,-1 0 0,1 0 1,-4-5-1,-4-12-23,-8-23 44,-10-33-8,22 38-12,5 34 0,0 0 0,0 0 0,0 0 0,-1-1 0,0 1 0,0 1 0,0-1 0,0 0 0,0 0 0,-1 0 0,0 0 0,0 1 0,0-1 0,-4-4 0,4 4 0,-1 0 0,1 1 0,0-1 0,0 0 0,0 0 0,0-1 0,1 1 0,0 0 0,0 0 0,0-1 0,0 1 0,1-6 0,0-58 0,1 40 0,-3 1 0,-1 1 0,-1 0 0,-10-39 0,-5-19 0,13 24 0,5 41 0,-1 1 0,-1-1 0,-6-24 0,0 13 0,-9-25 0,4 24 0,9 19-14,6 19 6,5 14-477,5-16-1233</inkml:trace>
</inkml:ink>
</file>

<file path=ppt/ink/ink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1"/>
    </inkml:context>
    <inkml:brush xml:id="br0">
      <inkml:brushProperty name="width" value="0.05" units="cm"/>
      <inkml:brushProperty name="height" value="0.05" units="cm"/>
      <inkml:brushProperty name="color" value="#FFFFFF"/>
    </inkml:brush>
  </inkml:definitions>
  <inkml:trace contextRef="#ctx0" brushRef="#br0">7 106 24059,'-7'0'8452,"21"0"-8388,35-9-16,19-8-32,11 2-16,3 9 16,3-6-16,-7 3-16,-2-8-144,-11-4-4418</inkml:trace>
</inkml:ink>
</file>

<file path=ppt/ink/ink4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0"/>
    </inkml:context>
    <inkml:brush xml:id="br0">
      <inkml:brushProperty name="width" value="0.05" units="cm"/>
      <inkml:brushProperty name="height" value="0.05" units="cm"/>
      <inkml:brushProperty name="color" value="#FFFFFF"/>
    </inkml:brush>
  </inkml:definitions>
  <inkml:trace contextRef="#ctx0" brushRef="#br0">1 52 31839,'59'0'598,"18"2"-516,0-4 1,-1-3-1,84-17 1,-156 22-83,-3 0 0,0 0 0,1 0 0,-1-1 0,0 1 0,0 0 0,1 0 0,-1-1 0,0 1 0,0 0 0,1-1 0,-1 0 0,0 1 0,0-1 0,0 0 0,0 1 0,0-1 0,0 0 0,0 0 0,0 0 0,0 0 0,0 0 0,-1 0 0,1 0 0,0 0 0,0-1 0,-1 1-1,0 1 1,0 0-1,0-1 1,0 1-1,-1 0 1,1-1-1,0 1 0,0 0 1,0-1-1,0 1 1,-1 0-1,1-1 1,0 1-1,0 0 0,-1 0 1,1-1-1,0 1 1,-1 0-1,1 0 1,0 0-1,0-1 0,-1 1 1,1 0-1,0 0 1,-1 0-1,1 0 1,-1 0-1,1 0 0,0 0 1,-1 0-1,1 0 1,0 0-1,-1 0 1,1 0-1,0 0 0,-1 0 1,1 0-1,-1 0 1,1 0-1,0 0 1,-1 0-1,1 0 0,-1 1 1,-4-1-7,-92 0-399,35 0-565</inkml:trace>
</inkml:ink>
</file>

<file path=ppt/ink/ink43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58"/>
    </inkml:context>
    <inkml:brush xml:id="br0">
      <inkml:brushProperty name="width" value="0.025" units="cm"/>
      <inkml:brushProperty name="height" value="0.025" units="cm"/>
      <inkml:brushProperty name="color" value="#66CC00"/>
    </inkml:brush>
  </inkml:definitions>
  <inkml:trace contextRef="#ctx0" brushRef="#br0">11 18 31486,'-2'-3'561,"-1"1"-353,0-1-64,3-2-112,-3 3 160,3-1-160</inkml:trace>
</inkml:ink>
</file>

<file path=ppt/ink/ink43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59"/>
    </inkml:context>
    <inkml:brush xml:id="br0">
      <inkml:brushProperty name="width" value="0.025" units="cm"/>
      <inkml:brushProperty name="height" value="0.025" units="cm"/>
      <inkml:brushProperty name="color" value="#66CC00"/>
    </inkml:brush>
  </inkml:definitions>
  <inkml:trace contextRef="#ctx0" brushRef="#br0">1 38 31919,'0'-2'512,"0"-1"-480,0 1-32,0-1-32,0 1-32,2-3-32,9 0-80,3 0-625,0-5-4433</inkml:trace>
</inkml:ink>
</file>

<file path=ppt/ink/ink43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59"/>
    </inkml:context>
    <inkml:brush xml:id="br0">
      <inkml:brushProperty name="width" value="0.025" units="cm"/>
      <inkml:brushProperty name="height" value="0.025" units="cm"/>
      <inkml:brushProperty name="color" value="#66CC00"/>
    </inkml:brush>
  </inkml:definitions>
  <inkml:trace contextRef="#ctx0" brushRef="#br0">1 275 27757,'5'-13'3137,"-2"9"-2673,0-1-31,5 0-321,0 5-112,0-5-128,3 2-769</inkml:trace>
  <inkml:trace contextRef="#ctx0" brushRef="#br0">190 87 31679,'0'-12'528,"3"-3"-256,2 0-160,9 0-112,-1 3 0,7 2 0,-1 8-160,-8-3-881</inkml:trace>
</inkml:ink>
</file>

<file path=ppt/ink/ink43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59"/>
    </inkml:context>
    <inkml:brush xml:id="br0">
      <inkml:brushProperty name="width" value="0.025" units="cm"/>
      <inkml:brushProperty name="height" value="0.025" units="cm"/>
      <inkml:brushProperty name="color" value="#66CC00"/>
    </inkml:brush>
  </inkml:definitions>
  <inkml:trace contextRef="#ctx0" brushRef="#br0">0 213 17128,'8'-12'14054,"0"-1"-13910,9 1 80,2 2-176,3-2-48,0 4-208,-6 1-1616</inkml:trace>
  <inkml:trace contextRef="#ctx0" brushRef="#br0">189 75 30302,'0'-5'1809,"0"0"-1553,0-5-128,3 0-96,2-2-16,6 2-16,3 3-32,-3-1-224,3 1-833</inkml:trace>
</inkml:ink>
</file>

<file path=ppt/ink/ink43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0"/>
    </inkml:context>
    <inkml:brush xml:id="br0">
      <inkml:brushProperty name="width" value="0.025" units="cm"/>
      <inkml:brushProperty name="height" value="0.025" units="cm"/>
      <inkml:brushProperty name="color" value="#66CC00"/>
    </inkml:brush>
  </inkml:definitions>
  <inkml:trace contextRef="#ctx0" brushRef="#br0">0 422 31871,'6'-14'416,"2"1"-288,3-1-48,8-4-48,6 6-32,-1-3-16,1 3-48,-6-1-240,-5 4-401,-6-6-543,-8 5-12166</inkml:trace>
  <inkml:trace contextRef="#ctx0" brushRef="#br0">231 149 28269,'2'-15'1697,"4"5"-689,-1-5-720,1 0-32,2 3-79,3-3-65,5 3-112,-2-3 0,0 5-16,0 0-32,-9 3-193,-2 4-47,0-2-368,-3 0-2081</inkml:trace>
</inkml:ink>
</file>

<file path=ppt/ink/ink43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0"/>
    </inkml:context>
    <inkml:brush xml:id="br0">
      <inkml:brushProperty name="width" value="0.025" units="cm"/>
      <inkml:brushProperty name="height" value="0.025" units="cm"/>
      <inkml:brushProperty name="color" value="#66CC00"/>
    </inkml:brush>
  </inkml:definitions>
  <inkml:trace contextRef="#ctx0" brushRef="#br0">0 245 28525,'0'-3'2177,"0"-2"-1537,3-5-271,2 3-209,1 2-96,-1-2-64,1-1-48,2 8-80,-3-2-593,-2 2-2112</inkml:trace>
  <inkml:trace contextRef="#ctx0" brushRef="#br0">129 129 30110,'0'-5'1184,"3"0"-719,-1 0-193,1 0-192,3-5-64,2 5-16,8-5-48,3-4-336,3 4-145,9-5-271,1 0-593,-1 3 113,-4-6-17</inkml:trace>
</inkml:ink>
</file>

<file path=ppt/ink/ink43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0"/>
    </inkml:context>
    <inkml:brush xml:id="br0">
      <inkml:brushProperty name="width" value="0.025" units="cm"/>
      <inkml:brushProperty name="height" value="0.025" units="cm"/>
      <inkml:brushProperty name="color" value="#66CC00"/>
    </inkml:brush>
  </inkml:definitions>
  <inkml:trace contextRef="#ctx0" brushRef="#br0">0 242 17608,'0'-5'9909,"0"-2"-7492,0 2-1377,0-3-448,0-2-127,0 3-241,3 0-144,3-3-64,-1 5 0,3-3-32,1 6 16,-1 2-144,0 0-32,0 0-257,0 0-287,-2-5-737,2-2-3617</inkml:trace>
  <inkml:trace contextRef="#ctx0" brushRef="#br0">121 104 22794,'0'-3'6531,"0"-4"-5234,3-5-785,2-1-320,3-4 64,9 5-176,-1-1-80,4 3-48,-7 0-16,-4 6-176,-7 1-96</inkml:trace>
</inkml:ink>
</file>

<file path=ppt/ink/ink43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1"/>
    </inkml:context>
    <inkml:brush xml:id="br0">
      <inkml:brushProperty name="width" value="0.025" units="cm"/>
      <inkml:brushProperty name="height" value="0.025" units="cm"/>
      <inkml:brushProperty name="color" value="#66CC00"/>
    </inkml:brush>
  </inkml:definitions>
  <inkml:trace contextRef="#ctx0" brushRef="#br0">1 80 26828,'2'-25'5228,"-2"22"-5194,0-1-1,1 0 0,0 1 1,0-1-1,0 1 1,1-1-1,-1 1 1,1 0-1,-1-1 0,1 1 1,0 0-1,1 0 1,3-4-1,-2 4-19,-3 3-25,-1 1-1939,0 7-86</inkml:trace>
</inkml:ink>
</file>

<file path=ppt/ink/ink43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2"/>
    </inkml:context>
    <inkml:brush xml:id="br0">
      <inkml:brushProperty name="width" value="0.025" units="cm"/>
      <inkml:brushProperty name="height" value="0.025" units="cm"/>
      <inkml:brushProperty name="color" value="#66CC00"/>
    </inkml:brush>
  </inkml:definitions>
  <inkml:trace contextRef="#ctx0" brushRef="#br0">228 120 29646,'10'-20'763,"0"0"1,-2-1 0,10-38-1,-45 94-728,-127 218-35,107-173 0,36-63 0,6-8 0,-1-1 0,1 1 0,1 0 0,0 0 0,-6 19 0,10-28 0,0 0 0,0 0 0,0 0 0,0 0 0,0 0 0,0 0 0,0 1 0,0-1 0,0 0 0,0 0 0,0 0 0,0 0 0,0 0 0,0 0 0,0 0 0,0 1 0,0-1 0,0 0 0,0 0 0,0 0 0,0 0 0,0 0 0,0 0 0,0 0 0,0 1 0,1-1 0,-1 0 0,0 0 0,0 0 0,0 0 0,0 0 0,0 0 0,0 0 0,0 0 0,0 0 0,0 0 0,1 0 0,-1 0 0,0 0 0,0 0 0,0 1 0,0-1 0,0 0 0,0 0 0,1 0 0,-1 0 0,0 0 0,0 0 0,0 0 0,0-1 0,0 1 0,0 0 0,0 0 0,1 0 0,18 0 0,0-1 0,0 0 0,0-2 0,0 0 0,0-1 0,22-8 0,49-10 0,38-5 0,-122 27-3,-7-9-442,-6 0-580</inkml:trace>
</inkml:ink>
</file>

<file path=ppt/ink/ink43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2"/>
    </inkml:context>
    <inkml:brush xml:id="br0">
      <inkml:brushProperty name="width" value="0.025" units="cm"/>
      <inkml:brushProperty name="height" value="0.025" units="cm"/>
      <inkml:brushProperty name="color" value="#66CC00"/>
    </inkml:brush>
  </inkml:definitions>
  <inkml:trace contextRef="#ctx0" brushRef="#br0">3 0 30782,'-3'71'1777,"6"-11"-1769,21 112 0,1-2-8,-11-32 13,-8-119 8,-6-19-26,0 0 1,0 1 0,0-1 0,0 0-1,0 0 1,0 1 0,0-1 0,0 0-1,0 0 1,0 1 0,0-1 0,0 0-1,0 0 1,0 1 0,0-1 0,0 0-1,0 0 1,1 1 0,-1-1-1,0 0 1,0 0 0,0 0 0,0 1-1,1-1 1,-1 0 0,0 0 0,0 0-1,0 0 1,1 1 0,-1-1 0,0 0-1,0 0 1,1 0 0,-1 0 0,0 0-1,0 0 1,1 0 0,-1 0-1,0 0 1,1 0 0,-1 0 0,0 0-1,0 0 1,1 0 0,-1 0 0,0 0-1,0 0 1,1 0 0,-1 0 0,0 0-1,0 0 1,1 0 0,-1-1 0,0 1-1,0 0 1,0 0 0,1 0-1,-1 0 1,0-1 0,0 1 0,0 0-1,1 0 1,4-13-529</inkml:trace>
</inkml:ink>
</file>

<file path=ppt/ink/ink4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3"/>
    </inkml:context>
    <inkml:brush xml:id="br0">
      <inkml:brushProperty name="width" value="0.05" units="cm"/>
      <inkml:brushProperty name="height" value="0.05" units="cm"/>
      <inkml:brushProperty name="color" value="#FFFFFF"/>
    </inkml:brush>
  </inkml:definitions>
  <inkml:trace contextRef="#ctx0" brushRef="#br0">17 33 31695,'0'0'1016,"0"9"-992,-9 281-24,2 90 0,7-372 0,1-1 0,0 1 0,0 0 0,1 0 0,0-1 0,0 1 0,1-1 0,0 0 0,0 0 0,1 0 0,6 9 0,-9-14 0,1 1 0,0-1 0,1 1 0,-1-1 0,0 0 0,1 1 0,-1-1 0,1-1 0,0 1 0,0 0 0,0-1 0,0 1 0,0-1 0,0 0 0,0 0 0,0 0 0,0 0 0,0-1 0,1 1 0,-1-1 0,0 0 0,0 0 0,1 0 0,-1 0 0,0 0 0,0-1 0,1 0 0,-1 0 0,5-1 0,-4 0 0,-1 0 0,0 0 0,0 0 0,1 0 0,-1-1 0,0 1 0,-1-1 0,1 0 0,0 0 0,-1 0 0,0 0 0,1 0 0,-1 0 0,0-1 0,2-6 0,2-5 0,0 0 0,4-23 0,6-46 0,7-122 0,-1 8 0,-22 192 0,1 1 0,0-1 0,0 1 0,0-1 0,0 0 0,1 1 0,0 0 0,1 0 0,-1-1 0,1 1 0,0 0 0,5-6 0,-6 10 0,0 0 0,0 0 0,0 0 0,0 1 0,0-1 0,0 1 0,0-1 0,0 1 0,0 0 0,0 0 0,0 0 0,1 0 0,-1 0 0,0 1 0,0-1 0,0 0 0,0 1 0,0 0 0,3 1 0,4 3 0,-1 0 0,-1 0 0,1 0 0,-1 1 0,0 1 0,0-1 0,-1 1 0,0 0 0,0 1 0,6 9 0,-5-7 0,-1 1 0,1 1 0,-2-1 0,0 1 0,0 0 0,-1 0 0,3 15 0,-4-9 0,-1 0 0,0 0 0,-2 0 0,0 0 0,-1 0 0,0 1 0,-2-1 0,0 0 0,-1-1 0,-1 1 0,-13 32 0,14-41-2,0 1 0,1-1 0,0 1 0,0 0 0,1 0 0,0 0-1,1 1 1,0 18 0,1-27 1,0 0 0,1 0 1,-1 0-1,1 0 0,0 0 0,-1 0 0,1 0 0,0 0 0,0 0 0,0-1 0,0 1 0,1 0 0,-1 0 0,0-1 0,1 1 1,-1-1-1,1 1 0,0-1 0,-1 0 0,1 0 0,0 0 0,0 0 0,0 0 0,0 0 0,0 0 0,0 0 0,0-1 0,0 1 1,0-1-1,0 0 0,3 1 0,12 1-1,-1 0 1,0-2 0,19 0-1,-17-1-5,-8 1 6,-3 1 0,1-1 1,-1 0 0,1-1-1,-1 0 1,13-3 0,-18 3 0,1 0 0,-1-1 0,1 1 0,-1-1 0,1 1 0,-1-1 0,0 0 0,0 0 0,0 0 0,0 0 0,0 0 0,0 0 0,-1-1 0,1 1 0,-1 0 0,1-1 0,-1 0 0,1-2 0,4-15 2,0-1-1,-2 0 1,0 1-1,-1-1 1,-2 0 0,0-23-1,6-48 4,-6 80-5,1 0 0,1 1 0,0-1 0,0 1 0,1 0 0,1 0 0,0 0 0,9-13 0,-11 19 0,1 0 0,0 1 0,0-1 0,0 1 0,1 0 0,-1 1 0,1-1 0,0 1 0,0 0 0,0 0 0,1 0 0,-1 1 0,1 0 0,-1 0 0,1 0 0,0 1 0,-1-1 0,11 1 0,7-1 0,-1 0 0,45 5 0,-65-3-1,-1 1 0,0-1 1,1 1-1,-1-1 0,0 1 0,1 0 0,-1-1 1,0 1-1,0 0 0,1 0 0,-1 0 0,0 0 1,0 0-1,0 0 0,0 0 0,0 0 0,0 0 1,-1 1-1,1-1 0,0 0 0,-1 0 0,1 1 1,0-1-1,-1 1 0,0-1 0,1 0 0,-1 1 1,0-1-1,0 1 0,0-1 0,0 1 0,0-1 1,0 1-1,0-1 0,0 1 0,-1-1 0,1 0 1,0 1-1,-2 2 0,0-3 1,0 0 0,0 1 0,0-1 0,0 0 0,0 0 0,0 0 0,0-1 0,0 1 0,0 0 0,-1-1 0,1 0 0,-3 1 0,-9 2 3,4 3-2,0 0 0,1 0 0,0 1-1,0 0 1,0 1 0,1 0 0,0 0 0,1 0 0,0 1 0,0 1 0,1-1 0,0 1 0,1 0 0,-7 17 0,4-7-1,2 0 0,0 0 0,1 0-1,1 1 1,1 0 0,-1 41 0,4-55 0,0 1 0,1 0 0,-1 0 0,1 0 0,4 10 0,-4-15 0,0 0 0,0 0 0,0-1 0,1 1 0,-1-1 0,1 1 0,0-1 0,0 0 0,0 1 0,0-1 0,0 0 0,0 0 0,0-1 0,1 1 0,-1 0 0,1-1 0,3 2 0,8 1 0,-1 0 0,1-1 0,0 0 0,0-1 0,0-1 0,0-1 0,0 1 0,0-2 0,25-4 0,-36 4 0,0 1 1,0-1 0,0 0-1,0 0 1,0-1-1,0 1 1,0-1-1,-1 1 1,1-1-1,-1 0 1,1 0-1,-1 0 1,1 0-1,-1 0 1,0-1-1,0 1 1,0-1-1,-1 1 1,1-1-1,-1 0 1,1 0-1,-1 1 1,0-1 0,0 0-1,0 0 1,1-5-1,0-8 2,0 0 0,0 0 0,-2 0 0,-1-18 0,1 8 3,0 11-4,1-39 5,-3 1 0,-12-78 0,11 115-4,2 10 0,0 25-3,0 57-2,0 69 2,2-124 2,1 0-1,2 0 0,0 0 0,11 35 0,-13-50-1,0 0 1,1 0-1,-1-1 0,1 1 1,0-1-1,1 0 0,-1 0 0,1 0 1,0 0-1,0 0 0,1-1 1,-1 0-1,1 0 0,0 0 1,0-1-1,0 1 0,0-1 1,1-1-1,0 1 0,-1-1 0,1 0 1,0 0-1,0 0 0,0-1 1,0 0-1,9 1 0,-11-2 0,-1 0 0,1 0 0,0 0 0,-1-1 1,1 1-1,0-1 0,-1 0 0,1 0 0,-1 0 0,0 0 0,1 0 0,-1-1 0,0 0 0,6-3 0,-7 2 1,1-1 1,0 1-1,-1-1 0,1 1 0,-1-1 1,0 0-1,0 0 0,-1 0 0,1 0 1,-1 0-1,0 0 0,1-8 1,4-23 3,-2-1 1,-1-49 0,3-32-6,-5 103 1,2 0 0,0 0 0,0 0 0,1 0 0,11-23 0,-15 35 0,1 0-1,0 1 1,0-1 0,0 0 0,0 0 0,1 0-1,-1 1 1,0-1 0,1 1 0,-1-1-1,1 1 1,-1-1 0,1 1 0,0 0-1,0 0 1,-1 0 0,1 0 0,0 0-1,0 0 1,0 0 0,0 1 0,0-1 0,0 1-1,0-1 1,0 1 0,1 0 0,-1 0-1,0 0 1,0 0 0,0 0 0,0 0-1,0 1 1,4 0 0,-4 0 0,1 1-1,0-1 1,-1 0 0,1 1-1,-1-1 1,0 1 0,0 0-1,1 0 1,-1 0 0,0 0-1,-1 0 1,1 0 0,0 0-1,-1 1 1,1-1 0,-1 1-1,1-1 1,-1 1 0,0 0-1,0-1 1,-1 1 0,1 0-1,0 4 1,0 16-11,-3-23 12,1 0 0,-1-1 0,0 1 0,1-1 0,-1 1 0,1-1 0,-1 1 0,1-1 0,-1 0 0,1 0 0,-1 0 0,1 0 0,-3-2 0,2 2-1,0-1 0,0 0 0,0 1 1,-1 0-1,1 0 0,-1 0 1,1 0-1,-1 0 0,1 0 0,-1 0 1,1 1-1,-1 0 0,0-1 0,1 1 1,-1 0-1,0 0 0,1 0 1,-1 1-1,0-1 0,1 1 0,-1-1 1,0 1-1,1 0 0,-1 0 0,1 0 1,0 0-1,-1 0 0,1 1 1,0-1-1,0 1 0,-1 0 0,1-1 1,1 1-1,-1 0 0,0 0 0,0 0 1,1 0-1,-3 4 0,0 6-1,0 0 0,0 0-1,2 0 1,-1 0-1,0 24 1,3 66-4,0-92 5,0-3 0,1 1 0,-1-1 0,2 0 0,-1 0 0,1 0 0,0 0 0,0 0 0,1 0 0,0-1 0,0 1 0,1-1 0,-1 0 0,1 0 0,1 0 0,-1 0 0,11 9 0,-8-10 0,0 1 0,0-1 0,1 0 0,0-1 0,0 0 0,0 0 0,0-1 0,1 0 0,-1 0 0,1-1 0,0 0 0,-1-1 0,14 1 0,-7-1 0,-1 0 3,0 0-1,1-1 0,21-3 0,-33 3-2,1-1 1,-1 1-1,0-1 0,1 0 1,-1-1-1,0 1 0,0 0 1,0-1-1,0 0 0,0 1 1,0-1-1,0-1 0,0 1 1,-1 0-1,1-1 0,-1 1 1,0-1-1,0 1 0,0-1 1,2-3-1,1-6 1,0 0-1,-1-1 1,0 1-1,-1-1 1,-1 0-1,3-25 1,-4-86 11,-2 70-9,-3-351 42,3 622-45,3 256 0,-1-461-1,0-1-1,1 1 1,4 16 0,-6-28 1,0 0 0,1 0 0,-1 0 0,0 1 0,1-1 0,-1 0 0,0 0 0,1 0 0,-1 0 0,0 0 0,1 0 0,-1 0 0,0 0 0,1 0 0,-1 0 0,0 0 0,1 0 0,-1 0 0,0 0 0,1 0 0,-1 0 0,0 0 0,1 0 0,-1 0 0,0 0 0,1 0 0,-1-1 0,0 1 0,1 0 0,-1 0 0,0 0 0,0-1 0,1 1 0,-1 0 0,0 0 0,0-1 0,1 1 0,-1 0 0,0-1 0,0 1 0,0 0 0,0-1 0,0 1 0,1 0 0,-1-1 0,0 1 0,0 0 0,0-1 0,0 1 0,0 0 0,0-1 0,7-23 1,-1 0 0,-1 0 1,3-35-1,10-45-1,-14 85 0,2 1 0,0 0 0,1 1 0,1 0 0,0 0 0,2 0 0,12-17 0,-16 27 0,0 0 0,0 0 0,1 0 0,-1 1 0,1 0 0,1 1 0,-1 0 0,1 0 0,0 0 0,0 1 0,1 0 0,-1 1 0,1 0 0,0 0 0,0 1 0,15-3 0,-16 4 0,-1 0 0,1 0 0,-1 1 0,1 0 0,13 1 1,-20-1-2,1 0 1,-1 1 0,1-1 0,0 1-1,-1-1 1,1 1 0,-1-1 0,0 1 0,1 0-1,-1 0 1,1 0 0,-1 0 0,0 0 0,0 0-1,1 0 1,-1 0 0,0 1 0,0-1 0,0 0-1,-1 1 1,1-1 0,0 0 0,0 1 0,-1-1-1,1 1 1,-1-1 0,1 3 0,1 3-3,-1 0 0,0 1 0,0-1 0,0 0 0,-1 1 0,0-1 0,-1 1 0,-2 12 0,2-16 3,0 0 0,-1 0 0,0 0 0,1 0 0,-1 0 0,0-1 0,-1 1 0,1-1 0,-1 1 0,1-1 0,-1 0 0,0 0 0,0 0 0,-1 0 0,1-1 0,-7 5 0,-7 1 0,-1 0 0,0-1 0,-1-1 0,1-1 0,-1 0 0,0-2 0,0 0 0,-1-1 0,1-1 0,-24-1 0,42-1 0,1 1 0,0 0 0,-1 0 0,1 0 0,0-1 0,-1 1 0,1 0 0,0-1 0,-1 1 0,1 0 0,0 0 0,-1-1 0,1 1 0,0 0 0,0-1 0,0 1 0,-1-1 0,1 1 0,0 0 0,0-1 0,0 1 0,0-1 0,0 1 0,0 0 0,0-1 0,0 1 0,0-1 0,0 1 0,0-1 0,0 1 0,0 0 0,0-1 0,0 1 0,0-1 0,0 1 0,0 0 0,0-1 0,1 1 0,-1-1 0,0 1 0,0 0 0,1-1 0,-1 1 0,0 0 0,0-1 0,1 1 0,2-1 0,0 0 0,0 1 0,0 0 0,0-1 0,0 1 0,0 0 0,0 1 0,0-1 0,0 0 0,-1 1 0,1 0 0,0-1 0,0 1 0,0 0 0,0 1 0,-1-1 0,1 0 0,-1 1 0,1-1 0,-1 1 0,1 0 0,-1 0 0,0 0 0,0 0 0,0 0 0,0 1 0,3 4 0,6 9 0,-1 0 0,0 0 0,9 23 0,-8-18 0,-4-6 0,1-1 0,0 0 0,1 0 0,1-1 0,20 22 0,-24-30 0,0 0 0,0 0 0,1-1 0,-1 1 0,1-2 0,0 1 0,0-1 0,1 0 0,-1 0 0,0-1 0,1 0 0,0 0 0,-1-1 0,11 0 0,-10 0 0,6 0 0,1 0 0,0-1 0,17-3 0,-28 3 0,0-1 0,-1 0 0,1 0 0,0 0 0,0 0 0,-1-1 0,1 1 0,-1-1 0,1 0 0,-1 0 0,0-1 0,0 1 0,0-1 0,0 1 0,0-1 0,4-5 0,1-5 0,0 0 0,-1-1 0,-1 0 0,0 0 0,-1 0 0,6-28 0,10-95 0,-20 134 0,19-486 32,-22 714-32,4 256 0,-2-477 0,0-1 0,1 1 0,-1 0 0,1 0 0,-1-1 0,1 1 0,0-1 0,1 1 0,-1-1 0,1 1 0,-1-1 0,1 0 0,0 1 0,0-1 0,0 0 0,1 0 0,3 3 0,-2-3 0,0 0 0,0-1 0,1 1 0,-1-1 0,1 0 0,-1 0 0,1-1 0,0 1 0,0-1 0,0 0 0,0-1 0,7 1 0,-1 0 0,38 0 0,-47-1 0,1 0 0,0-1 0,-1 1 0,0-1 0,1 0 0,-1 1 0,1-1 0,-1 0 0,0-1 0,1 1 0,-1 0 0,0-1 0,0 1 0,0-1 0,0 0 0,2-2 0,0-3 0,0 0 0,0 1 0,-1-1 0,0-1 0,0 1 0,-1 0 0,0-1 0,0 1 0,-1-1 0,1-11 0,0-17 0,-2-35 0,-1 31 0,1 7 0,0 6 0,0-1 0,-2 1 0,-5-29 0,6 51 0,-4-22 0,5 26 0,0 0 0,0 1 0,0-1 0,0 0 0,0 0 0,0 1 0,1-1 0,-1 0 0,0 0 0,0 1 0,0-1 0,1 0 0,-1 1 0,0-1 0,1 0 0,-1 1 0,1-1 0,-1 1 0,1-1 0,-1 0 0,1 1 0,-1-1 0,1 1 0,-1-1 0,1 1 0,0 0 0,-1-1 0,1 1 0,0 0 0,-1-1 0,1 1 0,1 0 0,42-6 0,67 0 0,-34 3 0,68-6 0,-131 3 0,-11 3 0,-11 0 0,-2 2 0,0 0 0,-1 1 0,1 0 0,-11 2 0,18-2 0,-1 1 0,1 0 0,0 0 0,-1 0 0,1 0 0,0 0 0,0 1 0,0 0 0,0-1 0,0 1 0,0 0 0,1 0 0,-1 1 0,0-1 0,1 1 0,-4 4 0,-2 6 0,0 1 0,1 0 0,1 0 0,0 1 0,1 0 0,1 0 0,0 0 0,-3 30 0,2 11 0,2 59 0,3-108-3,0 1 1,0 0-1,1-1 1,0 1-1,0-1 1,1 1-1,0-1 0,3 8 1,-4-13 1,1 1 1,-1-1 0,1 0-1,-1 1 1,1-1 0,0 0-1,0 0 1,0 0-1,1 0 1,-1-1 0,0 1-1,1-1 1,-1 1 0,1-1-1,-1 0 1,1 0 0,-1 0-1,1 0 1,0 0-1,0-1 1,0 1 0,-1-1-1,7 1 1,-6-1 1,0 1 0,0-1 0,0 0 0,0 0 0,0 0 0,0 0 0,0-1 0,0 1-1,0-1 1,-1 0 0,1 1 0,0-1 0,0-1 0,0 1 0,-1 0 0,1-1 0,-1 1 0,1-1 0,-1 0 0,1 0 0,-1 0 0,0 0 0,0 0 0,0 0 0,0-1-1,-1 1 1,1-1 0,0 1 0,-1-1 0,0 1 0,0-1 0,1 0 0,0-4 0,5-14-1,-1-1 0,-1 1 0,-1-1 0,2-35 0,-3-91 0,-4 99 0,1-65 0,1 437 0,-1-312 0,1-1 0,0 0 0,0 0 0,1 0 0,1 0 0,-1-1 0,2 1 0,-1-1 0,1 1 0,1-1 0,7 11 0,-9-15 0,1 0 0,0 0 0,0-1 0,1 0 0,-1 0 0,1 0 0,0 0 0,0-1 0,0 0 0,0 0 0,1 0 0,-1-1 0,1 1 0,0-1 0,-1-1 0,1 1 0,0-1 0,0 0 0,11 0 0,-6 0 0,34-2 0,-42 1 0,-1-1 0,1 0 0,-1 1 0,0-1 0,1 0 0,-1 0 0,0-1 0,0 1 0,0 0 0,0-1 0,0 1 0,0-1 0,0 0 0,0 1 0,-1-1 0,3-3 0,1-3 0,0-1 0,-1 0 0,0 0 0,-1 0 0,1 0 0,-2-1 0,1 0 0,-1 1 0,0-15 0,1-97 0,-3 80 0,2-51 0,0 48 0,-1 1 0,-3 0 0,-1 0 0,-13-63 0,16 105 0,0 1 0,0-1 0,0 1 0,0 0 0,0-1 0,0 1 0,0-1 0,0 1 0,0 0 0,-1-1 0,1 1 0,0 0 0,0-1 0,0 1 0,0-1 0,-1 1 0,1 0 0,0-1 0,0 1 0,-1 0 0,1 0 0,0-1 0,0 1 0,-1 0 0,1 0 0,0-1 0,-1 1 0,1 0 0,-1 0 0,1 0 0,0 0 0,-1-1 0,0 1 0,1 1 0,-1 0 0,0 0 0,1-1 0,-1 1 0,1 0 0,-1 0 0,1 0 0,-1 0 0,1 0 0,0 0 0,-1 0 0,1 0 0,0 0 0,0 0 0,0 0 0,0 1 0,-9 91 0,7 165 0,3-130 0,-1-106 0,0-5 0,0 0 0,0 0 0,2 0 0,6 28 0,-7-40 0,1-1 0,-1 1 0,1 0 0,1-1 0,-1 1 0,1-1 0,-1 0 0,1 0 0,1 0 0,-1 0 0,0-1 0,1 1 0,0-1 0,0 0 0,0 0 0,0 0 0,0 0 0,0-1 0,1 0 0,6 3 0,-5-3 0,0 0 0,0 0 0,0 0 0,0-1 0,0 0 0,1 0 0,-1-1 0,0 0 0,1 0 0,6-1 0,-9 1 0,0-1 0,-1 0 0,1-1 0,-1 1 0,1 0 0,-1-1 0,0 0 0,1 0 0,-1 0 0,0 0 0,0 0 0,0-1 0,0 1 0,-1-1 0,1 0 0,-1 0 0,0 0 0,3-5 0,5-10 0,0-2 0,-2 1 0,0-1 0,-2-1 0,0 1 0,-1-1 0,3-36 0,1-151 0,-9 181 0,0-271 0,-2 284 0,-1 12 0,-2 9 0,1 9 0,1-1 0,0 1 0,-1 31 0,2-31 0,-3 304 0,6-200 0,-1-99-3,3 77 10,-2-90-11,0 0-1,1 0 1,0-1 0,0 1 0,0 0 0,1-1 0,0 0 0,1 0 0,6 11 0,-7-16-186,0-2-527</inkml:trace>
</inkml:ink>
</file>

<file path=ppt/ink/ink43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3"/>
    </inkml:context>
    <inkml:brush xml:id="br0">
      <inkml:brushProperty name="width" value="0.025" units="cm"/>
      <inkml:brushProperty name="height" value="0.025" units="cm"/>
      <inkml:brushProperty name="color" value="#66CC00"/>
    </inkml:brush>
  </inkml:definitions>
  <inkml:trace contextRef="#ctx0" brushRef="#br0">211 1 31967,'0'0'520,"-13"0"-435,-1 3-83,1 1 0,-1-1 0,1 2-1,0 0 1,-13 8 0,-65 37 6,83-45-8,8-4 0,-1-1 0,1 0 0,-1 1 0,1-1 0,0 1-1,-1-1 1,1 1 0,0-1 0,-1 1 0,1-1 0,0 1 0,-1-1 0,1 1 0,0-1 0,0 1 0,0-1 0,-1 1 0,1-1 0,0 1-1,0 0 1,0-1 0,0 1 0,0-1 0,0 1 0,0-1 0,0 1 0,0 0 0,1-1 0,-1 1 0,0-1 0,0 1 0,0-1 0,1 1-1,-1-1 1,1 2 0,13 18-1,-10-14 2,0 0 0,-1 0-1,-1 0 0,1 1 1,-1-1-1,0 1 0,0 0 1,-1-1-1,1 12 1,0 59-2,-2-62 1,0 52 3,2-67-2,-1 0 1,1 0 0,-1 0 0,1-1 0,-1 1 0,0 0-1,1-1 1,-1 1 0,1-1 0,-1 0 0,0 1 0,0-1-1,1 0 1,-1 0 0,2-1 0,11-9-2,0 0 0,1 1 0,29-15 0,-36 22 0,0-1 0,1 1-1,-1 1 1,1-1 0,-1 2-1,1-1 1,0 1 0,0 0 0,17 1-1,-24 1 1,0 0-1,0-1 0,0 1 0,0 0 0,-1 0 1,1 0-1,0 1 0,0-1 0,-1 0 1,1 1-1,0-1 0,-1 1 0,0-1 1,1 1-1,-1 0 0,0 0 0,0 0 1,0-1-1,0 1 0,0 0 0,1 4 1,1 3-4,1 0 1,-2 1 0,4 15 0,-4-14 5,-1 1-1,0 1 1,0-1-1,-1 0 1,-1 0-1,0 0 1,-5 21 0,4-25-1,-1-1 0,0 1 0,-1-1 1,0 1-1,0-1 0,0-1 1,-1 1-1,0 0 0,0-1 0,-1 0 1,1 0-1,-11 7 0,10-8 2,0 1 0,-1-1-1,0 0 1,0 0 0,0 0-1,-1-1 1,1-1 0,-1 1-1,0-1 1,0 0 0,-1-1-1,1 0 1,0 0 0,-1-1-1,1 0 1,-1-1 0,-14 0-1,22-1 2,-1 1 0,0-1 0,0 1 0,1-1 0,-1 0 0,0 0 0,1 0 0,-1 0 0,1 0 0,-1 0 0,1 0 0,0-1 0,0 1 0,-1-1 0,1 1 0,0-1 0,0 1 0,0-1 0,0 1 0,1-1 0,-1 0 0,0 1 0,1-1 0,-1-2 0,-1-3-613,0 0 1,1-1 0,0 1-1,0-14 1,1-6-10085</inkml:trace>
</inkml:ink>
</file>

<file path=ppt/ink/ink43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4"/>
    </inkml:context>
    <inkml:brush xml:id="br0">
      <inkml:brushProperty name="width" value="0.025" units="cm"/>
      <inkml:brushProperty name="height" value="0.025" units="cm"/>
      <inkml:brushProperty name="color" value="#66CC00"/>
    </inkml:brush>
  </inkml:definitions>
  <inkml:trace contextRef="#ctx0" brushRef="#br0">118 45 31422,'-2'-2'52,"1"0"0,-1 1-1,0-1 1,-1 0-1,1 1 1,0 0 0,0-1-1,-1 1 1,1 0 0,0 0-1,-1 0 1,1 1-1,-1-1 1,1 0 0,-1 1-1,0 0 1,1 0 0,-1-1-1,1 2 1,-1-1-1,0 0 1,1 0 0,-4 2-1,4-1-53,-1 0-1,1 0 1,-1 1-1,1 0 1,0-1-1,0 1 1,0 0 0,0 0-1,0 0 1,0 0-1,0 0 1,0 1-1,1-1 1,0 0-1,-1 1 1,1-1-1,0 1 1,0 0 0,0-1-1,-1 6 1,-1 9 1,0 0 1,2 1-1,0-1 1,0 1 0,2-1-1,3 25 1,-4-38 0,1-1 1,0 0-1,0 1 1,0-1-1,0 0 1,1 0-1,-1 0 0,1 0 1,0 0-1,0 0 1,0 0-1,0-1 1,1 1-1,-1-1 1,0 1-1,1-1 0,0 0 1,0 0-1,-1 0 1,1 0-1,0-1 1,1 1-1,-1-1 0,0 0 1,5 2-1,7 0 4,-1-1 0,0 0 0,1-1 0,23 0 0,-32-1-3,-4 0 1,0 0 0,0 0 1,0-1-1,0 1 0,0 0 0,0-1 1,1 1-1,-1-1 0,0 0 0,0 0 1,-1 0-1,1 0 0,0 0 0,0 0 1,0 0-1,-1-1 0,1 1 0,0-1 1,-1 1-1,2-3 0,-1 1 1,0 0 0,0-1 0,0 0 0,0 0 0,-1 1 0,0-1 0,0 0 0,0 0 1,0 0-1,0-5 0,0-2-1,-1 0-1,0 0 1,0 0 0,-2 0 0,1 0 0,-1 0 0,-5-14 0,3 15-2,0 0 0,0 0 0,-1 1 0,-1-1 0,0 1 0,0 0 0,-9-9 0,12 14 0,-1 1 0,1-1-1,-1 0 1,0 1 0,0 0 0,-1 0-1,1 0 1,-1 1 0,1-1-1,-1 1 1,0 0 0,0 1-1,0-1 1,0 1 0,0 0-1,0 0 1,-6 0 0,8 1-11,0 0-1,0 0 1,0 1 0,1 0 0,-1-1 0,0 1 0,0 0 0,0 1-1,1-1 1,-1 0 0,1 1 0,-1-1 0,1 1 0,0 0 0,-1 0-1,1 0 1,0 0 0,0 0 0,0 0 0,0 0 0,-1 4 0,1-4-8,-28 34-720</inkml:trace>
</inkml:ink>
</file>

<file path=ppt/ink/ink43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6"/>
    </inkml:context>
    <inkml:brush xml:id="br0">
      <inkml:brushProperty name="width" value="0.025" units="cm"/>
      <inkml:brushProperty name="height" value="0.025" units="cm"/>
      <inkml:brushProperty name="color" value="#66CC00"/>
    </inkml:brush>
  </inkml:definitions>
  <inkml:trace contextRef="#ctx0" brushRef="#br0">1 75 29550,'0'-22'2823,"0"-27"-2493,0 48-314,0 1-3,0-2-5,0 2 8,1 43-19,3 0 0,2-1 0,1 1 0,3-1 0,1-1 0,21 52 0,-14-39 3,-3 1 0,-2 0 0,-2 0 0,4 73 0,-7 228 0,-9-248 0,9-22 0,-4-59 0,1 35 0,-5 60 0,8-149-2,-6 23-7,0 0-1,-1 0 1,1 0-1,-1-1 1,0 1 0,0-1-1,0-4 1,-1 8 9,0 0 1,0 0-1,0 0 1,0-1 0,0 1-1,0 0 1,0 0-1,0 0 1,0 0 0,0 0-1,-1 0 1,1 0-1,-1 0 1,1 0 0,0 0-1,-1 0 1,0 0-1,1 0 1,-1 0 0,0 1-1,1-1 1,-1 0-1,0 0 1,0 1 0,0-1-1,1 0 1,-1 1-1,0-1 1,0 1 0,0-1-1,0 1 1,0-1-1,-1 1 1,-17-10 8,-7-9-9,16 11 0,-1 1 0,1 0 0,-1 0 0,-1 1 0,0 1 0,-12-5 0,24 10 0,0 1 1,-1-1-1,1 0 0,0 0 1,0 0-1,0 1 0,0-1 1,0 0-1,0 0 0,-1 1 1,1-1-1,0 0 0,0 0 1,0 1-1,0-1 1,0 0-1,0 0 0,0 1 1,0-1-1,0 0 0,0 0 1,0 1-1,0-1 0,1 0 1,-1 0-1,0 1 0,0-1 1,0 0-1,0 0 0,0 0 1,0 1-1,1-1 0,-1 0 1,0 0-1,0 0 0,0 1 1,0-1-1,1 0 1,-1 0-1,0 0 0,0 0 1,0 0-1,1 1 0,-1-1 1,0 0-1,12 15 16,7 5-16,-8-7 0,0 0 0,1-1 0,1 0 0,0-1 0,0-1 0,1 0 0,21 11 0,-33-20 0,-1 0 0,0 0 0,1-1 1,-1 1-1,0-1 0,1 1 0,-1-1 0,1 0 0,-1 1 1,1-1-1,-1 0 0,1 0 0,-1 0 0,1 0 0,-1 0 1,1 0-1,-1-1 0,1 1 0,-1-1 0,1 1 1,-1-1-1,1 1 0,-1-1 0,0 1 0,1-1 0,-1 0 1,0 0-1,0 0 0,0 0 0,0 0 0,0 0 0,0 0 1,0 0-1,1-2 0,1-3 1,-1 0 0,1 0 1,-2 0-1,1-1 0,-1 1 0,1-12 1,3-7-1,-1 4-1,3-12 0,14-44 0,-21 75-5,0 10-350,0 8-518</inkml:trace>
</inkml:ink>
</file>

<file path=ppt/ink/ink43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7"/>
    </inkml:context>
    <inkml:brush xml:id="br0">
      <inkml:brushProperty name="width" value="0.025" units="cm"/>
      <inkml:brushProperty name="height" value="0.025" units="cm"/>
      <inkml:brushProperty name="color" value="#66CC00"/>
    </inkml:brush>
  </inkml:definitions>
  <inkml:trace contextRef="#ctx0" brushRef="#br0">105 87 16071,'0'-2'9130,"-2"-2"-4156,-10-23-2630,10 25-2335,0 1 1,0 0 0,0 0-1,0 1 1,0-1-1,0 0 1,0 1 0,0-1-1,-1 1 1,1-1-1,0 1 1,0 0-1,-1 0 1,-2 1 0,-33 1-31,37-1 21,-1-1-1,1 1 1,0-1 0,0 1 0,0 0 0,0 0 0,0-1 0,1 1 0,-1 0 0,0 0-1,0 0 1,0 0 0,1 0 0,-1 0 0,0 0 0,1 0 0,-1 0 0,1 0 0,-1 0 0,1 1-1,0-1 1,0 0 0,-1 0 0,1 0 0,0 1 0,0-1 0,0 0 0,0 2 0,1 46 0,-1-34 0,6 176 0,-6-191 0,0 0 1,0 1-1,0-1 1,0 0-1,0 0 1,0 1-1,0-1 1,0 0-1,0 0 1,0 1-1,0-1 1,0 0-1,0 0 1,0 1-1,0-1 1,1 0-1,-1 0 1,0 0-1,0 1 1,0-1-1,0 0 1,0 0-1,1 0 1,-1 0-1,0 1 1,0-1-1,0 0 1,1 0-1,-1 0 1,0 0-1,0 0 1,1 0-1,-1 0 1,0 0-1,0 1 1,1-1-1,-1 0 1,0 0-1,0 0 1,1 0-1,-1 0 1,0 0-1,0 0 1,1 0-1,-1-1 1,0 1-1,0 0 1,1 0-1,-1 0 1,0 0-1,0 0 1,0 0-1,1 0 1,-1-1-1,0 1 1,0 0-1,0 0 0,1 0 1,-1 0-1,0-1 1,0 1-1,0 0 1,0 0-1,1-1 1,3-10 5,0-1 0,-1 1 0,0-1-1,0 0 1,-1 0 0,-1 0 0,0-20 0,0 17-5,1-22-1,10-109 0,-12 145 0,1-1 0,-1 1 0,1 0 0,-1 0 0,1-1 0,0 1 0,0 0 0,-1 0 0,1 0 0,0 0 0,0 0 0,0 0 0,0 0 0,0 0 0,1 0 0,-1 1 0,0-1 0,0 0 0,0 1 0,1-1 0,-1 1 0,0-1 0,1 1 0,-1 0 0,0-1 0,1 1 0,-1 0 0,0 0 0,1 0 0,-1 0 0,1 0 0,-1 0 0,0 0 0,1 1 0,-1-1 0,0 0 0,1 1 0,-1-1 0,0 1 0,2 0 0,13 6 0,-1 1 0,0 0 0,0 1 0,0 1 0,-2 0 0,1 0 0,14 16 0,-8-8 0,39 26 0,-54-41-14,0 0-1,0 0 1,1-1-1,-1 0 1,0 0 0,1 0-1,0-1 1,-1 0-1,7 1 1,2-2-514</inkml:trace>
</inkml:ink>
</file>

<file path=ppt/ink/ink43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9"/>
    </inkml:context>
    <inkml:brush xml:id="br0">
      <inkml:brushProperty name="width" value="0.025" units="cm"/>
      <inkml:brushProperty name="height" value="0.025" units="cm"/>
      <inkml:brushProperty name="color" value="#66CC00"/>
    </inkml:brush>
  </inkml:definitions>
  <inkml:trace contextRef="#ctx0" brushRef="#br0">50 319 29341,'-42'0'2772,"35"0"-2371,27 0-276,99-6-101,207-38 0,-309 42-24,187-45 8,5 1 0,-151 37-8,-21 4 0,67-17 0,-78 16 0,1 1 0,0 2 0,0 0 0,45 2 0,48-4 0,22 4-13,-166-4 15,0 0 0,1-1 0,-1-2 0,1 0 0,-27-14 0,32 14-1,-23-11-1,22 9 0,-36-12 0,52 21-3,13 2 3,0 0 1,-1 0-1,1 0 0,0 1 0,-1 1 0,1 0 0,-1 0 1,0 1-1,0 0 0,0 0 0,-1 1 0,1 0 0,-1 1 0,0 0 1,-1 0-1,12 12 0,-14-13 0,0 0 0,-1 0 0,1 0 0,-1 1 0,0 0 0,0 0 0,-1 0 0,1 0 0,-2 0 0,1 1 0,-1-1 0,0 1 0,0 0 0,0 0 0,-1 0 0,0 0 0,-1 0 0,0 12 0,0-17 0,-1-1 0,1 1 0,-1 0 0,0 0 0,1-1 1,-1 1-1,0 0 0,0-1 0,0 1 0,0-1 0,0 0 0,-1 1 0,1-1 0,0 0 1,-1 1-1,1-1 0,-4 2 0,-32 19-20,27-16-10,-10 5-189,1 0-442</inkml:trace>
</inkml:ink>
</file>

<file path=ppt/ink/ink43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0"/>
    </inkml:context>
    <inkml:brush xml:id="br0">
      <inkml:brushProperty name="width" value="0.025" units="cm"/>
      <inkml:brushProperty name="height" value="0.025" units="cm"/>
      <inkml:brushProperty name="color" value="#66CC00"/>
    </inkml:brush>
  </inkml:definitions>
  <inkml:trace contextRef="#ctx0" brushRef="#br0">274 43 20986,'-4'-14'6785,"-6"6"-4283,10 8-2410,-1 0 0,0-1 0,0 1 0,0-1 0,0 0 0,1 1 0,-1-1 0,0 1 0,1-1 1,-1 0-1,0 0 0,1 1 0,-1-1 0,1 0 0,-1 0 0,1 0 0,0 0 0,-1 0 0,1 1 0,0-1 1,-1 0-1,1 0 0,0 0 0,0-2 0,0 3-33,-25 0 26,14 8-85,0 0 0,0 1 0,1 1 0,-13 14 0,-7 6 0,-83 88 0,101-101-3,19-14-10,70 7 16,-51-8 0,0 2-1,27 6 1,-45-7-2,1-1-1,-1 1 0,0 1 1,0-1-1,-1 2 1,1-1-1,-1 1 1,0 0-1,0 0 1,8 9-1,-15-14 0,2 2-25,0 0 0,0 1 0,1-1 0,-1-1 0,0 1 0,1 0 0,-1 0 0,1-1 0,-1 0 0,6 3 0,-3-4-580</inkml:trace>
</inkml:ink>
</file>

<file path=ppt/ink/ink43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1"/>
    </inkml:context>
    <inkml:brush xml:id="br0">
      <inkml:brushProperty name="width" value="0.025" units="cm"/>
      <inkml:brushProperty name="height" value="0.025" units="cm"/>
      <inkml:brushProperty name="color" value="#66CC00"/>
    </inkml:brush>
  </inkml:definitions>
  <inkml:trace contextRef="#ctx0" brushRef="#br0">11 270 25324,'-9'-33'6114,"8"-2"-4682,1 32-1440,0 0-1,1 0 1,-1 1 0,1-1-1,0 0 1,-1 0 0,1 1-1,1-1 1,-1 0 0,0 1-1,1-1 1,-1 1 0,1-1-1,0 1 1,-1 0 0,1 0 0,0 0-1,1 0 1,-1 0 0,0 0-1,4-2 1,4 0 9,0-1 0,0 1 0,1 1 1,-1 0-1,1 1 0,-1-1 0,1 2 0,0 0 0,0 0 0,0 1 1,0 0-1,0 1 0,17 3 0,-24-2-1,1 0 0,-1 1 0,1-1 0,-1 1 0,0 0 0,0 0 0,0 0 0,0 1 0,-1 0 0,1-1 0,-1 1 0,0 0 0,0 1 0,0-1 0,-1 0 0,1 1 0,-1-1 0,3 11 0,0-1 0,-1 0 0,0 1 0,-1 0 0,-1 0 0,1 18 0,-2 76 13,-3-194-10,0 20-3,7-72 0,-4 129-1,0 1 1,1-1-1,0 1 1,0 0-1,0-1 0,1 1 1,0 0-1,1 1 1,0-1-1,6-9 0,-7 12 1,0 1-1,0 0 0,0 0 0,0 0 1,1 0-1,-1 0 0,1 1 0,-1 0 1,1 0-1,0 0 0,0 0 0,0 0 1,0 1-1,0 0 0,0-1 1,1 2-1,-1-1 0,0 0 0,6 1 1,-3 0-30,17 1-650,-20 8-1774</inkml:trace>
</inkml:ink>
</file>

<file path=ppt/ink/ink43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3"/>
    </inkml:context>
    <inkml:brush xml:id="br0">
      <inkml:brushProperty name="width" value="0.025" units="cm"/>
      <inkml:brushProperty name="height" value="0.025" units="cm"/>
      <inkml:brushProperty name="color" value="#66CC00"/>
    </inkml:brush>
  </inkml:definitions>
  <inkml:trace contextRef="#ctx0" brushRef="#br0">108 349 22410,'-8'-16'7645,"-8"-12"-6851,10 16-789,6 11 22,0 1 0,0 0 0,-1-1 0,1 1 0,0-1 0,0 1 1,0-1-1,-1 1 0,1 0 0,0-1 0,0 1 0,-1 0 0,1-1 0,0 1 0,-1 0 0,1-1 0,0 1 0,-1 0 1,1 0-1,0-1 0,-1 1 0,1 0 0,-1 0 0,1 0 0,-1-1 0,1 1 0,0 0 0,-1 0 0,1 0 0,-1 0 1,1 0-1,-1 0 0,1 0 0,-1 0 0,1 0 0,-1 0 0,1 0 0,0 0 0,-2 1 0,-61-1 502,64 0-529,-1 0 1,0 0 0,0 0-1,0 0 1,0 0 0,0 0-1,0 0 1,0 0 0,0 0-1,0 0 1,0 0 0,0 0 0,1 0-1,-1 0 1,0 0 0,0 0-1,0 1 1,0-1 0,0 0-1,0 0 1,0 0 0,0 0-1,0 0 1,0 0 0,0 0 0,0 0-1,0 0 1,0 0 0,0 0-1,0 1 1,0-1 0,0 0-1,0 0 1,0 0 0,0 0-1,0 0 1,0 0 0,0 0-1,0 0 1,0 0 0,0 0 0,0 1-1,0-1 1,0 0 0,0 0-1,0 0 1,0 0 0,0 0-1,12 4 28,175-4 87,-152-2-103,0-2 1,0-1-1,58-18 1,46-7-2,43 14-11,-39 4 0,-64 0 0,0-5 0,91-31 0,-166 47 0,37-10 0,0 3 0,0 1 0,55-3 0,127 8 0,-127 3 0,315-18 0,-331 11 0,74-3 0,-87 9-3,-112-1-2,-1-2 0,-56-10-1,63 7-6,27 6 6,0-1 0,1-1 0,-1 0 0,1-1-1,-1 0 1,1-1 0,-11-5 0,19 7 9,3 1 10,2 1-12,1-1 1,-1 0-1,1 1 1,-1 0-1,1-1 1,-1 1-1,1 0 1,-1 0-1,5 1 1,-1-1-1,-6 0-1,9-1 0,0 1 0,0 0 0,0 1 0,0 0 0,0 0 0,0 1 0,0 0 0,-1 0 0,1 1 0,-1 0 0,11 6 0,-17-8-1,23 15 4,31 23 1,-50-34-4,0 1 1,0-1 0,-1 1-1,0 0 1,0 0 0,0 0 0,0 1-1,-1-1 1,0 1 0,3 10-1,-6-14 1,0 1 0,0 0 0,0-1-1,-1 1 1,0 0 0,1 0 0,-1-1-1,-1 1 1,1 0 0,0 0 0,-1-1-1,0 1 1,0 0 0,0-1 0,0 1 0,-1-1-1,1 1 1,-1-1 0,0 0 0,0 0-1,0 0 1,-1 0 0,1 0 0,-6 5-1,1-2-8,0 0 0,-1 0-1,0 0 1,0-1 0,0-1-1,-1 1 1,0-1 0,-16 5-1,-13-2-364</inkml:trace>
</inkml:ink>
</file>

<file path=ppt/ink/ink43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4"/>
    </inkml:context>
    <inkml:brush xml:id="br0">
      <inkml:brushProperty name="width" value="0.025" units="cm"/>
      <inkml:brushProperty name="height" value="0.025" units="cm"/>
      <inkml:brushProperty name="color" value="#66CC00"/>
    </inkml:brush>
  </inkml:definitions>
  <inkml:trace contextRef="#ctx0" brushRef="#br0">221 61 27613,'7'-13'2839,"-5"8"-2560,1 1-1,-1-1 1,0 0 0,0 0-1,0 0 1,0 0 0,0-7 0,-2 12-279,0 0 1,0 0 0,0 0 0,-1-1 0,1 1-1,0 0 1,0 0 0,0 0 0,-1 0-1,1 0 1,0 0 0,0 0 0,0 0 0,-1 0-1,1 0 1,0 0 0,0 0 0,0 0-1,-1 0 1,1 0 0,0 0 0,0 0 0,-1 0-1,1 0 1,0 0 0,0 0 0,0 0-1,-1 1 1,1-1 0,0 0 0,0 0 0,0 0-1,0 0 1,-1 0 0,1 0 0,0 1-1,0-1 1,0 0 0,0 0 0,0 0 0,0 1-1,-1-1 1,1 0 0,0 0 0,0 0-1,0 1 1,0-1 0,-36 32-1,-148 145 0,182-175 0,1-1 0,0 0 0,-1 1 0,1-1 0,0 1 0,0-1 0,0 1 0,0 0 0,0-1 0,0 1 0,0 0 0,1 0 0,-1 0 0,0 0 0,1-1 0,0 1 0,-1 0 0,1 0 0,0 0 0,0 0 0,1 2 0,-1-2 0,1 0 0,1 0 0,-1-1 0,0 1 0,0-1 0,1 1 0,-1-1 0,0 0 0,1 1 0,0-1 0,-1 0 0,1 0 0,0 0 0,-1 0 0,1 0 0,0 0 0,0-1 0,0 1 0,2 0 0,196 61 0,-174-55-3,-20-6-34,0 1 0,0-1 0,0 1 0,0 1 0,0-1 0,0 1 0,-1 0 0,1 0 0,5 5-1,-6-2-821</inkml:trace>
</inkml:ink>
</file>

<file path=ppt/ink/ink43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5"/>
    </inkml:context>
    <inkml:brush xml:id="br0">
      <inkml:brushProperty name="width" value="0.025" units="cm"/>
      <inkml:brushProperty name="height" value="0.025" units="cm"/>
      <inkml:brushProperty name="color" value="#66CC00"/>
    </inkml:brush>
  </inkml:definitions>
  <inkml:trace contextRef="#ctx0" brushRef="#br0">11 253 31118,'-2'-5'127,"0"-1"0,1 1-1,-1 0 1,1 0 0,0-1 0,0 1-1,1 0 1,0-1 0,0 1-1,0-1 1,2-9 0,-1 11-124,1-1 1,0 1-1,0-1 1,0 1-1,0 0 1,1 0-1,0 0 0,0 0 1,0 1-1,0-1 1,0 1-1,1-1 1,5-3-1,-1 1-2,0 1 0,1 0 1,0 0-1,0 1 0,0 0 0,0 0 1,1 1-1,-1 0 0,1 1 0,0 0 1,-1 1-1,1 0 0,0 0 0,0 1 1,20 2-1,-22-1 0,0 0-1,0 1 1,0 0-1,0 0 1,0 1 0,0 0-1,-1 0 1,0 1-1,1 0 1,-1 0 0,0 1-1,-1 0 1,1 0-1,-1 0 1,0 1 0,-1 0-1,1 0 1,-1 1-1,6 8 1,-6-5-1,0 1 0,-1-1 0,0 1 0,-1 0 0,0 0 0,0 0 0,0 13 0,1 80 0,-4-88 0,0-8 0,1-4 0,-1 0 0,0-1 0,0 1 1,-1-1-1,1 1 0,-1 0 0,0-1 0,0 1 0,0-1 0,0 0 1,-1 1-1,1-1 0,-1 0 0,0 0 0,0 0 0,0 0 1,-3 3-1,5-21 13,-2-54-13,0 30-1,2 0 0,9-74 0,-7 102 1,2 0-1,0 0 0,0 1 0,1-1 1,0 1-1,1 0 0,0 0 0,0 1 1,1-1-1,0 2 0,1-1 0,0 1 1,1 0-1,-1 1 0,1 0 0,1 0 1,16-9-1,-20 14-17,-1 1 0,0-1 0,1 1 0,-1 0 0,1 1-1,-1-1 1,1 1 0,5 1 0,-1-1-161,2 0-872</inkml:trace>
</inkml:ink>
</file>

<file path=ppt/ink/ink4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3"/>
    </inkml:context>
    <inkml:brush xml:id="br0">
      <inkml:brushProperty name="width" value="0.05" units="cm"/>
      <inkml:brushProperty name="height" value="0.05" units="cm"/>
      <inkml:brushProperty name="color" value="#FFFFFF"/>
    </inkml:brush>
  </inkml:definitions>
  <inkml:trace contextRef="#ctx0" brushRef="#br0">291 47 31662,'2'-8'216,"-1"4"-111,0-1-1,0 1 0,1 0 0,-1-1 0,1 1 0,0 0 0,3-5 0,-4 41-48,-7 10-56,-3-1 0,-22 65 0,10-37 0,15-47 0,-163 515 0,154-499-1,3 0 0,1 1 0,2 0-1,1 0 1,2 1 0,0 41 0,9-75-79,10-6-168</inkml:trace>
</inkml:ink>
</file>

<file path=ppt/ink/ink43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16"/>
    </inkml:context>
    <inkml:brush xml:id="br0">
      <inkml:brushProperty name="width" value="0.05" units="cm"/>
      <inkml:brushProperty name="height" value="0.05" units="cm"/>
      <inkml:brushProperty name="color" value="#FFFF00"/>
    </inkml:brush>
  </inkml:definitions>
  <inkml:trace contextRef="#ctx0" brushRef="#br0">1 188 31775,'10'2'232,"1"-1"1,0 0 0,18 0 0,218-3-228,262 4 3,-358 11-8,-16-1 0,-36-7 0,746-32-19,2401-86-55,-2400 84 55,-402 29-58,-389-12 90,-49 11-12,-1-1 1,0 0-1,1 0 1,-1 0-1,0-1 1,0 1-1,-1-1 1,7-5-1,-11 6-1,1 2-10,1 0 7,0 0 6,-1-1 7,0 0-10,1 0 1,0 1-1,-1-1 0,1 0 0,0 1 0,-1 0 0,1-1 1,0 1-1,0 0 0,-1 0 0,1 0 0,0 0 0,0 0 1,3 0-1,-1 1 0,63-8-9,130 5 0,-99 4 11,-48 0 6,50 9 0,-4 0-8,-29-2-4,87 21 1,10 3-6,-105-24-8,139 16-17,-95-17 5,497 24-16,-557-32 56,-12 1-8,1-1 0,0-1 0,-1-2 0,37-9 0,-39 6-1,51-4-1,-8 1-1,-10 2 0,0 3 0,95 5 0,-143 0 0,131 13 0,-91-6 0,58-1 0,399-26 16,-372 13-16,-57 4 0,-5-3 0,82-16 0,-103 12 0,1 2 0,66 0 0,214 7 192,-173-3-192,-156 7 521,-7-1-2145</inkml:trace>
</inkml:ink>
</file>

<file path=ppt/ink/ink43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17"/>
    </inkml:context>
    <inkml:brush xml:id="br0">
      <inkml:brushProperty name="width" value="0.05" units="cm"/>
      <inkml:brushProperty name="height" value="0.05" units="cm"/>
      <inkml:brushProperty name="color" value="#FFFF00"/>
    </inkml:brush>
  </inkml:definitions>
  <inkml:trace contextRef="#ctx0" brushRef="#br0">1 751 31390,'0'0'1132,"5"-3"-1050,355-274-14,-199 162-53,-51 40-15,155-77 0,-258 148 0,-1 1-8,1-1 0,0 0 0,-1 0 0,0-1-1,0 0 1,9-10 0,-12 12 4,-1 0-1,0 0 1,0-1-1,0 1 0,0-1 1,-1 1-1,0-1 1,1 0-1,-1 1 0,-1-1 1,1 0-1,0 0 1,-1 0-1,0-5 1,0 8 2,-1 0 1,1 0-1,0 0 0,-1 0 1,0 0-1,1 0 1,-1 1-1,1-1 1,-1 0-1,0 0 1,0 1-1,1-1 1,-1 0-1,0 1 0,0-1 1,0 1-1,0-1 1,0 1-1,0-1 1,0 1-1,0 0 1,0 0-1,0-1 1,0 1-1,0 0 1,-1 0-1,-35-5-46,34 4 39,-24-1-21,0 1 1,0 0-1,1 2 0,-1 1 0,1 2 1,-1 0-1,-49 16 0,96-18 407,16-4-401,-19-1 25,1 1 0,-1 1 0,0 1 1,0 0-1,0 1 0,26 6 0,-32-5 0,-1 1-1,0 1 0,0-1 1,0 2-1,0-1 1,-1 2-1,0-1 0,0 1 1,0 1-1,-1-1 1,12 13-1,-17-16 0,0 1-1,0 0 1,0 0-1,0 0 1,-1 1 0,0-1-1,0 1 1,0-1-1,-1 1 1,1-1 0,-1 1-1,1 6 1,0 6-4,-1 0 0,-2 20 0,1-13 0,0-20-26,0 1 1,0 0-1,-1 0 0,0 0 1,0 0-1,0 0 1,0-1-1,-1 1 1,0 0-1,0-1 1,0 1-1,0-1 1,-6 7-1,-18 18-944</inkml:trace>
</inkml:ink>
</file>

<file path=ppt/ink/ink43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20"/>
    </inkml:context>
    <inkml:brush xml:id="br0">
      <inkml:brushProperty name="width" value="0.05" units="cm"/>
      <inkml:brushProperty name="height" value="0.05" units="cm"/>
      <inkml:brushProperty name="color" value="#FFFF00"/>
    </inkml:brush>
  </inkml:definitions>
  <inkml:trace contextRef="#ctx0" brushRef="#br0">33 397 29870,'-4'-7'275,"0"1"0,0-1 0,1 1 1,0-1-1,0 0 0,1-1 1,0 1-1,0 0 0,-1-14 0,2 2-248,0-1 0,3-31 0,-1 48-27,0 0 0,0-1 0,0 1 0,1 0 0,-1 0 0,1 0 0,0 0 0,0 0 0,0 0 0,0 1 0,1-1 0,-1 1 0,1-1 0,-1 1 0,1 0 0,0 0 0,0 0 0,0 0 0,4-2 0,-1 1 0,0 0 0,1 0 0,-1 0 0,1 1 0,0 0 0,0 0 0,0 1 0,12-1 0,-18 2 0,0 0 0,0 1 0,0-1 0,0 0 0,0 1 0,0-1 0,-1 1 0,1 0-1,0-1 1,0 1 0,0 0 0,-1-1 0,1 1 0,0 0 0,-1 0 0,1 0 0,-1 0 0,1-1 0,-1 1 0,1 0 0,-1 0 0,1 0 0,-1 2 0,10 31-9,-7-23 3,12 57-9,-3 0 0,4 91 0,-14-140 21,-3-35 20,1-15-16,1 0-9,2-1-1,1 1 0,1-1 0,2 1 1,1 1-1,2 0 0,1 0 0,1 1 1,27-48-1,-21 55-5,-18 22 5,1-1 0,-1 1 0,1 0 0,-1 0-1,1-1 1,0 1 0,-1 0 0,1 0 0,-1 0-1,1 0 1,0 0 0,-1 0 0,1 0 0,-1 0-1,1 0 1,0 0 0,-1 0 0,1 0 0,-1 0 0,1 0-1,0 1 1,-1-1 0,1 0 0,-1 0 0,1 1-1,-1-1 1,1 0 0,-1 1 0,1-1 0,-1 1-1,1-1 1,-1 0 0,0 1 0,1-1 0,-1 1-1,0-1 1,1 1 0,-1 0 0,0-1 0,1 1 0,-1-1-1,0 1 1,0-1 0,0 1 0,0 1 0,21 48-3,-4 2-1,-1 0 1,-3 1 0,-2 0 0,4 55 0,-11-93 5,3-19 10,5-23 3,5-32-21,2 2 1,2 0-1,3 1 0,33-55 0,-55 106 6,7-7 0,-9 12-1,1 0 1,-1 0 0,0 0-1,1 0 1,-1 0-1,1 0 1,-1 0 0,0 0-1,1 0 1,-1 1 0,0-1-1,1 0 1,-1 0-1,1 0 1,-1 0 0,0 1-1,1-1 1,-1 0 0,0 0-1,0 1 1,1-1-1,-1 0 1,0 0 0,0 1-1,1-1 1,-1 0 0,0 1-1,0-1 1,0 0-1,1 1 1,-1-1 0,0 0-1,0 1 1,0-1 0,0 1-1,0-1 1,0 0-1,0 1 1,0-1 0,0 1-1,0 0 1,25 96-33,3 15 36,-25-102-8,1 1 1,1-1-1,-1 0 1,2-1-1,-1 1 0,1-1 1,14 16-1,-20-25 4,1 1-1,-1 0 1,1-1-1,-1 1 0,1-1 1,-1 1-1,1-1 1,0 1-1,-1-1 1,1 0-1,0 1 1,-1-1-1,1 0 0,0 0 1,0 1-1,-1-1 1,1 0-1,0 0 1,0 0-1,0 0 1,-1 0-1,1 0 0,0 0 1,0 0-1,-1 0 1,1 0-1,0 0 1,0-1-1,-1 1 1,1 0-1,0 0 0,0-1 1,-1 1-1,1-1 1,0 1-1,-1 0 1,1-1-1,-1 1 1,1-1-1,-1 0 0,1 1 1,-1-1-1,1 1 1,-1-1-1,1 0 1,-1 0-1,20-39 90,-17 31-103,43-104 23,-20 47-3,38-71 1,-61 130-6,-2 6 0,-1-1 0,1 1 0,0-1-1,-1 1 1,1-1 0,0 1 0,0 0-1,0 0 1,0-1 0,0 1 0,0 0 0,2-1-1,-2 1-23,-1 8-144,1-4 162,-1 0 0,0 1 1,0-1-1,0 0 0,-1 1 1,1-1-1,-1 0 1,1 0-1,-1 1 0,0-1 1,-1 0-1,1 0 1,0 0-1,-1 0 0,0 0 1,-3 5-1,-6 6 16,1 2-1,0 0 0,1 0 1,1 0-1,1 1 1,0 1-1,2-1 0,-1 1 1,2 0-1,1 0 1,0 0-1,1 1 1,1-1-1,1 0 0,0 1 1,5 31-1,-3-45-7,-1 0-1,1 1 0,-1-1 1,1 0-1,1 0 0,-1 0 1,1 0-1,0-1 0,0 1 1,0-1-1,1 0 0,0 0 1,-1 0-1,1 0 1,1 0-1,-1-1 0,0 0 1,1 0-1,0 0 0,0 0 1,0-1-1,0 0 0,9 3 1,-3-2 6,1 0 0,0 0 0,-1-1 1,1 0-1,0-1 0,0-1 0,0 0 0,0 0 1,24-5-1,-33 4-6,0 0 1,0 0-1,0-1 1,0 1-1,0-1 1,-1 0-1,1 0 1,0 0-1,-1 0 1,0 0-1,1 0 1,-1-1-1,0 1 1,0-1-1,0 0 0,-1 1 1,1-1-1,-1 0 1,1 0-1,-1 0 1,0 0-1,0 0 1,0 0-1,-1-1 1,1-3-1,2-13 2,-1 1 0,0 0-1,-3-23 1,1 22-3,0-3-1,-1 0 0,-1 0 0,-1 0 0,-2 0 0,0 0 0,-1 0 0,-1 1 0,-1 0 0,-1 1 0,-1 0 0,-13-21 0,22 40-1,0 0-1,-1 0 1,1 0-1,-1 1 1,1-1 0,-1 0-1,0 1 1,0-1-1,0 1 1,1-1 0,-2 1-1,1 0 1,0 0-1,0 0 1,0 0 0,0 0-1,-1 1 1,1-1-1,-3 0 1,4 1-2,-1 0-1,1 1 1,-1-1-1,0 0 1,1 1 0,-1-1-1,1 1 1,-1-1 0,1 1-1,-1 0 1,1-1-1,0 1 1,-1 0 0,1 0-1,0 0 1,0 0-1,-1 0 1,1 1 0,0-1-1,0 0 1,0 0 0,0 1-1,1-1 1,-1 1-1,0-1 1,1 1 0,-2 1-1,-4 18-7,0 1 1,1 0-1,1 0 0,2 0 0,0 1 0,1-1 1,2 28-1,0-18 12,-1-26-2,0-1 0,0 1 0,0-1 0,1 1 1,0-1-1,1 1 0,-1-1 0,1 0 0,0 1 0,0-1 0,0 0 1,1 0-1,0-1 0,0 1 0,0-1 0,1 1 0,-1-1 0,1 0 0,0 0 1,0 0-1,0-1 0,1 0 0,-1 1 0,1-2 0,0 1 0,0 0 1,0-1-1,0 0 0,0 0 0,1-1 0,-1 1 0,1-1 0,6 1 1,-4-2 6,1 0 0,0 0 0,-1 0 1,1-1-1,0-1 0,-1 1 0,15-6 1,-19 5-3,0 0 0,0 0 1,0 0-1,-1-1 1,1 1-1,0-1 1,-1 0-1,0 0 0,0 0 1,0-1-1,0 1 1,0-1-1,-1 0 1,1 0-1,-1 0 0,3-7 1,0-4 1,-1-1 1,0 1-1,-1-1 1,-1 1 0,0-1-1,-1-20 1,-1 19-7,1 1-1,1-1 1,0 1 0,1 0 0,6-19 0,-8 34-1,-1-1 1,1 1-1,0 0 0,-1-1 0,1 1 0,0 0 0,0 0 0,0-1 0,0 1 1,0 0-1,1 0 0,-1 0 0,0 0 0,0 1 0,1-1 0,-1 0 0,0 0 1,1 1-1,-1-1 0,1 1 0,-1-1 0,1 1 0,-1 0 0,1-1 0,-1 1 1,1 0-1,-1 0 0,1 0 0,-1 0 0,1 1 0,-1-1 0,1 0 0,-1 0 1,2 1-1,1 0-1,0 1 1,0-1 0,-1 0 0,1 1 0,0 0-1,-1 0 1,1 0 0,-1 0 0,0 1-1,0-1 1,5 6 0,2 4-3,-2 1 0,1 0 0,-2 0 0,0 1-1,0-1 1,-1 2 0,-1-1 0,-1 1 0,0-1 0,0 1 0,-2 0 0,0 1 0,0-1 0,-2 23 0,0 48 17,0-85-16,0 0 0,0-1 0,0 1 1,1 0-1,-1-1 0,0 1 0,0-1 0,0 1 1,1 0-1,-1-1 0,0 1 0,1-1 0,-1 1 1,0-1-1,1 1 0,-1-1 0,1 1 0,-1-1 1,1 1-1,-1-1 0,1 0 0,-1 1 0,1-1 1,0 0-1,0 1 0,23 4-22,32-6 31,-47 0-10,0 0 7,-1-1 0,0 0 0,0 0 0,1 0 1,-2-1-1,1 0 0,0-1 0,0 0 0,-1 0 0,0-1 0,0 0 0,0 0 1,-1 0-1,0-1 0,0 0 0,0 0 0,8-12 0,-6 8 4,-1-1-1,-1 0 1,1-1-1,-2 1 1,1-1-1,-2 0 1,0-1-1,0 1 1,-1-1-1,3-24 1,-6 36-7,2-27 10,-3-49-1,1 71-8,-1 0 0,0-1 0,0 1 0,-1-1 1,1 1-1,-1 0 0,-1 0 0,1 0 0,-1 0 0,0 0 0,0 1 0,-1-1 0,-6-7 1,8 11-2,-1 0 0,1 1 0,-1-1 0,0 0 0,0 1 0,0-1 0,0 1 0,0 0 0,0 0 0,0 0 0,0 0 0,0 1 0,0-1 0,-1 1 0,1 0 0,0 0 0,0 0 0,-1 1 0,1-1 0,0 0 0,0 1 0,0 0 0,0 0 0,0 0 0,0 0 0,0 1 0,0-1 0,0 1 0,0 0 0,1-1 0,-1 1 0,1 0 0,-1 1 0,-3 3 0,2 1-1,0 0 1,1 0 0,0 0 0,0 1-1,0 0 1,1-1 0,0 1 0,0 0-1,1 0 1,0 8 0,-1 15-5,4 38 0,-1-56 2,-1-5 4,1 0-1,0 0 1,1 0 0,0 0 0,0 0 0,0-1 0,1 1 0,1-1 0,-1 1 0,1-1 0,0 0 0,1 0 0,-1-1 0,1 1 0,1-1 0,-1 0 0,1 0 0,0-1 0,10 7 0,-6-5 3,1-1 1,0 0 0,0-1-1,1 0 1,0-1 0,0 0-1,0-1 1,0 0-1,0-1 1,1 0 0,23-1-1,-12 0-15,-19 0-9,1 0-1,0-1 1,-1 0 0,1 0-1,0 0 1,-1-1 0,1 0 0,0 0-1,-1 0 1,1-1 0,-1 1 0,10-6-1,6-19-982</inkml:trace>
</inkml:ink>
</file>

<file path=ppt/ink/ink43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22"/>
    </inkml:context>
    <inkml:brush xml:id="br0">
      <inkml:brushProperty name="width" value="0.05" units="cm"/>
      <inkml:brushProperty name="height" value="0.05" units="cm"/>
      <inkml:brushProperty name="color" value="#FFFF00"/>
    </inkml:brush>
  </inkml:definitions>
  <inkml:trace contextRef="#ctx0" brushRef="#br0">286 549 31743,'-2'-6'70,"-1"0"1,0 0 0,0 1 0,-1-1-1,1 1 1,-1 0 0,0 0 0,-1 0-1,-6-6 1,8 9-65,0 0 0,0 1 0,-1-1 0,1 1 0,-1-1 0,1 1 0,-1 0 0,0 0 0,1 1 1,-1-1-1,0 1 0,1 0 0,-1 0 0,0 0 0,0 0 0,1 0 0,-8 3 0,4-1-7,1 0 0,-1 1 0,0 0 1,1 0-1,0 1 0,0-1 0,0 1 0,0 1 0,1-1 1,-1 1-1,1 0 0,0 0 0,1 1 0,-1 0 0,-6 11 1,0 1-1,1 0 0,1 1 1,0 0-1,-7 25 1,10-18-3,1-1 0,1 1 0,1 0-1,2 0 1,2 43 0,-1-63 4,0-1 0,1 1 0,0 0-1,0 0 1,0-1 0,1 1 0,-1 0 0,1-1 0,1 1-1,-1-1 1,1 0 0,0 0 0,0 0 0,1 0-1,-1-1 1,1 1 0,0-1 0,0 0 0,1 0 0,-1 0-1,1-1 1,0 0 0,0 0 0,0 0 0,0 0-1,0-1 1,1 0 0,-1 0 0,1 0 0,-1 0-1,1-1 1,0 0 0,0-1 0,0 1 0,9-1 0,-13-1 4,1 0 0,-1 1 0,0-1 0,0 0 0,1 0 0,-1 0 0,0-1 0,0 1 0,0 0 0,0-1 0,0 0 0,-1 1 1,1-1-1,0 0 0,-1 0 0,1 0 0,-1 0 0,0 0 0,1 0 0,-1 0 0,0 0 0,0-1 0,0-3 0,5-9 4,-1 1-1,4-23 0,-3-5-4,-2 0 1,-2 0-1,-3-52 0,-1 22-2,2-44-19,0 92 2,0 78 4,-1 11 5,-1-20 7,6 66 0,-2-98-6,-1-1 1,2 1-1,0-1 0,0 0 1,1 0-1,1-1 0,0 1 0,0-1 1,1 0-1,9 12 0,-12-19 1,0-1 1,1 1-1,0 0 0,-1-1 0,1 0 0,1 0 0,-1 0 1,0 0-1,1-1 0,-1 0 0,9 3 0,-11-4 5,1 0 0,-1-1 0,1 1 0,-1-1 0,1 1 0,-1-1 0,1 0 0,-1 0-1,1 0 1,-1-1 0,1 1 0,-1 0 0,1-1 0,-1 0 0,1 0 0,-1 1 0,0-1 0,0-1 0,1 1 0,-1 0-1,0 0 1,0-1 0,0 1 0,0-1 0,0 0 0,1-2 0,5-5 2,-2-1-1,1-1 1,-1 1 0,-1-1-1,0 0 1,0-1 0,4-19-1,16-91 1,-22 106-3,7-73 0,-6 53 0,0 1 0,14-49 0,-18 82-1,1 1 0,-1-1 0,1 1 0,-1-1 0,1 1 0,-1 0 0,1-1 0,0 1 0,0 0 1,0-1-1,-1 1 0,1 0 0,0 0 0,1 0 0,-1 0 0,0 0 0,0 0 0,0 0 0,1 0 0,-1 1 0,0-1 0,1 0 0,-1 1 0,0-1 0,1 1 1,-1-1-1,1 1 0,-1 0 0,1 0 0,-1-1 0,1 1 0,-1 0 0,1 0 0,-1 1 0,1-1 0,-1 0 0,1 0 0,-1 1 0,1-1 0,-1 1 0,1-1 0,-1 1 1,0 0-1,1 0 0,-1-1 0,0 1 0,0 0 0,0 0 0,1 0 0,-1 0 0,0 0 0,0 1 0,1 0 0,7 12-35,1-1-1,-2 1 0,0 1 1,0 0-1,-2 0 1,9 28-1,-9-28 5,-6-14 83,-2-19 120,-1 14-171,1-1 1,-1 1 0,0 0-1,0 0 1,0 0 0,-1 0 0,1 0-1,-1 1 1,0-1 0,0 1-1,0 0 1,0 1 0,-1-1 0,1 1-1,-1-1 1,0 1 0,0 0-1,1 1 1,-1 0 0,0-1 0,0 1-1,0 1 1,-1-1 0,1 1 0,-7 0-1,10 0-1,0 0-1,0 1 0,0-1 1,1 0-1,-1 1 1,0-1-1,0 1 0,1 0 1,-1-1-1,1 1 0,-1 0 1,0 0-1,1 0 1,0 0-1,-1 0 0,1 0 1,-1 1-1,-1 1 1,0 1-4,1 0 0,-1 1 1,1-1-1,-1 0 1,1 1-1,-2 8 0,-1 5-13,1-1 0,-2 36 0,3-23 15,1 0-1,2 1 1,1-1 0,7 40-1,-6-59-1,0 0 0,1 0-1,1-1 1,0 1 0,0-1-1,1 0 1,0 0 0,1-1 0,0 0-1,1 0 1,0 0 0,0 0-1,1-1 1,0-1 0,11 10-1,-8-10 8,0 0 0,0 0 0,1-1 0,-1-1 0,2 0-1,-1-1 1,0 0 0,1 0 0,0-2 0,0 1 0,0-2-1,0 0 1,0 0 0,0-1 0,18-3 0,-27 3 0,0-1 0,0 1 1,-1-1-1,1-1 0,0 1 1,0 0-1,0-1 0,-1 0 0,1 0 1,-1 0-1,0 0 0,1 0 1,-1-1-1,0 1 0,4-6 1,-3 3-1,0-1 0,0 1 1,-1-1-1,0 0 0,0 0 1,0 0-1,-1-1 1,3-9-1,0-9-1,-1-1 1,-2 0-1,-1-46 1,-1 55-5,0-210 6,0 226-4,0-1 0,0 0 0,0 0 0,0 0 0,0 1 0,1-1 0,-1 0 0,0 0 0,1 0 0,-1 1 0,1-1 0,0 0 0,0 1 0,-1-1 0,1 1 0,0-1 0,0 1 0,1-1 0,-1 1 0,0 0 0,0-1 0,1 1 0,-1 0 0,1 0 0,-1 0 0,1 0 0,-1 0 0,1 0 0,3-1 0,1 1-6,1 0 1,0 0 0,1 0 0,-1 1-1,0 0 1,9 1 0,7 0 0,7 3-144,-29-4 142,0 0-1,0 1 1,0-1 0,0 0-1,0 1 1,0-1-1,0 1 1,0-1-1,0 1 1,-1-1-1,1 1 1,0 0-1,0-1 1,-1 1-1,1 0 1,0-1 0,-1 1-1,1 0 1,-1 0-1,1 0 1,-1 0-1,1 0 1,-1-1-1,0 1 1,1 0-1,-1 0 1,0 0-1,0 2 1,0-2 6,0-1 0,0 1 0,0-1 0,-1 1 0,1-1 0,0 0 0,-1 1-1,1-1 1,0 1 0,-1-1 0,1 0 0,0 1 0,-1-1 0,1 0 0,-1 1 0,1-1 0,0 0 0,-1 0 0,1 0 0,-1 1 0,1-1 0,-1 0 0,1 0 0,-1 0-1,1 0 1,-1 0 0,1 0 0,-1 0 0,1 0 0,-1 0 0,1 0 0,-1 0 0,1 0 0,-1 0 0,1 0 0,-1 0 0,0-1 0,0 1 3,-27 0 199,16-1-131,0 1 0,-1 0 0,-21 4 0,30-3-67,0 0 1,0 0 0,0 1 0,0 0-1,0-1 1,0 1 0,1 1 0,-1-1-1,1 0 1,-1 1 0,1 0 0,0 0 0,0 0-1,0 0 1,-2 4 0,-2 3-4,1 0 0,0 1 0,1-1 0,0 1 0,0 1 0,1-1 1,1 0-1,-3 19 0,3-11-1,1 1 1,1-1-1,0 1 0,5 29 1,-4-44 1,1 0 1,0 0-1,0 0 0,1 0 1,0 0-1,0-1 0,0 1 1,0-1-1,1 1 0,-1-1 1,1 0-1,0 0 0,0 0 1,8 7-1,-4-6 2,0 1-1,1-1 0,0 0 1,0-1-1,0 1 1,0-2-1,16 6 0,1-3 2,1 0 0,0-2-1,1 0 1,46-1-1,-61-3 0,-4 0-9,-1 0 0,1 0 0,0-1 0,0 0 0,14-3 0,-19 2 5,0 1 0,0 0 0,-1-1 0,1 1 1,-1-1-1,1 0 0,-1 0 0,0 0 0,0 0 1,1 0-1,-2-1 0,1 1 0,0-1 0,0 1 1,-1-1-1,1 0 0,-1 1 0,2-7 0,3-12 4,-1-1 0,-1 1 0,-2-1 0,0 0 0,-1 0 0,-3-37 0,1 11 6,-8-127 128,8 170-128,-2-21 31,3 34-47,3 42-42,-4 12 31,4 94 31,-2-139-15,2-1-1,0 0 0,0 0 0,2 0 0,0 0 0,1-1 1,10 20-1,-14-31-1,0 0 1,1 0-1,-1-1 1,1 1-1,0-1 1,0 1-1,1-1 1,-1 0-1,0 0 1,1 0-1,0-1 1,0 0-1,0 1 1,4 1-1,0-2 6,0 0 1,-1 0-1,1 0 0,0-1 1,0 0-1,15-1 0,-22 0 2,1 0-1,-1 0 1,0 0-1,1-1 1,-1 1 0,0 0-1,1-1 1,-1 1-1,0-1 1,0 0-1,1 1 1,-1-1 0,0 0-1,0 0 1,0 1-1,0-1 1,0 0-1,0 0 1,0 0 0,1-2-1,0-1 7,0 1-1,0-1 1,0 0 0,0 0-1,-1 0 1,2-7 0,1-7 18,-2 0 1,1-24 0,-5-280 28,0 303-45,2 18-11,0 1 1,0-1-1,0 1 0,0 0 1,0-1-1,0 1 1,0-1-1,-1 1 1,1 0-1,0-1 1,0 1-1,0 0 0,0-1 1,0 1-1,-1-1 1,1 1-1,0 0 1,0-1-1,-1 1 1,1 0-1,0 0 0,0-1 1,-1 1-1,1 0 1,0-1-1,-1 1 1,1 0-1,0 0 1,-1 0-1,1 0 0,-1-1 1,1 1-1,0 0 1,-2 0-1,0 9-16,3 292-13,-1-291 27,1-1 0,0 0 1,0-1-1,1 1 0,1 0 0,-1 0 1,1-1-1,1 1 0,-1-1 0,9 12 1,-10-16 0,1 0 0,1 0 0,-1-1 1,0 1-1,1-1 0,0 0 0,0 0 1,0 0-1,0 0 0,0-1 1,1 0-1,-1 1 0,1-2 0,0 1 1,-1 0-1,1-1 0,0 0 0,0 0 1,0-1-1,6 1 0,-3 0 2,0-1 1,0 0-1,0-1 0,0 1 0,0-1 0,10-3 0,-15 2 0,0 1-1,0-1 1,0 1 0,0-1-1,0 0 1,0 0-1,-1 0 1,1-1 0,-1 1-1,1 0 1,-1-1-1,0 0 1,0 0 0,0 1-1,0-1 1,-1 0-1,3-5 1,0-3 0,0 0 0,0-1-1,-1 1 1,0-1 0,-1 0 0,0-14 0,-1-74 7,-2 54-6,-2-130 46,4 175-48,-1-1 1,0 1 0,0 0-1,0-1 1,1 1-1,-1 0 1,1-1-1,-1 1 1,1 0-1,0 0 1,-1 0-1,1-1 1,0 1-1,0 0 1,0 0-1,0 0 1,0 0-1,0 0 1,0 1-1,0-1 1,0 0 0,0 0-1,0 1 1,0-1-1,1 0 1,-1 1-1,0-1 1,1 1-1,-1 0 1,0 0-1,1-1 1,1 1-1,8-1 0,0 0-1,0 1 0,15 1 1,-6 0 1,-12-1-1,0 0 0,0 1 0,1-1 0,-1 2 0,0-1 0,-1 1 1,1 1-1,0-1 0,9 5 0,-13-4-1,1 0-1,-1 0 1,0 0 0,1 1 0,-1-1-1,-1 1 1,1 0 0,-1 0 0,1 1 0,-1-1-1,0 0 1,-1 1 0,1 0 0,-1 0-1,2 6 1,0 0-9,-1 1 0,0 0 0,-1 0 0,0 0 0,-1 0 0,0 18 0,-11 75-14,1 2 22,9-105-1,0 0 1,1 0-1,-1 0 0,1 0 0,-1 0 0,1 0 1,0 0-1,0 0 0,0 0 0,0 0 0,0-1 1,0 1-1,0 0 0,1-1 0,-1 1 1,1-1-1,-1 1 0,1-1 0,0 0 0,-1 0 1,1 1-1,0-1 0,0-1 0,0 1 0,0 0 1,0 0-1,0-1 0,0 1 0,0-1 0,0 1 1,3-1-1,11 2 12,-1 0 0,1-1 0,20-2 1,-18 1-14,8 1 14,1-2 0,0-1 0,-1-1-1,0-1 1,32-9 0,-50 11-7,0-1 0,0 0 0,-1-1 0,1 0 0,-1 0 0,0-1 0,0 1 0,0-2 0,-1 1 0,1-1 0,-1 0 1,-1 0-1,1-1 0,-1 1 0,0-1 0,0 0 0,-1-1 0,0 1 0,-1-1 0,6-15 0,-5 8 1,0-2 1,-1 1-1,0 0 1,-1-1-1,-1 1 0,-1-1 1,0 1-1,-1-1 1,-4-21-1,2 26-1,1 1-1,-2 0 1,1 0-1,-2 0 1,1 0-1,-1 0 1,-1 1 0,0 0-1,-1 0 1,0 1-1,0 0 1,-1 0-1,-15-14 1,17 18-3,1 1 0,-1 1 0,0-1 0,0 1 0,0 0 1,-9-3-1,13 5 0,1 1-1,-1-1 1,0 1 0,0-1 0,0 1 0,0 0 0,0-1 0,1 1 0,-1 0-1,0 0 1,0 1 0,0-1 0,0 0 0,0 0 0,0 1 0,1-1 0,-1 1-1,0 0 1,0 0 0,1-1 0,-1 1 0,0 0 0,1 0 0,-1 1 0,1-1 0,-1 0-1,-1 3 1,-2 3-2,1 1-1,0-1 0,1 1 0,0 0 1,0 0-1,1 0 0,0 0 0,-2 12 1,-4 73-16,8-90 18,-2 18-2,0 17 2,1 0 0,1 0-1,6 40 1,-5-74-1,0 1 1,0-1-1,0 1 0,1-1 1,0 1-1,-1-1 0,2 0 1,-1 0-1,0 0 0,1 0 1,0 0-1,-1-1 0,1 1 1,1-1-1,-1 1 0,1-1 1,4 3-1,-2-3 1,-1 0 0,1 0 0,0-1 0,0 0 0,0 0-1,0-1 1,0 1 0,0-1 0,0-1 0,0 1 0,0-1 0,8-1 0,-11 1 0,-1 0 1,1 0 0,0-1-1,0 0 1,-1 1 0,1-1-1,0 0 1,-1 0 0,1-1 0,-1 1-1,1 0 1,-1-1 0,0 0-1,1 1 1,-1-1 0,4-4-1,-3 1 3,1 0 0,-1 0-1,0 0 1,0 0-1,0-1 1,-1 1 0,4-10-1,-2-4 5,1-1 1,-2 0-1,1-36 0,-3-170-26,-6 286-69,5-58 88,-1 28-9,2 0 0,9 52-1,-9-74 10,1 1-1,1 0 0,-1-1 1,2 1-1,-1-1 1,1 0-1,0 0 0,1 0 1,0-1-1,0 0 0,0 0 1,1 0-1,0 0 1,9 6-1,-11-10 2,0 0 0,0-1-1,1 0 1,0 0 0,-1 0 0,1 0 0,0-1 0,0 0 0,0 0-1,0 0 1,-1-1 0,1 1 0,0-1 0,1 0 0,-2-1 0,11-1-1,-9 1 4,0 0 0,1-1 0,-1 0 0,0 0-1,-1 0 1,1-1 0,0 0 0,-1 0 0,1 0 0,-1-1-1,0 0 1,7-6 0,-1-4 3,-1 0 0,-1 0 0,0-1-1,-1 0 1,-1-1 0,0 1 0,-1-1 0,-1-1 0,0 1 0,4-33-1,-1-14 5,0-98-1,-8 148-10,1-40 2,1 5 3,-2 0-1,-8-61 1,7 106-6,1 1 1,-1-1-1,1 1 0,-1-1 0,0 1 1,0-1-1,0 1 0,0 0 0,-1-1 1,-1-1-1,3 3 1,0 1 0,0 0 0,0 0-1,-1 0 1,1 0 0,0-1 0,0 1 0,-1 0 0,1 0-1,0 0 1,0 0 0,-1 0 0,1 0 0,0 0 0,0 0-1,-1-1 1,1 1 0,0 0 0,0 0 0,-1 0 0,1 0 0,0 0-1,-1 0 1,1 1 0,0-1 0,0 0 0,-1 0 0,1 0-1,0 0 1,0 0 0,-1 0 0,1 0 0,0 0 0,-1 1-1,-8 16-1,3 3 2,1-1 0,2 1 0,-4 39 0,5 68 0,3-83 0,-1-20-1,2 1 0,0-1-1,2 1 1,1-1 0,0 0 0,2-1 0,1 0-1,1 0 1,1 0 0,24 39 0,-26-49 1,0-1 1,1 0 0,1-1-1,0 0 1,0 0 0,1-1-1,1 0 1,-1-1 0,2-1-1,-1 1 1,1-2 0,0 0-1,1-1 1,0 0 0,0-1-1,0 0 1,0-1 0,1-1-1,16 2 1,-21-4-1,9 1 0,36-1 0,-51-1 0,1 0 0,0-1 0,-1 0 1,1 0-1,-1 0 0,1 0 0,-1-1 0,0 1 1,0-1-1,1 0 0,-1 0 0,0-1 0,5-4 1,-2 0-1,-1-1 1,0 0 0,-1 0-1,0-1 1,0 0 0,0 0-1,-1 0 1,-1 0 0,1 0-1,-2-1 1,1 0 0,1-14-1,1-16 3,0-66-1,-3 52-2,0 31 0,-1-1 0,-1 1 0,-1-1 0,-1 0 0,-7-30 0,9 54 0,0-1-1,0 0 1,0 0 0,-1 1 0,1-1 0,0 0-1,0 0 1,-1 1 0,1-1 0,0 0-1,-1 1 1,1-1 0,-1 0 0,1 1-1,-1-1 1,1 1 0,-1-1 0,1 1-1,-1-1 1,1 1 0,-1-1 0,0 1-1,1 0 1,-1-1 0,0 1 0,0 0-1,1 0 1,-1-1 0,0 1 0,0 0-1,1 0 1,-1 0 0,0 0 0,0 0-1,1 0 1,-1 0 0,0 0 0,0 0-1,1 0 1,-1 0 0,0 1 0,0-1-1,1 0 1,-1 0 0,0 1 0,1-1-1,-1 1 1,0-1 0,1 0 0,-1 1-1,1-1 1,-1 1 0,0 0 0,-3 4-1,1 0 1,-1 1 0,1-1 0,0 1-1,0 0 1,1 0 0,0 0 0,0 0-1,0 0 1,0 8 0,-7 69 0,7-52 0,1 1 0,1-1 0,10 59 0,-8-79 0,0 0 0,2 0 0,-1-1 0,1 1 0,1-1 0,0 0 0,0 0 0,1 0 0,0-1 0,1 0 0,0 0 0,0 0 0,1-1 0,12 10 0,-13-13 0,0 0-1,0 0 1,1 0-1,0-1 1,0-1-1,0 1 1,0-1 0,0 0-1,1-1 1,-1 0-1,1 0 1,-1-1-1,1 0 1,0-1 0,0 1-1,0-2 1,-1 1-1,16-4 1,-22 3-7,0 0-1,0 0 1,0 0-1,0 0 1,-1 0-1,1 0 1,0 0 0,-1-1-1,1 1 1,-1 0-1,0-1 1,1 1-1,1-4 1,17-36-297</inkml:trace>
</inkml:ink>
</file>

<file path=ppt/ink/ink43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23"/>
    </inkml:context>
    <inkml:brush xml:id="br0">
      <inkml:brushProperty name="width" value="0.05" units="cm"/>
      <inkml:brushProperty name="height" value="0.05" units="cm"/>
      <inkml:brushProperty name="color" value="#FFFF00"/>
    </inkml:brush>
  </inkml:definitions>
  <inkml:trace contextRef="#ctx0" brushRef="#br0">0 37 31118,'0'0'1009,"27"0"-657,28 0-240,19-12-64,3 7 0,0 0-48,-9 2 16,-2 3-16,-11 0-48,-16-2-240,-20-8-4562</inkml:trace>
</inkml:ink>
</file>

<file path=ppt/ink/ink43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31"/>
    </inkml:context>
    <inkml:brush xml:id="br0">
      <inkml:brushProperty name="width" value="0.05" units="cm"/>
      <inkml:brushProperty name="height" value="0.05" units="cm"/>
      <inkml:brushProperty name="color" value="#FFFF00"/>
    </inkml:brush>
  </inkml:definitions>
  <inkml:trace contextRef="#ctx0" brushRef="#br0">1 110 29197,'0'0'52,"0"0"0,0 0 0,0-1 0,0 1 0,0 0 0,0 0 0,0 0 0,0 0-1,-1 0 1,1 0 0,0-1 0,0 1 0,0 0 0,0 0 0,0 0 0,0 0 0,0-1 0,0 1 0,0 0-1,0 0 1,0 0 0,0 0 0,0-1 0,0 1 0,0 0 0,0 0 0,0 0 0,0 0 0,0-1-1,0 1 1,1 0 0,-1 0 0,0 0 0,0 0 0,0 0 0,0-1 0,0 1 0,0 0 0,0 0-1,0 0 1,1 0 0,-1 0 0,0 0 0,0 0 0,0 0 0,0-1 0,0 1 0,1 0 0,-1 0 0,0 0-1,0 0 1,0 0 0,0 0 0,1 0 0,-1 0 0,0 0 0,20-4 767,37-1-1420,-43 4 901,619-42-287,-563 36-13,64-3 0,30 1 0,3-1 0,200 2 0,-79 3 0,-240 5 0,95-1-9,274 34-1,-363-27 4,78 0 0,-79-5 5,197 21 1,-191-18 0,90-4 0,-61-2 0,470 12 0,-95-8 0,-242-4 0,126-15 0,179 3 1,-339 16 14,1948-2 1,-1923 10-16,0-1 0,-137-8 0,-2 1 0,0-4 0,120-18 0,-108 8 8,157-2 0,-207 13-8,678-5 29,-529 7-37,-192-3-296,-14-4-886</inkml:trace>
</inkml:ink>
</file>

<file path=ppt/ink/ink43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33"/>
    </inkml:context>
    <inkml:brush xml:id="br0">
      <inkml:brushProperty name="width" value="0.05" units="cm"/>
      <inkml:brushProperty name="height" value="0.05" units="cm"/>
      <inkml:brushProperty name="color" value="#FFFF00"/>
    </inkml:brush>
  </inkml:definitions>
  <inkml:trace contextRef="#ctx0" brushRef="#br0">1 794 31534,'0'0'940,"2"-12"-770,3 4-165,0 0 0,1 1 0,-1 0 0,2 0 0,-1 0 0,1 1 0,0 0 0,0 0 0,12-7 0,0 0 1,61-43-3,2 3-1,2 4 0,3 3 1,1 4-1,2 5 0,2 3 1,120-28-1,67 0-2,144-40 0,-414 99 1,0 0-1,-1 0 1,1-1 0,10-6-1,-17 8 0,0 1 0,0 0 0,0-1 0,0 1 0,-1-1 0,1 1 0,0-1 0,-1 0 0,1 0 0,-1 0 0,0 0 0,0 0 0,1 0 0,-1 0 0,0 0 0,-1 0 0,1-1 0,0 1 0,-1 0 0,1 0 0,-1-4 0,0 5-1,0-1 1,-1 1 0,1 0 0,-1 0 0,1 0-1,-1 0 1,1 0 0,-1 0 0,0 0-1,1 0 1,-1 0 0,0 0 0,0 0 0,0 0-1,0 1 1,0-1 0,0 0 0,0 0-1,0 1 1,0-1 0,0 1 0,0-1 0,0 1-1,0 0 1,-2-1 0,-34-8-9,35 9 8,-232-24-35,158 19 37,65 4 2,11 0-3,0 1 0,0 0 1,0 0-1,0 0 0,0 0 1,0-1-1,0 1 0,0 0 1,0 0-1,0 0 0,0 0 1,0-1-1,0 1 0,0 0 1,0 0-1,0 0 1,0 0-1,0 0 0,0-1 1,0 1-1,0 0 0,0 0 1,1 0-1,-1 0 0,0 0 1,0-1-1,0 1 0,0 0 1,0 0-1,0 0 0,0 0 1,1 0-1,-1 0 0,0 0 1,0 0-1,0-1 0,0 1 1,0 0-1,1 0 1,-1 0-1,0 0 0,0 0 1,0 0-1,0 0 0,1 0 1,13-4 2,0 0 0,1 2 0,0-1 1,-1 2-1,1 0 0,0 0 0,27 4 1,0-2-1,-33-1-3,5-1 0,0 1 0,0 1 0,0 0 0,0 1 0,19 5 0,-30-5 0,1-1 0,-1 0 0,0 1 0,1 0 0,-1 0 0,0 0 0,0 0 0,0 0 0,0 1 0,0-1 0,-1 1 0,1 0 0,-1 0 0,0 0 0,1 0 0,-2 0 0,1 0 0,0 1 0,0-1 0,-1 1 0,0-1 0,0 1 0,0-1 0,0 1 0,0 5 0,2 11-16,-2 0 0,0 0 0,-1 0 0,-1 0 0,-1 0 0,0 0 0,-2-1 0,0 1 0,-13 32 0,5-29-2948,1-5-10560</inkml:trace>
</inkml:ink>
</file>

<file path=ppt/ink/ink43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34"/>
    </inkml:context>
    <inkml:brush xml:id="br0">
      <inkml:brushProperty name="width" value="0.05" units="cm"/>
      <inkml:brushProperty name="height" value="0.05" units="cm"/>
      <inkml:brushProperty name="color" value="#FFFF00"/>
    </inkml:brush>
  </inkml:definitions>
  <inkml:trace contextRef="#ctx0" brushRef="#br0">5 467 31743,'-2'-14'75,"1"0"0,0-1 0,1 0 0,0 1 0,1-1 0,1 1 0,0 0 0,1-1 1,1 1-1,0 0 0,1 1 0,9-20 0,-7 20-72,1 0-1,1 1 1,0 0 0,0 1-1,1 0 1,14-13 0,-20 21-2,0-1 0,0 1 0,0 0 1,0 0-1,0 1 0,1-1 1,-1 1-1,1 0 0,-1 0 0,1 0 1,0 1-1,0 0 0,0 0 0,0 0 1,0 0-1,0 1 0,0 0 1,0 0-1,0 0 0,0 0 0,0 1 1,5 1-1,-7 0-1,-1-1 0,0 1 0,0-1 0,0 1 0,0 0 0,0-1 0,0 1 0,-1 0 0,1 0 0,0 1 0,-1-1 0,0 0 0,1 0 0,-1 1 0,0-1 0,0 1 0,0 2 0,13 49 0,-12-44 0,9 62-6,-3 0-1,-4 133 1,-4-166-10,3-34 4,2-11 14,4-15 8,22-111-8,13-44 0,-37 153-4,2 0-1,0 0 1,2 1-1,1 0 1,18-26 0,-26 43 2,1-1 0,-1 1 0,1 0 1,1 1-1,-1-1 0,1 1 1,10-7-1,-14 10 0,0 0 0,-1 0 1,1 0-1,0 0 0,0 1 1,-1-1-1,1 1 0,0-1 1,0 1-1,0 0 0,0-1 1,0 1-1,0 0 0,0 0 1,0 0-1,0 1 0,0-1 1,-1 0-1,1 1 0,0-1 1,0 1-1,0 0 0,0 0 0,-1-1 1,1 1-1,0 0 0,-1 0 1,1 1-1,-1-1 0,1 0 1,-1 0-1,1 1 0,-1-1 1,1 3-1,6 8 0,-1 1 0,0 0 0,-1 0 0,-1 1 0,0 0 0,-1 0 0,4 21 0,11 110 0,-17-122 0,9 150-16,-11-173 16,0 0-1,0 0 1,0 0 0,0 0 0,1 0-1,-1-1 1,0 1 0,0 0-1,0 0 1,0 0 0,0 0 0,0 0-1,0 0 1,0 0 0,0 0-1,1 0 1,-1 0 0,0 0 0,0 0-1,0 0 1,0 0 0,0 0 0,0 0-1,0 0 1,0 0 0,0 0-1,1 0 1,-1 0 0,0 1 0,0-1-1,0 0 1,0 0 0,0 0-1,0 0 1,0 0 0,0 0 0,0 0-1,0 0 1,0 0 0,1 0-1,-1 0 1,0 0 0,0 1 0,0-1-1,0 0 1,0 0 0,0 0-1,0 0 1,0 0 0,0 0 0,0 0-1,0 0 1,0 0 0,0 1 0,0-1-1,0 0 1,0 0 0,0 0-1,0 0 1,5-8 1,7-25-1,13-56-1,4-16-11,18-9-3,-41 100 12,2 1 1,0 0-1,0 0 1,1 1 0,0 0-1,12-11 1,-19 21 3,0 0 1,0 0 0,0 0 0,1 1 0,-1-1 0,1 1-1,-1-1 1,1 1 0,0 0 0,-1 0 0,6-1 0,-7 2-2,0 0 1,0 0-1,0 0 1,0 0-1,0 0 1,0 0 0,0 0-1,0 1 1,0-1-1,0 0 1,-1 1 0,1-1-1,0 1 1,0-1-1,0 1 1,0-1-1,-1 1 1,1 0 0,0-1-1,0 1 1,-1 0-1,1 0 1,-1 0-1,1-1 1,-1 1 0,1 0-1,-1 0 1,1 0-1,-1 0 1,0 0-1,0 0 1,1 0 0,-1 0-1,0 0 1,0 1-1,6 38 2,2 77-1,-7-87-1,0 0 0,2 1 0,1-1 0,1 0 0,12 38 0,-14-62-1,0 0 0,0 1 0,0-1 0,1 0 0,0 0 0,0-1 0,1 1 0,-1-1 0,1 0 0,8 6 0,-11-9 1,0-1 0,0 1 0,0-1 0,0 0 0,1 0 0,-1 0 0,0 0 0,1 0 0,-1 0 0,0 0 0,1-1-1,-1 1 1,1-1 0,-1 0 0,1 0 0,0 0 0,-1 0 0,1 0 0,-1 0 0,1-1 0,-1 1 0,1-1 0,-1 0-1,0 0 1,1 0 0,-1 0 0,0 0 0,0 0 0,1-1 0,-1 1 0,0-1 0,3-2 0,0-2 0,0 0 0,0-1 0,-1 1 0,1-1 0,-2 0 0,1 0 0,-1 0 0,0-1 0,0 1 0,2-12 0,14-83-3,-18 95 3,5-48 0,-4 25 0,9-44 0,-9 67 0,-1 1 0,1-1 0,1 0 0,-1 1 0,1-1 0,0 1 0,1 0 0,-1 0 0,1 0 0,0 0 0,10-8 0,-14 13 0,0 1 0,0 0-1,0 0 1,0-1 0,0 1 0,0 0 0,1 0 0,-1 0-1,0-1 1,0 1 0,0 0 0,0 0 0,1 0 0,-1 0-1,0 0 1,0-1 0,1 1 0,-1 0 0,0 0 0,0 0-1,1 0 1,-1 0 0,0 0 0,0 0 0,1 0 0,-1 0-1,0 0 1,0 0 0,1 0 0,-1 0 0,0 0 0,0 0-1,1 0 1,-1 0 0,0 0 0,0 0 0,0 0 0,1 1-1,-1-1 1,0 0 0,0 0 0,1 0 0,-1 0 0,0 1-1,0-1 1,0 0 0,0 0 0,1 0 0,-1 0 0,0 1-1,0-1 1,0 0 0,0 0 0,0 1 0,0-1 0,0 0 0,1 0-1,-1 1 1,0-1 0,0 0 0,0 0 0,0 1 0,0-1-1,0 17-15,0-15 14,-1 5 1,0 0 1,-1 0 0,0 0 0,0 0 0,0-1 0,-1 1 0,0 0-1,0-1 1,-1 0 0,-6 9 0,-17 35 12,22-32-11,1 1-1,0 0 0,2 0 1,0 0-1,1 0 1,3 33-1,-2-47 1,1 0-1,0 0 1,0 0 0,0-1 0,0 1-1,1-1 1,0 1 0,0-1 0,0 1-1,1-1 1,-1 0 0,1 0 0,0 0-1,0 0 1,1-1 0,-1 1 0,1-1-1,-1 0 1,1 0 0,0 0 0,0-1-1,1 1 1,-1-1 0,0 0 0,1 0-1,4 1 1,1 1 2,1-1 0,-1-1-1,1 0 1,-1 0 0,1-1 0,0 0 0,0-1-1,0 0 1,0-1 0,20-3 0,-27 2-3,0 1 1,-1-1-1,1 1 1,0-1-1,-1 0 1,1 0 0,-1-1-1,0 1 1,0-1-1,0 0 1,0 0-1,0 0 1,-1 0 0,1 0-1,-1 0 1,0-1-1,0 1 1,0-1-1,0 1 1,-1-1-1,0 0 1,1 0 0,-1 0-1,-1 0 1,2-4-1,1-14 0,-1 1-1,0-1 1,-3-31-1,0 35 2,1 0-1,-2 0 0,0 1 0,-1-1 1,-1 1-1,-1 0 0,0 0 0,-1 1 0,-1-1 0,-12-22 1,15 32-2,0 0 0,-1 0 0,0 0 0,0 1 0,0 0 0,-1 0 0,0 0 1,0 1-1,0 0 0,-1 0 0,1 0 0,-1 1 0,-1 0 0,1 1 0,0-1 0,-1 1 1,0 1-1,1-1 0,-1 1 0,0 1 0,0-1 0,-12 1 0,18 1 1,0 0-1,0 0 0,0 0 0,0 1 0,0-1 1,0 1-1,0-1 0,0 1 0,0-1 0,1 1 1,-1 0-1,0 0 0,0 0 0,1 0 1,-1 0-1,1 1 0,-1-1 0,1 0 0,-1 1 1,1-1-1,0 1 0,0-1 0,0 1 0,0 0 1,0 0-1,0-1 0,0 1 0,0 0 1,1 0-1,-1 0 0,0 2 0,-1 7-3,1 1 0,0-1 0,0 1 0,2 15 0,-1-9 4,0-1 0,1 0 0,0-1 0,2 1 0,0-1 0,0 0 0,2 0 0,11 27 0,-13-35 0,0-1 0,1 0 0,0 0 0,1-1 0,0 1 0,0-1 0,0 0 0,1 0 0,-1-1 0,1 0 0,1 0 0,-1 0 0,1 0 0,0-1 0,0 0 0,0-1 0,0 0 0,13 4 0,-16-6 1,0 1-1,1-1 1,-1-1 0,1 1-1,0-1 1,-1 1 0,1-1-1,-1-1 1,1 1 0,0-1-1,8-2 1,-11 2-1,1 0 1,-1 0-1,1-1 0,-1 1 1,0-1-1,1 0 1,-1 1-1,0-1 0,0 0 1,-1 0-1,1-1 1,0 1-1,-1 0 0,1-1 1,-1 1-1,0 0 0,1-1 1,-1 0-1,-1 1 1,2-4-1,14-76 0,-11 52 0,12-43 0,-15 65 0,1 1 0,0 0 0,0 0 0,0 0 0,1 0 0,0 1 0,1-1 0,-1 1 0,1 0 0,10-9 0,-10 11 0,0 1 1,1-1-1,-1 1 1,1 0 0,0 1-1,-1-1 1,1 1-1,1 1 1,-1-1-1,0 1 1,0 0-1,1 0 1,-1 1-1,0-1 1,1 2-1,6 0 1,-8-1-1,1 1 0,-1 0 0,1 0 1,-1 0-1,1 1 0,-1 0 0,0 0 1,0 0-1,0 1 0,0 0 0,0 0 1,0 0-1,-1 0 0,0 1 1,1-1-1,-1 1 0,6 9 0,-5-4-1,0 1 1,0 0-1,-1 0 0,-1 0 0,0 0 0,0 1 0,-1-1 0,0 1 0,0 16 1,-1 6-3,-6 60 1,-3-40 2,4-36 0,2 0 0,-2 24 0,5-39 0,-1-1 0,0 1 0,1-1 0,-1 1 0,1 0 0,0-1 0,-1 1 0,1-1 0,0 0 0,0 1 0,0-1 0,0 0 0,0 1 0,0-1 0,1 0 0,-1 0 0,0 0 0,0 0 0,1 0 0,-1 0 0,1 0 0,-1-1 0,1 1 0,-1 0 0,1-1 0,-1 1 0,1-1 0,0 0 0,-1 1 0,1-1 0,0 0 0,-1 0 0,4 0 0,4 0 0,1 0 0,-1 0 0,0 0 0,18-5 0,-20 3 1,0 0 0,-1-1 0,1 0 0,-1-1 0,0 1 0,0-1 0,0 0 0,-1 0 0,1-1 0,-1 0 0,0 0 0,7-10 0,-1 1 2,-2 0 0,1 0 1,-2-1-1,8-18 0,-9 15-4,0 0 0,-2 0-1,0 0 1,-2-1 0,3-28-1,-4-94-4,-2 123 7,-1 10-2,1 0 0,-1 0 0,0-1 0,-1 1 0,0 0 0,0 1 0,-4-10 0,5 15 1,0 0-1,0 1 1,0-1 0,0 0 0,0 0 0,0 0-1,0 1 1,-1-1 0,1 1 0,0-1-1,-1 1 1,0 0 0,1-1 0,-1 1-1,0 0 1,1 0 0,-1 0 0,0 0-1,0 0 1,0 1 0,0-1 0,0 1 0,0-1-1,0 1 1,0-1 0,0 1 0,0 0-1,0 0 1,0 0 0,0 0 0,0 1-1,0-1 1,-3 1 0,3 0 0,1 0-1,-1 0 1,1 1-1,-1-1 1,1 0-1,-1 1 1,1-1 0,0 1-1,0-1 1,0 1-1,0-1 1,0 1-1,0 0 1,0 0 0,0-1-1,1 1 1,-1 0-1,0 0 1,1 0-1,0 0 1,-1 0 0,1 0-1,0 0 1,1 3-1,-3 4-1,-2 29 3,2 74 1,2-73 5,0-26-5,1 0 0,0 0 1,1 0-1,1-1 0,0 1 0,0 0 0,1-1 0,1 0 0,0 0 0,1 0 0,0-1 0,1 0 0,10 14 0,-10-17-1,-1 0 0,1-1 0,1-1 0,-1 1 0,1-1 0,0 0-1,0-1 1,1 0 0,0 0 0,0-1 0,0 0 0,0 0 0,0-1-1,1-1 1,0 1 0,0-2 0,-1 1 0,13-1 0,20 0-73,-3-1-187</inkml:trace>
</inkml:ink>
</file>

<file path=ppt/ink/ink43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45"/>
    </inkml:context>
    <inkml:brush xml:id="br0">
      <inkml:brushProperty name="width" value="0.05" units="cm"/>
      <inkml:brushProperty name="height" value="0.05" units="cm"/>
      <inkml:brushProperty name="color" value="#FFFF00"/>
    </inkml:brush>
  </inkml:definitions>
  <inkml:trace contextRef="#ctx0" brushRef="#br0">0 797 32335,'0'0'363,"4"8"-355,0-2-8,-1-1 1,1 1-1,0-1 1,0 0-1,1 0 1,-1-1-1,1 1 1,0-1-1,1 0 1,-1-1-1,1 1 1,-1-1-1,1 0 1,0 0-1,0-1 1,0 0-1,1 0 1,-1 0-1,0-1 1,1 0-1,-1 0 1,1 0-1,-1-1 1,1 0-1,7-1 1,-12 0-1,1 0 0,-1 1 0,0-1 0,1 0 0,-1 0 0,0 0 0,0 0 0,1-1 0,-1 1 0,0-1 0,0 1 0,-1-1 0,1 0 0,0 1 0,0-1 0,-1 0-1,1 0 1,-1 0 0,0 0 0,0-1 0,0 1 0,2-3 0,2-8 1,0 0 0,5-23 0,-9 34 0,7-44 1,-2 0 1,-2 0-1,-2 0 1,-4-48-1,1 20-1,1 74-1,0-1 0,0 1 0,0 0 0,0-1 0,0 1 0,0 0 0,0-1 0,0 1 0,0 0 0,-1-1 0,1 1 0,0 0 0,0-1 0,0 1 0,0 0 0,-1-1 0,1 1 0,0 0 0,0 0 0,-1-1 0,1 1 0,0 0 0,0 0 0,-1 0 0,1 0 0,0-1 0,0 1 0,-1 0 0,1 0 0,0 0 0,-1 0 0,1 0 0,0 0 0,-1 0 0,1 0 0,0 0 0,-1 0 0,1 0 0,0 0 0,-1 0 0,1 0 0,-1 0 0,-14 6-3,8 1 0,1 1-1,0-1 1,1 1-1,0 1 1,0-1 0,0 1-1,-4 14 1,6-17 1,-7 18-3,1 1 0,1 1 1,1-1-1,1 1 0,2 0 0,0 0 0,2 1 1,0-1-1,6 53 0,-4-73 2,1 0 0,0-1 0,1 0 0,-1 1 0,1-1 0,0 0 0,0 0 0,1 0 0,0 0 0,0 0 0,0 0 0,0-1 0,1 0 0,4 6 0,-2-5-2,1 0 1,-1 0-1,1-1 0,0 1 0,0-2 1,1 1-1,-1-1 0,15 5 0,0-3-7,0-1 1,0-1-1,1-1 0,-1 0 0,1-2 0,23-3 0,-41 3 11,0-1-1,0 0 1,0 0-1,0 0 1,0-1 0,0 0-1,0 0 1,0 0-1,-1 0 1,1-1-1,-1 1 1,0-1-1,8-7 1,-6 4 2,-1 0 0,0-1 0,0 1-1,0-1 1,-1 0 0,0 0 0,0-1 0,2-7 0,2-10 15,-1 0 1,-2-1-1,0 0 0,1-39 1,4-425 115,-11 329-86,-11 493-55,0-31 5,19 206-12,-1-301 3,-5-175 3,0-17 2,0 0 1,-1 0 0,-1 0 0,0-1-1,-4 19 1,5-31 7,0 0 0,0 0 0,0 0 0,-1 0-1,1 0 1,0 0 0,-1 0 0,1 0 0,-1 0 0,1 0-1,-1 0 1,1 0 0,-1 0 0,0 0 0,1 0 0,-1 0-1,0 0 1,0-1 0,0 1 0,0 0 0,1-1 0,-1 1-1,0-1 1,0 1 0,0-1 0,0 1 0,0-1-1,-1 0 1,1 1 0,0-1 0,0 0 0,0 0 0,0 0-1,0 0 1,0 0 0,0 0 0,0 0 0,-1 0 0,1 0-1,0 0 1,0-1 0,0 1 0,0 0 0,0-1 0,0 1-1,0-1 1,-1 0 0,-2-1 1,1-1 0,-1 1 0,1-1 1,0 0-1,0 0 0,0 0 0,0 0 0,0-1 0,1 1 0,0-1 0,-3-3 1,-2-10 0,1 0 0,1 0 1,0-1-1,1 0 0,-2-22 0,0-94-29,7 114 28,1 1-1,0 0 0,2 0 1,0 0-1,1 0 0,1 0 1,0 1-1,2 0 1,0 0-1,13-21 0,15-15 8,75-89 0,-72 97-6,-2-2 0,34-56 1,-57 77-3,-1 0 0,-1-1 0,-2 0 0,-1-1 0,10-50 0,-11 25 6,-2-1 0,-2-66 1,-3 87 6,0 23-6,0 0-1,-1 0 0,0 1 1,-4-19-1,4 29-6,0 0 0,0 0 0,0 0 0,0 1 0,0-1 0,0 0 0,0 0 0,0 0 0,0 0 0,0 0 0,-1 0 0,1 0 0,0 0 0,0 0 0,0 1 0,0-1 0,0 0 0,0 0 0,0 0 0,0 0 0,-1 0 0,1 0 0,0 0 0,0 0 0,0 0 0,0 0 0,0 0 0,0 0 0,-1 0 0,1 0 0,0 0 0,0 0 0,0 0 0,0 0 0,0 0 0,0 0 0,-1 0 0,1 0 0,0 0 0,0 0 0,0 0 0,0-1 0,0 1 0,0 0 0,0 0 0,0 0 0,-1 0 0,1 0 0,0 0 0,0 0 0,0 0 0,0 0 0,0-1 0,0 1 0,0 0 0,0 0 0,0 0 0,0 0 0,0 0 0,-4 14-2,0 0 0,1 0 0,1 0 0,1 1 0,0-1 0,1 19 0,-1 4 0,-4 187 2,34 339 0,-20-471-31,-4 154 1,-6-244 30,1 0 0,0 0-1,-1 0 1,1 0 0,-1 0 0,1 0 0,-1 0 0,0 0 0,0 0 0,0-1 0,0 1 0,0 0 0,0-1 0,-1 1 0,1 0 0,-1-1 0,1 0 0,-1 1 0,1-1 0,-1 0-1,0 0 1,1 0 0,-1 0 0,0 0 0,0 0 0,0-1 0,0 1 0,0 0 0,0-1 0,0 0 0,0 1 0,0-1 0,0 0 0,0 0 0,0 0 0,0 0 0,0-1 0,0 1-1,0 0 1,0-1 0,0 1 0,0-1 0,0 0 0,1 0 0,-1 0 0,0 0 0,0 0 0,-2-2 0,1-1 0,-1 0 0,1-1 1,0 1-1,0-1 0,0 0 0,1 0 0,-1 0 1,1 0-1,0-1 0,1 1 0,-1 0 0,1-1 1,0-6-1,-2-14 13,1-38 0,2 58-10,0-13-1,0 0 1,2 0-1,0 1 1,10-37-1,-8 43-2,1-1 1,0 1-1,1 1 1,1-1-1,-1 1 1,2 0-1,-1 1 1,12-12-1,-9 11-2,1 1-1,1 0 1,-1 0 0,1 1 0,1 1-1,18-10 1,4 2-6,47-15 0,-76 29 9,1 0 1,-1-1-1,0 0 0,-1 0 0,1-1 1,-1 1-1,1-1 0,-1 0 1,0-1-1,0 1 0,-1-1 0,1 0 1,-1 0-1,0 0 0,-1-1 1,1 1-1,-1-1 0,0 0 0,-1 0 1,1 0-1,1-7 0,1-9 6,-2-1 0,0 1 0,-1-1 0,-2-38 0,0 36-6,-8 59-4,1 25-6,4 1-1,6 103 0,-3-158 8,1-1 0,0 1 0,0-1 0,0 0-1,0 1 1,1-1 0,0 0 0,0 0 0,0 0 0,0 0 0,1 0 0,-1 0 0,1-1-1,0 1 1,0-1 0,0 0 0,1 1 0,-1-2 0,1 1 0,-1 0 0,1-1 0,0 1 0,0-1-1,0 0 1,1-1 0,-1 1 0,0-1 0,1 0 0,-1 0 0,1 0 0,-1 0 0,1-1-1,-1 0 1,1 0 0,-1 0 0,1 0 0,8-3 0,-10 2 2,0 1-1,0-1 1,0 0 0,0-1-1,-1 1 1,1-1 0,-1 1-1,1-1 1,-1 0-1,1 1 1,-1-1 0,0-1-1,0 1 1,0 0 0,0 0-1,0-1 1,0 1 0,-1-1-1,1 0 1,-1 1 0,1-4-1,4-8-1,-1 1 0,-1-1 0,3-15 0,-7 24 2,17-101 9,1-11 10,-15 103-18,1 0 0,0 1 0,1 0 0,0 0 0,1 0 0,9-13 0,-15 25-2,1-1 1,0 1-1,0-1 1,0 1 0,0 0-1,0-1 1,0 1-1,0 0 1,0 0 0,1 0-1,-1 0 1,0 0 0,1 0-1,-1 0 1,1 0-1,-1 1 1,1-1 0,-1 0-1,1 1 1,-1-1-1,1 1 1,0 0 0,-1 0-1,1-1 1,0 1-1,-1 0 1,1 0 0,2 1-1,-2 0 0,0 0-1,0 0 1,0 0-1,0 0 0,0 1 1,-1-1-1,1 1 1,0-1-1,-1 1 1,1-1-1,-1 1 0,1 0 1,-1 0-1,0 0 1,0 0-1,0 0 1,0 0-1,0 0 1,1 4-1,3 10-67,0 1-1,-1 0 1,-1 0-1,1 30 1,-4-46 74,0-24 201,1 12-190,-2 0 0,1 1-1,-2-1 1,1 1 0,-6-16 0,7 24-16,-1 0 1,1 0-1,-1 0 1,0 1-1,0-1 1,0 0-1,0 0 1,0 1 0,0-1-1,0 1 1,0-1-1,-1 1 1,1-1-1,-1 1 1,1 0-1,-1 0 1,1 0-1,-1-1 1,0 2-1,0-1 1,1 0-1,-1 0 1,0 0-1,0 1 1,0-1-1,0 1 1,0 0-1,0-1 1,0 1-1,0 0 1,0 0-1,0 0 1,0 1 0,0-1-1,0 0 1,1 1-1,-5 1 1,4-1-2,0 0 0,-1 0 0,1 0 1,0 1-1,0-1 0,0 1 1,1 0-1,-1 0 0,0-1 1,0 1-1,1 0 0,0 0 1,-1 1-1,1-1 0,0 0 0,0 0 1,0 1-1,-1 2 0,-13 49-6,13-45 6,-3 17-12,0 0-1,2 0 0,1 0 0,0 0 1,2 1-1,6 40 0,-5-62 6,0-1-1,0 1 1,1-1-1,0 1 0,0-1 1,0 1-1,0-1 1,0 0-1,1 0 1,0 0-1,0-1 1,0 1-1,0-1 0,8 7 1,-5-6 4,1 0 0,-1 0 0,1-1 0,-1 0 0,1 0 0,0 0 0,1-1 0,13 3 0,-8-3 6,-1-1 0,1 0 0,-1-1 0,1 0 0,0-1 0,-1-1-1,1 0 1,-1 0 0,0-1 0,0-1 0,15-6 0,-19 7 6,-1-2 0,1 1 1,0-1-1,-1 0 0,0 0 0,0-1 1,-1 0-1,0 0 0,0-1 1,0 0-1,-1 0 0,1 0 0,4-10 1,-5 4-1,0 1 1,0-1 0,-1-1 0,-1 1-1,0-1 1,-1 1 0,0-1 0,0-15 0,-2 22-5,2-28 18,-1 1 0,-1 0 0,-3-1 0,-9-55 0,11 84-15,1 5-7,-1 0 0,1 0 0,0-1 0,0 1 0,0 0 0,-1 0 0,1 0 0,-1 0 0,1 1 1,-1-1-1,1 0 0,-1 0 0,1 0 0,-1 0 0,0 0 0,1 1 0,-1-1 0,0 0 0,-1 0 0,2 1 0,0 0 0,0-1 0,0 1 0,0 0-1,-1 0 1,1 0 0,0 0 0,0 0 0,0 0 0,0 0-1,0 0 1,0 0 0,-1 0 0,1 0 0,0 0 0,0 0-1,0 0 1,0 0 0,0 0 0,0 1 0,-1-1 0,1 0-1,0 0 1,0 0 0,0 0 0,0 0 0,0 0 0,0 0-1,0 0 1,0 0 0,-1 0 0,1 0 0,0 1-1,0-1 1,0 0 0,0 0 0,0 0 0,0 0 0,0 0-1,0 0 1,0 0 0,0 1 0,0-1 0,0 0 0,0 0-1,0 0 1,0 0 0,0 0 0,0 1 0,0-1 0,0 0-1,0 0 1,0 0 0,0 0 0,0 0 0,0 0 0,0 0-1,0 1 1,0-1 0,0 0 0,0 0 0,1 0 0,-6 34-4,1-1-1,2 1 1,3 55 0,1-21 2,-3-56 0,2 1 0,-1-1 0,2 0 0,-1 1 0,2-1 0,-1 0 0,6 12 0,-6-20 1,0 0 1,0 1-1,1-1 0,-1-1 0,1 1 1,0 0-1,0-1 0,0 1 1,1-1-1,-1 0 0,1 0 1,0 0-1,0-1 0,0 1 0,0-1 1,0 0-1,0 0 0,1 0 1,-1-1-1,1 0 0,-1 0 1,7 1-1,5 1 4,-1-1-1,1 0 1,-1-1-1,1-1 1,0-1 0,0 0-1,24-6 1,-33 6-2,0-2 0,0 1 1,0-1-1,-1 0 0,1 0 0,-1-1 1,0 1-1,0-2 0,0 1 1,0-1-1,-1 1 0,0-2 1,0 1-1,0 0 0,-1-1 0,0 0 1,0 0-1,5-11 0,-2 0 1,0 0 0,-2 0 1,0-1-1,-1 1 0,-1-1 0,-1 0 0,1-19 0,-8-125 3,5 155-3,-1 1 1,0 1-1,0-1 0,0 0 1,-1 0-1,-2-7 1,3 12-3,0-1 1,0 1-1,0-1 1,1 1-1,-1-1 1,-1 1-1,1 0 1,0 0-1,0-1 0,0 1 1,-1 0-1,1 0 1,-1 0-1,1 1 1,-1-1-1,1 0 1,-1 0-1,1 1 1,-1-1-1,1 1 1,-1-1-1,0 1 1,1 0-1,-1 0 0,-3 0 1,3 0-1,0 0-1,1 1 1,-1-1-1,0 1 1,1 0-1,-1-1 1,0 1-1,1 0 1,-1 0-1,1 0 1,-1 0 0,1 1-1,-1-1 1,1 0-1,0 1 1,0-1-1,0 0 1,0 1-1,0-1 1,0 1-1,0 0 1,0-1 0,0 1-1,0 2 1,-15 48-8,15-46 8,-6 30-6,3 0-1,0 1 0,4 62 0,0-54 2,0-37 3,0-1-1,1 1 1,0-1-1,0 0 0,1 1 1,0-1-1,0 0 1,0 0-1,1 0 0,0 0 1,5 7-1,-5-10 2,0 0 1,0 0-1,0-1 0,0 1 0,1-1 1,0 0-1,-1 0 0,1 0 0,0-1 1,0 1-1,1-1 0,-1 0 0,0 0 1,1 0-1,-1-1 0,1 1 0,0-1 1,7 0-1,-3 1 3,0-1 0,0-1-1,1 0 1,-1 0 0,0 0 0,0-1 0,0-1 0,0 0 0,17-5-1,-21 4 1,0 1 0,0-1-1,0-1 1,0 1-1,0-1 1,0 0-1,-1 0 1,0 0 0,0 0-1,0-1 1,0 0-1,-1 0 1,0 0 0,0 0-1,0 0 1,2-7-1,3-12 5,-1-1-1,-2 0 0,0 0 1,-2 0-1,0 0 1,-2 0-1,-2-27 0,7-69 16,-6 120-20,0-1-1,0 1 1,1-1-1,-1 1 0,0 0 1,0-1-1,1 1 1,-1-1-1,1 1 1,-1 0-1,1 0 1,0-1-1,-1 1 0,1 0 1,0 0-1,0 0 1,0 0-1,0 0 1,0 0-1,0 0 0,0 0 1,0 0-1,0 0 1,1 0-1,1 0 1,-1 1-1,-1 0 0,1 0 1,0 0-1,0 0 0,-1 0 1,1 0-1,0 1 0,0-1 1,-1 1-1,1-1 0,-1 1 1,1 0-1,0-1 1,-1 1-1,1 0 0,-1 0 1,0 0-1,1 0 0,-1 1 1,2 0-1,5 7-1,0 0 0,0 1 1,-1 0-1,0 0 0,-1 1 0,0 0 0,0 0 1,-2 0-1,6 17 0,-2-1-1,-1 0 0,-1 0 0,2 31 0,-5 70-26,-4-75 37,2-60-6,1 0 0,0 1-1,0-1 1,1 1-1,-1 0 1,6-9 0,3-8-3,41-121 4,-35 92-1,2 1 0,28-54 0,-45 101-4,0 0 1,0 0-1,0 0 0,0 0 0,1 1 0,0-1 0,0 1 1,-1-1-1,2 1 0,-1 0 0,0 0 0,1 1 0,-1-1 1,1 1-1,7-4 0,-11 6 1,1 0 0,0 0 0,0 0 0,-1 0-1,1 0 1,0 1 0,0-1 0,-1 0 0,1 0 0,0 1 0,0-1 0,-1 0 0,1 1-1,0-1 1,-1 1 0,1-1 0,-1 1 0,1-1 0,-1 1 0,1-1 0,-1 1 0,1-1-1,-1 1 1,1 0 0,-1-1 0,0 1 0,1 0 0,-1 0 0,0-1 0,1 1 0,-1 0-1,0 0 1,0 1 0,6 31-8,-5-26 7,3 15 1,0 9-1,1-1 0,2 1 0,1-1 0,21 51 0,-26-74 2,0-1 0,1 1-1,-1-1 1,2 0-1,-1 0 1,1 0-1,0 0 1,0-1 0,0 0-1,1 0 1,0 0-1,0-1 1,0 0-1,1 0 1,-1 0 0,1-1-1,0 0 1,0 0-1,0-1 1,0 0-1,0 0 1,1-1 0,-1 0-1,0 0 1,12 0-1,-17-1 1,0 0-1,0-1 0,0 1 1,0 0-1,0-1 1,0 1-1,0-1 0,0 1 1,0-1-1,0 0 1,-1 0-1,1 0 0,0 0 1,0 0-1,-1 0 1,1-1-1,-1 1 0,3-2 1,-2-1 0,0 1-1,1-1 1,-1 1 0,0-1 0,-1 0 0,1 1 0,-1-1 0,2-7-1,0-8 4,0 0 0,-2 1 0,0-26 0,-1 26 0,-3-272 22,-1 222-15,-4 0 0,-20-85 0,28 153-10,0 0-1,0 1 0,-1-1 0,1 0 0,0 0 0,0 0 0,0 0 0,0 0 0,0 0 1,0 0-1,0 0 0,0 1 0,0-1 0,-1 0 0,1 0 0,0 0 0,0 0 0,0 0 0,0 0 1,0 0-1,0 0 0,-1 0 0,1 0 0,0 0 0,0 0 0,0 0 0,0 0 0,0 0 0,-1 0 1,1 0-1,0 0 0,0 0 0,0 0 0,0 0 0,0 0 0,0 0 0,-1 0 0,1 0 1,0 0-1,0 0 0,0-1 0,0 1 0,0 0 0,-1 247 0,2-215 0,6 58 0,30 149 0,-9-80 0,-25-130-83,1 43 1,-5-71 11,1-1 0,0 0 0,-1 0 0,1 0 0,0 1 0,-1-1 0,1 0 0,-1 0 0,1 0 0,0 0 0,-1 0 0,1 0 0,-1 0-1,1 0 1,0 0 0,-1 0 0,1 0 0,-1 0 0,1 0 0,0 0 0,-1-1 0,1 1 0,-1 0 0,1 0 0,-1-1 0,-18-7-4960</inkml:trace>
</inkml:ink>
</file>

<file path=ppt/ink/ink43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45"/>
    </inkml:context>
    <inkml:brush xml:id="br0">
      <inkml:brushProperty name="width" value="0.05" units="cm"/>
      <inkml:brushProperty name="height" value="0.05" units="cm"/>
      <inkml:brushProperty name="color" value="#FFFF00"/>
    </inkml:brush>
  </inkml:definitions>
  <inkml:trace contextRef="#ctx0" brushRef="#br0">1 77 31326,'32'-10'721,"12"-3"-449,3 4-128,8-4-48,0 6-32,-6-1-16,-8-1-16,-13 4-32,-15 2 16,-7 3-16,-4 0 0,-23 0-5571</inkml:trace>
</inkml:ink>
</file>

<file path=ppt/ink/ink4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8"/>
    </inkml:context>
    <inkml:brush xml:id="br0">
      <inkml:brushProperty name="width" value="0.05" units="cm"/>
      <inkml:brushProperty name="height" value="0.05" units="cm"/>
      <inkml:brushProperty name="color" value="#FFFFFF"/>
    </inkml:brush>
  </inkml:definitions>
  <inkml:trace contextRef="#ctx0" brushRef="#br0">23 72 25003,'0'9'7496,"0"38"-7423,0-47 74,0 27-131,0-19-16,0 13-1,0-20 2,0-1-1,0 1 0,0-1 0,0 1 0,1-1 1,-1 1-1,0-1 0,0 1 0,0-1 0,1 1 0,-1-1 1,0 1-1,1-1 0,-1 1 0,0-1 0,1 0 0,-1 1 1,1-1-1,-1 0 0,1 1 0,-1-1 0,0 0 0,1 1 1,-1-1-1,1 0 0,-1 0 0,1 0 0,0 1 0,-1-1 1,1 0-1,-1 0 0,1 0 0,0 0 0,-1-6 27,0-108-27,1 112 0,-1 1 0,0-1 0,1 1 0,-1-1 0,1 1 0,0 0 0,-1-1 0,1 1 0,0 0 0,0-1 0,0 1 0,0 0 0,0 0 0,0 0 0,0 0 0,0 0 0,1 0 0,-1 0 0,0 1 0,0-1 0,1 0 0,-1 1 0,1-1 0,-1 0 0,0 1 0,1 0 0,-1-1 0,3 1 0,46-7 0,-49 7 0,118 0 0,-116 1 0,-1-1 0,1 1 0,-1-1 0,0 1 0,1 0 0,-1 0 0,0 0 0,1 1 0,-1-1 0,0 0 0,0 1 0,0-1 0,0 1 0,-1 0 0,1 0 0,0 0 0,-1 0 0,1 0 0,-1 0 0,1 0 0,-1 0 0,0 0 0,0 1 0,0-1 0,0 1 0,-1-1 0,2 5 0,0 4 0,0-1 0,-1 1 0,0 0 0,0 11 0,-1-28 0,0-1 0,0 1 0,-1 0 0,0-1 0,0 1 0,0 0 0,-1 0 0,-3-8 0,4 12 0,0 0 0,-1 0 0,1-1 0,-1 1 0,0 0 0,0 0 0,1 0 0,-1 1 0,0-1 0,0 0 0,-1 1 0,1 0 0,0-1 0,-1 1 0,1 0 0,0 0 0,-1 0 0,1 0 0,-1 1 0,0-1 0,1 1 0,-1-1 0,-3 1 0,1-1 0,1 1 0,-1 0 0,0 0 0,1 0 0,-1 0 0,0 1 0,1 0 0,-1 0 0,1 0 0,-1 0 0,1 1 0,-1-1 0,-3 4 0,2-1 0,1 0 0,1 0 0,-1 1 0,1 0 0,-1 0 0,1 0 0,1 0 0,-1 1 0,-3 7 0,-9 18 0,1 2 0,2-1 0,1 2 0,2 0 0,1 0 0,2 1 0,2 0 0,0 0 0,3 0 0,1 37 0,1-68 0,0-1 0,0 1 0,0 0 0,1-1 0,0 1 0,-1-1 0,1 1 0,0-1 0,1 0 0,-1 1 0,1-1 0,-1 0 0,1 0 0,0 0 0,0 0 0,0 0 0,5 4 0,-3-4 0,0 0 0,0 0 0,0-1 0,1 0 0,-1 1 0,0-2 0,1 1 0,0 0 0,-1-1 0,1 0 0,0 0 0,0-1 0,5 1 0,20 1 0,42-2 0,-63 0 0,0-1 0,0 0 0,0-1 0,0 0 0,-1-1 0,1 0 0,-1 0 0,1 0 0,8-6 0,6-8 0,23-13 0,-43 28 0,0 1 0,0 0 0,0 0 0,0 0 0,0 0 0,0 0 0,0 0 0,0 1 0,1-1 0,-1 1 0,0 0 0,0 0 0,6 1 0,-8 0 0,0 0 0,0 0 0,0-1 0,-1 1 0,1 0 0,0 0 0,-1 0 0,1 0 0,0 0 0,-1 1 0,0-1 0,1 0 0,-1 0 0,1 0 0,-1 0 0,0 1 0,0-1 0,0 0 0,0 0 0,0 0 0,0 1 0,0-1 0,-1 2 0,1 1 0,1 2 0,-1 63 0,-1-63 0,0-1 0,0 1 0,0-1 0,-1 1 0,0-1 0,0 0 0,0 0 0,-1 0 0,1 0 0,-5 5 0,-4 4-1,0 0 0,-1-1 1,-1 0-1,0-1 0,0-1 0,-1 0 0,-1-1 1,0-1-1,0 0 0,-23 10 0,15-11-2,1-1 1,-1 0-1,0-2 0,-1 0 0,1-2 0,-1 0 0,-28-2 0,29-5 3,23 3 0,-1 1 0,0-1 0,1 1 0,-1-1 0,1 0 0,-1 1 0,1-1 0,-1 0 0,1 0 0,-1 1 0,1-1 0,0 0 0,-1 0 0,1 0 0,0 1 0,0-1 0,-1 0 0,1 0 0,0 0 0,0 0 0,0 0 0,0-1 0,1 2 0,0-1 0,0 1 0,0-1 0,0 1 0,0-1-1,0 1 1,0 0 0,0-1 0,0 1 0,0 0 0,0 0 0,0 0 0,0 0 0,0 0 0,0 0-1,0 0 1,0 0 0,1 1 0,-1-1-1,144 7-16,-90-2 8,0-3-1,68-6 1,-116 3 9,1-1 1,0-1-1,-1 1 1,1-1-1,-1 0 1,0-1-1,0 1 0,0-1 1,0-1-1,-1 0 1,0 1-1,0-2 1,0 1-1,0-1 0,-1 0 1,7-9-1,-1-1 2,-1 0 0,-1 0 0,0-1 0,-1 0 0,11-33 0,-8 5 10,-1 0 0,-3 0 0,-2-1 1,-1-74-1,-16 254-41,-1-21 26,-40 387 35,42-437-36,-21 104-24,24-146 28,5-17 0,2-8 0,-1-14 0,0 0 0,2 0 0,2-21 0,-1-7 0,1-2 0,2 0 0,2 0 0,2 1 0,2 0 0,2 0 0,3 1 0,1 1 0,2 0 0,2 1 0,2 2 0,44-65 0,-58 94 0,2 1 1,-1 1-1,23-21 1,-28 28 1,0 1 0,1 0 0,-1 0 0,1 1 0,-1-1 0,1 1 0,0 0 0,0 0 0,0 0 0,0 1 0,0 0 0,1 0 0,-1 0 0,6 0 0,-9 1-2,0 0 0,-1 1 0,1-1 0,0 0 0,-1 1 0,1-1 0,-1 1 0,1 0 0,-1-1 0,1 1 0,-1 0 0,1 0 0,-1 0 0,0 0 0,1 0 0,-1 0 0,0 1 0,0-1 0,0 0 0,0 1 0,0-1 0,0 0 0,0 1 0,-1-1 0,2 4 0,1 3-1,0 1 1,0-1-1,1 16 0,-2-13-1,3 25-7,-1 1 0,-3 61 0,-1-68 9,0-21 0,0 0 0,-1 0 0,0 0 0,-1-1 0,0 1 0,0 0 0,-1-1 0,0 1 0,0-1 0,-1 0 0,-5 9 0,2-7 0,-1 0 0,0-1 0,0 0 0,-1 0 0,0 0 0,0-2 0,-17 12 0,16-12-1,1-1-1,-1 0 1,0 0 0,0-1-1,-1 0 1,1-1 0,-1 0-1,0-1 1,0 0 0,-1-1-1,-14 1 1,26-3-15,6-2 3,56-16-3,-25 8 8,-1-2 1,0-1-1,45-24 1,-72 32 8,0 0-1,0-1 1,0 0-1,-1-1 0,0 1 1,-1-2-1,1 1 1,-1-1-1,-1 0 1,1 0-1,-1-1 1,-1 0-1,0 0 0,0 0 1,-1-1-1,0 1 1,3-13-1,2-21 5,4-70 0,-4 21 23,-8 87-25,-1 0 1,1 0-1,0 0 1,1 0-1,-1 1 1,1-1-1,0 0 1,0 1-1,0 0 1,3-5-1,-3 7-2,0 0-1,0 0 0,1 0 1,-1 1-1,0-1 1,1 1-1,-1-1 0,1 1 1,-1 0-1,1 0 0,-1 0 1,1 0-1,0 1 1,0-1-1,-1 1 0,1-1 1,6 1-1,-5 0 0,51 1 0,-52-1 0,0 1 0,0-1 0,-1 1 0,1-1 0,0 1 0,-1 0 0,1 0 0,0 1 0,-1-1 0,0 0 0,1 1 0,-1-1 0,0 1 0,0 0 0,0 0 0,0 0 0,3 3 0,-4 0-3,-16-4 3,-3-1 2,9-1-2,0 1 1,0 1-1,-15 1 0,21-1 0,0 0 0,0 0 0,0 0 0,0 0 0,0 1 0,0-1 0,1 1 0,-1 0 0,0-1 0,1 1 0,-1 0 0,1 1 0,0-1 0,-3 4 0,-5 8 0,1 0 0,0 1 0,1 1 0,1 0 0,0 0 0,2 0 0,-1 0 0,2 1 0,-4 29 0,3-8 0,2 1 0,2-1 0,5 51 0,-4-86 0,1 1 0,-1-1 0,1 0 0,0 0 0,-1 1 0,2-1 0,-1 0 0,0 0 0,1 0 0,-1 0 0,1 0 0,0-1 0,0 1 0,0 0 0,0-1 0,0 1 0,1-1 0,-1 0 0,1 0 0,0 0 0,-1 0 0,1 0 0,0-1 0,0 1 0,0-1 0,6 2 0,3 0 0,1 0 0,0-1 0,0 0 0,0-1 0,19-1 0,-28 0 0,0 0 0,0 0 0,0-1 0,0 0 0,0 0 0,0 0 0,0 0 0,0 0 0,0-1 0,0 0 0,0 0 0,-1 0 0,1 0 0,-1 0 0,1-1 0,-1 0 0,0 1 0,0-1 0,0 0 0,-1-1 0,1 1 0,-1 0 0,0-1 0,1 1 0,-2-1 0,1 0 0,0 0 0,-1 0 0,0 0 0,2-4 0,1-13 0,0 0 0,-1 1 0,-2-1 0,0-34 0,-1 43 0,1-52 1,1 32 7,-2 0 1,-6-58 0,-1 78-3,7 12-6,-1 0 0,1 0-1,0 0 1,0 0 0,-1 0 0,1 0 0,0 0 0,-1 0 0,1 0 0,0-1-1,-1 1 1,1 1 0,0-1 0,0 0 0,-1 0 0,1 0 0,0 0-1,-1 0 1,1 0 0,0 0 0,0 0 0,-1 0 0,1 1 0,0-1 0,-1 0-1,1 0 1,0 0 0,0 0 0,0 1 0,-1-1 0,1 0 0,0 0-1,0 1 1,0-1 0,-1 0 0,1 0 0,0 1 0,0-1 0,0 0 0,0 1-1,0-1 1,0 0 0,0 1 0,0-1 0,0 0 0,0 1 0,-5 11-5,2 0 0,0 0 0,0 0 1,1 1-1,-1 23 0,4 74 9,1-44-6,-2-52 2,0 1 0,1 0 1,0-1-1,7 24 0,-7-35 0,0 0-1,0 1 0,0-1 1,0 0-1,1 1 1,0-1-1,-1 0 1,1 0-1,0-1 1,1 1-1,-1 0 0,0-1 1,1 1-1,0-1 1,-1 0-1,1 0 1,0 0-1,0 0 1,0 0-1,0-1 0,1 1 1,-1-1-1,0 0 1,1 0-1,3 1 1,-1-1 0,1 0 0,-1 0 0,0-1 0,0 0 0,1 0 1,-1 0-1,0-1 0,1 0 0,-1 0 0,10-3 0,-12 2 1,-1 0 0,1 0-1,-1 0 1,1-1 0,-1 1 0,0-1-1,0 0 1,0 0 0,0 0-1,0 0 1,-1 0 0,1-1-1,-1 1 1,0-1 0,0 1-1,2-7 1,8-24-1,-1-1 0,-2-1 0,7-51 0,-11 54 0,2-1 0,1 2 0,23-64 0,-30 93 0,0 0 0,1 1 0,-1-1 0,0 1 0,1-1 0,-1 1 0,1-1 0,0 1 0,0 0 0,0-1 0,0 1 0,1 0 0,-1 1 0,0-1 0,1 0 0,-1 1 0,1-1 0,0 1 0,-1 0 0,1 0 0,0 0 0,0 0 0,0 0 0,-1 1 0,1-1 0,0 1 0,0 0 0,0 0 0,0 0 0,0 0 0,0 0 0,0 1 0,0-1 0,5 3 0,-7-2-1,0 0 1,0 0-1,0 0 1,0 0-1,0 0 1,0 0-1,0 1 1,-1-1-1,1 0 0,0 0 1,-1 1-1,1-1 1,-1 0-1,1 1 1,-1-1-1,0 1 0,0-1 1,0 1-1,0-1 1,0 1-1,0-1 1,0 0-1,0 1 1,0-1-1,-1 3 0,0 5 0,-1-8 2,0 0 1,0-1-1,0 1 0,-1-1 0,1 1 1,0-1-1,-1 0 0,1 0 1,0 0-1,-1 0 0,-3 0 0,5-1 0,-6 1-1,0 0 0,0 0 0,0 1 0,1 0 0,-8 2 0,11-2 0,0 0 0,0 1 0,0-1 0,1 1 0,-1 0 0,1-1 0,-1 1 0,1 0 0,0 1 0,-1-1 0,1 0 0,0 1 0,-2 4 0,-6 9 0,0 0 0,2 0 0,0 1 0,1 0 0,1 1 0,0 0 0,-3 20 0,3-3 0,1 1 0,1 62 0,4-94-1,0 0 1,1 0-1,-1 1 1,1-1-1,0 0 1,0 0-1,0 0 1,0 0-1,1 0 1,0 0-1,0-1 1,0 1-1,0 0 1,0-1-1,1 0 1,0 1-1,0-1 1,-1 0-1,2 0 0,-1-1 1,0 1-1,1-1 1,-1 1-1,1-1 1,-1 0-1,1-1 1,0 1-1,0-1 1,7 3-1,8 0 2,1 0-1,0-1 1,-1-1-1,38-1 1,-51-1 0,0 0 0,0 0 0,0-1 0,0 0 0,0 0 0,0 0 0,0-1 0,-1 0 0,1 0 0,-1 0 0,1-1 0,9-6 0,-10 5-1,0-1 0,0 0 0,0 0 0,-1 0 0,0-1 0,0 1 0,0-1 0,-1 0 0,0 0 0,0 0 0,2-7 0,2-9 0,0-1 0,-2 1 0,0-1 0,-1 0 0,0-24 0,-4-120 18,-1 83-4,0 84-14,1 0 0,0 0 0,0 0 0,0 0 0,0 1 0,0-1 0,0 0 0,0 0 0,0 0 0,-1 0 0,1 0 0,0 0 0,0 0 0,0 0 0,0 0 0,0 0 0,0 0 0,0 0 0,-1 0 0,1 0 0,0 0 0,0 0 0,0 0 0,0 0 0,0 0 0,0 0 0,0 0 0,0 0 0,-1 0 0,1 0 0,0-1 0,0 1 0,0 0 0,0 0 0,0 0 0,0 0 0,0 0 0,0 0 0,0 0 0,-1 0 0,1 0 0,0-1 0,-6 16 0,-1 14-7,0 0 0,2 1 0,-2 40 0,4 97 2,3-121 6,0-41-1,0 0 0,0 1 0,1-1 0,-1 1 0,1-1 0,0 0 0,1 1 0,-1-1 0,1 0 0,0 0 0,1 0 0,-1 0 0,1-1 0,0 1 0,0-1 0,0 1 0,1-1 0,-1 0 0,1 0 0,0-1 0,0 1 0,1-1 0,-1 0 0,1 0 0,-1 0 0,1-1 0,0 1 0,0-1 0,8 2 0,-4-1 0,-1-1 0,0 0 0,1-1 0,-1 1 0,1-2 0,-1 1 0,1-1 0,-1 0 0,1-1 0,10-2 0,-13 1 0,0 1 0,0-1 0,0-1 0,-1 1 0,1-1 0,-1 0 0,0 0 0,0 0 0,0-1 0,0 0 0,0 0 0,-1 0 0,0 0 0,0-1 0,4-5 0,3-8 0,-1 0 0,-1 0 0,-1-1 0,0 0 0,-1 0 0,-2-1 0,0 0 0,4-30 0,-2-20 0,-1-77 0,-5-391 32,-1 537-32,0 0 0,0 0 0,0 0 0,0 0 0,0 0 0,0 0 0,-1 0 0,1 0 0,0 0 0,-1 0 0,1 0 0,0 0 0,-1 0 0,1 0 0,-1 1 0,1-1 0,-1 0 0,0 0 0,1 1 0,-2-2 0,1 1 0,0 1 0,1 0 0,-1 0 0,0 0 0,1 0 0,-1 0 0,0 0 0,1 0 0,-1 0 0,0 1 0,1-1 0,-1 0 0,1 0 0,-1 0 0,0 1 0,1-1 0,-1 0 0,1 1 0,-1-1 0,1 0 0,-1 1 0,1-1 0,-1 1 0,1-1 0,-1 1 0,1-1 0,-1 1 0,1-1 0,0 1 0,-1-1 0,1 1 0,0 0 0,0-1 0,-1 2 0,-4 8 0,0 1 0,0 0 0,1 0 0,1 1 0,0-1 0,-2 16 0,-5 80 0,9-99 0,-5 425 0,8-263 0,-2-158 0,0 0 0,1 0 0,1 0 0,0 0 0,0 0 0,1 0 0,1 0 0,6 14 0,-8-21 0,1 0 0,0 0 0,0-1 0,0 1 0,0-1 0,1 0 0,0 0 0,0 0 0,0-1 0,0 1 0,1-1 0,-1 0 0,1 0 0,0 0 0,-1-1 0,1 0 0,1 0 0,-1 0 0,0 0 0,9 0 0,-1 1 0,0-2 0,1 1 0,-1-2 0,1 0 0,15-2 0,-24 1 0,1 0 0,-1 0 0,0 0 0,0-1 0,0 0 0,0 0 0,0 0 0,0 0 0,0-1 0,-1 0 0,1 0 0,-1 0 0,0-1 0,0 1 0,5-6 0,-3 0 0,-1 1 0,1-1 0,-2 0 0,1 0 0,-1-1 0,0 1 0,-1-1 0,0 0 0,-1 0 0,0 0 0,1-13 0,-1-10 0,-2 1 0,-4-41 0,2 53 0,-1-1 0,-1 0 0,-1 1 0,-1 0 0,-1 0 0,0 0 0,-2 1 0,0 0 0,-1 1 0,-1 0 0,-13-17 0,19 28-5,31 9-22,-23-2 27,39 10 1,1-1 1,0-3-1,48 2 0,-47-8 16,-18 1-12,41-3 0,-66 1-5,0 1 0,0 0 0,0 0 0,1 0 0,-1 0 0,0-1 0,0 1 0,0-1 0,0 1 0,0-1 0,1 1 0,-1-1 0,0 0 0,0 1 0,0-1 0,-1 0 0,1 0 0,0 0 0,0 0 0,0 0 0,-1 0 0,1 0 0,0 0 0,0-1 0,0-1 0,0 0 0,-1 0 0,0 0 0,1 1 0,-1-1 0,0 0 0,0 0 0,0 0 0,-1-3 0,0 5 0,1-1 0,-1 1 0,0 0 0,0 0 0,1 0 0,-1 0 0,0 0 0,0 0 0,0 0 0,0 0 0,0 0 0,0 0 0,-1 0 0,1 1 0,0-1 0,0 0 0,0 1 0,-1-1 0,1 1 0,0 0 0,-1-1 0,1 1 0,0 0 0,-1 0 0,1 0 0,-1 0 0,-1 0 0,-2-1 0,1 1 0,0 0 0,0 0 0,0 1 0,-1-1 0,1 1 0,0 0 0,-7 3 0,6-2-1,1 2-1,0-1 1,0 0-1,0 1 1,0-1 0,1 1-1,-1 0 1,1 0-1,0 1 1,0-1 0,-2 7-1,-26 59-15,27-60 19,-7 25-2,2 0 0,1 0 0,1 1 0,3 0 0,0 0 0,3 54 0,1-86 0,0 0 0,0 0 0,0 0 0,1 0 0,0 0 0,-1 0 0,1 0 0,0 0 0,1 0 0,-1-1 0,1 1 0,0 0 0,0-1 0,0 0 0,0 1 0,0-1 0,5 5 0,-3-5 0,0-1 0,-1 1 0,1-1 0,0 0 0,1 0 0,-1-1 0,0 1 0,1-1 0,-1 0 0,0 0 0,1 0 0,0 0 0,-1-1 0,10 0 0,-11 0 0,0 0 0,1 0 0,-1 0 0,1 0 0,-1-1 0,1 1 0,-1-1 0,0 0 0,0 0 0,1 0 0,-1 0 0,0-1 0,0 1 0,0-1 0,0 0 0,2-2 0,-1 0 0,-1 0 0,0 0 0,-1-1 0,1 1 0,-1-1 0,0 1 0,0-1 0,0 0 0,-1 1 0,2-11 0,5-32 8,-3 0 1,-2-1-1,-4-80 1,0 45-11,1 60 2,0-14 0,0 30 0,-1 15 0,-3 61 0,0 172 0,4-236-1,0-1 0,1 1 0,0 0 0,0 0 0,0-1 1,0 1-1,1-1 0,-1 1 0,1-1 0,0 1 0,1-1 0,-1 0 0,1 0 0,0 0 0,0 0 0,0-1 0,0 1 1,1-1-1,-1 0 0,1 0 0,0 0 0,0 0 0,0-1 0,0 1 0,0-1 0,1 0 0,-1 0 0,1-1 0,-1 0 1,1 1-1,0-1 0,0-1 0,-1 1 0,9-1 0,-6 0 1,-3 1 0,0-1 0,0 0 0,0-1 0,1 1 0,-1-1 0,7-2 0,-9 2 0,0 0 0,0 0 1,0 0-1,0-1 0,-1 1 1,1 0-1,-1-1 0,1 0 1,-1 1-1,1-1 0,-1 0 1,0 0-1,0 0 0,0 0 1,0 0-1,1-2 0,8-22 5,0-2 0,-2 1 0,-1-1 0,-1 0-1,2-32 1,2-143-7,-10-93 2,-2 285 0,-3 10 0,4 2 0,-1 0 0,1 1 0,0-1 0,0 0 0,0 0 0,0 1 0,0-1 0,1 1 0,-1-1 0,0 0 0,1 1 0,-1 1 0,-7 25 0,1 0 0,1 1 0,2-1 0,-1 34 0,4 127 0,2-99 0,-1-71 0,1 0 0,1 0 0,0 0 0,1 0 0,1-1 0,13 35 0,-15-47 0,1 1 0,0-1 0,0 0 0,1 0 0,0 0 0,0-1 0,0 1 0,1-1 0,-1 0 0,1 0 0,0 0 0,1-1 0,-1 0 0,1 0 0,0 0 0,0-1 0,0 0 0,0 0 0,1 0 0,-1-1 0,13 3 0,-9-3 0,0-1 0,0 0 0,0 0 0,-1-1 0,1-1 0,0 1 0,11-3 0,-16 2 0,-1 0 0,0-1 0,0 1 0,-1-1 0,1 1 0,0-1 0,0 0 0,-1-1 0,1 1 0,-1-1 0,0 1 0,0-1 0,0 0 0,0 0 0,0 0 0,-1-1 0,1 1 0,3-7 0,0-4 0,-1 0 0,0 0 0,-1-1 0,0 0 0,-1 1 0,2-30 0,-4-96 0,-3 72 0,4-44 0,1 29 0,-12-110 0,3 159 0,6 33 0,-1 0 0,1 0 0,0 0 0,0 0 0,0 0 0,0 0 0,-1 0 0,1 0 0,0 1 0,-1-1 0,1 0 0,-1 0 0,1 0 0,-1 1 0,1-1 0,-1 0 0,0 0 0,1 1 0,-1-1 0,0 1 0,0-1 0,1 1 0,-1-1 0,0 1 0,0-1 0,0 1 0,1 0 0,-2-1 0,1 1 0,1 0 0,-1 0 0,1 1 0,-1-1 0,1 0 0,-1 0 0,1 1 0,-1-1 0,1 0 0,-1 1 0,1-1 0,0 1 0,-1-1 0,1 0 0,0 1 0,-1-1 0,1 1 0,0-1 0,-1 1 0,1-1 0,0 1 0,0-1 0,0 1 0,0-1 0,-1 1 0,1-1 0,0 2 0,-8 33 0,2 1 0,1 1 0,0 62 0,4-62 0,-3 279 0,4-236 0,0-61 0,1 1 0,1 0 0,5 25 0,-5-37 0,0 0 0,1 0 0,0 1 0,0-2 0,1 1 0,0 0 0,1-1 0,-1 0 0,11 13 0,-14-19-38,0 0-1,0 0 1,0 1 0,0-1 0,1 0-1,-1-1 1,0 1 0,0 0-1,1 0 1,-1 0 0,0-1 0,1 1-1,-1-1 1,0 1 0,1-1-1,-1 1 1,1-1 0,-1 0-1,1 0 1,-1 0 0,1 0 0,-1 0-1,1 0 1,-1 0 0,1 0-1,-1 0 1,1-1 0,-1 1 0,0-1-1,1 1 1,-1-1 0,1 0-1,1-1 1,18-25-5991</inkml:trace>
</inkml:ink>
</file>

<file path=ppt/ink/ink43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46"/>
    </inkml:context>
    <inkml:brush xml:id="br0">
      <inkml:brushProperty name="width" value="0.05" units="cm"/>
      <inkml:brushProperty name="height" value="0.05" units="cm"/>
      <inkml:brushProperty name="color" value="#FFFF00"/>
    </inkml:brush>
  </inkml:definitions>
  <inkml:trace contextRef="#ctx0" brushRef="#br0">115 90 32255,'-1'-2'37,"0"0"-1,0 0 1,0 1 0,-1-1 0,1 0-1,-1 1 1,1-1 0,-1 1 0,0-1-1,1 1 1,-5-2 0,5 3-37,0-1 1,-1 1-1,1 0 1,0 0-1,0 0 0,-1 0 1,1 1-1,0-1 1,-1 0-1,1 0 0,0 1 1,0-1-1,0 1 1,-1-1-1,1 1 0,0 0 1,0-1-1,0 1 1,0 0-1,0 0 0,0 0 1,0 0-1,-1 1 1,-2 2-2,0 0 0,0 1 0,1 0 1,0-1-1,0 1 0,0 0 0,0 1 1,1-1-1,0 0 0,0 1 0,0-1 1,0 8-1,0-3-3,1-1 1,0 1-1,0 0 1,1 0-1,0 0 1,4 16-1,-4-23 3,1 0-1,0 0 1,0 0 0,1 0 0,-1 0 0,1 0-1,-1 0 1,1-1 0,0 1 0,0 0-1,0-1 1,0 0 0,1 1 0,-1-1-1,1 0 1,-1 0 0,1-1 0,0 1-1,-1 0 1,1-1 0,0 0 0,0 1-1,0-1 1,0 0 0,5 0 0,7 2 4,0-1 0,1 0 0,29-1 0,-37-1 1,-3 0-3,0 0 1,-1 0-1,1-1 0,0 1 0,0-1 1,-1 0-1,1-1 0,-1 1 1,1-1-1,-1 0 0,1 0 1,-1 0-1,0 0 0,0-1 0,0 0 1,0 0-1,-1 0 0,1 0 1,-1-1-1,0 1 0,0-1 0,0 0 1,0 0-1,-1 0 0,1 0 1,-1 0-1,0 0 0,0-1 1,-1 1-1,0-1 0,1 0 0,-1 1 1,-1-1-1,1 0 0,-1 0 1,0-8-1,1 1-1,-1-1 0,-1 1 0,0 0 0,0 0 0,-1 0 0,-6-19 0,6 26 0,0 1 0,0-1 0,0 1 0,0-1-1,-1 1 1,0 0 0,0 0 0,0 0 0,0 1 0,-1-1 0,1 1-1,-1 0 1,0 0 0,0 0 0,0 0 0,-1 0 0,1 1 0,0 0-1,-9-3 1,6 3-35,0 0-1,-1 1 0,1 0 1,-1 0-1,1 1 0,-1-1 0,1 2 1,-1-1-1,1 1 0,-1 0 1,1 0-1,-1 1 0,1 0 1,-13 6-1,12-4-1148,-1 0 1,1 1 0,-14 10-1,-22 23-18451</inkml:trace>
</inkml:ink>
</file>

<file path=ppt/ink/ink43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46"/>
    </inkml:context>
    <inkml:brush xml:id="br0">
      <inkml:brushProperty name="width" value="0.05" units="cm"/>
      <inkml:brushProperty name="height" value="0.05" units="cm"/>
      <inkml:brushProperty name="color" value="#FFFF00"/>
    </inkml:brush>
  </inkml:definitions>
  <inkml:trace contextRef="#ctx0" brushRef="#br0">170 59 32143,'0'-2'23,"0"1"0,0 0 0,1-1 0,-2 1 0,1-1 0,0 1 0,0-1 0,0 1 0,-1-1 0,1 1 0,0 0 0,-1-1 0,0 1 0,1 0 0,-1-1 0,0 1 0,0 0 0,1 0 0,-1 0 1,0 0-1,0-1 0,0 1 0,0 1 0,-1-1 0,-1-1 0,1 1-25,-1 0 0,0 1 0,0-1 1,0 1-1,0 0 0,0 0 0,0 0 0,0 0 0,0 1 1,0-1-1,0 1 0,0 0 0,-4 1 0,3 0 1,0 0 0,0 0-1,0 0 1,0 0 0,0 1 0,1 0-1,-1 0 1,1 0 0,0 0 0,0 1-1,0-1 1,0 1 0,1 0-1,-1-1 1,1 1 0,0 0 0,-3 8-1,3-6-2,-1 0 1,2-1-1,-1 1 0,1 0 0,-1 0 0,2 0 0,-1 0 0,1 0 0,0 0 0,0 0 1,0 0-1,1 0 0,2 8 0,-3-12 3,1-1 1,0 1-1,0-1 1,0 1-1,0-1 0,0 1 1,0-1-1,1 0 1,-1 0-1,0 1 1,1-1-1,-1 0 0,0 0 1,1 0-1,0-1 1,-1 1-1,1 0 0,-1 0 1,1-1-1,0 1 1,-1-1-1,1 0 0,3 1 1,46 0 15,-35-1-13,-13 0-1,0 0 0,0 0 1,0-1-1,0 1 1,0-1-1,0 1 0,-1-1 1,1 0-1,0 0 1,0-1-1,0 1 0,-1 0 1,1-1-1,-1 0 1,1 0-1,-1 1 0,0-1 1,0-1-1,1 1 1,-1 0-1,-1 0 0,1-1 1,0 1-1,-1-1 1,1 0-1,-1 1 0,0-1 1,2-4-1,-1-2 3,0 0 0,0 1 1,-1-1-1,0 0 0,0 0 0,-1 0 0,0 0 0,-3-15 0,3 21-5,-1 0 1,0 0-1,0 0 0,0 0 0,0 0 1,0 0-1,-1 1 0,1-1 0,-1 0 1,1 1-1,-1-1 0,0 1 0,0 0 1,0-1-1,-1 1 0,1 0 1,0 1-1,-1-1 0,1 0 0,-1 0 1,0 1-1,0 0 0,1 0 0,-1-1 1,0 2-1,0-1 0,0 0 0,0 0 1,-5 1-1,1-1-25,0 0 0,-1 1 0,1 1 0,0-1 0,0 1 0,0 0 0,0 1 0,0-1 0,0 2 0,0-1 0,1 1 0,-7 3 0,-1 3-286,1 0 0,-15 14-1</inkml:trace>
</inkml:ink>
</file>

<file path=ppt/ink/ink43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58"/>
    </inkml:context>
    <inkml:brush xml:id="br0">
      <inkml:brushProperty name="width" value="0.05" units="cm"/>
      <inkml:brushProperty name="height" value="0.05" units="cm"/>
      <inkml:brushProperty name="color" value="#E71224"/>
    </inkml:brush>
  </inkml:definitions>
  <inkml:trace contextRef="#ctx0" brushRef="#br0">0 108 29325,'66'0'2827,"181"8"-2340,-141-1-487,114-7 0,-85-2 0,-121 2 0,383-7 0,-335 4 0,-2 1 0,73-13 0,92-32 0,-183 41 0,1 1 0,-1 1 0,53 4 0,-66 0 0,510 0 0,-412-3 0,-52 0 0,124 11 0,20 12 0,-63 5 0,-68-10 0,170 9 0,-194-24 13,202 7-10,-15 1-3,-63-5 0,413-11 0,-505 4 0,74-6 0,32-6 0,224 12 0,-226 6 0,9 0-14,221-4 28,-295-8-14,37 0 0,133-12 15,-2 0 15,-215 23-31,99-3-11,-93-12 19,-59 8-3,43-2 1,389 5-19,-238 5 28,-162 1-9,83 15 0,10 1 1,46-4-6,-44 1 0,-6-1 0,-99-13 0,0 2 0,0 3 0,71 17 0,-106-20-69,1-2 0,-1 0 0,29-2 0,-44 0-151,-28 0-1493</inkml:trace>
</inkml:ink>
</file>

<file path=ppt/ink/ink43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10:01"/>
    </inkml:context>
    <inkml:brush xml:id="br0">
      <inkml:brushProperty name="width" value="0.05" units="cm"/>
      <inkml:brushProperty name="height" value="0.05" units="cm"/>
      <inkml:brushProperty name="color" value="#E71224"/>
    </inkml:brush>
  </inkml:definitions>
  <inkml:trace contextRef="#ctx0" brushRef="#br0">56 50 31630,'-14'5'169,"8"-3"1,0 0 0,0 0 0,0-1 0,-11 2 1,54-1-143,40 6 1,25 3-33,235-9 4,-181-3 0,79-9-10,-52 0 4,217-16 6,-187 9 0,140 14-24,-190 5 16,263-2 8,-243-10 29,-71 3-23,-111 6 4,-1-2-10,0 2-18,-15 1-236,-6 0-351</inkml:trace>
</inkml:ink>
</file>

<file path=ppt/ink/ink4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9"/>
    </inkml:context>
    <inkml:brush xml:id="br0">
      <inkml:brushProperty name="width" value="0.05" units="cm"/>
      <inkml:brushProperty name="height" value="0.05" units="cm"/>
      <inkml:brushProperty name="color" value="#FFFFFF"/>
    </inkml:brush>
  </inkml:definitions>
  <inkml:trace contextRef="#ctx0" brushRef="#br0">247 43 30958,'6'-13'1139,"-4"10"-1065,-1 1 0,0-1 0,1 0 0,-1 0-1,0 0 1,-1 1 0,1-1 0,0-4 0,-13 21-69,-131 209-5,84-128 0,51-82 0,1-2 0,0 0 0,1 0 0,0 1 0,-7 19 0,13-30 0,0 0 0,-1-1 0,1 1 0,0-1 0,0 0 0,0 1 0,0-1 0,0 1 0,0-1 0,-1 0 0,1 1 0,0-1 0,0 1 0,0-1 0,0 0 0,0 1 0,1-1 0,-1 1 0,0-1 0,0 0 0,0 1 0,0-1 0,0 1 0,0-1 0,1 0 0,-1 1 0,0-1 0,0 0 0,1 1 0,-1-1 0,0 0 0,0 0 0,1 1 0,-1-1 0,0 0 0,1 0 0,-1 1 0,0-1 0,1 0 0,-1 0 0,1 0 0,-1 1 0,0-1 0,1 0 0,33 7 0,0-1 0,1-1 0,-1-2 0,48-2 0,-53-1 0,162 1 0,-185 0-10,-6 0 3,-7 2-8,-51-2-497,25-1-801</inkml:trace>
</inkml:ink>
</file>

<file path=ppt/ink/ink4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9"/>
    </inkml:context>
    <inkml:brush xml:id="br0">
      <inkml:brushProperty name="width" value="0.05" units="cm"/>
      <inkml:brushProperty name="height" value="0.05" units="cm"/>
      <inkml:brushProperty name="color" value="#FFFFFF"/>
    </inkml:brush>
  </inkml:definitions>
  <inkml:trace contextRef="#ctx0" brushRef="#br0">30 50 31711,'0'-49'1051,"-14"323"-1046,-1 19-5,15-129-104,0-163-36,0-1 1,1 0-1,-1 0 1,0 0-1,1 0 1,-1 0-1,0 0 1,1 0-1,-1 0 1,0 0-1,1 0 1,-1 0-1,0 0 1,1 0-1,-1 0 1,0 0-1,1 0 1,-1 0-1,0 0 1,1 0-1,-1 0 1,0-1-1,1 1 1,-1 0-1,0 0 1,0 0-1,1 0 1,-1-1-1,0 1 0,0 0 1,1 0-1,-1-1 1,0 1-1</inkml:trace>
</inkml:ink>
</file>

<file path=ppt/ink/ink4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0"/>
    </inkml:context>
    <inkml:brush xml:id="br0">
      <inkml:brushProperty name="width" value="0.05" units="cm"/>
      <inkml:brushProperty name="height" value="0.05" units="cm"/>
      <inkml:brushProperty name="color" value="#FFFFFF"/>
    </inkml:brush>
  </inkml:definitions>
  <inkml:trace contextRef="#ctx0" brushRef="#br0">578 36 21370,'-77'-22'9761,"55"18"-8826,-38-4 0,48 7-984,1 0 0,-1 1 0,1 1 0,-1 0 0,1 0 0,-1 1 0,1 1 0,0 0 0,0 1 0,0 0 0,0 0 0,-11 7 0,6 0 54,2 1-1,-1 0 0,2 1 1,0 0-1,0 1 0,1 0 1,1 1-1,1 1 0,0 0 1,0 0-1,-7 21 0,-2 7 0,2 2 0,2 0-1,-10 57 1,14-47-24,2 1 0,3 1 0,2-1 0,3 1 0,7 69 0,-4-116 7,0 1 0,0 0-1,1-1 1,1 1 0,0-1 0,0 0 0,1 0 0,0-1-1,1 1 1,0-1 0,1-1 0,0 1 0,1-1 0,0 0 0,10 9-1,-5-8 2,1 0 0,-1-1 0,2 0 0,-1-1 0,1-1-1,0 0 1,1-1 0,0-1 0,0 0 0,19 2 0,10 1-9,2-3 0,-1-1 0,0-2 0,1-3 0,48-6 0,-82 5 47,0 0 0,-1-1-1,1 0 1,-1-1 0,0 0-1,0-1 1,0 0 0,-1-1-1,0-1 1,0 1 0,0-2 0,-1 1-1,0-2 1,-1 1 0,1-1-1,-2-1 1,1 1 0,-1-2-1,-1 1 1,0-1 0,-1 0-1,0 0 1,0-1 0,-1 0 0,-1 0-1,5-17 1,-3-6-6,-1-1 0,-2-1 1,-2 1-1,-5-63 0,0 65-16,-1 0-1,-1 0 1,-2 1-1,-2-1 1,-1 2-1,-1 0 1,-2 0-1,-23-39 1,23 47-3,0 2 1,-2 0-1,0 0 1,-2 2 0,0 0-1,-1 1 1,-1 1 0,-1 0-1,-1 2 1,0 1-1,-27-15 1,34 24-8,0 0 0,0 1 0,0 0 0,-1 1 0,0 1 0,0 0 0,0 1 1,-31 1-1,40 1-28,0 0 1,0 0-1,1 0 0,-1 1 1,0 0-1,-10 3 1,13-1-37,0-1 0,0 0 0,1 1 0,-1 0-1,1 0 1,-1 0 0,1 0 0,-5 7 0,8-10 61</inkml:trace>
</inkml:ink>
</file>

<file path=ppt/ink/ink4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3"/>
    </inkml:context>
    <inkml:brush xml:id="br0">
      <inkml:brushProperty name="width" value="0.05" units="cm"/>
      <inkml:brushProperty name="height" value="0.05" units="cm"/>
      <inkml:brushProperty name="color" value="#FFFFFF"/>
    </inkml:brush>
  </inkml:definitions>
  <inkml:trace contextRef="#ctx0" brushRef="#br0">20 1 26396,'0'2'202,"1"1"0,-1 0 0,0 0 0,1-1 0,0 1 0,-1-1 0,1 1 0,0 0 0,0-1 0,0 1 0,1-1 0,-1 0 0,1 0 0,-1 1 0,1-1 0,0 0 0,0 0-1,0 0 1,0-1 0,0 1 0,0 0 0,0-1 0,1 1 0,-1-1 0,0 0 0,4 1 0,6 3-165,0-1 0,1-1 0,-1 0 0,17 2 0,-23-4 128,45 5-9,0-2 0,63-4 0,-28-1-61,-88 2-95,1 0 0,-1 0 1,1 0-1,-1 0 0,1 0 1,-1 0-1,1 0 0,-1 0 0,1 1 1,0-1-1,0 1 0,0-1 1,0 1-1,0-1 0,0 1 1,0-1-1,0 1 0,0 3 0,-16 35 0,17-40 0,-16 59 0,3 0 0,2 0 0,-4 92 0,4-38 0,1-27 0,-42 307 0,51-388 0,1 1 0,-2-1 0,1 0-1,0 1 1,-1-1 0,0 0 0,0 0 0,-5 7 0,6-10-1,-1-1-1,1 1 1,-1-1 0,1 0 0,-1 1 0,0-1 0,1 0 0,-1 0-1,0 0 1,0-1 0,0 1 0,0 0 0,0-1 0,0 1 0,0-1 0,0 1-1,0-1 1,0 0 0,0 0 0,0 0 0,0 0 0,0 0 0,0-1-1,0 1 1,0-1 0,-3 0 0,-1-1 1,0 0 0,0-1 0,1 1 0,-1-1 0,1 0 0,-1-1 0,1 0 0,0 1 0,-7-8 0,-43-49 0,29 30 0,18 22-1,1 1 0,1 1-1,-1-1 1,2-1-1,-1 1 1,1-1 0,0 0-1,0 0 1,-5-13 0,10 21 0,0 0 1,0-1-1,0 1 1,0 0-1,0 0 1,0 0-1,0 0 0,0-1 1,0 1-1,0 0 1,0 0-1,0 0 1,0 0-1,0 0 1,0-1-1,0 1 1,0 0-1,0 0 1,0 0-1,0 0 1,0 0-1,0-1 1,1 1-1,-1 0 1,0 0-1,0 0 1,0 0-1,0 0 1,0 0-1,0 0 0,0 0 1,1-1-1,-1 1 1,0 0-1,0 0 1,0 0-1,0 0 1,0 0-1,0 0 1,1 0-1,-1 0 1,0 0-1,0 0 1,0 0-1,0 0 1,1 0-1,-1 0 1,0 0-1,0 0 1,0 0-1,0 0 1,0 0-1,1 0 0,-1 0 1,0 0-1,0 0 1,0 0-1,0 0 1,0 1-1,1-1 1,3 0 0,-4 0 0,18-1-1,1 2 1,-1 0-1,0 1 1,0 0-1,22 7 1,-9-1 0,1-2 0,0-1 0,0-1 0,0-2 0,42-3 0,-50 1 0,-19 0 0,0 0 0,0 0 1,0 0-1,0-1 0,0 0 0,0 0 1,0-1-1,0 1 0,0-1 0,-1 0 1,1 0-1,-1 0 0,1-1 0,-1 0 1,0 0-1,7-6 0,-6 4 1,-1-1 0,0 1 0,-1-1 0,1 0 0,-1 0 0,0-1-1,0 1 1,-1 0 0,0-1 0,0 0 0,-1 1 0,2-8 0,7-66 18,-1-124-1,-7 182 4,-2 22-22,0 0 0,0 0 0,0 0 1,1 0-1,-1 0 0,0 0 0,0 0 0,0 0 0,0 0 0,0-1 0,0 1 0,0 0 1,1 0-1,-1 0 0,0 0 0,0 0 0,0 0 0,0 0 0,0 0 0,0 0 1,1 0-1,-1 0 0,0 0 0,0 0 0,0 0 0,0 1 0,0-1 0,0 0 0,0 0 1,1 0-1,-1 0 0,0 0 0,0 0 0,0 0 0,0 0 0,0 0 0,0 0 0,0 0 1,0 0-1,0 1 0,1-1 0,-1 0 0,0 0 0,0 0 0,0 0 0,0 0 1,0 0-1,0 0 0,0 1 0,0-1 0,0 0 0,0 0 0,0 0 0,0 0 0,0 0 1,0 0-1,0 1 0,0-1 0,0 0 0,0 0 0,0 0 0,12 39-4,-7-21 6,63 132-2,-66-147 0,0 1 0,1-1 0,-1 1 0,0-1 0,1 0 0,0 0 0,0 0 0,0 0 0,0-1 0,0 1 0,1-1 0,-1 1 0,1-1 0,-1-1 0,1 1 0,0 0 0,6 1 0,3 0 0,-1-1 0,1-1 0,0 0 0,16-1 0,-23 0 0,-3 0 0,0 0 0,0-1 0,0 1 0,-1-1 0,1 0 0,0 0 0,0 0 0,-1 0 0,1 0 0,-1 0 0,1-1 0,-1 1 0,1-1 0,-1 0 0,0 0 0,0 0 0,0 0 0,0 0 0,0 0 0,0 0 0,0-1 0,-1 1 0,1-1 0,-1 1 0,0-1 0,0 1 0,0-1 0,0 0 0,0 0 0,-1 1 0,1-7 0,2-10 0,-1-1 0,0 1 0,-3-35 0,0 25 0,1-78 0,-16 193 0,13-58 0,-4 68 0,7-96 0,0 0 0,0 0 0,0 1 0,0-1 0,0 0 0,0 0 0,0 0 0,1 1 0,-1-1 0,0 0 0,0 0 0,0 0 0,0 0 0,1 0 0,-1 1 0,0-1 0,0 0 0,0 0 0,1 0 0,-1 0 0,0 0 0,0 0 0,0 0 0,1 0 0,-1 0 0,0 0 0,0 0 0,0 0 0,1 0 0,-1 0 0,0 0 0,0 0 0,0 0 0,1 0 0,-1 0 0,0 0 0,0 0 0,0 0 0,1 0 0,-1 0 0,0 0 0,0-1 0,0 1 0,1 0 0,-1 0 0,0 0 0,0 0 0,0 0 0,0-1 0,0 1 0,1 0 0,-1 0 0,0 0 0,0 0 0,0-1 0,0 1 0,0 0 0,11-10 0,-7 3 0,0 0 0,-1 0 0,0-1 0,0 1 0,-1-1 0,0 1 0,0-1 0,0 0 0,0-14 0,-1 1 0,-1 0 0,-4-33 0,3 49 0,0 0 0,0 0 0,-1 0 0,0 0 0,0 1 0,0-1 0,0 1 0,-1-1 0,0 1 0,0 0 0,0 0 0,0 0 0,-1 0 0,0 1 0,1-1 0,-1 1 0,-1 0 0,1 0 0,0 0 0,-1 1 0,1-1 0,-1 1 0,0 1 0,-9-4 0,-4 0 0,0 1 0,-1 0 0,0 1 0,0 1 0,-26 1 0,43 1 0,-1 0 0,1 0 0,-1 1 0,1-1 0,0 1 0,-1 0 0,1 0 0,0 0 0,0 0 0,0 0 0,0 0 0,0 0 0,0 1 0,0-1 0,0 1 0,0 0 0,1-1 0,-1 1 0,1 0 0,-1 0 0,1 0 0,0 0 0,-1 0 0,1 0 0,0 0 0,1 1 0,-1-1 0,0 0 0,1 1 0,-1-1 0,0 5 0,-1 10 0,0 0 0,1 0 0,2 27 0,0-20 0,0-11 0,0 0 0,1-1 0,0 1 1,2-1-1,-1 0 0,1 0 0,1 0 0,0 0 0,1-1 0,0 0 1,0 0-1,1-1 0,1 1 0,0-1 0,0-1 0,13 11 0,-11-10-2,1 0 0,0-1 1,1-1-1,0 0 0,0 0 0,1-2 0,0 1 0,0-1 0,1-1 0,-1-1 0,1 0 0,0 0 0,1-2 0,17 2 0,-13-3 1,-9 0 0,0 0 0,0-1 0,0-1 0,0 0 0,19-4 0,-26 4 3,1 0-1,-1-1 0,0 0 1,1 0-1,-1 0 1,0 0-1,0 0 1,-1 0-1,1-1 0,0 1 1,-1-1-1,1 0 1,-1 0-1,0 0 1,0 0-1,0 0 0,-1-1 1,1 1-1,1-7 1,2-4-1,-1-1 0,0 0 0,-1 0 0,-1 0-1,0-17 1,-3-81-1,-1 47 0,2-18 0,0 63-7,0 56-13,0 277 15,1-296 5,0-1 0,0 0 0,1 0 0,1 0 0,6 17 0,-7-25 0,0 0 0,1-1 0,0 1 0,0-1 0,1 0 0,0 0 0,0 0 0,0 0 0,0-1 0,1 1 0,0-1 0,0-1 0,9 7 0,-10-9 0,0 0 0,0 0 0,0 0 0,0-1 0,1 0 0,-1 1 0,0-2 0,1 1 0,-1 0 0,1-1 0,7 0 0,-9 0 0,0-1 0,-1 1 0,1 0 0,0-1 0,-1 1 0,1-1 0,-1 0 0,1 0 0,-1 0 0,1 0 0,-1 0 0,0-1 0,1 1 0,-1-1 0,0 1 0,0-1 0,0 0 0,0 0 0,-1 0 0,4-3 0,2-10 1,-1-1-1,0 1 1,-1-1 0,-1 1 0,0-1-1,3-31 1,-1-105 24,-5 109-23,-1-168-2,-3 300 0,-19 124 0,-34 93 0,6-38 0,42-218 0,-6 39 0,-29 99 0,43-186 0,-3 8 0,-1 1 0,1-1 0,-2 1 0,-5 9 0,8-17 0,0-1 0,1 1 0,-1-1 0,-1 0 0,1 1 0,0-1 0,0 0 0,-1 0 0,1 0 0,-1-1 0,0 1 0,0 0 0,1-1 0,-1 0 0,0 0 0,0 0 0,0 0 0,-5 1 0,-3-1-2,1 0 0,-1 0-1,0-1 1,1-1 0,-1 0 0,1 0-1,-1-1 1,1 0 0,-1-1 0,1 0 0,0-1-1,0 0 1,1 0 0,-18-12 0,20 11 2,0 0 0,0 0 0,0-1 0,1 0 0,0 0 0,1-1 0,-1 0 0,1 0 0,0 0 0,1-1 0,0 1 1,0-1-1,1 0 0,-1 0 0,2-1 0,-1 1 0,1-1 0,-1-14 0,2 11-1,0-1-1,0 0 1,2 1 0,0-1-1,2-14 1,-1 20 0,0 0 1,1 0-1,-1 1 0,1-1 0,0 1 1,1-1-1,0 1 0,0 0 0,0 0 1,8-7-1,39-37 3,3 2 0,86-60-1,53-46 6,-169 132-6,-2-1 0,0-1-1,-2-1 1,-1-1-1,29-49 1,-35 47 3,0-1 1,-2 0-1,-1-1 0,-1 0 1,8-59-1,-9 14-1,-2-97 0,-6 166-3,-2-20 0,2 25 0,0 0 0,0 1 0,0-1 0,0 0 0,0 1 0,-1-1 0,1 1 0,0-1 0,0 0 0,-1 1 0,1-1 0,-1 1 0,1-1 0,0 0 0,-1 1 0,1-1 0,-1 1 0,1 0 0,-1-1 0,1 1 0,-1-1 0,0 1 0,1 0 0,-1-1 0,1 1 0,-1 0 0,0 0 0,1-1 0,-1 1 0,0 0 0,0 0 0,0 1 0,1 0 0,-1-1 0,1 1 0,-1 0 0,1 0 0,-1 0 0,1 0 0,0 0 0,0 0 0,-1 0 0,1 0 0,0 0 0,0 0 0,0 0 0,0 0 0,0 0 0,1 0 0,-1 0 0,0 1 0,0 4 0,0 16 0,0 0 0,1 0 0,1 0 0,1-1 0,1 1 0,1-1 0,14 37 0,63 111 0,-26-58 0,-52-101 0,0 0 0,0 0 0,-1 0 0,0 1 0,-1-1 0,0 1 0,-1-1 0,1 20 0,-3-28 0,1 1 0,-1-1 0,0 0 0,1 0 0,-1 0 0,0 1 0,0-1 0,-1 0 0,1 0 0,0 0 0,-1-1 0,1 1 0,-1 0 0,0 0 0,1-1 0,-1 1 0,0-1 0,0 0 0,0 1 0,0-1 0,0 0 0,0 0 0,-1 0 0,1-1 0,0 1 0,-4 0 0,-10 4 0,0-1 0,-26 3 0,35-6 0,-186 17-35,193-18 35,1 0 0,-1 0-1,0 0 1,0 0 0,0 0-1,0 0 1,1 0-1,-1 0 1,0 1 0,0-1-1,0 0 1,0 0 0,0 0-1,1 0 1,-1 1 0,0-1-1,0 0 1,0 0 0,0 0-1,0 1 1,0-1 0,0 0-1,0 0 1,0 0-1,0 1 1,0-1 0,0 0-1,0 0 1,0 0 0,0 1-1,0-1 1,0 0 0,0 0-1,0 0 1,0 1 0,0-1-1,0 0 1,0 0 0,0 0-1,0 1 1,0-1-1,0 0 1,-1 0 0,1 0-1,0 0 1,0 1 0,0-1-1,0 0 1,0 0 0,-1 0-1,1 0 1,0 0 0,0 0-1,0 0 1,-1 1 0,1-1-1,0 0 1,0 0-1,0 0 1,-1 0 0,1 0-1,0 0 1,0 0 0,0 0-1,-1 0 1,1 0 0,0 0-1,0 0 1,-1 0 0,19 8-21,32-3 21,0-2 0,62-5 0,-21 0 0,-80 2 1,0 0 0,0-1-1,0 0 1,0 0 0,15-5 0,-22 4-1,0 1 1,0-1-1,0 0 1,0 0-1,-1-1 1,1 1-1,-1-1 0,0 1 1,0-1-1,0 0 1,0 0-1,0 0 1,-1-1-1,1 1 1,-1-1-1,0 1 1,3-8-1,-1 0 1,0-1 0,0 0 0,-1 0 0,-1 0 1,3-26-1,-5-67 11,-1 55-9,1-12 7,-15-332 20,16 386-27,-1 7-2,0 0-1,0 0 0,0 0 0,1-1 0,-1 1 0,0 0 0,-1 0 0,1 0 0,0 0 0,0 0 1,0 0-1,-1-1 0,1 1 0,0 0 0,-2-2 0,-7 35 0,-5 112 0,5 197 0,9-301 0,0-22 0,1 1 0,0-1 0,2 0 0,0 0 0,1 0 0,0 0 0,2-1 0,10 23 0,-13-33 0,0-1 0,0 0 0,1 0 0,0 0 0,1 0 0,-1-1 0,1 0 0,0 0 0,1 0 0,-1 0 0,1-1 0,0 0 0,0 0 0,0 0 0,0-1 0,1 0 0,-1 0 0,1-1 0,0 0 0,0 0 0,0-1 0,0 1 0,13-1 0,-13 0 0,2-1 0,-1 1 0,0-2 0,1 1 0,12-3 0,-18 2 0,-1 0 0,1 0 0,0 0 0,-1 0 0,1 0 0,-1-1 0,1 1 0,-1-1 0,1 0 0,-1 0 0,0 0 0,0 0 0,0 0 0,0 0 0,-1 0 0,4-5 0,-1-2 0,1-1 0,-1 1 0,0-1 0,-1 0 0,0 0 0,0-1 0,-1 1 0,0-15 0,0-90 0,-3 66 0,2-11 0,1 34 0,-1 1 0,-2-1 0,-1 1 0,-5-29 0,7 54 0,0 0 0,0 0 0,0 0 0,0 0 0,0 0 0,0 0 0,0 0 0,0 0-1,0 0 1,0 1 0,0-1 0,0 0 0,0 0 0,0 0 0,0 0 0,0 0 0,0 0 0,-1 0 0,1 0 0,0 0 0,0 0 0,0 0 0,0 0 0,0 0 0,0 0 0,0 0-1,0 0 1,0 0 0,0 0 0,0 0 0,0 0 0,0 0 0,0 0 0,0 0 0,-1 0 0,1 0 0,0 0 0,0 0 0,0 0 0,0 0 0,0 0 0,0 0 0,0 0 0,-2 13-9,-1 21-7,3 159 11,0-183 5,1 0 0,0-1 0,1 1 0,0 0 0,0-1 0,1 0 0,0 1 0,0-1 0,1 0 0,1 0 0,-1-1 0,9 11 0,-9-13 0,1-1 0,-1 0 0,1-1 0,0 1 0,1-1 0,-1 0 0,1 0 0,-1-1 0,1 0 0,0 0 0,1 0 0,-1 0 0,0-1 0,1 0 0,-1-1 0,1 1 0,0-1 0,10 0 0,-11 0 0,0-1 0,0 0 0,0 0 0,0 0 0,0-1 0,0 0 0,8-2 0,-11 1 0,-1 1 0,0 0 0,0-1 0,0 1 0,0-1 0,0 1 0,0-1 0,-1 0 0,1 0 0,-1 0 0,1 0 0,-1 0 0,0 0 0,1-1 0,-1 1 0,0 0 0,-1 0 0,1-1 0,0 1 0,0-5 0,7-34 0,7-79 0,-14 91 0,1 1 0,2 0 0,1 1 0,1-1 0,1 1 0,15-36 0,-20 59 0,-1 1 0,1-1 0,0 1 0,1 0 0,-1 0 0,0 0 0,1 0 0,0 0 0,0 0 0,0 1 0,0-1 0,0 1 0,0 0 0,1 0 0,-1 0 0,0 1 0,1-1 0,0 1 0,-1-1 0,1 1 0,0 1 0,0-1 0,0 0 0,0 1 0,0 0 0,-1 0 0,1 0 0,0 0 0,0 1 0,0-1 0,4 3 0,0 0-2,-8 0-2,-14 2-5,9-3 8,-1 0 1,0 1 0,1 0 0,-1 0 0,1 1 0,0-1 0,0 1 0,0 0 0,1 0 0,-1 1 0,1 0 0,0 0 0,0 0 0,-4 7 0,0 2 0,0 0 0,0 1 0,-10 31 0,13-27 2,1 0 0,1 0 0,0 0 0,1 0 0,2 0 0,0 1 0,4 29 0,-3-43-2,-1 0 0,2-1 0,-1 1 0,1 0 0,0-1 0,0 1 0,0-1 0,1 0 0,0 0 0,0 0 0,0 0 0,1 0 0,0-1 0,0 0 0,0 1 0,0-1 0,0-1 0,1 1 0,0-1 0,0 1 0,0-2 0,0 1 0,0 0 0,1-1 0,-1 0 0,8 2 0,9 1 0,0-1 0,0-1 0,1-1 0,-1 0 0,33-4 0,-50 2 0,-1-1 0,0 0 0,1 0 0,-1 0 0,0-1 0,0 1 0,0-1 0,0 0 0,0 0 0,0 0 0,0-1 0,-1 0 0,1 1 0,-1-1 0,0 0 0,0-1 0,0 1 0,0 0 0,-1-1 0,1 0 0,-1 1 0,0-1 0,3-6 0,2-8 0,0 1 0,-1-1 0,-1 0 0,4-26 0,3-54 0,-4 0 0,-8-142 0,-1 110 0,1 88 0,-2-56 5,2 97-4,0-1 0,0 1 0,0-1 0,0 0 0,0 1 0,-1-1 0,1 1 0,0-1 0,-1 1 0,1-1 0,-1 1 0,0-1 0,1 1-1,-1 0 1,0-1 0,0 1 0,0 0 0,0 0 0,0-1 0,0 1 0,-1 0 0,1 0 0,0 0 0,0 0 0,-1 1 0,-2-2 0,4 2-1,-1 0 0,0 0 0,0 0 0,1 0 0,-1 0 0,0 0 0,0 0 1,1 1-1,-1-1 0,0 0 0,0 1 0,1-1 0,-1 0 0,0 1 0,1-1 0,-1 1 0,0-1 1,1 1-1,-1-1 0,0 2 0,-12 24-1,6 1 1,2 0 0,1 0 0,-1 40 0,5 91 0,1-75 0,-2 4 0,3 108 0,0-162 0,2-1 0,1 1 0,18 58 0,-23-90 0,0-1 0,0 0 0,0 1 0,0-1 0,0 0 0,0 1 0,0-1 0,0 1 0,0-1 0,0 0 0,1 1 0,-1-1 0,0 0 0,0 1 0,0-1 0,0 0 0,1 1 0,-1-1 0,0 0 0,0 0 0,0 1 0,1-1 0,-1 0 0,0 0 0,1 1 0,-1-1 0,0 0 0,1 0 0,-1 0 0,0 1 0,1-1 0,-1 0 0,0 0 0,1 0 0,-1 0 0,0 0 0,1 0 0,-1 0 0,0 0 0,1 0 0,-1 0 0,1 0 0,7-19 0,7-57 0,38-146 1,-46 200-2,1 0 0,1 0 0,1 1 1,0 0-1,2 1 0,0 1 0,25-30 1,-32 44-3,1 0 0,0 0-1,0 0 1,0 1 0,1-1 0,0 1 0,14-5 0,-20 8 3,1 0 0,0 0 0,0 0 0,0 1 0,0-1 0,0 0 0,0 1 0,0 0-1,0-1 1,0 1 0,0 0 0,0 0 0,0 0 0,0 1 0,0-1 0,0 0 0,0 1 0,0-1 0,0 1 0,0 0 0,0-1 0,0 1 0,0 0 0,-1 0 0,1 0-1,0 1 1,-1-1 0,1 0 0,-1 1 0,1-1 0,-1 1 0,1-1 0,-1 1 0,1 2 0,1 3 0,0 1 0,-1-1 0,0 1 0,-1 0 0,0 0 0,0-1 0,0 10 0,-4 59 0,2-70 0,0-1 0,0 0 0,0 0 0,-1 0 0,0 0 0,0 0 0,0 0 0,-1 0 0,0-1 0,1 1 0,-2-1 0,1 1 0,0-1 0,-1 0 0,0-1 0,0 1 0,0-1 0,0 1 0,0-1 0,-1-1 0,0 1 0,1 0 0,-1-1 0,0 0 0,-10 2 0,-4 2 0,-1-2 0,0 0 0,-1-1 0,1-1 0,-29-1 0,48-1 0,0 0 0,0 0 0,0 0 0,0 0 0,-1 0 0,1 0 0,0-1 0,0 1 0,0 0 0,0-1 0,0 1 0,0 0 0,0-1 0,0 1 0,0-1 0,0 0 0,0 1 0,1-1 0,-1 0 0,0 0 0,0 1 0,1-1 0,-1 0 0,0 0 0,1 0 0,-1 0 0,1 0 0,-1 0 0,1 0 0,-1-2 0,0-2 0,0 0 0,1 0 0,-1 0 0,1 0 0,1-8 0,0-2 0,-1 15 0,0-1 0,0 1 0,0 0 0,0-1 0,0 1 0,1 0 0,-1 0 0,0 0 0,0-1 0,0 1 0,0 0 0,1 0 0,-1 0 0,0-1 0,0 1 0,1 0 0,-1 0 0,0 0 0,0 0 0,1 0 0,-1-1 0,0 1 0,0 0 0,1 0 0,-1 0 0,0 0 0,1 0 0,-1 0 0,0 0 0,0 0 0,1 0 0,-1 0 0,0 0 0,1 0 0,-1 0 0,0 0 0,0 1 0,1-1 0,-1 0 0,0 0 0,0 0 0,1 0 0,-1 0 0,0 1 0,0-1 0,1 0 0,-1 0 0,0 1 0,1-1 0,5 4 0,-1 1 0,1-1 0,-1 1 0,0 1 0,0-1 0,0 1 0,-1-1 0,0 2 0,0-1 0,0 0 0,-1 1 0,3 7 0,5 7 0,4 6 0,1-2 0,1 0 0,1-1 0,1-1 0,1-1 0,38 34 0,-45-45 0,0-2 0,1 1 0,0-2 0,0 0 0,1-1 0,0 0 0,0-1 0,1-1 0,-1 0 0,1-1 0,0-1 0,0 0 0,31 0 0,-26-2 0,-11-1 0,0 0 0,-1 0 0,1-1 0,17-3 1,-24 3-2,0 1 1,-1-1 0,1 0-1,0-1 1,-1 1 0,0 0 0,1-1-1,-1 0 1,0 1 0,0-1 0,1 0-1,-2 0 1,1 0 0,0 0 0,0-1-1,-1 1 1,1 0 0,-1-1-1,1 1 1,-1-1 0,1-3 0,2-8-61,-1 1 0,-1-1 0,0 0 0,-1 0 0,-1-24 0,0 31-16,0-68-1300</inkml:trace>
</inkml:ink>
</file>

<file path=ppt/ink/ink4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3"/>
    </inkml:context>
    <inkml:brush xml:id="br0">
      <inkml:brushProperty name="width" value="0.05" units="cm"/>
      <inkml:brushProperty name="height" value="0.05" units="cm"/>
      <inkml:brushProperty name="color" value="#FFFFFF"/>
    </inkml:brush>
  </inkml:definitions>
  <inkml:trace contextRef="#ctx0" brushRef="#br0">174 13 32159,'-11'-3'57,"-1"0"0,1 1 0,0 0 0,-1 1 0,0 0 0,1 1 0,-16 1 0,24 0-57,0-1 1,1 1-1,-1 0 0,0 0 1,0 0-1,1 0 0,-1 1 1,1-1-1,-1 1 0,1 0 0,0-1 1,-1 1-1,1 0 0,0 0 1,0 0-1,0 1 0,1-1 1,-1 0-1,1 1 0,-1-1 1,1 1-1,0 0 0,0-1 1,0 1-1,0 0 0,0 0 1,0 5-1,-2 8 3,0 0 0,2 0 0,0 26 0,1-42-3,-1 6 1,1-1 0,0 1 0,1 0-1,-1-1 1,1 1 0,0 0 0,1-1 0,-1 1-1,1-1 1,0 0 0,0 1 0,1-1-1,0 0 1,0 0 0,0-1 0,0 1 0,1-1-1,-1 1 1,1-1 0,1 0 0,-1-1-1,0 1 1,6 3 0,-3-3 1,0 0 1,0-1-1,1 1 0,-1-1 1,1-1-1,0 1 0,0-1 1,9 1-1,66 1 39,-75-4-39,-6 0 0,0 0 0,1-1-1,-1 1 1,0 0 0,0-1 0,1 1-1,-1-1 1,0 0 0,0 1 0,0-1 0,0 0-1,0-1 1,0 1 0,0 0 0,0 0-1,0-1 1,-1 1 0,4-4 0,-3 1-1,1 1 0,-1-1 1,0 0-1,0 1 0,0-1 1,-1 0-1,1 0 0,-1-1 1,1-5-1,0-6-1,-1 1 0,0-1 1,-1 0-1,-4-26 0,3 36-1,0 0 0,0 0 0,0 0 0,-1 0 0,0 1 1,0-1-1,0 0 0,-1 1 0,0 0 0,0-1 0,0 1 0,-1 0 0,1 1 0,-1-1 0,-1 0 0,1 1 0,0 0 0,-1 0 1,0 1-1,0-1 0,0 1 0,-1 0 0,1 0 0,0 1 0,-1 0 0,0 0 0,0 0 0,0 0 0,0 1 0,0 0 1,-7 0-1,13 1-3,-13-1 0,-1 0 1,1 1 0,-15 2 0,24-1-73,0 0 0,-1 0 0,1 0 0,0 1 0,0-1 0,0 1 0,0 0 0,0 0 0,0 1 0,1-1 0,-1 1 0,1 0 0,-4 3 0,-27 34-3552</inkml:trace>
</inkml:ink>
</file>

<file path=ppt/ink/ink4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4"/>
    </inkml:context>
    <inkml:brush xml:id="br0">
      <inkml:brushProperty name="width" value="0.05" units="cm"/>
      <inkml:brushProperty name="height" value="0.05" units="cm"/>
      <inkml:brushProperty name="color" value="#FFFFFF"/>
    </inkml:brush>
  </inkml:definitions>
  <inkml:trace contextRef="#ctx0" brushRef="#br0">0 42 31118,'37'0'577,"8"0"-49,4 0-304,7 0-80,0 0-80,-10 0-48,-4 0-16,-12 0 0,-4-12-16,-16 0-112,-7-6-656</inkml:trace>
</inkml:ink>
</file>

<file path=ppt/ink/ink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6"/>
    </inkml:context>
    <inkml:brush xml:id="br0">
      <inkml:brushProperty name="width" value="0.05" units="cm"/>
      <inkml:brushProperty name="height" value="0.05" units="cm"/>
      <inkml:brushProperty name="color" value="#FFFFFF"/>
    </inkml:brush>
  </inkml:definitions>
  <inkml:trace contextRef="#ctx0" brushRef="#br0">21 812 32127,'-1'1'32,"0"0"1,1 0 0,-1 0-1,0 0 1,1 0-1,-1 1 1,1-1 0,0 0-1,-1 0 1,1 0 0,0 0-1,0 1 1,0-1 0,0 0-1,0 2 1,-1 2 5,-5 43-38,-1 82 0,7-126 0,0-1 0,0 1 0,0 0 1,1-1-1,0 1 0,-1 0 0,1-1 0,0 1 1,1-1-1,-1 1 0,1-1 0,-1 0 0,1 0 0,0 0 1,0 0-1,1 0 0,-1 0 0,0 0 0,1 0 0,0-1 1,0 0-1,0 1 0,0-1 0,0 0 0,0 0 0,4 1 1,4 1 0,0-1 0,0 0 0,0 0 0,0-1 0,0-1 0,1 0 0,17 0 0,-25-2-1,0 0 1,0 1-1,-1-1 0,1-1 0,0 1 0,0-1 0,-1 1 0,1-1 0,-1 0 0,1 0 1,-1 0-1,0-1 0,0 1 0,0-1 0,0 0 0,0 0 0,-1 0 0,1 0 0,-1 0 1,0-1-1,0 1 0,0-1 0,0 1 0,1-6 0,5-10 0,-2 1 0,1-2 0,4-31 0,-2-4 0,4-113 0,-18-56 0,5 222 1,-3-26-3,-1 17 5,3 11-3,1-1 1,0 1-1,0 0 0,-1 0 1,1 0-1,0 0 0,0 0 0,0 0 1,-1 0-1,1 0 0,0 0 1,0 0-1,-1 0 0,1-1 1,0 1-1,-1 1 0,1-1 1,0 0-1,0 0 0,-1 0 1,1 0-1,0 0 0,0 0 1,0 0-1,-1 0 0,1 0 0,0 0 1,0 0-1,-1 1 0,1-1 1,0 0-1,0 0 0,0 0 1,-1 1-1,1-1 0,-9 19-10,1 14 11,2 0 0,2 0 0,-1 50 0,9 107 8,-4-179-9,1 7-1,1 0 0,1 0 0,1 0-1,0 0 1,1-1 0,11 23 0,-12-30 0,0 0 1,2 0-1,-1-1 0,1 0 1,0 0-1,1 0 0,0-1 1,1 0-1,0 0 0,0-1 1,14 10-1,-17-14 2,0-1-1,0 0 1,0 1-1,1-2 1,-1 1 0,0-1-1,1 0 1,-1 0 0,1 0-1,-1-1 1,1 1-1,7-2 1,-9 1-1,0-1 1,-1 1-1,1-1 1,-1 0-1,1 0 0,-1 0 1,0 0-1,1-1 1,-1 1-1,0-1 1,0 0-1,0 0 0,0 0 1,0 0-1,0 0 1,-1-1-1,1 1 1,2-5-1,2-5 0,0-1 0,-2 1 0,1-1 0,-2 0 0,0 0 0,0-1 0,-1 1 0,2-23 0,-2-14 0,-3-51 0,-1 48 0,1-272 11,11 360-22,77 396 27,-59-299-16,-26-126 0,-2-7 0,0 0 0,0 1 0,0-1 0,0 0 0,-1 0 0,1 0 0,0 0 0,-1 0 0,1 0 0,-1 0 0,1 0 0,-1 0 0,1 0 0,-1-1 0,0 1 0,1-1 0,43-174 0,-27 100 0,3 1 0,53-127 0,-69 191 0,1 0 0,1 0 0,0 1 0,0 0 0,1 0 0,0 0 0,1 1 0,0 0 0,1 0 0,15-12 0,-24 21 0,1-1 0,0 0 0,0 1 0,0-1 0,-1 1 0,1-1 0,0 1 0,0-1 0,0 1 0,0 0 0,0 0 0,0-1 0,0 1 0,0 0 0,0 0 0,0 0 0,0 0 0,0 0 0,0 0 0,0 0 0,0 1 0,0-1 0,0 0 0,0 0 0,1 1 0,0 1 0,-1-1 0,0 1 0,0-1 0,0 1 0,0-1 0,0 1 0,-1 0 0,1-1 0,0 1 0,-1 0 0,1 0 0,-1-1 0,0 1 0,1 3 0,5 58 0,-1 108 0,-6-101 0,11 89 0,-8-149 0,-1 0 0,2 0 0,-1-1 0,1 1 0,1-1 0,5 11 0,-8-17 0,1 0 0,0 0 0,0 0 0,0 0 0,0-1 0,0 1 0,1-1 0,-1 1 0,1-1 0,-1 0 0,1 0 0,0 0 0,0-1 0,0 1 0,0 0 0,0-1 0,0 0 0,1 0 0,-1 0 0,0 0 0,5 0 0,3 0 0,0 0 0,0-1 0,0 0 0,1-1 0,18-4 0,-24 4 0,0-1 0,0 0 0,0-1 0,-1 1 0,1-1 0,-1 0 0,1-1 0,-1 1 0,0-1 0,-1 0 0,8-8 0,0-2 0,-1-1 0,-1 1 0,0-2 0,-1 0 0,-1 0 0,0 0 0,-1-1 0,-1 0 0,-1 0 0,0-1 0,3-25 0,-1-19 0,-1-122 0,-6 149 0,0-373 5,0 407-3,1-1-1,-1 1 0,0 0 0,0 0 1,0-1-1,0 1 0,-1 0 0,1 0 1,0-1-1,0 1 0,-1 0 1,1 0-1,-1-1 0,1 1 0,-1 0 1,0 0-1,1 0 0,-1 0 0,0 0 1,-1-1-1,1 2-1,1 0 0,-1 1 0,0-1 0,0 1 0,0-1 0,0 1 0,0-1 0,1 1 0,-1 0 0,0-1 0,1 1 0,-1 0 0,0 0 0,1-1 0,-1 1 0,1 0 0,-1 0 0,1 0 0,-1 0 0,1 0 0,0-1 0,-1 1 0,1 0 0,0 0 0,0 0 0,0 0 0,0 2 0,-11 36 0,3 1 0,1 0 0,-2 54 0,5 130 0,4-176 0,-10 1003 0,10-1032 0,1 14 0,-2 0 0,-10 62 0,10-87 0,-1 0 0,0 0 0,-1 0 0,1 0 0,-1-1 0,-1 1 0,0-1 0,0 0 0,0 0 0,-1 0 0,0 0 0,0-1 0,-1 0 0,0 0 0,0 0 0,-13 8 0,17-12 0,-1 0 0,1-1 0,-1 1 0,0-1 0,0 0 0,0 0 0,1 0 0,-1 0 0,0 0 0,0-1 0,0 1 0,-1-1 0,1 0 0,0 0 0,0 0 0,0 0 0,0 0 0,0-1 0,0 0 0,0 1 0,0-1 0,-5-3 0,4 2 0,0-1 0,1 1 0,-1-1 0,1 0 0,0 0 0,0-1 0,0 1 0,0-1 0,0 1 0,1-1 0,0 0 0,0 0 0,0 0 0,-2-5 0,-14-43 0,2-1 0,2-1 0,3-1 0,-7-93 0,17 145 0,-2-42 0,3-47 0,0 79 0,2 0 0,-1 0 0,2 0 0,0 0 0,0 1 0,1 0 0,1-1 0,8-15 0,-2 9 0,2 0 0,0 2 0,1-1 0,1 2 0,0 0 0,32-25 0,113-67 0,-69 51 0,-73 45 0,0-2 0,-1 0 0,-1-1 0,-1-1 0,0-1 0,-1 0 0,-1 0 0,0-2 0,18-36 0,-7 3 0,-3-1 0,23-84 0,-33 108 0,0-2 0,-11 31 0,0 0 0,0 0 0,0 0 0,0 0 0,0 0 0,0 0 0,0 0 0,0 1 0,-1-1 0,1 0 0,0 0 0,0 0 0,0 0 0,0 0 0,0 0 0,0 0 0,0 0 0,0 0 0,0 0 0,0 0 0,0 0 0,0 0 0,-1 0 0,1 0 0,0 0 0,0 0 0,0 0 0,0 0 0,0 0 0,0 0 0,0 0 0,0 0 0,0-1 0,0 1 0,0 0 0,0 0 0,0 0 0,-1 0 0,1 0 0,0 0 0,0 0 0,0 0 0,0 0 0,0 0 0,0 0 0,0 0 0,0 0 0,0 0 0,0 0 0,0-1 0,0 1 0,0 0 0,0 0 0,0 0 0,0 0 0,0 0 0,0 0 0,0 0 0,0 0 0,0 0 0,-13 15 0,0 3 0,1 1 0,1 1 0,1 0 0,0 0 0,2 1 0,0 0 0,-8 42 0,8-19 0,1 1 0,0 89 0,7-124 0,0 0 0,1 0 0,0 0 0,0 0 0,1 0 0,0 0 0,1 0 0,0-1 0,1 1 0,0-1 0,0 0 0,1 0 0,0-1 0,0 1 0,1-1 0,0 0 0,1 0 0,0-1 0,0 0 0,0 0 0,1-1 0,13 9 0,-9-9 0,-1 1 0,1-2 0,-1 1 0,2-2 0,-1 1 0,0-2 0,1 0 0,18 3 0,-9-4 0,0-1 0,0-1 0,0 0 0,27-5 0,-44 4 0,-1 0 0,1 0 0,-1 0 0,1 0 0,-1-1 0,0 0 0,1 0 0,-1 0 0,0-1 0,0 1 0,-1-1 0,1 0 0,0 0 0,4-5 0,-4 2 0,1 0 0,-1 0 0,0 0 0,-1-1 0,0 1 0,0-1 0,0 0 0,2-10 0,0-10 0,-1 0 0,-1 0 0,-1-53 0,-2 68 0,0-11 0,-1-1 0,-1 1 0,-2 0 0,0 0 0,-1 0 0,-1 1 0,-1 0 0,-1 0 0,-1 0 0,-1 1 0,-1 1 0,-1 0 0,-1 0 0,0 1 0,-1 1 0,-30-30 0,37 42 0,-1 1 0,0-1 0,0 1 0,0 1 0,0-1 0,-1 1 0,1 1 0,-1 0 0,0 0 0,-11-2 0,16 4 0,0 1 0,0-1 0,0 1 0,0-1 0,-1 1 0,1 0 0,0 1 0,0-1 0,0 1 0,0-1 0,0 1 0,0 1 0,0-1 0,0 0 0,0 1 0,0 0 0,1 0 0,-1 0 0,1 0 0,-1 1 0,1 0 0,0-1 0,0 1 0,-5 6 0,3 0 0,0 0 0,0 0 0,1 0 0,1 0 0,-1 1 0,1 0 0,1 0 0,-3 18 0,2 10 0,1 39 0,2-58 0,2 0 0,-1 0 0,2 0 0,1 0 0,0 0 0,1-1 0,14 32 0,-13-36 0,1-1 0,1-1 0,0 1 0,0-1 0,1-1 0,1 1 0,0-2 0,0 1 0,1-1 0,22 15 0,-21-18 0,1 0 0,0 0 0,1-1 0,-1-1 0,1 0 0,15 3 0,-19-6 0,0 0 0,1 0 0,-1-1 0,1-1 0,-1 0 0,1 0 0,-1-1 0,1 0 0,12-3 0,-18 2 0,-1 0 0,1 0 0,-1-1 0,1 1 0,-1-1 0,0 0 0,0 0 0,0-1 0,-1 1 0,1-1 0,-1 1 0,0-1 0,0 0 0,0-1 0,-1 1 0,1 0 0,-1-1 0,0 1 0,2-8 0,2-5 0,-1-1 0,-1-1 0,5-35 0,-4-88 0,-6 91 0,8-52 0,-7 98 0,1 0 0,0 1 0,0-1 0,0 0 0,0 0 0,1 1 0,0-1 0,0 1 0,0 0 0,4-7 0,-4 9 0,0 0 0,0 0 0,1 0 0,-1 1 0,0-1 0,1 1 0,-1 0 0,1-1 0,-1 1 0,1 0 0,-1 1 0,1-1 0,0 0 0,-1 1 0,1-1 0,0 1 0,0 0 0,0 0 0,2 0 0,1 0 0,0 0 0,0 1 0,1 0 0,-1 0 0,0 0 0,0 0 0,0 1 0,-1 0 0,1 0 0,0 1 0,8 5 0,-6-3 0,0 2 0,-1-1 0,0 1 0,0 0 0,-1 1 0,11 15 0,-7-7 0,0 0 0,0 1 0,-2 0 0,0 1 0,-1-1 0,-1 2 0,0-1 0,-2 1 0,0-1 0,-1 1 0,-1 1 0,0-1 0,-2 0 0,0 0 0,-1 0 0,-1 0 0,-1 0 0,-6 22 0,3-23 0,1-1 0,0 1 0,2 0 0,0 1 0,1-1 0,0 0 0,3 23 0,-1-40 0,0 0 0,1 0 0,-1 0 0,1 1 0,0-1 0,-1 0 0,1 0 0,0-1 0,-1 1 0,1 0 0,0 0 0,0 0 0,0 0 0,0-1 0,0 1 0,0 0 0,0-1 0,0 1 0,0-1 0,0 1 0,0-1 0,1 0 0,-1 1 0,0-1 0,0 0 0,0 0 0,0 0 0,1 0 0,0 0 0,48 0 0,-34 0 0,-12 0-1,0-1-1,1 1 1,-1-1 0,0 0-1,0 0 1,0 0 0,0 0-1,0-1 1,0 0 0,-1 0-1,1 0 1,0 0 0,-1 0-1,0-1 1,1 1 0,-1-1 0,0 0-1,0 0 1,0 0 0,-1-1-1,1 1 1,3-8 0,2-5-3,0-1-1,-1-1 1,10-35 0,-14 43 0,9-43-6,-2-1 0,5-93 0,3-24 16,-17 169-4,-1-1 0,0 0 1,1 1-1,0-1 0,-1 1 0,1-1 0,0 0 0,0 1 0,1 0 0,-1-1 0,0 1 0,1 0 0,0 0 1,-1-1-1,1 1 0,0 1 0,0-1 0,4-3 0,-2 3-2,1 0 1,-1 1-1,0 0 0,1 0 0,-1 0 1,1 0-1,-1 1 0,1-1 1,8 2-1,-9-1 0,0 1 0,0 1 0,0-1 0,0 0 0,-1 1 0,1 0 0,0 0 0,-1 0 0,0 0 0,1 1 0,-1-1 0,0 1 0,0 0 0,0 0 0,-1 0 0,1 0 0,-1 1 0,1-1 0,-1 1 0,2 4 0,10 17 0,17 46 0,-26-58 0,7 19 0,-2 1 0,-1 0 0,-2 0 0,-1 1 0,-2 0 0,-1 0 0,-1 0 0,-6 58 0,2-80 2,0-1 0,-1 0 0,-5 12-1,-1-2 15,6-17-10,2-6-3,0-56-3,2 1 0,3-1 0,22-106 0,-24 156-1,35-111 4,-33 107-6,1 0-1,0 1 0,1-1 1,1 1-1,-1 1 1,2-1-1,12-13 0,-19 23 4,-1 0 0,1 0 0,0 0 0,0 0 0,0 0 0,0 0 0,0 0-1,0 0 1,0 0 0,0 1 0,0-1 0,0 0 0,1 1 0,-1-1 0,0 1 0,0-1-1,1 1 1,-1 0 0,0-1 0,0 1 0,1 0 0,-1 0 0,0 0 0,1 0 0,-1 0-1,0 0 1,1 1 0,-1-1 0,0 0 0,0 1 0,1-1 0,-1 1 0,0-1-1,0 1 1,0-1 0,1 1 0,-1 0 0,0 0 0,0-1 0,0 1 0,0 0 0,0 0-1,-1 0 1,1 0 0,0 0 0,0 0 0,-1 1 0,1-1 0,0 0 0,-1 0 0,1 2-1,4 8 2,-1 0-1,0 0 0,-1 1 0,3 16 0,-5-24 0,16 120 16,3 221 0,-19-399-27,2 1-1,18-91 1,-13 107-2,2 2 0,1-1 0,2 2 0,31-61 0,-40 87 4,1 0-1,0 0 1,0 1-1,1-1 1,0 1-1,0 1 1,10-9-1,-12 11 8,1 2 0,-1-1 0,1 0-1,0 1 1,0 0 0,0 0 0,0 0 0,0 1-1,0 0 1,0 0 0,1 0 0,-1 1 0,8-1 0,-11 1 3,0 0 0,-1 1 0,1-1 0,-1 0 0,1 0 0,-1 1 0,1-1 0,-1 1 0,1 0 0,-1-1 0,1 1 0,-1 0 0,0 0 0,1 0 0,-1 0 0,0 0 0,0 0 0,1 0 0,0 2 0,1 0 0,-1 1 0,-1-1 0,1 1 0,0-1 0,-1 1 0,1-1 0,-1 1 0,0 4 0,2 10 3,-1-1-1,-1 35 1,-1-39 1,-2 100 19,5 129 16,-3-238-39,1 0 0,-1 1 0,1-1 0,0 0 0,1 0 0,-1 1 0,1-1 0,0 0 0,0-1 0,0 1 0,0 0 0,1 0 0,-1-1 0,1 0 0,6 6 0,-4-4 0,1-1 0,0 0 0,0 0 0,1-1 0,-1 1 0,1-1 0,-1-1 0,14 4 1,2-2 1,0-1 0,-1 0 0,1-2 1,0 0-1,30-4 0,-44 1-3,0 1 1,0-1-1,0 0 0,0 0 0,0-1 0,-1 0 0,1-1 1,-1 0-1,0 0 0,0 0 0,0-1 0,-1 0 0,0 0 0,0-1 1,0 0-1,0 0 0,-1 0 0,0-1 0,-1 1 0,1-1 1,4-10-1,0-2 0,-2 1-1,1-1 1,-2 0 0,-1 0 0,0 0 0,-1-1 0,2-35 0,-6 50 0,4-46 0,-3 1 0,-8-90 0,5 133 0,0 0 1,0 0-1,0 0 1,-1 1-1,0-1 1,0 1-1,-1-1 1,0 1-1,0 0 1,0 1-1,-1-1 1,1 1-1,-1 0 1,-1 0-1,1 0 1,-7-4-1,9 7 0,0 1 0,0-1 1,0 0-1,0 1 0,0 0 0,0-1 1,-1 2-1,1-1 0,0 0 0,-1 0 0,1 1 1,-1 0-1,1 0 0,-1 0 0,1 0 1,-1 0-1,1 1 0,0-1 0,-1 1 0,1 0 1,0 0-1,-1 0 0,1 1 0,0-1 1,0 1-1,0 0 0,0 0 0,0 0 0,1 0 1,-1 0-1,0 0 0,1 1 0,0 0 1,-1-1-1,-1 4 0,-6 8 0,1 0 0,0 1 0,0 0 0,2 1 0,0 0 0,1 0 0,0 0 0,2 1 0,-6 33 0,3 6 0,2 96 0,5-144 0,1-1 0,-1 1 0,1 0 0,1-1 0,-1 0 0,1 1 0,0-1 0,1 0 0,0 0 0,0 0 0,0 0 0,7 9 0,-7-12 0,0 0 0,1-1 0,-1 1 1,1-1-1,-1 0 0,1 0 0,0 0 1,1-1-1,-1 1 0,0-1 1,1 0-1,-1 0 0,1 0 0,-1-1 1,1 0-1,0 0 0,0 0 1,-1 0-1,1-1 0,6 1 0,-5-1 5,0 0-1,0-1 1,0 1-1,0-1 1,11-2-1,-15 1-4,1 1 0,0 0 0,-1-1 0,1 1 0,-1-1 0,0 0 0,1 0 0,-1 0 0,0 0 0,0 0 0,0-1 0,0 1 0,2-4 0,4-9 0,0 0 0,-1-1 0,0 0 0,-1 0 0,-1 0 0,-1-1 0,0 0 0,3-28 0,-3-16 0,-4-65 0,0 65 0,0-28 0,-5 74-1,1 16-7,-1 11-10,-1 32 26,1 1-1,2-1 1,4 51-1,-1-43-10,1-27 3,0-1 0,1 1 0,1-1 0,10 34 0,-9-43 0,2 0 0,0 0 0,0 0 0,1-1 0,1 0 0,1 0 0,18 22 0,-22-31 0,1 1 0,0-1 0,0 0 0,0-1 0,0 0 0,1 0 0,0 0 0,0 0 0,0-1 0,15 4 0,-19-6 0,1 0 0,0 0 0,0 0 0,0 0 0,0-1 0,0 1 0,0-1 0,0 0 0,0-1 0,0 1 0,0-1 0,0 1 0,0-1 0,0 0 0,-1-1 0,1 1 0,0-1 0,-1 1 0,1-1 0,-1 0 0,1-1 0,-1 1 0,4-4 0,-2-1 0,1 0 0,-1-1 0,0 0 0,0 0 0,-1 0 0,0 0 0,-1-1 0,0 0 0,2-9 0,3-14 0,3-40 0,-3-30 0,-6-127 0,-4 113 0,2-203 0,-12 491 0,2-39 0,3 328 0,8-447 0,0 0 0,0 0 0,1-1 0,1 1 0,1-1 0,-1 0 0,2 0 0,6 13 0,-8-21 0,-1 0 0,1 0 0,0-1 0,0 1 0,0-1 0,1 0 0,-1 0 0,1 0 0,0 0 0,0-1 0,1 0 0,-1 0 0,1 0 0,-1 0 0,1-1 0,0 1 0,0-1 0,0-1 0,0 1 0,1-1 0,-1 1 0,0-2 0,8 2 0,-3-2 0,-4 1 0,0 0 0,0-1 0,0 0 0,0 0 0,0 0 0,0-1 0,0 1 0,0-2 0,0 1 0,0-1 0,0 1 0,-1-2 0,1 1 0,-1-1 0,1 0 0,9-6 0,-6-1 0,-1 0 0,0-1 0,0 0 0,-1 0 0,0-1 0,-1 0 0,0 0 0,-1 0 0,-1-1 0,0 1 0,0-1 0,1-16 0,3-23 0,1-91 0,-9 124 0,4-260 0,-4 687 0,0-397 0,0 0 0,1 0 0,1 1 0,-1-1 0,2 0 0,0 0 0,0-1 0,1 1 0,9 18 0,-10-24 0,1 0 0,-1 0 0,1 0 0,0 0 0,0 0 0,1-1 0,-1 0 0,1 0 0,0 0 0,0-1 0,0 1 0,1-1 0,-1 0 0,1-1 0,0 1 0,-1-1 0,1 0 0,0-1 0,7 2 0,-5-2 0,1 0 0,-1 0 0,1 0 0,0-1 0,-1-1 0,16-2 0,-21 3 0,1-1 0,-1-1 0,1 1 0,-1 0 0,0-1 0,0 1 0,0-1 0,0 0 0,0 0 0,0-1 0,0 1 0,-1 0 0,1-1 0,-1 0 0,0 1 0,1-1 0,-1 0 0,1-4 0,4-7 0,0-1 0,-1 0 0,-1-1 0,-1 1 0,0-1 0,-1 0 0,1-25 0,-2-119 0,-4 89 0,3 18 0,1 28 0,-2 0 0,-1-1 0,-8-45 0,9 71 0,0 0 0,0 0 0,0 0 0,0 0 0,0 0 0,0-1 0,0 1 0,0 0 0,0 0 0,0 0 0,-1 0 0,1 0 0,0 0 0,0 0 0,0-1 0,0 1 0,0 0 0,0 0 0,0 0 0,-1 0 0,1 0 0,0 0 0,0 0 0,0 0 0,0 0 0,0 0 0,-1 0 0,1 0 0,0 0 0,0 0 0,0 0 0,0 0 0,0 0 0,-1 0 0,1 0 0,0 0 0,0 0 0,0 0 0,0 0 0,0 0 0,0 0 0,-1 0 0,1 0 0,0 0 0,0 0 0,0 0 0,0 0 0,0 1 0,0-1 0,-1 0 0,1 0 0,0 0 0,0 0 0,0 0 0,0 0 0,0 0 0,0 1 0,0-1 0,0 0 0,0 0 0,0 0 0,0 0 0,0 0 0,0 0 0,0 1 0,0-1 0,-5 12 0,1-1 0,1 1 0,0 0 0,1 1 0,0-1 0,1 0 0,0 23 0,-1-1 0,-4 216 0,6-221 0,0-21 0,0 1 0,1 0 0,0 0 0,0 0 0,1-1 0,0 1 0,1-1 0,0 1 0,0-1 0,1 0 0,6 10 0,-7-13 0,0-1 0,1 0 0,-1 0 0,1 0 0,0 0 0,0-1 0,1 1 0,-1-1 0,1 0 0,-1-1 0,1 1 0,0-1 0,0 0 0,0 0 0,0 0 0,0-1 0,1 1 0,-1-1 0,9 0 0,-4 0 0,1 0 0,-1-1 0,1 0 0,-1-1 0,1 0 0,19-6 0,-24 5 0,0 0 0,-1-1 0,1 0 0,-1 0 0,0 0 0,0 0 0,0-1 0,0 0 0,-1 0 0,1-1 0,-1 1 0,0-1 0,4-6 0,2-5 0,0-1 0,-1 0 0,0-1 0,-1 1 0,-2-2 0,0 1 0,0-1 0,3-28 0,-5 15 0,-1 0 0,-2 0 0,-1-1 0,-5-41 0,4 64 0,-1 1 0,0 0 0,0 0 0,0-1 0,-1 1 0,-1 1 0,0-1 0,0 0 0,0 1 0,-1 0 0,0 0 0,-1 0 0,0 1 0,0 0 0,-1 0 0,1 0 0,-1 1 0,-1 0 0,1 1 0,-1-1 0,0 1 0,-1 1 0,1 0 0,-1 0 0,1 0 0,-1 1 0,-1 0 0,1 1 0,0 0 0,0 1 0,-1 0 0,-15 0 0,16 1 0,-1 0 0,1 0 0,1 1 0,-1 1 0,0-1 0,-9 4 0,14-3 0,0-1 0,1 1 0,-1 0 0,1 0 0,-1 1 0,1-1 0,-1 1 0,1 0 0,0 0 0,0 0 0,1 0 0,-1 0 0,1 1 0,-4 5 0,0 2 0,2 0 0,-1 0 0,1 0 0,1 0 0,0 1 0,0-1 0,0 18 0,1-6 0,1-1 0,5 44 0,-3-58 0,1-1 0,0 1 0,0-1 0,0 0 0,1 0 0,0 0 0,0 0 0,1-1 0,0 1 0,0-1 0,0 0 0,1 0 0,0 0 0,0-1 0,1 0 0,-1 0 0,1 0 0,0-1 0,1 1 0,12 5 0,-4-3 0,0 0 0,0-2 0,0 0 0,1-1 0,0 0 0,0-2 0,0 1 0,29-1 0,-38-2 0,8 0 0,0 0 0,26-5 0,-36 4 0,0 0 0,0-1 0,0 0 0,0 0 0,0 0 0,-1 0 0,1-1 0,-1 0 0,1 0 0,-1 0 0,5-6 0,2-2 0,-1-1 0,0 0 0,-1-1 0,0 0 0,-1 0 0,0-1 0,8-22 0,0-8 0,11-53 0,4-9 0,-29 99 0,0 0 0,1 1 0,0-1 0,0 1 0,8-12 0,-10 16 0,1 1 0,-1 0 0,0 0 0,1-1 0,-1 1 0,0 0 0,1 0 0,0 0 0,-1 1 0,1-1 0,-1 0 0,1 0 0,0 1 0,-1-1 0,1 1 0,0 0 0,0-1 0,0 1 0,-1 0 0,1 0 0,0 0 0,0 0 0,-1 1 0,1-1 0,0 0 0,0 1 0,3 0 0,-3 1 0,1-1 0,-1 1 0,0 0 0,0 0 0,0 0 0,0 0 0,0 0 0,0 0 0,0 1 0,-1-1 0,1 0 0,-1 1 0,0-1 0,0 1 0,0 0 0,0-1 0,0 1 0,0 0 0,-1 0 0,1-1 0,-1 6 0,3 2 0,7 39 0,-2 0 0,2 68 0,-8 105 0,-2-130 0,0-92 0,0 0 0,0 0 0,0 0 0,0 0 0,0 0 0,0 0 0,0 0 0,0 0 0,0 0 0,0 0 0,0 0 0,1 0 0,-1 0 0,0 0 0,0 0 0,0 0 0,0 0 0,0 0 0,0 0 0,0 0 0,0 0 0,0 0 0,0 0 0,0 0 0,0 0 0,1 0 0,-1 0 0,0 0 0,0 0 0,0 0 0,0 0 0,0 0 0,0 0 0,0 0 0,0 0 0,0 0 0,0 0 0,0 0 0,0 0 0,0 0 0,0 1 0,0-1 0,0 0 0,0 0 0,0 0 0,0 0 0,0 0 0,0 0 0,0 0 0,1 0 0,-1 0 0,0 0 0,-1 1 0,7-10 0,-5 7 0,43-88 0,41-117 0,30-65 0,-109 260 0,-5 10 0,0-1 0,0 1 0,0 0 0,0-1 0,0 1 0,1 0 0,-1 0 0,1 0 0,-1 0 0,1 0 0,0 0 0,0 1 0,0-1 0,0 0 0,4-2 0,-6 4 0,1 0 0,-1 0 0,0 0 0,0 0 0,0 0 0,1-1 0,-1 1 0,0 0 0,0 0 0,1 0 0,-1 0 0,0 0 0,0 0 0,1 0 0,-1 0 0,0 0 0,0 0 0,1 0 0,-1 0 0,0 0 0,0 0 0,1 0 0,-1 0 0,0 0 0,0 0 0,1 1 0,-1-1 0,0 0 0,0 0 0,1 0 0,-1 0 0,0 0 0,0 1 0,0-1 0,1 0 0,-1 0 0,0 0 0,0 1 0,0-1 0,2 17 0,-2-15 0,-17 455 0,7-211-11,10-241-82,-3-4-171</inkml:trace>
</inkml:ink>
</file>

<file path=ppt/ink/ink4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8"/>
    </inkml:context>
    <inkml:brush xml:id="br0">
      <inkml:brushProperty name="width" value="0.05" units="cm"/>
      <inkml:brushProperty name="height" value="0.05" units="cm"/>
      <inkml:brushProperty name="color" value="#FFFF00"/>
    </inkml:brush>
  </inkml:definitions>
  <inkml:trace contextRef="#ctx0" brushRef="#br0">36 96 32543,'32'-96'216,"-33"102"-215,0 0 1,0 1-1,1-1 1,0 0-1,1 10 0,0 25-1,-33 304 0,-2 20 0,33-289-664,1-88-1377</inkml:trace>
</inkml:ink>
</file>

<file path=ppt/ink/ink4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8"/>
    </inkml:context>
    <inkml:brush xml:id="br0">
      <inkml:brushProperty name="width" value="0.05" units="cm"/>
      <inkml:brushProperty name="height" value="0.05" units="cm"/>
      <inkml:brushProperty name="color" value="#FFFF00"/>
    </inkml:brush>
  </inkml:definitions>
  <inkml:trace contextRef="#ctx0" brushRef="#br0">0 6 31518,'0'-6'1089,"3"6"-1009,4 12-64,-1 41-16,1 21 16,-7 5-16,0 12 0,0 4 0,0-7 0,0 1 0,-3-10 0,-7-2 0,3-18 0,7-21-16,0-17-128</inkml:trace>
</inkml:ink>
</file>

<file path=ppt/ink/ink4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8"/>
    </inkml:context>
    <inkml:brush xml:id="br0">
      <inkml:brushProperty name="width" value="0.05" units="cm"/>
      <inkml:brushProperty name="height" value="0.05" units="cm"/>
      <inkml:brushProperty name="color" value="#FFFF00"/>
    </inkml:brush>
  </inkml:definitions>
  <inkml:trace contextRef="#ctx0" brushRef="#br0">73 15 18344,'0'0'13639,"36"0"-13383,29 0-48,27 0-112,13 0-64,9 0 16,4 0-48,-13 0 0,-17-3-48,-26-9-865</inkml:trace>
  <inkml:trace contextRef="#ctx0" brushRef="#br0">1 230 31134,'62'15'448,"33"0"-79,19-12-113,17-1-144,7-2-64,-14 0 32,-22 0-48,-34 0-32,-32-2-128,-32-10-593</inkml:trace>
</inkml:ink>
</file>

<file path=ppt/ink/ink4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47"/>
    </inkml:context>
    <inkml:brush xml:id="br0">
      <inkml:brushProperty name="width" value="0.05" units="cm"/>
      <inkml:brushProperty name="height" value="0.05" units="cm"/>
      <inkml:brushProperty name="color" value="#FFFF00"/>
    </inkml:brush>
  </inkml:definitions>
  <inkml:trace contextRef="#ctx0" brushRef="#br0">263 48 32239,'0'-1'12,"0"-1"0,0 0 0,0 0 0,0 0 1,0 1-1,0-1 0,-1 0 0,1 0 0,0 0 1,-1 1-1,0-1 0,1 0 0,-1 1 0,0-1 0,0 0 1,0 1-1,0-1 0,0 1 0,0-1 0,0 1 1,-1 0-1,-1-2 0,0 1 3,0 1 1,-1 1-1,1-1 0,0 0 1,0 1-1,0-1 1,-1 1-1,1 0 0,0 0 1,0 0-1,-1 1 1,-5 1-1,4-1-15,1 0 0,0 1 0,0 0 0,0-1 0,0 2 0,0-1 0,0 0 0,0 1 0,1 0 0,0 0 0,-1 0 0,1 0 0,0 0 0,0 1 0,1-1 0,-5 8 0,-4 8 0,0 0 0,-9 24 0,18-36 0,-15 35 2,2 0 0,2 1 0,-13 84 0,16-50 2,2 114 0,7-174-5,2 0 0,0 0 0,2 0 0,-1 0 0,2 0 0,11 31 0,-12-41 2,0 0-1,0-1 0,1 1 1,0-1-1,0 0 0,1 0 1,-1 0-1,1-1 0,0 0 1,1 0-1,0 0 0,-1 0 1,2-1-1,-1 0 1,0 0-1,1-1 0,-1 0 1,12 4-1,-10-4 0,0 0 0,1-1 0,0 0 0,-1-1 0,1 0 0,0 0 0,0-1 0,0 0 0,0 0 0,-1-1 0,1-1 0,0 1 0,-1-1 0,1-1 0,-1 1 0,1-1 0,-1-1 0,0 0 0,-1 0 0,1 0 0,0-1 0,-1 0 0,0-1 0,-1 0 0,1 0 0,-1 0 0,0 0 0,5-9 0,1-3 0,-1 0 0,0-1 0,-2-1 0,0 1 0,-1-1 0,-2-1 0,0 1 0,-1-1 0,0 0 0,1-32 0,-2-20 0,-8-121 0,3 170 0,-1 1 0,-2 0 0,0 0 0,-1 0 0,-1 1 0,-1-1 0,-1 1 0,-1 1 0,-21-36 0,27 51 2,-1 1-1,0 0 1,0 0 0,0 1 0,-1-1-1,1 1 1,-1 0 0,0 0 0,0 0-1,-1 1 1,1 0 0,-1 0 0,-9-4-1,12 6 0,-1 0-1,1 1 0,0-1 0,0 0 1,-1 1-1,1 0 0,0 0 0,0 0 1,-1 0-1,1 0 0,0 1 1,0-1-1,-1 1 0,1 0 0,0 0 1,0 0-1,0 1 0,0-1 0,0 1 1,0-1-1,1 1 0,-1 0 0,0 0 1,1 0-1,-1 1 0,1-1 0,0 0 1,-3 5-1,-3 6 0,-1 2 0,2-1 0,0 1 0,1 0 0,1 1 0,0-1 0,1 1 0,0 0 0,1 0 0,0 19 0,0 17 0,7 101 0,-2-137-2,1 1 1,0 0-1,1 0 1,1-1-1,1 0 1,0 0-1,1-1 1,1 0-1,1 0 1,0 0-1,0-1 1,2 0-1,-1-1 1,2-1-1,0 1 1,0-2-1,1 0 1,1 0-1,0-1 1,21 11-1,-25-17 3,1 0 0,-1-1 1,0 0-1,1-1 0,0 0 0,0-1 1,-1 0-1,1-1 0,0 0 0,0-1 1,0 0-1,-1 0 0,1-1 0,0-1 0,-1 0 1,0 0-1,0-1 0,0 0 0,0-1 1,0 0-1,-1-1 0,0 1 0,0-2 1,-1 1-1,14-15 0,-11 10-1,-1-2 0,-1 0 0,1 0 0,-2-1 0,0 0 0,-1 0 0,0-1 0,-1 1 0,-1-2 0,5-18 0,-4-1 0,0-1 0,-2 0 0,-2-52 0,-2 86 0,0-1 0,-1 1 0,1-1 0,0 1 0,-1-1 0,0 1 0,0 0 0,0-1 0,-1-2 0,2 4 0,-1 1 0,1-1 0,0 1 0,0 0 0,-1-1 0,1 1 0,0-1 0,-1 1 0,1 0 0,-1-1 0,1 1 0,0 0 0,-1-1 0,1 1 0,-1 0 0,1-1 0,-1 1 0,1 0 0,-1 0 0,1 0 0,-1 0 0,1-1 0,-1 1 0,1 0 0,-1 0 0,1 0 0,-1 0 0,0 0 0,1 0 0,-1 0 0,1 1 0,-1-1 0,1 0 0,-1 0 0,1 0 0,-1 0 0,1 1 0,-1-1 0,1 0 0,-1 1 0,1-1 0,0 0 0,-1 1 0,1-1 0,-1 0 0,1 1 0,-5 15 0,1 24 0,2 0 0,2 0 0,1 0 0,8 42 0,-7-65 0,1-1 0,1 0-1,0 0 1,2 0-1,-1-1 1,2 1-1,0-1 1,1-1-1,0 0 1,2 0 0,-1 0-1,22 22 1,-26-32-3,0 0 0,0 0 1,1-1-1,-1 1 0,1-1 1,0-1-1,0 1 1,0-1-1,9 3 0,-12-4 3,1-1 0,0 1 0,-1 0 0,1-1 0,-1 0 0,1 0 0,0 0 0,-1 0 0,1-1 0,-1 1 0,1-1 0,0 0 0,-1 0 0,0 0 0,1-1 0,-1 1 0,0-1 0,6-3 0,-3-1 0,-1 1 0,0-1 0,0 0 0,-1 0 0,0 0 0,0-1 0,0 1 0,-1-1 0,0 0 0,3-9 0,1-7 2,9-48 1,-10 13 6,-1 0 0,-5-66 0,0 59-9,-1 58 0,-1 8 0,-2 10 0,0 19 0,0 1 0,3-1 0,2 52 0,1-15 0,-2-49 0,1-1 0,0 0 0,2 0 0,0 0 0,1 0 0,11 29 0,-13-41 0,0 1 0,0-1 0,1 0 0,0 0 0,0 0 0,0 0 0,1 0 0,-1-1 0,1 1 0,0-1 0,0 0 0,1 0 0,-1-1 0,1 1 0,0-1 0,0 0 0,0-1 0,0 1 0,1-1 0,-1 0 0,1 0 0,-1 0 0,1-1 0,6 1 0,-7-2 0,0 0 0,0 0 0,1-1 0,-1 1 0,0-1 0,0 0 0,0-1 0,0 1 0,0-1 0,0 0 0,0 0 0,0-1 0,-1 1 0,1-1 0,-1 0 0,0 0 0,0-1 0,0 1 0,0-1 0,-1 0 0,1 0 0,-1 0 0,0 0 0,3-6 0,4-8 0,-1-1 0,0 0 0,-2 0 0,11-39 0,-7 4 0,-3 0 0,-2-1 0,-2 0 0,-4-66 0,-1 72 0,1 43 0,1-7 0,0 0 0,-2 0 0,1 0 0,-2 1 0,0-1 0,0 0 0,-1 0 0,-1 1 0,-6-16 0,9 27 0,0-1 0,0 1 0,1 0 0,-1 0 0,0 0 0,0 0 0,0 0 0,0 0 0,-1 0 0,1 0 0,0 0 0,-3-1 0,4 2 0,-1 0 0,1 0 0,-1 0 0,1 0 0,-1 0 0,1 0 0,-1 0 0,0 0 0,1 0 0,-1 0 0,1 0 0,-1 0 0,1 0 0,-1 0 0,1 0 0,-1 0 0,0 1 0,1-1 0,-1 0 0,1 0 0,-1 1 0,1-1 0,0 0 0,-1 1 0,1-1 0,-1 1 0,1-1 0,0 0 0,-1 1 0,1-1 0,0 1 0,-1-1 0,1 1 0,0-1 0,0 1 0,-1-1 0,1 1 0,0 0 0,0 0 0,-5 13 0,2 0 0,-1 0 0,2 0 0,0 1 0,0 16 0,2 86 0,1-55 0,-2 22 0,1 71 0,1-130 0,2 0 0,0 0 0,14 47 0,-13-61 0,-1-1 0,2 1 0,8 15 0,-12-24 0,1 1 0,0-1 0,0 1 0,0-1 0,0 1 0,0-1 0,1 0 0,-1 0 0,0 0 0,1-1 0,0 1 0,-1 0 0,1-1 0,0 0 0,0 0 0,6 2 0,-3-1 0,1-1 0,-1 0 0,1 0 0,-1-1 0,1 0 0,0 0 0,-1 0 0,1-1 0,-1 0 0,1 0 0,-1-1 0,1 0 0,-1 0 0,0 0 0,0-1 0,0 0 0,0 0 0,0 0 0,-1-1 0,0 0 0,1 0 0,-1 0 0,-1-1 0,1 0 0,-1 0 0,1 0 0,4-9 0,2-5 0,-1 0 0,-1 0 0,-1-1 0,-1 0 0,0-1 0,7-41 0,-9 27 0,-2-1 0,-1 1 0,-4-51 0,2 84 0,-1 1 0,1-1 0,0 1 0,-1 0 0,0-1 0,1 1 0,-1 0 0,0-1 0,0 1 0,1 0 0,-1 0 0,0 0 0,0 0 0,0 0 0,0 0 0,-1 0 0,1 0 0,0 0 0,0 0 0,-1 1 0,1-1 0,0 1 0,-1-1 0,1 1 0,0-1 0,-1 1 0,1 0 0,-1-1 0,1 1 0,-1 0 0,1 0 0,-2 0 0,1 0 0,0 0 0,0 0 0,1 0 0,-1 0 0,0 0 0,0 1 0,0-1 0,0 1 0,1-1 0,-1 1 0,0 0 0,0-1 0,1 1 0,-1 0 0,0 0 0,1 0 0,-1 0 0,1 0 0,0 1 0,-1-1 0,1 0 0,0 1 0,0-1 0,-1 1 0,1-1 0,-1 3 0,-1 11 0,0 1 0,0-1 0,2 0 0,0 1 0,0-1 0,4 27 0,-2 6 0,16 477 0,-17-495 0,1-10 0,-2 1 0,0-1 0,-4 26 0,6-131 0,76-400 0,-72 452 0,-2 9 0,1 0 0,1 0 0,1 1 0,1-1 0,1 1 0,1 1 0,16-29 0,-24 49 0,1-1 0,0 1 0,0 0 0,0 0 0,0-1 0,0 1 0,1 1 0,-1-1 0,0 0 0,1 1 0,0-1 0,-1 1 0,1 0 0,0-1 0,3 0 0,-4 2 0,0 0 0,-1 0 0,1-1 0,0 1 0,0 0 0,-1 1 0,1-1 0,0 0 0,-1 0 0,1 1 0,0-1 0,-1 1 0,1-1 0,0 1 0,-1 0 0,1 0 0,-1 0 0,1 0 0,-1 0 0,0 0 0,1 0 0,-1 0 0,0 0 0,0 1 0,0-1 0,1 0 0,-2 1 0,2 1 0,6 11 0,-1 1 0,0 1 0,-1-1 0,-1 1 0,-1 0 0,0 0 0,2 23 0,0 12 0,-3 59 0,-2-95 0,-2-1 0,0 1 0,-1-1 0,0 1 0,-5 15 0,4-22 0,0-1 0,0 1 0,-1-1 0,0 0 0,0 0 0,-1 0 0,0 0 0,0-1 0,-1 0 0,-8 8 0,10-10-1,0 0-1,0 0 1,-1 0 0,1-1 0,-1 1-1,0-1 1,0-1 0,0 1 0,0-1-1,0 0 1,0 0 0,-1 0 0,1-1-1,-1 1 1,1-1 0,-1-1-1,1 1 1,-1-1 0,0 0 0,-7-1-1,12 0 2,1 0 0,-1-1-1,1 1 1,-1 0 0,1 0-1,-1-1 1,1 1 0,0 0-1,-1-1 1,1 1 0,0-1-1,0 1 1,0 0 0,0-1 0,0 1-1,0 0 1,1-1 0,-1 1-1,0-1 1,1 1 0,-1 0-1,1 0 1,-1-1 0,2-1-1,4-1 0,1 0 0,-1 0 0,1 1-1,0-1 1,0 2 0,0-1 0,0 1 0,0 0-1,12-2 1,5-2 0,0 0 1,1-2 0,-1-1 0,-1 0 0,0-2 0,28-18 0,-43 24 0,0-1 0,-1 0 0,0 0 0,0-1 0,-1 0 0,0 0 0,0 0 0,0-1 0,-1 0 0,0 0 0,-1-1 0,0 1 0,0-1 0,-1 0 0,0 0 0,0 0 0,1-13 0,1-19 13,-3-1 1,-3-48-1,1 31-5,0 97-8,2-1 0,2 0 0,1 0 0,2 0 0,2-1 0,1 0 0,2 0 0,28 57 0,-38-88 0,2 0 0,-1 0 0,1 0 0,-1 0 0,1-1 0,1 0 0,-1 0 0,0 0 0,1 0 0,0-1 0,0 1 0,0-1 0,0-1 0,1 1 0,8 2 0,-11-4 0,1 0 0,-1 0 0,1-1 0,0 1 0,-1-1 0,1 0 0,0 0 0,-1-1 0,1 1 0,0-1 0,-1 1 0,1-1 0,-1 0 0,1-1 0,-1 1 0,0 0 0,1-1 0,-1 0 0,0 0 0,0 0 0,0 0 0,0 0 0,-1-1 0,1 1 0,-1-1 0,4-4 0,1-3 0,0 0 0,-1 0 0,0-1 0,-1 0 0,0 0 0,-1-1 0,0 0 0,-1 1 0,0-1 0,2-21 0,-1-13 0,-4-70 0,-1 56 0,1 55 0,-1-13 0,1 17 0,0 1 0,0 0 0,-1-1 0,1 1 0,0 0 0,0-1 0,0 1 0,0 0 0,-1 0 0,1-1 0,0 1 0,0 0 0,-1 0 0,1-1 0,0 1 0,-1 0 0,1 0 0,0 0 0,-1-1 0,1 1 0,0 0 0,-1 0 0,1 0 0,0 0 0,-1 0 0,1 0 0,0 0 0,-1 0 0,1 0 0,0 0 0,-1 0 0,1 0 0,0 0 0,-1 0 0,1 0 0,0 0 0,-1 0 0,1 0 0,-1 1 0,-1 0 0,1 0 0,-1 0 0,1 0 0,0 1 0,-1-1 0,1 1 0,0-1 0,0 1 0,0-1 0,0 1 0,0 0 0,0-1 0,0 1 0,0 0 0,1 0 0,-1 0 0,1 0 0,-1-1 0,1 1 0,0 0 0,0 0 0,0 2 0,-1 2 0,-4 33 0,2 0 0,2 1 0,6 66 0,-4-97 0,1-1 0,-1 0 0,1 1 0,0-1 0,1 0 0,0 0 0,0-1 0,1 1 0,0-1 0,7 11 0,-8-14 0,0 0 0,0 0 0,1-1 0,0 1 0,0-1 0,0 0 0,0 0 0,0 0 0,1 0 0,-1-1 0,1 1 0,-1-1 0,1 0 0,0-1 0,0 1 0,0-1 0,0 0 0,6 0 0,-10-1 0,10 1 0,0 0 0,-1-1 0,21-2 0,-27 1 0,-1 0 0,1 0 0,-1 0 0,1 0 0,-1-1 0,0 1 0,0-1 0,1 0 0,-1 0 0,-1 0 0,1 0 0,0-1 0,0 1 0,-1-1 0,4-4 0,2-5 0,0-1 0,-1 0 0,0-1 0,-1 1 0,0-1 0,-1 0 0,-1-1 0,-1 1 0,0-1 0,1-15 0,1-25 0,-4-76 0,-1 73 0,0 37 0,-4-114 0,2 115 0,-1 0 0,0 0 0,-2 0 0,-10-29 0,6 34 0,5 21 0,3 30 0,1-29 0,-2 131 0,0 5 0,19 172 0,-17-314 0,2 14 0,0 1 0,0-1 0,2 0 0,0 0 0,0-1 0,10 22 0,-13-35-1,0 0 0,0 0 1,0 1-1,0-1 0,0 0 0,0 0 1,0 0-1,1 0 0,-1 0 0,0 0 1,1 0-1,1 1 0,-2-2-11,-1 0 0,1 0-1,-1 0 1,1 0 0,-1 1-1,1-1 1,-1 0 0,1 0 0,0 0-1,-1 0 1,1 0 0,-1 0 0,1 0-1,-1 0 1,1 0 0,0-1 0,-1 1-1,1 0 1,-1 0 0,1 0 0,-1-1-1,1 1 1,-1 0 0,1-1-1,-1 1 1,1 0 0,-1-1 0,0 1-1,1 0 1,-1-1 0,0 1 0,1-1-1,-1 1 1,0-1 0,1 1 0,-1-1-1,0 1 1,0-2 0,8-37-1229</inkml:trace>
</inkml:ink>
</file>

<file path=ppt/ink/ink4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47"/>
    </inkml:context>
    <inkml:brush xml:id="br0">
      <inkml:brushProperty name="width" value="0.05" units="cm"/>
      <inkml:brushProperty name="height" value="0.05" units="cm"/>
      <inkml:brushProperty name="color" value="#FFFF00"/>
    </inkml:brush>
  </inkml:definitions>
  <inkml:trace contextRef="#ctx0" brushRef="#br0">7 0 32063,'-7'0'400,"7"3"-320,40 3 0,18 0 0,14-6-64,-3 0 0,-7 0-16,-12 0 0,-18 0 0,-12 0 0,-14 0-96,-6-3-336,-16 0-1489</inkml:trace>
</inkml:ink>
</file>

<file path=ppt/ink/ink4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47"/>
    </inkml:context>
    <inkml:brush xml:id="br0">
      <inkml:brushProperty name="width" value="0.05" units="cm"/>
      <inkml:brushProperty name="height" value="0.05" units="cm"/>
      <inkml:brushProperty name="color" value="#FFFF00"/>
    </inkml:brush>
  </inkml:definitions>
  <inkml:trace contextRef="#ctx0" brushRef="#br0">0 39 31807,'0'3'560,"3"-3"-448,33 0-32,17 0-32,15 0-16,14-3-32,7-3 0,-4-3 0,-10-5-144,-19 5-3234</inkml:trace>
</inkml:ink>
</file>

<file path=ppt/ink/ink4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0"/>
    </inkml:context>
    <inkml:brush xml:id="br0">
      <inkml:brushProperty name="width" value="0.05" units="cm"/>
      <inkml:brushProperty name="height" value="0.05" units="cm"/>
      <inkml:brushProperty name="color" value="#FFFF00"/>
    </inkml:brush>
  </inkml:definitions>
  <inkml:trace contextRef="#ctx0" brushRef="#br0">50 174 30174,'-7'-47'1791,"5"28"-1598,-1 1-1,0-1 1,-7-18-1,4 26-163,3 13-25,1 11-5,-2 397 1,5-239 0,-1-151 0,3 76 0,-2-85 0,0-1 0,1 1 0,1-1 0,0 1 0,0-1 0,7 15 0,-10-25 0,1 1 0,-1 0 0,1 0 0,-1 0 0,1 0 0,-1 0 0,1-1 0,-1 1 0,1 0 0,0-1 0,0 1 0,-1 0 0,1-1 0,0 1 0,0-1 0,1 2 0,-2-2 0,1 0 0,-1 0 0,1 0 0,-1 0 0,0-1 0,1 1 0,-1 0 0,1 0 0,-1 0 0,0 0 0,1 0 0,-1 0 0,1-1 0,-1 1 0,0 0 0,1 0 0,-1-1 0,0 1 0,1 0 0,-1-1 0,0 1 0,0 0 0,1 0 0,-1-1 0,0 1 0,0-1 0,2-2 0,0-1 0,-1 0 0,1 1 0,-1-1 0,0 0 0,1-7 0,4-68 0,-6-114 0,-2 112 0,-11-116 0,0-23 0,13 219-1,0-1 1,0 1-1,0 0 0,0 0 1,0 0-1,0 0 1,1 0-1,-1 0 0,0 0 1,1 0-1,-1 0 0,1 0 1,-1 0-1,1 0 1,-1 1-1,1-1 0,0 0 1,-1 0-1,1 0 0,0 1 1,-1-1-1,1 0 1,0 1-1,0-1 0,0 1 1,0-1-1,0 1 0,0-1 1,0 1-1,0-1 1,0 1-1,0 0 0,0 0 1,0-1-1,0 1 0,0 0 1,0 0-1,0 0 0,0 0 1,0 0-1,0 1 1,0-1-1,0 0 0,2 1 1,3 0-1,0 1 1,-1 0-1,1 0 1,-1 0-1,1 0 1,-1 1-1,10 7 1,0 2 0,0 1 0,-1 1 0,-1 0 0,0 1 0,-1 1 0,13 22 0,-3-1 0,33 76 0,-45-85 0,0 0 0,-2 1 0,-1 1 0,-2-1 0,0 1 0,-2 0 0,-2 56 0,-2-77 0,0 0 0,-1 0 0,0-1 0,0 1 0,-1-1 0,0 0 0,-1 0 0,0 0 0,0 0 0,-1 0 0,0-1 0,0 0 0,0 0 0,-1 0 0,0-1 0,-1 0 0,1 0 0,-1 0 0,-8 4 0,-3 2 0,0-1-1,0 0 0,-1-2 0,-1 0 0,0-1 0,-40 10 1,45-15-20,1-1 0,-1 0 0,-18-1 0,32-1 16,0 0-1,0 1 1,1-1 0,-1 0 0,0 0 0,0 0 0,0 0 0,1 0 0,-1 0 0,0 0-1,0 0 1,1-1 0,-1 1 0,0 0 0,0 0 0,1-1 0,-1 1 0,0 0 0,1-1-1,-1 1 1,0-1 0,1 1 0,-1-1 0,0 1 0,1-1 0,-1 1 0,1-1 0,-1 1-1,1-1 1,0 0 0,-1 1 0,1-1 0,0 0 0,-1 0 0,1 1 0,0-1 0,0 0-1,-1 0 1,1 1 0,0-1 0,0 0 0,0 0 0,0 1 0,0-1 0,0 0 0,0 0-1,0 0 1,1 1 0,-1-2 0,0 1 1,1 1 0,-1-1-1,1 0 1,-1 1 0,0-1-1,1 0 1,-1 1 0,1-1-1,-1 1 1,1-1 0,0 1 0,-1 0-1,1-1 1,-1 1 0,1-1-1,0 1 1,-1 0 0,1 0-1,0-1 1,0 1 0,-1 0-1,1 0 1,0 0 0,0 0 0,-1 0-1,1 0 1,0 0 0,-1 0-1,2 0 1,32 0-77,-24 1 70,27-2 23,-1 0 1,0-3 0,0-1-1,-1-1 1,64-21 0,-83 21-5,0-1 1,0 0-1,0-2 1,-1 1-1,-1-2 1,15-12-1,-20 15-4,0-2 1,-1 1-1,0-1 0,0-1 0,-1 0 0,-1 0 0,1 0 1,-2 0-1,9-20 0,-7 8 16,-1 0-1,-1 0 1,-1-1 0,0 0 0,-1-24 0,-4-112 69,1 158-89,0 0 0,0-1 0,0 1 0,0-1 0,0 0-1,-1 1 1,1-1 0,0 0 0,-1 1 0,1-1 0,-1 1 0,1-1 0,-1 1 0,0-1 0,0 1 0,0-1-1,1 1 1,-1 0 0,-1 0 0,1-1 0,0 1 0,0 0 0,0 0 0,-1 0 0,1 0 0,0 0 0,-1 0-1,1 1 1,-1-1 0,1 0 0,-1 1 0,1-1 0,-1 1 0,1-1 0,-1 1 0,0 0 0,1 0-1,-1 0 1,0 0 0,1 0 0,-1 0 0,0 0 0,1 0 0,-1 1 0,1-1 0,-1 1 0,1-1 0,-1 1-1,1 0 1,-1-1 0,1 1 0,-1 0 0,-1 1 0,1 1-1,-1 0 0,0 0 0,1 1 0,0-1 0,0 0 0,0 1 0,0 0 0,0-1 0,1 1 0,-1 0 0,1 0 0,0 0 0,1 0 0,-2 5 0,-1 65 0,3-59 0,-1 5 0,1 1 0,1 0 0,1-1 0,1 0 0,0 1 0,1-1 0,14 36 0,-10-38-3,0 0-1,2-1 1,0 0-1,1-1 1,17 21-1,-23-31 3,1 0-1,1 0 0,-1 0 1,1-1-1,-1 0 0,2 0 1,-1-1-1,0 0 0,1 0 1,0 0-1,0-1 1,0-1-1,0 1 0,14 1 1,-16-3 1,0 0 0,1 0 1,-1-1-1,1 0 1,-1-1-1,1 1 0,-1-1 1,0 0-1,1-1 1,-1 1-1,12-6 0,-14 4 1,0 0-1,1 0 1,-1 0-1,0-1 1,-1 1 0,1-1-1,-1 0 1,1 0-1,-1-1 1,0 1-1,-1-1 1,1 1-1,-1-1 1,0 0-1,2-6 1,2-11 1,-1 0 0,-1 0 1,-2 0-1,0 0 0,-1 0 0,-2-28 0,1 14 2,0 14-1,0-1 0,-1 0 0,-1 1 0,-2-1-1,0 1 1,-1 0 0,-1 0 0,-14-32 0,14 45 0,2 12-3,3 12 0,1-13 0,0 67 0,2 0 0,19 113 0,-15-153 0,-2-4 0,1-1 0,2 0 0,15 38 0,-20-57 0,0 0 0,1 0 0,0 0 0,0 0 0,0-1 0,0 1 0,1-1 0,0 0 0,0 1 0,0-2 0,1 1 0,-1-1 0,1 1 0,0-1 0,-1 0 0,1-1 0,1 1 0,-1-1 0,0 0 0,1-1 0,7 2 0,-8-1 0,0-1 0,0 0 0,0-1 0,1 1 0,-1-1 0,0 0 0,0-1 0,1 1 0,-1-1 0,0 0 0,0 0 0,0-1 0,0 0 0,0 1 0,0-2 0,0 1 0,-1 0 0,1-1 0,-1 0 0,1 0 0,-1-1 0,0 1 0,-1-1 0,1 1 0,0-1 0,-1-1 0,0 1 0,0 0 0,0-1 0,-1 1 0,5-11 0,0-2 0,-1-2 0,0 1 0,-2 0 0,0-1 0,-1 0 0,1-25 0,-5-115 0,1 148 0,0 2 0,0-1 1,-1 1-1,0-1 0,0 1 1,-1 0-1,0 0 0,-1-1 1,0 2-1,0-1 0,-1 0 0,0 1 1,-1-1-1,0 1 0,0 0 1,-1 1-1,-10-12 0,15 18 0,0-1 0,0 1 0,-1 0 0,1 0 0,-1 0 0,1 0 0,-1 0 0,1 0 0,-1 0 0,0 0 0,1 0 0,-1 1 0,0-1 0,0 1 0,1-1 0,-1 1 0,0 0 0,0 0 0,0 0 0,0 0 0,1 0 0,-1 0 0,0 0 0,0 1 0,0-1 0,1 0 0,-1 1 0,0 0 0,0-1 0,1 1 0,-1 0 0,1 0 0,-1 0 0,0 0 0,1 0 0,0 0 0,-1 1 0,1-1 0,0 0 0,0 1 0,-1-1 0,1 1 0,0-1 0,1 1 0,-1 0 0,0-1 0,0 1 0,1 0 0,-1-1 0,0 3 0,-2 24-1,0-1 0,2 1 0,4 47-1,-3-68 2,2 6 0,-1 1 0,2-1 0,0 1 0,0-1 0,1 0 0,1 0 0,0-1 0,1 1 0,8 12 0,-11-19 0,1 0 0,0 0 0,0-1 0,1 1 0,0-1 0,0 0 0,0 0 0,0-1 0,1 1 0,0-1 0,0 0 0,0-1 0,0 1 0,1-1 0,-1-1 0,1 1 0,0-1 0,0 0 0,7 1 0,0-1 0,2-1 0,-1-1 0,23-1 0,-34 1 0,-1-1 0,1 0 0,-1 1 0,0-1 0,1 0 0,-1 0 0,0-1 0,0 1 0,0-1 0,1 0 0,-2 0 0,1 0 0,0 0 0,0 0 0,-1 0 0,1-1 0,-1 1 0,0-1 0,1 0 0,2-5 0,-1-2 0,1-1 0,-2 1 0,0-1 0,0 0 0,-1 0 0,2-21 0,-3-69 0,-2 58 0,2 20 0,0 16 0,-1 1 0,1-1 0,-1 1 0,-1 0 0,1-1 0,-1 1 0,0-1 0,0 1 0,-1 0 0,0-1 0,0 1 0,-1 0 0,-2-6 0,4 12 0,1-1 0,0 1 0,0-1 0,-1 1 0,1-1 0,0 1 0,-1-1 0,1 1 0,0-1 0,-1 1 0,1 0 0,-1-1 0,1 1 0,-1 0 0,1-1 0,0 1 0,-1 0 0,0-1 0,1 1 0,-1 0 0,1 0 0,-1 0 0,1-1 0,-1 1 0,1 0 0,-1 0 0,0 0 0,1 0 0,-1 0 0,1 0 0,-1 0 0,0 0 0,1 0 0,-1 1 0,1-1 0,-1 0 0,1 0 0,-1 0 0,1 1 0,-1-1 0,1 0 0,-1 1 0,1-1 0,-1 0 0,1 1 0,-1-1 0,1 1 0,0-1 0,-1 0 0,1 1 0,-1-1 0,1 1 0,0-1 0,0 1 0,-1-1 0,1 1 0,0 0 0,0-1 0,0 1 0,0-1 0,-1 2 0,-3 41 0,2 0 0,1 0 0,6 54 0,-3-78-4,0 1 1,2-1-1,0 0 1,1-1-1,0 1 0,2-1 1,12 25-1,-15-36 1,0-1-1,0 1 1,1-1-1,0 0 1,0 0 0,0 0-1,1-1 1,0 1-1,7 4 1,-8-7 2,0-1 0,0 1 0,0-1-1,0 0 1,0 0 0,0-1 0,1 1 0,-1-1 0,1 0 0,-1-1 0,1 1-1,-1-1 1,0 0 0,8-1 0,-11 0 1,0 1 0,0-1 0,0 0 0,0 0 0,0 1 0,0-1 0,0-1 1,-1 1-1,1 0 0,0 0 0,-1 0 0,1-1 0,-1 1 0,1-1 0,-1 1 0,1-1 0,-1 0 0,0 0 0,0 1 0,0-1 0,0 0 1,0 0-1,0-3 0,3-6 2,-1 0 0,0 0 0,1-13 1,-2 11-1,4-42 9,1-102-1,-8 111-7,3 0 1,1 0-1,13-63 1,-15 107-4,-1-1 0,1 1 0,0-1 0,0 1 0,0-1 0,0 1 0,0-1 0,1 1 0,-1 0 0,1 0 0,-1 0 0,1 0 0,0 0 0,0 0 0,-1 0 0,1 0 0,1 1 0,-1-1 0,0 1 0,0 0 0,5-3 0,-5 4 0,0 0 0,0 0 0,0-1 0,0 1 0,0 1 0,0-1 0,0 0 0,0 0 0,0 1 0,0-1 0,0 1 0,0 0 0,0-1 0,0 1 0,0 0 0,-1 0 0,1 0 0,0 0 0,-1 1 0,1-1 0,0 0 0,-1 1 0,0-1 0,1 1 0,-1-1 0,0 1 0,2 3 0,18 27 0,31 67 0,-51-99 0,-1 1 0,0-1 1,0 0-1,0 0 0,0 0 0,0 0 0,0 1 1,-1-1-1,1 0 0,0 0 0,0 0 0,0 0 0,0 0 1,0 1-1,0-1 0,0 0 0,0 0 0,0 0 1,0 0-1,0 0 0,0 1 0,-1-1 0,1 0 1,0 0-1,0 0 0,0 0 0,0 0 0,0 0 1,0 0-1,-1 0 0,1 0 0,0 0 0,0 0 0,0 1 1,0-1-1,-1 0 0,1 0 0,0 0 0,0 0 1,0 0-1,0 0 0,0 0 0,-1 0 0,1 0 1,0 0-1,0-1 0,0 1 0,0 0 0,-1 0 1,1 0-1,0 0 0,0 0 0,0 0 0,0 0 0,0 0 1,0 0-1,-1 0 0,1 0 0,0-1 0,0 1 1,0 0-1,0 0 0,0 0 0,0 0 0,0 0 1,0-1-1,0 1 0,0 0 0,-1 0 0,-6-6 2,1 1-2,0 0 0,-1 1 1,1-1-1,-1 1 0,-9-4 1,14 8-1,0-1 0,0 0 0,0 1 0,0-1 0,1 1 0,-1 0-1,0 0 1,0-1 0,0 1 0,0 1 0,0-1 0,0 0 0,0 0 0,0 1 0,0-1 0,0 1 0,0-1 0,1 1 0,-1 0 0,0 0 0,0 0 0,1 0 0,-1 0 0,1 0 0,-1 0 0,1 1 0,-1-1 0,-1 3 0,-3 4 0,1 1 0,0-1 0,0 1 0,1 0 0,0 0 0,1 1 0,0-1 0,0 1 0,1 0 0,-2 15 0,0 16 0,3 49 0,1-70 0,-1 5-2,2-1 0,0 1 0,2 0 1,7 29-1,-8-46 1,1 0-1,0 1 1,1-1 0,-1 0 0,2-1 0,-1 1 0,1-1 0,0 0 0,1 0 0,0 0 0,0-1 0,0 0 0,1 0-1,-1 0 1,11 5 0,-7-6 1,1 0-1,0 0 1,0-1 0,0-1-1,0 0 1,1 0-1,-1-1 1,1 0 0,0-1-1,-1-1 1,1 0-1,16-2 1,-22 2 0,0 0 0,0-1 0,1 0 1,-1 0-1,0-1 0,0 0 0,-1 0 0,1 0 0,0 0 1,-1-1-1,1 0 0,-1-1 0,0 1 0,0-1 0,6-5 0,-4 2 1,-1-1 0,1 0-1,-1 0 1,-1 0 0,1-1-1,-2 0 1,1 0-1,5-16 1,-2-5 0,0 0 1,-2 0-1,-1-1 0,-2 0 1,0-37-1,-2 5-2,2 10 8,-3-1-1,-10-78 1,10 131-7,0-1 1,0 1-1,0-1 1,0 1-1,-1 0 1,1-1-1,0 1 0,-1-1 1,1 1-1,-1 0 1,1-1-1,-1 1 1,0 0-1,1-1 1,-1 1-1,0 0 1,0 0-1,0 0 1,0 0-1,0 0 1,0 0-1,0 0 1,0 0-1,0 0 1,-1 0-1,1 1 0,-3-2 1,2 3-1,1-1 0,-1 1 0,1 0 0,-1-1 0,1 1 0,-1 0 0,1 0 0,0 0 0,-1 1 0,1-1 0,0 0 0,0 0 0,0 1 0,-1-1 0,2 0 0,-1 1 0,0-1 0,0 1 0,0-1 0,1 1 0,-1 0 0,1-1 0,-1 3 0,-8 24 0,1 0 0,1 0 1,1 0-1,-2 42 0,3 120-11,5-172 8,0-10 2,0 1 1,1-1 0,0 1-1,0-1 1,1 0-1,0 0 1,1 1 0,3 7-1,-4-12 1,0-1 0,0 1 0,0-1 0,1 1 0,-1-1 1,1 0-1,0 0 0,0 0 0,0 0 0,0 0 0,1-1 0,-1 1 0,1-1 0,-1 0 0,1 0 0,0-1 0,0 1 0,6 1 0,-5-1 0,1-1 0,-1 0 0,1 0 0,0-1 0,-1 1 0,1-1 0,0 0 0,-1-1 0,1 0 0,0 0 0,-1 0 0,1 0 0,-1-1 0,9-3 0,-7 1 0,-1 0 0,1 0 0,-1-1 0,0 0-1,0 0 1,0 0 0,0-1 0,-1 1 0,7-11 0,2-7 1,-2 0-1,0 0 1,-1-1 0,-1-1-1,8-32 1,-4 2 5,7-59 1,5-18-7,-26 131 0,0 1 0,0 0 0,0-1 0,0 1 0,0 0 0,0-1 0,0 1 0,1 0 0,-1 0 0,0-1 0,0 1 0,0 0 0,0-1 0,1 1 0,-1 0 0,0 0 0,0 0 0,1-1 0,-1 1 0,0 0 0,0 0 0,1 0 0,-1 0 0,0-1 0,1 1 0,-1 0 0,0 0 0,1 0 0,-1 0 0,0 0 0,1 0 0,-1 0 0,0 0 0,1 0 0,-1 0 0,0 0 0,0 0 0,1 0 0,-1 0 0,0 0 0,1 1 0,-1-1 0,0 0 0,1 0 0,-1 0 0,0 0 0,0 0 0,1 1 0,-1-1 0,0 0 0,0 0 0,1 1 0,12 12 0,9 19 0,-3 0 0,0 2 0,-3 0 0,15 42 0,-23-57 0,-2-1 0,0 1 0,-1 1 0,-1-1 0,-1 1 0,0 0 0,-2 0 0,0-1 0,-3 24 0,1-38 0,0-1 0,0 1 0,-1-1 0,1 1 0,-1-1 0,-1 0 0,1 0 0,0 1 0,-1-2 0,0 1 0,0 0 0,0-1 0,0 1 0,-1-1 0,1 0 0,-1 0 0,0 0 0,0 0 0,0-1 0,0 0 0,0 0 0,-1 0 0,1 0 0,0-1 0,-7 2 0,-8 2 0,0-1 0,0-1 0,0 0 0,-37-1 0,52-2 0,0 0 0,0-1 0,0 1 0,0-1 0,0 0 0,0 0 0,0 0 0,0-1 0,0 1 0,1-1 0,-1 0 0,1 0 0,-1 0 0,1-1 0,0 1 0,0-1 0,0 0 0,0 0 0,0 0 0,0 0 0,1 0 0,0-1 0,-1 1 0,1-1 0,1 1 0,-1-1 0,0 0 0,1 0 0,0 0 0,-1-6 0,-3-12 0,2 0 0,0 0 0,2 0 0,1-31 0,0 34 0,2 1 0,1 21 0,-2-2 0,6 5 0,0 1 0,-1 1 0,1-1 0,-1 1 0,6 11 0,16 21 0,-15-25 0,1-1 1,0 1-1,0-2 0,1 0 1,1-1-1,0-1 0,1 0 0,0-1 1,1-1-1,0-1 0,0 0 1,1-1-1,0-1 0,0-1 1,0-1-1,37 4 0,-32-7 10,-7 1-6,0-1 0,0-1 0,-1-1 0,18-3 0,-29 3-6,-1 0 1,1 0-1,-1 0 1,1-1-1,-1 0 0,0 0 1,0 0-1,0 0 0,0-1 1,0 0-1,-1 0 1,1 0-1,-1 0 0,1 0 1,-1 0-1,0-1 0,-1 0 1,1 0-1,2-4 1,0-4-51,-1 0 1,0 0-1,-1 0 1,0 0-1,-1 0 1,-1-1-1,0 1 1,0-1-1,-3-19 1,2 8-269,0-54-1361</inkml:trace>
</inkml:ink>
</file>

<file path=ppt/ink/ink4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0"/>
    </inkml:context>
    <inkml:brush xml:id="br0">
      <inkml:brushProperty name="width" value="0.05" units="cm"/>
      <inkml:brushProperty name="height" value="0.05" units="cm"/>
      <inkml:brushProperty name="color" value="#FFFF00"/>
    </inkml:brush>
  </inkml:definitions>
  <inkml:trace contextRef="#ctx0" brushRef="#br0">134 16 32303,'-11'4'19,"1"0"0,0 1 1,0 1-1,0-1 1,1 2-1,0-1 0,0 1 1,-15 16-1,21-20-17,0 1 0,0-1 0,0 1 0,1 0 0,-1 0 0,1 0 0,0 1 0,0-1 0,0 0 0,1 1 0,-1-1 0,1 1 0,0-1 0,1 1 0,-1 0 0,1 0 0,0-1 0,0 1 0,0 0 0,1-1 0,0 1 0,-1 0 0,2-1 0,1 6 0,-2-6-1,1-1-1,0 0 1,0 0-1,0 0 1,0 0 0,1 0-1,-1 0 1,1 0 0,0-1-1,0 1 1,0-1 0,6 4-1,42 18 19,-20-16-13,-1 0 1,1-2 0,1-2-1,-1 0 1,1-2 0,43-3-1,-49 1 1,-20 0-3,0 0 0,0 0 1,0-1-1,0 1 0,0-1 0,0 0 0,0-1 1,0 0-1,0 0 0,-1 0 0,1 0 0,7-6 1,-9 5-2,-1 0 1,0 0-1,0 0 1,-1-1 0,1 1-1,-1-1 1,0 0-1,0 0 1,0 0-1,0 0 1,-1 0 0,1 0-1,-1 0 1,0 0-1,0-1 1,-1 1 0,1 0-1,-1-7 1,0 4-2,1 0 0,-1 0 0,0-1 0,-1 1 0,0 0 0,0 0 0,-1-1 0,0 1 0,0 0 0,0 1 0,-1-1 0,0 0 0,0 1 1,-6-9-1,4 9-2,-1 0 1,1 0-1,-1 1 0,0-1 1,-1 2-1,1-1 1,-1 1-1,0-1 1,0 2-1,0-1 1,-1 1-1,1 0 1,-9-1-1,4 0-5,-1 1 0,1 0-1,-1 1 1,0 0 0,0 1 0,0 1 0,0 0-1,0 1 1,0 0 0,1 1 0,-1 0 0,0 1-1,1 0 1,-1 1 0,1 1 0,0 0-1,1 0 1,-1 2 0,1-1 0,-12 10 0,-31 33-350</inkml:trace>
</inkml:ink>
</file>

<file path=ppt/ink/ink4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4"/>
    </inkml:context>
    <inkml:brush xml:id="br0">
      <inkml:brushProperty name="width" value="0.05" units="cm"/>
      <inkml:brushProperty name="height" value="0.05" units="cm"/>
      <inkml:brushProperty name="color" value="#FFFFFF"/>
    </inkml:brush>
  </inkml:definitions>
  <inkml:trace contextRef="#ctx0" brushRef="#br0">114 221 32111,'0'0'501,"2"-4"-463,9-18-33,-1 3 3,-1 1 0,-1-2 0,0 1 0,-2-1 0,0 0 0,-1 0 0,2-23 0,-6 27-7,-1 23 2,0 42 5,-1-3-4,1 345-4,0-390 0,0-1 0,0 1 0,-1-1 0,1 0 0,0 1 0,-1-1 0,1 0 0,0 1 0,-1-1 0,1 0 0,0 0 0,-1 1 0,1-1 0,-1 0 0,1 0 0,0 0 0,-1 0 0,1 1 0,-1-1 0,1 0 0,-1 0 0,1 0 0,0 0 0,-1 0 0,1 0 0,-1 0 0,1 0 0,-1 0 0,1 0 0,-1 0 0,1-1 0,-1 1 0,-1 0 0,-14 0-2,-1-1 0,1-1 0,0 0 0,0-1 0,0 0 0,0-2 0,-21-8 0,19 5 2,15 3 0,30 2 0,-23 3 0,199-20 3,-200 20-12,-2 0 4,-1 0 0,1 0 0,0 0 1,-1 0-1,1 0 0,0 0 0,-1-1 1,1 1-1,0 0 0,-1 0 0,1 0 1,0-1-1,-1 1 0,1 0 0,-1-1 1,1 1-1,-1 0 0,1-1 0,0 1 1,-1-1-1,0 1 0,1-1 0,-1 1 0,1-1 1,-1 1-1,1-1 0,-1 1 0,0-1 1,0 1-1,1-1 0,-1 0 0,0 1 1,0-2-1,1-12-579</inkml:trace>
</inkml:ink>
</file>

<file path=ppt/ink/ink4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4"/>
    </inkml:context>
    <inkml:brush xml:id="br0">
      <inkml:brushProperty name="width" value="0.05" units="cm"/>
      <inkml:brushProperty name="height" value="0.05" units="cm"/>
      <inkml:brushProperty name="color" value="#FFFFFF"/>
    </inkml:brush>
  </inkml:definitions>
  <inkml:trace contextRef="#ctx0" brushRef="#br0">688 100 32095,'-2'-6'20,"0"1"-1,-1-1 1,1 1 0,-1 0 0,0 0 0,0 0-1,-1 1 1,1-1 0,-1 1 0,0 0 0,-1 0 0,1 0-1,-1 0 1,1 1 0,-1 0 0,0 0 0,0 0 0,0 0-1,-1 1 1,1 0 0,-1 0 0,1 0 0,-8 0-1,-4-1-9,-1 0-1,0 2 1,1 0-1,-1 1 0,0 1 1,-26 4-1,27-2-8,1 2-1,0-1 0,1 2 0,-1 0 0,1 1 1,0 1-1,0 0 0,1 1 0,1 0 1,-1 1-1,-23 23 0,13-8 0,1 1 0,1 0 0,2 2 0,-31 54 0,36-53 0,1 0 0,2 1 0,1 1 0,2 0 0,1 0 0,1 1 0,2 0 0,1 0 0,0 65 0,4-76 0,1 0 0,1 1 0,6 26 0,-5-36 0,0-1 0,1 0 0,0 0 0,1 0 0,1 0 0,-1-1 0,11 14 0,-3-8 0,0-1 0,1 0 1,1-1-1,0 0 0,0-1 0,2-1 0,-1-1 1,2 0-1,-1-1 0,1-1 0,1-1 1,0-1-1,30 9 0,-2-6 3,1-1-1,0-2 1,0-3-1,73-2 1,-98-2-3,0-2 1,0 0-1,0-2 0,0 0 1,-1-2-1,0 0 1,42-19-1,-48 17 3,0-1 0,-1 0 0,0-1-1,0-1 1,-1-1 0,0 0 0,-2 0 0,1-1 0,-1-1 0,18-27 0,-19 22 0,-1 0 0,-1-1 0,0 0 1,-2 0-1,0-1 0,-1 0 1,-2 0-1,0-1 0,-1 1 1,-1-1-1,-1 0 0,-1 0 0,-3-25 1,1 21-4,-3-1 0,0 2-1,-1-1 1,-2 0 0,0 1 0,-2 1 0,0-1 0,-2 2 0,-1 0 0,-22-31 0,16 30 0,0 0 0,-2 2 0,-1 1 0,0 0 0,-26-17 0,30 26 0,0 0 0,-1 1 0,-1 1 0,1 1 0,-1 1 0,-1 0 0,-38-8 0,39 12 1,-1 1-1,0 1 1,1 1-1,-1 0 1,-23 3-1,36-1-7,1 0 0,-1 1-1,0 0 1,0 0-1,1 1 1,-1-1 0,1 2-1,0-1 1,0 1 0,0 0-1,0 1 1,1-1-1,-1 1 1,1 1 0,-8 8-1,0 4-146,-20 36-1,32-52 147</inkml:trace>
</inkml:ink>
</file>

<file path=ppt/ink/ink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6"/>
    </inkml:context>
    <inkml:brush xml:id="br0">
      <inkml:brushProperty name="width" value="0.05" units="cm"/>
      <inkml:brushProperty name="height" value="0.05" units="cm"/>
      <inkml:brushProperty name="color" value="#FFFFFF"/>
    </inkml:brush>
  </inkml:definitions>
  <inkml:trace contextRef="#ctx0" brushRef="#br0">187 66 32543,'-6'-2'9,"0"0"-1,0 0 1,0 1 0,0 0 0,0 0-1,0 1 1,0 0 0,0 0 0,0 0-1,0 0 1,0 1 0,0 0 0,0 1-1,0-1 1,0 1 0,0 0 0,-10 6-1,13-4-7,-1-1 0,0 1 0,1 0 0,-1 1-1,1-1 1,0 0 0,1 1 0,-1 0 0,1 0-1,0 0 1,0 0 0,0 0 0,-1 9 0,1-4 0,1-1 0,0 1 0,0-1 0,1 1 0,1 0 0,2 18 0,-2-25-1,0 0 1,0-1-1,0 1 0,1 0 1,-1-1-1,1 1 0,-1-1 1,1 0-1,0 1 0,0-1 1,0 0-1,0 0 0,0 0 1,1-1-1,-1 1 1,1 0-1,-1-1 0,1 1 1,-1-1-1,1 0 0,0 0 1,3 1-1,6 1 2,-1 0-1,1-1 1,0 0-1,11 1 1,57-2-2,-78-1 1,1 0-1,-1-1 1,0 1-1,1 0 1,-1-1-1,0 1 1,0-1-1,1 0 1,-1 1 0,0-1-1,0 0 1,0 0-1,0-1 1,0 1-1,0 0 1,0-1 0,-1 1-1,1-1 1,0 0-1,-1 1 1,1-1-1,-1 0 1,0 0-1,1 0 1,-1 0 0,0 0-1,0 0 1,0 0-1,-1 0 1,2-4-1,0-5 4,0-1 0,0 0 0,-1 1-1,-2-22 1,1 18-8,0 9 4,0 0 0,0-1 0,-1 1 0,0 0 0,-1-1 0,1 1 0,-1 0 0,0 0 0,-1 0 0,1 0 0,-1 0 0,0 1 0,-1-1 0,1 1 0,-1 0 0,0 0 0,-10-9 0,8 9 0,0 1 0,-1-1 0,0 1 0,0 1 0,0-1 0,0 1 0,0 0 0,-1 1 0,1 0 0,-1 0 0,0 0 0,0 1 0,0 0 0,-12 1 0,17 0-1,-1 0 1,1 0-1,-1 1 1,1-1-1,-1 1 1,1 0-1,0 0 1,0 0-1,-1 1 0,1-1 1,0 1-1,0-1 1,0 1-1,-4 4 1,0 0-65,0 1 0,1 0 0,1 1 0,-9 11 0,-12 24-1059</inkml:trace>
</inkml:ink>
</file>

<file path=ppt/ink/ink4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5"/>
    </inkml:context>
    <inkml:brush xml:id="br0">
      <inkml:brushProperty name="width" value="0.05" units="cm"/>
      <inkml:brushProperty name="height" value="0.05" units="cm"/>
      <inkml:brushProperty name="color" value="#FFFFFF"/>
    </inkml:brush>
  </inkml:definitions>
  <inkml:trace contextRef="#ctx0" brushRef="#br0">222 48 32303,'-1'-3'18,"-1"0"-1,0 0 1,0 1 0,0-1 0,0 0 0,-1 1 0,1-1 0,-1 1-1,1 0 1,-1 0 0,0 0 0,0 0 0,0 0 0,0 1-1,0 0 1,0-1 0,-1 1 0,1 0 0,0 0 0,-5 0 0,-2-1-13,0 0 1,0 1-1,0 1 1,0 0-1,0 0 1,-10 2-1,17-2-5,0 1 1,0 0-1,0 0 0,0 0 0,1 1 0,-1-1 0,0 1 1,1-1-1,-1 1 0,1 0 0,0 0 0,0 0 0,0 0 0,0 0 1,0 1-1,0-1 0,0 0 0,1 1 0,-1 0 0,1-1 1,-3 7-1,-1 4-1,1 1 1,0 0 0,-2 18 0,6-30 0,-7 51 0,3-1 0,4 79 0,0-120 1,1 0-1,0 0 1,0 0-1,1 0 1,0 0 0,1 0-1,0-1 1,1 1-1,0-1 1,1 0 0,0 0-1,0-1 1,1 1-1,1-1 1,-1 0-1,2-1 1,-1 0 0,1 0-1,0 0 1,0-1-1,1 0 1,0-1 0,0 0-1,1 0 1,0-1-1,19 7 1,-11-7-1,0-2 0,0 0 0,0-1 0,0-1 0,0 0 0,20-3 0,-35 3-3,0-2 0,0 1 0,0 0 0,0 0 0,0-1 0,0 0 0,0 0 0,-1 1 0,1-2 0,0 1 0,0 0 0,-1 0 0,1-1 0,-1 0 0,1 1 0,-1-1 0,0 0 0,0 0 1,0 0-1,0 0 0,0-1 0,0 1 0,0-1 0,-1 1 0,1-1 0,-1 1 0,0-1 0,0 0 0,0 0 0,0 0 0,0 1 0,0-1 0,-1 0 0,1-5 0,0-34-261</inkml:trace>
</inkml:ink>
</file>

<file path=ppt/ink/ink4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5"/>
    </inkml:context>
    <inkml:brush xml:id="br0">
      <inkml:brushProperty name="width" value="0.05" units="cm"/>
      <inkml:brushProperty name="height" value="0.05" units="cm"/>
      <inkml:brushProperty name="color" value="#FFFFFF"/>
    </inkml:brush>
  </inkml:definitions>
  <inkml:trace contextRef="#ctx0" brushRef="#br0">19 30 32367,'1'-29'275,"-1"41"-182,-1 53-93,-5 63 11,5 0-1,24 184 1,-13-225-11,-7-80 0,-1-15 0,1-17 0,-2-212-3,2-36-26,-2 260 29,0 0 0,1 0 0,0 0 0,1 0 0,0 0 0,10-20 0,-12 29 0,1 0 0,0 0 0,1 0 0,-1 0 0,1 1 0,0-1 0,0 1 0,0-1 0,0 1 0,0 0 0,1 1 0,-1-1 0,1 0 0,0 1 0,0 0 0,0 0 0,0 0 0,0 1 0,0-1 0,1 1 0,-1 0 0,6-1 0,-5 1 0,0 1 0,0-1 0,0 1 0,0 0 0,0 0 0,0 1 0,0-1 0,0 1 0,0 0 0,0 1 0,0-1 0,0 1 0,0 0 0,4 3 0,-5-2 0,0 0 0,-1 0 0,1 1 0,-1-1 0,0 1 0,0 0 0,-1 0 0,1 0 0,-1 0 0,0 0 0,0 1 0,0-1 0,0 1 0,-1-1 0,2 8 0,1 9 0,-1-1 0,-1 1 0,-1 0 0,-1 0 0,-3 31 0,2-48 0,0 0 0,0 0 0,0 0 0,0-1 0,0 1 0,-1 0 0,0 0 0,0-1 0,0 1 0,0-1 0,-1 1 0,1-1 0,-6 5 0,2-3 0,0 0 0,0 0 0,-1 0 0,0-1 0,1 0 0,-14 5 0,4-3-5,-1 0-1,0-2 0,0 0 0,-1 0 0,-31 0 0,35-2-4,9-1 2,0-1 0,0 1 0,-1-1 1,1 0-1,0 0 0,0-1 1,0 0-1,-7-1 0,11 2 8,1 0 0,0 0-1,0 0 1,0-1 0,-1 1-1,1 0 1,0 0-1,0 0 1,0 0 0,-1 0-1,1-1 1,0 1 0,0 0-1,0 0 1,0 0 0,0-1-1,-1 1 1,1 0 0,0 0-1,0-1 1,0 1 0,0 0-1,0 0 1,0 0 0,0-1-1,0 1 1,0 0-1,0 0 1,0-1 0,0 1-1,0 0 1,0 0 0,0-1-1,0 1 1,0 0 0,0 0-1,0-1 1,0 1 0,1 0-1,-1 0 1,0 0 0,0-1-1,0 1 1,0 0 0,0 0-1,1 0 1,-1 0 0,0-1-1,0 1 1,0 0-1,1 0 1,-1 0 0,0 0-1,0 0 1,0 0 0,1-1-1,-1 1 1,0 0 0,18-5-20,-11 4 22,0 0 1,1 1-1,-1 0 0,1 0 0,-1 1 0,1 0 0,-1 0 0,0 0 0,1 1 1,-1 0-1,0 1 0,0 0 0,0 0 0,-1 0 0,1 1 0,-1 0 1,0 0-1,0 1 0,11 10 0,-2 4 7,0 0 1,18 31 0,-26-36-10,1 0 0,1 0 1,1-2-1,0 1 0,0-1 1,1 0-1,1-1 1,16 12-1,-25-20-15,1-1 0,0 0 1,-1-1-1,1 1 0,0-1 0,0 1 1,0-1-1,0-1 0,0 1 0,0 0 0,0-1 1,5 0-1,17 0-561</inkml:trace>
</inkml:ink>
</file>

<file path=ppt/ink/ink4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6"/>
    </inkml:context>
    <inkml:brush xml:id="br0">
      <inkml:brushProperty name="width" value="0.05" units="cm"/>
      <inkml:brushProperty name="height" value="0.05" units="cm"/>
      <inkml:brushProperty name="color" value="#FFFFFF"/>
    </inkml:brush>
  </inkml:definitions>
  <inkml:trace contextRef="#ctx0" brushRef="#br0">1 4 31887,'0'-3'784,"23"3"-752,19 0-16,14 0 0,6 0-16,-3 0 0,-10 0 32,-6 0-32,-17 0 0,-13 0 0,-43 0-176,-15 0-336,-8 0-769</inkml:trace>
</inkml:ink>
</file>

<file path=ppt/ink/ink4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6"/>
    </inkml:context>
    <inkml:brush xml:id="br0">
      <inkml:brushProperty name="width" value="0.05" units="cm"/>
      <inkml:brushProperty name="height" value="0.05" units="cm"/>
      <inkml:brushProperty name="color" value="#FFFFFF"/>
    </inkml:brush>
  </inkml:definitions>
  <inkml:trace contextRef="#ctx0" brushRef="#br0">1 1 27325,'1'0'190,"0"1"1,0-1 0,0 1 0,0-1-1,0 1 1,0 0 0,0-1 0,0 1 0,0 0-1,0 0 1,0 0 0,-1 0 0,1 0 0,0 0-1,-1 0 1,1 0 0,-1 0 0,1 0 0,-1 0-1,1 0 1,-1 0 0,0 0 0,1 1-1,-1-1 1,0 0 0,0 0 0,0 0 0,0 1-1,0-1 1,-1 2 0,1 53-1142,-1-36 1398,-5 125-447,2-89 0,2 0 0,8 90 0,-5-140-70,0 0 0,1 1 0,0-2 0,0 1 0,0 0 0,0 0 0,5 6 0</inkml:trace>
</inkml:ink>
</file>

<file path=ppt/ink/ink4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6"/>
    </inkml:context>
    <inkml:brush xml:id="br0">
      <inkml:brushProperty name="width" value="0.05" units="cm"/>
      <inkml:brushProperty name="height" value="0.05" units="cm"/>
      <inkml:brushProperty name="color" value="#FFFFFF"/>
    </inkml:brush>
  </inkml:definitions>
  <inkml:trace contextRef="#ctx0" brushRef="#br0">152 18 32495,'0'-1'6,"0"1"-1,0-1 1,1 0 0,-1 0-1,0 0 1,1 0 0,-1 1 0,1-1-1,-1 0 1,1 0 0,0 1-1,-1-1 1,1 0 0,-1 1-1,1-1 1,0 1 0,0-1 0,-1 1-1,1-1 1,0 1 0,0-1-1,0 1 1,0 0 0,-1 0-1,1-1 1,0 1 0,0 0 0,0 0-1,0 0 1,0 0 0,1 0-1,37-2 20,-31 3-13,-2-1-12,0 0 0,-1 1 0,1 0 1,-1 0-1,1 0 0,-1 1 0,1 0 1,-1 0-1,0 0 0,0 1 0,0 0 1,0 0-1,-1 0 0,1 0 0,-1 1 1,1-1-1,-1 1 0,-1 1 0,1-1 1,0 0-1,-1 1 0,0 0 0,0-1 1,0 1-1,-1 1 0,3 6 0,1 4 0,-1 1 0,0 0 0,-1 0 0,-1 0-1,-1 0 1,0 1 0,-2 25 0,0-32-2,-1-1 0,0 1-1,-1-1 1,0 0 0,-1 1 0,0-1 0,-1 0 0,0-1-1,0 1 1,-1-1 0,0 1 0,-1-1 0,0-1-1,-9 11 1,0-3-8,-1-1 0,-1 0 0,0-2 0,-1 0 0,-36 21 0,38-24-2,-1-1 0,0-1 0,0 0 0,-1-2 1,0 0-1,-33 7 0,50-13 12,1 1 0,0-1 0,-1 0 0,0 0 0,1 0 0,-1 1 0,1-1 0,-1 0 0,1 0 0,-1 0 0,1 0 0,-1 0 0,1 0 0,-1 0 0,1 0 0,-1 0 0,1-1 0,-1 1 0,1 0 0,-1 0 0,0 0 0,1-1 0,0 1 0,-1 0 0,1 0 0,-1-1 0,1 1 0,-1 0 0,1-1 0,0 1 0,-1-1 0,1 1 0,0 0 0,-1-1 0,1 1 0,-1-1 0,5-10 2,-3 10-1,5-8 5,0 1-1,1-1 1,0 1 0,0 0 0,1 0 0,0 1 0,0 0 0,0 0 0,1 1 0,0 0 0,1 1 0,16-7 0,-23 10-3,0 1-1,0 0 1,0 0 0,0 1 0,0-1 0,0 0-1,1 1 1,-1 0 0,0 0 0,0 0 0,0 0-1,1 0 1,-1 1 0,0 0 0,0-1-1,0 1 1,4 1 0,0 2-3,1 1-1,-1-1 1,0 1-1,12 10 1,-13-9 0,1 0 0,0-1 0,0 0 0,1-1 0,9 6 0,-1-5-41,0-1 0,1 0 1,-1-1-1,1 0 0,0-1 0,21-1 0,-3-1-938</inkml:trace>
</inkml:ink>
</file>

<file path=ppt/ink/ink4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7"/>
    </inkml:context>
    <inkml:brush xml:id="br0">
      <inkml:brushProperty name="width" value="0.05" units="cm"/>
      <inkml:brushProperty name="height" value="0.05" units="cm"/>
      <inkml:brushProperty name="color" value="#FFFFFF"/>
    </inkml:brush>
  </inkml:definitions>
  <inkml:trace contextRef="#ctx0" brushRef="#br0">825 50 32239,'-6'-5'30,"0"0"0,0 0 0,0 1 0,-1 0-1,0 0 1,0 0 0,0 1 0,0 0 0,-1 1 0,1-1 0,-1 1 0,0 1 0,1 0 0,-10-1 0,-14 0-27,1 2 1,-40 5-1,61-4 2,-12 2-5,0 1 0,0 1 0,0 1 0,1 1 0,0 1 0,0 1 0,1 0 0,0 2 0,0 0 0,1 1 0,1 1 0,-18 17 0,4-2 0,2 1-1,1 1 1,2 2-1,1 1 1,-31 52-1,40-56-2,1 1 0,1 0 1,2 1-1,1 1 0,1 0 0,2 0 0,2 1 0,0 0 0,3 0 0,-1 46 0,4-62-1,1-1 0,0 0 0,1 0 0,7 30 0,-5-37 0,-1 0-1,1 0 1,1 0-1,-1 0 0,2 0 1,-1-1-1,1 0 1,11 12-1,0-5-7,0 0 0,1-1 0,0-1 0,1 0 0,1-2 0,0 0 0,0-1 0,1-1 1,0-1-1,1-1 0,-1-1 0,36 6 0,9-3-29,-1-3 1,1-2-1,67-6 0,-111 1 53,0-1 0,0 0 0,-1-2-1,1-1 1,-1-1 0,0 0 0,0-2-1,-1 0 1,0-2 0,26-15 0,-32 15 3,-1 0 1,0 0 0,0-1 0,-1 0-1,-1-1 1,0-1 0,-1 0 0,0 0-1,-1-1 1,0 0 0,-1-1 0,-1 0-1,0 0 1,6-22 0,-5 4-14,-2 0 0,0 0 0,-3-1 0,0 1 1,-2-1-1,-2 1 0,-1-1 0,-2 1 0,-1-1 0,-1 1 0,-2 1 1,-1-1-1,-2 1 0,-28-56 0,26 64-4,0 1 1,-2 0-1,-1 1 0,-1 1 1,-1 0-1,0 1 1,-2 2-1,-23-19 0,32 29-22,0 0 0,-1 1-1,0 0 1,0 1-1,-1 1 1,1 0 0,-1 0-1,0 1 1,0 1 0,-1 0-1,1 1 1,-1 1-1,1 0 1,-1 0 0,0 2-1,1-1 1,-26 6-1,28-3-181,0 1-1,1-1 0,-20 12 0</inkml:trace>
</inkml:ink>
</file>

<file path=ppt/ink/ink4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7"/>
    </inkml:context>
    <inkml:brush xml:id="br0">
      <inkml:brushProperty name="width" value="0.05" units="cm"/>
      <inkml:brushProperty name="height" value="0.05" units="cm"/>
      <inkml:brushProperty name="color" value="#FFFFFF"/>
    </inkml:brush>
  </inkml:definitions>
  <inkml:trace contextRef="#ctx0" brushRef="#br0">50 0 32303,'-2'169'216,"-32"237"0,27-346-216,1 89 0,6-148 0,0 1 0,0-1 0,0 0 0,0 1 0,0-1 0,1 1 0,-1-1 0,0 0 0,1 1 0,-1-1 0,1 0 0,0 1 0,0-1 0,-1 0 0,1 0 0,0 0 0,0 0 0,0 1 0,0-1 0,0-1 0,0 1 0,0 0 0,0 0 0,1 0 0,-1 0 0,0-1 0,0 1 0,1-1 0,-1 1 0,1-1 0,-1 1 0,2-1 0,5 1 0,0 0 0,0 0 0,0-1 0,14-1 0,-2 0 0,-8 0 0,0 0 0,0-1 0,1-1 0,-1 0 0,-1-1 0,24-9 0,-20 6 0,1 1-1,-1 1 0,19-3 0,-33 8-14,0 0-5,0 0-1,0 0 1,0 0 0,-1 0-1,1 0 1,0-1 0,0 1-1,-1 0 1,1 0 0,0-1-1,0 1 1,-1 0 0,1-1-1,0 1 1,-1 0 0,1-1-1,-1 1 1,1-1 0,0 0-1,-1 1 1,1-1 0,0 0-1,-1-3-1622</inkml:trace>
</inkml:ink>
</file>

<file path=ppt/ink/ink4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8"/>
    </inkml:context>
    <inkml:brush xml:id="br0">
      <inkml:brushProperty name="width" value="0.05" units="cm"/>
      <inkml:brushProperty name="height" value="0.05" units="cm"/>
      <inkml:brushProperty name="color" value="#FFFFFF"/>
    </inkml:brush>
  </inkml:definitions>
  <inkml:trace contextRef="#ctx0" brushRef="#br0">1 40 32303,'14'289'260,"1"38"-104,-15-327-156,0 0 0,0 0 0,0 0 0,1 0 0,-1 0 0,0 0 0,0 0 0,0 0 0,0 0 0,0 0 0,0 0 0,0 0 0,0 0 0,1 0 0,-1 0 0,0 0 0,0 0 0,0 0 0,0 0 0,0 0 0,0 0 0,0 0 0,1 0 0,-1 0 0,0 0 0,0 0 0,0 0 0,0 0 0,0 0 0,0 0 0,0 0 0,0 0 0,1 0 0,-1 1 0,0-1 0,0 0 0,0 0 0,0 0 0,0 0 0,0 0 0,0 0 0,0 0 0,0 0 0,0 1 0,0-1 0,0 0 0,5-13 0,3-54 0,-3-134 0,-5 105 0,1 47 0,-1-9 0,10-69 0,-10 124-1,1-1 0,-1 1 0,1 0 0,0-1 0,0 1 0,0 0 0,0-1 1,1 1-1,3-5 0,-4 7-5,-1 0 0,1 0 0,0 1 1,0-1-1,0 0 0,0 1 0,0-1 1,0 1-1,1-1 0,-1 1 0,0-1 0,0 1 1,0 0-1,0-1 0,1 1 0,-1 0 1,0 0-1,0 0 0,0 0 0,1 0 1,-1 0-1,0 0 0,0 1 0,0-1 1,1 0-1,-1 1 0,1 0 0,-1-1-46,0 0 0,0 1 0,0-1 0,0 1 0,0-1 0,-1 1 0,1-1-1,0 1 1,0 0 0,-1-1 0,1 1 0,0 0 0,-1 0 0,1 0 0,0-1 0,0 3-1,12 27-2636</inkml:trace>
</inkml:ink>
</file>

<file path=ppt/ink/ink4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8"/>
    </inkml:context>
    <inkml:brush xml:id="br0">
      <inkml:brushProperty name="width" value="0.05" units="cm"/>
      <inkml:brushProperty name="height" value="0.05" units="cm"/>
      <inkml:brushProperty name="color" value="#FFFFFF"/>
    </inkml:brush>
  </inkml:definitions>
  <inkml:trace contextRef="#ctx0" brushRef="#br0">210 1 24779,'0'0'5776,"-5"0"-4439,-6 2-1299,0 0-1,1 1 1,-1 0 0,1 1 0,0 0-1,0 0 1,0 1 0,0 1 0,1 0-1,0 0 1,-11 10 0,13-11-30,1 1 0,0-1 0,1 1 0,-1 0 0,1 1 0,0-1 0,1 1 0,-1 0 0,1 0 0,1 1 0,-1-1 0,1 1 0,1-1 0,0 1 0,0 0 0,-2 11 1,4-14-7,-1 0 0,1 0 0,0-1 1,1 1-1,-1 0 0,1 0 1,0 0-1,0-1 0,0 1 1,1-1-1,0 1 0,0-1 0,0 1 1,3 4-1,-1-5 1,-1-1 0,1 1 0,0-1 0,0 0-1,1 0 1,-1 0 0,0-1 0,1 1 0,0-1 0,0 0 0,-1-1-1,1 1 1,8 1 0,16 1 15,0 0-1,0-2 0,0-1 0,41-3 1,-40 0-9,-27 3-12,0-1 0,-1 0-1,1 0 1,0 0 0,0-1-1,-1 1 1,1-1 0,0 1-1,-1-1 1,1 0 0,0 0-1,-1 0 1,1 0 0,-1-1-1,0 1 1,1-1 0,-1 1-1,0-1 1,0 0 0,0 0-1,0 0 1,0 0 0,0 0-1,-1-1 1,1 1 0,-1 0-1,0-1 1,1 1 0,-1-1-1,0 1 1,0-1 0,-1 0-1,1 1 1,0-1 0,-1 0-1,0 0 1,0 1 0,0-1-1,0-4 1,0-19-485</inkml:trace>
</inkml:ink>
</file>

<file path=ppt/ink/ink4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9"/>
    </inkml:context>
    <inkml:brush xml:id="br0">
      <inkml:brushProperty name="width" value="0.05" units="cm"/>
      <inkml:brushProperty name="height" value="0.05" units="cm"/>
      <inkml:brushProperty name="color" value="#FFFFFF"/>
    </inkml:brush>
  </inkml:definitions>
  <inkml:trace contextRef="#ctx0" brushRef="#br0">11 33 32127,'-7'-11'152,"4"14"10,3 23 85,0-13-216,9 407-18,2-186-55,-5-223 23,-6-11 18,-1 0 1,1 0-1,0 0 1,0 0-1,0 0 1,0-1-1,0 1 1,0 0-1,0 0 1,0 0 0,0-1-1,0 1 1,0 0-1,0 0 1,0 0-1,0 0 1,0-1-1,0 1 1,0 0-1,1 0 1,-1 0 0,0 0-1,0 0 1,0-1-1,0 1 1,0 0-1,0 0 1,0 0-1,0 0 1,1 0 0,-1 0-1,0-1 1,0 1-1,0 0 1,0 0-1,0 0 1,1 0-1,-1 0 1,0 0-1,0 0 1,0 0 0,0 0-1,1 0 1,-1 0-1,0 0 1,0 0-1,0 0 1,0 0-1,1 0 1,-1 0 0,0 0-1,0 0 1,0 0-1,0 0 1,1 0-1,-1 0 1,0 0-1,0 0 1,0 0-1,0 1 1,1-1 0,-1 0-1,0 0 1,2-242-3,-4 128 3,2 54 0,-2 19 4,3 0 0,1-1 0,11-60 0,-12 95-5,1 1 0,0 0 0,0 0 0,0 0 1,0 0-1,1 0 0,0 0 0,6-7 0,-7 11 1,-1 0 0,1 0-1,0 1 1,0-1 0,1 1 0,-1-1-1,0 1 1,0 0 0,1 0 0,-1 0-1,1 0 1,-1 0 0,1 0 0,-1 1 0,1-1-1,-1 1 1,1 0 0,0 0 0,-1 0-1,1 0 1,-1 0 0,4 1 0,-3 0 1,1 0 0,-1 0 0,0 0 0,1 1 1,-1-1-1,0 1 0,0 0 0,0 0 0,0 0 1,0 0-1,0 1 0,-1-1 0,1 1 0,-1 0 1,0 0-1,1-1 0,-1 2 0,0-1 0,-1 0 0,3 5 1,2 2-1,26 42 5,-2 2 0,-3 2 0,-2 0-1,-3 2 1,19 73 0,-36-111-6,-1 0 0,-1 1 0,0-1 0,-2 1 0,-1-1 0,-3 38 0,2-52 0,-1 0 1,0-1-1,1 1 1,-2-1-1,1 0 1,-1 0-1,0 1 1,0-2-1,0 1 1,0 0-1,-1-1 1,0 1-1,0-1 1,0 0-1,-9 6 1,-4 1 1,0 0 0,0-1 0,-22 9 0,30-15-19,1-1 0,-2 1 0,1-2 0,0 1 0,-1-1 0,1-1 0,-15 1 0,-13-1-407</inkml:trace>
</inkml:ink>
</file>

<file path=ppt/ink/ink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7"/>
    </inkml:context>
    <inkml:brush xml:id="br0">
      <inkml:brushProperty name="width" value="0.05" units="cm"/>
      <inkml:brushProperty name="height" value="0.05" units="cm"/>
      <inkml:brushProperty name="color" value="#FFFFFF"/>
    </inkml:brush>
  </inkml:definitions>
  <inkml:trace contextRef="#ctx0" brushRef="#br0">0 0 31855,'46'3'176,"13"0"144,6 0-112,4-3-128,-7 0-48,-9 0-16,-14 0-16,-13 0 0,-9 0 0,-17-3-288,-13 3-3906</inkml:trace>
</inkml:ink>
</file>

<file path=ppt/ink/ink4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9"/>
    </inkml:context>
    <inkml:brush xml:id="br0">
      <inkml:brushProperty name="width" value="0.05" units="cm"/>
      <inkml:brushProperty name="height" value="0.05" units="cm"/>
      <inkml:brushProperty name="color" value="#FFFFFF"/>
    </inkml:brush>
  </inkml:definitions>
  <inkml:trace contextRef="#ctx0" brushRef="#br0">7 1 32703,'3'0'16,"24"18"0,-4 20 16,-10 0-32,-10 3 0,-3 4 0,0-10-32,-13-3-16,-17-8-336,-2-12-22315</inkml:trace>
</inkml:ink>
</file>

<file path=ppt/ink/ink4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0"/>
    </inkml:context>
    <inkml:brush xml:id="br0">
      <inkml:brushProperty name="width" value="0.05" units="cm"/>
      <inkml:brushProperty name="height" value="0.05" units="cm"/>
      <inkml:brushProperty name="color" value="#FFFFFF"/>
    </inkml:brush>
  </inkml:definitions>
  <inkml:trace contextRef="#ctx0" brushRef="#br0">1 48 31358,'13'-47'1358,"-10"849"-1339,0-948-19,-3 150 0,1-1 0,-1 0 0,0 0 0,1 0 0,0 0 0,-1 0 0,1 0 0,0 0 0,1 0 0,-1-1 0,0 1 0,1 0 0,0-1 0,-1 1 0,1-1 0,0 1 0,0-1 0,1 0 0,-1 0 0,0 0 0,1 0 0,-1 0 0,1 0 0,0-1 0,-1 1 0,1-1 0,0 0 0,0 0 0,0 0 0,0 0 0,5 0 0,10 2 0,1 0 0,0-2 0,-1 0 0,24-3 0,-11 1 0,86 1 0,-105-2-62,-14-1-488,-1-3-3128</inkml:trace>
</inkml:ink>
</file>

<file path=ppt/ink/ink4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0"/>
    </inkml:context>
    <inkml:brush xml:id="br0">
      <inkml:brushProperty name="width" value="0.05" units="cm"/>
      <inkml:brushProperty name="height" value="0.05" units="cm"/>
      <inkml:brushProperty name="color" value="#FFFFFF"/>
    </inkml:brush>
  </inkml:definitions>
  <inkml:trace contextRef="#ctx0" brushRef="#br0">217 26 32271,'0'-26'491,"0"138"-486,0-128-5,0 11 0,1 0 0,-1 0 0,0 0 0,-1 0 0,1 1 0,-1-1 0,-3-8 0,3 11 0,0 1 0,0-1 0,0 1 0,0-1 0,0 1 0,0-1 0,-1 1 0,1 0 0,-1 0 0,1 0 0,-1 0 0,0 0 0,1 0 0,-1 0 0,0 0 0,1 0 0,-1 1 0,0-1 0,0 1 0,0 0 0,0-1 0,1 1 0,-1 0 0,-3 0 0,1-1 0,0 1 0,0 0 0,0-1 0,-1 1 0,1 1 0,0-1 0,0 1 0,0-1 0,0 1 0,0 0 0,0 1 0,0-1 0,0 1 0,1-1 0,-1 1 0,0 0 0,1 1 0,0-1 0,-1 1 0,1-1 0,0 1 0,0 0 0,1 0 0,-1 0 0,0 1 0,1-1 0,0 1 0,-3 6 0,-5 7 0,2 1 0,0 1 0,1 0 0,0 0 0,2 0 0,-5 34 0,4-4 0,1 76 0,4-109 0,2-1 0,0 0 0,6 30 0,-5-38 0,1 0 0,-1-1 0,1 1 0,0-1 0,0 0 0,1 1 0,0-2 0,0 1 0,0 0 0,10 8 0,-4-5 0,1 0 0,0-1 0,0-1 0,1 0 0,0 0 0,0-1 0,0-1 0,1 0 0,0 0 0,0-2 0,23 5 0,9-2 0,1-3 0,50-1 0,-77-2 0,-15 0-1,-1 0 1,1 0-1,0 0 0,-1 0 1,1-1-1,0 0 0,-1 1 0,1-1 1,0-1-1,-1 1 0,0 0 1,1-1-1,-1 0 0,0 0 1,0 0-1,6-4 0,-7 3-7,0 0 0,0 0-1,-1 0 1,1 0 0,-1 0 0,1 0 0,-1-1-1,0 1 1,0-1 0,-1 1 0,1-1-1,-1 1 1,1-1 0,-1 1 0,0-1-1,0 1 1,-1-5 0,1 6-51,0 1 0,-1 0 0,1 0 0,0-1 1,0 1-1,0 0 0,-1 0 0,1 0 0,-1 0 0,1-1 0,-1 1 0,1 0 1,-1 0-1,-1-1 0,-20-9-3124</inkml:trace>
</inkml:ink>
</file>

<file path=ppt/ink/ink4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1"/>
    </inkml:context>
    <inkml:brush xml:id="br0">
      <inkml:brushProperty name="width" value="0.05" units="cm"/>
      <inkml:brushProperty name="height" value="0.05" units="cm"/>
      <inkml:brushProperty name="color" value="#FFFFFF"/>
    </inkml:brush>
  </inkml:definitions>
  <inkml:trace contextRef="#ctx0" brushRef="#br0">151 34 32383,'0'-25'349,"0"61"-314,0 499-35,-3-443 0,1-73 0,1-63 0,1-102 0,36-275 0,-35 413 0,0 1 0,1-1 0,0 0 0,1 1 0,-1-1 0,6-8 0,-7 15 0,0-1 0,-1 1 0,1 0 0,0 0 0,0 0 0,0 0 0,0 0 0,1 0 0,-1 0 0,0 0 0,0 0 0,0 1 0,1-1 0,-1 0 0,1 1 0,-1-1 0,0 1 0,1 0 0,-1-1 0,1 1 0,-1 0 0,1 0 0,-1 0 0,1 0 0,-1 0 0,0 0 0,1 0 0,-1 0 0,1 1 0,-1-1 0,1 0 0,-1 1 0,0 0 0,1-1 0,-1 1 0,0 0 0,1-1 0,-1 1 0,0 0 0,2 2 0,5 4 0,-1 0 0,0 1 0,0 0 0,-1 0 0,0 1 0,0 0 0,-1 0 0,5 10 0,-1-2 0,8 13 0,-2 0 0,-1 1 0,-1 1 0,-2 0 0,-1 1 0,-2 0 0,-1 0 0,-2 1 0,3 66 0,-8-94 0,0-1 0,0 1 0,0 0 0,-1-1 0,0 1 0,0 0 0,0-1 0,-1 1 0,1-1 0,-2 0 0,1 1 0,0-1 0,-1 0 0,0 0 0,0-1 0,-1 1 0,1-1 0,-1 1 0,0-1 0,0 0 0,0-1 0,-1 1 0,1-1 0,-1 1 0,-6 2 0,-7 4 12,-1 0 0,0-1 0,-1-1 0,0-1 1,-40 9-1,24-10-325,0-2 1,-60 1 0,59-5-3274</inkml:trace>
</inkml:ink>
</file>

<file path=ppt/ink/ink4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7"/>
    </inkml:context>
    <inkml:brush xml:id="br0">
      <inkml:brushProperty name="width" value="0.05" units="cm"/>
      <inkml:brushProperty name="height" value="0.05" units="cm"/>
      <inkml:brushProperty name="color" value="#FFFFFF"/>
    </inkml:brush>
  </inkml:definitions>
  <inkml:trace contextRef="#ctx0" brushRef="#br0">4 21 32527,'0'-8'144,"0"2"-80,0 3-32,10 0-32,13 3 0,6 0 0,1 20 0,-7 25 0,-7-1 0,-13 9 0,-3 0 0,0 0 0,-23-9 0,-9 0 0,-1-11 0,3-16-64,11-8-400</inkml:trace>
</inkml:ink>
</file>

<file path=ppt/ink/ink4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7"/>
    </inkml:context>
    <inkml:brush xml:id="br0">
      <inkml:brushProperty name="width" value="0.05" units="cm"/>
      <inkml:brushProperty name="height" value="0.05" units="cm"/>
      <inkml:brushProperty name="color" value="#FFFFFF"/>
    </inkml:brush>
  </inkml:definitions>
  <inkml:trace contextRef="#ctx0" brushRef="#br0">0 16 32143,'0'0'448,"20"0"-384,29 0-48,16 0 0,7 0 0,4-3 0,-11-3-16,-12 3 16,-17 3-16,-20-3 0,-13 3 0,-16 0-48,-26 0-224,-14 0-2802</inkml:trace>
</inkml:ink>
</file>

<file path=ppt/ink/ink4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7"/>
    </inkml:context>
    <inkml:brush xml:id="br0">
      <inkml:brushProperty name="width" value="0.05" units="cm"/>
      <inkml:brushProperty name="height" value="0.05" units="cm"/>
      <inkml:brushProperty name="color" value="#FFFFFF"/>
    </inkml:brush>
  </inkml:definitions>
  <inkml:trace contextRef="#ctx0" brushRef="#br0">0 1 32127,'0'0'13,"1"0"1,-1 0-1,0 0 1,0 0 0,1 0-1,-1-1 1,0 1-1,1 0 1,-1 0-1,0 0 1,0 0-1,1 0 1,-1 0 0,0 0-1,1 1 1,-1-1-1,0 0 1,0 0-1,1 0 1,-1 0 0,0 0-1,0 0 1,1 0-1,-1 1 1,0-1-1,0 0 1,1 0 0,-1 0-1,0 1 1,0-1-1,0 0 1,1 0-1,-1 0 1,0 1-1,0-1 1,0 0 0,0 1-1,5 17 138,-5 32-261,-1-34 162,-5 490-20,4-477-35,1-18-13,0 0 1,1-1-1,0 1 1,1 0-1,2 14 1,3-23-687,11-2-2070</inkml:trace>
</inkml:ink>
</file>

<file path=ppt/ink/ink4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8"/>
    </inkml:context>
    <inkml:brush xml:id="br0">
      <inkml:brushProperty name="width" value="0.05" units="cm"/>
      <inkml:brushProperty name="height" value="0.05" units="cm"/>
      <inkml:brushProperty name="color" value="#FFFFFF"/>
    </inkml:brush>
  </inkml:definitions>
  <inkml:trace contextRef="#ctx0" brushRef="#br0">43 83 32095,'-4'207'320,"-31"214"0,34-412-320,-1 4 0,1-23 0,2-79 0,4 1 0,4-1 0,3 2 0,38-134 0,-49 216-2,5-15 4,1-1 0,15-29 1,-21 47-7,1-1 1,0 1-1,-1 0 1,1 0-1,0 0 1,0 0-1,1 0 1,-1 1 0,1-1-1,-1 1 1,1-1-1,0 1 1,0 0-1,0 0 1,0 0-1,0 0 1,0 1 0,1-1-1,-1 1 1,0 0-1,1 0 1,5-1-1,7 2-348,-11 0-774</inkml:trace>
</inkml:ink>
</file>

<file path=ppt/ink/ink4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8"/>
    </inkml:context>
    <inkml:brush xml:id="br0">
      <inkml:brushProperty name="width" value="0.05" units="cm"/>
      <inkml:brushProperty name="height" value="0.05" units="cm"/>
      <inkml:brushProperty name="color" value="#FFFFFF"/>
    </inkml:brush>
  </inkml:definitions>
  <inkml:trace contextRef="#ctx0" brushRef="#br0">0 0 31118,'43'0'320,"-1"0"113,-6 0-49,-9 0-224,-11 0-96,-13 0 0,-6 0-64,-26 0 0,-1 0-208,4 3-320,6 3-513</inkml:trace>
</inkml:ink>
</file>

<file path=ppt/ink/ink4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8"/>
    </inkml:context>
    <inkml:brush xml:id="br0">
      <inkml:brushProperty name="width" value="0.05" units="cm"/>
      <inkml:brushProperty name="height" value="0.05" units="cm"/>
      <inkml:brushProperty name="color" value="#FFFFFF"/>
    </inkml:brush>
  </inkml:definitions>
  <inkml:trace contextRef="#ctx0" brushRef="#br0">1 11 31326,'0'0'23,"0"0"-1,0 0 1,1-1-1,-1 1 1,0 0 0,0 0-1,0 0 1,1 0-1,-1 0 1,0 0-1,0 0 1,0 0-1,1 0 1,-1 0-1,0 0 1,0-1-1,0 1 1,0 0-1,0 0 1,1 0 0,-1 0-1,0-1 1,0 1-1,0 0 1,0 0-1,0 0 1,0 0-1,0-1 1,1 1-1,-1 0 1,0 0-1,0 0 1,0-1-1,0 1 1,0 0 0,0 0-1,0 0 1,0-1-1,0 1 1,0 0-1,0 0 1,0-1-1,0 1 1,-1 0-1,1 0 1,0 0-1,0 0 1,0-1-1,0 1 1,0 0-1,0 0 1,0 0 0,0-1-1,-1 1 1,1 0-1,0 0 1,0 0-1,0 0 1,0 0-1,-1 0 1,1-1-1,0 1 1,0 0-1,0 0 1,-1 0-1,1 0 1,0 0 0,-1 0-1,23 0-243,-12 1 328,150 9-107,2 0 0,-200-10-267,-10 0-522</inkml:trace>
</inkml:ink>
</file>

<file path=ppt/ink/ink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8"/>
    </inkml:context>
    <inkml:brush xml:id="br0">
      <inkml:brushProperty name="width" value="0.05" units="cm"/>
      <inkml:brushProperty name="height" value="0.05" units="cm"/>
      <inkml:brushProperty name="color" value="#FFFFFF"/>
    </inkml:brush>
  </inkml:definitions>
  <inkml:trace contextRef="#ctx0" brushRef="#br0">227 39 31166,'-1'-2'47,"0"0"0,1 0 0,-1 0 0,0 0 0,0 0 1,0 1-1,0-1 0,0 0 0,-1 0 0,1 1 0,0-1 0,-1 1 0,1-1 0,-1 1 0,0 0 0,1-1 0,-1 1 0,0 0 0,0 0 0,0 0 0,0 0 0,0 1 0,0-1 0,0 0 0,0 1 0,0 0 0,0-1 0,-4 1 0,-5-1-44,0 1-1,0 0 1,1 1-1,-18 3 1,24-3-1,0 0 0,0 0 0,0 0-1,0 1 1,0-1 0,0 1 0,0 0 0,0 0 0,1 1 0,-1-1 0,1 1 0,0 0-1,0-1 1,-4 5 0,3-1 3,-1 0 0,1 0-1,1 1 1,-1-1 0,1 1 0,0 0 0,-3 11-1,1 4 9,1 0-1,0 1 0,2-1 1,1 32-1,1-49-11,0 0 1,0 0-1,1 0 0,0 0 1,0 0-1,0-1 0,0 1 0,1 0 1,0-1-1,0 1 0,0-1 1,1 1-1,-1-1 0,1 0 1,0 0-1,0 0 0,6 5 1,-3-4-1,-1-1 1,0-1-1,1 1 1,0-1-1,0 0 1,0 0-1,0-1 1,0 0 0,1 0-1,-1 0 1,1-1-1,-1 0 1,8 0-1,-6 0 1,0 0-1,0-1 0,-1 0 1,1-1-1,0 0 0,0 0 1,0 0-1,-1-1 1,1 0-1,-1-1 0,1 0 1,9-5-1,-12 4-1,-1 1 0,0 0 0,0-1 0,0 0 0,0 0 0,-1 0 0,0 0 0,0-1 0,0 1 0,0-1 1,-1 0-1,1 1 0,-1-1 0,-1 0 0,1-1 0,-1 1 0,1 0 0,-2 0 0,2-9 0,-1 4 0,0-1 0,-1 0 0,0 0 0,0 0 0,-1 1 0,-1-1 0,0 0 0,0 1 0,-6-14 0,6 19 0,0 1 0,0 0 0,0-1 0,-1 1 0,0 0 0,0 0 0,0 1 0,0-1 0,-1 1 0,1-1 0,-1 1 0,0 0 0,0 0 0,0 1 0,0-1 0,-1 1 0,1 0 0,-1 0 0,1 1 0,-1-1 0,0 1 0,-8-2 0,4 2 0,-1 0 1,1 0-1,0 1 0,-1 0 1,-11 2-1,17-2-2,0 1 0,0 0 0,0 1 0,0-1 1,0 1-1,0-1 0,0 1 0,1 0 0,-1 0 0,1 1 0,-1-1 0,1 1 0,0 0 0,-3 3 0,-23 37-390,5 9-1062</inkml:trace>
</inkml:ink>
</file>

<file path=ppt/ink/ink4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9"/>
    </inkml:context>
    <inkml:brush xml:id="br0">
      <inkml:brushProperty name="width" value="0.05" units="cm"/>
      <inkml:brushProperty name="height" value="0.05" units="cm"/>
      <inkml:brushProperty name="color" value="#FFFFFF"/>
    </inkml:brush>
  </inkml:definitions>
  <inkml:trace contextRef="#ctx0" brushRef="#br0">10 47 31454,'2'-5'183,"-1"2"-110,0 0 0,0 0 0,1 0 0,-1 0 1,0 0-1,1 0 0,0 1 0,0-1 1,0 1-1,0-1 0,0 1 0,0 0 1,1 0-1,3-3 0,-6 5-72,0 0-1,1 0 1,-1 0-1,0 0 1,0 0-1,0 0 1,1 0-1,-1 0 1,0 0-1,0 1 1,0-1-1,0 0 1,1 0-1,-1 0 1,0 0-1,0 0 1,0 0-1,0 0 1,0 1-1,0-1 1,1 0 0,-1 0-1,0 0 1,0 0-1,0 0 1,0 1-1,0-1 1,0 0-1,0 0 1,0 0-1,0 0 1,0 1-1,0-1 1,0 0-1,0 0 1,0 0-1,0 1 1,0-1-1,0 0 1,0 0-1,0 0 1,0 0 0,0 1-1,0-1 1,0 0-1,0 0 1,0 0-1,0 0 1,0 1-1,-1-1 1,3 92 1,-5 0-1,-14 92 1,-3 57-2,13-134-419,7-106-859</inkml:trace>
</inkml:ink>
</file>

<file path=ppt/ink/ink4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2"/>
    </inkml:context>
    <inkml:brush xml:id="br0">
      <inkml:brushProperty name="width" value="0.05" units="cm"/>
      <inkml:brushProperty name="height" value="0.05" units="cm"/>
      <inkml:brushProperty name="color" value="#FFFFFF"/>
    </inkml:brush>
  </inkml:definitions>
  <inkml:trace contextRef="#ctx0" brushRef="#br0">1 22 32431,'0'-1'9,"0"1"1,0-1 0,0 0-1,0 1 1,0-1-1,1 1 1,-1-1-1,0 0 1,0 1 0,0-1-1,1 1 1,-1-1-1,0 1 1,1-1-1,-1 1 1,1-1 0,-1 1-1,1-1 1,-1 1-1,1 0 1,-1-1-1,1 1 1,-1 0 0,1-1-1,-1 1 1,1 0-1,-1 0 1,1-1-1,0 1 1,0 0 0,23-3-33,-15 3 48,58-4-7,94 5 1,-157 0-19,0-1 0,-1 1 0,1-1 0,0 1 1,-1 0-1,1 0 0,0 1 0,-1-1 0,0 1 0,1 0 0,-1 0 0,0 0 0,6 5 1,-8-6-2,0 1 0,1-1 0,-1 1 0,0-1 0,0 1 0,0 0 0,-1 0 0,1 0 0,0-1 0,0 1 0,-1 0 0,0 0 0,1 0 0,-1 0 0,0 0 1,0 0-1,0 0 0,0 0 0,0 0 0,0 0 0,-1 0 0,1 0 0,0 0 0,-1 0 0,0-1 0,0 1 0,1 0 0,-1 0 0,-2 3 0,-1 0 1,1 0-1,-1-1 1,0 1-1,0-1 1,-1 0-1,1 0 1,-1 0-1,0 0 1,0-1-1,-9 4 0,-61 26 2,53-24-1,-12 3 0,24-9-2,1 0 1,0 0 0,0 1-1,0 0 1,0 1 0,1 0 0,-1 0-1,1 1 1,-7 6 0,14-11 1,1-1-1,-1 1 1,1-1 0,-1 1 0,0 0 0,1-1 0,0 1 0,-1 0 0,1-1 0,-1 1 0,1 0-1,0 0 1,0-1 0,-1 1 0,1 0 0,0 0 0,0 0 0,0-1 0,0 1 0,0 0 0,0 0 0,0 0-1,0 0 1,0-1 0,0 1 0,0 0 0,1 0 0,-1 0 0,0-1 0,1 1 0,-1 0 0,0 0-1,2 0 1,21 17 1,28 8-1,-30-16 0,0 1 0,0 1 0,-1 0 0,20 18 0,-37-27 0,0 0 0,0 1 0,-1-1 0,1 1 0,-1 0 0,1 0 0,-1 0 0,0 0 0,-1 0 0,3 8 0,-3-10 0,0 1 0,-1-1 0,0 1 0,1-1 0,-1 1 0,0 0 0,0-1 0,0 1 0,0-1 0,-1 1 0,1-1 0,-1 1 0,1 0 0,-1-1 0,0 0 0,0 1 0,0-1 0,0 0 0,-1 1 0,-1 1 0,-2 1 1,0 0-1,-1-1 1,0 0-1,0 0 1,0 0-1,-1-1 1,1 0 0,-1 0-1,1-1 1,-1 0-1,0 0 1,0 0-1,-8 0 1,-13 2 2,1-1-1,-31-1 1,56-2-3,0 0 0,0 0 1,-1 0-1,1 1 0,0-2 0,0 1 1,0 0-1,-1 0 0,1-1 0,0 0 1,0 1-1,0-1 0,0 0 0,0 0 1,0 0-1,0 0 0,0 0 0,0 0 0,0-1 1,-1-1-1,1-1-11,0-1 0,1 1 0,0 0-1,0-1 1,0 1 0,1-1 0,-1 1 0,1-1 0,0 1 0,1-6 0,-1-40-384</inkml:trace>
</inkml:ink>
</file>

<file path=ppt/ink/ink4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2"/>
    </inkml:context>
    <inkml:brush xml:id="br0">
      <inkml:brushProperty name="width" value="0.05" units="cm"/>
      <inkml:brushProperty name="height" value="0.05" units="cm"/>
      <inkml:brushProperty name="color" value="#FFFFFF"/>
    </inkml:brush>
  </inkml:definitions>
  <inkml:trace contextRef="#ctx0" brushRef="#br0">841 156 31823,'-5'-9'39,"1"-1"0,-1 1 0,-1 0 0,1 1 0,-2-1 1,1 1-1,-1 0 0,0 1 0,-1-1 0,1 2 0,-2-1 1,1 1-1,-1 0 0,0 1 0,0 0 0,0 0 0,-1 1 1,1 0-1,-1 1 0,0 0 0,-11-2 0,2 1-39,0 1 1,0 0-1,-1 2 0,1 0 0,-1 1 0,1 1 0,0 1 0,-1 1 1,1 1-1,0 0 0,1 1 0,-1 1 0,1 1 0,0 1 1,0 0-1,1 1 0,-30 21 0,23-9-1,0 0 0,1 2 1,1 0-1,1 2 0,1 0 0,2 1 0,0 1 0,-26 55 1,29-46-2,1 0 1,2 1-1,2 1 1,1 0 0,2 0-1,1 0 1,0 40-1,5-56-2,1-1 0,1 0 0,1 0-1,1 1 1,0-1 0,8 23 0,-7-32-8,1 0 1,1 0-1,0 0 1,0 0 0,1-1-1,0 0 1,1-1 0,1 0-1,-1 0 1,20 17 0,-11-14-16,0-1 1,1-1 0,0 0 0,0-1 0,1-1-1,1-1 1,-1 0 0,1-2 0,1 0 0,20 2 0,15 0-17,0-3 0,85-2 0,-114-3 43,1-2 0,0-1 0,-1-1 0,0-2 0,0 0 0,31-13 0,-42 13 25,-1-1 0,0 0 0,0-1 1,-1-1-1,0-1 0,0 1 0,-1-2 0,-1 0 0,0-1 1,0 0-1,16-22 0,-20 20-1,1 0 1,-2 0-1,0 0 1,-1-1 0,0 0-1,-1-1 1,-1 1-1,3-17 1,-2-5-8,-2 0 0,-1-50 0,-2 67-16,-1 0 0,-1 1-1,-1-1 1,-1 1 0,0 0 0,-1 0 0,-1 0 0,-1 1 0,-1 0-1,0 0 1,-2 1 0,0 0 0,0 0 0,-2 1 0,0 1-1,-1 0 1,0 0 0,-20-15 0,15 15-1,0 2-1,-1 0 1,0 1-1,-1 1 1,0 0 0,-1 2-1,0 0 1,-40-10 0,20 11-64,0 1 0,-1 1 0,-75 1 0,43 5-702</inkml:trace>
</inkml:ink>
</file>

<file path=ppt/ink/ink4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3"/>
    </inkml:context>
    <inkml:brush xml:id="br0">
      <inkml:brushProperty name="width" value="0.05" units="cm"/>
      <inkml:brushProperty name="height" value="0.05" units="cm"/>
      <inkml:brushProperty name="color" value="#FFFFFF"/>
    </inkml:brush>
  </inkml:definitions>
  <inkml:trace contextRef="#ctx0" brushRef="#br0">1 67 32319,'0'742'-171,"12"-892"398,-13-89-94,4-92 27,-3 327-158,0 1-1,0-1 1,0 1-1,0 0 1,1-1-1,-1 1 1,1 0-1,0 0 1,0-1-1,0 1 1,1 0-1,-1 0 1,1 0-1,0 0 1,-1 0-1,1 1 0,0-1 1,1 0-1,-1 1 1,0 0-1,1-1 1,0 1-1,-1 0 1,1 0-1,0 1 1,0-1-1,0 1 1,0-1-1,0 1 1,0 0-1,1 0 1,-1 0-1,0 0 1,1 1-1,4-1 1,1 0-1,0 0 0,1 0 1,-1 1-1,0 0 1,0 1-1,1 0 0,-1 0 1,0 1-1,15 5 1,-17-4-2,0 0 0,-1 1 0,1 0-1,-1 0 1,0 0 0,0 1 0,0 0 0,-1 0 0,1 0 0,-1 1 0,-1 0 0,6 7 0,-3-1 0,0-1 0,-1 1 0,0 0 0,-1 0 0,0 1 0,-1 0 0,0 0 0,-1 0 0,-1 0 0,0 0 0,0 0 0,-2 20 0,0-27 0,0 0 0,0 0 0,-1-1 0,0 1 0,0 0 0,0-1 0,-1 1 0,0-1 0,0 0 0,0 1 0,-1-1 0,-5 9 0,2-7 0,-1 0 0,1 0 0,-1-1 0,-1 0 0,1 0 0,-1-1 0,-9 6 0,-2 1-71,-1-1-1,1-1 1,-2-1 0,0-1-1,0 0 1,0-2-1,-34 7 1,30-12-1791</inkml:trace>
</inkml:ink>
</file>

<file path=ppt/ink/ink4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5"/>
    </inkml:context>
    <inkml:brush xml:id="br0">
      <inkml:brushProperty name="width" value="0.05" units="cm"/>
      <inkml:brushProperty name="height" value="0.05" units="cm"/>
      <inkml:brushProperty name="color" value="#FFFFFF"/>
    </inkml:brush>
  </inkml:definitions>
  <inkml:trace contextRef="#ctx0" brushRef="#br0">41 152 32159,'0'-151'560,"-10"178"-544,1 12-16,2-1-1,-5 78 1,10 88 8,3-118 12,-2-47-12,1-9-14,0 0 0,5 34 0,-4-56 5,0 0-1,1 0 1,0-1 0,1 1 0,-1-1 0,2 1-1,-1-1 1,1 0 0,0 0 0,0 0 0,1-1-1,-1 0 1,7 7 0,-6-10 1,0 0 0,0 0 0,1 0 0,-1 0 0,1-1 0,-1 0 0,1 0 0,0 0 0,-1-1 0,1 0 0,0 0 0,0-1 0,0 1 0,0-1 0,7-1 0,-2 0 0,1 0 0,-1 0 0,1-1 0,-1 0 0,0-1 0,1-1 0,10-4 0,-4-1 0,-1-1 0,1-1 0,-2 0 0,0-1 0,0-1 0,-1 0 0,-1-1 0,0 0 0,-1-2 0,0 1 0,-1-2 0,-1 1 0,-1-2 0,0 1 0,-1-1 0,-1-1 0,-1 0 0,-1 0 0,0 0 0,-2-1 0,0 1 0,-1-1 0,-1 0 0,0-25 0,-2 40 0,0 1 0,0-1 0,0 1 0,-1-1 0,0 1 0,0 0 0,0-1 0,0 1 0,-1 0 0,1 0 0,-1 0 0,0 0 0,-1 0 0,1 0 0,-1 0 0,1 1 0,-1-1 0,0 1 0,0 0 0,-1 0 0,1 0 0,-1 0 0,1 0 0,-1 1 0,0 0 0,0 0 0,0 0 0,0 0 0,0 0 0,-1 1 0,-6-2 0,2 1 0,0 0 0,0 1 0,0 0 0,0 0 0,0 1 0,0 0 0,0 1 0,1 0 0,-13 2 0,17-2 0,-1 1 0,1-1 0,0 1 0,-1 0 0,1 0 0,0 0 0,0 1 0,0-1 0,1 1 0,-1 0 0,1 0 0,-1 1 0,1-1 0,0 1 0,0-1 0,1 1 0,-1 0 0,1 0 0,-3 5 0,1 1 0,0 1 0,1 0 0,1 0 0,-1 0 0,2 0 0,-2 15 0,5 71 0,-2-88 0,1 2-4,1 0 0,0-1-1,0 1 1,1-1 0,0 1 0,1-1 0,0 0 0,1 0-1,0-1 1,0 1 0,1-1 0,0-1 0,1 1 0,0-1-1,9 9 1,-10-11 1,0-1 1,0 0-1,0 0 0,1-1 0,0 0 1,0 0-1,0 0 0,0-1 0,1 0 0,-1-1 1,1 1-1,0-1 0,0-1 0,-1 0 0,1 0 1,0 0-1,0-1 0,0 0 0,0-1 1,0 1-1,11-4 0,-15 3 6,-1-1 0,1 1 0,-1-1-1,1 0 1,-1-1 0,0 1 0,0 0 0,0-1 0,0 1 0,-1-1 0,1 0-1,-1 0 1,1 0 0,-1-1 0,0 1 0,0 0 0,0-1 0,-1 1-1,1-1 1,-1 0 0,1-4 0,2-8 8,0 1 0,-1-1 0,1-29 0,-2-126 9,-3 98-19,1 45-1,0 27 0,0 1 0,0 0 0,0-1 0,0 1 0,0 0 0,0 0 0,0-1 0,0 1 0,0 0 0,0-1 0,0 1 0,0 0 0,0-1 0,0 1 0,0 0 0,0 0 0,0-1 0,0 1 0,0 0 0,0 0 0,0-1 0,-1 1 0,1 0 0,0-1 0,0 1 0,0 0 0,-1 0 0,1 0 0,0-1 0,0 1 0,0 0 0,-1 0 0,1 0 0,0 0 0,0-1 0,-1 1 0,1 0 0,0 0 0,-1 0 0,1 0 0,0 0 0,0 0 0,-1 0 0,1 0 0,0 0 0,-1 0 0,1 0 0,0 0 0,0 0 0,-1 0 0,1 0 0,0 0 0,-1 0 0,1 0 0,0 0 0,0 0 0,-1 1 0,1-1 0,0 0 0,0 0 0,-1 0 0,1 0 0,0 1 0,0-1 0,-1 0 0,1 0 0,0 1 0,0-1 0,-13 20 0,5 11 0,3 1 0,0 0 0,2 0 0,2 0 0,2 38 0,-1-28 0,0-33-2,0 0 0,1 0 0,-1 0 0,2-1 0,3 15-1,-5-21 2,1 0 0,0 1 0,0-1-1,1 0 1,-1 0 0,0 0 0,1 0-1,-1 0 1,1 0 0,0-1 0,-1 1-1,1-1 1,0 1 0,0-1 0,0 1-1,0-1 1,0 0 0,1 0-1,-1 0 1,0 0 0,0 0 0,1-1-1,-1 1 1,1-1 0,2 1 0,4 1 0,1-1 1,-1-1 0,1 1-1,0-1 1,-1-1-1,1 0 1,0 0 0,12-4-1,-17 3 2,0 0 0,0 0 0,0 0 0,-1-1 0,1 0 0,-1 0 0,0 0 0,0 0 0,0-1 0,0 0 0,0 0 0,-1 0 0,0 0 0,0 0 0,0-1 0,4-8 0,6-18 4,-2 0 0,-1-2 0,-1 1 0,-2-1 0,4-47 0,-4 30-1,16-55-1,-23 103-1,1-1-1,0 1 1,0-1 0,0 1-1,0 0 1,0 0-1,1-1 1,-1 1-1,1 0 1,-1 0-1,1 0 1,0 0 0,0 0-1,0 1 1,3-3-1,-5 4-1,1-1 0,0 1 1,0 0-1,0 0 0,-1-1 0,1 1 0,0 0 0,0 0 1,0 0-1,0 0 0,0 0 0,0 0 0,-1 0 0,1 0 0,0 0 1,0 0-1,0 1 0,0-1 0,1 1 0,-1 0 0,1 0 0,0 0 0,-1 0 0,1 0 0,-1 1 0,1-1-1,-1 1 1,0-1 0,1 1 0,-1 0 0,2 3 0,6 14 0,0 0 0,-1 1 0,-1 0 0,7 35 0,10 92 0,-22-129 3,1 7-7,-1 0 0,-1 0-1,-2 30 1,0-48 3,1-1 0,-2 0 0,1 1 0,-1-1 0,0 0 0,0 1 0,0-1 0,-1 0 0,0-1 0,0 1 0,-1 0 0,0-1 0,0 0 0,0 0 0,0 0 0,-1 0 0,-6 4 0,1-2 1,-1 0 0,0-1 1,-1 0-1,1-1 0,-25 7 0,28-9-1,-1-1-1,0 0 0,1-1 0,-1 0 1,0 0-1,0-1 0,0 0 0,0 0 1,-11-3-1,18 2 0,1 0-1,-1 0 1,1 0 0,0-1-1,0 1 1,0 0 0,0-1-1,0 1 1,0-1 0,0 1-1,0-1 1,0 1 0,1-1 0,-1 1-1,0-1 1,1 0 0,0 1-1,-1-1 1,1 0 0,0 0-1,0 1 1,0-1 0,0 0-1,0-2 1,0 3-1,0-1-1,0 0 1,0 0-1,0 1 1,0-1-1,0 0 1,0 1-1,1-1 1,-1 0 0,1 1-1,-1-1 1,1 0-1,-1 1 1,1-1-1,0 1 1,0-1-1,0 1 1,0-1 0,0 1-1,0 0 1,0 0-1,0-1 1,1 1-1,2-2 1,12 1-3,2 0-1,-1 1 1,0 1 0,19 2 0,10 0 5,-6-1-1,-19 0 4,-1-1-1,1 0 0,-1-2 0,38-7 0,-53 8 1,0-1-1,0 0 0,1 0 0,-1-1 0,0 1 0,-1-1 0,1 0 0,0 0 0,-1-1 0,0 1 0,0-1 0,0 0 0,0 0 1,0 0-1,-1-1 0,0 1 0,0-1 0,0 0 0,-1 0 0,1 0 0,-1 0 0,2-9 0,2-11 11,-2-1 0,-2 1 1,0-1-1,-1 0 0,-3-29 0,0-1 1,1 19 3,0 22-7,1-1 0,0 1 0,1 0 0,4-19 0,-5 33-9,1 0 1,-1 0-1,0 0 1,1 0-1,-1 0 1,0 0-1,1 0 1,-1 1-1,1-1 1,0 0-1,-1 0 1,1 1-1,0-1 1,-1 0-1,1 1 1,0-1-1,0 0 1,-1 1-1,1-1 1,0 1-1,0 0 1,0-1-1,0 1 1,0 0-1,0-1 1,0 1-1,0 0 1,-1 0-1,1 0 1,0 0-1,0 0 1,0 0-1,2 0 1,-1 0-1,0 1 0,0-1 0,0 1 0,0-1 0,0 1 0,0 0-1,0 0 1,0 0 0,0 0 0,-1 0 0,1 0 0,0 1 0,-1-1 0,1 0 0,-1 1 0,3 2 0,3 7 0,0 1 0,-1-1 0,0 2 0,-1-1 0,0 1 0,-1 0 0,0 0 0,-1 0 0,1 15 0,2 14 0,-1 70 0,-5-77 0,2-23 0,-2 0 0,0 0 0,0 0 0,-1 1 0,-1-1 0,0 0 0,0-1 0,-9 23 0,5-20 4,-5 6-18,14-43-5,4-5 18,2 1 0,18-38 0,-6 15 1,-6 9 1,-2 4 1,2 0 1,1 1-1,2 1 1,27-40-1,-42 71 0,0 1-1,1-1 0,-1 1 1,0 0-1,1-1 1,5-2-1,-9 6-1,1-1 0,0 1 0,0-1 1,-1 1-1,1 0 0,0-1 0,0 1 0,-1 0 1,1 0-1,0-1 0,0 1 0,0 0 0,-1 0 1,1 0-1,0 0 0,0 0 0,0 0 0,0 0 0,-1 0 1,1 0-1,0 1 0,0-1 0,0 0 0,-1 0 1,1 1-1,0-1 0,0 1 0,-1-1 0,1 1 1,0-1-1,-1 1 0,1-1 0,-1 1 0,1-1 1,0 1-1,-1 0 0,1-1 0,-1 1 0,0 0 0,1-1 1,-1 1-1,0 0 0,1 0 0,-1-1 0,0 1 1,0 0-1,1 1 0,5 22 0,0-1 0,-2 1 0,2 32 0,0 82 0,-5-97 0,-1 108 0,2-180 0,1 1 0,1-1 0,2 0 0,1 1 0,2 0 0,0 1 0,2 0 0,1 1 0,2 0 0,0 0 0,2 2 0,1 0 0,22-26 0,2 10 0,-38 40 0,0 0 0,-1 0 0,1 0 0,1 0 0,-1 0 0,0 1 0,0-1 0,1 1 0,-1 0 0,0 0 0,1 0 0,-1 1 0,7-1 0,-10 1 0,1 0 0,0 0 0,-1 0 0,1 0 0,0 0 0,0 0 0,-1 1 0,1-1 0,0 0 0,-1 1 0,1-1 0,0 0 0,-1 1 0,1-1 0,-1 1 0,1-1 0,0 1 0,-1-1 0,1 1 0,-1-1 0,1 1 0,-1-1 0,0 1 0,1 0 0,-1-1 0,0 1 0,1 0 0,-1-1 0,0 1 0,0 0 0,0 0 0,1 0 0,-1 30 0,0-19 0,0 323 0,0-329 0,0 1 0,0-1 0,1 0 0,0 0 0,0 0 0,1 0 0,-1 0 0,1 0 0,1 0 0,-1 0 0,5 6 0,-4-8 0,0 0 0,0 0 0,0 0 0,1-1 0,0 0 0,-1 0 0,1 0 0,1 0 0,-1 0 0,0-1 0,0 0 0,1 0 0,-1 0 0,10 2 0,3 0 0,0-2 0,0 0 0,0-1 0,0-1 0,1 0 0,31-6 0,-41 5 0,1-1 0,-1 0 0,1-1 0,-1 0 0,0 0 0,0-1 0,-1 0 0,1 0 0,-1 0 0,0-1 0,0-1 0,9-8 0,-7 5 0,-1 0 0,-1-1 0,0 0 0,0 0 0,-1 0 0,-1-1 0,1 0 0,3-14 0,-2 3 0,-1 0 0,-1-1 0,-1 0 0,-1-1 0,-1 1 0,-1 0 0,-1-1 0,-6-38 0,6 57 1,-1 0 0,1 0 0,-1 0-1,0 1 1,-1-1 0,1 0 0,-1 1 0,0-1 0,0 1-1,-1 0 1,1-1 0,-1 1 0,0 0 0,0 1 0,0-1-1,-1 0 1,1 1 0,-1 0 0,0 0 0,0 0 0,0 0 0,0 1-1,0-1 1,-1 1 0,1 0 0,-1 1 0,0-1 0,1 1-1,-1 0 1,0 0 0,0 0 0,0 0 0,1 1 0,-1 0-1,0 0 1,0 0 0,-6 2 0,7-1-1,0-1 0,0 1 0,0 0 0,0 1 0,0-1 0,1 1 0,-1-1 0,1 1 0,-1 0 0,1 0 0,-1 1 0,1-1 0,0 1 0,-5 5 0,3-2 0,0 0 0,0 1 0,1 0 0,0 0 0,0 1 0,-5 13 0,2-1 0,2 0 0,0-1 0,2 2 0,0-1 0,0 24 0,1-12 0,1-17-6,0 1-1,1-1 1,1 0-1,3 23 1,-3-35 6,1-1 0,-1 1 0,1-1 0,-1 0 0,1 0 0,0 0 0,-1 0 0,1 0 0,0 0 0,1 0 0,-1 0 0,0-1 0,0 1 0,1-1 0,-1 0 0,1 0 0,-1 0 0,1 0 0,-1 0 0,1 0 0,0-1 0,-1 1 0,1-1 0,0 0 0,0 0 0,-1 0 0,1 0 0,0 0 0,0 0 0,-1-1 0,1 0 0,0 1 0,-1-1 0,1 0 0,-1 0 0,1 0 0,-1-1 0,3-1 0,4-7 0,-1 0 0,1-1 0,-2 0 0,0 0 0,0-1 0,-1 0 0,8-24 0,-10 26 0,8-17 3,-2 0 1,-1-1-1,-1-1 0,-1 1 1,-2-1-1,-1 0 0,1-31 1,-6 80-2,-7 39 1,-1 3-3,6 2 0,5 68 0,-1-125 0,0 1 0,0 0 0,1-1 0,0 1 0,0-1 0,1 1 0,0-1 0,0 0 0,0 0 0,1 0 0,0-1 0,6 7 0,-7-9 0,0 0 0,1 0 0,0 0 0,0-1 0,0 1 0,1-1 0,-1 0 0,1 0 0,0-1 0,-1 1 0,1-1 0,0 0 0,1-1 0,-1 1 0,0-1 0,0 0 0,10 1 0,-3-1 0,0-1 0,0 0 0,0-1 0,0 0 1,0-1-1,16-5 0,-24 6-1,0-1 1,0 1 0,0-1-1,-1 0 1,1 0-1,-1-1 1,1 1 0,-1-1-1,0 0 1,0 0-1,0 0 1,0 0 0,-1 0-1,1-1 1,-1 1-1,0-1 1,0 0 0,0 1-1,0-1 1,-1 0-1,2-6 1,0-24-147,-3 6-434</inkml:trace>
</inkml:ink>
</file>

<file path=ppt/ink/ink4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15"/>
    </inkml:context>
    <inkml:brush xml:id="br0">
      <inkml:brushProperty name="width" value="0.05" units="cm"/>
      <inkml:brushProperty name="height" value="0.05" units="cm"/>
      <inkml:brushProperty name="color" value="#FFFFFF"/>
    </inkml:brush>
  </inkml:definitions>
  <inkml:trace contextRef="#ctx0" brushRef="#br0">356 72 28669,'0'-11'1901,"1"8"-1619,-1-1-1,0 1 1,0-1 0,-1 1-1,1-1 1,-1 1 0,-1-5-1,1 6-283,1 1-1,-1 0 0,0 0 1,0-1-1,0 1 0,0 0 1,0 0-1,0 0 0,-1 0 0,1 0 1,0 0-1,0 1 0,-1-1 1,1 0-1,0 1 0,-1-1 1,1 1-1,-1-1 0,1 1 1,-3-1-1,-11-2 3,1 1 0,0 0 0,-1 0 0,0 2 0,1 0 0,-1 0 0,-19 4 0,26-2 0,0 0 0,0 0 0,0 1 0,0 0 0,1 0 0,-1 1 0,1 0 0,0 0 0,0 1 0,0-1 0,1 2 0,-1-1 0,1 1 0,-6 7 0,5-3 0,0 1 0,1 0 0,0 0 0,0 1 0,1-1 0,1 1 0,0 0 0,1 1 0,0-1 0,1 1 0,0-1 0,1 1 0,0 0 0,1-1 0,0 1 0,2 0 0,3 21 0,-2-25 0,-1-1 0,1 0 0,1 0 0,-1 0 0,1-1 0,1 1 0,-1-1 0,1 0 0,1 0 0,-1 0 0,1-1 0,0 0 0,1 0 0,9 6 0,14 10 0,1-2 0,36 18 0,-21-13 0,-35-19 0,38 25 0,-47-30 0,-1 0 0,1 0 0,-1 0 0,0 0 0,0 0 0,1 1 0,-1-1 0,0 0 0,0 1 0,0-1 0,-1 0 0,1 1 0,0-1 0,0 1 0,-1 0 0,1-1 0,-1 1 0,1-1 0,-1 1 0,0 0 0,0-1 0,1 1 0,-1 0 0,-1 0 0,1-1 0,0 1 0,-1 2 0,0-2 0,-1 0 0,0 0 0,0 0 0,0 0 0,0 0 0,0 0 0,0-1 0,0 1 0,-1-1 0,1 1 0,-1-1 0,1 0 0,-1 0 0,1 0 0,-1 0 0,0-1 0,1 1 0,-1-1 0,-5 1 0,-3 1 0,-39 8 0,0-3 0,-1-2 0,-71-3 0,122-1 0,-1-1 0,0 0 0,0 0 0,0 0 0,0-1 0,1 1-1,-1 0 1,0 0 0,0 0 0,0 0 0,1-1 0,-1 1 0,0 0 0,0-1 0,1 1 0,-1-1 0,0 1 0,1-1-1,-1 1 1,1-1 0,-1 1 0,0-1 0,1 0 0,-1 1 0,1-1 0,-1 0 0,1 1 0,0-1 0,-1 0 0,1 0 0,0 0-1,0 1 1,-1-1 0,1 0 0,0 0 0,0 0 0,0 1 0,0-1 0,0 0 0,0 0 0,0 0 0,0-1 0,1-2-3,0 1 1,0-1 0,0 1 0,0 0 0,0-1 0,1 1 0,0 0 0,-1 0 0,1-1-1,3-2 1,12-11 1,0 0 0,2 1 0,0 1 0,21-13 0,18-14 1,-30 20 4,-1-2 0,43-47-1,-62 62-1,-1-1 0,1 0 0,-2-1-1,1 1 1,-1-1 0,-1-1-1,0 1 1,-1-1 0,0 0 0,0 0-1,2-21 1,-4 22-2,-2 0 0,1-1 0,-1 1 0,-1 0 0,-3-21 0,3 28 0,-1 0 0,1 0 0,-1 0 0,0 0 0,0 0 0,0 1 0,0-1 0,0 1 0,-1-1 0,0 1 0,0 0 0,0 0 0,0 0 0,0 0 0,0 1 0,-1-1 0,1 1 0,-6-3 0,-3 0 1,-1 0 1,0 0-1,0 1 1,0 1-1,-1 0 0,-24-2 1,29 4-13,0 1 0,0 0 0,0 0 0,0 1 0,0 0-1,0 0 1,0 1 0,0 1 0,0-1 0,0 1 0,-9 5 0,-16 19-346</inkml:trace>
</inkml:ink>
</file>

<file path=ppt/ink/ink4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16"/>
    </inkml:context>
    <inkml:brush xml:id="br0">
      <inkml:brushProperty name="width" value="0.05" units="cm"/>
      <inkml:brushProperty name="height" value="0.05" units="cm"/>
      <inkml:brushProperty name="color" value="#FFFFFF"/>
    </inkml:brush>
  </inkml:definitions>
  <inkml:trace contextRef="#ctx0" brushRef="#br0">710 50 32383,'-18'-9'41,"0"2"-1,-1 0 1,0 1 0,0 1 0,-28-4-1,12 5-21,-1 2 0,-39 2 0,58 1-19,1 1 1,-1 1-1,1 0 0,0 1 0,0 1 0,1 0 0,0 1 1,-1 1-1,2 1 0,-1 0 0,1 0 0,1 2 0,-1 0 1,2 0-1,-1 1 0,1 0 0,1 2 0,0-1 0,-12 19 1,7-6-1,0 1-1,2 0 1,0 1 0,2 0 0,2 1 0,0 0 0,1 1 0,2 0 0,-6 58 0,9-40 0,2 0 0,4 53 0,0-81 0,0 1 0,2-1 0,0 0 0,1 0 0,1 0 0,0-1 0,17 31 0,-12-29 0,2-2 0,0 1-1,1-2 1,1 0 0,0 0 0,1-2-1,1 0 1,1 0 0,0-2 0,0 0 0,2-2-1,-1 0 1,1-1 0,29 11 0,-11-9 0,1-1 0,1-2 0,0-2 0,0-1 0,0-2 0,1-2 0,40-3 0,-63 0 2,-1 0-1,0-1 1,0-1 0,0-1-1,-1 0 1,1-1-1,-1-1 1,0 0-1,-1-2 1,17-9-1,-20 9 2,0-1 0,0 0 0,-1-1 0,0-1 1,0 0-1,-1 0 0,-1-1 0,0 0 0,-1 0 0,0-1 0,12-26 0,-11 15 1,-1 0 1,-1 0 0,-1-1 0,-1 0 0,2-38 0,-6-130-5,-3 160 0,-1-1 0,-2 1 0,-1 0 0,-2 0 0,-1 0 0,-2 1 0,-28-61 0,31 78 0,-1 0 0,0 0 0,-1 0 0,0 2 0,-2-1 0,1 1 0,-1 1 0,-1 0 0,-1 0 0,1 2 0,-2 0 0,1 0 0,-1 1 0,-1 1 0,1 1 0,-1 0 0,-21-6 0,4 7 0,0 0 0,-1 2 0,-63 2 0,90 1-13,-1 1 1,0 0-1,0 0 0,0 1 1,0 0-1,1 1 0,-1 0 1,0 0-1,1 0 0,0 1 1,-1 0-1,1 1 0,0 0 1,1 0-1,-1 0 0,1 1 1,0 0-1,0 0 0,0 0 1,1 1-1,-1 0 0,1 0 1,1 0-1,-1 1 0,1-1 1,0 1-1,-3 9 0,-22 58-1073</inkml:trace>
</inkml:ink>
</file>

<file path=ppt/ink/ink4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18"/>
    </inkml:context>
    <inkml:brush xml:id="br0">
      <inkml:brushProperty name="width" value="0.05" units="cm"/>
      <inkml:brushProperty name="height" value="0.05" units="cm"/>
      <inkml:brushProperty name="color" value="#FFFFFF"/>
    </inkml:brush>
  </inkml:definitions>
  <inkml:trace contextRef="#ctx0" brushRef="#br0">233 217 32367,'0'-17'95,"1"12"-60,-1 0-1,0-1 1,0 1-1,-1 0 0,-1-9 1,2 12-33,-1 1 0,1 0 0,-1 0 1,1 0-1,-1-1 0,0 1 1,0 0-1,1 0 0,-1 0 0,0 0 1,0 0-1,0 0 0,0 1 0,0-1 1,0 0-1,0 0 0,0 1 1,-1-1-1,1 1 0,0-1 0,0 1 1,0-1-1,-1 1 0,1 0 1,0-1-1,-1 1 0,-1 0 0,-2-1-1,-1 1-1,0 0 0,1-1 0,-1 2 0,0-1 0,0 1 1,1 0-1,-1 0 0,1 1 0,-1-1 0,1 1 1,0 0-1,-1 1 0,-5 3 0,4-1 0,2 0 0,-1 1 0,0-1 0,1 1 0,0 0 0,0 1 0,1-1 0,0 1 0,0 0 0,-4 9 0,-1 6 0,0 1 0,2 0 0,0 1 0,2-1 0,-5 44 0,3 122 0,7-162 0,0 1 0,1 0 0,1-1 0,1 1 0,2-1 0,11 40 0,-12-56-2,0 0 0,1-1 0,0 1 0,1-1 1,0 0-1,0-1 0,1 1 0,0-1 0,1 0 0,0-1 1,0 0-1,1 0 0,0-1 0,0 0 0,18 9 1,-15-10 0,1-1 1,0-1 0,-1 0 0,2-1-1,-1 0 1,0-1 0,1 0 0,-1-1-1,1-1 1,22-2 0,-32 2 0,0-1 0,0 1 0,0-1 1,0 0-1,0 0 0,0-1 0,-1 1 0,1-1 0,0 1 1,-1-1-1,1-1 0,-1 1 0,0 0 0,1-1 0,3-4 0,-2 2 1,-1 0 0,0-1-1,0 0 1,0 0 0,-1 0-1,0-1 1,0 1-1,2-9 1,2-10 1,-2 0 0,-1 0 0,2-46 0,-3 8-2,-2 18 0,1 0 0,3 1 0,17-73 0,-21 114 0,-1 0 0,1 0 0,0 1 0,0-1 0,0 1 0,0-1 0,0 1-1,0-1 1,1 1 0,-1-1 0,1 1 0,0 0 0,0 0 0,0 0 0,0 0 0,0 0 0,0 1 0,0-1 0,1 0 0,-1 1 0,0 0 0,1-1-1,0 1 1,-1 0 0,1 1 0,-1-1 0,1 0 0,0 1 0,0-1 0,-1 1 0,1 0 0,0 0 0,0 0 0,0 0 0,-1 0 0,1 1 0,0-1-1,0 1 1,3 2 0,-4-3-1,0 1-1,-1-1 0,1 1 1,-1 0-1,1 0 0,-1 0 1,0 0-1,1 0 0,-1 0 1,0 0-1,0 0 0,0 0 1,1 0-1,-1 1 0,-1-1 1,1 1-1,0-1 0,0 1 1,0-1-1,-1 1 1,1-1-1,-1 1 0,1-1 1,-1 1-1,0 0 0,1-1 1,-1 1-1,0 3 0,-4 1 2,2-5 3,-9 5-1,1 0 0,1 0 0,-1 1 0,1 0 0,0 0 0,0 1 0,1 1 0,0-1 0,1 1 0,0 1 0,0-1 0,1 1 0,-9 19 0,8-11 0,0 2 1,2-1-1,0 0 1,1 1-1,1 0 1,0 0-1,1 23 1,2-34-3,-1 8 0,1 1 0,1 0 0,4 27 1,-4-40-2,0 0 1,1 1 0,0-1 0,0 0 0,0-1-1,1 1 1,-1 0 0,1-1 0,0 1 0,0-1-1,1 0 1,-1 0 0,1 0 0,0 0 0,8 5-1,-3-4 0,-1 0-1,1 0 1,-1-1-1,1-1 1,1 1-1,-1-1 1,0-1-1,17 3 1,4-2 1,44-2 1,-54-1-2,-12 1 1,-1-2 0,0 1 0,0-1 0,1 0 0,-1 0 0,0-1 0,0 0 0,9-4 1,-12 4-1,-1 0 1,1-1 0,-1 1 0,1-1-1,-1 0 1,0 1 0,0-1 0,0-1-1,0 1 1,-1 0 0,1-1 0,-1 1-1,0-1 1,0 0 0,0 0 0,1-4-1,1-8 1,0 0 1,-1 0-1,-1 0 0,0-1 0,-1 1 0,-1-1 0,0 1 1,-2-1-1,1 1 0,-2-1 0,-1 1 0,0 0 1,0 0-1,-2 1 0,-9-20 0,8 21-1,-2 0 0,0 1 0,0-1 0,-1 2 0,-1-1 0,-12-10 0,17 18 0,0 0 0,0 0 0,-1 1 0,1 0 0,-1 0 0,0 1 0,0 0 0,0 0 0,0 1 0,0 0 0,-1 0 0,1 0 0,-1 1 0,-14-1 0,21 3 0,0-1 0,0 0-1,0 0 1,0 0 0,-1 0 0,1 1 0,0-1-1,0 1 1,0-1 0,0 1 0,0-1 0,0 1 0,0 0-1,0-1 1,0 1 0,0 0 0,1 0 0,-1-1-1,0 1 1,0 0 0,1 0 0,-1 0 0,0 0-1,1 0 1,-1 0 0,1 0 0,-1 0 0,1 1 0,0-1-1,-1 0 1,1 0 0,0 2 0,-2 44-9,3-33 8,-1 3-11,1 0 0,1-1 0,0 1-1,1-1 1,1 0 0,1 0 0,0 0 0,1 0 0,12 20 0,-13-27 2,0-1 0,0 1 0,1-2 0,0 1 0,0-1 0,1 0 1,0 0-1,0 0 0,1-1 0,0 0 0,0-1 0,0 0 0,1 0 1,-1-1-1,1 0 0,0 0 0,17 3 0,-15-4-3,1-1 0,-1 0 1,0-1-1,1-1 0,-1 0 0,0 0 0,1-1 0,20-4 1,-25 3 19,-1 0 0,0-1 0,0 1 0,0-1 0,0-1 0,0 1 0,-1-1 0,0 0 1,0 0-1,0 0 0,0-1 0,0 1 0,-1-1 0,0-1 0,0 1 0,4-8 1,-1 0 7,-1 0 1,-1 0 0,0-1 0,0 1-1,-2-1 1,0 0 0,3-24 0,-3-104 96,-4 94-105,2-11 12,1 26-12,-2 0 1,-2 1-1,-6-39 0,8 70-7,0 0 1,0 0-1,0 0 1,0 0-1,0 0 1,0-1-1,-1 1 1,1 0-1,0 0 1,-1 0-1,1 0 0,-1 0 1,1 0-1,-1 0 1,1 0-1,-1 0 1,0 0-1,0 1 1,1-1-1,-1 0 1,0 0-1,0 0 0,0 1 1,0-1-1,0 1 1,0-1-1,0 1 1,0-1-1,0 1 1,0-1-1,0 1 0,0 0 1,0 0-1,-2-1 1,1 2-1,0 0 0,1 0 0,-1-1 0,1 1 0,-1 0 0,1 1 0,-1-1 0,1 0 0,-1 0 0,1 1 0,0-1 0,0 1 0,0-1 0,0 1 0,0-1 0,0 1 0,0 0 0,0-1 0,1 1 0,-1 0 0,0 2 0,-4 15 0,0 1 0,1 0 0,2 0 0,-1 24 0,3 91 0,2-59 0,-2 174-3,0-241 1,0 1 1,1 0-1,0-1 0,1 1 0,0-1 0,0 0 0,1 1 0,0-1 0,1 0 0,5 10 1,-7-15-1,1 0 0,0 0 0,0 0 1,0 0-1,1-1 0,-1 1 1,1-1-1,0 0 0,0 0 0,0 0 1,1-1-1,-1 0 0,0 1 0,1-1 1,0-1-1,-1 1 0,1-1 1,0 0-1,0 0 0,0 0 0,5 0 1,0 0 1,0 0 1,0-1-1,0-1 1,0 1 0,0-2-1,0 1 1,10-4-1,-16 4 1,0-1-1,0 0 1,0 0-1,0-1 1,0 1-1,0-1 1,0 0-1,-1 0 1,1 0-1,-1 0 1,0-1-1,0 0 1,0 1-1,-1-1 1,1 0-1,-1 0 0,2-5 1,3-6-1,-1-1 1,-1 0 0,-1 1-1,0-2 1,2-21-1,1-85 7,-7 91-6,2 1 1,0-1-1,14-58 1,-16 87-3,1 0 1,0 0-1,0 0 0,0 0 1,0 0-1,1 1 0,-1-1 1,1 0-1,0 1 0,0-1 1,0 1-1,0-1 0,0 1 1,0 0-1,0 0 0,1 0 0,-1 0 1,6-3-1,-2 3-1,1 0-1,-1 1 1,1 0 0,-1 0-1,1 0 1,0 1-1,10 0 1,9 2 3,-38 7 14,-12 5 1,16-8-15,0 1-1,0 0 1,1 0 0,0 0-1,0 1 1,1 0 0,0 1 0,1-1-1,-1 1 1,2 0 0,-1 1-1,1-1 1,1 1 0,0-1-1,0 1 1,-1 12 0,-2 16 0,1 1 1,2 70-1,3-105-1,0 1 0,0 0 0,0 0 0,0-1 0,0 1 0,1 0 0,0 0 1,0 0-1,0 0 0,0-1 0,1 1 0,0 0 0,0-1 0,0 0 0,1 1 0,-1-1 0,1 0 0,0 0 0,0 0 1,1-1-1,-1 1 0,1-1 0,-1 0 0,1 0 0,0 0 0,0 0 0,1-1 0,-1 1 0,0-1 0,1 0 0,0-1 0,-1 1 1,10 1-1,9 1 2,0-1 1,1 0 0,-1-2-1,38-3 1,-56 2-3,-1-1 0,0 1 0,1-1 0,-1 0 0,0 0 0,1 0 0,-1-1 0,0 1 0,0-1 0,0 0 0,0 0 0,0-1 0,0 1 0,-1-1 0,1 0 0,-1 0 0,0 0 0,0 0 0,0-1 0,0 1 0,-1-1 0,1 1 0,-1-1 0,0 0 0,0 0 0,0 0 0,1-6 0,2-7 0,-1-1 0,-1 1 0,-1-1 0,-1 0 0,-1-26 0,0 28 2,-1 0 0,-1 1 0,-1 0 0,0-1-1,-1 1 1,-1 0 0,0 1 0,-1-1 0,0 1 0,-2 0 0,1 1 0,-2-1-1,1 1 1,-2 1 0,0 0 0,-19-18 0,25 27-2,1 0 0,-1 0 0,0 1 0,0 0 0,1 0 0,-2 0 0,1 0 0,0 0 0,0 1 0,0 0 0,-1 0 0,1 0 0,-8-1 0,10 2 0,0 0 0,1 0 0,-1 1 0,0-1 0,0 0-1,0 1 1,0-1 0,1 1 0,-1-1 0,0 1-1,0 0 1,1 0 0,-1 0 0,1 0 0,-1 0 0,1 0-1,-1 0 1,1 1 0,0-1 0,-1 0 0,1 1-1,0-1 1,0 1 0,0-1 0,0 1 0,0 0 0,1-1-1,-1 1 1,0 0 0,1 0 0,-1 3 0,-3 13-3,1 0 0,1 0-1,0 1 1,2-1 0,0 1 0,1-1 0,1 1 0,5 24 0,-4-31 2,0-1 0,1 0 0,0 1 0,1-1 0,0-1 0,1 1 0,0-1 0,0 0 0,1 0 0,1-1 0,0 0 0,0 0 0,0-1 0,11 9 0,-14-14 0,0-1-1,0 1 1,0-1-1,0 0 1,0 0-1,0-1 1,0 1 0,1-1-1,-1 0 1,1-1-1,6 1 1,-8-1 1,0 0 0,0 0 1,0 0-1,0 0 0,0-1 0,-1 0 0,1 0 1,0 0-1,0 0 0,-1-1 0,1 1 1,0-1-1,-1 0 0,0 0 0,7-5 1,-3-2 0,0 0 0,0 0 1,-1-1-1,-1 0 0,1 0 1,-2 0-1,1-1 0,-1 0 0,-1 0 1,3-11-1,3-24-2,3-51 1,-8 58 3,0-1 3,-3 23-5,1-1 0,1 1 0,0 0 1,1 0-1,9-26 0,-12 42-1,-1 0 0,1-1 0,-1 1 0,1 0 0,0 0 0,0 0 0,-1 0 0,1 0 0,0 0 0,0 1 0,0-1 0,0 0 0,0 0 0,0 0 0,0 1 0,0-1 0,0 1 0,0-1 0,1 1 0,-1-1 0,0 1 0,0 0 0,0-1 0,1 1 0,-1 0 0,0 0 0,0 0 0,1 0 0,-1 0 0,0 0 0,0 0 0,1 1 0,-1-1 0,0 0 0,0 1 0,0-1 0,0 1 0,1-1 0,-1 1 0,0-1 0,0 1 0,0 0 0,0 0 0,0-1 0,0 1 0,1 2 0,5 6 0,-1-1 0,-1 2 0,1-1 0,-1 0 0,-1 1 0,5 13 0,18 69 0,-20-45 0,-2-1 0,-2 1 0,-5 77 0,1-36 0,1-86 0,0-1 0,0 1 0,0-1 0,1 1 0,-1-1 0,0 1 0,1-1 0,-1 1 0,1-1 0,0 0 0,-1 1 0,1-1 0,0 0 0,0 1 0,0-1 0,0 0 0,0 0 0,0 0 0,0 0 0,2 2 0,0-1 0,1 0 0,-1 0 0,1-1 0,0 1 0,0-1 0,-1 0 0,9 2 0,7 0 0,1-2 0,32-1 0,-34 0 0,0 0 0,1 0-1,-1-2 1,1 0 0,-1-1-1,31-10 1,-43 11 1,0 0 1,0-1-1,0 1 0,0-1 1,0-1-1,-1 1 0,0-1 1,0 0-1,0 0 1,0-1-1,0 0 0,-1 1 1,0-1-1,0-1 0,0 1 1,-1-1-1,0 1 1,0-1-1,0 0 0,2-7 1,-1-5-2,0-1 0,-1 0 1,-1 0-1,0-1 0,-2 1 1,0 0-1,-1 0 1,-1-1-1,-1 1 0,-1 0 1,0 1-1,-2-1 0,0 1 1,-12-25-1,14 34 0,-1 0 0,-1 1 0,0-1 0,-11-12 0,16 19 0,-1 1 0,0-1 0,0 0 0,0 1 0,0-1 0,0 1 0,-1-1 0,1 1 0,0 0 0,-1 0 0,1 0 0,-1 1 0,1-1 0,-1 0 0,1 1 0,-1 0 0,1-1 0,-1 1 0,1 0 0,-1 0 0,0 1 0,1-1 0,-5 1 0,6 0 0,-1-1 0,0 1 0,1 0 0,-1 0 0,0 0 0,1 0 0,-1 0 0,1 0 0,0 0 0,-1 0 0,1 1 0,0-1 0,0 0 0,0 1 0,0-1 0,0 1 0,0-1 0,0 1 0,0 2 0,-9 34 0,10-37 0,-4 35 0,1 0 0,3 49 0,1-34 0,-1-36 0,1-1 0,0 1 0,1-1 0,0 0 0,1 1 0,1-1 0,0 0 0,1-1 0,0 1 0,13 21 0,-14-29 0,0 0 0,1 0 0,0 0 0,0-1 0,0 1 0,1-1 0,-1 0 0,1-1 0,0 0 0,1 0 0,-1 0 0,1-1 0,0 0 0,-1 0 0,1 0 0,1-1 0,-1 0 0,0 0 0,0-1 0,1 0 0,-1-1 0,10 1 0,-7-1 0,1 0 0,0-1 0,-1 0 0,1 0 0,19-6 0,-26 6 0,0-1 0,0 0 0,0-1 0,0 1 0,0-1 0,-1 0 0,1 0 0,-1 0 0,1 0 0,-1 0 0,0-1 0,-1 1 0,1-1 0,-1 0 0,1 0 0,2-7 0,2-5 0,-1 0 0,-1 0 0,-1 0 0,0-1 0,2-18 0,3-90 0,-2 25-5,-6 94 3,0-12-3,2 1 0,0 0 0,1 0 0,6-17 0,-9 31 5,0 0-1,0-1 1,1 1-1,-1 0 0,1 0 1,0 1-1,-1-1 1,1 0-1,1 0 0,-1 1 1,0-1-1,1 1 1,-1 0-1,1 0 1,0 0-1,0 0 0,-1 0 1,1 1-1,1-1 1,-1 1-1,0-1 0,0 1 1,0 1-1,1-1 1,-1 0-1,0 1 1,5-1-1,-5 1 1,-1 1-1,1-1 1,-1 1 0,0-1 0,1 1-1,-1 0 1,1 0 0,-1 0-1,0 0 1,0 0 0,1 1 0,-1-1-1,0 0 1,0 1 0,-1 0-1,1 0 1,0-1 0,0 1 0,-1 0-1,1 0 1,-1 1 0,0-1-1,0 0 1,1 0 0,-1 1 0,-1-1-1,2 5 1,1 3-1,0 1-1,-1 0 1,0-1 0,-1 1-1,0 16 1,-1-27 1,0 0 1,0 0-1,-1 1 0,1-1 1,0 0-1,0 0 0,0 1 1,0-1-1,-1 0 0,1 0 1,0 0-1,0 1 0,0-1 1,-1 0-1,1 0 0,0 0 1,0 0-1,-1 0 0,1 1 1,0-1-1,0 0 0,-1 0 1,1 0-1,0 0 0,0 0 1,-1 0-1,1 0 0,0 0 1,-1 0-1,1 0 0,0 0 1,0 0-1,-1 0 0,1 0 1,0-1-1,0 1 0,-1 0 1,1 0-1,0 0 0,0 0 1,-1 0-1,1 0 0,0-1 1,0 1-1,-1 0 0,1-1 1,-13-6 2,-9-18 8,19 21-11,1 0 1,-1 0-1,0 0 1,-1 1-1,1 0 1,-1-1-1,1 1 1,-1 0-1,0 1 1,0-1-1,0 1 0,0-1 1,-1 1-1,1 1 1,-8-3-1,8 3 2,0 0-1,0 1 0,-1 0 0,1-1 0,0 2 1,0-1-1,0 0 0,-1 1 0,1 0 0,0 0 1,0 0-1,0 0 0,0 1 0,0 0 0,1-1 1,-1 1-1,0 1 0,1-1 0,-1 1 0,1-1 1,0 1-1,0 0 0,-3 4 0,0 1-1,0 1 0,1 0 0,0 0-1,0 1 1,1-1 0,1 1 0,0 0-1,-4 16 1,2 5-5,1 1-1,2 0 1,1 0 0,3 32-1,-2-57 6,1 0 0,0 0 0,0 0 0,1 0-1,0 0 1,0 0 0,0-1 0,1 1 0,0-1 0,0 0-1,1 1 1,0-2 0,0 1 0,0 0 0,1-1 0,0 0-1,0 0 1,0 0 0,0 0 0,1-1 0,0 0 0,0 0-1,0-1 1,0 0 0,0 0 0,1 0 0,0-1 0,-1 0-1,1 0 1,11 1 0,-12-2 0,-1 0 0,1-1 0,-1 0 0,1 0 0,0-1 0,-1 1 0,1-1 0,-1 0 0,1-1 0,-1 1 0,7-4 0,-8 2 0,0 0 0,0 0 0,0 0 0,0-1 0,-1 1 0,1-1 0,-1 0 0,0 0 0,0 0 0,-1-1 0,1 1 0,2-9 0,6-12 0,-2 0 0,-1-1 0,0 0 0,-2 0 0,4-50 0,-3-139 0,-7 178 0,1-52 0,1 22 2,-3 1 0,-13-94-1,14 160-1,-7-28 18,1 20-10,5 9-8,1-1 0,-1 0 0,1 0 0,-1 1 1,1-1-1,0 0 0,-1 1 0,1-1 0,-1 0 0,1 1 0,0-1 0,-1 0 0,1 1 0,0-1 0,0 1 0,-1-1 0,1 1 0,0-1 0,0 1 0,0-1 0,-1 1 0,1-1 0,0 1 0,0 0 0,-5 20 0,1 0 0,2 0 0,-2 31 0,3-28 0,-6 134 0,7 0 0,33 254 0,-28-373-27,-4-18-106</inkml:trace>
</inkml:ink>
</file>

<file path=ppt/ink/ink4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1"/>
    </inkml:context>
    <inkml:brush xml:id="br0">
      <inkml:brushProperty name="width" value="0.05" units="cm"/>
      <inkml:brushProperty name="height" value="0.05" units="cm"/>
      <inkml:brushProperty name="color" value="#FFFFFF"/>
    </inkml:brush>
  </inkml:definitions>
  <inkml:trace contextRef="#ctx0" brushRef="#br0">7 115 32271,'0'-2'14,"-4"-15"306,2 36-163,17 348-152,-7-70-19,-8-238-4,0-54 18,0 0 0,0 0 0,-1 0 0,1 0 0,-1 0 0,0-1 0,-2 9 0,-1-41 0,32-355 2,-10 216 23,-12 79-20,8-61-5,-8 189-27,-4-19 26,8 91-1,33 161 0,-41-268 2,-1 0 0,0 0 0,1 0 0,0 0 0,0-1 0,1 1 0,-1-1 0,1 1 0,4 4 0,-6-8 0,0 0 0,0 0 0,0 0 0,1 0 0,-1-1 0,0 1 0,0 0 0,1-1 0,-1 1 0,0-1 0,1 1 0,-1-1 0,1 0 0,-1 1 0,1-1 0,-1 0 0,0 0 0,1 0 0,-1 0 0,1 0 0,-1 0 0,1-1 0,-1 1 0,1 0 0,-1-1 0,0 1 0,1-1 0,-1 0 0,0 1 0,0-1 0,1 0 0,-1 0 0,0 0 0,0 0 0,0 0 0,0 0 0,0 0 0,1-1 0,7-7 0,-1 0 0,-1-1 0,0 0 0,0 0 0,-1 0 0,0-1 0,8-21 0,26-88 0,-34 99 0,10-33 2,-6 14 6,3 1 0,27-62 1,-28 86-12,-8 18-15,-3 13 12,16 488 6,-16-494 0,0 0 0,0-1 0,1 1 0,1 0 0,3 10 0,-5-18 0,0 0 0,0 0 0,0 0 0,0 0 0,0 0 0,1 0 0,-1 0 0,1-1 0,-1 1 0,1-1 0,0 1 0,0-1 0,-1 1 0,1-1 0,0 0 0,0 0 0,0 0 0,0 0 0,1 0 0,-1 0 0,0-1 0,0 1 0,0-1 0,1 0 0,-1 1 0,4-1 0,0 0 0,-1 0 0,0 0 0,0-1 0,0 1 0,0-1 0,0 0 0,0-1 0,0 1 0,0-1 0,0 0 0,6-3 0,-6 1 0,-1 0 0,0 0 0,0 0 0,0 0 0,0 0 0,-1-1 0,0 1 0,0-1 0,0 0 0,0 0 0,1-6 0,9-21 0,-1 0 0,-2-1 0,10-54 0,5-106 0,-24 185 0,0-11 0,-3 27 0,-5 19 0,-2 0 0,-5 9 0,2 1 0,2 0 0,1 1 0,-6 58 0,14-72 0,-1 0 0,2 1 0,0-1 0,6 39 0,-5-57 0,0 1 0,1-1 0,0 0 0,0 0 0,0 0 0,1 0 0,0 0 0,0 0 0,1-1 0,-1 1 0,1-1 0,0 0 0,1 0 0,-1-1 0,1 1 0,0-1 0,0 0 0,8 4 0,0-2 0,0 0 0,1-2 0,0 0 0,0 0 0,0-1 0,0-1 0,0-1 0,1 0 0,-1 0 0,0-2 0,23-2 0,-33 3 0,0-1 0,0 1 0,0-1 0,0 0 0,-1 0 0,1 0 0,0-1 0,-1 1 0,1-1 0,0 0 0,-1 0 0,0 0 0,0-1 0,1 1 0,-1-1 0,-1 1 0,1-1 0,0 0 0,-1 0 0,1-1 0,-1 1 0,0 0 0,0-1 0,0 1 0,-1-1 0,3-6 0,0-7 0,-1 1 0,-1 0 0,0-1 0,-1 0 0,-1-19 0,-1 25 0,0-15 0,-2-1 0,-1 1 0,-2 0 0,0 0 0,-2 1 0,0 0 0,-2 0 0,-1 1 0,-1 0 0,0 1 0,-2 1 0,-1 0 0,-31-35 0,44 54 0,0 1 0,0 0 0,-1-1 0,1 1 0,-1 0 0,1 0 0,-1 1 0,0-1 0,0 1 0,0-1 0,0 1 0,0 0 0,0 0 0,0 0 0,0 0 0,-1 1 0,-4-1 0,6 1 0,0 1 0,0-1 0,1 1 0,-1-1 0,0 1 0,1 0 0,-1 0 0,0 0 0,1 0 0,-1 0 0,1 0 0,-1 0 0,1 0 0,0 1 0,-1-1 0,1 1 0,0-1 0,0 1 0,0-1 0,0 1 0,0-1 0,1 1 0,-1 0 0,0 0 0,1-1 0,-1 1 0,1 0 0,0 0 0,-1 0 0,1 3 0,-3 21 0,0 0 0,2 1 0,1-1 1,1 0-1,7 42 0,-4-49-2,0 0 0,2-1 0,0 0 0,1 0 1,1 0-1,0-1 0,1-1 0,18 26 0,-18-30-3,1 0 1,0-1-1,1 1 1,0-2-1,13 10 1,-18-16 1,1 0 0,-1 0 0,1 0 1,0-1-1,0 0 0,0 0 0,1-1 0,-1 0 0,1 0 0,-1-1 0,15 1 1,-22-2 2,12 1-1,-1-1 0,1 0 1,0-1-1,20-3 1,-28 2 1,0 1-1,0 0 1,-1-1 0,1 0-1,0 0 1,-1 0 0,0 0-1,0 0 1,1-1 0,-1 1 0,-1-1-1,1 0 1,0 0 0,-1 0-1,1 0 1,-1-1 0,0 1 0,2-4-1,2-6 3,-1 0-1,0-1 1,-1 1 0,-1-1-1,0 1 1,2-24-1,-2-87 17,-3 85-18,-2-15 4,1 29-2,0-1-1,6-37 1,-5 62-3,0 0 0,0 1 0,0-1 0,0 1 0,0-1 0,1 0 0,-1 1 0,0-1 0,1 0 0,-1 1 0,0-1 0,1 1 0,-1-1 0,1 1 0,-1-1 0,1 1 0,-1-1 0,1 1 0,-1 0 0,1-1 0,-1 1 0,1 0 0,-1-1 0,1 1 0,0 0 0,-1 0 0,1-1 0,0 1 0,-1 0 0,1 0 0,0 0 0,-1 0 0,1 0 0,0 0 0,-1 0 0,1 0 0,-1 0 0,1 0 0,0 0 0,-1 1 0,1-1 0,0 0 0,-1 0 0,1 1 0,-1-1 0,1 0 0,0 1 0,-1-1 0,1 0 0,-1 1 0,1-1 0,-1 1 0,1-1 0,-1 1 0,0-1 0,1 1 0,0 0 0,5 13 0,0-1 0,-1 1 0,0 0 0,4 26 0,-6-26 0,12 52-3,-2 0 1,-4 1-1,1 126 0,-2-208 14,50-154-11,-29 80 0,-14 42 0,-1 3 0,34-73 0,-46 113 0,-1 3 0,-1-1 0,1 0 0,0 1 0,0-1 0,-1 0 0,1 1 0,0-1 0,0 1 0,1-1 0,-1 1 0,0 0 0,0 0 0,1-1 0,-1 1 0,1 0 0,-1 0 0,1 0 0,-1 0 0,1 1 0,3-2 0,-5 2 0,1 0 0,-1 0 0,0 0 0,1 0 0,-1 0 0,1 0 0,-1 0 0,0 0 0,1 0 0,-1 0 0,0 0 0,1 1 0,-1-1 0,1 0 0,-1 0 0,0 0 0,1 1 0,-1-1 0,0 0 0,0 1 0,1-1 0,-1 0 0,0 1 0,0-1 0,1 0 0,-1 1 0,0-1 0,0 0 0,0 1 0,0-1 0,1 0 0,-1 1 0,0 0 0,3 18 0,-3-14 0,5 176 0,-5-116 0,9 88 0,-8-145-1,0 0 0,1 1 0,0-1 0,0-1 1,1 1-1,0 0 0,0-1 0,6 11 0,-6-15 1,-1 0-1,0 0 1,1 0-1,0-1 1,0 1 0,0-1-1,0 0 1,0 1 0,0-1-1,0-1 1,1 1-1,-1 0 1,1-1 0,-1 0-1,1 0 1,0 0-1,-1 0 1,1 0 0,0-1-1,5 1 1,-4-1 0,1 0 0,-1 0 0,0 0 0,1 0 0,-1-1 0,1 0 0,-1 0 0,0-1 0,0 1 0,0-1 0,0 0 0,7-4 0,-6 2 0,-1 0 0,0-1 1,-1 1-1,1-1 0,-1 0 0,0 0 1,0-1-1,0 1 0,-1-1 0,4-8 1,0-4 0,0 1 0,-1-1 0,0-1 0,-2 1 0,0-1 0,-2 0 0,2-24 0,-7-137 4,2 159-5,1 16 0,-6-43-1,5 47 1,1-1 1,0 1-1,-1 0 0,1-1 0,-1 1 0,0-1 0,1 1 0,-1 0 0,0-1 1,0 1-1,0 0 0,1 0 0,-1 0 0,-1 0 0,1 0 0,0 0 0,0 0 1,0 0-1,0 0 0,-1 0 0,1 0 0,0 1 0,-1-1 0,1 1 0,-1-1 1,-1 0-1,2 1 0,0 0 0,0 1 1,0-1-1,0 0 0,0 0 1,0 1-1,0-1 0,0 0 1,0 1-1,0-1 0,0 1 1,0 0-1,0-1 0,0 1 1,1 0-1,-1-1 0,0 1 0,0 0 1,1 0-1,-1 0 0,0-1 1,1 1-1,-1 0 0,1 0 1,-1 0-1,1 0 0,0 0 1,-1 0-1,1 0 0,0 0 1,0 0-1,0 0 0,-1 2 1,-2 43-12,3-39 11,-2 43-1,3-1 0,1 0 0,13 69 0,-12-101 1,2-1 0,0 0 0,0-1 1,2 1-1,15 27 0,-15-34 0,-1 1 0,1-2 0,1 1 0,-1-1 0,2 0 0,-1 0 0,1-1 0,0 0 0,18 10 0,-20-14 0,1 0 0,0 0 0,0 0 0,1-1 0,-1 0-1,17 1 1,-20-2 1,1-1-1,0 0 0,-1 0 0,1 0 1,0-1-1,-1 1 0,1-1 1,-1-1-1,1 1 0,-1-1 0,8-4 1,-7 2 0,-1-1 0,1 0-1,-1 0 1,0-1 0,0 0 0,-1 0 0,0 0 0,0 0 0,0-1 0,-1 1 0,0-1 0,0 0 0,-1 0 0,4-14 0,0-6-1,-1 0-1,3-51 1,-6-315 0,-3 360 0,-9-115 5,7 139 23,1 15-34,-1 183-21,5-97 27,-2 34 0,1 158 0,-1-279 0,0 1 0,1-1 0,-1 1 0,1-1 0,1 1 0,-1-1 0,1 0 0,0 0 0,0 0 0,1 0 0,-1 0 0,1 0 0,3 4 0,-3-5 0,0-1 0,0 0 0,1 0 0,-1-1 0,1 1 0,-1-1 0,1 0 0,0 1 0,0-2 0,0 1 0,0 0 0,0-1 0,0 0 0,0 0 0,1 0 0,-1 0 0,5 0 0,4 0 0,-1-1 0,0 0 0,0 0 0,0-1 0,18-4 0,-24 4 0,0-1 0,-1 0 0,1-1 0,-1 1 0,0-1 0,1 0 0,-1 0 0,-1-1 0,1 0 0,0 1 0,-1-1 0,0-1 0,5-5 0,-1-2 0,1-1 0,-2 1 0,0-2 0,-1 1 0,0-1 0,0 0 0,-2 0 0,0 0 0,-1-1 0,3-24 0,-2-15 0,-3-86 0,-3 67 0,-1 56 0,3 17 0,0-1 0,0 1 0,0 0 0,0 0 0,0 0 0,0-1 0,0 1 0,-1 0 0,1 0 0,0 0 0,0 0 0,0 0 0,0-1 0,-1 1 0,1 0 0,0 0 0,0 0 0,0 0 0,0 0 0,-1 0 0,1 0 0,0 0 0,0 0 0,-1 0 0,1 0 0,0 0 0,0 0 0,0 0 0,-1 0 0,1 0 0,0 0 0,0 0 0,0 0 0,-1 0 0,1 0 0,0 0 0,-2 1 0,1 0 0,-1 1 0,1-1 0,0 1 0,-1-1 0,1 1 0,0-1 0,0 1 0,0 0 0,0-1 0,0 1 0,1 0 0,-2 2 0,-4 18 0,0-1 0,1 1 0,1 0 0,0 25 0,-1 94 0,5-129 0,0 1 0,1 0 0,1 0 0,0-1 0,0 1 0,8 21 0,-8-28 0,1 0 0,0 0 0,1-1 0,0 1 0,0-1 0,0 1 0,0-1 0,1 0 0,0-1 0,0 1 0,0-1 0,0 0 0,1 0 0,8 4 0,-1-3 0,-1 0 0,2 0 0,-1-1 0,0-1 0,1 0 0,0-1 0,-1 0 0,1-1 0,0-1 0,0 0 0,0-1 0,18-3 0,-29 3 0,0 1 0,0-1 0,1 0 0,-1-1 0,0 1 0,0 0 0,0-1 0,-1 0 0,1 0 0,0 0 0,0 0 0,-1 0 0,0 0 0,1-1 0,-1 1 0,0-1 0,0 0 0,0 1 0,0-1 0,-1 0 0,1 0 0,-1 0 0,0 0 0,0-1 0,1-3 0,1-8 0,0 0 0,-1-1 0,-1 1 0,-1-20 0,0 35 0,0-23 0,-2 0 0,0 0 0,-2 0 0,0 0 0,-1 1 0,-12-31 0,12 41 0,0 0 0,0 0 0,-2 0 0,0 1 0,0 0 0,-1 0 0,0 1 0,0 0 0,-1 0 0,-1 1 0,0 0 0,-18-12 0,22 18 0,0 0 0,0 0 0,0 0 0,-1 1 0,1 0 0,-1 1 0,-12-3 0,16 4 0,-1-1 0,1 1 0,0 0 0,0 0 0,0 0 0,0 1 0,-1-1 0,1 1 0,0-1 0,0 1 0,0 0 0,0 0 0,0 0 0,0 1 0,1-1 0,-1 1 0,0 0 0,-4 3 0,4-1 0,0 0 0,0 1 0,1-1 0,-1 1 0,1 0 0,0 0 0,1 0 0,-1 0 0,1 0 0,0 0 0,-1 10 0,-2 67 0,5-66 0,-1-4-1,0 0-1,2-1 1,-1 1 0,2 0-1,-1-1 1,2 1 0,-1-1-1,2 0 1,-1 0 0,11 17 0,-11-22-2,0 0 1,0-1-1,1 1 1,-1-1 0,1 0-1,1 0 1,-1 0 0,0-1-1,1 0 1,0 0 0,0 0-1,0-1 1,1 0 0,-1 0-1,1-1 1,0 1 0,-1-2-1,1 1 1,11 1 0,-12-3 1,-3 1 1,0 0 0,0-1 0,0 1 0,0-1 0,0 0 0,0 0 0,0 0 0,0 0 0,0-1 0,0 1 0,0-1 0,0 1 0,0-1 0,-1 0 0,1 0 0,0-1 0,0 1 0,-1-1 0,1 1 0,-1-1 1,1 0-1,-1 0 0,3-2 0,4-9 4,-1 0 1,0-1 0,-2 0-1,1 0 1,5-19 0,20-83 7,-9 29-4,-22 84-8,30-87 11,-27 80-10,1 0-1,0-1 0,1 1 0,0 1 1,14-18-1,-19 26 0,0 0 0,0-1 0,0 1 0,0 0 0,0 0 0,1 0 0,-1 0 0,0 0 0,1 0 0,-1 0 0,1 0 0,-1 0 0,1 1 0,-1-1 0,1 1 0,-1-1 0,1 1 0,0-1 0,-1 1 0,1 0 0,0 0 0,-1 0 0,1 0 0,0 0 0,-1 0 0,1 1 0,0-1 0,-1 0 0,1 1 0,-1 0 0,1-1 0,-1 1 0,1 0 0,-1-1 0,1 1 0,-1 0 0,1 0 0,-1 0 0,0 0 0,0 1 0,0-1 0,0 0 0,0 0 0,0 1 0,0-1 0,0 1 0,0-1 0,0 3 0,6 18 0,-2 1 0,0 0 0,-2 0 0,-1 0 0,0 47 0,-2-45 0,-2 55 0,1-53 0,0 0 0,2 0 0,1 0 0,5 28 0,-6-51 0,0 1 0,0-1 0,1 1 0,0-1 0,-1 0 0,1 0 0,1 0 0,-1 0 0,1 0 0,-1 0 0,1-1 0,0 1 0,1-1 0,-1 0 0,0 0 0,1 0 0,0 0 0,0-1 0,-1 0 0,2 1 0,-1-1 0,0-1 0,0 1 0,6 1 0,7 1 0,0-2 0,1 0 0,-1-1 0,0 0 0,19-3 0,-30 2 0,-2 0 0,0 0 0,0 0 0,0-1 0,0 1 0,0-1 0,0 0 1,-1 0-1,1 0 0,0-1 0,0 1 0,-1-1 0,1 0 0,-1 0 0,0 0 0,0-1 0,1 1 0,-1-1 1,-1 1-1,1-1 0,0 0 0,2-4 0,-2 1-16,0 0 0,0 0 1,-1-1-1,1 0 0,-1 1 1,-1-1-1,0 0 0,0 0 0,0 0 1,0 0-1,-1-8 0,0-43-453</inkml:trace>
</inkml:ink>
</file>

<file path=ppt/ink/ink4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2"/>
    </inkml:context>
    <inkml:brush xml:id="br0">
      <inkml:brushProperty name="width" value="0.05" units="cm"/>
      <inkml:brushProperty name="height" value="0.05" units="cm"/>
      <inkml:brushProperty name="color" value="#FFFFFF"/>
    </inkml:brush>
  </inkml:definitions>
  <inkml:trace contextRef="#ctx0" brushRef="#br0">165 9 32511,'-9'-2'18,"0"0"-1,1 0 1,-1 1 0,0 0 0,0 1-1,-10 0 1,15 1-16,1-1-1,0 1 1,0 0 0,-1 0-1,1 0 1,0 0 0,0 1-1,0-1 1,0 1 0,1 0-1,-1 0 1,0 0 0,1 0-1,-1 0 1,1 0 0,0 1-1,0-1 1,0 1 0,-3 4-1,-1 4 0,1 2-1,0-1 0,1 1 0,0-1 1,1 1-1,0 0 0,1 0 0,1 1 0,0-1 1,1 20-1,0-29 0,0 1 1,1 0-1,-1 0 1,1 0-1,0-1 0,0 1 1,1-1-1,-1 1 1,1-1-1,0 1 1,1-1-1,-1 0 0,1 0 1,-1 0-1,1 0 1,0 0-1,1-1 0,-1 1 1,1-1-1,-1 0 1,1 0-1,0 0 0,0-1 1,0 0-1,1 1 1,-1-1-1,8 2 1,5 1 1,0 0 1,0-1 0,0-1 0,0-1 0,1 0 0,22-2 0,-37 0-2,0 0-1,0 0 1,1-1 0,-1 1 0,0-1 0,0 0-1,0 0 1,0 0 0,0 0 0,0 0-1,0-1 1,0 1 0,-1-1 0,1 0-1,0 0 1,-1 0 0,0 0 0,4-4-1,-3 2 3,0 0-1,0-1 0,0 0 1,-1 1-1,1-1 0,-1 0 1,-1 0-1,1-1 0,-1 1 1,2-8-1,-2 6-1,0 0 1,0 0-1,-1-1 1,0 1-1,0 0 1,-1 0-1,0 0 0,0 0 1,-1 0-1,0 0 1,0 0-1,0 0 0,-1 1 1,0-1-1,-1 1 1,-7-11-1,7 12-1,-1 1 0,0 0 0,0 0 0,0 1 0,-1-1 0,1 1 1,-1 0-1,0 1 0,-9-3 0,11 3-44,-1 1-1,1 0 1,0 0 0,-1 0 0,1 1 0,-1-1 0,0 1-1,1 0 1,-1 1 0,1-1 0,-1 1 0,1 0 0,0 0 0,-5 1-1,-10 16-1742</inkml:trace>
</inkml:ink>
</file>

<file path=ppt/ink/ink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0"/>
    </inkml:context>
    <inkml:brush xml:id="br0">
      <inkml:brushProperty name="width" value="0.05" units="cm"/>
      <inkml:brushProperty name="height" value="0.05" units="cm"/>
      <inkml:brushProperty name="color" value="#FFFFFF"/>
    </inkml:brush>
  </inkml:definitions>
  <inkml:trace contextRef="#ctx0" brushRef="#br0">8 556 32175,'-4'2'499,"2"11"-383,2 16-212,0-26 142,-1 22-29,1-17-16,-1 0 1,1 0 0,1 0-1,-1 0 1,1 0 0,4 12-1,-4-18-1,0 1 0,0-1 0,0 0 0,0 0 0,1-1 0,-1 1 0,1 0 0,-1 0 0,1-1 0,0 1 0,0-1 0,0 1 0,-1-1 0,1 0 0,1 1 0,-1-1-1,0 0 1,0-1 0,0 1 0,0 0 0,1-1 0,-1 1 0,0-1 0,1 1 0,-1-1 0,0 0 0,3 0 0,7 0 0,6 1 0,0 0 0,18-3 0,-30 1 0,0 0 0,0 0 0,0-1 0,-1 1 0,1-1 0,-1-1 0,1 1 0,-1-1 0,0 0 0,6-4 0,2-4 0,0-1 0,-1 0 0,0-1 0,-1 0 0,0-1 0,-2 0 0,1 0 0,-2-1 0,0 0 0,0-1 0,-2 0 0,0 0 0,-1-1 0,0 1 0,2-20 0,1-25 0,-2-2 0,-3-112 0,-4 106 0,1 39-7,0 72-13,-1 30 17,0-7 2,11 110 0,-7-155 1,1-1 0,0 1 0,2 0 0,0-1 0,1 0 0,1-1 0,1 1 0,0-1 0,22 29 0,-26-40 0,0-1 0,1 0-1,0-1 1,0 1 0,1-1 0,-1-1 0,1 1 0,0-1-1,0 0 1,0-1 0,9 4 0,-12-6 1,0 0 0,0 1 0,0-2 1,-1 1-1,1 0 0,0-1 0,1 0 0,-1 1 1,0-2-1,0 1 0,0 0 0,0-1 0,0 0 1,-1 0-1,1 0 0,0 0 0,0-1 0,0 1 1,-1-1-1,1 0 0,-1 0 0,0 0 0,6-5 1,-2-1-2,0-1 1,0 1-1,-1-1 1,0 0 0,0-1-1,-1 1 1,0-1-1,-1 0 1,4-13 0,3-17-2,6-45 1,-13 66 0,45-312-32,-47 320 32,-2 6 0,1 0 0,0 0 0,0 0 0,0 0 0,1 0 0,0 0 0,-1 0 0,2 0 0,-1 0 0,1 1 0,4-6 0,-7 9 0,0 1-1,0 0 1,1 0 0,-1-1-1,0 1 1,1 0 0,-1 0-1,0 0 1,1 0 0,-1-1 0,0 1-1,1 0 1,-1 0 0,0 0-1,1 0 1,-1 0 0,0 0-1,1 0 1,-1 0 0,0 0-1,1 0 1,-1 0 0,0 0-1,1 0 1,-1 0 0,0 1-1,1-1 1,-1 0 0,0 0 0,1 0-1,-1 0 1,0 1 0,1-1-1,-1 0 1,0 0 0,0 1-1,1-1 1,-1 0 0,0 0-1,0 1 1,1-1 0,-1 0-1,0 1 1,0-1 0,0 0 0,0 1-1,0-1 1,1 0 0,-1 1-1,0-1 1,11 57 5,7 110 0,-2-9 1,-13-136-6,0 1 0,1 0 0,1 0 0,15 42 0,-12-53 0,-2-12 0,8-24 0,68-213 0,-61 164 0,51-119 0,-69 187 0,12-24 0,-15 29 0,0-1 0,0 0 0,1 0 0,-1 1 0,1-1 0,-1 0 0,1 1 0,-1-1 0,1 0 0,-1 1 0,1-1 0,0 1 0,-1-1 0,1 1 0,0-1 0,-1 1 0,1-1 0,0 1 0,0 0 0,-1-1 0,1 1 0,0 0 0,0 0 0,0 0 0,-1-1 0,1 1 0,0 0 0,1 0 0,5 14 0,3 58 16,3 127-1,-8-80-14,-3-100-1,-2 9-1,2-1 0,1 1 1,1-1-1,2 0 0,1 0 0,11 32 1,-16-55-398,-2-9-944</inkml:trace>
</inkml:ink>
</file>

<file path=ppt/ink/ink4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2"/>
    </inkml:context>
    <inkml:brush xml:id="br0">
      <inkml:brushProperty name="width" value="0.05" units="cm"/>
      <inkml:brushProperty name="height" value="0.05" units="cm"/>
      <inkml:brushProperty name="color" value="#FFFFFF"/>
    </inkml:brush>
  </inkml:definitions>
  <inkml:trace contextRef="#ctx0" brushRef="#br0">0 60 32063,'69'0'400,"10"-12"-224,9 0-112,-13 0-48,-12 0 0,-24 10-16,-32-4-32,-7 3-272</inkml:trace>
</inkml:ink>
</file>

<file path=ppt/ink/ink4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8"/>
    </inkml:context>
    <inkml:brush xml:id="br0">
      <inkml:brushProperty name="width" value="0.05" units="cm"/>
      <inkml:brushProperty name="height" value="0.05" units="cm"/>
      <inkml:brushProperty name="color" value="#FFFF00"/>
    </inkml:brush>
  </inkml:definitions>
  <inkml:trace contextRef="#ctx0" brushRef="#br0">27 29 31999,'0'-29'653,"0"38"-502,0 49-187,-13 227 36,0-37 0,13 70 0,0-317-2,-1 0 0,1 0 0,0 0-1,0-1 1,0 1 0,0 0 0,1 0 0,-1 0 0,0 0 0,0 0 0,1 0-1,-1 0 1,0 0 0,1 0 0,-1-1 0,1 1 0,0 1 0,0-1-2,-1-1 1,0 0 0,1 0 0,-1 0 0,1 0 0,-1 0-1,0 0 1,1 0 0,-1 0 0,1 0 0,-1 0 0,0 0-1,1 0 1,-1-1 0,1 1 0,-1 0 0,0 0 0,1 0-1,-1 0 1,0-1 0,1 1 0,-1 0 0,0 0 0,1-1-1,-1 1 1,0 0 0,1-1 0,2-2-48,0-1-1,0 1 1,-1-1 0,1 0 0,-1 1 0,3-6-1,14-45-967</inkml:trace>
</inkml:ink>
</file>

<file path=ppt/ink/ink4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8"/>
    </inkml:context>
    <inkml:brush xml:id="br0">
      <inkml:brushProperty name="width" value="0.05" units="cm"/>
      <inkml:brushProperty name="height" value="0.05" units="cm"/>
      <inkml:brushProperty name="color" value="#FFFF00"/>
    </inkml:brush>
  </inkml:definitions>
  <inkml:trace contextRef="#ctx0" brushRef="#br0">4 21 32223,'1'-4'77,"-1"3"-63,0 1-1,0-1 1,0 0-1,0 1 1,0-1 0,0 0-1,0 1 1,0-1-1,0 0 1,1 1-1,-1-1 1,0 1 0,0-1-1,1 1 1,-1-1-1,0 0 1,1 1-1,-1-1 1,1 1 0,-1-1-1,0 1 1,1 0-1,-1-1 1,1 1 0,0-1-1,-1 1 1,1 0-1,-1 0 1,1-1-1,-1 1 1,1 0 0,0 0-1,0-1 1,2 10-9,-4 357-5,-7-219 10,-2 88-372</inkml:trace>
</inkml:ink>
</file>

<file path=ppt/ink/ink4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8"/>
    </inkml:context>
    <inkml:brush xml:id="br0">
      <inkml:brushProperty name="width" value="0.05" units="cm"/>
      <inkml:brushProperty name="height" value="0.05" units="cm"/>
      <inkml:brushProperty name="color" value="#FFFF00"/>
    </inkml:brush>
  </inkml:definitions>
  <inkml:trace contextRef="#ctx0" brushRef="#br0">17 1 31999,'-3'0'320,"3"6"-192,16 3-128,40-1 48,22-2 0,21-6-16,15 0-16,1 0 32,-7 0-16,-13-3-16,-27 0-16,-18-2-32,-31 5-176</inkml:trace>
  <inkml:trace contextRef="#ctx0" brushRef="#br0">1 248 30414,'49'0'1072,"23"3"-559,19 0-209,21-3-160,9 0-32,-3 0-64,-7 0 0,-19 0-48,-20 0-16,-30 0-128,-25 0-769</inkml:trace>
</inkml:ink>
</file>

<file path=ppt/ink/ink4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33"/>
    </inkml:context>
    <inkml:brush xml:id="br0">
      <inkml:brushProperty name="width" value="0.05" units="cm"/>
      <inkml:brushProperty name="height" value="0.05" units="cm"/>
      <inkml:brushProperty name="color" value="#FFFF00"/>
    </inkml:brush>
  </inkml:definitions>
  <inkml:trace contextRef="#ctx0" brushRef="#br0">16 576 32271,'0'0'8,"0"0"0,-1 0 0,1 0 0,0 0 0,0 0 0,0 0 0,0 0 0,0 0 0,0 0 0,-1 0 0,1 0 0,0 0 0,0 0 0,0 0 0,0 0 0,0 0 0,-1 0 0,1 0 0,0 0 0,0 0 0,0 0 0,0 0 0,0 0 0,0 0 0,0 0 0,-1 0 0,1-1 0,0 1 0,0 0 0,0 0 0,0 0 0,0 0 0,0 0 0,0 0-1,0 0 1,0 0 0,0-1 0,0 1 0,-1 0 0,1 0 0,0 0 0,0 0 0,0 0 0,0 0 0,0-1 0,0 1 0,0 0 0,0 0 0,0 0 0,0 0 0,-5 15-44,2 10 36,1 0 0,2 1 0,3 32 0,-3-55 0,1 0 0,0-1 1,-1 1-1,1 0 0,0-1 0,1 1 1,-1 0-1,0-1 0,1 0 1,-1 1-1,1-1 0,0 0 0,0 0 1,0 0-1,0 0 0,0 0 1,0 0-1,0 0 0,1-1 1,-1 0-1,1 1 0,-1-1 0,1 0 1,0 0-1,-1 0 0,1 0 1,0-1-1,0 1 0,-1-1 1,7 1-1,-4-1 1,1 1 1,-1-1-1,1-1 1,0 1-1,-1-1 0,1 0 1,-1 0-1,0 0 1,1-1-1,-1 0 1,0 0-1,0 0 0,0-1 1,0 0-1,6-4 1,-1-3 0,-1 0 1,0 0 0,-1-1 0,0 0 0,0 0 0,-1-1-1,-1 0 1,0-1 0,0 1 0,-1-1 0,-1 0 0,0 0-1,2-19 1,1-15 0,-2-1 0,-2-70 0,-2 19 7,-2-115-7,1 211-3,0 0 0,-1 0 0,1 0 0,0 0 0,-1 1 0,1-1 0,-1 0 0,0 0 0,-2-3 0,2 5 0,1 0 0,-1 0 0,0 0 0,0 0 0,0 1 0,0-1 0,0 0 0,0 1 0,0-1 0,0 1 0,0-1 0,-1 1 0,1-1 0,0 1 0,0 0 0,0-1 0,-1 1 0,1 0 0,0 0 0,0 0 0,0 0 0,-2 0 0,1 1 0,0-1 0,0 1 0,0 0 0,0 0 0,0-1 0,0 1 0,0 1 0,1-1 0,-1 0 0,0 0 0,1 1 0,-1-1 0,1 1 0,-1-1 0,1 1 0,0-1 0,0 1 0,-1 0 0,1 0 0,0 0 0,1 0 0,-1-1 0,0 1 0,1 0 0,-1 0 0,0 4 0,-3 10 0,1-1 0,-2 22 0,-1 171 0,7-141 0,-1-33 0,2-1 0,1 1 0,11 47 0,-10-66 0,0 0 0,1-1 0,0 0 0,1 0 0,1 0 0,0-1 0,1 0 0,0 0 0,20 23 0,-23-32 0,1 0 0,-1 0 0,1 0 0,0 0 0,0-1 0,0 0 0,1 0 0,-1-1 0,1 1 0,-1-1 0,1-1 0,0 1 0,0-1 0,-1-1 0,1 1 0,0-1 0,0 0 0,0-1 0,0 0 0,0 0 0,-1 0 0,1-1 0,0 0 0,-1 0 0,1 0 0,-1-1 0,0 0 0,0 0 0,0-1 0,0 0 0,-1 0 0,1 0 0,-1-1 0,0 0 0,0 0 0,5-8 0,-2 0 0,0-1 1,-1 0-1,-1 0 1,-1 0-1,0-1 1,0 0-1,-2 0 1,0-1-1,1-16 1,0-25 12,-4-65 0,0 61-12,0 51-1,0 7 0,1 0 0,-1 0 0,0 0 0,0 0 0,0 0 0,-1 0 0,1 1 0,-1-1 0,1 0 0,-1 0 0,0 0 0,0 1 0,0-1 0,-1 0 0,-1-3 0,3 6 0,0 0 0,-1 0 0,1-1 0,0 1 0,0 0 0,0 0 0,0 0 0,0 0 0,-1 0 0,1 0 0,0 0 0,0 0 0,0 0 0,0 0 0,-1 0 0,1 0 0,0 0 0,0 0 0,0 0 0,0 0 0,-1 0 0,1 0 0,0 0 0,0 0 0,0 0 0,0 0 0,0 0 0,-1 0 0,1 0 0,0 0 0,0 0 0,0 0 0,0 0 0,0 0 0,-1 1 0,1-1 0,0 0 0,0 0 0,0 0 0,0 0 0,0 0 0,0 0 0,0 1 0,-1-1 0,1 0 0,0 0 0,0 0 0,0 0 0,0 0 0,0 1 0,0-1 0,0 0 0,0 0 0,0 0 0,0 0 0,0 1 0,0-1 0,0 0 0,0 0 0,-5 36 0,1 0 0,2 0 0,3 51 0,-1-33 0,2 113 0,-5 182 0,1-329 0,-1 0 0,-2-1 0,0 0 0,0 0 0,-2 0 0,-1-1 0,0 0 0,-1 0 0,-1-1 0,0 0 0,-2-1 0,1 0 0,-2-1 0,0 0 0,-1-1 0,-16 13 0,-3-7 0,33-20 0,0 0-1,0 0 1,0 0-1,-1 0 1,1 1-1,0-1 1,0 0 0,0 0-1,0 0 1,-1 0-1,1 0 1,0 0-1,0 0 1,0 0 0,0 0-1,-1 0 1,1 0-1,0 0 1,0 0-1,0 0 1,-1 0-1,1 0 1,0 0 0,0 0-1,0 0 1,0 0-1,-1 0 1,1 0-1,0-1 1,0 1 0,0 0-1,0 0 1,-1 0-1,1 0 1,0 0-1,0 0 1,0 0 0,0-1-1,0 1 1,0 0-1,0 0 1,-1 0-1,1 0 1,0-1-1,0 1 1,0 0 0,0 0-1,0 0 1,0 0-1,0-1 1,0 1-1,0 0 1,0 0 0,0 0-1,0-1 1,0 1-1,0 0 1,0 0-1,0-15-5,0 12 6,1-73 0,-2-86 0,-3 144 0,3 15 0,0 1 0,1 0 0,-1-1 0,0 1 0,1-1 0,0 1 0,-1-1 0,1 0 0,0 1 0,0-1 0,1 1 0,-1-1 0,0 1 0,1-1 0,0 1 0,-1-1 0,3-3 0,11-5 0,1 2 0,0-1 0,0 2 0,1 0 0,20-7 0,-13 5 0,39-21 0,-42 18 0,-1 0 0,0-1 0,-1-1 0,-1 0 0,0-2 0,-1 0 0,-1-1 0,0 0 0,-2-1 0,0-1 0,-1 0 0,-1-1 0,-1 0 0,-1 0 0,12-40 0,-11 14 8,-1 1 0,-2-1 0,1-91 0,-8 138-8,0 0 0,0 1 0,0-1 0,0 0 0,0 0 0,1 0 0,-1 0 0,0 0 0,0 0 0,0 0 0,0 0 0,1 1 0,-1-1 0,0 0 0,0 0 0,0 0 0,1 0 0,-1 0 0,0 0 0,0 0 0,0 0 0,1 0 0,-1 0 0,0 0 0,0 0 0,0-1 0,1 1 0,-1 0 0,0 0 0,0 0 0,0 0 0,0 0 0,1 0 0,-1 0 0,0 0 0,0 0 0,0-1 0,0 1 0,0 0 0,0 0 0,1 0 0,-1 0 0,0-1 0,0 1 0,0 0 0,0 0 0,0 0 0,0 0 0,0-1 0,0 1 0,0 0 0,0 0 0,0 0 0,0-1 0,0 1 0,1 0 0,21 22 0,2-1 0,0-1 0,1-1 0,1-1 0,52 26 0,-76-42 0,1-1 0,-1 1 0,0-1 0,0 1 0,0 0 0,0 0 0,0 0 0,0 0 0,-1 1 0,1-1 0,-1 0 0,1 1 0,-1-1 0,0 1 0,0-1 0,0 1 0,0 0 0,-1-1 0,1 1 0,-1 0 0,1-1 0,-1 1 0,0 0 0,0 0 0,0-1 0,-1 1 0,1 0 0,-1 0 0,0 3 0,-2 4 0,0 0 0,-1-1 0,0 1 0,0-1 0,-1 0 0,-9 13 0,7-12 0,1 0-1,-1 0 1,2 1-1,-1 0 1,2 0 0,-1 1-1,2-1 1,-1 1-1,2 0 1,-1 0-1,2 0 1,-1 19 0,2-28-1,0-1 0,0 1 0,1-1 0,-1 0 0,1 1 0,0-1 0,0 0 0,0 0 0,0 1 0,0-1 0,0 0 0,1 0 1,-1 0-1,1 0 0,-1-1 0,1 1 0,0 0 0,-1-1 0,1 1 0,0-1 0,0 1 0,0-1 0,0 0 0,1 0 0,-1 0 0,0 0 1,0 0-1,1 0 0,-1-1 0,5 1 0,8 2 2,1-1 0,0 0 0,26-2 0,-31 0-3,-8 0 2,0 0 0,0 0 0,0-1 0,1 1 0,-1-1 0,0 0 0,0 0 0,0 0 0,0 0 0,0 0 0,0-1 0,-1 1 0,1-1 0,0 0 0,-1 0 0,4-3 0,-2 1 0,-1 0 0,1-1 0,-1 1 0,0-1 0,0 0 0,-1 0 0,1 0 0,2-9 0,1-8 0,-1 0 0,-1-1 0,2-37 0,-6 51 0,3-33-3,-3 21 8,1 0 0,1 0 0,1 0 0,1 0 0,1 1 0,12-35 0,-15 51-6,0 1-1,0-1 1,0 1 0,1 0-1,-1 0 1,1 0 0,0 0 0,0 0-1,0 1 1,0-1 0,0 1-1,1 0 1,-1 0 0,1 0-1,-1 0 1,1 1 0,-1 0-1,7-2 1,4 0-1,-1 1 0,0 1-1,27 0 1,-31 1 4,-7 0-2,0 0 0,0 0 0,1 0 0,-1 0 0,0 0 0,0 0 0,0 1 0,1-1 0,-1 1 0,0-1 0,0 1 0,0 0 0,0 0 0,0 0 0,0 0 0,0 0 0,-1 1 0,1-1 0,0 0 0,-1 1 0,1-1 0,-1 1 0,1 0 0,-1-1 0,0 1 0,1 0 0,0 4 0,-2-6 0,0 0 0,0 1 0,0-1 0,0 0 0,-1 1 0,1-1 0,0 1 0,0-1 0,-1 0 0,1 1 0,0-1 0,-1 0 0,1 0 0,0 1 0,-1-1 0,1 0 0,0 0 0,-1 1 0,1-1 0,-1 0 0,1 0 0,0 0 0,-1 0 0,1 0 0,-1 0 0,1 0 0,0 1 0,-1-1 0,1 0 0,-1 0 0,1-1 0,-1 1 0,1 0 0,0 0 0,-1 0 0,1 0 0,-1 0 0,1-1 0,-1 1 0,-6 0 1,0 0 1,1 0-1,-1 0 1,1 0-1,-1 1 1,1 0-1,-1 1 1,1 0-1,0 0 1,0 0-1,-1 0 0,1 1 1,1 0-1,-1 1 1,0-1-1,1 1 1,0 0-1,0 0 1,0 1-1,0-1 1,-4 6-1,1 1-1,1 0 0,-1 0 1,2 1-1,0 0 0,0 0 0,1 1 0,0-1 0,1 1 1,-3 21-1,2 2-10,1 0 1,2 47-1,2-79 11,1 1-1,-1 0 1,1 0 0,-1-1-1,1 1 1,1 0-1,-1-1 1,1 1-1,0-1 1,0 1-1,0-1 1,0 0-1,1 0 1,0 0 0,0 0-1,0-1 1,0 1-1,0-1 1,1 1-1,0-1 1,-1 0-1,1-1 1,0 1 0,0-1-1,5 3 1,1-1 0,0-1 0,0 0 0,0 0 0,0 0 0,0-2 0,0 1 1,0-1-1,1-1 0,-1 0 0,19-2 0,-26 2-1,1-1 0,-1 0 0,1 0 0,-1 0 0,1-1 0,-1 1 0,0-1 0,0 0 0,0 0 0,0 0 0,0 0 0,0-1 0,0 1 0,-1-1 0,1 1 0,-1-1 0,0 0 0,1 0 0,-1 0 0,-1 0 0,1-1 0,0 1 0,-1 0 0,0-1 0,0 1 0,0-1 0,1-4 0,1-10 0,0-1 0,-1-1 0,-1-35 0,-1 43 0,1-39 0,-3-1 0,-2 1 0,-13-61 0,13 156 0,4 0 0,10 75 0,-8-103 0,1 0 0,1-1 0,1 0 0,0 0 0,1 0 0,1 0 0,0-1 0,13 19 0,-18-30 0,0 0 0,0 0 0,1 0 0,-1 0 0,1-1 0,-1 1 0,1-1 0,0 0 0,0 0 0,0 0 0,1 0 0,4 2 0,-2-2 0,1-1 0,-1 0 0,0 0 0,1 0 0,13-1 0,-17-1 0,0 1 0,0-1 0,-1 0 0,1 1 0,0-2 0,0 1 0,0 0 0,0 0 0,-1-1 0,1 0 0,-1 1 0,1-1 0,-1 0 0,0 0 0,0-1 0,0 1 0,0 0 0,0-1 0,0 1 0,0-1 0,-1 1 0,1-1 0,-1 0 0,0 0 0,1-3 0,4-11 0,0 0 0,7-36 0,-7 5 0,-1-1 0,-3 0 0,-3-50 0,-1 22 0,2 76 0,-1 4 0,-2 15 0,-2 28 0,-5 182 0,-16 156 0,19-341 0,1-4 0,-1 63 0,7-106 0,11-343 0,-6 294 0,2 0 0,3 1 0,2 0 0,29-77 0,-35 112 0,1 1 0,1-1 0,0 2 0,2-1 0,13-17 0,-19 28 0,0 0 0,0 1 0,1 0 0,-1 0 0,1 0 0,0 0 0,0 1 0,0 0 0,1 0 0,-1 0 0,1 1 0,0 0 0,-1 0 0,1 0 0,0 0 0,0 1 0,0 0 0,11 0 0,-16 1 0,1 0 0,-1 1 0,0-1 0,1 0 0,-1 1 0,0-1 0,1 0 0,-1 1 0,0 0 0,0-1 0,1 1 0,-1 0 0,0 0 0,0-1 0,0 1 0,0 0 0,0 0 0,0 0 0,0 0 0,-1 0 0,2 3 0,1 0 0,-1 1 0,0-1 0,0 1 0,0 0 0,-1 0 0,2 5 0,0 11 0,2 43 0,-5-61 0,0 6 0,2 13 0,-2 0 0,-1 0 0,-4 25 0,3-39 0,0 0 0,0-1 0,-1 1 0,0-1 0,0 1 0,-1-1 0,0 0 0,0 0 0,-1-1 0,1 1 0,-12 10 0,6-7 0,-1-1 0,0 0 0,-1-1 0,0 0 0,0-1 0,0 0 0,-1-1 0,0 0 0,0-1 0,-22 5 0,118-10-32,-60-2 32,0 0 0,-1-2 0,1-1 0,-1 0 0,23-10 0,-38 13 0,-1-1 0,1 0 0,0 0 0,-1 0 0,0-1 0,1 0 0,-1-1 0,-1 1 0,1-1 0,-1 0 0,0 0 0,0-1 0,0 0 0,-1 1 0,0-2 0,0 1 0,0 0 0,-1-1 0,4-10 0,-3-3 2,-1 1 0,-1-1 0,-1 0 0,0 0 0,-3-22 0,1-8 13,-12-238-10,23 762-5,-12-432 0,1-30 0,0 1 0,1 0 0,0 0 0,1 0 0,0 0 0,1-1 0,4 16 0,-5-27 0,0 0 0,0 0 0,0-1 0,0 1 0,-1 0 0,1 0 0,0-1 0,1 1 0,-1 0 0,0-1 0,0 1 0,0-1 0,0 1 0,0-1 0,0 0 0,1 0 0,-1 1 0,0-1 0,0 0 0,1 0 0,-1 0 0,0 0 0,0 0 0,0-1 0,1 1 0,-1 0 0,0 0 0,0-1 0,0 1 0,0-1 0,1 1 0,-1-1 0,0 0 0,1 0 0,4-8 0,-1 1 0,0-1 0,0-1 0,-1 1 0,0 0 0,-1-1 0,0 0 0,0 0 0,1-15 0,3-2 0,3-17 0,22-76 0,-27 106 0,0 1 0,1-1 0,0 1 0,1 1 0,0 0 0,11-15 0,-17 26 0,-1 0 0,1 0 0,0 0 0,0 1 0,-1-1 0,1 0 0,0 0 0,0 1 0,0-1 0,0 0 0,0 1 0,0-1 0,0 1 0,0-1 0,0 1 0,0 0 0,0-1 0,1 1 0,-1 0 0,0 0 0,-1 0 0,1 1 0,0-1 0,-1 0 0,1 0 0,-1 1 0,1-1 0,-1 0 0,1 1 0,-1-1 0,1 1 0,-1-1 0,1 0 0,-1 1 0,1-1 0,-1 1 0,1-1 0,-1 1 0,0 0 0,0-1 0,1 2 0,1 3 0,0 1 0,0 0 0,0 0 0,0 11 0,-1-11 0,5 45 0,-2-1 0,-3 64 0,-2-55 0,1-57 0,0 1-1,0 0 1,0-1-1,1 1 1,-1 0 0,1-1-1,0 1 1,0-1-1,0 1 1,0-1-1,0 0 1,0 1 0,0-1-1,1 0 1,0 0-1,-1 0 1,1 0 0,0 0-1,2 2 1,0-1-2,1 0 1,-1-1-1,1 1 0,-1-1 1,1 0-1,-1-1 0,1 1 1,0-1-1,8 2 1,7-1-1,-1-1 1,1-1-1,0 0 1,24-5-1,-39 4 2,0 0 0,0 0 0,0 0 0,-1-1 0,1 1 0,0-1 0,-1 0 0,0-1 0,1 1 0,-1-1 0,0 0 0,0 0 0,0 0 0,-1-1 0,1 1 0,-1-1 0,0 0 0,0 0 0,0 0 0,-1 0 0,1 0 0,-1-1 0,0 1 0,0-1 0,0 0 0,-1 1 0,2-9 0,1-11 0,0 0 0,-2 0 0,-1 0 0,-2-33 0,0 40 0,1 4 3,0 0 0,-1 0 1,-1 0-1,0 0 0,-1 0 0,0 0 0,-1 1 1,-1-1-1,-10-20 0,15 33-3,0 0 0,0 0 0,0-1 0,0 1 0,0 0 0,0 0 0,0 0 0,0 0 0,0 0 0,0 0 0,-1-1 0,1 1 0,0 0 0,0 0 0,0 0 0,0 0 0,0 0 0,0 0 0,0 0 0,-1-1 0,1 1 0,0 0 0,0 0 0,0 0 0,0 0 0,0 0 0,-1 0 0,1 0 0,0 0 0,0 0 0,0 0 0,0 0 0,-1 0 0,1 0 0,0 0 0,0 0 0,0 0 0,0 0 0,-1 0 0,1 0 0,0 0 0,0 0 0,0 1 0,0-1 0,0 0 0,0 0 0,-1 0 0,1 0 0,0 0 0,0 0 0,0 0 0,0 0 0,0 1 0,0-1 0,0 0 0,-1 0 0,1 0 0,0 0 0,0 0 0,0 1 0,0-1 0,0 0 0,0 0 0,0 0 0,0 0 0,-3 14 0,-1 46 0,4 68 0,1-54 0,-2-66 0,1-1 0,1 1 0,0-1 0,0 1 0,0-1 0,1 0 0,0 1 0,0-1 0,1 0 0,0 0 0,5 8 0,-5-11 0,-1-1 0,1 0 0,0 0 0,0 0 0,0 0 0,0 0 0,1-1 0,-1 0 0,1 1 0,-1-1 0,1-1 0,0 1 0,0 0 0,0-1 0,0 0 0,0 0 0,0 0 0,0 0 0,1-1 0,-1 0 0,7 0 0,3 0 0,-12 1 0,1 0 0,-1-1 0,1 0 0,0 0 0,-1 1 0,1-2 0,0 1 0,-1 0 0,1 0 0,-1-1 0,1 0 0,0 1 0,-1-1 0,1 0 0,-1 0 0,0 0 0,1-1 0,-1 1 0,0 0 0,0-1 0,0 0 0,0 1 0,0-1 0,0 0 0,0 0 0,1-3 0,1-3 0,-1 0 0,0 0 0,-1 0 0,1-1 0,-2 1 0,1-1 0,-1-11 0,-1-67 0,-1 40 0,0 15-2,0 17 3,0 0 0,1 0 0,1 0 0,5-27 0,-5 39-2,0 0 0,0 0-1,0 0 1,0 0 0,1 0 0,-1 0 0,1 0 0,-1 0 0,1 1 0,0-1 0,0 1 0,1-1 0,-1 1 0,0 0 0,1 0 0,-1 0 0,1 0 0,0 0 0,-1 1 0,1-1 0,0 1 0,0 0 0,0 0 0,0 0-1,0 0 1,1 0 0,5 0 0,51 0-12,-22 1 9,-75-7 16,31 6-11,0 0 0,0 0 0,0 1 0,0 0 0,0 0 0,0 1 0,1 0 0,-1 0 0,0 0 0,0 1 0,-8 3 0,9-3 0,1 1 0,0 0 0,0 0 0,0 0 0,0 0 0,1 1 0,-1 0 0,1 0 0,0-1 0,0 2 0,0-1 0,1 0 0,-1 1 0,-1 5 0,-3 9-4,1 1 0,1-1 0,1 2 0,1-1 0,1 0 1,0 0-1,2 1 0,1 24 0,0-9 2,-1-28 1,0-1 0,1 0 0,-1 0 1,2 0-1,-1 0 0,1 0 0,0 0 0,1 0 0,-1-1 0,1 1 1,1-1-1,-1 0 0,1 0 0,0 0 0,1 0 0,-1-1 0,1 1 0,7 5 1,-5-5 1,1-1 0,0 0 0,0 0 0,1 0 0,-1-1 0,1-1 0,0 1 0,0-1 1,0-1-1,0 0 0,1 0 0,-1-1 0,15 1 0,-9-1-2,1-1 0,-1-1 0,0 0 0,0 0 0,1-2 0,19-5 0,-29 6 0,0-1 0,-1 1 0,1-1 0,-1 0 0,0-1 0,0 1 0,0-1 0,-1 0 0,1 0 0,-1-1 0,0 1 0,0-1 0,0 0 0,-1 0 0,0 0 0,0-1 0,0 1 0,0-1 0,1-6 0,3-9 0,-1-1 0,-2 1 0,0-1 0,2-39 0,-6-94 0,-2 72 0,1 54 0,0 20 0,0 1 0,1 0 0,0 0 0,0 0 0,1 0 0,0-1 0,0 1 0,1 0 0,3-8 0,-5 16 0,0 0 0,0-1 0,0 1 0,0 0 0,1 0 0,-1-1 0,0 1 0,0 0 0,0 0 0,0 0 0,1-1 0,-1 1 0,0 0 0,0 0 0,0 0 0,1 0 0,-1-1 0,0 1 0,0 0 0,1 0 0,-1 0 0,0 0 0,0 0 0,1 0 0,-1 0 0,0 0 0,1 0 0,-1 0 0,0 0 0,0 0 0,1 0 0,-1 0 0,0 0 0,0 0 0,1 0 0,-1 0 0,9 9 0,4 18 0,12 46 0,25 61 0,-40-112 0,1 0 0,1-1 0,0-1 0,16 20 0,-24-35 0,7 8 0,-1 0 0,14 24 0,-22-31 0,1-1 0,-1 1 0,0-1 0,-1 1 0,1 0 0,-1 0 0,0-1 0,-1 1 0,0 0 0,0 11 0,-1-13 0,0-1 0,0 0 0,0 0 0,0 0 0,-1 0 0,0-1 0,1 1 0,-1 0 0,0-1 0,0 1 0,0-1 0,-1 1 0,1-1 0,-1 0 0,1 0 0,-1 0 0,1-1 0,-1 1 0,0 0 0,0-1 0,-5 2 0,-7 3 0,0 0 0,-1-2 0,-15 4 0,11-4 0,1 0 0,-1-2 0,0 0 0,0-1 0,0-1 0,-24-3 0,43 3 1,-1-1 0,1 1-1,-1-1 1,0 1 0,1-1 0,0 1-1,-1-1 1,1 0 0,-1 0 0,1 0-1,0 0 1,-1 0 0,1 0 0,0 0-1,0 0 1,0 0 0,0 0 0,0-1-1,0 1 1,0 0 0,0-1 0,1 1-1,-1-1 1,0-1 0,-1-4-178,1 1 1,0-1 0,0 1-1,0-12 1,1 18 167,-1-41-3681</inkml:trace>
</inkml:ink>
</file>

<file path=ppt/ink/ink4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33"/>
    </inkml:context>
    <inkml:brush xml:id="br0">
      <inkml:brushProperty name="width" value="0.05" units="cm"/>
      <inkml:brushProperty name="height" value="0.05" units="cm"/>
      <inkml:brushProperty name="color" value="#FFFF00"/>
    </inkml:brush>
  </inkml:definitions>
  <inkml:trace contextRef="#ctx0" brushRef="#br0">328 10 32575,'-12'-3'16,"1"1"1,0 0-1,-1 1 0,0 0 1,1 0-1,-1 1 0,1 1 1,-1 0-1,-14 4 1,22-4-18,0 0 1,-1 1 0,1-1 0,0 1 0,0 0 0,0 0 0,1 1 0,-1-1-1,0 1 1,1 0 0,0 0 0,0 0 0,0 0 0,0 1 0,0-1-1,0 1 1,1 0 0,0-1 0,0 1 0,0 0 0,0 1 0,0-1 0,1 0-1,0 0 1,0 1 0,-1 6 0,1-5 0,1-1 0,-1 1 0,1 0 0,0-1 0,0 1 0,1-1 0,-1 1 0,1 0 0,1-1 0,-1 0 0,1 1 0,0-1 0,0 0 0,0 0 0,1 0 0,0 0 0,4 5 0,-1-3 0,1 0 0,0 0 0,0-1 0,1 0 0,-1-1 0,2 1 0,-1-2 0,0 1 0,15 5 0,-6-4 0,1 0 0,1-2 0,-1 0 0,0 0 0,1-2 0,0-1 0,0 0 0,-1-1 0,36-5 0,-51 5 1,-1-1 0,1 1 0,-1-1 0,0 0 0,1 0-1,-1 0 1,0 0 0,1 0 0,-1-1 0,0 1 0,0-1 0,0 1 0,0-1 0,0 0 0,0 0-1,-1 0 1,1 0 0,-1 0 0,1 0 0,-1 0 0,0 0 0,0-1 0,0 1 0,0 0 0,0-1-1,1-3 1,0-4 1,-1-1 0,0 0 0,0 0-1,-2-19 1,1 26-3,0 0 1,-1-1 0,1 1 0,-1-1 0,0 1 0,0-1 0,0 1 0,-1 0 0,0 0 0,0 0 0,0 0 0,0 0 0,0 0 0,-1 0 0,0 1 0,-5-7 0,3 5 0,-1 1 0,0-1 0,0 1 0,-1 0 0,1 0 0,-1 1 0,0 0 0,-13-5 0,3 4 0,0 0-1,0 1 0,0 1 1,0 1-1,0 0 0,-1 1 0,-29 4 1,30 0-37,0 0 0,1 1 0,-1 1-1,1 0 1,1 2 0,0-1 0,0 2 0,-25 18 0,-31 28-1241</inkml:trace>
</inkml:ink>
</file>

<file path=ppt/ink/ink4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36"/>
    </inkml:context>
    <inkml:brush xml:id="br0">
      <inkml:brushProperty name="width" value="0.05" units="cm"/>
      <inkml:brushProperty name="height" value="0.05" units="cm"/>
      <inkml:brushProperty name="color" value="#FFFF00"/>
    </inkml:brush>
  </inkml:definitions>
  <inkml:trace contextRef="#ctx0" brushRef="#br0">0 666 31839,'0'16'85,"1"-1"1,0 0 0,1 1 0,0-1 0,1 0-1,6 15 1,-5-20-87,1 1 0,0-1 1,0-1-1,1 1 0,0-1 0,1 0 0,0 0 1,1-1-1,8 8 0,-12-12 1,1 0 1,-1-1-1,1 0 0,0 0 1,-1 0-1,1-1 0,1 0 1,-1 0-1,0 0 0,1 0 1,8 1-1,4-1 13,0-1-1,23 0 1,-21-1 1,-16-1-6,0 1-1,0 0 1,1-1 0,-1 0 0,0 0 0,0 0-1,0-1 1,0 1 0,0-1 0,-1 0-1,1 0 1,0 0 0,5-5 0,-3 2 2,0-1 0,0 0-1,0-1 1,-1 1 0,0-1 0,6-10 0,0-5 1,0 1 0,-2-1-1,-1-1 1,6-25 0,-3-1-6,-2-1 1,5-86-1,-12-109 0,-3 125 22,2 149-27,1 1 0,2-1 0,8 33 0,31 91 0,-27-103 0,-2 1 0,-2 1 0,11 103 0,-23-144-4,1-1 1,-1 1-1,-1-1 1,0 0-1,-5 20 0,5-27 4,0 1-1,-1-1 1,0 0-1,0 0 1,0 0-1,0 0 1,0 0-1,0 0 1,-1 0-1,0-1 1,1 1-1,-1-1 1,0 0-1,0 0 1,0 0-1,0 0 1,-1 0-1,1-1 1,0 1-1,-5 0 1,-6 1 0,0 0 0,0 0 0,0-2 0,0 1 0,0-2 0,-17-1 0,4 1 0,20-1-1,0 0 1,0 0-1,0 0 0,0-1 1,1 0-1,-1 0 0,0 0 0,1-1 1,0 0-1,-1-1 0,1 1 1,0-1-1,1 0 0,-1-1 1,1 1-1,0-1 0,0 0 0,0 0 1,1-1-1,0 1 0,0-1 1,-5-10-1,0-5-4,9 21 5,0-1 0,0 1 0,-1-1 0,1 1-1,0 0 1,0-1 0,0 1 0,0-1 0,0 1-1,0-1 1,0 1 0,0-1 0,0 1 0,0 0-1,0-1 1,0 1 0,0-1 0,0 1 0,0-1 0,0 1-1,0 0 1,0-1 0,0 1 0,1-1 0,-1 1-1,0 0 1,0-1 0,1 1 0,-1 0 0,0-1-1,1 1 1,-1 0 0,0-1 0,1 1 0,-1 0-1,0-1 1,1 1 0,-1 0 0,0 0 0,1 0 0,-1 0-1,1-1 1,-1 1 0,1 0 0,0 0 0,29 1-1,0 0 1,0 3-1,-1 0 1,41 12-1,-68-15 1,25 7 0,-1-1 0,2-1 0,-1-1 0,38 1 0,69-6 0,-131 0 0,-1 0 0,1-1 0,0 1 0,0-1 0,-1 1 0,1-1 0,0 0 0,-1 0 0,1 0 0,-1 0 0,1 0 0,-1-1 0,0 1 0,1-1 0,-1 0 0,0 0 0,3-3 0,-1 0 0,0 0 0,-1 0 0,0 0 0,0 0 0,0-1 0,0 1 0,2-11 0,1-4 3,-2-1 1,0 0-1,1-36 0,-4-5 0,-2 43-1,1 1 0,0 0 0,2-1 0,0 1 0,1 0-1,11-34 1,-13 50-2,0-1 1,0 1-1,0-1 0,0 1 0,1 0 0,-1-1 1,1 1-1,0 0 0,0 0 0,-1 0 0,1 0 0,1 1 1,-1-1-1,0 0 0,0 1 0,1-1 0,-1 1 1,0 0-1,1 0 0,4-1 0,1 0-2,0 1 0,0 0 0,1 1-1,-1 0 1,12 2 0,-17-2 1,-1 0-1,0 1 0,0-1 1,0 1-1,-1 0 0,1-1 1,0 1-1,0 0 1,-1 0-1,1 0 0,0 1 1,-1-1-1,1 0 0,-1 0 1,0 1-1,1-1 0,-1 1 1,0 0-1,0-1 1,0 1-1,0 0 0,0-1 1,-1 1-1,1 0 0,0 0 1,-1 0-1,1 0 1,-1 0-1,0-1 0,1 1 1,-1 3-1,0-4-14,-3-1 8,-26-1 21,21 0-8,-1 0 1,1 0-1,0 1 0,-1 0 1,1 1-1,-1 0 0,1 0 1,-1 1-1,1 0 1,-10 4-1,13-2-5,-1 0 0,1 1 0,0 0 0,1 0 0,0 0 0,-1 0 0,1 1 0,1 0 0,-1 0 0,1 0 0,0 0 0,1 0 0,-3 10 0,-1 1 0,2 1 0,0 0 0,-2 35 0,6-47 0,-2 16 0,2-1 0,3 39 0,-2-54 0,0 0 0,0 0 0,1-1 0,0 1 0,0-1 0,0 1 0,0-1 0,1 0 0,0 1 0,0-1 0,1-1 0,-1 1 0,1 0 0,0-1 0,5 4 0,0-1 1,0-1 0,0 0-1,1-1 1,0 0 0,0-1 0,0 0 0,0 0-1,1-1 1,19 3 0,-13-3 0,0-2 1,0 0-1,0-1 0,1 0 1,26-5-1,-41 4-1,1 0 0,-1 0 0,0 0 0,1 0 0,-1-1 0,0 0 0,0 1 0,0-1 0,0 0 0,0 0 0,0-1 0,-1 1 0,1-1 0,-1 1 0,1-1 0,-1 0 0,0 0 0,0 0 0,0 0 0,-1 0 0,1 0 0,-1 0 0,2-7 0,1-3 0,-1 0 0,-1 0 0,0 0 0,1-27 0,-3 16 0,0 0 0,-2 0 0,-8-47 0,6 57 0,0 0 0,-1 0 0,-1 0 0,0 0 0,-1 1 0,0 0 0,-14-18 0,19 28 0,-1-1 0,1 1 0,-1-1 0,0 1 0,0 0 0,0 0 0,0 0 0,-1 0 0,1 1 0,-1-1 0,0 1 0,1 0 0,-1 0 0,0 0 0,0 1 0,0-1 0,-1 1 0,1 0 0,0 0 0,0 0 0,-1 1 0,1 0 0,0-1 0,-1 2 0,-4-1 0,7 1 0,0 0 0,0-1 0,0 1 0,0 0 0,0 0 0,0 1 0,0-1 0,0 0-1,1 0 1,-1 1 0,0-1 0,1 1 0,-1 0 0,1-1 0,0 1 0,0 0 0,-1 0 0,1 0 0,0 0 0,0 0 0,1 0 0,-1 0 0,0 0 0,1 0 0,-1 5-1,-2 6-1,2 0-1,-1 1 0,2 13 1,0-16-2,-1 2 1,1-1 0,1 1-1,1 0 1,0 0 0,0 0 0,1-1 0,1 1-1,0-1 1,9 18 0,-9-21 2,2-1 0,-1 1 0,1-2-1,0 1 1,0-1 0,1 1 0,0-2 0,1 1 0,-1-1 0,1 0-1,0-1 1,1 0 0,11 6 0,-6-6 1,0-1 0,0 0 0,1-1 0,-1 0 0,1-1 0,0-1 0,-1 0 0,18-2 0,-31 1 0,4 0 1,0 0 0,-1-1 1,1 1-1,-1-1 0,1 0 0,-1 0 0,1-1 1,-1 1-1,0-1 0,0 0 0,1 0 0,-1-1 1,-1 1-1,1-1 0,5-4 0,-3 1 2,-1 0 0,0 0 0,0 0-1,-1-1 1,0 1 0,0-1 0,0 0 0,3-11 0,2-11 8,-2 0 0,0 0 0,3-54 0,-8 71-9,11-341 3,-13 337-5,-8 87 0,1-10 0,4 168 0,1-27 0,-2-97 0,-25 384 0,27-460 0,-9 61 0,9-82 0,0 0 0,0 0 0,-1 0 0,0-1 0,0 1 0,-1 0 0,0-1 0,-7 9 0,8-13 0,-1 0 0,0 0 0,0-1 0,0 1 0,-1-1 0,1 0 0,0 0 0,-1-1 0,0 1 0,1-1 0,-1 0 0,0 0 0,0 0 0,1-1 0,-1 0 0,0 0 0,0 0 0,0 0 0,0-1 0,1 0 0,-1 0 0,0 0 0,1-1 0,-1 1 0,1-1 0,-5-2 0,2-3 0,0 1 0,1-1 0,0-1 0,0 1 0,1-1 0,-1 0 0,2 0 0,-1-1 0,-3-9 0,-5-15 0,-11-38 0,17 41 0,1 0 0,1-1 0,1 1 0,2-1 0,3-48 0,0 69 0,0 0 0,1 1 0,1-1 0,-1 1 0,1 0 0,1 0 0,0 0 0,0 0 0,1 0 0,0 1 0,0 0 0,1 0 0,0 0 0,0 1 0,1 0 0,0 0 0,1 1 0,-1 0 0,9-6 0,17-9 0,1 1 0,0 2 0,50-19 0,-84 37 0,100-37 0,29-12 0,-112 41 0,-1 0 0,0-2 0,-1 1 0,0-2 0,18-15 0,-24 16 0,-1 1 0,0-1 0,0 0 0,-1 0 0,-1-1 0,0 0 0,0 0 0,-1-1 0,-1 0 0,0 0 0,0 0 0,-1 0 0,1-13 0,1-20 0,-1 0 0,-4-57 0,0 57 0,0-180 0,1 787 0,-1-541 0,1 1 0,2-1 0,0 0 0,1 0 0,9 25 0,-10-38 0,0-1 0,0 0 0,1 0 0,0 0 0,0-1 0,0 1 0,10 9 0,-11-13 0,0 0 0,1 0 0,0 0 0,0 0 0,-1-1 0,2 1 0,-1-1 0,0 0 0,0 0 0,1-1 0,-1 1 0,1-1 0,8 1 0,-5-1 0,1 0 0,-1 0 0,0-1 0,1-1 0,-1 1 0,1-1 0,15-4 0,-20 3 0,1 0 0,-1 0 0,0 0 0,0 0 0,0-1 0,0 1 0,0-1 0,0 0 0,-1 0 0,1-1 0,-1 1 0,0-1 0,0 1 0,0-1 0,2-5 0,3-8 0,-1 1 0,-1-1 0,-1 0 0,0 0 0,-1-1 0,-1 1 0,2-31 0,-3-105 0,-2 130 0,0 233 0,0-206 0,1 1 0,-1 0 0,1 0 0,0 0 0,1-1 0,-1 1 0,1 0 0,0-1 0,0 0 0,0 1 0,1-1 0,-1 0 0,1 0 0,0 0 0,0 0 0,0-1 0,1 1 0,0-1 0,-1 0 0,1 0 0,0 0 0,0-1 0,1 1 0,6 2 0,-3-2 0,0 0 0,0 0 0,1-1 0,-1 0 0,1-1 0,-1 0 0,1 0 0,0-1 0,-1 0 0,1 0 0,0-1 0,-1 0 0,11-3 0,-15 3 0,0-1 0,0 0 0,-1 0 0,1 0 0,0-1 0,-1 1 0,1-1 0,-1 0 0,0 0 0,0 0 0,0 0 0,0 0 0,-1-1 0,1 1 0,-1-1 0,0 0 0,0 1 0,0-1 0,-1 0 0,1 0 0,1-7 0,2-9 0,-1 1 0,-1-1 0,1-26 0,-2-78 0,-2 79 0,0 44 0,0-1 0,0 1 0,0-1 0,0 0 0,0 1 0,-1-1 0,1 0 0,-1 1 0,1-1 0,-1 1 0,-1-3 0,2 3 0,0 1 0,-1 0 0,1-1 0,0 1 0,-1 0 0,1-1 0,0 1 0,-1 0 0,1 0 0,0-1 0,-1 1 0,1 0 0,-1 0 0,1 0 0,-1-1 0,1 1 0,0 0 0,-1 0 0,1 0 0,-1 0 0,1 0 0,-1 0 0,1 0 0,-1 0 0,1 0 0,0 0 0,-2 0 0,1 1 0,-1 0 0,0 0 0,0 1 0,1-1 0,-1 0 0,0 1 0,1-1 0,-1 1 0,1-1 0,0 1 0,-1-1 0,1 1 0,0 0 0,0 0 0,0 0 0,0 0 0,0 3 0,-5 12 0,1 0 0,2 0 0,-1 1 0,0 25 0,2 76 0,3-75 0,-1-33 0,0 0 0,1 0 0,0 0 0,1 0 0,0-1 0,1 1 0,0 0 0,1-1 0,0 0 0,1 0 0,7 12 0,-9-16 0,1-1 0,1 0 0,-1 0 0,1 0 0,0-1 0,0 0 0,0 1 0,0-2 0,1 1 0,0-1 0,-1 0 0,1 0 0,0 0 0,1-1 0,-1 0 0,0 0 0,1 0 0,-1-1 0,11 1 0,-6-1 0,27-1 0,-37 0 0,1 0 0,0 0 0,-1-1 0,1 1 0,-1-1 0,1 1 0,-1-1 0,1 0 0,-1 0 0,1 0 0,-1 1 0,0-1 0,0-1 0,1 1 0,-1 0 0,0 0 0,0 0 0,0 0 0,0-1 0,0 1 0,1-3 0,1-5 0,1 0 0,-1-1 0,-1 0 0,0 1 0,0-1 0,0-15 0,-2-70 0,-1 47 0,-9-181 0,10 228 0,0 0 0,0 0 0,0-1 0,0 1 0,0 0 0,0 0 0,0 0 0,1-1 0,-1 1 0,1 0 0,-1 0 0,1 0 0,-1 0 0,1 0 0,-1 0 0,1 0 0,0 0 0,0 0 0,-1 0 0,1 0 0,0 0 0,0 0 0,0 1 0,0-1 0,0 0 0,0 1 0,0-1 0,0 1 0,0-1 0,1 1 0,-1-1 0,1 1 0,5-1 0,-1 0 0,0 1 0,1 0 0,-1 0 0,8 1 0,8 1 0,320 10 0,-307-11 0,-1 0 0,-32-1 0,-4 0 0,-17 0 0,-4 0 0,5 0 0,0 0 0,0 1 0,-18 4 0,30-4 0,0 1 0,0-1 0,0 1 0,0 1 0,0-1 0,1 1 0,-1 0 0,1 1 0,0-1 0,0 1 0,0 0 0,-7 8 0,1 0 0,2 0 0,0 1 0,0 0 0,1 1 0,1-1 0,0 2 0,1-1 0,1 1 0,-7 28 0,5-7 0,2-1 0,2 1 0,1 44 0,2-74 0,0 0 0,0 0 0,1 0 0,0 0 0,0 1 0,0-1 0,1 0 0,0-1 0,0 1 0,1 0 0,-1-1 0,1 1 0,4 5 0,-4-8 0,0 0 0,0 0 0,0 0 0,1 0 0,-1 0 0,1-1 0,-1 0 0,1 0 0,0 0 0,0 0 0,0 0 0,0-1 0,0 0 0,1 1 0,-1-2 0,0 1 0,0 0 0,1-1 0,6 0 0,1 0 0,-6 0 0,0 0 0,1 0 0,-1 0 0,12-4 0,-15 4 0,-1-1 0,1 0 0,-1-1 0,1 1 0,-1 0 0,0-1 0,0 1 0,0-1 0,0 0 0,0 1 0,0-1 0,0 0 0,-1 0 0,1-1 0,1-2 0,4-7 0,-1-1 0,-1 1 0,0-1 0,0 0 0,-2-1 0,1 1 0,-2-1 0,2-21 0,-3-116 0,-2 85 0,1 57 0,-4-55 0,5 64 0,-1-1 0,0 1 0,0 0 0,0-1 0,0 1 0,0 0 0,0 0 0,0-1 0,0 1 0,0 0 0,0 0 0,-1-1 0,1 1 0,0 0 0,0 0 0,0-1 0,0 1 0,0 0 0,0 0 0,0-1 0,-1 1 0,1 0 0,0 0 0,0 0 0,0-1 0,-1 1 0,1 0 0,0 0 0,0 0 0,0 0 0,-1-1 0,1 1 0,0 0 0,0 0 0,-1 0 0,1 0 0,0 0 0,0 0 0,-1 0 0,1 0 0,0 0 0,-1 0 0,1 0 0,0 0 0,0 0 0,-1 0 0,1 0 0,0 0 0,0 0 0,-1 0 0,1 0 0,0 0 0,0 1 0,-1-1 0,1 0 0,0 0 0,-1 0 0,-8 18 0,2 27 0,2 0 0,2 0 0,2 1 0,5 56 0,-3-94 0,1 0 0,0-1 0,0 1 0,0-1 0,1 0 0,0 1 0,0-1 0,1-1 0,0 1 0,0 0 0,1-1 0,-1 0 0,1 0 0,1 0 0,7 6 0,-8-8 0,0 0 0,0 0 0,0-1 0,1 1 0,-1-2 0,1 1 0,0 0 0,0-1 0,-1 0 0,2 0 0,-1-1 0,0 0 0,0 0 0,0 0 0,1-1 0,-1 0 0,0 0 0,0 0 0,8-2 0,-11 1 0,-1 0 0,-1 0 0,1-1 0,0 1 0,0 0 0,0-1 0,-1 1 0,1-1 0,-1 0 0,1 1 0,-1-1 0,1 0 0,-1 0 0,0 0 0,0 0 0,0 0 0,0 0 0,0 0 0,-1 0 0,1-1 0,-1 1 0,1 0 0,-1 0 0,0-3 0,2-4 0,30-168 0,-25 127 0,1 2 0,25-81 0,-30 121 0,0 0 0,0 1 0,1-1 0,0 1 0,8-10 0,-11 16 0,0-1 0,0 1 0,0-1 0,0 1 0,1 0 0,-1-1 0,0 1 0,1 0 0,0 0 0,-1 0 0,1 0 0,-1 0 0,1 1 0,0-1 0,0 0 0,-1 1 0,1-1 0,0 1 0,0 0 0,0-1 0,0 1 0,0 0 0,-1 0 0,1 0 0,0 1 0,0-1 0,0 0 0,2 1 0,-1 1 0,0 0 0,-1 0 0,0 0 0,1 0 0,-1 1 0,0-1 0,0 1 0,0-1 0,0 1 0,-1 0 0,1-1 0,-1 1 0,0 0 0,1 0 0,-1 0 0,-1 0 0,1 0 0,0 1 0,-1-1 0,1 4 0,0 1 0,5 31 0,-1 1 0,-3 0 0,-3 70 0,0-85 0,-15 133 0,16-156 0,0 0 0,0 0 0,1 1 0,-1-1 0,1 0 0,-1 0 0,1 0 0,0 0 0,0 0 0,0 0 0,0 0 0,0 0 0,0 0 0,1 0 0,-1 0 0,1-1 0,-1 1 0,1 0 0,0-1 0,-1 0 0,1 1 0,0-1 0,0 0 0,0 0 0,0 0 0,0 0 0,0 0 0,0 0 0,0-1 0,1 1 0,-1-1 0,0 1 0,3-1 0,10 2 0,0-1 0,0-1 0,29-2 0,-26 0 0,-11 2 0,0-1 0,1-1 0,-1 1 0,0-1 0,-1 0 0,1-1 0,0 0 0,-1 0 0,1 0 0,-1-1 0,0 0 0,0 0 0,0-1 0,-1 1 0,1-1 0,-1 0 0,0-1 0,-1 1 0,1-1 0,-1 0 0,0 0 0,-1 0 0,0-1 0,5-10 0,-1-3 0,0 0 0,-1-1 0,-2 0 0,0 0 0,0 0 0,-2 0 0,-1-26 0,0 10 0,0 27 0,0 0 0,0-1 0,-1 1 0,-1 0 0,0 0 0,0 0 0,-1 0 0,0 0 0,-1 0 0,-7-18 0,9 26 0,0 1 0,-1-1 0,1 0 0,0 0 0,-1 1 0,1-1 0,-1 1 0,1-1 0,-1 1 0,0 0 0,0 0 0,1-1 0,-1 1 0,0 0 0,0 1 0,0-1 0,0 0 0,0 1 0,-3-1 0,3 1 0,1 0 0,-1 0 0,0 0 0,1 0 0,-1 0 0,1 1 0,-1-1 0,1 1 0,-1-1 0,1 1 0,-1 0 0,1-1 0,0 1 0,-1 0 0,1 0 0,0 0 0,0 0 0,0 0 0,0 0 0,0 1 0,0-1 0,0 0 0,0 0 0,0 1 0,0-1 0,0 1 0,1-1 0,-1 2 0,-4 10 0,1-1 0,0 1 0,1 0 0,1 0 0,-2 22 0,2 73 0,3-65 0,-1-33 0,1 1 0,0-1 0,0 0 0,1 0 0,1 0 0,0 0 0,0 0 0,1 0 0,0 0 0,1-1 0,0 0 0,0 0 0,1 0 0,0-1 0,0 0 0,1 0 0,0-1 0,1 1 0,0-1 0,12 8 0,-18-13 0,2 0 0,-1-1 0,0 1 0,0-1 0,0 1 0,1-1 0,-1 0 0,1 0 0,-1 0 0,1-1 0,-1 1 0,4-1 0,-6 0-2,-1 1 0,1-1-1,-1 0 1,1 0 0,-1 0 0,1 0-1,-1 0 1,0 0 0,1 0 0,-1 0-1,1 0 1,-1-1 0,1 1 0,-1 0 0,0 0-1,1 0 1,-1 0 0,1-1 0,-1 1-1,0 0 1,1 0 0,-1-1 0,0 1-1,1 0 1,-1 0 0,0-1 0,1 1 0,-1 0-1,0-1 1,0 1 0,0-1 0,1 1-1,-1 0 1,0-1 0,0 1 0,0-1-1,0 1 1,0-1 0,1 1 0,-1 0 0,0-1-1,0 1 1,0-1 0,0 1 0,0-1-1,-1 1 1,1 0 0,0-1 0,0 1-1,0-1 1,0 1 0,0-1 0,-1-3-59,1-31-576</inkml:trace>
</inkml:ink>
</file>

<file path=ppt/ink/ink4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36"/>
    </inkml:context>
    <inkml:brush xml:id="br0">
      <inkml:brushProperty name="width" value="0.05" units="cm"/>
      <inkml:brushProperty name="height" value="0.05" units="cm"/>
      <inkml:brushProperty name="color" value="#FFFF00"/>
    </inkml:brush>
  </inkml:definitions>
  <inkml:trace contextRef="#ctx0" brushRef="#br0">1 18 32271,'0'-3'352,"10"3"-304,26 0-32,13 0 0,13 0 0,13 0 0,7 0-16,-3 0 32,-10 0-32,-24-3 0,-22 3-32,-23-6-160,-16 0-1313</inkml:trace>
</inkml:ink>
</file>

<file path=ppt/ink/ink4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40"/>
    </inkml:context>
    <inkml:brush xml:id="br0">
      <inkml:brushProperty name="width" value="0.05" units="cm"/>
      <inkml:brushProperty name="height" value="0.05" units="cm"/>
      <inkml:brushProperty name="color" value="#FFFFFF"/>
    </inkml:brush>
  </inkml:definitions>
  <inkml:trace contextRef="#ctx0" brushRef="#br0">52 393 32303,'1'-3'16,"0"-1"1,0 1 0,0-1 0,1 1-1,-1-1 1,1 1 0,-1-1-1,1 1 1,0 0 0,1 0-1,-1 0 1,0 0 0,1 1-1,0-1 1,-1 1 0,1-1-1,0 1 1,5-3 0,12-11 5,-9 5-17,0-1 1,0 0-1,-1 0 1,-1-1-1,0-1 1,-1 1-1,0-1 1,-1-1-1,-1 0 1,0 1-1,-1-2 1,-1 1-1,0-1 1,-1 1-1,0-1 0,-1-19 1,-2-14-1,1 49-4,-1-1-1,0 1 0,0 0 1,0 0-1,0 0 1,0-1-1,0 1 0,0 0 1,0 0-1,0-1 1,1 1-1,-1 0 0,0 0 1,0-1-1,0 1 1,0 0-1,0 0 0,-1 0 1,1-1-1,0 1 0,0 0 1,0 0-1,0-1 1,0 1-1,0 0 0,0 0 1,0 0-1,0-1 1,-1 1-1,1 0 0,0 0 1,0 0-1,0-1 0,0 1 1,-1 0-1,1 0 1,0 0-1,0 0 0,0 0 1,-1-1-1,1 1 1,0 0-1,0 0 0,-1 0 1,1 0-1,0 0 1,0 0-1,0 0 0,-1 0 1,1 0-1,0 0 0,0 0 1,-1 0-1,1 0 1,0 0-1,0 0 0,-1 0 1,1 0-1,0 0 1,0 0-1,-1 1 0,1-1 1,0 0-1,-2 1 2,0-1-2,-1 1 0,1 1 0,0-1 0,0 0 0,0 0 0,0 1 0,0 0 0,0-1 0,0 1 0,0 0 0,0 0 0,1 0 0,-1 0 0,1 0 0,-1 0 0,1 0 0,0 0 0,0 1 0,0-1 0,0 1 0,0 2 0,-3 7 0,1 0 0,0 0 0,-1 16 0,2 13 0,1-1 0,2 1 0,1 0 0,2-1 0,3 1 0,12 47 0,-18-85 0,1 3 0,0-1 0,-1 1 0,0 0 0,0 0 0,-1 0 0,1 0 0,-1 0 0,0 0 0,-3 12 0,2-17-1,0 0-1,0 1 1,-1-1-1,1 0 1,-1 0 0,1 0-1,-1 0 1,1 0-1,-1 0 1,0 0 0,0-1-1,1 1 1,-1 0 0,0-1-1,0 0 1,1 1-1,-1-1 1,0 0 0,-3 0-1,-45 2-13,45-2 13,-90 1 3,72 1 8,68 0-6,191-1-46</inkml:trace>
</inkml:ink>
</file>

<file path=ppt/ink/ink4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40"/>
    </inkml:context>
    <inkml:brush xml:id="br0">
      <inkml:brushProperty name="width" value="0.05" units="cm"/>
      <inkml:brushProperty name="height" value="0.05" units="cm"/>
      <inkml:brushProperty name="color" value="#FFFFFF"/>
    </inkml:brush>
  </inkml:definitions>
  <inkml:trace contextRef="#ctx0" brushRef="#br0">524 55 32287,'-29'0'59,"-13"-1"27,-83 10 0,111-6-82,0 0 1,0 1-1,0 0 0,0 1 1,1 1-1,0 0 1,0 0-1,1 2 0,-19 13 1,17-9-2,0 0 1,1 1 0,0 1 0,1 0 0,1 0 0,0 1 0,1 1 0,1 0 0,0 0 0,2 1 0,-1 0 0,-4 21-1,2-3 2,3 0-1,1 1 1,1-1-1,2 2 1,2 43-1,1-67-4,0 0 0,1 0 0,1 1 0,0-2 0,1 1 0,0 0 0,0 0 0,2-1 0,0 0 0,0 0 0,1 0 0,0-1 0,1 0 0,0 0 0,1 0 0,1-1 0,-1 0 0,1-1 0,1 0 0,12 10 0,-6-8 0,0-1 0,0-1 0,1 0 0,0-1 0,0 0 0,1-2 0,0 0 0,0-1 0,38 6 0,-5-6-5,1-2 1,73-6 0,-102 2 5,1-2 0,-1-1 1,0-1-1,0-1 1,0-1-1,-1-1 1,0-1-1,0-1 1,-1-1-1,0 0 0,30-24 1,-37 24 3,0 0 1,-1-1-1,0-1 1,-1 0-1,-1 0 0,0-2 1,-1 1-1,0-1 1,-1-1-1,-1 1 1,0-1-1,-1-1 0,-1 0 1,0 0-1,5-34 1,-7 24-2,-1-1 1,-2 0 0,-1 0-1,-5-39 1,3 51-4,-2 0 1,1 0 0,-2 0-1,0 0 1,-1 1-1,-1 0 1,0 0-1,-16-23 1,10 20-2,0 0-1,-1 2 1,0-1 0,-2 2-1,0 0 1,0 1 0,-2 1-1,1 0 1,-2 1 0,1 1-1,-2 1 1,1 1 0,-2 0-1,1 2 1,-32-8 0,23 10-7,-1 1-1,-1 1 1,-48 3 0,60 1-22,0 1 0,0 1 0,1 1 0,-1 0 0,1 1 0,-32 14 0,21-3-253,-40 28 1</inkml:trace>
</inkml:ink>
</file>

<file path=ppt/ink/ink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1"/>
    </inkml:context>
    <inkml:brush xml:id="br0">
      <inkml:brushProperty name="width" value="0.05" units="cm"/>
      <inkml:brushProperty name="height" value="0.05" units="cm"/>
      <inkml:brushProperty name="color" value="#FFFFFF"/>
    </inkml:brush>
  </inkml:definitions>
  <inkml:trace contextRef="#ctx0" brushRef="#br0">246 11 32239,'-11'-3'31,"0"0"0,-1 1 0,1 1 1,-1 0-1,1 0 0,-1 1 0,-13 2 1,9-1-29,11-1 0,0 0 0,0 0-1,0 1 1,1 0 0,-1 0 0,0 1-1,1-1 1,-1 1 0,1 0 0,-1 0-1,1 0 1,0 1 0,0-1 0,0 1-1,0 0 1,0 1 0,1-1 0,-1 0-1,1 1 1,0 0 0,0 0-1,-3 5 1,2 0 2,0 1 0,0-1 0,1 1 0,0-1 0,0 1 0,1 0 0,1 0-1,0 0 1,0 19 0,1-26-4,0 0 0,0 0-1,0 0 1,1 0 0,0 0 0,-1 0-1,1 0 1,0-1 0,0 1 0,0 0-1,1-1 1,-1 1 0,1 0 0,-1-1-1,1 0 1,0 1 0,3 2 0,-1-2-1,1 1 1,-1-1-1,1-1 1,-1 1-1,1-1 1,0 1-1,0-1 1,0-1-1,6 2 1,11 2 5,0-2 1,0-1 0,38-1 0,-51-1-2,-5 0-3,1 0 0,0 0 0,-1 0 0,1-1 0,-1 0 0,1 0 0,-1 0 0,0-1 1,1 1-1,-1-1 0,0 0 0,0 0 0,0-1 0,0 1 0,0-1 0,-1 0 0,5-4 0,-4 2-1,-1 1 0,0-1 0,0 0 0,0 0 0,0 0 0,-1 0-1,0 0 1,0-1 0,0 1 0,-1-1 0,0 1 0,0-1 0,0 1 0,-1-8 0,1 6 0,-1-1-1,0 1 1,0-1 0,-1 1 0,0-1 0,0 1 0,-1 0 0,0-1-1,-3-7 1,3 12-1,1 0 1,-1 1-1,0-1 0,0 0 0,0 1 0,-1 0 1,1-1-1,0 1 0,-1 0 0,0 0 0,1 1 1,-1-1-1,0 0 0,0 1 0,0 0 0,0-1 0,0 1 1,0 0-1,0 1 0,0-1 0,-1 1 0,1-1 1,0 1-1,-4 0 0,5 0 3,0-1-1,-1 1 1,1 0 0,-1 0 0,1 0-1,0 0 1,-1 1 0,1-1 0,0 0-1,-1 1 1,1 0 0,0 0-1,-1-1 1,1 1 0,0 1 0,0-1-1,0 0 1,0 0 0,0 1 0,-2 2-1,2-1-91,0 1 0,0-1 0,1 1-1,0 0 1,-1-1 0,1 1-1,1 0 1,-1 0 0,0 0 0,1 0-1,0 7 1,0 28-3459</inkml:trace>
</inkml:ink>
</file>

<file path=ppt/ink/ink4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41"/>
    </inkml:context>
    <inkml:brush xml:id="br0">
      <inkml:brushProperty name="width" value="0.05" units="cm"/>
      <inkml:brushProperty name="height" value="0.05" units="cm"/>
      <inkml:brushProperty name="color" value="#FFFFFF"/>
    </inkml:brush>
  </inkml:definitions>
  <inkml:trace contextRef="#ctx0" brushRef="#br0">208 75 32463,'-1'-4'28,"0"0"1,0-1-1,1 1 0,-1 0 1,1 0-1,0-1 0,0 1 1,0 0-1,1 0 0,1-7 1,-2 9-30,1 1 1,0 0 0,0-1-1,0 1 1,0 0 0,0-1 0,1 1-1,-1 0 1,0 0 0,0 0 0,1 0-1,-1 0 1,1 0 0,-1 0 0,1 1-1,-1-1 1,1 0 0,-1 1-1,1 0 1,0-1 0,-1 1 0,1 0-1,0 0 1,-1-1 0,1 1 0,0 1-1,2-1 1,-1 0 0,-1 0 0,0 0 0,1 1 0,-1-1 0,1 1 0,-1-1 0,0 1 0,0 0 0,1 0 0,-1 0 0,0 0 0,0 0 0,0 0 0,0 1 0,0-1 0,0 1 0,0-1 0,-1 1 0,3 1 0,-1 1 0,-1 1 0,1-1 0,-1 0 0,0 1 0,0-1 0,0 1 0,0-1 0,1 10 0,0 5 0,-1 0 0,-1 1 0,-2 33 0,0-45 0,0-1 0,-1 1 0,1-1 0,-1 1 0,-1-1 0,1 0 0,-1 0 0,-1 0 0,1 0 0,-6 7 0,1-3 0,-1 1 0,0-1 0,-1 0 0,-21 16 0,3-5-1,0-3 0,-2 0-1,-52 24 1,70-38-5,9-3 4,0 0 0,0-1 0,-1 1-1,1-1 1,-1 0 0,1 0 0,-1 0 0,1 0 0,-7 0 0,27-19-11,-8 12 14,1 0 0,0 1 0,0 0 1,0 1-1,1 0 0,0 1 0,-1 0 1,18-2-1,7 1 0,50 2 0,-82 2-1,0 0 0,0 1 0,0-1 0,0 1 1,-1 0-1,1 0 0,0 0 0,0 0 0,-1 0 0,1 1 0,-1-1 0,1 1 0,-1 0 0,1-1 1,-1 1-1,0 0 0,0 1 0,0-1 0,0 0 0,0 0 0,-1 1 0,1-1 0,1 5 1,20 22-57,-10-27-1028,-9-2-1461</inkml:trace>
</inkml:ink>
</file>

<file path=ppt/ink/ink4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41"/>
    </inkml:context>
    <inkml:brush xml:id="br0">
      <inkml:brushProperty name="width" value="0.05" units="cm"/>
      <inkml:brushProperty name="height" value="0.05" units="cm"/>
      <inkml:brushProperty name="color" value="#FFFFFF"/>
    </inkml:brush>
  </inkml:definitions>
  <inkml:trace contextRef="#ctx0" brushRef="#br0">717 50 32111,'-9'-6'54,"1"0"0,-2 1 0,1 0 0,0 1 0,-1 0 0,0 0 0,0 1 0,0 0 0,-13-2 0,-6 2-42,0 1 0,-32 3 0,45 0-11,0 1 0,0 1 0,1 1 1,-1 0-1,1 0 0,0 2 0,0 0 0,1 1 0,0 0 0,0 1 1,1 1-1,0 0 0,0 1 0,-18 17 0,6-1-1,0 1 0,1 1 0,2 0-1,1 2 1,-25 46 0,31-45 0,1 0 0,1 1 0,2 1 0,1 0 0,2 0 0,1 0 0,2 1 0,1 0 0,1 46 0,2-60-1,2 1 0,0-1 0,1 1 0,2-1 0,0 0 0,8 24 0,-7-32 0,0 0 0,0-1-1,1 1 1,1-1 0,0-1 0,0 1 0,1-1-1,1-1 1,0 0 0,0 0 0,12 10 0,-5-8-4,1 0 0,0-2 1,1 1-1,0-2 0,0 0 0,1-2 1,-1 0-1,2-1 0,-1 0 1,26 2-1,7-3 3,0-2-1,89-8 1,-119 4 5,0-1-1,0-1 1,-1-1-1,1-1 1,-1-1-1,0-1 1,-1-1 0,0 0-1,0-2 1,-1 0-1,-1-1 1,1-1 0,-2-1-1,0-1 1,-1 0-1,0-1 1,-1 0-1,-1-1 1,-1-1 0,0 0-1,-2-1 1,0-1-1,-1 1 1,0-2-1,-2 1 1,-1-1 0,0-1-1,-2 1 1,0-1-1,1-22 1,-3 17-1,-2 0 1,-1 0-1,-1 0 1,-8-46-1,6 58-2,-1 0 1,0 0-1,-1 1 1,-1 0-1,0 0 0,-1 0 1,-1 1-1,0 0 1,-16-20-1,12 19 0,0 1 0,-1 1 0,0 0 0,-1 1 1,-1 0-1,1 1 0,-2 1 0,1 0 0,-1 1 0,-1 1 0,-19-6 0,9 5-1,-1 2 0,1 1 0,-1 2 1,0 0-1,-1 2 0,-35 3 0,46-1-42,0 0 1,1 2-1,-1 0 1,1 1 0,0 0-1,0 2 1,0 0-1,0 1 1,-19 11-1,-39 33-1240</inkml:trace>
</inkml:ink>
</file>

<file path=ppt/ink/ink4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53"/>
    </inkml:context>
    <inkml:brush xml:id="br0">
      <inkml:brushProperty name="width" value="0.05" units="cm"/>
      <inkml:brushProperty name="height" value="0.05" units="cm"/>
      <inkml:brushProperty name="color" value="#FFFFFF"/>
    </inkml:brush>
  </inkml:definitions>
  <inkml:trace contextRef="#ctx0" brushRef="#br0">45 136 31999,'-1'-7'74,"-1"0"0,0 0 0,0 0 0,0 0 0,-1 0 1,0 0-1,0 1 0,0-1 0,-9-10 0,12 17-73,0 0-1,0 0 1,0 0-1,0-1 1,0 1-1,0 0 1,0 0-1,0 0 1,0 0-1,0 0 1,0 0-1,0 0 1,0 0-1,0-1 1,0 1-1,-1 0 1,1 0-1,0 0 1,0 0-1,0 0 1,0 0-1,0 0 1,0 0-1,0 0 1,0 0-1,0 0 1,-1 0-1,1 0 1,0-1-1,0 1 1,0 0-1,0 0 1,0 0-1,0 0 0,0 0 1,-1 0-1,1 0 1,0 0-1,0 0 1,0 0-1,0 0 1,0 0-1,0 1 1,0-1-1,-1 0 1,1 0-1,0 0 1,0 0-1,0 0 1,0 0-1,0 0 1,0 0-1,0 0 1,0 0-1,0 0 1,-1 1-1,0 7-2,1-7 3,-5 224-1,6-131 0,10 117 0,-6-177 0,1 1 0,2-1 0,1 0 0,14 33 0,-22-63 0,-1-3 0,1 1 0,-1-1 0,0 0 0,1 1 0,-1-1 0,1 0 0,0 1 0,-1-1 0,1 0 0,0 0 0,0 1 0,0-1 0,0 0 0,0 0 0,0 0 0,0 0 0,0 0 0,0 0 0,0-1 0,0 1 0,1 0 0,-1 0 0,0-1 0,1 1 0,-1-1 0,0 1 0,3-1 0,-3-1 0,0 0 0,0 0 0,0 0 0,-1 0 0,1 0 0,-1-1 0,1 1 0,-1 0 0,1-1 0,-1 1 0,0 0 0,0-1 0,1 1 0,-1 0 0,0-1 0,0 1 0,0 0 0,-1-2 0,1-3 0,5-317 0,-6 190 0,1-50 0,0 175 0,0 1 0,0-1 0,1 1 0,0-1 0,1 1 0,-1 0 0,1-1 0,1 1 0,-1 0 0,1 0 0,0 1 0,1-1 0,0 1 0,0-1 0,0 1 0,1 0 0,-1 1 0,2-1 0,-1 1 0,12-9 0,-16 13 0,1-1 0,-1 1 0,1 0 0,-1 0 0,1 0 0,-1 1 0,1-1 0,0 0 0,0 0 0,-1 1 0,1-1 0,0 1 0,0 0 0,0 0 0,0-1 0,-1 1 0,1 0 0,0 1 0,0-1 0,0 0 0,0 0 0,-1 1 0,1-1 0,0 1 0,0-1 0,-1 1 0,1 0 0,0 0 0,-1 0 0,1 0 0,-1 0 0,1 0 0,-1 0 0,1 1 0,-1-1 0,0 0 0,0 1 0,1-1 0,-1 1 0,0-1 0,-1 1 0,1 0 0,0-1 0,0 1 0,-1 0 0,1 0 0,-1-1 0,1 4 0,3 24 0,-1 0 0,-2 1 0,-3 43 0,1-39 0,-1-18-5,0 0-1,0-1 1,-2 1 0,0-1-1,0 0 1,-2 0 0,0-1-1,0 1 1,-1-1 0,-1-1-1,0 1 1,-21 23 0,17-24-334,4-11-886</inkml:trace>
</inkml:ink>
</file>

<file path=ppt/ink/ink4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56"/>
    </inkml:context>
    <inkml:brush xml:id="br0">
      <inkml:brushProperty name="width" value="0.05" units="cm"/>
      <inkml:brushProperty name="height" value="0.05" units="cm"/>
      <inkml:brushProperty name="color" value="#FFFFFF"/>
    </inkml:brush>
  </inkml:definitions>
  <inkml:trace contextRef="#ctx0" brushRef="#br0">0 1006 30174,'21'0'181,"-5"1"-8,0-1-1,1-1 1,20-4-1,-31 3-89,1 0-1,-1 0 1,1-1-1,-1 0 1,0 0 0,1 0-1,-2-1 1,1 0-1,0 0 1,8-9-1,0-2-24,-1 0 0,0-1 0,-1-1 0,-1 0 0,-1 0 0,0-1 0,-2 0 0,0-1 0,0 0 0,-2 0 1,-1-1-1,6-36 0,-2-16-73,-3-2 0,-5-84 1,-1 98 66,0 21-49,1 20-1,0 0 0,-2 0 1,-1 0-1,0 0 0,-5-20 0,7 39-1,0-1-1,0 0 1,0 0-1,0 1 1,-1-1-1,1 0 1,0 1-1,0-1 1,-1 0-1,1 1 1,0-1-1,-1 1 1,1-1-1,0 1 1,-1-1-1,1 0 1,-1 1-1,1-1 1,-1 1-1,1 0 1,-1-1-1,1 1 1,-1-1-1,0 1 1,1 0-1,-1-1 1,1 1-1,-1 0 0,0 0 1,1 0-1,-1-1 1,0 1-1,0 0 1,1 0-1,-1 0 1,0 0-1,1 0 1,-1 0-1,0 0 1,1 1-1,-1-1 1,0 0-1,1 0 1,-1 0-1,0 1 1,1-1-1,-1 0 1,1 1-1,-1-1 1,0 0-1,1 1 1,-1-1-1,1 1 1,-1-1-1,1 1 1,-1-1-1,1 1 1,0-1-1,-1 2 1,-4 7-1,1 0 1,0 0 0,1 0 0,0 1-1,0-1 1,1 1 0,-1 13 0,-4 79-2,6-94 1,-1 60 0,2 0 0,3 0 0,3 0 0,22 104 0,21-17 0,-49-155-1,0 1 1,0-1-1,0 1 1,1-1-1,-1 0 1,0 1-1,0-1 1,1 1-1,-1-1 0,0 0 1,0 1-1,1-1 1,-1 0-1,0 1 1,1-1-1,-1 0 1,1 1-1,-1-1 0,0 0 1,1 0-1,-1 1 1,1-1-1,-1 0 1,0 0-1,1 0 1,-1 0-1,1 0 0,-1 0 1,1 1-1,0-1 1,0-1-1,0 1 1,-1 0-1,1-1 1,0 1-1,0-1 1,0 1 0,-1-1-1,1 1 1,0-1-1,-1 1 1,1-1-1,0 0 1,-1 1-1,1-1 1,-1 0-1,1 0 1,-1 0-1,1 1 1,0-2-1,13-31 1,-2-1 0,-1 0 1,9-46-1,0 0-6,-12 50 6,0 1 0,0 0 0,2 1 0,17-35 0,-26 62 0,0 0 0,-1-1 0,1 1 0,0 0 0,0-1 0,0 1 0,0 0 0,1 0 0,-1 0 0,0 0 0,0 0 0,1 0 0,-1 0 0,0 1 0,1-1 0,-1 0 0,1 1 0,-1-1 0,1 1 0,2-1 0,-3 1 0,0 0 0,0 0 0,0 1 0,0-1 0,0 0 0,0 0 0,1 1 0,-1-1 0,0 1 0,-1-1 0,1 1 0,0-1 0,0 1 0,0-1 0,0 1 0,0 0 0,0 0 0,-1-1 0,1 1 0,0 0 0,-1 0 0,1 0 0,0 0 0,-1 0 0,1 0 0,-1 0 0,0 0 0,1 0 0,-1 0 0,0 1 0,6 23-1,-2 1 0,0-1 0,-1 38-1,-2-29 0,2-1-1,7 37 1,-8-61 2,0 0-1,1 0 1,0 0 0,1-1-1,-1 1 1,2-1 0,-1 0-1,1 0 1,0-1 0,1 1 0,0-1-1,8 8 1,-10-11 0,1-1-1,-1 0 1,0 0-1,1-1 1,0 1-1,0-1 1,0 0 0,0 0-1,0-1 1,0 1-1,0-1 1,0 0-1,1-1 1,-1 1 0,0-1-1,1 0 1,-1-1-1,0 1 1,0-1 0,1 0-1,-1 0 1,0 0-1,0-1 1,0 0-1,0 0 1,0 0 0,-1-1-1,1 1 1,-1-1-1,1 0 1,-1-1-1,0 1 1,0-1 0,0 0-1,-1 0 1,1 0-1,3-6 1,2-6 0,0 1 0,-1-1 0,0-1 0,-2 1 0,0-1 0,-1-1 0,0 1 0,3-36 0,-2-11 0,-3-72 0,-3 102 0,-1 33 0,1 0 0,0-1 0,0 1 0,0 0 0,0-1 0,0 1 0,0 0 0,1-1 0,-1 1 0,0-1 0,1 1 0,-1 0 0,1 0 0,-1-1 0,1 1 0,0 0 0,-1 0 0,1 0 0,0 0 0,0 0 0,1-2 0,1 2 0,-1 0 0,1 1 0,-1-1 0,1 1 0,-1-1 0,1 1-1,-1 0 1,1 0 0,-1 0 0,3 1 0,11-1-2,-18 10-8,-23 22 23,20-26-12,0 0-1,0 0 1,1 1-1,-5 7 1,2 1 0,1 1 0,0 1 0,2-1 1,0 1-1,0 0 0,-1 30 0,3-4 2,5 65-1,-3-104-2,1 1 0,0-1 0,0 1 0,1-1 0,-1 0 0,1 1 0,0-1 0,0 0 0,0 0 0,1 0 0,-1 0 0,1-1 0,0 1 0,0-1 0,0 1 0,1-1 0,-1 0 0,1 0 0,-1-1 0,1 1-1,0-1 1,0 0 0,1 0 0,-1 0 0,0 0 0,0-1 0,8 2 0,-4-1 1,0-1-1,1 1 0,-1-1 0,0-1 0,0 0 1,1 0-1,-1 0 0,0-1 0,1-1 0,-1 1 1,0-1-1,0 0 0,0-1 0,-1 0 0,9-4 1,-9 2-1,0 0 1,0-1 0,0 1-1,-1-1 1,0-1 0,0 1-1,0-1 1,-1 0 0,0 0 0,0 0-1,-1-1 1,0 0 0,-1 0-1,1 0 1,-1 0 0,-1-1-1,0 1 1,2-17 0,-2 10 1,-1-1 1,0 0 0,-1 0-1,-1 0 1,-1 1 0,0-1 0,-1 0-1,-1 1 1,-10-28 0,8 28-2,-1 0 0,0 0 0,-1 1 0,-1 0 0,-1 1 1,-10-13-1,16 21-3,-1 1 1,1 0-1,0-1 1,-1 1-1,0 1 1,0-1-1,0 1 1,0 0 0,-1 0-1,1 0 1,-1 1-1,1 0 1,-1 0-1,0 1 1,0-1-1,0 1 1,0 0-1,0 1 1,-12 0-1,17 0 2,-1 0 0,0 1 0,0-1-1,0 1 1,0 0 0,0 0 0,1-1 0,-1 1-1,0 0 1,1 0 0,-1 1 0,1-1 0,-1 0-1,1 0 1,-1 1 0,1-1 0,0 1 0,0-1-1,0 1 1,0 0 0,0-1 0,0 1 0,0 0-1,0 0 1,1-1 0,-1 1 0,0 4-1,-1 4 2,1 1-1,0 0 0,0 20 0,1-20 0,0 4-1,0 5 2,0 0-1,1-1 0,6 31 1,-5-43-2,0 0 0,1-1 0,-1 1 0,1 0 0,1-1 0,-1 1 0,1-1 0,0 0 0,1-1 0,-1 1 0,1-1 0,0 1 0,8 5 0,-5-5 0,0 1 0,1-2 0,0 1 0,0-1 0,1-1 0,-1 1 0,1-1 0,0-1 0,0 0 0,0-1 0,0 0 0,1 0 0,-1-1 0,0 0 0,1-1 0,-1 0 0,1-1 0,16-3 0,-20 2 1,-1 0 1,1 0-1,-1-1 1,1 0-1,-1 0 1,0-1-1,0 0 0,0 0 1,0 0-1,-1-1 1,0 0-1,0 0 0,0 0 1,-1-1-1,1 1 1,-1-1-1,-1 0 1,5-10-1,-1 2 1,0 0 0,-1-1 0,-1 0 0,0-1 0,-1 1 0,-1-1 0,1-16 0,0-22-1,-2 0 0,-9-93 0,5 130 0,-1 0 0,-1 0 0,-1 0 0,0 0 0,-1 1 0,0-1 0,-14-21 0,20 37 0,-1 0 0,1 0 0,-1 1 0,1-1 0,0 0 0,-1 0 0,1 1 0,-1-1 0,1 1 0,-1-1 0,0 0 0,1 1 0,-1-1 0,0 1 0,1 0 0,-1-1 0,0 1 0,1-1 0,-1 1 0,0 0 0,0 0 0,-1-1 0,2 1 0,-1 1 0,1-1 0,-1 0 0,1 1 0,-1-1 0,1 1 0,-1-1 0,1 0 0,0 1 0,-1-1 0,1 1 0,-1-1 0,1 1 0,0-1 0,0 1 0,-1 0 0,1-1 0,0 1 0,0-1 0,0 1 0,-1 1 0,-3 36 0,4-38 0,-3 83 0,4-1 0,4 1 0,3-1 0,30 129 0,-35-201-2,0 0 0,0 1 0,1-2 0,1 1 0,0 0 0,0-1 1,8 10-1,-11-15 1,1-1 0,0 1 0,0-1 0,1 0 0,-1 0 0,1 0 0,-1-1 0,1 1 0,0-1 0,0 0 0,0 0 0,0-1 0,0 1 0,1-1 0,-1 1 0,0-1 0,1-1 0,-1 1 0,8 0 0,-8-1 0,0 0 0,1 0 0,-1-1 0,0 1 1,0-1-1,0 0 0,1 0 0,-1 0 0,0-1 0,-1 1 0,1-1 0,0 0 0,0 0 0,4-3 0,-4 0 1,0 1 0,1-1 0,-1 0 0,-1 0 1,1-1-1,-1 1 0,0-1 0,0 0 0,3-8 0,4-19 0,-1-1 0,-2 0 0,-1 0 0,-1 0 0,-1-35 0,0 19 0,12-63 0,-16 111-1,0-1 1,1 0-1,0 0 1,-1 0-1,1 1 1,0-1-1,0 1 1,1-1-1,-1 1 1,1-1-1,-1 1 1,1-1-1,-1 1 1,1 0-1,0 0 1,0 0-1,4-3 1,0 3-1,-1 0 0,0 1 0,0 0 0,1 0 0,-1 0 0,0 0 0,1 1 0,-1 0 0,7 0 0,-12 1 0,1 0-1,-1 0 1,0 0-1,0 0 0,0 0 1,0 0-1,0 1 1,0-1-1,0 0 1,0 0-1,-1 0 0,1 0 1,0 0-1,-1 0 1,1 0-1,-1 1 1,-28 30 23,23-26-18,-1 0 1,1 1 0,1 0-1,-8 10 1,7-5-2,0 0 1,1 0-1,0 1 1,1 0-1,0 0 1,1 0-1,-2 25 1,3-8 3,1-1-1,5 49 1,-4-73-7,1 1 0,0-1 0,0 0 0,0 0 0,1 1 0,-1-1 0,1 0 0,1 0 0,-1-1 0,1 1 0,0 0 0,0-1 0,0 1 0,0-1 0,9 7 0,-7-7 0,0 0 0,1-1 0,-1 1 0,1-2 0,0 1 0,0 0 0,0-1 0,1 0 0,-1-1 0,0 1 0,1-1 0,-1-1 0,10 1 0,-3 0 1,-1-1-1,1 0 1,-1-1 0,1 0-1,-1-1 1,22-6 0,-30 6-1,1 0 0,-1 0 1,0 0-1,1-1 1,-1 1-1,-1-1 1,1 0-1,0 0 0,-1 0 1,1-1-1,-1 1 1,0-1-1,0 0 0,0 0 1,-1 0-1,1 0 1,-1 0-1,0-1 1,0 1-1,2-9 0,1-6 5,-1 0-1,-1 0 1,-1 0-1,-1 0 1,0 0-1,-5-38 1,2 42-5,0 0 1,-1 0-1,-1 1 0,0 0 0,-1 0 1,-1 0-1,0 0 0,-1 1 1,-11-18-1,13 25 0,0-1 0,0 1 0,0-1 0,-1 1 0,0 1 0,0-1 0,0 1 0,-1 0 0,1 1 0,-1-1 0,-1 1 0,1 1 0,0 0 0,-1 0 0,0 0 0,0 1 0,0 0 0,0 0 0,0 1 0,0 0 0,0 0 0,0 1 0,-12 1 0,17-1 0,1 1 0,-1 0 0,0-1 0,1 1 0,-1 0 0,1 0 0,-1 1 0,1-1 0,0 0 0,0 1 0,-1 0 0,1-1 0,0 1 0,0 0 0,1 0 0,-1 0 0,0 0 0,1 0 0,-1 1 0,1-1 0,-1 0 0,1 1 0,0-1 0,0 1 0,0-1 0,1 1 0,-1 0 0,1-1 0,-1 5 0,-2 11 0,2 0 0,0 1 0,1 24 0,1-18 0,0-11 0,0 1 0,0-1 0,2 0 0,-1 0 0,2 0 1,0-1-1,1 1 0,0-1 0,13 24 0,-14-30-2,1 0 0,-1 0 0,1 0 0,1-1 1,-1 0-1,1 0 0,0 0 0,0-1 0,1 0 0,-1 0 0,1-1 0,0 1 1,0-2-1,1 1 0,-1-1 0,1 0 0,0 0 0,13 2 0,-8-3 1,1 0 0,0-1 0,0-1-1,-1 0 1,1 0 0,18-4 0,-27 2 0,1 1 1,-1-1 0,1 0 0,-1 0-1,0 0 1,0-1 0,0 0 0,0 0-1,-1 0 1,1-1 0,-1 1 0,0-1-1,0 0 1,0-1 0,0 1-1,-1 0 1,5-9 0,-1 1 1,-2 0 0,1-1 0,-1 1 0,-1-1 0,0 0 1,3-27-1,1-82 15,-8 89-10,2 0 1,8-47-1,-10 78-6,0 0 0,0 1 0,1-1 0,-1 1 1,0-1-1,1 1 0,-1-1 0,1 1 1,0-1-1,-1 1 0,1-1 0,0 1 0,0 0 1,0 0-1,0-1 0,0 1 0,0 0 0,0 0 1,0 0-1,1 0 0,-1 0 0,0 0 0,3-1 1,-2 2-1,0 0 0,-1 0 0,1 0 0,0 1 0,-1-1 0,1 0 0,0 1 0,-1-1 0,1 1 0,-1 0 0,1-1 0,-1 1 0,1 0 0,-1 0 0,0 0 0,1 0 0,-1 0 0,2 2 1,7 7-2,0 1 1,0 1 0,13 21 0,-23-33 0,28 42 0,30 62 0,-50-87 0,-1 0 0,0 0 0,-2 0 0,0 1 0,-1 0 0,-1 0 0,2 25 0,-5-33 0,-2 51 0,1-56 0,1-1 0,-2 0 0,1 0 0,0 0 0,-1 0 0,0 0 0,0 0 0,0 0 0,0 0 0,-1-1 0,-4 6 0,2-3 0,0-1 0,0 0 0,-1 0 0,1-1 0,-1 0 0,0 0 0,-1 0 0,1-1 0,0 0 0,-10 4 0,4-4 0,-1-1 0,1 0 0,0 0 0,-1-1 0,-14-1 0,24 0 0,1 0 0,-1-1 0,0 1 0,1-1 0,-1 1 0,1-1 0,-1 0 0,1 0 0,0 0 0,-1 0 0,1-1 0,0 1 0,0-1 0,0 1 0,0-1 0,0 0 0,0 0 0,0 0 0,0 0 0,1 0 0,-1 0 0,1 0 0,0-1 0,-1 1 0,0-4 0,-1-2 0,0 1 0,1-1 0,0 0 0,0 1 0,1-1 0,0 0 0,1-11 0,0 19 0,0 1 0,0-1 0,0 0 0,1 0 0,-1 1 0,0-1 0,0 0 0,1 0 0,-1 0 0,0 0 0,0 1 0,1-1 0,-1 0 0,0 0 0,1 0 0,-1 0 0,0 0 0,1 0 0,-1 0 0,0 0 0,0 0 0,1 0 0,-1 0 0,0 0 0,1 0 0,-1 0 0,0 0 0,1 0 0,-1 0 0,0 0 0,0-1 0,1 1 0,-1 0 0,0 0 0,1 0 0,-1 0 0,0-1 0,0 1 0,0 0 0,1 0 0,-1-1 0,0 1 0,0 0 0,0 0 0,1-1 0,-1 1 0,0 0 0,0 0 0,0-1 0,0 1 0,0 0 0,0-1 0,0 1 0,0 0 0,0 0 0,0-1 0,0 1 0,0 0 0,0-1 0,0 1 0,0 0 0,0-1 0,0 1 0,0 0 0,0-1 0,0 1 0,0 0 0,0 0 0,-1-1 0,3 2 0,1 1 0,9 5 0,0-1 0,0 0 0,0-1 0,1 0 0,-1 0 0,1-2 0,0 0 0,1 0 0,-1-1 0,16 0 0,12-1 0,-14 0 0,-1-1 0,1-1 0,-1-1 0,49-11 0,-68 12 0,0-2 0,-1 1 0,1-1 0,-1 0 0,0 0 0,0 0 0,0-1 0,0 0 0,-1-1 0,1 1 0,-1-1 0,0 0 0,-1 0 0,1 0 0,-1-1 0,0 0 0,0 0 0,-1 0 0,1 0 0,-1 0 0,-1-1 0,1 1 0,1-12 0,1-6 0,-2-1 0,-1 1 0,-1-1 0,-2-32 0,0 5 0,1 19 0,-2-1 0,-1 1 0,-1 0 0,-2 1 0,-1-1 0,-2 1 0,-1 1 0,-2-1 0,-15-29 0,26 59 0,0 1 0,0-1 0,-1 0 0,1 1 0,0-1 0,-1 1 0,1 0 0,-1-1 0,1 1 0,-4-2 0,5 3 0,-1-1 0,1 1 0,-1 0 0,1 0 0,-1 0 0,1 0 0,-1-1 0,0 1 0,1 0 0,-1 0 0,1 0 0,-1 0 0,1 0 0,-1 0 0,1 0 0,-1 1 0,1-1 0,-1 0 0,1 0 0,-1 0 0,1 0 0,-1 1 0,1-1 0,-1 0 0,1 1 0,0-1 0,-1 0 0,1 1 0,-1-1 0,1 0 0,0 1 0,-1-1 0,1 1 0,0-1 0,-1 0 0,1 1 0,0-1 0,0 1 0,0-1 0,-1 1 0,1-1 0,0 1 0,0 0 0,-3 13 0,1-1 0,0 0 0,2 1 0,0 16 0,-1-8 0,0 59 0,11 98 0,-5-142 0,2 1 0,1-1 0,1-1 0,28 68 0,-34-99 0,0 1 0,0 0 0,0-1 0,1 0 0,6 8 0,-9-11 0,0-1 0,0 0 0,1 0 0,-1 0 0,0 1 0,1-1 0,-1 0 0,1-1 0,-1 1 0,1 0 0,-1 0 0,1-1 0,-1 1 0,1-1 0,0 1 0,-1-1 0,1 0 0,0 1 0,-1-1 0,1 0 0,0 0 0,0 0 0,2-1 0,-2 0 0,-1 0 0,0 0 0,1 0 0,-1 0 0,0 0 0,0 0 0,0-1 0,0 1 0,0 0 0,0-1 0,0 1 0,0 0 0,-1-1 0,1 1 0,-1-1 0,1 1 0,-1-1 0,1 0 0,-1 1 0,0-1 0,0 1 0,0-4 0,2-3 0,19-136 0,-17 104 0,2 1 0,1-1 0,2 1 0,24-65 0,-32 100 0,0 1 0,0 0 0,1 0 0,0 0 0,-1 0 0,1 0 0,0 0 0,0 0 0,1 0 0,-1 1 0,1-1 0,-1 1 0,1 0 0,0-1 0,0 1 0,0 1 0,0-1 0,0 0 0,0 1 0,0-1 0,1 1 0,-1 0 0,0 0 0,1 1 0,-1-1 0,1 1 0,-1-1 0,5 1 0,-6 0 0,0 0 0,0 1 0,-1-1 0,1 0 0,0 1 0,-1-1 0,1 1 0,0-1 0,-1 1 0,1 0 0,-1 0 0,1-1 0,-1 1 0,0 0 0,1 0 0,-1 1 0,0-1 0,1 0 0,-1 0 0,1 2 0,1 1 0,-1 0 0,0 1 0,0-1 0,0 0 0,0 1 0,-1-1 0,2 8 0,1 9-1,-2 1 0,1 33 0,-3-43-1,0 277-25,0-286 27,0-1 0,0 1 0,0-1 0,1 1 0,-1-1 0,0 0 0,1 1-1,0-1 1,-1 0 0,1 1 0,0-1 0,0 0 0,1 0 0,-1 0 0,0 0 0,1 0 0,-1 0 0,1 0 0,-1 0 0,1-1 0,0 1-1,0 0 1,0-1 0,0 0 0,0 1 0,0-1 0,0 0 0,0 0 0,1 0 0,4 1 0,4 0-4,1 0 1,-1-1-1,1 0 1,0-1-1,15-2 0,-8 1-4,-13 1 5,0 0-1,-1-1 1,1 0 0,-1 0-1,1 0 1,-1-1-1,0 0 1,0 0 0,1 0-1,-1-1 1,0 0 0,-1 0-1,1 0 1,-1 0 0,1-1-1,-1 1 1,0-1 0,0 0-1,0-1 1,-1 1-1,0-1 1,0 1 0,0-1-1,0 0 1,-1 0 0,1 0-1,-1-1 1,2-9 0,2-10 3,-1-1 1,-1 0 0,-2 0 0,0-50 0,-17-168 73,13 236-67,2-17 4,0 24-10,0 1-1,0-1 0,1 1 0,-1-1 0,0 1 0,0-1 0,1 0 0,-1 1 0,1-1 0,-1 1 0,0-1 0,1 1 0,-1 0 0,1-1 0,-1 1 0,1-1 0,-1 1 0,1 0 0,-1-1 0,1 1 0,0 0 0,-1 0 0,1 0 0,-1-1 0,1 1 0,0 0 0,-1 0 0,1 0 0,-1 0 0,1 0 0,0 0 0,0 0 0,18-1 0,-13 1 0,-1-1 0,1 1 0,0 0 0,0 0 0,-1 1 0,8 1 0,-12-1 0,1-1 0,-1 1 0,0-1 0,1 1 0,-1 0 0,0-1 0,0 1 0,0 0 0,0 0 0,0 0 0,0 0 0,0 0 0,0 0 0,0 0 0,0 1 0,0-1 0,-1 0 0,1 0 0,0 1 0,-1-1 0,1 0 0,-1 1 0,1-1 0,-1 0 0,0 1 0,0-1 0,0 1 0,0-1 0,0 1 0,0 1 0,-1 7 2,0 1 0,-1-1-1,0 0 1,-1 0 0,0 0 0,0 0 0,-1 0 0,-7 12 0,3-6 2,1-1 0,-5 21 0,7-8 2,1 0 0,1 1 0,1-1-1,2 0 1,4 38 0,-4-64-6,0 1 0,0 0 0,1-1 0,0 1 0,-1-1 0,1 1 0,0 0 0,0-1 0,0 0 0,1 1 0,-1-1 0,1 0 0,-1 1 0,1-1 0,0 0 0,-1 0 0,1-1 0,0 1 0,0 0 0,1 0 0,-1-1 0,0 0 0,1 1 0,-1-1 0,0 0 0,1 0 0,-1 0 0,4 0 0,6 2 0,0-1 0,0-1 0,1 0 0,22-1 0,-15-1 0,-12 1 0,-1 0 0,1 0 0,-1-1 0,0-1 0,1 1 0,-1-1 0,0 0 0,0-1 0,0 0 0,0 0 0,-1 0 0,1-1 0,-1 0 0,0 0 0,0 0 0,0-1 0,-1 0 0,1 0 0,-1-1 0,-1 0 0,1 1 0,-1-2 0,0 1 0,0 0 0,0-1 0,-1 0 0,0 1 0,-1-1 0,1 0 0,-1-1 0,-1 1 0,2-11 0,0-3 0,0-1 0,-2 1 0,-1-1 0,0 0 0,-1 1 0,-6-27 0,5 38 0,0 0 0,-1 1 0,0-1 0,-1 1 0,0 0 0,0 0 0,-1 0 0,0 0 0,0 1 0,-1 0 0,-1 0 0,1 1 0,-1-1 0,0 2 0,-12-10 0,13 12 0,-1 0 0,0 1 0,0 0 0,0 0 0,0 1 0,0 0 0,-1 0 0,1 0 0,-13 0 0,17 1 0,-1 1 0,0 0 0,1 0 0,-1 0 0,0 0 0,1 1 0,-1-1 0,1 1 0,-1 0 0,1 0 0,-1 0 0,1 0 0,0 1 0,-1-1 0,1 1 0,0 0 0,0 0 0,0 0 0,0 0 0,1 1 0,-6 5 0,5-2 0,-1 1 0,1 1 0,1-1 0,-1 0 0,1 1 0,1-1 0,-1 1 0,1-1 0,0 12 0,0 10 0,4 34 0,-2-54 0,0 0-1,0 0 1,1 0-1,1-1 1,-1 1-1,1-1 1,1 1-1,0-1 1,0 0-1,0-1 1,1 1-1,0-1 1,1 0-1,0 0 1,0 0-1,0-1 1,1 0-1,0 0 1,13 9-1,-6-7-1,0-1 0,1 0 0,0-1 0,0 0 0,0-2 0,0 1 0,1-2 0,0 0 0,0-1 0,23 0 0,-34-1 2,15 0 0,0-1 0,0-1 0,38-6 0,-51 5 0,0 0 0,0-1 0,-1 0 0,1 0 0,-1 0 0,1-1 0,-1 0 0,0 0 0,0 0 0,-1-1 0,1 0 0,-1 0 0,0 0 0,6-9 0,-5 5 2,-1 1 0,0-1 1,0 0-1,-1 0 0,-1-1 0,1 0 0,-1 1 0,-1-1 1,3-20-1,-3-4 4,-2-54 1,0 65-10,0 22 3,-6-65 0,6 62 0,-1 0 0,0 0 0,0 0 0,0 0 0,-1 1 0,1-1 0,-1 1 0,0-1 0,0 1 0,0 0 0,-1-1 0,1 1 0,-1 0 0,-3-2 0,6 4 0,0 1 0,-1-1 0,1 1 0,-1 0 0,1-1 0,0 1 0,-1 0 0,1-1 0,-1 1 0,1 0 0,-1-1 0,1 1 0,-1 0 0,1 0 0,-1 0 0,0 0 0,1-1 0,-1 1 0,1 0 0,-1 0 0,1 0 0,-1 0 0,0 0 0,1 0 0,-1 0 0,1 1 0,-1-1 0,1 0 0,-1 0 0,1 0 0,-1 1 0,0-1 0,1 0 0,0 0 0,-1 1 0,1-1 0,-1 0 0,1 1 0,-1-1 0,1 1 0,0-1 0,-1 1 0,1-1 0,0 1 0,-1-1 0,1 1 0,0-1 0,0 1 0,-1-1 0,1 1 0,0 0 0,-6 33 0,5-33 0,-1 419 0,7-193 0,-5 4 0,13-491 0,-2-37 0,-5 231 0,3 0 0,24-91 0,-29 145 0,0-1 0,0 1 0,1 0 0,1 0 0,10-16 0,-15 26 0,0 0 0,1 0 0,-1 0 0,1 0 0,-1 0 0,1 0 0,0 0 0,0 1 0,0-1 0,-1 1 0,2-1 0,-1 1 0,0 0 0,0 0 0,0 0 0,1 0 0,-1 0 0,0 0 0,1 1 0,-1-1 0,0 1 0,1-1 0,-1 1 0,1 0 0,-1 0 0,1 0 0,-1 0 0,1 1 0,-1-1 0,0 1 0,1-1 0,-1 1 0,1 0 0,-1 0 0,2 1 0,1 2 0,-1 0 0,0 0 0,-1 0 0,1 0 0,-1 1 0,0-1 0,0 1 0,0 0 0,0 0 0,-1 0 0,0 0 0,3 10 0,-3-7 0,8 23 0,-1 1 0,-2 0 0,-1 0 0,-2 0 0,-1 1 0,-2 50 0,-1-76 4,-1 0 0,-1 0 1,1-1-1,-1 1 0,0 0 0,0-1 0,-1 1 1,0-1-1,0 0 0,-1 0 0,1 0 1,-1 0-1,-1-1 0,1 1 0,-1-1 0,0 0 1,0-1-1,0 1 0,-1-1 0,1 0 0,-8 4 1,6-4-69,0 0 0,-1 0 0,1-1 0,-1 1 0,0-2 1,0 1-1,0-1 0,0 0 0,0-1 0,-1 0 0,1 0 1,0-1-1,-1 0 0,1 0 0,0-1 0,0 0 0,-16-5 1,-6-11-4900</inkml:trace>
</inkml:ink>
</file>

<file path=ppt/ink/ink4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57"/>
    </inkml:context>
    <inkml:brush xml:id="br0">
      <inkml:brushProperty name="width" value="0.05" units="cm"/>
      <inkml:brushProperty name="height" value="0.05" units="cm"/>
      <inkml:brushProperty name="color" value="#FFFFFF"/>
    </inkml:brush>
  </inkml:definitions>
  <inkml:trace contextRef="#ctx0" brushRef="#br0">0 109 31438,'26'-3'427,"1"-2"0,34-10 0,-1 0-411,192-49-16,-249 61-20,-10 1-9,-15 0-138,-24 2-529</inkml:trace>
</inkml:ink>
</file>

<file path=ppt/ink/ink4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4"/>
    </inkml:context>
    <inkml:brush xml:id="br0">
      <inkml:brushProperty name="width" value="0.05" units="cm"/>
      <inkml:brushProperty name="height" value="0.05" units="cm"/>
      <inkml:brushProperty name="color" value="#FFFFFF"/>
    </inkml:brush>
  </inkml:definitions>
  <inkml:trace contextRef="#ctx0" brushRef="#br0">9 57 32127,'-7'-56'608,"7"819"-576,0-740-32,-1-13-1,1 1 1,0-1-1,0 1 1,1-1-1,0 1 1,1-1-1,1 0 1,-1 0-1,9 19 1,-11-28 0,0-1 0,0 0 0,1 0 0,-1 0 0,0 1 0,0-1 0,0 0 0,1 0 0,-1 0 0,0 0 0,0 1 0,1-1 0,-1 0 0,0 0 0,0 0 0,1 0 0,-1 0 0,0 0 0,1 0 0,-1 0 0,0 0 0,0 0 0,1 0 0,-1 0 0,0 0 0,1 0 0,-1 0 0,0 0 0,0 0 0,1 0 0,-1 0 0,0 0 0,0-1 0,1 1 0,-1 0 0,0 0 0,0 0 0,1 0 0,-1-1 0,0 1 0,0 0 0,0 0 0,1 0 0,-1-1 0,0 1 0,0 0 0,0 0 0,0-1 0,0 1 0,1 0 0,-1 0 0,0-1 0,0 1 0,0 0 0,0-1 0,0 1 0,0 0 0,0 0 0,0-1 0,0 0 0,8-30 1,0-2 1,-3 1-1,4-54 1,-7-104-3,-3 118 1,0-36 0,4-115 0,6 182 0,-9 40 0,0 1 0,0-1 0,0 1 0,0 0 0,0-1 0,0 1 0,0-1 0,0 1 0,0-1 0,1 1 0,-1-1 0,0 1 0,0 0 0,0-1 0,1 1 0,-1 0 0,0-1 0,0 1 0,1-1 0,-1 1 0,0 0 0,1 0 0,-1-1 0,1 1 0,-1 0 0,0 0 0,1-1 0,-1 1 0,1 0 0,-1 0 0,1 0 0,-1 0 0,0 0 0,1-1 0,-1 1 0,1 0 0,-1 0 0,1 0 0,-1 0 0,1 0 0,-1 0 0,1 1 0,-1-1 0,0 0 0,1 0 0,-1 0 0,1 0 0,-1 1 0,1-1 0,-1 0 0,1 1 0,1-1 0,0 1 0,0 0 0,-1 0 0,1 0 0,0 1 0,0-1 0,-1 0 0,1 1 0,0-1 0,-1 1 0,0-1 0,1 1 0,-1 0 0,0 0 0,0 0 0,0 0 0,0-1 0,0 1 0,0 0 0,0 3 0,6 9 0,104 220 0,-31-60 0,-80-174 0,0 1 0,0-1 0,0 1 0,1-1 0,-1 0 0,0 1 0,0-1 0,1 1 0,-1-1 0,0 0 0,1 1 0,-1-1 0,0 0 0,1 1 0,-1-1 0,0 0 0,1 0 0,-1 1 0,1-1 0,-1 0 0,1 0 0,-1 0 0,0 1 0,1-1 0,-1 0 0,1 0 0,-1 0 0,1 0 0,-1 0 0,1 0 0,-1 0 0,1 0 0,-1 0 0,1 0 0,-1 0 0,1 0 0,-1-1 0,1 1 0,0-1 0,1 0 0,-1 0 0,0 0 0,0 0 0,0 0 0,0 0 0,0 0 0,0 0 0,0 0 0,0-1 0,0 1 0,-1 0 0,2-3 0,13-37 0,-2-1 0,-1 0 0,-3-1 0,5-49 0,-5 32 0,22-78 0,-30 133 0,-1 4 0,0 0 0,0 0 0,1 0 0,-1 0 0,0 0 0,0 0 0,1 0 0,-1 0 0,0 0 0,1 0 0,-1 0 0,1 0 0,-1 0 0,1 1 0,0-1 0,-1 0 0,1 0 0,0 1 0,0-1 0,-1 0 0,1 1 0,2-2 0,-3 2 0,0 1 0,1-1 0,-1 0 0,1 0 0,-1 1 0,1-1 0,-1 0 0,0 0 0,1 1 0,-1-1 0,0 0 0,1 1 0,-1-1 0,0 1 0,1-1 0,-1 1 0,0-1 0,0 0 0,0 1 0,1-1 0,-1 1 0,0-1 0,0 1 0,0-1 0,0 1 0,0-1 0,0 1 0,0-1 0,0 1 0,0-1 0,0 1 0,0-1 0,0 1 0,0 0 0,0 0 0,21 369 0,-16-222 0,-4-124 0,-2-12-1,1 1 1,1 0-1,0-1 1,1 1-1,0-1 1,1 1-1,0-1 1,1 0-1,10 21 1,-12-30-1,0 0-1,0-1 1,1 1 0,-1-1 0,1 1 0,-1-1 0,1 0 0,0 0 0,0-1 0,0 1-1,0 0 1,0-1 0,0 0 0,1 0 0,-1 0 0,0 0 0,1 0 0,-1-1 0,0 1-1,1-1 1,-1 0 0,1 0 0,-1 0 0,1-1 0,5-1 0,-1 1 1,0-1 0,-1 0 0,1 0 1,0-1-1,-1 0 0,0 0 0,0-1 1,0 0-1,11-8 0,3-7 0,-1 0 0,-1-2 0,-1 0 0,0-1 0,-2-1 0,0-1 0,-2 0 0,-1-1 0,-1 0 0,-1-1 0,-1 0 0,-1-1 0,6-31 0,-13 42 0,0 0 0,-1-1 0,0 1 0,-3-30 0,1 44 0,0-1 0,0 1 0,0-1 0,0 1 0,-1-1 0,1 1 0,0 0 0,-1 0 0,0 0 0,1 0 0,-1 0 0,0 0 0,0 0 0,0 1 0,0-1 0,-1 1 0,1-1 0,0 1 0,-1 0 0,1 0 0,-1 0 0,1 0 0,-1 0 0,1 1 0,-1-1 0,-3 0 0,0 0 0,1 0 0,-1 0 0,0 1 0,0 0 0,0 0 0,0 0 0,1 1 0,-1-1 0,0 1 0,0 1 0,-8 2 0,9 0 0,0-1 0,0 1 0,0 0 0,1 0 0,0 0 0,0 0 0,0 1 0,0 0 0,0 0 0,1 0 0,0 0 0,0 0 0,1 1 0,-1 0 0,1-1 0,1 1 0,-3 8 0,-1 9 0,1 0 0,0 0 0,1 26 0,1-22-2,1 0 1,2 0-1,0 0 1,2 0-1,8 34 1,-9-54 0,0-1 0,0 0 0,0 0 1,0 0-1,1-1 0,0 1 0,0-1 1,1 1-1,-1-1 0,1 0 0,0 0 0,1-1 1,-1 1-1,1-1 0,0 0 0,0 0 0,0-1 1,0 1-1,1-1 0,0 0 0,-1 0 0,1-1 1,0 0-1,0 0 0,0 0 0,1-1 1,-1 0-1,8 0 0,-7 0 2,1 0 0,-1-1 0,1 0 0,-1-1 0,1 1 0,-1-1 0,11-3 0,-14 2-1,-1 1 1,0-1-1,-1 1 1,1-1-1,0 0 0,0 0 1,-1 0-1,1 0 1,-1-1-1,1 1 1,-1-1-1,0 1 0,0-1 1,-1 0-1,1 0 1,0 0-1,-1 0 1,2-5-1,2-9 0,0 0 0,-2-1 0,0 1 0,-1 0 0,0-1 0,-2 0 0,-1-22 0,0 3 0,2 7 2,-2 1 1,-1 0-1,-1-1 0,-2 1 0,0 0 1,-12-30-1,10 46-4,4 19-2,3 26-5,0-25 8,1 37 1,1 0 0,13 64 0,-10-82 0,2 0 0,1 0 0,1 0 0,1-1 0,18 33 0,-26-54 0,1 0 0,-1 0 0,1-1 0,0 1 0,0-1 0,0 1 0,0-1 0,1 0 0,-1 0 0,1 0 0,0-1 0,0 0 0,0 1 0,0-1 0,0-1 0,1 1 0,-1 0 0,0-1 0,1 0 0,-1 0 0,1-1 0,-1 1 0,1-1 0,0 0 0,6 0 0,-8-1 0,1 0 0,-1 1 0,1-1 0,-1 0 0,1-1 0,-1 1 0,0-1 0,0 1 0,0-1 0,0 0 0,0 0 0,0 0 0,0-1 0,0 1 0,-1-1 0,0 1 0,1-1-1,-1 0 1,0 0 0,0 0 0,0 0 0,-1 0 0,2-5 0,5-9 1,-1 0 0,-1 0 0,6-25 0,-4 2 1,-2 1 1,-1-1 0,-3 0-1,-2-53 1,0 51-3,-4 127-1,0-46 2,3-1-1,5 61 1,-3-89-2,0 0 0,1 0 0,1 0 0,-1 0 0,2 0 0,-1-1 0,1 1 0,1-1 0,0 0 0,0-1 1,1 1-1,0-1 0,0 0 0,12 12 0,-13-16 0,1 0 1,0 0 0,0 0-1,0 0 1,1-1 0,-1 0-1,1 0 1,0-1 0,10 3-1,-14-5 1,0 1 0,0 0 0,0-1 0,0 0 0,0 0 0,0 1 0,0-2 1,0 1-1,0 0 0,0-1 0,0 1 0,-1-1 0,1 0 0,0 0 0,0 0 0,0 0 0,-1 0 0,1-1 0,0 1 0,-1-1 0,0 0 0,1 0 0,-1 0 0,4-4 0,0-4 0,0 0 1,-1 0-1,0-1 1,-1 1 0,0-1-1,-1 0 1,0 0-1,2-21 1,3-96 7,-8 124-8,1-205 35,-1 316-35,-5 360 0,1-388 0,-4-1 0,-4 1 0,-22 79 0,11-87 2,22-67-4,-1 0 0,1 0 0,-1 0 0,0-1 1,-1 1-1,1 0 0,-1-1 0,1 0 0,-1 1 0,0-1 0,0 0 0,0 0 0,-1-1 0,-3 3 0,7-4 2,-1-1 0,1 0 0,-1 1 0,1-1 0,-1 0-1,1 0 1,-1 0 0,1 1 0,-1-1 0,1 0 0,-1 0-1,0 0 1,1 0 0,-1 0 0,1 0 0,-1 0 0,1 0 0,-1 0-1,0 0 1,1 0 0,-1 0 0,1 0 0,-1-1 0,1 1-1,-1 0 1,1 0 0,-1-1 0,1 1 0,-1 0 0,1-1 0,-1 1-1,1 0 1,0-1 0,-1 1 0,1-1 0,-1 1 0,1-1-1,-5-22 2,5 16-1,-6-60 0,3 1 0,7-85 0,-3 138 0,1 1 0,1 0 0,0-1 0,0 1 0,1 0 0,0 0 0,1 1 0,1-1 0,0 1 0,0 0 0,1 1 0,1 0 0,13-16 0,7 0 0,0 1 0,2 1 0,37-23 0,-45 32 0,-9 7 2,-1-1 1,0-1-1,-1 0 0,1 0 0,-2-1 1,0 0-1,0-1 0,-1 0 1,0 0-1,-1-1 0,-1 0 0,0-1 1,6-17-1,27-132-2,-14 47 0,-25 112 0,0 0 0,0 0 0,1 0 0,-1 1 0,1-1 0,0 0 0,0 1 0,0 0 0,0-1 0,1 1 0,-1 0 0,1 0 0,3-2 0,-4 3 0,1 1 0,-1-1 0,1 1 0,-1 0 0,1 0 0,-1 0 0,1 0 0,0 1 0,-1-1 0,1 1 0,0 0 0,0-1 0,-1 1 0,1 0 0,0 1 0,0-1 0,-1 0 0,1 1 0,0 0 0,3 1 0,-1 0 0,0 0 0,0 0 0,-1 1 0,1-1 0,-1 1 0,0 1 0,1-1 0,-2 0 0,1 1 0,4 5 0,34 47 0,-26-33 0,-16-24 0,-1 1 0,1 0 0,0 0 0,-1 0 0,1 0 0,0 0 0,-1 0 0,1 0 0,0 0 0,-1 0 0,1 0 0,0 0 0,-1 0 0,1 0 0,0 0 0,-1 0 0,1 0 0,0 0 0,-1 1 0,1-1 0,0 0 0,-1 0 0,1 0 0,0 0 0,-1 1 0,1-1 0,0 0 0,0 0 0,-1 1 0,1-1 0,0 0 0,0 0 0,0 1 0,0-1 0,-1 0 0,1 1 0,0-1 0,0 0 0,0 1 0,0-1 0,0 0 0,0 1 0,0-1 0,0 0 0,0 1 0,0-1 0,0 1 0,0-1 0,0 0 0,0 1 0,0-1 0,0 0 0,0 1 0,0-1 0,0 0 0,1 1 0,-1-1 0,0 0 0,0 0 0,0 1 0,1-1 0,-1 0 0,0 0 0,1 1 0,-30-9 0,10 2 0,0 0 0,-23-4 0,33 8 0,1 1 0,-1 0 0,1 1 0,-1 0 0,0 0 0,1 1 0,-1 0 0,-9 3 0,15-3 0,1 0 0,-1 0 0,1 0 0,-1 0 0,1 1 0,0-1 0,0 1 0,-1-1 0,1 1 0,0 0 0,0 0 0,1 0 0,-1 0 0,0 0 0,-2 5 0,-14 38 0,17-43 0,-5 26 0,0 1 0,2-1 0,1 1 0,1 0 0,3 30 0,-1-54 0,0 5 0,0 0 0,1 1 0,1-1 0,0 0 0,0 0 0,1 1 0,0-2 0,1 1 0,0 0 0,0-1 0,11 15 0,-12-18 0,1-1 0,0-1 0,0 1 0,1-1 0,-1 1 0,1-1 0,0-1 0,0 1 0,0-1 0,1 1 0,-1-2 0,1 1 0,-1 0 0,1-1 0,0 0 0,0-1 0,0 1 0,0-1 0,1 0 0,10-1 0,-2 1 0,-12-1 0,-1 1 0,1-1 0,0 1 0,0-1 0,0 0 0,0 0 0,0-1 0,0 1 0,0 0 0,-1-1 0,1 0 0,0 0 0,0 0 0,-1 0 0,1 0 0,-1 0 0,1-1 0,-1 1 0,1-1 0,-1 0 0,0 0 0,0 0 0,1 0 0,2-4 0,0-3 0,-1 0 0,0 0 0,-1-1 0,0 1 0,0-1 0,-1 0 0,2-19 0,-1-77 0,-3 73 0,0-213 0,-2 363 0,5 163 0,-2-267 3,0-1-1,1 0 1,0-1-1,1 1 1,1 0-1,5 12 1,-8-21-12,0 0 1,1 1-1,0-1 1,-1 0-1,1 0 0,0 0 1,0 0-1,1-1 1,-1 1-1,1 0 0,-1-1 1,1 0-1,0 1 1,0-1-1,0 0 1,0-1-1,0 1 0,0 0 1,0-1-1,1 0 1,-1 0-1,1 0 0,-1 0 1,1 0-1,3 0 1,12-1-763</inkml:trace>
</inkml:ink>
</file>

<file path=ppt/ink/ink4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4"/>
    </inkml:context>
    <inkml:brush xml:id="br0">
      <inkml:brushProperty name="width" value="0.05" units="cm"/>
      <inkml:brushProperty name="height" value="0.05" units="cm"/>
      <inkml:brushProperty name="color" value="#FFFFFF"/>
    </inkml:brush>
  </inkml:definitions>
  <inkml:trace contextRef="#ctx0" brushRef="#br0">2 134 29614,'0'-7'955,"0"4"-867,-1 0-1,1 0 1,0 0-1,0 0 1,0 1 0,0-1-1,1 0 1,-1 0-1,1 0 1,0 1 0,-1-1-1,1 0 1,0 0-1,1 1 1,-1-1 0,0 1-1,1-1 1,0 1-1,-1 0 1,1 0 0,0-1-1,0 1 1,0 1-1,4-4 1,5-2-87,0 0 0,0 1 0,0 1 0,1-1 0,0 2 0,0 0 0,0 0 0,18-2 0,2 1-2,0 2 1,38 1 0,-68 2 0,0 0 0,0 0 0,0 0 0,0 1 0,1-1 0,-1 1 0,0-1 0,0 1 0,0 0 0,0-1 0,0 1 0,0 0 0,-1 0 0,1 1 0,0-1 0,0 0 0,-1 1 0,1-1 0,-1 1 0,1-1 0,-1 1 0,1 0 0,-1-1 0,0 1 0,0 0 0,0 0 0,0 0 0,0 0 0,0 3 0,0-1 0,0 0 0,0 0 0,-1 1 0,0-1 0,1 0 0,-1 1 0,-1-1 0,1 0 0,-1 0 0,0 1 0,0-1 0,0 0 0,0 0 0,-3 5 0,-2-1 0,0 1 0,-1-1 0,0 0 0,0 0 0,-1-1 0,0 0 0,0 0 0,-15 8 0,12-7 0,-21 14 0,15-12 0,1 2 0,0 1 0,-15 14 1,27-23-2,0 0 1,1 1-1,-1-1 1,1 1 0,0-1-1,1 1 1,-1 0 0,1 0-1,0 0 1,0 1-1,0-1 1,1 0 0,-1 1-1,2-1 1,-2 11 0,2-12-2,1-1 1,-1 0-1,1 0 1,0 0-1,0 0 1,0 0-1,0 0 1,1 0-1,-1 0 1,1-1-1,0 1 1,-1 0-1,1-1 1,1 1-1,-1-1 1,0 0-1,0 0 1,5 3 0,7 6 2,1-2 0,21 12 0,1 0 2,-23-12 2,0 1-1,-1 0 1,0 1-1,-1 0 1,17 20-1,-27-28-5,1 0 0,-1 0 0,0 0 0,0 0 0,0 0 0,-1 1 0,1-1 0,-1 0 0,1 1 0,-1 0 0,0-1 0,-1 1 0,1 0 0,0-1 0,-1 1 0,0 0 0,0 0 0,0-1 0,-1 1 0,1 0 0,-1-1 0,0 1 0,0 0 0,0-1 0,0 1 0,-1-1 0,1 1 0,-1-1 0,0 0 0,0 0 0,-4 5 0,-2 0 4,0 0-1,-1-1 1,0 0 0,0-1-1,0 0 1,-1 0-1,0-1 1,0 0 0,-20 6-1,-4 0 1,-61 11 0,94-22-4,0 1 0,0-1 1,-1 1-1,1-1 0,0 0 0,-1 0 0,1 0 0,0 0 1,-1 1-1,1-2 0,0 1 0,-1 0 0,1 0 0,0 0 1,0-1-1,-1 1 0,1 0 0,0-1 0,0 0 0,-1 1 1,1-1-1,0 1 0,0-1 0,0 0 0,0 0 0,0 0 1,0 0-1,-1-1 0,1 0-12,1-1-1,-1 0 1,0 0 0,1 1 0,0-1 0,0 0 0,0 0-1,0 0 1,0 0 0,1-3 0,-1 1-23,6-37-575</inkml:trace>
</inkml:ink>
</file>

<file path=ppt/ink/ink4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5"/>
    </inkml:context>
    <inkml:brush xml:id="br0">
      <inkml:brushProperty name="width" value="0.05" units="cm"/>
      <inkml:brushProperty name="height" value="0.05" units="cm"/>
      <inkml:brushProperty name="color" value="#FFFFFF"/>
    </inkml:brush>
  </inkml:definitions>
  <inkml:trace contextRef="#ctx0" brushRef="#br0">20 51 32575,'-10'-51'192,"12"245"-192,-5 243 0,-3-340 0,5-86 0,1-11 0,0 0 0,-1 0 0,1 0 0,0 0 0,0 0 0,0 0 0,0 0 0,0 0 0,0 0 0,0 0 0,0 0 0,0 0 0,0 0 0,0 0 0,0 0 0,0 0 0,0 0 0,0 0 0,0 0 0,0 0 0,0 0 0,0-50 0,3-87 0,7-195 0,-9 307 0,5-47 0,-5 67 0,0 0 0,0 0 0,0 0 0,1 0 0,0 1 0,0-1 0,0 0 0,0 1 0,1 0 0,0 0 0,3-5 0,-4 8 0,0-1 0,0 1 0,0-1 0,0 1 0,0 0 0,0 0 0,1 0 0,-1 0 0,0 0 0,1 0 0,-1 0 0,1 1 0,-1 0 0,0-1 0,1 1 0,-1 0 0,1 0 0,-1 0 0,1 1 0,-1-1 0,3 1 0,-1 0 0,0 0 0,0 0 0,0 0 0,0 1 0,-1-1 0,1 1 0,0 0 0,-1 0 0,1 0 0,-1 1 0,0-1 0,4 5 0,3 6 0,-1 0 0,0 1 0,-1-1 0,-1 2 0,0-1 0,-1 1 0,6 21 0,-2 0 0,-1 1 0,3 38 0,-7-20 0,-4 93 0,-2-140 0,1-2 0,-1 1 0,1-1 0,-2 1 0,1-1 0,-1 0 0,0 1 0,0-1 0,-1 0 0,1 0 0,-1 0 0,-1-1 0,1 1 0,-1-1 0,0 0 0,0 0 0,-8 8 0,3-6 0,1-1 0,-1 1 0,0-1 0,-1-1 0,0 0 0,1 0 0,-1-1 0,-1 0 0,-14 3 0,13-4-7,0-1 1,0-1-1,-20 0 0,8-1-126</inkml:trace>
</inkml:ink>
</file>

<file path=ppt/ink/ink4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6"/>
    </inkml:context>
    <inkml:brush xml:id="br0">
      <inkml:brushProperty name="width" value="0.05" units="cm"/>
      <inkml:brushProperty name="height" value="0.05" units="cm"/>
      <inkml:brushProperty name="color" value="#FFFFFF"/>
    </inkml:brush>
  </inkml:definitions>
  <inkml:trace contextRef="#ctx0" brushRef="#br0">91 65 30862,'-26'-20'1009,"-9"-7"-230,35 26-777,0 1 1,0 0 0,0 0 0,-1 0-1,1-1 1,0 1 0,0 0-1,0 0 1,0 0 0,0-1 0,-1 1-1,1 0 1,0 0 0,0-1 0,0 1-1,0 0 1,0 0 0,0-1-1,0 1 1,0 0 0,0 0 0,0-1-1,0 1 1,0 0 0,0-1 0,0 1-1,0 0 1,0 0 0,0 0 0,0-1-1,1 1 1,-1 0 0,0 0-1,0-1 1,0 1 0,0 0 0,0 0-1,1-1 1,12-4 19,18 2-41,-28 3 27,134 1-8,-134-1 0,0 0 0,0 1 0,0-1 0,0 1 0,0 0 0,0-1 0,0 1 0,0 1 0,-1-1 0,1 0 0,0 1 0,-1 0 0,1-1 0,-1 1 0,1 0 0,-1 0 0,0 0 0,0 1 0,0-1 0,0 0 0,0 1 0,0 0 0,-1-1 0,1 1 0,-1 0 0,0 0 0,0-1 0,0 1 0,0 0 0,0 0 0,-1 0 0,1 0 0,-1 1 0,0-1 0,0 0 0,0 0 0,0 0 0,-1 0 0,1 0 0,-1 0 0,0 0 0,0 0 0,0 0 0,0 0 0,0-1 0,-1 1 0,1 0 0,-1-1 0,0 1 0,-3 3 0,-9 9 0,0 0 0,-2-1 0,0-1 0,0 0 0,-27 15 0,-24 19 0,64-44 0,-1-1 0,1 1 0,0 0 0,1 0 0,-1 0 0,-3 6 0,6-8 0,-1-1 0,1 1 0,-1 0 0,1 0 0,0 0 0,-1-1 0,1 1 0,0 0 0,0 0 0,0 0 0,0 0 0,0 0 0,0 0 0,0-1 0,0 1 0,0 0 0,0 0 0,0 0 0,0 0 0,1 0 0,-1-1 0,0 1 0,1 0 0,-1 0 0,0 0 0,1-1 0,-1 1 0,1 0 0,-1 0 0,1-1 0,0 1 0,-1-1 0,1 1 0,0 0 0,-1-1 0,1 1 0,0-1 0,0 0 0,-1 1 0,2-1 0,55 24 0,-37-17 0,1 1 0,34 20 0,-51-26 0,0 1 0,0 0 0,0 0 0,-1 0 0,1 0 0,0 0 0,-1 1 0,0-1 0,0 1 0,0 0 0,-1 0 0,1 0 0,-1 1 0,0-1 0,0 0 0,0 1 0,-1 0 0,2 4 0,-3-5 0,1 0 0,0 0 0,-1 0 0,0 0 0,0 0 0,0 0 0,0 0 0,-1 0 0,0-1 0,1 1 0,-1 0 0,-1 0 0,1 0 0,-1-1 0,1 1 0,-1-1 0,0 1 0,0-1 0,0 0 0,-1 0 0,1 0 0,-1 0 0,0 0 0,0 0 0,0-1 0,0 1 0,0-1 0,0 0 0,-1 0 0,1 0 0,-1 0 0,1-1 0,-1 0 0,-5 2 0,-7 3 0,-1-2 0,1 1 0,-1-2 0,0 0 0,0-1 0,0-1 0,0 0 0,-31-4 0,47 2 0,-1 1-1,1-1 1,0 0 0,-1 0 0,1 0-1,0 0 1,0 0 0,-1 0-1,1 0 1,0 0 0,0 0 0,0 0-1,0-1 1,1 1 0,-1 0-1,0-1 1,0 1 0,1-1-1,-1 1 1,1-1 0,-1 1 0,1-1-1,0 1 1,0-1 0,0 1-1,0-1 1,0 0 0,0-2 0,3-51-212,-3 55 211,8-41-562</inkml:trace>
</inkml:ink>
</file>

<file path=ppt/ink/ink4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7"/>
    </inkml:context>
    <inkml:brush xml:id="br0">
      <inkml:brushProperty name="width" value="0.05" units="cm"/>
      <inkml:brushProperty name="height" value="0.05" units="cm"/>
      <inkml:brushProperty name="color" value="#FFFFFF"/>
    </inkml:brush>
  </inkml:definitions>
  <inkml:trace contextRef="#ctx0" brushRef="#br0">648 93 32015,'-15'-9'18,"0"1"1,0 0 0,-1 1 0,0 1-1,0 0 1,0 1 0,-1 1 0,0 1-1,0 0 1,0 1 0,0 1 0,0 0-1,0 1 1,0 1 0,0 1 0,0 1-1,0 0 1,0 1 0,1 1 0,0 0-1,0 1 1,0 1 0,1 0 0,0 1-1,0 1 1,1 1 0,0 0 0,0 0 0,1 1-1,1 1 1,0 0 0,1 1 0,-16 22-1,13-13-16,1 0 0,1 1 0,1 1 0,1 0-1,1 0 1,1 1 0,-8 39 0,9-20-1,2 0 0,2 0 0,4 74 0,0-101-1,0-1-1,2 1 1,0-1 0,1 1-1,0-1 1,2 0 0,0-1-1,0 1 1,2-1 0,0 0-1,14 19 1,-10-19-2,1 0 1,0-1 0,1 0-1,1-1 1,0-1-1,1-1 1,0 0-1,0 0 1,30 12-1,-22-13 1,0 0 1,0-2-1,1-1 0,0-1 0,0-1 0,1-1 0,-1-2 0,1 0 0,0-2 1,-1 0-1,1-2 0,0-1 0,29-7 0,-32 4 3,-1 0 0,0-2 1,0 0-1,-1-2 0,0 0 0,-1-2 1,0 0-1,0-1 0,-2-1 0,1-1 1,-2 0-1,0-1 0,-1-1 0,24-33 1,-27 30 1,-1 0 1,-1-1-1,-1 0 1,-1-1-1,-1 0 1,0-1-1,-2 1 1,-1-1-1,0-1 1,-2 1-1,-1 0 1,-1-36-1,0 41-3,-1 1-1,-1-1 0,-1 1 0,0-1 0,-1 1 1,-1 0-1,-1 0 0,0 0 0,-1 0 0,-1 1 1,0 0-1,-16-23 0,7 15 0,-1 1 0,-2 1 0,0 1 0,-1 1 0,-1 0 0,-1 2 0,0 0 0,-2 2 0,-45-25 0,46 30 0,0 0 0,-1 2-1,0 1 1,-1 1 0,1 0 0,-2 2 0,1 1-1,0 2 1,-1 0 0,0 1 0,-29 4-1,43-2-19,0 1-1,-1 0 1,1 1-1,0 0 1,0 1-1,1 0 1,-1 1-1,1 0 1,0 1-1,0 0 1,1 1-1,0 0 1,0 1-1,0 0 1,-12 14-1,2 2-471,-22 34 0,41-57 478</inkml:trace>
</inkml:ink>
</file>

<file path=ppt/ink/ink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37"/>
    </inkml:context>
    <inkml:brush xml:id="br0">
      <inkml:brushProperty name="width" value="0.05" units="cm"/>
      <inkml:brushProperty name="height" value="0.05" units="cm"/>
      <inkml:brushProperty name="color" value="#FFFFFF"/>
    </inkml:brush>
  </inkml:definitions>
  <inkml:trace contextRef="#ctx0" brushRef="#br0">1 122 30622,'0'-9'1073,"0"3"-625,13-3-256,23 0-80,9-3 0,18-2-48,5-1-16,1 0-16,-7 9-16,-6 0-16,-20 3 0,-7-5 0,-9 5 0,-13 0-16,-7 0-624</inkml:trace>
</inkml:ink>
</file>

<file path=ppt/ink/ink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2"/>
    </inkml:context>
    <inkml:brush xml:id="br0">
      <inkml:brushProperty name="width" value="0.05" units="cm"/>
      <inkml:brushProperty name="height" value="0.05" units="cm"/>
      <inkml:brushProperty name="color" value="#FFFFFF"/>
    </inkml:brush>
  </inkml:definitions>
  <inkml:trace contextRef="#ctx0" brushRef="#br0">1 752 30894,'0'10'116,"0"0"-1,1 0 0,0 0 1,1 0-1,0-1 1,1 1-1,0-1 1,0 1-1,1-1 0,0 0 1,0-1-1,1 1 1,1-1-1,8 11 1,-4-5-113,1 0 1,0-1-1,14 12 1,-21-22-4,0 0-1,0 0 1,0 0 0,0 0 0,1 0 0,0-1 0,-1 0 0,1 0 0,0 0 0,0-1 0,0 1 0,0-1 0,0 0 0,9 0 0,-2-1-2,-7 0 4,0 1-1,0-2 1,0 1-1,0 0 1,9-3-1,-13 2 0,1 0-1,0 0 1,0 0-1,-1 0 1,1 0-1,0 0 1,-1 0-1,1 0 0,-1-1 1,0 1-1,1-1 1,-1 1-1,0-1 1,0 1-1,0-1 1,0 0-1,0 0 0,1-2 1,4-13 1,0 0 1,-2-1-1,0 1 1,0-1-1,0-25 1,-2-93-2,-3 77-1,2-30 1,-5-152 8,1 190-7,-3 0 0,-21-85 0,27 134-2,-12-30 17,12 31-16,0 1-1,0 0 0,0-1 0,0 1 1,-1-1-1,1 1 0,0-1 0,0 1 1,-1-1-1,1 1 0,0 0 0,-1-1 1,1 1-1,0 0 0,-1-1 0,1 1 1,-1 0-1,1 0 0,0-1 0,-1 1 1,1 0-1,-1 0 0,1 0 0,-1-1 0,1 1 1,-1 0-1,1 0 0,-1 0 0,1 0 1,-1 0-1,1 0 0,-1 0 0,1 0 1,-1 0-1,1 0 0,-1 0 0,1 0 1,-1 1-1,1-1 0,-1 0 0,1 0 1,0 0-1,-1 1 0,1-1 0,-1 0 1,1 1-1,-1-1 0,1 0 0,0 1 1,-1-1-1,1 0 0,0 1 0,0-1 0,-1 1 1,1-1-1,0 1 0,0-1 0,-1 0 1,1 2-1,-6 8 0,1 0 0,1 1 0,-1 0 0,2 0 0,0 0 0,-4 23 0,-5 79 0,11-100 0,-5 248 0,7-187 0,-1-48 0,1 0 0,2 0 0,0 0 0,2 0 0,10 30 0,-11-43 0,0 0 0,2-1 0,0 0 0,0 0 0,1 0 0,0-1 0,1 0 0,0 0 0,1-1 0,0 0 0,21 17 0,-22-22-1,0 0 1,0-1-1,0 0 0,0-1 1,1 1-1,-1-2 0,1 1 1,0-1-1,-1-1 0,1 0 1,11 1-1,-12-2 0,0 0 1,0 0-1,-1 0 1,1-1-1,0 0 0,0-1 1,0 0-1,-1 0 0,1-1 1,-1 0-1,0 0 1,14-8-1,-11 2 0,0-1-1,0 1 1,-1-2-1,0 1 1,-1-1 0,-1-1-1,0 0 1,0 0-1,-1 0 1,0 0 0,-1-1-1,-1 0 1,4-15 0,0-9-6,0-1 1,-3 0-1,2-56 1,-7-246 3,-2 302 13,-2-1 0,-1 1 0,-18-61 0,20 86-2,4 26-5,0 1 1,-1 0-1,-2 18 1,1 13-2,0 30-2,9 241 0,-3-266 0,1 1 0,3-1 0,2-1 0,22 60 0,-24-84 0,-6-13 0,1-1 0,1 0 0,9 18 0,-13-28 0,-1-1 0,0 1 0,1-1 0,-1 1 0,1-1 0,-1 1-1,1-1 1,-1 1 0,1-1 0,-1 1 0,1-1 0,-1 1 0,1-1 0,0 0 0,-1 0 0,1 1 0,-1-1 0,1 0 0,0 0-1,-1 0 1,1 1 0,0-1 0,-1 0 0,1 0 0,0 0 0,-1 0 0,1 0 0,0 0 0,0-1 0,-1 1 0,1 0 0,-1 0-1,1 0 1,0-1 0,-1 1 0,1 0 0,0-1 0,-1 1 0,1 0 0,-1-1 0,1 1 0,-1-1 0,1 1 0,-1-1 0,1 1-1,-1-1 1,0 1 0,1-1 0,-1 1 0,0-1 0,1 0 0,-1 0 0,19-34-12,-1-18 0,12-61 0,7-21-1,-29 114 4,0-1 1,1 2-1,1-1 0,14-19 1,-18 31-1,-1 1 0,2 1 0,-1-1 1,1 1-1,0 1 0,14-11 0,-17 14 9,-1 1 0,1 0-1,0 0 1,-1 0 0,1 0 0,0 1-1,0 0 1,0-1 0,0 1 0,0 1-1,1-1 1,-1 1 0,0-1 0,0 1-1,0 1 1,1-1 0,-1 0 0,4 2-1,-7-2 1,0 0 0,-1 1 1,1-1-1,0 0 0,-1 1 0,1-1 0,-1 0 0,1 1 0,0-1 0,-1 1 0,1-1 0,-1 1 1,1-1-1,-1 1 0,1 0 0,-1-1 0,0 1 0,1-1 0,-1 1 0,0 0 0,1-1 0,-1 1 1,0 0-1,0 0 0,1 0 0,2 20 1,-1 0 0,0-1 0,-2 1 1,-1 23-1,0 2 9,1 195 25,0-237-35,0 0 1,0 0 0,0-1-1,1 1 1,0 0 0,0 0-1,0 0 1,0 0-1,1-1 1,-1 1 0,1-1-1,0 1 1,0-1 0,1 0-1,-1 1 1,0-1 0,5 4-1,-1-3 1,-1 0 0,1 0 0,0 0 0,0 0 0,0-1 0,1 0 0,-1-1 0,1 1 0,8 1 0,13 1 1,0 0 0,1-2 0,51-1 0,-72-2-2,0 0 1,0 0-1,0 0 1,0 0 0,1-1-1,-1 0 1,0-1 0,0 1-1,-1-2 1,1 1 0,0-1-1,-1 0 1,1-1 0,-1 1-1,0-2 1,0 1 0,0-1-1,-1 0 1,0 0 0,11-12-1,-9 7 0,0-1-1,0-1 0,-1 1 1,0-1-1,-1 0 0,-1-1 1,0 0-1,0 0 0,-1 0 1,3-24-1,-2-5-6,-1-1 0,-4-45 0,0 54 9,1 10 4,-2-38-2,1 58 0,-1 0-1,0 0 1,1 0 0,-1 0 0,-1 0 0,1 0 0,0 0-1,-1 0 1,0 1 0,0-1 0,-4-5 0,5 9-4,1-1 1,-1 1 0,0-1 0,0 1 0,1-1-1,-1 1 1,0-1 0,0 1 0,0 0-1,0-1 1,0 1 0,0 0 0,1 0 0,-1 0-1,0 0 1,0-1 0,0 1 0,0 1-1,0-1 1,0 0 0,0 0 0,0 0 0,0 0-1,0 1 1,0-1 0,1 0 0,-1 1-1,0-1 1,0 1 0,0-1 0,1 1 0,-1-1-1,0 1 1,0 0 0,1-1 0,-1 1-1,1 0 1,-1-1 0,0 1 0,1 0-1,-1 0 1,1 0 0,0-1 0,-1 1 0,1 0-1,0 0 1,-1 2 0,-5 12 0,1 1 0,0 1 0,1-1 0,1 0 0,-2 32 0,3 94 8,2-91-8,0-43 1,0 0 0,1-1 0,0 1-1,0 0 1,1-1 0,0 1 0,0-1 0,1 1 0,0-1 0,0 0 0,1 0-1,0-1 1,7 10 0,-8-11-1,2-1-1,-1 1 0,0-1 0,1 0 1,0-1-1,0 1 0,0-1 1,0 0-1,0-1 0,1 1 1,-1-1-1,1 0 0,0 0 0,0 0 1,-1-1-1,1 0 0,0 0 1,7-1-1,-2 1 5,0-1 0,0 0 0,0-1 0,-1 0 0,1 0 1,11-4-1,-18 4-60,0-1 1,-1 0-1,1 0 1,0 0-1,-1 0 0,1 0 1,-1-1-1,1 0 1,-1 1-1,0-1 1,-1 0-1,1-1 1,0 1-1,-1 0 1,1-1-1,-1 1 1,0-1-1,2-7 1,12-40-3524</inkml:trace>
</inkml:ink>
</file>

<file path=ppt/ink/ink5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7"/>
    </inkml:context>
    <inkml:brush xml:id="br0">
      <inkml:brushProperty name="width" value="0.05" units="cm"/>
      <inkml:brushProperty name="height" value="0.05" units="cm"/>
      <inkml:brushProperty name="color" value="#FFFFFF"/>
    </inkml:brush>
  </inkml:definitions>
  <inkml:trace contextRef="#ctx0" brushRef="#br0">233 39 31871,'0'-39'888,"-2"49"-887,0 0-1,0 0 1,-1 0 0,-1-1 0,1 0-1,-2 1 1,1-1 0,-1-1 0,-12 17-1,1 0 1,-4 10-1,-14 20 0,3 1 0,-32 81 0,45-76 0,17-56 0,0-1 0,1 1 0,-1 0 0,1 0 0,0-1 0,0 1 0,0 0 0,1 0 0,0-1 0,0 1 0,2 5 0,-3-10 0,1 1 0,-1 0 0,1 0 0,-1 0 0,1-1 0,0 1 0,-1 0 0,1-1 0,0 1 0,0 0 0,-1-1 0,1 1 0,0-1 0,0 1 0,0-1 0,0 0 0,0 1 0,0-1 0,0 0 0,-1 0 0,1 1 0,2-1 0,31 3 0,0-1 0,-1-2 0,60-6 0,-57 0 0,0-2 0,46-16 0,0-1 0,-63 19-5,-33 4-99,-22 2-291,-12 0-830</inkml:trace>
</inkml:ink>
</file>

<file path=ppt/ink/ink5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8"/>
    </inkml:context>
    <inkml:brush xml:id="br0">
      <inkml:brushProperty name="width" value="0.05" units="cm"/>
      <inkml:brushProperty name="height" value="0.05" units="cm"/>
      <inkml:brushProperty name="color" value="#FFFFFF"/>
    </inkml:brush>
  </inkml:definitions>
  <inkml:trace contextRef="#ctx0" brushRef="#br0">13 15 32383,'0'-9'256,"0"3"-128,0 18-128,0 44 0,-3 21 0,0 8 0,-4 6 0,7 1 0,0-7 0,0 1 0,0-13 0,0-8-32,0-27-48,0-11-160</inkml:trace>
</inkml:ink>
</file>

<file path=ppt/ink/ink5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8"/>
    </inkml:context>
    <inkml:brush xml:id="br0">
      <inkml:brushProperty name="width" value="0.05" units="cm"/>
      <inkml:brushProperty name="height" value="0.05" units="cm"/>
      <inkml:brushProperty name="color" value="#FFFFFF"/>
    </inkml:brush>
  </inkml:definitions>
  <inkml:trace contextRef="#ctx0" brushRef="#br0">492 13 32079,'-33'-1'146,"-1"-2"-23,0 3 0,-65 6 0,89-4-120,-1 0 1,1 0-1,0 1 0,0 1 1,0 0-1,0 0 1,0 1-1,1 0 1,0 1-1,0 0 0,0 0 1,1 1-1,-12 11 1,5 0-3,2 0 1,-1 0-1,2 1 1,1 1 0,0 0-1,1 0 1,2 1-1,0 0 1,1 1 0,-4 22-1,1 7 2,3 1 0,1 1 0,3 63 0,3-89-5,1-1 1,1 1-1,1-1 1,1 1-1,2-1 0,12 35 1,-12-47-9,0 0-1,1 0 1,1-1 0,0 0 0,0 0-1,2-1 1,-1 0 0,2 0 0,-1-1 0,2-1-1,-1 0 1,23 14 0,-18-14 1,0-1 1,0-1-1,1 0 0,0-2 1,1 0-1,0 0 1,20 2-1,2-2-22,0-2-1,52-1 1,-74-3 29,0 0 0,0-1-1,0-1 1,0-1 0,0 0 0,0-1 0,-1-1-1,1-1 1,-1-1 0,-1 0 0,20-11-1,-9 1 25,-1-1-1,0-1 0,-1-1 1,-1-1-1,27-31 0,-37 35 0,0 0 0,-2-1-1,0 0 1,-1-1 0,-1 0 0,-1-1 0,0 0-1,10-38 1,-13 32-15,-1 0 0,-1 0 0,-2 0 0,0-1 0,-2 1 0,0-1 0,-6-33 0,2 41-6,0 0 1,-1 0-1,0 1 0,-2-1 0,0 1 1,-2 1-1,0-1 0,0 1 0,-2 1 1,-18-24-1,14 23 0,-1 0 1,-1 1-1,-1 1 1,0 0-1,-1 1 1,0 1-1,-1 1 1,0 1-1,-35-13 1,29 14 0,-1 2 0,-1 1 0,1 1 0,-1 2 0,0 1 0,0 0 0,-44 4 0,55-1-13,0 1 1,0 1-1,0 1 0,0 1 0,0 0 0,1 1 0,-1 1 0,2 0 0,-1 1 0,1 1 0,0 0 0,-21 16 1,-58 58-376</inkml:trace>
</inkml:ink>
</file>

<file path=ppt/ink/ink5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4"/>
    </inkml:context>
    <inkml:brush xml:id="br0">
      <inkml:brushProperty name="width" value="0.05" units="cm"/>
      <inkml:brushProperty name="height" value="0.05" units="cm"/>
      <inkml:brushProperty name="color" value="#FFFFFF"/>
    </inkml:brush>
  </inkml:definitions>
  <inkml:trace contextRef="#ctx0" brushRef="#br0">336 92 31374,'-11'-23'480,"8"17"-394,0-1 0,0 0-1,-1 1 1,0-1 0,0 1 0,0 0-1,-10-10 1,13 15-82,-1 0 0,0 0 0,1 0 0,-1 1 0,1-1 0,-1 0-1,0 1 1,0-1 0,1 1 0,-1 0 0,0-1 0,0 1 0,1 0 0,-1 0-1,0 0 1,0 0 0,0 1 0,1-1 0,-1 0 0,0 1 0,0-1 0,1 1-1,-1 0 1,0 0 0,1-1 0,-1 1 0,1 0 0,-1 0 0,-1 2 0,-3 2-5,0 1 1,0 0 0,0 0-1,-7 12 1,-11 14 5,2 2 0,2 0 0,1 2 0,2 0 0,1 1 0,-15 56 0,17-39-2,3 1-1,2 0 1,3 1-1,0 59 1,6-91-3,-1 12 0,1 0 0,1 0 0,14 70 0,-13-96 0,0-1 0,1 0 0,1 1 0,0-1 0,0 0 0,0 0 0,1-1 0,1 0 0,-1 0 0,1 0 0,1 0 0,0-1 0,0 0 0,0 0 0,0-1 0,1 0 0,0 0 0,1-1 0,12 6 0,-6-6 1,1 0 1,-1-2-1,1 0 1,0-1-1,0 0 1,0-1-1,0-1 0,29-3 1,-44 3-2,5 0 0,-1-1 1,1 0-1,0 0 0,-1 0 0,1-1 0,-1 1 0,1-1 1,-1-1-1,0 1 0,0-1 0,0 0 0,0 0 0,0 0 0,-1 0 1,1-1-1,4-6 0,-2 2 0,-1 0 0,-1 0 0,0 0 0,0-1 0,0 0 0,-1 0 1,-1 0-1,5-18 0,0-10-1,-2 0 1,-2 0 0,-2-72 0,-2 101 0,0-68 0,2-94 0,-3 166 0,1 0-1,1 0 1,-1-1 0,1 1-1,-1 0 1,1 0 0,0 0-1,1 0 1,-1 0 0,1 0-1,-1 1 1,1-1-1,0 0 1,1 1 0,-1-1-1,1 1 1,-1 0 0,1 0-1,0 0 1,0 0 0,0 1-1,6-4 1,-1 2-1,0 1 0,1 1 1,-1-1-1,1 1 0,0 1 0,-1 0 0,1 0 1,0 0-1,11 2 0,-37-1 1,12-1 0,-1 0 0,1 1 0,0 0 0,-1 0 0,1 1 0,-1-1 0,1 1 0,-1 1 0,1-1 0,0 1 0,0-1 0,0 1 0,0 1 0,0-1 0,0 1 0,0 0 0,1 0 0,-6 4 0,0 5 1,-1 0-1,2 1 1,0 0 0,0 0 0,1 1-1,1 0 1,0 1 0,1-1 0,0 1-1,-3 18 1,1-1 1,2 1 0,2-1 0,-1 65 0,5-84-2,0-1 0,1 1 0,0 0 0,1-1 0,7 23 0,-6-28 0,0 0 0,0 0 0,1 0 0,0 0 0,1-1 0,-1 1 0,1-1 0,1 0 0,-1 0 0,10 7 0,-7-7 0,0 0 0,0-1 0,0 0 0,1 0 0,0-1 0,0 0 0,0 0-1,0-1 1,1-1 0,16 3 0,1-2 1,0-1 1,46-3-1,-65 0 0,-1 1 0,0-1 0,0-1 0,0 1 0,0-1 0,0-1 0,0 1 0,0-1 0,0 0 0,-1-1 0,0 1 0,1-1 0,-1 0 0,-1-1 0,1 0 0,-1 0 0,0 0 0,0 0 0,0-1 0,5-8 0,-3 2 1,0 0 0,-2-1 1,1 1-1,-2-1 0,0 0 0,0 0 0,-1 0 0,-1 0 1,0-1-1,0-16 0,-1 5-2,-1 0 0,-2 0 0,0 0 0,-2 0 0,0 0 0,-13-36 0,14 50 0,-1 0 0,-1 1 0,0-1 0,-1 1 0,0 0 0,0 0 0,-1 1 0,0 0 0,-1 0 0,0 1 0,0-1 0,-1 2 0,0-1 0,0 1 0,-1 1 0,-11-6 0,13 8 0,0 1 0,0 0 0,0 0 0,-1 1 0,1 0 0,-1 1 0,0 0 0,1 0 0,-1 1 0,0 0 0,-13 1 0,18 0 0,0-1 0,0 1 0,1 0 0,-1 0 0,0 0 0,1 1 0,-1-1 0,1 1 0,-1 0 0,1 0 0,0 0 0,0 0 0,0 1 0,0-1 0,0 1 0,0 0 0,1 0 0,-1 0 0,1 0 0,0 0 0,0 0 0,0 1 0,0-1 0,1 1 0,-1-1 0,1 1 0,-1 4 0,-1 17-1,0 0 0,3 50 0,1-59-1,-1-2 1,2-1 0,0 1 0,1-1 0,0 0 1,1 0-1,0 0 0,1 0 0,0-1 0,1 0 1,1 0-1,0 0 0,0-1 0,1 0 0,1 0 1,0-1-1,0 0 0,1-1 0,0 0 0,1-1 1,0 0-1,0 0 0,1-1 0,0-1 0,0 1 0,0-2 1,1 0-1,0-1 0,0 0 0,0-1 0,0 0 1,1-1-1,24 1 0,-31-3 1,-1 0 0,1 0 0,-1-1 0,1 1 0,-1-1 0,1-1 0,-1 1 0,0-1 0,1 0 0,-1-1 0,7-4 0,-9 4 0,0 0 0,0-1 0,0 1 0,-1-1 0,0 0 0,0 0 0,0-1 0,0 1 0,-1 0 0,1-1 0,-1 0 0,0 0 0,-1 1 0,3-11 0,2-16 0,-1 0 0,-1 0 0,-2-1 0,-3-45 0,3-42 0,-2 117 0,0 1 0,0 0 0,0-1 0,0 1 0,0 0 0,0-1 0,0 1 0,1 0 0,-1-1 0,0 1 0,1 0 0,-1 0 0,1-1 0,-1 1 0,1 0 0,0 0 0,0 0 0,-1 0 0,1 0 0,0 0 0,0 0 0,0 0 0,0 0 0,0 0 0,0 0 0,0 1 0,1-1 0,-1 0 0,0 1 0,0-1 0,0 1 0,1-1 0,-1 1 0,0 0 0,1 0-1,-1-1 1,0 1 0,1 0 0,1 0 0,-1 1 0,1 0-1,-1-1 1,0 1-1,1 0 1,-1 0-1,0 1 0,0-1 1,0 0-1,0 1 1,0-1-1,0 1 0,0 0 1,-1 0-1,1-1 1,0 1-1,-1 0 1,0 0-1,1 1 0,-1-1 1,0 0-1,1 3 1,4 12-1,-1 1 1,-1 0-1,-1 0 0,0 0 1,0 21-1,-2 99 2,-3-70-1,0 8 0,0-41 0,2 0 0,5 44 0,-4-77 0,-1 0 0,1-1 0,0 1 1,0-1-1,0 0 0,-1 1 0,1-1 0,0 0 0,1 1 0,-1-1 0,0 0 1,0 0-1,0 0 0,1 0 0,-1 0 0,0 0 0,1-1 0,-1 1 0,1 0 1,-1-1-1,1 1 0,0-1 0,-1 1 0,1-1 0,-1 0 0,1 0 1,0 1-1,2-2 0,57 0 7,-49 1-5,-2-2-2,1 0 1,-1 0-1,0 0 0,0-2 0,0 1 0,0-1 1,0-1-1,-1 1 0,0-2 0,0 1 0,0-1 0,-1-1 1,1 1-1,-2-2 0,1 1 0,12-16 0,-11 11 0,0 0 0,-1-1 0,0 0 0,-1 0 0,-1-1 0,0 0 0,0 0 0,-2 0 0,0-1 0,0 0 0,1-20 0,-3 13 0,-1 1 0,0-1 0,-2 0 0,-1 0 0,0 1 0,-7-23 0,8 37 0,-1 1 0,0 1 0,0-1 0,0 0 0,-1 0 0,0 1 0,0-1 0,-1 1 0,1 0 0,-1 0 0,0 1 0,-1-1 0,1 1 0,-1-1 0,0 2 0,0-1 0,0 0 0,0 1 0,-1 0 0,1 0 0,-1 1 0,0-1 0,0 1 0,0 0 0,-11-1 0,11 2 0,-1 0 0,1 0 0,-1 1 0,1 0 0,-12 1 0,16-1 0,0 1 0,0-1 0,1 1 0,-1-1 0,0 1 0,0 0 0,1 0 0,-1-1 0,0 1 0,1 1 0,-1-1 0,1 0 0,-1 0 0,1 0 0,0 1 0,-1-1 0,1 1 0,0-1 0,0 1 0,0 0 0,0-1 0,0 1 0,0 0 0,0 1 0,-2 11 0,0 1 0,2-1 0,-1 0 0,2 1 0,1 28 0,0-35 0,1 16 0,1 1 0,1-1 0,1 0 0,1-1 0,1 1 0,16 32 0,-4-17 0,1 0 0,47 65 0,-60-94 0,0 0 0,1 0 0,0-1 0,1 0 0,12 10 0,-16-16 0,0 0 0,0 0 0,1 0 0,-1-1 0,1 1 0,-1-1 0,1-1 0,0 1 0,0-1 0,-1 0 0,1 0 0,12-1 0,-8 1 0,0-1 0,-1-1 0,1 0 0,0-1 0,-1 1 0,1-2 0,15-5 0,-18 5 0,0-1 0,-1 0 0,0-1 0,0 1 0,0-1 0,0 0 0,-1 0 0,0-1 0,0 0 0,8-12 0,-1-1 0,-1-1 0,-1 0 0,-1 0 0,0-1 0,-2-1 0,0 0 0,-2 1 0,6-43 0,-4-13 0,-5-96 0,-2 112 0,0 49 0,0-29 0,-8-69 0,6 98 2,0 1 1,-1-1-1,0 0 1,-1 1-1,0-1 1,-1 1-1,-1 0 0,1 1 1,-2 0-1,-9-14 1,15 23-4,1 0 1,-1 0-1,0 1 0,0-1 1,0 0-1,1 0 1,-1 0-1,0 1 1,0-1-1,0 1 0,0-1 1,0 1-1,0-1 1,-1 1-1,1-1 1,0 1-1,0 0 0,0 0 1,0-1-1,0 1 1,-1 0-1,1 0 1,0 0-1,0 0 0,0 1 1,0-1-1,-1 0 1,1 0-1,0 1 1,0-1-1,0 0 0,0 1 1,0-1-1,0 1 1,0 0-1,0-1 1,0 1-1,0 0 0,0 0 1,0-1-1,1 1 1,-1 0-1,0 0 1,1 0-1,-1 0 1,0 1-1,-5 10 1,0-1 0,2 1 0,-1 1 0,2-1 0,-1 1 0,-1 20 0,-6 86 4,10-107-3,-2 389 26,4-388-25,1 1 1,0-1-1,0 0 0,1 0 0,1 0 1,0-1-1,1 1 0,9 15 0,-12-23-11,1-2 0,-1 1-1,1 0 1,0 0 0,0-1-1,0 1 1,0-1 0,1 0-1,-1 0 1,1 0 0,0-1-1,0 1 1,0-1-1,0 0 1,0 0 0,1 0-1,-1-1 1,0 1 0,1-1-1,-1 0 1,1-1 0,0 1-1,-1-1 1,1 0 0,0 0-1,4 0 1,2-3-896</inkml:trace>
</inkml:ink>
</file>

<file path=ppt/ink/ink5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6"/>
    </inkml:context>
    <inkml:brush xml:id="br0">
      <inkml:brushProperty name="width" value="0.05" units="cm"/>
      <inkml:brushProperty name="height" value="0.05" units="cm"/>
      <inkml:brushProperty name="color" value="#FFFFFF"/>
    </inkml:brush>
  </inkml:definitions>
  <inkml:trace contextRef="#ctx0" brushRef="#br0">17 54 31887,'-14'-16'840,"12"44"-800,1 88-40,27 211 0,-14-252 0,3 141 0,-23-362 0,0 14 0,5-208 0,3 338 0,-1-15 0,1 0 0,1 0 0,1 0 0,0 0 0,5-16 0,-6 29 0,0 1 0,1 0 0,-1-1 0,1 1 0,-1 0 0,1 0 0,0 0 0,0 0 0,0 0 0,0 1 0,1-1 0,-1 0 0,1 1 0,0 0 0,0 0 0,-1 0 0,1 0 0,1 0 0,-1 0 0,0 1 0,0 0 0,0-1 0,1 1 0,-1 1 0,1-1 0,-1 0 0,1 1 0,-1-1 0,7 2 0,-4-2 0,0 2 0,0-1 0,0 1 0,-1 0 0,1 0 0,0 0 0,0 1 0,-1 0 0,1 0 0,-1 1 0,0-1 0,0 1 0,1 0 0,-2 1 0,7 5 0,-1 0 0,-1 2 0,0-1 0,-1 1 0,0 0 0,10 21 0,-10-16 0,-1 0 0,0 0 0,-1 0 0,-1 1 0,0 0 0,3 30 0,-3 3 0,-3 54 0,-2-94 0,-1 7 0,0 1 0,-2-1 0,0 0 0,-1 0 0,0 0 0,-2 0 0,0 0 0,0-1 0,-2 0 0,-16 26 0,13-25 0,-1-1 0,-1 0 0,0-1 0,0 0 0,-2-1 0,0-1 0,0 0 0,-1-1 0,-23 13 0,33-22-4,1-1-1,-1 1 1,0-1 0,0 0-1,0 0 1,0-1-1,0 1 1,0-2 0,0 1-1,-11 0 1,48-10-13,-2 0 18,-6 7-4,1-2-1,0-1 1,-1-1 0,42-17-1,-56 19 5,0-1 0,-1 0 0,1 0 0,-1-1 0,-1 0 1,1 0-1,-1-1 0,0 1 0,0-2 0,-1 1 0,0-1 0,0 0 0,-1 0 0,0-1 0,4-10 0,-2 2-1,-1 0 0,-1 0 0,-1-1 0,0 0 0,2-28 0,-4-92-2,-4 98 8,2-1 0,10-66 0,-9 105-5,-1 0-1,1-1 1,0 1 0,0 0-1,0 0 1,0 0-1,0 0 1,0 0 0,0 0-1,1 0 1,-1 0 0,1 0-1,0 1 1,-1-1-1,1 1 1,0-1 0,0 1-1,0 0 1,0-1 0,0 1-1,0 0 1,0 0 0,1 1-1,-1-1 1,0 0-1,4 0 1,-1 0-1,0 1 0,0-1 0,0 1 0,1 0 0,-1 0 0,0 1-1,0 0 1,0 0 0,0 0 0,0 0 0,7 3 0,-4 0 0,-1 0 0,0 0 0,0 1 0,-1 0 0,1 0 0,-1 1 0,0-1 0,0 1 0,-1 1 0,1-1 0,-2 1 0,9 13 0,-7-9 0,-1 0 0,0 1 0,-1-1 0,0 1 0,-1 0 0,0 0 0,-1 0 0,1 15 0,-2-9 0,0 0 0,-1 0 0,-1 0 0,0-1 0,-2 1 0,0 0 0,-1-1 0,-6 18 0,-9 10 0,13-33 0,0 0 0,1 0 0,0 0 0,1 1 0,1-1 0,0 1 0,1 0 0,0 0 0,1 0 0,0 19 0,1-31 0,1 0 0,-1-1-1,1 1 1,-1 0 0,1 0 0,0 0 0,-1 0-1,1-1 1,0 1 0,-1 0 0,1-1 0,0 1-1,0-1 1,0 1 0,0-1 0,-1 1 0,1-1-1,0 1 1,0-1 0,0 0 0,0 1 0,0-1-1,0 0 1,0 0 0,0 0 0,0 0 0,0 0-1,2 0 1,38 0-9,-29-1 8,-3 1 0,-1 0 0,1 0 1,0-1-1,-1-1 0,1 1 0,-1-1 0,1-1 1,-1 1-1,9-5 0,-11 3 0,0 0 1,-1 0-1,1 0 0,-1-1 1,0 1-1,0-1 0,0-1 1,-1 1-1,1-1 0,-1 1 1,5-12-1,-2 3 1,-1 0 0,0 0 0,-1 0 0,0 0 0,3-25 0,4-76 0,-10 82 0,1 0 0,14-59 0,-16 90 0,0 0 1,0 0-1,0 0 0,0 0 1,0 0-1,0 0 0,0 0 1,1 0-1,-1 1 1,1-1-1,0 1 0,-1-1 1,1 1-1,0-1 0,0 1 1,0 0-1,0 0 0,0 0 1,0 0-1,0 0 1,0 0-1,0 1 0,3-1 1,0 0-3,1 0 1,-1 0 0,1 1 0,-1 0-1,1 0 1,-1 1 0,1-1 0,8 3-1,-13-2 1,0-1 1,-1 0-1,1 1 0,0-1 0,0 1 0,-1-1 0,1 1 1,-1 0-1,1-1 0,0 1 0,-1 0 0,1-1 0,-1 1 1,1 0-1,-1 0 0,0-1 0,1 1 0,-1 0 0,0 0 1,1 0-1,-1-1 0,0 1 0,0 0 0,0 0 0,0 0 1,0 0-1,0 0 0,0 0 0,0-1 0,0 1 0,-1 2 1,-23-2 16,18-2-14,-1 1 0,0 1 1,0-1-1,0 1 0,0 0 1,1 1-1,-1 0 0,-11 4 1,14-3-3,-1 0 1,1 0 0,-1 1 0,1-1 0,0 1 0,0 0 0,1 0 0,-1 0 0,1 1 0,0 0 0,-5 8 0,0 3 1,1 0 0,0 0 0,1 1 0,1 0 0,0 0 0,-4 35 0,5-9-3,3 72 1,1-110 0,0-1 0,1 1 0,-1-1 0,1 1 0,0-1 0,0 0 0,0 0 0,1 1 0,0-1 0,-1 0 0,1 0 0,1 0 0,-1 0 0,1-1 0,-1 1 0,1-1 0,0 1 0,0-1 0,1 0 0,-1 0 0,0-1 0,6 4 0,-2-3 0,0 0 0,0 0 0,0 0 0,0-1 0,0-1 0,0 1 0,1-1 0,-1 0 0,1-1 0,-1 0 0,1 0 0,7-1 0,-11 0 0,-1 0 1,0 1-1,1-1 0,-1-1 0,0 1 1,0 0-1,0-1 0,0 0 1,0 0-1,-1 0 0,1 0 1,0 0-1,-1 0 0,1-1 0,-1 1 1,0-1-1,0 1 0,0-1 1,0 0-1,-1 0 0,1 0 1,-1 0-1,1 0 0,-1 0 0,0-1 1,0 1-1,0-7 0,3-9 6,-2-1 0,0 0 0,-1-31 0,-1 37-6,1-63 0,0-59 0,-2 116 0,-1 0 0,-1-1 0,-1 1 0,-9-27 0,7 32 0,2 13 0,2 9 0,-1 48 0,1-1 0,3 0 0,16 108 0,-14-144 0,1 0 0,1 0 0,0-1 0,2 0 0,10 22 0,-14-34 0,0 0 0,0 0 0,1 0 0,0-1 0,0 1 0,0-1 0,0 0 0,1 0 0,-1-1 0,1 1 0,0-1 0,0 0 0,1 0 0,-1-1 0,1 1 0,-1-1 0,1 0 0,-1-1 0,13 2 0,-13-2 0,1 0 0,-1 0 0,1-1 0,-1 0 0,1 0 0,-1 0 0,1-1 0,-1 0 0,1 0 0,-1 0 0,1 0 0,-1-1 0,0 0 0,0 0 0,0-1 0,7-4 0,-8 3 0,0 0 0,0 0 0,-1 0 0,1 0 0,-1-1 0,0 0 0,0 0 0,-1 0 0,1 0 0,-1 0 0,0 0 0,-1-1 0,1 1 0,-1-1 0,0 1 0,0-1 0,-1-6 0,3-215 0,-4 186 0,0 37 0,2-4 0,-1-1 0,-1 1 0,0 0 0,0-1 0,0 1 0,-1-1 0,-1 1 0,-4-13 0,4 20 0,2 13 0,1 51 0,3 109 0,-1-151 0,1 0 0,1 0 0,1-1 0,1 0 0,0 0 0,12 24 0,-17-41 0,1 1 0,0-1 0,0 0 0,1 0 0,-1 0 0,0 0 0,1-1 0,0 1 0,0-1 0,0 1 0,0-1 0,0 0 0,0 0 0,0 0 0,1-1 0,-1 1 0,1-1 0,-1 1 0,8 0 0,2 0 0,-1-1 0,1 0 0,-1-1 0,19-2 0,-28 1 0,0 1 0,1 0 0,0-1 0,-1 0 0,1 0 0,-1 0 0,1 0 0,-1 0 0,1-1 0,-1 0 0,0 0 0,0 1 0,0-2 0,0 1 0,0 0 0,4-5 0,-3 2 0,0 0 0,0-1 0,-1 1 0,1-1 0,-1 0 0,0 0 0,-1 0 0,3-7 0,0-9 0,0 0 0,-2 0 0,0 0 0,-1-28 0,-1-97 0,-3 141 0,0 8 0,-4 12 0,1 23 0,2 1 0,1 0 0,6 75 0,-3-106 0,0 0 0,1 0 0,-1 0 0,1 0 0,1 0 0,-1 0 0,1-1 0,0 1 0,1-1 0,-1 0 0,1 0 0,1 0 0,8 9 0,-11-12 0,0-1 0,0 0 0,1 0 0,-1 0 0,1-1 0,-1 1 0,1-1 0,0 1 0,-1-1 0,1 0 0,0 0 0,0 0 0,0 0 0,0-1 0,0 1 0,0-1 0,0 1 0,0-1 0,0 0 0,0-1 0,0 1 0,1 0 0,-1-1 0,0 0 0,-1 1 0,1-1 0,0-1 0,0 1 0,0 0 0,0-1 0,-1 1 0,1-1 0,-1 0 0,5-3 0,2-4 0,1-1 0,-1 0 0,-1 0 0,0-1 0,-1 0 0,0 0 0,0-1 0,-1 0 0,-1 0 0,0 0 0,0-1 0,-2 0 0,1 0 0,2-22 0,0-20 0,-2 0 0,-3-66 0,-1 73 0,0 32 0,0 1 0,-1-1 0,-1 1 0,-4-16 0,6 28 0,-1 0 0,0 1 0,1-1 0,-1 0 0,0 1 0,0-1 0,0 1 0,-1 0 0,1-1 0,-1 1 0,1 0 0,-1 0 0,0 0 0,0 0 0,0 0 0,0 0 0,0 0 0,0 1 0,0-1 0,-1 1 0,1-1 0,0 1 0,-1 0 0,0 0 0,1 0 0,-1 0 0,1 1 0,-1-1 0,0 1 0,-3-1 0,5 1 0,0 1 0,0-1 0,0 0 0,0 0 0,0 0 0,0 1 0,0-1 0,0 1 0,0-1 0,1 1 0,-1-1 0,0 1 0,0-1 0,0 1 0,1 0 0,-1-1 0,0 1 0,0 0 1,1 0-1,-1-1 0,1 1 0,-1 0 0,1 0 0,-1 0 0,1 0 0,-1 0 0,1 0 0,0 0 0,0 0 0,-1 1 0,-2 37-11,2-30 0,1 34-96</inkml:trace>
</inkml:ink>
</file>

<file path=ppt/ink/ink5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8"/>
    </inkml:context>
    <inkml:brush xml:id="br0">
      <inkml:brushProperty name="width" value="0.05" units="cm"/>
      <inkml:brushProperty name="height" value="0.05" units="cm"/>
      <inkml:brushProperty name="color" value="#FFFFFF"/>
    </inkml:brush>
  </inkml:definitions>
  <inkml:trace contextRef="#ctx0" brushRef="#br0">318 52 32367,'0'-46'349,"-3"45"-347,1 0-1,-1 0 1,0 0-1,0 1 0,0-1 1,0 1-1,0 0 1,-1 0-1,1 0 1,0 0-1,-5 1 0,2-1 1,1 1 0,-1 0-1,0 0 1,1 0-1,-1 1 1,1 0-1,0 0 1,-1 1-1,1-1 1,0 1-1,1 0 1,-1 1-1,0-1 1,1 1-1,0 0 1,0 0-1,0 0 1,0 0-1,-6 10 1,-5 9-1,0 1 0,-19 41 0,14-19-1,1 2 0,3 0 0,1 1 0,3 0 0,2 1 0,2 0 0,3 1 0,1 0 0,6 87 0,-1-133-1,-1-1 0,0 1 0,1 0 0,0 0 0,1 0 0,-1-1 0,1 1 0,-1 0 0,1-1 0,1 0 0,-1 1 0,1-1 0,0 0 0,-1 0 1,2 0-1,-1-1 0,0 1 0,1-1 0,0 0 0,-1 0 0,1 0 0,1 0 0,-1-1 0,0 1 0,1-1 0,-1 0 0,6 1 0,9 2 0,0-1 0,0-1 0,0-1 0,1-1 0,26-1 0,-39 0 2,2 0-1,0-1 0,1 0 0,-1-1 0,0 0 0,0 0 0,0-1 0,-1 0 0,1 0 0,-1-1 0,1 0 0,-1-1 0,-1 1 0,1-2 0,-1 1 0,1-1 0,-2 0 0,1-1 0,-1 0 0,0 0 0,0 0 0,-1 0 0,1-1 0,5-14 0,1-3 0,-1 0 0,-1-1 0,-1-1 0,-1 0 0,-2 0 0,5-49 0,-4 6 0,-4 27 0,14-65 0,-16 105 0,-1 0 0,1 0-1,-1 1 1,1-1 0,0 1 0,0-1 0,0 1 0,1-1-1,-1 1 1,0 0 0,1-1 0,0 1 0,-1 0-1,1 0 1,0 0 0,0 0 0,0 0 0,0 1 0,4-3-1,-1 2 0,1 1-1,0 0 0,-1 0 0,1 0 0,0 0 0,0 1 1,9 1-1,-12-1 1,15-1-8,-6 1-2,-1 0 0,1 0-1,23 4 1,-32-3 9,1 0 0,0 0 0,-1 1 0,0-1 0,1 1 0,-1-1 0,0 1 0,1 0 0,-1 0 0,0 1 0,0-1 0,-1 1 0,1-1 0,-1 1 0,1 0 0,-1 0 0,4 6 0,-6-8 15,-10-1 30,-18-1-39,9 0-4,0 2 1,-20 1-1,33-1 2,0 0-1,0 1 0,0-1 0,1 1 0,-1 0 0,1 0 0,-1 1 0,1 0 0,0 0 0,0 0 0,-5 5 0,0 1 0,0 0-1,1 1 0,0 0 0,0 1 1,2 0-1,-1 1 0,1-1 0,1 1 0,0 1 1,1-1-1,-6 21 0,4-6 0,2 1 0,1 0 0,1 0 0,1 43 0,2-66 0,0-1 0,0 1 0,1 0 0,-1-1 0,1 1 0,0-1 0,0 1 0,1-1-1,-1 1 1,1-1 0,0 0 0,1 0 0,4 8 0,-3-7-1,1-1 0,0 1-1,0-1 1,0 0 0,1 0 0,-1-1-1,1 1 1,0-1 0,8 3 0,-5-2 0,0-1 1,0 0 0,0 0-1,1-1 1,-1 0 0,1-1-1,-1 0 1,1 0 0,-1-1 0,1-1-1,-1 1 1,11-3 0,-13 1 0,0 1 1,-1-2 0,0 1 0,1-1-1,-1 1 1,0-2 0,-1 1 0,1-1 0,0 0-1,-1 0 1,0 0 0,0-1 0,0 0-1,-1 0 1,1 0 0,-1 0 0,0-1 0,3-6-1,-2 1 2,0-1 0,0 0 1,-1 0-1,-1-1 0,0 1 0,0-1 0,1-21 0,-4-95 13,-2 65-12,2-59-3,-14 266 0,-1-2 0,13-97 0,1-27 0,0-1 0,1 1 0,0-1 0,6 32 0,-5-45 0,0 0 0,0 0 0,1 0 0,-1 0 0,1 0 0,-1 0 0,1 0 0,0-1 0,0 1 0,0-1 0,0 1 0,0-1 0,1 0 0,-1 0 0,1 0 0,0 0 0,-1 0 0,1 0 0,0-1 0,0 1 0,0-1 0,0 0 0,0 0 0,5 1 0,7 1 0,-1-1 0,1-1 0,0 0 0,16-1 0,-17 0 0,-10-1 0,0 1 0,0-1 0,-1 0 0,1 0 0,0 0 0,-1 0 0,1-1 0,-1 1 0,1-1 0,-1 0 0,0 0 0,0 0 0,0-1 0,0 1 0,0-1 0,0 1 0,0-1 0,-1 0 0,0 0 0,0-1 0,1 1 0,-2 0 0,1-1 0,0 1 0,1-5 0,5-12 0,-1-1 0,-1 0 0,4-28 0,-6 33 0,8-52 0,-8 38 0,2 0 0,0 0 0,3 1 0,19-49 0,-27 75 0,1 0-1,0 0 1,0 0 0,0 0 0,0 0-1,0 0 1,0 0 0,1 1 0,-1 0-1,1-1 1,0 1 0,0 0 0,0 0-1,0 0 1,0 1 0,0-1 0,0 1-1,0-1 1,1 1 0,-1 0 0,1 1-1,-1-1 1,0 0 0,1 1-1,-1 0 1,1 0 0,0 0 0,-1 0-1,1 0 1,-1 1 0,7 2 0,-6-2-1,0 0 0,-1 1 0,1 0 0,-1 0 0,1 0 0,-1 0 0,0 0 0,1 1 0,-1 0 0,-1-1 0,1 1 0,0 0 0,-1 0 0,1 1 0,-1-1 0,0 0 0,0 1 0,0-1 0,-1 1 0,1 0 0,-1 0 0,0 0 0,0-1 0,0 1 0,-1 0 0,1 8 0,-1-11 1,1 1-1,-1-1 1,0 0-1,0 0 1,0 0 0,0 1-1,-1-1 1,1 0-1,0 0 1,0 0-1,-1 0 1,1 1-1,-1-1 1,1 0-1,-1 0 1,1 0-1,-1 0 1,0 0-1,1 0 1,-1 0 0,-1 1-1,0-2 2,0 1 1,1-1-1,-1 1 0,0-1 0,0 0 0,0 1 1,0-1-1,0 0 0,0 0 0,-3-1 1,-9 1-3,-31-4 13,-21 2 4,62 2-15,-1 0-1,1 1 0,0 0 0,0 0 1,-1 0-1,1 0 0,0 1 1,0 0-1,1-1 0,-1 1 0,0 1 1,-5 3-1,2 1 0,1-1 0,0 1 0,1 0 0,0 1 0,0-1 0,0 1 0,1 0 0,0 0 0,1 0 0,0 1 0,0-1 0,-2 17 0,0 3 0,1 1 0,1 50 0,3-74 0,0 0 0,0 0 0,1 0 0,-1 0 0,1 0 0,0 0 0,0 0 0,1 0 0,2 4 0,-3-6-1,1-1 0,0 1 0,-1-1 1,1 0-1,0 0 0,0 0 1,1 0-1,-1 0 0,0-1 0,1 1 1,-1-1-1,1 1 0,-1-1 1,1 0-1,-1 0 0,1 0 0,4 1 1,5 1 1,0 0 0,1-1 1,-1 0-1,1-1 0,-1 0 1,1-1-1,-1-1 0,18-2 0,-24 2 0,0 0-1,0-1 0,-1 0 0,1 0 0,-1 0 0,1-1 0,-1 0 0,0 0 0,0 0 0,0 0 0,-1-1 0,1 0 0,-1 0 0,0 0 1,0-1-1,0 1 0,0-1 0,-1 0 0,0 0 0,3-5 0,-1-3 0,0 1 0,-1 0 0,-1-1 0,0 0 0,-1 0 0,2-17 0,-2-85 0,-3 70 0,1-25 3,-15-124-1,-2 88 25,12 85-27,2 17 0,1 10 0,0 2 0,1 0 0,0 0 0,0 0 0,1 0 0,-1 1 0,3 7 0,-2 11 0,-1 95 0,2 127 0,2-192 0,2 0 0,18 74 0,-22-127 10,0 1-1,0-1 1,1 1-1,-1-1 1,1 1-1,0-1 1,4 6-1,-5-9-56,0 0-1,0 1 0,1-1 0,-1 0 1,1 0-1,-1 0 0,1 0 1,-1 0-1,1 0 0,-1-1 0,1 1 1,0 0-1,-1-1 0,1 1 1,0-1-1,0 0 0,-1 0 0,1 1 1,0-1-1,2 0 0,9 0-4036</inkml:trace>
</inkml:ink>
</file>

<file path=ppt/ink/ink5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9"/>
    </inkml:context>
    <inkml:brush xml:id="br0">
      <inkml:brushProperty name="width" value="0.05" units="cm"/>
      <inkml:brushProperty name="height" value="0.05" units="cm"/>
      <inkml:brushProperty name="color" value="#FFFFFF"/>
    </inkml:brush>
  </inkml:definitions>
  <inkml:trace contextRef="#ctx0" brushRef="#br0">395 115 19737,'3'-36'10689,"-2"-18"-8383,-1 53-2305,0 0 1,-1 0-1,1 0 0,0 0 0,0 0 0,0 0 0,0 0 0,-1 1 0,1-1 1,0 0-1,-1 0 0,1 0 0,-1 0 0,1 0 0,-1 1 0,1-1 1,-1 0-1,0 0 0,1 1 0,-1-1 0,0 0 0,0 1 0,1-1 0,-1 1 1,0-1-1,0 1 0,0 0 0,0-1 0,0 1 0,1 0 0,-3-1 1,-34-1-6,24 2 6,1 1-2,-1 1 0,1-1 0,-1 2 0,1 0 0,0 0 0,0 1 0,0 1 0,0 0 0,1 0 0,0 1 0,0 1 0,0 0 0,1 0 0,0 1 0,1 1 0,-1-1 0,2 1 0,-16 20 0,16-18 0,0 1 0,1-1 0,0 1 0,0 0 0,2 1 0,0 0 0,0 0 0,1 0 0,0 0 0,1 0 0,1 1 0,0 0 0,1-1 0,1 1 0,0 0 0,0-1 0,5 24 0,-3-30 0,0-1 0,1 0 0,0 0 0,0 0 0,0 0 0,1 0 0,0-1 0,0 1 0,0-1 0,0 0 0,1-1 0,0 1 0,0-1 0,11 8 0,8 3 0,0-1 0,33 13 0,-34-16 0,-1-1 0,-6-3 0,0 0 0,0 1 0,19 14 0,-32-20 0,0 1 0,0-1 0,0 0 0,-1 1 0,1 0 0,-1 0 0,1 0 0,-1 0 0,0 0 0,0 0 0,0 0 0,0 1 0,-1-1 0,0 1 0,1-1 0,-1 1 0,0-1 0,-1 1 0,1 0 0,-1 0 0,1 4 0,-2-5 0,1-1 0,0 0 0,-1 0 0,0 0 0,1 0 0,-1 1 0,0-1 0,0 0 0,0-1 0,0 1 0,-1 0 0,1 0 0,0 0 0,-1-1 0,0 1 0,-2 2 0,-1 0 0,0 0 0,-1-1 0,0 1 0,0-1 0,-9 3 0,-9 3 0,-1-2 0,-27 4 0,45-10 0,-2 1 0,-16 4-1,0-1 0,-1-1 0,0-2 0,0 0 1,-39-4-1,65 2-1,0 0 1,-1 0 0,1 0 0,-1 0 0,1 0 0,0 0-1,-1 0 1,1 0 0,-1-1 0,1 1 0,0 0-1,-1 0 1,1-1 0,0 1 0,-1 0 0,1 0 0,0-1-1,-1 1 1,1 0 0,0-1 0,0 1 0,-1 0-1,1-1 1,0 1 0,0 0 0,0-1 0,0 1-1,-1-1 1,1 1 0,0-1 0,0 1 0,0 0 0,0-1-1,0 1 1,0-1 0,1-34-749,7-4-2566</inkml:trace>
</inkml:ink>
</file>

<file path=ppt/ink/ink5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9"/>
    </inkml:context>
    <inkml:brush xml:id="br0">
      <inkml:brushProperty name="width" value="0.05" units="cm"/>
      <inkml:brushProperty name="height" value="0.05" units="cm"/>
      <inkml:brushProperty name="color" value="#FFFFFF"/>
    </inkml:brush>
  </inkml:definitions>
  <inkml:trace contextRef="#ctx0" brushRef="#br0">210 50 31951,'-9'-33'627,"3"18"-465,3 13-120,1 13-72,2-9 45,-13 153-15,-17 136 0,-6-131 0,-63 181 0,96-332-8,0 1 0,1-1 0,1 0 0,-2 17 0,4-21-219,2-5-627</inkml:trace>
</inkml:ink>
</file>

<file path=ppt/ink/ink5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20"/>
    </inkml:context>
    <inkml:brush xml:id="br0">
      <inkml:brushProperty name="width" value="0.05" units="cm"/>
      <inkml:brushProperty name="height" value="0.05" units="cm"/>
      <inkml:brushProperty name="color" value="#FFFFFF"/>
    </inkml:brush>
  </inkml:definitions>
  <inkml:trace contextRef="#ctx0" brushRef="#br0">10 62 32575,'-3'137'192,"3"-72"-192,-6 370 0,5-406 2,2-18-7,0-13-24,10-52 24,-2 0-1,2-63 1,-11-274 8,0 383-1,0-1 1,0-1-1,1 1 1,2-17-1,-2 24 0,0-1-1,-1 1 1,1 0-1,0-1 0,0 1 1,1 0-1,-1 0 1,0 0-1,1 0 1,-1 0-1,1 0 1,0 0-1,0 0 0,-1 0 1,1 1-1,0-1 1,0 1-1,4-2 1,7-2-2,0 1 1,0 1-1,0 1 1,1-1-1,-1 2 1,1 0-1,-1 1 1,23 1 0,-4 0-1,-28-1-5,0 0 1,0 0-1,0 0 0,0 0 1,0 1-1,-1-1 0,1 1 1,0 0-1,0 0 0,-1 1 1,1-1-1,0 1 0,-1-1 1,1 1-1,-1 0 0,0 1 1,0-1-1,0 1 0,5 5 1,14 21-271</inkml:trace>
</inkml:ink>
</file>

<file path=ppt/ink/ink5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20"/>
    </inkml:context>
    <inkml:brush xml:id="br0">
      <inkml:brushProperty name="width" value="0.05" units="cm"/>
      <inkml:brushProperty name="height" value="0.05" units="cm"/>
      <inkml:brushProperty name="color" value="#FFFFFF"/>
    </inkml:brush>
  </inkml:definitions>
  <inkml:trace contextRef="#ctx0" brushRef="#br0">1 51 32495,'39'0'112,"14"0"-48,9-15-32,0 0-16,-6 4 0,-7 8 16,-13-3-32,-10 6 0,-6 0 0,-17 0-32,-20 0-640,-15 0-8308</inkml:trace>
</inkml:ink>
</file>

<file path=ppt/ink/ink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2"/>
    </inkml:context>
    <inkml:brush xml:id="br0">
      <inkml:brushProperty name="width" value="0.05" units="cm"/>
      <inkml:brushProperty name="height" value="0.05" units="cm"/>
      <inkml:brushProperty name="color" value="#FFFFFF"/>
    </inkml:brush>
  </inkml:definitions>
  <inkml:trace contextRef="#ctx0" brushRef="#br0">1 78 32255,'0'0'400,"16"0"-368,40 0 0,13-12-32,9-3 0,4 6 0,0 0 0,-10-5-32,-10-4-1297</inkml:trace>
</inkml:ink>
</file>

<file path=ppt/ink/ink5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43"/>
    </inkml:context>
    <inkml:brush xml:id="br0">
      <inkml:brushProperty name="width" value="0.05" units="cm"/>
      <inkml:brushProperty name="height" value="0.05" units="cm"/>
      <inkml:brushProperty name="color" value="#FFFFFF"/>
    </inkml:brush>
  </inkml:definitions>
  <inkml:trace contextRef="#ctx0" brushRef="#br0">1 890 31823,'-1'1'19,"1"0"1,0-1 0,0 1-1,0 0 1,0 0 0,0 0 0,1 0-1,-1 0 1,0 0 0,0 0-1,0 0 1,1 0 0,-1-1 0,0 1-1,1 0 1,-1 0 0,1 0-1,-1-1 1,1 1 0,0 0 0,-1-1-1,1 1 1,0 0 0,0 0-1,22 1 108,-15-2-82,4 0 4,-7 1-40,1 0 1,-1-1 0,0 0-1,0 0 1,0-1 0,0 1-1,0-1 1,0 0-1,-1 0 1,1-1 0,0 0-1,0 1 1,-1-1 0,1-1-1,-1 1 1,0-1 0,1 0-1,4-4 1,6-10-9,-2 0 1,1-1-1,-2 0 1,0-1-1,-2 0 1,0-1-1,-1 0 0,-1 0 1,-1-1-1,9-39 1,-4-8 7,-3 0 0,1-76 0,-7-130-4,-3 225-5,0 49 0,0 1 0,0-1 0,0 0 0,0 0 0,0 0 0,0 0 0,0 0 0,0 0 0,-1 0 0,1 0 0,0 0 0,0 0 0,0 0 0,0 0 0,0 0 0,0 0 0,0 0 0,-1 0 0,1 0 0,0 0 0,0 0 0,0 0 0,0 0 0,0 0 0,0 0 0,0 0 0,-1 0 0,1 0 0,0 0 0,0 0 0,0 0 0,0 0 0,0 0 0,0-1 0,0 1 0,0 0 0,0 0 0,0 0 0,-1 0 0,1 0 0,0 0 0,0 0 0,0 0 0,0 0 0,0-1 0,-6 15 0,-3 17 0,2 0 0,1 0 0,-2 54 0,5 104 0,4-117 0,-1 448 0,16-612 0,-9 28 0,14-89 0,-18 135 0,2-1 0,0 1 0,2 0 0,-1 0 0,19-31 0,-22 44 0,1 0 0,0 0 0,0 0 0,0 1 0,1-1 0,-1 1 0,1 0 0,0 0 0,1 1 0,-1 0 0,0-1 0,1 2 0,0-1 0,0 1 0,0 0 0,0 0 0,0 0 0,0 1 0,0 0 0,0 0 0,1 1 0,-1 0 0,0 0 0,1 0 0,-1 1 0,0 0 0,10 2 0,-13-1 0,0-1 0,0 1 0,0 0 0,0-1 0,-1 1 0,1 0 0,-1 1 0,1-1 0,-1 0 0,0 1 0,0-1 0,0 1 0,0 0 0,0 0 0,-1 0 0,1 0 0,-1 0 0,0 0 0,1 4 0,2 4 0,-2 0 0,0 1 0,0-1 0,0 14 0,-1-6 0,0 1 0,-5 34 0,3-46 0,-1 0 0,0-1 0,0 1 0,-1-1 0,0 1 0,0-1 0,-1 0 0,1 0 0,-9 10 0,-2 1 0,-1-1 0,-32 29 0,38-38 0,-1 0 0,1-1 0,-1-1 0,-1 1 0,1-2 0,-1 1 0,-12 3 0,19-8 0,1 0 0,0 0 0,-1-1 0,1 1 0,-1-1 0,1 1 0,-1-1 0,1-1 0,-5 1 0,7 0 0,0-1 0,0 1 0,1 0 0,-1-1 0,0 1-1,0 0 1,0-1 0,0 1 0,0-1 0,1 1-1,-1-1 1,0 0 0,0 1 0,1-1 0,-1 0-1,0 1 1,1-1 0,-1 0 0,1 0 0,-1 0 0,1 1-1,-1-1 1,1 0 0,0 0 0,-1 0 0,1 0-1,0 0 1,0 0 0,0 0 0,-1-1 0,1 1-1,0-4-3,-1-1 1,1 1-1,0-1 1,0 1 0,0 0-1,1-1 1,2-8-1,-2 12 5,0 1-1,-1-1 0,2 1 0,-1 0 0,0-1 0,0 1 0,0 0 0,1 0 0,-1 0 0,0 0 0,1 0 0,-1 0 0,1 0 0,-1 0 0,1 1 0,-1-1 0,1 1 0,0-1 0,-1 1 1,1-1-1,0 1 0,-1 0 0,1 0 0,0 0 0,0 0 0,-1 0 0,3 1 0,0-2 0,0 1 0,-1 0 0,1 0 0,0 0 0,-1 1 0,1-1 0,0 1 0,-1 0 0,1 0 0,-1 0 0,1 0 0,-1 1 0,0-1 0,1 1 0,-1 0 0,0 0 0,0 0 0,0 0 0,0 1 0,-1-1 0,1 1 0,-1 0 0,1-1 0,-1 1 0,3 5 0,0 0 0,8 13 0,1-2 0,1 0 0,23 24 0,-31-38 0,-1 1 0,1-1 0,0 0 0,0-1 0,0 0 0,1 0 0,0 0 0,0-1 0,0 0 0,0 0 0,0-1 0,0 0 0,13 0 0,-9 0 0,-1-2 0,1 1 0,-1-2 0,1 1 0,-1-2 0,1 1 1,21-8-1,-25 6 2,1-1 0,-1 0 1,-1 0-1,1-1 0,0 0 1,-1 0-1,0-1 1,-1 0-1,1 0 0,8-12 1,-3 4-3,-2-1 1,0-1-1,0 0 1,-2 0-1,0-1 1,-1 0-1,0-1 1,-1 1-1,-2-1 1,4-19-1,-1-16 0,-3 0 0,-1-60 0,-3 102 0,-3-33 0,3 43 0,0-1 0,0 1 0,-1 0 0,1 0 0,-1-1 0,1 1 0,-1 0 0,1 0 0,-1 0 0,0-1 0,0 1 0,1 0 0,-1 0 0,0 0 0,0 0 0,0 0 0,0 1 0,0-1 0,0 0 0,-1 0 0,1 1 0,0-1 0,0 1 0,0-1 0,-1 1 0,1-1 0,-2 0 0,-1 1 0,1-1 0,0 1 0,0 0 0,-1 0 0,1 0 0,0 0 0,0 1 0,-1-1 0,1 1 0,0 0 0,0 0 0,0 0 0,0 0 0,0 1 0,0-1 0,0 1 0,0 0 0,1-1 0,-1 1 0,0 0 0,1 1 0,-3 2 0,0 1 0,1 1 0,-1 0 0,2 0 0,-1 1 0,1-1 0,0 1 0,0-1 0,-2 12 0,1-1 0,1 0 0,0 0 0,1 0 0,1 0 0,1 0 0,0 0 0,4 19 0,-2-25 0,0 0 0,1 0 0,0 0 0,1 0 0,1 0 0,0-1 0,0 0 0,1 0 0,0 0 0,16 19 0,-15-22 0,1 0 0,0-1 0,1 0 0,0 0 0,0-1 0,0 0 0,1 0 0,0-1 0,0 0 0,0-1 0,1 0 0,0-1 0,-1 0 0,1-1 0,0 0 0,0 0 0,0-1 0,1-1 0,-1 0 0,0 0 0,17-4 0,-21 2 0,-1 0 0,0 0 0,0 0 0,0-1 0,0 0 0,0 0 0,0-1 0,-1 0 0,0 0 0,0 0 0,0 0 0,0-1 0,0 0 0,-1 0 0,0 0 0,0 0 0,-1-1 0,1 0 0,-1 0 0,3-6 0,1-5 0,0-1 0,-1 1 0,-1-1 0,0 0 0,-2 0 0,3-22 0,-3-117 0,-4 102 0,1 55 0,0 0 0,0 0 0,-1 0 0,1 0 0,0 0 0,0 0 0,0 0 0,0 0 0,0 0 0,-1 1 0,1-1 0,0 0 0,0 0 0,0 0 0,0 0 0,-1 0 0,1 0 0,0 0 0,0 0 0,0 0 0,0 0 0,0-1 0,-1 1 0,1 0 0,0 0 0,0 0 0,0 0 0,0 0 0,0 0 0,-1 0 0,1 0 0,0 0 0,0 0 0,0 0 0,0-1 0,0 1 0,0 0 0,0 0 0,-1 0 0,1 0 0,0 0 0,0-1 0,0 1 0,0 0 0,0 0 0,0 0 0,0 0 0,0 0 0,0-1 0,0 1 0,0 0 0,0 0 0,0 0 0,0 0 0,0-1 0,0 1 0,0 0 0,0 0 0,0 0 0,0 0 0,0-1 0,0 1 0,-7 15 0,3 28 0,0 1 0,6 70 0,-2-106 0,0 0 0,1 1 0,0-1-1,0 0 1,0 0 0,1 1 0,1-1-1,-1 0 1,8 14 0,-8-19-1,0 0 0,-1-1-1,2 1 1,-1 0 0,0 0 0,1-1-1,-1 1 1,1-1 0,0 0 0,-1 0-1,1 0 1,0 0 0,0 0 0,1-1-1,-1 0 1,0 1 0,0-1 0,1 0-1,-1 0 1,1-1 0,-1 1-1,1-1 1,5 0 0,-4 0 1,0 0 0,0-1-1,0 1 1,0-1 0,0-1 0,0 1-1,0-1 1,0 0 0,0 0 0,-1 0 0,1 0-1,-1-1 1,0 0 0,8-6 0,-5 2 1,0 0 0,-1-1 1,1 0-1,-1 0 0,-1 0 1,0-1-1,5-10 0,2-9 4,-2-1 0,0 1 0,-2-2 0,4-33 0,-5-6-5,-2-79 0,-5 144 0,-2 37 0,-8 52 0,-3 18 0,11 299 0,2-40 0,0-359 0,0 0 0,0-1 0,0 1 0,0 0 0,-1-1 0,1 1 0,-1 0 0,0-1 0,0 1 0,0 0 0,0-1 0,0 1 0,-1-1 0,1 0 0,-1 1 0,1-1 0,-1 0 0,0 0 0,0 0 0,-2 2 0,0-2 0,0 0 0,0 0 0,-1-1 0,1 1 0,0-1 0,-1 0 0,1 0 0,-1-1 0,0 1 0,1-1 0,-7-1 0,-3 2 0,1-2 0,0 0 0,0 0 0,-1-1 0,1-1 0,1 0 0,-20-8 0,28 9 0,-1 0 0,1 0 0,0-1 0,0 1 0,0-1 0,0 0 0,1 0 0,-1-1 0,1 1 0,0-1 0,0 1 0,0-1 0,0 0 0,1 0 0,0 0 0,-1-1 0,1 1 0,1-1 0,-1 1 0,1-1 0,0 1 0,0-1 0,0 0 0,0-8 0,0 8 0,1 1 0,-1-1 0,1 1 0,0-1 0,1 0 0,-1 1 0,1-1 0,0 0 0,0 1 0,0-1 0,0 1 0,1 0 0,0-1 0,0 1 0,0 0 0,0 0 0,1 0 0,0 0 0,0 1 0,0-1 0,0 1 0,0 0 0,7-6 0,66-49 0,106-61 0,-115 79 0,-3-3 0,-2-2 0,61-57 0,-108 87 0,-1-1 0,-1 0 0,0-1 0,-1 0 0,-1-1 0,-1 0 0,0-1 0,-2 0 0,0-1 0,-1 0 0,-1 0 0,-1 0 0,0-1 0,-2 1 0,2-33 0,-4 37 0,1-173 0,-3 169 0,-1 0 0,-1 0 0,0 0 0,-2 0 0,0 1 0,-2 0 0,-9-21 0,-6 3 0,21 35 0,0 1 0,-1-1 0,1 0 0,-1 1 0,1-1 0,-1 1 0,0-1 0,1 1 0,-1 0 0,0 0 0,0 0 0,0 0 0,0 0 0,0 0 0,0 1 0,-3-2 0,5 2 0,-1 0 0,1 0 0,-1 0 0,1 0 0,0 0 0,-1 0 0,1 0 0,-1 0 0,1 1 0,-1-1 0,1 0 0,-1 0 0,1 0 0,-1 0 0,1 1 0,-1-1 0,1 0 0,0 0 0,-1 1 0,1-1 0,-1 0 0,1 1 0,0-1 0,-1 0 0,1 1 0,0-1 0,0 1 0,-1-1 0,1 0 0,0 1 0,-1 0 0,-2 19 0,3-16 0,-3 96 0,4 0 0,22 155 0,-13-142 0,-8-73 0,1-1 0,16 66 0,-18-101 0,0 1 0,0-1 0,1 0 0,0 0 0,0 0 0,0 0 0,0 0 0,0 0 0,1 0 0,0 0 0,0-1 0,6 6 0,-6-7 0,1 0 0,-1 0 0,1 0 0,0 0 0,-1-1 0,1 0 0,0 0 0,0 0 0,0 0 0,0 0 0,-1-1 0,1 0 0,0 0 0,6 0 0,-6 0 0,0-1 0,0 1 0,-1-1 0,1 0 0,0 0 0,0-1 0,-1 1 0,1-1 0,-1 1 0,1-1 0,-1 0 0,0 0 0,0-1 0,0 1 0,4-5 0,-1 1 0,-1 0 0,0-1 0,0 0 0,-1 0 0,0 0 0,6-15 0,-3 2 0,-1 1 0,-1-1 0,0 0 0,-2 0 0,1-24 0,-3 29 0,0 2 0,0 0 0,-1 0 0,-3-17 0,3 27 0,-1-1 0,1 1 0,-1 0 0,0 0 0,0 0 0,-1 1 0,1-1 0,-1 0 0,1 0 0,-1 1 0,0-1 0,0 1 0,0-1 0,0 1 0,0 0 0,-1 0 0,1 0 0,-4-3 0,-2 2 0,6 2 0,0 1 0,1-1 0,-1 0 0,1 1 0,-1-1 0,1 0 0,-1 0 0,1 0 0,0 0 0,-1 0 0,1 0 0,0 0 0,0-1 0,-1-1 0,2 3 0,0-1 0,1 1 0,-1 0 0,1-1 0,-1 1 0,0-1 0,1 1 0,-1 0 0,1-1 0,-1 1 0,1 0 0,0-1 0,-1 1 0,1 0 0,-1 0 0,1 0 0,-1-1 0,1 1 0,0 0 0,-1 0 0,1 0 0,-1 0 0,2 0 0,1 0 0,336-90 0,-343 93 0,0 0 0,0 0 0,0 1 0,0 0 0,1 0 0,-1 0 0,1 0 0,0 1 0,-3 4 0,-4 6 0,-5 4 0,1 0 0,1 2 0,-15 30 0,23-40 0,0 1 0,1 0 0,0 1 0,1-1 0,1 1 0,0-1 0,1 1 0,0 13 0,1-16 0,-1-1 0,1 1 0,1-1 0,0 1 0,2 12 0,-2-18 0,1-1 0,-1 0 0,0 0 0,1 0 0,-1-1 0,1 1 0,0 0 0,0-1 0,0 1 0,0-1 0,1 1 0,-1-1 0,1 0 0,-1 0 0,6 3 0,1 0 0,0 0 0,-1-1 0,2-1 0,-1 0 0,0 0 0,0 0 0,17 1 0,3-1 0,35-2 0,-48-1 0,-11 0 0,0 1 0,-1-2 0,1 1 0,0 0 0,0-1 0,-1 0 0,1 0 0,0-1 0,-1 1 0,1-1 0,-1 0 0,1 0 0,-1 0 0,0-1 0,0 0 0,0 1 0,-1-1 0,1-1 0,0 1 0,-1 0 0,0-1 0,0 0 0,0 0 0,0 0 0,-1 0 0,0 0 0,0 0 0,0-1 0,0 1 0,0-1 0,-1 0 0,0 1 0,0-1 0,0-7 0,1-2 0,-1 1 0,-1-1 0,0 0 0,-1 1 0,0-1 0,-1 1 0,0 0 0,-2-1 0,1 1 0,-2 1 0,1-1 0,-2 0 0,0 1 0,0 0 0,-1 1 0,0-1 0,-1 1 0,-1 1 0,0-1 0,0 2 0,-1-1 0,0 1 0,0 1 0,-1-1 0,-15-7 0,20 12 0,-1 1 0,1 0 0,0 1 0,-1-1 0,1 1 0,-1 1 0,-9-2 0,14 2 0,0 1 0,1 0 0,-1 0 0,0-1 0,0 1 0,0 1 0,0-1 0,0 0 0,0 0 0,1 1 0,-1-1 0,0 1 0,0-1 0,0 1 0,1 0 0,-1 0 0,0 0 0,1 0 0,-1 0 0,1 0 0,-1 0 0,1 1 0,0-1 0,-1 0 0,1 1 0,0-1 0,0 1 0,0-1 0,0 1 0,-1 2 0,-1 5 0,1 0 0,-1 0 0,2 0 0,0 0 0,0 0 0,0 1 0,1-1 0,0 0 0,1 0 0,0 1 0,1-1 0,0 0 0,0 0 0,1-1 0,0 1 0,0 0 0,1-1 0,0 0 0,8 12 0,-1-7 0,0-1 0,0 0 0,1-1 0,1-1 0,27 19 0,-31-24 0,0 0 0,0-1 0,1 0 0,0 0 0,0-1 0,0 0 0,0-1 0,0 0 0,0-1 0,16 1 0,-24-2 0,1 0 0,-1 1 0,1-2 0,-1 1 0,1 0 0,-1 0 0,0-1 0,1 1 0,-1-1 0,0 0 0,1 0 0,-1 0 0,0 0 0,0 0 0,0 0 0,0 0 0,0-1 0,3-2 0,-3 1 0,1-1 0,-1 0 0,0-1 0,-1 1 0,1 0 0,-1 0 0,0-1 0,0 1 0,1-7 0,6-82 0,-8 75 0,1 1 0,0 0 0,1 0 0,1 0 0,0 0 0,2 1 0,0-1 0,11-25 0,-12 37 0,0 1 0,-1-1 0,1 1 0,1 0 0,-1 1 0,0-1 0,1 1 0,0 0 0,0 0 0,0 0 0,0 1 0,0 0 0,1 0 0,-1 0 0,1 0 0,-1 1 0,1 0 0,8-1 0,-7 1 0,1 1 0,-1-1 0,1 1 0,-1 1 0,1-1 0,-1 1 0,1 0 0,-1 1 0,0 0 0,0 0 0,0 0 0,0 1 0,11 6 0,-10-3 0,-2-3 0,-1 0 0,0 1 0,1 0 0,-2 0 0,1 1 0,0-1 0,4 7 0,-9-11 0,0 0 0,0 0 0,0 1 0,0-1 0,0 0 0,0 0 0,0 0 0,0 0 0,1 1 0,-1-1 0,0 0 0,0 0 0,0 0 0,0 1 0,0-1 0,0 0 0,0 0 0,0 0 0,0 1 0,0-1 0,0 0 0,0 0 0,-1 0 0,1 1 0,0-1 0,0 0 0,0 0 0,0 0 0,0 0 0,0 1 0,0-1 0,0 0 0,-1 0 0,1 0 0,0 0 0,0 0 0,0 1 0,0-1 0,0 0 0,-1 0 0,1 0 0,0 0 0,0 0 0,-1 0 0,-9 2 0,0 0 0,0-1 0,0-1 0,0 1 0,0-2 0,-12-1 0,-13 1 0,30 1 0,1 0 0,-1 0 0,1 1 0,-1-1 0,1 1 0,-1 0 0,1 1 0,-1-1 0,1 1 0,0 0 0,0 0 0,0 0 0,0 0 0,-7 6 0,5-2 0,1-1 0,0 1 0,0 1 0,0-1 0,1 1 0,0-1 0,0 1 0,-2 8 0,0 3 0,0 0 0,2 0 0,0 0 0,1 0 0,1 1 0,0 0 0,2-1 0,0 1 0,3 23 0,-2-38 0,0-1 0,-1 1 0,1 0 0,0 0 0,1-1 0,-1 1 0,1-1 0,-1 1 0,1-1 0,0 0 0,1 1 0,-1-1 0,0 0 0,1 0 0,0-1 0,0 1 0,-1-1 0,1 1 0,1-1 0,-1 0 0,0 0 0,1 0 0,-1 0 0,1-1 0,-1 1 0,1-1 0,5 1 0,1 0 0,1 1 0,0-2 0,0 1 0,0-2 0,0 0 0,0 0 0,0 0 0,18-5 0,-25 4 0,0 0 0,0-1 0,0 1 0,-1-1 0,1 0 0,0 0 0,-1-1 0,0 1 0,1-1 0,-1 1 0,0-1 0,0 0 0,-1 0 0,1-1 0,-1 1 0,1-1 0,-1 1 0,0-1 0,0 1 0,-1-1 0,1 0 0,-1 0 0,0 0 0,2-8 0,1-8 0,-1-1 0,-1 1 0,-1-34 0,-1 52 0,0-32 0,1 10 0,-1-1 0,-1 1 0,-1-1 0,-1 1 0,-8-30 0,2 35 0,8 25 0,-4 201 0,6-130 0,-1-65 0,1 0 0,-1 0 0,2 0 0,0-1 0,0 1 0,1 0 0,1-1 0,6 16 0,-8-22 0,1-1 0,-1 0 0,1 0 0,0 0 0,0 0 0,0-1 0,0 1 0,0-1 0,1 0 0,0 0 0,0 0 0,0-1 0,0 1 0,0-1 0,0 0 0,0 0 0,1 0 0,-1-1 0,1 1 0,0-1 0,-1 0 0,1 0 0,7-1 0,-9 1 0,-1-1 0,1 0 0,0 1 0,-1-1 0,1-1 0,0 1 0,-1 0 0,1-1 0,0 1 0,-1-1 0,1 0 0,0 0 0,-1 0 0,0 0 0,1 0 0,-1-1 0,0 1 0,1-1 0,-1 1 0,3-4 0,-2 0 0,0-1 0,0 0 0,0 1 0,-1-1 0,0 0 0,0-1 0,0 1 0,0-8 0,6-31 0,-3 0 0,-2 0 0,-3-51 0,-1 42 0,10-79 0,-8 127 0,6-24 0,-7 29 0,0 1 0,0-1 0,1 1 0,-1-1 0,0 1 0,1-1 0,-1 0 0,0 1 0,1 0 0,-1-1 0,1 1 0,-1-1 0,1 1 0,-1 0 0,1-1 0,-1 1 0,1 0 0,-1-1 0,1 1 0,0 0 0,-1 0 0,1-1 0,-1 1 0,1 0 0,0 0 0,-1 0 0,1 0 0,0 0 0,-1 0 0,1 0 0,-1 0 0,1 0 0,0 0 0,-1 1 0,1-1 0,-1 0 0,1 0 0,0 0 0,-1 1 0,1-1 0,-1 0 0,1 1 0,0 0 0,3 1 0,-1 1 0,0 0 0,0 0 0,0 0 0,0 0 0,0 1 0,-1-1 0,1 1 0,-1 0 0,4 7 0,15 46 0,-17-45 0,6 27 0,-2 0 0,-1 1 0,-2 0 0,-2-1 0,-3 63 0,0-99 0,0 1 0,0 0 0,0-1 0,1 1 0,-1 0 0,1-1 0,0 1 0,0-1 0,0 1 0,0-1 0,1 0 0,0 1 0,-1-1 0,1 0 0,0 0 0,0 0 0,1 0 0,3 4 0,-2-4 0,1-1 0,0 1 0,-1 0 0,1-1 0,0 0 0,0 0 0,0-1 0,0 1 0,1-1 0,-1 0 0,0-1 0,7 1 0,10 1 0,0-1 0,-1-1 0,1-1 0,0-1 0,31-6 0,-41 5 0,-1-1 0,1 0 0,-1-1 0,0 0 0,0-1 0,0 0 0,-1 0 0,1-2 0,-2 1 0,1-1 0,9-10 0,-11 9 0,-1 0 0,0-1 0,-1 1 0,0-1 0,-1 0 0,1-1 0,-2 0 0,0 1 0,0-1 0,-1-1 0,0 1 0,-1 0 0,0-1 0,-1 1 0,0-1 0,-1 0 0,0 1 0,-4-23 0,3 26 0,-1 1 0,1 0 0,-1 0 0,-1 0 0,1 0 0,-1 0 0,0 1 0,-1-1 0,1 1 0,-1 0 0,-1 0 0,1 0 0,-1 0 0,0 1 0,0 0 0,-1 0 0,1 0 0,-1 1 0,0 0 0,0 0 0,-1 0 0,1 1 0,-1 0 0,0 0 0,0 0 0,0 1 0,0 0 0,0 1 0,0 0 0,-9-1 0,11 2 0,0-1 0,0 1 0,1 0 0,-1 1 0,0-1 0,0 1 0,1 0 0,-1 0 0,1 0 0,-1 1 0,1 0 0,-1 0 0,1 0 0,0 0 0,0 1 0,0-1 0,0 1 0,-4 4 0,3-1 0,1 0 0,-1 0 0,1 0 0,0 0 0,1 1 0,0 0 0,0 0 0,0 0 0,1 0 0,-3 14 0,1-5 0,2 0 0,0 0 0,0 0 0,2 0 0,0 0 0,1 0 0,0 0 0,1 0 0,6 21 0,-6-30 0,1 0 0,-1 1 0,1-1 0,1 0 0,-1-1 0,1 1 0,0-1 0,1 1 0,0-1 0,0-1 0,0 1 0,0-1 0,1 1 0,0-2 0,0 1 0,0-1 0,1 1 0,0-2 0,-1 1 0,1-1 0,12 4 0,-12-5 0,0 0 0,0-1 0,0 0 0,0 0 0,0 0 0,1-1 0,-1 0 0,0-1 0,8 0 0,-11 0 0,0 0 0,0-1 0,0 1 0,0 0 0,0-1 0,0 0 0,-1 0 0,1 0 0,-1-1 0,1 1 0,-1-1 0,0 0 0,0 1 0,0-1 0,0-1 0,2-2 0,3-8 0,0 1 0,-1-1 0,-1-1 0,0 1 0,-1-1 0,0 0 0,-1 0 0,3-29 0,-3-8 0,-2-69 0,-2 76 0,0 22 0,-4-106 0,2 117 0,1-1 0,-2 0 0,0 1 0,0-1 0,-1 1 0,0 0 0,-11-19 0,2 19 0,13 12 0,0 0 0,-1 0 0,1 0 0,0 0 0,-1-1 0,1 1 0,0 0 0,-1 0 0,1 0 0,-1 0 0,1 0 0,0 0 0,-1 0 0,1 0 0,0 0 0,-1 0 0,1 0 0,-1 1 0,1-1 0,0 0 0,-1 0 0,1 0 0,0 0 0,-1 0 0,1 1 0,0-1 0,0 0 0,-1 0 0,1 1 0,0-1 0,-1 0 0,1 0 0,0 1 0,0-1 0,0 0 0,-1 1 0,1-1 0,0 0 0,0 1 0,0-1 0,0 0 0,0 1 0,0 0 0,-3 13 0,1 0 0,0 0 0,2 27 0,-1-17 0,2 244 0,3-197 0,23 126 0,-21-169-228,-1 0 1,1 47-1</inkml:trace>
</inkml:ink>
</file>

<file path=ppt/ink/ink5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46"/>
    </inkml:context>
    <inkml:brush xml:id="br0">
      <inkml:brushProperty name="width" value="0.05" units="cm"/>
      <inkml:brushProperty name="height" value="0.05" units="cm"/>
      <inkml:brushProperty name="color" value="#FFFFFF"/>
    </inkml:brush>
  </inkml:definitions>
  <inkml:trace contextRef="#ctx0" brushRef="#br0">11 573 30558,'6'-236'2021,"-6"175"-1865,-12 174-124,22 586-32,-6-612 0,1 315 0,-5-276 0,-12 160 0,1-1 0,11-284 0,0 0 0,0 0 0,0 1 0,0-1 0,0 0 0,0 0 0,0 1 0,1-1 0,-1 0 0,0 0 0,1 0 0,-1 0 0,1 1 0,0-1 0,-1 0 0,1 0 0,0 0 0,-1 0 0,1 0 0,0 0 0,0-1 0,0 1 0,0 0 0,0 0 0,0-1 0,0 1 0,0 0 0,0-1 0,1 1 0,-1-1 0,2 1 0,3 0 0,0 0 0,0-1 0,0 0 0,0 0 0,9-1 0,7 0 0,-7 0 0,1-2 0,-1 1 0,25-9 0,1 1 0,99-13 0,1 6 0,181 2 0,617 13 0,-489 3 0,-151-20 0,-135 5 0,17 2 0,597-25 0,-583 38 0,603-19 0,-750 16 0,-19 0 0,41-6 0,-3 2 0,-66 5 0,-1 0 0,1 1 0,-1-1 0,1 0 0,-1 0 0,1 1 0,-1-1 0,0 0 0,1 0 0,-1 0 0,0 0 0,0 0 0,0 1 0,1-1 0,-1 0 0,0 0 0,0 0 0,0 0 0,0 0 0,-1 0 0,1 1 0,0-3 0,0 3 0,0-20 0,0 0 0,-1 1 0,0-1 0,-2 0 0,-1 1 0,0-1 0,-9-23 0,-1 2 0,1-1 0,2 0 0,3 0 0,-7-75 0,9-176 0,7 194 0,-21-1009 0,14 995 0,5 113 0,1 0 0,0-1 0,0 1 0,-1-1 0,1 1 0,-1 0 0,1-1 0,0 1 0,-1 0 0,1-1 0,-1 1 0,1 0 0,-1-1 0,1 1 0,0 0 0,-1 0 0,1 0 0,-1 0 0,0-1 0,1 1 0,-1 0 0,1 0 0,-1 0 0,1 0 0,-1 0 0,1 0 0,-2 0 0,-16 1 0,16-1 0,-1178 0 0,551 12 0,609-11 0,-504 27 0,303-13 0,-103 20 0,132-10 0,-351 30 0,492-48 0,-77 21 0,4-1 0,99-23 0,-27 5 0,-52 15 0,14 6 0,74-25 0,-1-1 0,0-1 0,0 0 0,0-1 0,-23 0 0,17-1 0,0 1 0,-28 6 0,43-6 0,-1 0 0,1 0 0,-1 0 0,1 2 0,0-1 0,0 1 0,0 0 0,0 0 0,1 1 0,-9 7 0,14-9-5,2 36-593,0-34-1440</inkml:trace>
</inkml:ink>
</file>

<file path=ppt/ink/ink5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49"/>
    </inkml:context>
    <inkml:brush xml:id="br0">
      <inkml:brushProperty name="width" value="0.05" units="cm"/>
      <inkml:brushProperty name="height" value="0.05" units="cm"/>
      <inkml:brushProperty name="color" value="#FFFFFF"/>
    </inkml:brush>
  </inkml:definitions>
  <inkml:trace contextRef="#ctx0" brushRef="#br0">258 0 32271,'0'0'187,"0"9"-57,13 146-63,-10-11-34,-28 258 1,-3-57-20,26 0-16,2-206 3,0-115-1,2 0 0,5 38 0,-7-66 0,-1 0 0,0-1 0,0 1 0,-1 0 0,1 0 0,-1 0 0,0 0 0,0 1 0,0-1 0,0 0 0,-1 1 0,0 0 0,0-1 0,0 1 0,-5-4 0,-49-36 0,38 30 0,0-2 0,-19-18 0,32 27 0,0-1 0,0 0 0,1 0 0,0 0 0,0-1 0,1 0 0,0 0 0,0 0 0,-3-12 0,3 11 0,2 10 0,4 19 0,4-2 0,1-1 0,0 0 0,1 0 0,1-1 0,20 27 0,-11-18 0,1-2 0,42 42 0,-55-61 0,0 1 1,0-1-1,0 1 0,0-2 0,1 1 1,-1-1-1,1 0 0,0 0 1,0-1-1,0 0 0,0 0 0,0 0 1,1-1-1,-1 0 0,0-1 0,1 0 1,-1 0-1,12-2 0,-16 2 2,1-1 0,-1 0-1,0 0 1,1 0 0,-1 0-1,0 0 1,1-1 0,-1 1-1,0-1 1,0 0 0,0 0-1,-1 0 1,1 0 0,3-4-1,-1 0 0,0 0 0,0-1-1,0 1 1,-1-1 0,7-14-1,-2-1 0,-1 0-1,-1-1 1,5-29-1,-9 36 0,0 0-1,0 1 1,-1-1-1,0-20 0,-4 39-99,-9 11-254</inkml:trace>
</inkml:ink>
</file>

<file path=ppt/ink/ink5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53"/>
    </inkml:context>
    <inkml:brush xml:id="br0">
      <inkml:brushProperty name="width" value="0.05" units="cm"/>
      <inkml:brushProperty name="height" value="0.05" units="cm"/>
      <inkml:brushProperty name="color" value="#FFFFFF"/>
    </inkml:brush>
  </inkml:definitions>
  <inkml:trace contextRef="#ctx0" brushRef="#br0">9 569 31775,'-5'54'217,"1"1"0,9 107 0,-3-147-207,0-1 0,1 1 1,1-1-1,5 15 0,-6-22-3,0 0 0,0 0-1,1 0 1,0-1-1,0 1 1,0-1-1,1 0 1,0 0-1,9 8 1,-13-13-4,0 0 0,1 1 0,-1-1 0,0 0 0,1 0 0,-1 0 0,1-1 0,-1 1 0,1 0 0,-1 0 0,1-1 0,0 1 0,-1-1 0,1 0 0,-1 1 0,1-1 0,0 0 0,0 0 0,-1 0 0,1 0 0,0 0 1,-1 0-1,1-1 0,0 1 0,-1 0 0,1-1 0,0 0 0,-1 1 0,1-1 0,-1 0 0,1 0 0,-1 0 0,0 1 0,1-2 0,-1 1 0,0 0 0,0 0 0,2-2 0,2-3 1,-1-1-1,0 1 1,0-1-1,-1 1 1,0-1-1,0 0 1,3-12 0,4-21 0,-2-2 1,5-55 0,-3-90 2,-9 147-2,6-486 46,-16 1092-51,9-212 0,6-385 0,2 3 0,-7 22 0,50-198 0,-43 180 0,1 1 0,0-1 0,2 1 0,1 1 0,1 0 0,19-25 0,-29 43 0,1-1 0,0 1 0,-1-1 0,1 1 0,1 1 0,-1-1 0,1 1 0,-1-1 0,1 1 0,0 0 0,0 1 0,1-1 0,-1 1 0,0 0 0,1 1 0,-1-1 0,1 1 0,-1 0 0,1 0 0,6 1 0,-10 0 0,0 0 0,-1 0 0,1 0 0,-1 0 0,1 1 0,0-1 0,-1 0 0,1 1 0,-1 0 0,1-1 0,-1 1 0,1 0 0,-1 0 0,0-1 0,1 1 0,-1 0 0,0 0 0,0 1 0,0-1 0,2 2 0,-1 0 0,0 0 0,-1 0 0,1 0 0,-1 1 0,0-1 0,0 0 0,0 1 0,0-1 0,0 5 0,0 9 0,-1-1 0,0 0 0,-4 22 0,3-33 0,0 4 0,-2-1 0,1 1 0,-1 0 0,-1-1 0,0 1 0,0-1 0,0 0 0,-1 0 0,0-1 0,-1 1 0,1-1 0,-2-1 0,1 1 0,-10 7 0,2-1 0,-2-2-1,1 0 0,-2 0 0,1-1 0,-33 13 0,41-20-3,0-1 1,0 0-1,0 0 1,0-1 0,-1 0-1,1-1 1,-13 0-1,18 0 5,2 0-1,1 0 0,-1-1 0,1 1 0,-1-1 0,1 1 0,-1 0 0,1-1 0,0 1 0,-1-1 0,1 1 0,-1-1 0,1 1 0,0-1 0,0 0 0,-1 1 0,1-1 0,0 1 0,0-1 0,0 1 0,0-1 0,0 0 0,0 1 0,0-1 0,0 1 0,0-1 0,0 0 0,0 1 0,0-1 0,0 1 0,0-1 0,1-1 0,-1 1 0,0-1 0,0 1 0,0 0 0,1-1 0,-1 1 0,0 0 0,1 0 0,0-1 0,-1 1 0,1 0 0,-1 0 0,1-1 0,0 1 0,0 0 0,0 0 0,1-1 0,4 0 0,1 0 0,-1 1 0,1 0 0,-1 0 0,1 0 0,0 1 0,-1 0 0,10 1 0,1-1 0,-13 0 0,0 1 0,0-1 0,0 1 0,0 0 0,-1 0 0,1 1 0,0-1 0,0 1 0,-1 0 0,1 0 0,-1 0 0,1 0 0,-1 1 0,0-1 0,0 1 0,0 0 0,3 4 0,7 8 0,-1 1 0,15 26 0,12 17 0,-34-54 0,0-1 0,1 1 0,-1-1 0,1 0 0,-1-1 0,1 1 0,0-1 0,1 0 0,-1-1 0,0 0 0,1 0 0,11 3 0,-13-5 0,-1 1 0,1 0 0,0-1 0,-1 0 0,1 0 0,-1 0 0,1 0 0,0-1 0,-1 0 0,1 0 0,-1 0 0,1-1 0,-1 1 0,0-1 0,0 0 0,0 0 0,0-1 0,0 1 0,7-6 0,-3-3 0,1 1 0,-1-1 0,-1 0 0,0-1 0,-1 0 0,0 0 0,-1-1 0,0 1 0,-1-1 0,4-17 0,-1-7 0,-1-1 0,1-50 0,-5-45 32,-2 133-32,0-1 0,0 1 0,0-1 0,0 1 0,0 0 0,0-1 0,0 1 0,0-1 0,0 1 0,0-1 0,0 1 0,0-1 0,0 1 0,0 0 0,0-1 0,0 1 0,0-1 0,-1 1 0,1 0 0,0-1 0,0 1 0,0-1 0,-1 1 0,1 0 0,0-1 0,-1 1 0,1 0 0,0-1 0,-1 1 0,1 0 0,0 0 0,-1-1 0,1 1 0,-1 0 0,1 0 0,0 0 0,-1-1 0,1 1 0,-1 0 0,1 0 0,-1 0 0,1 0 0,0 0 0,-1 0 0,1 0 0,-1 0 0,0 0 0,0 1 0,-1 0 0,1-1 0,0 1 0,0 0 0,0 0 0,0 0 0,0 0 0,0 0 0,0 0 0,0 0 0,0 0 0,0 0 0,1 0 0,-1 0 0,0 1 0,1-1 0,-1 2 0,-5 20 0,1 1 0,1-1 0,1 1 0,2 0 0,0 0 0,3 28 0,-1-2 0,-1-34 0,0 0 1,1-1-1,1 1 1,7 28-1,-8-40-1,0 0 0,1-1 0,-1 1 0,1 0 0,-1-1 0,1 1-1,0-1 1,0 0 0,1 0 0,-1 0 0,1 0 0,-1 0 0,1 0 0,0-1 0,0 1-1,0-1 1,0 0 0,1 0 0,-1 0 0,1 0 0,-1 0 0,1-1 0,0 0 0,-1 0-1,7 1 1,-1 0 2,-1-2 0,0 1-1,0-1 1,0 0 0,0-1-1,0 0 1,1 0 0,8-3-1,-12 2 2,-1 0-1,1 0 0,-1 0 1,0 0-1,0-1 1,0 0-1,0 0 0,0 0 1,0 0-1,-1-1 0,0 1 1,1-1-1,-1 0 1,4-8-1,0-1-1,0-1 0,0-1 0,-2 1 0,0-1 0,-1 0 0,0 0 0,2-24 0,0-107 0,-4 65 0,-6 164 0,6 89 0,-1-165 0,0-1 0,0 1 0,0-1 0,1 1 0,0-1 0,0 0 0,1 1 0,0-1 0,4 7 0,-6-11 0,0 0 0,1-1 0,-1 1 0,0 0 0,1-1 0,-1 1 0,1-1 0,0 0 0,-1 1 0,1-1 0,0 0 0,0 0 0,0 0 0,0 0 0,0-1 0,0 1 0,0 0 0,0-1 0,0 1 0,0-1 0,0 0 0,0 0 0,0 0 0,0 0 0,0 0 0,1 0 0,-1 0 0,0-1 0,0 1 0,0-1 0,0 1 0,0-1 0,3-2 0,-1 1 0,0-1 0,0 1 0,0-1 0,0-1 0,-1 1 0,1 0 0,-1-1 0,0 0 0,0 1 0,0-1 0,0 0 0,2-7 0,25-58 0,-28 62 0,9-22 0,-1 1 0,-2-1 0,-1 0 0,-1-1 0,3-47 0,-11 98 0,0 0 0,-1-1 0,-1 0 0,-8 23 0,4-12 0,-5 32 0,-5 288 0,18-243 0,-25 178 0,21-260 0,-2-1 0,-1 0 0,-15 36 0,18-51 0,0-1 0,-1 0 0,0-1 0,0 1 0,-1-1 0,0 0 0,-1 0 0,0-1 0,0 0 0,-1 0 0,-11 9 0,12-13 0,1 0 0,-1 0 0,1 0 0,-1 0 0,0-1 0,0-1 0,0 1 0,0-1 0,0 0 0,0 0 0,0-1 0,-1 0 0,1-1 0,0 1 0,0-1 0,0-1 0,0 1 0,0-1 0,0 0 0,0-1 0,1 0 0,-7-3 0,-2-8 0,1 1 0,1-2 0,0 0 0,1 0 0,1-2 0,0 1 0,1-1 0,1-1 0,0 1 0,2-1 0,0-1 0,-6-24 0,9 23 0,2-1 0,-2-22 0,4 35 0,0 0 0,0 0 0,1 0 0,0 0 0,1 0 0,-1 0 0,1 1 0,5-11 0,1 6 0,0 1 0,1 0 0,0 0 0,1 1 0,0 0 0,1 1 0,15-10 0,-20 14 0,28-20 0,0 2 0,65-32 0,82-25 0,22-13 0,-183 83 0,-2-1 0,1-1 0,-1-1 0,-1 0 0,-1-1 0,0-1 0,15-17 0,-21 18 0,0 1 0,-1-1 0,0 0 0,-1-1 0,-1 0 0,0 0 0,-1-1 0,-1 0 0,6-29 0,-4-8 0,-3 1 0,-3-86 0,-1 70 0,0 59 0,-1 0 0,0 1 0,0-1 0,-1 0 0,-2-10 0,3 17 0,1 1 0,0 0 0,0 0 0,-1 0 0,1 0 0,-1 0 0,1 0 0,-1 0 0,1 0 0,-1 0 0,1 0 0,-1 0 0,0 0 0,0 0 0,0 0 0,1 0 0,-1 1 0,0-1 0,0 0 0,0 0 0,0 1 0,0-1 0,0 1 0,0-1 0,0 1 0,-1 0 0,1-1 0,0 1 0,0 0 0,0 0 0,0 0 0,0 0 0,-1 0 0,1 0 0,0 0 0,0 0 0,0 0 0,0 0 0,-1 1 0,1-1 0,0 0 0,0 1 0,0-1 0,0 1 0,0-1 0,0 1 0,0 0 0,0-1 0,0 1 0,0 1 0,-1-1 0,1 0 0,-1 1 0,1-1 0,0 1 0,0-1 0,-1 1 0,1 0 0,0-1 0,1 1 0,-1 0 0,0 0 0,0-1 0,1 1 0,-1 0 0,0 3 0,-1 34 0,1-24 0,1 457 0,1-446 0,1 0 0,1 0 0,1-1 0,1 1 0,2-1 0,11 30 0,-15-48 0,0-1 0,0 1 0,1-1 0,0 0 0,0 0 0,0-1 0,1 1 0,0-1 0,0 0 0,1 0 0,9 7 0,-10-9 0,0-1 0,0 0 0,1 0 0,-1 0 0,0 0 0,1-1 0,-1 0 0,1 0 0,0 0 0,-1-1 0,1 0 0,0 0 0,-1 0 0,1-1 0,0 0 0,9-3 0,-12 3 0,0 0 0,0 0 0,0-1 0,-1 1 0,1-1 0,-1 1 0,1-1 0,-1 0 0,0 0 0,0 0 0,0-1 0,0 1 0,0 0 0,0-1 0,0 0 0,-1 1 0,1-1 0,-1 0 0,0 1 0,0-1 0,1-4 0,2-7 0,-1 0 0,0-1 0,0-14 0,1-10 0,-1 0 0,-3 0 0,-5-50 0,4 80 0,-1 1 0,-1 0 0,1 0 0,-1 0 0,-1 0 0,1 0 0,-1 1 0,0-1 0,-1 1 0,0 0 0,-10-10 0,9 6 0,9 8 0,-2 3 0,82-16 0,-37 9 0,133-33 0,-150 32 0,-1-1 0,0-2 0,0-1 0,26-16 0,-46 21 0,-12 4 0,-17 2 0,18 2 0,-16-2 0,12 1 0,0-1 0,0 2 0,0-1 0,-10 2 0,14-1 0,1 0 0,-1 0 0,1 0 0,0 0 0,-1 0 0,1 0 0,0 1 0,0-1 0,0 1 0,0 0 0,0-1 0,0 1 0,0 0 0,1 0 0,-1 0 0,-1 3 0,-7 13 0,1 0 0,0 0 0,2 0 0,0 1 0,1 0 0,-4 25 0,4-7 0,2 0 0,0 55 0,3-88 0,1 1 0,1-1 0,-1 1 0,1-1 0,-1 0 0,1 1 0,1-1 0,-1 0 0,0 1 0,1-1 0,3 5 0,-3-6 0,0-1 0,0 0 0,0 0 0,0 0 0,0 0 0,0 0 0,1-1 0,-1 1 0,1-1 0,-1 1 0,1-1 0,0 0 0,0 0 0,-1 0 0,1 0 0,0-1 0,0 1 0,3 0 0,18 1 0,0 0 0,0-1 0,0-2 0,35-4 0,-54 4 0,0 0 0,0-1 0,0 1 0,-1-1 0,1 0 0,0 0 0,-1 0 0,1-1 0,-1 1 0,0-1 0,0 0 0,0-1 0,0 1 0,-1-1 0,1 1 0,-1-1 0,0 0 0,0 0 0,0-1 0,-1 1 0,1 0 0,-1-1 0,0 0 0,2-7 0,0-6 0,0-1 0,-1 0 0,-1 0 0,-1 0 0,-1-21 0,0 27 0,-1 0 0,0 0 0,-1 1 0,0-1 0,-1 0 0,0 1 0,-1 0 0,-1 0 0,0 0 0,-10-18 0,12 25 0,0 0 0,-1 0 0,0 1 0,0-1 0,0 1 0,0 0 0,-1 0 0,1 0 0,-1 0 0,0 1 0,0 0 0,-1 0 0,1 1 0,-1-1 0,1 1 0,-1 0 0,0 0 0,0 1 0,1 0 0,-1 0 0,0 0 0,0 1 0,0 0 0,-10 1 0,14-1 0,-1 1 0,1-1 0,0 1 0,-1 0 0,1 0 0,0 0 0,-1 0 0,1 0 0,0 0 0,0 1 0,0-1 0,0 1 0,0-1 0,0 1 0,1 0 0,-1 0 0,0 0 0,1 0 0,0 0 0,-1 0 0,1 0 0,0 1 0,0-1 0,0 0 0,0 1 0,1-1 0,-1 0 0,1 1 0,-1 2 0,-2 11 0,2 0 0,0 1 0,1 24 0,1-18 0,-1-13 0,1 1-1,0-1 1,1 0 0,0 1 0,0-1-1,1 0 1,0 0 0,1 0 0,0-1-1,1 1 1,0-1 0,1 0 0,-1-1-1,2 1 1,-1-1 0,1 0 0,0-1-1,1 1 1,0-1 0,14 9 0,-14-10-2,0-1 0,0 0 0,1 0 0,0-1 0,0 0 0,0 0 0,0-1 0,1 0 1,-1-1-1,1 0 0,-1-1 0,1 1 0,19-2 0,-26 0 2,-1 0 0,1 0 0,-1-1 0,1 1 0,-1-1 0,1 1 0,-1-1 0,1 0 0,-1 0 0,0 0 0,1 0 0,-1-1 0,0 1 0,0-1 0,0 1 0,0-1 0,0 0 0,0 0 0,-1 1 0,1-1 0,0 0 0,-1-1 0,3-3 0,0-4 0,1 0 1,-1 0 0,-1-1-1,3-14 1,-3 14 1,20-114 26,-20 95-28,2 0 0,1 0-1,1 1 1,1 0 0,14-29 0,-21 55 0,1 0 0,-1 1 0,1-1 0,0 1 0,0-1 0,-1 1 0,2 0 0,-1 0 0,0 0 0,0 0 0,1 0 0,-1 1 0,1-1 0,-1 1 0,1-1 0,0 1 0,0 0 0,4-1 0,3 0 0,-1 1 0,0 0 0,1 0 0,13 2 0,-4-1 0,-14 0-2,0 0 1,0 0-1,0 0 0,-1 1 1,1 0-1,0 0 0,0 0 1,-1 0-1,1 1 0,-1 0 1,0 0-1,1 0 0,-1 0 1,0 1-1,7 5 0,-11-8 2,0 0 0,-1 0 0,1 0 0,0 0 0,0 0 0,-1 0 0,1 1 0,0-1 0,-1 0-1,1 0 1,0 0 0,0 0 0,0 0 0,-1 0 0,1 0 0,0 0 0,0 1 0,-1-1 0,1 0 0,0 0 0,0 0-1,0 0 1,-1 1 0,1-1 0,0 0 0,0 0 0,0 1 0,0-1 0,0 0 0,0 0 0,-1 1 0,1-1 0,0 0-1,0 0 1,0 1 0,0-1 0,0 0 0,0 0 0,0 1 0,0-1 0,0 0 0,0 0 0,0 1 0,0-1 0,0 0-1,0 0 1,0 1 0,1-1 0,-1 0 0,0 0 0,0 1 0,0-1 0,0 0 0,0 0 0,1 0 0,-1 1 0,0-1-1,0 0 1,0 0 0,1 0 0,-1 1 0,0-1 0,0 0 0,0 0 0,1 0 0,-1 0 0,0 0 0,1 0-1,-24 0 2,20 0-1,-5 0 1,1 0 0,0 0 1,-1 1-1,1 0 0,0 0 0,-1 0 0,1 1 0,0 0 1,0 1-1,1-1 0,-1 2 0,0-1 0,1 1 1,0-1-1,-1 2 0,2-1 0,-1 1 0,0 0 1,1 0-1,0 0 0,0 1 0,1 0 0,-1 0 0,1 0 1,1 0-1,-5 10 0,2-2-1,1 0 0,1 1 0,0-1 0,1 1 0,-2 22 0,1 76 0,4-100 0,0-6 0,0 0 0,1 0 0,-1 0 0,1 0 0,1 0 0,-1 0 0,1 0 0,1 0 0,3 7 0,-4-11 0,0 1 0,0-1 0,0 0 0,1 0 0,-1 0 0,1 0 0,0-1 0,0 1 0,0-1 0,0 1 0,1-1 0,-1 0 0,1-1 0,-1 1 0,1 0 0,-1-1 0,8 2 0,-3-1 0,0 0 0,0-1 0,0 0 0,0 0 0,1 0 0,-1-1 0,0-1 0,0 1 0,10-3 0,-14 2 0,0 0 0,0-1 0,0 1 0,0-1 0,0 0 0,0 0 0,-1-1 0,1 1 0,-1-1 0,0 1 0,1-1 0,-1 0 0,0 0 0,-1-1 0,1 1 0,0-1 0,-1 1 0,0-1 0,2-4 0,4-10 0,-2 0 0,0 0 0,-1-1 0,-1 0 0,0 0 0,1-26 0,-4-121 0,-2 94 0,-2 31 0,3 41 0,0-1 0,0 1 0,1 0 0,-1 0 0,0 0 0,0 0 0,0-1 0,0 1 0,0 0 0,0 0 0,0 0 0,0 0 0,0-1 0,-1 1 0,1 0 0,0 0 0,0 0 0,0 0 0,0 0 0,0-1 0,0 1 0,0 0 0,0 0 0,0 0 0,0 0 0,0 0 0,-1-1 0,1 1 0,0 0 0,0 0 0,0 0 0,0 0 0,0 0 0,-1 0 0,1 0 0,0 0 0,0 0 0,0 0 0,0 0 0,0 0 0,-1 0 0,1 0 0,0-1 0,0 1 0,0 0 0,0 0 0,-1 1 0,1-1 0,0 0 0,0 0 0,0 0 0,0 0 0,-1 0 0,-8 21 0,2 5 0,1 0 0,2 1 0,-3 39 0,5 88 0,2-99 0,1-43 0,-1 0 0,2 0 0,0 1 0,0-1 0,1 0 0,0 0 0,1-1 0,10 20 0,-11-25 0,0 0 0,1 1 0,0-2 0,0 1 0,1 0 0,-1-1 0,1 0 0,1 0 0,-1 0 0,1-1 0,-1 0 0,1 0 0,0 0 0,1-1 0,-1 0 0,11 4 0,-15-6 0,1 0 0,-1 0 0,0 0 0,1 0 0,-1-1 0,1 1 0,-1-1 0,1 0 0,-1 0 0,1 0 0,-1 0 0,1 0 0,-1 0 0,1-1 0,-1 1 0,1-1 0,-1 0 0,1 1 0,-1-1 0,0 0 0,1-1 0,-1 1 0,0 0 0,0-1 0,0 1 0,0-1 0,0 1 0,0-1 0,-1 0 0,3-3 0,0-3 0,0 1 0,-1-1 0,-1 0 0,1 0 0,-1 0 0,-1-1 0,0 1 0,1-10 0,3-197 0,-5 50 0,0 158 0,1 0 0,0 0 0,0 0 0,0 1 0,1-1 0,0 0 0,5-12 0,-6 18 0,0-1 0,0 1 0,0-1 0,1 0 0,-1 1 0,0 0 0,1-1 0,-1 1 0,1 0 0,-1 0 0,1 0 0,-1 0 0,1 0 0,0 0 0,0 0 0,0 0 0,-1 1 0,1-1 0,0 1 0,0 0 0,0-1 0,0 1 0,0 0 0,0 0 0,0 0 0,0 0 0,0 0 0,-1 1 0,1-1 0,0 1 0,0-1 0,2 2 0,-1-1 0,1 1 0,-1 0 0,0 0 0,1 1 0,-1-1 0,0 1 0,0-1 0,-1 1 0,1 0 0,-1 0 0,1 0 0,-1 1 0,0-1 0,0 0 0,0 1 0,-1 0 0,1-1 0,-1 1 0,1 4 0,4 10 0,-2 1 0,5 30 0,-6-14 0,-4 64 0,-1-63 0,5 55 0,-2-89 0,-1 0 0,1 1 0,0-1 0,-1 0 0,1 0 0,0 0 0,0 0 0,0 0 0,1 0 0,-1 0 0,0-1 0,1 1 0,-1 0 0,1-1 0,-1 1 0,1-1 0,0 1 0,0-1 0,0 0 0,0 0 0,0 0 0,0 0 0,0 0 0,0 0 0,3 0 0,6 2 0,1 0 0,-1-1 0,20 0 0,-28-1 0,24 1 0,-1-1 0,1 0 0,-1-2 0,52-9 0,-71 9 0,0-1 0,-1 0 0,1 0 0,0-1 0,-1 0 0,0 0 0,0 0 0,0-1 0,0 0 0,0 0 0,-1-1 0,1 1 0,-1-1 0,-1 0 0,1-1 0,-1 1 0,1-1 0,-2 0 0,1 0 0,-1 0 0,0 0 0,0-1 0,4-13 0,-4 9 0,0-1 0,-1 0 0,-1 0 0,0-1 0,0 1 0,-1 0 0,-1 0 0,0 0 0,-1 0 0,-5-21 0,5 27 0,0-1 0,0 1 0,-1 0 0,0 0 0,0 0 0,-1 0 0,1 1 0,-1-1 0,-1 1 0,1 0 0,-1 0 0,0 0 0,0 1 0,0 0 0,0 0 0,-1 0 0,0 0 0,0 1 0,0 0 0,-9-3 0,4 3 0,1 0 0,-1 1 0,0 0 0,-13 0 0,19 2 0,1 0 0,0 0 0,-1 0 0,1 0 0,-1 1 0,1-1 0,0 1 0,0 1 0,-1-1 0,1 0 0,0 1 0,0 0 0,-4 3 0,4-2 0,1 0 0,0 1 0,1-1 0,-1 1 0,1 0 0,-1 0 0,1 0 0,0 0 0,1 1 0,-1-1 0,1 0 0,0 1 0,0-1 0,-1 7 0,0 11 0,0 37 0,2-49 0,0 5 0,0 0 0,1 0 0,1-1 0,0 1 0,1 0 0,7 23 0,-7-32 0,0 0 0,0 0 0,0 0 0,1-1 0,0 1 0,0-1 0,0 0 0,1 0 0,0 0 0,-1-1 0,2 0 0,-1 0 0,0 0 0,1-1 0,0 1 0,0-1 0,9 3 0,-6-3 0,1-1 0,-1 1 0,1-2 0,0 1 0,-1-1 0,1-1 0,0 0 0,0 0 0,15-3 0,-22 2 0,1-1 0,-1 1 0,0-1 0,1 0 0,-1 0 0,0 0 0,0 0 0,-1 0 0,1-1 0,0 1 0,-1-1 0,0 0 0,1 0 0,-1 0 0,0 0 0,-1 0 0,1 0 0,0 0 0,-1-1 0,0 1 0,0-1 0,0 1 0,1-6 0,3-11 0,-2-1 0,3-34 0,-6 55 0,5-383 0,-6 232 0,1 151 0,0-1 0,0 1 0,0 0 0,0-1 0,1 1 0,-1-1 0,0 1 0,0 0 0,0-1 0,0 1 0,0 0 0,0-1 0,0 1 0,0 0 0,0-1 0,0 1 0,0 0 0,-1-1 0,1 1 0,0 0 0,0-1 0,0 1 0,0 0 0,0-1 0,-1 1 0,1 0 0,0-1 0,0 1 0,-1 0 0,1 0 0,0-1 0,0 1 0,-1 0 0,1 0 0,0 0 0,-1-1 0,1 1 0,0 0 0,-1 0 0,1 0 0,0 0 0,-1 0 0,1 0 0,0 0 0,-1-1 0,1 1 0,0 0 0,-1 0 0,1 0 0,0 0 0,-1 1 0,1-1 0,0 0 0,-1 0 0,0 0 0,0 1 0,0 0 0,-1 0 0,1 0 0,0 0 0,0 1 0,0-1 0,0 0 0,0 0 0,0 1 0,0-1 0,1 1 0,-1-1 0,0 1 0,0 2 0,-10 39 0,2 1 0,1 0 0,-2 58 0,8 141 0,2-145 0,0-87 0,-1 1 0,2-1 0,0 1 0,0-1 0,1 1 0,0-1 0,1 0 0,0 0 0,1 0 0,0 0 0,1-1 0,6 12 0,-2-13-16,-5-8-64</inkml:trace>
</inkml:ink>
</file>

<file path=ppt/ink/ink5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57"/>
    </inkml:context>
    <inkml:brush xml:id="br0">
      <inkml:brushProperty name="width" value="0.05" units="cm"/>
      <inkml:brushProperty name="height" value="0.05" units="cm"/>
      <inkml:brushProperty name="color" value="#FFFFFF"/>
    </inkml:brush>
  </inkml:definitions>
  <inkml:trace contextRef="#ctx0" brushRef="#br0">227 288 31518,'1'-12'262,"1"-3"-85,-1 1-1,0-1 1,-1 1-1,-3-26 1,3 37-174,-1 0 0,1 1 0,-1-1 0,0 1 0,1-1 0,-1 1 1,0-1-1,-1 1 0,1 0 0,0 0 0,-1-1 0,1 1 0,-1 0 0,0 0 0,1 0 0,-1 1 0,0-1 0,0 0 0,0 1 0,-1-1 0,1 1 0,0 0 0,-1-1 0,1 1 1,0 0-1,-1 1 0,1-1 0,-1 0 0,0 1 0,1-1 0,-1 1 0,1 0 0,-4 0 0,1-1-3,1 1 0,-1 0 0,1 0 0,-1 1 0,1-1 0,0 1 0,-1 0 0,1 0 0,0 1 0,-1-1 0,1 1 0,0 0 0,0 0 0,0 0 0,1 1 0,-1-1 0,0 1 0,1 0 0,0 0 0,-1 0 0,1 0 0,1 1 0,-1-1 0,0 1 0,1 0 0,-4 6 0,-2 6 0,0 1 0,0 0 0,2 0 0,0 1 0,1 0 0,-4 28 0,3-2 0,2 71 0,4-102 0,1 1 0,0-1 0,0 0 0,2 1 0,0-1 0,0 0 0,1 0 0,1-1 0,0 1 0,11 17 0,-12-24 0,0 1 0,0-1 0,1-1 0,0 1 0,0-1 0,1 0 0,-1 0 0,1 0 0,0-1 0,1 0 0,-1 0 0,1 0 0,-1-1 0,1 0 0,0-1 0,0 1 0,1-1 0,-1-1 0,0 1 0,11 0 0,-10-1 0,-1-1 0,1 0 0,-1 0 0,1 0 0,-1-1 0,1 0 0,-1 0 0,0-1 0,1 0 0,8-4 0,-12 4 0,0-1 0,0 0 0,0 0 0,0 0 0,-1-1 0,1 1 0,-1-1 0,0 0 0,0 0 0,0 0 0,-1 0 0,1 0 0,-1-1 0,0 1 0,0-1 0,1-8 0,7-23 0,-3-1 0,-1 1 0,2-66 0,-6 65 0,0 1 0,3 1 0,1-1 0,12-38 0,-17 72 0,-1-1 0,2 0 0,-1 1 0,0-1 0,0 1 0,1-1 0,-1 1 0,1-1 0,0 1 0,0 0 0,0 0 0,0 0 0,0 0 0,0 0 0,1 0 0,2-1 0,-1 1 0,0 1-1,1-1 1,-1 1-1,1 0 1,-1 0-1,1 0 0,0 1 1,-1 0-1,6 0 1,-10 0-16,-3 1 32,-2 1-16,-1 1 0,2 0 1,-1 0-1,0 0 0,0 0 1,1 1-1,0 0 0,0 0 1,0 0-1,0 0 0,0 1 1,1 0-1,0-1 0,0 1 1,0 0-1,-2 7 0,-5 12 0,0 0 0,-7 32 0,9-25 0,2 0 0,1 1 0,1 0 0,1 0 0,4 55 0,-1-83 0,0 1 0,1-1 0,0 0 0,0 1 0,0-1 0,0 0 0,0 0 0,1 0 0,0 0 0,0 0 0,0 0 0,1 0 0,-1-1 0,1 1 0,0-1 0,0 1 0,0-1 0,0 0 0,0 0 0,1-1 0,0 1 0,-1-1 0,1 0 0,0 0 0,0 0 0,8 3 0,0-2 0,0 0 0,0-1 0,0 0 0,1-1 0,-1-1 0,0 0 0,1 0 0,17-4 0,-25 4 0,0-1 0,-1 0 0,1 0 0,-1-1 0,0 1 0,1-1 0,-1 0 0,0 0 0,0-1 0,0 1 0,0-1 0,-1 0 0,1 0 0,5-6 0,-5 4 0,1-1 0,-1 0 0,-1 0 0,1-1 0,-1 1 0,0-1 0,-1 1 0,4-13 0,-2-7 0,0 1 0,-2-1 0,0 0 0,-3-29 0,0 45 0,1-1 0,0-1 0,-2 1 0,1-1 0,-1 1 0,-1 0 0,0 0 0,0 0 0,-1 0 0,-1 0 0,0 1 0,0 0 0,-1 0 0,0 0 0,-1 1 0,0 0 0,-1 0 0,0 1 0,-17-15 0,22 20 0,0 1 0,0 0 0,-1 1 0,1-1 0,0 0 0,-1 1 0,1 0 0,-1 0 0,1 0 0,-1 0 0,0 1 0,0-1 0,-6 1 0,8 0 0,1 0 0,-1 1 0,0-1 0,1 1 0,-1-1 0,0 1 0,1 0 0,-1-1 0,1 1 0,-1 0 0,1 0 0,-1 0 0,1 0 0,0 1 0,0-1 0,-1 0 0,1 0 0,0 1 0,0-1 0,0 1 0,0-1 0,1 1 0,-1-1 0,0 1 0,0-1 0,1 1 0,-1 0 0,1-1 0,0 1 0,-1 2 0,-2 17 0,0 0 0,2 0 0,0 0 0,2 0 0,0 0 0,1 0 0,1 0 0,8 29 0,-8-38 0,1 0 0,0-1-1,1 0 1,0 1 0,1-1-1,0-1 1,1 1 0,0-1-1,0-1 1,1 1-1,1-1 1,0-1 0,0 1-1,0-1 1,21 13 0,-26-20-2,-1 1 0,0 0 0,1-1 0,-1 0 0,1 1 1,-1-1-1,1-1 0,0 1 0,-1 0 0,1-1 0,0 0 0,-1 0 1,1 0-1,7-2 0,-9 2 3,1-1 0,-1 0 1,1 0-1,-1 0 0,0 0 0,0 0 1,0 0-1,0-1 0,0 1 1,0-1-1,0 0 0,0 1 0,0-1 1,-1 0-1,1 0 0,-1 0 0,1 0 1,-1-1-1,0 1 0,0 0 0,1-3 1,9-29-1,-3-1 1,-1 1-1,4-53 0,-6 46-1,17-73 0,-22 112 0,1 0 0,-1-1 0,1 1 0,0 0 0,0 0 0,-1 0 0,2 0 0,-1 0 0,0 0 0,0 0 0,1 1 0,-1-1 0,1 0 0,-1 1 0,1-1 0,-1 1 0,1 0 0,0-1 0,0 1 0,0 0 0,3-2 0,-3 3 0,0 0 0,0 0 0,-1 1 0,1-1 0,0 0 0,-1 0 0,1 1 0,-1-1 0,1 1 0,0 0 0,-1-1 0,1 1 0,-1 0 0,1 0 0,-1 0 0,0 0 0,1 0 0,-1 0 0,0 0 0,0 1 0,0-1 0,0 0 0,0 1 0,0-1 0,0 1 0,0-1 0,-1 1 0,1-1 0,0 3 0,8 15 0,0 2 0,-2-1 0,0 1 0,-2 0 0,0 1 0,2 28 0,0 135 0,-7-164 0,1-40 0,1-1 0,0 1 0,2 0 0,9-30 0,34-81 0,-25 72 0,-13 34 0,-5 10 0,1 0 0,1 1 0,0-1 0,1 1 0,14-21 0,-21 34 0,0 0 0,0 0 0,0 0 0,0 0 0,0 1 0,0-1 0,0 0 0,0 0 0,0 0 0,0 0 0,0 1 0,0-1 0,0 0 0,0 0 0,0 0 0,0 0 0,1 0 0,-1 1 0,0-1 0,0 0 0,0 0 0,0 0 0,0 0 0,0 0 0,0 0 0,0 1 0,0-1 0,1 0 0,-1 0 0,0 0 0,0 0 0,0 0 0,0 0 0,0 0 0,1 0 0,-1 0 0,0 0 0,0 0 0,0 0 0,0 0 0,0 0 0,1 0 0,-1 0 0,0 0 0,0 0 0,0 0 0,0 0 0,1 0 0,-1 0 0,0 0 0,0 0 0,0 0 0,0 0 0,0 0 0,1 0 0,-1 0 0,0 0 0,0 0 0,0 0 0,0-1 0,0 1 0,0 0 0,1 0 0,-1 0 0,0 0 0,0 0 0,0 0 0,0-1 0,0 1 0,1 15 0,-1-14 0,-2 81 0,0-27 0,2 1 0,9 61 0,-8-108 0,1 0 0,0 0 0,1 0 0,0 0 0,1-1 0,-1 1 0,1-1 0,1 0 0,7 10 0,-9-15 0,0 1 0,0 0 0,0-1 0,1 0 0,-1 0 0,1 0 0,0 0 0,0-1 0,0 1 0,0-1 0,0 0 0,1 0 0,-1-1 0,1 1 0,-1-1 0,1 0 0,-1 0 0,1-1 0,7 1 0,-7-1 0,-1 1 0,1-2 0,0 1 0,0 0 0,-1-1 0,1 0 0,0 0 0,-1-1 0,1 1 0,7-4 0,-9 2 0,1 0 0,-1 0 0,0 0 0,0 0 0,0-1 0,0 1 0,-1-1 0,1 0 0,-1 0 0,0 0 0,3-8 0,3-8 0,-1 0 0,-1-1 0,-1 0 0,-1 0 0,3-41 0,-6-112 0,-3 88 0,2 51 0,1 18 0,-1 0 0,0 0 0,-1 0 0,-6-26 0,7 42 0,0 1 0,0 0 0,0-1 0,0 1 0,0-1 0,0 1 0,0 0 0,0-1 0,0 1 0,0-1 0,-1 1 0,1 0 0,0-1 0,0 1 0,0 0 0,0-1 0,-1 1 0,1 0 0,0-1 0,0 1 0,-1 0 0,1 0 0,0-1 0,0 1 0,-1 0 0,1 0 0,0-1 0,-1 1 0,1 0 0,0 0 0,-1 0 0,1 0 0,0-1 0,-1 1 0,0 0 0,-1 2 0,-1 13 0,-2 245 0,7-152 0,-2-80 0,-1 9 0,7 50 0,-5-76 0,1-1 0,0 1 0,1 0 0,0-1 0,1 0 0,0 0 0,1 0 0,0 0 0,7 10 0,-10-17 0,0-1 0,0 1 0,1-1 0,-1 0 0,0 0 0,1 0 0,-1 0 0,1 0 0,0-1 0,-1 1 0,1-1 0,0 0 0,0 0 0,0 0 0,0 0 0,0 0 0,0-1 0,0 1 0,1-1 0,-1 0 0,0 0 0,0 0 0,0 0 0,0-1 0,4 0 0,-6 1 0,1-1 0,-1 1 0,1-1 0,-1 1 0,1-1 0,-1 0 0,1 0 0,-1 1 0,0-1 0,1 0 0,-1 0 0,0 0 0,0-1 0,1 1 0,-1 0 0,0 0 0,0-1 0,-1 1 0,1 0 0,0-1 0,0 1 0,-1-1 0,2-1 0,11-43 0,-11 35 0,4-21 0,-2 0 0,0-33 0,5-40 0,-7 93 0,1-1 0,0 1 0,1 0 0,0 0 0,0 0 0,7-11 0,-9 21 0,-1 0 0,1 0 0,-1-1 0,1 1 0,0 1 0,-1-1 0,1 0 0,0 0 0,0 1 0,1-1 0,-1 1 0,0 0 0,0 0 0,1-1 0,-1 1 0,1 1 0,-1-1 0,5-1 0,2 1 0,0 0 0,1 1 0,16 1 0,-16-1 0,-6 0-1,0 1 1,0-1-1,-1 1 0,1-1 0,0 1 1,-1 1-1,1-1 0,-1 0 1,1 1-1,-1 0 0,1 0 0,-1 0 1,0 0-1,0 0 0,0 0 0,0 1 1,-1 0-1,1-1 0,-1 1 1,1 0-1,-1 0 0,0 1 0,0-1 1,0 0-1,-1 1 0,1-1 0,1 7 1,1 4-2,-1 0 0,-1 0 1,0 1-1,-1-1 0,0 0 1,-2 18-1,-1-22 2,1 1 0,-2-1 0,1 0 0,-1-1 0,-1 1 0,0 0 0,-8 14 0,7-15 0,1-1 0,0 1 0,0 0 0,1 0 0,0 1 0,0-1 0,1 1 0,-1 16 0,3-25-1,0 0 1,0 0-1,0 0 1,0-1-1,0 1 1,0 0-1,1 0 1,-1 0-1,0-1 1,0 1-1,1 0 1,-1 0-1,1 0 1,-1-1-1,0 1 1,1 0-1,0-1 1,-1 1-1,1 0 1,-1-1-1,1 1 1,0-1-1,-1 1 1,1-1-1,0 1 1,-1-1-1,1 0 1,0 1-1,0-1 0,1 1 1,26 1-25,-21-3 21,5 1-1,0 1-2,-1-1 1,1-1 0,0 0-1,13-3 1,-21 2 5,0 1 0,0 0 0,0-1 0,-1 0 0,1 0 0,0 0 1,-1-1-1,1 1 0,-1-1 0,0 1 0,0-1 0,0 0 0,0-1 1,0 1-1,3-6 0,1-3 2,0 0 0,-1-1 0,0 0 0,-1 0 0,5-22 0,9-74 9,2-5 3,-18 101-11,10-30-1,-12 40-1,0 1 0,0 0 0,0-1 0,1 1 0,-1 0 0,1 0 0,-1 0 0,1 0 0,0 0 0,0 0 0,-1 1 0,1-1 0,1 0 0,3-1 0,-3 2-3,-3 23-7,-1-18 12,0 0 1,0 1 0,-1-1-1,1 0 1,-1 0 0,0 0 0,0 0-1,-1-1 1,1 1 0,-1 0-1,-3 2 1,-13 21 10,9-6-10,0 0-1,2 1 1,0 0 0,2 0-1,0 1 1,2-1 0,0 1-1,1 0 1,2 1 0,0-1-1,4 28 1,-3-48-3,0 0 0,0 1 0,1-1 0,0 1 0,0-1 0,0 0 0,0 1 0,0-1 0,1 0 0,-1 0 0,1 0 0,0 0 0,0 0 0,0 0 0,0-1 0,0 1 0,1-1 0,-1 1 0,1-1 0,0 0 0,-1 0 0,1 0 0,0 0 0,0 0 0,0-1 0,1 0 0,-1 1 0,6 0 0,7 2 0,0-1 0,0-1 0,0-1 0,29 0 0,-37-1 0,-5 0 0,1 0 0,-1 0 0,1 0 0,-1-1 0,1 1 0,-1-1 0,0 0 0,1 0 0,-1 0 0,0-1 0,0 1 0,0-1 0,1 1 0,-2-1 0,1 0 0,0 0 0,0-1 0,-1 1 0,1-1 0,2-2 0,-2 0 0,0 0 1,0 0-1,-1-1 0,0 1 1,0-1-1,0 1 1,0-1-1,-1 0 1,0 0-1,0 0 1,0-8-1,1-23 10,-1 0-1,-6-43 1,4 67-11,-1-1 1,-1 1 0,0 0 0,-1 0 0,-1 0 0,0 1-1,0-1 1,-1 1 0,-9-13 0,13 23 0,1-1 0,-1 0 0,0 1 0,0 0 0,0-1 0,0 1 0,-1 0 0,1 0 0,-1 0 0,1 0 0,-1 1 0,1-1 0,-1 1 0,0 0 0,0-1 0,0 1 0,0 0 0,0 1 0,0-1 0,0 1 0,0-1 0,0 1 0,-5 0 0,6 0 0,1 0 0,0 1 0,-1-1 0,1 1 0,-1-1 0,1 1 0,0-1 0,-1 1 0,1 0 0,0 0 0,-1 0 0,1 0 0,0-1 0,0 2 0,0-1 0,0 0 0,0 0 0,0 0 0,0 0 0,1 1 0,-1-1 0,0 0 0,1 1 0,-1-1 0,0 0 0,1 1 0,0-1 0,-1 1 0,1-1 0,0 2 0,-5 53 0,5-47 0,-2 12-2,2 1 0,1 0 1,1 0-1,1-1 0,7 31 0,-9-47 2,1 0-1,-1 0 0,2 0 0,-1 0 1,0 0-1,1 0 0,0-1 0,0 1 0,0-1 1,0 0-1,1 0 0,0 0 0,0 0 1,0-1-1,0 1 0,1-1 0,-1 0 1,1 0-1,-1-1 0,1 1 0,0-1 1,0 0-1,1-1 0,-1 1 0,0-1 0,0 0 1,8 0-1,-2 1 1,0-1 0,0-1 0,0 0 0,0-1 0,1 0 0,16-3 0,-24 2 0,1 0 0,-1 0 0,0 0 0,0 0 0,1-1 0,-1 0 0,-1 1 0,1-1 0,0-1 0,-1 1 0,0 0 0,0-1 0,0 0 0,0 0 0,0 0 0,-1 0 0,4-8 0,2-7 1,-1 0-1,-1 0 1,0 0 0,-2-1-1,0 0 1,1-28 0,-3-126 25,-3 101-25,1 62-1,-1-20 0,1 30 0,0 1 0,0-1 0,0 0 0,0 1 0,0-1 0,0 0 0,0 1 0,-1-1 0,1 1 0,0-1 0,0 0 0,-1 1 0,1-1 0,0 1 0,-1-1 0,1 1 0,0-1 0,-1 1 0,1-1 0,-1 1 0,1-1 0,-1 1 0,1 0 0,-1-1 0,1 1 0,-1 0 0,0-1 0,1 1 0,-1 0 0,1 0 0,-1-1 0,0 1 0,0 0 0,1 0 0,-1 0 0,1 0 0,0 0 0,-1 0 0,1 0 0,0 0 0,-1 1 0,1-1 0,-1 0 0,1 0 0,0 0 0,-1 0 0,1 1 0,0-1 0,0 0 0,-1 0 0,1 0 0,0 1 0,-1-1 0,1 0 0,0 1 0,0-1 0,0 0 0,-1 1 0,1-1 0,0 0 0,0 1 0,0-1 0,0 0 0,0 1 0,-1-1 0,1 0 0,0 1 0,0 0 0,-4 15 0,0 1 0,1 0 0,1 0 0,0 18 0,2 80 0,2-50 0,-3-36 0,1 12 0,6 56 0,-4-85 0,0 1 0,1-1 0,0 1 0,1-1 0,1 0 0,0-1 0,0 1 0,12 18 0,-15-27 0,1 0 0,-1 0 0,0 0 0,1-1 0,0 1 0,0-1 0,-1 1 0,1-1 0,0 0 0,1 0 0,-1 0 0,0-1 0,1 1 0,-1-1 0,7 2 0,0-2 0,1 1 0,0-2 0,-1 1 0,13-2 0,-15 0 0,-3 1 0,0-1 0,0 0 0,0 0 0,-1-1 0,1 1 0,0-1 0,-1 0 0,1-1 0,-1 1 0,0-1 0,0 0 0,0 0 0,0 0 0,0 0 0,0-1 0,-1 1 0,0-1 0,0 0 0,4-5 0,2-6 0,0 0 0,-1-1 0,0 0 0,6-22 0,-5 9 0,-1 0 0,-2-1 0,-1 0 0,2-56 0,-11-120 0,3 199 0,1-2 0,0 0 0,-1 0 0,-1 0 0,1 0 0,-2 0 0,1 0 0,-6-13 0,8 22 0,-1-1 0,1 0 0,0 0 0,0 1 0,-1-1 0,1 0 0,0 1 0,-1-1 0,1 1 0,-1-1 0,1 0 0,-1 1 0,1-1 0,-1 1 0,1-1 0,-1 1 0,1 0 0,-1-1 0,0 1 0,1 0 0,-1-1 0,0 1 0,1 0 0,-1-1 0,0 1 0,0 0 0,1 0 0,-1 0 0,0 0 0,0 0 0,1 0 0,-1 0 0,0 0 0,1 0 0,-1 0 0,0 0 0,0 1 0,0-1 0,-1 1 0,1 0 0,-1 1 0,1-1 0,0 0 0,0 0 0,-1 1 0,1-1 0,0 1 0,0-1 0,1 1 0,-1-1 0,0 1 0,0 0 0,1-1 0,-2 5 0,-5 39 0,1 0 0,3 1 0,2-1 0,4 47 0,-2-2 0,-1-62 0,1 0 0,8 49 0,-7-69 0,0 0 0,0 1 0,1-1 0,0 0 0,0-1 0,1 1 0,0-1 0,1 1 0,-1-1 0,1 0 0,1-1 0,-1 1 0,9 7 0,-8-11 0,-1 1 0,1-1 0,-1 0 0,1-1 0,0 0 0,0 0 0,0 0 0,0 0 0,0-1 0,1 0 0,-1-1 0,0 1 0,7-1 0,-7 0 0,0 0 0,0 0 0,0-1 0,0 0 0,-1 0 0,1 0 0,0-1 0,-1 0 0,1 0 0,-1 0 0,1-1 0,-1 0 0,0 0 0,5-4 0,-5 1 0,0 1 0,0-1 0,-1-1 0,0 1 0,0-1 0,0 1 0,-1-1 0,0 0 0,-1 0 0,1 0 0,-1-1 0,-1 1 0,2-11 0,0-13 0,-2 0 0,-2-31 0,0 18 0,1 39 0,1-2 0,-1 1 0,0-1 0,-1 0 0,0 0 0,0 0 0,-2-7 0,2 13 0,0 0 0,1-1 0,-1 1 0,0 0 0,0 0 0,1-1 0,-1 1 0,0 0 0,0 0 0,0 0 0,-1 0 0,1 0 0,0 0 0,0 0 0,0 1 0,-1-1 0,1 0 0,0 1 0,-1-1 0,1 1 0,-1-1 0,1 1 0,-1 0 0,1-1 0,0 1 0,-1 0 0,1 0 0,-1 0 0,1 0 0,-1 0 0,1 1 0,-1-1 0,-1 1 0,1 0 0,0 0 0,0-1 0,1 2 0,-1-1 0,0 0 0,0 0 0,1 0 0,-1 1 0,1-1 0,0 1 0,-1-1 0,1 1 0,0 0 0,0-1 0,0 1 0,0 0 0,0 0 0,0 0 0,0 0 0,1 0 0,-1 0 0,1 0 0,-1 0 0,1 0 0,0 0 0,0 3 0,-2 2 0,-2 20 0,1-1 0,1 1 0,3 33 0,-1-25 0,0-27 0,0 0 0,1 0 0,0 0 0,1 0 0,0 0 0,0 0 0,0 0 0,1-1 0,0 1 0,0-1 0,1 0 0,7 10 0,-8-13-2,0 0 1,1 0-1,0 0 1,-1 0-1,1-1 1,1 0-1,-1 0 1,0 0-1,1 0 1,-1-1-1,1 0 1,0 0-1,0 0 1,0 0-1,0-1 1,0 0-1,0 0 1,1 0-1,-1 0 1,6-1-1,-6 0 3,-1 0 0,1 0 0,0 0 0,0 0 0,-1-1 0,1 0 0,0 0 0,-1 0 0,1-1 0,-1 1 0,6-4 0,-6 2 1,-1 0-1,0 0 0,0 0 1,-1 0-1,1-1 1,-1 1-1,0-1 0,0 0 1,0 1-1,0-1 1,0 0-1,-1 0 1,2-6-1,8-35-1,-1 0 0,5-57 0,-11 64 0,2-1 0,1 1 0,22-64 0,-29 101 0,0 0 0,0 0 0,1 0 0,-1 1 0,0-1 0,1 0 0,-1 0 0,0 1 0,1-1 0,-1 0 0,1 1 0,0-1 0,-1 1 0,1-1 0,-1 1 0,1-1 0,0 1 0,-1-1 0,2 0 0,9 7 0,4 21 0,-8 0 0,-1-1 0,-2 2 0,0-1 0,-2 0 0,-2 42 0,0-27 0,7 52 0,-6-87 2,0-1 0,1 1 0,-1-1 0,1 0 0,1 0 0,4 11 0,-6-15-10,1-1 1,-1 1-1,0 0 1,0 0 0,1-1-1,-1 1 1,1-1-1,0 1 1,-1-1-1,1 0 1,0 1-1,0-1 1,0 0 0,0 0-1,0 0 1,0-1-1,0 1 1,0 0-1,0-1 1,0 1-1,0-1 1,4 0 0,5 0-396</inkml:trace>
</inkml:ink>
</file>

<file path=ppt/ink/ink5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57"/>
    </inkml:context>
    <inkml:brush xml:id="br0">
      <inkml:brushProperty name="width" value="0.05" units="cm"/>
      <inkml:brushProperty name="height" value="0.05" units="cm"/>
      <inkml:brushProperty name="color" value="#FFFFFF"/>
    </inkml:brush>
  </inkml:definitions>
  <inkml:trace contextRef="#ctx0" brushRef="#br0">1 10 29037,'0'0'2513,"0"3"-1936,0-1-289,22 1-144,11 0-16,16-3-96,13 0-16,7 0 16,3 0-32,-10-8 0,-16 2 0,-16 3 0,-27 0-32,-32 3-512</inkml:trace>
</inkml:ink>
</file>

<file path=ppt/ink/ink5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01"/>
    </inkml:context>
    <inkml:brush xml:id="br0">
      <inkml:brushProperty name="width" value="0.05" units="cm"/>
      <inkml:brushProperty name="height" value="0.05" units="cm"/>
      <inkml:brushProperty name="color" value="#FFFFFF"/>
    </inkml:brush>
  </inkml:definitions>
  <inkml:trace contextRef="#ctx0" brushRef="#br0">66 334 32239,'0'-31'50,"0"23"-10,0-1 1,0 1 0,0-1 0,-1 1-1,-1 0 1,1-1 0,-1 1-1,-4-10 1,6 18-40,0 0 0,0 0-1,0-1 1,0 1 0,0 0 0,0 0 0,-1-1 0,1 1 0,0 0-1,0 0 1,0 0 0,0-1 0,0 1 0,0 0 0,-1 0-1,1 0 1,0-1 0,0 1 0,0 0 0,0 0 0,-1 0-1,1 0 1,0 0 0,0 0 0,0-1 0,-1 1 0,1 0-1,0 0 1,0 0 0,-1 0 0,1 0 0,0 0 0,0 0-1,-1 0 1,1 0 0,0 0 0,0 0 0,0 0 0,-1 0-1,1 0 1,0 0 0,0 0 0,-1 0 0,1 0 0,0 1 0,0-1-1,0 0 1,-1 0 0,1 0 0,0 0 0,0 0 0,0 1-1,-1-1 1,1 0 0,0 0 0,0 0 0,0 0 0,0 1-1,-1-1 1,-5 19-3,-5 73 2,5 0 0,6 105 0,1-93 0,-2 109 0,14 682 0,-7-754-4,9 136-8,-15-276 12,0 0 0,0 1 0,0-1 0,0 0 0,1 0-1,-1 1 1,0-1 0,1 0 0,-1 0 0,1 0 0,-1 1 0,1-1 0,-1 0 0,1 0 0,0 0-1,0 0 1,-1 0 0,1 0 0,0 0 0,0-1 0,0 1 0,0 0 0,0 0 0,0-1 0,0 1 0,1 0-1,0 0 1,2-1 0,1 1 0,-1 0 0,1-1-1,-1 0 1,1 0 0,6 0 0,8-1 1,221 0 1,282 2 15,-274 12-17,9 0 0,64-13 0,208 6 0,1009 11 38,-1021-19-12,1545 2-26,-1363-36-36,-605 28 40,-24 3-4,-2 1 0,80-15 0,81-14 0,-212 30 0,-1 2 0,20 0 0,-25 1 0,1 0 0,-1-1 0,1-1 0,12-2 0,-23 4 0,-1-1 0,1 1 0,-1-1 0,1 1 0,-1-1 0,1 1 0,-1-1 0,1 1 0,-1-1 0,1 1 0,-1-1 0,1 0 0,-1 1 0,0-1 0,1 0 0,-1 1 0,0-1 0,0 0 0,0 1 0,1-1 0,-1 0 0,0 0 0,0 1 0,0-1 0,0 0 0,0 0 0,0 1 0,0-1 0,-1 0 0,1 1 0,0-1 0,0 0 0,-1 1 0,1-1 0,0 0 0,-1 1 0,0-2 0,0-2 0,-11-84 0,8 53 0,-10-39 0,-14-36 0,-68-337 32,75 280-32,-59-340 0,71 465 0,2-1 0,2 0 0,0-62 0,6 3 0,2 36 0,-3 1 0,-17-119 0,10 120 0,7 64 0,-1-1 0,1 0 0,0 1 0,-1-1 0,1 1 0,-1-1 0,1 1 0,0-1 0,-1 1 0,1 0 0,-1-1 0,0 1 0,1 0 0,-1-1 0,1 1 0,-1 0 0,0-1 0,1 1 0,-1 0 0,1 0 0,-1 0 0,0 0 0,1 0 0,-1 0 0,0 0 0,1 0 0,-1 0 0,0 0 0,1 0 0,-1 0 0,0 0 0,0 1 0,-1-1 0,-13-1 0,-1 2 0,0 0 0,0 0 0,1 1 0,-1 1 0,-18 6 0,-16 5 0,-1-3 0,0-3 0,-102 5 0,36-4 0,-638 10 0,512-21 0,-24 2 0,-607 4 0,597 4 0,-89 1 0,308-9-8,1-2 0,-1-3 0,-58-13 0,-195-31 35,62 22-21,-118-5-7,-350 29 1,432 3 0,183 3 0,-127 21 0,-102 35 0,295-50 0,-65 26 0,71-23 0,0-1 0,0-2 0,-34 6 0,-6-5 0,17-4 0,0 3 0,-86 26 0,58-1 0,-22 6 0,93-38 0,0-1 0,-1 0 0,1 0 0,-1-2 0,-12 0 0,-5 0 0,-303 4 0,323-3 0,6 0-1,-1 0 1,1 0 0,0 0 0,0-1-1,0 1 1,-1 0 0,1-1 0,0 0 0,0 1-1,0-1 1,0 0 0,0 0 0,0 0-1,0 0 1,0 0 0,0-1 0,1 1 0,-1-1-1,0 1 1,1-1 0,-2-2 0,0 4-283</inkml:trace>
</inkml:ink>
</file>

<file path=ppt/ink/ink5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06"/>
    </inkml:context>
    <inkml:brush xml:id="br0">
      <inkml:brushProperty name="width" value="0.05" units="cm"/>
      <inkml:brushProperty name="height" value="0.05" units="cm"/>
      <inkml:brushProperty name="color" value="#FFFFFF"/>
    </inkml:brush>
  </inkml:definitions>
  <inkml:trace contextRef="#ctx0" brushRef="#br0">0 256 31342,'0'0'993,"4"0"-918,159 0 80,687-17-65,-699 10-90,-57 4 0,118-19 0,-189 19 0,20-4 0,-41 4 0,-1 1 0,0 0 0,0-1 0,0 1 0,-1-1 0,1 1 0,0-1 0,-1 1 0,0-1 0,1 0 0,-1 1 0,-1-4 0,1 4-1,0 0 0,0-1 1,-1 1-1,1-1 0,-1 1 0,0 0 0,1-1 1,-1 1-1,0 0 0,-1 0 0,1-1 1,0 1-1,-1 0 0,1 0 0,-1 1 0,1-1 1,-1 0-1,0 0 0,0 1 0,0-1 1,0 1-1,-3-2 0,-6-3-3,0 1 0,0 0 0,-18-5-1,6 2 5,-170-56 3,189 63 0,3 1-2,-1 0 0,1 0 1,0 0-1,0-1 0,-1 1 1,1 0-1,0-1 0,0 1 1,0-1-1,0 1 0,-1-1 1,1 0-1,0 1 0,0-1 1,0 0-1,0 0 0,0 1 1,1-1-1,-1 0 0,0 0 1,-1-2-1,19 3 18,-1 3-15,0 1 0,-1 0 1,1 1-1,-1 1 0,0 0 1,-1 1-1,20 13 0,0-1 4,-22-14-7,-1 1 0,0 1 0,0 0 0,15 14-1,-22-18 1,-1 0 0,0 1 0,0 0 0,0 0 0,-1 0 0,1 0 0,-1 0 0,0 0 0,0 1 0,0-1-1,-1 1 1,0-1 0,0 1 0,0-1 0,1 10 0,-1-9-1,-1 0 0,1-1 0,-1 1 0,0 0-1,0 0 1,-1 0 0,0 0 0,1 0 0,-1 0 0,-1-1 0,1 1 0,-1 0 0,0-1-1,0 1 1,0-1 0,-1 0 0,1 0 0,-1 0 0,0 0 0,0 0 0,-1 0 0,1-1 0,-1 0-1,-6 5 1,-14 10-80,-50 25 0,30-22-2478,-2-3-9112</inkml:trace>
</inkml:ink>
</file>

<file path=ppt/ink/ink5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10"/>
    </inkml:context>
    <inkml:brush xml:id="br0">
      <inkml:brushProperty name="width" value="0.05" units="cm"/>
      <inkml:brushProperty name="height" value="0.05" units="cm"/>
      <inkml:brushProperty name="color" value="#FFFFFF"/>
    </inkml:brush>
  </inkml:definitions>
  <inkml:trace contextRef="#ctx0" brushRef="#br0">0 712 18825,'1'24'9361,"0"-2"-4865,0-16-4512,0 1 1,1 0-1,-1 0 1,1-1-1,0 1 0,1-1 1,0 0-1,0 0 0,0 0 1,1 0-1,-1 0 0,7 7 1,-3-5 20,3 5-2,2 0 1,15 14 0,-23-24-4,-1 0 0,1 0 0,-1-1 1,1 1-1,0-1 0,0 0 0,0 0 0,0-1 0,0 1 1,0-1-1,1 0 0,-1 0 0,0 0 0,6 0 1,-8-1 1,1 0 0,0 0 1,-1 0-1,1 0 1,-1-1-1,1 1 1,-1-1-1,1 1 0,-1-1 1,1 0-1,-1 0 1,1 0-1,-1-1 1,0 1-1,0 0 0,0-1 1,0 1-1,2-3 1,0-1 3,-1 1 0,0-2 0,0 1 1,-1 0-1,1 0 0,-1-1 0,2-9 1,4-14 7,-2 0 0,0 0-1,1-48 1,-6-94 46,-2 90-50,1 23-9,2-1 4,-3 1 0,-16-102 0,16 156-3,0 0 0,0 0 0,0 1 0,0-1 0,-1 0-1,-3-6 1,5 10-1,-1 0-1,1 0 0,0-1 0,0 1 0,0 0 1,0 0-1,0 0 0,-1-1 0,1 1 0,0 0 1,0 0-1,0 0 0,-1 0 0,1 0 0,0-1 1,0 1-1,0 0 0,-1 0 0,1 0 1,0 0-1,0 0 0,-1 0 0,1 0 0,0 0 1,0 0-1,-1 0 0,1 0 0,0 0 0,0 0 1,-1 0-1,1 0 0,0 0 0,0 0 0,0 0 1,-1 0-1,1 0 0,0 1 0,0-1 0,-1 0 1,1 0-1,-8 21-17,0 34 19,3 1 0,3 105-1,3-87 16,3 10-16,3-1 0,4 1 1,35 131-1,-46-215-1,0 0 0,0 0 0,0 0 0,0 0 0,1 0 0,-1-1 0,0 1 0,0 0 0,0 0 0,0 0 0,1 0 0,-1 0 0,0 0 0,0-1 0,0 1 0,1 0 0,-1 0 0,0 0 0,0 0 0,0 0 0,1 0 0,-1 0 0,0 0 0,0 0 0,0 0 0,1 0 0,-1 0 0,0 0 0,0 0 0,0 0 0,1 0 0,-1 1 0,0-1 0,0 0 0,0 0 0,1 0 0,-1 0 0,0 0 0,0 0 0,0 0 0,0 1 0,1-1 0,-1 0 0,0 0 0,0 0 0,0 0 0,0 1 0,6-26 0,-5 24 0,17-130 0,7-37 0,-21 148 0,1 1 0,1 0 0,1 0 0,1 1 0,1 0 0,13-22 0,-19 35 0,0-1 0,1 1 0,0 0 0,0 0 0,0 0 0,1 1 0,-1-1 0,1 1 0,0 0 0,0 1 0,1-1 0,-1 1 0,1 0 0,0 0 0,0 1 0,0 0 0,0 0 0,0 0 0,0 0 0,0 1 0,1 0 0,-1 1 0,0 0 0,12 0 0,-16 0 0,0 1 0,0-1 0,0 1 0,0 0 0,0 0 0,0 0 0,0 0 0,0 0 0,0 0 0,0 0 0,-1 0 0,1 1 0,0-1 0,-1 1 0,1-1 0,-1 1 0,0 0 0,0-1 0,1 1 0,-1 0 0,0 0 0,0 0 0,-1 0 0,1 0 0,1 4 0,0 4 0,1 0 0,-2 1 0,2 18 0,-3-28 0,1 15 0,-1 1 0,-2 29 0,1-41 0,0 1 0,0-1 0,-1 1 0,0-1 0,0 0 0,0 0 0,0 0 0,-1 0 0,0 0 0,0 0 0,-7 7 0,3-4-1,0-1-1,-1 1 1,0-1-1,-1-1 1,1 0-1,-1 0 1,0-1-1,-1 0 1,1 0-1,-1-1 1,0 0-1,0-1 1,0 0-1,0-1 1,-1 0-1,1-1 1,-12 1-1,21-2 2,1 0 0,-1 0 0,0 0 0,0 0-1,0 0 1,1-1 0,-1 1 0,0 0 0,0 0 0,0-1-1,1 1 1,-1-1 0,0 1 0,1 0 0,-1-1 0,0 1-1,1-1 1,-1 0 0,0 1 0,1-1 0,-1 1 0,1-1-1,-1 0 1,1 0 0,0 1 0,-1-1 0,1 0 0,0 0-1,-1 1 1,1-1 0,0 0 0,0 0 0,0-1 0,0-32 0,1 19 0,-1 14 0,0 0 0,0 0 0,0 1 0,0-1 0,0 0 0,1 0 0,-1 0 0,0 1 0,1-1 0,-1 0 0,0 0 0,1 1 0,-1-1 0,1 0 0,-1 1 0,1-1 0,0 1 0,-1-1 0,1 1 0,-1-1 0,1 1 0,0-1 0,0 1 0,-1-1 0,1 1 0,0 0 0,-1 0 0,1-1 0,0 1 0,0 0 0,0 0 0,-1 0 0,1 0 0,0 0 0,0 0 0,0 0 0,0 0 0,-1 0 0,1 0 0,0 0 0,0 0 0,0 1 0,-1-1 0,1 0 0,1 1 0,1 0 0,0 0 0,0 0 0,0 0 0,-1 0 0,1 1 0,0-1 0,-1 1 0,1-1 0,-1 1 0,0 0 0,1 0 0,3 5 0,19 39 0,-19-33 0,1 0 0,0 0 0,17 22 0,-20-32 0,-1 1 0,0-1 0,1 0 0,-1 0 0,1 0 0,0-1 0,0 1 0,0-1 0,0 0 0,1 0 0,-1 0 0,0-1 0,1 1 0,-1-1 0,1 0 0,7 0 0,11 1 0,-1-1 0,1-1 0,38-6 0,-51 4 0,1 0 0,-1-1 0,1 0 0,-1-1 0,0 0 0,0-1 0,-1 0 0,1 0 0,16-13 0,-16 9 1,-1 0-1,0 0 1,0-1 0,-1 0 0,0 0-1,-1-1 1,0 0 0,0 0 0,-2-1-1,1 0 1,-1 0 0,-1 0 0,3-16-1,0-6 6,-2-1-1,-1 0 1,-2-55-1,-2 86-5,0-2 0,0 1 0,0-1 0,0 1 0,-1 0-1,0-1 1,-2-5 0,3 10-1,-1 0 0,1-1 0,-1 1 0,0 0 0,0 0 0,0 0 1,0 0-1,0 0 0,0 0 0,0 0 0,0 0 0,0 0 0,0 0 0,0 1 0,0-1 0,-1 0 0,1 1 0,0-1 0,-1 1 0,1-1 0,0 1 0,-1 0 0,1 0 0,0 0 0,-1-1 0,-2 2 0,2-2 1,-1 0 0,0 1 0,0 0 0,0 0 0,0 0-1,0 0 1,1 0 0,-1 1 0,0-1 0,0 1 0,0 0 0,1 0-1,-1 0 1,0 0 0,1 0 0,-1 0 0,1 1 0,0-1 0,-1 1-1,1 0 1,0 0 0,0 0 0,0 0 0,0 0 0,0 0-1,0 0 1,1 1 0,-1-1 0,1 1 0,0-1 0,-1 1 0,1-1-1,0 1 1,1 0 0,-2 3 0,-3 18 0,1 1 0,1-1 0,1 1 0,1 0 0,2-1 0,4 37 0,-3-44 0,1 0 0,1-1 0,1 0 0,0 0 0,1 0 0,0 0 0,2-1 0,0 0 0,17 25 0,-18-32 0,-1 1 0,1-1 0,0 0 0,1-1 0,0 0 0,0 0 0,1 0 0,-1-1 0,2 0 0,-1-1 0,0 0 0,1-1 0,0 0 0,0 0 0,0-1 0,14 3 0,-13-5 0,0 0 0,0 0 0,1-1 0,-1 0 0,0-1 0,0 0 0,0-1 0,0 0 0,-1-1 0,21-7 0,-24 6 0,1 0 0,-1-1 0,0 1 0,0-1 0,-1 0 0,0-1 0,0 0 0,0 0 0,0 0 0,-1-1 0,0 1 0,-1-1 0,1-1 0,-1 1 0,4-10 0,-2 0 0,-1 1 0,0-1 0,-2 0 0,0 0 0,0-1 0,-1-19 0,-5-106 0,3 134 0,0 5 0,-6-45 0,6 47 0,0 0 0,-1 1 0,1-1 0,-1 0 0,1 0 0,-1 0 0,0 1 0,1-1 0,-1 0 0,0 1 0,0-1 0,0 0 0,0 1 0,-1 0 0,1-1 0,0 1 0,-1 0 0,1-1 0,-1 1 0,1 0 0,-3-1 0,4 2 0,-1 0 0,1 0 0,-1-1 0,0 1 0,1 0 0,-1 0 0,1 0 0,-1 0 0,0 0 0,1 0 0,-1 0 0,1 0 0,-1 1 0,0-1 0,1 0 0,-1 0 0,1 0 0,-1 1 0,0-1 0,1 0 0,-1 1 0,1-1 0,-1 0 0,1 1 0,0-1 0,-1 0 0,1 1 0,-1-1 0,1 1 0,0-1 0,-1 1 0,1-1 0,0 1 0,-1 0 0,1-1 0,0 1 0,0-1 0,0 1 0,-1 0 0,-2 29 0,3-24 0,-1 13 0,0 7 0,0 1 0,2-1 0,1 1 0,7 36 0,-8-57 0,1 0 0,-1 0 0,1 0 0,1 0 0,-1 0 0,1 0 0,0-1 0,1 1 0,-1-1 0,1 0 0,0 0 0,0 0 0,1 0 0,-1-1 0,1 0 0,0 0 0,0 0 0,0 0 0,1-1 0,0 0 0,-1 0 0,1-1 0,0 1 0,8 1 0,-7-2 0,0-1 0,0 0 0,0 0 0,1 0 0,-1-1 0,0 0 0,15-1 0,-19 0 0,1 0 0,-1 0 0,0 0 0,1 0 0,-1-1 0,0 1 0,0-1 0,0 0 0,0 1 0,0-2 0,-1 1 0,1 0 0,-1 0 0,1-1 0,-1 1 0,0-1 0,4-5 0,2-7 0,-1 0 0,0-1 0,-1 1 0,-1-1 0,0-1 0,-1 1 0,-1-1 0,1-21 1,-1-141 18,-5 104-7,0 67-12,-1 12 0,-4 15 0,-1 29 0,2 2 0,3-1 0,3 57 0,0-22 0,-31 480 0,28-543 0,-1-1 0,0 1 0,-2-1 0,-10 26 0,14-41 0,0 0 0,0 0 0,-1 0 0,1 0 0,-1-1 0,0 1 0,0-1 0,-1 0 0,1 0 0,-1 0 0,0 0 0,0-1 0,0 1 0,-1-1 0,1 0 0,-1-1 0,0 1 0,0-1 0,0 0 0,0 0 0,0 0 0,-8 1 0,4-2-1,0 0-1,-1-1 1,1 0-1,-1 0 1,1-1 0,-16-3-1,21 2 1,-1 1-1,1-1 1,0 0 0,-1 0-1,1 0 1,0 0-1,0-1 1,0 0 0,1 0-1,-1 0 1,1 0 0,-1-1-1,1 1 1,0-1-1,-3-4 1,0-3 0,0-1 0,1 1 0,0-1-1,1 0 1,0 0 0,1 0 0,0-1 0,1 1 0,0-1 0,1 1-1,1-1 1,0 0 0,2-13 0,-1 19 0,1 0 0,0 1 0,0-1 0,1 1 0,-1-1 0,2 1 1,-1 0-1,1 0 0,-1 0 0,1 1 0,1-1 0,-1 1 0,1 0 0,0 1 0,0-1 0,1 1 0,-1 0 0,12-7 1,14-7 0,0 2 1,46-18 0,-60 27-2,99-38 5,-57 24 2,108-56 0,-155 70-6,-2 0 0,1-1 1,-1 0-1,0-1 0,-1 0 0,0 0 1,-1-1-1,0 0 0,10-17 0,-8 10 1,-1-1 0,-1 0 0,0-1 0,-2 1 0,7-31 0,-3-10 1,-3-1 0,-2-1 0,-4-61 0,-1 106-2,0-17 2,1-12 6,-2 0-1,-2 1 1,-10-51-1,9 121-7,3 114 0,3 200 0,0-294 0,1-1 0,14 62 0,-13-90 0,0 0 0,1 0 0,1 0 0,1-1 0,1 0 0,0 0 0,0-1 0,2 0 0,12 16 0,-18-26 0,1-1 0,-1 1 0,1-1 0,0-1 0,0 1 0,0 0 0,0-1 0,0 0 0,1 0 0,0-1 0,-1 0 0,1 0 0,0 0 0,0-1 0,0 1 0,0-1 0,0-1 0,0 1 0,1-1 0,-1 0 0,0-1 0,0 1 0,0-1 0,8-2 0,-11 1 0,0 1 0,1-1 0,-1 0 0,0 0 0,0 0 0,1 0 0,-2-1 0,1 1 0,0-1 0,0 1 0,-1-1 0,0 0 0,1 0 0,-1 0 0,0-1 0,-1 1 0,1 0 0,-1-1 0,1 1 0,-1-1 0,0 0 0,0 1 0,0-1 0,-1-4 0,4-15 0,-2 1 0,-1-43 0,-1 48 0,1 2-2,-1 0 1,-1 0-1,-1 0 0,0 0 1,0 0-1,-2 0 0,0 1 1,-1 0-1,0-1 0,-1 1 1,0 1-1,-1-1 0,-1 1 1,0 1-1,-17-20 0,-7-4 24,32 36-23,0 0 1,0 0 0,1 0 0,-1 0-1,0 0 1,0 0 0,0 0 0,0 0-1,0 0 1,1 0 0,-1 0 0,0 0-1,0 0 1,0 0 0,0 0 0,0 0-1,1 0 1,-1 0 0,0 0 0,0 0-1,0 0 1,0 0 0,1 0 0,-1 0-1,0 0 1,0 0 0,0 0 0,0 0-1,0 0 1,0 0 0,1 0 0,-1 0-1,0-1 1,0 1 0,0 0 0,0 0-1,0 0 1,0 0 0,0 0 0,0 0-1,1 0 1,-1-1 0,0 1-1,0 0 1,0 0 0,0 0 0,0 0-1,0-1 1,0 1 0,0 0 0,0 0-1,0 0 1,0 0 0,0 0 0,0-1-1,0 1 1,0 0 0,0 0 0,0 0-1,0 0 1,0 0 0,0-1 0,-1 1-1,1 0 1,0 0 0,0 0 0,0 0-1,0 0 1,3 0-4,79 0 9,-9 2 0,1-3 1,-1-3-1,73-14 1,-138 16-6,28-8 0,-35 9 0,1 1 0,-1-1 0,0 1 0,0-1 0,0 0 0,0 1 0,0-1 0,0 0 0,0 0 0,-1 0 0,1 1 0,0-1 0,0 0 0,-1 0 0,1 0 0,0 0 0,-1 0 0,1 0 0,-1-1 0,1 1 0,-1 0 0,0 0 0,0 0 0,1 0 0,-1-2 0,0 2 0,0 1 0,-1-1 0,1 1 0,0-1 0,-1 0 0,1 1 0,0-1 0,-1 1 0,1 0 0,0-1 0,-1 1 0,1-1 0,-1 1 0,1 0 0,-1-1 0,1 1 0,-1 0 0,1-1 0,-1 1 0,0 0 0,1 0 0,-1-1 0,1 1 0,-1 0 0,1 0 0,-1 0 0,0 0 0,1 0 0,-1 0 0,0 0 0,-25 0 0,21 0 0,-5 0 0,0 0 0,0 0 0,1 1 0,-1 1 0,0 0 0,-11 3 0,15-2 0,0 0 0,1 0 0,-1 0 0,1 0 0,0 1 0,0 0 0,0 0 0,1 0 0,0 1 0,-1 0 0,-2 5 0,0 0 0,0 0 0,1 0 1,0 1-1,1-1 0,1 1 0,-1 1 0,2-1 0,0 1 1,-3 19-1,1 8-13,2 63 0,3-98 10,0 0 3,0-1 0,0 1-1,0-1 1,1 1-1,-1-1 1,1 1 0,0-1-1,0 0 1,0 1-1,1-1 1,-1 0 0,1 0-1,-1 0 1,5 6 0,-3-6 0,1-1 0,-1 1 0,0-1 0,1 1 0,-1-1 0,1 0 0,0 0 0,0 0 0,0-1 0,0 1 0,0-1 0,6 1 0,3 1 0,1 0 0,0-1 0,1-1 0,-1 0 0,0-1 0,0-1 0,1 0 0,16-3 0,-24 2 0,-1 1 0,-1-1 0,1 0 0,0 0 0,0-1 0,-1 0 0,1 0 0,-1 0 0,0-1 0,0 1 0,0-1 0,-1 0 0,1-1 0,-1 1 0,0-1 0,0 0 0,-1 0 0,1 0 0,-1 0 0,0-1 0,2-7 0,0-2 0,-1-1 0,-1 1 0,-1-1 0,0 0 0,-1 0 0,-1 0 0,-1 0 0,0 0 0,-5-24 0,4 27 0,-2 0 0,0 0 0,0 1 0,-1-1 0,0 1 0,-1 0 0,-1 1 0,-9-14 0,12 19 0,-1 0 0,1 1 0,-1-1 0,0 1 0,0 0 0,-1 1 0,1-1 0,-1 1 0,0 0 0,0 1 0,0-1 0,-1 1 0,1 1 0,-1-1 0,0 1 0,0 0 0,-9-1 0,14 3 0,0-1 0,0 1 0,0 0 0,0 0 0,0 1 0,-1-1 0,1 0 0,0 1 0,0-1 0,0 1 0,0 0 0,0-1 0,0 1 0,0 0 0,0 0 0,1 1 0,-1-1 0,0 0 0,0 0 0,1 1 0,-1-1 0,1 1 0,0 0 0,-1-1 0,1 1 0,0 0 0,0 0 0,0 0 0,0 0 0,0 0 0,0 0 0,1 0 0,-1 2 0,-2 8 0,1 1-1,0-1 1,1 0 0,2 21-1,-1-20 0,-1 8-11,2 0 0,0 0-1,1 0 1,2 0-1,0-1 1,7 23 0,-8-36-33,0 0 0,0 0 1,1 0-1,0 0 1,1 0-1,-1-1 0,1 1 1,0-1-1,1-1 0,-1 1 1,1-1-1,0 0 1,1 0-1,-1-1 0,1 1 1,0-1-1,0-1 0,0 0 1,13 5-1,-5-5 39,1 0 0,-1-1 0,1 0-1,-1-1 1,18-2 0,-18 1 54,-12 0-30,0 0-1,0-1 1,0 1 0,0-1-1,-1 0 1,1 0 0,0 0 0,0 0-1,-1 0 1,1-1 0,-1 1-1,1-1 1,-1 0 0,1 0 0,-1 1-1,0-1 1,0-1 0,0 1-1,0 0 1,0 0 0,-1-1 0,1 1-1,-1-1 1,1 0 0,-1 1-1,0-1 1,0 0 0,0 0-1,-1 0 1,2-3 0,1-13 9,0 1 1,0-1-1,-1-32 1,-2 26 39,1-20-31,4-48-5,-4 85-31,0 1 0,1-1 0,0 0 0,0 1 1,1-1-1,0 1 0,0 0 0,0 0 1,6-7-1,-6 10 0,-1 1 0,2 0 0,-1 0 0,0 0-1,0 1 1,1-1 0,0 1 0,-1 0 0,1 0 0,0 0 0,0 0 0,0 1 0,0 0 0,1-1 0,-1 2-1,7-2 1,7 0-5,0 1 0,30 3 0,-30-1 1,-16-1 2,4 0-4,-1-1-1,1 2 1,-1-1-1,0 1 1,1 0-1,-1 0 1,0 0 0,0 1-1,0 0 1,0 0-1,0 0 1,9 5-1,-36-6 93,-119-4 47,137 3-133,0 1 1,-1 0-1,1 0 1,0 0-1,0 0 1,0 1-1,0-1 1,0 1-1,0 0 1,1 0-1,-1 1 0,1-1 1,-1 1-1,1 0 1,0 0-1,0 0 1,0 0-1,0 0 1,1 1-1,0-1 1,-1 1-1,1-1 1,0 1-1,1 0 0,-3 7 1,-2 4 0,1 1-1,0 0 1,1 1 0,1-1-1,-1 23 1,1-1-2,1 0 0,7 63 0,-4-96 0,0 0-1,0-1 0,1 1 1,-1-1-1,1 1 1,0-1-1,0 0 0,1 1 1,-1-1-1,1 0 0,0-1 1,0 1-1,0 0 0,0-1 1,1 0-1,0 0 1,-1 0-1,1 0 0,0 0 1,0-1-1,1 0 0,-1 0 1,8 3-1,-2-2 2,-1 0-1,1-1 1,0 0-1,0-1 0,0 0 1,0 0-1,-1-1 1,1 0-1,0-1 1,15-3-1,-22 3 2,1 0-1,-1 0 1,0-1-1,0 1 1,0-1-1,0 1 1,0-1-1,-1 0 1,1 0 0,-1 0-1,1-1 1,-1 1-1,1-1 1,-1 1-1,0-1 1,0 0 0,-1 0-1,1 0 1,-1 0-1,1 0 1,-1 0-1,0 0 1,0 0 0,1-4-1,1-8 7,0-1 1,-1 1-1,0-28 0,-2 39-5,0-246 33,0 244-34,0-20 8,0 26-9,0-1 0,0 0 0,0 1 0,0-1 1,0 0-1,0 1 0,0-1 0,0 1 0,-1-1 1,1 0-1,0 1 0,0-1 0,-1 1 1,1-1-1,0 1 0,-1-1 0,1 1 0,0-1 1,-1 1-1,1-1 0,-1 1 0,1-1 0,-1 1 1,1-1-1,-1 1 0,1 0 0,-1-1 1,1 1-1,-1 0 0,0 0 0,0 1 0,1-1 0,-1 1 0,1 0 0,-1-1 0,1 1 0,-1 0 0,1 0 0,0-1 0,-1 1 0,1 0 0,0 0 0,0 0 0,-1-1 0,1 1 0,0 0 0,0 0 0,0 0 0,0-1 0,0 1 0,0 0 0,0 1 0,0 3 0,-4 219 0,5-137 0,-1-76-1,0 0 0,1 0 0,1 0 0,0 0 1,0 0-1,1-1 0,0 1 0,7 13 0,-9-22 1,1 1 0,-1 0-1,1-1 1,-1 1 0,1-1 0,0 1-1,0-1 1,0 0 0,0 0 0,0 0 0,1 0-1,-1 0 1,0-1 0,1 1 0,0-1-1,-1 1 1,1-1 0,0 0 0,0 0 0,-1 0-1,1 0 1,0-1 0,0 1 0,0-1-1,0 0 1,0 0 0,0 0 0,0 0 0,0 0-1,0-1 1,0 1 0,0-1 0,0 0-1,0 0 1,3-2 0,-3 2 0,-1-1 0,1 0 0,-1 0 0,0 0 0,0 0 0,0 0 0,0 0 0,-1 0 0,1-1 0,0 1 0,-1-1 0,0 1 0,0-1 0,1 0 0,-2 1 0,1-1 0,0 0 0,0-4 0,2-3 0,9-34 3,-3 0 0,8-87 0,-12 79 1,17-79-1,-21 127-4,0 0 1,1-1-1,-1 1 0,1 0 0,0 0 1,0 0-1,1 0 0,-1 1 0,1-1 1,3-4-1,-5 7 1,0 0 0,1 1-1,-1-1 1,0 0 0,0 1 0,0-1 0,1 1-1,-1-1 1,0 1 0,1-1 0,-1 1 0,0 0-1,1 0 1,-1 0 0,0 0 0,1 0-1,-1 0 1,1 0 0,-1 0 0,0 0 0,1 1-1,-1-1 1,0 0 0,1 1 0,-1-1 0,0 1-1,0 0 1,1-1 0,-1 1 0,0 0 0,0 0-1,0 0 1,0 0 0,0 0 0,0 0 0,0 0-1,0 0 1,0 2 0,8 7-1,-1 0 1,0 1-1,-1 0 1,0 0-1,0 1 0,-2 0 1,1 0-1,-2 1 0,1-1 1,-2 1-1,0 0 1,3 20-1,-3-3-1,-2 1 1,-1-1-1,-1 1 1,-7 42-1,7-69 2,1 0 0,-1 0 0,1 0 0,-1 1 0,1-1 0,1 0 0,-1 0 0,0 0 0,1 0 0,0 1 0,2 6 0,-1-9 0,0 0 0,-1 0 0,1 0 0,0 0 0,0 0 0,0 0 0,0-1 0,1 1 0,-1-1 0,0 0 0,1 0 0,-1 1 0,0-1 0,1-1 0,-1 1 0,1 0 0,0-1 0,-1 1 0,4-1 0,32 5 0,0-1 0,54-3 0,-61-1 0,-23 0 0,1-1 0,-1 1 0,0-1 0,1 0 0,-1-1 0,0 0 0,0-1 0,0 1 0,0-2 0,0 1 0,9-6 0,-12 5 0,0 0 0,0 0 0,0-1 0,0 0 0,-1 1 0,0-2 0,0 1 0,0 0 0,0-1 0,-1 1 0,0-1 0,0 0 0,-1 0 0,0-1 0,2-7 0,0-1 1,0 1 0,-2-1 0,0 0 0,-1 0 0,0 0 0,-1 0 0,-4-27 0,3 36-1,0-1 1,-1 0-1,0 0 1,0 1-1,-1-1 0,0 1 1,0-1-1,-1 1 1,1 0-1,-1 1 1,0-1-1,-1 1 0,0-1 1,1 1-1,-2 1 1,1-1-1,0 1 1,-11-6-1,8 5 1,0 1 0,0 1 1,-1 0-1,0 0 0,0 1 0,1 0 1,-1 0-1,0 1 0,-1 0 0,1 1 1,0 0-1,-11 1 0,19-1-1,-1 0 0,0 1 0,0-1 0,1 0 0,-1 1 0,0 0 0,1-1 0,-1 1 0,1 0 0,-1 0 0,1 0 0,-1 0 0,1 0 0,-1 0 0,1 0 0,0 0 0,0 0 0,0 1 0,0-1 0,0 1 0,0-1 0,0 1 0,0-1 0,0 1 0,0-1 0,1 1 0,-2 3 0,1 3 0,-1 1 0,2-1 0,-1 1 0,1 13 0,0-9 0,0-7 0,0 27 0,1-1 1,1 1-1,8 33 1,-8-56-3,0-1 0,1 0 0,0 0 0,0 0 0,1-1 0,0 1 0,1-1 0,0 0 0,0 0 0,1 0 0,0-1 0,0 0 0,0 0 1,1 0-1,12 8 0,-14-12 1,0 0 0,0-1 0,1 0 0,-1 0 0,0 0 0,1 0 0,-1-1 0,1 0 0,0 0 0,-1-1 1,7 1-1,-9-1 1,0 0 0,-1 0 0,1 0 1,0-1-1,0 1 0,0-1 0,0 1 1,-1-1-1,1 0 0,0 0 0,-1 0 0,1 0 1,-1-1-1,1 1 0,-1-1 0,0 1 1,1-1-1,-1 0 0,0 0 0,0 0 1,0 0-1,0 0 0,1-3 0,2-6 2,-1 0-1,0 0 0,-1 0 0,0-1 1,-1 1-1,2-22 0,-3-78 8,-2 59-8,1 46-1,1-61 4,-3 0 0,-3 0 0,-15-75 0,0 50 1,15 82 13,2 11-10,-2 19-7,0 276-1,7-174 0,-2-54 0,3 1 0,20 109 0,-17-135-520</inkml:trace>
</inkml:ink>
</file>

<file path=ppt/ink/ink5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13"/>
    </inkml:context>
    <inkml:brush xml:id="br0">
      <inkml:brushProperty name="width" value="0.05" units="cm"/>
      <inkml:brushProperty name="height" value="0.05" units="cm"/>
      <inkml:brushProperty name="color" value="#FFFFFF"/>
    </inkml:brush>
  </inkml:definitions>
  <inkml:trace contextRef="#ctx0" brushRef="#br0">24 642 32463,'-7'3'125,"5"0"-125,0 0 1,0 1-1,0-1 0,1 0 0,-1 1 0,1 0 0,0-1 0,0 1 0,0 0 1,1-1-1,-1 8 0,0 48-11,2-38 10,-1-15 3,-1-1 1,2 1 0,-1-1 0,1 0 0,0 1 0,0-1 0,3 9 0,-3-12-2,0-1 0,0 1 1,0-1-1,0 0 1,0 1-1,0-1 0,0 0 1,1 0-1,-1 0 0,1 0 1,-1 0-1,0 0 0,1 0 1,-1-1-1,1 1 1,0 0-1,-1-1 0,1 1 1,0-1-1,-1 0 0,1 1 1,0-1-1,-1 0 0,1 0 1,0 0-1,-1 0 1,1-1-1,0 1 0,2-1 1,-2 0 0,-1 0 1,1 1 0,0-2 0,0 1 0,-1 0-1,1 0 1,0 0 0,-1-1 0,1 1 0,-1-1 0,0 1-1,0-1 1,1 0 0,-1 1 0,0-1 0,0 0-1,-1 0 1,1 0 0,1-2 0,15-47 13,-14 40-11,5-21-1,-1 0 1,-1-1-1,2-46 0,-7-103-6,-1 108 3,-2 29 4,-2 1 1,-2 0-1,-2 0 0,-14-42 1,18 71-7,1 14-4,3 15-9,0-11 12,-2 122-2,4 160 3,2-232 1,1 0 0,3 0 0,19 66 0,-22-101 0,1-1 0,1 0 0,0 0 0,17 27 0,-21-39 0,0 0 0,0-1 0,1 1 0,0-1 0,0 0 0,0 0 0,0 0 0,1 0 0,-1-1 0,1 0 0,0 0 0,0 0 0,0 0 0,0-1 0,1 0 0,-1 0 0,1 0 0,11 1 0,-13-2 0,0-1 0,0 1 0,1-1 0,-1 0 0,0-1 0,0 1 0,1-1 0,-1 0 0,0 0 0,0 0 0,0 0 0,0-1 0,0 1 0,0-1 0,3-3 0,-3 2 0,-1 0 0,1-1 0,-1 0 0,0 0 0,0 0 0,-1 0 0,1 0 0,-1 0 0,0-1 0,0 1 0,0-1 0,-1 0 0,2-5 0,2-16-2,-1 0 1,-2-1-1,0 1 0,-3-45 0,0 43-2,1 14 2,-1 0 0,0 0 0,-1 0 0,0 1 0,-2-1 0,1 1 0,-1 0 0,-1 0 0,-1 0 0,1 0 0,-2 1 0,0 0 0,0 0 0,-1 1 0,-14-16 0,21 26 1,0 0 1,-1-1 0,1 1 0,0 0 0,0 0 0,-1 0 0,1 0-1,-1 0 1,1 0 0,-1 1 0,1-1 0,-1 0 0,1 1-1,-1-1 1,0 1 0,1-1 0,-1 1 0,0 0 0,-2 0-1,3 0 1,0 0-1,0 1 0,0-1 1,0 1-1,0 0 0,0-1 1,0 1-1,0 0 0,0 0 1,1-1-1,-1 1 0,0 0 1,0 0-1,1 0 0,-1 0 0,1 0 1,-1 0-1,1 0 0,-1 0 1,1 0-1,-1 2 0,-1 7-2,0-1-1,0 1 0,1 0 0,1 19 0,-1-15 3,2 1-1,0 0 0,0-1 1,2 1-1,0-1 0,5 17 1,-6-25-1,1-1 0,-1 1 1,1-1-1,0 0 0,1 0 1,-1 0-1,1 0 1,0-1-1,0 1 0,0-1 1,1 0-1,-1 0 0,1-1 1,0 1-1,0-1 0,1 0 1,-1 0-1,6 1 1,2 0-4,-1-1 1,1 0 0,0-1-1,-1-1 1,1 0 0,0-1-1,24-2 1,-33 2 3,0-1 0,1 1 0,-1-1 0,0 0 0,0 0 0,0-1 1,0 1-1,0-1 0,0 0 0,0 0 0,-1 0 0,1 0 0,-1-1 0,1 0 0,3-4 0,-2 2 5,-1 0 0,-1 0 0,1-1-1,-1 0 1,0 1 0,0-1-1,0 0 1,-1-1 0,2-6 0,1-12 11,-1 0 1,-1-1 0,-2 1 0,-1-29-1,0 33-17,0 8 4,-2-19 5,1 31-6,1 0-1,-1 0 0,1 0 0,-1 0 0,1 1 0,-1-1 0,0 0 0,1 0 1,-1 1-1,0-1 0,0 0 0,1 1 0,-1-1 0,0 1 0,0-1 0,0 1 1,0 0-1,0-1 0,0 1 0,0 0 0,0-1 0,0 1 0,0 0 0,0 0 1,0 0-1,0 0 0,0 0 0,-1 0 0,1 0 0,-1 1-1,1-1 1,0 0 0,-1 1 0,1-1-1,0 1 1,0-1 0,-1 1 0,1-1-1,0 1 1,0 0 0,0 0 0,0 0-1,0-1 1,0 1 0,0 0 0,0 0-1,0 0 1,0 1 0,1-1 0,-1 0-1,0 0 1,1 0 0,-1 1 0,1-1-1,-1 0 1,1 0 0,-1 3 0,-5 43-9,6-43 9,-2 21-1,1 1 0,1-1 0,7 49 0,-5-66 0,0-1 1,0 1-1,0-1 0,1 1 1,0-1-1,0 0 0,1 0 1,0 0-1,0-1 0,1 1 1,0-1-1,0 0 0,0-1 1,1 1-1,0-1 0,0 0 1,7 5-1,-8-7 1,-1-1 1,0 0-1,1 1 0,0-1 1,-1-1-1,1 1 0,0-1 1,0 0-1,0 0 0,0 0 1,0-1-1,0 1 1,0-1-1,0-1 0,1 1 1,-1-1-1,0 0 0,-1 0 1,1 0-1,0-1 0,0 1 1,0-1-1,-1 0 0,1-1 1,-1 1-1,1-1 0,-1 0 1,0 0-1,0 0 1,-1-1-1,1 1 0,-1-1 1,1 0-1,-1 0 0,0 0 1,-1 0-1,3-5 0,2-6 3,0-1 0,-1 0 0,-1 0 0,-1 0 0,-1 0 0,3-22 0,-1-103 8,-6 140-19,-2 7 3,-2 11-1,0 1 1,1 0-1,0 0 1,0 24-1,1 78-27,3-116 33,0 0-3,0 1 0,0 0 1,1-1-1,0 1 1,0-1-1,0 1 0,0-1 1,1 0-1,-1 1 0,1-1 1,0 0-1,0 0 1,1 0-1,-1 0 0,1-1 1,0 1-1,0-1 1,0 1-1,8 5 0,-6-6-5,1 1-1,0-1 1,0 0-1,1 0 1,-1 0-1,1-1 1,-1 0-1,1-1 1,0 1-1,0-1 1,-1 0-1,13-1 1,-4 0-5,-8 1 9,0-1 1,0-1-1,0 1 1,11-3-1,-15 2 5,0 0 1,-1 0-1,1 0 0,-1-1 0,1 1 0,-1-1 0,0 1 0,1-1 1,-1 0-1,0 0 0,0 0 0,0 0 0,-1 0 0,4-5 1,5-9 9,-2-1 1,0 0 0,0 0 0,-2-1 0,0 1 0,-1-2 0,-1 1 0,3-29 0,-1-20 22,-4-69-1,-3 95-21,3-15 1,-4-70-4,1 113-3,0 0-1,-2 0 0,1 1 0,-2 0 1,1-1-1,-2 1 0,-8-17 0,7 24-4,2 18-12,-4 98 2,7 130 0,3-104 21,-2 362-28,0-499 16,0 0-1,0 1 0,0-1 0,0 0 1,0 1-1,0-1 0,0 0 1,0 1-1,-1-1 0,1 0 0,0 0 1,0 1-1,0-1 0,0 0 1,-1 0-1,1 1 0,0-1 0,0 0 1,-1 0-1,1 0 0,0 1 1,0-1-1,-1 0 0,1 0 1,0 0-1,-1 0 0,1 0 0,0 1 1,-1-1-1,1 0 0,0 0 1,-1 0-1,1 0 0,-1 0 0,-16 0 1,-4 0 10,21 0-10,-1 0 0,1 0 0,0 0 0,-1 0 0,1 0 0,-1 0 0,1 0 0,0 0 0,-1 1 0,1-1 0,-1 0 0,1 0 0,0 0 0,-1 1 0,1-1 0,0 0-1,-1 0 1,1 1 0,0-1 0,0 0 0,-1 1 0,1-1 0,0 0 0,0 1 0,0-1 0,-1 1 0,1-1 0,0 0 0,0 1 0,0-1 0,0 0 0,0 1 0,0 0 0,-2 16 0,0 0 1,-1 0-1,0-1 0,-2 1 0,0-1 0,0 0 1,-2 0-1,0-1 0,-1 0 0,0 0 0,-1-1 1,-1 0-1,-13 16 0,22-30 0,1 1 1,0-1-1,0 1 0,0-1 0,-1 0 1,1 1-1,0-1 0,-1 1 0,1-1 1,0 0-1,-1 1 0,1-1 1,0 0-1,-1 1 0,1-1 0,-1 0 1,1 1-1,-1-1 0,1 0 1,-1 0-1,1 0 0,-1 0 0,1 1 1,-1-1-1,1 0 0,-1 0 1,1 0-1,-1 0 0,1 0 0,-1 0 1,1 0-1,-1 0 0,1 0 1,-1-1-1,1 1 0,-1 0 0,1 0 1,-1 0-1,1-1 0,0 1 0,-1 0 1,1 0-1,-1-1 0,1 1 1,-1-1-1,-6-23 17,6 22-18,-13-87-15,4-1 0,2-109 0,7 188 6,1 1 0,1 0 0,0 0 0,4-17 0,-4 24 8,0 0-1,0 0 1,0 0 0,1 0 0,0 0 0,0 0 0,-1 1 0,2-1 0,-1 1 0,0-1 0,0 1 0,1 0 0,-1 0 0,1 0-1,0 0 1,-1 0 0,6-1 0,13-6 6,0 2 0,0 1 1,0 1-1,1 0 0,40-2 0,-36 4 15,1 0 0,-1-2 0,41-13 0,-59 15-16,0-1 0,-1 1 1,1-1-1,-1-1 1,0 1-1,0-1 0,0-1 1,-1 1-1,0-1 1,0 0-1,0 0 0,-1-1 1,0 0-1,0 0 1,6-11-1,-3-1 1,0 0 0,-1-1 0,-1 1 0,-1-1 0,-1 0 1,2-35-1,-2-127 0,-5 114-5,1-57 1,0 125 0,0 0 0,0 0 0,-1 0 0,1 0 0,0 0 0,0 0 0,0 0 0,0 0 0,0 0 0,0 0 0,0 0 0,0 0 0,0 0 0,-1 0 0,1 0 0,0 0 0,0 0 0,0 0 0,0 0 0,0 0 0,0 0 0,0-1 0,0 1 0,0 0 0,-1 0 0,1 0 0,0 0 0,0 0 0,0 0 0,-4 15 0,-5 71 0,3-1 0,7 100 0,0-72 0,-15 512 0,13-611 0,-3 35 0,4-46 0,-1-1 0,1 1 0,-1-1-1,1 1 1,-1-1 0,0 0 0,0 1 0,0-1-1,0 0 1,-1 1 0,1-1 0,-1 0 0,1 0 0,-3 3-1,2-5-1,1 1 1,-1 0-1,1-1 0,-1 1 0,0-1 0,1 1 0,-1-1 0,0 0 1,1 1-1,-1-1 0,0 0 0,1 0 0,-1 0 0,0 0 0,1-1 1,-1 1-1,1 0 0,-1-1 0,0 1 0,1-1 0,-1 0 0,1 1 1,-1-1-1,1 0 0,-3-2 0,-2-1-3,0 0-1,1-1 1,0 1 0,-8-10 0,5 5 1,1-1 0,0 0 0,0-1 1,1 0-1,1 0 0,0 0 0,0 0 1,1-1-1,0 0 0,1 0 1,1 0-1,0 0 0,0 0 0,1-24 1,1 33-1,0 0 0,1 0 0,-1 0 0,1 1 0,-1-1 0,1 0 0,0 0 0,0 1 0,0-1 0,1 1 0,-1-1 0,1 1 0,-1-1 0,1 1 0,3-4 0,0 2-1,0-1 1,0 1-1,1 0 0,-1 0 0,1 1 0,8-5 1,9-1 1,1 0 1,40-9 0,-54 16 4,33-8 29,-12 3-13,0-1 0,-1-1 0,0-1 0,39-20 0,-62 26-15,1 0 1,-1-1 0,0 0-1,-1 0 1,1 0-1,-1-1 1,0 0 0,-1 0-1,1-1 1,-1 0-1,-1 0 1,1 0 0,-1 0-1,0 0 1,-1-1 0,0 0-1,0 0 1,0 0-1,-1 0 1,-1 0 0,2-13-1,-1-102 0,-2 76-3,0 42 0,0 1 0,0 0 0,0 0 0,0 0 0,-1 0 0,0-1 0,0 1 0,0 0 1,0 0-1,-1 0 0,0 1 0,1-1 0,-1 0 0,-5-6 0,4 8-1,1 0 1,-1 0-1,1 0 0,-1 0 1,0 1-1,0-1 0,0 1 0,0 0 1,0 0-1,0 0 0,0 0 1,0 1-1,0-1 0,-1 1 1,1 0-1,0 0 0,0 0 1,0 0-1,-1 0 0,-2 2 1,4-2-1,-1 1 1,1-1 0,0 1 0,0 0 0,-1 0-1,1 0 1,0 0 0,0 0 0,0 1 0,0-1 0,1 1-1,-1-1 1,0 1 0,1 0 0,-1-1 0,1 1-1,-1 0 1,1 0 0,0 0 0,0 0 0,0 0-1,0 0 1,0 1 0,0-1 0,0 3 0,-2 7-3,0 0 0,1 0 0,-1 19 1,0 11 1,1-1 0,8 74 0,-5-108 0,0 0 1,1 0-1,0 0 1,1 0-1,-1 0 1,1 0-1,1-1 1,-1 1-1,1-1 1,0 0-1,0 0 1,1 0-1,0-1 1,0 0-1,0 0 1,1 0-1,-1 0 1,1-1-1,0 0 1,1 0-1,-1 0 1,1-1-1,-1 0 1,1-1-1,0 1 1,0-1-1,0 0 1,1-1-1,-1 0 0,9 0 1,-8-1 0,-3 1 1,0-1 1,0 0 0,1-1 0,-1 1-1,9-3 1,-12 2-1,0 0-1,0-1 0,0 1 1,1 0-1,-1-1 0,-1 1 1,1-1-1,0 1 0,0-1 1,-1 0-1,1 0 1,-1 0-1,1 0 0,-1 0 1,2-3-1,7-18 0,0 0 0,-2-1 0,0 0 0,5-34 0,12-37 0,-25 95 0,13-37 1,20-42-1,-29 70-1,1 0-1,-1 1 0,2-1 1,0 1-1,0 0 1,0 1-1,1-1 1,0 1-1,0 1 1,11-8-1,8 4-12,-26 10 14,1 0 0,0-1 0,0 1 0,-1 0 0,1 0 0,0 0 0,0 0 0,-1 0 0,1 0 0,0 0 0,0 0-1,0 0 1,-1 0 0,1 0 0,0 1 0,0-1 0,-1 0 0,1 1 0,0-1 0,-1 0 0,1 1 0,0-1 0,-1 1 0,1-1 0,0 1-1,-1-1 1,1 1 0,-1-1 0,1 1 0,-1 0 0,1-1 0,-1 1 0,1 1 0,2 14 0,-1 1 0,0 0 0,-2-1 0,-1 34 0,-1-6 0,-1 206 29,3-247-28,0-1 0,0 0-1,0 1 1,0-1 0,0 0 0,1 0-1,-1 1 1,1-1 0,0 0-1,0 0 1,0 0 0,0 0 0,0 0-1,0 0 1,0 0 0,0 0 0,1 0-1,-1 0 1,1 0 0,0-1-1,-1 1 1,1-1 0,0 1 0,0-1-1,0 0 1,0 0 0,0 0-1,4 2 1,4-1 2,-1 0-1,1 0 0,-1-1 0,1 0 1,16-1-1,-25 0-2,1 0-2,1 0-5,-1 0-1,1 0 1,-1 1-1,1-2 0,-1 1 1,0 0-1,1 0 1,-1-1-1,1 1 1,-1-1-1,0 0 1,0 0-1,1 0 0,-1 0 1,0 0-1,0 0 1,0-1-1,0 1 1,0 0-1,0-1 0,2-3 1,11-26-449</inkml:trace>
</inkml:ink>
</file>

<file path=ppt/ink/ink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5"/>
    </inkml:context>
    <inkml:brush xml:id="br0">
      <inkml:brushProperty name="width" value="0.05" units="cm"/>
      <inkml:brushProperty name="height" value="0.05" units="cm"/>
      <inkml:brushProperty name="color" value="#FFFFFF"/>
    </inkml:brush>
  </inkml:definitions>
  <inkml:trace contextRef="#ctx0" brushRef="#br0">50 852 31006,'-2'24'156,"2"47"0,0-69-146,0 0-1,0 1 1,0-1-1,1 0 0,-1 0 1,1 0-1,0 0 1,-1 0-1,1 0 1,0 0-1,0 0 0,0 0 1,1-1-1,-1 1 1,0 0-1,1-1 1,-1 1-1,1-1 0,-1 1 1,1-1-1,0 1 1,-1-1-1,1 0 1,0 0-1,0 0 0,0 0 1,0-1-1,0 1 1,3 0-1,5 1 84,-1 0 1,1-2-1,-1 1 1,1-1-1,11-1 0,-16 0-72,-1 0-1,0 0 0,0 0 0,0-1 0,0 1 0,0-1 0,0 0 1,-1 0-1,1-1 0,-1 1 0,1-1 0,-1 0 0,0 1 1,0-1-1,0-1 0,0 1 0,4-7 0,3-5-8,-1 0 0,0 0 0,7-20 0,-5 5-11,-1 0-1,-1 0 0,-2-1 1,-1 0-1,2-33 1,1-163 7,-9 172 0,3-320 133,-16 892-138,14-262-4,-3 300 34,-16-347-33,12-174 0,-1 0 0,-1-1 0,-2 0 0,-15 32 0,22-58 0,0-1 0,0 1 0,0-1 0,-1 1 0,0-1 0,-1-1 0,-6 9 0,8-12 0,0 0 0,0 0 0,0 0-1,0-1 1,0 1 0,0-1-1,0 0 1,-1 0 0,1 0-1,-1 0 1,1 0 0,0-1-1,-1 1 1,1-1 0,-1 0-1,1 0 1,-6-1 0,7 1-2,0-1 1,0 1 0,0-1-1,0 0 1,0 0-1,0 1 1,0-1 0,0 0-1,1-1 1,-1 1 0,0 0-1,0 0 1,1-1-1,-1 1 1,1-1 0,0 0-1,-1 1 1,1-1 0,-2-3-1,-19-45 3,15 33-4,-14-38-13,-18-67-1,33 99 15,2 1 0,0-1 0,2 0 0,0 0 0,2 0-1,3-29 1,-2 43 1,1 0 0,1 0 0,0 0-1,0 0 1,1 0 0,0 1-1,0 0 1,1 0 0,0 0 0,12-13-1,7-7 3,40-34 0,-44 44-2,191-194 17,-181 176-13,-2 0 0,-1-2 1,-3-1-1,31-62 0,-14 3-3,-23 52 1,44-80 1,-61 123-2,1 0 0,-1-1 1,1 1-1,0 0 1,0 0-1,0 0 0,1 1 1,-1-1-1,1 1 1,-1-1-1,1 1 0,0 0 1,0 0-1,0 0 1,0 0-1,0 0 0,1 1 1,-1-1-1,0 1 1,1 0-1,-1 0 0,1 0 1,-1 1-1,1-1 1,-1 1-1,8 0 0,-28 14-11,14-11 12,-7 9 1,1 0 0,0 0 0,0 0 0,1 1 0,1 1 0,0-1 0,1 1 0,1 0 0,0 1 0,1-1 1,-3 18-1,1 3-1,3 0 0,0 0 0,4 59 0,0-86-1,0-1 0,0 0 0,1 1 0,-1-1 0,1 0 0,1 0 0,0 0 0,0-1 0,0 1 0,1-1 0,-1 1 0,2-1 0,-1 0 0,1-1 0,0 1 0,0-1 0,0 0 0,1 0 0,10 7 0,-5-6 0,-1 0 0,1 0 0,0-1 0,0-1 0,1 0 0,0 0 0,-1-1 0,1-1 0,0 0 0,0-1 0,17 1 0,-25-2 0,12 0 0,1 0 0,0-1 0,-1 0 0,1-1 0,24-8 0,-36 9 0,0-1 0,0-1 0,-1 1 0,1-1 0,-1 1 0,0-1 0,1 0 0,-1-1 0,-1 1 0,1-1 0,-1 0 0,1 0 0,-1 0 0,0 0 0,0-1 0,-1 1 0,1-1 0,-1 1 0,0-1 0,0 0 0,-1 0 0,2-8 0,1-8 0,0 0 0,-2 0 0,0 0 0,-1-1 0,-1 1 0,-2 0 0,0 0 0,-1-1 0,-1 1 0,-1 1 0,0-1 0,-16-34 0,12 36-1,-1 1 0,-1 0 0,0 0-1,-1 1 1,-1 1 0,-18-18 0,25 29 1,1 0-1,-1 0 1,0 0-1,0 1 1,-1 0 0,1 0-1,-1 0 1,0 1 0,0 0-1,0 0 1,-1 1-1,1 0 1,-1 1 0,1-1-1,-1 1 1,1 1 0,-1-1-1,0 1 1,1 1-1,-11 1 1,14-1 0,0 0 0,1 1 0,-1 0 0,0 0 0,1 0 0,-1 0 0,1 0 0,0 1 0,0-1 0,0 1 0,0 0 0,0 0 0,0 0 0,1 0 0,0 1 0,-1-1 0,1 1 0,1-1 0,-1 1 0,0 0 0,-1 5 0,-1 5 0,-1 1 0,2-1 0,0 1 0,-2 23 0,3-19 0,1 0 0,1 0 0,1-1 0,1 1 0,7 37 0,-6-48 0,-1 0 0,1 0 0,1 0 0,-1 0 0,1-1 0,1 1 0,-1-1 0,1 0 0,1-1 0,-1 1 0,1-1 0,0 0 0,0-1 0,1 1 0,13 7 0,-11-7 0,0-2 0,1 1 0,0-1 0,0-1 0,0 0 0,0 0 0,16 2 0,5-2 0,38-2 0,-63-1 0,1 0 0,-1 0 0,1 0 0,-1-1 1,1 0-1,-1-1 0,1 1 0,-1-1 0,0 0 0,0-1 1,0 1-1,0-1 0,0-1 0,-1 1 0,1-1 0,5-5 0,-5 3 1,1-1 0,-1 0-1,-1-1 1,1 1-1,-1-1 1,-1 0-1,1 0 1,-1-1-1,4-13 1,1-11 1,-2 0-1,-1 0 1,-2 0-1,1-56 1,-5 80-2,0 3 0,0-1 0,1 1 0,-1 0 0,1-1 0,0 1 0,4-9 0,-4 13 0,-1 0 0,1 1 0,1-1 0,-1 0 0,0 1 0,0 0 0,0-1 0,1 1 0,-1 0 0,1-1 0,-1 1 0,1 0 0,0 0 0,-1 0 0,1 1 0,0-1 0,0 0 0,-1 0 0,1 1 0,0-1 0,0 1 0,0 0 0,0 0 0,0 0 0,3 0 0,4-1 0,1 1 0,0 0 0,-1 0 0,1 1 0,0 1 0,11 3 0,-16-4 0,0 1 0,-1 0 0,1 1 0,0-1 0,-1 1 0,0 0 0,1 0 0,-1 1 0,0-1 0,-1 1 0,1 0 0,-1 0 0,4 5 0,0 1 0,0 1 0,-1-1 0,-1 1 0,0 0 0,0 1 0,-1-1 0,-1 1 0,3 14 0,-3-4 0,-1 0 0,-1 0 0,-2 39 0,-1-48 0,-1 1 0,0-1 0,0 0 0,-2 0 0,1-1 0,-13 23 0,11-24 0,1-1 0,0 1 0,1 0 0,0 0 0,1 1 0,0-1 0,0 1 0,2-1 0,-1 1 0,1 14 0,1-25 0,1 1-1,-1-1 1,0 1 0,1-1-1,-1 1 1,1-1 0,0 0-1,-1 1 1,1-1 0,0 0-1,0 1 1,0-1 0,0 0-1,0 0 1,0 0 0,0 0-1,0 0 1,0 0 0,1 0-1,-1 0 1,0 0 0,1-1-1,-1 1 1,0 0 0,1-1-1,-1 1 1,1-1 0,2 1-1,5 1-1,0-1 0,0 0 0,15 0 0,-14-1 1,12 1-1,-7 0-1,0-1 0,1 0-1,-1-1 1,22-4 0,-33 4 2,1 0 1,0-1-1,-1 0 0,1 0 1,-1 0-1,0 0 1,0-1-1,0 0 1,0 0-1,0 0 0,0 0 1,-1 0-1,1-1 1,-1 1-1,0-1 1,0 0-1,-1 0 1,4-6-1,-1-1-3,0-1-1,-1 0 1,0 0-1,-1 0 1,0 0-1,-1 0 1,1-19-1,-3-92-53,-2 60 43,-8-122 135,10 184-120,0 0 0,1 1 1,-1-1-1,0 1 1,1-1-1,-1 0 1,0 1-1,1-1 0,-1 1 1,1 0-1,-1-1 1,0 1-1,1-1 0,-1 1 1,1-1-1,0 1 1,-1 0-1,1-1 1,-1 1-1,1 0 0,-1 0 1,1 0-1,0-1 1,-1 1-1,1 0 0,-1 0 1,1 0-1,0 0 1,-1 0-1,2 0 0,26 0 8,-21 0-7,-3 0-1,0 0 0,1 0 0,-1 0 0,0 1 0,1 0 0,-1 0 0,0 0 0,0 0 0,0 1 0,0-1 0,0 1 0,0 0 0,0 0 0,-1 1 0,1-1 0,-1 1 0,0 0 0,1 0 0,-1 0 0,-1 0 0,1 0 0,0 1 0,-1-1 0,1 1 0,2 6 0,4 7 0,-1 0 0,-1 0 0,-1 0 0,0 1 0,-1 0 0,4 29 0,-4 0 0,-1 67 0,-5-96 2,-1 0-1,0-1 1,-2 1-1,-6 19 1,5-19-1,0 1 1,2-1 0,0 1-1,-1 24 1,5-55-2,1-1 0,1 0 0,0 1 0,0 0 0,1 0 0,11-23 0,3-11 0,12-49 0,-20 57 0,2 0 0,2 1 0,1 1 0,36-63 0,-49 95 0,1 0 0,-1 0 0,1 1 0,0-1 0,0 1 0,1 0 0,-1 0 0,1 0 0,0 0 0,-1 1 0,1-1 0,0 1 0,1 0 0,-1 0 0,0 0 0,1 1 0,-1 0 0,0-1 0,1 2 0,0-1 0,7 0 0,-11 1 0,0 0 0,0 1 0,0-1 0,1 1 0,-1-1 0,0 1 0,0-1 0,0 1 0,0 0 0,0-1 0,0 1 0,0 0 0,0 0 0,0 0 0,0 0 0,-1 0 0,1 0 0,0 0 0,-1 0 0,1 0 0,-1 0 0,1 0 0,-1 0 0,1 1 0,-1-1 0,0 0 0,1 0 0,-1 3 0,6 43 0,-5-38 0,6 332 0,-7-250 0,0-87 0,0-2 0,0-1 0,1 0 0,-1 1 0,0-1 0,0 1 0,0-1 0,0 0 0,-1 1 0,1-1 0,0 0 0,0 1 0,-1-1 0,1 0 0,-1 1 0,1-1 0,-1 0 0,0 0 0,0 1 0,-1 0 0,2-2 0,0 0 0,0 0 0,-1 0 0,1 0 0,0 0 0,0 0 0,0 0 0,-1 0 0,1 0 0,0-1 0,0 1 0,0 0 0,-1 0 0,1 0 0,0 0 0,0-1 0,0 1 0,0 0 0,0 0 0,0 0 0,-1-1 0,1 1 0,0 0 0,0 0 0,0 0 0,0-1 0,0 1 0,0 0 0,0 0 0,0-1 0,0 1 0,0 0 0,0 0 0,0-1 0,0 1 0,0 0 0,0 0 0,0 0 0,0-1 0,0 1 0,0 0 0,1 0 0,-1-1 0,0-1 0,0 0 0,-1-30 0,2-1 0,1 0 0,1 1 0,2-1 0,9-31 0,4 9 0,33-74 0,-42 111 0,0 1 0,1 0 0,0 1 0,1 0 0,1 1 0,1 0 0,0 0 0,15-12 0,-4 14 0,-23 12 0,-1 1 0,1 0 0,-1-1 0,1 1 0,-1 0 0,1-1 0,0 1 0,-1 0 0,1 0 0,0 0 0,-1-1 0,1 1 0,0 0 0,-1 0 0,1 0 0,0 0 0,-1 0 0,1 0 0,0 1 0,-1-1 0,1 0 0,0 0 0,-1 0 0,1 1 0,-1-1 0,1 0 0,0 0 0,-1 1 0,1-1 0,-1 1 0,1-1 0,-1 1 0,1-1 0,-1 0 0,1 1 0,-1 0 0,0-1 0,1 2 0,4 25 0,0 0 0,-3 0 0,0 1 0,-4 54 0,0-19 0,2 246 32,0-307-35,3 46 13,-3-47-13,0 0 1,0 1-1,1-1 0,-1 0 0,0 1 0,0-1 0,1 0 0,-1 0 0,1 1 0,-1-1 0,1 0 0,0 0 1,-1 0-1,1 1 0,0-1 0,0 0 0,-1 0 0,1 0 0,0 0 0,0 0 0,0-1 0,1 1 0,-1 0 0,0 0 1,0-1-1,0 1 0,0-1 0,1 1 0,1 0 0,6-1-269</inkml:trace>
</inkml:ink>
</file>

<file path=ppt/ink/ink5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17"/>
    </inkml:context>
    <inkml:brush xml:id="br0">
      <inkml:brushProperty name="width" value="0.05" units="cm"/>
      <inkml:brushProperty name="height" value="0.05" units="cm"/>
      <inkml:brushProperty name="color" value="#FFFFFF"/>
    </inkml:brush>
  </inkml:definitions>
  <inkml:trace contextRef="#ctx0" brushRef="#br0">50 299 31486,'-3'-10'197,"0"0"-1,1 0 0,0 0 0,1 0 0,-1-16 0,2 25-140,0 2-43,-2 2-12,1 0-1,0 1 0,0-1 0,0 0 1,0 0-1,0 0 0,1 1 0,-1-1 0,1 0 1,0 4-1,-1 14 0,-15 130 0,6 0 0,13 201 0,41-38 0,-25-211 0,10 171 0,-28-200 0,-3 200 0,-5-232-4,5-34 3,0 0 0,1 0-1,0 0 1,0 0 0,0 0 0,1 0 0,1 0-1,-1 1 1,4 11 0,-3-17 1,0-1 0,1 0 0,-1 1 0,1-1 0,0 0 0,0 0 0,0 0 0,0-1 0,0 1 0,0 0 0,0-1 0,0 1 0,1-1 0,-1 0 0,0 0 0,1 0 0,0 0 0,-1 0 0,1 0 0,-1-1 0,1 1 0,4-1 0,9 2 0,1-1 0,26-2 0,-20 0 0,253-10 0,247-4 0,-101 1 0,136-5 0,131-1 0,341 20 0,-436-27 9,-86 0-2,1055 21-20,-984 7 10,-488 3-37,181 32 0,-262-35 43,27-1-1,-36 0 9,-1-54 10,-2-1 1,-13-76-1,-8 13-21,5-1 0,-3-156 0,25-381 16,-14 373 16,11 236-32,0 28 0,0 0 0,-1 1 0,-1-1 0,-1 0 0,-7-31 0,3 32 0,1 0 0,1-1 0,0 1 0,2-1 0,-1-34 0,3 52 0,-1 1 0,1-1 0,-1 0 0,1 1 0,-1-1 0,1 1 0,-1-1 0,1 0 0,-1 1 0,0 0-1,1-1 1,-1 1 0,0-1 0,1 1 0,-1 0 0,0-1 0,0 1 0,1 0 0,-1 0 0,0-1 0,0 1 0,-1 0 0,-23-4-19,22 3 12,-60-3 6,1 2-1,-116 11 0,-47 17 2,-110 7 0,-55-7 0,-523 34 0,684-47 0,-38 0 0,-579 1 0,686-10 0,-210 8 0,281-9 0,-290 8 0,-747-11 32,760-14-32,323 8 0,1-1 0,-79-23 0,77 17 0,-1 2 0,-61-7 0,-291 10 0,247 9 0,136 1 0,0 0 0,0 0 0,0 1 0,1 1 0,-1 0 0,-18 10 0,-21 5 0,51-18-1,1-1 0,0 1 0,0-1-1,0 1 1,0 0 0,0 0 0,0-1 0,0 1 0,0 0 0,0 0-1,0 0 1,1 0 0,-1 0 0,0 0 0,0 0 0,1 0 0,-1 0-1,1 0 1,-1 0 0,1 1 0,-1-1 0,1 0 0,0 0 0,0 1-1,-1 1 1,2 31-35,0-26-58,-1-6-226</inkml:trace>
</inkml:ink>
</file>

<file path=ppt/ink/ink5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19"/>
    </inkml:context>
    <inkml:brush xml:id="br0">
      <inkml:brushProperty name="width" value="0.05" units="cm"/>
      <inkml:brushProperty name="height" value="0.05" units="cm"/>
      <inkml:brushProperty name="color" value="#FFFFFF"/>
    </inkml:brush>
  </inkml:definitions>
  <inkml:trace contextRef="#ctx0" brushRef="#br0">503 194 31342,'2'-9'369,"4"-14"-106,-2 0-1,0-1 1,0-31 0,-4 45-260,1 7-3,-1 0 0,0 0 1,0 0-1,-1 0 0,1 0 0,0 0 1,-1 0-1,-2-5 0,3 7 0,-1 0 0,0 0 0,0-1 0,0 1 0,-1 0 0,1 0 0,0 1 0,0-1 0,0 0 0,-1 0 0,1 0 0,0 1 0,-1-1 0,1 1 0,-1-1 0,1 1 0,-1 0 0,1-1 0,-1 1 0,1 0 0,0 0 0,-3 0 0,-21-2 0,0 1 0,-38 4 0,52-2 0,0 1 0,-1 0 0,1 1 0,0 0 0,0 1 0,1 0 0,-21 12 0,12-4 0,0 2 0,1 0 0,0 1 0,1 1 0,1 1 0,1 0 0,0 1 0,1 0 0,1 1 0,1 1 0,1 0 0,-12 27 0,12-17 0,0 0 0,2 1 0,1 1 0,2-1 0,0 1 0,3 0 0,0 0 0,3 40 0,1-64 0,-1-1 0,1 1 0,0-1 0,1 1 0,0-1 0,0 0 0,0 0 0,1 0 0,0 0 0,1 0 0,-1 0 0,1-1 0,6 8 0,-3-7 0,1 1 0,0-1 0,0 0 0,1 0 0,0-1 0,0 0 0,0-1 0,19 8 0,0-3 0,0-2 0,1 0 0,0-2 0,0-2 0,0 0 0,1-2 0,-1-1 0,1-2 0,48-6 0,-65 5 0,0-1 0,0 0 0,0-1 0,0-1 0,-1 0 0,0 0 0,0-1 0,0-1 0,0 0 0,16-13 0,-11-2 60,-16 21-82,-1 0 0,1 1 0,-1-1 1,0 1-1,1-1 0,-1 1 1,0-1-1,1 0 0,-1 1 0,0-1 1,0 0-1,0 1 0,1-1 0,-1 0 1,0 0-1,0 1 0,0-1 1,0 0-1,0 1 0,0-1 0,0 0 1,-1 1-1,1-1 0,0 0 0,0 0 1,0 1-1,-1-1 0,1 1 1,0-1-1,-1 0 0,1 1 0,-1-1 1,1 1-1,-1-1 0,1 1 0,-2-2 1,-17-2-2757</inkml:trace>
</inkml:ink>
</file>

<file path=ppt/ink/ink5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20"/>
    </inkml:context>
    <inkml:brush xml:id="br0">
      <inkml:brushProperty name="width" value="0.05" units="cm"/>
      <inkml:brushProperty name="height" value="0.05" units="cm"/>
      <inkml:brushProperty name="color" value="#FFFFFF"/>
    </inkml:brush>
  </inkml:definitions>
  <inkml:trace contextRef="#ctx0" brushRef="#br0">19 84 32111,'2'-12'146,"1"-19"167,-2 26-197,0 16-67,-1 687-22,-13-984-21,0-68-7,14 350 1,-1-1 0,1 1-1,0 0 1,0 0 0,0-1 0,0 1 0,1 0 0,0 0-1,0 0 1,0 1 0,0-1 0,1 0 0,-1 1 0,1 0-1,0-1 1,0 1 0,0 0 0,0 0 0,1 1-1,-1-1 1,1 1 0,-1 0 0,1-1 0,0 2 0,0-1-1,0 0 1,0 1 0,0 0 0,5-1 0,8-2-1,-1 1 0,1 1 0,0 0 1,0 2-1,0 0 0,21 2 0,-34-1 1,0-1 0,0 1-1,0 0 1,-1 0-1,1 0 1,0 1 0,0-1-1,-1 1 1,1 0 0,-1 0-1,0 0 1,1 1-1,-1-1 1,0 1 0,0-1-1,-1 1 1,1 0-1,-1 0 1,1 0 0,-1 1-1,0-1 1,0 1 0,0-1-1,-1 1 1,1-1-1,-1 1 1,1 4 0,2 8-2,-1 0 0,-1 0 0,0 0 1,-2 0-1,0 22 0,-2-29 3,1-1 1,-1 1-1,0-1 0,-1 0 0,0 0 1,0 0-1,-1 0 0,0-1 0,0 1 1,-1-1-1,0 0 0,0 0 0,0-1 1,-1 1-1,-11 8 0,2-1 1,-2-1 0,0-1 0,0 0 0,-1-1 0,-25 11 0,35-18-23,1-2 1,0 1-1,-1-1 0,1 0 1,-1-1-1,0 1 0,-14-1 1,14-1-327</inkml:trace>
</inkml:ink>
</file>

<file path=ppt/ink/ink5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20"/>
    </inkml:context>
    <inkml:brush xml:id="br0">
      <inkml:brushProperty name="width" value="0.05" units="cm"/>
      <inkml:brushProperty name="height" value="0.05" units="cm"/>
      <inkml:brushProperty name="color" value="#FFFFFF"/>
    </inkml:brush>
  </inkml:definitions>
  <inkml:trace contextRef="#ctx0" brushRef="#br0">106 130 31871,'0'0'4,"-3"-32"680,3 32-676,0-1-1,-1 1 0,1 0 0,0-1 0,0 1 0,0-1 0,0 1 1,0-1-1,-1 1 0,1 0 0,0-1 0,0 1 0,-1 0 0,1-1 0,0 1 1,-1-1-1,1 1 0,0 0 0,-1 0 0,1-1 0,0 1 0,-1 0 1,1 0-1,-1-1 0,0 1 0,1 0-8,-1 1 1,0-1-1,0 0 1,0 1-1,0-1 1,1 1-1,-1 0 1,0-1-1,0 1 1,1-1-1,-1 1 1,0 0-1,1 0 1,-1-1-1,1 1 1,-1 0-1,1 0 1,-1 1-1,-7 12 1,1 0 0,1 1 0,0 0 0,-6 26 0,-9 69 0,12-57 0,3 0 0,1 1 0,4 0 0,7 80 0,-5-128 0,0 1 0,0-1 0,1 1 0,-1-1 0,2 0 0,-1 0 0,1 0 0,0 0 0,0 0 0,0 0 0,1-1 0,0 0 0,0 1 0,0-1 0,1-1 0,8 8 0,-6-7 0,0-1 0,0 0 0,1 0 0,-1-1 0,1 0 0,0 0 0,0-1 0,0 0 0,0 0 0,0-1 0,1 0 0,15 0 0,-21-1 0,9 0 0,-1 0 1,1-1 0,-1 0-1,14-3 1,-21 2 1,0 1-1,0-1 1,0 0 0,0 0-1,0 0 1,0 0 0,0-1-1,-1 0 1,1 1 0,-1-1 0,0-1-1,0 1 1,5-7 0,3-7-2,0 0 1,-2-1-1,0 0 1,0-1 0,-2 1-1,0-2 1,-2 1-1,0-1 1,4-30 0,-3-16-2,-4-103 1,-3 98 0,2 54 0,-1 0 0,-1 0 0,0 0 0,-1 0 0,-1 0 0,-1 0 0,-1 1 0,0-1 0,-1 1 0,0 1 0,-13-23 0,10 30 0,4 15 0,4 23 0,1-23 0,-7 110-171,-5-58-426</inkml:trace>
</inkml:ink>
</file>

<file path=ppt/ink/ink5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22"/>
    </inkml:context>
    <inkml:brush xml:id="br0">
      <inkml:brushProperty name="width" value="0.05" units="cm"/>
      <inkml:brushProperty name="height" value="0.05" units="cm"/>
      <inkml:brushProperty name="color" value="#FFFFFF"/>
    </inkml:brush>
  </inkml:definitions>
  <inkml:trace contextRef="#ctx0" brushRef="#br0">131 352 31326,'-8'-42'852,"4"29"-714,2 0 1,-1 0 0,1-15-1,3 319-135,-3 328-3,-7-417 0,-1 34 0,10-235 0,1 1 0,-1-1 0,1 0 0,0 1 0,-1-1 0,1 0 0,0 0 0,0 0 0,0 1-1,0-1 1,0 0 0,0 0 0,0 0 0,0 0 0,0-1 0,0 1 0,1 0 0,-1 0 0,0-1 0,0 1 0,1-1 0,-1 1 0,1-1 0,-1 1 0,0-1 0,1 0 0,-1 0 0,1 0-1,-1 0 1,1 0 0,1 0 0,3 1 4,1-1 0,0 0 0,-1-1 0,1 1 1,0-1-1,9-3 0,10-4 0,3-2-3,49-10-1,103-4 0,330-2 0,1166 23-48,-1363-18 60,-174 7-8,-77 12-9,-33 1-1,46-6 1,-70 5 2,-2-20-10,19-22 13,-19 38 1,0 1 0,-1-1 0,0 0 0,0 0 0,-1 0 1,1 0-1,-2 0 0,1 0 0,0-1 0,-1 1 0,0-10 0,-1-15 7,1-1-5,-2 0 1,-7-49 0,-57-485 10,25 151 4,36 375-18,3-48 0,1 53 0,-1 35 0,-1-1 0,1 0 0,-1 1 0,0-1 0,1 1 0,-1 0 0,0 0 0,0-1 0,1 1 0,-1 0 0,0 1 0,-3-1 0,3 0 0,-36 3 0,0 1 0,0 2 0,-67 19 0,3-1 0,-946 104 0,492-88 0,99-31 0,90-4 0,335-2 0,0 2 0,-42 11 0,46-9 0,0-1 0,-1-1 0,-38 1 0,36-4 0,1 0 0,-35 9 0,13-2 0,52-9 0,0 0 1,-1 0-1,1 0 1,0 0-1,0-1 1,-1 1-1,1 0 1,0 0-1,-1 0 0,1 0 1,0 0-1,-1 0 1,1 0-1,0 0 1,0 0-1,-1 0 1,1 1-1,0-1 0,-1 0 1,1 0-1,0 0 1,0 0-1,-1 0 1,1 0-1,0 1 1,0-1-1,-1 0 0,1 0 1,0 0-1,0 1 1,0-1-1,-1 0 1,1 0-1,0 1 1,0-1-1,0 0 0,0 0 1,0 1-1,-1-1 1,1 0-1,0 1 1,0-1-1,0 0 1,0 1-1,0-1 0,0 0 1,0 0-1,0 1 1,0-1-1,0 0 1,0 1-1,0-1 1,1 1-28,0 0 0,0-1 1,0 1-1,-1-1 0,1 1 1,0-1-1,0 1 0,0-1 1,0 0-1,0 1 0,0-1 1,0 0-1,0 0 0,-1 0 1,1 0-1,2 0 0,10 0-1736</inkml:trace>
</inkml:ink>
</file>

<file path=ppt/ink/ink5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1"/>
    </inkml:context>
    <inkml:brush xml:id="br0">
      <inkml:brushProperty name="width" value="0.05" units="cm"/>
      <inkml:brushProperty name="height" value="0.05" units="cm"/>
      <inkml:brushProperty name="color" value="#FFFF00"/>
    </inkml:brush>
  </inkml:definitions>
  <inkml:trace contextRef="#ctx0" brushRef="#br0">0 666 31262,'0'2'881,"0"227"-687,0-229-193,0 1 0,1-1 0,-1 0-1,0 1 1,1-1 0,-1 0-1,0 1 1,0-1 0,1 0 0,-1 0-1,1 1 1,-1-1 0,0 0-1,1 0 1,-1 1 0,0-1-1,1 0 1,-1 0 0,1 0 0,-1 0-1,1 0 1,-1 0 0,0 0-1,1 0 1,-1 0 0,1 0 0,-1 0-1,1 0 1,-1 0 0,1 0-1,-1 0 1,0 0 0,1 0-1,17-4 51,-11 0-39,0 1-1,-1-1 1,1-1 0,-1 1-1,0-1 1,0 0 0,-1 0-1,1-1 1,-1 0 0,-1 0-1,7-9 1,9-16 24,16-36-1,-25 46-19,16-32-6,-1-1-1,-3-1 1,-3-1-1,-2-1 1,-2-1 0,-3 0-1,-2-1 1,-3 0-1,0-66 1,-8 82-10,0 41 0,0 1 0,0 0 0,0 0 0,0-1 0,-1 1 0,1 0 0,0 0 0,-1-1 0,1 1 0,0 0 0,-1 0 0,0 0 0,1 0 0,-1-1 0,0 1 0,1 0 0,-1 0 0,0 0 0,0 1 0,0-1 0,0 0 0,0 0 0,0 0 0,-2 0 0,1 0 0,-1 0 0,1 0 0,-1 0 0,1 1 0,-1-1 0,0 1 0,1-1 0,-1 1 0,0 0 0,0 0 0,-3 1 0,1 0 0,0-1 0,0 2 0,0-1 0,0 0 0,1 1 0,-1 0 0,0 0 0,1 0 0,-1 0 0,1 1 0,0 0 0,-5 4 0,6-3 0,0 0 0,0 0 0,1 1 0,-1 0 0,1-1 0,0 1 0,0 0 0,1 0 0,-1 0 0,0 9 0,-1 54 0,3-56 0,1-1 0,0 0 0,1 0 0,0-1 0,0 1 0,2 0 0,-1-1 0,1 0 0,1 1 0,0-2 0,0 1 0,1 0 0,0-1 0,12 13 0,10 10 0,3-1 0,37 31 0,-51-48 0,0 1 0,-1-1 0,-1-1 0,0 2 0,18 22 0,-29-32 0,-1 0 0,0 1 0,0-1 0,0 0 0,-1 1 0,1 0 0,-1 0 0,-1-1 0,1 1 0,-1 0 0,0 0 0,0 0 0,-1 1 0,0-1 0,0 0 0,-1 6 0,0-8 0,0 0 0,0-1 0,0 1 0,0 0 0,-1-1 0,0 1 0,1-1 0,-1 1 0,-1-1 0,1 0 0,0 0 0,-1 0 0,0 0 0,1 0 0,-7 3 0,-4 3 0,0 0 0,-23 11 0,19-12 0,-110 47 0,-7 2 0,157-53 0,29-3 0,-19 0 0,51-4 0,-73 1 0,0 1 0,-1-2 0,0 1 0,1-1 0,-1-1 0,0 0 0,0-1 0,17-10 0,-10 3 0,-2 0 0,0-1 0,0 0 0,-1-1 0,-1-1 0,0 0 0,-1-1 0,-1 0 0,16-30 0,-13 17 0,-2-1 0,-1-1 0,-1 0 0,-2 0 0,5-38 0,-10 49 0,1 0 0,0 1 0,15-38 0,-18 53 0,1 0 0,0 1 0,0-1 0,0 0 0,0 1 0,0 0 0,1-1 0,-1 1 0,1 0 0,0 0 0,0 0 0,0 1 0,1-1 0,-1 1 0,1 0 0,-1-1 0,1 2 0,0-1 0,-1 0 0,1 1 0,0 0 0,0-1 0,0 2 0,0-1 0,8 0 0,-7 0-1,15 1 3,-19 0-2,-1 0-1,1 0 1,-1 0-1,1 0 1,-1 0 0,0 0-1,1 1 1,-1-1-1,1 0 1,-1 0-1,1 0 1,-1 1 0,1-1-1,-1 0 1,0 1-1,1-1 1,-1 0-1,0 1 1,1-1 0,-1 0-1,0 1 1,1-1-1,-1 1 1,0-1-1,0 0 1,1 1 0,-1-1-1,0 1 1,0-1-1,0 1 1,0-1-1,0 1 1,1 0 0,-1 1 8,-13 1-9,9-3 0,0 1 1,0 0-1,0 0 0,0 0 0,0 1 1,1-1-1,-1 1 0,0 0 1,1 0-1,-1 0 0,1 1 0,0-1 1,-5 6-1,2-1 1,-1 0 0,1 1 0,0 0 0,1 1 0,0-1 0,0 1 0,1 0 0,0 0 0,1 1 0,0-1 0,-3 19 0,1 4 0,2-1 0,2 44 0,1-63 0,0-6 0,0 0 0,1 0 0,0 1 0,0-1 0,0 0 0,1 0 0,0 0 0,0 0 0,0 0 0,1 0 0,0-1 0,0 1 0,0-1 0,1 0 0,0 0 0,0 0 0,9 8 0,-7-8 0,0-1 0,1 1 0,0-1 0,0 0 0,0-1 0,0 1 0,0-1 0,1-1 0,0 0 0,-1 0 0,1 0 0,0-1 0,14 1 0,-8-1 1,0-1 1,0 0-1,1-1 0,-1-1 1,18-3-1,-28 3-1,1 1 1,-1-1-1,0 0 1,0 0-1,0-1 0,0 1 1,0-1-1,0 0 1,0 0-1,-1 0 0,0 0 1,1-1-1,-1 1 1,0-1-1,-1 0 0,1 0 1,-1 0-1,0 0 1,3-8-1,0-4 0,0-1 0,-2 0 0,0 0 0,-1 0 0,0 0 0,-2 0 0,0 0 0,-3-21 0,2 21 0,0 0 0,1 0 0,0-1 0,1 1 0,2 0 0,-1 0 0,10-28 0,-12 42 0,2 1 0,-1-1 0,0 1 0,0-1-1,1 1 1,-1-1 0,1 1 0,0 0 0,0 0 0,0 0 0,0 0 0,0 0 0,0 0-1,1 1 1,-1-1 0,0 1 0,1 0 0,-1-1 0,4 0 0,0 1-5,1-1 1,0 1-1,-1 0 1,1 1 0,11 0-1,-14 0 2,-8 0 3,0 1 0,0 0 0,0 0 0,0 1 0,0-1 0,1 1 0,-1 0 0,0 0 0,1 0 0,0 0 0,-1 0 0,1 1 0,0 0 0,0-1 0,0 1 0,-4 7 0,-3 1 0,2 2 0,-1-1 0,-9 20 0,12-18 0,0 1 0,1-1 0,1 1 0,0 0 0,1 0 0,-2 17 0,2 4 0,3 53 0,1-85 0,-1 0 0,0 1 0,1-1-1,0 0 1,0 0 0,0 0 0,0 0 0,1 0 0,0 0-1,0 0 1,0 0 0,0-1 0,0 1 0,1-1 0,-1 1 0,1-1-1,0 0 1,0 0 0,0 0 0,1-1 0,-1 1 0,1-1 0,-1 1-1,8 2 1,0-1 1,0 0-1,0-1 1,0 0-1,1-1 1,-1 0-1,1-1 1,21 0-1,-29-1 0,-1 0 0,0 0 1,0-1-1,1 1 0,-1-1 0,0 0 0,0 0 1,0 0-1,0-1 0,0 1 0,0-1 0,0 1 1,0-1-1,-1 0 0,1 0 0,-1 0 1,1 0-1,-1-1 0,0 1 0,0-1 0,0 1 1,0-1-1,0 0 0,-1 0 0,1 0 0,-1 0 1,0 0-1,0 0 0,0 0 0,0 0 0,0-4 1,3-12 0,-1 0 1,-2 0 0,0-1 0,-1-23-1,-1 18 0,-1-13-1,-1 0 0,-15-62 0,3 21 0,11 232 0,4-133 0,2 1 0,0-1 0,1 1 0,8 26 0,-8-35 0,1 0 0,1 0 0,0-1 0,1 1 0,0-1 0,0 0 0,1-1 0,11 13 0,-17-21 0,0-1 0,1 1 0,-1-1 0,1 1 0,0-1 0,-1 1 0,1-1 0,0 0 0,0 0 0,0 0 0,0 0 0,0 0 0,0 0 0,0-1 0,0 1 0,0-1 0,2 1 0,-2-1 0,-1 0 0,1-1 0,-1 1 0,1 0 0,-1-1 0,1 1 0,-1-1 0,0 1 0,1-1 0,-1 0 0,0 0 0,1 0 0,-1 1 0,0-1 0,0 0 0,0-1 0,0 1 0,1-1 0,3-5 0,-1-1 0,1 1 0,-2 0 0,1-1 0,-1 0 0,4-16 0,2-19 2,6-63 0,-11 66 1,2 0 0,13-44 0,-19 84-3,0 1 0,0-1 0,0 0 0,0 1 0,1-1 0,-1 0 0,0 1 0,0-1 0,1 0 0,-1 1 0,0-1 0,0 0-1,1 0 1,-1 1 0,0-1 0,1 0 0,-1 0 0,0 1 0,1-1 0,-1 0 0,0 0 0,1 0 0,-1 0 0,1 0 0,-1 1 0,0-1 0,1 0-1,-1 0 1,0 0 0,1 0 0,-1 0 0,1 0 0,-1 0 0,0 0 0,1-1 0,-1 1 0,1 0 0,-1 0 0,0 0 0,1 0 0,-1 0 0,0-1-1,1 1 1,-1 0 0,0 0 0,1-1 0,-1 1 0,0 0 0,1 0 0,-1-1 0,0 1 0,0 0 0,0-1 0,1 1 0,-1 0 0,0-1 0,0 1-1,0-1 1,0 1 0,0 0 0,1-1 0,-1 1 0,0-1 0,13 34-9,-13-32 9,62 221 0,-28-91 0,-34-130 0,0-1 0,1 0 0,-1 0 0,0 0 0,0 1 0,0-1 0,0 0 0,0 0 0,0 0 0,0 1 0,1-1 0,-1 0 0,0 0 0,0 0 0,0 0 0,0 1 0,0-1 0,1 0 0,-1 0 0,0 0 0,0 0 0,0 0 0,1 0 0,-1 0 0,0 0 0,0 1 0,1-1 0,-1 0 0,0 0 0,0 0 0,0 0 0,1 0 0,-1 0 0,0 0 0,0 0 0,1 0 0,-1 0 0,0-1 0,0 1 0,0 0 0,1 0 0,-1 0 0,0 0 0,0 0 0,0 0 0,1 0 0,-1 0 0,0-1 0,0 1 0,0 0 0,0 0 0,1 0 0,-1 0 0,0-1 0,0 1 0,0 0 0,0 0 0,0 0 0,0-1 0,1 1 0,-1 0 0,0 0 0,0-1 0,0 1 0,0 0 0,0 0 0,0-1 0,10-27 0,12-47 0,3-9 0,-12 45 0,-1 3 0,1 0 0,2 1 0,24-43 0,-39 78 0,0 1 0,0-1 0,0 0 0,0 0 0,0 0 0,0 0 0,0 0 0,0 0 0,0 0 0,0 0 0,0 0 0,0 1 0,0-1 0,0 0 0,0 0 0,0 0 0,0 0 0,0 0 0,0 0 0,1 0 0,-1 0 0,0 0 0,0 1 0,0-1 0,0 0 0,0 0 0,0 0 0,0 0 0,0 0 0,0 0 0,0 0 0,0 0 0,0 0 0,1 0 0,-1 0 0,0 0 0,0 0 0,0 0 0,0 0 0,0 0 0,0 0 0,0 0 0,0 0 0,1 0 0,-1 0 0,0 0 0,0 0 0,0 0 0,0 0 0,0 0 0,0 0 0,0 0 0,0 0 0,0 0 0,1 0 0,-1 0 0,0 0 0,0 0 0,0 0 0,0 0 0,1 11 0,-1-11 0,-1 72 0,3 101 0,0-158-9,1 0-1,0 0 1,1-1 0,1 1-1,0-1 1,1 0 0,1-1-1,0 1 1,13 18 0,-11-21-330</inkml:trace>
</inkml:ink>
</file>

<file path=ppt/ink/ink5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2"/>
    </inkml:context>
    <inkml:brush xml:id="br0">
      <inkml:brushProperty name="width" value="0.05" units="cm"/>
      <inkml:brushProperty name="height" value="0.05" units="cm"/>
      <inkml:brushProperty name="color" value="#FFFF00"/>
    </inkml:brush>
  </inkml:definitions>
  <inkml:trace contextRef="#ctx0" brushRef="#br0">136 331 31598,'3'-10'174,"0"0"0,-1-1 0,0 1 0,0-1 0,-1-10 0,-2 20-173,0 1 1,0-1 0,0 1-1,1-1 1,-1 1 0,0-1 0,0 1-1,0 0 1,0 0 0,0-1 0,-1 1-1,1 0 1,0 0 0,0 0-1,0 0 1,0 0 0,0 0 0,-2 1-1,-22 2 12,22-2-13,0 0 0,0 1 0,0 0 0,0-1 0,0 1 0,0 0 0,0 0 0,1 1 0,-1-1 0,1 1 0,-1-1 0,1 1 0,0 0 0,0 0 0,0 0 0,-2 5 0,-2 7 0,0-1 0,-6 23 0,11-32 0,-9 39 0,2-1 0,1 1 0,3 1 0,2-1 0,3 53 0,-1-94 0,1 1 0,-1-1 0,1 0 0,-1 1 0,1-1 0,0 0 0,0 0 0,1 1 0,-1-1 0,1 0 0,-1 0 0,1-1 0,0 1 0,0 0 0,0 0 0,0-1 0,1 1 0,-1-1 0,1 0 0,0 0 0,-1 0 0,1 0 0,0 0 0,0-1 0,0 1 0,0-1 0,0 0 0,1 0 0,5 1 0,3 1 0,0-1 0,0-1 0,0 0 0,0-1 0,0-1 0,1 1 0,12-4 0,-20 3 0,0-1 1,0 0-1,-1 0 0,1 0 1,-1 0-1,0-1 1,0 1-1,0-1 0,0 0 1,0 0-1,0-1 1,-1 1-1,0-1 0,0 0 1,0 0-1,0 0 0,0 0 1,-1 0-1,1-1 1,1-6-1,2-4 1,0 0 1,-1 0-1,-1-1 0,-1 0 1,2-17-1,-1-83-1,-2 12 0,-2 101 0,0 1-1,1-1 1,-1 0 0,1 1 0,0-1-1,-1 1 1,1-1 0,0 1-1,0 0 1,1-1 0,-1 1 0,1 0-1,-1 0 1,1 0 0,-1 0-1,1 0 1,0 0 0,0 0-1,0 1 1,0-1 0,0 1 0,1-1-1,-1 1 1,0 0 0,1 0-1,-1 0 1,5-1 0,2 0-4,1 0-1,0 1 1,0 0 0,0 0 0,14 2 0,-9-1-11,-16 1 15,-1-1 0,0 1 0,1-1 0,-1 1 0,1-1 0,-1 1 0,1 0 0,-1 0 0,1 0 0,0 0 0,-1 0 0,1 0 0,0 0 0,0 0 0,0 0 0,0 0 0,0 1 0,0-1 0,0 1 0,0-1 0,-1 3 0,-16 39 0,16-35 0,-7 19 0,2 0 0,2 0 0,0 1 0,2 0 0,1-1 0,1 1 0,4 43 0,-3-67 0,1 0 0,0 0 0,0 0 1,1 0-1,-1 0 0,1 0 0,0-1 0,0 1 0,0-1 0,0 1 1,1-1-1,0 0 0,-1 0 0,1 0 0,0 0 0,0 0 0,1 0 1,-1-1-1,0 0 0,1 0 0,0 0 0,-1 0 0,1 0 0,0-1 1,0 1-1,0-1 0,5 0 0,-3 1 1,0-1 0,1 1 0,-1-2-1,0 1 1,1-1 0,-1 0 0,1 0 0,-1-1 0,1 0 0,-1 0-1,0 0 1,1-1 0,-1 0 0,0 0 0,0-1 0,11-6 0,-10 3 0,-1 0 0,0 0 0,0 0 0,-1-1 0,0 0 0,0 0 0,0-1 0,-1 1 0,0-1 0,-1 0 0,0 0 0,0 0 1,0 0-1,-1-1 0,2-15 0,-1 2 1,-2 0 0,0 0 0,-1-1 0,-1 1 0,-4-23 0,2 31-1,0 1-1,-1 0 1,0 0-1,-1 0 1,-11-19-1,13 26 0,0 0 0,-1 0 0,0 0 0,0 0 0,0 1 0,-1 0 0,0 0 0,0 0 0,0 0 0,-1 1 0,1 0 0,-11-6 0,14 9 0,0 0-1,0 1 1,1-1 0,-1 0 0,0 1 0,0-1 0,0 1 0,0 0 0,0 0 0,0 0 0,0 0-1,0 0 1,1 0 0,-1 0 0,0 1 0,0-1 0,0 0 0,0 1 0,0 0 0,0 0 0,1-1 0,-3 3-1,1-1 1,1 0 0,0 0 0,-1 1 0,1-1 0,0 1 0,0 0 0,1-1 0,-1 1 0,1 0 0,-1 0-1,1 0 1,-1 4 0,-2 10-2,0 0-1,1 0 0,-1 34 0,4-46 2,-1 18 0,0-1 0,1 0 0,2 1-1,0-1 1,6 25 0,-7-43 0,0 1 0,1 0 1,-1 0-1,1 0 0,0-1 0,1 1 0,-1-1 0,1 0 0,-1 0 0,1 0 0,1 0 0,-1 0 0,0 0 0,1-1 0,0 0 0,0 0 0,0 0 0,0 0 0,0 0 0,1-1 0,-1 0 1,1 0-1,-1 0 0,1 0 0,0-1 0,0 0 0,0 0 0,0 0 0,6 0 0,-5-1 1,0 1 0,0-1 0,0 0 0,1-1 0,-1 0 0,0 0 0,0 0 0,0 0 0,0-1 0,0 0 0,0-1 0,-1 1 0,1-1 0,-1 0 0,1 0 0,-1-1 0,0 0 0,-1 1 0,1-2 0,0 1 0,-1-1 0,0 1 0,0-1 0,-1 0 0,7-11 0,4-8 0,-1-2 0,-1 1 0,-2-2 0,9-29 0,2-4 0,-20 58 0,-1 0-1,2 0 1,-1 0 0,0 0-1,0 0 1,1 1 0,-1-1-1,1 0 1,-1 1 0,1-1-1,0 1 1,-1 0 0,1-1 0,0 1-1,0 0 1,0 0 0,0 0-1,0 1 1,0-1 0,0 0-1,0 1 1,0-1 0,5 1-1,4-1-3,0 1 0,0 0 0,18 2 0,-15 0-1,5 0 1,-29 0 5,-32-1 12,38-1-13,0 0 1,0 0-1,0 1 0,0 0 0,0 0 0,0 0 0,0 0 0,0 0 1,0 1-1,0 0 0,0 0 0,1 0 0,-1 0 0,1 0 0,0 1 0,-1-1 1,-2 5-1,1-2 0,0 1 0,1 0 0,0 0 0,0 1 0,1-1 0,0 1 0,0 0 0,0 0 0,-1 7 0,-1 10 0,1 0 0,1-1 0,1 1 0,2 47 0,0-68 0,0 1 0,1-1 0,-1 0 0,1 0 0,0 1 0,0-1 0,0 0 0,0 0 0,0 0 0,1 0 0,0 0 0,-1 0 0,1-1 0,0 1 0,0 0 0,0-1 0,1 0 0,-1 1 0,1-1 0,-1 0 0,1 0 0,0 0 0,-1-1 0,1 1 0,0-1 0,0 1 0,0-1 0,5 1 0,7 2 0,0-2 0,-1 1 0,1-2 0,29 0 0,-42-1 0,1 0 0,0-1 1,1 1-1,-1 0 0,0-1 0,1 0 1,-1 1-1,0-1 0,0-1 1,0 1-1,0 0 0,0-1 0,0 0 1,0 1-1,0-1 0,-1 0 1,1 0-1,2-4 0,-1 1 1,0 0 0,0 0 0,-1 0 0,1-1-1,-1 0 1,-1 1 0,1-1 0,2-10 0,0-5-1,-1 0 1,-1 0 0,-1 0-1,0-31 1,-1-1 6,-3-1 1,-2 2-1,-20-94 0,-6 0 25,24 142-31,-1 14-12,2 13 10,0 1 0,2 0 0,0 34 1,5 83 1,-1-83 1,0-31 1,1 0-1,2 1 1,0-1 0,11 35 0,-11-50-4,0 0-1,0-1 1,1 0 0,0 0 0,1 0-1,1-1 1,0 0 0,0 0-1,0 0 1,2-1 0,-1 0-1,11 8 1,-14-14 2,1 0-1,-1 0 1,0 0 0,1-1-1,0 0 1,-1 0 0,1 0-1,0-1 1,0 0 0,0 0-1,6 0 1,11-1 3,34-3 0,-49 2-4,1 0 0,-1 0 0,0-1 0,0 0 0,-1-1 0,1 0 0,0 0 0,-1 0 0,0-1 0,0-1 0,0 1 0,0-1 0,8-7 0,-7 3 0,0 1 0,0-1 0,-1-1 0,0 1 0,-1-1 0,0-1 0,-1 1 0,7-18 0,-5 5 0,0 0 0,-2 0 0,0 0 0,-2 0 0,-1-1 0,-1 0 0,0 1 0,-6-42 0,5 61 0,-1 1 1,1-1-1,-1 1 1,1-1-1,-1 1 1,0 0-1,-1-1 1,1 1-1,0 0 0,-1 0 1,0 0-1,0 0 1,0 0-1,0 1 1,0-1-1,0 0 1,-1 1-1,1 0 0,-1-1 1,0 1-1,0 0 1,0 0-1,0 1 1,0-1-1,0 1 1,0-1-1,0 1 0,-1 0 1,1 0-1,0 1 1,-1-1-1,1 1 1,-1-1-1,1 1 1,-5 0-1,7 1 0,-1-1 0,0 0 0,0 1 0,1-1 0,-1 1 0,0-1 0,1 1 0,-1 0 0,0 0 0,1 0 0,-1 0 0,1 0 0,0 0 0,-1 0 0,1 0 0,0 0 0,-1 1 0,1-1 0,0 0 0,0 1 0,0-1 0,0 1 0,1 0 0,-1-1 0,0 1 0,1 0 0,-1-1 0,1 1 0,-1 0 0,1 0 0,0-1 0,0 3 0,-2 10 0,1 0 0,0 1 0,2 16 0,0-12 0,-1 3 0,1 0 0,1 0 0,1 0 0,1 0 0,10 32 0,-12-47 0,0 0 0,1 0 0,0 0 0,0-1 0,1 1 0,0-1 0,0 0 0,0 0 0,1 0 0,0-1 0,0 1 0,0-1 0,1 0 0,0-1 0,-1 1 0,2-1 0,-1 0 0,0-1 0,1 0 0,11 4 0,-10-4 0,1-2 0,0 1 0,0-1 0,0-1 0,0 1 0,0-2 0,0 1 0,0-1 0,11-3 0,-19 4-6,0-1-1,0 0 1,0 0 0,0 0-1,0 0 1,0 0 0,0-1-1,0 1 1,0 0 0,0 0-1,-1-1 1,1 1 0,0 0-1,-1-1 1,1 1 0,-1 0-1,0-1 1,1 1 0,-1-1 0,0 1-1,0-1 1,0 1 0,0-1-1,0 1 1,0-1 0,-1-1-1,1-26-590</inkml:trace>
</inkml:ink>
</file>

<file path=ppt/ink/ink5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4"/>
    </inkml:context>
    <inkml:brush xml:id="br0">
      <inkml:brushProperty name="width" value="0.05" units="cm"/>
      <inkml:brushProperty name="height" value="0.05" units="cm"/>
      <inkml:brushProperty name="color" value="#FFFF00"/>
    </inkml:brush>
  </inkml:definitions>
  <inkml:trace contextRef="#ctx0" brushRef="#br0">244 49 31855,'0'-3'49,"0"0"0,0 0 1,0 0-1,0-1 0,-1 1 1,1 0-1,-1 0 0,0 0 1,-1-4-1,1 6-39,0 0 0,-1 0-1,1 0 1,0 0 0,0 0 0,-1 0 0,1 0-1,0 0 1,-1 1 0,1-1 0,-1 1 0,1-1-1,-1 1 1,1-1 0,-1 1 0,1 0-1,-1 0 1,1 0 0,-1 0 0,-2 0 0,-2-1-9,-1 1 0,1-1 1,0 1-1,0 1 1,-1-1-1,1 1 1,0 0-1,0 1 0,0-1 1,0 1-1,0 0 1,0 1-1,0-1 1,0 1-1,1 0 1,0 1-1,0-1 0,0 1 1,0 0-1,0 0 1,1 1-1,-1 0 1,1-1-1,0 1 0,-3 7 1,-1-1 2,2 0 0,-1 0 0,1 1 0,1 0 0,0 0 0,1 1 0,-4 16 0,4-5 1,1 1 1,-1 49-1,4-68-5,0 0 0,0 0 0,1 0 0,-1 0 0,1 0 1,0-1-1,1 1 0,0 0 0,0 0 0,0-1 0,0 1 0,1-1 0,0 0 0,0 1 1,1-2-1,-1 1 0,1 0 0,0-1 0,0 1 0,1-1 0,-1 0 0,1 0 0,0-1 1,6 4-1,-2-2 2,1 0 0,-1-1 0,1-1 0,-1 0 0,1 0 0,0 0 0,0-1 0,13 0 0,85 0 21,-62-3-16,-46 1-7,0 0 1,-1 0-1,1-1 0,0 1 1,0 0-1,-1 0 1,1 0-1,0-1 1,0 1-1,0 0 0,0 0 1,0 0-1,-1-1 1,1 1-1,0 0 1,0 0-1,0-1 1,0 1-1,0 0 0,0-1 1,0 1-1,0 0 1,0 0-1,0-1 1,0 1-1,0 0 0,0 0 1,0-1-1,0 1 1,0 0-1,0-1 1,0 1-1,0 0 1,0 0-1,1-1 0,-1 1 1,0 0-1,0 0 1,0 0-1,0-1 1,1 1-1,-1 0 0,0 0 1,0 0-1,0-1 1,1 1-1,-1 0 1,0 0-1,0 0 1,1 0-1,-1 0 0,0 0 1,0 0-1,1-1 1,-1 1-1,0 0 1,1 0-1,-1 0 0,0 0 1,1 0-1,-16 0 1,0 0-1,0 0 0,1 2 0,-1 0 0,0 0 0,1 2 1,0-1-1,0 2 0,0 0 0,0 1 0,1 0 1,-1 1-1,-11 9 0,15-9-1,0 1 1,1 1-1,0-1 1,1 1-1,0 1 0,0 0 1,-10 17-1,15-21 1,0 0-1,1 0 1,-1 0-1,1 0 1,0 0-1,1 0 1,-1 1-1,1-1 1,0 0-1,1 1 1,0-1-1,0 1 1,0-1-1,1 1 1,0-1-1,2 9 1,-2-12 0,0-1-1,0 1 1,0-1 0,0 0 0,1 1 0,-1-1 0,1 0 0,0 0 0,0 0-1,0 0 1,0 0 0,0-1 0,0 1 0,0 0 0,0-1 0,1 0 0,-1 1-1,1-1 1,-1 0 0,1 0 0,-1 0 0,1-1 0,4 2 0,6 0 0,0-1 0,1 0 0,20-1 0,-18 0 0,-4-1 0,0 0 0,0-1 0,-1-1 0,1 1 0,-1-2 0,1 0 0,-1 0-1,0-1 1,-1 0 0,1-1 0,-1 0 0,0-1 0,0 0 0,-1 0 0,0-1 0,0-1 0,14-17 0,-12 12 1,0 0 0,-1-1 0,-1 0 1,0 0-1,-2-1 0,1 0 0,-2-1 1,0 0-1,-1 0 0,-1 0 0,4-28 0,-6 18 0,0 0 0,-2 0-1,-1 0 1,-9-48 0,8 63-1,-1 0 0,-1 0-1,0 1 1,0 0 0,-1 0 0,-1 0 0,0 0 0,-1 1 0,1 0 0,-2 0 0,0 1 0,-14-15 0,18 21 0,-1-1 0,1 1 0,-1 0 0,0 0 0,1 0 0,-1 1 0,-1-1 0,1 1 0,0 1 0,0-1 0,-1 1 0,1 0 0,-10-1 0,11 2 0,1 0 0,0 0 0,-1 0 0,1 1 0,-1-1 0,1 1 0,0 0 0,0 0 0,-1 0 0,1 0 0,0 1 0,0-1 0,0 1 0,0 0 0,1 0 0,-1 0 0,0 0 0,1 1 0,-1-1 0,1 1 0,0-1 0,-3 5 0,-1 4 0,1 0 0,0 1 0,0 0 0,1-1 0,1 1 0,0 1 0,1-1 0,0 0 0,0 17 0,5 119 0,-1-121 0,1 10 0,2 0 0,2 0 0,19 61 0,49 103 0,-59-161 0,-1-5 6,-9-23-70,-1 0 0,0 0 1,0 1-1,-1 0 0,-1 0 0,0 0 1,0 14-1,-3-16-1273</inkml:trace>
</inkml:ink>
</file>

<file path=ppt/ink/ink5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7"/>
    </inkml:context>
    <inkml:brush xml:id="br0">
      <inkml:brushProperty name="width" value="0.05" units="cm"/>
      <inkml:brushProperty name="height" value="0.05" units="cm"/>
      <inkml:brushProperty name="color" value="#FFFF00"/>
    </inkml:brush>
  </inkml:definitions>
  <inkml:trace contextRef="#ctx0" brushRef="#br0">21 670 32063,'-1'0'13,"0"0"0,0 0 1,0 0-1,0 0 1,0 1-1,1-1 0,-1 0 1,0 1-1,0-1 1,0 0-1,1 1 0,-1-1 1,0 1-1,0-1 1,1 1-1,-1 0 0,0-1 1,1 1-1,-1 0 0,1-1 1,-1 1-1,1 0 1,-1 0-1,1-1 0,0 1 1,-1 0-1,1 0 1,0 0-1,-1 0 0,1 0 1,0-1-1,0 1 0,0 1 1,-1 37-96,2-25 112,-1-6-30,0 0 1,0 0 0,1 0 0,0 0 0,1 0 0,0 0-1,0-1 1,4 10 0,-4-13 0,0-1-1,0 1 1,1-1-1,-1 0 0,1 0 1,0 0-1,0 0 1,0 0-1,0 0 1,0-1-1,0 1 1,1-1-1,-1 0 1,1 0-1,0-1 1,0 1-1,7 1 1,-6-1 2,0 0 1,0-1-1,0 0 1,0 0-1,1 0 1,-1-1 0,0 1-1,1-2 1,-1 1-1,0 0 1,0-1-1,1 0 1,7-2-1,-9 1 1,0-1-1,-1 1 0,1-1 1,0 1-1,-1-1 0,1 0 1,-1 0-1,0-1 1,0 1-1,0-1 0,-1 1 1,1-1-1,-1 0 0,0 0 1,0 0-1,2-5 0,1-3 3,-1-2-1,0 1 1,-1 0 0,0-1-1,1-26 1,-3-73 6,-2 56-7,1 41-4,1 10 0,-1 0 0,0 0 0,0 0 0,0 0 0,-1 0 0,0 0 0,0 0 0,0 0 0,-1 1 0,0-1 0,-5-10 0,7 15-1,0 1 0,0 0 1,0-1-1,0 1 0,-1 0 0,1-1 0,0 1 0,0 0 0,-1-1 0,1 1 0,0 0 0,-1 0 0,1-1 0,0 1 0,-1 0 0,1 0 1,0 0-1,-1-1 0,1 1 0,0 0 0,-1 0 0,1 0 0,-1 0 0,1 0 0,0 0 0,-1 0 0,1 0 0,-1 0 0,1 0 1,0 0-1,-1 0 0,1 0 0,-1 0 0,-7 13 0,2 18 0,4 0-3,1 1 0,1-1 0,7 50 1,-4-67 1,0 0 1,0 0 0,1 0 0,1-1 0,1 0 0,0 0-1,0 0 1,1-1 0,1 0 0,13 16 0,-18-23-1,1-1 1,0-1 0,0 1-1,0-1 1,1 1 0,-1-1-1,1 0 1,-1-1 0,1 1-1,0-1 1,8 2-1,-3-1-1,0-1-1,1 0 0,-1-1 0,21 0 0,-29-1 3,0-1 0,0 0 1,0 1-1,0-1 0,0 0 1,0 0-1,0 0 0,0 0 0,-1-1 1,1 1-1,0 0 0,-1-1 0,1 1 1,-1-1-1,1 1 0,-1-1 0,0 0 1,0 0-1,0 1 0,0-1 1,0 0-1,0 0 0,0 0 0,-1 0 1,1 0-1,-1 0 0,1-5 0,2-9 2,0 0 0,1-24 0,-4-80-11,-2 80 13,3 1 0,5-51 0,-5 87-3,-1-1-1,1 1 1,-1 0 0,1-1 0,0 1-1,0 0 1,1 0 0,-1 0-1,1 0 1,2-4 0,-2 5-1,-1 1 1,1 0-1,-1 0 1,1 0-1,-1 0 1,1 0-1,0 0 1,0 1-1,0-1 0,-1 1 1,1-1-1,0 1 1,0-1-1,0 1 1,0 0-1,0 0 0,3 0 1,-2 1-1,-1-1 0,0 1 0,0-1 0,0 1 0,0 0 0,0 0 0,0 0 0,0 0 0,0 0 0,0 0 0,0 0 0,0 1 0,-1-1 0,1 1 0,-1-1 0,1 1 0,-1 0 0,1-1 0,-1 1 0,1 3 0,25 46 0,-23-40 0,7 18-2,-1 0 1,-1 1-1,-2 0 0,-1 1 1,-1-1-1,-2 1 0,0 52 1,8-136-15,1 4 13,-8 27 3,19-91 0,-20 100 0,1 1 0,1 0 0,0 0 0,0 1 0,1 0 0,14-20 0,-19 29-1,0 1 1,1-1-1,-1 1 1,1 0-1,-1-1 1,1 1-1,0 0 1,-1 0-1,1 0 1,0 0-1,0 1 1,-1-1-1,1 0 1,0 1-1,0-1 1,0 1-1,0 0 1,0-1-1,0 1 1,0 0-1,0 0 1,3 1-1,-3-1 0,-2 0 1,1 0-1,-1 0 1,0 0 0,1 0 0,-1 0 0,1 0 0,-1 0 0,1 0 0,-1 0 0,1 0 0,-1 1 0,1-1-1,-1 0 1,0 0 0,1 0 0,-1 1 0,0-1 0,1 0 0,-1 1 0,1-1 0,-1 0 0,0 1 0,0-1-1,1 0 1,-1 1 0,0-1 0,0 0 0,1 1 0,-1 0 0,7 16 1,-1 1 0,0 0 1,-1 0-1,-1 1 0,-1-1 0,-1 1 1,0 30-1,0-21 1,0 0 0,12 50 0,-12-72-3,0 1 1,0 0-1,1-1 1,0 1-1,0-1 1,6 9-1,-7-13-1,0 0 0,-1 0 0,1 0 0,0-1 0,0 1 0,0 0 0,0-1 0,1 0 0,-1 1 0,0-1 0,1 0 0,-1 0 0,1 0 0,-1 0 1,1-1-1,-1 1 0,1-1 0,-1 0 0,1 1 0,2-1 0,-1 0-1,-1 0 1,1 0 0,0 0-1,-1 0 1,1-1-1,-1 0 1,1 1 0,-1-1-1,1-1 1,-1 1 0,0 0-1,0-1 1,1 1 0,2-4-1,-2 2 2,-1-1-1,0 0 1,0 0-1,0-1 1,0 1-1,-1 0 1,1-1-1,-1 1 0,2-10 1,4-9 3,-2 0-1,0 0 1,-2-1 0,3-40 0,-7-97 18,-1 73-14,2 66-1,-2-1 1,0 1 0,-1 0-1,-1-1 1,-1 1 0,-1 0-1,-13-34 1,18 55-5,-1 0 0,1 0 1,0 0-1,-1 0 0,1 0 1,-1 0-1,0 1 0,1-1 0,-1 0 1,0 0-1,1 0 0,-1 1 1,0-1-1,0 0 0,0 1 0,1-1 1,-1 0-1,0 1 0,0-1 1,0 1-1,0 0 0,0-1 0,0 1 1,-2 0-1,1 6-1,-1 53 3,2 0 0,4-1 1,1 1-1,22 97 0,-15-95-3,-3-18 0,15 49 0,-20-81 0,1-1 0,0 1-1,1-1 1,0 0 0,0-1-1,1 1 1,0-1 0,1 0 0,14 14-1,-15-19 0,-1 0 0,1 0 0,0-1 0,0 0 0,1 0 0,-1 0 0,1-1 0,-1 0 0,1 0 0,0-1 0,0 0 0,-1 0 0,13 0 0,-13-1 1,1 0 0,-1 0 0,0 0 0,0-1 0,0 0 0,0-1 0,0 1 0,0-1 1,-1 0-1,1-1 0,0 1 0,-1-1 0,0 0 0,1 0 0,5-6 0,-4 1 1,0 1 0,-1-1 0,0 0 0,-1-1 0,0 1 0,0-1 0,-1 0 0,0 0 0,0-1 0,-1 1 1,-1-1-1,3-12 0,-1-11-1,-1 0 1,-2-44-1,-1 58-2,1 3 0,-2-1-1,0 1 1,-1 0 0,-4-20-1,5 33 4,0 0-1,1 0 1,-1 0-1,0 1 0,-1-1 1,1 0-1,0 0 1,-1 1-1,1-1 1,-1 0-1,0 1 1,0 0-1,0-1 1,0 1-1,-1 0 1,1 0-1,0 0 1,-1 1-1,1-1 1,-1 0-1,0 1 1,0 0-1,1 0 1,-1 0-1,0 0 1,0 0-1,0 0 0,0 1 1,0-1-1,-4 1 1,6 0-1,0 0-1,0 0 1,0 0-1,-1 0 1,1 1 0,0-1-1,0 0 1,0 1-1,0-1 1,0 1 0,0-1-1,0 1 1,0 0-1,0-1 1,0 1 0,0 0-1,0 0 1,0-1-1,1 1 1,-1 0 0,0 0-1,0 0 1,1 0-1,-1 0 1,1 0 0,-1 0-1,1 0 1,-1 1-1,1-1 1,0 0 0,-1 0-1,1 0 1,0 2-1,-1 6 1,0-1-1,1 1 0,2 16 0,-1-4 2,-2 16-1,1 2 0,6 58 0,-5-85 0,1-1 0,1 1 0,0-1 0,0 0 0,1 0 0,1 0 0,0 0 0,0-1 0,11 15 0,-13-21-1,1-1 0,-1 0 0,1 0 1,-1 0-1,1 0 0,0-1 0,0 1 0,1-1 0,-1 0 0,0 0 1,1 0-1,-1-1 0,1 0 0,0 0 0,-1 0 0,1 0 0,0-1 1,8 0-1,-8 0 0,0 0 0,0 0 0,0 0 1,0-1-1,0 0 0,-1 0 1,1-1-1,0 1 0,-1-1 0,1 0 1,-1 0-1,1 0 0,-1-1 0,0 1 1,0-1-1,0 0 0,5-6 1,-5 3-1,0 0 0,0 0 0,-1 0 0,0 0 1,0-1-1,-1 1 0,0-1 0,0 0 0,-1 0 0,2-12 1,-1-7-5,-3-41 1,0 24 3,1-97 36,0 138-35,1 1 0,-1-1 1,0 1-1,1-1 1,-1 1-1,1-1 1,0 1-1,-1 0 1,1-1-1,0 1 0,0 0 1,0 0-1,0 0 1,0-1-1,0 1 1,0 0-1,0 0 1,0 0-1,1 1 0,-1-1 1,0 0-1,1 0 1,-1 1-1,0-1 1,1 1-1,-1-1 0,1 1 1,-1-1-1,1 1 1,-1 0-1,1 0 1,1 0-1,2-1 0,-1 1 0,1 0 0,-1 0 0,1 0 0,0 0-1,-1 1 1,0 0 0,1 0 0,-1 0 0,7 3 0,-6-1 0,1 1-1,-1 0 1,0 0 0,0 0-1,-1 1 1,1-1 0,-1 1-1,0 0 1,-1 1 0,1-1-1,-1 1 1,0-1 0,0 1-1,0 0 1,1 7 0,1 0-2,-1 2 0,-1-1 0,0 0 1,-1 1-1,0 25 0,-5 166-11,4-205 11,0-1 1,0 1-1,1 0 0,-1-1 1,0 1-1,0-1 1,1 1-1,-1-1 1,0 0-1,1 1 1,-1-1-1,1 0 1,-1 0-1,0 0 0,1 0 1,1 0-1,-1 0-1,9 0 6,-1 1-7,1 0 1,-1-1 0,1-1-1,-1 1 1,15-4-1,-22 3 4,0 0 0,0 0 0,-1 0-1,1-1 1,0 1 0,-1-1-1,1 1 1,-1-1 0,0 0 0,1 0-1,-1 0 1,0 0 0,0 0 0,0-1-1,-1 1 1,1-1 0,0 1 0,-1-1-1,0 1 1,0-1 0,1 0 0,-2 0-1,2-4 1,4-26 13,-2 1 0,-1-1-1,-1 1 1,-5-50-1,1 9 5,12-48 21,-10 120-38,0 1 0,-1-1 1,1 1-1,0-1 0,-1 0 1,1 1-1,-1-1 0,1 1 1,-1-1-1,1 1 0,-1 0 1,1-1-1,-1 1 0,1-1 1,-1 1-1,1 0 0,-1-1 1,0 1-1,1 0 0,-1 0 1,0 0-1,1-1 0,-1 1 1,0 0-1,0 0 0,-18-2 5,18 2-5,0 0 0,0 0-1,-1 1 1,1-1 0,0 1 0,0-1-1,-1 1 1,1-1 0,0 1 0,0 0-1,0 0 1,0-1 0,0 1 0,0 0 0,0 0-1,0 0 1,1 0 0,-1 0 0,0 0-1,0 0 1,1 0 0,-1 0 0,1 1-1,-1-1 1,1 0 0,-1 0 0,1 1 0,0-1-1,0 0 1,-1 0 0,1 1 0,0-1-1,0 0 1,1 3 0,-2 5-2,1 0 0,1 0 0,3 17 0,-4-24 2,1 0 0,0 0 1,-1-1-1,1 1 0,0 0 0,0-1 1,1 1-1,-1-1 0,0 1 0,0-1 1,1 1-1,-1-1 0,1 0 0,-1 0 0,1 0 1,-1 0-1,1 0 0,0 0 0,0 0 1,-1 0-1,1-1 0,0 1 0,0-1 1,0 1-1,0-1 0,3 0 0,8 2 3,0-1 0,25-1 0,-22 0-2,0-1-1,0 0 0,1 0-1,24-7 1,-33 7 1,-1-2-1,1 1 0,0-1 1,-1-1-1,0 1 0,0-1 1,0 0-1,0-1 0,6-5 1,-10 7 3,4-2-2,-8 8-15,-9 18 4,-1 20 8,2 0 0,1 1 0,3 1 0,1-1 0,2 58 0,3-99 1,-1 1-1,0-1 0,1 0 0,-1 1 1,0-1-1,1 0 0,0 1 1,-1-1-1,1 0 0,0 0 1,-1 1-1,1-1 0,0 0 0,0 0 1,0 0-1,0 0 0,0 0 1,0-1-1,1 1 0,-1 0 0,0 0 1,0-1-1,0 1 0,1-1 1,-1 1-1,0-1 0,1 1 0,-1-1 1,0 0-1,1 0 0,-1 1 1,3-1-1,9 1-8,0-1 0,24-1 1,-16 0-1,-16 1 8,0 0 1,0-1 0,0 1 0,0-1-1,0 0 1,-1-1 0,1 1 0,0-1-1,-1 0 1,1 0 0,-1 0 0,0-1 0,0 1-1,0-1 1,4-3 0,-2 0 0,0 0 1,-1 0 0,0 0-1,-1-1 1,1 0-1,-1 0 1,0 0-1,4-11 1,-1-5 3,0 0 0,-1 0 1,-2 0-1,0-1 0,0-29 0,-3-105 31,-1 157-35,0 1 0,0 0 1,0-1-1,0 1 0,0 0 0,0-1 1,0 1-1,0 0 0,0-1 0,0 1 1,0 0-1,-1-1 0,1 1 0,0 0 1,0-1-1,0 1 0,-1 0 0,1-1 1,0 1-1,0 0 0,-1 0 0,1-1 1,0 1-1,0 0 0,-1 0 0,1 0 0,0 0 1,-1-1-1,1 1 0,0 0 0,-1 0 1,1 0-1,-1 0 0,1 0 0,0 0 1,-1 0-1,1 0 0,0 0 0,-1 0 1,1 0-1,0 0 0,-1 0 0,1 0 1,-1 0-1,1 0 0,0 0 0,-1 1 1,1-1-1,0 0 0,0 0 0,-1 0 1,1 1-1,0-1 0,-1 0 0,1 0 1,0 1-1,0-1 0,-1 0 0,1 0 0,0 1 1,0-1-1,0 0 0,-1 1 0,1-1 1,0 1-1,-4 6-1,1 0 1,-1 1-1,2-1 0,-1 1 1,1 0-1,0 0 0,0 0 1,1 0-1,0 12 0,2 82-7,0-75 7,-1-20 1,0-1 0,1 0 0,0 1 0,0-1 0,0 0 0,1 0 0,0 0 0,0 0 0,0 0 0,1 0 0,0-1 0,0 1 0,1-1 0,-1 0 0,1 0 0,0 0 0,1 0 0,-1-1 0,1 1 0,0-1 0,0-1 0,0 1 0,1-1 0,-1 1 0,1-1 0,-1-1 0,1 1 0,0-1 0,0 0 0,1-1 0,-1 1 0,0-1 0,0-1 0,11 1 0,-14-1 0,1 0 0,0 0 0,0 0 0,-1 0 0,1-1 0,0 0 0,0 0 0,-1 0 0,1 0 0,-1 0 0,1-1 0,-1 0 0,7-4 0,-6 3 0,-1-1 0,1 0 0,-1 0 0,0-1 0,0 1 0,0-1 0,-1 1 0,1-1 0,-1 0 0,1-5 0,4-16 3,0-1 1,-2 0-1,-1 0 0,-2 0 1,0-1-1,-4-48 0,1 22 19,-1 140-19,2 85-16,0-167 12,1 1 0,-1 0 0,1 0 0,0 0 0,0 0 1,1-1-1,0 1 0,-1 0 0,2-1 0,-1 1 0,0-1 0,1 0 1,0 0-1,0 0 0,0 0 0,0-1 0,1 1 0,-1-1 1,1 0-1,0 0 0,0 0 0,0 0 0,1-1 0,-1 1 0,0-1 1,1 0-1,0-1 0,-1 1 0,1-1 0,0 0 0,0 0 1,0 0-1,0-1 0,0 0 0,0 0 0,-1 0 0,1 0 1,0-1-1,0 0 0,9-2 0,-12 1 1,1 1 1,-1 0-1,1-1 1,-1 1-1,0-1 0,0 0 1,0 1-1,0-1 1,0 0-1,0 0 0,0-1 1,-1 1-1,1 0 1,-1 0-1,0-1 1,2-3-1,14-46 9,-15 43-9,7-39 17,-2-1 0,-3 0 0,-1-83 1,-3 115-18,-1 159 3,3 183 5,23-119-10,-14-143-13,4 113 0,-15-176 15,0 0 0,1 1 0,-1-1 0,0 1 0,0-1 0,0 0 0,0 1 0,0-1 0,0 1 0,0-1 0,0 1 0,0-1 0,0 0 0,0 1 0,0-1 0,-1 1 0,1-1 0,0 0 0,0 1 0,0-1 0,0 1 0,-1-1 0,1 0 0,0 1 0,0-1 0,-1 0 0,1 1 0,0-1 0,-1 0 0,1 0 0,0 1 0,-1-1 0,1 0 0,0 0 0,-1 0 0,1 1 0,-1-1 0,-6-4 0,6 4 0,-2-3 0,0-1 0,0 0 0,1 0 0,-1 1 0,1-1 0,0-1 0,0 1 0,0 0 0,0 0 0,1-1 0,0 1 0,0-1 0,0 0 0,0-5 0,-1 2 0,-9-74 0,3 1 0,6-146 0,3 132 0,-2 56 0,1-11 0,9-83 0,-7 119 0,0-1 0,1 1 0,1 0 0,1 1 0,0-1 0,0 1 0,2 0 0,-1 0 0,2 1 0,12-18 0,-18 28 0,-1 0 1,0 0-1,1 0 1,0 0-1,-1 0 1,1 1-1,0-1 1,0 1-1,0-1 1,0 1-1,0 0 1,0 0-1,0 0 1,0 0-1,0 0 1,1 0-1,-1 0 0,0 1 1,1-1-1,-1 1 1,0 0-1,1 0 1,-1 0-1,1 0 1,-1 0-1,0 0 1,1 1-1,-1-1 1,0 1-1,1-1 1,-1 1-1,0 0 1,0 0-1,1 0 0,1 2 1,2 1-2,0 1 0,0 1-1,-1-1 1,1 1 0,-1 0 0,0 0 0,-1 0 0,1 1-1,3 8 1,4 7 1,-1 0-1,-1 0 1,-1 1-1,0 0 1,-2 1-1,-1 0 1,-1 0-1,-1 0 1,-1 1-1,-1 39 1,-2-61 1,0 0 1,-1 0-1,1 0 1,-1 0-1,0-1 0,0 1 1,0 0-1,0-1 1,0 1-1,-1 0 1,1-1-1,-1 0 0,0 1 1,1-1-1,-1 0 1,0 0-1,0 0 0,-4 3 1,0-1-2,1-1 0,-1 0 0,0 0-1,0 0 1,0 0 0,0-1 0,-9 2 0,-37 4-21,33-9-13,47-3 33,0-2 1,0-1 0,-1-1 0,0-2-1,-1 0 1,0-2 0,0-1 0,-2 0-1,1-2 1,27-23 0,-43 30 0,-1-1 0,1 0 0,-2 0 0,1-1 0,-1 0 0,-1 0 0,1-1 0,-2 1-1,0-2 1,0 1 0,-1 0 0,0-1 0,4-22 0,-3-6 3,-1-1 0,-2-72-1,-2 74 4,0 25-3,-1 0-1,0 0 0,-1 0 0,0 0 0,-1 0 0,0 1 1,-2-1-1,1 1 0,-2 0 0,-12-24 0,18 38-1,0-1-1,0 1 1,0-1-1,0 1 0,0-1 1,0 0-1,0 1 1,-1-1-1,1 1 0,0-1 1,0 1-1,0-1 1,0 0-1,-1 1 0,1-1 1,0 1-1,0-1 0,0 0 1,-1 1-1,1-1 1,0 0-1,-1 1 0,1-1 1,0 0-1,-1 0 1,1 1-1,0-1 0,-1 0 1,1 0-1,-1 0 1,1 1-1,-1-1 0,1 0 1,0 0-1,-1 0 1,1 0-1,-1 0 0,1 0 1,-1 0-1,1 0 1,0 0-1,-1 0 0,1 0 1,-1 0-1,1 0 1,-1 0-1,1 0 0,0-1 1,-1 1-1,1 0 1,-1 0-1,1 0 0,0-1 1,-1 1-1,1 0 1,0-1-1,-1 1 0,1 0 1,0-1-1,-1 1 1,1 0-1,0-1 0,0 1 1,-1 0-1,1-1 1,0 0-1,-5 49 0,2-1 0,5 65 0,0-27 0,1-37 0,2-1 0,2 1-1,2-1 1,15 46 0,-8-29-4,-11-32-364</inkml:trace>
</inkml:ink>
</file>

<file path=ppt/ink/ink5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7"/>
    </inkml:context>
    <inkml:brush xml:id="br0">
      <inkml:brushProperty name="width" value="0.05" units="cm"/>
      <inkml:brushProperty name="height" value="0.05" units="cm"/>
      <inkml:brushProperty name="color" value="#FFFF00"/>
    </inkml:brush>
  </inkml:definitions>
  <inkml:trace contextRef="#ctx0" brushRef="#br0">1 83 32239,'36'-14'224,"13"5"-80,13-6-80,10 3-48,7 4 0,-7-4-16,-17 9 16,-16 0-16,-25 0-32,-14 0-528</inkml:trace>
</inkml:ink>
</file>

<file path=ppt/ink/ink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6"/>
    </inkml:context>
    <inkml:brush xml:id="br0">
      <inkml:brushProperty name="width" value="0.05" units="cm"/>
      <inkml:brushProperty name="height" value="0.05" units="cm"/>
      <inkml:brushProperty name="color" value="#FFFFFF"/>
    </inkml:brush>
  </inkml:definitions>
  <inkml:trace contextRef="#ctx0" brushRef="#br0">0 958 32447,'0'23'285,"1"204"-282,-1-222-3,0 0 0,1-1 0,-1 1 0,1 0 0,0 0 0,0-1 0,1 1 0,-1-1 0,1 1 0,0-1 0,1 1 0,-1-1 0,1 0 0,-1 0 0,1 0 0,0-1 0,1 1 0,-1-1 0,1 0 0,-1 1 0,1-2 0,0 1 0,0 0 0,0-1 0,1 0 0,-1 0 0,0 0 0,1 0 0,0-1 0,-1 1 0,1-1 0,0-1 0,-1 1 0,1 0 0,0-1 0,5-1 0,-3 2 0,-1-1 0,1-1 0,-1 1 0,0-1 0,1 0 0,-1-1 0,0 1 0,0-1 0,7-3 0,-9 2 0,1 0 0,-1 0 0,0-1 0,0 1 0,0-1 0,0 0 0,-1 0 0,1 0 0,-1 0 0,0-1 0,-1 1 0,3-6 0,5-10-4,-2 0 1,0-1-1,-1 0 0,8-38 1,6-95-13,-10 58 18,-7 68-2,2-11 0,17-66 0,-20 96 0,0-1 0,0 1 0,1 0-1,1 0 1,-1 0 0,1 1 0,1 0-1,-1 0 1,2 0 0,-1 0 0,1 1 0,8-7-1,-9 10 0,0 1 0,1 0 0,-1 0 0,1 0 0,-1 1 0,1 0 0,0 0 0,0 1 1,-1 0-1,1 0 0,0 1 0,0 0 0,0 0 0,0 0 0,0 1 0,0 0 0,0 0 0,0 1 0,0 0 0,-1 0 0,1 1 0,-1 0 0,0 0 0,0 0 0,0 1 0,0 0 0,0 0 0,-1 0 0,6 7 0,8 11-7,29 50 0,-48-72 8,0 0 0,0 1 0,0-1 1,-1 0-1,1 0 0,0 0 0,0 1 0,0-1 0,0 0 1,0 0-1,0 0 0,0 1 0,0-1 0,0 0 1,0 0-1,0 0 0,-1 0 0,1 1 0,0-1 0,0 0 1,0 0-1,0 0 0,-1 0 0,1 0 0,0 0 0,0 0 1,0 1-1,0-1 0,-1 0 0,1 0 0,0 0 0,0 0 1,0 0-1,-1 0 0,1 0 0,0 0 0,0 0 0,0 0 1,-1 0-1,1 0 0,0 0 0,0 0 0,0 0 0,-1 0 1,1 0-1,-14-1 5,13 1-5,-46-6 3,-15-2 0,52 8-2,0 0 1,1 0 0,-1 1 0,-18 5-1,23-5 0,1 1-1,0 0 0,0 0 1,0 1-1,0-1 0,0 1 1,0 0-1,1 0 1,-1 0-1,1 0 0,0 1 1,-4 5-1,-5 7 2,2 0 0,0 0-1,1 1 1,1 1 0,1 0 0,0 0-1,1 0 1,-5 32 0,6-20 1,1 0 0,2 0 1,1 1-1,6 55 0,-4-79-3,0 0 0,0 0 0,1-1 0,0 1 0,0 0 0,1 0 0,0-1 0,0 0 0,0 1 0,1-1 0,0-1 0,0 1 0,1 0 0,-1-1 0,1 0 0,0 0 0,1 0 0,-1-1 0,8 5 0,-3-3 0,1-1 0,0 0 0,0-1 0,0 0 0,0-1 0,0 0 0,1 0 0,0-1 0,-1-1 0,22 0 0,-15-1 1,-6 1 1,0-1 0,-1-1 0,14-2 0,-21 2-1,0 0-1,0 0 1,0-1-1,0 1 1,0-1-1,0 0 1,-1 0-1,1 0 1,-1-1-1,0 1 1,1-1-1,3-4 1,-1 0-1,-1 1 0,0-1 0,-1-1 0,1 1 0,-1-1 0,-1 1 0,1-1 0,-1 0 0,-1 0 0,1 0 0,1-15 0,-1-8 0,0-60 0,-3 62 0,-1-18 0,-11-82 0,7 104 0,0 0 0,-2 1 0,0-1 0,-22-44 0,27 65 0,0 0 0,-1 0 0,1 0 0,-1 0 0,0 1 0,0-1 0,0 1 0,0-1 0,-1 1 0,-5-4 0,6 6 0,1 0 0,0 0 0,0 0 0,0 0 0,-1 0 0,1 1 0,0-1 0,-1 1 0,1-1 0,0 1 0,-1 0 0,1 0 0,-1 0 0,1 0 0,0 1 0,-1-1 0,1 1 0,0-1 0,-1 1 0,1 0 0,0 0 0,-3 1 0,-1 2 0,0 0 0,0 1 0,0-1 0,1 1 0,-1 0 0,1 1 0,0-1 0,1 1 0,0 0 0,-1 0 0,2 1 0,-1-1 0,-3 9 0,-1 6 0,0 1 0,1-1 0,-5 25 0,6-6 0,2-1 0,1 68 0,3-96 0,0 0 0,1 0 0,0 1 0,0-1 0,1 0 0,1-1 0,0 1 0,0 0 0,1-1 0,1 0 0,-1 1 0,2-2 0,-1 1 0,1-1 0,1 0 0,0 0 0,0 0 0,1-1 0,0 0 0,0-1 0,1 0 0,-1 0 0,18 9 0,-14-10 0,1 0 0,0-1 0,1 0 0,-1-1 0,1-1 0,0 0 0,0-1 0,0 0 0,0-1 0,0 0 0,0-2 0,1 1 0,18-5 0,-27 3 0,1 0 0,-1-1 0,0 1 0,0-2 0,0 1 0,0 0 0,0-1 0,-1 0 0,0-1 0,0 1 0,0-1 0,0 0 0,-1 0 0,0 0 0,0-1 0,0 0 0,-1 0 0,5-9 0,3-9 0,-2 0 0,0 0 0,8-42 0,2-43 0,8-210 0,-22 228 0,11-417 0,-31 536 0,-7 42 8,3 1 0,-20 139 1,10 156-2,23 348-7,8-420 0,-2-292 0,0 0 0,1 0 0,-2 1 0,1-1 0,0 0 0,0 1 0,-1-1 0,1 0 0,-1 0 0,0 0 0,0 0 0,1 1 0,-2-1 0,1 0 0,0 0 0,0-1 0,0 1 0,-1 0 0,1 0 0,-1-1 0,-3 4 0,1-3 0,0-1 0,0 1 0,0-1 0,0 0 0,0 0 0,0 0 0,0 0 0,0-1 0,-1 1 0,-7-2 0,6 1 0,0-1 0,0-1 0,0 1 0,0-1 0,0 0 0,0-1 0,0 1 0,1-1 0,-1 0 0,1-1 0,0 1 0,0-1 0,0 0 0,1 0 0,-1-1 0,1 1 0,0-1 0,0 0 0,1 0 0,-5-9 0,0 2 0,1 0 0,1-1 0,0 0 0,1 0 0,0-1 0,1 0 0,0 1 0,-1-17 0,4 19 0,0 1 0,0-1 0,1 1 0,1-1 0,-1 1 0,2-1 0,-1 1 0,2-1 0,-1 1 0,2 0 0,-1 0 0,1 0 0,1 1 0,-1 0 0,2-1 0,-1 1 0,1 1 0,1-1 0,-1 1 0,12-10 0,23-24 0,2 2 0,2 2 0,2 2 0,1 1 0,2 3 0,96-46 0,-139 75-21,0 0-1,1 0 1,0 1 0,-1-1-1,1 2 1,0-1 0,0 1-1,14 0 1,-8 1-523</inkml:trace>
</inkml:ink>
</file>

<file path=ppt/ink/ink5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8"/>
    </inkml:context>
    <inkml:brush xml:id="br0">
      <inkml:brushProperty name="width" value="0.05" units="cm"/>
      <inkml:brushProperty name="height" value="0.05" units="cm"/>
      <inkml:brushProperty name="color" value="#FFFF00"/>
    </inkml:brush>
  </inkml:definitions>
  <inkml:trace contextRef="#ctx0" brushRef="#br0">218 3 31422,'-18'-2'148,"1"1"0,0 1 0,-23 3 0,34-2-133,1 0 0,0 1-1,0-1 1,0 1-1,0 0 1,0 0 0,0 1-1,0-1 1,1 1-1,-1 0 1,1 1 0,0-1-1,0 1 1,-6 6-1,4-3-8,1 0 0,0 0-1,0 1 1,1 0 0,0 0-1,0 1 1,1-1-1,0 1 1,1 0 0,-1-1-1,2 1 1,-1 0 0,1 0-1,1 0 1,-1 0 0,2 1-1,1 11 1,-2-17-3,1-1-1,-1 0 1,1 0 0,0 0 0,0 0-1,0 0 1,0-1 0,0 1 0,1 0-1,-1 0 1,1-1 0,0 1 0,0-1 0,0 1-1,0-1 1,0 0 0,4 3 0,0-1 2,-1-1 1,1 0 0,-1 0 0,1-1 0,0 1 0,0-1-1,0 0 1,8 1 0,6-1 15,0 1-1,1-2 1,-1-1 0,28-3-1,-42 3-16,-1-1 0,0 1 1,0-1-1,0 0 0,0-1 0,0 1 0,0-1 0,0 0 0,-1 0 0,1-1 0,-1 1 0,1-1 1,-1 0-1,0 0 0,0 0 0,0-1 0,-1 0 0,1 1 0,-1-1 0,0 0 0,0-1 1,0 1-1,0-1 0,-1 1 0,0-1 0,0 0 0,0 1 0,-1-1 0,1 0 0,-1 0 0,0 0 1,-1-1-1,1 1 0,-1 0 0,0 0 0,0 0 0,-1 0 0,-1-7 0,1 8-4,0 0 1,-1 0-1,0 0 0,0 0 0,0 1 0,0-1 0,0 1 0,-1 0 1,1-1-1,-1 1 0,0 0 0,0 0 0,0 1 0,-1-1 0,1 1 1,-1 0-1,1-1 0,-1 1 0,0 1 0,0-1 0,-6-1 0,-2-1 0,-1 0-1,0 2 1,1-1-1,-1 2 1,-23-1-1,34 1-1,0 1-1,1 0 1,-1 0-1,0 0 0,0 1 1,0-1-1,1 0 1,-1 1-1,0-1 1,0 1-1,1-1 0,-1 1 1,1 0-1,-1 0 1,0 0-1,1 0 0,-1 0 1,1 0-1,0 0 1,-1 0-1,1 1 1,0-1-1,-2 3 0,2-1-30,-1 1-1,1-1 1,0 1-1,0 0 1,1 0-1,-1-1 0,1 1 1,-1 0-1,2 6 1,-1 26-736</inkml:trace>
</inkml:ink>
</file>

<file path=ppt/ink/ink5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8"/>
    </inkml:context>
    <inkml:brush xml:id="br0">
      <inkml:brushProperty name="width" value="0.05" units="cm"/>
      <inkml:brushProperty name="height" value="0.05" units="cm"/>
      <inkml:brushProperty name="color" value="#FFFF00"/>
    </inkml:brush>
  </inkml:definitions>
  <inkml:trace contextRef="#ctx0" brushRef="#br0">1 95 32415,'56'-17'112,"25"-7"-16,21 3-48,3 10-32,-7-4 0,-20 9-16,-19 6-16,-23 0 16,-26 0-32,-39 0-12886</inkml:trace>
</inkml:ink>
</file>

<file path=ppt/ink/ink5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51"/>
    </inkml:context>
    <inkml:brush xml:id="br0">
      <inkml:brushProperty name="width" value="0.05" units="cm"/>
      <inkml:brushProperty name="height" value="0.05" units="cm"/>
      <inkml:brushProperty name="color" value="#FFFF00"/>
    </inkml:brush>
  </inkml:definitions>
  <inkml:trace contextRef="#ctx0" brushRef="#br0">17 753 32047,'-4'11'7,"1"1"-1,0-1 1,1 1 0,0 0 0,0 0 0,1 19 0,2-31-7,-1 1 0,0 0 1,0 0-1,0-1 0,0 1 0,0 0 1,1-1-1,-1 1 0,0 0 0,1-1 1,-1 1-1,0-1 0,1 1 0,-1 0 1,1-1-1,-1 1 0,1-1 1,-1 1-1,1-1 0,-1 1 0,1-1 1,0 0-1,-1 1 0,1-1 0,-1 0 1,1 1-1,0-1 0,-1 0 1,1 0-1,0 0 0,0 0 0,0 1 1,26 0 41,-20-2-21,0 1-7,-1 0 0,1 0 0,0-1 1,-1 0-1,1-1 0,-1 0 0,0 0 0,0 0 1,1 0-1,-1-1 0,-1 0 0,1-1 0,0 1 1,8-8-1,-7 4 7,1-1 0,-1 0 0,0 0 0,-1-1 0,0 0 0,0 0 0,-1-1 0,6-14 1,-3 3-5,-1 1 0,-1-1 0,-1-1 0,-1 1 0,2-35 0,-4-111 14,-3 149-31,1 10 1,0 1 0,0 0 0,0 0 0,-1 0 0,0 0 0,-1 0 0,0 0 1,0 0-1,0 0 0,-1 0 0,0 1 0,0-1 0,0 1 0,-6-7 0,9 13-1,0-1 0,0 1 0,0 0 0,-1-1 0,1 1 0,0-1 0,0 1 0,0 0 0,-1-1 0,1 1 0,0 0 0,0-1 0,-1 1 0,1 0 0,0 0 0,0-1 0,-1 1 0,1 0 0,0 0 0,-1-1 0,1 1 0,0 0 0,-1 0 0,1 0 0,-1 0 0,1 0 0,0-1 0,-1 1 0,1 0 0,-1 0 0,1 0 0,0 0 0,-1 0 0,1 0 0,-1 0 0,1 0 0,0 1 0,-1-1 0,1 0 0,-1 0 0,1 0 0,0 0 0,-1 0 0,1 1 0,-4 19 0,4-8 0,-1-1 0,1 0 0,1 1 0,0-1 0,1 0 0,0 1 0,0-1 0,2 0 0,-1-1 0,1 1 0,1-1 0,8 16 0,79 95 0,-66-90 0,-2 1 0,0 0 0,24 48 0,-45-74 0,-1 1 0,1 0 0,-1 0 0,0 0 0,-1 0 0,0 0 0,0 0 0,0 14 0,-1-19 0,-1-1 0,1 1 0,0 0 0,-1 0 0,1 0 0,-1 0 0,1-1 0,-1 1 0,0 0 0,0 0 0,0-1 0,0 1 0,0-1 0,0 1 0,0-1 0,0 1 0,-1-1 0,-2 3 0,0-1 0,-1 0 0,1 0 0,-1 0 0,0-1 0,0 0 0,-8 3 0,-10 1 0,1-1 0,-32 3 0,44-7 0,-204 8-32,309-8 32,141-4 3,-222 2-2,0 0 0,-1-2 1,1 0-1,0 0 1,-1-1-1,0-1 0,0 0 1,0 0-1,14-10 1,-21 11-2,0 0 0,0 0 0,0-1 0,-1 0 0,1 0 0,-1-1 0,-1 1 0,1-1 1,-1 0-1,0 0 0,0-1 0,-1 1 0,0-1 0,0 1 0,0-1 0,-1 0 0,0 0 0,0-1 1,0-7-1,2-23 6,-3-50 1,-1 72-4,-1 0-1,-1 0 1,-1 0 0,0 1-1,-10-30 1,10 51-3,2 11 0,1 25-1,2-1 1,14 77-1,-12-99-2,1-1-1,1 1 1,0-1 0,2 0-1,0 0 1,1-1 0,0 0-1,19 23 1,-26-36 1,1-1 0,0 0 0,0-1 0,0 1 0,0 0-1,0-1 1,1 0 0,-1 0 0,1 0 0,0 0 0,-1 0 0,1-1 0,0 0 0,0 0 0,0 0 0,0 0-1,0 0 1,0-1 0,0 0 0,0 0 0,0 0 0,7-1 0,-9 1 3,1-1-1,-1 0 1,1 1-1,-1-1 1,1 0-1,-1 0 1,0-1-1,1 1 1,-1-1 0,0 1-1,0-1 1,0 1-1,0-1 1,0 0-1,0 0 1,-1 0-1,1 0 1,-1 0 0,1-1-1,-1 1 1,0 0-1,0-1 1,0 1-1,0-1 1,1-3-1,4-12 5,-1-1-1,5-26 0,-9 37-2,9-76 1,4-25 9,-12 98-12,1 1 1,-1 1-1,2-1 1,0 0-1,0 1 1,0-1-1,12-16 1,-13 23-2,-1 0 1,1 0-1,-1 1 1,1-1-1,0 1 0,0-1 1,0 1-1,0 0 0,1 0 1,-1 0-1,1 1 1,-1-1-1,1 1 0,5-1 1,2 0-4,-1 0 0,1 2 1,18 0-1,-12 0-1,-35-1 18,13 0-12,0 1 0,0 0 0,-1 0 0,1 0 0,0 0 0,0 1-1,0-1 1,-1 1 0,1 1 0,0-1 0,0 1 0,0 0 0,1 0-1,-1 0 1,0 1 0,1 0 0,-7 4 0,5 0-2,0 1 1,0-1-1,0 1 0,1 0 1,1 1-1,-1-1 0,1 1 1,1 0-1,0 0 0,0 0 1,-3 15-1,2 1-1,2 0 0,0-1 0,2 35 0,0-55 2,0-1 0,0 1 0,1-1 0,-1 1 0,1-1 0,0 1 0,0-1 0,0 1 0,0-1 0,1 0 0,-1 0 0,1 1 0,0-1 0,0 0 0,0 0 0,0-1 0,0 1 0,1 0 0,-1-1 0,1 0 0,0 1 0,-1-1 0,1 0 0,0 0 0,5 1 0,1 1 0,1-1 0,0-1 0,0 0 0,0 0 0,0-1 0,0 0 0,16-1 0,-22 0 0,-1-1 1,0 1-1,0-1 0,0 0 0,0 0 1,1 0-1,-1 0 0,0 0 1,-1-1-1,1 1 0,0-1 0,0 0 1,-1 0-1,1 0 0,-1 0 1,1-1-1,-1 1 0,0 0 0,0-1 1,0 0-1,0 1 0,-1-1 1,1 0-1,-1 0 0,1 0 0,-1 0 1,1-6-1,2-5 2,0-1-1,-1 1 1,-1-1-1,1-29 1,-2-175 30,0 481-32,-3 308 0,2-541 0,-3 0 0,-6 36 0,7-53 0,-1 0 0,0-1-1,-1 0 1,-1 0 0,1 0-1,-2-1 1,1 1 0,-10 11-1,12-18 0,-1-1 0,1 1 0,-1-1 0,0 0 0,1 0 1,-1-1-1,-1 1 0,-5 2 0,8-4 0,1-1 1,-1 1 0,0 0 0,1 0 0,-1-1 0,0 0-1,0 1 1,1-1 0,-1 0 0,0 1 0,0-1-1,0 0 1,0 0 0,1-1 0,-1 1 0,0 0 0,0-1-1,1 1 1,-1-1 0,0 1 0,0-1 0,1 0 0,-1 0-1,1 0 1,-3-1 0,0-5 0,-1 0 0,1 0 0,1-1 0,-1 0 0,2 1 0,-1-1 0,1 0 0,-2-10 0,2 12 0,-4-31 0,0 0 0,3-1 0,1-63 0,2 81 0,1 10 0,0 1 0,0-1 0,1 1 0,0-1 0,0 1 0,1 0 0,0 0 0,1 0 0,9-15 0,3-3 0,34-40 0,-29 40 0,55-67 5,80-113 21,-136 177-23,-2 0 0,-1-2-1,-2 0 1,0-1 0,10-39 0,-25 72-3,0-1 0,0 1 0,0 0 0,1 0 0,-1 0 0,0 0 0,0 0 0,0 0 0,0 0 0,0-1 0,1 1 0,-1 0 0,0 0 0,0 0 0,0 0 0,0 0 0,1 0 0,-1 0 0,0 0 0,0 0 0,0 0 0,0 0 0,1 0 0,-1 0 0,0 0 0,0 0 0,0 0 0,0 0 0,1 0 0,-1 0 0,0 0 0,0 0 0,0 0 0,0 1 0,0-1 0,1 0 0,-1 0 0,0 0 0,0 0 0,0 0 0,0 0 0,0 1 0,0-1 0,1 0 0,-1 0 0,0 0 0,0 0 0,0 0 0,0 1 0,0-1 0,0 0 0,0 0 0,0 0 0,0 0 0,0 1 0,0-1 0,0 0 0,0 0 0,0 0 0,0 0 0,0 1 0,7 13 0,18 65 0,-4 1 0,18 126 0,-35-164 0,6-79 0,-9 31 0,8-60 0,4-1 0,2 2 0,38-99 0,-40 140 0,-4 15 0,-9 9 0,0 0 0,1 0 0,-1 0 0,0 0 0,0 0 0,1 0 0,-1 0 0,0 0 0,0 0 0,1 0 0,-1 0 0,0 0 0,0 0 0,1 1 0,-1-1 0,0 0 0,0 0 0,1 0 0,-1 0 0,0 0 0,0 0 0,1 1 0,-1-1 0,0 0 0,0 0 0,0 0 0,0 1 0,1-1 0,-1 0 0,0 0 0,0 0 0,0 1 0,0-1 0,0 0 0,0 0 0,0 1 0,0-1 0,0 0 0,1 1 0,6 25 0,-1 1 0,-1-1 0,2 45 0,0-6 0,-6-55 0,1 8 0,0 0 0,2 0 0,0 0 0,1 0 0,7 16 0,-10-29 0,0-1 0,1 0 0,-1 0 0,1 0 0,0 0 0,0 0 0,0 0 0,0-1 0,1 0 0,0 1 0,-1-1 0,1-1 0,0 1 0,1 0 0,-1-1 0,0 0 0,1 0 0,-1 0 0,1-1 0,0 1 0,-1-1 0,1 0 0,0-1 0,6 1 0,-3 0 0,0 0 0,0 0 0,0-1 0,1-1 0,-1 1 0,0-1 0,0 0 0,0-1 0,0 0 0,0-1 0,0 1 0,0-1 0,-1-1 0,1 0 0,-1 0 0,0 0 0,7-6 0,-2-1 0,0 0 0,0 0 0,-1-1 0,-1 0 0,0-1 0,-1-1 0,0 1 0,-1-1 0,0-1 0,8-23 0,-8 14 0,-2 0-1,0 0 0,-2-1 0,-1 0 0,0 0 0,-2-27 1,-1 49-2,0-1 0,0 0 1,0 1-1,-1-1 0,1 0 1,-1 0-1,0 1 0,0-1 1,0 1-1,0-1 0,-1 1 1,0-1-1,1 1 0,-5-5 1,4 6 1,-1 0 0,1-1 0,-1 2 1,0-1-1,0 0 0,0 0 0,0 1 0,0 0 1,0-1-1,0 1 0,-1 0 0,1 1 1,0-1-1,-1 1 0,1-1 0,-4 1 0,2 0 1,0-1 1,0 1-1,0 0 0,0 1 0,0 0 0,0-1 0,0 1 0,0 1 0,0-1 0,0 1 0,1 0 0,-1 0 1,0 0-1,1 1 0,0 0 0,0-1 0,0 2 0,0-1 0,0 0 0,-4 6 0,3-3-3,0 1 0,1 1-1,-1-1 1,1 1 0,1-1-1,0 1 1,0 0-1,0 0 1,1 1 0,0-1-1,-1 15 1,3-17 2,-2 7 0,1 0 0,0 1 0,1-1 0,2 16 0,-2-26 0,1-1 0,-1 1 0,1 0 0,0-1 0,0 1 0,-1-1 0,2 1 0,-1-1 0,0 1 0,0-1 0,1 0 0,-1 0 0,1 0 0,0 0 0,0 0 0,0 0 0,0 0 0,0 0 0,0-1 0,0 1 0,0-1 0,1 1 0,-1-1 0,1 0 0,-1 0 0,5 1 0,7 1 0,0-1 0,0-1 0,0 0 0,27-2 0,-39 1 0,1 0 0,0-1 0,-1 1 0,1-1 0,0 0 0,-1 0 0,1 0 0,-1 0 0,1 0 0,-1 0 0,0-1 0,1 1 0,-1-1 0,0 1 0,0-1 0,0 0 0,3-4 0,-2 1 0,1 0 0,-1 0 0,0-1 0,0 1 0,-1-1 0,0 1 0,3-11 0,-1-4 1,-1 0 0,0 0 1,-1-35-1,-3 27 2,-2 62-11,0 178 8,3-203 0,0 0 0,1 1 0,0-1 0,1 0 0,0 0 0,0 0 0,1 0 0,0 0 0,1-1 0,0 1 0,8 13 0,-8-17 0,0 0 0,0-1 0,0 1 0,0-1 0,1 0 0,0 0 0,-1 0 0,2 0 0,-1-1 0,0 0 0,1 0 0,-1-1 0,1 1 0,0-1 0,0-1 0,0 1 0,0-1 0,10 1 0,-7-1 1,0 0 0,0-1 0,0 0 1,1-1-1,-1 0 0,0 0 0,0-1 0,0 0 0,-1 0 0,1-1 0,9-4 1,-7 0 0,1 0 0,-2-1 0,1 0 1,-1 0-1,0-1 0,-1 0 1,10-13-1,1-3-2,-1-1 0,-1 0 0,-2-2 0,0 0 0,-2-1 0,-1-1 0,-2 0 0,0 0 0,-3-1 0,10-54 0,-6-18 0,-1-202 0,-11 280 0,0 25 0,0-1 0,0 1 0,0-1 0,0 1 0,0 0 0,0-1 0,0 1 0,0-1 0,0 1 0,0 0 0,-1-1 0,1 1 0,0-1 0,0 1 0,0 0 0,-1-1 0,1 1 0,0 0 0,0-1 0,-1 1 0,1 0 0,0-1 0,-1 1 0,1 0 0,0 0 0,-1-1 0,1 1 0,0 0 0,-1 0 0,1 0 0,0 0 0,-1-1 0,1 1 0,-1 0 0,1 0 0,0 0 0,-1 0 0,1 0 0,-1 0 0,1 0 0,-1 0 0,1 0 0,0 0 0,-1 1 0,-18 6 0,14-3 0,-1 1 0,1 0 0,0 0 0,0 1 0,0-1 0,1 1 0,0 0 0,0 1 0,0-1 0,1 0 0,-3 10 0,-3 6 0,2 1 0,-6 30 0,4 6 0,3-1 0,3 112 0,3-118 0,0-36 0,1 0 0,0 0 0,1 0 0,1 0 0,0 0 0,2 0 0,8 22 0,-9-29 0,0-1 0,1 0 0,-1-1 0,1 1 0,1-1 0,-1 0 0,1-1 0,1 1 0,-1-1 0,1 0 0,0-1 0,0 1 0,1-1 0,0-1 0,8 5 0,-11-7 4,0-1-1,1 1 1,-1-1-1,0 1 1,11 0-1,-15-2-14,0 0-1,0 0 0,1 0 1,-1 0-1,0 0 0,0 0 1,0 0-1,1 0 0,-1 0 1,0 0-1,0-1 0,0 1 1,0 0-1,1-1 0,-1 1 1,0-1-1,0 1 0,0-1 1,0 0-1,0 1 0,0-1 1,0 0-1,-1 0 0,1 0 1,0 0-1,0 0 0,-1 0 1,1 0-1,0 0 0,-1 0 1,2-2-1,-1-28-1205</inkml:trace>
</inkml:ink>
</file>

<file path=ppt/ink/ink5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51"/>
    </inkml:context>
    <inkml:brush xml:id="br0">
      <inkml:brushProperty name="width" value="0.05" units="cm"/>
      <inkml:brushProperty name="height" value="0.05" units="cm"/>
      <inkml:brushProperty name="color" value="#FFFF00"/>
    </inkml:brush>
  </inkml:definitions>
  <inkml:trace contextRef="#ctx0" brushRef="#br0">181 65 25500,'-9'-19'5194,"-3"9"-3366,8 9-1821,0 0 1,0 0 0,0 1-1,0-1 1,0 1 0,0 0 0,-4 0-1,5 0 62,-2 0-69,0 1 1,1-1-1,-1 1 0,0 0 0,1 0 0,-1 1 0,1-1 0,0 1 0,-1 0 0,1 0 1,0 1-1,0-1 0,0 1 0,0 0 0,1 0 0,-1 0 0,1 0 0,0 1 0,0-1 1,0 1-1,0 0 0,1 0 0,-1 0 0,1 0 0,-3 8 0,1-2 0,0 1 0,1 0 0,0-1 0,1 1 0,0 1 0,1-1 0,0 0 0,1 0 0,1 21 0,0-27 0,0-1 0,1 1 0,-1-1 0,1 0 0,-1 0 1,1 0-1,1 0 0,-1 0 0,1 0 0,-1-1 0,1 1 0,0-1 0,0 1 0,0-1 1,1 0-1,-1-1 0,1 1 0,0 0 0,0-1 0,0 0 0,0 0 0,0 0 0,0-1 1,0 1-1,1-1 0,4 1 0,11 3 3,0-1 0,0-2 0,0 0 0,29 0 1,-41-2-2,-1-1 1,1 1-1,-1-1 1,1 0-1,-1-1 1,0 0-1,0 0 1,0 0-1,0-1 1,0 0-1,0-1 1,-1 0-1,10-6 1,-12 6-2,0 1 1,0-2-1,0 1 0,0 0 1,-1-1-1,1 0 0,-1 0 1,0 0-1,-1 0 1,1 0-1,-1 0 0,0-1 1,-1 1-1,1-1 0,-1 1 1,0-1-1,0 0 1,-1-6-1,1 4 0,-1 0 0,-1 0 1,1 1-1,-1-1 0,-1 0 0,1 1 1,-1-1-1,0 1 0,-1 0 0,0 0 1,0 0-1,-1 0 0,0 0 0,0 0 0,0 1 1,-1 0-1,0 0 0,0 0 0,0 1 1,-1-1-1,0 1 0,0 1 0,0-1 1,-1 1-1,-10-5 0,10 5-1,0 1 0,0 0 0,0 0 1,-1 0-1,1 1 0,-1 1 0,0-1 0,1 1 0,-1 0 1,-14 1-1,17 0-3,0 1 1,0-1-1,0 1 0,0 0 1,0 0-1,0 1 0,1-1 1,-1 1-1,1 0 1,-1 1-1,1-1 0,0 1 1,0-1-1,0 1 1,0 1-1,0-1 0,-5 6 1,3 0-52,0 0 1,1-1 0,0 2-1,-5 9 1,-11 47-900</inkml:trace>
</inkml:ink>
</file>

<file path=ppt/ink/ink5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6:01"/>
    </inkml:context>
    <inkml:brush xml:id="br0">
      <inkml:brushProperty name="width" value="0.05" units="cm"/>
      <inkml:brushProperty name="height" value="0.05" units="cm"/>
      <inkml:brushProperty name="color" value="#FFFF00"/>
    </inkml:brush>
  </inkml:definitions>
  <inkml:trace contextRef="#ctx0" brushRef="#br0">40 57 30718,'-39'-56'1886,"39"73"-1851,9 214-32,11 161 38,-2-14-5,20-82-32,-14-124 2,4 214 0,-29-142-6,3 262 0,7 294 0,-9-720 5,17-87 22,-12 3-39,-1 0 1,0 0-1,0 0 1,0-1-1,0 1 1,-1-1-1,1 0 1,-1 0-1,0-1 1,-1 1-1,1 0 1,-1-1-1,0 0 1,-1 1-1,2-7 1,-2-28-493</inkml:trace>
</inkml:ink>
</file>

<file path=ppt/ink/ink5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6:02"/>
    </inkml:context>
    <inkml:brush xml:id="br0">
      <inkml:brushProperty name="width" value="0.05" units="cm"/>
      <inkml:brushProperty name="height" value="0.05" units="cm"/>
      <inkml:brushProperty name="color" value="#FFFF00"/>
    </inkml:brush>
  </inkml:definitions>
  <inkml:trace contextRef="#ctx0" brushRef="#br0">305 80 30334,'0'-23'874,"1"-21"-2,-2 32-605,0 14-36,-3 22-231,-1 0 1,-2 0 0,0 0-1,-13 27 1,-50 96 8,56-120-8,-61 114-1,-22 43 0,92-172-1,15-28 3,-7 10 0,48-87 1,-4-2 0,-4-2 1,39-132-1,-78 212-1,-4 14 0,1-1-1,0 1 0,0-1 1,0 1-1,0 0 1,1-1-1,1-2 0,-2 5-1,-1 1 0,0 0-1,1 0 1,-1 0 0,1 0-1,-1 0 1,1 0 0,-1 0-1,1 0 1,-1 0 0,1 0 0,-1 0-1,1 0 1,-1 0 0,0 0-1,1 0 1,-1 0 0,1 0-1,-1 0 1,1 1 0,-1-1-1,0 0 1,1 0 0,-1 0-1,1 1 1,-1-1 0,0 0-1,1 1 1,-1-1 0,0 0 0,1 1-1,-1-1 1,0 1 0,10 12 0,0 0 0,-2 1 0,14 26 1,6 12 8,10 6 2,2-3-1,69 74 0,107 87-22,-207-206 9,9 6-234,-10-13-596</inkml:trace>
</inkml:ink>
</file>

<file path=ppt/ink/ink5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08"/>
    </inkml:context>
    <inkml:brush xml:id="br0">
      <inkml:brushProperty name="width" value="0.05" units="cm"/>
      <inkml:brushProperty name="height" value="0.05" units="cm"/>
      <inkml:brushProperty name="color" value="#FFFFFF"/>
    </inkml:brush>
  </inkml:definitions>
  <inkml:trace contextRef="#ctx0" brushRef="#br0">102 0 31855,'0'0'856,"0"1"-835,0 1-19,1 0 0,-1 0-1,1 0 1,0 0 0,0 0-1,-1 0 1,1 0-1,0 0 1,1 0 0,-1 0-1,0 0 1,0-1 0,4 4-1,26 24 13,-9-9-16,-21-18 2,217 258 0,-128-115 0,0 2 0,-76-126 0,0 0 0,-2 1 0,-1 0 0,13 35 0,24 101 0,-30-93 0,41 169 0,-49-181 0,-2 0 0,0 81 0,-5 438 0,25-161 0,-3-81 0,-18 519 0,-8-555 0,-3-192 0,-22 117 0,3-33 0,-19 203 0,-5-103 0,16-122 0,13-49 0,-59 272 0,56-312 0,-5-2 0,-58 121 0,55-135 0,-36 61 0,46-89 0,1 0 0,2 1 0,1 1 0,-10 35 0,10-31 0,-2 0 0,-31 51 0,3-6 0,-65 111 0,108-190 0,-29 36 0,28-60 0,4 9 0,1-1 0,0 1 0,1-1-1,1 1 1,0 0 0,0 0 0,2 0 0,9-17 0,0 0-4,20-46-23</inkml:trace>
</inkml:ink>
</file>

<file path=ppt/ink/ink5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25"/>
    </inkml:context>
    <inkml:brush xml:id="br0">
      <inkml:brushProperty name="width" value="0.05" units="cm"/>
      <inkml:brushProperty name="height" value="0.05" units="cm"/>
      <inkml:brushProperty name="color" value="#FFFFFF"/>
    </inkml:brush>
  </inkml:definitions>
  <inkml:trace contextRef="#ctx0" brushRef="#br0">118 62 29678,'-6'-11'2836,"6"11"-2832,-1 0-1,1 0 1,0-1-1,0 1 1,0 0-1,0 0 1,0 0-1,-1-1 1,1 1-1,0 0 1,0 0-1,0 0 1,0 0 0,-1 0-1,1 0 1,0-1-1,0 1 1,0 0-1,-1 0 1,1 0-1,0 0 1,0 0-1,0 0 1,-1 0-1,1 0 1,0 0 0,0 0-1,-1 0 1,1 0-1,0 0 1,0 0-1,0 0 1,-1 0-1,1 0 1,0 0-1,0 0 1,-1 1-1,1-1 1,0 0 0,0 0-1,0 0 1,0 0-1,-1 0 1,1 1-1,0-1 1,0 0-1,0 0 1,0 0-1,0 0 1,-1 1-1,1-1 1,0 0 0,0 0-1,0 0 1,0 1-1,0-1 1,0 0-1,0 0 1,0 0-1,0 1 1,0-1-1,0 0 1,0 0-1,0 1 1,0-1 0,0 0-1,0 0 1,0 0-1,0 1 1,-11 72-1,-2 96 0,11 82-4,2-167 1,2 3 0,-1-30 0,-5 68 0,1-110 0,0 1 0,-2-1 0,1 0 0,-2 0 0,-13 26 0,4-10 0,14-28 0,-2 3 0,0 1 0,0-1 0,1 1 0,0 0 0,0 0 0,1-1 0,0 1 0,0 1 0,0-1 0,2 14 0,-1-20 0,1 0 0,-1-1 0,1 1 0,-1 0 0,1 0 0,0 0 0,-1-1 0,1 1 0,0 0 0,0-1 0,0 1 0,-1 0 0,1-1 0,0 1 0,0-1 0,0 0 0,0 1 0,0-1 0,0 0 0,0 1 0,0-1 0,0 0 0,0 0 0,0 0 0,0 0 0,0 0 0,1 0 0,37 1 0,-33-1 0,217 9 0,461-9 0,-633 2 0,102 19 0,-66-6 0,-46-11 0,44-2 0,-48-2 0,64 9 0,85 29 0,-164-34 0,45 5 0,-43-7 0,45 9 0,-21-2 0,0-2 0,0-3 0,1-1 0,68-6 0,-22 1 0,-56 2 0,-38 0 0,-1-1 0,0 1 0,1-1 0,-1 1 0,1-1 0,-1 1 0,0-1 0,1 0 0,-1 1 0,0-1 0,0 0 0,0 1 0,1-1 0,-1 0 0,0 1 0,0-1 0,0 0 0,0 1 0,0-1 0,0 0 0,0 1 0,0-1 0,0 0 0,-1-1 0,1 0 0,-2-85 0,-25-172 0,-1 12 0,20 152 0,4-105 0,1 29 0,2 26 0,2 78 0,-1 67 0,-1-1 0,1 1 0,0-1 0,-1 1 0,1 0 0,-1-1 0,1 1 0,0-1 0,-1 1 0,1 0 0,-1-1 0,1 1 0,-1 0 0,1 0 0,-1-1 0,1 1 0,-1 0 0,1 0 0,-1 0 0,0 0 0,1 0 0,-1 0 0,1 0 0,-1-1 0,1 2 0,-1-1 0,0 0 0,-19 0 0,18 0 0,-52-1 0,20 0 0,-1 1 0,1 2 0,-1 1 0,-35 8 0,53-8 0,1-1 0,-1 0 0,-32-2 0,27 0 0,21 2 0,1-1 0,-1 1 0,0 0 0,1 0 0,-1 0 0,1 0 0,0 1 0,-1-1 0,1 0 0,0 0 0,0 0 0,1 0 0,-1 3 0,1-2 0,6 199 0,-2-102 0,2 368 0,-13-407 0,5-60 0,0-1 0,0 1 0,0-1 0,1 1 0,-1-1 0,0 0 0,0 1 0,0-1 0,0 0 0,0 0 0,0 1 0,1-1 0,-1 0 0,0 0 0,0 0 0,0 0 0,0 0 0,0-1 0,-1 1 0,0 0 0,-37 0 0,-1-1 0,-66-11 0,49-1 0,0 3 0,-108-4 0,-169 11 0,256-11 0,39 11 0,-46 4 0,29 0 0,46 0 0,1 0 0,-1 0 0,1 1 0,-16 5 0,16-4 0,0-1 0,0 0 0,-1 0 0,-14 1 0,15-4 0,0 1 0,0 1 0,0-1 0,0 2 0,0-1 0,-13 5 0,19-4 0,1-1 0,-1 0 0,1 0 0,-1 0 0,1-1 0,-1 1 0,0-1 0,1 0 0,-1 0 0,1 0 0,-1 0 0,0 0 0,-3-1 0,1 0 0,-2 1 0,0 0 0,0 1 0,0 0 0,0 0 0,0 0 0,0 1 0,1 0 0,-1 0 0,-11 5 0,18-6 0,-1-1 0,0 1 0,1-1 0,-1 0 0,0 1 0,0-1 0,1 0 0,-1 0 0,0 0 0,0 0 0,1 0 0,-1 0 0,0 0 0,0 0 0,0 0 0,1 0 0,-1 0 0,0 0 0,0 0 0,0-1 0,1 1 0,-1 0 0,0-1 0,1 1 0,-1 0 0,0-1 0,1 1 0,-1-1 0,0 1 0,1-1 0,-1 1 0,1-1 0,-1 0 0,1 1 0,-1-1 0,1 0 0,0 1 0,-1-1 0,1 0 0,0 1 0,-1-1 0,1 0 0,0 0 0,0 0 0,0 1 0,-1-1 0,1-1 0,-1-42 0,1 36 0,1-36 0,2 0 0,3 0 0,1 1 0,13-44 0,-11 45 0,0 1 0,-3-1 0,2-76 0,-2-117 0,-6 235 0,0-1 0,-1 1 0,1 0 0,0-1 0,-1 1 0,1-1 0,0 1 0,-1 0 0,1-1 0,-1 1 0,1 0 0,0-1 0,-1 1 0,1 0 0,-1 0 0,1 0 0,-1 0 0,1-1 0,-1 1 0,1 0 0,-1 0 0,1 0 0,-1 0 0,0 0 0,1 0 0,-1 0 0,0 0 0,-19 1 0,16-1 0,-32-1 0,12 0 0,0 2 0,0 0 0,0 1 0,-33 7 0,46-7-11,-14 3 34,23-3-81,14-2-99,18 0-728</inkml:trace>
</inkml:ink>
</file>

<file path=ppt/ink/ink5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29"/>
    </inkml:context>
    <inkml:brush xml:id="br0">
      <inkml:brushProperty name="width" value="0.05" units="cm"/>
      <inkml:brushProperty name="height" value="0.05" units="cm"/>
      <inkml:brushProperty name="color" value="#FFFFFF"/>
    </inkml:brush>
  </inkml:definitions>
  <inkml:trace contextRef="#ctx0" brushRef="#br0">20 64 31310,'-9'-18'1165,"9"18"-1158,0 0-1,0 0 1,0-1 0,0 1-1,-1 0 1,1 0 0,0 0-1,0 0 1,0 0 0,0 0 0,0 0-1,-1 0 1,1 0 0,0 0-1,0 0 1,0 0 0,0 1 0,0-1-1,0 0 1,-1 0 0,1 0-1,0 0 1,0 0 0,0 0 0,0 0-1,0 0 1,0 0 0,0 0-1,-1 0 1,1 1 0,0-1 0,0 0-1,0 0 1,0 0 0,0 0-1,0 0 1,0 0 0,0 0 0,0 1-1,0-1 1,0 0 0,0 0-1,0 0 1,0 0 0,0 0-1,0 1 1,0-1 0,0 0 0,0 0-1,0 0 1,0 0 0,0 0-1,0 0 1,0 1 0,0-1 0,0 39-187,0-25 276,0 777-96,-7-749 0,7-42 0,0 0 0,0 0 0,0 0 0,0 0 0,0 0 0,0 1 0,0-1 0,0 0 0,0 0 0,0 0 0,1 0 0,-1 0 0,0 0 0,0 0 0,0 1 0,0-1 0,0 0 0,0 0 0,0 0 0,0 0 0,0 0 0,0 0 0,0 0 0,0 0 0,1 1 0,-1-1 0,0 0 0,0 0 0,0 0 0,0 0 0,0 0 0,0 0 0,0 0 0,1 0 0,-1 0 0,0 0 0,0 0 0,0 0 0,0 0 0,0 0 0,0 0 0,1 0 0,-1 0 0,0 0 0,0 0 0,0 0 0,0 0 0,0 0 0,0 0 0,1 0 0,0 0 0,22 0 0,11 0 0,0 0 0,0-3 0,44-8 0,1-2 0,-73 10 0,-5 2 0,-1-1 0,1 1 0,-1 0 0,0-1 0,1 1 0,-1-1 0,0 1 0,0-1 0,0 1 0,0-1 0,0 1 0,0-1 0,0 1 0,-1-3 0,0-3 0,1-503 0,1 507 0,1 2 0,-2-2 0,0 2 0,0 1 0,0-1 0,0 0 0,0 0 0,0 1 0,0-1 0,0 0 0,0 0 0,0 1 0,1-1 0,-1 0 0,0 0 0,0 1 0,1-1 0,-1 0 0,0 1 0,1-1 0,-1 1 0,1-1 0,-1 0 0,1 1 0,-1-1 0,1 1 0,-1-1 0,1 1 0,-1-1 0,1 1 0,0 0 0,-1-1 0,1 1 0,0 0 0,-1-1 0,1 1 0,0 0 0,0 0 0,-1 0 0,1-1 0,0 1 0,0 0 0,-1 0 0,1 0 0,0 0 0,0 0 0,-1 1 0,1-1 0,0 0 0,0 0 0,-1 0 0,2 1 0,7-1 0,182-14 0,-131 12 0,93-15 0,-105 10 0,97-2 0,-49 6 0,-22-3 0,61-2 0,-91 8 0,-3 1 0,48-6 0,-7 0 0,-81 6 0,0-1 0,0 1 0,0 0 0,-1 0 0,1 0 0,0 0 0,0 0 0,-1 0 0,1 0 0,-1 0 0,1 0 0,-1 0 0,1 1 0,-1-1 0,1 0 0,-1 0 0,0 0 0,0 0 0,0 1 0,0-1 0,0 0 0,0 0 0,0 1 0,0 1 0,-1 46 0,1-36 0,-7 527 0,7-539 0,0 0 0,0 1 0,0-1 0,0 0 0,0 0 0,0 1 0,0-1 0,1 0 0,-1 0 0,0 0 0,1 1 0,-1-1 0,1 0 0,-1 0 0,1 0 0,0 0 0,-1 0 0,1 0 0,0 0 0,0 0 0,0 0 0,0 0 0,0 0 0,0-1 0,1 2 0,0-2 0,-1 1 0,1-1 0,-1 0 0,1 0 0,-1 0 0,1 0 0,0-1 0,-1 1 0,1 0 0,-1-1 0,1 1 0,-1-1 0,0 1 0,1-1 0,-1 0 0,1 1 0,-1-1 0,0 0 0,0 0 0,1 0 0,-1 0 0,2-2 0,9-8 0,1-3 0,1 1 0,1 1 0,0 0 0,1 1 0,0 0 0,1 2 0,0 0 0,25-10 0,-26 14 0,-1 1 0,1 0 0,1 1 0,-1 1 0,26 0 0,65 2 0,-106-3 0,0 0 0,0 0 0,-1 1 0,1-1 0,-1 0 0,0 0 0,0 0 0,0 0 0,0 0 0,0-2 0,0 3 0,-6-371 0,4 324 0,2 20 0,-1 1 0,-10-54 0,8 63 0,1 0 0,1-1 0,2-34 0,1 8 0,-3 45 0,0 0 0,0 1 0,0-1 0,0 1 0,1-1 0,-1 1 0,0-1 0,0 1 0,0-1 0,0 1 0,0 0 0,0-1 0,0 1 0,0 0 0,0 0 0,-1 0 0,1 0 0,0 0 0,0 0 0,0 0 0,0 0 0,0 1 0,-1-1 0,-1 0 0,-720 0 0,586-11 0,-847 11 0,982-1-5,1 1-1,-1 0 1,0 0-1,0 0 1,0 0-1,1 0 1,-1 1 0,0-1-1,0 0 1,1 1-1,-1-1 1,0 1 0,1 0-1,-1-1 1,1 1-1,-1 0 1,0 0-1,1 0 1,0 0 0,-1 0-1,1 1 1,0-1-1,-1 0 1,1 1 0,0-1-1,0 0 1,0 1-1,0 0 1,1-1-1,-1 1 1,-1 2 0,2-3-670</inkml:trace>
</inkml:ink>
</file>

<file path=ppt/ink/ink5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44"/>
    </inkml:context>
    <inkml:brush xml:id="br0">
      <inkml:brushProperty name="width" value="0.05" units="cm"/>
      <inkml:brushProperty name="height" value="0.05" units="cm"/>
      <inkml:brushProperty name="color" value="#FFFFFF"/>
    </inkml:brush>
  </inkml:definitions>
  <inkml:trace contextRef="#ctx0" brushRef="#br0">529 20 31438,'0'-9'1262,"0"24"-1259,0-1-1,-1 0 0,0 1 1,-1-1-1,-1 0 0,0 0 1,-7 19-1,1-14-2,2 1 1,0 0-1,1 1 1,0 0-1,2-1 0,-2 29 1,-21 228 14,24-250-12,-2 59 27,4-56-32,-6 45 1,7-74 1,0 0 0,-1 0 0,1 0 0,0 0 0,-1 0 0,1-1 0,-1 1 0,1 0 0,-1 0 0,0 0 0,1-1 0,-1 1 0,0 0 0,1-1 0,-1 1 0,0-1 0,0 1 0,0-1 0,0 1 0,0-1 0,1 1 0,-1-1 0,0 0 0,0 1 0,0-1 0,0 0 0,0 0 0,-1 0 0,-32 0 0,23-1 0,-1 2 0,-1 0 0,1 1 0,0 0 0,-1 1 0,1 0 0,0 1 0,1 1 0,-1 0 0,-11 7 0,-16 11 0,-41 32 0,65-45 0,-1 2 0,0 0 0,1 1 0,-18 19 0,32-31 0,0 0 0,0 0 0,1 0 0,-1 0 0,1 0 0,-1 0 0,0 0 0,1 0 0,0 0 0,-1 0 0,1 0 0,0 0 0,-1 0 0,1 0 0,0 0 0,0 0 0,0 1 0,0-1 0,0 0 0,0 0 0,1 2 0,0-2 0,1-1 0,0 1 0,0 0 0,0-1 0,-1 1 0,1-1 0,0 0 0,0 1 0,0-1 0,0 0 0,0 0 0,0 0 0,0 0 0,2-1 0,-2 1 0,0 0 0,-1 0 0,1 1 0,-1-1 0,0 1 0,1 0 0,-1-1 0,0 1 0,0 0 0,0 0 0,1 0 0,-1 0 0,0 0 0,0 0 0,0 0 0,-1 0 0,1 0 0,0 0 0,0 1 0,0-1 0,-1 0 0,1 0 0,-1 1 0,1-1 0,0 3 0,3 5 0,11 7 0,-10-11 0,1 1 0,-1 0 0,0 0 0,5 10 0,-4-5 0,-3-5 0,0 0 0,1 0 0,-1-1 0,1 0 0,6 7 0,-8-11 0,0 1 0,0-1 0,0 1 0,1-1 0,-1 0 0,0 1 0,1-1 0,-1 0 0,1-1 0,-1 1 0,1 0 0,-1-1 0,1 1 0,0-1 0,-1 0 0,4 0 0,21 1 0,-1-2 0,0 0 0,1-2 0,-1-1 0,30-8 0,104-23 0,-29 8 0,-43 5 0,158-18 0,61 31 0,-303 9 0,0 0 0,1 0 0,-1 1 0,1 0 0,-1 0 0,0 0 0,1 0 0,-1 1 0,0 0 0,0 0 0,0 0 0,0 0 0,0 1 0,0-1 0,-1 1 0,7 6 0,16 3 0,-19-7 0,-6-4 0,0-1 0,0 1 0,0 0 0,0-1 0,0 1 0,0-1 0,0 1 0,0-1 0,0 1 0,0-1 0,0 0 0,0 0 0,0 0 0,1 1 0,-1-1 0,0 0 0,1 0 0,-1 0 0,-1 0 0,1 0 0,-1-1 0,1 1 0,0 0 0,-1 0 0,1 0 0,-1 0 0,1 0 0,-1-1 0,1 1 0,-1 0 0,1-1 0,-1 1 0,1 0 0,-1-1 0,1 1 0,-1 0 0,0-1 0,1 1 0,-1-1 0,1 1 0,-1-1 0,0 1 0,0-1 0,1 1 0,-1-1 0,0 1 0,0-1 0,1 0 0,1-21 0,-2 12 0,7-47 0,25-103 0,-32 160 0,-1-1 0,1 1 0,0-1 0,0 1 0,0 0 0,0-1 0,0 1 0,-1-1 0,1 1 0,0 0 0,0-1 0,-1 1 0,1-1 0,0 1 0,-1 0 0,1-1 0,0 1 0,-1 0 0,1 0 0,0-1 0,-1 1 0,1 0 0,-1 0 0,1-1 0,0 1 0,-1 0 0,1 0 0,-1 0 0,1 0 0,-1 0 0,1 0 0,-1 0 0,1 0 0,-1 0 0,1 0 0,0 0 0,-1 0 0,0 0 0,-25 0 0,21 0 0,-395 3 0,399-4 0,0-1 0,1 0 0,-1 1 0,1-1 0,-1 0 0,1 0 0,0 0 0,0 1 0,0-1 0,0 0 0,0 0 0,0 0 0,1-2 0,-1 1 0,0-14 0,0-1 0,0 0 0,-1 0 0,-1 0 0,0 0 0,-6-19 0,4 17 0,1-1 0,1 0 0,0 0 0,2 0 0,2-29 0,0-9 0,-3 5 0,0 21 0,1 0 0,1 0 0,7-33 0,0 33 0,-5 26 0,-1-1 0,0 0 0,0 0 0,-1 0 0,0-9 0,2-121 0,-3 138 0,0-1 0,0 1 0,-1-1 0,1 1 0,-1-1 0,1 1 0,-1-1 0,1 1 0,0 0 0,-1-1 0,1 1 0,-1 0 0,0 0 0,1-1 0,-1 1 0,1 0 0,-1 0 0,1 0 0,-1-1 0,0 1 0,1 0 0,-1 0 0,1 0 0,-1 0 0,0 0 0,0 1 0,-23-1 0,20 0 0,-55-1 0,27-1 0,1 2 0,-1 1 0,1 2 0,-39 8 0,50-6 0,1-1 0,0-1 0,-34 2 0,53-5-30,-1 1 0,1-1 0,0 0 0,-1 0 0,1 0 1,0 1-1,-1-1 0,1 0 0,0 0 0,0 1 0,0-1 0,-1 0 0,1 1 0,0-1 0,0 0 1,0 1-1,0-1 0,-1 0 0,1 1 0,0-1 0,0 0 0,0 1 0,0-1 0,0 0 0,0 1 0,0-1 1,0 1-1,0-1 0,0 0 0,0 1 0,0-1 0,1 0 0,-1 1 0</inkml:trace>
</inkml:ink>
</file>

<file path=ppt/ink/ink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10"/>
    </inkml:context>
    <inkml:brush xml:id="br0">
      <inkml:brushProperty name="width" value="0.05" units="cm"/>
      <inkml:brushProperty name="height" value="0.05" units="cm"/>
      <inkml:brushProperty name="color" value="#FFFFFF"/>
    </inkml:brush>
  </inkml:definitions>
  <inkml:trace contextRef="#ctx0" brushRef="#br0">387 463 31855,'0'-6'88,"0"-17"61,-1 0 0,0 0 0,-2 1 1,-5-26-1,7 43-147,0 0 1,-1 0 0,1 1 0,-1-1 0,0 1-1,-1-1 1,1 1 0,-1 0 0,1-1 0,-1 2 0,0-1-1,-1 0 1,1 0 0,-1 1 0,1 0 0,-1 0-1,0 0 1,0 0 0,-1 1 0,1-1 0,0 1-1,-1 0 1,0 0 0,1 1 0,-9-2 0,7 2-3,1 0 0,-1 0 1,0 1-1,0 0 0,0 0 1,0 0-1,0 1 0,0 0 1,0 0-1,0 1 0,1 0 1,-1 0-1,0 0 0,1 0 1,0 1-1,-10 6 0,5 0 0,-1 0 0,1 1 0,1 0 0,0 0 0,0 1 0,-9 16 0,6-8 0,2 1 0,0 0 0,0 1 0,2 0 0,1 0 0,1 1 0,0-1 0,2 1 0,0 1 0,2-1 0,1 0 0,1 39 0,0-56 0,0-1 0,1 0 0,-1 0 0,1 0 0,0 0 0,0 0 0,0 0 0,0 0 0,1-1 0,0 1 0,-1 0 0,1-1 0,1 1 0,-1-1 0,0 1 0,1-1 0,0 0 0,0 0 0,0-1 0,0 1 0,0 0 0,0-1 0,1 0 0,-1 0 0,1 0 0,0 0 0,4 2 0,5-1 0,0 0 0,0 0 0,0-1 0,0-1 0,0 0 0,0-1 0,19-2 0,-25 1 0,0-1 0,0 0 0,0 0 0,0 0 0,0-1 0,0 0 0,-1-1 0,1 1 0,-1-1 0,0 0 0,0-1 0,-1 1 0,1-1 0,-1-1 0,0 1 0,0-1 0,-1 1 0,0-1 0,5-9 0,4-7 0,-1 0 0,-1-1 0,-1-1 0,9-30 0,-7 16 0,-2-2 0,-2 1 0,-1-1 0,-2 0 0,0-58 0,-5 102 0,0 190 0,-29 236 0,-41 117 0,66-516 0,-2 0 0,-1-1 0,-14 39 0,16-57 0,0 0 0,0 0 0,-1-1 0,-1 0 0,0 0 0,-1-1 0,0 0 0,0 0 0,-1 0 0,-18 14 0,25-22 0,-1 0 0,0 0 0,1 0 0,-1 0 0,0-1 0,0 1 0,0-1 0,0 1 0,-1-1 0,1 0 0,0-1 0,0 1 0,-1 0 0,1-1 0,0 0 0,-1 0 0,1 0 0,0 0 0,-1 0 0,-6-2 0,6 0 0,0 0 0,0 0 0,0-1 0,0 1 0,0-1 0,0 0 0,1 0 0,-1 0 0,1 0 0,0-1 0,0 0 0,0 1 0,-3-6 0,-5-11 0,1 0 0,1-1 0,0 0 0,-10-42 0,11 24 0,1 0 0,1 0 0,0-78 0,7 99 0,1 1 0,0-1 0,1 1 0,1 0 0,1 0 0,1 0 0,0 1 0,1-1 0,0 2 0,1-1 0,1 1 0,15-19 0,14-14 0,3 1 0,52-48 0,-71 73 0,45-45 0,-4-3 0,59-84 0,-84 99 0,-2-3 0,-3 0 0,43-108 0,-72 155 0,-3 7 0,0 1 0,1-1 0,-1 0 0,1 1 0,0-1 0,0 1 0,0 0 0,4-6 0,-2 8 0,-3 1 0,0 0 0,1 0 0,-1 1 0,0-1 0,0 0 0,0 1 0,0-1 0,0 1 0,1 0 0,-1-1 0,0 1 0,0 0 0,-1 0 0,1-1 0,0 1 0,0 0 0,0 0 0,0 0 0,-1 0 0,1 0 0,0 0 0,-1 0 0,1 0 0,-1 0 0,1 1 0,-1-1 0,0 0 0,1 0 0,-1 0 0,0 0 0,0 1 0,0-1 0,0 2 0,2 7 0,78 270 0,-68-223 0,-3 0 0,4 117 0,-13-79 0,0-93 0,0 0 0,1 1 0,-1-1 0,1 0 0,0 0 0,0 0 0,0 1 0,0-1 0,0 0 0,0 0 0,0 0 0,1-1 0,-1 1 0,1 0 0,-1 0 0,1-1 0,0 1 0,0-1 0,-1 0 0,1 1 0,0-1 0,0 0 0,0 0 0,1 0 0,-1 0 0,0-1 0,0 1 0,0 0 0,1-1 0,3 1 0,10 1 0,0 0 0,0 0 0,20-2 0,-28 0 0,12 0 0,-1 1 0,-1-1 0,1 0 0,-1-2 0,0 0 0,0-1 0,1-1 0,33-12 0,-37 10 0,-1-1 0,0-1 0,-1 0 0,0-1 0,0 0 0,-1-1 0,0-1 0,0 0 0,-1-1 0,-1 0 0,0 0 0,-1-1 0,0 0 0,-1-1 0,0 0 0,-1 0 0,-1 0 0,0-1 0,-1 0 0,-1-1 0,5-30 0,-6 8 0,-3-40 0,0 42 0,0 28 0,0 0 0,0 0 0,-1 0 0,-1 0 0,1 0 0,-1 0 0,0 1 0,-1-1 0,0 1 0,0-1 0,-1 1 0,0 0 0,0 0 0,0 1 0,-1-1 0,0 1 0,0 0 0,-1 0 0,0 1 0,0-1 0,0 1 0,0 1 0,-13-8 0,15 10 0,0 0 0,0 0 0,0 0 0,0 1 0,-1-1 0,1 1 0,0 0 0,-1 1 0,1-1 0,0 1 0,-1 0 0,1 0 0,-1 0 0,1 0 0,0 1 0,-1 0 0,1-1 0,0 2 0,-1-1 0,1 0 0,0 1 0,0 0 0,0 0 0,0 0 0,1 1 0,-1-1 0,1 1 0,-1 0 0,1 0 0,0 0 0,0 0 0,0 1 0,-4 6 0,-1 3 0,0-1 0,1 1 0,1 0 0,0 0 0,1 1 0,0 0 0,1 0 0,-4 29 0,5-11 0,0 1 0,3-1 0,3 41 0,-2-67 0,0 0 0,0 0 0,1 0 0,-1 0 0,1 0 0,1 0 0,-1-1 0,1 1 0,0-1 0,0 0 0,1 1 0,0-2 0,0 1 0,0 0 0,0-1 0,1 0 0,-1 0 0,1 0 0,8 4 0,-7-4 0,1 0 0,0-1 0,1 0 0,-1 0 0,0-1 0,1 0 0,-1-1 0,1 1 0,0-1 0,-1-1 0,1 1 0,0-1 0,0-1 0,-1 1 0,10-3 0,-14 2 0,0 0 0,0 0 0,-1 0 0,1 0 0,-1-1 0,1 1 0,-1-1 0,1 1 0,-1-1 0,0 0 0,0 0 0,0 0 0,0 0 0,0-1 0,0 1 0,-1 0 0,1-1 0,-1 1 0,2-4 0,2-6 0,-1 1 0,0-1 0,2-14 0,-4 18 0,6-39 0,-2 0 0,-2-1 0,-4-80 0,-1 61 0,-1 105 0,-11 55 0,-1 16 0,9-32 0,7 93 0,-1-164 0,0 0 0,0 0 0,0 0 0,1-1 0,0 1 0,0-1 0,0 0 0,1 1 0,0-1 0,0 0 0,0 0 0,8 8 0,-9-11 0,0 1 0,0-1 0,1 0 0,-1 0 0,1-1 0,-1 1 0,1 0 0,0-1 0,-1 1 0,1-1 0,0 0 0,0 0 0,0 0 0,0-1 0,0 1 0,0-1 0,0 1 0,0-1 0,0 0 0,0 0 0,0 0 0,0-1 0,0 1 0,0-1 0,0 0 0,0 0 0,4-1 0,-2-1 0,-1 1 0,-1-1 0,1 0 0,0 0 0,-1 0 0,1 0 0,-1-1 0,0 1 0,0-1 0,0 0 0,-1 0 0,1 0 0,1-5 0,26-63 0,-27 64 0,13-43 0,-2 0 0,10-76 0,1-109 0,-19 164 0,-15 248 0,-12 243 0,6-50 0,13-354 0,1 2 0,0 0 0,-2 0 0,0-1 0,-7 23 0,1-27 0,9-12 0,-1 0 0,1 0 0,-1 0 0,1 0 0,-1 0 0,1 0 0,0 0 0,-1 0 0,1-1 0,0 1 0,-1 0 0,1 0 0,-1 0 0,1-1 0,0 1 0,-1 0 0,1 0 0,0-1 0,0 1 0,-1 0 0,1 0 0,0-1 0,0 1 0,-1-1 0,1 1 0,0 0 0,0-1 0,0 1 0,-1 0 0,1-1 0,0 1 0,0-1 0,0 1 0,0 0 0,0-1 0,0 1 0,0-1 0,0 1 0,0 0 0,0-1 0,0 0 0,-5-42 0,2-1 0,3-73 0,1 45 0,1 16 0,3 1 0,1 1 0,4-1 0,29-97 0,-15 80 0,3 1 0,72-129 0,-87 178 0,1 2 0,0-1 0,2 2 0,19-21 0,-30 37 0,-1-1 0,1 1 0,0 0 0,0 0 0,0 1 0,6-3 0,-9 4 0,0 1 0,0-1 0,0 1 0,0-1 0,0 1 0,1 0 0,-1 0 0,0-1 0,0 1 0,0 0 0,1 0 0,-1 0 0,0 0 0,0 0 0,1 1 0,-1-1 0,0 0 0,0 1 0,0-1 0,0 0 0,0 1 0,1-1 0,-1 1 0,0 0 0,0-1 0,0 1 0,0 0 0,0 0 0,1 1 0,4 9 0,0 1 0,-1 0 0,0 0 0,-1 0 0,0 0 0,-1 0 0,2 15 0,4 40 0,-3 0 0,-4 121 0,-2-178 0,-1-1 0,0 1 0,0 0 0,-1-1 0,0 1 0,-1-1 0,0 1 0,0-1 0,-1 0 0,-1-1 0,1 1 0,-1-1 0,-1 1 0,1-1 0,-9 8 0,6-9 0,0 1 0,0-1 0,-1-1 0,0 0 0,-1 0 0,1-1 0,-1 0 0,0-1 0,0 0 0,0 0 0,-1-1 0,1 0 0,-14 1 0,-65 0-35,87-4 31,5 0 0,30 0-1,250 0 8,-270-1-3,0 0 1,0 0-1,-1-1 1,1 0-1,-1-2 1,1 1-1,-1-1 1,0-1-1,-1 0 1,1-1-1,-1 0 1,0-1-1,0 0 1,-1 0-1,0-2 1,-1 1-1,1-1 1,-2 0-1,1-1 1,-1 0-1,-1 0 1,1-1-1,-2 0 1,0 0-1,0-1 0,5-14 1,-3 1-1,-1-1 0,-1 0 0,-2 0 0,3-34 0,-4-108 0,-4 108 0,1 40 2,-4-105-7,2 112 10,0-1-1,0 1 0,-2 0 0,1 0 0,-2 0 0,-11-24 1,15 36-5,1 1 0,0-1 0,-1 1 0,1 0 0,0-1 0,-1 1 0,1 0 0,0 0 1,-1-1-1,1 1 0,-1 0 0,1 0 0,-1-1 0,1 1 0,0 0 0,-1 0 0,1 0 0,-1 0 1,1 0-1,-1 0 0,1-1 0,-1 1 0,1 0 0,-1 1 0,1-1 0,-1 0 0,1 0 0,-1 0 1,1 0-1,-1 0 0,1 0 0,-1 1 0,1-1 0,-1 0 0,1 0 0,0 1 0,-1-1 0,1 0 1,-1 0-1,1 1 0,0-1 0,-1 1 0,1-1 0,0 0 0,0 1 0,-1-1 0,1 1 0,0-1 1,0 1-1,0-1 0,-1 0 0,1 1 0,0 0 0,-8 17 0,1 0 0,1 0 0,0 1 0,2 0 0,-4 29 0,-4 104 0,9 264 0,3-406 0,1 0 0,0 1 0,1-1 0,0 0 0,1 0 0,0 0 0,1 0 0,-1-1 0,2 1 0,5 9 0,-10-19 0,1 1 0,-1-1 0,0 0 0,0 1 0,0-1 0,1 0 0,-1 1 0,0-1 0,0 0 0,0 0 0,1 1 0,-1-1 0,0 0 0,1 0 0,-1 1 0,0-1 0,1 0 0,-1 0 0,0 0 0,1 0 0,-1 1 0,0-1 0,1 0 0,-1 0 0,0 0 0,1 0 0,-1 0 0,1 0 0,-1 0 0,0 0 0,1 0 0,-1 0 0,0 0 0,1 0 0,-1 0 0,1-1 0,-1 1 0,0 0 0,1 0 0,-1 0 0,0 0 0,1-1 0,-1 1 0,0 0 0,10-14 0,-9 13 0,23-49 0,25-75 0,-11 27 0,-29 75 0,39-82 0,-44 96 0,1 0 0,1 1 0,-1 0 0,1 0 0,1 1 0,-1-1 0,1 1 0,16-11 0,-21 16 0,0 1 0,0-1 0,0 1 0,0 0 0,0 0 0,1 0 0,-1 0 0,0 0 0,1 1 0,-1-1 0,1 1 0,-1-1 0,1 1 0,-1 0 0,1 0 0,-1 0 0,1 0 0,3 1 0,-3 0 0,-1 0 0,0 0 0,0 1 0,0-1 0,0 0 0,0 1 0,-1-1 0,1 1 0,0 0 0,-1-1 0,1 1 0,-1 0 0,0 0 0,1 0 0,1 4 0,1 5 0,0-1 0,-1 1 0,-1-1 0,1 1 0,-1 0 0,0 17 0,0 255 0,-3-155 0,1-126 0,0 0 0,0 0 0,0 0 0,0 0 0,0 0 0,1 1 0,-1-1 0,1 0 0,-1 0 0,1-1 0,0 1 0,0 0 0,0 0 0,0 0 0,0 0 0,0-1 0,0 1 0,1 0 0,-1-1 0,1 1 0,-1-1 0,1 0 0,-1 1 0,1-1 0,0 0 0,0 0 0,-1 0 0,5 1 0,2 0 0,0 0 0,1-1 0,-1 0 0,0 0 0,16-1 0,-16 0 0,-4 0 0,0-1 0,0 0 0,0 0 0,0 0 0,0 0 0,0-1 0,0 1 0,0-1 0,-1 0 0,1 0 0,-1 0 0,1-1 0,-1 1 0,0-1 0,0 0 0,0 0 0,0 0 0,-1 0 0,1 0 0,-1-1 0,4-6 0,4-8 0,-1-1 0,0-1 0,5-20 0,5-25 0,-3-1 0,-4 0 0,-2-1 0,-3 0 0,-1-71 0,-6 519 0,0-373 0,0 0 0,1 0 0,0 0 0,0-1 0,1 1 0,0 0 0,0-1 0,1 1 0,0-1 0,0 0 0,1 0 0,0 0 0,0-1 0,0 1 0,1-1 0,0 0 0,0 0 0,1-1 0,0 1 0,0-1 0,0 0 0,0-1 0,1 0 0,0 0 0,0 0 0,0-1 0,0 0 0,0 0 0,1 0 0,-1-1 0,1-1 0,0 1 0,0-1 0,-1 0 0,12-1 0,-15 0 0,0 0 0,1 0 0,-1 0 0,0-1 0,1 1 0,-1-1 0,0 0 0,8-3 0,-9 2 0,-1 0 0,0 0 0,1 0 0,-1 0 0,0 0 0,0 0 0,0 0 0,0-1 0,0 1 0,-1-1 0,1 1 0,-1-1 0,0 0 0,2-3 0,10-35 0,0 0 0,-3-1 0,8-71 0,-7 46 0,-7 43 0,2-14 0,1 0 0,2 1 0,20-53 0,-28 86 0,1 1 0,-1 0 0,1-1 0,0 1 0,0 0 0,1 0 0,-1 0 0,0 0 0,1 0 0,0 1 0,0-1 0,6-3 0,-7 5 0,-1 0 0,1 0 0,0 1 0,0-1 0,0 1 0,-1 0 0,1-1 0,0 1 0,0 0 0,0 0 0,0 0 0,-1 0 0,1 1 0,0-1 0,0 0 0,0 1 0,0-1 0,-1 1 0,1 0 0,0-1 0,-1 1 0,1 0 0,0 0 0,-1 0 0,1 0 0,-1 0 0,0 1 0,2 1 0,33 38 0,-30-32 0,1-1 0,0 1 0,1-1 0,0 0 0,10 8 0,-34-32 0,14 13 0,-1 0 0,1 1 0,-1-1 0,1 0 0,-1 1 0,0 0 0,0 0 0,0 0 0,0 0 0,0 0 0,0 1 0,-1-1 0,1 1 0,-1 0 0,-3-1 0,3 2-1,0 0 0,0 0 0,1 1 0,-1-1 0,0 1 0,1 0-1,-1 0 1,1 0 0,-1 1 0,1-1 0,-1 1 0,1 0 0,0 0 0,0 0 0,0 0 0,0 1 0,0-1 0,0 1 0,1-1 0,-1 1-1,1 0 1,0 0 0,0 0 0,-3 6 0,-4 8 0,1 0 0,1 0-1,-8 30 1,5-12 1,2 0 0,2 1 0,1-1 0,2 1 0,2 0 0,1 0 0,4 37 0,-3-67 0,0 1 1,0 0-1,1-1 0,0 1 1,0-1-1,1 1 0,0-1 1,0 0-1,0 0 0,1 0 1,-1-1-1,1 1 0,1-1 1,-1 0-1,1 0 0,0 0 1,0-1-1,1 1 0,-1-1 1,1-1-1,0 1 0,0-1 1,0 0-1,0 0 0,7 1 1,10 3 3,0-2-1,0 0 1,1-2 0,-1 0 0,43-2 0,-58-1-4,-1 0 0,1 0 0,-1-1 0,1 0 0,-1 0 0,0 0 0,1-1 0,-1 0 0,0-1 0,0 0 0,0 0 0,-1 0 0,1-1 0,-1 0 0,0 0 0,0-1 0,0 1 0,0-1 0,-1-1 0,9-10 0,-5 4-1,-1-2-1,0 1 1,-1-1 0,0 0-1,-1-1 1,0 1 0,-2-1-1,1 0 1,1-17 0,2-23-11,1-68 1,-6 57 15,-2 56-4,0-21 0,2 0 0,1 0 0,2 0 0,13-44 0,-18 72 0,0 0 0,0 0 0,0 0 0,1 1 0,-1-1 0,1 0 0,0 1 0,0 0 0,0-1 0,0 1 0,0 0 0,0 0 0,1 0 0,-1 0 0,5-2 0,-6 4 0,1-1 0,-1 1 0,1-1 0,0 1 0,-1 0 0,1 0 0,-1 0 0,1 0 0,0 0 0,-1 0 0,1 0 0,-1 0 0,1 1 0,0-1 0,-1 1 0,1-1 0,-1 1 0,1 0 0,-1-1 0,0 1 0,1 0 0,-1 0 0,0 0 0,0 0 0,1 0 0,-1 0 0,0 1 0,0-1 0,0 0 0,0 0 0,1 3 0,12 17 3,0 1 0,-2 0 0,-1 1 0,0 0 0,-2 0 0,0 1 0,-2 1 0,7 38 0,-5 2-1,-3 0-1,-2 77 1,-4-133-2,0 0 0,-1 0 0,0-1 0,0 1 0,-1 0 0,-1 0 0,1-1 0,-1 1 0,0-1 0,-1 0 0,0 0 0,-1 0 0,1 0 0,-1-1 0,-1 1 0,1-1 0,-1-1 0,-1 1 0,1-1 0,-1 0 0,0-1 0,0 1 0,-1-2 0,0 1 0,1-1 0,-2 0 0,-11 4 0,0-2 0,1-1 0,-1-1 0,1-1 0,-1-1 0,0-1 0,0-1 0,-21-1 0,40 0-7,0 1-1,0 0 1,0-1 0,0 1-1,1 0 1,-1-1 0,0 1-1,0-1 1,0 1 0,1-1-1,-1 0 1,0 1-1,0-1 1,1 0 0,-1 1-1,1-1 1,-1 0 0,0 0-1,1 0 1,0 0 0,-1 1-1,1-1 1,-1 0 0,1 0-1,0 0 1,0 0 0,0 0-1,-1 0 1,1 0 0,0 0-1,0 0 1,0 0 0,0 0-1,1 0 1,-1 0-1,0-1 1,0-3-148,0-35-1659</inkml:trace>
</inkml:ink>
</file>

<file path=ppt/ink/ink5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50"/>
    </inkml:context>
    <inkml:brush xml:id="br0">
      <inkml:brushProperty name="width" value="0.05" units="cm"/>
      <inkml:brushProperty name="height" value="0.05" units="cm"/>
      <inkml:brushProperty name="color" value="#FFFFFF"/>
    </inkml:brush>
  </inkml:definitions>
  <inkml:trace contextRef="#ctx0" brushRef="#br0">105 50 23691,'0'-5'5341,"1"-6"-1990,-2-7-2736,1 18-620,-1-1 0,1 1 0,0-1 0,0 1 1,0-1-1,0 1 0,0-1 0,-1 1 0,1-1 0,0 1 1,0-1-1,-1 1 0,1-1 0,0 1 0,-1 0 1,1-1-1,0 1 0,-1-1 0,1 1 0,-1 0 1,1-1-1,0 1 0,-1 0 0,1 0 0,-1-1 1,1 1-1,-1 0 0,1 0 0,-1 0 0,1 0 1,-1 0-1,0 0 0,1-1 0,-1 1 0,1 0 1,-1 1-1,1-1 0,-1 0 0,1 0 0,-1 0 1,1 0-1,-1 0 0,1 0 0,-1 1 0,1-1 1,-1 0-1,0 1 0,0 0 5,-1 0 0,1 0 0,0 1 0,0-1 0,0 0 0,0 1 0,0-1 0,0 0 0,0 1 0,1-1 0,-1 1 0,0 0 0,1-1 0,0 1 0,-1-1 0,1 1 0,0 0 0,-1 1 0,0 6 0,-55 205 0,51-197 0,0 8 0,3-19 0,2-5 0,0-1 0,0 0 0,0 0 0,0 1 0,0-1 0,0 0 0,0 0 0,0 1 0,0-1 0,0 0 0,0 1 0,0-1 0,0 0 0,0 0 0,0 1 0,0-1 0,0 0 0,0 0 0,0 1 0,0-1 0,0 0 0,1 0 0,-1 1 0,0-1 0,0 0 0,0 0 0,0 1 0,1-1 0,-1 0 0,0 0 0,0 0 0,1 1 0,-1-1 0,0 0 0,0 0 0,1 0 0,-1 0 0,0 0 0,0 0 0,1 0 0,-1 0 0,0 1 0,0-1 0,1 0 0,-1 0 0,0 0 0,1 0 0,-1 0 0,0 0 0,0-1 0,1 1 0,13 4 0,0-1 0,-1-1 0,1 0 0,0-1 0,0-1 0,15-1 0,19 2 0,-32-1 0,1 2 0,-1 0 0,24 7 0,-39-7 0,-1-1 0,1 1 0,0-1 0,-1 1 0,1-1 0,-1 1 0,1-1 0,-1 1 0,0 0 0,0-1 0,0 1 0,0 0 0,0-1 0,0 1 0,0-1 0,-1 4 0,1-1 0,-2 15 0,0 0 0,-1-1 0,0 1 0,-11 29 0,7-25 0,-8 48 0,-4 46 0,10-72 0,2 0 0,-1 58 0,2 35 0,8-137 0,1 1 0,0-1 0,-1 0 0,1 0 0,0 0 0,0 0 0,0-1 0,0 1 0,0-1 0,0 0 0,-1 0 0,6 0 0,-3 0 0,53 4 0,-11-1 0,60 11 0,-52 4 0,-47-14 0,0-1 0,0 0 0,1 0 0,-1-1 0,1 0 0,-1-1 0,13 1 0,-20-2 0,-1 0 0,1 0 0,0 0 0,0 0 0,-1 1 0,1-1 0,0-1 0,-1 1 0,1 0 0,0 0 0,0 0 0,-1 0 0,1 0 0,0-1 0,-1 1 0,1 0 0,-1 0 0,1-1 0,0 1 0,-1-1 0,1 1 0,-1 0 0,1-1 0,-1 1 0,1-1 0,-1 1 0,1-1 0,-1 0 0,1 1 0,-1-1 0,0 1 0,1-1 0,-1 0 0,0 1 0,0-1 0,1 0 0,-1 1 0,0-1 0,0 0 0,0 0 0,0 1 0,0-1 0,0 0 0,0 1 0,0-1 0,0 0 0,0 0 0,-1 0 0,2-10 0,4-133 0,-4 43 0,2 80 0,1 0 0,0 0 0,2 0 0,14-37 0,9-30 0,-7 10 0,-22 74 0,0 1 0,1-6 0,2 8 0,1-1 0,0 1 0,-1 0 0,1 0 0,0 0 0,0 0 0,0 1 0,7-1 0,9-2 0,5-1 0,-1 0 0,0 2 0,1 0 0,42 4 0,-12-1 0,-37 0 0,0 1 0,0 1 0,28 7 0,-28-5 0,0-1 0,1-1 0,30 2 0,84 0 0,-132-5 0,-1-1 0,1 0 0,-1 0 0,0 0 0,1 0 0,-1 0 0,0-1 0,1 1 0,-1 0 0,0 0 0,0 0 0,0 0 0,0 0 0,0 0 0,0 0 0,0 0 0,-1-2 0,1 2 0,0-330 0,1 327 0,-1-1 0,1 1 0,0-1 0,0 1 0,0-1 0,1 1 0,-1-1 0,1 1 0,0 0 0,5-7 0,-2 3 0,-3 6 0,1 1 0,-8-3 0,-27-3 0,-1 2 0,0 1 0,0 2 0,-36 1 0,6 0 0,-67-10 0,-27-1 0,67 5 0,32 2 0,-53-7 0,-8-8 0,63 15-1,-113-5-19,169 11-445,0 4-1450</inkml:trace>
</inkml:ink>
</file>

<file path=ppt/ink/ink5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22"/>
    </inkml:context>
    <inkml:brush xml:id="br0">
      <inkml:brushProperty name="width" value="0.05" units="cm"/>
      <inkml:brushProperty name="height" value="0.05" units="cm"/>
      <inkml:brushProperty name="color" value="#FFFFFF"/>
    </inkml:brush>
  </inkml:definitions>
  <inkml:trace contextRef="#ctx0" brushRef="#br0">148 77 32575,'1'-1'75,"-1"1"-72,0 0-1,0-1 1,0 1-1,0 0 0,0 0 1,0-1-1,0 1 0,0 0 1,0-1-1,1 1 1,-1 0-1,0-1 0,-1 1 1,1 0-1,0-1 0,0 1 1,0 0-1,0 0 1,0-1-1,0 1 0,0 0 1,0-1-1,0 1 1,-1 0-1,1 0 0,0-1 1,0 1-1,0 0 0,0 0 1,-1-1-1,1 1 1,0 0-1,0 0 0,-1 0 1,1 0-1,0-1 0,0 1 1,-1 0-1,1 0 1,0 0-1,-1 0 0,1 0 1,0 0-1,-1 0 1,1 0-1,0 0 0,0 0 1,-1 0-1,0 0-2,1 0 0,-1 1 0,1-1 0,-1 0 0,1 1 0,0-1 0,-1 1 0,1-1 0,0 1 0,-1-1 0,1 0 0,0 1 0,-1 0 0,1-1 0,0 1 0,0-1 0,0 1 0,0-1 0,-1 1 0,1-1 0,0 1 0,0 0 0,0-1 0,0 1 0,0 0 0,0 4 0,-81 567 0,81-520 0,1-40 0,-1 1 0,0-1 0,-1 1 0,0-1 0,-5 20 0,1-27 0,3-12 0,2 5 0,-13-60 0,3 0 0,-1-66 0,6-131 0,5 259 0,0-14 0,2 0 0,-1 0 0,2 0 0,0 0 0,0 1 0,1-1 0,1 1 0,0 0 0,1 0 0,13-21 0,-13 25 0,0 0 0,1 0 0,0 1 0,0 0 0,1 0 0,0 1 0,0 0 0,0 0 0,1 1 0,0 0 0,1 1 0,-1 0 0,1 0 0,17-5 0,-21 8 0,1 0 0,0 1 0,0 0 0,0 0 0,0 1 0,-1 0 0,1 0 0,0 0 0,0 1 0,11 2 0,-15-2 0,1 1 0,0-1 0,0 1 0,0 0 0,-1 0 0,1 0 0,-1 0 0,0 1 0,1-1 0,-1 1 0,0 0 0,-1 0 0,1 0 0,0 0 0,-1 1 0,0-1 0,0 1 0,2 3 0,0 2 0,0 1 0,0-1 0,-1 1 0,-1 0 0,0-1 0,0 1 0,-1 0 0,0 0 0,0 1 0,-1-1 0,-1 0 0,0 0 0,0 0 0,-1 0 0,0 0 0,-1-1 0,0 1 0,0-1 0,-1 1 0,0-1 0,-1 0 0,0 0 0,-8 9 0,1-3 0,-1 0 0,-1-2 0,0 0 0,-1 0 0,0-1 0,0-1 0,-2 0 0,1-2 0,-21 10 0,30-17 0,1-1 0,-1 1 0,0-1 0,1-1 0,-1 1 0,0-1 0,1 0 0,-1-1 0,-9-1 0,15 1-7,0 1 0,0-1-1,1 0 1,-1 0 0,0 0 0,0 1 0,0-1 0,1 0-1,-1 0 1,0 0 0,1 0 0,-1 0 0,1 0 0,-1-1-1,1 1 1,0 0 0,-1 0 0,1 0 0,0 0 0,0 0-1,0 0 1,0-1 0,0 1 0,0 0 0,0 0-1,0 0 1,0 0 0,1-1 0,0 0 0,-1-6-602,0-10-3065</inkml:trace>
</inkml:ink>
</file>

<file path=ppt/ink/ink5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26"/>
    </inkml:context>
    <inkml:brush xml:id="br0">
      <inkml:brushProperty name="width" value="0.05" units="cm"/>
      <inkml:brushProperty name="height" value="0.05" units="cm"/>
      <inkml:brushProperty name="color" value="#FFFFFF"/>
    </inkml:brush>
  </inkml:definitions>
  <inkml:trace contextRef="#ctx0" brushRef="#br0">1 1030 31823,'10'4'93,"0"-1"0,0 0 0,0-1 0,0 0 0,1 0 0,-1-1 0,0 0 0,21-2 0,-25 1-53,4 1-36,0-1-1,-1 0 1,1-1-1,-1-1 1,1 1-1,-1-1 1,1-1-1,-1 0 1,0 0-1,0 0 1,0-2-1,-1 1 1,1-1-1,-1 0 1,0 0-1,-1-1 1,1 0-1,10-13 1,-9 8-4,0 0 0,-1-1 0,0 0 0,-1 0 0,-1-1 0,0 0 0,5-18 0,22-98 0,-17 40 0,-4 1 0,1-150 0,-16 422 0,9 236 0,-6-417 0,0-2 0,0 0 0,0 1 0,0-1 0,0 0 0,0 1 0,0-1 0,0 0 0,0 0 0,0 1 0,1-1 0,-1 0 0,0 0 0,1 0 0,-1 1 0,2 0 0,2-9 0,1-22 0,3-51 0,-7 47 0,14-64 0,-13 87 0,0 1 0,1 0 0,1 0 0,0 0 0,0 0 0,0 1 0,1-1 0,1 1 0,-1 0 0,1 0 0,9-8 0,-10 12 0,1-1 0,1 1 0,-1 0 0,0 0 0,1 1 0,0-1 0,0 2 0,0-1 0,0 1 0,0 0 0,0 0 0,1 1 0,-1 0 0,1 1 0,-1-1 0,1 1 0,-1 1 0,0-1 0,10 3 0,-16-2 0,1 0 0,-1 0 0,0 0 0,0 0 0,0 1 0,1-1 0,-1 0 0,-1 1 0,1-1 0,0 0 0,0 1 0,0-1 0,-1 1 0,1 0 0,-1-1 0,1 1 0,-1-1 0,0 1 0,0 0 0,1-1 0,-1 1 0,0 0 0,-1 2 0,1 1 0,3 71 0,-9 98 0,1-100 0,5-64 0,-1-5 0,1 0 0,0 0 0,0-1 0,0 1 0,0 0 0,1-1 0,1 6 0,-1-9 0,-1 1 0,1-1 0,0 0 0,-1 0 0,1 0 0,0 0 0,0 0 0,0 0 0,0 0 0,0 0 0,0 0 0,0 0 0,1-1 0,-1 1 0,0 0 0,0-1 0,1 1 0,-1-1 0,0 1 0,0-1 0,1 0 0,-1 1 0,1-1 0,-1 0 0,0 0 0,1 0 0,-1 0 0,2 0 0,1-1 0,0 1 0,0 0 0,0-1 0,0 0 0,0 1 0,0-2 0,-1 1 0,1 0 0,0-1 0,-1 1 0,1-1 0,-1 0 0,0-1 0,0 1 0,1 0 0,3-5 0,-2 1 0,0 0 0,0-1 0,0 1 0,-1-1 0,0 0 0,0 0 0,4-13 0,0-5 0,-1 0 0,-2 0 0,0 0 0,1-28 0,-5 7 0,4-30 0,-4 70 0,0 0 0,1 1 0,-1-1 0,1 0 0,0 1 0,1 0 0,-1-1 0,1 1 0,0 0 0,5-6 0,-5 8 0,0 1 0,1-1 0,-1 1 0,1-1 0,-1 1 0,1 1 0,0-1 0,0 0 0,-1 1 0,1 0 0,0 0 0,0 0 0,1 0 0,6 0 0,64 1 0,-50 1 0,-33-1 0,0-1 0,1 2 0,-1-1 0,0 1 0,1 1 0,-1-1 0,1 1 0,-1 0 0,1 1 0,0 0 0,0 0 0,0 0 0,0 1 0,1 0 0,-1 1 0,1-1 0,0 1 0,0 0 0,1 1 0,0-1 0,0 1 0,-5 8 0,1-2 0,1 1 0,0 0 0,1 1 0,1 0 0,0 0 0,1 1 0,-6 22 0,6-8 0,1-1 0,2 1 0,0 30 0,2-55 0,0-1 0,0 0 0,1 1 0,-1-1 0,1 0 0,0 0 0,0 0 0,0 0 0,0 1 0,0-1 0,0 0 0,1-1 0,0 1 0,0 0 0,-1 0 0,1-1 0,1 1 0,-1-1 0,0 0 0,1 1 0,-1-1 0,1 0 0,0-1 0,-1 1 0,1 0 0,0-1 0,0 1 0,0-1 0,0 0 0,1 0 0,4 1 0,9 0 0,0 0 0,0 0 0,0-2 0,31-2 0,-42 2 0,-1-1 0,0 0 0,1 0 0,-1 0 0,0-1 0,0 0 0,0 0 0,0 0 0,0 0 0,0-1 0,0 0 0,-1 0 0,9-7 0,-7 4 0,-1 0 0,0 0 0,0 0 0,0-1 0,-1 0 0,0 0 0,0 0 0,4-12 0,-2-3 0,0 1 0,-1-1 0,-2 0 0,0-1 0,0-42 0,-3 35 0,2 9 0,-2 1 0,-1 0 0,-1-1 0,-4-23 0,5 40 0,0 0 0,0-1 0,-1 1 0,1 0 0,-1 0 0,0 1 0,0-1 0,0 0 0,0 0 0,-1 1 0,1 0 0,-1-1 0,0 1 0,0 0 0,0 0 0,-1 1 0,1-1 0,-1 1 0,1-1 0,-1 1 0,0 0 0,0 1 0,0-1 0,0 0 0,-8-1 0,9 2 0,-1 1 0,0-1 0,1 1 0,-1 0 0,0-1 0,1 2 0,-1-1 0,0 0 0,1 1 0,-1 0 0,0-1 0,1 1 0,-1 1 0,1-1 0,-1 0 0,1 1 0,0 0 0,0 0 0,-5 3 0,4-1 0,1 0 0,-1 1 0,1-1 0,0 1 0,0-1 0,0 1 0,1 0 0,0 0 0,0 0 0,0 0 0,0 1 0,1-1 0,-1 7 0,-2 20 0,1-1 0,1 1 0,2 0 0,6 43 0,-5-66-1,0 0 0,1-1 0,1 1 0,-1 0 0,1-1 0,1 1 0,-1-1 0,2 0 0,-1 0 0,1 0 0,0-1 0,1 1 0,-1-1 0,2-1 0,-1 1 0,1-1 0,0 0 0,0 0 0,0-1 0,1 0 0,0-1 0,0 1 0,0-2 0,0 1 0,1-1 0,-1 0 0,1-1 0,0 0 0,0 0 0,0-1 0,11 1 0,-13-2 1,0 0 0,0 0 0,0-1 0,0 0 0,0 0 0,0 0 0,0-1 0,0 0 0,-1-1 0,1 1 0,-1-1 0,1 0 0,-1-1 0,0 0 0,-1 0 0,1 0 0,-1 0 0,1-1 0,-1 0 0,0 0 0,-1-1 0,0 1 0,1-1 0,2-6 0,0-1 4,0 0-1,-1 0 1,0-1-1,-1 0 1,6-27-1,5-75 9,2-8-13,-17 122 1,-1 0 0,0 1 0,1-1 0,0 0 0,-1 1 0,1-1 0,0 0 0,0 1 0,0-1 0,0 1 0,0-1 0,0 1 0,0 0 0,1-1 0,-1 1 0,0 0 0,1 0 0,-1 0 0,1 0 0,-1 0 0,1 0 0,-1 1 0,1-1 0,2 0 0,2-1 0,0 2 0,0-1 0,0 0 0,0 1 0,10 1 0,4 0 0,-14-1 0,0 0 0,-1 1 0,1-1 0,-1 1 0,1 0 0,-1 0 0,1 1 0,-1 0 0,0 0 0,0 0 0,0 1 0,0-1 0,0 1 0,0 0 0,-1 1 0,1-1 0,-1 1 0,0 0 0,0 0 0,-1 0 0,1 1 0,-1-1 0,0 1 0,4 7 0,-1 1 0,-1-1 0,-1 1 0,0 0 0,-1 0 0,-1 0 0,0 0 0,0 1 0,-1-1 0,-2 20 0,1-25 0,-1 0 0,-1 0 0,0 0 0,0 0 0,0-1 0,-1 1 0,0 0 0,0-1 0,-1 0 0,0 0 0,0 0 0,-1-1 0,-6 8 0,2-3 0,-2-1 0,1 1 0,-1-2 0,-1 0 0,0 0 0,-19 10 0,26-16 0,0-1 0,-1 1 0,1-1 0,0-1 0,-1 1 0,1-1 0,-1 0 0,-8 1 0,12-2 0,0 0 0,-1 0 0,1 0 0,0 0 0,0 0 0,0-1 0,0 1 0,0-1 0,-1 0 0,1 1 0,0-1 0,0 0 0,1 0 0,-1 0 0,0-1 0,0 1 0,0 0 0,1-1 0,-1 1 0,1-1 0,-1 1 0,1-1 0,-1 0 0,0-2 0,-5-12 0,1 0 0,1 0 0,0-1 0,1 1 0,1-1 0,1 0 0,0 0 0,2 0 0,0-19 0,1 35 0,-1 0 0,0 1 0,1-1 0,-1 1 0,0-1 0,1 0 0,-1 1 0,1-1 0,-1 1 0,1-1 0,-1 1 0,1 0 0,-1-1 0,1 1 0,-1-1 0,1 1 0,0 0 0,-1 0 0,1-1 0,0 1 0,-1 0 0,1 0 0,0 0 0,-1 0 0,1 0 0,0-1 0,-1 1 0,1 1 0,0-1 0,-1 0 0,1 0 0,1 0 0,26 5 0,-20 1 0,1-1 0,-1 1 0,0 1 0,-1 0 0,1 0 0,8 11 0,-8-8 0,1-1 0,0 0 0,1-1 0,13 10 0,-15-13 0,2 0 0,-1-1 0,0 0 0,1 0 0,0-1 0,0-1 0,14 3 0,4-2 0,40-1 0,-55-2 0,-7 0 0,0-1 0,0 1 0,0-1 0,-1 0 0,1 0 0,0-1 0,-1 1 0,1-1 0,-1-1 0,1 1 0,-1-1 0,0 0 0,0 0 0,0 0 0,0-1 0,4-4 0,-3 1 0,0 0 0,0 0 0,0-1 0,-1 0 0,0 0 0,-1-1 0,1 1 0,-2-1 0,4-9 0,1-12 0,-2 1 0,-1-1 0,-1 0 0,-1 0 0,-2-32 0,-1-3 0,0 43 0,0 30 0,-21 315 0,-1 8 0,21-294 0,0-34 0,1-5 0,-1-19 0,1-25 0,2 0 0,1 0 0,13-55 0,3 12 0,4 2 0,64-159 0,-84 241 0,2-6 0,1 0 0,0 0 0,9-13 0,-13 22 0,0 0 0,0-1 0,0 1 0,0 0 0,1 0 0,-1 0 0,1 0 0,-1 0 0,1 1 0,0-1 0,0 1 0,0 0 0,-1 0 0,1 0 0,0 0 0,0 0 0,6 0 0,-4 1 0,0-1 0,-1 1 0,1 0 0,0 0 0,0 1 0,0 0 0,-1 0 0,1 0 0,0 0 0,-1 1 0,1-1 0,-1 1 0,0 0 0,1 1 0,-1-1 0,0 1 0,0 0 0,-1-1 0,1 2 0,0-1 0,-1 0 0,0 1 0,0 0 0,0 0 0,0 0 0,-1 0 0,1 0 0,2 7 0,2 6 0,-1 1 0,0-1 0,-2 1 0,0 0 0,-1 0 0,0 0 0,-2 0 0,0 1 0,-1-1 0,-1 0 0,-5 31 0,4-39 0,-1 0 0,0 0 0,0 0 0,-1-1 0,-1 1 0,1-1 0,-1 0 0,-1 0 0,0-1 0,0 1 0,-1-1 0,0-1 0,0 1 0,-1-1 0,0-1 0,-10 8 0,6-6 0,1-1 0,-1 0 0,-1-1 0,1 0 0,-1-1 0,0-1 0,0 0 0,-1 0 0,1-1 0,-1-1 0,-24 1 0,27-2 0,-15-1 0,26 0 0,-1 0 0,1 0 0,-1 0 0,1 0 0,-1 0 0,0 0 0,1 0 0,-1-1 0,1 1 0,-1 0 0,1 0 0,-1 0 0,1-1 0,-1 1 0,1 0 0,0 0 0,-1-1 0,1 1 0,-1 0 0,1-1 0,0 1 0,-1-1 0,1 1 0,0 0 0,-1-1 0,1 1 0,0-1 0,-1 1 0,1-1 0,0 1 0,0-1 0,0 0 0,0 0 0,0 0 0,0 1 0,0-1 0,1 1 0,-1-1 0,0 1 0,1-1 0,-1 1 0,0-1 0,1 1 0,-1-1 0,1 1 0,-1-1 0,1 1 0,-1 0 0,1-1 0,-1 1 0,1 0 0,-1-1 0,1 1 0,-1 0 0,1 0 0,0-1 0,-1 1 0,1 0 0,-1 0 0,1 0 0,0 0 0,-1 0 0,2 0 0,26-1 0,-18 1 0,25-1 0,1-2 0,-1-1 0,0-1 0,47-15 0,-71 17 0,-1-1 0,1 0 0,-1-1 0,0 0 0,0-1 0,0 0 0,-1 0 0,0-1 0,0 0 0,-1-1 0,0 0 0,0 0 0,-1-1 0,0 0 0,0 0 0,-1 0 0,9-20 0,-6 7 0,-2-1 0,0-1 0,-2 1 0,0-1 0,2-34 0,-3-124 0,-5 126 0,1-185 0,0 950 0,2-786 0,26-151 0,-27 220 0,0 0 0,1 0 0,0 0 0,1 0 0,5-12 0,-6 18 0,-1 0 0,0 0 0,1 0 0,0 0 0,0 0 0,-1 0 0,1 0 0,0 1 0,0-1 0,1 1 0,-1-1 0,0 1 0,0 0 0,1 0 0,-1 0 0,1 0 0,-1 0 0,1 0 0,-1 1 0,6-1 0,-1 0 0,1 0 0,0 0 0,-1 1 0,1 1 0,14 1 0,-19-1 0,-1-1 0,1 1 0,-1 0 0,0 0 0,1 0 0,-1 1 0,0-1 0,1 0 0,-1 1 0,0 0 0,0-1 0,0 1 0,-1 0 0,1 0 0,0 0 0,-1 0 0,1 0 0,-1 0 0,3 5 0,0 4 0,0 0 0,-1 1 0,0-1 0,0 1 0,-1-1 0,-1 1 0,0 0 0,0 0 0,-2-1 0,1 1 0,-4 15 0,0-3 0,-2 0 0,0 0 0,-2-1 0,-13 30 0,13-38 0,2 0 0,-1 0 0,2 1 0,0 0 0,1 0 0,1 0 0,-2 21 0,5-36 0,1 0 0,-1 0 0,0 0 0,1-1 0,-1 1 0,1 0 0,0-1 0,-1 1 0,1 0 0,0-1 0,-1 1 0,1-1 0,0 1 0,0-1 0,-1 1 0,1-1 0,0 0 0,0 1 0,0-1 0,-1 0 0,1 0 0,0 1 0,0-1 0,0 0 0,0 0 0,0 0 0,0 0 0,0 0 0,-1 0 0,1-1 0,2 1 0,32-4 0,-25 2 0,0-1 0,0 0 0,-1-1 0,0 0 0,0-1 0,0 0 0,0 0 0,-1-1 0,1 0 0,-1 0 0,-1-1 0,0 0 0,11-12 0,5-11 0,0 0 0,23-44 0,-30 48 0,-2-1 0,0-1 0,-2 0 0,-1-1 0,-1 0 0,5-31 0,-14 58 0,0 0 0,-1 0 0,1 0 0,0 0 0,0 0 0,0 0 0,0 1 0,1-1 0,-1 0 0,0 1 0,1-1 0,0 1 0,-1 0 0,1-1 0,-1 1 0,1 0 0,0 0 0,0 0 0,0 0 0,0 0 0,0 0 0,0 1 0,2-2 0,8-1 0,0 1 0,23-3 0,-17 3 0,-34 3 0,11-1 0,1 0 0,0 0 0,-1 1 0,1-1 0,0 1 0,-1 0 0,1 0 0,0 0 0,0 1 0,0 0 0,-5 2 0,-2 3 0,1 1 0,-1 0 0,1 0 0,1 1 0,-1 1 0,2-1 0,-1 1 0,1 1 0,1 0 0,0 0 0,0 0 0,1 1 0,-7 21 0,5-9 0,2 1 0,0 0 0,2 0 0,1 1 0,0 51 0,2-74 0,1 0 0,0-1 0,0 1 0,0 0 0,0 0 0,1-1 0,-1 1 0,1 0 0,-1 0 0,1-1 0,0 1 0,0 0 0,0-1 0,1 1 0,-1-1 0,0 0 0,1 1 0,0-1 0,0 0 0,-1 0 0,1 0 0,0 0 0,1 0 0,-1 0 0,0-1 0,0 1 0,1-1 0,-1 1 0,1-1 0,-1 0 0,1 0 0,0 0 0,-1-1 0,5 2 0,20 3 0,0-1 0,0-2 0,0 0 0,1-2 0,49-5 0,-72 5 0,0-1 0,-1 0 0,1 0 0,0 0 0,-1 0 0,1-1 0,-1 0 0,0 0 0,1 0 0,-1 0 0,0-1 0,0 1 0,0-1 0,-1 0 0,6-6 0,-4 3 0,-1 1 0,0-1 0,0 0 0,0-1 0,-1 1 0,0-1 0,0 1 0,-1-1 0,3-10 0,-1-7 0,-1 1 0,-1-1 0,-1 0 0,-1 0 0,-4-28 0,4 46 0,-1 1 0,1 0 0,-1 0 0,-1 0 0,1 0 0,-1 0 0,0 0 0,0 1 0,0-1 0,-1 1 0,1-1 0,-1 1 0,0 0 0,-1 0 0,1 0 0,-1 0 0,1 0 0,-1 1 0,0 0 0,0 0 0,-1 0 0,-5-3 0,2 2 0,-1 1 0,0 0 0,0 0 0,-1 1 0,1 0 0,0 1 0,-1 0 0,1 0 0,-1 1 0,1 0 0,-11 2 0,17-2 0,1 1 0,-1-1 0,1 1 0,0 0 0,-1 0 0,1 0 0,0 0 0,0 1 0,0-1 0,0 1 0,0-1 0,0 1 0,0-1 0,0 1 0,1 0 0,-1 0 0,1 0 0,-1 0 0,1 0 0,0 0 0,0 1 0,0-1 0,0 0 0,0 1 0,0-1 0,0 0 0,0 4 0,-1 8 0,0 0 0,0-1 0,2 23 0,0-36 0,-1 17 0,2-1 0,0 0 0,6 33 0,-4-42 0,-1 0 0,1 0 0,0 0 0,0 0 0,1-1 0,0 0 0,0 1 0,0-1 0,1-1 0,0 1 0,7 6 0,-6-6 0,0-1 0,0 1 0,1-1 0,0 0 0,0-1 0,0 1 0,1-1 0,0-1 0,-1 1 0,1-2 0,1 1 0,-1-1 0,0 0 0,0 0 0,1-1 0,-1 0 0,1-1 0,-1 0 0,12-1 0,-17 0 0,-1 0 0,1 0 0,-1-1 0,0 1 0,0 0 0,1-1 0,-1 1 0,0-1 0,0 0 0,0 1 0,-1-1 0,1 0 0,0 0 0,-1 0 0,1-1 0,-1 1 0,0 0 0,0 0 0,0-1 0,0 1 0,0-1 0,0 1 0,-1-1 0,1-2 0,2-11 0,0 1 0,0-28 0,-2 34 0,2-215 0,-3 161 0,0 62 0,0-1 0,0 1 0,-1 0 0,1 0 0,1 0 0,-1 0 0,0 0 0,0 0 0,0-1 0,1 1 0,-1 0 0,0 0 0,1 0 0,-1 0 0,1 0 0,-1 0 0,1 0 0,0 0 0,-1 0 0,2-1 0,21-1 0,-16 3 0,-1 1 0,1 0 0,-1 0 0,1 0 0,-1 1 0,0 0 0,0 1 0,0-1 0,0 1 0,-1 0 0,1 0 0,-1 1 0,1 0 0,-1 0 0,0 0 0,-1 0 0,1 1 0,-1 0 0,0 0 0,0 0 0,0 0 0,3 8 0,1 0 0,-1 1 0,0 0 0,-1 0 0,-1 0 0,0 1 0,-1 0 0,5 30 0,-7-29 0,-1 1 0,-1-1 0,0 1 0,-1 0 0,-1-1 0,0 1 0,-1-1 0,-1 0 0,-1 0 0,0 0 0,-9 18 0,9-26 0,2 1 0,-1-1 0,1 1 0,1 0 0,0 0 0,0 0 0,0 0 0,1 16 0,1-24 0,0 0 0,0-1 0,0 1 0,0 0 0,1-1 0,-1 1 0,0-1 0,1 1 0,-1 0 0,0-1 0,1 1 0,-1-1 0,1 1 0,-1-1 0,1 0 0,-1 1 0,1-1 0,-1 1 0,1-1 0,-1 0 0,1 1 0,-1-1 0,1 0 0,0 0 0,-1 1 0,1-1 0,0 0 0,-1 0 0,1 0 0,0 0 0,-1 0 0,2 0 0,30 0 0,-18-1 0,-7 1 0,1-1 0,-1 0 0,0 0 0,1 0 0,-1-1 0,0 0 0,0-1 0,0 0 0,0 0 0,-1 0 0,1-1 0,8-6 0,-14 9-1,-1 1 0,1-1 0,0 1 0,-1-1 0,1 1 0,-1-1 1,1 1-1,-1-1 0,0 0 0,1 1 0,-1-1 0,0 0 0,1 1 0,-1-1 0,0 0 0,0 1 0,1-1 0,-1 0 0,0 0 1,0 1-1,0-1 0,0 0 0,0 0 0,0-1 0,0 1-8,0-5-151</inkml:trace>
</inkml:ink>
</file>

<file path=ppt/ink/ink5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29"/>
    </inkml:context>
    <inkml:brush xml:id="br0">
      <inkml:brushProperty name="width" value="0.05" units="cm"/>
      <inkml:brushProperty name="height" value="0.05" units="cm"/>
      <inkml:brushProperty name="color" value="#FFFFFF"/>
    </inkml:brush>
  </inkml:definitions>
  <inkml:trace contextRef="#ctx0" brushRef="#br0">13 579 32383,'-2'-10'318,"-1"18"-259,-2 18-79,4-10 31,0 8-5,0-1 0,4 32 0,-3-50-6,1 1 0,0 0-1,0 0 1,1 0 0,0-1 0,0 1 0,0-1 0,0 0 0,1 1 0,0-1 0,0 0-1,1-1 1,-1 1 0,7 6 0,-9-10 0,0 0 0,0 0 0,0 0 0,1 0 0,-1 0 0,0 0 0,0 0 0,1-1 0,-1 1 0,0 0 0,1-1 0,-1 1 0,1-1 0,-1 0 0,1 1 0,-1-1 0,1 0 0,-1 0 0,1 0 0,-1 0 0,1 0 0,-1 0 0,1 0 0,1-1 0,-1 0 0,0 0 0,1-1 0,-1 1 0,0-1 0,0 1 0,-1-1 0,1 0 0,0 1 0,-1-1 0,1 0 0,-1 0 0,1 0 0,1-4 0,3-7 0,-1 0 0,0 0 0,7-27 0,-12 38 0,12-59 0,6-73 0,6-35 0,-23 164 0,0-1 0,0 1 0,1-1 0,0 1 0,0-1 0,0 1 0,5-8 0,-6 11 0,1 1 0,-1-1 0,1 1 0,0 0 0,-1 0 0,1-1 0,0 1 0,0 0 0,0 0 0,0 1 0,0-1 0,0 0 0,0 1 0,0-1 0,0 1 0,0-1 0,0 1 0,0 0 0,1 0 0,-1 0 0,0 0 0,3 1 0,-3-1 0,0 1 0,0 0 0,0-1 0,0 1 0,0 0 0,0 0 0,0 0 0,0 0 0,0 0 0,-1 0 0,1 1 0,0-1 0,-1 0 0,1 1 0,-1-1 0,0 1 0,2 2 0,16 31 0,-14-26 0,-3-13 0,-2 3 0,0 0 0,0 1 0,0-1 0,0 0 0,0 0 0,0 1 0,0-1 0,0 0 0,0 0 0,0 1 0,0-1 0,0 0 0,0 0 0,-1 1 0,1-1 0,0 0 0,0 1 0,-1-1 0,1 0 0,-1 1 0,1-1 0,-1 0 0,1 1 0,-1-1 0,1 1 0,-1-1 0,1 1 0,-1-1 0,1 1 0,-1-1 0,0 1 0,1 0 0,-1-1 0,0 1 0,0 0 0,1 0 0,-1-1 0,0 1 0,0 0 0,1 0 0,-1 0 0,0 0 0,0 0 0,1 0 0,-1 0 0,0 0 0,0 0 0,1 0 0,-1 1 0,0-1 0,-1 1 0,-7-1 0,4 0 0,0 1 0,0-1 0,0 1 0,0 0 0,0 1 0,1-1 0,-1 1 0,0 0 0,1 0 0,-1 0 0,1 1 0,0 0 0,0-1 0,0 2 0,0-1 0,0 0 0,1 1 0,-1-1 0,1 1 0,0 0 0,-3 7 0,-5 6 0,2 1 0,0 0 0,-11 39 0,9-23 0,2 0 0,2 1 0,1 0 0,2 1 0,0 55 0,4-85 0,0 0 0,0 0 0,1 0 0,-1 0 0,1-1 0,1 1 0,-1 0 0,1-1 0,0 1 0,0-1 0,6 10 0,-5-12 0,-1 1 0,1-1 0,0 0 0,1 0 0,-1-1 0,1 1 0,-1-1 0,1 1 0,0-1 0,0 0 0,0-1 0,0 1 0,0-1 0,0 1 0,0-1 0,6 0 0,1 2 0,0-2 0,1 0 0,-1 0 0,1-1 0,13-1 0,-20 1 0,0-1 0,-1 0 0,1 0 0,0-1 0,-1 1 0,0-1 0,1 0 0,-1 0 0,0 0 0,0-1 0,0 1 0,0-1 0,0 0 0,5-6 0,0-2 0,-1 0 0,-1 0 0,0 0 0,0-1 0,-1 0 0,-1-1 0,0 1 0,0-1 0,-1 0 0,-1 0 0,2-14 0,0-18 0,-1-89 0,-4 55 0,0 73 0,1-1 0,-1 0 0,1 0 0,0 0 0,5-12 0,-6 17 0,1 1 0,0-1 0,0 0 0,0 1 0,0-1 0,0 0 0,0 1 0,1-1 0,-1 1 0,0 0 0,1 0 0,-1-1 0,1 1 0,0 0 0,-1 0 0,1 0 0,0 0 0,0 1 0,-1-1 0,1 0 0,0 1 0,0-1 0,0 1 0,2-1 0,3 0 0,1 0 0,-1 0 0,0 1 0,0 0 0,0 0 0,1 0 0,-1 1 0,0 0 0,0 1 0,0-1 0,0 1 0,0 1 0,0-1 0,-1 1 0,1 1 0,-1-1 0,0 1 0,10 7 0,-16-11 0,0 0 0,1 1 0,-1-1 0,0 0 0,0 0 0,0 0 0,0 0 0,0 0 0,1 0 0,-1 0 0,0 1 0,0-1 0,0 0 0,0 0 0,0 0 0,0 0 0,0 0 0,0 1 0,1-1 0,-1 0 0,0 0 0,0 0 0,0 0 0,0 1 0,0-1 0,0 0 0,0 0 0,0 0 0,0 1 0,0-1 0,0 0 0,0 0 0,0 0 0,0 0 0,0 1 0,0-1 0,-1 0 0,1 0 0,0 0 0,0 0 0,0 1 0,0-1 0,0 0 0,0 0 0,0 0 0,0 0 0,-1 0 0,1 0 0,0 1 0,0-1 0,0 0 0,0 0 0,0 0 0,-1 0 0,1 0 0,0 0 0,0 0 0,0 0 0,-1 0 0,1 0 0,0 0 0,0 0 0,-18 3 0,8-1 0,3 1 0,1 0 0,0 1 0,0 0 0,0 1 0,1-1 0,-1 1 0,1 0 0,0 0 0,0 1 0,1-1 0,0 1 0,0 0 0,0 0 0,1 1 0,-3 6 0,-1 3 0,0 1 0,1-1 0,1 1 0,0 0 0,-1 19 0,2 5 0,2-1 0,4 55 0,-2-90 0,1 1 0,0-1 0,0 1 0,0-1 0,1 1 0,0-1 0,0 0 0,0 0 0,1 0 0,0 0 0,-1 0 0,2-1 0,-1 1 0,1-1 0,-1 0 0,1 0 0,0 0 0,6 4 0,-4-3 0,1-1 0,0 0 0,0-1 0,0 0 0,0 0 0,0 0 0,1-1 0,-1 0 0,1 0 0,0-1 0,0 0 0,13 0 0,-15-1 0,7 1 0,1-2 0,0 1 0,-1-2 0,15-3 0,-23 4 0,-1 0 0,1-1 0,-1 0 0,1 0 0,-1 0 0,0-1 0,0 0 0,0 1 0,0-1 0,-1-1 0,1 1 0,-1 0 0,0-1 0,1 0 0,2-5 0,-1 0 0,0 0 0,-1 0 0,-1 0 0,1 0 0,-1-1 0,-1 1 0,0-1 0,0 0 0,0-12 0,0-15 0,-4-41 0,1 57 0,0 5 0,-1 1 0,0 0 0,-1 0 0,0 0 0,-1 1 0,-1-1 0,-8-17 0,11 27 0,-1 0 0,1 0 0,-1 0 0,-1 0 0,1 1 0,-1-1 0,1 1 0,-1 0 0,-1 0 0,1 0 0,0 0 0,-1 1 0,0 0 0,0 0 0,0 0 0,0 0 0,0 1 0,-1 0 0,1 0 0,0 0 0,-1 1 0,-8-1 0,11 1 0,-1 1 0,0-1 0,1 1 0,-1 0 0,1 0 0,-1 0 0,1 1 0,-1-1 0,1 1 0,-1 0 0,1 0 0,-1 0 0,1 1 0,0-1 0,0 1 0,-1 0 0,1-1 0,-5 6 0,5-3 0,0 1 0,0 0 0,0-1 0,1 1 0,-1 0 0,2 1 0,-1-1 0,0 0 0,1 1 0,0-1 0,0 0 0,0 10 0,-2 10-2,1-1 0,2 1 0,0 0-1,2 0 1,0 0 0,10 39 0,-10-55-1,1-1 0,0 1 1,0 0-1,1-1 0,0 0 0,0 0 0,1 0 0,0 0 1,1-1-1,0 0 0,0 0 0,0 0 0,1-1 0,0 0 0,0 0 1,0-1-1,1 0 0,0 0 0,0-1 0,0 0 0,12 4 1,-9-4 2,0-2-1,0 1 1,0-2 0,1 1 0,-1-2 0,1 1 0,13-2 0,-20 0 1,0 1 0,1-1 0,-1 0 0,0 0 0,0 0-1,-1-1 1,1 0 0,0 0 0,0 0 0,-1 0 0,1-1 0,-1 0 0,0 1 0,0-2 0,0 1 0,0 0 0,5-7 0,0-6 2,-1 0 0,-1 0 1,-1-1-1,0 1 0,-1-2 1,0 1-1,-2 0 0,3-32 1,-3 25-4,1 1-1,1-1 1,13-36 0,-17 57 0,0 0 0,0 0 0,1 0 0,-1 0 0,1 0 0,0 1 0,0-1 0,0 0 0,0 1 0,1 0 0,-1-1 0,1 1 0,-1 0 0,1 0 0,0 1 0,-1-1 0,1 0 0,5-1 0,0 1 0,1 0 0,-1 1 0,1 0 0,0 0 0,13 2 0,-16-1 0,-2 0 0,0 1 0,-1-1 0,1 1 0,0 1 0,-1-1 0,1 0 0,-1 1 0,0 0 0,1 0 0,-1 0 0,0 0 0,0 0 0,0 0 0,0 1 0,-1 0 0,1-1 0,-1 1 0,0 0 0,1 0 0,-1 1 0,0-1 0,-1 0 0,1 1 0,-1-1 0,1 1 0,0 4 0,-3-10 0,0 0 0,1 0 0,-1 0 0,-1 0 0,1 0 0,0 0 0,0 0 0,-1 0 0,1 1 0,-1-1 0,1 1 0,-1-1 0,0 1 0,0 0 0,0-1 0,1 1 0,-1 0 0,0 0 0,-1 0 0,1 0 0,0 1 0,0-1 0,0 1 0,0-1 0,-4 1 0,1-1 0,0 0 0,-1 0 0,1 1 0,0 0 0,-1 0 0,1 1 0,0 0 0,-1-1 0,1 2 0,0-1 0,-9 4 0,6 0 0,0 0 0,0 1 0,0 0 0,1 0 0,-1 1 0,2 0 0,-1 0 0,1 1 0,0 0 0,1 0 0,-9 16 0,6-9 0,1 1 0,0-1 0,1 1 0,1 0 0,1 1 0,-4 21 0,7-29 0,-1 7-3,0 1 0,1-1 0,1 1 0,1 17 0,0-31 2,-1 1 1,1-1-1,-1 1 0,1-1 1,0 0-1,0 1 0,1-1 1,-1 0-1,1 0 0,0 0 1,-1 0-1,1 0 1,0 0-1,1 0 0,-1-1 1,0 1-1,1-1 0,0 0 1,-1 1-1,1-1 0,0 0 1,0-1-1,0 1 0,0 0 1,4 0-1,4 1 1,-1 0 0,0-1 0,0 0 0,1-1 0,-1-1 0,1 1 0,10-2 0,-17 1 0,1-1 0,-1 1 0,0-1 0,0 0 0,1 0 1,-1 0-1,0-1 0,0 1 0,0-1 0,-1 0 0,1 0 1,0 0-1,-1-1 0,1 1 0,-1-1 0,0 0 0,0 0 0,6-7 1,-2-2 1,0-1 0,-1-1 0,-1 1 0,0-1 0,-1 0 1,0 0-1,-1 0 0,2-20 0,-2-13 4,-4-60-1,0 32-1,1 364-38,0-281 32,0 0 0,0 0 0,1 0 0,1 0 0,-1 0 0,4 9-1,-4-14 2,0-1 0,0 1-1,0-1 1,1 0-1,-1 0 1,0 1 0,1-1-1,0 0 1,-1 0-1,1-1 1,0 1 0,0 0-1,0 0 1,0-1-1,0 1 1,1-1-1,-1 0 1,0 0 0,1 0-1,-1 0 1,1 0-1,-1 0 1,3 0 0,3 0 0,0 0 1,0 0-1,0-1 1,0 0 0,0 0-1,11-2 1,-16 1 0,1 0 0,-1 0 0,0 0 0,1 0 0,-1-1 0,0 1 0,0-1 0,1 0 0,-1 0 0,-1 0 0,1 0 0,0-1 0,0 1 0,-1-1 0,4-4 0,4-9 3,-1 0 0,-1 0 0,0 0-1,-1-1 1,-1 0 0,-1 0 0,5-27 0,11-128 25,-19 153-31,15-354 67,-25 487-64,0-23 0,-2 322 0,9-408 0,1-1 0,0 0 0,0 0 0,1 0 0,-1 1 0,1-1 0,0 0 0,0 0 0,0 0 0,0 0 0,1 0 0,0-1 0,0 1 0,3 5 0,-2-6 0,0-1 0,0 0 0,0 0 0,0-1 0,0 1 0,0-1 0,1 1 0,-1-1 0,0 0 0,1 0 0,-1 0 0,1-1 0,-1 1 0,1-1 0,-1 0 0,1 0 0,4-1 0,8 1 0,-8 1 0,1 0 0,0-1 0,0-1 0,-1 1 0,1-1 0,0-1 0,-1 0 0,1 0 0,-1 0 0,1-1 0,-1-1 0,0 1 0,11-8 0,-6 1 0,-1 0 0,0 0 0,-1-1 0,0-1 0,-1 0 0,0 0 0,-1-1 0,0 0 0,-1-1 0,0 0 0,8-23 0,-7 13 0,-2-1 0,-1 0 0,0 0 0,-2 0 0,-1 0 0,0-40 0,-3 64 0,0 1 0,0 0 0,0-1 0,0 1 0,0-1 0,-1 1 0,1-1 0,0 1 0,0 0 0,0-1 0,0 1 0,0-1 0,-1 1 0,1 0 0,0-1 0,0 1 0,-1-1 0,1 1 0,0 0 0,0-1 0,-1 1 0,1 0 0,0 0 0,-1-1 0,1 1 0,-1 0 0,1 0 0,0 0 0,-1-1 0,1 1 0,-1 0 0,1 0 0,-1 0 0,-19 3 0,17-2 0,-1 0 0,1 1 0,-1 0 0,1 0 0,-1 0 0,1 0 0,0 0 0,0 1 0,-3 3 0,-1 5 0,0 1 0,1-1 0,1 1 0,0 0 0,1 1 0,0-1 0,1 1 0,0-1 0,-2 26 0,2 12 0,5 61 0,-1-90 0,-1-17 0,0 1 0,0-1 0,1 1 0,0-1 0,0 1 0,0-1 0,1 1 0,-1-1 0,1 0 0,0 0 0,0 0 0,1 0 0,-1 0 0,1 0 0,0 0 0,0-1 0,0 0 0,0 1 0,1-1 0,-1 0 0,1-1 0,0 1 0,0-1 0,0 1 0,0-1 0,0-1 0,0 1 0,1 0 0,-1-1 0,1 0 0,-1 0 0,1 0 0,-1-1 0,8 1 0,-2 0 0,0-1 0,0 0 0,0 0 0,0-1 0,0 0 0,0-1 0,-1 0 0,1 0 0,14-7 0,-17 6 0,-1-1 0,0 1 0,0-1 0,-1-1 0,1 1 0,-1-1 0,0 0 0,0 0 0,-1-1 0,1 0 0,-1 1 0,0-1 0,-1-1 0,5-8 0,6-21 0,-1 0 0,13-62 0,7-18 0,-32 114-1,-1-1 1,1 1-1,0 0 0,0 0 1,1 0-1,-1 1 0,0-1 1,1 0-1,-1 0 0,1 1 0,0-1 1,-1 1-1,1-1 0,0 1 1,0 0-1,0-1 0,0 1 1,0 0-1,0 1 0,0-1 1,0 0-1,1 0 0,-1 1 1,0-1-1,0 1 0,1 0 1,-1 0-1,0 0 0,0 0 0,1 0 1,-1 0-1,0 1 0,1-1 1,-1 1-1,0-1 0,0 1 1,0 0-1,4 2 0,-3-1 1,1 1-1,0-1 0,-1 1 1,1 0-1,-1 0 0,0 0 0,0 1 1,4 4-1,26 47 7,-35-64 23,-3-9-31,2 15 2,-1 0 0,1 1 0,0-1 0,-1 1 0,1 0 0,-1 0 0,1 1 0,-1-1 0,0 1 0,0-1 0,0 1 0,0 1 0,0-1 0,0 0 0,-5 1 0,3-1 0,1 1 0,0 0 0,-1 0 0,1 1 0,0-1 0,0 1 0,-1 0 0,1 1 0,0-1 0,0 1 0,-8 3 0,8 0 0,-1 0 0,1 0 0,-1 0 0,1 0 0,1 1 0,-1 0 0,1 0 0,0 0 0,1 0 0,-1 1 0,-2 7 0,1-2 0,0 1 0,1 0 0,1 0 0,0 0 0,-1 19 0,3-20 3,-1 1-7,2 0 0,-1 0 1,2 0-1,3 23 0,-4-33 3,1 0 1,0 0-1,0 0 0,0 1 1,1-1-1,-1 0 0,1 0 1,-1-1-1,1 1 0,0 0 1,0 0-1,1-1 0,-1 0 1,0 1-1,1-1 0,0 0 1,-1 0-1,1 0 0,0 0 1,0-1-1,0 1 0,0-1 1,5 2-1,2-1 1,-1 1 0,0-2 0,1 1 0,0-2 0,-1 1 0,1-1 0,14-2 0,-18 2 0,-1-1 0,0 0 0,0 0 0,0-1 0,0 1 0,0-1 0,-1 0 0,1 0 0,0-1 0,-1 1 0,0-1 0,1 0 0,-1 0 0,0 0 0,6-8 0,-2-1 0,-1-1 0,0 0 0,-1 0 0,-1 0 0,0-1 0,0 1 0,-1-1 0,3-27 0,-1-8 2,0-60 1,-5 42 14,-2-342-7,-2 388-10,3 21 0,0 0 0,0 0 0,-1 0 0,1 0 0,0 0 0,0 0 0,0 0 0,0 0 0,0 0 0,0 0 0,-1 0 0,1 0 0,0 0 0,0 1 0,0-1 0,0 0 0,0 0 0,0 0 0,-1 0 0,1 0 0,0 0 0,0 0 0,0-1 0,0 1 0,0 0 0,0 0 0,-1 0 0,1 0 0,0 0 0,0 0 0,0 0 0,0 0 0,0 0 0,0 0 0,0 0 0,0 0 0,-1 0 0,1-1 0,0 1 0,0 0 0,0 0 0,0 0 0,0 0 0,0 0 0,0 0 0,0 0 0,0-1 0,0 1 0,0 0 0,0 0 0,0 0 0,0 0 0,0 0 0,0 0 0,0-1 0,0 1 0,0 0 0,0 0 0,0 0 0,0 0 0,0 0 0,0 0 0,0-1 0,0 1 0,0 0 0,0 0 0,0 0 0,0 0 0,-2 8 0,-6 55 0,3-1 0,4 94 0,2-76 0,-1 397-107,0-480-298</inkml:trace>
</inkml:ink>
</file>

<file path=ppt/ink/ink5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29"/>
    </inkml:context>
    <inkml:brush xml:id="br0">
      <inkml:brushProperty name="width" value="0.05" units="cm"/>
      <inkml:brushProperty name="height" value="0.05" units="cm"/>
      <inkml:brushProperty name="color" value="#FFFFFF"/>
    </inkml:brush>
  </inkml:definitions>
  <inkml:trace contextRef="#ctx0" brushRef="#br0">1 48 31566,'26'0'945,"10"-9"-785,6 3-96,11 0-32,6-3-32,0 6 0,-10 0 0,-10-2 0,-6 2 0,-17 0 0,-3 3 0,-10 0-112</inkml:trace>
</inkml:ink>
</file>

<file path=ppt/ink/ink5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32"/>
    </inkml:context>
    <inkml:brush xml:id="br0">
      <inkml:brushProperty name="width" value="0.05" units="cm"/>
      <inkml:brushProperty name="height" value="0.05" units="cm"/>
      <inkml:brushProperty name="color" value="#FFFFFF"/>
    </inkml:brush>
  </inkml:definitions>
  <inkml:trace contextRef="#ctx0" brushRef="#br0">26 434 32383,'0'0'6,"0"0"0,0-1 0,0 1 0,0 0 0,0 0 0,0 0 1,0 0-1,0-1 0,0 1 0,0 0 0,0 0 0,0 0 0,0 0 0,0-1 0,0 1 1,0 0-1,0 0 0,0 0 0,0 0 0,0-1 0,0 1 0,0 0 0,0 0 0,-1 0 1,1 0-1,0 0 0,0 0 0,0-1 0,0 1 0,0 0 0,0 0 0,0 0 0,-1 0 1,1 0-1,0 0 0,0 0 0,0 0 0,0 0 0,-1-1 0,1 1 0,0 0 0,0 0 1,0 0-1,0 0 0,0 0 0,-1 0 0,1 0 0,0 0 0,0 0 0,0 0 0,0 0 1,-1 0-1,1 0 0,0 1 0,0-1 0,-8 11 4,4 8-5,0 1-1,2 0 1,0 1-1,1-1 1,1 0-1,4 27 1,-3-45-5,0 0 0,-1 0 0,2 0 0,-1 0 0,0 0 0,0 0 0,1-1 0,-1 1 0,0 0 0,1-1 0,0 1 0,-1-1 0,1 1 0,0-1 0,0 0 0,0 0 0,0 0 0,0 0 0,0 0 0,0 0 0,0-1 0,0 1 0,1-1 0,-1 1 0,2-1 0,-1 1 0,1 0 0,-1-1 0,0 0 0,1 1 0,-1-1 0,0-1 0,0 1 0,1 0 0,-1-1 0,0 1 0,0-1 0,1 0 0,-1 0 0,0-1 0,0 1 0,0 0 0,4-4 0,0-2 0,-1-1 0,-1 1 0,1-1 0,-1 0 0,-1 0 0,0 0 0,0-1 0,0 0 0,3-15 0,19-90 0,-26 114 0,13-81 0,-4 24 0,2-1 0,26-75 0,-35 125 0,1 1 0,1 0 0,-1 0 0,1 0 0,0 0 0,1 1 0,0 0 0,9-11 0,-12 15 0,0 1 0,1-1 0,-1 0 0,0 1 0,1-1 0,-1 1 0,1 0 0,-1 0 0,1 0 0,0 0 0,-1 0 0,1 0 0,0 1 0,0-1 0,-1 1 0,1 0 0,0 0 0,0 0 0,0 0 0,0 1 0,-1-1 0,1 1 0,0-1 0,-1 1 0,1 0 0,5 3 0,-5-2 0,0 0 0,0 0 0,1 0 0,-2 1 0,1-1 0,0 1 0,0 0 0,-1 0 0,0 0 0,1 0 0,1 5 0,19 42 0,-17-26 0,0 1 0,-2-1 0,-1 1 0,0 1 0,-2-1 0,-3 39 0,1-45 0,0-1 0,-1-1 0,-1 1 0,0-1 0,-2 1 0,0-1 0,-1 0 0,0-1 0,-2 1 0,0-1 0,0-1 0,-2 1 0,0-2 0,-1 1 0,0-2 0,-21 21 0,28-30 0,0-1 0,-1 1 0,1-1 0,-1 0 0,0-1 0,0 1 0,0-1 0,0 0 0,0 0 0,-1 0 0,1-1 0,0 0 0,-1 0 0,-8 0 0,9-1 0,1 0 0,0 0 0,0 0 0,0-1 0,0 0 0,0 1 0,0-2 0,0 1 0,0 0 0,1-1 0,-1 0 0,0 1 0,1-2 0,-1 1 0,1 0 0,0-1 0,0 1 0,0-1 0,-4-4 0,-5-11 0,1 0 0,0-1 0,1 0 0,1-1 0,1 1 0,1-2 0,1 1 0,1-1 0,0 0 0,2 0 0,0 0 0,1-38 0,2 58 0,0 0 0,0 0 0,0 0 0,0-1 0,0 1 0,0 0 0,1 0 0,-1 0 0,0 1 0,1-1 0,-1 0 0,1 0 0,-1 0 0,1 0 0,-1 0 0,1 0 0,-1 0 0,1 1 0,0-1 0,0 0 0,-1 1 0,1-1 0,0 0 0,2 0 0,-1 0 0,0 0 0,0 0 0,1 1 0,-1-1 0,0 1 0,1 0 0,-1 0 0,0-1 0,1 2 0,3-1 0,0 1 0,-1 0 0,0 0 0,0 0 0,0 1 0,0-1 0,0 1 0,-1 1 0,1-1 0,0 1 0,4 3 0,7 10 0,-1 2 0,0 0 0,23 39 0,-26-37 0,2 1 0,1-1 0,26 26 0,-35-40 0,0-1 0,0 0 0,1 0 0,0 0 0,0-1 0,0 0 0,0-1 0,1 0 0,-1 0 0,1 0 0,0-1 0,0 0 0,0-1 0,15 2 0,-15-3 0,0 1 0,0-1 0,0-1 0,0 0 0,0 0 0,11-3 0,-16 3 0,1-1 0,-1 1 0,1-1 0,-1 0 0,1 0 0,-1 0 0,0-1 0,0 1 0,0-1 0,-1 0 0,1 0 0,-1 0 0,1 0 0,-1 0 0,2-4 0,9-18 0,-2 0 0,-1-1 0,-1 0 0,-1 0 0,6-35 0,-7 27 0,2 0 0,17-41 0,-25 71 0,1 0 0,0 0 0,0 0 0,0 1 0,1-1 0,-1 0 0,1 1 0,0 0 0,0-1 0,0 1 0,1 1 0,-1-1 0,1 0 0,-1 1 0,1-1 0,0 1 0,5-2 0,-2 2 0,1 0 0,-1 1 0,1 0 0,0 0 0,0 1 0,-1-1 0,1 2 0,13 1 0,-20-2 0,0 0 0,0 1 0,0-1 0,0 0 0,0 1 0,0-1 0,0 0 0,-1 1 0,1 0 0,0-1 0,0 1 0,0-1 0,0 1 0,-1 0 0,1 0 0,0-1 0,-1 1 0,1 0 0,-1 0 0,1 0 0,-1 0 0,1 0 0,-1 0 0,1 0 0,-1 0 0,0 0 0,0 0 0,1 1 0,-3-1 0,1-1 0,-1 1 0,1-1 0,-1 0 0,1 0 0,-1 0 0,0 0 0,1 0 0,-1 0 0,1 0 0,-1-1 0,-1 0 0,1 1 0,-11-1 0,0 0 0,0 0 0,0 2 0,-16 1 0,24-1 0,0 0 0,0 0 0,0 1 0,0 0 0,0 0 0,0 0 0,1 0 0,-1 1 0,1-1 0,0 1 0,-1 0 0,1 1 0,-5 5 0,1-1 0,1 1 0,1 1 0,0-1 0,0 1 0,1 0 0,0 0 0,0 0 0,1 1 0,1 0 0,0 0 0,-2 11 0,1 9 0,2 0 0,1 56 0,2-81 0,-1 1 0,1-1 0,0 1 0,1-1 0,-1 1 0,1-1 0,0 0 0,1 0 0,0 0 0,0 0 0,0 0 0,0 0 0,1-1 0,0 0 0,0 0 0,1 0 0,-1 0 0,7 5 0,-3-5 0,0 1 0,0-1 0,0-1 0,1 1 0,0-2 0,-1 1 0,1-1 0,1 0 0,-1-1 0,0 0 0,1-1 0,12 1 0,2 0 0,-3-1 0,0 0 0,0-1 0,39-6 0,-53 5 0,-1 0 0,0-1 0,0 0 0,0 0 0,0-1 0,-1 0 0,1 0 0,-1 0 0,1 0 0,-1-1 0,0 0 0,0 0 0,-1-1 0,1 1 0,-1-1 0,0 0 0,4-8 0,-1 2 0,-2 0 0,0-1 0,0 0 0,-1 0 0,0 0 0,-1-1 0,-1 1 0,2-18 0,-1-107 0,-4 89 0,1-59 0,0 106 0,1 1 0,-1-1 0,0 0 0,0 0 0,0 1 0,1-1 0,-1 0 0,0 0 0,1 1 0,-1-1 0,1 0 0,-1 1 0,0-1 0,1 1 0,0-1 0,-1 1 0,1-1 0,-1 1 0,1-1 0,0 1 0,-1-1 0,1 1 0,0 0 0,-1-1 0,1 1 0,0 0 0,0 0 0,-1-1 0,1 1 0,1 0 0,26-3 0,-22 3 0,7-1 0,1 0 0,-1 2 0,1-1 0,0 2 0,-1 0 0,20 5 0,-29-6 0,0 1 0,0 0 0,0 0 0,0 0 0,0 0 0,-1 1 0,1-1 0,-1 1 0,0 0 0,1 0 0,-1 0 0,-1 0 0,1 1 0,0-1 0,-1 1 0,0 0 0,0 0 0,0 0 0,0 0 0,0 0 0,-1 0 0,0 0 0,0 0 0,1 7 0,-1 0 0,0 1 0,0 0 0,-1 0 0,0-1 0,-1 1 0,-1 0 0,0-1 0,0 1 0,-1-1 0,-1 1 0,0-1 0,0 0 0,-1-1 0,-10 17 0,6-14 0,1 1 0,1-1 0,0 1 0,1 1 0,0-1 0,1 1 0,1 0 0,0 0 0,1 1 0,1-1 0,-1 22 0,3-35 0,1-1 0,-1 1 0,0-1 0,1 0 0,-1 1 0,1-1 0,-1 0 0,1 1 0,0-1 0,0 0 0,0 0 0,-1 0 0,1 1 0,0-1 0,0 0 0,0 0 0,1 0 0,-1-1 0,0 1 0,0 0 0,0 0 0,1-1 0,-1 1 0,0 0 0,1-1 0,-1 1 0,0-1 0,1 0 0,-1 0 0,1 1 0,-1-1 0,2 0 0,10 1 0,-1 0 0,24-1 0,-19-1 0,-5 1 0,-1 1 0,-1 0 0,1-1 0,0-1 0,0 0 0,0 0 0,-1-1 0,1-1 0,-1 1 0,0-2 0,1 1 0,15-9 0,-16 5 0,0-1 0,0 1 0,-1-1 0,0-1 0,0 0 0,-1 0 0,0-1 0,-1 0 0,0 0 0,-1-1 0,0 0 0,0 0 0,-1 0 0,-1-1 0,7-23 0,-4-2 0,-2-1 0,-1-1 0,-3-65 0,-1 99 0,1 3 0,-1-1 0,0 1 0,0-1 0,0 1 0,0-1 0,-1 1 0,1-1 0,-1 1 0,0-1 0,1 1 0,-1 0 0,0-1 0,-1 1 0,-1-3 0,2 4 0,-1-1 0,0 1 0,0 0 0,0 0 0,1 0 0,-1 1 0,0-1 0,0 0 0,0 1 0,-1-1 0,1 1 0,0 0 0,0-1 0,0 1 0,0 0 0,-4 1 0,4-1 0,-1 0 0,1 0 0,-1 1 0,1-1 0,0 1 0,-1-1 0,1 1 0,0 0 0,-1 0 0,1 0 0,0 0 0,0 0 0,0 0 0,0 1 0,0-1 0,0 1 0,-2 2 0,1 0 0,0 0 0,0 0 0,1 0 0,-1 0 0,1 0 0,0 1 0,0-1 0,-1 7 0,-2 8 0,1 0 0,2 1 0,-2 27 0,4-41 0,-1 14 0,-1 4 0,1 0 0,1 1 0,7 46 0,-7-65 0,2-1 0,-1 1 0,0-1 0,1 0 0,0 0 0,0 0 0,1 0 0,-1 0 0,1 0 0,0-1 0,1 1 0,-1-1 0,1 0 0,0 0 0,0 0 0,0 0 0,0-1 0,0 1 0,1-1 0,0-1 0,0 1 0,0 0 0,5 1 0,7 0 0,1-1 0,-1 0 0,1-1 0,0-1 0,-1-1 0,36-4 0,-44 3 0,0 0 0,0-1 0,-1 0 0,1 0 0,-1-1 0,0 0 0,1-1 0,-1 0 0,-1 0 0,1-1 0,-1 1 0,1-2 0,-2 1 0,1-1 0,0 0 0,-1-1 0,0 1 0,-1-1 0,0 0 0,7-12 0,-3 3 0,-2 1 0,0-1 0,-1 0 0,0-1 0,-1 1 0,-1-1 0,-1 0 0,-1-1 0,2-25 0,-3 6 0,1 19 0,-2 1 0,0-1 0,0 0 0,-5-20 0,4 36 0,0 0 0,1 0 0,-1 0 0,0 1 0,0-1 0,-1 0 0,1 1 0,0-1 0,0 1 0,-1-1 0,1 1 0,-1 0 0,1 0 0,-1-1 0,0 1 0,1 0 0,-1 0 0,0 1 0,0-1 0,0 0 0,0 1 0,0-1 0,0 1 0,1-1 0,-1 1 0,0 0 0,0 0 0,0 0 0,0 0 0,0 0 0,0 0 0,0 1 0,0-1 0,0 1 0,0-1 0,0 1 0,0 0 0,0-1 0,1 1 0,-4 2 0,1 1 0,1 0 0,-1 0 0,1 0 0,0 0 0,0 1 0,1-1 0,-1 1 0,1-1 0,0 1 0,0 0 0,1 0 0,-2 7 0,-2 8 0,2 0 0,-1 21 0,3 159 0,1-191 0,0-1 0,1 0 0,0 0 0,1 1 0,-1-1 0,2 0 0,-1 0 0,1-1 0,0 1 0,1-1 0,0 1 0,7 9 0,-7-13 0,0 1 0,1 0 0,-1-1 0,1 0 0,0 0 0,1 0 0,-1 0 0,1-1 0,-1 0 0,1 0 0,0-1 0,0 0 0,0 0 0,1 0 0,-1-1 0,11 2 0,-5-2 0,0 0 0,0 0 0,0-1 0,0-1 0,17-2 0,-24 2 0,0 0 0,0-1 0,-1 1 0,1-1 0,0 0 0,-1 0 0,1 0 0,-1-1 0,0 0 0,0 0 0,0 0 0,0 0 0,-1 0 0,1-1 0,-1 0 0,3-3 0,1-5 0,0 1 0,-1-1 0,-1 0 0,0 0 0,-1-1 0,0 0 0,-1 0 0,3-15 0,-1-16 0,-1-49 0,1-9 0,-5 100 0,0 0 0,1 1 0,-1-1 0,0 0 0,1 0 0,-1 0 0,1 0 0,-1 0 0,1 1 0,0-1 0,0 0 0,0 0 0,0 1 0,0-1 0,0 1 0,0-1 0,0 1 0,1-1 0,2-1 0,-1 2 0,-1 0 0,1 0 0,0 0 0,-1 1 0,1-1 0,0 1 0,-1 0 0,1 0 0,0 0 0,0 0 0,0 0 0,-1 1 0,5 0 0,-4 0 0,0 1 0,0 0 0,0-1 0,0 1 0,0 0 0,0 0 0,0 1 0,-1-1 0,1 1 0,-1-1 0,0 1 0,0 0 0,0 0 0,0 0 0,0 0 0,-1 0 0,1 0 0,-1 0 0,0 0 0,1 4 0,4 11 0,0 0 0,3 25 0,-4-3 0,-2 0 0,-4 66 0,0-38 0,0-63 0,1 1 0,0 0 0,-1-1 0,0 0 0,-1 1 0,1-1 0,-4 7 0,4-33 0,8-17 0,1 1 0,2 0 0,17-40 0,-11 32 0,-5 10 0,24-61 0,-31 86 0,1 0 0,0 0 0,0 1 0,1-1 0,1 2 0,12-15 0,-17 21 0,0 0 0,0 0 0,0 1 0,0-1 0,0 1 0,0 0 0,1-1 0,-1 1 0,0 0 0,1 0 0,-1 1 0,1-1 0,-1 0 0,1 1 0,-1 0 0,6-1 0,-7 1 0,1 1 0,-1-1 0,1 0 0,-1 1 0,1-1 0,-1 0 0,0 1 0,1 0 0,-1-1 0,1 1 0,-1 0 0,0 0 0,0 0 0,1 0 0,-1 0 0,0 0 0,0 0 0,0 0 0,0 0 0,0 1 0,-1-1 0,1 0 0,0 1 0,0-1 0,-1 0 0,1 1 0,0 1 0,5 26 0,-2 1 0,0-1 0,-2 0 0,-1 1 0,-4 30 0,2 4 0,-2-4 0,-11 65 0,9-87 0,4-1 0,1-37 0,0 0 0,0 0 0,0 1 0,0-1 0,0 0-1,0 0 1,0 0 0,0 0 0,0 0 0,0 1 0,0-1 0,0 0 0,0 0-1,0 0 1,0 0 0,0 1 0,0-1 0,0 0 0,0 0 0,0 0 0,0 0 0,0 0-1,0 0 1,0 1 0,0-1 0,0 0 0,1 0 0,-1 0 0,0 0 0,0 0-1,0 0 1,0 0 0,0 1 0,0-1 0,1 0 0,-1 0 0,0 0 0,0 0-1,0 0 1,0 0 0,0 0 0,1 0 0,-1 0 0,0 0 0,0 0 0,17 1-27</inkml:trace>
</inkml:ink>
</file>

<file path=ppt/ink/ink5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0"/>
    </inkml:context>
    <inkml:brush xml:id="br0">
      <inkml:brushProperty name="width" value="0.05" units="cm"/>
      <inkml:brushProperty name="height" value="0.05" units="cm"/>
      <inkml:brushProperty name="color" value="#FFFFFF"/>
    </inkml:brush>
  </inkml:definitions>
  <inkml:trace contextRef="#ctx0" brushRef="#br0">3 102 31679,'-3'-2'1083,"39"959"-1078,-3-602-5,-18 734 0,-17-713 0,-11-184 0,13-120 0,-4 1 0,-22 129 0,19-159 0,-1 52 0,0-9 0,1 8 0,6 132 0,3-86 0,-2-140 0,1 1 0,-1-1 0,0 1 0,1-1 0,-1 1 0,1-1 0,-1 0 0,1 1 0,-1-1 0,1 0 0,-1 1 0,1-1 0,-1 0 0,1 0 0,-1 1 0,1-1 0,0 0 0,-1 0 0,1 0 0,-1 0 0,1 0 0,0 0 0,-1 0 0,1 0 0,0 0 0,0 0 0,24 0 0,-19 0 0,55 0 0,425-20 0,-344 8 0,164 7 0,-186 6 0,-76 2 0,-44-4 0,1-1 0,0 1 0,-1-1 0,1 1 0,-1-1 0,0 0 0,0 1 0,1-1 0,-1 1 0,0-1 0,0 0 0,0 1 0,-1-4 0,1 4 0,0-95 0,2-10 0,-24-205 0,12 223 0,3-175 0,8 181 0,2 26 0,2 1 0,14-59 0,-8 51 0,4-67 0,1-450 0,-10-266 0,-6 74 0,-10 504 0,10 56 0,-3 211 0,1 0 0,-1 0 0,0 1 0,0-1 0,0 1 0,0 0 0,0 0 0,0 0 0,-4 0 0,3 1 0,-51-1 0,-271 5 0,120-5 0,-24 1 0,139 11 0,60-6 0,-59 2 0,0-5-467,81-3-1675</inkml:trace>
</inkml:ink>
</file>

<file path=ppt/ink/ink5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2"/>
    </inkml:context>
    <inkml:brush xml:id="br0">
      <inkml:brushProperty name="width" value="0.05" units="cm"/>
      <inkml:brushProperty name="height" value="0.05" units="cm"/>
      <inkml:brushProperty name="color" value="#FFFFFF"/>
    </inkml:brush>
  </inkml:definitions>
  <inkml:trace contextRef="#ctx0" brushRef="#br0">348 4 30190,'-1'0'70,"1"0"1,0-1-1,0 1 1,0 0-1,-1-1 0,1 1 1,0 0-1,-1 0 1,1 0-1,0-1 0,-1 1 1,1 0-1,0 0 1,-1 0-1,1 0 1,0 0-1,-1-1 0,1 1 1,0 0-1,-1 0 1,1 0-1,0 0 1,-1 0-1,1 0 0,-1 0 1,1 0-1,0 0 1,-1 1-1,1-1 0,0 0 1,-1 0-1,0 0 1,-14 5-154,6 3 97,0 1 1,0 0-1,1 0 0,0 1 1,0 0-1,-10 18 0,-8 11-2,-37 52-12,-68 131 0,113-188 0,5 5-811</inkml:trace>
</inkml:ink>
</file>

<file path=ppt/ink/ink5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2"/>
    </inkml:context>
    <inkml:brush xml:id="br0">
      <inkml:brushProperty name="width" value="0.05" units="cm"/>
      <inkml:brushProperty name="height" value="0.05" units="cm"/>
      <inkml:brushProperty name="color" value="#FFFFFF"/>
    </inkml:brush>
  </inkml:definitions>
  <inkml:trace contextRef="#ctx0" brushRef="#br0">505 0 30126,'0'0'1424,"-3"3"-1269,-90 109 71,6 5 0,-87 149 0,159-240-230,0 0-34,-1 0 0,-1-1-1,-1 0 1,-35 36 0,40-52-1915</inkml:trace>
</inkml:ink>
</file>

<file path=ppt/ink/ink5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3"/>
    </inkml:context>
    <inkml:brush xml:id="br0">
      <inkml:brushProperty name="width" value="0.05" units="cm"/>
      <inkml:brushProperty name="height" value="0.05" units="cm"/>
      <inkml:brushProperty name="color" value="#FFFFFF"/>
    </inkml:brush>
  </inkml:definitions>
  <inkml:trace contextRef="#ctx0" brushRef="#br0">766 0 30942,'-10'10'1470,"-412"514"-1390,310-364-89,-31 39-190,124-177-79,12-15-28,0-1 0,1 1 1,0 1-1,1-1 0,-1 1 1,2 0-1,-1 1 1,1-1-1,-5 16 0</inkml:trace>
</inkml:ink>
</file>

<file path=ppt/ink/ink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10"/>
    </inkml:context>
    <inkml:brush xml:id="br0">
      <inkml:brushProperty name="width" value="0.05" units="cm"/>
      <inkml:brushProperty name="height" value="0.05" units="cm"/>
      <inkml:brushProperty name="color" value="#FFFFFF"/>
    </inkml:brush>
  </inkml:definitions>
  <inkml:trace contextRef="#ctx0" brushRef="#br0">285 33 32175,'-14'-7'42,"0"2"0,0 0 0,0 1 0,-1 0 0,-23-2 0,32 5-32,0 1 1,0 0-1,-1 0 0,1 0 1,0 1-1,0 0 1,0 0-1,0 1 1,0-1-1,0 1 1,0 0-1,0 1 0,1 0 1,-1 0-1,1 0 1,-5 4-1,3 0-5,0 0 0,1 0 0,0 0 0,0 1 1,1 0-1,0 0 0,1 0 0,-1 1 0,1 0 0,1 0 0,0 0 0,0 0 0,1 0 0,0 1 0,1-1 0,0 0 0,0 1 0,1 14 0,0-19-4,0 0 0,1-1 0,-1 1 0,1 0 0,0 0 0,0-1 0,1 1-1,-1-1 1,1 1 0,0-1 0,0 1 0,1-1 0,-1 0 0,1 0 0,6 7 0,-4-6-1,1 0 1,-1-1-1,1 0 1,0 0 0,0 0-1,1-1 1,-1 0 0,1 0-1,11 3 1,8 0 7,1-1 0,0-1 0,0-1 1,42-2-1,-65-1-8,0 0 0,0-1 0,1 1 1,-1-1-1,0 0 0,0 0 0,1 0 0,-1-1 1,0 0-1,-1 1 0,1-1 0,0-1 0,0 1 1,-1 0-1,1-1 0,-1 0 0,0 0 1,0 0-1,0 0 0,0 0 0,0-1 0,-1 1 1,0-1-1,0 0 0,0 0 0,3-7 0,-1 1 0,-1 0 0,-1 0 0,0 0 0,0 0 0,-1-1 0,0 1 0,-1 0 0,0-1 0,-1 1 0,-2-15 0,2 21 0,0 0 0,0-1 0,0 1-1,-1 0 1,1 0 0,-1 1 0,0-1 0,0 0 0,-1 0-1,1 1 1,-1 0 0,0-1 0,0 1 0,0 0 0,-3-2-1,0 0 2,0 1 0,-1 1-1,1-1 1,-1 1-1,0 0 1,0 0 0,0 1-1,-8-2 1,-13 0-11,1 1-1,-1 1 1,-46 2 0,53 1-11,-58 1-144</inkml:trace>
</inkml:ink>
</file>

<file path=ppt/ink/ink5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3"/>
    </inkml:context>
    <inkml:brush xml:id="br0">
      <inkml:brushProperty name="width" value="0.05" units="cm"/>
      <inkml:brushProperty name="height" value="0.05" units="cm"/>
      <inkml:brushProperty name="color" value="#FFFFFF"/>
    </inkml:brush>
  </inkml:definitions>
  <inkml:trace contextRef="#ctx0" brushRef="#br0">859 0 29213,'0'0'1775,"-1"10"-1391,-1-3-339,0-1 0,0 1 0,0-1 0,-1 0 0,0 0 0,-1-1 0,1 1 0,-1-1 1,-7 9-1,-9 13 53,-62 90 88,-110 119 0,47-63-208,26-33-303,-22 29 324,111-129-1125,2 1 0,-31 59 1,54-87-6714</inkml:trace>
</inkml:ink>
</file>

<file path=ppt/ink/ink5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4"/>
    </inkml:context>
    <inkml:brush xml:id="br0">
      <inkml:brushProperty name="width" value="0.05" units="cm"/>
      <inkml:brushProperty name="height" value="0.05" units="cm"/>
      <inkml:brushProperty name="color" value="#FFFFFF"/>
    </inkml:brush>
  </inkml:definitions>
  <inkml:trace contextRef="#ctx0" brushRef="#br0">852 0 30254,'0'0'1931,"-3"3"-1861,-354 388 106,177-203-128,129-134-53,-86 97-38,111-119 30,1 1-1,-37 68 1,60-97 0,1-3-3,0 2 0,0-1 0,0 0 0,0 0 0,0 0 0,1 0 0,-1 0 0,1 1-1,-1-1 1,1 4 0,0-6-320,2-1-437,12-4-801</inkml:trace>
</inkml:ink>
</file>

<file path=ppt/ink/ink5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4"/>
    </inkml:context>
    <inkml:brush xml:id="br0">
      <inkml:brushProperty name="width" value="0.05" units="cm"/>
      <inkml:brushProperty name="height" value="0.05" units="cm"/>
      <inkml:brushProperty name="color" value="#FFFFFF"/>
    </inkml:brush>
  </inkml:definitions>
  <inkml:trace contextRef="#ctx0" brushRef="#br0">819 7 31294,'1'-1'51,"0"0"-1,1 1 1,-1-1 0,0 0-1,1 1 1,-1-1-1,1 1 1,-1 0 0,1-1-1,-1 1 1,1 0-1,-1 0 1,1 0-1,-1 0 1,1 0 0,2 0-1,11 0 278,-22 15-235,-17 11-55,-43 37 1,4-4-23,-32 37-14,-290 314-1,187-161-41,193-243 9,3-5-2,0 1 0,1 0 0,-1 0-1,1 0 1,0 0 0,-1 0 0,1 0-1,0 0 1,0 0 0,0 1 0,-1 2-1</inkml:trace>
</inkml:ink>
</file>

<file path=ppt/ink/ink5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5"/>
    </inkml:context>
    <inkml:brush xml:id="br0">
      <inkml:brushProperty name="width" value="0.05" units="cm"/>
      <inkml:brushProperty name="height" value="0.05" units="cm"/>
      <inkml:brushProperty name="color" value="#FFFFFF"/>
    </inkml:brush>
  </inkml:definitions>
  <inkml:trace contextRef="#ctx0" brushRef="#br0">938 2 30942,'0'0'35,"1"0"-1,-1 0 0,0 0 1,0 0-1,0-1 1,1 1-1,-1 0 0,0 0 1,0 0-1,0 0 1,1 0-1,-1 0 0,0 0 1,0 0-1,0 0 1,1 0-1,-1 0 0,0 0 1,0 0-1,1 0 1,-1 0-1,0 0 0,0 0 1,1 0-1,-1 0 1,0 0-1,0 0 1,1 0-1,-1 0 0,0 0 1,0 0-1,0 0 1,1 1-1,-1-1 0,0 0 1,0 0-1,0 0 1,0 0-1,1 0 0,-1 1 1,0-1-1,-2 12 222,-13 14-343,-40 40 137,-91 83-1,51-54-49,14-12-2,-337 363 17,417-445-15,-25 27-7,2 1 1,1 1-1,-35 62 1,56-81-253,11-14-7,14-13-645,8-14-1930</inkml:trace>
</inkml:ink>
</file>

<file path=ppt/ink/ink5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5"/>
    </inkml:context>
    <inkml:brush xml:id="br0">
      <inkml:brushProperty name="width" value="0.05" units="cm"/>
      <inkml:brushProperty name="height" value="0.05" units="cm"/>
      <inkml:brushProperty name="color" value="#FFFFFF"/>
    </inkml:brush>
  </inkml:definitions>
  <inkml:trace contextRef="#ctx0" brushRef="#br0">885 0 31406,'0'0'1132,"0"5"-1108,-3 2-19,-1 0 1,1-1 0,-1 1 0,0-1 0,-1 0 0,0 0 0,0 0-1,0-1 1,0 0 0,-8 5 0,5-2 2,-198 179 25,78-75-31,-151 171 0,83-35-5,195-246-80,-1 0 0,1 0 0,0 1 0,-1-1-1,1 1 1,0-1 0,1 0 0,-1 1 0,0 0-1,0 2 1,12-5-952</inkml:trace>
</inkml:ink>
</file>

<file path=ppt/ink/ink5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6"/>
    </inkml:context>
    <inkml:brush xml:id="br0">
      <inkml:brushProperty name="width" value="0.05" units="cm"/>
      <inkml:brushProperty name="height" value="0.05" units="cm"/>
      <inkml:brushProperty name="color" value="#FFFFFF"/>
    </inkml:brush>
  </inkml:definitions>
  <inkml:trace contextRef="#ctx0" brushRef="#br0">981 4 28829,'1'0'65,"-1"0"-1,0-1 1,1 1-1,-1 0 0,0 0 1,1-1-1,-1 1 1,0 0-1,1 0 1,-1 0-1,1-1 1,-1 1-1,0 0 0,1 0 1,-1 0-1,1 0 1,-1 0-1,1 0 1,-1 0-1,0 0 1,1 0-1,-1 0 0,1 0 1,-1 0-1,0 0 1,1 0-1,-1 1 1,1-1-1,-1 0 0,0 0 1,1 0-1,-1 1 1,1-1-1,-1 0 1,0 0-1,1 1 1,-1-1-1,0 0 0,0 1 1,1-1-1,-1 0 1,0 1-1,0-1 1,1 0-1,-1 1 1,0-1-1,0 1 0,0-1 1,0 0-1,0 1 1,0-1-1,1 1 1,-1-1-1,0 1 1,0-1-1,0 0 0,0 1 1,-1-1-1,1 1 1,0 0-1,0 2-75,-1 0 0,1 0 0,-1 0 0,0 0-1,0 0 1,-1 0 0,-2 5 0,-4 3 14,-1 0 0,-1 0 1,0-1-1,-16 13 0,2-1 0,-174 157 8,-145 143 7,142-90-18,150-171 0,28-34 0,10-13 0,1 1 0,0 0 0,1 0 0,0 1 0,-15 33 0,56-85-1486,5-1-1958</inkml:trace>
</inkml:ink>
</file>

<file path=ppt/ink/ink5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6"/>
    </inkml:context>
    <inkml:brush xml:id="br0">
      <inkml:brushProperty name="width" value="0.05" units="cm"/>
      <inkml:brushProperty name="height" value="0.05" units="cm"/>
      <inkml:brushProperty name="color" value="#FFFFFF"/>
    </inkml:brush>
  </inkml:definitions>
  <inkml:trace contextRef="#ctx0" brushRef="#br0">836 18 30190,'15'-18'2001,"-15"18"-1993,0 0 0,0 0 0,1 0 1,-1 0-1,0 0 0,0 0 0,0 0 0,0 1 0,0-1 0,0 0 1,1 0-1,-1 0 0,0 0 0,0 0 0,0 0 0,0 0 1,0 0-1,0 0 0,0 0 0,0 0 0,0 1 0,1-1 0,-1 0 1,0 0-1,0 0 0,0 0 0,0 0 0,0 0 0,0 0 0,0 1 1,0-1-1,0 0 0,0 0 0,0 0 0,0 0 0,0 0 1,0 0-1,0 1 0,0-1 0,0 0 0,0 0 0,0 0 0,0 0 1,0 0-1,0 0 0,0 1 0,0-1 0,0 0 0,-1 0 0,1 0 1,0 0-1,0 0 0,0 0 0,0 0 0,0 0 0,0 1 1,0-1-1,0 0 0,0 0 0,-1 0 0,1 0 0,0 0 0,0 0 1,0 0-1,0 0 0,-1 0 0,-1 6-19,-1 0 1,-1 0-1,1-1 1,-9 11-1,-155 153 25,5-5-9,-210 253-5,251-273-83,117-141-1392,4-8-1913</inkml:trace>
</inkml:ink>
</file>

<file path=ppt/ink/ink5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7"/>
    </inkml:context>
    <inkml:brush xml:id="br0">
      <inkml:brushProperty name="width" value="0.05" units="cm"/>
      <inkml:brushProperty name="height" value="0.05" units="cm"/>
      <inkml:brushProperty name="color" value="#FFFFFF"/>
    </inkml:brush>
  </inkml:definitions>
  <inkml:trace contextRef="#ctx0" brushRef="#br0">881 1 27821,'0'0'4687,"-1"10"-4575,-2-2-104,-2 1 1,1-1-1,-1 0 0,0-1 0,0 1 0,-1-1 1,0 0-1,-1-1 0,-9 9 0,-7 8-4,-45 52 6,-295 300 9,250-274-19,-96 93-3,204-188-1,0-1-8,0-1-1,1 1 1,0 0 0,0 1 0,0-1 0,1 1 0,-4 6 0,7-11-127,0-1-296,3 0-392</inkml:trace>
</inkml:ink>
</file>

<file path=ppt/ink/ink5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7"/>
    </inkml:context>
    <inkml:brush xml:id="br0">
      <inkml:brushProperty name="width" value="0.05" units="cm"/>
      <inkml:brushProperty name="height" value="0.05" units="cm"/>
      <inkml:brushProperty name="color" value="#FFFFFF"/>
    </inkml:brush>
  </inkml:definitions>
  <inkml:trace contextRef="#ctx0" brushRef="#br0">523 0 29373,'0'0'2836,"-2"8"-2523,-7 6-278,0 0 0,-1 0 1,0-1-1,-20 20 0,-5 5-27,-127 142 14,91-104-19,-107 146 1,176-219-62,-2 3 181,4-9-903,8-20-250</inkml:trace>
</inkml:ink>
</file>

<file path=ppt/ink/ink5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7"/>
    </inkml:context>
    <inkml:brush xml:id="br0">
      <inkml:brushProperty name="width" value="0.05" units="cm"/>
      <inkml:brushProperty name="height" value="0.05" units="cm"/>
      <inkml:brushProperty name="color" value="#FFFFFF"/>
    </inkml:brush>
  </inkml:definitions>
  <inkml:trace contextRef="#ctx0" brushRef="#br0">194 1 27517,'0'0'4351,"0"12"-3801,0 7-507,1-12-27,-1 0 0,0 0 0,0 0 0,0 0 1,-1 0-1,0-1 0,0 1 0,-1 0 0,0 0 0,0 0 0,-1-1 0,1 0 1,-1 1-1,-1-1 0,-4 7 0,-66 69-5,9-13-14,63-66-67,0-1 1,0 1-1,0-1 0,0 0 0,-1 0 1,1 0-1,-5 3 0,2-4-1685</inkml:trace>
</inkml:ink>
</file>

<file path=ppt/ink/ink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26"/>
    </inkml:context>
    <inkml:brush xml:id="br0">
      <inkml:brushProperty name="width" value="0.05" units="cm"/>
      <inkml:brushProperty name="height" value="0.05" units="cm"/>
      <inkml:brushProperty name="color" value="#FFFFFF"/>
    </inkml:brush>
  </inkml:definitions>
  <inkml:trace contextRef="#ctx0" brushRef="#br0">251 371 31374,'-5'-22'1249,"2"1"-1156,3 20-91,0 1 0,0-1-1,-1 1 1,1-1 0,0 1 0,-1-1-1,1 1 1,0-1 0,-1 1 0,1-1-1,0 1 1,-1 0 0,1-1 0,-1 1-1,1 0 1,-1-1 0,1 1 0,-1 0-1,1-1 1,-1 1 0,1 0 0,-1 0-1,1 0 1,-1-1 0,1 1 0,-1 0-1,0 0 1,0 0 0,-8 0-2,1 0 0,-1 0 0,0 1 0,1 0 0,-1 1 0,-12 4 0,16-4 0,0 0 0,1 1 0,-1 0 0,1 0 0,-1 0 0,1 1 0,0-1 0,1 1 0,-1 0 0,0 0 0,1 0 0,-4 7 0,-7 12 0,1 1 0,1 1 0,2 0 0,0 0 0,1 1 0,2 0 0,1 1 0,-6 53 0,6 3 0,8 136 0,-1-209 0,0-1 0,0 1 0,1-1 0,1 0 0,0 0 0,0 0 0,0 0 0,1-1 0,0 1 0,1-1 0,0 0 0,0 0 0,1-1 0,0 1 0,0-1 0,1-1 0,0 1 0,0-1 0,1 0 0,-1-1 0,1 0 0,0 0 0,1 0 0,-1-1 0,1-1 0,0 1 0,0-1 0,0-1 0,17 3 0,-10-3 0,-1-1 0,1 0 0,0-1 0,-1-1 0,20-3 0,-28 3 0,0-1 0,1 0 0,-1 0 0,-1-1 0,1 0 0,0 0 0,-1 0 0,1-1 0,-1 0 0,0 0 0,-1-1 0,1 0 0,6-7 0,-2 0 0,-1-1 0,-1 0 0,0-1 0,0 1 0,-2-1 0,0-1 0,0 0 0,-2 1 0,1-1 0,3-31 0,-2-10 0,-2-94 0,-4 114 0,0 0 0,-2-1 0,-8-47 0,8 71 0,-1-1 0,-1 1 0,0 0 0,-1 0 0,-1 0 0,0 1 0,0-1 0,-1 2 0,-10-15 0,12 22 0,1 0 0,-1-1 0,1 2 0,-1-1 0,0 0 0,0 1 0,-1 0 0,1 0 0,-1 1 0,0-1 0,1 1 0,-11-2 0,12 3 0,-1 0 0,1 0 0,-1 1 0,1-1 0,0 1 0,-1 0 0,1 0 0,-1 1 0,1-1 0,0 1 0,-1 0 0,1 0 0,0 0 0,0 1 0,-1 0 0,1-1 0,0 2 0,-5 2 0,1 3 0,1-1 0,0 1 0,1 1 0,0-1 0,0 1 0,1 0 0,0 0 0,0 1 0,1-1 0,1 1 0,-5 15 0,2 0 0,1 0 0,0 1 0,0 42 0,4-50 0,1 1 0,0-1 0,1 1 0,6 26 0,-5-39 0,0 0 0,0 0 0,0-1 0,1 1 0,0-1 0,0 0 0,0 1 0,1-1 0,0-1 0,0 1 0,0 0 0,0-1 0,1 0 0,0 0 0,-1 0 0,2-1 0,6 4 0,-3-2-3,-1-1 1,1-1-1,1 1 0,-1-2 0,0 1 1,1-1-1,14 1 0,70-2-10,-81-1 16,-3-1-2,-1 0-1,1-1 1,-1 0 0,1 0 0,-1-1-1,0-1 1,0 1 0,0-1-1,-1-1 1,1 0 0,-1 0 0,0 0-1,-1-1 1,1 0 0,-1-1-1,0 0 1,-1 0 0,0 0-1,0-1 1,0 0 0,6-12 0,-2 1-5,-1 1 1,0-2 0,-1 1 0,-1-1 0,-1 0-1,-1-1 1,-1 1 0,3-42 0,-5-378 0,-3 430 3,1 0 3,0 1-1,-1 0 0,0 0 0,0 0 0,-5-14 0,6 23-2,0 1 0,0-1 0,0 0 1,0 0-1,0 1 0,0-1 0,-1 0 0,1 0 0,0 0 0,0 1 0,0-1 0,0 0 0,-1 0 0,1 1 0,0-1 0,0 0 0,-1 0 0,1 0 0,0 0 0,0 0 0,-1 1 0,1-1 0,0 0 0,0 0 0,-1 0 0,1 0 1,0 0-1,0 0 0,-1 0 0,1 0 0,0 0 0,-1 0 0,1 0 0,0 0 0,0 0 0,-1 0 0,1 0 0,0 0 0,0 0 0,-1-1 0,1 1 0,0 0 0,0 0 0,-1 0 0,1 0 0,0-1 0,0 1 0,-1 0 1,1 0-1,0 0 0,0-1 0,0 1 0,0 0 0,-1 0 0,1 0 0,0-1 0,0 1 0,0 0 0,0-1 0,-6 38 0,1 0 0,1 57 0,3-58 0,-1 324 0,3-202 5,-1-118 2,1-1 1,3 0-1,16 76 0,-17-101-7,2 1-1,0 0 1,0-1 0,2 0 0,0-1 0,0 1 0,1-1 0,1-1 0,0 1-1,0-1 1,2-1 0,-1 0 0,15 11 0,-17-16 0,0-1 0,1 0 0,-1 0 0,1-1 0,0 0 0,0 0 0,1-1 0,16 3 0,-2-2 0,-1-2 0,35 0 0,-53-2 0,0 0 0,0-1 0,0 1 0,0-1 0,0 0 0,0-1 0,0 1 0,0-1 0,0 0 0,-1 0 0,1-1 0,-1 1 0,0-1 0,6-4 0,-4 1 0,-1 1 0,1-1 0,-1 0 0,0-1 0,-1 0 0,1 1 0,-1-1 0,4-10 0,0-5 0,-1 1 0,-1-1 0,0 0 0,-2-1 0,2-37 0,-3 28-3,-1-1 0,-2 1 1,-1-1-1,-8-41 0,8 65 1,-2 0 0,1 1 1,-1-1-1,-1 1 0,1-1 0,-2 1 0,1 0 0,-11-14 1,11 17 0,0 1 1,-1 0 0,1 0 0,-1 0 0,0 0 0,0 1 0,0-1 0,-1 1 0,1 1 0,-1-1-1,0 1 1,0 0 0,0 0 0,-9-1 0,9 1 0,-1 1 0,1 1 0,0-1 0,-1 1 0,1 0 0,0 1 0,-7 0 0,10 0 0,1 0 0,-1-1 0,1 1 0,0 0 0,-1 0 0,1 1 0,0-1 0,0 0 0,0 1 0,0-1 0,0 1 0,0 0 0,0 0 0,0 0 0,1 0 0,-1 0 0,1 0 0,0 0 0,-1 0 0,0 3 0,-2 6 0,0-1 0,1 1 0,0 0 0,1 0 0,0 0 0,1 1 0,0-1 0,1 0 0,0 0 0,1 1 0,3 15 0,-2-14 0,1-1 0,0 1 0,1-1 0,1 0 0,0 0 0,0 0 0,1 0 0,1-1 0,13 18 0,-11-19 0,0 0 0,1-1 0,0-1 0,1 1 0,0-1 0,0-1 0,1 0 0,0-1 0,0 0 0,1-1 0,-1 0 0,1-1 0,0 0 0,0-1 0,0-1 0,1 0 0,-1-1 0,1 0 0,-1-1 0,1 0 0,-1-1 0,18-4 0,-25 3 1,0 0 0,0-1 0,0 0 0,0 0 0,0 0 0,-1-1 0,1 0 0,-1 0-1,0 0 1,0-1 0,-1 0 0,1 0 0,-1 0 0,0 0 0,-1 0 0,1-1 0,-1 0 0,0 0 0,0 0 0,-1 0 0,3-11 0,3-9 2,-1-1-1,-2-1 1,3-47 0,-3-122-3,-5 152 0,0 890 0,0-801 0,-2 1 0,-1-1 0,-3 0 0,-1 0 0,-3 0 0,-1-1 0,-32 77 0,42-116 0,-20 35 0,20-38 0,0 0 0,0 1 0,0-1 0,0 1 0,0-1 0,-1 0 0,1 0 0,0 0 0,-1 0 0,1 0 0,-1 0 0,1 0 0,-1 0 0,1-1 0,-1 1 0,0 0 0,1-1 0,-1 1 0,-2-1 0,2 0 0,1 0 0,-1-1 0,1 1 0,-1-1 0,1 0 0,0 1 0,-1-1 0,1 0 0,0 0 0,0 0 0,0 0 0,0 0 0,0 0 0,0 0 0,0 0 0,0 0 0,0-1 0,0 1 0,0 0 0,1-1 0,-1 1 0,0 0 0,1-1 0,-1-1 0,-12-44 0,10 35 0,-8-35-10,2 0 0,2 0-1,2-1 1,3 0 0,5-90 0,-1 132 8,-1-1 1,1 1 0,0-1-1,0 1 1,1 0-1,0 0 1,0 0 0,1 0-1,-1 0 1,1 1-1,0-1 1,1 1 0,-1 0-1,1 1 1,0-1 0,0 1-1,1 0 1,8-5-1,11-6 4,1 2-1,1 1 1,28-10-1,-11 5 14,25-13-4,-1-3 0,107-69-1,-164 95-10,0 0 1,-1-1-1,-1 0 0,1-1 0,-1 0 0,0 0 0,-1-1 0,0 0 1,-1 0-1,0-1 0,-1 0 0,0 0 0,0-1 0,-1 0 0,-1 0 0,0 0 1,0 0-1,-2 0 0,4-26 0,-6-129 0,0 162 0,0-1 0,-1 1 0,0-1 0,0 1 0,0-1 0,-1 1 0,0-1 0,0 1 0,0 0 0,0 0 0,-5-6 0,6 9 0,-1 1 0,1-1 0,-1 0 0,1 1 0,-1-1 0,0 1 0,0-1 0,0 1 0,0 0 0,0 0 0,0 0 0,0 0 0,-1 0 0,1 1 0,0-1 0,0 0 0,-1 1 0,1 0 0,0 0 0,-1 0 0,1 0 0,0 0 0,-1 0 0,1 0 0,0 1 0,-1-1 0,1 1 0,0-1 0,0 1 0,-3 2 0,1-1 0,0 0 0,0 0 0,1 1 0,-1-1 0,1 1 0,-1 0 0,1 0 0,0 0 0,0 1 0,1-1 0,-1 1 0,1-1 0,-1 1 0,1 0 0,-2 7 0,-4 8 0,1 0 0,-4 20 0,11-39 0,-7 38 0,1 0 0,1 0 0,3 0 0,1 0 0,6 64 0,-3-92 0,-1 0 0,1 0 0,1 1 0,0-1 0,0-1 0,1 1 0,0-1 0,0 1 0,1-1 0,1 0 0,-1-1 0,13 14 0,-13-16 0,1 0 0,1 0 0,-1-1 0,1 0 0,0 0 0,0-1 0,1 0 0,-1 0 0,1 0 0,0-1 0,0 0 0,0-1 0,0 0 0,1 0 0,15 1 0,-9-2 0,0-1 0,0 0 0,0 0 0,25-6 0,-34 5 0,0-1 0,0 0 0,0 0 0,0-1 0,0 0 0,0 0 0,-1 0 0,1-1 0,-1 0 0,0 0 0,0 0 0,-1 0 0,8-10 0,-3 2-1,-1 0 1,-1 0-1,0 0 1,-1-1-1,0 0 1,-1 0-1,0-1 1,4-21-1,-1-9-3,2-63 0,4-16 1,-13 116 2,0 1 1,0 0-1,1-1 0,0 1 0,1 0 1,-1 0-1,1 1 0,0-1 0,5-6 1,-6 9-1,0 1 1,0 0-1,1 0 0,-1-1 1,1 2-1,0-1 1,-1 0-1,1 0 1,0 1-1,0 0 0,0-1 1,0 1-1,0 0 1,0 1-1,1-1 1,-1 0-1,0 1 0,0 0 1,6 0-1,-6 0 1,0 0-1,0 0 0,0 0 1,0 0-1,0 1 1,0 0-1,0-1 0,0 1 1,0 0-1,0 0 1,0 1-1,0-1 0,4 3 1,-3 0-1,1 1 0,-1 0 0,0-1 1,0 1-1,4 9 0,-6-12 1,1 2 16,-2-7 0,-5-3-13,1 5-3,0 0 1,0 0 0,0 1-1,0-1 1,0 1 0,0 0-1,0 0 1,1 0 0,-1 0-1,0 0 1,0 1 0,0-1-1,0 1 1,0 0 0,0 0-1,1 0 1,-1 0 0,-3 2-1,1 1 0,0-1 1,1 1-1,-1 0 0,0 0 0,1 1 1,0-1-1,0 1 0,-4 8 0,-1 0 0,2 1 0,0 1 0,1-1-1,0 1 1,1 0 0,-3 20 0,4-7 0,1 1 0,1-1 0,2 0 0,4 38 0,-3-60 0,-1 0 0,1 0 0,0 0 0,1-1 0,0 1 0,0 0 0,0-1 0,0 1 0,1-1 0,0 0 0,0 0 0,0 0 0,1 0 0,0 0 0,-1-1 0,2 0 0,-1 0 0,0 0 0,1 0 0,0-1 0,0 1 0,0-1 0,0 0 0,1-1 0,-1 1 0,9 1 0,7 2 0,1-2 0,-1 0 0,1-2 0,0 0 0,42-2 0,-56-1 0,0 0 0,0-1 0,0 0 0,0 0 0,0-1 0,-1 0 0,1 0 0,-1 0 0,0-1 0,0 0 0,0-1 0,0 0 0,-1 0 0,0 0 0,0-1 0,0 0 0,-1 0 0,1 0 0,4-9 0,3-5 0,-1 0 0,0 0 0,-2-1 0,-1-1 0,12-37 0,-10 16-1,-2 0-1,-2-1 1,2-53-1,-6-136-7,-4 140 8,0 39 1,0 23 0,1 0 0,1 0 0,2 0 0,10-50 0,-12 128 0,-9 113 3,0 72 7,6-146-8,0-31-1,2-1-1,9 68 0,-7-107 0,1 0 0,0-1 0,1 1 0,0-1 0,1 0 0,1 0 0,1-1 0,-1 0 0,2 0 0,0 0 0,1-1 0,0 0 0,11 10 0,-13-15 0,1 0 0,0-1 0,0 0 0,0 0 0,1-1 0,0 0 0,0-1 0,0 1 0,1-2 0,-1 0 0,1 0 0,0 0 0,0-1 0,0-1 0,0 0 0,18 0 0,-24-1 0,-1 0 0,1-1 0,-1 1 0,1-1 0,-1 0 0,1 0 0,-1 0 0,1 0 0,-1 0 0,0-1 0,0 0 0,0 1 0,0-1 0,0 0 0,5-5 0,-3 2 0,-1 0 0,0 0 0,0 0 0,-1 0 0,1-1 0,-1 0 0,0 1 0,2-9 0,2-10 0,0 0 0,-2-1 0,4-39 0,-8 54 0,11-124 0,13-83 0,-23 206 0,0 0 0,1 0-1,0 0 1,1 1 0,0-1 0,11-18 0,-14 27-1,0 0 1,1-1 0,0 1-1,-1 0 1,1 0 0,0 0-1,0 1 1,0-1 0,0 0-1,0 1 1,1 0 0,-1-1-1,0 1 1,1 0 0,-1 0-1,1 0 1,-1 0 0,1 1-1,-1-1 1,1 1 0,0-1-1,-1 1 1,1 0-1,0 0 1,-1 0 0,1 0-1,-1 1 1,1-1 0,0 1-1,-1 0 1,1-1 0,-1 1-1,1 0 1,3 3 0,-2-2 1,0 0 0,-1 1 0,1 0-1,-1-1 1,0 1 0,1 0 0,-1 1 0,-1-1 0,1 0 0,0 1 0,2 4 0,21 47 1,-25-53-2,13 38 1,-1 0-1,-2 1 1,-2 1 0,-1 0-1,-2 0 1,-3 0 0,-1 57-1,-2-90 3,-1 0-1,1 0 0,-2 0 0,1-1 1,-1 1-1,0 0 0,-1-1 0,0 0 1,0 1-1,-1-1 0,-6 8 0,4-6-2,-1-1 0,-1 0 0,0 0 0,0-1 0,0 0 0,-1-1 0,-1 1 0,-10 5 0,10-7 0,0 0 0,0 0 0,-1-1 0,0-1 0,0 0 0,0 0 0,-1-1 0,1-1 0,-1 0 0,0 0 0,0-1 0,-22-1 0,32-1 0,-1 1 0,1 0 0,0-1 0,-1 1 0,1-1 0,0 0 0,-1 0 0,1 0 0,0 0 0,0 0 0,0 0 0,0-1 0,0 1 0,0-1 0,0 1 0,1-1 0,-3-2 0,0-1 0,1 0 0,-1 0 0,1-1 0,1 1 0,-1-1 0,-3-10 0,1-5 0,0-1 0,1 0 0,-1-23 0,1-147-6,4 151-15,3 22 15,2 22 7,-4-2-1,8 8 0,0-1 0,-1 1 0,0 0 0,0 1 0,-1 0 0,0 0 0,5 12 0,13 18 0,-3-8 3,1-1 0,1 0 0,40 36 1,-55-59-3,0 0 0,0-1 0,1 0 0,0 0 1,1-1-1,0 0 0,0-1 0,0-1 1,0 0-1,1 0 0,-1-1 0,1 0 0,0-1 1,0 0-1,15-1 0,-12-1-1,37-3 0,-49 3 0,1-1 0,-1 0 0,0-1 0,0 1 0,1 0 0,-1-1 0,0 0 0,-1 0 0,1 0 0,0 0 0,0 0 0,-1 0 0,4-5 0,0-1-12,-1 0 1,0 0-1,0-1 0,-1 0 0,0 0 1,-1 0-1,0 0 0,0 0 0,2-17 1,3-43-320</inkml:trace>
</inkml:ink>
</file>

<file path=ppt/ink/ink5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51"/>
    </inkml:context>
    <inkml:brush xml:id="br0">
      <inkml:brushProperty name="width" value="0.05" units="cm"/>
      <inkml:brushProperty name="height" value="0.05" units="cm"/>
      <inkml:brushProperty name="color" value="#FFFFFF"/>
    </inkml:brush>
  </inkml:definitions>
  <inkml:trace contextRef="#ctx0" brushRef="#br0">0 50 26364,'0'0'5725,"44"16"-5194,-22-13-519,1 0-1,0-2 0,29-1 1,14 0-4,-10 3-3,75 6 3,-4-1-9,-39-4 5,401 4 8,-298-10-11,-113 3-1,7 0 0,101-11 0,140-34 0,-82 24 0,-173 16 0,274 2 12,-176 4-8,210-8 9,39-3-10,-410 9 14,-10-1-2,-16-1-69,8 1-140,-16-7-855</inkml:trace>
</inkml:ink>
</file>

<file path=ppt/ink/ink5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54"/>
    </inkml:context>
    <inkml:brush xml:id="br0">
      <inkml:brushProperty name="width" value="0.05" units="cm"/>
      <inkml:brushProperty name="height" value="0.05" units="cm"/>
      <inkml:brushProperty name="color" value="#FFFFFF"/>
    </inkml:brush>
  </inkml:definitions>
  <inkml:trace contextRef="#ctx0" brushRef="#br0">0 3 28077,'0'0'4415,"14"7"-4377,247 10 87,-227-15-119,0 1 0,-1 2 0,36 9 0,13 2 2,-64-14-5,0-1 0,20-1 0,20 1 7,203 7 0,-77-6-7,1123 11 10,-844-15-10,113 8 29,-83-6-32,-430-3 0,65-12 0,-62 6 0,15-5 0,-50 7 0,48-4 0,25 0 0,-61 5 0,48-1 0,-114 5-197,-3-10-662</inkml:trace>
</inkml:ink>
</file>

<file path=ppt/ink/ink5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59"/>
    </inkml:context>
    <inkml:brush xml:id="br0">
      <inkml:brushProperty name="width" value="0.05" units="cm"/>
      <inkml:brushProperty name="height" value="0.05" units="cm"/>
      <inkml:brushProperty name="color" value="#FFFFFF"/>
    </inkml:brush>
  </inkml:definitions>
  <inkml:trace contextRef="#ctx0" brushRef="#br0">1 1394 26268,'5'0'5163,"16"0"-4681,-18 0-479,-3 0-51,0 0 17,1-1 59,-1 1 0,0 0 0,1-1 0,-1 1 0,0 0 0,1-1-1,-1 1 1,0 0 0,1-1 0,-1 1 0,1 0 0,-1 0 0,0-1 0,1 1 0,-1 0 0,1 0-1,-1 0 1,1 0 0,-1 0 0,1-1 0,-1 1 0,1 0 0,188 0 180,-106 6-208,297-6 16,-350-7-16,-24 5 0,-1 0 0,1 0 0,0 1 0,0 0 0,0 0 0,11 0 0,214-5 16,-228 5-16,2-2 1,-1 1 0,0-1 0,1 1 0,-1 0 0,1 0 0,0 0 0,0 1 0,0 0 0,0 0 0,9-1 0,24-7 4,-37 9-4,293-111 30,-202 81-31,38-11 0,-8 4 0,37-8 0,-114 33 0,-1-3 0,-1-1 0,75-40 0,-59 26 0,81-25 0,132-80 0,-23-9 0,-199 115 0,-2-1 0,61-51 0,28-15 0,-81 59 0,4-3 0,105-53 0,28-4 0,-190 95 0,145-75 0,-105 64 0,-36 12 0,1-1 0,-1 0 0,0 0 0,0-1 0,8-4 0,-29 12-125,-14 10-374</inkml:trace>
</inkml:ink>
</file>

<file path=ppt/ink/ink5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01"/>
    </inkml:context>
    <inkml:brush xml:id="br0">
      <inkml:brushProperty name="width" value="0.05" units="cm"/>
      <inkml:brushProperty name="height" value="0.05" units="cm"/>
      <inkml:brushProperty name="color" value="#FFFFFF"/>
    </inkml:brush>
  </inkml:definitions>
  <inkml:trace contextRef="#ctx0" brushRef="#br0">1 0 27549,'4'0'590,"-1"1"1,1-1 0,0 1-1,-1 0 1,1 0-1,-1 0 1,1 0 0,3 2-1,44 30-1015,-26-15 753,61 34-328,60 42 0,-78-49 0,2-3 0,109 49 0,-55-30 0,27 33 0,-14-8 0,142 65 0,192 60 0,-315-143 0,-99-40 0,1-4 0,91 27 0,69 16 0,-84-25 0,-109-32 0,-1 0 0,-1 1 0,0 1 0,35 26 0,-39-25 0,0 0 0,1-1 0,1-2 0,-1 0 0,2-1 0,28 8 0,-24-8 0,0 0 0,-1 2 0,0 0 0,-1 2 0,42 29 0,-55-34 0,3 0 0,-6-3 0,0 0 0,0 1 0,0-1 0,12 13 0,-15-3 0,-5-14 0,0-1 0,0 1 0,0-1 0,0 1 0,0-1 0,0 1 0,0 0 0,0-1 0,0 1 0,1-1 0,-1 1 0,0-1 0,0 1 0,0-1 0,1 1 0,-1-1 0,0 1 0,1-1 0,-1 0 0,0 1 0,1-1 0,-1 1 0,1-1 0,-1 0 0,0 1 0,1-1 0,-1 0 0,1 0 0,-1 1 0,1-1 0,-1 0 0,1 0 0,-1 0 0,1 0 0,-1 1 0,2-1 0,0-5 0,1-25-10,-4-45 1,0 26-436,1-28-1876</inkml:trace>
</inkml:ink>
</file>

<file path=ppt/ink/ink5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2"/>
    </inkml:context>
    <inkml:brush xml:id="br0">
      <inkml:brushProperty name="width" value="0.05" units="cm"/>
      <inkml:brushProperty name="height" value="0.05" units="cm"/>
      <inkml:brushProperty name="color" value="#FFFFFF"/>
    </inkml:brush>
  </inkml:definitions>
  <inkml:trace contextRef="#ctx0" brushRef="#br0">30 249 28813,'0'0'44,"1"0"0,-1 0-1,0 0 1,0 0 0,0 0 0,1 0-1,-1 0 1,0 0 0,0 0 0,0 0-1,1 0 1,-1 0 0,0 0 0,0 0-1,0 0 1,1 0 0,-1 0 0,0 0-1,0 0 1,0 0 0,1 1 0,-1-1 0,0 0-1,0 0 1,0 0 0,0 0 0,1 0-1,-1 0 1,0 1 0,0-1 0,0 0-1,0 0 1,0 0 0,0 0 0,1 1-1,-1-1 1,0 0 0,0 0 0,0 0-1,0 1 1,0-1 0,0 0 0,0 0-1,0 0 1,0 1 0,0-1 0,0 0-1,0 0 1,0 0 0,0 1 0,0-1-1,0 2 86,0-1-84,6 6 1204,-6-2-1251,0 0-1,0 0 1,-1 1 0,0-1-1,0 0 1,-3 8 0,-28 45 2,29-55 3,3-3 183,1 0-184,0 0 0,0 0 0,0 0 0,0 0 1,1 0-1,-1 0 0,0-1 0,0 1 0,0 0 0,0-1 0,0 1 0,0-1 0,0 1 0,0-1 0,0 1 0,1-2 0,23-23 1,1 1 0,38-28 0,-30 27 0,33-35 1,-52 46-4,1 1 0,0 1 0,0 0 0,1 1 0,1 1 0,33-15 0,-11 9 0,1 3 0,49-11 0,-84 23 0,25-7 0,1 2 0,0 1 0,47-1 0,64 4-4,200 7 40,-277 2-36,1 3 0,74 22 0,124 49 0,-210-62 0,0 2 0,58 33 0,-82-37 0,-1 1 0,-1 2 0,-1 1 0,47 45 0,-59-48 0,-1 0 0,-1 2 0,12 22 0,-12-18 0,32 38 0,15 4 0,-31-35 0,50 67 0,80 108 0,-99-132 0,-32-34 0,-2 1 0,41 86 0,-45-79 0,3-1 0,35 49 0,12 3 0,-6 3 0,-3 3 0,-6 3 0,-4 3 0,-5 1 0,-5 2 0,41 169 0,-14 55 0,-58-247 0,5 162 0,-18-111 0,-1 161 0,-5-213 0,-23 107 0,12-91 0,-7 9 0,-74 218 0,73-259 0,-14 28 0,-4-3 0,-60 100 0,-26 56 0,91-180 0,-69 103 0,9-19 0,-79 104 0,66-107 0,80-108 0,-3-1 0,-1-1 0,-54 53 0,-19 8 0,55-51 0,-3-3 0,-65 48 0,-125 94 0,178-142 0,-2-4 0,-2-3 0,-80 38 0,42-37 0,7-5 0,-74 61 0,98-54 0,-71 42 0,125-76 0,-2-2 0,0-1 0,0-1 0,-42 11 0,-9 4 0,19-7 0,-75 15 0,105-28 0,13-1 0,0 0 0,-29 14 0,30-11 0,-1-2 0,-30 9 0,17-14 0,28-2 0,1 1 0,0 0 0,-1-1 0,1 1 0,0 0 0,0-1 0,-1 1 0,1 0 0,0-1 0,0 1 0,0-1 0,0 1 0,-1 0 0,1-1 0,0 1 0,0-1 0,0 1 0,0 0 0,0-1 0,0 1 0,0-1 0,0 1 0,0-1 0,0 1 0,0 0 0,0-1 0,1 1 0,-1-1 0,0 1 0,0-1 0,1 0 0,7-30 27,-5 22-279,0 0 0,-1 0-1,2-16 1,-3-23-4657</inkml:trace>
</inkml:ink>
</file>

<file path=ppt/ink/ink5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4"/>
    </inkml:context>
    <inkml:brush xml:id="br0">
      <inkml:brushProperty name="width" value="0.05" units="cm"/>
      <inkml:brushProperty name="height" value="0.05" units="cm"/>
      <inkml:brushProperty name="color" value="#FFFFFF"/>
    </inkml:brush>
  </inkml:definitions>
  <inkml:trace contextRef="#ctx0" brushRef="#br0">18 0 29902,'0'0'2801,"0"3"-2788,-2 48-11,-10 63-1,10-86-1,1 38 0,1-40-5,0-25-22,0-3-912,0-5-1259</inkml:trace>
</inkml:ink>
</file>

<file path=ppt/ink/ink5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5"/>
    </inkml:context>
    <inkml:brush xml:id="br0">
      <inkml:brushProperty name="width" value="0.05" units="cm"/>
      <inkml:brushProperty name="height" value="0.05" units="cm"/>
      <inkml:brushProperty name="color" value="#FFFFFF"/>
    </inkml:brush>
  </inkml:definitions>
  <inkml:trace contextRef="#ctx0" brushRef="#br0">73 0 15367,'-3'33'9886,"-4"3"-4088,-15 42-2463,8-35-5042,-7 49 1,16-35 2633</inkml:trace>
</inkml:ink>
</file>

<file path=ppt/ink/ink5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5"/>
    </inkml:context>
    <inkml:brush xml:id="br0">
      <inkml:brushProperty name="width" value="0.05" units="cm"/>
      <inkml:brushProperty name="height" value="0.05" units="cm"/>
      <inkml:brushProperty name="color" value="#FFFFFF"/>
    </inkml:brush>
  </inkml:definitions>
  <inkml:trace contextRef="#ctx0" brushRef="#br0">82 1 30670,'0'0'1665,"0"3"-1649,1 11 2,-1 0-1,-1 0 1,-1 0 0,0 0 0,-7 25 0,-52 140 51,59-171-117,0 0 1,1 0-1,0 0 1,0 12-1,2-18-587,4-2-733</inkml:trace>
</inkml:ink>
</file>

<file path=ppt/ink/ink5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5"/>
    </inkml:context>
    <inkml:brush xml:id="br0">
      <inkml:brushProperty name="width" value="0.05" units="cm"/>
      <inkml:brushProperty name="height" value="0.05" units="cm"/>
      <inkml:brushProperty name="color" value="#FFFFFF"/>
    </inkml:brush>
  </inkml:definitions>
  <inkml:trace contextRef="#ctx0" brushRef="#br0">125 6 31823,'0'-6'768,"-3"6"-752,-10 21 16,-4 8-32,1 10 0,3 2 0,-3 0 16,-1 0-16,7-2 0,1-7 0,2-3 0,4-8-16,3-9-80,0-9-288</inkml:trace>
</inkml:ink>
</file>

<file path=ppt/ink/ink5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6"/>
    </inkml:context>
    <inkml:brush xml:id="br0">
      <inkml:brushProperty name="width" value="0.05" units="cm"/>
      <inkml:brushProperty name="height" value="0.05" units="cm"/>
      <inkml:brushProperty name="color" value="#FFFFFF"/>
    </inkml:brush>
  </inkml:definitions>
  <inkml:trace contextRef="#ctx0" brushRef="#br0">131 10 30958,'3'-9'1572,"-5"18"-1399,-7 13-173,-1-2 0,-19 31 0,-11 21-3,32-57-169,1 0-1,1 0 0,1 1 0,0-1 1,1 1-1,0 1 0,-1 20 0</inkml:trace>
</inkml:ink>
</file>

<file path=ppt/ink/ink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26"/>
    </inkml:context>
    <inkml:brush xml:id="br0">
      <inkml:brushProperty name="width" value="0.05" units="cm"/>
      <inkml:brushProperty name="height" value="0.05" units="cm"/>
      <inkml:brushProperty name="color" value="#FFFFFF"/>
    </inkml:brush>
  </inkml:definitions>
  <inkml:trace contextRef="#ctx0" brushRef="#br0">1 0 31967,'0'0'448,"29"0"-352,17 0 16,10 0-48,2 0-32,-2 0-32,-3 0 0,-14 0 0,-10 0 0,-6 0 0,-13 0 0,-7 0-64</inkml:trace>
</inkml:ink>
</file>

<file path=ppt/ink/ink5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6"/>
    </inkml:context>
    <inkml:brush xml:id="br0">
      <inkml:brushProperty name="width" value="0.05" units="cm"/>
      <inkml:brushProperty name="height" value="0.05" units="cm"/>
      <inkml:brushProperty name="color" value="#FFFFFF"/>
    </inkml:brush>
  </inkml:definitions>
  <inkml:trace contextRef="#ctx0" brushRef="#br0">131 1 31374,'0'0'1265,"0"15"-1249,0 11-16,-3 6 0,-13 4 16,-7-4-16,0 7 0,3-7 0,0 0 0,7-2 0,4-7-96,5-11-80,4-6-368</inkml:trace>
  <inkml:trace contextRef="#ctx0" brushRef="#br0">370 54 30846,'0'-6'1505,"0"3"-1265,0 0-144,0 0-64,0 6-32,0 24 0,-10 5 0,-6 3 0,-4 7 0,1-1 0,-1-6-16,4 6-32,-1-8-32,8-7-96,5-8-272,4-12-1025</inkml:trace>
</inkml:ink>
</file>

<file path=ppt/ink/ink5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7"/>
    </inkml:context>
    <inkml:brush xml:id="br0">
      <inkml:brushProperty name="width" value="0.05" units="cm"/>
      <inkml:brushProperty name="height" value="0.05" units="cm"/>
      <inkml:brushProperty name="color" value="#FFFFFF"/>
    </inkml:brush>
  </inkml:definitions>
  <inkml:trace contextRef="#ctx0" brushRef="#br0">157 1 20425,'-3'13'2716,"-1"0"-1,-1 0 0,-7 16 0,-3 9-1314,-2 2-1419,-28 46 0,-5 16-82,44-80-434,6-15-5036</inkml:trace>
</inkml:ink>
</file>

<file path=ppt/ink/ink5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7"/>
    </inkml:context>
    <inkml:brush xml:id="br0">
      <inkml:brushProperty name="width" value="0.05" units="cm"/>
      <inkml:brushProperty name="height" value="0.05" units="cm"/>
      <inkml:brushProperty name="color" value="#FFFFFF"/>
    </inkml:brush>
  </inkml:definitions>
  <inkml:trace contextRef="#ctx0" brushRef="#br0">148 0 28109,'0'0'4589,"0"13"-4568,0-6-20,-1-1-1,0 0 1,0 0-1,-1 0 1,1 1-1,-1-1 1,-1-1 0,1 1-1,-1 0 1,-5 8-1,-43 53 8,29-40-9,6-9-14,12-13-19,-1 0 0,1 0 0,0 0 1,1 0-1,-1 1 0,1-1 1,-4 8-1,7-9-526</inkml:trace>
</inkml:ink>
</file>

<file path=ppt/ink/ink5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7"/>
    </inkml:context>
    <inkml:brush xml:id="br0">
      <inkml:brushProperty name="width" value="0.05" units="cm"/>
      <inkml:brushProperty name="height" value="0.05" units="cm"/>
      <inkml:brushProperty name="color" value="#FFFFFF"/>
    </inkml:brush>
  </inkml:definitions>
  <inkml:trace contextRef="#ctx0" brushRef="#br0">220 1 30974,'0'0'1708,"-1"3"-1690,0 3-17,-2 1 0,1-1 0,-1 1 0,0-1 1,0 0-1,-1 0 0,-6 9 0,-40 45 7,21-26-6,-9 11-4,17-21-18,-26 38-1,43-52-592</inkml:trace>
</inkml:ink>
</file>

<file path=ppt/ink/ink5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8"/>
    </inkml:context>
    <inkml:brush xml:id="br0">
      <inkml:brushProperty name="width" value="0.05" units="cm"/>
      <inkml:brushProperty name="height" value="0.05" units="cm"/>
      <inkml:brushProperty name="color" value="#FFFFFF"/>
    </inkml:brush>
  </inkml:definitions>
  <inkml:trace contextRef="#ctx0" brushRef="#br0">250 0 27453,'0'0'4804,"-11"10"-4422,-5 15-365,-2-1 0,0-1 0,-2 0-1,-29 26 1,23-23-27,1 1 0,-27 37-1,38-38-426,14-22-316</inkml:trace>
  <inkml:trace contextRef="#ctx0" brushRef="#br0">315 253 32063,'0'0'624,"-16"9"-624,-4 15 0,-3-1 0,4-2 0,-8 6 0,1-1 0,-3-2-48,3 2 16,6-11-16,4 6-32,12-13-224</inkml:trace>
</inkml:ink>
</file>

<file path=ppt/ink/ink5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8"/>
    </inkml:context>
    <inkml:brush xml:id="br0">
      <inkml:brushProperty name="width" value="0.05" units="cm"/>
      <inkml:brushProperty name="height" value="0.05" units="cm"/>
      <inkml:brushProperty name="color" value="#FFFFFF"/>
    </inkml:brush>
  </inkml:definitions>
  <inkml:trace contextRef="#ctx0" brushRef="#br0">194 1 31118,'1'1'1486,"-1"-1"-1421,-9 12 178,-19 19-388,-18 5 146,31-26-19,0 2 1,0 0-1,1 1 1,1 0-1,-22 28 1,31-31-517</inkml:trace>
</inkml:ink>
</file>

<file path=ppt/ink/ink5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8"/>
    </inkml:context>
    <inkml:brush xml:id="br0">
      <inkml:brushProperty name="width" value="0.05" units="cm"/>
      <inkml:brushProperty name="height" value="0.05" units="cm"/>
      <inkml:brushProperty name="color" value="#FFFFFF"/>
    </inkml:brush>
  </inkml:definitions>
  <inkml:trace contextRef="#ctx0" brushRef="#br0">298 1 31759,'0'0'944,"-19"5"-928,-4 16-16,-3 0 0,3 2 0,-3 4 0,-4-1 0,4 1 0,-4-1 0,1 1 0,3-1 0,6-11-32,7 3-48,6-12-128,7-3-657</inkml:trace>
</inkml:ink>
</file>

<file path=ppt/ink/ink5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9"/>
    </inkml:context>
    <inkml:brush xml:id="br0">
      <inkml:brushProperty name="width" value="0.05" units="cm"/>
      <inkml:brushProperty name="height" value="0.05" units="cm"/>
      <inkml:brushProperty name="color" value="#FFFFFF"/>
    </inkml:brush>
  </inkml:definitions>
  <inkml:trace contextRef="#ctx0" brushRef="#br0">335 1 31695,'-13'12'240,"-1"0"0,0-1 0,-18 11 0,14-9-160,-20 14-82,-140 112-15,176-138-22,0 1-20,0 0 1,0-1-1,0 1 0,0 0 0,0 0 1,0 0-1,1 0 0,-1 1 0,0-1 1,1 0-1,0 1 0,0-1 0,0 1 1,-1 2-1</inkml:trace>
  <inkml:trace contextRef="#ctx0" brushRef="#br0">384 216 32335,'-189'147'432,"176"-137"-433,6-4-6,0 0 0,0 0 1,0 1-1,-10 13 0,15-13-585</inkml:trace>
</inkml:ink>
</file>

<file path=ppt/ink/ink5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9"/>
    </inkml:context>
    <inkml:brush xml:id="br0">
      <inkml:brushProperty name="width" value="0.05" units="cm"/>
      <inkml:brushProperty name="height" value="0.05" units="cm"/>
      <inkml:brushProperty name="color" value="#FFFFFF"/>
    </inkml:brush>
  </inkml:definitions>
  <inkml:trace contextRef="#ctx0" brushRef="#br0">224 5 24267,'4'-2'8429,"-4"2"-8427,1 0 0,-1-1 0,1 1 0,-1 0 1,0 0-1,1-1 0,-1 1 0,1 0 0,-1 0 1,1 0-1,-1 0 0,1 0 0,0 0 0,-1 0 1,1 0-1,-1 0 0,1 0 0,-1 0 0,1 0 1,-1 0-1,1 0 0,-1 0 0,1 0 0,-1 1 1,1-1-1,-1 0 0,1 0 0,-1 1 0,1-1 1,-1 3-3,-1 0 0,1 0 1,-1 0-1,0 0 1,0 0-1,0-1 0,0 1 1,0 0-1,-1-1 1,1 1-1,-1-1 0,1 1 1,-1-1-1,-4 4 0,-36 32 0,19-20 0,-34 27 1,42-35-14,0 1 1,1 1 0,0 1-1,-22 24 1,31-24-1162</inkml:trace>
</inkml:ink>
</file>

<file path=ppt/ink/ink5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9"/>
    </inkml:context>
    <inkml:brush xml:id="br0">
      <inkml:brushProperty name="width" value="0.05" units="cm"/>
      <inkml:brushProperty name="height" value="0.05" units="cm"/>
      <inkml:brushProperty name="color" value="#FFFFFF"/>
    </inkml:brush>
  </inkml:definitions>
  <inkml:trace contextRef="#ctx0" brushRef="#br0">314 1 32335,'0'0'357,"-2"0"-330,-2 0-26,1 1 1,-1 0-1,1 0 0,-1 0 1,1 0-1,0 0 0,0 1 1,0-1-1,0 1 0,0 0 1,0 0-1,-5 4 0,-35 37-3,25-25 3,-5 7-1,-30 39 0,4-3 0,36-47-12,1-1-29,1 0-1,0 1 1,1 0 0,-10 17-1,18-24-1633</inkml:trace>
</inkml:ink>
</file>

<file path=ppt/ink/ink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26"/>
    </inkml:context>
    <inkml:brush xml:id="br0">
      <inkml:brushProperty name="width" value="0.05" units="cm"/>
      <inkml:brushProperty name="height" value="0.05" units="cm"/>
      <inkml:brushProperty name="color" value="#FFFFFF"/>
    </inkml:brush>
  </inkml:definitions>
  <inkml:trace contextRef="#ctx0" brushRef="#br0">253 40 32239,'-3'-4'21,"0"1"0,0 0 0,0 0 0,0 0 0,-1 0 0,1 1 0,-1-1 1,1 1-1,-1 0 0,0 0 0,0 0 0,0 1 0,0-1 0,0 1 0,-1 0 0,1 0 1,0 1-1,0-1 0,-8 1 0,6-1-22,0 2-1,0-1 1,0 0 0,0 1-1,0 0 1,0 0 0,1 1 0,-1 0-1,0 0 1,1 0 0,-1 1-1,1-1 1,0 1 0,-6 5 0,3-1 1,1 0 1,0 0 0,1 1-1,-1 0 1,2 0 0,-1 1 0,1-1-1,0 1 1,1 0 0,0 1-1,1-1 1,0 1 0,0-1-1,1 1 1,0 0 0,1 0 0,0 0-1,1 20 1,-1-28-1,1 1 1,0 0-1,1 0 1,-1-1-1,0 1 0,1 0 1,0-1-1,-1 1 1,1-1-1,0 1 1,0-1-1,1 1 0,-1-1 1,0 1-1,1-1 1,0 0-1,-1 0 0,1 0 1,0 0-1,0 0 1,0 0-1,0-1 0,0 1 1,1 0-1,-1-1 1,0 0-1,1 0 1,-1 1-1,1-1 0,4 0 1,6 2 2,0-1 0,0 0 0,0-1 0,1-1-1,15-1 1,-2 0-1,-19 1 0,0 0-1,0 0 1,0-1 0,0-1 0,0 1-1,0-1 1,0-1 0,0 1-1,-1-1 1,1-1 0,7-4 0,-11 6-1,0-1 0,0 0 0,-1-1 1,1 1-1,-1-1 0,0 1 0,0-1 1,0 0-1,0 0 0,-1 0 0,1-1 0,-1 1 1,0-1-1,-1 1 0,1-1 0,-1 0 1,0 1-1,0-1 0,1-8 0,-2 9 0,1-1-1,-1 0 0,0 0 0,0 0 1,-1 0-1,1 0 0,-1 0 0,0 0 0,-1 1 1,1-1-1,-1 0 0,0 1 0,0-1 1,0 1-1,-5-8 0,2 7 3,-1-1-1,1 1 1,0 1-1,-1-1 1,0 1-1,0 0 1,-1 0 0,1 1-1,-13-5 1,10 4-2,0 1 0,0 0 1,0 1-1,0 0 0,0 0 1,-1 1-1,1 0 0,-15 1 0,18 1-20,1-1 0,-1 1 0,0 0-1,1 0 1,-1 1 0,1 0-1,0 0 1,0 0 0,0 1 0,0-1-1,0 1 1,0 0 0,0 1-1,-7 6 1,-24 31-851</inkml:trace>
</inkml:ink>
</file>

<file path=ppt/ink/ink5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0"/>
    </inkml:context>
    <inkml:brush xml:id="br0">
      <inkml:brushProperty name="width" value="0.05" units="cm"/>
      <inkml:brushProperty name="height" value="0.05" units="cm"/>
      <inkml:brushProperty name="color" value="#FFFFFF"/>
    </inkml:brush>
  </inkml:definitions>
  <inkml:trace contextRef="#ctx0" brushRef="#br0">213 16 28957,'13'-8'3151,"-8"6"-3046,0 1 1,0-1-1,0 2 1,0-1-1,9 0 0,-14 7-78,0-2-27,-1 1 0,0 0 0,0-1 0,0 1 0,0-1 0,-1 1 0,0-1 0,0 0 0,0 0 0,0 0 0,-1 0 0,1 0 0,-1 0 0,0 0 0,-4 3 0,-9 8 0,0 0 0,-19 13 0,8-7 0,-20 14 0,30-23-38,0 0 1,1 1 0,-23 26 0,37-36-620</inkml:trace>
  <inkml:trace contextRef="#ctx0" brushRef="#br0">331 225 31518,'0'0'555,"-1"21"-40,-1-16-507,0 0 1,0 0-1,0 0 0,0 0 0,-1-1 1,0 1-1,0-1 0,0 0 0,0 0 0,-6 5 1,-45 39 13,21-22-20,-34 23 1,55-42-22,-1 2-1,1-1 1,0 2-1,0-1 1,1 2-1,-18 21 1,27-27-1761</inkml:trace>
</inkml:ink>
</file>

<file path=ppt/ink/ink5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0"/>
    </inkml:context>
    <inkml:brush xml:id="br0">
      <inkml:brushProperty name="width" value="0.05" units="cm"/>
      <inkml:brushProperty name="height" value="0.05" units="cm"/>
      <inkml:brushProperty name="color" value="#FFFFFF"/>
    </inkml:brush>
  </inkml:definitions>
  <inkml:trace contextRef="#ctx0" brushRef="#br0">292 9 30798,'0'0'9,"6"-2"336,1 0 0,-1 1 0,1 0 0,12-1 0,-19 2-214,-1 2-127,0 0 0,0 0 0,-1 0 0,1 0 1,-1 0-1,1 0 0,-1 0 0,0 0 0,0-1 0,0 1 0,-4 2 0,-4 4 3,-14 13-11,-2 0 0,0-2 0,-52 28 0,-21 15-41,91-57-101,1 1 0,0-1 1,0 2-1,-9 10 0,10-7-1129</inkml:trace>
</inkml:ink>
</file>

<file path=ppt/ink/ink5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0"/>
    </inkml:context>
    <inkml:brush xml:id="br0">
      <inkml:brushProperty name="width" value="0.05" units="cm"/>
      <inkml:brushProperty name="height" value="0.05" units="cm"/>
      <inkml:brushProperty name="color" value="#FFFFFF"/>
    </inkml:brush>
  </inkml:definitions>
  <inkml:trace contextRef="#ctx0" brushRef="#br0">262 0 29101,'1'1'102,"0"-1"0,0 0 0,0 1 1,0-1-1,0 1 0,-1-1 0,1 1 0,0-1 0,0 1 0,-1-1 0,1 1 0,0 0 0,-1 0 0,1-1 0,0 1 0,-1 0 0,1 0 0,-1-1 0,0 1 0,1 0 1,-1 0-1,0 0 0,1 0 0,-1 0 0,0 0 0,0 0 0,0 0 0,0 0 0,1 0 0,-2 0 0,1 0 0,0-1 0,0 1 0,0 0 0,0 0 0,0 0 0,-1 1 1,1 1-127,-1 1 0,1-1 0,-1 0 1,0 0-1,0 0 0,0 0 1,0 0-1,0 0 0,-1 0 1,-3 5-1,-11 5 35,0 0 1,-1-1-1,-36 19 0,-19 14-8,61-37-45,1 0-63,0-1-1,-1 0 1,0 0 0,-21 9 0,28-16-1584</inkml:trace>
</inkml:ink>
</file>

<file path=ppt/ink/ink5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2"/>
    </inkml:context>
    <inkml:brush xml:id="br0">
      <inkml:brushProperty name="width" value="0.05" units="cm"/>
      <inkml:brushProperty name="height" value="0.05" units="cm"/>
      <inkml:brushProperty name="color" value="#FFFFFF"/>
    </inkml:brush>
  </inkml:definitions>
  <inkml:trace contextRef="#ctx0" brushRef="#br0">256 2 29726,'0'0'29,"1"-1"0,0 1 0,0 0 0,-1 0 1,1 0-1,0 0 0,0 0 0,-1 0 0,1 0 0,0 0 1,0 0-1,-1 1 0,1-1 0,0 0 0,-1 0 1,1 1-1,0-1 0,-1 0 0,1 1 0,0-1 0,-1 0 1,2 2-1,-14 8 819,-41 12 509,41-17-1240,-25 10-117,0-2 0,-67 15 0,89-22 1019,13-2-2605,10-2-3940</inkml:trace>
</inkml:ink>
</file>

<file path=ppt/ink/ink5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2"/>
    </inkml:context>
    <inkml:brush xml:id="br0">
      <inkml:brushProperty name="width" value="0.05" units="cm"/>
      <inkml:brushProperty name="height" value="0.05" units="cm"/>
      <inkml:brushProperty name="color" value="#FFFFFF"/>
    </inkml:brush>
  </inkml:definitions>
  <inkml:trace contextRef="#ctx0" brushRef="#br0">423 1 31438,'0'0'699,"-20"0"-210,-22 2-473,0 2 1,-55 13 0,14-2-6,59-11-67,-1 1 0,-42 13 0,51-6-739,10-4-115</inkml:trace>
</inkml:ink>
</file>

<file path=ppt/ink/ink5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3"/>
    </inkml:context>
    <inkml:brush xml:id="br0">
      <inkml:brushProperty name="width" value="0.05" units="cm"/>
      <inkml:brushProperty name="height" value="0.05" units="cm"/>
      <inkml:brushProperty name="color" value="#FFFFFF"/>
    </inkml:brush>
  </inkml:definitions>
  <inkml:trace contextRef="#ctx0" brushRef="#br0">476 1 32127,'-6'0'520,"-410"20"-467,364-11-274,51-9 2</inkml:trace>
</inkml:ink>
</file>

<file path=ppt/ink/ink5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3"/>
    </inkml:context>
    <inkml:brush xml:id="br0">
      <inkml:brushProperty name="width" value="0.05" units="cm"/>
      <inkml:brushProperty name="height" value="0.05" units="cm"/>
      <inkml:brushProperty name="color" value="#FFFFFF"/>
    </inkml:brush>
  </inkml:definitions>
  <inkml:trace contextRef="#ctx0" brushRef="#br0">349 1 27997,'-39'2'4098,"-20"7"-3217,-19 1-1122,18-10 254,44-1-10,0 1 1,1 0-1,-1 1 0,0 1 0,-15 4 0,29-5-34,6-1-56,3-1-11,19 1-342</inkml:trace>
</inkml:ink>
</file>

<file path=ppt/ink/ink5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3"/>
    </inkml:context>
    <inkml:brush xml:id="br0">
      <inkml:brushProperty name="width" value="0.05" units="cm"/>
      <inkml:brushProperty name="height" value="0.05" units="cm"/>
      <inkml:brushProperty name="color" value="#FFFFFF"/>
    </inkml:brush>
  </inkml:definitions>
  <inkml:trace contextRef="#ctx0" brushRef="#br0">343 0 30430,'-6'3'213,"0"0"0,-1-1-1,1 0 1,-1-1 0,1 1 0,-1-1 0,0-1 0,0 1-1,1-1 1,-13-1 0,-31 3-217,12 4 4,-13 2 0,-49 15 0,81-17-406,40-6-469</inkml:trace>
</inkml:ink>
</file>

<file path=ppt/ink/ink5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4"/>
    </inkml:context>
    <inkml:brush xml:id="br0">
      <inkml:brushProperty name="width" value="0.05" units="cm"/>
      <inkml:brushProperty name="height" value="0.05" units="cm"/>
      <inkml:brushProperty name="color" value="#FFFFFF"/>
    </inkml:brush>
  </inkml:definitions>
  <inkml:trace contextRef="#ctx0" brushRef="#br0">344 1 31679,'-3'0'88,"1"1"1,-1-1 0,0 1-1,1 0 1,-1 0 0,1 0 0,-1 0-1,1 0 1,-1 1 0,-2 1 0,-17 8-62,-12-4-10,0-1 1,-1-2-1,1-2 1,-60-2-1,41-1-19,46 1-1297</inkml:trace>
</inkml:ink>
</file>

<file path=ppt/ink/ink5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4"/>
    </inkml:context>
    <inkml:brush xml:id="br0">
      <inkml:brushProperty name="width" value="0.05" units="cm"/>
      <inkml:brushProperty name="height" value="0.05" units="cm"/>
      <inkml:brushProperty name="color" value="#FFFFFF"/>
    </inkml:brush>
  </inkml:definitions>
  <inkml:trace contextRef="#ctx0" brushRef="#br0">319 13 31839,'-89'6'896,"24"-8"-880,-95-13 0,155 14-703,12 1 101,1 0-873,17 0-7206</inkml:trace>
</inkml:ink>
</file>

<file path=ppt/ink/ink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1"/>
    </inkml:context>
    <inkml:brush xml:id="br0">
      <inkml:brushProperty name="width" value="0.05" units="cm"/>
      <inkml:brushProperty name="height" value="0.05" units="cm"/>
      <inkml:brushProperty name="color" value="#FFFFFF"/>
    </inkml:brush>
  </inkml:definitions>
  <inkml:trace contextRef="#ctx0" brushRef="#br0">0 696 31823,'0'379'832,"0"-379"-832,1 1 0,-1 0 0,0 0 0,1-1 0,-1 1 0,1-1 0,-1 1 0,1 0 0,-1-1 0,1 1 0,-1-1 0,1 1 0,-1-1 0,1 1 0,0-1 0,-1 0 0,1 1 1,0-1-1,-1 0 0,1 1 0,0-1 0,0 0 0,-1 0 0,1 0 0,0 0 0,0 1 0,-1-1 0,1 0 0,0 0 0,0-1 0,-1 1 0,2 0 0,32-5 15,-29 3-14,0-1 0,0 1 0,0-1 0,-1 0 0,1-1-1,-1 1 1,1-1 0,-1 0 0,0 0 0,-1 0 0,6-7 0,32-57 4,-31 50-5,13-24 2,-3 0-1,-1-2 1,-1 0-1,-3-1 1,-2-1 0,-2 0-1,-2-1 1,-2 0-1,2-66 1,-8 75-2,0 23-3,0 0-1,-1 0 1,-4-26 0,3 40 3,1 0-1,-1 0 1,1 0 0,-1 1 0,0-1 0,1 0 0,-1 0 0,0 0-1,0 0 1,0 1 0,0-1 0,1 0 0,-1 1 0,0-1 0,0 1-1,0-1 1,0 1 0,0 0 0,0-1 0,-1 1 0,1 0 0,0 0 0,0-1-1,-2 1 1,1 0 0,1 0 0,-1 0 0,0 0 0,0 0 1,1 0-1,-1 0 0,0 0 0,0 0 0,0 1 0,1-1 0,-1 1 0,0-1 0,1 1 0,-1 0 0,-2 1 0,2 0 0,1 0 0,-1 0 0,1 0 0,0 0 0,0 0 0,0 0 0,0 0 0,0 1 0,0-1 0,1 0 0,-1 0 0,1 1 0,-1-1 0,1 3 0,0 40 0,0-26 0,0-10 0,1-1 1,0 1-1,1 0 0,0-1 0,0 0 1,0 1-1,1-1 0,1 0 1,-1 0-1,1 0 0,1-1 1,-1 0-1,11 12 0,6 5 3,1-1-1,38 30 1,-37-34-2,-1 0 1,33 40-1,-48-50-1,-1 1 0,0 1 0,0-1 0,-1 1 0,0 0 0,-1 0 0,0 0 0,-1 1 0,-1-1 0,1 1 0,-2 0 0,0-1 0,0 1 0,-1 15 0,-1-22 0,0 1 1,0-1-1,-1 0 0,1 0 1,-1 0-1,0 0 0,0 0 1,-1 0-1,1 0 1,-1-1-1,0 1 0,-1-1 1,1 0-1,-1 0 0,0 0 1,0 0-1,0-1 0,0 0 1,0 0-1,-1 0 1,-5 3-1,-14 7 3,-1 0-1,-45 16 1,68-28-3,-19 6-1,-1 0 0,0-2 0,0 0 0,-26 2 0,-96-3-7,173-4 6,26 0 2,103 12-1,-125-7 1,0-2 0,0 0 0,0-3 0,41-3 0,-65 1 0,-1 0 0,0-1 0,-1 0 0,1 0 0,0-1 0,-1 0 0,0 0 0,0 0 0,0-1 0,0 0 0,-1-1 0,0 1 0,7-9 0,5-6 0,-1-1 0,27-43 0,-31 40 0,0-1 0,-2-1 0,-1 0 0,-1 0 0,-1-1 0,-1 0 0,4-38 0,-3-17 0,-3-99 0,-5 181 0,0-1 0,0 1 0,0 0 0,0-1 0,0 1 0,0 0 0,0 0 0,0-1 0,0 1 0,0 0 0,0-1 0,0 1 1,-1 0-1,1 0 0,0-1 0,0 1 0,0 0 0,-1 0 0,1-1 0,0 1 0,0 0 0,-1 0 0,1 0 0,0-1 0,0 1 0,-1 0 0,1 0 0,0 0 0,-1 0 0,1 0 0,0 0 0,0 0 0,-1 0 0,1 0 0,0-1 1,-1 1-1,1 0 0,0 0 0,-1 1 0,1-1 0,0 0 0,-1 0 0,1 0 0,0 0 0,0 0 0,-1 0 0,1 0 0,0 0 0,-1 1 0,1-1 0,0 0 0,0 0 0,-1 0 0,1 1 0,0-1 0,0 0 0,-1 1 0,1-1 1,-2 2-1,0 1 1,-1 0 0,1 0 0,0 0 0,1 0-1,-1 0 1,0 0 0,1 0 0,0 1-1,0-1 1,0 0 0,0 1 0,0-1 0,1 1-1,-1 4 1,-1 5 0,-6 38-1,3 1 0,3 97 0,3-85 0,-1-56 0,0 1 0,1-1 0,0 0 0,1 0 0,-1 0 0,2 0 0,-1 0 0,1 0 0,0 0 0,0-1 0,1 1 0,6 8 0,-6-11 0,1 0 0,-1 0 0,1 0 0,0-1 0,0 1 0,0-1 0,0-1 0,1 1 0,-1-1 0,1 0 0,0 0 0,0 0 0,1-1 0,-1 0 0,13 2 0,-9-1 0,-1-2 0,1 0 0,0 0 0,0 0 0,0-1 0,0-1 0,-1 0 0,1 0 0,0-1 0,0 0 0,-1 0 0,1-1 0,-1-1 0,0 1 0,0-2 0,0 1 0,-1-1 0,0-1 0,0 1 0,0-1 0,0-1 0,-1 1 0,0-1 0,0 0 0,-1-1 0,0 0 0,6-11 0,-4 5 1,0-1-1,-2-1 1,0 1 0,-1-1-1,0 0 1,-1 0-1,-1-1 1,1-23 0,-2-140 7,-4 98-6,0 56-2,2 26 0,0 0 0,0 0 0,0 0 0,0 0 0,0 0 0,0 0 0,0 0 0,0 0 0,0 0 0,0 0 0,0 0 0,0 0 0,0 0 0,0 0 0,0 0 0,0 0 0,0 0 0,0 0 0,-1 0 0,1 0 0,0 0 0,0 0 0,0 0 0,0 0 0,0 0 0,0 0 0,0 0 0,0 0 0,0 0 0,0 0 0,0 0 0,0 0 0,0 0 0,0 0 0,0 0 0,0 0 0,0 0 0,0 0 0,0 0 0,-1 0 0,1 0 0,0 0 0,0 0 0,0 0 0,0 0 0,0 0 0,0-1 0,0 1 0,0 0 0,0 0 0,-3 17 0,-6 79 0,5 140 0,4-150 0,0-79 0,0 1 0,1-1 0,-1 0 0,1 1 0,3 9 0,-3-15 0,0 0 0,-1 0 0,1-1 0,0 1 0,0 0 0,0-1 0,0 1 0,0-1 0,0 1 0,1-1 0,-1 1 0,1-1 0,-1 0 0,1 0 0,-1 0 0,1 0 0,-1 0 0,1 0 0,0 0 0,0 0 0,-1-1 0,1 1 0,0-1 0,0 1 0,0-1 0,0 0 0,2 1 0,0-1 0,1 1 0,-1-1 0,0 0 0,1 0 0,-1 0 0,1 0 0,-1-1 0,1 0 0,-1 0 0,0 0 0,1 0 0,-1-1 0,0 0 0,0 0 0,0 0 0,0 0 0,-1 0 0,1-1 0,0 0 0,-1 0 0,0 0 0,0 0 0,0 0 0,0-1 0,0 1 0,-1-1 0,1 0 0,2-5 0,3-7 0,0-1 0,-2-1 0,0 1 0,0-1 0,4-31 0,5-97 0,1-4 0,-15 149 0,-1-1 0,0 1 0,0 0 0,0 0 0,1 0 0,-1 1 0,0-1 0,1 0 0,-1 0 0,1 0 0,-1 0 0,1 0 0,-1 0 0,1 0 0,0 1 0,0-1 0,-1 0 0,1 1 0,0-1 0,0 0 0,0 1 0,0-1 0,0 0 0,1 1 0,0 0 0,0-1 0,0 1 0,0 0 0,0 0 0,0 0 0,0 0 0,0 1 0,0-1 0,0 1 0,3 0 0,2 3 0,-1-1 0,0 1 0,0-1 0,-1 2 0,1-1 0,-1 1 0,0 0 0,0 0 0,0 0 0,5 8 0,-3-4 0,1 0 0,0-1 0,10 8 0,15 5 0,-33-21 0,0 0 0,0 0 0,1 0 0,-1 0 0,0 0 0,0 0 0,0 0 0,0 0 0,0 0 0,0 0 0,1 0 0,-1 0 0,0 0 0,0 0 0,0 0 0,0 0 0,0 0 0,0 0 0,1 0 0,-1 0 0,0 0 0,0-1 0,0 1 0,0 0 0,0 0 0,0 0 0,0 0 0,0 0 0,1 0 0,-1 0 0,0 0 0,0 0 0,0-1 0,0 1 0,0 0 0,0 0 0,0 0 0,0 0 0,0 0 0,0 0 0,0-1 0,0 1 0,0 0 0,0 0 0,0 0 0,0 0 0,0 0 0,0 0 0,0-1 0,0 1 0,0 0 0,0 0 0,0 0 0,0 0 0,0 0 0,0 0 0,0-1 0,0 1 0,-1 0 0,1-2 0,1-13 0,-1 6 0,0 1 0,0-1 0,-1 0 0,0 0 0,-3-11 0,4 17 0,-1 1 0,0 0 0,0 0 0,0 0 0,0 0 0,0 0 0,0 0 0,-1 0 0,1 0 0,-1 1 0,1-1 0,-1 0 0,0 1 0,0-1 0,1 1 0,-1 0 0,0-1 0,0 1 0,0 0 0,0 0 0,-1 1 0,1-1 0,0 0 0,0 1 0,-1-1 0,-2 1 0,0-1 0,0 1 0,0 0 0,0 0 0,0 1 0,0 0 0,0 0 0,0 0 0,0 0 0,0 1 0,0 0 0,1 0 0,-1 0 0,1 0 0,-1 1 0,1 0 0,0 0 0,0 0 0,0 0 0,1 1 0,-1-1 0,1 1 0,0 0 0,0 0 0,0 0 0,-4 9 0,-3 4 0,2 1 0,0 0 0,1 1 0,1 0 0,-5 27 0,5-13 0,1 1 0,2 0 0,2 0 0,1 0 0,5 36 0,-5-66 0,1 0 0,0 0 0,0-1 0,0 1 0,0 0 0,1 0 0,-1-1 0,1 1 0,0-1 0,0 1 0,0-1 0,1 0 0,-1 0 0,1 0 0,0 0 0,-1 0 0,1-1 0,1 1 0,-1-1 0,0 0 0,0 0 0,1 0 0,0 0 0,-1-1 0,1 1 0,0-1 0,-1 0 0,7 1 0,5 0 0,0 0 0,0-1 0,0 0 0,1-1 0,29-5 0,-32 3 0,-1-1 0,0 0 0,0-1 0,0-1 0,0 0 0,-1 0 0,0-2 0,0 1 0,-1-1 0,1 0 0,-2-1 0,1-1 0,-1 1 0,0-1 0,-1-1 0,10-12 0,-5 2 0,1 0 0,-2-1 0,-1 0 0,-1-1 0,0 0 0,-2-1 0,10-39 0,-11 14 0,-2 1 0,-2 0 0,-3-49 0,0 53 0,0 12 3,-1-1 0,-2 1 1,-1 0-1,-1 0 0,-2 0 0,-1 0 0,-1 1 1,-2 1-1,-15-31 0,26 60-3,0 0 0,0-1 0,0 1-1,0 0 1,-1 0 0,1-1 0,0 1 0,0 0 0,0 0 0,0-1-1,0 1 1,-1 0 0,1 0 0,0-1 0,0 1 0,0 0-1,0 0 1,-1 0 0,1-1 0,0 1 0,0 0 0,-1 0 0,1 0-1,0 0 1,0 0 0,-1 0 0,1 0 0,0-1 0,-1 1-1,1 0 1,0 0 0,0 0 0,-1 0 0,1 0 0,0 0 0,-1 0-1,1 0 1,0 0 0,0 1 0,-1-1 0,1 0 0,0 0 0,0 0-1,-1 0 1,1 0 0,0 0 0,0 1 0,-1-1 0,1 0-1,0 0 1,0 0 0,-1 0 0,1 1 0,0-1 0,0 0 0,-8 20-19,2 47 30,3 133 0,5-104-6,4 44-5,46 251 0,-51-387 0,1 13 0,2 1 0,-1-1 0,2 0 0,0 0 0,11 23 0,-15-39 0,-1 0 0,1-1 0,-1 1 0,1 0 0,-1-1 0,1 1 0,-1-1 0,1 1 0,-1 0 0,1-1 0,0 1 0,-1-1 0,1 0 0,0 1 0,-1-1 0,1 0 0,0 1 0,0-1 0,-1 0 0,1 0 0,0 1 0,0-1 0,-1 0 0,1 0 0,0 0 0,0 0 0,0 0 0,-1 0 0,1 0 0,0 0 0,0-1 0,0 1 0,-1 0 0,1 0 0,0-1 0,-1 1 0,1 0 0,0-1 0,0 1 0,-1-1 0,1 1 0,-1-1 0,1 1 0,1-2 0,1-1 0,1-1 0,-1 1 0,0-1 0,0 1 0,0-1 0,3-6 0,15-35 0,-2-2 0,21-75 0,-30 82 0,3 1 0,1 0 0,2 1 0,1 1 0,25-39 0,-41 74 0,0-1 0,1 1 0,-1 0 0,1-1 0,0 1 0,0 0 0,0 0 0,0 0 0,0 1 0,0-1 0,0 0 0,1 1 0,-1 0 0,0-1 0,1 1 0,-1 0 0,4-1 0,-3 10 0,-1 161 0,-3-25 0,2-135 0,-1 0 0,1-1 0,1 1 0,0-1 0,0 1 0,0-1 0,1 0 0,0 1 0,1-2 0,7 14 0,-8-17 0,0-1 0,0 1 0,0 0 0,0-1 0,1 0 0,-1 0 0,1 0 0,0 0 0,0-1 0,0 1 0,0-1 0,0 0 0,0 0 0,1-1 0,-1 1 0,1-1 0,-1 0 0,1 0 0,0 0 0,-1-1 0,7 1 0,-5-1-1,-3 0-4,0 0 0,0 0 0,0 0 0,0 0 0,0 0 0,0-1 0,0 1 1,0-1-1,0 0 0,0 0 0,-1 0 0,1 0 0,0 0 0,4-4 0,-3 1-36,-1 0 1,0 0-1,0 0 0,0-1 0,3-7 0,-6 12 41</inkml:trace>
</inkml:ink>
</file>

<file path=ppt/ink/ink5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5"/>
    </inkml:context>
    <inkml:brush xml:id="br0">
      <inkml:brushProperty name="width" value="0.05" units="cm"/>
      <inkml:brushProperty name="height" value="0.05" units="cm"/>
      <inkml:brushProperty name="color" value="#FFFFFF"/>
    </inkml:brush>
  </inkml:definitions>
  <inkml:trace contextRef="#ctx0" brushRef="#br0">318 36 31903,'-7'3'97,"-1"1"1,1-1 0,-1 0 0,1 0 0,-1-1 0,0 0-1,0-1 1,-12 1 0,-6 0-119,-35-4-1,51 0 26,-1 0 0,0-1 0,1 0 0,-1-1 0,1 0 0,-18-10 0,-30-10-5,58 24-4,0-1 0,0 1 0,0 0 0,0 0 0,0 0 0,0 0 0,0 0-1,0 0 1,0 0 0,0 0 0,0 0 0,0 0 0,0 0 0,0 0 0,0 0 0,0-1 0,0 1 0,0 0 0,0 0 0,0 0 0,0 0 0,0 0 0,0 0-1,0 0 1,0 0 0,0 0 0,0 0 0,0 0 0,-1 0 0,1 0 0,0 0 0,0 0 0,0 0 0,0 0 0,0 0 0,10-1-488,13 1-1089</inkml:trace>
</inkml:ink>
</file>

<file path=ppt/ink/ink5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5"/>
    </inkml:context>
    <inkml:brush xml:id="br0">
      <inkml:brushProperty name="width" value="0.05" units="cm"/>
      <inkml:brushProperty name="height" value="0.05" units="cm"/>
      <inkml:brushProperty name="color" value="#FFFFFF"/>
    </inkml:brush>
  </inkml:definitions>
  <inkml:trace contextRef="#ctx0" brushRef="#br0">292 39 31102,'-5'4'446,"4"-2"-389,-1 0-1,0 0 0,0 0 1,0-1-1,0 1 1,0-1-1,-1 1 0,1-1 1,-1 0-1,1 1 0,0-1 1,-1-1-1,0 1 1,1 0-1,-1 0 0,1-1 1,-1 0-1,0 1 1,0-1-1,-4-1 0,-23 1-43,1-1-1,-33-5 1,53 4-13,0 0-1,0 0 1,0-1 0,0 0 0,1-1-1,-1 1 1,1-2 0,0 1 0,0-1-1,-13-11 1,17 11 0,3 2-8,1 2-35,20 1-309,0 0-398</inkml:trace>
</inkml:ink>
</file>

<file path=ppt/ink/ink5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5"/>
    </inkml:context>
    <inkml:brush xml:id="br0">
      <inkml:brushProperty name="width" value="0.05" units="cm"/>
      <inkml:brushProperty name="height" value="0.05" units="cm"/>
      <inkml:brushProperty name="color" value="#FFFFFF"/>
    </inkml:brush>
  </inkml:definitions>
  <inkml:trace contextRef="#ctx0" brushRef="#br0">299 45 31086,'-24'6'336,"0"-1"1,-1-2-1,1 0 0,-50-2 0,66-3-336,-1 1 0,1-2 0,-1 1 0,1-1 0,0 0 0,1-1 0,-1 0 0,0 0 0,1-1 0,0 0 0,-8-7 0,-4-1 0,12 12-726,21 1-661</inkml:trace>
</inkml:ink>
</file>

<file path=ppt/ink/ink5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6"/>
    </inkml:context>
    <inkml:brush xml:id="br0">
      <inkml:brushProperty name="width" value="0.05" units="cm"/>
      <inkml:brushProperty name="height" value="0.05" units="cm"/>
      <inkml:brushProperty name="color" value="#FFFFFF"/>
    </inkml:brush>
  </inkml:definitions>
  <inkml:trace contextRef="#ctx0" brushRef="#br0">187 47 30446,'-3'3'229,"0"-2"0,-1 1 0,0 0 1,1-1-1,-1 1 0,0-1 0,0 0 0,0-1 0,-5 2 1,7-2-229,-1 1 0,1-1 0,-1 1 0,1-1 0,0 0 0,-1 0 0,1 0 0,-1 0 0,1 0 1,-1 0-1,1-1 0,0 1 0,-1-1 0,1 0 0,0 0 0,0 0 0,-1 0 0,1 0 0,0 0 0,0-1 1,0 1-1,0 0 0,1-1 0,-1 0 0,0 1 0,-2-5 0,1 2-1,0 1-1,-1 0 1,1-1-1,-1 1 1,1 1-1,-1-1 1,0 0 0,0 1-1,0 0 1,-1 0-1,1 0 1,0 0 0,-1 1-1,1 0 1,-1 0-1,1 0 1,-1 0-1,-5 0 1,10 1-56</inkml:trace>
</inkml:ink>
</file>

<file path=ppt/ink/ink5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6"/>
    </inkml:context>
    <inkml:brush xml:id="br0">
      <inkml:brushProperty name="width" value="0.05" units="cm"/>
      <inkml:brushProperty name="height" value="0.05" units="cm"/>
      <inkml:brushProperty name="color" value="#FFFFFF"/>
    </inkml:brush>
  </inkml:definitions>
  <inkml:trace contextRef="#ctx0" brushRef="#br0">174 51 31230,'-31'2'1260,"26"-1"-1245,0-1 0,0 1 1,-1-1-1,1 0 1,0 0-1,0 0 1,0 0-1,0-1 0,0 0 1,0 0-1,0-1 1,0 1-1,1-1 0,-1 0 1,0 0-1,1-1 1,-6-3-1,6 2-85,-1 0 1,0-1-1,0 2 0,0-1 1,0 1-1,-1 0 0,-8-4 0</inkml:trace>
</inkml:ink>
</file>

<file path=ppt/ink/ink5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6"/>
    </inkml:context>
    <inkml:brush xml:id="br0">
      <inkml:brushProperty name="width" value="0.05" units="cm"/>
      <inkml:brushProperty name="height" value="0.05" units="cm"/>
      <inkml:brushProperty name="color" value="#FFFFFF"/>
    </inkml:brush>
  </inkml:definitions>
  <inkml:trace contextRef="#ctx0" brushRef="#br0">187 47 30382,'6'68'2380,"-7"-67"-2380,-1-1 0,1 1 1,-1-1-1,0 1 1,1-1-1,-1 0 0,0 1 1,1-1-1,-1 0 0,0 0 1,1 0-1,-4-1 1,3 1-1,-1 0 0,-1 0 0,0 0 0,0 0 0,1-1 0,-1 1 0,0-1 0,1 0 0,-1 0 0,1 0 0,-1-1 0,1 1 0,-4-3 0,1-1 0,1 0 0,-1 0 0,1 0 0,-8-13 0,10 15 0,-9-13-2,-16-18 7,26 33-7,0-1 0,0 1 0,0-1 0,0 1 0,0 0 0,0 0 0,0 0 0,-1 0 0,1 0 0,0 0 0,-1 1 0,1-1 0,0 1 0,-1-1 0,-2 1 0,4 0-30,18 6-11560</inkml:trace>
</inkml:ink>
</file>

<file path=ppt/ink/ink5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7"/>
    </inkml:context>
    <inkml:brush xml:id="br0">
      <inkml:brushProperty name="width" value="0.05" units="cm"/>
      <inkml:brushProperty name="height" value="0.05" units="cm"/>
      <inkml:brushProperty name="color" value="#FFFFFF"/>
    </inkml:brush>
  </inkml:definitions>
  <inkml:trace contextRef="#ctx0" brushRef="#br0">272 68 32143,'-108'6'624,"90"-6"-624,13 1 0,0-1 0,0 1 0,0-1 0,0 0 0,0-1 0,0 1 0,0-1 0,0 0 0,0 0 0,0-1 0,1 1 0,-1-1 0,0 0 0,1-1 0,-1 1 0,1-1 0,-7-4 0,1-4 0,7 7 0,-1 1 0,1-1 0,-1 0 0,0 1 0,0 0 0,-1 0 0,1 0 0,-8-3 0,13 6-7,-1 0 1,0 0-1,0 0 1,0 0-1,0 0 0,0-1 1,0 1-1,0 0 1,1 0-1,-1 0 0,0 0 1,0 0-1,0 0 1,0 0-1,0 0 1,0-1-1,0 1 0,0 0 1,0 0-1,0 0 1,0 0-1,0 0 0,0 0 1,0-1-1,0 1 1,0 0-1,0 0 0,0 0 1,0 0-1,0 0 1,0 0-1,0-1 0,0 1 1,0 0-1,0 0 1,0 0-1,0 0 0,0 0 1,0 0-1,0-1 1,0 1-1,-1 0 0,17-1-515,9 1-1457</inkml:trace>
</inkml:ink>
</file>

<file path=ppt/ink/ink5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7"/>
    </inkml:context>
    <inkml:brush xml:id="br0">
      <inkml:brushProperty name="width" value="0.05" units="cm"/>
      <inkml:brushProperty name="height" value="0.05" units="cm"/>
      <inkml:brushProperty name="color" value="#FFFFFF"/>
    </inkml:brush>
  </inkml:definitions>
  <inkml:trace contextRef="#ctx0" brushRef="#br0">350 1 31646,'-104'26'1121,"90"-25"-1128,0 1 0,1-2 0,-1 0 0,-15-1 0,-7-1-358,34 2-118,2 4-2080,0-1 2932,-1 1-1,0 0 1,0-1 0,0 1 0,0-1 0,-4 7 0,4-8-349,-1 0 0,0 0 0,0 0 0,0 0 0,0 0 0,0-1 0,0 1 0,0 0 1,0-1-1,-1 0 0,1 0 0,0 1 0,-1-1 0,1-1 0,-1 1 0,0 0 0,1-1 0,-1 1 1,1-1-1,-1 0 0,0 0 0,1 0 0,-1 0 0,0 0 0,1-1 0,-1 1 0,0-1 0,1 1 1,-1-1-1,1 0 0,-1 0 0,1 0 0,0-1 0,-1 1 0,1 0 0,0-1 0,0 0 1,0 1-1,0-1 0,0 0 0,0 0 0,-2-4 0,-9-13-535</inkml:trace>
</inkml:ink>
</file>

<file path=ppt/ink/ink5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7"/>
    </inkml:context>
    <inkml:brush xml:id="br0">
      <inkml:brushProperty name="width" value="0.05" units="cm"/>
      <inkml:brushProperty name="height" value="0.05" units="cm"/>
      <inkml:brushProperty name="color" value="#FFFFFF"/>
    </inkml:brush>
  </inkml:definitions>
  <inkml:trace contextRef="#ctx0" brushRef="#br0">125 0 30238,'0'0'2529,"-3"0"-2529,0 0 0,3 6 0,0 6-32,0-3-96</inkml:trace>
  <inkml:trace contextRef="#ctx0" brushRef="#br0">73 186 18344,'-26'0'14327,"6"0"-14279,7 0 0,3 0-48,7 0 0,13-3-464,9-6-1393</inkml:trace>
</inkml:ink>
</file>

<file path=ppt/ink/ink5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6"/>
    </inkml:context>
    <inkml:brush xml:id="br0">
      <inkml:brushProperty name="width" value="0.05" units="cm"/>
      <inkml:brushProperty name="height" value="0.05" units="cm"/>
      <inkml:brushProperty name="color" value="#FFFFFF"/>
    </inkml:brush>
  </inkml:definitions>
  <inkml:trace contextRef="#ctx0" brushRef="#br0">1 1 31118,'16'2'1649,"1222"-2"-1649,-1237 1 0,0-1 0,0 0 0,0 0 0,0 1 0,0-1 0,0 0 0,0 1 0,0-1 0,0 1 0,0 0 0,0-1 0,0 1 0,-1 0 0,1-1 0,0 1 0,0 0 0,-1 0 0,1 0 0,0-1 0,-1 1 0,1 0 0,-1 0 0,1 0 0,-1 0 0,1 0 0,-1 0 0,0 0 0,0 0 0,1 1 0,-1-1 0,0 0 0,0 1 0,1 43 0,-1-34 0,0 42 0,1 25 0,-4-1 0,-12 78 0,4-55 0,4 1 0,7 130 0,2-91 0,-2-136 0,0-1 0,-1 1 0,1-1 0,-1 1 0,0-1 0,0 1 0,0-1 0,-1 0 0,-2 7 0,3-10 0,1 1 0,-1-1 0,1 1 0,-1-1 0,1 0 0,-1 1 0,0-1 0,1 0 0,-1 1 0,0-1 0,1 0 0,-1 0 0,0 0 0,1 0 0,-1 1 0,0-1 0,0 0 0,1 0 0,-1 0 0,0 0 0,1-1 0,-1 1 0,0 0 0,0 0 0,0-1 0,0 1 0,-22 0 0,-26 1 0,-79-11 0,-70-5 0,59 7 0,-83-4 0,74 0 0,2 0 0,139 13 0,5-1 0,1 0 0,-1 0 0,0 0 0,0 0 0,0 0 0,0 0 0,1 0 0,-1-1 0,0 1 0,0-1 0,0 1 0,1-1 0,-1 0 0,0 0 0,1 1 0,-1-1 0,-2-2 0,-13 1 0,16 3 0,-1-1 0,1 0 0,-1 0 0,1 0 0,0 0 0,-1 0 0,1 0 0,0 0 0,-1 0 0,1-1 0,0 1 0,-1-1 0,-1 0 0,3 1 0,0 0 0,0-1 0,0 1 0,0 0 0,0-1 0,0 1 0,-1 0 0,1-1 0,0 1 0,0 0 0,0 0 0,0-1 0,0 1 0,1 0 0,-1-1 0,0 1 0,0 0 0,0-1 0,0 1 0,0 0 0,0 0 0,0-1 0,0 1 0,1 0 0,-1 0 0,0-1 0,0 1 0,0 0 0,1 0 0,-1-1 0,0 1 0,0 0 0,1 0 0,-1 0 0,0 0 0,0 0 0,1-1 0,-1 1 0,0 0 0,1 0 0,-1 0 0,0 0 0,0 0 0,1 0 0,15-7 0,-15 7 0,31-16-21,-12 2-86</inkml:trace>
</inkml:ink>
</file>

<file path=ppt/ink/ink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1"/>
    </inkml:context>
    <inkml:brush xml:id="br0">
      <inkml:brushProperty name="width" value="0.05" units="cm"/>
      <inkml:brushProperty name="height" value="0.05" units="cm"/>
      <inkml:brushProperty name="color" value="#FFFFFF"/>
    </inkml:brush>
  </inkml:definitions>
  <inkml:trace contextRef="#ctx0" brushRef="#br0">34 625 27485,'-2'-6'404,"-9"-33"1986,-6-54-1,13 314-2386,5-147-3,-2-64 0,2 1 0,-1 0 0,1-1 0,1 1 0,0-1 0,0 0 0,7 19 0,-7-26 0,0 0 0,-1 0 0,1 0 0,1 0 0,-1 0 0,0 0 0,1-1 1,-1 1-1,1-1 0,0 1 0,0-1 0,0 0 0,0 0 0,0-1 0,1 1 0,-1-1 1,0 1-1,1-1 0,-1 0 0,1 0 0,-1 0 0,1-1 0,0 0 0,-1 1 0,1-1 1,3-1-1,-1 1 1,0-1 0,0 0 0,0 0 0,-1 0-1,1-1 1,0 0 0,-1 0 0,1-1 0,-1 1 0,0-1 0,0 0 0,0-1 0,0 1 0,0-1 0,-1 0 0,0 0 0,0 0 0,0-1 0,0 0 0,5-8 0,5-10 1,-2 0 1,0 0-1,12-34 0,26-91-2,17-43 0,-63 183-1,-1 1 0,1-1 0,0 1 0,1 0 1,0 0-1,0 0 0,0 1 0,10-9 0,-11 12 0,0 0 1,0 1-1,1-1 1,-1 1-1,1-1 1,-1 1-1,1 1 1,0-1-1,0 1 1,0-1-1,0 1 1,0 1-1,0-1 0,8 1 1,-4 0 0,14 0 0,-23 0 0,1 1 0,-1-1 0,1 0 0,0 0 0,-1 0 0,1 1 0,-1-1 0,1 0 0,-1 1 0,1-1 0,-1 0 0,0 1 0,1-1 0,-1 1 0,1-1 0,-1 0 0,0 1 0,1-1 0,-1 1 0,0-1 0,0 1 0,1 0 0,-1-1 0,0 1 0,0-1 0,0 1 0,0-1 0,1 1 0,-1 0 0,0-1 0,0 2 0,0 0 0,3-10 13,-3 3-14,0 0 1,0 1-1,0-1 0,-1 0 0,0 1 0,1-1 0,-2 0 1,-2-6-1,3 9 1,0 0 1,0 1-1,0-1 0,-1 1 1,1-1-1,-1 1 1,1 0-1,-1-1 0,0 1 1,1 0-1,-1 0 1,0 0-1,0 0 0,0 1 1,1-1-1,-1 0 1,0 1-1,0-1 1,0 1-1,0 0 0,0 0 1,0 0-1,0 0 1,-4 0-1,2 1 0,-1-1-1,0 1 1,0 0-1,0 0 1,1 1 0,-1-1-1,0 1 1,1 0-1,0 0 1,-1 1 0,1-1-1,0 1 1,0 0-1,1 0 1,-1 0 0,0 1-1,1-1 1,0 1-1,-5 7 1,-4 8-2,1-1 0,0 1 0,-8 23 0,19-41 2,-11 27 0,1-1 0,1 1 0,2 1 0,1-1 0,1 1 0,1 0 0,2 1 0,1-1 0,3 32 0,-2-58 0,1 1 0,-1-1 0,0 1 0,1-1 0,0 0 0,0 1 0,0-1 0,0 0 0,1 0 0,-1 0 0,1 0 0,0 0 0,0 0 0,0-1 0,0 1 0,0 0 0,1-1 0,-1 0-1,1 1 1,-1-1 0,1 0 0,0 0 0,0-1 0,0 1 0,5 1 0,2 1 1,1-2-1,-1 1 1,1-1-1,0-1 1,0 0-1,17-1 1,-23 0-1,0 0 1,0-1 0,0 1 0,0-1 0,0-1 0,0 1-1,0 0 1,0-1 0,-1 0 0,1 0 0,-1-1 0,1 1 0,-1-1-1,6-4 1,-5 1-1,1 1 1,0-1-1,-1-1 0,0 1 0,-1-1 0,1 0 1,-1 0-1,4-10 0,0-4 0,-1-1 0,0-1 0,-2 0-1,-1 1 1,3-36 0,-3-180 16,-4 237-16,1 220 0,-14 506 0,7-622 0,4-40 0,-3 0 0,-3-1 0,-21 88 0,28-148 0,1 1 1,-1-1-1,0 0 0,0 0 1,0 1-1,0-1 0,0 0 0,0 0 1,-1 0-1,1 0 0,-1 0 1,0-1-1,1 1 0,-1 0 1,0-1-1,0 1 0,0-1 1,0 0-1,0 0 0,0 1 1,0-1-1,-1-1 0,1 1 1,0 0-1,0 0 0,-1-1 0,1 1 1,-1-1-1,1 0 0,0 0 1,-1 0-1,1 0 0,-1 0 1,1-1-1,0 1 0,-1-1 1,1 1-1,0-1 0,-1 0 1,1 0-1,0 0 0,0 0 1,0 0-1,0 0 0,0-1 0,0 1 1,0-1-1,0 1 0,1-1 1,-3-2-1,0-4 0,-1 0 0,2-1 0,-1 1 0,1-1 0,0 0 0,1 0 0,0 0 0,0 0 0,1 0 0,0-17 0,1-12-1,6-46-1,-4 66 1,2 0 0,0 1 0,1-1 0,1 1 0,1 0-1,14-27 1,63-93-4,-72 119 5,93-132 0,-42 64 0,66-122 0,-120 192 2,-1-1-1,-1 0 1,-1 0-1,0-1 1,-1 0 0,-1 0-1,-1 0 1,-1 0-1,1-36 1,-7 54-10,4 0 8,0 1-1,0-1 1,-1 1 0,1-1-1,0 1 1,0-1 0,0 1 0,0-1-1,0 1 1,0-1 0,0 0-1,0 1 1,0-1 0,0 1-1,0-1 1,0 1 0,0-1-1,0 1 1,1-1 0,-1 1-1,0-1 1,0 0 0,0 1 0,1-1-1,-1 1 1,13 19 0,1-1 0,0-1 0,2 0 0,21 19 0,-16-17 0,-1 2 0,22 31 0,-36-45 0,-1 0 0,0 1 0,-1 0 0,0 0 0,0 0 0,-1 0 0,0 1 0,-1-1 0,0 1 0,0-1 0,0 12 0,-1-7 0,-1 1 0,0-1 0,-1 1 0,0-1 0,-1 0 0,0 1 0,-2-1 0,-9 26 0,11-35 0,0 0 0,0 0 0,1 0 0,0 1 0,0-1 0,0 0 0,0 1 0,1-1 0,0 0 0,0 1 0,1 5 0,-1-10 0,1 0 0,-1 0 0,1 0 0,-1 0 0,1 1 0,-1-1 0,1 0 0,0 0 0,0 0 0,-1 0 0,1 0 0,0 0 0,0 0 0,0-1 0,0 1 0,0 0 0,0-1 0,0 1 0,1 0 0,-1-1 0,0 1 0,0-1 0,0 1 0,1-1 0,-1 0 0,0 0 0,0 0 0,3 1 0,43 1 0,-37-2 0,8 0 0,-8 1 0,1-1 0,-1 0 0,1 0 0,-1-1 0,1-1 0,-1 0 0,0 0 0,0-1 0,0 0 0,0 0 0,18-10 0,-14 3 0,0 0 0,-1 0 0,0-1 0,-1-1 0,0 0 0,-1-1 0,-1 0 0,0 0 0,0-1 0,-1-1 0,-1 1 0,-1-2 0,7-17 0,-4 3 0,-1-2 0,-2 1 0,-1-1 0,-1 0 0,0-62 0,-3 56 0,0 8 0,-4-47 0,2 71 0,-1 0 0,1 0 0,-1 0 0,-1 1 0,1-1 0,-1 1 0,0-1 0,0 1 0,-1 0 0,1-1 0,-1 1 0,-1 0 0,1 1 0,-6-8 0,6 10 0,1 0 0,0 0 0,-1 0 0,0 1 0,1-1 0,-1 0 0,0 1 0,0 0 0,0 0 0,0 0 0,0 0 0,0 0 0,0 0 0,0 1 0,0 0 0,-1-1 0,1 1 0,0 0 0,0 1 0,0-1 0,0 0 0,-1 1 0,1 0 0,0 0 0,0 0 0,0 0 0,-3 2 0,0 0 0,1 1 0,-1-1 0,1 1 0,0 0 0,0 1 0,0-1 0,1 1 0,0 0 0,0 0 0,0 1 0,0-1 0,-2 7 0,-2 5 0,1 0 0,1 1 0,0 0 0,1 0 0,1 1 0,-2 25 0,1 116 0,5-115 0,0-36 0,1-1 1,0 1-1,0 0 1,0 0-1,1 0 0,1 0 1,-1-1-1,1 1 0,1-1 1,0 0-1,9 15 1,-10-19-1,0 1 0,1-1 1,0 0-1,0 0 1,0-1-1,0 1 1,0-1-1,1 0 0,0 0 1,-1-1-1,1 1 1,0-1-1,0 0 0,1 0 1,-1 0-1,0-1 1,1 0-1,-1 0 1,0-1-1,10 1 0,-10-1 0,1-1 1,-1 0-1,0 0 0,0 0 0,0-1 0,0 1 0,0-1 0,0 0 0,0-1 0,-1 1 1,1-1-1,-1 0 0,0 0 0,0 0 0,0-1 0,0 0 0,0 1 0,-1-1 0,0 0 1,0-1-1,0 1 0,0-1 0,0 1 0,-1-1 0,3-7 0,2-7 0,0-1 0,-2 1 0,0-1 0,-1 0 0,2-27 0,-1-122 0,-5 132 0,-13 72 0,7 23 0,1 115 0,6-117 0,-2-50 0,1-1 0,1 0 0,-1 0 0,1 0 0,0 0 0,0 1 0,0-1 0,1 0 0,-1-1 0,1 1 0,1 0 0,-1 0 0,4 4 0,-4-6 0,1 0 0,0-1 0,0 1 0,0 0 0,1-1 0,-1 0 0,0 0 0,1 0 0,-1 0 0,1-1 0,0 1 0,0-1 0,0 0 0,-1 0 0,1 0 0,0-1 0,7 1 0,-5 0 0,0-1 0,0 0 0,0 0 0,0 0 0,0-1 0,0 0 0,0 0 0,0 0 0,0-1 0,-1 0 0,1 0 0,10-6 0,-9 4 0,-1-1 0,0 0 0,-1-1 0,1 1 0,-1-1 0,0 0 0,0 0 0,-1-1 0,0 1 0,4-9 0,0-2 0,-1-1 0,0 1 0,-2-2 0,0 1 0,-1 0 0,0-1 0,0-26 0,-3-139 0,-2 136 0,1 41 0,0-1 0,0 0 0,0 1 0,-1-1 0,0 1 0,-1-1 0,0 1 0,0-1 0,0 1 0,-1 0 0,0 0 0,-6-11 0,-1 13 0,9 7 0,-1 1 0,1 0 0,-1 0 0,1 0 0,0 1 0,0-1 0,0 0 0,1 0 0,-1 1 0,1-1 0,0 0 0,0 1 0,0-1 0,0 5 0,1 12 0,-1 513 0,4-448 0,3-1 0,23 100 0,-30-179 0,0-4 1,0 0-1,0 0 0,0 0 0,0 0 0,0 0 1,0 0-1,1 0 0,-1 0 0,0 0 0,1 0 1,-1 0-1,0 0 0,1 0 0,-1 0 0,1 0 1,-1 0-1,1-1 0,0 1 0,-1 0 1,1 0-1,0-1 0,-1 1 0,2 0 0,-1-2 2,1 0 0,-1 0-1,0-1 1,0 1 0,0-1-1,0 1 1,0-1 0,0 0-1,0 1 1,-1-1 0,1 0-1,-1 1 1,1-1 0,-1 0-1,1-2 1,9-44-2,-1-1 0,3-77 0,-10-106 0,-2 141 0,-1 41 0,3-99 0,0 122 0,1 1 0,1-1 0,10-35 0,-13 57-1,1 1 1,0-1-1,1 0 0,-1 1 1,1 0-1,0 0 0,0-1 0,1 2 1,-1-1-1,1 0 0,0 1 1,0-1-1,0 1 0,0 0 1,0 1-1,1-1 0,-1 1 0,1 0 1,0 0-1,-1 0 0,1 0 1,0 1-1,0 0 0,0 0 1,0 1-1,0-1 0,1 1 1,-1 0-1,0 0 0,0 1 0,0-1 1,0 1-1,0 0 0,0 1 1,0-1-1,0 1 0,-1 0 1,1 0-1,0 1 0,-1-1 0,0 1 1,1 0-1,-1 0 0,0 0 1,5 6-1,0 4 1,0-1 0,0 1 0,-2 1 0,1-1 0,-2 1 0,1 1 0,-2-1 0,0 1 0,5 27 0,-4-2 0,-2 1 0,0 62 0,-4-94 0,0 0 0,-1 1 0,0-1 0,0 0 0,-1 0 0,0 0 0,0 0 0,-1 0 0,0 0 0,-1 0 0,0-1 0,0 0 0,-1 0 0,0 0 0,0 0 0,-1-1 0,0 0 0,-1 0 0,1 0 0,-1-1 0,0 0 0,-12 7 0,10-7 3,0-1 0,0 1 0,0-2 0,-1 0 0,0 0 0,-17 4 0,7-4-1,-1-1-1,1-1 0,-26-1 1,52-2-7,0 0 0,0 0 1,-1 0-1,1-1 0,6-3 1,19-4 5,10 1-1,133-32 0,-152 33 0,0-1 0,0-1 0,-1-1 0,-1 0 0,34-24 0,-43 25 0,-1 0 0,-1 0 0,0-1 0,0-1 0,-1 1 0,0-1 0,-1-1 0,-1 1 0,1-1 0,-2 0 0,0-1 0,0 1 0,-1-1 0,0 0 0,1-18 0,3-20 0,-4-1 0,-1-84 0,-4 95 0,1 20 0,-4-115 0,2 116 0,-1 1 0,-1-1 0,0 1 0,-14-33 0,-2-2 0,20 54 0,0-1 0,0 1 0,0-1 0,0 1 0,-1-1 0,1 1 0,0 0 0,0-1 0,0 1 0,0-1 0,-1 1 0,1-1 0,0 1 0,0 0 0,-1-1 0,1 1 0,0-1 0,-1 1 0,1 0 0,0-1 0,-1 1 0,1 0 0,-1 0 0,1-1 0,0 1 0,-1 0 0,1 0 0,-1 0 0,1 0 0,-1-1 0,1 1 0,-1 0 0,-2 4 0,-1 10 0,1 0 0,1-1 0,0 1 0,0 0 0,2 0 0,0 19 0,0-2 0,-1 372 9,2-219 14,-2-162-23,1 1 0,1 0 0,1 0 0,1 0 0,1 0 0,1-1 0,10 28 0,-15-49 0,0-1 0,0 1 0,1 0 0,-1 0 0,0 0 0,1 0 0,-1 0 0,0-1 0,1 1 0,-1 0 0,1 0 0,0-1 0,-1 1 0,1 0 0,-1-1 0,1 1 0,0-1 0,-1 1 0,1 0 0,0-1 0,0 0 0,0 1 0,-1-1 0,1 1 0,0-1 0,0 0 0,0 0 0,0 1 0,0-1 0,1 0 0,-1-1 0,0 0 0,1 0 0,-1 0 0,0 0 0,0 0 0,0-1 0,0 1 0,0 0 0,0-1 0,0 1 0,0 0 0,-1-1 0,1 1 0,0-1 0,-1 1 0,1-1 0,0-3 0,38-187 0,-31 139 0,2 0 0,27-82 0,-34 127 0,0 1 0,0-1 0,1 1 0,-1 0 0,2 0 0,-1 1 0,9-10 0,-10 13 0,0 0 0,0 1 0,0 0 0,0-1 0,1 1 0,-1 1 0,1-1 0,-1 0 0,1 1 0,-1 0 0,1 0 0,0 0 0,0 0 0,0 1 0,0-1 0,7 1 0,-10 0 0,0 1 0,0-1 0,1 1 0,-1 0 0,0-1 0,0 1 0,0 0 0,0 0 0,0-1 0,0 1 0,0 0 0,0 0 0,0 0 0,0 0 0,0 0 0,-1 1 0,1-1 0,-1 0 0,1 0 0,0 0 0,-1 1 0,0-1 0,1 0 0,-1 1 0,0-1 0,0 0 0,1 2 0,5 46 0,-5-41 0,2 89 0,-3-70 0,0 1 0,2-1 0,1 0 0,1 0 0,8 27 0,-11-51 0,0-1 0,0 1 0,0-1 0,1 1 0,-1-1 0,0 0 0,1 0 0,0 1 0,-1-1 0,1 0 0,0 0 0,0-1 0,0 1 0,1 0 0,-1-1 0,0 1 0,1-1 0,-1 0 0,0 0 0,1 0 0,0 0 0,-1 0 0,5 1 0,3-1 0,0 0 0,1-1 0,-1 0 0,19-2 0,-29 2 0,4-1 0,1 0 0,0 0 0,0 0 0,-1-1 0,1 0 0,-1 0 0,0 0 0,1-1 0,-1 1 0,0-1 0,-1 0 0,1 0 0,0 0 0,-1-1 0,0 1 0,1-1 0,-1 0 0,4-8 0,2-3 0,0-1 0,-1-1 0,10-30 0,-8 12 0,-1 1 0,-1-1 0,4-63 0,-8-109 0,-4 156 0,0 50 0,0-3 0,0 0 0,0 0 0,0 0 0,0 0 0,-1-1 0,-2-5 0,3 10 0,0-1 0,-1 0 0,1 1 0,-1-1 0,1 0 0,-1 1 0,1-1 0,-1 1 0,0-1 0,1 1 0,-1-1 0,0 1 0,1-1 0,-1 1 0,0 0 0,0-1 0,1 1 0,-1 0 0,0 0 0,0-1 0,1 1 0,-1 0 0,0 0 0,0 0 0,0 0 0,1 0 0,-1 0 0,0 0 0,0 0 0,0 1 0,1-1 0,-1 0 0,0 0 0,0 1 0,-1 0 0,0 0 0,0 0 0,0 1 0,0-1 0,0 0 0,0 1 0,1 0 0,-1-1 0,1 1 0,-1 0 0,1 0 0,-1 0 0,1 0 0,0 0 0,0 0 0,0 1 0,0-1 0,0 0 0,1 0 0,-1 1 0,1-1 0,-1 4 0,-2 5 0,-4 17 0,0 1 0,3 0 0,0-1 0,1 31 0,6 117 0,-3-169 0,1 8 0,0-1 0,1 0 0,1 0 0,0 0 0,0 0 0,2 0 0,0-1 0,0 0 0,12 20 0,-13-27 0,-1 0 0,1-1 0,1 0 0,-1 0 0,1 0 0,-1 0 0,1-1 0,1 0 0,-1 0 0,1 0 0,-1-1 0,1 0 0,0 0 0,0 0 0,1-1 0,-1 1 0,0-2 0,1 1 0,-1-1 0,1 0 0,0 0 0,7-1 0,-9 0 0,1 0 0,-1 0 0,1-1 0,-1 0 0,0 0 0,0 0 0,1-1 0,-1 0 0,0 0 0,-1 0 0,1-1 0,0 1 0,-1-1 0,9-7 0,-7 4 0,0 0 0,0-1 0,-1 1 0,0-1 0,0 0 0,-1-1 0,0 1 0,5-14 0,1-9 0,-2-1 0,-1 0 0,6-63 0,-13 91 0,6-107 0,-6 72 0,2 0 0,8-39 0,-10 74 0,1 1 0,-1-1 0,1 1 0,-1 0 0,1-1 0,0 1 0,0 0 0,0 0 0,0-1 0,1 1 0,-1 0 0,1 0 0,-1 0 0,1 1 0,2-4 0,-1 4 0,-1 0 0,1-1 0,0 1 0,0 0 0,0 0 0,0 1 0,0-1 0,0 1 0,0-1 0,0 1 0,0 0 0,3 0 0,-1 1 0,0-1 0,0 1 0,0-1 0,0 1 0,0 1 0,0-1 0,0 1 0,0 0 0,0 0 0,-1 0 0,5 3 0,5 5 0,-1 0 0,14 14 0,-21-19 0,-5-5 0,-1-1 0,0 1 0,0-1 0,0 0 0,1 1 0,-1-1 0,0 1 0,0-1 0,0 0 0,0 1 0,0-1 0,0 1 0,0-1 0,0 0 0,0 1 0,0-1 0,-1 1 0,1-1 0,0 0 0,0 1 0,-1-1 0,1 0 0,-3-2 0,0 0 0,1 1 0,-1-1 0,0 1 0,-1 0 0,1 0 0,0 0 0,-1 0 0,1 0 0,-1 1 0,1-1 0,-1 1 0,0 0 0,-5-1 0,-4 0 0,-1 0 0,-24 0 0,33 3-1,0-1 0,0 1 0,0 0 0,0 0 0,0 1 1,0-1-1,1 1 0,-1 0 0,1 0 0,-1 1 0,1-1 0,0 1 0,0 0 0,0 0 0,0 1 1,1-1-1,-1 1 0,1 0 0,0 0 0,0 0 0,0 0 0,1 0 0,-5 9 0,1 1 0,0 0-1,1 1 1,0-1-1,1 1 1,0 0-1,-1 25 1,2-16 1,2 1 0,0-1 0,2 0 0,6 44 0,-5-57 0,1-1 0,0 0 0,1 0 0,0 0 0,0 0 0,1-1 0,0 0 0,1 0 0,0 0 0,0 0 0,1-1 0,0 0 0,12 9 0,-9-8 0,1-1 0,0 0-1,1-1 1,-1-1 0,1 1 0,1-2 0,-1 0 0,1 0-1,20 3 1,-3-2 7,1-2 0,-1-2 1,33 0-1,-58-2-7,0 0 0,0 0 0,0-1 0,0 1 1,0-1-1,-1 0 0,1 0 0,0-1 0,0 1 1,-1-1-1,1 0 0,-1 0 0,1-1 0,-1 1 0,0-1 1,0 0-1,0 0 0,0-1 0,-1 1 0,1-1 1,-1 0-1,0 0 0,0 0 0,0 0 0,-1 0 0,1 0 1,-1-1-1,2-5 0,2-6 0,0-1 0,-1 0 0,-1 0 0,0 0 0,1-27 0,-3-88 0,-1 1 0,1 114 0,0-1 0,1 1 0,1 0 0,0 0 0,10-22 0,-13 35 0,1 1 0,0-1 0,-1 1 0,2 0 0,-1 0 0,0 0 0,1 0 0,-1 0 0,1 0 0,0 0 0,0 1 0,0 0 0,0-1 0,0 1 0,0 0 0,1 1 0,-1-1 0,1 0 0,-1 1 0,6-1 0,4 0 0,-1 0 0,0 1 0,0 0 0,0 1 0,15 2 0,-20-1 0,0 1 0,-1 0 0,1-1 0,-1 2 0,0-1 0,1 1 0,-1 0 0,0 0 0,-1 1 0,1 0 0,-1 0 0,1 0 0,-1 1 0,0-1 0,-1 1 0,1 0 0,-1 1 0,0-1 0,5 10 0,-1 0 0,0 0 0,0 0 0,-2 1 0,0 0 0,0 1 0,5 31 0,-6-14 0,-1 0 0,-1 0 0,-2 0 0,-5 45 0,2-62 0,-1 1 0,0 0 0,-2-1 0,0 0 0,-1 0 0,0-1 0,-2 1 0,0-1 0,-1-1 0,-10 15 0,9-16 0,-1 0 0,-1-1 0,0-1 0,0 0 0,-2 0 0,-21 14 0,25-20 0,1-1 0,-1 0 0,0 0 0,-1-1 0,1 0 0,-1-1 0,1 0 0,-1-1 0,0 0 0,0-1 0,-13 0 0,22-1 0,-1 0 0,1 0 0,0 0 0,0-1 0,-1 1 0,1-1 0,0 0 0,0 1 0,0-1 0,-1 0 0,1 0 0,0 0 0,0-1 0,1 1 0,-1 0 0,0-1 0,-3-2 0,3 0 0,-1 1 0,1-1 0,-1 0 0,1 0 0,0 0 0,0 0 0,1 0 0,-3-8 0,0-7 0,1 0 0,1 0 0,1-28 0,1 33 0,-2-37 0,0 4 0,7-89 0,-5 134 0,1 0 0,-1 0 0,1 0 0,0 0 0,0 0 0,0 1 0,0-1 0,0 0 0,0 0 0,0 1 0,0-1 0,1 1 0,-1-1 0,1 1 0,-1-1 0,1 1 0,0 0 0,0 0 0,-1 0 0,1 0 0,0 0 0,0 0 0,0 1 0,0-1 0,0 0 0,0 1 0,0 0 0,4-1 0,-1 0 0,-1 1 0,1 0 0,0 0 0,0 0 0,0 1 0,-1-1 0,1 1 0,0 0 0,-1 1 0,1-1 0,8 5 0,-7-2 0,0 0 0,-1 1 0,1-1 0,-1 1 0,0 1 0,0-1 0,8 13 0,28 50 0,-30-48 0,10 18 0,-6-9 0,2-1 0,1 0 0,22 26 0,-34-47 0,0 0 0,1 0 0,0-1 0,0 0 0,1-1 0,-1 1 0,1-1 0,0-1 0,1 1 0,-1-1 0,1-1 0,0 0 0,0 0 0,0-1 0,13 2 0,-14-2 0,0-2 0,-1 1 0,1-1 0,0 0 0,0-1 0,14-3 0,-19 3 0,0 0 0,0 0 0,-1 0 0,1 0 0,0-1 0,-1 1 0,1-1 0,-1 0 0,0 0 0,1 0 0,-1 0 0,0 0 0,0 0 0,0-1 0,-1 1 0,1 0 0,0-1 0,-1 0 0,0 1 0,2-5 0,1-6-30,-1-1-1,0 1 1,-1-1 0,0 1-1,-1-1 1,-1 0 0,0 1-1,-1-1 1,-1 1 0,-4-24 0,-1 15-396,-16-40 0</inkml:trace>
</inkml:ink>
</file>

<file path=ppt/ink/ink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2"/>
    </inkml:context>
    <inkml:brush xml:id="br0">
      <inkml:brushProperty name="width" value="0.05" units="cm"/>
      <inkml:brushProperty name="height" value="0.05" units="cm"/>
      <inkml:brushProperty name="color" value="#FFFFFF"/>
    </inkml:brush>
  </inkml:definitions>
  <inkml:trace contextRef="#ctx0" brushRef="#br0">331 423 32031,'0'-292'688,"0"291"-687,0-1-1,0 1 1,0 0-1,0 0 1,0 0-1,-1 0 1,1-1 0,0 1-1,-1 0 1,1 0-1,-1 0 1,1 0 0,-1 0-1,1 0 1,-1 0-1,0 0 1,0 0-1,1 0 1,-1 1 0,0-1-1,0 0 1,0 0-1,0 1 1,0-1 0,0 0-1,0 1 1,0-1-1,0 1 1,0 0 0,0-1-1,-1 1 1,1 0-1,0 0 1,0-1-1,0 1 1,-2 0 0,-2 0 1,0 0 0,0 1 1,1-1-1,-1 1 0,0 0 1,1 0-1,-1 1 0,-6 2 1,1 1-3,-1 1 1,1 1 0,1 0 0,-1 0-1,1 1 1,1 0 0,-12 13-1,-1 3 0,-28 45 0,36-48 0,1 1 0,1 0 0,1 1 0,1 0 0,-12 48 0,13-33 0,3-1 0,1 1 0,1 47 0,2-83 0,1 0-1,0 1 1,0-1-1,0 0 1,1 0 0,-1 0-1,0 0 1,1 0-1,-1 0 1,1 0-1,0 0 1,0 0 0,0 0-1,0 0 1,0 0-1,0 0 1,0 0 0,1-1-1,-1 1 1,1 0-1,1 0 1,0 0-2,1 0 1,-1-1 0,1 1-1,0-1 1,-1 0-1,1-1 1,0 1-1,0 0 1,-1-1-1,1 0 1,6 0-1,-5 0 4,1-1 0,-1 0 0,1 1 0,-1-2 0,1 1 0,-1-1 0,0 1 0,1-1 0,-1-1 0,0 1 0,0-1-1,8-6 1,-5 2-1,0 0 0,0 0-1,-1-1 1,0 0-1,-1-1 1,9-12-1,-2-2 0,-2 0-1,0-1 1,-1-1-1,11-47 1,-12 25 0,-3-1 0,-1 0 0,-3-71 0,-11 177 0,6-42 0,0 1 0,-1 22 0,2 6 0,0 3 0,8 92 0,-5-133-1,0 0 1,1 0-1,0 0 1,0-1-1,0 1 1,1 0-1,0-1 0,1 1 1,0-1-1,-1 0 1,2-1-1,9 12 0,-11-14 2,1 0-1,-1 0 0,1-1 0,0 1 0,-1-1 0,2 1 0,-1-1 0,0-1 0,0 1 0,0 0 1,1-1-1,-1 0 0,1 0 0,-1-1 0,1 1 0,-1-1 0,1 0 0,-1 0 0,1 0 0,0-1 1,6-1-1,-7 1 0,0-1 0,0 0 1,0-1-1,0 1 0,0-1 1,0 1-1,-1-1 0,1 0 1,-1 0-1,0-1 0,0 1 1,0-1-1,0 0 0,0 0 1,-1 1-1,0-2 0,4-7 1,3-11-2,0 0 1,5-24 0,-12 42 0,36-195 0,-31 150 0,2 0 0,2 0 0,24-66 0,-34 113 0,0 0 0,1 0 0,-1 0 0,1 1 0,0-1 0,0 1 0,0-1 0,0 1 0,0 0 0,1-1 0,-1 1 0,1 0 0,-1 1 0,1-1 0,0 0 0,4-1 0,-5 2 0,0 1 0,0-1 0,0 1 0,0 0 0,0-1 0,0 1 0,0 0 0,0 0 0,0 0 0,0 1 0,0-1 0,0 0 0,0 1 0,0-1 0,0 1 0,0 0 0,0 0 0,0 0 0,-1 0 0,1 0 0,0 0 0,0 0 0,-1 0 0,1 1 0,-1-1 0,1 1 0,-1-1 0,2 3 0,5 8 0,0 1 0,0 1 0,-1-1 0,-1 1 0,-1 1 0,0-1 0,0 1 0,-1 0 0,2 18 0,1 18 0,1 76 0,-8 58-5,-1-177 5,0 1 0,0-1 0,-1 0 0,0 0 0,-1 0 1,0 0-1,0-1 0,-1 1 0,1-1 0,-2 0 0,1 0 0,-1 0 1,0 0-1,0-1 0,-1 0 0,0 0 0,0-1 0,0 1 0,-1-1 1,0-1-1,0 1 0,0-1 0,0 0 0,-1-1 0,0 0 0,1 0 1,-1-1-1,0 1 0,0-2 0,-1 1 0,1-1 0,0-1 0,0 1 1,-1-1-1,1-1 0,-10-1 0,14 1 0,1 0 0,-1 0 0,1-1 0,0 1 0,0-1 0,0 0 0,0 0 0,0 0 0,0 0 0,0-1-1,1 1 1,-1-1 0,1 1 0,0-1 0,0 0 0,0 0 0,0 0 0,0 0 0,1 0 0,-1-1 0,1 1 0,0 0 0,0-1 0,-1-3 0,-3-11-7,1-1 1,1 0 0,-1-20-1,1 3 1,1 0 0,4-42 0,-1 76 6,-1 1-1,0-1 1,1 0 0,-1 1 0,1-1 0,-1 0 0,1 1 0,0-1 0,-1 0-1,1 1 1,0-1 0,0 1 0,0 0 0,1-1 0,-1 1 0,0 0 0,0-1 0,1 1-1,-1 0 1,1 0 0,-1 0 0,1 0 0,-1 1 0,1-1 0,-1 0 0,1 1-1,3-2 1,3 1 0,0 0 1,0 0-1,0 1 0,15 0 0,-7 1 0,-11-1 0,0 1 0,-1 0 0,1 0 0,0 1 0,-1-1 0,1 1 0,-1 0 0,0 0 0,1 1 0,-1-1 0,0 1 0,-1 0 0,1 0 0,0 0 0,-1 0 0,1 1 0,-1-1 0,0 1 0,-1 0 0,1 0 0,3 7 0,7 12 0,-1 1 0,14 43 0,-16-40 0,0-1 0,1 0 0,1-1 0,1 0 0,21 30 0,-29-49 0,0 1 0,0-1 0,1 0 0,0 0 0,0-1 0,1 1 0,-1-1 0,1-1 0,0 1 0,0-1 0,1-1 0,-1 1 0,1-1 0,0 0 0,0-1 0,0 0 0,0 0 0,16 0 0,-18-1 4,1-1 0,-1 0 0,0 0 0,1-1 0,-1 1 0,0-1-1,1-1 1,10-3 0,-13 3-44,0-1-1,0 1 0,0-1 1,-1 0-1,1 0 0,-1 0 1,0 0-1,0-1 0,0 1 0,0-1 1,0 0-1,3-7 0,17-32-1722</inkml:trace>
</inkml:ink>
</file>

<file path=ppt/ink/ink6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8"/>
    </inkml:context>
    <inkml:brush xml:id="br0">
      <inkml:brushProperty name="width" value="0.05" units="cm"/>
      <inkml:brushProperty name="height" value="0.05" units="cm"/>
      <inkml:brushProperty name="color" value="#FFFFFF"/>
    </inkml:brush>
  </inkml:definitions>
  <inkml:trace contextRef="#ctx0" brushRef="#br0">0 24 30510,'0'-24'2091,"0"37"-1742,0 39-532,0 761 183,0-813 0,1 1 0,-1-1 0,0 0 0,0 0 0,0 0 0,0 0 0,0 0 0,0 1 0,0-1 0,0 0 0,1 0 0,-1 0 0,0 0 0,0 0 0,0 0 0,0 0 0,0 0 0,1 1 0,-1-1 0,0 0 0,0 0 0,0 0 0,0 0 0,1 0 0,-1 0 0,0 0 0,0 0 0,0 0 0,1 0 0,-1 0 0,0 0 0,0 0 0,0 0 0,0 0 0,1 0 0,-1-1 0,0 1 0,0 0 0,0 0 0,0 0 0,0 0 0,1 0 0,-1 0 0,0 0 0,0 0 0,0-1 0,0 1 0,0 0 0,0 0 0,0 0 0,1 0 0,-1 0 0,0-1 0,0 1 0,0 0 0,0 0 0,0 0 0,0 0 0,0-1 0,0 1 0,0 0 0,8-13-32,-2 0 0,1 0 0,4-16 0,-2 7-422,5-13-1845</inkml:trace>
</inkml:ink>
</file>

<file path=ppt/ink/ink6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8"/>
    </inkml:context>
    <inkml:brush xml:id="br0">
      <inkml:brushProperty name="width" value="0.05" units="cm"/>
      <inkml:brushProperty name="height" value="0.05" units="cm"/>
      <inkml:brushProperty name="color" value="#FFFFFF"/>
    </inkml:brush>
  </inkml:definitions>
  <inkml:trace contextRef="#ctx0" brushRef="#br0">39 21 28973,'-9'-18'2991,"9"18"-2969,0-1 1,0 1-1,0 0 0,0 0 1,0 0-1,-1 0 0,1-1 0,0 1 1,0 0-1,0 0 0,0 0 1,0 0-1,-1 0 0,1 0 0,0-1 1,0 1-1,0 0 0,-1 0 1,1 0-1,0 0 0,0 0 0,0 0 1,-1 0-1,1 0 0,0 0 1,0 0-1,0 0 0,-1 0 0,1 0 1,0 0-1,0 0 0,0 0 1,-1 0-1,1 0 0,0 0 0,0 1 1,0-1-1,-1 0 0,0 2-29,-1 1 0,1 0-1,0-1 1,0 1 0,0 0-1,0-1 1,0 1-1,-1 6 1,-3 30 7,0 0 0,3 1 0,4 58 0,-1-23 0,2 450-149,-2-542-284,2-3-762</inkml:trace>
</inkml:ink>
</file>

<file path=ppt/ink/ink6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9"/>
    </inkml:context>
    <inkml:brush xml:id="br0">
      <inkml:brushProperty name="width" value="0.05" units="cm"/>
      <inkml:brushProperty name="height" value="0.05" units="cm"/>
      <inkml:brushProperty name="color" value="#FFFFFF"/>
    </inkml:brush>
  </inkml:definitions>
  <inkml:trace contextRef="#ctx0" brushRef="#br0">3 20 31374,'1'-20'1455,"-2"48"-1517,-1 556 62,2-549 0,2-1 0,2 1 0,9 43 0,-12-77-2,-1 0-1,0 0 1,1 0 0,-1 1-1,0-1 1,1 0 0,0 0-1,-1 0 1,1 0-1,0 0 1,-1 0 0,1 0-1,0 0 1,0 0 0,0-1-1,0 1 1,0 0 0,1 0-1,-1-1-5,-1 0 0,1 0 0,0 0 0,0 0 0,-1 0 0,1 0 0,0 0 0,-1-1 0,1 1 0,0 0 0,0-1 0,-1 1 0,1 0 0,-1-1 0,1 1 0,0-1 0,-1 1 0,1-1 0,-1 1 0,1-1 0,-1 1 0,1-1 0,-1 0 0,0 1 0,1-1 0,-1 0 0,0 1 0,1-1 0,-1 0 0,0 1 0,0-1 0,0 0 0,0 0 0,0 0 0,8-34-611</inkml:trace>
</inkml:ink>
</file>

<file path=ppt/ink/ink6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9"/>
    </inkml:context>
    <inkml:brush xml:id="br0">
      <inkml:brushProperty name="width" value="0.05" units="cm"/>
      <inkml:brushProperty name="height" value="0.05" units="cm"/>
      <inkml:brushProperty name="color" value="#FFFFFF"/>
    </inkml:brush>
  </inkml:definitions>
  <inkml:trace contextRef="#ctx0" brushRef="#br0">0 31 31711,'15'-30'763,"-15"30"-758,0 0 0,1 0-1,-1 0 1,0 0 0,0-1 0,0 1-1,1 0 1,-1 0 0,0 0-1,0 0 1,0 0 0,1 0 0,-1 0-1,0 0 1,0 0 0,0 0-1,1 0 1,-1 1 0,0-1 0,0 0-1,0 0 1,1 0 0,-1 0-1,0 0 1,0 0 0,0 0 0,0 0-1,1 1 1,-1-1 0,0 0-1,0 0 1,0 0 0,0 0 0,0 0-1,1 1 1,-1-1 0,0 0-1,0 0 1,0 0 0,0 1 0,0-1-1,0 0 1,0 0 0,0 0-1,0 1 1,0-1 0,0 0 0,0 0-1,0 0 1,0 1 0,0-1-1,0 0 1,0 0 0,0 0 0,0 1-1,0-1 1,0 0 0,0 0-1,-1 1 1,1 63-74,-1-36 116,1 692-15,0-716-52,2 35 44,-2-39-29,0 1-1,0-1 1,0 1-1,0-1 1,0 1-1,0 0 0,0-1 1,0 1-1,0-1 1,0 1-1,1-1 1,-1 1-1,0-1 1,0 1-1,0-1 0,1 1 1,-1-1-1,0 1 1,1-1-1,-1 1 1,0-1-1,1 0 1,-1 1-1,1-1 0,-1 1 1,1-1-1,-1 0 1,1 0-1,-1 1 1,1-1-1,-1 0 1,1 0-1,-1 1 0,1-1 1,-1 0-1,1 0 1,-1 0-1,1 0 1,-1 0-1,1 0 1,0 0-1,-1 0 0,1 0 1,-1 0-1,1 0 1,-1 0-1,1-1 1,-1 1-1,1 0 1,-1 0-1,1 0 0,-1-1 1,1 1-1,-1 0 1,1-1-1,9-9-695</inkml:trace>
</inkml:ink>
</file>

<file path=ppt/ink/ink6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50"/>
    </inkml:context>
    <inkml:brush xml:id="br0">
      <inkml:brushProperty name="width" value="0.05" units="cm"/>
      <inkml:brushProperty name="height" value="0.05" units="cm"/>
      <inkml:brushProperty name="color" value="#FFFFFF"/>
    </inkml:brush>
  </inkml:definitions>
  <inkml:trace contextRef="#ctx0" brushRef="#br0">1 50 28669,'115'2'3953,"-37"0"-3912,138-13-1,-148-2-40,-39 7 0,35-4 0,76 6 0,27-3 0,-110 4 6,63 4 0,-32 1-2,-87-2-6,-1 0 0,0 0 0,1 0 0,-1 1 0,0-1 0,0 0 0,1 0 0,-1 1 0,0-1 0,0 0 0,0 1 0,1-1 0,-1 0 0,0 1 0,0-1 0,0 0 0,0 1 0,0-1 0,0 0 0,0 1 0,0-1 0,0 0 1,0 1-1,0-1 0,0 1 0,0-1 0,0 0 0,0 1 0,0-1 0,0 0 0,0 1 0,0 0-31,0-1-175</inkml:trace>
</inkml:ink>
</file>

<file path=ppt/ink/ink6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51"/>
    </inkml:context>
    <inkml:brush xml:id="br0">
      <inkml:brushProperty name="width" value="0.05" units="cm"/>
      <inkml:brushProperty name="height" value="0.05" units="cm"/>
      <inkml:brushProperty name="color" value="#FFFFFF"/>
    </inkml:brush>
  </inkml:definitions>
  <inkml:trace contextRef="#ctx0" brushRef="#br0">1 1 29950,'2'0'1347,"43"0"-403,25-1-722,76 10-1,-56-2-211,124-6 0,-98-2 2,-77 1-12,352-9 19,-331 3-320,-68 6-599</inkml:trace>
</inkml:ink>
</file>

<file path=ppt/ink/ink6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52"/>
    </inkml:context>
    <inkml:brush xml:id="br0">
      <inkml:brushProperty name="width" value="0.05" units="cm"/>
      <inkml:brushProperty name="height" value="0.05" units="cm"/>
      <inkml:brushProperty name="color" value="#FFFFFF"/>
    </inkml:brush>
  </inkml:definitions>
  <inkml:trace contextRef="#ctx0" brushRef="#br0">0 9 30318,'255'2'2470,"269"-4"-2523,-223-3 80,-300 4-121,-1-1-271</inkml:trace>
</inkml:ink>
</file>

<file path=ppt/ink/ink6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5"/>
    </inkml:context>
    <inkml:brush xml:id="br0">
      <inkml:brushProperty name="width" value="0.05" units="cm"/>
      <inkml:brushProperty name="height" value="0.05" units="cm"/>
      <inkml:brushProperty name="color" value="#FFFFFF"/>
    </inkml:brush>
  </inkml:definitions>
  <inkml:trace contextRef="#ctx0" brushRef="#br0">0 1 29838,'18'33'2488,"4"11"-2351,2 0-1,48 65 0,-24-52-136,131 168 0,-167-207 0,1 0 0,1 0 0,1-1 0,0-1 0,1-1 0,1 0 0,0-1 0,34 21 0,-12-9 6,-1 3 0,-1 1-1,-2 1 1,38 44 0,-22-22-3,19 28-3,-50-55 0,43 42 0,-58-66 0,-1 1 0,-3 15 0,3-4 2,2 15-41,-8-37-268,-12-22-998</inkml:trace>
</inkml:ink>
</file>

<file path=ppt/ink/ink6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6"/>
    </inkml:context>
    <inkml:brush xml:id="br0">
      <inkml:brushProperty name="width" value="0.05" units="cm"/>
      <inkml:brushProperty name="height" value="0.05" units="cm"/>
      <inkml:brushProperty name="color" value="#FFFFFF"/>
    </inkml:brush>
  </inkml:definitions>
  <inkml:trace contextRef="#ctx0" brushRef="#br0">75 37 27453,'-20'-6'1959,"14"5"-1619,1-1 0,-1 0 0,0 0 0,1-1 0,-1 1 0,1-1 0,-8-6 0,10 3 2,10 17-97,4 10-237,2 0 1,1-1-1,22 26 0,13 17 7,109 194-15,-99-154 0,94 124 0,-126-190 0,-17-22 0,1 0 0,1 0 0,14 12 0,-2-10-360,-35-39-481</inkml:trace>
</inkml:ink>
</file>

<file path=ppt/ink/ink6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6"/>
    </inkml:context>
    <inkml:brush xml:id="br0">
      <inkml:brushProperty name="width" value="0.05" units="cm"/>
      <inkml:brushProperty name="height" value="0.05" units="cm"/>
      <inkml:brushProperty name="color" value="#FFFFFF"/>
    </inkml:brush>
  </inkml:definitions>
  <inkml:trace contextRef="#ctx0" brushRef="#br0">33 4 27244,'-11'-2'3710,"-6"1"-2551,13 1-900,7 1-235,1-1 0,-1 1 0,1 1 0,-1-1 0,0 0 0,1 1-1,-1 0 1,0-1 0,0 1 0,0 1 0,0-1 0,-1 0 0,1 1 0,-1-1 0,3 4 0,40 50-55,-43-53 42,22 34 4,39 80 0,-44-78-16,1 0 0,30 41 0,-40-67-277</inkml:trace>
</inkml:ink>
</file>

<file path=ppt/ink/ink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6"/>
    </inkml:context>
    <inkml:brush xml:id="br0">
      <inkml:brushProperty name="width" value="0.05" units="cm"/>
      <inkml:brushProperty name="height" value="0.05" units="cm"/>
      <inkml:brushProperty name="color" value="#FFFFFF"/>
    </inkml:brush>
  </inkml:definitions>
  <inkml:trace contextRef="#ctx0" brushRef="#br0">95 502 30062,'0'-60'1693,"0"54"-1314,0 9-73,0 33-27,0-31-279,0 205 8,-29 223 0,-37-16-8,69-456 0,3-33 0,104-427 0,-62 296 0,-33 138 0,34-92 0,-48 155 0,-1 0 0,1 0 0,0 0 0,0 0 0,0 0 0,1 0 0,-1 1 0,0-1 0,1 0 0,-1 0 0,1 1 0,-1-1 0,1 1 0,0 0 0,0-1 0,0 1 0,0 0 0,0 0 0,2-1 0,0 1 0,1 0 0,-1 1 0,0-1 0,1 1 0,-1 0 0,0 0 0,1 0 0,7 2 0,-7 0 0,1 0 0,0 0 0,-1 0 0,1 1 0,-1-1 0,0 2 0,0-1 0,0 0 0,0 1 0,0 0 0,-1 0 0,0 0 0,0 1 0,0 0 0,0-1 0,-1 1 0,6 10 0,-1-1 0,-1 1 0,0 0 0,-1 0 0,0 1 0,4 24 0,-6-24 0,-2-1 0,0 1 0,-1 0 0,-1 29 0,-1-39 0,1 0 0,-1 0 0,-1-1 0,1 1-1,-1 0 1,0-1 0,0 1 0,0-1 0,-1 1 0,0-1-1,0 0 1,0 0 0,-1-1 0,0 1 0,0-1-1,-5 5 1,-9 4-1,0-1 0,-1-1 0,0-1 0,-1-1-1,0 0 1,-1-2 0,0 0 0,-24 4 0,6 0-1,-39 16 1,76-26-1,0 0 1,0 0-1,0 0 0,0 0 1,1 0-1,-1 0 0,0 1 1,1-1-1,-1 1 0,1-1 1,0 1-1,0-1 0,-1 1 1,1 0-1,0 0 0,0-1 1,0 1-1,1 0 0,-2 3 1,2-3-1,0-1 1,0 0 0,0 0 0,0 0 0,0 1-1,0-1 1,0 0 0,0 0 0,1 0-1,-1 1 1,0-1 0,1 0 0,-1 0 0,1 0-1,-1 0 1,1 0 0,0 0 0,0 0 0,-1 0-1,1 0 1,0 0 0,0 0 0,0 0-1,0-1 1,0 1 0,0 0 0,0-1 0,0 1-1,0-1 1,0 1 0,0-1 0,1 1-1,1 0 1,20 3 3,-1 0 0,1-1 0,0-1 0,1-1 0,38-4 0,1 1-3,-39 1 2,0 0-1,0-1 1,0-2-1,-1 0 1,1-2-1,-1 0 1,0-2-1,33-16 1,-43 18 1,0-1-1,0-1 1,-1 0-1,0-1 1,0-1-1,-1 1 1,-1-2-1,1 1 1,-2-2-1,1 1 1,-2-1-1,0-1 1,0 1-1,-1-1 1,7-18-1,-7 10 0,-1 0-1,-1-1 1,-1 0-1,3-40 1,-7-94 1,-1 71 15,1 84-9,-3 28-19,2 198 14,2-206-2,0 1-1,1 0 1,1-1 0,1 1 0,0-1 0,1 0 0,2-1 0,0 1-1,15 29 1,-17-40 0,0 0-1,0-1 0,0 1 0,1-1 0,0 0 1,0-1-1,1 1 0,0-1 0,0 0 0,0-1 1,1 0-1,-1 0 0,1-1 0,1 1 0,-1-2 1,1 1-1,-1-1 0,1-1 0,0 0 0,0 0 1,0 0-1,18 0 0,-24-3 0,0 1-1,0 0 1,0-1 0,0 1 0,0-1-1,0 0 1,0 0 0,-1 0 0,1 0-1,0-1 1,-1 1 0,1-1 0,-1 0 0,1 1-1,-1-1 1,0 0 0,0 0 0,0-1-1,0 1 1,0 0 0,0-1 0,0 1-1,-1-1 1,0 0 0,1 1 0,-1-1-1,0 0 1,1-5 0,3-9-2,-2 1-1,0-1 1,1-34 0,-3 39 2,2-87 0,3-42 0,-5 123 0,2 0 0,1 0 0,0 0 0,1 0 0,10-23 0,-13 37 0,0 0 0,0 1 0,0-1 0,1 0 0,-1 1 0,1 0 0,0 0 0,0 0 0,0 0 0,1 0 0,-1 0 0,1 1 0,-1 0 0,1 0 0,0 0 0,0 0 0,7-2 0,-3 2 0,0 0 0,0 1 0,0 0 0,0 0 0,0 1 0,0 0 0,0 0 0,12 3 0,-16-1 0,0-1 1,0 1-1,0 1 1,0-1-1,0 1 1,0-1-1,-1 1 1,1 0-1,-1 0 0,0 1 1,0-1-1,0 0 1,0 1-1,-1 0 1,1 0-1,-1 0 1,2 6-1,12 23 5,-13-24-3,-4-10-1,0-2-1,0 0-1,0 0 1,-1 0 0,1 0-1,-1 0 1,0 1 0,1-1-1,-1 1 1,-1-1 0,1 1-1,0 0 1,-1-1-1,1 1 1,-1 0 0,1 1-1,-1-1 1,0 0 0,0 1-1,0-1 1,0 1 0,0 0-1,-5-1 1,-3 0-1,-1 1-1,1 0 1,-1 0 0,0 1-1,-13 2 1,20-2 1,0 1 0,0 0 0,0 0 0,0 0 0,0 0 0,0 1 0,0 0 0,0 0 0,1 1 0,-1-1 0,1 1 0,0 0 0,-1 0 0,1 0 0,-3 5 0,1-2 0,0 1 0,1 1 0,0-1 0,0 1 0,1-1 0,0 1 0,0 0 0,-3 11 0,1 2 0,1 0 0,1 0 0,1 0 0,1 1 0,1-1 0,2 36 0,-1-46 0,2-1 0,0 0 0,0 0 0,1 0 0,0 0 0,0 0 0,1 0 0,1-1 0,-1 0 0,2 0 0,-1 0 0,1 0 0,1-1 0,-1 0 0,1 0 0,1-1 0,-1 0 0,10 6 0,-5-4 0,1-1 0,0-1 0,0 0 0,0-1 0,1 0 0,0-1 0,1-1 0,-1 0 0,1-1 0,-1 0 0,1-2 0,16 1 0,-24-2 0,16 1 1,38-4-1,-53 2 1,-1 0 1,0-1-1,1 0 0,-1 0 0,0-1 0,0 0 1,-1 0-1,1-1 0,7-4 0,-2-2 0,1-1-1,-1-1 0,-1 1 0,0-2 1,-1 1-1,0-2 0,-1 1 0,-1-1 0,0-1 1,0 1-1,-2-1 0,0-1 0,6-22 1,-1-8-2,-2 0 1,-1 0 0,1-68 0,-8-335 0,-1 437 0,-2-22 0,2 33 0,0 0 0,0-1 0,0 1 0,-1 0 0,1-1 0,-1 1 0,1 0 0,0-1 0,-1 1 0,0 0 0,1 0 0,-1-1 0,0 1 0,0 0 0,0 0 0,-1-2 0,1 3 0,0 0 0,1-1 0,-1 1 0,0 0 0,1 0 0,-1 0 0,0-1 0,1 1 0,-1 0 0,0 0 0,0 0 0,1 0 0,-1 0 0,0 1 0,1-1 0,-1 0 0,0 0 0,1 0 0,-1 1 0,0-1 0,1 0 0,-1 1 0,0-1 0,1 0 0,-1 1 0,1-1 0,-1 1 0,0-1 0,1 1 0,0-1 0,-1 1 0,1-1 0,-1 1 0,1 0 0,0-1 0,-1 1 0,1 0 0,0-1 0,-1 1 0,1 0 0,0-1 0,0 1 0,0 0 0,-6 20 0,0-1 0,2 1 0,0 0-1,-1 32 1,4 96 2,1-94 0,0 15 5,5 185 0,-2-206-8,3 0 1,2 0 0,16 53 0,-20-89 0,1 0 0,0-1 0,0 1 0,11 17 0,-14-26 0,1-1 0,-1 0 0,0 0 0,1 0 0,-1 0 0,1 0 0,0-1 0,0 1 0,0-1 0,1 0 0,-1 0 0,0 0 0,1 0 0,-1 0 0,1-1 0,0 0 0,-1 0 0,1 0 0,5 1 0,6 0 0,1-2 0,-1 1 0,26-4 0,-37 2 0,1 0 0,0 0 0,-1 0 0,1-1 0,-1 1 0,1-1 0,-1-1 0,0 1 0,1 0 0,-1-1 0,0 0 0,-1 0 0,1 0 0,-1 0 0,6-7 0,0-3-1,0-1 1,-1 0-1,-1-1 1,0 0-1,-1 0 1,-1 0-1,0-1 1,-1 0-1,-1 0 0,3-23 1,-2-23-5,-3-87 1,-2 77 3,2 28 1,-3-45 0,-3 74 0,1 14 0,0 12 0,-1 29 0,1 1 0,3 67 0,2-59 0,-1-27 0,1 0 0,1 0 0,1-1 0,1 1 0,8 24 0,-10-39 0,1 1 0,0-1 0,0 1 0,0-1 0,1 0 0,0 0 0,1-1 0,-1 1 0,1-1 0,1 0 0,-1 0 0,1 0 0,0-1 0,0 0 0,0 0 0,1-1 0,11 7 0,-13-9 0,0 0 0,0-1 0,0 1 0,0-1 0,1 0 0,-1 0 0,0-1 0,0 1 0,1-1 0,-1 0 0,0 0 0,1-1 0,-1 0 0,0 0 0,0 0 0,0-1 0,0 1 0,0-1 0,0 0 0,0-1 0,-1 1 0,1-1 0,-1 0 0,1 0 0,-1 0 0,0-1 0,0 1 0,5-7 0,0-6 0,-1 0 0,0 0 0,-2-1 0,1 0 0,-2 0 0,0-1 0,-1 1 0,2-29 0,-1-17 0,-5-70 0,-1 64 0,1 67 0,0-1 0,0 0 0,-1 1 0,1-1 0,-1 1 0,0-1 0,1 1 0,-1-1 0,-2-2 0,3 4 0,0 1 0,-1 0 0,1-1 0,0 1 0,-1-1 0,1 1 0,0 0 0,-1-1 0,1 1 0,-1-1 0,1 1 0,0 0 0,-1 0 0,1-1 0,-1 1 0,1 0 0,-1 0 0,1 0 0,-1-1 0,1 1 0,-1 0 0,1 0 0,-1 0 0,1 0 0,-1 0 0,1 0 0,-1 0 0,0 0 0,1 0 0,-1 0 0,1 0 0,-1 1 0,1-1 0,-1 0 0,1 0 0,-1 0 0,1 1 0,0-1 0,-1 0 0,1 1 0,-1-1 0,1 0 0,-1 1 0,1-1 0,0 0 0,-1 1 0,1-1 0,0 1 0,0-1 0,-1 1 0,1 0 0,-4 5 0,1 0 0,1 0 0,-1 1 0,1-1 0,0 1 0,0 0 0,1-1 0,0 1 0,0 0 0,0 7 0,1-11 0,-5 164 0,6-119 0,-1-32 0,0-1 0,2 1 0,0 0 0,1-1 0,0 1 0,1-1 0,12 30 0,-14-40 0,1 0 0,0 0 0,0 0 0,0-1 0,0 1 0,0-1 0,1 1 0,0-1 0,0 0 0,0-1 0,1 1 0,-1-1 0,1 0 0,0 0 0,0 0 0,0 0 0,0-1 0,0 0 0,0 0 0,1-1 0,-1 1 0,1-1 0,-1 0 0,1-1 0,7 1 0,-11-1 0,1 1 0,-1-1 0,1 0 0,-1 0 0,1-1 0,-1 1 0,0 0 0,1-1 0,-1 1 0,1-1 0,-1 0 0,0 0 0,1 0 0,-1 0 0,0 0 0,0-1 0,0 1 0,0 0 0,0-1 0,0 0 0,0 1 0,-1-1 0,1 0 0,-1 0 0,1 0 0,-1 0 0,0 0 0,1-1 0,-1 1 0,0 0 0,1-4 0,5-19 1,-1-1 1,-1 1-1,-1-1 1,-1 0-1,-1 0 1,-4-49-1,1 38 1,2-1 0,6-44 0,-6 77-2,0-1 0,0 1 0,1 0 0,-1 0 0,1 0 0,0 0 0,1 0 0,-1 1 0,1-1 0,0 1 0,0-1 0,6-6 0,-5 8 0,-1 1 0,1-1 0,-1 1 0,1 0 0,0 0 0,-1 0 0,1 0 0,0 1 0,0-1 0,1 1 0,-1 0 0,0 1 0,0-1 0,0 1 0,8 0 0,1-1 0,-1 1 0,0 1 0,0 0 0,24 6 0,-31-5 0,1 1 0,0-1 0,0 1 0,-1 0 0,0 1 0,0-1 0,0 1 0,0 0 0,0 0 0,-1 1 0,7 8 0,0 0-1,-1 2 0,0-1 0,-1 1 0,-1 1 0,-1 0 0,0 0 0,-1 0 0,0 1 1,-2 0-1,0 0 0,-1 0 0,0 1 0,-1-1 0,-2 1 0,1-1 0,-4 22 0,1-28 1,0 0 0,0 0 0,-1 0 0,-1 0 0,0 0 0,-1-1 0,0 0 0,-6 11 0,4-8 0,0 0 0,1 0 0,-8 28 0,13-40 0,1 0 0,-1 0 0,1 0 0,0 0 0,-1 0 0,1 0 0,0 0 0,0 0 0,0 0 0,0 0 0,0 0 0,0 1 0,0-1 0,0 0 0,0 0 0,1 0 0,-1 0 0,0 0 0,1 0 0,-1 0 0,1 0 0,-1 0 0,1 0 0,-1 0 1,1 0-1,0 0 0,-1-1 0,2 2 0,1-1-1,-1 0 1,1 0 0,-1-1 0,1 1 0,-1-1-1,1 0 1,-1 1 0,1-1 0,4-1 0,1 1-2,1 0 0,8 1-1,0-1 1,1 0-1,-1-2 0,0 0 0,0 0 1,0-2-1,-1 0 0,30-12 1,-27 7 0,0-1 1,-1-1-1,-1 0 1,1-1-1,-2-1 1,0-1-1,0 0 1,-2-1-1,0-1 1,0 0-1,-2-1 1,0 0-1,0-1 1,-2-1-1,-1 1 1,0-1-1,-1-1 1,-1 0-1,-1 0 0,-1 0 1,0-1-1,2-31 1,-6-68 1,-1 117 1,0 0 1,0 0-1,-1 0 1,1 0-1,-1 0 0,1 1 1,-1-1-1,0 0 0,0 0 1,-1 1-1,1-1 1,0 0-1,-1 1 0,0-1 1,1 1-1,-1 0 1,0-1-1,0 1 0,0 0 1,-1 0-1,1 1 1,-4-4-1,2 3 1,-1 1 1,1-1-1,-1 1 0,1-1 0,-1 1 1,0 0-1,1 1 0,-1-1 1,0 1-1,0 0 0,1 1 0,-1-1 1,-6 2-1,8-1-2,0 0 0,0 0 0,0 0 0,0 1 0,0-1 0,1 1 0,-1 0 0,1-1 0,-1 1 0,1 0 0,0 1 0,-1-1 0,1 0 0,0 1 0,1-1 0,-1 1 0,0 0 0,1-1 0,-1 1 0,-1 5 0,-2 6 0,0 1 0,-6 28 0,3 11 3,3 2 0,2-1 0,4 71 0,0-101-2,0-13-1,-1 0-1,2 0 1,0 0 0,0-1-1,1 1 1,1-1-1,0 1 1,0-1-1,1 0 1,11 16 0,-12-20-1,1-1 1,-1 0-1,2 0 1,-1 0-1,0-1 1,1 0-1,0 0 1,0 0-1,1-1 1,-1 0-1,1 0 1,0-1-1,0 0 1,0 0-1,0 0 1,1-1-1,9 2 1,-1-2 3,0-1 0,21-1 0,-16-1 1,-16 1-4,1-1 1,-1 1-1,0-1 0,0-1 0,0 1 0,0-1 0,0 0 0,0 0 0,0 0 1,-1 0-1,1-1 0,-1 0 0,0 0 0,0 0 0,0-1 0,0 1 0,0-1 1,-1 0-1,1 0 0,-1 0 0,0-1 0,-1 1 0,4-7 0,5-11 0,-2 0 0,0-1 0,9-40 0,-15 53 0,17-72 0,-9 31 0,20-53 0,-26 90 0,0 1 0,2 0 0,-1 0 0,1 0 0,1 1 0,1 0 0,-1 1 0,18-18 0,-20 24 0,0 0 0,0 1 0,0-1 0,0 1 0,1 1 0,0-1 0,0 1 0,0 0 0,14-3 0,-5 3 0,0 1 0,0 0 0,24 1 0,-35 1 0,0 0 0,1 0 0,-1 0 0,0 1 0,0 0 0,0 0 0,0 1 0,0-1 0,0 1 0,-1 0 0,1 1 0,0-1 0,7 6 0,-8-4 0,1 1 0,-1 0 0,1 0 0,-1 0 0,-1 0 0,1 1 0,-1-1 0,0 1 0,0 0 0,3 9 0,1 10 4,0 0-1,-2 1 1,-1 0-1,-1 0 1,-1 1-1,-1-1 1,-2 0-1,-5 41 1,4-56-4,-1 0 0,0 0 0,0-1 0,-2 1 0,1-1 0,-1 0 0,0 0 0,-1 0 0,-1-1 0,1 1 0,-1-2 0,-1 1 0,1-1 0,-2 0 0,1 0 0,-1-1 0,0-1 0,0 1 0,-12 4 0,4-1 0,-1-1 0,-1-1 0,1 0 0,-2-2 0,1 0 0,-1-1 0,1-1 0,-1-1 0,-37 2 0,38-5 0,-31-2 0,47 1 0,0 0 0,0 1 0,0-1 0,0-1 0,0 1 0,0 0 0,1-1 0,-1 1 0,0-1 0,1 0 0,0 0 0,-1 0 0,-3-4 0,1-2 0,0 0-1,0 1 1,1-2 0,0 1 0,0 0-1,1-1 1,0 1 0,0-1-1,1 0 1,1 0 0,-2-11-1,0-17-11,3-53 0,1 47 8,-1 33 3,0-2 2,0 0-1,0 0 0,1 1 1,1-1-1,5-20 0,-6 29 0,0 0-1,0 1 1,0-1-1,1 1 1,-1-1-1,1 1 1,0 0-1,0-1 1,0 1-1,0 0 1,0 0-1,0 0 1,0 0-1,1 1 1,-1-1-1,1 1 1,-1-1-1,1 1 1,-1 0-1,1 0 1,0 0-1,0 0 1,-1 1-1,1-1 1,0 1-1,0 0 1,0 0-1,5 0 1,-4 0 0,0 1 0,0-1 0,0 1 0,0 0 0,-1 0 0,1 0 1,0 1-1,-1 0 0,1-1 0,-1 1 0,0 0 0,1 0 0,-1 1 0,0-1 1,0 1-1,-1 0 0,1 0 0,0-1 0,3 7 0,4 7 4,0 0 0,15 34 0,-13-25-5,4 9 1,3 5 0,1 0 0,29 40 0,-40-67 0,1 0 0,0 0 0,1-1 0,0-1 0,1 1 0,0-2 0,0 0 0,1 0 0,26 12 0,-12-11 0,0-1 0,0-1 0,0-2 0,1 0 0,0-2 0,0-1 0,0-1 0,0-2 0,42-4 0,-64 4 1,-1-1 1,1 0-1,-1-1 1,0 1-1,1-1 0,-1 0 1,0 0-1,0-1 0,0 0 1,0 1-1,-1-2 1,1 1-1,-1 0 0,0-1 1,0 0-1,0 0 0,0 0 1,-1-1-1,1 1 1,-1-1-1,4-7 0,-2 1-59,0-1-1,0 1 1,-1-1-1,-1-1 1,0 1-1,-1 0 1,0-1-1,0-19 1,-1-21-1559</inkml:trace>
</inkml:ink>
</file>

<file path=ppt/ink/ink6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7"/>
    </inkml:context>
    <inkml:brush xml:id="br0">
      <inkml:brushProperty name="width" value="0.05" units="cm"/>
      <inkml:brushProperty name="height" value="0.05" units="cm"/>
      <inkml:brushProperty name="color" value="#FFFFFF"/>
    </inkml:brush>
  </inkml:definitions>
  <inkml:trace contextRef="#ctx0" brushRef="#br0">0 3 29534,'9'-3'2788,"17"3"-2928,-21 0 389,0 1-237,-1-1 0,1 1 1,-1-1-1,1 1 0,-1 1 0,0-1 0,0 1 1,0-1-1,1 1 0,-2 0 0,1 1 1,4 2-1,42 40 6,-25-22-3,275 293 62,-162-161-74,-61-71 2,127 131 7,-155-168-17,3-3-1,76 52 0,-115-86 6,24 12 0,-37-22-4,0 0 0,1 0 0,-1 0 0,0 0 0,0 0 0,1 0 0,-1 0 0,0 0 1,0 0-1,1 0 0,-1 0 0,0 0 0,0 0 0,1 0 0,-1 0 0,0 0 0,0 0 0,0-1 0,1 1 0,-1 0 0,0 0 0,0 0 0,0 0 0,1-1 1,-1 1-1,0 0 0,0 0 0,0 0 0,0-1 0,0 1 0,1 0 0,-1 0 0,0 0 0,0-1 0,0 1 0,0 0 0,0 0 0,0-1 0,0 1 0,0 0 1,0 0-1,0-1 0,0 1 0,0 0 0,0 0 0,0-1 0,0 1 0,0-18-444,0 13 146,0-26-1832</inkml:trace>
</inkml:ink>
</file>

<file path=ppt/ink/ink6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8"/>
    </inkml:context>
    <inkml:brush xml:id="br0">
      <inkml:brushProperty name="width" value="0.05" units="cm"/>
      <inkml:brushProperty name="height" value="0.05" units="cm"/>
      <inkml:brushProperty name="color" value="#FFFFFF"/>
    </inkml:brush>
  </inkml:definitions>
  <inkml:trace contextRef="#ctx0" brushRef="#br0">1 0 31406,'0'0'1105,"0"4"-1082,0 0 0,0-1 1,0 1-1,0-1 0,1 1 1,-1 0-1,1-1 0,0 1 0,0-1 1,3 6-1,5 4-23,0 0 0,1-1 0,1 0 0,0-1 0,1 0 0,0 0 0,17 11 0,-8-6 0,107 95 0,129 145 0,-167-160 0,-14-13 0,144 122 0,-168-165 0,-57-44-41,-33-17-556,0 11-1582</inkml:trace>
</inkml:ink>
</file>

<file path=ppt/ink/ink6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8"/>
    </inkml:context>
    <inkml:brush xml:id="br0">
      <inkml:brushProperty name="width" value="0.05" units="cm"/>
      <inkml:brushProperty name="height" value="0.05" units="cm"/>
      <inkml:brushProperty name="color" value="#FFFFFF"/>
    </inkml:brush>
  </inkml:definitions>
  <inkml:trace contextRef="#ctx0" brushRef="#br0">3 27 31823,'0'-1'39,"-1"0"0,1 0 0,0 0 1,-1 0-1,1 0 0,0 0 0,0 0 1,0 0-1,0 0 0,0-1 0,0 1 1,0 0-1,0 0 0,0 0 0,0 0 1,1 0-1,-1 0 0,0 0 0,1 0 1,0-1-1,-1 1-31,1 1 0,0 0 0,-1-1 0,1 1 0,-1 0 0,1-1 0,0 1 0,-1 0 0,1 0 0,0 0 0,0 0 0,-1 0 0,1 0 0,0 0 0,-1 0 0,1 0 0,0 0 0,-1 0 0,1 0 0,0 1 0,-1-1 0,1 0 0,0 1 0,8 2-42,-1 1 1,0 1 0,12 8 0,-16-10 94,321 236-61,-223-161 0,-2 3 0,39 30 0,-134-105-184</inkml:trace>
</inkml:ink>
</file>

<file path=ppt/ink/ink6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9"/>
    </inkml:context>
    <inkml:brush xml:id="br0">
      <inkml:brushProperty name="width" value="0.05" units="cm"/>
      <inkml:brushProperty name="height" value="0.05" units="cm"/>
      <inkml:brushProperty name="color" value="#FFFFFF"/>
    </inkml:brush>
  </inkml:definitions>
  <inkml:trace contextRef="#ctx0" brushRef="#br0">1 1 32063,'0'0'621,"4"2"-589,50 39-4,94 93 0,-16-12-35,-105-100 7,1-1 1,1-1 0,33 17-1,21 0 0,-52-25 0,-1 2 0,29 18 0,-47-21 136,-12-11-170,0 1 0,0-1 0,1 0 0,-1 0 1,0 0-1,0 0 0,0 1 0,1-1 0,-1 0 0,0 0 0,0 0 0,0 1 0,1-1 1,-1 0-1,0 1 0,0-1 0,0 0 0,0 0 0,0 1 0,0-1 0,0 0 1,0 1-1,1-1 0,-1 0 0,0 0 0,0 1 0,0-1 0,0 0 0,-1 1 1,1-1-1,0 0 0,0 0 0,0 1 0,0-1 0,0 0 0,0 1 0,0-1 0,0 0 1,-1 0-1,1 1 0,0-1 0,0 0 0,0 0 0,-1 1 0,1-1 0,0 0 1,0 0-1,-1 0 0,1 1 0,-8-1-5067</inkml:trace>
</inkml:ink>
</file>

<file path=ppt/ink/ink6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9"/>
    </inkml:context>
    <inkml:brush xml:id="br0">
      <inkml:brushProperty name="width" value="0.05" units="cm"/>
      <inkml:brushProperty name="height" value="0.05" units="cm"/>
      <inkml:brushProperty name="color" value="#FFFFFF"/>
    </inkml:brush>
  </inkml:definitions>
  <inkml:trace contextRef="#ctx0" brushRef="#br0">1 1 31214,'0'3'107,"0"0"-1,0 1 0,0-1 0,0 0 1,1 0-1,0 1 0,-1-1 1,1 0-1,0 0 0,1 0 1,-1 0-1,0 0 0,1 0 0,2 2 1,1 0-115,0 0 0,0 0 0,0-1 0,1 0 1,11 7-1,23 10 9,0-2 0,1-2 0,1-2 0,55 13 0,52 19-1,-143-45 1,1 1 0,0 0-1,-1 0 1,0 0 0,12 8 0,-17-9-4,1 0 0,0 0-1,-1 0 1,1 0 0,-1 0 0,0 0-1,0 0 1,1 1 0,-1-1 0,-1 0 0,1 0-1,0 1 1,-1-1 0,1 1 0,-1-1 0,0 1-1,1-1 1,-2 5 0,-1 2-549,-12-8-1625</inkml:trace>
</inkml:ink>
</file>

<file path=ppt/ink/ink6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56"/>
    </inkml:context>
    <inkml:brush xml:id="br0">
      <inkml:brushProperty name="width" value="0.05" units="cm"/>
      <inkml:brushProperty name="height" value="0.05" units="cm"/>
      <inkml:brushProperty name="color" value="#FFFFFF"/>
    </inkml:brush>
  </inkml:definitions>
  <inkml:trace contextRef="#ctx0" brushRef="#br0">122 510 28029,'-86'0'3831,"66"1"-3192,24 1-390,36 1-230,34-2-19,89-3 0,-136 1 0,-1-3 0,1 0 0,50-15 0,-72 17 0,0-1 0,-1 0 0,0 0 0,1 0 0,-1 0 0,0-1 0,-1 1 0,1-1 0,-1 0 0,1 0 0,-1-1 0,0 1 0,3-9 0,4-2 0,30-49 0,-24 37 0,1 0 0,29-33 0,-11 24 0,51-40 0,-25 24 0,-55 45 0,0 0 0,0 0 0,-1 0 0,0 0 0,8-17 0,-8 15 0,-5 9 0,0 0 0,1-1 0,-1 1 0,0 0 0,1 0 0,-1-1 0,0 1 0,1 0 0,-1 0 0,1 0 0,-1 0 0,0-1 0,1 1 0,-1 0 0,1 0 0,-1 0 0,0 0 0,1 0 0,-1 0 0,1 0 0,-1 0 0,0 0 0,1 0 0,-1 0 0,1 0 0,-1 0 0,0 1 0,1-1 0,-1 0 0,0 0 0,1 0 0,-1 0 0,1 1 0,-1-1 0,0 0 0,1 0 0,-1 1 0,0-1 0,0 0 0,1 1 0,-1-1 0,0 0 0,0 1 0,0-1 0,1 0 0,-1 1 0,0-1 0,0 1 0,0-1 0,0 0 0,0 1 0,1 0 0,-1-1 0,7 11 0,93 124 0,-47-76 0,-50-57 0,-1 1 0,0 0 0,0 0 0,0-1 0,0 1 0,-1 0 0,1 1 0,-1-1 0,0 0 0,0 0 0,0 1 0,0-1 0,0 0 0,0 6 0,-2-8 0,0 1 0,0 0 0,-1-1 0,1 1 0,0-1 0,0 1 0,-1-1 0,1 1 0,-1-1 0,1 0 0,-1 0 0,0 0 0,-3 2 0,-25 14 0,-1 1 0,1 2 0,-50 41 0,58-43 0,14-12 0,6-5 0,0 0 0,0 1 0,0-1 0,0 1 0,1-1 0,-1 1 0,0 0 0,1 0 0,-1 0 0,1 0 0,-1 0 0,1 0 0,0 0 0,0 1 0,0-1 0,0 0 0,1 1 0,-1-1 0,0 0 0,1 1 0,0-1 0,-1 1 0,1-1 0,1 4 0,-10 30 0,4-22 0,-38 125 0,31-106 0,12-32 0,-1 0 0,0 1 0,0-1 0,0 0 0,0 0 0,0 1 0,0-1 0,0 0 0,0 0 0,0 0 0,-1-1 0,1 1 0,0 0 0,-1 0 0,1-1 0,0 1 0,-1-1 0,1 1 0,-1-1 0,1 1 0,-1-1 0,-2 0 0,3 0 0,0 0 0,0 0 0,0 0 0,0 0 0,0 0 0,0 0 0,0 0 0,0 0 0,0 0 0,0 1 0,0-1 0,0 0 0,0 1 0,0-1 0,0 0 0,1 1 0,-1-1 0,0 1 0,0 0 0,0-1 0,1 1 0,-1 0 0,0-1 0,1 1 0,-2 1 0,2-1 0,0 1 0,0-1 0,0 0 0,0 0 0,0 0 0,0 0 0,1 0 0,-1 0 0,0 0 0,1 0 0,-1 0 0,1 0 0,-1 0 0,1 0 0,-1 0 0,1 0 0,0 0 0,-1 0 0,1-1 0,0 1 0,0 0 0,0 0 0,1 0 0,16 18 0,-1 0 0,0 1 0,-2 1 0,14 25 0,-9-15 0,27 32 0,22 18 0,-34-36 0,-29-35 0,0-1 0,1 0 0,14 14 0,-20-22 0,0 0 0,-1-1 0,1 1 0,-1-1 0,1 1 0,-1 0 0,1-1 0,-1 1 0,0 0 0,1-1 0,-1 1 0,0 0 0,0-1 0,1 1 0,-1 0 0,0-1 0,0 1 0,0 0 0,0-1 0,0 1 0,0 0 0,0 0 0,0-1 0,0 2 0,19 39 0,-19-40 0,0 0 0,1-1 0,-1 1 0,0 0 0,0-1 0,0 1 0,0 0 0,0 0 0,1-1 0,-1 1 0,0 0 0,-1 0 0,1-1 0,0 1 0,0 0 0,0 0 0,0-1 0,-1 1 0,1 0 0,0-1 0,0 1 0,-1 0 0,1-1 0,-1 1 0,1-1 0,0 1 0,-1 0 0,1-1 0,-1 1 0,0-1 0,0 1 0,-24 15 0,16-11 0,-150 103 0,122-83 0,35-23 0,0-1 0,0 1 0,0 0 0,-1 0 0,1-1 0,-1 0 0,1 1 0,-1-1 0,-4 1 0,-14 9 0,18-10 0,3-1 0,0 0 0,0-1 0,-1 1 0,1 0 0,0 0 0,0 0 0,0 0 0,-1 0 0,1 0 0,0 0 0,0 0 0,0 0 0,0 0 0,0-1 0,-1 1 0,1 0 0,0 0 0,0 0 0,0 0 0,0 0 0,0-1 0,0 1 0,0 0 0,-1 0 0,1 0 0,0-1 0,0 1 0,0 0 0,0 0 0,0 0 0,0 0 0,0-1 0,0 1 0,0 0 0,0 0 0,0 0 0,0-1 0,0 1 0,0 0 0,0 0 0,0 0 0,1-1 0,-1 0 0,1-50 0,1 29 0,-2 1 0,0-1 0,-1 0 0,-1 1 0,-8-33 0,-51-115 0,28 82 0,32 86 0,1 0 0,0 0 0,0 1 0,-1-1 0,1 0 0,-1 0 0,1 1 0,0-1 0,-1 0 0,1 0 0,-1 1 0,0-1 0,1 1 0,-1-1 0,0 1 0,1-1 0,-1 1 0,0-1 0,1 1 0,-1-1 0,0 1 0,0 0 0,0-1 0,1 1 0,-1 0 0,0 0 0,0 0 0,0 0 0,0-1 0,1 1 0,-3 1 0,-464-1 0,416 6 0,21 0 0,8 3 0,-5 4 0,26-12 0,1-1 0,-1 0 0,1 1 0,-1-1 0,0 0 0,1 0 0,-1 0 0,0 1 0,1-1 0,-1 0 0,0 0 0,1 0 0,-1 0 0,0 0 0,1 0 0,-1 0 0,0-1 0,1 1 0,-1 0 0,1 0 0,-1 0 0,0-1 0,1 1 0,-1 0 0,1-1 0,-1 1 0,0 0 0,1-1 0,-1 1 0,1-1 0,0 1 0,-1-1 0,1 1 0,-1-1 0,0 0 0,-1-27 0,2 17 0,2-14 0,0 0 0,2 0 0,0 1 0,10-30 0,-1 4 0,-8 30 0,-2-1 0,0 0 0,0-38 0,-3 59 0,0-1 0,1 1 0,-1-1 0,0 1 0,1 0 0,-1-1 0,0 1 0,1 0 0,-1-1 0,1 1 0,-1 0 0,1-1 0,-1 1 0,1 0 0,-1 0 0,0 0 0,1-1 0,-1 1 0,1 0 0,0 0 0,-1 0 0,1 0 0,-1 0 0,1 0 0,-1 0 0,1 0 0,0 0 0,17 1 0,-17-1 0,28 0 0,-9-1 0,0 1 0,0 1 0,0 1 0,22 5 0,-19-4-651,-10-3-2220</inkml:trace>
</inkml:ink>
</file>

<file path=ppt/ink/ink6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57"/>
    </inkml:context>
    <inkml:brush xml:id="br0">
      <inkml:brushProperty name="width" value="0.05" units="cm"/>
      <inkml:brushProperty name="height" value="0.05" units="cm"/>
      <inkml:brushProperty name="color" value="#FFFFFF"/>
    </inkml:brush>
  </inkml:definitions>
  <inkml:trace contextRef="#ctx0" brushRef="#br0">1 1 30350,'20'2'2605,"27"4"-2798,203-5 198,-129-2-5,-18-7-8,-121 8-99,-1 0-274</inkml:trace>
</inkml:ink>
</file>

<file path=ppt/ink/ink6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38"/>
    </inkml:context>
    <inkml:brush xml:id="br0">
      <inkml:brushProperty name="width" value="0.05" units="cm"/>
      <inkml:brushProperty name="height" value="0.05" units="cm"/>
      <inkml:brushProperty name="color" value="#FFFFFF"/>
    </inkml:brush>
  </inkml:definitions>
  <inkml:trace contextRef="#ctx0" brushRef="#br0">13 43 31198,'-4'-3'302,"4"2"-238,-1 1 0,0-1 0,1 1 0,-1-1 0,0 1 0,1-1 0,-1 1 0,1-1 0,-1 0 0,1 1 0,-1-1 0,1 0 0,0 0 0,-1 1 0,1-1 0,0 0 0,0 0 0,-1-1 0,1 2-42,8 0 7,23 1-29,51 10 0,-47-5 0,43 2 0,824-6 0,-464-4 0,96 2 0,-529 0 0,0 0 0,0 0 0,0 0 0,0-1 0,0 0 0,0 0 0,0 0 0,-1 0 0,1-1 0,0 0 0,-1 0 0,8-4 0,21-13 0,-11 9 0,-7 5 0,-7 10 0,-7 26 0,-2-15 0,0 34 0,-11 76 0,3-41 0,1 121 0,5-176 0,2-30 0,0 1 0,0-1 0,0 1 0,0-1 0,0 1 0,0-1 0,0 0 0,0 0 0,0 1 0,0-1 0,0 0 0,0 0 0,0 0 0,0 0 0,-1 0 0,1 0 0,0 0 0,-1-1 0,-2 1 0,-1723 0 0,1721 0 0,-1 1 0,1 0 0,0 0 0,0 1 0,0-1 0,0 1 0,-7 4 0,-25 6 0,0-6 0,0-1 0,-43-1 0,-28-1 0,109-3 0,-1 0 0,0 0 0,1-1 0,-1 1 0,1 0 0,-1-1 0,1 1 0,-1 0 0,0-1 0,1 1 0,-1-1 0,1 1 0,0-1 0,-1 1 0,1-1 0,-1 1 0,1-1 0,0 1 0,-1-1 0,1 0 0,0 1 0,0-1 0,-1 0 0,1 1 0,0-1 0,0 0 0,0 1 0,0-1 0,0-1 0,-2-22 0,2 22 0,-1-79 0,-1 28 0,6-71 0,2 90 0,2 0 0,11-35 0,-4 20 0,-15 44 0,0 1 0,0 3 0,0 1 0,0 0 0,0 0-1,0 0 1,0-1 0,0 1 0,0 0 0,0 0 0,0 0-1,1-1 1,-1 1 0,0 0 0,0 0 0,0 0 0,0 0 0,0-1-1,0 1 1,0 0 0,0 0 0,1 0 0,-1 0 0,0-1-1,0 1 1,0 0 0,0 0 0,0 0 0,1 0 0,-1 0 0,0 0-1,0 0 1,0-1 0,1 1 0,-1 0 0,0 0 0,0 0-1,0 0 1,1 0 0,-1 0 0,0 0 0,0 0 0,0 0 0,1 0-1,-1 0 1,0 0 0,0 0 0,0 0 0,1 0 0,-1 1-1,0-1 1,0 0 0,0 0 0,0 0 0,1 0 0,-1 0 0,0 0-1,0 1 1,9 4-135,1 6-457</inkml:trace>
</inkml:ink>
</file>

<file path=ppt/ink/ink6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40"/>
    </inkml:context>
    <inkml:brush xml:id="br0">
      <inkml:brushProperty name="width" value="0.05" units="cm"/>
      <inkml:brushProperty name="height" value="0.05" units="cm"/>
      <inkml:brushProperty name="color" value="#FFFFFF"/>
    </inkml:brush>
  </inkml:definitions>
  <inkml:trace contextRef="#ctx0" brushRef="#br0">1881 12 32255,'4'-6'383,"-4"6"-380,0 0-1,0 0 0,0 0 0,0 0 0,1 0 0,-1 0 0,0-1 0,0 1 1,0 0-1,0 0 0,0 0 0,0 0 0,0 0 0,0 0 0,0-1 0,0 1 1,0 0-1,0 0 0,0 0 0,0 0 0,0 0 0,0 0 0,0-1 0,0 1 1,0 0-1,0 0 0,0 0 0,0 0 0,0 0 0,0-1 0,0 1 0,0 0 1,0 0-1,0 0 0,0 0 0,0 0 0,0 0 0,0-1 0,0 1 0,0 0 1,0 0-1,-1 0 0,1 0 0,0 0 0,0 0 0,0 0 0,0 0 0,0 0 1,0 0-1,0-1 0,-1 1 0,1 0 0,0 0 0,0 0 0,0 0 0,0 0 1,-1 0-1,-13 0-1,-71 0 1,-111 14 0,10 4-2,-200-5 0,132-9 0,-296 3 0,343-10 0,207 3 0,-1 0 0,1 1 0,0-1 0,0 0 0,-1 0 0,1 0 0,0 0 0,0 0 0,-1 1 0,1-1 0,0 0 0,0 0 0,0 0 0,-1 1 0,1-1 0,0 0 0,0 0 0,0 1 0,0-1 0,0 0 0,0 0 0,-1 1 0,1-1 0,0 0 0,0 1 0,0-1 0,0 0 0,0 0 0,0 1 0,0-1 0,0 0 0,0 0 0,0 1 0,0-1 0,0 0 0,1 1 0,-1-1 0,0 0 0,0 0 0,0 1 0,0-1 0,0 0 0,0 0 0,1 1 0,-1-1 0,0 0 0,0 0 0,0 0 0,1 0 0,-1 1 0,0-1 0,1 0 0,9 15 0,-9-14 0,7 12 0,0 0 0,0 0 0,-2 1 0,0 0 0,0 0 0,-1 1 0,-1-1 0,3 18 0,1 18 0,1 55 0,-6-60 0,1 183 0,-5-143 0,2-84 0,-1-1 0,0 1 0,0-1 0,0 0 0,1 1 0,-1-1 0,0 1 0,1-1 0,-1 0 0,0 1 0,1-1 0,-1 0 0,0 0 0,1 1 0,-1-1 0,0 0 0,1 0 0,-1 1 0,1-1 0,-1 0 0,1 0 0,-1 0 0,0 0 0,1 0 0,-1 0 0,1 0 0,-1 1 0,1-1 0,-1-1 0,2 1 0,16 0 0,-15 0 0,19-2 0,1 0 0,0-2 0,-1 0 0,32-12 0,-23 7 0,46-7 0,366-21 0,-186 21 0,10 4 0,59 6 0,-173-9 0,-21 6 0,-84 9 0,-113 0-21,39 0-86</inkml:trace>
</inkml:ink>
</file>

<file path=ppt/ink/ink6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1"/>
    </inkml:context>
    <inkml:brush xml:id="br0">
      <inkml:brushProperty name="width" value="0.05" units="cm"/>
      <inkml:brushProperty name="height" value="0.05" units="cm"/>
      <inkml:brushProperty name="color" value="#FFFFFF"/>
    </inkml:brush>
  </inkml:definitions>
  <inkml:trace contextRef="#ctx0" brushRef="#br0">480 1616 32479,'-3'1'10,"0"-1"0,0 0 0,0 0 0,0 0 0,0-1-1,0 1 1,1-1 0,-1 0 0,0 1 0,0-1 0,0 0 0,1-1 0,-1 1 0,0 0 0,1-1 0,-1 0 0,1 1 0,0-1 0,-1 0 0,1 0 0,0 0-1,0-1 1,0 1 0,1 0 0,-1-1 0,1 1 0,-1-1 0,0-2 0,-11-18-10,2 0 0,1-1 0,1 0 0,1-1 0,-6-34 0,-14-131 0,22 132 0,-20-169 0,3-300 0,24 511 0,1 0 0,1 0 0,0 0 0,1 1 0,0 0 0,2-1 0,-1 1 0,12-19 0,-5 12 0,2 1 0,0 0 0,1 1 0,28-30 0,-38 45 0,3-2 0,0-1 0,-1 0 0,0-1 0,0 1 0,-1-1 0,0 0 0,-1-1 0,5-11 0,-10 21 0,0-3 0,-7 3 0,-37-1 0,-99 5 0,120-2 0,0 1 0,1 1 0,0 1 0,-30 11 0,14-2 0,-61 21 0,159-34 0,-28-7 0,0-1 0,58-22 0,-60 18 0,0 2 0,0 0 0,50-6 0,-73 14 0,0 1 0,-1 0 0,1 0 0,12 2 0,-16-2 0,-1 1 0,0 0 0,1 0 0,-1 0 0,0 0 0,0 0 0,0 0 0,0 0 0,0 1 0,0-1 0,0 1 0,0 0 0,0 0 0,-1-1 0,2 3 0,6 10 0,-1 0 0,0 0 0,-1 1 0,-1 0 0,0 0 0,6 28 0,-5-18 0,15 35 0,-20-56-19,0 0-1,0 0 1,0 0 0,1-1 0,-1 1-1,1 0 1,0-1 0,4 4 0,6 1-720</inkml:trace>
</inkml:ink>
</file>

<file path=ppt/ink/ink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6"/>
    </inkml:context>
    <inkml:brush xml:id="br0">
      <inkml:brushProperty name="width" value="0.05" units="cm"/>
      <inkml:brushProperty name="height" value="0.05" units="cm"/>
      <inkml:brushProperty name="color" value="#FFFFFF"/>
    </inkml:brush>
  </inkml:definitions>
  <inkml:trace contextRef="#ctx0" brushRef="#br0">48 13 31390,'-40'-6'1036,"32"6"-799,31 0-194,405 0 13,-401-1-56,-25 0-9,-7 0-2,-44-2-44,-10 3-153,-8 0-400</inkml:trace>
</inkml:ink>
</file>

<file path=ppt/ink/ink6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5"/>
    </inkml:context>
    <inkml:brush xml:id="br0">
      <inkml:brushProperty name="width" value="0.05" units="cm"/>
      <inkml:brushProperty name="height" value="0.05" units="cm"/>
      <inkml:brushProperty name="color" value="#FFFFFF"/>
    </inkml:brush>
  </inkml:definitions>
  <inkml:trace contextRef="#ctx0" brushRef="#br0">50 497 32655,'0'0'2,"0"0"0,0-1-1,0 1 1,0 0 0,0 0 0,0 0 0,0-1 0,0 1-1,0 0 1,0 0 0,0-1 0,0 1 0,-1 0-1,1 0 1,0 0 0,0-1 0,0 1 0,0 0 0,0 0-1,-1 0 1,1 0 0,0-1 0,0 1 0,0 0-1,-1 0 1,1 0 0,0 0 0,0 0 0,0 0 0,-1 0-1,1-1 1,0 1 0,0 0 0,-1 0 0,1 0-1,0 0 1,0 0 0,-1 0 0,1 0 0,0 0 0,0 0-1,-1 0 1,1 1 0,0-1 0,0 0 0,-1 0 0,1 0-1,0 0 1,0 0 0,0 0 0,-1 0 0,1 1-1,0-1 1,0 0 0,0 0 0,0 0 0,-1 0 0,1 1-1,0-1 1,0 0 0,0 0 0,0 0 0,0 1-1,0-1 1,-1 1 0,-4 16-10,-8 60 8,3 1 0,0 136 0,10-210 0,0 1 0,0-1 0,0 1 0,1 0 0,0-1 0,-1 1 0,2-1 0,-1 0 0,3 8 0,-3-11 0,0 0 0,0 1 0,1-1 0,-1 0 0,0 0 0,0 0 0,1 0 0,-1 0 0,1 0 0,-1 0 0,1-1 0,-1 1 0,1 0 0,-1-1 0,1 1 0,0-1 0,-1 0 0,1 0 0,0 1 0,-1-1 0,1 0 0,0 0 0,-1 0 0,1-1 0,0 1 0,-1 0 0,1-1 0,0 1 0,1-2 0,-1 1 0,1 0 0,-1 0 0,1-1 0,-1 1 0,0-1 0,0 1 0,1-1 0,-1 0 0,0 0 0,-1 0 0,1 0 0,0-1 0,-1 1 0,1 0 0,-1-1 0,0 1 0,1-1 0,-1 1 0,-1-1 0,1 0 0,1-3 0,1-2 0,15-46 0,-3-1 0,11-68 0,-16 66 0,3 1 0,20-56 0,-31 105 0,1 0 0,0 1 0,1-1 0,-1 1 0,1 0 0,9-11 0,-12 16 0,1-1 0,-1 0 0,1 1 0,0 0 0,0-1 0,-1 1 0,1 0 0,0 0 0,0 0 0,0 0 0,0 1 0,0-1 0,0 0 0,1 1 0,-1 0 0,0-1 0,0 1 0,0 0 0,0 0 0,1 0 0,-1 0 0,0 0 0,0 1 0,0-1 0,0 1 0,3 1 0,-1 0 0,-1 1 0,1 0 0,-1-1 0,0 2 0,0-1 0,0 0 0,-1 1 0,1-1 0,-1 1 0,0 0 0,0-1 0,0 1 0,0 0 0,2 8 0,7 12 0,-11-24 0,0 0 0,0 0 0,0 0 0,0 0 0,0 0 0,0 0 0,0 0 0,0 0 0,0-1 0,0 1 0,0 0 0,0 0 0,0 0 0,0 0 0,0 0 0,0 0 0,0 0 0,0 0 0,0 0 0,0 0 0,0 0 0,1 0 0,-1 0 0,0 0 0,0 0 0,0 0 0,0 0 0,0 0 0,0 0 0,0 0 0,0 0 0,0 0 0,0 0 0,0 0 0,0 0 0,0 0 0,0 0 0,1 0 0,-1 0 0,0 0 0,0 0 0,0 0 0,0 0 0,0 0 0,0 0 0,0 0 0,0 0 0,0 0 0,0 0 0,0 0 0,0 0 0,0 0 0,0 0 0,0 0 0,0 0 0,1 0 0,-1-7 0,0 3 0,0-1 0,0 0 0,0 1 0,-1-1 0,0 0 0,0 1 0,0-1 0,0 1 0,-1-1 0,0 1 0,-2-5 0,2 7 0,0 0 0,0-1 0,0 1 0,0 0 0,0 0 0,-1 0 0,1 1 0,-1-1 0,0 0 0,1 1 0,-1 0 0,0 0 0,0 0 0,0 0 0,0 0 0,1 0 0,-1 1 0,0-1 0,-5 1 0,-1-1 0,1 0 0,-1 1 0,1 0 0,0 1 0,-1 0 0,1 0 0,-10 3 0,13-3 0,1 1 0,0 0 0,-1 0 0,1 1 0,0-1 0,0 1 0,0 0 0,1 0 0,-1 0 0,1 0 0,0 0 0,-1 1 0,1 0 0,-2 4 0,-4 6 0,1 1 0,1 0 0,0 1 0,1 0 0,1 0 0,0 0 0,1 0 0,-3 28 0,3 12 0,2 70 0,3-75 0,-1-39 0,0 0 0,1 0 0,1 1 0,0-2 0,1 1 0,0 0 0,0 0 0,1-1 0,1 0 0,10 19 0,-11-24 0,0-1 0,0 0 0,0 0 0,1 0 0,-1 0 0,1-1 0,0 1 0,0-1 0,1-1 0,0 1 0,-1-1 0,1 0 0,0 0 0,0 0 0,1-1 0,-1 0 0,0 0 0,1-1 0,-1 0 0,1 0 0,7 0 0,-6 0 0,1-1 0,-1 0 0,1-1 0,-1 1 0,1-2 0,-1 1 0,15-5 0,-18 3 0,-1 1 0,1-1 0,-1 0 0,0 0 0,0 0 0,0 0 0,0-1 0,0 0 0,-1 0 0,0 0 0,1 0 0,-1 0 0,-1-1 0,3-4 0,4-8 0,-1 0 0,-1-1 0,-1 0 0,6-26 0,9-81 0,2-7 0,-22 129 0,0 0 0,-1 0 0,1 0 0,0 0 0,0 0 0,1 1 0,-1-1 0,0 0 0,1 1 0,0-1 0,0 1 0,0 0 0,0-1 0,0 1 0,0 0 0,4-3 0,-1 3 0,-1 0 0,0 1 0,1 0 0,-1 0 0,1 0 0,-1 0 0,1 1 0,-1-1 0,9 2 0,71-1 0,-92-1 0,0 1 0,-1 0 0,1 1 0,-1 0 0,1 0 0,0 1 0,0 0 0,0 0 0,0 1 0,0 0 0,0 0 0,1 1 0,-1 0 0,-9 7 0,6-1 0,1 0 0,-1 0 0,1 0 0,1 2 0,0-1 0,1 1 0,0 0 0,1 1 0,0 0 0,1 0 0,-8 22 0,7-8 0,1-1 0,0 1 0,2 0 0,2 0 0,0 36 0,2-59 0,0 0 0,0 0 0,0 0 0,1 0 0,-1-1 0,1 1 0,0 0 0,0 0 0,1 0 0,-1-1 0,1 1 0,0-1 0,0 1 0,0-1 0,0 0 0,1 0 0,-1 1 0,6 4 0,-3-5 0,0 0 0,0 0 0,0 0 0,0-1 0,1 0 0,-1 0 0,1 0 0,-1 0 0,1-1 0,0 0 0,0 0 0,8 0 0,6 0 0,-1 0 0,1-1 0,0-1 0,-1-1 0,39-9 0,-51 9 0,-1 0 0,1 0 0,-1-1 0,0 0 0,0 0 0,0-1 0,0 0 0,-1 0 0,0 0 0,1-1 0,-2 1 0,1-1 0,0-1 0,-1 1 0,0 0 0,0-1 0,-1 0 0,1 0 0,-1 0 0,-1-1 0,3-6 0,0-7 0,-1 1 0,-1-1 0,-1-1 0,-1 1 0,-1 0 0,0 0 0,-6-34 0,4 43 0,0 0 0,-1-1 0,0 1 0,-1 0 0,0 1 0,-1-1 0,0 1 0,-1 0 0,0 0 0,0 0 0,-1 1 0,-13-14 0,13 17 0,1 0 0,-1 0 0,-1 0 0,1 1 0,-1 0 0,0 1 0,0-1 0,0 2 0,-1-1 0,1 1 0,-1 0 0,0 1 0,0 0 0,0 0 0,0 1 0,-11 0 0,17 1 0,-1 1 0,1-1 0,0 0 0,-1 1 0,1 0 0,0 0 0,0 0 0,0 0 0,0 1 0,0-1 0,0 1 0,0 0 0,0-1 0,0 1 0,1 1 0,-1-1 0,1 0 0,0 1 0,-1-1 0,1 1 0,0 0 0,1-1 0,-1 1 0,0 0 0,1 0 0,0 0 0,-1 0 0,1 1 0,0-1 0,0 5 0,-3 10 0,1 1 0,1 0 0,0-1 0,2 23 0,0-36 0,1 9 0,-1-1 0,2 0 0,0 0 0,1 1 0,0-1 0,0-1 0,2 1 0,0 0 0,0-1 0,1 0 0,11 16 0,-11-19 0,0-1 0,1 0 0,-1 0 0,2-1 0,-1 0 0,1 0 0,0 0 0,1-1 0,-1-1 0,1 1 0,1-2 0,-1 1 0,0-1 0,1 0 0,15 3 0,-12-4 0,1 0 0,-1-1 0,1-1 0,-1 0 0,1-1 0,0 0 0,0-1 0,18-4 0,-26 4 0,-1-1 0,1 0 0,-1 0 0,1 0 0,-1-1 0,0 0 0,0 0 0,0 0 0,0-1 0,0 1 0,-1-1 0,1 0 0,-1-1 0,0 1 0,-1-1 0,1 0 0,-1 1 0,0-2 0,0 1 0,0 0 0,2-9 0,3-13 0,-1-1 0,-1 1 0,-2-1 0,1-37 0,-3 36 0,1 0 0,1 1 0,15-54 0,-18 79 0,0 0 0,1 1 0,-1-1 0,1 1 0,-1 0 0,1-1 0,0 1 0,0 0 0,0 0 0,0 0 0,0 0 0,0 0 0,5-2 0,-6 3 0,0 1 0,0-1 0,0 1 0,0-1 0,0 1 0,1 0 0,-1-1 0,0 1 0,0 0 0,0 0 0,1 0 0,-1 0 0,0 0 0,0 0 0,0 0 0,0 0 0,1 1 0,-1-1 0,0 0 0,0 1 0,0-1 0,0 1 0,0-1 0,0 1 0,0 0 0,0-1 0,0 1 0,0 0 0,0 0 0,0 0 0,0-1 0,-1 1 0,1 0 0,0 0 0,-1 0 0,2 2 0,2 6 0,0 0 0,0 0 0,-1 0 0,0 1 0,0-1 0,-1 1 0,1 18 0,1 73 0,-4-98 0,0 227 0,1-242 0,1 1 0,0-1 0,1 1 0,0 0 0,10-21 0,2-8 0,-6 10 0,42-117 0,-41 122 0,1 1 0,2 1 0,26-40 0,-38 62 0,26-30 0,-26 30 0,0 0 0,0 1 0,0-1 0,0 0 0,0 0 0,0 0 0,1 1 0,-1-1 0,0 0 0,1 1 0,-1 0 0,0-1 0,1 1 0,-1 0 0,0-1 0,1 1 0,-1 0 0,1 0 0,-1 0 0,0 0 0,1 0 0,-1 1 0,1-1 0,1 1 0,1 9 0,-2 151 0,-3-83 0,-16 154 0,17-232 0,1 1 0,-1-1 0,0 1 0,0 0 0,0-1 0,1 1 0,-1-1 0,0 1 0,1-1 0,-1 1 0,0-1 0,1 1 0,-1-1 0,0 0 0,1 1 0,-1-1 0,1 1 0,-1-1 0,1 0 0,-1 1 0,1-1 0,-1 0 0,1 0 0,-1 0 0,1 1 0,0-1 0,0 0 0,26 4 0,-19-4 0,0 0 0,1-1 0,-1 0 0,12-3 0,-14 1 0,1 0 0,-1-1 0,0 0 0,0 0 0,0-1 0,0 1 0,-1-1 0,0-1 0,0 1 0,0-1 0,0 1 0,-1-1 0,0-1 0,-1 1 0,7-13 0,-2 0 0,-1 0 0,-1 0 0,0-1 0,5-32 0,-8 18 0,-2-58 0,-1 60 0,0-1 0,7-39 0,-7 71 0,0 0 0,1-1 0,-1 1 0,1 0 0,-1 0 0,1-1 0,0 1 0,0 0 0,-1 0 0,1 0 0,0 0 0,0 0 0,0 0 0,0 0 0,0 0 0,1 0 0,-1 1 0,0-1 0,0 0 0,0 1 0,1-1 0,-1 1 0,0-1 0,1 1 0,-1 0 0,0-1 0,1 1 0,-1 0 0,0 0 0,1 0 0,1 0 0,1 0 0,0 0 0,0 1 0,-1-1 0,1 1 0,0 0 0,0 0 0,-1 0 0,1 0 0,0 1 0,-1-1 0,4 3 0,0 1 0,0 1 0,0 0 0,-1 1 0,0-1 0,0 1 0,-1 0 0,1 0 0,-1 1 0,-1 0 0,0 0 0,0 0 0,0 0 0,-1 0 0,-1 1 0,1-1 0,1 11 0,1 16 0,-1 0 0,-2 62 0,-2-87 0,0 1 0,-2 0 0,1 0 0,-1 0 0,-1 0 0,0 0 0,-1-1 0,-7 17 0,8-22 0,2-4 0,0-6 0,1-9 0,13-42 0,2 1 0,2 0 0,41-86 0,-51 125 0,1 0 0,1 1 0,0 0 0,16-20 0,-23 32 0,0 0 0,0 0 0,1 0 0,0 0 0,0 1 0,0-1 0,0 1 0,0-1 0,0 1 0,0 0 0,1 1 0,-1-1 0,1 0 0,-1 1 0,1 0 0,0 0 0,0 0 0,-1 0 0,1 1 0,0-1 0,0 1 0,0 0 0,0 0 0,-1 1 0,1-1 0,6 2 0,-8-1 0,0 0 0,-1 1 0,1-1 0,-1 0 0,1 0 0,-1 1 0,0-1 0,0 1 0,1 0 0,-1-1 0,0 1 0,0 0 0,-1-1 0,1 1 0,0 0 0,0 0 0,-1 0 0,1 0 0,-1 0 0,0 2 0,6 44 0,-5-41 0,0 77 0,-11 116 0,8-175 0,1 40 0,1-64 0,0 1 0,0-1 0,1 1 0,-1-1 0,0 0 0,1 1 0,0-1 0,-1 1 0,1-1 0,0 0 0,0 0 0,-1 1 0,1-1 0,0 0 0,0 0 0,0 0 0,1 0 0,-1 0 0,0 0 0,0-1 0,0 1 0,1 0 0,-1 0 0,0-1 0,1 1 0,-1-1 0,1 1 0,-1-1 0,1 0 0,-1 1 0,0-1 0,1 0 0,-1 0 0,4 0 0,6 0 0,1 0 0,-1-1 0,15-2 0,-22 2 0,5 0 0,0-1 0,0 0 0,-1-1 0,1 0 0,0 0 0,-1-1 0,0 0 0,0 0 0,0-1 0,0 0 0,-1-1 0,10-7 0,-8 3 0,-1 1 0,0-1 0,0-1 0,-1 0 0,0 0 0,0 0 0,8-23 0,-5 4 0,-1 0 0,-2 0 0,-1-1 0,-1 0 0,-2 0 0,-1-43 0,-3-20 0,1 93 0,0-1 0,0 1 0,-1 0 0,1 0 0,-1 0 0,1 0 0,-1 0 0,1-1 0,-1 1 0,1 0 0,-1 0 0,0 0 0,0 1 0,1-1 0,-1 0 0,0 0 0,0 0 0,0 0 0,0 1 0,0-1 0,0 1 0,0-1 0,0 0 0,0 1 0,0 0 0,-1-1 0,1 1 0,0 0 0,0-1 0,0 1 0,0 0 0,-2 0 0,0 0 0,0 0 0,1 0 0,-1 1 0,1-1 0,-1 0 0,1 1 0,-1 0 0,1 0 0,0 0 0,-1 0 0,1 0 0,0 0 0,0 0 0,-1 1 0,-2 2 0,0 2 0,0 0 0,1 0 0,0 0 0,0 1 0,1-1 0,0 1 0,0 0 0,0 0 0,1 0 0,0 0 0,-2 15 0,0 5 0,2 0 0,0 27 0,2-34 0,-1 3 0,2-1 0,0 1 0,1 0 0,7 29 0,-8-47 0,0-1 0,1 1 0,-1-1 0,1 1 0,0-1 0,0 0 0,0 0 0,1 0 0,-1 0 0,1 0 0,0 0 0,0 0 0,1-1 0,-1 0 0,1 0 0,0 0 0,-1 0 0,1 0 0,0-1 0,1 0 0,-1 1 0,0-2 0,1 1 0,-1 0 0,1-1 0,8 2 0,-3-2 0,0 0 0,0 0 0,0-1 0,-1 0 0,1-1 0,0 0 0,0-1 0,10-2 0,-15 2 0,1 0 0,-1-1 0,0 1 0,-1-1 0,1 0 0,0 0 0,-1 0 0,0-1 0,0 0 0,0 0 0,0 0 0,0 0 0,-1 0 0,0-1 0,5-9 0,4-10 0,-2-2 0,0 1 0,-2-1 0,6-31 0,-8 30 0,1 0 0,1 1 0,20-44 0,-27 68 0,0-1 0,1 0 0,-1 0 0,1 1 0,0-1 0,-1 1 0,1 0 0,0-1 0,1 1 0,-1 0 0,0 0 0,1 0 0,-1 0 0,1 1 0,-1-1 0,1 1 0,0-1 0,0 1 0,0 0 0,0 0 0,-1 0 0,1 1 0,0-1 0,1 1 0,-1 0 0,0-1 0,0 1 0,0 0 0,0 1 0,6 0 0,-7-1 0,0 1 0,0-1 0,1 1 0,-1-1 0,0 1 0,0 0 0,0 0 0,0 0 0,0 0 0,0 0 0,0 0 0,0 1 0,0-1 0,0 0 0,2 4 0,21 31 0,-22-30 0,1 0 0,0 0 0,0 0 0,9 9 0,-57-14 0,37 0 0,1-1 0,-1 1 0,0 1 0,1-1 0,-1 1 0,1 0 0,0 1 0,0 0 0,0 0 0,0 0 0,0 0 0,1 1 0,-1 0 0,1 1 0,0-1 0,0 1 0,0 0 0,-6 8 0,5-5 0,0 1 0,1-1 0,0 1 0,0 0 0,1 0 0,0 1 0,1-1 0,0 1 0,0 0 0,1-1 0,-2 21 0,3-22 0,1 0 0,0 0 0,1 0 0,-1-1 0,1 1 0,1 0 0,0 0 0,0-1 0,0 1 0,5 7 0,-5-10 0,2 0 0,-1-1 0,0 1 0,1-1 0,0 0 0,0 0 0,0 0 0,1-1 0,-1 1 0,1-1 0,0 0 0,0-1 0,0 1 0,0-1 0,6 2 0,12 4 0,0-1 0,1-1 0,0-2 0,26 3 0,98-2 0,-144-5 0,0 0 0,1 0 0,-1 0 0,1-1 0,-1 0 0,0 0 0,0 0 0,1 0 0,-1-1 0,0 0 0,0 1 0,0-1 0,-1-1 0,1 1 0,4-4 0,-3 0 0,0 1 0,0-1 0,-1 0 0,0 0 0,0 0 0,0-1 0,-1 1 0,4-13 0,0-2 0,0-1 0,-2 1 0,-1-1 0,4-43 0,-7-94 0,-2 83 0,1-1 0,6-259 0,-7 627 0,3-132 0,-15 120 0,9-136 0,5-142 0,-1-1 0,1 1 0,-1 0 0,1-1 0,-1 1 0,1-1 0,-1 1 0,1 0 0,-1-1 0,1 1 0,0-1 0,0 0 0,-1 1 0,1-1 0,0 1 0,0-1 0,-1 0 0,1 0 0,0 1 0,0-1 0,-1 0 0,1 0 0,0 0 0,0 0 0,0 0 0,0 0 0,-1 0 0,1 0 0,0 0 0,1-1 0,29-3 0,-23 1 0,-1 0 0,0 0 0,0-1 0,0 0 0,0-1 0,-1 1 0,0-1 0,0 0 0,0-1 0,-1 0 0,7-7 0,2-4 0,-1-1 0,21-38 0,-15 14 0,-1-1 0,14-54 0,1-4 0,-46 136 0,-1-1 0,2 0 0,1 1 0,1 1 0,2 0 0,-5 57 0,12-76 0,-1 29 0,2-44 0,0 1 0,1 0 0,-1 0 0,1-1 0,-1 1 0,1 0 0,0-1 0,0 1 0,0-1 0,0 1 0,1-1 0,-1 1 0,4 3 0,0-1 0,1-1 0,0 0 0,1 0 0,-1 0 0,1-1 0,0 0 0,0 0 0,0 0 0,0-1 0,0 0 0,0-1 0,10 2 0,14 0 0,48 0 0,-71-3 0,0 0 0,1 0 0,-1-1 0,0-1 0,0 1 0,0-1 0,12-4 0,-16 4 0,0-1 0,0 1 0,0-1 0,-1 1 0,1-1 0,-1 0 0,1 0 0,-1 0 0,0-1 0,0 1 0,-1-1 0,1 0 0,-1 0 0,4-7 0,-2 0 0,0 1 0,0-1 0,-1 0 0,-1 0 0,0 0 0,1-18 0,-4-68 0,1 97 0,0-11 0,-1 1 0,-1-1 0,0 1 0,-1-1 0,1 1 0,-2 0 0,0 0 0,0 0 0,-1 1 0,0-1 0,-12-16 0,12 20 0,0 0 0,0 0 0,-1 1 0,0 0 0,1 0 0,-2 0 0,1 1 0,0 0 0,-1 0 0,0 1 0,0 0 0,0 0 0,0 1 0,0-1 0,-1 2 0,1-1 0,-14-1 0,9 2 0,1 1 0,-1 0 0,1 0 0,-1 1 0,-12 2 0,21-2 0,-1 0 0,1 1 0,0-1 0,-1 1 0,1-1 0,0 1 0,0 0 0,0 0 0,0 0 0,0 1 0,1-1 0,-1 1 0,1-1 0,-1 1 0,1 0 0,0 0 0,0 0 0,0 0 0,0 0 0,-1 4 0,-1 6 0,1-1 0,0 0 0,1 1 0,0-1 0,1 1 0,0 0 0,2 20 0,0-11 0,-1-15 0,0-1 0,0 1 0,1 0 0,1 0 0,-1-1 0,1 1 0,0-1 0,0 1 0,1-1 0,0 0 0,0 0 0,0 0 0,1 0 0,0-1 0,0 1 0,0-1 0,1 0 0,0 0 0,0-1 0,0 1 0,0-1 0,1 0 0,-1-1 0,1 1 0,0-1 0,1 0 0,-1-1 0,0 1 0,1-1 0,-1-1 0,1 1 0,0-1 0,-1 0 0,13 0 0,-15-1 0,5 0 0,0 0 0,1 0 0,-1-1 0,16-4 0,-21 4 0,-1 0 0,0-1 0,1 1 0,-1-1 0,0 0 0,0 0 0,0 0 0,-1 0 0,1-1 0,0 1 0,-1-1 0,0 1 0,1-1 0,-1 0 0,3-5 0,13-26 0,23-63 0,6-10 0,-41 94 0,2 0 0,-1 1 0,2 0 0,0 0 0,17-17 0,-23 27 0,0-1 0,0 1 0,0-1 0,1 1 0,-1 0 0,1 0 0,-1 1 0,1-1 0,0 1 0,0 0 0,0 0 0,0 0 0,6 0 0,-8 0 0,0 1 0,0 0 0,0 0 0,0 0 0,0 1 0,0-1 0,0 0 0,0 1 0,-1-1 0,1 1 0,0 0 0,0 0 0,0-1 0,0 1 0,-1 0 0,1 0 0,0 1 0,-1-1 0,1 0 0,-1 1 0,0-1 0,1 1 0,-1-1 0,0 1 0,0-1 0,0 1 0,1 2 0,2 6 0,0 1 0,-1 0 0,-1 0 0,1 0 0,-2 0 0,1 11 0,-2 73 0,-1-44 0,-1-26 0,0 1 0,-11 42 0,8-44 0,0 0 0,-1 43 0,6-67 0,0 1 0,0-1 0,0 1 0,0-1 0,1 0 0,-1 1-1,0-1 1,0 1 0,0-1 0,1 1 0,-1-1 0,0 0 0,1 1 0,-1-1 0,0 0 0,1 1 0,-1-1 0,0 0-1,1 1 1,-1-1 0,1 0 0,-1 0 0,1 1 0,-1-1 0,0 0 0,1 0 0,-1 0 0,1 0 0,-1 0 0,1 0 0,-1 0-1,1 0 1,-1 0 0,1 0 0,-1 0 0,1 0 0,-1 0 0,1 0 0,-1 0 0,0 0 0,1 0 0,-1-1 0,2 1-1,-1 0 0,2-1-25,1 0 0,0 0 0,-1 0-1,0 0 1,1-1 0,-1 1 0,0-1 0,0 0 0,0 0 0,0 0 0,0 0 0,0-1 0,-1 1 0,1-1 0,-1 1 0,1-1 0,2-4 0,-4 5-7,34-40-1637</inkml:trace>
</inkml:ink>
</file>

<file path=ppt/ink/ink6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5"/>
    </inkml:context>
    <inkml:brush xml:id="br0">
      <inkml:brushProperty name="width" value="0.05" units="cm"/>
      <inkml:brushProperty name="height" value="0.05" units="cm"/>
      <inkml:brushProperty name="color" value="#FFFFFF"/>
    </inkml:brush>
  </inkml:definitions>
  <inkml:trace contextRef="#ctx0" brushRef="#br0">0 4 31118,'0'-3'1297,"26"3"-1105,27 0-80,6 0-64,3 0-48,-3 0 0,-4 0 0,1 0 0,-7 0-96,-10 0-432</inkml:trace>
</inkml:ink>
</file>

<file path=ppt/ink/ink6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7"/>
    </inkml:context>
    <inkml:brush xml:id="br0">
      <inkml:brushProperty name="width" value="0.05" units="cm"/>
      <inkml:brushProperty name="height" value="0.05" units="cm"/>
      <inkml:brushProperty name="color" value="#FFFFFF"/>
    </inkml:brush>
  </inkml:definitions>
  <inkml:trace contextRef="#ctx0" brushRef="#br0">91 63 32415,'0'-1'211,"0"10"-91,0 31-68,0 54-83,-4-8 31,-20 112 0,12-112 0,-16 54 0,5-34 0,43-171 0,21-70 0,6-124 0,-8 40 0,-37 208 0,0 1 0,-1 1 0,1-1 0,1 0 0,0 1 0,0-1 0,1 1 0,0 0 0,0 0 0,1 0 0,11-13 0,-14 20 0,0 0 0,1 1 0,-1-1 0,1 1 0,-1-1 0,1 1 0,0 0 0,-1 0 0,1 0 0,0 1 0,0-1 0,0 1 0,-1-1 0,1 1 0,0 0 0,0 0 0,0 0 0,0 1 0,0-1 0,5 2 0,-4-1 0,1 0 0,0 1 0,-1 0 0,0-1 0,1 1 0,-1 1 0,0-1 0,0 1 0,0-1 0,0 1 0,5 5 0,-3 1 0,1 0 0,-1 1 0,0-1 0,-1 1 0,0 0 0,-1 0 0,0 1 0,0-1 0,-1 1 0,2 14 0,-2 0 0,0 0 0,-2 0 0,-2 38 0,-1-55 0,1 0 0,-1 0 0,0 0 0,-1-1 0,0 1 0,0-1 0,-1 1 0,0-1 0,0 0 0,-1-1 0,1 1 0,-1-1 0,-1 0 0,1 0 0,-1 0 0,-9 6 0,-3 2 0,0-1 0,-1-1 0,-1 0 0,-35 14 0,44-21 0,1-1 0,-1 0 0,0 0 0,0-2 0,0 1 0,-22 1 0,25-7-1,11 1-3,-3 2 4,10-3-4,1 0 0,-1 1 1,1 1-1,0 0 1,-1 0-1,18 2 0,4-1 3,-5-1 1,1-1-1,-1-1 1,0-1-1,45-13 1,-63 14 2,0 0 0,-1 0-1,0-1 1,0 0 0,0-1 0,0 0 0,-1 0-1,0 0 1,0-1 0,0 0 0,0-1-1,-1 1 1,0-1 0,-1-1 0,0 1 0,0-1-1,0 0 1,4-10 0,1-13-2,-2-2 0,-1 1 0,-1-1 0,-2 0 0,1-45 0,-2 30 0,-2 32 0,-1 16 0,-1 23 0,-7 133 0,0 8 0,8-149 0,-1-7 0,1 1 0,0 0 0,1-1 0,0 1 0,3 10 0,-3-16 0,0-1 0,0 0 0,0 0 0,0 0 0,0 0 0,0 0 0,1 0 0,-1 0 0,1 0 0,-1 0 0,1 0 0,0-1 0,0 1 0,-1-1 0,1 1 0,0-1 0,1 0 0,-1 0 0,0 0 0,0 0 0,0 0 0,1 0 0,3 0 0,0 1 0,1-1 0,-1 0 0,0-1 0,1 1 0,-1-1 0,0-1 0,11-1 0,-14 2 0,0-1 0,0 0 0,-1 0 0,1 0 0,0 0 0,0 0 0,-1-1 0,1 1 0,-1-1 0,1 0 0,-1 1 0,0-1 0,0 0 0,0-1 0,0 1 0,0 0 0,2-4 0,3-7 0,0 0 0,-1 0 0,-1 0 0,-1 0 0,6-27 0,5-70 0,-14 84 0,2-1 0,1 2 0,1-1 0,14-43 0,-18 68 0,0 0 0,-1 0 0,1 0 0,0 0 0,0 0 0,0 0 0,0 0 0,0 0 0,0 1 0,0-1 0,0 0 0,0 1 0,0-1 0,1 0 0,-1 1 0,0 0 0,0-1 0,1 1 0,-1 0 0,0-1 0,0 1 0,1 0 0,-1 0 0,0 0 0,1 0 0,-1 0 0,0 1 0,1-1 0,-1 0 0,0 0 0,0 1 0,1-1 0,-1 1 0,0-1 0,0 1 0,0 0 0,0-1 0,0 1 0,0 0 0,0 0 0,0 0 0,0 0 0,0 0 0,0 0 0,1 2 0,3 6 0,-1 0 0,0 0 0,-1 0 0,0 1 0,0 0 0,-1 0 0,0-1 0,0 14 0,0 89 0,-2-77 0,1 139 0,5-201 0,0 0 0,2 1 0,1 0 0,1 1 0,14-26 0,-6 13 0,1-5 0,43-70 0,-62 111 0,1 1 0,0-1 0,0 1 0,0-1 0,0 1 0,0-1 0,0 1 0,0 0 0,1-1 0,-1 1 0,1 0 0,-1 0 0,0 0 0,1 0 0,0 0 0,-1 1 0,1-1 0,-1 0 0,1 1 0,0-1 0,0 1 0,2-1 0,-3 2 0,0-1 0,0 1 0,0 0 0,0-1 0,0 1 0,0 0 0,0 0 0,0 0 0,0 0 0,0 0 0,0 0 0,-1 0 0,1 0 0,0 0 0,-1 1 0,1-1 0,-1 0 0,1 0 0,-1 0 0,0 1 0,1-1 0,-1 0 0,0 1 0,0-1 0,0 0 0,0 1 0,0 0 0,4 72 0,-3-1 0,-15 132 0,11-184 0,1 0 0,1 0 0,1 0 0,4 32 0,-3-50 0,0 0 0,0-1 0,1 1 0,-1 0 0,1-1 0,-1 0 0,1 1 0,0-1 0,0 0 0,0 0 0,0 0 0,0 0 0,1 0 0,-1-1 0,0 1 0,1-1 0,-1 1 0,1-1 0,0 0 0,0 0 0,-1 0 0,1 0 0,0-1 0,0 1 0,0-1 0,0 1 0,4-1 0,-1 0 0,0 1 0,0-1 0,0 0 0,0-1 0,0 0 0,0 1 0,0-2 0,-1 1 0,1-1 0,0 0 0,-1 0 0,1 0 0,6-5 0,-5 1 0,-1 0 0,0-1 0,0 1 0,0-1 0,-1 0 0,0-1 0,0 1 0,-1-1 0,0 0 0,5-17 0,3-12 0,9-44 0,-15 54 0,13-57 0,-6 20 0,28-77 0,-39 134 0,1 0 0,0 0 0,0 1 0,0-1 0,1 1 0,0 0 0,6-6 0,-9 10 0,1 0 0,0 1 0,-1-1 0,1 1 0,0 0 0,0 0 0,0-1 0,0 1 0,0 1 0,1-1 0,-1 0 0,0 0 0,0 1 0,0-1 0,1 1 0,-1 0 0,0 0 0,1 0 0,-1 0 0,0 0 0,0 0 0,1 0 0,-1 1 0,0-1 0,0 1 0,4 1 0,-3-1 0,0 1 0,0 0 0,0 0 0,-1 0 0,1 0 0,0 0 0,-1 1 0,1-1 0,-1 1 0,0-1 0,0 1 0,0 0 0,0 0 0,0 0 0,1 4 0,20 54 0,-23-59 0,8 32 0,-1 0 0,-2 0 0,-2 0 0,-2 69 0,-1-97 0,0 4 0,-1-1 0,0 0 0,0 0 0,-1 1 0,-1-1 0,0-1 0,0 1 0,0 0 0,-1-1 0,0 1 0,-1-1 0,0 0 0,0-1 0,-1 1 0,0-1 0,0 0 0,-1-1 0,1 1 0,-1-1 0,-1-1 0,1 1 0,-1-1 0,0 0 0,-1-1 0,1 0 0,-1-1 0,1 1 0,-1-1 0,0-1 0,0 0 0,0 0 0,-14 0 0,21-2 0,-1-1 0,1 1 0,0-1 0,-1 0 0,1 0 0,0 0 0,0 0 0,0 0 0,0 0 0,0-1 0,0 1 0,0-1 0,1 1 0,-1-1 0,0 0 0,1 0 0,-1 0 0,1 0 0,0 0 0,0 0 0,-1 0 0,1 0 0,1 0 0,-1 0 0,0-1 0,0-3 0,-3-7 0,1 1 0,1-1 0,-2-24 0,3 28 0,-1-27 0,3-48 0,-1 74 0,2 1 0,-1-1 0,1 0 0,0 1 0,1 0 0,0-1 0,1 1 0,0 0 0,0 0 0,6-8 0,-10 16 0,1 0 0,-1 0 0,1 1 0,0-1 0,-1 0 0,1 0 0,0 0 0,-1 1 0,1-1 0,0 0 0,0 1 0,0-1 0,0 1 0,-1-1 0,1 1 0,0-1 0,0 1 0,0-1 0,0 1 0,0 0 0,0 0 0,0 0 0,0-1 0,0 1 0,3 0 0,-3 1 0,1 0 0,-1-1 0,1 1 0,-1 0 0,0 0 0,1 0 0,-1 0 0,0 0 0,0 0 0,1 0 0,-1 0 0,0 1 0,0-1 0,1 3 0,4 5 0,-1 0 0,-1 1 0,6 17 0,-9-26 0,17 59 0,-9-27 0,21 49 0,-26-74 0,0 0 0,0 0 0,0 0 0,1-1 0,1 0 0,-1 0 0,1 0 0,0-1 0,0 0 0,15 11 0,-16-14 0,1 0 0,0-1 0,0 1 0,0-1 0,0 0 0,0-1 0,1 0 0,-1 0 0,0 0 0,1-1 0,-1 1 0,0-2 0,9 0 0,-10 1 0,-1-1 0,0 0 0,1 0 0,-1 0 0,0 0 0,0-1 0,1 1 0,-1-1 0,0 0 0,-1 0 0,1-1 0,0 1 0,-1-1 0,1 0 0,-1 0 0,0 0 0,0 0 0,0-1 0,3-4 0,-1-3-32,0 0 0,-1 0 0,0-1 1,-1 0-1,0 0 0,-1 0 0,0 0 0,-1 0 0,-1 0 1,0 0-1,0-1 0,-1 1 0,-1 0 0,-3-14 0,1 16-420,0 0-1,-1 1 0,-9-15 0</inkml:trace>
</inkml:ink>
</file>

<file path=ppt/ink/ink6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8"/>
    </inkml:context>
    <inkml:brush xml:id="br0">
      <inkml:brushProperty name="width" value="0.05" units="cm"/>
      <inkml:brushProperty name="height" value="0.05" units="cm"/>
      <inkml:brushProperty name="color" value="#FFFFFF"/>
    </inkml:brush>
  </inkml:definitions>
  <inkml:trace contextRef="#ctx0" brushRef="#br0">174 36 32607,'-3'-2'4,"0"0"1,0 0-1,0 1 1,0-1-1,0 0 1,0 1-1,-1 0 1,1 0-1,0 0 1,-1 0-1,1 1 1,0-1-1,-1 1 1,1 0-1,-1 0 0,1 0 1,-1 0-1,1 1 1,-1-1-1,1 1 1,0 0-1,-1 0 1,1 0-1,0 0 1,0 1-1,0 0 1,0-1-1,0 1 1,-4 3-1,1 0-4,1 0 0,-1 0 0,1 0 0,0 1 0,1 0 0,-1 0 0,1 0 0,0 0 0,0 1-1,1 0 1,0-1 0,-3 13 0,2-7 3,1 1 1,1-1-1,0 1 0,1 0 0,0 0 0,1-1 0,1 1 0,3 22 0,-3-29-3,0 1 0,1-1 0,0 0 0,1 0 0,0 0 0,-1 0 0,2 0 0,-1 0 0,1-1 0,0 0 0,0 1 0,0-1-1,1-1 1,-1 1 0,1-1 0,0 0 0,1 0 0,7 5 0,1-3 0,0-1 0,0 0 0,1 0 0,0-2 0,-1 1 0,1-2 0,0 0 0,0-1 0,1-1 0,-1 0 0,0-1 0,17-3 0,-28 3 0,0 0 0,0 0 0,0-1 0,0 1 0,0-1 0,-1 0 0,1 0 0,-1 0 0,1-1 0,-1 1 0,0-1 0,0 0 0,0 0 0,0 0 0,-1 0 0,1 0 0,-1 0 0,0-1 0,0 0 0,0 1 0,0-1 0,0 0 0,-1 0 0,0 0 0,0 0 0,1-8 0,1-8 0,0 0 0,-2 0 0,-1-1 0,-2-20 0,2 36 0,-1-4 0,0-1 0,0 1 0,-1 0 0,-1 0 0,1 0 0,-1 0 0,-1 1 0,0-1 0,0 1 0,-1 0 0,-6-9 0,7 11 0,-1 1 0,1 0 0,-1-1 0,0 2 0,0-1 0,-1 1 0,1 0 0,-1 0 0,0 0 0,0 1 0,-1 0 0,1 0 0,-1 1 0,1-1 0,-14-1 0,12 2-1,0 0 0,0 1 0,0 0 0,0 1 1,-1 0-1,1 0 0,0 1 0,0 0 0,-1 0 0,1 1 0,0 0 0,0 0 0,0 1 1,1 0-1,-1 0 0,1 1 0,0 0 0,0 1 0,0-1 0,-7 7 0,-37 43-92</inkml:trace>
</inkml:ink>
</file>

<file path=ppt/ink/ink6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32"/>
    </inkml:context>
    <inkml:brush xml:id="br0">
      <inkml:brushProperty name="width" value="0.05" units="cm"/>
      <inkml:brushProperty name="height" value="0.05" units="cm"/>
      <inkml:brushProperty name="color" value="#FFC114"/>
    </inkml:brush>
  </inkml:definitions>
  <inkml:trace contextRef="#ctx0" brushRef="#br0">20 672 32383,'-1'0'12,"1"0"1,-1 0 0,1 0-1,0 0 1,-1 0 0,1 0-1,-1 0 1,1-1 0,0 1-1,-1 0 1,1 0-1,-1 0 1,1 0 0,0-1-1,-1 1 1,1 0 0,0 0-1,-1-1 1,1 1-1,0 0 1,0-1 0,-1 1-1,1 0 1,0-1 0,0 1-1,-1 0 1,1-1-1,0 1 1,0-1 0,0 1-1,0 0 1,0-1 0,-1-17-71,1 7 83,-3-50-25,-2-280 0,5 335 0,1 0 0,0-1 0,1 1 0,0 0 0,3-8 0,-2 6 0,0 1 0,-1-1 0,0 0 0,-1 0 0,1 0 0,-1 1 0,-1-13 0,7-70 0,-7 78 0,0 12 0,0 0 0,0-1 0,0 1 0,0 0 0,0 0 0,0 0 0,1-1 0,-1 1 0,0 0 0,0 0 0,0 0 0,0 0 0,1-1 0,-1 1 0,0 0 0,0 0 0,0 0 0,1 0 0,-1 0 0,0 0 0,0 0 0,0-1 0,1 1 0,-1 0 0,0 0 0,0 0 0,0 0 0,1 0 0,-1 0 0,0 0 0,0 0 0,1 0 0,-1 0 0,0 0 0,0 1 0,0-1 0,1 0 0,-1 0 0,2 0 0,758 0 0,19 6 0,-770-6 0,13 0 0,0 0 0,0-1 0,0-2 0,28-5 0,-40 5 0,-9 3 0,-1 0 0,0 1 0,0-1 0,1 0 0,-1 0 0,0 0 0,0 1 0,1-1 0,-1 0 0,0 0 0,0 1 0,0-1 0,1 0 0,-1 0 0,0 1 0,0-1 0,0 0 0,0 1 0,0-1 0,0 0 0,0 1 0,0-1 0,0 0 0,0 0 0,1 1 0,-2-1 0,1 0 0,0 1 0,0-1 0,0 0 0,0 1 0,0-1 0,0 1 0,0 1 0,-15 342 0,13-306 0,-4-4 7,1-22-19,3-19-63,-1-19-325</inkml:trace>
</inkml:ink>
</file>

<file path=ppt/ink/ink6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36"/>
    </inkml:context>
    <inkml:brush xml:id="br0">
      <inkml:brushProperty name="width" value="0.05" units="cm"/>
      <inkml:brushProperty name="height" value="0.05" units="cm"/>
      <inkml:brushProperty name="color" value="#FFC114"/>
    </inkml:brush>
  </inkml:definitions>
  <inkml:trace contextRef="#ctx0" brushRef="#br0">437 528 31839,'0'-6'32,"0"0"0,0 1 0,0-1 0,-1 0 0,0 0 0,0 1 0,-1-1 0,1 0 0,-1 1 0,0 0 0,-1-1 0,1 1 0,-1 0 0,0 0 0,-1 0 0,1 1 0,-1-1 0,0 1 0,0 0 0,0 0 0,-1 0 0,1 0 0,-1 1 0,0 0 0,0 0 0,0 0 0,0 0 0,-10-2 0,3 2-32,-1 1 0,0 0 0,0 1 0,1 1 0,-16 0 0,1 1 0,18-1 0,0 1 0,0 1 0,0 0 0,0 0 0,0 0 0,1 1 0,-1 1 0,1-1 0,0 2 0,0-1 0,0 1 0,0 0 0,1 0 0,0 1 0,0 0 0,-10 12 0,8-9 0,2 1 0,-1-1 0,1 1 0,1 0 0,0 1 0,1 0 0,0 0 0,0 0 0,1 0 0,0 1 0,1 0 0,-2 16 0,4-21 0,0 0 0,1 0 0,-1 1 0,2-1 0,-1 0 0,1 0 0,0 0 0,0 0 0,1 0 0,4 11 0,-4-14 0,1 0 0,-1 0 0,1-1 0,0 0 0,0 1 0,1-1 0,-1 0 0,1 0 0,-1-1 0,1 1 0,0-1 0,0 0 0,0 0 0,0 0 0,0 0 0,1-1 0,5 2 0,9 2 0,1-2 0,1 0 0,-1-1 0,0-1 0,32-2 0,-46 0 0,2 1 0,0-1 0,-1-1 0,1 1 0,-1-1 0,1 0 0,-1-1 0,0 0 0,0 0 0,0-1 0,0 1 0,-1-1 0,1-1 0,-1 0 0,0 1 0,-1-2 0,1 1 0,-1-1 0,0 0 0,0 0 0,-1 0 0,0 0 0,4-8 0,1-4 0,0 0 0,-2 0 0,0 0 0,-1-1 0,-1 0 0,-1 0 0,4-33 0,-3-170 0,-5 158 0,0 52 0,1 0 0,-2-1 0,1 1 0,-2 0 0,0 0 0,0 0 0,-1 0 0,0 0 0,-1 0 0,-1 1 0,-10-20 0,15 66 0,-4 471 0,4-499 0,0 0 0,1 0 0,-1 0 0,1 0 0,0-1 0,1 1 0,0 0 0,0-1 0,0 1 0,4 6 0,-4-10 0,1 1 0,0-1 0,-1 0 0,1 1 0,1-1 0,-1-1 0,0 1 0,1 0 0,-1-1 0,1 1 0,0-1 0,0 0 0,-1-1 0,1 1 0,1-1 0,6 2 0,5 0 0,-1-1 0,1 0 0,0-1 0,28-3 0,-31 1 0,-9 1 0,0 0 0,1-1 0,-1 0 0,0 0 0,0 0 0,0 0 0,-1-1 0,1 1 0,0-1 0,0 0 0,-1 0 0,1 0 0,-1-1 0,6-4 0,-4 1 0,0 0 0,0 1 0,-1-2 0,0 1 0,0 0 0,0-1 0,4-11 0,-2 2 0,-1 0 0,0-1 0,-2 1 0,0-1 0,0 0 0,-1-25 0,-2 21 0,1 9 0,-1 1 0,0 0 0,-1-1 0,0 1 0,-5-19 0,5 27 0,-1 0 0,1 0 0,0 0 0,-1 1 0,1-1 0,-1 1 0,0-1 0,0 1 0,0 0 0,0-1 0,0 1 0,0 0 0,-1 0 0,1 1 0,-1-1 0,1 0 0,-1 1 0,0 0 0,0-1 0,1 1 0,-1 0 0,0 1 0,0-1 0,0 0 0,0 1 0,-4-1 0,6 1 0,-1 0 0,1 0 0,0 0 0,0 0 0,-1 0 0,1 0 0,0 1 0,-1-1 0,1 0 0,0 1 0,0-1 0,-1 1 0,1-1 0,0 1 0,0-1 0,0 1 0,0 0 0,0 0 0,0-1 0,0 1 0,0 0 0,0 0 0,0 0 0,0 0 0,1 0 0,-1 0 0,0 0 0,1 1 0,-1-1 0,1 0 0,-1 0 0,1 0 0,-1 1 0,1-1 0,0 2 0,-2 7 0,1-1 0,1 1 0,-1-1 0,2 11 0,0-1 0,-2 12 0,1-17 0,-1 0 0,2 1 0,0-1 0,4 20 0,-4-30 0,0 1 0,1-1 0,0 0 0,-1 0 0,1 0 0,1 0 0,-1 0 0,1 0 0,-1-1 0,1 1 0,0-1 0,0 0 0,1 1 0,-1-2 0,1 1 0,-1 0 0,1-1 0,6 4 0,-2-3 0,0 0 0,1 0 0,0-1 0,0 0 0,0 0 0,0-1 0,12 1 0,4-2 0,35-3 0,-54 2 0,-1 0 0,1 0 0,-1 0 0,0-1 0,1 0 0,-1 0 0,0 0 0,0-1 0,0 1 0,-1-1 0,1 0 0,0-1 0,-1 1 0,4-5 0,-2 1 0,0 0 0,0-1 0,-1 1 0,0-1 0,0-1 0,-1 1 0,6-15 0,-2-2 0,-2 1 0,0-1 0,-2-1 0,0 1 0,-1-28 0,-2 38 0,-1-271 0,-4 266 0,2 36 0,3 177 0,-3 238 0,0-373 0,-13 85 0,12-122 0,-2 1 0,-1 0 0,0-1 0,-2 0 0,0-1 0,-1 0 0,-13 21 0,20-38 0,0 1 0,-1 0 0,1-1 0,-1 1 0,0-1 0,0 0 0,0 0 0,0 0 0,0 0 0,0 0 0,-1-1 0,1 0 0,-1 0 0,0 0 0,0 0 0,0 0 0,0-1 0,0 1 0,0-1 0,0 0 0,-1 0 0,-5 0 0,8-2 0,1 1 0,-1-1 0,1 1 0,-1-1 0,1 0 0,-1 0 0,1 0 0,0 0 0,0 0 0,-1 0 0,1 0 0,0 0 0,0 0 0,0 0 0,0-1 0,0 1 0,0 0 0,1-1 0,-1 1 0,0 0 0,1-1 0,-1 1 0,1-1 0,-1 1 0,1-1 0,0-2 0,-9-44 0,9 46 0,-2-29 0,1-1 0,4-42 0,-2 66 0,1-1 0,0 1 0,1-1 0,0 1 0,0 0 0,1 0 0,0 1 0,1-1 0,-1 1 0,1 0 0,1 0 0,-1 0 0,1 1 0,11-9 0,2-2 0,1 2 0,1 0 0,37-20 0,40-9 0,-63 29 0,57-30 0,-83 39 0,1-1 0,-1 1 0,0-2 0,0 1 0,-1-1 0,0 0 0,0-1 0,-1 0 0,12-19 0,-8 6 0,-1-1 0,-1-1 0,0 0 0,-2 0 0,-1 0 0,6-49 0,-4-154 0,-8 193 0,0 34 0,0 0 0,0-1 0,0 1 0,-1 0 0,1 0 0,0 0 0,0-1 0,0 1 0,-1 0 0,1 0 0,0 0 0,0 0 0,-1-1 0,1 1 0,0 0 0,0 0 0,-1 0 0,1 0 0,0 0 0,0 0 0,-1 0 0,1 0 0,0 0 0,-1 0 0,1 0 0,0 0 0,0 0 0,-1 0 0,1 0 0,0 0 0,-1 0 0,1 0 0,0 0 0,0 0 0,-1 1 0,1-1 0,0 0 0,0 0 0,-1 0 0,1 1 0,-2 0 0,0 1 0,0 0 0,0 0 0,0 0 0,1 0 0,-1 0 0,1 0 0,0 0 0,-1 1 0,1-1 0,0 0 0,0 1 0,0-1 0,1 1 0,-1-1 0,0 6 0,-2 2 0,-7 39 0,1 1 0,3-1 0,1 74 0,2-66 0,-3 246 0,6-301 0,0-1 0,1 1 0,-1 0 0,0-1 0,1 1 0,0-1 0,-1 1 0,1-1 0,0 1 0,-1-1 0,1 0 0,0 1 0,0-1 0,0 0 0,1 1 0,-1-1 0,0 0 0,0 0 0,0 0 0,1 0 0,-1 0 0,1-1 0,-1 1 0,1 0 0,-1-1 0,1 1 0,-1-1 0,1 1 0,-1-1 0,1 0 0,0 1 0,-1-1 0,1 0 0,-1 0 0,1 0 0,1-1 0,5 1 0,-1 0 0,0-1 0,1 1 0,-1-2 0,0 1 0,0-1 0,11-4 0,-8 0 0,1 0 0,-1 0 0,-1-1 0,1 0 0,-1-1 0,0 0 0,-1-1 0,0 1 0,13-19 0,-6 5 0,-1-1 0,-1 1 0,14-37 0,-20 38 0,0-1 0,-2 0 0,0 0 0,-2-1 0,0 1 0,-2-1 0,-1-26 0,0 48 0,-1 0 0,1-1 0,-1 1 0,0 0 0,1 0 0,-1 0 0,0 0 0,0 0 0,0 0 0,0 0 0,0 0 0,0 0 0,0 1 0,0-1 0,0 0 0,-1 1 0,1-1 0,0 1 0,0-1 0,0 1 0,-1-1 0,1 1 0,0 0 0,-1 0 0,1-1 0,0 1 0,-1 0 0,1 0 0,0 1 0,-3-1 0,-1 0 0,-1 0 0,1 0 0,-1 1 0,1-1 0,0 1 0,-1 0 0,-5 3 0,6-1 0,0 0 0,1 1 0,-1-1 0,1 1 0,0 0 0,0 0 0,0 1 0,1-1 0,-1 1 0,1 0 0,0 0 0,0 0 0,1 0 0,0 0 0,-2 7 0,-2 4 0,2 0 0,0 1 0,-4 32 0,6-2 0,3 47 0,-1-90 0,1 1 0,0-1 0,-1 0 0,1 1 0,1-1 0,-1 0 0,1 0 0,0 0 0,-1 0 0,2 0 0,-1-1 0,0 1 0,1-1 0,0 1 0,0-1 0,0 0 0,0 0 0,0 0 0,1 0 0,-1-1 0,1 1 0,-1-1 0,1 0 0,0 0 0,0 0 0,0-1 0,0 1 0,9 0 0,8 3 0,1-1 0,-1-1 0,1-2 0,29 0 0,-31-1 0,-12 1 0,1-1 0,0-1 0,-1 1 0,14-4 0,-19 4 0,0-2 0,0 1 0,0 0 0,-1-1 0,1 1 0,0-1 0,0 0 0,-1 0 0,1 0 0,-1 0 0,0 0 0,1 0 0,-1-1 0,0 1 0,2-5 0,2-3 0,0-1 0,-1 1 0,0-1 0,-1-1 0,0 1 0,-1-1 0,3-15 0,-1-10 0,0-39 0,0 6 0,-5 70 0,0-1 0,1 0 0,-1 1 0,0-1 0,1 1 0,-1-1 0,1 0 0,-1 1 0,1-1 0,-1 1 0,1-1 0,-1 1 0,1 0 0,-1-1 0,1 1 0,0-1 0,-1 1 0,1 0 0,0-1 0,-1 1 0,1 0 0,0 0 0,-1 0 0,1 0 0,0 0 0,0-1 0,-1 1 0,1 0 0,0 0 0,-1 1 0,1-1 0,0 0 0,0 0 0,-1 0 0,1 0 0,1 1 0,3 0 0,0 1 0,0-1 0,0 1 0,-1 0 0,1 0 0,0 0 0,-1 1 0,1 0 0,-1 0 0,0 0 0,0 0 0,0 1 0,4 5 0,18 12 0,-44-22 0,-38-4 0,51 5 0,1 0 0,-1 0 0,0 0 0,1 1 0,-1-1 0,0 1 0,1 0 0,-1 1 0,-5 1 0,5 1 0,0 0 0,0 0 0,1 0 0,-1 1 0,1 0 0,0-1 0,1 1 0,-1 1 0,1-1 0,0 0 0,0 1 0,0 0 0,1 0 0,0-1 0,-2 10 0,0 2 0,1 1 0,0 0 0,1 0 0,0 21 0,2-35 0,0 0 0,0 1 0,0-1 0,1 0 0,-1 0 0,1 1 0,0-1 0,0 0 0,0 0 0,1 0 0,0 0 0,-1 0 0,1-1 0,1 1 0,-1 0 0,0-1 0,1 0 0,0 1 0,0-1 0,0 0 0,0 0 0,0-1 0,0 1 0,1-1 0,0 1 0,-1-1 0,1 0 0,0-1 0,0 1 0,0-1 0,0 1 0,0-1 0,0 0 0,1-1 0,6 1 0,23 2 0,-1-1 0,61-6 0,-86 3 0,0 0 0,1 0 0,-1-1 0,0 0 0,0 0 0,0-1 0,0 0 0,-1 0 0,1-1 0,-1 0 0,0-1 0,0 1 0,0-1 0,-1-1 0,11-11 0,-8 7 0,-1-2 0,0 1 0,-1-1 0,0 0 0,-1-1 0,0 1 0,-1-1 0,-1 0 0,3-15 0,3-21 0,-2-1 0,2-82 0,-9-92 0,-2 156 0,-3 622 0,5-552 0,-1 0 0,0 1 0,0-1 0,1 0 0,-1 0 0,1 0 0,0 0 0,0 0 0,0 0 0,0 0 0,0 0 0,0 0 0,0 0 0,0 0 0,1 0 0,-1-1 0,1 1 0,0-1 0,-1 1 0,1-1 0,0 1 0,0-1 0,0 0 0,0 0 0,0 0 0,0 0 0,0 0 0,0-1 0,0 1 0,3 0 0,2 0 0,-1 0 0,1 0 0,0 0 0,-1-1 0,1 0 0,0 0 0,0-1 0,-1 0 0,8-1 0,-11 1 0,-1 0 0,0 0 0,1 0 0,-1-1 0,0 1 0,0 0 0,0-1 0,0 1 0,0-1 0,0 0 0,0 0 0,0 0 0,-1 0 0,1 0 0,-1 0 0,1 0 0,-1 0 0,2-5 0,13-47 0,-14 44 0,16-72 0,9-97 0,-41 244 0,10-22 0,3 0 0,6 76 0,-4-115 0,0 1 0,0-1 0,0 0 0,0 1 0,1-1 0,0 0 0,0 0 0,0 0 0,1 0 0,-1 0 0,1-1 0,0 1 0,0-1 0,0 0 0,0 1 0,0-1 0,1-1 0,0 1 0,-1 0 0,1-1 0,0 0 0,0 0 0,6 2 0,3 0 0,0 0 0,0-1 0,0-1 0,0 0 0,1 0 0,19-2 0,-29 0 0,-1-1 0,0 1 0,1-1 0,-1 0 0,0 0 0,0 0 0,1-1 0,-1 1 0,0-1 0,0 0 0,-1 0 0,1 0 0,0 0 0,-1 0 0,1-1 0,-1 1 0,0-1 0,1 1 0,-1-1 0,0 0 0,-1 0 0,1 0 0,1-4 0,5-10 0,-1 0 0,-1 0 0,5-19 0,-11 36 0,8-36 0,-2-1 0,-1 0 0,-1 0 0,-3-50 0,-4 427 0,3-338 0,0 0 0,0 0 0,0 0 0,1 0 0,-1 1 0,1-1 0,-1 0 0,1 0 0,0 0 0,0-1 0,0 1 0,0 0 0,0 0 0,0 0 0,0-1 0,1 1 0,-1 0 0,1-1 0,-1 0 0,1 1 0,0-1 0,-1 0 0,1 0 0,0 1 0,0-1 0,0-1 0,0 1 0,0 0 0,0 0 0,0-1 0,2 1 0,8 1 0,0 0 0,0-1 0,0 0 0,16-2 0,-11 1 0,-12 0 0,0 0 0,0 0 0,0-1 0,-1 1 0,1-1 0,0 0 0,0-1 0,-1 1 0,1-1 0,0 0 0,-1 0 0,0 0 0,1-1 0,-1 0 0,0 1 0,0-2 0,-1 1 0,1 0 0,0-1 0,-1 1 0,0-1 0,0 0 0,0 0 0,-1 0 0,1-1 0,-1 1 0,3-8 0,0-1 0,1-1 0,-2 0 0,0 0 0,-1-1 0,3-23 0,-3-74 0,-3 86 0,0 22 0,0 0 0,0 0 0,0 0 0,0 0 0,-1 0 0,1 0 0,-1 0 0,0 0 0,0 0 0,-1 0 0,1 0 0,-1 1 0,0-1 0,0 0 0,0 1 0,0 0 0,-1-1 0,1 1 0,-1 0 0,0 0 0,0 1 0,0-1 0,0 1 0,0-1 0,-1 1 0,1 0 0,-1 0 0,1 0 0,-1 1 0,0-1 0,0 1 0,0 0 0,0 0 0,0 0 0,0 1 0,-6-1 0,1 0 0,1 0 0,-1 0 0,0 1 0,1 0 0,-1 1 0,1-1 0,-1 2 0,-11 2 0,17-2 0,0-1 0,0 1 0,0-1 0,0 1 0,0 0 0,0 0 0,0 1 0,1-1 0,-1 1 0,1-1 0,0 1 0,0 0 0,0-1 0,0 1 0,0 0 0,1 1 0,-1-1 0,1 0 0,0 0 0,0 0 0,0 1 0,-1 6 0,0 2 0,0 0 0,0-1 0,1 1 0,1 0 0,0 0 0,0 0 0,1 0 0,3 13 0,-2-19 0,0 0 0,0 0 0,0 0 0,1 0 0,0 0 0,0-1 0,0 0 0,1 1 0,-1-1 0,1-1 0,1 1 0,-1 0 0,1-1 0,-1 0 0,1 0 0,11 6 0,-6-5 0,1-1 0,-1 0 0,1-1 0,0 0 0,0 0 0,1-1 0,-1-1 0,0 0 0,1-1 0,19-1 0,-14 1 0,-14 0 0,0 0 0,0 0 0,-1 0 0,1 0 0,0 0 0,-1-1 0,1 1 0,0-1 0,-1 0 0,1 0 0,-1 0 0,1 0 0,-1 0 0,0 0 0,1-1 0,-1 1 0,0-1 0,0 0 0,0 1 0,3-5 0,-2 1 0,-1 0 0,1 0 0,-1 0 0,0-1 0,0 1 0,-1-1 0,0 0 0,2-11 0,4-35 0,19-104 0,-25 151 0,0 0 0,1 0 0,0 0 0,0 0 0,0 1 0,0-1 0,1 1 0,0-1 0,0 1 0,0 0 0,5-5 0,-5 7 0,0-1 0,0 1 0,0 0 0,1 0 0,-1 1 0,1-1 0,-1 0 0,1 1 0,0 0 0,-1 0 0,1 0 0,0 1 0,0-1 0,0 1 0,6 0 0,-7 0 0,-1 1 0,1 0 0,0-1 0,0 1 0,-1 0 0,1 1 0,-1-1 0,1 0 0,-1 1 0,0-1 0,1 1 0,-1 0 0,0 0 0,0 0 0,0 0 0,0 0 0,0 0 0,-1 0 0,1 1 0,-1-1 0,0 1 0,1-1 0,0 5 0,5 8 0,-2 0 0,8 29 0,-6-3 0,-2 1 0,-1 0 0,-3 61 0,-1-79 0,0-20 0,0 0 0,0 0 0,-1 0 0,0 0 0,1 0 0,-1 0 0,-1 0 0,1-1 0,-1 1 0,1 0 0,-1-1 0,-3 5 0,-7 15 0,21-79 0,23-26 0,70-130 0,-97 202 0,0-1 0,1 0 0,0 0 0,0 1 0,1 0 0,0 0 0,1 1 0,0 0 0,0 0 0,14-10 0,-22 19 0,0 0 0,1-1 0,-1 1 0,0 0 0,0 0 0,0 0 0,0 0 0,0 0 0,1 0 0,-1 0 0,0 0 0,0 0 0,0 0 0,0 0 0,1 0 0,-1 0 0,0 0 0,0 0 0,0 0 0,0 0 0,1 0 0,-1 0 0,0 0 0,0 0 0,0 0 0,0 0 0,0 0 0,1 1 0,-1-1 0,0 0 0,0 0 0,0 0 0,0 0 0,0 0 0,0 0 0,0 0 0,1 1 0,-1-1 0,0 0 0,0 0 0,0 0 0,0 0 0,0 0 0,0 1 0,0-1 0,0 0 0,0 0 0,0 0 0,0 0 0,0 1 0,2 9 0,0 1 0,0-1 0,-1 1 0,-1-1 0,0 1 0,-2 14 0,1 9 0,1 226 0,0-251 6,0 0 0,-1-1 0,0 1 0,-4 13 0,5-20-18,0-1-1,-1 1 1,1 0-1,-1-1 1,1 1-1,-1-1 1,0 1-1,0-1 1,0 1-1,0-1 1,0 1-1,0-1 1,0 0-1,0 1 1,-1-1 0,1 0-1,0 0 1,-1 0-1,1 0 1,-1 0-1,1-1 1,-1 1-1,1 0 1,-1-1-1,0 1 1,1-1-1,-1 1 1,0-1-1,-2 1 1,-11-1-1389</inkml:trace>
</inkml:ink>
</file>

<file path=ppt/ink/ink6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36"/>
    </inkml:context>
    <inkml:brush xml:id="br0">
      <inkml:brushProperty name="width" value="0.05" units="cm"/>
      <inkml:brushProperty name="height" value="0.05" units="cm"/>
      <inkml:brushProperty name="color" value="#FFC114"/>
    </inkml:brush>
  </inkml:definitions>
  <inkml:trace contextRef="#ctx0" brushRef="#br0">114 13 31182,'-3'-2'68,"-1"1"-1,1 0 1,-1-1-1,0 2 1,0-1-1,1 0 1,-1 1-1,0 0 1,0 0-1,1 0 1,-1 0-1,0 0 1,0 1-1,1 0 1,-1 0-1,0 0 1,1 0-1,-1 0 1,1 1-1,-1-1 1,1 1-1,-4 3 1,3 0-68,1 0 0,0 1 0,1-1 0,-1 1 0,1-1 0,0 1 0,1 0 0,-1 0 0,1 0 0,-1 11 0,1-5 0,1 1 0,0-1 0,0 1 0,4 17 0,-3-27 1,0 0 0,0 0 0,0 1 1,0-1-1,1 0 0,0 0 0,-1 0 0,1 0 0,0-1 0,0 1 0,1 0 1,-1-1-1,0 1 0,1-1 0,0 0 0,-1 0 0,1 0 0,0 0 0,0-1 1,0 1-1,0-1 0,1 0 0,-1 1 0,6 0 0,5 1 0,1-1 0,0 0 0,0-1-1,17-1 1,-31 0-1,0 0 0,1 0 0,-1 0 0,1-1 0,-1 1 0,1 0 0,-1-1 0,1 0 0,-1 1 0,0-1 0,1 0 0,-1 1 0,0-1 0,1 0 0,-1 0 0,0 0 0,0 0 0,0-1 0,0 1 0,0 0 0,0 0 0,0 0 0,-1-1 0,1 1 0,0-1 0,-1 1 0,1 0 0,-1-1 0,1 1 0,-1-1 0,1-2 0,0-6 0,1 0 0,-1-1 0,-1-14 0,0 19 0,1-27 0,-3-47 0,1 78 0,1 0 0,-1 1 0,0-1 0,0 0 0,1 0 0,-1 1 0,-1-1 0,1 0 1,0 1-1,0-1 0,0 1 0,-1 0 0,1-1 0,-1 1 0,1 0 0,-1 0 0,0 0 0,1 0 0,-1 0 0,0 0 0,0 1 0,1-1 0,-1 0 0,0 1 0,0-1 0,0 1 0,0 0 1,-2 0-1,-1-1-2,1 0 0,-1 1 0,0 0 0,1 0 0,-1 0 1,0 1-1,0 0 0,1 0 0,-1 0 0,-8 3 0,-11 18-387,1 5-1204</inkml:trace>
</inkml:ink>
</file>

<file path=ppt/ink/ink6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36"/>
    </inkml:context>
    <inkml:brush xml:id="br0">
      <inkml:brushProperty name="width" value="0.05" units="cm"/>
      <inkml:brushProperty name="height" value="0.05" units="cm"/>
      <inkml:brushProperty name="color" value="#FFC114"/>
    </inkml:brush>
  </inkml:definitions>
  <inkml:trace contextRef="#ctx0" brushRef="#br0">0 1 31967,'0'3'400,"36"3"-192,20-1-96,13-2-80,3-3-16,0 0 16,-7 0-32,-13 0-32,-9 0-112,-17 0-1585</inkml:trace>
</inkml:ink>
</file>

<file path=ppt/ink/ink6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0"/>
    </inkml:context>
    <inkml:brush xml:id="br0">
      <inkml:brushProperty name="width" value="0.05" units="cm"/>
      <inkml:brushProperty name="height" value="0.05" units="cm"/>
      <inkml:brushProperty name="color" value="#FFC114"/>
    </inkml:brush>
  </inkml:definitions>
  <inkml:trace contextRef="#ctx0" brushRef="#br0">43 435 32383,'0'0'17,"-1"-1"1,0 1-1,0 0 1,0 0 0,0 0-1,0 0 1,0 0-1,1 0 1,-1 0-1,0 0 1,0 1-1,0-1 1,0 0 0,1 0-1,-1 1 1,0-1-1,0 1 1,-1 0-1,0 1-14,0 1-1,0 0 0,0-1 0,0 1 1,0 0-1,0 0 0,1 1 0,-1-1 0,1 0 1,0 0-1,0 1 0,0-1 0,1 0 1,-1 7-1,-2 56 17,3-55-21,-1-8 2,1 1 0,0 0 0,0-1 0,1 1 0,-1 0 0,1-1 0,0 1 0,0-1 0,2 6 0,-2-8 0,0 1 0,0-1 0,1 0 0,-1 0 0,1 0 0,-1 1 0,1-2 0,0 1 0,-1 0 0,1 0 0,0 0 0,-1-1 0,1 1 0,0-1 0,0 1 0,0-1 0,-1 0 0,1 0 0,0 0 0,3 0 0,2 0 0,3 1 0,0 0 0,0-1 0,16-3 0,-22 3 0,-1-1 0,1 0 0,-1 0 0,1-1 0,-1 1 0,0-1 0,1 0 0,-1 1 0,0-2 0,0 1 0,0 0 0,-1 0 0,5-5 0,5-7 0,-1-1 0,0-1 0,-1 1 0,-1-2 0,0 1 0,12-35 0,24-112 0,-34 116 0,1 0 0,22-51 0,-32 92 0,0 1 0,1-1 0,0 1 0,0-1 0,0 1 0,1 0 0,0 0 0,6-6 0,-7 9 0,0 0 0,1 0 0,-1 0 0,1 1 0,-1-1 0,1 1 0,-1 0 0,1 0 0,0 0 0,0 0 0,0 1 0,-1-1 0,1 1 0,6 0 0,-5 1 0,1 0 0,-1 0 0,0 0 0,0 1 0,0 0 0,0-1 0,0 2 0,0-1 0,-1 1 0,1 0 0,-1 0 0,1 0 0,-1 0 0,0 1 0,-1-1 0,1 1 0,0 0 0,2 5 0,6 7 0,-1 0 0,-1 1 0,15 32 0,-19-34 0,0 0 0,-1 1 0,-1 0 0,0 0 0,1 21 0,-1 81 0,-4-113 0,0 0 0,-1 0 0,1 0 0,-1 0 0,0 0 0,-1 0 0,1 0 0,-1 0 0,0-1 0,0 1 0,-1-1 0,1 1 0,-1-1 0,0 0 0,0 0 0,0 0 0,-1-1 0,1 1 0,-1-1 0,0 0 0,0 0 0,0 0 0,0 0 0,-1-1 0,1 1 0,-1-1 0,-7 2 0,-6 2 0,0-1 0,0-1 0,0-1 0,0-1 0,-1 0 0,-22-1 0,36-1 0,0-1 0,0 1 0,0-1 0,1 0 0,-1 0 0,0 0 0,1-1 0,-1 0 0,1 0 0,-1 0 0,1 0 0,0-1 0,0 1 0,-4-5 0,1 1 0,1 0 0,0 0 0,0-1 0,1 0 0,0 0 0,0-1 0,-5-9 0,2-1 0,0-1 0,2 1 0,0-1 0,1 0 0,1 0 0,-3-27 0,6 38 0,0 0 0,1 1 0,0-1 0,0 0 0,1 0 0,2-12 0,-2 18 0,0 0 0,0 0 0,0 0 0,0-1 0,0 1 0,1 0 0,-1 0 0,1 1 0,-1-1 0,1 0 0,0 0 0,0 1 0,0-1 0,0 1 0,0 0 0,0 0 0,0-1 0,0 1 0,1 1 0,-1-1 0,0 0 0,0 0 0,4 0 0,-2 0 0,0 0 0,0 0 0,0 0 0,0 1 0,0-1 0,0 1 0,0 0 0,1 0 0,-1 1 0,0-1 0,0 1 0,0 0 0,0 0 0,-1 0 0,1 1 0,0-1 0,0 1 0,-1 0 0,1 0 0,5 4 0,-2 1 0,-1 0 0,0 0 0,0 1 0,-1 0 0,0 0 0,-1 0 0,7 17 0,4 6 0,0 4 0,1 0 0,43 62 0,-53-88 0,0-1 0,1 0 0,0 0 0,0-1 0,1 0 0,0 0 0,0-1 0,1 0 0,-1 0 0,1-1 0,1 0 0,-1-1 0,1 0 0,-1 0 0,21 4 0,-19-6 0,0 0 0,0-1 0,0 0 0,0-1 0,0 0 0,0-1 0,0 0 0,21-5 0,-27 4 0,0 0 0,0 0 0,0-1 0,0 0 0,0 0 0,0 0 0,-1-1 0,1 1 0,-1-1 0,0 0 0,0 0 0,-1 0 0,1-1 0,-1 0 0,0 1 0,0-1 0,0 0 0,-1 0 0,3-7 0,2-8 0,-1 0 0,-1-1 0,0 1 0,-2-1 0,1-25 0,-3-110 0,-2 81 0,1 75 0,0 0 0,1 0 0,-1-1 0,0 1 0,0 0 0,0 0 0,0 0 0,0-1 0,0 1 0,0 0 0,0 0 0,0 0 0,0-1 0,0 1 0,0 0 0,0 0 0,0 0 0,0-1 0,0 1 0,0 0 0,0 0 0,0 0 0,0 0 0,0-1 0,0 1 0,0 0 0,0 0 0,-1 0 0,1-1 0,0 1 0,0 0 0,0 0 0,0 0 0,0 0 0,-1 0 0,1 0 0,0-1 0,0 1 0,0 0 0,0 0 0,-1 0 0,1 0 0,0 0 0,0 0 0,0 0 0,0 0 0,-1 0 0,-2 3 0,1 1 0,0 1 0,1-1 0,-1 0 0,1 1 0,1-1 0,-1 1 0,0-1 0,1 1 0,0 0 0,1 5 0,-2 5 0,0 27 0,-1 8 0,5 63 0,-2-99 0,1 0 0,1 0 0,0-1 0,1 1 0,0-1 0,1 1 0,0-1 0,1-1 0,10 16 0,-13-24 0,-1 0 0,1 0 0,1 0 0,-1-1 0,0 1 0,1-1 0,0 0 0,-1 0 0,1-1 0,0 1 0,1-1 0,-1 0 0,6 3 0,-2-3 0,0 0 0,0-1 0,0 0 0,0 0 0,0-1 0,16-1 0,-22 1 0,0 0 0,0-1 0,1 1 0,-1-1 0,0 1 0,0-1 0,0 0 0,0 0 0,0 0 0,0 0 0,0 0 0,0-1 0,0 1 0,0-1 0,-1 1 0,4-4 0,-2 1 0,1-1 0,-1 0 0,0 0 0,-1 0 0,1 0 0,2-9 0,1-6 0,-1 1 0,4-41 0,9-299 0,-18 415 0,1 14 0,-3-1 0,-13 91 0,-70 288 0,81-427 0,-13 55 0,16-71 0,-1 0 0,0 0 0,0 0 0,0 0 0,-1-1 0,0 1 0,0-1 0,0 1 0,0-1 0,-1 0 0,-7 6 0,9-8 0,-1 0 0,0-1 0,0 1 0,0-1 0,0 0 0,0 0 0,-1 0 0,1 0 0,0 0 0,0-1 0,-1 1 0,1-1 0,0 0 0,-1 0 0,1 0 0,0 0 0,-1-1 0,1 1 0,-4-2 0,2 0 0,0 1 0,1-1 0,0 0 0,-1 0 0,1-1 0,0 1 0,0-1 0,0 0 0,0 0 0,1 0 0,-1-1 0,-3-4 0,-9-12 0,1-2 0,-19-38 0,29 50 0,0-1 0,1 0 0,0 0 0,1 0 0,0 0 0,1-1 0,0 1 0,0-17 0,2 24 0,0 0 0,-1 0 0,2 0 0,-1 0 0,0 0 0,1 0 0,0 1 0,0-1 0,0 0 0,0 0 0,1 0 0,-1 1 0,3-5 0,0 5 0,-1 0 0,1 0 0,-1 1 0,1-1 0,0 1 0,0 0 0,0 0 0,1 0 0,-1 0 0,0 1 0,9-2 0,246-57 0,-219 51 0,-15 3 0,0-1 0,42-17 0,-59 21 0,-1-1 0,1-1 0,-1 1 0,0-1 0,-1 0 0,1-1 0,-1 0 0,0 0 0,0 0 0,0-1 0,-1 0 0,6-9 0,7-20 0,-1-1 0,15-52 0,-21 55 0,2 0 0,1 1 0,24-40 0,-36 70 0,0 0 0,0 0 0,1 0 0,-1 0 0,1 0 0,-1 1 0,1 0 0,0-1 0,0 1 0,0 0 0,0 0 0,0 0 0,1 1 0,-1-1 0,0 1 0,1 0 0,-1 0 0,1 0 0,0 0 0,-1 1 0,1-1 0,0 1 0,-1 0 0,1 0 0,0 0 0,-1 1 0,1-1 0,0 1 0,-1 0 0,1 0 0,-1 0 0,1 0 0,-1 1 0,0 0 0,0-1 0,1 1 0,-1 0 0,0 0 0,-1 1 0,5 3 0,0 2 0,0 1 0,0 0 0,-1 0 0,-1 0 0,0 0 0,0 1 0,0 0 0,-1 0 0,-1 0 0,3 12 0,-2-1 0,0 0 0,-2 0 0,0 1 0,-2 26 0,-1-40 0,-1 0 0,0 0 0,0 0 0,-1 0 0,0 0 0,0-1 0,0 1 0,-1-1 0,-1 0 0,1 0 0,-1 0 0,0-1 0,0 1 0,-1-1 0,0-1 0,0 1 0,-1-1 0,-11 8 0,1-2 0,-1 0 0,0-1 0,-1-1 0,1 0 0,-2-1 0,-27 6 0,40-12 0,0 0 0,0-1 0,-1-1 0,1 1 0,0-1 0,0 0 0,-12-2 0,18 2 0,0-1 0,0 0 0,0 1 0,0-1 0,0 0 0,0 0 0,0 0 0,0 0 0,1 0 0,-1 0 0,0 0 0,1 0 0,-1 0 0,1 0 0,-1 0 0,1-1 0,-1 1 0,1 0 0,0 0 0,-1 0 0,1-1 0,0 1 0,0 0 0,0 0 0,0-1 0,0 1 0,0 0 0,1-3 0,-1-3 0,0 1 0,-1-101 0,2 95 0,0 0 0,1-1 0,0 1 0,1 0 0,1 0 0,7-17 0,-11 28 0,0 0 0,1-1 0,-1 1 0,1 0 0,-1 0 0,1 0 0,-1 0 0,1 0 0,0 0 0,0 0 0,0 0 0,-1 0 0,1 0 0,0 0 0,0 0 0,0 1 0,0-1 0,0 0 0,1 1 0,-1-1 0,0 1 0,0-1 0,0 1 0,0-1 0,1 1 0,-1 0 0,0 0 0,0 0 0,1 0 0,-1 0 0,0 0 0,0 0 0,1 0 0,-1 0 0,0 0 0,0 1 0,1-1 0,-1 0 0,0 1 0,0-1 0,0 1 0,0 0 0,0-1 0,0 1 0,0 0 0,2 1 0,4 4 0,0 1 0,0 0 0,-1 0 0,10 14 0,-12-17 0,32 50 0,-21-32 0,0 0 0,1 0 0,28 26 0,-38-43 0,0 1 0,0-1 0,1-1 0,-1 1 0,1-1 0,0 0 0,1-1 0,-1 1 0,1-2 0,-1 1 0,1-1 0,0 0 0,0 0 0,0-1 0,14 0 0,-16 0 0,1-1 0,-1 0 0,0 0 0,0-1 0,0 0 0,0 0 0,0 0 0,0-1 0,-1 0 0,1 0 0,0 0 0,-1-1 0,1 1 0,-1-2 0,0 1 0,0 0 0,0-1 0,-1 0 0,1 0 0,-1 0 0,0-1 0,0 0 0,0 1 0,4-10 0,3-3 0,-1-2 0,-2 1 0,1-1 0,-2-1 0,-1 1 0,0-1 0,-1 0 0,3-39 0,-3-14 0,-5-85 0,-2 69 0,2 84 0,0-21 0,-3 52 0,3-20 0,-16 486 0,15-483 0,2 1 0,-1-1 0,1 0 0,0 1 0,1-1 0,3 10 0,-3-15 0,-1 0 0,1-1 0,0 1 0,0-1 0,1 0 0,-1 0 0,1 0 0,-1 0 0,1 0 0,0 0 0,0-1 0,0 1 0,0-1 0,1 0 0,-1 0 0,8 3 0,2 0 0,0-1 0,1 0 0,-1-1 0,1 0 0,0-1 0,0-1 0,0-1 0,0 1 0,0-2 0,0 0 0,21-5 0,-29 4 0,-1-1 0,1 0 0,-1-1 0,1 1 0,-1-1 0,0 0 0,0 0 0,-1-1 0,1 1 0,-1-1 0,0 0 0,-1 0 0,1 0 0,-1-1 0,0 1 0,0-1 0,2-6 0,5-12 0,-1 0 0,9-45 0,-10 26 0,-3 0 0,-2 0 0,-1-43 0,-2 85 0,0-1 0,0 1 0,0 0 0,0 0 0,-1 0 0,1 0 0,0-1 0,0 1 0,-1 0 0,1 0 0,-1 0 0,1 0 0,-1 0 0,1 0 0,-1 0 0,0 0 0,1 0 0,-1 0 0,0 0 0,0 1 0,0-1 0,1 0 0,-1 0 0,0 1 0,0-1 0,0 1 0,0-1 0,0 1 0,-1-1 0,1 1 0,0 0 0,0-1 0,0 1 0,0 0 0,0 0 0,-1 0 0,1 0 0,0 0 0,0 0 0,0 0 0,0 0 0,0 0 0,-1 0 0,0 1 0,-2 0 0,1 0 0,-1 0 0,1 0 0,0 0 0,-1 1 0,1-1 0,0 1 0,0 0 0,0 0 0,0 0 0,0 0 0,0 0 0,1 1 0,-3 2 0,-3 8 0,0 0 0,1 1 0,1-1 0,1 1 0,0 1 0,0-1 0,1 1 0,-3 28 0,2 11 0,2 61 0,3-100 0,1-12 0,-1 0 0,0 0 0,1 0 0,-1 0 0,1 0 0,0-1 0,0 1 0,0 0 0,1 0 0,-1-1 0,0 1 0,1-1 0,0 1 0,0-1 0,0 0 0,0 0 0,0 0 0,0 0 0,0 0 0,1 0 0,-1 0 0,0-1 0,1 1 0,0-1 0,-1 0 0,1 1 0,0-1 0,0-1 0,0 1 0,-1 0 0,6 0 0,11 2 0,0-1 0,1 0 0,34-3 0,-30 1 0,-16 0 0,3 0 0,1 0 0,-1-1 0,20-3 0,-28 3 0,1 0 0,-1 0 0,0-1 0,1 1 0,-1-1 0,0 1 0,0-1 0,0 0 0,0-1 0,0 1 0,-1 0 0,1-1 0,-1 1 0,1-1 0,2-5 0,2-4 0,0 0 0,-1-1 0,-1 0 0,0 0 0,-1 0 0,4-21 0,9-90 0,-8 51 0,-5 47 0,1 1 0,15-46 0,-19 70 0,0 0 0,0 0 0,-1 0 0,1 0 0,0 0 0,0 0 0,0 0 0,0 0 0,0 1 0,0-1 0,1 0 0,-1 1 0,0-1 0,0 0 0,0 1 0,1 0 0,-1-1 0,0 1 0,0 0 0,1-1 0,-1 1 0,0 0 0,1 0 0,-1 0 0,0 0 0,1 0 0,-1 1 0,0-1 0,0 0 0,1 0 0,-1 1 0,0-1 0,0 1 0,1-1 0,-1 1 0,0 0 0,0 0 0,0-1 0,0 1 0,0 0 0,0 0 0,0 0 0,0 0 0,0 0 0,-1 0 0,2 1 0,3 7 0,-1 0 0,0-1 0,0 2 0,-1-1 0,0 0 0,0 1 0,-1-1 0,1 19 0,2 82 0,-5-103 0,0 254 0,1-278 0,1 0 0,0 1 0,2-1 0,0 1 0,0 0 0,2 0 0,0 0 0,8-15 0,74-121 0,-70 123 0,-6 10 0,0 1 0,2-1 0,0 2 0,26-26 0,-40 43 0,1-1 0,-1 1 0,1 0 0,-1 0 0,1 0 0,-1 0 0,1-1 0,-1 1 0,1 0 0,-1 0 0,1 0 0,-1 0 0,0 0 0,1 0 0,-1 0 0,1 0 0,-1 0 0,1 1 0,-1-1 0,1 0 0,-1 0 0,1 0 0,-1 0 0,1 1 0,-1-1 0,0 0 0,1 0 0,-1 1 0,0-1 0,1 0 0,-1 1 0,1-1 0,-1 0 0,0 1 0,0-1 0,1 1 0,-1-1 0,0 1 0,0-1 0,0 0 0,1 1 0,-1-1 0,0 1 0,0-1 0,0 1 0,0-1 0,0 1 0,0-1 0,0 1 0,0-1 0,0 1 0,0 1 0,5 14 0,-1 0 0,-1-1 0,0 2 0,0 21 0,-3 75 0,-1-57 0,4 67 0,19-175 0,3 2 0,1 1 0,41-55 0,-45 70 0,-3 4 0,-12 18 0,0 0 0,0 0 0,1 1 0,0 0 0,1 1 0,1 0 0,-1 0 0,14-9 0,-22 18 0,-1 1 0,1-1 0,-1 1 0,1-1 0,0 1 0,-1 0 0,1-1 0,0 1 0,-1 0 0,1-1 0,0 1 0,-1 0 0,1 0 0,0 0 0,-1-1 0,1 1 0,0 0 0,0 0 0,-1 0 0,1 0 0,0 0 0,0 1 0,-1-1 0,1 0 0,0 0 0,0 0 0,-1 1 0,1-1 0,0 0 0,-1 1 0,1-1 0,-1 0 0,1 1 0,0-1 0,-1 1 0,1-1 0,-1 1 0,1-1 0,-1 1 0,1 0 0,-1-1 0,0 1 0,1 0 0,-1-1 0,0 1 0,1 1 0,5 35 0,-5-35 0,0 15 0,4 117 0,-5-116 0,-1 1 0,-1-1 0,-1 1 0,-1-1 0,-6 19 0,8-29 0,-47 116 0,48-123-11,1 0 0,0 0 0,0-1 0,-1 1 0,1 0 0,0-1 0,-1 1 0,1 0 0,-1-1 0,1 1 0,-1-1 0,1 1 0,-1-1 0,1 1 0,-1-1 0,1 1 0,-1-1 0,0 1 0,1-1 0,-1 0 0,0 1 0,1-1 0,-1 0 0,0 0 0,0 0 0,1 1 0,-1-1 0,0 0 0,0 0 0,1 0 0,-1 0 0,-1 0 0,-2 0-1483</inkml:trace>
</inkml:ink>
</file>

<file path=ppt/ink/ink6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0"/>
    </inkml:context>
    <inkml:brush xml:id="br0">
      <inkml:brushProperty name="width" value="0.05" units="cm"/>
      <inkml:brushProperty name="height" value="0.05" units="cm"/>
      <inkml:brushProperty name="color" value="#FFC114"/>
    </inkml:brush>
  </inkml:definitions>
  <inkml:trace contextRef="#ctx0" brushRef="#br0">1 0 31598,'0'0'1169,"16"0"-1169,7 0 0,3 0 0,-3 3 0,6 0 0,-2 6 0,-4-6 0,-1 0 0,-12-3-112</inkml:trace>
</inkml:ink>
</file>

<file path=ppt/ink/ink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7"/>
    </inkml:context>
    <inkml:brush xml:id="br0">
      <inkml:brushProperty name="width" value="0.05" units="cm"/>
      <inkml:brushProperty name="height" value="0.05" units="cm"/>
      <inkml:brushProperty name="color" value="#FFFFFF"/>
    </inkml:brush>
  </inkml:definitions>
  <inkml:trace contextRef="#ctx0" brushRef="#br0">239 42 32143,'0'-2'16,"0"1"-1,0-1 1,0 0 0,0 0 0,0 1 0,0-1 0,-1 0-1,1 0 1,0 1 0,-1-1 0,0 0 0,1 1 0,-1-1-1,0 0 1,0 1 0,0-1 0,0 1 0,-1-3 0,-1 3-4,1 0 0,0 0 0,-1 0 0,1 0 0,-1 0 1,1 1-1,-1-1 0,0 1 0,1 0 0,-1 0 0,1 0 0,-5 0 1,0 1-12,-1 0 1,1 0 0,0 1 0,1 0 0,-1 1 0,0-1-1,1 1 1,-1 1 0,1-1 0,0 1 0,0 0 0,0 0-1,1 1 1,-1 0 0,1 0 0,0 0 0,0 0 0,1 1-1,0 0 1,-5 7 0,1 1 0,0-1-1,0 1 1,2 1 0,-1-1-1,2 1 1,0 1 0,1-1-1,-3 19 1,6-28-3,-2 54 9,3-57-7,0 0-1,0 1 1,1-1-1,-1 0 1,1 0-1,0 0 1,0 0-1,0 0 1,0 0 0,1 0-1,-1 0 1,1 0-1,-1 0 1,1-1-1,4 5 1,0-3 0,-1 0 0,2-1 0,-1 1 0,0-1 0,0-1 0,1 1 0,0-1 0,-1 0 0,1-1 0,0 1 0,13 0 0,-1-1 3,-1-1 1,1 0-1,25-4 0,-35 1-1,-1 1-1,0-1 0,0-1 1,0 0-1,0 0 0,0 0 1,-1-1-1,0 0 1,0 0-1,0-1 0,-1 0 1,0 0-1,0 0 0,0-1 1,-1 0-1,0 0 0,0-1 1,-1 1-1,0-1 1,0 0-1,-1 0 0,0 0 1,0-1-1,-1 1 0,2-13 1,-3 11-3,-1 0 1,0 0 0,0 0 0,-1 0-1,0 0 1,-1 0 0,-3-14-1,2 18 0,1 1 0,-1-1 0,0 0 0,0 1 0,-1 0 0,1 0 0,-1 0 0,0 0 0,-1 1 0,1-1 0,-1 1 0,-10-7 0,6 5 0,-1-1 0,0 2 1,-1 0-1,-19-7 0,27 10 0,0 1-1,0 0 0,0 1 1,0-1-1,-1 0 0,1 1 1,0 0-1,-1 0 0,1 0 1,0 0-1,0 0 0,-1 1 1,1-1-1,0 1 0,0 0 1,-1 0-1,1 0 0,0 0 1,0 1-1,0-1 0,-5 5 1,4-2-27,1 0 0,-1 0 1,1 1-1,0 0 0,-3 7 1,-14 28-521</inkml:trace>
</inkml:ink>
</file>

<file path=ppt/ink/ink6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2"/>
    </inkml:context>
    <inkml:brush xml:id="br0">
      <inkml:brushProperty name="width" value="0.05" units="cm"/>
      <inkml:brushProperty name="height" value="0.05" units="cm"/>
      <inkml:brushProperty name="color" value="#FFC114"/>
    </inkml:brush>
  </inkml:definitions>
  <inkml:trace contextRef="#ctx0" brushRef="#br0">375 0 32639,'0'0'99,"3"4"-70,2 56-29,-5 97 0,-1-67 0,-1-46 0,-1 0 0,-3-1 0,-13 57 0,-47 127 0,41-153 0,3 1 0,4 1 0,-11 97 0,19 128 0,10-301 0,0 0 0,0 0 0,0 1 0,0-1 0,-1 0 0,1 1 0,0-1 0,0 0 0,0 0 0,0 1 0,0-1 0,-1 0 0,1 0 0,0 1 0,0-1 0,0 0 0,-1 0 0,1 0 0,0 1 0,0-1 0,-1 0 0,1 0 0,0 0 0,-1 0 0,1 0 0,0 0 0,0 1 0,-1-1 0,1 0 0,0 0 0,-1 0 0,1 0 0,0 0 0,-1 0 0,1 0 0,0 0 0,0 0 0,-1 0 0,1-1 0,0 1 0,-1 0 0,1 0 0,0 0 0,0 0 0,-1 0 0,1 0 0,0-1 0,0 1 0,-1 0 0,1 0 0,0 0 0,0-1 0,0 1 0,-1 0 0,1 0 0,0-1 0,-6-7 0,1 0 0,0 0 0,1 0 0,-1-1 0,2 1 0,-5-13 0,1 2 0,-51-159 0,8 22 0,49 154 0,1 1 0,0 0 0,0 1 0,0-1 0,0 1 0,0-1 0,-1 0 0,1 1 0,0-1 0,-1 1 0,1-1 0,0 1 0,-1-1 0,1 1 0,0-1 0,-1 1 0,1-1 0,-1 1 0,1-1 0,-1 1 0,1 0 0,-1-1 0,1 1 0,-1 0 0,1-1 0,-1 1 0,0 0 0,0-1 0,0 2 0,0 0 0,1 0 0,-1 0 0,1 0 0,0 0 0,-1 0 0,1 0 0,-1 0 0,1 0 0,0 0 0,0 0 0,0 0 0,0 0 0,0 0 0,0 0 0,0 0 0,0 0 0,0 0 0,1 2 0,-1 0 0,0 16 0,-1 12 0,2 0 0,5 31 0,-4-51 0,1 0 0,0 0 0,0 0 0,1-1 0,1 1 0,-1-1 0,2 0 0,-1-1 0,11 14 0,-12-18 0,0 0 0,0 0 0,1-1 0,0 1 0,0-1 0,0 0 0,1-1 0,-1 1 0,1-1 0,0 0 0,0 0 0,0-1 0,0 0 0,8 2 0,5-1 0,0-1 0,0 0 0,28-2 0,-28 0 0,-12 0 0,-1 0 0,1-1 0,-1 0 0,1 0 0,-1-1 0,1 0 0,-1 0 0,0 0 0,0-1 0,0 1 0,0-2 0,-1 1 0,1-1 0,-1 1 0,0-1 0,0-1 0,0 1 0,6-8 0,-1-1 0,-1 0 0,0-1 0,-1 0 0,0-1 0,-1 0 0,5-18 0,-9 29-21,-2 3-86</inkml:trace>
</inkml:ink>
</file>

<file path=ppt/ink/ink6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5"/>
    </inkml:context>
    <inkml:brush xml:id="br0">
      <inkml:brushProperty name="width" value="0.05" units="cm"/>
      <inkml:brushProperty name="height" value="0.05" units="cm"/>
      <inkml:brushProperty name="color" value="#FFC114"/>
    </inkml:brush>
  </inkml:definitions>
  <inkml:trace contextRef="#ctx0" brushRef="#br0">66 28 32447,'-1'-3'95,"1"2"-85,-1 0 0,1 0 0,0 0 0,0-1 0,0 1 0,0 0 0,0 0 0,0 0 0,0 0 0,0 0 0,0 0 0,0 0 0,0-1 0,1 1 0,-1 0 0,0 0 0,1 0 0,-1 0 0,1 0 0,0 0 0,0-1 0,0 2-10,-1 1 0,0-1 0,1 0 0,-1 1 0,1-1 1,-1 0-1,1 1 0,-1-1 0,0 0 0,1 1 1,-1-1-1,0 1 0,0-1 0,1 1 0,-1-1 0,0 1 1,0-1-1,0 1 0,1-1 0,-1 1 0,0-1 0,0 1 1,0-1-1,0 1 0,0 0 0,0-1 0,0 1 0,0-1 1,0 1-1,-1-1 0,1 1 0,-2 306 0,-25 2 0,17-212 0,8-59 0,1-32 0,1-24 0,0 9 0,-3-513 0,2 515 0,1 0 0,1 0 0,-1 0 0,1 0 0,0 0 0,1 0 0,0 0 0,0 0 0,0 0 0,1 1 0,0-1 0,0 1 0,1-1 0,-1 1 0,1 0 0,1 1 0,-1-1 0,1 1 0,0 0 0,0 0 0,1 0 0,0 1 0,-1 0 0,1 0 0,1 0 0,-1 1 0,7-3 0,7 1 0,1 1 0,0 0 0,0 2 0,0 0 0,35 3 0,-32-1 0,-21 0 0,-1 0 0,1 1 0,0-1 0,0 1 0,-1-1 0,1 1 0,0 0 0,-1 0 0,1 1 0,-1-1 0,1 0 0,-1 1 0,0 0 0,1-1 0,-1 1 0,0 0 0,0 0 0,0 0 0,-1 0 0,1 0 0,0 1 0,-1-1 0,0 1 0,1-1 0,-1 1 0,0-1 0,0 1 0,0 0 0,-1-1 0,2 6 0,1 9 0,-1 0 0,0 0 0,-1 32 0,-1-36 0,0-7 0,0 0 0,0 1 0,0-1 0,-1 0 0,0 1 0,0-1 0,-1 0 0,0 0 0,0 0 0,0 0 0,-1 0 0,1-1 0,-1 1 0,-1-1 0,1 1 0,-1-1 0,0 0 0,0-1 0,0 1 0,-1-1 0,0 0 0,0 0 0,0 0 0,-6 3 0,0 0 0,0 0 0,-1 0 0,0-1 0,0-1 0,-1 0 0,1-1 0,-1-1 0,0 1 0,0-2 0,-1 0 0,1-1 0,-26 0 0,41-1 0,29 0 0,0 1 0,61 10 0,-84-10 0,0 1 0,0 0 0,0 1 0,0 0 0,0 0 0,-1 0 0,0 1 0,1 0 0,-1 1 0,-1 0 0,1 0 0,-1 0 0,0 0 0,0 1 0,0 0 0,-1 1 0,5 7 0,-8-10 0,0-1 0,0 1 0,0 0 0,-1 0 0,1 0 0,-1 1 0,0-1 0,0 0 0,-1 0 0,1 1 0,-1-1 0,0 0 0,0 1 0,0-1 0,-2 7 0,0-5 0,0 0 0,0 1 0,-1-1 0,0 0 0,0 0 0,0 0 0,-1-1 0,1 1 0,-7 5 0,-1 1 0,-1 0 0,-1-1 0,0 0 0,0-1 0,-1-1 0,0 0 0,-19 8 0,18-11 0,0-1 0,-1 0 0,1-2 0,-1 0 0,0 0 0,0-1 0,0-1 0,-28-2 0,33 1 0,7 0 0,0 0 0,0 0 0,0 0 0,0-1 0,0 1 0,0-1 0,0 0 0,0 0 0,0 0 0,0-1 0,0 1 0,1-1 0,-1 0 0,1 0 0,-1 0 0,1-1 0,0 1 0,0-1 0,0 0 0,0 0 0,-4-5 0,5 1 0,2 7 0,0 0 0,0-1 0,0 1 0,0 0 0,0 0 0,0-1 0,0 1 0,0 0 0,0-1 0,1 1 0,-1 0 0,0 0 0,0 0 0,0-1 0,0 1 0,0 0 0,0 0 0,0-1 0,1 1 0,-1 0 0,0 0 0,0 0 0,0-1 0,1 1 0,-1 0 0,0 0 0,0 0 0,0 0 0,1 0 0,-1-1 0,0 1 0,1 0 0,17-2 0,0 0 0,0 1 0,0 1 0,0 1 0,21 3 0,-18 0 0,-1 0 0,21 8 0,-26-8 0,0 1 0,1-2 0,-1 0 0,29 2 0,-11-4 0,-21 0 0,1-1 0,-1 0 0,0-1 0,23-4 0,-31 4 0,0-1 0,0 1 0,0-1 0,0 0 0,0 0 0,-1 0 0,1 0 0,-1-1 0,1 0 0,-1 1 0,0-1 0,0 0 0,0-1 0,-1 1 0,1 0 0,-1-1 0,0 0 0,3-4 0,15-37 0,-3 0 0,21-79 0,4-13 0,-40 131 0,0 0 0,1 0 0,0 0 0,1 0 0,-1 1 0,1-1 0,0 1 0,0 0 0,1 0 0,8-7 0,-11 11 0,0-1 0,0 1 0,0 0 0,0 0 0,0-1 0,1 2 0,-1-1 0,0 0 0,1 0 0,-1 1 0,0-1 0,1 1 0,-1 0 0,1 0 0,-1 0 0,1 0 0,-1 0 0,1 1 0,-1-1 0,0 1 0,1-1 0,-1 1 0,0 0 0,1 0 0,-1 0 0,0 0 0,0 0 0,0 1 0,0-1 0,0 0 0,3 4 0,56 55 0,-61-59 0,0-1 0,1 0 0,-1 0 0,0 0 0,0 0 0,1 0 0,-1 0 0,0 0 0,0 0 0,1 0 0,-1 0 0,0-1 0,1 1 0,-1 0 0,0 0 0,0 0 0,0 0 0,1 0 0,-1 0 0,0-1 0,0 1 0,1 0 0,-1 0 0,0 0 0,0 0 0,0-1 0,0 1 0,1 0 0,-1 0 0,0-1 0,0 1 0,0 0 0,0 0 0,0 0 0,0-1 0,0 1 0,0 0 0,0-1 0,1 1 0,-1 0 0,0 0 0,0-1 0,0 1 0,-1 0 0,1 0 0,0-1 0,0 1 0,0 0 0,0 0 0,0-1 0,0 1 0,0 0 0,0 0 0,0-1 0,-1 1 0,1 0 0,0-1 0,0 1 0,-1-2 0,-1-1 0,1 1 0,0 0 0,-1-1 0,0 1 0,1 0 0,-1 0 0,0 0 0,0 1 0,0-1 0,-1 0 0,1 1 0,0-1 0,0 1 0,-1 0 0,1 0 0,-1 0 0,1 0 0,-1 0 0,0 0 0,1 1 0,-1-1 0,0 1 0,-4 0 0,0-1 0,1 0 0,-1 1 0,0 0 0,0 0 0,0 1 0,0 0 0,1 0 0,-1 0 0,-7 3 0,9-1 0,0 0 0,0 1 0,0-1 0,0 1 0,1 0 0,0 0 0,-1 1 0,2-1 0,-1 1 0,0 0 0,1 0 0,0 0 0,0 0 0,-4 11 0,2-3 0,0 0 0,1 1 0,0 0 0,1 0 0,-1 20 0,3 137 0,1-167 0,0 1 0,0-1 0,1 0 0,0 1 0,0-1 0,0 0 0,0 0 0,1 1 0,0-1 0,-1 0 0,1 0 0,1-1 0,-1 1 0,1 0 0,-1-1 0,5 5 0,-2-5 0,-1 1 0,1-1 0,0 0 0,0 0 0,0 0 0,1-1 0,-1 1 0,1-1 0,-1-1 0,1 1 0,-1-1 0,9 1 0,-1 0 0,1-1 0,0 0 0,26-3 0,-35 2 0,-1-1 0,0 1 0,0-1 0,1-1 0,-1 1 0,0 0 0,0-1 0,0 0 0,0 0 0,0 0 0,-1 0 0,1-1 0,-1 0 0,1 1 0,-1-1 0,4-5 0,0-3 0,0 0 0,-1 0 0,0-1 0,-1 0 0,0 0 0,-1 0 0,-1 0 0,1-1 0,-2 0 0,2-14 0,-1-21 0,-3-67 0,-2 49 0,2 43 0,-3 163 0,4 130 0,-1-265 0,0 0 0,1-1 0,-1 1 0,1-1 0,0 1 0,1-1 0,-1 1 0,1-1 0,0 0 0,0 1 0,0-1 0,0 0 0,1-1 0,4 7 0,-4-8 0,0 0 0,0 0 0,0 0 0,0 0 0,0 0 0,0-1 0,0 1 0,1-1 0,-1 0 0,1 0 0,-1 0 0,1-1 0,-1 1 0,1-1 0,0 0 0,-1 0 0,1 0 0,-1 0 0,6-1 0,-7 0 0,1 0 0,0 1 0,0-1 0,-1 0 0,1 0 0,-1-1 0,1 1 0,-1 0 0,1-1 0,-1 0 0,0 1 0,0-1 0,0 0 0,0 0 0,0 0 0,3-5 0,23-44 0,-21 38 0,13-34 0,-3-1 0,22-87 0,-26 82 0,39-100 0,-51 150 0,0-1 0,1 1 0,0-1 0,0 1 0,0 0 0,0 0 0,0 0 0,0 0 0,1 0 0,-1 0 0,1 1 0,0-1 0,0 1 0,0-1 0,0 1 0,0 0 0,1 1 0,-1-1 0,1 0 0,-1 1 0,1 0 0,-1 0 0,1 0 0,0 0 0,-1 1 0,1-1 0,0 1 0,0 0 0,5 0 0,-7 1 0,1-1 0,0 0 0,-1 1 0,1-1 0,0 1 0,-1 0 0,1 0 0,-1 0 0,1 0 0,-1 0 0,1 0 0,-1 1 0,0-1 0,0 1 0,1 0 0,2 3 0,0 1 0,-1-1 0,0 1 0,0-1 0,-1 1 0,1 0 0,3 11 0,-1 0 0,-1 0 0,0 1 0,-1-1 0,2 28 0,-5 122 0,-1-159 0,-1-1 0,0 1 0,0-1 0,-1 1 0,0-1 0,0 0 0,0 0 0,-1 0 0,-1 0 0,1 0 0,-1-1 0,0 0 0,-5 7 0,6-9 0,-1 0 0,0 0 0,0-1 0,0 1 0,-1-1 0,1 0 0,-1 0 0,0 0 0,1 0 0,-1-1 0,-1 0 0,1 0 0,0-1 0,0 1 0,-1-1 0,1 0 0,-1 0 0,-8-1 0,9 1 0,1-1 0,-1-1 0,0 1 0,0 0 0,1-1 0,-1 0 0,0 0 0,1-1 0,-8-2 0,9 2 0,0-1 0,0 1 0,1 0 0,-1-1 0,1 1 0,-1-1 0,1 0 0,0 0 0,0 0 0,1 0 0,-1 0 0,1 0 0,-3-7 0,-2-10 0,0 0 0,2 0 0,0 0 0,2-1 0,0 1 0,2-39 0,0 59 0,0-1 0,0 1 0,0-1 0,0 1 0,0-1 0,0 1 0,0-1 0,0 1 0,1-1 0,-1 1 0,0-1 0,0 1 0,0 0 0,1-1 0,-1 1 0,0-1 0,1 1 0,-1 0 0,0-1 0,1 1 0,-1 0 0,0-1 0,1 1 0,-1 0 0,1 0 0,-1-1 0,0 1 0,1 0 0,-1 0 0,1 0 0,-1 0 0,1-1 0,-1 1 0,1 0 0,-1 0 0,1 0 0,-1 0 0,0 0 0,1 0 0,-1 0 0,1 0 0,-1 1 0,1-1 0,-1 0 0,1 0 0,-1 0 0,1 1 0,0-1 0,2 0 0,-1 0 0,1 1 0,0-1 0,-1 1 0,1 0 0,-1 0 0,1 0 0,-1 0 0,1 0 0,-1 0 0,0 1 0,1-1 0,-1 1 0,0-1 0,0 1 0,0 0 0,2 3 0,30 43 0,-18-22 0,-11-17 0,0-1 0,1-1 0,1 1 0,-1-1 0,1 0 0,0-1 0,0 1 0,1-1 0,0-1 0,0 1 0,0-2 0,1 1 0,0-1 0,0 0 0,0-1 0,0 0 0,0 0 0,1-1 0,-1 0 0,1-1 0,14 0 0,-11 0 0,0-1 0,-1 0 0,1-1 0,0 0 0,-1-1 0,1-1 0,-1 0 0,17-6 0,-23 5 0,0 1 0,1-1 0,-2 0 0,1 0 0,0-1 0,-1 1 0,0-1 0,0 0 0,0-1 0,-1 1 0,0-1 0,0 0 0,0 0 0,0-1 0,-1 1 0,4-12 0,-1-2 0,0 0 0,-1 0 0,-2 0 0,4-41 0,-8-86 0,1 133 0,0 8 0,0 1 0,-1 0 0,0-1 0,0 1 0,0 0 0,0 0 0,-1 0 0,0 0 0,-2-6 0,3 9 0,0 1 0,-1-1 0,1 1 0,0 0 0,0-1 0,0 1 0,-1 0 0,1 0 0,-1 0 0,1 0 0,-1 0 0,1 0 0,-1 1 0,0-1 0,1 0 0,-1 1 0,0-1 0,1 1 0,-1 0 0,0-1 0,0 1 0,1 0 0,-1 0 0,0 0 0,0 0 0,0 1 0,1-1 0,-1 0 0,0 1 0,1-1 0,-4 2 0,2 0 0,0-1 0,0 1 0,1-1 0,-1 1 0,0 0 0,1 0 0,0 0 0,-1 1 0,1-1 0,0 0 0,0 1 0,0-1 0,1 1 0,-1 0 0,0 0 0,1 0 0,0 0 0,0 0 0,-1 3 0,-2 9 0,0 0 0,-2 24 0,1 11 0,3 0 0,5 55 0,-3-94 0,2-1 0,-1 1 0,1-1 0,1 1 0,0-1 0,0 0 0,1 0 0,0 0 0,11 17 0,-12-21 0,1-1 0,0 0 0,0-1 0,0 1 0,1-1 0,-1 1 0,1-1 0,0 0 0,0-1 0,1 0 0,-1 1 0,1-2 0,0 1 0,-1-1 0,1 1 0,0-2 0,0 1 0,8 1 0,-3-2 0,-1 0 0,1 0 0,-1-1 1,1-1-1,0 1 0,-1-2 0,1 1 0,-1-2 0,13-3 1,-19 4-2,0 0 0,0 1 0,0-1 0,0-1 1,-1 1-1,1-1 0,-1 1 0,1-1 0,-1 0 1,0 0-1,0-1 0,0 1 0,-1-1 0,1 1 0,-1-1 1,0 0-1,0 0 0,0 0 0,0 0 0,-1 0 1,1 0-1,-1 0 0,0-1 0,0-6 0,0-16-92</inkml:trace>
</inkml:ink>
</file>

<file path=ppt/ink/ink6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8"/>
    </inkml:context>
    <inkml:brush xml:id="br0">
      <inkml:brushProperty name="width" value="0.05" units="cm"/>
      <inkml:brushProperty name="height" value="0.05" units="cm"/>
      <inkml:brushProperty name="color" value="#FFC114"/>
    </inkml:brush>
  </inkml:definitions>
  <inkml:trace contextRef="#ctx0" brushRef="#br0">597 1 31262,'-16'340'1505,"-15"123"-1505,11-106 0,-28 0 0,-26 318 0,73-649 0,-29 194 0,17-150 0,-6 141 0,-9 194 0,6-175 0,21-202 0,-6 71 0,-34 179 0,27-214 0,3 0 0,3 0 0,-1 94 0,-8 65 0,17-94 0,0-129 0,0 0 0,0 1 0,-1-1 0,1 1 0,0-1 0,-1 0 0,1 1 0,0-1 0,-1 0 0,1 1 0,-1-1 0,1 0 0,0 0 0,-1 1 0,1-1 0,-1 0 0,1 0 0,-1 0 0,1 0 0,-1 1 0,1-1 0,-1 0 0,1 0 0,-1 0 0,1 0 0,-1 0 0,1 0 0,-1 0 0,1-1 0,-1 1 0,1 0 0,-1 0 0,1 0 0,0 0 0,-1-1 0,1 1 0,-1 0 0,1 0 0,-1-1 0,-3-2 0,-1 0 0,1 0 0,1-1 0,-1 0 0,0 0 0,1 0 0,0 0 0,0 0 0,-5-9 0,-5-6 0,-26-39 0,-7-9 0,41 60 0,0 0 0,0-1 0,0 1 0,-5-13 0,10 16 0,1 10 0,0-1 0,0 0 0,1 0 0,0 1 0,0-1 0,1-1 0,-1 1 0,1 0 0,0-1 0,0 1 0,0-1 0,1 0 0,-1 0 0,8 6 0,2 2 0,0-1 0,1 0 0,22 13 0,-24-18 0,-1 0 0,1-1 0,0 0 0,0-1 0,1-1 0,-1 1 0,1-2 0,0 0 0,-1-1 0,26 0 0,-35-1 0,-1-1 0,1 1 0,-1-1 0,1 0 0,-1 0 0,1 0 0,-1 0 0,0 0 0,0 0 0,0-1 0,0 1 0,0-1 0,0 0 0,0 1 0,0-1 0,0 0 0,-1 0 0,1 0 0,-1 0 0,1-1 0,-1 1 0,0 0 0,2-5 0,3-7 0,-1-1 0,7-25 0,-11 34 0,5-15 0,-4 8 0,2-1 0,-1 1 0,2 0 0,0 1 0,0-1 0,11-17 0,-13 27-16,-2 3-64</inkml:trace>
</inkml:ink>
</file>

<file path=ppt/ink/ink6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9"/>
    </inkml:context>
    <inkml:brush xml:id="br0">
      <inkml:brushProperty name="width" value="0.05" units="cm"/>
      <inkml:brushProperty name="height" value="0.05" units="cm"/>
      <inkml:brushProperty name="color" value="#FFC114"/>
    </inkml:brush>
  </inkml:definitions>
  <inkml:trace contextRef="#ctx0" brushRef="#br0">129 116 32271,'-3'55'491,"-9"78"-489,-48 222 1,46-290-3,11-47 0,-1 0 0,0 0 0,-2 0 0,-14 31 0,19-75 0,0-84 0,8-208 0,-3 279 0,2 0 0,1 0 0,2 0 0,2 1 0,31-73 0,-39 105 0,1 0 0,-1 0 0,1 1 0,1-1 0,-1 1 0,1 0 0,0 0 0,0 1 0,0-1 0,0 1 0,1 0 0,10-5 0,-11 7 0,0-1 0,0 1 0,0 0 0,0 1 0,0-1 0,0 1 0,1 0 0,-1 1 0,0-1 0,1 1 0,-1 0 0,0 0 0,1 1 0,-1-1 0,0 1 0,8 3 0,-10-3 5,0 1 0,0-1 0,0 1 0,-1 0 0,1 0 0,-1 0 0,1 0 0,-1 1 0,0-1 0,0 1 0,0-1-1,0 1 1,0 0 0,-1 0 0,1 0 0,-1 0 0,1 0 0,-1 0 0,0 0 0,-1 0 0,2 5 0,0 9-511,0-1-1,0 33 1,-2-45 275,0 45-6980</inkml:trace>
</inkml:ink>
</file>

<file path=ppt/ink/ink6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2"/>
    </inkml:context>
    <inkml:brush xml:id="br0">
      <inkml:brushProperty name="width" value="0.05" units="cm"/>
      <inkml:brushProperty name="height" value="0.05" units="cm"/>
      <inkml:brushProperty name="color" value="#FFC114"/>
    </inkml:brush>
  </inkml:definitions>
  <inkml:trace contextRef="#ctx0" brushRef="#br0">247 352 32383,'-2'-1'32,"-1"0"0,0 1 0,0-1 0,0 1 0,0-1 0,0 1 0,0 0 0,0 1 0,0-1 0,-5 1 0,1 1-32,1 0 0,0 0 0,0 0 0,0 0 0,0 1 0,0 0 0,0 1 0,1-1 0,-1 1 0,1 0 0,-8 9 0,-6 6 0,-25 33 0,41-47 0,-5 4 2,1 0-1,1 1 1,-1 0 0,2 0-1,-1 0 1,1 1 0,1 0-1,0 0 1,0 0 0,2 0 0,-1 1-1,1-1 1,1 1 0,0-1-1,0 1 1,1 0 0,1-1-1,2 17 1,-2-26-2,0 1 0,1 0 0,-1 0 0,1-1 0,-1 1 0,1-1 0,0 1 0,0-1 0,0 0 0,0 1 0,1-1 0,-1 0 0,1-1 0,-1 1 0,1 0 0,-1-1 0,1 1 0,0-1 0,0 0 0,0 0 0,0 0 0,3 0 0,6 2 0,0 0 0,0-2 0,0 1 0,15-1 0,4-1 0,-9 1 0,38-5 0,-53 3 0,1 0 0,-1-1 0,0 0 0,0 0 0,-1-1 0,1 1 0,0-2 0,-1 1 0,8-6 0,7-7 0,-1-2 0,32-35 0,-16 14 0,-17 19 0,-2-1 0,0 0 0,-1-2 0,-1 0 0,-1 0 0,-2-1 0,0-1 0,-1 0 0,11-41 0,-11 18 0,-1-1 0,-3 0 0,-1 0 0,-2-69 0,-5 117 0,1 1 0,-1-1 0,1 1 0,-1 0 0,1-1 0,-1 1 0,0 0 0,1 0 0,-1-1 0,1 1 0,-1 0 0,0 0 0,1 0 0,-1 0 0,1 0 0,-1 0 0,0 0 0,1 0 0,-1 0 0,0 0 0,1 0 0,-1 0 0,1 0 0,-1 1 0,0-1 0,1 0 0,-1 1 0,-1 0 0,0 0 0,0 0 0,1 1 0,-1-1 0,1 1 0,-1-1 0,1 1 0,0 0 0,0-1 0,-1 1 0,1 0 0,0 0 0,1 0 0,-1 0 0,0 0 0,1 0 0,-1 0 0,1 0 0,-1 3 0,-2 6 0,-8 27 0,1 1 0,3 1 0,-6 71 0,10 121 0,4-133 0,-1-86 0,0-3 0,0 0 0,1 0 0,-1 0 0,5 15 0,-5-22 0,1 0 0,0-1 0,0 1 0,0-1 0,1 1 0,-1-1 0,0 0 0,1 1 0,0-1 0,-1 0 0,1 0 0,0 0 0,0 0 0,0-1 0,1 1 0,-1 0 0,0-1 0,0 1 0,1-1 0,-1 0 0,4 1 0,11 2 0,0-1 0,0-1 0,0-1 0,0 0 0,0-1 0,34-5 0,-46 4 0,1 0 0,-1 0 0,1 0 0,-1-1 0,1 0 0,-1 0 0,0 0 0,0-1 0,0 0 0,0 0 0,-1 0 0,9-7 0,-7 3 0,1 0 0,-1 0 0,0-1 0,-1 1 0,0-1 0,0-1 0,3-8 0,2-7 0,-2 0 0,0-1 0,-2 0 0,6-42 0,-8 42 0,-1 1 0,-2-1 0,0 0 0,-4-45 0,2 69 0,0 0 0,0 0 0,0 0 0,0 0 0,0 0 0,0 0 0,0 0 0,0 1 0,0-1 0,0 0 0,-1 1 0,1-1 0,0 0 0,0 1 0,-1 0 0,1-1 0,0 1 0,-1 0 0,1-1 0,0 1 0,-1 0 0,1 0 0,0 0 0,-1 0 0,1 1 0,-2-1 0,-1 0 0,1 0 0,-1 1 0,1-1 0,-1 1 0,1-1 0,-1 1 0,1 0 0,-1 1 0,-4 1 0,5 0 0,0 0 0,0 0 0,1 0 0,-1 1 0,1-1 0,0 1 0,0-1 0,0 1 0,1 0 0,-1 0 0,1-1 0,0 1 0,0 0 0,0 0 0,0 5 0,-1 12 0,0 36 0,3-42 0,-2 10 0,2 0 0,1 0 0,6 32 0,-7-50 0,1 1 0,0-2 0,1 1 0,0 0 0,0 0 0,0-1 0,1 0 0,0 0 0,0 0 0,0 0 0,1 0 0,0-1 0,0 0 0,0 0 0,1 0 0,7 5 0,-7-8 0,-1 1 0,1-1 0,0 0 0,0 0 0,0 0 0,0-1 0,0 0 0,0 0 0,11-1 0,1 0 0,-1 0 0,21-5 0,-33 4 0,0 0 0,0-1 0,0 0 0,0 0 0,0 0 0,0 0 0,0-1 0,-1 0 0,1 0 0,-1 0 0,0-1 0,0 1 0,0-1 0,-1 0 0,1 0 0,-1-1 0,0 1 0,0 0 0,-1-1 0,1 0 0,-1 0 0,0 0 0,2-7 0,3-12 0,-1 0 0,0 0 0,2-42 0,-7 59 0,12-144 0,-13 150 0,0-1 0,0 1 0,1-1 0,-1 1 0,1-1 0,-1 1 0,1-1 0,-1 1 0,1-1 0,0 1 0,0 0 0,0-1 0,0 1 0,0 0 0,0 0 0,0 0 0,0 0 0,0 0 0,1 0 0,-1 0 0,0 0 0,1 0 0,-1 1 0,0-1 0,1 0 0,-1 1 0,1-1 0,-1 1 0,3-1 0,4 0 0,0 1 0,0-1 0,1 1 0,12 2 0,-5-1 0,-13 0 0,1 0 0,-1-1 0,0 1 0,1 0 0,-1 1 0,0-1 0,0 0 0,0 1 0,0 0 0,0 0 0,0 0 0,0 0 0,0 0 0,-1 1 0,1-1 0,-1 1 0,0-1 0,0 1 0,0 0 0,0 0 0,0 0 0,-1 0 0,1 0 0,-1 0 0,0 1 0,2 6 0,-3-10 0,0 0 0,0 0 0,0 0 0,0 0 0,0 0 0,0 0 0,0 0 0,0 1 0,0-1 0,0 0 0,0 0 0,-1 0 0,1 0 0,0 0 0,0 0 0,0 0 0,0 0 0,0 0 0,0 0 0,0 0 0,0 0 0,0 0 0,0 0 0,0 0 0,-1 0 0,1 0 0,0 1 0,0-1 0,0 0 0,0 0 0,0 0 0,0 0 0,0 0 0,0 0 0,0 0 0,0 0 0,-1 0 0,1-1 0,0 1 0,0 0 0,0 0 0,0 0 0,0 0 0,0 0 0,0 0 0,0 0 0,0 0 0,0 0 0,-1 0 0,1 0 0,0 0 0,0 0 0,0 0 0,0 0 0,0 0 0,0 0 0,0-1 0,0 1 0,0 0 0,0 0 0,0 0 0,0 0 0,0 0 0,0 0 0,0 0 0,-2-2 0,-4-1 0,0-1 0,0 1 0,0 0 0,-1 1 0,1-1 0,-1 1 0,1 1 0,-1-1 0,0 1 0,-7 0 0,11 0 0,-1 1 0,0 1 0,0-1 0,0 0 0,1 1 0,-1 0 0,0 0 0,1 0 0,-1 0 0,1 1 0,-1-1 0,1 1 0,-1 0 0,1 0 0,0 0 0,0 1 0,0-1 0,0 1 0,-4 4 0,1 1 0,1 0 0,0 1 0,0-1 0,1 1 0,0 0 0,0 0 0,1 1 0,0-1 0,1 1 0,-3 17 0,2 6 0,3 60 0,0-85 0,0-2 0,1 0 0,0-1 0,0 1 0,0 0 0,0-1 0,1 1 0,0-1 0,0 1 0,0-1 0,1 0 0,0 0 0,0 0 0,0 0 0,1 0 0,0-1 0,-1 0 0,1 1 0,10 6 0,-8-7 0,1 1 0,0-1 0,1 0 0,-1-1 0,1 0 0,-1 0 0,1-1 0,0 0 0,0 0 0,0 0 0,0-1 0,15 0 0,-3-1 0,0-1 0,0 0 0,1-1 0,32-8 0,-46 7 0,1 0 0,0 0 0,-1 0 0,0-1 0,0 0 0,0 0 0,0-1 0,-1 0 0,0 0 0,0-1 0,0 1 0,0-1 0,-1-1 0,7-10 0,-5 5 0,0-1 0,-1 0 0,-1 0 0,0-1 0,-1 1 0,-1-1 0,0 0 0,0 0 0,0-15 0,-2-136 0,-3 97 0,2-203 0,4 949 0,-4-674 0,0 1 0,0-1 0,0 0 0,1 0 0,-1 0 0,1 0 0,0 1 0,1-1 0,-1-1 0,1 1 0,-1 0 0,1 0 0,0 0 0,5 6 0,-4-8 0,-1 0 0,0-1 0,1 1 0,-1-1 0,1 1 0,-1-1 0,1 0 0,-1 0 0,1 0 0,0 0 0,0 0 0,0 0 0,0-1 0,-1 0 0,1 1 0,0-1 0,0 0 0,0 0 0,0-1 0,0 1 0,0-1 0,0 1 0,3-2 0,0 0 0,1-1 0,-1 0 0,0 0 0,0 0 0,0-1 0,0 1 0,-1-2 0,0 1 0,1 0 0,-1-1 0,-1 0 0,7-8 0,0-2 0,0-1 0,-1 0 0,11-22 0,-14 23 0,-1 0 0,-1 0 0,-1 0 0,0-1 0,4-31 0,-4-81 0,-5 91 0,2 36 0,-1 0 0,0 0 0,0 0 0,1 0 0,-1 0 0,0 0 0,1 0 0,-1 0 0,1 0 0,0 0 0,-1 0 0,1 0 0,-1 0 0,1 1 0,0-1 0,0 0 0,0 1 0,-1-1 0,1 0 0,0 1 0,0-1 0,0 1 0,0-1 0,0 1 0,0 0 0,0-1 0,0 1 0,0 0 0,0 0 0,2 0 0,36-3 0,-38 3 0,12 0 0,5-1 0,0 2 0,22 3 0,-34-3 0,1 1 0,-1-1 0,1 2 0,-1-1 0,0 1 0,0 0 0,0 0 0,-1 0 0,9 7 0,-8-5 0,0 0 0,-1 0 0,1 1 0,-1 0 0,0 0 0,0 0 0,-1 1 0,0-1 0,0 1 0,-1 0 0,0 0 0,0 0 0,0 1 0,-1-1 0,0 1 0,-1 0 0,0-1 0,0 1 0,0 0 0,-1 0 0,0-1 0,-1 1 0,0 0 0,0 0 0,-3 11 0,-1-6 0,1 0 0,-2-1 0,-10 20 0,10-24 0,1 1 0,1 0 0,0 0 0,0 0 0,1 1 0,0-1 0,0 1 0,1-1 0,-2 20 0,5-27 0,-1-1 0,0 0 0,0 1 0,0-1 0,1 0 0,-1 1 0,1-1 0,-1 0 0,1 1 0,0-1 0,-1 0 0,1 0 0,0 0 0,0 1 0,0-1 0,0 0 0,0 0 0,0 0 0,0-1 0,0 1 0,0 0 0,0 0 0,0 0 0,1-1 0,-1 1 0,0-1 0,0 1 0,1-1 0,-1 1 0,1-1 0,2 0 0,5 2 0,1-1 0,-1-1 0,17 0 0,-12 0 0,7 0 0,-16 1 0,1-1 0,-1 1 0,1-1 0,0 0 0,-1-1 0,1 1 0,-1-1 0,1 0 0,-1 0 0,1-1 0,-1 0 0,0 0 0,0 0 0,0-1 0,0 1 0,8-7 0,-5 1 0,-1 0 0,0-1 0,-1 1 0,1-1 0,-2-1 0,1 1 0,-1-1 0,-1 0 0,0 0 0,4-17 0,0-9 0,7-67 0,-12 69 0,2 1 0,9-35 0,-13 66 0,-1 0 0,1 1 0,0-1 0,-1 0 0,1 1 0,0-1 0,0 1 0,0-1 0,0 1 0,1 0 0,-1-1 0,0 1 0,0 0 0,1 0 0,-1 0 0,1 0 0,-1 0 0,1 0 0,0 0 0,-1 0 0,1 1 0,0-1 0,-1 1 0,4-1 0,3 0 0,-1 0 0,1 1 0,0 0 0,11 1 0,4 1 0,-49 15 0,14-9 0,0-1 0,0 1 0,1 1 0,1 0 0,-1 1 0,1 0 0,1 1 0,0 0 0,1 0 0,0 1 0,0 0 0,-7 16 0,8-10 0,-1 0 0,2 1 0,1 0 0,0 0 0,1 1 0,2 0 0,0-1 0,0 24 0,2-35 0,0 2 0,0 0 0,0 0 0,1-1 0,0 1 0,4 11 0,-4-18 0,0 0 0,1 0 0,-1 1 0,1-1 0,0 0 0,0-1 0,0 1 0,0 0 0,1-1 0,-1 1 0,1-1 0,0 1 0,-1-1 0,1 0 0,0 0 0,0-1 0,6 3 0,1 0 0,-1-1 0,1-1 0,0 1 0,0-2 0,0 1 0,0-1 0,0-1 0,0 0 0,13-2 0,8 2 0,-21 0 0,-1 0 0,1-1 0,-1 0 0,1 0 0,-1-1 0,1 0 0,-1 0 0,13-6 0,-18 6 0,0-1 0,0 1 0,-1-1 0,1 0 0,-1 0 0,0 0 0,0 0 0,0 0 0,0-1 0,0 1 0,-1-1 0,0 0 0,1 0 0,-1 0 0,-1 0 0,1 0 0,-1-1 0,1 1 0,-1 0 0,0-6 0,3-13 0,-1 1 0,-1-1 0,-2 1 0,0-1 0,-1 0 0,-7-37 0,5 46 0,0 0 0,-1 0 0,-1 1 0,0-1 0,-1 1 0,0 0 0,-1 0 0,0 1 0,-1 0 0,-1 0 0,-13-14 0,19 23 0,0 0 0,0 1 0,-1 0 0,1 0 0,0 0 0,-1 0 0,1 0 0,-1 1 0,0-1 0,1 1 0,-1 0 0,0 0 0,0 0 0,0 1 0,0 0 0,0-1 0,1 1 0,-1 1 0,-4-1 0,-2 0 0,8 1 0,0-1 0,0 0 0,0 1 0,0-1 0,0 1 0,0 0 0,-1 0 0,2-1 0,-1 1 0,0 1 0,0-1 0,0 0 0,0 0 0,1 1 0,-1-1 0,0 1 0,1-1 0,-1 1 0,1 0 0,0-1 0,0 1 0,0 0 0,0 0 0,0 0 0,0 0 0,0 0 0,0 0 0,1 0 0,-1 4 0,-2 7 0,0 0 0,2 0 0,-1 22 0,2-34 0,-1 20 0,0 2 0,1-1 0,4 40 0,-3-55 0,1 1 0,0-1 0,0 0 0,0 0 0,1-1 0,0 1 0,1 0 0,-1-1 0,1 0 0,1 0 0,-1 0 0,8 8 0,-7-9 0,0 0 0,1-1 0,-1 1 0,1-1 0,0-1 0,0 1 0,0-1 0,0 0 0,1 0 0,-1-1 0,1 0 0,0 0 0,-1 0 0,1-1 0,0 0 0,0-1 0,0 1 0,0-1 0,0-1 0,10-1 0,-15 2 0,0-1 0,0 0 0,0 0 0,0 0 0,0 0 0,0 0 0,0-1 0,0 1 0,-1-1 0,1 1 0,0-1 0,-1 0 0,1 1 0,-1-1 0,0 0 0,1 0 0,-1 0 0,0 0 0,0 0 0,1-4 0,15-53 0,-13 40 0,20-88 0,-14 58 0,27-83 0,-36 130 0,0-1 0,0 1 0,0 0 0,0-1 0,0 1 0,1 0 0,-1 0 0,1 0 0,-1 0 0,1 0 0,0 0 0,0 1 0,3-3 0,-4 3 0,0 0 0,1 1 0,-1-1 0,0 1 0,0 0 0,0-1 0,1 1 0,-1 0 0,0 0 0,0 0 0,1 0 0,-1 0 0,0 0 0,1 0 0,-1 0 0,0 1 0,0-1 0,0 0 0,3 2 0,-1-1 0,0 1 0,0 0 0,-1 0 0,1 0 0,0 1 0,-1-1 0,1 1 0,-1-1 0,0 1 0,0 0 0,0 0 0,0 0 0,0 0 0,-1 0 0,3 6 0,7 31 0,-2 1 0,-2-1 0,-1 1 0,-2 0 0,-2 1 0,-5 58 0,3-97 0,0 0 0,0 0 0,-1 1 0,1-1 0,-1 0 0,0 0 0,0 0 0,0 0 0,0-1 0,0 1 0,-1 0 0,1 0 0,-1-1 0,0 1 0,1-1 0,-1 1 0,0-1 0,-1 0 0,1 1 0,-4 1 0,6-4 0,0 0 0,0 0 0,0 0 0,0 0 0,-1 0 0,1 0 0,0 0 0,0 0 0,0 0 0,-1 0 0,1 0 0,0 0 0,0 0 0,0 0 0,0 0 0,-1 0 0,1 0 0,0 0 0,0 0 0,0 0 0,0-1 0,-1 1 0,1 0 0,0 0 0,0 0 0,0 0 0,0 0 0,0 0 0,0-1 0,-1 1 0,1 0 0,0 0 0,0 0 0,0 0 0,0-1 0,0 1 0,0 0 0,0 0 0,0 0 0,0-1 0,0 1 0,0 0 0,0 0 0,0 0 0,0-1 0,0 1 0,0 0 0,0 0 0,-1-12 0,1 11 0,1-21 0,1 0 0,1 0 0,1 1 0,1-1 0,7-22 0,47-104 0,-45 114 0,-7 17 0,45-95 0,-46 101 0,0 1 0,1 0 0,-1 0 0,2 1 0,0 0 0,0 0 0,18-14 0,-25 22 0,1 0 0,-1 0 0,1 0 0,-1 0 0,1 0 0,-1 0 0,1 1 0,0-1 0,-1 0 0,1 1 0,0 0 0,-1-1 0,1 1 0,3 0 0,-4 0 0,0 0 0,-1 0 0,1 1 0,0-1 0,0 0 0,-1 1 0,1-1 0,0 0 0,-1 1 0,1-1 0,-1 1 0,1-1 0,0 1 0,-1 0 0,1-1 0,-1 1 0,0-1 0,1 1 0,-1 0 0,1 0 0,-1-1 0,0 1 0,1 1 0,0 5 0,1 0 0,-1 0 0,-1 0 0,1 0 0,-2 13 0,1-7 0,0 38 0,2-2 0,-3 1 0,-2 0 0,-15 78 0,-15 13-160,33-172-512</inkml:trace>
</inkml:ink>
</file>

<file path=ppt/ink/ink6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2"/>
    </inkml:context>
    <inkml:brush xml:id="br0">
      <inkml:brushProperty name="width" value="0.05" units="cm"/>
      <inkml:brushProperty name="height" value="0.05" units="cm"/>
      <inkml:brushProperty name="color" value="#FFC114"/>
    </inkml:brush>
  </inkml:definitions>
  <inkml:trace contextRef="#ctx0" brushRef="#br0">1 9 31711,'0'0'976,"29"0"-928,7 0-48,4 0 32,-1 0-32,-3 0 0,0-3 0,-3 0 0,-7 1 0,-3 2 0,-3 0 0,-14 0 0,-16 0-1665</inkml:trace>
</inkml:ink>
</file>

<file path=ppt/ink/ink6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5"/>
    </inkml:context>
    <inkml:brush xml:id="br0">
      <inkml:brushProperty name="width" value="0.05" units="cm"/>
      <inkml:brushProperty name="height" value="0.05" units="cm"/>
      <inkml:brushProperty name="color" value="#FFC114"/>
    </inkml:brush>
  </inkml:definitions>
  <inkml:trace contextRef="#ctx0" brushRef="#br0">446 158 32207,'0'-22'257,"1"8"-186,-1 0-1,0-1 0,-5-26 1,5 38-71,0 1 1,-1 0 0,0-1-1,1 1 1,-1 0 0,0-1 0,0 1-1,0 0 1,0 0 0,-1 0-1,1 0 1,0 0 0,-1 0 0,0 0-1,1 1 1,-1-1 0,0 0-1,0 1 1,0-1 0,0 1 0,0 0-1,0 0 1,0 0 0,0 0-1,-1 0 1,1 0 0,0 0 0,-1 1-1,-3-1 1,0 0-1,-1 1 0,0-1 0,0 2 0,1-1 0,-1 1 0,-8 1 0,12 0 0,0-1 0,-1 0 0,1 1 0,0-1 0,1 1 0,-1 0 0,0 0 0,0 0 0,1 1 0,-1-1 0,1 1 0,0-1 0,-4 6 0,-2 4 0,1 1 0,0 0 0,0 0 0,1 1 0,1-1 0,1 1 0,0 0 0,-3 16 0,2 5 0,2 1 0,1 41 0,2-75 0,0 0 0,0 1 0,0-1 0,0 1 0,0-1 0,1 1 0,-1-1 0,1 0 0,0 1 0,0-1 0,0 0 0,0 0 0,0 0 0,0 0 0,1 1 0,-1-2 0,1 1 0,-1 0 0,1 0 0,0 0 0,-1-1 0,1 1 0,0-1 0,0 1 0,0-1 0,1 0 0,-1 0 0,0 0 0,0 0 0,5 1 0,4 0 0,0 0 0,0-1 0,0 0 0,0-1 0,17-2 0,-27 2 0,1 0 0,1-1 0,-1 0 0,0 1 0,0-1 0,1 0 0,-1 0 0,0 0 0,0 0 0,0 0 0,0-1 0,0 1 0,0-1 0,0 1 0,-1-1 0,1 0 0,-1 0 0,1 1 0,-1-1 0,1 0 0,-1 0 0,0-1 0,0 1 0,0 0 0,1-3 0,2-7 0,0-1 0,-1 1 0,2-16 0,-4 23 0,32-219 0,-35 260 0,5 56 0,0-1 0,-3-62 0,1 28 0,-2 0 0,-3 0 0,-19 96 0,-2-50 0,-78 195 0,98-287 0,-1 1 0,0-1 0,0 0 0,-1 0 0,-1-1 0,0 0 0,-11 11 0,16-18 0,0 0 0,-1-1 0,1 1 0,-1 0 0,0-1 0,0 0 0,0 0 0,0 0 0,0-1 0,0 1 0,0-1 0,-1 0 0,1 0 0,0 0 0,-1-1 0,1 0 0,-1 1 0,1-2 0,-1 1 0,1 0 0,-1-1 0,1 0 0,0 0 0,-6-2 0,4 0 0,1 0 0,-1 0 0,1 0 0,0-1 0,-1 0 0,2 0 0,-1-1 0,0 1 0,1-1 0,0 0 0,-6-9 0,1 1 0,1 0 0,1-1 0,-10-24 0,12 22 0,0 1 0,2-1 0,0 0 0,0 0 0,2 0 0,0-30 0,1 35 0,1 1 0,0 0 0,1 0 0,0 0 0,0 0 0,1 0 0,1 0 0,0 1 0,0-1 0,0 1 0,10-14 0,-1 8 0,0-1 0,1 2 0,1-1 0,0 2 0,1 0 0,0 1 0,1 1 0,1 0 0,-1 1 0,2 1 0,-1 1 0,1 1 0,0 0 0,1 1 0,0 1 0,36-4 0,23 3 0,-41 3 0,57-10 0,-85 11 0,1-1 0,-1 0 0,0 0 0,0-2 0,0 1 0,0-1 0,0 0 0,-1-1 0,16-13 0,-21 15 0,-1 0 0,0 0 0,0-1 0,0 1 0,0-1 0,-1 0 0,0 0 0,0 0 0,0 0 0,-1 0 0,1 0 0,-1 0 0,0-7 0,2-11 0,-1-37 0,-2 52 0,0-162 0,-2 222 0,0-28 0,1-1 0,2 0 0,0 0 0,1 1 0,1-1 0,11 40 0,-13-60 0,1 1 0,-1-1 0,1 1 0,-1-1 0,1 0 0,1 0 0,-1 0 0,0 0 0,1 0 0,-1 0 0,1-1 0,0 1 0,0-1 0,0 0 0,0 0 0,0 0 0,0 0 0,1 0 0,-1-1 0,1 1 0,-1-1 0,1 0 0,-1 0 0,1 0 0,0-1 0,-1 1 0,1-1 0,0 0 0,0 0 0,4-1 0,-5 1 0,-1-1 0,1 1 0,0-1 0,0 0 0,-1 0 0,1 0 0,-1 0 0,1 0 0,-1-1 0,1 1 0,-1-1 0,0 0 0,0 0 0,0 1 0,0-1 0,0 0 0,0-1 0,0 1 0,-1 0 0,1-1 0,-1 1 0,1 0 0,-1-1 0,0 0 0,0 1 0,0-1 0,0-5 0,4-10 0,-1 0 0,-1 0 0,1-20 0,-4 38 0,11-219 0,-12 297 0,3 104 0,-1-172 0,0-1 0,0-1 0,1 1 0,0 0 0,1 0 0,4 9 0,-6-15 0,1 0 0,-1 0 0,1-1 0,-1 1 0,1-1 0,0 1 0,0-1 0,0 0 0,0 0 0,0 0 0,1 0 0,-1 0 0,0 0 0,1 0 0,0-1 0,-1 1 0,1-1 0,0 0 0,0 0 0,0 0 0,5 1 0,-1-1 0,-1 0 0,1-1 0,-1 0 0,1 0 0,-1-1 0,1 1 0,11-4 0,-15 3 0,0 0 0,1-1 0,-1 0 0,-1 1 0,1-1 0,0 0 0,0 0 0,-1 0 0,1-1 0,-1 1 0,1-1 0,-1 1 0,0-1 0,0 0 0,0 0 0,2-5 0,2-9 0,0 1 0,-1-1 0,0 0 0,-2 0 0,0-1 0,-1 1 0,0-23 0,-2 20 0,2 1 0,0 0 0,1 0 0,1 0 0,10-29 0,-13 45 0,1 0 0,0 0 0,0 1 0,0-1 0,0 0 0,0 1 0,1-1 0,-1 1 0,1 0 0,-1 0 0,1 0 0,0 0 0,0 0 0,0 0 0,0 1 0,0 0 0,0-1 0,0 1 0,1 0 0,-1 1 0,0-1 0,1 1 0,-1-1 0,0 1 0,1 0 0,-1 0 0,5 1 0,-5 0 0,0-1 0,-1 1 0,1 0 0,0 0 0,-1 0 0,1 1 0,-1-1 0,1 1 0,-1-1 0,0 1 0,0 0 0,1 0 0,-1 0 0,0 0 0,-1 0 0,1 0 0,0 1 0,-1-1 0,1 0 0,-1 1 0,0-1 0,0 1 0,2 4 0,3 9 0,-1 0 0,7 29 0,-8-18 0,-1 0 0,-2 1 0,-1 33 0,-1-19 0,1-34 0,0 0 0,-1 0 0,0 0 0,0 0 0,-1 0 0,0 0 0,-1 0 0,0-1 0,0 1 0,0-1 0,-6 9 0,9-16 0,0 0 0,0 0 0,0 0 0,0 0 0,0-1 0,0 1 0,0 0 0,0 0 0,0 0 0,0 0 0,0 0 0,0 0 0,0 0 0,0 0 0,-1 0 0,1 0 0,0 0 0,0 0 0,0-1 0,0 1 0,0 0 0,0 0 0,0 0 0,0 0 0,0 0 0,0 0 0,0 0 0,0 0 0,-1 0 0,1 0 0,0 0 0,0 0 0,0 0 0,0 0 0,0 0 0,0 0 0,0 0 0,0 0 0,0 0 0,-1 0 0,1 0 0,0 0 0,0 0 0,0 0 0,0 0 0,0 0 0,0 0 0,2-11 0,112-231 0,-91 199 0,-8 15 0,2 1 0,38-49 0,-54 75 0,0-1 0,0 1 0,0 0 0,0 0 0,0 0 0,0-1 0,0 1 0,0 1 0,1-1 0,-1 0 0,0 0 0,1 0 0,-1 1 0,1-1 0,-1 0 0,1 1 0,-1 0 0,1-1 0,-1 1 0,1 0 0,-1 0 0,1-1 0,2 2 0,-3-1 0,1 1 0,-1-1 0,0 1 0,0 0 0,0 0 0,0 0 0,0 0 0,0 0 0,0 0 0,0 0 0,0 0 0,0 0 0,0 0 0,-1 0 0,1 0 0,0 1 0,-1-1 0,1 0 0,-1 1 0,1-1 0,-1 0 0,0 1 0,0-1 0,1 1 0,-1 1 0,4 53 0,-4 65 0,-1-59 0,-8 54 0,-1 10-5,10-125-22</inkml:trace>
</inkml:ink>
</file>

<file path=ppt/ink/ink6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8"/>
    </inkml:context>
    <inkml:brush xml:id="br0">
      <inkml:brushProperty name="width" value="0.05" units="cm"/>
      <inkml:brushProperty name="height" value="0.05" units="cm"/>
      <inkml:brushProperty name="color" value="#FFC114"/>
    </inkml:brush>
  </inkml:definitions>
  <inkml:trace contextRef="#ctx0" brushRef="#br0">1 1 32335,'2'56'108,"2"-1"0,3 0 0,18 74 0,19 28-108,71 170 0,-25-78 0,-64-173 0,57 115 0,63 135 0,-96-206 0,-27-72 0,48 74 0,-47-86 0,-2 1 0,-1 1 0,24 65 0,32 173 0,-13-43 0,-60-220 0,166 612 0,-157-576 0,2-1 0,3-1 0,1 0 0,40 67 0,-46-85 0,-2 1 0,0 1 0,-2 0 0,-2 0 0,7 56 0,-10-61 0,-1-13 0,0 0 0,1-1 0,1 1 0,6 13 0,5 11 0,-15-41 0,-4-9 0,-77-96 0,41 59 0,26 36 0,0 0 0,0 1 0,-1 0 0,-1 1 0,0 1 0,-1 0 0,0 1 0,0 1 0,-1 0 0,-20-6 0,36 14 0,0 1 0,1-1 0,-1 0 0,0 1 0,0-1 0,0 1 0,1 0 0,-1-1 0,0 1 0,0 0 0,0-1 0,0 1 0,0 0 0,0 0 0,0 0 0,0 0 0,1 0 0,-1 0 0,0 0 0,0 0 0,-1 0 0,14 17 0,-5-9 0,7 9 0,1-2 0,0 0 0,1 0 0,1-2 0,0 0 0,20 11 0,-25-17 0,1-1 0,0 0 0,1-1 0,-1 0 0,1-1 0,0-1 0,0 0 0,0-1 0,29 1 0,-40-3 0,1-1 0,-1 0 0,1 0 0,-1 0 0,1 0 0,-1 0 0,0-1 0,0 1 0,0-1 0,0 0 0,0 0 0,0 0 0,0-1 0,-1 1 0,1-1 0,-1 1 0,1-1 0,-1 0 0,2-3 0,7-10 0,-1-1 0,10-23 0,-11 23 0,-2 4 0,0-2 0,-1 1 0,-1-1 0,0 0 0,0 0 0,-2 0 0,0-1 0,1-30 0,-4 45 0,0 1 0,0-1-1,-1 1 1,1 0 0,0-1 0,-1 1 0,1 0 0,-1 0-1,1-1 1,-1 1 0,1 0 0,0 0 0,-1 0 0,1-1-1,-1 1 1,1 0 0,-1 0 0,1 0 0,-1 0 0,1 0-1,-1 0 1,1 0 0,-1 0 0,1 0 0,-1 0 0,1 0-1,-1 0 1,1 0 0,0 1 0,-1-1 0,0 0 0,-13 4-830,-3 3-3345</inkml:trace>
</inkml:ink>
</file>

<file path=ppt/ink/ink6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9"/>
    </inkml:context>
    <inkml:brush xml:id="br0">
      <inkml:brushProperty name="width" value="0.05" units="cm"/>
      <inkml:brushProperty name="height" value="0.05" units="cm"/>
      <inkml:brushProperty name="color" value="#FFC114"/>
    </inkml:brush>
  </inkml:definitions>
  <inkml:trace contextRef="#ctx0" brushRef="#br0">50 159 27949,'-6'-40'4651,"6"52"-4183,1 60-769,-21 190 301,-2 7 0,22-256 0,-1 23 0,0-32 0,1-21 0,13-261 0,-7 224 0,3 1 0,2 1 0,22-64 0,-27 98 0,1 1 0,1 0 0,1 0 0,0 1 0,1 0 0,1 1 0,14-16 0,-20 25 0,1-1 0,1 1 0,-1 1 0,1-1 0,0 1 0,0 1 0,0-1 0,1 1 0,0 0 0,0 1 0,0 0 0,0 0 0,0 1 0,1 0 0,-1 0 0,1 1 0,11-1 0,-20 2 0,0 0-1,1 1 1,-1-1-1,1 0 1,-1 0-1,1 0 1,-1 1-1,1-1 1,-1 0 0,0 0-1,1 1 1,-1-1-1,0 0 1,1 1-1,-1-1 1,0 1-1,1-1 1,-1 0-1,0 1 1,0-1 0,1 1-1,-1-1 1,0 1-1,0-1 1,0 1-1,0-1 1,0 0-1,0 1 1,0-1-1,0 1 1,0-1 0,0 2-1,0 20-100,0-15-2,0 28-670</inkml:trace>
</inkml:ink>
</file>

<file path=ppt/ink/ink6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2"/>
    </inkml:context>
    <inkml:brush xml:id="br0">
      <inkml:brushProperty name="width" value="0.05" units="cm"/>
      <inkml:brushProperty name="height" value="0.05" units="cm"/>
      <inkml:brushProperty name="color" value="#FFC114"/>
    </inkml:brush>
  </inkml:definitions>
  <inkml:trace contextRef="#ctx0" brushRef="#br0">0 287 21754,'5'0'8729,"23"0"-7150,-5 1-1464,-1-1 0,0-1-1,0-1 1,30-7 0,5-9-95,-1-4 0,-1-1 0,-1-3-1,53-36 1,-106 62-25,5-7 23,-6 7-17,0 0-1,0 0 0,0 0 1,0 0-1,0-1 0,0 1 1,0 0-1,0 0 0,0 0 0,0-1 1,0 1-1,0 0 0,0 0 1,0 0-1,0-1 0,0 1 1,0 0-1,0 0 0,0 0 1,0 0-1,0-1 0,-1 1 0,1 0 1,0 0-1,0 0 0,0 0 1,0-1-1,0 1 0,-1 0 1,1 0-1,0 0 0,0 0 1,0 0-1,0 0 0,-1 0 1,1 0-1,0-1 0,0 1 0,0 0 1,0 0-1,-1 0 0,1 0 1,0 0-1,0 0 0,0 0 1,-1 0-1,1 0 0,0 0 1,0 0-1,0 0 0,-1 0 0,1 1 1,0-1-1,0 0 0,0 0 1,0 0-1,-1 0 0,1 0 1,0 0-1,-6 0 0,-1 1 0,1-1 0,0 1 0,0 1 0,0-1 0,0 1 0,0 0 0,0 0 0,0 0 0,0 1 0,1 0 0,-1 0 0,-8 8 0,6-4 0,0 0 0,1 1 0,1-1 0,-1 1 0,1 1 0,0-1 0,-8 19 0,4-5 0,2 0 0,0 1 0,2 0 0,0 1 0,1 0 0,-2 42 0,7-61 0,-1 12 0,0 1 0,1 0 0,1-1 0,4 30 0,-3-42 0,-1 0 0,1-1 0,0 1 0,0 0 0,0-1 0,0 1 0,1-1 0,0 1 0,0-1 0,0 0 0,0 0 0,1-1 0,0 1 0,-1-1 0,1 0 0,0 0 0,1 0 0,-1 0 0,1-1 0,6 4 0,2-2 0,1 0 0,-1 0 0,1-2 0,0 0 0,0 0 0,0-1 0,0-1 0,0 0 0,0-1 0,25-5 0,-34 5 0,0-1 0,-1 0 0,1 0 0,-1 0 0,0-1 0,0 1 0,0-1 0,0 0 0,0 0 0,-1-1 0,1 1 0,-1-1 0,0 1 0,0-1 0,0 0 0,-1 0 0,1 0 0,-1-1 0,0 1 0,0-1 0,-1 1 0,1-1 0,0-5 0,3-11 0,-2 1 0,-1-1 0,0 0 0,-2-21 0,0 10 0,1-4 0,-8-69 0,5 95 0,0 0 0,0 0 0,0 1 0,-2-1 0,1 1 0,-1-1 0,0 1 0,-1 1 0,0-1 0,-1 1 0,-11-15 0,15 21 0,1 1 0,0-1 0,-1 1 0,1-1 0,-1 1 0,0 0 0,0 0 0,1 0 0,-1 0 0,0 0 0,0 0 0,0 0 0,0 0 0,0 1 0,0-1 0,0 1 0,0 0 0,0-1 0,0 1 0,0 0 0,0 0 0,0 0 0,-1 1 0,1-1 0,0 0 0,0 1 0,0 0 0,0-1 0,0 1 0,1 0 0,-1 0 0,0 0 0,-2 1 0,0 1 0,1 0 0,-1 0 0,1 0 0,-1 1 0,1-1 0,0 1 0,0 0 0,1 0 0,-1 0 0,1 0 0,0 0 0,-3 7 0,1 4 0,1 1 0,1 0 0,0-1 0,1 1 0,0 0 0,2 18 0,0 0 0,-1-23-2,0-1-1,1 1 1,0-1-1,1 1 1,0-1-1,0 0 1,1 0-1,7 15 1,-7-19 1,1 1 0,0-1 1,0 0-1,1-1 0,0 1 1,0-1-1,0 1 0,0-2 0,1 1 1,0 0-1,0-1 0,0 0 1,8 3-1,-1-1 1,-1-1 0,1-1 0,0 0 0,0-1 0,0 0 0,1-1 0,-1-1 0,1 0 0,-1-1 0,24-2 0,-33 2 0,-1-1 0,0 0 0,0 0 0,0 0 0,0 0 0,0-1 0,0 1 0,0-1 0,0 0 0,-1 0 0,1 0 0,-1 0 0,1 0 0,-1 0 0,0-1 0,0 1 0,0-1 0,0 0 0,0 0 0,0 1 0,-1-1 0,3-6 0,2-7 0,-1 0 0,0-1 0,3-20 0,-5 21 0,6-28 0,-5 18 0,1 1 0,1 0 0,1 0 0,1 0 0,12-23 0,-18 45 0,1-1 0,-1 1 0,0 0 0,1 0 0,-1 0 0,1 0 0,0 1 0,0-1 0,0 1 0,0-1 0,1 1 0,-1 0 0,1 1 0,-1-1 0,1 0 0,-1 1 0,1 0 0,0 0 0,0 0 0,0 0 0,0 1 0,-1-1 0,1 1 0,8 1 0,-7-1 0,1 1 0,-1 0 0,0 0 0,1 0 0,-1 1 0,0 0 0,0 0 0,0 0 0,0 1 0,-1 0 0,1 0 0,0 0 0,-1 0 0,0 1 0,0-1 0,7 9 0,12 20 0,-22-27 5,-7-4 22,1-1-27,-1-1 0,0 0 0,1-1 0,-1 1 0,1-1 0,-7-3 0,5 2 0,1 1 0,-1 0 0,1 0 0,-1 0 0,-10-1 0,17 3 0,-11-1 0,0 1 0,0 0 0,0 1 0,-17 2 0,25-2 0,0 0 0,-1 1 0,1-1 0,0 0 0,0 1 0,0 0 0,0 0 0,0 0 0,1 0 0,-1 0 0,1 0 0,-1 1 0,1-1 0,0 1 0,0 0 0,0 0 0,-3 5 0,-2 7 0,0 1 0,1 0 0,0 0 0,1 0 0,1 1 0,1 0 0,-1 18 0,1-1 0,2 1 0,5 48 0,-4-77 0,1-1 0,0 1 0,0-1 0,0 1 0,1-1 0,0 0 0,0 0 0,0 0 0,1 0 0,0 0 0,0-1 0,0 1 0,0-1 0,1 0 0,0 0 0,-1 0 0,1 0 0,1 0 0,-1-1 0,1 0 0,-1 0 0,1 0 0,0-1 0,0 1 0,0-1 0,0 0 0,0-1 0,9 2 0,9 2 0,1-2 0,-1-1 0,1 0 0,-1-2 0,31-3 0,-45 2 0,0 0 0,0 0 0,0-1 0,0 0 0,0-1 0,-1 0 0,1 0 0,-1-1 0,0 0 0,0-1 0,0 1 0,-1-1 0,1-1 0,-1 0 0,-1 0 0,7-7 0,-6 5 0,0-2 0,0 1 0,-1-1 0,-1 0 0,1 0 0,-2 0 0,1-1 0,-2 0 0,1 0 0,-2 0 0,1 0 0,0-16 0,2-167 0,-5 125 0,-10 95 0,3 14 0,1 0 0,2 0 0,2 0 0,4 49 0,-1-22 0,-2-57 0,1 1 0,1-1 0,0 1 0,1-1 0,0 1 0,4 11 0,-5-18 0,1-1 0,-1 0 0,1 0 0,0 0 0,-1 0 0,1 0 0,1 0 0,-1-1 0,0 1 0,1-1 0,-1 1 0,1-1 0,0 0 0,0 0 0,0 0 0,0-1 0,0 1 0,0-1 0,0 1 0,0-1 0,1 0 0,3 1 0,-1-1 0,0 1 0,0-1 0,0-1 0,0 1 0,0-1 0,0 0 0,0 0 0,0 0 0,0-1 0,0 0 0,-1 0 0,1-1 0,0 0 0,0 0 0,-1 0 0,1-1 0,-1 1 0,0-1 0,0-1 0,0 1 0,0-1 0,0 1 0,-1-2 0,1 1 0,-1 0 0,-1-1 0,1 0 0,0 1 0,-1-1 0,0-1 0,0 1 0,3-9 0,2-5 0,-1-1 0,-1 0 0,0 0 0,-2-1 0,0 1 0,1-26 0,-3-130 0,-4 95 0,4 67 0,-1 33 0,-10 317 0,8-312 0,0-8 0,1 0 0,1 0 0,0-1 0,5 24 0,-5-35 0,0-1 0,0 0 0,0 0 0,0 0 0,0 0 0,1 0 0,0 0 0,-1 0 0,1 0 0,0 0 0,0-1 0,1 1 0,-1-1 0,0 0 0,1 1 0,0-1 0,-1 0 0,1-1 0,0 1 0,0 0 0,0-1 0,0 0 0,0 1 0,0-1 0,1 0 0,5 0 0,-4 1 0,0-1 0,1-1 0,-1 1 0,0-1 0,1 0 0,-1 0 0,0 0 0,0-1 0,1 0 0,-1 0 0,0 0 0,0 0 0,0-1 0,0 0 0,0 0 0,0-1 0,-1 1 0,1-1 0,-1 0 0,0 0 0,1 0 0,-1-1 0,-1 0 0,1 1 0,5-9 0,3-6 0,-1-1 0,-1 0 0,-1 0 0,11-35 0,19-89 0,-22 77 0,-12 45 0,-1 5 0,0 0 0,0 1 0,1 0 0,1 0 0,1 0 0,0 1 0,11-17 0,-16 29 0,0 0 0,1 0 0,-1-1 0,0 2 0,1-1 0,-1 0 0,1 0 0,0 1 0,-1-1 0,1 1 0,0 0 0,0 0 0,0 0 0,5-1 0,43 0 0,-36 2 0,-12 0 0,0 1 0,0-1 0,0 1 0,0-1 0,1 1 0,-2 0 0,1 0 0,0 0 0,0 1 0,0-1 0,0 1 0,-1-1 0,1 1 0,-1 0 0,1 0 0,-1 0 0,0 1 0,0-1 0,0 0 0,0 1 0,0-1 0,0 1 0,-1 0 0,1-1 0,-1 1 0,0 0 0,0 0 0,0 0 0,0 0 0,0 5 0,3 9 0,-1 1 0,-1 0 0,-1 37 0,-1-53 0,0-1 0,0 34 0,-6 54 0,4-77 0,-1 0 0,0 0 0,0 0 0,-1 0 0,-1-1 0,0 0 0,0 1 0,-9 10 0,5-8 0,-1 0 0,-1-1 0,-23 23 0,30-32 0,0 0 0,-1 0 0,0-1 0,0 0 0,0 0 0,0 0 0,0 0 0,-1-1 0,1 1 0,-1-2 0,0 1 0,0 0 0,1-1 0,-11 1 0,15-3 0,-1 1 0,1 0 0,0 0 0,0-1 0,0 1 0,0-1 0,0 1 0,0-1 0,0 1 0,0-1 0,0 1 0,0-1 0,0 0 0,0 0 0,0 1 0,1-1 0,-1 0 0,0 0 0,0 0 0,1 0 0,-1 0 0,1 0 0,-1 0 0,1 0 0,-1 0 0,0-2 0,-7-36 0,7 31 0,-6-54 0,3-107 0,5 119 0,-1 49 0,0 1 0,0 0 0,0-1 0,1 1 0,-1 0 0,0-1 0,0 1 0,1 0 0,-1-1 0,0 1 0,1 0 0,-1 0 0,0-1 0,1 1 0,-1 0 0,0 0 0,1-1 0,-1 1 0,1 0 0,-1 0 0,1 0 0,-1 0 0,0 0 0,1 0 0,-1 0 0,1 0 0,-1 0 0,1 0 0,-1 0 0,0 0 0,1 0 0,-1 0 0,1 0 0,-1 0 0,0 0 0,1 0 0,0 1 0,17 6 0,-11 3 0,0 1 0,-1 0 0,0 0 0,-1 0 0,4 12 0,4 5 0,-7-13 0,1-1 0,0 0 0,2 0 0,-1-1 0,15 17 0,-19-26 0,1 0 0,-1 0 0,1 0 0,0 0 0,0-1 0,0 0 0,0 0 0,0 0 0,1-1 0,-1 0 0,1 0 0,0 0 0,-1-1 0,1 0 0,0 0 0,0 0 0,9-1 0,11 0 0,0-1 0,0-1 0,-1-1 0,30-8 0,-47 9 0,1-1 0,0 0 0,-1 0 0,0-1 0,0 0 0,0 0 0,0-1 0,0 0 0,-1 0 0,0-1 0,0 0 0,-1-1 0,0 1 0,0-1 0,8-12 0,-6 5 0,-1 0 0,-1-1 0,-1 1 0,0-1 0,0 0 0,-2-1 0,4-25 0,-1-113 0,-6 128 0,0 25 0,0 0 0,0 0 0,0 0 0,-1 0 0,1 0 0,0 0 0,0 0 0,0 0 0,-1 0 0,1 0 0,-1 0 0,1 0 0,-1 0 0,1 0 0,-1 0 0,1 1 0,-1-1 0,0 0 0,1 0 0,-1 1 0,0-1 0,0 0 0,0 1 0,1-1 0,-1 1 0,0-1 0,0 1 0,0-1 0,0 1 0,0 0 0,0-1 0,0 1 0,0 0 0,0 0 0,0 0 0,0 0 0,0 0 0,0 0 0,0 0 0,0 0 0,0 0 0,0 0 0,0 0 0,0 1 0,0-1 0,0 0 0,0 1 0,0-1 0,0 1 0,0-1 0,0 1 0,0-1 0,1 1 0,-1 0 0,0 0 0,0-1 0,1 1 0,-1 0 0,0 0 0,1 0 0,-1-1 0,1 1 0,-1 2 0,-4 6 0,1 0 0,1 0 0,-1 1 0,1 0 0,1-1 0,0 1 0,1 0 0,-1 11 0,1 89 0,2-63 0,-2-34 0,2 0 0,-1 0 0,2 0 0,0-1 0,0 1 0,9 23 0,-10-32 0,1 0 0,0 0 0,0 0 0,1-1 0,-1 1 0,1-1 0,-1 1 0,1-1 0,0 0 0,0 0 0,1 0 0,-1-1 0,1 1 0,-1-1 0,1 0 0,0 0 0,0 0 0,0 0 0,0-1 0,0 0 0,0 1 0,0-1 0,0-1 0,8 1 0,-3 0 0,3 1 0,0-2 0,0 1 0,18-3 0,-27 2 0,0-1 0,0 1 0,0-1 0,-1 0 0,1 0 0,0 0 0,0 0 0,0-1 0,-1 1 0,1-1 0,-1 0 0,1 1 0,-1-1 0,0 0 0,0 0 0,0-1 0,0 1 0,3-5 0,3-6 0,-2-1 0,0 0 0,0-1 0,-1 1 0,4-22 0,9-81 0,-6 32 0,-9 68 0,14-58 0,-15 70 0,-1 0 0,1 1 0,0-1 0,0 0 0,1 1 0,-1 0 0,1 0 0,0 0 0,0 0 0,0 0 0,1 0 0,4-3 0,-7 6 0,1 0 0,-1 0 0,1 0 0,-1 0 0,1 0 0,-1 0 0,1 0 0,-1 1 0,1-1 0,0 1 0,-1-1 0,1 1 0,0 0 0,-1-1 0,1 1 0,0 0 0,0 0 0,-1 0 0,1 1 0,0-1 0,0 0 0,2 1 0,-2 0 0,-1 1 0,1-1 0,0 0 0,0 1 0,-1-1 0,1 1 0,-1-1 0,0 1 0,1 0 0,-1 0 0,0-1 0,0 1 0,0 0 0,0 0 0,1 3 0,2 8 0,-1 0 0,0 0 0,-1 1 0,1 17 0,-2-27 0,3 71 0,-6 97 0,1-153 0,-2 0 0,0 0 0,-1 0 0,-1-1 0,-13 31 0,15-120 0,9 30 0,2 1 0,1 0 0,2 1 0,29-68 0,-36 98 0,-2 2 0,5-10 0,0 0 0,1 0 0,13-22 0,-18 36 0,-1-1 0,0 1 0,1 0 0,0 0 0,0 0 0,0 0 0,0 0 0,0 1 0,0-1 0,1 1 0,-1 0 0,1 0 0,0 0 0,0 0 0,-1 1 0,1-1 0,0 1 0,0 0 0,1 1 0,7-2 0,-11 2 0,0 0 0,0 1 0,0-1 0,0 0 0,0 0 0,0 1 0,0-1 0,0 0 0,0 1 0,0-1 0,-1 1 0,1-1 0,0 1 0,0 0 0,0-1 0,-1 1 0,1 0 0,0-1 0,0 1 0,-1 0 0,1 0 0,-1 0 0,1 0 0,-1 0 0,1 0 0,-1-1 0,1 3 0,6 30 0,-6-24 0,4 46 0,-3 93 0,-3-81 0,1-64 0,0 0 0,0 0 0,1 0 0,-1 0 0,1 0 0,-1 0 0,1 0 0,0 0 0,0 0 0,0 0 0,1 0 0,-1 0 0,1 0 0,-1-1 0,1 1 0,0-1 0,0 1 0,0-1 0,1 0 0,-1 0 0,0 0 0,1 0 0,-1 0 0,1-1 0,0 1 0,-1-1 0,1 1 0,0-1 0,0 0 0,4 1 0,8 1 0,1 0 0,-1-1 0,1-1 0,29-1 0,-24 0 0,-11 0 0,0-1 0,0 0 0,0-1 0,0 0 0,0 0 0,0-1 0,0 0 0,-1-1 0,0 0 0,0 0 0,0-1 0,0 0 0,0-1 0,-1 0 0,0 0 0,-1-1 0,1 0 0,-1 0 0,-1-1 0,1 0 0,-1 0 0,6-11 0,-4 6 0,-1-1 0,0 0 0,-1 0 0,-1-1 0,0 1 0,5-27 0,-6 9 0,0 1 0,-2-42 0,-1 67 0,-1 0 0,-1 0 0,1 0 0,-1 0 0,0 1 0,0-1 0,-1 0 0,-2-6 0,3 10 0,-1 0 0,1 0 0,0 0 0,-1 0 0,0 0 0,1 0 0,-1 0 0,0 0 0,0 1 0,0-1 0,0 1 0,0-1 0,-1 1 0,1 0 0,0 0 0,0 0 0,-1 0 0,1 0 0,-1 1 0,1-1 0,-4 0 0,1 0 0,-1 1 0,1-1 0,0 1 0,-1 0 0,1 0 0,0 0 0,0 1 0,-1 0 0,1 0 0,0 0 0,0 1 0,0-1 0,0 1 0,0 1 0,1-1 0,-1 1 0,1-1 0,-6 5 0,5-2 0,-1 1 0,1 0 0,0 0 0,0 0 0,1 1 0,0-1 0,0 1 0,0 0 0,1 0 0,0 1 0,-3 13 0,1 0 0,1 1 0,1 0 0,1 0 0,0-1 0,4 38 0,-2-57 0,0 0 0,1 0 0,-1 0 0,0 0 0,1 0 0,0 0 0,-1 0 0,1 0 0,0 0 0,0-1 0,0 1 0,0 0 0,0 0 0,0-1 0,1 1 0,-1-1 0,1 1 0,-1-1 0,1 0 0,-1 1 0,1-1 0,0 0 0,0 0 0,-1 0 0,1 0 0,0 0 0,0-1 0,4 2 0,1-1 0,0 1 0,1-1 0,-1-1 0,0 0 0,1 0 0,13-2 0,-18 2 0,-1-1 0,1 0 0,-1 0 0,1 0 0,-1-1 0,1 1 0,-1-1 0,0 1 0,0-1 0,0 0 0,0 1 0,0-1 0,0 0 0,-1 0 0,1-1 0,0 1 0,-1 0 0,0 0 0,1-1 0,-1 1 0,1-4 0,4-9 0,-1 1 0,4-24 0,-6 26 0,26-129 0,-29 139 0,1 1 0,-1 0 0,0 0 0,0 0 0,1 0 0,-1 0 0,0 0 0,1 0 0,-1 0 0,1 0 0,0 0 0,-1 0 0,1 1 0,0-1 0,-1 0 0,1 0 0,0 0 0,0 1 0,0-1 0,1-1 0,-1 3 0,0 1 0,-1-1 0,1 0 0,-1 0 0,0 0 0,1 0 0,-1 0 0,0 0 0,0 1 0,0-1 0,1 0 0,-1 0 0,0 0 0,-1 0 0,1 1 0,0 1 0,0-1 0,-1 101 0,-17 135 0,6-106 0,6 190 0,7-209 0,-1-94 0,-1 0 0,0 0 0,-1 0 0,-6 23 0,8-39 0,-1 1 0,0 0 0,-1-1 0,1 1 0,-1 0 0,1-1 0,-1 0 0,0 1 0,0-1 0,0 0 0,-1 0 0,1 0 0,-1 0 0,0-1 0,0 1 0,0-1 0,0 0 0,0 1 0,0-1 0,-1-1 0,1 1 0,-1 0 0,1-1 0,-1 0 0,1 0 0,-1 0 0,-7 1 0,-5 0 0,1-1 0,-1-1 0,0 0 0,0-1 0,1-1 0,-16-4 0,24 4 0,1 0 0,0 0 0,-1-1 0,1 0 0,1 0 0,-1-1 0,0 0 0,1 0 0,0 0 0,0 0 0,0-1 0,0 0 0,1 0 0,0 0 0,0-1 0,-5-9 0,3 5 0,1-1 0,1 0 0,0 0 0,1 0 0,0 0 0,0-1 0,1 1 0,1-1 0,0 1 0,0-1 0,1 0 0,1 1 0,2-16 0,-2 23 0,0 1 0,0-1 0,1 1 0,-1-1 0,1 1 0,0 0 0,0 0 0,0 0 0,0 0 0,1 0 0,-1 0 0,1 0 0,0 1 0,0-1 0,0 1 0,6-4 0,7-3 0,1 0 0,22-8 0,-5 2 0,504-245 0,-522 253 0,-11 6 0,0-1 0,-1 0 0,1 0 0,0 0 0,-1-1 0,0 0 0,0 1 0,0-1 0,0-1 0,0 1 0,6-7 0,-10 9 0,0 1 0,1-1 0,-1 1 0,0-1 0,0 0 0,0 1 0,1-1 0,-1 1 0,0-1 0,0 1 0,0-1 0,0 0 0,0 1 0,0-1 0,0 1 0,0-1 0,0 1 0,-1-1 0,1 0 0,0 1 0,0-1 0,0 1 0,-1-1 0,1 1 0,0-1 0,-1 1 0,1-1 0,0 1 0,-1-1 0,1 1 0,-1 0 0,0-1 0,-19-8-10,15 8 4,-43-15-279,-12-9-839</inkml:trace>
</inkml:ink>
</file>

<file path=ppt/ink/ink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9"/>
    </inkml:context>
    <inkml:brush xml:id="br0">
      <inkml:brushProperty name="width" value="0.05" units="cm"/>
      <inkml:brushProperty name="height" value="0.05" units="cm"/>
      <inkml:brushProperty name="color" value="#FFFFFF"/>
    </inkml:brush>
  </inkml:definitions>
  <inkml:trace contextRef="#ctx0" brushRef="#br0">0 1 31662,'0'0'1073,"3"0"-1046,24-1-23,37 2-3,-61-1-1,1 1 0,-1-1 0,1 1 0,-1 0 0,1 0 0,-1 0 0,0 1 0,0-1 0,1 1 0,-1 0 0,0 0 0,-1 0 0,1 0 0,5 5 0,-3 0 0,0 0 0,0 1 0,0-1 0,-1 1 0,0 0 0,-1 0 0,0 0 0,0 0 0,-1 1 0,0-1 0,0 1 0,-1 0 0,0 0 0,-1-1 0,0 1 0,0 0 0,-3 17 0,2-23 2,0 1-1,-1 0 1,1-1 0,-1 1 0,1-1-1,-1 1 1,0-1 0,-1 0-1,1 0 1,0 0 0,-1 0-1,0 0 1,0-1 0,0 1 0,0-1-1,0 0 1,0 0 0,0 0-1,-5 2 1,0 0-101,0 0 0,-1-1-1,1 0 1,0 0 0,-1-1-1,0 0 1,-13 1 0,-2-3-2358</inkml:trace>
</inkml:ink>
</file>

<file path=ppt/ink/ink6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2"/>
    </inkml:context>
    <inkml:brush xml:id="br0">
      <inkml:brushProperty name="width" value="0.05" units="cm"/>
      <inkml:brushProperty name="height" value="0.05" units="cm"/>
      <inkml:brushProperty name="color" value="#FFC114"/>
    </inkml:brush>
  </inkml:definitions>
  <inkml:trace contextRef="#ctx0" brushRef="#br0">102 75 32575,'-7'-6'26,"4"2"-15,-1 1 0,0 0 0,0-1 0,0 1 0,-1 1 0,1-1 0,-1 1 0,1 0 1,-1 0-1,0 0 0,0 0 0,0 1 0,0 0 0,-7-1 0,11 2-11,0 1 0,0-1 0,0 0 0,0 1 0,0-1 0,0 1 0,0-1 0,0 1 0,0-1 0,0 1 0,1 0 0,-1-1 0,0 1 0,0 0 0,0 0 0,1 0 0,-1 0 0,1-1 0,-1 1 0,1 0 0,-1 0 0,1 0 0,-1 0 0,1 0 0,0 0 0,-1 0 0,1 0 0,0 0 0,0 1 0,0-1 0,0 0 0,0 1 0,-1 44 0,2-34 0,-1-7 0,-1 0 0,1 1 0,1-1 0,-1 0 0,1 0 0,0 1 0,0-1 0,1 0 0,2 7 0,-2-10 0,0 1 0,0-1 0,0 0 0,0 0 0,0 0 0,1 0 0,-1 0 0,1-1 0,-1 1 0,1-1 0,-1 1 0,1-1 0,0 0 0,0 0 0,0 0 0,-1-1 0,1 1 0,4 0 0,16 2 0,0-1 0,1-1 0,-1 0 0,32-5 0,-53 4 0,1-1 0,-1 1 0,0-1 0,0 1 0,0-1 0,0 0 0,0 0 0,0 0 0,0 0 0,0 0 0,-1 0 0,1-1 0,0 1 0,-1-1 0,1 1 0,-1-1 0,1 1 0,-1-1 0,0 0 0,0 0 0,1 0 0,-1 0 0,-1 0 0,1 0 0,0 0 0,0 0 0,-1 0 0,1 0 0,-1-2 0,2-8 0,-1 0 0,0 1 0,-1-1 0,-1-13 0,1 16 0,0 6 0,-1 0 0,1-1 0,0 1 0,-1 0 0,0 0 0,0-1 0,0 1 0,0 0 0,0 0 0,-1 0 0,1 0 0,-1 0 0,0 1 0,0-1 0,0 0 0,0 1 0,0-1 0,-1 1 0,1 0 0,-1 0 0,1 0 0,-1 0 0,0 0 0,0 1 0,-5-3 0,0 1 0,0 1 0,-1 0 0,0 0 0,0 0 0,1 1 0,-1 1 0,0 0 0,-14 1 0,19-1-25,0 0 1,0 1-1,0 0 1,0 0-1,0 0 1,0 0-1,1 1 1,-1-1-1,0 1 1,1 0-1,-1 0 0,1 0 1,0 0-1,0 1 1,0 0-1,0-1 1,0 1-1,0 0 1,-3 6-1,-19 28-2301</inkml:trace>
</inkml:ink>
</file>

<file path=ppt/ink/ink6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6"/>
    </inkml:context>
    <inkml:brush xml:id="br0">
      <inkml:brushProperty name="width" value="0.05" units="cm"/>
      <inkml:brushProperty name="height" value="0.05" units="cm"/>
      <inkml:brushProperty name="color" value="#FFC114"/>
    </inkml:brush>
  </inkml:definitions>
  <inkml:trace contextRef="#ctx0" brushRef="#br0">7 577 30110,'-3'9'2735,"3"16"-3064,0-19 548,-3 221-187,3-225-32,1-1 0,-1 0 0,1 0 0,-1 0 0,1 0 0,-1 0 0,1-1 0,0 1 0,0 0 0,-1 0 0,1 0 0,0 0 0,0-1 0,0 1 0,0 0 0,0-1 0,0 1 0,0-1 0,0 1 0,0-1 0,0 0 0,0 1 0,0-1 0,0 0 0,0 0 0,0 1 0,1-1 0,-1 0 0,0 0 0,0-1 0,1 1 0,2 0 0,-1 1 0,0-2 0,0 1 0,0 0 0,0 0 0,0-1 0,0 0 0,0 0 0,0 0 0,0 0 0,0 0 0,3-2 0,1-3 0,-1-1 0,0 0 0,0 0 0,-1 0 0,1-1 0,-2 0 0,1 0 0,-1 0 0,4-13 0,26-85 0,-1-28 0,23-75 0,-52 197 0,0 0 0,1 1 0,0 0 0,0 0 0,2 0 0,13-18 0,-17 26 0,0-1 0,0 1 0,0 0 0,0 0 0,1 1 0,-1-1 0,1 1 0,0 0 0,0 0 0,0 0 0,0 0 0,0 1 0,0-1 0,1 1 0,-1 0 0,0 1 0,1-1 0,-1 1 0,0-1 0,1 1 0,7 2 0,-10-2 0,0 1 0,1 0 0,-1 0 0,0 0 0,0 0 0,0 0 0,0 1 0,0-1 0,0 0 0,0 1 0,-1 0 0,1-1 0,-1 1 0,1 0 0,-1 0 0,1 0 0,-1 0 0,0 0 0,0 0 0,0 0 0,0 1 0,0-1 0,-1 0 0,1 0 0,0 3 0,1 4 0,7 20 0,-3 2 0,0-1 0,-2 1 0,-1 0 0,-1 0 0,-4 37 0,2-29 0,-1-21 0,0 0 0,-1-1 0,-1 1 0,0 0 0,-1-1 0,-2 0 0,1 0 0,-9 17 0,9-24 0,0-1 0,0 1 0,-1-1 0,0-1 0,-1 1 0,1-1 0,-2 0 0,1 0 0,-1-1 0,0 0 0,-1-1 0,1 0 0,-1 0 0,-16 7 0,21-11 0,1-1 0,-1 1 0,0-1 0,0 0 0,1 0 0,-1-1 0,0 1 0,0-1 0,0 0 0,0 0 0,0 0 0,0 0 0,1-1 0,-1 0 0,0 0 0,0 0 0,0 0 0,-4-2 0,3 0 0,0 0 0,0-1 0,0 1 0,0-1 0,1 0 0,0-1 0,-1 1 0,2-1 0,-1 0 0,-5-8 0,-2-8 0,1 0 0,0-1 0,2 0 0,-10-45 0,10 26 0,3 0 0,1 0 0,3-58 0,1 98 0,0 1 0,0-1 0,0 0 0,0 0 0,0 0 0,0 1 0,0-1 0,0 0 0,1 0 0,-1 0 0,0 1 0,0-1 0,1 0 0,-1 1 0,1-1 0,-1 0 0,0 1 0,1-1 0,-1 0 0,1 1 0,-1-1 0,1 1 0,0-1 0,-1 1 0,1-1 0,0 1 0,-1-1 0,1 1 0,0 0 0,-1-1 0,1 1 0,0 0 0,0 0 0,-1-1 0,1 1 0,0 0 0,0 0 0,0 0 0,-1 0 0,1 0 0,0 0 0,0 0 0,1 1 0,1-1 0,1 1 0,-1 0 0,0 0 0,0 0 0,0 1 0,0-1 0,0 1 0,0-1 0,0 1 0,2 2 0,5 7 0,0 0 0,0 0 0,-2 1 0,1 0 0,-2 0 0,8 15 0,7 12 0,-1-6 0,-2-1 0,1-1 0,1-2 0,27 29 0,-42-51 0,0-1 0,1 1 0,1-1 0,-1 0 0,1-1 0,0 0 0,0 0 0,0-1 0,1 0 0,-1 0 0,1-1 0,0 0 0,0-1 0,0 0 0,1 0 0,16 1 0,-20-3 0,0 0 0,-1 0 0,1 0 0,-1-1 0,1 0 0,-1 0 0,7-2 0,-10 2 0,0-1 0,0 1 0,1-1 0,-1 0 0,0 0 0,-1 0 0,1 0 0,0 0 0,0 0 0,-1 0 0,1 0 0,-1-1 0,0 1 0,0 0 0,2-6 0,5-14 0,0-1 0,-2 0 0,0 0 0,-2 0 0,3-36 0,-5-124 0,-4 101 0,2 294 0,0-201 0,1 1 0,0-1 0,0 0 0,1 1 0,1-1 0,0 0 0,0 0 0,1-1 0,0 1 0,1-1 0,10 17 0,-11-22 0,0 1 0,0-1 0,1 0 0,0-1 0,0 1 0,0-1 0,0 0 0,1 0 0,-1 0 0,1-1 0,0 0 0,0 0 0,0-1 0,1 1 0,-1-1 0,0-1 0,1 1 0,0-1 0,-1 0 0,1-1 0,6 1 0,-12-2 0,1 1 0,-1 0 0,0 0 0,0-1 0,0 1 0,0-1 0,0 1 0,0-1 0,0 1 0,0-1 0,0 0 0,-1 1 0,1-1 0,0 0 0,0 0 0,0 1 0,-1-1 0,1 0 0,0 0 0,-1 0 0,1 0 0,-1 0 0,1 0 0,-1 0 0,0 0 0,1 0 0,-1 0 0,0-2 0,7-37 0,-6 29 0,9-74 0,-4 24 0,2 0 0,30-107 0,-38 168 0,0 0 0,0 0 0,0 0 0,0 0 0,0 0 0,0 0 0,0 0 0,1 0 0,-1 0 0,0 1 0,0-1 0,0 0 0,0 0 0,0 0 0,0 0 0,0 0 0,0 0 0,0 0 0,0 0 0,1 0 0,-1 0 0,0 0 0,0 0 0,0 0 0,0 0 0,0 0 0,0 0 0,0 0 0,0 0 0,1 0 0,-1 0 0,0 0 0,0 0 0,0 0 0,0 0 0,0 0 0,0 0 0,0 0 0,0 0 0,0 0 0,0 0 0,1-1 0,-1 1 0,0 0 0,2 22 0,-1 32 0,-5 66 0,-6-1 0,-31 153 0,36-247 0,-99 421 0,100-432 0,0 0 0,-1-1 0,-1 0 0,0 0 0,-1 0 0,0-1 0,-15 21 0,20-32 0,0 1 0,0 0 0,0-1 0,0 1 0,-1-1 0,1 0 0,0 1 0,-1-1 0,1 0 0,-1-1 0,1 1 0,-1 0 0,1-1 0,-1 1 0,1-1 0,-1 0 0,0 0 0,1 0 0,-1 0 0,1 0 0,-1-1 0,-3 0 0,1 0 0,1-1 0,-1 1 0,1-1 0,-1 0 0,1 0 0,0 0 0,0-1 0,0 0 0,0 0 0,-7-6 0,-4-7 0,0-1 0,2-1 0,0-1 0,0 0 0,-18-40 0,26 47 0,0 0 0,1-1 0,0 1 0,1-1 0,0 0 0,1 0 0,1 0 0,0 0 0,0 0 0,2-1 0,2-20 0,-2 32 0,-1-1 0,1 1 0,0 0 0,0-1 0,1 1 0,-1 0 0,0 0 0,1 0 0,-1 0 0,1 0 0,0 0 0,0 0 0,0 0 0,0 1 0,0-1 0,0 1 0,0 0 0,4-3 0,45-15 0,-44 17 0,163-38 0,2-1 0,-158 36 0,0 0 0,0-1 0,-1 0 0,1-1 0,-1 0 0,-1-1 0,1-1 0,-2 0 0,1-1 0,19-21 0,-18 16 0,-1-2 0,-1 1 0,0-2 0,-1 1 0,-1-1 0,-1-1 0,10-30 0,29-124 0,13-38 0,-59 205 0,2 1 0,-1-1 0,0 0 0,1 1 0,0-1 0,7-8 0,-8 12 0,0 0 0,0 1 0,0-1 0,0 1 0,0 0 0,0-1 0,0 1 0,1 0 0,-1 0 0,0 1 0,1-1 0,-1 0 0,1 1 0,-1-1 0,1 1 0,-1 0 0,1 0 0,2 0 0,-1 0 0,0 0 0,0 0 0,0 0 0,0 0 0,0 1 0,0 0 0,0 0 0,0 0 0,0 0 0,0 1 0,-1-1 0,1 1 0,5 4 0,-5-3 0,-1 1 0,1 0 0,-1 0 0,0 0 0,-1 0 0,1 0 0,-1 1 0,1 0 0,-1-1 0,-1 1 0,2 5 0,5 20 0,-1-1 0,-2 2 0,-1-1 0,-1 0 0,-2 48 0,-2-69 0,1 0 0,-1 0 0,0 0 0,-1 0 0,0 0 0,-1 0 0,1 0 0,-2-1 0,1 1 0,-1-1 0,-1 0 0,1 0 0,-1-1 0,-1 1 0,1-1 0,-1 0 0,-1 0 0,1-1 0,-1 0 0,0 0 0,-12 7 0,3-2 0,0 0 0,-1 0 0,-1-2 0,0 0 0,0-1 0,0-1 0,-1-1 0,0-1 0,0 0 0,-1-1 0,-30 2 0,49-6 0,0 0 0,0 0 0,1 0 0,-1 0 0,0-1 0,0 1 0,1 0 0,-1 0 0,0 0 0,1 0 0,-1-1 0,0 1 0,1 0 0,-1-1 0,0 1 0,1-1 0,-1 1 0,1 0 0,-1-1 0,1 1 0,-1-1 0,1 0 0,-1 1 0,1-1 0,-1 1 0,1-1 0,0 0 0,-1 1 0,1-1 0,0 0 0,0 0 0,-2-25 0,3 15 0,-1-3 0,-1-2 0,2 0 0,0-1 0,4-20 0,-4 33 0,0 0 0,0-1 0,0 1 0,1 0 0,0 0 0,0 0 0,0 0 0,0 0 0,0 1 0,1-1 0,0 1 0,0-1 0,0 1 0,0 0 0,0 0 0,1 0 0,5-3 0,-2 4 0,1 0 0,0 0 0,-1 1 0,1 0 0,0 1 0,0 0 0,-1 0 0,1 0 0,0 1 0,13 3 0,-12 0 0,-1-1 0,1 1 0,-1 1 0,1 0 0,-1 0 0,0 1 0,-1 0 0,10 9 0,28 21 0,-32-28 0,0-1 0,0 0 0,1 0 0,0-1 0,0-1 0,1 0 0,-1-1 0,1-1 0,0 0 0,0-1 0,0-1 0,20 0 0,-32-1 0,0 0 0,0-1 0,1 1 0,-1-1 0,0 0 0,0 1 0,0-1 0,0-1 0,0 1 0,0 0 0,0-1 0,-1 1 0,1-1 0,0 0 0,-1 0 0,0 0 0,4-4 0,-2 1 0,1-1 0,-1 0 0,0 0 0,-1 0 0,1 0 0,-1-1 0,3-10 0,1-7 0,-2-1 0,0 1 0,2-35 0,22-490 0,-32 1091 0,3-533 0,0-1 0,1 1 0,0-1 0,1 1 0,0-1 0,0 0 0,1 0 0,0 0 0,0 0 0,0 0 0,1-1 0,7 10 0,-7-12 0,0 0 0,0 0 0,0-1 0,1 1 0,0-1 0,0 0 0,0-1 0,0 1 0,0-1 0,1 0 0,0-1 0,-1 1 0,1-1 0,0 0 0,0 0 0,0-1 0,9 1 0,-3 0 0,-1-1 0,0-1 0,1 0 0,15-2 0,-24 2 0,0-1 0,0 0 0,1 0 0,-1 0 0,0 0 0,0 0 0,0-1 0,0 1 0,0-1 0,0 0 0,-1 0 0,1 0 0,-1 0 0,1 0 0,-1 0 0,0-1 0,1 1 0,-1-1 0,2-4 0,2-5 0,-1 0 0,-1 0 0,1-1 0,-2 0 0,0 0 0,0 0 0,0-17 0,0-99 0,-4 83 0,3 7 0,-1 28 0,0 0 0,-1-1 0,0 1 0,-1 0 0,-4-22 0,4 32 0,1 0 0,-1 0 0,0 0 0,0 0 0,0 0 0,1 0 0,-1 0 0,0 0 0,0 0 0,-1 0 0,1 1 0,0-1 0,0 0 0,0 1 0,0-1 0,-1 1 0,1-1 0,0 1 0,0 0 0,-1-1 0,1 1 0,0 0 0,-1 0 0,0 0 0,0 0 0,0 0 0,0 0 0,0 0 0,0 0 0,0 0 0,0 0 0,0 1 0,0-1 0,0 1 0,0-1 0,0 1 0,0 0 0,1 0 0,-1 0 0,0 0 0,-2 2 0,0 2 0,0 1 0,1-1 0,-1 1 0,1 0 0,1 0 0,-1 0 0,1 0 0,0 0 0,-2 13 0,-6 63 0,8 50 0,2-83 0,0-44 0,0 0 0,0 1 0,1-1 0,-1 0 0,1 0 0,1 1 0,-1-1 0,1 0 0,0 0 0,0 0 0,0-1 0,0 1 0,1 0 0,0-1 0,0 0 0,0 0 0,5 5 0,-3-4 0,1-2 0,-1 1 0,0-1 0,1 1 0,0-2 0,0 1 0,0 0 0,0-1 0,0 0 0,0-1 0,1 0 0,-1 0 0,10 1 0,-2-1 0,-2 0 0,0 0 0,22-2 0,-31 1 0,-1 0 0,1 0 0,-1-1 0,1 1 0,-1-1 0,1 0 0,-1 0 0,0 0 0,1 0 0,-1 0 0,0-1 0,0 1 0,0-1 0,0 1 0,0-1 0,0 0 0,0 1 0,0-1 0,1-3 0,4-11 0,0 0 0,-2-1 0,0 0 0,0 0 0,-2-1 0,0 1 0,0-29 0,2 4 0,-5 41 0,16-105 0,-13 92 0,1 1 0,0 0 0,0-1 0,2 2 0,10-21 0,-14 31 0,-1-1 0,1 1 0,-1 0 0,1 0 0,0 0 0,0 0 0,0 0 0,0 1 0,0-1 0,0 1 0,1-1 0,-1 1 0,1 0 0,-1 0 0,4-1 0,1 0 0,0 1 0,0 0 0,0 0 0,10 1 0,-15 1 0,0-1 0,-1 1 0,1-1 0,-1 1 0,1-1 0,-1 1 0,1 0 0,-1 0 0,1 0 0,-1 0 0,0 0 0,1 0 0,-1 0 0,0 0 0,0 0 0,0 0 0,0 1 0,0-1 0,0 1 0,0-1 0,-1 0 0,1 1 0,0 0 0,-1-1 0,1 3 0,12 45 0,-12-44 0,6 42 0,-3 0 0,-2 1 0,-4 66 0,-7-75 0,4-23 0,3-11 0,-1-8 0,2-13 0,0-1 0,1 0 0,1 1 0,1-1 0,0 1 0,1 0 0,1 0 0,1 0 0,0 0 0,9-18 0,-1 6 0,1 1 0,1 0 0,2 1 0,30-38 0,0 13 0,-43 47 0,1 0 0,-1 0 0,1 0 0,0 1 0,0 0 0,1 0 0,-1 0 0,10-4 0,-15 7 0,1 0 0,-1 0 0,1 0 0,-1 0 0,0 0 0,1 0 0,-1 0 0,0 0 0,1 0 0,-1 0 0,0 0 0,1 1 0,-1-1 0,0 0 0,1 0 0,-1 0 0,0 0 0,1 0 0,-1 1 0,0-1 0,1 0 0,-1 0 0,0 1 0,0-1 0,1 0 0,-1 0 0,0 1 0,0-1 0,0 0 0,1 1 0,-1 0 0,4 16 0,-4 29 0,0-35 0,0 33 0,1-2 0,-1 0 0,-3 0 0,-14 79 0,13-102 0,12-38 0,2-6 0,161-272 0,-165 286 0,1 0 0,0 1 0,1 0 0,0 0 0,1 1 0,14-13 0,-13 18 0,-9 10 0,-1-5 0,4 89 0,-9 94 0,3-149 0,-8 41 0,7-63 0,0-1 0,0 0 0,-1 0 0,-1 0 0,0 0 0,-11 19 0,16-31-16,0 0 0,0 0 0,0 1 1,0-1-1,0 0 0,0 0 0,0 0 0,-1 1 0,1-1 0,0 0 1,0 0-1,0 0 0,0 1 0,-1-1 0,1 0 0,0 0 0,0 0 1,-1 0-1,1 0 0,0 0 0,0 1 0,-1-1 0,1 0 0,0 0 1,0 0-1,-1 0 0,1 0 0,0 0 0,0 0 0,-1 0 0,1 0 1,0 0-1,0 0 0,-1 0 0,1 0 0,-6-3-2518</inkml:trace>
</inkml:ink>
</file>

<file path=ppt/ink/ink6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6"/>
    </inkml:context>
    <inkml:brush xml:id="br0">
      <inkml:brushProperty name="width" value="0.05" units="cm"/>
      <inkml:brushProperty name="height" value="0.05" units="cm"/>
      <inkml:brushProperty name="color" value="#FFC114"/>
    </inkml:brush>
  </inkml:definitions>
  <inkml:trace contextRef="#ctx0" brushRef="#br0">1 1 32111,'39'0'432,"13"3"-288,4-3-96,-4 0-16,-3 0-32,-9 0 0,-11 0 0,-6 0 0,-13 0 0,-7 0-32</inkml:trace>
</inkml:ink>
</file>

<file path=ppt/ink/ink6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9"/>
    </inkml:context>
    <inkml:brush xml:id="br0">
      <inkml:brushProperty name="width" value="0.05" units="cm"/>
      <inkml:brushProperty name="height" value="0.05" units="cm"/>
      <inkml:brushProperty name="color" value="#FFC114"/>
    </inkml:brush>
  </inkml:definitions>
  <inkml:trace contextRef="#ctx0" brushRef="#br0">112 0 32463,'0'5'23,"-17"408"258,-3-259-281,-21 216 0,34-247 0,-16 404 0,21-466 0,1-32 0,0 0 0,6 52 0,-3-76 0,-1-1 0,0 1 0,1-1 0,0 0 0,0 1 0,0-1 0,1 0 0,-1 0 0,1 0 0,0-1 0,0 1 0,0-1 0,1 0 0,-1 1 0,1-1 0,0-1 0,0 1 0,0 0 0,6 2 0,9 4 0,1-1 0,0-1 0,23 5 0,-15-4 0,-25 38 0,2-37 0,0 0 0,1 0 0,0-1 0,0 0 0,1 0 0,-1-1 0,2 0 0,-1 0 0,1-1 0,11 7 0,35 35 0,-52-46 0,0-1 0,0 1 0,1-1 0,-1 0 0,0 0 0,1 0 0,-1 0 0,0 0 0,1-1 0,-1 1 0,1-1 0,-1 1 0,1-1 0,-1 0 0,1 0 0,3-1 0,2 2 0,172 40 0,-146-34 0,-21-4 0,0 0 0,0-1 0,15 1 0,547-3 0,-499-4 0,95-16 0,32-3 0,399 9 0,-299 10 0,318 3 0,-322 2 0,299 31 0,-553-26 0,38 3 0,-87-10 0,-1 0 0,1 0 0,0-1 0,0 1 0,-1-1 0,1 0 0,1 0 0,-1 0 0,0-1 0,0 1 0,1-1 0,-4-4 0,-41-40 0,-13-26 0,39 45 0,-1 1 0,-50-46 0,69 70 0,-11-10 0,15 13 0,0 0 0,0-1 0,0 1 0,-1 0 0,1 0 0,0-1 0,0 1 0,0 0 0,0 0 0,-1 0 0,1 0 0,0-1 0,0 1 0,0 0 0,-1 0 0,1 0 0,0 0 0,0 0 0,0-1 0,-1 1 0,1 0 0,0 0 0,0 0 0,-1 0 0,1 0 0,0 0 0,0 0 0,-1 0 0,1 0 0,0 0 0,0 0 0,-1 0 0,1 0 0,0 0 0,0 0 0,-1 0 0,1 1 0,0-1 0,0 0 0,0 0 0,-1 0 0,1 5 0,1 1 0,-1-1 0,1 0 0,0 0 0,1 0 0,-1 0 0,1 0 0,0-1 0,0 1 0,1 0 0,-1-1 0,1 1 0,0-1 0,4 4 0,7 7 0,0-1 0,23 18 0,20 21 0,-46-41 0,0 1 0,-1 1 0,11 18 0,-17-25 0,-1 0 0,0 0 0,-1 0 0,0 0 0,0 1 0,0-1 0,-1 1 0,0-1 0,0 13 0,-1-18 0,-1 0 0,1 0 0,-1-1 0,1 1 0,-1 0 0,0 0 0,1 0 0,-1-1 0,0 1 0,0 0 0,0-1 0,-1 1 0,1-1 0,0 0 0,-1 1 0,1-1 0,0 0 0,-1 1 0,0-1 0,1 0 0,-4 1 0,-44 20 0,36-18 0,-28 12-10,0-2 1,-1-2-1,-1-2 1,-83 9-1,94-18-230</inkml:trace>
</inkml:ink>
</file>

<file path=ppt/ink/ink6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0"/>
    </inkml:context>
    <inkml:brush xml:id="br0">
      <inkml:brushProperty name="width" value="0.05" units="cm"/>
      <inkml:brushProperty name="height" value="0.05" units="cm"/>
      <inkml:brushProperty name="color" value="#FFC114"/>
    </inkml:brush>
  </inkml:definitions>
  <inkml:trace contextRef="#ctx0" brushRef="#br0">14 16 32127,'-12'-16'542,"11"32"-423,1 2-140,0 52 21,3 137 0,0-168 0,2 1 0,1-1 0,14 46 0,-6-39 0,40 85 0,-54-130 0,1 0 0,0 0 0,-1 0 0,1 0 0,0 0 0,0 0 0,0-1 0,0 1 0,0 0 0,0 0 0,0-1 0,0 1 0,0 0 0,0-1 0,0 1 0,0-1 0,1 0 0,-1 1 0,0-1 0,0 0 0,1 0 0,-1 1 0,0-1 0,0 0 0,1 0 0,-1-1 0,0 1 0,0 0 0,0 0 0,1-1 0,-1 1 0,0 0 0,0-1 0,0 1 0,0-1 0,1 0 0,-1 1 0,0-1 0,0 0 0,0 0 0,-1 1 0,1-1 0,0 0 0,0 0 0,0 0 0,-1 0 0,2-2 0,8-11 0,-1-1 0,0 0 0,-1-1 0,-1 1 0,10-29 0,19-90 0,47-244 0,-75 350 0,-8 53-1,-1 3-11,1 16-284,0 0-932</inkml:trace>
</inkml:ink>
</file>

<file path=ppt/ink/ink6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2"/>
    </inkml:context>
    <inkml:brush xml:id="br0">
      <inkml:brushProperty name="width" value="0.05" units="cm"/>
      <inkml:brushProperty name="height" value="0.05" units="cm"/>
      <inkml:brushProperty name="color" value="#FFC114"/>
    </inkml:brush>
  </inkml:definitions>
  <inkml:trace contextRef="#ctx0" brushRef="#br0">1 836 31438,'0'2'67,"0"0"-1,0 0 0,0 0 0,0 1 1,0-1-1,1 0 0,-1 0 0,1 0 1,0 0-1,-1 0 0,1 0 0,0 0 1,0 0-1,0 0 0,3 3 0,-2-3-62,1 0 0,-1 0 1,1 0-1,0-1 0,0 1 0,-1-1 0,1 0 0,0 0 0,0 0 0,5 1 0,10 1 23,-1 1 0,1-2 0,0-1 0,0 0 0,0-1 0,29-4 0,-41 3-25,-1-1-1,1 0 1,-1 0-1,1 0 1,-1 0-1,0-1 1,0 0 0,0 0-1,0 0 1,-1-1-1,1 0 1,-1 0-1,0 0 1,0 0-1,0-1 1,-1 1-1,1-1 1,-1 0-1,0 0 1,-1 0-1,1-1 1,-1 1-1,2-8 1,2-7-2,0 0-1,-2 0 1,0 0 0,-2-1-1,1-24 1,-2-39 0,-1 83 0,0-1 0,0 1 0,0 0 0,0-1 0,0 1 0,0 0 0,0 0 0,-1-1 0,1 1 0,0 0 0,-1-1 0,1 1 0,-1 0 0,1 0 0,-1 0 0,0 0 0,0 0 0,1-1 0,-1 1 0,0 0 0,0 1 0,0-1 0,0 0 0,0 0 0,-2-1 0,0 1 0,0 0 0,-1 0 0,1 1 0,-1-1 0,1 1 0,-1 0 0,-6 0 0,2 0 0,7 0 0,-1 0 0,0 0 0,1 1 0,-1-1 0,1 0 0,-1 1 0,1-1 0,-1 1 0,1 0 0,-1 0 0,1-1 0,-1 1 0,1 0 0,0 0 0,-1 0 0,1 0 0,0 0 0,-2 3 0,0 0 0,1-1 0,-1 1 0,1 0 0,0 0 0,0 1 0,-2 7 0,0 6 0,0 0 0,-1 29 0,4-43 0,-2 21 0,2 1 0,0-1 0,1 0 0,2 1 0,8 42 0,-9-62 0,1 0 0,-1 0 0,2 0 0,-1 0 0,1 0 0,0-1 0,0 1 0,0-1 0,1 0 0,-1 0 0,2 0 0,-1 0 0,0-1 0,1 1 0,0-1 0,0-1 0,0 1 0,0-1 0,1 1 0,-1-1 0,1-1 0,0 1 0,0-1 0,0 0 0,0-1 0,0 1 0,0-1 0,9 0 0,-1 1 0,1-1 0,-1 0 0,0-1 0,0-1 0,18-3 0,-27 3 0,0 0 0,-1-1 0,1 1 0,-1-1 0,1 0 0,-1 0 0,0-1 0,0 1 0,0-1 0,0 0 0,0 0 0,-1 0 0,0-1 0,1 1 0,-1-1 0,0 0 0,0 0 0,-1 0 0,3-5 0,-1 1 0,-1-1 0,0 0 0,0 0 0,-1 0 0,0 0 0,1-17 0,-2-62 0,-2 61 0,4-35 0,-2 52 0,0 1 0,1 0 0,0 0 0,1 0 0,0 0 0,0 0 0,6-8 0,-8 14 0,1-1 0,1 1 0,-1 0 0,0 0 0,1 0 0,0 0 0,0 1 0,0-1 0,0 1 0,0-1 0,0 1 0,0 0 0,1 0 0,-1 1 0,1-1 0,0 1 0,-1 0 0,8-2 0,2 1 0,-1 0 0,0 1 0,0 1 0,0 0 0,1 1 0,-1 0 0,0 1 0,0 0 0,18 6 0,-23-6 0,0 1 0,0 0 0,0 1 0,0 0 0,0 0 0,-1 0 0,0 1 0,0 0 0,0 0 0,-1 1 0,0-1 0,0 1 0,0 0 0,0 1 0,-1-1 0,4 8 0,-6-8 0,0 1 0,0-1 0,0 1 0,-1-1 0,0 1 0,0 0 0,-1-1 0,1 1 0,-1 0 0,-1 0 0,0-1 0,0 1 0,0 0 0,0-1 0,-1 1 0,0-1 0,-1 0 0,1 0 0,-1 0 0,-6 9 0,9-15 0,-11 15 0,-18 31 0,26-41 0,1 0 0,0 1 0,0-1 0,0 0 0,1 0 0,0 1 0,0-1 0,0 1 0,1-1 0,0 1 0,0 6 0,0-11 0,1 0 0,-1 0 0,1 1 0,-1-1 0,1 0 0,0 0 0,-1 0 0,1 0 0,0 0 0,0 0 0,0 0 0,0 0 0,-1 0 0,1-1 0,1 1 0,-1 0 0,0 0 0,0-1 0,0 1 0,0-1 0,0 1 0,1-1 0,-1 1 0,0-1 0,0 0 0,1 0 0,-1 0 0,2 1 0,44 1 0,-38-2 0,-4 0 0,10 0 0,0 0 0,1-1 0,-1 0 0,24-6 0,-34 5 0,0 0 0,0 0 0,0-1 0,0 1 0,0-1 0,0 0 0,-1 0 0,1-1 0,-1 1 0,0-1 0,0 0 0,0 0 0,-1-1 0,1 1 0,-1-1 0,3-5 0,1-5 0,0 1 0,-1-1 0,-1 1 0,-1-1 0,0-1 0,3-25 0,3-97 0,-9 109 0,5-269 0,-15 920 0,9-620 0,0 0 0,0 0 0,1 0 0,-1 0 0,1 0 0,0-1 0,-1 1 0,1 0 0,0 0 0,0 0 0,0-1 0,0 1 0,1 0 0,-1-1 0,0 1 0,1-1 0,-1 1 0,1-1 0,-1 0 0,1 0 0,0 1 0,-1-1 0,1 0 0,0-1 0,0 1 0,0 0 0,0 0 0,0-1 0,0 1 0,0-1 0,0 0 0,0 0 0,2 1 0,6 0 0,0-1 0,0 0 0,0 0 0,0-1 0,0 0 0,10-3 0,-15 2 0,0 0 0,0 0 0,0 0 0,-1-1 0,1 0 0,-1 0 0,0 0 0,0 0 0,0-1 0,0 0 0,-1 0 0,1 0 0,-1 0 0,0 0 0,0-1 0,-1 1 0,1-1 0,-1 0 0,0 0 0,1-5 0,6-15 0,-2 0 0,8-44 0,2-91 0,-8 59 0,-18 166 0,1-10 0,-1 63 0,9-95 0,2 31 0,-1-51 0,0 0 0,0 0 0,0 1 0,0-1 0,0 0 0,1 0 0,-1 0 0,1-1 0,0 1 0,0 0 0,0-1 0,0 1 0,5 4 0,-1-3 0,-1 0 0,1 0 0,0-1 0,0 0 0,0 0 0,1 0 0,-1-1 0,1 1 0,-1-2 0,1 1 0,8 0 0,5 0 0,0-1 0,32-2 0,-49 0 0,0 0 0,0 0 0,-1 0 0,1-1 0,0 1 0,0-1 0,-1 1 0,1-1 0,-1 0 0,0 0 0,1 0 0,-1 0 0,0-1 0,0 1 0,0 0 0,0-1 0,-1 0 0,1 1 0,-1-1 0,0 0 0,1 0 0,-1 1 0,0-1 0,0-4 0,6-14 0,-2 0 0,4-26 0,-6 34 0,-2 5 0,27-119 0,-24 116 0,-1-1 0,2 1 0,-1 0 0,2 0 0,0 0 0,0 1 0,0-1 0,12-12 0,-15 20 0,0 1 0,1-1-1,-1 1 1,0 0 0,1 0 0,-1 0-1,1 0 1,-1 1 0,1-1 0,0 1-1,0 0 1,-1 0 0,1 1 0,0-1-1,0 1 1,0 0 0,0 0 0,0 0-1,0 0 1,0 1 0,5 0 0,-10-1 0,1 0 0,0 0 0,0 1 0,0-1 0,-1 0 0,1 0 0,0 0 1,0 0-1,0 0 0,-1 0 0,1 0 0,0 1 0,0-1 0,0 0 0,0 0 0,0 0 0,0 0 1,-1 0-1,1 1 0,0-1 0,0 0 0,0 0 0,0 0 0,0 1 0,0-1 0,0 0 1,0 0-1,0 0 0,0 1 0,0-1 0,0 0 0,0 0 0,0 0 0,0 1 0,0-1 1,0 0-1,0 0 0,0 0 0,0 1 0,0-1 0,0 0 0,0 0 0,0 0 0,0 1 1,1-1-1,-1 0 0,0 0 0,0 0 0,0 1 0,-4-1 0,-1 0 0,0 1 0,0-1 0,0 1 0,1 0 0,-1 1 0,1-1 0,-1 1 0,1 0 0,-1 0 0,1 1 0,0-1 0,-8 7 0,6-4 0,0 1 0,0 1 0,0-1 0,1 1 0,0 0 0,0 0 0,-5 11 0,2-1 0,1 1 0,1 0 0,0 0 0,1 0 0,1 1 0,-3 31 0,6-35 0,0-2 0,0 1 0,2 25 0,-1-36 0,0 0 0,1-1 0,-1 1 0,1 0 0,0-1 0,0 1 0,0 0 0,0-1 0,0 1 0,0-1 0,1 1 0,-1-1 0,1 0 0,0 0 0,0 0 0,0 0 0,0 0 0,0 0 0,4 3 0,3-1 0,1 1 0,0-2 0,0 1 0,0-1 0,0-1 0,0 0 0,1 0 0,10 0 0,91-3 0,-67-1 0,-32 1 0,0 0 0,1-1 0,-1 0 0,0-1 0,0 0 0,0-1 0,0-1 0,14-7 0,-21 9 0,1-1 0,-1 1 0,0-1 0,0-1 0,0 1 0,-1-1 0,0 0 0,0-1 0,0 1 0,0-1 0,-1 0 0,0 0 0,0 0 0,-1 0 0,0-1 0,5-13 0,-3-5 0,-1-1 0,-1 0 0,-1 0 0,-4-48 0,1 23 0,1 47 0,1-2 0,-1 0 0,0 0 0,-1 0 0,1 0 0,-1 0 0,-3-10 0,3 14 0,0 1 0,0 0 0,0-1 0,0 1 0,0 0 0,0-1 0,0 1 0,-1 0 0,1 0 0,0 0 0,-1 0 0,1 0 0,-1 0 0,1 1 0,-1-1 0,1 0 0,-1 1 0,1-1 0,-1 1 0,0-1 0,1 1 0,-1 0 0,0 0 0,1 0 0,-1 0 0,0 0 0,-1 0 0,-1 0 0,0 1 0,0-1 0,0 1 0,0-1 0,0 1 0,1 0 0,-1 1 0,0-1 0,0 1 0,1 0 0,-1-1 0,1 1 0,0 1 0,0-1 0,-5 5 0,2-2 0,1 1 0,0 0 0,0 1 0,1-1 0,-1 1 0,1 0 0,-4 10 0,0 7 0,0 0 0,1 0 0,1 1 0,-2 26 0,5-15 0,1 44 0,2-61 0,0-18 0,0 1 0,0 0 0,0 0 0,0 0 0,1 0 0,-1 0 0,0-1 0,1 1 0,0 0 0,-1 0 0,1-1 0,0 1 0,0 0 0,0-1 0,0 1 0,0-1 0,0 1 0,0-1 0,0 1 0,1-1 0,-1 0 0,1 0 0,-1 0 0,1 1 0,-1-1 0,1-1 0,-1 1 0,1 0 0,0 0 0,3 0 0,4 1 0,-1-1 0,1 0 0,0 0 0,0-1 0,12-1 0,-14 0 0,-3 1 0,-1-1 0,1 0 0,0 0 0,-1-1 0,1 1 0,-1-1 0,1 1 0,-1-1 0,0 0 0,0 0 0,0 0 0,0-1 0,0 1 0,0-1 0,-1 0 0,1 0 0,-1 0 0,0 0 0,0 0 0,0 0 0,0 0 0,-1-1 0,2-3 0,4-8 0,-2-1 0,0 1 0,0-1 0,2-19 0,-3-2 0,-1-68 0,-3 85 0,0 182 0,0-158 0,-1-1 0,1 1 0,1 0 0,-1-1 0,1 1 0,-1 0 0,1-1 0,0 1 0,0-1 0,1 1 0,-1-1 0,1 1 0,0-1 0,0 0 0,0 0 0,0 0 0,0 0 0,1 0 0,-1 0 0,1-1 0,0 1 0,0-1 0,-1 0 0,2 0 0,-1 0 0,4 2 0,2-1 0,1 0 0,-1-1 0,1 1 0,-1-2 0,1 0 0,0 0 0,0 0 0,18-3 0,-25 2 0,0-1 0,0 0 0,-1 0 0,1 0 0,0 0 0,-1 0 0,1-1 0,-1 1 0,1-1 0,-1 1 0,0-1 0,1 0 0,-1 0 0,0 0 0,0 0 0,0 0 0,-1-1 0,1 1 0,-1-1 0,1 1 0,-1-1 0,0 1 0,2-6 0,2-6 0,0 0 0,-1 0 0,3-22 0,3-57 0,-3 0 0,-8-118 0,-1 82 0,2 4 0,-19 233 0,-1 77-83,7 270 1,13-468-617</inkml:trace>
</inkml:ink>
</file>

<file path=ppt/ink/ink6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4"/>
    </inkml:context>
    <inkml:brush xml:id="br0">
      <inkml:brushProperty name="width" value="0.05" units="cm"/>
      <inkml:brushProperty name="height" value="0.05" units="cm"/>
      <inkml:brushProperty name="color" value="#FFC114"/>
    </inkml:brush>
  </inkml:definitions>
  <inkml:trace contextRef="#ctx0" brushRef="#br0">178 98 30942,'-4'-12'1005,"-15"-31"-125,18 41-883,0 1 0,0-1 0,-1 1 1,1-1-1,0 1 0,-1 0 1,1-1-1,0 1 0,-1 0 0,0 0 1,1 0-1,-1 0 0,0 0 1,1 1-1,-1-1 0,0 0 1,0 1-1,0-1 0,0 1 0,1 0 1,-5-1-1,0 1 3,-1 0 0,0 0 0,1 1 0,-1 0 0,0 0 0,1 0 0,-1 1 0,-7 3 0,11-3 0,0 0 0,0 0 0,0 0 0,0 0 0,0 1 0,1 0 0,-1-1 0,1 1 0,0 0 0,0 0 0,0 0 0,0 0 0,0 1 0,1-1 0,-1 0 0,1 1 0,-1 4 0,-1 3 0,1 1 0,0 0 0,1 0 0,1-1 0,0 16 0,0-10 0,1-16 0,-1 0 0,0 0 0,1 1 0,-1-1 0,1 0 0,-1 0 0,1 0 0,-1 0 0,1 0 0,0 0 0,0 0 0,-1 0 0,1-1 0,0 1 0,0 0 0,0 0 0,0-1 0,0 1 0,0 0 0,0-1 0,0 1 0,0-1 0,0 1 0,1-1 0,-1 0 0,0 0 0,0 1 0,0-1 0,1 0 0,-1 0 0,0 0 0,1 0 0,52 0 0,-37-1 0,-15 1 0,1 1 0,-1-1 0,1 0 0,0-1 0,-1 1 0,1 0 0,-1-1 0,1 1 0,-1-1 0,1 0 0,-1 0 0,1 0 0,-1 0 0,0 0 0,0 0 0,4-4 0,-4 3 0,0-1 0,-1 1 0,0-1 0,0 0 0,0 0 0,0 1 0,0-1 0,0 0 0,-1 0 0,1 0 0,-1 0 0,0 0 0,0 0 0,-1-4 0,2-22 0,0 18 0,0-1 0,-1 1 0,-1-1 0,0 1 0,-2-12 0,2 21 0,1 0 0,-1-1 0,1 1 0,-1 0 0,0 0 0,0 0 0,0 0 0,-1 1 0,1-1 0,0 0 0,-1 0 0,1 1 0,-1-1 0,1 1 0,-1-1 0,0 1 0,1-1 0,-1 1 0,0 0 0,0 0 0,0 0 0,0 0 0,0 1 0,0-1 0,-1 0 0,1 1 0,0-1 0,0 1 0,0 0 0,0 0 0,-4 0 0,3 0 0,-1 0 0,0 0 0,1 0 1,-1 0-1,1 1 0,-1 0 0,0-1 0,-4 3 0,7-2-1,-1 0-1,0 0 0,1 1 0,-1-1 1,1 1-1,0-1 0,-1 1 0,1-1 1,0 1-1,0 0 0,0 0 0,0 0 1,0-1-1,0 1 0,0 2 0,-10 29-131</inkml:trace>
</inkml:ink>
</file>

<file path=ppt/ink/ink6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4"/>
    </inkml:context>
    <inkml:brush xml:id="br0">
      <inkml:brushProperty name="width" value="0.05" units="cm"/>
      <inkml:brushProperty name="height" value="0.05" units="cm"/>
      <inkml:brushProperty name="color" value="#FFC114"/>
    </inkml:brush>
  </inkml:definitions>
  <inkml:trace contextRef="#ctx0" brushRef="#br0">0 7 32191,'0'0'400,"29"0"-288,14 0-80,6 0-32,0 0 32,-3-3-32,-3 0 0,-7 3 0,-4 0 0,-2 0 0,-11 0-32,-5 0-48,-8 0-1313</inkml:trace>
</inkml:ink>
</file>

<file path=ppt/ink/ink6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8"/>
    </inkml:context>
    <inkml:brush xml:id="br0">
      <inkml:brushProperty name="width" value="0.05" units="cm"/>
      <inkml:brushProperty name="height" value="0.05" units="cm"/>
      <inkml:brushProperty name="color" value="#FFC114"/>
    </inkml:brush>
  </inkml:definitions>
  <inkml:trace contextRef="#ctx0" brushRef="#br0">291 670 32287,'0'-118'480,"0"117"-480,0 0 0,0 0 0,0-1 0,-1 1 0,1 0 0,0 0 0,-1 0 0,1 0 0,-1 0 0,1-1 0,-1 1 0,1 0 0,-1 0 0,0 0 0,1 1 0,-1-1 0,0 0 0,0 0 0,0 0 0,0 0 0,0 1 0,0-1 0,-1 0 0,-1-1 0,-1 0 0,0 1 0,0 0 0,0-1 0,1 1 0,-1 1 0,-5-2 0,-4 1 0,0 1 0,0 0 0,-23 3 0,29-1 0,0 0 0,0 1 0,0 0 0,0 0 0,1 0 0,-1 1 0,1 0 0,0 0 0,0 1 0,1 0 0,-1 0 0,1 0 0,0 1 0,0-1 0,1 1 0,-1 0 0,-4 10 0,1-2 0,0 1 0,1-1 0,1 1 0,0 1 0,1-1 0,1 1 0,-2 16 0,4-20 0,0 0 0,1-1 0,1 1 0,0 0 0,0 0 0,1-1 0,5 24 0,-4-31 0,0 0 0,-1 0 0,1 0 0,1 0 0,-1 0 0,1 0 0,-1 0 0,1-1 0,0 1 0,0-1 0,1 0 0,-1 0 0,1 0 0,0 0 0,-1-1 0,1 1 0,0-1 0,0 0 0,1 0 0,-1-1 0,0 1 0,8 1 0,3 0 0,1 0 0,-1-1 0,1-1 0,0-1 0,0 0 0,22-3 0,-33 2 0,-1 0 0,1-1 0,-1 1 0,0-1 0,0 0 0,0 0 0,0-1 0,0 1 0,0-1 0,0 0 0,-1 0 0,0 0 0,1-1 0,-1 1 0,0-1 0,-1 1 0,1-1 0,-1 0 0,1 0 0,-1 0 0,-1 0 0,1-1 0,2-8 0,3-9 0,-1-1 0,-2 0 0,4-29 0,-2-29 0,-5-81 0,2-43 0,0 183 0,-9 32 0,-3 10 0,1 1 0,1 0 0,0 0 0,2 1 0,1 0 0,-2 23 0,-1 141 0,7-185 0,0 18 0,0-1 0,2 1 0,0-1 0,1 0 0,1 0 0,7 22 0,-9-33 0,1-1 0,0 1 0,0-1 0,1 0 0,0 0 0,0 0 0,0-1 0,1 0 0,0 1 0,0-1 0,0-1 0,0 1 0,1-1 0,0 0 0,0 0 0,0-1 0,0 0 0,0 0 0,10 3 0,3-1 0,1-2 0,-1 0 0,1-1 0,0-1 0,35-2 0,-53 1 0,3 0 0,0-1 0,1 1 0,-1-1 0,0 0 0,0 0 0,-1-1 0,1 1 0,0-1 0,0 0 0,-1 0 0,1-1 0,-1 1 0,0-1 0,1 0 0,-1 0 0,4-6 0,-2 3 0,-1 0 0,0-1 0,-1 0 0,0 0 0,0-1 0,0 1 0,-1-1 0,0 1 0,2-12 0,2-13 0,-2 0 0,-1-1 0,-2 0 0,-2-33 0,0 50 0,0-10 0,1 20 0,0-1 0,-1 1 0,0-1 0,0 1 0,-1-1 0,1 1 0,-1-1 0,-1 1 0,1 0 0,-1-1 0,-1 1 0,1 0 0,-5-7 0,7 13 0,-1-1 0,0 1 0,1 0 0,-1-1 0,0 1 0,0 0 0,1 0 0,-1 0 0,0 0 0,0 0 0,1 0 0,-1 0 0,0 0 0,0 0 0,1 0 0,-1 0 0,0 0 0,0 0 0,1 1 0,-1-1 0,0 0 0,0 0 0,1 1 0,-1-1 0,0 1 0,1-1 0,-1 1 0,1-1 0,-1 1 0,0-1 0,0 2 0,-2 4 0,0 1 0,0 0 0,1 0 0,0 0 0,0 0 0,1 0 0,0 0 0,0 8 0,0 66 0,1-51 0,0-24 0,0 0 0,1 0 0,-1 0 0,1-1 0,1 1 0,-1 0 0,1 0 0,0-1 0,0 1 0,1-1 0,0 1 0,-1-1 0,2 0 0,-1 0 0,1 0 0,0-1 0,0 1 0,0-1 0,0 0 0,10 7 0,-5-6 0,0 0 0,0 0 0,0-1 0,1 0 0,-1-1 0,1 0 0,0 0 0,0-1 0,0-1 0,0 0 0,17 0 0,-13-1 0,-4 1 0,-1-1 0,1-1 0,-1 1 0,17-5 0,-23 4 0,0 0 0,0 0 0,0-1 0,0 1 0,0-1 0,-1 0 0,1 1 0,0-1 0,-1-1 0,1 1 0,-1 0 0,0-1 0,0 1 0,0-1 0,0 1 0,0-1 0,2-5 0,2-5 0,-1 0 0,-1-1 0,0 1 0,0-1 0,-2 0 0,3-26 0,-4-92 0,-2 74 0,1 54 0,-13-302 0,9 294 0,3 13 0,0 0 0,1-1 0,-1 1 0,1 0 0,-1 0 0,1-1 0,-1 1 0,1 0 0,0 0 0,-1 0 0,1 0 0,0 0 0,0 0 0,0 0 0,-1 0 0,1 0 0,0-1 0,0 2 0,-11 114 0,6 179 0,6-188 0,-2 36 0,-5-1 0,-40 227 0,42-348 0,-2-1 0,0 1 0,0-1 0,-2 0 0,-11 21 0,16-35 0,-1 0 0,1-1 0,-1 1 0,0-1 0,0 0 0,0 0 0,-1-1 0,0 1 0,0-1 0,0 0 0,0 0 0,-1-1 0,1 0 0,-1 0 0,0 0 0,0 0 0,0-1 0,-1 0 0,1 0 0,-13 1 0,7-2 0,0 0 0,0-1 0,0 0 0,-20-4 0,27 3 0,0 0 0,0-1 0,0 0 0,0 0 0,0 0 0,0 0 0,0-1 0,1 0 0,-1 0 0,1 0 0,0-1 0,-5-5 0,-5-5 0,2-1 0,0 0 0,0-1 0,2 0 0,-16-32 0,21 38 0,1-1 0,1 0 0,0 1 0,0-1 0,1 0 0,0-1 0,1 1 0,0 0 0,1 0 0,0-1 0,3-15 0,-1 22 0,-1 0 0,1 0 0,0 0 0,1 0 0,-1 1 0,1-1 0,0 1 0,0 0 0,0-1 0,1 1 0,-1 1 0,1-1 0,0 0 0,0 1 0,1 0 0,-1 0 0,7-3 0,12-7 0,2 1 0,28-11 0,-31 15 0,156-50 0,-122 43 0,-1-3 0,85-39 0,-124 48 0,0 0 0,-1-1 0,1 0 0,-2-1 0,0-1 0,0 0 0,-1-1 0,0-1 0,-2 0 0,1 0 0,-2-2 0,14-22 0,-3-7 0,-3-1 0,-1-1 0,-2 0 0,-2-1 0,-3-1 0,-1 1 0,-3-2 0,0-93 0,-6 131 0,-1 0 0,0 0 0,0 0 0,-5-16 0,5 23 0,-1 1 0,0-1 0,1 1 0,-1-1 0,-1 1 0,1 0 0,-1 0 0,0 0 0,0 0 0,0 1 0,0-1 0,0 1 0,-6-5 0,8 7 0,0 1 0,0-1 0,0 0 0,-1 1 0,1-1 0,0 0 0,0 1 0,0 0 0,0-1 0,-1 1 0,1 0 0,0-1 0,-1 1 0,1 0 0,0 0 0,0 0 0,-1 0 0,1 0 0,0 1 0,0-1 0,-1 0 0,1 1 0,0-1 0,0 0 0,0 1 0,-1 0 0,1-1 0,0 1 0,0 0 0,0-1 0,0 1 0,0 0 0,0 0 0,0 0 0,0 0 0,1 0 0,-1 0 0,0 0 0,0 0 0,1 0 0,-2 2 0,-7 21 0,0 0 0,2 0 0,0 1 0,2-1 0,-3 31 0,-2 134 0,10-120 0,1 93 0,0-155 0,-1 1 0,1-1 0,0 0 0,1 0 0,-1 0 0,2 0 0,-1 0 0,1 0 0,0-1 0,0 1 0,1-1 0,7 11 0,-7-13 0,0 0 0,0 0 0,0-1 0,0 1 0,1-1 0,0 0 0,-1 0 0,1-1 0,0 0 0,0 0 0,0 0 0,1 0 0,-1-1 0,0 1 0,1-2 0,-1 1 0,10 0 0,-2 0 0,0-1 0,0-1 0,0 0 0,21-4 0,-29 4 0,0-1 0,0 0 0,-1 0 0,1 0 0,0 0 0,-1-1 0,1 0 0,-1 0 0,0 0 0,0-1 0,0 1 0,0-1 0,-1 0 0,5-7 0,0 0 0,-2-1 0,0 0 0,0 0 0,-1 0 0,0-1 0,-1 0 0,-1 0 0,0 0 0,2-20 0,-1-14 0,-4-65 0,-1 52 0,1 59 0,0 0 0,0 0 0,0 0 0,0 0 0,0 0 0,0 0 0,0 0 0,0 0 0,-1 0 0,1 0 0,0 0 0,-1 0 0,1 0 0,0 0 0,-1 0 0,1 0 0,-1 0 0,1 1 0,-1-1 0,0 0 0,1 0 0,-1 1 0,0-1 0,0 0 0,1 1 0,-1-1 0,0 1 0,0-1 0,0 1 0,0-1 0,0 1 0,0 0 0,0-1 0,0 1 0,0 0 0,-2 0 0,2 0 0,-1 0 0,0 0 0,0 1 0,0-1 0,1 1 0,-1-1 0,0 1 0,0 0 0,1-1 0,-1 1 0,1 0 0,-1 0 0,1 0 0,-1 1 0,1-1 0,0 0 0,-1 0 0,1 1 0,0-1 0,-2 4 0,-2 4 0,0 1 0,0 0 0,1 1 0,1-1 0,0 1 0,0 0 0,1-1 0,-1 16 0,0 96 0,3-85 0,0-33 0,0 0 0,0 1 0,0-1 0,0 0 0,1 1 0,0-1 0,-1 0 0,2 0 0,-1 0 0,0 0 0,1 0 0,0 0 0,0 0 0,0 0 0,0 0 0,1-1 0,0 1 0,-1-1 0,1 0 0,0 0 0,1 0 0,-1 0 0,0-1 0,1 1 0,0-1 0,-1 0 0,1 0 0,0 0 0,0 0 0,0-1 0,0 0 0,0 1 0,1-2 0,-1 1 0,6 0 0,5 2 0,1-2 0,-1 1 0,0-2 0,16-1 0,-27 0 0,0 1 0,0-1 0,0 0 0,-1 0 0,1 0 0,0 0 0,0-1 0,-1 0 0,1 1 0,-1-1 0,1-1 0,-1 1 0,0 0 0,0-1 0,0 0 0,0 0 0,0 0 0,0 0 0,3-5 0,2-7 0,-1 0 0,0-1 0,-1 0 0,0 0 0,5-26 0,8-88 0,-6 35 0,-13 93 0,0 0 0,0 0 0,0 0 0,1 1 0,-1-1 0,1 0 0,-1 0 0,1 1 0,0-1 0,-1 0 0,1 1 0,0-1 0,0 1 0,0-1 0,1 1 0,-1 0 0,0-1 0,2 0 0,0 0 0,1 1 0,-1 1 0,0-1 0,0 0 0,1 1 0,-1 0 0,1-1 0,6 2 0,-10-1 0,4 0 0,0 0 0,0 0 0,0 1 0,0-1 0,0 1 0,0 0 0,0 0 0,-1 0 0,1 1 0,0-1 0,-1 1 0,1 0 0,4 3 0,-3 0 0,0-1 0,-1 1 0,1 0 0,-1 0 0,0 1 0,-1-1 0,5 10 0,-9-15 0,0 1 0,0-1 0,0 1 0,0-1 0,0 1 0,0-1 0,0 0 0,-1 0 0,1 1 0,0-1 0,0 0 0,0 0 0,-3 0 0,-18-1 0,10 1 0,0 0 0,0 0 0,-23 5 0,31-4 0,1 0 0,-1 0 0,0 1 0,0-1 0,0 1 0,1 0 0,-1 0 0,1 1 0,0-1 0,-1 1 0,1 0 0,0-1 0,1 1 0,-1 1 0,-3 3 0,0 3 0,0 1 0,1 1 0,0-1 0,1 1 0,0-1 0,1 1 0,0 0 0,1 0 0,0 1 0,1-1 0,0 0 0,1 1 0,0-1 0,4 21 0,-3-28 0,1 0 0,-1 0 0,1-1 0,0 1 0,0-1 0,0 1 0,1-1 0,-1 0 0,1 0 0,0 0 0,1 0 0,-1 0 0,0-1 0,1 1 0,0-1 0,0 0 0,0 0 0,0-1 0,1 1 0,-1-1 0,0 0 0,1 0 0,0 0 0,0-1 0,7 2 0,11 2 0,0-1 0,0-2 0,0 0 0,25-2 0,-42 1 0,0-1 0,-1 0 0,1-1 0,0 1 0,-1-1 0,1 0 0,-1 0 0,1-1 0,-1 0 0,0 0 0,1 0 0,-1-1 0,0 1 0,0-1 0,-1 0 0,1-1 0,-1 1 0,1-1 0,-1 0 0,0 0 0,0 0 0,-1-1 0,0 1 0,1-1 0,-1 0 0,-1 0 0,5-9 0,1-8 0,-1 0 0,-1-1 0,-1 0 0,0 0 0,-2 0 0,0-38 0,0 16 0,17-417 0,-29 575 0,-1-18 0,9 126 0,1-129 0,0-71 0,1-1 0,1 1 0,1 0 0,0-1 0,10 32 0,-10-46 0,0 1 0,0 0 0,0-1 0,0 0 0,1 0 0,0 0 0,1 0 0,7 8 0,-8-11 0,-1 0 0,1 0 0,0 0 0,0-1 0,0 0 0,0 1 0,0-2 0,0 1 0,1 0 0,-1-1 0,1 0 0,-1 0 0,1 0 0,7 0 0,-8 0 0,1-1 0,0 0 0,-1 0 0,1 0 0,-1-1 0,1 1 0,0-1 0,-1 0 0,1-1 0,-1 1 0,6-4 0,-6 3 0,-1-1 0,0 1 0,0-1 0,0 0 0,0 0 0,-1 0 0,1-1 0,-1 1 0,0 0 0,0-1 0,0 0 0,0 0 0,1-4 0,14-39 0,-2 0 0,-2-1 0,-2 0 0,-2-1 0,-2 0 0,0-78 0,-9 124 0,-2 7 0,-4 10 0,4-3 0,0 0 0,0 1 0,1-1 0,0 1 0,-2 24 0,3 63 0,2-70 0,0-22 0,0 1 0,0 0 0,1 0 0,0 0 0,1-1 0,4 15 0,-4-19 0,-1 0 0,1 0 0,-1 0 0,1 0 0,0 0 0,0 0 0,1-1 0,-1 1 0,0-1 0,1 0 0,-1 0 0,1 0 0,0 0 0,0 0 0,0 0 0,0-1 0,0 1 0,4 0 0,7 3 0,1-2 0,0 1 0,1-2 0,-1 0 0,0-1 0,18-1 0,-30-1 0,0 1 0,0-1 0,0 0 0,0 0 0,0 0 0,0-1 0,0 1 0,0 0 0,-1-1 0,1 0 0,0 0 0,-1 0 0,0 0 0,1 0 0,-1 0 0,0-1 0,0 1 0,0-1 0,0 1 0,-1-1 0,1 0 0,-1 0 0,0 0 0,1 1 0,0-5 0,4-11 0,0-1 0,6-34 0,-11 48 0,7-51 0,-2 0 0,-3-82 0,-3 138 0,0-1 0,0 1 0,0 0 0,0 0 0,-1 0 0,1-1 0,0 1 0,0 0 0,0 0 0,0 0 0,0-1 0,0 1 0,0 0 0,0 0 0,0 0 0,0 0 0,-1-1 0,1 1 0,0 0 0,0 0 0,0 0 0,0 0 0,0 0 0,-1-1 0,1 1 0,0 0 0,0 0 0,0 0 0,-1 0 0,1 0 0,0 0 0,0 0 0,0 0 0,-1 0 0,1 0 0,0 0 0,0 0 0,0 0 0,-1 0 0,1 0 0,0 0 0,0 0 0,0 0 0,-1 0 0,1 0 0,0 0 0,0 0 0,0 0 0,-1 0 0,1 0 0,0 1 0,0-1 0,0 0 0,0 0 0,-1 0 0,1 0 0,0 0 0,0 1 0,0-1 0,0 0 0,-11 8 0,7-1 0,0-1 0,0 1 0,0 0 0,1 0 0,0 1 0,1-1 0,-1 1 0,1-1 0,1 1 0,-2 12 0,0 13 0,3 39 0,0-44 0,0-16 0,0 1 0,1-1 0,0 0 0,1 1 0,1-1 0,0 0 0,0 0 0,7 13 0,-8-20 0,0 0 0,1-1 0,0 0 0,0 0 0,0 0 0,0 0 0,1 0 0,0 0 0,0-1 0,0 0 0,0 0 0,0 0 0,0 0 0,1-1 0,-1 0 0,1 0 0,0 0 0,0 0 0,0-1 0,0 1 0,0-1 0,7 0 0,-6 0 0,0 0 0,0-1 0,1 0 0,-1 0 0,10-1 0,-14 0 0,0 1 0,0-1 0,-1 0 0,1 1 0,0-1 0,-1 0 0,1 0 0,-1 0 0,1 0 0,-1 0 0,0-1 0,1 1 0,-1 0 0,0-1 0,0 1 0,0-1 0,0 1 0,0-1 0,0 1 0,0-1 0,-1 0 0,2-3 0,2-14 0,0 0 0,-1-1 0,-1 1 0,-1-1 0,-1 0 0,-2-20 0,0-10 0,2 32 0,-1 0 0,-1 1 0,-1-1 0,-1 1 0,-10-30 0,12 40 0,-1-1 0,0 1 0,0 0 0,-1 0 0,0 0 0,0 0 0,-1 1 0,0-1 0,0 1 0,0 0 0,-1 1 0,0-1 0,0 1 0,-13-8 0,14 11 0,1 0 0,-1 1 0,1-1 0,-1 1 0,1 0 0,-1 0 0,0 1 0,1-1 0,-1 1 0,0 0 0,-6 1 0,9-1 0,-1 0 0,0 1 0,1 0 0,-1-1 0,1 1 0,-1 0 0,1 0 0,-1 0 0,1 1 0,0-1 0,-1 0 0,1 1 0,0 0 0,0-1 0,0 1 0,0 0 0,0 0 0,1 0 0,-1 1 0,-1 1 0,-1 6 0,0 0 0,0 1 0,1-1 0,0 1 0,1 0 0,0-1 0,0 19 0,4 82 0,-1-83 0,-1-24 0,1 1 0,-1-1 0,1 0 0,0 1 0,0-1 0,0 0 0,1 0 0,-1 0 0,1 0 0,0 0 0,0-1 0,1 1 0,-1 0 0,1-1 0,-1 0 0,1 1 0,0-1 0,1 0 0,-1-1 0,0 1 0,1-1 0,-1 1 0,8 2 0,-2-1 0,1 0 0,0 0 0,0-2 0,1 1 0,-1-1 0,0-1 0,1 0 0,15 0 0,-25-1 0,1 0 0,-1 0 0,1 0 0,-1-1 0,1 1 0,-1 0 0,0-1 0,1 1 0,-1-1 0,0 1 0,1-1 0,-1 0 0,0 0 0,0 1 0,0-1 0,0 0 0,0 0 0,1 0 0,-2 0 0,1-1 0,0 1 0,0 0 0,0 0 0,0 0 0,0-3 0,10-38 0,-8 28 0,11-78 0,-12 69 0,1-1 0,1 1 0,1 0 0,1 1 0,1-1 0,10-21 0,-16 42 0,0 0 0,0-1 0,1 1 0,-1 0 0,1 0 0,-1 0 0,1 1 0,0-1 0,-1 0 0,1 1 0,0-1 0,0 1 0,3-3 0,-3 4 0,-1 0 0,0-1 0,0 1 0,0 0 0,1-1 0,-1 1 0,0 0 0,0 0 0,1 0 0,-1 0 0,0 0 0,0 1 0,1-1 0,-1 0 0,0 0 0,0 1 0,1-1 0,1 2 0,0 0 0,0 1 0,1-1 0,-1 1 0,0 0 0,-1 0 0,1 0 0,0 0 0,-1 0 0,0 0 0,0 1 0,0-1 0,0 1 0,2 5 0,7 26 0,-1 0 0,-1 1 0,-2 0 0,-2 1 0,-1-1 0,-1 62 0,-3-92 0,0 4 0,0 0 0,-1 0 0,-2 14 0,2-21 0,0 1 0,-1-1 0,1 1 0,-1-1 0,1 0 0,-1 1 0,0-1 0,0 0 0,-1 0 0,1 0 0,-1-1 0,-3 5 0,5-10 0,0 1 0,1 0 0,-1 0 0,1 0 0,-1 0 0,1 0 0,0-1 0,0 1 0,0 0 0,0 0 0,0-3 0,2-10 0,0 0 0,0 1 0,2 0 0,0 0 0,0 0 0,8-15 0,43-81 0,-50 101 0,6-10 0,59-101 0,-60 106 0,-1 1 0,2 0 0,0 1 0,0 0 0,1 1 0,20-15 0,-32 26 0,21-11 0,-21 10 0,0 1 0,1 0 0,-1 0 0,1-1 0,-1 1 0,1 0 0,-1 0 0,1-1 0,-1 1 0,1 0 0,-1 0 0,1 0 0,-1 0 0,1 0 0,-1 0 0,1 0 0,0 0 0,-1 0 0,1 0 0,-1 0 0,1 0 0,-1 0 0,1 1 0,-1-1 0,1 0 0,-1 0 0,1 1 0,-1-1 0,1 0 0,-1 0 0,0 1 0,1-1 0,-1 1 0,1-1 0,-1 0 0,0 1 0,1-1 0,-1 1 0,0-1 0,1 1 0,5 35 0,-2 0 0,-1 0 0,-4 72 0,-1-34 0,1-54 0,0 1 0,-2 0 0,-1-1 0,0 0 0,-2 0 0,0 0 0,-12 26 0,18-45-1,0 0 0,-1-1 0,1 1 0,0 0 0,0-1 0,-1 1 1,1 0-1,-1-1 0,1 1 0,-1 0 0,1-1 0,-1 1 0,1-1 0,-1 1 0,1-1 0,-1 1 0,0-1 0,1 0 1,-1 1-1,0-1 0,1 0 0,-1 1 0,0-1 0,1 0 0,-1 0 0,0 1 0,0-1 0,0 0 0,-9 0-132</inkml:trace>
</inkml:ink>
</file>

<file path=ppt/ink/ink6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9"/>
    </inkml:context>
    <inkml:brush xml:id="br0">
      <inkml:brushProperty name="width" value="0.05" units="cm"/>
      <inkml:brushProperty name="height" value="0.05" units="cm"/>
      <inkml:brushProperty name="color" value="#FFC114"/>
    </inkml:brush>
  </inkml:definitions>
  <inkml:trace contextRef="#ctx0" brushRef="#br0">174 19 32383,'-4'-2'7,"1"-1"1,-1 1 0,0 0-1,0 0 1,0 1-1,-1-1 1,1 1 0,0 0-1,-1 0 1,1 1-1,-1-1 1,1 1 0,0 0-1,-1 0 1,1 0-1,-1 1 1,1-1 0,0 1-1,-1 0 1,1 1-1,0-1 1,0 1 0,-1-1-1,1 1 1,1 1 0,-1-1-1,0 0 1,1 1-1,-1 0 1,1 0 0,0 0-1,-1 0 1,2 0-1,-1 1 1,0 0 0,1-1-1,-1 1 1,1 0-1,-2 4 1,0 2-5,1-1 0,0 1 0,0 0 0,1 0 0,0 0-1,0 0 1,1 0 0,1 0 0,0 0 0,2 19 0,-2-25-2,1 0-1,0 0 1,0 0-1,0 0 1,0 0-1,0 0 1,1-1-1,-1 1 1,1-1-1,0 1 1,0-1-1,1 0 1,-1 1 0,1-1-1,0 0 1,-1-1-1,1 1 1,0 0-1,1-1 1,-1 0-1,0 1 1,1-2-1,-1 1 1,1 0-1,0 0 1,-1-1-1,1 0 1,0 0-1,6 1 1,1 0 3,-1-1 0,1-1 0,0 1 1,0-2-1,11-1 0,-19 2-4,0-1 1,-1 1-1,1-1 0,0 0 0,-1 0 1,1 0-1,0 0 0,-1-1 0,0 1 1,1-1-1,-1 0 0,0 1 1,0-1-1,0 0 0,0 0 0,0 0 1,0-1-1,0 1 0,-1 0 1,1-1-1,-1 1 0,0-1 0,0 1 1,1-4-1,1-3 0,0-1 0,-1 0 0,0 1 0,-1-1 0,0 0 0,-1 0 0,0 0 0,0 0 0,-3-15 0,2 21 0,1 1 0,-1-1 0,0 1 0,0 0 0,0-1 0,-1 1 0,1 0 0,-1 0 0,0 0 0,0 0 0,0 0 0,0 0 0,0 1 0,-1-1 0,1 1 0,-1-1 0,0 1 0,0 0 0,1 0 0,-1 0 0,0 1 0,-1-1 0,1 1 0,0-1 0,0 1 0,-1 0 0,1 0 0,-1 1 0,-3-1 0,2-1-10,1 2 0,-1-1 0,0 1 0,0-1 0,1 1 0,-1 1-1,0-1 1,0 1 0,1 0 0,-1 0 0,1 0 0,-1 0 0,1 1 0,-1 0 0,1 0 0,0 0 0,-6 4 0,-13 21-481</inkml:trace>
</inkml:ink>
</file>

<file path=ppt/ink/ink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42"/>
    </inkml:context>
    <inkml:brush xml:id="br0">
      <inkml:brushProperty name="width" value="0.05" units="cm"/>
      <inkml:brushProperty name="height" value="0.05" units="cm"/>
      <inkml:brushProperty name="color" value="#FFFFFF"/>
    </inkml:brush>
  </inkml:definitions>
  <inkml:trace contextRef="#ctx0" brushRef="#br0">0 971 31598,'0'0'446,"1"7"-289,2 41-49,0-9-22,9 48 0,-10-75-81,1-1 0,0 0 0,1 0 1,0 0-1,1 0 0,0-1 0,1 0 0,12 18 0,-16-26-3,0 0 0,0 0 0,0 0 0,0-1 0,0 1-1,0 0 1,1-1 0,-1 1 0,0-1 0,1 0 0,0 0 0,-1 0 0,1 0 0,-1-1 0,1 1 0,0 0 0,0-1 0,-1 0-1,1 0 1,0 0 0,0 0 0,-1 0 0,1 0 0,0-1 0,0 0 0,-1 1 0,1-1 0,-1 0 0,1 0 0,0 0 0,-1-1-1,0 1 1,1 0 0,-1-1 0,0 0 0,0 1 0,0-1 0,0 0 0,0 0 0,0 0 0,0-1 0,1-2 0,6-12 0,-2 0 0,0 0 1,0 0-1,-2-1 1,5-27-1,9-100-4,-10 67 6,22-96 7,-26 153-7,1 0 0,1 1 0,2-1 1,-1 1-1,2 1 0,13-19 0,-20 33-3,0 0-1,1 1 1,0-1 0,0 1 0,0 0 0,0 0 0,1 0 0,-1 1 0,1-1 0,0 1-1,0 0 1,0 1 0,1-1 0,-1 1 0,1 0 0,-1 0 0,1 1 0,0 0 0,-1 0-1,1 0 1,0 1 0,0-1 0,9 2 0,-13-1-1,0 0 0,-1 0 0,1 0 0,0 1 0,0-1 0,0 1 0,0-1 0,0 1 0,-1-1 0,1 1 0,0 0 0,-1 0 0,1 0 0,0 0 0,-1 0 0,1 0 0,-1 1 0,0-1 0,1 0 0,-1 1 0,0-1 0,0 1 0,2 2 0,0 4 0,1-1 0,-2 0 0,1 1 0,2 12 0,4 12 0,-7-31 3,-2-1 10,1-8-11,-1 0-1,-1 0 1,1 0 0,-1-1 0,-1 1-1,-4-14 1,5 19-2,0 1 0,0 0 0,-1 0 1,1 0-1,-1 0 0,1 0 0,-1 0 0,0 0 0,0 1 1,0-1-1,0 0 0,0 1 0,0 0 0,0-1 0,0 1 0,-1 0 1,1 0-1,0 0 0,-1 1 0,1-1 0,-1 0 0,1 1 1,-1 0-1,1-1 0,-6 1 0,2 1 0,1-1 0,-1 1 0,0 0 0,0 0 0,0 0 0,1 1 0,-1 0 0,1 0 0,-1 0 0,1 1 0,0 0 0,0 0 0,0 0 0,0 1 0,1 0 0,-1 0 0,1 0 0,0 0 0,0 0 0,0 1 0,1 0 0,0 0 0,-4 6 0,-3 8 0,0 1 0,0 0 0,2 1 0,-10 41 0,10-20 0,2 1 0,2-1 0,3 69 0,1-102 0,-1-1 0,1 0 1,0 0 0,1 1-1,0-1 1,0 0-1,1 0 1,0 0-1,1 0 1,-1 0-1,2 0 1,-1-1-1,1 1 1,0-1-1,0 0 1,1 0-1,0-1 1,0 1-1,1-1 1,0 0-1,0 0 1,0-1-1,1 0 1,-1 0-1,1-1 1,12 7-1,-4-6 1,0 0-1,0-1 0,0-1 0,1 0 0,-1-2 1,1 1-1,-1-2 0,1 0 0,0 0 1,-1-2-1,25-5 0,-28 4 0,-1-1 0,0 0 0,0-1 0,0-1 0,-1 0 0,0 0 0,0-1 0,0 0 0,-1 0 0,14-15 0,-9 7 0,0-1 0,-1 0 0,0-1 0,-2-1 0,13-24 0,-12 15 0,-2 1 0,-1-1 0,-1-1 0,-1 0 0,-1 0 0,2-38 0,-3-176 0,-6 195 0,-24-216 0,5 104 0,16 147 29,-1 19-33,-5 27-16,0 30 17,-4 100 0,13 75 12,2-127 10,-1-47-16,-1 6-2,10 93 0,-7-145-1,1 1 0,1-1 0,1 0 0,1-1 0,0 1 0,1-1 0,1 0 0,1-1 0,17 27 0,-26-44 0,1 1 0,-1 0 0,0-1 0,0 1 0,1-1 0,-1 1 0,1-1 0,-1 1 0,0-1 0,1 1 0,-1-1 0,1 1 0,-1-1 0,1 1 0,-1-1 0,1 0 0,-1 1 0,1-1 0,0 0 0,-1 0 0,1 1 0,-1-1 0,1 0 0,0 0 0,-1 0 0,1 0 0,0 0 0,-1 0 0,1 0 0,-1 0 0,1 0 0,0 0 0,-1 0 0,1 0 0,0 0 0,-1 0 0,1-1 0,-1 1 0,1 0 0,0 0 0,-1-1 0,1 1 0,-1 0 0,1-1 0,-1 1 0,1-1 0,-1 1 0,1-1 0,14-30 0,24-105 0,16-42 0,-45 153 0,0 0 0,2 1 0,1 1 0,30-43 0,-39 61-1,0 0 0,1 0-1,-1 0 1,1 0 0,0 1 0,0 0 0,0 0-1,1 0 1,-1 1 0,1 0 0,0 0-1,0 0 1,0 1 0,0 0 0,1 0 0,-1 0-1,0 1 1,1 0 0,-1 0 0,1 1 0,7 0-1,-12 0 2,-1 0 0,0 0 0,0 1-1,1-1 1,-1 1 0,0-1 0,0 1 0,0-1-1,0 1 1,0 0 0,0 0 0,0-1 0,0 1-1,0 0 1,0 0 0,0 0 0,0 0-1,-1 0 1,1 0 0,0 0 0,-1 1 0,1-1-1,-1 0 1,1 0 0,-1 0 0,1 3-1,9 41 2,-9-33-1,10 70 0,-8-45 0,2 0 0,13 49 0,-15-76 0,1 0 0,-1-1 0,1 1 0,1-1 0,0 0 0,0 0 0,1 0 0,0-1 0,0 0 0,1 0 0,0-1 0,1 1 0,9 6 0,-11-10 1,0 0-1,-1-1 1,2 0-1,-1-1 1,0 1 0,0-1-1,1 0 1,-1-1 0,10 2-1,61-1 24,-52-2-22,-19 0-2,1-1 0,0 0 0,0 0 0,0 0 0,-1-1 0,1 0 0,-1 0 0,1-1 0,-1 0 0,0 0 0,11-7 0,-7 2 0,0 1 0,-1-2 0,0 1 0,-1-1 0,0-1 0,9-12 0,-4 2 0,-1-2 0,0 0 0,-2 0 0,0-1 0,-1 0 0,6-30 0,-8 10 0,-2 0 0,-1 0 0,-3-55 0,-1 91 0,1 2 0,-1 0 0,0-1 0,-1 1 0,1 0 0,-1-1 0,0 1 0,-1 0 0,1 0 0,-1 0 0,0 0 0,0 0 0,-5-8 0,5 10 0,-1 1 0,1 0 0,-1 0 0,0-1 0,1 1 0,-1 1 0,0-1 0,0 0 0,-1 1 0,1 0 0,0 0 0,0 0 0,-1 0 0,1 0 0,0 0 0,-1 1 0,1 0 0,-1 0 0,-6 0 0,5 0 0,0 1 0,0-1 0,0 1 0,0 0 0,0 0 0,0 1 0,0-1 0,0 1 0,0 0 0,0 0 0,1 1 0,-1 0 0,-5 4 0,3-1 0,1 0 0,0 0 0,0 0 0,0 1 0,1 0 0,0 0 0,-6 12 0,2 1 0,1-1 0,0 1 0,2 1 0,0-1 0,2 1 0,-3 22 0,3 6 0,4 77 0,0-119 0,1 0 0,0 0 0,0-1 0,1 1 0,0 0 0,0-1 0,0 1 0,1-1 0,0 0 0,0 0 0,1 0 0,0-1 0,8 11 0,-9-13 0,-1 0 0,1 0 0,0-1 0,1 1 0,-1-1 0,0 0 0,1 0 0,-1 0 0,1 0 0,-1-1 0,1 1 0,0-1 0,0 0 0,0 0 0,0-1 0,0 1 0,0-1 0,0 0 0,-1 0 0,1 0 0,0 0 0,0-1 0,0 1 0,0-1 0,6-2 0,-7 2 0,0-1 0,1 0 0,-1 0 0,0 0 0,0 0 0,0 0 0,-1-1 0,1 1 0,0-1 0,-1 1 0,0-1 0,1 0 0,-1 0 0,0 0 0,2-6 0,3-6 0,-1 0 0,5-19 0,-8 25 0,4-19 0,-1-1 0,-1 1 0,2-40 0,-5-87 0,0 51 0,-4 142 0,-4 245 0,6-269 0,2 0 0,0-1 0,1 1 0,0-1 0,1 1 0,1-1 0,7 15 0,-10-23 0,0-1 0,0 0 0,1 0 0,-1 0 0,1 0 0,0 0 0,0-1 0,0 0 0,1 1 0,-1-1 0,1 0 0,-1 0 0,1-1 0,0 1 0,0-1 0,1 0 0,-1 0 0,0 0 0,1-1 0,-1 1 0,1-1 0,-1 0 0,1 0 0,5-1 0,-8 1 0,1-1 0,0 0 0,-1 0 0,1 0 0,0-1 0,-1 1 0,1-1 0,0 1 0,-1-1 0,1 0 0,3-2 0,-4 1 0,0 0 0,0 0 0,-1 0 0,1 0 0,-1 0 0,1 0 0,-1-1 0,0 1 0,0-1 0,0 1 0,0-1 0,0-2 0,10-36 0,-2-1 0,-1-1 0,2-52 0,-8 61 0,1 0 0,2 0 0,1 0 0,2 0 0,24-63 0,-30 92 0,0 1 0,0 0 0,1 0 0,-1 0 0,1 1 0,0-1 0,0 1 0,0-1 0,0 1 0,1 0 0,-1 0 0,1 0 0,0 1 0,0-1 0,0 1 0,5-2 0,0 1 0,0 1 0,0 0 0,0 0 0,1 1 0,-1 0 0,15 1 0,-18 1 0,-1-1 0,1 1 0,-1 0 0,1 1 0,-1-1 0,0 1 0,0 0 0,0 0 0,0 1 0,0-1 0,0 1 0,0 0 0,-1 1 0,0-1 0,1 1 0,-1 0 0,-1 0 0,1 0 0,-1 0 0,1 1 0,-1-1 0,0 1 0,-1 0 0,4 8 0,1 2 0,-1 0 0,-1 1 0,-1 0 0,0 0 0,-1 0 0,0 0 0,0 22 0,-3-17 0,0 0 0,-1 0 0,-2 0 0,0 0 0,-1 0 0,-1 0 0,-14 37 0,12-41 0,2 0 0,0 0 0,1 0 0,1 0 0,0 1 0,0 26 0,3-43 0,0 1 0,0-1 0,0 1 0,1-1 0,-1 1 0,0-1 0,1 0 0,-1 1 0,1-1 0,0 1 0,-1-1 0,1 0 0,0 0 0,0 1 0,0-1 0,0 0 0,0 0 0,0 0 0,0 0 0,0 0 0,0 0 0,0 0 0,1 0 0,-1-1 0,0 1 0,1 0 0,-1-1 0,1 1 0,-1-1 0,0 0 0,3 1 0,6 1 0,-1-1 0,0 0 0,1-1 0,9-1 0,-4 1 0,-12 0 0,14 0 0,1 0 0,20-4 0,-32 2 0,1 1 0,-1-1 0,0 0 0,1-1 0,-1 1 0,0-1 0,0 0 0,-1-1 0,7-4 0,1-3-1,0 0-1,-1-1 1,0 0 0,-1-1 0,0 0-1,-1-1 1,-1 0 0,0 0-1,-1-1 1,11-28 0,-9 16-2,-3 0 0,0-1 0,-1 0 0,-2 0 0,1-48 0,-1-66 19,-19-191 0,7 244-16,5 76 0,0 11 0,0 6 0,-4 20 0,-6 54 0,-4 121 0,14 87 0,3-181 0,0-87 0,1-1 0,0 1 0,1-1 0,1 0 0,1 1 0,0-1 0,1-1 0,1 1 0,0-1 0,2 0 0,0 0 0,0-1 0,1 0 0,17 20 0,-23-32 0,0 0 0,1 0 0,-1 0 0,1 0 0,-1-1 0,1 0 0,0 0 0,0 0 0,0 0 0,0 0 0,0-1 0,0 0 0,1 0 0,-1 0 0,0 0 0,1-1 0,-1 0 0,0 1 0,1-2 0,-1 1 0,0 0 0,1-1 0,-1 0 0,0 0 0,0 0 0,1-1 0,-1 1 0,0-1 0,0 0 0,0 0 0,-1 0 0,1-1 0,-1 1 0,1-1 0,-1 0 0,0 0 0,0 0 0,0-1 0,0 1 0,4-8 0,7-12 0,0 0 0,-2-2 0,15-40 0,20-85 0,-15 45 0,-28 92 0,49-133 0,-45 127 0,1 0 0,1 1 0,0 1 0,1-1 0,20-21 0,-30 36 0,1 1 0,0 0 0,1-1 0,-1 1 0,0 0 0,1 0 0,-1 0 0,1 1 0,0-1 0,-1 1 0,1-1 0,0 1 0,0 0 0,0 0 0,0 0 0,0 0 0,0 1 0,0-1 0,0 1 0,0 0 0,0 0 0,1 0 0,-1 0 0,0 0 0,0 1 0,0 0 0,0-1 0,0 1 0,0 0 0,0 0 0,0 1 0,-1-1 0,1 1 0,0-1 0,-1 1 0,1 0 0,-1 0 0,1 0 0,-1 0 0,0 0 0,0 1 0,0-1 0,0 1 0,0-1 0,-1 1 0,3 5 0,7 17 0,-1 1 0,-1 0 0,-2 1 0,0-1 0,-2 1 0,4 51 0,-8 172 0,-2-244 0,1 0 0,-1 0 0,-1 0 0,1 0 0,-1 0 0,0 0 0,-1 0 0,1-1 0,-1 1 0,0-1 0,0 0 0,-1 0 0,1 0 0,-1 0 0,-1 0 0,1-1 0,0 0 0,-1 0 0,0 0 0,0 0 0,0-1 0,-1 0 0,1 0 0,-12 4 0,5-2 0,0-1 0,0-1 0,-1 0 0,1 0 0,-1-1 0,0-1 0,0 0 0,1 0 0,-1-2 0,0 0 0,-15-2 0,23 2 0,1 0 0,-1-1 0,1 1 0,0-1 0,-1 0 0,1 0 0,0 0 0,0-1 0,0 1 0,0-1 0,1 0 0,-1 0 0,1-1 0,-5-4 0,4 2 0,0 0 0,0-1 0,0 0 0,1 1 0,0-1 0,0-1 0,1 1 0,-2-9 0,0-11 0,0 0 0,2 0 0,3-51 0,-1 68 0,0 5 0,1 0 0,-1 0 0,1 0 0,0 0 0,0 0 0,0 0 0,1 0 0,-1 0 0,1 0 0,1 1 0,-1-1 0,0 1 0,1 0 0,0 0 0,0-1 0,0 2 0,5-5 0,-3 4 0,-1 1 0,1 0 0,0 0 0,0 0 0,1 1 0,-1-1 0,1 1 0,-1 0 0,1 1 0,-1 0 0,1-1 0,0 2 0,0-1 0,10 1 0,-12 0 0,0 1 0,0-1 0,0 1 0,-1 0 0,1 0 0,0 0 0,0 1 0,-1-1 0,1 1 0,-1 0 0,0 0 0,1 0 0,-1 0 0,0 1 0,0-1 0,0 1 0,0 0 0,-1 0 0,1 0 0,2 5 0,4 7 0,0 0 0,0 1 0,7 21 0,-11-25 0,15 39 0,-6-15 0,1-1 0,2 0 0,27 42 0,-38-68 0,0-1 0,1 0 0,0 0 0,1 0 0,-1-1 0,1 0 0,1 0 0,-1-1 0,1 0 0,0 0 0,1-1 0,-1 0 0,1-1 0,0 0 0,0-1 0,18 4 0,-7-4 0,-1-1 0,1-1 0,31-1 0,-43-1 0,0 0 0,1 0 0,-1-1 0,0 0 0,0-1 0,0 0 0,0 0 0,0-1 0,12-8 0,-11 5-12,-1-1 0,0-1-1,0 0 1,-1 0 0,0 0 0,-1-1 0,0 0-1,0 0 1,-1-1 0,-1 0 0,0 0 0,0-1-1,5-18 1,2-35-521</inkml:trace>
</inkml:ink>
</file>

<file path=ppt/ink/ink6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9"/>
    </inkml:context>
    <inkml:brush xml:id="br0">
      <inkml:brushProperty name="width" value="0.05" units="cm"/>
      <inkml:brushProperty name="height" value="0.05" units="cm"/>
      <inkml:brushProperty name="color" value="#FFC114"/>
    </inkml:brush>
  </inkml:definitions>
  <inkml:trace contextRef="#ctx0" brushRef="#br0">0 62 32447,'7'0'256,"45"0"-224,20 0 0,10 0-32,-4 0 0,-12-9 0,-14-5 0,-16 2 0,-13 0 0,-13 6 0,-10 0 0,0 3-80</inkml:trace>
</inkml:ink>
</file>

<file path=ppt/ink/ink6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22"/>
    </inkml:context>
    <inkml:brush xml:id="br0">
      <inkml:brushProperty name="width" value="0.05" units="cm"/>
      <inkml:brushProperty name="height" value="0.05" units="cm"/>
      <inkml:brushProperty name="color" value="#FFC114"/>
    </inkml:brush>
  </inkml:definitions>
  <inkml:trace contextRef="#ctx0" brushRef="#br0">10 536 31166,'-1'0'56,"1"0"-1,-1 1 0,1-1 1,-1 0-1,1 0 1,0 1-1,-1-1 0,1 0 1,0 1-1,-1-1 1,1 1-1,0-1 0,-1 0 1,1 1-1,0-1 1,0 1-1,-1-1 0,1 1 1,0-1-1,0 1 1,0-1-1,0 0 0,-1 1 1,1-1-1,0 1 1,0-1-1,0 1 0,0-1 1,0 1-1,1 0 1,-1 22-338,0-17 415,-1 32-123,0-17-3,1 0 0,2 23 0,-1-38-7,0-1 0,0 0 0,0 1 0,1-1 0,-1 0 0,1 0 0,1 0 1,-1 0-1,1 0 0,0 0 0,0 0 0,7 7 0,-8-10 0,0-1 0,0 1 0,0-1 0,0 0 0,0 0 0,1 0 0,-1 0 0,0 0 0,1 0 0,-1-1 0,0 1 0,1-1 0,-1 0 0,1 0 0,-1 1 0,1-2 0,-1 1 0,1 0 0,2-1 0,-2 1 0,0-1 0,1 0 0,-1 0 0,0 0 0,0 0 0,1 0 0,-1-1 0,0 1 0,0-1 0,-1 0 0,1 0 0,0 0 0,3-3 0,5-9 0,-1 0 0,-1-1 0,0 0 0,-1-1 0,0 0 0,-1 0 0,7-28 0,23-129 0,-16 62 0,-21 110 0,2-11 0,1-1 0,0 1 0,1 0 0,0 0 0,1 0 0,0 1 0,1 0 0,0-1 0,11-13 0,-15 23 0,0 0 0,0 1 0,0-1 0,0 0 0,0 1 0,1-1 0,-1 1 0,0 0 0,1 0 0,-1 0 0,1 0 0,-1 0 0,1 0 0,0 1 0,-1-1 0,1 1 0,0 0 0,-1-1 0,1 1 0,0 1 0,-1-1 0,1 0 0,0 1 0,-1-1 0,3 2 0,1 0 0,-1-1 0,0 2 0,0-1 0,0 1 0,0-1 0,-1 1 0,1 0 0,-1 1 0,1-1 0,6 8 0,1 5 0,-1-1 0,0 1 0,-1 1 0,0 0 0,-2 0 0,0 1 0,-1 0 0,-1 1 0,0 0 0,-2-1 0,0 1 0,-1 1 0,-1-1 0,0 28 0,-2-23 0,-3 52 0,2-70 0,-1 1 0,1 0 0,-1-1 0,-1 1 0,1-1 0,-1 1 0,0-1 0,-7 10 0,3-6 0,-1 0 0,0-1 0,0 0 0,-1 0 0,0-1 0,-12 8 0,15-12 0,0 0 0,0-1 0,0 1 0,-1-2 0,0 1 0,1 0 0,-1-1 0,0-1 0,0 1 0,0-1 0,-14 1 0,15-2 0,1 0 0,-1 0 0,0 0 0,1-1 0,-1 1 0,0-1 0,1-1 0,-1 1 0,1-1 0,-1 0 0,1 0 0,0-1 0,0 1 0,0-1 0,0 0 0,0-1 0,1 1 0,-1-1 0,1 0 0,0 0 0,0 0 0,1 0 0,-4-6 0,3 6 0,0-1 0,1 0 0,0 0 0,0 0 0,0-1 0,0 1 0,1-1 0,0 1 0,0-1 0,0 0 0,1 0 0,0 0 0,0-9 0,1 14-1,1 0-1,-1 1 1,1-1-1,-1 0 1,1 1 0,0-1-1,-1 1 1,1-1-1,0 1 1,0-1 0,0 1-1,-1 0 1,1-1 0,0 1-1,0 0 1,0 0-1,0-1 1,-1 1 0,1 0-1,0 0 1,0 0-1,0 0 1,0 0 0,0 0-1,0 1 1,-1-1-1,1 0 1,0 0 0,1 1-1,4-1-1,5 1 2,0 1 1,0 0 0,0 0-1,-1 1 1,1 1 0,-1 0-1,0 0 1,18 10-1,33 14 2,-36-20 1,2-1 1,-1-2-1,1 0 0,0-1 1,0-2-1,0-1 0,41-3 1,-62 0-2,0 1 1,0-1 0,0 0-1,0 0 1,-1 0 0,1-1-1,-1 0 1,1 0 0,-1 0-1,0-1 1,0 0 0,0 0-1,-1 0 1,0 0 0,1-1 0,-1 0-1,-1 0 1,7-10 0,-2 1-3,1-1 1,-2 0-1,0-1 1,-1 0-1,8-30 1,-5-16 0,-2 0 0,-3-112 0,-4 149 0,0 90 0,1 101 0,0-157 0,0-1 0,0 1 0,0-1 0,1 0 0,1 1 0,-1-1 0,1 0 0,0 0 0,1-1 0,0 1 0,0-1 0,9 12 0,-9-15 0,0 0 0,0 0 0,1 0 0,-1 0 0,1-1 0,0 1 0,0-1 0,0 0 0,1-1 0,-1 1 0,0-1 0,1 0 0,0-1 0,-1 1 0,1-1 0,0 0 0,0-1 0,9 1 0,-14-1 0,8 0 0,0 0 0,0 0 0,-1-1 0,1 0 0,13-4 0,-19 4 0,0 0 0,-1-1 0,1 1 0,0-1 0,0 0 0,-1 0 0,1 0 0,-1 0 0,0 0 0,1 0 0,-1-1 0,0 1 0,0-1 0,-1 0 0,1 1 0,0-1 0,-1 0 0,2-5 0,4-10 0,-2-1 0,0 1 0,0-1 0,2-34 0,-3-82 0,-2 61 0,3 20 0,-3 70 0,0 0 0,-1 0 0,-1 0 0,-2 20 0,0 12 0,1 14 0,-1 0 0,-16 83 0,0-48 0,-55 234 0,67-312 0,0-1 0,-1-1 0,0 0 0,-2 0 0,-12 19 0,16-29 0,1-1 0,-1 1 0,-1-1 0,1-1 0,-1 1 0,0-1 0,-1 0 0,1 0 0,-1-1 0,0 0 0,0 0 0,0-1 0,-1 0 0,-13 4 0,11-4 0,0-1 0,0 0 0,0-1 0,0 0 0,0 0 0,0-1 0,-17-2 0,22 1 0,1 0 0,-1-1 0,1 1 0,0-1 0,-1 0 0,1 0 0,0 0 0,0 0 0,0-1 0,0 1 0,1-1 0,-1 0 0,1-1 0,0 1 0,-1 0 0,2-1 0,-1 0 0,-3-5 0,0-2 0,0-1 0,1 1 0,1-1 0,0 0 0,0 0 0,1-1 0,-1-13 0,3 19 0,0 0 0,1 0 0,0 0 0,0 0 0,0 0 0,1 1 0,0-1 0,0 0 0,1 0 0,0 1 0,0-1 0,1 1 0,-1 0 0,8-12 0,-3 10 0,1-1 0,0 1 0,1 1 0,-1 0 0,2 0 0,-1 0 0,0 1 0,13-5 0,89-37 0,-77 35 0,54-19 0,-48 19 0,-2-2 0,72-38 0,-98 46 0,-1 0 0,-1-1 0,1 0 0,-1-1 0,-1 0 0,0-1 0,0 0 0,-1 0 0,0-1 0,-1 0 0,0 0 0,0-1 0,6-18 0,0-9 0,13-68 0,2-9 0,-27 114 0,-1 1 0,1 0 0,-1-1 0,1 1 0,-1 0 0,1-1 0,0 1 0,0 0 0,-1 0 0,1-1 0,0 1 0,0 0 0,0 0 0,1 0 0,-1 0 0,0 1 0,0-1 0,0 0 0,1 0 0,-1 1 0,0-1 0,1 1 0,-1-1 0,0 1 0,1-1 0,-1 1 0,1 0 0,-1 0 0,1 0 0,-1 0 0,1 0 0,-1 0 0,0 0 0,1 0 0,-1 1 0,1-1 0,-1 0 0,1 1 0,-1-1 0,2 2 0,3 1 0,0-1 0,0 1 0,-1 1 0,1-1 0,-1 1 0,0 0 0,9 9 0,-4-3 0,0 1 0,-1 0 0,-1 1 0,0 0 0,-1 0 0,0 0 0,0 1 0,-2 0 0,0 0 0,0 1 0,-1 0 0,-1 0 0,0 0 0,-1 0 0,0 0 0,-1 0 0,-1 0 0,0 1 0,-4 22 0,2-30 0,0-1 0,0 0 0,-1 0 0,0 0 0,0 0 0,0-1 0,-1 1 0,0-1 0,0 0 0,0 0 0,-1 0 0,1-1 0,-1 1 0,0-1 0,-1 0 0,1-1 0,-1 1 0,-11 4 0,-4 2 0,0-1 0,0-2 0,-1 0 0,-26 5 0,23-8 0,1-1 0,-1 0 0,0-2 0,-47-4 0,71 3 0,-1 0 0,1 0 0,0 0 0,0-1 0,0 1 0,-1 0 0,1-1 0,0 1 0,0-1 0,0 1 0,0-1 0,0 0 0,0 0 0,0 1 0,0-1 0,0 0 0,0 0 0,1 0 0,-1 0 0,0 0 0,0 0 0,1 0 0,-1 0 0,1 0 0,-2-2 0,-1-31 0,3 27 0,1 7 0,0-1 0,-1 1 0,1-1 0,0 1 0,0-1 0,-1 1 0,1 0 0,0 0 0,0-1 0,-1 1 0,1 0 0,0 0 0,0 0 0,0 0 0,0 0 0,-1 0 0,1 0 0,0 0 0,0 0 0,0 0 0,0 1 0,3-1 0,145 1 0,96 0 0,-237-1 0,0-1 0,0 0 0,0 0 0,0-1 0,-1 0 0,1 0 0,0-1 0,-1 0 0,1 0 0,-1-1 0,0 0 0,0 0 0,8-7 0,-6 3 0,-1 0 0,0 0 0,-1-1 0,0 0 0,0 0 0,-1-1 0,0 0 0,7-16 0,-1-6 0,-2 1 0,-1-2 0,-2 1 0,-1-1 0,3-51 0,-4-124 0,-6 161 0,2 46 0,-1-1 0,0 1 0,0 0 0,0-1 0,0 1 0,0 0 0,0-1 0,-1 1 0,1 0 0,0-1 0,-1 1 0,1 0 0,-1-1 0,0 1 0,1 0 0,-1 0 0,0 0 0,1-1 0,-1 1 0,0 0 0,0 0 0,0 0 0,0 0 0,0 1 0,-2-3 0,2 3 0,0 0 0,1 0 0,-1 0 0,1 0 0,-1 0 0,1 0 0,-1 0 0,0 0 0,1 0 0,-1 1 0,1-1 0,-1 0 0,1 0 0,-1 0 0,1 1 0,-1-1 0,1 0 0,-1 1 0,1-1 0,-1 0 0,1 1 0,0-1 0,-1 1 0,-10 21 0,2 14 0,2 0 0,1 0 0,0 40 0,3 119 0,4-127 0,-2-45 0,1-5 0,0 0 0,1 0 0,0 0 0,7 26 0,-7-40 0,0 1 0,1-1 0,0 1 0,0-1 0,0 1 0,0-1 0,1 0 0,-1 0 0,1 0 0,0-1 0,1 1 0,-1-1 0,0 1 0,1-1 0,0 0 0,0 0 0,0-1 0,0 1 0,0-1 0,1 0 0,7 3 0,-3-2 0,0-1 0,1 0 0,-1 0 0,1-1 0,0 0 0,-1-1 0,1 0 0,0 0 0,15-3 0,-19 2 0,1-1 0,-1 0 0,0 0 0,1 0 0,-1-1 0,0 0 0,0 0 0,-1 0 0,1-1 0,-1 0 0,1 0 0,-1 0 0,0-1 0,6-7 0,-3 0 0,0 0 0,-1 0 0,0 0 0,-1-1 0,-1 0 0,0 0 0,0 0 0,-2-1 0,5-24 0,-3-6 0,-2-77 0,-3 88 0,0 28 0,0-1 0,0 0 0,0 1 0,-1-1 0,0 0 0,0 1 0,0-1 0,-4-8 0,4 12 0,0 1 0,-1-1 0,1 1 0,0 0 0,-1-1 0,1 1 0,-1 0 0,0 0 0,1 0 0,-1 0 0,0 0 0,1 0 0,-1 1 0,0-1 0,0 1 0,0-1 0,0 1 0,0 0 0,0-1 0,0 1 0,0 0 0,1 0 0,-1 0 0,0 1 0,0-1 0,0 0 0,-3 2 0,2-1 0,0 0 0,-1 1 0,1-1 0,0 1 0,0 0 0,1 0 0,-1 0 0,0 0 0,1 1 0,-1-1 0,1 1 0,0-1 0,-1 1 0,1 0 0,1 0 0,-1 0 0,0 0 0,1 0 0,-1 0 0,1 1 0,0-1 0,-1 6 0,-3 9 0,1 0 0,1 0 0,-2 18 0,3-2 0,0 0 0,6 51 0,-3-80 0,0 0 0,0 0 0,0 0 0,1 0 0,0 0 0,0-1 0,0 1 0,0-1 0,1 1 0,-1-1 0,1 0 0,0 0 0,1 0 0,-1-1 0,1 1 0,-1-1 0,1 1 0,0-1 0,1 0 0,-1-1 0,0 1 0,1-1 0,-1 0 0,10 3 0,1 0 0,0-2 0,0 1 0,0-2 0,1 0 0,-1-1 0,1 0 0,15-2 0,-28 0 0,1 0 0,-1-1 0,1 1 0,-1 0 0,0-1 0,0 0 0,1 0 0,-1 0 0,-1 0 0,1 0 0,0-1 0,0 1 0,-1-1 0,1 0 0,-1 0 0,0 0 0,0 0 0,0 0 0,0 0 0,-1 0 0,1-1 0,0-3 0,7-13 0,-2-1 0,7-27 0,-14 47 0,20-87 0,11-40 0,-29 121 0,1 0 0,0 0 0,0 1 0,0-1 0,1 1 0,6-10 0,-8 14 0,0 0 0,0 0 0,0-1 0,0 1 0,0 1 0,1-1 0,-1 0 0,1 0 0,-1 1 0,1 0 0,-1-1 0,1 1 0,0 0 0,0 0 0,-1 0 0,1 1 0,0-1 0,6 0 0,-7 2 0,1-1 0,0 0 0,-1 1 0,1 0 0,-1 0 0,1 0 0,-1 0 0,1 0 0,-1 0 0,0 1 0,0-1 0,0 1 0,1-1 0,-1 1 0,-1 0 0,1 0 0,0 0 0,0 0 0,-1 0 0,1 0 0,-1 0 0,0 1 0,1-1 0,-1 0 0,0 1 0,0-1 0,-1 1 0,2 5 0,2 8 0,-1 1 0,-1 0 0,1 22 0,-3-37 0,4 50 0,-8 98 0,2-140 0,0-1 0,0 0 0,-7 15 0,-3 13 0,13-101 0,3 41 0,2 1 0,0 0 0,17-39 0,35-60 0,-45 96 0,1 1 0,1 0 0,1 1 0,0 0 0,29-27 0,-34 44 0,-6 12 0,-6 21 0,1-16 0,-2 75 0,8 143 0,3-189 0,-9-40 0,0 0 0,0 0 0,0 0 0,0 0 0,0-1 0,0 1 0,0 0 0,0 0 0,0 0 0,0 0 0,0 0 0,0 0 0,0 0 0,0 0 0,0 0 0,0 0 0,0 0 0,1-1 0,-1 1 0,0 0 0,0 0 0,0 0 0,0 0 0,0 0 0,0 0 0,0 0 0,0 0 0,0 0 0,1 0 0,-1 0 0,0 0 0,0 0 0,0 0 0,0 0 0,0 0 0,0 0 0,0 0 0,0 0 0,0 0 0,1 0 0,-1 0 0,0 0 0,0 0 0,0 0 0,0 0 0,0 1 0,0-1 0,0 0 0,0 0 0,0 0 0,0 0 0,0 0 0,1 0 0,-1 0 0,0 0 0,0 0 0,0 0 0,0 0 0,0 1 0,0-1 0,0 0 0,0 0 0,0 0 0,0 0 0,0 0 0,0 0 0,0 0 0,0 0 0,3-7 0,-3 6 0,23-69 0,34-71 0,-43 112 0,2 0 0,0 1 0,2 1 0,42-50 0,-58 75 0,22-19 0,-24 21 0,1-1 0,-1 1 0,1 0 0,-1 0 0,1-1 0,0 1 0,-1 0 0,1 0 0,-1 0 0,1 0 0,0 0 0,-1 0 0,1 0 0,-1 0 0,1 0 0,0 0 0,-1 0 0,1 0 0,-1 0 0,1 0 0,-1 1 0,1-1 0,0 0 0,-1 0 0,1 1 0,-1-1 0,1 0 0,-1 1 0,1-1 0,-1 1 0,1-1 0,-1 0 0,0 1 0,1-1 0,-1 1 0,0-1 0,1 1 0,-1-1 0,0 1 0,0 0 0,1-1 0,-1 1 0,0-1 0,0 1 0,0 0 0,0-1 0,0 1 0,0-1 0,0 1 0,0 1 0,7 49 0,-2 1 0,-3 0 0,-5 65 0,1-71 0,0-18 0,-1 1 0,-2-1 0,0 0 0,-12 30 0,17-55-2,-1-2 2,1 0-1,0 0 0,0 0 0,0 0 1,-1 0-1,1 0 0,0 0 0,-1 0 1,1 0-1,-1 0 0,1 0 0,-1 0 0,1 0 1,-1 0-1,0 0 0,1-1 0,-1 1 1,0 0-1,0-1 0,0 1 0,0 0 1,1-1-1,-1 1 0,0-1 0,-2 1 1,-3-1-107</inkml:trace>
</inkml:ink>
</file>

<file path=ppt/ink/ink6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22"/>
    </inkml:context>
    <inkml:brush xml:id="br0">
      <inkml:brushProperty name="width" value="0.05" units="cm"/>
      <inkml:brushProperty name="height" value="0.05" units="cm"/>
      <inkml:brushProperty name="color" value="#FFC114"/>
    </inkml:brush>
  </inkml:definitions>
  <inkml:trace contextRef="#ctx0" brushRef="#br0">0 0 32015,'0'0'704,"33"0"-688,6 0 16,7 0-32,0 0 0,-7 0 0,0 0 0,-6 0 0,-7 0 0,-9 0 0,-11 0-48</inkml:trace>
</inkml:ink>
</file>

<file path=ppt/ink/ink6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25"/>
    </inkml:context>
    <inkml:brush xml:id="br0">
      <inkml:brushProperty name="width" value="0.05" units="cm"/>
      <inkml:brushProperty name="height" value="0.05" units="cm"/>
      <inkml:brushProperty name="color" value="#FFC114"/>
    </inkml:brush>
  </inkml:definitions>
  <inkml:trace contextRef="#ctx0" brushRef="#br0">12 13 32143,'-12'-10'462,"17"7"-303,26 9-156,54 27-3,37 11 0,324 58 0,-312-75 0,581 98 0,23-9 0,-131 7 0,-489-96 0,214 57 0,174 35 0,-347-94 0,165 34 0,-113 8 0,-112-36 0,-67-19 0,0-2 0,1-1 0,52 7 0,-65-15 0,-12-1 0,0 1 0,0 0 0,0 0 0,0 0 0,0 1 0,14 5 0,-20-6 0,1 5 0,-20-14 0,2-1 0,0-1 0,0-1 0,2 0 0,-1-1 0,1 0 0,1-1 0,0 0 0,-16-25 0,-35-86 0,52 100 0,10 24 0,1 0 0,0 0 0,0 0 0,0-1 0,-1 1 0,1 0 0,0 0 0,0-1 0,0 1 0,0 0 0,0 0 0,0 0 0,-1-1 0,1 1 0,0 0 0,0-1 0,0 1 0,0 0 0,0 0 0,0-1 0,0 1 0,0 0 0,0 0 0,0-1 0,0 1 0,0 0 0,0 0 0,0-1 0,1 1 0,-1 0 0,0 0 0,0-1 0,0 1 0,0 0 0,0 0 0,0-1 0,1 1 0,-1 0 0,0 0 0,0 0 0,0-1 0,1 1 0,-1 0 0,0 0 0,0 0 0,1 0 0,-1 0 0,0 0 0,0-1 0,1 1 0,-1 0 0,0 0 0,15 3 0,3 9 0,1 0 0,-2 1 0,1 1 0,-2 1 0,0 0 0,22 28 0,-33-38 0,-1 0 0,1 1 0,-1-1 0,0 1 0,-1 0 0,1 0 0,-1 0 0,-1 1 0,1-1 0,-1 1 0,0 0 0,0-1 0,-1 1 0,0 0 0,0 0 0,-1 0 0,1 0 0,-2 7 0,0-12 0,1 1 0,-1-1 0,0 0 0,1 0 0,-1 0 0,0-1 0,0 1 0,0 0 0,-1 0 0,1 0 0,0-1 0,-1 1 0,1-1 0,-1 1 0,1-1 0,-1 1 0,0-1 0,0 0 0,0 0 0,0 0 0,1 0 0,-4 1 0,-51 16 0,38-14 0,-26 10-3,29-8-6,0-1 0,-1-1-1,0 0 1,0-1 0,-21 1-1,28-4-283</inkml:trace>
</inkml:ink>
</file>

<file path=ppt/ink/ink6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29"/>
    </inkml:context>
    <inkml:brush xml:id="br0">
      <inkml:brushProperty name="width" value="0.05" units="cm"/>
      <inkml:brushProperty name="height" value="0.05" units="cm"/>
      <inkml:brushProperty name="color" value="#FFC114"/>
    </inkml:brush>
  </inkml:definitions>
  <inkml:trace contextRef="#ctx0" brushRef="#br0">70 1040 32079,'-2'0'36,"0"0"-1,0 0 1,0 0 0,0 1 0,-1-1 0,1 1 0,0 0 0,0-1-1,0 1 1,1 0 0,-1 0 0,0 0 0,0 1 0,0-1 0,1 0 0,-1 1-1,-2 2 1,1-1-23,0 1 0,0 0 0,1 1-1,0-1 1,-1 0 0,1 1 0,-2 7 0,1-2-21,1 0 1,0 0-1,0 0 1,1 0-1,1 0 1,0 0-1,1 14 1,-1-24 7,1 1 0,-1 0 0,1 0 0,-1-1 0,1 1 0,-1-1 0,1 1 0,-1 0 0,1-1 0,0 1 0,-1-1 0,1 1 0,0-1 0,-1 0 0,1 1 0,0-1 0,0 0 0,-1 1 0,1-1 0,0 0 0,0 0 0,0 0 0,-1 0 0,1 1 0,0-1 0,0 0 0,1-1 0,30 1 0,-22 0 0,-2-1 0,0 1 0,0-1 0,0 0 0,0 0 0,0-1 0,0 0 0,-1-1 0,1 0 0,-1 0 0,1 0 0,-1-1 0,12-9 0,-9 5 0,-1 0 0,0-1 0,-1 0 0,1 0 0,-2-1 0,0 0 0,11-19 0,-4 0 0,-1-2 0,-1 0 0,-2 0 0,-1-1 0,8-50 0,12-224 0,-25-3 0,-3 308 0,-1-1 0,0 0 0,0 0 0,1 1 0,-2-1 0,1 0 0,0 0 0,0 1 0,0-1 0,-1 0 0,1 0 0,-1 1 0,1-1 0,-1 1 0,0-1 0,0 0 0,0 1 0,0-1 0,0 1 0,0 0 0,0-1 0,0 1 0,0 0 0,-1 0 0,1-1 0,0 1 0,-1 0 0,1 0 0,-1 1 0,0-1 0,1 0 0,-1 0 0,1 1 0,-1-1 0,0 1 0,0-1 0,1 1 0,-1 0 0,0 0 0,0 0 0,1 0 0,-1 0 0,-2 0 0,2 1 0,-1-1 0,1 0 0,0 1 0,0 0 0,0-1 0,-1 1 0,1 0 0,0 0 0,0 0 0,0 0 0,0 1 0,0-1 0,1 0 0,-1 1 0,0 0 0,1-1 0,-1 1 0,1 0 0,-1 0 0,1 0 0,0 0 0,0 0 0,0 0 0,-2 3 0,-2 8 0,1-1 0,-1 1 0,-1 14 0,4-21 0,-11 61 0,3-1 0,-3 85 0,12 140 0,2-155 0,-1-112 0,1 0 0,1-1 0,1 1 0,1-1 0,1 1 0,1-1 0,15 35 0,-21-58 0,0 1 0,0-1 0,0 0 0,0 0 0,1 0 0,-1 0 0,0 0 0,0 0 0,0 0 0,0 0 0,0 0 0,1 0 0,-1 1 0,0-1 0,0 0 0,0 0 0,0 0 0,1 0 0,-1 0 0,0 0 0,0 0 0,0 0 0,0 0 0,1 0 0,-1 0 0,0-1 0,0 1 0,0 0 0,0 0 0,1 0 0,-1 0 0,0 0 0,0 0 0,0 0 0,0 0 0,0 0 0,0 0 0,1-1 0,-1 1 0,0 0 0,0 0 0,0 0 0,0 0 0,0 0 0,0-1 0,0 1 0,0 0 0,0 0 0,0 0 0,0 0 0,0-1 0,0 1 0,0 0 0,0 0 0,0 0 0,0 0 0,0 0 0,0-1 0,0 1 0,0 0 0,0 0 0,0 0 0,0 0 0,0-1 0,0 1 0,4-14 0,7-42 0,31-129 0,-34 158 0,1 1 0,1 0 0,1 1 0,25-42 0,-30 58 0,0 0 0,1 1 0,11-12 0,-16 18 0,1-1 0,-1 1 0,1 0 0,-1 1 0,1-1 0,0 0 0,0 1 0,-1 0 0,1-1 0,0 1 0,0 0 0,0 0 0,1 1 0,-1-1 0,4 0 0,-6 2 0,0-1 0,1 0 0,-1 0 0,0 1 0,0-1 0,0 0 0,0 1 0,0-1 0,0 1 0,0 0 0,0-1 0,0 1 0,0 0 0,0-1 0,0 1 0,0 0 0,-1 0 0,1 0 0,0 0 0,-1 0 0,1 0 0,0 0 0,-1 0 0,1 1 0,10 31 0,-9-26 0,11 50 0,8 88 0,1 6 0,-22-148 0,1 0 0,0 1 0,-1-1 0,2 0 0,-1 0 0,0 0 0,0 0 0,1 0 0,0-1 0,0 1 0,-1 0 0,1-1 0,1 1 0,-1-1 0,0 0 0,1 0 0,-1 0 0,1 0 0,0 0 0,-1 0 0,1 0 0,0-1 0,0 0 0,0 0 0,0 1 0,0-2 0,0 1 0,1 0 0,-1-1 0,0 1 0,0-1 0,1 0 0,-1 0 0,0 0 0,0-1 0,1 1 0,-1-1 0,0 0 0,0 1 0,5-4 0,-3 2 0,-1 0 0,-1 0 0,1-1 0,0 0 0,-1 0 0,1 0 0,-1 0 0,0 0 0,0-1 0,0 1 0,0-1 0,-1 0 0,1 0 0,-1 0 0,0 0 0,2-6 0,4-11 0,-1 1 0,5-24 0,6-67 0,-15 81 0,1 1 0,2 0 0,1 0 0,11-31 0,-16 57 0,0-1 0,0 1 0,1 0 0,-1 0 0,1 0 0,0 0 0,0 0 0,0 0 0,0 1 0,0-1 0,1 1 0,-1 0 0,1 0 0,-1 0 0,1 1 0,0-1 0,0 1 0,6-1 0,34-5 0,-49 9 0,0 0 0,0 0 0,1 0 0,-1 1 0,1-1 0,-1 1 0,1 0 0,0 1 0,0-1 0,0 1 0,0 0 0,1 0 0,0 0 0,-6 9 0,-1 2 0,1 0 0,1 1 0,-8 20 0,9-13 0,1-1 0,1 1 0,1 0 0,1 0 0,1 0 0,1 45 0,1-63 0,1 0 0,-1 0 0,0 0 0,1 0 0,0 0 0,1 0 0,-1 0 0,1 0 0,0 0 0,0 0 0,0-1 0,0 1 0,1-1 0,0 0 0,5 7 0,-3-6 0,1-1 0,-1 1 0,1-1 0,-1 0 0,1-1 0,0 1 0,1-1 0,-1 0 0,0-1 0,10 3 0,6 0 0,1-1 0,-1-2 0,1 0 0,0-1 0,44-4 0,-64 3 0,0-1 0,0 1 0,0-1 0,0 0 0,-1 0 0,1 0 0,0-1 0,-1 1 0,1 0 0,-1-1 0,1 0 0,-1 1 0,0-1 0,0 0 0,1 0 0,-1-1 0,-1 1 0,1 0 0,0-1 0,-1 1 0,1-1 0,-1 1 0,0-1 0,1 0 0,-1 1 0,-1-1 0,1 0 0,0 0 0,0-5 0,2-10 0,-2-1 0,1 1 0,-4-33 0,1 21 0,1 8 0,-2 1 0,-1-1 0,0 1 0,-2 0 0,-10-30 0,10 36 0,0 1 0,-1 0 0,-1 0 0,-1 1 0,0 0 0,0 0 0,-1 1 0,-17-18 0,23 28 0,0-1 0,1 1 0,-1 0 0,0 0 0,0 0 0,0 0 0,-1 1 0,1-1 0,0 1 0,-1 0 0,1 0 0,0 0 0,-1 0 0,1 1 0,-1-1 0,0 1 0,1 0 0,-5 0 0,6 1 0,0-1 0,-1 1 0,1-1 0,0 1 0,-1 0 0,1 0 0,0 0 0,0 0 0,0 0 0,0 1 0,0-1 0,0 0 0,0 1 0,0 0 0,0-1 0,1 1 0,-1 0 0,1 0 0,-1 0 0,1 0 0,0 0 0,0 0 0,0 0 0,0 1 0,-1 3 0,-2 14 0,1 1 0,0 0 0,2 0 0,1 0 0,2 22 0,-1-17 0,-1-18 0,1 0 0,0 1 0,0-1 0,1 0 0,0-1 0,1 1 0,0 0 0,0 0 0,0-1 0,1 0 0,0 0 0,1 0 0,-1 0 0,1-1 0,1 1 0,-1-1 0,1-1 0,10 9 0,-7-7 0,1-1 0,-1 0 0,1-1 0,1 0 0,-1 0 0,1-1 0,0-1 0,-1 0 0,2 0 0,-1-1 0,0 0 0,0-1 0,13 0 0,-21-1 0,1 1 0,0-1 0,0-1 0,0 1 0,0 0 0,-1-1 0,1 0 0,0 0 0,-1 0 0,1 0 0,6-4 0,-8 3 0,0 0 0,0 0 0,0-1 0,0 1 0,-1-1 0,1 1 0,-1-1 0,1 0 0,-1 0 0,0 1 0,0-1 0,0 0 0,-1 0 0,1 0 0,-1 0 0,1-3 0,3-33 0,0-46 0,-4 60 0,1 0 0,1 0 0,0 1 0,2-1 0,1 1 0,10-28 0,-14 49 0,1-1 0,-1 1 0,1 0 0,0 0 0,0 0 0,0 0 0,0 0 0,0 0 0,1 0 0,0 1 0,-1-1 0,1 1 0,0 0 0,0 0 0,0 0 0,0 0 0,0 1 0,6-3 0,1 1 0,-1 1 0,1 1 0,-1-1 0,1 1 0,17 1 0,-18 0 0,0 0 0,0 0 0,0 1 0,0 0 0,0 0 0,14 5 0,-19-4 0,0 0 0,-1 0 0,0 0 0,1 1 0,-1-1 0,0 1 0,0 0 0,0-1 0,-1 1 0,1 0 0,-1 1 0,0-1 0,1 0 0,-1 1 0,-1 0 0,1-1 0,1 5 0,2 3 0,-1 1 0,-1-1 0,0 1 0,0 0 0,-1-1 0,-1 1 0,0 0 0,-1 0 0,0 0 0,0 0 0,-1 0 0,-1 0 0,0 0 0,-1-1 0,-5 15 0,-1-7 0,1 1 0,-7 21 0,13-33 0,0 1 0,1 0 0,0-1 0,0 1 0,1 0 0,0 0 0,3 16 0,-3-23 0,1 0 0,0 0 0,0 0 0,0 0 0,0-1 0,0 1 0,0 0 0,0-1 0,1 1 0,-1-1 0,1 1 0,-1-1 0,1 1 0,-1-1 0,1 0 0,0 0 0,0 0 0,-1 0 0,1 0 0,0 0 0,0-1 0,0 1 0,0-1 0,0 1 0,0-1 0,0 0 0,3 1 0,11 0 0,-1 0 0,26-1 0,-22 0 0,-15 0 0,1-1 0,-1 1 0,1 0 0,-1-1 0,0 0 0,1 0 0,-1 0 0,0-1 0,0 1 0,1-1 0,-1 0 0,-1 0 0,8-6 0,-6 4 0,-1 0 0,0 0 0,0-1 0,0 0 0,-1 0 0,0 0 0,1 0 0,-2 0 0,1-1 0,2-6 0,1-9 0,0 1 0,-2-1 0,0 1 0,1-41 0,-5-85 0,-1 92 0,-2 155 0,0-44 0,7 97 0,-3-150 0,-1 1 0,1 0 0,0-1 0,1 1 0,-1-1 0,1 1 0,0-1 0,0 0 0,0 1 0,1-1 0,-1 0 0,1 0 0,0-1 0,0 1 0,0-1 0,1 1 0,-1-1 0,1 0 0,4 2 0,-1-1 0,0 0 0,0-1 0,0 0 0,1-1 0,-1 0 0,1 0 0,-1 0 0,1-1 0,0 0 0,14 0 0,-21-2 0,0 1 0,1 0 0,-1 0 0,0-1 0,0 1 0,0-1 0,1 1 0,-1-1 0,0 1 0,0-1 0,0 0 0,0 1 0,0-1 0,0 0 0,0 0 0,0 0 0,0 0 0,-1 0 0,1 0 0,0 0 0,-1 0 0,1 0 0,0 0 0,-1 0 0,0-1 0,1 1 0,-1 0 0,0 0 0,1-1 0,-1 1 0,0 0 0,0-3 0,1-53 0,-2 36 0,-2-295 0,3 315 0,0 0 0,0 0 0,0 0 0,0 1 0,0-1 0,0 0 0,0 0 0,0 0 0,1 0 0,-1 0 0,0 1 0,1-1 0,-1 0 0,0 0 0,1 1 0,-1-1 0,1 0 0,-1 0 0,1 1 0,-1-1 0,1 1 0,0-1 0,-1 0 0,1 1 0,0-1 0,0 1 0,-1 0 0,1-1 0,1 0 0,26-1 0,-18 3 0,-1-1 0,1 1 0,-1 0 0,1 1 0,-1 0 0,1 0 0,-1 1 0,0 1 0,0-1 0,0 1 0,-1 1 0,1-1 0,-1 2 0,0-1 0,-1 1 0,1 0 0,-1 1 0,0 0 0,-1 0 0,1 0 0,-2 1 0,1 0 0,-1 0 0,0 0 0,0 1 0,-1-1 0,-1 1 0,5 14 0,-6-18 0,-1 0 0,0 1 0,0-1 0,0 0 0,0 0 0,-1 1 0,0-1 0,0 0 0,0 1 0,-1-1 0,0 0 0,0 0 0,0 0 0,-1 1 0,1-1 0,-1-1 0,-1 1 0,1 0 0,0 0 0,-1-1 0,0 1 0,0-1 0,-1 0 0,1 0 0,-1 0 0,-7 5 0,8-6 0,0 1 0,0-1 0,0 0 0,0 1 0,1-1 0,-1 1 0,1 0 0,0 0 0,0 0 0,1 0 0,-1 0 0,1 1 0,0-1 0,0 0 0,0 1 0,0-1 0,1 1 0,0-1 0,0 1 0,0-1 0,1 1 0,-1-1 0,1 0 0,0 1 0,0-1 0,0 0 0,1 0 0,0 1 0,0-1 0,0-1 0,0 1 0,4 5 0,5 4 0,-1 1 0,-1-1 0,0 2 0,-1-1 0,-1 1 0,0 0 0,-1 1 0,0 0 0,-2 0 0,0 0 0,0 0 0,-2 0 0,2 24 0,-4-26 0,0-5 0,0 0 0,0 0 0,-1 0 0,-2 10 0,2-15 0,0-1 0,-1 0 0,1 1 0,-1-1 0,0 0 0,0 0 0,0 0 0,0 0 0,0 0 0,0-1 0,-1 1 0,0-1 0,-4 4 0,-11 6 0,0-1 0,-1 0 0,0-2 0,0 0 0,-1-2 0,-31 9 0,-125 20 0,175-36 0,-97 11 0,97-11 0,0 0 0,0 0 0,1 0 0,-1 0 0,0 0 0,0 0 0,0 0 0,0 0 0,0 0 0,1 0 0,-1 0 0,0 0 0,0-1 0,0 1 0,0 0 0,1-1 0,-1 1 0,-1-1 0,2 0 0,-1 0 0,1-1 0,-1 1 0,1 0 0,0 0 0,0 0 0,0-1 0,0 1 0,0 0 0,0 0 0,0 0 0,0-1 0,0 1 0,0 0 0,1 0 0,-1 0 0,0 0 0,1 0 0,-1-1 0,1 1 0,-1 0 0,2-1 0,16-26 0,-4 12-4,1 1-1,0 0 1,1 2-1,1 0 1,0 0 0,26-14-1,119-48 2,-122 59 4,-2-1 1,0-2-1,-1-1 1,49-35-1,-75 45 1,-1-1 0,0 0 1,-1 0-1,0-1 0,-1 0 0,0 0 0,-1-1 0,-1 0 0,1 0 0,-2-1 0,0 0 0,-1 0 0,4-19 0,1-21-3,-1 0 0,-1-62 0,-6 100 2,-1 3-1,6-32 0,-6 43 0,1-1 0,0 1 0,1-1 0,-1 1 0,0-1 0,1 1 0,-1 0 0,1 0 0,0 0 0,0 0 0,-1 0 0,1 0 0,1 0 0,2-2 0,-14 12 0,0 1 0,0 0 0,1 1 0,1-1 0,-1 2 0,1-1 0,1 1 0,0 0 0,-7 18 0,4-8 0,1 1 0,1 0 0,1 0 0,1 1 0,-3 24 0,7-39 0,-1 9 0,1 0 0,1 0 0,0 0 0,3 18 0,-2-31 0,0 1 0,0-1 0,0 0 0,0 0 0,1 1 0,0-1 0,0-1 0,0 1 0,0 0 0,0 0 0,1-1 0,0 1 0,0-1 0,0 0 0,0 0 0,0 0 0,1 0 0,-1-1 0,1 1 0,6 3 0,5 0 0,1-1 0,-1-1 0,1 0 0,0-1 0,-1 0 0,1-2 0,1 1 0,29-3 0,-46 1 0,4 0 0,-1 0 0,1 0 0,-1-1 0,0 1 0,1-1 0,-1 0 0,1 0 0,-1 0 0,0 0 0,0 0 0,1-1 0,-1 1 0,0-1 0,0 0 0,-1 0 0,1 0 0,0 0 0,-1-1 0,4-2 0,-2-1 0,-1 0 0,1 0 0,-1 0 0,0 0 0,-1-1 0,1 1 0,-1-1 0,0 0 0,0-8 0,3-22 0,-2 0 0,-1 0 0,-5-49 0,3 86 0,-1-16 0,-1 1 0,0 0 0,-1 1 0,-1-1 0,0 0 0,-1 1 0,-1 0 0,0 0 0,-1 1 0,-16-25 0,19 33 0,1-1 0,-2 1 0,1 0 0,0 0 0,-1 1 0,0-1 0,0 1 0,-1 0 0,1 1 0,-1-1 0,1 1 0,-1 0 0,0 0 0,0 1 0,-1 0 0,1 0 0,0 0 0,-1 1 0,1 0 0,-1 0 0,1 1 0,-1-1 0,0 2 0,1-1 0,-1 1 0,1 0 0,-8 2 0,10-2 0,1 1 0,0-1 0,-1 1 0,1 0 0,0 0 0,0 0 0,0 1 0,0-1 0,1 1 0,-1 0 0,1-1 0,-1 1 0,1 0 0,0 0 0,0 1 0,0-1 0,1 0 0,-1 1 0,1-1 0,0 1 0,0-1 0,0 1 0,0 4 0,-3 11 0,2-1 0,0 1 0,1 23 0,1-30 0,1 1 0,0 0 0,0-1 0,1 1 0,1-1 0,4 14 0,-5-20 0,1 1 0,0-1 0,1 0 0,-1 0 0,1 0 0,0 0 0,1-1 0,-1 0 0,1 0 0,0 0 0,1 0 0,8 5 0,-5-4 0,1 0 0,-1-1 0,1 0 0,0-1 0,1 0 0,-1-1 0,21 4 0,-5-3 0,0-2 0,29-1 0,-53-1 0,1 0 0,-1-1 0,1 1 0,-1-1 0,1 0 0,-1 0 0,0 0 0,1 0 0,-1 0 0,0-1 0,0 1 0,0-1 0,0 1 0,0-1 0,0 0 0,0 0 0,-1 0 0,1 0 0,-1 0 0,1 0 0,-1 0 0,0 0 0,0 0 0,0-1 0,0 1 0,0-1 0,1-3 0,2-10 0,0-1 0,0 0 0,0-18 0,-1 16 0,1-14 0,13-72 0,-14 95 0,-1 0 0,2 1 0,-1-1 0,1 1 0,1 0 0,-1 0 0,2 0 0,6-9 0,-11 17 0,1-1 0,-1 0 0,0 0 0,1 1 0,0-1 0,-1 1 0,1-1 0,0 1 0,0 0 0,0 0 0,-1 0 0,1 0 0,1 0 0,-1 0 0,0 0 0,0 1 0,0-1 0,0 1 0,0-1 0,1 1 0,-1 0 0,0 0 0,0 0 0,0 0 0,1 0 0,-1 1 0,0-1 0,0 1 0,0-1 0,0 1 0,3 1 0,-1 0 0,0 1 0,-1-1 0,1 1 0,-1 0 0,0 0 0,1 0 0,-1 0 0,-1 1 0,1-1 0,0 1 0,-1 0 0,0 0 0,0 0 0,2 6 0,4 12 0,-2 1 0,0-1 0,-2 1 0,3 44 0,-6 98 0,-3-81 0,5-127 0,2 1 0,2-1 0,2 1 0,1 0 0,32-79 0,-37 110 0,1-7 0,1 0 0,1 1 0,14-23 0,-20 36 0,0 1 0,-1 0 0,2 1 0,-1-1 0,0 0 0,1 0 0,-1 1 0,1 0 0,0-1 0,0 1 0,-1 0 0,2 0 0,-1 1 0,0-1 0,0 1 0,0-1 0,1 1 0,-1 0 0,1 0 0,-1 1 0,1-1 0,-1 1 0,1-1 0,6 2 0,-9-1 0,1 1 0,-1 0 0,0 0 0,0 0 0,0-1 0,0 1 0,0 0 0,-1 0 0,1 1 0,0-1 0,0 0 0,-1 0 0,1 0 0,0 0 0,-1 1 0,1-1 0,-1 0 0,0 1 0,1-1 0,-1 0 0,0 1 0,0-1 0,0 0 0,0 1 0,0-1 0,-1 3 0,2 3 0,7 284 0,-9-194 0,1-95 0,0 0 0,0 1 0,0-1 0,0 0 0,0 1 0,0-1 0,1 0 0,-1 1 0,1-1 0,0 0 0,-1 0 0,1 0 0,0 0 0,0 1 0,1-1 0,-1 0 0,0-1 0,3 4 0,-1-3 0,0-1 0,0 1 0,0-1 0,0 0 0,0 0 0,0 0 0,0-1 0,0 1 0,0-1 0,0 1 0,1-1 0,-1 0 0,3-1 0,1 2 0,1-1 0,-1 0 0,0 0 0,0-1 0,1 0 0,-1 0 0,0 0 0,0-1 0,0-1 0,0 1 0,-1-1 0,1 0 0,-1 0 0,1-1 0,-1 0 0,0 0 0,-1 0 0,1-1 0,-1 0 0,0 0 0,0 0 0,7-10 0,-4 2 0,0 1 0,-1-1 0,0 0 0,-1 0 0,-1-1 0,0 0 0,-1 0 0,-1 0 0,4-27 0,-2-12 0,-3-73 0,-2 82 0,1-43 0,1 25 0,-3 0 0,-2 1 0,-15-84 0,18 145 0,-1 0 0,1 0 0,0 0 0,0 0 0,0 0 0,0 1 0,0-1 0,0 0 0,-1 0 0,1 0 0,0 0 0,0 0 0,0 0 0,0 0 0,-1 0 0,1 0 0,0 0 0,0 1 0,0-1 0,0 0 0,-1 0 0,1 0 0,0 0 0,0 0 0,0 0 0,0 0 0,-1 0 0,1-1 0,0 1 0,0 0 0,0 0 0,0 0 0,-1 0 0,1 0 0,0 0 0,0 0 0,0 0 0,0 0 0,0 0 0,-1-1 0,1 1 0,0 0 0,0 0 0,0 0 0,0 0 0,0 0 0,0 0 0,0-1 0,-6 22 0,2-1 0,1 1 0,0 0 0,1 38 0,1-34 0,-1 218 0,3-140 0,-1-68 0,8 64 0,-7-90 0,1-1 0,0 1 0,0-1 0,1 1 0,0-1 0,0 0 0,1 0 0,0 0 0,0-1 0,1 0 0,0 1 0,0-1 0,7 6 0,-9-10 0,1 0 0,1-1 0,-1 1 0,0-1 0,1 0 0,-1 0 0,1 0 0,-1-1 0,1 0 0,0 1 0,8-1 0,58 1 0,-46-2 0,-7 0 0,0-1 0,0 0 0,19-4 0,-29 3 0,-1 0 0,0-1 0,0 1 0,-1-1 0,1 0 0,0-1 0,-1 0 0,0 0 0,0 0 0,8-8 0,-5 2 0,1-1 0,-1 0 0,-1-1 0,0 1 0,-1-2 0,0 1 0,-1-1 0,0 0 0,-1 0 0,0-1 0,-2 0 0,1 1 0,1-21 0,0-12 0,-2 0 0,-5-81 0,2 119 0,-1 0 0,0 0 0,0 0 0,-1 0 0,0 0 0,0 0 0,-1 0 0,-3-7 0,4 13 0,1-1 0,-1 0 0,0 1 0,0-1 0,0 1 0,0 0 0,0 0 0,-1-1 0,1 2 0,-1-1 0,1 0 0,-1 0 0,0 1 0,0-1 0,0 1 0,1 0 0,-1 0 0,0 0 0,-1 0 0,1 1 0,0-1 0,-6 1 0,2-1 0,1 1 0,-1 0 0,1 0 0,-1 1 0,1-1 0,-8 3 0,11-2 0,0 1 0,0-1 0,0 1 0,0-1 0,0 1 0,1 0 0,-1 0 0,1 1 0,-1-1 0,1 0 0,0 1 0,0-1 0,0 1 0,-3 4 0,-4 10 0,0-1 0,1 1 0,1 1 0,1 0 0,0 0 0,2 0 0,-5 30 0,5-16 0,2 0 0,1-1 0,6 58 0,-5-86 0,0 1 0,1 0 0,-1-1 0,1 1 0,0-1 0,0 1 0,1-1 0,-1 1 0,1-1 0,-1 0 0,1 1 0,0-1 0,0 0 0,1 0 0,-1-1 0,1 1 0,-1 0 0,1-1 0,0 0 0,0 1 0,0-1 0,0 0 0,0 0 0,6 2 0,2-1 0,0 0 0,0-1 0,0 0 0,0-1 0,0 0 0,18-1 0,-27 0 0,1-1 0,-1 1 0,0 0 0,1-1 0,-1 1 0,0-1 0,0 0 0,1 1 0,-1-1 0,0 0 0,0 0 0,0-1 0,0 1 0,0 0 0,0-1 0,-1 1 0,4-4 0,-2 1 0,1-1 0,-1 1 0,-1-1 0,1 1 0,-1-1 0,0 0 0,3-8 0,0-7 0,-1 1 0,0-1 0,0-23 0,0-150 0,-4 190 0,0 225 0,0-216 0,0 1 0,0 0 0,1-1 0,0 1 0,1 0 0,-1-1 0,1 0 0,0 1 0,1-1 0,0 0 0,0 0 0,6 9 0,-6-11 0,1 0 0,-1 0 0,1-1 0,0 1 0,0-1 0,0 0 0,0 0 0,1 0 0,-1-1 0,1 0 0,0 0 0,-1 0 0,1 0 0,0-1 0,0 1 0,0-1 0,9 0 0,-13-1 0,23 3 0,-1-2 0,27-1 0,-45 0 0,1-1 0,-1 1 0,0-1 0,1 0 0,-1-1 0,0 1 0,0-1 0,0 0 0,0 0 0,0-1 0,0 1 0,0-1 0,-1 0 0,1 0 0,5-6 0,-2-2 0,-1 1 0,0-1 0,-1 0 0,0-1 0,-1 0 0,0 0 0,-1 0 0,0 0 0,-1-1 0,0 1 0,1-14 0,0-23 0,-1-75 0,-4 83 0,-4-184 0,1 180 0,-1 0 0,-23-83 0,27 121 0,1 6 0,0 0 0,0 0 0,0 0 0,-1 0 0,1 0 0,0 0 0,-1-1 0,1 1 0,-1 0 0,1 0 0,-1 0 0,0 1 0,1-1 0,-1 0 0,0 0 0,0 0 0,0 0 0,1 1 0,-3-2 0,1 2 0,0 6 0,-7 44 0,-3 95 0,12 59 0,2-84 0,1 243-21,-6-384-889,-10-23-3233</inkml:trace>
</inkml:ink>
</file>

<file path=ppt/ink/ink6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0"/>
    </inkml:context>
    <inkml:brush xml:id="br0">
      <inkml:brushProperty name="width" value="0.05" units="cm"/>
      <inkml:brushProperty name="height" value="0.05" units="cm"/>
      <inkml:brushProperty name="color" value="#FFC114"/>
    </inkml:brush>
  </inkml:definitions>
  <inkml:trace contextRef="#ctx0" brushRef="#br0">0 24 30878,'0'0'1617,"16"0"-1489,34-3-48,15-6-48,4 4 0,-4 2-32,-9 0 0,-10 3 0,-10 0 0,-13 0 0,-10 0 0,-10 0 0</inkml:trace>
</inkml:ink>
</file>

<file path=ppt/ink/ink6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0"/>
    </inkml:context>
    <inkml:brush xml:id="br0">
      <inkml:brushProperty name="width" value="0.05" units="cm"/>
      <inkml:brushProperty name="height" value="0.05" units="cm"/>
      <inkml:brushProperty name="color" value="#FFC114"/>
    </inkml:brush>
  </inkml:definitions>
  <inkml:trace contextRef="#ctx0" brushRef="#br0">267 26 32575,'-21'-3'23,"0"1"1,0 0-1,1 2 1,-31 3-1,44-2-22,1 0-1,-1 1 1,1-1-1,0 1 1,0 1-1,0-1 0,0 1 1,0 0-1,1 0 1,-1 1-1,1 0 0,0 0 1,0 0-1,0 0 1,0 1-1,1 0 0,0 0 1,-4 6-1,4-5 0,1 0-1,0 0 0,0 0 0,1 1 1,-1-1-1,1 1 0,1 0 1,0-1-1,-1 1 0,2 0 1,-1 0-1,1 0 0,0 0 0,1-1 1,0 8-1,0-9 2,0 0 0,1 0-1,-1-1 1,1 1 0,0 0 0,0-1 0,0 1-1,1-1 1,-1 0 0,1 0 0,0 0 0,1 0-1,-1 0 1,0-1 0,1 1 0,0-1-1,0 0 1,0 0 0,0-1 0,9 5 0,0-3 4,0 0 0,0-1 0,0-1 0,0 0 0,1-1 1,-1 0-1,25-3 0,-6 2 10,-24 0-15,0 0 1,1-1-1,-1 0 1,1 0 0,-1-1-1,0 0 1,0-1-1,0 0 1,14-6-1,-18 7 0,-1-1 0,1 1 0,-1-1 0,0 0 0,1 0 0,-1 0 0,-1 0 0,1-1 0,0 1 0,-1-1 0,1 1 0,-1-1 0,0 0 0,-1 0 0,1 0 0,0 0 0,-1 0 0,0-1 0,0 1 0,-1 0 0,1-5 0,0-2 0,0 0 0,-1 0 0,0 1 0,-1-1 0,0 0 0,-1 1 0,0-1 0,-1 1 0,-4-12 0,5 17 0,0 0 0,-1 1 0,0-1 0,0 1 0,0-1 0,0 1 0,-1 0 0,0 0 0,1 1 0,-2-1 0,1 1 0,0 0 0,-1 0 0,1 0 0,-1 0 0,0 1 0,0 0 0,0 0 0,-10-2 0,6 1-30,-1 1-1,0 0 1,0 1-1,0 1 1,0-1-1,0 1 1,0 1-1,0 0 1,0 0-1,0 1 1,0 1-1,1-1 1,-17 8-1,-12 19-1847</inkml:trace>
</inkml:ink>
</file>

<file path=ppt/ink/ink6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4"/>
    </inkml:context>
    <inkml:brush xml:id="br0">
      <inkml:brushProperty name="width" value="0.05" units="cm"/>
      <inkml:brushProperty name="height" value="0.05" units="cm"/>
      <inkml:brushProperty name="color" value="#FFC114"/>
    </inkml:brush>
  </inkml:definitions>
  <inkml:trace contextRef="#ctx0" brushRef="#br0">50 481 7796,'-9'-10'23784,"9"10"-23761,0 0 0,0 0 0,-1 0-1,1-1 1,0 1 0,0 0 0,0 0 0,-1 0 0,1 0-1,0 0 1,0 0 0,-1-1 0,1 1 0,0 0-1,0 0 1,-1 0 0,1 0 0,0 0 0,0 0 0,-1 0-1,1 0 1,0 0 0,0 0 0,-1 0 0,1 0 0,0 0-1,0 1 1,-1-1 0,1 0 0,0 0 0,0 0-1,-1 0 1,1 0 0,0 0 0,0 1 0,-1-1 0,1 0-1,0 0 1,0 0 0,0 1 0,0-1 0,-1 0 0,1 0-1,0 0 1,0 1 0,0-1 0,0 0 0,0 0 0,0 1-1,0-1 1,0 1 0,-7 17-23,2 0 0,0 1 0,2 0 0,-3 33 0,2 84 0,4-128 0,0-6 0,0 0 0,0 0 0,0 1 0,0-1 0,1 0 0,-1 0 0,1 0 0,-1 0 0,1 1 0,0-1 0,0 0 0,0 0 0,0 0 0,0-1 0,0 1 0,0 0 0,1 0 0,-1 0 0,1-1 0,2 3 0,-2-3 0,0 0 0,0 0 0,0 0 0,1-1 0,-1 1 0,0 0 0,1-1 0,-1 1 0,0-1 0,1 0 0,-1 0 0,1 0 0,-1 0 0,1-1 0,-1 1 0,0 0 0,1-1 0,-1 0 0,4-1 0,-2 0 0,-1 1 0,0-1 0,0 0 0,0 0 0,-1 0 0,1 0 0,0 0 0,-1-1 0,1 1 0,-1-1 0,0 0 0,0 0 0,3-5 0,20-45 0,-22 44 0,12-34 0,16-77 0,-23 82 0,1 1 0,27-68 0,-34 101 0,1-1 0,-1 0 0,1 1 0,0-1 0,0 1 0,1 0 0,-1 0 0,1 0 0,0 0 0,0 1 0,0-1 0,0 1 0,1 0 0,-1 1 0,1-1 0,0 1 0,0 0 0,0 0 0,0 0 0,0 1 0,0-1 0,0 1 0,1 0 0,-1 1 0,0 0 0,1-1 0,-1 2 0,0-1 0,1 1 0,-1-1 0,0 1 0,8 3 0,-9-2 0,-1 0 0,0 0 0,0 0 0,0 0 0,0 0 0,0 1 0,0-1 0,0 1 0,-1 0 0,1 0 0,-1 0 0,4 6 0,21 47 0,-20-40 0,-8-18 0,1 0 0,-1 0 0,1 0 0,0 0 0,0 0 0,0 0 0,0 0 0,0 0 0,0 0 0,1-2 0,-1 2 0,1 1 0,-1-1 0,1 1 0,-1-1 0,0 0 0,0 1 0,0-1 0,0 1 0,0-1 0,0 0 0,-1 1 0,1-1 0,0 1 0,-1-1 0,1 0 0,-1 1 0,0-1 0,1 1 0,-1 0 0,0-1 0,0 1 0,0 0 0,0-1 0,0 1 0,0 0 0,0 0 0,-1 0 0,1 0 0,-3-2 0,-1 1 0,-1-1 0,0 1 0,-1 0 0,1 1 0,0-1 0,0 1 0,-1 0 0,1 1 0,-1 0 0,1 0 0,0 0 0,-1 1 0,1 0 0,-1 0 0,1 0 0,0 1 0,0 0 0,0 0 0,0 1 0,0-1 0,0 1 0,-8 7 0,7-3-2,0 0 0,1 1 0,0 0 0,0 0 0,1 1 0,0-1 0,0 1 0,1 0 0,1 0 0,-1 1 1,1-1-1,1 1 0,-3 15 0,2 6 1,0 0-1,2 1 1,4 32 0,-3-54 1,2-1 0,-1 0 0,1 0 0,0 0 0,1-1 0,0 1 0,0 0 0,1-1 0,0 0 0,10 15 0,-11-18 0,1-1 0,0 1 0,0-1 0,0 0 0,0 0 0,1-1 0,-1 1 0,1-1 0,0 0 0,0 0 0,0 0 0,1-1 0,-1 0 0,0 0 0,1 0 0,0-1 0,-1 0 0,9 1 0,-4-1 1,1 0 0,-1-1-1,1 0 1,-1-1 0,1 0 0,-1-1-1,0 0 1,17-6 0,-21 5 1,0 0-1,0 0 1,-1-1 0,1 0-1,-1 0 1,0 0 0,0 0-1,0-1 1,-1 0 0,1 0-1,-1-1 1,-1 1 0,1-1-1,5-11 1,1-5-2,-1 0 0,-1-1 0,-1 0 0,-1-1 0,3-29 0,7-126 0,-11 100 0,0 2 0,-4 37 0,2 0 0,17-78 0,-16 152 0,-8 55 0,-17 93 0,-3 70 0,25-112 0,-1-135 0,0 0 0,0-1 0,1 1 0,0 0 0,0-1 0,1 1 0,-1-1 0,1 1 0,0-1 0,0 0 0,0 0 0,1 0 0,-1 0 0,1 0 0,0-1 0,0 1 0,0-1 0,1 0 0,-1 1 0,1-2 0,0 1 0,0 0 0,0-1 0,8 4 0,-3-2 0,1-2 0,-1 1 0,1-1 0,0 0 0,0-1 0,0 0 0,0-1 0,-1 0 0,1-1 0,18-3 0,-22 3 0,0-1 0,-1 0 0,1 0 0,0 0 0,-1-1 0,0 0 0,0 0 0,0-1 0,0 1 0,0-1 0,0 0 0,-1 0 0,0-1 0,0 1 0,0-1 0,-1 0 0,1 0 0,2-6 0,2-4 0,0-1 0,-1 0 0,-1-1 0,8-33 0,-5 2 0,-3 0 0,-1 0 0,-3 0 0,-6-81 0,4 128 0,-1-1 0,1 1 0,0 0 0,-1 0 0,1 0 0,-1 0 0,1 0 0,-1 0 0,1 0 0,-1 0 0,0 0 0,0 0 0,1 0 0,-1 0 0,0 0 0,0 1 0,0-1 0,0 0 0,0 1 0,0-1 0,0 0 0,0 1 0,0 0 0,0-1 0,0 1 0,0-1 0,-1 1 0,1 0 0,0 0 0,0 0 0,0 0 0,0 0 0,-1 0 0,1 0 0,0 0 0,0 0 0,0 0 0,-1 1 0,1-1 0,0 0 0,0 1 0,0-1 0,0 1 0,0 0 0,0-1 0,0 1 0,0 0 0,0-1 0,0 1 0,0 0 0,-1 1 0,-4 10 0,0 0 0,0 1 0,1-1 0,1 1 0,0 0 0,-3 21 0,-2 24 0,2-1 0,2 116 0,5-167 0,0 1 0,0 0 0,1 1 0,0-1 0,0 0 0,0 0 0,1 0 0,0 0 0,0-1 0,6 11 0,-6-13 0,0-1 0,0 1 0,1-1 0,0 0 0,-1 0 0,1 0 0,0-1 0,0 1 0,1-1 0,-1 0 0,0 1 0,1-1 0,-1-1 0,1 1 0,0 0 0,0-1 0,-1 0 0,7 1 0,-3 0 0,0 0 0,0-1 0,0 0 0,0-1 0,0 1 0,0-1 0,0 0 0,0-1 0,0 0 0,0 0 0,0-1 0,0 0 0,-1 0 0,1 0 0,0-1 0,-1 0 0,0 0 0,0 0 0,0-1 0,0 0 0,9-9 0,-5 1 0,-1-1 0,0-1 0,-1 0 0,0 0 0,-1-1 0,-1 0 0,0 0 0,-1 0 0,6-32 0,-2-11 0,3-77 0,-11 120 0,3-359 0,-9 360 0,5 14 0,0 0 0,0 0 0,0 0 0,0 0 0,0 1 0,-1-1 0,1 0 0,0 0 0,0 0 0,0 0 0,0 1 0,0-1 0,0 0 0,0 0 0,0 0 0,0 0 0,-1 0 0,1 0 0,0 1 0,0-1 0,0 0 0,0 0 0,0 0 0,-1 0 0,1 0 0,0 0 0,0 0 0,0 0 0,0 0 0,0 0 0,-1 0 0,1 0 0,0 0 0,0 0 0,0 0 0,0 0 0,-1 0 0,1 0 0,0 0 0,0 0 0,0 0 0,0 0 0,-1 0 0,1 0 0,0 0 0,0 0 0,0 0 0,0 0 0,-1 0 0,1-1 0,0 1 0,0 0 0,0 0 0,0 0 0,0 0 0,0 0 0,0 0 0,-1-1 0,1 1 0,0 0 0,0 0 0,0 0 0,-4 21 0,0 1 0,2 0 0,0 37 0,0-12 0,-5 246 0,-7 114 0,7-334 0,-3 0 0,-3-2 0,-33 105 0,41-161 0,-1 0 0,0-1 0,-1 0 0,-1 0 0,-16 23 0,21-34 0,1 0 0,0-1 0,-1 1 0,0 0 0,0-1 0,0 0 0,0 0 0,0 0 0,0 0 0,0 0 0,-1-1 0,1 1 0,-5 0 0,5-1 0,0-1 0,0 0 0,1 0 0,-1 0 0,0-1 0,0 1 0,0 0 0,1-1 0,-1 0 0,0 0 0,1 0 0,-1 0 0,1 0 0,-1 0 0,1-1 0,-1 1 0,1-1 0,0 0 0,0 0 0,-2-2 0,-7-7 0,0-1 0,1 0 0,1 0 0,0-1 0,-12-25 0,-30-75 0,46 100 0,1 1 0,0-1 0,1 1 0,0-1 0,1 0 0,0 0 0,0-17 0,2 28 0,1 0 0,-1 0 0,0 0 0,1 1 0,-1-1 0,1 0 0,-1 0 0,1 0 0,0 1 0,0-1 0,0 1 0,0-1 0,0 0 0,0 1 0,0 0 0,1-1 0,-1 1 0,1 0 0,-1-1 0,0 1 0,1 0 0,2-1 0,44-18 0,-32 14 0,145-42 0,-110 35 0,0-2 0,92-42 0,-127 50 0,-1-1 0,0-1 0,0-1 0,-1 0 0,0-1 0,-1 0 0,-1-1 0,1-1 0,-2 0 0,0 0 0,0-1 0,-1-1 0,-1 1 0,-1-2 0,0 1 0,11-34 0,-5-7 0,-2-1 0,-3 0 0,1-59 0,-4 47 0,1-151 0,-7 212 0,0 7 0,-1 1 0,0-1 0,0 1 0,0-1 0,0 1 0,0 0 0,1-1 0,-1 1 0,0 0 0,0 0 0,0 0 0,0-1 0,0 1 0,0 0 0,0 0 0,0 0 0,0 1 0,0-1 0,0 0 0,0 0 0,0 0 0,0 1 0,0-1 0,1 0 0,-1 1 0,0-1 0,-1 2 0,-2 2 0,1 0 0,0 0 0,0 1 0,0 0 0,1-1 0,0 1 0,0 0 0,0 0 0,0 0 0,1 0 0,0 0 0,-1 6 0,-1 1 0,-6 35 0,1 1 0,-1 55 0,6 101 0,3-158 0,0-28 0,0 0 0,2 0 0,0 0 0,0 0 0,2-1 0,7 23 0,-9-35 0,0 0 0,0-1 0,0 1 0,1-1 0,-1 1 0,1-1 0,0 0 0,0 0 0,1 0 0,-1-1 0,1 1 0,0-1 0,0 1 0,0-1 0,0-1 0,0 1 0,1-1 0,-1 1 0,1-1 0,0 0 0,0-1 0,0 1 0,-1-1 0,1 0 0,0 0 0,9 0 0,-2-1 0,0 1 0,0-2 0,0 0 0,0 0 0,16-4 0,-23 3 0,0 0 0,0 0 0,0 0 0,0-1 0,0 0 0,0 0 0,-1 0 0,1 0 0,-1-1 0,0 0 0,0 0 0,-1 0 0,6-8 0,0 0 0,-2 0 0,0-1 0,0 0 0,-1-1 0,-1 1 0,0-1 0,-1 0 0,0 0 0,1-17 0,0-14 0,-2-73 0,-4 82 0,2 27 0,-1 0 0,-1 1 0,0-1 0,0 0 0,-1 0 0,0 1 0,-1-1 0,-4-12 0,5 19 0,1 0 0,0 0 0,-1 0 0,1 0 0,-1 0 0,0 0 0,1 0 0,-1 0 0,0 1 0,0-1 0,-1 1 0,1-1 0,0 1 0,0 0 0,-1 0 0,1 0 0,0 0 0,-1 0 0,1 0 0,-1 1 0,1-1 0,-1 1 0,1 0 0,-1 0 0,0 0 0,1 0 0,-1 0 0,1 0 0,-1 1 0,1-1 0,-1 1 0,1 0 0,-4 1 0,4-1 0,1-1 0,-1 1 0,1 0 0,-1 0 0,1 0 0,-1 0 0,1 0 0,0 0 0,-1 0 0,1 0 0,0 0 0,0 1 0,0-1 0,0 0 0,0 1 0,0-1 0,0 1 0,-1 2 0,-7 33 0,7-28 0,-3 32 0,1-1 0,3 60 0,1-66 0,0-21 0,1 1 0,0-1 0,1 0 0,0 0 0,1 0 0,1 0 0,0 0 0,1 0 0,0-1 0,7 12 0,-8-18 0,-1 0 0,1-1 0,1 1 0,-1-1 0,1 0 0,-1 0 0,2 0 0,-1-1 0,0 1 0,1-1 0,0-1 0,0 1 0,0-1 0,0 0 0,0 0 0,1-1 0,0 0 0,-1 0 0,1-1 0,12 2 0,-17-3 0,11 2 0,0-2 0,1 0 0,22-2 0,-33 1 0,1 0 0,0 0 0,-1 0 0,1 0 0,0-1 0,-1 1 0,0-1 0,1 0 0,-1 0 0,0 0 0,0 0 0,0-1 0,0 1 0,-1-1 0,1 0 0,0 0 0,2-4 0,3-7 0,0 0 0,-1 0 0,-1-1 0,0 0 0,6-26 0,12-83 0,-12 55 0,-8 47 0,-3 9 0,1 1 0,1 0 0,0 0 0,0 0 0,1 0 0,1 1 0,0-1 0,13-20 0,-17 31 0,0 0 0,0-1 0,0 1 0,0 0 0,0 0 0,0 0 0,0 0 0,0 0 0,1 0 0,-1 0 0,0 0 0,1 0 0,-1 1 0,0-1 0,1 1 0,-1-1 0,1 1 0,-1-1 0,1 1 0,-1 0 0,1 0 0,-1 0 0,1 0 0,0 0 0,-1 0 0,1 0 0,-1 0 0,1 0 0,-1 1 0,1-1 0,-1 1 0,1-1 0,0 2 0,2 0 0,-1 0 0,0 0 0,0 0 0,-1 1 0,1 0 0,0-1 0,-1 1 0,1 0 0,-1 0 0,0 0 0,2 6 0,-1-4 0,4 8 0,-1 0 0,7 24 0,-13-43 0,0 4 0,0 0 0,-1 0 0,1-1 0,0 1 0,-1 0 0,1 0 0,-1-1 0,0 1 0,0 0 0,0 0 0,0 0 0,0 0 0,0 0 0,-1 0 0,1 1 0,-2-3 0,-1 1 0,1 1 0,0-1 0,-1 1 0,0 0 0,1 0 0,-1 1 0,0-1 0,0 1 0,0 0 0,0 0 0,0 0 0,0 0 0,0 1 0,0-1 0,0 1 0,0 0 0,-1 0 0,1 1 0,0-1 0,0 1 0,0 0 0,0 0 0,0 1 0,0-1 0,0 1 0,1 0 0,-1-1 0,1 2 0,-1-1 0,1 0 0,-1 1 0,1 0 0,-5 5 0,1 3 0,0 0 0,0 0 0,1 1 0,0 0 0,1 1 0,1-1 0,0 1 0,-4 24 0,2-2 0,3 0 0,0 43 0,3-73 0,0 0 0,0 0 0,0 0 0,1 1 0,0-1 0,0 0 0,0 0 0,0 0 0,1 0 0,0 0 0,0 0 0,0-1 0,1 1 0,0-1 0,-1 1 0,2-1 0,-1 0 0,0 0 0,1 0 0,0-1 0,0 1 0,0-1 0,0 0 0,0 0 0,1 0 0,-1-1 0,1 0 0,0 1 0,-1-2 0,1 1 0,0 0 0,0-1 0,1 0 0,-1 0 0,6 0 0,1 0 0,53 1 0,-61-2 0,0 0 0,0 0 0,0-1 0,0 0 0,0 0 0,0 0 0,0 0 0,-1-1 0,1 1 0,0-1 0,-1 0 0,8-5 0,-4 0 0,-1-1 0,0 0 0,0-1 0,0 1 0,-1-1 0,0 0 0,-1-1 0,0 1 0,4-15 0,20-96 0,-7 0 0,-5-1 0,0-166 0,-16 287 0,0-1 0,0 1 0,0 0 0,0-1 0,1 1 0,-1-1 0,0 1 0,0-1 0,0 1 0,0 0 0,0-1 0,0 1 0,0-1 0,0 1 0,-1-1 0,1 1 0,0 0 0,0-1 0,0 1 0,0-1 0,0 1 0,-1 0 0,1-1 0,0 1 0,0 0 0,-1-1 0,1 1 0,0 0 0,-1-1 0,1 1 0,0 0 0,-1-1 0,-2 5 0,0-1 0,1 0 0,0 1 0,1-1 0,-1 1 0,0-1 0,1 1 0,0 0 0,0-1 0,0 1 0,1 0 0,-1 0 0,1 0 0,0 4 0,-2 8 0,-6 83 0,7 136 0,3-109 0,-2-94 0,8 54 0,-6-74 0,0-1 0,1 1 0,0-1 0,1 0 0,0 0 0,1 0 0,10 18 0,-12-26 0,-1 0 0,1 0 0,-1-1 0,1 1 0,0-1 0,0 1 0,0-1 0,0 0 0,0 0 0,1-1 0,-1 1 0,1-1 0,-1 1 0,1-1 0,-1 0 0,1 0 0,0-1 0,-1 1 0,1-1 0,7 0 0,-7 0 0,1 0 0,-1-1 0,0 1 0,1-1 0,-1 0 0,0 0 0,0-1 0,0 1 0,0-1 0,0 0 0,0 0 0,0 0 0,0-1 0,-1 1 0,1-1 0,-1 0 0,3-3 0,4-8 0,-1 1 0,0-2 0,-1 1 0,-1-1 0,0-1 0,-1 1 0,-1-1 0,6-29 0,-1-11 0,3-65 0,-9-60 0,-13 572 0,9-386 0,0 0 0,0 1 0,0-1 0,1 0 0,0 0 0,0 0 0,0 1 0,1-1 0,0 0 0,2 5 0,-2-8 0,0 1 0,0-1 0,0 0 0,0 0 0,0 0 0,0 0 0,1 0 0,-1 0 0,0 0 0,1-1 0,0 1 0,-1-1 0,1 0 0,0 0 0,0 0 0,0 0 0,-1 0 0,1-1 0,5 1 0,3 1 0,0-1 0,0 0 0,1-1 0,-1 0 0,0-1 0,13-2 0,-20 2 0,0 0 0,0-1 0,0 1 0,0-1 0,0 0 0,-1 0 0,1 0 0,0 0 0,-1 0 0,0-1 0,1 0 0,-1 0 0,0 0 0,0 0 0,-1 0 0,1 0 0,-1-1 0,1 0 0,1-4 0,3-9 0,0 0 0,-1 0 0,-1 0 0,-1-1 0,-1 0 0,2-26 0,-2-115 0,-3 105 0,-14 79 0,6 14 0,0 0 0,3 1 0,2-1 0,2 71 0,1-93 0,-1-11 0,1 0 0,1 0 0,-1 1 0,1-1 0,0 0 0,1 0 0,0 0 0,0 0 0,0 0 0,0 0 0,1 0 0,0-1 0,6 9 0,-5-9 0,0-1 0,0 0 0,1-1 0,-1 1 0,1-1 0,0 0 0,0 0 0,0 0 0,0 0 0,1-1 0,-1 0 0,1 0 0,-1-1 0,11 2 0,-7-1 0,0 0 0,-1-1 0,1 0 0,14 0 0,-21-1 0,0 0 0,0 0 0,0 0 0,0-1 0,0 1 0,0-1 0,-1 1 0,1-1 0,0 0 0,0 1 0,-1-1 0,1 0 0,0 0 0,-1 0 0,1-1 0,-1 1 0,1 0 0,-1 0 0,0-1 0,1 1 0,-1-1 0,2-2 0,1-7 0,1 0 0,-2 0 0,1 0 0,-1 0 0,-1 0 0,0-1 0,0-15 0,-2-89 0,-2 57 0,2 41 0,-2-1 0,0 0 0,0 1 0,-11-33 0,10 42 0,0-1 0,-1 0 0,0 1 0,-1-1 0,0 1 0,0 0 0,-1 1 0,0-1 0,-1 1 0,-8-7 0,12 12 0,-1 0 0,1 1 0,-1-1 0,0 1 0,0 0 0,0 0 0,0 1 0,0-1 0,0 1 0,0 0 0,-1 0 0,1 0 0,0 0 0,-1 1 0,-6 0 0,9 0 0,1 1 0,0-1 0,0 0 0,-1 1 0,1-1 0,0 1 0,0-1 0,0 1 0,0 0 0,0-1 0,0 1 0,0 0 0,0 0 0,0 0 0,0 0 0,0 0 0,0 0 0,0 0 0,1 0 0,-1 0 0,0 0 0,1 1 0,-1-1 0,1 0 0,0 0 0,-1 0 0,1 1 0,0-1 0,0 0 0,-1 2 0,-3 49 0,4-43 0,-1 27 0,-1-8 0,1 1 0,2-1 0,7 48 0,-7-69 0,0-1 0,0 0 0,1 0 0,0 0 0,0 0 0,1 0 0,0-1 0,0 1 0,0-1 0,0 0 0,1 1 0,0-1 0,0-1 0,0 1 0,1-1 0,0 0 0,0 0 0,0 0 0,0 0 0,0-1 0,1 0 0,7 3 0,-7-3 0,0-1 0,0-1 0,0 1 0,0-1 0,0 0 0,0 0 0,1-1 0,-1 1 0,0-2 0,0 1 0,7-1 0,-10 0 0,1-1 0,0 1 0,-1 0 0,0-1 0,1 1 0,-1-1 0,0 0 0,0 0 0,0-1 0,0 1 0,0 0 0,-1-1 0,1 0 0,-1 0 0,1 0 0,-1 0 0,0 0 0,0 0 0,2-5 0,38-94 0,10-19 0,-45 107 0,0 1 0,2 0 0,-1 0 0,2 1 0,0 0 0,14-14 0,-21 24 0,0 0 0,0 0 0,0 0 0,0 0 0,0 0 0,0 1 0,0 0 0,0-1 0,1 1 0,-1 0 0,1 1 0,4-2 0,-6 2 0,-1 0 0,1 0 0,-1 0 0,1 0 0,0 0 0,-1 0 0,1 1 0,-1-1 0,1 1 0,-1-1 0,1 1 0,-1-1 0,0 1 0,1 0 0,-1 0 0,0-1 0,1 1 0,-1 0 0,0 0 0,0 0 0,0 1 0,0-1 0,0 0 0,0 0 0,0 1 0,0-1 0,0 0 0,-1 1 0,2 2 0,4 14 0,-2 0 0,1 0 0,-2 1 0,2 34 0,-6 83 0,-1-60 0,-2-41 0,2-25 0,3-18 0,11-33 0,1 0 0,35-70 0,-30 70 0,-1 1 0,2 1 0,2 1 0,34-49 0,-55 87 0,0 0 0,0 0 0,0 0 0,0-1 0,0 1 0,0 0 0,1 0 0,-1 0 0,0-1 0,0 1 0,0 0 0,0 0 0,0 0 0,0-1 0,0 1 0,1 0 0,-1 0 0,0 0 0,0 0 0,0-1 0,0 1 0,1 0 0,-1 0 0,0 0 0,0 0 0,0 0 0,1 0 0,-1 0 0,0 0 0,0 0 0,0 0 0,1 0 0,-1 0 0,0-1 0,0 1 0,0 0 0,1 1 0,-1-1 0,0 0 0,0 0 0,1 0 0,-1 0 0,0 0 0,0 0 0,0 0 0,1 0 0,-1 0 0,0 0 0,0 0 0,0 1 0,0-1 0,1 0 0,-1 0 0,0 0 0,0 0 0,0 0 0,0 1 0,3 11 0,-3-10 0,5 298 0,-7-168 0,2-130-34,-3 31 150,3-32-140,0 0 0,-1-1-1,1 1 1,0 0 0,0-1 0,-1 1 0,1 0 0,0-1 0,-1 1 0,1-1-1,-1 1 1,1 0 0,-1-1 0,1 1 0,-1-1 0,1 1 0,-1-1 0,1 0-1,-1 1 1,1-1 0,-1 1 0,0-1 0,1 0 0,-1 0 0,0 1 0,1-1-1,-1 0 1,0 0 0,0 0 0,1 0 0,-1 0 0,0 0 0,1 0 0,-1 0 0,0 0-1,1 0 1,-1 0 0,0 0 0,-1-1 0</inkml:trace>
</inkml:ink>
</file>

<file path=ppt/ink/ink6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5"/>
    </inkml:context>
    <inkml:brush xml:id="br0">
      <inkml:brushProperty name="width" value="0.05" units="cm"/>
      <inkml:brushProperty name="height" value="0.05" units="cm"/>
      <inkml:brushProperty name="color" value="#FFC114"/>
    </inkml:brush>
  </inkml:definitions>
  <inkml:trace contextRef="#ctx0" brushRef="#br0">202 28 32527,'-15'0'49,"-1"-1"-23,1 2 0,0-1 0,-1 2 1,-29 6-1,41-7-26,-1 1 0,1 0-1,0 0 1,0 0 0,0 0 0,0 1 0,0 0-1,0 0 1,1 0 0,-1 0 0,1 0 0,0 1-1,0-1 1,0 1 0,1 0 0,-1 0 0,1 0 0,0 0-1,0 0 1,-2 8 0,2-8 0,1 1 0,-1 0 1,1-1-1,0 1 0,1 0 0,-1 0 1,1 0-1,0-1 0,0 1 0,1 0 1,0 7-1,0-10 1,0 0 0,-1 0 0,1 0 0,0 0 0,0 0 0,0-1 0,0 1 0,0 0 0,1 0 0,-1-1 0,0 1 0,1-1 0,-1 1 0,1-1 0,0 0 0,-1 0-1,1 1 1,0-1 0,0 0 0,0-1 0,0 1 0,-1 0 0,1 0 0,0-1 0,1 1 0,2-1 0,-5 0-1,13 3 5,-1-1-1,1-1 0,-1 0 1,0-1-1,1-1 0,-1 0 1,17-3-1,-27 3-4,0 0 0,0 0 0,0-1 0,-1 1 0,1 0 0,0-1 0,-1 0 0,1 1 0,-1-1 0,0 0 0,1 0 0,-1 0 0,0 0 0,0 0 0,0 0 0,0 0 0,-1 0 0,1 0 0,-1 0 0,1 0 0,0-4 0,2-53 0,-3 48 0,0-5 0,0 9 0,1 1 0,-2-1 0,1 1 0,-1-1 0,1 1 0,-4-11 0,3 16 0,0-1 0,0 0 0,0 1 0,0-1 0,0 1 0,0-1 0,0 1 0,0 0 0,-1-1 0,1 1 0,0 0 0,-1 0 0,1 0 0,-1 0 0,0 0 0,1 0 0,-1 0 0,0 1 0,1-1 0,-1 1 0,0-1 0,0 1 0,0 0 0,1-1 0,-1 1 0,0 0 0,0 0 0,-2 1 0,-3-1-44,4-1 7,0 1 1,0-1-1,0 1 0,0 0 0,0 1 1,0-1-1,0 0 0,0 1 0,0-1 1,0 1-1,0 0 0,1 0 0,-1 0 1,0 1-1,0-1 0,1 1 0,-1-1 1,1 1-1,-1 0 0,1 0 0,0 0 1,0 0-1,-2 3 0,-16 26-3983</inkml:trace>
</inkml:ink>
</file>

<file path=ppt/ink/ink6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5"/>
    </inkml:context>
    <inkml:brush xml:id="br0">
      <inkml:brushProperty name="width" value="0.05" units="cm"/>
      <inkml:brushProperty name="height" value="0.05" units="cm"/>
      <inkml:brushProperty name="color" value="#FFC114"/>
    </inkml:brush>
  </inkml:definitions>
  <inkml:trace contextRef="#ctx0" brushRef="#br0">0 18 32639,'0'0'96,"20"0"-64,26 0-32,10-8 0,-4 2 0,-3 3 0,-6 3 0,-14 0 0,-16 0-112</inkml:trace>
</inkml:ink>
</file>

<file path=ppt/ink/ink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42"/>
    </inkml:context>
    <inkml:brush xml:id="br0">
      <inkml:brushProperty name="width" value="0.05" units="cm"/>
      <inkml:brushProperty name="height" value="0.05" units="cm"/>
      <inkml:brushProperty name="color" value="#FFFFFF"/>
    </inkml:brush>
  </inkml:definitions>
  <inkml:trace contextRef="#ctx0" brushRef="#br0">10 98 31294,'-10'0'897,"10"-6"-481,7 6-336,45 0-48,24-6-16,15 0 16,8-3-32,-8-2 0,-9-1 0,-16-3 0,-14 6 0,-10 1 0,-15 2 0,-11 0 0,-13 6-48,-3-3-528</inkml:trace>
</inkml:ink>
</file>

<file path=ppt/ink/ink6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8"/>
    </inkml:context>
    <inkml:brush xml:id="br0">
      <inkml:brushProperty name="width" value="0.05" units="cm"/>
      <inkml:brushProperty name="height" value="0.05" units="cm"/>
      <inkml:brushProperty name="color" value="#FFC114"/>
    </inkml:brush>
  </inkml:definitions>
  <inkml:trace contextRef="#ctx0" brushRef="#br0">19 500 32079,'-2'2'42,"0"1"1,0 0 0,0-1 0,1 1-1,-1 0 1,1 0 0,-1 0 0,1 0-1,0 0 1,0 0 0,1 1 0,-1-1-1,1 0 1,-1 6 0,2 54-61,1-35 51,-2-24-33,-1 6 0,1 1 0,1-1 0,0 1 0,0-1 0,6 20 0,-6-28 0,0 1 0,0 0 0,0-1 0,1 1 0,-1-1 0,1 0 0,0 1 0,0-1 0,0 0 0,0 0 0,0 0 0,0 0 0,0-1 0,1 1 0,-1-1 0,1 1 0,-1-1 0,1 0 0,-1 0 0,1 0 0,0 0 0,0 0 0,-1-1 0,1 1 0,0-1 0,0 0 0,3 0 0,3 1 2,1-1 1,0 0-1,-1 0 1,16-3-1,-21 2-1,0-1 1,0 1-1,0 0 1,-1-1-1,1 0 1,0 0-1,-1 0 0,1 0 1,-1-1-1,0 0 1,0 1-1,0-1 1,5-6-1,2-6-1,0 0 0,0 0 0,-2-1 0,0 0 0,0-1 0,6-22 0,22-111 0,-9 32 0,-23 105 0,-1-2 0,2 1 0,-1-1 0,2 1 0,0 0 0,14-23 0,-18 34 0,0 0 0,1 0 0,-1 1 0,1-1 0,0 1 0,-1-1 0,1 1 0,0 0 0,0 0 0,1 0 0,-1 0 0,0 1 0,1 0 0,-1-1 0,1 1 0,-1 0 0,1 1 0,-1-1 0,1 0 0,0 1 0,-1 0 0,1 0 0,0 0 0,-1 0 0,1 1 0,-1 0 0,1-1 0,0 1 0,5 3 0,-4-2 0,0 0 0,0 1 0,0 0 0,0 0 0,0 0 0,-1 0 0,1 1 0,-1 0 0,0 0 0,0 0 0,0 0 0,-1 1 0,0 0 0,4 5 0,4 9 0,-1 1 0,9 25 0,-18-42 0,7 19 0,0 0 0,-2 1 0,5 27 0,-9-37 0,-1 1 0,0-1 0,-1 0 0,0 1 0,-1-1 0,0 1 0,-4 12 0,3-19 0,-1-1 0,0 0 0,0 0 0,-1 0 0,0-1 0,0 1 0,0-1 0,0 0 0,-1 0 0,0 0 0,0 0 0,0-1 0,-1 0 0,0 0 0,1-1 0,-1 1 0,-8 2 0,1 0 0,-1 0 0,0-1 0,-1 0 0,1-1 0,-1-1 0,-26 3 0,22-4 0,5-1 0,0 0 0,0-1 0,-1 0 0,-23-5 0,36 5 0,0-1 0,0 0 0,1 0 0,-1 0 0,0 0 0,0 0 0,1 0 0,-1 0 0,1 0 0,-1-1 0,1 1 0,0 0 0,0-1 0,-1 0 0,1 1 0,0-1 0,0 0 0,0 1 0,1-1 0,-1 0 0,0 0 0,1 0 0,-1 0 0,1 0 0,-1-2 0,0-7 0,-1 0 0,2 0 0,0-15 0,0 11 0,1 15 0,0-1 0,-1 0 0,1 1 0,0-1 0,0 1 0,0-1 0,-1 1 0,1-1 0,0 1 0,0-1 0,0 1 0,0 0 0,0 0 0,0-1 0,0 1 0,-1 0 0,1 0 0,0 0 0,0 0 0,0 0 0,0 0 0,0 0 0,2 1 0,28 1 0,-18 1 0,-1 0 0,1 1 0,22 9 0,22 8 0,-18-14 0,1-2 0,-1-1 0,70-3 0,-62-2 0,-42 2 0,0-1 0,0 0 0,0-1 0,0 1 0,1-1 0,-1 0 0,0 0 0,0-1 0,-1 1 0,1-1 0,0 0 0,0 0 0,-1-1 0,1 0 0,-1 1 0,0-1 0,0-1 0,0 1 0,0-1 0,-1 1 0,1-1 0,-1 0 0,0 0 0,0-1 0,-1 1 0,1-1 0,-1 1 0,0-1 0,0 0 0,0 0 0,-1 0 0,1 0 0,-1-5 0,4-21 0,-1 0 0,-2 0 0,-4-57 0,1 29 0,1-71 0,1 345 0,-1-205 0,0 0 0,2 0 0,-1 1 0,1-1 0,1 0 0,0 0 0,0-1 0,1 1 0,9 16 0,-11-22 0,1 1 0,0-2 0,0 1 0,0 0 0,1-1 0,-1 1 0,1-1 0,0 0 0,0 0 0,0 0 0,0-1 0,0 1 0,1-1 0,-1 0 0,1-1 0,-1 1 0,1-1 0,0 0 0,0 0 0,-1 0 0,1 0 0,7-1 0,2 0 0,-8 1 0,0-1 0,-1 0 0,1-1 0,0 1 0,9-3 0,-14 2 0,1 0 0,0 0 0,0 0 0,0 0 0,-1 0 0,1 0 0,0 0 0,-1 0 0,1-1 0,-1 1 0,1-1 0,-1 1 0,0-1 0,0 0 0,0 1 0,0-1 0,0 0 0,0 0 0,1-3 0,4-13 0,-1 0 0,-1 0 0,-1 0 0,1-27 0,-1-77 0,-4 85 0,1-46 0,0 108 0,2 48 0,-4 0 0,-3 0 0,-22 111 0,-17 37 0,28-128 0,15-87 0,-12 45 0,12-49 0,1 0 0,-1 0 0,0-1 0,0 1 0,0 0 0,0 0 0,0-1 0,0 1 0,0-1 0,-1 1 0,1-1 0,0 1 0,-1-1 0,1 0 0,-1 0 0,0 0 0,1 0 0,-1 0 0,0 0 0,0 0 0,1 0 0,-4 0 0,-31 3 0,0-2 0,-64-5 0,95 2 0,0 0 0,0 0 0,0-1 0,0 1 0,0-1 0,0-1 0,0 1 0,1 0 0,-1-1 0,1 0 0,-1 0 0,1-1 0,0 1 0,1-1 0,-1 0 0,1 0 0,-1 0 0,1 0 0,0 0 0,0-1 0,1 1 0,0-1 0,0 0 0,0 0 0,0 0 0,0 0 0,1 0 0,0 0 0,0-1 0,1 1 0,-1-7 0,1 6 0,0-1 0,0 1 0,0-1 0,1 0 0,0 1 0,2-8 0,-2 11 0,0 0 0,0 1 0,1-1 0,-1 1 0,1-1 0,0 1 0,0-1 0,-1 1 0,2 0 0,-1 0 0,0 0 0,0 0 0,1 1 0,2-3 0,12-6 0,0 0 0,1 2 0,0-1 0,0 2 0,20-5 0,98-18 0,-90 22 0,75-23 0,-112 27 0,0 1 0,-1-1 0,1 0 0,-1-1 0,0 0 0,-1 0 0,1-1 0,-1 0 0,0 0 0,0 0 0,-1-1 0,0 0 0,0-1 0,-1 1 0,0-1 0,0 0 0,6-14 0,-1-5 0,-2-2 0,0 1 0,-2-1 0,4-35 0,-6 34 0,1-1 0,1 2 0,16-46 0,-21 75 0,0-1 0,-1 0 0,1 0 0,0 1 0,0-1 0,-1 0 0,1 1 0,0-1 0,0 1 0,0-1 0,0 1 0,0-1 0,0 1 0,0 0 0,0 0 0,0-1 0,0 1 0,0 0 0,0 0 0,0 0 0,0 0 0,0 0 0,1 0 0,27 4 0,-24-2 0,1 1 0,-1 0 0,1 0 0,-1 0 0,0 0 0,0 1 0,-1 0 0,1 0 0,-1 0 0,0 1 0,0-1 0,0 1 0,4 7 0,1 2 0,0 1 0,-1 0 0,11 28 0,-14-27 0,-1-1 0,0 0 0,-1 1 0,0 0 0,-2 0 0,0 0 0,-1 16 0,0-23 0,-1-1 0,0 1 0,0-1 0,-1 0 0,0 1 0,-1-1 0,1 0 0,-2 0 0,1-1 0,-1 1 0,0-1 0,-1 0 0,0 0 0,-9 11 0,0-5 0,0-1 0,-1 0 0,0-1 0,-1 0 0,0-2 0,0 0 0,-1 0 0,-1-2 0,1 0 0,-1-1 0,0-1 0,-1 0 0,1-2 0,-1 0 0,1-1 0,-29 0 0,47-2 0,-1 0 0,0-1 0,0 1 0,0 0 0,1 0 0,-1 0 0,0-1 0,0 1 0,1 0 0,-1-1 0,0 1 0,1-1 0,-1 1 0,0-1 0,1 1 0,-1-1 0,1 1 0,-1-1 0,1 0 0,-1 1 0,1-1 0,-1 0 0,1 1 0,0-1 0,-1 0 0,1 1 0,0-1 0,-1 0 0,1 0 0,0 0 0,0 1 0,0-2 0,-1-33 0,1 24 0,1 10 0,-1 0 0,0 0 0,1 0 0,-1 0 0,1 0 0,-1 0 0,1 0 0,-1 0 0,1 0 0,0 1 0,-1-1 0,1 0 0,0 0 0,0 0 0,0 1 0,-1-1 0,1 0 0,0 1 0,0-1 0,0 1 0,0-1 0,0 1 0,0 0 0,0-1 0,0 1 0,0 0 0,1 0 0,0-1 0,36-3 0,-34 4 0,192 0 0,19-2 0,-209 2 0,0 0 0,0-1 0,0 0 0,-1 0 0,1 0 0,0-1 0,-1 0 0,1 0 0,-1 0 0,0-1 0,0 0 0,0 0 0,0 0 0,0 0 0,-1-1 0,5-4 0,-4 2 0,-2 1 0,1-1 0,-1 0 0,0 0 0,0 0 0,0 0 0,-1 0 0,0-1 0,-1 1 0,1-1 0,-1 1 0,0-1 0,-1 1 0,1-9 0,0-308 0,-2 150 0,-2 802 0,3-625 0,-1-1 0,1 0 0,0 0 0,1 0 0,-1 0 0,1 0 0,-1 1 0,1-1 0,0 0 0,0 0 0,0-1 0,0 1 0,1 0 0,2 4 0,-2-5 0,0-1 0,1 1 0,-1-1 0,0 1 0,1-1 0,-1 0 0,1 0 0,-1 0 0,1 0 0,0-1 0,-1 1 0,1-1 0,0 1 0,-1-1 0,1 0 0,0 0 0,2-1 0,7 2 0,-1-2 0,1 1 0,-1-1 0,1-1 0,16-5 0,-22 5 0,-1 0 0,1-1 0,-1 0 0,0 0 0,0 0 0,0-1 0,0 0 0,-1 0 0,1 0 0,-1 0 0,0-1 0,6-8 0,-2 1 0,-1-1 0,0 0 0,-1-1 0,0 1 0,-1-1 0,-1 0 0,0 0 0,-1 0 0,2-21 0,-1-16 0,-3-68 0,-1 64 0,0 54 0,0 0 0,-1 0 0,1 0 0,0 0 0,-1 0 0,1 0 0,0 0 0,-1 0 0,1 1 0,-1-1 0,0 0 0,1 0 0,-1 0 0,0 0 0,1 1 0,-1-1 0,0 0 0,0 1 0,1-1 0,-1 0 0,0 1 0,0-1 0,0 1 0,0 0 0,0-1 0,0 1 0,0 0 0,0-1 0,0 1 0,0 0 0,0 0 0,-2 0 0,0-1 0,0 1 0,0 0 0,0 0 0,0 0 0,0 0 0,0 1 0,0-1 0,0 1 0,1 0 0,-6 2 0,4-1 0,0 1 0,1 0 0,-1 1 0,1-1 0,0 0 0,0 1 0,0 0 0,0 0 0,1 0 0,0 0 0,0 0 0,0 0 0,0 1 0,1-1 0,-1 1 0,1-1 0,-1 7 0,-2 11 0,1 0 0,0 28 0,3-28 0,-2-3 0,2 0 0,0-1 0,1 1 0,7 34 0,-7-49 0,1 1 0,-1-1 0,1 1 0,0-1 0,0 0 0,0 1 0,1-1 0,0 0 0,-1-1 0,2 1 0,-1 0 0,0-1 0,1 0 0,-1 1 0,1-1 0,0-1 0,0 1 0,0-1 0,0 1 0,0-1 0,1 0 0,-1-1 0,9 3 0,-5-2 0,0-1 0,0 0 0,0 0 0,14-2 0,-9 1 0,-11 0 0,1-1 0,-1 0 0,1 0 0,-1 0 0,0 0 0,1-1 0,-1 1 0,0-1 0,0 1 0,0-1 0,0 0 0,0 0 0,0 0 0,0 0 0,-1 0 0,1 0 0,-1 0 0,1 0 0,-1-1 0,2-4 0,22-55 0,7-67 0,-25 91 0,2 0 0,26-66 0,-35 103 0,0 0 0,0 0 0,1 0 0,-1 0 0,0 0 0,1 0 0,-1 0 0,1 0 0,-1 0 0,1 0 0,0 0 0,-1 0 0,1 1 0,0-1 0,-1 0 0,1 0 0,0 1 0,0-1 0,0 0 0,0 1 0,0-1 0,0 1 0,0-1 0,0 1 0,0 0 0,0-1 0,0 1 0,0 0 0,0 0 0,0 0 0,0 0 0,0 0 0,0 0 0,0 0 0,1 0 0,-1 0 0,0 0 0,0 0 0,0 1 0,0-1 0,0 0 0,1 1 0,1 1 0,0 0 0,-1 1 0,1-1 0,-1 0 0,0 1 0,1-1 0,-1 1 0,0 0 0,-1 0 0,1 0 0,0 0 0,1 3 0,13 33 0,-2-1 0,-1 2 0,-3 0 0,0 0 0,-3 1 0,4 71 0,-11-92 0,-1 13 0,1-30 0,2-20 0,0-4 0,1 0 0,1 0 0,1 0 0,1 1 0,1 0 0,1 0 0,10-20 0,4 0 0,1 1 0,35-45 0,-53 77 0,31-37 0,-34 42 0,0 0 0,1 0 0,-1 0 0,1 0 0,-1 0 0,1 1 0,-1-1 0,1 1 0,0-1 0,0 1 0,0 0 0,0 0 0,0 1 0,0-1 0,3 0 0,-5 1 0,-1 0 0,1 0 0,-1 0 0,0 0 0,1 0 0,-1 0 0,0 1 0,1-1 0,-1 0 0,0 0 0,1 0 0,-1 0 0,0 1 0,1-1 0,-1 0 0,0 0 0,0 0 0,1 1 0,-1-1 0,0 0 0,0 1 0,1-1 0,-1 0 0,0 0 0,0 1 0,0-1 0,0 0 0,1 1 0,-1-1 0,0 1 0,0-1 0,0 0 0,0 1 0,0-1 0,0 0 0,0 1 0,0-1 0,0 0 0,0 1 0,0-1 0,0 1 0,0-1 0,0 0 0,-1 1 0,1-1 0,5 60 0,-3 0 0,-7 63 0,3-100 0,-2-1 0,0 1 0,-2-1 0,-13 35 0,17-87 0,4 14 0,1 1 0,1-1 0,0 1 0,0 0 0,9-17 0,38-71 0,-36 74 0,-4 9 0,31-55 0,-38 68 0,1 1 0,1-1 0,-1 1 0,1 0 0,0 0 0,0 1 0,14-10 0,-20 15 0,1-1 0,-1 1 0,1 0 0,-1-1 0,1 1 0,-1-1 0,1 1 0,0 0 0,-1-1 0,1 1 0,-1 0 0,1 0 0,0 0 0,-1-1 0,1 1 0,0 0 0,-1 0 0,1 0 0,0 0 0,-1 0 0,1 0 0,0 0 0,-1 0 0,1 0 0,0 1 0,-1-1 0,1 0 0,0 0 0,-1 0 0,1 1 0,-1-1 0,1 0 0,0 1 0,0 0 0,5 24 0,-2 62 0,-6 97 0,-1-158 0,0 0 0,-2-1 0,-1 1 0,-9 24 0,14-47-10,1-2 7,0-1 0,0 1 0,0-1-1,0 1 1,0 0 0,0-1 0,-1 1 0,1-1-1,0 1 1,0-1 0,-1 1 0,1-1 0,0 1-1,-1-1 1,1 1 0,0-1 0,-1 0 0,1 1-1,-1-1 1,1 0 0,-1 1 0,1-1 0,0 0-1,-1 1 1,1-1 0,-1 0 0,0 0 0,1 0 0,-1 1-1,1-1 1,-2 0 0,-1 0-429</inkml:trace>
</inkml:ink>
</file>

<file path=ppt/ink/ink6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8"/>
    </inkml:context>
    <inkml:brush xml:id="br0">
      <inkml:brushProperty name="width" value="0.05" units="cm"/>
      <inkml:brushProperty name="height" value="0.05" units="cm"/>
      <inkml:brushProperty name="color" value="#FFC114"/>
    </inkml:brush>
  </inkml:definitions>
  <inkml:trace contextRef="#ctx0" brushRef="#br0">4 3 32399,'-3'0'336,"9"0"-336,17 0 32,-3 0-32,0-3 0,-1 3 0,-2 0 0,2 0 0,7 0 0,10 0 0,-3 0 0,6 0 0,-9 0-128,-17 0-736</inkml:trace>
</inkml:ink>
</file>

<file path=ppt/ink/ink6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5"/>
    </inkml:context>
    <inkml:brush xml:id="br0">
      <inkml:brushProperty name="width" value="0.05" units="cm"/>
      <inkml:brushProperty name="height" value="0.05" units="cm"/>
      <inkml:brushProperty name="color" value="#E71224"/>
    </inkml:brush>
  </inkml:definitions>
  <inkml:trace contextRef="#ctx0" brushRef="#br0">17 0 31759,'1'1'47,"-1"-1"1,1 1 0,-1 0-1,1-1 1,-1 1-1,1 0 1,-1-1 0,0 1-1,1 0 1,-1-1 0,0 1-1,0 0 1,0-1 0,1 1-1,-1 0 1,0 0 0,0-1-1,0 1 1,0 0 0,0 0-1,0-1 1,-1 2 0,0 30-206,1-19 228,0-12-70,0 0 0,1-1 0,-1 1 0,1 0 0,-1 0 0,1-1 0,0 1 0,-1-1 0,1 1 0,0-1 0,-1 1 0,1-1 0,0 1 0,0-1 0,-1 1 0,1-1 0,0 0 0,0 0 0,0 1 0,0-1 0,-1 0 0,1 0 0,0 0 0,0 0 0,0 0 0,0 0 0,0 0 0,-1 0 0,2-1 0,-1 2 0,0-1 0,0 0 0,1 0 0,-1 0 0,0 0 0,0 0 0,0 0 0,0 0 0,0-1 0,0 1 0,-1 0 0,1-1 0,0 1 0,0 0 0,0-1 0,0 1 0,0-1 0,0 1 0,0-1 0,-1 0 0,1 1 0,0-1 0,0-1 0,0 0 0,-1 0 0,0-1 0,0 1 0,0 0 0,0-1 0,0 1 0,-1 0 0,1-1 0,-1 1 0,1 0 0,-1 0 0,0 0 0,0-1 0,0 1 0,0 0 0,0 0 0,-3-3 0,1 3 0,0 1 0,0 0 0,0 0 0,-1 0 0,1 0 0,0 0 0,0 0 0,-1 1 0,1 0 0,0-1 0,-1 1 0,-5 1 0,9-1 0,0 0 0,-1 1 0,1-1 0,-1 0 0,1 0 0,0 0 0,-1 1 0,1-1 0,0 0 0,-1 0 0,1 1 0,0-1 0,-1 0 0,1 1 0,0-1 0,0 0 0,0 1 0,-1-1 0,1 0 0,0 1 0,0-1 0,0 1 0,0-1 0,-1 0 0,1 1 0,0-1 0,0 1 0,0-1 0,0 0 0,0 1 0,0-1 0,0 1 0,1 16 0,-1-15 0,0-2 0,0 1 0,0 0 0,0-1 0,-1 1 0,1 0 0,1-1 0,-1 1 0,0 0 0,0-1 0,0 1 0,0-1 0,0 1 0,1 0 0,-1-1 0,0 1 0,0 0 0,1-1 0,-1 1 0,0-1 0,1 1 0,-1-1 0,1 1 0,-1-1 0,1 1 0,-1-1 0,1 0 0,-1 1 0,1-1 0,-1 1 0,1-1 0,0 0 0,-1 0 0,1 1 0,-1-1 0,1 0 0,0 0 0,-1 0 0,1 0 0,0 0 0,-1 0 0,1 0 0,0 0 0,-1 0 0,1 0 0,0 0 0,-1 0 0,1 0 0,0-1 0,1 1 0,-1 0 0,-1-1 0,1 0 0,0 0 0,-1 1 0,1-1 0,0 0 0,-1 0 0,1 0 0,-1 0 0,1 0 0,-1 0 0,0 0 0,1 0 0,-1 0 0,0 0 0,0 0 0,0 0 0,1 0 0,-1 0 0,0 0 0,0 0 0,-1 0 0,1 0 0,0 0 0,-1-2 0,1 0 0,0 3-7,0 0 0,0 0 0,0 0 0,0-1 0,0 1 1,0 0-1,0 0 0,0 0 0,0 0 0,0-1 0,0 1 0,-1 0 0,1 0 0,0 0 0,0 0 0,0-1 1,0 1-1,0 0 0,-1 0 0,1 0 0,0 0 0,0 0 0,0 0 0,0 0 0,-1 0 0,1 0 0,0 0 1,0-1-1,0 1 0,0 0 0,-1 0 0,1 0 0,0 0 0,0 0 0,0 0 0,-1 0 0,1 0 0,0 0 1,0 1-1,0-1 0,-1 0 0,1 0 0,0 0-56,-7 0-1354</inkml:trace>
</inkml:ink>
</file>

<file path=ppt/ink/ink6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6"/>
    </inkml:context>
    <inkml:brush xml:id="br0">
      <inkml:brushProperty name="width" value="0.05" units="cm"/>
      <inkml:brushProperty name="height" value="0.05" units="cm"/>
      <inkml:brushProperty name="color" value="#E71224"/>
    </inkml:brush>
  </inkml:definitions>
  <inkml:trace contextRef="#ctx0" brushRef="#br0">48 18 32095,'1'0'15,"-1"-1"0,0 0 0,0 1 0,0-1 0,0 0 0,0 0 0,0 1 0,-1-1 0,1 0 0,0 1 0,0-1 0,0 0 0,-1 1 0,1-1 0,0 0 0,-1 1 0,1-1 1,0 1-1,-1-1 0,1 1 0,-1-1 0,1 1 0,-1-1 0,0 0 0,-18-1 208,9 3-198,9-1-25,0 1 0,0-1 0,1 1 0,-1-1 0,0 1 0,0-1 0,1 1 0,-1 0 0,0 0 0,1-1 0,-1 1 0,1 0 0,-1 0 0,1-1 0,-1 1 0,1 0 0,0 0 0,-1 0 0,1 0 0,0 0 0,0 0 0,0 0-1,-1 0 1,1 0 0,0 0 0,0 0 0,0 0 0,1-1 0,-1 1 0,0 1 0,0 0 1,0 0-1,0 0 0,0 0 0,0 0 0,1 0 0,-1 0 1,0 0-1,1-1 0,0 1 0,-1 0 0,1 0 1,0-1-1,0 1 0,0 0 0,0-1 0,1 3 1,5-2 3,1 0 0,-1 0 0,0-1 0,1 0 0,-1 0 0,1-1 0,-1 0 0,1 0 0,14-3 0,-21 3-4,-1-1 0,1 1 0,0-1 1,0 0-1,0 1 0,-1-1 0,1 0 0,0 1 1,-1-1-1,1 0 0,-1 0 0,1 0 1,-1 0-1,1 1 0,-1-1 0,1 0 0,-1 0 1,0 0-1,0 0 0,1 0 0,-1 0 1,0 0-1,0 0 0,0 0 0,0-1 0,0 0 0,0 1 0,0-1 0,0 1 0,0 0 0,0-1 0,0 1 0,0-1 0,0 1 0,-1-1 0,1 1 0,-1-1 0,1 1 0,-1 0 0,1-1 0,-1 1 0,0 0 0,-1-3 0,-3 3 0,1-1 0,0 0 0,-1 1 0,0 0 0,1 0 0,-1 0 0,1 0 0,-1 1 0,0 0 0,0 0 0,-7 1 0,-4 0 0,15 0-2,0 1 1,1-1-1,-1 1 1,1-1-1,0 1 1,-1-1-1,1 1 1,0-1-1,0 1 1,0 0-1,0-1 1,0 1-1,1-1 1,-1 1-1,0 0 1,1-1-1,-1 1 1,1-1-1,-1 1 0,2 1 1,11 3-98,5-5-266</inkml:trace>
</inkml:ink>
</file>

<file path=ppt/ink/ink6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7"/>
    </inkml:context>
    <inkml:brush xml:id="br0">
      <inkml:brushProperty name="width" value="0.05" units="cm"/>
      <inkml:brushProperty name="height" value="0.05" units="cm"/>
      <inkml:brushProperty name="color" value="#E71224"/>
    </inkml:brush>
  </inkml:definitions>
  <inkml:trace contextRef="#ctx0" brushRef="#br0">83 25 32287,'-2'0'17,"1"-1"0,-1 0 1,1 1-1,-1 0 0,0-1 1,1 1-1,-1 0 1,0 0-1,1 0 0,-1 0 1,0 0-1,1 0 0,-1 1 1,1-1-1,-1 0 0,0 1 1,1-1-1,-1 1 0,1 0 1,-1 0-1,1-1 0,0 1 1,-2 2-1,0 2-17,0 0 0,1 0 0,0 0 0,0 1 0,1-1 0,-1 1 0,1-1 0,1 1 0,-1 0 0,1-1 0,0 12 0,1-16 0,-1-1 0,0 1 0,1-1 0,-1 1 1,1-1-1,0 1 0,-1-1 0,1 1 0,-1-1 0,1 0 0,0 1 0,-1-1 1,1 0-1,0 1 0,-1-1 0,1 0 0,0 0 0,-1 0 0,1 0 1,0 0-1,-1 0 0,1 0 0,0 0 0,0 0 0,0 0 0,29 0 17,-22 0-8,-6 0-7,-1 0 0,1 0-1,0 0 1,-1 0-1,1 0 1,-1 0 0,1 0-1,-1-1 1,1 1 0,-1 0-1,1-1 1,-1 1 0,1-1-1,-1 0 1,1 1-1,-1-1 1,3-2 0,-4 1-2,1 0 1,0 1-1,-1-1 1,1 0 0,-1 0-1,1 0 1,-1 0-1,0 0 1,0 0 0,0 0-1,0-4 1,0-1-3,0 4 2,0-1 0,0 0 0,0 1 0,-1-1 0,1 1 0,-1-1 0,0 1 0,0-1 0,0 1 0,0-1 0,-1 1 0,-2-5 0,2 6 0,0 0 0,0 1 0,0-1 0,0 0 0,0 1 0,0 0 0,0-1 0,0 1 0,-1 0 0,1 0 0,-1 0 0,1 0 0,0 1 0,-1-1 0,0 1 0,1-1 0,-1 1 0,-3 0 0,2-1 0,0 1 0,0 0 0,0 0 0,0 0 0,0 0 0,0 0 0,0 1 0,-6 1 0,8-1 0,1 0 0,0 0 0,0 0 0,0 1 0,0-1 0,0 0 0,0 0 0,0 0 0,1 1 0,-1-1 0,0 0 0,1 1 0,-1-1 0,1 1 0,-1-1 0,1 1 0,0-1 0,-1 1 0,1-1 0,0 1 0,0-1 0,0 1 0,0-1 0,1 3 0,-1 11 0,-1-11 0,1 0 0,0 0 0,0 0 0,1 0 0,-1 0 0,1 0 0,1 5 0,-1-8 0,-1 1 0,1-1 0,0 0 0,0 1 0,0-1 0,0 0 0,0 0 0,0 0 0,1 1 0,-1-1 0,0 0 0,1-1 0,-1 1 0,0 0 0,1 0 0,-1-1 0,1 1 0,-1-1 0,1 1 0,-1-1 0,1 1 0,1-1 0,11 2-39,-1-1-1,26 0 1,-21-2-457,-11 1-1131</inkml:trace>
</inkml:ink>
</file>

<file path=ppt/ink/ink6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7"/>
    </inkml:context>
    <inkml:brush xml:id="br0">
      <inkml:brushProperty name="width" value="0.05" units="cm"/>
      <inkml:brushProperty name="height" value="0.05" units="cm"/>
      <inkml:brushProperty name="color" value="#E71224"/>
    </inkml:brush>
  </inkml:definitions>
  <inkml:trace contextRef="#ctx0" brushRef="#br0">84 0 24123,'0'0'6854,"-19"35"-5160,19-34-1693,0-1 1,1 1-1,-1 0 0,1 0 0,-1-1 1,1 1-1,0 0 0,-1-1 1,1 1-1,-1-1 0,1 1 1,0-1-1,0 1 0,-1-1 0,1 1 1,0-1-1,0 0 0,0 1 1,-1-1-1,1 0 0,0 0 0,0 1 1,0-1-1,0 0 0,0 0 1,0 0-1,-1 0 0,1 0 1,0 0-1,0-1 0,0 1 0,0 0 1,0 0-1,-1-1 0,1 1 1,2-1-1,-3 0-1,0-1 0,1 1 0,-1 0 0,0 0 0,0-1 0,0 1 0,0 0 0,0-1 0,0 1 0,0 0 0,0 0 0,0-1 0,-1 1 0,1 0 0,0 0 0,-1-1 0,1 1 0,-1 0 0,1 0 0,-1 0 0,0 0 0,0 0 0,1 0 0,-1 0 0,0 0 0,0 0 0,-1-1 0,-2 0 0,-1 1 0,1 0 0,0 0 0,0 0 0,0 1 0,-1-1 0,1 1 0,-8 1 0,11-2 0,-1 1 0,1 0 0,-1 0 0,1 0 0,-1 1 0,1-1 0,-1 0 0,1 0 0,-1 1 0,1-1 0,0 1 0,-1-1 0,1 1 0,0 0 0,-1 0 0,1-1 0,0 1 0,0 0 0,0 0 0,0 0 0,0 0 0,0 1 0,0-1 0,0 0 0,-2 3 0,3-3 0,-1 1 0,1 0 1,-1 0-1,1 0 0,-1 0 0,1 0 0,0 0 1,0 0-1,0 0 0,0 0 0,0-1 0,1 1 1,-1 0-1,1 0 0,-1 0 0,1 0 0,-1 0 1,1-1-1,0 1 0,0 0 0,0 0 0,0-1 1,0 1-1,0-1 0,1 1 0,-1-1 0,1 0 1,-1 1-1,0-1 0,1 0 0,2 2 0,3-1 2,0 0 0,0-1 0,0 0-1,0 0 1,0 0 0,0-1 0,10 0-1,-13 0 0,6 0 10,14-3 6,-24 2-18,1 0 1,0 0 0,-1 0-1,1 0 1,0 0 0,-1 1 0,1-1-1,-1-1 1,0 1 0,1 0-1,-1 0 1,0 0 0,1 0 0,-1 0-1,0 0 1,0 0 0,0 0 0,0 0-1,0 0 1,-1-2 0,1 3-24,0-1 0,1 1 1,-1-1-1,0 1 1,-1-1-1,1 1 0,0-1 1,0 1-1,0-1 0,0 1 1,0-1-1,0 1 1,0 0-1,-1-1 0,1 1 1,0-1-1,0 1 1,-1 0-1,1-1 0,0 1 1,-1 0-1,1-1 0,0 1 1,-1 0-1,1-1 1,0 1-1,-1 0 0,1 0 1,-1-1-1,1 1 1,0 0-1,-1 0 0,0 0 1,-14-4-3283</inkml:trace>
</inkml:ink>
</file>

<file path=ppt/ink/ink6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8"/>
    </inkml:context>
    <inkml:brush xml:id="br0">
      <inkml:brushProperty name="width" value="0.05" units="cm"/>
      <inkml:brushProperty name="height" value="0.05" units="cm"/>
      <inkml:brushProperty name="color" value="#E71224"/>
    </inkml:brush>
  </inkml:definitions>
  <inkml:trace contextRef="#ctx0" brushRef="#br0">26 33 32015,'-6'-6'624,"6"-2"-544,-7 5-32,4 0-48,-4-3 0,7 3 0,0 0 0,-3 3-32,3 15-1105</inkml:trace>
</inkml:ink>
</file>

<file path=ppt/ink/ink6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9"/>
    </inkml:context>
    <inkml:brush xml:id="br0">
      <inkml:brushProperty name="width" value="0.05" units="cm"/>
      <inkml:brushProperty name="height" value="0.05" units="cm"/>
      <inkml:brushProperty name="color" value="#E71224"/>
    </inkml:brush>
  </inkml:definitions>
  <inkml:trace contextRef="#ctx0" brushRef="#br0">1 1 30318,'13'6'32,"-3"2"-32,-4-2-1937</inkml:trace>
</inkml:ink>
</file>

<file path=ppt/ink/ink6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9"/>
    </inkml:context>
    <inkml:brush xml:id="br0">
      <inkml:brushProperty name="width" value="0.05" units="cm"/>
      <inkml:brushProperty name="height" value="0.05" units="cm"/>
      <inkml:brushProperty name="color" value="#E71224"/>
    </inkml:brush>
  </inkml:definitions>
  <inkml:trace contextRef="#ctx0" brushRef="#br0">66 0 31695,'3'0'704,"4"0"-480,-1 0-128,4 0-80,-3 0 16,-4 0-32,4 0 0,-4 0 0,3 0 0,-6 6-1825</inkml:trace>
  <inkml:trace contextRef="#ctx0" brushRef="#br0">1 316 32399,'0'0'304,"3"5"-272,13-2-32,-6 0 0,-7 3 0,-3 3-96,0 0-1345</inkml:trace>
</inkml:ink>
</file>

<file path=ppt/ink/ink6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9"/>
    </inkml:context>
    <inkml:brush xml:id="br0">
      <inkml:brushProperty name="width" value="0.05" units="cm"/>
      <inkml:brushProperty name="height" value="0.05" units="cm"/>
      <inkml:brushProperty name="color" value="#E71224"/>
    </inkml:brush>
  </inkml:definitions>
  <inkml:trace contextRef="#ctx0" brushRef="#br0">1 94 32559,'0'0'128,"13"0"-80,6 0-16,4-3-32,0-3 0,-7 1 0,-6 5-64,-6-3-1153</inkml:trace>
  <inkml:trace contextRef="#ctx0" brushRef="#br0">384 74 32687,'22'-18'32,"-2"6"16,-7-3-48,-10 7 0,-3 2-48,0-9-800</inkml:trace>
</inkml:ink>
</file>

<file path=ppt/ink/ink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44"/>
    </inkml:context>
    <inkml:brush xml:id="br0">
      <inkml:brushProperty name="width" value="0.05" units="cm"/>
      <inkml:brushProperty name="height" value="0.05" units="cm"/>
      <inkml:brushProperty name="color" value="#FFFFFF"/>
    </inkml:brush>
  </inkml:definitions>
  <inkml:trace contextRef="#ctx0" brushRef="#br0">1 20 32159,'0'-2'18,"1"1"1,-1 0-1,1 0 1,0 0-1,-1 0 1,1 0-1,0 0 1,0 0-1,0 0 1,-1 0-1,1 1 1,0-1-1,0 0 1,0 0-1,0 1 1,1-1-1,-1 0 1,0 1-1,0 0 1,0-1-1,0 1 1,1-1-1,-1 1 1,0 0-1,0 0 1,0 0-1,1 0 0,-1 0 1,0 0-1,0 0 1,1 0-1,1 1 1,-1-1-20,1 1 1,-1 0 0,1 0-1,-1-1 1,0 2-1,1-1 1,-1 0-1,0 0 1,0 1-1,0-1 1,0 1-1,0 0 1,0-1 0,0 1-1,1 3 1,4 6 0,0 1 1,-2 0 0,1 1-1,-2-1 1,1 1 0,-2 0-1,0 0 1,2 20-1,-1 2 0,-2 0 0,-3 37 0,0-68 1,1 1 0,-1 0 0,0 0 1,0-1-1,-1 1 0,1-1 0,-1 1 0,0-1 0,-5 8 1,6-10-15,0 0 0,-1 0 0,0 0 0,1 0 0,-1 0 1,0 0-1,0 0 0,0 0 0,0-1 0,-1 1 0,1-1 1,0 0-1,-1 0 0,1 1 0,0-2 0,-1 1 1,0 0-1,-4 1 0,-6-2-667</inkml:trace>
</inkml:ink>
</file>

<file path=ppt/ink/ink6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0"/>
    </inkml:context>
    <inkml:brush xml:id="br0">
      <inkml:brushProperty name="width" value="0.05" units="cm"/>
      <inkml:brushProperty name="height" value="0.05" units="cm"/>
      <inkml:brushProperty name="color" value="#E71224"/>
    </inkml:brush>
  </inkml:definitions>
  <inkml:trace contextRef="#ctx0" brushRef="#br0">0 334 31422,'0'-15'1153,"0"0"-1041,0 3-80,3 7-32,1-4-192,-4 3-2129</inkml:trace>
  <inkml:trace contextRef="#ctx0" brushRef="#br0">33 69 30094,'0'-18'2353,"0"0"-2161,0 6-112,6-2-64,-2 8-16,-1 6-16</inkml:trace>
</inkml:ink>
</file>

<file path=ppt/ink/ink6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0"/>
    </inkml:context>
    <inkml:brush xml:id="br0">
      <inkml:brushProperty name="width" value="0.05" units="cm"/>
      <inkml:brushProperty name="height" value="0.05" units="cm"/>
      <inkml:brushProperty name="color" value="#E71224"/>
    </inkml:brush>
  </inkml:definitions>
  <inkml:trace contextRef="#ctx0" brushRef="#br0">1 0 32367,'10'0'256,"6"0"-160,4 0-48,-4 0-48,-3 0 0,-6 0-32,-4 3-144,-3 6-5171</inkml:trace>
  <inkml:trace contextRef="#ctx0" brushRef="#br0">155 313 32463,'13'0'208,"10"0"-144,-4 0-32,-6 0-32,-3 0 0,-7 11 0,-3-5-80,0-3-864</inkml:trace>
</inkml:ink>
</file>

<file path=ppt/ink/ink6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1"/>
    </inkml:context>
    <inkml:brush xml:id="br0">
      <inkml:brushProperty name="width" value="0.05" units="cm"/>
      <inkml:brushProperty name="height" value="0.05" units="cm"/>
      <inkml:brushProperty name="color" value="#E71224"/>
    </inkml:brush>
  </inkml:definitions>
  <inkml:trace contextRef="#ctx0" brushRef="#br0">1 103 32431,'0'0'288,"3"0"-240,7 0-48,-7 0 0,0 0 0,-3 9-32</inkml:trace>
  <inkml:trace contextRef="#ctx0" brushRef="#br0">17 47 32239,'-3'-14'256,"3"-1"-128,-3 6-128,-1 6-128,-2-3-1537</inkml:trace>
</inkml:ink>
</file>

<file path=ppt/ink/ink6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1"/>
    </inkml:context>
    <inkml:brush xml:id="br0">
      <inkml:brushProperty name="width" value="0.05" units="cm"/>
      <inkml:brushProperty name="height" value="0.05" units="cm"/>
      <inkml:brushProperty name="color" value="#E71224"/>
    </inkml:brush>
  </inkml:definitions>
  <inkml:trace contextRef="#ctx0" brushRef="#br0">4 0 29646,'-4'0'2161,"4"3"-1473,0 0-608,0 0-80,0 6 0,0-6-272</inkml:trace>
</inkml:ink>
</file>

<file path=ppt/ink/ink6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1"/>
    </inkml:context>
    <inkml:brush xml:id="br0">
      <inkml:brushProperty name="width" value="0.05" units="cm"/>
      <inkml:brushProperty name="height" value="0.05" units="cm"/>
      <inkml:brushProperty name="color" value="#E71224"/>
    </inkml:brush>
  </inkml:definitions>
  <inkml:trace contextRef="#ctx0" brushRef="#br0">7 4 32063,'-7'-3'16</inkml:trace>
</inkml:ink>
</file>

<file path=ppt/ink/ink6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2"/>
    </inkml:context>
    <inkml:brush xml:id="br0">
      <inkml:brushProperty name="width" value="0.05" units="cm"/>
      <inkml:brushProperty name="height" value="0.05" units="cm"/>
      <inkml:brushProperty name="color" value="#E71224"/>
    </inkml:brush>
  </inkml:definitions>
  <inkml:trace contextRef="#ctx0" brushRef="#br0">36 6 32447,'-3'-6'256</inkml:trace>
  <inkml:trace contextRef="#ctx0" brushRef="#br0">16 330 31566,'-6'6'465,"3"0"-81,-1 6-256,1-6-112,3 5 0,0 1-16,0 0-16,0 3-288,0-4-1841</inkml:trace>
</inkml:ink>
</file>

<file path=ppt/ink/ink6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2"/>
    </inkml:context>
    <inkml:brush xml:id="br0">
      <inkml:brushProperty name="width" value="0.05" units="cm"/>
      <inkml:brushProperty name="height" value="0.05" units="cm"/>
      <inkml:brushProperty name="color" value="#E71224"/>
    </inkml:brush>
  </inkml:definitions>
  <inkml:trace contextRef="#ctx0" brushRef="#br0">1 1 32383,'0'0'320,"10"0"-320,0 0-128,-7 0-1729</inkml:trace>
</inkml:ink>
</file>

<file path=ppt/ink/ink6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2"/>
    </inkml:context>
    <inkml:brush xml:id="br0">
      <inkml:brushProperty name="width" value="0.05" units="cm"/>
      <inkml:brushProperty name="height" value="0.05" units="cm"/>
      <inkml:brushProperty name="color" value="#E71224"/>
    </inkml:brush>
  </inkml:definitions>
  <inkml:trace contextRef="#ctx0" brushRef="#br0">1 42 13878,'10'-15'18633,"-4"0"-18489,-3 9-64,1 3-48,-4 0-32</inkml:trace>
</inkml:ink>
</file>

<file path=ppt/ink/ink6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3"/>
    </inkml:context>
    <inkml:brush xml:id="br0">
      <inkml:brushProperty name="width" value="0.05" units="cm"/>
      <inkml:brushProperty name="height" value="0.05" units="cm"/>
      <inkml:brushProperty name="color" value="#E71224"/>
    </inkml:brush>
  </inkml:definitions>
  <inkml:trace contextRef="#ctx0" brushRef="#br0">0 3 29550,'0'-3'0</inkml:trace>
</inkml:ink>
</file>

<file path=ppt/ink/ink6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4"/>
    </inkml:context>
    <inkml:brush xml:id="br0">
      <inkml:brushProperty name="width" value="0.05" units="cm"/>
      <inkml:brushProperty name="height" value="0.05" units="cm"/>
      <inkml:brushProperty name="color" value="#E71224"/>
    </inkml:brush>
  </inkml:definitions>
  <inkml:trace contextRef="#ctx0" brushRef="#br0">36 1 32415,'-6'0'304,"6"3"-304,0 3 0,-4 3 0,-6 2-16,1 1-48,2-6-240</inkml:trace>
</inkml:ink>
</file>

<file path=ppt/ink/ink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47"/>
    </inkml:context>
    <inkml:brush xml:id="br0">
      <inkml:brushProperty name="width" value="0.05" units="cm"/>
      <inkml:brushProperty name="height" value="0.05" units="cm"/>
      <inkml:brushProperty name="color" value="#FFFFFF"/>
    </inkml:brush>
  </inkml:definitions>
  <inkml:trace contextRef="#ctx0" brushRef="#br0">391 748 31791,'6'-36'203,"-3"-1"0,-1 1 1,-4-66-1,1 94-196,1 0 1,-2 0-1,1 1 0,-1-1 0,0 1 0,-6-13 1,7 17-6,-1 0 1,0 0-1,1 1 1,-1-1-1,0 0 1,0 1-1,-1 0 1,1-1 0,0 1-1,-1 0 1,1 0-1,-1 0 1,0 0-1,0 1 1,1-1-1,-1 1 1,0 0-1,-6-2 1,0 1-2,0 0-1,0 1 1,0 0-1,0 1 1,0 0-1,0 0 1,0 1-1,0 0 1,0 1-1,1 0 1,-1 0-1,-12 6 1,10-3 0,0 0-1,1 1 1,0 0-1,0 1 1,0 0-1,1 1 1,0 0-1,-13 15 1,10-8-1,1 0 1,0 1-1,1 0 0,1 0 1,1 1-1,0 1 0,1-1 1,1 1-1,1 0 0,0 0 1,-4 36-1,8-40 0,0 0 0,0 0 0,1 0 0,1 0 0,5 26 0,-5-37 0,0 1 0,0-1 0,0 0 0,1 0 0,0 1 0,-1-1 0,1 0 0,0-1 0,1 1 0,-1 0 0,0 0 0,1-1 0,-1 0 0,1 1 0,0-1 0,0 0 0,0 0 0,0-1 0,0 1 0,0-1 0,1 1 0,-1-1 0,0 0 0,1 0 0,-1 0 0,1-1 0,6 1 0,4 1 2,0-1-1,1-1 1,-1 0-1,19-3 1,-27 2-1,1-1-1,0 1 1,-1-1 0,1-1 0,-1 1-1,1-1 1,-1 0 0,0-1 0,0 1-1,9-9 1,-3 1-1,-1 0 0,0-1 0,-1 0 0,0-1 0,-1 0 0,0-1 0,-1 1 0,-1-2 0,9-21 0,-1-9-1,16-87 0,-21 83 18,24-76 0,-33 160-17,-24 563 0,9-457 0,2-10 0,-6-1 0,-36 138 0,50-253 0,-1 0 0,-1-1 0,0 1 0,-9 14 0,13-26 0,0 1 0,0-1 0,-1 1 0,1-1 0,-1 0 0,0 0 0,0 0 0,0 0 0,0 0 0,0-1 0,-1 0 0,1 1 0,-1-1 0,1 0 0,-1-1 0,0 1 0,0-1 0,0 1 0,0-1 0,-5 0 0,6 0 0,1-1 0,0 0 0,-1 0 0,1 0 0,-1 0 0,1 0 0,-1 0 0,1-1 0,0 1 0,-1-1 0,1 0 0,0 0 0,0 0 0,-1 0 0,-1-1 0,2 0 0,0-1 0,0 1 0,0 0 0,1-1 0,-1 0 0,1 1 0,-1-1 0,1 0 0,0 0 0,0 1 0,-1-5 0,-5-22-4,1 1 0,2-1 0,1-1 0,1 1 0,1 0 0,1-1 0,6-37 0,-3 52 4,1 0 0,0 0 0,0 1 0,1 0 0,1 0 0,1 0 0,12-20 0,69-84 0,-57 78 0,-24 31 0,292-411-2,-271 373 5,-2-2 1,-2-1 0,-2 0-1,-2-2 1,-3-1-1,-2 0 1,10-67 0,-17 58 1,-8 62-5,0-1 0,0 1 0,0 0 0,0 0 0,0 0 0,0-1 0,0 1 0,0 0 0,0 0 0,0 0 0,0 0 0,0-1 0,0 1 0,0 0 0,1 0 0,-1 0 0,0 0 0,0 0 0,0 0 0,0-1 0,0 1 0,0 0 0,1 0 0,-1 0 0,0 0 0,0 0 0,0 0 0,0 0 0,0 0 0,1 0 0,-1 0 0,0-1 0,0 1 0,0 0 0,1 0 0,-1 0 0,0 0 0,0 0 0,0 0 0,0 0 0,1 0 0,-1 1 0,0-1 0,0 0 0,0 0 0,0 0 0,1 0 0,-1 0 0,0 0 0,0 0 0,0 0 0,0 0 0,0 0 0,1 1 0,-1-1 0,0 0 0,0 0 0,0 0 0,0 0 0,11 10 0,83 165 0,-73-131 0,-8-19 0,-2 1 0,-1 0 0,-1 0 0,-1 1 0,-1 0 0,-2 1 0,0-1 0,-2 1 0,-1 0 0,-3 33 0,0-50 0,0 0 0,-1 0 0,-4 12 0,3-13 0,0 0 0,1 0 0,0 0 0,0 16 0,2-25 0,0-1 0,0 1 0,1 0 0,-1 0 0,0 0 0,0 0 0,1-1 0,-1 1 0,0 0 0,1 0 0,-1-1 0,1 1 0,-1 0 0,1-1 0,-1 1 0,1-1 0,-1 1 0,1 0 0,0-1 0,-1 1 0,1-1 0,0 1 0,1 0 0,26 7 0,41-7 0,-54-1 0,-3 0 0,0-1 0,0 0 0,0-1 0,0 0 0,0-1 0,0 0 0,-1 0 0,1-2 0,-1 1 0,0-2 0,-1 1 0,1-1 0,-1-1 0,0 0 0,-1 0 0,1-1 0,-2 0 0,1-1 0,-1 0 0,0 0 0,-1-1 0,0 0 0,-1 0 0,0-1 0,7-16 0,-6 9 0,0 0 0,-2 0 0,0-1 0,-2 0 0,4-33 0,-6-100 0,-2 85 0,1 54 0,1 6 0,-1 1 0,0-1 0,-1 0 0,0 0 0,0 0 0,-2-9 0,2 15 0,0-1 0,0 1 0,0-1 0,0 0 0,0 1 0,0 0 0,0-1 0,-1 1 0,1 0 0,0 0 0,-1-1 0,1 1 0,-1 0 0,1 0 0,-1 1 0,1-1 0,-1 0 0,0 0 0,1 1 0,-1-1 0,0 1 0,0 0 0,1-1 0,-1 1 0,0 0 0,0 0 0,0 0 0,-2 0 0,0 0 0,0 1 0,-1-1 0,1 1 0,0 0 0,-1 0 0,1 0 0,0 0 0,0 1 0,0 0 0,0-1 0,0 2 0,0-1 0,1 0 0,-7 6 0,4-3 0,1 1 0,0 0 0,0 0 0,0 1 0,1-1 0,0 1 0,-6 12 0,3 0 0,1-1 0,0 0 0,1 1 0,2 0 0,-1 1 0,1 20 0,0 6 0,6 74 0,-2-116 0,-1-1 0,1 1 0,-1 0 0,1 0 0,0-1 0,1 1 0,-1-1 0,1 1 0,-1-1 0,1 0 0,0 0 0,0 1 0,0-1 0,1 0 0,-1-1 0,1 1 0,0 0 0,-1-1 0,1 0 0,0 1 0,1-1 0,4 2 0,0-1 0,0 0 0,1 0 0,0-1 0,-1 0 0,1-1 0,0 0 0,0-1 0,10 0 0,-15 0 0,-1 0 0,0-1 0,1 1 0,-1-1 0,0 0 0,1 0 0,-1 0 0,0 0 0,0-1 0,0 1 0,0-1 0,0 0 0,0 0 0,4-4 0,-1 1 0,-1-1 0,1 0 0,-1 0 0,-1-1 0,1 0 0,3-7 0,3-9 0,-1-1 0,14-49 0,-15 38 0,-1 0 0,-2 0 0,-1 0 0,0-54 0,-11 206 0,2-78 0,2 0 0,1 0 0,7 58 0,-5-91 0,1 0 0,-1 0 0,1 0 0,0 0 0,1 0 0,-1 0 0,1-1 0,0 1 0,1-1 0,-1 0 0,1 0 0,0 0 0,0 0 0,1-1 0,-1 0 0,1 0 0,0 0 0,0 0 0,0-1 0,1 0 0,-1 0 0,11 4 0,-1-2 0,0-1 0,0 0 0,0-1 0,0-1 0,0 0 0,1-1 0,-1-1 0,16-1 0,-25 0 0,-1 0 0,0 0 0,0 0 0,0 0 0,0-1 0,0 1 0,0-2 0,0 1 0,-1 0 0,1-1 0,-1 0 0,1 0 0,3-4 0,-1 1 0,0-1 0,-1 0 0,0-1 0,0 1 0,-1-1 0,8-15 0,-4 2 0,0 0 0,-2 0 0,0-1 0,-1 0 0,3-29 0,-3-9 0,-3-98 0,-4 91 0,-11 192 0,6 425 0,8-319 0,-2-87 0,3-195 0,3 1 0,14-55 0,-4 16 0,45-348 0,-30 207 0,-31 228 0,0 0 0,0 0 0,0 0 0,1 0 0,-1 0 0,1 1 0,-1-1 0,1 0 0,0 0 0,-1 0 0,1 1 0,0-1 0,0 0 0,1 1 0,-1-1 0,0 1 0,0-1 0,1 1 0,-1 0 0,1 0 0,2-2 0,-2 2 0,0 1 0,0 0 0,-1 0 0,1 0 0,0 0 0,0 0 0,0 0 0,0 1 0,0-1 0,0 1 0,0-1 0,0 1 0,-1 0 0,1-1 0,0 1 0,0 0 0,-1 0 0,1 0 0,-1 1 0,1-1 0,-1 0 0,3 3 0,5 5 0,1 1 0,-2 1 0,1 0 0,-1 0 0,-1 1 0,0-1 0,-1 2 0,0-1 0,0 1 0,-2-1 0,5 17 0,-2 0 0,-1 0 0,-1 0 0,-2 0 0,0 37 0,-3-57 0,0-1 0,0 1 0,-1-1 0,0 1 0,-1-1 0,0 1 0,0-1 0,-1 0 0,-4 10 0,4-13 0,-1 0 0,1 0 0,-1 0 0,0 0 0,0-1 0,-1 0 0,1 0 0,-1 0 0,0 0 0,0-1 0,0 1 0,-1-1 0,-8 3 0,-6 3 0,0-2 0,-1 0 0,0-2 0,0 0 0,0-1 0,0-1 0,-28 0 0,87-2 0,100-4 0,-114 1 0,-1-1 0,1-1 0,-1-1 0,23-9 0,-26 7 0,0-1 0,0-1 0,-1 0 0,-1-2 0,33-24 0,-40 26 0,0-1 0,-1 0 0,0-1 0,-1-1 0,0 1 0,0-1 0,-2-1 0,1 1 0,8-22 0,-5 2 0,-1 0 0,-1-1 0,-2 1 0,-1-2 0,2-33 0,-2-173 0,-7 179 0,2 14 0,0 22 0,-3-40 0,1 64 0,1 0 0,0 0 0,-1 0 0,1 0 0,-1 0 0,1 1 0,-1-1 0,0 0 0,1 0 0,-1 1 0,0-1 0,1 0 0,-1 1 0,0-1 0,0 1 0,0-1 0,1 1 0,-1-1 0,0 1 0,0 0 0,0-1 0,0 1 0,0 0 0,0 0 0,0 0 0,0-1 0,-2 1 0,2 0 0,-1 0 0,1 0 0,-1 0 0,1 0 0,-1 0 0,1 0 0,-1 1 0,1-1 0,-1 0 0,1 1 0,-1-1 0,1 1 0,-1 0 0,1-1 0,0 1 0,-1 0 0,1 0 0,0 0 0,-2 1 0,-2 8 0,0 0 0,0 1 0,1-1 0,1 1 0,0 0 0,0 0 0,1 0 0,-1 18 0,-5 64 0,6 139 0,3-112 0,-1-69 0,3 122 0,-1-142 0,2 0 0,1 0 0,13 44 0,-8-55 0,-2-20 0,0-12 0,7-33 0,20-89 0,-15 51 0,-13 56 0,2-11 0,25-60 0,-30 88 0,1 0 0,0 0 0,0 0 0,1 1 0,1 0 0,0 0 0,0 1 0,0-1 0,1 1 0,14-10 0,7 4 0,-28 14 0,0 0 0,0-1 0,0 1 0,-1 0 0,1 0 0,0 0 0,0 0 0,0 0 0,0 0 0,0 0 0,0 0 0,0 0 0,-1 0 0,1 0 0,0 1 0,0-1 0,0 0 0,0 1 0,0-1 0,-1 0 0,1 1 0,0-1 0,0 1 0,-1-1 0,1 1 0,0 0 0,-1-1 0,1 1 0,-1 0 0,1-1 0,-1 1 0,1 0 0,-1 0 0,1 1 0,5 20 0,-2 1 0,-1-1 0,0 1 0,-2 0 0,0 0 0,-4 25 0,2 8 0,1 144 0,0-198 0,0-1 0,0 0 0,1 1 0,-1-1 0,0 0 0,1 0 0,-1 1 0,0-1 0,1 0 0,0 0 0,-1 0 0,1 0 0,0 0 0,0 0 0,-1 0 0,1 0 0,0 0 0,0 0 0,0 0 0,0 0 0,0 0 0,0-1 0,0 1 0,1 0 0,-1-1 0,0 1 0,0-1 0,0 0 0,1 1 0,-1-1 0,3 1 0,4 0 0,1 0 0,0 0 0,16-2 0,-12 1 0,-5 0 0,-1-1 0,1 1 0,0-1 0,-1-1 0,0 0 0,1 0 0,-1 0 0,0-1 0,0 0 0,0 0 0,0-1 0,11-7 0,-9 3 0,0 1 0,-1-1 0,0-1 0,0 0 0,-1 0 0,0 0 0,9-18 0,-2-2 0,-1 0 0,-1-1 0,-2-1 0,-1 0 0,6-40 0,1-34 0,-12 65 0,2 0 0,2 0 0,21-65 0,-27 102 0,-1 1 0,0-1 0,1 0 0,-1 1 0,1-1 0,0 1 0,0 0 0,0-1 0,0 1 0,0 0 0,0 0 0,0 0 0,1 1 0,-1-1 0,1 1 0,0-1 0,-1 1 0,1 0 0,0 0 0,0 0 0,0 0 0,0 0 0,-1 1 0,1-1 0,0 1 0,0 0 0,0 0 0,0 0 0,0 0 0,0 0 0,0 1 0,0 0 0,0-1 0,0 1 0,0 0 0,0 0 0,-1 0 0,1 1 0,0-1 0,-1 1 0,5 3 0,1 3 0,-1 0 0,1 1 0,-1 1 0,-1-1 0,0 1 0,0 0 0,6 14 0,1 7 0,13 46 0,-16-39 0,-2 0 0,-1 0 0,-2 1 0,-2 0 0,-1 0 0,-4 46 0,0-76 0,1 0 0,-1-1 0,-1 0 0,0 1 0,0-1 0,0 0 0,-1 0 0,0-1 0,-1 1 0,1-1 0,-2 0 0,1 0 0,-1 0 0,0-1 0,0 0 0,-1 0 0,1 0 0,-1-1 0,-1 0 0,1-1 0,-9 5 0,-2 0 0,0-1 0,0-1 0,-1 0 0,0-1 0,0-2 0,0 1 0,-1-2 0,-27 1 0,33-3 0,-24-1 0,37 0 0,-1 0 0,1-1 0,-1 1 0,1-1 0,-1 1 0,1-1 0,-1 1 0,1-1 0,0 0 0,-1 0 0,1 0 0,0 0 0,0 0 0,0 0 0,0 0 0,0 0 0,0 0 0,0 0 0,0 0 0,0-1 0,-1-1 0,-1-6 0,-1-1 0,1 0 0,1 0 0,0 0 0,0 0 0,0-14 0,2-70 0,1 48 0,-1 20 0,-1 0 0,5-38 0,-3 57 0,0-1 0,1 1 0,-1-1 0,2 1 0,-1 0 0,1 0 0,0 0 0,0 0 0,8-10 0,-10 16 0,0 0 0,0-1 0,0 1 0,0 0 0,1 0 0,-1-1 0,0 1 0,1 0 0,-1 0 0,1 1 0,-1-1 0,1 0 0,-1 0 0,1 1 0,0-1 0,-1 1 0,1-1 0,0 1 0,0 0 0,-1 0 0,1 0 0,0 0 0,0 0 0,-1 0 0,1 0 0,0 0 0,-1 1 0,1-1 0,0 1 0,-1-1 0,1 1 0,0 0 0,1 0 0,1 2 0,1-1 0,-1 1 0,0 0 0,-1 0 0,1 1 0,-1-1 0,1 1 0,-1-1 0,0 1 0,4 6 0,24 47 0,-12-20 0,2-1 0,41 53 0,-54-80 0,0 1 0,1-1 0,0 0 0,1-1 0,0 0 0,0-1 0,1 0 0,0 0 0,0-1 0,0-1 0,1 0 0,0 0 0,12 2 0,4-1 0,1-2 0,0 0 0,0-2 0,50-3 0,-74 0 0,0 1-1,1-1 1,-1 0 0,0-1-1,0 1 1,0-1-1,0 0 1,0-1 0,0 1-1,-1-1 1,1 0 0,-1 0-1,0 0 1,0 0-1,0-1 1,0 0 0,0 0-1,-1 0 1,0 0 0,0 0-1,0-1 1,0 1 0,-1-1-1,1 0 1,-1 0-1,0 0 1,-1 0 0,2-8-1,-5-3-303,-12 4-1014</inkml:trace>
</inkml:ink>
</file>

<file path=ppt/ink/ink6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5"/>
    </inkml:context>
    <inkml:brush xml:id="br0">
      <inkml:brushProperty name="width" value="0.05" units="cm"/>
      <inkml:brushProperty name="height" value="0.05" units="cm"/>
      <inkml:brushProperty name="color" value="#E71224"/>
    </inkml:brush>
  </inkml:definitions>
  <inkml:trace contextRef="#ctx0" brushRef="#br0">10 18 32431,'-3'-12'176,"3"6"-48,-3 6-128,-1 0-736</inkml:trace>
</inkml:ink>
</file>

<file path=ppt/ink/ink6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5"/>
    </inkml:context>
    <inkml:brush xml:id="br0">
      <inkml:brushProperty name="width" value="0.05" units="cm"/>
      <inkml:brushProperty name="height" value="0.05" units="cm"/>
      <inkml:brushProperty name="color" value="#E71224"/>
    </inkml:brush>
  </inkml:definitions>
  <inkml:trace contextRef="#ctx0" brushRef="#br0">426 15 31326,'-3'-12'1137,"3"9"-929</inkml:trace>
  <inkml:trace contextRef="#ctx0" brushRef="#br0">7 36 32047,'-7'0'576</inkml:trace>
</inkml:ink>
</file>

<file path=ppt/ink/ink6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5"/>
    </inkml:context>
    <inkml:brush xml:id="br0">
      <inkml:brushProperty name="width" value="0.05" units="cm"/>
      <inkml:brushProperty name="height" value="0.05" units="cm"/>
      <inkml:brushProperty name="color" value="#E71224"/>
    </inkml:brush>
  </inkml:definitions>
  <inkml:trace contextRef="#ctx0" brushRef="#br0">279 74 31695,'-7'0'896,"4"0"-2609</inkml:trace>
  <inkml:trace contextRef="#ctx0" brushRef="#br0">20 48 32319,'-3'-15'208,"3"9"-80,0 3-112,-3-6-400,-10-5-7780</inkml:trace>
</inkml:ink>
</file>

<file path=ppt/ink/ink6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6"/>
    </inkml:context>
    <inkml:brush xml:id="br0">
      <inkml:brushProperty name="width" value="0.05" units="cm"/>
      <inkml:brushProperty name="height" value="0.05" units="cm"/>
      <inkml:brushProperty name="color" value="#E71224"/>
    </inkml:brush>
  </inkml:definitions>
  <inkml:trace contextRef="#ctx0" brushRef="#br0">0 1 31759,'4'0'752,"-1"0"-704,4 0 48,9 0-80,7 8-16,10 1-96,-4 3-1121</inkml:trace>
</inkml:ink>
</file>

<file path=ppt/ink/ink6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6"/>
    </inkml:context>
    <inkml:brush xml:id="br0">
      <inkml:brushProperty name="width" value="0.05" units="cm"/>
      <inkml:brushProperty name="height" value="0.05" units="cm"/>
      <inkml:brushProperty name="color" value="#E71224"/>
    </inkml:brush>
  </inkml:definitions>
  <inkml:trace contextRef="#ctx0" brushRef="#br0">1 1 29325,'0'0'3442</inkml:trace>
</inkml:ink>
</file>

<file path=ppt/ink/ink6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6"/>
    </inkml:context>
    <inkml:brush xml:id="br0">
      <inkml:brushProperty name="width" value="0.05" units="cm"/>
      <inkml:brushProperty name="height" value="0.05" units="cm"/>
      <inkml:brushProperty name="color" value="#E71224"/>
    </inkml:brush>
  </inkml:definitions>
  <inkml:trace contextRef="#ctx0" brushRef="#br0">501 1 32127,'0'0'608</inkml:trace>
  <inkml:trace contextRef="#ctx0" brushRef="#br0">4 127 31550,'-3'0'1185,"3"-6"-2081</inkml:trace>
</inkml:ink>
</file>

<file path=ppt/ink/ink6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7"/>
    </inkml:context>
    <inkml:brush xml:id="br0">
      <inkml:brushProperty name="width" value="0.05" units="cm"/>
      <inkml:brushProperty name="height" value="0.05" units="cm"/>
      <inkml:brushProperty name="color" value="#E71224"/>
    </inkml:brush>
  </inkml:definitions>
  <inkml:trace contextRef="#ctx0" brushRef="#br0">0 348 32095,'0'-6'384,"0"1"-320,0 2-64,0-3-144,0 3-993</inkml:trace>
  <inkml:trace contextRef="#ctx0" brushRef="#br0">1002 27 32527,'3'-17'128,"0"11"-64,-3 3-48,-6 3-656</inkml:trace>
</inkml:ink>
</file>

<file path=ppt/ink/ink6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7"/>
    </inkml:context>
    <inkml:brush xml:id="br0">
      <inkml:brushProperty name="width" value="0.05" units="cm"/>
      <inkml:brushProperty name="height" value="0.05" units="cm"/>
      <inkml:brushProperty name="color" value="#E71224"/>
    </inkml:brush>
  </inkml:definitions>
  <inkml:trace contextRef="#ctx0" brushRef="#br0">50 360 31598,'0'-15'897,"0"0"-817,0 4-80,0-7-432</inkml:trace>
  <inkml:trace contextRef="#ctx0" brushRef="#br0">1 12 32271,'0'-9'368,"0"6"-320</inkml:trace>
</inkml:ink>
</file>

<file path=ppt/ink/ink6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8"/>
    </inkml:context>
    <inkml:brush xml:id="br0">
      <inkml:brushProperty name="width" value="0.05" units="cm"/>
      <inkml:brushProperty name="height" value="0.05" units="cm"/>
      <inkml:brushProperty name="color" value="#E71224"/>
    </inkml:brush>
  </inkml:definitions>
  <inkml:trace contextRef="#ctx0" brushRef="#br0">1 42 31791,'0'-15'448,"0"3"-128,0 4-224,0 2-96,3 6 0,16 0-128,-2 0-656</inkml:trace>
  <inkml:trace contextRef="#ctx0" brushRef="#br0">213 275 32415,'0'0'256,"13"0"-224,7 0-32,10 6 0,-4-3-144,-7 5-10533</inkml:trace>
</inkml:ink>
</file>

<file path=ppt/ink/ink6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8"/>
    </inkml:context>
    <inkml:brush xml:id="br0">
      <inkml:brushProperty name="width" value="0.05" units="cm"/>
      <inkml:brushProperty name="height" value="0.05" units="cm"/>
      <inkml:brushProperty name="color" value="#E71224"/>
    </inkml:brush>
  </inkml:definitions>
  <inkml:trace contextRef="#ctx0" brushRef="#br0">0 1 32095,'0'0'464,"13"0"-448,20 0 32,3 0-48,-7 0-368</inkml:trace>
  <inkml:trace contextRef="#ctx0" brushRef="#br0">101 148 32431,'0'0'80,"0"9"-80,0 0-32,0 0-785</inkml:trace>
</inkml:ink>
</file>

<file path=ppt/ink/ink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56"/>
    </inkml:context>
    <inkml:brush xml:id="br0">
      <inkml:brushProperty name="width" value="0.05" units="cm"/>
      <inkml:brushProperty name="height" value="0.05" units="cm"/>
      <inkml:brushProperty name="color" value="#FFFFFF"/>
    </inkml:brush>
  </inkml:definitions>
  <inkml:trace contextRef="#ctx0" brushRef="#br0">8 904 29101,'0'0'98,"-1"0"-1,1 1 1,0-1-1,-1 0 1,1 0 0,0 0-1,-1 1 1,1-1-1,0 0 1,-1 0-1,1 1 1,0-1-1,-1 0 1,1 0-1,0 1 1,0-1-1,-1 0 1,1 1 0,0-1-1,0 1 1,0-1-1,-1 0 1,1 1-1,0-1 1,0 0-1,0 1 1,0-1-1,0 1 1,0-1-1,0 1 1,0-1-1,0 0 1,0 1 0,0-1-1,0 1 1,0-1-1,1 1 1,-1 27-697,0-20 898,0 9-290,-1 4-1,1 0 0,1-1-1,1 1 1,7 29 0,-7-45-8,0 1 0,0-1 1,0 1-1,0-1 0,1 0 0,0 0 1,0 0-1,0 0 0,1-1 1,-1 1-1,1-1 0,0 0 0,1 0 1,-1 0-1,1-1 0,0 1 0,-1-1 1,1 0-1,1-1 0,9 5 1,-8-5 5,-1 0 1,1-1 0,0 0-1,0 0 1,-1 0 0,1-1-1,0 0 1,9-1 0,-13 0-4,1 1 0,0-1 0,0 1 0,-1-1 0,1-1 0,-1 1 0,1 0 0,-1-1 0,0 0 0,1 1 1,-1-1-1,0-1 0,0 1 0,0 0 0,4-5 0,1-5-2,0-1 1,0 0 0,-1 0-1,-1-1 1,0 0-1,7-28 1,13-93 3,-18 88-5,-4 26 0,26-125 0,-26 130 0,1 1 0,1-1 0,0 2 0,1-1 0,0 1 0,17-25 0,-23 37 0,0 1-1,0-1 1,0 1 0,0 0-1,0 0 1,1-1 0,-1 1-1,0 0 1,1 0 0,-1 0-1,0 0 1,1 0 0,-1 1-1,1-1 1,-1 0 0,1 1-1,0-1 1,-1 1 0,1-1-1,0 1 1,-1 0 0,1 0-1,0 0 1,-1 0 0,1 0-1,0 0 1,-1 0 0,1 1 0,0-1-1,-1 0 1,1 1 0,0-1-1,-1 1 1,1 0 0,-1 0-1,1-1 1,-1 1 0,0 0-1,1 0 1,-1 0 0,0 1-1,0-1 1,1 0 0,-1 0-1,0 1 1,0-1 0,0 1-1,1 2 1,8 19 0,0 2 0,-2-1 0,0 1 0,-2 0 0,5 38 0,14 53 0,-21-106 4,0 0 0,0 0 0,7 11 0,-8-19-1,-3-24 37,0 3-39,-2 1-1,0-1 1,-1 1 0,-1 0 0,-1 0 0,-7-20 0,7 26-2,0 0 1,0 1 0,-2-1-1,1 1 1,-1 0 0,-1 1-1,1 0 1,-2 0 0,-18-16-1,25 24 1,0 0 0,0 0 0,0 0-1,-1 1 1,1-1 0,-1 1 0,1 0-1,-1 0 1,0 0 0,0 0 0,1 0 0,-1 0-1,0 1 1,0-1 0,0 1 0,0 0-1,1 0 1,-1 0 0,0 0 0,0 1 0,0-1-1,0 1 1,1-1 0,-1 1 0,0 0-1,0 0 1,1 0 0,-1 1 0,1-1-1,-1 1 1,1-1 0,0 1 0,0 0 0,-1 0-1,1 0 1,0 0 0,-2 4 0,-5 6-1,0 0 0,1 0 0,1 1 1,0 0-1,-10 27 0,8-9 1,0 1 0,2 0 0,2 1 0,1-1 0,1 1 0,3 53 0,0-79 0,0-1 0,0 1 0,1-1 0,0 0 0,0 1 0,1-1 0,-1 0 0,1 0 0,1 0 0,4 10 0,-4-13 0,-1 0 0,1 1 0,-1-1 0,1 0 0,0-1 0,0 1 0,1 0 0,-1-1 0,0 0 0,1 0 0,-1 0 0,1 0 0,0 0 0,0-1 0,-1 0 0,1 1 0,8 0 0,0 0 0,0-1 0,0 0 0,0 0 0,0-1 1,22-3-1,-29 2-1,0 0 1,1 0 0,-1-1 0,-1 1 0,1-1-1,0 0 1,0-1 0,-1 1 0,1-1 0,-1 0-1,0 0 1,0 0 0,0 0 0,0-1 0,5-6-1,0-3-4,0-1 0,-2 0-1,1-1 1,-2 0 0,0 0-1,-1 0 1,0-1 0,-2 0 0,4-27-1,-2-12-14,-4-83 0,-2 70 20,-1-88 0,5-181 35,6 259 3,-4 48-19,0-39 1,-19 101-20,5 2 0,2 1 0,1 0 0,-1 54 0,6 116 0,2-104 0,0-40 0,14 105 0,-9-136 0,0 0 0,2-1 0,1 0 0,1 0 0,21 41 0,-24-57 0,0-1 0,1-1 0,1 1 0,-1-1 0,2-1 0,-1 0 0,1 0 0,15 10 0,-17-14 0,1 0 0,0-1 1,0-1-1,0 1 1,1-1-1,-1-1 1,1 0-1,0 0 1,0-1-1,0 0 1,19 1-1,-19-3 6,0 1-2,0-1 0,1 0 0,-1-1 0,14-2 0,-20 2-4,-1-1 0,1 1 0,-1 0 0,1-1 1,-1 0-1,0 0 0,1 0 0,-1 0 0,0-1 0,0 1 0,-1-1 0,1 1 0,-1-1 0,1 0 0,2-4 0,1-3-2,0-1 0,-1 0-1,0 0 1,0 0 0,-1-1 0,-1 1 0,0-1-1,0 0 1,0-13 0,0-18-5,-2-52 1,-1 53 9,0 4-1,-2-72-6,0 97 10,0 0-1,0-1 1,-1 1 0,-1 0-1,-10-24 1,14 36-6,0 1 0,0 0 0,0-1 0,-1 1 0,1 0 0,0 0 0,0-1 0,0 1 0,0 0 0,0 0 0,-1-1 0,1 1 0,0 0 0,0 0 0,0-1 0,-1 1 0,1 0 0,0 0 0,0 0 0,-1 0 0,1-1 0,0 1 0,0 0 0,-1 0 0,1 0 0,0 0 0,-1 0 0,1 0 0,0 0 0,0 0 0,-1 0 0,1 0 0,0 0 0,-1 0 0,1 0 0,0 0 0,-1 0 0,1 0 0,0 0 0,0 0 0,-1 0 0,1 0 0,0 0 0,0 1 0,-1-1 0,1 0 0,0 0 0,0 0 0,-1 0 0,1 1 0,0-1 0,0 0 0,0 0 0,-1 1 0,1-1 0,0 0 0,0 0 0,0 1 0,0-1 0,0 0 0,-1 0 0,1 1 0,0-1 0,0 0 0,0 1 0,-6 22 0,1-1 0,0 1 0,-1 45 0,2-30 0,-3 48 0,5 167 0,2-250 0,0 1 0,1-1 0,-1 0 0,0 0 0,1 1 0,0-1 0,0 0 0,0 0 0,0 0 0,0 0 0,1 0 0,0 0 0,-1-1 0,1 1 0,0 0 0,0-1 0,0 0 0,1 1 0,-1-1 0,0 0 0,1 0 0,0 0 0,5 3 0,-1-3 0,1 1 0,-1-1 0,1-1 0,0 0 0,-1 0 0,1 0 0,0-1 0,14-1 0,-18 0 0,0 0 0,0 0 0,-1-1 0,1 1 0,0-1 0,-1 1 0,1-1 0,-1-1 0,1 1 0,-1 0 0,0-1 0,0 1 0,0-1 0,0 0 0,-1 0 0,1 0 0,-1 0 0,0-1 0,0 1 0,0-1 0,0 1 0,1-6 0,6-10 0,-2-1 0,0-1 0,4-21 0,0-18 0,4-71 0,-9 69 0,14-67 0,-20 127 0,1 0 0,-1-1 0,0 1 0,1 0 0,0-1 0,-1 1 0,1 0 0,0 0 0,0 0 0,0 0 0,0 0 0,1 0 0,-1 0 0,1 0 0,-1 0 0,1 1 0,-1-1 0,1 1 0,0-1 0,0 1 0,0 0 0,0-1 0,0 1 0,0 0 0,0 0 0,0 0 0,0 1 0,1-1 0,-1 0 0,0 1 0,0 0 0,1-1 0,-1 1 0,0 0 0,1 0 0,-1 0 0,3 1 0,17-1 0,-9-1-1,1 1 0,-1 0 0,0 1 1,0 1-1,0 0 0,23 7 1,-5 5-19,-23-10 18,0 0 0,1 0 0,-1-1 0,1 0 0,0 0 0,0-1 0,10 1 0,-67-19 6,38 15-1,-1-1-1,1 2 1,0-1-1,-1 1 1,1 1-1,0 0 1,-13 3-1,18-3-3,0 1 0,0-1 0,0 1 0,0 1 0,0-1 0,0 1 0,1 0 0,-1 0 0,1 0-1,0 1 1,0-1 0,0 1 0,1 0 0,-1 0 0,-3 5 0,-3 9 0,0 0 0,0 0 0,2 1 0,0 0 0,1 0 0,1 1 0,-5 30 0,7-22 0,1 0 0,1-1 0,2 1 0,0 0 0,5 29 0,-4-51 0,0-1 0,0 1 0,0-1 0,1 1 0,0-1 0,0 1 0,0-1 0,1 0 0,-1 0 0,1 0 0,0-1 0,1 1 0,-1-1 0,1 1 0,0-1 0,0 0 0,0-1 0,1 1 0,0-1 0,-1 0 0,1 0 0,0 0 0,6 2 0,3 0 0,1 0 0,0-2 0,0 0 0,0 0 0,1-1 0,-1-1 0,20-1 0,-31 0 0,0 0 0,0 0 0,0-1 0,0 0 0,0 1 0,0-1 0,0-1 0,0 1 0,0-1 0,-1 1 0,1-1 0,-1 0 0,1 0 0,-1-1 0,5-4 0,-3 3 0,-1-1 0,1 0 0,-1-1 0,-1 1 0,1-1 0,-1 0 0,0 1 0,4-13 0,-1-4 0,0 0 0,-2 0 0,-1 0 0,1-40 0,-2-174 0,-3 133 0,-17 320 0,18 50 0,0-262 0,0-1 0,1 1 0,0-1 0,0 0 0,0 1 0,0-1 0,1 0 0,0 0 0,0 0 0,0 0 0,0 0 0,0 0 0,1-1 0,0 1 0,0-1 0,0 1 0,0-1 0,0 0 0,5 3 0,-2-3 0,0 1 0,0-1 0,1-1 0,-1 1 0,1-1 0,-1 0 0,1 0 0,0-1 0,-1 0 0,1 0 0,12-1 0,-16 0 0,0-1 0,0 1 0,1-1 0,-1 0 0,0 0 0,0 0 0,0 0 0,0-1 0,-1 1 0,1-1 0,0 0 0,0 0 0,-1 0 0,0 0 0,1 0 0,-1 0 0,0-1 0,0 1 0,0-1 0,0 1 0,0-1 0,-1 0 0,1 0 0,1-4 0,4-10 0,-1 0 0,0 0 0,3-21 0,-7 29 0,29-157 0,2-9-5,-31 165 1,0 1-1,1-1 1,0 1 0,1 0 0,10-17 0,-13 23 3,1 1 0,0-1 0,1 1 0,-1 0 0,0 0 0,0 0 0,1 0 0,-1 0 0,1 1 0,0-1 1,0 1-1,-1-1 0,1 1 0,0 0 0,0 0 0,0 1 0,0-1 0,0 0 0,0 1 0,0 0 0,6 0 0,-6 0 0,1 0 0,-1 0 0,0 0 0,1 0 0,-1 1 0,0 0 0,1 0 0,-1 0 0,0 0 0,0 0 0,0 1 0,0-1 0,6 4 0,-4 1 2,1-1-1,-1 1 0,0 0 0,-1 0 0,5 7 0,-5-7 0,34 45 0,-32-47 3,-5-3 10,-3-3 0,-2-1-12,0 0-1,0 0 0,0 0 0,-1 1 1,1 0-1,-1 0 0,1 0 0,-1 1 1,1-1-1,-10 0 0,11 1 0,0 1 0,0-1 0,0 1 0,1 0 0,-1 0 0,0 1 0,0-1 0,0 1 0,0-1 0,1 1 0,-1 0 0,0 0 0,0 0 0,1 0 0,-1 1 0,1-1 0,-1 1 0,1-1 0,0 1 0,-1 0 0,1 0 0,-2 2 0,-4 8 0,0 1 0,0 0 0,2 0 0,-1 1 0,2-1 0,0 1 0,0 1 0,1-1 0,-3 30 0,3-12 0,2 1 0,1 0 0,5 53 0,-4-79 0,2-1 0,-1 1 0,1-1 0,0 1 0,0-1 0,0 0 0,1 0 0,0 0 0,0 0 0,1-1 0,0 1 0,0-1 0,0 0 0,0 0 0,1 0 0,0 0 0,0-1 0,0 0 0,0 0 0,1-1 0,0 1 0,-1-1 0,1 0 0,1-1 0,-1 1 0,0-1 0,0 0 0,1-1 0,-1 0 0,1 0 0,0 0 0,-1-1 0,10 0 0,-2 0 0,-7 0 0,-1 0 0,0 0 0,1 0 0,-1-1 0,9-2 0,-13 2 0,1 0 0,0 0 0,-1 0 0,0-1 0,1 1 0,-1-1 0,0 0 0,0 1 0,0-1 0,0 0 0,0 0 0,0-1 0,0 1 0,-1 0 0,3-5 0,3-7 0,-1 1 0,0-2 0,-1 1 0,-1 0 0,0-1 0,-1 0 0,2-27 0,-4-112 0,-2 90 0,0 32 0,0 23 7,1-1-1,0 0 1,2-16 0,-7 76-5,2 67 1,1-17-3,-62 391 0,11-137 0,47-294 0,-19 129 0,23-179 0,0-1 0,-1 1 0,0-1 0,-1 0 0,0 0 0,-6 10 0,8-16 0,0 0 0,0-1 0,0 1 0,0 0 0,-1-1 0,1 1 0,-1-1 0,0 0 0,1 0 0,-1 0 0,0 0 0,0-1 0,0 1 0,-1-1 0,1 1 0,0-1 0,0 0 0,-1 0 0,1-1 0,-5 1 0,8-1 0,-5 1 0,1-1 0,-1 0 0,1 0 0,-1 0 0,1-1 0,-7-1 0,9 2 0,1-1 0,-1 0 0,1 0 0,-1 0 0,1 0 0,0 0 0,-1 0 0,1 0 0,0 0 0,-1 0 0,1-1 0,0 1 0,0 0 0,0-1 0,0 1 0,0-1 0,1 1 0,-1-1 0,0 0 0,0-2 0,-3-13 0,1 0 0,0-1 0,1 1 0,1-1 0,1 1 0,3-25 0,-2-12 0,1 16 0,1 1 0,1 0 0,2 0 0,2 0 0,1 1 0,2 0 0,2 1 0,0 0 0,37-62 0,-7 29 0,3 2 0,3 2 0,64-65 0,50-63 0,-138 158 0,-2-1 0,-1-2 0,34-74 0,-46 84 0,-1-1 0,-1 1 0,-1-1 0,-2-1 0,-1 1 0,-1-1 0,0-34 0,-3 60 0,-1 1 0,1-1 0,0 0 0,-1 1 0,1-1 0,-1 1 0,0-1 0,0 1 0,0-1 0,0 1 0,0-1 0,0 1 0,-3-3 0,4 4 0,-1 0 0,0 1 0,0-1 0,0 0 0,0 1 0,0-1 0,0 0 0,0 1 0,0-1 0,0 1 0,0-1 0,0 1 0,0 0 0,0-1 0,0 1 0,0 0 0,0 0 0,0 0 0,0 0 0,0 0 0,-1 0 0,1 0 0,0 0 0,0 0 0,0 1 0,0-1 0,0 0 0,0 1 0,0-1 0,0 1 0,0-1 0,0 1 0,-2 1 0,2-1 0,0 1 0,0-1 0,0 1 0,0 0 0,0 0 0,0-1 0,0 1 0,1 0 0,-1 0 0,1 0 0,-1 0 0,1 0 0,0 0 0,-1 0 0,1 0 0,0 0 0,0 0 0,1 3 0,-1 4 0,-1 5 0,0 1 0,1-1 0,1 1 0,0-1 0,1 1 0,0-1 0,2 0 0,-1 0 0,8 17 0,5 1 0,34 46 0,11 22 0,-54-87 0,-2-1 0,1 1 0,-2 0 0,0 1 0,0-1 0,2 21 0,-4 109 0,-3-85 0,1-56 0,1-1 0,-1 0 0,0 1 0,0-1 0,1 0 0,-1 0 0,1 1 0,-1-1 0,1 0 0,0 0 0,0 0 0,-1 0 0,1 0 0,0 1 0,0-1 0,0-1 0,0 1 0,0 0 0,0 0 0,0 0 0,0-1 0,1 1 0,-1 0 0,0-1 0,0 1 0,1-1 0,-1 1 0,0-1 0,0 0 0,3 1 0,48 3 0,-41-4 0,159 0-5,-165 0 3,1-1 0,-1 0 0,0 0 1,1 0-1,-1 0 0,0-1 0,1 0 1,-1 0-1,0-1 0,0 1 0,-1-1 0,1 0 1,6-6-1,-4 3 1,-1-1 1,0 1-1,0-1 1,0-1-1,-1 1 0,-1-1 1,8-14-1,-4 3 2,-1-1 1,-1 0-1,-1 0 0,0 0 0,-2-1 0,2-30 0,-5-129 26,0 177-27,0 0 0,-1 0 0,0 0 0,1 1 0,-1-1 0,0 0 0,0 0 0,0 1 0,-1-1 0,1 1 0,-1-1 0,1 1 0,-1-1 0,0 1 0,0 0 0,0 0 0,0 0 0,0 0 0,-1 0 0,1 1 0,-1-1 0,1 1 0,-1-1 0,1 1 0,-1 0 0,0 0 0,1 0 0,-1 0 0,0 1 0,0-1 0,0 1 0,0 0 0,0-1 0,0 1 0,0 1 0,1-1 0,-1 0 0,0 1 0,0-1 0,0 1 0,0 0 0,1 0 0,-1 0 0,0 0 0,1 1 0,-1-1 0,1 1 0,-1-1 0,1 1 0,-3 3 0,-3 3 0,2 0 0,-1 0 0,1 1 0,0 0 0,1 1 0,0-1 0,0 1 0,1 0 0,0 0 0,-3 14 0,0 6 0,1-1 0,-3 48 0,5 93 0,4-166 0,0 0 0,0 0 0,1 1 0,-1-1 0,1 0 0,0 0 0,0 0 0,1 1 0,-1-1 0,1 0 0,0-1 0,2 6 0,-2-7 0,1 1 0,-1-1 0,0 0 0,0 0 0,1 0 0,0 0 0,-1 0 0,1-1 0,0 1 0,0-1 0,-1 1 0,1-1 0,0 0 0,1 0 0,-1 0 0,5 0 0,1 0 0,0 0 0,-1 0 0,1 0 0,0-2 0,9 0 0,-14 1 0,-1-1 0,0 0 0,0 0 0,0 0 0,1 0 0,-1 0 0,-1-1 0,1 1 0,0-1 0,0 0 0,0 1 0,-1-2 0,1 1 0,-1 0 0,0 0 0,4-6 0,2-4 0,0-2 0,-1 1 0,-1-1 0,-1 0 0,0-1 0,0 1 0,-2-1 0,1 0 0,0-20 0,0-22 0,-3-64 0,-2 64 0,2 33 0,-2-8 0,-6 58 0,-1 32 0,2 0 0,2 1 0,8 103 0,-4-158 0,0 1 0,0-1 0,1 0 0,0 0 0,0 0 0,0 0 0,1 0 0,-1 0 0,1 0 0,0 0 0,0 0 0,0-1 0,1 1 0,-1-1 0,1 0 0,0 1 0,0-1 0,0 0 0,0-1 0,1 1 0,-1-1 0,1 1 0,-1-1 0,1 0 0,0 0 0,0-1 0,0 1 0,0-1 0,0 0 0,0 0 0,0 0 0,0 0 0,1-1 0,-1 0 0,0 0 0,0 0 0,1 0 0,-1-1 0,0 1 0,0-1 0,0 0 0,6-3 0,-5 2 0,0-1 0,0-1 0,0 1 0,-1-1 0,1 0 0,-1 0 0,0 0 0,0-1 0,0 1 0,-1-1 0,0 0 0,0 0 0,0 0 0,0 0 0,-1-1 0,3-8 0,4-13 0,12-56 0,0-68 0,1-2 0,-21 147 0,8-27 0,-9 33 0,0-1 0,1 0 0,-1 0 0,0 1 0,0-1 0,1 0 0,-1 1 0,0-1 0,1 0 0,-1 1 0,1-1 0,-1 1 0,1-1 0,-1 1 0,1-1 0,-1 1 0,1-1 0,-1 1 0,1-1 0,0 1 0,-1 0 0,1-1 0,0 1 0,-1 0 0,1-1 0,0 1 0,-1 0 0,1 0 0,0 0 0,0 0 0,-1 0 0,1 0 0,0 0 0,0 0 0,0 0 0,10 11 0,-2 9 0,-1 0 0,-1 1 0,0 0 0,5 37 0,8 98 0,-13-97 0,0-2 0,-1-15 0,1 47 0,-5-108 0,0-1 0,2 1 0,7-28 0,-2 14 0,6-35 0,4 0 0,2 1 0,4 1 0,36-70 0,-48 118 0,-13 17 0,1 1 0,-1 0 0,0 0 0,0 0 0,0 0 0,1-1 0,-1 1 0,0 0 0,0 0 0,0 0 0,1 0 0,-1 0 0,0 0 0,0-1 0,1 1 0,-1 0 0,0 0 0,0 0 0,1 0 0,-1 0 0,0 0 0,0 0 0,1 0 0,-1 0 0,0 0 0,0 0 0,1 0 0,-1 0 0,0 1 0,0-1 0,1 0 0,-1 0 0,0 0 0,0 0 0,1 0 0,0 3 0,1 0 0,-1 0 0,0 0 0,0 0 0,0 0 0,0 0 0,-1 0 0,1 0 0,0 3 0,15 129 0,0 246 0,-14-438 0,2 0 0,3 1 0,2 0 0,3 0 0,2 1 0,30-76 0,-39 119 0,0 0 0,0 1 0,2 0 0,-1 0 0,1 0 0,1 1 0,0 0 0,17-17 0,-20 23 0,0 0 0,0 1 0,0-1 0,0 1 0,0 0 0,1 1 0,0-1 0,-1 1 0,1 0 0,0 1 0,0-1 0,0 1 0,0 0 0,1 0 0,-1 1 0,0 0 0,0 0 0,0 1 0,0-1 0,7 3 0,-11-2 0,0-1 0,1 1 0,-1 0 0,0 1 0,0-1 0,0 0 0,0 1 0,-1-1 0,1 1 0,0-1 0,0 1 0,-1 0 0,1 0 0,-1-1 0,0 1 0,1 0 0,-1 0 0,0 1 0,0-1 0,0 0 0,-1 0 0,1 0 0,0 1 0,-1 3 0,3 7 0,-1 1 0,0 28 0,-2-26 0,-11 330 0,11-344 0,-2 19 0,2 1 0,2 39 0,-1-60 0,-1 1 0,1 0 0,-1-1 0,1 1 0,-1 0 0,1-1 0,0 1 0,0-1 0,0 0 0,0 1 0,0-1 0,0 0 0,0 1 0,1-1 0,-1 0 0,0 0 0,1 0 0,-1 0 0,1 0 0,-1 0 0,1-1 0,-1 1 0,1 0 0,0-1 0,-1 1 0,1-1 0,0 1 0,2-1 0,6 1 0,0 0 0,0-1 0,17-1 0,-18 1 0,-6-1 0,0 0 0,0 1 0,0-1 0,-1 0 0,1 0 0,-1-1 0,1 1 0,-1-1 0,1 1 0,-1-1 0,0 0 0,1 0 0,-1 0 0,0 0 0,0 0 0,-1 0 0,1 0 0,0-1 0,-1 1 0,1-1 0,-1 1 0,0-1 0,0 0 0,0 1 0,1-6 0,3-10 0,0 0 0,3-34 0,-8 46 0,11-181 0,-10 132 0,2-1 0,2 1 0,15-63 0,-19 113-2,9-25 6,-9 29-5,-1 0-1,1 0 1,-1 0 0,1 0 0,-1 0 0,1 0 0,0 0 0,-1 1 0,1-1-1,0 0 1,0 0 0,0 1 0,0-1 0,0 1 0,-1-1 0,1 1-1,0-1 1,0 1 0,0-1 0,0 1 0,0 0 0,1 0 0,-1 0-1,1-1 1,-1 2 1,0-1 0,1 1 0,-1-1 0,0 1-1,0-1 1,0 1 0,0 0 0,0-1 0,0 1 0,0 0-1,0 0 1,0 0 0,-1 0 0,1 0 0,0 0 0,0 0-1,-1 0 1,1 0 0,-1 0 0,1 1 0,-1-1-1,1 0 1,-1 0 0,0 0 0,1 1 0,-1-1 0,0 1-1,3 8 1,33 106 0,23 125 0,-48-191 0,-4-10 8,-1 0 0,-1 1 0,-2 41 0,-4-80-8,1 1 0,0-1 0,-1 0 0,1 0 0,-1 0 0,0 1 0,0-1 0,0 0 0,0 0 0,0 0 0,0 0 0,0-1 0,-1 1 0,1 0 0,-1 0 0,1-1 0,-1 1 0,0-1 0,0 1 0,0-1 0,1 0 0,-1 0 0,0 0 0,-1 0 0,-2 2 0,-7 1 0,0 0 0,0-1 0,-18 3 0,24-5 0,-29 4-36,0-2 1,-41-1-1,29-2-369</inkml:trace>
</inkml:ink>
</file>

<file path=ppt/ink/ink6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8"/>
    </inkml:context>
    <inkml:brush xml:id="br0">
      <inkml:brushProperty name="width" value="0.05" units="cm"/>
      <inkml:brushProperty name="height" value="0.05" units="cm"/>
      <inkml:brushProperty name="color" value="#E71224"/>
    </inkml:brush>
  </inkml:definitions>
  <inkml:trace contextRef="#ctx0" brushRef="#br0">1 13 32575,'0'0'64,"23"0"-16,16 0-48,7-3 0,-3 3-176,-4-9-3922</inkml:trace>
</inkml:ink>
</file>

<file path=ppt/ink/ink6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9"/>
    </inkml:context>
    <inkml:brush xml:id="br0">
      <inkml:brushProperty name="width" value="0.05" units="cm"/>
      <inkml:brushProperty name="height" value="0.05" units="cm"/>
      <inkml:brushProperty name="color" value="#E71224"/>
    </inkml:brush>
  </inkml:definitions>
  <inkml:trace contextRef="#ctx0" brushRef="#br0">187 360 32399,'0'-9'192,"0"-3"-128,0 6-64,0 0 0,0-2-144,0-7-1105</inkml:trace>
  <inkml:trace contextRef="#ctx0" brushRef="#br0">1 27 32287,'0'-15'272,"0"6"-144,0 6-112,6 3-160,4 0-1185</inkml:trace>
</inkml:ink>
</file>

<file path=ppt/ink/ink6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9"/>
    </inkml:context>
    <inkml:brush xml:id="br0">
      <inkml:brushProperty name="width" value="0.05" units="cm"/>
      <inkml:brushProperty name="height" value="0.05" units="cm"/>
      <inkml:brushProperty name="color" value="#E71224"/>
    </inkml:brush>
  </inkml:definitions>
  <inkml:trace contextRef="#ctx0" brushRef="#br0">1 0 32447,'0'0'112,"16"0"0,0 0-48,1 0-64,-1 0 0,4 0 0,-1 0-48,1 0-624</inkml:trace>
  <inkml:trace contextRef="#ctx0" brushRef="#br0">276 165 32367,'0'3'288,"0"0"-224,0 0-64,6 3-16,14-3-144,3 0-1441</inkml:trace>
</inkml:ink>
</file>

<file path=ppt/ink/ink6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9"/>
    </inkml:context>
    <inkml:brush xml:id="br0">
      <inkml:brushProperty name="width" value="0.05" units="cm"/>
      <inkml:brushProperty name="height" value="0.05" units="cm"/>
      <inkml:brushProperty name="color" value="#E71224"/>
    </inkml:brush>
  </inkml:definitions>
  <inkml:trace contextRef="#ctx0" brushRef="#br0">121 0 32223,'0'3'400,"0"0"-400,16 3 16,11 0-32,-4-3-112,-4-3-2321</inkml:trace>
  <inkml:trace contextRef="#ctx0" brushRef="#br0">0 289 31422,'0'0'1169,"10"0"-1105,16 0-64,7 0-32,-10 0-977</inkml:trace>
</inkml:ink>
</file>

<file path=ppt/ink/ink6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0"/>
    </inkml:context>
    <inkml:brush xml:id="br0">
      <inkml:brushProperty name="width" value="0.05" units="cm"/>
      <inkml:brushProperty name="height" value="0.05" units="cm"/>
      <inkml:brushProperty name="color" value="#E71224"/>
    </inkml:brush>
  </inkml:definitions>
  <inkml:trace contextRef="#ctx0" brushRef="#br0">1 1 32271,'26'0'416,"10"0"-416,6 0 16,-6 0-16,-3 0-528</inkml:trace>
  <inkml:trace contextRef="#ctx0" brushRef="#br0">367 18 32655,'17'0'64,"6"0"-48,3 0-16,6 0 0,-9 0-128,-3 0-4034</inkml:trace>
</inkml:ink>
</file>

<file path=ppt/ink/ink6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0"/>
    </inkml:context>
    <inkml:brush xml:id="br0">
      <inkml:brushProperty name="width" value="0.05" units="cm"/>
      <inkml:brushProperty name="height" value="0.05" units="cm"/>
      <inkml:brushProperty name="color" value="#E71224"/>
    </inkml:brush>
  </inkml:definitions>
  <inkml:trace contextRef="#ctx0" brushRef="#br0">0 0 32367,'0'0'336,"10"0"-304,16 0 0,0 0-32,0 0 0,-9 0 0,-1 0-48,-6 0-240</inkml:trace>
  <inkml:trace contextRef="#ctx0" brushRef="#br0">144 118 29197,'0'0'3506,"0"3"-3490,3 0-16,17 6 0,3 3-112,-7-12-1553</inkml:trace>
</inkml:ink>
</file>

<file path=ppt/ink/ink6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0"/>
    </inkml:context>
    <inkml:brush xml:id="br0">
      <inkml:brushProperty name="width" value="0.05" units="cm"/>
      <inkml:brushProperty name="height" value="0.05" units="cm"/>
      <inkml:brushProperty name="color" value="#E71224"/>
    </inkml:brush>
  </inkml:definitions>
  <inkml:trace contextRef="#ctx0" brushRef="#br0">36 36 32143,'-16'-15'320,"6"6"-192,4 1-80,2 8-32,4-3-16,17 3-1089</inkml:trace>
</inkml:ink>
</file>

<file path=ppt/ink/ink6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1"/>
    </inkml:context>
    <inkml:brush xml:id="br0">
      <inkml:brushProperty name="width" value="0.05" units="cm"/>
      <inkml:brushProperty name="height" value="0.05" units="cm"/>
      <inkml:brushProperty name="color" value="#E71224"/>
    </inkml:brush>
  </inkml:definitions>
  <inkml:trace contextRef="#ctx0" brushRef="#br0">7 156 32031,'-6'-17'416,"6"8"-224,0 6-128,0-3-64</inkml:trace>
  <inkml:trace contextRef="#ctx0" brushRef="#br0">151 50 31855,'20'-11'320,"6"-1"-160,0 6-112,4 0-48,-1 3-16,1-6-256,-1 6-8196</inkml:trace>
</inkml:ink>
</file>

<file path=ppt/ink/ink6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1"/>
    </inkml:context>
    <inkml:brush xml:id="br0">
      <inkml:brushProperty name="width" value="0.05" units="cm"/>
      <inkml:brushProperty name="height" value="0.05" units="cm"/>
      <inkml:brushProperty name="color" value="#E71224"/>
    </inkml:brush>
  </inkml:definitions>
  <inkml:trace contextRef="#ctx0" brushRef="#br0">537 24 32319,'0'-6'160,"13"-3"-32,-6 4-64,-1 2-32,-2 3-32</inkml:trace>
  <inkml:trace contextRef="#ctx0" brushRef="#br0">174 401 31695,'0'9'288,"0"-6"32,0 3-176,0 0-80,10 6 16,13-1-48,-4 4-32,-2-9-800</inkml:trace>
  <inkml:trace contextRef="#ctx0" brushRef="#br0">0 846 32447,'0'0'96,"13"3"16,17 6-64,-1 0-48,1 3-96,-11-10-1329</inkml:trace>
</inkml:ink>
</file>

<file path=ppt/ink/ink6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1"/>
    </inkml:context>
    <inkml:brush xml:id="br0">
      <inkml:brushProperty name="width" value="0.05" units="cm"/>
      <inkml:brushProperty name="height" value="0.05" units="cm"/>
      <inkml:brushProperty name="color" value="#E71224"/>
    </inkml:brush>
  </inkml:definitions>
  <inkml:trace contextRef="#ctx0" brushRef="#br0">1 0 32527,'39'9'112,"7"6"-64,-10-1-32,0 10-16,-13-3-160,-4-7-1201</inkml:trace>
</inkml:ink>
</file>

<file path=ppt/ink/ink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1"/>
    </inkml:context>
    <inkml:brush xml:id="br0">
      <inkml:brushProperty name="width" value="0.05" units="cm"/>
      <inkml:brushProperty name="height" value="0.05" units="cm"/>
      <inkml:brushProperty name="color" value="#FFFFFF"/>
    </inkml:brush>
  </inkml:definitions>
  <inkml:trace contextRef="#ctx0" brushRef="#br0">156 92 31887,'-1'-3'30,"-1"0"0,0-1 0,0 1 0,0 0 0,0 0 0,0 1 0,-1-1 0,1 0 0,-1 1 1,1 0-1,-1-1 0,0 1 0,0 0 0,0 1 0,-1-1 0,1 0 0,0 1 0,0 0 0,-1-1 0,1 1 1,-1 1-1,1-1 0,-1 1 0,-6-1 0,6 1-27,-1 0-1,1 0 1,0 0-1,0 1 1,0-1 0,0 1-1,0 0 1,0 0-1,0 1 1,-6 2 0,8-2-2,0-1-1,0 1 1,0 0 0,0 0 0,0 0 0,1 0 0,-1 0 0,1 0 0,0 0-1,-1 1 1,1-1 0,0 0 0,0 1 0,0-1 0,1 1 0,-1-1 0,1 1-1,-1 4 1,0 1 0,0 0-1,0 0 0,1 0 1,0 0-1,0 0 0,1 0 1,0 0-1,3 9 1,-2-13-1,-1 0 1,1 0 0,0 0 0,0 0 0,0 0-1,1-1 1,-1 1 0,1-1 0,0 1 0,0-1-1,0 0 1,0 0 0,1 0 0,-1-1-1,8 5 1,-1-2 1,0 0-1,0-1 1,1 0-1,-1-1 1,1 0-1,22 3 1,66-2 6,-87-4-8,-5 0 1,0 0 0,-1-1-1,1 1 1,-1-1 0,1-1 0,-1 1 0,1-1-1,-1 0 1,8-4 0,-11 4-1,0 1 1,0-1-1,-1 0 1,1-1-1,-1 1 0,0 0 1,1-1-1,-1 1 0,0-1 1,0 0-1,-1 1 1,1-1-1,0 0 0,-1 0 1,0 0-1,0 0 0,0-1 1,0 1-1,0 0 1,0-5-1,0 1 2,0 0 0,-1 0 0,0 0 0,0 0 0,-1 0 0,1 0-1,-1 0 1,-1 0 0,0 1 0,0-1 0,0 0 0,0 1 0,-1-1 0,-7-10 0,5 11-2,0-1 0,0 1 1,-1 0-1,0 1 0,0 0 0,0 0 1,-1 0-1,1 0 0,-1 1 0,-1 0 1,1 1-1,-12-5 0,12 6-3,0-1 1,0 1-1,0 0 0,-1 0 1,1 1-1,-1 0 0,1 0 1,-1 1-1,1 0 0,-1 0 1,1 1-1,-1 0 0,1 0 1,-1 1-1,1 0 0,0 0 1,0 1-1,0-1 0,0 2 1,0-1-1,1 1 0,-1 0 1,1 0-1,0 1 0,0 0 1,-8 10-1,-11 15-229</inkml:trace>
</inkml:ink>
</file>

<file path=ppt/ink/ink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56"/>
    </inkml:context>
    <inkml:brush xml:id="br0">
      <inkml:brushProperty name="width" value="0.05" units="cm"/>
      <inkml:brushProperty name="height" value="0.05" units="cm"/>
      <inkml:brushProperty name="color" value="#FFFFFF"/>
    </inkml:brush>
  </inkml:definitions>
  <inkml:trace contextRef="#ctx0" brushRef="#br0">207 43 31679,'-7'-3'63,"0"0"1,-1 1-1,1-1 1,0 1-1,-1 1 1,0-1-1,1 2 1,-1-1 0,0 1-1,1 0 1,-9 1-1,11 0-54,1 0 0,-1 0 0,1 0 0,0 0 0,0 1 0,-1 0 0,1 0 0,0 0 0,0 1 0,1-1 0,-1 1 0,1 0 0,-1 0 0,1 0 0,0 0-1,0 1 1,0 0 0,0-1 0,-2 6 0,-1 3-5,1 1 0,1 0-1,0 0 1,0 0 0,1 0-1,1 1 1,0-1 0,1 1 0,1 0-1,0-1 1,1 1 0,3 20-1,-3-29-1,0-1-1,1 1 0,-1 0 1,1 0-1,0-1 0,0 1 1,1-1-1,-1 1 0,1-1 1,0 0-1,0 0 0,0 0 1,1-1-1,-1 1 1,1-1-1,0 0 0,0 0 1,0 0-1,1 0 0,-1-1 1,8 3-1,-4-1 3,1-1-1,0 0 1,0-1-1,0 0 1,0-1-1,0 1 1,1-2-1,-1 1 1,0-2-1,0 1 1,10-2-1,-16 1-2,1 0 1,-1 0-1,0-1 0,0 1 0,0 0 0,0-1 0,0 0 0,-1 0 0,1 0 1,0 0-1,-1 0 0,1-1 0,-1 1 0,0-1 0,0 1 0,0-1 0,0 0 0,0 0 1,-1 0-1,1 0 0,-1 0 0,0 0 0,0 0 0,0-1 0,1-5 0,1-9-2,-1 0 1,0 1-1,-1-28 0,-1 36 2,0-5 0,-1 0-1,0 0 1,0 0-1,-2 0 1,0 0-1,0 0 1,-1 1-1,-7-16 1,9 25-3,0 0 0,0 0 0,-1 0 0,1 0 0,-1 1 0,0-1 0,0 1 0,0 0 0,0 0 0,-1 0 0,1 0 0,-1 1 0,0-1-1,1 1 1,-1 0 0,0 0 0,0 1 0,-1-1 0,1 1 0,0 0 0,0 0 0,-1 0 0,1 0 0,-1 1 0,1 0 0,-1 0 0,1 0 0,0 0 0,-9 2 0,-14 6-150</inkml:trace>
</inkml:ink>
</file>

<file path=ppt/ink/ink7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2"/>
    </inkml:context>
    <inkml:brush xml:id="br0">
      <inkml:brushProperty name="width" value="0.05" units="cm"/>
      <inkml:brushProperty name="height" value="0.05" units="cm"/>
      <inkml:brushProperty name="color" value="#E71224"/>
    </inkml:brush>
  </inkml:definitions>
  <inkml:trace contextRef="#ctx0" brushRef="#br0">0 1 32527,'0'0'208,"10"0"-176,10 3-32,-4 6 0,-3 2 0,-3-2-64,-3 0-624</inkml:trace>
  <inkml:trace contextRef="#ctx0" brushRef="#br0">7 242 32207,'0'0'256,"0"3"-80,6 0-128,4 3-32,3 3-16,-6-6-16,3 0-64,0-3-848</inkml:trace>
</inkml:ink>
</file>

<file path=ppt/ink/ink7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2"/>
    </inkml:context>
    <inkml:brush xml:id="br0">
      <inkml:brushProperty name="width" value="0.05" units="cm"/>
      <inkml:brushProperty name="height" value="0.05" units="cm"/>
      <inkml:brushProperty name="color" value="#E71224"/>
    </inkml:brush>
  </inkml:definitions>
  <inkml:trace contextRef="#ctx0" brushRef="#br0">1 3 32639,'0'9'16,"0"0"16,10 9-16,9-4-16,-2-8-48,-1 3-800</inkml:trace>
  <inkml:trace contextRef="#ctx0" brushRef="#br0">302 21 32335,'0'-6'192,"0"3"-192,0-6-144,0 6-657</inkml:trace>
</inkml:ink>
</file>

<file path=ppt/ink/ink7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2"/>
    </inkml:context>
    <inkml:brush xml:id="br0">
      <inkml:brushProperty name="width" value="0.05" units="cm"/>
      <inkml:brushProperty name="height" value="0.05" units="cm"/>
      <inkml:brushProperty name="color" value="#E71224"/>
    </inkml:brush>
  </inkml:definitions>
  <inkml:trace contextRef="#ctx0" brushRef="#br0">0 6 32431,'0'-3'240,"0"0"-176,13 3-32,10 0-32,0 0 0,0 0 0,-6 9-48,-8 9-288</inkml:trace>
  <inkml:trace contextRef="#ctx0" brushRef="#br0">171 98 32303,'0'0'432,"6"0"-400,17 0-32,-3 0 0,-4 2-32,-6 16-80,-4-6-1185</inkml:trace>
</inkml:ink>
</file>

<file path=ppt/ink/ink7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3"/>
    </inkml:context>
    <inkml:brush xml:id="br0">
      <inkml:brushProperty name="width" value="0.05" units="cm"/>
      <inkml:brushProperty name="height" value="0.05" units="cm"/>
      <inkml:brushProperty name="color" value="#E71224"/>
    </inkml:brush>
  </inkml:definitions>
  <inkml:trace contextRef="#ctx0" brushRef="#br0">1 0 31903,'32'0'832,"8"3"-800,-4 0-32,-7-3 0,-12 3 0,-11 0 0,-6 3-192</inkml:trace>
</inkml:ink>
</file>

<file path=ppt/ink/ink7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3"/>
    </inkml:context>
    <inkml:brush xml:id="br0">
      <inkml:brushProperty name="width" value="0.05" units="cm"/>
      <inkml:brushProperty name="height" value="0.05" units="cm"/>
      <inkml:brushProperty name="color" value="#E71224"/>
    </inkml:brush>
  </inkml:definitions>
  <inkml:trace contextRef="#ctx0" brushRef="#br0">0 271 32495,'0'-15'160,"0"4"-80,10-1-48,3 0-32,-6 9 0,-4 3 0,0 0 0,-3 15-1088</inkml:trace>
  <inkml:trace contextRef="#ctx0" brushRef="#br0">239 47 32447,'0'-18'208,"0"4"-128,0 5-48,0 3-32,4 6-288,6 0-2545</inkml:trace>
</inkml:ink>
</file>

<file path=ppt/ink/ink7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3"/>
    </inkml:context>
    <inkml:brush xml:id="br0">
      <inkml:brushProperty name="width" value="0.05" units="cm"/>
      <inkml:brushProperty name="height" value="0.05" units="cm"/>
      <inkml:brushProperty name="color" value="#E71224"/>
    </inkml:brush>
  </inkml:definitions>
  <inkml:trace contextRef="#ctx0" brushRef="#br0">37 91 32015,'0'-20'400,"0"2"-176,0 3-144,0-2-64,6 8-16,4 0 0,-3 6 0,-4 3-32</inkml:trace>
  <inkml:trace contextRef="#ctx0" brushRef="#br0">1 59 12678,'0'9'9924,"10"11"-9924</inkml:trace>
</inkml:ink>
</file>

<file path=ppt/ink/ink7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4"/>
    </inkml:context>
    <inkml:brush xml:id="br0">
      <inkml:brushProperty name="width" value="0.05" units="cm"/>
      <inkml:brushProperty name="height" value="0.05" units="cm"/>
      <inkml:brushProperty name="color" value="#E71224"/>
    </inkml:brush>
  </inkml:definitions>
  <inkml:trace contextRef="#ctx0" brushRef="#br0">96 1 31262,'-4'0'1409,"4"3"-1409,13 0-304,10-3-2065</inkml:trace>
  <inkml:trace contextRef="#ctx0" brushRef="#br0">1 307 31919,'0'0'736,"19"3"-736,11-3-48,-1 0-1297</inkml:trace>
</inkml:ink>
</file>

<file path=ppt/ink/ink7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4"/>
    </inkml:context>
    <inkml:brush xml:id="br0">
      <inkml:brushProperty name="width" value="0.05" units="cm"/>
      <inkml:brushProperty name="height" value="0.05" units="cm"/>
      <inkml:brushProperty name="color" value="#E71224"/>
    </inkml:brush>
  </inkml:definitions>
  <inkml:trace contextRef="#ctx0" brushRef="#br0">154 754 32431,'0'-20'256,"0"11"-208,0 6-16,0-3-32,0 3 0</inkml:trace>
  <inkml:trace contextRef="#ctx0" brushRef="#br0">17 47 32447,'0'-15'160,"0"1"-48,0 2-96,0 9-16,0 0 0,-4 3-48,-9 0-448</inkml:trace>
</inkml:ink>
</file>

<file path=ppt/ink/ink7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5"/>
    </inkml:context>
    <inkml:brush xml:id="br0">
      <inkml:brushProperty name="width" value="0.05" units="cm"/>
      <inkml:brushProperty name="height" value="0.05" units="cm"/>
      <inkml:brushProperty name="color" value="#E71224"/>
    </inkml:brush>
  </inkml:definitions>
  <inkml:trace contextRef="#ctx0" brushRef="#br0">11 89 32175,'-7'-24'240,"4"4"-16,3 5-160,0 3-48,0 6 0,0 3-16,0-6-1008</inkml:trace>
</inkml:ink>
</file>

<file path=ppt/ink/ink7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5"/>
    </inkml:context>
    <inkml:brush xml:id="br0">
      <inkml:brushProperty name="width" value="0.05" units="cm"/>
      <inkml:brushProperty name="height" value="0.05" units="cm"/>
      <inkml:brushProperty name="color" value="#E71224"/>
    </inkml:brush>
  </inkml:definitions>
  <inkml:trace contextRef="#ctx0" brushRef="#br0">0 124 31711,'0'-21'768,"0"7"-576,0 2-144,0 6-32,0 3-16</inkml:trace>
  <inkml:trace contextRef="#ctx0" brushRef="#br0">327 12 32463,'0'-9'208,"0"6"-160</inkml:trace>
</inkml:ink>
</file>

<file path=ppt/ink/ink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0"/>
    </inkml:context>
    <inkml:brush xml:id="br0">
      <inkml:brushProperty name="width" value="0.05" units="cm"/>
      <inkml:brushProperty name="height" value="0.05" units="cm"/>
      <inkml:brushProperty name="color" value="#FFFFFF"/>
    </inkml:brush>
  </inkml:definitions>
  <inkml:trace contextRef="#ctx0" brushRef="#br0">49 377 31983,'-1'0'17,"-1"1"1,0-1 0,1 1 0,-1-1 0,1 1-1,-1-1 1,1 1 0,-1 0 0,1 0 0,0 0-1,-1 0 1,1 0 0,0 0 0,0 0 0,0 0-1,-1 0 1,1 1 0,1-1 0,-1 0 0,0 1-1,0-1 1,0 1 0,1-1 0,-1 1 0,0 2-1,-11 46 249,11-43-258,-2 15-5,1-1 1,2 26-1,0-27 0,0-17-3,1 0 1,-1 1-1,0-1 0,1 0 0,0 0 0,0 0 0,0 0 0,0 0 0,1 0 0,-1 0 0,1 0 0,-1 0 0,1-1 1,0 1-1,0-1 0,0 1 0,1-1 0,-1 0 0,0 0 0,1 0 0,0 0 0,-1 0 0,1 0 0,0-1 1,0 0-1,0 1 0,0-1 0,0 0 0,0 0 0,0-1 0,4 2 0,8 0 0,0 0 0,1 0 0,-1-2 0,0 0 0,20-2 0,-31 1 0,1 0 0,-1 0 0,0 0 0,0 0 0,1-1 0,-1 0 0,-1 0 0,1 0 0,0-1 0,0 1 0,-1-1 0,1 0 0,-1 0 0,0 0 0,0 0 0,0 0 0,0-1 0,-1 1 0,5-8 0,1-4 0,-1 0 0,-1 0 0,0 0 0,4-19 0,-1 1 0,-3-1 0,0 0 0,0-43 0,-7-107-3,-1 76 3,-8 157-13,1 49 13,5 121 0,5-153 0,-2-53 0,2 0 0,0 1 0,0-1 0,1 0 0,1 0 0,5 17 0,-7-26 0,1-1 0,-1 0 0,1 1 0,0-1 0,-1 0 0,1 0 0,1 0 0,-1 0 0,0-1 0,1 1 0,-1-1 0,1 1 0,0-1 0,0 0 0,0 0 0,0 0 0,0 0 0,0-1 0,1 1 0,-1-1 0,1 0 0,-1 0 0,1 0 0,-1-1 0,1 1 0,-1-1 0,7 1 0,-4-1 0,0 0 0,0 0 0,0-1 0,0 0 0,0 0 0,-1 0 0,1 0 0,0-1 0,-1 0 0,1 0 0,6-5 0,-6 3 0,0-1 0,-1 0 0,0 0 0,0 0 0,0-1 0,-1 0 0,0 0 0,0 0 0,4-8 0,3-6-1,-1-1 1,-1-1-1,-1 0 0,9-39 1,8-95-7,-20 110 5,3-1 0,23-81 0,-29 120 3,-1 7-1,-1 0 1,0 0 0,1-1 0,-1 1-1,0 0 1,1 0 0,-1 0 0,1-1-1,0 1 1,-1 0 0,1 0 0,0 0-1,0 0 1,0 0 0,0 0 0,1 0-1,-1 1 0,-1 1 1,1 0-1,0 0 0,-1 0 0,1 0 0,-1 0 0,1 0 0,-1 0 1,1 0-1,-1 0 0,0 1 0,1-1 0,-1 0 0,0 0 0,0 0 1,0 0-1,0 0 0,0 2 0,0 0 0,10 212 0,-11-153 0,3-1 0,19 112 0,-20-170 0,-1-1 0,1 1 0,0-1 0,0 1 0,0-1 0,0 1 0,0-1 0,0 0 0,1 0 0,-1 0 0,1 1 0,-1-1 0,1-1 0,0 1 0,0 0 0,3 2 0,-4-3 0,1-1 0,0 1 0,-1-1 0,1 1 0,-1-1 0,1 0 0,0 0 0,-1 1 0,1-1 0,0-1 0,-1 1 0,1 0 0,0 0 0,-1 0 0,1-1 0,0 1 0,-1-1 0,1 1 0,-1-1 0,1 0 0,-1 0 0,1 0 0,-1 0 0,0 0 0,1 0 0,-1 0 0,0 0 0,2-2 0,9-10-1,0 0 1,-1-1-1,0 0 0,-1-1 1,-1 0-1,9-18 0,42-107-7,-57 134 8,21-55-5,59-133-9,-74 182 13,-5 18-2,-3 29-4,-2-25 5,0 115 10,3 149 26,-2-271-33,0 1-1,1 0 0,0 0 1,-1 0-1,1-1 0,0 1 1,1 0-1,-1-1 0,1 1 0,0-1 1,-1 0-1,1 1 0,1-1 1,-1 0-1,0 0 0,1 0 1,0-1-1,0 1 0,-1-1 1,1 1-1,1-1 0,-1 0 1,0 0-1,0 0 0,1-1 0,-1 1 1,1-1-1,0 0 0,4 1 1,11 2 1,0-1 0,0 0 0,0-2 0,30-1 0,-32 0-3,-9 1-8,0-1-1,1 0 1,-1-1-1,0 0 1,1 0-1,-1-1 1,0 0-1,0 0 1,0-1-1,-1 0 1,1 0-1,-1-1 1,1 0-1,-1-1 1,0 1-1,-1-1 1,1-1 0,-1 1-1,7-9 1,28-39-538</inkml:trace>
</inkml:ink>
</file>

<file path=ppt/ink/ink7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5"/>
    </inkml:context>
    <inkml:brush xml:id="br0">
      <inkml:brushProperty name="width" value="0.05" units="cm"/>
      <inkml:brushProperty name="height" value="0.05" units="cm"/>
      <inkml:brushProperty name="color" value="#E71224"/>
    </inkml:brush>
  </inkml:definitions>
  <inkml:trace contextRef="#ctx0" brushRef="#br0">1 48 32447,'13'-15'208,"0"0"-128,0 6-48,-6 3-32,-1 4 0,1 2-5154</inkml:trace>
  <inkml:trace contextRef="#ctx0" brushRef="#br0">145 9 32063,'-3'0'576,"3"-3"-512,0 0-64,10 3 0,12 0-32,1 0-336,-3 0-16568</inkml:trace>
</inkml:ink>
</file>

<file path=ppt/ink/ink7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6"/>
    </inkml:context>
    <inkml:brush xml:id="br0">
      <inkml:brushProperty name="width" value="0.05" units="cm"/>
      <inkml:brushProperty name="height" value="0.05" units="cm"/>
      <inkml:brushProperty name="color" value="#E71224"/>
    </inkml:brush>
  </inkml:definitions>
  <inkml:trace contextRef="#ctx0" brushRef="#br0">184 0 31983,'6'0'624,"24"0"-560,-8 0-32,-2 0-32,-10 0 0,-10 15-64,0-3-896</inkml:trace>
  <inkml:trace contextRef="#ctx0" brushRef="#br0">0 251 32351,'0'0'320</inkml:trace>
</inkml:ink>
</file>

<file path=ppt/ink/ink7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6"/>
    </inkml:context>
    <inkml:brush xml:id="br0">
      <inkml:brushProperty name="width" value="0.05" units="cm"/>
      <inkml:brushProperty name="height" value="0.05" units="cm"/>
      <inkml:brushProperty name="color" value="#E71224"/>
    </inkml:brush>
  </inkml:definitions>
  <inkml:trace contextRef="#ctx0" brushRef="#br0">43 0 32271,'0'0'464,"23"0"-464,7 0 0,-1 6-16,-3 9-272</inkml:trace>
  <inkml:trace contextRef="#ctx0" brushRef="#br0">1 313 31646,'0'0'929,"23"0"-881,13 0-32,3 0-16,-6 0-768</inkml:trace>
</inkml:ink>
</file>

<file path=ppt/ink/ink7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6"/>
    </inkml:context>
    <inkml:brush xml:id="br0">
      <inkml:brushProperty name="width" value="0.05" units="cm"/>
      <inkml:brushProperty name="height" value="0.05" units="cm"/>
      <inkml:brushProperty name="color" value="#E71224"/>
    </inkml:brush>
  </inkml:definitions>
  <inkml:trace contextRef="#ctx0" brushRef="#br0">1 36 32527,'13'-15'112,"3"3"-48,1 9-48,-8-3-16,-5 6 0</inkml:trace>
  <inkml:trace contextRef="#ctx0" brushRef="#br0">168 59 32591,'0'0'96,"9"-3"-64,14 3-32,0 0 0,-6 0-192,-1 0-2593</inkml:trace>
</inkml:ink>
</file>

<file path=ppt/ink/ink7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7"/>
    </inkml:context>
    <inkml:brush xml:id="br0">
      <inkml:brushProperty name="width" value="0.05" units="cm"/>
      <inkml:brushProperty name="height" value="0.05" units="cm"/>
      <inkml:brushProperty name="color" value="#E71224"/>
    </inkml:brush>
  </inkml:definitions>
  <inkml:trace contextRef="#ctx0" brushRef="#br0">1 0 32431,'10'0'64,"26"0"0,0 6-64,-4 6-288,-5-6-11382</inkml:trace>
  <inkml:trace contextRef="#ctx0" brushRef="#br0">70 180 31470,'0'0'369,"0"3"-369,0 6-160</inkml:trace>
</inkml:ink>
</file>

<file path=ppt/ink/ink7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7"/>
    </inkml:context>
    <inkml:brush xml:id="br0">
      <inkml:brushProperty name="width" value="0.05" units="cm"/>
      <inkml:brushProperty name="height" value="0.05" units="cm"/>
      <inkml:brushProperty name="color" value="#E71224"/>
    </inkml:brush>
  </inkml:definitions>
  <inkml:trace contextRef="#ctx0" brushRef="#br0">62 1 32447,'0'0'32,"0"6"-32,7 3 0,19-3-32,0-4-288</inkml:trace>
  <inkml:trace contextRef="#ctx0" brushRef="#br0">0 201 32031,'0'3'400,"23"6"-352,13 6-32,0-3-16,3-4-1233</inkml:trace>
</inkml:ink>
</file>

<file path=ppt/ink/ink7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7"/>
    </inkml:context>
    <inkml:brush xml:id="br0">
      <inkml:brushProperty name="width" value="0.05" units="cm"/>
      <inkml:brushProperty name="height" value="0.05" units="cm"/>
      <inkml:brushProperty name="color" value="#E71224"/>
    </inkml:brush>
  </inkml:definitions>
  <inkml:trace contextRef="#ctx0" brushRef="#br0">1 0 32639,'6'0'96,"1"0"-64,-1 0-32,-2 0 0,2 0-416</inkml:trace>
</inkml:ink>
</file>

<file path=ppt/ink/ink7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8"/>
    </inkml:context>
    <inkml:brush xml:id="br0">
      <inkml:brushProperty name="width" value="0.05" units="cm"/>
      <inkml:brushProperty name="height" value="0.05" units="cm"/>
      <inkml:brushProperty name="color" value="#E71224"/>
    </inkml:brush>
  </inkml:definitions>
  <inkml:trace contextRef="#ctx0" brushRef="#br0">40 7 32591,'13'-3'112,"7"0"-96,-1 3-16,8 0 0,-4 0-384</inkml:trace>
  <inkml:trace contextRef="#ctx0" brushRef="#br0">1 201 32271,'0'0'272,"0"3"-144,0 0-64,0 0-64,0 6 0,0 6-16,10-4-624</inkml:trace>
</inkml:ink>
</file>

<file path=ppt/ink/ink7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8"/>
    </inkml:context>
    <inkml:brush xml:id="br0">
      <inkml:brushProperty name="width" value="0.05" units="cm"/>
      <inkml:brushProperty name="height" value="0.05" units="cm"/>
      <inkml:brushProperty name="color" value="#E71224"/>
    </inkml:brush>
  </inkml:definitions>
  <inkml:trace contextRef="#ctx0" brushRef="#br0">171 1 32143,'0'2'384,"3"10"-352,30-3 96,6-3-112,-3 0 0,-3-3-16,-7 3 0,-6-6-64,-7 0-1585</inkml:trace>
  <inkml:trace contextRef="#ctx0" brushRef="#br0">1 230 32671,'0'3'32,"0"0"0,0 0-32,20 9 0,9-3 0,4-3-112,6-3-4178</inkml:trace>
</inkml:ink>
</file>

<file path=ppt/ink/ink7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8"/>
    </inkml:context>
    <inkml:brush xml:id="br0">
      <inkml:brushProperty name="width" value="0.05" units="cm"/>
      <inkml:brushProperty name="height" value="0.05" units="cm"/>
      <inkml:brushProperty name="color" value="#E71224"/>
    </inkml:brush>
  </inkml:definitions>
  <inkml:trace contextRef="#ctx0" brushRef="#br0">0 0 21882,'0'3'10805,"7"3"-10773,12 0-16,1 6 16,-4 0-32,-2 0 0,2 2-32,-3-2-160,0-12-5555</inkml:trace>
  <inkml:trace contextRef="#ctx0" brushRef="#br0">239 151 32687,'17'0'32,"-8"0"16,-2 0-48,-4 0 0</inkml:trace>
</inkml:ink>
</file>

<file path=ppt/ink/ink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1"/>
    </inkml:context>
    <inkml:brush xml:id="br0">
      <inkml:brushProperty name="width" value="0.05" units="cm"/>
      <inkml:brushProperty name="height" value="0.05" units="cm"/>
      <inkml:brushProperty name="color" value="#FFFFFF"/>
    </inkml:brush>
  </inkml:definitions>
  <inkml:trace contextRef="#ctx0" brushRef="#br0">322 75 31791,'-6'-5'45,"1"1"0,-1 0 0,0 0 1,0 0-1,0 1 0,0 0 0,-1 0 1,1 0-1,-1 1 0,-10-2 0,0 1 10,0 2-1,0 0 0,-22 1 1,33 0-50,0 1 0,0 0 0,0 0 0,0 0 0,0 1 0,0 0 0,0 0 1,0 0-1,1 1 0,-1 0 0,1 0 0,0 0 0,0 1 0,0 0 1,0 0-1,1 0 0,-1 0 0,1 1 0,0 0 0,1 0 0,-1 0 0,-4 8 1,3-2-4,0 0 1,1 0 0,0 0 0,1 0 0,0 0 0,0 1-1,1 0 1,1-1 0,0 1 0,1 0 0,1 14 0,-1-23-2,1 1 0,-1-1 0,1 0 0,0 0 0,0 1 0,0-1 0,1 0 0,-1 0 0,1 0 0,0 0 0,0 0 0,0-1 0,0 1 0,0 0 0,0-1 0,1 0 0,-1 1 0,1-1 0,0 0 0,-1 0 0,1-1 0,0 1 1,0-1-1,0 1 0,1-1 0,-1 0 0,0 0 0,5 1 0,10 1 2,0 0 0,1-1 0,-1-1-1,21-2 1,-18 1 1,-9 0-2,1 0 0,-1-1 0,0 0 0,0-1 0,19-5 1,-26 5-3,0 0 1,-1 0 0,1 0 0,-1-1 0,1 0-1,-1 0 1,0 0 0,0 0 0,-1-1 0,1 0-1,-1 1 1,0-1 0,1 0 0,-2-1 0,1 1 0,2-6-1,-1 1 1,0 0-1,-1 0 0,0-1 1,-1 1-1,0-1 0,-1 1 1,0-1-1,0-11 0,-1 14 0,0-1 0,0 1 0,-1 0 0,0 0 0,0 1 0,-1-1 0,0 0 0,0 0 0,0 1 0,-1-1 0,0 1 0,-5-7 0,4 7 0,-1 1 0,0-1 0,-1 1 0,1 1 0,-1-1 0,0 1 0,0 0 0,0 0 0,-1 0 0,1 1 0,-1 0 0,0 1 0,-9-3 0,-2 1 0,0 0 0,0 2 0,-1 0 0,-22 1 0,35 1-14,1 0 0,-1 1 0,0-1 0,1 1 0,-1 0 0,0 1 0,1-1-1,-1 1 1,1 0 0,0 1 0,0-1 0,0 1 0,0 0 0,0 0 0,0 1 0,1 0 0,0-1 0,0 1 0,0 1 0,0-1 0,-5 8 0,-18 25-1150</inkml:trace>
</inkml:ink>
</file>

<file path=ppt/ink/ink7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2"/>
    </inkml:context>
    <inkml:brush xml:id="br0">
      <inkml:brushProperty name="width" value="0.05" units="cm"/>
      <inkml:brushProperty name="height" value="0.05" units="cm"/>
      <inkml:brushProperty name="color" value="#E71224"/>
    </inkml:brush>
  </inkml:definitions>
  <inkml:trace contextRef="#ctx0" brushRef="#br0">10 24 31871,'-6'-12'720,"2"6"-624,4 3-48,0 0-16,4 3-256,5 0-4930</inkml:trace>
</inkml:ink>
</file>

<file path=ppt/ink/ink7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2"/>
    </inkml:context>
    <inkml:brush xml:id="br0">
      <inkml:brushProperty name="width" value="0.05" units="cm"/>
      <inkml:brushProperty name="height" value="0.05" units="cm"/>
      <inkml:brushProperty name="color" value="#E71224"/>
    </inkml:brush>
  </inkml:definitions>
  <inkml:trace contextRef="#ctx0" brushRef="#br0">0 495 32543,'0'-26'128,"0"2"-64,0-2-32,7 8-32,6 1 0,-3 8 0,0 6 0,-1-3-64,1-3-352</inkml:trace>
  <inkml:trace contextRef="#ctx0" brushRef="#br0">688 115 29389,'0'-8'3170,"0"-4"-3058,0 6-48,0 3-32,0 0-32,0-3 0,0-3 0,0 0 0,3 1 0,7-1 0,0-6-48,-7-11-768</inkml:trace>
</inkml:ink>
</file>

<file path=ppt/ink/ink7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2"/>
    </inkml:context>
    <inkml:brush xml:id="br0">
      <inkml:brushProperty name="width" value="0.05" units="cm"/>
      <inkml:brushProperty name="height" value="0.05" units="cm"/>
      <inkml:brushProperty name="color" value="#E71224"/>
    </inkml:brush>
  </inkml:definitions>
  <inkml:trace contextRef="#ctx0" brushRef="#br0">1 36 32687,'13'-21'32,"-6"10"16,-4 8-48,0 3 0,0 0-80</inkml:trace>
</inkml:ink>
</file>

<file path=ppt/ink/ink7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3"/>
    </inkml:context>
    <inkml:brush xml:id="br0">
      <inkml:brushProperty name="width" value="0.05" units="cm"/>
      <inkml:brushProperty name="height" value="0.05" units="cm"/>
      <inkml:brushProperty name="color" value="#E71224"/>
    </inkml:brush>
  </inkml:definitions>
  <inkml:trace contextRef="#ctx0" brushRef="#br0">0 1 32351,'7'0'304,"6"0"-240,6 0-16,11 0-48,6 0 0,0 0-32,-7 0-224,-6 6-2625</inkml:trace>
  <inkml:trace contextRef="#ctx0" brushRef="#br0">105 231 32431,'0'0'272,"10"0"-240,9 5-32,4 4 0,-3 3 0,-10 3-48,-4-3-416</inkml:trace>
</inkml:ink>
</file>

<file path=ppt/ink/ink7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3"/>
    </inkml:context>
    <inkml:brush xml:id="br0">
      <inkml:brushProperty name="width" value="0.05" units="cm"/>
      <inkml:brushProperty name="height" value="0.05" units="cm"/>
      <inkml:brushProperty name="color" value="#E71224"/>
    </inkml:brush>
  </inkml:definitions>
  <inkml:trace contextRef="#ctx0" brushRef="#br0">1 1 32511,'0'0'208,"16"0"-192,4 0 16,2 6-32,-2 0-32,0-6-176,-4 0-4530</inkml:trace>
  <inkml:trace contextRef="#ctx0" brushRef="#br0">145 136 32351,'0'0'384,"3"0"-416,10 6-208,-3 6-2850</inkml:trace>
</inkml:ink>
</file>

<file path=ppt/ink/ink7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9"/>
    </inkml:context>
    <inkml:brush xml:id="br0">
      <inkml:brushProperty name="width" value="0.05" units="cm"/>
      <inkml:brushProperty name="height" value="0.05" units="cm"/>
      <inkml:brushProperty name="color" value="#E71224"/>
    </inkml:brush>
  </inkml:definitions>
  <inkml:trace contextRef="#ctx0" brushRef="#br0">4 9 30750,'-4'-6'1937,"4"3"-1889,7 6-320,6 9-1425</inkml:trace>
</inkml:ink>
</file>

<file path=ppt/ink/ink7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9"/>
    </inkml:context>
    <inkml:brush xml:id="br0">
      <inkml:brushProperty name="width" value="0.05" units="cm"/>
      <inkml:brushProperty name="height" value="0.05" units="cm"/>
      <inkml:brushProperty name="color" value="#E71224"/>
    </inkml:brush>
  </inkml:definitions>
  <inkml:trace contextRef="#ctx0" brushRef="#br0">0 0 32479,'0'0'176,"7"0"-112,-1 0-16,7 0-48,10 0 0,10 6-32,-4 6-80,-2-6-1089</inkml:trace>
  <inkml:trace contextRef="#ctx0" brushRef="#br0">30 504 31935,'0'3'640,"0"6"-576,0-1 0,0 7-64,0 9 0,0-1-16,0-5-432</inkml:trace>
</inkml:ink>
</file>

<file path=ppt/ink/ink7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0"/>
    </inkml:context>
    <inkml:brush xml:id="br0">
      <inkml:brushProperty name="width" value="0.05" units="cm"/>
      <inkml:brushProperty name="height" value="0.05" units="cm"/>
      <inkml:brushProperty name="color" value="#E71224"/>
    </inkml:brush>
  </inkml:definitions>
  <inkml:trace contextRef="#ctx0" brushRef="#br0">1 0 31727,'0'0'1040,"0"6"-1040,16 0 0,7 0-32,3-3-240</inkml:trace>
  <inkml:trace contextRef="#ctx0" brushRef="#br0">256 100 32655,'0'0'80,"7"0"-80,12 0 0,-2 0-80,-1 0-1345</inkml:trace>
</inkml:ink>
</file>

<file path=ppt/ink/ink7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0"/>
    </inkml:context>
    <inkml:brush xml:id="br0">
      <inkml:brushProperty name="width" value="0.05" units="cm"/>
      <inkml:brushProperty name="height" value="0.05" units="cm"/>
      <inkml:brushProperty name="color" value="#E71224"/>
    </inkml:brush>
  </inkml:definitions>
  <inkml:trace contextRef="#ctx0" brushRef="#br0">1 7 32719,'0'-6'48,"3"6"-48,13 0-32,4 3-192</inkml:trace>
</inkml:ink>
</file>

<file path=ppt/ink/ink7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0"/>
    </inkml:context>
    <inkml:brush xml:id="br0">
      <inkml:brushProperty name="width" value="0.05" units="cm"/>
      <inkml:brushProperty name="height" value="0.05" units="cm"/>
      <inkml:brushProperty name="color" value="#E71224"/>
    </inkml:brush>
  </inkml:definitions>
  <inkml:trace contextRef="#ctx0" brushRef="#br0">226 504 32559,'0'-9'128,"0"6"-80,0 0-80,0-8-768</inkml:trace>
  <inkml:trace contextRef="#ctx0" brushRef="#br0">0 6 32335,'0'-6'384,"13"6"-1777</inkml:trace>
</inkml:ink>
</file>

<file path=ppt/ink/ink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4"/>
    </inkml:context>
    <inkml:brush xml:id="br0">
      <inkml:brushProperty name="width" value="0.05" units="cm"/>
      <inkml:brushProperty name="height" value="0.05" units="cm"/>
      <inkml:brushProperty name="color" value="#FFFFFF"/>
    </inkml:brush>
  </inkml:definitions>
  <inkml:trace contextRef="#ctx0" brushRef="#br0">119 235 31823,'-41'527'841,"27"-405"-786,9-74-54,-3 38 6,-34 151 1,38-227-8,1-16 0,3-22 0,0 26 0,0-50 0,-2-68 0,30-232 0,-26 339 0,50-243 0,-42 216 0,2 0 0,2 2 0,2-1 0,28-50 0,-41 83 0,0 1 0,0 0 0,1 1 0,0-1 0,-1 1 0,2-1 0,-1 1 0,0 0 0,1 0 0,0 1 0,-1 0 0,1 0 0,1 0 0,-1 0 0,0 1 0,1-1 0,-1 2 0,1-1 0,0 0 0,-1 1 0,1 0 0,0 1 0,0-1 0,0 1 0,9 1 0,-11-1 0,1 1 0,-1 0 0,0 0 0,0 0 0,0 1 0,0-1 0,0 1 0,0 0 0,0 0 0,-1 0 0,1 1 0,-1-1 0,1 1 0,-1 0 0,0 0 0,0 0 0,0 0 0,0 0 0,-1 1 0,0-1 0,3 6 0,5 8 0,-1 1 0,-1 0 0,8 25 0,-8-15 0,-2 0 0,-1 0 0,-2 1 0,0 0 0,-3 52 0,0-57 0,0-14 0,-1 0 1,-1 0-1,1 1 1,-1-1-1,-1 0 1,0-1-1,0 1 1,-1 0-1,-1-1 0,1 0 1,-1 0-1,-1 0 1,0 0-1,0-1 1,0 0-1,-1-1 1,0 1-1,-1-1 0,0-1 1,-12 9-1,6-5-13,-1-2 0,0 0 0,0 0-1,0-2 1,-1 0 0,0 0 0,0-2-1,-1 0 1,0-1 0,1 0 0,-31 0 0,27-3-169,19 0 102,3 0 11,332-1 2,-325 0 71,0 0-1,0 0 1,0-2-1,0 1 1,0-1 0,-1 0-1,1-1 1,-1 1-1,0-2 1,0 1-1,0-1 1,-1-1 0,1 1-1,-2-1 1,1 0-1,0-1 1,-1 0 0,0 0-1,6-10 1,3-7 16,0 0 0,-1-1 0,-2-1 0,0 0 0,7-29 0,0-11 13,-4 0-1,-3-1 1,-2-1-1,-3 1 0,-4-94 1,-3 161-32,0 0 1,0 0-1,0-1 0,0 1 0,0 0 1,0 0-1,0 0 0,0-1 1,-1 1-1,1 0 0,0 0 1,0 0-1,0-1 0,0 1 1,-1 0-1,1 0 0,0 0 1,0 0-1,0 0 0,-1-1 0,1 1 1,0 0-1,0 0 0,0 0 1,-1 0-1,1 0 0,0 0 1,0 0-1,-1 0 0,1 0 1,0 0-1,0 0 0,-1 0 0,1 0 1,0 0-1,0 0 0,-1 0 1,1 0-1,0 0 0,0 0 1,0 0-1,-1 0 0,1 1 1,0-1-1,0 0 0,0 0 1,-1 0-1,1 0 0,0 1 0,-1-1-1,0 1 0,0-1 0,-1 1 0,1 0 0,1 0 0,-1 0 0,0-1 0,0 1 0,0 0-1,0 0 1,0 0 0,1 0 0,-1 0 0,0 2 0,-7 18 3,1 0-1,1 0 1,1 1 0,2 0 0,-3 23 0,0 120 18,5-120-14,1 289-4,1-320-3,0-1 0,1 0 0,0 1 0,1-1 0,0 0 0,1-1 1,11 25-1,-13-32-1,1-1 1,-1 1 0,1-1 0,0 0 0,0 0 0,0 0 0,0 0 0,0-1-1,1 1 1,0-1 0,0 0 0,0 0 0,0 0 0,0-1 0,1 1-1,-1-1 1,1 0 0,0 0 0,-1-1 0,1 1 0,0-1 0,0 0 0,0 0-1,6-1 1,-8 1-1,1-1-1,0 0 1,0-1-1,0 1 1,0-1 0,0 1-1,-1-1 1,5-2-1,-6 2 2,0 0 0,0-1 0,0 1 0,0-1 0,-1 0 0,1 1 0,-1-1 0,1 0 0,-1 0 0,0 0 0,1 0 0,-1 0 0,0 0 0,1-5 0,12-35-7,-2-1 0,-2 0 0,-1-1-1,3-59 1,0 8-2,-8 58 6,-3 23-2,1 1-1,0 0 0,1-1 1,0 1-1,1 0 0,0 0 0,12-23 1,-14 35 5,0 0 1,0-1-1,0 1 1,0 0-1,0 0 1,1 0 0,-1 1-1,0-1 1,1 0-1,-1 1 1,0 0-1,1-1 1,-1 1-1,1 0 1,-1 0 0,1 0-1,-1 1 1,0-1-1,3 1 1,7 0 1,-10-1-3,0 0 1,0 0 0,0 0-1,0 0 1,0 1-1,0-1 1,0 1-1,0-1 1,0 1-1,0 0 1,0 0 0,-1 0-1,1 0 1,0 0-1,0 0 1,-1 0-1,3 3 1,22 35-6,-24-34 7,-1-4 44,-2-2-44,0 0 0,-1 1-1,1-1 1,0 0 0,0 1 0,0-1 0,-1 1-1,1-1 1,0 1 0,0 0 0,-1-1 0,1 1-1,0 0 1,-1 0 0,1 0 0,0 0 0,-1 0-1,1 0 1,-2 1 0,0-1 2,-3 0-1,0 0 0,1 0-1,-1 0 1,0 1 0,1 0 0,-6 2 0,8-2-2,0 0 0,0 1 0,0 0 0,1 0 0,-1 0 0,1 0 0,0 0 0,-1 0 0,1 1 0,0-1 0,0 1 0,-2 3 0,-5 8 0,1 0 0,0 1 0,1 0 0,0 0 0,1 1 0,1 0 0,1 0 0,-4 28 0,2 8 0,3 76 0,3-117 0,0-1 0,0-1 0,1 1 0,0 0-1,1-1 1,0 1 0,0-1 0,1 0 0,8 18 0,-9-22 1,1-1-1,0 0 1,0 1 0,0-1 0,0 0-1,1 0 1,0-1 0,0 1 0,0-1-1,0 0 1,0 0 0,1 0 0,-1-1-1,1 1 1,0-1 0,0 0 0,-1 0 0,11 1-1,3 0 3,0-2 1,0 0-1,0-1 0,30-4 0,-43 4-3,-1-1 1,0-1-1,0 1 0,1 0 0,-1-1 0,0 0 0,0 0 1,0 0-1,-1-1 0,1 1 0,0-1 0,-1 0 0,0 0 0,0 0 1,1 0-1,-2 0 0,1-1 0,0 0 0,-1 1 0,0-1 0,3-5 1,1-4-1,-1 0-1,0-1 1,-1 1 0,-1-1 0,4-23 0,-1-38 0,-5-128 0,-3 93 0,0 225 0,5 188 0,-2-298 0,-1 0 0,1 0 0,0 0 0,0 0 0,0 0 0,1 0 0,2 5 0,-3-9 0,0 1 0,0 0 0,0-1 0,0 0 0,0 1 0,0-1 0,0 0 0,0 1 0,1-1 0,-1 0 0,1 0 0,-1 0 0,1 0 0,-1 0 0,1-1 0,-1 1 0,1 0 0,0-1 0,-1 1 0,1-1 0,0 0 0,0 1 0,-1-1 0,4 0 0,1 0 1,0 0-1,-1 0 1,1-1-1,0 0 1,-1 0-1,1 0 1,-1-1-1,1 1 1,-1-1 0,0-1-1,0 1 1,0-1-1,0 0 1,0 0-1,-1 0 1,1-1-1,-1 1 1,0-1 0,0 0-1,0-1 1,0 1-1,-1 0 1,4-7-1,1-2 1,1 0-1,-2-1 0,0 1 0,-1-1 1,0 0-1,-1-1 0,-1 0 0,4-21 1,0-16-7,1-58 0,-3 26-1,-4 62 5,-2 7-6,2 1 0,-1-1 0,2 0 0,0 1 0,1 0 0,0 0 0,8-18 0,-11 31 6,-1 0 1,1 0 0,-1 0 0,1 0 0,0 0-1,-1 0 1,1 0 0,0 0 0,0 0 0,0 1 0,0-1-1,0 0 1,-1 0 0,1 1 0,0-1 0,1 1-1,-1-1 1,0 1 0,0-1 0,0 1 0,0 0-1,0-1 1,0 1 0,0 0 0,1 0 0,-1 0-1,0 0 1,0 0 0,0 0 0,1 0 0,-1 0-1,0 0 1,0 1 0,0-1 0,0 0 0,0 1 0,0-1-1,2 2 1,1 0 2,0 1-1,0 0 0,-1-1 1,0 1-1,1 1 1,-1-1-1,0 0 0,2 4 1,50 69-1,-54-76 2,-1 0 0,1-1 0,-1 1 0,0 0 0,1-1 0,-1 1 0,1-1 0,-1 1 0,0-1 0,1 1 0,-1-1 0,0 1 0,1-1 0,-1 1 0,0-1 0,0 0 0,0 1 0,0-1 0,0 1 0,1-1 0,-1 0 0,0 1 0,0-1 0,0 1 0,-1-1 0,1 0 0,0 1 0,0-1 0,0 1 0,0-1 0,0 0 0,-1 1 0,1-1 0,0 1 0,-1-1 0,1 1 0,0-1 0,-1 1 0,1-1 0,0 1 0,-1 0 0,1-1 0,-1 1 0,1-1 0,-1 1 0,1 0 0,-1-1 0,1 1 0,-1 0 0,1 0 0,-1-1 0,0 1 0,1 0 0,-1 0 0,1 0 0,-1 0 0,0 0 0,1 0 0,-1 0 0,1 0 0,-1 0 0,0 0 0,0 0 0,-4 0-2,-1 0 0,1 0 0,0 0 0,0 0 0,0 1 0,0 0 0,0 0 0,0 0 0,0 1 0,0-1 0,0 1 0,1 0 0,-1 1 0,1-1 0,-1 1 0,1 0 0,0 0 0,0 0 0,0 1 0,0 0 0,1-1 0,0 1 0,-1 0 0,2 0 0,-1 1 0,-4 7 0,0 2 0,0 1 0,2-1 0,-1 1 0,2 0 0,0 0 0,-4 31 0,2 95 0,5-130 0,2 1 0,0-1 0,0 0 0,1 0 0,0 0 0,1 0 0,7 18 0,-7-23 0,0 0 0,0-1 0,1 1 0,-1-1 0,1 0 0,0 0 0,1-1 0,-1 1 0,1-1 0,0 0 0,0 0 0,1 0 0,-1-1 0,1 0 0,6 3 0,0-1 0,0-1 0,1 0 0,0-1 0,0 0 0,25 1 0,69-4 1,-74-1 1,-21 1-2,-1-2 1,1 1-1,0-2 1,-1 1-1,1-2 1,-1 0-1,0 0 1,0-1-1,-1 0 0,1 0 1,-1-2-1,0 1 1,-1-1-1,0-1 1,0 1-1,0-2 1,10-12-1,-8 7 1,0 0-1,-1 0 0,-1-1 1,-1-1-1,0 0 1,0 0-1,-2 0 0,0-1 1,-1 0-1,-1 0 1,3-23-1,-3 14-2,-1-1 0,-2 1-1,-1-1 1,0 0 0,-9-46 0,8 70 1,0-1 1,-1 0 0,1 0 0,-1 1 0,0-1 0,0 1 0,0 0-1,-1 0 1,1-1 0,-1 1 0,1 1 0,-1-1 0,0 0-1,0 1 1,-1-1 0,1 1 0,-6-3 0,7 4 0,0 0 0,0 1 0,-1-1 0,1 0 0,0 1 0,-1 0 0,1-1 0,-1 1 0,1 0 0,0 0 0,-1 0 0,1 1 0,0-1 0,-1 1 0,1-1 0,0 1 0,-1 0 0,1-1 0,0 1 0,0 0 0,0 1 0,0-1 0,0 0 0,0 1 0,0-1 0,0 1 0,1-1 0,-1 1 0,0 0 0,1 0 0,-3 3 0,-2 6 0,-1-1 0,1 1 0,1 1 0,0-1 0,1 1 1,0 0-1,1 0 0,0 0 0,-2 21 0,2 15 6,1 57 0,3-62 0,-1-31-4,0 0 0,1-1 0,0 1 1,1-1-1,0 1 0,1-1 0,0 0 1,5 11-1,-6-18-1,0 0 0,0 0 0,0-1 0,1 1 0,0-1 0,0 1 0,0-1 0,0 0 0,0 0 0,0-1 0,1 1 0,-1-1 0,1 1 0,0-1 0,0 0 0,0 0 0,0-1 0,0 1 0,0-1 0,0 0 0,1 0 0,-1-1 0,0 1 0,7-1 0,3 1-14,-4 0 18,-1-1 0,0 0-1,0 0 1,13-2 0,-20 1-18,1 0 1,-1 1 0,1-1 0,-1 0 0,1 0 0,-1-1 0,0 1-1,1 0 1,-1-1 0,0 1 0,0-1 0,0 0 0,0 0 0,0 0 0,-1 0-1,1 0 1,0 0 0,-1 0 0,2-4 0,14-36-764</inkml:trace>
</inkml:ink>
</file>

<file path=ppt/ink/ink7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1"/>
    </inkml:context>
    <inkml:brush xml:id="br0">
      <inkml:brushProperty name="width" value="0.05" units="cm"/>
      <inkml:brushProperty name="height" value="0.05" units="cm"/>
      <inkml:brushProperty name="color" value="#E71224"/>
    </inkml:brush>
  </inkml:definitions>
  <inkml:trace contextRef="#ctx0" brushRef="#br0">1 21 32543,'9'-9'176,"4"3"-128,-3 0-48,7 6 0,2 0-32,4 0-16,10 0-496</inkml:trace>
  <inkml:trace contextRef="#ctx0" brushRef="#br0">331 59 32447,'0'0'320</inkml:trace>
</inkml:ink>
</file>

<file path=ppt/ink/ink7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1"/>
    </inkml:context>
    <inkml:brush xml:id="br0">
      <inkml:brushProperty name="width" value="0.05" units="cm"/>
      <inkml:brushProperty name="height" value="0.05" units="cm"/>
      <inkml:brushProperty name="color" value="#E71224"/>
    </inkml:brush>
  </inkml:definitions>
  <inkml:trace contextRef="#ctx0" brushRef="#br0">0 30 32111,'0'0'544,"0"3"-528,0 0 16,23 0-16,10 0-16,0 2 0,-10 4-16,-4-6-272,-6-3-7636</inkml:trace>
  <inkml:trace contextRef="#ctx0" brushRef="#br0">151 56 32415,'-3'-14'288,"3"8"-272,0 0-16,0-3 0,3 0-240,13-3-6739</inkml:trace>
</inkml:ink>
</file>

<file path=ppt/ink/ink7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3"/>
    </inkml:context>
    <inkml:brush xml:id="br0">
      <inkml:brushProperty name="width" value="0.05" units="cm"/>
      <inkml:brushProperty name="height" value="0.05" units="cm"/>
      <inkml:brushProperty name="color" value="#E71224"/>
    </inkml:brush>
  </inkml:definitions>
  <inkml:trace contextRef="#ctx0" brushRef="#br0">253 0 31999,'0'0'608,"0"15"-592,9 0-32,5 0-736</inkml:trace>
  <inkml:trace contextRef="#ctx0" brushRef="#br0">1 510 32495,'0'0'224,"0"3"-208,3-3-16,16 6 0,4 0-96,-3-6-945</inkml:trace>
</inkml:ink>
</file>

<file path=ppt/ink/ink7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4"/>
    </inkml:context>
    <inkml:brush xml:id="br0">
      <inkml:brushProperty name="width" value="0.05" units="cm"/>
      <inkml:brushProperty name="height" value="0.05" units="cm"/>
      <inkml:brushProperty name="color" value="#E71224"/>
    </inkml:brush>
  </inkml:definitions>
  <inkml:trace contextRef="#ctx0" brushRef="#br0">289 1 32639,'0'3'96,"0"0"-64,0 3-32,0 2 0,0 4 0,0 0-64,3-3-736</inkml:trace>
  <inkml:trace contextRef="#ctx0" brushRef="#br0">1 354 32559,'0'3'80,"0"0"48,0 3-128,0-3 0,6-3-32,11 0-32,-4 0-1457</inkml:trace>
</inkml:ink>
</file>

<file path=ppt/ink/ink7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5"/>
    </inkml:context>
    <inkml:brush xml:id="br0">
      <inkml:brushProperty name="width" value="0.05" units="cm"/>
      <inkml:brushProperty name="height" value="0.05" units="cm"/>
      <inkml:brushProperty name="color" value="#E71224"/>
    </inkml:brush>
  </inkml:definitions>
  <inkml:trace contextRef="#ctx0" brushRef="#br0">4 47 32047,'0'-17'560,"0"8"-496,-3 0-16,3 3-32,0 0-16,16 6-1329</inkml:trace>
</inkml:ink>
</file>

<file path=ppt/ink/ink7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5"/>
    </inkml:context>
    <inkml:brush xml:id="br0">
      <inkml:brushProperty name="width" value="0.05" units="cm"/>
      <inkml:brushProperty name="height" value="0.05" units="cm"/>
      <inkml:brushProperty name="color" value="#E71224"/>
    </inkml:brush>
  </inkml:definitions>
  <inkml:trace contextRef="#ctx0" brushRef="#br0">0 6 32639,'0'-6'96</inkml:trace>
</inkml:ink>
</file>

<file path=ppt/ink/ink7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5"/>
    </inkml:context>
    <inkml:brush xml:id="br0">
      <inkml:brushProperty name="width" value="0.05" units="cm"/>
      <inkml:brushProperty name="height" value="0.05" units="cm"/>
      <inkml:brushProperty name="color" value="#E71224"/>
    </inkml:brush>
  </inkml:definitions>
  <inkml:trace contextRef="#ctx0" brushRef="#br0">0 0 32031,'17'0'112,"9"15"-112,-3 5-304,3 4-3890</inkml:trace>
  <inkml:trace contextRef="#ctx0" brushRef="#br0">367 645 32159,'0'0'496,"3"0"-448,1 9-48,-4-3-144,0 0-785</inkml:trace>
</inkml:ink>
</file>

<file path=ppt/ink/ink7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6"/>
    </inkml:context>
    <inkml:brush xml:id="br0">
      <inkml:brushProperty name="width" value="0.05" units="cm"/>
      <inkml:brushProperty name="height" value="0.05" units="cm"/>
      <inkml:brushProperty name="color" value="#E71224"/>
    </inkml:brush>
  </inkml:definitions>
  <inkml:trace contextRef="#ctx0" brushRef="#br0">1 1 32591,'0'3'128,"0"0"-112,0 0-16,13 5 0,0 4 0,3-3-32,-6-3-512</inkml:trace>
</inkml:ink>
</file>

<file path=ppt/ink/ink7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7"/>
    </inkml:context>
    <inkml:brush xml:id="br0">
      <inkml:brushProperty name="width" value="0.05" units="cm"/>
      <inkml:brushProperty name="height" value="0.05" units="cm"/>
      <inkml:brushProperty name="color" value="#E71224"/>
    </inkml:brush>
  </inkml:definitions>
  <inkml:trace contextRef="#ctx0" brushRef="#br0">0 1 32639,'0'6'96,"0"0"-96,0-3 0,0 8 0,0-5-64,0-3-784</inkml:trace>
</inkml:ink>
</file>

<file path=ppt/ink/ink7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7"/>
    </inkml:context>
    <inkml:brush xml:id="br0">
      <inkml:brushProperty name="width" value="0.05" units="cm"/>
      <inkml:brushProperty name="height" value="0.05" units="cm"/>
      <inkml:brushProperty name="color" value="#E71224"/>
    </inkml:brush>
  </inkml:definitions>
  <inkml:trace contextRef="#ctx0" brushRef="#br0">0 0 32399,'7'0'224,"-1"6"-176,4 0-16,0 3-32,0-3-48,-10-3-688</inkml:trace>
</inkml:ink>
</file>

<file path=ppt/ink/ink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6"/>
    </inkml:context>
    <inkml:brush xml:id="br0">
      <inkml:brushProperty name="width" value="0.05" units="cm"/>
      <inkml:brushProperty name="height" value="0.05" units="cm"/>
      <inkml:brushProperty name="color" value="#FFFFFF"/>
    </inkml:brush>
  </inkml:definitions>
  <inkml:trace contextRef="#ctx0" brushRef="#br0">27 791 32271,'0'1'40,"-1"28"-35,-9 47 0,-1 4 9,7-16 0,5 102 1,-1-164-15,0 1 1,0-1-1,1 1 0,-1 0 1,1-1-1,-1 1 0,1-1 1,0 1-1,0-1 0,0 1 1,0-1-1,1 0 0,-1 1 1,1-1-1,-1 0 0,1 0 1,0 0-1,2 2 0,-1-2 11,1 0-1,-1-1 1,0 0 0,1 1-1,0-1 1,-1-1 0,1 1-1,0 0 1,-1-1-1,1 0 1,7 0 0,-8 0-5,-1-1 1,1 0-1,0 1 1,-1-1 0,1 0-1,-1 0 1,1-1 0,-1 1-1,1 0 1,-1-1 0,0 1-1,0-1 1,0 0 0,0 0-1,0 0 1,0 0-1,0 0 1,0 0 0,-1 0-1,0-1 1,3-3 0,4-10-2,0 0 0,7-23 0,-6 16 4,43-118-6,13-32-3,-52 143-1,2 2 1,0-1-1,30-39 0,-38 58 1,1 0-1,0 1 0,0 0 1,0 1-1,1 0 0,1 0 1,-1 1-1,1 0 0,0 0 1,1 1-1,0 1 0,0 0 1,0 0-1,0 1 0,1 1 1,0-1-1,-1 2 0,1 0 1,16-1-1,13 3-2,-41 0-2,-2-1 7,-1 0 0,0 0 0,1 0 0,-1 0-1,0 1 1,0-1 0,1 1 0,-1 0 0,0 0 0,0 0 0,-4 0 0,6 0-1,-4 0-1,-6 0 2,-1 0 0,1 1 0,-16 3 0,22-3-1,0 1 0,0-1-1,0 1 1,1 1 0,-1-1 0,1 0-1,-1 1 1,1 0 0,0 0-1,-6 7 1,-4 4-1,1 0 0,1 1 0,0 1 0,1 0 0,1 1 0,0 0 0,1 0 0,1 1 0,-11 35 0,10-20 0,2 1 0,2 1 0,0-1 0,2 60 0,3-83 0,0 0 0,1 0 0,1-1 0,0 1 0,1 0 0,0 0 0,0-1 0,1 0-1,0 0 1,1 0 0,10 16 0,-10-19 0,0-1 1,0 0-1,0 0 0,1-1 0,0 1 0,0-1 1,0-1-1,0 1 0,1-1 0,0 0 0,0 0 1,0-1-1,0 0 0,1 0 0,-1-1 0,1 0 0,10 1 1,-2-1 1,0 0 0,0-2 0,-1 0 0,1 0 0,0-2 0,17-3 0,-24 3-1,1-1 0,-1 0 0,1 0 0,-1-1 0,0-1 1,-1 1-1,1-1 0,-1-1 0,0 1 0,14-14 0,-9 5 0,-1 0-1,0-1 0,-1 0 0,-1-1 1,0 0-1,-2-1 0,1 1 0,-2-2 1,-1 1-1,0-1 0,6-31 0,-5 9 0,-3 0-1,-1 0 1,-2 0-1,-5-56 0,3 83 0,0 0-1,-1 1 0,0-1 0,-1 1 1,-1 0-1,0-1 0,-1 2 0,-6-14 1,8 21-1,1 0 1,-1 0 0,0 0 0,0 0 0,0 1 0,0-1 0,-1 1 0,1 0 0,-1 0 0,0 0 0,0 1 0,0-1 0,0 1-1,0 0 1,-1 0 0,1 0 0,-1 1 0,1 0 0,-1 0 0,0 0 0,1 0 0,-1 1 0,0-1 0,-7 1 0,9 1 0,-1 0 0,1 0 1,-1 0-1,1 1 0,-1-1 1,1 1-1,0-1 0,0 1 1,0 0-1,0 1 0,0-1 1,0 0-1,0 1 0,1-1 1,-1 1-1,1 0 0,0 0 0,0 0 1,0 0-1,0 0 0,0 1 1,1-1-1,0 1 0,-2 5 1,-3 7-1,1 1 1,1 0 0,1 0-1,-2 18 1,5-31 0,-3 16-3,2-1 1,0 0-1,1 1 1,4 24-1,-4-40 2,1 1 0,0-1 0,0 0-1,0 0 1,1 0 0,-1 0 0,1 0-1,0 0 1,0 0 0,0-1-1,1 1 1,-1-1 0,1 0 0,0 1-1,0-1 1,0 0 0,0-1 0,0 1-1,1 0 1,-1-1 0,1 0 0,0 0-1,0 0 1,0 0 0,7 2 0,-1-2 1,0 0 1,0 0 0,1-1 0,-1 0 0,0-1 0,1 0 0,-1-1 0,0 0 0,0 0-1,0-1 1,0 0 0,0-1 0,0 0 0,0-1 0,-1 0 0,0-1 0,12-6 0,-3-3 2,-1-1 0,0 0 1,-1-1-1,0 0 0,-2-2 0,0 0 1,19-33-1,-18 24-2,-2 0 0,-1-1 0,-2-1 0,14-59 0,-13 31-1,6-104 0,-14-56 10,-3 179-6,0 38-4,0-1 0,0 1 1,0 0-1,0-1 0,0 1 0,0 0 1,0-1-1,0 1 0,0 0 0,0-1 1,0 1-1,0 0 0,0 0 0,0-1 1,0 1-1,0 0 0,-1-1 0,1 1 1,0 0-1,0 0 0,0-1 0,0 1 1,-1 0-1,1 0 0,0 0 0,0-1 1,-1 1-1,1 0 0,0 0 0,0 0 1,-1-1-1,1 1 0,0 0 0,0 0 1,-1 0-1,1 0 0,0 0 0,-1 0 1,1 0-1,0 0 0,-1 0 0,1 0 1,0 0-1,0 0 0,-1 0 0,1 0 1,-1 0-1,0 0 0,0 1 0,0 0 1,0-1-1,-1 1 0,1 0 1,0-1-1,0 1 0,0 0 0,0 0 1,1 0-1,-1 0 0,0 0 0,0 0 1,-1 2-1,-6 13 1,0 1 0,1-1 0,1 2-1,1-1 1,0 1 0,-4 30 0,-7 123 10,14-136-9,-94 1215 27,96-1234-29,-2 1 0,0-1 0,-1 0 0,-1 0 0,0 0 0,-12 27 0,15-42 1,1-1-1,-1 1 1,1 0-1,-1-1 1,0 1-1,1-1 1,-1 1-1,0-1 1,1 1-1,-1-1 1,0 1 0,0-1-1,0 0 1,1 1-1,-1-1 1,0 0-1,0 0 1,0 0-1,0 0 1,1 0-1,-1 1 1,0-1 0,0-1-1,0 1 1,0 0-1,0 0 1,1 0-1,-1 0 1,0-1-1,0 1 1,0 0-1,1-1 1,-1 1 0,0 0-1,0-1 1,1 1-1,-1-1 1,0 1-1,1-1 1,-1 0-1,0 1 1,1-1-1,-1 0 1,1 1 0,-1-1-1,1 0 1,0 0-1,-1-1 1,-8-13-1,1 0 1,1-1 0,1 0 0,0-1 0,1 1-1,1-1 1,-3-20 0,1-7-4,-1-77 0,8 101-1,0 0 0,1 1 0,1 0 0,1-1 0,1 1 0,13-35 0,-5 24 4,2 2 1,0 0-1,29-38 0,-22 36 0,2 0 0,0 2 0,3 1 0,0 1 0,1 1 0,2 2 0,0 1 0,35-19 0,-60 38-15,0 1 1,1 0-1,-1 0 0,1 0 1,-1 1-1,1 0 0,0 0 1,-1 0-1,1 1 0,10 0 1,-14 0-4,2 0-331</inkml:trace>
</inkml:ink>
</file>

<file path=ppt/ink/ink7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8"/>
    </inkml:context>
    <inkml:brush xml:id="br0">
      <inkml:brushProperty name="width" value="0.05" units="cm"/>
      <inkml:brushProperty name="height" value="0.05" units="cm"/>
      <inkml:brushProperty name="color" value="#E71224"/>
    </inkml:brush>
  </inkml:definitions>
  <inkml:trace contextRef="#ctx0" brushRef="#br0">0 19 29373,'0'0'3330,"13"-9"-3298,-3 3 0,0 6-32,3 0 0,-10-3-160</inkml:trace>
</inkml:ink>
</file>

<file path=ppt/ink/ink7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30"/>
    </inkml:context>
    <inkml:brush xml:id="br0">
      <inkml:brushProperty name="width" value="0.05" units="cm"/>
      <inkml:brushProperty name="height" value="0.05" units="cm"/>
      <inkml:brushProperty name="color" value="#E71224"/>
    </inkml:brush>
  </inkml:definitions>
  <inkml:trace contextRef="#ctx0" brushRef="#br0">178 35 32287,'0'0'357,"-10"1"-234,7 1-123,1 0 0,0 0 0,-1 0 0,1 0 0,0 0 0,0 0 0,0 1 0,0-1 0,1 1 0,-1 0 0,1-1 0,0 1 0,-1 0 0,0 3 0,-13 45 0,12-32 0,1-1 0,1 1 0,2 20 0,-1-11 0,0-26 0,0 0 0,0 1 0,1-1 0,-1 0 0,0 1 0,1-1 0,-1 0 0,1 0 0,0 1 0,0-1 0,0 0 0,0 0 0,0 0 0,0 0 0,0 0 0,1 0 0,-1 0 0,1-1 0,0 1 0,-1-1 0,1 1 0,0-1 0,0 1 0,0-1 0,0 0 0,0 0 0,0 0 0,0 0 0,0 0 0,1 0 0,1 0 0,8 1 0,1 0 0,-1-1 0,0 0 0,24-3 0,-10 2 0,-24 0 0,1 0 0,-1-1 0,0 1 0,1 0 0,-1-1 0,1 1 0,-1-1 0,0 0 0,0 0 0,1 0 0,-1 0 0,0 0 0,0 0 0,0-1 0,0 1 0,0-1 0,3-2 0,-2 0 0,-1 1 0,1-1 0,-1 0 0,0 1 0,0-1 0,-1 0 0,1 0 0,-1 0 0,2-7 0,0-9 0,-1 0 0,-1 0 0,-1-33 0,-1 26 0,1 22 0,0 0 0,0 0 0,0 1 0,-1-1 0,1 0 0,-1 0 0,-1 1 0,1-1 0,-1 0 0,1 1 0,-1-1 0,0 1 0,-6-7 0,5 8 0,0 0 0,0 0 0,0 0 0,-1 1 0,1 0 0,-1-1 0,0 1 0,0 1 0,0-1 0,0 0 0,0 1 0,0 0 0,0 0 0,0 0 0,-1 1 0,-5-1 0,3 0 0,-1 0 0,1 0 0,-1 1 0,0 0 0,1 1 0,-1-1 0,1 1 0,-1 1 0,1-1 0,-1 1 0,1 1 0,0-1 0,0 1 0,0 1 0,0-1 0,1 1 0,-1 0 0,-8 8 0,5-3 0,1 1 0,0 0 0,1 1 0,0 0 0,0 1 0,2 0 0,-1 0 0,1 0 0,1 1 0,0-1 0,1 1 0,-4 19 0,3-3 0,1 1 0,1 0 0,2 0 0,4 47 0,-3-72 0,1 1 0,-1-1 0,1 0 0,1 1 0,-1-1 0,1 0 0,0 0 0,0 0 0,1 0 0,-1-1 0,1 1 0,0 0 0,0-1 0,8 8 0,-5-7 0,0 1 0,1-1 0,-1-1 0,1 1 0,1-1 0,-1-1 0,0 1 0,16 4 0,4-2 0,0-1 0,0-1 0,0-1 0,47-1 0,-61-2-2,-9 1 3,1-1-1,-1 0 1,0 0-1,1-1 1,-1 1-1,1-1 1,6-2-1,-9 2-1,-1 0 0,0 0 0,0 0 1,1 0-1,-1 0 0,0 0 0,0 0 0,0 0 0,0 0 0,0-1 1,0 1-1,-1 0 0,1-1 0,0 1 0,-1-1 0,1 1 0,-1-1 0,1 1 1,-1-1-1,0 1 0,1-1 0,-1 1 0,0-1 0,0 1 0,0-1 1,-1-2-1,1-7-106</inkml:trace>
</inkml:ink>
</file>

<file path=ppt/ink/ink7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30"/>
    </inkml:context>
    <inkml:brush xml:id="br0">
      <inkml:brushProperty name="width" value="0.05" units="cm"/>
      <inkml:brushProperty name="height" value="0.05" units="cm"/>
      <inkml:brushProperty name="color" value="#E71224"/>
    </inkml:brush>
  </inkml:definitions>
  <inkml:trace contextRef="#ctx0" brushRef="#br0">1 0 32111,'0'0'555,"0"1"-554,0-1 1,0 0-1,0 0 1,-1 0-1,1 0 1,0 1-1,0-1 1,0 0-1,0 0 1,0 0-1,0 0 1,0 1-1,0-1 1,0 0-1,0 0 1,0 0-1,0 1 1,0-1-1,0 0 1,0 0-1,0 0 1,0 1-1,0-1 1,1 0-1,-1 0 1,0 0-1,0 0 1,0 1-1,0-1 1,0 0-1,0 0 1,0 0-1,1 0 1,-1 0-1,0 0 1,0 1-1,0-1 1,0 0-1,1 0 1,-1 0-1,0 0 1,0 0-1,0 0 1,0 0-1,1 0 1,-1 0-1,0 0 1,23 5 3,1-2 1,-1-1-1,1-1 1,42-3-1,-11 1-3,-80 10-371,14-3-2460,7-4 379</inkml:trace>
</inkml:ink>
</file>

<file path=ppt/ink/ink7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33"/>
    </inkml:context>
    <inkml:brush xml:id="br0">
      <inkml:brushProperty name="width" value="0.05" units="cm"/>
      <inkml:brushProperty name="height" value="0.05" units="cm"/>
      <inkml:brushProperty name="color" value="#E71224"/>
    </inkml:brush>
  </inkml:definitions>
  <inkml:trace contextRef="#ctx0" brushRef="#br0">17 555 32335,'-4'-3'216,"4"3"-213,0 0 1,0 0 0,0 0 0,0 0-1,-1 0 1,1 0 0,0 0 0,0 0 0,0 0-1,-1 0 1,1 0 0,0 0 0,0 0-1,0 0 1,-1 0 0,1 0 0,0 0-1,0 0 1,0 0 0,0 0 0,-1 0-1,1 0 1,0 0 0,0 0 0,0 0-1,0 1 1,-1-1 0,1 0 0,0 0 0,0 0-1,0 0 1,0 0 0,0 0 0,-1 1-1,1-1 1,0 0 0,0 0 0,0 0-1,0 0 1,0 1 0,0-1 0,0 0-1,0 0 1,0 0 0,0 1 0,0-1-1,0 0 1,0 1 0,-3 21-4,0 0 0,2 35 0,1-56 0,0 0 0,0 0 0,0 0 0,0 1 1,1-1-1,-1 0 0,0 0 0,0 0 0,1 0 0,-1 0 0,0 0 0,1 0 0,-1 0 1,1-1-1,0 1 0,-1 0 0,1 0 0,0 0 0,-1 0 0,1-1 0,0 1 0,0 0 1,0-1-1,0 1 0,-1-1 0,1 1 0,0-1 0,0 1 0,0-1 0,0 1 1,2-1-1,39 2 22,-25-3-16,-13 0-6,-1 0 0,1 1 0,-1-1 0,1-1 0,-1 1 0,0 0 0,1-1 0,-1 0 0,0 0 0,0 0 0,0 0 0,-1 0 0,1-1 0,0 1 0,-1-1 0,1 1 0,-1-1 0,0 0 0,0 0 0,0 0 0,-1 0 0,2-4 0,7-12 0,-1 0 0,8-30 0,-2-1 0,-2 0 0,-3-1 0,5-62 0,-6-158 0,-8 271 0,-1-1 0,0 1 0,0 0 0,0-1 0,0 1 0,0 0 0,0-1 0,0 1 0,0 0 0,0-1 0,0 1 0,0 0 0,0-1 0,0 1 0,0 0 0,0-1 0,0 1 0,0 0 0,0-1 0,0 1 0,0 0 0,-1-1 0,1 1 0,0 0 0,0-1 0,0 1 0,-1 0 0,1 0 0,0-1 0,0 1 0,-1 0 0,1 0 0,0 0 0,-1-1 0,1 1 0,0 0 0,0 0 0,-1 0 0,1 0 0,0 0 0,-1 0 0,1-1 0,0 1 0,-1 0 0,1 0 0,-1 0 0,1 0 0,0 0 0,-1 0 0,1 0 0,0 0 0,-1 1 0,1-1 0,-1 0 0,-12 13 0,7 4 0,1 1 0,0-1 0,2 1 0,0 0 0,-1 23 0,1 102 0,3-115 0,-1 21 0,0-21 0,1 1 0,1 0 0,9 47 0,-8-68 0,0 0 0,0 0 0,1-1 0,0 1 0,0-1 0,1 0 0,0 0 0,0 0 0,1 0 0,-1-1 0,2 1 0,-1-1 0,1-1 0,0 1 0,0-1 0,0 0 0,13 7 0,-10-8 0,0 0 0,1 0 0,0-2 0,0 1 0,-1-1 0,1 0 0,0-1 0,1 0 0,-1-1 0,12-1 0,-19 1 0,0-1 0,0 0 0,0 1 0,0-1 0,0 0 0,0 0 0,0-1 0,0 1 0,-1-1 0,1 1 0,-1-1 0,1 0 0,-1 0 0,1 0 0,-1 0 0,0 0 0,0 0 0,0-1 0,-1 1 0,1-1 0,0 1 0,-1-1 0,0 0 0,1 0 0,-1 0 0,1-4 0,3-7 0,-1-1 0,-1 0 0,0 0 0,1-16 0,1-21 0,-2 0 0,-7-80 0,4 131 0,-1 0 0,1 0 0,-1 0 0,1 1 0,-1-1 0,0 0 0,1 0 0,-1 0 0,0 0 0,1 1 0,-1-1 0,0 0 0,0 1 0,0-1 0,0 0 0,0 1 0,0-1 0,0 1 0,0-1 0,0 1 0,0 0 0,0 0 0,0-1 0,0 1 0,0 0 0,-1 0 0,0 0 0,1-1 0,-1 1 0,1 0 0,0 0 0,-1 0 0,1 0 0,-1 0 0,1 0 0,-1 0 0,1 1 0,0-1 0,-1 0 0,1 1 0,0-1 0,-1 1 0,1-1 0,0 1 0,0 0 0,-2 1 0,1 2-2,0 0 0,0 0 0,1 0 0,-1 1 0,1-1 0,0 1 0,0-1 0,1 1 0,-1-1 0,1 7 0,3 57-11,-2-46 16,-1-18-3,0 1 0,0-1 0,1 0 0,0 1 0,0-1 0,0 0 0,0 0 0,0 0 0,1 1 0,0-1 0,0-1 0,0 1 0,0 0 0,1 0 0,-1-1 0,1 0 0,0 1 0,0-1 0,0 0 0,1 0 0,-1-1 0,1 1 0,-1-1 0,1 0 0,5 3 0,2-1 0,1-1 1,0 1 0,0-2-1,0 0 1,1 0 0,-1-1 0,20-1-1,-28 0 2,0 0-1,0 0 0,0 0 1,-1-1-1,1 0 0,0 0 1,0 0-1,-1 0 0,1 0 1,0-1-1,-1 0 0,1 0 1,-1 0-1,0 0 0,0 0 1,4-4-1,-4 2 0,1 0-1,0-1 1,-1 1 0,0-1 0,0 0-1,-1 0 1,1 0 0,-1 0-1,0 0 1,1-7 0,2-12-6,-2 0 0,0 0 0,-2 0 0,-2-30 0,1 27-6,0 26 11,0 0 0,0 0 0,0 0 0,0 0 0,0 0 0,0 0 0,0 0 0,0 0 0,0-1 0,-1 1 0,1 0 0,-1 0 0,1 0 0,-1 1 0,1-1 0,-1 0 0,1 0 0,-1 0 0,0 0 0,1 0 0,-1 1 0,0-1 0,0 0 0,1 1 0,-1-1 0,0 0 0,-2 0 0,-1 0 0,1 0 0,-1 1 0,1-1 0,-1 1 0,1 0 0,-1 0 0,-3 0 0,-5 1 0,10-1 0,1 0 0,0 0 0,0 0 0,-1 1 0,1-1 0,0 0 0,0 1 0,0-1 0,-1 1 0,1-1 0,0 1 0,0 0 0,0 0 0,0-1 0,0 1 0,0 0 0,0 0 0,0 0 0,1 0 0,-2 2 0,-13 30 0,12-17 0,0 1 0,-1 21 0,1 8 0,2 0 0,6 63 0,-4-103 0,0-1 0,0 1 0,1-1 0,-1 1 0,1-1 0,1 1 0,-1-1 0,1 0 0,0 0 0,0 0 0,0 0 0,0-1 0,1 1 0,0-1 0,0 0 0,0 0 0,1 0 0,-1 0 0,1-1 0,10 5 0,-6-3 0,1-2 0,0 1 0,1-2 0,-1 1 0,0-1 0,1-1 0,-1 0 0,1 0 0,-1-1 0,16-1 0,-21 0 0,-1 0 0,1 0 0,-1-1 0,0 1 0,1-1 0,-1 0 0,0 0 0,0 0 0,0-1 0,0 0 0,-1 1 0,1-1 0,-1 0 0,1-1 0,-1 1 0,0-1 0,0 1 0,-1-1 0,1 0 0,-1 0 0,0 0 0,0 0 0,2-6 0,4-10-4,-1-2 0,0 1 0,4-32 0,-11 52 4,15-87-25,-8 39-45,24-83 0,-30 128 70,0 1-1,1-1 1,-1 1 0,1 0 0,0-1 0,0 1 0,0 0 0,0 0 0,0 0 0,1 0 0,0 1 0,-1-1 0,6-3 0,-6 5 0,0 0 1,0 0 0,0 0 0,1 0 0,-1 1 0,0-1 0,1 0 0,-1 1 0,0 0 0,1 0 0,-1 0 0,1 0 0,-1 0 0,0 0 0,1 0 0,-1 1 0,0-1 0,1 1 0,-1 0 0,0-1 0,1 1 0,1 2 0,2 0-1,0 1 0,-1 0 0,0 0 0,0 0 0,0 1 0,0 0 0,-1 0 0,1 0 0,5 10 0,0 2-23,18 36 1,-27-49 22,-1-4 13,0 0-12,1-1 0,0 0 1,-1 0-1,1 0 0,-1 1 0,1-1 1,-1 0-1,1 0 0,-1 0 0,0 0 1,0 0-1,1 0 0,-1 0 0,0 0 1,0 0-1,0 0 0,0 0 0,0-2 0,0-25 22,0 22-21,0 4-1,1 0 0,-1-1 0,0 1 1,-1-1-1,1 1 0,0 0 0,-1-1 0,1 1 0,-1 0 0,0-1 1,1 1-1,-1 0 0,-1 0 0,1 0 0,0-1 0,0 1 0,-4-3 1,3 3-1,-1 1 1,0-1 0,0 1 0,0 0-1,0 0 1,0 0 0,0 0 0,0 0-1,-1 1 1,1-1 0,0 1 0,0 0 0,-7 0-1,4 0-1,0 0 0,-1 0 1,1 0-1,-1 1 0,1 0 0,0 0 0,-1 0 0,1 1 0,0 0 0,0 0 0,0 1 0,0-1 1,0 1-1,1 1 0,-1-1 0,1 1 0,0 0 0,0 0 0,1 1 0,-1-1 0,1 1 0,0 0 1,0 0-1,0 0 0,1 1 0,-4 6 0,-1 2 0,1 1 0,1 0 1,0 0-1,1 0 0,0 0 0,2 1 0,-3 20 0,1 10 14,2 56 0,3-95-13,0-1-1,0 1 0,1 0 0,0-1 1,0 1-1,1-1 0,0 1 0,0-1 0,0 0 1,1 0-1,3 6 0,-3-8 0,0 1 0,1-1 0,-1-1 0,1 1 0,0 0 0,0-1 0,0 0 0,0 0 0,1 0 0,-1-1 0,1 1 0,0-1 0,-1 0 0,9 2 0,-6-2 1,0 1-1,0-2 1,0 1 0,1-1-1,-1 0 1,0-1 0,1 0-1,-1 0 1,0-1 0,1 1-1,10-4 1,-14 3-1,0-1 1,1 0-1,-1 0 1,0 0-1,0 0 0,0-1 1,-1 0-1,1 1 1,-1-1-1,1-1 1,-1 1-1,0 0 0,0-1 1,0 0-1,-1 1 1,1-1-1,-1 0 1,3-8-1,0-2 0,0 1 1,-1-1-1,-1 0 0,-1 0 1,2-20-1,-2-74-4,-3 65-2,1-68-31,0 109 53,0 7 8,-6 98-18,3-70-6,0 0-1,3 0 1,5 53 0,-4-80 0,1 0 1,0-1-1,0 1 1,0-1-1,1 0 1,0 1-1,0-1 1,1 0-1,-1-1 0,1 1 1,0-1-1,0 1 1,0-1-1,1 0 1,-1-1-1,1 1 1,8 4-1,-8-5 0,0 0 1,0-1-1,0 1 1,1-1-1,-1 0 0,1-1 1,-1 1-1,1-1 1,0 0-1,0-1 1,-1 1-1,1-1 0,0 0 1,0 0-1,0-1 1,-1 0-1,1 0 1,7-2-1,-9 1 0,-1-1 0,1 1 0,-1 0 0,1-1 0,-1 0 0,0 0 0,0 0 0,0 0 0,0 0 0,-1-1 0,1 1 0,-1-1 0,0 0 0,0 0 0,0 1 0,2-9 0,3-8 0,-1-2 0,3-21 0,-6 28 0,8-38 0,-1-2 0,24-72 0,-33 124 1,0 1-1,0-1 1,0 0 0,0 1 0,0 0-1,0-1 1,1 1 0,0 0 0,2-4-1,-2 5 2,-1 0-1,1 0 1,-1 1-1,1-1 1,0 0-1,-1 1 1,1-1-1,0 1 1,0 0-1,-1-1 0,1 1 1,0 0-1,0 0 1,2 1-1,-3-1-1,1 0 1,0 1-1,-1-1 0,1 1 0,-1 0 0,1 0 0,-1 0 0,1 0 0,-1 0 1,0 0-1,1 0 0,-1 0 0,0 0 0,0 0 0,0 1 0,0-1 0,0 0 1,0 1-1,0-1 0,0 1 0,-1-1 0,2 3 0,14 39 0,-16-42 0,8 29 0,-2 0 0,-1 1 0,1 39 0,-3 86 0,-4-120 0,4-57 0,0 0 0,1-1 0,1 2 0,1-1 0,1 0 0,12-24 0,0-4-3,-7 14-21,2 1 0,32-55 0,-45 86 26,1 1 1,0 0-1,0 0 0,0 0 0,0 0 0,0 0 0,0 1 0,0-1 0,0 0 0,1 1 1,2-2-1,-4 3-2,-1 0 1,1-1 0,0 1 0,-1 0-1,1 0 1,0 0 0,0-1-1,-1 1 1,1 0 0,0 0 0,-1 0-1,1 0 1,0 0 0,0 0 0,-1 0-1,1 1 1,0-1 0,-1 0-1,1 0 1,0 1 0,-1-1 0,1 0-1,0 1 1,-1-1 0,1 0-1,-1 1 1,1-1 0,0 1 0,-1-1-1,1 1 1,-1-1 0,0 1 0,1-1-1,-1 1 1,1 0 0,-1-1-1,0 1 1,1 0 0,-1-1 0,0 1-1,0 0 1,0-1 0,0 1 0,1 0-1,-1 0 1,5 36 2,-1 0 0,-2-1 1,-4 63-1,0-14 0,3-95-3,0-1 0,1 0 0,1 1 0,0-1 0,0 1 0,7-15 0,34-64-15,-42 85 14,6-11-4,5-10-1,25-37 1,-34 57 5,0-1 0,0 1 0,0 0 1,1 0-1,0 1 0,0-1 0,0 1 0,1 0 1,-1 1-1,1-1 0,0 1 0,9-4 1,-14 7-1,0 0 1,0-1-1,0 1 1,0 0 0,0 0-1,0 0 1,0 0 0,-1 0-1,1 0 1,0 0-1,0 0 1,0 0 0,0 1-1,0-1 1,0 0-1,0 1 1,0-1 0,-1 0-1,1 1 1,0-1 0,0 1-1,0-1 1,-1 1-1,1 0 1,0-1 0,-1 1-1,1 0 1,0-1-1,-1 1 1,1 0 0,-1 0-1,1 0 1,-1-1 0,0 1-1,1 0 1,-1 0-1,0 0 1,1 0 0,-1 0-1,0 0 1,0 0-1,0 1 1,1 7 0,0 0 1,0 1-1,-2 14 0,0-9 2,3 66 23,0-40-25,-1-1-1,-3 1 0,-7 49 0,6-82 0,-1 10-24,4-17-96</inkml:trace>
</inkml:ink>
</file>

<file path=ppt/ink/ink7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5"/>
    </inkml:context>
    <inkml:brush xml:id="br0">
      <inkml:brushProperty name="width" value="0.05" units="cm"/>
      <inkml:brushProperty name="height" value="0.05" units="cm"/>
      <inkml:brushProperty name="color" value="#ADED0D"/>
    </inkml:brush>
  </inkml:definitions>
  <inkml:trace contextRef="#ctx0" brushRef="#br0">63 15 31887,'0'-15'872,"-10"295"-863,0 5-10,10-278 1,-4 45 0,-2-86-11,-17-81-1515,14 85-1051</inkml:trace>
</inkml:ink>
</file>

<file path=ppt/ink/ink7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5"/>
    </inkml:context>
    <inkml:brush xml:id="br0">
      <inkml:brushProperty name="width" value="0.05" units="cm"/>
      <inkml:brushProperty name="height" value="0.05" units="cm"/>
      <inkml:brushProperty name="color" value="#ADED0D"/>
    </inkml:brush>
  </inkml:definitions>
  <inkml:trace contextRef="#ctx0" brushRef="#br0">1 7 30990,'24'-3'592,"1"1"1,31 1-1,168 1-848,-232 0-609</inkml:trace>
</inkml:ink>
</file>

<file path=ppt/ink/ink7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7"/>
    </inkml:context>
    <inkml:brush xml:id="br0">
      <inkml:brushProperty name="width" value="0.05" units="cm"/>
      <inkml:brushProperty name="height" value="0.05" units="cm"/>
      <inkml:brushProperty name="color" value="#ADED0D"/>
    </inkml:brush>
  </inkml:definitions>
  <inkml:trace contextRef="#ctx0" brushRef="#br0">43 0 32063,'-1'2'53,"0"0"1,0 1 0,1-1-1,-1 0 1,1 1 0,0-1-1,0 0 1,-1 1-1,1-1 1,1 0 0,-1 5-1,1-2 8,0 122-61,-4 152 0,-16-126 0,12-139 6,2-14-32,2-11-85,-1-22-350</inkml:trace>
</inkml:ink>
</file>

<file path=ppt/ink/ink7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7"/>
    </inkml:context>
    <inkml:brush xml:id="br0">
      <inkml:brushProperty name="width" value="0.05" units="cm"/>
      <inkml:brushProperty name="height" value="0.05" units="cm"/>
      <inkml:brushProperty name="color" value="#ADED0D"/>
    </inkml:brush>
  </inkml:definitions>
  <inkml:trace contextRef="#ctx0" brushRef="#br0">0 1 32159,'0'0'480,"27"0"-464,9 0 0,9 0-16,1 0 0,3 0 16,4 0-16,-7 0 16,-4 0-16,-12 0 0,-7 0 0,-14 0-16,-5 0-144</inkml:trace>
</inkml:ink>
</file>

<file path=ppt/ink/ink7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9"/>
    </inkml:context>
    <inkml:brush xml:id="br0">
      <inkml:brushProperty name="width" value="0.05" units="cm"/>
      <inkml:brushProperty name="height" value="0.05" units="cm"/>
      <inkml:brushProperty name="color" value="#ADED0D"/>
    </inkml:brush>
  </inkml:definitions>
  <inkml:trace contextRef="#ctx0" brushRef="#br0">345 7 32399,'0'0'8,"0"-1"0,0 1 1,0 0-1,0 0 0,0-1 1,-1 1-1,1 0 0,0 0 1,0-1-1,0 1 0,0 0 1,0 0-1,-1-1 0,1 1 1,0 0-1,0 0 0,0-1 0,0 1 1,-1 0-1,1 0 0,0 0 1,0 0-1,-1 0 0,1-1 1,0 1-1,0 0 0,-1 0 1,1 0-1,0 0 0,-1 0 1,1 0-1,0 0 0,0 0 0,-1 0 1,1 0-1,0 0 0,-1 0 1,-17 3 40,-17 13-78,15-1 31,1 0 1,1 1-1,1 1 1,0 1-1,1 0 0,1 1 1,1 1-1,0 0 1,2 1-1,-16 35 0,12-17-1,0 1 0,3 0 0,2 1 0,1 1 0,-5 53 0,8-38-1,2 74 0,5-116 0,1 0 0,0 1 0,1-1 0,1 0 0,1 0 0,0 0 0,1 0 0,0-1 0,14 26 0,-10-25 0,1-1 0,0 0 0,1 0 0,1-1 0,0 0 0,1-1 1,0-1-1,16 11 0,-19-16-1,1 1 0,1-1 1,-1-1-1,1 0 0,0-1 0,1 0 1,-1-1-1,0 0 0,1-1 0,0 0 1,20-1-1,-30-1-7,-1 1 1,1-1-1,0-1 1,0 1-1,0 0 1,-1-1-1,1 1 1,0-1-1,-1 0 1,6-2-1,-4 0-29,-1 0 0,1-1 0,-1 1 0,0-1 0,0 0 0,4-7 0,-6 11 35</inkml:trace>
</inkml:ink>
</file>

<file path=ppt/ink/ink7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9"/>
    </inkml:context>
    <inkml:brush xml:id="br0">
      <inkml:brushProperty name="width" value="0.05" units="cm"/>
      <inkml:brushProperty name="height" value="0.05" units="cm"/>
      <inkml:brushProperty name="color" value="#ADED0D"/>
    </inkml:brush>
  </inkml:definitions>
  <inkml:trace contextRef="#ctx0" brushRef="#br0">20 1 32431,'1'41'206,"-9"329"-76,8-360-136,-12 263-140,12-281-294</inkml:trace>
</inkml:ink>
</file>

<file path=ppt/ink/ink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9"/>
    </inkml:context>
    <inkml:brush xml:id="br0">
      <inkml:brushProperty name="width" value="0.05" units="cm"/>
      <inkml:brushProperty name="height" value="0.05" units="cm"/>
      <inkml:brushProperty name="color" value="#FFFFFF"/>
    </inkml:brush>
  </inkml:definitions>
  <inkml:trace contextRef="#ctx0" brushRef="#br0">43 491 32447,'0'-1'11,"-1"1"0,1-1 1,0 0-1,-1 0 0,0 1 0,1-1 0,-1 1 1,0-1-1,1 0 0,-1 1 0,0-1 0,1 1 1,-1-1-1,0 1 0,0 0 0,0-1 1,1 1-1,-1 0 0,-2-1 0,3 1-8,-1 1-1,1-1 1,-1 0-1,1 0 0,-1 0 1,1 1-1,-1-1 1,1 0-1,-1 1 1,1-1-1,-1 1 1,1-1-1,0 0 0,-1 1 1,1-1-1,0 1 1,-1-1-1,1 1 1,0-1-1,-1 1 1,1-1-1,0 2 0,-9 40-48,7-33 68,-1 19-22,0 0 0,2-1 0,1 1 0,5 40 0,-4-65 0,0 1 1,0 0-1,0-1 1,1 1-1,-1 0 1,1-1-1,0 0 1,0 1-1,0-1 1,1 0-1,-1 0 1,1 0-1,-1-1 1,1 1-1,0 0 1,0-1-1,0 0 1,1 0-1,-1 0 1,1 0-1,-1 0 1,1-1-1,-1 1 1,1-1-1,0 0 1,-1 0-1,8 0 1,-5 0 0,0 0 0,1 0 0,-1-1 0,0 0 0,1 0 0,-1-1 0,1 0 0,-1 0 0,0 0 1,0-1-1,0 0 0,0 0 0,0 0 0,0-1 0,0 0 0,9-6 0,-5 0-1,-1-1 0,0 0 0,-1 0 0,0-1 0,0 0 0,-1 0 0,10-23 0,-5 6 0,-1-1 0,11-42 0,5-101 0,-22 125 0,2 0 0,20-70 0,-26 114 0,0-1 0,1 1 0,-1 0 0,1 0 0,0 0 0,-1 0 0,1 0 0,1 0 0,-1 1 0,0-1 0,1 1 0,3-4 0,-5 6 0,0-1 0,1 0 0,-1 1 0,0-1 0,1 1 0,-1-1 0,0 1 0,1 0 0,-1-1 0,1 1 0,-1 0 0,0 0 0,1 0 0,-1 0 0,1 0 0,-1 0 0,0 1 0,1-1 0,-1 0 0,1 1 0,-1-1 0,0 1 0,1-1 0,-1 1 0,0 0 0,0-1 0,0 1 0,1 0 0,-1 0 0,0 0 0,0 0 0,0 0 0,1 2 0,5 5 0,-1 0 0,1 1 0,-2 0 0,1 0 0,-1 1 0,5 12 0,22 69 0,-18-42 0,-2 2 0,-3 0 0,-1 0 0,-3 1 0,-2 0 0,-7 86 0,4-131 0,-1 0 0,0 0 0,0 0 0,-1 0 0,0 0 0,0-1 0,-1 1 0,1-1 0,-1 0 0,-1 1 0,1-1 0,-1-1 0,0 1 0,-1 0 0,1-1 0,-1 0 0,-6 5 0,4-5 0,0 0 0,-1-1 0,1 0 0,-1 0 0,0-1 0,0 0 0,0-1 0,-1 1 0,1-2 0,0 1 0,-1-1 0,0 0 0,-12-1 0,4 0 0,11 1 0,-1 0 0,0-1 0,0 0 0,0-1 0,0 1 0,0-1 0,1-1 0,-1 1 0,0-1 0,1 0 0,-1 0 0,1-1 0,0 0 0,0 0 0,-11-8 0,8 2 0,-1 0 0,1 0 0,-13-20 0,19 25 0,0-1 0,0 0 0,0 0 0,0 0 0,1 0 0,0-1 0,0 1 0,1-1 0,0 1 0,-1-1 0,1-7 0,2 13-1,0-1 1,0 0-1,0 1 1,0-1-1,-1 1 1,1 0-1,1-1 0,-1 1 1,0 0-1,0-1 1,0 1-1,0 0 1,0 0-1,0 0 1,0 0-1,0 0 0,0 0 1,0 0-1,0 0 1,2 1-1,-1-1 0,10 2 2,0 0 0,0 0 1,0 1-1,-1 1 0,1 0 1,-1 1-1,0 0 0,0 1 1,14 9-1,-6-4-1,0 0 0,25 8 0,-21-13-2,0 0 0,0-1 0,0-2 0,0 0 0,1-2 0,-1 0 0,33-4 0,-50 2 2,-1 0 0,0-1 0,0 0 0,0 0 0,0 0 0,0 0 0,-1-1 0,1 0 0,-1 0 0,0 0 0,0 0 0,0-1 0,0 0 0,0 1 0,-1-2 0,1 1 1,-1 0-1,0 0 0,-1-1 0,1 0 0,2-5 0,3-9-1,0 1 0,-1-1 1,-1-1-1,4-23 0,-1-19-3,-2-1 0,-5-123 0,-3 106 3,-14 203 1,15 181 0,1-291 0,0 0 0,1 0 0,1 0 0,0 0 0,7 19 0,-9-29 0,0 0 0,1 1 0,-1-1 0,1 0 0,0 0 0,-1 0 0,2 0 0,-1 0 0,0 0 0,0 0 0,1-1 0,0 1 0,-1-1 0,1 0 0,0 0 0,0 0 0,0 0 0,0 0 0,1-1 0,-1 1 0,0-1 0,1 0 0,-1 0 0,5 0 0,-1 0 1,0 0 0,-1-1 0,1 0 1,0-1-1,-1 0 0,8-1 0,-12 1-1,1 0 1,-1 0-1,0 0 1,0 0-1,1-1 0,-1 1 1,0-1-1,0 1 1,0-1-1,0 0 1,-1 0-1,1 0 0,0 0 1,-1 0-1,1 0 1,-1 0-1,0-1 1,2-3-1,5-14-2,0-1 0,-2 0 0,0-1 0,4-31-1,3-95-14,-7 63 13,-3 53 4,-2 14 0,0-1 0,1 1 0,1 1 0,1-1 0,0 0 0,11-24 0,-14 40 0,0 0 0,0 0 1,1 0-1,-1 0 0,1 0 0,-1 0 1,1 1-1,0-1 0,-1 0 0,1 1 1,0 0-1,0-1 0,0 1 0,0 0 1,0 0-1,0 0 0,1 0 0,-1 0 1,0 1-1,0-1 0,1 1 0,-1 0 1,0-1-1,1 1 0,-1 0 0,1 0 1,-1 0-1,0 1 0,5 0 0,-3 0 1,0 0 0,0 0 0,0 1-1,0-1 1,0 1 0,0 0 0,0 0-1,-1 1 1,1-1 0,0 1 0,-1 0-1,0 0 1,0 0 0,5 6 0,5 12 1,-2 0 0,0 0 0,-1 1 0,-1 1 0,-2 0 0,0 0 0,-1 0 0,4 39 1,-2 20 2,-4 96 0,-4-152-5,-1-18 0,-2-8 0,0-18 0,4-27 0,1 1-1,2-1 1,3 1 0,1 1 0,2-1-1,2 1 1,2 1 0,1 1 0,26-49-1,-38 85 0,1-1 0,-1 1 0,1 0 0,0 0 0,0 0 1,1 0-1,-1 1 0,11-8 0,-14 12 0,0-1 1,0 0 0,0 1 0,0-1 0,0 1 0,0-1 0,0 1-1,1 0 1,-1-1 0,0 1 0,0 0 0,0 0 0,1 0-1,-1 0 1,0 0 0,0 0 0,1 0 0,-1 0 0,0 1-1,2 0 1,-1 0 0,-1 0 0,1 0 0,-1 0 0,0 1 0,1-1 0,-1 1 0,0-1 0,0 1 0,0-1 0,0 1 0,0 0-1,0-1 1,0 1 0,0 0 0,-1 0 0,1-1 0,0 4 0,5 23 0,0 0 0,-3 1 0,2 28 0,-4 94 0,-2-85 0,2 21 16,7-156-24,3 2 0,3-1 0,28-80 0,-35 127-7,0 1 1,2-1-1,0 1 1,14-22-1,-20 37 10,0 0 0,0 0 0,0 1-1,1-1 1,0 1 0,0 0 0,0 0 0,0 1-1,0-1 1,1 1 0,0 0 0,0 0 0,0 0 0,0 1-1,0-1 1,0 1 0,1 1 0,-1-1 0,1 1 0,-1 0-1,8-1 1,-11 2 7,-1 0-1,1 1 0,-1-1 1,1 0-1,-1 1 1,1-1-1,-1 1 0,0-1 1,1 1-1,-1 0 0,0 0 1,0-1-1,1 1 1,-1 0-1,0 0 0,0 0 1,0 0-1,0 0 0,0 1 1,0-1-1,0 0 1,-1 0-1,1 0 0,0 1 1,-1-1-1,1 1 1,-1-1-1,1 3 0,2 5 3,-1 0 0,-1 0 0,1 15 0,-1-13 2,0 122 37,-2-98-38,1 0 0,1 0 0,13 68 1,-13-97-6,0 0 1,1 0 0,0 0-1,0-1 1,1 1-1,-1-1 1,1 1 0,0-1-1,1 0 1,0 0 0,-1 0-1,1 0 1,1-1 0,-1 0-1,1 0 1,0 0 0,0 0-1,0-1 1,0 0-1,7 4 1,1-3 1,1 0-1,0 0 1,0-2 0,0 1-1,0-2 1,1 0 0,19-1-1,-26 0 0,-1-1 0,1 0-1,0 0 1,0 0-1,-1-1 1,1 0 0,-1-1-1,1 0 1,-1 0-1,0-1 1,0 1 0,-1-2-1,1 1 1,-1-1 0,0 0-1,0 0 1,0 0-1,-1-1 1,0 0 0,0 0-1,0 0 1,-1-1-1,0 0 1,0 0 0,4-11-1,0 0-2,-1-1 1,-1 0-1,-1 0 0,-1 0 0,4-37 0,-4-101 5,-4 107 11,-1 68-8,-1 0 0,-7 28 0,-1 9 2,-12 134 1,-22 137 1,23-232-10,-10 67 0,27-140 0,6-52 0,-1 1 0,0 18 0,17-342-10,-10 281-4,3 0 1,36-126-1,-44 189 10,24-66-17,-24 71 21,0-1-1,0 0 1,0 1 0,1 0-1,0 0 1,0 0-1,0 0 1,1 1 0,-1-1-1,7-3 1,-10 7 0,1-1 1,0 1 0,0 0-1,0 0 1,0 0-1,0 0 1,0 1-1,0-1 1,0 1-1,0-1 1,0 1-1,0-1 1,1 1-1,-1 0 1,0 0-1,0 0 1,0 0 0,0 1-1,1-1 1,1 1-1,-1 1 2,0-1-1,0 1 1,0-1-1,0 1 1,-1 0 0,1 0-1,-1 0 1,0 1-1,1-1 1,-1 0 0,0 1-1,2 2 1,3 8 1,0 0 1,-1 0 0,0 0 0,6 22 0,-1 3-2,-2 2 0,-1-1 0,-3 1 1,-1 0-1,-1 54 0,-3-90-2,-1 1 0,1-1 1,-1 1-1,0-1 0,0 1 0,0-1 0,0 1 0,-1-1 1,0 0-1,0 0 0,0 0 0,-1 0 0,1 0 0,-1-1 1,-3 5-1,0-2 1,0 0-1,-1 0 1,0-1 0,0 0-1,-1 0 1,1-1 0,-12 6 0,-3-2 0,-1 0 0,0-1-1,0-1 1,-44 5 0,58-11-7,-18 2 5,26-2-1,0 0 0,1 0 0,-1 0 0,0 0 0,1 1 0,-1-1 0,0 0 0,1 0 0,-1 0 0,0 0 0,1 1 0,-1-1 0,1 0 0,-1 1 0,0-1 0,1 0 1,-1 1-1,1-1 0,-1 1 0,1-1 0,-1 1 0,1-1 0,0 1 0,-1-1 0,0 2 0,2-1 0,0 0 0,-1 0 0,1 0 0,0 0 1,0 0-1,0 0 0,-1 0 0,1 0 0,0 0 0,0-1 1,0 1-1,1 0 0,-1-1 0,0 1 0,0 0 0,0-1 1,0 0-1,1 1 0,-1-1 0,0 0 0,0 1 1,2-1-1,41 9-7,-32-7 9,50 9-3,0-3 0,1-2-1,1-3 1,87-8 0,-146 4 3,0 0 0,-1 0 0,1 0 0,0 0 0,-1-1 0,1 1 1,-1-1-1,1-1 0,-1 1 0,0 0 0,0-1 0,0 0 0,4-4 0,-1 0 0,-1 1 1,-1-1-1,1-1 0,-1 1 1,-1 0-1,7-15 0,1-6 0,-3 0 0,0-1 0,6-36 0,-15 64 0,14-79 1,7-130 0,-16-81 15,-5 284-16,0 5 4,0 0 0,0-1 0,0 1 0,-1-1 0,1 1 0,0-1 0,-1 1 0,0 0 0,0-1 0,0 1 0,0 0-1,-1-3 1,2 5-3,-1 0 0,1-1 0,0 1 0,-1 0 0,1-1 0,0 1 0,-1 0 0,1 0 0,-1-1 0,1 1 0,0 0 0,-1 0 0,1 0 0,-1 0 0,1 0 0,0 0 0,-1-1-1,1 1 1,-1 0 0,1 0 0,-1 0 0,1 0 0,-1 0 0,1 1 0,0-1 0,-2 0 0,-15 14-3,8-1 3,1 1 0,0-1 0,1 1 0,0 0 0,1 1 0,-7 26 0,-20 103 8,31-130-9,-11 70 5,4 1 1,3 0-1,8 106 0,-2-182-4,1 0 0,-1 0 0,2 0 0,-1 0 0,1 0-1,1 0 1,0 0 0,0-1 0,1 0 0,0 1 0,0-1 0,0 0 0,1-1-1,1 1 1,-1-1 0,1 0 0,1-1 0,-1 1 0,1-1 0,0-1-1,0 1 1,1-1 0,-1 0 0,1-1 0,0 0 0,1 0 0,-1 0-1,1-1 1,0-1 0,9 2 0,4 1-1,0-1 0,0-2 0,0 0 0,0-1 0,42-4 0,-54 1 0,1 1 0,-1-1 0,0-1 0,0 0 0,0-1 0,0 1 0,0-2 0,-1 0 0,1 0 0,-1 0 0,-1-1 0,1-1 0,-1 1 0,11-12 0,-5 1 0,-1-1 0,-1 0 0,-1 0 0,0-1-1,-1-1 1,-1 0 0,-1 0 0,-1 0 0,-1-1 0,6-30 0,-5-2-8,-1-1 0,-3 1 1,-3-55-1,0 104 8,0 0 0,0 0 0,-1-1 0,1 1 0,-1 0 0,0 0 0,0 0 0,0 0 0,-1 0 0,-3-7 0,4 9 0,0 1 0,-1-1 0,0 1 0,1-1 0,-1 1 0,0 0 0,0 0 0,0 0 0,0 0 0,0 0 0,0 0 0,0 0 0,0 1 0,0-1 0,0 1 0,0 0 0,0-1 0,-1 1 0,1 0 0,0 0 0,-2 1 0,0-1 0,1 0 0,0 0 0,0 1 0,0 0 0,-1-1 0,1 1 0,0 1 0,0-1 0,0 0 0,1 1 0,-1-1 0,0 1 0,0 0 0,1 0 0,-4 3 0,0 1 0,1-1 0,0 1 0,1 1 0,-1-1 0,1 0 0,-4 11 0,0 2 0,0 1 0,2 0 0,0 0 0,-3 25 0,1 13 8,3 0 0,3 1 0,7 89 0,-5-141-8,1 0 0,0-1 0,1 1 0,0 0 0,0-1 0,0 1 0,1-1 0,-1 0 0,2 0 0,-1 0 0,1 0 0,0 0 0,0-1 0,0 0 0,1 1 0,0-2 0,0 1 0,0-1 0,0 1 0,1-1 0,0-1 0,-1 1 0,2-1 0,-1 0 0,0-1 0,0 1 0,1-1 0,0 0 0,-1-1 0,1 0 0,0 0 0,9 0 0,-10 0 0,-1-1 0,1 0 0,0-1 0,-1 1 0,1-1 0,-1 0 1,0 0-1,1-1 0,-1 0 0,8-3 0,-10 2-1,0 0 0,0 1 1,0-1-1,0 0 0,-1 0 1,1 0-1,-1-1 0,0 1 0,0-1 1,0 1-1,0-1 0,-1 0 0,0 1 1,1-1-1,0-7 0,7-42-153,-7 2-417</inkml:trace>
</inkml:ink>
</file>

<file path=ppt/ink/ink7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0"/>
    </inkml:context>
    <inkml:brush xml:id="br0">
      <inkml:brushProperty name="width" value="0.05" units="cm"/>
      <inkml:brushProperty name="height" value="0.05" units="cm"/>
      <inkml:brushProperty name="color" value="#ADED0D"/>
    </inkml:brush>
  </inkml:definitions>
  <inkml:trace contextRef="#ctx0" brushRef="#br0">0 1 31470,'0'0'1041,"3"0"-977,37 0 0,9 9-32,6 3 0,1-4-16,0-2-16,-4-6 16,-3 0-16,-10 0-32,-9 0-192,-14-9-2113</inkml:trace>
</inkml:ink>
</file>

<file path=ppt/ink/ink7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0"/>
    </inkml:context>
    <inkml:brush xml:id="br0">
      <inkml:brushProperty name="width" value="0.05" units="cm"/>
      <inkml:brushProperty name="height" value="0.05" units="cm"/>
      <inkml:brushProperty name="color" value="#ADED0D"/>
    </inkml:brush>
  </inkml:definitions>
  <inkml:trace contextRef="#ctx0" brushRef="#br0">1 0 32303,'2'33'155,"1"0"-1,12 48 1,-2-31-155,20 65 0,-29-103 0,1 0 0,0 0 0,1-1 0,0 0 0,1 0 0,15 19 0,-21-29 0,1 1 0,0 0 0,-1-1 0,1 1 0,0-1 0,0 0 0,0 1 0,0-1 0,0 0 0,0 0 0,0 0 0,1-1 0,-1 1 0,0 0 0,0-1 0,1 0 0,-1 1 0,0-1 0,1 0 0,-1 0 0,0 0 0,1-1 0,-1 1 0,0 0 0,0-1 0,1 0 0,1 0 0,-1-1 0,1 1 0,-1-1 0,0 0 0,0 0 0,0 0 0,0 0 0,0-1 0,-1 1 0,1-1 0,-1 0 0,0 0 0,1 0 0,-1 0 0,-1 0 0,1 0 0,1-4 0,4-12 0,-1-1 0,-1 0 0,0 0 0,-2-1 0,1-23 0,-2-109 0,-3 89 0,1 120 0,2 107 0,0-142 0,0-1 0,2 1 0,0-1 0,1 0 0,1 0 0,9 19 0,-12-34 0,0 0 0,0 0 0,0 0 0,1 0 0,-1-1 0,1 1 0,0-1 0,1 0 0,-1 0 0,1 0 0,-1-1 0,1 0 0,0 0 0,0 0 0,1 0 0,-1-1 0,1 0 0,-1 0 0,7 1 0,2 0 0,-1-1 0,1-1 0,0 0 0,0-1 0,0 0 0,-1-1 0,17-3 0,-21 1 0,0 1 0,0-1 0,0-1 0,-1 1 0,1-1 0,-1-1 0,0 0 0,0 0 0,0-1 0,-1 1 0,0-2 0,0 1 0,0-1 0,-1 0 0,0 0 0,-1-1 0,1 0 0,7-15 0,-5 7 0,0 0 0,-2 0 0,0-1 0,0 0 0,-2 0 0,0-1 0,-1 1 0,-1-1 0,1-20 0,-2 3 0,0 27 0,0-1 0,0 0 0,-1 0 0,-1 0 0,0 1 0,0-1 0,0 0 0,-4-10 0,3 17 0,1 0 0,-1 0 0,0 0 0,0 0 0,1 1 0,-1-1 0,0 0 0,-1 1 0,1 0 0,0-1 0,0 1 0,-1 0 0,1 0 0,0 1 0,-1-1 0,1 0 0,-1 1 0,1-1 0,-1 1 0,1 0 0,-1 0 0,1 0 0,-5 1 0,2-2 0,0 2 0,0-1 0,1 1 0,-1-1 0,0 1 0,1 1 0,-1-1 0,1 1 0,-1 0 0,1 0 0,0 0 0,-6 4 0,4 0 0,0 0 0,1 1 0,0-1 0,1 1 0,0 0 0,0 1 0,0-1 0,1 1 0,0-1 0,0 1 0,1 0 0,0 0 0,-2 14 0,1 12 0,1 69 0,2-67 0,0-28 0,1 0 0,0 0 0,0 0 0,0 0 0,1 0 0,0-1 0,1 1 0,0 0 0,0-1 0,0 0 0,1 0 0,0 0 0,1 0 0,0 0 0,0-1 0,0 0 0,0 0 0,8 6 0,-4-6 0,0 1 0,0-1 0,0 0 0,1-1 0,0 0 0,0-1 0,0 0 0,0-1 0,1 0 0,-1 0 0,1-1 0,20 2 0,-12-3-4,-6 0 6,1 0-1,-1-1 1,0 0-1,1-1 0,17-4 1,-27 4-5,-1 0 1,1 0-1,-1-1 0,0 1 1,1-1-1,-1 0 0,0 0 1,0 0-1,0 0 0,0-1 1,0 1-1,-1-1 0,1 0 1,-1 0-1,0 0 1,0 0-1,0 0 0,0 0 1,0 0-1,-1-1 0,1 1 1,-1-1-1,2-5 0,5-34-162</inkml:trace>
</inkml:ink>
</file>

<file path=ppt/ink/ink7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4"/>
    </inkml:context>
    <inkml:brush xml:id="br0">
      <inkml:brushProperty name="width" value="0.05" units="cm"/>
      <inkml:brushProperty name="height" value="0.05" units="cm"/>
      <inkml:brushProperty name="color" value="#ADED0D"/>
    </inkml:brush>
  </inkml:definitions>
  <inkml:trace contextRef="#ctx0" brushRef="#br0">105 584 32607,'0'-15'152,"-20"337"-143,-25 4-11,19-148 3,22-153-1,-2 20 0,4-43 0,1-6 0,0-28 0,3-20 0,2-1 0,14-63 0,32-105 0,-29 135 0,0-9 0,-7 29 0,39-115 0,-34 146 0,-18 34 0,-1 1 0,0-1 0,1 0 0,-1 1 0,1-1 0,0 1 0,-1-1 0,1 1 0,-1-1 0,1 1 0,0-1 0,-1 1 0,1-1 0,0 1 0,0 0 0,-1-1 0,1 1 0,0 0 0,0 0 0,-1 0 0,1 0 0,0 0 0,0-1 0,0 1 0,-1 1 0,1-1 0,0 0 0,0 0 0,0 0 0,-1 0 0,1 0 0,0 1 0,0-1 0,-1 0 0,1 1 0,0-1 0,0 1 0,-1-1 0,1 0 0,-1 1 0,1 0 0,0-1 0,-1 1 0,1 0 0,7 11 0,0-1 0,-1 1 0,-1 0 0,0 1 0,-1 0 0,5 17 0,-1-5 0,-1 0 0,-2 0 0,-1 1 0,0 0 0,-2 0 0,-1 0 0,-2 35 0,0-59 0,0 0 0,0 1-1,0-1 1,-1 0 0,1 0 0,-1 1 0,0-1-1,1 0 1,-1 0 0,0 0 0,0 1-1,0-1 1,-1 0 0,1-1 0,-1 1 0,1 0-1,-1 0 1,1-1 0,-3 3 0,0-1 1,-1 0 0,1-1 0,-1 1 0,1-1 0,-1 0 0,0 0 0,0 0 0,-7 1 0,-10 0-18,-1 0-1,1-1 1,-27-2-1,39 0-8,10 0 25,0 0-1,0 0 1,-1 0-1,1 0 0,0 0 1,0 0-1,0 0 1,0 0-1,-1 0 0,1 0 1,0 0-1,0 0 1,0 0-1,0 0 0,0 0 1,-1 0-1,1 0 1,0 1-1,0-1 1,0 0-1,0 0 0,0 0 1,0 0-1,-1 0 1,1 0-1,0 0 0,0 0 1,0 1-1,0-1 1,0 0-1,0 0 0,0 0 1,0 0-1,0 0 1,0 1-1,0-1 1,-1 0-1,1 0 0,0 0 1,0 0-1,0 0 1,0 1-1,0-1 0,0 0 1,0 0-1,0 0 1,0 0-1,1 1 0,-1-1 1,0 0-1,0 0 1,0 0-1,0 0 1,0 0-1,0 0 0,0 1 1,0-1-1,0 0 1,0 0-1,1 0 0,8 8-15,13-4 25,0-1 1,0 0-1,1-2 1,-1-1-1,30-3 1,-20 1-2,-27 2-5,1-1 0,-1 0-1,0 0 1,1-1-1,-1 0 1,0 0 0,0 0-1,0-1 1,0 1-1,0-1 1,-1 0 0,1 0-1,-1-1 1,0 1 0,0-1-1,0 0 1,-1 0-1,1-1 1,-1 1 0,4-6-1,5-11 10,0-1-1,-2 0 1,10-28 0,-12 30-5,8-26 2,-8 21 12,22-45 0,-27 64-19,0 1 1,1-1-1,-1 1 0,1 0 0,0 0 0,1 0 1,-1 1-1,1 0 0,0-1 0,0 2 1,0-1-1,11-6 0,-13 7-28,-9 2 21,-9 1 7,8 3 1,1-1 0,-1 1 0,1 0 0,0 1 0,0-1 0,1 1 0,-1 0 0,1 1 1,-1-1-1,1 1 0,1 0 0,-1 0 0,1 1 0,-7 10 0,1 0-2,1 0 0,0 1 1,2 0-1,-8 24 0,9-19 0,1 0 0,1 0 0,0 1 0,2-1 0,1 1 0,1 0 0,1-1 0,4 27 0,-3-43 0,0 1 0,0-1 0,1 1 0,-1-1 0,1 0 0,0 0 0,1-1 0,0 1 0,0-1 0,0 1 0,0-1 0,1-1 0,0 1 0,0-1 0,0 1 0,1-1 0,-1-1 0,1 1 0,0-1 0,0 0 0,12 4 0,-5-2 0,1-1 0,-1 0 0,1-1 0,0-1 0,0 0 0,-1-1 0,1 0 0,0-1 0,23-3 0,-33 1 0,0 1 0,0 0 0,0-1 0,0 0 0,0 0 0,-1 0 0,1 0 0,-1-1 0,0 0 0,0 1 0,0-1 0,0 0 0,0 0 0,0-1 0,-1 1 0,0 0 0,1-1 0,-1 0 0,0 1 0,-1-1 0,1 0 0,1-7 0,2-6 0,0 0 0,-2 0 0,0 0 0,1-20 0,-3 23 0,2-16 0,-2 0 0,0-1 0,-2 1 0,-10-56 0,10 80 0,-1 0 0,0 0 0,0 0 0,0 1 0,-1-1 0,1 1 0,-2 0 0,1 0 0,0 0 0,-1 0 0,0 0 0,0 1 0,-1 0 0,1-1 0,-1 2 0,0-1 0,0 0 0,0 1 0,0 0 0,0 0 0,-1 1 0,0 0 0,1 0 0,-1 0 0,0 0 0,0 1 0,0 0 0,0 0 0,0 1 0,0 0 0,0 0 0,-9 1 0,12-1-1,-1 1 1,1 0-1,0 0 1,0 1-1,0-1 1,-1 1-1,2-1 1,-1 1-1,0 0 1,0 0-1,0 0 1,1 0-1,0 1 1,-1-1-1,1 1 1,0-1-1,0 1 1,0 0-1,0 0 1,1 0-1,-1 0 1,1 0-1,0 0 1,-2 6-1,-1 5-3,0 1 1,1-1-1,0 1 0,0 20 0,2-18 4,0 1 0,2-1 0,0 1 0,4 23 0,-3-34 0,0 1 0,1-1 0,-1 1 0,2-1 0,-1 0 0,1 0 0,0-1 0,0 1 0,1-1 0,0 0 0,0 0 0,7 6 0,-3-3 0,0-1 0,1-1 0,0 0 0,1 0 0,-1-1 0,1 0 0,1-1 0,-1 0 0,16 4 0,-5-4 0,0-1 0,1-1 0,-1-1 0,28-1 0,-44-1 0,0 0 0,0-1 0,0 1 0,-1-1 0,1-1 0,0 1 0,-1-1 0,1 0 0,-1 0 0,0 0 0,10-6 0,-9 3 0,0 0 0,0 0 0,0-1 0,-1 0 0,1 0 0,-1 0 0,-1-1 0,6-8 0,0-4 0,-1 1 0,-1-2 0,-1 1 0,-1-1 0,0 0 0,-1 0 0,3-40 0,-3-151 2,-6 137 1,1 56 3,-2 1-1,1 1 1,-2-1-1,-6-20 1,2 5-7,7 32 1,0 0 0,0 1 0,0-1 0,-1 0 0,1 0 0,0 0 0,0 0 0,0 0 0,0 1 0,0-1 0,0 0 0,0 0 0,-1 0 0,1 0 0,0 0 0,0 0 0,0 0 0,0 1 0,0-1 0,-1 0 0,1 0 0,0 0 0,0 0 0,0 0 0,0 0 0,-1 0 0,1 0 0,0 0 0,0 0 0,0 0 0,0 0 0,-1 0 0,1 0 0,0 0 0,0 0 0,0 0 0,0 0 0,-1 0 0,1 0 0,0 0 0,0 0 0,0-1 0,0 1 0,-1 0 0,1 0 0,0 0 0,0 0 0,0-1 0,-6 53 0,2 0 0,5 86 0,1-45 0,-4-28 0,0-42 0,1 0 0,1 0 0,2 0 0,0 0 0,1 0 0,7 25 0,-9-43 0,1 0 0,0 0 0,1 0 0,-1-1 0,1 1 0,0 0 0,0-1 0,1 0 0,-1 0 0,1 0 0,0 0 0,0-1 0,0 1 0,1-1 0,-1 0 0,1 0 0,-1-1 0,1 1 0,0-1 0,0 0 0,0 0 0,1-1 0,-1 0 0,0 0 0,0 0 0,10 0 0,-8-1 0,0 0 0,-1 0 0,1-1 0,0 0 0,0 0 0,0-1 0,0 0 0,-1 0 0,1-1 0,-1 0 0,0 0 0,0 0 0,0-1 0,0 0 0,0 0 0,-1 0 0,1-1 0,-1 1 0,-1-1 0,7-9 0,-2 1 0,-1-1 0,0 0 0,-1-1 0,-1 0 0,0 0 0,-1 0 0,-1 0 0,5-31 0,-4-3 0,-1-74 0,-4 116 0,0 1 0,0 0 0,-1-1 0,1 1 0,-1 0 0,-1 0 0,0-1 0,-3-8 0,4 13 0,0 0 0,-1 0 0,1 0 0,-1 0 0,0 0 0,1 1 0,-1-1 0,0 0 0,0 1 0,0-1 0,0 1 0,0 0 0,0 0 0,0 0 0,-1 0 0,1 0 0,0 0 0,-1 0 0,1 1 0,0-1 0,-1 1 0,1 0 0,-5 0 0,6 0 0,-4-1 0,0 1-1,0 0 1,-1 0-1,1 0 1,0 1-1,-8 1 1,11-1-1,0 0-1,1 0 1,-1 0 0,0 0 0,1 0 0,-1 1 0,0-1-1,1 0 1,0 1 0,-1-1 0,1 1 0,0 0 0,-1-1-1,1 1 1,0 0 0,1 0 0,-1-1 0,0 1-1,-1 4 1,-2 15 0,0 1 1,1-1-1,1 1 0,2-1 0,2 42 0,-1-55 1,0 7 0,1-1 0,0 1 0,1-1 0,1 0 0,1 0 0,-1 0 0,2-1 0,0 1 0,1-2 0,0 1 0,1-1 0,0 0 0,1 0 0,0-1 0,1 0 0,0-1 0,21 17 0,-24-23 0,0 0 0,0 0 0,1 0 0,-1-1 0,1 0 0,0 0 0,-1-1 0,1 0 0,0-1 0,0 0 0,1 0 0,-1 0 0,0-1 0,13-2 0,-15 2 0,-3 0 0,0 0 0,0-1 0,0 0 0,0 0 0,0 0 0,0 0 0,-1 0 0,1 0 0,0-1 0,-1 1 0,1-1 0,-1 0 0,1 1 0,-1-1 0,0 0 0,0-1 0,0 1 0,0 0 0,0-1 0,0 1 0,-1-1 0,1 1 0,-1-1 0,0 0 0,2-4 0,3-9 0,-1-1 0,0 0 0,2-21 0,-6 36 0,11-96 0,-9 68 8,0 0 0,2 0 0,15-50 0,-19 78-8,1 1 0,-1-1 0,0 0 0,0 1 0,1-1 0,-1 0 0,1 1 0,0 0 0,-1-1 0,1 1 0,0 0 0,0 0 0,-1 0 0,1 0 0,0 0 0,0 0 0,0 1 0,0-1 0,0 1 0,0-1 0,5 1 0,-4-1 0,0 1 0,0 0 0,0 0 0,1 0 0,-1 0 0,0 0 0,0 1 0,0-1 0,0 1 0,1 0 0,-1 0 0,0 0 0,0 0 0,3 3 0,-1 1 0,1 1 0,-1-1 0,0 1 0,0 1 0,-1-1 0,0 1 0,0 0 0,0 0 0,-1 0 0,3 10 0,1 2 0,-1 0 0,-1 1 0,2 20 0,-5-22 0,0 1 0,-1-1 0,-1 0 0,-3 19 0,2-28 0,-1 0 0,0 0 0,0 0 0,-1-1 0,0 1 0,-1-1 0,1 0 0,-2 0 0,-8 13 0,6-11 0,7-10 0,0 0 0,0 0 0,0 0 0,-1 0 0,1 0 0,0 0 0,0-1 0,0 1 0,0 0 0,0 0 0,0 0 0,0 0 0,0 0 0,0 0 0,-1 0 0,1 0 0,0 0 0,0 0 0,0 0 0,0 0 0,0 0 0,0 0 0,-1 0 0,1 0 0,0 0 0,0 0 0,0 0 0,0 0 0,0 0 0,0 0 0,-1 0 0,1 0 0,1-3 0,3-23 0,2 0 0,1 1 0,1 0 0,12-28 0,3-9 0,-13 32 0,25-67 0,-30 86 0,0 1 0,0 0 0,1 0 0,0 1 0,0 0 0,13-14 0,-18 21 0,1 1 0,-1-1 0,1 1 0,-1 0 0,1-1 0,0 1 0,0 0 0,-1 0 0,1 0 0,0 0 0,0 0 0,0 1 0,0-1 0,4 0 0,-5 1 0,-1 0 0,1 0 0,0 0 0,0 0 0,-1 1 0,1-1 0,0 0 0,0 0 0,-1 1 0,1-1 0,0 1 0,-1-1 0,1 1 0,-1-1 0,1 1 0,0-1 0,-1 1 0,1-1 0,-1 1 0,0 0 0,1-1 0,-1 1 0,1 0 0,-1-1 0,1 2 0,1 5 0,0 0 0,-1 0 0,0 1 0,0-1 0,-1 0 0,0 10 0,0 307-5,0-321 4,0 0 0,1 0 0,-1 0 0,0 0 0,1 0 0,0 0 0,0 0 0,-1-1 1,2 1-1,-1 0 0,0-1 0,1 1 0,-1 0 0,1-1 0,0 0 0,-1 1 0,1-1 0,0 0 0,1 0 1,-1 0-1,0 0 0,1 0 0,-1-1 0,1 1 0,-1-1 0,1 1 0,0-1 0,-1 0 0,1 0 0,0 0 1,5 0-1,5 1 1,-1 0 0,0-1 1,1-1-1,0 0 0,-1-1 1,18-3-1,-26 4 0,0-1 0,1 0 0,-1-1 0,0 1 0,0-1 0,0 0 0,0 0 0,-1 0 0,1 0 0,-1-1 0,1 0 0,-1 1 0,6-7 0,-3 2 0,-1-1 0,0 1 0,0-1 0,0 0 0,-1 0 0,4-10 0,2-11-1,-2 0 0,10-58 0,-8-3 4,-4-1-1,-6-110 0,-2 75 26,2 597-28,0-449 0,1 0 0,1 0 0,1 0 0,8 30 0,-9-45 0,0-1 0,1 1 0,0-1 0,0 1 0,0-1 0,1 0 0,0 0 0,5 5 0,-7-9 0,1 1 0,-1-1 0,1 1 0,0-1 0,0 0 0,0 0 0,0 0 0,1-1 0,-1 1 0,0-1 0,1 1 0,-1-1 0,1 0 0,-1-1 0,1 1 0,4 0 0,-2-1 0,0 1 0,-1-1 0,1 0 0,-1-1 0,1 1 0,0-1 0,-1 0 0,1 0 0,8-4 0,-11 3 0,0 0 0,0 0 0,0-1 0,0 1 0,-1-1 0,1 1 0,0-1 0,-1 0 0,0 0 0,0 0 0,0 0 0,0 0 0,0-1 0,-1 1 0,2-5 0,3-9-4,-1 0 0,0 0 0,-2-1 0,0 1 0,1-25 0,-4-92-6,-2 58 12,2 45 3,-7 39 17,2 7-28,1 0 1,0 1 0,1 0 0,-2 28-1,3 74 34,3-84-24,-2-23-6,2 1 0,0 0 0,0-1 0,1 1 0,5 16 1,-6-25 0,0 0 0,0 0 1,0 0-1,0 0 1,1 0-1,0-1 0,-1 1 1,1-1-1,0 1 1,0-1-1,0 0 1,1 0-1,-1 0 0,0 0 1,1 0-1,-1 0 1,1 0-1,0-1 0,0 0 1,-1 1-1,1-1 1,0 0-1,0 0 1,0-1-1,5 2 0,-8-2 2,60 3 26,-57-4-27,1 1 0,-1 0 0,1-1 0,-1 0 0,1 1 0,-1-1 0,0-1-1,0 1 1,1 0 0,-1-1 0,0 0 0,0 0 0,0 0 0,5-4 0,-1-3 0,0 0 0,-1 0 0,1-1 0,-2 0 0,1 0 0,-2 0 0,6-15 0,20-84 0,-10 34 0,-14 51-1,-4 16-2,0 1 0,0-1 0,0 1 0,1-1 1,0 1-1,0 0 0,1 0 0,8-11 0,-11 17 3,0 0 0,0 1-1,0-1 1,0 0 0,0 0-1,0 0 1,0 1-1,0-1 1,0 0 0,0 1-1,0-1 1,1 1 0,-1 0-1,0-1 1,0 1 0,1 0-1,-1 0 1,0 0 0,0-1-1,1 1 1,-1 1 0,0-1-1,1 0 1,-1 0-1,0 0 1,0 1 0,1-1-1,-1 1 1,0-1 0,0 1-1,0-1 1,1 1 0,-1 0-1,0-1 1,0 1 0,0 0-1,0 0 1,0 0 0,1 2-1,4 3 0,-1 1-1,0 0 1,0 0-1,6 12 1,-9-16 1,-2-7 2,1-3 7,-2 6-9,0 1 0,1-1 1,-1 1-1,0-1 0,1 1 1,-1 0-1,0-1 0,0 1 0,1 0 1,-1-1-1,0 1 0,0 0 0,1 0 1,-1 0-1,0 0 0,0 0 0,0 0 1,-1 0-1,-7-1 0,0 1 0,-1 0 0,1 0 0,-1 1 0,-17 4 0,22-4 0,0 1 0,1 0 0,-1 0 0,1 1 0,-1-1 0,1 1 0,0 0 0,0 0 0,0 0 0,1 0 0,-1 1 0,-5 7 0,2-1 0,0 1 0,1-1 0,1 1 0,0 1 0,0-1 0,1 1 0,1-1 0,0 1 0,1 0 0,0 0 0,0 1 0,1-1 0,1 0 0,0 0 0,3 20 0,-2-29 0,0 0 0,0 0 0,0 0 0,0 0 0,0 0 0,1-1 0,-1 1 0,1 0 0,0-1 0,0 1 0,0-1 0,0 1 0,0-1 0,1 0 0,-1 0 0,1 0 0,-1 0 0,1-1 0,0 1 0,-1-1 0,1 1 0,0-1 0,0 0 0,0 0 0,0 0 0,0-1 0,5 2 0,10 1 0,1-1 0,0 0 0,24-2 0,-36 0 0,-4 1 0,0-2 0,0 1 0,0 0 0,0-1 0,0 1 0,-1-1 0,1 0 0,0 0 0,0 0 0,-1 0 0,1 0 0,-1-1 0,1 1 0,-1-1 0,0 0 0,1 1 0,2-4 0,-2 1 0,0-1 0,0 1 0,0 0 0,-1-1 0,1 1 0,-1-1 0,0 0 0,0 0 0,1-5 0,0-11 0,1 0 0,-2 0 0,-1-38 0,-1 47 0,0-88 27,-1 157-53,-1-9 39,6 60 0,-3-104-13,-1 1 0,1-1 0,0 0 1,0 1-1,1-1 0,-1 0 0,1 0 0,0 0 1,0 0-1,0 0 0,1 0 0,-1-1 0,1 1 1,0-1-1,0 1 0,0-1 0,0 0 1,1 0-1,-1-1 0,1 1 0,0-1 0,0 0 1,0 0-1,0 0 0,0 0 0,8 2 0,6 0 0,0-1 0,0-1 0,1-1 0,-1 0 0,22-3 0,-32 2 0,-3 0 0,0-1 0,0 1 0,0-1 0,-1 0 0,1-1 0,-1 1 0,1-1 0,-1 1 0,1-1 0,-1-1 0,0 1 0,0-1 0,0 1 0,6-6 0,-4 2 0,0-1 0,-1 1 0,0-1 0,0 0 0,0 0 0,-1-1 0,5-12 0,2-9 0,-2 0 0,-1 0 0,6-47 0,-14 76 0,12-112 0,-4 0 0,-7-126 0,-1 224 0,-1 1 0,0-1 0,-1 1 0,0 0 0,-1 0 0,0 0 0,-1 0 0,-1 0 0,-6-12 0,11 24 0,0 0 0,-1 0 0,1 0 0,-1 0 0,0 0 0,1 0 0,-1 0 0,0 0 0,1 1 0,-1-1 0,0 0 0,0 0 0,0 1 0,0-1 0,0 1 0,-1-1 0,2 1 0,-1 0 0,0 0 0,1 0 0,-1 1 0,0-1 0,0 0 0,1 0 0,-1 1 0,1-1 0,-1 1 0,0-1 0,1 1 0,-1-1 0,1 1 0,-1-1 0,1 1 0,-1-1 0,1 1 0,-1-1 0,1 1 0,0 0 0,-1-1 0,1 1 0,0 0 0,-1-1 0,1 1 0,0 0 0,0 0 0,0-1 0,0 1 0,0 1 0,-10 30 0,2 1 0,2 0 0,1 0 0,-1 35 0,4 145 0,3-119 0,-1-83 0,6 151 0,-3-143 0,0-1 0,1 0 0,0 0 0,2 0 0,0 0 0,13 25 0,-12-28-23,10 16 73,-16-30-66,-1 0 0,1 0 0,0 0 0,0 0 0,-1 0 0,1 0 0,0 0 1,0 0-1,0 0 0,0 0 0,1-1 0,-1 1 0,0 0 0,0-1 1,0 1-1,0-1 0,1 1 0,-1-1 0,3 1 0,0-1-1054</inkml:trace>
</inkml:ink>
</file>

<file path=ppt/ink/ink7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5"/>
    </inkml:context>
    <inkml:brush xml:id="br0">
      <inkml:brushProperty name="width" value="0.05" units="cm"/>
      <inkml:brushProperty name="height" value="0.05" units="cm"/>
      <inkml:brushProperty name="color" value="#ADED0D"/>
    </inkml:brush>
  </inkml:definitions>
  <inkml:trace contextRef="#ctx0" brushRef="#br0">0 7 30158,'0'0'2545,"3"0"-2532,357 0-18,-360-6-2231</inkml:trace>
</inkml:ink>
</file>

<file path=ppt/ink/ink7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6"/>
    </inkml:context>
    <inkml:brush xml:id="br0">
      <inkml:brushProperty name="width" value="0.05" units="cm"/>
      <inkml:brushProperty name="height" value="0.05" units="cm"/>
      <inkml:brushProperty name="color" value="#ADED0D"/>
    </inkml:brush>
  </inkml:definitions>
  <inkml:trace contextRef="#ctx0" brushRef="#br0">1 1 32319,'0'0'176,"13"0"-48,29 0-64,11 0-48,-1 0 0,-3 2 0,-3-2-16,-7 0 0,-9 0 0,-4 0 0,-6 0 0,-7 0 0,-10 0 0</inkml:trace>
</inkml:ink>
</file>

<file path=ppt/ink/ink7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6"/>
    </inkml:context>
    <inkml:brush xml:id="br0">
      <inkml:brushProperty name="width" value="0.05" units="cm"/>
      <inkml:brushProperty name="height" value="0.05" units="cm"/>
      <inkml:brushProperty name="color" value="#ADED0D"/>
    </inkml:brush>
  </inkml:definitions>
  <inkml:trace contextRef="#ctx0" brushRef="#br0">182 66 29726,'-1'-4'112,"1"1"1,-1 0 0,1 0-1,-1 0 1,0 0 0,0 0 0,-1 0-1,1 0 1,0 0 0,-1 0-1,0 0 1,0 0 0,0 1 0,0-1-1,0 1 1,0 0 0,-3-3 0,1 3-26,-1 0 1,0 1 0,1-1-1,-1 1 1,0 0 0,0 0-1,1 0 1,-1 1 0,0-1-1,-9 2 1,9-1-88,0 0 0,0 0 0,0 0 0,0 1 0,1-1 0,-1 1 0,0 1 0,-5 1 0,8-2 0,0 1 0,0-1 0,0 1 0,0 0 0,0-1 0,0 1 0,0 0 0,0 0 0,1 1 0,-1-1 0,1 0 0,-1 0 0,1 1 0,0-1 0,0 1 0,-1 3 0,-2 5 0,1 2 0,1-1 0,0 0 0,0 0 0,1 1 0,0-1 0,3 23 0,-2-33 0,1 0 1,-1 0-1,1 1 1,0-1-1,-1 0 1,1 0-1,0 0 1,0 0-1,0 0 1,1 0-1,-1 0 1,0-1-1,1 1 1,-1 0-1,1-1 1,0 1-1,-1-1 1,1 1-1,0-1 1,0 0-1,0 0 0,0 0 1,0 0-1,0 0 1,0 0-1,0-1 1,1 1-1,-1 0 1,3-1-1,9 3 6,1-2 0,-1 0 0,23-1 0,-21 0-1,-14 0-5,0 0 0,0 0 0,0-1 1,0 1-1,0 0 0,0-1 0,0 1 1,0-1-1,0 0 0,0 0 0,0 0 1,0 0-1,-1 0 0,1 0 0,0 0 1,-1 0-1,1-1 0,-1 1 0,2-2 1,-1-1-1,1 1 0,-1 0 0,-1-1 0,1 0 0,0 1 0,-1-1 0,0 0 0,1 0 0,-1-5 0,1-3 0,-1 1 0,0-1 0,-1 0 0,-1 1 0,-3-24 0,3 32 0,1 1 0,-1-1 0,0 1 0,0-1 0,0 0 0,-1 1 0,1-1 0,0 1 1,-1 0-1,0 0 0,1-1 0,-1 1 0,0 0 0,0 1 0,0-1 0,-1 0 0,1 0 0,0 1 0,-1-1 0,1 1 0,-1 0 0,1 0 0,-1 0 0,-4-1 0,-4-1-8,-1 1-1,1 1 1,-1 0-1,-16 1 1,24 0 1,0 0-59,0 0 1,0 0-1,0 0 0,0 0 0,0 1 1,0 0-1,-5 2 0,4-1-292,0 1-1,0 1 0,0-1 0,1 1 0,-5 4 0,8-8 317</inkml:trace>
</inkml:ink>
</file>

<file path=ppt/ink/ink7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7"/>
    </inkml:context>
    <inkml:brush xml:id="br0">
      <inkml:brushProperty name="width" value="0.05" units="cm"/>
      <inkml:brushProperty name="height" value="0.05" units="cm"/>
      <inkml:brushProperty name="color" value="#ADED0D"/>
    </inkml:brush>
  </inkml:definitions>
  <inkml:trace contextRef="#ctx0" brushRef="#br0">85 4 32495,'2'-1'18,"-1"1"-1,1-1 1,0 1 0,0-1 0,-1 1 0,1 0-1,0 0 1,0-1 0,-1 1 0,1 1 0,0-1-1,0 0 1,0 0 0,3 2 0,-1-2-18,0 1 1,0 0-1,0 1 1,0-1-1,-1 1 1,1-1-1,0 1 1,-1 0-1,1 1 0,-1-1 1,6 6-1,33 40 0,-41-46 0,42 57 0,-3 1 0,-3 3 0,-2 0 0,-3 3 0,-3 0 0,-4 2 0,-2 1 0,-3 0 0,-3 2 0,-3 0 0,-3 1 0,2 136 0,-13-182 0,-1 0 0,-1-1 0,-10 49 0,8-62 0,0 1 0,-1-1 0,0 1 0,-1-1 0,0-1 0,-1 1 0,0-1 0,-1 0 0,-10 11 0,-4 0-3,-2 0 0,0-2 0,-2 0 0,0-2-1,-1-1 1,-1-1 0,0-1 0,-1-2 0,-1 0 0,0-2 0,-39 8 0,-30 4-184</inkml:trace>
</inkml:ink>
</file>

<file path=ppt/ink/ink7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5:19"/>
    </inkml:context>
    <inkml:brush xml:id="br0">
      <inkml:brushProperty name="width" value="0.05" units="cm"/>
      <inkml:brushProperty name="height" value="0.05" units="cm"/>
      <inkml:brushProperty name="color" value="#99FF66"/>
    </inkml:brush>
  </inkml:definitions>
  <inkml:trace contextRef="#ctx0" brushRef="#br0">416 58 32639,'27'-52'128,"-28"51"-128,0 0 0,0 1 0,0-1 0,0 1 0,0-1 0,0 1 0,0 0 0,0-1 0,0 1 0,0 0 0,0 0 0,0 0 0,0 0 0,0 0 0,0 0 0,0 0 0,0 0 0,0 0 0,0 0 0,-1 1 0,-1-1 0,-9 2 0,-1 0 0,1 1 0,0 0 0,0 1 0,0 1 0,1-1 0,-1 2 0,1 0 0,0 0 0,1 1 0,-1 0 0,1 1 0,-16 17 0,1-1 0,2 2 0,0 1 0,-36 57 0,42-55 0,2 1 0,0 0 0,2 2 0,2-1 0,0 2 0,2-1 0,2 1 0,1 1 0,2-1 0,1 1 0,2 57 0,2-77 1,1-1 0,0 0 0,1 0 0,0-1 0,1 1 0,1-1 0,0 1 1,0-1-1,1-1 0,1 1 0,0-1 0,1 0 0,0-1 0,0 0 0,1 0 0,0 0 0,14 9 0,-13-10-14,0-1 0,1-1 0,0 0-1,0 0 1,1-1 0,0-1 0,0 0-1,0 0 1,0-1 0,1-1 0,0 0 0,0-1-1,-1 0 1,1-1 0,0 0 0,0-1-1,23-3 1,-14-4-760</inkml:trace>
</inkml:ink>
</file>

<file path=ppt/ink/ink7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5:22"/>
    </inkml:context>
    <inkml:brush xml:id="br0">
      <inkml:brushProperty name="width" value="0.05" units="cm"/>
      <inkml:brushProperty name="height" value="0.05" units="cm"/>
      <inkml:brushProperty name="color" value="#99FF66"/>
    </inkml:brush>
  </inkml:definitions>
  <inkml:trace contextRef="#ctx0" brushRef="#br0">15 295 30670,'-13'206'2065,"12"-185"-2065,0-12 0,1 0 0,0 0 0,1 0 0,0 0 0,4 17 0,-5-24 0,1 0 0,0 0 0,0 0 0,0 0 0,0 0 0,1 0 0,-1 0 0,0 0 0,1-1 0,-1 1 0,1-1 0,0 1 0,-1-1 0,1 0 0,0 1 0,0-1 0,0 0 0,0 0 0,0 0 0,0-1 0,0 1 0,0 0 0,1-1 0,-1 1 0,0-1 0,0 0 0,0 0 0,1 0 0,2 0 0,-1 0 0,-1 0 0,0-1 0,1 0 0,-1 1 0,1-1 0,-1 0 0,0 0 0,0-1 0,1 1 0,-1-1 0,0 0 0,0 0 0,0 0 0,-1 0 0,1 0 0,0 0 0,-1-1 0,0 1 0,1-1 0,-1 0 0,0 0 0,0 0 0,-1 0 0,3-5 0,4-9 0,-2-1 0,0 1 0,6-31 0,-5 16 0,11-54-1,7-31 7,-20 102-2,0 0 1,1 0-1,0 0 1,1 1 0,10-17-1,-14 28-4,-1-1 0,1 1 0,0 0 0,0 0 0,1 0 0,-1 0 0,0 0 0,1 1 0,0 0 0,-1-1 0,1 1 0,0 1 0,0-1 0,0 0 0,0 1 0,1 0 0,-1 0 0,0 0 0,1 1 0,-1-1 0,0 1 0,9 1 0,-11-1 0,1 1 0,-1-1-1,0 1 1,0 0 0,0 0 0,0 0-1,0 0 1,0 0 0,0 0 0,0 0-1,0 1 1,0-1 0,-1 1 0,1-1-1,-1 1 1,1 0 0,-1 0 0,1-1-1,-1 1 1,0 0 0,0 0 0,0 0-1,0 1 1,0-1 0,0 4 0,11 46-27,-11-50 28,-1-7-1,0-1 0,0 1 0,-1-1 0,0 1 0,0-1 0,0 1 0,0 0 0,-4-8 0,4 11 0,0 0 0,-1 0 0,1 0 0,0 0 0,-1 1 0,1-1 0,-1 1 0,0-1 0,0 1 0,1-1 0,-1 1 0,0 0 0,0 0 0,0 0 0,0 0 0,0 0 0,0 1 0,0-1 0,-1 0 0,1 1 0,0 0 0,0 0 0,0-1 0,-1 1 0,-1 1 0,-2-2 0,1 1 0,-1 1 0,0-1 0,1 1 0,-1 0 0,1 0 0,-1 1 0,1 0 0,0 0 0,0 0 0,-1 0 0,-6 6 0,5-3 0,1 1 0,0 0 0,0 0 0,0 1 0,1 0 0,0 0 0,-8 14 0,6-5-1,1-1 0,0 1-1,1 0 1,1 0 0,1 0 0,0 0 0,1 1-1,0-1 1,2 1 0,1 20 0,-1-32 1,0 0-1,0 0 1,1 0 0,-1 0 0,1 0 0,1-1 0,-1 1 0,1 0 0,0-1 0,0 1 0,0-1 0,0 1 0,1-1 0,0 0 0,0 0-1,0 0 1,0 0 0,1-1 0,-1 1 0,1-1 0,0 0 0,0 0 0,0 0 0,0-1 0,1 1 0,-1-1 0,1 0 0,-1 0-1,1-1 1,0 1 0,0-1 0,0 0 0,0-1 0,6 1 0,-4 0 0,0 0 0,0-1 0,0 0 0,1 0 0,-1-1 0,0 0 0,8-2 0,-13 2 0,1 0 0,0 0 0,-1-1 0,1 1 0,-1-1 0,0 1 0,0-1 0,1 0 0,-1 0 0,0 0 0,0 0 0,-1 0 0,1 0 0,0 0 0,-1-1 0,1 1 0,-1-1 0,0 1 0,0-1 0,1-3 0,3-14 0,-1-1 0,-1 1 0,0 0 0,-2-1 0,-1 1 0,-2-32 0,0-7 3,2 42 1,0 7-2,1 0 1,-2 0-1,0 0 1,0 0-1,-4-15 0,-2 18 24,7 7-26,-1 0 0,1 0 0,-1 0 0,1 0 0,-1 0 0,1 0 0,0 1 0,-1-1 0,1 0 0,-1 0 0,1 1 0,0-1 0,-1 0 0,1 0 0,-1 1 0,1-1 0,0 0 0,0 1 0,-1-1 0,1 1 0,0-1 1,0 0-1,-1 1 0,1-1 0,0 1 0,0-1 0,0 1 0,0-1 0,-1 1 0,1-1 0,0 0 0,0 1 0,-8 36 0,2-1 0,1 1 0,0 73 0,4-64 0,-8 145 0,-35 203 0,38-363 0,-10 34 0,13-57 0,0 0 0,0 0 0,0 0 0,-1 0 0,-1 0 0,1-1 0,-1 0 0,-11 13 0,13-18 0,1 0 0,-1 0 0,1 0 0,-1-1 0,1 1 0,-1-1 0,0 1 0,0-1 0,0 0 0,0 0 0,0 0 0,0 0 0,0-1 0,0 1 0,0-1 0,0 0 0,0 0 0,0 0 0,0 0 0,0 0 0,-1-1 0,1 0 0,0 1 0,0-1 0,0 0 0,1 0 0,-1-1 0,0 1 0,0-1 0,1 1 0,-1-1 0,0 0 0,1 0 0,0 0 0,-1 0 0,-2-5 0,0-2 0,0 0 0,1-1 0,0 0 0,1 0 0,0 0 0,1 0 0,-2-17 0,0-75 0,4 94 0,0-2-1,0 0 0,1 0 0,0 0 0,1 0 0,0 0 0,0 0 0,1 0 0,5-10 1,-5 14-2,1-1 0,0 2 0,0-1 0,0 0 0,0 1 1,1-1-1,0 1 0,0 1 0,0-1 0,1 1 1,0 0-1,9-6 0,16-5 2,1 2 0,0 1 0,1 2 0,36-7 0,-30 7 0,-1 0 0,60-27 0,-81 29 2,-2 0-1,1-2 1,-1 0-1,-1 0 1,0-2-1,0 0 1,-1 0-1,0-1 1,-2-1-1,1 0 1,-2-1-1,0 0 1,0 0-1,-2-1 1,0 0-1,0-1 1,-2 1-1,0-2 1,-1 1-1,4-28 1,-1-15-2,-2 0 0,-4-92 0,-3 89 0,1 63 0,0 0 0,1-1 0,-1 1 0,0 0 0,0 0 0,0-1 0,0 1 0,0 0 0,0-1 0,0 1 0,0 0 0,0-1 0,0 1 0,0 0 0,0-1 0,0 1 0,0 0 0,0-1 0,0 1 0,0 0 0,-1 0 0,1-1 0,0 1 0,0 0 0,0-1 0,0 1 0,-1 0 0,1 0 0,0-1 0,0 1 0,0 0 0,-1 0 0,1 0 0,0-1 0,0 1 0,-1 0 0,1 0 0,0 0 0,-1 0 0,1 0 0,0-1 0,-1 1 0,1 0 0,0 0 0,-1 0 0,1 0 0,0 0 0,0 0 0,-1 0 0,1 0 0,0 0 0,-1 0 0,1 0 0,0 1 0,-1-1 0,1 0 0,0 0 0,-1 0 0,1 0 0,0 1 0,-2 0 0,0 0 0,1 0 0,-1 1 0,1-1 0,0 1 0,-1-1 0,1 1 0,0-1 0,0 1 0,-2 3 0,-8 23 0,1 1 0,2 0 0,-10 59 0,-3 96 0,15 39 0,6-222 0,0 3 0,0 0 0,0 0 0,0-1 0,1 1 0,-1 0 0,1 0 0,0-1 0,0 1 0,1-1 0,-1 1 0,1-1 0,-1 0 0,4 5 0,-3-6 0,0 0 0,0 0 0,0 0 0,0-1 0,1 1 0,-1 0 0,1-1 0,-1 0 0,1 1 0,-1-1 0,1 0 0,0 0 0,0 0 0,-1-1 0,1 1 0,0-1 0,0 0 0,3 1 0,-1-1 0,0 0 0,1 0 0,-1 0 0,0 0 0,0-1 0,0 0 0,0 0 0,0 0 0,0 0 0,0-1 0,-1 0 0,10-5 0,-10 4 0,1-1 0,-1 0 0,0-1 0,0 1 0,0-1 0,0 0 0,-1 1 0,0-2 0,0 1 0,0 0 0,2-8 0,5-16 0,0-1 0,-2 0 0,8-54 0,8-36 0,-23 118 0,-1 0 0,1 0 0,0 0 0,-1 0 0,1 0 0,0 0 0,0 0 0,0 0 0,0 0 0,0 1 0,1-1 0,-1 0 0,1 1 0,-1-1 0,1 1 0,3-3 0,-2 3 0,0 0 0,0 0 0,1 0 0,-1 1 0,1-1 0,-1 1 0,0 0 0,7 0 0,-1 1 0,-5-1-1,0 0 1,-1 0-1,1 1 0,0 0 0,0-1 1,-1 1-1,1 1 0,-1-1 0,6 3 1,36 12-25,-52-18 25,0 1 0,0-1 0,0 2 0,0-1 0,-1 1 0,-7 1 0,12-1 0,0 1 0,0 0 0,-1 0 0,1 0 0,0 0 0,1 0 0,-1 0 0,0 1 0,0-1 0,1 1 0,-1 0 0,0 0 0,1 0 0,0 0 0,0 0 0,-1 1 0,-1 3 0,-3 5 0,1 0 0,0 1 0,1-1 0,0 1 0,1 0 0,0 0 0,1 1 0,0-1 0,-1 22 0,2 2 0,1 1 0,5 41 0,-4-74 0,1 0 0,-1 1 0,1-1 0,0 0 0,0 0 0,0-1 0,1 1 0,0 0 0,-1 0 0,1-1 0,0 1 0,1-1 0,-1 1 0,1-1 0,-1 0 0,1 0 0,0 0 0,0 0 0,1-1 0,-1 1 0,0-1 0,1 0 0,-1 0 0,1 0 0,0 0 0,5 1 0,6 1 0,0-1 1,0 0 0,0-1 0,1 0 0,26-2 0,-38 0 0,0 0 0,0 0 0,0-1 0,0 0 0,0 0 0,0 0 0,0 0 0,0 0 0,0-1 0,0 0 0,-1 0 0,1 0 0,-1 0 0,1-1 0,-1 1-1,0-1 1,0 0 0,0 0 0,0 0 0,-1 0 0,1 0 0,-1-1 0,0 1 0,0-1 0,0 1 0,0-1 0,-1 0 0,1 0 0,-1 0 0,1-7 0,3-12-2,-2 0 0,0 0 0,-2 0 0,-2-31 0,1 28 3,0 1-4,1 3 3,-1 0 1,-6-33-1,6 49-3,-1 1 0,-1 0 1,1 0-1,-1 0 0,0 0 0,0 0 0,0 0 1,0 1-1,-1-1 0,0 1 0,0 0 0,0-1 1,-1 1-1,0 1 0,-7-7 0,9 8 2,-1 0 0,0 0 0,-1 1 0,1 0-1,0-1 1,0 1 0,0 0 0,-1 1 0,1-1 0,-1 0-1,1 1 1,0 0 0,-1 0 0,1 0 0,-1 0 0,1 0-1,-1 1 1,1 0 0,0 0 0,-1 0 0,1 0 0,0 0-1,0 0 1,0 1 0,0 0 0,0-1 0,0 1 0,0 0 0,0 1-1,1-1 1,-3 3 0,0 2 0,1 1 0,1-1 0,-1 1 0,1 0 0,1 0 0,-1 0 0,1 0 0,-1 15 0,0 8 0,1 32 0,3-57 0,-1 1 0,0 0 0,1 0 0,0 0 0,0 0 0,0 0 0,1-1 0,1 1 0,-1 0 0,1-1 0,0 0 0,0 0 0,1 1 0,-1-2 0,9 10 0,-5-7 0,0-1 0,1-1 0,-1 1 0,2-1 0,-1-1 0,1 1 0,-1-2 0,1 1 0,18 6 0,-12-7 0,0-1 0,1 0 0,-1-1 0,1 0 0,0-2 0,-1 0 0,1 0 0,-1-1 0,17-4 0,-28 3 0,0 0 0,1 1 0,-1-2 0,0 1 0,0 0 0,-1-1 0,1 0 0,-1 0 0,1 0 0,-1 0 0,0-1 0,0 1 0,0-1 0,-1 0 0,1 0 0,-1 0 0,0 0 0,0 0 0,2-5 0,1-5 0,0 0 0,-1-1 0,-1 1 0,3-27 0,-2-26 0,-4-91 0,-1 154 0,2 3 0,-1 0 0,0 0 0,0 0 0,0 0 0,0-1 0,0 1 0,0 0 0,-1 0 0,1 0 0,0 0 0,0 0 0,-1 0 0,1 0 0,-1 0 0,1 0 0,-1 0 0,1 1 0,-1-1 0,0-1 0,-2 8 0,2 187 0,2-176 0,-1-4 0,1-1 0,1 1 0,0-1 0,1 1 0,0-1 0,0 0 0,2-1 0,-1 1 0,10 15 0,-11-21 0,0-1 0,1 0 0,0 0 0,0 0 0,0 0 0,1-1 0,-1 1 0,1-1 0,0 0 0,0 0 0,1-1 0,-1 0 0,1 0 0,0 0 0,0-1 0,0 1 0,0-2 0,0 1 0,0 0 0,8 0 0,-8-2 0,-1 1 0,1-1 0,0 0 0,0 0 0,0-1 1,-1 1-1,1-1 0,0-1 0,8-2 0,-11 2 1,0 1 1,0-1-1,0 0 1,0 0-1,0-1 1,0 1-1,0-1 1,-1 1 0,1-1-1,-1 0 1,0 0-1,0 0 1,0 0-1,0 0 1,-1 0-1,3-5 1,2-10-1,0 0 0,-1 0 0,-1 0 0,-1-1 0,2-28 0,-5-101-2,-2 74 1,2 43 0,-1 54 0,-1 16 0,-1 150 0,3-149 0,0-34 0,0 0 0,0 0 0,0 0 0,1 0 0,0 0 0,1 0 0,-1-1 0,1 1 0,0 0 0,0-1 0,1 0 0,0 1 0,0-1 0,0 0 0,4 5 0,-3-6 0,1-1 0,-1 1 0,0-1 0,1 0 0,0 0 0,-1 0 0,1-1 0,0 0 0,0 0 0,1 0 0,-1-1 0,0 1 0,1-1 0,-1 0 0,1-1 0,7 1 0,-4-1 0,0 0 0,0 0 0,1 0 0,-1-1 0,0 0 0,0-1 0,14-5 0,-18 5 0,0-1 0,0 0 0,0 0 0,0 0 0,0 0 0,-1-1 0,1 0 0,-1 0 0,0 0 0,0-1 0,-1 0 0,1 1 0,3-8 0,1-3 0,-1 0 0,0 0 0,-2 0 0,1-1 0,-2 0 0,0 0 0,3-29 0,-1-117 0,-7 121 0,1 27 0,1 5 0,-1-1 0,0 1 0,-1 0 0,-3-12 0,4 19 0,0 1 0,-1-1 0,1 1 0,-1-1 0,1 1 0,-1 0 0,0-1 0,1 1 0,-1 0 0,0-1 0,0 1 0,0 0 0,0 0 0,0 0 0,0 0 0,-1 0 0,1 0 0,0 0 0,0 0 0,-1 1 0,1-1 0,-1 0 0,1 1 0,0-1 0,-1 1 0,1-1 0,-1 1 0,1 0 0,-1 0 0,1 0 0,-3 0 0,2 0 0,0 0 0,0 1 0,0 0 0,0-1 0,0 1 0,0 0 0,1 0 0,-1 0 0,0 0 0,0 0 0,1 0 0,-1 1 0,0-1 0,1 1 0,-1-1 0,1 1 0,0-1 0,0 1 0,-1 0 0,1 0 0,0 0 0,0-1 0,1 1 0,-2 3 0,-15 50 0,13-27 0,1 0 0,1 1 0,2 39 0,0-26 0,0-32 0,1-1 0,-1 1 0,1 0 0,1-1 0,0 1 0,0-1 0,1 1 0,0-1 0,8 14 0,-8-17 0,0-1 0,1 0 0,0 0 0,0 0 0,0-1 0,1 1 0,0-1 0,-1 0 0,1 0 0,1-1 0,-1 0 0,0 0 0,1 0 0,0 0 0,0-1 0,7 2 0,3 0-3,-1-2-1,1 1 1,0-2 0,29-1 0,-30 0-8,-11 0 12,1 0 0,-1-1 0,0 0 0,0 0 0,0 0 0,0 0 0,0 0-1,0-1 1,0 0 0,0 0 0,-1 0 0,1 0 0,-1-1 0,1 1 0,-1-1-1,0 0 1,0 0 0,0 0 0,0 0 0,-1 0 0,1-1 0,-1 1 0,0-1 0,0 0-1,2-4 1,4-11 1,-1-1-1,-1 1 0,7-41 0,-9 39-2,5-23 1,-6 24 0,0-1 0,2 1 0,0 0 0,2 1 0,0-1 0,17-31 0,-22 48 0,0 0 0,0 0 0,0 1 0,0-1 0,0 1 0,1 0 0,-1 0 0,1 0 0,0 0 0,-1 0 0,1 0 0,0 1 0,0-1 0,0 1 0,0 0 0,1 0 0,-1 0 0,0 0 0,0 1 0,1-1 0,-1 1 0,0 0 0,0 0 0,1 0 0,-1 0 0,0 1 0,7 1 0,-4-1 0,-1 1 0,1 0 0,0 1 0,-1 0 0,0 0 0,1 0 0,-1 0 0,0 1 0,-1 0 0,1 0 0,-1 0 0,0 0 0,8 10 0,0 5 0,0 0 0,-1 1 0,-2 0 0,0 1 0,8 25 0,-13-33 0,-1 1 0,0-1 0,-1 0 0,0 1 0,-1 0 0,-1-1 0,0 1 0,-1-1 0,0 1 0,-4 13 0,4-22 0,-1 0 0,0 1 0,-1-2 0,1 1 0,-1 0 0,0 0 0,0-1 0,0 0 0,-1 0 0,1 1 0,-1-2 0,0 1 0,-1 0 0,-8 5 0,-5 2 0,0-1 0,-30 12 0,34-17 0,-1 1 0,1-1 0,-1 0 0,0-2 0,-1 0 0,1 0 0,-1-1 0,-26-1 0,40-1 0,-1 0 0,1 0 0,-1-1 0,1 1 0,-1-1 0,1 1 0,0-1 0,-1 0 0,1 0 0,0 0 0,-1 0 0,1 0 0,0 0 0,0-1 0,0 1 0,0-1 0,-3-3 0,2 2 0,1-1 0,-1 0 0,1 0 0,-1 0 0,1 0 0,1 0 0,-1-1 0,0 1 0,0-5 0,-2-10 0,2 1 0,0-1 0,1-32 0,1 43 0,-2-31 0,1 27 0,1 0 0,-1 1 0,2-1 0,0 0 0,0 0 0,5-17 0,-6 28 0,1-1 0,-1 1 0,1 0 0,-1 0 0,1 0 0,-1 0 0,1 0 0,0 0 0,0 0 0,0 0 0,0 0 0,-1 0 0,1 0 0,0 0 0,0 1 0,1-1 0,-1 0 0,0 1 0,0-1 0,0 1 0,0-1 0,0 1 0,1 0 0,-1-1 0,0 1 0,0 0 0,1 0 0,-1 0 0,0 0 0,0 0 0,1 0 0,-1 0 0,0 0 0,1 0 0,-1 1 0,0-1 0,0 1 0,2 0 0,1 0 0,0 1 0,0 0 0,-1 0 0,1 0 0,0 0 0,-1 1 0,0-1 0,1 1 0,-1 0 0,3 4 0,16 24 0,26 51 0,12 19 0,-52-89 0,1-1 0,1 0 0,0 0 0,0-1 0,23 18 0,-28-25-5,0 0 0,0 0 0,0 0 0,1-1 0,-1 0 0,1 0 0,-1 0 0,1 0 0,0-1 0,0 0 0,0 0 0,0-1-1,0 0 1,-1 0 0,1 0 0,0-1 0,11-2 0,12-14-320</inkml:trace>
</inkml:ink>
</file>

<file path=ppt/ink/ink7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5:22"/>
    </inkml:context>
    <inkml:brush xml:id="br0">
      <inkml:brushProperty name="width" value="0.05" units="cm"/>
      <inkml:brushProperty name="height" value="0.05" units="cm"/>
      <inkml:brushProperty name="color" value="#99FF66"/>
    </inkml:brush>
  </inkml:definitions>
  <inkml:trace contextRef="#ctx0" brushRef="#br0">282 7 32607,'0'0'4,"0"-1"0,0 1 0,0 0 0,0 0 0,0-1 0,0 1 0,0 0 0,0 0 0,0-1 0,1 1 0,-1 0 0,0 0 0,0-1 0,0 1 0,0 0 0,0 0 0,0-1 0,1 1 0,-1 0 0,0 0 0,0 0 0,0 0 0,1-1 0,-1 1 0,0 0 0,0 0 0,1 0 0,-1 0 0,0 0 0,0 0 0,1-1 0,-1 1 0,0 0 0,0 0 0,1 0 0,-1 0 0,15 3 21,-12-1-26,0-1-1,0 1 1,0 0-1,0 0 1,0 0-1,0 0 1,-1 0-1,4 4 1,15 26 1,-1 2 0,-2 0 0,-2 1 0,22 64 0,-16-31 0,-4 2 0,-2-1 0,-3 2 0,-3 0 0,0 135 0,-10-198 0,0 0 0,-1 0 0,0 0 0,0 0 0,-1 0 0,0 0 0,0 0 0,-1 0 0,0-1 0,-6 11 0,3-8 0,-1-1 0,0 1 0,-1-2 0,0 1 0,-1-1 0,-16 13 0,-15 6-13,-1 0-1,-1-3 1,-1-2 0,-2-1-1,-88 27 1,38-20-387</inkml:trace>
</inkml:ink>
</file>

<file path=ppt/ink/ink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9"/>
    </inkml:context>
    <inkml:brush xml:id="br0">
      <inkml:brushProperty name="width" value="0.05" units="cm"/>
      <inkml:brushProperty name="height" value="0.05" units="cm"/>
      <inkml:brushProperty name="color" value="#FFFFFF"/>
    </inkml:brush>
  </inkml:definitions>
  <inkml:trace contextRef="#ctx0" brushRef="#br0">292 85 31374,'-3'-4'64,"1"0"-1,-1 1 0,0-1 1,0 1-1,0-1 0,0 1 1,0 0-1,-1 1 0,1-1 1,-1 1-1,0-1 0,0 1 1,0 0-1,0 0 0,0 1 1,0-1-1,0 1 0,-9-2 1,1 2-59,-1 0 0,1 0 1,0 1-1,-1 1 0,-21 3 1,29-2-3,-1-1 0,0 1 0,1 0 1,-1 0-1,1 1 0,0 0 1,0 0-1,0 0 0,0 0 0,0 1 1,1 0-1,0 0 0,-1 0 0,1 0 1,1 1-1,-1-1 0,1 1 1,-6 10-1,5-7-1,0 0 1,1 1 0,-1 0-1,1-1 1,1 1-1,0 0 1,0 1 0,1-1-1,0 0 1,1 0-1,0 13 1,1-18-3,-1-1 0,1 1 0,0-1 1,0 0-1,0 1 0,0-1 0,1 0 0,-1 1 0,1-1 1,0 0-1,0 0 0,0 0 0,0-1 0,0 1 0,4 3 0,-1-2 1,0 0 0,1 0 0,-1-1-1,1 0 1,0 0 0,0 0-1,11 3 1,2-1 1,-1-1-1,1-1 1,0 0-1,35-1 1,-53-2-2,14 1 3,1-2 1,-1 1-1,0-2 1,29-6-1,-39 6-1,-1 1-1,0-1 0,0 0 0,1 0 0,-1-1 1,0 1-1,-1-1 0,1 0 0,0 0 0,-1 0 1,0 0-1,1-1 0,-1 1 0,-1-1 0,1 0 1,0 0-1,-1 0 0,0 0 0,0 0 0,2-9 1,-1 6-2,-1 1 0,0-1 0,-1 0 1,0 0-1,0 0 0,0-1 0,-1 1 1,0 0-1,0 0 0,-1 0 0,0 0 0,0 0 1,-1 0-1,0 0 0,0 0 0,0 1 1,-1-1-1,0 1 0,0-1 0,-1 1 1,0 0-1,-8-10 0,4 8 0,1 1 0,-2 0 0,1 0 0,-1 1 0,0 0 0,0 0 0,-1 1 0,0 0 0,0 1 0,0 0 0,0 0 0,-1 1 0,1 1 0,-1 0 0,0 0 0,1 1 0,-1 0 0,0 1 0,0 0 0,0 1 0,-13 3 0,21-4-1,0 1 0,-1 0 0,1 1 0,0-1 0,0 0 0,-1 1 0,1 0 0,1 0 0,-1 0 0,0 0 0,0 0 0,1 1 0,-1-1 0,1 1 0,0-1 0,0 1 0,-3 3 0,1 2-38,0 0 0,0 1 1,0-1-1,1 1 0,-3 13 0,-2 27-718</inkml:trace>
</inkml:ink>
</file>

<file path=ppt/ink/ink7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48"/>
    </inkml:context>
    <inkml:brush xml:id="br0">
      <inkml:brushProperty name="width" value="0.025" units="cm"/>
      <inkml:brushProperty name="height" value="0.025" units="cm"/>
      <inkml:brushProperty name="color" value="#FFFFFF"/>
    </inkml:brush>
  </inkml:definitions>
  <inkml:trace contextRef="#ctx0" brushRef="#br0">0 71 30894,'367'9'1873,"1607"-9"-1873,-1567 27 0,-65-1 0,487-19 0,-188-5 0,427 0 0,-552-4 0,-30-11 0,-126 2 0,121-6 0,144-1 0,828 15 0,-1195 18 0,-2 0 0,457-15 0,-672 2 0,-1 2 0,54 12 0,-19-3 0,3-1 0,8 0 0,114 31 0,-185-38 0,1-1 0,-1-1 0,1 0 0,18 0 0,-34-3 0,0-1 0,0 1 0,0-1 0,0 1 0,0-1 0,-1 1 0,1-1 0,0 0 0,0 1 0,-1-1 0,1 1 0,0 0 0,-1-1 0,1 1 0,0-1 0,-1 1 0,1-1 0,-1 1 0,1 0 0,-1-1 0,1 1 0,-1 0 0,0-1 0,-149-121 0,67 57 0,64 54 0,17 10 0,-1 0 0,1 0 0,-1 0 0,1-1 0,0 1 0,0-1 0,0 1 0,-3-4 0,5 5 0,0-1 0,0 1 0,1-1 0,-1 1 0,0 0 0,1-1 0,-1 1 0,0 0 0,1 0 0,-1-1 0,1 1 0,-1 0 0,1 0 0,-1-1 0,0 1 0,1 0 0,-1 0 0,1 0 0,-1 0 0,1 0 0,-1 0 0,1 0 0,-1 0 0,1 0 0,-1 0 0,1 0 0,-1 0 0,1 0 0,0 0 0,18 0 0,-19 0 0,11 0 0,0 1 0,0 1 0,0 0 0,0 0 0,0 1 0,-1 0 0,1 1 0,-1 0 0,18 11 0,3 4 0,47 39 0,-73-54 0,-1-1 0,-1-1 0,1 1 0,-1 1 0,1-1 0,-1 0 0,0 1 0,0 0 0,-1-1 0,1 1 0,-1 0 0,0 0 0,0 1 0,0-1 0,0 0 0,-1 1 0,0-1 0,0 1 0,0-1 0,0 1 0,-1 0 0,1-1 0,-1 1 0,-1 0 0,1-1 0,-2 8 0,1-8 0,0-1 0,-1 0 0,1-1 0,-1 1 0,0 0 0,0 0 0,0-1 0,0 1 0,0-1 0,-1 0 0,1 1 0,-1-1 0,0 0 0,1-1 0,-1 1 0,-5 2 0,-52 23 0,44-23 0,-1 0 0,1-1 0,-1-1 0,0 0 0,0-1 0,-22-2 0,15 1 0,-31-4-237,2-13-951</inkml:trace>
</inkml:ink>
</file>

<file path=ppt/ink/ink7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0"/>
    </inkml:context>
    <inkml:brush xml:id="br0">
      <inkml:brushProperty name="width" value="0.025" units="cm"/>
      <inkml:brushProperty name="height" value="0.025" units="cm"/>
      <inkml:brushProperty name="color" value="#FFFFFF"/>
    </inkml:brush>
  </inkml:definitions>
  <inkml:trace contextRef="#ctx0" brushRef="#br0">259 1 31054,'0'0'1518,"-7"2"-1435,-16 14-67,0 0 0,-25 24 0,-14 11 0,51-43-16,0 0 0,0 0 0,1 2 0,1-1 0,-1 1 0,2 0 0,-1 1 0,-7 14 0,16-25 1,0 1 0,-1 0 0,1 0 1,0-1-1,0 1 0,1 0 0,-1-1 0,0 1 0,0 0 0,0 0 1,0-1-1,1 1 0,-1 0 0,0-1 0,1 1 0,-1 0 0,0-1 1,1 1-1,-1-1 0,1 1 0,-1-1 0,1 1 0,-1-1 0,1 1 1,-1-1-1,1 1 0,-1-1 0,1 0 0,0 1 0,-1-1 0,1 0 1,0 1-1,-1-1 0,1 0 0,0 0 0,0 0 0,-1 0 0,1 0 1,1 0-1,0 1 1,32 12-6,1-2 0,0-1 0,0-2 0,1-1 0,50 3 0,-56-10-116</inkml:trace>
</inkml:ink>
</file>

<file path=ppt/ink/ink7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2"/>
    </inkml:context>
    <inkml:brush xml:id="br0">
      <inkml:brushProperty name="width" value="0.025" units="cm"/>
      <inkml:brushProperty name="height" value="0.025" units="cm"/>
      <inkml:brushProperty name="color" value="#FFFFFF"/>
    </inkml:brush>
  </inkml:definitions>
  <inkml:trace contextRef="#ctx0" brushRef="#br0">10 241 30462,'-10'2'2136,"22"0"-1796,24 3-516,220-1 181,-151-5-5,243-14 0,-142 14 0,366 10 0,132 18 0,-1-27 0,-280-2 0,1671-4 0,-1591-3 0,-6 0 0,154-4 0,5 0 0,-430 12 0,739 11 0,-25-5 0,-526-7 0,-98-1 0,229 3 0,-231 23 0,-179-11 0,-109-11 0,-19-1 0,0-1 0,1 2 0,-1-1 0,0 1 0,0 1 0,0-1 0,12 5 0,-20-6 0,-4 1 0,0-1 0,0 0 0,-1 0 0,1 0 0,0 0 0,-9-3 0,0-4 0,0-2 0,0 0 0,1 0 0,-18-17 0,-7-5 0,-40-36 0,55 46 0,0 2 0,-39-27 0,51 40 0,0 1 0,-24-8 0,20 8 0,33 13 0,0 1 0,32 21 0,6 4 0,-22-15 0,-1 1 0,31 24 0,-56-38 0,0 0 0,-1 0 0,0 1 0,0 0 0,0 0 0,-1 1 0,0 0 0,-1 0 0,0 0 0,0 1 0,-1-1 0,0 1 0,6 17 0,-9-19 0,0 1 0,0-1 0,-1 1 0,0-1 0,0 1 0,-1 0 0,1-1 0,-2 1 0,1-1 0,-1 0 0,0 0 0,-1 1 0,0-1 0,0-1 0,0 1 0,-1 0 0,0-1 0,0 0 0,-9 10 0,1-3 0,-1-1 0,-1 0 0,0-1 0,-1 0 0,0-1 0,0-1 0,-23 9 0,23-10-9,-1-2-1,0 0 1,0 0 0,0-2-1,-28 5 1,-24-7-271</inkml:trace>
</inkml:ink>
</file>

<file path=ppt/ink/ink7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3"/>
    </inkml:context>
    <inkml:brush xml:id="br0">
      <inkml:brushProperty name="width" value="0.025" units="cm"/>
      <inkml:brushProperty name="height" value="0.025" units="cm"/>
      <inkml:brushProperty name="color" value="#FFFFFF"/>
    </inkml:brush>
  </inkml:definitions>
  <inkml:trace contextRef="#ctx0" brushRef="#br0">470 35 32143,'7'-11'89,"1"-8"234,-11 14-209,-11 6-115,1 5 2,0-1 0,0 2 0,1-1 0,0 2 0,0 0 0,-17 14 0,-9 7 8,-25 13-6,-67 47-2,107-71-2,1 1 1,1 0 0,-26 31 0,45-47 0,-1 1 1,1 0-1,-1-1 1,1 1-1,0 0 1,-2 7-1,4-10 1,-1 0-1,1 0 1,0 0-1,0 0 0,-1 0 1,1 0-1,0 0 1,0 0-1,0 0 1,0 0-1,0 0 0,0 0 1,1 0-1,-1 0 1,0 0-1,0 0 1,1 0-1,-1 0 0,0 0 1,1 0-1,-1 0 1,1 0-1,-1 0 1,1-1-1,0 1 0,-1 0 1,1 0-1,0-1 1,0 1-1,-1 0 0,1-1 1,0 1-1,0-1 1,0 1-1,1 0 1,16 4 11,1 0 0,0-1 0,0-1 1,29 1-1,6 2-12,-31-3 0,121 21 0,-140-23 1,-1 0-1,1 1 1,-1-1 0,1 1 0,-1 0-1,0 0 1,0 0 0,4 4-1,21 11-89,-15-15-196</inkml:trace>
</inkml:ink>
</file>

<file path=ppt/ink/ink7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5"/>
    </inkml:context>
    <inkml:brush xml:id="br0">
      <inkml:brushProperty name="width" value="0.025" units="cm"/>
      <inkml:brushProperty name="height" value="0.025" units="cm"/>
      <inkml:brushProperty name="color" value="#FFFFFF"/>
    </inkml:brush>
  </inkml:definitions>
  <inkml:trace contextRef="#ctx0" brushRef="#br0">1 470 31230,'0'0'374,"5"0"258,106 0-392,1024-19 51,-681 10-291,-130 5 0,680-13 0,-676 10 0,253-11 0,302 0 0,-41 1 0,-311-4 0,182-12 0,823-16 0,-913 33 0,-1 0 0,-282 14 0,355 4 0,-646 2 0,56 11 0,16 1 0,-7 1 0,-34-4 0,-35-2 0,-36-8 0,-1-1 0,1 1 0,0-2 0,16 2 0,-40-20 0,-22-20 0,-18-19 0,-2 3 0,-122-88 0,169 132 0,23 10 0,28 12 0,-3 3 0,0 2 0,-2 1 0,0 1 0,-1 3 0,-1 0 0,-1 3 0,34 32 0,-63-53 0,-1-1 0,1 0 0,-1 1 0,0 0 0,0 0 0,-1 0 0,1 0 0,-1 0 0,0 0 0,0 0 0,-1 1 0,0-1 0,0 1 0,0-1 0,0 1 0,-1 7 0,0-9 0,-1 1 0,1-1 0,-1 1 0,0-1 0,0 0 0,0 1 0,-1-1 0,1 0 0,-1 0 0,0 0 0,0 0 0,0 0 0,-1 0 0,0-1 0,1 1 0,-1-1 0,0 0 0,-1 0 0,1 0 0,-5 3 0,-14 7-2,0-1 0,-1 0 0,0-2 0,-1-1 0,0-1 0,0-1-1,-1-1 1,-42 4 0,11-8-91</inkml:trace>
</inkml:ink>
</file>

<file path=ppt/ink/ink7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7"/>
    </inkml:context>
    <inkml:brush xml:id="br0">
      <inkml:brushProperty name="width" value="0.025" units="cm"/>
      <inkml:brushProperty name="height" value="0.025" units="cm"/>
      <inkml:brushProperty name="color" value="#FFFFFF"/>
    </inkml:brush>
  </inkml:definitions>
  <inkml:trace contextRef="#ctx0" brushRef="#br0">446 86 19561,'1'-11'8693,"-1"0"-4417,0 3-4239,1 0 1,0 0 0,1 1 0,2-11 0,-4 18-37,1-1 0,-1 1-1,0-1 1,0 1 0,0 0 0,0-1 0,0 1-1,0-1 1,0 1 0,0-1 0,0 1 0,0 0 0,0-1-1,0 1 1,0-1 0,0 1 0,0-1 0,0 1-1,0 0 1,0-1 0,0 1 0,-1-1 0,1 1-1,0 0 1,0-1 0,-1 1 0,1 0 0,0-1 0,-1 1-1,1 0 1,0-1 0,0 1 0,-1 0 0,1 0-1,-1-1 1,1 1 0,0 0 0,-1 0 0,1 0-1,-1-1 1,1 1 0,0 0 0,-1 0 0,1 0 0,-1 0-1,1 0 1,-1 0 0,1 0 0,-1 0 0,-25 5 6,11 3-7,0 1 0,1 0 0,0 1 0,-20 19 0,6-6 0,-161 142 0,127-108 0,16-20 0,46-36 0,-1 0 0,1 0 0,0 0 0,0 0 0,0 0 0,0 0 0,0 0 0,0 0 0,0 0 0,0 0 0,0 0 0,1-1 0,-1 1 0,0 0 0,1 0 0,-1 0 0,1 0 0,-1 0 0,1 0 0,-1-1 0,1 1 0,-1 0 0,1 0 0,0-1 0,-1 1 0,1 0 0,1 0 0,14 9 0,1-2 0,0 1 0,1-2 0,31 9 0,20 9 0,-42-11 0,0 0 0,36 28 0,-29-20 0,-30-19-8,0 0 1,1-1-1,-1 0 0,1 0 0,-1 0 1,1-1-1,0 0 0,7 2 1,9-2-212</inkml:trace>
</inkml:ink>
</file>

<file path=ppt/ink/ink7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9"/>
    </inkml:context>
    <inkml:brush xml:id="br0">
      <inkml:brushProperty name="width" value="0.025" units="cm"/>
      <inkml:brushProperty name="height" value="0.025" units="cm"/>
      <inkml:brushProperty name="color" value="#FFFFFF"/>
    </inkml:brush>
  </inkml:definitions>
  <inkml:trace contextRef="#ctx0" brushRef="#br0">60 304 28653,'-25'-8'3684,"21"7"-3635,1-1 0,-1 1 1,0-1-1,1 1 0,-1 0 0,-7 0 1,10 1-13,1-1-24,0 1-13,0 0 0,0-1 1,1 1-1,-1 0 0,0 0 0,0 0 0,0-1 0,0 1 0,1 0 0,-1 0 0,0 0 0,0 0 0,1 0 0,-1-1 0,0 1 0,0 0 1,1 0-1,-1 0 0,0 0 0,0 0 0,1 0 0,-1 0 0,0 0 0,0 0 0,1 0 0,-1 0 0,0 0 0,0 0 0,1 0 0,-1 0 1,0 0-1,0 0 0,1 1 0,2-1 0,441 16 32,105-2-32,56 5 0,277 25 0,0-42 0,-483-3 0,20 2 0,460-3 0,-407-24 0,49 0 0,-309 26 0,1310-17 0,-1042 14 0,-124 3 0,-174-3 0,371-10 0,-217-13 0,150-3 0,-256 27 0,239 4 0,-462-2 0,0 0 0,-1 1 0,1 0 0,-1 0 0,1 1 0,-1-1 0,1 1 0,7 4 0,-7 6 0,-7-12 0,0 1 0,0-1 0,0 0 0,0 0 0,0 1 0,0-1 0,-1 0 0,1 0 0,0 1 0,0-1 0,0 0 0,0 0 0,0 1 0,0-1 0,-1 0 0,1 0 0,0 0 0,0 1 0,0-1 0,-1 0 0,1 0 0,0 0 0,0 0 0,0 1 0,-1-1 0,1 0 0,0 0 0,0 0 0,-1 0 0,1 0 0,0 0 0,0 0 0,-1 0 0,1 0 0,0 0 0,-1 0 0,1 0 0,0 0 0,0 0 0,-1 0 0,1 0 0,0 0 0,0 0 0,-1 0 0,1 0 0,0 0 0,0-1 0,-1 1 0,1 0 0,0 0 0,0 0 0,0 0 0,-1-1 0,-12-7 0,-1 0 0,2 0 0,-1-2 0,1 1 0,1-2 0,-11-11 0,2 2 0,-17-16 0,22 20 0,0 1 0,0 1 0,-1 0 0,-1 1 0,0 1 0,-1 0 0,-36-16 0,48 24 0,9 2 0,7 1 0,6 3 0,0 0 0,-1 1 0,0 1 0,0 1 0,0 0 0,17 9 0,0-2 0,-2 0 0,40 21 0,-60-28 0,-1 1 0,1 0 0,-1 1 0,-1 0 0,1 0 0,-1 1 0,13 16 0,-18-19 0,0-1 0,-1 1 0,1 0 0,-1 0 0,0 0 0,-1 0 0,1 0 0,-1 0 0,0 1 0,0-1 0,-1 0 0,1 1 0,-1-1 0,0 0 0,-1 1 0,-1 8 0,0-5 0,0 0 0,-1-1 0,0 1 0,-1 0 0,0-1 0,0 0 0,0 0 0,-11 14 0,4-9-1,0-1 0,-1 0 0,-1 0 0,1-1-1,-2 0 1,0-1 0,0-1 0,-1-1 0,1 0 0,-2 0 0,-25 8 0,-17-5-66</inkml:trace>
</inkml:ink>
</file>

<file path=ppt/ink/ink7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00"/>
    </inkml:context>
    <inkml:brush xml:id="br0">
      <inkml:brushProperty name="width" value="0.025" units="cm"/>
      <inkml:brushProperty name="height" value="0.025" units="cm"/>
      <inkml:brushProperty name="color" value="#FFFFFF"/>
    </inkml:brush>
  </inkml:definitions>
  <inkml:trace contextRef="#ctx0" brushRef="#br0">352 71 30078,'7'-7'780,"-3"3"-637,-1 0 0,1 0 1,-1 0-1,1 0 0,-1 0 0,0-1 0,0 1 0,-1-1 0,0 0 1,0 0-1,0 0 0,2-6 0,-8 12-130,-9 5-12,0 1-1,1 0 0,-1 1 1,2 0-1,-1 0 0,1 2 0,-12 12 1,-7 4-1,-37 28 0,15-13 0,-50 52 0,100-91 0,-1 1 0,0-1 0,0 1 0,1 0 0,-1 0 0,1 0 0,0 1 0,0-1 0,0 0 0,0 1 0,0-1 0,1 1 0,-1 0 0,0 6 0,1-9 0,1-1 0,0 0 0,0 1 0,0-1 0,0 0 0,0 0 0,-1 1 0,1-1 1,0 0-1,0 1 0,0-1 0,0 0 0,0 1 0,0-1 0,0 0 0,0 1 0,0-1 0,0 0 0,0 0 0,0 1 0,1-1 0,-1 0 0,0 1 0,0-1 0,0 0 1,0 1-1,0-1 0,1 0 0,-1 0 0,0 1 0,0-1 0,0 0 0,1 0 0,-1 0 0,0 1 0,0-1 0,1 0 0,-1 0 0,0 0 0,1 0 0,-1 1 0,0-1 1,1 0-1,2 0 2,34 9 5,0-3 0,0 0 0,41-1 0,68 10-8,-121-8 69,9 1-1996,-20-8-6857</inkml:trace>
</inkml:ink>
</file>

<file path=ppt/ink/ink7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02"/>
    </inkml:context>
    <inkml:brush xml:id="br0">
      <inkml:brushProperty name="width" value="0.025" units="cm"/>
      <inkml:brushProperty name="height" value="0.025" units="cm"/>
      <inkml:brushProperty name="color" value="#FFFFFF"/>
    </inkml:brush>
  </inkml:definitions>
  <inkml:trace contextRef="#ctx0" brushRef="#br0">1 491 31983,'0'0'712,"8"0"-685,796-47 18,-360 21-45,3 27 0,-186 0 0,550-9 0,767 8 0,-1088-10 0,-359 7 0,359-25 0,7 1 0,260-32 0,-8 0 0,-297 41 0,110-2 0,-129-7 0,-84 1 0,1 27 0,-137 1 0,-30-4 0,232 7 0,-88 27 0,-268-27 0,20 0 0,-1 4 0,91 22 0,-123-13 0,-36-14 0,0 0 0,0-1 0,0 0 0,15 3 0,6 0 0,14 0 0,-29-5 0,-3 0 0,-13-1 0,0 0 0,0 0 0,0-1 0,0 1 0,0 0 0,0 0 0,0 0 0,-1 0 0,1 0 0,0 0 0,0 0 0,0 0 0,0 0 0,0 0 0,0 0 0,0 0 0,0 0 0,0-1 0,0 1 0,0 0 0,0 0 0,0 0 0,0 0 0,0 0 0,0 0 0,0 0 0,0 0 0,0 0 0,0 0 0,0 0 0,0-1 0,0 1 0,0 0 0,0 0 0,1 0 0,-1 0 0,0 0 0,0 0 0,0 0 0,0 0 0,0 0 0,0 0 0,0 0 0,0 0 0,0 0 0,0 0 0,0 0 0,0 0 0,0 0 0,0 0 0,1-1 0,-1 1 0,0 0 0,0 0 0,0 0 0,0 0 0,0 0 0,0 0 0,0 0 0,0 0 0,0 0 0,0 0 0,0 0 0,1 1 0,-1-1 0,0 0 0,-15-17 0,2 0 0,-14-22 0,-18-22 0,26 38 0,-1 1 0,-2 0 0,0 2 0,-44-30 0,122 76 0,-21-5 0,61 42 0,-86-56 0,0 1 0,-1 1 0,0 0 0,0 0 0,0 1 0,10 17 0,-16-22 0,-1 1 0,1-1 0,-1 1 0,-1 0 0,1 0 0,-1-1 0,0 1 0,-1 0 0,1 0 0,-1 0 0,-1 8 0,1-5 0,0-7 0,-1 0 0,1 1 0,-1-1 0,1 0 0,-1 0 0,0 0 0,0 1 0,0-1 0,-1 0 0,1 0 0,0 0 0,-1-1 0,1 1 0,-1 0 0,1 0 0,-1-1 0,0 1 0,0-1 0,0 1 0,-3 1 0,-50 23 0,45-22 0,-14 7-6,-1-2 0,0-1-1,-1-1 1,0-1 0,-39 4 0,-10-6-181</inkml:trace>
</inkml:ink>
</file>

<file path=ppt/ink/ink7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03"/>
    </inkml:context>
    <inkml:brush xml:id="br0">
      <inkml:brushProperty name="width" value="0.025" units="cm"/>
      <inkml:brushProperty name="height" value="0.025" units="cm"/>
      <inkml:brushProperty name="color" value="#FFFFFF"/>
    </inkml:brush>
  </inkml:definitions>
  <inkml:trace contextRef="#ctx0" brushRef="#br0">286 36 29021,'2'-2'683,"0"0"-454,0 0 0,-1 0 0,1 0 0,0 0-1,-1-1 1,0 1 0,1 0 0,-1-1 0,0 1 0,0-1-1,-1 1 1,2-4 0,-2 6-192,-3 2-21,-17 15-14,-35 38-1,11-8-1,14-18 0,1 1 0,1 1 0,1 1 0,-41 68 0,68-98 1,-1-1 0,1 0 0,0 1 0,-1-1 0,1 1 0,0-1 0,0 1 0,0-1 0,0 0 0,0 1 0,1-1 0,-1 1 0,0-1 0,1 0 0,-1 1 1,1-1-1,-1 0 0,1 1 0,0-1 0,-1 0 0,1 0 0,0 0 0,0 0 0,0 0 0,0 1 0,0-2 0,0 1 0,0 0 0,0 0 0,0 0 0,1 0 0,-1-1 0,2 2 0,8 5-3,1-1 0,19 9 0,-22-12 5,118 63-3,-18-9 0,-105-55-7,0 0-1,1-1 1,0 1-1,0-1 1,-1 0 0,1 0-1,0 0 1,9 0-1,13-1-197</inkml:trace>
</inkml:ink>
</file>

<file path=ppt/ink/ink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11"/>
    </inkml:context>
    <inkml:brush xml:id="br0">
      <inkml:brushProperty name="width" value="0.05" units="cm"/>
      <inkml:brushProperty name="height" value="0.05" units="cm"/>
      <inkml:brushProperty name="color" value="#FFFFFF"/>
    </inkml:brush>
  </inkml:definitions>
  <inkml:trace contextRef="#ctx0" brushRef="#br0">29 703 32399,'-6'-9'300,"0"12"-221,-2 19-90,4 13 11,1 1 0,2 0 0,4 46 0,-3-75 0,1 0 0,0 0 0,1 0 0,0 0 0,0 0 0,0 0 0,1-1 0,0 1 0,0-1 0,4 7 0,-5-10 0,0 0 0,1 0 0,-1-1 0,1 1 0,0 0 0,-1-1 0,1 0 0,0 0 0,0 0 0,1 0 0,-1 0 0,0-1 0,1 1 0,-1-1 0,1 0 0,-1 0 0,1 0 0,-1 0 0,1-1 0,0 1 0,3-1 0,-2 1 0,-1-1 0,1 0 0,0 0 0,-1 0 0,1 0 0,-1-1 0,1 0 0,-1 0 0,1 0 0,-1 0 0,1-1 0,-1 0 0,0 0 0,0 0 0,0 0 0,0 0 0,0-1 0,-1 0 0,1 0 0,4-5 0,11-14 0,0-2 0,-2 0 0,0-1 0,21-45 0,-16 22 0,28-91 0,-30 63 0,21-154 0,-18-80 0,-21 284 0,-3 52 0,-6 29 0,-3 0 0,-26 85 0,0-1 0,21-65 0,4 1 0,3 1 0,3 0 0,5 77 0,1-142 0,-1-1 0,2 0 0,0 1 0,0-1 0,1 0 0,0 0 0,0 0 0,1-1 0,1 1 0,0-1 0,0 0 0,8 10 0,-7-11 0,0-1 0,1-1 0,0 1 0,0-1 0,1-1 0,0 1 0,0-1 0,0-1 0,0 1 0,1-1 0,0-1 0,0 0 0,13 3 0,-3-1 0,1-2 0,0 0 0,-1-2 0,35 0 0,-44-2 0,0 1 0,0-2 0,0 1 0,0-2 0,0 1 0,0-1 0,-1-1 0,1 1 0,-1-2 0,17-10 0,-12 4 0,0-2 0,-1 1 0,-1-2 0,0 0 0,-1 0 0,0-1 0,-1-1 0,-1 1 0,0-1 0,-2-1 0,0 0 0,0 0 0,-2 0 0,0-1 0,3-18 0,1-30 0,-2 1 0,-2-117 0,-5 154 0,0 18 0,-3-27 0,3 36 0,0 0 0,-1 0 0,1 0 0,-1 0 0,1 0 0,-1 0 0,1 0 0,-1 0 0,1 1 0,-1-1 0,0 0 0,1 0 0,-1 1 0,0-1 0,0 0 0,0 1 0,0-1 0,1 1 0,-1-1 0,0 1 0,0-1 0,0 1 0,0 0 0,0-1 0,0 1 0,0 0 0,0 0 0,0 0 0,0 0 0,-2 0 0,-7 0 0,5-1 0,0 1 0,0 0 0,0 1 0,0-1 0,0 1 0,-6 2 0,8-2 0,1 0 0,-1 0 0,1 1 0,0-1 0,0 1 0,0 0 0,0-1 0,0 1 0,0 0 0,0 0 0,0 0 0,1 1 0,-1-1 0,-1 4 0,-6 12 0,1 0 0,0 0 0,2 0 0,0 1 0,1-1 0,1 1 0,-2 32 0,2 138 0,5-180 0,0 0 0,0 0 0,1-1 0,0 1 0,0 0 0,1-1 0,0 0 0,1 1 0,7 11 0,-9-15 0,1-1 0,0 0 0,0 0 0,0 0 0,1 0 0,-1-1 0,1 1 0,0-1 0,0 0 0,0 0 0,1 0 0,-1-1 0,1 1 0,-1-1 0,1 0 0,0 0 0,0-1 0,7 2 0,-6-2 0,51 4 0,-53-5 0,0 0 0,-1 0 0,1 0 0,0 0 0,-1-1 0,1 0 0,-1 0 0,1 0 0,0 0 0,-1 0 0,0-1 0,1 1 0,2-4 0,-1 1 0,0-1 0,-1 0 0,0-1 0,0 1 0,0-1 0,-1 0 0,0 0 0,0 0 0,3-10 0,16-62 0,-14 32 0,4-84 0,-10 87 0,2 0 0,10-46 0,-13 85 0,-1 1 0,1 0 0,0-1 0,0 1 0,0 0 0,1 0 0,-1 0 0,1 0 0,0 0 0,-1 0 0,1 0 0,1 1 0,-1-1 0,5-3 0,-4 4 0,1 0 0,-1 1 0,1-1 0,0 1 0,0 0 0,-1 0 0,1 0 0,0 1 0,0-1 0,0 1 0,7 1 0,-7-1 0,-1 0 0,0 0 0,1 1 0,-1 0 0,1 0 0,-1 0 0,0 0 0,0 0 0,0 0 0,0 1 0,0 0 0,0-1 0,0 1 0,0 0 0,3 4 0,0 0 0,-1 0 0,0 0 0,-1 0 0,1 0 0,-1 1 0,5 11 0,-1 2 0,0 0 0,-2 0 0,0 0 0,3 29 0,-4-6 0,-2 0 0,-5 70 0,1-100 0,-1-1 0,-1 0 0,0 1 0,-1-1 0,-1 0 0,1-1 0,-2 1 0,0-1 0,0 0 0,-1-1 0,0 1 0,-1-1 0,0-1 0,0 1 0,-1-1 0,-16 12 0,-4-7 0,28-14 0,1 0 0,0 0 0,0 0 0,-1 0 0,1-1 0,0 1 0,0 0 0,-1 0 0,1 0 0,0-1 0,0 1 0,0 0 0,-1 0 0,1-1 0,0 1 0,0 0 0,0 0 0,0-1 0,0 1 0,-1 0 0,1-1 0,0 1 0,0 0 0,0-1 0,0 1 0,0 0 0,0-1 0,0 1 0,0 0 0,0 0 0,0-1 0,0 1 0,0 0 0,1-1 0,-1 1 0,0 0 0,0 0 0,0-1 0,3-15 0,2-1 0,1 1 0,1 0 0,1 0 0,12-19 0,47-62 0,-37 55 0,155-222-32,-180 258 35,-4 5-1,0 0-1,0 0 0,0-1 0,0 1 0,0 0 0,-1-1 0,1 1 0,0-1 0,-1 1 1,1 0-1,-1-1 0,0 1 0,1-1 0,-1 0 0,0-1 0,-18 17-17,1 6 20,1 0 0,1 1 0,0 1 0,2 1-1,1 0 1,1 1 0,-17 49 0,18-37-11,1 2-1,2-1 1,1 1 0,0 75 0,6-106 7,0 0 0,0-1 0,1 1 0,0 0 0,0-1 0,1 1 0,0-1 0,4 11 0,-4-13 0,1 0 0,0 0 0,-1 0 0,2 0 0,-1 0 0,0-1 0,1 0 0,0 1 0,-1-1 0,1-1 0,0 1 0,8 3 0,-1-1 0,0 0 0,0-1 0,1 0 0,-1-1 0,1-1 0,0 0 0,17 1 0,5-2 13,46-4 1,-72 3-14,0-2 0,0 1 1,0-1-1,0 0 0,-1 0 1,1-1-1,-1 0 0,1-1 1,-1 1-1,0-2 0,0 1 1,8-7-1,-6 2 0,0 0 1,0 0-1,-1 0 0,0-1 1,-1 0-1,0-1 0,7-14 1,-1-5-6,-2 0 0,0 0 1,-2-1-1,-1 0 0,5-46 0,-4-34 3,-5-169-1,-6 152 3,3 103 0,0 18 0,-1-1 0,0 0 0,0 0 0,0 0 0,-1 0 0,0 0 0,-1 1 0,0-1 0,-3-9 0,5 17 0,0-1 1,0 1-1,0 0 1,-1 0-1,1 0 0,0-1 1,0 1-1,0 0 0,0 0 1,0 0-1,-1-1 1,1 1-1,0 0 0,0 0 1,0 0-1,0 0 0,-1 0 1,1-1-1,0 1 1,0 0-1,-1 0 0,1 0 1,0 0-1,0 0 1,0 0-1,-1 0 0,1 0 1,0 0-1,0 0 0,-1 0 1,1 0-1,0 0 1,0 0-1,-1 0 0,1 0 1,0 0-1,0 0 1,-1 0-1,1 0 0,0 0 1,0 0-1,0 1 0,-1-1 1,1 0-1,0 0 1,0 0-1,0 0 0,0 0 1,-1 1-1,1-1 1,0 0-1,0 0 0,0 0 1,0 1-1,0-1 0,-1 0 1,1 0-1,0 1 1,0-1-1,0 0 0,0 0 1,0 0-1,0 1 0,0-1 1,-7 20-21,-2 36 29,1-1 0,1 58 0,7 120-10,2-93 2,-2-107-1,2 1 0,1-1 0,11 44 0,-11-63 0,1 0 0,0 0 0,1 0 0,1-1 0,0 1 0,1-2 0,0 1 0,1-1 0,1 0 0,11 13 0,-20-25 0,0 1 0,1-1 1,-1 1-1,1-1 0,-1 1 0,1-1 1,-1 1-1,1-1 0,-1 0 0,1 1 0,-1-1 1,1 1-1,0-1 0,-1 0 0,1 0 0,0 1 1,-1-1-1,1 0 0,0 0 0,-1 0 1,1 0-1,0 0 0,-1 0 0,1 0 0,0 0 1,-1 0-1,1 0 0,0 0 0,-1 0 0,1-1 1,0 1-1,0 0 0,0-1-18,0 0 0,0 0 0,0-1-1,-1 1 1,1 0 0,0 0 0,-1 0 0,1-1-1,-1 1 1,1 0 0,-1 0 0,0-1 0,1 1 0,-1 0-1,0-1 1,0 1 0,0-3 0,1-45-1135</inkml:trace>
</inkml:ink>
</file>

<file path=ppt/ink/ink7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16"/>
    </inkml:context>
    <inkml:brush xml:id="br0">
      <inkml:brushProperty name="width" value="0.025" units="cm"/>
      <inkml:brushProperty name="height" value="0.025" units="cm"/>
      <inkml:brushProperty name="color" value="#FFFFFF"/>
    </inkml:brush>
  </inkml:definitions>
  <inkml:trace contextRef="#ctx0" brushRef="#br0">4 1 32191,'0'0'10,"-1"0"-1,1 0 1,0 0 0,0 0 0,0 0-1,0 0 1,-1 0 0,1 1 0,0-1-1,0 0 1,0 0 0,0 0 0,-1 0-1,1 0 1,0 0 0,0 1 0,0-1 0,0 0-1,0 0 1,0 0 0,0 0 0,0 1-1,-1-1 1,1 0 0,0 0 0,0 0-1,0 1 1,0-1 0,0 0 0,0 0 0,0 0-1,0 1 1,0-1 0,0 0 0,0 0-1,0 0 1,0 1 0,0-1 0,1 0-1,-1 0 1,0 0 0,0 1 0,0-1-1,0 0 1,0 0 0,0 0 0,0 0 0,0 1-1,1-1 1,-1 0 0,0 0 0,0 0-1,0 0 1,0 0 0,1 0 0,-1 0-1,0 1 1,0-1 0,121 44-10,-9-1 0,194 46 0,219-17 0,-342-52 0,239 40 0,-295-41 0,-77-12 0,-50-8 0,0 0 0,0 0 0,0 0 0,-1 0 0,1 0 0,0 0 0,0 0 0,-1 0 0,1 1 0,-1-1 0,1 0 0,-1 0 0,1 0 0,-1 1 0,0-1 0,1 0 0,-1 0 0,0 1 0,1-1 0,-2 0 0,-20-24-5,-7-6-1,-2 2 1,0 1 0,-2 2-1,-42-26 1,63 46 5,35 19 6,1 1 0,31 26 1,15 10 6,-47-36-13,-7-4 0,-1-1 0,0 2 0,0 0 0,-1 1 0,24 25 0,-36-34 0,0 1 0,0 0 0,-1 0 0,1 0 0,-1 0 0,0 0 0,0 0 0,0 0 0,-1 1 0,0-1 0,1 0 0,-2 0 0,1 0 0,0 1 0,-1-1 0,0 0 0,0 0 0,0 0 0,0 0 0,-1 0 0,1 0 0,-1 0 0,0 0 0,0-1 0,-6 8 0,-3-1 1,-1-1-1,0 0 1,0 0-1,-1-1 1,-24 11-1,-77 26-29,85-34-4,-15 5-132</inkml:trace>
</inkml:ink>
</file>

<file path=ppt/ink/ink7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18"/>
    </inkml:context>
    <inkml:brush xml:id="br0">
      <inkml:brushProperty name="width" value="0.025" units="cm"/>
      <inkml:brushProperty name="height" value="0.025" units="cm"/>
      <inkml:brushProperty name="color" value="#FFFFFF"/>
    </inkml:brush>
  </inkml:definitions>
  <inkml:trace contextRef="#ctx0" brushRef="#br0">8 424 32095,'-1'1'22,"0"-1"0,1 1 1,-1-1-1,1 1 0,-1-1 0,1 1 1,-1 0-1,1-1 0,-1 1 0,1 0 1,0-1-1,-1 1 0,1 0 1,0-1-1,0 1 0,0 0 0,-1 0 1,1-1-1,0 1 0,0 0 0,0 0 1,0 0-1,0-1 0,0 1 1,1 1-1,-1 29-110,0-22 138,0 4-45,0-8-6,-1 0 1,1 0-1,1 0 1,-1 0-1,1-1 1,0 1-1,2 8 1,-2-11 2,0-1 0,0 0 1,0 1-1,0-1 0,0 0 1,0 1-1,1-1 0,-1 0 1,0 0-1,1 0 1,-1 0-1,1 0 0,-1-1 1,1 1-1,-1 0 0,1-1 1,0 1-1,-1-1 0,1 1 1,0-1-1,-1 0 1,1 0-1,0 0 0,0 0 1,-1 0-1,3 0 0,-1 0 1,0 0-1,1 0 0,-1 0 1,0-1-1,0 1 1,1-1-1,-1 0 0,0 0 1,0 0-1,0 0 1,0-1-1,0 1 0,0-1 1,-1 1-1,1-1 0,0 0 1,-1 0-1,1 0 1,-1-1-1,0 1 0,0-1 1,0 1-1,0-1 0,0 0 1,0 1-1,-1-1 1,2-4-1,7-11-2,-2 0 0,0 0 0,-1 0 0,0-1 0,5-29 0,10-102 0,-17 98 0,17-67 0,-21 116 0,0 0 0,0 0 0,0 0 0,1 1 0,-1-1 0,1 0 0,0 0 0,0 1 0,0-1 0,0 1 0,0-1 0,0 1 0,0 0 0,1 0 0,0 0 0,-1 0 0,1 1 0,0-1 0,0 1 0,-1-1 0,1 1 0,0 0 0,0 0 0,1 0 0,-1 1 0,0-1 0,0 1 0,4-1 0,0 1 0,-1 0 0,1 1 0,-1-1 0,1 1 0,-1 0 0,0 1 0,0 0 0,1 0 0,-1 0 0,0 1 0,0-1 0,-1 1 0,7 5 0,-1 0 0,-1 1 0,0 1 0,0 0 0,-1 0 0,-1 0 0,0 1 0,0 1 0,-1-1 0,-1 1 0,0 0 0,5 14 0,-5-10 0,-1-1 0,-1 1 0,-1-1 0,0 1 0,-1 0 0,-1 0 0,0 0 0,-1 1 0,-3 19 0,2-30 0,-1 1 0,0-1 0,-1 0 0,1-1 0,-1 1 0,-1 0 0,1-1 0,-1 0 0,0 1 0,0-1 0,0-1 0,-1 1 0,1-1 0,-1 0 0,0 0 0,-1 0 0,-10 6 0,6-5 0,0 1 0,0-1 0,0-1 0,0 0 0,-1-1 0,0 0 0,0 0 0,0-1 0,-18 1 0,20-3 0,1 0 0,0 0 0,0-1 0,-12-2 0,17 2 0,0 0 0,0-1 0,1 1 0,-1 0 0,0-1 0,1 0 0,-1 0 0,1 0 0,0 0 0,-1 0 0,1 0 0,0 0 0,0-1 0,-2-3 0,-1-2 0,2 4 0,-1 0 0,2 0 0,-1-1 0,0 1 0,1-1 0,0 0 0,0 0 0,0 0 0,1 0 0,0 0 0,0 0 0,0 0 0,0 0 0,1-6 0,1 10 0,1 0 0,-1 1 0,1-1 0,-1 1 0,1-1 0,-1 1 0,1 0 0,0 0 0,-1 0 0,1-1 0,0 2 0,-1-1 0,1 0 0,1 0 0,-2 0 0,2 1 0,0-1 0,0 1 0,1-1 0,-1 1 0,0 0 0,0 0 0,0 0 0,0 0 0,0 1 0,-1-1 0,1 1 0,0 0 0,2 2 0,33 33 0,-12-10 0,-15-19 0,-1-1 0,1 0 0,0-1 0,1 0 0,0-1 0,0 0 0,0-1 0,0 0 0,0-1 0,1 0 0,0-1 0,-1 0 0,1-1 0,0-1 0,0 0 0,0-1 0,18-3 0,-26 3 0,-1-1 0,1 0 0,-1 0 0,0 0 0,1-1 0,-1 1 0,0-1 0,-1 0 0,1 0 0,0-1 0,-1 1 0,0-1 0,0 0 0,0 0 0,0 0 0,0 0 0,-1 0 0,0 0 0,3-8 0,2-5 0,-1 0 0,-1 1 0,0-2 0,2-19 0,-3-30 0,-4 51 0,1 0 0,0 1 0,1-1 0,5-17 0,-6 31 0,-1 1 0,1-1 0,0 1 0,-1 0 0,1 0 0,0 0 0,0-1 0,0 1 0,0 0 0,0 0 0,0 0 0,0 0 0,1 0 0,-1 1 0,0-1 0,0 0 0,1 0 0,-1 1 0,0-1 0,1 1 0,-1-1 0,1 1 0,-1 0 0,1 0 0,-1-1 0,1 1 0,-1 0 0,1 0 0,-1 1 0,1-1 0,2 1 0,-1-1 0,0 0 0,0 1 0,0 0 0,0 0 0,0 0 0,0 0 0,0 0 0,0 1 0,0-1 0,0 1 0,-1 0 0,1 0 0,2 2 0,24 33 0,-29-37 0,0-1 0,1 0 0,-1 1 0,0-1 0,0 0 0,0 0 0,0 1 0,0-1 0,0 0 0,0 0 0,0 1 0,0-1 0,0 0 0,-1 1 0,1-1 0,0 0 0,0 1 0,-1-1 0,1 0 0,0 1 0,-1-1 0,1 0 0,-1 1 0,1-1 0,-1 1 0,1-1 0,-1 1 0,0-1 0,-3-2 0,-1 1 0,1-1 0,0 1 0,-1 0 0,0 1 0,1-1 0,-1 1 0,0 0 0,0 0 0,0 1 0,0-1 0,0 1 0,0 0 0,-7 1 0,-1-1 0,10 1 0,0-1 0,0 1 0,0 0 0,0 0 0,1 0 0,-1 0 0,0 1 0,1-1 0,-1 1 0,1 0 0,-1 0 0,1-1 0,0 2 0,0-1 0,0 0 0,0 0 0,0 1 0,0-1 0,1 1 0,-1-1 0,1 1 0,0 0 0,0-1 0,-2 6 0,-3 7 0,2 0 0,-1 1 0,-2 19 0,5-10-16,0 48 0,2-52 16,0-16 0,1 0 0,0-1 0,0 1 0,0 0 0,0-1 0,1 1 0,-1-1 0,1 0 0,0 0 0,1 1 0,-1-1 0,1-1 0,0 1 0,-1 0 0,2-1 0,-1 1 0,0-1 0,1 0 0,0 0 0,-1 0 0,1-1 0,0 1 0,8 2 0,-5-1 0,1-1 0,0 0 0,0 0 0,0-1 0,0 0 0,0 0 0,0-1 0,1 0 0,-1 0 0,0-1 0,1-1 0,14-1 0,-20 1 0,-1 0 0,1 0 0,-1 0 0,1-1 0,-1 1 0,0-1 0,1 1 0,-1-1 0,0 0 0,0 0 0,0 0 0,0 0 0,-1 0 0,1 0 0,-1 0 0,1-1 0,-1 1 0,0-1 0,2-3 0,2-7 0,0-1 0,4-20 0,-7 26 0,16-98-11,-8 38 6,-10 65 5,0 1 1,1-1-1,0 0 0,-1 1 1,1-1-1,0 0 1,0 1-1,1-1 0,-1 1 1,1 0-1,-1-1 0,1 1 1,0 0-1,-1 0 0,1 0 1,0 0-1,0 0 1,1 1-1,-1-1 0,0 1 1,3-2-1,0 1 1,0 0-1,0 1 1,0 0 0,0 0 0,0 0-1,0 1 1,0 0 0,0 0 0,1 0-1,6 1 1,-9 0-1,-1-1 0,1 1 0,-1 0 0,1 0 0,-1 0 0,0 1 0,1-1 0,-1 0 0,0 1 0,0-1 0,2 3 0,21 12 0,-34-19 0,5 1 0,-1 0 0,0 1 0,0 0 0,0 0 0,-10-1 0,11 2 0,1-1 0,0 1 0,0 0 0,-1 0 0,1 0 0,0 1 0,-1-1 0,1 1 0,0 0 0,0 0 0,0 0 0,-1 0 0,1 0 0,0 1 0,0-1 0,1 1 0,-1 0 0,0 0 0,1 0 0,-1 0 0,1 0 0,-1 1 0,1-1 0,0 1 0,0 0 0,0-1 0,-2 6 0,-2 3 0,1 0 0,0-1 0,1 2 0,0-1 0,1 0 0,0 1 0,-2 18 0,1 86 0,4-106 0,0-7 0,0 0-1,0-1 1,0 1 0,1 0 0,-1-1-1,1 1 1,0 0 0,0-1 0,0 1-1,0-1 1,0 1 0,1-1 0,-1 0-1,1 1 1,-1-1 0,1 0 0,0 0-1,0 0 1,0 0 0,0 0 0,0-1-1,0 1 1,0-1 0,1 1 0,-1-1-1,1 0 1,-1 0 0,4 1 0,0 0 0,1 0 1,-1-1 0,1 0-1,0 0 1,-1-1 0,1 0-1,0 0 1,0 0 0,-1-1-1,13-2 1,-18 2-1,1 0 0,-1 1 0,0-1 0,1 0 0,-1 1 0,0-1 0,0 0 0,0 0 0,0 0 0,0 0 0,0 0 0,0 0 0,0 0 0,0 0 0,0-1 0,-1 1 0,1 0 0,0-1 0,-1 1 0,1 0 0,-1-1 0,0 1 0,1-3 0,3-39 0,-4 34 0,1-209 5,-1 434-10,1-209 5,0 1 0,0 0 0,0-1 0,1 1 0,0 0 0,1-1 0,0 0 0,5 11 0,-7-16 0,1 1 0,-1-1 0,0 0 0,1 0 0,0 0 0,-1 0 0,1 0 0,0 0 0,0-1 0,0 1 0,0 0 0,0-1 0,0 0 0,0 1 0,1-1 0,-1 0 0,0 0 0,1 0 0,-1 0 0,1-1 0,-1 1 0,1-1 0,-1 0 0,1 1 0,-1-1 0,1 0 0,0 0 0,4-2 0,-5 2 1,0-1 0,-1 0 0,1 0 0,0 0 0,-1 0 0,1 0 1,-1 0-1,1 0 0,-1 0 0,0-1 0,0 1 0,1-1 0,-1 1 0,0-1 0,0 1 0,0-1 0,0 1 1,0-3-1,13-37 11,-11 33-13,40-179 1,-42 183 0,0 0 0,1 0 0,-1 0 0,1 0 0,0 1 0,0-1 0,0 0 0,3-3 0,-4 6 0,0 0 0,0 1 0,0-1 0,-1 0 0,1 1 0,0-1 0,0 0 0,0 1 0,0-1 0,0 1 0,0-1 0,0 1 0,0 0 0,0-1 0,0 1 0,0 0 0,1 0 0,-1 0 0,0 0 0,0 0 0,0 0 0,0 0 0,0 0 0,0 0 0,0 0 0,0 1 0,0-1 0,1 1 0,-1-1 0,0 0 0,0 1 0,-1-1 0,1 1 0,2 1 0,-1 0-1,0 0 1,0 0-1,0 0 1,-1 1-1,1-1 1,-1 1-1,1-1 1,-1 1-1,0-1 1,0 1-1,0 0 1,0 0-1,-1-1 1,1 1-1,0 4 1,3 50-24,-3-43 24,2 150 5,4-176 22,2-15-27,43-121 0,-44 129 0,1 0 0,2 0 0,-1 1 0,2 0 0,20-23 0,-28 37 0,0 0 0,0 1 0,0-1 0,0 1 0,7-4 0,-11 7 0,1-1 0,-1 1 0,1-1 0,-1 1 0,1 0 0,0-1 0,-1 1 0,1 0-1,0 0 1,-1-1 0,1 1 0,0 0 0,-1 0 0,1 0 0,0 0 0,-1 0 0,1 0-1,0 0 1,0 0 0,-1 0 0,1 0 0,0 1 0,-1-1 0,1 0 0,0 0 0,-1 1-1,1-1 1,-1 0 0,1 1 0,0-1 0,-1 1 0,1-1 0,-1 0 0,1 1 0,-1-1-1,1 1 1,-1 0 0,0-1 0,1 1 0,-1-1 0,1 1 0,-1 0 0,0-1-1,0 1 1,1 0 0,-1-1 0,0 1 0,0 0 0,0-1 0,0 2 0,8 56-2,-2 0 0,-4 100 0,-2-103 5,1-50-99,1-4-232</inkml:trace>
</inkml:ink>
</file>

<file path=ppt/ink/ink7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20"/>
    </inkml:context>
    <inkml:brush xml:id="br0">
      <inkml:brushProperty name="width" value="0.025" units="cm"/>
      <inkml:brushProperty name="height" value="0.025" units="cm"/>
      <inkml:brushProperty name="color" value="#FFFFFF"/>
    </inkml:brush>
  </inkml:definitions>
  <inkml:trace contextRef="#ctx0" brushRef="#br0">20 443 30366,'-2'4'167,"-1"0"0,1 1 1,0 0-1,0-1 0,0 1 1,0 0-1,1 0 0,0 0 0,0 0 1,0 5-1,0 55-20,2-37-40,-1-27-103,1 0 1,-1 0-1,0 0 0,1 0 0,-1 0 0,1 0 1,0 0-1,-1 0 0,1-1 0,0 1 0,0 0 1,-1 0-1,1-1 0,0 1 0,0 0 1,0-1-1,0 1 0,0-1 0,0 1 0,0-1 1,0 0-1,0 1 0,0-1 0,0 0 0,0 0 1,0 1-1,0-1 0,0 0 0,0 0 0,0 0 1,0-1-1,0 1 0,1 0 0,0-1 1,2 1 1,-1 0 1,0 0-1,1-1 1,-1 1 0,0-1-1,1 0 1,-1 0-1,0-1 1,0 1 0,0 0-1,6-5 1,-3 0-4,0-2 1,0 1-1,0-1 1,-1 0-1,0 0 1,-1 0-1,0-1 1,6-17-1,-3 4 2,-1-2 0,6-35-1,-4-29-2,-5-116 0,-3 133 2,-3 46 21,3 25-24,0-1-1,0 0 0,0 1 0,0-1 0,-1 0 0,1 1 0,0-1 0,0 1 0,-1-1 0,1 0 0,0 1 0,-1-1 0,1 1 0,-1-1 0,1 1 0,-1 0 0,1-1 0,-1 1 0,1-1 0,-1 1 1,1 0-1,-1-1 0,0 1 0,1 0 0,-1 0 0,1-1 0,-1 1 0,0 0 0,1 0 0,-2 0 0,2 0-1,-1 0 0,1 0 0,-1 1 1,0-1-1,1 0 0,-1 0 0,1 1 0,0-1 0,-1 0 0,1 1 1,-1-1-1,1 1 0,-1-1 0,1 1 0,0-1 0,-1 0 0,1 1 1,0 0-1,0-1 0,-1 1 0,1-1 0,0 1 0,0-1 0,0 1 0,-1-1 1,1 1-1,0-1 0,0 1 0,0 0 0,0 0 0,-8 45 0,2 0 0,2 1 0,3 81-1,1-85 2,0-28 0,1 0 0,1-1 0,0 1 0,1 0 0,0-1 0,2 0 0,9 25 0,-12-34 0,0 0 0,1 0 0,-1-1 0,1 1 1,0-1-1,1 1 0,-1-1 0,1 0 1,-1 0-1,1-1 0,0 1 0,1-1 1,-1 0-1,0 0 0,1 0 0,0 0 0,0-1 1,0 0-1,0 0 0,0 0 0,0-1 1,0 0-1,1 0 0,9 1 0,-10-2 4,1 0-1,-1 0 1,0 0-1,0-1 0,1 0 1,-1 0-1,8-3 1,-11 3-4,1-1-1,-1 1 1,0-1 0,0 0 0,0 1 0,0-1 0,0 0 0,0-1 0,0 1 0,0 0 0,-1 0 0,1-1 0,-1 1 0,0-1 0,0 1 0,1-4 0,3-9 0,0 1 0,-2-1 0,0 0 0,0 0 0,0-21 0,-4-81 0,0 55 0,1 38-3,0 21-5,0 6-1,0 37-3,0-27 12,0 23 0,5 46 0,-3-68 0,1-1 0,0 1 0,1-1 0,1 0 0,0 0 0,11 19 0,-15-28 0,1 0 0,0-1 0,0 1 0,0-1 0,0 1 0,0-1 0,1 0 0,0 0 0,0 0 0,-1 0 0,2-1 0,-1 1 0,0-1 0,0 0 0,1 0 0,0 0 0,-1 0 0,1 0 0,0-1 0,0 0 0,-1 0 0,1 0 0,0 0 0,0-1 0,8 1 0,-11-1 0,0 0 0,0-1 0,0 1 0,0 0 0,0-1 0,0 1 0,0-1 0,0 1 0,0-1 0,0 1 0,0-1 0,0 0 0,-1 1 0,1-1 0,0 0 0,-1 0 0,1 0 0,0 1 0,-1-1 0,1 0 0,-1 0 0,1 0 0,-1 0 0,1-2 0,8-28 0,-8 26 0,4-26 0,-1 0 0,-1-50 0,-2 43 0,6-46 0,-7 83 0,0 0 0,0-1 0,1 1 0,-1 0 0,0 0 0,0 0 0,1 0 0,-1 0 0,1-1 0,-1 1 0,1 0 0,0 0 0,-1 0 0,1 0 0,0 0 0,0 1 0,-1-1 0,1 0 0,0 0 0,0 0 0,0 1 0,0-1 0,0 1 0,0-1 0,0 0 0,0 1 0,0 0 0,1-1 0,-1 1 0,0 0 0,0-1 0,0 1 0,0 0 0,1 0 0,-1 0 0,0 0 0,0 0 0,0 0 0,1 1 0,-1-1 0,0 0 0,0 1 0,0-1 0,0 0 0,0 1 0,0-1 0,0 1 0,0 0 0,0-1 0,0 1 0,0 0 0,0 0 0,0-1 0,0 1 0,0 0 0,-1 0 0,1 0 0,0 0 0,-1 0 0,1 2 0,6 9 0,-2 1 0,0-1 0,0 2 0,-1-1 0,0 0 0,2 28 0,1 87 0,-7-89 0,0-24 0,0-13 0,0-5 0,2-23 0,0 0 0,2 0 0,1 1 0,1-1 0,2 1 0,0 1 0,1 0 0,26-46 0,-34 66 0,1 0 0,0 1 0,0 0 0,1-1-1,-1 1 1,1 0 0,-1 0 0,1 0 0,0 1 0,0-1 0,0 1 0,1 0-1,-1-1 1,0 1 0,1 1 0,0-1 0,-1 0 0,1 1 0,0 0 0,0 0 0,0 0-1,7 0 1,-10 1 0,-1 0 0,1 0 0,0 1-1,0-1 1,-1 0 0,1 1 0,0-1-1,-1 1 1,1-1 0,-1 1 0,1-1-1,-1 1 1,1-1 0,-1 1 0,1-1-1,-1 1 1,1 0 0,-1-1 0,0 1-1,1 0 1,-1-1 0,0 1 0,0 0-1,1 0 1,-1-1 0,0 1 0,0 0-1,0 0 1,0 1 0,2 29-5,-2-23 4,2 264 1,-2-268 0,0 0 0,1 0 0,-1 0 0,1 0 0,0 0 0,0 0 0,0 0 0,0 0 0,1-1 0,-1 1 0,4 4 0,-4-6 0,0 0 0,1 0 0,-1-1 0,1 1 0,0 0 0,0-1 0,-1 0 0,1 1 0,0-1 0,0 0 0,0 0 0,0 0 0,1 0 0,-1 0 0,0-1 0,0 1 0,1-1 0,-1 1 0,0-1 0,0 0 0,4 0 0,1 0 1,-1 0 0,0 0 0,0 0 0,0-1-1,0 0 1,0-1 0,0 1 0,8-4 0,-10 3 0,-1-1-1,1 1 1,0-1-1,-1 0 1,0 1 0,0-2-1,0 1 1,0 0 0,0-1-1,-1 1 1,1-1-1,3-7 1,1-4-1,-1 0 0,0 0 0,-1 0 0,-1-1 0,0 0 0,-1 0 0,1-18 0,-2-117 0,-3 81 0,1 70 0,0 0 0,0 0 0,0-1 0,0 1 0,0 0 0,0-1 0,0 1 0,0 0 0,0-1 0,0 1 0,0 0 0,0-1 0,0 1 0,0 0 0,0-1 0,0 1 0,0 0 0,0-1 0,0 1 0,0 0 0,0 0 0,-1-1 0,1 1 0,0 0 0,0 0 0,0-1 0,-1 1 0,1 0 0,0 0 0,0-1 0,-1 1 0,1 0 0,0 0 0,0 0 0,-1-1 0,1 1 0,0 0 0,-1 0 0,1 0 0,0 0 0,-1 0 0,1 0 0,0 0 0,0 0 0,-1 0 0,1 0 0,0 0 0,-1 0 0,1 0 0,0 0 0,-1 0 0,1 0 0,0 0 0,-1 0 0,1 0 0,0 0 0,-1 1 0,-12 9 0,6 3 0,1 0 0,0 0 0,0 0 0,1 1 0,1 0 0,1 0 0,0 0 0,-2 20 0,-2 121 0,7-151 1,0-1-1,1 0 1,-1 0-1,1 0 1,-1 1-1,1-1 1,0 0 0,0 0-1,0 0 1,0 0-1,1-1 1,-1 1-1,1 0 1,0 0-1,0-1 1,0 1 0,0-1-1,0 0 1,0 1-1,1-1 1,-1 0-1,1 0 1,-1-1 0,1 1-1,0-1 1,0 1-1,0-1 1,0 0-1,0 0 1,0 0 0,5 1-1,9 1 4,1-1 0,-1 0 0,1-1 0,28-3 0,-14 1-10,-31 1-3,-1 0 0,1-1 0,-1 1 0,1 0 0,0-1 0,-1 1 0,1-1 0,-1 1 0,1 0 1,-1-1-1,1 1 0,-1-1 0,1 1 0,-1-1 0,0 1 0,1-1 0,-1 0 0,0 1 0,0-1 0,1 0 0,-1 1 0,0-1 0,0 1 0,0-1 0,0 0 0,1 1 0,-1-1 0,0 0 0,0 1 1,0-1-1,-1 0 0,1 1 0,0-1 0,0 0 0,0 1 0,0-1 0,-1 0 0,1 1 0,0-1 0,-1 1 0,1-1 0,0 0 0,-1 1 0,1-1 0,-1 1 0,1-1 0,-1 0 0,-18-10-1274</inkml:trace>
</inkml:ink>
</file>

<file path=ppt/ink/ink7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20"/>
    </inkml:context>
    <inkml:brush xml:id="br0">
      <inkml:brushProperty name="width" value="0.025" units="cm"/>
      <inkml:brushProperty name="height" value="0.025" units="cm"/>
      <inkml:brushProperty name="color" value="#FFFFFF"/>
    </inkml:brush>
  </inkml:definitions>
  <inkml:trace contextRef="#ctx0" brushRef="#br0">149 18 31486,'-3'-2'28,"0"0"-1,0 0 0,0 0 0,0 0 0,-1 1 0,1 0 0,-1 0 1,1 0-1,-1 0 0,1 0 0,-1 1 0,1-1 0,-1 1 0,0 0 1,1 0-1,-1 0 0,0 1 0,1-1 0,-1 1 0,1 0 0,-1 0 1,1 0-1,-1 1 0,1-1 0,0 1 0,0 0 0,0 0 0,0 0 1,0 0-1,0 0 0,0 1 0,1-1 0,-1 1 0,1 0 1,-1-1-1,1 1 0,0 0 0,1 1 0,-3 3 0,-1 6-20,1 1 0,0 0 0,1 0 0,0 0 0,2 0 0,-1 0-1,2 0 1,1 21 0,-1-14 1,0-15-6,0-1 1,1 0 0,-1 1-1,1-1 1,0 0-1,0 0 1,1 0 0,0 0-1,0 0 1,0 0 0,0 0-1,1 0 1,0-1 0,0 0-1,0 1 1,0-1 0,8 7-1,-5-7 2,0 0-1,-1 0 1,2 0 0,-1-1-1,0 0 1,1 0 0,-1 0-1,1-1 1,0 0 0,0 0-1,0-1 1,0 0 0,9 0-1,-10 0 1,0-1 0,-1 0 0,1 0 0,0 0 0,-1-1-1,10-2 1,-13 2-4,0 0 0,0 0 0,-1 0 0,1 0 0,0 0 0,-1 0 0,1 0 0,-1-1 0,0 1 0,1 0 0,-1-1 0,0 1 0,0-1 0,0 0 0,0 1 0,0-1 0,0 0 0,0 0 0,0 0 0,-1 0 0,1 1 0,0-5 0,1-12 0,0 0 0,0 0 0,-3-26 0,1 16 0,0 24 0,0 0 0,0 0 0,0 0 0,-1 0 0,0 0 0,1 0 0,-1 0 1,0 0-1,-1 1 0,1-1 0,-1 0 0,0 1 0,0-1 0,0 1 0,0 0 0,0-1 0,-5-4 0,4 6-1,-1 0 1,1 0-1,0 0 0,0 1 1,0-1-1,-1 1 0,1 0 0,-1 0 1,1 0-1,-1 1 0,0-1 0,1 1 1,-1 0-1,1 0 0,-1 0 1,0 0-1,1 0 0,-1 1 0,-6 2 1,6-2-21,0 0 0,0 0 0,0 1 0,1 0 0,-1 0 0,0 0 0,-3 2 0,-31 28-566</inkml:trace>
</inkml:ink>
</file>

<file path=ppt/ink/ink7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17"/>
    </inkml:context>
    <inkml:brush xml:id="br0">
      <inkml:brushProperty name="width" value="0.025" units="cm"/>
      <inkml:brushProperty name="height" value="0.025" units="cm"/>
      <inkml:brushProperty name="color" value="#FFFFFF"/>
    </inkml:brush>
  </inkml:definitions>
  <inkml:trace contextRef="#ctx0" brushRef="#br0">0 0 28029,'0'0'4511,"3"3"-4369,22 9-116,7 1-6,-1 2-1,53 35 1,-13-5-20,102 49 0,-114-64 0,281 126 0,-175-84 0,38 16 0,260 130 0,-410-187 0,2-2 0,0-2 0,77 24 0,-8-15 0,-48-16 0,0 3 0,77 37 0,-127-49 0,1 0 0,1-2 0,28 6 0,-56-15 0,0 0 0,0 0 0,1 0 0,-1 0 0,0 0 0,0 0 0,0-1 0,0 1 0,1 0 0,-1 0 0,0 0 0,0 0 0,0 0 0,0-1 0,0 1 0,1 0 0,-1 0 0,0 0 0,0 0 0,0-1 0,0 1 0,0 0 0,0 0 0,0 0 0,0 0 0,0-1 0,0 1 0,0 0 0,0 0 0,0 0 0,0-1 0,0 1 0,0 0 0,0 0 0,0 0 0,0-1 0,0 1 0,0 0 0,0 0 0,0 0 0,0 0 0,-1-1 0,1 1 0,0 0 0,0 0 0,0 0 0,0 0 0,0 0 0,0-1 0,-1 1 0,1 0 0,0 0 0,0 0 0,0 0 0,-1 0 0,-7-14 0,8 13 0,-23-32 0,-2 1 0,-1 2 0,-1 0 0,-46-38 0,113 94 0,-5 2 0,-15-12 0,-1 0 0,33 37 0,-47-47 0,0 0 0,-1 0 0,0 1 0,0-1 0,0 1 0,-1 0 0,0 0 0,-1 1 0,1-1 0,-2 0 0,1 1 0,-1 0 0,0-1 0,0 9 0,0-12 0,-1-1 0,0 1 0,0 0 0,0-1 0,0 1 0,-1 0 0,0-1 0,1 1 0,-1 0 0,0-1 0,-1 1 0,1-1 0,-1 0 0,0 1 0,1-1 0,-1 0 0,-1 0 0,1 0 0,0 0 0,-1 0 0,1-1 0,-1 1 0,0-1 0,0 0 0,0 0 0,-3 2 0,-7 4-4,1-1 1,-1 0-1,-1-1 0,1 0 1,-1-2-1,0 1 0,-19 2 1,9-6-144</inkml:trace>
</inkml:ink>
</file>

<file path=ppt/ink/ink7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0"/>
    </inkml:context>
    <inkml:brush xml:id="br0">
      <inkml:brushProperty name="width" value="0.025" units="cm"/>
      <inkml:brushProperty name="height" value="0.025" units="cm"/>
      <inkml:brushProperty name="color" value="#FFFFFF"/>
    </inkml:brush>
  </inkml:definitions>
  <inkml:trace contextRef="#ctx0" brushRef="#br0">10 253 32575,'-1'-1'124,"-2"7"-91,-3 214-30,6-163-3,0-56 0,1 0 0,-1 1 0,0-1 0,0 0 0,1 1 0,-1-1 0,1 0 0,-1 1 0,1-1 0,0 0 0,-1 0 0,1 0 0,0 0 0,0 0 0,0 0 0,0 0 0,0 0 0,0 0 0,0 0 0,0 0 0,0 0 0,0-1 0,0 1 0,1 0 0,-1-1 0,0 1 0,1-1 0,-1 1-1,2-1 1,-1 1 2,1-1-1,-1 1 1,1-1 0,-1 0-1,1 0 1,-1 0-1,1 0 1,-1 0-1,1-1 1,-1 1-1,0-1 1,1 0-1,-1 1 1,0-1-1,1 0 1,-1-1-1,3-1 1,1-2-2,-1 0 1,0 0-1,0-1 1,-1 1-1,0-1 1,0 0-1,0 0 1,-1-1-1,0 1 1,4-11-1,3-13 0,7-33 0,-4-5 0,-3-1 0,-3 0 0,-3-98 0,-4 166 0,0 0 0,0 1 0,0-1 0,1 0 0,-1 0 0,0 1 0,1-1 0,-1 0 0,1 1 0,-1-1 0,1 0 0,-1 1 0,1-1 0,-1 1 0,1-1 0,-1 0 0,1 1 0,0 0 0,-1-1 0,1 1 0,0-1 0,0 1 0,-1 0 0,1-1 0,0 1 0,0 0 0,-1 0 0,1 0 0,0 0 0,0 0 0,0 0 0,-1 0 0,1 0 0,0 0 0,1 0 0,33 5 0,-28-2 0,0 1 0,0 0 0,0 0 0,-1 0 0,0 1 0,0 0 0,0 0 0,0 1 0,-1-1 0,0 1 0,8 12 0,-1-1 0,-2 1 0,0-1 0,11 30 0,-15-27 0,-1-1 0,-1 1 0,-1 0 0,0 1 0,-2-1 0,-1 37 0,-1-34 0,1-18 0,0 0 0,-1 0 0,1 0 0,-1 0 0,-1 0 0,1 0 0,-1 0 0,0 0 0,0-1 0,0 1 0,0-1 0,-1 1 0,0-1 0,0 0 0,0 0 0,0 0 0,-1 0 0,0-1 0,1 0 0,-1 1 0,-1-1 0,1 0 0,0-1 0,-1 1 0,1-1 0,-1 0 0,-6 2 0,-6 2 0,-1-1 0,0-1 0,0-1 0,0 0 0,-1-2 0,-24 1 0,41-2 0,0 0 0,0 0 0,0 0 0,0-1 0,0 1 0,0 0 0,0-1 0,0 1 0,0-1 0,0 0 0,1 1 0,-1-1 0,0 0 0,0 0 0,0 0 0,1-1 0,-1 1 0,1 0 0,-1-1 0,1 1 0,-1-1 0,1 1 0,0-1 0,0 0 0,0 1 0,0-1 0,0 0 0,0 0 0,0 0 0,1 0 0,-1 1 0,0-1 0,1-3 0,0 5 0,1-1 0,-1 1 0,1-1 0,-1 1 0,1 0 0,-1-1 0,1 1 0,-1 0 0,1-1 0,0 1 0,-1 0 0,1 0 0,0 0 0,-1 0 0,1-1 0,0 1 0,-1 0 0,1 0 0,0 0 0,-1 0 0,1 1 0,0-1 0,-1 0 0,2 0 0,-1 0 0,11 2 0,-1-1 0,0 2 0,1 0 0,-1 0 0,0 1 0,-1 0 0,1 1 0,-1 0 0,14 9 0,-12-7 0,0 0 0,0-1 0,1-1 0,0 0 0,0 0 0,23 4 0,-29-8 0,0-1 0,0 1 0,-1-1 0,1 0 0,0-1 0,10-1 0,-14 1 0,0 0 0,-1 0 0,1 0 0,-1 0 0,0 0 0,1-1 0,-1 1 0,0-1 0,0 1 0,0-1 0,0 0 0,0 0 0,0 0 0,-1 0 0,1 0 0,0-1 0,-1 1 0,2-4 0,8-21 0,0-1 0,-2-1 0,-2 0 0,0 0 0,4-46 0,12-52 0,-23 122 0,2 1 0,-1 0 0,0 0 0,1 0 0,0 0 0,0 0 0,0 0 0,0 0 0,5-5 0,-5 7 0,0 1 0,-1 0 0,1 0 0,-1-1 0,1 1 0,0 0 0,0 1 0,0-1 0,0 0 0,0 0 0,0 1 0,-1-1 0,1 1 0,0 0 0,1 0 0,-1 0 0,0-1 0,0 2 0,0-1 0,0 0 0,0 0 0,3 2 0,-2-1 0,-1 1 0,1 0 0,-1 0 0,0-1 0,0 2 0,0-1 0,0 0 0,0 0 0,0 1 0,-1-1 0,1 1 0,-1-1 0,0 1 0,2 4 0,2 2 0,-4-12 0,-1 2 0,-1 0 0,1 0 0,-1 0 0,0 0 0,1 0 0,-1 0 0,0 0 0,0 0 0,0 0 0,0 0 0,0 1 0,0-1 0,0 0 0,0 0 0,0 1 0,0-1 0,0 1 0,0-1 0,0 1 0,-1-1 0,1 1 0,0 0 0,0 0 0,-1 0 0,1-1 0,0 1 0,0 0 0,-3 1 0,1-2 0,-1 1 0,1 0 0,-1 0 0,1 0 0,-1 1 0,1-1 0,-1 1 0,1 0 0,-1 0 0,-4 2 0,5 0 0,0-1 0,0 1 0,1 0 0,-1 0 0,1 0 0,0 0 0,0 1 0,0-1 0,1 0 0,-1 1 0,1-1 0,-2 6 0,-10 49 0,9-16 0,1 0 0,4 44 0,0-26-5,-1-53 4,0 0 0,0 0 0,1 0 1,-1 0-1,2 0 0,-1-1 0,1 1 1,0 0-1,0-1 0,1 1 1,0-1-1,0 0 0,0 0 0,1 0 1,0 0-1,0 0 0,1-1 0,-1 0 1,1 0-1,0 0 0,0-1 0,1 1 1,0-1-1,0 0 0,0-1 0,0 0 1,0 0-1,0 0 0,1 0 0,0-1 1,-1 0-1,1-1 0,0 0 0,0 0 1,12 0-1,-10 0 1,-1-1 0,1 0 0,0 0 0,0-1 0,-1 0 0,14-4 0,-19 4 0,1-1 0,-1 1 0,0-1 0,0 0 0,0 0 0,0-1 0,0 1 0,0 0 0,0-1 0,-1 0 0,0 1 0,1-1 0,-1 0 0,0-1 0,0 1 0,-1 0 0,1 0 0,1-5 0,3-9 0,0 0 0,-1-1 0,-1 0 0,-1 1-1,1-20 1,-1-92 9,0 3 15,-2 125-24,-1 0 0,1-1 0,-1 1 0,1 0 0,0-1 0,0 1 0,0 0 0,0 0 0,0-1 0,0 1 0,0 0 0,0 0 0,0 0 0,0 1 0,0-1 0,1 0 0,-1 0 0,0 0 0,1 1 0,-1-1 0,0 1 0,1-1 0,-1 1 0,1 0 0,-1-1 0,1 1 0,-1 0 0,1 0 0,2 0 0,2 0 0,0 0 0,-1 0 0,1 0 0,0 1 0,-1 0 0,1 0 0,6 2 0,-5 0 0,1 1 0,-1 1 0,0-1 0,0 1 0,0 0 0,0 1 0,6 7 0,40 47 0,-48-53 0,0 0 0,-1 0 0,0 1 0,0-1 0,-1 1 0,1 0 0,-2 0 0,1 0 0,-1 0 0,0 0 0,-1 0 0,0 1 0,-1-1 0,0 16 0,0-20 0,0 0 0,-1 0 0,1-1 0,-1 1-1,0 0 1,0-1 0,0 1 0,-1-1 0,1 1 0,-1-1 0,0 0 0,-4 6 0,-34 33 3,34-38-5,1 1 0,0 0 0,0 0 0,0 0 0,0 0 0,1 1 0,0 0 0,0 0 0,1 0 0,-1 0 0,1 0-1,1 1 1,-5 12 0,7-17 2,-1 0 0,1 1 0,0-1 0,-1 0-1,1 0 1,0 0 0,0 0 0,1 0 0,-1 0 0,0 0-1,1 0 1,-1 0 0,1 0 0,0 0 0,0 0 0,-1 0-1,1-1 1,0 1 0,1 0 0,-1 0 0,0-1 0,0 1-1,1-1 1,-1 1 0,1-1 0,-1 1 0,1-1-1,0 0 1,-1 0 0,1 0 0,0 0 0,0 0 0,3 1-1,6 0 2,-1 0-1,0 0 0,1-1 0,-1-1 0,18 0 0,-9-1 0,-4 1 0,6 1 0,1-2 0,37-5 0,-52 4 0,1 0 0,-1 0 0,0-1 0,0 1 0,0-2 0,0 1 0,0-1 0,0 0 0,-1 0 0,0-1 0,8-8 0,-5 4 0,-2 0 0,1 0 0,-1-1 0,-1 0 0,0-1 0,0 1 0,-1-1 0,0-1 0,-1 1 0,0 0 0,-1-1 0,2-13 0,-1-6 1,0-1 0,-3 1 1,-2-46-1,1 75 0,0 0 0,-1 0 0,1 0 0,0-1 0,-1 1 1,1 0-1,-1 0 0,0 0 0,0 0 0,0 0 0,0 0 0,0 1 0,0-1 0,0 0 0,-1 0 0,1 1 0,0-1 0,-1 1 0,0-1 0,1 1 0,-1 0 0,0-1 0,0 1 0,0 0 0,1 0 0,-4-1 0,-2 0-1,-1 0 0,1 1 0,0 0 0,0 0-1,0 0 1,-10 1 0,14 1-1,1-1 1,0 1-1,-1-1 1,1 1-1,0 0 1,0 0-1,0 0 1,-1 0-1,1 0 1,0 1-1,1-1 1,-1 1-1,0-1 1,0 1-1,1 0 1,-1-1-1,1 1 1,-1 0-1,1 0 1,0 0-1,-1 0 1,1 0-1,0 1 1,1-1-1,-1 0 1,0 0-1,0 5 1,-3 6-5,1 1 1,1 0-1,-1 20 1,0-6 4,2-1 0,2 1 0,0-1 0,8 41 0,-7-58 0,1 0 0,0 0 0,1 0 0,0 0 0,0-1 0,1 1 0,0-1 0,1 0 0,0-1 0,1 1 0,-1-1 0,2-1 0,-1 1 0,17 11 0,-16-12-1,1-2 0,1 1 0,-1-2 0,1 1 0,0-1 0,0-1 1,0 1-1,1-2 0,13 3 0,-6-3 2,0-1 0,0 0 1,1-2-1,28-3 0,-39 3-1,-1-1 1,0 0-1,0 0 0,0 0 0,0-1 0,0 0 0,0 0 1,-1-1-1,1 0 0,-1 0 0,0-1 0,0 1 0,-1-1 0,1 0 1,-1-1-1,0 1 0,-1-1 0,7-10 0,-5 5 0,0-1 0,0 0 0,-1 0 0,-1-1 0,0 1 0,-1-1 0,0 0 0,-1 0 0,1-22 0,-1 11 0,0 3 0,-2-1 0,-3-40 0,3 57 0,-1 0 0,0 1 0,0-1 0,0 1 0,0-1 0,-1 1 0,0 0 0,0-1 0,0 1 0,0 0 0,-1 0 0,0 1 0,1-1 0,-2 0 0,1 1 0,0 0 0,0 0 0,-1 0 0,-4-3 0,6 4 0,0 1 0,0 0 0,-1 0 0,1 0 0,0 0 0,0 0 0,-1 0 0,1 0 0,0 1 0,-1-1 0,1 1 0,-1 0 0,1 0 0,-1 0 0,1 0 0,-1 0 0,1 0 0,0 1 0,-5 0 0,5 1 0,0-1 0,0 0 0,0 1 0,0-1 0,0 1 0,0 0 0,1-1 0,-1 1 0,0 0 0,1 0 0,0 0 0,-1 1 0,1-1 0,0 0 0,-2 5 0,-1 7 0,0 1 0,1 0 0,1 0 0,-2 29 0,4-43 0,-2 38 1,-1-18-6,1 1 1,2 0-1,0-1 0,1 1 0,1 0 1,6 22-1,-6-38 0,0-1 1,0 1-1,1-1 0,-1 0 1,2 0-1,-1 0 0,0 0 1,1-1-1,0 1 0,0-1 1,0 0-1,1 0 0,-1 0 0,1-1 1,0 1-1,0-1 0,0 0 1,1-1-1,-1 1 0,1-1 1,8 2-1,7 1-3,-1-1 1,1-2-1,0 0 0,33-1 1,-49-1 8,0 0 1,0-1 0,0 1-1,0-1 1,0 0 0,-1 0-1,1-1 1,0 1 0,-1-1-1,1 0 1,-1-1 0,0 1-1,1-1 1,-1 1 0,0-1-1,-1-1 1,1 1 0,0 0-1,-1-1 1,0 0 0,0 0-1,0 0 1,0 0 0,-1 0-1,1 0 1,-1-1 0,0 1-1,-1-1 1,1 0 0,1-6-1,2-14 9,-1-1-1,-1 1 0,-1 0 1,-2-42-1,0 42 2,-1-3 0,0-23 11,1 47-21,0 1 1,0 0-1,1 0 1,-1 0-1,1-1 1,0 1-1,0 0 1,0 0-1,0 0 1,1 0-1,1-3 1,-2 5-2,0 0 1,0 0-1,0 0 1,0 1-1,0-1 1,0 0-1,0 0 1,0 1-1,0-1 1,1 1-1,-1-1 1,0 1-1,0 0 1,0-1-1,1 1 1,-1 0-1,0 0 1,1 0-1,-1 0 1,0 0-1,0 0 1,1 0-1,-1 0 1,0 0-1,0 1 1,1-1-1,-1 0 1,2 2-1,-1-1 0,1 0 0,0 0 0,-1 1 0,1-1 0,-1 1 0,0-1-1,1 1 1,-1 0 0,0 0 0,0 0 0,2 3 0,4 9 0,0 0 0,-1 0 0,-1 1 0,0 0 0,-1 0 0,-1 0 0,0 1 0,3 30 0,-3 10 0,-3 67 0,-2-63 0,1-84 23,-1-15-20,2 0 0,10-74 0,-4 83-3,13-32 0,-16 52 0,-1 1 0,2 0 0,0 0 0,0 0 0,0 0 0,1 1 0,8-10 0,-13 17 0,0 0 0,0 1 0,-1-1 0,1 0 0,0 0 0,0 0 0,0 0 0,0 1 0,0-1 0,0 1 0,0-1 0,0 0 0,0 1 0,1 0 0,-1-1 0,0 1 0,0 0 0,0-1 0,1 1 0,-1 0 0,0 0 0,0 0 0,0 0 0,1 0 0,-1 1 0,0-1 0,0 0 0,0 0 0,0 1 0,1-1 0,-1 1 0,0-1 0,0 1 0,0-1 0,0 1 0,0 0 0,0-1 0,0 1 0,0 0 0,0 0 0,-1 0 0,1 0 0,0 0 0,0 0 0,0 2 0,3 2 0,-1 1 0,0 0 0,0 0 0,0 1 0,-1-1 0,3 12 0,1 26 0,-2-1 0,-2 87 0,-3-71 0,-12 12-950</inkml:trace>
</inkml:ink>
</file>

<file path=ppt/ink/ink7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2"/>
    </inkml:context>
    <inkml:brush xml:id="br0">
      <inkml:brushProperty name="width" value="0.025" units="cm"/>
      <inkml:brushProperty name="height" value="0.025" units="cm"/>
      <inkml:brushProperty name="color" value="#FFFFFF"/>
    </inkml:brush>
  </inkml:definitions>
  <inkml:trace contextRef="#ctx0" brushRef="#br0">22 329 32415,'0'100'315,"-3"362"-278,2-446-37,1 3 0,0-1 0,-2 0 0,-1 0 0,-5 22 0,5-64 0,3-2 0,-1-48 0,3-1 0,23-140 0,-23 204 0,12-59 0,4 0 0,50-128 0,-64 188 0,1 0 0,1 0 0,0 1 0,0-1 0,9-9 0,-15 19 0,0 0 0,1-1 0,-1 1 0,0-1 0,1 1 0,-1 0 0,0 0 0,1-1 0,-1 1 0,0 0 0,1-1 0,-1 1 0,1 0 0,-1 0 0,1 0 0,-1 0 0,1-1 0,-1 1 0,1 0 0,-1 0 0,0 0 0,1 0 0,-1 0 0,1 0 0,-1 0 0,1 0 0,-1 0 0,1 0 0,-1 1 0,1-1 0,-1 0 0,1 0 0,-1 0 0,1 1 0,-1-1 0,0 0 0,1 0 0,-1 1 0,0-1 0,1 0 0,-1 1 0,1-1 0,-1 0 0,0 1 0,0-1 0,1 1 0,-1-1 0,0 0 0,0 1 0,0-1 0,1 1 0,-1-1 0,0 1 0,0-1 0,0 1 0,9 33 0,-7-28 0,19 72 0,-8-36 0,-2 0 0,-2 0 0,-2 1 0,3 54 0,-10-95 0,-1 0 0,1 0 0,0 0 0,-1 0 0,1 0 0,-1 0 0,1 0 0,-1-1 0,0 1 0,0 0 0,0 0 0,0-1 0,0 1 0,0-1 0,-1 1 0,1-1 0,0 1 0,-1-1 0,1 0 0,-1 1 0,0-1 0,1 0 0,-1 0 0,0 0 0,-3 1 0,-5 1 0,0 1 0,0-2 0,-18 4 0,15-4 0,-42 4 1,41-5-10,-1 0 0,-26 7-1,86-5-166,-1-3 177,-16 2-4,1-2 1,-1-2-1,51-8 0,-71 8 6,0 0 0,-1 0-1,1-1 1,-1 0 0,1 0 0,-1-1-1,0 0 1,-1 0 0,1-1 0,-1 0 0,1 0-1,-1 0 1,-1-1 0,1 0 0,-1 0 0,0 0-1,-1-1 1,6-9 0,-3 2 16,-2-1 1,1 0-1,-2-1 0,4-19 1,-6 22-16,1 1 0,0-1-1,0 1 1,2 0 0,-1 0 0,2 1 0,11-20 0,-15 29-4,1 0 0,-1 0 0,1 0 1,-1 1-1,1-1 0,0 1 0,0 0 0,0 0 0,0 0 0,0 0 0,0 0 1,6 0-1,7 0-10,-15 4-4,-7 0-9,-13 6 29,0 1 0,0 0 0,1 1 1,0 1-1,-23 21 0,34-27-6,1 0 1,0 1-1,0-1 1,1 2-1,0-1 1,0 0-1,1 1 1,-1 0-1,2 0 1,-1 0-1,1 0 1,0 1-1,1-1 1,0 1-1,1 0 1,-1 9-1,1-9 0,0 4 0,1 0 0,0 0 0,3 15 0,-2-24 0,-1-1 0,1 1 0,0-1 0,0 1 0,1-1 0,-1 0 0,1 1 0,0-1 0,0 0 0,0 0 0,0 0 0,0-1 0,0 1 0,1 0 0,0-1 0,2 3 0,4 0 0,-1 0 0,1 0 0,-1-1 0,1 0 0,0-1 0,1 0 0,-1 0 0,1-1 0,10 1 0,12 0 0,43 0 0,-73-3 0,1 0 0,0 0 0,-1-1 0,1 1 0,0 0 0,0-1 0,-1 0 0,1 1 0,0-1 0,-1 0 0,1 0 0,-1-1 0,1 1 0,-1 0 0,1-1 0,-1 0 0,0 1 0,0-1 0,0 0 0,0 0 0,0 0 0,0-1 0,-1 1 0,1 0 0,-1-1 0,1 1 0,-1-1 0,0 1 0,0-1 0,0 1 0,1-5 0,1-7 0,-1-1 0,0 1 0,-1-1 0,-1-25 0,0 23 0,0-2 3,0-1-1,-1 1 1,-1 0 0,0 0-1,-2 1 1,0-1 0,-1 1-1,-1-1 1,0 1 0,-2 1-1,-10-18 1,16 31-3,0 1 0,0 0 0,-1 0 0,0 0 0,0 1 0,0-1 0,0 1 0,0-1 0,0 1 0,0 0 0,-1 0 0,1 1 0,-1-1 0,0 1 0,-3-1 0,5 1 0,0 1 0,0-1 0,0 1 0,0 0 0,0 0 0,0 0 0,0 0 0,0 0 0,0 0 0,0 1 0,0-1 0,0 1 0,0-1 0,0 1 0,0 0 0,0 0 0,0 0 0,0 0 0,0 0 0,1 0 0,-1 0 0,1 1 0,-1-1 0,1 0 0,-1 1 0,1 0 0,0-1 0,-1 1 0,-1 3 0,-1 4-3,1 0 0,0 0 0,0 0 0,1 0 0,0 0 0,0 1 0,0 18 0,1 0-7,5 43-1,-3-64 10,0-1 1,1 1 0,-1 0 0,1-1 0,1 1 0,0-1-1,-1 0 1,2 0 0,-1 0 0,1 0 0,0 0 0,0-1-1,1 0 1,-1 1 0,1-2 0,0 1 0,0-1 0,1 1-1,0-2 1,-1 1 0,1 0 0,1-1 0,-1 0 0,11 3-1,5 1-1,0-1 0,0-1 0,0-1 0,1-1 0,-1 0 0,30-2 0,-50-1 3,0 0-1,0-1 1,1 1-1,-1-1 1,0 1-1,0-1 1,0 0 0,1 1-1,-1-1 1,0 0-1,0-1 1,0 1 0,-1 0-1,1 0 1,0-1-1,0 1 1,-1-1 0,1 0-1,-1 1 1,1-1-1,-1 0 1,0 0-1,1 0 1,-1 0 0,0 0-1,-1 0 1,1 0-1,0-1 1,0 1 0,-1 0-1,1-4 1,1-8 2,0-1 0,-1 0 0,-1-28 1,0 24-4,1-25 3,0 28 1,0-1 0,-1 1 0,-1-1 0,0 1 1,-1-1-1,-6-19 0,2 25-4,0 12 0,-3 19 0,2 16-5,1 0-1,3 0 1,0 0 0,3 0-1,4 48 1,-4-79 4,1 0 1,0 1-1,0-1 1,0 0-1,1 0 1,0 0-1,0 0 1,0-1-1,0 1 0,1 0 1,0-1-1,0 0 1,0 1-1,0-1 1,1 0-1,-1-1 0,1 1 1,0-1-1,0 1 1,1-1-1,4 2 1,-2-1 0,1-1 0,-1 0-1,0 0 1,1-1 0,0 0 0,0 0 0,0-1 0,-1 0 0,1-1 0,0 0 0,0 0 0,0 0 0,11-3 0,-16 2 0,-1 0 1,1 0-1,0 0 1,-1 0 0,0-1-1,1 1 1,-1-1 0,0 1-1,0-1 1,1 0-1,-1 0 1,-1 0 0,1 0-1,0 0 1,-1-1-1,1 1 1,-1-1 0,1 1-1,-1-1 1,0 1-1,0-1 1,0-2 0,4-11-1,0 0 0,2-25 1,-5 26 2,31-207 24,-33 222-27,0-1 0,0 1 0,1-1 0,-1 1 0,0-1 0,0 0 0,1 1 0,-1 0 0,0-1 0,1 1 0,-1-1 0,1 1 0,-1-1 0,1 1 0,-1 0 0,1-1 0,-1 1 0,1 0 0,-1 0 0,1-1 0,-1 1 0,1 0 0,-1 0 0,1 0 0,0 0 0,-1-1 0,1 1 0,-1 0 0,1 0 0,0 0 0,-1 0 0,1 0 0,-1 1 0,1-1 0,0 0 0,-1 0 0,1 0 0,1 1 0,-1-1 0,1 1 0,-1-1 0,1 1 0,-1-1 0,1 1 0,-1 0 0,1 0 0,-1 0 0,0 0 0,0 0 0,1 0 0,-1 0 0,2 2 0,2 8 0,1 0 0,-1 0 0,-1 0 0,0 0 0,-1 1 0,0-1 0,-1 1 0,2 18 0,-2 103 0,-2-86 0,1-73 0,1 1 0,1-1 0,1 1 0,1-1 0,2 1 0,0 1 0,13-29 0,-12 35 0,-3 4 0,1 0 0,0 0 0,1 0 0,1 1 0,0 0 0,12-14 0,-19 26 0,0-1 0,0 1 0,0 0 0,-1 0 0,2 0 0,-1 0 0,0 1 0,0-1 0,0 0 0,0 0 0,0 1 0,1-1 0,-1 0 0,0 1 0,1-1 0,-1 1 0,0 0 0,1 0 0,-1-1 0,0 1 0,3 0 0,-3 1 0,1-1 0,-1 1 0,0-1 0,0 1 0,0 0 0,0 0 0,0-1 0,-1 1 0,1 0 0,0 0 0,0 0 0,0 0 0,-1 0 0,1 0 0,-1 0 0,1 0 0,-1 0 0,1 1 0,0 0 0,2 10 0,-1 0 0,1-1 0,0 24 0,-3-28 0,4 189 0,-4-128 0,0-67 0,0 0 0,1 0 0,-1 0 0,0 0 0,1 0 0,-1 0 0,1 0 0,0 0 0,-1 0 0,1 0 0,0 0 0,0 0 0,-1 0 0,1-1 0,0 1 0,0 0 0,0-1 0,0 1 0,0-1 0,0 1 0,0-1 0,0 1 0,0-1 0,0 1 0,0-1 0,0 0 0,1 0 0,-1 0 0,0 0 0,0 0 0,0 0 0,0 0 0,0 0 0,2 0 0,2 0 0,0-1 0,0 1 0,0-1 0,-1 1 0,1-1 0,0-1 0,-1 1 0,6-3 0,-3-1 0,1 0 0,-1 0 0,0-1 0,-1 0 0,1 0 0,-1-1 0,0 0 0,-1 0 0,0 0 0,6-12 0,-2 2 0,0 0 0,-1 0 0,10-38 0,-9 12-7,-3 0 0,-1 0 1,-2 0-1,-4-63 0,0 39 14,1 59-4,1-1-1,-1 0 1,0 0-1,-1 0 0,1 0 0,-2 0 0,1 0 0,-1 0 1,-1 1-1,0-1 0,-6-13 0,9 21-2,0 1 0,-1-1 0,1 0 0,-1 0 0,1 1 0,0-1 0,-1 0 0,0 1 0,1-1 0,-1 1 0,1-1 0,-1 1 0,0-1 0,1 1 0,-1-1 0,0 1 0,1-1 0,-1 1 0,0 0 0,0 0 0,0-1 0,1 1 0,-1 0 0,0 0 0,0 0 0,0 0 0,1 0 0,-1 0 0,0 0 0,0 0 0,0 0 0,1 0 0,-1 0 0,-1 1 0,0 0 0,1 0 0,0 0 0,0 0 0,-1 0 0,1 0 0,0 0 0,0 0 0,0 0 0,0 0 0,0 1 0,0-1 0,1 0 0,-1 1 0,0-1 0,1 1 0,-1-1 0,0 3 0,-4 25 0,1 1 0,2-1 0,0 1 0,4 36 0,-1-9 0,-3 16 0,0-23 0,5 60 0,-2-97 0,1 0 0,0 0 0,1 0 0,0 0 0,1-1 0,1 1 0,0-1 0,0 0 0,12 17 0,-15-26 0,0-1 0,0 0 0,0 1 0,0-1 0,1 0 0,-1 0 0,1 0 0,-1 0 0,1-1 0,0 1 0,0-1 0,0 0 0,0 0 0,0 0 0,0 0 0,6 1 0,2-1 0,0 0 0,0-1 0,16-1 0,-10 0 0,-12 1 0,-1-1 0,1 0 0,-1 0 0,1-1 0,-1 1 0,1-1 0,-1 0 0,0 0 0,0 0 0,0-1 0,0 1 0,0-1 0,0 0 0,-1 0 0,1 0 0,-1-1 0,0 1 0,0-1 0,0 0 0,-1 0 0,1 0 0,-1 0 0,0 0 0,3-9 0,3-9 0,0-1 0,-2 0 0,5-38 0,-10 57 0,9-62 0,-7 33 0,2 1 0,1 0 0,2 0 0,14-36 0,-20 64 0,0 1 0,0 0 0,0-1 0,0 1 0,1 0 0,-1 1 0,1-1 0,0 0 0,0 1 0,0-1 0,0 1 0,0 0 0,1 0 0,-1 0 0,0 1 0,1-1 0,0 1 0,-1 0 0,1 0 0,0 0 0,0 0 0,-1 1 0,1-1 0,0 1 0,0 0 0,0 0 0,0 1 0,-1-1 0,1 1 0,0 0 0,0 0 0,-1 0 0,1 0 0,-1 1 0,1-1 0,-1 1 0,1 0 0,4 4 0,-1 1 0,-1 1 0,0 0 0,-1 0 0,0 0 0,0 1 0,0 0 0,-1 0 0,-1 0 0,0 0 0,0 0 0,2 14 0,0 4 0,-1 1 0,-1 49 0,-3-61 0,1-1 0,-1 0 0,-1 0 0,-4 20 0,4-29 0,-1-1 0,0 0 0,0 1 0,0-1 0,-1 0 0,1 0 0,-1 0 0,-1-1 0,1 1 0,-1-1 0,1 0 0,-8 6 0,4-4 0,0-1 0,0 0 0,-1 0 0,0-1 0,0 0 0,0 0 0,-1-1 0,1 0 0,-1-1 0,0 1 0,1-2 0,-17 2 0,21-2 0,-1-1 0,0 0 0,1 0 0,-1 0 0,0-1 0,1 1 0,-1-1 0,0 0 0,1-1 0,0 1 0,-1-1 0,1 0 0,0 0 0,0 0 0,-1 0 0,2-1 0,-1 0 0,0 0 0,1 0 0,-1 0 0,1 0 0,0-1 0,0 1 0,0-1 0,-4-7 0,3 0 0,0 1 0,0-1 0,1 0 0,0 0 0,1 0 0,-1-17 0,2-72 0,1 59 0,0 38 0,0 1 0,1 0 0,-1 0 0,0 0 0,1-1 0,-1 1 0,1 0 0,0 0 0,0 0 0,0 0 0,0 0 0,1-2 0,-1 4 0,-1-1 0,1 0 0,-1 1 0,1 0 0,0-1 0,-1 1 0,1-1 0,0 1 0,-1 0 0,1-1 0,0 1 0,-1 0 0,1 0 0,0 0 0,0-1 0,-1 1 0,1 0 0,0 0 0,0 0 0,-1 0 0,1 0 0,0 0 0,0 1 0,-1-1 0,1 0 0,0 0 0,-1 0 0,1 1 0,0-1 0,-1 0 0,1 1 0,0-1 0,-1 1 0,1-1 0,-1 1 0,1-1 0,0 1 0,-1-1 0,1 1 0,-1-1 0,0 1 0,1 1 0,11 12 0,0 1 0,-2 1 0,16 30 0,8 11 0,-20-36 0,2 0 0,0-2 0,0 0 0,2-1 0,20 17 0,-29-29 0,0 1 0,0-1 0,1 0 0,0-1 0,0 0 0,0-1 0,0 0 0,1 0 0,0-1 0,0-1 0,-1 0 0,2 0 0,15 0 0,-23-2 0,0 0 0,-1 0 0,1 0 0,-1 0 0,1-1 1,0 1-1,-1-1 0,1 0 0,-1 0 0,0 0 0,5-3 0,-6 2-3,0 1 0,-1-1 0,1 0-1,0 0 1,-1 0 0,0 0 0,1-1 0,-1 1 0,0 0-1,0 0 1,0-1 0,-1 1 0,1-1 0,-1 1-1,1-1 1,-1 1 0,0-5 0,4-37-149</inkml:trace>
</inkml:ink>
</file>

<file path=ppt/ink/ink7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3"/>
    </inkml:context>
    <inkml:brush xml:id="br0">
      <inkml:brushProperty name="width" value="0.025" units="cm"/>
      <inkml:brushProperty name="height" value="0.025" units="cm"/>
      <inkml:brushProperty name="color" value="#FFFFFF"/>
    </inkml:brush>
  </inkml:definitions>
  <inkml:trace contextRef="#ctx0" brushRef="#br0">1 0 32127,'19'0'320,"27"0"-128,3 0-112,7 0-64,-7 0 16,-10 0-32,-3 0 0,-10 0 0,-3 0 0,-10 0 0,-6 0-32,-37 0-3714</inkml:trace>
</inkml:ink>
</file>

<file path=ppt/ink/ink7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3"/>
    </inkml:context>
    <inkml:brush xml:id="br0">
      <inkml:brushProperty name="width" value="0.025" units="cm"/>
      <inkml:brushProperty name="height" value="0.025" units="cm"/>
      <inkml:brushProperty name="color" value="#FFFFFF"/>
    </inkml:brush>
  </inkml:definitions>
  <inkml:trace contextRef="#ctx0" brushRef="#br0">246 63 32463,'-4'-4'19,"-1"-1"1,1 1-1,-1-1 0,0 1 1,0 0-1,0 1 0,0 0 1,-1-1-1,1 2 0,-1-1 1,0 1-1,0-1 1,-12-1-1,7 2-19,-1 0 0,0 1 0,1 1 1,-1 0-1,0 0 0,-19 4 0,28-3 0,0-1 0,1 1 0,-1 0 0,1 0 0,-1 0 0,1 0 0,-1 0 0,1 0 0,-1 0 0,1 1 0,0 0 0,0-1 0,0 1 0,0 0 0,0 0 0,0 0 0,1 0 0,-1 0 0,1 0 0,-1 1 0,1-1 0,-2 5 0,1 0 0,-1 1 0,2-1 0,-1 1 0,1 0 0,0 0 0,1 13 0,0-18 0,0 0 0,0 0 0,1-1-1,-1 1 1,1 0 0,0 0 0,-1 0 0,1-1 0,1 1 0,-1 0 0,0-1-1,1 1 1,-1-1 0,1 1 0,-1-1 0,1 0 0,4 4 0,-1-2 1,-1-1 1,1 0-1,0 0 1,0 0 0,0-1-1,0 0 1,0 0-1,10 3 1,8-1 3,-1-1 0,0 0 1,37-2-1,-52-1-6,-4 0 1,2 0 0,1 0 0,0 0 0,-1 0 0,1-1 0,-1 0 0,1 0 0,8-3 0,-12 3 0,-1 0 0,1 0 0,0-1 0,0 1 0,-1-1 0,1 1 0,-1-1 0,1 0 0,-1 1 0,0-1 0,0 0 0,0 0 0,0 0 0,0 0 0,0 0 0,0 0 0,0 0 0,-1 0 0,1 0 0,-1-1 0,0 1 0,0-4 0,2-6 0,-1 1 0,0-1 0,-1 1 0,-1-1 0,0 1 0,-4-19 0,5 27 0,-1 0 0,0 0 0,-1 0 0,1 0 0,0 0 0,-1 1 0,0-1 0,1 0 0,-1 1 0,0 0 0,0-1 0,0 1 0,-1 0 0,1 0 0,-1 0 0,1 0 0,-1 1 0,1-1 0,-1 0 0,0 1 0,0 0 0,0 0 0,0 0 0,0 0 0,0 0 0,0 1 0,0-1 0,0 1 0,-5 0 0,2-1-70,-1 1-1,1 0 1,-1 0-1,1 0 1,-1 1-1,1 0 1,0 0 0,-1 0-1,1 1 1,0 0-1,0 0 1,0 1-1,0 0 1,0 0 0,1 0-1,-1 1 1,1-1-1,0 1 1,-5 6-1,-31 33-6652</inkml:trace>
</inkml:ink>
</file>

<file path=ppt/ink/ink7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4"/>
    </inkml:context>
    <inkml:brush xml:id="br0">
      <inkml:brushProperty name="width" value="0.025" units="cm"/>
      <inkml:brushProperty name="height" value="0.025" units="cm"/>
      <inkml:brushProperty name="color" value="#FFFFFF"/>
    </inkml:brush>
  </inkml:definitions>
  <inkml:trace contextRef="#ctx0" brushRef="#br0">474 7 32399,'0'-1'12,"0"1"0,-1 0 0,1-1 1,0 1-1,0 0 0,-1-1 0,1 1 0,0 0 0,-1-1 1,1 1-1,0 0 0,-1-1 0,1 1 0,0 0 1,-1 0-1,1-1 0,-1 1 0,1 0 0,0 0 0,-1 0 1,1 0-1,-1 0 0,1-1 0,-1 1 0,1 0 1,-1 0-1,1 0 0,0 0 0,-2 1 0,-19-1-44,12 0 62,-2 1-30,-1 0 1,1 1-1,0 1 0,0 0 1,0 0-1,0 1 1,0 0-1,0 1 1,1 0-1,0 1 1,0 0-1,-16 13 0,4 0 0,0 0 0,2 2 0,0 0 0,-18 26 0,20-21 0,0 1 0,2 1 0,1 0 0,1 1 0,2 1 0,1 0 0,-11 45 0,12-28 0,2 2 0,3-1 0,1 1 0,3 61 0,2-96 0,0-1 0,1 1 0,1-1 0,0 0 0,0 0 0,1 0 0,1 0 0,0 0 0,1-1 0,0 0 0,1 0 0,1-1 0,0 0 0,0 0 0,1-1 0,0 0 0,1 0 0,0-1 0,0 0 0,1-1 0,0 0 0,19 9 0,-13-9-2,1-2 0,0 0 0,0-1-1,0 0 1,1-2 0,0 0 0,-1-1 0,1-1 0,25-2 0,-30 2-169,0-2 0,-1 0 0,15-2 1,-15-1-583,-1-1 1,1 1 0,12-8-1</inkml:trace>
</inkml:ink>
</file>

<file path=ppt/ink/ink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11"/>
    </inkml:context>
    <inkml:brush xml:id="br0">
      <inkml:brushProperty name="width" value="0.05" units="cm"/>
      <inkml:brushProperty name="height" value="0.05" units="cm"/>
      <inkml:brushProperty name="color" value="#FFFFFF"/>
    </inkml:brush>
  </inkml:definitions>
  <inkml:trace contextRef="#ctx0" brushRef="#br0">0 7 31839,'43'0'448,"12"0"-288,14 0-16,3 0-48,0 0-64,-6 0-16,-11 0 16,-15 0-32,-11 0 0,-16 0 0,-6 0 0,-17 0-400,-33-6-5859</inkml:trace>
</inkml:ink>
</file>

<file path=ppt/ink/ink7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6"/>
    </inkml:context>
    <inkml:brush xml:id="br0">
      <inkml:brushProperty name="width" value="0.025" units="cm"/>
      <inkml:brushProperty name="height" value="0.025" units="cm"/>
      <inkml:brushProperty name="color" value="#FFFFFF"/>
    </inkml:brush>
  </inkml:definitions>
  <inkml:trace contextRef="#ctx0" brushRef="#br0">18 322 32047,'0'-41'631,"0"25"-547,0 22-79,-7 638-5,7-608 0,-2-44 0,1-62 0,-1-103 0,4-193 0,-2 363 0,0 1 0,1-1 0,-1 0 0,1 0 0,-1 1 0,1-1 0,0 1 0,0-1 0,0 0 0,0 1 0,0-1 0,1 1 0,-1 0 0,1-1 0,-1 1 0,1 0 0,0 0 0,0 0 0,0 0 0,0 1 0,0-1 0,1 0 0,-1 1 0,0 0 0,1-1 0,-1 1 0,1 0 0,3-1 0,5-1 0,0 1 0,0 0 0,1 1 0,-1 0 0,16 1 0,-21 0 0,-3 1 0,0-1 0,0 0 0,0 1 0,0-1 0,0 1 0,0 0 0,0 0 0,0 0 0,-1 1 0,1-1 0,0 1 0,-1-1 0,1 1 0,-1 0 0,0 0 0,0 0 0,1 0 0,-1 0 0,0 0 0,-1 1 0,1-1 0,0 1 0,-1-1 0,1 1 0,-1 0 0,0 0 0,0-1 0,0 1 0,0 0 0,0 4 0,2 8 0,0 1 0,-1 0 0,-1 0 0,0 19 0,-1-34 0,-1 4 0,0 1 0,1-1 0,-2 0 0,1 1 0,-1-1 0,1 0 0,-1 0 0,-1 0 0,1 0 0,-1 0 0,0 0 0,0-1 0,0 1 0,-1-1 0,0 0 0,1 0 0,-1 0 0,-1 0 0,1-1 0,0 0 0,-1 0 0,-5 3 0,-13 6 0,1-1 0,-2-1 0,-33 10 0,55-19 0,-19 5 0,21-6 0,0 0 0,0 0 0,0 1 0,0-1 0,0 0 0,0 0 0,-1 0 0,1 0 0,0 0 0,0 1 0,0-1 0,0 0 0,0 0 0,0 0 0,0 0 0,0 1 0,0-1 0,0 0 0,0 0 0,0 0 0,0 1 0,0-1 0,0 0 0,0 0 0,0 0 0,0 0 0,0 1 0,0-1 0,0 0 0,0 0 0,1 0 0,-1 0 0,0 0 0,0 1 0,0-1 0,0 0 0,0 0 0,0 0 0,0 0 0,1 0 0,-1 0 0,0 0 0,0 1 0,0-1 0,0 0 0,1 0 0,-1 0 0,4 3 0,1 0 0,0-1 0,-1 1 0,1-1 0,0 0 0,0 0 0,0 0 0,1-1 0,-1 0 0,10 1 0,63 2 0,-59-4 0,143 1 0,-157-1 0,0 0 0,0 0 0,-1-1 0,1 1 0,0-1 0,0-1 0,-1 1 0,1 0 0,0-1 0,-1 0 0,0 0 0,5-3 0,-6 2 0,0 1 0,0 0 0,-1-1 0,1 0 0,-1 0 0,0 0 0,0 0 0,0 0 0,0 0 0,0-1 0,-1 1 0,1 0 0,-1-1 0,0 1 0,0-1 0,1-6 0,1-24 0,-1 0 0,-2-42 0,-1 26 0,1 44 0,0 3 0,1 1 0,-1 0 0,0 0 0,-1-1 0,1 1 0,0 0 0,-1 0 0,1 0 0,-1-1 0,-1-2 0,0 25 0,0 37 0,0-30 0,2 0 0,0 0 0,2 0 0,8 43 0,-9-65 0,1 1 0,-1-1 0,1 1 0,1-1 0,-1 0 0,1 1 0,0-2 0,0 1 0,0 0 0,1 0 0,0-1 0,0 0 0,0 0 0,0 0 0,0 0 0,1-1 0,0 0 0,0 1 0,0-2 0,0 1 0,0-1 0,1 0 0,-1 0 0,0 0 0,1 0 0,0-1 0,-1 0 0,1-1 0,0 1 0,7-1 0,-11 0 0,1 0 0,-1 0 0,1 0 0,-1 0 0,1 0 0,-1-1 0,1 1 0,-1-1 0,1 1 0,-1-1 0,1 0 0,-1 0 0,0 0 0,1-1 0,-1 1 0,0 0 0,3-4 0,-2 1 0,0 0 0,-1 0 0,0 0 0,0-1 0,0 1 0,0-1 0,-1 1 0,0-1 0,1-5 0,4-22 0,1-38 0,-6 48 0,1 0 0,1 1 0,1-1 0,1 1 0,10-28 0,-13 46 0,-1-1 0,1 1 0,0 0 0,0 0 0,0 0 0,0 0 0,0 0 0,1 0 0,0 0 0,-1 1 0,1-1 0,0 1 0,0 0 0,0 0 0,0 0 0,1 0 0,-1 1 0,1-1 0,-1 1 0,1 0 0,-1 0 0,1 0 0,0 0 0,-1 1 0,1-1 0,0 1 0,-1 0 0,1 0 0,6 1 0,-7 0 0,-1 0 0,1 0 0,0 0 0,0 0 0,0 1 0,-1-1 0,1 1 0,0 0 0,-1 0 0,0-1 0,1 2 0,-1-1 0,0 0 0,0 0 0,0 1 0,0-1 0,-1 1 0,1-1 0,0 1 0,-1 0 0,0 0 0,0 0 0,1 3 0,4 12 0,0 0 0,4 27 0,-6-19 0,-1-1 0,-1 1 0,-1 0 0,-5 52 0,2-72 0,1 0 0,-1 0 0,0-1 0,-1 1 0,1 0 0,-1-1 0,0 0 0,-6 8 0,-5 9 0,14-49 0,6 9 0,2 1 0,0 0 0,1 1 0,20-29 0,-9 15 0,81-111 0,-57 83 0,-39 46 0,-13 11 0,-16 11 0,16-4 0,-1 0 0,1 1 0,-1 0 0,2 0 0,-1 1 0,1 0 0,0 0 0,1 0 0,0 1 0,0 0 0,-7 17 0,7-12 0,1 0 0,0 0 0,1 1 0,0 0 0,1-1 0,1 1 0,-1 28 0,2-35 0,1 0 0,1 0 0,-1 0 0,1 0 0,0-1 0,5 15 0,-5-19 0,1-1 0,-1 1 0,1 0 0,0-1 0,0 1 0,0-1 0,1 0 0,-1 0 0,1 0 0,-1 0 0,1 0 0,-1 0 0,1-1 0,0 1 0,0-1 0,0 0 0,0 0 0,0 0 0,4 1 0,13 3 0,0-2 0,0 1 0,0-2 0,1-1 0,-1-1 0,1 0 0,35-6 0,-49 4 0,0 1 0,0-1 0,0-1 0,0 1 0,0-1 0,-1 0 0,1 0 0,-1-1 0,0 0 0,0 0 0,-1-1 0,1 0 0,-1 1 0,0-2 0,0 1 0,0-1 0,-1 1 0,0-1 0,4-7 0,-2 1 0,-1 0 0,0 0 0,-1-1 0,0 1 0,-1-1 0,0 0 0,-1 0 0,-1 0 0,0-21 0,0 12 0,0 11 0,-1 1 0,0-1 0,-1 0 0,0 1 0,-3-14 0,3 21 0,1 1 0,-1 0 0,0 0 0,0 0 0,0 0 0,0 0 0,0 0 0,-1 0 0,1 1 0,0-1 0,-1 0 0,0 1 0,1-1 0,-1 1 0,0-1 0,1 1 0,-1 0 0,0 0 0,0 0 0,0 0 0,0 0 0,0 0 0,-1 0 0,1 1 0,0-1 0,0 1 0,0 0 0,-1-1 0,1 1 0,-4 0 0,4 0 0,-1 0 0,0 0 0,0 0 0,0 1 0,0-1 0,1 0 0,-1 1 0,0 0 0,-3 1 0,4-1 0,1 0 0,-1 1 0,1-1 0,0 0 0,0 1 0,-1-1 0,1 1 0,0 0 0,0-1 0,0 1 0,1 0 0,-1-1 0,0 1 0,1 0 0,-1 2 0,-4 16 0,2-1 0,0 2 0,1-1 0,2 0 0,2 39 0,-1-32 0,-1-20 0,1 0 0,0-1 0,0 0 0,1 1 0,-1-1 0,1 0 0,1 1 0,-1-1 0,1-1 0,0 1 0,0 0 0,1-1 0,0 1 0,0-1 0,0 0 0,0 0 0,1-1 0,0 1 0,0-1 0,0 0 0,0 0 0,1-1 0,0 0 0,-1 0 0,1 0 0,10 3 0,2-1 0,0 0 0,0 0 0,0-2 0,1 0 0,-1-2 0,1 0 0,-1 0 0,24-4 0,-36 2 0,0 1 0,0-2 0,0 1 0,0-1 0,0 1 0,-1-2 0,1 1 0,0-1 0,-1 1 0,0-2 0,1 1 0,-1-1 0,-1 1 0,1-1 0,0 0 0,-1-1 0,0 1 0,0-1 0,0 0 0,-1 0 0,1 0 0,-1-1 0,-1 1 0,1-1 0,-1 1 0,0-1 0,3-10 0,1-13 0,-2 1 0,0-1 0,-2 0 0,-2-46 0,0 48 0,1-22 0,-2 0 0,-3 0 0,-1 0 0,-14-55 0,2 44 0,10 48 0,3 18 0,4-6 0,-6 29 0,1 1 0,1-1 0,2 1 0,1 35 0,0-36 0,-1 30 0,0-12 0,2 0 0,10 89 0,-7-123 0,0 0 0,1 0 0,0 0 0,1-1 0,1 0 0,0 0 0,0 0 0,11 14 0,-12-20 0,-1 0 0,1-1 0,0 1 0,0-1 0,1 0 0,-1-1 0,1 1 0,0-1 0,1 0 0,-1-1 0,1 1 0,-1-1 0,1-1 0,0 1 0,0-1 0,13 2 0,-8-2 0,1-1 0,0-1 0,23-1 0,-33 0 0,1 1 0,0-1 0,-1 0 0,1 0 0,-1 0 0,1-1 0,-1 1 0,0-1 0,1 0 0,-1 0 0,0 0 0,0 0 0,0 0 0,-1-1 0,1 1 0,4-6 0,1-4 0,-2 1 0,1-1 0,-1 0 0,-1 0 0,0-1 0,5-19 0,10-82 0,-16 85 0,0 0 0,3 0 0,10-34 0,-15 59 0,-1 1 0,0 0 0,1 0 0,0 0 0,-1 0 0,1 0 0,0 0 0,1 0 0,-1 1 0,0-1 0,1 1 0,0-1 0,-1 1 0,1 0 0,0 0 0,0 1 0,0-1 0,0 0 0,5-1 0,2 1 0,0 0 0,0 0 0,0 1 0,0 1 0,13 0 0,-21 0 0,1 0 0,-1 0 0,1 1 0,-1-1 0,0 1 0,1-1 0,-1 1 0,1 0 0,-1 0 0,0 0 0,0 0 0,0 1 0,1-1 0,-1 0 0,-1 1 0,1-1 0,3 4 0,-1 0 0,-1-1 0,0 1 0,0-1 0,-1 1 0,1 0 0,-1 0 0,3 10 0,-1 2 0,0 0 0,-2 0 0,0 0 0,0 25 0,-1-34 0,-1-1 0,0 0 0,-1 1 0,1-1 0,-1 1 0,-1-1 0,1 0 0,-1 1 0,-1-1 0,1 0 0,-1 0 0,0-1 0,-1 1 0,0-1 0,0 1 0,0-1 0,-6 6 0,-3 2 0,0-1 0,-2 0 0,-22 16 0,31-24 0,-1-1 0,0-1 0,0 1 0,0-1 0,0-1 0,-1 1 0,1-1 0,-1 0 0,1-1 0,-1 0 0,-12 0 0,14 0 0,1-1 0,-1-1 0,1 1 0,-1-1 0,1 0 0,-1 0 0,1-1 0,0 1 0,0-1 0,-1 0 0,-4-4 0,7 4 0,0 0 0,0-1 0,0 1 0,1-1 0,-1 0 0,1 0 0,0 0 0,0 0 0,0 0 0,0-1 0,1 1 0,-1 0 0,1-1 0,0 0 0,0 1 0,0-1 0,0 1 0,0-7 0,-1-69 0,3 49 0,-1 28 0,0 0 0,1-1 0,-1 1 0,1-1 0,0 1 0,0 0 0,0 0 0,0 0 0,0-1 0,0 1 0,0 0 0,1 0 0,-1 1 0,1-1 0,-1 0 0,1 0 0,0 1 0,0-1 0,0 1 0,0-1 0,0 1 0,0 0 0,0 0 0,0 0 0,1 0 0,-1 0 0,0 0 0,0 1 0,1-1 0,-1 1 0,1 0 0,-1 0 0,0 0 0,1 0 0,-1 0 0,1 0 0,-1 0 0,0 1 0,1-1 0,-1 1 0,0 0 0,1 0 0,-1 0 0,0 0 0,0 0 0,0 0 0,3 3 0,8 5 0,-1 2 0,-1-1 0,0 2 0,0 0 0,11 16 0,-9-10 0,2-1 0,21 20 0,-32-33 0,23 19 0,56 38 0,-73-56 0,-1 1 0,1-1 0,0-1 0,1 0 0,-1 0 0,1-1 0,-1-1 0,1 1 0,0-2 0,17 1 0,-18-1 0,-1-1 0,1-1 0,-1 0 1,0 0-1,1-1 0,9-3 0,-16 4 0,-1 0-1,1-1 0,0 1 1,0-1-1,-1 1 0,1-1 1,-1 0-1,0 0 0,1 0 1,-1-1-1,0 1 1,0 0-1,0-1 0,-1 1 1,1-1-1,-1 0 0,1 1 1,-1-1-1,0 0 1,0 0-1,0 0 0,1-5 1,0-28-344,-2-7-1124</inkml:trace>
</inkml:ink>
</file>

<file path=ppt/ink/ink7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7"/>
    </inkml:context>
    <inkml:brush xml:id="br0">
      <inkml:brushProperty name="width" value="0.025" units="cm"/>
      <inkml:brushProperty name="height" value="0.025" units="cm"/>
      <inkml:brushProperty name="color" value="#FFFFFF"/>
    </inkml:brush>
  </inkml:definitions>
  <inkml:trace contextRef="#ctx0" brushRef="#br0">174 19 32319,'0'-1'9,"0"1"0,0-1 1,0 0-1,0 1 0,0-1 1,0 0-1,0 1 0,0-1 0,-1 0 1,1 1-1,0-1 0,0 0 1,0 1-1,-1-1 0,1 0 1,0 1-1,-1-1 0,1 1 0,-1-1 1,1 1-1,0-1 0,-1 1 1,1-1-1,-1 1 0,0-1 1,1 1-1,-1-1 0,1 1 0,-1 0 1,1 0-1,-1-1 0,0 1 1,1 0-1,-1 0 0,0-1 1,1 1-1,-1 0 0,0 0 0,1 0 1,-1 0-1,0 0 0,0 0 1,1 0-1,-1 0 0,0 1 1,1-1-1,-2 0 0,0 0-7,-1 0-2,-1 0 0,1 0 0,0 0 0,-1 1 0,1-1 0,0 1 0,0 0 0,-1 0 0,1 0 0,0 0 0,0 0 0,-6 4 0,6-2 0,-1 1 0,1-1 0,0 1 0,0 0 0,0 0 0,0 0 0,1 1 0,-4 6 0,2-1 0,0-1 0,0 1 0,1-1 0,1 1 0,-1 0 0,2 0 0,-1 0 0,1 1 0,1-1 0,0 0 0,0 0 0,3 11 0,-3-18 0,1 0 0,0 0 0,0 0 0,0-1 0,0 1 0,1 0 0,-1-1 0,1 1 0,0-1 0,-1 1 0,1-1 0,0 0 0,0 0 0,1 0 0,-1 0 0,0 0 0,1 0 0,-1-1 0,1 1 0,-1-1 0,1 0 0,0 1 0,-1-1 0,1 0 0,5 0 0,5 2 0,0-1 0,0 0 0,1-1 0,16 0 0,-28-1 0,0 0 0,0 0 0,-1 0 0,1 0 0,0-1 0,0 1 0,0 0 0,0-1 0,0 0 0,0 1 0,-1-1 0,1 0 0,0 0 0,-1 0 0,1 0 0,0 0 0,-1 0 0,1 0 0,-1-1 0,0 1 0,1 0 0,-1-1 0,0 1 0,0-1 0,0 0 0,0 1 0,0-1 0,0 0 0,-1 1 0,2-5 0,0-2 0,-1-1 0,0 1 0,-1-1 0,1 0 0,-3-13 0,1 9 0,1 8 0,-1 0 0,0-1 0,0 1 0,0 1 0,-1-1 0,1 0 0,-1 0 0,-1 0 0,1 1 0,-1-1 0,1 1 0,-1 0 0,-1 0 0,1 0 0,0 0 0,-1 1 0,0-1 0,0 1 0,0 0 0,0 0 0,-5-2 0,4 2 0,-1 0 0,1 0 0,-1 1 0,0 0 0,1 0 0,-1 1 0,0-1 0,0 1 0,0 0 0,0 1 0,0 0 0,-1 0 0,1 0 0,0 1 0,0-1 0,0 1 0,-11 4 0,13-3-16,1 0-1,-1 1 1,1-1-1,-1 1 1,1 0-1,0 0 1,0 0 0,0 0-1,0 1 1,1-1-1,-1 1 1,1-1-1,0 1 1,0 0 0,0 0-1,1 0 1,-1 0-1,0 6 1,-7 33-1353</inkml:trace>
</inkml:ink>
</file>

<file path=ppt/ink/ink7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7"/>
    </inkml:context>
    <inkml:brush xml:id="br0">
      <inkml:brushProperty name="width" value="0.025" units="cm"/>
      <inkml:brushProperty name="height" value="0.025" units="cm"/>
      <inkml:brushProperty name="color" value="#FFFFFF"/>
    </inkml:brush>
  </inkml:definitions>
  <inkml:trace contextRef="#ctx0" brushRef="#br0">250 75 31518,'-54'-64'1217,"54"63"-1217,-1 1 1,1 0-1,0 0 1,0 0-1,0 0 1,0-1-1,0 1 1,-1 0-1,1 0 1,0-1-1,0 1 1,0 0-1,0 0 1,0 0-1,0-1 1,0 1-1,0 0 1,0 0-1,0-1 1,0 1-1,0 0 1,0 0-1,0-1 1,0 1-1,0 0 1,0 0-1,0-1 1,0 1-1,0 0 1,0 0-1,0 0 1,1-1-1,-1 1 1,0 0-1,0 0 1,0 0-1,0-1 1,1 1-1,-1 0 1,0 0-1,0 0 1,0 0-1,1-1 1,-1 1-1,0 0 1,0 0-1,0 0 1,1 0-1,-1 0 1,0 0-1,0 0 1,1 0-1,-1 0 1,0 0-1,0 0 1,1 0-1,-1 0 1,0 0-1,0 0 1,1 0-1,-1 0 1,0 0-1,0 0 0,1 0 1,3 1-1,-1-1 0,1 1 0,0 0 0,-1 0 0,1 1 0,-1-1 0,1 1 0,-1-1 0,0 1 0,1 0 0,-1 1 0,0-1 0,0 0 0,3 5 0,43 47 0,-39-41 0,17 20 0,-2 1 0,-1 1 0,-2 1 0,-2 1 0,-1 1 0,-1 1 0,-3 0 0,-1 1 0,-2 1 0,-2 0 0,-2 1 0,-1 0 0,1 61 0,-7-93 0,-2 0 0,1 0 0,-1 1 0,-1-1 0,0 0 0,-1-1 0,1 1 0,-2 0 0,1-1 0,-2 0 0,1 1 0,-1-2 0,0 1 0,-1 0 0,0-1 0,0 0 0,-10 8 0,-1 0 0,0-1 0,-1 0 0,-1-2 0,0 0 0,0-1 0,-2-1 0,-33 13 0,15-9 0,-2-2 0,1-2 0,-50 7 0,43-13-24,15-5-96</inkml:trace>
</inkml:ink>
</file>

<file path=ppt/ink/ink7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44"/>
    </inkml:context>
    <inkml:brush xml:id="br0">
      <inkml:brushProperty name="width" value="0.025" units="cm"/>
      <inkml:brushProperty name="height" value="0.025" units="cm"/>
      <inkml:brushProperty name="color" value="#FFFFFF"/>
    </inkml:brush>
  </inkml:definitions>
  <inkml:trace contextRef="#ctx0" brushRef="#br0">39 177 26956,'-22'0'5141,"8"-1"-4126,11 0-1274,5 1-93,20-1 618,4 3-266,0 1 0,48 11 0,15 2 0,262 0 0,-211-13 0,524 29 0,-478-18 0,32 1 0,1068 0 0,-1121-15 0,1251-19 0,-834-23 0,-333 21 0,251 13 0,-303 10 0,42-4 0,270 5 0,-282 10 0,87 2 0,114 7 0,-5 28 0,-415-49 0,280 20 0,-75-8 0,213 15 0,-180-13 0,149-12 0,-350-7 0,-1-2 0,83-23 0,38-5 0,364-4 0,200 31 0,-514 7 0,-215 0 0,1-1 0,0 1 0,0-1 0,-1 1 0,1-1 0,0 0 0,-1 1 0,1-1 0,-1 0 0,1 0 0,-1 1 0,1-1 0,-1 0 0,0 0 0,1 0 0,-1 0 0,0 1 0,0-1 0,0 0 0,1 0 0,-1 0 0,0 0 0,0 0 0,0 0 0,-1 0 0,1-1 0,0-34 0,0 27 0,0 5 0,-1 0 0,0-1 0,0 1 0,0 0 0,0 0 0,-1 0 0,0 0 0,1 0 0,-1 0 0,-1 1 0,1-1 0,0 1 0,-7-7 0,-44-40 0,36 35 0,6 5 0,1 1 0,-2 0 0,1 0 0,-1 1 0,0 1 0,-1 0 0,0 0 0,0 1 0,-1 1 0,-15-4 0,39 12 0,0 1 0,0 0 0,0 0 0,-1 1 0,1 0 0,-1 1 0,10 8 0,5 5 0,33 31 0,-49-42 0,-1-1 0,0 1 0,-1 0 0,0 0 0,0 1 0,-1-1 0,0 1 0,0 1 0,-1-1 0,0 1 0,-1-1 0,0 1 0,-1 0 0,0 0 0,0 1 0,-1-1 0,0 0 0,-1 14 0,0-18 0,0-1 0,-1 1 0,1-1 0,-1 0 0,0 0 0,-1 1 0,1-1 0,-1 0 0,0 0 0,0 0 0,0-1 0,-1 1 0,0 0 0,0-1 0,0 0 0,0 1 0,-1-1 0,1-1 0,-1 1 0,0 0 0,-1-1 0,-6 4 0,-6 7-2,-2-1 0,0-1 0,0-1 0,-1-1 0,0-1 0,-1 0 0,0-2 0,0 0 0,-1-1-1,1-1 1,-1-2 0,-40 3 0,3-6-131</inkml:trace>
</inkml:ink>
</file>

<file path=ppt/ink/ink7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45"/>
    </inkml:context>
    <inkml:brush xml:id="br0">
      <inkml:brushProperty name="width" value="0.025" units="cm"/>
      <inkml:brushProperty name="height" value="0.025" units="cm"/>
      <inkml:brushProperty name="color" value="#FFFFFF"/>
    </inkml:brush>
  </inkml:definitions>
  <inkml:trace contextRef="#ctx0" brushRef="#br0">333 4 30590,'-3'-1'164,"0"0"0,0 1-1,0-1 1,1 1 0,-1 0 0,0 0-1,0 0 1,0 0 0,0 0 0,0 1-1,0-1 1,-4 2 0,-4 2-164,1 0 0,-1 1 0,0 1 0,1 0 0,0 0 0,-17 15 0,-55 56 0,27-23 0,46-46 1,2-3 1,1 0-1,1 0 1,-1 1 0,1-1-1,0 1 1,0 0 0,0 1-1,-3 6 1,7-10-1,0 0 1,1 1-1,-1-1 1,1 0-1,0 0 0,0 0 1,0 0-1,1 0 1,-1 0-1,1 0 0,-1 0 1,1 0-1,0 0 1,0 0-1,0 0 0,1 0 1,-1 0-1,1-1 1,-1 1-1,1 0 0,0-1 1,0 0-1,0 1 1,3 1-1,4 4-2,1-1 0,-1 0 0,1-1 0,18 9 0,-19-10 3,9 4-16,0 0 1,1-1-1,0-1 0,0-1 1,0-1-1,1 0 0,30 2 1,-32-7-278</inkml:trace>
</inkml:ink>
</file>

<file path=ppt/ink/ink7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35"/>
    </inkml:context>
    <inkml:brush xml:id="br0">
      <inkml:brushProperty name="width" value="0.025" units="cm"/>
      <inkml:brushProperty name="height" value="0.025" units="cm"/>
      <inkml:brushProperty name="color" value="#FFFFFF"/>
    </inkml:brush>
  </inkml:definitions>
  <inkml:trace contextRef="#ctx0" brushRef="#br0">146 1698 31470,'0'0'1118,"0"-16"-944,-2-12-173,-2 0 0,0 0 0,-14-46 1,3 15-2,-55-295 0,55 256 0,-1-162 0,15 173 0,2-97 0,1 166 0,0 1 0,2-1 0,0 1 0,1 0 0,10-25 0,44-81 0,-52 110 0,0 2 0,-1 2 0,2-1 0,-1 1 0,1 0 0,0 1 0,1 0 0,11-8 0,-9 7 0,1-1 0,-2 0 0,14-17 0,-17 21 0,-6 6 0,0-1 0,0 0 0,0 1 0,-1-1 0,1 0 0,0 0 0,0 1 0,0-1 0,-1 0 0,1 0 0,0 0 0,-1 0 0,1 0 0,-1 0 0,1 0 0,-1 0 0,0 0 0,1 0 0,-1 0 0,0-3 0,-2 3 0,-1 0 0,1 0 0,-1 1 0,0-1 0,0 0 0,1 1 0,-1 0 0,0 0 0,-4 0 0,1-1 0,-202-8 0,284-14 0,-34 16 0,1 3 0,45 0 0,-88 4 0,1 0 0,0 1 0,0-1 0,0 0 0,0 0 0,-1 1 0,1-1 0,0 1 0,0-1 0,-1 1 0,1-1 0,0 1 0,-1-1 0,1 1 0,0 0 0,-1-1 0,1 1 0,-1 0 0,1 0 0,-1-1 0,0 1 0,1 0 0,-1 0 0,0 0 0,1-1 0,-1 3 0,6 26 0,-5-24 0,4 50-17,-1 76-1,-4-121-155</inkml:trace>
</inkml:ink>
</file>

<file path=ppt/ink/ink7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38"/>
    </inkml:context>
    <inkml:brush xml:id="br0">
      <inkml:brushProperty name="width" value="0.025" units="cm"/>
      <inkml:brushProperty name="height" value="0.025" units="cm"/>
      <inkml:brushProperty name="color" value="#FFFFFF"/>
    </inkml:brush>
  </inkml:definitions>
  <inkml:trace contextRef="#ctx0" brushRef="#br0">19 539 29341,'-19'3'3330,"23"-5"-3324,0 0 1,0 0-1,0-1 0,0 1 0,0-1 1,-1 0-1,1 0 0,-1 0 1,0 0-1,4-5 0,0-1-2,-1 0-1,1-1 0,-2 1 0,1-1 1,-1-1-1,-1 1 0,0-1 0,3-12 1,16-92-9,-18 81 7,3-11-2,27-135 0,-35 178 0,1 1 0,-1-1 0,0 0 0,1 1 0,-1-1 0,1 0 0,0 1 0,0-1 0,0 1 0,-1-1 0,1 1 0,0-1 0,1 1 0,-1 0 0,0-1 0,0 1 0,1 0 0,-1 0 0,3-1 0,-3 1 0,1 1 0,-1 0 0,0-1 0,1 1 0,-1 0 0,1 0 0,-1 0 0,1 0 0,-1 1 0,0-1 0,1 0 0,-1 1 0,0-1 0,1 0 0,-1 1 0,0 0 0,1-1 0,1 2 0,4 3 0,0 1 0,-1-1 0,1 1 0,-1 0 0,-1 0 0,7 9 0,1 3 0,0 1 0,-1 1 0,-1 0 0,-1 0 0,-1 1 0,0 1 0,-2-1 0,-1 1 0,0 0 0,-2 1 0,0-1 0,0 34 0,-3-44 0,-1 1 0,-1 0 0,0-1 0,-4 16 0,3-23 0,0 0 0,0 0 0,0 0 0,-1-1 0,1 1 0,-1-1 0,-1 1 0,1-1 0,0 0 0,-1 0 0,0 0 0,-5 4 0,3-3 0,0-1 0,-1 1 0,1-1 0,-1 0 0,0 0 0,0-1 0,0 0 0,0-1 0,0 1 0,-1-1 0,1 0 0,-1-1 0,0 0 0,1 0 0,-15-1 0,19-1 0,1 1 0,-1-1 0,1 0 0,-1 0 0,1 0 0,-1 0 0,1-1 0,0 1 0,-1 0 0,1-1 0,0 0 0,0 1 0,0-1 0,0 0 0,1 0 0,-1 0 0,0-1 0,1 1 0,0 0 0,-1 0 0,0-4 0,-6-10 0,-12-34 0,16 40 0,-3-9 0,1 0 0,1-1 0,1 1 0,1-1 0,0 0 0,0-28 0,3 48 0,0 0 0,0-1 0,0 1 0,0 0 0,0 0 0,0-1 0,0 1 0,0 0 0,0 0 0,0-1 0,0 1 0,0 0 0,0 0 0,0 0 0,0-1 0,0 1 0,0 0 0,0 0 0,0-1 0,0 1 0,1 0 0,-1 0 0,0 0 0,0-1 0,0 1 0,0 0 0,0 0 0,1 0 0,-1 0 0,0-1 0,0 1 0,0 0 0,1 0 0,-1 0 0,0 0 0,0 0 0,0 0 0,1 0 0,-1-1 0,0 1 0,0 0 0,0 0 0,1 0 0,-1 0 0,0 0 0,0 0 0,1 0 0,-1 0 0,0 0 0,0 0 0,1 0 0,-1 1 0,0-1 0,1 0 0,0 0 0,3 0 0,0 1 0,-1 0 0,1-1 0,-1 1 0,1 1 0,-1-1 0,1 0 0,-1 1 0,0 0 0,1 0 0,-1 0 0,4 3 0,38 36 0,-23-19 0,-5-7 0,1-1 0,0 0 0,1-1 0,41 21 0,-46-28 0,1 0 0,1-1 0,-1-1 0,1 0 0,-1-1 0,1-1 0,0 0 0,16-1 0,-30-1 0,1 1 0,-1-2 0,0 1 0,0 0 0,0 0 0,0-1 0,0 1 0,0-1 0,0 1 0,0-1 0,0 0 0,0 0 0,-1 0 0,1 0 0,0 0 0,0 0 0,-1 0 0,1-1 0,-1 1 0,3-4 0,-1 0 0,0 0 0,0 0 0,-1-1 0,0 1 0,0-1 0,1-6 0,0 2 0,8-37-10,6-53 0,11-44-2,-27 142 12,0 0 1,0 0-1,0 0 1,1 1-1,-1-1 0,0 0 1,1 1-1,0-1 0,-1 1 1,1 0-1,0-1 1,0 1-1,0 0 0,-1 0 1,1 0-1,0 0 1,1 1-1,-1-1 0,0 0 1,0 1-1,0-1 0,0 1 1,0 0-1,4 0 1,-4-1-2,0 1 1,0 0-1,0 0 1,0 0 0,0 0-1,0 0 1,0 0 0,0 1-1,0-1 1,0 0 0,0 1-1,0 0 1,0-1-1,-1 1 1,1 0 0,0 0-1,0 0 1,-1 0 0,1 0-1,0 1 1,-1-1-1,0 0 1,1 1 0,-1-1-1,2 4 1,-1-2 5,-2-13 6,0 9-11,0 1-1,0-1 0,0 1 1,0-1-1,0 0 0,0 1 1,0-1-1,0 0 0,0 1 1,0-1-1,0 1 0,0-1 1,0 0-1,0 1 1,0-1-1,0 1 0,-1-1 1,1 0-1,0 1 0,-1-1 1,1 1-1,0-1 0,-1 1 1,0-1-1,-3-1 1,-1 0 0,0 1 0,0-1 0,1 1 0,-1 0 0,0 1 0,0-1 0,0 1 0,0 0 0,0 1 0,0-1 0,1 1 0,-1 0 0,0 0 0,0 0 0,1 1 0,-1-1 0,0 1 0,-6 4 0,5 1 0,1-1 0,0 1 0,1 0 0,0 0 0,0 0 0,0 1 0,1-1 0,0 1 0,1 0 0,0 0 0,0 0 0,-1 14 0,-1 15 0,2 55 0,2-77 0,0-11 0,-1 14 0,1 0 0,1 1 0,1-1 0,7 29 0,-8-42 0,1 0 0,0 0 0,0 0 0,1 0 0,-1 0 0,1-1 0,0 1 0,1-1 0,-1 0 0,1 0 0,-1 0 0,1 0 0,0-1 0,1 1 0,-1-1 0,1 0 0,-1 0 0,1-1 0,10 4 0,-2-1 0,1-2 0,0 0 0,1 0 0,-1-2 0,0 1 0,1-2 0,-1 0 0,26-4 0,-36 4 1,-1-1 1,1 0-1,0 0 1,-1 0-1,1-1 1,-1 1-1,1-1 1,-1 0-1,0 0 1,0 0-1,0 0 1,0-1-1,0 1 1,0-1-1,2-3 1,0 0-1,0 0 0,-1-1 0,0 1 0,-1-1 0,0 0 0,0 0 0,2-8 0,2-12-1,-1-1 0,-2 1 0,2-33 0,-5 51 0,1-43 0,-2 31 0,2 0 0,0 0 0,1 0 0,8-32 0,-10 50-1,0 1 1,0 0-1,0 0 0,1-1 0,-1 1 1,1 0-1,-1 0 0,1 0 0,-1 1 1,1-1-1,0 0 0,0 1 0,0-1 1,0 1-1,0-1 0,0 1 0,1 0 1,-1 0-1,0 0 0,0 0 1,1 1-1,-1-1 0,1 0 0,-1 1 1,1 0-1,-1-1 0,1 1 0,-1 0 1,1 1-1,-1-1 0,4 1 0,1 0 1,-1 0-1,1 1 0,-1-1 0,1 2 1,-1-1-1,0 1 0,0 0 0,0 0 1,0 0-1,7 7 0,-6-5 1,-4-3 0,-1 0 0,1-1 0,-1 1 0,1 0 0,-1 0 0,0 0 0,0 1 0,0-1 0,0 0 0,0 1 0,-1-1 0,1 1 0,-1 0 0,0 0 0,2 4 0,-4-6 1,0-1 1,1 0-1,-1 1 1,0-1-1,0 0 0,0 0 1,0 1-1,0-1 1,0 0-1,1 0 0,-1 0 1,0 0-1,0 0 1,0 0-1,0-1 0,0 1 1,0 0-1,0 0 1,1-1-1,-1 1 0,-1-1 1,1 1-1,-18-5-5,0 0-1,0 1 1,-1 2-1,0 0 1,-22 0-1,40 2 5,0 0 0,0 1 0,0-1-1,0 0 1,0 1 0,0-1 0,0 1-1,0-1 1,0 1 0,0 0 0,1 0-1,-1 0 1,0 0 0,1 0 0,-1 0 0,0 1-1,1-1 1,0 0 0,-3 3 0,1 0-1,1 0 1,0 0 0,0 1 0,0-1 0,0 0 0,0 1 0,1-1 0,-2 7-1,0 10 2,1 1-1,1 42 0,2-46 0,-2-11 0,2 0 0,-1 1 0,1-1 0,0 0 0,1 1 0,0-1 0,0 0 0,0 0 0,1-1 0,0 1 0,4 6 0,-4-8 0,1 0 0,-1-1 0,1 0 0,0 0 0,0 0 0,1 0 0,-1 0 0,1-1 0,0 0 0,-1 0 0,2 0 0,-1-1 0,0 0 0,10 3 0,-1-2 0,0-1 0,0 0 0,1-1 0,24-1 0,-20 0 0,-16 0 1,0 0-1,0 0 1,0 0 0,-1 0-1,1-1 1,0 1 0,0-1-1,-1 0 1,1 0-1,-1 0 1,1 0 0,0 0-1,-1-1 1,0 1 0,1-1-1,-1 1 1,0-1 0,0 0-1,0 0 1,0 0 0,0 0-1,0 0 1,-1 0 0,1-1-1,-1 1 1,0-1-1,1 1 1,-1-1 0,0 1-1,1-5 1,1-7 2,-1 1 0,-1-1 0,0 1 0,0-1-1,-3-15 1,2 1-8,-2 7 5,0-1 0,-1 2 0,-8-30 0,0 1 0,12 65 0,0 1 1,-3 22-1,1 57-8,2-86 4,0 1 1,0-1-1,1 1 1,0-1-1,1 0 0,7 19 1,-5-19 3,0-1 0,0 0 0,1 0 0,9 11 0,-13-17 0,1-1 0,-1 1 0,1-1 0,-1 0 0,1 0 0,0 0 0,0 0 0,0 0 0,0-1 0,0 0 0,0 1 0,0-1 0,0 0 0,1 0 0,-1-1 0,1 1 0,5 0 0,3-1 0,16-2 0,-27 1 0,1 1 0,-1-1 0,0 0 0,0 1 0,0-1 0,0 0 0,0 0 0,0 0 0,-1 1 0,1-1 0,0 0 0,0 0 0,-1 0 0,1-1 0,0 1 0,-1 0 0,1 0 0,-1 0 0,1 0 0,-1 0 0,0-1 0,1 0 0,3-24 4,-1 0-1,-1 0 1,-2-44 0,-1 49-1,0-1-1,2 0 1,1 0 0,0 0 0,11-38 0,-12 57-3,0 0 0,1 0 0,0 0 0,-1 0 0,1 1 0,0-1 0,0 0 0,1 1 0,-1 0 0,0-1 0,1 1 0,0 0 0,5-3 0,-7 4 0,0 0 0,1 1 0,-1-1 0,0 1 0,0-1 0,1 1 0,-1-1 0,1 1 0,-1 0 0,0 0 0,1 0 0,-1-1 0,0 1 0,1 1 0,-1-1 0,1 0 0,-1 0 0,0 0 0,1 1 0,-1-1 0,0 1 0,1-1 0,-1 1 0,0-1 0,0 1 0,0 0 0,1 0 0,-1 0 0,0-1 0,0 1 0,0 0 0,0 0 0,0 0 0,-1 1 0,1-1 0,1 2 0,4 8 0,0 1 0,-1 0 0,0 0 0,-1 1 0,0 0 0,-1-1 0,0 1 0,0 16 0,1 112 0,-4-97 0,5-34 0,-5-9 0,0-1 0,0 0 0,0 0 0,1 0 0,-1 0 0,0 1 0,0-1 0,0 0 0,0 0 0,0 0 0,1 0 0,-1 0 0,0 0 0,0 0 0,0 1 0,1-1 0,-1 0 0,0 0 0,0 0 0,0 0 0,1 0 0,-1 0 0,0 0 0,0 0 0,0 0 0,1 0 0,-1 0 0,0 0 0,0 0 0,0 0 0,1 0 0,-1 0 0,0-1 0,0 1 0,0 0 0,0 0 0,1 0 0,-1 0 0,0 0 0,0 0 0,0 0 0,0-1 0,1 1 0,-1 0 0,0 0 0,0 0 0,0 0 0,0-1 0,0 1 0,0 0 0,0 0 0,0 0 0,1-1 0,6-17 0,-1-1 0,7-34 0,0 1 0,-3 19 0,20-47 0,-24 67 0,1 0 0,0 1 0,0 0 0,2 0 0,-1 1 0,14-14 0,-20 23 0,0 0 0,0 0 0,0 0 0,0 1 0,0-1 0,0 1 0,0 0 0,1 0 0,-1-1 0,1 1 0,-1 1 0,0-1 0,1 0 0,-1 1 0,1-1 0,0 1 0,-1 0 0,1-1 0,-1 1 0,5 1 0,-6-1 0,-1 0 0,0 0 0,1 0 0,-1 1 0,0-1 0,1 0 0,-1 0 0,0 0 0,1 1 0,-1-1 0,0 0 0,1 0 0,-1 1 0,0-1 0,0 0 0,1 0 0,-1 1 0,0-1 0,0 0 0,0 1 0,1-1 0,-1 0 0,0 1 0,0-1 0,0 1 0,0-1 0,0 1 0,5 21 0,-1 0 0,-1 0 0,-1 0 0,-1 1 0,-3 25 0,3 28 0,-1-62-1,2 0 0,-1-1 0,2 1 0,4 16 0,-7-29-52,0-1 0,1 1 0,-1-1 0,0 1 0,0-1 0,1 1 0,-1-1 0,0 1 0,1-1 0,-1 1 0,1-1 0,-1 1 0,0-1 0,1 1 0,-1-1 0,1 0 0,-1 1 1,1-1-1,-1 0 0,1 0 0,0 1 0,-1-1 0,1 0 0,-1 0 0,1 0 0,0 0 0,-1 1 0,1-1 0,-1 0 0,1 0 0,0 0 0,0-1 0,12 1-7590</inkml:trace>
</inkml:ink>
</file>

<file path=ppt/ink/ink7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40"/>
    </inkml:context>
    <inkml:brush xml:id="br0">
      <inkml:brushProperty name="width" value="0.025" units="cm"/>
      <inkml:brushProperty name="height" value="0.025" units="cm"/>
      <inkml:brushProperty name="color" value="#FFFFFF"/>
    </inkml:brush>
  </inkml:definitions>
  <inkml:trace contextRef="#ctx0" brushRef="#br0">67 496 31470,'-1'0'30,"0"0"0,1 1-1,-1-1 1,0 1-1,1-1 1,-1 0-1,1 1 1,-1 0 0,0-1-1,1 1 1,-1-1-1,1 1 1,0 0-1,-1-1 1,1 1 0,-1 0-1,1-1 1,0 1-1,0 0 1,-1 0-1,1-1 1,0 1 0,0 0-1,0 0 1,0 0-1,0-1 1,0 1-1,0 0 1,0 1 0,0 34 101,1-24-53,-1-11-76,0 1 0,0-1 0,-1 1 0,2-1 1,-1 0-1,0 1 0,0-1 0,0 1 0,1-1 0,-1 0 0,1 1 1,-1-1-1,1 0 0,-1 1 0,1-1 0,0 0 0,0 0 0,-1 0 1,1 0-1,1 2 0,1-2 1,-1 0 1,1 0 0,-1 0-1,1-1 1,-1 1-1,1-1 1,-1 1 0,1-1-1,-1 0 1,1 0-1,3 0 1,-3 0 1,0 0 0,1 0-1,-1 0 1,0-1 0,0 1 0,0-1 0,0 1 0,0-1-1,0 0 1,0 0 0,0-1 0,0 1 0,0-1 0,3-2-1,-3 2-1,-1-1 0,1 0-1,-1 0 1,0 0 0,0-1-1,0 1 1,0 0-1,-1-1 1,1 1 0,-1-1-1,0 0 1,1-4 0,4-29-2,-1 0 0,-2-1 0,-2 1 0,-4-43 0,2 5-1,1-159 0,9 912 0,-5-410 0,-4-256 0,-1-1 0,0 1 0,0-1 0,-1 1 0,-1-1 0,0 1 0,-7 16 0,9-26 0,0 1 0,-1 0 0,1 0 0,-1-1 0,1 1 0,-1-1 0,0 1 0,0-1 0,0 1 0,-1-1 0,1 0 0,0 0 0,-1-1 0,1 1 0,-1 0 0,0-1 0,1 1 0,-1-1 0,0 0 0,0 0 0,0 0 0,0 0 0,0-1 0,0 1 0,0-1 0,0 0 0,0 1 0,0-2 0,-1 1 0,1 0 0,0 0 0,0-1 0,-5-1 0,5 0 0,1 1 0,-1 0 0,1-1 0,-1 1 0,1-1 0,0 1 0,0-1 0,0 0 0,0 0 0,0 0 0,0-1 0,0 1 0,1 0 0,-1-1 0,1 1 0,-2-4 0,-17-48 0,18 47 0,-7-31 0,1 0 0,3 0 0,1 0 0,2-1 0,2-39 0,0 72 0,0 1 0,0-1 0,0 1 0,1-1 0,0 1 0,0-1 0,0 1 0,0 0 0,1-1 0,0 1 0,0 0 0,4-8 0,-3 10 0,0-1 0,0 1 0,0 0 0,1 0 0,-1 0 0,1 0 0,-1 1 0,1-1 0,0 1 0,0 0 0,0 0 0,0 1 0,0-1 0,8-1 0,10-1 0,-1 1 0,0 0 0,1 2 0,-1 1 0,29 2 0,-24 0 0,0-2 0,49-4 0,-72 3 0,-1 0 0,1 0 0,-1 1 0,1-2 0,-1 1 0,0 0 0,1 0 0,-1-1 0,0 1 0,0-1 0,0 0 0,0 0 0,0 1 0,0-1 0,-1 0 0,1-1 0,-1 1 0,1 0 0,-1 0 0,0-1 0,0 1 0,0-1 0,0 1 0,1-4 0,1-8 0,0 0 0,-1 1 0,1-22 0,-1 14 0,-2 14 0,2-16 0,2 0 0,6-27 0,-9 45 0,1 0 0,-1 0 0,1 1 0,0-1 0,0 1 0,0-1 0,1 1 0,-1 0 0,1-1 0,0 1 0,0 1 0,1-1 0,-1 0 0,1 1 0,0 0 0,7-5 0,-7 7 0,1-1 0,0 1 0,0 0 0,-1 1 0,1-1 0,0 1 0,0 0 0,0 0 0,-1 0 0,8 2 0,-11-2 0,-1 1 0,1-1 0,0 0 0,0 1 0,0-1 0,0 1 0,-1-1 0,1 1 0,0 0 0,0-1 0,-1 1 0,1-1 0,-1 1 0,1 0 0,-1 0 0,1-1 0,-1 1 0,1 0 0,-1 0 0,1 0 0,-1 0 0,0 0 0,0-1 0,1 1 0,-1 0 0,0 0 0,0 2 0,2 29 0,-2-26 0,0-1 0,0 22 0,-1-1 0,-7 48 0,4-52 0,2 0 0,0 42 0,2-63 0,1 0 0,-1 0 0,1 0 0,0 0 0,-1 0 0,1 0 0,0 0 0,-1-1 0,1 1 0,0 0 0,0-1 0,0 1 0,0 0 0,0-1 0,0 1 0,0-1 0,0 1 0,0-1 0,0 0 0,0 1 0,0-1 0,0 0 0,0 0 0,0 1 0,0-1 0,0 0 0,1 0 0,-1 0 0,0-1 0,0 1 0,1 0 0,0 0 0,0 0 0,1 0 0,-1 0 0,0-1 0,0 1 0,0 0 0,0-1 0,0 0 0,1 1 0,-1-1 0,0 0 0,-1 0 0,1 0 0,0 0 0,0 0 0,0-1 0,1-1 0,4-9-5,-2-1 1,0 0-1,0 0 0,-2-1 1,1 1-1,2-25 0,6-26 6,-7 47 0,1 0 1,0-1-1,1 2 1,14-26-1,-19 38 0,1 0 0,0 0 0,0 0 0,0 0 1,0 0-1,1 1 0,-1-1 0,1 1 0,0 0 0,0 0 0,0 0 1,0 1-1,0-1 0,1 1 0,-1 0 0,1 0 0,0 1 0,-1-1 1,1 1-1,0 0 0,10-1 0,-13 2-1,-7-2 0,1 1 0,0 1 0,1 1 0,-1-1 0,0 1 0,0-1 0,1 1 0,-1 0 0,0 0 0,1 1 0,-1-1 0,1 1 0,-1-1 0,1 1 0,0 0 0,0 1 0,0-1 0,0 0 0,0 1 0,1 0 0,-1 0 0,1 0 0,-1 0 0,1 0 0,0 0 0,0 0 0,-2 6 0,-5 10 0,1 1 0,0 0 0,2 0 0,0 0 0,1 1 0,1 0 0,1 0 0,1 0 0,1 0 0,1 0 0,0 0 0,5 25 0,-5-43 0,1 0 0,0 1 0,0-1 0,0 0 0,1 0 0,-1 0 0,1 0 0,-1 0 0,1 0 0,0 0 0,0-1 0,0 1 0,1-1 0,-1 1 0,1-1 0,-1 0 0,1 0 0,0 0 0,-1 0 0,1-1 0,0 1 0,0-1 0,1 1 0,-1-1 0,0 0 0,5 1 0,9 1 0,-1-1 0,0 0 0,1-1 0,18-1 0,-21 0 0,-11 0 0,1 0 0,-1-1 0,1 1 0,-1-1 0,0 0 0,1 0 0,-1 0 0,0-1 0,0 1 0,1-1 0,-1 1 0,0-1 0,-1 0 0,1 0 0,0-1 0,0 1 0,-1 0 0,0-1 0,1 0 0,-1 1 0,0-1 0,0 0 0,0 0 0,-1 0 0,1 0 0,-1-1 0,0 1 0,0 0 0,0-1 0,1-5 0,2-11 0,-1-1 0,-1 1 0,0-1 0,-2-21 0,0 29 0,0-5 0,-1 0 0,0 0 0,-1 1 0,-1-1 0,-1 1 0,0 0 0,-8-20 0,9 30 0,0 1 0,0 0 0,0 0 0,-1 1 0,0-1 0,0 1 0,0 0 0,-1 0 0,0 0 0,0 0 0,0 1 0,0 0 0,-1 0 0,0 1 0,1-1 0,-1 1 0,-1 0 0,1 1 0,0-1 0,-1 1 0,1 1 0,-9-2 0,12 2-1,1 1 0,0-1 0,-1 1-1,1 0 1,-1 0 0,1 0 0,0 0 0,-1 0 0,1 0-1,0 1 1,-1-1 0,1 1 0,0-1 0,-1 1 0,1 0 0,0 0-1,0 0 1,0 0 0,0 1 0,0-1 0,0 0 0,-2 3 0,2-1 0,0 1 1,0-1-1,0 1 1,0 0-1,1 0 1,-1 0-1,1 0 1,0 0-1,0 0 1,0 0-1,1 8 1,-3 100 0,4-66 0,-1-40 0,0 1 0,0-1 0,1 0 0,0 1 0,0-1 0,1 0 0,0 0 0,0 0 0,0 0 0,0 0 0,1 0 0,0 0 0,1-1 0,-1 1 0,1-1 0,0 0 0,0 0 0,1-1 0,-1 1 0,1-1 0,0 0 0,0 0 0,1-1 0,-1 1 0,1-1 0,-1 0 0,1-1 0,0 1 0,0-1 0,1-1 0,-1 1 0,0-1 0,0 0 0,1 0 0,9-1 0,-14 1 1,1-1 0,-1 0 0,1 0-1,-1 0 1,0 0 0,1 0 0,-1 0 0,0-1 0,1 1 0,-1-1-1,0 0 1,1 0 0,-1 0 0,0 0 0,0 0 0,0 0 0,0 0-1,0-1 1,0 1 0,0-1 0,0 1 0,-1-1 0,1 0 0,-1 0 0,1 0-1,-1 0 1,0 0 0,1 0 0,-1 0 0,1-4 0,9-18 1,-2-1 0,12-49 0,-16 52-3,1-1 1,1 1 0,1 1 0,18-34 0,-25 53 0,0 0 0,0 1 0,-1-1 0,2 1 0,-1 0 0,0-1 0,0 1 0,0 0 0,1 0 0,-1 0 0,0 0 0,1 0 0,-1 0 0,1 0 0,0 0 0,-1 0 0,1 1 0,3-2 0,-4 2 0,0 0 0,0 1 0,1-1 0,-1 0 0,0 0 0,0 1 0,1-1 0,-1 1 0,0-1 0,0 1 0,0-1 0,0 1 0,0 0 0,0 0 0,0-1 0,0 1 0,0 0 0,0 0 0,0 0 0,0 0 0,-1 0 0,1 0 0,0 0 0,-1 1 0,1-1 0,0 2 0,7 16 0,0 1 0,-1-1 0,-1 1 0,-1 1 0,-1-1 0,1 22 0,1 128 0,-6-156 0,-3 10 0,0-70 0,4 20 0,1 1 0,1 0 0,1 1 0,2-1 0,0 1 0,2 0 0,0 0 0,2 1 0,0 0 0,2 1 0,0 0 0,22-29 0,-33 50 0,0 0 0,0-1 0,0 1 0,0 0 0,0 0 0,1 0 0,-1 0 0,0 0 0,0 0 0,1 0 0,-1 0 0,1 0 0,-1 1 0,0-1 0,4 0 0,-4 1 0,-1 0 0,1 0 0,0 0 0,-1 0 0,1 0 0,0 0 0,-1 1 0,1-1 0,0 0 0,-1 0 0,1 1 0,-1-1 0,1 1 0,0-1 0,-1 1 0,1-1 0,-1 0 0,1 1 0,-1 0 0,0-1 0,1 1 0,-1-1 0,1 1 0,-1 1 0,3 5 0,0 0 0,-1 0 0,0 1 0,0-1 0,0 9 0,0-4 0,9 75 0,1 9 0,-7-66 0,-6-40 0,0 1 0,1-1 0,1 0 0,0 0 0,4-19 0,16-54 0,-18 70 0,2 0 0,-1 0 0,2 0 0,0 0 0,0 1 0,1 0 0,0 0 0,1 1 0,14-16 0,-21 26 0,-1 0 0,1 0 0,0 1 0,0-1 0,0 0 0,0 0 0,-1 0 0,1 1 0,0-1 0,0 0 0,1 1 0,-1-1 0,0 1 0,0-1 0,0 1 0,0 0 0,0-1 0,0 1 0,1 0 0,-1 0 0,0 0 0,0 0 0,0 0 0,1 0 0,-1 0 0,0 0 0,0 0 0,0 1 0,1-1 0,-1 0 0,0 1 0,0-1 0,0 1 0,0 0 0,0-1 0,0 1 0,0 0 0,0-1 0,0 1 0,0 0 0,-1 0 0,1 0 0,0 0 0,0 0 0,-1 0 0,1 0 0,0 0 0,-1 0 0,1 0 0,-1 0 0,0 0 0,1 2 0,3 7 0,-1 1 0,0-1 0,-1 1 0,1 14 0,-3-24 0,4 46 0,-3 59 0,-2-51 0,-4-24 31,5-30-45,0 0 0,-1 0-1,1 0 1,0 0 0,-1 0 0,1 0 0,-1 0-1,1 0 1,-1 0 0,0 0 0,1-1 0,-1 1-1,0 0 1,1 0 0,-1-1 0,0 1 0,0 0 0,0-1-1,0 1 1,0-1 0,0 1 0,0-1 0,1 0-1,-1 1 1,-1-1 0,0 1 0</inkml:trace>
</inkml:ink>
</file>

<file path=ppt/ink/ink7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42"/>
    </inkml:context>
    <inkml:brush xml:id="br0">
      <inkml:brushProperty name="width" value="0.025" units="cm"/>
      <inkml:brushProperty name="height" value="0.025" units="cm"/>
      <inkml:brushProperty name="color" value="#FFFFFF"/>
    </inkml:brush>
  </inkml:definitions>
  <inkml:trace contextRef="#ctx0" brushRef="#br0">13 594 30702,'-13'134'1908,"13"-133"-1907,0-1 1,1 1-1,-1-1 1,0 1-1,0-1 0,0 0 1,0 1-1,1-1 1,-1 1-1,0-1 1,0 1-1,1-1 1,-1 0-1,0 1 1,1-1-1,-1 0 1,0 1-1,1-1 1,-1 0-1,0 1 1,1-1-1,-1 0 1,1 0-1,-1 0 1,1 1-1,-1-1 1,1 0-1,-1 0 1,1 0-1,-1 0 1,0 0-1,2 0 0,18 1 28,-15-1-16,8 0-1,39-4 27,-48 3-38,-1 0 1,1 0-1,-1 0 0,0-1 0,1 1 0,-1-1 1,0 0-1,0 0 0,0 0 0,0 0 1,0-1-1,4-4 0,2-4-1,-1-1 0,0 0 0,0 0 0,-1-1 0,0 0 0,-2 0 0,1-1 0,-2 0 0,5-16 0,0-18 0,5-67 0,-11 86 0,8-295 0,-11 294 0,-2 15 0,-3 13 0,-1 7 0,3 1 0,0-1 0,1 1 0,0 0 0,0-1 0,0 1 0,1 0 0,0 0 0,-1 12 0,0 0 0,-7 70 0,4 171 0,6-154 0,-2-93 0,2 0 0,-1-1 0,2 1 0,-1 0 0,2-1 0,4 16 0,-7-26 0,1 0 0,0-1 0,-1 1 0,1 0 0,0-1 0,-1 1 0,1-1 0,0 1 0,0-1 0,-1 1 0,1-1 0,0 0 0,0 1 0,0-1 0,0 0 0,0 0 0,-1 0 0,1 0 0,0 0 0,0 1 0,0-2 0,0 1 0,0 0 0,0 0 0,0 0 0,-1 0 0,1 0 0,0-1 0,0 1 0,0 0 0,0-1 0,-1 1 0,1-1 0,0 1 0,1-2 0,4-4 0,1-1 0,-2-1 0,1 1 0,-1-1 0,0 0 0,0 0 0,3-10 0,8-11 0,-15 26 0,59-94 0,-52 86 0,1-1 0,1 1 0,0 0 0,0 1 0,21-16 0,2 13 0,-32 12 0,0 1 0,0-1 0,0 1 0,0 0 0,0-1 0,0 1 0,1 0 0,-1 0 0,0 0 0,0 0 0,0 0 0,0 0 0,0 0 0,0 0 0,0 1 0,0-1 0,0 0 0,0 1 0,0-1 0,0 0 0,0 1 0,0-1 0,0 1 0,0 0 0,0-1 0,0 1 0,0 0 0,0 0 0,-1-1 0,2 2 0,1 13 0,0-1 0,-1 1 0,0 0 0,-1 0 0,-1 0 0,-2 23 0,0 4 0,1-11 0,-1 30 0,2-58 0,1 1 0,-1-1 0,0 1 0,1-1 0,0 0 0,0 1 0,0-1 0,0 0 0,0 0 0,1 0 0,-1 0 0,1 0 0,2 3 0,-1-4 0,0 0 0,-1-1 0,1 1 0,0-1 0,0 0 0,0 0 0,0 0 0,-1 0 0,1-1 0,1 1 0,-1-1 0,0 0 0,5 0 0,41-4 0,-47 3 0,1 1 0,-1-1 0,0-1 0,0 1 0,1 0 0,-1 0 0,0-1 0,0 1 0,0-1 0,-1 0 0,1 0 0,0 1 0,-1-1 0,1 0 0,-1 0 0,1-1 0,1-2 0,16-44 0,-13 22 0,-1-1 0,-1 1 0,-2-1 0,-1 0 0,-3-45 0,0 5 0,2 67 0,0 0 0,1 0 0,-1-1 0,0 1 0,-1 0 0,1 0 0,0 0 0,0 0 0,0 0 0,-1 0 0,1 0 0,0 0 0,-1 0 0,1 0 0,-1 0 0,1 0 0,-1 0 0,1 0 0,-1 0 0,0 0 0,0 1 0,1-1 0,-3-1 0,-23-1 0,19 3 0,6 0 0,-1 0 0,1 0 0,-1 1 0,1-1 0,0 0 0,-1 1 0,1-1 0,0 1 0,-1-1 0,1 1 0,0 0 0,0 0 0,0-1 0,0 1 0,-1 0 0,1 0 0,0 0 0,1 0 0,-2 2 0,-15 31 0,12-17 0,1 0 0,-2 21 0,3-3 0,1 49 0,2-54 0,1-21 0,-1-1 0,1 1 0,1-1 0,-1 1 0,1-1 0,1 0 0,0 0 0,0 0 0,0 0 0,9 13 0,-9-16 0,-1-1 0,1 0 0,0 0 0,1-1 0,-1 1 0,1-1 0,0 1 0,0-1 0,0 0 0,0 0 0,0-1 0,1 0 0,-1 1 0,1-1 0,-1-1 0,1 1 0,0-1 0,0 0 0,8 1 0,-5-1 0,27-1 0,-33 0 0,-1 0 0,0 0 0,0-1 0,0 1 0,0 0 0,0-1 0,0 1 0,1-1 0,-1 1 0,0-1 0,0 0 0,0 0 0,-1 1 0,1-1 0,0 0 0,0 0 0,0 0 0,-1 0 0,1 0 0,0 0 0,-1 0 0,1 0 0,-1 0 0,1 0 0,0-2 0,3-20 0,0-1 0,-2 0 0,0 0 0,-4-42 0,1 30 0,3-38 0,0 61 0,-2 2 0,1 1 0,1 0 0,5-20 0,-6 28 0,-1 0 0,1 0 0,0 0 0,0 0 0,0 0 0,0 1 0,0-1 0,0 0 0,0 1 0,0-1 0,1 1 0,-1-1 0,1 1 0,-1 0 0,1-1 0,0 1 0,0 0 0,-1 0 0,1 0 0,0 0 0,0 1 0,0-1 0,0 0 0,0 1 0,4-1 0,-2 0 0,0 1 0,0 0 0,0 0 0,0 0 0,-1 0 0,1 1 0,0 0 0,0 0 0,0 0 0,0 0 0,-1 0 0,1 1 0,0 0 0,-1-1 0,6 5 0,-5-3 0,-1 1 0,1 0 0,-1 0 0,0 0 0,0 0 0,0 0 0,-1 0 0,1 1 0,-1 0 0,0-1 0,-1 1 0,2 5 0,0-1 0,-1 0 0,-1 0 0,1 0 0,-1 0 0,-1 0 0,0 0 0,0 0 0,-1 0 0,0 0 0,-1 0 0,0 0 0,0 0 0,0 0 0,-2-1 0,1 1 0,-7 10 0,3-8 0,0 0 0,1 0 0,-8 16 0,13-23 0,-1 0 0,1-1 0,0 1 0,0 0 0,0 0 0,1 0 0,-1-1 0,1 1 0,0 0 0,0 0 0,0 0 0,0 0 0,1 0 0,0 0 0,0 0 0,1 4 0,-1-7 0,1 1 0,-1 0 0,0 0 0,1-1 0,0 1 0,-1-1 0,1 1 0,0-1 0,-1 0 0,1 1 0,0-1 0,0 0 0,0 0 0,0 0 0,0-1 0,4 2 0,39 7 0,-33-7 0,23 3 0,0-2 0,68-2 0,-100-1 0,0 0 0,0 0 0,-1-1 0,1 1 0,0-1 0,0 0 0,0 0 0,0 0 0,0 0 0,-1-1 0,1 1 0,-1-1 0,1 1 0,-1-1 0,1 0 0,-1 0 0,0 0 0,0 0 0,0 0 0,0-1 0,0 1 0,-1-1 0,1 1 0,-1-1 0,1 1 0,-1-1 0,0 0 0,0 0 0,0 0 0,0-4 0,2-10 0,-1 1 0,0-1 0,-2 1 0,-1-25 0,0 11 0,1 13 0,0 0 0,-2 0 0,0 1 0,-1-1 0,0 0 0,-2 1 0,0 0 0,0-1 0,-2 2 0,0-1 0,-1 1 0,-16-24 0,24 38 0,0 1 0,-1-1 0,1 0 0,0 0 0,-1 1 0,1-1 0,-1 1 0,1-1 0,-1 0 0,1 1 0,-1-1 0,0 1 0,1-1 0,-1 1 0,0-1 0,1 1 0,-1 0 0,0-1 0,0 1 0,1 0 0,-1-1 0,0 1 0,0 0 0,1 0 0,-1 0 0,0 0 0,0 0 0,0 0 0,1 0 0,-1 0 0,0 0 0,0 0 0,0 0 0,1 0 0,-1 1 0,0-1 0,0 0 0,1 1 0,-1-1 0,0 0 0,1 1 0,-1-1 0,0 1 0,1-1 0,-1 1 0,0-1 0,1 1 0,-1 0 0,1-1 0,-1 1 0,1 0 0,0-1 0,-1 1 0,1 0 0,0-1 0,-1 1 0,1 0 0,0 0 0,0 0 0,-1 0 0,-2 9 0,0 0 0,1 0 0,-3 16 0,5-22 0,-5 42 0,2 0 0,4 67 0,-1-108 0,1 0 0,-1 1 0,1-1 0,0 0 0,1 0 0,-1 0 0,1 0 0,0 0 0,0 0 0,1-1 0,-1 1 0,1 0 0,0-1 0,1 0 0,-1 0 0,1 0 0,-1 0 0,1-1 0,0 1 0,0-1 0,6 4 0,-1-3 0,0 1 0,0-1 0,0-1 0,1 1 0,-1-2 0,1 1 0,0-1 0,-1-1 0,1 0 0,15 0 0,-24-1-1,0 1 0,0-1 1,0 0-1,0 0 0,-1 0 0,1-1 0,0 1 1,0 0-1,0 0 0,-1 0 0,1-1 0,0 1 1,0 0-1,-1-1 0,1 1 0,0 0 0,0-1 0,-1 1 1,1-1-1,0 1 0,-1-1 0,1 1 0,-1-1 1,1 0-1,-1 1 0,1-1 0,-1 0 0,1 0 1,-1 1-1,0-1 0,1 0 0,-1 0 0,0 1 1,0-1-1,0 0 0,1 0 0,-1 0 0,0 1 1,0-1-1,0 0 0,0 0 0,0 0 0,-1 0 1,1 1-1,0-1 0,0 0 0,-1-1 0,1-1-16,0-18-263</inkml:trace>
</inkml:ink>
</file>

<file path=ppt/ink/ink7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49"/>
    </inkml:context>
    <inkml:brush xml:id="br0">
      <inkml:brushProperty name="width" value="0.05" units="cm"/>
      <inkml:brushProperty name="height" value="0.05" units="cm"/>
      <inkml:brushProperty name="color" value="#AB008B"/>
    </inkml:brush>
  </inkml:definitions>
  <inkml:trace contextRef="#ctx0" brushRef="#br0">6 151 31807,'0'-1'26,"-1"1"1,1-1-1,-1 1 1,1 0 0,-1-1-1,1 1 1,0-1 0,-1 0-1,1 1 1,0-1 0,0 1-1,-1-1 1,1 1-1,0-1 1,0 0 0,0 1-1,0-1 1,-1 1 0,1-1-1,0 0 1,0 1 0,0-1-1,0 1 1,1-1-1,-1 0 1,0 1 0,0-1-1,0 0 1,0 1 0,1-1-1,-1 1 1,0-1-1,0 1 1,1-1 0,-1 1-1,1-1 1,-1 0 0,27 1-129,-3 1 152,82 4-50,111 19 0,-107-10 0,215-3 0,-237-12 0,-88 1 0,0 0 0,-1 0 0,1 0 0,0 0 0,0-1 0,0 1 0,0 0 0,-1 0 0,1 0 0,0 0 0,0 0 0,0-1 0,0 1 0,0 0 0,0 0 0,-1 0 0,1 0 0,0-1 0,0 1 0,0 0 0,0 0 0,0 0 0,0-1 0,0 1 0,0 0 0,0 0 0,0 0 0,0-1 0,0 1 0,0 0 0,0 0 0,0 0 0,0-1 0,0 1 0,0 0 0,0 0 0,0 0 0,1-1 0,-1 1 0,0 0 0,0 0 0,0 0 0,0 0 0,0-1 0,0 1 0,1 0 0,-1 0 0,0 0 0,0 0 0,0 0 0,0 0 0,1-1 0,-1 1 0,0 0 0,0 0 0,0 0 0,1 0 0,-1 0 0,0 0 0,-13-9 0,-266-140 0,255 136 0,24 13 0,0 0 0,0 0 0,0 0 0,0 0 0,1 0 0,-1 0 0,0 0 0,0 0 0,0 0 0,0 0 0,0 0 0,0 0 0,0 0 0,0 0 0,0 0 0,0 0 0,0 0 0,0 0 0,0 0 0,0 0 0,0 0 0,1 0 0,-1 0 0,0 0 0,0 0 0,0 0 0,0 0 0,0 0 0,0 0 0,0 0 0,0 0 0,0-1 0,0 1 0,0 0 0,0 0 0,0 0 0,0 0 0,0 0 0,0 0 0,0 0 0,0 0 0,0 0 0,0 0 0,0 0 0,0 0 0,0 0 0,0-1 0,0 1 0,0 0 0,0 0 0,0 0 0,0 0 0,0 0 0,0 0 0,0 0 0,0 0 0,0 0 0,0 0 0,7-1 0,12 4 0,0 0 0,0 0 0,0 2 0,-1 1 0,0 0 0,0 1 0,25 14 0,22 7 0,-43-20 0,-7-3 0,-1 1 0,0 0 0,22 13 0,-35-17 0,0 0 0,0-1 0,0 1 0,0 0 0,0 0 0,0 0 0,0 0 0,-1 0 0,1 1 0,-1-1 0,1 0 0,-1 0 0,0 0 0,0 0 0,0 1 0,0-1 0,0 0 0,0 0 0,-1 0 0,1 0 0,-1 0 0,0 0 0,1 0 0,-3 4 0,-2 1 0,0-1 0,0 1 0,0-1 0,-1 0 0,0 0 0,0-1 0,-1 0 0,-9 6 0,-65 35 0,60-35 0,-91 41-920,67-35-3234</inkml:trace>
</inkml:ink>
</file>

<file path=ppt/ink/ink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12"/>
    </inkml:context>
    <inkml:brush xml:id="br0">
      <inkml:brushProperty name="width" value="0.05" units="cm"/>
      <inkml:brushProperty name="height" value="0.05" units="cm"/>
      <inkml:brushProperty name="color" value="#FFFFFF"/>
    </inkml:brush>
  </inkml:definitions>
  <inkml:trace contextRef="#ctx0" brushRef="#br0">1 4 30398,'-1'-3'1439,"9"2"-915,0 2-569,287 10 395,5 1-313,-110-12-539,-224 0-757</inkml:trace>
</inkml:ink>
</file>

<file path=ppt/ink/ink7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4"/>
    </inkml:context>
    <inkml:brush xml:id="br0">
      <inkml:brushProperty name="width" value="0.05" units="cm"/>
      <inkml:brushProperty name="height" value="0.05" units="cm"/>
      <inkml:brushProperty name="color" value="#AB008B"/>
    </inkml:brush>
  </inkml:definitions>
  <inkml:trace contextRef="#ctx0" brushRef="#br0">5 581 31935,'-1'1'41,"1"0"0,-1 1 1,0-1-1,1 0 0,0 0 1,-1 0-1,1 1 0,0-1 0,0 0 1,-1 1-1,1-1 0,0 0 1,0 0-1,1 1 0,-1-1 1,0 2-1,1 1 25,-2 7-67,1-5 2,0 0 0,0 0 0,0 0 0,1 0-1,0 0 1,3 10 0,-3-14 0,0 0 0,0 0 0,0-1 0,0 1 0,1 0 0,-1-1 0,0 1 0,1-1 0,-1 0 0,1 1-1,-1-1 1,1 0 0,0 0 0,-1 0 0,1 0 0,0 0 0,0 0 0,0-1 0,0 1 0,0-1 0,0 1 0,0-1 0,0 0-1,0 0 1,2 0 0,6 2 5,-1-2-1,1 0 0,-1 0 1,19-3-1,-26 3-5,1-1 1,0 0-1,0 0 1,-1 0-1,1 0 0,-1-1 1,1 1-1,-1-1 0,1 1 1,-1-1-1,0 0 1,0 0-1,0 0 0,0 0 1,0 0-1,0 0 0,-1-1 1,1 1-1,-1-1 1,2-2-1,4-12 0,-1-1 0,-1 1 0,-1-1 0,0 0 0,2-33 0,-4-82 0,-2 101 0,0 234 0,1-197 0,-1 0 0,1-1 0,0 1 0,0 0 0,0-1 0,1 1 0,0-1 0,0 0 0,0 1 0,0-1 0,1 0 0,-1 0 0,1 0 0,0-1 0,0 1 0,0 0 0,1-1 0,-1 0 0,1 0 0,0 0 0,0-1 0,6 4 0,-4-3 0,0 0 0,0-1 0,1 0 0,-1 0 0,1 0 0,-1-1 0,1 0 0,0 0 0,-1-1 0,1 1 0,0-2 0,0 1 0,-1-1 0,1 0 0,10-3 0,-13 2 0,1 0 0,-1-1 0,0 1 0,0-1 0,0 0 0,-1 0 0,1-1 0,-1 1 0,0-1 0,0 0 0,0 0 0,0 0 0,-1 0 0,1 0 0,-1 0 0,0-1 0,-1 1 0,1-1 0,1-8 0,4-11 0,-2-1 0,2-33 0,-1-202 0,-7 161 0,-9 238 0,0 11 0,8-100 0,1-33 0,0-1 0,1 1 0,0-1 0,1 0 0,1 1 0,8 30 0,-8-42 0,0-1 0,0 0 0,1 0 0,0 0 0,0-1 0,0 1 0,0 0 0,0-1 0,0 0 0,1 0 0,0 0 0,0 0 0,0-1 0,0 1 0,0-1 0,0 0 0,7 2 0,-5-2 0,0 0 0,1 0 0,-1-1 0,1 0 0,-1 0 0,1-1 0,-1 0 0,1 0 0,-1 0 0,1-1 0,-1 0 0,9-2 0,-12 1 0,0 1 0,0-1 0,0 0 0,0 0 0,0-1 0,-1 1 0,1-1 0,-1 1 0,1-1 0,-1 0 0,0 0 0,0 0 0,0 0 0,0 0 0,-1 0 0,1 0 0,-1-1 0,0 1 0,0-1 0,1-5 0,2-11 0,0-1 0,1-25 0,-5 46 0,7-364 0,-7 264 0,-11 227 0,-1-6 0,12 109 0,0-224 0,0 0 0,0 0 0,1 1 0,0-1 0,1 0 0,-1 0 0,1 0 0,0 0 0,1-1 0,-1 1 0,1 0 0,6 8 0,-7-11 0,1 0 0,0 0 0,0 0 0,0 0 0,0-1 0,0 1 0,1-1 0,-1 0 0,1 1 0,0-2 0,0 1 0,-1 0 0,1-1 0,0 0 0,0 0 0,0 0 0,0 0 0,1-1 0,7 1 0,-5-1 0,0 0 0,0 0 0,0-1 0,0 0 0,11-3 0,-15 3 0,0 0 0,-1 0 0,0-1 0,1 1 0,-1-1 0,0 1 0,0-1 0,0 0 0,0 0 0,0 0 0,0 0 0,0 0 0,-1 0 0,1-1 0,-1 1 0,0-1 0,2-2 0,3-9 0,-2 0 0,1 0 0,-2 0 0,1 0 0,-2-1 0,1-15 0,-2-91 0,-2 69 0,1 96 0,-1-9 0,1 0 0,8 51 0,-6-75 0,0 0 0,1-1 0,0 1 0,1-1 0,0 0 0,0 0 0,1 0 0,1-1 0,0 1 0,0-1 0,0-1 0,12 13 0,-15-19 0,1 1 0,-1-1 0,1 0 0,0 0 0,0 0 0,0 0 0,0-1 0,0 1 0,0-1 0,0 0 0,0-1 0,0 1 0,5 0 0,-6-1 0,-1 0 0,0 0 0,1 0 0,-1 0 0,0 0 0,1 0 0,-1 0 0,0-1 0,0 1 0,1-1 0,-1 0 0,0 0 0,0 0 0,0 0 0,0 0 0,0 0 0,0 0 0,0-1 0,0 1 0,0-1 0,-1 1 0,1-1 0,0 0 0,1-2 0,1-6 0,0 0 0,-1 0 0,0-1 0,-1 1 0,0-1 0,1-17 0,-2-70 0,-2 54 0,1-38 0,-1 128 0,0 2 0,7 54 0,-5-88 0,1 0 0,1 1 0,1-1 0,0 0 0,0-1 0,1 1 0,1-1 0,10 18 0,-14-28-1,1 0 0,-1 0 0,0 0 0,1 0 0,-1-1 0,1 1 0,0-1 0,0 1 0,0-1-1,0 0 1,0 0 0,1-1 0,5 3 0,-2-2 3,0 0-1,0-1 1,0 0 0,1 0-1,12-1 1,-19 0-2,1 0 0,0 0 0,-1-1 1,1 1-1,-1-1 0,1 1 0,-1-1 0,0 1 1,1-1-1,-1 0 0,1 0 0,-1 0 0,0 0 1,0 0-1,0 0 0,0 0 0,1 0 0,-1 0 1,-1-1-1,1 1 0,0 0 0,0-1 0,0 1 1,-1-1-1,1 1 0,-1 0 0,1-3 1,10-51-2,-8 39 1,9-141 0,-11 106 0,12-70 0,-13 121 0,0-1 0,0 1 0,0 0 0,0-1 0,0 1 0,0 0 0,0-1 0,0 1 0,1 0 0,-1-1 0,0 1 0,0 0 0,0-1 0,1 1 0,-1 0 0,0-1 0,0 1 0,1 0 0,-1-1 0,0 1 0,0 0 0,1 0 0,-1 0 0,0-1 0,1 1 0,-1 0 0,0 0 0,1 0 0,-1 0 0,1 0 0,-1-1 0,0 1 0,1 0 0,-1 0 0,0 0 0,1 0 0,-1 0 0,1 0 0,-1 0 0,0 0 0,1 1 0,-1-1 0,0 0 0,1 0 0,-1 0 0,0 0 0,1 0 0,-1 1 0,1-1 0,16 16 0,-3 7 0,-2 0 0,-1 2 0,0-1 0,-2 1 0,11 47 0,-12-34 0,-2-1 0,-1 1 0,-1 41 0,-4-99 0,6-116 0,-4 121 0,0 0 0,1 1 0,1 0 0,0 0 0,1 0 0,0 0 0,11-17 0,-14 28 0,0 0 0,0 0 0,0 0 0,0 0 0,1 0 0,-1 1 0,1-1 0,0 1 0,0 0 0,0 0 0,0 0 0,0 0 0,0 0 0,0 1 0,1-1 0,-1 1 0,0 0 0,1 0 0,-1 0 0,1 1 0,0-1 0,-1 1 0,1 0 0,3 0 0,-5 0 0,-1 1 0,0-1 0,0 0 0,0 1 0,0-1 0,0 1 0,0-1 0,0 1 0,0-1 0,0 1 0,0 0 0,0 0 0,0 0 0,0-1 0,0 1 0,0 0 0,-1 0 0,1 0 0,0 0 0,-1 0 0,1 0 0,-1 0 0,1 0 0,0 3 0,9 33 0,-7-27 0,4 25 0,0 0 0,-3 1 0,-1-1 0,-1 38 0,-1-90 0,0 1 0,2-1 0,0 0 0,1 0 0,1 1 0,0 0 0,11-21 0,-6 15 0,1 1 0,1 1 0,0 0 0,28-32 0,-38 49 0,1 0 0,-1 1 0,0-1 0,0 0 0,1 0 0,0 1 0,-1 0 0,1-1 0,0 1 0,0 0 0,0 0 0,1 1 0,-1-1 0,0 1 0,1-1 0,4 0 0,-7 3 0,0-1 0,-1 1 0,0 0 0,1 0 0,-1 0 0,0-1 0,1 1 0,-1 0 0,0 0 0,0 0 0,0 0 0,1 0 0,-1 0 0,0-1 0,0 1 0,0 0 0,-1 0 0,1 0 0,0 1 0,0 0 0,0 20 0,0 31 0,7 57 0,-6-96 0,2 1 0,0 0 0,1-1 0,0 0 0,1 0 0,0 0 0,1 0 0,15 22 0,-18-32 0,0-1 0,1 1 0,-1-1 0,1 0 0,0-1 0,0 1 0,0-1 0,0 1 0,0-1 0,1 0 0,-1-1 0,1 1 0,-1-1 0,1 0 0,-1 0 0,1 0 0,0-1 0,-1 0 0,1 0 0,0 0 0,0 0 0,5-2 0,-8 2 0,1 0 0,-1-1 0,0 1 0,0-1 0,0 1 0,0-1 0,0 0 0,0 0 0,-1 0 0,1 0 0,0 0 0,0 0 0,-1 0 0,1-1 0,0 1 0,-1-1 0,3-2 0,-1-1 0,0 1 0,-1-1 0,1 1 0,-1-1 0,0 0 0,3-10 0,-1-4 0,0-1 0,1-35 0,-5 49 0,2-166 0,-3 94 0,0 156 0,3 106 0,-1-176 0,0 0 0,0-1 0,1 1 0,0 0 0,0-1 0,1 1 0,0-1 0,0 0 0,1 0 0,0 0 0,0-1 0,1 1 0,0-1 0,0 0 0,0 0 0,0-1 0,1 1 0,0-1 0,1 0 0,-1-1 0,1 0 0,-1 0 0,1 0 0,1-1 0,-1 0 0,0 0 0,1-1 0,-1 0 0,1 0 0,0-1 0,14 1 0,-6-1 0,-12-1 0,1 1 0,-1-1 0,0-1 0,0 1 0,1 0 0,5-2 0,-9 1 0,0 1 0,0-1 0,1 0 0,-1 1 0,0-1 0,0 0 0,0 0 0,0 0 0,0 0 0,0 0 0,0 0 0,0 0 0,0 0 0,-1 0 0,1 0 0,0-1 0,-1 1 0,1 0 0,-1 0 0,1-1 0,-1 1 0,0 0 0,1-3 0,4-35 0,-1 1 0,-2-59 0,1-19 0,-3 113 0,0 0 0,1 0 0,-1 0 0,1-1 0,-1 1 0,1 0 0,0 0 0,1 0 0,-1 0 0,0 0 0,1 1 0,2-4 0,-3 4 0,1 1 0,0-1 0,0 1 0,0 0 0,-1 0 0,1 0 0,1 0 0,-1 0 0,0 0 0,0 1 0,0-1 0,0 1 0,0-1 0,1 1 0,-1 0 0,0 0 0,5 0 0,-3 0 0,0 1 0,0-1 0,0 1 0,1-1 0,-1 1 0,0 1 0,0-1 0,0 0 0,-1 1 0,1 0 0,0 0 0,0 0 0,-1 0 0,0 1 0,6 4 0,-4-1 0,1 0 0,-1 0 0,0 0 0,-1 1 0,0 0 0,0 0 0,5 14 0,-2-3 0,-1 0 0,-2 1 0,0-1 0,0 1 0,-2 0 0,0 26 0,-2 70 0,0-150 0,-2 15 0,2-1 0,0 1 0,2-1 0,0 1 0,8-32 0,-1 26 0,1 1 0,18-34 0,-23 49 0,1 1 0,-1 0 0,2 0 0,-1 1 0,1 0 0,1 0 0,-1 0 0,1 1 0,11-7 0,-18 13 0,0 0 0,1 0 0,-1 0 0,1 1 0,-1-1 0,1 0 0,-1 0 0,1 1 0,0-1 0,-1 1 0,1 0 0,0-1 0,-1 1 0,1 0 0,0 0 0,-1 0 0,1 0 0,0 0 0,3 1 0,-4 0 0,0 0 0,1 0 0,-1 0 0,0 0 0,0 0 0,0 0 0,0 0 0,0 0 0,0 0 0,0 0 0,0 1 0,0-1 0,-1 0 0,1 1 0,0-1 0,-1 0 0,1 3 0,2 7 0,-1-1 0,-1 1 0,0-1 0,0 21 0,-1-26 0,-1 38 0,0-21 0,0-1 0,2 1 0,0 0 0,2 0 0,6 24 0,-8-40 0,1-1 0,0 0 0,0 0 0,0 0 0,1 0 0,0 0 0,0-1 0,0 1 0,1-1 0,-1 0 0,1 0 0,0 0 0,0 0 0,0-1 0,1 1 0,-1-1 0,1 0 0,0-1 0,0 1 0,0-1 0,0 0 0,0 0 0,1-1 0,-1 1 0,9 0 0,8 1 0,1-1 0,28 0 0,-41-3 0,1 1 0,-1-1 0,0-1 0,0 0 0,0 0 0,0-1 0,13-5 0,-17 5 0,0-1 0,-1 0 0,0 0 0,1 0 0,-1 0 0,-1-1 0,1 0 0,-1 0 0,0 0 0,0-1 0,0 1 0,-1-1 0,0 0 0,0 0 0,0 0 0,-1-1 0,0 1 0,2-7 0,0-10 0,0 0 0,-2 0 0,0-42 0,-2 55 0,0-1 0,-1 1 0,-1 0 0,0 0 0,0-1 0,-1 1 0,0 0 0,0 1 0,-1-1 0,-11-17 0,12 22 0,0 0 0,0 1 0,-1 0 0,0 0 0,0 0 0,0 0 0,0 0 0,-1 1 0,1 0 0,-1 0 0,0 0 0,0 0 0,0 1 0,0 0 0,-1 0 0,1 1 0,-1-1 0,1 1 0,-1 0 0,1 0 0,-11 1 0,13 0 0,0 0 0,1 0 0,-1 0 0,0 1 0,0 0 0,0-1 0,0 1 0,1 0 0,-1 0 0,0 0 0,1 1 0,-1-1 0,1 1 0,0-1 0,-1 1 0,1 0 0,0 0 0,-2 2 0,0 1 0,1-1 0,0 1 0,0 0 0,0 0 0,1 0 0,0 0 0,0 0 0,-3 10 0,1 8 0,1-1 0,1 1 0,0 36 0,2-55 0,0 11 0,0-4 0,0 0 0,0-1 0,1 1 0,4 17 0,-4-24 0,1-1 0,-1 1 0,1 0 0,0-1 0,0 1 0,0-1 0,1 0 0,-1 1 0,1-1 0,0 0 0,-1-1 0,1 1 0,1 0 0,-1-1 0,6 4 0,0-2 0,0 0 0,1 0 0,-1-1 0,1 0 0,-1-1 0,1 0 0,0-1 0,0 0 0,0 0 0,20-2 0,-28 1 0,1 0 0,-1 0 0,0-1 0,0 1 0,1-1 0,-1 1 0,0-1 0,0 0 0,0 0 0,0 0 0,0 0 0,0 0 0,0 0 0,0-1 0,0 1 0,-1-1 0,3-2 0,0 0 0,-1 0 0,-1 0 0,1 0 0,0 0 0,-1-1 0,0 0 0,3-7 0,-1-5 0,0 0 0,-1 0 0,2-28 0,-4-84 0,-3 184-2,0-25-6,1 0 1,2-1-1,5 39 1,-4-62 7,0-1 0,-1 0 0,2 0 0,-1 0 0,0 0 0,1-1 0,0 1 0,0-1 0,1 1 0,-1-1 0,1 0 0,0-1 0,0 1 0,0 0 0,0-1 0,1 0 0,-1 0 0,1 0 0,0-1 0,9 4 0,-5-3 0,1 0 1,-1 0-1,1-1 1,0 0-1,0-1 1,0 0-1,0 0 1,0-1-1,0 0 1,14-3-1,-21 2 1,0 0 1,-1 0-1,1-1 0,0 1 0,-1 0 0,0-1 0,1 0 1,-1 0-1,0 1 0,0-1 0,0-1 0,0 1 0,0 0 1,0 0-1,-1-1 0,1 1 0,-1-1 0,0 1 0,1-1 0,-1 0 1,0 1-1,-1-1 0,1 0 0,0-4 0,3-11-2,-1 0 0,0-31 0,-2 42 2,3-370-1,-5 228 0,-12 327 0,12-140 0,-1 8 0,2 0 0,10 71 0,-8-104 0,0 0 0,1 0 0,1 0 0,0-1 0,1 1 0,0-1 0,1 0 0,0-1 0,1 0 0,0 0 0,1 0 0,0-1 0,17 16 0,-20-22 0,0 0 0,1 0 0,-1 0 0,1-1 0,0 0 0,0 0 0,1-1 0,-1 0 0,0 0 0,1 0 0,6 1 0,0-2 0,-1 0 0,1 0 0,-1-1 0,25-3 0,-33 2 0,-1 0 0,0 0 0,0 0 0,0 0 0,0-1 0,0 1 0,0-1 0,0 0 0,0 0 0,-1 0 0,1 0 0,-1 0 0,1 0 0,-1-1 0,0 1 0,0-1 0,0 0 0,0 1 0,-1-1 0,1 0 0,-1 0 0,1 0 0,-1 0 0,0 0 0,0-1 0,-1 1 0,2-6 0,1-10 0,-1-1 0,-1 0 0,-2-31 0,0 24 0,3-24 0,-2-47 0,-1 86 0,0 0 0,-1 0 0,-1 0 0,0 0 0,-8-22 0,2 24 0,1 14 0,-4 23 0,3 14 0,3 0 0,1 1 0,1 82 0,4-120 0,0 0 0,0-1 0,1 1 0,-1 0 0,1-1 0,0 1 0,0 0 0,0-1 0,0 1 0,1-1 0,-1 0 0,1 1 0,0-1 0,0 0 0,0 0 0,0 0 0,0 0 0,1 0 0,0-1 0,-1 1 0,1-1 0,0 0 0,0 1 0,0-1 0,1-1 0,-1 1 0,4 1 0,5 1 0,0-1 0,0 0 0,0 0 0,0-1 0,0-1 0,25-1 0,-36 1-4,1-1 0,-1 0 1,1 0-1,0 0 0,-1 0 0,1 0 0,0 0 0,-1 0 1,1-1-1,0 1 0,-1-1 0,1 1 0,-1-1 0,1 1 1,-1-1-1,1 0 0,-1 0 0,0 0 0,1 0 1,-1 0-1,0 0 0,0 0 0,1 0 0,-1 0 0,0-1 1,0 1-1,0 0 0,-1-1 0,2-1 0,12-34-441</inkml:trace>
</inkml:ink>
</file>

<file path=ppt/ink/ink7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4"/>
    </inkml:context>
    <inkml:brush xml:id="br0">
      <inkml:brushProperty name="width" value="0.05" units="cm"/>
      <inkml:brushProperty name="height" value="0.05" units="cm"/>
      <inkml:brushProperty name="color" value="#AB008B"/>
    </inkml:brush>
  </inkml:definitions>
  <inkml:trace contextRef="#ctx0" brushRef="#br0">0 3 29710,'23'0'2529,"23"0"-2273,6 0-96,7 0-96,-3 0-48,-4 0 16,-9 0-32,-17 0 0,-10 0 0,-25-3-528</inkml:trace>
</inkml:ink>
</file>

<file path=ppt/ink/ink7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4"/>
    </inkml:context>
    <inkml:brush xml:id="br0">
      <inkml:brushProperty name="width" value="0.05" units="cm"/>
      <inkml:brushProperty name="height" value="0.05" units="cm"/>
      <inkml:brushProperty name="color" value="#AB008B"/>
    </inkml:brush>
  </inkml:definitions>
  <inkml:trace contextRef="#ctx0" brushRef="#br0">270 48 31983,'-3'-4'33,"-1"0"0,0 1 1,1-1-1,-1 1 0,-1-1 1,1 1-1,0 0 0,-1 1 1,0-1-1,1 1 0,-1 0 1,0 0-1,0 0 1,-11-1-1,8 1-7,-1 1 0,0 1 1,0-1-1,0 2 0,1-1 0,-1 1 1,0 0-1,-11 4 0,14-3-26,0 0-1,1 1 1,0-1-1,-1 1 1,1 1-1,0-1 1,0 1-1,1 0 1,-1 0 0,1 0-1,0 1 1,0-1-1,0 1 1,1 0-1,0 0 1,0 0-1,-4 9 1,4-6-1,-1 0 1,2-1-1,-1 1 1,1 0-1,0 0 0,1 0 1,0 1-1,0-1 0,1 0 1,0 1-1,0-1 1,3 12-1,-2-17 2,0 0-1,0 0 1,1 0-1,-1 0 1,1-1-1,0 1 1,0-1 0,0 1-1,0-1 1,0 0-1,0 0 1,1 0 0,-1 0-1,1 0 1,0 0-1,-1-1 1,1 1-1,0-1 1,0 0 0,0 0-1,0 0 1,0 0-1,0 0 1,6 0 0,10 2 9,0-1 1,36-1 0,-40-1 1,-11 0-12,1 0 0,-1-1 1,0 1-1,1-1 0,-1 0 1,1 0-1,-1 0 0,0-1 0,0 1 1,0-1-1,0 0 0,0 0 1,0 0-1,0-1 0,-1 1 1,1-1-1,-1 0 0,5-5 0,-4 3 0,-1 0 0,0 0 0,0-1 0,0 1 0,0-1 0,-1 0 0,0 1 0,0-1 0,-1 0 0,1 0 0,-1-1 0,-1 1 0,1-7 0,0 0 0,-1 5 0,1 0 0,-1 0 0,0 0 0,-1 0 0,-2-10 0,3 16 0,-1 0 0,1 0 0,-1 1 0,0-1 0,0 0 0,0 0 0,0 1 0,0-1 0,0 0 0,0 1 0,0-1 0,-1 1 0,1 0 0,-1-1 0,1 1 0,-1 0 0,1 0 0,-1 0 0,0 0 0,0 0 0,1 0 0,-1 0 0,0 1 0,0-1 0,0 1 0,-4-1 0,-10-1-178,-2 0 1,1 1-1,0 2 1,0-1-1,0 2 0,-33 7 1,-11 14-5239</inkml:trace>
</inkml:ink>
</file>

<file path=ppt/ink/ink7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5"/>
    </inkml:context>
    <inkml:brush xml:id="br0">
      <inkml:brushProperty name="width" value="0.05" units="cm"/>
      <inkml:brushProperty name="height" value="0.05" units="cm"/>
      <inkml:brushProperty name="color" value="#AB008B"/>
    </inkml:brush>
  </inkml:definitions>
  <inkml:trace contextRef="#ctx0" brushRef="#br0">242 39 30830,'-2'-3'86,"1"1"0,0 0 0,-1-1 0,1 1 0,-1 0 0,1 0 0,-1 0-1,0 0 1,0 0 0,0 0 0,0 1 0,-1-1 0,1 1 0,0-1 0,0 1 0,-1 0 0,1 0 0,-1 0 0,1 0-1,-1 0 1,0 1 0,1-1 0,-6 0 0,-2 1-112,-1-1 0,1 1 0,0 1-1,0 0 1,-13 3 0,18-3 26,-1 1-1,0 0 1,1 1-1,0-1 1,0 1-1,-1 0 1,2 1-1,-1-1 1,0 1 0,1 0-1,-1 0 1,1 0-1,0 0 1,1 1-1,-1 0 1,1 0-1,0 0 1,0 0 0,0 0-1,-2 7 1,2-3-2,-1 1 0,1-1 1,0 1-1,1 0 0,1 0 1,-1-1-1,1 1 0,1 0 1,0 0-1,0 0 0,3 15 1,-2-23 1,0 0 1,0 0-1,-1 0 1,1-1 0,1 1-1,-1 0 1,0-1-1,0 1 1,1-1-1,-1 1 1,1-1 0,-1 0-1,1 1 1,-1-1-1,1 0 1,0 0-1,0 0 1,0 0 0,-1-1-1,1 1 1,0 0-1,0-1 1,0 0-1,0 1 1,0-1 0,4 0-1,9 2 9,0-2-1,25-1 0,-16 0 8,-21 1-16,0 0 0,1-1 0,-1 1 0,0-1 1,0 0-1,0 0 0,0 0 0,0 0 0,0 0 1,0-1-1,0 1 0,0-1 0,0 0 0,-1 1 0,1-1 1,-1-1-1,1 1 0,-1 0 0,0-1 0,0 1 1,0-1-1,0 1 0,0-1 0,-1 0 0,1 0 0,-1 0 1,0 0-1,0 0 0,0 0 0,0 0 0,0-7 1,2-9-2,-1 0 1,0 0 0,-2 0 0,-2-24 0,1 28 0,1 14 0,0-1 0,0 0 0,0 0 0,0 0 0,0 1 0,-1-1 0,1 0 0,-1 0 0,1 0 0,-1 1 0,0-1 0,1 0 1,-1 1-1,0-1 0,0 1 0,0-1 0,-1 1 0,1 0 0,0-1 0,0 1 0,-1 0 0,1 0 0,-1 0 0,1 0 0,-1 0 0,1 0 0,-1 0 0,-2-1 0,-2 1-5,0 0-1,0 0 1,0 1-1,0-1 1,0 1-1,-1 1 1,-6 0-1,11-1-20,-1 1-1,1-1 0,0 0 1,-1 1-1,1 0 0,0-1 1,-1 1-1,1 0 0,0 0 1,-4 3-1,-18 24-1110</inkml:trace>
</inkml:ink>
</file>

<file path=ppt/ink/ink7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8"/>
    </inkml:context>
    <inkml:brush xml:id="br0">
      <inkml:brushProperty name="width" value="0.05" units="cm"/>
      <inkml:brushProperty name="height" value="0.05" units="cm"/>
      <inkml:brushProperty name="color" value="#AB008B"/>
    </inkml:brush>
  </inkml:definitions>
  <inkml:trace contextRef="#ctx0" brushRef="#br0">51 493 32687,'-2'0'1,"0"1"0,1-1 0,-1 1 0,0 0 0,0 0 0,1 0 0,-1-1 0,0 1 0,1 1 0,-1-1 0,1 0 0,-1 0 0,1 1 0,0-1 0,-1 0 0,1 1 0,0-1 0,0 1 0,0 0 0,0-1 0,1 1 0,-1 0 0,-1 2 0,-11 41 7,11-36-8,1 0 0,1 0 0,0 16 0,1-4 0,0-20 1,-1-1-1,1 1 1,0-1 0,-1 1 0,1-1-1,0 0 1,0 0 0,-1 1-1,1-1 1,0 0 0,0 0 0,0 0-1,-1 0 1,1 1 0,0-1-1,0 0 1,0-1 0,-1 1 0,1 0-1,0 0 1,0 0 0,0 0 0,-1-1-1,1 1 1,1-1 0,3-1 1,-1 0 0,1-1 0,0 0 0,-1 0 0,0 0 0,1-1 0,-1 1 0,-1-1 1,1 0-1,0 0 0,-1 0 0,0-1 0,0 1 0,3-7 0,4-8-3,-1 1 1,10-30-1,-9 15 1,-2-1 0,-1 0 0,-1 0 0,0-35 0,-3-143 0,-4 128 0,-2 125 0,-2-1 0,-14 59 0,1-10 0,7-12 0,-1 146 0,12-214 0,0 0 0,1 0 0,0 1 0,0-1 0,1 0 0,0 0 0,1 0 0,7 14 0,-9-19 0,2 0 0,-1-1 0,0 1 0,1-1 0,-1 0 0,1 0 0,0 0 0,0 0 0,0 0 0,1-1 0,-1 1 0,1-1 0,-1 0 0,1 0 0,0 0 0,0 0 0,0-1 0,0 0 0,0 0 0,0 0 0,7 1 0,-5-1 0,-1-1 0,0 1 0,1-1 0,-1 0 0,0-1 0,1 1 0,-1-1 0,0 0 0,9-3 0,-12 2 0,1 1 0,0-1 0,0 0 0,-1 0 0,1 0 0,-1 0 0,0 0 0,0 0 0,0-1 0,0 1 0,0-1 0,0 0 0,0 1 0,-1-1 0,1 0 0,-1 0 0,1-4 0,4-16 0,-1 0 0,-1 0 0,-1-1 0,-1 1 0,-2-1 0,-2-30 0,2 7 0,-1 34 0,0-1 0,0 1 0,-1 0 0,-1 0 0,0 0 0,-1 0 0,0 0 0,-1 1 0,-9-19 0,13 31 0,1 0 0,0-1 0,0 1 0,0-1 0,0 1 0,0-1 0,0 1 0,0-1 0,0 1 0,0-1 0,0 1 0,0-1 0,0 1 0,0 0 0,1-1 0,-1 1 0,0-1 0,0 1 0,0-1 0,1 1 0,-1 0 0,0-1 0,0 1 0,1 0 0,-1-1 0,0 1 0,1 0 0,-1-1 0,1 1 0,-1 0 0,0 0 0,1-1 0,-1 1 0,1 0 0,-1 0 0,0 0 0,1 0 0,-1-1 0,1 1 0,-1 0 0,1 0 0,-1 0 0,1 0 0,-1 0 0,1 0 0,-1 0 0,0 0 0,1 1 0,0-1 0,33 0 0,-25 0 0,63 2 0,-38 0 0,0-1 0,66-8 0,-94 6 0,-32 0 0,19 4 0,0-1 0,0 1 0,0 0 0,1 1 0,0-1 0,0 1 0,0 1 0,0-1 0,0 1 0,1 0 0,0 0 0,0 0 0,0 1 0,1 0 0,0 0 0,-4 8 0,1-3 0,1 1 0,1 0 0,0 0 0,0 0 0,1 1 0,1-1 0,0 1 0,-1 17 0,3-26 0,0 11 0,0-1 0,1 1 0,0 0 0,1 0 0,3 15 0,-3-26 0,0 0 0,0-1 0,1 1 0,-1-1 0,1 1 0,-1-1 0,1 0 0,0 0 0,0 0 0,1 0 0,-1 0 0,1 0 0,-1 0 0,1-1 0,0 1 0,0-1 0,0 0 0,0 0 0,0 0 0,1 0 0,-1-1 0,1 1 0,-1-1 0,1 0 0,5 1 0,-1 0 0,1 0 0,-1-1 0,1 0 0,0-1 0,13-1 0,-19 1 0,-1 0 0,1 0 0,-1-1 0,1 0 0,-1 1 0,1-1 0,-1 0 0,1 0 0,-1 0 0,0 0 0,1-1 0,-1 1 0,0-1 0,0 1 0,0-1 0,0 0 0,-1 0 0,1 0 0,0 0 0,-1 0 0,1 0 0,1-3 0,4-12 0,-1 1 0,-1-1 0,-1 0 0,0 0 0,3-33 0,-6-92 0,-2 75 0,1 342 0,0-267 0,1-1 0,-1 0 0,1 0 0,1 0 0,-1 0 0,1 0 0,0 0 0,1 0 0,6 11 0,-8-15 0,1 0 0,0 0 0,0-1 0,0 1 0,0 0 0,1-1 0,-1 0 0,0 0 0,1 0 0,0 0 0,0 0 0,0 0 0,-1-1 0,1 1 0,1-1 0,-1 0 0,0 0 0,0 0 0,0 0 0,1 0 0,-1-1 0,7 1 0,-7-1 0,0 0 0,0 0 0,0 0 0,0-1 0,0 1 0,0-1 0,0 1 0,-1-1 0,1 0 0,0 0 0,0 0 0,0-1 0,-1 1 0,1-1 0,-1 1 0,4-3 0,-2-2 0,1 1 0,-1-1 0,-1 0 0,1 0 0,-1 0 0,4-11 0,5-13 0,-3-1 0,0 0 0,4-36 0,16-55 0,-27 118 0,-1 0 0,0 0 0,1 0 0,-1 0 0,1 1 0,0-1 0,1 1 0,-1 0 0,0-1 0,5-3 0,-4 5 0,-1 0 0,1 1 0,0-1 0,-1 1 0,1 0 0,0 0 0,0 0 0,0 0 0,0 0 0,0 1 0,0-1 0,0 1 0,0 0 0,5 0 0,-6 1 0,1-1 0,-1 1 0,1 0 0,-1 0 0,1 0 0,-1 0 0,1 0 0,-1 0 0,0 1 0,0-1 0,0 1 0,0 0 0,0 0 0,0-1 0,0 1 0,0 0 0,-1 1 0,1-1 0,-1 0 0,1 0 0,-1 1 0,0-1 0,0 1 0,0-1 0,0 1 0,0 2 0,4 10 0,-1 0 0,-1 0 0,2 18 0,-2 2 0,-2 71 0,-1-101 0,-1-1 0,0 1 0,0 0 0,0 0 0,-1-1 0,0 1 0,1-1 0,-2 1 0,1-1 0,0 0 0,-1 0 0,0 0 0,0 0 0,0 0 0,0-1 0,-1 1 0,1-1 0,-1 0 0,-8 5 0,5-3 0,0-1 0,0-1 0,-1 1 0,1-1 0,-1 0 0,0-1 0,0 0 0,0 0 0,0-1 0,0 0 0,-10 0 0,-1 0 1,14 0-5,0-1 0,0 1 0,0-1 0,0-1-1,0 1 1,1-1 0,-8-1 0,33-3 4,118 9 0,91-3 5,-225-1-3,0-1 0,0 1-1,0-1 1,-1 0-1,1-1 1,0 1 0,-1-1-1,1 0 1,-1 0-1,0 0 1,1-1-1,-1 1 1,0-1 0,7-7-1,-7 5 0,1 0-1,-1-1 1,0 1-1,-1-1 1,1 0-1,-1 0 1,-1-1 0,1 1-1,2-11 1,1-9-2,-2-1 0,-1 0 0,-1 0 0,-3-37 0,1 38 3,0 23-2,0-4 0,0 1 0,0-1 0,-1 0 0,0 1 0,-2-9 0,3 14 0,-1-1 0,1 1 0,-1 0 0,1-1 0,-1 1 0,0 0 0,0 0 0,0 0 0,1-1 0,-1 1 0,0 0 0,0 0 0,-1 0 0,1 0 0,0 1 0,0-1 0,0 0 0,-1 0 0,1 1 0,0-1 0,-1 1 0,1-1 0,0 1 0,-1 0 0,1-1 0,-1 1 0,1 0 0,0 0 0,-3 0 0,2 0 0,0 1 0,1-1 0,-1 1 0,0 0 0,1-1 0,-1 1 0,1 0 0,-1 0 0,1 0 0,-1 0 0,1 0 0,-1 0 0,1 1 0,0-1 0,0 0 0,0 1 0,0-1 0,0 1 0,0-1 0,0 1 0,0-1 0,0 1 0,1 0 0,-1-1 0,0 4 0,-10 45 0,7-16 0,2 1 0,4 59 0,-1-85 0,0 0 0,1-1 0,0 1 0,0-1 0,1 0 0,0 1 0,0-1 0,1-1 0,0 1 0,0 0 0,1-1 0,0 0 0,1 0 0,-1-1 0,1 1 0,8 6 0,-6-7 0,1 1 0,-1-2-1,1 1 1,0-1-1,0 0 1,0-1 0,1 0-1,-1-1 1,1 0-1,0 0 1,0-1 0,0 0-1,15 0 1,-13-1-42,0 0-105,-1-1-1,0 0 1,1-1-1,11-2 1,14-12-3231</inkml:trace>
</inkml:ink>
</file>

<file path=ppt/ink/ink7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8"/>
    </inkml:context>
    <inkml:brush xml:id="br0">
      <inkml:brushProperty name="width" value="0.05" units="cm"/>
      <inkml:brushProperty name="height" value="0.05" units="cm"/>
      <inkml:brushProperty name="color" value="#AB008B"/>
    </inkml:brush>
  </inkml:definitions>
  <inkml:trace contextRef="#ctx0" brushRef="#br0">341 453 25276,'-4'-6'925,"0"0"0,-1 1 1,0 0-1,0 0 0,0 0 1,-9-6-1,9 8-724,-1-1-1,0 1 1,-1 0 0,1 0 0,-12-3-1,-1 3-304,0 0 0,0 1 0,-37 1-1,51 1 108,1 0-1,-1 1 1,0-1-1,1 1 1,-1 0-1,1 0 1,-1 0-1,1 1 1,0 0-1,-1 0 1,1 0-1,0 0 1,0 1-1,0-1 1,0 1-1,-4 4 1,3-1-1,0 0 1,1 0-1,0 0 1,0 0 0,0 1-1,0-1 1,1 1-1,0 0 1,-2 10-1,-1 6 4,1 1-1,2 0 0,0 0 0,2 1 0,1 29 0,1-48-4,-1 0 0,2 0 1,-1-1-1,0 1 0,1-1 0,0 1 1,0-1-1,1 0 0,-1 0 0,1 0 1,0 0-1,1 0 0,-1-1 0,1 1 1,0-1-1,0 0 0,0 0 0,1 0 1,-1-1-1,1 1 0,0-1 0,0 0 1,0-1-1,0 1 0,9 2 0,-1-1 4,0 1 0,1-2 0,-1 0 1,1-1-1,-1 0 0,1-1 0,0 0 0,-1-1 0,27-3 0,-35 1-5,0 0 1,0 0 0,0 0-1,-1 0 1,1 0 0,0-1-1,-1 0 1,0 0 0,0 0-1,0-1 1,0 0-1,0 1 1,-1-1 0,0 0-1,1-1 1,-2 1 0,1 0-1,0-1 1,-1 0 0,0 0-1,3-7 1,2-8 4,-1 0 0,-1 0 0,0-1 1,1-21-1,3-76-3,-8-131 1,-3 121-3,2 37 0,-2 122 0,-2 1 0,-11 49 0,-3 9 0,5 48 0,6 165 0,7-277 0,0-19 0,0-1 1,1 1-1,0 0 0,0 0 0,1 0 1,3 9-1,-5-13-6,1-1 0,0 0 1,0 0-1,1 0 0,-1 0 0,0 0 0,1 0 1,-1 0-1,1 0 0,0 0 0,-1-1 1,1 1-1,0-1 0,0 1 0,0-1 0,0 0 1,0 0-1,0 0 0,1 0 0,-1 0 0,4 1 1,16-1-334</inkml:trace>
</inkml:ink>
</file>

<file path=ppt/ink/ink7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9"/>
    </inkml:context>
    <inkml:brush xml:id="br0">
      <inkml:brushProperty name="width" value="0.05" units="cm"/>
      <inkml:brushProperty name="height" value="0.05" units="cm"/>
      <inkml:brushProperty name="color" value="#AB008B"/>
    </inkml:brush>
  </inkml:definitions>
  <inkml:trace contextRef="#ctx0" brushRef="#br0">210 87 32591,'1'-17'103,"-2"-26"-30,0 42-73,0 0 0,0 1 0,0-1 0,0 1 0,0-1 0,0 1 0,0 0 0,0-1 0,0 1 0,0 0 0,0 0 0,0-1 0,-1 1 0,1 0 0,0 0 0,0 0 0,0 1 0,0-1 0,-2 0 0,-1 1 0,-4-2 0,-1 1 0,1 1 0,-1 0 0,-13 3 0,19-3 0,-1 0 0,0 1 0,1 0 0,0 0 0,-1 0 0,1 0 0,0 1 0,0-1 0,0 1 0,0 0 0,1-1 0,-4 5 0,-4 8 0,0 0 0,1 1 0,0-1 0,1 2 0,1-1 0,1 1 0,0 0 0,1 0 0,1 1 0,1-1 0,0 1 0,2 0 0,0 32 0,0-44 0,1-1 0,1 1 0,-1 0 0,1 0 0,0 0 0,0-1 0,1 1 0,0 0 0,0-1 0,0 1 0,0-1 0,1 0 0,0 0 0,0 0 0,1 0 0,-1 0 0,1-1 0,0 1 0,0-1 0,0 0 0,1-1 0,0 1 0,-1-1 0,1 0 0,0 0 0,1 0 0,-1 0 0,0-1 0,1 0 0,5 1 0,7 1 0,-1-2 0,1 0 0,0 0 0,0-2 0,29-3 0,-43 3 0,-1 0 0,1-1 0,0 0 0,0 0 0,0 0 0,0 0 0,-1 0 0,1-1 0,0 0 0,-1 0 0,0 0 0,1 0 0,-1 0 0,0-1 0,5-4 0,-4 2 0,0-1 0,-1 1 0,1 0 0,-1-1 0,0 0 0,-1 1 0,1-1 0,-1 0 0,1-7 0,2-12 0,-1 0 0,-2 0 0,0-50 0,-3 55 0,1 0 0,-1 1 0,0-1 0,-7-29 0,6 43 0,1-1 0,-1 1 0,-1 0 0,1 0 0,-1 0 0,0 0 0,0 0 0,-1 1 0,1-1 0,-1 1 0,-1 0 0,1 0 0,-1 0 0,-6-4 0,8 7 0,0 0 0,0 1 0,-1-1 0,1 1 0,0 0 0,-1 0 0,0 0 0,1 0 0,-1 0 0,1 1 0,-1 0 0,0 0 0,1 0 0,-1 0 0,-6 2 0,9-2 0,0 1 0,0-1 0,-1 1 0,1 0 0,0 0 0,0-1 0,0 1 0,0 0 0,0 0 0,0 0 0,0 0 0,0 0 0,1 1 0,-1-1 0,0 0 0,0 0 0,1 0 0,-1 1 0,1-1 0,0 0 0,-1 1 0,1-1 0,0 0 0,0 1 0,-1-1 0,1 1 0,0-1 0,0 0 0,1 1 0,-1 1 0,0 5 0,-3 11-2,2 1 0,0-1 0,1 1 0,1-1 0,1 0 0,5 25 0,-6-39 2,1-1-1,-1 1 0,1 0 1,0 0-1,0 0 1,0-1-1,1 1 0,-1-1 1,1 0-1,0 0 1,0 0-1,1 0 0,-1 0 1,1-1-1,0 0 0,0 1 1,0-1-1,0-1 1,1 1-1,-1-1 0,1 1 1,-1-1-1,1-1 1,0 1-1,0-1 0,0 1 1,0-1-1,0-1 1,5 1-1,-6 0 1,0-1 0,0 0 0,0 0 0,0 0 0,0 0 0,1-1 0,-1 1 0,0-1 0,0 0 0,0 0 0,5-3 0,-7 2 0,1 0 0,-1 0 1,1-1-1,-1 1 0,0 0 1,0-1-1,0 0 1,0 0-1,-1 1 0,1-1 1,-1 0-1,0 0 1,1-1-1,0-3 0,14-49 24,10-30-21,-23 79-3,0-1 0,1 1 0,0 0 0,0 0 0,1 0 0,0 0 0,0 1 0,8-8 0,-12 13 0,0-1 0,1 1 0,-1 0 0,1 0 0,0 0 0,-1 0 0,1 0 0,0 0 0,-1 0 0,1 0 0,0 1 0,0-1 0,0 1 0,0 0 0,-1-1 0,1 1 0,0 0 0,0 0 0,0 0 0,0 0 0,0 0 0,0 1 0,0-1 0,0 1 0,-1-1 0,1 1 0,0-1 0,0 1 0,2 2 0,0-1 0,-1 0 0,0 1 0,0 0 0,-1-1 0,1 1 0,0 0 0,-1 0 0,0 0 0,0 1 0,0-1 0,0 1 0,3 6 0,2 19 0,0 0 0,-2 0 0,-1 1 0,-2-1 0,-1 1 0,-3 35 0,2-15 0,-7-10 0,3-28 0,2-23 0,2-5 0,1-1 0,0 1 0,2 0 0,0 0 0,0 0 0,2 0 0,0 0 0,1 1 0,14-27 0,-9 21 0,0 0 0,1 1 0,1 1 0,1 0 0,1 1 0,0 0 0,1 1 0,24-19 0,-39 35 0,0 1 0,-1-1 0,1 0 0,-1 1 0,1-1 0,0 1 0,0-1 0,-1 1 0,1-1 0,0 1 0,0-1 0,-1 1 0,1 0 0,0-1 0,0 1 0,0 0 0,0 0 0,0 0 0,0 0 0,-1 0 0,1 0 0,0 0 0,0 0 0,0 0 0,0 0 0,0 0 0,0 0 0,-1 1 0,1-1 0,0 0 0,0 1 0,0-1 0,-1 0 0,1 1 0,0-1 0,0 1 0,-1 0 0,1-1 0,0 1 0,-1-1 0,1 1 0,-1 0 0,1 0 0,-1-1 0,1 1 0,0 1 0,1 4 0,0 0 0,-1 0 0,0 0 0,0 0 0,0 10 0,0-5 0,6 242-4,-8-171-61,1-77-154</inkml:trace>
</inkml:ink>
</file>

<file path=ppt/ink/ink7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3"/>
    </inkml:context>
    <inkml:brush xml:id="br0">
      <inkml:brushProperty name="width" value="0.05" units="cm"/>
      <inkml:brushProperty name="height" value="0.05" units="cm"/>
      <inkml:brushProperty name="color" value="#AB008B"/>
    </inkml:brush>
  </inkml:definitions>
  <inkml:trace contextRef="#ctx0" brushRef="#br0">23 507 26396,'-2'18'5466,"-6"11"-4740,-1-2-758,7-13 53,1 0 0,0 0 0,1 16 0,1-9-19,-1-21-1,0 1 0,0 0 0,0 0 0,0 0 0,0-1 1,1 1-1,-1 0 0,0 0 0,1-1 0,-1 1 0,0 0 1,1-1-1,-1 1 0,1 0 0,-1-1 0,1 1 0,0 0 1,-1-1-1,1 1 0,-1-1 0,1 0 0,0 1 0,0-1 1,-1 1-1,2-1 0,27 6 31,-25-6-29,0 0-1,0 0 0,0-1 1,0 1-1,0-1 0,0 0 1,0 0-1,0 0 1,0-1-1,-1 1 0,1-1 1,6-3-1,-6-1-2,1 1 0,-1-1 0,-1 0 0,1 0 0,-1 0 0,0 0 0,0-1 0,-1 1 0,0-1 1,2-9-1,10-75 21,-13 82-16,9-191 0,-11 218-5,-1-1 0,-1-1 0,-5 20 0,-6 39 0,12-50 0,0 1 0,2 0 0,1-1 0,6 41 0,-6-58 0,1 0 0,0 0 0,1-1 0,0 1 0,0-1 0,0 1 0,1-1 0,0 0 0,1-1 0,0 1 0,0-1 0,0 0 0,0 0 0,1 0 0,0-1 0,1 0 0,-1 0 0,12 6 0,-13-8 0,1-1 0,0 0 0,-1 0 0,1 0 0,0-1 0,0 1 0,12 0 0,-15-2 0,-1 0 0,0 0 0,1 0 0,-1 0-1,0 0 1,0 0 0,1-1 0,-1 1-1,0-1 1,0 0 0,1 1 0,-1-1-1,0 0 1,0 0 0,0-1 0,0 1 0,0 0-1,-1-1 1,1 1 0,0-1 0,0 1-1,-1-1 1,1 0 0,0-2 0,5-12-3,-2-1-1,0 1 1,-1-1 0,-1 0 0,-1 0 0,0-1 0,-1-28 0,4-36 28,-3 71-23,-1-4-2,1 1 0,0-1 1,1 1-1,1 0 1,1 0-1,-1 0 0,2 1 1,8-16-1,-13 28 0,-1 0 0,1-1 0,0 1 0,0 0 0,0 0 0,0-1 0,1 1 0,-1 0 0,0 0 0,0 0 0,1 0 0,-1 1 0,0-1 0,1 0 0,-1 0 0,1 1 0,-1-1 0,1 1 0,-1-1 0,1 1 0,0 0 0,-1 0 0,1 0 0,-1-1 0,1 2 0,-1-1 0,1 0 0,0 0 0,-1 0 0,1 1 0,-1-1 0,3 1 0,-1 1 0,1 0 0,-1 0 0,0 0 0,0 1 0,-1-1 0,1 1 0,0-1 0,-1 1 0,0 0 0,1 0 0,-1 0 0,2 5 0,5 10 0,-1 1 0,-1-1 0,-1 1 0,-1 1 0,-1-1 0,4 32 0,-2 111 0,-6-144 0,1-34 0,1 0 0,1 0 0,0 1 0,1-1 0,0 1 0,2 0 0,11-23 0,59-101 0,-72 132 0,5-8 0,0 1 0,1 0 0,0 0 0,1 1 0,12-12 0,-22 24 0,0 0 0,0 0 0,0 0 0,0 0 0,0 0 0,0 0 0,1 0 0,-1 1 0,0-1 0,0 0 0,1 1 0,-1-1 0,0 1 0,1-1 0,-1 1 0,0 0 0,1-1 0,-1 1 0,1 0 0,-1 0 0,0 0 0,1 0 0,-1 0 0,2 1 0,-1 0 0,-1 0 0,0 0 0,1 0 0,-1 0 0,0 0 0,0 1 0,1-1 0,-1 0 0,0 1 0,0-1 0,-1 1 0,1-1 0,0 1 0,0-1 0,-1 1 0,2 2 0,1 10 0,0 1 0,-1-1 0,1 24 0,-3-28 0,1 84 0,-3-71 0,2 0 0,0 0 0,2-1 0,0 1 0,8 30 0,-9-51 0,-1 0 0,1 1 0,0-1 0,0 0 0,0 0 0,0 0 0,0 0 0,0 0 0,1 0 0,-1 0 0,1 0 0,-1-1 0,1 1 0,0 0 0,0-1 0,0 1 0,-1-1 0,5 2 0,-2-2 0,-1 0 0,1 0 0,0-1 0,0 1 0,-1-1 0,1 0 0,0 0 0,0 0 0,0 0 0,5-2 0,-8 2 0,1-1 0,0 1 0,-1-1 0,1 0 0,-1 0 0,1 1 0,-1-1 0,1 0 0,-1 0 0,1 0 0,-1-1 0,0 1 0,0 0 0,1 0 0,-1-1 0,0 1 0,0-1 0,0 1 0,-1-1 0,1 1 0,1-3 0,11-40 0,-10 31 0,9-48 0,-3 0 0,-3-1 0,-3-80 0,0 35 0,0-75 0,-21 271 0,10-12 0,4 138 0,5-130 0,-1-75 0,0 1 0,1 0 0,0 0 0,1-1 0,0 1 0,1-1 0,0 0 0,1 1 0,9 18 0,-11-25 0,1 1 0,1-1 0,-1 0 0,0 0 0,1 0 0,0 0 0,0-1 0,0 1 0,0-1 0,1 0 0,-1 0 0,1-1 0,0 1 0,0-1 0,0 0 0,0-1 0,0 1 0,0-1 0,0 0 0,0 0 0,11 0 0,-3 0 0,-1 0 0,1-1 0,-1 0 0,15-2 0,-23 1 0,0 0 0,0 0 0,0 0 0,-1 0 0,1-1 0,0 0 0,-1 0 0,1 0 0,-1 0 0,0 0 0,0 0 0,0-1 0,5-5 0,2-4 0,0 0 0,-1-1 0,-1 0 0,0-1 0,0 0 0,-2 0 0,0-1 0,0 0 0,-1 0 0,5-29 0,-4-3 0,-2 0 0,-2-59 0,-2 104 0,0 0 0,0 0 0,0 0 0,0 0 0,-1 0 0,1 0 0,-1 0 0,1 0 0,-1 0 0,0 0 0,0 0 0,0 0 0,0 1 0,0-1 0,0 0 0,0 1 0,-1-1 0,-1-1 0,2 2 0,0 1 0,0-1 0,0 0 0,0 1 0,-1-1 0,1 1 0,0-1 0,0 1 0,0 0 0,-1 0 0,1-1 0,0 1 0,0 0 0,-1 0 0,1 0 0,0 0 0,-1 1 0,1-1 0,0 0 0,0 0 0,0 1 0,-1-1 0,1 1 0,0-1 0,0 1 0,0-1 0,0 1 0,0 0 0,-2 0 0,0 3 0,0 0 0,0 0 0,0 0 0,1 0 0,0 1 0,-1-1 0,1 0 0,1 1 0,-1 0 0,1-1 0,-2 8 0,3-10 0,-7 31-5,2 0-1,2 1 1,0-1 0,3 1-1,4 49 1,-3-77 5,0 0 0,1 0 0,-1 0 0,1 0 0,0 0 0,1 0 0,-1 0 0,1-1 0,0 1 0,0-1 0,1 0 0,6 7 0,-7-8 0,0-1 0,0 0 0,1 0 0,-1 0 0,1 0 0,0-1 0,0 1 0,0-1 0,0 0 0,0 0 0,0 0 0,1-1 0,-1 0 0,0 1 0,1-1 0,-1-1 0,6 1 0,-5-1 0,-1 1 0,1-2 0,0 1 0,-1 0 0,1-1 0,0 0 0,8-3 0,-11 3 0,-1 0 0,1 0 0,0-1 0,-1 1 0,1-1 0,-1 1 0,1-1 0,-1 0 0,0 1 0,0-1 0,0 0 0,0 0 0,0 0 0,0 0 0,0 0 0,-1 0 0,1 0 0,-1 0 0,1-3 0,6-28 0,2-66 1,3-9 18,-10 95-18,1 0 1,1 0 0,0 1 0,0-1-1,2 1 1,6-12 0,-10 21-2,-1 0 0,1 1 0,0-1 0,0 1 0,0 0 0,0 0 0,1-1 0,-1 1 0,1 1 0,-1-1 0,1 0 0,0 1 0,-1-1 0,1 1 0,0 0 0,0 0 0,5-1 0,-6 1 0,0 1 0,0 0 0,0 0 0,0 0-1,0 0 1,0 0 0,0 1 0,0-1 0,0 1-1,0-1 1,0 1 0,0 0 0,0-1-1,0 1 1,0 0 0,-1 0 0,1 0 0,0 1-1,-1-1 1,1 0 0,0 1 0,-1-1 0,0 1-1,1-1 1,-1 1 0,2 3 0,3 7-4,0-1 0,-2 1 1,1 0-1,-1 1 0,-1-1 1,0 1-1,2 24 1,-1 98 7,-5-99-6,1-29 2,0-1 0,-1 0 0,0 0 0,-1 0 0,1-1 0,-1 1 0,0 0 0,0 0 0,-1-1 0,0 0 0,0 1 0,0-1 0,-5 6 0,7-8 5,1-15 0,2 0-1,-1-1 0,1 1 0,1 1 0,1-1 0,7-19 1,37-67-10,-30 64 7,-7 12-6,0 0 0,1 1 0,1 1 0,2 0 0,0 0 0,0 1 0,32-28 0,-36 43 4,-11 10-1,0-3-1,-16 191 2,13-153 2,2 53-1,1-56-1,0-33 0,1 1 0,0-1 0,-1 0 0,2 0 0,-1 0 0,1 0 0,-1 0 0,2-1 0,-1 1 0,0-1 0,1 1 0,0-1 0,0 0 0,0 0 0,0 0 0,1 0 0,-1 0 0,1-1 0,0 0 0,0 0 0,8 5 0,-3-3 0,0 0 0,0-1 0,0 0 0,1-1 0,-1 0 0,1 0 0,0-1 0,-1 0 0,1-1 0,14 1 0,-19-2 0,-1 1 0,1-1 0,0-1 0,0 1 0,-1-1 0,1 0 0,0 0 0,-1 0 0,1 0 0,-1-1 0,8-3 0,-9 2 0,0 0 0,-1 0 0,1 0 0,-1 0 0,1-1 0,-1 1 0,0-1 0,0 1 0,-1-1 0,1 0 0,-1 0 0,1 0 0,-1 0 0,0-5 0,23-123 0,-19 93 0,1 0 0,3 1 0,16-48 0,-24 83 0,0 0 0,0 0 0,1 0 0,-1 0 0,1 0 0,0 0 0,0 1 0,0-1 0,0 0 0,0 1 0,0 0 0,1 0 0,-1-1 0,1 1 0,0 1 0,-1-1 0,1 0 0,0 1 0,0-1 0,0 1 0,0 0 0,0 0 0,0 0 0,1 1 0,-1-1 0,0 1 0,0-1 0,1 1 0,-1 0 0,0 0 0,5 1 0,-7-1 0,1 0 0,-1 1 0,1-1 0,-1 0 0,0 1 0,1-1 0,-1 1 0,1-1 0,-1 1 0,0 0 0,1-1 0,-1 1 0,0 0 0,0 0 0,0 0 0,0 0 0,0 0 0,0 0 0,1 2 0,1 1 0,0 0 0,-1 0 0,0 0 0,1 0 0,-2 1 0,3 4 0,0 5 0,-1-1 0,-1 1 0,2 20 0,-2-12 0,-1 1 0,-1 0 0,-1 0 0,-6 35 0,6-50 0,-1-1 0,-1 0 0,1 1 0,-1-1 0,-1 0 0,1 0 0,-1 0 0,0-1 0,-1 0 0,1 1 0,-1-1 0,-1-1 0,1 1 0,-1-1 0,0 0 0,0 0 0,-7 4 0,1-4 2,0 0 1,1 0-1,-2-1 1,1-1-1,0 0 1,-1 0-1,1-1 1,-1-1-1,0 0 1,1-1-1,-15-1 0,17 1 1,8 0-3,0 0 0,0 0 0,0 0 0,0 0 0,0 0 0,0 0 0,0-1 0,0 1 0,0-1 0,0 1 0,0-1 0,1 0 0,-1 0 0,0 0 0,0 0 0,1 0 0,-1 0 0,0 0 0,1-1 0,-1 1 0,-1-2 0,1-1 0,1 1 0,0 0 0,0-1 0,0 1 0,0-1 0,0 1 0,1-1 0,-1 0 0,1 1 0,1-8 0,-2 8-2,1-1 0,0 1 0,0-1 0,0 1-1,1-1 1,-1 1 0,1 0 0,0-1 0,0 1 0,0-1 0,3-4 0,-3 6 1,1 1 1,0-1 0,0 1-1,0 0 1,0 0 0,0 0-1,0 0 1,0 0 0,0 0-1,1 1 1,-1-1-1,0 1 1,1-1 0,-1 1-1,0 0 1,0 0 0,1 0-1,3 1 1,0 0-1,-1 0 0,0 1 1,1 0-1,-1 0 0,0 0 0,0 1 1,0-1-1,-1 1 0,1 0 0,-1 1 1,0-1-1,1 1 0,4 6 0,-1-3 0,-1-1 0,1 0-1,14 9 1,-2-7 6,1-1 1,-1-1-1,2 0 0,-1-2 1,0 0-1,1-2 0,0 0 1,34-2-1,-56 0-5,1-1 0,0 1 0,0 0 0,0 0 0,0-1 0,0 1 0,0 0 0,-1-1 0,1 1 0,0-1 0,0 1 0,0-1 0,-1 1 0,1-1 0,0 0 0,-1 1 0,1-1 0,-1 0 0,1 1 0,-1-1 0,1 0 0,-1 0 0,1 0 0,-1 1 0,1-3 0,6-24 0,-6 24 0,10-74 0,2-123 0,-17 433 0,5-229 0,-1 0 0,1 0 0,0 0 0,0 1 0,0-1 0,0 0 0,1 0 0,-1-1 0,1 1 0,0 0 0,0-1 0,1 1 0,-1-1 0,1 1 0,0-1 0,0 0 0,0 0 0,0 0 0,0-1 0,0 1 0,1-1 0,0 0 0,-1 0 0,7 3 0,-4-3 0,1 1 0,-1 0 0,1-1 0,0-1 0,0 1 0,0-1 0,0 0 0,0-1 0,0 1 0,0-1 0,0-1 0,0 1 0,0-1 0,8-2 0,-13 1 0,0 1 0,0 0 0,-1-1 0,1 1 0,0-1 0,-1 1 0,1-1 0,-1 0 0,0 0 0,1 0 0,-1 0 0,0 0 0,0 0 0,0 0 0,0 0 0,-1 0 0,1 0 0,-1 0 0,1-1 0,-1 1 0,0 0 0,1 0 0,-1-1 0,-1-2 0,2-3 0,17-437 0,-18 381 0,-1-77 0,-12 282 0,-3 98 0,16-209 0,-1-4 0,1 0 0,2 0 0,7 40 0,-7-58 0,0 0 0,0 0 0,1-1 0,1 0 0,-1 1 0,1-1 0,0 0 0,0 0 0,1-1 0,0 0 0,0 1 0,1-2 0,0 1 0,0-1 0,11 9 0,-9-9 0,1-1 0,-1 1 0,1-2 0,-1 1 0,1-1 0,0 0 0,0-1 0,13 2 0,5-1 0,39-1 0,-55-2 0,-9-1 0,0 1 0,0 0 0,0-1 0,0 1 0,0-1 0,0 1 0,0-1 0,0 0 0,0 0 0,0 0 0,0 0 0,0-1 0,0 1 0,-1 0 0,1-1 0,-1 1 0,1-1 0,-1 1 0,1-1 0,-1 0 0,0 0 0,0 0 0,0 1 0,0-1 0,0 0 0,0 0 0,0 0 0,0-3 0,3-9 0,-1 1 0,-1-1 0,2-20 0,-2 15 0,-2 13 0,16-170 0,-19 274 0,0 60 0,3-156 0,1 1 0,-1-1 0,1 1 0,-1-1 0,1 1 0,0-1 0,0 1 0,0-1 0,0 0 0,0 0 0,1 1 0,-1-1 0,1 0 0,-1 0 0,1 0 0,0 0 0,0-1 0,0 1 0,0 0 0,0-1 0,0 0 0,0 1 0,0-1 0,1 0 0,-1 0 0,0 0 0,1 0 0,-1 0 0,1-1 0,-1 1 0,1-1 0,-1 0 0,1 0 0,0 0 0,-1 0 0,1 0 0,-1 0 0,1-1 0,-1 1 0,4-2 0,-4 1 0,1 0 0,-1-1 0,0 1 0,0-1 0,-1 1 0,1-1 0,0 0 0,0 0 0,-1 0 0,1 0 0,-1 0 0,0 0 0,1 0 0,1-4 0,14-39 0,-13 34 0,35-117 0,-25 77 0,2 1 0,26-54 0,-33 88 0,-5 13 0,-3 10 0,-1-3 0,0 22 0,0 41 0,-14 119 0,5-132 0,-34 268 0,39-241 0,-10 121 0,9-161 0,-2-1 0,-22 73 0,27-104 0,-2-1 0,1 1 0,-1-1 0,0 0 0,-1 0 0,0 0 0,0-1 0,-10 12 0,10-15 0,1-1 0,-1 1 0,1-1 0,-1 0 0,0 0 0,-1 0 0,1-1 0,0 0 0,-1 0 0,1 0 0,-1 0 0,1-1 0,-1 0 0,-7 0 0,0 0 0,1 0 0,-1 0 0,0-2 0,0 0 0,0 0 0,0-1 0,1-1 0,-1 0 0,1 0 0,0-2 0,0 1 0,0-2 0,0 1 0,1-2 0,0 1 0,0-1 0,1-1 0,0 0 0,0-1 0,1 0 0,0 0 0,-8-11 0,7 6 0,1 0 0,0-1 0,1 1 0,1-2 0,0 1 0,1-1 0,0 0 0,1 0 0,1-1 0,1 1 0,0-1 0,2 0 0,-1 0 0,2 0 0,0 0 0,2 0 0,4-29 0,-2 34 0,0 0 0,0 0 0,1 0 0,1 0 0,0 1 0,1 0 0,0 0 0,0 1 0,1 0 0,0 0 0,1 1 0,0 0 0,18-13 0,1 1 0,1 1 0,1 1 0,57-26 0,-23 18 0,1 3 0,82-19 0,140-16 0,-286 59-4,0 0 1,0-1-1,1 1 1,-1 0-1,0 0 1,0-1-1,0 1 1,0-1-1,1 1 1,-1-1-1,0 1 0,0-1 1,0 0-1,0 1 1,0-1-1,-1 0 1,1 0-1,0 0 1,0 0-1,0 0 1,-1 0-1,1 0 0,0 0 1,-1 0-1,1 0 1,-1 0-1,1 0 1,-1 0-1,0 0 1,1-1-1,-1 1 1,0 0-1,0 0 0,0-1 1,0 1-1,0 0 1,0 0-1,0 0 1,0-1-1,-1 1 1,1-2-1,-1-5-132,1-23-844</inkml:trace>
</inkml:ink>
</file>

<file path=ppt/ink/ink7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3"/>
    </inkml:context>
    <inkml:brush xml:id="br0">
      <inkml:brushProperty name="width" value="0.05" units="cm"/>
      <inkml:brushProperty name="height" value="0.05" units="cm"/>
      <inkml:brushProperty name="color" value="#AB008B"/>
    </inkml:brush>
  </inkml:definitions>
  <inkml:trace contextRef="#ctx0" brushRef="#br0">187 4 32511,'-10'-2'18,"1"1"1,-1 1 0,0 0-1,1 0 1,-1 1-1,1 0 1,-1 0-1,1 1 1,-15 5 0,19-5-21,1 0 1,-1 0 0,1 1 0,0-1 0,0 1 0,0 0 0,1 0 0,-1 1 0,1-1 0,-1 1 0,1 0-1,0-1 1,1 1 0,-1 1 0,1-1 0,0 0 0,0 1 0,0-1 0,0 1 0,-1 4 0,1-1 1,0 0 0,1 0-1,-1 0 1,1 1 0,1-1 0,0 0 0,0 0 0,0 0 0,4 16 0,-3-20 1,0 1 0,1-1 0,0 0 0,-1 0 0,1-1 0,1 1 0,-1 0 0,1-1 0,-1 1 0,1-1 0,0 0 0,0 1 0,0-2 0,1 1 0,-1 0-1,1-1 1,0 1 0,-1-1 0,6 2 0,5 2 6,0-1 0,0-1 0,1-1-1,-1 0 1,1 0 0,0-2 0,-1 0 0,1 0-1,0-1 1,21-4 0,-34 4-7,-1-1 0,1 0 0,-1 0 0,1 1 0,-1-1 0,1 0 0,-1 0 0,1-1 0,-1 1 0,0 0 0,0 0 0,1-1 0,-1 1 0,0 0 0,0-1 0,-1 1 0,1-1 0,0 0 0,0 1 0,-1-1 0,1 1 0,-1-1 0,1 0 0,-1 0 0,0 1 0,0-4 0,2-53 0,-3 41 0,1 12 0,0-1 0,-1 0 0,1 0 0,-1 0 0,0 1 0,-1-1 0,1 1 0,-1-1 0,0 1 0,-1-1 0,1 1 0,-1 0 0,-5-7 0,5 8 0,-1 1 0,1-1-1,-1 1 1,1 0 0,-1 1 0,0-1-1,0 1 1,0-1 0,0 1-1,-1 0 1,1 1 0,-1-1-1,1 1 1,-1 0 0,1 0-1,-1 0 1,-5 0 0,4 1-8,0-1-8,1 0 1,-1 1-1,1 0 1,-1 0-1,1 0 1,-1 1-1,1 0 1,-1 0-1,-6 2 1,-18 22-473</inkml:trace>
</inkml:ink>
</file>

<file path=ppt/ink/ink7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4"/>
    </inkml:context>
    <inkml:brush xml:id="br0">
      <inkml:brushProperty name="width" value="0.05" units="cm"/>
      <inkml:brushProperty name="height" value="0.05" units="cm"/>
      <inkml:brushProperty name="color" value="#AB008B"/>
    </inkml:brush>
  </inkml:definitions>
  <inkml:trace contextRef="#ctx0" brushRef="#br0">275 6 32527,'-17'-2'22,"0"0"-1,1 1 1,-1 0 0,0 1 0,0 1 0,0 1-1,-27 6 1,38-6-22,0 0-1,0 0 0,1 0 0,-1 1 1,1 0-1,-1 0 0,1 0 1,0 1-1,0 0 0,0 0 0,1 0 1,-1 0-1,1 1 0,0 0 1,0 0-1,1 0 0,-1 0 1,1 0-1,0 1 0,1-1 0,-1 1 1,1 0-1,-2 8 0,2-6-1,0-1-1,1 1 0,0 0 0,0 0 1,1 0-1,0-1 0,0 1 1,3 13-1,-3-18 3,1 0 1,0-1 0,0 1-1,0-1 1,0 1-1,1-1 1,-1 0 0,0 1-1,1-1 1,0 0-1,0 0 1,0 0-1,0 0 1,0 0 0,0-1-1,0 1 1,0 0-1,1-1 1,-1 0 0,0 0-1,1 1 1,-1-1-1,1-1 1,0 1 0,-1 0-1,1-1 1,3 1-1,9 2 12,0-1 0,0-1-1,1 0 1,-1-1 0,0-1 0,22-3-1,-33 3-10,1 0-1,-1 0 0,0 0 1,0-1-1,1 1 0,-1-1 1,0 0-1,-1-1 0,1 1 1,0-1-1,0 1 0,-1-1 0,0 0 1,0-1-1,0 1 0,0 0 1,0-1-1,0 0 0,-1 1 1,0-1-1,0 0 0,0 0 1,0-1-1,-1 1 0,1 0 1,0-5-1,1-3 0,-1-1 0,-1 1 0,0-1 0,-1-24 0,0 34 0,0 0 0,-1 0 0,1 0 0,0 0 0,-1 0 0,0 0 0,0 0 0,0 0 0,0 0 0,0 0 0,-1 1 0,1-1 0,-1 0 0,1 1 0,-1-1 0,0 1 0,0 0 0,0 0 0,-1 0 0,1 0 0,0 0 0,-1 0 0,1 0 0,-1 1 0,-3-2 0,1 1 0,0 0 0,-1 1 0,1 0 0,0 0 0,-1 0 0,1 1-1,0 0 1,-1 0 0,-7 1 0,11-1-12,0 1-1,0-1 1,0 1 0,0 0-1,0 0 1,0-1 0,1 1-1,-1 0 1,0 1 0,1-1-1,-1 0 1,0 0 0,1 1-1,0-1 1,-1 1-1,1-1 1,0 1 0,0 0-1,0-1 1,0 1 0,0 0-1,0 0 1,0 0 0,0 0-1,1-1 1,-1 1 0,1 3-1,-5 40-969</inkml:trace>
</inkml:ink>
</file>

<file path=ppt/ink/ink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3"/>
    </inkml:context>
    <inkml:brush xml:id="br0">
      <inkml:brushProperty name="width" value="0.05" units="cm"/>
      <inkml:brushProperty name="height" value="0.05" units="cm"/>
      <inkml:brushProperty name="color" value="#FFFFFF"/>
    </inkml:brush>
  </inkml:definitions>
  <inkml:trace contextRef="#ctx0" brushRef="#br0">53 540 30014,'-9'-52'1324,"4"21"-892,-2 0 1,-12-37 0,19 66-417,-1 1-12,1 0-1,0 0 1,0 1 0,-1-1 0,1 0-1,0 0 1,-1 1 0,1-1-1,-1 0 1,1 1 0,-1-1 0,1 0-1,-1 1 1,1-1 0,-1 1 0,1-1-1,-2 0 1,1 3-3,1-1 1,-1 1-1,1-1 0,-1 1 0,1-1 1,0 1-1,0 0 0,0-1 1,-1 1-1,1-1 0,1 4 1,-1-5-2,0 221 0,1-210 0,0-1 0,0 1 0,1 0 0,0-1 0,1 1 0,0-1 0,6 13 0,-8-19 0,1 0 0,0-1 0,0 1 0,1-1 0,-1 1 0,1-1 0,0 0 0,0 1 0,0-1 0,0-1 0,0 1 0,0 0 0,1-1 0,-1 0 0,1 0 0,0 0 0,0 0 0,0-1 0,0 1 0,0-1 0,5 1 0,-4-1 0,0 0 0,0-1 0,0 1 0,1-1 0,-1 0 0,0-1 0,0 1 0,0-1 0,0 0 0,0-1 0,0 1 0,0-1 0,0 0 0,0 0 0,-1 0 0,1-1 0,-1 1 0,5-5 0,0-1 0,-1-1 0,0 0 0,0 0 0,-1-1 0,0 0 0,8-18 0,-1 1 0,-2 0 0,-1 0 0,-1-1 0,-1 0 0,-2-1 0,7-49 0,-7-9 0,-2-89 0,-7 253 0,3 90 0,1-141 0,1-1 0,1 1 0,1-1 0,11 35 0,-14-54 0,0-1 0,1 1 0,0-1 0,0 0 0,0 0 0,0 0 0,1 0 0,0 0 0,0-1 0,0 1 0,8 5 0,-10-8 0,1-1 0,-1 1 0,1-1 0,0 1 0,0-1 0,0 0 0,0 0 0,0 0 0,0-1 0,0 1 0,0-1 0,1 1 0,-1-1 0,0 0 0,0 0 0,0-1 0,0 1 0,0-1 0,0 1 0,0-1 0,0 0 0,0 0 0,0 0 0,3-2 0,1-2 0,0-1 0,0 1 0,-1-1 0,0-1 0,0 1 0,-1-1 0,0 0 0,0 0 0,4-9 0,-3 7 0,22-40 0,-3 0 0,34-96 0,16-33 0,-69 166 0,1 0 0,0 1 0,0 0 0,1 0 0,10-10 0,-16 19 0,0 0 0,0 0 0,0 0 0,0 0 0,0 0 0,1 0 0,-1 1 0,0-1 0,1 1 0,-1 0 0,1 0 0,0 0 0,-1 0 0,1 0 0,0 0 0,0 1 0,-1-1 0,1 1 0,0 0 0,0 0 0,0 0 0,0 0 0,-1 0 0,1 1 0,0-1 0,0 1 0,-1 0 0,1 0 0,0 0 0,-1 0 0,3 1 0,-2 1 0,0-1 0,0 1 0,0 0 0,0-1 0,-1 1 0,0 0 0,1 1 0,-1-1 0,0 0 0,-1 1 0,3 3 0,13 44 0,-17-51 0,10 41 0,-3 0 0,-1 0 0,-3 1 0,-1 73 0,-2-103 0,-1 2 0,0-1 0,0 1 0,-1-1 0,-1 0 0,0 0 0,-1 0 0,-1 0 0,0 0 0,-6 11 0,7-17 0,0 0 0,0 0 0,0-1 0,-1 0 0,0 0 0,0 0 0,-1 0 0,1-1 0,-1 0 0,0 0 0,-1-1 0,1 1 0,-1-1 0,0-1 0,0 1 0,0-1 0,-10 2 0,14-4 0,-1 0 0,0 0 0,0-1 0,0 0 0,1 1 0,-1-1 0,0-1 0,0 1 0,0 0 0,1-1 0,-1 0 0,0 0 0,1 0 0,-1 0 0,0-1 0,1 0 0,0 1 0,-1-1 0,1 0 0,0-1 0,0 1 0,0 0 0,0-1 0,0 0 0,1 0 0,-1 1 0,1-1 0,0-1 0,0 1 0,0 0 0,-2-6 0,-4-9 0,1 0 0,0-1 0,1 0 0,-5-33 0,9 41 0,-4-19 0,2-1 0,0 0 0,2 0 0,4-58 0,-1 89 0,-1-1 0,0 0 0,1 0 0,-1 0 0,1 0 0,-1 0 0,1 1 0,0-1 0,-1 0 0,1 0 0,0 1 0,-1-1 0,1 1 0,0-1 0,0 0 0,0 1 0,-1-1 0,1 1 0,0 0 0,0-1 0,0 1 0,0 0 0,0 0 0,0-1 0,0 1 0,0 0 0,0 0 0,0 0 0,0 0 0,0 0 0,1 0 0,3 0 0,-1 1 0,0-1 0,1 1 0,-1 0 0,1 0 0,6 2 0,5 6 0,-1 0 0,0 1 0,-1 1 0,0 0 0,-1 1 0,23 25 0,-7-8 0,28 28 0,-16-14 0,2-3 0,76 57 0,-114-94-3,-1 1 1,1-1-1,0-1 0,0 1 1,0-1-1,1 0 0,-1 0 1,0 0-1,1-1 0,0 1 1,-1-1-1,1-1 0,5 1 1,-10-1-8,0 0 0,-1 0 0,1 0 0,-1 0 1,1 0-1,0 0 0,-1 0 0,1 0 0,-1 0 0,1 0 1,0-1-1,-1 1 0,1 0 0,-1 0 0,1-1 0,-1 1 1,1 0-1,-1-1 0,1 1 0,-1 0 0,1-1 1,7-22-602</inkml:trace>
</inkml:ink>
</file>

<file path=ppt/ink/ink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32"/>
    </inkml:context>
    <inkml:brush xml:id="br0">
      <inkml:brushProperty name="width" value="0.05" units="cm"/>
      <inkml:brushProperty name="height" value="0.05" units="cm"/>
      <inkml:brushProperty name="color" value="#FFFFFF"/>
    </inkml:brush>
  </inkml:definitions>
  <inkml:trace contextRef="#ctx0" brushRef="#br0">71 3 30270,'1'0'106,"-1"0"1,1 0-1,0 0 1,-1 0-1,1 1 1,-1-1-1,1 0 1,0 0-1,-1 0 1,1 1-1,-1-1 1,1 0-1,0 1 1,-1-1-1,1 0 1,-1 1-1,1-1 1,-1 1-1,0-1 1,1 1-1,-1-1 0,1 1 1,-14 67-110,13-66-10,1-2 13,0 0 0,1 0-1,-1-1 1,0 1 0,0 0 0,0 0 0,0-1 0,1 1-1,-1-1 1,0 1 0,0-1 0,0 1 0,0-1-1,2-1 1,-3-1-1,1 0-1,0 0 0,-1 0 0,1 0 0,-1 0 0,0 0 1,0 0-1,0 0 0,0 0 0,0 0 0,-2-6 1,1 7 0,1 1 0,0 0 0,-1 0 1,1-1-1,-1 1 0,0 0 0,1 0 0,-1 0 1,0 0-1,1 0 0,-1 0 0,0 0 0,0 0 1,0 0-1,0 0 0,0 0 0,0 0 0,0 1 1,-1-1-1,1 0 0,0 1 0,0-1 0,0 1 1,-1-1-1,1 1 0,0 0 0,-1 0 1,1-1-1,-2 1 0,-12-2 1,12 1-2,0 0 1,-1 1 0,1-1 0,0 1 0,0 0 0,0 0 0,0 0 0,-1 0 0,1 0 0,0 1 0,-5 1 0,7-1-11,1 1 1,-1 0 0,1 0 0,0 0-1,0-1 1,0 1 0,0 0 0,0 0 0,0 0-1,0-1 1,1 4 0,-1-4-54,0 3-394</inkml:trace>
</inkml:ink>
</file>

<file path=ppt/ink/ink8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4"/>
    </inkml:context>
    <inkml:brush xml:id="br0">
      <inkml:brushProperty name="width" value="0.05" units="cm"/>
      <inkml:brushProperty name="height" value="0.05" units="cm"/>
      <inkml:brushProperty name="color" value="#AB008B"/>
    </inkml:brush>
  </inkml:definitions>
  <inkml:trace contextRef="#ctx0" brushRef="#br0">1 0 31999,'0'0'608,"36"3"-512,23 0-64,9 0-32,1 0 0,-3 0 0,-14-3 0,-13 0 0,-13 0-32,-12 0-224</inkml:trace>
</inkml:ink>
</file>

<file path=ppt/ink/ink8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5"/>
    </inkml:context>
    <inkml:brush xml:id="br0">
      <inkml:brushProperty name="width" value="0.05" units="cm"/>
      <inkml:brushProperty name="height" value="0.05" units="cm"/>
      <inkml:brushProperty name="color" value="#AB008B"/>
    </inkml:brush>
  </inkml:definitions>
  <inkml:trace contextRef="#ctx0" brushRef="#br0">0 0 30734,'0'0'768,"0"3"-383,23 3-49,10 3-160,6-3-48,10 0-32,7-3-32,0 0-32,-1-3-16,-6 0 16,-13 0-32,-16 0 0,-10 0 0,-10 6 0,0 5-48,-17-5-288,-9 6-2097</inkml:trace>
</inkml:ink>
</file>

<file path=ppt/ink/ink8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6"/>
    </inkml:context>
    <inkml:brush xml:id="br0">
      <inkml:brushProperty name="width" value="0.05" units="cm"/>
      <inkml:brushProperty name="height" value="0.05" units="cm"/>
      <inkml:brushProperty name="color" value="#AB008B"/>
    </inkml:brush>
  </inkml:definitions>
  <inkml:trace contextRef="#ctx0" brushRef="#br0">4 1 32431,'-3'0'305,"4"13"-274,33 134-31,-4-22 0,-21-77 0,23 94 0,-28-127 0,1-1 0,0 0 0,1 0 0,1 0 0,0-1 0,1 0 0,10 13 0,-17-24 0,0-1 0,0 0 0,0 1 0,0-1 0,0 0 0,0 1 0,1-1 0,-1 0 0,0 0 0,1 0 0,-1 0 0,1 0 0,-1-1 0,1 1 0,-1 0 0,1-1 0,0 1 0,-1-1 0,1 1 0,0-1 0,-1 0 0,1 0 0,0 0 0,-1 0 0,1 0 0,0 0 0,0 0 0,-1 0 0,1-1 0,0 1 0,-1-1 0,1 1 0,-1-1 0,1 0 0,0 1 0,-1-1 0,0 0 0,1 0 0,1-2 0,2-2 0,1-1 0,-1 1 0,0-1 0,-1-1 0,0 1 0,0 0 0,4-10 0,20-49 0,-2-2 0,-4-1 0,20-99 0,-4 14 0,-31 137-8,-6 35-783,-1-10 109,0 36-5889</inkml:trace>
</inkml:ink>
</file>

<file path=ppt/ink/ink8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8"/>
    </inkml:context>
    <inkml:brush xml:id="br0">
      <inkml:brushProperty name="width" value="0.05" units="cm"/>
      <inkml:brushProperty name="height" value="0.05" units="cm"/>
      <inkml:brushProperty name="color" value="#AB008B"/>
    </inkml:brush>
  </inkml:definitions>
  <inkml:trace contextRef="#ctx0" brushRef="#br0">255 358 32143,'0'-1'10,"2"-12"82,0 0 0,-1 0 0,-1 0 0,0 0 0,-3-18 1,3 28-93,-1 1 1,0-1 0,1 1 0,-1-1 0,0 1 0,0 0 0,0-1-1,-1 1 1,1 0 0,-1 0 0,1 0 0,-1 0 0,0 0 0,1 0 0,-1 0-1,0 0 1,0 1 0,0-1 0,-1 1 0,1-1 0,0 1 0,0 0-1,-1 0 1,1 0 0,-1 0 0,1 1 0,-1-1 0,1 1 0,-1-1 0,0 1-1,1 0 1,-1 0 0,-2 0 0,-2 0-1,-3 0 0,0 0 0,0 1 0,-17 3 0,23-3 0,0 0 0,0 1-1,0-1 1,0 1 0,1 0 0,-1 0 0,1 1-1,-1-1 1,1 1 0,0 0 0,-6 6-1,1 1 0,-1 1 1,2 0-1,0 0 0,0 1 0,1 0 0,1 0 0,0 1 0,0-1 1,-3 19-1,4-13 0,1-1 0,1 1 1,0-1-1,2 1 0,0 0 1,4 31-1,-4-47 1,1 1 0,0-1 1,0 1-1,-1-1 0,1 0 0,1 0 1,-1 1-1,0-1 0,1 0 0,-1 0 1,1 0-1,-1 0 0,1 0 0,0-1 1,0 1-1,0-1 0,0 1 0,0-1 1,0 1-1,0-1 0,1 0 0,-1 0 1,0 0-1,1 0 0,-1-1 0,5 2 1,6 0 1,0 0 0,0-1 0,26-1 0,-22-1-1,-13 1 0,-1 0 0,1-1 0,-1 0 1,0 0-1,0 0 0,1 0 0,-1 0 0,0 0 1,0-1-1,0 0 0,0 0 0,0 1 0,-1-2 0,1 1 1,-1 0-1,1 0 0,-1-1 0,0 1 0,1-1 0,-2 0 1,1 0-1,0 0 0,0 0 0,1-6 0,4-7 0,-1-1 0,0-1 0,4-25 0,-8 33-2,20-117 1,-25 153 0,-7 33 0,4-35-2,2 0 1,-2 40-1,6-46-6,-1-10 2,1 0 0,0 0 0,1 0 1,0 0-1,3 14 0,-3-20 5,0 0 0,0 0 1,0 1-1,0-1 0,1 0 0,-1 0 1,0 0-1,1 0 0,0-1 0,-1 1 0,1 0 1,0-1-1,0 1 0,0-1 0,0 1 1,0-1-1,0 0 0,1 0 0,-1 0 0,0 0 1,1 0-1,-1-1 0,3 1 0,3 1 1,0 0-1,0 0 0,0-1 1,0-1-1,0 1 0,0-1 1,1-1-1,-1 0 0,0 0 1,0 0-1,12-4 0,-14 2 3,-1 1-1,1-1 1,-1 0 0,0-1-1,0 1 1,-1-1-1,1 0 1,-1 0-1,0 0 1,0-1 0,0 1-1,0-1 1,-1 0-1,0 0 1,0 0-1,3-7 1,5-15 5,-1 1-1,-2-2 1,0 1-1,-2-1 1,5-52-1,-5-143 6,-6 166-15,0 11 3,0 46 0,0 0 0,0 0 0,0 0 0,0 1 0,0-1 0,0 0 0,0 0 0,0 0 0,0 0 0,0 0 0,0 0 0,0 0 0,-1 0 0,1 0 0,0 1 0,0-1 0,0 0 0,0 0 0,0 0 0,0 0 0,0 0 0,0 0 0,0 0 0,0 0 0,0 0 0,0 0 0,-1 0 0,1 0 0,0 0 0,0 0 0,0 0 0,0 0 0,0 0 0,0 0 0,0 0 0,0 0 0,0 0 0,-1 0 0,1 0 0,0 0 0,0 0 0,0 0 0,0 0 0,0 0 0,0 0 0,0 0 0,0 0 0,0 0 0,-1 0 0,1 0 0,0 0 0,0 0 0,0 0 0,0 0 0,0 0 0,0 0 0,0-1 0,0 1 0,0 0 0,0 0 0,0 0 0,0 0 0,0 0 0,0 0 0,0 0 0,-1 0 0,-5 9 0,-4 16 0,1 1 0,1-1 0,2 1 0,-6 38 0,-3 114 0,14 18 0,0-191 0,1 0 0,0 1 0,1-1 0,-1 0 0,1 1 0,0-1 0,0 0 0,1 0 0,0 0 0,0 0 0,0 0 0,0 0 0,1 0 0,-1-1 0,1 1 0,1-1 0,-1 0 0,1 0 0,-1 0 0,1 0 0,0 0 0,0-1 0,1 0 0,-1 0 0,1 0 0,-1 0 0,1-1 0,0 0 0,0 0 0,0 0 0,0-1 0,1 1 0,-1-1 0,6 0 0,-9-1 0,21 3 0,37-1 0,-55-2 0,1 0 0,-1-1 0,0 0 0,0 1 0,0-2 0,0 1 0,0 0 0,0-1 0,0 0 0,0 0 0,-1-1 0,1 1 0,7-7 0,-4 0 0,-1 0 0,1-1 0,-2 0 0,1 0 0,-1 0 0,-1-1 0,0 0 0,-1 0 0,0-1 0,0 1 0,-1-1 0,2-20 0,1-16 0,-1-84 0,-5 126 0,0-25 0,-3 22 0,-2 13 0,5-4 0,-5 7 0,0 0 0,1 1 0,0 0 0,1-1 0,-1 1 0,1 1 0,1-1 0,0 0 0,0 1 0,-1 14 0,0 14 0,1 43 0,3-54 0,-2-20 0,1-1 0,0 0 0,0 0 0,1 0 0,0 0 0,0 1 0,0-1 0,0 0 0,1 0 0,0-1 0,0 1 0,0 0 0,0-1 0,1 1 0,0-1 0,0 0 0,0 0 0,0 0 0,1 0 0,0 0 0,0-1 0,0 1 0,0-1 0,0 0 0,0-1 0,1 1 0,0-1 0,-1 0 0,1 0 0,0 0 0,0-1 0,10 3 0,-4-2-4,0 0-1,0-1 1,1 0-1,-1 0 1,22-3-1,-29 1 5,-1 1 0,1-1 0,-1 0-1,1 0 1,-1 0 0,1 0 0,-1-1-1,0 1 1,0-1 0,0 0 0,0 0-1,0 0 1,0 0 0,0-1 0,-1 1-1,1-1 1,-1 0 0,1 0 0,-1 0-1,0 0 1,3-6 0,1-7 2,0 0 1,-1-1-1,-1 0 1,-1 0-1,3-28 1,-3-92 18,-3 97-25,-13 66 4,7 2 0,1-1 0,2 0 0,1 1 0,1 35 0,1-58 0,1 1 0,-1-1 0,1 0 0,0 0 0,0 0 0,0 0 0,1 0 0,0-1 0,0 1 0,0 0 0,0-1 0,1 1 0,0-1 0,0 0 0,0 0 0,0 0 0,1 0 0,-1 0 0,1-1 0,0 0 0,0 0 0,0 0 0,1 0 0,-1 0 0,1-1 0,-1 0 0,1 0 0,0 0 0,0-1 0,0 0 0,0 1 0,0-2 0,9 2 0,-4-1 0,0 0 0,0-1 0,0 0 0,0 0 0,17-4 0,-24 3 0,1 0 0,-1 0 0,0 0 0,0-1 0,0 1 0,0-1 0,0 0 0,-1 0 0,1 0 0,0 0 0,-1-1 0,0 1 0,1-1 0,-1 1 0,0-1 0,0 0 0,-1 0 0,1 0 0,0 0 0,1-5 0,6-17 0,-2-1 0,0 0 0,-2 0 0,3-38 0,-1-95 0,-8 214-1,3 82-25,-2-133 26,0-1 0,1 0 0,0 0-1,0 0 1,0 0 0,0 1 0,0-2-1,1 1 1,-1 0 0,1 0 0,0 0-1,-1-1 1,1 1 0,1-1 0,-1 1-1,4 2 1,-1-1-1,0-1 1,0 0-1,0 0 0,1 0 0,-1 0 0,1-1 0,0 0 0,7 1 1,10 2-3,1-2 0,0-1 0,36-1-1,-52-1 4,2 0 0,5 1 0,-1-1 0,1-1 0,26-5 0,-36 4 0,0 1 0,0-1 1,-1 0-1,1 0 0,0-1 0,-1 1 0,0-1 1,1 0-1,-1 0 0,-1 0 0,1-1 0,0 1 1,-1-1-1,6-8 0,-1-1 1,0-1 0,-1 1-1,-1-1 1,-1 0 0,0-1 0,0 1-1,-2-1 1,0 0 0,2-22 0,-2-16 3,-4-69 0,1 115-4,0 3 0,0 1 0,-1-1 0,0 0 0,1 1 0,-2-1 0,1 1 0,0-1 0,0 1 0,-1-1 0,0 1 0,0 0 0,0 0 0,0 0 0,0 0 0,-1 0 0,1 0 0,-1 1 0,0-1 0,0 1 0,0 0 0,0 0 0,0 0 0,0 0 0,0 0 0,-7-2 0,3 2 0,-1-1 0,0 1 0,1 1 0,-1-1 0,0 1 0,0 1 0,0-1 0,0 1 0,0 1 0,0 0 0,-11 2 0,13-1 0,1 0-1,-1 1 1,1 0-1,-1 0 1,1 1-1,0-1 1,0 1-1,0 0 1,1 0-1,0 1 1,-1-1-1,2 1 1,-1 0-1,0 0 1,1 1-1,-5 9 1,-4 10-3,1 0 1,-11 36-1,15-37 3,1 0 0,1 0 0,0 0 0,2 0 0,1 1 0,1 0 0,1-1 0,5 38 0,-2-53 0,0-1 0,0 0 1,1 0-1,0 0 0,0 0 0,1-1 0,0 1 1,0-1-1,1 0 0,-1-1 0,2 1 0,-1-1 1,1-1-1,0 1 0,0-1 0,0 0 0,1-1 1,0 1-1,0-2 0,0 1 0,0-1 0,0 0 1,1-1-1,-1 0 0,1 0 0,14 0 0,-7-2-168,1 0-469</inkml:trace>
</inkml:ink>
</file>

<file path=ppt/ink/ink8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25"/>
    </inkml:context>
    <inkml:brush xml:id="br0">
      <inkml:brushProperty name="width" value="0.05" units="cm"/>
      <inkml:brushProperty name="height" value="0.05" units="cm"/>
      <inkml:brushProperty name="color" value="#33CCFF"/>
    </inkml:brush>
  </inkml:definitions>
  <inkml:trace contextRef="#ctx0" brushRef="#br0">1 15 32559,'151'2'219,"131"-5"-230,-167-11 11,-188 14-67,49 0-138</inkml:trace>
</inkml:ink>
</file>

<file path=ppt/ink/ink8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6"/>
    </inkml:context>
    <inkml:brush xml:id="br0">
      <inkml:brushProperty name="width" value="0.05" units="cm"/>
      <inkml:brushProperty name="height" value="0.05" units="cm"/>
      <inkml:brushProperty name="color" value="#33CCFF"/>
    </inkml:brush>
  </inkml:definitions>
  <inkml:trace contextRef="#ctx0" brushRef="#br0">398 35 30190,'-6'-3'97,"-1"1"1,1 0-1,-1 0 0,1 0 1,-1 1-1,0 0 0,1 1 1,-10-1-1,-34-5 812,25 1-789,0 1-1,-1 1 1,1 2 0,0 0 0,-31 4 0,-7-2-79,35-1-33,22 0 8,18 0-8,40 3-8,85 15 0,-58-6 0,-9-2 0,118 16 0,217 3 0,160-9 0,-215 8 0,32 3 0,-137-16 0,46 5 0,-130-4 0,1-6 0,204-15 0,-360 4 0,19 0 1,-21 0-3,-12 1-2,-28 0-87,-11 0-261</inkml:trace>
</inkml:ink>
</file>

<file path=ppt/ink/ink8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7"/>
    </inkml:context>
    <inkml:brush xml:id="br0">
      <inkml:brushProperty name="width" value="0.05" units="cm"/>
      <inkml:brushProperty name="height" value="0.05" units="cm"/>
      <inkml:brushProperty name="color" value="#33CCFF"/>
    </inkml:brush>
  </inkml:definitions>
  <inkml:trace contextRef="#ctx0" brushRef="#br0">9 14 31054,'-8'1'954,"8"1"-404,18 4-408,342 14-107,280-20-3,-390-21-32,0 1 0,-180 20 0,30-1 0,102 13 0,-104-5 0,103-4 0,-125-3 0,-71-1 0,-38-1 0,1 2-101,12 0-214</inkml:trace>
</inkml:ink>
</file>

<file path=ppt/ink/ink8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29"/>
    </inkml:context>
    <inkml:brush xml:id="br0">
      <inkml:brushProperty name="width" value="0.05" units="cm"/>
      <inkml:brushProperty name="height" value="0.05" units="cm"/>
      <inkml:brushProperty name="color" value="#33CCFF"/>
    </inkml:brush>
  </inkml:definitions>
  <inkml:trace contextRef="#ctx0" brushRef="#br0">307 172 29277,'0'0'3461,"-1"-1"-3431,0 7-31,-3 44 1,5 68 0,1-38 0,-1 5 0,-3 95 0,-10-110 0,12-69 0,-1-1 0,0 1 0,1 0 0,-1 0 0,0-1 0,0 1 0,1-1 0,-1 1 0,0 0 0,0-1 0,0 0 0,0 1 0,0-1 0,0 0 0,0 1 0,0-1 0,0 0 0,0 0 0,0 0 0,0 0 0,0 0 0,0 0 0,0 0 0,0 0 0,0 0 0,0 0 0,0-1 0,-1 1 0,-2-1 0,-13 1 0,0-1 0,-1-1 0,1-1 0,0 0 0,0-2 0,1 0 0,-20-8 0,-68-21 0,104 34 0,0 0 0,-1 0 0,1 0 0,0 0 0,0 0 0,0 0 0,0 0 0,0 0 0,0-1 0,0 1 0,0 0 0,0 0 0,0 0 0,0 0 0,0 0 0,0 0 0,0 0 0,0-1 0,0 1 0,0 0 0,0 0 0,0 0 0,0 0 0,0 0 0,0 0 0,0 0 0,1 0 0,-1-1 0,0 1 0,0 0 0,0 0 0,0 0 0,0 0 0,0 0 0,0 0 0,0 0 0,0 0 0,0 0 0,0 0 0,1 0 0,-1 0 0,0-1 0,0 1 0,0 0 0,0 0 0,0 0 0,0 0 0,0 0 0,1 0 0,-1 0 0,0 0 0,0 0 0,0 0 0,0 0 0,0 0 0,0 0 0,0 0 0,1 0 0,-1 0 0,0 1 0,0-1 0,0 0 0,0 0 0,0 0 0,0 0 0,0 0 0,0 0 0,10-1 0,2 2 0,1 1 0,-1 1 0,0 0 0,0 1 0,0 0 0,-1 1 0,13 6 0,34 13-5,-38-19-3,0-1 1,0-1 0,0 0-1,1-2 1,-1 0 0,1-1-1,29-5 1,-47 5 7,-1-1 0,1 0 0,0 1 0,0-1 0,0-1 1,-1 1-1,1 0 0,-1-1 0,1 1 0,-1-1 0,1 0 0,-1 1 0,0-1 0,0 0 0,0-1 0,0 1 1,0 0-1,0-1 0,-1 1 0,1-1 0,-1 1 0,0-1 0,0 0 0,1 1 0,-2-1 0,1 0 1,1-4-1,0-9 2,0 1 1,-1 0 0,-1-1 0,-1-17 0,0 3-1,1 19 3,-1 2-4,1-1 1,1 1-1,0-1 1,0 1-1,4-14 1,-5 21-2,1 0 0,0 0 0,0 0 0,0 0 0,0 0 0,0 0 0,0 0 0,0 1 0,1-1 0,-1 0 0,1 1 0,-1-1 0,1 1 0,0 0-1,0-1 1,-1 1 0,1 0 0,0 0 0,0 0 0,0 0 0,0 0 0,0 1 0,0-1 0,0 1 0,1-1 0,-1 1 0,0 0 0,0 0 0,4 0 0,9-1 10,19 2 11,-32-1-21,-1 0 0,0 0 0,1 1 0,-1-1 0,1 1 0,-1-1 0,0 1 0,0 0 0,1-1 0,-1 1 1,0 0-1,0 0 0,0 0 0,0 0 0,0 0 0,0 0 0,0 0 0,0 0 0,1 3 0,2 4 0,-1 0 0,0 0 0,-1 0 0,0 0 0,0 0 0,-1 1 0,1 9 0,-2 66 0,-2-39 0,2 56-32,0-124 32,-1-2 0,2 0 0,0 1 0,2-1 0,7-32 0,-5 35 0,1 2 0,1-1 0,1 1 0,1 0 0,1 0 0,13-19 0,-21 36 0,1 1 0,-1-1 0,1 1 0,0 0 0,-1 0 0,1 0 0,0 1 0,0-1 0,0 1 0,3-2 0,-4 3 0,-1-1 0,0 1 0,0-1 0,1 1 0,-1 0 0,0-1 0,1 1 0,-1 0 0,1 0 0,-1 0 0,0 0 0,1 0 0,-1 0 0,0 0 0,1 1 0,-1-1 0,0 0 0,1 1 0,-1-1 0,0 1 0,0-1 0,0 1 0,1 0 0,-1 0 0,0-1 0,0 1 0,0 0 0,2 2 0,1 4 0,0 1 0,-1 0 0,0-1 0,0 1 0,-1 1 0,0-1 0,0 0 0,1 16 0,1 72 0,-4-96 0,-2 57 0,0-34 0,1-1 0,2 0 0,4 37 0,-4-57 0,0 0 0,0 1 0,1-1 0,-1 0 0,1 0 0,-1 0 0,1 0 0,-1 0 0,1 0 0,0-1 0,0 1 0,0 0 0,0-1 0,0 0 0,1 1 0,-1-1 0,0 0 0,0 0 0,1 0 0,-1 0 0,1-1 0,-1 1 0,1-1 0,-1 1 0,1-1 0,-1 0 0,4 0 0,7 1-4,0-1 0,0 0 0,26-4 0,-32 2 3,1 1 0,0-1 0,-1-1 0,1 1 0,-1-1 0,0-1 0,0 1 0,0-1 0,-1 0 0,1-1 0,-1 0 0,0 0 0,6-7 0,-4 4 0,-1-1 1,0-1-1,-1 1 1,0-1-1,0 0 1,-1-1-1,-1 1 1,4-13 0,1-10 2,-2 0 1,-2-1-1,-1 0 1,-1 0 0,-2-34-1,-1-142 4,0 207-6,0-2 3,1 0-1,-2 0 1,1-1-1,0 1 0,-1 0 1,0 0-1,0 0 1,-1 0-1,1 0 1,-1 0-1,0 1 0,0-1 1,-5-7-1,6 18-18,-8 325 16,4-273 0,3 1 0,6 64 0,-3-120 0,-1 1 0,1-1 0,0 0 0,0 1-1,0-1 1,1 0 0,-1 0 0,1 0 0,0 0-1,0 0 1,0 0 0,0-1 0,0 1 0,0-1-1,1 1 1,-1-1 0,1 0 0,0 0 0,-1 0-1,1 0 1,0 0 0,0-1 0,1 1 0,-1-1-1,0 0 1,0 0 0,1 0 0,-1-1 0,6 2-1,10 0 2,1 0-1,-1-2 0,1 0 0,19-2 0,-28 1 0,-5 0 0,-1 1 0,1-1 0,-1-1 0,1 1 0,-1-1 0,0 1 0,1-2 0,-1 1 0,0 0 0,0-1 0,-1 0 0,1 0 0,8-8 0,-7 5 0,0-1 0,-1 1 0,1-1 0,-1-1 0,-1 1 0,1-1 0,-2 0 0,5-9 0,-1-4 0,-1 0 0,-1-1 0,-1 0 0,-1 1 0,0-1 0,-2-27 0,0 29 0,-1 9 0,0 1 0,0-1 0,-1 1 0,0-1 0,-4-16 0,4 24 0,0 1 0,0-1 0,0 1 0,-1-1 0,1 1 0,-1 0 0,1-1 0,-1 1 0,0 0 0,0 0 0,0 0 0,0 0 0,0 1 0,0-1 0,-1 0 0,1 1 0,0 0 0,-1-1 0,1 1 0,-1 0 0,0 0 0,1 1 0,-1-1 0,0 0 0,-5 1 0,4-1 0,-34-1 0,37 3 0,0-1 0,0 0 0,-1 0 0,1 0 0,0 1 0,0-1 0,-1 1 0,1-1 0,0 1 0,0-1 0,0 1 0,0 0 0,0-1 0,0 1 0,0 0 0,0 0 0,0 0 0,0 0 0,1 0 0,-1 0 0,0 0 0,0 0 0,1 0 0,-1 0 0,1 0 0,-1 2 0,-3 17-2,2-1 1,0 1-1,1 0 0,3 32 0,0 1 0,-2-42 2,0-1 0,1 0 0,0 0-1,1 0 1,0 0 0,1 0 0,0 0 0,0 0-1,1-1 1,0 0 0,8 13 0,-8-16 0,0-1-1,0 0 1,0-1 0,1 1 0,-1-1 0,1 0 0,0 0 0,1 0-1,-1-1 1,1 0 0,0 0 0,-1 0 0,1 0 0,0-1 0,1 0 0,-1-1-1,0 1 1,0-1 0,10 0 0,-6 0 1,-1 0-1,1-1 1,0 0 0,-1-1 0,1 0-1,0 0 1,-1-1 0,1-1 0,-1 1-1,11-6 1,-15 5-1,0 0 1,0 0-1,0 0 1,-1-1-1,0 1 0,0-1 1,0-1-1,0 1 1,0 0-1,-1-1 0,0 0 1,0 1-1,0-1 1,-1 0-1,0-1 0,1 1 1,-2 0-1,1-1 1,0-5-1,4-24 0,-2-1 0,-2 1 0,-4-69 0,1 29 0,0 74 1,1 1 0,0-1 0,0 0-1,0 1 1,0-1 0,0 0 0,0 1 0,0-1 0,0 0 0,1 1 0,-1-1-1,0 0 1,0 1 0,1-1 0,-1 0 0,0 1 0,0-1 0,1 1-1,-1-1 1,1 1 0,-1-1 0,1 1 0,-1-1 0,0 1 0,1-1 0,0 1-1,-1-1 1,1 1 0,-1 0 0,1-1 0,-1 1 0,1 0 0,0 0-1,-1-1 1,1 1 0,0 0 0,-1 0 0,2 0 0,20 6-3,-16-1 2,0 1 0,0-1 0,-1 1 0,0 0 0,0 0 0,0 1 0,-1 0 0,0 0 0,0 0 0,5 14 0,3 3 0,-7-14 0,0 1 0,-1-1 0,-1 1 0,0 0 0,0 0 0,2 20 0,-3 69 0,-2-65 0,0-31 0,0 0 0,-1 0 0,1 0 0,-1 0 0,0 0 0,0 0 0,0 0 0,-1 0 0,1-1 0,-1 1 0,0 0 0,0-1 0,-3 4 0,2-14-40,3-8 35,2-6 4,1 1 0,1-1 1,1 1-1,14-37 0,-3 16 2,30-50-1,-41 82 0,0 0 0,0 0 0,2 0 0,-1 1 0,1 0 0,12-11 0,-16 16 0,1 1 0,-1-1 0,1 1 0,0 0 0,0 0 0,0 0 0,0 1 0,0-1 0,1 1 0,-1 0 0,0 0 0,1 0 0,-1 1 0,0 0 0,1-1 0,-1 2 0,1-1 0,4 1 0,-8 0 0,0-1 0,0 1 0,0 0 0,-1 0 0,1-1 0,0 1 0,0 0 0,0 0 0,-1 0 0,1 0 0,0 0 0,-1 0 0,1 0 0,-1 0 0,0 1 0,1-1 0,-1 0 0,0 0 0,1 0 0,-1 0 0,0 1 0,0-1 0,0 0 0,0 2 0,0 39 0,0-32 0,-13 261 0,13-270 0,0 0 0,0 0-1,0 0 1,0-1 0,0 1 0,1 0-1,-1 0 1,0 0 0,1 0 0,-1 0 0,0 0-1,1 0 1,-1-1 0,1 1 0,0 0-1,-1 0 1,1-1 0,-1 1 0,1 0 0,0-1-1,0 1 1,-1-1 0,1 1 0,1 0-1,1 0 0,0 0-1,-1 0 1,1 0-1,0 0 0,0-1 1,0 1-1,0-1 1,4 0-1,0 0-4,-1 0 1,1-1-1,-1 1 1,1-2-1,0 1 1,-1-1-1,10-4 1,-8 2-2,-1 0 0,0-1 0,-1 0 0,1-1 0,-1 1 0,0-1 0,0 0 1,-1-1-1,0 1 0,0-1 0,0 0 0,-1-1 0,0 1 0,-1-1 0,0 1 0,0-1 0,2-10 0,4-16 10,-3 0-1,6-66 1,-5 30 26,-7 66-19,0 0 0,1 0 0,0 0 0,0 0 0,0 0 0,0 1 0,1-1 0,-1 0 0,4-4-1,-3 6-7,-1 1 0,1-1 0,-1 1 0,1 0 0,-1 0 0,1 0 0,0 0 0,-1 0 0,1 0 0,0 0 0,0 1 0,0-1 0,0 0 0,0 1 0,0 0 0,0 0 0,0-1 0,0 1 0,4 1 0,-3-2-2,0 1 1,1 0-1,-1 0 1,0 0-1,1 0 1,-1 1-1,0-1 1,1 1-1,-1 0 1,0 0-1,0 0 1,0 1-1,0-1 1,0 1-1,0-1 1,0 1-1,0 0 1,0 0-1,-1 0 1,1 1-1,-1-1 1,0 1-1,0-1 1,0 1-1,4 5 1,2 9-1,0 0 0,-1 1 0,-1 0 0,0 0 0,-1 0 0,-1 0 0,-1 1 0,-1 0 0,0 0 0,-3 33 0,1-43 0,-1 0 1,0-1-1,0 1 1,-1-1-1,0 1 1,-1-1-1,1 0 1,-2 0-1,1 0 0,-1 0 1,0 0-1,-1-1 1,0 0-1,0 0 1,-1 0-1,0-1 1,-11 11-1,9-10 1,-1-1-1,0 0 1,0 0-1,0-1 1,0 0-1,-1 0 1,0-1-1,0-1 1,0 0-1,0 0 1,0-1-1,-1 0 1,1-1-1,-13 1 1,21-2-1,1-1 1,-1 1-1,1-1 0,-1 1 1,1-1-1,-1 1 1,1-1-1,0 0 0,-1 0 1,1 1-1,0-1 0,0 0 1,-1 0-1,1 0 0,0-1 1,0 1-1,0 0 1,0 0-1,0-1 0,1 1 1,-1 0-1,0-1 0,1 1 1,-1-1-1,0 1 1,1 0-1,0-1 0,-1 0 1,1 1-1,0-1 0,0-1 1,-2-10 6,1 0 0,1-23 1,0 23-10,1-78 2,-1 90 0,1 0 0,-1 0 0,0 0 0,1 0 0,-1 0 0,1 0 0,-1 0 0,1 0 0,0 0 0,-1 0 0,1 1 0,0-1 0,-1 0 0,1 0 0,0 1 0,0-1 0,0 0 0,0 1 0,0-1 0,0 1 0,0-1 0,0 1 0,0 0 0,0-1 0,0 1 0,0 0 0,0 0 0,0-1 0,0 1 0,0 0 0,0 0 0,0 0 0,0 1 0,0-1 0,0 0 0,1 0 0,-1 0 0,0 1 0,1 0 0,3 0 0,1 0 0,-1 1 0,1 0 0,-1 0 0,0 0 0,7 4 0,-3 0 0,15 11 0,42 21 0,-57-34 0,1 0 0,0 0 0,0-1 0,0-1 0,0 1 0,1-2 0,-1 1 0,14-1 0,22 0 0,-25 1 0,1-2 0,-1-1 0,25-3 0,-43 3 0,0 1 0,-1-1 0,1 0 0,0-1 0,0 1 0,0 0 0,-1-1 0,1 1 0,-1-1 0,1 0 0,-1 0 0,0 0 0,0 0 0,1 0 0,-1-1 0,-1 1 0,1 0 0,0-1 0,-1 0 0,1 1 0,-1-1 0,0 0 0,0 0 0,0 0 0,0 1 0,0-6 0,2-7 0,-1 0 0,-1 0 0,-1 0 0,-1-18 0,0 5 0,2 3 0,-1-35 0,-1 57 0,1 0 0,0 0 0,-1 0 0,0-1 0,0 1 0,0 0 0,0 0 0,0 0 0,-1 0 0,1 1 0,-1-1 0,0 0 0,0 1 0,-3-4 0,5 5 0,-1 0 0,1 1 0,-1-1 0,1 0 0,-1 1 0,0-1 0,1 0 0,-1 1 0,0-1 0,0 1 0,1 0 0,-1-1 0,0 1 0,0-1 0,0 1 0,0 0 0,1 0 0,-1 0 0,0-1 0,0 1 0,0 0 0,0 0 0,0 0 0,0 0 0,1 0 0,-1 1 0,0-1 0,0 0 0,0 0 0,0 1 0,0-1 0,1 0 0,-1 1 0,0-1 0,0 1 0,1-1 0,-1 1 0,0-1 0,0 1 0,1-1 0,-1 1 0,1 0 0,-1-1 0,1 1 0,-1 0 0,1 0 0,-2 1 0,0 2 0,0 1 0,1 0 0,-1 0 0,1 0 0,0 0 0,0 0 0,-1 6 0,1 125 0,1-130 0,0 0 0,1-1 0,-1 1 0,1 0 0,0 0 0,1 0 0,-1-1 0,1 1 0,0 0 0,1-1 0,-1 0 0,1 0 0,0 1 0,0-2 0,1 1 0,-1 0 0,1-1 0,0 1 0,1-1 0,-1 0 0,1-1 0,-1 1 0,1-1 0,0 0 0,0 0 0,1 0 0,-1-1 0,1 0 0,-1 0 0,1 0 0,0-1 0,-1 1 0,1-2 0,0 1 0,9 0 0,6-1 0,-14 1 0,-1 0 0,1-1 0,0 0 0,-1-1 0,1 1 0,0-1 0,-1 0 0,1-1 0,-1 0 0,1 0 0,-1 0 0,10-6 0,-9 2 0,1 0 0,-2-1 0,1-1 0,-1 1 0,0-1 0,0 0 0,-1 0 0,0-1 0,-1 1 0,0-1 0,0 0 0,-1 0 0,3-14 0,0-4 0,-1 0 0,-1-1 0,0-41 0,-2 8 0,0 6 0,-1 1 0,-4-1 0,-1 0 0,-14-59 0,16 186 0,0 43 0,5 143 0,-2-246 0,1-1 0,0 1 0,0-1 0,1 0 0,1 0 0,0 0 0,6 13 0,-8-20 0,1-1 0,-1 1 0,0 0 0,1-1 0,0 1 0,0-1 0,0 0 0,0 0 0,1 0 0,-1-1 0,1 1 0,-1-1 0,1 0 0,0 0 0,0 0 0,0 0 0,0-1 0,0 1 0,0-1 0,1 0 0,-1 0 0,7 0 0,1 0 0,-1-1 0,1 0 1,-1-1-1,1 0 0,-1-1 0,20-5 0,-26 5-1,1 0-1,-1-1 0,0 0 0,1 0 1,-1 0-1,-1-1 0,1 0 0,0 0 1,-1 0-1,0 0 0,0-1 0,0 1 1,0-1-1,-1 0 0,3-6 0,-1-2 2,0 0 0,0 0 0,-2 0 0,1-1 0,-2 1-1,0-1 1,0 0 0,-2 0 0,-1-27 0,1 30 1,-3-4 24,-5 15-21,6 1-4,1 0 0,0 0 0,-1 1 0,1-1-1,0 0 1,0 1 0,0-1 0,0 1 0,0-1 0,0 1-1,0-1 1,0 3 0,-2 10 0,0 1 0,1 0 0,0 0 0,1 0 0,2 22 0,-1-11 0,0-24-1,0 1 1,0-1-1,1 0 1,-1 0-1,0 0 0,1 0 1,0 0-1,-1 0 0,1 0 1,0 0-1,0 0 1,0 0-1,0 0 0,0 0 1,1 0-1,-1-1 1,1 1-1,-1 0 0,1-1 1,-1 1-1,1-1 0,0 0 1,0 0-1,-1 0 1,1 1-1,0-2 0,0 1 1,0 0-1,0 0 0,1-1 1,3 2-1,6 0-2,0-1-1,1 0 1,0-1-1,18-1 1,-6 0 8,-20 1-5,3 1 0,0-1 0,0-1 0,1 1 1,-1-2-1,12-2 0,-17 3 1,-1 0 1,1 0-1,-1-1 0,1 1 1,-1-1-1,0 0 0,0 1 1,1-1-1,-1 0 0,-1 0 1,1-1-1,0 1 1,0 0-1,-1 0 0,1-1 1,-1 1-1,0-1 0,2-4 1,3-14-2,-1-1 1,-1 1 0,-1-1-1,-1 0 1,0 1-1,-2-1 1,-3-31 0,1-10-1,3 104 0,0 23 0,-7 82 0,-29 407 0,28-331 0,5-188 0,1 2 0,-7 45 0,7-73 0,0 1 0,-1-1 0,-1 0 0,1 0 0,-1 0 0,0-1 0,-1 1 0,0-1 0,0 0 0,-11 14 0,12-19 0,1 1 0,-1-1 0,-1 0 0,1 0 0,0 0 0,0 0 0,-1-1 0,1 1 0,-1-1 0,1 0 0,-1 0 0,0 0 0,0 0 0,-5 0 0,-58-3 0,53 1 0,3 0 0,1-2 0,-1 1 0,0-1 0,1-1 0,0 0 0,0 0 0,0-1 0,0 0 0,1-1 0,0 0 0,0 0 0,-14-15 0,11 11 0,2-1 0,0 0 0,0 0 0,1-2 0,0 1 0,1-1 0,0 0 0,-10-26 0,15 29 0,0 0 0,1-1 0,0 1 0,0-1 0,1 1 0,1-14 0,0 18 0,0 0 0,1 0 0,0 0 0,0 0 0,0 0 0,1 0 0,-1 0 0,2 1 0,-1-1 0,0 1 0,1-1 0,6-7 0,8-5 0,0 2 0,2 0 0,-1 1 0,2 1 0,0 0 0,31-14 0,-17 9 0,228-125 0,-145 82 0,15-8 0,-122 65-24,-8 4-96</inkml:trace>
</inkml:ink>
</file>

<file path=ppt/ink/ink8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29"/>
    </inkml:context>
    <inkml:brush xml:id="br0">
      <inkml:brushProperty name="width" value="0.05" units="cm"/>
      <inkml:brushProperty name="height" value="0.05" units="cm"/>
      <inkml:brushProperty name="color" value="#33CCFF"/>
    </inkml:brush>
  </inkml:definitions>
  <inkml:trace contextRef="#ctx0" brushRef="#br0">143 3 30606,'-4'-1'58,"-1"1"1,0-1-1,0 1 1,0 0-1,0 0 0,1 0 1,-1 1-1,0-1 0,0 1 1,0 0-1,1 1 1,-1-1-1,1 1 0,-1 0 1,1 0-1,-1 1 0,1-1 1,0 1-1,0 0 1,1 0-1,-1 0 0,0 0 1,1 1-1,0-1 0,0 1 1,0 0-1,0 0 1,1 0-1,-1 1 0,1-1 1,0 0-1,0 1 1,-1 7-1,1-7-53,0 1 1,0 0-1,1 0 0,0-1 0,0 1 1,0 0-1,1 0 0,0 0 1,0 0-1,0 0 0,1 0 0,0 0 1,0 0-1,0-1 0,3 7 1,-2-8-5,0-1 1,0 0 0,0 0 0,0 0 0,0 0-1,1 0 1,-1 0 0,1-1 0,0 1 0,0-1-1,0 0 1,0 1 0,0-2 0,1 1 0,-1 0 0,0 0-1,1-1 1,-1 0 0,1 0 0,0 0 0,-1 0-1,1-1 1,7 1 0,87 0 41,-96-1-43,0 0 0,-1 0 0,1 0 1,-1-1-1,1 1 0,0 0 0,-1-1 0,1 1 1,-1-1-1,1 0 0,-1 1 0,1-1 1,-1 0-1,0 0 0,1 0 0,-1 0 1,0 0-1,0 0 0,0 0 0,0-1 0,2-1 1,-1 0-1,-1-1 0,1 1 0,-1 0 0,1-1 0,-1 1 0,0-1 0,-1 1 0,1-1 0,0-6 0,-1 3 0,1 1 0,-2-1 0,1 0 0,-1 0 0,0 0 0,0 0 0,-1 1 0,0-1 0,0 0 0,-6-11 0,4 13 0,1-1 0,-1 1 0,0 0 0,-1 1 0,1-1 0,-1 1 0,0-1 0,0 1 0,0 1 0,-1-1 0,1 1 0,-1 0 0,0 0 0,0 1 0,0-1 0,0 1 0,0 1 0,-1-1 0,1 1 0,0 0 0,-1 0 0,1 1 0,-1 0 0,1 0 0,-9 2 0,12-2-2,1 0 0,0 1 1,0-1-1,0 1 0,0-1 0,0 1 1,0 0-1,0 0 0,0 0 0,0 0 0,0 0 1,0 0-1,1 1 0,-1-1 0,0 1 1,1-1-1,-1 1 0,1-1 0,-1 1 0,1 0 1,0 0-1,0-1 0,0 1 0,0 0 1,0 0-1,0 0 0,1 0 0,-1 1 0,0 2 1,-5 42-138</inkml:trace>
</inkml:ink>
</file>

<file path=ppt/ink/ink8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29"/>
    </inkml:context>
    <inkml:brush xml:id="br0">
      <inkml:brushProperty name="width" value="0.05" units="cm"/>
      <inkml:brushProperty name="height" value="0.05" units="cm"/>
      <inkml:brushProperty name="color" value="#33CCFF"/>
    </inkml:brush>
  </inkml:definitions>
  <inkml:trace contextRef="#ctx0" brushRef="#br0">0 18 31630,'0'0'961,"20"0"-849,26 0-80,13 0 0,0 0-32,-4-6 0,-9 1 0,-13 2 0,-10 0 0,-13 3 0,-17 0-160,-32 0-1025</inkml:trace>
</inkml:ink>
</file>

<file path=ppt/ink/ink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1:35"/>
    </inkml:context>
    <inkml:brush xml:id="br0">
      <inkml:brushProperty name="width" value="0.05" units="cm"/>
      <inkml:brushProperty name="height" value="0.05" units="cm"/>
      <inkml:brushProperty name="color" value="#E71224"/>
    </inkml:brush>
  </inkml:definitions>
  <inkml:trace contextRef="#ctx0" brushRef="#br0">1 8 29405,'0'0'1393,"3"0"-1233,-1 0 112,1 0-224,3-3 80,-6 1-96,2-1-16</inkml:trace>
</inkml:ink>
</file>

<file path=ppt/ink/ink8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0"/>
    </inkml:context>
    <inkml:brush xml:id="br0">
      <inkml:brushProperty name="width" value="0.05" units="cm"/>
      <inkml:brushProperty name="height" value="0.05" units="cm"/>
      <inkml:brushProperty name="color" value="#33CCFF"/>
    </inkml:brush>
  </inkml:definitions>
  <inkml:trace contextRef="#ctx0" brushRef="#br0">0 56 32511,'0'-12'176,"0"6"-128,33-2-16,16 2-32,0-6 0,3 6 0,-9 3 0,-7 0 0,-10 3 0,-9 0 0,-14 0 0,-3 6-2321</inkml:trace>
</inkml:ink>
</file>

<file path=ppt/ink/ink8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1"/>
    </inkml:context>
    <inkml:brush xml:id="br0">
      <inkml:brushProperty name="width" value="0.05" units="cm"/>
      <inkml:brushProperty name="height" value="0.05" units="cm"/>
      <inkml:brushProperty name="color" value="#33CCFF"/>
    </inkml:brush>
  </inkml:definitions>
  <inkml:trace contextRef="#ctx0" brushRef="#br0">5 77 32319,'-4'-9'343,"4"11"-236,4 21-109,12 34 2,3-1 0,40 84 0,-32-78 0,-13-29 0,-8-16 0,1-1 0,0 0 0,2 0 0,10 15 0,-19-30 0,1 0 0,-1-1 0,1 1 0,-1-1 0,1 1 0,-1-1 0,1 1 0,-1-1 0,1 1 0,-1-1 0,1 0 0,0 1 0,-1-1 0,1 0 0,0 1 0,-1-1 0,1 0 0,0 0 0,-1 0 0,1 1 0,0-1 0,0 0 0,-1 0 0,1 0 0,0 0 0,0 0 0,-1 0 0,1-1 0,0 1 0,-1 0 0,1 0 0,0 0 0,-1-1 0,1 1 0,0 0 0,-1-1 0,1 1 0,0-1 0,-1 1 0,1-1 0,-1 1 0,1-1 0,-1 1 0,1-1 0,-1 1 0,1-1 0,-1 0 0,1 0 0,15-30 0,2-25 0,-3-1 0,-2-1 0,9-100 0,-1 10 0,-15 121 0,-3 71-19,-3 6-269,0 3-798</inkml:trace>
</inkml:ink>
</file>

<file path=ppt/ink/ink8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2"/>
    </inkml:context>
    <inkml:brush xml:id="br0">
      <inkml:brushProperty name="width" value="0.05" units="cm"/>
      <inkml:brushProperty name="height" value="0.05" units="cm"/>
      <inkml:brushProperty name="color" value="#33CCFF"/>
    </inkml:brush>
  </inkml:definitions>
  <inkml:trace contextRef="#ctx0" brushRef="#br0">265 454 31823,'0'-97'843,"-1"94"-842,1 0 0,-1 0 0,0 0 1,0 0-1,0 0 0,0 0 1,0 1-1,-1-1 0,1 0 0,-1 1 1,0-1-1,0 1 0,0 0 0,0-1 1,0 1-1,-1 0 0,1 0 1,0 0-1,-1 1 0,0-1 0,1 1 1,-1-1-1,0 1 0,0 0 1,0 0-1,-5-1 0,3 0-1,-1 0 0,0 1 1,0 0-1,0 0 0,0 0 0,1 1 0,-1 0 1,0 0-1,0 1 0,0-1 0,0 1 0,0 0 1,1 1-1,-7 2 0,7-1 0,0 0 0,0 1 0,0 0 0,0 0 0,1 0 0,0 0 0,0 1 0,0 0 0,0-1 0,1 2 0,0-1 0,-3 7 0,-4 8 1,-14 41 1,18-40-1,1-1 1,1 1-1,0 0 1,1 0-1,2 0 1,0 1-1,1-1 0,5 33 1,-4-51-2,0 0 0,0 0 0,0 0 1,0 0-1,1 0 0,-1 0 0,1-1 0,-1 1 1,1-1-1,0 1 0,0-1 0,0 0 0,1 0 0,-1 1 1,0-2-1,1 1 0,-1 0 0,1 0 0,0-1 0,-1 1 1,1-1-1,0 0 0,0 0 0,0 0 0,0 0 0,5 0 1,2 1 0,1-1 0,0 0 0,0-1 1,1 0-1,-1-1 0,12-2 0,-18 3 1,-1-1 0,0 0 0,0-1-1,0 1 1,0-1 0,0 0-1,0 0 1,0 0 0,0 0 0,-1-1-1,1 1 1,-1-1 0,0 0 0,4-5-1,-2 2 0,0 0 0,-1-1 1,0 1-1,0-1 0,-1 0 0,0 0 0,3-11 0,0-6-1,-1 0 0,-1 0 0,-1 0 0,-1-25 0,-2-74 0,1 381 0,-1-252 0,0-1 0,1 1 0,0 0 0,0 0 0,0-1 0,1 1 0,0-1 0,0 1 0,0-1 0,0 0 0,7 10 0,-7-13 0,0 1 0,1 0 0,-1-1 0,1 1 0,0-1 0,0 0 0,0 0 0,0 0 0,0-1 0,0 1 0,1-1 0,-1 1 0,0-1 0,1 0 0,-1 0 0,1-1 0,-1 1 0,1-1 0,0 0 0,3 0 0,-1 1 0,0-1 0,1 0 0,-1-1 0,0 1 0,0-1 0,0 0 0,0-1 0,0 1 0,0-1 0,-1-1 0,1 1 0,-1-1 0,1 0 0,-1 0 0,0 0 0,0-1 0,0 1 0,0-2 0,-1 1 0,0 0 0,0-1 0,0 1 0,0-1 0,-1 0 0,5-9 0,1-2 0,-1-1 0,-1-1 0,0 1 0,-2-1 0,1 0 0,-2 0 0,-1-1 0,2-19 0,-1-159 0,-5 123 0,1 53 0,1 4 0,-1 1 0,0-1 0,-2 0 0,0 0 0,0 0 0,-2 1 0,-10-32 0,14 47 0,0 1 0,0 0 0,-1-1 0,1 1 0,0 0 0,-1-1 0,1 1 0,0 0 0,-1-1 0,1 1 0,0 0 0,-1 0 0,1-1 0,-1 1 0,1 0 0,0 0 0,-1 0 0,1-1 0,-1 1 0,1 0 0,-1 0 0,1 0 0,0 0 0,-1 0 0,1 0 0,-1 0 0,1 0 0,-1 0 0,1 0 0,-1 0 0,1 1 0,0-1 0,-1 0 0,1 0 0,-1 0 0,1 0 0,0 1 0,-1-1 0,1 0 0,-1 0 0,1 1 0,0-1 0,-1 0 0,1 1 0,0-1 0,0 0 0,-1 1 0,1-1 0,0 0 0,0 1 0,-1-1 0,1 1 0,0-1 0,0 1 0,0-1 0,0 0 0,0 1 0,0-1 0,0 1 0,-6 18 0,2 0 0,0 0 0,1 0 0,-1 24 0,4 87 0,0-67 0,0-26 0,-1 1 0,2 0 0,6 40 0,-5-67 0,0 0 0,1 0 0,0 0 0,1 0 0,0-1 0,1 0 0,0 0 0,0 0 0,1 0 0,0-1 0,12 14 0,-16-21 0,1 1 0,0-1 0,0 1 0,1-1 0,-1 0 0,0 0 0,1 0 0,-1 0 0,1-1 0,0 0 0,-1 1 0,1-1 0,5 0 0,51 1 0,-39-2 0,-15 0 0,0 0 0,0-1 0,0 1 0,-1-1 0,1-1 0,0 1 0,-1-1 0,1 0 0,-1 0 0,0-1 0,0 1 0,0-1 0,0 0 0,7-6 0,-6 3 0,1 0 0,-2-1 0,1 0 0,-1 1 0,0-2 0,-1 1 0,1 0 0,5-17 0,-3 3 0,0-1 0,-2-1 0,0 1 0,-2-1 0,0 0 0,-1-32 0,-1 28 0,-1-25 0,0 49 0,-1-1 0,1 1 0,-1 0 0,1 0 0,-1 0 0,0 0 0,0 0 0,-1 1 0,1-1 0,0 0 0,-1 0 0,-3-3 0,5 5 0,0 1 0,0-1 0,-1 1 0,1 0 0,0-1 0,0 1 0,-1 0 0,1-1 0,0 1 0,0 0 0,-1-1 0,1 1 0,0 0 0,-1 0 0,1-1 0,-1 1 0,1 0 0,0 0 0,-1-1 0,1 1 0,-1 0 0,1 0 0,0 0 0,-1 0 0,1 0 0,-1 0 0,1 0 0,-1 0 0,1 0 0,0 0 0,-1 0 0,1 0 0,-1 0 0,1 0 0,-1 0 0,1 0 0,0 1 0,-1-1 0,1 0 0,-1 0 0,1 0 0,0 1 0,-1-1 0,1 0 0,0 0 0,-1 1 0,1-1 0,0 0 0,-1 1 0,1-1 0,0 0 0,0 1 0,0-1 0,-1 1 0,1-1 0,0 0 0,0 2 0,-5 24 0,1 31 0,6 105 0,-2-155 0,1 0 0,0-1 0,0 1 0,0 0 0,1-1 0,0 1 0,0-1 0,1 0 0,0 0 0,0 0 0,0 0 0,1 0 0,0-1 0,0 1 0,0-1 0,1 0 0,-1-1 0,1 1 0,0-1 0,1 0 0,-1 0 0,1 0 0,0-1 0,0 0 0,0 0 0,0 0 0,0-1 0,1 0 0,-1 0 0,1 0 0,0-1 0,12 0 0,-9 0 0,0 0 0,-1-1 0,1 0 0,0-1 0,0 0 0,13-4 0,-18 4 0,-1-1 0,0 0 0,1 0 0,-1 0 0,0-1 0,0 1 0,0-1 0,0 0 0,-1 0 0,1 0 0,-1-1 0,0 1 0,0-1 0,0 0 0,4-6 0,-1-2 0,0 0 0,-1 0 0,0-1 0,-1 1 0,-1-1 0,0 0 0,3-25 0,-3-7 0,-4-45 0,0 35 0,2 49 0,-1 6 0,0-1 0,0 1 0,1-1 0,-1 0 0,0 1 0,0-1 0,0 0 0,0 0 0,0 1 0,0-1 0,0 0 0,0 1 0,0-1 0,0 0 0,0 1 0,-1-1 0,1 0 0,0 1 0,0-1 0,-1 0 0,1 1 0,0-1 0,-1 1 0,1-1 0,0 1 0,-1-1 0,1 1 0,-1-1 0,1 1 0,-1-1 0,1 1 0,-1-1 0,0 1 0,1 0 0,-1-1 0,1 1 0,-1 0 0,0 0 0,1-1 0,-1 1 0,0 0 0,-1 0 0,2 0 0,-1 0 0,1 0 0,-1 0 0,1 0 0,-1 1 0,1-1 0,-1 0 0,1 0 0,-1 1 0,1-1 0,-1 0 0,1 1 0,0-1 0,-1 0 0,1 1 0,-1-1 0,1 1 0,0-1 0,-1 0 0,1 1 0,0-1 0,0 1 0,-1-1 0,1 1 0,0-1 0,0 1 0,0 0 0,0-1 0,0 1 0,0 0 0,-2 22 0,1-15 0,-2 29 0,1-1 0,2 1 0,2 0 0,7 41 0,-7-67 0,1 0 0,0-1 0,0 1 0,2-1 0,-1 0 0,1 0 0,12 17 0,-12-20 0,0-1 0,1 0 0,-1 0 0,1-1 0,0 0 0,1 0 0,-1 0 0,1-1 0,0 0 0,0 0 0,1-1 0,8 3 0,2-1 0,-1-2 0,0 0 0,1-1 0,-1-1 0,31-1 0,-24 0 0,-19 0 0,1-1 0,-1 1 0,1-1 0,-1 0 0,1 0 0,-1 0 0,1-1 0,-1 0 0,0 0 0,0 0 0,0-1 0,0 0 0,0 0 0,-1 0 0,1 0 0,-1-1 0,0 1 0,0-1 0,0-1 0,-1 1 0,1 0 0,-1-1 0,0 1 0,0-1 0,-1 0 0,1 0 0,-1 0 0,2-9 0,2-6 0,-1-1 0,-1 0 0,-1-1 0,-1 1 0,0 0 0,-3-25 0,0 36 0,1 0 0,-2 0 0,0 0 0,0 0 0,0 0 0,-2 1 0,1-1 0,-1 1 0,0 0 0,-1 0 0,0 0 0,0 1 0,-9-11 0,10 15 0,0 0 0,0 0 0,0 0 0,0 0 0,0 1 0,-1 0 0,0 0 0,1 0 0,-1 0 0,0 1 0,-1 0 0,1 0 0,0 0 0,0 1 0,-1 0 0,1 0 0,-1 0 0,1 0 0,-1 1 0,1 0 0,-1 0 0,0 1 0,1 0 0,-1 0 0,-8 2 0,11-1 0,-1-1 0,1 1 0,0 0 0,0 0 0,0 0 0,0 1 0,1-1 0,-1 1 0,0-1 0,1 1 0,0 0 0,0 0 0,0 0 0,0 0 0,0 0 0,1 1 0,-1-1 0,1 1 0,0-1 0,0 1 0,0-1 0,0 1 0,0 4 0,-2 14 0,1-1 0,2 39 0,0-42 0,-1-3 0,2 0 0,0 0 0,1-1 0,0 1 0,1-1 0,1 1 0,8 21 0,-9-28 0,1-1 0,0 0 0,1 0 0,0-1 0,0 1 0,0-1 0,0 0 0,1 0 0,0 0 0,1-1 0,-1 0 0,1-1 0,0 1 0,0-1 0,10 4 0,-1-1 0,0-2 0,1 1 0,-1-2 0,1 0 0,21 2 0,89-2 0,-117-3-65,0-1 0,0-1 1,0 0-1,0 0 0,0-1 0,-1 0 0,1-1 0,0 0 1,15-7-1,24-21-2857</inkml:trace>
</inkml:ink>
</file>

<file path=ppt/ink/ink8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3"/>
    </inkml:context>
    <inkml:brush xml:id="br0">
      <inkml:brushProperty name="width" value="0.05" units="cm"/>
      <inkml:brushProperty name="height" value="0.05" units="cm"/>
      <inkml:brushProperty name="color" value="#33CCFF"/>
    </inkml:brush>
  </inkml:definitions>
  <inkml:trace contextRef="#ctx0" brushRef="#br0">12 13 32527,'-12'-6'157,"12"5"-155,0 1-1,0 0 1,0 0 0,0 0-1,0 0 1,0-1-1,0 1 1,0 0-1,0 0 1,0 0 0,0-1-1,0 1 1,0 0-1,0 0 1,0 0-1,0-1 1,1 1-1,-1 0 1,0 0 0,0 0-1,0 0 1,0 0-1,0-1 1,0 1-1,1 0 1,-1 0 0,0 0-1,0 0 1,0 0-1,0 0 1,0 0-1,1-1 1,-1 1 0,0 0-1,0 0 1,0 0-1,1 0 1,-1 0-1,0 0 1,0 0 0,0 0-1,1 0 1,-1 0-1,0 0 1,0 0-1,0 0 1,0 0-1,1 0 1,-1 0 0,0 0-1,0 1 1,0-1-1,0 0 1,1 0-1,-1 0 1,16-1-7,320 15 5,-49-8-5,-351 6-163,-65 0-1927,58-3-3833</inkml:trace>
</inkml:ink>
</file>

<file path=ppt/ink/ink8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3"/>
    </inkml:context>
    <inkml:brush xml:id="br0">
      <inkml:brushProperty name="width" value="0.05" units="cm"/>
      <inkml:brushProperty name="height" value="0.05" units="cm"/>
      <inkml:brushProperty name="color" value="#33CCFF"/>
    </inkml:brush>
  </inkml:definitions>
  <inkml:trace contextRef="#ctx0" brushRef="#br0">26 359 30910,'-2'1'71,"1"0"-1,-1 0 0,0 0 1,1 1-1,-1-1 0,1 0 1,0 1-1,-1-1 1,1 0-1,0 1 0,0 0 1,0-1-1,0 1 0,0 0 1,0-1-1,0 1 1,0 0-1,1 0 0,-1 0 1,1 0-1,-1 0 0,1 2 1,0-2-65,1-1 0,-1 1 0,0-1 0,1 1 0,0 0 1,-1-1-1,1 1 0,0-1 0,0 1 0,0-1 0,0 0 0,0 1 0,0-1 1,0 0-1,1 0 0,-1 0 0,0 0 0,1 0 0,-1 0 0,1 0 0,-1 0 1,1 0-1,-1-1 0,1 1 0,0-1 0,-1 1 0,3 0 0,19 5 3,0-1-1,1-1 0,46 2 0,79-8-6,-93 0-2,-44 2 0,1-1 0,0-1 0,-1 0 0,1-1 0,-1 0 0,23-9 0,-30 10 0,0 0 0,0-1 0,-1 0 0,1 1 0,0-2 0,-1 1 0,0 0 0,0-1 0,0 0 0,0 0 0,-1 0 0,1 0 0,-1-1 0,0 1 0,0-1 0,-1 0 0,0 0 0,4-10 0,-3 2 0,0-1 0,-1 1 0,-1 0 0,-1-1 0,1 1 0,-2-1 0,0 1 0,-1 0 0,0-1 0,-1 1 0,0 0 0,-1 0 0,-7-15 0,2 12 0,-1 1 0,0 0 0,-2 0 0,1 1 0,-2 1 0,0 0 0,0 0 0,-19-12 0,27 22 0,5 6 0,2 1 0,5 13 4,0 0 0,1-1 0,1 0 0,1-1 0,0 0 0,22 24 0,-12-14-2,17 29 0,-29-41-2,0 0 0,-1 1 0,-1 0 0,-1 0 0,0 1 0,-1-1 0,0 1 0,-1 0 0,0 0 0,-2 0 0,0 1 0,0-1 0,-2 0 0,-2 22 0,1-32 0,0 0 0,0 0 0,0 0 0,0 0 0,-1 0 0,0-1 0,0 1 0,0-1 0,-1 0 0,1 0 0,-1 0 0,0 0 0,0-1 0,-9 7 0,-6 2 0,-1-1 0,-27 12 0,24-12 0,-105 43-101,74-38-406</inkml:trace>
</inkml:ink>
</file>

<file path=ppt/ink/ink8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57"/>
    </inkml:context>
    <inkml:brush xml:id="br0">
      <inkml:brushProperty name="width" value="0.025" units="cm"/>
      <inkml:brushProperty name="height" value="0.025" units="cm"/>
      <inkml:brushProperty name="color" value="#FFFFFF"/>
    </inkml:brush>
  </inkml:definitions>
  <inkml:trace contextRef="#ctx0" brushRef="#br0">71 237 32271,'0'1'21,"-1"0"0,1 0-1,-1 0 1,1 0 0,-1 0 0,1 0 0,0 0 0,0 0 0,-1 0 0,1 0 0,0 0-1,0 0 1,0 0 0,0 0 0,0 1 0,0-1 0,0 0 0,1 1 0,-1 3 14,-6 542-3,6-449-5,0-691-22,0 587-5,0-1 0,0 1 0,1 0 0,0 0 0,1-1 0,-1 1 0,1 0 0,0 0 0,1 1 0,-1-1 0,1 0 0,1 1 0,-1-1 0,1 1 0,-1 0 0,1 0 0,1 1 0,-1-1 0,1 1 0,0 0 0,0 0 0,0 1 0,0-1 0,1 1 0,-1 0 0,1 0 0,0 1 0,0 0 0,10-2 0,-1 1 0,1 1 0,-1 0 0,25 2 0,-32 0 0,-6 0 0,-1 0 0,1 1 0,0-1 0,-1 1 0,1-1 0,-1 1 0,1 0 0,-1-1 0,1 1 0,-1 0 0,1 0 0,-1 0 0,0 0 0,1 0 0,-1 1 0,0-1 0,0 0 0,0 1 0,0-1 0,0 0 0,0 1 0,-1-1 0,1 1 0,0 0 0,-1-1 0,1 1 0,-1-1 0,1 1 0,-1 0 0,0-1 0,0 4 0,2 9 0,-1 0 0,-1 27 0,0-26 0,0-3 0,-2-1 0,1 0 1,-1 0-1,-1 0 0,0 0 0,0 0 0,-1-1 1,0 0-1,-1 1 0,0-1 0,-1-1 0,0 1 1,-1-1-1,0 0 0,0-1 0,-1 1 0,-10 7 1,9-7-5,-2-1 1,1 0 0,-1-1 0,0 0-1,-1-1 1,1 0 0,-1 0 0,-1-2-1,1 1 1,-1-2 0,1 0-1,-1 0 1,0-1 0,-19 0 0,12-5 4,20 3-1,0 0 0,0 0 0,0-1 0,0 1 0,-1 0 0,1 0 0,0 0 0,0-1 0,0 1 0,0 0 0,0 0 0,0-1 0,0 1 0,0 0 0,1 0 0,-1 0 0,0-1 0,0 1 0,0 0 0,0 0 0,0 0 0,0-1 0,0 1 0,0 0 0,1 0 0,-1 0 0,0-1 0,0 1 0,0 0 0,0 0 0,1 0 0,-1 0 0,0 0-1,0 0 1,0-1 0,0 1 0,1 0 0,-1 0 0,26-12-3,-10 9 3,0 0 0,0 2 0,0 0 0,25 2 0,-11-1 0,-28 0 0,0 1 0,1-1 0,-1 1 0,0-1 0,0 1 0,0 0 0,0 0 0,-1 0 0,1 0 0,0 0 0,0 0 0,-1 1 0,1-1 0,0 1 0,-1-1 0,1 1 0,-1-1 0,0 1 0,0 0 0,1 0 0,-1-1 0,0 1 0,0 0 0,-1 0 0,1 0 0,0 0 0,-1 0 0,1 0 0,-1 4 0,4 10 0,-2 0 0,2 31 0,-3-27 0,1-1-2,0 1 0,2-1-1,7 25 1,-9-37 0,1 1 1,0-1-1,0 0 0,1 0 0,0 0 0,0 0 0,0-1 0,1 0 0,0 0 1,11 10-1,-12-13-4,-1-1 0,1 0 1,0-1-1,1 1 0,-1-1 1,0 1-1,0-1 1,1-1-1,-1 1 0,0 0 1,1-1-1,-1 0 0,9-1 1,-2 1 1,-8-1 4,-1 1 0,0 0 0,1-1 0,-1 0 0,0 1 0,1-1 0,-1 0 0,0 0 0,0-1 0,0 1 0,0 0 0,0-1 0,0 1-1,0-1 1,0 1 0,-1-1 0,1 0 0,1-2 0,26-41 2,-24 36 0,5-11-1,-1 0 0,0 0 1,-2-1-1,0 1 0,-2-2 1,6-37-1,-7 20 1,-2 0 0,-4-74 1,2 110-1,-1-1 0,1 1 1,-1 0-1,0 0 0,1-1 1,-1 1-1,-1 0 0,1 0 1,0 0-1,-1 0 0,1 0 1,-1 1-1,0-1 0,0 0 1,0 1-1,-1-1 0,1 1 1,0 0-1,-1 0 0,0 0 1,1 0-1,-1 0 0,0 0 1,0 1-1,0-1 0,0 1 1,0 0-1,0 0 0,0 0 1,-1 1-1,-5-2 0,9 2-2,0 0 0,-1 0 0,1 0-1,0 0 1,0 0 0,-1 0 0,1 0-1,0 1 1,0-1 0,-1 0 0,1 0 0,0 0-1,0 0 1,-1 0 0,1 0 0,0 0-1,0 1 1,0-1 0,-1 0 0,1 0-1,0 0 1,0 1 0,0-1 0,0 0-1,-1 0 1,1 0 0,0 1 0,0-1 0,0 0-1,0 0 1,0 1 0,0-1 0,0 0-1,0 0 1,0 1 0,-1-1 0,1 0-1,0 1 1,0 1-1,-8 41 0,2 1 0,2 1 1,3 65-1,1-105 1,0 0 0,0 1 0,1-1 0,0 0 0,0 0 0,1 0 0,-1 0 0,1 0 0,0 0 0,0 0 0,1 0 0,5 7 0,0-2 0,1 0 0,1 0 0,19 15 0,-23-21 0,1 0 0,0 0 0,0-1 0,1 0 0,-1 0 0,1-1 0,-1 0 0,1-1 0,0 0 0,-1 0 0,1 0 0,0-1 0,15-1 0,-22 1 0,5-1 1,-1 0-1,1 0 1,-1-1-1,0 1 1,1-1 0,-1 0-1,0-1 1,0 1-1,0-1 1,-1 0 0,1 0-1,-1-1 1,1 1-1,-1-1 1,0 0 0,-1 0-1,1-1 1,-1 1-1,1-1 1,3-8 0,3-4 2,0-1 0,-1 0 1,-1-1-1,8-29 0,-9 20 1,-2-1 0,0 1 0,0-37-1,-5-89 2,-1 73-6,2 33 1,0 21 0,-4-48 0,-8 53 9,4 16 1,3 16-29,3 322 41,2-247-12,5 135-10,1 161 0,-6-357 0,-1 0 0,-2-1 0,0 1 0,-1-1 0,-2 0 0,0 0 0,-1 0 0,-11 25 0,17-47 0,-1-1 0,1 0 0,0 1 0,0-1 0,0 1 0,0-1 0,-1 1 0,1-1 0,0 0 0,-1 1 0,1-1 0,0 1 0,-1-1 0,1 0 0,0 0 0,-1 1 0,1-1 0,0 0 0,-1 1 0,1-1 0,-1 0 0,1 0 0,-1 0 0,1 0 0,-1 1 0,1-1 0,0 0 0,-1 0 0,1 0 0,-1 0 0,1 0 0,-1 0 0,1 0 0,-1 0 0,1 0 0,-1 0 0,1-1 0,-1 1 0,1 0 0,-1 0 0,1 0 0,0 0 0,-1-1 0,1 1 0,-1 0 0,1-1 0,0 1 0,-1 0 0,1 0 0,0-1 0,-1 1 0,1-1 0,0 1 0,-1 0 0,1-1 0,0 1 0,-1-2 0,-14-25 0,15 26 0,-12-30-4,2 0 1,1-1-1,2 0 1,1 0-1,2 0 1,1-1-1,1 1 1,4-44-1,-2 68 4,1 1 0,0 0 0,1-1 0,0 1 0,0 0 0,0 0 0,1 0 0,0 1 0,0-1 0,1 1 0,0 0 0,5-7 0,7-7 0,1 2 0,24-22 0,15-15 0,-37 32 3,-1-1 0,-1 0 0,-1-1 0,-1-1 0,-1 0-1,-1-1 1,-2-1 0,0 0 0,-2 0 0,8-47 0,-17 74-3,1 0 0,-1 0 0,1-1 0,0 1 0,-1 0 0,1 0 0,0 0 0,-1 0 0,1 1 0,0-1 0,0 0 0,0 0 0,0 0 0,0 1 0,0-1 0,0 0 0,0 1 0,0-1 0,0 1 0,0-1 0,0 1 0,0 0 0,1-1 0,-1 1 0,0 0 0,0 0 0,0 0 0,1 0 0,-1 0 0,0 0 0,0 0 0,0 0 0,2 1 0,2-1 0,0 1 0,-1 0 0,1 0 0,0 0 0,-1 0 0,1 1 0,7 4 0,-6-2 0,-1 1 0,1 0 0,-1 0 0,-1 0 0,1 1 0,-1 0 0,0 0 0,0 0 0,0 0 0,-1 0 0,0 1 0,0 0 0,-1-1 0,0 1 0,0 0 0,0 0 0,0 11 0,0-7 0,-1 0 0,-1 1 0,0-1 0,0 1 0,-1-1 0,0 0 0,-1 0 0,-1 0 0,1 0 0,-8 16 0,-19 24 0,24-43-3,0 0 0,0 0 1,0 0-1,1 1 0,0 0 1,1-1-1,0 1 1,0 0-1,1 1 0,0-1 1,-1 11-1,4-19 3,-1-1 0,1 1 0,-1 0 0,1-1 0,-1 1 0,1-1 0,0 0 0,-1 1 0,1-1 0,0 1 0,-1-1 0,1 0 0,0 1 0,-1-1 0,1 0 0,0 0 0,0 0 0,-1 0 0,1 0 0,0 0 0,0 0 0,-1 0 0,1 0 0,1 0 0,29 0 0,-22 0 0,-1-1 0,1 0 0,0 0 0,-1-1 0,1 0 0,-1-1 0,1 0 0,-1 0 0,0-1 0,0 1 0,0-2 0,-1 1 0,0-1 0,1-1 0,-2 1 0,1-1 0,-1 0 0,9-11 0,-7 7 0,0 0 0,-1 0 0,0-1 0,0 0 0,-1 0 0,-1-1 0,0 0 0,-1 0 0,0 0 0,-1 0 0,4-24 0,-5 0 0,-3-50 0,1 84 0,0 1 0,0-1 0,0 0 0,-1 1 0,1-1 0,0 0 0,-1 1 0,1-1 0,-1 1 0,0-1 0,1 1 0,-1-1 0,0 1 0,0-1 0,0 1 0,0-1 0,0 1 0,0 0 0,0 0 0,-1 0 0,1 0 0,0 0 0,-1 0 0,1 0 0,-1 0 0,-2-1 0,-1 1 0,-1-1 0,1 1 0,-1 1 0,0-1 0,0 1 0,-7 0 0,10 0 0,2 0 0,0 0 0,-1 0 0,1 0 0,0 1 0,-1-1 0,1 0 0,0 1 0,0-1 0,-1 1 0,1-1 0,0 1 0,0 0 0,0-1 0,0 1 0,0 0 0,0 0 0,0 0 0,0 0 0,0 0 0,-1 1 0,0 1 0,0 0 0,1 1 0,-1-1 0,1 1 0,-1-1 0,1 1 0,-1 4 0,-1 9 0,1 0 0,0 26 0,2-32 0,-1 16 0,0 3 0,0 0 0,7 47 0,-5-68 0,1 0 0,0 0 0,1-1 0,-1 1 0,2-1 0,-1 0 0,1 0 0,1 0 0,-1-1 0,1 1 0,0-1 0,1 0 0,7 7 0,-9-10 0,0-1 0,1 0 0,-1 0 0,1-1 0,-1 1 0,1-1 0,0 0 0,0 0 0,0-1 0,0 0 0,0 1 0,11 0 0,-3-2 0,1 1 0,0-1 0,23-4 0,-32 2 0,1 1 0,-1-1 0,1 0 0,-1-1 0,0 1 0,0-1 0,0 0 0,0 0 0,-1-1 0,1 0 0,-1 1 0,0-1 0,0-1 0,0 1 0,0-1 0,-1 1 0,0-1 0,0 0 0,0 0 0,-1 0 0,4-9 0,2-7 0,-1 0 0,-1 0 0,-1 0 0,3-30 0,-1-52 0,-6 68 0,2 0 0,7-36 0,-10 70 1,0-1 0,0 0-1,0 1 1,1-1 0,-1 0 0,1 1-1,-1-1 1,1 1 0,0-1 0,-1 1-1,1-1 1,0 1 0,0-1 0,0 1 0,0 0-1,0 0 1,0-1 0,0 1 0,1 0-1,-1 0 1,0 0 0,1 0 0,-1 0 0,1 1-1,-1-1 1,1 0 0,-1 1 0,1-1-1,0 1 1,-1-1 0,1 1 0,-1 0 0,1-1-1,0 1 1,-1 0 0,1 0 0,0 0-1,-1 1 1,1-1 0,0 0 0,-1 1-1,4 0 1,0 1-1,0 0 0,-1 1 0,1-1 0,-1 1 0,0 0 0,0 0 0,0 0-1,0 1 1,0-1 0,-1 1 0,1 0 0,3 6 0,2 6 0,-1 1 0,-1 1 0,-1-1 0,0 1 0,-1 0 0,-1 1 0,0-1 0,-2 1 0,0 0 0,-1 0 0,-1-1 0,-1 1 0,-5 27 0,4-35 0,0 0 0,-1-1 0,-1 0 0,0 1 0,-1-1 0,1 0 0,-2-1 0,0 1 0,0-1 0,-11 13 0,6-9 0,-1-1 0,0-1 0,0 0 0,-1 0 0,-1-1 0,-18 10 0,30-19 0,0 1 0,0-1 0,0 0 0,-1 0 0,1 0 0,0 0 0,-1 0 0,1 0 0,-1 0 0,1-1 0,-1 1 0,1-1 0,-1 0 0,1 0 0,-1 0 0,1 0 0,-1 0 0,1-1 0,-5 0 0,5-1 0,0 1 0,0-1 0,1 0 0,-1 0 0,1 1 0,-1-1 0,1 0 0,0 0 0,0 0 0,-1 0 0,2-1 0,-1 1 0,0 0 0,0 0 0,1-1 0,-1 1 0,1 0 0,0-1 0,-1 1 0,2-3 0,-6-144-5,6 108-17,-2 40 22,1-1 0,0 1-1,0-1 1,0 1-1,0-1 1,0 1 0,1-1-1,-1 1 1,0 0 0,1-1-1,-1 1 1,1-1 0,-1 1-1,1 0 1,1-3-1,6 5 2,-7 0-1,3 0 0,0 0 0,-1 0 0,1 0 0,0 1 0,-1-1 0,1 1 0,-1 0 0,0 0 0,1 1 0,-1-1 0,0 1 0,0-1 0,0 1 0,-1 0 0,1 0 0,3 5 0,9 9 0,-6-8 0,1-1 0,0 0 0,1-1 0,0 0 0,0-1 0,0 0 0,1 0 0,-1-1 0,1-1 0,22 5 0,-3-4 0,0-1 0,0-2 0,34-1 0,-61-1 0,1 0 0,0 0 0,0-1 0,0 1 0,-1-1 0,1-1 0,0 1 0,-1 0 0,1-1 0,-1 0 0,1 0 0,-1-1 0,0 1 0,0-1 0,0 0 0,0 0 0,-1 0 0,1 0 0,-1-1 0,4-4 0,-2 1 0,-1 0 0,0-1 0,0 0 0,-1 0 0,0 0 0,0 0 0,-1 0 0,0-1 0,0 1 0,0-16 0,3-80 13,-10-107 1,3 183-13,-2 0 0,-1 1 0,-1 0 0,-10-27 0,8 41-1,8 13 0,-1 1 0,1-1 0,-1 1 0,1-1 0,-1 1 0,1-1 0,-1 1 0,1-1 0,0 1 0,-1-1 0,1 1 0,0-1 0,-1 1 0,1 0 0,0-1 0,0 1 0,0 0 0,0-1 0,0 1 0,-1 0 0,1-1 0,0 1 0,0 0 0,1-1 0,-1 2 0,-5 245 0,7-146 0,-3-64 0,3 63 0,-1-92 0,0 1 0,0-1 0,1 1 0,0-1 0,1 0 0,0 0 0,0 0 0,9 15 0,-12-22 0,0-1 0,0 1 0,1-1 0,-1 1 0,0-1 0,0 1 0,1-1 0,-1 1 0,0-1 0,1 1 0,-1-1 0,0 1 0,1-1 0,-1 1 0,1-1 0,-1 0 0,1 1 0,-1-1 0,1 0 0,-1 1 0,1-1 0,-1 0 0,1 0 0,-1 1 0,1-1 0,0 0 0,-1 0 0,1 0 0,-1 0 0,1 0 0,-1 0 0,1 0 0,0 0 0,-1 0 0,1 0 0,-1 0 0,1 0 0,0 0 0,-1-1 0,1 1 0,-1 0 0,1 0 0,-1-1 0,1 1 0,-1 0 0,1-1 0,-1 1 0,1 0 0,-1-1 0,1 1 0,-1-1 0,0 1 0,1-1 0,-1 1 0,0-1 0,1 1 0,-1-2 0,14-34 0,-14 36 0,11-41 0,39-128 0,-43 152 0,0 0 0,1 1 0,0 0 0,1 1 0,1 0 0,1 0 0,18-20 0,-26 32 0,0 0 0,0 0 0,0 0 0,1 1 0,-1 0 0,1-1 0,0 1 0,-1 0 0,1 1 0,0-1 0,0 1 0,0-1 0,0 1 0,1 0 0,-1 1 0,7-1 0,-10 1 0,0 0 0,-1 0 0,1 0 0,-1 0 0,1 0 0,0 0 0,-1 1 0,1-1 0,-1 0 0,1 0 0,-1 1 0,1-1 0,-1 0 0,1 1 0,-1-1 0,1 1 0,-1-1 0,1 0 0,-1 1 0,1-1 0,-1 1 0,0-1 0,1 1 0,-1 0 0,0-1 0,0 1 0,1-1 0,-1 1 0,0 1 0,3 21 0,-3-17 0,0 238 0,-1-22 0,0-220 0,1 0 0,0 0 0,1 0 0,-1 0 0,0 0 0,1 0 0,-1 0 0,1 0 0,-1 0 0,1 0 0,0 0 0,0 0 0,0-1 0,0 1 0,0 0 0,0-1 0,0 1 0,1 0 0,-1-1 0,0 0 0,1 1 0,0-1 0,-1 0 0,3 1 0,0 0 0,0-1-1,0 0 1,0 0-1,0-1 1,0 1-1,1-1 1,-1 0-1,0 0 1,0 0-1,6-1 1,-8 0-12,0 1-1,0 0 1,0-1 0,0 1 0,0-1 0,0 1 0,0-1 0,0 0 0,-1 0 0,1 0-1,0 0 1,2-2 0,25-33-673</inkml:trace>
</inkml:ink>
</file>

<file path=ppt/ink/ink8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58"/>
    </inkml:context>
    <inkml:brush xml:id="br0">
      <inkml:brushProperty name="width" value="0.025" units="cm"/>
      <inkml:brushProperty name="height" value="0.025" units="cm"/>
      <inkml:brushProperty name="color" value="#FFFFFF"/>
    </inkml:brush>
  </inkml:definitions>
  <inkml:trace contextRef="#ctx0" brushRef="#br0">242 17 32607,'0'-16'142,"0"32"-124,-3 29-18,-3 1 0,-2-1 0,-18 61 0,11-43 0,-138 570 0,143-591-2,2 0 0,-5 84 1,16-127-82,14-9-229</inkml:trace>
</inkml:ink>
</file>

<file path=ppt/ink/ink8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58"/>
    </inkml:context>
    <inkml:brush xml:id="br0">
      <inkml:brushProperty name="width" value="0.025" units="cm"/>
      <inkml:brushProperty name="height" value="0.025" units="cm"/>
      <inkml:brushProperty name="color" value="#FFFFFF"/>
    </inkml:brush>
  </inkml:definitions>
  <inkml:trace contextRef="#ctx0" brushRef="#br0">46 145 32431,'-30'583'336,"17"-450"-336,10-360 0,29-193 0,-24 404 0,0 0 0,1-1 0,1 1 0,0 1 0,1-1 0,13-27 0,-15 38 0,0 0 0,0 0 0,1 0 0,-1 1 0,1-1 0,0 1 0,0 0 0,1 0 0,-1 0 0,1 1 0,0-1 0,0 1 0,0 0 0,0 1 0,1-1 0,-1 1 0,1 0 0,0 1 0,-1-1 0,1 1 0,11-1 0,-9 1 0,0 0 0,0 1 0,1 0 0,-1 1 0,0 0 1,11 2-1,-17-3-1,0 1 1,0 0 0,0 0-1,0 0 1,0 0 0,0 0-1,0 1 1,0-1 0,0 0-1,-1 1 1,1-1 0,-1 1-1,1 0 1,-1 0 0,1-1-1,-1 1 1,0 0 0,0 0-1,0 0 1,0 0 0,0 1-1,-1-1 1,1 0 0,0 0-1,-1 4 1,2 6-68,-1 1-1,0-1 1,-2 1 0,-1 18 0,-6 13-607</inkml:trace>
</inkml:ink>
</file>

<file path=ppt/ink/ink8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00"/>
    </inkml:context>
    <inkml:brush xml:id="br0">
      <inkml:brushProperty name="width" value="0.025" units="cm"/>
      <inkml:brushProperty name="height" value="0.025" units="cm"/>
      <inkml:brushProperty name="color" value="#FFFFFF"/>
    </inkml:brush>
  </inkml:definitions>
  <inkml:trace contextRef="#ctx0" brushRef="#br0">0 479 31326,'19'-1'168,"-1"0"0,0-2 0,0 0 0,0-1 0,0-1 0,0 0 0,-1-2 0,17-8 0,-22 10-173,-1-1-1,0 0 1,0-1-1,-1-1 1,0 1-1,0-1 1,-1-1-1,0 0 1,0-1-1,-1 1 1,0-1-1,10-18 1,-14 17 5,1 1 0,-2-1 0,1 0 0,-1 0 0,-1 0 0,1-17 0,0-70 0,-3 69 0,0 29 0,0-1 0,0 1 0,0-1 0,0 1 0,0-1 0,0 0 0,0 1 0,0-1 0,0 1 0,0-1 0,0 0 0,-1 1 0,1-1 0,0 1 0,0-1 0,0 1 0,-1-1 0,1 1 0,0-1 0,-1 1 0,1-1 0,-1 1 0,1-1 0,0 1 0,-1 0 0,1-1 0,-1 1 0,1 0 0,-1-1 0,1 1 0,-1 0 0,0 0 0,1-1 0,-1 1 0,1 0 0,-1 0 0,1 0 0,-1 0 0,0 0 0,1 0 0,-1 0 0,1 0 0,-1 0 0,0 0 0,1 0 0,-1 0 0,1 0 0,-1 1 0,0-1 0,-6 0 0,7 1 0,-1-1 0,1 0 0,-1 0 0,1 1 0,-1-1 0,1 1 0,-1-1 0,1 0 0,-1 1 0,1-1 0,0 1 0,-1-1 0,1 1 0,0 0 0,-1-1 0,1 1 0,0-1 0,0 1 0,-1-1 0,1 1 0,0 0 0,0-1 0,0 1 0,0 0 0,0-1 0,0 1 0,0-1 0,0 1 0,0 0 0,0 0 0,5 23 0,-1-19 0,0-1 0,1 0 0,0 0 0,0 0 0,0-1 0,0 1 0,0-1 0,1 0 0,-1-1 0,1 1 0,0-1 0,8 2 0,3 2 0,-10-3 0,1 0 0,-1 0 0,0 0 0,1 0 0,8 7 1,-14-8-2,0-1 1,0 1 0,-1 0-1,1-1 1,0 1 0,-1 0-1,1 0 1,-1 0 0,1 0-1,-1 1 1,0-1 0,0 0 0,0 0-1,0 1 1,-1-1 0,1 1-1,-1-1 1,1 5 0,-1 0-3,0-1 1,0 1 0,0-1-1,-1 0 1,0 1 0,-1-1 0,1 0-1,-1 0 1,0 0 0,-1 0-1,-3 7 1,-2 1 2,-2-1 0,-20 24 1,20-26-1,1 0 0,0 1 0,0 1 0,-10 20 0,17-28 0,0 0 0,0 1 0,0-1 0,1 0 0,0 1 0,0-1 0,1 1 0,-1 0 0,1 9 0,0-13 0,1-1 0,-1 0 0,1 0-1,-1-1 1,1 1 0,-1-1 0,1 1 0,-1 0-1,1-1 1,-1 1 0,1-1 0,0 1 0,-1-1-1,1 0 1,0 1 0,-1-1 0,1 0 0,0 1-1,0-1 1,-1 0 0,1 0 0,0 0 0,0 1-1,-1-1 1,1 0 0,0 0 0,0 0-1,0 0 1,0-1 0,35 1-9,-26 0 8,5 0-3,-1 0-1,0 0 1,1-2 0,-1 0 0,0 0-1,0-1 1,0-1 0,0 0 0,-1-1-1,0-1 1,0 0 0,0-1 0,-1 0-1,20-15 1,-22 13 3,0 0 0,-1 0 0,0-1 0,-1-1 0,0 1 0,0-1 0,-1-1 0,-1 1 0,0-1 0,-1 0 0,7-23 0,-5 10 10,-1 0-1,-1-1 1,-2 1 0,1-51 0,-4 72-7,0 0 0,0 1 0,0-1 0,-1 0 0,1 0-1,-1 0 1,0 0 0,0 1 0,0-1 0,-1 1 0,-1-6 0,1 8-1,0-1 0,1 0 0,-1 1 0,0-1 1,1 1-1,-1-1 0,0 1 0,0 0 0,0 0 0,0 0 0,-1 0 0,1 0 1,0 0-1,0 1 0,0-1 0,-1 1 0,1 0 0,0-1 0,-4 1 0,-4-1 0,-1 1-1,0-1 1,0 2-1,0-1 1,-12 4-1,20-3 0,-1 0 0,1 0 0,-1 0 0,1 0 0,-1 1 0,1 0 0,0 0 0,0 0 0,0 0 0,0 0 0,0 1 0,1-1 0,-1 1 0,1 0 0,-1-1 0,1 1 0,0 1 0,-2 3 0,-1 4 0,0 0 0,1 0 0,1 1 0,0-1 0,0 1 0,2 0 0,-2 13 0,2-4 0,1 0 0,1 1 0,3 20 0,-4-40 0,1 1 0,-1 0 0,1 0 0,0-1 0,0 1 0,0 0 0,0-1 0,1 1 0,-1-1 0,1 1 0,-1-1 0,1 0 0,0 0 0,0 0 0,0 0 0,0 0 0,0 0 0,0 0 0,1-1 0,-1 1 0,1-1 0,-1 1 0,1-1 0,-1 0 0,5 1 0,3 0 0,1 0 0,0 0 0,-1-1 0,1 0 0,11-1 0,-13-1 0,-6 2 0,0-2 0,0 1 0,0 0 0,0-1 0,0 1 0,0-1 0,-1 0 0,1 0 0,0 0 0,0 0 0,-1 0 0,1-1 0,0 1 0,-1-1 0,1 0 0,3-4 0,-3 3 0,0-1 0,0 0 0,0 0 0,-1 0 0,0 0 0,0-1 0,0 1 0,0-1 0,2-7 0,-1-9 0,0 1 0,-1-1 0,-1-41 0,-2 41 0,2 3 0,0 14 1,0 0-1,-1 0 0,0 0 1,0 0-1,0 0 0,0 0 1,0 0-1,-1 0 0,0 0 1,0 0-1,0 0 0,0 1 1,-1-1-1,-3-7 0,5 11 1,0-1-1,-1 1 0,1 0 0,-1-1 0,1 1 0,0-1 1,-1 1-1,1 0 0,-1-1 0,1 1 0,-1 0 1,1 0-1,-1-1 0,1 1 0,-1 0 0,1 0 1,-1 0-1,1-1 0,-1 1 0,0 0 0,1 0 0,-1 0 1,1 0-1,-1 0 0,1 0 0,-1 0 0,0 0 1,1 1-1,-1-1 0,1 0 0,-1 0 0,1 0 1,-1 1-1,1-1 0,-1 0 0,1 0 0,-1 1 1,1-1-1,-1 0 0,1 1 0,0-1 0,-1 1 0,1-1 1,0 1-1,-1-1 0,1 1 0,0-1 0,-1 1 1,1-1-1,0 1 0,0-1 0,0 1 0,-1-1 1,1 1-1,0-1 0,0 1 0,0-1 0,0 1 1,0 0-1,0-1 0,0 1 0,-3 39-22,3-38 27,-1 53-5,0-32 0,0 0 0,1 0 0,2 0 0,0 0 0,11 42 0,-13-63 0,1 0-1,0 0 1,-1 0 0,1 0-1,0 0 1,1 0 0,-1 0 0,0 0-1,0 0 1,1-1 0,-1 1-1,1 0 1,0-1 0,-1 1-1,1-1 1,0 0 0,0 1 0,0-1-1,0 0 1,0 0 0,0 0-1,0-1 1,0 1 0,0 0-1,1-1 1,-1 0 0,0 1 0,0-1-1,1 0 1,-1 0 0,0 0-1,0 0 1,1-1 0,-1 1-1,0 0 1,0-1 0,0 0-1,0 1 1,0-1 0,0 0 0,0 0-1,0 0 1,0-1 0,0 1-1,0 0 1,0-1 0,-1 1-1,1-1 1,-1 0 0,1 1 0,-1-1-1,2-2 1,6-19 2,-1-1 0,0 0 1,-2 0-1,-1-1 0,3-47 0,1 9 1,-5 33-3,-3 19 5,1-1 0,0 1 1,1-1-1,0 1 1,8-17-1,-11 27-5,1 0 0,-1 0 0,1 0 0,0 0 0,0 0 0,-1 1 0,1-1 0,0 0 0,0 1 0,0-1 0,0 0 0,0 1 0,0-1 0,0 1 0,0-1 0,0 1 0,0 0 0,0 0 0,0-1 0,1 1 0,-1 0 0,0 0 0,0 0 0,0 0 0,0 0 0,0 0 0,0 0 0,1 1 0,-1-1 0,0 0 0,0 1 0,0-1 0,0 0 0,0 1 0,0-1 0,0 1 0,0 0 0,0-1 0,1 2 0,5 10 0,-1-1 0,0 1 0,-1 1 0,0-1 0,-1 1 0,4 17 0,-1-5 0,-1 5 0,-1 0 0,-1 0 0,-1 0 0,-4 60 0,1-38 0,7-215 0,-4 137 0,1 0 0,2 1 0,0 0 0,14-35 0,-19 57 0,0 0 0,0 0 0,1 0 0,-1 0 0,0 0 0,1 0 0,0 1 0,0-1 0,0 0 0,0 1 0,0 0 0,0-1 0,1 1 0,-1 0 0,1 0 0,0 0 0,-1 0 0,1 1 0,0-1 0,0 1 0,0 0 0,0 0 0,0 0 0,0 0 0,1 0 0,-1 1 0,0-1 0,0 1 0,4 0 0,-5 0 0,-1 0 0,0 0 0,0 1 0,0-1 0,0 0 0,0 0 0,0 1 0,0-1 0,0 1 0,0-1 0,0 1 0,-1-1 0,1 1 0,0 0 0,0-1 0,0 1 0,-1 0 0,1 0 0,0-1 0,-1 1 0,1 0 0,0 1 0,10 30 0,-9-14 0,0 36 0,-2-47 0,1 17 0,-1 0 0,-1 0 0,-1-1 0,-1 1 0,-2 0 0,0-1 0,-1 0 0,-11 27 0,15-59 0,3-11 0,64-179 0,-52 163 0,-8 21 0,0 0 0,1-1 0,0 1 0,11-18 0,-16 31 0,0 0 0,0 0 0,0 0 0,0 0 0,0 0 0,1 1 0,-1-1 0,1 0 0,-1 1 0,1-1 0,0 1 0,0-1 0,-1 1 0,1 0 0,0 0 0,0 0 0,0 0 0,0 0 0,1 0 0,-1 1 0,0-1 0,0 1 0,0-1 0,1 1 0,-1 0 0,0 0 0,0 0 0,1 0 0,-1 0 0,0 1 0,3 0 0,0 9 0,-1 22 0,-2 0 0,-1 1 0,-2-1 0,0 0 0,-10 47 0,8-62 0,1 1 0,0 33 0,2-49 0,0-1 0,1 1 0,-1-1 0,1 1 0,-1-1 0,1 1 0,-1-1 0,1 1 0,0-1 0,0 1 0,0-1 0,0 0 0,0 1 0,0-1 0,0 0 0,0 0 0,0 0 0,1 0 0,-1 0 0,0 0 0,1 0 0,-1 0 0,1-1 0,-1 1 0,1-1 0,-1 1 0,1-1 0,1 1 0,51 8 0,-46-8 0,17 1 0,-7 1 0,0-1 0,0-1 0,1 0 0,-1-2 0,0 0 0,22-4 0,-36 3 0,0 1 0,1-1 0,-1 0 0,0 0 0,0 0 0,0 0 0,-1-1 0,1 1 0,0-1 0,-1 0 0,0 0 0,0-1 0,0 1 0,0-1 0,0 1 0,-1-1 0,1 0 0,-1 0 0,0 0 0,0 0 0,-1-1 0,1 1 0,1-8 0,0-7 0,0 0 0,-1-1 0,-1 1 0,-2-24 0,1 19 0,0 13 0,0-1 0,-1 0 0,-1 0 0,0 1 0,-1-1 0,-6-19 0,8 29 0,0-1 0,0 1 0,0-1 0,0 1 0,-1-1 0,1 1 0,-1 0 0,0 0 0,1-1 0,-1 1 0,0 0 0,0 1 0,-1-1 0,1 0 0,0 1 0,0-1 0,-1 1 0,1-1 0,-1 1 0,1 0 0,-1 0 0,0 0 0,1 1 0,-1-1 0,0 1 0,1-1 0,-1 1 0,0 0 0,0 0 0,0 0 0,1 0 0,-1 1 0,0-1 0,-5 2 0,6 0 0,-1-1 0,0 0 0,1 1 0,-1 0 0,1 0 0,0-1 0,-1 1 0,1 1 0,0-1 0,0 0 0,0 0 0,1 1 0,-1-1 0,1 1 0,-1 0 0,1-1 0,0 1 0,-1 3 0,-3 7 0,0 1 0,-3 20 0,3 8 0,1-1 0,3 0 0,3 47 0,-2-87 0,0 3 0,0 1 0,0-1 0,1 0 0,0 0 0,-1 1 0,2-1 0,-1 0 0,0 0 0,1 0 0,0 0 0,-1 0 0,2-1 0,-1 1 0,0 0 0,1-1 0,-1 0 0,1 1 0,5 3 0,-3-3 0,0-1 0,0-1 0,1 1 0,-1-1 0,0 0 0,1 0 0,-1 0 0,1-1 0,0 0 0,-1 0 0,1 0 0,0-1 0,7 0 0,-7 0 0,0 0-1,0 0 1,0 0-1,0 0 1,0-1 0,0 0-1,0-1 1,0 1-1,-1-1 1,1 0 0,0-1-1,-1 1 1,0-1-1,1 0 1,-1 0 0,0-1-1,-1 0 1,1 0-1,5-5 1,17-33-40</inkml:trace>
</inkml:ink>
</file>

<file path=ppt/ink/ink8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02"/>
    </inkml:context>
    <inkml:brush xml:id="br0">
      <inkml:brushProperty name="width" value="0.025" units="cm"/>
      <inkml:brushProperty name="height" value="0.025" units="cm"/>
      <inkml:brushProperty name="color" value="#FFFFFF"/>
    </inkml:brush>
  </inkml:definitions>
  <inkml:trace contextRef="#ctx0" brushRef="#br0">29 265 31054,'-4'-55'1713,"4"556"-1713,0-489 0,1 0 0,0 0 0,0 0 0,1 0 0,6 19 0,-5-25 0,-1-6 0,-1-7 0,3-178 0,-4 46 0,0 136 0,11-167 0,-8 142 0,1 0 0,2 1 0,1 0 0,11-28 0,-17 50 0,1 0 0,0 1 0,0-1 0,1 1 0,0-1 0,-1 1 0,1 0 0,1 0 0,-1 0 0,0 0 0,1 1 0,0-1 0,0 1 0,0 0 0,0 0 0,1 1 0,-1-1 0,1 1 0,-1 0 0,1 0 0,0 0 0,0 1 0,0 0 0,0 0 0,0 0 0,0 0 0,0 1 0,0 0 0,0 0 0,0 0 0,0 1 0,6 1 0,-8-2 0,-1 1 0,1-1 0,-1 1 0,0 0 0,1 0 0,-1 0 0,0 0 0,0 0 0,0 1 0,0-1 0,0 1 0,0-1 0,0 1 0,0-1 0,0 1 0,-1 0 0,1 0 0,1 2 0,0 1 0,-1 1 0,1-1 0,-1 0 0,0 1 0,0-1 0,-1 1 0,2 9 0,-1-1 0,-1 1 0,-1-1 0,0 1 0,-1-1 0,-4 24 0,3-30 0,0-1 0,-1 0 0,0 0 0,0 0 0,-1 0 0,0 0 0,0-1 0,0 0 0,-1 0 0,-7 8 0,-8 6 0,-34 26 0,-10 10 0,64-56 0,-1 0 0,1 0 0,0 1 0,0-1 0,-1 0 0,1 0 0,0 1 0,0-1 0,-1 0 0,1 1 0,0-1 0,0 0 0,0 1 0,-1-1 0,1 0 0,0 1 0,0-1 0,0 0 0,0 1 0,0-1 0,0 0 0,0 1 0,0-1 0,0 1 0,0-1 0,0 0 0,0 1 0,0-1 0,0 0 0,0 1 0,0-1 0,1 0 0,-1 1 0,0-1 0,0 0 0,0 1 0,0-1 0,1 0 0,-1 1 0,0-1 0,0 0 0,1 0 0,-1 1 0,0-1 0,1 0 0,-1 0 0,0 1 0,1-1 0,-1 0 0,1 0 0,17 6 0,34 2 0,-23-5 0,36 11 0,-56-12 0,-1 1 0,1 0 0,-1 1 0,0-1 0,0 2 0,0-1 0,-1 1 0,11 9 0,-15-11 0,-1 0 0,0 0 0,0 0 0,0 0 0,0 0 0,-1 1 0,1-1 0,-1 1 0,0-1 0,0 1 0,0-1 0,0 1 0,-1 0 0,1-1 0,-1 1 0,0 0 0,0 0 0,-1-1 0,1 1 0,-1 0 0,1-1 0,-1 1 0,0-1 0,-1 1 0,1-1 0,-1 1 0,1-1 0,-1 0 0,0 0 0,0 0 0,0 0 0,-1 0 0,-4 5 0,-6 3 0,-1-1 0,0-1 0,-1 0 0,-25 12 0,-67 22 0,92-38 0,2 1 0,0-2 0,-1 0 0,0-1 0,0 0 0,0-1 0,-21 1 0,21-6 0,14-3 0,9-2 0,0 4 0,-1 0 0,0 1 0,1 0 0,0 1 0,-1 0 0,1 0 0,18 0 0,71 2 0,-51 1 0,-11-1 0,-20 1 0,1 0 0,0-2 0,-1 0 0,23-5 0,-34 5 0,-1 0 0,1-1 0,-1 1 0,1-1 0,-1 0 0,0-1 0,1 1 0,-1-1 0,0 0 0,-1 0 0,1 0 0,0 0 0,-1-1 0,0 1 0,0-1 0,0 0 0,0 0 0,-1 0 0,4-8 0,0-1 0,-1-1 0,-1 0 0,0 0 0,-1 0 0,-1-1 0,1-14 0,-2-91 0,-2 61 0,1-45 0,-1 102 0,-2 7 0,-3 8 0,0 18 0,2 0 0,1 0 0,1 0 0,3 47 0,0-24 0,-1-47 0,0-1 0,0 0 0,1 1 0,0-1 0,0 0 0,0 1 0,1-1 0,3 8 0,-4-12 0,0 0 0,1 0 0,-1 0 0,1 0 0,-1 0 0,1 0 0,0 0 0,0-1 0,0 1 0,-1-1 0,2 1 0,-1-1 0,0 0 0,0 0 0,0 0 0,1 0 0,-1 0 0,0 0 0,1 0 0,-1-1 0,0 0 0,1 1 0,4-1 0,-1 1 0,0-1 0,1 0 0,-1 0 0,0-1 0,0 0 0,0 0 0,0 0 0,0-1 0,0 1 0,-1-1 0,11-6 0,-12 6 0,0-1 0,0-1 0,-1 1 0,0 0 0,1-1 0,-1 0 0,0 0 0,-1 0 0,1 0 0,-1 0 0,1 0 0,-1-1 0,-1 1 0,1-1 0,1-8 0,4-22 0,-3-1 0,-1 1 0,-1-1 0,-6-55 0,3 71 0,1 15 0,0 0 0,0 0 0,-1 0 0,0 0 0,0 0 0,0 0 0,-3-8 0,-4 5 0,5 16 0,-1 49 0,2 0 0,6 75 0,-4-125 0,1 0 0,0 0 0,1 0 0,-1-1 0,1 1 0,0 0 0,1 0 0,3 6 0,-4-10 0,-1 0 0,1 0 0,0-1 0,0 1 0,1-1 0,-1 1 0,0-1 0,1 0 0,0 0 0,-1 0 0,1 0 0,0 0 0,0-1 0,0 1 0,0-1 0,0 0 0,0 0 0,0 0 0,6 1 0,-3-2 0,-1 1 0,0 0 0,0-1 0,0 0 0,1-1 0,-1 1 0,0-1 0,0 0 0,0 0 0,0 0 0,0-1 0,0 0 0,0 0 0,0 0 0,-1 0 0,8-5 0,-7 2 0,1 0 0,-1-1 0,0 0 0,0 1 0,0-1 0,-1-1 0,0 1 0,0-1 0,0 0 0,-1 1 0,3-10 0,3-9 0,-2-1 0,0-1 0,-2 1 0,4-48 0,-8-114 0,-2 90 0,-8 171 0,2-19 0,-56 459 0,40-263 0,10-86 0,12-157 0,-4 28 0,5-34 0,0 0 0,0-1 0,0 1 0,-1 0 0,1 0 0,0 0 0,-1 0 0,1 0 0,-1 0 0,1-1 0,-1 1 0,1 0 0,-1 0 0,1-1 0,-1 1 0,0 0 0,1-1 0,-1 1 0,0-1 0,0 1 0,1-1 0,-1 1 0,0-1 0,0 1 0,0-1 0,0 0 0,1 1 0,-3-1 0,-5-1 0,0 1 0,1-2 0,-1 1 0,0-1 0,0 0 0,1-1 0,-1 0 0,1 0 0,0 0 0,0-1 0,0 0 0,-7-7 0,-2-1 0,1-1 0,1 0 0,-23-27 0,34 35 0,-1 0 0,1-1 0,0 0 0,0 1 0,1-1 0,0 0 0,0 0 0,0-1 0,1 1 0,0 0 0,-1-12 0,2 14 0,-1-1 0,1 0 0,0 1 0,1-1 0,-1 1 0,1-1 0,0 0 0,0 1 0,0 0 0,1-1 0,-1 1 0,1 0 0,0 0 0,1 0 0,-1 0 0,4-5 0,4 1 0,0 1 0,1 0 0,0 1 0,0 0 0,0 0 0,24-7 0,-9 3 0,67-27 0,-44 20 0,-1-3 0,64-37 0,-103 51 0,0 0 0,-1-1 0,0 0 0,0 0 0,-1-1 0,0 1 0,-1-2 0,1 1 0,-1-1 0,-1 0 0,0 0 0,0 0 0,-1-1 0,0 0 0,-1 0 0,5-20 0,-2-6 0,-2 0 0,-2-1 0,-2-55 0,-1 36 0,2-4 0,1 31 0,-2 0 0,0 0 0,-2 1 0,-2-1 0,-9-43 0,13 71 0,0 1 0,0 0 0,0-1 0,-1 1 0,1 0 0,0-1 0,0 1 0,0 0 0,0-1 0,0 1 0,0 0 0,0-1 0,-1 1 0,1 0 0,0 0 0,0-1 0,0 1 0,-1 0 0,1 0 0,0-1 0,0 1 0,-1 0 0,1 0 0,0 0 0,-1-1 0,1 1 0,0 0 0,-1 0 0,1 0 0,0 0 0,-1 0 0,1 0 0,0-1 0,-1 1 0,1 0 0,0 0 0,-1 0 0,1 0 0,0 0 0,-1 0 0,0 1 0,1 0 0,-1-1 0,0 1 0,0 0 0,0 0 0,1 0 0,-1 0 0,1 0 0,-1 0 0,1 0 0,-1 1 0,1-1 0,-1 0 0,1 0 0,0 0 0,0 0 0,-1 3 0,-5 71 0,4 128 0,3-97 0,0-11 0,-6 219 0,1-241 0,-4-2 0,-21 93 0,28-163 0,1 1 0,-1-1 0,1 1 0,-1-1 0,0 1 0,1-1 0,-1 0 0,0 1 0,0-1 0,0 0 0,0 0 0,0 0 0,0 0 0,-1 0 0,1 0 0,0 0 0,0 0 0,-1 0 0,1 0 0,0-1 0,-2 2 0,-1-1 0,0 0 0,0 0 0,0-1 0,0 1 0,1-1 0,-1 0 0,0 0 0,-5 0 0,-1-2 0,0 1 0,1-1 0,0-1 0,-1 0 0,1 0 0,-9-5 0,11 5 0,-46-30 0,50 31 0,0 0 0,0-1 0,1 1 0,-1-1 0,1 0 0,0 0 0,0 1 0,0-1 0,0-1 0,0 1 0,0 0 0,1 0 0,0-1 0,-2-6 0,2 5 0,0-1 0,0 0 0,1 1 0,0-1 0,0 0 0,1 0 0,-1 1 0,3-10 0,-2 12 0,0 0 0,1 0 0,-1 0 0,1 0 0,0 0 0,-1 0 0,1 1 0,0-1 0,1 1 0,-1-1 0,0 1 0,1 0 0,-1-1 0,1 1 0,5-3 0,37-17 0,1 1 0,52-15 0,-42 16 0,54-27 0,-93 38 0,0-1 0,-1 0 0,0-1 0,0-1 0,-1 0 0,-1-1 0,16-19 0,-23 23 0,0-1 0,0 0 0,-1 0 0,-1-1 0,0 0 0,0 0 0,-1 0 0,0 0 0,-1-1 0,2-16 0,0-9 0,-2-73 0,-3 97 0,1 4 0,-1 0 0,-1 0 0,0-1 0,0 1 0,-4-13 0,4 20 0,0 0 0,0-1 0,0 1 0,0 0 0,0 0 0,0 0 0,-1 0 0,1 0 0,-1 0 0,1 1 0,-1-1 0,0 0 0,0 1 0,1 0 0,-1-1 0,0 1 0,-1 0 0,1 0 0,0 0 0,0 0 0,0 0 0,-1 0 0,1 1 0,0-1 0,-5 0 0,2 1 0,1-1 0,-1 1 0,0-1 0,0 1 0,0 1 0,0-1 0,0 1 0,0 0 0,-5 2 0,7-2 0,1 0 0,-1 1 0,1-1 0,-1 1 0,1 0 0,0-1 0,0 1 0,0 0 0,0 1 0,0-1 0,0 0 0,0 0 0,1 1 0,-1-1 0,1 1 0,-2 5 0,-4 9 0,1 1 0,0 0 0,2 0 0,0 1 0,-1 21 0,0 95 0,5-126 0,0 0 0,1 0 0,0 0 0,1 0 0,0 0 0,0 0 0,1-1 0,0 1 0,0 0 0,6 8 0,-6-12 0,0 0 0,1 0 0,0 0 0,0-1 0,0 0 0,0 1 0,1-2 0,-1 1 0,1 0 0,0-1 0,0 0 0,1 0 0,-1-1 0,1 1 0,-1-1 0,10 2 0,0-1 0,0-1 0,1 0 0,0-1 0,-1 0 0,23-4 0,-35 3 0,1-1 0,-1 0 0,0 0 0,0 0 0,0 0 0,0-1 0,-1 1 0,1-1 0,0 0 0,-1 1 0,1-1 0,-1-1 0,1 1 0,-1 0 0,0 0 0,0-1 0,0 0 0,0 1 0,0-1 0,-1 0 0,1 0 0,-1 0 0,0 0 0,0 0 0,0 0 0,0 0 0,0-6 0,3-9 0,-2 0 0,0 0 0,-1-28 0,-1 44 0,-1-50 0,2-60 0,0 98 0,0 1 0,2 0 0,-1-1 0,1 1 0,11-25 0,-13 35 0,1 0 0,0-1 0,0 1 0,0 0 0,0 0 0,0 0 0,1 0 0,-1 0 0,1 1 0,0-1 0,0 1 0,0 0 0,0 0 0,1 0 0,-1 0 0,0 0 0,1 1 0,-1-1 0,8-1 0,1 1 0,0 1 0,0 0 0,0 0 0,21 3 0,-30-2 0,0 0 0,-1 0 0,0 1 0,1-1 0,-1 1 0,1 0 0,-1 0 0,0 0 0,0 0 0,0 0 0,1 0 0,-1 0 0,0 1 0,0-1 0,-1 1 0,1-1 0,0 1 0,0 0 0,-1 0 0,1 0 0,-1 0 0,0 0 0,1 0 0,-1 0 0,0 0 0,0 0 0,0 1 0,-1-1 0,1 0 0,0 6 0,2 6 0,-2 0 0,1 1 0,-3 28 0,1-22 0,-2 7 0,-1 0 0,-1 0 0,-14 50 0,7-31 0,8-30 0,0 0 0,2 0 0,0 22 0,1-38 0,1-1 0,-1 1 0,1 0 0,-1-1 0,1 1 0,-1-1 0,1 1 0,-1 0 0,1-1 0,-1 1 0,1-1 0,0 0 0,-1 1 0,1-1 0,0 0 0,-1 1 0,1-1 0,0 0 0,0 0 0,-1 1 0,1-1 0,0 0 0,0 0 0,-1 0 0,1 0 0,0 0 0,0 0 0,0 0 0,32-1 0,-25 1 0,2 0 0,0-1 0,0-1 0,0 1 0,14-5 0,-20 5 0,0 0 0,0-1 0,0 1 0,0-1 0,0 0 0,0 0 0,-1 0 0,1-1 0,-1 1 0,0-1 0,0 0 0,0 1 0,4-6 0,-7 8 0,0 0-1,1 0 0,-1-1 0,0 1 0,0 0 0,0-1 0,1 1 0,-1 0 0,0-1 0,0 1 0,0 0 0,0-1 1,0 1-1,1-1 0,-1 1 0,0 0 0,0-1 0,0 1 0,0 0 0,0-1 0,0 1 0,0-1 0,-1 1 0,1 0 0,0-1 0,0 1 1,0 0-1,0-1 0,0 1 0,0-1 0,-1 1 0,1 0 0,0 0 0,0-1 0,-1 1 0,1 0 0,-1-1 0,-12-7-172</inkml:trace>
</inkml:ink>
</file>

<file path=ppt/ink/ink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06"/>
    </inkml:context>
    <inkml:brush xml:id="br0">
      <inkml:brushProperty name="width" value="0.05" units="cm"/>
      <inkml:brushProperty name="height" value="0.05" units="cm"/>
      <inkml:brushProperty name="color" value="#FFFF00"/>
    </inkml:brush>
  </inkml:definitions>
  <inkml:trace contextRef="#ctx0" brushRef="#br0">1 38 31294,'0'-37'1302,"0"37"-1214,0 5-74,0 727-81,0-731-16,0-4-125,0-9-309</inkml:trace>
</inkml:ink>
</file>

<file path=ppt/ink/ink8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6"/>
    </inkml:context>
    <inkml:brush xml:id="br0">
      <inkml:brushProperty name="width" value="0.025" units="cm"/>
      <inkml:brushProperty name="height" value="0.025" units="cm"/>
      <inkml:brushProperty name="color" value="#FFC114"/>
    </inkml:brush>
  </inkml:definitions>
  <inkml:trace contextRef="#ctx0" brushRef="#br0">406 253 31326,'0'-5'54,"-1"1"-1,-1-1 0,1 1 1,0 0-1,-1-1 0,0 1 1,0 0-1,0 0 1,-1 0-1,1 0 0,-1 1 1,0-1-1,0 1 0,0-1 1,-1 1-1,1 0 0,-1 0 1,1 1-1,-1-1 0,0 1 1,0 0-1,0 0 1,-1 0-1,1 0 0,0 1 1,-6-1-1,-5-2-53,0 0 0,0 2 0,0 0 0,-1 1 0,1 0 0,-21 2 0,3 0 0,29-1 0,-1 1 0,0 0 0,0 0 0,0 1 0,0-1 0,1 1 0,-1 0 0,1 1 0,-1-1 0,1 1 0,0-1 0,0 1 0,0 1 0,0-1 0,1 0 0,-1 1 0,1 0 0,0 0 0,0 0 0,-2 4 0,-6 9 0,1 0 0,1 1 0,-12 32 0,15-30 0,1 1 0,1 0 0,0 0 0,2 0 0,0 0 0,2 0 0,0 0 0,4 30 0,-2-43 0,-1 0 0,1 0 0,1-1 0,-1 1 0,2-1 0,-1 0 0,1 1 0,0-2 0,0 1 0,0 0 0,1-1 0,0 0 0,1 0 0,-1 0 0,1-1 0,0 0 0,1 0 0,-1 0 0,1-1 0,14 7 0,-6-3 0,1-2 0,1 0 0,0 0 0,-1-2 0,2 0 0,-1-1 0,0 0 0,30-1 0,-31-1 0,5-1 0,0-1 0,32-4 0,-46 3 0,0 1 0,0-2 0,1 1 0,-1-1 0,-1 0 0,1 0 0,0-1 0,-1 0 0,0 0 0,11-9 0,-11 7 0,0 0 0,0 0 0,0-1 0,-1 0 0,0 0 0,0 0 0,0 0 0,-1-1 0,-1 0 0,1 0 0,-1 0 0,0 0 0,-1 0 0,0-1 0,0 1 0,-1-1 0,0 1 0,-1-15 0,3-18 0,-1 4 0,0 1 0,-7-63 0,2 87 0,-1 0 0,0 0 0,0 0 0,-1 1 0,-1-1 0,0 1 0,0 1 0,-1-1 0,0 1 0,-15-15 0,6 7 0,0 2 0,-1 0 0,-1 1 0,-36-22 0,39 28 0,0 2 0,0 0 0,0 0 1,-1 2-1,0 0 0,-22-4 0,29 7-1,-1 1 0,1 0 0,0 0 0,-1 1 0,1 1-1,0-1 1,0 2 0,-1-1 0,1 1 0,0 0 0,0 1 0,-17 8 0,-12 11-66</inkml:trace>
</inkml:ink>
</file>

<file path=ppt/ink/ink8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8"/>
    </inkml:context>
    <inkml:brush xml:id="br0">
      <inkml:brushProperty name="width" value="0.025" units="cm"/>
      <inkml:brushProperty name="height" value="0.025" units="cm"/>
      <inkml:brushProperty name="color" value="#FFC114"/>
    </inkml:brush>
  </inkml:definitions>
  <inkml:trace contextRef="#ctx0" brushRef="#br0">4 21 31919,'3'-3'656,"0"0"-560,1-3 0,-17-2-1521</inkml:trace>
</inkml:ink>
</file>

<file path=ppt/ink/ink8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8"/>
    </inkml:context>
    <inkml:brush xml:id="br0">
      <inkml:brushProperty name="width" value="0.025" units="cm"/>
      <inkml:brushProperty name="height" value="0.025" units="cm"/>
      <inkml:brushProperty name="color" value="#FFC114"/>
    </inkml:brush>
  </inkml:definitions>
  <inkml:trace contextRef="#ctx0" brushRef="#br0">53 36 31550,'-3'-6'545,"3"3"-321,0 0-160,-3 3-64,-1-3 0,-6-6-16,-6 3-544,0 0-2514</inkml:trace>
</inkml:ink>
</file>

<file path=ppt/ink/ink8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9"/>
    </inkml:context>
    <inkml:brush xml:id="br0">
      <inkml:brushProperty name="width" value="0.025" units="cm"/>
      <inkml:brushProperty name="height" value="0.025" units="cm"/>
      <inkml:brushProperty name="color" value="#FFC114"/>
    </inkml:brush>
  </inkml:definitions>
  <inkml:trace contextRef="#ctx0" brushRef="#br0">439 275 31646,'0'-3'625,"0"-6"-225,-3 6-352,3 0-32,-7 3 16,-3-6-32,-6 3 0,-7-3-32,4-6-16,2 4-256,1-7-5507</inkml:trace>
  <inkml:trace contextRef="#ctx0" brushRef="#br0">181 113 31070,'-10'-18'1137,"-3"0"-785,3 0-224,0 4-96,0 8-16,4-6 16,-4 6-32,0 3 0,-6 3 0,-7-3-32,-7-3-80,-3-2-1041</inkml:trace>
</inkml:ink>
</file>

<file path=ppt/ink/ink8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9"/>
    </inkml:context>
    <inkml:brush xml:id="br0">
      <inkml:brushProperty name="width" value="0.025" units="cm"/>
      <inkml:brushProperty name="height" value="0.025" units="cm"/>
      <inkml:brushProperty name="color" value="#FFC114"/>
    </inkml:brush>
  </inkml:definitions>
  <inkml:trace contextRef="#ctx0" brushRef="#br0">692 372 31214,'-7'-21'817,"1"10"-401,-4-7-240,3 6-96,1 0-48,-4 6-32,-7 4 32,-5 2-32,-11 0 0,0 0-32,0 0-112,4-6-1137</inkml:trace>
  <inkml:trace contextRef="#ctx0" brushRef="#br0">240 113 32319,'-13'-24'240,"3"12"-112,3-2-96,1 5-16,3 3-16,-10 0 0,-14 0 0,-5 3 0,-14-6-48,3 1-128,4-7-1009</inkml:trace>
</inkml:ink>
</file>

<file path=ppt/ink/ink8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9"/>
    </inkml:context>
    <inkml:brush xml:id="br0">
      <inkml:brushProperty name="width" value="0.025" units="cm"/>
      <inkml:brushProperty name="height" value="0.025" units="cm"/>
      <inkml:brushProperty name="color" value="#FFC114"/>
    </inkml:brush>
  </inkml:definitions>
  <inkml:trace contextRef="#ctx0" brushRef="#br0">861 507 31134,'-6'-18'721,"3"4"-193,-1-4-320,-2 0-112,2 4-64,4 5-32,-6 3 16,-1 0-16,-9 0 0,-17-6 0,-9-11-112,-14-7-752</inkml:trace>
  <inkml:trace contextRef="#ctx0" brushRef="#br0">72 115 32415,'0'-15'192,"0"4"-112,0-1-64,0 0 0,0 3-16,0 0 0,-3 6-16,-7 1 16,-9-10-48,-1-3-256,0 0-2113</inkml:trace>
</inkml:ink>
</file>

<file path=ppt/ink/ink8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0"/>
    </inkml:context>
    <inkml:brush xml:id="br0">
      <inkml:brushProperty name="width" value="0.025" units="cm"/>
      <inkml:brushProperty name="height" value="0.025" units="cm"/>
      <inkml:brushProperty name="color" value="#FFC114"/>
    </inkml:brush>
  </inkml:definitions>
  <inkml:trace contextRef="#ctx0" brushRef="#br0">885 545 31951,'-7'-20'272,"4"2"32,-7 3-224,0 9-64,-13-5-16,-9 8 0,-8 3-64,-5-6-224,-1-3-897</inkml:trace>
  <inkml:trace contextRef="#ctx0" brushRef="#br0">286 236 32159,'-20'-32'128,"4"2"112,-1 4-128,1 2-80,3 9-16,-4 7-16,-2-4 0,-11 3-16,-9-12-80,-7-5-336,-6-7-12326</inkml:trace>
</inkml:ink>
</file>

<file path=ppt/ink/ink8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0"/>
    </inkml:context>
    <inkml:brush xml:id="br0">
      <inkml:brushProperty name="width" value="0.025" units="cm"/>
      <inkml:brushProperty name="height" value="0.025" units="cm"/>
      <inkml:brushProperty name="color" value="#FFC114"/>
    </inkml:brush>
  </inkml:definitions>
  <inkml:trace contextRef="#ctx0" brushRef="#br0">799 663 31038,'-19'-29'881,"-1"-1"-753,7 4 48,-3 2-160,6 3 0,0 4 0,0 5-16,-3 6 0,-7-6 0,-6-2-160,-10-7-1361</inkml:trace>
  <inkml:trace contextRef="#ctx0" brushRef="#br0">197 189 31791,'-13'-24'320,"0"9"32,-3-2-256,-4 2-64,-3-3-16,3 7-16,-3-7 0,7 6-48,3-6-112,-3 1-528,-7-7-769</inkml:trace>
</inkml:ink>
</file>

<file path=ppt/ink/ink8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0"/>
    </inkml:context>
    <inkml:brush xml:id="br0">
      <inkml:brushProperty name="width" value="0.025" units="cm"/>
      <inkml:brushProperty name="height" value="0.025" units="cm"/>
      <inkml:brushProperty name="color" value="#FFC114"/>
    </inkml:brush>
  </inkml:definitions>
  <inkml:trace contextRef="#ctx0" brushRef="#br0">247 107 29806,'-7'-21'1889,"7"12"-1217,-3-2-528,-1 5-96,1 3-32,-3 0 0,-11 3-16,1 0 0,-14-3-16,-19-9-224,0 0-336,-13-14-3634</inkml:trace>
</inkml:ink>
</file>

<file path=ppt/ink/ink8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1"/>
    </inkml:context>
    <inkml:brush xml:id="br0">
      <inkml:brushProperty name="width" value="0.025" units="cm"/>
      <inkml:brushProperty name="height" value="0.025" units="cm"/>
      <inkml:brushProperty name="color" value="#FFC114"/>
    </inkml:brush>
  </inkml:definitions>
  <inkml:trace contextRef="#ctx0" brushRef="#br0">913 499 31470,'-13'-18'385,"0"0"79,0 4-352,-6 2-64,-1 6-48,-10 6 0,1 0 0,-7 0 0,-7 0-112,-6-12-593,-6-6-1856</inkml:trace>
  <inkml:trace contextRef="#ctx0" brushRef="#br0">246 124 31454,'-13'-14'112,"-7"5"449,0 3-497,-3-3-48,0 6-16,1-3 0,-1 3 0,9-3-16,-2-2 16,10 2-16,-4-6-16,-3-3-64,-4 3-256,-9-2-577</inkml:trace>
</inkml:ink>
</file>

<file path=ppt/ink/ink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09"/>
    </inkml:context>
    <inkml:brush xml:id="br0">
      <inkml:brushProperty name="width" value="0.05" units="cm"/>
      <inkml:brushProperty name="height" value="0.05" units="cm"/>
      <inkml:brushProperty name="color" value="#FFFF00"/>
    </inkml:brush>
  </inkml:definitions>
  <inkml:trace contextRef="#ctx0" brushRef="#br0">1 207 30718,'0'-3'49,"0"0"-1,0 1 1,1-1-1,-1 0 1,1 0-1,0 0 1,0 0-1,0 1 1,0-1-1,0 1 1,1-1-1,-1 0 1,1 1 0,-1 0-1,5-4 1,-2 2-23,0 0 0,1 0 0,-1 1 1,1 0-1,0 0 0,0 0 0,8-3 1,9-2-29,0 2 1,0 0 0,26-2 0,-36 6 54,25-4 3,1 1-1,0 3 1,0 1-1,43 4 1,-77-3-57,0 1-1,0 0 1,-1 0 0,1 0 0,0 0 0,0 0 0,-1 1 0,1 0 0,0 0 0,-1 0 0,0 0 0,0 0 0,1 1-1,-1-1 1,0 1 0,-1 0 0,1 0 0,-1 0 0,1 0 0,-1 1 0,0-1 0,0 0 0,0 1 0,-1 0-1,1-1 1,1 8 0,-2-5 1,0-1-1,0 0 0,0 0 1,-1 1-1,0-1 0,0 0 1,-1 1-1,1-1 0,-1 0 1,0 0-1,-1 1 0,1-1 1,-1 0-1,0 0 0,0 0 1,-1-1-1,1 1 0,-1-1 1,-7 9-1,-18 15-15,-2-1 1,-1-1-1,-2-2 1,0-1-1,-38 20 1,71-40-86,11 1 62,27 4 63,-6-1-10,-5 1 27,0 2 0,-1 1 0,46 25 0,-62-30-36,0 0-1,-1 1 1,1 0-1,-1 0 0,-1 1 1,1 0-1,-1 1 1,-1 0-1,1 0 0,-2 1 1,1-1-1,4 12 1,-8-15-6,-1 1 0,0-1 0,0 0 0,0 0 0,-1 1 0,0-1 0,0 1 1,-1 0-1,0-1 0,0 1 0,0-1 0,-1 1 0,0-1 0,0 1 0,-1-1 0,0 1 1,0-1-1,0 0 0,-1 0 0,0 0 0,0 0 0,0-1 0,-1 1 0,0-1 0,0 0 1,0 0-1,-1 0 0,0-1 0,-7 6 0,-16 12 4,-1-2 1,-1-1-1,0-1 1,-1-1-1,-1-2 1,-1-2-1,0-1 1,-1-1-1,-38 7 1,69-18-12,1 1 3,-1 0 1,1-1-1,-1 0 0,1 0 0,-1 1 0,1-1 0,-1-1 1,1 1-1,-1 0 0,-2-1 0,4 0 12,1 0-1,-1 0 0,0 0 1,0 1-1,1-1 0,-1 0 1,1 0-1,-1 0 0,1 0 1,-1-1-1,1 1 0,-1 0 1,1 0-1,0 0 0,0 0 1,0 0-1,0 0 0,-1-1 1,1 1-1,1 0 0,-1 0 1,0-2-1,0-7 20,-1 9-25,1 0-1,0 0 1,-1 0-1,1 0 1,0 0-1,0 0 1,0 0 0,0 0-1,0 0 1,0 0-1,0 0 1,0 1-1,0-1 1,0 0-1,1 0 1,-1 0-1,0 0 1,1 0 0,-1 0-1,0 0 1,1 0-1,-1 0 1,1 1-1,-1-1 1,1 0-1,0 0 1,-1 1-1,1-1 1,0 0 0,0 1-1,-1-1 1,1 1-1,0-1 1,0 1-1,0-1 1,0 1-1,0 0 1,0-1 0,1 1-1,117-5 26,-90 5-12,0 0 1,-1-2-1,1-1 1,37-9 0,-52 8-11,0-1 1,0 0-1,0-1 0,-1-1 1,0 0-1,0 0 1,21-17-1,-26 16-3,1 0 1,-1 0-1,-1-1 1,0 0-1,0-1 0,0 1 1,-1-1-1,-1-1 1,0 1-1,6-18 0,-3 4-1,-1-2-1,-2 1 0,5-52 0,-8-79 34,-2 96 55,0 60-88,1-1 1,-1 1-1,1-1 0,-1 1 1,1-1-1,0 1 0,-1-1 1,1 1-1,-1 0 0,1-1 1,0 1-1,0 0 1,-1 0-1,1-1 0,0 1 1,-1 0-1,1 0 0,0 0 1,0 0-1,-1 0 1,1 0-1,0 0 0,0 0 1,28 1-3,-21-1 3,-3 0-1,1 0-1,-1 0 1,1 1 0,-1 0 0,0 0 0,0 1-1,1-1 1,-1 1 0,0 0 0,0 0 0,0 1-1,-1 0 1,1-1 0,-1 2 0,1-1 0,-1 0 0,0 1-1,0 0 1,-1 0 0,1 0 0,4 7 0,-2-1-2,-2-1 0,1 1 1,-1-1-1,0 1 1,-1 0-1,0 1 1,-1-1-1,0 0 1,-1 1-1,1 15 1,-1-12-3,-1 0 0,0 0 0,-1-1 0,-1 1 0,0 0 0,-1-1 0,0 1 0,-1-1 1,-1 0-1,-11 24 0,9-24 7,1-1 1,0 1-1,-5 18 1,10-26-9,-1 0 1,1 1-1,0-1 0,1 1 0,-1-1 1,1 0-1,0 1 0,1-1 0,-1 1 1,1-1-1,2 8 0,-2-11 4,0 0 0,0 0 0,1 0 0,0 0 0,-1 0 0,1 0 0,0 0 0,0 0 0,0-1 0,0 1 0,0-1 0,0 1 1,0-1-1,1 0 0,-1 0 0,0 0 0,1 0 0,-1 0 0,1-1 0,-1 1 0,1-1 0,-1 1 0,1-1 0,2 0 0,9 1 5,-1-1 0,1 0 0,14-3 0,-25 2-2,0 0 0,-1 0-1,1 0 1,0 0 0,-1-1-1,0 1 1,1-1 0,-1 1-1,0-1 1,0 0 0,0 0-1,0 0 1,0 0 0,0-1-1,-1 1 1,1 0 0,-1-1 0,3-4-1,20-52 28,6-56-23,-24 83-3,2 0 0,1 0 1,2 1-1,29-59 0,-39 87-4,1 0 1,0 0-1,0 0 1,0 0-1,1 0 1,-1 1-1,0-1 1,1 1-1,0-1 1,-1 1-1,1 0 1,0 0-1,0 1 1,0-1-1,1 0 1,-1 1-1,0 0 1,1 0-1,-1 0 1,0 0-1,1 0 0,-1 1 1,1 0-1,-1 0 1,1 0-1,-1 0 1,1 0-1,-1 0 1,1 1-1,6 2 1,-14-5 3,-29-11 41,31 12-42,0 1-1,0-1 1,0 1 0,0 0-1,0 0 1,0 0-1,0 0 1,0 0-1,0 0 1,0 1 0,0-1-1,0 1 1,0-1-1,0 1 1,0 0-1,0 0 1,0 0 0,-2 1-1,-2 3-2,1 0-1,0 1 0,0 0 1,1-1-1,-1 2 1,1-1-1,1 0 0,-6 11 1,0 5-5,-11 36 0,14-34 5,1 0 0,0 1 0,2 0 0,1 0 1,1 0-1,5 50 0,-3-70 2,0 0 1,1 0-1,-1 1 0,2-1 0,-1 0 0,0-1 1,1 1-1,0 0 0,0-1 0,0 1 0,1-1 0,-1 0 1,1 0-1,0-1 0,0 1 0,0-1 0,1 1 1,-1-1-1,1-1 0,0 1 0,0-1 0,0 0 1,0 0-1,0 0 0,0-1 0,0 1 0,1-1 1,-1-1-1,1 1 0,-1-1 0,0 0 0,1 0 1,-1 0-1,1-1 0,-1 0 0,0 0 0,10-3 1,-11 2-1,0 0 1,0-1 0,-1 1 0,1-1-1,-1 0 1,1 0 0,-1 0 0,0 0 0,0 0-1,-1-1 1,1 0 0,-1 1 0,1-1-1,-1 0 1,0 0 0,-1 0 0,3-8 0,2-4 7,-2 0 0,0-1 1,3-26-1,-1-187 7,-7 145-16,-1 65-7,1 50-13,-1 47 15,1-28 5,1 1 0,9 68 0,-7-109-2,-1 0 1,1-1 0,1 1-1,0-1 1,0 0-1,0 0 1,1 0-1,0 0 1,9 11 0,-11-16 1,1 0 1,-1 0-1,1-1 0,0 1 1,0-1-1,0 0 1,0 0-1,0 0 1,1 0-1,-1-1 1,1 1-1,-1-1 1,1 0-1,-1 0 1,1 0-1,0-1 1,-1 1-1,1-1 0,0 0 1,0 0-1,-1 0 1,1 0-1,0-1 1,6-1-1,-8 1 1,1 0 0,-1 0-1,1 0 1,-1 0 0,1 0-1,-1-1 1,0 1 0,0-1 0,0 1-1,0-1 1,0 0 0,0 0-1,0 0 1,-1 0 0,1 0 0,0 0-1,-1-1 1,2-3 0,16-48 4,-18 51-5,7-32 0,-2-1 0,2-45 0,-6 49-8,2 0 1,1 0 0,9-32 0,-14 62 6,1 1 1,-1-1 0,1 0 0,-1 1 0,1-1 0,0 0 0,-1 1 0,1-1 0,0 1 0,0-1 0,0 1-1,0 0 1,1-1 0,-1 1 0,0 0 0,0 0 0,1-1 0,-1 1 0,1 0 0,-1 1 0,1-1-1,-1 0 1,1 0 0,0 1 0,-1-1 0,1 1 0,0-1 0,0 1 0,-1 0 0,1-1 0,0 1 0,0 0-1,-1 0 1,3 1 0,-1-1 0,0 1-1,0 0 0,0 1 0,0-1 1,0 0-1,0 1 0,0 0 0,0 0 1,-1 0-1,1 0 0,-1 0 0,0 0 1,1 0-1,-1 1 0,0-1 0,3 6 1,8 16-3,-1 1 1,-1 1 0,-1 0 0,-1 0 0,10 51 0,-11-27-11,-2 0 0,-1 69 1,-5-116 11,0-3 1,0 1-1,0 0 1,1 0 0,-1 0-1,0 0 1,0 0 0,0 0-1,0 0 1,0-1-1,0 1 1,-1 0 0,1 0-1,0 0 1,0 0 0,-1 0-1,1 0 1,0-1 0,-1 1-1,1 0 1,-1 0 0,1-1-1,-1 1 1,1 0 0,-1 0-1,0-1 1,1 1 0,-2 0-1,1-20 25,3-22-27,2 1-1,2-1 0,1 1 1,2 0-1,1 0 0,3 1 1,30-64-1,-42 99 1,6-10-6,0 0 0,15-21 1,-20 32 7,0 1 1,-1-1 0,1 1 0,1 0 0,-1 0 0,0 0 0,1 0-1,-1 0 1,1 0 0,-1 0 0,1 1 0,0-1 0,-1 1 0,1 0 0,0 0-1,0 0 1,0 0 0,0 1 0,4-1 0,-6 1-1,0 0 1,0 1-1,0-1 1,0 0-1,-1 1 1,1-1-1,0 1 1,0-1-1,-1 1 1,1-1-1,0 1 1,-1-1-1,1 1 1,-1 0-1,1 0 1,-1-1-1,1 1 1,-1 0-1,1 0 1,-1-1-1,0 1 1,1 0-1,-1 0 1,0 0-1,0 0 1,1-1-1,-1 1 1,0 0-1,0 2 1,2 32-14,-2-27 11,-2 131-28,0-68 29,8 80 0,-6-147 2,1-1 0,-1 1-1,1-1 1,0 1 0,0-1-1,0 1 1,1-1 0,-1 1-1,1-1 1,0 0 0,0 0 0,0 0-1,0 0 1,1 0 0,-1-1-1,1 1 1,0-1 0,-1 1 0,1-1-1,5 3 1,-4-3 1,1 0 1,-1 0-1,1-1 1,0 1-1,0-1 1,0 0-1,0 0 1,0-1-1,0 1 1,0-1-1,0 0 1,0-1-1,-1 1 1,8-2-1,-9 0-1,0 1 0,0 0 0,0 0-1,0-1 1,0 0 0,0 0 0,0 0 0,-1 0 0,1 0 0,-1 0-1,0 0 1,0-1 0,1 1 0,-2-1 0,1 0 0,0 0-1,0 1 1,-1-1 0,0 0 0,2-6 0,3-7-8,-1-1 0,4-29 1,-7 38 4,35-275-117,-37 277 123,2 0-1,-1 0 1,1 1 0,-1-1 0,1 0 0,1 1-1,-1-1 1,1 1 0,6-9 0,-7 12-1,0 0-1,0 1 1,0-1 0,0 1-1,0-1 1,0 1 0,1 0 0,-1-1-1,1 1 1,-1 0 0,0 1-1,1-1 1,-1 0 0,1 1 0,0-1-1,-1 1 1,1 0 0,-1 0 0,1 0-1,0 0 1,-1 1 0,1-1-1,3 2 1,-2-1-3,-1 0 1,0 1-1,0 0 1,0 0-1,-1 0 0,1 0 1,0 0-1,-1 1 0,0-1 1,1 1-1,-1-1 1,0 1-1,0 0 0,0 0 1,-1 0-1,1 0 0,1 4 1,0 0-20,0 1 0,0-1 0,-1 0 0,0 0 0,0 1 0,0 0 0,-1 9 0,-1-14-14,1-7 43,-1 0 0,-1 0 0,1 0 0,-1 0 0,1 0 0,-1 0 0,0 0 0,-1 0 1,1 1-1,-3-5 0,3 6-4,0 0 0,0 0-1,-1 1 1,1-1 0,-1 1 0,1-1 0,-1 1 0,0 0 0,0 0 0,1 0 0,-1 0 0,0 0 0,0 0-1,0 0 1,0 0 0,0 1 0,0-1 0,0 1 0,0-1 0,0 1 0,-4 0 0,2 0-4,0-1 0,0 1 0,1 1 0,-1-1 0,0 0 0,0 1 0,0 0 0,1 0-1,-1 0 1,0 0 0,1 0 0,-1 1 0,1 0 0,0 0 0,-1 0 0,-2 2 0,1 1-2,1-1-1,0 1 1,0 0 0,1 0-1,0 1 1,0-1 0,0 1-1,0-1 1,-2 11-1,-2 9-2,2-1-1,0 1 1,2 0-1,1 1 1,1-1-1,4 47 0,-3-65 7,0 0 0,1-1 0,0 1 0,0-1 0,1 0 0,0 1 0,0-1 0,0 0 0,1 0 0,0 0 0,0 0 0,1 0 0,-1-1 0,1 0 0,0 1 0,1-1 0,-1-1 0,1 1 0,0-1 0,0 0 0,0 0 0,1 0 0,-1-1 0,1 1 0,0-2 0,0 1 0,0-1 0,1 1 0,-1-2 0,0 1 0,8 0 0,3 1 13,-1-1-1,0-1 1,1-1-1,-1 0 1,30-5 0,-39 3-12,-1 0 0,1 0 1,-1 0-1,1-1 0,-1 0 1,0 0-1,0 0 0,0-1 1,-1 0-1,1 0 0,-1-1 1,0 1-1,0-1 0,0 0 1,-1 0-1,6-9 1,-2 0 2,0 0 1,-1-1 0,-1 0 0,0-1 0,-1 1-1,-1-1 1,0 0 0,2-31 0,-2-12-1,-4-66 0,-1 52-2,1-285 12,0 892 19,0-500-30,1 0 1,12 57-1,-10-75-3,1 0-1,1 0 1,0-1 0,1 0-1,1 0 1,1-1-1,16 26 1,-24-40-2,1 0 0,-1 1 0,0-1 0,0 0 0,0 0 0,0 0 0,1 0 0,-1 0 0,0 0 0,0 0 0,0 0 1,1 0-1,-1 1 0,0-1 0,0 0 0,0 0 0,1 0 0,-1 0 0,0 0 0,0 0 0,1 0 0,-1-1 0,0 1 0,0 0 0,0 0 0,1 0 0,-1 0 0,0 0 0,0 0 0,0 0 0,0 0 1,1 0-1,-1-1 0,0 1 0,0 0 0,0 0 0,0 0 0,1 0 0,-1 0 0,0-1 0,0 1 0,0 0 0,0 0 0,0 0 0,0-1 0,0 1 0,0 0 0,0 0 0,0 0 0,0-1 0,0 1 0,1 0 1,-1-1-1,8-28 2,-1-1 1,5-52 0,-3 25-14,-7 43 7,2-21-5,3 0-1,0 0 1,2 1-1,2 0 0,17-37 1,-27 69 9,0 0 1,0 1-1,0-1 1,0 0-1,1 0 1,-1 1-1,1-1 1,-1 0-1,1 1 1,0 0-1,-1-1 1,1 1-1,0 0 1,0 0-1,0 0 1,3-1-1,-4 2 0,0 0 0,0 0 1,0 0-1,0 0 0,1 0 0,-1 0 0,0 0 0,0 0 0,0 1 0,0-1 1,0 0-1,0 1 0,0-1 0,0 1 0,-1-1 0,1 1 0,0-1 1,0 1-1,0 0 0,0 0 0,-1-1 0,1 1 0,0 0 0,-1 0 0,1 0 1,0 0-1,-1-1 0,1 1 0,-1 0 0,0 0 0,1 0 0,-1 0 1,0 0-1,1 0 0,-1 2 0,13 47 11,13 101 0,-20-104-2,2 0-1,27 88 1,-35-134-9,0 0 0,1 1 0,-1-1 0,1 0 0,0 0-1,-1 1 1,1-1 0,0 0 0,0 0 0,0 0 0,0 0 0,0 0 0,0 0 0,0 0 0,0 0 0,0-1-1,0 1 1,1 0 0,-1-1 0,0 1 0,2 0 0,31-1-330,-33 0 307,28-4-1063</inkml:trace>
</inkml:ink>
</file>

<file path=ppt/ink/ink8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1"/>
    </inkml:context>
    <inkml:brush xml:id="br0">
      <inkml:brushProperty name="width" value="0.025" units="cm"/>
      <inkml:brushProperty name="height" value="0.025" units="cm"/>
      <inkml:brushProperty name="color" value="#FFC114"/>
    </inkml:brush>
  </inkml:definitions>
  <inkml:trace contextRef="#ctx0" brushRef="#br0">983 761 31807,'-7'-9'480,"-6"-3"-256,0 3-176,-3 0-32,-4 3-16,1 3 0,2 3-16,1-5-48,-4-10-256,1-9-497,-8-11-1808</inkml:trace>
  <inkml:trace contextRef="#ctx0" brushRef="#br0">525 422 31358,'-20'-15'529,"-3"-3"-241,0 9-272,4 1 16,-1-1-16,4 6 0,2 0-16,1 0 0,3 3 16,4 0-16,-4 0-16,-3 0 16,-7-12-240,-6-11-1025</inkml:trace>
  <inkml:trace contextRef="#ctx0" brushRef="#br0">63 77 25051,'-16'-15'2946,"6"4"-1329,3-1-1041,4 6-304,0-3-272,-1 0-384,-2 0-705,-7 3-1280</inkml:trace>
</inkml:ink>
</file>

<file path=ppt/ink/ink8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1"/>
    </inkml:context>
    <inkml:brush xml:id="br0">
      <inkml:brushProperty name="width" value="0.025" units="cm"/>
      <inkml:brushProperty name="height" value="0.025" units="cm"/>
      <inkml:brushProperty name="color" value="#FFC114"/>
    </inkml:brush>
  </inkml:definitions>
  <inkml:trace contextRef="#ctx0" brushRef="#br0">36 42 20601,'-19'-21'0,"2"1"-20601</inkml:trace>
</inkml:ink>
</file>

<file path=ppt/ink/ink8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2"/>
    </inkml:context>
    <inkml:brush xml:id="br0">
      <inkml:brushProperty name="width" value="0.05" units="cm"/>
      <inkml:brushProperty name="height" value="0.05" units="cm"/>
      <inkml:brushProperty name="color" value="#FFC114"/>
    </inkml:brush>
  </inkml:definitions>
  <inkml:trace contextRef="#ctx0" brushRef="#br0">173 148 22602,'0'0'9623,"3"-15"-9081,-3 11-542,0 0 0,0 0 0,0 0 0,-1 0 0,1 0 0,-1 0 0,0 1 0,-1-1 0,1 0 0,-1 0 0,1 1 0,-1-1 0,0 1 0,0-1 0,-1 1 0,1 0 0,-1 0 0,1 0 0,-1 0 0,0 0 0,0 1 0,-1-1 0,1 1 0,0 0 0,-1 0 0,1 0 0,-1 1 0,-6-3 0,7 3 0,-1-1 0,0 1 0,0 0 0,0 1 0,0-1 0,-1 1 0,1-1 0,0 1 0,0 1 0,0-1 0,0 0 0,-5 2 0,7-1 0,0 0 0,-1 1 0,1-1 0,0 1 0,0-1 0,0 1 0,0 0 0,0 0 0,0 0 0,0 0 0,1 0 0,-1 0 0,1 0 0,-1 0 0,1 1 0,0-1 0,0 0 0,-1 5 0,-4 13 0,2 1 0,0-1 0,1 1 0,2 0 0,0 0 0,2 30 0,0-13 0,-1-26 0,0 0 0,2-1 0,-1 1 0,1 0 0,1-1 0,0 1 0,1-1 0,0 0 0,1 0 0,0-1 0,10 17 0,-11-21 0,1 0 0,-1 0 0,1-1 0,0 0 0,1 0 0,-1 0 0,1-1 0,0 1 0,0-1 0,0-1 0,1 1 0,-1-1 0,1 0 0,0-1 0,0 0 0,0 0 0,0 0 0,0-1 0,14 1 0,-10-1 0,1-1 0,0 0 0,18-3 0,-26 2 0,0 0 0,-1 0 0,1 0 0,0-1 0,-1 1 0,1-1 0,-1 0 0,1 0 0,-1 0 0,0-1 0,0 1 0,0-1 0,0 1 0,3-6 0,1-1 0,0-1 0,0-1 0,-1 1 0,-1-1 0,0 0 0,0-1 0,-1 1 0,-1-1 0,0 0 0,2-13 0,-1-11 0,-2-74 0,-2 67 0,0 35 0,-1-1 0,1 1 0,-1 0 0,-1 0 0,0 0 0,0 0 0,0 0 0,-1 1 0,0-1 0,-8-12 0,9 16 0,-1 0 0,0 0 0,0 0 0,0 1 0,-1-1 0,1 1 0,-1 0 0,0 0 0,0 0 0,0 1 0,0-1 0,0 1 0,-1 0 0,1 0 0,-1 1 0,1-1 0,-1 1 0,0 0 0,-8-1 0,-14-1 0,1 2 0,-1 0 0,0 2 0,-41 6 0,66-6 3,0-1-1,-1 1 1,1 0-1,0-1 1,-1 1-1,1 1 1,0-1-1,0 0 1,0 0-1,0 1 1,0-1-1,0 1 1,0 0-1,0-1 1,1 1 0,-1 0-1,1 0 1,-1 0-1,1 0 1,-1 3-1,0 0-119,0 0 0,1 0 0,0 1 0,0-1 0,0 1 0,1-1 0,0 10 0,0 6-2954</inkml:trace>
</inkml:ink>
</file>

<file path=ppt/ink/ink8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3"/>
    </inkml:context>
    <inkml:brush xml:id="br0">
      <inkml:brushProperty name="width" value="0.05" units="cm"/>
      <inkml:brushProperty name="height" value="0.05" units="cm"/>
      <inkml:brushProperty name="color" value="#FFC114"/>
    </inkml:brush>
  </inkml:definitions>
  <inkml:trace contextRef="#ctx0" brushRef="#br0">412 29 31326,'-4'-3'104,"-1"0"0,0 0 0,1 0-1,-1 0 1,0 1 0,0 0 0,0 0-1,-1 0 1,1 1 0,0 0 0,-1 0-1,-6-1 1,-12 1-185,-37 2-1,22 1 193,31-2-109,0 2 0,0-1 0,0 1 0,0 0-1,0 1 1,1-1 0,-1 2 0,1-1 0,0 1 0,0 0 0,0 0 0,0 1 0,1 0-1,0 0 1,0 1 0,0 0 0,1 0 0,-6 7 0,2-1 1,0 0 0,1 0-1,1 1 1,0 0 0,0 0 0,2 1 0,-1 0-1,2 0 1,-4 19 0,5-20-4,1 0 0,1 1 0,0-1 0,1 1 0,0-1-1,1 0 1,4 19 0,-3-25 1,0 0 0,0-1-1,1 1 1,0-1 0,0 0 0,1 0-1,0 0 1,0 0 0,0-1-1,1 1 1,0-1 0,0 0 0,0-1-1,0 1 1,12 6 0,-5-4 2,1 0 1,0 0 0,1-1-1,-1-1 1,1 0 0,0-1-1,1-1 1,16 2 0,2-2 5,1-1 0,48-3 0,-75 0-7,-1 0 0,0 0 0,0 0 1,1-1-1,-1 0 0,0 0 0,0 0 1,-1-1-1,1 0 0,0 0 0,-1 0 1,0-1-1,0 0 0,0 0 0,0 0 0,0-1 1,-1 1-1,0-1 0,0 0 0,0 0 1,-1-1-1,0 1 0,0-1 0,0 0 1,0 1-1,1-8 0,1-1 0,-1-1 1,-1 0-1,0-1 0,-1 1 0,-1 0 0,0-1 0,-1 1 1,0-1-1,-6-27 0,5 36-1,-1 1 0,0-1 0,0 1 0,-1-1 0,0 1 0,0 0 0,0 0 0,-1 0 0,0 0 0,0 0 0,0 1 0,-1 0 0,0 0 0,0 0 0,0 1 0,-1 0 0,-5-4 0,2 2 0,0 1 0,0 1 0,-1 0 0,0 0 0,1 1 0,-1 0 0,0 1 0,0 0 0,-1 0 0,-19 0 0,23 2-9,-3 0 7,0 0 0,1 1-1,-1 0 1,-9 2 0,16-2-20,0 0 0,0 0 0,0 0 0,0 1 1,0-1-1,0 1 0,1-1 0,-1 1 0,1 0 0,-1 0 0,1 0 0,0 1 0,0-1 1,0 1-1,0-1 0,-2 4 0,-7 17-835</inkml:trace>
</inkml:ink>
</file>

<file path=ppt/ink/ink8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4"/>
    </inkml:context>
    <inkml:brush xml:id="br0">
      <inkml:brushProperty name="width" value="0.05" units="cm"/>
      <inkml:brushProperty name="height" value="0.05" units="cm"/>
      <inkml:brushProperty name="color" value="#FFC114"/>
    </inkml:brush>
  </inkml:definitions>
  <inkml:trace contextRef="#ctx0" brushRef="#br0">307 45 28141,'-3'-4'586,"0"1"1,0 0-1,0 0 1,0 0-1,-1 0 0,-6-5 1,-26-6 162,28 13-789,1 0 0,-2 0 0,1 1-1,0 0 1,0 0 0,0 1 0,-15 3 0,16-2 41,0 1 0,0 0 0,0 0 0,1 0 0,0 1 0,-1 0-1,1 0 1,1 1 0,-1 0 0,1 0 0,-1 0 0,1 0 0,1 1 0,-8 11 0,2-2-1,2-1-1,0 2 0,0-1 1,2 1-1,-7 21 0,9-17-1,0 0 0,2 0 1,0 1-1,1-1 0,1 0 0,3 28 0,-2-43 2,-1 0 0,2 1 0,-1-1-1,0 0 1,1 0 0,0 1 0,0-1 0,1-1 0,0 1 0,-1 0 0,1-1-1,1 1 1,-1-1 0,8 7 0,-3-4 1,-1-2-1,1 1 1,0-1-1,0 0 1,0-1 0,1 0-1,0 0 1,10 2-1,0-1 6,1-1-1,0 0 0,0-1 0,0-2 1,0 0-1,0-1 0,31-4 0,-44 3-4,0 0 0,-1-1 0,1 0 0,-1 0 0,0 0 0,0-1-1,0 0 1,0 0 0,0-1 0,0 0 0,-1 0 0,0 0 0,1 0 0,-2-1-1,1 0 1,5-7 0,-5 5 2,-1 0-1,1-1 0,-1 0 1,-1 0-1,1 0 0,-1 0 1,-1-1-1,1 1 0,-2-1 1,1 1-1,-1-1 0,0-10 1,0-4-1,-1 0 0,-5-31-1,3 44-1,0 1 0,0-1 0,-1 1 0,-1-1 0,0 1 0,0 0 0,0 0 0,-7-9 0,2 5 0,0 1 0,-1 1 0,0-1 0,-1 2 0,-20-17 0,23 21 0,1 1 0,-1 1 0,0-1 0,0 1 0,0 1 0,0 0 0,-1 0 0,1 0 0,-1 1 0,0 0 0,-9 0 0,13 1 0,-6 0-1,0 1-1,1 0 1,-1 0 0,-18 3 0,26-2-4,0 0 0,1 0 0,-1 0 0,0 0-1,0 0 1,1 0 0,-1 1 0,1-1 0,-1 1-1,1 0 1,0 0 0,0 0 0,0 0 0,0 0-1,0 0 1,0 1 0,0-1 0,1 1 0,-1-1-1,1 1 1,-2 4 0,-9 37-689,10-2-1822</inkml:trace>
</inkml:ink>
</file>

<file path=ppt/ink/ink8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4"/>
    </inkml:context>
    <inkml:brush xml:id="br0">
      <inkml:brushProperty name="width" value="0.05" units="cm"/>
      <inkml:brushProperty name="height" value="0.05" units="cm"/>
      <inkml:brushProperty name="color" value="#FFC114"/>
    </inkml:brush>
  </inkml:definitions>
  <inkml:trace contextRef="#ctx0" brushRef="#br0">233 69 31342,'-2'-6'198,"-1"-1"1,0 2-1,0-1 0,0 0 0,-1 0 0,-8-9 0,10 13-197,-1 0-1,0 1 0,1-1 1,-1 0-1,0 1 0,0-1 1,0 1-1,-1 0 0,1 0 1,0 1-1,0-1 0,0 0 1,-1 1-1,1 0 0,0 0 1,-4 0-1,1 0 0,0 0 0,0 0 0,0 1 0,0-1 0,1 1 0,-1 1 0,0-1 0,-7 4 0,9-3 0,1 0 0,0 0 0,-1 1 0,1-1 0,0 1 0,1 0 0,-1 0 0,0 0 0,1 0 0,0 1 0,-1-1 0,1 1 0,-1 3 0,-5 9 0,1 0 0,1 0 0,1 1 0,0 0 0,1 0 0,-2 21 0,0 107 0,6-138-1,0 1 1,1-1-1,0 0 1,0 0-1,1 1 0,-1-1 1,2 0-1,-1 0 1,1-1-1,0 1 0,0 0 1,1-1-1,0 0 1,0 0-1,0 0 0,1 0 1,0-1-1,0 0 1,1 0-1,-1 0 1,1 0-1,0-1 0,0 0 1,1-1-1,-1 1 1,13 4-1,1-1 3,-1-2 0,1 0-1,1-1 1,-1-1 0,0 0 0,1-2-1,-1-1 1,40-3 0,-55 2-2,1 1 0,-1-1 0,0 0 0,0 0 0,0 0 0,0-1 0,0 0 0,0 0 0,0 0 0,-1-1 0,1 1 0,-1-1 0,0 0 0,1 0 0,-1-1 0,-1 1 0,1-1 0,0 0 0,-1 0 0,0 0 0,0 0 0,0-1 0,0 1 0,-1-1 0,0 0 0,0 0 0,0 0 0,-1 0 0,1 0 0,-1 0 0,0-7 0,1-7 3,0 1 0,-2-1 0,-1 1 0,0-1 0,-1 0 0,-1 1 0,-1 0 0,0 0 0,-2 0 0,-7-19 0,8 25-3,0 1-1,-1 0 1,0 1 0,-1-1 0,0 1 0,0 0 0,-1 1 0,-1 0 0,1 0 0,-2 1 0,1 0 0,-1 1 0,0 0 0,0 0 0,-1 1 0,-15-7 0,15 10 0,-1 0 0,1 1 0,-1 0 0,1 1 0,-1 0 0,-22 1 0,13 1 0,19-1-2,-1 0 1,0 0-1,1 0 1,-1 0-1,1 1 1,-1-1-1,1 1 1,-1 0-1,1 0 0,0 0 1,-1 0-1,1 0 1,0 1-1,0-1 1,0 1-1,0-1 0,0 1 1,-4 3-1,3 0-33,0 0-1,0-1 1,0 1-1,1 0 1,0 0-1,0 1 1,0-1-1,-1 6 1,-5 35-833</inkml:trace>
</inkml:ink>
</file>

<file path=ppt/ink/ink8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5"/>
    </inkml:context>
    <inkml:brush xml:id="br0">
      <inkml:brushProperty name="width" value="0.05" units="cm"/>
      <inkml:brushProperty name="height" value="0.05" units="cm"/>
      <inkml:brushProperty name="color" value="#FFC114"/>
    </inkml:brush>
  </inkml:definitions>
  <inkml:trace contextRef="#ctx0" brushRef="#br0">299 44 26700,'-2'-2'609,"-1"0"1,1 1-1,-1-1 0,0 1 0,1-1 0,-1 1 1,0 0-1,-4-1 0,-30-4 380,21 6-1135,1 0 1,-27 4-1,37-3 146,-1 1 0,0 0 0,1 1 0,-1-1 0,1 1 0,-1 0 0,1 0 0,0 1 0,1 0 0,-1-1 0,1 2 0,-1-1 0,-4 7 0,-2 2 0,1 1 0,0 0 0,-12 25 0,17-27 0,0 0 0,0 1 0,1-1 0,1 1 0,0 0 0,-1 21 0,2-2 0,4 51 0,-2-77 0,1 0 0,-1 0 0,2-1 0,-1 1 0,1 0 0,0-1 0,0 1 0,0-1 0,1 1 0,0-1 0,0 0 0,0 0 0,0 0 0,1-1 0,5 6 0,-2-4 0,0 0 0,1 0 0,0-1 0,0 0 0,0 0 0,1-1 0,0 0 0,15 5 0,2-3 0,0 0 0,0-2 0,0-1 0,1-1 0,48-2 0,-68-1 1,1 1 0,-1-2 0,0 1 0,1-1 0,-1 0 0,0-1 0,-1 1 0,1-1 0,0-1 0,-1 1 0,1-1 0,-1 0 0,0-1 0,-1 0 0,1 1 0,-1-2 0,0 1 0,0-1 0,0 0 0,-1 0 0,0 0 0,0 0 0,-1-1 0,0 1 0,0-1 0,0 0 0,-1 0 0,0 0 0,0 0 0,-1-1 0,1-13 0,1-4-1,-2-1 0,-1 0 0,-1 0 0,-2 0 0,0 1 0,-13-47 0,14 64 0,-1-1 0,0 1 0,-1 0 0,1 0 0,-2 0 0,1 1 0,-1-1 0,0 1 0,-1 0 0,0 1 0,0-1 0,0 1 0,-1 0 0,1 1 0,-2-1 0,1 1 0,0 1 0,-1-1 0,0 1 0,0 1 0,0 0 0,-1 0 0,-13-3 0,10 3 0,0 1 0,0 1 0,0 0 1,0 1-1,-20 2 0,28-2-2,-1 1-1,1 0 1,0 0 0,0 0-1,0 0 1,0 1 0,0 0 0,0 0-1,0 0 1,1 0 0,-1 1-1,1-1 1,-1 1 0,1 0-1,0 0 1,0 0 0,0 0 0,-2 5-1,-19 41-159,6 3-321</inkml:trace>
</inkml:ink>
</file>

<file path=ppt/ink/ink8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5"/>
    </inkml:context>
    <inkml:brush xml:id="br0">
      <inkml:brushProperty name="width" value="0.05" units="cm"/>
      <inkml:brushProperty name="height" value="0.05" units="cm"/>
      <inkml:brushProperty name="color" value="#FFC114"/>
    </inkml:brush>
  </inkml:definitions>
  <inkml:trace contextRef="#ctx0" brushRef="#br0">220 94 31470,'-4'-10'180,"-2"0"0,1 0 0,-2 0 0,1 0 0,-1 1 0,-13-14 0,17 22-179,0-1 1,0 1 0,0-1 0,0 1 0,0 0-1,-1 0 1,1 0 0,0 1 0,-1-1-1,1 1 1,0 0 0,-1 0 0,1 0 0,0 0-1,-1 1 1,1-1 0,0 1 0,0 0-1,-1 0 1,-4 2 0,2 1-2,1 0 0,0 1 0,0-1 0,0 1 0,1 0 0,-1 1 0,1-1 0,0 1 0,1 0 0,0 0 0,-1 0 0,-3 11 0,1 2-7,0-1 0,1 1 1,-4 27-1,5-11 6,2 0-1,4 56 0,-1-86 2,-1 0 0,1 0 0,0 0 0,0 0 0,1-1 0,-1 1 0,1 0 0,0-1 0,0 1 0,1-1 0,-1 1 0,1-1 0,0 0 0,5 5 0,-2-4 0,-1 0 0,1 0 0,0-1 0,1 0 0,-1 0 0,1 0 0,0-1 0,12 4 0,4-1 0,0-1 0,0-1 0,0-1 0,0-1 0,27-1 0,-29 0 1,-7-1 4,0 0 0,0 0-1,0-1 1,26-6 0,-37 6-4,0 0-1,1 0 0,-1 0 0,0-1 1,0 1-1,0-1 0,0 1 0,0-1 1,-1 0-1,1 0 0,-1-1 0,1 1 1,-1-1-1,0 1 0,1-1 0,-1 1 1,-1-1-1,1 0 0,0 0 0,-1 0 1,1 0-1,-1-1 0,0 1 0,0 0 1,1-7-1,0-6 0,-1 0 0,0 0 0,-1 0 0,0 0 0,-2 0 0,0 1 0,0-1 0,-2 0 0,-5-17 0,1 13 0,0 0 0,-2 1 0,0 0 0,-1 0 0,0 1 0,-20-22 0,25 33 0,-1 0 0,0 0 0,0 0 0,-1 1 0,0 0 0,0 1 0,-16-9 0,19 12 0,0 0 0,1 0-1,-1 0 1,0 0 0,-1 1-1,1 0 1,0 0 0,0 1-1,0-1 1,-1 1 0,1 0-1,0 1 1,0-1 0,-1 1-1,1 0 1,-7 2 0,9-1-3,0-1 0,0 1 0,1 0-1,-1 0 1,0 0 0,1 0 0,-1 0 0,1 0 0,0 1 0,0-1 0,0 1 0,0 0 0,0-1 0,1 1 0,-1 0 0,-1 6 0,-1 0-87,1 0 1,1 1 0,0-1-1,-2 14 1,3 22-1264</inkml:trace>
</inkml:ink>
</file>

<file path=ppt/ink/ink8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6"/>
    </inkml:context>
    <inkml:brush xml:id="br0">
      <inkml:brushProperty name="width" value="0.05" units="cm"/>
      <inkml:brushProperty name="height" value="0.05" units="cm"/>
      <inkml:brushProperty name="color" value="#FFC114"/>
    </inkml:brush>
  </inkml:definitions>
  <inkml:trace contextRef="#ctx0" brushRef="#br0">241 81 31214,'-9'-4'124,"-1"0"0,1 1 0,-1 1 1,0 0-1,0 0 0,0 1 0,0 0 0,0 0 0,0 1 0,0 1 0,-10 1 0,15-1-123,0 0-1,1 1 1,0 0-1,-1-1 1,1 1 0,0 1-1,0-1 1,0 1-1,0 0 1,0 0 0,0 0-1,1 0 1,0 0-1,0 1 1,0 0 0,0-1-1,0 1 1,1 0-1,-4 8 1,0-1 0,1 0-1,0 0 1,1 0-1,1 1 1,0-1-1,-3 23 1,4-16-1,1-1 0,1 0 0,0 1 0,4 20 0,-3-32 0,0 1 0,1 0 0,0 0 0,1-1 0,-1 1 0,1-1 0,0 0 0,1 0 0,0 0 0,0 0 0,0-1 0,0 0 0,6 6 0,0-3 1,1 1-1,-1-1 1,1-1 0,1 0-1,-1-1 1,1 0 0,0-1-1,1 0 1,-1-1 0,1 0-1,13 1 1,0-1 1,1-1-1,0-1 1,-1-2-1,40-4 1,-61 4-2,0-1 0,1 0 0,-1 0 0,0 0 0,0 0 0,0-1-1,0 0 1,0 0 0,0-1 0,-1 1 0,1-1 0,-1 0 0,0 0 0,1-1 0,-1 1 0,-1-1 0,7-7 0,-6 5 2,0-1 0,-1 1 0,1-1 0,-2 0 0,1 1 1,-1-1-1,0 0 0,0 0 0,-1-1 0,0 1 0,0 0 0,-1-12 1,1 4-3,-1 1 1,0-1-1,-1 0 0,-1 1 1,0-1-1,-1 1 1,-1 0-1,0-1 1,-1 2-1,0-1 1,-13-21-1,9 20 0,-1 1 0,0 0 0,-1 1 0,-1 0 0,0 0 0,-14-10 0,17 16 0,0 1 0,0 0 0,-1 1 0,1 0 0,-1 0 0,0 1 0,-1 0 0,1 1 0,-1 0 0,-16-3 0,-53 1 0,74 5 0,0 0-1,0 0 1,-1 1-1,1 0 1,0 0-1,0 1 1,0 0-1,0 0 1,0 0-1,-9 5 1,11-4 6,0 1 1,0 0-1,0-1 1,0 1-1,1 0 1,0 1-1,0-1 1,0 0-1,0 1 1,1 0-1,-1 0 1,-1 7-1,1-3-401,0 2 0,1-1 0,0 0 0,0 0-1,1 20 1,1 25-9222</inkml:trace>
</inkml:ink>
</file>

<file path=ppt/ink/ink8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6"/>
    </inkml:context>
    <inkml:brush xml:id="br0">
      <inkml:brushProperty name="width" value="0.05" units="cm"/>
      <inkml:brushProperty name="height" value="0.05" units="cm"/>
      <inkml:brushProperty name="color" value="#FFC114"/>
    </inkml:brush>
  </inkml:definitions>
  <inkml:trace contextRef="#ctx0" brushRef="#br0">231 50 31310,'-2'-2'65,"1"0"0,-1-1 0,0 1 0,0 0 0,0 0 0,0 0-1,0 0 1,-1 1 0,1-1 0,0 0 0,-1 1 0,-2-2 0,-1 2 28,1 0-1,0 0 1,-1 1 0,1-1 0,-9 2 0,8-1-85,0 0-8,1 0 0,-1 0 0,1 1 1,0 0-1,-1 0 0,1 0 0,0 1 0,0 0 0,-1 0 1,1 0-1,1 1 0,-1-1 0,0 1 0,-8 7 0,8-5 1,0 0 0,0 1-1,0 0 1,1 0-1,0 0 1,0 1-1,0-1 1,1 1-1,-4 13 1,1 2 0,1 0 0,1 0 0,1 0 1,1 0-1,1 0 0,3 33 0,-2-48-1,1 0 0,0-1 0,0 1 0,0 0 0,1-1 0,0 0 0,1 1 0,-1-1 0,1 0 0,0 0 0,1 0 0,0-1 0,0 1 0,5 5 0,-2-4 0,0-1 0,0 0 0,1 0 0,-1-1 0,2 0 0,-1 0 0,0-1 0,1 0 0,9 3 0,10 1 0,0-1 0,1-2 0,-1-1 0,1-1 0,45-1 0,-65-2 0,1 0 0,-1-1 0,0 0 0,0 0 0,1-1 0,14-5 0,-20 6 0,-1-1 0,1 0 0,-1 0 0,0 0 0,0 0 0,0 0 0,0-1 0,0 0 0,0 1 0,0-1 0,-1 0 0,0 0 0,1 0 0,-1-1 0,0 1 0,0 0 0,-1-1 0,3-7 0,-1-3 4,0 0-1,-1-1 1,-1 1-1,0-1 1,-1 0-1,-1 1 1,0-1-1,-6-24 1,1 19-4,0 0 0,-2 1 0,0 0 0,-1 0 0,-1 1 0,-1 0 0,-1 1 0,0 0 0,-1 1 0,-1 0 0,-16-14 0,23 25 0,1 0 0,-1 1 0,-1 0 0,1 0 0,-1 1 0,1 0 0,-1 0 0,0 1 0,0 0 0,0 0 0,0 1 0,0 0 0,-1 0 0,1 1 0,0 0 0,-1 0 0,1 1 0,-8 2 0,13-2 0,-1 0-1,1 0 1,0 1 0,0-1-1,0 1 1,0-1 0,0 1-1,0 0 1,0 0 0,0 1-1,1-1 1,-1 1 0,1-1-1,0 1 1,0 0 0,0-1-1,0 1 1,0 0 0,1 0-1,-1 1 1,1-1 0,0 0-1,0 0 1,0 1 0,-1 3-1,-1 9-179,0 0-1,1 0 1,0 33-1,2 4-2289</inkml:trace>
</inkml:ink>
</file>

<file path=ppt/ink/ink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0"/>
    </inkml:context>
    <inkml:brush xml:id="br0">
      <inkml:brushProperty name="width" value="0.05" units="cm"/>
      <inkml:brushProperty name="height" value="0.05" units="cm"/>
      <inkml:brushProperty name="color" value="#FFFF00"/>
    </inkml:brush>
  </inkml:definitions>
  <inkml:trace contextRef="#ctx0" brushRef="#br0">13 511 31134,'0'0'763,"-1"12"-581,-3 39-121,0-18-5,1 0 0,2 0 0,4 38 0,-2-68-53,-1 0-1,1 1 1,0-1-1,0 0 0,0 0 1,0 0-1,1 0 1,-1 0-1,1 0 1,0 0-1,-1 0 1,1-1-1,1 1 1,-1 0-1,0-1 1,1 0-1,-1 0 1,1 0-1,-1 0 0,1 0 1,0 0-1,0-1 1,4 2-1,0 0 4,1-1 0,0 0 0,0 0 0,0 0 0,0-1 0,0-1-1,1 1 1,8-2 0,-14 1-4,0-1 0,0 0 0,0 0 0,0 0 0,0 0 0,0 0 0,0 0 1,0-1-1,0 0 0,-1 1 0,1-1 0,-1 0 0,1 0 0,-1 0 0,0-1 0,0 1 0,0 0 0,0-1 0,0 0 0,-1 1 0,3-6 0,4-7 6,-2-1-1,10-30 1,-12 34-9,36-153 3,-33 122-31,2 2 1,2-1-1,2 2 0,23-50 1,-33 83 11,0 0 0,1 0 0,0 1 1,1 0-1,0-1 0,-1 1 1,2 1-1,-1-1 0,1 1 1,0 0-1,0 0 0,0 1 0,1 0 1,-1 0-1,1 0 0,0 1 1,0 0-1,1 0 0,-1 1 1,0 0-1,1 0 0,0 1 0,-1 0 1,1 0-1,0 1 0,11 1 1,-11-1-9,25 2-149,-33-2 167,1 1 0,0-1-1,0 0 1,0 1 0,0-1-1,0 0 1,0 1 0,-1-1 0,1 1-1,0 0 1,0-1 0,-1 1-1,1-1 1,0 1 0,-1 0 0,1 0-1,-1-1 1,1 1 0,-1 0 0,1 0-1,-1 0 1,1 0 0,-1 0-1,0 0 1,0-1 0,1 1 0,-1 0-1,0 0 1,0 0 0,0 2-1,-3-1 43,0 0-1,-1 0 0,1 0 0,0 0 1,-1-1-1,1 1 0,-1-1 0,-4 1 0,-7 4 32,4 0-50,0 1 0,0 0 0,1 0 0,0 1 0,0 0 1,1 1-1,0 0 0,1 1 0,0-1 0,0 2 0,1-1 0,1 1 0,-1 0 0,2 0 0,-1 1 0,2 0 1,-5 15-1,1 6-8,1 0 0,2 0 0,1 0 0,2 1 1,3 46-1,-2-76-7,2 0 0,-1 0 0,0 0 1,1 0-1,0 0 0,0 0 0,0 0 0,0 0 1,0 0-1,1-1 0,0 1 0,0 0 0,0-1 1,0 0-1,0 1 0,1-1 0,-1 0 0,1 0 0,0-1 1,0 1-1,0 0 0,1-1 0,-1 0 0,0 0 1,1 0-1,-1 0 0,1 0 0,6 1 0,4 2 4,1-2 1,-1 0-1,1 0 0,0-1 0,-1-1 0,1-1 0,0 0 0,21-3 0,-30 3-3,0-1 0,0 0 0,-1 0 0,1-1 0,-1 0 0,1 0 0,-1 0 0,0 0 0,0-1-1,0 0 1,0 0 0,0-1 0,-1 1 0,8-8 0,-6 4 4,0 0 0,-1 0 0,0-1 1,0 0-1,-1 0 0,0 0 0,-1 0 0,5-15 0,-1-6 9,-2-1 0,0-1 0,-2 1 1,-2-46-1,-1 53-15,1-14 4,-7-49 0,5 77-3,0 1 0,-1-1 0,0 1 0,0 0 0,-1 0-1,0 0 1,0 0 0,-1 0 0,0 1 0,0 0 0,-9-12 0,12 17-2,0 1 1,0 0 0,-1 0 0,1 0 0,0-1 0,0 1-1,0 1 1,-1-1 0,1 0 0,0 0 0,-1 0-1,1 1 1,-1-1 0,1 1 0,-1-1 0,1 1 0,-1-1-1,0 1 1,1 0 0,-1 0 0,1 0 0,-1 0 0,0 0-1,1 0 1,-1 0 0,1 1 0,-1-1 0,1 0 0,-1 1-1,1-1 1,-1 1 0,1 0 0,-1-1 0,1 1 0,-2 2-1,-1-1-5,1 2 0,0-1 0,0 0 0,0 1 0,0-1 0,1 1 0,-1 0 0,1 0 0,0 0 0,-3 8 1,-2 13-11,2 0 1,0 1-1,1 0 1,2 0 0,1 0-1,1 0 1,6 48 0,-6-67 14,1 0 1,0-1 0,0 1-1,1 0 1,0-1-1,0 1 1,1-1 0,-1 0-1,1 0 1,1 0-1,-1 0 1,1-1 0,0 1-1,0-1 1,1 0-1,-1 0 1,1 0 0,0-1-1,1 0 1,-1 0-1,1 0 1,0 0-1,-1-1 1,2 0 0,-1 0-1,0-1 1,0 0-1,1 0 1,0 0 0,-1-1-1,1 0 1,7 0-1,-5 0 7,0-1-1,1 0 0,-1-1 0,0 0 0,0-1 1,9-2-1,-13 2 0,-1 0 1,1 0 0,0 0-1,-1-1 1,0 0 0,0 0-1,0 0 1,0 0-1,0-1 1,0 0 0,-1 0-1,4-5 1,7-12 6,0 0 1,-2-1 0,-1 0-1,0-1 1,-2-1-1,0 0 1,-2 0 0,-1 0-1,5-37 1,-2-23 16,-3-123 1,-6 205-28,0 2-2,0 0 0,0 0 1,-1 1-1,1-1 0,0 0 0,0 1 1,0-1-1,0 0 0,-1 0 1,1 1-1,0-1 0,0 0 1,0 0-1,-1 0 0,1 1 1,0-1-1,0 0 0,-1 0 0,1 0 1,0 0-1,-1 1 0,1-1 1,0 0-1,0 0 0,-1 0 1,1 0-1,0 0 0,-1 0 1,1 0-1,0 0 0,-1 0 0,1 0 1,0 0-1,-1 0 0,1 0 1,0 0-1,0 0 0,-1 0 1,1 0-1,0-1 0,-1 1 1,1 0-1,0 0 0,0 0 0,-1 0 1,1-1-1,0 1 0,0 0 1,-1 0-1,1-1 0,0 1 1,0 0-1,0 0 0,-1-1 1,1 1-1,0 0 0,0 0 0,0-1 1,0 1-1,0 0 0,0-1 1,0 1-1,0 0 0,0-1 1,0 1-1,0 0 0,0-1 1,0 1-1,-4 5-1,1 1 0,0-1 1,0 1-1,1 0 0,0 0 0,0 0 0,0 0 1,-1 12-1,-4 60-6,6-56 8,-16 436 75,12-283-75,5-88-2,-4 55 3,2-120-5,0-1 0,-2 1 0,-1-1 1,-9 27-1,-2-17-1,6-24 6,9-7-2,1 0 1,-1-1-1,1 1 1,-1-1-1,1 1 1,-1-1-1,1 1 1,-1-1-1,1 1 1,0-1-1,-1 0 1,1 1-1,0-1 1,0 0-1,0 1 1,-1-1-1,1 0 1,0 1-1,0-1 1,0 0-1,0 1 1,0-1-1,0 0 1,0 0-1,-5-198 3,5 162-3,0 20 0,1 1 0,1 0 0,0-1 0,1 1 0,1 0 0,1 0 0,0 1 0,9-19 0,-3 14 0,0 0 0,1 1 0,1 0 0,1 1 0,23-24 0,-9 12-53,1 2 0,1 0 0,2 2 1,50-32-1,-75 53-611</inkml:trace>
</inkml:ink>
</file>

<file path=ppt/ink/ink8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7"/>
    </inkml:context>
    <inkml:brush xml:id="br0">
      <inkml:brushProperty name="width" value="0.05" units="cm"/>
      <inkml:brushProperty name="height" value="0.05" units="cm"/>
      <inkml:brushProperty name="color" value="#FFC114"/>
    </inkml:brush>
  </inkml:definitions>
  <inkml:trace contextRef="#ctx0" brushRef="#br0">236 48 31550,'-20'-17'977,"18"16"-967,1-1 0,-1 0 1,0 0-1,0 1 1,1-1-1,-1 1 0,-1-1 1,1 1-1,0 0 1,0 0-1,0 0 1,-1 0-1,1 0 0,0 1 1,-1-1-1,1 1 1,-1-1-1,1 1 1,-4 0-1,-2 0-10,0 0 0,0 0 0,0 1 0,0 0 0,1 1 0,-1-1 0,-10 5 0,13-4 0,0 1 0,1 0 0,-1 0 0,1 0 0,0 1 0,0-1 0,0 1 0,0 0 0,0 0 0,1 1 0,-5 6 0,2 0 0,0 0 0,1 0 0,0 0 0,1 1 0,0 0 0,1-1 0,0 1 0,-1 24 0,2-9 0,1 0 0,2 0 0,3 28 0,-3-49 0,0 0 0,0 0-1,1 0 1,0 0 0,0-1 0,0 1 0,0 0 0,1-1 0,0 0-1,0 0 1,1 0 0,-1 0 0,1 0 0,4 4 0,-1-4-1,-1 1 0,1-1 1,0-1-1,1 1 1,-1-1-1,1 0 0,-1-1 1,17 5-1,6-2 0,0-1-1,0-1 0,0-1 1,41-3-1,-67 0 2,4 1 1,0-1-1,-1-1 1,1 0 0,-1 0-1,1 0 1,-1-1 0,0 0-1,0 0 1,0-1 0,0 0-1,11-6 1,-15 6-1,1 0 1,0-1-1,-1 1 1,1 0-1,-1-1 0,0 0 1,0 0-1,-1 0 1,1 0-1,-1 0 0,0-1 1,0 1-1,0-1 1,-1 1-1,1-1 0,-1 0 1,0 1-1,-1-1 1,1-7-1,0-4 1,0 1 1,-1 0-1,0 0 0,-2 0 1,0 0-1,0 0 0,-1 0 1,-1 0-1,-1 1 0,0-1 1,-1 1-1,0 1 0,-1-1 1,-1 1-1,0 0 0,0 1 1,-2 0-1,1 0 0,-1 1 1,-1 0-1,0 1 0,-1 0 1,-14-9-1,15 13-1,-1 0-1,1 1 1,-1 1 0,0 0-1,0 0 1,-1 1 0,1 1-1,-1 0 1,1 1-1,-1 0 1,0 1 0,1 0-1,-1 1 1,-21 5 0,30-5-1,1 0 1,-1 0-1,1 0 1,-1 1 0,1-1-1,-1 1 1,1 0-1,0 0 1,0 1 0,0-1-1,0 1 1,0-1-1,1 1 1,-1 0 0,1 0-1,-5 6 1,4-2-100,0-1 1,0 1-1,0 0 1,1-1 0,0 1-1,0 0 1,1 1-1,-1 7 1,0 32-3268</inkml:trace>
</inkml:ink>
</file>

<file path=ppt/ink/ink8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7"/>
    </inkml:context>
    <inkml:brush xml:id="br0">
      <inkml:brushProperty name="width" value="0.05" units="cm"/>
      <inkml:brushProperty name="height" value="0.05" units="cm"/>
      <inkml:brushProperty name="color" value="#FFC114"/>
    </inkml:brush>
  </inkml:definitions>
  <inkml:trace contextRef="#ctx0" brushRef="#br0">236 23 32047,'-3'-1'24,"1"-1"1,-1 1 0,0-1 0,0 1-1,0 0 1,0 0 0,0 0-1,0 0 1,0 1 0,0-1 0,0 1-1,0 0 1,0 0 0,0 0-1,-1 0 1,-4 2 0,3-2-1,-1 1 1,1 1-1,-1-1 1,1 1-1,-1 0 1,1 0-1,0 1 1,-7 3-1,3 1-23,0 0 0,1 1 0,0 0 0,1 0 0,0 1 0,0 0 0,1 0 0,0 0 1,0 1-1,1 0 0,1 0 0,-1 1 0,2-1 0,-4 13 0,1 8 3,1 0 0,1 0 0,1 58 0,3-81-5,0-1 0,1 0 0,-1 1 0,2-1 0,-1 0-1,1 0 1,0 0 0,0 0 0,1 0 0,0 0 0,0 0 0,0-1 0,1 1 0,0-1 0,1 0 0,-1-1 0,1 1-1,0-1 1,1 0 0,-1 0 0,1 0 0,0-1 0,0 0 0,0 0 0,1 0 0,11 4 0,1-2-2,1-1 1,-1 0-1,1-2 0,0 0 1,0-2-1,1 0 1,22-2-1,-17 1 5,-20 0-1,0 0 0,0-1 0,0 1 0,1-1 0,-2 0 0,1-1 0,0 0 0,0 1 0,0-2 0,-1 1 0,1-1 0,-1 0 1,0 0-1,10-7 0,-12 6 0,1 0 0,0 0 0,-1-1 0,0 1 0,0-1 0,0 0 0,-1 0 1,1 0-1,-1 0 0,0 0 0,-1 0 0,1-1 0,-1 1 0,0 0 0,0-1 1,-1-10-1,2 0 1,-2 0 0,0 1 0,-1-1 1,-1 0-1,0 1 0,-1-1 0,-1 1 0,0 0 1,-1 0-1,-1 0 0,-8-15 0,-1 1 5,-2 0-1,0 2 1,-24-28-1,35 48-5,0 0 0,0 0-1,-1 1 1,0 0-1,0 0 1,-1 0-1,1 1 1,-1 1-1,0-1 1,-1 1-1,1 0 1,-1 1-1,0 0 1,1 0-1,-17-2 1,16 4-1,-59-1 0,63 2 0,0 0 0,1 1-1,-1-1 1,0 1-1,1 1 1,-1-1-1,1 0 1,-1 1-1,1 0 1,0 0 0,0 1-1,-5 2 1,4 1-9,0 0 0,0 0 0,0 1 0,1 0 0,0 0-1,0 0 1,0 0 0,1 0 0,0 1 0,1 0 0,0-1 0,-2 15 0,0 40-316</inkml:trace>
</inkml:ink>
</file>

<file path=ppt/ink/ink8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8"/>
    </inkml:context>
    <inkml:brush xml:id="br0">
      <inkml:brushProperty name="width" value="0.05" units="cm"/>
      <inkml:brushProperty name="height" value="0.05" units="cm"/>
      <inkml:brushProperty name="color" value="#FFC114"/>
    </inkml:brush>
  </inkml:definitions>
  <inkml:trace contextRef="#ctx0" brushRef="#br0">201 88 31983,'-5'-4'52,"-1"1"1,0 0-1,0 1 1,0-1 0,-1 1-1,1 0 1,-1 0-1,1 1 1,-1 0 0,1 0-1,-1 1 1,0 0-1,-7 0 1,12 1-53,-1-1 1,1 1-1,-1 0 0,0 0 1,1 0-1,-1 0 0,1 0 1,0 0-1,-1 1 0,1-1 1,0 1-1,0-1 0,0 1 1,0 0-1,0 0 0,0 0 0,1 0 1,-1 0-1,1 1 0,-1-1 1,-1 4-1,-5 9 3,1 1 0,-7 20 0,11-27-3,-3 10 0,1 0 0,1 0 0,0 1 0,1-1 0,1 1 0,1 0 0,1 0 0,4 30 0,-3-45 0,0 1 0,0 0 0,1 0 0,0-1 0,0 1 0,0-1 0,1 0 0,-1 1 0,2-1 0,-1 0-1,0-1 1,1 1 0,5 5 0,-2-4 1,0 0-1,1 0 0,0 0 0,0-1 0,0 0 1,1-1-1,13 6 0,1-3-2,1 0-1,0-2 1,0 0-1,0-2 1,39 1 0,-50-4 2,5 2 2,1-2-1,-1-1 1,0 0 0,0-1 0,22-5 0,-35 5-2,-1 1 0,1-1 0,-1 0 0,1 0 0,-1-1 0,0 1 0,0-1 0,0 0 0,0 0 1,-1 0-1,1 0 0,-1-1 0,0 0 0,0 1 0,0-1 0,0 0 0,-1-1 0,1 1 0,-1 0 1,0-1-1,0 1 0,-1-1 0,0 1 0,2-10 0,0-2 2,-1 0 0,0 0 0,-1-1 0,-1 1 0,-1 0 0,0-1 0,-1 1 0,-1 0 0,0 0 1,-1 0-1,-1 1 0,-12-28 0,4 19-1,0 0 1,-2 1-1,-26-33 0,36 49-1,-1 1 0,0 0 0,0 0 0,-1 1 0,1 0 0,-1 0 0,0 0 0,-1 1 0,1 0 0,-1 0 0,0 1 0,0 0 0,0 0 0,0 1 0,-14-2 0,4 2 0,0 1 0,0 1 0,-30 3 0,41-2 0,1 0 0,0 1 0,-1 0 0,1 0 0,0 0 0,0 1 0,1 0 0,-1 0 0,1 0 0,-1 1 0,1-1 0,0 2 0,-6 5 0,4-2-28,0 0 1,0 0-1,1 1 0,0 0 1,1 1-1,0-1 1,0 1-1,1 0 0,0 0 1,1 0-1,0 1 0,1-1 1,-2 19-1,2 25-1298</inkml:trace>
</inkml:ink>
</file>

<file path=ppt/ink/ink8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8"/>
    </inkml:context>
    <inkml:brush xml:id="br0">
      <inkml:brushProperty name="width" value="0.05" units="cm"/>
      <inkml:brushProperty name="height" value="0.05" units="cm"/>
      <inkml:brushProperty name="color" value="#FFC114"/>
    </inkml:brush>
  </inkml:definitions>
  <inkml:trace contextRef="#ctx0" brushRef="#br0">223 44 31310,'-7'-4'117,"0"1"-1,0 0 0,0 1 1,-1-1-1,1 1 0,-1 1 1,0-1-1,1 1 0,-1 1 1,0-1-1,-14 2 1,14-1-89,5 1-28,-1 0 0,1 0 0,0 0 0,0 1 0,0-1 0,0 1 0,1 0 0,-1-1 0,0 1 0,1 1 0,-1-1 0,1 0 0,0 0 0,-1 1 0,1 0 0,0-1 0,1 1 0,-1 0 0,-2 4 0,-5 10 0,-15 35 0,18-32 0,1-1 0,0 2 0,1-1 0,2 1 0,0-1 0,2 41 0,0-56 0,0 0 0,0 0 0,1 0 0,0 0 0,0 0 0,0-1 0,0 1 0,1 0 0,0-1 0,0 1 0,0-1 0,0 1 0,1-1 0,0 0 0,5 7 0,-2-6 0,-1 0 0,1-1 0,0 1 0,0-1 0,1 0 0,-1-1 0,1 1 0,0-1 0,11 3 0,7 0 1,1-1 0,-1-1 0,1-1 0,49-1 0,-69-2 2,7 1 1,-1-1 0,1-1 0,0 0 0,0-1 0,21-5 0,-31 6-4,1-1 0,0 0 0,-1 0 0,0 0 0,1 0 0,-1 0 0,0 0 0,0-1 0,0 0 0,0 0 0,-1 0 0,1 0 0,-1 0 0,0 0 0,0 0 0,0-1 0,0 1 0,0-1 0,-1 0 0,1 1 0,-1-1 0,0 0 0,0-4 0,2-8 0,0 0 0,-1 0 0,-1 0 0,-1 0 0,0 0 0,-2 0 0,1 0 0,-2 0 0,0 0 0,-1 0 0,0 1 0,-2-1 0,-7-15 0,9 21 0,-2 1 0,1 0 0,-1 1 0,0-1 0,-1 1 0,1 0 0,-2 1 0,1-1 0,-1 2 0,0-1 0,-1 1 0,1 0 0,-1 1 0,-1 0 0,1 0 0,0 1 0,-1 0 0,0 1 0,0 0 0,0 0 0,-12 0 0,11 1 0,0 0 0,0 2 0,0-1 0,-1 1 0,1 1 0,0 0 1,0 1-1,-14 3 0,22-4-1,-1 1 1,0-1 0,0 1-1,1 1 1,-1-1 0,1 0-1,-1 1 1,1-1 0,0 1-1,0 0 1,0 0 0,1 0-1,-1 1 1,1-1-1,-1 1 1,1-1 0,0 1-1,1 0 1,-1 0 0,1 0-1,-1 0 1,1 0 0,0 0-1,0 7 1,-1 29-80,2-1-168</inkml:trace>
</inkml:ink>
</file>

<file path=ppt/ink/ink8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9"/>
    </inkml:context>
    <inkml:brush xml:id="br0">
      <inkml:brushProperty name="width" value="0.05" units="cm"/>
      <inkml:brushProperty name="height" value="0.05" units="cm"/>
      <inkml:brushProperty name="color" value="#FFC114"/>
    </inkml:brush>
  </inkml:definitions>
  <inkml:trace contextRef="#ctx0" brushRef="#br0">303 110 31566,'-7'-7'350,"5"4"-309,-1-1-1,1 1 1,0 0-1,-1 0 1,0 1-1,0-1 1,0 1-1,0-1 1,0 1-1,-1 0 1,1 0-1,0 0 1,-1 1-1,0-1 1,1 1-1,-1 0 1,0 0-1,0 0 1,0 0-1,-5 0 1,0 1-41,4 0 0,-1-1 0,1 1 0,0 0 0,-1 0 0,1 1 0,-1-1 0,1 1 0,0 1 0,-1-1 0,1 1 0,0 0 0,0 0 0,0 0 0,0 1 0,1-1 0,-1 1 0,-5 4 0,0 2 0,0 1 0,0 0 0,1 0 0,0 1 0,1 0 0,0 0 0,1 1 0,0 0 0,0 0 0,2 1 0,0 0 0,0 0 0,1 0 0,0 0 0,2 1 0,-1 0 0,2-1 0,0 1 0,0 0 0,1 0 0,4 23 0,-4-32 0,1-1 0,0 1 0,1 0 0,-1-1 0,1 1 0,0-1 0,0 0 0,1 1 0,-1-1 0,1 0 0,0 0 0,0-1 0,0 1 0,5 4 0,-2-4 0,0 1 0,0-1 0,1 0 0,0 0 0,0-1 0,0 0 0,0 0 0,9 2 0,8 1 0,2-2 0,-1-1 0,0 0 0,33-3 0,-41 1 0,1-1 0,-1-2 0,1 1 0,-1-2 0,21-5 0,-33 6 0,-1 0 0,1 0 0,0 0 0,0 0 0,-1-1 0,0 1 0,1-1 0,-1-1 0,0 1 0,0 0 0,-1-1 0,1 0 0,-1 0 0,0 0 0,0 0 0,0 0 0,0-1 0,-1 0 0,0 1 0,0-1 0,0 0 0,1-7 0,1-6 0,0-1 0,-2 0 0,0 0 0,-2 0 0,0 0 0,-1 0 0,0 0 0,-2 1 0,0-1 0,-12-34 0,12 43 0,-2 0 0,0 1 0,0 0 0,-1 0 0,0 0 0,0 1 0,-1 0 0,0 0 0,0 1 0,-1 0 0,0 0 0,0 0 0,-1 1 0,0 1 0,0-1 0,0 1 0,-1 1 0,1 0 0,-1 0 0,0 1 0,0 0 0,0 1 0,-1 0 0,-15-1 0,13 2 3,0 1-1,0-1 1,1 2 0,-1 0-1,0 0 1,-18 6-1,27-6-14,1 0-1,-1 1 1,1 0-1,0 0 1,-1 0-1,1 0 1,0 0-1,0 1 1,0-1-1,0 1 1,1 0-1,-1 0 1,1 0-1,0 0 1,0 0-1,0 0 1,0 1-1,0-1 1,1 1-1,-1-1 1,1 1-1,0-1 1,0 1-1,1 0 1,-1 7-1,-1 27-1041</inkml:trace>
</inkml:ink>
</file>

<file path=ppt/ink/ink8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0"/>
    </inkml:context>
    <inkml:brush xml:id="br0">
      <inkml:brushProperty name="width" value="0.05" units="cm"/>
      <inkml:brushProperty name="height" value="0.05" units="cm"/>
      <inkml:brushProperty name="color" value="#FFC114"/>
    </inkml:brush>
  </inkml:definitions>
  <inkml:trace contextRef="#ctx0" brushRef="#br0">272 106 31951,'-7'-6'50,"0"1"1,0 1 0,0 0-1,-1 0 1,1 0 0,-1 0-1,0 1 1,0 1 0,0 0 0,0 0-1,-1 0 1,1 1 0,0 0-1,-1 0 1,-13 2 0,18 0-51,1 0 0,-1 1 1,1-1-1,-1 1 0,1 0 1,-1 0-1,1 0 0,0 1 1,0-1-1,0 1 0,1 0 1,-1-1-1,0 1 0,1 0 1,0 1-1,0-1 0,0 0 1,-2 5-1,-5 8-2,1 0 0,-10 29 0,14-32-1,0-1 0,1 1 1,1 0-1,0 0 1,0 0-1,1 0 0,1 0 1,1 1-1,-1-1 0,6 25 1,-3-30 2,-1 1 0,1-1 0,0 0 0,1 0 0,0 0 1,0-1-1,1 1 0,0-1 0,0 0 0,1 0 0,-1-1 0,1 0 0,1 0 1,0 0-1,-1 0 0,2-1 0,8 5 0,-4-4 0,0 0-1,1-1 1,0-1 0,0 0 0,0 0-1,0-2 1,14 2 0,1-1 9,-1-2 1,43-4 0,-67 3-10,1-1 0,-1 1 0,0-1 0,0 0 1,0 0-1,1 0 0,-1 0 0,0-1 0,0 1 1,-1-1-1,1 0 0,0 0 0,0 0 0,-1 0 1,0 0-1,1-1 0,-1 1 0,0-1 0,0 1 1,0-1-1,0 0 0,-1 0 0,1 0 0,-1 0 1,1 0-1,-1 0 0,0 0 0,0-4 1,3-10-2,-2 0 1,0 0 0,0 0 0,-2-22 0,0 24 0,0-9 0,-1 0 0,-1 0 0,-1 0 0,-1 0 0,-14-45 0,15 60 0,-1 0 0,0 1 0,0-1 0,0 1 0,-1 0 0,0 1 0,-1-1 0,0 1 0,0 0 0,0 0 0,-1 1 0,0 0 0,0 0 0,-1 1 0,0 0 0,0 0 0,0 0 0,-17-6 0,7 7 0,1 1 0,-1 0 0,1 1 0,-1 1 0,0 1 0,-34 3 0,47-2 0,-1 0 1,1 0-1,0 0 1,-1 1-1,1 0 1,0 0-1,0 0 1,0 1-1,1-1 1,-1 1-1,0 0 1,1 1-1,0-1 1,0 1-1,0 0 0,0 0 1,1 0-1,-5 6 1,3-1-17,0-1 0,0 1 0,1 0-1,0 0 1,0 1 0,1-1 0,1 1 0,0-1 0,-2 13 0,2 35-488</inkml:trace>
</inkml:ink>
</file>

<file path=ppt/ink/ink8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0"/>
    </inkml:context>
    <inkml:brush xml:id="br0">
      <inkml:brushProperty name="width" value="0.05" units="cm"/>
      <inkml:brushProperty name="height" value="0.05" units="cm"/>
      <inkml:brushProperty name="color" value="#FFC114"/>
    </inkml:brush>
  </inkml:definitions>
  <inkml:trace contextRef="#ctx0" brushRef="#br0">214 65 32063,'1'-3'62,"-1"0"1,1 0-1,0 1 1,-1-1-1,0 0 0,1 0 1,-1 0-1,0 0 1,-1 0-1,0-4 1,1 6-63,-1 0 1,1 0 0,-1 0-1,1 0 1,-1 0-1,0 0 1,1 0 0,-1 1-1,0-1 1,0 0 0,1 0-1,-1 0 1,0 1-1,0-1 1,0 1 0,0-1-1,0 1 1,0-1-1,0 1 1,0-1 0,0 1-1,0 0 1,-1-1 0,1 1-1,0 0 1,0 0-1,-2 0 1,-2 0-1,-53 0 0,55 1 0,-1-1 0,1 1 0,-1 0 0,1 0 0,-1 1 0,1-1 0,-1 1 0,1-1 0,0 1 0,0 0 0,0 0 0,0 0 0,-4 5 0,-1 2 0,1 0 0,0 0 0,1 0 0,0 1 0,1 0 0,0 0 0,0 1 0,1-1 0,0 1 0,-4 20 0,3-1 0,2 1 0,0 54 0,3-80 0,0-1 0,1 1 0,-1-1 0,1 0 0,0 1 0,0-1 0,1 0 0,-1 1 0,1-1 0,0 0 0,0 0 0,0 0 0,0-1 0,1 1 0,3 4 0,0-3 0,-1 0 0,1 0 0,-1-1 0,1 0 0,0 0 0,1 0 0,-1-1 0,12 5 0,2-2 0,-1-1 0,1 0 0,0-1 0,0-1 0,0-2 0,22 1 0,-10-1 0,-19 0 0,-1-1 0,1 0 0,-1-1 0,1 0 0,15-4 0,-25 5 0,0-1 0,0-1 0,0 1 0,0 0 0,0-1 0,0 1 0,0-1 0,-1 0 0,1 0 0,-1 0 0,1-1 0,-1 1 0,0 0 0,0-1 0,0 0 0,0 1 0,0-1 0,-1 0 0,1 0 0,-1 0 0,0 0 0,0 0 0,0 0 0,0 0 0,0-4 0,3-12 0,-2 0 0,0 0 0,-1 0 0,-1 0 0,-1 0 0,-1-1 0,-4-20 0,3 26 0,-1 0 0,0 1 0,-1 0 0,0 0 0,-1 0 0,0 0 0,-1 1 0,-1 0 0,0 1 0,-13-16 0,16 22 0,-1 0 0,0 0 0,0 1 0,0-1 0,-1 1 0,0 1 0,1-1 0,-1 1 0,0 0 0,-1 1 0,-12-4 0,9 4 0,0 1 0,-1-1 0,1 2 0,0-1 0,0 2 0,-1 0 0,-13 2 0,21-2-3,0 0-1,1 0 1,-1 1 0,0-1-1,1 1 1,0 0-1,-1-1 1,1 2 0,0-1-1,0 0 1,0 1 0,0-1-1,0 1 1,1 0-1,-1 0 1,1 0 0,0 0-1,-3 5 1,-10 29-189</inkml:trace>
</inkml:ink>
</file>

<file path=ppt/ink/ink8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1"/>
    </inkml:context>
    <inkml:brush xml:id="br0">
      <inkml:brushProperty name="width" value="0.05" units="cm"/>
      <inkml:brushProperty name="height" value="0.05" units="cm"/>
      <inkml:brushProperty name="color" value="#FFC114"/>
    </inkml:brush>
  </inkml:definitions>
  <inkml:trace contextRef="#ctx0" brushRef="#br0">318 136 31054,'-48'-21'923,"36"14"-850,-1 1 0,1 1 1,-1 1-1,0 0 0,0 0 0,0 1 1,-1 1-1,-15-1 0,25 2-71,0 1-1,-1 0 1,1 0 0,0 0-1,-1 0 1,1 1-1,0 0 1,0 0 0,-1 0-1,1 0 1,0 1-1,0 0 1,0 0 0,1 0-1,-1 0 1,0 0-1,1 1 1,-1-1 0,1 1-1,0 0 1,0 0-1,0 1 1,0-1 0,1 0-1,-1 1 1,1 0 0,0 0-1,0-1 1,-2 5-1,-2 7 0,1 0-1,0 1 0,1-1 0,1 1 0,0-1 1,1 1-1,1 0 0,0 0 0,1 0 1,1 0-1,4 28 0,-2-36 0,-1 0 0,1 0 1,0-1-1,1 1 0,0-1 0,0 0 1,0 0-1,1 0 0,0 0 0,1-1 1,-1 0-1,1 0 0,0 0 0,1-1 0,-1 0 1,1 0-1,0-1 0,1 0 0,8 4 1,0 0 0,0-1 0,1-1 0,-1-1-1,1 0 1,0-2 0,0 0 0,1 0 0,21-1 0,-36-2 0,9 1 2,1-1 1,-1-1-1,0 0 1,0-1-1,18-4 1,-26 5-3,0-1 1,-1 0 0,1 0 0,-1 0 0,1 0 0,-1 0 0,0-1 0,0 1 0,0-1 0,0 0 0,0 0-1,-1 0 1,1 0 0,-1-1 0,0 1 0,0-1 0,0 1 0,0-1 0,-1 0 0,2-7 0,1-4-1,-1 1-1,-1-2 1,-1 1 0,0 0 0,-3-25 0,2 2-1,0 20 0,-1 0 0,0 1 0,-2-1 0,0 1 0,0-1 0,-2 1 0,-7-19 0,8 26 0,-1 1 0,0 0 0,0 0 0,-1 0 0,0 1 0,-1 0 0,0 0 0,0 0 0,0 1 0,-1 0 0,0 1 0,0 0 0,-15-8 0,13 10-1,1 0 1,-1 1-1,0 0 1,0 1-1,0 0 0,0 0 1,-1 1-1,1 1 0,0 0 1,-1 0-1,1 1 1,-12 2-1,18-2-7,0-1 0,0 2 1,0-1-1,0 0 0,0 1 0,0-1 1,0 1-1,1 0 0,-1 1 0,0-1 1,1 1-1,0-1 0,0 1 0,0 0 0,0 0 1,0 0-1,1 1 0,-1-1 0,1 0 1,0 1-1,-2 4 0,-9 33-2916,10 10-10669</inkml:trace>
</inkml:ink>
</file>

<file path=ppt/ink/ink8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1"/>
    </inkml:context>
    <inkml:brush xml:id="br0">
      <inkml:brushProperty name="width" value="0.05" units="cm"/>
      <inkml:brushProperty name="height" value="0.05" units="cm"/>
      <inkml:brushProperty name="color" value="#FFC114"/>
    </inkml:brush>
  </inkml:definitions>
  <inkml:trace contextRef="#ctx0" brushRef="#br0">291 114 31486,'-8'-6'90,"0"1"-1,0 0 0,-1 0 0,1 1 0,-1 0 1,0 1-1,0 0 0,-1 0 0,1 1 0,0 0 0,-1 1 1,0 0-1,-15 0 0,20 2-89,0 1 0,0-1 0,0 0 0,0 1 0,0 0 0,0 0 0,1 1 0,-1 0 0,1-1 0,0 1 0,0 1 0,0-1 0,0 0 0,0 1 0,1 0 0,-1 0 0,1 0 0,0 0 0,-3 8 0,-3 2 0,1 0 0,0 0 0,1 1 0,1 0 0,-4 17 0,6-17 0,0-1 0,2 1 0,0 0 0,0 0 0,2 0 1,0 0-1,0-1 0,2 1 0,5 28 0,-5-35-1,1 0 0,0 0 1,0 0-1,1 0 0,0-1 0,1 1 1,-1-1-1,1 0 0,1-1 0,-1 1 1,1-1-1,0 0 0,1 0 0,-1-1 1,1 0-1,0 0 0,1-1 0,10 6 1,2-3 1,0 0 1,1-1-1,0-1 1,0-1-1,1-1 1,-1-1-1,1-1 1,30-2-1,-48 1-1,0 0 0,1 0 0,-1 0 0,1-1 0,-1 1 0,0-1 0,1 0 0,-1-1 0,0 1 0,0-1 0,0 0 0,0 0 0,7-4 0,-8 3 2,-1 0-1,1 0 1,-1 0-1,1 0 1,-1 0-1,0-1 1,0 1 0,-1-1-1,1 1 1,-1-1-1,1 0 1,-1 0-1,0 1 1,-1-1 0,1 0-1,0-5 1,3-58 0,-8-119 1,2 170-3,1 0 0,-2 0 0,0 1 0,-1-1 0,0 0 0,-1 1 0,-14-28 0,15 37 0,1 0 0,-1 0 0,0 1 0,0-1 0,-1 1 0,1 0 0,-1 0 0,-1 1 0,1-1 0,0 1 0,-1 1 0,0-1 0,0 1 0,0 0 0,0 0 0,-1 0 0,1 1 0,-1 0 0,1 0 0,-14-1 0,10 2-1,0 0 0,0 1 1,1 0-1,-1 1 0,0 0 0,-17 4 0,23-4-4,0 0 0,0 1 0,0 0 0,0-1-1,1 2 1,-1-1 0,1 0 0,0 1 0,-1-1 0,1 1-1,0 0 1,0 0 0,1 0 0,-1 1 0,1-1-1,-1 1 1,1-1 0,-2 6 0,-11 37-227</inkml:trace>
</inkml:ink>
</file>

<file path=ppt/ink/ink8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2"/>
    </inkml:context>
    <inkml:brush xml:id="br0">
      <inkml:brushProperty name="width" value="0.05" units="cm"/>
      <inkml:brushProperty name="height" value="0.05" units="cm"/>
      <inkml:brushProperty name="color" value="#FFC114"/>
    </inkml:brush>
  </inkml:definitions>
  <inkml:trace contextRef="#ctx0" brushRef="#br0">279 164 32415,'1'-3'24,"1"0"1,-1 0-1,0 0 1,0-1-1,-1 1 1,1 0-1,-1 0 1,0-1-1,1 1 1,-1 0 0,-1 0-1,1-4 1,-1 0 3,1 6-28,-1 0 0,1-1 0,-1 1 1,0-1-1,0 1 0,1 0 0,-1 0 1,0-1-1,0 1 0,-1 0 0,1 0 1,0 0-1,0 0 0,0 0 0,-1 0 1,1 1-1,0-1 0,-1 0 0,1 1 1,-1-1-1,1 1 0,-4-1 0,-35-9 0,32 8 0,0 2 0,0-1 0,1 1 0,-1 0 0,0 1 0,0-1 0,-8 3 0,11-1 0,1 0 0,-1 0 0,0 0 0,1 0 0,-1 1 0,1-1 0,0 1 0,0 0 0,0 1 0,0-1 0,-5 8 0,-1 1 0,0 0 0,1 1 0,1 0 0,0 1 0,1-1 0,0 2 0,1-1 0,1 1 0,1-1 0,0 1 0,0 1 0,2-1 0,0 0 0,0 1 0,2 0 0,1 27 0,0-37 0,1-1 0,-1 1 0,1-1 0,0 1 0,1-1 0,-1 0 0,1 0 0,0 0 0,0 0 0,1 0 0,0-1 0,-1 1 0,1-1 0,1 0 0,-1 0 0,1-1 0,-1 1 0,1-1 0,0 0 0,0 0 0,0-1 0,6 3 0,8 2 0,0 0 0,0-1 0,1-1 0,0 0 0,22 1 0,-12-3 0,0-1 0,0-1 0,36-4 0,-62 2 0,0 0 0,0 0 0,1-1 0,-1 1 0,0-1 0,0 0 0,-1 0 0,1 0 0,0-1 0,-1 1 0,1-1 0,-1 0 0,0 0 0,0 0 0,0 0 0,0 0 0,0-1 0,-1 0 0,0 1 0,0-1 0,0 0 0,0 0 0,0 0 0,1-5 0,2-9 0,0 1 0,-1-1 0,-1 0 0,2-26 0,-1-20 0,-2 1 0,-6-69 0,4 128 0,-1 1 0,0-1 0,1 1 0,-1-1 0,0 1 0,-1-1 0,1 1 0,-1 0 0,1 0 0,-1-1 0,0 1 0,0 0 0,0 1 0,-1-1 0,1 0 0,-1 1 0,1-1 0,-1 1 0,0 0 0,0 0 0,0 0 0,0 0 0,0 0 0,0 1 0,-1-1 0,1 1 0,-7-2 0,-6 0 0,0 1 0,0 0 0,0 2 0,-30 1 0,31-1 0,12 0-6,-1 0-1,1 1 1,-1-1 0,1 1-1,-1-1 1,1 1 0,-1 0-1,1 0 1,0 1 0,-1-1-1,1 1 1,0-1 0,0 1-1,0 0 1,0 0 0,1 1-1,-1-1 1,0 0 0,1 1-1,-1 0 1,1-1 0,0 1-1,0 0 1,0 0 0,1 1-1,-1-1 1,1 0 0,-1 0-1,1 1 1,0-1 0,-1 7-1,0 25-654</inkml:trace>
</inkml:ink>
</file>

<file path=ppt/ink/ink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4"/>
    </inkml:context>
    <inkml:brush xml:id="br0">
      <inkml:brushProperty name="width" value="0.05" units="cm"/>
      <inkml:brushProperty name="height" value="0.05" units="cm"/>
      <inkml:brushProperty name="color" value="#FFFF00"/>
    </inkml:brush>
  </inkml:definitions>
  <inkml:trace contextRef="#ctx0" brushRef="#br0">1 415 32047,'0'24'201,"0"19"-27,8 72 0,-6-102-177,0-1-1,1 0 1,0 1-1,1-1 1,1-1 0,0 1-1,0-1 1,1 1 0,0-1-1,13 15 1,-18-24 4,1 0 0,-1 0 0,0-1 0,1 1 0,0 0 0,-1-1 0,1 0 0,0 1 0,-1-1 0,1 0 0,0 0 0,0 0 0,0 0 0,0 0 0,0 0 0,0-1 0,0 1 0,1-1 0,-1 1 0,0-1 0,0 0 0,0 0 0,1 0 0,-1 0 0,0 0 0,0 0 0,0-1 0,0 1 0,1-1 0,-1 0 0,0 1 0,0-1 0,0 0 0,0 0 0,-1 0 0,1-1 0,0 1 0,0 0 0,0-1 0,-1 1 0,1-1 0,1-2 0,5-5 2,0-1 0,-1 0 0,0-1 0,0 1 0,-1-1 0,5-15 0,54-170 9,-46 129-20,32-76 1,-48 136 6,0 0-1,1 0 0,0 0 1,0 1-1,0-1 1,1 1-1,0 0 0,10-9 1,-12 12-1,1 0 0,0 1 0,0 0 0,0 0 1,0 0-1,0 1 0,0-1 0,0 1 0,1 0 1,-1 0-1,1 0 0,-1 1 0,0-1 0,1 1 1,-1 0-1,6 1 0,-8 0-3,0 0 0,0 0 0,0 0 0,1 0 0,-1 0 0,0 0 0,0 1 0,0-1 0,-1 1 0,1-1 0,0 1 0,-1 0 0,1 0 0,-1-1 0,1 1 0,-1 0 0,0 1 0,0-1 1,0 0-1,0 0 0,0 0 0,0 1 0,-1-1 0,1 0 0,-1 1 0,1-1 0,-1 0 0,0 5 0,0-6 5,-25 16 32,16-10-32,1-1 0,-1 2 0,2-1 0,-1 1 0,1 0 0,0 1 0,1-1 0,0 1 0,-8 16 0,2 1 0,0-1 0,-11 41 0,15-29 0,1 0 0,2 0 0,1 1 0,3 69 0,1-96 0,-1-7 1,1 0 0,1 0 0,-1 0 0,0-1 0,1 1 1,0 0-1,0 0 0,0 0 0,0-1 0,1 1 0,-1-1 0,1 1 0,0-1 0,0 1 0,0-1 1,0 0-1,1 0 0,4 4 0,-3-4 1,0 0 0,0-1 0,1 1 0,0-1 0,-1 0-1,1 0 1,0-1 0,0 1 0,0-1 0,0 0 0,0 0 0,0-1 0,7 0 0,0 1 2,-1-1 1,0 0-1,1-1 0,15-3 1,-23 3-5,0 0 1,0-1 0,0 1-1,0-1 1,0 0 0,-1 0-1,1 0 1,-1-1-1,1 1 1,-1-1 0,0 0-1,0 0 1,0 0 0,-1 0-1,4-6 1,2-4-1,0-1 0,-1 0-1,0 0 1,-2-1 0,0 0 0,5-23 0,11-98-34,-11 61-11,-7 55 31,14-69-28,-16 83 41,1-1 0,1 1 1,-1 0-1,1-1 0,0 1 1,0 0-1,1 1 0,0-1 0,0 1 1,7-8-1,-9 12 1,0-1 0,1 1 0,-1 0 0,1-1 0,-1 1 0,1 1-1,-1-1 1,1 0 0,0 1 0,0-1 0,4 1 0,-6-1-2,1 1-1,-1 0 0,0 0 0,0 0 1,0 0-1,0 0 0,1 0 0,-1 0 1,0 0-1,0 1 0,0-1 0,0 0 1,1 1-1,-1-1 0,0 1 0,0-1 1,0 1-1,0 0 0,0-1 0,0 1 1,0 0-1,-1 0 0,1 0 0,0-1 1,0 1-1,0 0 0,0 1 0,2 44-157,-3-46 302,-2 1-135,0-1 0,0 1 0,0 0 0,0 0 0,0 0 0,0 0 0,1 0 0,-1 0 0,0 1 0,1-1 0,-1 1 0,1-1 0,-1 1 1,-1 2-1,-3 2 1,-4 5-8,0 1 0,1-1 0,0 2 0,0-1 0,2 1 0,0 0 0,0 1 0,1 0 0,-7 23 0,7-11-3,0 0 0,2 1 0,1-1 0,1 43 0,2-65 3,0 0 0,0 0 0,1 1 0,-1-1 0,1 0 1,0 0-1,1 0 0,-1 0 0,1 0 0,0 0 1,0 0-1,0 0 0,0-1 0,1 1 0,-1-1 1,1 1-1,0-1 0,0 0 0,0 0 0,5 3 1,-2-2 0,0 0 1,1-1 0,-1 0 0,1 0 0,0 0 0,0-1 0,0 0 0,0 0 0,0-1-1,0 0 1,12 0 0,-16-1-2,11 1 5,-1-1 0,1 0-1,24-5 1,-34 4-3,1 0 0,-1-1 0,1 1 0,-1-1 0,0 0 0,0 0 0,0-1 0,0 1 0,0-1 0,0 0 0,-1 0 0,1 0 0,-1 0 0,0-1 0,3-3 0,-1-1 4,0-1-1,0 1 1,-1-1 0,0 1-1,-1-1 1,0-1 0,0 1-1,-1 0 1,2-19 0,-2-7 7,-2-48 0,-1 46-16,0 16 3,0 0 0,-1 1 0,-2-1 0,-5-21 0,7 35 0,0 1 0,0 0 0,0-1 0,-1 1 0,0 0 0,0 0 0,-1 0 0,1 1 0,-1-1 0,-1 1 0,1 0 0,-1 0 0,0 0 0,0 1 0,0-1 0,-8-4 0,11 8 0,-1-1 0,0 1 0,1 0 0,-1 0-1,0 0 1,1 0 0,-1 0 0,0 1 0,0-1 0,0 1 0,0 0 0,0 0 0,1 0-1,-1 0 1,0 0 0,-4 2 0,5-1-2,0 0-1,0 0 1,0 0 0,0 0-1,0 0 1,0 1 0,0-1-1,1 1 1,-1-1 0,1 1-1,-1 0 1,1 0-1,-1-1 1,1 1 0,0 0-1,-1 3 1,-2 6-10,0 0 1,1-1-1,1 1 1,0 1-1,0-1 1,1 20-1,-1 3 8,2 1-1,2-1 0,10 57 1,-9-76 3,1 0 1,0 0 0,2 0 0,-1-1-1,2 0 1,0 0 0,1 0 0,0-1-1,1 0 1,15 17 0,-21-27 3,0 0 1,1 0-1,-1-1 1,1 1-1,0-1 1,-1 0-1,1 1 1,0-2-1,0 1 1,0 0-1,1-1 0,-1 0 1,0 0-1,0 0 1,1-1-1,-1 1 1,1-1-1,-1 0 1,0 0-1,1 0 1,-1-1-1,0 0 1,1 0-1,-1 0 1,0 0-1,0-1 0,0 1 1,0-1-1,0 0 1,0 0-1,0-1 1,-1 1-1,1-1 1,-1 0-1,0 0 1,1 0-1,-2 0 1,1 0-1,3-5 1,8-15 6,-1-1 0,-1 0 1,-1-1-1,-1 0 1,10-42-1,-15 44-9,2 0 0,1 0 0,1 1 0,1 0-1,0 1 1,2 0 0,18-26 0,-29 46-1,0-1 0,1 1-1,-1-1 1,0 1 0,0 0 0,1-1 0,-1 1-1,1 0 1,-1 0 0,1 0 0,-1 0 0,1 0-1,0 0 1,0 1 0,-1-1 0,1 0 0,0 1-1,2-1 1,-2 1 0,-1 1-1,0-1 0,0 0 0,0 1 1,0-1-1,0 1 0,1-1 0,-1 1 1,0-1-1,0 1 0,0 0 0,-1 0 1,1-1-1,0 1 0,0 0 0,0 0 1,0 0-1,-1 0 0,1 0 0,1 2 1,1 5-3,1 0 0,-1 0 1,-1 1-1,1-1 1,1 18-1,4 48-6,-4 0 0,-8 120 1,-4-137 21,4-36-13,4-29-3,8-36 4,1 0 0,18-51 0,-11 43-1,-15 48 0,6-23-2,1 0-1,1 1 1,1 0 0,1 1 0,22-37 0,-30 59 1,0 0 1,-1 0 0,1 0 0,0 0 0,1 1 0,-1-1 0,0 1 0,1 0 0,-1 0-1,1 0 1,0 0 0,0 0 0,-1 1 0,1 0 0,0 0 0,0 0 0,1 0 0,-1 1-1,0-1 1,0 1 0,0 0 0,0 1 0,8 0 0,-10 0 0,-1-1 0,0 1 0,0-1 0,1 1-1,-1 0 1,0-1 0,0 1 0,0 0 0,0 0 0,0 0 0,0 0 0,0 0 0,0 0 0,0 0 0,0 0 0,-1 0 0,1 0-1,0 1 1,-1-1 0,1 0 0,-1 1 0,1-1 0,-1 0 0,0 1 0,1-1 0,-1 3 0,5 42-9,-5-38 7,0 206-6,-3-184 2,-13 50 1,11-55-30,8-52 35,0 1 1,2 1-1,1-1 0,1 1 1,14-33-1,-8 22-2,-11 30 1,8-25-6,21-41 0,-28 64 6,1 1 0,1-1-1,-1 1 1,1 0 0,0 1-1,1-1 1,0 1 0,0 0-1,0 1 1,13-10 0,-14 13 1,0-1 0,1 1 0,-1 1 0,0-1 1,1 1-1,6-1 0,-11 1-1,1 1 1,-1 0-1,1-1 1,-1 1-1,1 0 1,-1 0-1,1 0 1,-1 0-1,1 0 1,-1 1-1,1-1 1,-1 0-1,1 1 1,-1-1-1,1 1 1,-1-1-1,0 1 1,1 0-1,-1 0 1,0-1-1,1 1 1,-1 0-1,0 0 1,0 0-1,0 0 1,0 1-1,2 1 1,1 13-5,-1 0 1,-1 1-1,0-1 1,-1 1 0,0-1-1,-4 25 1,2 2 0,1 134 4,0-175 0,0 1 0,0-1 0,0 1 1,0-1-1,1 0 0,-1 1 0,1-1 0,-1 1 0,1-1 1,0 0-1,0 1 0,0-1 0,0 0 0,1 0 0,-1 0 1,0 0-1,1 0 0,0 0 0,-1 0 0,1 0 0,0-1 1,0 1-1,0-1 0,0 1 0,0-1 0,3 2 1,3-1 0,-1 1 0,1-2 0,-1 1 0,1-1 0,-1 0 0,1 0 0,11-2 0,-14 1 0,1 0 0,-1-1 0,0 0 0,0 0 0,0 0-1,1-1 1,-1 0 0,-1 0 0,1 0 0,0-1 0,0 1 0,-1-1-1,0 0 1,1 0 0,-1-1 0,0 1 0,-1-1 0,1 0 0,0 0 0,-1 0-1,0-1 1,0 1 0,-1-1 0,1 0 0,-1 1 0,0-1 0,2-5-1,2-9 2,-1-1-1,0 1 1,-1 0-1,-1-1 1,-1 0-1,0-21 1,-2-203 78,-3 247-45,-2 9-41,-12 154-8,-21 127 34,25-229-15,3 1 0,-3 121 1,14-138 2,0-29-1,0-16 3,-1-6 7,10-104-16,36-253 14,-31 291-19,3 1-1,39-97 1,-53 154 4,1 1 0,1-1 0,-1 1 0,15-18 0,-18 26 0,0-1 0,1 1 0,-1 0 0,0 0 0,1 0 0,-1 0 0,1 0 0,-1 1 0,1-1 0,0 1 0,0-1 0,0 1 0,-1 0 0,1 0 0,0 1 0,1-1 0,-1 1 0,0-1 0,0 1 0,0 0 0,0 0 0,6 1 0,-7 0-1,0 0 1,0 0 0,0 0-1,0 0 1,-1 0-1,1 0 1,0 1-1,0-1 1,-1 1-1,1-1 1,-1 1-1,1 0 1,-1 0 0,0 0-1,0-1 1,0 1-1,0 0 1,0 1-1,0-1 1,0 0-1,-1 0 1,1 0-1,-1 0 1,1 0 0,-1 4-1,2 2 0,6 33-4,-2 1 0,-2-1 1,-2 76-1,-2-106 5,0-2-1,0 0 1,-1-1-1,0 1 1,-1-1-1,1 1 1,-2-1-1,1 1 1,-1-1-1,0 0 1,-1 0-1,0-1 1,0 1-1,-9 11 1,9-14-2,-1-1 1,1 1-1,-1-1 1,0 0-1,0 0 1,0 0 0,-1-1-1,1 0 1,-1 0-1,0 0 1,0-1-1,0 0 1,0 0-1,0-1 1,-1 1 0,1-1-1,0 0 1,-13-1-1,63 2-250,-14 0 195,1-1-1,-1-2 1,35-5 0,-58 6 61,0-2-1,0 1 0,0-1 1,-1 1-1,1-2 1,-1 1-1,1-1 1,-1 0-1,0 0 1,0-1-1,0 0 1,-1 0-1,1 0 1,-1-1-1,0 0 1,0 0-1,-1 0 1,1 0-1,-1-1 1,4-6-1,-3-1 12,0-1 0,0 1 1,-1-1-1,-1 0 0,-1 0 0,2-25 0,-4-92 82,-2 62-65,2 9 16,0 49 24,0 39-61,-2 91-15,5 148 8,-3-262-4,0-1 0,1 0 0,-1 0 1,1 0-1,0 0 0,0 0 1,0 0-1,1 0 0,0 0 0,-1 0 1,1-1-1,0 1 0,1-1 1,-1 1-1,1-1 0,0 0 0,-1 0 1,1 0-1,1 0 0,-1 0 1,0-1-1,1 0 0,-1 1 0,1-1 1,0 0-1,-1-1 0,1 1 1,0-1-1,0 0 0,0 0 1,0 0-1,0 0 0,1-1 0,-1 1 1,0-1-1,7-1 0,-2 1 1,2 1 1,-1-2 1,0 1-1,1-1 1,9-3-1,-16 3-1,-1 0-1,1 0 1,0-1 0,-1 0-1,1 0 1,-1 0-1,0 0 1,0 0 0,0-1-1,0 1 1,0-1-1,0 0 1,4-6 0,1-3 0,-1 0 0,0-1 0,-1 0 0,0 0 1,-1 0-1,0-1 0,-2 0 0,1 0 1,2-28-1,-2-12-8,-4-70-1,-1 59 11,1 36 7,-4 131-23,0-55 13,2-1 0,3 1 0,7 58 0,-7-98 0,1-1 0,0 1 0,0-1 0,0 0 0,0 1 0,1-1 0,0 0 0,1-1 0,-1 1 0,1 0 0,0-1 0,0 0 0,1 0 0,0 0 0,-1-1 0,10 7 0,-6-6 0,0-1 0,0 0 0,0 0 1,0-1-1,1 0 0,-1-1 0,1 0 1,0 0-1,0-1 0,0 0 0,15 0 1,-20-1 0,0 0 1,0 0-1,0-1 1,0 0-1,-1 0 1,1 0-1,0 0 1,0 0-1,-1-1 1,1 1-1,-1-1 1,1 0-1,-1 0 1,0 0-1,4-4 1,-2 1-2,-1 1 1,0-1 0,0-1 0,0 1-1,-1 0 1,1-1 0,-1 0 0,3-9-1,1-9 3,0 0-1,-2-1 0,5-45 1,-9 61-1,11-400 3,-12 294 9,2 79-14,-18 290 1,0-13 17,14-181-11,0-19-5,2 1 0,6 47 0,-5-83-2,0 0 0,0 0 0,1 0 0,0 0 0,0 0 0,0-1 0,1 1 0,0-1 0,0 1 0,0-1-1,1 0 1,-1 0 0,1 0 0,0-1 0,1 0 0,-1 1 0,1-1 0,0-1 0,0 1 0,9 4 0,-3-3 2,1 0-1,0-1 1,0-1-1,0 0 1,1 0 0,-1-2-1,1 1 1,22-1-1,-30-1 0,1 0 0,-1 0-1,0-1 1,1 0-1,-1 0 1,0 0 0,0 0-1,0-1 1,0 0-1,0 0 1,0 0 0,0 0-1,0-1 1,-1 0 0,0 0-1,1 0 1,-1-1-1,0 1 1,-1-1 0,1 0-1,-1 0 1,1-1-1,-1 1 1,0 0 0,4-11-1,0 1 0,-1 0 0,0-1 0,-1 0 0,-1 0 0,0-1 0,-1 1 0,1-25 0,-2-115-6,-3 87 4,1 52 3,-1-29 5,1 42-6,-1 1 0,1-1 1,0 1-1,-1-1 0,0 1 1,0-1-1,0 1 0,0 0 1,0-1-1,0 1 0,0 0 0,-1 0 1,-2-4-1,3 6 0,1-1 0,-1 1 0,1 0 0,-1-1 0,1 1 0,-1 0 0,0 0 0,1-1 0,-1 1 0,1 0 0,-1 0 0,1 0 0,-1 0 0,0 0 0,1-1 0,-1 1 0,0 0 0,1 1 0,-1-1 0,1 0 0,-1 0 0,0 0 0,1 0 0,-1 0 0,1 1 0,-1-1 0,1 0 1,-1 0-1,0 1 0,1-1 0,-1 1 0,-14 18-4,7 0 1,1 0 0,1 1 0,1 0-1,0 1 1,2-1 0,-2 22 0,2 134 7,4-110 1,-1-63-5,0 0 0,0 0 0,0 0 0,0 0 0,1 0 0,-1 0 0,1 0 0,0 0 0,0 0 0,0 0 0,0 0 0,1-1 0,-1 1 0,1 0 0,-1-1 0,1 1 0,0-1 0,0 0 0,0 1 0,0-1 0,1 0 0,-1 0 0,0 0 0,1-1 0,-1 1 0,1-1 0,0 1 0,0-1 0,0 0 0,-1 0 0,1 0 0,0 0 0,0-1 0,0 1 0,0-1 0,0 0 0,6 0 0,-2 1 1,0 0 0,0-1 0,1-1 0,-1 1-1,0-1 1,1 0 0,-1 0 0,8-4 0,-11 3 0,1 0-1,-1 0 1,0 0-1,0-1 1,0 0-1,-1 0 1,1 0 0,0 0-1,-1-1 1,0 1-1,0-1 1,0 0-1,3-6 1,2-4-2,0-1 0,-1-1 0,-1 1 0,0-1 0,-1 0-1,4-24 1,6-102-13,-12 99 9,14-73 0,-15 110 5,0 0 0,0 0 0,0 1 0,0-1-1,1 1 1,0-1 0,1 1 0,-1 0 0,1 0 0,7-8 0,-9 12-1,0-1 1,0 0-1,0 1 1,0 0-1,0-1 1,0 1-1,0 0 1,0 0-1,0 0 1,1 0-1,-1 0 1,0 1-1,1-1 1,-1 1-1,0-1 1,1 1-1,-1 0 1,1 0-1,-1 0 1,1 0-1,-1 1 1,0-1-1,1 1 1,-1-1-1,0 1 1,1 0-1,-1 0 1,0 0-1,4 2 1,-2 0 0,0 1 0,0-1 0,0 1 0,0 1 0,0-1 0,-1 0 0,0 1 0,0 0 0,0-1 0,-1 1 0,1 0 0,-1 1 0,0-1 0,1 8 0,2 5 0,-1 1 0,-1 0 0,1 19 0,-1 13 3,-3 0 1,-2 1-1,-13 72 0,12-105-1,1 0 0,1 25 0,1-43-2,0 1 1,0-1-1,1 0 0,-1 0 1,0 0-1,1 0 1,-1 0-1,0 0 1,1 0-1,0 0 0,-1 0 1,1 0-1,-1 0 1,1 0-1,0 0 1,0 0-1,0 0 1,0 0-1,-1-1 0,1 1 1,0 0-1,0-1 1,0 1-1,0-1 1,1 1-1,-1-1 1,0 0-1,0 1 0,0-1 1,0 0-1,0 0 1,2 1-1,47 0-2,-34-2 3,-6 2-3,0-2-1,1 1 1,-1-1-1,0-1 1,0 1-1,15-6 1,-21 5-9,0 0 0,0 0 0,0 0-1,-1 0 1,1-1 0,-1 0 0,1 0 0,-1 0-1,0 0 1,0 0 0,0 0 0,-1-1 0,1 1-1,-1-1 1,0 0 0,0 0 0,0 0 0,1-5 0,6-33-464,-7 0-678</inkml:trace>
</inkml:ink>
</file>

<file path=ppt/ink/ink8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3"/>
    </inkml:context>
    <inkml:brush xml:id="br0">
      <inkml:brushProperty name="width" value="0.05" units="cm"/>
      <inkml:brushProperty name="height" value="0.05" units="cm"/>
      <inkml:brushProperty name="color" value="#FFC114"/>
    </inkml:brush>
  </inkml:definitions>
  <inkml:trace contextRef="#ctx0" brushRef="#br0">334 248 30430,'-1'-5'81,"0"-1"-1,0 1 1,-1 0-1,1-1 1,-1 1-1,-1 0 1,1 0 0,-1 0-1,0 0 1,0 1-1,0-1 1,0 1 0,-1-1-1,0 1 1,0 1-1,0-1 1,-1 0 0,1 1-1,-1 0 1,1 0-1,-1 0 1,0 1-1,0-1 1,-1 1 0,1 1-1,0-1 1,-1 1-1,-10-2 1,7 2-81,-45 2 0,50-1 0,1 1 0,-1 0 0,1 0 0,-1 0 0,1 0 0,-1 0 0,1 1 0,-1 0 0,1 0 0,0 0 0,0 0 0,-4 4 0,-3 4 0,0 1 0,1 0 0,1 0 0,0 1 0,0 0 0,1 0 0,1 1 0,0 0 0,-7 20 0,7-11 0,1 1 0,0 0 0,2 0 0,1 0 0,0 26 0,2-43 0,0-1 0,1 1 0,-1 0 0,1-1 0,1 1 0,-1-1 0,1 1 0,0-1 0,0 0 0,0 0 0,1 1 0,-1-2 0,1 1 0,1 0 0,-1-1 0,1 1 0,-1-1 0,1 0 0,1 0 0,-1 0 0,0-1 0,1 0 0,0 0 0,0 0 0,0 0 0,0-1 0,10 4 0,5 1 0,-1-2 0,1-1 0,0 0 0,1-1 0,-1-1 0,0-1 0,1-1 0,36-5 0,-52 4 0,0 0 0,0-1 0,0 0 0,0 0 0,0 0 0,-1-1 0,1 1 0,-1-1 0,0 0 0,0 0 0,0-1 0,0 1 0,0-1 0,-1 0 0,1 0 0,-1 0 0,0-1 0,-1 1 0,1-1 0,3-7 0,0-3 0,0 0 0,0 0 0,-1-1 0,-1 1 0,3-24 0,-2-7 0,-1 1 0,-2-1 0,-8-85 0,5 124 0,0 0 0,-1 1 0,1 0 0,-2-1 0,1 1 0,-1 0 0,1 0 0,-2 0 0,1 0 0,-1 0 0,0 1 0,0 0 0,0 0 0,-1 0 0,0 0 0,0 1 0,0-1 0,0 1 0,-1 1 0,1-1 0,-1 1 0,0 0 0,0 0 0,-7-2 0,-8-1 0,0 1-1,0 0 0,0 2 0,0 0 0,-1 1 0,-24 2 1,41 0-58,0-1 0,0 1 1,0 1-1,0-1 0,0 1 1,0 0-1,0 0 0,1 0 0,-1 1 1,0-1-1,1 1 0,-1 0 1,1 1-1,-1-1 0,-3 4 1,-17 22-3913</inkml:trace>
</inkml:ink>
</file>

<file path=ppt/ink/ink8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2"/>
    </inkml:context>
    <inkml:brush xml:id="br0">
      <inkml:brushProperty name="width" value="0.025" units="cm"/>
      <inkml:brushProperty name="height" value="0.025" units="cm"/>
      <inkml:brushProperty name="color" value="#FFC114"/>
    </inkml:brush>
  </inkml:definitions>
  <inkml:trace contextRef="#ctx0" brushRef="#br0">246 104 26012,'-38'-27'4438,"-45"-43"-2625,78 69-1813,1-1 1,0 1-1,-1 0 0,1 1 1,-1-1-1,1 1 1,-1 0-1,0 0 1,1 0-1,-7 2 0,-5-1-194,-21-1-1556,21 0-1216</inkml:trace>
</inkml:ink>
</file>

<file path=ppt/ink/ink8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2"/>
    </inkml:context>
    <inkml:brush xml:id="br0">
      <inkml:brushProperty name="width" value="0.025" units="cm"/>
      <inkml:brushProperty name="height" value="0.025" units="cm"/>
      <inkml:brushProperty name="color" value="#FFC114"/>
    </inkml:brush>
  </inkml:definitions>
  <inkml:trace contextRef="#ctx0" brushRef="#br0">59 71 21114,'-10'-12'8532,"7"-6"-7140,0 4-832,-4-1-111,1 6-193,2 6-128,1 3-48,0 0-80,0 0-16,-4 0-48,4 0-144,0 9-272,-1 0-209</inkml:trace>
</inkml:ink>
</file>

<file path=ppt/ink/ink8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04"/>
    </inkml:context>
    <inkml:brush xml:id="br0">
      <inkml:brushProperty name="width" value="0.025" units="cm"/>
      <inkml:brushProperty name="height" value="0.025" units="cm"/>
      <inkml:brushProperty name="color" value="#E71224"/>
    </inkml:brush>
  </inkml:definitions>
  <inkml:trace contextRef="#ctx0" brushRef="#br0">82 855 31630,'-45'0'1038,"44"0"-990,-28 24-29,22-19-13,13-5 12,16-7-10,21-15-8,41-28 0,-36 20 0,89-57 0,-66 40 0,2 3 0,98-43 0,-41 29 0,-53 23 0,121-39 0,-148 59 0,-12 3 0,1 1 0,0 2 0,0 2 0,68-4 0,-78 11 0,56 1 0,0-4 0,92-15 0,-112 13 0,-51 5 0,0-1 0,0 0 0,0-1 0,13-4 0,-26 6 0,0-1 0,-1 1 0,1-1 0,0 1 0,-1-1 0,1 1 0,-1-1 0,1 1 0,-1-1 0,1 0 0,-1 1 0,1-1 0,-1 0 0,0 0 0,1 1 0,-1-1 0,0 0 0,0 0 0,0 1 0,1-1 0,-1 0 0,0 0 0,0 0 0,0 1 0,0-1 0,0 0 0,0 0 0,-1 0 0,1 1 0,0-1 0,0 0 0,0 0 0,-1 1 0,1-1 0,0 0 0,-1 1 0,1-1 0,-1 0 0,1 1 0,-1-2 0,-21-29 0,16 26 0,-107-89 0,98 82 0,-1 2 0,0 0 0,-1 1 0,0 1 0,-31-11 0,15 7 0,24 9 0,17 6 0,29 15 0,-1 3 0,37 26 0,-52-33 0,-16-11 0,0 0 0,0 0 0,-1 0 0,1 0 0,-1 1 0,0 0 0,0 0 0,-1 0 0,1 0 0,-1 1 0,0-1 0,0 1 0,0 0 0,-1 0 0,1 0 0,-1 0 0,0 0 0,-1 1 0,1-1 0,-1 0 0,0 1 0,-1-1 0,1 1 0,-1 8 0,0 3 0,0-5 0,0 0 0,-1-1 0,-3 20 0,3-26 0,0 0 0,-1-1 0,0 0 0,0 1 0,0-1 0,0 0 0,-1 0 0,0 0 0,0 0 0,0 0 0,0-1 0,-5 5 0,0-1-10,-1 0-1,1-1 1,-1 0 0,-1 0-1,1-1 1,-1 0-1,0-1 1,-15 5 0,-8-2-329</inkml:trace>
</inkml:ink>
</file>

<file path=ppt/ink/ink8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06"/>
    </inkml:context>
    <inkml:brush xml:id="br0">
      <inkml:brushProperty name="width" value="0.025" units="cm"/>
      <inkml:brushProperty name="height" value="0.025" units="cm"/>
      <inkml:brushProperty name="color" value="#E71224"/>
    </inkml:brush>
  </inkml:definitions>
  <inkml:trace contextRef="#ctx0" brushRef="#br0">341 109 32143,'0'-13'309,"0"9"-263,0-1 0,0 0 0,0 0 0,0 0 0,-1 0 0,-2-6 0,2 9-46,1 0 0,-2 0-1,1 0 1,0 0-1,0 1 1,-1-1-1,1 0 1,-1 1 0,1-1-1,-1 1 1,0-1-1,0 1 1,1 0 0,-1-1-1,0 1 1,0 0-1,-3-1 1,-2 0 0,0-1 0,0 1 0,0 1 0,0-1 0,0 1 0,-1 0 0,1 1 0,0 0 0,0 0 0,-1 0 0,1 1 0,0 0 0,0 1 0,-1-1 0,1 1 0,1 1 0,-1-1 0,0 1 0,0 1 0,1-1 0,-9 7 0,4 1 0,0 1 0,1 1 0,0 0 0,1 0 0,1 1 0,0 0 0,0 1 0,2-1 0,-6 17 0,1 2 0,2 1 0,1 0 0,-4 38 0,11-62 0,-8 90 0,8-86 0,1 0 0,1-1 0,0 1 0,6 26 0,-5-34 0,0-1 0,1 0 0,0 1 0,0-1 0,0 0 0,1-1 0,0 1 0,0 0 0,0-1 0,0 0 0,1 0 0,-1 0 0,1-1 0,0 0 0,0 0 0,1 0 0,-1 0 0,0-1 0,1 0 0,0 0 0,-1 0 0,1-1 0,8 2 0,-6-2 0,0 1 0,0-1 0,0-1 0,0 0 0,0 0 0,1 0 0,-1-1 0,0 0 0,0-1 0,0 1 0,0-2 0,-1 1 0,1-1 0,-1 0 0,1-1 0,11-7 0,-10 3 0,-1 0 0,0 0 0,-1 0 0,0-1 0,0 0 0,-1-1 0,0 1 0,-1-1 0,0 0 0,-1-1 0,0 1 0,0-1 0,-1 0 0,3-18 0,-1-13 0,-1 1 0,-3-68 0,-1 66 0,0 14 0,1 4 0,-2 0 0,-3-27 0,3 44 0,-1 1 0,0 0 0,0-1 0,0 1 0,-1 0 0,0 1 0,0-1 0,-1 0 0,0 1 0,0 0 0,-7-8 0,9 12 0,0 0 0,-1 0 0,1 0 0,0 1 0,0-1 0,-1 1 0,1 0 0,-1 0 0,0 0 0,1 0 0,-1 0 0,0 0 0,1 1 0,-1-1 0,0 1 0,0 0 0,1 0 0,-6 0 0,6 0 0,0 0 0,0 1 0,0-1 0,0 0-1,0 1 1,0-1 0,0 1 0,0 0-1,1 0 1,-1 0 0,0 0 0,0 0-1,1 0 1,-1 0 0,0 1 0,1-1 0,-1 0-1,1 1 1,0 0 0,-1-1 0,1 1-1,0 0 1,0-1 0,-1 4 0,-7 33-94,7 3-271</inkml:trace>
</inkml:ink>
</file>

<file path=ppt/ink/ink8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07"/>
    </inkml:context>
    <inkml:brush xml:id="br0">
      <inkml:brushProperty name="width" value="0.025" units="cm"/>
      <inkml:brushProperty name="height" value="0.025" units="cm"/>
      <inkml:brushProperty name="color" value="#E71224"/>
    </inkml:brush>
  </inkml:definitions>
  <inkml:trace contextRef="#ctx0" brushRef="#br0">36 176 31182,'0'-43'1450,"0"36"-1303,0 30-159,-16 306 12,-4-45 0,31-768 0,-9 342 0,-1 142 0,-1-1 0,0 0 0,0 1 0,1-1 0,-1 1 0,0-1 0,1 0 0,-1 1 0,1-1 0,-1 1 0,1-1 0,-1 1 0,1-1 0,-1 1 0,1-1 0,-1 1 0,1 0 0,0-1 0,-1 1 0,1 0 0,0-1 0,-1 1 0,1 0 0,0 0 0,-1 0 0,1 0 0,0 0 0,-1-1 0,1 1 0,0 0 0,0 1 0,0-1 0,2 0 0,0 0 0,0 0 0,-1 0 0,1 0 0,0 1 0,-1 0 0,1-1 0,3 3 0,0 0 0,-1 1 0,-1-1 0,1 2 0,0-1 0,-1 0 0,0 1 0,0 0 0,0 0 0,-1 0 0,6 10 0,27 65 0,-25-53 0,23 56 0,-15-34 0,1-1 0,32 52 0,-49-96 0,0 1 0,0-1 0,1 0 0,-1 0 0,1 0 0,0-1 0,0 1 0,6 3 0,-8-6 0,-1 0 0,0 0 0,1-1 0,-1 1 0,1 0 0,-1-1 0,1 1 0,0-1 0,-1 1 0,1-1 0,-1 0 0,1 0 0,0 0 0,-1 0 0,1 0 0,-1 0 0,1 0 0,0 0 0,-1-1 0,1 1 0,-1-1 0,1 1 0,-1-1 0,1 0 0,-1 1 0,1-1 0,-1 0 0,0 0 0,1 0 0,-1 0 0,0 0 0,1-2 0,3-3 0,0 0 0,-1-1 0,0 0 0,-1 0 0,0 0 0,0 0 0,0-1 0,-1 1 0,3-13 0,0-10 0,2-35 0,-4-228 0,-3 275 0,-1 0 0,-1 0 0,0 0 0,-2 1 0,-9-32 0,11 53 0,4 8 0,15 19-19,5 4-74</inkml:trace>
</inkml:ink>
</file>

<file path=ppt/ink/ink8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09"/>
    </inkml:context>
    <inkml:brush xml:id="br0">
      <inkml:brushProperty name="width" value="0.025" units="cm"/>
      <inkml:brushProperty name="height" value="0.025" units="cm"/>
      <inkml:brushProperty name="color" value="#E71224"/>
    </inkml:brush>
  </inkml:definitions>
  <inkml:trace contextRef="#ctx0" brushRef="#br0">21 443 31903,'-3'-4'57,"0"-1"1,1 1-1,0 0 1,0 0 0,0-1-1,1 1 1,-1-1 0,1 0-1,0 1 1,0-1 0,1 0-1,0 0 1,-1 1-1,2-7 1,-1 10-58,1 0 0,-1 1 0,1-1 0,-1 0 0,1 0 0,-1 1 0,1-1 0,0 1 0,-1-1 0,1 1 0,0-1 0,0 1 0,-1-1 0,1 1 0,0-1 0,0 1 0,0 0 0,0-1 0,-1 1 0,1 0 0,0 0 0,0 0 0,0 0 0,0 0 0,0 0 0,0 0 0,-1 0 0,1 0 0,0 0 0,0 0 0,2 1 0,-1-1 0,0 0 0,0 0 0,0 1 0,0-1 0,0 1 0,0-1 0,0 1 0,0 0 0,0 0 0,0 0 0,0 0 0,0 0 0,-1 0 0,1 0 0,2 2 0,0 5 0,0 0 0,0 0 0,0 1 0,-1-1 0,0 1 0,-1-1 0,0 1 0,-1 0 0,2 13 0,-3 89 0,-1-61 0,1-8 0,0-26 0,0-23 0,2-38 0,1 1 0,2 0 0,2 0 0,19-63 0,-23 98 0,0 1 0,0 0 0,1 0 0,0 0 0,7-11 0,-9 17 0,-1 0 0,0 0 0,1 0 0,0 0 0,0 0 0,-1 1 0,1-1 0,0 0 0,0 1 0,0 0 0,1-1 0,-1 1 0,0 0 0,0 0 0,1 0 0,-1 1 0,1-1 0,-1 0 0,0 1 0,1 0 0,-1-1 0,1 1 0,3 0 0,-4 1 0,-1-1 0,0 1 0,0-1 0,1 1 0,-1 0 0,0-1 0,0 1 0,0 0 0,0 0 0,0 0 0,0 0 0,0 0 0,0 0 0,0 0 0,0 0 0,0 0 0,-1 0 0,1 1 0,0-1 0,-1 0 0,1 2 0,10 34 0,-8-27 0,6 24 0,-2 2 0,-1-1 0,1 53 0,-6-110 0,1 0 0,1 1 0,1-1 0,0 1 0,2 0 0,0 0 0,2 0 0,0 1 0,1 0 0,15-23 0,-21 39 0,1 0 0,0-1 0,0 1 0,0 1 0,0-1 0,8-5 0,-11 8 0,0 0 0,0 1 0,0-1 0,0 1 0,0-1 0,0 1 0,0-1 0,0 1 0,0-1 0,0 1 0,0 0 0,0-1 0,0 1 0,0 0 0,0 0 0,0 0 0,0 0 0,0 0 0,0 0 0,1 0 0,-1 1 0,0-1 0,0 0 0,0 0 0,0 1 0,0-1 0,0 1 0,0-1 0,0 1 0,0-1 0,0 1 0,-1 0 0,1-1 0,0 1 0,0 0 0,0 0 0,-1-1 0,1 1 0,0 0 0,-1 0 0,1 0 0,0 1 0,3 8 0,-1 0 0,0 0 0,0 0 0,-1 0 0,-1 1 0,2 16 0,-4 73 0,-1-45 0,2 38 0,0-92 0,0-1 0,0 1 0,0-1 0,0 1 0,0-1 0,0 1 0,0-1 0,0 1 0,0 0 0,0-1 0,0 1 0,1-1 0,-1 1 0,0-1 0,0 1 0,0-1 0,1 1 0,-1-1 0,0 0 0,1 1 0,-1-1 0,0 1 0,1-1 0,-1 0 0,1 1 0,-1-1 0,1 0 0,-1 1 0,0-1 0,1 0 0,-1 0 0,1 1 0,-1-1 0,1 0 0,0 0 0,-1 0 0,1 0 0,-1 0 0,1 0 0,-1 0 0,1 0 0,0 0 0,16-5 0,-13 2 0,0 0 0,0-1 0,0 1 0,-1-1 0,1 0 0,-1 0 0,0 0 0,0-1 0,3-4 0,21-48 0,-22 45 0,13-33 0,18-76 0,-24 75 0,-11 44 0,-1 1 0,1-1 0,0 0 0,0 1 0,0 0 0,0-1 0,0 1 0,1-1 0,-1 1 0,0 0 0,1 0 0,-1 0 0,0 0 0,1 0 0,-1 0 0,1 0 0,0 0 0,-1 0 0,3 0 0,31-6 0,-34 7 0,-1 0 0,0 0 0,0 0 0,1 0 0,-1 0 0,0 0 0,0 0 0,1 1 0,-1-1 0,0 0 0,0 0 0,0 0 0,1 0 0,-1 0 0,0 0 0,0 0 0,1 0 0,-1 1 0,0-1 0,0 0 0,0 0 0,1 0 0,-1 0 0,0 1 0,0-1 0,0 0 0,0 0 0,0 0 0,1 1 0,-1-1 0,0 0 0,0 0 0,0 1 0,0-1 0,0 0 0,0 0 0,0 1 0,0-1 0,0 0 0,0 0 0,0 1 0,0-1 0,0 0 0,0 0 0,0 1 0,0-1 0,0 0 0,0 0 0,0 1 0,-1-1 0,1 0 0,0 0 0,0 0 0,0 1 0,0-1 0,0 0 0,-1 0 0,1 0 0,0 1 0,0-1 0,0 0 0,-1 0 0,1 1 0,-29 47 0,17-30 0,1 1 0,0 1 0,1 0 0,-12 37 0,17-34 0,2-1 0,0 0 0,1 1 0,2 26 0,0-48 0,0 0 0,0 1 0,0-1 0,0 0 0,0 1 0,1-1 0,-1 0 0,1 0 0,-1 0 0,1 1 0,-1-1 0,1 0 0,0 0 0,-1 0 0,1 0 0,0 0 0,0 0 0,0 0 0,0 0 0,0-1 0,2 3 0,0-2 0,1 1 0,0 0 0,-1-1 0,1 1 0,0-1 0,0 0 0,6 0 0,10 1 0,0-1 0,27-2 0,-24 1 0,-15 0 0,-1 0 0,1-1 0,0 0 0,0 0 0,-1-1 0,1 0 0,-1 0 0,1-1 0,-1 0 0,12-6 0,-14 6 0,0-1 0,-1 1 0,0-1 0,0 0 0,0 0 0,0 0 0,-1-1 0,1 1 0,-1-1 0,0 0 0,-1 1 0,1-1 0,-1-1 0,0 1 0,3-11 0,-1-3 0,-1-1 0,-1 1 0,-1-1 0,0 0 0,-1 0 0,-6-36 0,5 51 0,0 0 0,-1-1 0,1 1 0,-1 0 0,0 0 0,-1 0 0,1 1 0,-1-1 0,0 0 0,0 1 0,0 0 0,-1 0 0,1 0 0,-1 0 0,0 0 0,0 1 0,-1 0 0,-5-4 0,2 3 0,0 0 0,-1 0 0,1 1 0,-1 0 0,0 1 0,0 0 0,0 0 0,0 1 0,0 0 0,-10 1 0,15 0 0,0 0 0,1 0 0,-1 1 0,0 0 0,1-1 0,-1 1 0,1 1 0,-1-1 0,1 0 0,-1 1 0,1 0 0,0-1 0,0 1 0,0 1 0,0-1 0,0 0 0,0 1 0,1-1 0,-1 1 0,1 0 0,0 0 0,0 0 0,0 0 0,0 0 0,0 1 0,1-1 0,-1 1 0,1-1 0,0 1 0,-1 4 0,-1 5 0,0 2 0,2-1 0,-1 0 0,2 0 0,0 0 0,3 25 0,-2-35 0,-1 1 0,1-1 0,0 0 0,1 0 0,-1 0 0,1-1 0,-1 1 0,1 0 0,1 0 0,-1-1 0,0 1 0,1-1 0,-1 0 0,1 0 0,6 5 0,-3-4 0,0 1 0,1-1 0,0 0 0,0 0 0,0-1 0,0 0 0,15 4 0,-2-3 0,0 0 0,0-2 0,1 0 0,-1-1 0,34-3 0,-51 2 0,1 0 0,-1-1 0,1 0 0,-1 0 0,0 0 0,1 0 0,-1 0 0,0-1 0,0 1 0,0-1 0,0 0 0,0 0 0,0 0 0,0 0 0,4-5 0,-4 2 0,1 1 0,-1-1 0,0 0 0,0 0 0,-1 0 0,1-1 0,-1 1 0,3-11 0,-1-6 0,-1-1 0,-1 0 0,-1-43 0,-1 48 0,0-75 0,0 93 0,0-1 0,0 0 0,1 1 0,-1-1 0,0 0 0,0 1 0,1-1 0,-1 0 0,0 1 0,1-1 0,-1 1 0,1-1 0,-1 0 0,0 1 0,1-1 0,-1 1 0,1 0 0,0-1 0,-1 1 0,1-1 0,-1 1 0,1 0 0,0-1 0,-1 1 0,1 0 0,0 0 0,-1 0 0,1-1 0,0 1 0,-1 0 0,1 0 0,1 0 0,30 0 0,-21 1 0,5 1 0,-1 0 0,0 2 0,0 0 0,0 1 0,0 0 0,0 1 0,17 11 0,-3-4 0,-46-10 0,-4-3 0,7 0 0,-1 0 0,0 1 0,0 0 0,-16 4 0,26-3 0,-1-1 0,1 1 0,0 1 0,0-1 0,0 1 0,0 0 0,0 0 0,0 0 0,1 1 0,-1 0 0,1-1 0,0 2 0,0-1 0,-5 7 0,2 1 0,1 1 0,0-1 0,1 1 0,0 0 0,0 0 0,2 0 0,0 1 0,0-1 0,1 1 0,1 0 0,0 0 0,1 0 0,1-1 0,0 1 0,4 18 0,-5-29 0,1 1 0,0-1 0,0 0 0,0 0 0,0 0 0,1 0 0,-1 0 0,1 0 0,0 0 0,0-1 0,0 1 0,0 0 0,0-1 0,1 0 0,-1 1 0,1-1 0,-1 0 0,1-1 0,0 1 0,0 0 0,0-1 0,0 1 0,0-1 0,3 1 0,5 1 0,0-1 0,0-1 0,0 1 0,0-2 0,21-1 0,-29 1 0,1 0 0,-1-1 0,1 1 0,-1-1 0,1 0 0,-1 0 0,0-1 0,1 1 0,-1 0 0,0-1 0,0 0 0,0 0 0,0 0 0,0 0 0,-1-1 0,1 1 0,3-4 0,-2 0 0,1 0 0,-1-1 0,0 0 0,-1 1 0,0-1 0,0 0 0,4-13 0,-1-6 0,-2-1 0,0 1 0,0-45 0,-3-329 0,-1 750 0,0-340 0,0 0 0,0 0 0,2 0 0,-1 0 0,1 0 0,1-1 0,-1 1 0,2-1 0,8 19 0,-10-24 0,1 0 0,0-1 0,0 1 0,0 0 0,0-1 0,0 0 0,1 0 0,0 0 0,-1 0 0,1 0 0,0-1 0,0 0 0,1 0 0,-1 0 0,0 0 0,1-1 0,-1 1 0,1-1 0,-1 0 0,1-1 0,0 1 0,-1-1 0,7 0 0,-6 1 0,1-1 0,-1 0 0,1-1 0,-1 1 0,1-1 0,-1 0 0,1-1 0,-1 1 0,0-1 0,1 0 0,-1 0 0,0-1 0,0 1 0,-1-1 0,1 0 0,-1 0 0,1-1 0,-1 1 0,0-1 0,0 0 0,0-1 0,-1 1 0,0 0 0,0-1 0,0 0 0,0 0 0,2-5 0,1-3 0,0 0 0,-1-1 0,-1 0 0,0 0 0,0 0 0,2-28 0,-3-91 0,-4 88 0,1 44 0,0 0 0,1 0 0,-1 0 0,0 0 0,0 0 0,0 0 0,-1 0 0,1 0 0,0 0 0,0 0 0,0 0 0,-1 0 0,1 0 0,-1 0 0,1 0 0,-1 0 0,1 0 0,-1 0 0,1 1 0,-1-1 0,1 0 0,-1 0 0,0 1 0,0-1 0,1 0 0,-1 1 0,0-1 0,0 1 0,0-1 0,0 1 0,0-1 0,0 1 0,0 0 0,0-1 0,0 1 0,0 0 0,0 0 0,0 0 0,0 0 0,0-1 0,0 2 0,0-1 0,0 0 0,0 0 0,0 0 0,0 0 0,0 1 0,1-1 0,-1 0 0,0 1 0,0-1 0,0 1 0,0-1 0,0 1 0,0-1 0,1 1 0,-1 0 0,0-1 0,0 1 0,1 0 0,-1 0 0,-1 1 0,-2 5 0,-1 0 0,1 0 0,0 0 0,0 0 0,1 1 0,0 0 0,0 0 0,1 0 0,0 0 0,1 0 0,-2 11 0,0 19 0,2 44 0,1-58 0,0-1 0,2 34 0,-1-53 0,-1 0 0,2 0 0,-1 0 0,0-1 0,1 1 0,0 0 0,-1-1 0,2 1 0,-1-1 0,0 0 0,1 0 0,3 4 0,-1-2 0,1 0 0,-1 0 0,1-1 0,0 0 0,0 0 0,1 0 0,-1-1 0,1 0 0,0 0 0,0 0 0,0-1 0,0 0 0,0-1 0,1 0 0,-1 0 0,0 0 0,13-1 0,-18-1-1,1 1 1,-1 0-1,0-1 1,0 1-1,0-1 0,0 0 1,0 1-1,0-1 1,0 0-1,0 0 0,0-1 1,0 1-1,0 0 1,-1 0-1,1-1 0,0 0 1,-1 1-1,1-1 1,-1 0-1,0 1 0,0-1 1,1 0-1,-1 0 1,0 0-1,-1 0 0,1 0 1,0 0-1,-1 0 1,1 0-1,-1-1 0,1 1 1,-1 0-1,0 0 1,0 0-1,0-1 0,0 1 1,0 0-1,-1 0 1,0-3-1,-4-7-119</inkml:trace>
</inkml:ink>
</file>

<file path=ppt/ink/ink8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0"/>
    </inkml:context>
    <inkml:brush xml:id="br0">
      <inkml:brushProperty name="width" value="0.025" units="cm"/>
      <inkml:brushProperty name="height" value="0.025" units="cm"/>
      <inkml:brushProperty name="color" value="#E71224"/>
    </inkml:brush>
  </inkml:definitions>
  <inkml:trace contextRef="#ctx0" brushRef="#br0">250 74 30894,'0'-3'54,"0"0"-1,0 0 1,0 0-1,-1 0 1,1 0-1,-1 0 1,0 0-1,0 0 1,0 0-1,0 1 1,0-1-1,-1 0 1,1 1-1,-1-1 1,0 1-1,0-1 1,0 1-1,0 0 1,0 0-1,0-1 1,-1 2-1,1-1 1,-1 0-1,1 0 1,-1 1-1,0 0 1,1-1-1,-1 1 1,0 0-1,0 0 1,0 1-1,0-1 1,0 0-1,-6 1 1,3 0-54,1 0 0,-1 0 0,1 1 0,0 0 0,-1 0 0,1 0 0,0 1 0,0 0 0,-1 0 0,1 0 0,1 0 0,-10 7 0,7-3 0,0 0 0,1 0 0,0 0 0,0 1 0,1 0 0,0 0 0,-5 10 0,5-9 0,2 0 0,-1 0 0,1 0 0,0 0 0,1 1 0,0-1 0,0 1 0,1 0 0,-1 9 0,2-13 0,0-1 0,0 1 0,0 0 0,0 0 0,1-1 0,0 1 0,0 0 0,0-1 0,1 1 0,-1-1 0,1 1 0,0-1 0,1 0 0,-1 0 0,1 0 0,-1 0 0,7 6 0,1-2 0,-1-1 0,1 0 0,0 0 0,1-1 0,-1-1 0,1 0 0,0 0 0,1-1 0,23 5 0,-35-9 0,0 1 0,1-1 0,-1 0 0,0 0 0,1 1 0,-1-1 0,0 0 0,1 1 0,-1-1 0,0 0 0,1 1 0,-1-1 0,0 1 0,0-1 0,0 0 0,1 1 0,-1-1 0,0 1 0,0-1 0,0 0 0,0 1 0,0-1 0,0 1 0,0-1 0,0 1 0,0-1 0,0 1 0,0-1 0,0 0 0,0 1 0,0-1 0,-1 1 0,-6 17 0,-22 5 0,26-22 0,1 1 0,-1-1 0,0 0 0,1 1 0,-1 0 0,1 0 0,0 0 0,0 0 0,0 0 0,0 0 0,0 0 0,0 1 0,0-1 0,1 1 0,-1-1 0,1 1 0,0 0 0,-1 0 0,2-1 0,-1 1 0,0 0 0,0 0 0,0 4 0,2-6 0,-1 0 0,0 0 0,0 0 0,0 0 0,1 1 0,-1-1 0,1 0 0,-1 0 0,1 0 0,-1 0 0,1 0 0,0 0 0,-1 0 0,1-1 0,0 1 0,0 0 0,0 0 0,0 0 0,-1-1 0,1 1 0,0 0 0,0-1 0,0 1 0,2 0 0,31 9 0,-23-7 0,5 2 0,0 0 0,0 1 0,-1 0 0,0 1 0,24 16 0,-36-21 0,0 0 0,0 0 0,0 0 0,0 0 0,-1 1 0,1-1 0,-1 1 0,0 0 0,0-1 0,0 1 0,0 0 0,0 0 0,0 1 0,-1-1 0,0 0 0,1 0 0,-1 1 0,0-1 0,-1 1 0,1-1 0,-1 1 0,1-1 0,-1 1 0,0-1 0,-1 1 0,1-1 0,0 1 0,-1-1 0,0 1 0,0-1 0,0 0 0,0 1 0,-1-1 0,-2 6 0,0-3 0,-1 1 0,0 0 0,0-1 0,-1 0 0,1 0 0,-1 0 0,-7 4 0,-54 36 0,33-23 0,25-16 0,-73 53 0,72-51 0,1 0 0,-1 0 0,2 1 0,-1 0 0,-10 17 0,17-25 0,1 1 0,-1-1 0,1 1 0,0 0 0,-1-1 0,1 1 0,1 0 0,-1 0 0,0 0 0,1 0 0,-1-1 0,1 1 0,0 0 0,0 0 0,0 0 0,0 0 0,1 0 0,-1 0 0,2 4 0,0-3 0,1 0 0,-1 0 0,0 0 0,1-1 0,0 1 0,0-1 0,0 0 0,0 0 0,0 0 0,1 0 0,6 3 0,18 14 0,38 22 0,-60-38 0,1-1 0,0-1 0,0 1 0,0-1 0,0 0 0,0-1 0,0 0 0,14 1 0,-21-2-1,0 0 0,0 0 0,0 0 0,0 0 0,1 1 0,-1-1 0,0 0 0,0 0 1,0 0-1,0 0 0,1 0 0,-1 0 0,0 0 0,0 0 0,0 0 0,1 0 0,-1 0 0,0 0 0,0 0 0,0 0 0,0 0 0,1 0 0,-1 0 0,0 0 0,0 0 1,0 0-1,1 0 0,-1 0 0,0 0 0,0 0 0,0-1 0,0 1 0,1 0 0,-1 0 0,0 0 0,0 0 0,0 0 0,0 0 0,0-1 0,0 1 0,1 0 1,-1 0-1,0 0 0,0 0 0,0-1 0,0 1 0,0 0 0,0 0 0,0 0 0,0 0 0,0-1 0,0 1 0,0 0 0,0 0 0,0 0 0,0-1 0,0 1 0,0 0 1,0-3-44,0-17-321</inkml:trace>
</inkml:ink>
</file>

<file path=ppt/ink/ink8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1"/>
    </inkml:context>
    <inkml:brush xml:id="br0">
      <inkml:brushProperty name="width" value="0.025" units="cm"/>
      <inkml:brushProperty name="height" value="0.025" units="cm"/>
      <inkml:brushProperty name="color" value="#E71224"/>
    </inkml:brush>
  </inkml:definitions>
  <inkml:trace contextRef="#ctx0" brushRef="#br0">274 218 32127,'1'-30'333,"0"19"-276,0 1-1,-1-1 1,0 1 0,-3-16-1,3 24-55,-1-1 0,1 1 0,-1 0 0,0 0 0,0 0 0,0 0-1,0 0 1,0 0 0,0 0 0,0 0 0,-1 1 0,1-1 0,0 0 0,-1 1-1,0-1 1,1 1 0,-1 0 0,0-1 0,0 1 0,0 0 0,0 0 0,0 0-1,0 0 1,0 0 0,0 1 0,-2-1 0,-2-1-1,0 1 0,0-1 0,0 1 0,0 1 0,0-1 0,0 1 0,0 0 0,0 0 0,0 1 0,0 0 0,0 0 0,0 0 0,1 1 0,-1 0 0,0 0 0,1 0 0,-1 1 0,1 0 0,0 0 0,0 0 0,0 1 0,0-1 0,1 1 0,-1 0 0,1 1 0,0-1 0,0 1 0,-4 6 0,-3 8 0,1 1 0,1 0 0,0 1 0,2 0 0,0 0 0,1 0 0,1 1 0,2 0 0,0 0 0,1 0 0,1 0 0,3 39 0,-1-56 0,-1 0 0,1 1 0,0-1 0,1 0 0,-1 0 0,1 0 0,0-1 0,0 1 0,1 0 0,-1-1 0,1 1 0,0-1 0,0 0 0,1 0 0,-1 0 0,1 0 0,0-1 0,0 1 0,0-1 0,0 0 0,1 0 0,-1 0 0,1-1 0,0 0 0,-1 0 0,9 2 0,-1 0 0,1-1 0,0 0 0,0-1 0,-1-1 0,1 0 0,0-1 0,0 0 0,0-1 0,23-4 0,-29 4 0,-1-1 0,1-1 0,0 1 0,-1-1 0,0 0 0,1-1 0,-1 1 0,0-1 0,-1 0 0,1-1 0,-1 1 0,0-1 0,0 0 0,0-1 0,-1 1 0,5-7 0,-4 2 0,1 1 0,-2 0 0,1-1 0,-1 0 0,-1 0 0,0 0 0,0-1 0,-1 1 0,0-1 0,0-10 0,0-11 0,-1 0 0,-8-63 0,6 85 0,-1 1 0,0 0 0,-1 0 0,1 0 0,-2 0 0,1 0 0,-1 1 0,-1 0 0,1 0 0,-1 0 0,-1 0 0,0 1 0,0-1 0,-12-10 0,15 16 0,0-1 0,-1 1 0,0-1 0,0 1 0,1 0 0,-1 0 0,0 1 0,-1-1 0,1 1 0,0 0 0,0 0 0,0 1 0,-1-1 0,1 1 0,0 0 0,-1 0 0,1 0 0,0 1 0,-1-1 0,1 1 0,0 0 0,0 0 0,0 1 0,-1-1 0,1 1 0,1 0 0,-1 0 0,0 0 0,0 1 0,1-1 0,0 1 0,-1 0 0,1 0 0,0 0 0,0 0 0,1 0 0,-1 1 0,1 0 0,-1-1 0,1 1 0,0 0 0,0 0 0,1 0 0,-2 5 0,-1 4 0,2 0 0,-1 1 0,1-1 0,1 0 0,1 1 0,-1-1 0,2 1 0,0-1 0,1 0 0,0 1 0,7 19 0,-7-26 0,1 0 0,0 0 0,0 0 0,0-1 0,1 1 0,0-1 0,1 0 0,-1 0 0,1-1 0,0 1 0,0-1 0,1 0 0,0 0 0,0-1 0,0 0 0,0 0 0,0 0 0,1-1 0,0 0 0,0 0 0,0-1 0,9 3 0,2-2 0,-1 0 0,1-1 0,20-1 0,-29-1 0,-1 0 0,1-1 0,-1 0 0,0 0 0,0-1 0,0 0 0,0-1 0,14-5 0,-18 5 0,0 0 0,0 0 0,0 0 0,0-1 0,-1 1 0,1-1 0,-1 0 0,0 0 0,0 0 0,0 0 0,-1-1 0,1 1 0,-1-1 0,0 0 0,-1 0 0,1 1 0,-1-1 0,1-6 0,1-10 0,-1 0 0,0 0 0,-3-23 0,1 21 0,0-141 0,0 163 0,0 0 0,0 1 0,1-1 0,-1 0 0,0 0 0,0 0 0,1 1 0,-1-1 0,0 0 0,1 0 0,-1 1 0,1-1 0,-1 0 0,1 1 0,-1-1 0,1 1 0,-1-1 0,1 1 0,0-1 0,-1 1 0,1-1 0,0 1 0,-1-1 0,1 1 0,0 0 0,0-1 0,-1 1 0,1 0 0,0 0 0,0 0 0,0 0 0,-1-1 0,1 1 0,1 1 0,2-2 0,-1 1 0,0 1 0,1-1 0,-1 0 0,0 1 0,0 0 0,1-1 0,-1 1 0,4 3 0,1 0 0,0 2 0,-1-1 0,0 1 0,0 0 0,0 1 0,-1-1 0,0 1 0,0 1 0,-1-1 0,0 1 0,0 0 0,4 9 0,-1-1 0,-1 1 0,0 0 0,-1 0 0,-1 1 0,4 24 0,-5-1 0,-2 67 0,-3-62 0,2-37 0,1-9 0,2-6 0,-4 6 0,12-31 0,-2 0 0,8-36 0,5-20 0,-18 73 0,36-96 0,-37 100 0,1 0 0,1 1 0,-1 0 0,1 0 0,1 0 0,0 1 0,0 0 0,12-11 0,-16 17 0,0 0 0,1 0 0,-1 0 0,0 0 0,1 1 0,-1 0 0,0-1 0,1 1 0,0 1 0,-1-1 0,1 0 0,0 1 0,5 0 0,-8 0 0,1 0 0,0 0 0,-1 0 0,1 0 0,-1 0 0,1 1 0,-1-1 0,1 1 0,0-1 0,-1 1 0,0 0 0,1-1 0,-1 1 0,1 0 0,-1 0 0,0 0 0,0 0 0,1 0 0,-1 0 0,0 0 0,0 1 0,0-1 0,0 0 0,0 1 0,-1-1 0,1 0 0,0 1 0,-1-1 0,1 1 0,0 1 0,3 28 0,-1 0 0,-2-1 0,-3 44 0,0-7 0,2 93 0,3-155-91,11-5-362</inkml:trace>
</inkml:ink>
</file>

<file path=ppt/ink/ink8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4"/>
    </inkml:context>
    <inkml:brush xml:id="br0">
      <inkml:brushProperty name="width" value="0.025" units="cm"/>
      <inkml:brushProperty name="height" value="0.025" units="cm"/>
      <inkml:brushProperty name="color" value="#E71224"/>
    </inkml:brush>
  </inkml:definitions>
  <inkml:trace contextRef="#ctx0" brushRef="#br0">1 357 32543,'9'74'101,"-7"-49"-97,2-1-1,11 44 1,-15-66-4,1 1 0,0-1 0,0 0 0,0 0 0,0 0 0,0 1 0,0-1 0,1 0 0,-1-1 0,1 1 0,-1 0 0,1 0 0,0-1 0,-1 1 0,1-1 0,3 2 0,-2-1 4,1-1 1,0 0-1,0 0 0,-1 0 0,1 0 1,0-1-1,0 1 0,0-1 0,5 0 1,-8 0-5,1 0 1,0-1 0,0 1 0,-1-1-1,1 1 1,-1-1 0,1 1-1,0-1 1,-1 0 0,1 0 0,-1 0-1,0 0 1,1 0 0,-1 0-1,0 0 1,0 0 0,1 0 0,-1-1-1,0 1 1,0 0 0,0-1 0,1-1-1,15-40 7,-15 38-6,14-52 17,16-105 1,-22 99-15,21-72 0,-30 131-4,0 0 0,0 1 0,1-1 0,0 0 0,-1 0 0,2 1 0,-1-1 0,0 1 0,1 0 0,-1 0 0,1 0 0,0 0 0,4-4 0,-4 6 0,-1 0 0,1-1 0,-1 1 0,1 0 0,-1 1 0,1-1 0,0 0 0,-1 1 0,1-1 0,0 1 0,0 0 0,-1 0 0,1 0 0,0 0 0,0 0 0,-1 1 0,1-1 0,0 1 0,-1 0 0,1 0 0,2 1 0,-1 0 0,0 0 0,-1 1 0,1-1 0,-1 1 0,0 0 0,0 0 0,0 0 0,0 0 0,0 0 0,-1 1 0,1-1 0,-1 1 0,0-1 0,2 6 0,3 6 0,-1 1 0,5 19 0,-6-14 0,-2 0 0,0 1 0,-1 0 0,-2 36 0,-1-31 0,1-19 0,0 0 0,-1-1 0,0 1 0,0 0 0,-1-1 0,0 1 0,0-1 0,-1 1 0,0-1 0,0 0 0,-1 0 0,1-1 0,-2 1 0,1-1 0,-1 1 0,0-2 0,0 1 0,-8 7 0,5-7 0,0-1 0,0 1 0,-1-1 0,1-1 0,-1 0 0,0 0 0,-1 0 0,1-1 0,0-1 0,-1 1 0,0-2 0,1 1 0,-1-1 0,-11-1 0,18 0 0,-21 1 0,23-1 0,1 0 0,-1 0 0,0 0 0,1 0 0,-1 0 0,0 0 0,1-1 0,-1 1 0,1 0 0,-1 0 0,1 0 0,-1-1 0,0 1 0,1 0 0,-1-1 0,1 1 0,-1 0 0,1-1 0,-1 1 0,1-1 0,0 1 0,-1-1 0,1 1 0,-1-1 0,1 1 0,0-1 0,0 1 0,-1-1 0,1 1 0,0-1 0,0 0 0,0 1 0,-1-2 0,2 2 0,0-1 0,-1 0 0,1 1 0,0-1 0,-1 1 0,1-1 0,0 1 0,0-1 0,-1 1 0,1-1 0,0 1 0,0 0 0,0 0 0,0-1 0,0 1 0,0 0 0,0 0 0,-1 0 0,1 0 0,0 0 0,0 0 0,0 0 0,0 0 0,0 1 0,1-1 0,0 0 0,283 0 0,-279 0 0,1 0 0,-1 0 0,0-1 0,1 0 0,-1 0 0,0-1 0,0 1 0,0-1 0,0-1 0,6-2 0,-9 3 0,0-1 0,0 1 0,0 0 0,0-1 0,-1 1 0,1-1 0,-1 0 0,1 0 0,-1 0 0,0 0 0,0 0 0,-1-1 0,1 1 0,-1 0 0,1-1 0,-1 0 0,0 1 0,1-7 0,2-29 0,-1-1 0,-4-67 0,-1 31 0,2 62 0,-1 9 0,1 0 0,0 0 0,1 0 0,-1 0 0,1 1 0,1-9 0,-1 11 0,0 1 0,0-1 0,-1 1 0,1 0 0,0-1 0,0 1 0,0 0 0,0 0 0,0 0 0,1 0 0,-1 0 0,0 0 0,0 0 0,1 0 0,-1 0 0,1 1 0,-1-1 0,1 0 0,-1 1 0,1-1 0,-1 1 0,1 0 0,-1-1 0,1 1 0,2 0 0,6-2 0,0 1 0,1 1 0,-1 0 0,1 0 0,-1 1 0,1 0 0,-1 0 0,0 1 0,0 1 0,0 0 0,0 0 0,0 1 0,0 0 0,12 8 0,-22-10 0,-6-1 0,-16-3 0,6 1 0,12 2 0,-1 0 0,0 0 0,0 0 0,1 0 0,-1 0 0,1 1 0,-1 0 0,1 0 0,0 0 0,-1 1 0,1 0 0,0-1 0,1 1 0,-1 0 0,0 1 0,1-1 0,0 1 0,0 0 0,0-1 0,-4 9 0,-5 7 0,2 1 0,0 0 0,-8 25 0,13-29 0,0 0 0,2 1 0,0-1 0,0 1 0,2-1 0,0 29 0,1-42 0,0-1 0,0 1 0,0-1 0,0 1 0,0 0 0,0-1 0,1 1 0,-1-1 0,1 1 0,0-1 0,0 1 0,0-1 0,0 1 0,0-1 0,1 0 0,-1 0 0,1 1 0,-1-1 0,1 0 0,0 0 0,0-1 0,0 1 0,0 0 0,0-1 0,0 1 0,0-1 0,0 0 0,1 1 0,-1-1 0,1 0 0,-1 0 0,1-1 0,-1 1 0,6 0 0,14 3 0,1-1 0,-1 0 0,1-2 0,0-1 0,41-5 0,-59 5 0,-1-1 0,0 0 0,1 0 0,-1 0 0,0-1 0,0 1 0,0-1 0,0 0 0,0 0 0,0 0 0,-1-1 0,1 1 0,-1-1 0,6-6 0,-4 4 0,-1-1 0,0 1 0,-1-1 0,1 0 0,-1 0 0,0-1 0,-1 1 0,4-11 0,-1-7 0,-1-1 0,-1 1 0,-2 0 0,0-28 0,-1 52 0,-1-39 0,0 19 0,1-1 0,2-21 0,-1 41 0,-1 0 0,1-1 0,0 1 0,-1 0 0,1 0 0,0 0 0,0 0 0,0 0 0,0 0 0,0 0 0,0 0 0,0 0 0,0 0 0,0 0 0,0 1 0,0-1 0,1 0 0,-1 1 0,0-1 0,1 1 0,-1-1 0,0 1 0,1 0 0,-1-1 0,0 1 0,1 0 0,2 0 0,48 0 0,-36 1 0,-12-2 0,-3 1 0,1-1 0,-1 1 0,1 0 0,-1 0 0,1 0 0,-1 0 0,0 0 0,1 0 0,-1 0 0,1 0 0,-1 0 0,1 1 0,-1-1 0,0 1 0,1-1 0,-1 1 0,0-1 0,1 1 0,-1 0 0,0-1 0,2 3 0,-46 13 0,33-11 0,-1 2 0,1-1 0,1 1 0,-1 1 0,1 0 0,0 0 0,1 1 0,0 0 0,1 0 0,-1 1 0,2 0 0,-1 0 0,-6 17 0,7-14 0,1 0 0,0 0 0,1 1 0,0-1 0,1 1 0,1 0 0,0 0 0,1 1 0,0-1 0,1 0 0,3 18 0,-3-30 0,1 0 0,0 0 0,0 1 0,0-1 0,0 0 0,0-1 0,0 1 0,1 0 0,-1 0 0,0 0 0,1-1 0,0 1 0,-1-1 0,1 1 0,0-1 0,0 1 0,0-1 0,0 0 0,0 0 0,0 0 0,0 0 0,0-1 0,0 1 0,0 0 0,0-1 0,1 0 0,3 1 0,9 1 0,1-1 0,31-1 0,-28 0 0,-15 0 0,0 0 0,0-1 0,0 1 0,0-1 0,0 1 0,0-1 0,0 0 0,-1-1 0,1 1 0,0-1 0,-1 1 0,1-1 0,-1 0 0,1-1 0,-1 1 0,0 0 0,0-1 0,5-5 0,-4 3 0,-1 0 0,0 0 0,0 0 0,-1-1 0,0 1 0,0-1 0,0 1 0,0-1 0,-1 1 0,0-1 0,0 0 0,0-11 0,-1-217 0,-3 215 0,3 19 0,0 0 0,0 1 0,0-1 0,0 0 0,0 0 0,0 0 0,0 0 0,0 0 0,0 0 0,-1 0 0,1 0 0,0 0 0,0 0 0,0 0 0,0 0 0,0 0 0,0 0 0,0 0 0,0 0 0,0 0 0,0 0 0,0 0 0,-1 0 0,1 0 0,0 0 0,0 0 0,0 0 0,0 0 0,0 0 0,0 0 0,0 0 0,0 0 0,0 0 0,0 0 0,0-1 0,-1 13 0,-1 49 0,1 56 0,2-103 0,0-1 0,1 1 0,0-1 0,1 0 0,1 0 0,6 16 0,-8-25 0,-1 0 0,1 0 0,0 0 0,0-1 0,1 1 0,-1-1 0,1 1 0,0-1 0,0 0 0,0 0 0,0 0 0,0 0 0,1-1 0,-1 1 0,1-1 0,0 0 0,0 0 0,-1 0 0,1 0 0,0-1 0,1 0 0,-1 0 0,0 0 0,0 0 0,1-1 0,-1 1 0,0-1 0,0 0 0,1 0 0,5-2 0,-8 2 0,0-1 0,0 0 0,0 0 0,0 0 0,0 0 0,0 0 0,0 0 0,0 0 0,-1 0 0,1-1 0,0 1 0,-1-1 0,1 0 0,-1 1 0,1-1 0,-1 0 0,0 0 0,0 0 0,0 0 0,0 0 0,0 0 0,0 0 0,-1 0 0,2-4 0,2-8 0,-1-1 0,3-21 0,-6 33 0,7-86 0,-6 64 0,0 0 0,2 0 0,1 0 0,1 0 0,9-25 0,-13 47 0,0 1 0,0 0 0,0 0 0,1-1 0,0 1 0,-1 0 0,1 0 0,0 1 0,0-1 0,0 0 0,0 1 0,0-1 0,0 1 0,0 0 0,1-1 0,-1 1 0,0 0 0,1 0 0,-1 1 0,1-1 0,-1 0 0,1 1 0,-1 0 0,1-1 0,0 1 0,-1 0 0,1 0 0,-1 1 0,1-1 0,-1 0 0,1 1 0,-1 0 0,1-1 0,-1 1 0,1 0 0,3 3 0,-1 0 0,0 1 0,-1-1 0,0 2 0,0-1 0,0 0 0,-1 1 0,1-1 0,-1 1 0,-1 0 0,1 0 0,-1 0 0,2 8 0,2 7 0,-2-1 0,4 34 0,-4 95 0,-4-126 0,0-19 0,0-6 0,3-25 0,1 1 0,0 0 0,2 0 0,12-33 0,48-98 0,-60 144 0,0 0 0,1 0 0,1 1 0,0 0 0,0 0 0,17-17 0,-25 29 0,0-1 0,1 1 0,-1 0 0,0-1 0,1 1 0,-1-1 0,1 1 0,-1-1 0,0 1 0,1 0 0,-1-1 0,1 1 0,-1 0 0,1-1 0,-1 1 0,1 0 0,-1 0 0,1 0 0,0-1 0,-1 1 0,1 0 0,-1 0 0,1 0 0,-1 0 0,1 0 0,0 0 0,-1 0 0,1 0 0,-1 0 0,1 0 0,-1 0 0,1 1 0,-1-1 0,1 0 0,-1 0 0,1 0 0,-1 1 0,1-1 0,-1 0 0,1 1 0,-1-1 0,1 0 0,-1 1 0,1-1 0,-1 1 0,0-1 0,1 1 0,-1-1 0,0 1 0,1-1 0,-1 1 0,0-1 0,1 2 0,4 32 0,-4-27 0,9 283-14,-11-217-55,1-72-344</inkml:trace>
</inkml:ink>
</file>

<file path=ppt/ink/ink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4"/>
    </inkml:context>
    <inkml:brush xml:id="br0">
      <inkml:brushProperty name="width" value="0.05" units="cm"/>
      <inkml:brushProperty name="height" value="0.05" units="cm"/>
      <inkml:brushProperty name="color" value="#FFFF00"/>
    </inkml:brush>
  </inkml:definitions>
  <inkml:trace contextRef="#ctx0" brushRef="#br0">1 0 31470,'0'0'112,"24"0"-32,23 0 305,11 0-113,2 0-144,-2 0-128,-4 0-16,-7 0-208,-14 0-1169</inkml:trace>
</inkml:ink>
</file>

<file path=ppt/ink/ink8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5"/>
    </inkml:context>
    <inkml:brush xml:id="br0">
      <inkml:brushProperty name="width" value="0.025" units="cm"/>
      <inkml:brushProperty name="height" value="0.025" units="cm"/>
      <inkml:brushProperty name="color" value="#E71224"/>
    </inkml:brush>
  </inkml:definitions>
  <inkml:trace contextRef="#ctx0" brushRef="#br0">7 511 32095,'-2'6'56,"1"1"0,-1-1 0,2 1 0,-1 0 0,1-1 0,0 1 0,0-1 0,1 1 0,2 10 0,-3-16-55,1 1-1,-1-1 1,1 0 0,0 0 0,0 0-1,0 0 1,-1 0 0,1 0 0,0 0-1,0 0 1,0 0 0,1 0 0,-1 0-1,0-1 1,0 1 0,0 0 0,1-1-1,-1 1 1,0-1 0,0 0 0,1 1-1,-1-1 1,0 0 0,3 0 0,37 2 32,-33-2-26,0 1-5,0-1 0,0 0 1,-1-1-1,1 0 1,0 0-1,0-1 0,-1 0 1,1 0-1,-1-1 1,0 0-1,0 0 0,0 0 1,0-1-1,0 0 1,-1-1-1,1 1 0,-1-1 1,-1-1-1,10-9 1,-6 4-3,-1-2 1,0 1 0,0-1-1,-1 0 1,-1-1 0,0 1-1,-1-1 1,6-28-1,0-10 0,3-56 0,-3-124 0,-12 224 0,-1 8 0,-3 7 0,5-6 0,-7 15 0,0 1 0,1 0 0,1 1 0,0-1 0,2 1 0,-3 34 0,3 120 0,4-100 0,-1-59 0,1 0 0,0 0 0,0 0 0,1 0 0,1 0 0,0-1 0,6 14 0,-7-22 0,-1 0 0,1 0 0,0-1 0,0 1 0,1 0 0,-1-1 0,1 0 0,0 1 0,0-1 0,0 0 0,0-1 0,0 1 0,1 0 0,-1-1 0,1 0 0,0 0 0,-1 0 0,1 0 0,0-1 0,0 1 0,1-1 0,-1 0 0,0 0 0,0-1 0,5 1 0,-3 0 0,-1-1 0,0 0 0,0 0 0,1 0 0,-1-1 0,0 1 0,0-1 0,1 0 0,-1-1 0,0 0 0,0 1 0,-1-2 0,1 1 0,0 0 0,-1-1 0,1 0 0,-1 0 0,0 0 0,0-1 0,0 1 0,0-1 0,-1 0 0,1 0 0,-1 0 0,0-1 0,0 1 0,-1-1 0,1 0 0,-1 1 0,2-9 0,1-3 0,-1 0 0,0-1 0,-2 1 0,0-1 0,0 0 0,-2 1 0,-2-25 0,2-23 0,-1 86 0,-3 16 0,2 0 0,4 57 0,-1-92 0,0-1 0,-1 1 0,1 0 0,0 0 0,0-1 0,1 1 0,-1-1 0,0 1 0,1-1 0,0 1 0,-1-1 0,1 0 0,0 0 0,0 0 0,0 0 0,1 0 0,-1 0 0,0-1 0,1 1 0,-1-1 0,1 1 0,0-1 0,-1 0 0,4 1 0,-1-1 0,0 1 0,0-1 0,0 0 0,1 0 0,-1-1 0,0 1 0,1-1 0,-1 0 0,0-1 0,0 1 0,1-1 0,6-2 0,-10 2 0,0 0 0,0-1 0,0 1 0,0 0 0,0-1 0,0 1 0,0-1 0,-1 1 0,1-1 0,-1 0 0,1 0 0,-1 0 0,0 0 0,1 0 0,-1 0 0,0 0 0,0 0 0,-1 0 0,1-1 0,0-2 0,7-53 0,-7 51 0,-1-56 0,-1 48 0,1 1 0,0-1 0,1 0 0,6-28 0,-7 42 0,0 0 0,0 0 0,1 1 0,-1-1 0,1 0 0,-1 0 0,1 1 0,-1-1 0,1 0 0,-1 1 0,1-1 0,-1 1 0,1-1 0,0 1 0,-1-1 0,1 1 0,0-1 0,0 1 0,-1 0 0,1-1 0,0 1 0,0 0 0,-1 0 0,1-1 0,0 1 0,0 0 0,0 0 0,0 0 0,-1 0 0,1 0 0,0 0 0,0 0 0,0 1 0,-1-1 0,1 0 0,0 0 0,0 0 0,1 1 0,1 0 0,-1 0 0,1 0 0,0 1 0,0-1 0,-1 1 0,1-1 0,-1 1 0,1 0 0,2 3 0,1 2 0,-1 0 0,0 1 0,0 0 0,-1 0 0,0 0 0,0 1 0,-1-1 0,0 1 0,0 0 0,-1 0 0,1 10 0,0 12 0,-1 61 0,-2-56 0,0-32 0,0 0 0,0 0 0,-1 0 0,1 0 0,-1 0 0,0 0 0,0 0 0,-1 4 0,-1-57 0,8 23 0,0 0 0,2 1 0,1 0 0,1 0 0,1 1 0,14-24 0,-17 34 0,-1 1 0,1-1 0,0 1 0,16-20 0,-21 30 0,1 0 0,0 0 0,-1 0 0,1 1 0,0-1 0,1 1 0,-1-1 0,0 1 0,1 0 0,-1 0 0,1 0 0,0 1 0,-1 0 0,1-1 0,0 1 0,0 0 0,0 1 0,7-1 0,-10 1 0,0 0 0,0 1 0,1-1 0,-1 1 0,0-1 0,0 1 0,0-1 0,0 1 0,0 0 0,0 0 0,0 0 0,0-1 0,0 1 0,0 0 0,0 0 0,0 0 0,-1 0 0,1 0 0,0 0 0,-1 1 0,1-1 0,-1 0 0,1 0 0,-1 0 0,0 1 0,1-1 0,-1 0 0,0 0 0,0 1 0,0 1 0,3 46 0,-3-42 0,-1 57 0,-10 68 0,10-77 0,1-54 0,0-1 0,0 1 0,0 0 0,0-1 0,1 1 0,-1 0 0,0-1 0,1 1 0,-1 0 0,0-1 0,1 1 0,-1-1 0,1 1 0,-1-1 0,0 1 0,1-1 0,-1 1 0,1-1 0,0 1 0,-1-1 0,1 0 0,-1 1 0,1-1 0,0 0 0,-1 0 0,1 1 0,0-1 0,-1 0 0,1 0 0,0 0 0,-1 0 0,1 0 0,0 0 0,0 0 0,31-1 0,-24 0 0,1 0 0,1-2 0,-1 1 0,0-1 0,1 0 0,-1-1 0,-1 0 0,1-1 0,-1 0 0,1 0 0,-1-1 0,-1 0 0,11-9 0,-3 0 0,0 0 0,-1 0 0,-1-2 0,20-32 0,-24 34 0,0-1 0,-2 0 0,0-1 0,-1 1 0,0-1 0,-2-1 0,0 1 0,0-1 0,-2 1 0,0-36 0,-2 53 0,0-1 0,0 1 0,0-1 0,0 1 0,0-1 0,-1 1 0,1-1 0,0 1 0,-1-1 0,1 1 0,0-1 0,-1 1 0,1 0 0,0-1 0,-1 1 0,1-1 0,-1 1 0,1 0 0,-1-1 0,1 1 0,-1 0 0,1 0 0,-1-1 0,1 1 0,-1 0 0,1 0 0,-1 0 0,-24-4 0,18 4 0,1 0 0,-1 0 0,0 1 0,1 0 0,-10 3 0,12-2 0,-1 1 0,1 0 0,0 0 0,-1 0 0,1 0 0,0 1 0,1 0 0,-1 0 0,1 0 0,0 0 0,0 0 0,0 1 0,-4 8 0,2-3 0,1 0 0,0 0 0,1 0 0,0 0 0,-3 22 0,4 68 0,2-64 0,0-32 0,1 0 0,-1 0 0,1 0 0,-1 0 0,1 0 0,0 0 0,1 0 0,-1 0 0,1 0 0,-1 0 0,1 0 0,1-1 0,-1 1 0,0-1 0,1 0 0,-1 1 0,1-1 0,0-1 0,0 1 0,0 0 0,1-1 0,-1 1 0,1-1 0,-1 0 0,1 0 0,0 0 0,0-1 0,0 1 0,4 0 0,3 1 0,1 0 0,0-1 0,0-1 0,0 0 0,0 0 0,0-1 0,0-1 0,0 0 0,13-3 0,-19 3 0,-1-1 0,1 0 0,-1 0 0,1-1 0,-1 0 0,0 0 0,0 0 0,0 0 0,-1-1 0,5-4 0,-6 6 0,-1 0 0,0-1 0,1 1-1,-1 0 1,0-1 0,-1 1 0,1-1-1,0 0 1,-1 0 0,1 1-1,-1-1 1,0 0 0,0 0 0,0 0-1,-1 0 1,1-1 0,-1 1-1,1 0 1,-1 0 0,0-4 0,-1 6-2,1 1 0,0 0 1,0-1-1,0 1 0,0 0 1,0-1-1,0 1 0,-1 0 1,1-1-1,0 1 1,0 0-1,-1 0 0,1-1 1,0 1-1,0 0 0,-1 0 1,1 0-1,0-1 0,0 1 1,-1 0-1,1 0 0,0 0 1,-1 0-1,1 0 0,0 0 1,-1 0-1,1 0 1,0-1-1,-1 1 0,1 0 1,0 0-1,-1 0 0,0 1 1,-35-2-178</inkml:trace>
</inkml:ink>
</file>

<file path=ppt/ink/ink8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6"/>
    </inkml:context>
    <inkml:brush xml:id="br0">
      <inkml:brushProperty name="width" value="0.025" units="cm"/>
      <inkml:brushProperty name="height" value="0.025" units="cm"/>
      <inkml:brushProperty name="color" value="#E71224"/>
    </inkml:brush>
  </inkml:definitions>
  <inkml:trace contextRef="#ctx0" brushRef="#br0">85 30 31935,'0'0'15,"1"-1"0,-1 0 0,0 0 0,0 0 0,-1 1 0,1-1 1,0 0-1,0 0 0,0 1 0,0-1 0,-1 0 0,1 1 0,0-1 1,-1 0-1,1 1 0,0-1 0,-1 0 0,1 1 0,-1-1 0,1 1 0,-1-1 1,1 0-1,-1 1 0,0 0 0,1-1 0,-1 1 0,0-1 0,1 1 1,-1 0-1,0-1 0,1 1 0,-1 0 0,0 0 0,0-1 0,1 1 0,-1 0 1,0 0-1,0 0 0,1 0 0,-1 0 0,0 0 0,0 0 0,1 0 1,-1 1-1,0-1 0,0 0 0,1 0 0,-1 1 0,0-1 0,1 0 0,-1 1 1,0-1-1,1 1 0,-2 0 0,0 0-15,-1 1 0,1 0 0,0 0 0,-1 0 0,1 1 0,0-1 0,0 0 0,1 1 0,-1-1 0,0 1 0,1 0 0,0 0 0,-1-1 0,1 1 0,0 0 0,0 0 0,1 0 0,-1 4 0,-2 7 0,2 0 0,0 22 0,1-34 0,0-1 0,1 1 0,-1-1 0,0 1 0,1-1 0,-1 1 0,1-1 0,0 1 0,-1-1 0,1 0 0,0 1 0,0-1 0,0 0 0,0 0 0,0 0 0,0 0 0,0 0 0,0 0 0,1 0 0,-1 0 0,0 0 0,1 0 0,-1-1 0,0 1 0,1-1 0,-1 1 0,1-1 0,-1 1 0,1-1 0,-1 0 0,1 0 0,2 0 0,9 2 0,0-1 0,0-1 0,14-1 0,-6 0 0,-20 1 0,0 0 0,1-1 0,-1 1 0,0 0 0,0 0 0,0-1 0,0 1 0,0-1 0,0 1 0,0-1 0,0 1 0,0-1 0,0 0 0,0 1 0,-1-1 0,1 0 0,0 0 0,0 1 0,-1-1 0,1 0 0,0 0 0,-1 0 0,1 0 0,-1 0 0,1 0 0,-1 0 0,0 0 0,1 0 0,-1-1 0,0 1 0,0 0 0,0 0 0,1-1 0,-1-47 0,-1 32 0,1 14 0,0 1 0,0-1 0,0 0 0,0 1 0,-1-1 0,1 0 0,-1 1 0,0-1 0,0 1 0,0-1 0,0 1 0,0 0 0,0-1 0,-1 1 0,1 0 0,-1 0 0,1 0 0,-1 0 0,0 0 0,0 0 0,0 0 0,-3-1 0,1 0 0,-1 1 0,0 0 0,0 0 0,0 1 0,0-1 0,0 1 0,0 0 0,0 0 0,0 1 0,-10 0 0,12 0 0,1 0 0,-1 0 0,1 0 0,-1 1 0,1-1 0,-1 1 1,1 0-1,0-1 0,-1 1 0,1 0 0,0 0 0,0 1 0,0-1 0,-1 0 0,2 1 0,-1-1 0,0 1 0,0 0 1,0 0-1,1-1 0,-1 1 0,1 0 0,-2 3 0,-1 2-4,1 0 1,0 0-1,1 0 0,0 1 0,0-1 1,-1 12-1,-2 22-116</inkml:trace>
</inkml:ink>
</file>

<file path=ppt/ink/ink8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7"/>
    </inkml:context>
    <inkml:brush xml:id="br0">
      <inkml:brushProperty name="width" value="0.025" units="cm"/>
      <inkml:brushProperty name="height" value="0.025" units="cm"/>
      <inkml:brushProperty name="color" value="#E71224"/>
    </inkml:brush>
  </inkml:definitions>
  <inkml:trace contextRef="#ctx0" brushRef="#br0">82 112 29630,'-3'-5'436,"0"1"0,1-1 1,-1 0-1,1 1 0,0-1 1,-3-10-1,5 14-433,-1-1 0,1 1 0,0-1 0,-1 1 0,1-1-1,0 0 1,0 1 0,0-1 0,0 1 0,0-1 0,1 0-1,-1 1 1,0-1 0,1 1 0,-1-1 0,1 1 0,0-1 0,-1 1-1,1-1 1,0 1 0,0 0 0,0-1 0,0 1 0,0 0 0,0 0-1,0 0 1,0 0 0,2-1 0,8-3-3,1 0 0,-1 1 0,1 1 0,0 0 0,0 1 0,0 0 0,0 1 0,1 0 0,-1 1 0,0 0 0,16 2 0,-26-1 0,-1-1 0,1 1 0,0 0 0,-1-1 0,1 1 0,-1 0 0,1 0 0,-1 0 0,1 0 0,-1 0 0,0 0 0,0 0 0,1 0 0,-1 1 0,0-1 0,0 0 0,0 1 0,0-1 0,0 1 0,-1-1 0,1 1 0,0 0 0,-1-1 0,1 1 0,-1 0 0,1-1 0,-1 4 0,2 7 0,-1 0 0,0 1 0,-2 11 0,1-9 0,0-8 0,-1 0 0,0-1 0,0 1 0,-1 0 0,1-1 0,-1 1 0,-1-1 0,1 0 0,-1 1 0,-6 7 0,-4 7 0,-28 30 0,25-33 0,-23 37 0,37-51 0,0 1 0,0-1 0,0 1 0,0-1 0,1 1 0,-1 0 0,1-1 0,1 1 0,-1 0 0,1 0 0,-1 0 0,2 0 0,-1 0 0,0 0 0,1 0 0,0-1 0,0 1 0,0 0 0,1 0 0,0-1 0,0 1 0,0-1 0,0 1 0,0-1 0,1 0 0,0 0 0,0 0 0,7 6 0,-3-4 0,0 1 0,0 0 0,-1 0 0,0 0 0,0 0 0,0 1 0,-1 0 0,-1 0 0,1 1 0,-1-1 0,-1 1 0,1 0 0,-2 0 0,1 0 0,-1 1 0,0-1 0,-1 0 0,0 19 0,0-18 0,-1 0 0,0 0 0,-1 0 0,0 0 0,-1 0 0,0 0 0,0-1 0,-1 1 0,0 0 0,-1-1 0,-8 15 0,-10 19 0,2 0 0,2 1 0,-18 64 0,-18 48 0,47-142 0,6-14 0,1 0 0,0 0 0,0 1 0,0-1 0,0 0 0,0 0 0,0 0 0,0 0 0,0 0 0,0 0 0,0 0 0,0 0 0,0 0 0,-1 0 0,1 0 0,0 0 0,0 0 0,0 0 0,0 0 0,0 0 0,0 0 0,0 0 0,0 0 0,0 0 0,-1 0 0,1 0 0,0 0 0,0 0 0,0 0 0,0 0 0,0 0 0,0 0 0,0 0 0,0 0 0,0 0 0,0 0 0,0 0 0,-1 0 0,1 0 0,0-1 0,0 1 0,0 0 0,0 0 0,0 0 0,0 0 0,0 0 0,0 0 0,0 0 0,0 0 0,0 0 0,0 0 0,0 0 0,0-1 0,0 1 0,0 0 0,0 0 0,0 0 0,0 0 0,0 0 0,0 0 0,0 0 0,0 0 0,0 0 0,0-1 0,0 1 0,0 0 0,0 0 0,-3-13 0,-2-6 0,-19 2-376,10 8-1313</inkml:trace>
</inkml:ink>
</file>

<file path=ppt/ink/ink8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8"/>
    </inkml:context>
    <inkml:brush xml:id="br0">
      <inkml:brushProperty name="width" value="0.025" units="cm"/>
      <inkml:brushProperty name="height" value="0.025" units="cm"/>
      <inkml:brushProperty name="color" value="#E71224"/>
    </inkml:brush>
  </inkml:definitions>
  <inkml:trace contextRef="#ctx0" brushRef="#br0">37 10 32335,'0'-6'352,"3"3"-304,0 3-16,-19 0-176,-10 9-1041</inkml:trace>
</inkml:ink>
</file>

<file path=ppt/ink/ink8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8"/>
    </inkml:context>
    <inkml:brush xml:id="br0">
      <inkml:brushProperty name="width" value="0.025" units="cm"/>
      <inkml:brushProperty name="height" value="0.025" units="cm"/>
      <inkml:brushProperty name="color" value="#E71224"/>
    </inkml:brush>
  </inkml:definitions>
  <inkml:trace contextRef="#ctx0" brushRef="#br0">229 1 31887,'-3'0'848,"0"0"-816,-7 0-32,-3 0 0,-10 3 0,-7 6 0,1-1-48,-4 1-64,1-3-256,2 6-449,7-6-2400</inkml:trace>
</inkml:ink>
</file>

<file path=ppt/ink/ink8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9"/>
    </inkml:context>
    <inkml:brush xml:id="br0">
      <inkml:brushProperty name="width" value="0.025" units="cm"/>
      <inkml:brushProperty name="height" value="0.025" units="cm"/>
      <inkml:brushProperty name="color" value="#E71224"/>
    </inkml:brush>
  </inkml:definitions>
  <inkml:trace contextRef="#ctx0" brushRef="#br0">528 1 23691,'-3'0'9012,"-14"0"-9220,-6 0-705</inkml:trace>
  <inkml:trace contextRef="#ctx0" brushRef="#br0">138 39 30574,'-3'0'2033,"0"0"-1905,-4 0-128,-3 0 0,-9 0 0,-7 0-32,-7 0-288,-3 0-8596</inkml:trace>
</inkml:ink>
</file>

<file path=ppt/ink/ink8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9"/>
    </inkml:context>
    <inkml:brush xml:id="br0">
      <inkml:brushProperty name="width" value="0.025" units="cm"/>
      <inkml:brushProperty name="height" value="0.025" units="cm"/>
      <inkml:brushProperty name="color" value="#E71224"/>
    </inkml:brush>
  </inkml:definitions>
  <inkml:trace contextRef="#ctx0" brushRef="#br0">763 0 31983,'-3'0'368,"0"0"16,-1 0-384,-5 0 0,-11 0 0,-9 9-128,-4 3-720</inkml:trace>
  <inkml:trace contextRef="#ctx0" brushRef="#br0">151 44 31759,'-10'0'624,"7"0"-384,0 0-176,-4 0-48,1 0 0,-14 0-16,-6 0-16,-10 0-128,-4 0-977</inkml:trace>
</inkml:ink>
</file>

<file path=ppt/ink/ink8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0"/>
    </inkml:context>
    <inkml:brush xml:id="br0">
      <inkml:brushProperty name="width" value="0.025" units="cm"/>
      <inkml:brushProperty name="height" value="0.025" units="cm"/>
      <inkml:brushProperty name="color" value="#E71224"/>
    </inkml:brush>
  </inkml:definitions>
  <inkml:trace contextRef="#ctx0" brushRef="#br0">835 48 32287,'-16'-15'256,"6"6"-112,0-3-112,4 6-16,-4 1-16,-3 5 0,-7 0 0,-13 0-16,-3 5-96,-6 13-720</inkml:trace>
  <inkml:trace contextRef="#ctx0" brushRef="#br0">131 107 32031,'-29'0'240,"9"0"-80,7 0-96,7-6-32,6 3-32,0 0 0,-7 0-16,-3-3-112,-13 0-448,0 3-2738</inkml:trace>
</inkml:ink>
</file>

<file path=ppt/ink/ink8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0"/>
    </inkml:context>
    <inkml:brush xml:id="br0">
      <inkml:brushProperty name="width" value="0.025" units="cm"/>
      <inkml:brushProperty name="height" value="0.025" units="cm"/>
      <inkml:brushProperty name="color" value="#E71224"/>
    </inkml:brush>
  </inkml:definitions>
  <inkml:trace contextRef="#ctx0" brushRef="#br0">1991 89 25324,'-26'0'7091,"7"0"-6915,5 0-80,-2-9-64,-4 3-16,1-3-16,-11 3 0,-6-3-16,-10 6-32,-12-3-192,-14-2-1329</inkml:trace>
  <inkml:trace contextRef="#ctx0" brushRef="#br0">1019 39 31630,'-23'0'321,"7"0"-1,3 0-160,0 0-64,3 0-48,0 0-32,-6 0 0,-4-3-16,-10-9-96,-6 0-512,-6 0-3026</inkml:trace>
  <inkml:trace contextRef="#ctx0" brushRef="#br0">315 9 30734,'-33'0'784,"7"0"-351,3 0-113,0 0-176,1 0-64,-5 3-48,1 0-32,-7 3 0,-3 6-16,4-9-256,-1 0-817</inkml:trace>
</inkml:ink>
</file>

<file path=ppt/ink/ink8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0"/>
    </inkml:context>
    <inkml:brush xml:id="br0">
      <inkml:brushProperty name="width" value="0.025" units="cm"/>
      <inkml:brushProperty name="height" value="0.025" units="cm"/>
      <inkml:brushProperty name="color" value="#E71224"/>
    </inkml:brush>
  </inkml:definitions>
  <inkml:trace contextRef="#ctx0" brushRef="#br0">1215 0 32095,'-36'3'288,"10"-3"-144,10 0-64,-1 0-48,4 0-16,-3 3-16,-7 0 0,-10 0 0,-6 6-48,-7 3-128,-6-3-272,-4-6-1105</inkml:trace>
  <inkml:trace contextRef="#ctx0" brushRef="#br0">351 154 31759,'-33'6'368,"4"-1"-128,6-2-144,3-3-48,4 0-16,3 0 0,-4 0-16,1 0-16,-10 0 0,-4 0 0,-6 0-80,-6 9-352,-7-6-865</inkml:trace>
</inkml:ink>
</file>

<file path=ppt/ink/ink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7"/>
    </inkml:context>
    <inkml:brush xml:id="br0">
      <inkml:brushProperty name="width" value="0.05" units="cm"/>
      <inkml:brushProperty name="height" value="0.05" units="cm"/>
      <inkml:brushProperty name="color" value="#FFFF00"/>
    </inkml:brush>
  </inkml:definitions>
  <inkml:trace contextRef="#ctx0" brushRef="#br0">1 342 31022,'0'-1'23,"1"0"1,-1 1-1,1-1 0,-1 0 0,1 1 1,-1-1-1,1 0 0,0 1 0,-1-1 1,1 1-1,0-1 0,-1 1 0,1-1 0,0 1 1,0 0-1,0-1 0,-1 1 0,1 0 1,0 0-1,0-1 0,0 1 0,0 0 0,-1 0 1,1 0-1,0 0 0,0 0 0,0 0 1,0 0-1,0 1 0,-1-1 0,1 0 1,0 0-1,0 1 0,0-1 0,-1 0 0,1 1 1,0-1-1,0 1 0,-1-1 0,1 1 1,0-1-1,-1 1 0,1-1 0,0 1 1,-1 0-1,1-1 0,-1 1 0,1 0 0,-1 0 1,0-1-1,1 1 0,-1 0 0,0 0 1,1 0-1,-1 0 0,0-1 0,0 3 0,3 32 52,-4 46-1,1 9-46,-1-87-28,1-1 1,1 1 0,-1 0-1,0 0 1,1-1 0,-1 1 0,1 0-1,0 0 1,0-1 0,0 1-1,0-1 1,0 1 0,1-1-1,-1 0 1,1 1 0,-1-1 0,5 4-1,-3-4 1,0 0 1,0-1-1,1 1 0,-1-1 0,1 0 0,-1 0 1,1 0-1,-1 0 0,1-1 0,-1 0 0,1 1 1,0-1-1,3-1 0,-3 1 1,0-1 0,-1 1 0,1-1-1,-1 0 1,0-1 0,1 1 0,-1 0 0,0-1 0,1 0 0,-1 0 0,0 0 0,-1 0 0,1 0-1,0-1 1,0 1 0,-1-1 0,0 0 0,1 0 0,-1 0 0,2-3 0,6-11 5,-1 1 0,12-29 0,-20 42-7,20-54 6,-2-2 0,18-100 1,4-18-2,-27 143 19,-13 34-24,-1-1 0,1 0 0,-1 1 0,0-1 0,1 1 0,0-1 0,-1 1 0,1-1 0,-1 1 0,1-1 0,0 1 0,-1-1 0,1 1 0,0 0 0,-1-1 0,1 1 0,0 0 0,0 0 0,-1 0 0,1-1 0,0 1 0,0 0 0,-1 0 0,1 0 0,0 0 0,0 0 0,-1 0 0,1 1 0,0-1 0,0 0 0,-1 0 0,1 0 0,0 1 0,-1-1 0,1 0 0,0 1 0,-1-1 0,1 1 0,0-1 0,-1 1 0,1-1 0,0 2 0,9 9-1,0 1-1,-1 1 0,0 0 1,-1 0-1,-1 0 1,0 1-1,7 21 0,-8-22 2,8 21 0,-1 0-1,-2 1 1,-1 0 0,-2 1-1,-2 0 1,-1 0 0,0 59-1,-5-88 1,0-1-1,0 1 1,-1-1-1,0 0 0,0 1 1,-1-1-1,0 0 1,0 0-1,0 0 0,-1 0 1,0 0-1,0 0 1,0-1-1,-1 1 1,1-1-1,-2 0 0,1 0 1,0-1-1,-1 1 1,0-1-1,0 0 1,-10 6-1,6-3 1,-1-1 0,-1-1 0,1 0 0,-1 0 1,0-1-1,0-1 0,-19 5 0,6-5-5,-1 0 0,-36-1 1,59-2 3,-1 0 0,1 0 1,-1 0-1,1-1 1,0 1-1,-1-1 0,1 0 1,0 1-1,0-1 1,0 0-1,-1 0 0,1-1 1,0 1-1,0 0 1,0-1-1,1 1 0,-1-1 1,0 1-1,1-1 0,-1 0 1,1 0-1,-1 0 1,1 0-1,0 0 0,0 0 1,0 0-1,0 0 1,0-1-1,0 1 0,0-4 1,-2-6-3,1-1 0,1 1 0,0-1 0,1-19 0,0 19-1,13 14-12,-7 2 15,0 0 0,0 0-1,-1 1 1,1-1 0,0 1-1,-1 1 1,0-1 0,0 1-1,4 5 1,18 15 1,-11-13 1,1-1 0,0-1-1,1 0 1,0-1 0,1-1 0,-1-1 0,1-1 0,1 0-1,-1-2 1,1 0 0,0-1 0,0-1 0,0-1 0,0 0-1,21-3 1,-35 1 0,-1 1-1,1-1 0,-1 0 1,0-1-1,1 1 0,-1-1 1,0 0-1,0 0 0,0-1 1,0 1-1,0-1 0,-1 0 1,1 0-1,5-6 0,-4 3 1,-1 0 0,1-1-1,-1 0 1,0 0 0,-1-1-1,1 1 1,-1-1 0,3-11-1,2-11 2,-1 0 0,-1-1 0,4-60 0,-9 80-2,1-24-1,-1 9-2,0-1 0,2 0 0,2 1 0,11-36 0,-16 59 2,0-1-1,1 1 1,0 0 0,-1 0-1,1 1 1,0-1 0,0 0-1,1 1 1,-1-1 0,1 1 0,-1 0-1,1-1 1,0 1 0,-1 0-1,1 1 1,0-1 0,0 1-1,1-1 1,-1 1 0,0 0 0,0 0-1,1 0 1,-1 0 0,0 1-1,1 0 1,-1-1 0,1 1-1,-1 0 1,0 1 0,1-1-1,-1 0 1,0 1 0,1 0 0,-1 0-1,0 0 1,0 0 0,1 1-1,-1-1 1,0 1 0,0 0-1,-1-1 1,1 2 0,0-1 0,-1 0-1,1 0 1,3 5 0,-3-2-2,0-2 0,1 1 0,-2 0 0,1 0 0,0 1 1,-1-1-1,0 0 0,0 1 0,0 0 0,-1-1 0,1 1 0,0 5 0,-30-12 19,15-2-15,3 0 2,-1 1 0,1 1 1,-14-3-1,22 5-3,-1 0 1,0 0-1,0 0 0,1 0 0,-1 0 1,0 0-1,0 1 0,1-1 0,-1 1 1,0 0-1,1 0 0,-1 0 0,1 0 1,-1 0-1,1 0 0,0 1 0,-1-1 1,-2 4-1,-2 3-1,1 0 1,1 0-1,-1 0 0,1 1 1,1 0-1,0 0 0,0 1 1,0-1-1,2 1 0,-1-1 1,-2 21-1,0 9-3,2 67 0,2-98 5,2 0 0,-1 0 0,1 0-1,0 0 1,1 0 0,0 0 0,0 0 0,6 11 0,-6-14-1,1 0 1,0-1 0,0 0-1,0 0 1,0 0-1,1 0 1,0 0-1,0-1 1,0 1-1,0-1 1,0 0-1,1-1 1,-1 1-1,7 2 1,-1-1 1,0-1-1,0 0 1,0-1-1,0 0 1,1 0-1,14 0 1,62-4 16,-84 2-18,2-1 0,-1 1 1,1-1-1,-1 0 0,1 0 0,-1 0 0,0 0 0,1-1 0,-1 0 1,0 0-1,0 0 0,0 0 0,-1-1 0,1 1 0,0-1 1,4-5-1,-3 3 0,-1-1 0,1 0 0,-1 0 0,0-1 0,-1 1 0,1-1 0,-1 1 0,3-13 0,0-7 0,-1 0 0,-1 0 0,-1-1 0,-1-26 0,-1 50 0,0-68 2,-1 21 6,8-56 1,-5 96 23,-2 21-39,0 24-16,-14 118 17,-1 7 7,13-140-1,1-10 0,0 1 0,0 0 0,1 0 0,3 12 0,-3-20 0,-1 0 0,2 0 0,-1 0 0,0 0 0,0 0 0,1 0 0,0-1 0,0 1 0,-1 0 0,1-1 0,1 0 0,-1 1 0,0-1 0,1 0 0,-1 0 0,1 0 0,-1 0 0,5 1 0,3 2 1,0-1 1,0-1 0,0 0-1,0 0 1,1-1-1,0 0 1,14 0-1,-3-2 1,0 0 1,34-5-1,-50 4-2,0 0 0,0 0 1,-1-1-1,1 0 0,0 0 0,-1 0 1,0-1-1,1 0 0,-1 0 1,0 0-1,0 0 0,-1-1 1,9-8-1,-7 5 0,0-1 1,-1 1-1,0-1 1,-1 0-1,1 0 1,-1 0-1,-1-1 1,4-10-1,-1-9 1,0-1 0,-2 0 0,-1 0 0,-1-47 0,0 32-4,-1-38-5,-1 76 7,-1-1 1,0 0 0,0 1 0,0-1 0,-1 1-1,0 0 1,0-1 0,-1 1 0,-3-6 0,5 11 0,0 0 0,1 0 0,-1 0 0,0 0 0,0 0 0,0 0 0,0 0 0,0 0 0,0 1 0,0-1 0,0 0 0,0 1 0,0-1 0,0 1 0,0-1 0,0 1 0,0-1 0,-1 1 0,1 0 0,0 0 0,0 0 0,-1-1 0,1 1 0,0 0 0,0 1 0,0-1 0,-1 0 0,1 0 0,0 0 0,0 1 0,0-1 0,-1 1 0,1-1 0,0 1 0,0-1 0,0 1 0,0 0 0,0-1 0,0 1 0,0 0 0,0 0 0,0 0 0,1 0 0,-1 0 0,0 0 0,0 0 0,1 0 0,-1 0 0,1 0 0,-1 0 0,0 2 0,-4 10-3,0 1 1,0 0 0,1 0 0,1 0-1,1 0 1,-2 22 0,3 97-2,2-77 5,-1-42 0,0-1 0,2 0-1,-1 0 1,1 0 0,1 0 0,0 0 0,1 0-1,1 0 1,6 12 0,-8-19-1,0-1 1,1 1-1,0-1 0,0 0 1,0 0-1,0 0 1,1-1-1,0 0 0,0 1 1,0-2-1,0 1 0,1-1 1,-1 1-1,1-2 1,0 1-1,0 0 0,0-1 1,0-1-1,1 1 1,8 1-1,-7-2 1,1 0 0,0 0 1,-1-1-1,1 0 0,10-1 0,-17 0 0,0 1-1,0-1 1,1 1-1,-1-1 1,0 0-1,0 0 1,0 0-1,0 0 1,0 0-1,0-1 1,0 1-1,0 0 1,0-1-1,-1 0 1,1 1-1,-1-1 1,1 0-1,-1 0 1,1 0-1,-1 0 1,0 0-1,1-3 1,7-24 1,-1 0 0,-1 0 1,-2-1-1,-1 0 0,0-36 1,-1 26-4,13-75 1,-14 108 0,-1 1 0,1 1 0,0-1 0,1 0 0,-1 0 0,1 1 0,0-1 0,1 1 0,-1 0 0,8-8 0,-8 11 0,-1 0 0,0 0 0,1 0 0,-1 1 0,1-1 0,0 1 0,0-1 0,-1 1 0,1 0 0,0 0 0,0 1 0,0-1 0,0 0 0,0 1 0,0 0 0,0 0 0,0 0 0,1 0 0,-1 0 0,0 1 0,0-1 0,0 1 0,4 1 0,-4 0 0,0-1 0,0 0 0,0 1 0,-1 0 0,1 0 0,0 0 0,-1 0 0,1 0 0,-1 0 0,0 1 0,0-1 0,0 1 0,0-1 0,0 1 0,-1 0 0,1 0 0,1 5 0,2 4 0,-1 2 0,6 23 0,-4 5 0,-2 1 0,-2 72 0,-2-85 0,0-20 0,-1-1 0,0 0 0,0 0 0,-1 1 0,-1-1 1,1-1-1,-2 1 0,1 0 0,-6 9 0,3-5 2,132-328 11,-125 313-13,38-86-27,-34 79 22,0 0 0,1 1 0,0-1 0,1 1 1,0 0-1,14-13 0,-18 19 3,0 0 1,0 0 0,1 0 0,-1 0-1,1 1 1,-1-1 0,1 1 0,7-2-1,-10 3 2,0 0 0,-1-1 0,1 1 0,0 0 0,0 0-1,0 0 1,0 0 0,0 0 0,0 0 0,0 0-1,0 0 1,0 1 0,0-1 0,0 0 0,0 0-1,0 1 1,-1-1 0,1 1 0,0-1 0,0 1-1,0-1 1,-1 1 0,1-1 0,0 1 0,0 0-1,-1-1 1,1 1 0,-1 0 0,1 0 0,-1-1-1,1 1 1,-1 0 0,1 0 0,-1 0 0,0 0-1,1 0 1,-1 0 0,1 1 0,3 43-6,-2 1 1,-4 48-1,1-15 7,-1-29 2,1-28 0,1 1 1,0-1-1,5 26 0,-5-46-3,0 0 1,1 1-1,-1-1 0,1 0 1,0 0-1,0 0 0,0 1 1,0-1-1,0 0 0,0 0 1,0 0-1,1-1 0,-1 1 1,1 0-1,0 0 0,-1-1 1,1 1-1,0-1 0,0 0 1,0 1-1,0-1 0,3 1 1,1 0 0,1 0-1,-1-1 1,1 0 0,0 0 0,-1-1-1,11 0 1,-14 0-2,0 0 0,0-1 0,0 0-1,-1 0 1,1 0 0,0 0 0,-1 0 0,1 0-1,-1 0 1,1-1 0,-1 0 0,1 1-1,-1-1 1,0 0 0,0 0 0,0 0 0,0 0-1,0-1 1,-1 1 0,1 0 0,-1-1-1,1 1 1,0-4 0,5-7-3,-2-1 0,0 1 0,5-21 0,17-110-14,-19 93 12,21-72 1,-29 121 5,1 0 1,-1 0-1,1 0 1,0 0-1,0 0 1,0 0 0,0 0-1,0 1 1,0-1-1,0 0 1,1 1-1,-1-1 1,0 1 0,1-1-1,0 1 1,-1 0-1,1 0 1,0-1 0,-1 1-1,1 0 1,0 1-1,0-1 1,0 0-1,2 0 1,-2 1-2,0 0 1,0 0-1,0 0 1,0 0-1,-1 1 1,1-1-1,0 0 0,0 1 1,0 0-1,-1-1 1,1 1-1,0 0 0,-1 0 1,1 0-1,0 0 1,-1 0-1,0 0 1,1 1-1,-1-1 0,1 0 1,-1 1-1,0-1 1,0 1-1,2 3 1,3 3-3,-4-6 3,0 0-1,0 1 1,-1 0-1,1-1 1,0 1-1,-1 0 1,0 0-1,1 0 1,-1 0-1,1 6 1,-11-11 13,0-1-10,-1 0 0,0 1 0,0 0 0,-11 0 0,17 1-3,1 1 1,-1 0-1,0 0 1,1 1-1,-1-1 1,1 1-1,-1 0 1,1 0 0,-1 0-1,1 0 1,-1 1-1,1-1 1,0 1-1,0 0 1,0 0-1,-4 3 1,0 2-2,1 1 0,0 0 0,0 0 0,1 1 0,-1 0 1,2 0-1,-1 0 0,2 0 0,-1 1 0,1-1 0,0 1 0,-1 10 0,-1 11 6,1 0 0,0 52 0,4-71-1,0 0 1,1-1 0,0 1-1,5 22 1,-4-30-4,-1 0 0,1 1 1,0-1-1,1-1 0,-1 1 1,1 0-1,-1 0 0,1-1 1,0 0-1,0 1 0,1-1 0,-1 0 1,1-1-1,-1 1 0,1 0 1,4 1-1,1 0 3,1 1 0,-1-2-1,1 1 1,0-2 0,0 1 0,0-1 0,14 1 0,75 0 22,-71-4-19,-18 1-6,-1 0 0,1-2 0,-1 1 0,1-1 0,-1 0 0,0-1 0,0 0 0,0 0 0,0-1 1,-1 0-1,1-1 0,-1 0 0,0 0 0,0-1 0,-1 0 0,0 0 0,0 0 0,0-1 0,-1-1 0,0 1 0,0-1 0,-1 0 0,0 0 0,6-12 0,0-4-2,-1-1-1,-2 0 0,0 0 0,-1-1 0,-2 0 0,-1 0 0,2-45 0,-4-135-25,-2 204 27,0 1 0,0-1 0,0 0 0,0 1 0,0-1 0,0 0 0,-1 1 0,1-1 0,-1 0 0,1 1 0,-1-1 0,1 1 0,-1-1 0,0 1 0,0-1 0,-1-2 0,1 4 0,-1-1 0,1 1 0,0-1 0,-1 0 0,1 1 0,-1 0 0,1-1 0,-1 1 0,1 0 0,0 0 0,-1 0 0,1 0 0,-1 0 0,1 0 0,-1 0 0,1 1 0,-1-1 0,-1 1 0,0 0 0,0 0 0,0 0 0,0 1 0,0-1-1,0 1 1,0 0 0,1 0 0,-1 0 0,1 0 0,-1 0 0,1 1 0,0-1 0,0 1 0,0-1-1,0 1 1,0 0 0,1 0 0,-1-1 0,-2 8 0,-1 5-4,-1 0 1,-4 28-1,9-40 4,-7 45 14,2 1 0,3 0 0,3 75 0,0-116-13,1-1 1,0 1-1,1 0 1,-1-1 0,1 1-1,1-1 1,0 1-1,0-1 1,0 0-1,1 0 1,0 0 0,0-1-1,1 1 1,-1-1-1,2 0 1,-1-1 0,0 1-1,1-1 1,7 5-1,-4-4 1,0 0-1,1 0 1,0-1-1,1 0 1,-1 0-1,1-1 1,0-1-1,-1 0 0,2-1 1,-1 0-1,0 0 1,18 0-1,-10-2-3,-10 1 1,0-1 1,0-1 0,0 1-1,16-4 1,-23 3-7,0 1-1,0-1 1,0 0 0,0 0 0,0 0 0,0 0-1,0 0 1,-1 0 0,1 0 0,0-1-1,-1 1 1,1-1 0,-1 1 0,0-1 0,1 1-1,-1-1 1,0 0 0,0 0 0,0 0 0,0 0-1,0 0 1,0 0 0,-1 0 0,1 0-1,0-3 1,1-25-598,-2-4-1076</inkml:trace>
</inkml:ink>
</file>

<file path=ppt/ink/ink8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1"/>
    </inkml:context>
    <inkml:brush xml:id="br0">
      <inkml:brushProperty name="width" value="0.025" units="cm"/>
      <inkml:brushProperty name="height" value="0.025" units="cm"/>
      <inkml:brushProperty name="color" value="#E71224"/>
    </inkml:brush>
  </inkml:definitions>
  <inkml:trace contextRef="#ctx0" brushRef="#br0">802 0 27949,'-9'0'3361,"5"0"-2688,1 0 47,-3 0-704,-1 0-16,-13 0 0,-3 0 0,-3 0 0,-3 0-48,-7 0-176,-3 0-785</inkml:trace>
  <inkml:trace contextRef="#ctx0" brushRef="#br0">328 100 17368,'-13'0'13670,"0"3"-13110,0 0-47,3-3-273,0 0-96,-3 0-64,-4 0-48,-2 0-16,-4 0-16,-7 6 0,-2 3-16,-1 3-96,0-3-304,-3-6-433,3 0-9652</inkml:trace>
</inkml:ink>
</file>

<file path=ppt/ink/ink8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1"/>
    </inkml:context>
    <inkml:brush xml:id="br0">
      <inkml:brushProperty name="width" value="0.025" units="cm"/>
      <inkml:brushProperty name="height" value="0.025" units="cm"/>
      <inkml:brushProperty name="color" value="#E71224"/>
    </inkml:brush>
  </inkml:definitions>
  <inkml:trace contextRef="#ctx0" brushRef="#br0">721 1 30574,'-213'66'1443,"200"-63"-1319,-1-1 0,1 0 0,-25-1 0,25-1-89,-1 0 1,0 2-1,-24 4 1,12 1-20,3 0-260,-1-1 1,-28 3-1,6-3 37,17-1-27,-36-1 0,44-2-93,16-2 488,-1 1-1,0-1 0,0 0 0,0 0 0,0 0 1,0-1-1,-7-1 0,12 1-213,0 1 0,1 0 0,-1 0-1,1-1 1,-1 1 0,1 0 0,-1-1 0,1 1-1,-1-1 1,1 1 0,-1-1 0,1 1 0,-1-1-1,1 1 1,0-1 0,-1 1 0,1-1 0,0 0 0,0 1-1,-1-1 1,1 1 0,0-1 0,0 0 0,0 1-1,0-1 1,0 0 0,0 1 0,0-1 0,0 0 0,0 0-1,0-8-5626</inkml:trace>
</inkml:ink>
</file>

<file path=ppt/ink/ink8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2"/>
    </inkml:context>
    <inkml:brush xml:id="br0">
      <inkml:brushProperty name="width" value="0.025" units="cm"/>
      <inkml:brushProperty name="height" value="0.025" units="cm"/>
      <inkml:brushProperty name="color" value="#E71224"/>
    </inkml:brush>
  </inkml:definitions>
  <inkml:trace contextRef="#ctx0" brushRef="#br0">17 1 31086,'-10'0'817,"7"0"-161,0 0-448,26 0-336,29 0-384,17 0-2754</inkml:trace>
</inkml:ink>
</file>

<file path=ppt/ink/ink8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2"/>
    </inkml:context>
    <inkml:brush xml:id="br0">
      <inkml:brushProperty name="width" value="0.025" units="cm"/>
      <inkml:brushProperty name="height" value="0.025" units="cm"/>
      <inkml:brushProperty name="color" value="#E71224"/>
    </inkml:brush>
  </inkml:definitions>
  <inkml:trace contextRef="#ctx0" brushRef="#br0">0 68 30382,'26'-9'1040,"1"6"-559,5 0-113,-2 3-160,2 0-112,-5 0-32,-1 0-48,0 0-16,-6 0-64,-1 0-416</inkml:trace>
  <inkml:trace contextRef="#ctx0" brushRef="#br0">769 30 31614,'30'0'449,"3"-6"-161,3-3-160,-4 3-80,8-3-16,-1 9-32,-10 0 0,-6 0-80,-6 0-624</inkml:trace>
</inkml:ink>
</file>

<file path=ppt/ink/ink8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3"/>
    </inkml:context>
    <inkml:brush xml:id="br0">
      <inkml:brushProperty name="width" value="0.025" units="cm"/>
      <inkml:brushProperty name="height" value="0.025" units="cm"/>
      <inkml:brushProperty name="color" value="#E71224"/>
    </inkml:brush>
  </inkml:definitions>
  <inkml:trace contextRef="#ctx0" brushRef="#br0">0 50 31967,'36'-6'144,"14"1"64,2-1-144,0 3-32,7 0-32,-10 3-48,-6-3-993</inkml:trace>
  <inkml:trace contextRef="#ctx0" brushRef="#br0">776 0 31919,'17'0'304,"6"0"-224,9 0-64,11 0-16,3 0-224,6 0-465</inkml:trace>
</inkml:ink>
</file>

<file path=ppt/ink/ink8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3"/>
    </inkml:context>
    <inkml:brush xml:id="br0">
      <inkml:brushProperty name="width" value="0.025" units="cm"/>
      <inkml:brushProperty name="height" value="0.025" units="cm"/>
      <inkml:brushProperty name="color" value="#E71224"/>
    </inkml:brush>
  </inkml:definitions>
  <inkml:trace contextRef="#ctx0" brushRef="#br0">1 51 31166,'16'-9'849,"7"3"-561,0 0-128,13 0-160,10 6 0,3 0-304,6 0 0</inkml:trace>
  <inkml:trace contextRef="#ctx0" brushRef="#br0">714 6 32143,'17'0'144,"2"0"-16,4 0-80,10 0-48,3 0-144,10 0-721,3-5-767</inkml:trace>
</inkml:ink>
</file>

<file path=ppt/ink/ink8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3"/>
    </inkml:context>
    <inkml:brush xml:id="br0">
      <inkml:brushProperty name="width" value="0.025" units="cm"/>
      <inkml:brushProperty name="height" value="0.025" units="cm"/>
      <inkml:brushProperty name="color" value="#E71224"/>
    </inkml:brush>
  </inkml:definitions>
  <inkml:trace contextRef="#ctx0" brushRef="#br0">0 124 31566,'13'-9'593,"14"6"-529,2-3-16,10 1-48,7-4-16,-3 6 16,6 0-304,-7 0 32,1 0 127,-4 0-879,-3-3-10901</inkml:trace>
  <inkml:trace contextRef="#ctx0" brushRef="#br0">711 36 31150,'23'-6'480,"-4"3"97,1 0-321,0 0-128,-1 0-64,1 3-32,9-3-16,-2 3-16,2 0 0,10 0-16,-6 0-80,3-3-160,-3-6-961,-10 6-18936</inkml:trace>
</inkml:ink>
</file>

<file path=ppt/ink/ink8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4"/>
    </inkml:context>
    <inkml:brush xml:id="br0">
      <inkml:brushProperty name="width" value="0.025" units="cm"/>
      <inkml:brushProperty name="height" value="0.025" units="cm"/>
      <inkml:brushProperty name="color" value="#E71224"/>
    </inkml:brush>
  </inkml:definitions>
  <inkml:trace contextRef="#ctx0" brushRef="#br0">0 33 28205,'13'0'2625,"4"0"-2097,-4 0-15,0 0-145,3 0-240,4 0-80,3 0-48,6 0 16,1 0-16,2 0-16,1 0 16,3 0 0,0 0-16,0-3-32,0-3-224,-6 6-289,-1-9-2672</inkml:trace>
  <inkml:trace contextRef="#ctx0" brushRef="#br0">665 9 31807,'16'0'448,"10"0"-256,4-3-144,6 0-32,0 3-16,-3 0-112,-4 0-336,-3-3-513,-3 3 97,-6 0-721,-1 0-3969</inkml:trace>
</inkml:ink>
</file>

<file path=ppt/ink/ink8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4"/>
    </inkml:context>
    <inkml:brush xml:id="br0">
      <inkml:brushProperty name="width" value="0.025" units="cm"/>
      <inkml:brushProperty name="height" value="0.025" units="cm"/>
      <inkml:brushProperty name="color" value="#E71224"/>
    </inkml:brush>
  </inkml:definitions>
  <inkml:trace contextRef="#ctx0" brushRef="#br0">1 21 23915,'26'0'5875,"0"0"-4403,-6 0-831,-7 0-273,3 0-224,1 0-80,6 0-16,-1 0-48,8 0 0,-1 0-64,7 0-240,4-6-769</inkml:trace>
  <inkml:trace contextRef="#ctx0" brushRef="#br0">672 1 32063,'29'0'288,"14"0"-128,3 0-128,3 0-32,0 0 0,0 0-48,0 0 16,-3 0-32,3 0-352,3 0-737</inkml:trace>
</inkml:ink>
</file>

<file path=ppt/ink/ink8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4"/>
    </inkml:context>
    <inkml:brush xml:id="br0">
      <inkml:brushProperty name="width" value="0.025" units="cm"/>
      <inkml:brushProperty name="height" value="0.025" units="cm"/>
      <inkml:brushProperty name="color" value="#E71224"/>
    </inkml:brush>
  </inkml:definitions>
  <inkml:trace contextRef="#ctx0" brushRef="#br0">1 81 30830,'29'-6'816,"10"3"-351,1 0-289,2-3-80,4 3-80,0 3 0,-4-3 16,4 0 0,-3 3-16,-4-3-16,7 3 0,-4 0-304,8-8-753</inkml:trace>
  <inkml:trace contextRef="#ctx0" brushRef="#br0">1025 4 31022,'266'-4'1429,"-161"5"-1198,-15 11-373,-63-12-583,-14 0-820</inkml:trace>
</inkml:ink>
</file>

<file path=ppt/ink/ink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7"/>
    </inkml:context>
    <inkml:brush xml:id="br0">
      <inkml:brushProperty name="width" value="0.05" units="cm"/>
      <inkml:brushProperty name="height" value="0.05" units="cm"/>
      <inkml:brushProperty name="color" value="#FFFF00"/>
    </inkml:brush>
  </inkml:definitions>
  <inkml:trace contextRef="#ctx0" brushRef="#br0">241 48 31022,'-3'-4'31,"0"0"-1,0 0 0,0 1 1,-1 0-1,1 0 0,-1 0 1,0 0-1,0 0 0,0 1 1,0-1-1,0 1 0,0 0 1,-1 1-1,1-1 0,0 1 1,-1 0-1,0 0 0,1 0 1,-1 0-1,0 1 0,1 0 1,-1 0-1,-7 1 1,6-1 5,0 1 1,0-1 0,0 2 0,0-1 0,0 0 0,0 1 0,0 0 0,0 1 0,1-1 0,-1 1-1,1 0 1,-1 0 0,1 1 0,0-1 0,1 1 0,-1 0 0,-5 7 0,6-5-36,0 0-1,0 1 1,1-1 0,0 1 0,1 0-1,-1 0 1,1 0 0,1 0 0,-1 0-1,1 0 1,0 0 0,1 1 0,0 7 0,0-11 0,0 0 0,1 0 0,0 0 0,0 0 0,0 0 0,0 0 0,0-1 0,1 1 0,-1 0 0,1-1 0,0 1 0,0-1 0,1 0 0,-1 1 1,1-1-1,0 0 0,-1-1 0,1 1 0,0 0 0,1-1 0,-1 0 0,0 1 0,1-1 0,5 2 0,7 1 17,1-1-1,0-1 0,0 0 0,0-1 1,0-1-1,0 0 0,26-3 1,-31 1-5,-9 1-11,0 0 0,1-1 0,-1 1 0,0-1 0,0 0 0,0 0 0,0 0 0,0-1 0,0 1 0,0-1 0,0 1 0,0-1 0,-1 0 1,1 0-1,0-1 0,-1 1 0,0 0 0,0-1 0,0 1 0,0-1 0,0 0 0,0 1 0,-1-1 0,1 0 0,-1 0 0,0 0 0,0-1 0,0 1 0,0 0 0,0 0 0,0-4 0,1-6-3,-1-1 1,0 1-1,-1 0 1,0-1 0,-1 1-1,-4-21 1,5 32-2,0-1 1,-1 0-1,0 1 1,0-1-1,1 1 1,-1-1-1,-1 1 1,1-1-1,0 1 1,-1 0-1,1 0 1,-1 0-1,1 0 1,-1 0-1,0 0 1,0 0-1,0 0 0,0 0 1,0 1-1,-1-1 1,1 1-1,-3-1 1,-2-1-178,1 2 0,-1-1 0,0 1 0,0 0 0,0 0-1,0 1 1,-8 0 0,-21 0-3694</inkml:trace>
</inkml:ink>
</file>

<file path=ppt/ink/ink8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5"/>
    </inkml:context>
    <inkml:brush xml:id="br0">
      <inkml:brushProperty name="width" value="0.025" units="cm"/>
      <inkml:brushProperty name="height" value="0.025" units="cm"/>
      <inkml:brushProperty name="color" value="#E71224"/>
    </inkml:brush>
  </inkml:definitions>
  <inkml:trace contextRef="#ctx0" brushRef="#br0">0 12 30446,'13'-6'1521,"-3"3"-1057,-3 3-272,-1 0-112,-3 0-64,-3-3-4882</inkml:trace>
</inkml:ink>
</file>

<file path=ppt/ink/ink8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3"/>
    </inkml:context>
    <inkml:brush xml:id="br0">
      <inkml:brushProperty name="width" value="0.025" units="cm"/>
      <inkml:brushProperty name="height" value="0.025" units="cm"/>
      <inkml:brushProperty name="color" value="#E71224"/>
    </inkml:brush>
  </inkml:definitions>
  <inkml:trace contextRef="#ctx0" brushRef="#br0">69 0 32671,'4'0'96,"-4"3"-96,0 6 0,-13 3-32,-14 2-48,-5-5-720</inkml:trace>
</inkml:ink>
</file>

<file path=ppt/ink/ink8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3"/>
    </inkml:context>
    <inkml:brush xml:id="br0">
      <inkml:brushProperty name="width" value="0.025" units="cm"/>
      <inkml:brushProperty name="height" value="0.025" units="cm"/>
      <inkml:brushProperty name="color" value="#E71224"/>
    </inkml:brush>
  </inkml:definitions>
  <inkml:trace contextRef="#ctx0" brushRef="#br0">164 1 29021,'-3'0'3554,"0"0"-3362,-4 0-192,-12 0 0,-11 0-48,-16 3-96,-9 3-929</inkml:trace>
</inkml:ink>
</file>

<file path=ppt/ink/ink8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3"/>
    </inkml:context>
    <inkml:brush xml:id="br0">
      <inkml:brushProperty name="width" value="0.025" units="cm"/>
      <inkml:brushProperty name="height" value="0.025" units="cm"/>
      <inkml:brushProperty name="color" value="#E71224"/>
    </inkml:brush>
  </inkml:definitions>
  <inkml:trace contextRef="#ctx0" brushRef="#br0">871 1 32559,'-9'0'112,"2"0"-48,0 0-32,1 0-32,-1 0 0,-6 0 0,-6 0 0,-4 3-32,-3 0-144,-4 5-2898</inkml:trace>
  <inkml:trace contextRef="#ctx0" brushRef="#br0">158 116 32415,'-10'0'192,"3"0"-96,4 0-64,0 0 0,-4 0-32,1 0 0,-7 0 0,-4 0 0,-2 0 0,-4 0 0,0 0-64,-3 0-336</inkml:trace>
</inkml:ink>
</file>

<file path=ppt/ink/ink8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4"/>
    </inkml:context>
    <inkml:brush xml:id="br0">
      <inkml:brushProperty name="width" value="0.025" units="cm"/>
      <inkml:brushProperty name="height" value="0.025" units="cm"/>
      <inkml:brushProperty name="color" value="#E71224"/>
    </inkml:brush>
  </inkml:definitions>
  <inkml:trace contextRef="#ctx0" brushRef="#br0">823 4 32079,'-14'0'448,"8"0"-288,3 0-112,-1-3-48,1 3 32,0 0-32,-7 0 0,-6 0 0,-4 0-32,-6 0-32,-4 0-816</inkml:trace>
  <inkml:trace contextRef="#ctx0" brushRef="#br0">83 30 32095,'-13'0'160,"3"0"-16,-3 0-144,0 0-16,-4 0-624,1 0-2626</inkml:trace>
</inkml:ink>
</file>

<file path=ppt/ink/ink8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4"/>
    </inkml:context>
    <inkml:brush xml:id="br0">
      <inkml:brushProperty name="width" value="0.025" units="cm"/>
      <inkml:brushProperty name="height" value="0.025" units="cm"/>
      <inkml:brushProperty name="color" value="#E71224"/>
    </inkml:brush>
  </inkml:definitions>
  <inkml:trace contextRef="#ctx0" brushRef="#br0">1307 1 32271,'-16'0'128,"-1"0"32,4 0-128,-3 0 0,-4 0-16,0 0-16,1 0 0,-4 0-96,-7 0-849</inkml:trace>
  <inkml:trace contextRef="#ctx0" brushRef="#br0">266 24 32271,'-43'0'192,"7"0"-64,7 0-80,-1 0-48,7 0 0,-3 0 0,7 0 0,-1 0-96,4 0-384,-7 0-1313</inkml:trace>
</inkml:ink>
</file>

<file path=ppt/ink/ink8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5"/>
    </inkml:context>
    <inkml:brush xml:id="br0">
      <inkml:brushProperty name="width" value="0.025" units="cm"/>
      <inkml:brushProperty name="height" value="0.025" units="cm"/>
      <inkml:brushProperty name="color" value="#E71224"/>
    </inkml:brush>
  </inkml:definitions>
  <inkml:trace contextRef="#ctx0" brushRef="#br0">1080 9 31951,'-13'0'176,"-3"-6"48,-4 3-160,-3 3-64,0 0 0,1 0-80,-8 0-480,-3 0-2082</inkml:trace>
  <inkml:trace contextRef="#ctx0" brushRef="#br0">229 59 32063,'-26'0'384,"6"0"-192,-2 0-128,2 0-32,0-5-32,7 2 0,-3 0 0,-1 3 0,1 0-32,-10 0-112,-7 0-897</inkml:trace>
</inkml:ink>
</file>

<file path=ppt/ink/ink8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5"/>
    </inkml:context>
    <inkml:brush xml:id="br0">
      <inkml:brushProperty name="width" value="0.025" units="cm"/>
      <inkml:brushProperty name="height" value="0.025" units="cm"/>
      <inkml:brushProperty name="color" value="#E71224"/>
    </inkml:brush>
  </inkml:definitions>
  <inkml:trace contextRef="#ctx0" brushRef="#br0">878 1 26108,'-26'0'4306,"6"0"-3762,-6 0-496,-1 0-48,-5 0-128,-8 0-2993</inkml:trace>
  <inkml:trace contextRef="#ctx0" brushRef="#br0">85 30 32095,'-16'0'192,"3"0"-112,3 0-32,0 0-48,4 3-16,-7 6-176,-4-6-929</inkml:trace>
</inkml:ink>
</file>

<file path=ppt/ink/ink8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5"/>
    </inkml:context>
    <inkml:brush xml:id="br0">
      <inkml:brushProperty name="width" value="0.025" units="cm"/>
      <inkml:brushProperty name="height" value="0.025" units="cm"/>
      <inkml:brushProperty name="color" value="#E71224"/>
    </inkml:brush>
  </inkml:definitions>
  <inkml:trace contextRef="#ctx0" brushRef="#br0">40 1 32063,'-13'0'176,"3"0"-128,7 0-32,-4 0-16,1 0-592</inkml:trace>
</inkml:ink>
</file>

<file path=ppt/ink/ink8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6"/>
    </inkml:context>
    <inkml:brush xml:id="br0">
      <inkml:brushProperty name="width" value="0.025" units="cm"/>
      <inkml:brushProperty name="height" value="0.025" units="cm"/>
      <inkml:brushProperty name="color" value="#E71224"/>
    </inkml:brush>
  </inkml:definitions>
  <inkml:trace contextRef="#ctx0" brushRef="#br0">60 48 30670,'-20'0'1681,"4"0"-1473,-1 0-112,14 0-48,0 0-32,3-3-16,0 0-16,10-12-128,-1-11-3218</inkml:trace>
</inkml:ink>
</file>

<file path=ppt/ink/ink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24"/>
    </inkml:context>
    <inkml:brush xml:id="br0">
      <inkml:brushProperty name="width" value="0.05" units="cm"/>
      <inkml:brushProperty name="height" value="0.05" units="cm"/>
      <inkml:brushProperty name="color" value="#FFFF00"/>
    </inkml:brush>
  </inkml:definitions>
  <inkml:trace contextRef="#ctx0" brushRef="#br0">2 631 32191,'0'9'133,"0"20"-133,-1-14-3,1-1 1,0 1 0,1 0-1,4 18 1,-3-28 1,-1 0 1,1 0-1,0-1 1,0 1-1,0 0 1,1-1-1,0 1 1,0-1-1,0 0 1,0 0-1,1 0 1,-1-1-1,1 1 0,0-1 1,0 1-1,7 3 1,-5-4 3,0 0 0,1 0 1,0 0-1,0-1 1,-1 0-1,1 0 0,0 0 1,8 0-1,-12-2 0,1 1 1,-1-1-1,0 0 1,0 0-1,1 0 0,-1-1 1,0 1-1,0-1 0,0 0 1,0 0-1,0 0 1,1 0-1,-2 0 0,1-1 1,0 1-1,0-1 1,0 0-1,-1 0 0,1 0 1,2-3-1,5-8 17,-1-1-1,-1 0 1,0 0 0,-1 0-1,10-28 1,20-83 25,-32 104-40,8-31-1,-9 29-7,1 0 1,2 1 0,0-1-1,1 1 1,1 1-1,13-22 1,-20 41 1,0-1-1,0 1 1,1-1-1,-1 1 1,1 0 0,0 0-1,0 0 1,0 0-1,0 0 1,0 1 0,0-1-1,0 1 1,0 0-1,1 0 1,-1 0 0,0 0-1,1 1 1,-1 0-1,1-1 1,-1 1 0,1 0-1,6 1 1,-9 1-1,0 0 0,-1-1 0,1 1 0,0 0 0,0 0 0,-1 0-1,1-1 1,-1 1 0,1 0 0,-1 0 0,0 0 0,0 0 0,0 0 0,0 0 0,0 0 0,0 0 0,-1 0 0,1 0 0,-1 0 0,1-1 0,-2 5 0,-5 2 6,-9 10-3,1 1 0,1 0 1,1 1-1,-21 39 0,24-33-5,0-1 0,2 2 0,0-1 0,2 1 0,1 0-1,2 1 1,0-1 0,2 1 0,0-1 0,6 38 0,-5-60 4,1-1 0,0 1 0,1 0 0,-1-1 0,1 1 0,0-1 0,0 1 0,0-1 0,1 0 0,-1 0 0,1 0 0,0 0 0,0-1 0,1 1 0,-1-1 0,1 0 0,-1 0 0,1 0 0,0 0 0,0-1 0,0 1 0,1-1 0,-1 0 1,8 2-1,0-1-24,-1 0 0,1-1 1,-1 0-1,1-1 1,0 0-1,0-1 1,-1 0-1,1-1 1,13-3-1,-20 3 23,0-1 0,0 0 0,0 0 0,0 0 0,0 0 0,-1-1 0,1 0 0,-1 0 0,0 0 0,0-1 0,0 1 0,0-1 0,0 0 0,-1 0 0,0 0 0,0 0 0,0-1 0,0 1 0,-1-1 0,0 0 0,1 0 0,1-10 0,4-11 29,-2 0 0,0 0 1,2-34-1,-6 39-11,4-37 36,-4 31-39,1 1 1,1-1-1,1 1 1,17-51-1,-20 74-14,-1-1 1,1 1-1,0 0 0,0-1 0,1 1 1,-1 0-1,1 0 0,0 0 0,-1 1 1,1-1-1,0 1 0,1-1 1,-1 1-1,0 0 0,1 0 0,-1 0 1,1 1-1,-1-1 0,8-1 0,2 1-4,1 0 0,-1 0 0,1 1 0,17 2 0,-13-1-13,-18 0 4,-3 7-30,-33 39 93,9-14-37,1 2 1,2 1 0,-37 69-1,54-87-14,0 1-1,0 0 1,2 1-1,0-1 1,1 1-1,1 0 1,1 0-1,0 27 1,2-44 1,0 1 0,0 0 0,0 0 0,1-1 0,-1 1 0,1 0 0,0-1 0,0 1 0,0 0 0,0-1 0,0 1 0,1-1 0,-1 0 0,0 1 0,1-1 0,0 0 0,3 4 0,-1-3 0,0-1 0,-1 1 0,1-1 0,0 0 0,0 0 0,1 0-1,-1 0 1,0-1 0,9 2 0,4 0 2,-1-1 1,1-2-1,0 1 0,-1-2 1,18-2-1,-29 2-1,0 1 0,0-1 0,0 0 1,0-1-1,-1 1 0,1-1 0,0 0 0,-1 0 0,1 0 0,-1-1 0,0 1 0,1-1 0,-1 0 1,-1 0-1,1-1 0,0 1 0,-1-1 0,0 0 0,0 0 0,0 0 0,0 0 0,0-1 0,-1 1 0,0-1 1,0 1-1,2-8 0,0-8 8,0 0-1,-1-1 1,0 0 0,-2 0 0,-2-22 0,1 37-6,0-17 1,-1 0 0,-2 1 1,0 0-1,-2-1 0,0 2 1,-1-1-1,-1 0 0,-1 1 1,-1 1-1,-17-29 1,23 45-4,1 0 0,-1 0 1,1 1-1,-1-1 0,0 1 0,-1 0 1,1 0-1,0 0 0,-6-3 1,8 5-3,0 1 1,0-1 0,0 1-1,0 0 1,0-1-1,0 1 1,-1 0 0,1-1-1,0 1 1,0 0 0,0 0-1,0 0 1,0 0-1,0 0 1,-1 0 0,1 0-1,0 1 1,0-1 0,0 0-1,0 1 1,0-1-1,0 1 1,0-1 0,0 1-1,0-1 1,0 1 0,0-1-1,0 1 1,0 0-1,1 0 1,-1 0 0,0-1-1,0 1 1,1 0 0,-1 0-1,1 0 1,-1 0-1,0 0 1,1 0 0,0 0-1,-1 2 1,-4 9-3,1 0 0,0 0 1,1 0-1,1 0 0,0 1 0,-1 15 1,2 83-13,2-62 4,-1-37 4,1 0 1,0 0 0,1 0-1,0 0 1,0 0 0,2-1 0,-1 1-1,1-1 1,11 20 0,-12-26 4,0 0 1,0 0-1,0-1 0,1 0 1,-1 1-1,1-2 1,0 1-1,1 0 1,-1-1-1,1 1 1,-1-1-1,1-1 0,0 1 1,0-1-1,0 1 1,0-1-1,1-1 1,-1 1-1,0-1 1,1 0-1,-1 0 0,12 0 1,-14-1 1,0-1 1,0 1 0,0-1-1,0 1 1,0-1-1,0 0 1,0 0-1,-1-1 1,1 1 0,0 0-1,-1-1 1,1 0-1,-1 1 1,1-1-1,-1 0 1,0 0 0,0-1-1,1 1 1,-2 0-1,1-1 1,0 1-1,0-1 1,-1 1-1,0-1 1,1 0 0,0-5-1,4-9 8,-1-1-1,-1 0 1,4-27 0,-4 17 7,5-32 5,-6 31-5,2-1-1,1 1 1,1 0 0,14-33 0,-20 58-15,1 0 1,0 1-1,-1 0 1,2-1 0,-1 1-1,0 0 1,1 0 0,-1 0-1,1 0 1,0 1-1,0-1 1,0 1 0,0 0-1,0-1 1,1 1 0,-1 1-1,1-1 1,-1 0-1,1 1 1,0 0 0,-1 0-1,1 0 1,0 0 0,0 1-1,0-1 1,0 1-1,-1 0 1,1 0 0,5 1-1,-7 0 0,0-1-1,0 1 1,0 0-1,1 0 0,-1 0 1,0 0-1,0 0 1,0 1-1,-1-1 1,1 1-1,0-1 0,0 1 1,-1-1-1,1 1 1,-1 0-1,1 0 1,-1 0-1,0 0 0,0 0 1,0 0-1,0 0 1,0 0-1,1 4 1,2 6-1,-1 1 1,-1 0 0,2 13-1,-3-20 0,4 37-2,-2 0 0,-1-1-1,-8 75 1,3-104 3,0 0 0,-1 0 0,0-1 0,-7 14 0,-5 14 0,62-145 7,8-20 5,-38 76-6,21-57 2,-32 96-10,0-1 0,0 1 1,1 0-1,0 0 0,1 1 0,0-1 0,10-8 1,-14 16 0,0-1 1,1 1 0,0-1-1,-1 1 1,1 0 0,0 0 0,0 1-1,6-2 1,-9 2 0,0 1 0,0 0 0,0-1 0,0 1 0,0 0 0,1 0-1,-1-1 1,0 1 0,0 0 0,0 0 0,0 0 0,1 1 0,-1-1 0,0 0 0,0 0 0,0 1 0,0-1 0,0 0 0,0 1 0,1-1-1,-1 1 1,0 0 0,0-1 0,-1 1 0,1 0 0,0-1 0,0 1 0,0 0 0,0 0 0,-1 0 0,1 0 0,0 0 0,-1 0 0,1 0-1,-1 0 1,1 1 0,4 21-5,-2 0 0,0-1 0,-2 1 0,0 0 0,-3 25 0,1 4 6,-2 187-6,3-237 3,1-1 0,-1 1 1,1-1-1,-1 0 1,1 1-1,0-1 0,0 0 1,-1 0-1,1 0 1,0 1-1,0-1 0,0 0 1,0 0-1,1 0 0,-1 0 1,0-1-1,0 1 1,1 0-1,-1 0 0,0-1 1,1 1-1,-1-1 1,0 1-1,1-1 0,-1 0 1,1 1-1,-1-1 1,1 0-1,-1 0 0,1 0 1,-1 0-1,2 0 1,2 0-3,1 0 0,-1 0 0,0 0 0,0-1 1,1 0-1,-1 0 0,0 0 0,0 0 1,6-3-1,-5 0 2,0 0 0,-1-1 0,0 1 0,0-1 0,0 0 0,0 0 0,-1-1 0,0 1 0,0-1 0,0 0 1,4-12-1,4-7-1,13-45 0,2-52 18,4-7-1,-30 126-14,1-1-1,-1 1 1,1 0-1,-1 0 1,1 0 0,0 0-1,0 0 1,1 0-1,-1 1 1,0-1 0,1 1-1,0-1 1,-1 1 0,1 0-1,0 0 1,0 0-1,0 0 1,1 1 0,-1-1-1,0 1 1,1 0 0,-1 0-1,1 0 1,-1 0-1,1 1 1,-1 0 0,1-1-1,-1 1 1,1 0-1,-1 1 1,1-1 0,-1 1-1,1-1 1,3 2 0,-6-1-2,0-1 1,0 1 0,0 0 0,-1-1 0,1 1 0,0 0 0,-1-1 0,1 1 0,0 0 0,-1 0 0,1 0 0,-1 0 0,1 0-1,-1-1 1,0 1 0,1 0 0,-1 0 0,0 0 0,0 0 0,1 0 0,-1 0 0,0 0 0,0 0 0,0 0 0,0 0 0,0 0-1,-1 0 1,1 0 0,0 0 0,-1 2 0,1 7-11,-22-10 146,16 1-134,0-1 0,0 1 0,1 1 1,-1-1-1,1 1 0,-1 0 0,1 0 1,0 1-1,-1-1 0,1 1 0,1 0 1,-1 1-1,0-1 0,1 1 0,0 0 1,-1 0-1,2 0 0,-1 1 0,0-1 1,1 1-1,0 0 0,-4 9 0,-2 2 0,2-1 0,0 2 0,2-1 0,-1 1 0,2 0 0,-4 23 0,5-20 0,1-1 0,1 1-1,0 0 1,2-1 0,5 39 0,-5-51 1,1 1-1,1-1 1,-1 1 0,1-1 0,1 0 0,-1 0-1,1 0 1,1 0 0,-1 0 0,1-1 0,0 0-1,0 0 1,1-1 0,0 1 0,0-1 0,0 0-1,9 5 1,0-2 1,0 0 0,0-1 0,1-1-1,0 0 1,0-1 0,1 0 0,-1-2-1,1 0 1,0-1 0,0-1 0,21 0 0,-32-1-1,1-1 0,0 1 0,-1-1 0,1 0 0,-1-1 0,1 0 0,-1 0 0,0 0 0,0-1 0,0 0 0,0 0 0,0 0 0,-1-1 0,1 0 0,-1 0 0,0 0 0,0-1 0,-1 0 0,1 0 0,-1 0 0,0 0 0,0-1 0,-1 1 0,0-1 0,0 0 0,0 0 0,0 0 0,2-11 0,1-4 0,-1-1 0,-1 0 0,2-45 0,-7-72 12,-1 59-11,2-6 11,1 85-13,-1 0-1,0-1 1,0 1-1,0 0 1,0 0-1,0 0 1,0 0-1,0 0 1,0 0 0,-1 0-1,1 0 1,0 0-1,-1 0 1,1 0-1,-1 0 1,1 0 0,-2-1-1,-3 5-5,4-2 4,-5 4 0,1 0 0,-1 1 0,1-1 0,1 1-1,-1 0 1,1 0 0,-5 10 0,-23 52 3,29-63-1,-6 23 0,1 0 0,0 1 0,3-1 0,0 1 0,2 0 0,1 1 0,3 53 0,-1-79 0,0 1 0,1-1 0,-1 0 1,1 1-1,0-1 0,0 0 0,0 0 0,1 0 0,0 0 0,-1 0 1,1 0-1,1 0 0,-1 0 0,0-1 0,1 1 0,0-1 0,0 1 1,0-1-1,0 0 0,1-1 0,-1 1 0,1 0 0,-1-1 0,8 4 1,-1-3 0,0 1 0,1-1 1,-1 0-1,1-1 0,0 0 1,0-1-1,-1 0 1,22-2-1,-29 1-1,1-1 0,-1 1 0,0-1 0,0 0 0,1 1 0,-1-2 0,0 1 0,0 0 0,0-1 0,0 1 0,0-1 0,-1 0 0,1 0 1,4-4-1,-2 1-1,0-1 1,-1 1 0,0-1 0,0 0-1,0 0 1,4-11 0,1-5 4,-2 0-1,0 0 1,4-32-1,2-65 0,-11 82 2,2 0 1,10-40-1,-13 74-5,-1 0 0,1 0 0,0 0 0,0 0 0,1 0 0,-1 0 0,1 0 0,0 0 0,-1 0 0,1 1 0,0-1 0,1 1 0,-1-1 0,0 1 0,5-3 0,-3 3 0,0 0 0,0 0 0,0 1 0,0-1 0,0 1 0,0 0 0,1 0 0,-1 1 0,0-1 0,1 1 0,4 0 0,-4 0 0,0 0 0,0 0 0,1 1 0,-1 0 0,-1 0 0,1 0 0,0 0 0,0 1 0,0-1 0,-1 1 0,7 4 0,-5-2 0,-1 1 0,1-1 0,-1 1 0,0 1 0,-1-1 0,0 0 0,8 13 0,-6-6-1,0 1 0,-1-1 0,-1 1-1,0 0 1,0 1 0,-1-1 0,-1 1 0,0-1 0,-1 1 0,-1 0-1,0 0 1,-1-1 0,-4 24 0,3-27 1,-1 0 0,0 0 0,0 0 0,-2 0 0,-6 12 0,6-12 0,0-1 0,1 2 0,0-1 0,0 0 0,-1 13 0,3-15 0,1-1 0,0 1 0,0 0 0,1 0 0,2 15 0,-2-22 0,0 1 0,1 0 0,-1-1 0,1 1 0,0 0 0,-1-1 0,1 1 0,0-1 0,0 1 0,0-1 0,0 1 0,0-1 0,0 0 0,1 1 0,-1-1 0,0 0 0,1 0 0,-1 0 0,1 0 0,-1 0 0,1 0 0,-1-1 0,1 1 0,0 0 0,-1-1 0,1 1 0,0-1 0,-1 0 0,1 0 0,3 1 0,8 0 0,-1 0 0,1-1 0,0 0 0,21-4 0,-29 3 0,-1 0 0,1 0 0,0-1 0,-1 0 0,0 0 0,1 0 0,-1 0 0,0-1 0,0 0 0,0 0 0,-1 0 0,1 0 0,-1 0 0,1-1 0,2-4 0,3-4 0,-2 0 0,1-1 0,-1-1 0,-1 1 0,-1-1 0,0 0 0,0 0 0,2-18 0,1-14 0,1-60 0,-6 64 1,12-68 1,-15 107-1,1 1 1,0-1-1,0 0 1,0 0 0,0 1-1,0-1 1,1 1-1,-1-1 1,1 1-1,0-1 1,0 1 0,0 0-1,0 0 1,0 0-1,0 0 1,0 0 0,0 0-1,1 1 1,-1-1-1,1 1 1,0 0-1,3-2 1,-1 2-1,-1 0-1,1 0 1,0 0-1,0 1 1,0-1-1,0 1 1,0 1-1,0-1 1,0 1-1,-1-1 1,11 4-1,-11-2 0,0 0-1,-1 0 1,1 1 0,0-1-1,-1 1 1,0 0-1,1 0 1,-1 0-1,0 0 1,-1 1 0,1-1-1,-1 1 1,1 0-1,-1-1 1,0 1-1,0 0 1,-1 0-1,1 1 1,0 3 0,3 9-2,0 1 1,-1 0 0,1 22 0,-2-17-1,-1 1 1,-1-1 0,-1 0-1,-1 0 1,-1 0-1,-2 0 1,0 0-1,-10 33 1,10-47 2,0 0 1,1 1-1,1-1 1,-1 1-1,2-1 1,-2 19-1,12-34-1,2-12 1,-1-1-1,-1 0 1,0 0-1,-2-1 1,10-39-1,-4 14 0,12-39 0,-13 36 0,3 2 0,22-50 0,-36 94 0,0-1 0,-1 1 0,1 0 0,0 0 0,0 0 0,0 0 0,1 0 0,-1 0 0,0 0 0,1 0 0,-1 1 0,1-1 0,0 1 0,-1-1 0,1 1 0,0-1 0,0 1 0,0 0 0,0 0 0,0 0 0,0 0 0,0 0 0,0 0 0,1 1 0,-1-1 0,0 1 0,0-1 0,1 1 0,-1 0 0,0 0 0,5 0 0,-6 1 0,0-1-1,0 1 1,1 0 0,-1-1 0,0 1-1,0 0 1,0-1 0,0 1 0,0 0-1,-1 0 1,1 0 0,0 0 0,0 0-1,0 0 1,-1 0 0,1 0 0,-1 0-1,1 1 1,-1-1 0,1 0 0,-1 0 0,0 0-1,1 1 1,-1-1 0,0 0 0,0 0-1,0 2 1,4 43-9,-3-40 9,-2 145 0,4 37 0,-3-185 0,0 0 0,1 1 1,0-1-1,0 0 0,0 1 0,0-1 1,1 0-1,-1 0 0,1 0 0,-1 0 1,1 0-1,0-1 0,0 1 0,1 0 1,-1-1-1,1 1 0,-1-1 0,1 0 1,-1 0-1,1 0 0,0 0 0,0-1 1,0 1-1,0-1 0,1 0 0,-1 1 0,0-1 1,4 0-1,10 2 2,-1 0-1,1-1 1,0-1 0,23-1 0,-24 0-2,-10 0 0,0 0 0,0-1 0,-1 0 0,1 0 0,0 0 0,-1-1 0,1 0 0,-1 0 0,1 0 0,-1-1 0,0 1 0,0-1 0,0-1 0,0 1 0,-1-1 0,1 1 0,-1-1 0,0 0 0,0-1-1,-1 1 1,1-1 0,-1 0 0,0 0 0,0 0 0,0 0 0,-1 0 0,0-1 0,2-5 0,2-11 1,0 0-1,-2 0 1,0-1 0,-2 1-1,0-43 1,-2 57 1,0-33 3,-5-46 0,3 74-4,0 1 1,-1 0 0,0 0 0,-1 0 0,0 0 0,-1 0-1,-12-21 1,16 32-2,0-1 1,0 1-1,1 0 0,-1-1 0,0 1 0,0 0 0,0 0 1,0 0-1,-1 0 0,1 0 0,0 0 0,0 0 0,-1 0 1,1 0-1,-1 0 0,1 1 0,0-1 0,-3 0 0,4 1 0,-1 0 0,0 0 0,0 0 0,0 1 0,0-1 0,1 0 0,-1 0 0,0 1 0,0-1 0,0 1 0,1-1-1,-1 0 1,0 1 0,1-1 0,-1 1 0,0 0 0,1-1 0,-1 1 0,1 0 0,-1-1 0,1 1 0,-1 0 0,0 0-1,-2 5 0,1 0-1,-1 1 0,1-1 1,0 0-1,1 1 0,-2 11 1,-3 49 0,4 1 0,7 74 0,-5-132 1,1 0 0,1 0 0,0 0 0,0 0 0,1 0 0,0 0 0,1-1 0,0 1 0,0-1 0,1 0 0,10 15 0,-9-18 0,-1 0 0,1 0 0,0-1 0,0 0 0,0 0 0,1 0 0,0-1 0,0 0 0,0 0 0,0-1 0,1 0 0,-1 0 0,1 0 0,0-1 0,9 1 0,-16-3 0,10 3 0,1-2 0,-1 1 0,1-2 0,15 0 0,-24 0 0,0 0 1,0-1 0,0 1-1,-1-1 1,1 0-1,0 0 1,0 0 0,0 0-1,-1-1 1,1 1-1,-1-1 1,1 1-1,-1-1 1,0 0 0,1 0-1,-1 0 1,0 0-1,0 0 1,0-1 0,-1 1-1,1-1 1,1-2-1,4-10 0,-1 0-1,-1-1 1,0 1 0,-1-1-1,3-29 1,1-85-11,0 1 14,-8 126-3,1 0 0,-1 0 1,0 0-1,1 0 0,0 1 1,-1-1-1,1 0 0,1 0 1,-1 0-1,0 1 0,0-1 1,1 1-1,0-1 1,-1 1-1,1 0 0,0-1 1,0 1-1,0 0 0,4-3 1,-1 4-2,0-1 0,0 0 0,1 1 0,-1 0 0,0 0 0,1 1 0,-1-1 0,0 1 0,8 1 0,-10-1 1,0 0 0,0 1 0,1-1 0,-1 1 0,0 0 0,0 0 0,0 0 0,0 1 0,0-1 0,0 1 0,0-1 0,-1 1 0,1 0 0,-1 0 0,1 0 0,-1 0 0,1 1 0,-1-1 0,2 4 0,14 13 0,-17-20 0,0 1 0,-1-1 0,0 0 0,1 1 0,-1-1 0,1 1 0,-1-1 0,0 0 0,1 1 0,-1-1 0,0 0 0,0 0 0,1 1 0,-1-1 0,0 0 0,0 0 0,0 1 0,0-1 0,0 0 0,0 0 0,0 1 0,0-1 0,0 0 0,-1 0 0,1 1 0,0-1 0,0 0 0,-1 0 0,0 0 0,0 0 0,-1 0 0,0 0 0,0 1 0,1 0 0,-1-1 0,0 1 0,0 0 0,0-1 0,1 1 0,-1 0 0,0 0 0,0 1 0,0-1 0,0 0 0,1 1 0,-1-1 0,0 1 0,0-1 0,1 1 0,-1 0 0,1 0 0,-1 0 0,0 0 0,1 0 0,-1 0 0,1 0 0,0 0 0,-1 1 0,1-1 0,0 0 0,0 1 0,-2 2 0,-4 6-1,0 0 1,1 1-1,-8 16 0,5-6 0,2 0-1,1 0 1,0 1-1,2 0 1,0 0-1,2 0 1,0 0-1,2 30 1,1-44 1,0-1 1,0 0-1,0 0 1,1 0-1,0 0 0,1 0 1,0 0-1,0 0 1,0-1-1,0 1 0,1-1 1,0 0-1,1 0 1,0 0-1,-1-1 0,2 0 1,-1 0-1,0 0 1,1 0-1,0-1 0,0 0 1,1 0-1,-1-1 1,1 0-1,0 0 0,-1 0 1,1-1-1,0 0 1,1 0-1,-1-1 0,0 0 1,14 0-1,-16 0 0,-1-1 1,0 0-1,0 0 0,0 0 0,0-1 0,0 0 1,0 1-1,0-2 0,0 1 0,0 0 0,0-1 1,0 1-1,0-1 0,5-4 0,-6 3 0,0-1 0,0 0 0,-1 0 0,1 0 0,-1-1 0,0 1 0,0 0 0,-1-1 0,1 1 0,-1-1 0,0 0 0,0 1 0,0-6 0,4-27 0,-2 0 0,-3-71 0,-1 39 0,-6-136 0,4-105 13,3 575-10,-14-90 2,-3 97 6,17-122-195,0-147-416</inkml:trace>
</inkml:ink>
</file>

<file path=ppt/ink/ink8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6"/>
    </inkml:context>
    <inkml:brush xml:id="br0">
      <inkml:brushProperty name="width" value="0.025" units="cm"/>
      <inkml:brushProperty name="height" value="0.025" units="cm"/>
      <inkml:brushProperty name="color" value="#E71224"/>
    </inkml:brush>
  </inkml:definitions>
  <inkml:trace contextRef="#ctx0" brushRef="#br0">66 1 32479,'3'0'288,"0"0"-288,-9 6-48,-24 5-32,-6 1-961</inkml:trace>
</inkml:ink>
</file>

<file path=ppt/ink/ink8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6"/>
    </inkml:context>
    <inkml:brush xml:id="br0">
      <inkml:brushProperty name="width" value="0.025" units="cm"/>
      <inkml:brushProperty name="height" value="0.025" units="cm"/>
      <inkml:brushProperty name="color" value="#E71224"/>
    </inkml:brush>
  </inkml:definitions>
  <inkml:trace contextRef="#ctx0" brushRef="#br0">151 1 31518,'-3'0'1169,"-1"0"-1153,-5 0-16,-14 0-32,-7 3-112,-6 6-496,-10 0-5267</inkml:trace>
</inkml:ink>
</file>

<file path=ppt/ink/ink8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7"/>
    </inkml:context>
    <inkml:brush xml:id="br0">
      <inkml:brushProperty name="width" value="0.025" units="cm"/>
      <inkml:brushProperty name="height" value="0.025" units="cm"/>
      <inkml:brushProperty name="color" value="#E71224"/>
    </inkml:brush>
  </inkml:definitions>
  <inkml:trace contextRef="#ctx0" brushRef="#br0">786 0 29918,'-3'0'2817,"0"3"-2817,-7 0 0,-10 0 0,-3 3 0,-3 0-80,-3 3-480</inkml:trace>
  <inkml:trace contextRef="#ctx0" brushRef="#br0">99 56 32015,'-7'0'656,"4"0"-560,-4 0-96,-2 0 0,-11 0 0,-6 0-80,0 0-256</inkml:trace>
</inkml:ink>
</file>

<file path=ppt/ink/ink8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7"/>
    </inkml:context>
    <inkml:brush xml:id="br0">
      <inkml:brushProperty name="width" value="0.025" units="cm"/>
      <inkml:brushProperty name="height" value="0.025" units="cm"/>
      <inkml:brushProperty name="color" value="#E71224"/>
    </inkml:brush>
  </inkml:definitions>
  <inkml:trace contextRef="#ctx0" brushRef="#br0">977 4 30654,'-14'0'1713,"5"0"-1505,-4 0-80,-1 0-112,1-3 0,0 3-16,0 0 0,-7 0 0,1 0-32,-4 0-352,-3 0-6435</inkml:trace>
  <inkml:trace contextRef="#ctx0" brushRef="#br0">135 13 32383,'-29'0'176,"12"0"-48,8 0-96,5 0-16,1 0-16,-7 0-16,-13 0-160,-16 0-1489</inkml:trace>
</inkml:ink>
</file>

<file path=ppt/ink/ink8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7"/>
    </inkml:context>
    <inkml:brush xml:id="br0">
      <inkml:brushProperty name="width" value="0.025" units="cm"/>
      <inkml:brushProperty name="height" value="0.025" units="cm"/>
      <inkml:brushProperty name="color" value="#E71224"/>
    </inkml:brush>
  </inkml:definitions>
  <inkml:trace contextRef="#ctx0" brushRef="#br0">980 45 32063,'-13'0'320,"3"0"-16,7 0-304,-4 0 0,-6 0-32,-13 0-304,-10 0-817</inkml:trace>
  <inkml:trace contextRef="#ctx0" brushRef="#br0">57 36 32255,'-27'-15'304,"11"7"-176,6 5-80,7 0-16,3 0-32,7 0 0,9 3-32,0 0-16,-12 0-224</inkml:trace>
</inkml:ink>
</file>

<file path=ppt/ink/ink8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8"/>
    </inkml:context>
    <inkml:brush xml:id="br0">
      <inkml:brushProperty name="width" value="0.025" units="cm"/>
      <inkml:brushProperty name="height" value="0.025" units="cm"/>
      <inkml:brushProperty name="color" value="#E71224"/>
    </inkml:brush>
  </inkml:definitions>
  <inkml:trace contextRef="#ctx0" brushRef="#br0">1078 1 31823,'-13'0'592,"3"0"-448,-3 0-48,-7 0-80,-3 0-16,-6 0-64,-10 0-368,-4 0-1297</inkml:trace>
  <inkml:trace contextRef="#ctx0" brushRef="#br0">109 69 29053,'-20'0'2946,"7"0"-2722,7 0-16,2 0-144,1 0-16,-4 0-48,-2 0 0,-8 0-112,-12 0-737</inkml:trace>
</inkml:ink>
</file>

<file path=ppt/ink/ink8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8"/>
    </inkml:context>
    <inkml:brush xml:id="br0">
      <inkml:brushProperty name="width" value="0.025" units="cm"/>
      <inkml:brushProperty name="height" value="0.025" units="cm"/>
      <inkml:brushProperty name="color" value="#E71224"/>
    </inkml:brush>
  </inkml:definitions>
  <inkml:trace contextRef="#ctx0" brushRef="#br0">1140 0 32351,'-30'0'192,"7"0"-80,0 0-80,0 0-16,0 0-16,1 0-16,-11 0-176,-10 0-977</inkml:trace>
  <inkml:trace contextRef="#ctx0" brushRef="#br0">131 86 31999,'-26'0'368,"13"0"-208,6-3-64,-2 0-64,5 0 0,-9 0-32,-3 3-16,-4 0-112,-3 0-929</inkml:trace>
</inkml:ink>
</file>

<file path=ppt/ink/ink8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8"/>
    </inkml:context>
    <inkml:brush xml:id="br0">
      <inkml:brushProperty name="width" value="0.025" units="cm"/>
      <inkml:brushProperty name="height" value="0.025" units="cm"/>
      <inkml:brushProperty name="color" value="#E71224"/>
    </inkml:brush>
  </inkml:definitions>
  <inkml:trace contextRef="#ctx0" brushRef="#br0">774 0 31566,'-14'0'737,"8"0"-561,3 0-48,-4 0-96,1 0 0,-8 0-16,-2 0-16,-4 0 0,-3 0-96,-3 0-544,-3 6-5203</inkml:trace>
  <inkml:trace contextRef="#ctx0" brushRef="#br0">184 212 25548,'-16'0'6179,"9"0"-5891,-2 0 16,-1 0-128,-3 0-112,-4 0-48,-2 3-16,-1 3 0,0 0-16,-6-3-304,0 3-2033</inkml:trace>
</inkml:ink>
</file>

<file path=ppt/ink/ink8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9"/>
    </inkml:context>
    <inkml:brush xml:id="br0">
      <inkml:brushProperty name="width" value="0.025" units="cm"/>
      <inkml:brushProperty name="height" value="0.025" units="cm"/>
      <inkml:brushProperty name="color" value="#E71224"/>
    </inkml:brush>
  </inkml:definitions>
  <inkml:trace contextRef="#ctx0" brushRef="#br0">377 0 27853,'-7'0'3713,"1"0"-3248,-1 0-113,0 0-192,-2 0-80,-1 0-48,-3 0-32,-4 0 0,-2 0 0,-1 0 0,4 0-64,-1 0-256,-2 0-577,6 0-6850</inkml:trace>
  <inkml:trace contextRef="#ctx0" brushRef="#br0">13 86 27180,'-3'0'5347,"0"0"-5155,-1 0-192,1 0-96</inkml:trace>
</inkml:ink>
</file>

<file path=ppt/ink/ink8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0"/>
    </inkml:context>
    <inkml:brush xml:id="br0">
      <inkml:brushProperty name="width" value="0.025" units="cm"/>
      <inkml:brushProperty name="height" value="0.025" units="cm"/>
      <inkml:brushProperty name="color" value="#E71224"/>
    </inkml:brush>
  </inkml:definitions>
  <inkml:trace contextRef="#ctx0" brushRef="#br0">83 15 30350,'10'-9'2241,"-4"6"-2145,1 0-16,-33 3-192,-11 9 16,-5 12-881</inkml:trace>
</inkml:ink>
</file>

<file path=ppt/ink/ink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4"/>
    </inkml:context>
    <inkml:brush xml:id="br0">
      <inkml:brushProperty name="width" value="0.05" units="cm"/>
      <inkml:brushProperty name="height" value="0.05" units="cm"/>
      <inkml:brushProperty name="color" value="#FFFFFF"/>
    </inkml:brush>
  </inkml:definitions>
  <inkml:trace contextRef="#ctx0" brushRef="#br0">162 51 31775,'-4'-2'22,"1"1"0,-1-1 0,0 1 1,0 0-1,0 0 0,0 1 0,0-1 1,0 1-1,0 0 0,0 0 0,0 0 1,0 0-1,0 1 0,0-1 0,0 1 1,1 0-1,-1 1 0,0-1 1,0 1-1,1-1 0,-1 1 0,1 0 1,-1 0-1,1 1 0,0-1 0,0 1 1,0 0-1,0-1 0,1 1 0,-1 0 1,-3 5-1,1 1-19,-1-1 1,2 0-1,-1 1 0,1 0 1,0 0-1,1 1 0,0-1 1,1 1-1,-1-1 0,2 1 1,-2 19-1,3-9 3,-1-12-4,1 1 1,0-1 0,1 1 0,0-1-1,2 10 1,-3-16-3,1 0 1,0 0-1,0 0 1,0 0-1,0 0 1,0-1-1,0 1 1,0 0-1,0 0 1,1-1-1,-1 1 1,1-1-1,-1 1 1,1-1 0,0 0-1,-1 1 1,1-1-1,0 0 1,0 0-1,0 0 1,0-1-1,0 1 1,0 0-1,4 0 1,5 1 3,-1 0 0,1 0 1,0-1-1,-1-1 1,1 0-1,0-1 0,0 0 1,-1 0-1,19-5 1,-23 4-3,0-1 1,0 1 0,-1-1 0,1 0-1,-1 0 1,0-1 0,0 0 0,0 0-1,0 0 1,-1 0 0,1-1 0,-1 1-1,0-1 1,-1 0 0,1-1-1,-1 1 1,4-10 0,-3 7 2,-1-1 0,0 1 0,0 0 0,-1-1 0,0 1 0,-1-1 0,0 0 0,0 0 0,-1 1 0,0-1 0,0 0 0,-3-14 0,1 17-4,1 0-1,-1 0 1,-1 0 0,1 0 0,-1 0 0,0 0 0,-1 1-1,1-1 1,-1 1 0,0 0 0,0 0 0,0 0 0,-1 1 0,0 0-1,0-1 1,0 2 0,-7-5 0,6 5-1,-1-1 0,0 1 0,0 1 0,0-1 0,0 1 0,-1 0 0,1 1 0,-1 0 0,1 0 0,-1 0 0,-10 2 0,17-1 0,0 0 0,0 0 0,-1 0 0,1 0 0,0 1 0,0-1 0,0 0 0,-1 1 0,1-1 0,0 1 0,0 0 0,0-1 0,0 1 0,0 0 0,0-1 0,0 1 0,0 0 0,0 0 0,1 0 0,-1 0 0,0 0 0,0 0 0,1 0 0,-1 0 0,1 0-1,-1 1 1,1-1 0,-1 0 0,1 0 0,0 0 0,-1 2 0,-1 46-20,2-37 4,1 42-230,8-3-511</inkml:trace>
</inkml:ink>
</file>

<file path=ppt/ink/ink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26"/>
    </inkml:context>
    <inkml:brush xml:id="br0">
      <inkml:brushProperty name="width" value="0.05" units="cm"/>
      <inkml:brushProperty name="height" value="0.05" units="cm"/>
      <inkml:brushProperty name="color" value="#FFFF00"/>
    </inkml:brush>
  </inkml:definitions>
  <inkml:trace contextRef="#ctx0" brushRef="#br0">2 567 31566,'-1'27'59,"1"-15"-24,-1 1 1,2 0 0,0-1-1,0 0 1,4 16-1,-4-25-21,0 0 0,0 0 0,1 0 0,-1 0 0,1 0 0,-1 0 0,1 0 0,0-1 0,0 1 0,1-1 0,-1 1 0,0-1 0,1 0 0,-1 0 0,1 0 0,0 0 0,0 0 0,0-1 0,0 1 0,0-1 0,0 0 0,0 1 0,0-2 0,5 2 0,-3-1 14,1 0 0,-1 0 0,0 0 0,1-1 0,-1 0 0,0 0 1,1 0-1,-1-1 0,1 1 0,8-4 0,-10 3-22,-1-1 0,1 0 0,-1 0 0,0 0 0,1 0 0,-1-1 0,0 1 1,-1-1-1,1 0 0,0 0 0,-1 0 0,1 0 0,-1 0 0,4-7 0,6-17 0,-1-1 0,-1 0 0,-2 0 0,0-1-1,-2 0 1,3-46 0,1-126 23,-12 338-32,1 102 3,1-235 0,0-1 0,1 1 0,-1 0 0,1 0 0,-1-1 0,1 1 0,0 0 0,0-1 0,1 1-1,-1-1 1,1 1 0,0-1 0,0 0 0,0 0 0,0 0 0,0 0 0,1 0 0,0 0 0,-1 0 0,1-1 0,0 0 0,0 1 0,6 2 0,-2-2 1,0 0 0,1-1 1,-1 0-1,1 0 0,0 0 1,-1-1-1,1-1 0,0 1 1,0-1-1,13-2 0,-18 2 0,0 0-1,0-1 0,0 0 1,0 0-1,0 0 0,0 0 1,0 0-1,0-1 0,0 1 1,0-1-1,-1 1 0,1-1 0,-1 0 1,1 0-1,3-5 0,-2 2 1,0 0 0,0-1 0,-1 0 0,1 1-1,-1-1 1,-1-1 0,4-6 0,0-9 0,-1 0 1,-1 0 0,2-34 0,-2-115 12,-4 109-15,-3 332-12,3-261 13,0 0 0,1 0 0,0 1 0,0-1 0,1 0 0,0 0 0,1 0 0,0-1 0,6 13 0,-7-17 0,1 1 0,0-1 0,1 1 0,-1-1 0,1 0 0,0 0 0,0-1 0,0 1 0,0-1 0,1 0 0,-1 0 0,1 0 0,0-1 0,0 1 0,0-1 0,0 0 0,6 1 0,-1 0 1,1-1-1,-1 0 1,0 0 0,1-1-1,-1-1 1,1 0 0,-1 0-1,1-1 1,-1 0 0,0-1-1,20-5 1,-23 4-1,-1 0 1,0 0-1,1 0 1,-1-1-1,0 0 0,-1 0 1,1-1-1,-1 1 1,0-1-1,0 0 1,0-1-1,-1 1 0,1-1 1,-2 0-1,1 0 1,0 0-1,-1-1 1,3-9-1,0-6 0,-1 0 0,-1 0 0,0 0 0,-2-1 0,-1 1 0,-3-37 0,2 47 0,0-2 0,0 1 0,-1-1 0,-1 1 0,0 0 0,-1 0 0,0 0 0,-1 0 0,-1 0 0,0 1 0,0 0 0,-13-20 0,17 30 0,0 0 0,-1 0 0,1 1 0,0-1 0,-1 0 0,1 1 0,-1-1 0,0 1 0,1 0 0,-1 0 0,0-1 0,0 1 0,1 0 0,-1 1 0,0-1 0,0 0 0,0 0 0,-1 1 0,1-1 0,0 1 0,-2-1 0,2 2 0,0-1 0,1 0 0,-1 1 0,0-1 0,1 1 0,-1 0 0,1-1 0,-1 1 0,1 0 0,-1 0 0,1 0 0,0 0 0,-1 0 0,1 0 0,0 1 0,0-1 0,0 0 0,0 0 0,0 1 0,0-1 0,0 1 0,0-1 0,1 1 0,-1-1 0,0 1 0,0 3 0,-4 17-3,2 0 1,0 0 0,1 0-1,1 0 1,3 35-1,-1-25 2,-1-22 1,1 0 0,0 0 0,0 0 0,1 0 0,1 0 0,-1-1 0,2 1 0,-1 0 0,1-1 0,1 0 0,0 0 0,0 0 0,1-1 0,-1 0 0,2 0 0,-1 0 0,1-1 0,1 0 0,-1 0 0,1-1 0,0 0 0,1 0 0,0-1 0,-1 0 0,2 0 0,9 3 0,-6-4 1,1 0 1,-1-1-1,0-1 1,1 0-1,0-1 1,-1 0-1,19-2 1,-16 1-1,-12 0-1,0 0 1,0 0-1,0-1 0,0 1 0,0-1 0,0 0 0,0 0 1,0 0-1,-1-1 0,1 0 0,0 1 0,-1-1 0,0 0 0,1-1 1,-1 1-1,0-1 0,0 1 0,4-6 0,-3 3 0,0-1 0,0 1 0,-1-1 0,0 0 0,0-1 0,0 1 0,-1 0 0,0-1 0,0 0 0,1-10 0,0-19 0,-1-64 0,-3 60 0,2 21 0,0 14 0,-1 0 0,0 0 0,0 0 0,0 0 0,-1 0 0,0 0 0,0 0 0,0 0 0,0 0 0,-1 0 0,0 0 0,0 1 0,-5-9 0,4 19 0,1 10 0,0 12 0,0 10 0,2-1 0,1 1 0,6 37 0,-6-65 0,1 0 0,1 0 0,-1 0 0,1-1 0,1 1 0,0-1 0,0 0 0,1 0 0,0 0 0,1-1 0,0 0 0,0 0 0,1 0 0,-1-1 0,2 0 0,11 10 0,-12-13 0,0-1 0,0 1 0,0-1 0,0 0 0,1-1 0,-1 0 0,1 0 0,0 0 0,-1-1 0,1-1 0,0 1 0,0-1 0,0 0 0,12-3 0,-16 2 0,0 0 0,0 0 0,0 0 0,0-1 0,-1 0 0,1 0 0,-1 0 0,1 0 0,-1-1 0,0 1 0,0-1 0,0 0 0,0 0 0,-1 0 0,1 0 0,-1 0 0,0 0 0,1-1 0,-1 0 0,-1 1 0,3-6 0,4-11 0,-2 1 0,9-37 0,-15 55 0,13-70 0,8-126 0,-16-52 3,-17 450-6,-1-11 3,12-125 0,-2-13 0,9 84 0,-6-132 0,1 1 0,0-1 0,1 0 0,-1 0 0,1 1 0,0-1 0,0 0 0,0-1 0,0 1 0,1 0 0,-1 0 0,1-1 0,0 0 0,0 1 0,0-1 0,1 0 0,-1-1 0,1 1 0,-1-1 0,1 1 0,0-1 0,0 0 0,7 2 0,-7-3 0,-1 0 0,1 0 0,0 0 0,0 0 0,0-1 0,0 1 0,0-1 0,0 0 0,0 0 0,0-1 0,0 1 0,-1-1 0,1 0 0,0 0 0,0 0 0,0-1 0,-1 1 0,1-1 0,-1 0 0,1 0 0,-1 0 0,0 0 0,0-1 0,0 1 0,0-1 0,3-4 0,5-7 0,-1-1 0,-1 0 0,-1-1 0,0 0 0,-1 0 0,-1-1 0,7-25 0,21-129 8,-27 131-3,35-341-2,-42 546-7,2-59 5,-7 290 2,4-396-3,1 1 0,0-1 0,0 0 0,0 1 0,0-1 0,0 1 0,0-1 0,0 0 0,0 1 0,0-1 0,0 0 0,0 1 0,0-1 0,0 0 0,0 1 0,0-1 0,0 0 0,0 1 0,1-1 0,-1 0 0,0 1 0,0-1 0,0 0 0,0 1 0,1-1 0,-1 0 0,0 0 0,0 1 0,1-1 0,-1 0 0,0 0 0,1 1 0,-1-1 0,0 0 0,1 0 0,-1 0 0,1 0 0,6-4 0,-7 4 0,18-18 0,-2 0 0,0-1 0,-1-1 0,17-29 0,4-6 0,-13 23 0,41-54 0,-56 76 0,1 0 0,1 0 0,0 1 0,0 1 0,19-13 0,-28 20 0,1 0 0,-1 0 0,1 0 0,0 1 0,0-1 0,-1 0 0,1 1 0,0-1 0,0 1 0,0 0 0,0-1 0,0 1 0,2 0 0,-4 0 0,1 1 0,0-1 0,0 0 0,0 0 0,-1 1 0,1-1 0,0 1 0,0-1 0,-1 0 0,1 1 0,0 0 0,-1-1 0,1 1 0,0-1 0,-1 1 0,1 0 0,-1-1 0,1 1 0,-1 0 0,1 1 0,1 3 0,0 0 0,-1 0 0,0 1 0,0-1 0,0 1 0,0 10 0,-1-13 0,1 42 0,-1 0 0,-12 87 0,9-114 0,0 0 0,2 0 0,0 0 0,1 0 0,1 0 0,3 20 0,-3-36-1,0 0 1,0 0-1,0 0 0,0 0 1,0 0-1,0-1 0,0 1 1,1 0-1,-1 0 1,1-1-1,0 1 0,-1-1 1,1 0-1,0 1 0,0-1 1,0 0-1,-1 0 0,1 0 1,1 0-1,-1 0 0,0-1 1,0 1-1,0-1 1,0 1-1,0-1 0,1 0 1,-1 1-1,2-2 0,-1 2-2,0-1-1,0 0 0,0-1 0,0 1 1,-1 0-1,1-1 0,0 1 0,0-1 0,-1 0 1,1 0-1,0 0 0,-1-1 0,1 1 1,-1 0-1,1-1 0,-1 0 0,0 1 1,0-1-1,0 0 0,0 0 0,3-5 1,11-32-272,-7-15-438</inkml:trace>
</inkml:ink>
</file>

<file path=ppt/ink/ink90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0"/>
    </inkml:context>
    <inkml:brush xml:id="br0">
      <inkml:brushProperty name="width" value="0.025" units="cm"/>
      <inkml:brushProperty name="height" value="0.025" units="cm"/>
      <inkml:brushProperty name="color" value="#E71224"/>
    </inkml:brush>
  </inkml:definitions>
  <inkml:trace contextRef="#ctx0" brushRef="#br0">289 0 32287,'0'0'448,"-4"0"-448,-2 0 32,-4 0-32,-16 3 0,-20 12-32,-13 9 16,-13-4-176,7-5-3058</inkml:trace>
</inkml:ink>
</file>

<file path=ppt/ink/ink90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0"/>
    </inkml:context>
    <inkml:brush xml:id="br0">
      <inkml:brushProperty name="width" value="0.025" units="cm"/>
      <inkml:brushProperty name="height" value="0.025" units="cm"/>
      <inkml:brushProperty name="color" value="#E71224"/>
    </inkml:brush>
  </inkml:definitions>
  <inkml:trace contextRef="#ctx0" brushRef="#br0">1303 0 32031,'-23'0'448,"13"0"-288,4 0-80,3 0-32,-1 0-48,-12 0 0,-10 6-64,-10 6-256,-10 0-15992</inkml:trace>
  <inkml:trace contextRef="#ctx0" brushRef="#br0">167 206 31582,'-20'0'609,"11"0"-321,2 0-112,1 0-128,2 0-16,1 0-32,-4 0 32,-2 0-32,-4 0 0,-10 0-48,-7 0-208,-6 6-12998</inkml:trace>
</inkml:ink>
</file>

<file path=ppt/ink/ink90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1"/>
    </inkml:context>
    <inkml:brush xml:id="br0">
      <inkml:brushProperty name="width" value="0.025" units="cm"/>
      <inkml:brushProperty name="height" value="0.025" units="cm"/>
      <inkml:brushProperty name="color" value="#E71224"/>
    </inkml:brush>
  </inkml:definitions>
  <inkml:trace contextRef="#ctx0" brushRef="#br0">1176 77 25980,'-43'-12'6371,"7"1"-6179,7-7-48,6 6-96,7 0-16,6 6-32,3 1 0,-3 5 0,-3 0 0,-6 0-32,-14 0-80,-6 0-1313</inkml:trace>
  <inkml:trace contextRef="#ctx0" brushRef="#br0">177 77 31999,'-19'0'416,"12"0"-240,1 0-96,2-6-48,4 0-16,-9 3 0,-11 1-16,-6 2-32,-14 0-256,-5 0-2113</inkml:trace>
</inkml:ink>
</file>

<file path=ppt/ink/ink90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1"/>
    </inkml:context>
    <inkml:brush xml:id="br0">
      <inkml:brushProperty name="width" value="0.025" units="cm"/>
      <inkml:brushProperty name="height" value="0.025" units="cm"/>
      <inkml:brushProperty name="color" value="#E71224"/>
    </inkml:brush>
  </inkml:definitions>
  <inkml:trace contextRef="#ctx0" brushRef="#br0">1975 21 32287,'-13'0'144,"0"0"16,0-3-96,0-3-48,-7-3-16,-3 9 0,-3 0 0,-7 0-128,-6 0-496,-7-3-10053</inkml:trace>
  <inkml:trace contextRef="#ctx0" brushRef="#br0">940 59 31951,'-16'0'288,"6"0"-80,0 0-112,1-3-64,-8-3-32,-6 3-16,-3 3-16,0 0-240,-3-5-1617</inkml:trace>
  <inkml:trace contextRef="#ctx0" brushRef="#br0">246 103 31438,'-16'0'257,"-7"0"-81,-6 0-176,-7 0-16,-7 0-193,-6 0-1151,0 0-13991</inkml:trace>
</inkml:ink>
</file>

<file path=ppt/ink/ink90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1"/>
    </inkml:context>
    <inkml:brush xml:id="br0">
      <inkml:brushProperty name="width" value="0.025" units="cm"/>
      <inkml:brushProperty name="height" value="0.025" units="cm"/>
      <inkml:brushProperty name="color" value="#E71224"/>
    </inkml:brush>
  </inkml:definitions>
  <inkml:trace contextRef="#ctx0" brushRef="#br0">855 0 28605,'-26'3'272,"-4"0"-208,-6 6-64,0 0-288,0 0-1121,7-6-1712,3 0 3121,6-3 224,7 0 1921,3 0 961,4 0-1874,-4 0-720,-3 0-336,-4 0-176,-9 0-256,0 0-1969</inkml:trace>
  <inkml:trace contextRef="#ctx0" brushRef="#br0">37 127 32335,'-23'0'144,"13"0"-64,7 0-80</inkml:trace>
</inkml:ink>
</file>

<file path=ppt/ink/ink90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2"/>
    </inkml:context>
    <inkml:brush xml:id="br0">
      <inkml:brushProperty name="width" value="0.025" units="cm"/>
      <inkml:brushProperty name="height" value="0.025" units="cm"/>
      <inkml:brushProperty name="color" value="#E71224"/>
    </inkml:brush>
  </inkml:definitions>
  <inkml:trace contextRef="#ctx0" brushRef="#br0">684 0 31791,'-13'0'336,"3"0"-80,-3 0-144,0 9-112,0 6 0,-3-1-16,-1 4-208,1-12-657</inkml:trace>
  <inkml:trace contextRef="#ctx0" brushRef="#br0">174 144 28909,'-20'0'1617,"10"0"-1201,4 0 112,2 0-255,1 0 31,-7 0-64,-6 0-32,-1 0-160,-2 0-48,-4 0 0,6 12-16,1-6-400,3-6-881</inkml:trace>
</inkml:ink>
</file>

<file path=ppt/ink/ink90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2"/>
    </inkml:context>
    <inkml:brush xml:id="br0">
      <inkml:brushProperty name="width" value="0.025" units="cm"/>
      <inkml:brushProperty name="height" value="0.025" units="cm"/>
      <inkml:brushProperty name="color" value="#E71224"/>
    </inkml:brush>
  </inkml:definitions>
  <inkml:trace contextRef="#ctx0" brushRef="#br0">66 47 28861,'-7'-8'1025,"0"2"-385,1 3-240,3-3-304,-4 0 32,1 3-64,2-3 128,1 3 273,-4 0-193,4 3-208,-3 0-64,2 0-16,1 0-208,3-3-4050</inkml:trace>
</inkml:ink>
</file>

<file path=ppt/ink/ink90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7"/>
    </inkml:context>
    <inkml:brush xml:id="br0">
      <inkml:brushProperty name="width" value="0.025" units="cm"/>
      <inkml:brushProperty name="height" value="0.025" units="cm"/>
      <inkml:brushProperty name="color" value="#E71224"/>
    </inkml:brush>
  </inkml:definitions>
  <inkml:trace contextRef="#ctx0" brushRef="#br0">0 0 32415,'0'0'283,"5"0"-241,4 1-38,1 0-1,-1 0 1,1 1-1,-1 0 1,0 0-1,0 1 1,9 4 0,64 35-6,-6-3 2,179 59 0,-23-10 0,366 131 0,-517-188 0,0 4 0,80 49 0,-82-41 0,157 61 0,-114-57 0,148 81 0,-52-22 0,-123-58 0,92 61 0,-165-95 0,34 14 0,-47-24 0,0 0 0,0-1 0,0-1 0,1 1 0,-1-2 0,0 1 0,12-1 0,-20-1 0,-1 0 0,0 0 0,0 0 0,1 0 0,-1 0 0,0-1 0,0 1 0,0 0 0,1 0 0,-1 0 0,0-1 0,0 1 0,0 0 0,0 0 0,1-1 0,-1 1 0,0 0 0,0 0 0,0-1 0,0 1 0,0 0 0,0-1 0,0 1 0,0 0 0,0 0 0,0-1 0,0 1 0,0 0 0,0-1 0,0 1 0,0 0 0,0 0 0,0-1 0,0 1 0,0 0 0,0 0 0,0-1 0,-1 1 0,1 0 0,0 0 0,0-1 0,0 1 0,0 0 0,-1 0 0,1 0 0,0-1 0,-1 1 0,-98-174 0,61 113 0,31 49 0,7 12 0,0-1 0,0 1 0,0 0 0,0 0 0,-1 0 0,1 0 0,0 0 0,0 0 0,0 0 0,0 0 0,0-1 0,0 1 0,0 0 0,-1 0 0,1 0 0,0 0 0,0 0 0,0-1 0,0 1 0,0 0 0,0 0 0,0 0 0,0 0 0,0-1 0,0 1 0,0 0 0,0 0 0,0 0 0,0 0 0,0-1 0,0 1 0,0 0 0,0 0 0,0 0 0,0 0 0,0-1 0,0 1 0,0 0 0,0 0 0,0 0 0,0 0 0,1 0 0,-1-1 0,0 1 0,0 0 0,0 0 0,0 0 0,0 0 0,0 0 0,1 0 0,-1 0 0,0-1 0,0 1 0,0 0 0,0 0 0,0 0 0,1 0 0,-1 0 0,0 0 0,0 0 0,0 0 0,0 0 0,1 0 0,-1 0 0,0 0 0,0 0 0,0 0 0,1 0 0,-1 0 0,9 4 0,8 8 0,0 0 0,-1 0 0,19 20 0,-26-23 0,0 0 0,-1 1 0,0 0 0,-1 0 0,0 1 0,10 21 0,-14-27 0,-1 0 0,0 1 0,-1-1 0,1 1 0,-1 0 0,0-1 0,-1 1 0,1 0 0,-1-1 0,0 1 0,-1 0 0,1 0 0,-1-1 0,0 1 0,0 0 0,-1-1 0,0 1 0,0-1 0,0 0 0,-1 0 0,0 0 0,0 0 0,0 0 0,0 0 0,-1-1 0,1 1 0,-1-1 0,-1 0 0,-8 6 0,-7 1-2,0 0 0,-1-2 0,0-1-1,-1 0 1,1-2 0,-2 0 0,1-1 0,0-2 0,-42 2 0,8-4-105</inkml:trace>
</inkml:ink>
</file>

<file path=ppt/ink/ink90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9"/>
    </inkml:context>
    <inkml:brush xml:id="br0">
      <inkml:brushProperty name="width" value="0.025" units="cm"/>
      <inkml:brushProperty name="height" value="0.025" units="cm"/>
      <inkml:brushProperty name="color" value="#E71224"/>
    </inkml:brush>
  </inkml:definitions>
  <inkml:trace contextRef="#ctx0" brushRef="#br0">323 198 32079,'1'-31'433,"0"15"-377,0-1 1,-2 1-1,1-1 1,-6-23-1,6 37-57,-1 0 0,0 0 0,0 1 0,0-1 0,0 0 1,0 0-1,0 0 0,-1 1 0,1-1 0,-1 1 0,0-1 0,0 1 0,0 0 0,0-1 0,0 1 1,-1 0-1,1 0 0,-1 1 0,1-1 0,-1 0 0,1 1 0,-1 0 0,0-1 0,0 1 1,0 0-1,0 1 0,0-1 0,0 0 0,-5 0 0,-1 1 1,0-1 0,0 1 0,0 1 0,0 0 0,0 0 0,0 0 0,0 1 0,-12 5 0,14-4 0,1 1 0,0-1 0,0 1 0,0 0 0,0 1 0,1-1 0,0 1 0,0 0 0,0 0 0,1 1 0,-7 8 0,0 5 0,0-1 0,1 2 0,1-1 0,1 2 0,0-1 0,2 1 0,-6 33 0,7-21 0,1 0 0,2 0 0,1 0 0,4 44 0,-2-69 0,0-1 0,1 1 0,0-1 0,0 1 0,0-1 0,1 0 0,0 0 0,1 0 0,-1-1 0,1 1 0,0-1 0,1 0 0,0 0 0,0 0 0,0-1 0,1 1 0,10 7 0,-7-7 0,0 0 0,1-1 0,0 0 0,0-1 0,0 0 0,0 0 0,1-1 0,0 0 0,-1-1 0,1-1 0,19 2 0,-16-3 0,-1 1 0,0-1 0,1 0 0,-1-1 0,20-4 0,-29 4 0,1 0 0,-1-1 0,0 0 0,0 0 0,-1 0 0,1 0 0,0 0 0,-1-1 0,1 1 0,-1-1 0,0 0 0,0 0 0,0 0 0,0-1 0,0 1 0,-1-1 0,1 1 0,1-6 0,2-5 0,-1-1 0,-1-1 0,-1 1 0,0 0 0,0-1 0,-2 1 0,0-1 0,-1 0 0,-2-16 0,2 1 0,0-6 0,-2 1 0,-13-72 0,12 92 0,-1 1 0,-1-1 0,0 1 0,-1 0 0,-1 1 0,-1-1 0,0 1 0,0 1 0,-15-18 0,21 28 0,-1 1 0,0-1 0,0 1 0,0 0 0,0 0 0,-1 0 0,1 0 0,0 0 0,-1 0 0,0 1 0,1 0 0,-8-2 0,9 3 0,0 0 0,0-1 0,0 1 0,0 0 0,0 0 0,0 0 0,0 0 0,0 0 0,0 1 0,0-1 0,0 1 0,0-1 0,0 1 0,1 0 0,-1 0 0,0 0 0,0 0 0,0 0 0,1 0 0,-1 0 0,1 0 0,-1 1 0,1-1 0,-1 1 0,1-1 0,-2 3 0,-2 6-51,1 1 0,0-1 0,0 1-1,1 0 1,-3 20 0,-1 14-1163</inkml:trace>
</inkml:ink>
</file>

<file path=ppt/ink/ink90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9"/>
    </inkml:context>
    <inkml:brush xml:id="br0">
      <inkml:brushProperty name="width" value="0.025" units="cm"/>
      <inkml:brushProperty name="height" value="0.025" units="cm"/>
      <inkml:brushProperty name="color" value="#E71224"/>
    </inkml:brush>
  </inkml:definitions>
  <inkml:trace contextRef="#ctx0" brushRef="#br0">45 61 31775,'-1'112'898,"10"313"-804,-8-418-94,0-23 0,-3-30 0,-17-48 0,-4-36 0,16 62 0,3-1 0,7-84 0,-3 152 0,1 0 0,-1 0 0,0-1 0,0 1 0,1 0 0,-1 0 0,0 0 0,1 0 0,-1 0 0,1-1 0,-1 1 0,1 0 0,0 0 0,0 0 0,-1 0 0,1 1 0,0-1 0,0 0 0,0 0 0,0 0 0,0 1 0,0-1 0,0 0 0,0 1 0,0-1 0,0 1 0,0-1 0,0 1 0,2-1 0,3 0 0,1 1 0,-1-1 0,0 1 0,11 1 0,0 0 0,-13-1-20,0 1-1,1 0 1,-1 0-1,0 0 1,0 0-1,0 1 1,1 0-1,-2 0 1,1 0-1,0 0 1,0 0-1,-1 1 1,1 0-1,-1 0 1,0 0-1,0 0 1,0 0-1,0 0 1,0 1-1,-1 0 1,0-1-1,0 1 1,0 0-1,0 0 1,0 0-1,-1 0 1,2 6-1,2 17-1918</inkml:trace>
</inkml:ink>
</file>

<file path=ppt/ink/ink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27"/>
    </inkml:context>
    <inkml:brush xml:id="br0">
      <inkml:brushProperty name="width" value="0.05" units="cm"/>
      <inkml:brushProperty name="height" value="0.05" units="cm"/>
      <inkml:brushProperty name="color" value="#FFFF00"/>
    </inkml:brush>
  </inkml:definitions>
  <inkml:trace contextRef="#ctx0" brushRef="#br0">192 58 30910,'-2'-4'68,"-1"0"1,0-1-1,0 2 0,-1-1 0,1 0 1,-1 1-1,0-1 0,0 1 0,0 0 1,0 0-1,-1 1 0,1-1 0,-1 1 0,1 0 1,-1 0-1,0 1 0,0-1 0,0 1 1,0 0-1,0 0 0,0 1 0,0-1 1,0 1-1,0 1 0,-7 0 0,9-1-68,0 0-1,0 1 0,0 0 0,0 0 0,0 0 1,0 0-1,0 0 0,0 0 0,0 1 0,1-1 1,-1 1-1,1 0 0,-1 0 0,1 0 1,-1 0-1,1 0 0,0 0 0,0 1 0,0-1 1,0 1-1,1-1 0,-1 1 0,1 0 1,0 0-1,-1 0 0,1 0 0,0 0 0,1 0 1,-2 3-1,-1 8 0,1 0 0,1 0 0,-1 1 0,2-1 0,1 17 0,0-26 2,-1-1 0,1 0-1,0 1 1,0-1 0,1 0 0,-1 0 0,1 0-1,0 0 1,0 0 0,0 0 0,0-1 0,1 1-1,0-1 1,-1 1 0,1-1 0,1 0 0,-1 0-1,0 0 1,1-1 0,-1 1 0,1-1 0,0 0-1,0 0 1,0 0 0,6 2 0,5 1 3,-1-1 0,1-1 1,0 0-1,0-1 0,0-1 0,19 0 1,-31-1-4,0 0 0,1 0 0,-1-1 0,1 1-1,-1-1 1,0 0 0,1 0 0,-1 0 0,0 0 0,0 0 0,0-1 0,0 1 0,0-1 0,0 0 0,0 0 0,-1 0 0,1 0 0,3-4 0,-3 2 0,0 0 0,-1-1 0,1 1 0,-1-1 0,0 0 0,0 0-1,0 1 1,-1-1 0,1 0 0,-1-1 0,1-9 0,-2 6-22,2-8 31,0 0-1,-3-34 1,1 49-28,0-1 0,0 1 0,0-1 1,-1 1-1,1-1 0,-1 0 0,0 1 0,1 0 0,-1-1 1,0 1-1,0-1 0,-1 1 0,1 0 0,0 0 1,-1 0-1,1 0 0,-1 0 0,0 0 0,0 0 1,0 0-1,0 1 0,0-1 0,0 1 0,0-1 1,0 1-1,-1 0 0,-3-2 0,-11 2-836</inkml:trace>
</inkml:ink>
</file>

<file path=ppt/ink/ink91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9"/>
    </inkml:context>
    <inkml:brush xml:id="br0">
      <inkml:brushProperty name="width" value="0.025" units="cm"/>
      <inkml:brushProperty name="height" value="0.025" units="cm"/>
      <inkml:brushProperty name="color" value="#E71224"/>
    </inkml:brush>
  </inkml:definitions>
  <inkml:trace contextRef="#ctx0" brushRef="#br0">0 21 31198,'0'0'1441,"27"0"-1377,2 0-32,4 0-32,-4 0 32,-3 0-32,-3 0 0,-6-3-32,-1 0 32,-3 1-80,-6-7-400,-1 6-4947</inkml:trace>
</inkml:ink>
</file>

<file path=ppt/ink/ink91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40"/>
    </inkml:context>
    <inkml:brush xml:id="br0">
      <inkml:brushProperty name="width" value="0.025" units="cm"/>
      <inkml:brushProperty name="height" value="0.025" units="cm"/>
      <inkml:brushProperty name="color" value="#E71224"/>
    </inkml:brush>
  </inkml:definitions>
  <inkml:trace contextRef="#ctx0" brushRef="#br0">0 114 31807,'3'-30'960,"-4"160"-960,6 203 0,-1-301 0,13 48 0,-9-46 0,-10-46 0,1 1 0,1-1 0,1-18 0,1-12 0,-12-109 0,1-30 0,6 129 0,2 35 0,0 0 0,1 1 0,1-1 0,0 0 0,4-17 0,-3 30 0,0-1 0,0 1 0,0 1 0,1-1 0,-1 0 0,1 1 0,0-1 0,0 1 0,0 0 0,0 0 0,1 0 0,-1 0 0,1 0 0,0 1 0,0 0 0,0 0 0,0 0 0,0 0 0,6-1 0,3-2 0,1 1 0,-1 1 0,1 0 0,27-2 0,-33 5-59,3-1 86,-1 1-1,0 0 0,0 0 1,1 1-1,10 3 1,-19-4-72,1 1 0,-1 0 1,0-1-1,0 1 0,0 1 1,1-1-1,-1 0 1,0 0-1,0 1 0,-1-1 1,1 1-1,0-1 0,0 1 1,-1 0-1,1 0 1,-1 0-1,0 0 0,1 0 1,-1 0-1,0 0 0,0 0 1,0 1-1,-1-1 1,1 0-1,0 0 0,-1 1 1,1 2-1,0 18-4776</inkml:trace>
</inkml:ink>
</file>

<file path=ppt/ink/ink91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40"/>
    </inkml:context>
    <inkml:brush xml:id="br0">
      <inkml:brushProperty name="width" value="0.025" units="cm"/>
      <inkml:brushProperty name="height" value="0.025" units="cm"/>
      <inkml:brushProperty name="color" value="#E71224"/>
    </inkml:brush>
  </inkml:definitions>
  <inkml:trace contextRef="#ctx0" brushRef="#br0">1 24 31582,'16'6'625,"17"-6"-257,16 0-256,7 0-80,6 0-16,-6 0-16,-11 0 0,-9 0 0,-6-12 0,-14 6 0,-6 0 0,-10 3-96,0 1-864</inkml:trace>
</inkml:ink>
</file>

<file path=ppt/ink/ink91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42"/>
    </inkml:context>
    <inkml:brush xml:id="br0">
      <inkml:brushProperty name="width" value="0.025" units="cm"/>
      <inkml:brushProperty name="height" value="0.025" units="cm"/>
      <inkml:brushProperty name="color" value="#E71224"/>
    </inkml:brush>
  </inkml:definitions>
  <inkml:trace contextRef="#ctx0" brushRef="#br0">1 543 32047,'0'-14'266,"-1"2"-147,1 0 0,1 0 0,4-22 0,-4 30-121,0 0 1,0 0 0,1 0-1,0 1 1,-1-1 0,1 1-1,1-1 1,-1 1 0,0 0-1,1 0 1,0 0-1,-1 0 1,1 0 0,0 1-1,5-4 1,-7 6 1,-1-1 0,1 1 0,-1 0 0,1 0 0,-1 0 0,1 0 0,-1 0 0,1 0 0,-1 0 0,1 0 0,-1 0 0,1 0 0,-1 0 0,1 0 0,-1 0 0,1 0 0,-1 0 0,1 0 0,-1 0 0,1 1 0,-1-1 0,1 0 0,-1 0 0,1 1 0,-1-1 0,0 0 0,1 1 0,-1-1 0,0 0 0,1 1 0,-1-1 0,0 1 0,1-1 0,-1 1 0,0-1 0,0 0 0,1 1 0,-1-1 0,0 1 0,0-1 0,0 1 0,0-1 0,0 1 0,0 0 0,9 30 0,-3 1 0,0 0 0,1 40 0,-1-7 0,10 200 0,-16-265 0,0 0 0,0 1 0,0-1 0,0 0 0,0 0 0,1 0 0,-1 1 0,0-1 0,0 0 0,0 0 0,0 0 0,0 1 0,1-1 0,-1 0 0,0 0 0,0 0 0,0 0 0,0 0 0,1 1 0,-1-1 0,0 0 0,0 0 0,1 0 0,-1 0 0,0 0 0,0 0 0,0 0 0,1 0 0,-1 0 0,0 0 0,0 0 0,1 0 0,-1 0 0,0 0 0,0 0 0,0 0 0,1 0 0,-1 0 0,0 0 0,0 0 0,1 0 0,-1-1 0,0 1 0,0 0 0,0 0 0,0 0 0,1 0 0,-1 0 0,0 0 0,0-1 0,0 1 0,0 0 0,1 0 0,-1 0 0,0-1 0,0 1 0,0 0 0,0 0 0,0 0 0,0-1 0,0 1 0,0 0 0,0 0 0,0-1 0,7-14 0,-1 0 0,-1 0 0,-1 0 0,5-29 0,-1 4 0,5-17 0,-6 17 0,3 0 0,1 1 0,1 0 0,30-61 0,-41 100 0,-1 0 0,1 0 0,-1-1 0,1 1 0,-1 0 0,1 0 0,0 0 0,-1 0 0,1 0 0,-1 0 0,1 0 0,0 0 0,-1 0 0,1 0 0,-1 0 0,1 0 0,0 0 0,-1 0 0,1 1 0,-1-1 0,1 0 0,-1 0 0,1 1 0,-1-1 0,1 0 0,-1 1 0,1-1 0,-1 1 0,1-1 0,-1 0 0,0 1 0,1-1 0,-1 1 0,1-1 0,-1 1 0,0-1 0,0 1 0,1-1 0,-1 1 0,0 1 0,10 19 0,-1 2 0,-1-1 0,-1 1 0,-2 0 0,4 26 0,8 125 0,-17-92 0,0-82 0,1 1 0,-1-1 0,0 1 0,1-1 0,-1 0 0,1 1 0,-1-1 0,0 0 0,1 0 0,-1 1 0,1-1 0,-1 0 0,1 0 0,-1 0 0,1 1 0,-1-1 0,1 0 0,-1 0 0,1 0 0,-1 0 0,1 0 0,-1 0 0,1 0 0,-1 0 0,1 0 0,-1 0 0,1-1 0,-1 1 0,1 0 0,-1 0 0,1 0 0,-1 0 0,0-1 0,1 1 0,-1 0 0,1-1 0,-1 1 0,0 0 0,1-1 0,-1 1 0,0 0 0,1-1 0,-1 1 0,0-1 0,1 1 0,-1 0 0,0-1 0,0 1 0,0-1 0,1 1 0,-1-1 0,0 0 0,17-33 0,-2-1 0,14-43 0,-3 5 0,-15 44 0,2 1 0,0 0 0,2 0 0,23-31 0,-38 59 0,0-1 0,0 1 0,1 0 0,-1 0 0,0 0 0,0-1 0,0 1 0,0 0 0,0 0 0,0 0 0,0 0 0,1 0 0,-1-1 0,0 1 0,0 0 0,0 0 0,1 0 0,-1 0 0,0 0 0,0 0 0,0 0 0,0-1 0,1 1 0,-1 0 0,0 0 0,0 0 0,1 0 0,-1 0 0,0 0 0,0 0 0,0 0 0,1 0 0,-1 0 0,0 0 0,0 0 0,0 0 0,1 1 0,-1-1 0,0 0 0,0 0 0,0 0 0,1 0 0,-1 0 0,0 0 0,0 0 0,0 1 0,1-1 0,4 15 0,-1 27 0,-4-35 0,2 33 0,0-7 0,0 0 0,8 33 0,-8-58 0,0 0 0,0 0 0,1 0 0,0 0 0,0 0 0,1-1 0,0 1 0,0-1 0,1 0 0,0 0 0,0 0 0,0-1 0,8 7 0,-8-10 0,1 0 0,-1 0 0,0 0 0,1-1 0,0 1 0,0-1 0,0-1 0,0 1 0,0-1 0,10 1 0,-13-2 0,1 1 0,-1-1 0,1 0 0,-1 0 0,1 0 0,0 0 0,-1-1 0,1 1 0,-1-1 0,0 0 0,1 0 0,-1-1 0,1 1 0,-1 0 0,0-1 0,0 0 0,0 0 0,0 0 0,3-3 0,-1-2 0,-1 0 0,1 0 0,-1-1 0,-1 1 0,1-1 0,-2 0 0,1 0 0,2-15 0,7-74 0,-5 36 0,-7 58 0,1-9 0,1 0 0,1 1 0,0-1 0,0 1 0,6-12 0,-8 20 0,0 0 0,1 1 0,0-1 0,-1 1 0,1-1 0,0 1 0,0 0 0,0 0 0,1 0 0,-1 0 0,0 0 0,1 0 0,-1 1 0,1-1 0,0 1 0,-1 0 0,1 0 0,0 0 0,0 0 0,0 0 0,0 0 0,0 1 0,0-1 0,0 1 0,4 0 0,4 0 0,-11 0 0,-3 0 0,-1 1 0,1-1 0,0 1 0,0 0 0,0 0 0,0 0 0,0 0 0,-6 3 0,1 4 0,0 0 0,0 0 0,1 1 0,0 0 0,0 0 0,1 1 0,0 0 0,1 0 0,0 0 0,1 1 0,-6 19 0,6-12 0,-1 0 0,2 0 0,1 0 0,0 1 0,1-1 0,2 32 0,0-47 0,-1 0 0,1-1 0,-1 1 0,1 0 0,0 0 0,0 0 0,0-1 0,1 1 0,-1 0 0,1-1 0,-1 1 0,1-1 0,0 0 0,0 1 0,0-1 0,3 3 0,0-2 0,0 0 0,0 0 0,0 0 0,0-1 0,0 1 0,0-1 0,1 0 0,6 1 0,11 0 0,-1 0 0,1-1 0,32-2 0,-36 0 0,-16 0 0,1 0 0,0 0 0,0 0 0,-1 0 0,1-1 0,0 0 0,-1 0 0,1 0 0,-1 0 0,1 0 0,-1-1 0,1 0 0,-1 1 0,0-1 0,0 0 0,0-1 0,0 1 0,0-1 0,2-2 0,-2 0 0,0 0 0,0 0 0,0 0 0,-1 0 0,1 0 0,-2-1 0,1 0 0,0 1 0,-1-1 0,0 0 0,0-8 0,1-8 0,-1 1 0,-1-1 0,-1 0 0,-1 0 0,0 1 0,-10-34 0,9 43 0,-1 0 0,-1 1 0,0-1 0,0 1 0,-1 0 0,0 1 0,-1-1 0,-1 1 0,1 0 0,-1 1 0,-1 0 0,-16-14 0,21 20 0,0 1 0,0-1 0,0 1 0,0 0 0,-1 0 0,1 0 0,-1 0 0,1 1 0,-1-1 0,1 1 0,-8 0 0,10 1 0,0 0 0,0 0 0,0 0 0,0 0 0,0 0 0,0 1 0,0-1 0,0 1 0,0 0 0,0-1 0,0 1 0,0 0 0,0 0 0,1 0 0,-1 0 0,0 0 0,1 1 0,-1-1 0,1 1 0,-1-1 0,1 1 0,-1-1 0,1 1 0,0 0 0,0-1 0,0 1 0,0 0 0,-1 3 0,-3 15 0,0 0 0,1 0 0,1 1 0,0 0 0,2 0 0,2 24 0,-1-37 0,0 0 0,1 0 0,0 0 0,0 0 0,1-1 0,0 1 0,1 0 0,-1-1 0,1 0 0,1 1 0,0-1 0,0 0 0,0-1 0,0 1 0,1-1 0,1 0 0,-1 0 0,1 0 0,0-1 0,0 0 0,0 0 0,1 0 0,-1-1 0,1 0 0,13 5 0,-4-3 0,1-1 0,0 0 0,0-1 0,0 0 0,0-2 0,1 0 0,-1-1 0,21-2 0,-36 1 0,0 0 0,0 0 0,-1 0 0,1 0 0,0-1 0,0 1 0,0-1 0,-1 1 0,1-1 0,0 1 0,-1-1 0,1 0 0,-1 0 0,1 0 0,-1 0 0,1 0 0,-1 0 0,1-1 0,-1 1 0,0 0 0,0-1 0,0 1 0,0-1 0,0 1 0,0-1 0,0 1 0,0-3 0,2-4 0,-1 0 0,0 0 0,0 0 0,1-16 0,-2 9 0,5-51 0,6-43 0,-10 99 0,0-1 0,1 0 0,1 1 0,-1 0 0,2 0 0,-1 0 0,9-13 0,-10 19 0,0 1 0,0 1 0,0-1 0,0 0 0,0 1 0,0-1 0,1 1 0,-1 0 0,1 0 0,0 1 0,-1-1 0,1 1 0,0 0 0,0 0 0,0 0 0,0 0 0,0 1 0,0-1 0,5 1 0,-4 0 0,0 0 0,-1 0-1,1 1 1,-1-1 0,1 1-1,0 0 1,-1 0 0,0 1-1,1-1 1,-1 1 0,0 0-1,0 0 1,1 1 0,-2-1-1,1 1 1,5 4 0,0 2-7,-1 1 0,0 0 1,0 1-1,-1 0 0,12 24 1,-20-35 6,1-1 0,0 1 0,0 0 0,0 0 1,0 0-1,0 0 0,-1 0 0,1 0 0,0 0 1,0 0-1,0 0 0,0 0 0,-1 0 0,1 0 1,0 0-1,0 0 0,0 1 0,0-1 0,0 0 1,-1 0-1,1 0 0,0 0 0,0 0 0,0 0 1,0 0-1,0 0 0,0 0 0,-1 1 0,1-1 1,0 0-1,0 0 0,0 0 0,0 0 0,0 0 1,0 0-1,0 1 0,0-1 0,0 0 0,0 0 1,0 0-1,0 0 0,0 1 0,0-1 0,0 0 1,0 0-1,0 0 0,0 0 0,0 1 0,0-1 1,-1 0-1,-21-16 2,16 11-2,-1 0 0,1 0 0,-1 0 0,0 1 0,0 0 1,-1 0-1,1 1 0,-1 0 0,0 1 0,0-1 0,0 1 0,0 1 0,0 0 0,0 0 0,-9 0 0,14 2 0,0 0 0,0-1 0,0 1 0,0 1 0,0-1 0,0 0 0,1 1 0,-1-1 0,0 1 0,1 0 0,-1 0 0,1 0 0,0 0 0,-1 0 0,1 1 0,0-1 0,1 1 0,-1-1 0,0 1 0,1 0 0,-1 0 0,1 0 0,-1 3 0,-5 11 0,1 0 0,-6 31 0,11-47 0,-2 14 0,0 0 0,1 0 0,0 0 0,1 0 0,1 0 0,0 1 0,1-1 0,5 23 0,-5-33 0,0 0 0,1 0 0,0 0 0,0 0 0,0 0 0,1 0 0,0 0 0,0-1 0,0 1 0,0-1 0,1 0 0,-1 0 0,1 0 0,0-1 0,1 1 0,-1-1 0,0 0 0,1 0 0,0 0 0,0-1 0,-1 0 0,1 0 0,1 0 0,-1 0 0,0-1 0,10 2 0,50 2 0,-62-5 0,1 0 0,0 0 1,-1 0-1,1-1 0,0 1 1,-1-1-1,1 0 0,-1 0 1,1 0-1,-1-1 1,0 1-1,1-1 0,-1 0 1,0 0-1,4-3 0,-2-1 3,0-1 0,-1 1-1,0-1 1,-1 0-1,1 0 1,-1 0-1,-1 0 1,1-1 0,-1 1-1,2-16 1,0-9-5,-1-43 1,-3 63 2,0 0-1,-3-450 0,-12 338 0,15 139 0,1 0 0,-4 22 0,1 13 0,0 40 0,0-23 0,3-1 0,12 85 0,-10-132 0,1 0 0,0 0 0,2 0 0,0 0 0,1-1 0,1 0 0,1 0 0,0-1 0,2 0 0,-1-1 0,2 0 0,17 18 0,-22-28 0,0 0 0,0 0 0,1-1 0,0 0 0,0 0 0,0-1 0,1 0 0,-1-1 0,1 1 0,0-2 0,0 1 0,0-1 0,0-1 0,1 0 0,-1 0 0,0 0 0,0-1 0,1-1 0,-1 0 0,0 0 0,10-3 0,-15 3 0,0-1 0,1 0 0,-2 0 0,1 0 0,0-1 0,0 1 0,-1-1 0,1 0 0,-1 0 0,0 0 0,0 0 0,0-1 0,0 1 0,-1-1 0,1 1 0,-1-1 0,0 0 0,0 0 0,0 0 0,2-8 0,1-5 0,0-1 0,-1 0 0,2-34 0,-1-185 0,-5 156 0,0 80 0,0 1 0,0-1 0,1 1 0,-1-1 0,0 0 0,0 1 0,0-1 0,0 1 0,0-1 0,0 1 0,0-1 0,0 1 0,0-1 0,0 0 0,-1 1 0,1-1 0,0 1 0,0-1 0,0 1 0,-1-1 0,1 1 0,0-1 0,-1 1 0,1 0 0,0-1 0,-1 1 0,1-1 0,-1 1 0,1 0 0,0-1 0,-1 1 0,-5 3 0,5-2 0,0 0 0,0 0 0,0 0 0,0 0 0,0 1 0,0-1 0,0 0 0,0 0 0,1 1 0,-1-1 0,0 1 0,1-1 0,-1 3 0,-9 28 0,1 1 0,2 0 0,-5 47 0,4 109 0,8-185 0,0 0 0,0 0 0,0 0 0,1 0 0,-1 0 0,1 0 0,0 0 0,0 0 0,1-1 0,-1 1 0,1 0 0,0-1 0,0 1 0,0-1 0,0 0 0,0 0 0,1 0 0,0 0 0,-1 0 0,1 0 0,0 0 0,0-1 0,1 0 0,-1 0 0,0 0 0,1 0 0,-1 0 0,1 0 0,0-1 0,0 0 0,-1 0 0,1 0 0,0 0 0,0-1 0,0 1 0,5-1 0,-7 0 0,23 3 0,0-2 1,35-2-1,-55 1-1,0 0 1,-1 0-1,1-1 1,-1 0-1,1 1 1,-1-2-1,0 1 1,1-1-1,-1 1 1,0-1-1,0 0 1,0-1-1,0 1 1,-1-1-1,1 1 1,0-1-1,-1 0 0,0 0 1,0-1-1,0 1 1,3-5-1,0-18-52</inkml:trace>
</inkml:ink>
</file>

<file path=ppt/ink/ink91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06"/>
    </inkml:context>
    <inkml:brush xml:id="br0">
      <inkml:brushProperty name="width" value="0.025" units="cm"/>
      <inkml:brushProperty name="height" value="0.025" units="cm"/>
      <inkml:brushProperty name="color" value="#E71224"/>
    </inkml:brush>
  </inkml:definitions>
  <inkml:trace contextRef="#ctx0" brushRef="#br0">11 316 32559,'-1'0'4,"1"0"1,0 0-1,-1 0 1,1 0-1,0 0 1,-1 0-1,1 0 0,-1 0 1,1 0-1,0 0 1,-1 0-1,1 0 1,0 0-1,-1 1 0,1-1 1,0 0-1,-1 0 1,1 0-1,0 1 1,0-1-1,-1 0 1,1 1-1,0-1 0,0 0 1,-1 0-1,1 1 1,0-1-1,0 0 1,0 1-1,0-1 1,-1 0-1,1 1 0,0-1 1,0 0-1,0 1 1,0-1-1,0 1 1,0-1-1,0 0 0,0 1 1,0-1-1,0 0 1,0 1-1,0 0 1,0 25-20,0-20 33,0 230-13,0-230-5,0 0 0,1 0 0,0 0 0,0 0 0,0 0 0,1 0 0,-1-1 0,5 9 0,-5-12 0,-1-1 0,1 1 0,0-1 0,0 1 0,0-1 0,0 0 0,0 1 0,1-1 0,-1 0 0,0 0 0,1 0 0,-1 0 0,0 0 0,1 0 0,-1 0 0,1 0 0,0-1 0,-1 1 0,1-1 0,0 1 0,-1-1 0,1 1 0,0-1 0,-1 0 0,1 0 0,0 0 0,0 0 0,-1 0 0,1 0 0,0-1 0,-1 1 0,1 0 0,0-1 0,2 0 0,-4 0 0,1 1 0,0-1 0,0 1 0,0-1 0,0 0 0,0 1 0,0-1 0,0 0 0,-1 1 0,1-1 0,0 0 0,-1 0 0,1 0 0,0 0 0,-1 1 0,1-3 0,6-11 0,-1-1 0,-1 0 0,0 0 0,-1-1 0,-1 1 0,2-22 0,4-100 0,-9 128 0,1-61 0,-2 43 0,1 0 0,1 0 0,1 0 0,2 0 0,7-26 0,-10 50 0,-1 0 0,1 0 0,0 0 0,1 1 0,-1-1 0,0 0 0,1 1 0,0-1 0,-1 1 0,1 0 0,0 0 0,0-1 0,0 1 0,0 1 0,1-1 0,-1 0 0,1 0 0,4-2 0,-2 3 0,0-1 0,1 1 0,-1 0 0,0 1 0,1-1 0,-1 1 0,0 0 0,1 0 0,7 2 0,-10-2 0,0 1 0,0 0 0,-1 0 0,1 0 0,0 0 0,0 0 0,-1 0 0,1 1 0,-1-1 0,1 1 0,-1 0 0,0 0 0,0-1 0,1 2 0,-1-1 0,0 0 0,-1 0 0,3 4 0,-1-2 0,-1 0 0,0 0 0,0 1 0,0-1 0,-1 0 0,1 1 0,-1-1 0,0 1 0,-1 0 0,1 9 0,-2-14 0,0 0 0,0 0 0,0 0 0,0 0 0,0 0 0,-1 0 0,1 0 0,0 0 0,0-1 0,0 1 0,0 0 0,0-1 0,0 1 0,0-1 0,0 1 0,-2-2 0,-5-2 0,0 0 0,-1 0 0,0 1 0,0 0 0,0 0 0,0 1 0,0 0 0,-1 1 0,1 0 0,0 0 0,-1 1 0,1 0 0,-13 2 0,18-1 0,1 1 0,-1-1 0,0 0 0,1 1 0,-1 0 0,1 0 0,0 0 0,-1 0 0,1 1 0,0-1 0,0 1 0,1 0 0,-1-1 0,0 1 0,1 1 0,0-1 0,0 0 0,0 0 0,0 1 0,-2 7 0,-2 3 0,1 0 0,0 0 0,2 1 0,-3 17 0,1 14 0,2 76 0,3-90 0,0-23 0,0 0 0,1 1 0,0-1 0,0 0 0,1 0 0,0 0 0,1 0 0,6 13 0,-6-17 0,0 1 0,1 0 0,0-1 0,0 0 0,0 1 0,1-2 0,0 1 0,0 0 0,0-1 0,0 0 0,1 0 0,9 4 0,-5-4 0,0 0 0,0-1 0,0-1 0,0 1 0,0-2 0,1 1 0,-1-1 0,1-1 0,15-1 0,-16 1 0,-7 0 0,0 0 0,0 0 0,0 0 0,0-1 0,0 1 0,0-1 0,0 0 0,0 0 0,0 0 0,-1 0 0,1-1 0,0 1 0,-1-1 0,1 1 0,-1-1 0,0 0 0,1 0 0,-1 0 0,0 0 0,0 0 0,0-1 0,0 1 0,-1-1 0,1 1 0,-1-1 0,1 0 0,-1 1 0,1-6 0,2-4 0,-1-1 0,-1 0 0,0 0 0,0-1 0,-2-16 0,1 29 0,-3-114 0,0 102 0,0 1 0,0 0 0,-1-1 0,-1 1 0,0 1 0,-10-23 0,7 21 0,0 1 0,0 0 0,-18-21 0,22 30 0,0 0 0,0 0 0,0 0 0,0 1 0,-1-1 0,1 1 0,0 0 0,-1 0 0,0 0 0,1 1 0,-1-1 0,0 1 0,0 0 0,0 0 0,0 0 0,0 1 0,-6-1 0,9 1 0,-1 0 0,1 1 0,-1-1 0,1 1 0,-1-1 0,1 1 0,-1 0 0,1-1 0,0 1 0,0 0 0,-1 0 0,1 0 0,0 0 0,0 0 0,0 0 0,0 0 0,0 1 0,0-1 0,0 0 0,0 1 0,1-1 0,-1 0 0,0 1 0,1-1 0,-1 1 0,1-1 0,0 1 0,-1-1 0,1 3 0,-6 51 0,6-47 0,-1 10 1,-2 17-15,2-1 1,2 1-1,5 42 1,-4-71 7,-1 0 0,1 0 0,0 0 0,0 0 0,1 0 1,0-1-1,0 0 0,0 1 0,0-1 0,1 0 0,0-1 1,0 1-1,0-1 0,1 1 0,0-1 0,-1-1 0,1 1 0,1-1 1,-1 1-1,0-1 0,1-1 0,11 4 0,-2-1 2,0-1-1,1-1 1,0 0-1,0-2 1,0 1-1,0-2 0,28-2 1,-39 1 6,1 0 1,-1 0 0,1 0-1,-1 0 1,0-1-1,0 0 1,0 0-1,0 0 1,0-1-1,0 0 1,0 1-1,-1-2 1,1 1 0,-1-1-1,6-6 1,-4 3 5,0 0 0,-1-1-1,0 0 1,-1 0 0,0 0 0,0-1 0,-1 1 0,4-16 0,0-10 13,-2-1-1,-1 0 1,-2-65-1,-2 84-25,1-28 7,-4-70 22,2 102-23,0 0 0,-2 1 1,1-1-1,-2 1 0,1-1 0,-2 1 0,-6-14 0,6 20-1,3 10 0,2-4 0,-9 61 0,-1 83 0,6-74 0,-9 168 0,-8 116 0,2-192 0,15-137 0,-1-1 0,-2-1 0,-1 1 0,-14 31 0,20-52 0,0-1 0,0 0 0,0 0 0,-1 1 0,1-1 0,-1-1 0,0 1 0,0 0 0,0-1 0,0 1 0,0-1 0,0 0 0,-1 0 0,-4 2 0,6-4 0,0 1 0,0 0 0,0-1 0,0 1 0,0-1 0,0 0 0,0 0 0,0 0 0,0 0 0,0 0 0,0 0 0,0 0 0,1-1 0,-1 1 0,0-1 0,0 1 0,0-1 0,0 0 0,0 0 0,0 0 0,1 0 0,-1 0 0,0 0 0,1 0 0,-1-1 0,1 1 0,-1 0 0,1-1 0,0 1 0,0-1 0,-2-2 0,-3-6 0,1-1 0,0 1 0,1-1 0,0 0 0,1 0 0,0-1 0,1 1 0,0 0 0,0-17 0,0-8 0,6-67 0,-3 93 0,1-1 0,0 1 0,1-1 0,0 1 0,1 0 0,0 0 0,0 0 0,1 0 0,0 1 0,8-10 0,-2 5 0,0 0 0,1 0 0,1 2 0,1-1 0,20-14 0,6 1 0,1 1 0,1 3 0,74-29 0,-109 48-36,0 1 0,1 0 0,-1 0 0,1 1 0,-1 0 0,1 0 0,9 0 0,-16 1-1277</inkml:trace>
</inkml:ink>
</file>

<file path=ppt/ink/ink91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09"/>
    </inkml:context>
    <inkml:brush xml:id="br0">
      <inkml:brushProperty name="width" value="0.025" units="cm"/>
      <inkml:brushProperty name="height" value="0.025" units="cm"/>
      <inkml:brushProperty name="color" value="#E71224"/>
    </inkml:brush>
  </inkml:definitions>
  <inkml:trace contextRef="#ctx0" brushRef="#br0">79 148 32335,'-2'10'45,"0"0"0,1 0 1,0 1-1,0-1 0,1 0 1,3 19-1,-2 4-13,-1-30-30,0 0-1,0 0 1,0 0-1,1 0 0,-1 0 1,1 0-1,-1 0 1,1 0-1,0 0 1,0 0-1,1-1 1,-1 1-1,0 0 0,1-1 1,0 1-1,-1-1 1,1 0-1,0 1 1,0-1-1,1 0 0,-1 0 1,0 0-1,5 2 1,-3-2-1,0 0 0,0-1 1,1 0-1,-1 0 1,0 0-1,0 0 0,1-1 1,-1 1-1,1-1 0,-1 0 1,0-1-1,1 1 0,-1-1 1,0 0-1,9-2 0,-10 1 1,1 1-1,-1-1 1,0 0-1,0 0 1,0 0-1,0 0 1,0-1-1,0 1 1,-1-1-1,1 0 1,-1 0-1,1 0 1,-1 0-1,0 0 1,-1 0-1,1-1 1,0 1-1,1-7 1,1 0-3,-1-1 1,-1 1 0,1-1 0,-2 0-1,1-13 1,0 7 0,-1-40 0,-1 55 0,0 0 0,0 0 0,0 0 0,0 0 0,-1 0 0,1 0 0,-1 1 0,1-1 0,-1 0 0,0 0 0,1 1 0,-1-1 0,0 0 0,0 1 0,0-1 0,-1 1 0,1-1 0,0 1 0,0 0 0,-1-1 0,1 1 0,-4-2 0,-4 0 0,0 1 0,0 0 0,0 0 0,0 1 0,-1 0 0,1 1 0,-13 1 0,16-1 0,0 0 0,1 1 0,-1 0 0,1 0 0,-1 1 0,1-1 0,-1 1 0,1 0 0,0 0 0,0 1 0,0 0 0,0 0 0,-6 5 0,5-1 0,-1 1 0,2 0 0,-1 0 0,1 1 0,0-1 0,1 1 0,0 1 0,0-1 0,1 0 0,0 1 0,0 0 0,0 11 0,-2 15 0,2 71 0,3-91 0,-1-5 0,2-1 0,-1 0 0,1 1 0,1-1 0,0 0 0,0 0 0,1 0 0,4 11 0,-5-17 0,1 0 0,-1 0 0,1 0 0,0 0 0,0-1 0,0 1 0,0-1 0,1 0 0,-1 0 0,1 0 0,0 0 0,0-1 0,0 0 0,0 0 0,0 0 0,0 0 0,1 0 0,-1-1 0,1 0 0,6 1 0,9 2 0,0-2 0,0 0 0,1-1 0,-1-1 0,28-4 0,-38 3 0,0-1 0,0 0 0,0 0 0,-1-1 0,1 0 0,-1-1 0,0 0 0,0-1 0,0 0 0,0 0 0,-1-1 0,13-11 0,-16 12 0,-1-1 0,1 0 0,-1 0 0,-1 0 0,1 0 0,-1 0 0,0-1 0,0 1 0,-1-1 0,0 0 0,0 0 0,1-13 0,0-6 0,-2 0 0,-2-32 0,-1 13 0,2-209 0,-6 636 0,6-370 0,0 0 0,1 1 0,1-1 0,0 0 0,1 0 0,8 23 0,-10-32 0,1 1 0,-1 0 0,1-1 0,0 1 0,0-1 0,1 0 0,-1 0 0,1 0 0,-1 0 0,1 0 0,0 0 0,0-1 0,0 1 0,1-1 0,-1 0 0,0 0 0,1 0 0,-1 0 0,1-1 0,0 0 0,0 1 0,-1-1 0,1 0 0,0-1 0,4 1 0,3 0 0,0-1 0,0 0 0,0-1 0,13-2 0,-20 2 0,-1 0 0,1 0 0,0 0 0,-1-1 0,1 0 0,-1 0 0,1 0 0,-1 0 0,0 0 0,0-1 0,0 1 0,0-1 0,0 0 0,4-6 0,0-1 0,0-1 0,-1 0 0,0 0 0,-1-1 0,-1 0 0,1 0 0,-2 0 0,0 0 0,2-18 0,-1-11 0,-2-63 0,-2 70 0,0 33 0,0 0 0,0 0 0,0 0 0,-1 0 0,1 0 0,0-1 0,-1 1 0,1 0 0,-1 0 0,1 0 0,-1 0 0,1 0 0,-1 0 0,0 0 0,1 0 0,-1 1 0,0-1 0,0 0 0,0 0 0,0 0 0,0 1 0,0-1 0,0 1 0,0-1 0,0 1 0,0-1 0,0 1 0,0-1 0,0 1 0,0 0 0,-1 0 0,1-1 0,0 1 0,0 0 0,0 0 0,0 0 0,0 0 0,-2 1 0,0-1 0,0 0 0,0 0 0,0 1 0,1-1 0,-1 1 0,0 0 0,0 0 0,1 0 0,-1 0 0,0 0 0,1 1 0,-1-1 0,1 1 0,0 0 0,-4 3 0,2 0 0,1 0 0,-1 1 0,1-1 0,0 1 0,1 0 0,-1 0 0,1 0 0,0 1 0,1-1 0,-2 13 0,0 6 0,3 38 0,0-39 0,0-12 0,1 0 0,0 1 0,1-1 0,0 0 0,1 0 0,0 0 0,1 0 0,1-1 0,9 19 0,-11-25 0,0 0 0,0 0 0,0 0 0,1-1 0,-1 1 0,1-1 0,1 0 0,-1 0 0,0-1 0,1 1 0,0-1 0,-1 0 0,2 0 0,-1-1 0,0 0 0,0 1 0,1-2 0,-1 1 0,1 0 0,-1-1 0,1 0 0,11 0 0,-10-1 0,1 0 0,-1 0 0,1-1 0,-1 0 0,1 0 0,-1-1 0,0 0 0,8-3 0,-10 3 0,-1-1 0,0 0 0,1 0 0,-1 0 0,0-1 0,-1 0 0,1 1 0,-1-1 0,1-1 0,-1 1 0,0 0 0,3-9 0,4-8 0,-1-1 0,-2 1 0,0-2 0,-1 1 0,-2-1 0,0 0 0,1-33 0,6-32 0,-10 87 0,-1 0 0,0 0 0,1-1 0,-1 1 0,1 0 0,0 0 0,-1 0 0,1 0 0,0 0 0,0 0 0,0 0 0,-1 1 0,1-1 0,0 0 0,0 0 0,0 1 0,0-1 0,1 0 0,-1 1 0,0-1 0,0 1 0,0 0 0,0-1 0,0 1 0,1 0 0,-1 0 0,0-1 0,0 1 0,0 0 0,1 0 0,-1 0 0,0 1 0,0-1 0,1 0 0,-1 0 0,1 1 0,3 0 0,-1 0 0,1 0 0,-1 0 0,0 1 0,0 0 0,0-1 0,0 1 0,7 5 0,47 44 0,-57-52 0,-1 0 0,0 0 0,0-1 0,0 1 0,0 0 0,0 0 0,0 0 0,0-1 0,0 1 0,0 0 0,0 0 0,-1 0 0,1 0 0,-1-2 0,-1 0 0,-1 1 0,1-1 0,0 1 0,-1-1 0,0 1 0,0 0 0,1 0 0,-1 0 0,0 1 0,-1-1 0,1 1 0,0-1 0,0 1 0,-1 0 0,1 0 0,0 1 0,-1-1 0,1 1 0,-1-1 0,1 1 0,-1 0 0,1 1 0,-1-1 0,1 1 0,0-1 0,-1 1 0,1 0 0,0 0 0,-1 0 0,1 1 0,0-1 0,0 1 0,0 0 0,-4 2 0,1 4 0,0 0 0,1 0 0,-1 0 0,1 1 0,1 0 0,0 0 0,0 0 0,1 0 0,0 1 0,0-1 0,1 1 0,-1 14 0,0 12 0,2 74 0,1-105 0,0 0 0,1 0 0,0 0 0,0 0 0,0 0 0,0 0 0,1 0 0,0 0 0,0-1 0,0 1 0,0 0 0,1-1 0,0 0 0,0 1 0,0-1 0,0-1 0,1 1 0,-1 0 0,1-1 0,0 0 0,0 1 0,0-2 0,1 1 0,-1 0 0,1-1 0,-1 0 0,1 0 0,0 0 0,0-1 0,0 0 0,6 2 0,2 0 0,1-1 0,-1 0 0,1 0 0,0-1 0,-1-1 0,1-1 0,-1 0 0,1 0 0,14-4 0,-19 2 0,-1 0 0,0 0 0,0-1 0,0 0 0,0 0 0,0-1 0,-1 0 0,0 0 0,0 0 0,0-1 0,-1-1 0,0 1 0,0-1 0,-1 0 0,6-8 0,-4 2 0,0 0 0,-1 0 0,0 0 0,-1-1 0,-1 0 0,0 0 0,-1 0 0,3-25 0,-3-13 0,-2-56 0,-2 51 0,1 30 0,0-8 0,-1-1 0,-7-46 0,14 168 0,-5 114 0,-2-89 0,0-70 0,-1-13 0,6 50 0,-4-72 0,1 1 0,1 0 0,-1-1 0,1 1 0,0-1 0,0 0 0,1 0 0,0 0 0,0 0 0,1 0 0,-1 0 0,8 8 0,-10-13 0,0 0 0,0 0 0,0 0 0,0 0 0,0 0 0,0 0 0,0-1 0,0 1 0,0 0 0,1-1 0,-1 1 0,0 0 0,0-1 0,1 0 0,-1 1 0,0-1 0,1 0 0,-1 0 0,0 1 0,1-1 0,-1 0 0,0 0 0,1-1 0,-1 1 0,0 0 0,1 0 0,-1-1 0,0 1 0,1-1 0,-1 1 0,0-1 0,0 1 0,0-1 0,1 0 0,-1 1 0,0-1 0,0 0 0,0 0 0,0 0 0,0 0 0,0 0 0,-1 0 0,1 0 0,0 0 0,0-1 0,-1 1 0,1-2 0,6-7 0,-2-1 0,1-1 0,-1 1 0,3-13 0,-7 18 0,22-68 0,-16 47 0,1 0 0,1 0 0,1 1 0,2 0 0,0 0 0,24-34 0,-34 58 0,-1 0 0,1 1 0,0-1 0,0 1 0,-1-1 0,1 1 0,0 0 0,0 0 0,0 0 0,0 0 0,1 0 0,-1 0 0,0 0 0,0 1 0,0-1 0,1 1 0,-1 0 0,0 0 0,1-1 0,-1 1 0,0 1 0,1-1 0,-1 0 0,0 1 0,0-1 0,4 2 0,-1-1 0,-1 1 0,1 0 0,-1 0 0,1 0 0,-1 1 0,0-1 0,0 1 0,0 0 0,-1 0 0,1 1 0,5 5 0,-5-3 0,0 0 0,-1 1 0,1-1 0,-1 1 0,0-1 0,-1 1 0,0 0 0,0 0 0,0 0 0,-1 0 0,0 0 0,0 11 0,-2 7 0,0 0 0,-7 32 0,4-31 0,-1 36 0,5-59 0,0 1 0,0-1 0,0 0 0,1 0 0,-1 0 0,1 1 0,-1-1 0,1 0 0,0 0 0,0 0 0,0 0 0,1 0 0,-1 0 0,1 0 0,3 4 0,-2-5 0,0 0 0,0 0 0,0 0 0,0 0 0,0-1 0,0 1 0,1-1 0,-1 1 0,1-1 0,-1 0 0,1-1 0,-1 1 0,8 0 0,-4 0 0,0-1 0,0 1 0,0-1 0,0-1 0,0 1 0,10-3 0,-13 2 0,-1 0 0,0 0 0,0-1 0,0 1 0,0-1 0,0 0 0,0 0 0,0 0 0,-1 0 0,1 0 0,-1-1 0,1 1 0,-1-1 0,4-5 0,7-16 0,0 0 0,-2 0 0,0-1 0,-2-1 0,7-30 0,22-57 0,-36 108 0,0 1 0,-1 0 0,1 0 0,1 0 0,-1 0 0,1 0 0,-1 1 0,1-1 0,0 1 0,1-1 0,-1 1 0,0 0 0,1 0 0,0 1 0,0-1 0,0 1 0,0 0 0,0 0 0,0 0 0,0 0 0,1 1 0,-1 0 0,0 0 0,1 0 0,-1 0 0,1 1 0,0 0 0,-1 0 0,5 0 0,-8 0 0,0-1 0,0 1 0,0 0 0,1 0 0,-1 0 0,0 0 0,0 0 0,0 0 0,0 0 0,0 0 0,0 0 0,0 0 0,0 1 0,0-1 0,0 0 0,0 1 0,0-1 0,0 0 0,-1 1 0,1 0 0,0-1 0,0 1 0,0-1 0,0 1 0,-1 0 0,1 0 0,0-1 0,-1 1 0,1 0 0,0 0 0,-1 0 0,1 0 0,-1 0 0,0 0 0,1 0 0,-1-1 0,0 1 0,1 0 0,-1 1 0,0-1 0,0 0 0,0 0 0,0 0 0,0 0 0,0 0 0,0 0 0,0 0 0,-1 2 0,-1-3 0,0 1 0,1 0 0,-1 0 0,0-1 0,0 1 0,0-1 0,0 1 0,0-1 0,0 0 0,-3 0 0,-1 1 0,-3 1 0,0 0 0,0 0 0,0 1 0,1 0 0,-1 1 0,1 0 0,0 0 0,0 1 0,0 0 0,0 1 0,1-1 0,0 1 0,0 1 0,1-1 0,0 1 0,0 0 0,-7 12 0,7-9 0,1 0 0,0 1 0,0 0 0,1 0 0,1 0 0,0 0 0,0 0 0,1 1 0,1 0 0,0-1 0,0 1 0,1 0 0,2 14 0,-1-23 0,0 0 0,0 0 0,0 0 0,0-1 0,0 1 0,0 0 0,1-1 0,-1 0 0,1 1 0,0-1 0,0 0 0,0 0 0,0 1 0,0-1 0,0-1 0,0 1 0,1 0 0,-1-1 0,1 1 0,-1-1 0,1 0 0,-1 0 0,6 2 0,3 1 0,0-1 0,0-1 0,1 0 0,18 1 0,-11-1 0,0-1 0,1-1 0,-1-1 0,0 0 0,27-7 0,-42 7 0,1 0 0,-1-1 0,1 0 0,-1 0 0,1 0 0,-1 0 0,0-1 0,0 0 0,0 0 0,-1 0 0,1 0 0,0 0 0,-1-1 0,0 1 0,0-1 0,0 0 0,-1 0 0,1 0 0,-1-1 0,0 1 0,0 0 0,0-1 0,-1 0 0,1 1 0,-1-1 0,1-8 0,1-11 0,-1 0 0,-2-39 0,0 54 0,-1-1 0,-1 0 0,1 1 0,-1-1 0,-1 1 0,0-1 0,0 1 0,-9-16 0,9 20 0,0 1 0,-1 0 0,1 0 0,-1 0 0,0 0 0,0 1 0,0-1 0,0 1 0,-1 0 0,0 0 0,1 1 0,-1 0 0,0-1 0,-8-1 0,9 3 0,1 0 0,0 0 0,0 1 0,-1 0 0,1-1 0,0 1 0,-1 0 0,1 0 0,0 1 0,0-1 0,-1 1 0,1 0 0,0 0 0,0 0 0,0 0 0,0 0 0,0 0 0,0 1 0,0 0 0,0 0 0,0 0 0,1 0 0,-1 0 0,1 0 0,-3 3 0,1 1 0,0 0 0,0 0 0,0 1 0,1-1 0,0 1 0,0-1 0,1 1 0,0 0 0,0 0 0,1 0 0,-2 9 0,1 11 0,3 44 0,-1-70 0,0 3 0,0 0-1,0 1 1,1-1-1,0 0 1,0 0-1,0 0 1,1 0-1,-1 0 1,1 0-1,0 0 1,0 0 0,0 0-1,1-1 1,-1 1-1,1-1 1,3 4-1,-1-3 0,1 0-1,-1 0 0,1 0 1,-1-1-1,1 0 0,0 0 1,0 0-1,1-1 0,9 3 1,8-1-1,0 0 1,0-2-1,0 0 1,39-3-1,-60 0 2,0 1 0,0 0 0,0-1 0,0 0 0,0 1 0,0-1 0,0 0 0,0-1 0,0 1 0,-1 0 0,1-1 0,-1 0 0,1 1 0,-1-1-1,1 0 1,-1 0 0,0-1 0,0 1 0,0 0 0,0-1 0,0 1 0,-1-1 0,1 0 0,-1 1 0,1-1 0,-1 0 0,0 0 0,0 0 0,-1 0 0,2-3 0,1-11 3,-1 0-1,-1 0 1,0-1 0,-2-21-1,1 13 13,0-119-10,0 145-5,0-1 0,0 1 0,1 0 0,-1-1 0,0 1 0,0 0 0,1-1 0,-1 1 0,0 0 0,1-1 0,-1 1 0,1 0 0,-1 0 0,0-1 0,1 1 0,-1 0 0,1 0 0,-1 0 0,0 0 0,1-1 0,-1 1 0,1 0 0,-1 0 0,1 0 0,-1 0 0,1 0 0,-1 0 0,1 0 0,-1 0 0,0 1 0,2-1 0,16 2 0,-14 0 0,1 0 0,0 1 0,-1-1 0,0 1 0,1-1 0,-1 1 0,-1 1 0,1-1 0,0 1 0,-1-1 0,1 1 0,-1 0 0,0 0 0,3 6 0,5 9 0,-1-1 0,9 23 0,-13-21 0,0 0 0,-2 0 0,-1 1 0,0-1 0,-1 1 0,-1-1 0,-4 34 0,3-6 0,2-82 0,1 0 0,2 0 0,2 0 0,1 0 0,2 1 0,1 0 0,1 1 0,2 1 0,1 0 0,21-33 0,-33 60 0,-1 0 0,1-1 0,0 1 0,0 1 0,0-1 0,0 0 0,1 1 0,-1-1 0,1 1 0,0 0 0,0 1 0,0-1 0,1 0 0,-1 1 0,0 0 0,1 0 0,0 1 0,-1-1 0,1 1 0,0 0 0,0 0 0,0 1 0,0-1 0,-1 1 0,8 0 0,-11 1 0,0-1 0,1 1 0,-1 0 0,0 0 0,0-1 0,1 1 0,-1 0 0,0 0 0,0 0 0,0 0 0,0 0 0,0 0 0,0 1 0,-1-1 0,1 0 0,0 0 0,0 1 0,-1-1 0,1 0 0,-1 1 0,1-1 0,-1 1 0,0-1 0,1 1 0,-1-1 0,0 0 0,0 2 0,1 4 0,4 22 0,-1 1 0,-2 0 0,-1 1 0,-4 33 0,2 2 0,0-36 0,1-12 0,0 0 0,3 27 0,-2-44-3,-1-1 1,0 0-1,0 1 1,0-1-1,0 0 1,0 1-1,0-1 0,1 0 1,-1 0-1,0 1 1,0-1-1,0 0 1,1 0-1,-1 1 0,0-1 1,1 0-1,-1 0 1,0 0-1,0 0 1,1 1-1,-1-1 1,0 0-1,1 0 0,-1 0 1,0 0-1,0 0 1,1 0-1,-1 0 1,0 0-1,1 0 0,-1 0 1,0 0-1,1 0 1,-1 0-1,0 0 1,1 0-1,-1 0 0,0 0 1,1 0-1,-1-1 1,0 1-1,0 0 1,1 0-1,-1 0 0,0 0 1,1-1-1,-1 1 1,0 0-1,0 0 1,0-1-1,1 1 0,-1-1 1,7-13-550</inkml:trace>
</inkml:ink>
</file>

<file path=ppt/ink/ink91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10"/>
    </inkml:context>
    <inkml:brush xml:id="br0">
      <inkml:brushProperty name="width" value="0.025" units="cm"/>
      <inkml:brushProperty name="height" value="0.025" units="cm"/>
      <inkml:brushProperty name="color" value="#E71224"/>
    </inkml:brush>
  </inkml:definitions>
  <inkml:trace contextRef="#ctx0" brushRef="#br0">1 12 32127,'42'0'400,"17"0"-256,7 0-96,2-3-32,-9 0 16,-6 3-32,-17-6 0,-17 6 0,-9 0 0,-7 0-32</inkml:trace>
</inkml:ink>
</file>

<file path=ppt/ink/ink91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12"/>
    </inkml:context>
    <inkml:brush xml:id="br0">
      <inkml:brushProperty name="width" value="0.025" units="cm"/>
      <inkml:brushProperty name="height" value="0.025" units="cm"/>
      <inkml:brushProperty name="color" value="#E71224"/>
    </inkml:brush>
  </inkml:definitions>
  <inkml:trace contextRef="#ctx0" brushRef="#br0">1 577 30990,'0'11'364,"0"-5"-258,0 0-1,0 1 1,0-1 0,1 0 0,0 1-1,4 10 1,-4-15-109,0 0 0,0 0 0,0 0 0,0 0 0,1 0 0,-1-1 0,1 1-1,-1 0 1,1-1 0,0 1 0,0-1 0,0 0 0,-1 0 0,1 0 0,0 0 0,1 0 0,-1 0 0,0 0-1,0-1 1,0 1 0,0-1 0,0 1 0,5-1 0,-1 1 4,0 0 0,0-1-1,1 0 1,-1 0 0,0 0 0,13-3 0,-16 2 3,0 0-1,0 0 1,0-1 0,0 1-1,0-1 1,-1 0 0,1 1-1,0-1 1,-1 0 0,1-1 0,-1 1-1,0 0 1,0-1 0,3-3-1,4-9 34,0 0-1,-1-1 0,-1 1 0,0-2 1,-1 1-1,-1-1 0,-1 1 0,0-1 1,1-23-1,0-21 33,-4-79 0,-2 71-47,1-118 109,-10 434-131,0 8 0,10-248 0,0-1 0,1 1 0,-1 0 0,2 0 0,-1-1 0,1 1 0,-1-1 0,2 1 0,3 8 0,-4-12 0,0 0 0,0 0 0,0 0 0,1 0 0,-1-1 0,1 1 0,0 0 0,-1-1 0,1 0 0,0 0 0,0 0 0,1 0 0,-1 0 0,0 0 0,1-1 0,-1 0 0,1 0 0,5 2 0,9-1 0,0 0 0,-1-1 0,1-1 0,24-2 0,-38 2 0,0-1 0,-1 0 0,1 1 0,0-1 0,-1-1 0,1 1 0,0 0 0,-1-1 0,0 0 0,1 0 0,-1 0 0,0 0 0,0 0 0,0-1 0,0 1 0,2-4 0,-1 1 0,1-1 0,-2 0 0,1 0 0,-1 0 0,0 0 0,0 0 0,0-1 0,1-8 0,0-3 4,-1 1 1,0-1 0,-2 1-1,0-1 1,-1 1-1,-3-22 1,3 37-5,0 0 0,0 1 0,0-1 0,-1 0 0,1 0 0,-1 0 0,0 0 0,1 0 0,-1 1 0,0-1 0,0 0 0,0 1 0,0-1 0,-1 0 0,1 1 0,0 0 0,-1-1 0,1 1 0,-1 0 0,-1-2 0,-1 1 0,1 1 0,-1 0 0,1-1 0,-1 1 0,1 1 0,-1-1 0,0 1 0,1-1 0,-8 1 0,10 0 0,0 0 0,0 1 0,0-1 0,0 0 0,0 0 0,1 1 0,-1-1 0,0 1 0,0-1 0,0 0 0,1 1 0,-1 0 0,0-1 0,1 1 0,-1-1 0,0 1 0,1 0 0,-1-1 0,1 1 0,-1 0 0,1 0 0,-1-1 0,1 1 0,-1 0 0,1 0 0,0 0 0,0 0 0,-1 0 0,1-1 0,0 1 0,0 2 0,-2 33 0,2-28 0,0-3 0,0 0 0,0-1 0,1 1 0,-1 0 0,1-1 0,0 1 0,0-1 0,1 1 0,-1-1 0,1 1 0,2 3 0,-2-5 0,1 0 0,-1 0 0,1 0 0,0-1 0,0 1 0,0-1 0,0 0 0,0 1 0,1-1 0,-1-1 0,0 1 0,1-1 0,-1 1 0,6 0 0,6 2-5,1-1 1,0-1-1,0 0 0,0-1 0,27-2 1,-10 0 27,-31 1-23,1 0 0,0 0 1,0 0-1,0 0 0,0 0 1,-1-1-1,1 0 0,0 1 1,0-1-1,-1 0 0,1 0 1,-1-1-1,1 1 0,-1 0 1,1-1-1,-1 0 0,3-2 0,-3 1 0,1 0 0,-1 0 0,-1-1 0,1 1 0,0 0 0,-1-1 0,0 1 0,0-1 0,0 0 0,0 1 0,0-1 0,-1-7 0,2-101 0,-2 109 0,-1 0 0,1 0 0,0 0 0,-1 0 0,1 0 0,-1 0 0,0 0 0,0 0 0,0 0 0,0 1 0,-1-1 0,1 0 0,-1 1 0,1-1 0,-1 1 0,-3-4 0,4 5 0,-1 0 0,0-1 0,1 1 0,-1 0 0,0 0 0,1 0 0,-1 1 0,0-1 0,0 0 0,0 1 0,0-1 0,0 1 0,0 0 0,0-1 0,0 1 0,0 0 0,0 0 0,0 0 0,0 1 0,0-1 0,0 0 0,0 1 0,0-1 0,0 1 0,-3 1 0,3 0 0,-1-1 0,1 1 0,0-1 0,0 1 0,0 0 0,0 0 0,0 0 0,0 0 0,1 0 0,-1 0 0,1 1 0,-1-1 0,1 0 0,0 1 0,-2 4 0,-11 43 0,13-44 0,-4 23 0,2 1 0,2 0 0,3 54 0,-2-81 0,0 2 0,0 0 0,1 0 0,0 0-1,0 0 1,1 0 0,-1 0 0,1-1 0,0 1 0,0-1-1,1 1 1,-1-1 0,1 0 0,0 0 0,0 0 0,1 0 0,-1 0-1,1-1 1,-1 1 0,1-1 0,0 0 0,1 0 0,-1-1 0,0 1-1,1-1 1,-1 0 0,1 0 0,0 0 0,0-1 0,0 0-1,-1 0 1,1 0 0,0 0 0,0-1 0,7 0 0,0 1-4,-1-1 0,1 0 0,-1-1 0,1 0 0,-1-1 0,16-4 0,-22 5 4,0-2 0,0 1 0,-1 0 0,1-1 0,-1 0 0,0 0 0,0 0 0,0-1 0,0 1 0,0-1 1,-1 0-1,0 0 0,0 0 0,0-1 0,0 1 0,4-10 0,0-6 0,0 0 0,-1 0 0,-2-1 1,0 0-1,-1 0 0,1-24 0,4-28 26,-7 63-24,0 4-2,0 1 1,0-1-1,0 0 1,0 1-1,1 0 1,5-11-1,-6 14 0,0 1 0,0-1 0,1 1 0,-1-1 0,1 1 0,-1 0 0,1 0 0,0 0 0,0 0 0,-1 0 0,1 0 0,0 0 0,0 0 0,0 0 0,0 1 0,0-1 0,0 1 0,0 0 0,0 0 0,0-1 0,0 1 0,4 1 0,8-2 0,-10 1 0,-1-1 0,1 1 0,-1 0 0,1 0 0,-1 0 0,1 0 0,0 1 0,-1-1 0,1 1 0,-1 0 0,1 0 0,-1 0 0,0 0 0,1 1 0,-1-1 0,0 1 0,0 0 0,0 0 0,0 0 0,0 1 0,2 2 0,-5-5 0,0 0 0,0 0 0,0 0 0,1 0 0,-1 0 0,0 1 0,0-1 0,0 0 0,0 0 0,0 0 0,0 0 0,0 0 0,0 0 0,0 1 0,0-1 0,0 0 0,0 0 0,0 0 0,0 0 0,-1 0 0,1 0 0,0 0 0,0 1 0,0-1 0,0 0 0,0 0 0,0 0 0,0 0 0,0 0 0,0 0 0,0 0 0,0 0 0,0 1 0,-1-1 0,1 0 0,0 0 0,0 0 0,0 0 0,0 0 0,0 0 0,0 0 0,0 0 0,-1 0 0,1 0 0,0 0 0,0 0 0,0 0 0,0 0 0,0 0 0,0 0 0,-1 0 0,1 0 0,0 0 0,0 0 0,0 0 0,0 0 0,0 0 0,0 0 0,0 0 0,-1 0 0,1 0 0,0 0 0,0-1 0,0 1 0,0 0 0,0 0 0,0 0 0,0 0 0,-1 0 0,-25-4 0,-36-3 0,57 7 0,0 1 0,1-1 0,-1 0 0,0 1 0,0 0 0,1 0 0,-1 1 0,0-1 0,1 1 0,-9 4 0,7-1 0,-1 1 0,0 0 0,1 0 0,0 0 0,0 1 0,1 0 0,0 0 0,0 0 0,1 1 0,0-1 0,0 1 0,0 0 0,1 0 0,1 1 0,-3 10 0,1-2 0,1 1 0,1-1 0,0 0 0,2 1 0,0 0 0,4 31 0,-4-46 0,1 0 0,0 0 0,0 0 0,0 0 0,0-1 0,0 1 0,1 0 0,-1-1 0,1 1 0,-1-1 0,1 1 0,0-1 0,0 0 0,0 0 0,1 0 0,-1 0 0,0 0 0,1 0 0,-1 0 0,1-1 0,0 0 0,0 1 0,-1-1 0,1 0 0,0 0 0,0 0 0,3 0 0,9 1 0,-1 0 0,1-1 0,0 0 0,18-2 0,-31 0 0,2 1 0,0 0 0,-1-1 0,1 1 0,0-1 0,0 0 0,-1-1 0,1 1 0,-1-1 0,1 1 0,-1-1 0,0 0 0,1 0 0,-1 0 0,0-1 0,0 1 0,-1-1 0,1 0 0,0 1 0,-1-1 0,0-1 0,0 1 0,0 0 0,0 0 0,0-1 0,0 1 0,-1-1 0,0 1 0,0-1 0,1-4 0,2-12 0,0 0 0,-2 1 0,0-1 0,-2-27 0,0 39 0,0-88 0,0 56 0,0 33 0,0 11 0,0 188 0,0-188 0,0 0 0,0-1 0,1 1-1,-1 0 1,1-1 0,0 1 0,0-1 0,1 1 0,-1-1 0,0 0-1,1 1 1,0-1 0,0 0 0,0 0 0,0 0 0,1 0 0,-1-1-1,1 1 1,-1 0 0,1-1 0,0 0 0,0 0 0,0 0 0,0 0-1,1 0 1,-1-1 0,0 1 0,1-1 0,-1 0 0,1 0 0,0 0-1,-1 0 1,1-1 0,-1 0 0,1 0 0,6 0 0,-6 0-4,2 1 0,0-1 1,0-1 0,0 1 0,0-1-1,0 0 1,7-2 0,-11 2 3,0 0 0,0 0 0,0-1 0,0 1 0,0 0 0,0-1 0,0 0 0,-1 1 0,1-1 0,0 0 0,-1 0 0,0 0 0,1 0 0,-1 0 0,0 0 0,0 0 0,0 0 0,0 0 0,0-4 0,5-16 3,-1 0 0,-2 0 0,0-1 0,-1 0 0,-2-31 0,0 27 1,1 0-1,1 1 1,7-32-1,-9 57-3,0 0 0,0 0 0,1 0 0,-1 0 0,1 0 0,-1 0 0,1 0 0,-1 0 0,1 0 0,-1 0 0,1 0 0,0 1 0,-1-1 0,1 0 0,0 1 0,0-1 0,-1 0 0,1 1 0,0-1 0,0 1 0,0-1 0,0 1 0,0-1 0,0 1 0,0 0 0,0 0 0,0-1 0,0 1 0,0 0 0,0 0 0,0 0 0,0 0 0,0 0 0,0 0 0,1 1 0,1-1 0,-1 1 0,0-1 0,0 1 0,1 0 0,-1-1 0,0 1 0,0 0 0,0 1 0,0-1 0,0 0 0,-1 1 0,1-1 0,0 1 0,-1-1 0,3 3 0,3 7 0,-1 0 0,0 1 0,-1-1 0,0 1 0,-1 0 0,0 1 0,-1-1 0,0 1 0,1 21 0,-1 17 0,-3 58 0,-2-44 0,2-60 0,0-7 0,-1-17 0,2-35 0,9 11 0,1 1 0,3 0 0,1 1 0,39-76 0,-54 117 0,17-25 0,-7 21 0,-9 5 0,-1-1 0,1 0 0,-1 1 0,1-1 0,-1 1 0,1-1 0,-1 1 0,1-1 0,-1 1 0,0 0 0,1-1 0,-1 1 0,0-1 0,0 1 0,1 0 0,-1-1 0,0 1 0,0 0 0,0-1 0,0 2 0,5 30 0,-1 1 0,-2 60 0,-2-57 0,1 0 0,7 40 0,-8-76 0,0 1 0,1-1 0,-1 0 0,0 1 0,0-1 0,0 0 0,1 1 0,-1-1 0,0 0 0,0 0 0,1 1 0,-1-1 0,0 0 0,1 0 0,-1 0 0,0 1 0,1-1 0,-1 0 0,0 0 0,1 0 0,-1 0 0,0 0 0,1 0 0,-1 0 0,0 0 0,1 0 0,-1 0 0,1 0 0,-1 0 0,0 0 0,1 0 0,-1 0 0,0 0 0,1 0 0,-1 0 0,0 0 0,1 0 0,-1-1 0,0 1 0,1 0 0,-1 0 0,0 0 0,1-1 0,-1 1 0,0 0 0,0 0 0,1-1 0,-1 1 0,0 0 0,0-1 0,0 1 0,1 0 0,-1-1 0,0 1 0,0 0 0,0-1 0,0 1 0,0 0 0,0-1 0,0 1 0,1 0 0,-1-1 0,0 1 0,-1-1 0,35-89 0,40-92 0,-62 154 0,-8 18 0,1 0 0,-1 0 0,2 0 0,-1 0 0,1 1 0,1 0 0,9-11 0,-15 20 0,-1 0 0,0 0 0,0 0 0,0 0 0,0-1 0,0 1 0,0 0 0,0 0 0,1 0 0,-1 0 0,0 0 0,0 0 0,0 0 0,0 0 0,0 0 0,1 0 0,-1 0 0,0 0 0,0 0 0,0 0 0,0 0 0,1 0 0,-1 0 0,0 0 0,0 0 0,0 0 0,0 0 0,1 0 0,-1 0 0,0 0 0,0 0 0,0 0 0,0 0 0,0 0 0,1 0 0,-1 0 0,0 1 0,0-1 0,0 0 0,0 0 0,0 0 0,0 0 0,0 0 0,1 0 0,-1 0 0,0 1 0,0-1 0,0 0 0,0 0 0,4 11 0,-4-8 0,7 29 1,-1 0 0,2 63 0,-8 74-14,-2-62-105,2-128-522</inkml:trace>
</inkml:ink>
</file>

<file path=ppt/ink/ink91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32"/>
    </inkml:context>
    <inkml:brush xml:id="br0">
      <inkml:brushProperty name="width" value="0.025" units="cm"/>
      <inkml:brushProperty name="height" value="0.025" units="cm"/>
      <inkml:brushProperty name="color" value="#FFFF00"/>
    </inkml:brush>
  </inkml:definitions>
  <inkml:trace contextRef="#ctx0" brushRef="#br0">468 12 32623,'-6'-3'7,"1"1"0,0 1 0,-1-1-1,0 1 1,1 0 0,-1 0 0,0 1 0,1-1 0,-1 1 0,0 1-1,0-1 1,1 1 0,-1 0 0,1 0 0,-1 0 0,0 1 0,1 0-1,0 0 1,0 1 0,-6 2 0,-7 9-7,1 1 0,1 1 0,0 0 0,-24 32 0,-48 83 0,65-90 0,1 1 0,2 1 0,3 0 0,1 2 0,2 0 0,2 1 0,3 0 0,1 0 0,2 1 0,2 0 0,5 94 0,1-124 0,0 0 0,1 0 0,1 0 0,0 0 0,1 0 0,1-1 0,1 0 0,0 0 0,1-1 0,1 1 0,0-2 0,21 25 0,-22-29 0,1-1 0,0 0 0,0 0 0,1-1 0,1 0 0,-1-1 0,1 0 0,0 0 0,1-1 0,-1-1 0,1 0 0,0-1 0,1 0 0,-1-1 0,1 0 0,-1-1 0,25 1 0,-35-2-4,0-1 0,0 0 0,0 0 0,0 0 0,1 0 0,-1 0 0,0-1 0,0 1 0,0 0-1,-1-1 1,1 0 0,0 1 0,0-1 0,0 0 0,0 0 0,0 0 0,-1 0 0,1 0 0,-1-1 0,1 1 0,-1 0 0,1-1 0,-1 1 0,1-1 0,-1 1 0,1-4 0,13-28-415</inkml:trace>
</inkml:ink>
</file>

<file path=ppt/ink/ink91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36"/>
    </inkml:context>
    <inkml:brush xml:id="br0">
      <inkml:brushProperty name="width" value="0.025" units="cm"/>
      <inkml:brushProperty name="height" value="0.025" units="cm"/>
      <inkml:brushProperty name="color" value="#FFFF00"/>
    </inkml:brush>
  </inkml:definitions>
  <inkml:trace contextRef="#ctx0" brushRef="#br0">7 38 32559,'1'180'215,"-3"238"-222,-1-365 7,1-32 0,1-17 0,1-6 0,1-301 0,-1 298 0,0 1 0,0-1 0,1 0 0,-1 0 0,1 1 0,1-1 0,-1 0 0,1 1 0,3-7 0,-4 9 0,0 1 0,0 0 0,0 0 0,0 0 0,0-1 0,0 1 0,1 0 0,-1 1 0,0-1 0,1 0 0,-1 0 0,1 1 0,-1-1 0,1 0 0,-1 1 0,1 0 0,0-1 0,-1 1 0,1 0 0,0 0 0,-1 0 0,1 0 0,-1 0 0,1 0 0,0 0 0,-1 0 0,1 1 0,-1-1 0,1 1 0,2 0 0,2 2 0,1 0 0,-1 0 0,0 0 0,-1 1 0,1 0 0,-1 0 0,1 1 0,-1-1 0,6 8 0,-8-8 0,1 0 0,0 0 0,0 0 0,0-1 0,0 1 0,0-1 0,1 0 0,-1 0 0,1-1 0,0 1 0,0-1 0,0 0 0,0 0 0,1-1 0,-1 0 0,0 0 0,7 1 0,-11-3 0,0 1 0,-1-1 0,1 0 0,-1 0 0,1 1 0,-1-1 0,1 0 0,-1 0 0,1 1 0,-1-1 0,0 0 0,0 0 0,1 0 0,-1 0 0,0 0 0,0 0 0,0 1 0,0-1 0,0 0 0,0 0 0,0 0 0,0-2 0,0 0 0,1-217 0,-2 112 0,-8 226 0,3 57 0,-2 110 0,8-283 0,0 1 0,0-1 0,0 0 0,0 1 0,0-1 0,1 0 0,-1 1 0,1-1 0,0 0 0,-1 0 0,1 1 0,0-1 0,0 0 0,0 0 0,1 0 0,-1 0 0,0 0 0,1-1 0,-1 1 0,1 0 0,0-1 0,-1 1 0,1-1 0,0 1 0,0-1 0,0 0 0,0 0 0,0 0 0,0 0 0,0 0 0,1 0 0,-1 0 0,0-1 0,0 1 0,1-1 0,-1 0 0,0 0 0,1 0 0,-1 0 0,5 0 0,-4-1 0,-1 1 0,1-1 0,0 0 0,0 0 0,0 0 0,0 0 0,-1 0 0,1-1 0,-1 1 0,1-1 0,-1 0 0,1 0 0,-1 0 0,0 0 0,0 0 0,0 0 0,0 0 0,0-1 0,-1 1 0,1-1 0,-1 1 0,1-1 0,-1 0 0,2-5 0,4-10 0,-1-1 0,6-32 0,-10 43 0,18-141 0,-15 99 0,17-75 0,-22 123 0,0 1 0,1-1 0,-1 0 0,1 1 0,-1-1 0,1 1 0,-1-1 0,1 1 0,0 0 0,0-1 0,0 1 0,0 0 0,0 0 0,0-1 0,0 1 0,1 0 0,-1 0 0,0 0 0,0 0 0,2 0 0,1 0 0,-1 0 0,1 0 0,-1 1 0,1-1 0,-1 1 0,1 0 0,4 1 0,5-1 0,-18 3 0,0 0 0,0 1 0,1 0 0,0 0 0,0 0 0,0 0 0,0 1 0,-4 6 0,-2 5 0,0 1 0,1 0 0,1 0 0,1 0 0,0 1 0,1 0 0,-6 37 0,6-9 0,2 0 0,2 49 0,2-89 0,0-1 0,0 0 0,1 0 0,0 0 0,0 0 0,0 0 0,0 0 0,1 0 0,0 0 0,0-1 0,0 1 0,1 0 0,0-1 0,0 0 0,0 0 0,0 0 0,0 0 0,1 0 0,0-1 0,0 1 0,0-1 0,0 0 0,0 0 0,1-1 0,-1 1 0,1-1 0,0 0 0,-1 0 0,1 0 0,0-1 0,0 0 0,0 0 0,1 0 0,-1-1 0,10 1 0,-10-1 0,4 1 0,0-1 0,0 0 0,0-1 0,0 0 0,14-3 0,-21 4 0,1-1 0,-1 0 0,1-1 0,-1 1 0,1 0 0,-1-1 0,0 1 0,0-1 0,0 0 0,0 0 0,0 1 0,0-1 0,0-1 0,0 1 0,-1 0 0,1 0 0,-1-1 0,0 1 0,0-1 0,0 1 0,0-1 0,1-4 0,3-16 0,-2 1 0,-1-1 0,-1 0 0,0 0 0,-2 0 0,-1 0 0,0 0 0,-2 0 0,-10-33 0,9 38 0,0 1 0,-2-1 0,0 1 0,-1 1 0,-1-1 0,0 1 0,-1 1 0,-21-25 0,28 37 0,0 0 0,0 1 0,-1 0 0,1 0 0,-1 0 0,1 0 0,-1 0 0,1 1 0,-1-1 0,0 1 0,0 0 0,0 0 0,1 1 0,-1-1 0,0 1 0,0 0 0,0 0 0,-6 0 0,8 1 0,1-1 0,-1 1 0,0-1 0,1 1 0,-1-1 0,0 1 0,1 0 0,-1 0 0,1-1 0,0 1 0,-1 0 0,1 1 0,0-1 0,-1 0 0,1 0 0,0 0 0,0 1 0,0-1 0,0 1 0,0-1 0,0 1 0,1-1 0,-1 1 0,0-1 0,1 1 0,-1 0 0,1-1 0,0 1 0,-1 0 0,1-1 0,0 3 0,-2 11 0,1-1 0,1 26 0,0-27 0,0-3 0,-1 13 0,1 0 0,2 1 0,0-1 0,11 43 0,-12-61 0,1 1 0,0-1 0,0 1 0,1-1 0,0 0 0,0 0 0,0 0 0,0 0 0,1 0 0,0-1 0,0 0 0,0 0 0,0 0 0,1 0 0,-1-1 0,1 1 0,0-1 0,0 0 0,0-1 0,1 1 0,-1-1 0,1 0 0,-1 0 0,1-1 0,6 1 0,-5 0 0,-1-1 0,1 0 0,-1-1 0,1 1 0,0-1 0,0-1 0,-1 1 0,1-1 0,9-2 0,-13 1 0,0 1 0,0-1 0,-1 1 0,1-1 0,0 0 0,-1 0 0,1 0 0,-1 0 0,0-1 0,0 1 0,0-1 0,0 1 0,0-1 0,0 0 0,0 1 0,-1-1 0,0 0 0,1 0 0,-1 0 0,0-1 0,0-3 0,5-25 0,-1-2 0,-2 1 0,-1 0 0,-3-48 0,0 23 0,1 56 0,-1-1 0,1 0 0,1 1 0,-1-1 0,0 0 0,1 1 0,-1-1 0,1 0 0,0 1 0,0-1 0,0 1 0,0-1 0,0 1 0,1-1 0,-1 1 0,1 0 0,3-4 0,-3 4 0,1 0 0,0 1 0,0-1 0,0 1 0,0-1 0,1 1 0,-1 0 0,0 0 0,0 0 0,1 1 0,-1-1 0,1 1 0,4 0 0,6-1 0,0 1 0,-1 0 0,1 1 0,13 3 0,-22-3 0,-1 0 0,1 1 0,-1-1 0,0 1 0,1 0 0,-1 0 0,0 1 0,0-1 0,0 1 0,-1 0 0,1 0 0,-1 0 0,1 0 0,-1 1 0,4 5 0,-2 0 0,1 1 0,-2 0 0,1 0 0,-1 0 0,-1 0 0,0 1 0,0 0 0,-1-1 0,-1 1 0,1 0 0,-2 0 0,0 0 0,0 0 0,-1 0 0,0-1 0,-1 1 0,0 0 0,0-1 0,-1 1 0,-1-1 0,0 0 0,0 0 0,-1 0 0,-8 12 0,7-14 0,-35 60 0,38-61 0,0 0 0,0 0 0,1 0 0,0 1 0,0-1 0,1 1 0,0-1 0,0 11 0,1-17-1,0 0 1,0 0-1,0 0 0,1-1 1,-1 1-1,0 0 1,1 0-1,-1 0 0,0-1 1,1 1-1,-1 0 0,1-1 1,-1 1-1,1 0 0,-1-1 1,1 1-1,-1-1 0,1 1 1,0 0-1,-1-1 1,1 0-1,0 1 0,-1-1 1,1 1-1,0-1 0,0 0 1,-1 1-1,1-1 0,0 0 1,0 0-1,0 0 1,0 0-1,32 2-12,-24-2 15,1 0-2,1 0 0,0 0 0,0-1 0,0 0 0,15-3 0,-23 3 0,1-1 0,0 1 0,0-1 0,-1 0 0,1 0 0,-1 0 0,1 0 0,-1 0 0,0-1 0,0 0 0,0 1 0,0-1 0,-1 0 0,1 0 0,3-7 0,1-2 0,-1 0 0,-1-1 0,0 1 0,-1-1-1,0 0 1,-1 0 0,0-1 0,1-20 0,-3-114 6,-2 82 16,0 54-17,0 13-5,-1 20 0,2 60 0,2 111 0,-1-179 0,1 0 0,0 0 0,1-1 0,9 23 0,-11-30 0,1-1 0,-1 0 0,1-1 0,0 1 0,0 0 0,1 0 0,-1-1 0,1 1 0,0-1 0,-1 0 0,1 0 0,1 0 0,-1 0 0,0-1 0,1 1 0,-1-1 0,1 0 0,6 3 0,-9-5 0,0 1 0,1-1 0,-1 1 0,1-1 0,-1 0 0,1 1 0,-1-1 0,1 0 0,-1 0 0,1 0 0,-1-1 0,1 1 0,-1 0 0,1 0 0,-1-1 0,1 1 0,-1-1 0,0 1 0,1-1 0,-1 0 0,0 0 0,1 1 0,-1-1 0,0 0 0,0 0 0,0 0 0,0 0 0,0-1 0,0 1 0,0 0 0,0 0 0,1-3 0,1-3 0,-1 0 0,0 0 0,0 0 0,-1 0 0,2-13 0,-2 8 0,4-50 0,-5-79 0,-1 64 0,1 75 0,1 0 0,-1 1 0,0-1 0,1 1 0,-1-1 0,1 1 0,-1-1 0,1 1 0,0 0 0,0-1 0,0 1 0,0 0 0,0 0 0,0-1 0,0 1 0,0 0 0,0 0 0,0 0 0,0 0 0,1 0 0,-1 0 0,0 1 0,1-1 0,-1 0 0,1 1 0,-1-1 0,1 1 0,-1-1 0,1 1 0,-1 0 0,1 0 0,0 0 0,1 0 0,9-1 0,1 0 0,-1 1 0,16 2 0,-17-1 0,-9-1 0,0 1 0,1-1 0,-1 1 0,0 0 0,0 0 0,1 0 0,-1 0 0,0 0 0,0 0 0,0 1 0,0-1 0,-1 1 0,1 0 0,0-1 0,-1 1 0,1 0 0,-1 0 0,1 0 0,-1 0 0,0 0 0,0 0 0,0 0 0,0 0 0,0 1 0,0-1 0,-1 0 0,1 1 0,-1-1 0,1 4 0,1 10 0,0 1 0,-1 0 0,-2 18 0,1-18 0,0-5 0,-1-7 0,1-1 0,0 1 0,-1-1 0,2 1 0,-1-1 0,1 1 0,-1-1 0,1 1 0,0-1 0,1 1 0,-1-1 0,1 0 0,0 0 0,0 0 0,0 0 0,0 0 0,6 6 0,4 3 0,-1 0 0,0 1 0,-1 0 0,0 1 0,9 20 0,-15-27 0,-1 1 0,0 0 0,0 1 0,-1-1 0,0 0 0,-1 1 0,0-1 0,0 1 0,-1-1 0,-1 1 0,-1 13 0,1-18 0,-1 0 0,1 0 0,-1 0 0,0-1 0,0 1 0,-1 0 0,1-1 0,-1 0 0,0 0 0,0 1 0,0-2 0,-1 1 0,-5 5 0,-8 5 0,-35 23 0,28-21 0,-10 8 0,5-3 0,-1 0 0,0-2 0,-57 25 0,86-44 0,1 1 0,-1-1 0,1 0 0,0 0 0,-1 1 0,1-1 0,-1 0 0,1 0 0,-1 0 0,1 0 0,-1 0 0,1 0 0,-1 0 0,1 0 0,-1 0 0,1 0 0,0 0 0,-1 0 0,1 0 0,-1 0 0,1 0 0,-1 0 0,1 0 0,-1 0 0,1-1 0,-1 1 0,1 0 0,0 0 0,-1-1 0,1 1 0,-1 0 0,1-1 0,0 1 0,-1 0 0,1-1 0,0 1 0,0 0 0,-1-1 0,1 1 0,0-1 0,-1 0 0,1-20 0,0 17 0,3-9 0,-1 0 0,2 0 0,0 1 0,0-1 0,1 1 0,1 0 0,0 0 0,14-20 0,6-4 0,39-44 0,-53 69 0,1 0 0,0 1 0,0 0 0,1 1 0,0 1 0,0 0 0,1 1 0,20-7 0,-15 5 0,0 0 0,-1-1 0,21-14 0,-33 19 0,-1 0 0,0 0 0,0-1 0,0 0 0,0-1 0,-1 1 0,0-1 0,0 0 0,-1 0 0,0-1 0,6-15 0,1-14 0,13-67 0,-19 72 0,2 1 0,1 0 0,22-54 0,-26 79 0,-4 6 0,0 0 0,1 1 0,-1-1 0,0 0 0,1 0 0,-1 1 0,0-1 0,0 0 0,0 1 0,1-1 0,-1 1 0,0-1 0,0 0 0,0 1 0,0-1 0,0 0 0,0 1 0,0-1 0,0 1 0,0-1 0,0 0 0,0 1 0,0-1 0,0 1 0,0-1 0,0 1 0,-2 8 0,0 1 0,0-1 0,-1 0 0,0 0 0,-1 0 0,0 0 0,0 0 0,-1-1 0,-7 10 0,-12 25 0,15-25 0,1 2 0,1-1 0,0 1 0,2 0 0,0 0 0,2 1 0,0-1 0,1 1 0,1 0 0,2 25 0,-1-44 0,1 0 0,-1-1 0,1 1 0,-1 0 0,1 0 0,0-1 0,0 1 0,0-1 0,0 1 0,0-1 0,0 1 0,0-1 0,0 1 0,0-1 0,1 0 0,-1 0 0,0 0 0,1 0 0,-1 0 0,1 0 0,0 0 0,-1 0 0,1 0 0,0-1 0,-1 1 0,1-1 0,0 1 0,0-1 0,0 0 0,2 1 0,9 0 0,0 0 0,1 0 0,15-2 0,-10 0 0,-16 1 0,0 0 0,0 0 0,0-1 0,-1 1 0,1-1 0,0 1 0,0-1 0,-1 0 0,1 0 0,-1 0 0,1 0 0,-1-1 0,1 1 0,-1-1 0,0 0 0,0 1 0,3-4 0,-2 1 0,0 1 0,0-1 0,-1 0 0,1 0 0,-1-1 0,0 1 0,0 0 0,-1-1 0,3-7 0,-1-9 0,-1 0 0,0 0 0,-2-38 0,-1 32 0,1 15 0,0 0 0,-1 0 0,0-1 0,-1 1 0,0 0 0,-1 0 0,-1 0 0,-8-20 0,8 25 0,0 1 0,0 0 0,0 0 0,-1 0 0,0 1 0,0-1 0,-1 1 0,1 0 0,-1 1 0,0-1 0,0 1 0,-1 0 0,1 1 0,-1 0 0,-11-5 0,18 8 0,-9-3 0,0 0 0,1 1 0,-16-3 0,22 4 0,1 1 0,-1 0 0,1 0 0,-1 0 0,0 0 0,1 0 0,-1 0 0,1 0 0,-1 0 0,1 1 0,-1-1 0,1 0 0,-1 1 0,1-1 0,-1 1 0,1 0 0,-1 0 0,1-1 0,0 1 0,0 0 0,-1 0 0,1 0 0,0 0 0,0 0 0,0 1 0,0-1 0,0 0 0,0 0 0,-1 3 0,-1 7 0,1 0 0,0 0 0,1 0 0,0 0 0,0 1 0,3 18 0,-2 0 0,1-17 0,0 0-1,1-1 1,0 1 0,1-1 0,0 0-1,1 0 1,0 0 0,1 0-1,0 0 1,1-1 0,0 0 0,16 20-1,-17-25 0,-1-1 0,1 1 0,0-1 0,1 0-1,-1 0 1,1-1 0,0 1 0,0-1 0,1-1 0,-1 1-1,1-1 1,0 0 0,0-1 0,0 0 0,0 0-1,0 0 1,0-1 0,0 0 0,1 0 0,-1-1 0,0 0-1,1 0 1,13-3 0,-18 3 1,-1-1 0,0 0 0,0 0 0,0-1 0,1 1 0,-1 0 0,0-1 0,-1 1 0,1-1 0,0 1 0,0-1 0,-1 0 0,1 0 0,-1 0 0,1 0 0,-1 0 0,0 0 0,0 0 0,0-1 0,0 1 0,0 0 0,0-3 0,2-6 0,0 0 0,-1 0 0,1-19 0,-2-52 0,-1 56 5,0 0 1,1 0-1,2 1 0,6-29 1,-9 53-6,1-1 0,-1 1 1,0-1-1,1 1 0,-1 0 0,1-1 1,0 1-1,-1 0 0,1-1 0,0 1 1,0 0-1,0 0 0,0 0 1,0-1-1,0 1 0,0 0 0,2-1 1,-2 2-1,0 0 0,0-1 0,-1 1 0,1 0 0,0 0 0,0 0 0,-1 0 0,1 0 0,0 0 0,0 1 0,0-1 0,-1 0 0,1 0 0,0 0 0,0 1 0,-1-1 0,1 0 0,0 1 0,-1-1 0,1 1 0,0-1 0,-1 1 0,2 0 0,1 2 0,0 0 0,0 1 0,0-1 0,0 1 0,-1 0 0,1 0 0,-1 0 0,0 0 0,2 5 0,2 13 0,0 0 0,-2 0 0,5 45 0,-7 71 0,-3-87 0,5-78 0,0 0 0,2 0 0,1 1 0,12-33 0,-6 20 0,-9 23 0,1 0 0,1 0 0,1 0 0,0 1 0,1 0 0,13-19 0,-20 33 0,-1 0 0,1-1 0,0 1 0,0 0 0,1 0 0,-1 0 0,0 0 0,0 1 0,0-1 0,1 0 0,-1 0 0,0 1 0,1-1 0,-1 1 0,1-1 0,-1 1 0,0 0 0,1-1 0,2 1 0,-3 0 0,0 0 0,0 0 0,0 1 0,0-1 0,0 0 0,0 1 0,-1-1 0,1 1 0,0-1 0,0 1 0,0-1 0,-1 1 0,1 0 0,0-1 0,-1 1 0,1 0 0,0 0 0,-1-1 0,1 1 0,-1 0 0,1 0 0,-1 0 0,1 0 0,-1-1 0,0 1 0,0 0 0,1 0 0,-1 0 0,0 2 0,5 36 0,-3 1 0,-3 70 0,-1-32 0,2-63 0,-1-7 0,1-1 0,0 1 0,1 0 0,0-1 0,2 11 0,-2-16 0,0 1 0,0-1 0,0 0 0,0 0 0,0 0 0,1 1 0,-1-2 0,1 1 0,-1 0 0,1 0 0,0 0 0,0-1 0,0 1 0,0-1 0,0 1 0,0-1 0,0 0 0,0 0 0,0 0 0,0 0 0,4 1 0,0 0 0,-1 0 0,1 0 0,0-1 0,0 0 0,0 0 0,0 0 0,0-1 0,0 0 0,0 0 0,0 0 0,0-1 0,0 0 0,0 0 0,0 0 0,0-1 0,0 0 0,-1 0 0,1-1 0,-1 0 0,1 1 0,-1-2 0,0 1 0,0-1 0,0 1 0,-1-1 0,1-1 0,-1 1 0,0-1 0,-1 1 0,1-1 0,-1 0 0,1-1 0,-2 1 0,1 0 0,0-1 0,2-11 0,3-7 0,-2 0 0,-1 0 0,-1-1 0,2-38 0,-6-106 0,-2 82 0,3 75 0,-1 7 0,0-1 0,1 1 0,-2-1 0,1 1 0,-1-1 0,0 1 0,0 0 0,0-1 0,-1 1 0,1 0 0,-5-8 0,4 10 0,1 3 0,1 0 0,0 0 0,0 0 0,0 0 0,0 0 0,0 0 0,-1 0 0,1 0 0,0 0 0,0 0 0,0 0 0,0 0 0,0 0 0,-1 0 0,1 0 0,0 0 0,0 0 0,0 0 0,0 0 0,-1 0 0,1 0 0,0 0 0,0 0 0,0 0 0,0 0 0,0 0 0,0 0 0,-1 1 0,1-1 0,0 0 0,0 0 0,0 0 0,0 0 0,0 0 0,0 0 0,0 1 0,0-1 0,0 0 0,0 0 0,0 0 0,0 0 0,-1 0 0,1 1 0,0-1 0,0 0 0,0 0 0,0 0 0,0 0 0,0 0 0,0 1 0,0-1 0,0 0 0,1 0 0,-1 0 0,0 0 0,0 0 0,0 1 0,-9 73 0,3 1 0,6 107 0,2-79 0,-3-97 0,1 1 0,1-1 0,-1 1 0,1 0 0,0-1 0,1 0 0,-1 1 0,5 9 0,-4-13 0,-1-1 0,1 1 0,0-1 0,0 1 0,0-1 0,0 0 0,1 0 0,-1 0 0,0 0 0,1 0 0,0-1 0,-1 1 0,1-1 0,0 0 0,0 1 0,0-1 0,-1 0 0,1-1 0,0 1 0,4 0 0,14 1 0,0 0 0,29-2 0,-22 0 0,-23 0 0,0 0 0,1-1 0,-1 0 0,0 0 0,0 0 0,0 0 0,0-1 0,0 1 0,0-2 0,0 1 0,-1 0 0,1-1 0,-1 0 0,1 0 0,-1 0 0,0 0 0,0-1 0,-1 0 0,1 0 0,-1 0 0,0 0 0,0 0 0,0-1 0,0 1 0,-1-1 0,4-9 0,0-3 0,-1 0 0,-1 0 0,0 0 0,-1-1 0,-1 0 0,-1-31 0,0 18 0,0 18 0,-1 0 0,0-1 0,-1 1 0,0-1 0,-6-21 0,7 32 0,-2 0 0,1 1 0,0-1 0,0 0 0,-1 0 0,0 1 0,1-1 0,-1 1 0,0-1 0,0 1 0,0 0 0,-1 0 0,1 0 0,0 0 0,-1 0 0,0 1 0,1-1 0,-1 1 0,0-1 0,0 1 0,1 0 0,-1 0 0,0 0 0,0 1 0,0-1 0,0 1 0,-1-1 0,1 1 0,-6 1 0,6-2 0,0 1 0,0 0 0,0 1 0,0-1 0,0 0 0,0 1 0,0 0 0,0 0 0,0 0 0,0 0 0,0 0 0,1 1 0,-1-1 0,0 1 0,1-1 0,-1 1 0,1 0 0,0 0 0,-1 0 0,-1 3 0,0 2 0,0-1 0,1 1 0,-1 0 0,2 0 0,-1 0 0,1 1 0,-2 10 0,-1 15 0,2-1 0,1 1 0,4 57 0,-2-90 0,0 3 0,0 0 0,0-1 0,0 1 0,1 0 0,-1-1 0,1 1 0,0 0 0,0-1 0,0 1 0,0-1 0,0 0 0,0 1 0,1-1 0,-1 0 0,1 0 0,0 0 0,-1 0 0,1 0 0,0 0 0,0 0 0,0 0 0,1-1 0,-1 1 0,0-1 0,0 0 0,3 2 0,4-1 0,-1 0 0,0 0 0,1 0 0,-1-1 0,1 0 0,15-1 0,-21 0 0,0-1 0,0 1 0,0-1 0,0 0 0,0 0 0,0 0 0,-1 0 0,1 0 0,0-1 0,-1 1 0,1-1 0,-1 0 0,1 0 0,-1 0 0,0 0 0,0 0 0,0 0 0,0 0 0,0-1 0,-1 1 0,1-1 0,-1 1 0,1-1 0,-1 0 0,0 0 0,0 0 0,1-5 0,3-9 0,-1 0 0,-1 0 0,2-25 0,-5 40 0,7-142 0,-9 218 0,0-22 0,8 78 0,-6-127 0,0-1 0,1 1 0,-1 0 0,1 0 0,0-1 0,0 1 0,0 0 0,0-1 0,0 1 0,0-1 0,1 1 0,-1-1 0,1 0 0,0 0 0,0 0 0,-1 0 0,2 0 0,-1 0 0,0 0 0,0 0 0,0-1 0,1 1 0,-1-1 0,1 0 0,3 2 0,4-1 0,-1 0 0,1 0 0,0-1 0,0 0 0,18-1 0,-20 0 0,-3-1 0,0 1 0,0-1 0,-1 0 0,1 0 0,0 0 0,-1-1 0,1 0 0,-1 0 0,0 0 0,1 0 0,-1 0 0,0-1 0,0 0 0,-1 0 0,1 0 0,-1 0 0,1-1 0,-1 0 0,0 1 0,0-1 0,-1 0 0,1 0 0,-1 0 0,0-1 0,2-4 0,4-10 0,-2 1 0,0-1 0,-1 0 0,5-35 0,-3-33 0,-3-2 0,-8-90 0,4 175 0,0-1 0,-1 1 0,1-1 0,-1 0 0,0 1 0,-4-9 0,5 12 0,0 1 0,-1-1 0,1 0 0,-1 0 0,1 1 0,-1-1 0,1 0 0,-1 1 0,1-1 0,-1 1 0,0-1 0,1 0 0,-1 1 0,0-1 0,1 1 0,-1 0 0,0-1 0,0 1 0,0 0 0,1-1 0,-1 1 0,0 0 0,0 0 0,0 0 0,0 0 0,1 0 0,-1 0 0,0 0 0,0 0 0,0 0 0,0 0 0,1 0 0,-1 0 0,0 1 0,0-1 0,0 0 0,1 0 0,-1 1 0,0-1 0,0 1 0,-1 0 0,0 1 0,0 1 0,-1-1 0,1 1 0,0-1 0,0 1 0,0 0 0,0 0 0,1 0 0,-1 0 0,1 0 0,0 0 0,0 0 0,0 0 0,-1 6 0,0-1 0,-7 30 0,2 0 0,2 1 0,1 0 0,2 0 0,4 46 0,-1-21 0,-2-33 0,2-1 0,1 0 0,1 0 0,2 0 0,1-1 0,14 43 0,-9-53 10,-11-19-12,0 0 0,0 1 0,0-1 0,1 0 0,-1 0-1,0 1 1,0-1 0,0 0 0,1 1 0,-1-1 0,0 0 0,0 0 0,1 0 0,-1 1 0,0-1 0,1 0-1,-1 0 1,0 0 0,1 0 0,-1 1 0,0-1 0,1 0 0,-1 0 0,0 0 0,1 0 0,-1 0 0,0 0 0,1 0-1,-1 0 1,0 0 0,1 0 0,-1 0 0,0 0 0,1 0 0,-1-1 0,0 1 0,1 0 0,-1 0 0,0 0-1,1 0 1,-1 0 0,0-1 0,0 1 0,1 0 0,-1 0 0,0-1 0,0 1 0,1 0 0,-1 0 0,0-1 0,0 1-1,0 0 1,1-1 0,-1 1 0,0 0 0,0-1 0,0 1 0,0 0 0,0-1 0,0 1 0,7-30-457</inkml:trace>
</inkml:ink>
</file>

<file path=ppt/ink/ink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27"/>
    </inkml:context>
    <inkml:brush xml:id="br0">
      <inkml:brushProperty name="width" value="0.05" units="cm"/>
      <inkml:brushProperty name="height" value="0.05" units="cm"/>
      <inkml:brushProperty name="color" value="#FFFF00"/>
    </inkml:brush>
  </inkml:definitions>
  <inkml:trace contextRef="#ctx0" brushRef="#br0">1 0 31102,'38'18'721,"11"-3"-209,9-8-336,5-2-112,-3-3-32,-2-2-16,-14 0-16,-22 0-272</inkml:trace>
</inkml:ink>
</file>

<file path=ppt/ink/ink92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36"/>
    </inkml:context>
    <inkml:brush xml:id="br0">
      <inkml:brushProperty name="width" value="0.025" units="cm"/>
      <inkml:brushProperty name="height" value="0.025" units="cm"/>
      <inkml:brushProperty name="color" value="#FFFF00"/>
    </inkml:brush>
  </inkml:definitions>
  <inkml:trace contextRef="#ctx0" brushRef="#br0">1 0 31054,'0'0'1521,"36"0"-1393,10 0-96,6 0 0,-3 0-32,-10 0 0,-3 0 0,-13 0 0,-6 0-32,-11 0-96</inkml:trace>
</inkml:ink>
</file>

<file path=ppt/ink/ink92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37"/>
    </inkml:context>
    <inkml:brush xml:id="br0">
      <inkml:brushProperty name="width" value="0.025" units="cm"/>
      <inkml:brushProperty name="height" value="0.025" units="cm"/>
      <inkml:brushProperty name="color" value="#FFFF00"/>
    </inkml:brush>
  </inkml:definitions>
  <inkml:trace contextRef="#ctx0" brushRef="#br0">156 86 31871,'-2'-20'787,"2"19"-784,0 0-1,0 0 1,0 0-1,1 1 1,-1-1-1,0 0 1,0 0-1,0 0 1,0 0-1,-1 0 1,1 0-1,0 1 0,0-1 1,0 0-1,-1 0 1,1 0-1,0 1 1,-1-1-1,1 0 1,-1 0-1,1 1 1,-1-1-1,1 0 1,-1 0-1,1 1 1,-1-1-1,0 1 1,1-1-1,-1 1 0,0-1 1,0 1-1,1-1 1,-1 1-1,0 0 1,0-1-1,0 1 1,0 0-1,1 0 1,-1-1-1,0 1 1,0 0-1,0 0 1,-1 0-1,-6 0-2,-1 0 0,1 0 0,0 1 0,0 0 0,0 1 0,0 0 0,0 0 0,-10 4 0,14-4 0,1 0 0,0 0 0,0 1 0,0-1 0,0 0 0,0 1 0,1 0 0,-1 0 0,1 0 0,0 0 0,0 0 0,0 0 0,0 1 0,0-1 0,1 0 0,0 1 0,-1 0 0,1-1 0,0 1 0,0 5 0,0-7 0,1 1 0,-1 0 0,1-1 0,-1 1 0,1 0 0,0-1 0,0 1 0,0 0 0,0-1 0,1 1 0,-1 0 0,1-1 0,0 1 0,-1-1 0,1 1 0,0-1 0,0 1 0,1-1 0,-1 1 0,1-1 0,-1 0 0,1 0 0,-1 0 0,5 4 0,-1-3 0,0-1 0,0 1 0,1-1 0,-1 0 0,0 0 0,1-1 0,0 1 0,-1-1 0,1-1 0,10 1 0,21 1 0,50-4 0,-84 2 0,0 0 0,-1-1 0,1 1 0,-1-1 0,1 0 0,-1 0 0,1 0 0,-1 0 0,0 0 0,1 0 0,-1-1 0,0 1 0,0-1 0,0 1 0,0-1 0,0 0 0,0 0 0,0 0 0,-1 0 0,1 0 0,-1 0 0,1-1 0,-1 1 0,0 0 0,0-1 0,0 1 0,0-1 0,-1 1 0,1-1 0,0-3 0,0-6 0,0-1 0,0 1 0,-1-1 0,-3-22 0,3 32 0,0 0 0,-1 1 0,1-1 0,-1 0 0,0 1 0,0-1 0,0 0 0,0 1 0,0 0 0,0-1 0,-1 1 0,1-1 0,-1 1 0,0 0 0,0 0 0,0 0 0,1 0 0,-2 0 0,1 1 0,0-1 0,0 1 0,-1-1 0,1 1 0,0 0 0,-1 0 0,-4-2 0,-4 0 0,-1 1 0,1 1 0,0-1 0,-1 2 0,-12 0 0,17 0 0,4 0 0,-1 0 0,1 1 0,-1-1 0,0 1 1,1-1-1,0 1 0,-1 0 0,1 1 0,-1-1 0,1 1 0,0-1 0,0 1 0,0 0 0,0 0 1,0 0-1,-3 4 0,1-1-4,0 1 0,0 0 1,1 1-1,-1-1 0,1 1 1,-4 11-1,-7 24-116</inkml:trace>
</inkml:ink>
</file>

<file path=ppt/ink/ink92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0"/>
    </inkml:context>
    <inkml:brush xml:id="br0">
      <inkml:brushProperty name="width" value="0.025" units="cm"/>
      <inkml:brushProperty name="height" value="0.025" units="cm"/>
      <inkml:brushProperty name="color" value="#FFFF00"/>
    </inkml:brush>
  </inkml:definitions>
  <inkml:trace contextRef="#ctx0" brushRef="#br0">8 606 32479,'0'1'10,"-1"-1"0,1 1 0,-1-1 1,1 1-1,-1-1 0,1 1 0,-1 0 0,1-1 0,-1 1 1,1 0-1,0-1 0,-1 1 0,1 0 0,0-1 0,0 1 1,-1 0-1,1 0 0,0 0 0,0-1 0,0 1 0,0 0 1,0 0-1,0-1 0,0 3 0,1 28-26,-1-23 34,0-7-18,0 0 0,0 1 0,0-1 0,0 0 0,0 0 0,0 0 0,1 0 0,-1 1 0,0-1 0,1 0 1,-1 0-1,1 0 0,-1 0 0,1 0 0,-1 0 0,1 0 0,0 0 0,-1 0 0,1 0 0,0-1 0,0 1 0,0 0 0,0 0 0,0-1 0,0 1 0,0 0 0,0-1 0,0 1 0,0-1 0,2 1 0,2 0 4,0 0 0,1-1 0,-1 1-1,0-1 1,9-1 0,1 0 4,-12 1-8,-1-1 0,1 1 0,0-1 0,-1 0 0,1 0 0,-1 0 0,0 0 0,1-1 0,-1 1 0,0 0 0,0-1 0,1 0 0,-1 0 0,-1 1 0,1-1 0,0 0 0,0-1 0,-1 1 0,1 0 0,-1 0 0,2-5 0,4-6 0,-1 0 0,7-26 0,-4 0 0,-2 0 0,-2 0 0,-1-1 0,-2 0 0,-4-43 0,1 24 0,2 55 0,-1-1 0,0 1 0,-1 0 0,1-1 0,-1 1 0,1 0 0,-1 0 0,-1-1 0,1 1 0,-3-6 0,2 9 0,1-1 0,0 1 0,-1 0 0,1-1 0,-1 1 0,1 0 0,-1 0 0,1 0 0,-1 0 0,0 1 0,1-1 0,-1 0 0,0 1 0,0-1 0,1 1 0,-1-1 0,0 1 0,0 0 0,0 0 0,0 0 0,0 0 0,1 0 0,-1 0 0,0 1 0,-3 0 0,3 0 0,-1-1 0,1 1 0,-1 0 0,1 1 0,0-1 0,0 0 0,-1 1 0,1-1 0,0 1 0,0 0 0,0 0 0,1-1 0,-1 1 0,0 0 0,1 1 0,-1-1 0,1 0 0,0 0 0,-1 1 0,1-1 0,0 1 0,1-1 0,-1 1 0,0-1 0,1 1 0,-1 4 0,-1 7 0,0 0 0,1 0 0,2 25 0,0-36 0,-1-1 0,0 1 0,1-1 0,0 0 0,0 1 0,0-1 0,0 0 0,0 1 0,0-1 0,0 0 0,1 0 0,-1 0 0,1 0 0,0 0 0,-1-1 0,1 1 0,0 0 0,0-1 0,0 1 0,0-1 0,0 0 0,0 0 0,1 0 0,-1 0 0,0 0 0,1 0 0,-1 0 0,1-1 0,-1 1 0,4-1 0,9 3 0,1-2 0,0 0 0,27-2 0,-26 0 0,-7 0 0,0-1 0,0 0 0,0 0 0,0-1 0,0 0 0,0-1 0,-1 0 0,1 0 0,-1-1 0,0 0 0,-1-1 0,1 0 0,-1 0 0,0-1 0,-1 0 0,0 0 0,7-10 0,-24 33 0,1-1 0,0 1 0,2 0 0,-1 1 0,2 0 0,0 0 0,1 0 0,1 1 0,1 0 0,0 0 0,1 0 0,1 0 0,1 0 0,0 0 0,4 22 0,-3-37 0,0 1 0,0-1 0,0 0 0,1 0 0,-1 0 0,1 1 0,-1-2 0,1 1 0,0 0 0,0 0 0,0 0 0,1-1 0,-1 0 0,1 1 0,2 1 0,1 0 0,-1 0 0,1-1 0,0 0 0,1 0 0,-1-1 0,0 1 0,9 1 0,-1-1 0,0-1 0,0 0 0,0-1 0,0-1 0,0 0 0,28-4 0,-36 2 0,0 1 0,-1-1 0,1 0 0,0 0 0,-1-1 0,1 1 0,-1-1 0,0 0 0,0-1 0,0 1 0,0-1 0,-1 0 0,1 0 0,-1-1 0,0 1 0,-1-1 0,1 0 0,-1 0 0,0 0 0,0-1 0,0 1 0,-1-1 0,1 1 0,1-12 0,1-2 0,-2 1 0,0-1 0,-2 0 0,0 0 0,0 0 0,-5-31 0,4 45 0,-1 1 0,0 0 0,0 0 0,0 0 0,0 0 0,0 0 0,-1 0 0,0 0 0,0 1 0,0-1 0,0 1 0,0-1 0,-1 1 0,1 0 0,-1 0 0,0 0 0,0 0 0,0 0 0,-1 0 0,1 1 0,-1 0 0,1 0 0,-1 0 0,0 0 0,1 0 0,-1 1 0,0 0 0,0-1 0,0 2 0,-1-1 0,1 0 0,0 1 0,-7 0 0,10 0 0,0 0 0,-1 0 0,1 0 0,0 0 0,0 1 0,-1-1 0,1 0 0,0 1 0,0-1 0,0 1 0,0-1 0,0 1 0,0 0 0,0 0 0,0-1 0,0 1 0,0 0 0,0 0 0,0 0 0,-1 1 0,0 1 0,1 0 0,-1 0 0,0 1 0,1-1 0,0 0 0,0 1 0,-1 4 0,-1 9 0,1 0 0,1 25 0,1-28 0,-1 12 0,1 0 0,1-1 0,8 51 0,-7-69 0,0 0 0,0-1 0,0 1 0,1 0 0,0-1 0,0 1 0,0-1 0,1 0 0,0 0 0,0 0 0,1-1 0,0 1 0,0-1 0,0 0 0,0-1 0,1 1 0,0-1 0,0 0 0,9 4 0,-4-4 0,-1-1 0,1-1 0,0 0 0,0 0 0,0-1 0,0-1 0,0 0 0,17-2 0,-10 2 0,-11-1 0,-1 1 0,0-1 0,1 0 0,-1 0 0,0-1 0,0 1 0,0-1 0,0-1 0,0 1 0,-1-1 0,1 0 0,-1-1 0,0 1 0,9-8 0,-8 4 0,1 0 0,-1 0 0,0-1 0,-1 1 0,0-1 0,0-1 0,-1 1 0,6-18 0,-1-3 0,-2-1 0,-1 0 0,-2 0 0,-1 0 0,0-36 0,-2 10 0,0-102 0,-2 128 0,-2 1 0,-1-1 0,-9-35 0,9 58 0,3 9 0,1-1 0,-1 1 0,0-1 0,0 1 0,1 0 0,-1-1 0,1 1 0,-1 0 0,1-1 0,0 4 0,-7 425 0,8-415 0,-1 1 0,1-1 0,1 0 0,0 0 0,1 0 0,0 0 0,2 0 0,0-1 0,0 1 0,1-1 0,1 0 0,12 18 0,-17-30 0,0 0 0,0 0 0,-1-1 0,1 1 0,1-1 0,-1 1 0,0-1 0,0 0 0,0 0 0,1 0 0,-1 0 0,1 0 0,-1-1 0,1 1 0,-1-1 0,1 1 0,-1-1 0,1 0 0,-1 0 0,1 0 0,-1 0 0,1-1 0,-1 1 0,1 0 0,-1-1 0,1 0 0,-1 0 0,1 0 0,-1 0 0,0 0 0,0 0 0,0-1 0,1 1 0,-1-1 0,0 1 0,-1-1 0,1 0 0,0 0 0,0 0 0,-1 0 0,1 0 0,-1 0 0,2-3 0,1-10 0,0 0 0,0-1 0,-2 0 0,0 0 0,-1 0 0,0 0 0,-4-29 0,2 4 0,1-107 0,1 147 0,-1 0 0,0-1 0,1 1 0,-1 0 0,0 0 0,1 1 0,-1-1 0,1 0 0,0 0 0,-1 0 0,1 0 0,0 0 0,0 0 0,-1 1 0,1-1 0,0 0 0,0 1 0,0-1 0,0 1 0,0-1 0,0 1 0,0-1 0,0 1 0,0-1 0,0 1 0,0 0 0,0 0 0,0 0 0,0 0 0,0-1 0,1 1 0,43-1 0,-36 1 0,6 0 0,-6-1 0,0 1 0,0 1 0,1-1 0,-1 1 0,10 3 0,-16-3 0,-1 0 0,0 0 0,1 0 0,-1 0 0,0 0 0,0 0 0,0 0 0,0 1 0,0-1 0,0 1 0,0 0 0,-1 0 0,1-1 0,0 1 0,-1 0 0,0 0 0,1 0 0,-1 1 0,0-1 0,0 0 0,0 0 0,0 1 0,-1-1 0,2 5 0,-1 4 0,1 0 0,-2 0 0,1 0 0,-1 0 0,-1 0 0,0 0 0,-1 0 0,0 0 0,-1 0 0,0 0 0,0-1 0,-1 1 0,-1-1 0,-6 11 0,6-13 0,0 1 0,1-1 0,0 1 0,0 0 0,1 0 0,0 0 0,1 1 0,-1-1 0,2 1 0,0-1 0,0 1 0,1 0 0,1 17 0,-1-26 0,1 0 0,-1 0 0,1 0 0,-1 0 0,1 0 0,-1 0 0,1 0 0,0 0 0,0 0 0,-1 0 0,1 0 0,0 0 0,0 0 0,0-1 0,0 1 0,0 0 0,0-1 0,0 1 0,0-1 0,0 1 0,1-1 0,-1 1 0,0-1 0,0 0 0,0 0 0,2 1 0,36 0 0,-29-1 0,17 0 0,-18 1 0,1-1 0,0 0 0,0 0 0,0-2 0,11-1 0,-17 2 0,-1-1 0,0 1 0,0-1 0,1 1 0,-1-1 0,0 0 0,0 0 0,0-1 0,-1 1 0,1 0 0,-1-1 0,1 0 0,-1 1 0,0-1 0,0 0 0,0 0 0,0 0 0,1-5 0,4-9 0,-1-1 0,-1-1 0,-1 1 0,0 0 0,-2-1 0,0 0 0,-1-32 0,-1 24 0,2 0 0,6-35 0,-7 59 0,0 0 0,-1 0 0,1 0 0,1 1 0,-1-1 0,0 0 0,0 1 0,1-1 0,0 1 0,-1 0 0,1-1 0,0 1 0,0 0 0,0 0 0,1 0 0,-1 0 0,0 1 0,1-1 0,-1 0 0,1 1 0,-1 0 0,6-2 0,-3 1 0,1 1 0,-1 0 0,0 1 0,1-1 0,-1 1 0,0 0 0,1 0 0,-1 1 0,1-1 0,-1 1 0,7 2 0,-9-2 0,1 1 0,-1 0 0,0-1 0,0 1 0,0 0 0,0 0 0,-1 1 0,1-1 0,-1 1 0,1-1 0,-1 1 0,0 0 0,0 0 0,0 0 0,0 0 0,2 5 0,-5-8 0,1 1 0,-1-1 0,0 0 0,1 1 0,-1-1 0,0 0 0,1 0 0,-1 0 0,0 1 0,0-1 0,1 0 0,-1 0 0,0 0 0,0 0 0,1 0 0,-1 0 0,0-1 0,1 1 0,-1 0 0,0 0 0,0-1 0,-21-8 0,19 7 0,-1 0 0,0 1 0,1-1 0,-1 1 0,0 0 0,0 0 0,0 0 0,0 0 0,-6 1 0,5-1 0,0 1 0,1 1 0,-1-1 0,0 1 0,1-1 0,-1 1 0,1 1 0,-1-1 0,1 1 0,0-1 0,-1 1 0,1 0 0,0 1 0,-4 2 0,3 0 0,1 0 0,0 0 0,0 0 0,0 0 0,0 0 0,1 1 0,0-1 0,0 1 0,0 0 0,-1 8 0,-2 5 0,1 0 0,1 0 0,0 1 0,2-1 0,0 1 0,1 0 0,2 0 0,2 24 0,-2-39 0,0 0 0,0 0 0,1 0 0,-1 0 0,1-1 0,0 1 0,1 0 0,-1-1 0,1 0 0,0 0 0,0 0 0,0 0 0,0 0 0,1 0 0,0-1 0,-1 0 0,1 0 0,0 0 0,1 0 0,-1 0 0,0-1 0,7 2 0,-4 0 0,1-2 0,0 1 0,0-1 0,0 0 0,0-1 0,0 1 0,1-2 0,-1 1 0,0-1 0,1-1 0,-1 1 0,16-4 0,-22 3 0,0 0 0,0 0 0,0 0 0,1-1 0,-1 1 0,-1 0 0,1-1 0,0 0 0,0 1 0,0-1 0,-1 0 0,1 0 0,-1 0 0,0 0 0,1 0 0,-1 0 0,0 0 0,0 0 0,0 0 0,0-1 0,-1 1 0,1 0 0,0-3 0,1-9 0,0 1 0,1-26 0,-3 32 0,0-240 0,0 527 0,0-274 0,0 0 0,1 0 0,0 0 0,-1 0 0,2-1 0,-1 1 0,1 0 0,0-1 0,0 1 0,0-1 0,1 0 0,5 9 0,-5-11 0,-1 0 0,1 0 0,0 0 0,0-1 0,0 1 0,1-1 0,-1 1 0,0-1 0,1 0 0,0 0 0,-1-1 0,1 1 0,0-1 0,0 0 0,0 0 0,0 0 0,0 0 0,8-1 0,-7 1 0,0-1 0,1 1 0,-1-2 0,0 1 0,0 0 0,1-1 0,-1 0 0,0 0 0,0-1 0,0 0 0,0 1 0,6-5 0,-8 4 0,0-1 0,-1 1 0,1-1 0,-1 0 0,0 0 0,0 0 0,0 0 0,0 0 0,0 0 0,-1-1 0,1 1 0,-1 0 0,0-1 0,0 1 0,0-1 0,-1 1 0,1-1 0,-1 0 0,0-4 0,2-137 0,-2 7 0,0 134 0,1 1 0,-1 0 0,0 0 0,1 0 0,-1 0 0,1 0 0,0 0 0,0 0 0,0 0 0,1 0 0,-1 0 0,1 0 0,-1 1 0,1-1 0,0 0 0,0 1 0,0 0 0,0-1 0,1 1 0,3-3 0,-3 4 0,1-1 0,0 1 0,-1 0 0,1 0 0,0 0 0,0 0 0,0 0 0,0 1 0,0 0 0,-1 0 0,1 0 0,0 0 0,0 1 0,0-1 0,0 1 0,5 2 0,-6-2 0,1 1 0,-1-1 0,1 1 0,-1 0 0,0 0 0,0 0 0,0 0 0,0 1 0,3 3 0,10 6-5,-14-4 5,-7-11 0,0 0 0,0 1 1,0 0-1,0 0 0,-1 0 1,1 0-1,-1 1 0,0 0 1,1 0-1,-1 1 1,0-1-1,1 1 0,-12 1 1,9-1-1,5 0 0,1 1 0,0-1 0,-1 0 0,1 1 0,-1 0 0,1-1 0,0 1 0,-1 0 0,1 0 0,0 0 0,0 1 0,0-1 0,0 0 0,0 1 0,0-1 0,-2 3 0,0 0 0,0 1 0,0 0 0,1 0 0,0 0 0,0 0 0,-4 8 0,2 1 0,0 0 0,0 0 0,1 1 0,-2 21 0,4-23 0,0 1 0,1-1 0,1 0 0,0 1 0,1-1 0,5 26 0,-4-34 0,0 1 0,0 0 0,0-1 0,1 0 0,0 0 0,0 0 0,0 0 0,1 0 0,0 0 0,-1-1 0,2 0 0,-1 0 0,0 0 0,1 0 0,0 0 0,0-1 0,8 4 0,-2-2 0,1 0 0,-1-1 0,1 0 0,0-1 0,0 0 0,0-1 0,18 1 0,86-5 0,-114 2 0,5 0 0,-1 0 0,1-1 0,-1 0 0,0-1 0,1 1 0,-1-1 0,0-1 0,0 1 0,0-1 0,0 0 0,0 0 0,-1-1 0,1 1 0,-1-1 0,0-1 0,0 1 0,-1-1 0,1 1 0,-1-1 0,0-1 0,0 1 0,-1 0 0,1-1 0,-1 0 0,-1 0 0,1 0 0,-1 0 0,0 0 0,0-1 0,-1 1 0,1 0 0,-2-1 0,1-7 0,0-227 0,-1 234 0,-5-36 0,5 42 0,0 0 0,0 0 0,0 0 0,-1 0 0,1 0 0,0 0 0,-1 1 0,1-1 0,-1 0 0,1 0 0,-1 0 0,1 0 0,-1 1 0,0-1 0,1 0 0,-1 1 0,0-1 0,0 0 0,1 1 0,-1-1 0,0 1 0,0-1 0,0 1 0,0 0 0,0-1 0,0 1 0,0 0 0,1-1 0,-1 1 0,0 0 0,0 0 0,0 0 0,0 0 0,0 0 0,0 0 0,0 0 0,-1 1 0,1-1 0,0 0 0,0 1 0,0-1 0,0 0 0,0 1 0,0-1 0,1 1 0,-1-1 0,0 1 0,0-1 0,1 1 0,-1 0 0,0 0 0,1-1 0,-1 1 0,1 0 0,-2 1 0,-5 11 0,0 0 0,0 1 0,2 0 0,-1 0 0,2 0 0,0 1 0,-4 28 0,-4 113 0,11-140 0,1-6 0,-1-1 0,2 1 0,2 20 0,-3-27 0,1 0 0,0-1 0,0 1 0,0 0 0,0 0 0,1-1 0,-1 1 0,1-1 0,0 1 0,0-1 0,0 0 0,0 1 0,0-1 0,0 0 0,0 0 0,1 0 0,2 1 0,3 1 0,0 0 0,0-1 0,1 0 0,-1 0 0,1-1 0,0 0 0,0 0 0,0-1 0,10 0 0,3 0 0,1-2 0,33-4 0,-48 4 0,-1-1 0,0 0 0,1 0 0,-1-1 0,0 0 0,0 0 0,-1 0 0,8-6 0,-11 7 0,0 0 0,0 0 0,0 0 0,0-1 0,-1 0 0,1 1 0,-1-1 0,1 0 0,-1 0 0,0 0 0,0-1 0,-1 1 0,1 0 0,0-1 0,-1 1 0,0-1 0,0 0 0,1-4 0,-4-9-29,-9 5-118</inkml:trace>
</inkml:ink>
</file>

<file path=ppt/ink/ink92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0"/>
    </inkml:context>
    <inkml:brush xml:id="br0">
      <inkml:brushProperty name="width" value="0.025" units="cm"/>
      <inkml:brushProperty name="height" value="0.025" units="cm"/>
      <inkml:brushProperty name="color" value="#FFFF00"/>
    </inkml:brush>
  </inkml:definitions>
  <inkml:trace contextRef="#ctx0" brushRef="#br0">0 0 31614,'263'6'1153,"-196"-6"-1425,-69 0-769</inkml:trace>
</inkml:ink>
</file>

<file path=ppt/ink/ink92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1"/>
    </inkml:context>
    <inkml:brush xml:id="br0">
      <inkml:brushProperty name="width" value="0.025" units="cm"/>
      <inkml:brushProperty name="height" value="0.025" units="cm"/>
      <inkml:brushProperty name="color" value="#FFFF00"/>
    </inkml:brush>
  </inkml:definitions>
  <inkml:trace contextRef="#ctx0" brushRef="#br0">76 18 24827,'0'-6'4036,"2"-3"-139,14 6-3890,-2 4-7,0 1 0,0 1 0,-1 0 0,1 0 0,-1 2 0,1-1 0,-1 2 0,0 0 0,-1 0 0,0 1 0,0 1 0,17 14 0,-4-2 0,-1 1 0,-1 1 0,-2 1 0,33 44 0,-40-46 0,-1 1 0,0 1 0,-2 0 0,0 0 0,-2 1 0,12 47 0,-14-35 0,-1 0 0,-2 0 0,-1 1 0,-3 45 0,-2-64 0,0 0 0,-2 0 0,0 0 0,-1-1 0,-1 1 0,0-1 0,-1 0 0,-1-1 0,-1 0 0,0 0 0,-1 0 0,-18 19 0,-6 5 0,-1-3 0,-2-1 0,-50 38 0,63-55-24,1 1-25,-1-2-1,0 0 0,-1-2 1,-53 26-1,30-27-1311</inkml:trace>
</inkml:ink>
</file>

<file path=ppt/ink/ink92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4"/>
    </inkml:context>
    <inkml:brush xml:id="br0">
      <inkml:brushProperty name="width" value="0.025" units="cm"/>
      <inkml:brushProperty name="height" value="0.025" units="cm"/>
      <inkml:brushProperty name="color" value="#FFFF00"/>
    </inkml:brush>
  </inkml:definitions>
  <inkml:trace contextRef="#ctx0" brushRef="#br0">406 1 32159,'-1'11'48,"0"0"0,-1 0 1,0 0-1,0 0 1,-2 0-1,1-1 0,-1 1 1,-1-1-1,-5 10 0,-9 21-6,-163 458 41,145-368-83,-39 269 0,29 141 0,36 18 0,13-516 0,2 0 0,1 0 0,3 0 0,1-1 0,17 47 0,89 201 0,-91-235 0,27 56 0,5-2 0,138 202 0,-99-181 0,155 161 0,-217-259 0,1-1 0,2-2 0,62 38 0,-31-28 0,94 40 0,-126-65 0,1-1 0,1-2 0,72 11 0,118 1 0,-47-7 0,4-1 0,219-12 0,-214-4 0,177 1 0,-365-1 0,-1 0 0,0 0 0,0 1 0,1-1 0,-1 0 0,0 0 0,0 0 0,0 1 0,0-1 0,0 0 0,0 0 0,0 0 0,0 1 0,0-1 0,0 0 0,-1 0 0,1 0 0,0 1 0,0-1 0,-1 0 0,1 1 0,-1-2 0,-11-19 0,0 2 0,0 0 0,-2 0 0,0 1 0,-2 1 0,-23-22 0,38 38 0,-72-59 0,66 54 0,-1 1 0,0 0 0,-1 1 0,1 0 0,-1 0 0,0 1 0,-16-5 0,25 8 0,-1 0 0,1 0 0,0 0 0,0 0 0,-1 0 0,1 0 0,0 0 0,0 0 0,-1 0 0,1 0 0,0 0 0,-1 0 0,1 0 0,0 0 0,0 0 0,-1 0 0,1 1 0,0-1 0,0 0 0,-1 0 0,1 0 0,0 0 0,0 1 0,0-1 0,-1 0 0,1 0 0,0 0 0,0 1 0,0-1 0,0 0 0,0 0 0,-1 1 0,1-1 0,0 0 0,0 0 0,0 1 0,0-1 0,0 0 0,0 0 0,0 1 0,0-1 0,0 0 0,0 1 0,0-1 0,0 0 0,0 0 0,0 1 0,0-1 0,0 0 0,0 0 0,0 1 0,1-1 0,-1 1 0,0 2 0,1 0 0,0 0 0,0 0 0,-1 0 0,2-1 0,-1 1 0,0 0 0,0-1 0,1 1 0,0-1 0,-1 0 0,1 1 0,0-1 0,0 0 0,0 0 0,0 0 0,1 0 0,2 1 0,52 33 0,-50-33 0,46 21 0,-38-18 0,-1 0 0,0 1 0,0 0 0,18 14 0,-30-19 0,-1-1 0,1 1 0,0 0 0,-1-1 0,1 1 0,-1 0 0,0 0 0,0 0 0,1 0 0,-1 0 0,-1 1 0,1-1 0,0 0 0,0 0 0,-1 1 0,1-1 0,-1 0 0,0 1 0,0-1 0,0 1 0,0-1 0,0 0 0,-1 4 0,0-3 0,0 1 0,0-1 0,0 1 0,0-1 0,-1 1 0,0-1 0,0 0 0,0 0 0,0 0 0,0 0 0,0 0 0,-1 0 0,-5 4 0,-35 27 0,-1-2 0,-95 49 0,109-60-152,14-18-608</inkml:trace>
</inkml:ink>
</file>

<file path=ppt/ink/ink92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7"/>
    </inkml:context>
    <inkml:brush xml:id="br0">
      <inkml:brushProperty name="width" value="0.025" units="cm"/>
      <inkml:brushProperty name="height" value="0.025" units="cm"/>
      <inkml:brushProperty name="color" value="#FFFF00"/>
    </inkml:brush>
  </inkml:definitions>
  <inkml:trace contextRef="#ctx0" brushRef="#br0">8 240 32543,'-7'-13'216,"13"42"-208,48 170-8,-43-143 0,-5-19 0,1-1 0,2-1 0,1 1 0,29 61 0,-38-94 0,-1-1 0,2 0 0,-1 1 0,0-1 0,0 0 0,1 0 0,-1 0 0,1 0 0,-1 0 0,1 0 0,0-1 0,0 1 0,0-1 0,0 1 0,0-1 0,0 1 0,1-1 0,-1 0 0,0 0 0,0 0 0,1-1 0,-1 1 0,1 0 0,-1-1 0,1 0 0,-1 1 0,1-1 0,-1 0 0,1 0 0,-1-1 0,1 1 0,3-1 0,-4 0 0,0 0 0,0 0 0,-1 0 0,1 0 0,0 0 0,-1 0 0,1 0 0,0 0 0,-1-1 0,0 1 0,1-1 0,-1 1 0,0-1 0,0 0 0,1 1 0,-1-1 0,-1 0 0,3-3 0,12-42 0,-10 32 0,10-35 0,-2-1 0,-3-1 0,-1 1 0,-3-2 0,-1-57 0,-3 76 0,-1 32 0,-1 5 0,1 19 0,-1-11 0,-1-5 0,1-1 0,0 0 0,1 0 0,-1 0 0,1 0 0,2 9 0,-2-13 0,0 1 0,0 0 0,0 0 0,0-1 0,0 1 0,0-1 0,1 1 0,-1-1 0,0 1 0,1-1 0,-1 0 0,1 0 0,0 0 0,-1 0 0,1 0 0,0 0 0,0 0 0,-1 0 0,1-1 0,0 1 0,0-1 0,2 1 0,12 1 0,1 0 0,-1-1 0,30-1 0,-11-1 0,-30 1 0,-1-1 0,1 1 0,-1-1 0,1 0 0,-1 0 0,1-1 0,-1 1 0,0-1 0,1 0 0,-1 0 0,0 0 0,0-1 0,0 1 0,-1-1 0,1 0 0,-1 0 0,1 0 0,-1-1 0,0 1 0,0-1 0,-1 0 0,1 1 0,-1-1 0,0-1 0,0 1 0,0 0 0,0 0 0,-1-1 0,0 1 0,1-1 0,-2 1 0,1-1 0,-1 1 0,1-8 0,-1 9 0,0-3 0,0 0 0,0 0 0,-1 0 0,0 0 0,-2-10 0,2 14 0,0 0 0,0-1 0,0 1 0,-1 0 0,1 0 0,-1-1 0,0 1 0,1 1 0,-1-1 0,0 0 0,0 0 0,0 1 0,0-1 0,-1 1 0,-3-3 0,2 2 0,1 0 0,-1 1 0,0-1 0,1 1 0,-1 0 0,0-1 0,0 2 0,0-1 0,0 0 0,0 1 0,0 0 0,0 0 0,-7 1 0,8-1 0,0 1 0,1 0 0,-1 0 0,0 1 0,0-1 0,1 0 0,-1 1 0,1 0 0,-1-1 0,1 1 0,0 0 0,0 0 0,0 1 0,0-1 0,0 0 0,0 1 0,1-1 0,-1 1 0,-1 2 0,-1 4 0,0 0 0,1 0 0,0 0 0,1 0 0,0 0 0,0 1 0,0 9 0,0 71 0,3-53 0,-1-22 0,1 0 0,1 0 0,0 0 0,1-1 0,0 1 0,1-1 0,1 0 0,9 19 0,-9-23 0,0 0 0,1-1 0,0 1 0,1-1 0,0-1 0,1 1 0,-1-1 0,2 0 0,-1-1 0,1 0 0,17 10 0,-19-13 0,1-1 0,0-1 0,0 1 0,0-1 0,0-1 0,0 1 0,1-1 0,-1-1 0,0 1 0,10-2 0,-15 1 0,0 0 0,-1-1 0,1 1 0,-1-1 0,1 0 0,-1 1 0,1-1 0,-1 0 0,1-1 0,-1 1 0,0 0 0,0-1 0,0 1 0,1-1 0,-2 1 0,1-1 0,0 0 0,0 0 0,0 0 0,-1 0 0,1 0 0,-1 0 0,0-1 0,0 1 0,1 0 0,-2-1 0,2-2 0,3-9 0,-1 0 0,0 0 0,2-20 0,-5 30 0,12-151 0,-3 20 0,-10 135 0,1-1 0,-1 0 0,0 0 0,1 0 0,-1 0 0,0 0 0,1 1 0,-1-1 0,1 0 0,-1 0 0,1 1 0,0-1 0,-1 0 0,1 1 0,0-1 0,-1 1 0,1-1 0,0 1 0,0-1 0,-1 1 0,1-1 0,0 1 0,0 0 0,0 0 0,0-1 0,0 1 0,-1 0 0,1 0 0,0 0 0,0 0 0,0 0 0,0 0 0,0 0 0,0 0 0,0 0 0,0 0 0,-1 1 0,1-1 0,0 0 0,1 1 0,5 0 0,58-1 0,115 15 0,-179-15 0,1 0 0,0 1 0,-1-1 0,1 0 0,0 1 0,-1-1 0,1 1 0,-1 0 0,1 0 0,-1-1 0,1 1 0,-1 0 0,0 0 0,1 0 0,-1 1 0,0-1 0,0 0 0,0 0 0,0 1 0,0-1 0,0 0 0,0 1 0,0-1 0,-1 1 0,1-1 0,0 1 0,-1 0 0,0-1 0,1 1 0,-1-1 0,0 1 0,0 0 0,0-1 0,0 1 0,0 0 0,0-1 0,0 1 0,-1 3 0,-1 1 0,1 1 0,-1-1 0,-1 1 0,1-1 0,-1 0 0,0 0 0,-1 0 0,-6 8 0,-21 24 0,11-15 0,-32 51 0,47-65 0,1 0 0,-1 0 0,2 0 0,-1 0 0,1 1 0,1 0 0,0-1 0,0 1 0,1 0 0,-1 12 0,2-18 0,0-1 0,0 1 0,0 0 0,0 0 0,1-1 0,-1 1 0,1 0 0,0 0 0,0-1 0,0 1 0,1-1 0,-1 1 0,5 5 0,-3-6 0,-1-1 0,1 0 0,0 0 0,0 0 0,0 0 0,0-1 0,1 1 0,-1-1 0,0 0 0,1 0 0,-1 0 0,1 0 0,-1-1 0,1 0 0,5 1 0,7 1 0,1-1 0,0 0 0,0-1 0,0-1 0,27-5 0,-38 5 0,-1-1 0,1 0 0,-1 0 0,1 0 0,-1-1 0,0 1 0,0-1 0,0 0 0,0-1 0,-1 0 0,0 1 0,1-1 0,-1-1 0,-1 1 0,1 0 0,0-1 0,-1 0 0,0 0 0,0 0 0,2-7 0,0-1 0,-1 0 0,0 0 0,-1 0 0,0 0 0,1-21 0,-3-70 0,-1 61 0,0-285 0,-9 699 0,9-182 0,0-182 0,0 0 0,1 1 0,0-1 0,0 0 0,1 0 0,0 0 0,0 0 0,1-1 0,0 1 0,0-1 0,0 1 0,1-1 0,6 8 0,-6-10 0,-1 0 0,1-1 0,0 1 0,1-1 0,-1 0 0,1 0 0,-1 0 0,1-1 0,0 1 0,0-1 0,0 0 0,0-1 0,0 1 0,0-1 0,1 0 0,-1 0 0,0-1 0,9 0 0,-12 1 0,0-1 0,0 0 0,1 0 0,-1 0 0,0-1 0,0 1 0,0 0 0,1-1 0,-1 0 0,0 1 0,0-1 0,0 0 0,0 0 0,0 0 0,0 0 0,0-1 0,-1 1 0,1 0 0,0-1 0,-1 1 0,1-1 0,1-2 0,0-1 0,-1-1 0,0 1 0,0-1 0,0 0 0,-1 0 0,1 1 0,-1-12 0,6-58 0,-6-111 0,-2 93 0,-1 160 0,1 54 0,2-104 0,0-1 0,2 1 0,0 0 0,9 30 0,-10-42 0,0 0 0,0 0 0,0 0 0,0 0 0,1 0 0,0-1 0,0 1 0,0-1 0,1 0 0,-1 0 0,1 0 0,0 0 0,0 0 0,0-1 0,1 0 0,-1 0 0,1 0 0,0 0 0,0-1 0,0 0 0,0 0 0,0 0 0,0-1 0,1 0 0,-1 0 0,0 0 0,1 0 0,-1-1 0,1 0 0,-1 0 0,0 0 0,6-2 0,-7 1 0,-1 1 0,0-1 0,0-1 0,0 1 0,0 0 0,0-1 0,-1 1 0,1-1 0,0 0 0,-1 0 0,1 0 0,-1 0 0,0-1 0,1 1 0,-1-1 0,0 1 0,0-1 0,-1 0 0,1 1 0,1-6 0,5-8 0,-2 0 0,8-28 0,-12 36 0,22-106 0,-17 75 0,19-64 0,-25 100 0,0 0 0,0 0 0,0 0 0,0 1 0,1-1 0,-1 0 0,1 1 0,-1-1 0,1 1 0,0 0 0,0-1 0,0 1 0,1 0 0,-1 0 0,0 0 0,1 1 0,-1-1 0,1 1 0,-1-1 0,1 1 0,0 0 0,0 0 0,0 0 0,0 0 0,-1 0 0,1 1 0,0 0 0,6-1 0,-3 1 0,-31-3 0,22 4 0,-1 0 0,0-1 0,1 2 0,-1-1 0,1 0 0,-1 1 0,1-1 0,0 1 0,-1 0 0,1 0 0,0 0 0,0 1 0,1-1 0,-1 1 0,0 0 0,1 0 0,0-1 0,-1 1 0,1 1 0,0-1 0,-1 4 0,-4 6 0,0 1 0,1-1 0,0 2 0,-3 14 0,4-5 0,1 0 0,1 0 0,1 1 0,2 41 0,1-27 0,-1-35 0,0 1 0,0-1 0,0 0 0,1 1 0,0-1 0,0 0 0,0 0 0,1 0 0,-1 0 0,1 0 0,0 0 0,0 0 0,0-1 0,1 1 0,-1-1 0,1 1 0,4 4 0,-1-4 0,0 1 0,1-1 0,-1 0 0,1 0 0,0-1 0,0 1 0,0-2 0,0 1 0,12 2 0,6-1 0,0-1 0,-1 0 0,44-3 0,-39 0 0,-19 0 0,0-1 0,0 1 0,-1-2 0,1 1 0,0-1 0,-1-1 0,1 0 0,-1 0 0,0-1 0,15-8 0,-19 9 0,1-1 0,-1 0 0,-1 0 0,1 0 0,-1-1 0,1 1 0,-1-1 0,-1 0 0,1-1 0,-1 1 0,0-1 0,0 1 0,0-1 0,-1 0 0,0 0 0,0 0 0,2-10 0,1-23 0,-1-1 0,-2 0 0,-2 0 0,-5-40 0,4 72 0,0 0 0,0 0 0,-1 1 0,0-1 0,0 1 0,-1 0 0,0-1 0,0 1 0,-1 0 0,-4-6 0,6 10 0,0 1 0,0 0 0,0-1 0,0 1 0,0 0 0,-1 0 0,1 0 0,0 1 0,-1-1 0,0 1 0,1-1 0,-1 1 0,0 0 0,0 0 0,0 0 0,0 0 0,0 1 0,1-1 0,-1 1 0,-1-1 0,1 1 0,0 0 0,0 0 0,0 1 0,0-1 0,0 1 0,0-1 0,1 1 0,-4 1 0,3-1 0,0 1 0,1-1 0,-1 1 0,0 0 0,1 0 0,0 0 0,-1 0 0,1 0 0,0 0 0,0 1 0,0-1 0,1 1 0,-1-1 0,0 1 0,1 0 0,-2 3 0,-17 53 0,17-47 0,-4 20 0,1 0 0,2 1 0,1 0 0,2 53 0,1-84 0,0 1 0,0 0 0,0 0 0,0 0 0,0 1 0,1-1 0,-1 0 0,1 0 0,0 0 0,0 0 0,0 0 0,0-1 0,0 1 0,1 0 0,-1 0 0,1-1 0,0 1 0,0-1 0,0 0 0,0 1 0,5 3 0,-3-4 0,1 1 0,0-1 0,0 0 0,1 0 0,-1 0 0,0-1 0,0 0 0,1 0 0,-1 0 0,1-1 0,6 1 0,-2-1 0,0 0 0,0 0 0,0-1 0,1 0 0,-1-1 0,-1 0 0,1 0 0,0-1 0,10-5 0,-14 5 0,-1 0 0,0 0 0,1-1 0,-1 0 0,-1 0 0,1 0 0,0-1 0,-1 0 0,0 0 0,0 0 0,-1 0 0,1 0 0,-1-1 0,0 1 0,-1-1 0,3-7 0,-1-2 0,0 0 0,-2-1 0,0 0 0,0 1 0,-2-1 0,-1-24 0,0 5 0,1 33 0,0 1 0,0-1 0,0 0 0,0 0 0,-1 1 0,1-1 0,-1 0 0,1 1 0,-1-1 0,0 1 0,1-1 0,-3-2 0,3 4 0,-1-1 0,1 1 0,-1-1 0,1 1 0,-1 0 0,1-1 0,-1 1 0,0 0 0,1 0 0,-1-1 0,1 1 0,-1 0 0,0 0 0,1 0 0,-1 0 0,1 0 0,-1 0 0,0 0 0,1 0 0,-1 0 0,1 0 0,-1 0 0,0 0 0,1 0 0,-1 1 0,1-1 0,-1 0 0,0 0 0,1 1 0,-1-1 0,1 0 0,-1 1 0,1-1 0,-1 0 0,1 1 0,0-1 0,-1 1 0,1-1 0,-1 1 0,1-1 0,-1 1 0,-3 5 0,1-1 0,-1 0 0,1 1 0,0 0 0,0-1 0,0 1 0,1 0 0,0 1 0,1-1 0,-1 0 0,0 9 0,-1 9 0,0 41 0,2-47 0,1-9 0,0 0 0,0-1 0,1 1 0,0 0 0,4 16 0,-4-22 0,0-1 0,0 1 0,1 0 0,-1-1 0,1 1 0,0-1 0,-1 0 0,1 1 0,0-1 0,1 0 0,-1 0 0,0 0 0,1-1 0,-1 1 0,1 0 0,-1-1 0,1 0 0,0 1 0,-1-1 0,1 0 0,4 1 0,4 1 0,0-1 0,1 0 0,-1 0 0,1-1 0,-1 0 0,0-1 0,15-2 0,-21 2 0,0-1 0,0 0 0,-1 0 0,1 0 0,0-1 0,0 0 0,-1 0 0,0 0 0,1 0 0,-1-1 0,0 0 0,0 0 0,0 0 0,0 0 0,-1 0 0,1-1 0,-1 0 0,0 1 0,3-6 0,1-4 0,-1 0 0,0 0 0,-2-1 0,1 1 0,-1-1 0,-1 0 0,2-26 0,-1-106 0,-4 102 0,1-40 0,1 33 0,-2 0 0,-13-100 0,13 151 0,0-1 0,0 0 0,-1 0 0,1 0 0,0 1 0,0-1 0,0 0 0,0 0 0,-1 1 0,1-1 0,0 0 0,-1 1 0,1-1 0,0 0 0,-1 1 0,1-1 0,-1 0 0,1 1 0,-1-1 0,0 1 0,1-1 0,-1 1 0,1-1 0,-1 1 0,0-1 0,1 1 0,-1 0 0,0-1 0,0 1 0,1 0 0,-1 0 0,0 0 0,0-1 0,1 1 0,-1 0 0,0 0 0,0 0 0,1 0 0,-1 0 0,0 0 0,0 1 0,0-1 0,1 0 0,-1 0 0,0 0 0,0 1 0,1-1 0,-1 0 0,0 1 0,1-1 0,-1 1 0,0-1 0,1 1 0,-1-1 0,1 1 0,-1-1 0,0 2 0,-4 5 0,1-1 0,-1 1 0,1 0 0,1 1 0,0-1 0,0 1 0,0-1 0,-1 11 0,-12 70 0,15-80 0,-9 92 0,5 153 0,6-162 0,-1-78 0,0 1 0,1-1 0,0 0 0,1 0 0,7 24 0,-8-34 0,0 0 0,0 0 0,1 0 0,-1 0 0,1 0 0,0-1 0,0 1 0,0 0 0,0-1 0,0 1 0,0-1 0,1 0 0,-1 0 0,1 0 0,0 0 0,-1 0 0,1-1 0,0 1 0,0-1 0,0 0 0,0 0 0,0 0 0,0 0 0,1 0 0,-1-1 0,0 1 0,0-1 0,5 0 0,-5 0 0,0 1 0,0-1 0,0 0 0,0 0 0,0 0 0,0-1 0,0 1 0,0-1 0,0 0 0,0 1 0,0-1 0,0-1 0,0 1 0,-1 0 0,1-1 0,0 1 0,-1-1 0,0 0 0,1 0 0,-1 0 0,0 0 0,0 0 0,0 0 0,0-1 0,0 1 0,0-1 0,-1 1 0,1-1 0,-1 0 0,0 0 0,0 1 0,0-1 0,0 0 0,0 0 0,-1 0 0,1 0 0,-1 0 0,0 0 0,0-4 0,0 4-4,1-1-19,0-1-1,-1 0 1,0 0-1,1 1 1,-2-1 0,1 0-1,-1 1 1,1-1-1,-1 0 1,-3-8 0,1 11-80,1-1 0,0 1 1,-1 0-1,1 0 1,-1 0-1,1 0 1,-1 1-1,-5-3 0</inkml:trace>
</inkml:ink>
</file>

<file path=ppt/ink/ink92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7"/>
    </inkml:context>
    <inkml:brush xml:id="br0">
      <inkml:brushProperty name="width" value="0.025" units="cm"/>
      <inkml:brushProperty name="height" value="0.025" units="cm"/>
      <inkml:brushProperty name="color" value="#FFFF00"/>
    </inkml:brush>
  </inkml:definitions>
  <inkml:trace contextRef="#ctx0" brushRef="#br0">141 134 32111,'0'-55'619,"-2"54"-617,0 1 1,0-1 0,0 0-1,0 1 1,0-1-1,0 1 1,0-1 0,0 1-1,0 0 1,0 0 0,0 0-1,-1 0 1,-2 1-1,1-1-1,-1 0-1,0 0 0,0 0 0,1 1 0,-1 0 0,0-1 0,0 1 0,1 1 0,-1-1 0,1 1 0,-1 0 0,1 0 0,0 0 0,0 0 0,0 1 0,-4 3 0,5-3 0,0 0 0,0 1 0,1-1 0,-1 1 0,1-1 0,0 1 0,0 0 0,1 0 0,-1 0 0,1 0 0,0 0 0,0 0 0,0 0 0,0 0 0,1 0 0,-1 1 0,1 5 0,1-8 0,-1-1 0,0 1 0,0 0 0,1-1 0,-1 1 0,1 0 0,-1-1 0,1 1 0,0-1 0,0 1 0,-1-1 0,1 1 0,0-1 0,0 1 0,0-1 0,1 0 0,-1 0 0,0 0 0,0 0 0,1 1 0,-1-2 0,1 1 0,-1 0 0,1 0 0,-1 0 0,1-1 0,-1 1 0,1-1 0,0 1 0,-1-1 0,1 0 0,2 1 0,8 0 0,1 0 0,-1 0 0,20-2 0,-12 0 0,-16 1 0,1 0 0,0 0 0,0 0 0,-1-1 0,1 0 0,0 0 0,-1 0 0,1 0 0,0-1 0,5-3 0,-8 4 0,0-1 0,0 0 0,0 1 0,0-1 0,0 0 0,-1 0 0,1 0 0,-1-1 0,1 1 0,-1 0 0,0 0 0,0-1 0,0 1 0,0-1 0,0 1 0,-1-1 0,1 1 0,-1-1 0,0 0 0,0 1 0,0-4 0,1-3 0,0-1 0,-2 1 0,1-1 0,-1 1 0,0-1 0,-1 1 0,0 0 0,-4-10 0,5 16 0,-1-1 0,1 1 0,-1 0 0,0 0 0,0 0 0,-1 0 0,1 0 0,0 0 0,-1 1 0,0-1 0,1 1 0,-1 0 0,0 0 0,0 0 0,-1 0 0,1 0 0,0 1 0,-1-1 0,1 1 0,-1 0 0,1 0 0,-1 0 0,1 1 0,-5-1 0,2 0 0,0 0 0,1 1 0,-1 0 1,0 0-1,0 0 0,0 1 0,-7 1 0,11-1 0,0 0-1,1-1 0,-1 1 1,0 0-1,0 0 0,1 1 1,-1-1-1,1 0 0,-1 0 1,1 1-1,-1-1 1,1 1-1,0-1 0,0 1 1,0-1-1,-1 1 0,2 0 1,-1 0-1,0 0 1,0-1-1,1 1 0,-2 4 1,-4 23-318,5 1-1016</inkml:trace>
</inkml:ink>
</file>

<file path=ppt/ink/ink92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8"/>
    </inkml:context>
    <inkml:brush xml:id="br0">
      <inkml:brushProperty name="width" value="0.025" units="cm"/>
      <inkml:brushProperty name="height" value="0.025" units="cm"/>
      <inkml:brushProperty name="color" value="#FFFF00"/>
    </inkml:brush>
  </inkml:definitions>
  <inkml:trace contextRef="#ctx0" brushRef="#br0">1 30 32559,'0'0'208,"29"0"-208,24 0 0,12 0 0,1 0 0,-4 0 0,-10 0 0,-9-3 0,-10 0 0,-14-3 0,-12-6 0,-7 9-112,0 0-2145</inkml:trace>
</inkml:ink>
</file>

<file path=ppt/ink/ink92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50"/>
    </inkml:context>
    <inkml:brush xml:id="br0">
      <inkml:brushProperty name="width" value="0.025" units="cm"/>
      <inkml:brushProperty name="height" value="0.025" units="cm"/>
      <inkml:brushProperty name="color" value="#FFFF00"/>
    </inkml:brush>
  </inkml:definitions>
  <inkml:trace contextRef="#ctx0" brushRef="#br0">6 602 32415,'-1'0'15,"1"1"1,-1 0-1,1 0 1,-1 0-1,1 0 0,0 0 1,-1 0-1,1 0 1,0 0-1,0 0 1,0 0-1,0 1 0,0-1 1,0 0-1,0 0 1,0 0-1,0 0 1,1 1-1,-1 2 15,-1 21-10,0-17-18,1 0 0,-1 1-1,2-1 1,-1 0 0,4 15-1,-3-21-1,-1-1 0,1 1 0,0 0 0,0 0 0,0-1 0,0 1 0,0-1 0,0 1 0,0-1 0,0 1 0,1-1 0,-1 0 0,0 1 0,1-1 0,0 0 0,-1 0 0,1 0 0,-1 0-1,1-1 1,0 1 0,0 0 0,-1-1 0,1 1 0,0-1 0,0 1 0,0-1 0,0 0 0,0 0 0,-1 0 0,4 0 0,0 0 0,0 0 0,0 0 0,0 0 0,0-1 0,1 0 0,-1 0 0,0 0 0,-1-1 0,9-3 0,-10 3 0,0 0 0,0-1 0,0 1 0,0-1 0,0 0 0,-1 0 0,1 0 0,-1 0 0,0 0 0,0 0 0,0-1 0,0 1 0,1-7 0,3-6 0,0-1 0,-2 1 0,0-1 0,-1-1 0,1-24 0,-3-92 0,-2 71 0,1 42 0,-1-1 0,-5-30 0,5 47 0,0 0 0,0 0 0,-1-1 0,1 1 0,-1 0 0,0 0 0,-1 0 0,1 1 0,-1-1 0,0 1 0,0-1 0,-1 1 0,1 0 0,-8-7 0,10 10 0,0 0 0,0 0 0,0 0 0,0 1 0,0-1 0,-1 0 0,1 0 0,0 1 0,0-1 0,-1 1 0,1-1 0,0 1 0,0 0 0,-1-1 0,1 1 0,-1 0 0,1 0 0,0 0 0,-1 0 0,1 0 0,0 0 0,-1 0 0,1 1 0,0-1 0,-1 0 0,-1 2 0,2-1 0,-1 0 0,1 1 0,0-1 0,-1 1 0,1 0 0,0-1 0,0 1 0,0 0 0,0 0 0,1 0 0,-1-1 0,0 1 0,1 0 0,-1 0 0,1 3 0,-2 8 0,2-1 0,-1 0 0,2 1 0,1 15 0,-1-26 0,-1 1 0,1-1 0,-1 1 0,1-1 0,0 0 0,0 1 0,0-1 0,1 0 0,-1 0 0,0 1 0,1-1 0,0 0 0,-1-1 0,1 1 0,0 0 0,3 2 0,-1-1 0,1 0 0,0-1 0,-1 1 0,1-1 0,0 0 0,1 0 0,6 1 0,8 0 0,0 0 0,0-2 0,24 0 0,-36-1 0,9 0 0,1 0 0,-1-2 0,21-3 0,-30 3 0,0-1 0,0 0 0,0 0 0,0 0 0,-1-1 0,1 0 0,-1-1 0,10-7 0,-12 8 0,0 0 0,0 0 0,0-1 0,-1 0 0,7-8 0,-11 13 0,0 0 0,0 0 0,0 0 0,-1 0 0,1 0 0,0 0 0,0 0 0,0 0 0,-1 0 0,1 0 0,0 0 0,0 0 0,0 0 0,-1 0 0,1 0 0,0 0 0,0 0 0,0 0 0,-1 0 0,1 0 0,0 0 0,0-1 0,0 1 0,-1 0 0,1 0 0,0 0 0,0 0 0,0 0 0,0-1 0,0 1 0,0 0 0,-1 0 0,1 0 0,0-1 0,0 1 0,0 0 0,0 0 0,0 0 0,0-1 0,0 1 0,0 0 0,0 0 0,0 0 0,0-1 0,0 1 0,0 0 0,0 0 0,0 0 0,0-1 0,0 1 0,0 0 0,0 0 0,0 0 0,0-1 0,0 1 0,0 0 0,1 0 0,-1 0 0,0 0 0,0-1 0,0 1 0,0 0 0,0 0 0,1 0 0,-1 0 0,0-1 0,0 1 0,1 0 0,-14 4 0,7 1 0,0 0 0,0 1 0,1-1 0,0 1 0,0 0 0,0 1 0,1-1 0,0 1 0,0 0 0,1 0 0,0 0 0,0 0 0,0 1 0,1-1 0,-2 12 0,-1 9 0,2 0 0,-1 55 0,4-80 0,0 1 0,0-1 0,0 0 0,1 0 0,0 0 0,-1 0 0,1 0 0,0 0 0,0 0 0,1-1 0,-1 1 0,0 0 0,1-1 0,0 1 0,0-1 0,-1 1 0,5 3 0,-2-3 0,0 0 0,0 0 0,0-1 0,0 1 0,1-1 0,-1 0 0,1 0 0,0-1 0,0 1 0,5 0 0,5 0 0,1 0 0,0-1 0,-1-1 0,1 0 0,0-1 0,17-4 0,-26 4 0,0 0 0,0-1 0,1 0 0,-1-1 0,-1 0 0,1 0 0,0 0 0,-1-1 0,0 0 0,0 0 0,0-1 0,0 1 0,-1-1 0,1 0 0,-1-1 0,-1 0 0,1 1 0,5-10 0,-5 4 0,1 0 0,-1 0 0,-1-1 0,0 0 0,-1 1 0,0-1 0,-1-1 0,0 1 0,-1 0 0,0-17 0,0 8 0,-1 10 0,1 0 0,-2 0 0,-2-22 0,2 31 0,1 0 0,-1 0 0,1 0 0,-1-1 0,0 1 0,0 0 0,0 0 0,0 0 0,0 0 0,0 0 0,-1 1 0,1-1 0,-1 0 0,1 1 0,-1-1 0,0 0 0,1 1 0,-1 0 0,0 0 0,0-1 0,0 1 0,0 0 0,0 0 0,-4-1 0,3 1 0,-1 1 0,0-1 0,1 0 0,-1 1 0,1 0 0,-1 0 0,0 0 0,1 0 0,-1 0 0,0 1 0,1 0 0,-1-1 0,1 1 0,-1 1 0,1-1 0,0 0 0,-1 1 0,1 0 0,0 0 0,0 0 0,0 0 0,0 0 0,0 0 0,1 1 0,-1 0 0,1-1 0,0 1 0,-1 0 0,1 0 0,0 0 0,-2 7 0,-2 2 0,1 1 0,1 0 0,0 0 0,0 0 0,2 0 0,-1 1 0,1 20 0,0-8 0,0-2 0,1 1 0,1-1 0,1 1 0,5 32 0,-4-51 0,-1-1 0,1 1 0,0 0 0,1-1 0,-1 0 0,1 1 0,0-1 0,0 0 0,1-1 0,0 1 0,0-1 0,0 1 0,0-1 0,0 0 0,1-1 0,0 1 0,0-1 0,0 0 0,0 0 0,0 0 0,8 2 0,-1-1 0,-1-1 0,0 0 0,1-1 0,0 0 0,-1-1 0,1 0 0,0-1 0,0-1 0,-1 1 0,14-4 0,-19 3 0,-1 0 0,1-1 0,-1 0 0,1 0 0,-1 0 0,1-1 0,-1 0 0,0 0 0,0 0 0,-1 0 0,1-1 0,-1 0 0,6-5 0,-4 1 0,0 0 0,0 0 0,-1 0 0,1-1 0,-2 0 0,1 0 0,2-11 0,1-5 0,-1-1 0,-2-1 0,0 1 0,1-50 0,-6 67 0,-1-275 0,-1 270 0,0 1 0,-1-1 0,-7-17 0,-3-15 0,13 46 0,-1 0 0,1 0 0,0 0 0,0 1 0,0-1 0,0 0 0,0 0 0,0 0 0,0 0 0,0 0 0,0 0 0,0 0 0,0 0 0,0 1 0,0-1 0,-1 0 0,1 0 0,0 0 0,0 0 0,0 0 0,0 0 0,0 0 0,0 0 0,0 0 0,-1 0 0,1 0 0,0 0 0,0 0 0,0 0 0,0 0 0,0 0 0,0 0 0,-1 0 0,1 0 0,0 0 0,0 0 0,0 0 0,0 0 0,0 0 0,0 0 0,0 0 0,-1 0 0,1 0 0,0 0 0,0 0 0,0 0 0,0-1 0,0 1 0,0 0 0,0 0 0,0 0 0,0 0 0,-1 0 0,1 0 0,0 0 0,0 0 0,0-1 0,0 1 0,0 0 0,0 0 0,0 0 0,0 0 0,0 0 0,0 0 0,0 0 0,0-1 0,0 1 0,0 0 0,0 0 0,-5 9 0,-3 22 0,1 1 0,-4 43 0,4-26 0,-4 58 0,3 212 0,8-312 0,1-1 0,-1 1 0,1-1 0,0 1 0,1-1 0,0 0 0,-1 1 0,2-1 0,-1 0 0,1 0 0,0-1 0,0 1 0,7 8 0,-7-11 0,1 1 0,-1-1 0,1 0 0,0 0 0,0 0 0,0-1 0,0 1 0,1-1 0,-1 0 0,1 0 0,-1-1 0,1 1 0,0-1 0,0 0 0,0 0 0,-1-1 0,1 1 0,7-1 0,-6 0 0,3 0 0,0 0 0,1 0 0,-1-1 0,12-3 0,-17 3 0,0-1 0,-1 1 0,1-1 0,-1 0 0,1 0 0,-1 0 0,0 0 0,0-1 0,0 1 0,0-1 0,-1 0 0,1 0 0,2-3 0,3-6 0,0-1 0,-1 0 0,0 0 0,-1 0 0,0-1 0,-1 0 0,-1 0 0,0 0 0,-1-1 0,2-20 0,-1-19 0,-4-82 0,-1 59 0,1 77 0,0-1 0,0 1 0,0 0 0,0-1 0,1 1 0,-1-1 0,0 1 0,0-1 0,1 1 0,-1 0 0,0-1 0,1 1 0,-1-1 0,0 1 0,1 0 0,-1-1 0,0 1 0,1 0 0,-1 0 0,1-1 0,-1 1 0,1 0 0,-1 0 0,1 0 0,-1-1 0,0 1 0,1 0 0,-1 0 0,1 0 0,-1 0 0,1 0 0,-1 0 0,1 0 0,-1 0 0,1 0 0,-1 0 0,1 1 0,-1-1 0,1 0 0,0 0 0,1 1 0,34-3 0,40 1 0,-72 1 0,1 0 0,-1 1 0,1-1 0,-1 1 0,1 0 0,-1 1 0,0-1 0,1 1 0,-1 0 0,0 0 0,0 0 0,5 4 0,-7-4 0,0 0 0,-1 1 0,0-1 0,1 1 0,-1-1 0,0 1 0,0-1 0,0 1 0,-1 0 0,1-1 0,0 1 0,-1 0 0,0 0 0,0-1 0,0 4 0,0 0 0,0 0 0,0-1 0,-1 1 0,0 0 0,0-1 0,-3 9 0,-2-2 0,0-1 0,-1 1 0,-14 17 0,-15 24 0,31-43 0,0 1 0,1-1 0,0 1 0,1-1 0,0 1 0,1 0 0,0 0 0,0 1 0,1-1 0,1 0 0,1 22 0,0-32 0,-1 1 0,1 0 0,-1-1 0,1 1 0,0-1 0,0 1 0,0-1 0,0 0 0,0 1 0,0-1 0,0 0 0,0 1 0,0-1 0,0 0 0,1 0 0,-1 0 0,0 0 0,1 0 0,-1-1 0,1 1 0,-1 0 0,1-1 0,-1 1 0,1-1 0,0 1 0,-1-1 0,1 0 0,2 1 0,7 0 0,0 0 0,0-1 0,13 0 0,-8-1 0,-11 1 0,0 0 0,0 0 0,0 0 0,0-1 0,0 0 0,0 0 0,0 0 0,-1-1 0,1 1 0,0-1 0,6-4 0,-5 1 0,0 0 0,0 0 0,-1 0 0,1-1 0,-2 0 0,1 0 0,5-9 0,1-3 0,0-1 0,-1-1 0,-1 0 0,0 0 0,-2-1 0,9-36 0,-9 19 0,-2-1 0,1-74 0,-6 97 0,0 10 0,1 0 0,-2 0 0,1 0 0,0 0 0,-1 0 0,-3-10 0,3 14 0,1 1 0,-1-1 0,0 1 0,0-1 0,0 1 0,0 0 0,0-1 0,-1 1 0,1 0 0,0 0 0,-1 0 0,1 0 0,0 0 0,-1 0 0,1 0 0,-1 1 0,0-1 0,1 0 0,-1 1 0,1-1 0,-1 1 0,0 0 0,0 0 0,1-1 0,-1 1 0,0 0 0,-3 1 0,3-1 0,-1 1 0,0-1 0,0 1 0,1 0 0,-1 0 0,1 0 0,-1 0 0,1 0 0,-1 1 0,1-1 0,0 1 0,-1 0 0,1 0 0,0-1 0,0 1 0,0 1 0,1-1 0,-1 0 0,0 0 0,1 1 0,0-1 0,-1 1 0,1-1 0,-1 4 0,-4 8 0,1 1 0,-8 31 0,7-9 0,2 1 0,1 1 0,2 44 0,1-60 0,0-18 0,0-1 0,0 1 0,1-1 0,-1 1 0,1-1 0,0 0 0,1 1 0,-1-1 0,1 0 0,-1 0 0,1 1 0,0-1 0,1-1 0,-1 1 0,5 5 0,-5-7 0,1 0 0,-1 0 0,1 0 0,-1 0 0,1-1 0,0 1 0,0-1 0,0 0 0,0 0 0,0 0 0,0 0 0,0 0 0,0-1 0,0 1 0,0-1 0,0 0 0,0 0 0,0 0 0,1 0 0,-1-1 0,0 1 0,6-3 0,-8 3 0,0-1 0,1 1 0,-1-1 0,0 0 0,0 1 0,1-1 0,-1 0 0,0 0 0,0 0 0,0 0 0,0 0 0,0 0 0,0 0 0,-1 0 0,1-1 0,0 1 0,0 0 0,-1-1 0,1 1 0,-1 0 0,1-1 0,-1 0 0,7-38 0,-5 24 0,3-42 0,-3-98 0,-3 90 0,0 166 0,4 140 0,-2-232 0,0 1 0,1-1 0,-1 0 0,2 0 0,-1 0 0,1 0 0,4 8 0,-5-13 0,-1 0 0,1-1 0,0 1 0,0 0 0,0-1 0,0 1 0,0-1 0,0 0 0,1 0 0,-1 0 0,1 0 0,-1 0 0,1 0 0,0-1 0,0 1 0,0-1 0,0 0 0,0 0 0,0 0 0,0 0 0,3 0 0,-1 0 0,-1 0 0,1-1 0,-1 0 0,0 1 0,1-2 0,-1 1 0,1 0 0,-1-1 0,0 0 0,1 0 0,-1 0 0,0-1 0,0 1 0,0-1 0,0 0 0,0 0 0,0 0 0,-1-1 0,1 1 0,-1-1 0,1 0 0,-1 0 0,0 0 0,0-1 0,0 1 0,-1-1 0,1 1 0,-1-1 0,3-5 0,12-29 0,-1 0 0,-1-1 0,-2-1 0,13-76 0,4-9 0,-29 123 0,0-3 0,0 0 0,1 0 0,0 0 0,0 0 0,0 0 0,6-8 0,-7 12 0,0 0 0,0 0 0,0 0 0,1 0 0,-1 0 0,0 0 0,1 0 0,-1 1 0,1-1 0,-1 0 0,1 1 0,-1-1 0,1 1 0,-1 0 0,1-1 0,0 1 0,-1 0 0,1 0 0,-1 0 0,1 0 0,0 0 0,-1 0 0,1 1 0,-1-1 0,3 1 0,-1 0 0,-1 0 0,0 0 0,0 1 0,0-1 0,1 0 0,-1 1 0,0-1 0,-1 1 0,1 0 0,0-1 0,0 1 0,-1 0 0,2 2 0,21 34 0,-12-18 0,-6-11 0,-7-11 0,-1 1 0,0-1 0,0 0 0,0 1 0,0-1 0,0 1 0,0 0 0,0 0 0,-1 0 0,1 0 0,0 0 0,0 0 0,-1 0 0,1 1 0,-1-1 0,1 1 0,-1 0 0,1 0 0,-3 0 0,-55 0 0,55 1 0,0 0 0,0 1 0,0 0 0,0 0 0,0 0 0,1 0 0,-1 1 0,1-1 0,0 1 0,-1 0 0,1 1 0,1-1 0,-1 1 0,0-1 0,1 1 0,0 0 0,0 1 0,0-1 0,0 0 0,-2 7 0,-1 2 0,-1 0 0,2 0 0,0 1 0,1 0 0,0 0 0,-1 16 0,4-29 0,-2 23 0,0-1 0,2 1 0,1 37 0,1-56 0,-1 1 0,1-1 0,0 0 0,0 1 0,0-1 0,1 0 0,0 0 0,0 0 0,0 0 0,0 0 0,1-1 0,0 1 0,0-1 0,0 1 0,1-1 0,-1 0 0,1-1 0,0 1 0,0 0 0,0-1 0,1 0 0,5 3 0,3 0 0,1-2 0,-1 1 0,1-1 0,0-1 0,0-1 0,22 2 0,89-4 0,-88-1 0,-28 1 0,0 0 0,0-1 0,1 0 0,-1-1 0,0 0 0,0 0 0,0-1 0,-1 0 0,1-1 0,-1 0 0,14-8 0,-16 7 0,0 0 0,0 0 0,-1-1 0,1 0 0,-1 0 0,-1 0 0,1 0 0,-1-1 0,0 0 0,0 0 0,-1 0 0,0 0 0,0-1 0,2-10 0,1-16 0,-1 0 0,-2 0 0,-2 0 0,-3-46 0,1 12 0,0-23 0,2 90 0,-1 0 0,0 0 0,-1 0 0,1 0 0,0 0 0,0 0 0,0 0 0,-1 0 0,1 1 0,0-1 0,-1 0 0,1 0 0,-1 0 0,1 0 0,-1 0 0,1 0 0,-1 1 0,0-1 0,1 0 0,-1 1 0,0-1 0,0 0 0,0 1 0,1-1 0,-1 1 0,0-1 0,0 1 0,0-1 0,0 1 0,0 0 0,0-1 0,-2 1 0,1 0 0,0 0 0,1 0 0,-1 0 0,0 1 0,0-1 0,0 1 0,0-1 0,1 1 0,-1 0 0,0 0 0,0 0 0,1 0 0,-1 0 0,1 0 0,-1 0 0,1 0 0,-1 0 0,1 1 0,-2 1 0,-6 10 0,1-1 0,1 1 0,0 0 0,1 0 0,0 1 0,1 0 0,0 0 0,-2 16 0,-2 11 0,-6 71 0,12 48 0,3-153 0,0-1 0,0 0 0,1 0 0,0 0 0,1 0 0,-1 1 0,1-2 0,0 1 0,1 0 0,-1 0 0,7 9 0,-6-11 0,0 0 0,1-1 0,0 1 0,-1-1 0,1 1 0,0-1 0,1 0 0,-1-1 0,1 1 0,-1-1 0,1 0 0,0 0 0,-1 0 0,8 1 0,6 1 0,0-1 0,1-1 0,-1-1 0,1-1 0,-1 0 0,1-1 0,-1-1 0,36-8 0,-38 4 0,0 1 0,0-2 0,0 0 0,15-10 0,-26 15 0,0-1 0,-1 0 0,1-1 0,-1 1 0,1-1 0,-1 1 0,0-1 0,0-1 0,-1 1 0,1 0 0,-1-1 0,0 0 0,0 0 0,0 0 0,2-9 0,-4 13-1,-1 1 0,0-1 0,1 0 1,-1 0-1,0 0 0,0 0 0,0 0 0,0 1 0,0-1 0,0 0 1,0 0-1,0 0 0,0 0 0,0 0 0,-1 0 0,1 1 1,0-1-1,-1 0 0,1 0 0,0 0 0,-1 1 0,1-1 0,-1 0 1,1 1-1,-1-1 0,1 0 0,-1 1 0,0-1 0,1 0 0,-1 1 1,0-1-1,1 1 0,-1 0 0,0-1 0,0 1 0,0-1 0,1 1 1,-1 0-1,0 0 0,0-1 0,0 1 0,0 0 0,0 0 1,1 0-1,-1 0 0,-1 0 0,-45-6-199</inkml:trace>
</inkml:ink>
</file>

<file path=ppt/ink/ink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0"/>
    </inkml:context>
    <inkml:brush xml:id="br0">
      <inkml:brushProperty name="width" value="0.05" units="cm"/>
      <inkml:brushProperty name="height" value="0.05" units="cm"/>
      <inkml:brushProperty name="color" value="#FFFF00"/>
    </inkml:brush>
  </inkml:definitions>
  <inkml:trace contextRef="#ctx0" brushRef="#br0">7 521 31438,'-3'-56'825,"1"41"-752,1-1-1,1 1 0,0-1 1,1 1-1,3-21 1,-3 35-73,0-1 1,0 0-1,1 1 0,-1-1 1,0 0-1,1 1 1,-1 0-1,0-1 1,1 1-1,0 0 1,-1 0-1,1 0 1,0 0-1,-1 0 0,1 0 1,0 0-1,0 0 1,0 1-1,0-1 1,0 1-1,0 0 1,0-1-1,0 1 1,0 0-1,0 0 0,0 0 1,0 1-1,0-1 1,0 0-1,0 1 1,0-1-1,0 1 1,-1 0-1,1-1 0,0 1 1,0 0-1,0 0 1,-1 0-1,1 0 1,-1 1-1,1-1 1,-1 0-1,1 1 1,-1-1-1,0 1 0,2 2 1,3 9-2,-1 1 0,-1-1 1,0 1-1,-1 0 0,-1 0 0,2 21 0,-3 96-8,-2-74 8,-1-16 1,-9 58 0,5-64 0,7-36 0,4-33 8,12-42 0,-3 29-8,-1 2 0,2 1 0,1 0 0,3 2 0,25-46 0,-42 86 0,-1-1 0,0 1 0,1-1 0,-1 1 0,1-1 0,-1 1 0,1 0 0,0 0 0,0-1 0,0 1 0,0 0 0,0 1 0,1-1 0,-1 0 0,1 1 0,-1-1 0,1 1 0,-1 0 0,1 0 0,0 0 0,4-1 0,-6 2 0,-1 0 0,1 0 0,0 1 0,-1-1 0,1 0 0,0 0 0,-1 1 0,1-1-1,-1 0 1,1 1 0,0-1 0,-1 1 0,1-1 0,-1 1 0,1-1 0,-1 1 0,1-1 0,-1 1 0,0 0 0,1-1 0,-1 1 0,0-1 0,1 1 0,-1 0 0,0-1 0,0 1-1,0 0 1,1 0 0,-1-1 0,0 1 0,0 0 0,0-1 0,0 2 0,0 0-1,7 51-2,-1-1 0,-3 1 0,-6 72 0,1-28 15,2-97-12,1 0 0,-1-1 0,0 1 0,0 0 1,0 0-1,0 0 0,0 0 0,1-1 0,-1 1 0,0 0 0,0 0 0,0 0 0,0 0 0,1 0 0,-1-1 0,0 1 0,0 0 0,0 0 0,1 0 0,-1 0 0,0 0 0,0 0 0,1 0 0,-1 0 0,0 0 0,0 0 0,0 0 0,1 0 0,-1 0 0,0 0 1,0 0-1,1 0 0,-1 0 0,0 0 0,0 0 0,0 0 0,1 0 0,-1 0 0,0 1 0,0-1 0,0 0 0,1 0 0,-1 0 0,0 0 0,0 0 0,0 1 0,0-1 0,1 0 0,-1 0 0,0 0 0,0 1 0,0-1 0,0 0 0,0 0 0,0 0 0,0 1 1,0-1-1,0 0 0,0 0 0,1 1 0,-1-1 0,0 0 0,0 0 0,0 0 0,-1 1 0,1-1 0,0 0 0,0 0 0,0 1 0,1-2 0,7-7 0,0-1 0,0 0 0,-1-1 0,0 1 0,0-1 0,-1-1 0,7-18 0,0 6 0,49-113 0,7-11 0,-58 130 0,-11 18 0,0-1 0,0 0 0,0 0 0,0 0 0,0 0 0,0 0 0,0 1 0,0-1 0,0 0 0,0 0 0,0 0 0,0 0 0,0 0 0,0 0 0,0 1 0,0-1 0,0 0 0,0 0 0,0 0 0,0 0 0,0 0 0,0 0 0,0 0 0,0 0 0,1 1 0,-1-1 0,0 0 0,0 0 0,0 0 0,0 0 0,0 0 0,0 0 0,0 0 0,1 0 0,-1 0 0,0 0 0,0 0 0,0 0 0,0 0 0,0 0 0,0 0 0,1 0 0,-1 0 0,0 0 0,0 0 0,0 0 0,0 0 0,0 0 0,0 0 0,1 0 0,-1 0 0,0 0 0,0 0 0,0 0 0,0 0 0,0 0 0,0 0 0,0 0 0,1 0 0,-1 0 0,0-1 0,0 1 0,0 0 0,0 0 0,0 0 0,0 0 0,0 0 0,0 0 0,3 19-4,-2 1 0,-2 40 0,-1-14 0,1 17 4,0-17 0,5 52 0,-4-94 0,0 0 1,1 0-1,0 0 0,0 0 0,0 0 1,1 0-1,-1 0 0,1 0 0,0 0 1,0-1-1,0 1 0,1-1 1,-1 1-1,1-1 0,0 0 0,0 0 1,0 0-1,0 0 0,0-1 1,1 1-1,-1-1 0,1 0 0,0 0 1,0 0-1,-1-1 0,1 1 0,6 0 1,7 2 0,1-1 0,-1-1 1,1-1-1,0 0 1,19-3-1,-33 2-1,1 0 0,-1 0 0,0-1 0,0 1 0,0-1 0,0 0 0,0 0 0,0 0 0,-1-1 0,1 0 0,0 1 0,0-1 0,-1 0 0,1-1 0,-1 1 0,0-1 0,3-3 0,-1 2 0,-1-2 0,0 1 0,-1 0 0,0-1 0,1 1 0,-2-1 0,1 0 0,-1 0 0,3-9 0,0-10 0,-1 0 0,-1 0 0,-1 0 0,-2-28 0,0 46 0,0 5 0,0-14 0,0-1 0,-1 0 0,-7-29 0,7 42 0,0 0 0,0 0 0,-1 1 0,0-1 0,1 0 0,-1 1 0,-1-1 0,1 1 0,-4-5 0,4 7 0,1-1 0,-1 1 0,0-1 0,0 1 0,1 0 0,-1 0 0,0 0 0,0 0 0,0 0 0,-1 0 0,1 1 0,0-1 0,0 1 0,0-1 0,0 1 0,-1 0 0,1 0 0,-3 0 0,3 0 0,0 1 0,-1-1 0,1 1 0,0 0 0,0-1 0,1 1 0,-1 0 0,0 0 0,0 1 0,0-1 0,1 0 0,-1 0 0,0 1 0,1-1 0,-1 1 0,1 0 0,0-1 0,-1 1 0,1 0 0,0 0 0,0 0 0,0 0 0,-1 3 0,-2 7 0,0-1 0,-4 25 0,7-30 0,-3 14 0,1 0 0,1 0 0,0 0 0,2 0 0,1 1 0,0-1 0,1 0 0,5 22 0,-5-34 0,1 0 0,0 1 0,0-1 0,0 0 0,1-1 0,0 1 0,0-1 0,1 1 0,0-1 0,1-1 0,-1 1 0,1-1 0,0 0 0,1 0 0,0-1 0,0 0 0,0 0 0,0 0 0,1-1 0,-1 0 0,13 4 0,-4-3 0,0-1 0,0 0 0,1-1 0,23 1 0,-34-4 0,-1 1 0,1-1 0,-1 0 0,1-1 0,-1 1 0,1-1 0,-1 0 0,0 0 0,1-1 0,-1 0 0,0 0 0,0 0 0,0 0 0,0-1 0,0 0 0,-1 0 0,6-4 0,-4-2 0,0 1 0,0-1 0,-1 0 0,0 0 0,0-1 0,-1 0 0,-1 1 0,1-1 0,-2-1 0,3-10 0,1-20 0,2-50 0,-7 83 0,2-175-1,8-84 5,-8 257-3,-1 24-2,-1 25-2,-17 186 3,8-145 0,4 80 0,4-118 0,0-33 0,1 0 0,-1-1 0,1 1 0,1 0 0,0 0 0,0-1 0,1 1 0,0-1 0,0 0 0,1 0 0,0 0 0,5 7 0,-6-10 0,1-1 0,0 0 0,0 1 0,0-2 0,0 1 0,1 0 0,-1-1 0,1 0 0,0 0 0,0 0 0,0 0 0,0-1 0,1 0 0,-1 0 0,1-1 0,-1 1 0,1-1 0,-1 0 0,11 0 0,-11-1 0,-1 0 1,1 0-1,-1 0 1,1 0-1,-1-1 1,1 0-1,-1 0 1,1 0-1,-1 0 1,0-1-1,1 0 1,-1 1-1,0-2 1,0 1-1,7-5 1,-6 1 0,0 0 0,0 0-1,-1 0 1,1 0 0,-1-1 0,-1 1 0,1-1-1,-1 0 1,2-8 0,5-14-1,-1-1 0,-2 0 0,0-1 0,2-49 0,-4-128 0,-5 173 0,3-137 0,-4 341 0,-2-132 0,-12 405 0,15-441 0,0 1 0,0-1 0,0 0 0,0 1 0,0-1 0,0 0 0,0 1 0,1-1 0,-1 0 0,0 1 0,1-1 1,-1 0-1,1 0 0,-1 1 0,1-1 0,0 0 0,-1 0 0,1 0 0,0 0 0,0 0 0,0 0 0,0 0 0,0 0 0,0 0 0,0 0 0,0-1 0,0 1 0,2 1 0,-1-3 1,0 1 0,-1 0 0,1-1 0,-1 1 0,1-1 0,0 1 0,-1-1 0,1 0 0,-1 0 0,0 1 0,1-1 0,-1 0 0,0 0 0,1-1 1,-1 1-1,0 0 0,0 0 0,0-1 0,0 1 0,0 0 0,0-1 0,0 1 0,-1-1 0,2-1 0,59-123 5,-46 89-13,2 1 0,1 1 0,36-50 0,-52 82 7,-1 1 0,1-1-1,0 1 1,0-1 0,0 1 0,1 0-1,-1 0 1,1 0 0,-1 0 0,1 0-1,-1 1 1,1-1 0,0 1-1,0-1 1,0 1 0,0 0 0,0 0-1,4 0 1,-6 1 0,-1 1 0,1-1 0,0 1 0,-1 0 0,1-1 0,-1 1 0,1-1 0,-1 1 0,0 0 0,1 0 0,-1-1 0,0 1 0,0 0 0,1 0 0,-1-1 0,0 1 0,0 0 0,0 0 0,0-1 0,0 1 0,0 0 0,0 0 0,0 0 0,0-1 0,0 2 0,0 1 0,-4 145 0,0-35 0,4-109 0,0-1 0,0 1 0,0 0 0,1-1 0,-1 1 0,1-1 0,0 1 0,0-1 0,0 1 0,1-1 0,-1 0 0,1 0 0,-1 1 0,1-1 0,0 0 0,1-1 0,-1 1 0,0 0 0,1-1 0,-1 1 0,1-1 0,0 0 0,0 1 0,0-2 0,0 1 0,0 0 0,1 0 0,-1-1 0,0 0 0,1 0 0,-1 0 0,1 0 0,-1 0 0,1-1 0,-1 0 0,5 1 0,-4-1 0,-1 1 0,0-1 0,0 1 0,1-1 0,-1 0 0,0-1 0,0 1 0,0 0 0,1-1 0,-1 0 0,0 1 0,0-1 0,0-1 0,0 1 0,0 0 0,0-1 0,0 1 0,-1-1 0,1 0 0,-1 0 0,1 0 0,-1 0 0,1-1 0,-1 1 0,0 0 0,0-1 0,0 0 0,-1 1 0,1-1 0,-1 0 0,1 0 0,1-5 0,12-29 0,17-64 0,-24 71 0,2 0 0,0 0 0,2 1 0,16-28 0,-41 83 0,2 1 0,1 1 0,1 0 0,2 0 0,0 1 0,2 0 0,-1 30 0,6-53 0,-1 10 0,0 1 0,2-1 0,0 1 0,1-1 0,4 19 0,-4-30 0,-1-1 0,1 1 0,0-1 0,0 1 0,1-1 0,-1 0 0,1 0 0,0 0 0,0-1 0,0 1 0,0-1 0,1 1 0,0-1 0,-1 0 0,1 0 0,0-1 0,0 1 0,1-1 0,-1 0 0,1 0 0,-1 0 0,6 1 0,7 0 4,0-1 1,0 0-1,0-1 1,0-1-1,25-2 1,-39 2-5,0-1 0,0 1 1,0-1-1,0 0 0,0 1 0,0-1 1,0-1-1,0 1 0,0 0 0,0-1 1,-1 0-1,1 1 0,0-1 1,-1 0-1,0 0 0,1 0 0,1-4 1,0 1-1,0 0 0,-1-1 0,0 1 0,0-1 0,0 0 0,-1 0 0,0 0 0,2-7 0,0-10 0,0 0 0,-2-1 0,-1-35 0,-1 26 0,-1 1 0,-11-61 0,10 82 0,-1-1 0,0 2 0,-1-1 0,0 0 0,-1 1 0,0 0 0,0 0 0,-1 0 0,-1 0 0,0 1 0,-14-15 0,18 22 0,0-1 0,-1 1 0,1-1 0,-1 1 0,1 0 1,-1 0-1,0 1 0,0-1 0,0 1 0,0 0 0,-5-1 0,7 2-1,0-1 0,0 1 0,0 0 0,0 0 0,0 0 0,0 0 0,0 0 0,0 0 0,1 1 0,-1-1 0,0 1 0,0-1 0,0 1 0,0 0 0,1 0 0,-1 0 0,0-1 0,1 2 0,-1-1 0,1 0-1,-1 0 1,1 0 0,-1 1 0,1-1 0,0 1 0,-2 2 0,-1 5 1,0 0-1,1 0 0,0 1 1,1-1-1,0 0 0,0 1 1,1-1-1,0 11 1,3 82 0,-2-96 0,1 1 0,1 1 0,-1 0 0,1 0 0,0-1 0,1 1 0,0-1 0,0 0 0,1 0 0,-1 0 0,2 0 0,-1-1 0,1 1 0,0-1 0,0 0 0,1-1 0,-1 1 0,1-1 0,0 0 0,1 0 0,-1-1 0,1 0 0,0 0 0,0-1 0,1 0 0,-1 0 0,0 0 0,1-1 0,0 0 0,0-1 0,-1 0 0,16 1 0,-18-2 0,0 1 0,-1-1 0,1 0 0,0-1 0,0 1 0,0-1 0,-1 0 0,1 0 0,0 0 0,-1-1 0,1 0 0,-1 1 0,0-2 0,1 1 0,-1 0 0,0-1 0,0 0 0,0 0 0,-1 0 0,1 0 0,-1-1 0,0 1 0,0-1 0,0 0 0,0 0 0,-1 0 0,4-8 0,32-61 0,-27 48 0,1 0 0,1 2 0,27-37 0,-36 54 0,0 1 0,1 0 0,0 0 0,0 1 0,0-1 0,1 1 0,-1 0 0,1 0 0,0 1 0,0 0 0,1 0 0,-1 0 0,1 1 0,-1 0 0,1 0 0,0 1 0,-1 0 0,1 0 0,8 0 0,22 2 0,-24 0 0,-26 0 0,7-1 0,0 0 0,0 1 0,0 0 0,1 0 0,-1 1 0,0 0 0,0 0 0,1 0 0,-1 1 0,1-1 0,-1 1 0,-4 4 0,2 0 0,-1 0 0,1 0 0,1 0 0,-1 1 0,1 1 0,-9 12 0,9-9 0,-1 0 0,2 1 0,0 0 0,0 0 0,1 0 0,1 1 0,0-1 0,1 1 0,0 0 0,-1 23 0,4-29 0,0 0 0,0 1 0,1-1 0,0 0 0,0 0 0,1-1 0,3 11 0,-2-14 0,-1 1 0,1-1 0,0 0 0,0 0 0,0 0 0,0 0 0,1-1 0,-1 1 0,1-1 0,0 0 0,0 0 0,8 4 0,-1-2 0,0 0 0,0-1 0,0 0 0,1-1 0,-1-1 0,1 1 0,0-2 0,0 0 0,-1 0 0,19-2 0,-27 1 0,0 0 0,1 0 0,-1 0 0,0-1 0,0 0 0,0 1 0,0-1 0,-1 0 0,1 0 0,0-1 0,0 1 0,0 0 0,-1-1 0,1 0 0,-1 0 0,5-3 0,-4 1 0,0 0 0,0 0 0,0 0 0,-1 0 0,1-1 0,-1 1 0,0-1 0,-1 1 0,3-9 0,0-9 0,-1 0 0,-1 0 0,-1-42 0,-1 43 0,-3-604 32,-4 684-63,0-15 30,-23 552 1,30-587 0,0-1 0,1 0 0,-1 0 0,2 0 0,-1 0 0,1 0 0,1 0 0,-1 0 0,5 7 0,-5-11 0,0-1 0,0 0 0,0 1 0,1-1 0,0 0 0,-1 0 0,1-1 0,0 1 0,0-1 0,1 1 0,-1-1 0,0 0 0,1 0 0,-1 0 0,1-1 0,0 1 0,0-1 0,-1 0 0,1 0 0,5 1 0,-3-1 2,0 0 1,0-1 0,1 1-1,-1-1 1,0-1-1,0 1 1,1-1-1,-1 0 1,8-2-1,-10 1-1,1 0-1,-2 0 1,1 0-1,0 0 1,0-1-1,-1 1 1,1-1-1,-1 0 1,0 0-1,0 0 1,0-1-1,0 1 1,4-8-1,6-14 0,-1 0 0,-1-1 0,-1 0 0,-1-1 0,5-31 0,5-13 0,-11 43 0,-2 7 0,0 0 0,1 0 0,1 0 0,1 1 0,1 0 0,13-18 0,-21 35-1,0 0-1,1 0 1,-1 1 0,1-1-1,-1 1 1,1 0 0,0-1-1,0 1 1,0 1 0,1-1-1,-1 0 1,0 1 0,1 0-1,5-2 1,-7 3 1,0-1-1,0 1 1,1 0-1,-1 0 1,0 0-1,0 0 1,0 1-1,0-1 1,0 1 0,0-1-1,0 1 1,0-1-1,0 1 1,0 0-1,0 0 1,0 0-1,0 0 1,-1 1 0,1-1-1,0 0 1,-1 1-1,1-1 1,-1 1-1,0-1 1,1 1-1,1 3 1,4 8 0,0 1 0,-1-1 0,-1 1 0,0 0 0,-1 1 0,-1-1 0,0 1 0,1 17 0,2 126 0,-7-126 0,2-22 0,-2 1 0,1-1 0,-1 1 0,-1-1 0,0 1 0,-1-1 0,0 0 0,-7 16 0,8-21 0,-1 0 0,0-1 0,0 1 0,-1-1 0,0 1 0,1-1 0,-2 0 0,1-1 0,0 1 0,-1-1 0,1 1 0,-1-1 0,0-1 0,0 1 0,0-1 0,0 0 0,-9 3 0,-4-1 0,0 0 0,0-1 0,0-1 0,-1-1 0,1 0 0,-1-2 0,-35-4 0,51 4 0,0 0 0,0 0 0,0 0 0,0 0 0,0 0 0,0-1 0,1 1 0,-1-1 0,0 0 0,1 0 0,-1 0 0,1 0 0,0 0 0,0 0 0,0-1 0,0 1 0,-2-4 0,1 1 0,0-1 0,1 1 0,0-1 0,0 0 0,0 1 0,1-1 0,-1 0 0,1-11 0,0 6 0,1 0 0,0 0 0,1 0 0,0 0 0,1 0 0,1 0 0,-1 1 0,2-1 0,6-17 0,-4 18 0,0 0 0,1 0 0,0 1 0,0 0 0,1 0 0,0 1 0,18-15 0,-24 20 0,1 1 0,-1 0 0,1 1 0,0-1 0,0 0 0,0 1 0,0 0 0,0-1 0,0 1 0,1 0 0,-1 1 0,0-1 0,0 1 0,1-1 0,-1 1 0,0 0 0,1 0 0,-1 0 0,0 1 0,1-1 0,-1 1 0,0 0 0,0 0 0,0 0 0,0 0 0,0 0 0,0 1 0,0 0 0,0-1 0,0 1 0,0 0 0,4 4 0,6 9 0,0 0 0,-1 1 0,14 24 0,8 10 0,-21-32 0,1-2 0,0 1 0,2-2 0,0 0 0,0-1 0,1-1 0,1 0 0,0-2 0,1 0 0,0-1 0,1 0 0,0-2 0,0-1 0,1 0 0,0-1 0,0-1 0,1-2 0,39 3 0,-49-5-11,-5 0 14,0-1 0,1 0 0,-1 0-1,0 0 1,0-1 0,7-1 0,-12 1-11,-1 0 0,1 1 0,0-1 1,-1 0-1,1 0 0,-1 0 0,1 0 1,-1 0-1,1 0 0,-1 0 0,0-1 1,1 1-1,-1 0 0,0-1 0,0 1 1,0-1-1,0 0 0,0 1 0,-1-1 1,1 1-1,0-1 0,-1 0 0,1 0 1,-1 1-1,0-1 0,1 0 0,-1 0 1,0-2-1,1-36-608</inkml:trace>
</inkml:ink>
</file>

<file path=ppt/ink/ink93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51"/>
    </inkml:context>
    <inkml:brush xml:id="br0">
      <inkml:brushProperty name="width" value="0.025" units="cm"/>
      <inkml:brushProperty name="height" value="0.025" units="cm"/>
      <inkml:brushProperty name="color" value="#FFFF00"/>
    </inkml:brush>
  </inkml:definitions>
  <inkml:trace contextRef="#ctx0" brushRef="#br0">1 16 31614,'0'0'961,"0"-3"-849,6 3-80,33 0 16,17 0-48,13 0 0,0 0 0,-1 0 0,-12 0 0,-17-6 0,-13 3 0,-16 0 0,-29 3 0,-17 0-288</inkml:trace>
</inkml:ink>
</file>

<file path=ppt/ink/ink93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35"/>
    </inkml:context>
    <inkml:brush xml:id="br0">
      <inkml:brushProperty name="width" value="0.05" units="cm"/>
      <inkml:brushProperty name="height" value="0.05" units="cm"/>
      <inkml:brushProperty name="color" value="#FFFFFF"/>
    </inkml:brush>
  </inkml:definitions>
  <inkml:trace contextRef="#ctx0" brushRef="#br0">292 185 32479,'0'-1'5,"0"0"1,0 0 0,1-1-1,-1 1 1,0 0-1,0 0 1,0-1-1,0 1 1,-1 0-1,1 0 1,0 0 0,0-1-1,-1 1 1,1 0-1,-1 0 1,1 0-1,-1 0 1,1 0 0,-1-1-1,0 1 1,1 0-1,-1 1 1,0-1-1,0 0 1,0 0-1,0 0 1,0 0 0,0 1-1,0-1 1,0 0-1,0 1 1,0-1-1,0 1 1,0-1 0,-1 1-1,1 0 1,0-1-1,0 1 1,0 0-1,-1 0 1,1 0-1,0 0 1,0 0 0,-1 0-1,1 0 1,-1 1-1,-10-3-1,0 2 1,0 0-1,0 0 0,0 1 0,0 1 0,-18 4 0,24-4-4,1 0 0,-1 1 0,0-1 0,1 1 0,0 1-1,0-1 1,0 1 0,0 0 0,0 0 0,1 0 0,0 0-1,0 1 1,0 0 0,-4 7 0,-3 6 0,1 1 0,1 0 0,0 0 0,2 1 0,0 0 0,1 0 0,-5 37 0,7-26 0,1 0 0,2 0 0,1-1 0,7 54 0,-5-71 0,1-1 0,0 1 0,1-1 0,1 0 0,-1 0 0,2-1 0,0 1 0,0-1 0,1 0 0,0-1 0,18 19 0,-19-22 0,1 0 0,0-1 0,1 0 0,-1 0 0,1-1 0,1 0 0,-1 0 0,0-1 0,1 0 0,0-1 0,0 0 0,0 0 0,0-1 0,1 0 0,-1 0 0,16 0 0,-18-2 0,-1 0 0,1 0 0,0-1 0,-1 0 0,10-2 0,-13 2 0,-1 0 0,1-1 0,-1 1 0,1 0 0,-1-1 0,0 0 0,1 0 0,-1 1 0,0-1 0,0 0 0,0-1 0,-1 1 0,1 0 0,2-5 0,4-8 0,-1 0 0,0-1 0,-1 1 0,7-31 0,9-72 0,-2 7 0,15-7-4,-30 105 0,1-1 0,0 1 0,1 0 0,1 1 0,0-1 0,12-13 0,-17 23 4,0 1 0,0-1 0,0 1 0,1-1 0,-1 1 1,1 0-1,0 0 0,0 1 0,-1-1 0,1 1 0,0-1 0,0 1 0,0 1 0,0-1 0,1 0 1,-1 1-1,0 0 0,0 0 0,5 1 0,16-2 30,-30 2-30,0 1 0,0-1 0,0 1 0,1 0 0,-1 0 0,1 1 0,0 0 0,-1 0 0,1 0 0,1 0 0,-1 0 0,0 1 0,1-1 0,-1 1 0,1 0 0,-5 8 0,0 1 0,1 0 0,0 0 0,1 1 0,-8 23 0,8-11 0,1 1 0,1 0 0,1 0 0,1 0 0,2 0 0,4 44 0,-3-63 0,0 0 0,1 0 0,0 0 0,1-1 0,-1 1 0,1 0 0,1-1 0,-1 0 0,1 0 0,1 0 0,-1-1 0,1 1 0,0-1 0,1 0 0,-1 0 0,1-1 0,8 6 0,-5-5 0,-1 0 0,1-1 0,1 0 0,-1 0 0,1-1 0,-1 0 0,1-1 0,1 0 0,-1-1 0,0 0 0,0 0 0,18 0 0,-20-2 0,5 0 0,-1 0 0,0-1 0,0 0 0,23-5 0,-31 5 0,0-1 0,0 0 0,0 0 0,0 0 0,0 0 0,0-1 0,-1 0 0,1 1 0,-1-1 0,0-1 0,0 1 0,0 0 0,0-1 0,0 1 0,-1-1 0,4-7 0,-2 1 0,0-1 0,-1 0 0,0 0 0,-1 0 0,0 0 0,-1 0 0,0 0 0,0 0 0,-3-22 0,1 1 0,1 14 0,-2 0 0,0 0 0,-1 0 0,-1 1 0,0-1 0,-2 1 0,0 0 0,-1 0 0,0 1 0,-1-1 0,-1 2 0,-19-26 0,25 38 0,0 0 0,0 0 0,0 0 0,-1 1 0,1-1 0,-1 1 0,1 0 0,-1 0 0,0 0 0,0 0 0,-5-1 0,6 2 0,1 0 0,-1 1 0,1-1 0,-1 1 0,1 0 0,-1-1 0,1 1 0,-1 0 0,1 0 0,-1 1 0,0-1 0,1 0 0,-1 1 0,1 0 0,-1 0 0,1-1 0,0 1 0,-1 1 0,-2 0 0,1 2 0,1 1 0,-1-1 0,1 1 0,-1-1 0,1 1 0,1 0 0,-1 0 0,1 0 0,0 0 0,0 1 0,0-1 0,1 1 0,-1-1 0,1 9 0,-3 13 0,2 44 0,1-45-3,1-9-2,0-1 0,1 0 0,0 1 0,5 18 0,-5-29 5,1-1 0,0 0-1,0 0 1,0 0 0,1 0 0,0 0-1,0-1 1,0 1 0,0-1 0,1 0-1,0 0 1,-1 0 0,2 0 0,-1-1-1,0 1 1,8 3 0,-2-2-1,1 0-1,-1-2 1,1 1 0,0-1-1,0-1 1,0 0 0,1 0-1,-1-1 1,0-1 0,0 0-1,19-2 1,-26 2 1,0-1 0,-1 1 0,1-1 0,0 0 0,0 0 0,-1 0 0,1-1 0,0 1 0,-1-1 0,0 0 0,1 0 0,-1 0 0,0 0 0,0 0 0,4-5 0,-2 2 0,0-1 0,0 0 0,-1 0 0,0-1 0,0 0 0,-1 1 0,4-11 0,2-8 0,-2-1 0,-1 0 0,5-38 0,-7 26 3,-2 16 1,1 1 1,12-42-1,-15 61-4,1 0 0,-1 0 0,1 1 0,0-1 0,0 0 0,0 1 0,0-1 0,0 0 0,0 1 0,0-1 0,1 1 0,-1-1 0,0 1 0,1 0 0,-1 0 0,1 0 0,0 0 0,-1 0 0,1 0 0,0 0 0,0 0 0,-1 0 0,1 1 0,0-1 0,0 1 0,0 0 0,3-1 0,-2 1 0,-1 1 0,1-1 0,-1 0 0,1 1 0,-1 0 0,0 0 0,1 0 0,-1 0 0,0 0 0,0 0 0,0 0 0,0 1 0,0-1 0,0 1 0,0-1 0,0 1 0,0 0 0,-1 0 0,1 0 0,2 4 0,7 15 0,-1 1-1,0 0 1,-2 0 0,0 1-1,-2 0 1,0 0 0,4 42-1,0 164 35,-10-228-33,1-19-1,1 1 0,0-1 0,1 0 0,8-21 0,28-74-1,-21 62-3,-8 20-8,-5 13 10,1 0 0,1 1 0,0 0 0,1 0-1,1 0 1,20-27 0,-29 43 2,1 0 0,-1 0 0,0 0 0,1 1 0,-1-1 0,1 0 0,0 1 0,-1-1 0,1 1 0,0-1 0,-1 0 0,1 1 0,0-1 0,-1 1 0,1 0 0,0-1 0,0 1 0,0 0 0,-1-1 0,1 1 0,0 0 0,0 0 0,0 0 0,0 0 0,-1-1 0,1 1 0,0 1 0,0-1 0,0 0 0,0 0 0,0 0 0,-1 0 0,1 0 0,0 1 0,0-1 0,0 0 0,-1 1 0,1-1 0,0 1 0,0-1 0,-1 1 0,1-1 0,0 1 0,-1-1 0,1 1 0,-1 0 0,1-1 0,-1 1 0,1 0 0,-1 0 0,1-1 0,-1 1 0,0 0 0,1 1 0,3 6 0,-1 1 0,0 0 0,0 0 0,1 11 0,-1-9 0,8 42 0,-2 0 0,-2 0 0,-1 92 0,-6-145 0,0 0 1,0-1-1,0 1 1,0 0-1,1 0 1,-1 0-1,0 0 1,0 0-1,0 0 1,0-1-1,0 1 1,0 0-1,0 0 1,1 0-1,-1 0 1,0 0-1,0 0 1,0 0-1,0 0 1,0 0-1,1 0 1,-1-1-1,0 1 1,0 0-1,0 0 1,0 0-1,1 0 1,-1 0-1,0 0 1,0 0-1,0 0 0,0 0 1,1 0-1,-1 1 1,0-1-1,0 0 1,0 0-1,0 0 1,1 0-1,-1 0 1,0 0-1,0 0 1,0 0-1,0 0 1,0 0-1,0 1 1,1-1-1,-1 0 1,0 0-1,0 0 1,0 0-1,0 0 1,0 1-1,0-1 1,13-40 2,9-54-1,6-25-2,-21 99-7,0 0 1,18-33-1,-24 49 7,1 0-1,0 1 1,0 0-1,1-1 1,-1 1-1,1 0 1,-1 0-1,1 0 0,0 0 1,0 1-1,0-1 1,1 1-1,-1 0 1,1 0-1,-1 0 1,1 0-1,0 0 1,-1 1-1,1 0 1,0 0-1,0 0 1,4-1-1,-6 3 1,-1-1 0,1 0 0,-1 0 0,1 1 0,-1-1 0,0 1 0,1-1 0,-1 1 0,0 0 0,1-1 0,-1 1 0,0 0 0,0 0 0,1 0 0,-1 0 0,0 0 0,0 0 0,0 0 0,-1 0 0,1 1 0,0-1 0,0 0 0,0 1 0,-1-1 0,1 0 0,-1 1 0,1-1 0,-1 1 0,0-1 0,1 1 0,-1 2 0,1 7 0,1 0 0,-2 0 0,0 14 0,-1-12 0,1 257 0,0-267 0,0 0 0,0 0 0,0 0 0,0 0 0,0 0 0,1 0 0,0-1 0,-1 1 0,1 0 0,0 0 0,0 0 0,0-1 0,1 1 0,-1 0 0,1-1 0,-1 1 0,1-1 0,0 0 0,0 1 0,0-1 0,0 0 0,1 0 0,-1 0 0,4 2 0,1-2 0,0 1 0,0-1 0,0 0 0,0-1 0,0 0 0,0 0 0,0 0 0,13-1 0,-19-1 0,0 1 0,0 0 0,0 0 0,0 0 0,0-1 0,0 1 0,0-1 0,0 1 0,0-1 0,0 1 0,0-1 0,-1 1 0,1-1 0,0 1 0,0-1 0,-1 0 0,1 0 0,-1 1 0,1-1 0,0 0 0,-1 0 0,1 0 0,-1 0 0,0 0 0,1 0 0,0-1 0,5-30-2,-5 28 1,7-142-13,2-4 18,-10 147-2,0-1 1,1 1-1,-1-1 1,1 1-1,0-1 1,0 1-1,1 0 1,-1 0-1,1-1 0,-1 1 1,1 0-1,0 0 1,0 0-1,1 1 1,2-4-1,-2 4-1,0 0-1,1 0 1,-1 1-1,0-1 0,1 1 1,-1 0-1,1 0 1,0 0-1,-1 0 0,1 1 1,0-1-1,-1 1 1,7 1-1,-7-1 0,0 1 0,0 0 0,-1 0 0,1 1 0,-1-1 0,1 0 0,-1 1 0,1 0 0,-1-1 0,0 1 0,0 0 0,0 0 0,0 0 0,0 1 0,0-1 0,0 0 0,-1 1 0,1-1 0,-1 1 0,0-1 0,0 1 0,1 4 0,6 10 0,-2 0 0,5 22 0,-4-5 0,-2 0 0,-2-1 0,-1 1 0,-1 1 0,-6 50 0,-4-39 0,4-38 0,3-30 0,3-3 0,2-1 0,0 1 0,1-1 0,2 1 0,11-32 0,-3 18 0,2 0 0,31-52 0,-42 82-4,0 0 1,1 1-1,12-14 0,-16 20 3,1 0 0,-1-1 0,0 1 0,1 1 0,-1-1 0,1 0 0,-1 0 0,1 1 0,0 0 0,0-1 0,0 1 0,-1 0 0,1 1 0,0-1 0,0 0 0,4 0 0,-6 2 1,0 0 0,0-1 0,0 1 0,0 0 0,0 0 0,-1 0 0,1-1 0,0 1 0,-1 0 0,1 0 0,0 0 0,-1 0 0,1 0 0,-1 0 0,1 0 0,-1 1 0,0-1 0,0 0 0,1 0 0,-1 0 0,0 0 0,0 0 0,0 0 0,0 3 0,1 2 0,6 49 0,1 97 0,-1 3 0,-3-145 5,1-12 12,4-16-7,14-45-10,35-88 1,-49 132-2,0 0 0,2 1 0,0 0 0,1 1 0,21-23 0,-7 18-25,-26 22 26,1-1 0,-1 1 0,1 0 0,-1-1 0,1 1 0,-1 0 0,1 0 0,-1-1 0,1 1 0,0 0 0,-1 0 0,1 0 0,-1 0 0,1 0 0,-1 0 0,1 0 0,0 0 0,-1 0 0,1 0 0,-1 0 0,1 0 0,0 1 0,-1-1 0,1 0 0,-1 0 0,1 0 0,-1 1 0,1-1 0,-1 0 0,1 1 0,-1-1-1,1 1 1,-1-1 0,1 0 0,-1 1 0,0-1 0,1 1 0,-1-1 0,0 1 0,1-1 0,-1 1 0,0-1 0,0 1 0,1 0 0,-1-1 0,0 1 0,0-1 0,0 1 0,0 1 0,7 35 0,-2 2 0,0 67 0,4 40 0,-7-135 0,0 0 0,0 0 0,1-1 0,7 19 0,-9-27 0,0 1 0,1-1 0,-1 1 0,1-1 0,-1 0 0,1 1 0,0-1 0,0 0 0,0 0 0,0 0 0,0 0 0,1-1 0,-1 1 0,0-1 0,1 1 0,-1-1 0,1 0 0,0 0 0,-1 0 0,1 0 0,0 0 0,-1-1 0,7 1 0,-1 0 0,1 0 0,0-1 0,-1 0 0,1-1 0,0 0 0,0 0 0,-1-1 0,1 0 0,-1 0 0,0-1 0,0 0 0,0-1 0,0 1 0,0-2 0,0 1 0,10-9 0,-5 2 2,-1 0-1,-1-1 1,0 0-1,0 0 1,-1-1 0,-1-1-1,0 1 1,-1-2-1,0 1 1,6-20-1,-6 11-3,-1 0-1,-1 0 1,-2-1-1,0 0 1,-1 0-1,-1-33 1,-2 55 2,0 1 0,0-1 0,0 0 0,0 1 0,0-1 0,0 0 0,0 1 0,-1-1 0,1 1 0,-1-1 0,1 0 0,-1 1 0,0-1 0,1 1 0,-1-1 0,0 1 0,0 0 0,0-1 0,0 1 0,-2-1 0,1 0 0,0 1 0,-1 0 0,1 0 0,-1 0 0,0 1 0,1-1 0,-1 1 0,0-1 0,1 1 0,-1 0 0,-4 1 0,1-2 0,0 1 0,1 0 0,-1 0 0,0 0 0,1 1 0,-1 0 0,0 0 0,1 0 0,-1 1 0,1 0 0,0 0 0,-1 0 0,1 1 0,0-1 0,0 1 0,1 0 0,-1 1 0,1-1 0,-1 1 0,1 0 0,0 0 0,1 1 0,-1-1 0,1 1 0,0-1 0,-5 11 0,1-3 0,1 1 0,0 0 0,1 0 0,1 1 0,0-1 0,1 1 0,-2 20 0,1 10 0,3 45 0,1-61 0,-1-19-2,2 0-1,-1 1 1,1-1 0,0 0 0,4 12-1,-4-18 3,0-1-1,0 0 0,0 0 0,0 0 1,0 1-1,0-1 0,1 0 0,-1-1 1,1 1-1,-1 0 0,1 0 1,0-1-1,0 1 0,0-1 0,0 1 1,0-1-1,0 0 0,0 0 0,0 0 1,0 0-1,1 0 0,-1 0 0,0-1 1,5 1-1,0 0 1,0 0 0,0 0 0,0-1 0,0 0 0,0 0 0,0 0 0,0-1 0,0 0 0,12-4 0,-15 3 0,1 0 0,-1-1 0,1 1 0,-1-1 0,0 0 0,0 0 0,0 0 0,0 0 0,-1-1 0,1 1 0,-1-1 0,0 0 0,0 0 0,2-5 0,2-4 0,-1-1 0,0 1 0,-1-1 0,0 0 0,-1 0 0,-1-1 0,3-25 0,-2-105 1,-5 96 1,1 49-2,0 1 0,0-1 0,0 0 0,-1 0 1,1 0-1,0 1 0,0-1 0,0 0 1,-1 0-1,1 0 0,0 0 0,0 0 0,0 0 1,-1 1-1,1-1 0,0 0 0,0 0 0,-1 0 1,1 0-1,0 0 0,0 0 0,-1 0 0,1 0 1,0 0-1,-1 0 0,1 0 0,0 0 1,0 0-1,-1 0 0,1-1 0,0 1 0,0 0 1,0 0-1,-1 0 0,1 0 0,0 0 0,0 0 1,-1-1-1,1 1 0,0 0 0,0 0 0,0 0 1,0-1-1,-1 1 0,1 0 0,0 0 1,0 0-1,0-1 0,0 1 0,0 0 0,0 0 1,0-1-1,0 1 0,0 0 0,0 0 0,0-1 1,-1 1-1,1 0 0,1-1 0,-1 1 1,0 0-1,0-1 0,-3 7 0,0 1 0,1-1 0,0 1 0,0 0 0,1-1 0,-1 1 0,1 0 0,1 0 0,0 0 0,0 13 0,0-2 0,0-5 0,-1 13-5,3 45 1,-1-63 4,1-1-1,-1 1 0,1 0 1,0-1-1,1 1 0,0-1 1,0 0-1,1 0 0,0 0 1,5 7-1,-4-6 0,1-1 1,0 1-1,1-1 1,0 0-1,0 0 0,0-1 1,1 0-1,0-1 1,0 1-1,1-1 1,-1-1-1,1 0 0,0 0 1,0 0-1,1-1 1,-1-1-1,1 0 1,-1 0-1,1-1 0,0 0 1,-1 0-1,18-2 1,-26 0 0,1 1 1,-1-1-1,1 1 1,-1-1 0,1 0-1,-1 0 1,1 0-1,-1 0 1,0 0-1,0 0 1,1 0 0,-1 0-1,0 0 1,0 0-1,0-1 1,0 1 0,0 0-1,-1-1 1,1 1-1,0-1 1,-1 1-1,1-1 1,0-2 0,8-42-3,-8 39 3,3-36-1,-3-66-1,-2 74 5,1 0-1,2 0 1,7-41-1,-9 74-2,0 0 0,1 0 0,0-1 0,-1 1 0,1 0 0,0 0 0,0 0 0,0 0 0,0 0 0,1 0-1,-1 0 1,1 1 0,-1-1 0,1 0 0,2-1 0,-3 2-1,1 0 0,-1 1 1,1-1-1,-1 1 0,1-1 0,-1 1 0,1-1 0,-1 1 1,1 0-1,-1 0 0,1 0 0,-1 0 0,1 0 0,-1 0 0,1 1 1,-1-1-1,1 0 0,-1 1 0,1-1 0,-1 1 0,1-1 1,-1 1-1,0 0 0,2 1 0,0 0 0,0 0 0,0 1 0,0-1 0,0 1 0,0 0 0,-1 0 0,0 0 0,1 0 0,-1 0 0,0 0 0,0 1 0,-1-1 0,3 6 0,13 53 0,-14-48 0,5 35 0,-2 0 0,-3 1 0,-3 60 0,0-68 0,-1-79-11,2 0 1,2 0-1,1 1 0,2 0 1,2 0-1,1 0 0,14-38 1,-14 54-11,-3 4 1,0-1 1,2 2 0,0-1 0,1 1 0,15-20 0,-24 34 19,1 0 1,-1 0-1,1 0 1,0 1-1,-1-1 1,1 0 0,0 0-1,0 0 1,-1 1-1,1-1 1,0 1-1,0-1 1,0 0-1,0 1 1,0 0 0,0-1-1,0 1 1,0-1-1,0 1 1,0 0-1,0 0 1,0 0 0,1 0-1,0 0 1,-1 0 0,0 1 0,-1-1 1,1 1-1,0 0 1,0 0-1,0-1 0,-1 1 1,1 0-1,0 0 0,-1 0 1,1 0-1,-1 0 1,1 0-1,-1 0 0,0 0 1,1 0-1,-1 0 0,0 0 1,1 1-1,1 11 12,0 0-1,-1 0 0,-1 13 0,0-17-9,1 36-2,-1-17 1,1 1 1,9 53 0,-7-73-2,-1 0-1,1-1 1,0 1 0,1 0-1,0-1 1,0 0 0,1 0-1,0 0 1,0 0 0,1-1 0,0 0-1,0 0 1,8 6 0,-6-6 0,1-1 1,0 0 0,0-1 0,0 0 0,0 0 0,1-1-1,0 0 1,0-1 0,0 0 0,0 0 0,1-1 0,-1-1-1,1 0 1,-1 0 0,18-1 0,-24 0-1,0-1 0,0 1 0,0-1 0,0 0 0,0 0 0,-1 0 0,1 0 1,0-1-1,0 1 0,-1-1 0,1 0 0,-1 0 0,1-1 0,-1 1 0,0-1 0,0 1 0,0-1 0,0 0 0,-1 0 0,1 0 0,-1 0 1,0-1-1,0 1 0,0-1 0,0 1 0,0-1 0,-1 0 0,0 0 0,0 0 0,1-4 0,3-13 2,-2 0 0,0 0 0,-1 0 0,-2-29 0,2 5-3,-1 13 0,-3-36 0,2 61 0,-1 0 0,0 0 0,0 1 0,-1-1 0,0 0 0,0 1 0,0-1 0,-1 1 0,0 0 0,0 0 0,-5-6 0,6 9 0,0 2 0,0-1 0,0 0 0,0 0 0,-1 1 0,1-1 0,-1 1 0,1 0 0,-1 0 0,1-1 0,-1 2 0,0-1 0,1 0 0,-1 1 0,0-1 0,0 1 0,1 0 0,-1 0 0,-4 0 0,3 0 0,1 0 0,-1 1 0,0 0 0,1-1 0,-1 1 0,0 1 0,1-1 0,-1 0 0,1 1 0,0 0 0,0 0 0,-1 0 0,1 0 0,-3 3 0,-1 3 0,1 0 0,0 0 0,1 1 0,0-1 0,0 1 0,1 1 0,0-1 0,0 0 0,1 1 0,0 0 0,1 0 0,-2 15 0,0 18 0,2 71 0,2-80 0,0-29 0,0 0 0,0-1 0,0 1 0,1-1 0,0 1 0,0-1 1,0 1-1,1-1 0,-1 0 0,1 1 0,0-1 0,0 0 0,5 6 0,-5-7-1,1-1 0,0 1 1,-1-1-1,1 1 0,0-1 0,0 0 0,1 0 1,-1-1-1,0 1 0,1-1 0,-1 1 0,1-1 1,-1 0-1,1-1 0,-1 1 0,1 0 0,6-1 1,-6 1 0,0-1 1,0 0-1,0 0 1,-1 0 0,1-1-1,0 1 1,0-1 0,0 0-1,0 0 1,-1-1-1,1 1 1,0-1 0,-1 1-1,1-1 1,3-3 0,-3 1-2,0 0 0,0 0 0,0-1 0,-1 1 0,0-1 0,1 0 0,-2 0 0,1-1 0,0 1 1,1-6-1,5-15 0,-1 1 1,-1-1-1,-2-1 0,0 1 1,0-29-1,-2-138 2,-4 113-1,2 51 3,-2-1 0,-1 1 1,-2 0-1,-9-40 0,5 46 7,8 40-5,0 4-4,0 561-1,0-572 0,1 0 0,0 0 0,0-1 0,1 1 0,0 0 0,0-1 0,1 0 0,1 1 0,-1-1 0,11 16 0,-11-20 0,0-1 0,0 1 0,1-1 0,0 0 0,0 0 0,0 0 0,0-1 0,1 0 0,-1 1 0,1-2 0,0 1 0,0 0 0,0-1 0,0 0 0,0 0 0,0 0 0,1-1 0,-1 0 0,1 0 0,8 0 0,-8 0 0,0-1-1,-1 0-1,1 0 1,-1 0 0,1 0-1,9-3 1,-13 2 0,0 1 1,0-1-1,0 0 1,0 0-1,0-1 1,-1 1-1,1 0 0,0 0 1,-1-1-1,1 1 1,-1-1-1,1 0 1,-1 1-1,0-1 1,0 0-1,0 0 0,0 0 1,1-3-1,8-23-1,-3 0 0,0 0 0,-1-1 0,-2 0 0,1-45 0,-2 34 1,3-237 12,-6 225-9,0 51-2,1 1 0,-1 0 0,0 0 0,0-1-1,0 1 1,0 0 0,0 0 0,1 0 0,-1-1-1,0 1 1,0 0 0,0 0 0,1 0 0,-1 0-1,0-1 1,0 1 0,0 0 0,1 0 0,-1 0 0,0 0-1,0 0 1,1 0 0,-1 0 0,0 0 0,0 0-1,1 0 1,-1 0 0,0 0 0,1 0 0,-1 0-1,0 0 1,0 0 0,1 0 0,-1 0 0,0 0 0,0 0-1,1 0 1,-1 0 0,0 0 0,0 0 0,1 1-1,-1-1 1,0 0 0,0 0 0,0 0 0,1 0-1,-1 1 1,0-1 0,0 0 0,0 0 0,0 0 0,0 1-1,1-1 1,-1 0 0,0 0 0,0 1 0,10 12 0,0 0 1,-1 0-1,-1 1 1,0 0 0,6 18-1,5 6 7,-8-18-3,11 21 6,24 64 1,-41-91-6,0 0-1,-2 1 1,1-1 0,-2 1-1,0 0 1,-1 0 0,0 0-1,-3 25 1,1-37-5,0 0 0,0 0 0,-1 0 0,1 0 0,0 0 0,-1-1 0,0 1 0,0 0 0,0-1 0,0 0 0,0 1 0,0-1 0,-1 0 0,1 0 0,-1 0 0,1-1 0,-1 1 0,0 0 0,1-1 0,-1 0 0,0 0 0,0 0 0,0 0 0,-4 1 0,-9 2 0,0 0 0,0-1 0,-21 1 0,-39-1-32,45-3-128</inkml:trace>
</inkml:ink>
</file>

<file path=ppt/ink/ink93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40"/>
    </inkml:context>
    <inkml:brush xml:id="br0">
      <inkml:brushProperty name="width" value="0.05" units="cm"/>
      <inkml:brushProperty name="height" value="0.05" units="cm"/>
      <inkml:brushProperty name="color" value="#FFFFFF"/>
    </inkml:brush>
  </inkml:definitions>
  <inkml:trace contextRef="#ctx0" brushRef="#br0">151 30 27020,'-38'-2'4418,"0"-1"-3411,-36-1-848,73 4-137,1-2-18,1 1 1,-1 0 0,1 0-1,-1 0 1,0 0 0,1 0-1,0 0 1,-1 1-1,1-1 1,-1 0 0,1 0-1,0 0 1,0 0 0,0 1-1,-1-1 1,1 0 0,0 1-1,0-1 1,0 1 0,0-1-1,0 1 1,0-1 0,0 1-1,0 0 1,0 0 0,0-1-1,0 1 1,0 0 0,1 0-1,-1 0 1,0 0-1,1 0 1,52 0-28,-33 1 34,53-1-11,343 12 0,39 19 0,-171-20 0,101 10 0,103 22 0,-322-38 0,223 35 0,-57-2 0,1-27 0,-207-8 0,90 8 0,61 1 0,-91-11 0,369-11 0,-350-25 0,-155 25 0,3-2 0,100-35 0,75-26 0,-222 70 0,-1 0 0,1 0 0,-1 0 0,0-1 0,0 0 0,-1-1 0,1 1 0,-1-1 0,6-6 0,-11 11 0,0 1 0,0-1 0,0 0 0,-1 0 0,1 1 0,0-1 0,0 0 0,0 0 0,1 1 0,-1-1 0,0 0 0,0 1 0,0-1 0,0 0 0,0 0 0,0 1 0,0-1 0,0 0 0,0 0 0,1 1 0,-1-1 0,0 0 0,0 0 0,0 0 0,1 1 0,-1-1 0,0 0 0,0 0 0,0 0 0,1 0 0,-1 1 0,0-1 0,0 0 0,1 0 0,-1 0 0,0 0 0,0 0 0,1 0 0,-1 0 0,0 0 0,1 0 0,-1 0 0,0 0 0,0 0 0,1 0 0,-1 0 0,0 0 0,0 0 0,1 0 0,-1 0 0,0 0 0,0 0 0,1 0 0,-1-1 0,0 1 0,0 0 0,1 0 0,-1 0 0,0 0 0,0-1 0,0 1 0,1 0 0,-1 0 0,0 0 0,0-1 0,0 1 0,2 22 0,-2-22 0,-1 57 0,-11 78 0,3-51 0,5 135 0,4-78 0,-3 42 0,-21 375 0,-16-65 0,3-36 0,21 248 0,33-482 0,2 32 0,-6 538 0,1-494 0,2 109 0,-16-308 0,-16 129 0,-8-27 0,1 257 0,23-377 0,-4-1 0,-19 110 0,8-106 0,4 0 0,0 122 0,11 392 0,-1-572 0,-9 50 0,5-50 0,-2 51 0,5-35 0,-3 1 0,-1-1 0,-22 80 0,25-108 0,1 1 0,0 0 0,1 24 0,1-27 0,0-1 0,-1 1 0,0 0 0,-1-1 0,0 1 0,-7 16 0,-1-7 0,-1 0 0,-15 23 0,-13 24 0,35-44 0,4-24 0,-1 0 0,-1 0 0,0-1 0,1 1 0,-1-1 0,0 0 0,1 1 0,-1-1 0,0 0 0,0 0 0,1 0 0,-1 0 0,-3-1 0,3 1 0,-18 0 0,-15 1 0,0-2 0,-49-8 0,1-4 0,-114-3 0,-87 14 0,161 3 0,-605-1 0,432-20 0,140 6 0,-418-6 0,-430 17 0,976 4 0,0 2 0,-42 10 0,-27 2 0,-191-14 0,135-4 0,133 3 0,-14 1 0,0-2 0,-63-10 0,60 6 0,0 1 0,-71 3 0,64 1 0,-280 0 0,327 0-1,2 0 0,0 0-1,0 0 1,1 0-1,-1-1 0,0 0 1,0 0-1,10-4 1,20-20-66</inkml:trace>
</inkml:ink>
</file>

<file path=ppt/ink/ink93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19"/>
    </inkml:context>
    <inkml:brush xml:id="br0">
      <inkml:brushProperty name="width" value="0.05" units="cm"/>
      <inkml:brushProperty name="height" value="0.05" units="cm"/>
      <inkml:brushProperty name="color" value="#FFFFFF"/>
    </inkml:brush>
  </inkml:definitions>
  <inkml:trace contextRef="#ctx0" brushRef="#br0">11 184 25772,'-1'-9'4554,"0"5"-4249,1 1 0,0-1 0,0 1 0,0-1 1,0 0-1,0 1 0,2-7 0,-2 10-305,0-1 0,0 1 0,1 0 0,-1 0 0,0 0 0,0 0 0,0 0 0,0 0 0,0 0 0,1 0 0,-1 0 0,0 0 0,0 0 0,0 0 0,0 0 0,1 0 0,-1 0 0,0 0 0,0 0 0,0 0 0,0 0 0,0 0 0,1 0 0,-1 0 0,0 0 0,0 0 0,0 0 0,0 0 0,0 0 0,1 0 0,-1 0 0,0 0 0,0 1 0,0-1 0,0 0 0,0 0 0,0 0 0,1 0 0,-1 0 0,0 0 0,0 1 0,0-1 0,0 0 0,0 0 0,0 0 0,0 0 0,0 0 0,0 1 0,0-1 0,0 0 0,0 0 0,0 0 0,0 1 0,0-1 0,4 21 0,0 0 0,-2 0 0,0 0 0,-3 40 0,0-23 0,-15 342 0,9-235 0,4-715 0,2 565 0,1-1 0,1 1 0,-1 0 0,1 0 0,0-1 0,0 1 0,1 0 0,-1 0 0,6-9 0,-5 10 0,0 1 0,0 1 0,0-1 0,1 0 0,-1 1 0,1-1 0,0 1 0,0-1 0,0 1 0,0 0 0,0 1 0,0-1 0,1 0 0,-1 1 0,8-2 0,3 0 0,1 1 0,0 0 0,0 1 0,27 2 0,-11-1 0,-29 0 0,1 0 0,0 1 0,0-1 0,0 0 0,-1 1 0,1 0 0,0 0 0,-1-1 0,1 2 0,0-1 0,-1 0 0,0 0 0,1 1 0,-1-1 0,0 1 0,1 0 0,2 3 0,-2-1 0,0 0 0,0 0 0,-1 0 0,1 1 0,-1-1 0,0 1 0,0 0 0,0-1 0,1 7 0,-1 4 0,1-1 0,-2 1 0,0-1 0,-1 1 0,-3 28 0,1-35 0,0 0 0,-1 0 0,0 0 0,0-1 0,-1 1 0,0-1 0,0 0 0,0 0 0,-1 0 0,-1 0 0,1-1 0,-1 0 0,0 0 0,0-1 0,0 1 0,-11 5 0,7-4 0,0-1 0,0 0 0,0 0 0,-1-1 0,0-1 0,0 0 0,0 0 0,0-1 0,-1-1 0,1 0 0,-16 1 0,3 0 0,44 3 0,0 0 0,7 2 0,1-1 0,0-2 0,0 0 0,0-2 0,36-1 0,-60-2 0,1-1 0,-1 0 0,0 0 0,0 0 0,0 0 0,0-1 0,0 0 0,0 0 0,0 0 0,0 0 0,0 0 0,-1-1 0,0 0 0,1 1 0,3-6 0,8-8 0,24-32 0,-16 17 0,-14 20 0,-1-1 0,-1 0 0,9-18 0,-9 16 0,0 0 0,14-18 0,-19 29 0,1-1 0,0 1 0,1 0 0,-1-1 0,0 2 0,1-1 0,0 0 0,0 1 0,-1-1 0,2 1 0,-1 0 0,7-2 0,-20 6 0,6-2 0,-1 0 0,1 1 0,-1 0 0,1 0 0,0 0 0,-1 0 0,1 0 0,0 1 0,0-1 0,0 1 0,0 0 0,-6 4 0,3 0 0,0 1 0,1 0 0,0 0 0,0 0 0,0 1 0,1 0 0,0 0 0,0 0 0,1 0 0,0 0 0,1 1 0,-3 11 0,2 7 0,0 1 0,3 43 0,0-39 0,0-26 0,0 0 0,0 1 0,0-1 0,1 0 0,0 1 0,1-1 0,-1 0 0,1 0 0,0 0 0,1 0 0,0 0 0,-1-1 0,2 1 0,-1-1 0,1 0 0,0 0 0,0 0 0,0 0 0,0-1 0,1 1 0,0-1 0,0 0 0,0-1 0,1 1 0,-1-1 0,1 0 0,-1-1 0,1 1 0,0-1 0,0 0 0,11 2 0,-6-2 0,1 0 0,0 0 0,0-1 0,0-1 0,0 0 0,0-1 0,-1 0 0,1 0 0,22-7 0,-29 6 0,1 0 0,-1 0 0,0-1 0,0 0 0,0 0 0,-1 0 0,1 0 0,-1-1 0,0 0 0,0 0 0,0 0 0,0 0 0,-1-1 0,1 1 0,-1-1 0,0 0 0,-1 0 0,1 0 0,-1 0 0,0-1 0,0 1 0,1-10 0,1-5 0,-1 1 0,-1-1 0,-1 0 0,-2-28 0,0 35 0,0 0 0,-1 0 0,-1 1 0,0-1 0,0 1 0,-1-1 0,-9-17 0,10 24 0,-1 0 0,1 0 0,-1 0 0,-1 0 0,1 1 0,-1-1 0,0 1 0,0 1 0,0-1 0,-1 1 0,1-1 0,-1 1 0,0 1 0,-1-1 0,1 1 0,0 1 0,-1-1 0,0 1 0,1 0 0,-1 0 0,0 1 0,0 0 0,-13 0 0,8 0 1,-18 4-5,29-3 3,-1 1 0,1-1 0,0 1 0,0-1 0,0 1 0,1 0 0,-1 0 0,0 0 0,0-1 0,0 1 0,0 0 0,1 0 0,-1 0 0,0 0 0,1 0 0,-1 0 0,1 1 0,-1-1 0,1 0 0,0 0 0,-1 0 0,1 0 0,0 3 0,-3 26 0,1 0 0,2 1-1,4 34 1,-3-59-2,0-1 0,0 1 1,1 0-1,-1-1 0,1 0 0,0 1 1,1-1-1,-1 0 0,1 0 0,0 0 0,0 0 1,1-1-1,-1 1 0,1-1 0,0 0 1,0 0-1,1 0 0,-1-1 0,1 1 0,0-1 1,-1 0-1,2 0 0,-1-1 0,0 0 1,0 0-1,1 0 0,5 1 0,6 1-12,0 0-1,1-1 0,0-1 1,-1-1-1,1-1 0,-1 0 1,30-5-1,-42 5 16,-1-1 0,1 0 0,0-1 0,-1 1 0,1-1 0,0 0 0,-1 0 0,0 0 0,0-1 0,1 0 0,-1 1 0,-1-2 0,1 1 0,4-5 0,-3 2 1,0 0-1,-1 0 1,0-1 0,0 0 0,-1 1-1,0-1 1,0-1 0,2-9 0,1-9 3,-2-1 1,-1 1-1,-1-1 1,-1-28 0,-1 46-4,-2-27 46,2 35-45,0 0-1,-1 0 1,1 0-1,0 0 1,-1 0-1,1 0 1,0 1-1,-1-1 1,1 0-1,-1 0 1,1 0-1,-1 1 0,0-1 1,1 0-1,-1 0 1,0 1-1,1-1 1,-1 1-1,0-1 1,0 1-1,0-1 1,0 1-1,1-1 1,-1 1-1,0 0 1,0-1-1,0 1 1,0 0-1,0 0 1,0 0-1,-1-1 1,1 2-3,1-1 0,-1 1 1,1-1-1,0 1 1,0 0-1,-1-1 1,1 1-1,0-1 0,0 1 1,-1-1-1,1 1 1,0 0-1,0-1 0,0 1 1,0-1-1,0 1 1,0 0-1,0-1 0,0 1 1,0-1-1,0 1 1,1 1-1,-1 2-1,-2 54-2,1-22 9,1 0 0,5 41 0,-4-67-5,1 0-1,0 0 0,0-1 0,1 1 0,1-1 0,-1 0 0,2 0 0,-1 0 0,1 0 0,0-1 0,1 0 1,11 13-1,-14-18 0,0 0 1,0-1 0,0 1 0,1-1 0,0 1 0,-1-1-1,1 0 1,0 0 0,0-1 0,0 1 0,8 1 0,45 0-23,-50-3 16,-4 0 6,-1 0 1,1-1-1,0 1 1,0-1-1,-1 0 1,1 0-1,0 0 1,-1 0-1,1 0 1,-1-1-1,1 1 1,-1-1-1,0 0 1,0 1-1,0-1 1,0 0-1,0 0 1,0-1-1,0 1 1,-1 0-1,1 0 1,-1-1-1,1 1 1,-1-1-1,0 0 1,0 1-1,0-1 1,-1 0-1,2-5 1,2-9-1,-2-1 0,0 1 0,0-28 0,-1 36 1,-1-221 45,0 230-44,1 0 0,-1-1 0,0 1-1,0 0 1,1-1 0,-1 1 0,0 0 0,1-1-1,-1 1 1,1 0 0,-1 0 0,0 0 0,1-1-1,-1 1 1,1 0 0,-1 0 0,0 0 0,1 0-1,-1 0 1,1-1 0,-1 1 0,1 0 0,-1 0-1,1 0 1,-1 0 0,0 0 0,1 1 0,-1-1-1,1 0 1,0 0 0,13 2 6,-10 0-7,0 1 1,0-1-1,-1 0 0,1 1 0,-1-1 0,0 1 0,0 0 1,0 0-1,0 1 0,0-1 0,-1 1 0,1-1 1,-1 1-1,0 0 0,0 0 0,2 5 0,3 9 0,-1 1 0,5 24 0,-4 0 0,-2 1 0,-2 0 0,-3 62 0,-1-45 3,2-81-7,2 0 0,0 1 0,5-20 0,4-19 1,-4-8 4,-5 36-4,1 0 0,2 0 0,0 1 1,14-37-1,-18 62 4,0 1 1,-1 0-1,1 0 0,1 0 1,-1 0-1,0 0 1,1 1-1,-1-1 1,1 1-1,0-1 1,0 1-1,0 0 0,0 0 1,0 0-1,1 1 1,5-3-1,-7 3 0,0 0 0,1 1 0,-1-1-1,1 1 1,-1-1 0,1 1 0,-1 0 0,1 0-1,-1 0 1,1 0 0,-1 1 0,1-1 0,-1 0-1,0 1 1,1 0 0,-1 0 0,0 0 0,1 0-1,-1 0 1,0 0 0,0 0 0,0 1 0,0-1-1,0 1 1,3 3 0,4 6-1,-2 0-1,1 1 1,-1 0 0,-1 0 0,0 0-1,-1 1 1,0 0 0,-1 0 0,0 0-1,-2 1 1,3 14 0,0 24 0,-1 81 0,-4-116 0,-1 0 2,1 29 0,0-45-3,0 1 1,0-1-1,0 1 1,0-1-1,0 0 0,1 1 1,-1-1-1,1 0 1,-1 1-1,1-1 0,-1 0 1,1 1-1,0-1 1,0 0-1,0 0 0,-1 0 1,1 0-1,0 0 1,0 0-1,0 0 0,1 0 1,-1 0-1,2 1 1,3 0-2,-1 0 0,0 0 1,1-1-1,0 0 0,-1 0 1,1-1-1,0 1 1,-1-1-1,1 0 0,0-1 1,-1 1-1,1-1 0,0 0 1,-1-1-1,1 1 0,-1-1 1,0 0-1,0 0 1,1-1-1,-2 0 0,1 0 1,0 0-1,0 0 0,-1-1 1,0 0-1,0 0 0,0 0 1,0 0-1,0 0 1,3-6-1,1-7 0,0 1 0,0-1 0,-2 0 0,0 0 0,-1-1 0,-1 0-1,4-36 1,-5-5 5,-4-67 0,0 41 11,1 45 5,-2 0 0,-2 0 1,-13-61-1,16 173-3,1 451 32,4-463-48,-3-56 0,-1-1 0,1 0-1,0 1 1,0-1 0,0 0-1,0 0 1,0 0 0,1 0-1,0 0 1,-1 0-1,1 0 1,0-1 0,0 1-1,1 0 1,2 2 0,-5-5-8,1 0 0,0 1 1,-1-1-1,1 0 1,-1 0-1,1 0 1,0 1-1,-1-1 0,1 0 1,0 0-1,-1 0 1,1 0-1,0 0 0,-1 0 1,1 0-1,0 0 1,-1 0-1,1 0 0,0-1 1,-1 1-1,1 0 1,0 0-1,-1-1 0,1 1 1,0-1-1,9-11-525</inkml:trace>
</inkml:ink>
</file>

<file path=ppt/ink/ink93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19"/>
    </inkml:context>
    <inkml:brush xml:id="br0">
      <inkml:brushProperty name="width" value="0.05" units="cm"/>
      <inkml:brushProperty name="height" value="0.05" units="cm"/>
      <inkml:brushProperty name="color" value="#FFFFFF"/>
    </inkml:brush>
  </inkml:definitions>
  <inkml:trace contextRef="#ctx0" brushRef="#br0">1 27 32111,'3'0'256,"21"-3"-16,2 3-160,8 0-48,6-3-16,3 3 16,1-3-32,-8 0 0,-9 3 0,-7-3 0,-13 3 0,-4 0 0,-3-6-176,-23 0-1217</inkml:trace>
</inkml:ink>
</file>

<file path=ppt/ink/ink93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19"/>
    </inkml:context>
    <inkml:brush xml:id="br0">
      <inkml:brushProperty name="width" value="0.05" units="cm"/>
      <inkml:brushProperty name="height" value="0.05" units="cm"/>
      <inkml:brushProperty name="color" value="#FFFFFF"/>
    </inkml:brush>
  </inkml:definitions>
  <inkml:trace contextRef="#ctx0" brushRef="#br0">171 16 22410,'-2'-1'456,"-1"0"-1,0 0 1,1 0-1,-1 1 1,0-1 0,0 1-1,1-1 1,-1 1-1,0 0 1,0 0-1,0 0 1,0 0 0,1 1-1,-1-1 1,0 1-1,0 0 1,1 0-1,-1 0 1,0 0-1,-2 2 1,2-1-347,1 0 0,-1 1-1,1-1 1,-1 1 0,1 0 0,0 0 0,0 0 0,0 0-1,0 0 1,1 0 0,-1 0 0,1 1 0,-2 6 0,0 3-219,1 0 0,0 1 0,1-1 1,0 1-1,1-1 0,1 1 1,3 19-1,-3-28 111,1 0 1,0 0-1,0 0 1,0 0-1,1 0 0,-1-1 1,1 1-1,0-1 1,1 0-1,-1 1 0,1-2 1,0 1-1,0 0 1,0-1-1,0 1 0,0-1 1,1 0-1,0-1 1,-1 1-1,1-1 0,0 0 1,7 2-1,-1 0 7,0-1 0,1 0-1,-1-1 1,0 0 0,1-1-1,-1 0 1,1-1 0,-1 0 0,20-4-1,-29 4-6,0-1 0,0 1 0,-1-1 1,1 0-1,0 1 0,0-1 0,-1 0 0,1 0 0,-1 0 0,1-1 0,-1 1 0,1 0 0,-1 0 0,0-1 0,0 1 0,1-1 0,-1 1 0,0-1 0,0 0 0,-1 1 0,1-1 0,0 0 0,0 0 1,-1 1-1,1-4 0,1-5 1,-1 0 0,0 1 1,-1-20-1,0 17-4,0 1 2,-1 1 0,0 0 0,0 0 0,-1 1 0,0-1 0,-1 0 0,0 1 0,-1-1 0,0 1 0,-6-11 0,7 15 0,0 0 0,-1 0 0,1 0 0,-1 1 0,0 0 0,-1-1 0,1 1 0,-1 1 0,0-1 0,0 1 0,0 0 0,0 0 0,0 0 0,-1 1 0,1-1 0,-1 1 0,0 1 0,-11-3 0,10 3 1,1 0 0,-1 1 0,1 0 1,-1 0-1,1 0 0,-1 1 0,1 0 0,-1 0 0,1 1 0,0 0 1,0 0-1,0 0 0,0 1 0,0 0 0,-6 3 0,4 0-32,1 0 0,0 1 0,0-1 0,0 1-1,1 1 1,0-1 0,1 1 0,0 0 0,-7 15 0,-14 37-1117</inkml:trace>
</inkml:ink>
</file>

<file path=ppt/ink/ink93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22"/>
    </inkml:context>
    <inkml:brush xml:id="br0">
      <inkml:brushProperty name="width" value="0.05" units="cm"/>
      <inkml:brushProperty name="height" value="0.05" units="cm"/>
      <inkml:brushProperty name="color" value="#FFFFFF"/>
    </inkml:brush>
  </inkml:definitions>
  <inkml:trace contextRef="#ctx0" brushRef="#br0">5 510 28493,'0'0'3962,"-1"3"-3898,-1 23 14,1 44-1,1-38-53,0-28-23,0 0 0,1 0 0,-1 0 0,1 0 0,0-1 0,0 1 0,0 0 0,0-1 0,1 1 0,-1-1 0,1 1 0,0-1 0,0 1 0,0-1 1,1 0-1,-1 0 0,1 0 0,-1-1 0,1 1 0,0-1 0,0 1 0,1-1 0,-1 0 0,5 3 0,-1-2 0,0-1 0,0 1 0,-1-1-1,1-1 1,1 1 0,-1-1 0,0 0 0,0-1 0,0 1-1,1-2 1,-1 1 0,10-2 0,-13 1-1,-1-1 0,0 1 0,0 0 0,0-1 0,0 0 0,0 0 0,0 0 0,0 0 0,-1 0 0,1 0 0,-1-1 0,1 1 0,-1-1 0,0 0 0,0 1 0,0-1 0,-1 0 0,1 0 0,-1 0 0,3-6 0,0-5 0,1 1 0,-1-1 0,3-27 0,3-81 0,-8-166 0,-3 146 5,1 123 10,0-7-3,0 22-11,-1 11-2,-18 541 1,19-543-1,0-1 0,1 1 0,-1 0 0,1-1 0,0 1 1,0-1-1,0 1 0,1-1 0,0 0 0,0 1 0,0-1 0,0 0 0,0 0 0,1 0 0,0-1 0,0 1 0,0-1 1,0 1-1,1-1 0,-1 0 0,1 0 0,0-1 0,0 1 0,0-1 0,0 1 0,0-1 0,0-1 0,0 1 0,1-1 1,-1 1-1,1-1 0,-1 0 0,1-1 0,7 1 0,-5-1-2,0 0 0,-1 0-1,1-1 1,0 0 0,-1 0 0,1 0 0,10-4-1,-14 3 2,0 0-1,0 0 0,1 0 0,-1-1 1,0 1-1,-1-1 0,1 0 0,0 1 1,-1-1-1,1-1 0,-1 1 1,0 0-1,0 0 0,2-7 0,4-8-10,-1 0 0,-1 0-1,-1-1 1,-1 0 0,4-37 0,-4-101 30,-4 107 59,0 49-74,0 0 0,0 0 0,0 0 1,0 0-1,0 0 0,0 1 0,0-1 1,0 0-1,0 0 0,0 0 0,0 0 1,0 0-1,-1 0 0,1 0 1,0 0-1,-1 1 0,1-1 0,0 0 1,-2-1-1,-1 26 6,4 21-8,10 71 0,-7-93 0,0-1 0,2 0 0,1 0 0,0-1 0,13 25 0,-18-43 0,-1 1-1,1-1 1,0 0-1,1 0 1,-1-1-1,0 1 1,1 0-1,0-1 1,-1 1-1,1-1 1,0 0-1,0 0 1,0 0-1,1-1 1,-1 1-1,0-1 1,1 1-1,-1-1 1,1 0-1,-1 0 1,1-1-1,0 1 1,-1-1-1,1 0 1,-1 0-1,1 0 1,0 0-1,-1-1 1,1 1-1,0-1 1,-1 0-1,5-2 1,-5 1 0,1 1-1,-2-2 1,1 1-1,0 0 1,0-1 0,-1 1-1,1-1 1,-1 0-1,0 1 1,0-1 0,0 0-1,0-1 1,0 1-1,-1 0 1,1 0 0,-1-1-1,0 1 1,0-1-1,1-6 1,2-10-3,-1 0 1,0-23-1,-3-48 3,-1 52 0,4-39 0,-3 77 0,0 0 0,1 0 1,-1-1-1,0 1 0,1 0 0,-1-1 0,1 1 1,-1 0-1,1 0 0,-1 0 0,1 0 0,0 0 1,0 0-1,0 0 0,-1 0 0,1 0 1,0 0-1,0 0 0,0 0 0,1 0 0,-1 1 1,0-1-1,0 0 0,0 1 0,0-1 0,1 1 1,-1 0-1,3-1 0,2 0 2,1 0 0,-1 1-1,1-1 1,10 2 0,-3 0-1,-10-1-1,0 1 0,0 0 0,1 0 0,-1 0 0,0 0 0,0 1 0,-1 0 0,1 0 0,0 0 0,-1 0 0,1 0 0,-1 1 0,1-1 0,-1 1 0,0 0 0,0 0 0,-1 0 0,1 1 0,0-1 0,-1 1 0,0-1 0,0 1 0,0 0 0,0 0 0,1 4 0,2 5 0,0 1 0,-1-1 0,-1 1 0,0 1 0,0-1 0,0 18 0,-2-14 0,0-1 0,-2 0 0,0 0 0,0 1 0,-2-1 0,0 0 0,-1-1 0,-7 21 0,1-17-3,6-18-4,5-33-10,1 3 12,1-6 5,1 0 0,2 1 0,1 0 0,1 0 0,2 0 0,28-61 0,-35 88 0,1 0 0,0 0 0,0 0 0,0 0 0,1 1 0,-1-1 0,11-7 0,-13 11 0,0 0 0,0 1 0,0 0 0,0-1 0,0 1 0,0 0 0,0 0 0,1 0 0,-1 0 0,1 1 0,-1-1 0,0 0 0,1 1 0,-1 0 0,1 0 0,-1 0 0,1 0 0,-1 0 0,1 0 0,-1 0 0,1 1 0,-1 0 0,1-1 0,-1 1 0,4 2 0,-4-2 0,0 1 0,0 0 0,-1 0 0,1 0 0,0 0 0,-1 0 0,0 0 0,1 1 0,-1-1 0,0 0 0,0 1 0,0-1 0,-1 1 0,1-1 0,0 1 0,-1 3 0,2 0 0,2 17 2,-1 1-1,0 0 1,-2-1 0,-2 35 0,-1-31 0,2 0 1,7 51-1,-7-75-2,1 0 0,-1-1 0,1 1 0,0 0 0,0 0 0,0 0 0,0 0 0,0-1 0,0 1 0,1-1 0,0 1 0,-1-1 0,1 1 0,0-1 0,0 0 0,0 0 0,0 0 0,1 0 0,-1 0 0,1 0 0,-1-1 0,1 1 0,-1-1 0,4 1 0,3 1 0,0-2 0,0 1 0,0-2 0,1 1 0,-1-1 0,13-1 0,-12 0 0,-4 0 0,1 0 0,-1 0 0,1-1 0,-1 0 0,0 0 0,0-1 0,0 0 0,0 0 0,0 0 0,0 0 0,-1-1 0,0 0 0,0-1 0,0 1 0,0-1 0,-1 0 0,1 0 0,-1 0 0,6-11 0,-1 0 0,0 1 0,-1-1 0,-1 0 0,-1-1 0,0 0 0,5-25 0,-5 6 1,-2 0 0,0-58 0,-4 93-1,0 0 1,0 1-1,0-1 1,0 0 0,0 0-1,0 1 1,0-1-1,-1 0 1,1 0-1,0 1 1,0-1 0,-1 0-1,1 1 1,0-1-1,-1 0 1,1 1 0,-1-1-1,1 1 1,-1-1-1,1 1 1,-1-1-1,1 1 1,-1-1 0,1 1-1,-1-1 1,0 1-1,1 0 1,-1-1 0,0 1-1,1 0 1,-1-1-1,0 1 1,0 0-1,1 0 1,-1 0 0,0 0-1,0 0 1,1 0-1,-1 0 1,0 0 0,0 0-1,1 0 1,-2 1-1,0-1 0,0 0 0,0 1 1,0 0-1,0-1 0,0 1 0,0 0 0,0 0 0,1 0 0,-1 0 0,0 1 0,1-1 0,-1 0 0,1 1 0,-1-1 0,1 1 0,-3 2 0,0 5-1,0 0-1,0 1 0,1-1 1,0 1-1,1 0 0,0 0 1,-1 18-1,1 78 14,3-66-8,-1-35-3,0 0 0,0 0 0,1 0 0,-1 0 0,1 0 0,1 0 0,-1 0 0,1 0 1,0 0-1,0 0 0,0-1 0,1 1 0,-1-1 0,1 0 0,6 8 0,-4-8 0,1 1 0,-1-1 1,1 0-1,-1 0 0,1-1 0,0 1 1,0-2-1,1 1 0,-1 0 0,1-1 1,8 2-1,0-1-1,0-1 0,0 0 0,0-1 0,20-1 0,-30 0 0,0-1 0,1 1-1,-1-1 1,0 0 0,0 0-1,0 0 1,0-1 0,0 1-1,0-1 1,0-1-1,0 1 1,-1-1 0,1 1-1,-1-1 1,5-4 0,-8 5-9,0 0-1,1 0 1,-1 0 0,0 0 0,0 0 0,0 0 0,0 0 0,0 0 0,0 0 0,-1-1 0,1 1-1,-1 0 1,0-1 0,1 1 0,-1 0 0,-1-4 0,1-14-439</inkml:trace>
</inkml:ink>
</file>

<file path=ppt/ink/ink93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22"/>
    </inkml:context>
    <inkml:brush xml:id="br0">
      <inkml:brushProperty name="width" value="0.05" units="cm"/>
      <inkml:brushProperty name="height" value="0.05" units="cm"/>
      <inkml:brushProperty name="color" value="#FFFFFF"/>
    </inkml:brush>
  </inkml:definitions>
  <inkml:trace contextRef="#ctx0" brushRef="#br0">152 14 31791,'-8'-3'122,"0"0"0,0 1 0,0 0 0,0 1 0,0 0 1,-10-1-1,15 2-120,1 0-1,-1 1 1,0-1 0,0 0 0,1 1-1,-1 0 1,0-1 0,1 1 0,-1 0-1,1 0 1,-1 1 0,1-1 0,0 0-1,-1 1 1,1 0 0,0-1 0,0 1-1,0 0 1,0 0 0,0 0 0,-1 3-1,-2 4 0,0 0-1,1 1 0,0 0 0,1 0 0,0 0 1,1 0-1,0 0 0,0 1 0,1-1 0,1 0 1,-1 1-1,3 11 0,-2-20 0,0 1 0,0 0 0,0-1 1,1 1-1,-1-1 0,1 1 0,0-1 0,0 1 0,0-1 1,0 1-1,0-1 0,0 0 0,1 1 0,-1-1 1,1 0-1,-1 0 0,1 0 0,3 2 0,-1-1 1,0 0 0,1 0 0,0 0 0,0 0 0,-1-1-1,1 0 1,0 0 0,9 1 0,8 1 4,1-1 0,-1-1 0,32-1 0,-45-1-4,-7 1 0,1-1 1,0 0-1,-1-1 0,1 1 0,-1 0 1,1-1-1,-1 1 0,1-1 1,-1 0-1,1 0 0,-1 0 1,1 0-1,-1 0 0,0 0 0,0-1 1,0 1-1,0-1 0,0 1 1,0-1-1,2-2 0,-2 0 1,0 1-1,0-1 1,0 0 0,-1 1-1,0-1 1,0 0-1,0 0 1,0 0 0,0 0-1,-1 0 1,0 0-1,0-6 1,0 4-2,0 1 0,0-1 0,0 1 0,-1-1 0,0 1 0,0-1 0,0 1 0,-1 0 0,0 0 0,0 0 0,0 0 0,0 0 0,-1 0 0,0 0 0,0 1 0,0-1 0,-1 1 0,0 0 0,1 0 0,-1 0 0,-1 1 0,1-1 0,0 1 0,-1 0 0,0 0 0,1 0 0,-1 1 0,0 0 0,-7-2 0,3 1 0,0 1 0,-1 0 0,1 0 1,0 1-1,-1 0 0,-14 1 0,20 0-12,0 0 1,0 0-1,-1 1 1,1 0-1,0 0 1,0 0-1,0 0 0,0 1 1,0-1-1,0 1 1,0 0-1,1 0 1,-1 1-1,0-1 0,-5 6 1,-13 24-429</inkml:trace>
</inkml:ink>
</file>

<file path=ppt/ink/ink93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26"/>
    </inkml:context>
    <inkml:brush xml:id="br0">
      <inkml:brushProperty name="width" value="0.05" units="cm"/>
      <inkml:brushProperty name="height" value="0.05" units="cm"/>
      <inkml:brushProperty name="color" value="#FFFFFF"/>
    </inkml:brush>
  </inkml:definitions>
  <inkml:trace contextRef="#ctx0" brushRef="#br0">5 533 32111,'-4'-1'495,"4"7"-327,0 0-207,-1 55 39,3 91 0,-2-148 0,1-1 0,-1 1 0,1-1 0,-1 0 0,1 1 0,0-1 0,0 1 0,0-1 0,1 0 0,-1 0 0,1 0 0,0 0 0,0 0 0,0 0 0,0 0 0,0-1 0,5 5 0,-3-4 0,1-1 0,-1 0 0,0 0 0,1-1 0,-1 1 0,1-1 0,0 0 0,-1 0 0,1 0 0,0-1 0,-1 0 0,8 0 0,-10 0 1,1-1 0,-1 1 0,0 0 0,1-1 0,-1 1 0,0-1 0,0 0 0,0 0 1,1 0-1,-1 0 0,0 0 0,0-1 0,0 1 0,-1 0 0,1-1 0,2-2 0,0 0 1,0-2 0,0 1 0,0 0-1,0-1 1,4-10 0,0-2-1,-1 0 0,-1-1-1,4-26 1,0-16-8,2-85 1,-1 2-13,-10 134 19,0 0 0,1 0 0,1 1 0,-1-1 0,8-15 0,-10 24 0,1-1 0,0 1 0,0-1 0,-1 1 0,1 0 0,0-1 0,0 1 0,0 0 0,0 0 0,1-1 0,-1 1 0,0 0 0,0 0 0,1 0 0,-1 1 0,1-1 0,-1 0 0,0 0 0,1 1 0,-1-1 0,1 1 0,0-1 0,-1 1 0,1 0 0,-1 0 0,1-1 0,0 1 0,-1 0 0,1 1 0,0-1 0,-1 0 0,1 0 0,-1 1 0,1-1 0,-1 1 0,1-1 0,-1 1 0,1-1 0,-1 1 0,1 0 0,-1 0 0,0 0 0,3 2 0,5 5 0,-1 0 0,0 1 0,0-1 0,-1 2 0,0-1 0,0 1 0,9 20 0,20 27 0,-35-55 0,0-1 0,-1-1 0,0 1 0,1-1 0,-1 1 0,1-1 0,-1 1 0,1-1 0,-1 1 0,1-1 0,-1 1 0,1-1 0,-1 1 0,1-1 0,0 0 0,-1 0 0,1 1 0,0-1 0,-1 0 0,1 0 0,1 1 0,-2-2 1,1 0 1,-1 0-1,1-1 1,-1 1-1,1 0 1,-1 0-1,0 0 1,0 0-1,1 0 0,-1-1 1,0 1-1,0 0 1,0 0-1,0 0 1,0-1-1,-1 0 1,1 1 0,0-2-3,-1-1 1,0 1-1,0-1 1,0 1-1,0-1 1,0 1-1,-1 0 0,1 0 1,-1-1-1,0 1 1,0 0-1,0 1 1,0-1-1,-1 0 1,1 1-1,-1-1 1,1 1-1,-1 0 1,0 0-1,0 0 1,0 0-1,0 0 1,0 0-1,-1 1 1,1 0-1,0 0 1,-1 0-1,1 0 0,-1 0 1,1 1-1,-1-1 1,0 1-1,1 0 1,-1 0-1,1 0 1,-1 1-1,1-1 1,-1 1-1,1 0 1,-1 0-1,1 0 1,0 1-1,-1-1 1,1 1-1,0-1 1,0 1-1,0 0 1,0 0-1,0 1 0,-2 2 1,-2 4 0,2 0 0,-1 0 0,1 1 0,1-1 0,0 1 0,0 0 0,1 1 0,0-1 0,0 1 0,-1 17 0,0 18 0,2 52 0,2-79 0,0-5 0,0 0 0,1 0 0,1 0 0,0 0 0,0 0 0,2 0 0,5 15 0,-6-23 0,0 0 0,0-1 0,0 0 0,0 0 0,1 0 0,0 0 0,0-1 0,0 1 0,1-1 0,-1 0 0,1 0 0,0 0 0,0-1 0,0 0 0,1 0 0,-1 0 0,1-1 0,0 0 0,7 2 0,0 0 0,0-1 0,0-1 0,0 0 0,1-1 0,-1-1 0,0 0 0,1 0 0,14-4 0,-20 3 0,0-1 0,0 0 0,1 0 0,-2-1 0,1 0 0,0 0 0,-1-1 0,1 0 0,-1-1 0,0 1 0,0-1 0,-1-1 0,0 1 0,6-7 0,-2-2 0,0 0 0,-1 0 0,-1-1 0,0 0 0,-1-1 0,-1 1 0,0-1 0,-1-1 0,-1 1 0,4-33 0,-2-13 0,-4-101 0,-2 99 0,-1-153 0,-2 192 0,3 24 0,0 1 0,0 0 0,0-1 0,0 1 0,-1-1 0,1 1 0,0-1 0,0 1 0,0 0 0,0-1 0,-1 1 0,1 0 0,0-1 0,0 1 0,-1-1 0,1 1 0,0 0 0,0 0 0,-1-1 0,1 1 0,0 0 0,-1-1 0,1 1 0,-1 0 0,1 0 0,0 0 0,-1 0 0,1-1 0,-1 1 0,1 0 0,0 0 0,-1 0 0,0 0 0,-2 2 0,-4 11 0,-2 18 0,2 0 0,-5 58 0,2 70 0,9-143 0,-3 325 0,4-337 0,1 1 0,-1 0 0,1 0 0,-1-1 0,1 1 0,1 0 0,-1-1 0,1 1 0,2 5 0,-2-8 0,-1-1 0,0 1 0,1 0 0,-1-1 0,0 1 0,1-1 0,0 0 0,-1 0 0,1 1 0,0-1 0,0 0 0,-1 0 0,1-1 0,0 1 0,0 0 0,0-1 0,0 1 0,0-1 0,0 1 0,0-1 0,1 0 0,3 0 0,-5 0 0,1-1 0,-1 1 0,1 0 0,0-1 0,-1 1 0,1-1 0,-1 1 0,0-1 0,1 0 0,-1 1 0,1-1 0,-1 0 0,0 0 0,1 0 0,-1 0 0,0 0 0,0-1 0,0 1 0,0 0 0,0 0 0,0-1 0,1-2 0,14-36 0,-13 31 0,24-93-9,-20 71 2,1 1 0,1-1-1,2 2 1,20-42 0,-28 67 6,-1 0 1,1 0 0,0 0-1,0 0 1,1 1-1,-1-1 1,1 1 0,5-4-1,-8 6 1,1 0 0,0 0 0,0 0 0,0 0 0,0 0 0,0 0 1,0 1-1,0-1 0,0 1 0,0-1 0,0 1 0,1 0 0,-1 0 0,0 0 0,0 0 0,0 0 0,0 0 0,0 1 0,0-1 0,4 2 0,-4-1 0,-1 1 0,1-1 0,-1 0 0,1 1 0,-1-1 0,1 1 0,-1-1 0,0 1 0,0 0 0,0 0 0,0-1 0,0 1 0,0 0 0,0 0 0,-1 0 0,1 0 0,-1 0 0,1 0 0,-1 4 0,2 1 0,4 33 0,-1-1 0,-2 1 0,-1 0 0,-5 42 0,1-1 0,2-79 0,0 1 0,0-1 0,0 1 0,0-1 0,0 0 0,0 1 0,1-1 0,0 0 0,-1 0 0,1 1 0,0-1 0,0 0 0,0 0 0,0 0 0,0 0 0,1 0 0,-1 0 0,3 2 0,-2-2 0,1 0 0,0-1 0,0 0 0,0 0 0,-1 0 0,1 0 0,0 0 0,1 0 0,-1-1 0,0 1 0,0-1 0,0 0 0,5 0 0,13 0 0,-4 0-2,-1 0 0,20-3 1,-30 2 0,-1 0 0,0-1 0,0 1 0,1-1 0,-1 0 0,-1 0 0,1-1 0,0 0 0,0 0 0,6-5 0,-3 0-1,0 0 0,0 0 0,-1 0 0,0-1 0,-1 0 0,0 0 0,0-1 0,-1 0-1,0 0 1,-1 0 0,0 0 0,-1-1 0,3-15 0,0-8 1,-3-1 1,-1-65-1,-2 75 3,1 23-1,-1-1 1,0 1 0,0-1-1,0 1 1,-1-1-1,1 1 1,0-1 0,-1 1-1,0-1 1,1 1 0,-1 0-1,0-1 1,0 1 0,-1 0-1,1 0 1,0 0 0,-1 0-1,1 0 1,-1 0 0,0 0-1,0 0 1,1 1-1,-1-1 1,0 1 0,0-1-1,-1 1 1,-2-2 0,-3 1 0,0 0 0,0 0 1,0 1-1,-1 0 1,1 0-1,-15 2 0,19-1-3,2 0 1,-1 0 0,0 0 0,1 0-1,-1 1 1,1 0 0,-1-1 0,1 1 0,-1 0 0,1 0 0,-1 0-1,1 0 1,0 1 0,0-1 0,0 1 0,-1-1 0,1 1 0,-3 3-1,2 0 1,-1 0-1,1-1 0,0 1 1,0 0-1,1 0 0,-1 1 1,-2 9-1,0 4-1,2 0 0,0 1 0,-1 35 0,3-39 2,2 117 0,-1-129-1,1 0 0,-1 0 1,1 0-1,0 0 0,0 0 0,0-1 0,0 1 1,1 0-1,-1-1 0,1 1 0,0-1 0,0 0 1,0 1-1,0-1 0,1 0 0,-1 0 0,1-1 1,0 1-1,6 4 0,-4-4 0,1 0-1,0-1 1,0 0 0,0 1-1,1-2 1,-1 1 0,0-1-1,1 0 1,-1-1 0,1 1-1,6-1 1,-11 0 0,1-1 1,-1 1-1,0 0 0,0-1 0,0 1 1,1-1-1,-1 1 0,0-1 0,0 0 1,0 0-1,0 0 0,0 0 1,-1-1-1,1 1 0,0 0 0,0-1 1,-1 1-1,3-3 0,-1 0 0,0-1-1,0 1 0,0-1 1,-1 0-1,1 0 1,-1 0-1,2-7 0,1-7 1,-1 0 0,-1 0-1,1-27 1,-3-141 59,-1 105-41,0 94-17,-1 37-3,13 92 0,-10-127 3,1 0-1,0 1 1,1-1-1,1 0 1,0-1 0,1 1-1,1-1 1,0 0-1,1-1 1,0 1-1,10 11 1,-14-21 0,0 1-1,0-1 1,0 0 0,1 0-1,-1-1 1,1 1 0,0-1-1,-1 0 1,1 0 0,0 0-1,8 1 1,-11-2-1,1-1 1,-1 1 0,1-1-1,-1 0 1,1 1-1,-1-1 1,1 0-1,0-1 1,-1 1-1,1 0 1,-1-1-1,1 1 1,-1-1 0,1 0-1,-1 0 1,1 0-1,-1 0 1,0 0-1,0-1 1,1 1-1,-1-1 1,0 1-1,0-1 1,-1 0-1,4-2 1,-2-3-4,1 0 0,-1 0 0,0 0 0,0 0 0,-1-1 0,0 1 0,0-1-1,0-10 1,4-71-24,-5 57 26,0-9-2,0 4 0,11-66-1,-12 101 5,0-1 1,1 1-1,-1 0 1,1 0-1,-1 0 1,1 0-1,0 0 1,0 0-1,0 1 0,0-1 1,0 0-1,1 0 1,-1 1-1,0-1 1,1 1-1,-1-1 1,1 1-1,0-1 1,-1 1-1,1 0 1,0 0-1,0 0 0,0 0 1,0 0-1,0 0 1,0 1-1,0-1 1,0 0-1,0 1 1,0 0-1,0 0 1,0-1-1,0 1 0,4 1 1,-2-1 0,0 1 0,0 0 0,1 0 0,-1 0 0,0 1 0,0 0 0,0-1 0,-1 1 0,1 1 0,0-1 0,-1 0 0,1 1 0,-1 0 0,0 0 0,5 5 0,0 2-2,-1 0 1,0 1-1,-1 0 1,0 0-1,-1 0 0,0 1 1,0 0-1,-1 0 1,-1 0-1,0 0 1,-1 1-1,0-1 0,-1 1 1,0-1-1,-1 1 1,-1-1-1,0 1 0,0-1 1,-2 1-1,1-1 1,-1 0-1,-9 22 1,8-27-1,1 1 0,0-1 1,0 1-1,1-1 1,0 1-1,0 0 0,1 0 1,-1 13-1,3-20 0,-1 1 0,0-1-1,0 0 1,0 0-1,1 0 1,-1 1 0,1-1-1,-1 0 1,1 0 0,-1 0-1,1 0 1,0 0 0,0 0-1,-1 0 1,1 0 0,0 0-1,0 0 1,0 0 0,0-1-1,0 1 1,0 0-1,0-1 1,0 1 0,0 0-1,0-1 1,1 1 0,-1-1-1,0 0 1,0 1 0,0-1-1,1 0 1,1 0 0,7 1-1,0 0 0,1-1 0,12-1 1,-5 1-6,1 0 10,0-1 0,-1 0 1,1-1-1,-1-1 1,31-9-1,-41 9-1,-1 0-1,1 0 1,-1-1-1,0 0 1,0 0 0,0-1-1,-1 0 1,0 0-1,0-1 1,0 1-1,0-1 1,-1-1-1,0 1 1,0-1-1,6-11 1,-5 5 0,-1 1 1,0-1-1,-1 0 0,-1 0 1,0-1-1,0 1 0,0-22 1,-4-96 28,1 127-30,0 1 0,-1 1 1,1 0 0,-1-1 0,1 1-1,-1 0 1,0-1 0,0 1 0,1 0-1,-2 0 1,1 0 0,0-1 0,0 2-1,-1-1 1,1 0 0,-1 0 0,0 0 0,1 1-1,-1-1 1,0 0 0,0 1 0,0 0-1,0 0 1,0-1 0,-1 1 0,1 0-1,0 1 1,0-1 0,-1 0 0,1 1-1,0-1 1,-1 1 0,-2-1 0,1 1-2,1 0 0,-1 0 0,1 0 0,-1 0 0,1 0 1,-1 1-1,0-1 0,1 1 0,0 0 0,-1 0 0,1 1 0,-1-1 1,1 1-1,0-1 0,0 1 0,0 0 0,0 0 0,0 0 1,1 1-1,-1-1 0,-3 5 0,1 2-1,-1 0 1,2 0-1,-1 1 0,1 0 1,1 0-1,0 0 1,0 0-1,1 0 0,-1 15 1,0 14-5,2 46 1,2-42 3,-1-43 1,0 7 0,0 0 0,0 0 0,1 0 0,-1 0 0,5 12 0,-4-17 0,-1 0 0,1 0 0,0-1 0,0 1 0,0 0 0,1-1 0,-1 1 0,0-1 0,1 1 0,-1-1 0,1 0 0,-1 1 0,1-1 0,-1 0 0,1 0 0,0 0 0,0 0 0,-1-1 0,1 1 0,0 0 0,0-1 0,0 1 0,0-1 0,4 1 0,0 0 0,0-1 0,0 1 0,0-1 0,0 0 0,0 0 0,0-1 0,0 1 0,0-2 1,0 1-1,7-3 0,-10 3-1,1-1 1,-1-1 0,1 1 0,-1 0 0,0-1-1,0 0 1,0 1 0,0-1 0,-1 0 0,1-1-1,-1 1 1,0 0 0,0-1 0,0 1-1,3-7 1,0-5-3,1-1 0,-2 1 0,0-1 0,0 0-1,-2 0 1,1-17 0,-3-102-5,-1 65 12,0 132-7,3 95 3,-1-147-2,0 0 1,1-1-1,0 1 0,0-1 1,1 1-1,0-1 1,8 15-1,-9-20 2,0-1 0,0 1-1,1-1 1,-1 0 0,1 0 0,0 0 0,-1 0 0,1 0 0,0-1-1,1 1 1,-1-1 0,0 1 0,1-1 0,-1-1 0,1 1 0,0 0 0,0-1-1,-1 0 1,1 1 0,6-1 0,-2 0-1,3 1-2,-1-1 1,1-1-1,13-1 0,-22 1 2,0 0 0,0 0 1,0-1-1,0 1 0,0-1 0,0 1 1,0-1-1,0 0 0,0 0 0,0 0 1,-1 0-1,1 0 0,0 0 0,0 0 1,-1 0-1,1-1 0,-1 1 0,1-1 1,-1 1-1,0-1 0,0 0 0,3-3 1,2-16 0,-1 1 0,-1-1 0,0 0 0,-2 0 1,1-32-1,0-6 9,0 32-7,-2 8-2,0 1-1,2 0 1,0-1 0,1 1 0,12-32-1,-14 48-1,0-1 0,0 0 0,0 1 0,0-1 0,1 1 0,-1 0 0,1 0 0,0 0 0,0 0 0,-1 0 0,1 0 0,0 1 0,0-1 0,1 1 0,-1 0 0,0 0 0,0 0 0,1 1 0,-1-1 0,0 1-1,1-1 1,-1 1 0,0 0 0,1 1 0,-1-1 0,0 0 0,1 1 0,-1 0 0,0 0 0,1 0 0,-1 0 0,0 0 0,0 1 0,0-1 0,0 1 0,-1 0 0,5 3 0,21 26-27,-26-30 29,-1-1 61,-31 0-3,-41 1-55,68 0-3,1 0-1,-1 0 0,0 1 1,1-1-1,-1 0 1,0 1-1,1 0 0,0-1 1,-1 1-1,1 0 0,0 0 1,0 0-1,0 1 1,0-1-1,0 0 0,1 1 1,-1-1-1,1 1 0,0 0 1,-1-1-1,1 1 1,0 3-1,-5 10 1,2-1 1,-5 28-1,4 1 5,2 0 1,4 68-1,-1-107-5,1-1 0,-1 0 0,1 0 0,-1 1 0,1-1 0,1 0 0,-1 0 0,0 0 0,1 0 0,0 0 0,0-1 0,0 1 0,1 0 0,-1-1 0,1 0 0,-1 1 0,1-1 0,0 0 0,1 0 0,-1-1 0,0 1 0,1-1 0,-1 1 0,1-1 0,0 0 0,0-1 0,0 1 0,7 1 0,8 2 0,1-2 0,-1 0 0,0-1 0,39-1 0,-45-1 0,-2 0 0,-1-1 0,1 1 0,-1-2 0,1 1 0,-1-1 0,1-1 0,18-7 0,-23 7 0,-1 0 0,1-1 0,-1 1 0,0-1 0,1 0 0,-2 0 0,1-1 0,0 0 0,-1 1 0,0-2 0,0 1 0,0 0 0,-1-1 0,4-7 0,-2 1 0,-1-1 0,1 0 0,-2 0 0,0 0 0,0 0 0,0-22 0,-2-86 5,-3 62 3,-1-288 59,3 347-67,0 0 1,-1 0-1,1-1 0,0 1 1,0 0-1,0 0 0,0 0 0,-1 0 1,1 0-1,0-1 0,0 1 1,0 0-1,-1 0 0,1 0 1,0 0-1,0 0 0,0 0 1,-1 0-1,1 0 0,0 0 1,0 0-1,-1 0 0,1 0 1,0 0-1,0 0 0,0 0 0,-1 0 1,1 0-1,0 0 0,0 0 1,-1 0-1,1 0 0,0 0 1,0 0-1,0 0 0,-1 1 1,1-1-1,0 0 0,0 0 1,0 0-1,0 0 0,-1 0 1,1 1-1,0-1 0,0 0 0,0 0 1,0 0-1,0 1 0,0-1 1,-1 0-1,-3 13 0,0 0 0,0 0 0,2 0 0,-1 0 0,1 14 0,-3 6 0,-5 67 2,4 142 0,6-229-1,0-2 2,0 1 0,1-1 0,0 0-1,1 1 1,1-1 0,0 0 0,0 0 0,1-1-1,8 18 1,-9-23-3,0-1 0,0 1 0,0-1 0,1 0 0,-1 0 0,1 0 0,0 0 0,0-1 0,0 1 0,1-1 0,-1 0 0,1-1-1,0 1 1,0-1 0,0 0 0,0 0 0,0 0 0,0-1 0,1 0 0,-1 0 0,0 0 0,8 0 0,-3 0 0,1-1 0,-1 0 0,0 0 0,0-1 0,1 0 0,-1-1 0,0 0 0,0-1 0,-1 0 0,1 0 0,0-1 0,-1 0 0,0-1 0,0 0 0,0-1 0,-1 0 0,0 0 0,9-9 0,-6 5-2,0-2 1,-1 1-1,0-1 0,-1-1 1,0 1-1,-1-2 0,0 1 0,-2-1 1,1 0-1,-2-1 0,7-23 1,-5 4-6,-1-1 1,-2 0 0,0-69 0,-4 101 6,0-1 1,0 1 0,0 0 0,-1-1 0,0 1 0,1 0-1,-1-1 1,0 1 0,-1 0 0,1 0 0,-1 0-1,1 0 1,-1 0 0,0 0 0,-2-3 0,2 5-1,1 0 0,-1-1 0,0 1 0,1 0 0,-1 0 0,0 0 0,1 0 0,-1 1 0,0-1 0,0 0 0,0 1 0,0-1 0,0 1 0,0 0 0,0 0 0,0 0 0,0 0 0,0 0 0,0 0 0,0 0 0,0 0 0,0 1 0,0-1 0,1 1 0,-1 0 0,0-1 0,-3 3 0,2-1 0,0 0 0,1-1 0,0 1 0,-1 1 0,1-1 0,0 0 0,0 0 0,0 1 0,0-1 0,0 1 0,1 0 0,-1 0 0,1-1 0,0 1 0,0 0 0,0 0 0,0 0 0,0 4 0,-8 59 0,9-65 0,-4 88 0,8 103 0,-4-188 0,1 0 0,-1 0 0,1-1 0,0 1 0,0 0 0,0-1 0,0 1 0,0-1 0,1 1 0,0-1 0,0 1 0,0-1 0,0 0 0,0 0 0,0 0 0,1 0 0,0 0 0,-1-1 0,1 1 0,0-1 0,0 0 0,1 0 0,-1 0 0,0 0 0,5 2 0,4-1 0,0 0 0,0 0 0,0-1 0,0-1 0,0 0 0,20-1 0,-29 1 0,1-1-1,0-1 1,0 1-1,-1 0 1,1-1 0,0 0-1,0 0 1,-1 0-1,1 0 1,-1-1 0,1 1-1,-1-1 1,0 0-1,0 0 1,0 0 0,0-1-1,0 1 1,0-1-1,3-3 1,-3 1-1,1 0 1,-1-1-1,0 0 0,0 0 0,-1 0 1,0 0-1,0 0 0,0 0 0,-1-1 1,2-11-1,0-27-1,-3-59 0,-1 71 0,1-1-1,1 1 1,11-58 0,-11 86 1,0 1-1,0-1 1,0 1 0,1-1 0,0 1 0,0 0 0,0-1 0,0 1-1,6-7 1,-6 9 1,0 1-1,0-1 1,1 0 0,-1 1-1,0 0 1,1 0-1,-1-1 1,1 1 0,-1 1-1,1-1 1,0 0-1,-1 1 1,1-1 0,0 1-1,0 0 1,-1 0-1,5 0 1,-4 1 0,1-1 0,-1 1 0,0 0 0,1 0 0,-1 1 0,0-1 0,1 1 0,-1-1 0,0 1 0,0 0 0,-1 0 0,1 0 0,0 1 0,-1-1 0,1 1 0,-1-1 0,0 1 0,1 0 0,-1 0 0,-1 0 0,1 0 0,0 0 0,2 7 0,0 2 0,1-1 0,-1 1 0,-1 0 0,0 0 0,2 22 0,-5 146 29,-2-80-13,1-97-15,1 0 0,0-1 0,1 1 0,-1 0 0,0-1 0,1 1 0,-1 0 0,1-1 0,0 1-1,0 0 1,0-1 0,0 1 0,0-1 0,1 0 0,-1 1 0,1-1 0,-1 0 0,1 0 0,0 0 0,0 0-1,0 0 1,0-1 0,0 1 0,1 0 0,-1-1 0,0 0 0,1 1 0,-1-1 0,1 0 0,-1 0 0,1 0 0,0-1-1,-1 1 1,1-1 0,0 1 0,-1-1 0,4 0 0,4 1 12,0 1-1,0-2 1,-1 1-1,1-1 1,0-1 0,15-2-1,-23 2-66,1 0 1,0 0-1,0 0 0,-1 0 0,1 0 1,-1 0-1,1-1 0,-1 0 0,1 1 1,-1-1-1,0 0 0,0 0 0,0 0 1,0 0-1,0 0 0,-1-1 0,1 1 1,0-1-1,-1 1 0,0-1 0,0 1 1,0-1-1,0 0 0,0 1 0,0-1 0,0-4 1,4-31-5803</inkml:trace>
</inkml:ink>
</file>

<file path=ppt/ink/ink93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26"/>
    </inkml:context>
    <inkml:brush xml:id="br0">
      <inkml:brushProperty name="width" value="0.05" units="cm"/>
      <inkml:brushProperty name="height" value="0.05" units="cm"/>
      <inkml:brushProperty name="color" value="#FFFFFF"/>
    </inkml:brush>
  </inkml:definitions>
  <inkml:trace contextRef="#ctx0" brushRef="#br0">1 9 32383,'37'0'192,"6"0"-64,7 0-112,4 0 0,-1 0-16,-6 0-16,-14-3-48,-13-3-1217</inkml:trace>
</inkml:ink>
</file>

<file path=ppt/ink/ink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1"/>
    </inkml:context>
    <inkml:brush xml:id="br0">
      <inkml:brushProperty name="width" value="0.05" units="cm"/>
      <inkml:brushProperty name="height" value="0.05" units="cm"/>
      <inkml:brushProperty name="color" value="#FFFF00"/>
    </inkml:brush>
  </inkml:definitions>
  <inkml:trace contextRef="#ctx0" brushRef="#br0">0 13 31390,'14'0'545,"10"0"-49,7 0-336,7 0-96,3 0-32,0-5-16,-5 5-16,-3 0 0,-9 0 0,-7 0-16,-14 0-96,-20-7-12550</inkml:trace>
</inkml:ink>
</file>

<file path=ppt/ink/ink94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30"/>
    </inkml:context>
    <inkml:brush xml:id="br0">
      <inkml:brushProperty name="width" value="0.05" units="cm"/>
      <inkml:brushProperty name="height" value="0.05" units="cm"/>
      <inkml:brushProperty name="color" value="#FFFFFF"/>
    </inkml:brush>
  </inkml:definitions>
  <inkml:trace contextRef="#ctx0" brushRef="#br0">74 349 32047,'2'-8'168,"-1"4"-128,-1-1 0,1 1 1,1 0-1,-1 0 0,0 0 0,1-1 0,0 2 1,0-1-1,0 0 0,1 0 0,-1 1 0,4-4 1,-6 7-41,-1 0 1,1 0-1,0 0 0,0 0 1,0 0-1,0 0 1,0 1-1,0-1 1,0 0-1,0 0 1,0 0-1,0 0 0,0 0 1,0 0-1,0 0 1,0 0-1,0 1 1,0-1-1,0 0 1,0 0-1,1 0 0,-1 0 1,0 0-1,0 0 1,0 0-1,0 0 1,0 0-1,0 0 1,0 1-1,0-1 0,0 0 1,0 0-1,0 0 1,0 0-1,0 0 1,1 0-1,-1 0 0,0 0 1,0 0-1,0 0 1,0 0-1,0 0 1,0 0-1,0 0 1,0 0-1,1 0 0,-1 0 1,0 0-1,0 0 1,0 0-1,0 0 1,0 0-1,0 0 1,0 0-1,0 0 0,1 0 1,-1 0-1,0 0 1,0 0-1,0 0 1,0 0-1,0 0 1,0 5 0,1 79-1,-3 120 0,-1-165 0,-2 0 0,-1 1 0,-14 45 0,-4-12 0,13-43 0,1 1 0,2 0 0,-7 45 0,50-202 0,-2-99 0,5-22 0,-28 190 0,-2 14 0,17-54 0,-24 96 0,0-1 0,0 1 0,0 0 0,0 0 0,0 0 0,0-1 0,0 1 0,0 0 0,0 0 0,1 0 0,-1 1 0,0-1 0,1 0 0,-1 0 0,0 1 0,1-1 0,-1 1 0,1-1 0,-1 1 0,1 0 0,0-1 0,-1 1 0,1 0 0,2 0 0,1 0 0,0 0 0,0 0 0,0 1 0,0-1 0,0 1 0,9 3 0,-6 0 0,-1 0 0,0 0 0,-1 1 0,1 0 0,-1 0 0,0 0 0,0 1 0,-1 0 0,1 0 0,-1 1 0,0-1 0,-1 1 0,0 0 0,4 8 0,-2-1 0,0-1 0,0 1 0,-1 1 0,-1-1 0,0 1 0,-1-1 0,1 17 0,-3-19 0,-1 0 0,0 1 0,-3 22 0,3-30 0,-2-1 0,1 0 0,0 0 0,-1 0 0,0 0 0,0 0 0,0 0 0,0-1 0,-1 1 0,1 0 0,-1-1 0,0 0 0,-6 6 0,-8 3-3,1-1 1,-1-1-1,-1 0 1,0-1-1,0-1 1,-1-1-1,0 0 0,-29 5 1,43-10-2,2-1 2,-26 11-18,28-12 14,0 1-1,1 0 1,-1-1 0,0 1 0,1 0 0,-1 0 0,1 0 0,-1 0 0,1-1 0,0 1 0,-1 0 0,1 0-1,0 0 1,-1 0 0,1 0 0,0 0 0,0 0 0,0 0 0,0 0 0,0 0 0,0 0 0,0 0 0,0 0-1,1 0 1,-1 0 0,0 0 0,0 0 0,1 0 0,0 1 0,0 0 2,0-1 0,0 1 1,1-1-1,-1 1 0,0-1 1,1 1-1,-1-1 0,1 0 0,0 1 1,-1-1-1,1 0 0,0 0 0,0 0 1,0-1-1,0 1 0,-1 0 0,1-1 1,0 1-1,3 0 0,46 5 23,-41-5-19,108 1 20,-70-3-11,-39 1-9,0 0 1,0-1-1,-1-1 0,1 1 0,0-1 1,-1-1-1,1 0 0,-1 0 0,0 0 0,0-1 1,0 0-1,-1-1 0,1 0 0,6-6 1,-5 3-1,-1 1-1,-1-2 1,1 1 0,-1-1 0,-1 0 0,0 0 0,0-1 0,-1 0 0,0 0 0,7-22 0,-2-4 2,-1-1-1,-2 0 1,4-64 0,-9-117 17,-3 121-5,1 95-9,0 0 0,0 0-1,-1 0 1,1 0 0,0 1 0,-1-1 0,1 0-1,-1 0 1,1 1 0,-1-1 0,0 0 0,1 1-1,-1-1 1,0 0 0,0 1 0,-2-2 0,3 2-5,-1 1 1,0-1 0,0 1 0,0-1-1,0 1 1,0-1 0,0 1-1,0 0 1,0 0 0,0-1 0,0 1-1,0 0 1,0 0 0,0 0-1,0 0 1,0 0 0,0 0 0,0 0-1,0 0 1,0 1 0,0-1-1,0 0 1,0 1 0,0-1 0,1 1-1,-1-1 1,0 0 0,0 1 0,0 0-1,-1 0 1,-1 3-1,0-1 0,0 1 0,0 0 0,0 0 0,1 0 0,0 0 0,0 0 0,0 0 0,0 1 0,0-1 0,1 1 0,0 0 0,-1 9 0,-4 24 3,2 0 0,2 1 1,4 55-1,-1-20 3,0-18 7,10 76 1,-7-108-14,0 0 1,2-1-1,1 1 0,1-2 1,18 39-1,-24-57 0,1 0 1,-1 0-1,1 0 1,1 0-1,-1 0 1,0-1-1,1 1 1,0-1-1,0 0 1,0 0-1,0-1 1,0 1-1,1-1 1,-1 0-1,1 0 1,4 2-1,-5-3 0,-1-1 1,1 1-1,-1 0 0,1-1 1,-1 0-1,1 0 0,0 0 1,-1 0-1,1 0 0,-1-1 1,1 0-1,-1 0 0,1 0 1,-1 0-1,0 0 0,1-1 1,-1 1-1,0-1 0,0 0 1,0 0-1,0 0 0,0 0 1,3-4-1,1-2-1,0-2 1,0 1-1,-1-1 1,0 0-1,0-1 1,-1 1-1,-1-1 1,0 0-1,0 0 0,3-22 1,1-14-7,3-62 0,-10 94 6,0-4-6,0-8 2,1 0 0,2 0 0,9-35 0,-12 59 4,0 1 1,0 0-1,0-1 1,0 1-1,1 0 1,-1 0-1,1-1 0,-1 1 1,1 0-1,0 1 1,-1-1-1,1 0 1,0 0-1,0 1 0,0-1 1,1 1-1,-1 0 1,0 0-1,1 0 1,-1 0-1,0 0 1,1 0-1,3 0 0,4-1 1,1 1-1,-1 0 0,1 1 1,14 1-1,0 0 2,-21-1-1,-3 0 0,0 0 0,0 0-1,0-1 1,0 1 0,0 0 0,0 1 0,-1-1 0,1 0 0,0 0 0,0 0-1,0 1 1,0-1 0,0 0 0,0 1 0,-1-1 0,1 0 0,0 1 0,0-1 0,-1 1-1,2 1 1,-1-2-8,-10 1 48,1 0-38,1 1 0,0 0 0,-1 0-1,1 1 1,0 0 0,0 0 0,1 1 0,-1 0-1,1 0 1,0 0 0,0 1 0,0 0 0,0 0-1,1 0 1,0 1 0,0 0 0,0 0-1,1 0 1,0 1 0,-4 8 0,0 0-2,2 0 0,0 1 0,0-1 0,1 1 0,1 0 0,1 1 0,0-1 0,0 23 0,2-20 3,1-1 0,0 1 1,5 24-1,-4-37-3,1-1 0,-1 1 0,1-1 0,0 1 0,1-1 0,-1 0 0,1 0 0,0 0 0,0 0 0,1-1 0,-1 1 0,1-1 0,0 0 0,8 6 0,-6-5 0,0-1 0,1 0 0,-1-1 0,1 1 0,0-1 0,0 0 0,0-1 0,0 0 0,12 2 0,2-1 0,0-2 0,22 0 0,-25-2 0,-14 2 0,1-1 0,-1 0 0,0-1 0,0 1 0,1-1 0,-1 0 0,0 0 0,0 0 0,0-1 0,0 1 0,0-1 0,-1 0 0,1 0 0,0 0 0,-1-1 0,1 1 0,-1-1 0,0 0 0,0 0 0,0 0 0,0 0 0,-1 0 0,1-1 0,-1 1 0,0-1 0,0 0 0,0 0 0,0 0 0,1-6 0,2-8 0,-2-1 0,0 1 0,-1-1 0,-1 0 0,-1-25 0,0 31 0,0-9 0,-2 0 0,0 0 0,-1 0 0,-7-23 0,6 32 0,0 0 0,0 1 0,-2-1 0,1 1 0,-2 0 0,1 1 0,-2 0 0,-8-12 0,13 20 0,1 1 0,-1-1 0,1 1 0,-1-1 0,0 1 0,0 0 0,0 0 0,0 0 0,0 0 0,-1 1 0,1-1 0,0 1 0,-1 0 0,1 0 0,-1 0 0,1 1 0,-1-1 0,0 1 0,-4-1 0,5 2 0,0-1 0,0 1 0,0-1 0,0 1 0,0 0 0,1 0 0,-1 0 0,0 1 0,1-1 0,-1 1 0,1-1 0,-1 1 0,1 0 0,0 0 0,0 0 0,0 0 0,0 0 0,0 0 0,0 1 0,1-1 0,-1 1 0,1-1 0,-2 5 0,-2 5 0,2 0 0,-1 0 0,1 0 0,1 0 0,0 1 0,0 17 0,2 3-8,4 40 0,-3-67 6,0 0-1,0 1 1,0-1 0,1 0-1,0 0 1,0 0 0,1 0-1,-1 0 1,1-1 0,1 1-1,-1-1 1,1 0 0,0 0-1,0 0 1,0 0 0,1-1-1,0 1 1,-1-1 0,2 0-1,-1-1 1,0 1 0,1-1-1,-1 0 1,1-1 0,9 4-1,5 0 3,1-1-1,1-1 1,-1 0-1,1-2 1,0 0-1,22-2 1,-39 0 0,0 1 1,1-2-1,-1 1 1,1-1-1,-1 0 1,0 0-1,1 0 0,-1-1 1,0 1-1,0-1 1,0-1-1,0 1 1,-1-1-1,1 1 0,-1-1 1,1-1-1,-1 1 1,0-1-1,0 0 1,-1 1-1,1-2 0,-1 1 1,0 0-1,0-1 1,0 1-1,0-1 1,-1 0-1,0 0 0,0 0 1,2-8-1,2-12 1,-1-1-1,0 0 1,-3 0-1,0 0 0,-1 0 1,-3-27-1,1-2 3,1-140 55,-10 423-55,10 40-3,0-264 0,0 0 0,1 0 0,-1 0 0,1 0 0,-1 0 0,1 0 0,0 0 0,1-1 0,-1 1 0,1 0 0,-1-1 0,1 1 0,0-1 0,1 1 0,-1-1 0,0 0 0,1 0 0,0 0 0,0 0 0,0-1 0,0 1 0,0-1 0,0 0 0,1 1 0,-1-2 0,1 1 0,-1 0 0,1-1 0,0 1 0,0-1 0,0 0 0,0 0 0,0-1 0,-1 1 0,1-1 0,7 0 0,4 1 0,0-1 0,0-1 0,0 0 0,0 0 0,-1-2 0,1 0 0,15-5 0,-23 5 0,-1 0 0,1 0 0,0-1 0,-1 0-1,0 0 1,0-1 0,0 0 0,0 0 0,-1 0 0,0-1-1,0 1 1,0-1 0,-1 0 0,0-1 0,0 1 0,3-9-1,0-2 0,0 0 0,-2-1 0,0 0 0,0 0 0,-2-1 0,2-27 0,-4-118-4,-3 87 4,3 62 3,-1-1-1,-1 1 1,0-1 0,-2 0-1,1 1 1,-2 0 0,-5-18-1,6 31-2,2 13-8,-1 142 10,5 197 11,-3-340-13,1 0 0,1 0 0,-1 0 0,2-1 0,-1 1 0,1 0 0,7 14 0,-8-21 1,0 1-1,1-1 1,-1 1-1,0-1 1,1 0 0,0 0-1,0 0 1,0 0 0,0 0-1,0-1 1,1 1-1,-1-1 1,1 0 0,-1 0-1,1-1 1,0 1 0,0-1-1,-1 1 1,1-1-1,8 1 1,-1-1 2,0 1-1,1-2 1,-1 1-1,23-4 1,-30 2-2,1 0 1,-1 0-1,0 0 1,0 0-1,0-1 1,0 0-1,-1 0 1,1 0-1,0 0 1,-1 0-1,1-1 1,-1 0-1,0 0 1,0 0-1,4-5 1,1-3-2,-1-1 0,0 0 0,-1 0 0,-1-1 0,1 1 0,-2-1 0,0-1 0,-1 1 0,0 0 0,1-20 0,0-17-9,-6-75 0,1 80 9,0 41 1,-3-51 0,4 52 0,-1-1 0,0 1 0,0-1 0,0 1 0,0 0 0,0 0 0,-1-1 0,0 1 0,1 0 0,-1 0 0,0 0 0,-5-4 0,7 6 0,-1 1 0,1-1 0,-1 1 0,0-1 0,1 1 0,-1-1 0,0 1 0,0-1 0,1 1 0,-1 0 0,0-1 0,0 1 0,1 0 0,-1 0 0,0 0 0,0-1 0,0 1 0,0 0 0,1 0 0,-1 0 0,0 0 0,0 0 0,0 1 0,0-1 0,1 0 0,-1 0 0,0 1 0,0-1 0,0 0 0,1 1 0,-1-1 0,0 0 0,0 1 0,1-1 0,-1 1 0,1-1 0,-1 1 0,0 0 0,1-1 0,-1 2 0,-2 1 0,1 0 0,0 1 0,0-1 0,0 0 0,1 1 0,-3 7 0,-1 15 0,1 1 0,1 0 0,1 0 0,2 0 0,0 1 0,6 32 0,-5-49 1,1 0-1,1 0 1,0 0-1,0 0 1,1 0 0,0-1-1,1 0 1,0 1 0,1-2-1,0 1 1,0-1-1,16 17 1,-16-20-1,0 0 1,1 0-1,0-1 1,0 0-1,1 0 1,0 0-1,-1-1 1,2 0-1,-1-1 1,0 0-1,1 0 1,-1-1-1,1 0 1,0 0-1,-1-1 1,16 0-1,-22 0 0,0-1-1,0 0 1,0 0-1,0 0 1,0 0 0,0 0-1,0 0 1,0 0-1,0-1 1,0 1 0,0-1-1,0 1 1,0-1-1,0 0 1,-1 0 0,1 0-1,0 0 1,0 0 0,-1 0-1,1 0 1,0-1-1,-1 1 1,1-1 0,-1 1-1,0-1 1,0 1-1,1-1 1,-1 0 0,0 0-1,0 0 1,-1 1-1,1-1 1,1-4 0,6-18-6,-1-1 0,-1 0 0,4-44 0,-2-78-9,-5 67 6,-3 78 11,0 0 0,0 0 1,0 0-1,0 0 0,1 0 1,-1 0-1,1 0 0,-1 0 1,1 1-1,0-1 0,0 0 1,-1 0-1,1 1 1,1-1-1,-1 1 0,1-2 1,-1 2-3,0 0 1,0 1 0,0-1 0,0 1 0,1 0 0,-1-1 0,0 1-1,0 0 1,0 0 0,0-1 0,0 1 0,1 0 0,-1 0 0,0 0-1,0 0 1,0 1 0,0-1 0,0 0 0,1 0 0,-1 1 0,0-1-1,0 1 1,0-1 0,0 1 0,0-1 0,0 1 0,1 1 0,2 1 0,1 0 0,-1 0 0,0 1 0,-1 0 1,1 0-1,-1 0 0,0 0 0,0 1 0,0-1 1,0 1-1,3 9 0,21 64-3,-19-52 3,5 14-3,-2 0 0,-2 1-1,-1 0 1,-2 0 0,0 71 0,-5-156-22,1 0 0,15-78-1,-11 96 5,1 0 0,0 1 1,2 1-1,2-1 0,25-44 0,-33 64 24,0 0 0,1 1 1,0-1-1,0 1 1,0 0-1,0 0 1,1 0-1,5-3 1,-9 6-4,0 0 0,0 1 0,0-1 0,0 1 0,0-1 1,0 1-1,0-1 0,0 1 0,1 0 0,-1 0 0,0-1 1,0 1-1,0 0 0,0 0 0,0 0 0,1 0 0,-1 0 0,0 0 1,0 1-1,0-1 0,0 0 0,0 1 0,1-1 0,-1 0 1,0 1-1,0-1 0,0 1 0,0 0 0,0-1 0,0 1 1,-1 0-1,1 0 0,0-1 0,0 1 0,0 0 0,-1 0 0,1 0 1,0 0-1,-1 0 0,1 0 0,-1 0 0,1 0 0,-1 0 1,0 0-1,1 3 0,8 26 5,-2 0 0,0 1 0,-2 0 0,1 51 0,5 33 15,-10-108-20,0 0 0,1-1 0,0 1 0,0 0 0,0-1 0,1 1 1,0-1-1,0 0 0,0 0 0,1 0 0,7 8 0,-7-10 0,0 0 0,0-1 0,1 1-1,-1-1 1,1 0 0,0-1 0,0 1 0,0-1 0,0 0-1,0 0 1,0-1 0,0 1 0,1-1 0,-1 0-1,7 0 1,4 0 0,0 0-1,-1-1 0,1 0 1,0-1-1,0-1 0,-1-1 1,22-5-1,-28 4 0,0 1 0,0-1 0,0-1 0,0 0 0,-1 0 0,1 0 0,-2-1 0,1-1 0,0 1 0,-1-1 0,0 0 0,-1-1 0,6-8 0,-5 6 0,-1 0 0,-1-1 0,1 1 0,-2-1 0,1-1 0,-2 1 0,1 0 0,2-23 0,-2-1 4,-2-58 1,-2 69-1,0 14-3,0 0-1,0 0 1,-1 0-1,-1 1 1,1-1-1,-5-13 1,5 21-1,0 0 0,0-1 0,-1 1 0,1 0 0,0 0 0,-1 0-1,0 0 1,1 0 0,-1 0 0,0 0 0,0 0 0,0 1 0,0-1 0,0 1 0,0 0 0,-1-1 0,1 1 0,0 0 0,-1 0 0,1 0 0,-1 1 0,1-1 0,-1 1 0,1-1 0,-1 1 0,0 0 0,1 0 0,-3 0 0,0 0 0,0 0 0,1 1 0,-1-1 0,1 1 0,-1 0 0,1 0 0,0 1 0,-1-1 0,1 1 0,0 0 0,0 0 0,0 1 0,0-1 0,-6 6 0,5-3 0,0 0 0,0 1 0,1-1 0,-1 1 0,1 0 0,1 0 0,-1 1 0,-4 11 0,3-3 0,0 0 0,1 0 0,1 0 0,1 1 0,0-1 0,1 1 0,0-1 0,3 21 0,-2-33 0,1-1 0,-1 1 0,1-1 1,0 1-1,0-1 0,0 1 0,0-1 0,0 0 0,1 0 1,-1 1-1,1-1 0,-1 0 0,1 0 0,0 0 0,0-1 0,0 1 1,0 0-1,0-1 0,0 1 0,0-1 0,1 0 0,-1 0 0,1 0 1,-1 0-1,0 0 0,1 0 0,-1 0 0,6 0 0,7 1 2,0-1 1,-1 0-1,28-1 0,-37-1-2,0 1 1,-1 0-1,0-1 0,1 0 0,-1 0 1,0 0-1,0 0 0,1-1 1,-1 1-1,0-1 0,0 0 0,-1 0 1,1-1-1,0 1 0,-1-1 0,7-5 1,-6 2-2,1 0 1,0 0-1,-1 0 1,0-1-1,-1 1 1,0-1-1,0 0 1,4-11-1,-1-6 8,-2 0 0,0 0 0,-1 0 0,-1-40 0,-2 60-7,2 7 0,1 23 0,-4 49 0,0-25 0,-2 15 0,-3 0 0,-3 0 0,-22 79 0,-19 210 0,18-90 0,29-245 0,-1-1 0,-1 1 0,0-1 0,-1 0 0,-2 0 0,1-1 0,-15 23 0,17-32 0,-1 0 0,0-1 0,0 0 0,-1 0 0,0 0 0,0-1 0,0 0 0,-1 0 0,0-1 0,0 0 0,-1 0 0,1-1 0,-1 0 0,0 0 0,-17 4 0,11-5 0,0 0 0,0-1 0,0 0 0,0-1 0,-21-2 0,31 1 0,0-1 0,0 1 0,0-1 0,0 0 0,0-1 0,0 1 0,1-1 0,-1 0 0,0-1 0,1 1 0,0-1 0,-1 1 0,1-1 0,0-1 0,1 1 0,-1 0 0,0-1 0,1 0 0,-4-5 0,1-1 0,1 0 0,0 0 0,0 0 0,1-1 0,1 0 0,0 0 0,0 0 0,-1-12 0,1-12 0,2-45 0,1 61 0,0 3 0,2 0 0,0 0 0,1 0 0,1 0 0,0 0 0,1 1 0,1 0 0,0 0 0,10-16 0,-2 8 0,0 0 0,2 0 0,0 2 0,35-35 0,-24 31 0,1 2 0,2 1 0,0 1 0,1 2 0,65-31 0,-18 18 0,118-33 0,-191 64-6,-3 1 3,0 0 1,-1 0-1,1-1 1,0 1-1,-1 0 1,1-1 0,0 1-1,-1-1 1,1 0-1,-1 1 1,1-1-1,-1 0 1,0 0-1,1 0 1,-1 0-1,0 0 1,1 0-1,-1 0 1,0-1 0,0 1-1,0 0 1,0-1-1,0 1 1,0-1-1,-1 1 1,1-1-1,0 1 1,-1-1-1,1-1 1,-1-14-270</inkml:trace>
</inkml:ink>
</file>

<file path=ppt/ink/ink94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30"/>
    </inkml:context>
    <inkml:brush xml:id="br0">
      <inkml:brushProperty name="width" value="0.05" units="cm"/>
      <inkml:brushProperty name="height" value="0.05" units="cm"/>
      <inkml:brushProperty name="color" value="#FFFFFF"/>
    </inkml:brush>
  </inkml:definitions>
  <inkml:trace contextRef="#ctx0" brushRef="#br0">135 18 31310,'-3'-2'35,"1"0"0,-1 0 0,1 1-1,-1-1 1,0 1 0,1-1-1,-1 1 1,0 0 0,0 0 0,0 1-1,0-1 1,0 0 0,0 1 0,0 0-1,0 0 1,0 0 0,0 0-1,0 0 1,0 0 0,0 1 0,0 0-1,0 0 1,0-1 0,0 2 0,0-1-1,0 0 1,-3 3 0,2-2-13,1 0-1,-1 0 1,1 1 0,0-1 0,0 1 0,0 0-1,0 0 1,0 0 0,1 0 0,-1 1 0,1-1-1,0 1 1,0-1 0,0 1 0,1 0 0,-1 0 0,1-1-1,0 1 1,-2 8 0,3-8-22,0 1 1,-1-1-1,2 0 0,-1 0 1,0 0-1,1 0 1,-1 0-1,1 0 0,0 0 1,1 0-1,-1 0 0,1 0 1,-1-1-1,1 1 1,0-1-1,1 1 0,2 3 1,1-2 0,-1 0 1,1 0 0,0-1-1,1 1 1,-1-2-1,1 1 1,0-1 0,9 4-1,1-2 3,0 1-1,1-2 0,0-1 1,0 0-1,-1-1 0,2-1 1,18-1-1,-36 0-3,-1 0 0,1 0 0,-1 0 0,1-1 0,-1 1 0,1 0 0,-1 0 0,1-1 0,-1 1 0,1 0 0,-1-1 0,0 1 0,1-1 0,-1 1 0,0 0 0,1-1 0,-1 1 0,0-1 0,1 1 0,-1-1 0,0 1 0,0-1 0,0 1 0,0-1 0,1 1 0,-1-1 0,0 1 0,0-1 0,0 1 0,0-1 0,0 1 0,0-2 0,0-24 0,-1 16 0,1 2 0,0 0 0,-1 0 0,-1 1 0,1-1 0,-1 0 0,0 1 0,-1-1 0,0 1 0,0 0 0,-5-8 0,6 11 0,0 0 0,-1 0 0,0 1 0,0-1 0,0 1 0,0 0 0,0 0 0,-1 0 0,0 0 0,1 0 0,-1 1 0,0 0 0,0 0 0,0 0 0,-1 0 0,1 0 0,0 1 0,-1 0 0,-7-1 0,5 1-8,0 0 0,-1 0 0,1 1 0,0 0 0,-1 1 0,1 0 0,0 0 0,-1 0 0,1 1 0,-8 3 0,-13 19-240</inkml:trace>
</inkml:ink>
</file>

<file path=ppt/ink/ink94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31"/>
    </inkml:context>
    <inkml:brush xml:id="br0">
      <inkml:brushProperty name="width" value="0.05" units="cm"/>
      <inkml:brushProperty name="height" value="0.05" units="cm"/>
      <inkml:brushProperty name="color" value="#FFFFFF"/>
    </inkml:brush>
  </inkml:definitions>
  <inkml:trace contextRef="#ctx0" brushRef="#br0">0 1 32303,'0'3'144,"0"3"48,14 3-128,33-6-32,16 3 0,11-6-32,2 0 0,-5 0 0,-4 0 0,-11 0 0,-12 0-48,-21 0-496</inkml:trace>
</inkml:ink>
</file>

<file path=ppt/ink/ink94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43"/>
    </inkml:context>
    <inkml:brush xml:id="br0">
      <inkml:brushProperty name="width" value="0.05" units="cm"/>
      <inkml:brushProperty name="height" value="0.05" units="cm"/>
      <inkml:brushProperty name="color" value="#FFFFFF"/>
    </inkml:brush>
  </inkml:definitions>
  <inkml:trace contextRef="#ctx0" brushRef="#br0">400 0 30974,'0'0'1139,"0"0"-1118,1 1 0,0-1-1,-1 0 1,1 0 0,0 0 0,-1 0-1,1 0 1,0 1 0,-1-1-1,1 0 1,-1 1 0,1-1 0,-1 0-1,1 1 1,0-1 0,-1 1-1,1-1 1,-1 1 0,0-1 0,2 1-1,1 31 32,0-1 0,-3 53 1,1 21-36,4-39-7,10 178 22,-14-190-31,-3 0 0,-13 81 0,-3-13-1,6 1 0,4 146 0,-1 263 0,21-23 0,-6-166 0,-8-202 0,2 402 0,-13-334 0,-1-4 0,16-50 0,1-20 0,-17 153 0,-30 331 0,40-532 0,-5 83 0,-5 149 0,15-222 0,1-25 0,-3 0 0,-19 131 0,4-117 0,4 1 0,-2 139 0,14 196 0,-1-412 0,-1 0 0,0 1 0,0-1 0,-1 0 0,-1 0 0,0 0 0,0-1 0,-11 19 0,-15 37 0,-22 134 0,17-57 0,15-65 0,-17 114 0,34-163 0,-2 9 0,0 51 0,5-75 0,-1-9 0,1-1 0,0 1 0,0 0 0,0 0 0,0-1 0,1 1 0,0 0 0,-1 0 0,1-1 0,0 1 0,1-1 0,-1 1 0,1-1 0,0 1 0,-1-1 0,5 5 0,-3-4 0,0 0 0,-1 0 0,1 0 0,-1 1 0,0-1 0,0 1 0,1 6 0,-1-9 0,-1 0 0,0 0 0,1-1 0,-1 1 0,1-1 0,0 1 0,-1-1 0,1 0 0,0 0 0,0 1 0,0-1 0,0 0 0,0-1 0,0 1 0,0 0 0,0-1 0,4 2 0,-2-1 0,0 0 0,-1 0 0,1 1 0,0-1 0,-1 1 0,6 3 0,-8-3 0,1-1 0,0 0 0,0 0 0,-1 0 0,1 0 0,0 0 0,0 0 0,0-1 0,0 1 0,0-1 0,1 1 0,-1-1 0,0 0 0,0 0 0,0 0 0,0 0 0,0 0 0,3-1 0,14 0 0,-15 8 0,0 4 0,-3-10 0,0 0 0,1 0 0,-1-1 0,0 1 0,0-1 0,1 1 0,-1-1 0,0 1 0,1-1 0,-1 0 0,0 1 0,1-1 0,-1 0 0,1 0 0,1 0 0,103 0 0,-105 0 0,0 0 0,0 0 0,0 0 0,0 1 0,0-1 0,0 1 0,0-1 0,0 0 0,-1 1 0,1 0 0,0-1 0,0 1 0,0-1 0,-1 1 0,1 0 0,0 1 0,0-1 0,0 0 0,0 0 0,0 0 0,0 0 0,0-1 0,0 1 0,0 0 0,0 0 0,0-1 0,1 1 0,-1-1 0,0 1 0,0-1 0,1 1 0,-1-1 0,0 0 0,3 1 0,62 11 0,-48-13 0,-12 0 0,0 1 0,-1 0 0,1 0 0,0 0 0,7 2 0,-11 0 0,-1 1 0,0-1 0,1 0 0,-1 1 0,0-1 0,0 1 0,-1-1 0,1 1 0,1 4 0,3 11 0,-3-15 0,0 0 0,0 0 0,0 0 0,-1 0 0,1 0 0,-1 0 0,0 0 0,0 1 0,0-1 0,0 0 0,-1 1 0,1-1 0,-1 0 0,0 7 0,1-8 0,-1-1 0,1 1 0,0-1 0,0 0 0,0 0 0,0 1 0,0-1 0,0 0 0,0 0 0,0 0 0,0 0 0,0 0 0,1 0 0,-1 0 0,0-1 0,3 2 0,13 12 0,-11-5-11,-6-18-42</inkml:trace>
</inkml:ink>
</file>

<file path=ppt/ink/ink94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51"/>
    </inkml:context>
    <inkml:brush xml:id="br0">
      <inkml:brushProperty name="width" value="0.05" units="cm"/>
      <inkml:brushProperty name="height" value="0.05" units="cm"/>
      <inkml:brushProperty name="color" value="#FFFFFF"/>
    </inkml:brush>
  </inkml:definitions>
  <inkml:trace contextRef="#ctx0" brushRef="#br0">1 31 31534,'0'-30'1233,"0"782"-1276,0-772-461,0-6-1686</inkml:trace>
</inkml:ink>
</file>

<file path=ppt/ink/ink94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54"/>
    </inkml:context>
    <inkml:brush xml:id="br0">
      <inkml:brushProperty name="width" value="0.05" units="cm"/>
      <inkml:brushProperty name="height" value="0.05" units="cm"/>
      <inkml:brushProperty name="color" value="#FFFFFF"/>
    </inkml:brush>
  </inkml:definitions>
  <inkml:trace contextRef="#ctx0" brushRef="#br0">0 191 31326,'1'-1'30,"-1"0"0,1 0 0,-1 0-1,1 0 1,-1 0 0,1 1 0,-1-1-1,1 0 1,0 0 0,-1 1-1,1-1 1,0 1 0,0-1 0,-1 0-1,1 1 1,0-1 0,0 1 0,0 0-1,0-1 1,0 1 0,0 0 0,0 0-1,0-1 1,0 1 0,0 0 0,-1 0-1,1 0 1,0 0 0,2 0 0,4-1 59,53-9 16,-1 2 0,2 4 0,75 2-1,-115 2-96,-8 1-8,0 0 0,0 1 0,-1 1 0,1-1 0,0 2 0,-1 0 0,0 1 0,0 0 1,0 0-1,0 1 0,-1 1 0,0 0 0,0 1 0,-1 0 0,0 0 0,-1 1 0,0 1 0,15 18 0,-13-14-1,-1 1 0,0 1 0,-1-1 0,0 2 0,-2-1 0,0 1 0,-1 0 0,0 1 0,-2 0 0,0 0 0,0 0 0,-2 0 0,0 18 0,-2-26 0,0 6 1,0 1-1,-4 19 1,3-31 2,0 1-1,-1 0 0,0-1 0,0 0 0,0 1 1,0-1-1,-1 0 0,0 0 0,-7 8 0,-10 11 0,-2-1-1,-1-1 0,-1-1 0,0-1 0,-2-1 1,0-1-1,-1-1 0,-1-2 0,0-1 0,-1-1 1,-1-1-1,-32 8 0,38-16 0,-1 0 0,0-2 0,-45-2 0,44 0 0,20 0 0,6 0 0,0 0 0,0 0 0,0 0 0,0 0 0,0-1 0,-1 1 0,1 0 0,0 0 0,0 0 0,0 0 0,0 0 0,0 0 0,0 0 0,0 0 0,0 0 0,0-1 0,0 1 0,0 0 0,0 0 0,0 0 0,0 0 0,0 0 0,0 0 0,0 0 0,0-1 0,0 1 0,0 0 0,0 0 0,0 0 0,0 0 0,0 0 0,0 0 0,0 0 0,0-1 0,0 1 0,0 0 0,0 0 0,0 0 0,0 0 0,0 0 0,0 0 0,0 0 0,0 0 0,0 0 0,1-1 0,-1 1 0,0 0 0,0 0 0,0 0 0,0 0 0,0 0 0,0 0 0,0 0 0,0 0 0,1 0 0,-1 0 0,0 0 0,0 0 0,0 0 0,0 0 0,0 0 0,0 0 0,1 0 0,-1 0 0,27-2 0,0 0 0,0 3 0,54 6 0,-42-3-3,179 0-48,-135-5-10,-76 1 56,1 0 0,0-1 0,-1 0-1,1 0 1,-1-1 0,1 0 0,-1-1 0,0 1-1,0-1 1,0-1 0,0 1 0,0-1-1,10-8 1,-8 4 4,-1 0 0,1-1 0,-2 0 0,1 0 0,-1-1 0,0 0 0,-1 0 0,6-12 0,-1-4-3,-1-1 1,-1 0 0,-1 0-1,-2-1 1,-1 0-1,3-47 1,-6-90 211,-2 460-211,0-285 3,1 0-1,0 0 1,1 0-1,0 0 1,0 0-1,1 0 1,0-1 0,1 0-1,0 1 1,10 14-1,-11-19 1,0-1 0,1 0-1,-1 0 1,1 0-1,0 0 1,0 0 0,0-1-1,1 0 1,-1 0-1,1 0 1,0-1 0,0 1-1,0-1 1,0-1-1,0 1 1,0 0 0,1-1-1,-1 0 1,1-1-1,-1 1 1,7-1 0,-8 0-3,0 1 1,-1-1-1,1-1 1,-1 1 0,1 0-1,0-1 1,-1 0 0,1 0-1,-1 0 1,1 0-1,-1 0 1,0-1 0,1 0-1,-1 0 1,4-3 0,-3 1-2,-1 0 0,0 0 1,0-1-1,0 1 1,-1-1-1,0 0 1,0 0-1,0 0 0,0 0 1,1-10-1,7-36-15,-2-1-1,-3 1 0,-2-76 0,3-24 27,-6 149-1,0 0 1,0 0-1,0 0 0,0 0 0,0 0 0,1 0 1,-1 0-1,1 0 0,0 0 0,0 1 0,-1-1 0,1 0 1,0 0-1,0 1 0,1-1 0,-1 0 0,0 1 1,1-1-1,-1 1 0,0 0 0,1-1 0,3-1 0,-2 2-3,-1 0-1,1 1 0,0-1 1,0 1-1,0 0 0,0 0 0,0 0 1,0 0-1,0 0 0,0 1 1,0-1-1,0 1 0,0 0 0,0-1 1,2 3-1,5 1-1,-1 0 0,0 1 0,0 1 0,-1-1 0,1 1 0,-1 1 0,-1 0 0,1 0 0,-1 0 0,0 1 0,-1 0 0,0 0 0,9 16 0,-8-11-2,1 1 0,-2 0 0,0 1 0,0-1 0,-2 1 0,0 0 0,0 1 0,1 22 0,-4-23 4,0-1 0,-1 1 0,-1 0 0,0 0 0,-1-1 0,-5 20 0,4-26-3,0 0 1,-1-1-1,1 1 1,-1-1-1,-1 0 1,1 0-1,-1 0 1,-1 0-1,1-1 1,-1 0-1,0 0 1,-10 7-1,8-8-2,1 0 0,-1 0 0,0-1 0,-1 1 0,1-2 0,-1 1 0,0-1 0,0-1 0,0 0 0,0 0 0,0 0 0,0-1 0,-1-1 0,1 1 0,-10-2 0,17 0 2,1 1 0,-1 0 0,1-1 0,-1 1 0,1-1 0,0 0 0,-1 1 0,1-1 0,0 0 0,-1 0 0,1 0 0,0 0 0,0 0 0,0 0 0,0 0 0,0 0 0,0-1 0,0 1 0,0 0 0,0 0 0,-1-4 0,-11-34 0,10 28 0,-2-11 0,1 0 0,1 0-1,1 0 1,2-39 0,0 43-2,0 16 2,-1 0 0,1 1-1,0-1 1,0 1-1,0-1 1,0 0 0,1 1-1,-1-1 1,0 1-1,1-1 1,-1 1 0,1-1-1,-1 1 1,1-1-1,0 1 1,0 0 0,0-1-1,0 1 1,0 0-1,0 0 1,2-2 0,-1 1-1,1 1 1,0 1-1,0-1 1,0 0-1,0 1 1,0-1-1,-1 1 1,1 0-1,6 0 1,-6 1 0,-1-1 0,1 1 0,-1-1 0,1 1 0,-1 0 0,1 0 0,-1 0 0,0 0 0,0 1 0,1-1 0,-1 1 0,0-1 0,0 1 0,0 0 0,0-1 0,-1 1 0,1 0 0,0 0 0,2 5 0,27 51 0,-20-34 0,-5-11 0,1-1 0,1-1 0,0 1 0,0-1 0,1-1 0,1 1 0,15 12 0,-19-18 0,1-1 0,0 1 0,0-1 0,0-1 0,0 1 0,1-1 0,-1 0 0,1-1 0,0 0 0,0 0 0,0-1 0,0 0 0,14 0 0,-16-1 0,1 0 0,0 0 0,-1 0 0,1-1 0,-1 0 0,1-1 0,-1 0 0,0 0 1,0 0-1,11-6 0,-12 5-1,-1 0 1,0-1 0,0 1 0,-1-1 0,1 0-1,-1 0 1,0-1 0,0 1 0,0-1-1,0 1 1,-1-1 0,0 0 0,0 0 0,2-6-1,1-8-4,0 0 0,-1 0-1,-1 0 1,1-29-1,-5-83-6,-1 55 6,2 61 8,1 8 0,-1 1 1,0-1-1,0 1 1,0-1-1,-1 1 1,0 0-1,0-1 1,-1 1-1,0 0 1,-5-12-1,7 18-1,0 0 0,0 0 0,0-1 0,0 1 0,-1 0 0,1 0 0,0 0 0,0-1 0,0 1 0,0 0 0,-1 0-1,1 0 1,0 0 0,0-1 0,-1 1 0,1 0 0,0 0 0,0 0 0,-1 0 0,1 0 0,0 0 0,0 0 0,-1 0 0,1 0 0,0 0-1,0 0 1,-1 0 0,1 0 0,0 0 0,0 0 0,-1 0 0,1 0 0,0 0 0,0 0 0,-1 0 0,-4 12 0,2 259 33,5-138-36,0 22 2,-5 181 0,1-306 0,-9 37 0,3-21 0,60-332 0,12-282 0,-62 547 0,-2 7 0,1 1 0,1-1 0,1 1 0,5-18 0,-8 28 0,2 0 0,-1 0 0,0 0 0,0 1 0,1-1 0,-1 1 0,1-1 0,0 1 0,0 0 0,0-1 0,0 1 0,0 0 0,1 0 0,-1 1 0,0-1 0,1 0 0,0 1 0,-1-1 0,1 1 0,0 0 0,-1 0 0,1 0 0,0 0 0,0 1 0,3-1 0,3 0 0,0 0 0,0 0 0,0 1 0,0 0 0,0 1 0,-1 0 0,1 0 0,10 4 0,-15-3 0,1 0 0,0 0 0,-1 1 0,1-1 0,-1 1 0,0 0 0,0 1 0,0-1 0,0 1 0,-1-1 0,1 1 0,-1 0 0,0 0 0,0 1 0,3 6 0,-2-1 0,1 0 0,-2 0 0,1 0 0,-1 1 0,-1-1 0,0 1 0,1 20 0,-2-1 0,-5 48 0,2-67 0,0 1 0,-1-1 0,-1 0 0,1 0 0,-2 0 0,0 0 0,0-1 0,-1 0 0,0 0 0,-1 0 0,-15 17 0,14-18 0,0 0 0,-1 0 0,0-1 0,-1-1 0,0 1 0,0-2 0,0 1 0,-1-1 0,0-1 0,0 0 0,-16 5 0,16-8 0,0-1 0,0 0 0,0 0 0,-14-2 0,7 1 0,12-3-6,15 0-15,0 3 21,199-7-5,-179 4 5,-1-1 0,0-1 0,1-1 0,-2-2 0,37-15 0,-57 20 0,0-1 1,-1 0-1,0 0 1,0 0-1,0-1 1,0 0-1,-1 0 1,1 0-1,-1-1 0,-1 0 1,1 0-1,-1 0 1,0-1-1,0 1 1,-1-1-1,0 0 1,3-9-1,1-10 6,-1 0 0,-1 0 0,2-40 0,-6 57-6,9-373 0,-10 276 0,0 105 0,0-1 0,0 1 0,0 0 0,0-1 0,0 1 0,0 0 0,-1 0 0,1-1 0,0 1 0,0 0 0,-1-1 0,1 1 0,-1 0 0,0 0 0,1 0 0,-1-1 0,0 1 0,1 0 0,-1 0 0,0 0 0,0 0 0,0 0 0,-1-1 0,-1 2 0,1-1 0,0 0 0,-1 1 0,1-1 0,-1 1 0,1 0 0,0 0 0,-1-1 0,1 2 0,-1-1 0,-2 1 0,3-1 0,1 1 0,-1-1 0,1 1 0,-1 0 0,0 0 0,1 0 0,0 0 0,-1 0 0,1 0 0,0 0 0,-1 0 0,1 1 0,0-1 0,0 0 0,0 1 0,0-1 0,0 1 0,0-1 0,1 1 0,-1 0 0,0-1 0,1 1 0,-1 0 0,1 2 0,-10 52 0,9-45 0,-9 101 0,5 138 0,6-170 0,-2-68 0,2-1 0,0 1 0,0 0 0,1-1 0,0 1 0,1-1 0,0 0 0,9 19 0,-9-23 0,1-1 0,0-1 0,0 1 0,0-1 0,1 1 0,0-1 0,0 0 0,0-1 0,0 1 0,1-1 0,0 0 0,0-1 0,0 1 0,0-1 0,0 0 0,8 1 0,8 2 0,1-1 0,-1-2 0,1 0 0,0-1 0,0-1 0,33-4 0,-33 2 0,-17 1 0,0 0 0,0 0 0,0-1 0,0 0 0,0-1 0,-1 1 0,1-1 0,-1 0 0,1-1 0,-1 1 0,0-1 0,1 0 0,-1 0 0,-1-1 0,1 1 0,0-1 0,-1 0 0,0 0 0,0-1 0,0 1 0,-1-1 0,1 0 0,-1 0 0,0 0 0,0-1 0,-1 1 0,0 0 0,0-1 0,0 0 0,1-8 0,4-26 0,-1 0 0,-2 0 0,-2-1 0,-4-57 0,0 20 0,2 74 0,0-1 0,0 1 0,0 0 0,-1 0 0,1 0 0,-1 0 0,0-1 0,0 1 0,-1 0 0,-1-4 0,1 6 0,1 1 0,0-1 0,-1 0 0,1 1 0,-1-1 0,0 1 0,1 0 0,-1 0 0,0-1 0,0 1 0,0 0 0,0 1 0,0-1 0,0 0 0,0 0 0,0 1 0,0-1 0,0 1 0,0 0 0,-4 0 0,0-1 0,0 0 0,0 1 0,-1 0 0,1 0 0,0 1 0,0 0 0,0 0 0,-1 0 0,1 1 0,-9 3 0,11-2 0,0-1 0,0 1 0,0 0 0,0 0 0,0 0 0,1 1 0,0-1 0,-1 1 0,1 0 0,1 0 0,-1 0 0,0 0 0,1 0 0,-2 5 0,-3 7 0,1 1 0,0-1 0,2 1 0,0 0 0,-3 31 0,3 88 0,4-102 0,0-23 0,0-1 0,1 1 0,0 0 0,1-1 0,0 1 0,6 17 0,-7-24 0,1-1 0,-1 0 0,1 0 0,0 0 0,0 0 0,0 0 0,0 0 0,0-1 0,1 1 0,-1-1 0,1 0 0,0 1 0,0-1 0,0 0 0,0-1 0,0 1 0,0 0 0,0-1 0,0 0 0,1 0 0,-1 0 0,1 0 0,-1 0 0,5 0 0,-2 0 0,1-1 0,-1 1 0,1-1 0,-1-1 0,1 1 0,-1-1 0,0 0 0,12-4 0,-14 4 0,-1-1 0,1 0 0,0 0 0,-1-1 0,0 1 0,1-1 0,-1 1 0,0-1 0,0 0 0,-1 0 0,1 0 0,-1-1 0,1 1 0,3-8 0,1-4 0,-1 0 0,0-1 0,-1 0 0,0-1 0,-1 1 0,-1-1 0,0-18 0,0-122 0,-4 93 0,1 64 0,0 0 0,0 0 0,0-1 0,0 1 0,0 0 0,0 0 0,0-1 0,0 1 0,0 0 0,-1 0 0,1 0 0,0-1 0,0 1 0,0 0 0,0 0 0,0 0 0,-1-1 0,1 1 0,0 0 0,0 0 0,0 0 0,0 0 0,-1-1 0,1 1 0,0 0 0,0 0 0,0 0 0,-1 0 0,1 0 0,0 0 0,0 0 0,-1 0 0,1 0 0,0 0 0,0 0 0,-1 0 0,1 0 0,0 0 0,0 0 0,-1 0 0,1 0 0,0 0 0,0 0 0,0 0 0,-1 0 0,1 0 0,0 0 0,0 0 0,-1 0 0,1 1 0,0-1 0,0 0 0,0 0 0,0 0 0,-1 0 0,1 1 0,0-1 0,0 0 0,0 0 0,0 0 0,0 1 0,-1-1 0,1 0 0,-12 12 0,8 1 0,1-1 0,0 0 0,0 1 0,2 0 0,-1 0 0,2-1 0,-1 1 0,3 18 0,-1 1 0,-1-19 0,0 0 0,2 0 0,-1-1 0,1 1 0,1-1 0,0 1 0,1-1 0,0 0 0,1 0 0,6 12 0,-7-18 0,0 0 0,1 0 0,-1 0 0,1-1 0,0 1 0,1-1 0,-1 0 0,1-1 0,0 1 0,0-1 0,1 0 0,-1-1 0,1 0 0,-1 0 0,1 0 0,0-1 0,0 0 0,12 2 0,-5-1 0,0-1 0,0-1 0,22 0 0,-33-1 0,0 0 0,0 0 0,-1-1 0,1 1 0,0-1 0,0 1 0,0-1 0,-1 0 0,1 0 0,0 0 0,-1-1 0,1 1 0,-1-1 0,0 1 0,1-1 0,-1 0 0,0 0 0,0 0 0,0 0 0,0 0 0,0 0 0,-1 0 0,3-5 0,0-4 0,0 0 0,-1 0 0,0 0 0,-1-1 0,2-21 0,-4-64 0,-1 53 0,2 18 0,-1 12 0,0 1 0,0-1 0,-1 0 0,-1 0 0,-5-22 0,7 36 0,0 1 0,0-1 0,-1 0 0,1 0 0,0 1 0,0-1 0,0 0 0,0 0 0,-1 1 0,1-1 0,0 0 0,0 0 0,-1 1 0,1-1 0,0 0 0,0 0 0,-1 0 0,1 1 0,0-1 0,0 0 0,-1 0 0,1 0 0,0 0 0,-1 0 0,1 0 0,0 0 0,-1 0 0,1 0 0,0 0 0,-1 0 0,1 0 0,0 0 0,-1 0 0,1 0 0,0 0 0,0 0 0,-1 0 0,1 0 0,0 0 0,-1 0 0,1 0 0,0-1 0,-1 1 0,1 0 0,0 0 0,0 0 0,-1-1 0,1 1 0,0 0 0,0 0 0,0-1 0,-1 1 0,1 0 0,0 0 0,0-1 0,0 1 0,0 0 0,0-1 0,0 1 0,-1-1 0,1 1 0,-3 11 0,-1 0 0,1 0 0,1 0 0,0 0 0,0 19 0,1 64 0,2-48 0,-1-40 0,0 1 0,0-1 0,1 1 0,0-1 0,0 0 0,0 0 0,1 1 0,0-1 0,0 0 0,0 0 0,1-1 0,6 10 0,-6-11 0,0-1 0,0 0 0,1 1 0,-1-1 0,1 0 0,0-1 0,0 1 0,0-1 0,1 0 0,-1 0 0,0 0 0,1 0 0,-1-1 0,1 0 0,0 0 0,-1 0 0,7 0 0,59 1 0,-68-2 0,0-1 0,0 1 0,0 0 0,0-1 0,0 0 0,0 1 0,0-1 0,-1 0 0,1 0 0,0 0 0,0 0 0,-1 0 0,1 0 0,0-1 0,-1 1 0,1-1 0,-1 1 0,0-1 0,1 1 0,-1-1 0,0 0 0,0 1 0,0-1 0,0 0 0,-1 0 0,1 0 0,0 0 0,-1 0 0,1 0 0,-1-3 0,3-10 0,-1 1 0,0-1 0,-2-20 0,1 20 0,-1-21 0,16-205 0,-18 267 0,1-1 0,3 29 0,-1 19 0,-6-1 0,-17 83 0,4-29 0,-32 417 0,42-431 0,7-98 0,-1 0 0,0 0 0,-1 0 0,-4 15 0,6-27 0,0 1 0,0 0 0,0 0 0,-1-1 0,1 1 0,0 0 0,-1-1 0,0 0 0,0 1 0,1-1 0,-1 0 0,-1 0 0,1 0 0,0 0 0,0 0 0,-1 0 0,1-1 0,-1 1 0,0-1 0,1 0 0,-1 0 0,0 0 0,0 0 0,1 0 0,-5 0 0,-17 1 0,0-2 0,0 0 0,0-1 0,0-2 0,-41-9 0,51 8 0,-1 0 0,1-1 0,0 0 0,1-1 0,0-1 0,0-1 0,0 1 0,1-2 0,0 0 0,-16-15 0,23 17 0,0 1 0,1-1 0,-1 0 0,1 0 0,1 0 0,0-1 0,0 1 0,0-1 0,1 0 0,0 0 0,0 0 0,1 0 0,0 0 0,1-13 0,0 11 0,0 0 0,0 0 0,1-1 0,1 1 0,0 0 0,0 0 0,1 1 0,0-1 0,1 0 0,0 1 0,6-10 0,1 4 0,0 1 0,1 0 0,1 1 0,0 1 0,1 0 0,25-17 0,-7 9 0,0 1 0,42-17 0,-20 16 0,0 3 0,0 3 0,113-16 0,-106 22-1,-1-4-1,111-35 0,-166 46-24,-4 1 15,-1 0 0,1-1-1,0 1 1,-1 0 0,1 0 0,0 0 0,-1 0 0,1-1-1,-1 1 1,1 0 0,-1-1 0,1 1 0,0 0-1,-1-1 1,1 1 0,-1-1 0,0 1 0,1-1-1,-1 1 1,1-1 0,-1 1 0,0-1 0,1 1 0,-1-1-1,0 0 1,0 1 0,1-1 0,-1 1 0,0-1-1,0 0 1,0 1 0,0-2 0,0-7-1318</inkml:trace>
</inkml:ink>
</file>

<file path=ppt/ink/ink94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55"/>
    </inkml:context>
    <inkml:brush xml:id="br0">
      <inkml:brushProperty name="width" value="0.05" units="cm"/>
      <inkml:brushProperty name="height" value="0.05" units="cm"/>
      <inkml:brushProperty name="color" value="#FFFFFF"/>
    </inkml:brush>
  </inkml:definitions>
  <inkml:trace contextRef="#ctx0" brushRef="#br0">148 61 31630,'-3'-1'48,"0"0"-1,0-1 0,0 1 0,0 1 0,-1-1 0,1 0 0,0 1 0,0-1 0,-1 1 0,1 0 1,0 0-1,-1 0 0,1 1 0,0-1 0,0 1 0,-1 0 0,1 0 0,-3 1 0,2 0-33,-1 1-1,1-1 1,0 1-1,1 0 1,-1 0 0,1 0-1,-1 1 1,1-1-1,0 1 1,0 0-1,-3 5 1,0 1-19,1 0 0,0 1 1,1-1-1,0 1 1,1 0-1,0 0 0,1 0 1,0 0-1,-1 20 1,3-28 5,0 1 1,0-1 0,0 1 0,1-1 0,-1 1 0,1-1-1,0 1 1,0-1 0,0 1 0,0-1 0,1 0 0,-1 0-1,1 0 1,0 0 0,0 0 0,0 0 0,3 3 0,-1-3 0,0 0 0,0-1 0,0 1 0,0-1 1,0 0-1,1 0 0,-1 0 0,1-1 0,0 1 0,-1-1 1,1 0-1,5 0 0,9 2 6,0-1 0,0-1 0,0 0 0,28-4 0,-43 3-7,0-1 0,0 1 0,1-1-1,-1 0 1,0 0 0,0-1 0,0 1 0,0-1 0,0 0 0,0 0 0,-1 0 0,1-1 0,-1 1 0,1-1 0,-1 0 0,0 0 0,0 0 0,0 0-1,0 0 1,-1-1 0,1 1 0,-1-1 0,0 0 0,0 0 0,2-7 0,-1-1-1,0 1 0,-1-1 0,0 0 0,-1 1 0,-1-1 0,1 0 0,-2 0 0,0 0 0,0 1 0,-5-18 0,4 23 0,0 0 0,0 1 0,0 0 0,-1-1 0,1 1 0,-1 0 0,-1 1 0,1-1 0,-1 0 0,1 1 0,-1 0 0,0 0 0,-1 0 0,1 0 0,-1 1 0,0-1 0,0 1 0,0 0 0,0 1 0,0-1 0,-1 1 0,-10-3 0,6 3 0,1 0 0,-1 0 0,0 1 0,0 0 0,1 1 0,-1 0 0,0 1 0,-12 1 0,18-1 0,1 0 0,-1 0 0,0 0-1,0 1 1,1-1 0,-1 1 0,0 0-1,1 0 1,0 0 0,-1 1 0,1-1-1,0 1 1,0 0 0,1 0 0,-1 0-1,0 0 1,1 0 0,0 0-1,0 1 1,0-1 0,-3 8 0,2-3-11,1 1 0,0 0 1,0 0-1,-1 12 0,2 36-154</inkml:trace>
</inkml:ink>
</file>

<file path=ppt/ink/ink94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58"/>
    </inkml:context>
    <inkml:brush xml:id="br0">
      <inkml:brushProperty name="width" value="0.05" units="cm"/>
      <inkml:brushProperty name="height" value="0.05" units="cm"/>
      <inkml:brushProperty name="color" value="#FFFFFF"/>
    </inkml:brush>
  </inkml:definitions>
  <inkml:trace contextRef="#ctx0" brushRef="#br0">50 191 32095,'0'-62'672,"0"784"-672,2-776 0,11-56 0,2-18 0,-5-339 0,-10 467 0,0-1 0,1 0 0,-1 0 0,1 1 0,-1-1 0,1 0 0,-1 1 0,1-1 0,-1 1 0,1-1 0,0 1 0,-1-1 0,1 1 0,0-1 0,-1 1 0,1-1 0,0 1 0,0 0 0,-1-1 0,1 1 0,0 0 0,0 0 0,-1 0 0,1-1 0,0 1 0,0 0 0,0 0 0,0 0 0,-1 1 0,1-1 0,0 0 0,0 0 0,0 0 0,-1 0 0,2 1 0,4-1 0,11 0 0,-1 0 0,1 1 0,-1 1 0,26 6 0,-35-6 0,-1 0 0,1 1 0,-1 0 0,1 1 0,-1-1 0,0 1 0,-1 0 0,1 1 0,-1-1 0,1 1 0,-1 0 0,-1 0 0,6 8 0,-5-6 0,-1-1 0,1 1 0,-2 1 0,1-1 0,-1 0 0,0 1 0,-1 0 0,1 0 0,0 10 0,-2-13 0,0-1 0,-1 1 0,0-1 0,0 1 0,0-1 0,-1 1 0,1-1 0,-1 1 0,0-1 0,-1 1 0,1-1 0,-1 0 0,1 1 0,-1-1 0,-1 0 0,1 0 0,0-1 0,-5 6 0,-4 2 0,-1-1 0,0-1 0,-1 0 0,0 0 0,-1-1 0,1-1 0,-1 0 0,-1-1 0,-23 7 0,80 10 0,-18-9 0,-1 0 0,0 2 0,-1 1 0,-1 0 0,27 31 0,-45-45 0,0 0 0,0 1 0,0 0 0,-1-1 0,0 1 0,0 0 0,0 0 0,0 0 0,-1 1 0,1-1 0,-1 0 0,0 1 0,1 7 0,-2-9 0,0 0 0,0 0 0,-1-1 0,1 1 0,-1 0 0,1 0 0,-1 0 0,0-1 0,0 1 0,0 0 0,0-1 0,0 1 0,-1-1 0,1 1 0,-1-1 0,0 0 0,0 0 0,0 1 0,0-1 0,0-1 0,0 1 0,-3 2 0,-8 4 0,0-1 0,-1 0 0,1 0 0,-2-2 0,1 0 0,-1 0 0,1-1 0,-29 3 0,-10-3 0,-67-2 0,74-2 0,55 2 0,1-1 0,0 2 0,-1 0 0,1 0 0,-1 0 0,0 1 0,0 1 0,10 6 0,36 15 0,-18-14 0,0-1 0,0-2 0,1-2 0,0-1 0,0-2 0,1-2 0,53-3 0,-89 0 0,-1 1 0,0-1 0,0 0 0,1 1 0,-1-1 0,0 0 0,0 0 0,0-1 0,0 1 0,0 0 0,0-1 0,-1 1 0,1-1 0,0 1 0,-1-1 0,1 0 0,-1 0 0,0 0 0,1 0 0,-1 0 0,0 0 0,0 0 0,0 0 0,-1 0 0,2-5 0,2-6 0,-1-1 0,0 0 0,1-15 0,-4 23 0,7-85 0,-6-99 0,-2 86 0,-2 210 0,0-40 0,8 93 0,-4-148 0,1-1 0,1 1 0,-1-1 0,2 0 0,-1 0 0,1-1 0,1 1 0,0-1 0,10 14 0,-12-18 0,0-1 0,1 1 0,-1-1 0,1 0 0,0-1 0,1 1 0,-1-1 0,1 1 0,-1-1 0,1-1 0,0 1 0,0-1 0,0 1 0,0-2 0,1 1 0,-1 0 0,0-1 0,1 0 0,10 0 0,-4 0 0,-9-1 0,0 1 0,0-1 0,1 0 0,-1 0 0,0 0 0,0 0 0,0-1 0,0 1 0,0-1 0,0 0 0,0 0 0,0 0 0,0 0 0,0 0 0,0-1 0,-1 1 0,1-1 0,-1 1 0,1-1 0,-1 0 0,1 0 0,3-5 0,-1-1 0,0 0 0,-1-1 0,0 0 0,0 0 0,-1 0 0,0-1 0,-1 1 0,3-16 0,3-84 0,-7 79 0,2-199 0,-4 303 0,3-1 0,24 145 0,-24-209 0,1 1 0,0-1 0,0 0 0,1 0 0,0 0 0,1-1 0,10 16 0,-12-20 0,0-1 0,0 1 0,1-1 0,-1 1 0,1-1 0,0 0 0,0-1 0,0 1 0,0-1 0,1 1 0,-1-1 0,0 0 0,1-1 0,0 1 0,-1-1 0,1 0 0,5 0 0,-2 0 0,0 0 0,-1-1 0,1 0 0,0 0 0,-1-1 0,12-2 0,-16 2 0,0 0 0,0-1 0,0 1 0,0 0 0,0-1 0,-1 0 0,1 0 0,0 0 0,-1 0 0,1 0 0,-1 0 0,0-1 0,0 1 0,0-1 0,0 1 0,0-1 0,2-5 0,2-5 0,0-1 0,-1 0 0,-1-1 0,-1 1 0,0-1 0,2-18 0,0-95 0,-5 95 0,1-445 0,-1 478 0,0 0 0,0-1 0,0 1 0,0-1 0,0 1 0,0 0 0,0-1 0,0 1 0,-1 0 0,1-1 0,0 1 0,0 0 0,0-1 0,-1 1 0,1 0 0,0-1 0,0 1 0,0 0 0,-1 0 0,1-1 0,0 1 0,-1 0 0,1 0 0,0 0 0,-1-1 0,1 1 0,0 0 0,-1 0 0,1 0 0,0 0 0,-1 0 0,1 0 0,0 0 0,-1 0 0,1-1 0,-1 1 0,1 0 0,0 1 0,-1-1 0,1 0 0,0 0 0,-1 0 0,1 0 0,0 0 0,-1 0 0,1 0 0,0 0 0,-1 1 0,1-1 0,0 0 0,-1 0 0,1 0 0,0 1 0,-1-1 0,1 0 0,0 1 0,0-1 0,0 0 0,-1 0 0,1 1 0,0-1 0,0 0 0,0 1 0,-1 0 0,-4 19 0,1 0 0,1 1 0,0-1 0,2 1 0,0 0 0,4 31 0,-2-1 0,6 832 0,-8-853 0,-7 40 0,6-59 0,2-10 0,-1 0 0,1 0 0,-1 0 0,0-1 0,1 1 0,-1 0 0,0-1 0,1 1 0,-1 0 0,0-1 0,0 1 0,1-1 0,-1 1 0,0-1 0,0 1 0,0-1 0,0 0 0,0 1 0,0-1 0,1 0 0,-1 0 0,0 0 0,0 0 0,0 0 0,0 0 0,0 0 0,0 0 0,-1 0 0,-31-4 0,25 1 0,1-1 0,0 1 0,0-2 0,1 1 0,-1-1 0,1 0 0,0 0 0,0 0 0,1-1 0,-7-8 0,5 6 0,1 0 0,0-1 0,1 0 0,0 0 0,0 0 0,1 0 0,-5-15 0,7 16 0,0 0 0,1 0 0,0-1 0,0 1 0,1 0 0,1-16 0,-1 21 0,0 0 0,1 1 0,0-1 0,-1 0 0,1 1 0,0-1 0,0 1 0,1-1 0,-1 1 0,0-1 0,1 1 0,0 0 0,-1-1 0,1 1 0,0 0 0,0 0 0,0 1 0,0-1 0,0 0 0,1 1 0,-1-1 0,5-1 0,19-7 0,49-10 0,-45 13 0,31-12 0,-51 15 0,-1 0 0,0 0 0,-1-1 0,1 0 0,-1-1 0,0 1 0,11-12 0,-6 3 0,0-1 0,-1-1 0,-1 0 0,0-1 0,-1 0 0,-1-1 0,-1 0 0,-1 0 0,0-1 0,4-20 0,3-23 0,11-111 0,-18 75 0,-8-182 0,0 269 0,-1 0 0,0 0 0,-6-16 0,-1-6 0,6 119 0,16 112 0,0 4 0,-13 445 0,-6-588 0,6-55 0,-1 0 0,0 0 0,-1 0 0,1 0 0,-1-1 0,1 1 0,-1 0 0,0-1 0,-1 1 0,1-1 0,-5 5 0,7-7 0,-1-1 0,1 1 0,-1-1 0,1 0 0,-1 1 0,1-1 0,-1 0 0,0 1 0,1-1 0,-1 0 0,1 0 0,-1 0 0,0 0 0,1 1 0,-1-1 0,0 0 0,1 0 0,-1 0 0,0 0 0,1 0 0,-1 0 0,1-1 0,-1 1 0,0 0 0,1 0 0,-1 0 0,0-1 0,1 1 0,-1 0 0,1-1 0,-1 1 0,1 0 0,-1-1 0,1 1 0,-1-1 0,1 1 0,-1-1 0,0 0 0,-12-22 0,5-6 0,1-1 0,1 0 0,1-1 0,2 1 0,1-47 0,3 73 0,-1 0 0,1 0 0,0 1 0,0-1 0,0 1 0,1-1 0,-1 1 0,1-1 0,0 1 0,0 0 0,0 0 0,0 0 0,1 0 0,-1 0 0,1 0 0,0 1 0,-1-1 0,1 1 0,0 0 0,1 0 0,-1 0 0,0 0 0,1 0 0,-1 1 0,6-2 0,7-3 0,-1 1 0,1 1 0,0 0 0,27-2 0,-28 4 0,19-1 0,-1-1 0,0-2 0,41-12 0,-66 15 0,1 0 0,-1 0 0,0 0 0,-1-1 0,1-1 0,-1 1 0,1-1 0,-1 0 0,-1-1 0,1 0 0,-1 0 0,0 0 0,0-1 0,-1 0 0,0 0 0,0 0 0,-1-1 0,5-8 0,-4 1 0,0-1 0,-1 1 0,-1-1 0,3-31 0,-4-68 0,-2 81 0,0 27 0,0-12 0,0 1 0,-1-1 0,-1 1 0,-1 0 0,-5-23 0,7 38 0,0-1 0,-1 1 0,1-1 0,-1 1 0,1 0 0,-1 0 0,0 0 0,0 0 0,0 0 0,-1 0 0,1 0 0,-1 0 0,0 1 0,1 0 0,-1-1 0,0 1 0,-1 0 0,1 0 0,0 1 0,0-1 0,-1 1 0,1 0 0,-1-1 0,1 2 0,-1-1 0,0 0 0,1 1 0,-1-1 0,0 1 0,1 0 0,-1 0 0,0 1 0,-3 0 0,4 0 0,1-1 0,0 1 0,-1 0 0,1 0 0,0 1 0,0-1 0,0 0 0,0 1 0,0-1 0,0 1 0,1 0 0,-1 0 0,0-1 0,1 1 0,-1 0 0,1 0 0,0 1 0,0-1 0,0 0 0,0 0 0,0 1 0,0-1 0,0 3 0,-4 10 0,2 0 0,-3 22 0,5-30 0,-4 37 0,3 78 0,3-71 0,-1-37 0,1-1 0,0 1 0,1-1 0,1 0 0,0 0 0,0 0 0,2 0 0,-1 0 0,14 23 0,-15-30 0,1 0 0,0 0 0,1 0 0,-1 0 0,1-1 0,0 0 0,1 0 0,-1 0 0,1-1 0,0 1 0,0-2 0,0 1 0,1-1 0,-1 1 0,1-2 0,0 1 0,0-1 0,0 0 0,13 2 0,60-3 0,-78-1 0,1 0 0,-1 0 0,0 0 0,1-1 0,-1 1 0,1-1 0,-1 0 0,0 1 0,1-1 0,-1 0 0,0 0 0,0-1 0,0 1 0,0 0 0,0-1 0,0 1 0,0-1 0,2-2 0,-1 0 0,-1 1 0,1-1 0,-1-1 0,1 1 0,-1 0 0,0 0 0,-1-1 0,3-9 0,0-6-1,-2-1 0,0 1 0,-1-32 1,-1 39-2,0-278-25,0 287 27,0 0 0,0 1 0,1-1 0,-1 1 0,1-1 0,0 1 0,0-1 0,0 1 0,0-1 0,1 1 0,-1 0 0,1 0 0,0 0 0,0 0 0,0 0 0,4-5 0,-3 6 0,1 0 0,-1-1 0,1 1 0,-1 1 0,1-1 0,0 0 0,0 1 0,0 0 0,0 0 0,0 0 0,0 0 0,0 1 0,0-1 0,4 1 0,1 0 0,-1-1 0,0 2 0,0-1 0,0 1 0,0 0 0,0 0 0,0 1 0,0 1 0,0-1 0,9 5 0,-12-4 0,-1 0 0,1 1 0,-1-1 0,0 1 0,0 0 0,0 0 0,0 0 0,-1 1 0,1-1 0,-1 1 0,0 0 0,-1 0 0,1 0 0,-1 0 0,0 0 0,2 7 0,-1-1 0,-1 1 0,0-1 0,0 1 0,-1 0 0,0-1 0,-1 1 0,0 0 0,-3 13 0,-3 10 0,-15 45 0,9-35 0,8-33 0,1 1 0,1-1 0,0 1 0,1 0 0,0 0 0,1-1 0,0 1 0,5 24 0,-5-36 0,1 1 1,-1-1-1,1 0 0,0 1 0,0-1 1,-1 0-1,1 1 0,0-1 1,0 0-1,1 0 0,-1 0 1,0 0-1,0 0 0,0 0 0,1 0 1,-1 0-1,0-1 0,1 1 1,-1 0-1,1-1 0,-1 1 1,1-1-1,2 1 0,40 1 24,-30-3-23,-11 1-1,0 0 0,0 0 0,0 0 1,0-1-1,0 1 0,0-1 0,0 0 0,-1 0 0,1 0 0,0 0 0,0-1 1,-1 1-1,1-1 0,-1 0 0,1 1 0,-1-1 0,0 0 0,0 0 0,0 0 1,0-1-1,0 1 0,0-1 0,0 1 0,2-5 0,-1-1-4,-1 1-1,1 0 1,-1-1-1,0 1 1,-1-1-1,0 0 1,0 0-1,0-12 1,-1 20-2,0 0 0,0 0 0,0-1 0,0 1 1,0 0-1,0-1 0,0 1 0,0 0 0,0 0 0,0-1 1,0 1-1,0 0 0,0-1 0,-1 1 0,1 0 1,0 0-1,0-1 0,0 1 0,0 0 0,0 0 0,-1-1 1,1 1-1,0 0 0,0 0 0,-1 0 0,1-1 0,0 1 1,0 0-1,0 0 0,-1 0 0,1 0 0,-1-1 1,-21 0-726</inkml:trace>
</inkml:ink>
</file>

<file path=ppt/ink/ink94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2"/>
    </inkml:context>
    <inkml:brush xml:id="br0">
      <inkml:brushProperty name="width" value="0.05" units="cm"/>
      <inkml:brushProperty name="height" value="0.05" units="cm"/>
      <inkml:brushProperty name="color" value="#FFFFFF"/>
    </inkml:brush>
  </inkml:definitions>
  <inkml:trace contextRef="#ctx0" brushRef="#br0">17 51 26620,'0'-3'758,"1"-1"-1,-1 1 0,1-1 1,0 0-1,0 1 1,0 0-1,2-5 1,2-7-722,-4 12-14,0 176 8,-4 205-31,-10-246 1,-2 56 0,17-231 0,10-56 0,3-30 0,-14 23 0,5-66 0,-3 139 0,1 1 0,2 0 0,11-38 0,-15 63 0,-2 6 0,0 0 0,0-1 0,1 1 0,-1 0 0,1-1 0,-1 1 0,1 0 0,-1 0 0,1-1 0,0 1 0,0 0 0,-1 0 0,1 0 0,0 0 0,0 0 0,2-1 0,-2 2 0,-1 0 0,1 0 0,0 1 0,0-1 0,-1 0 0,1 1 0,0-1 0,-1 1 0,1-1 0,-1 1 0,1-1 0,0 1 0,-1 0 0,1-1 0,-1 1 0,1 0 0,-1-1 0,0 1 0,1 0 0,-1-1 0,0 1 0,1 0 0,-1 0 0,0 1 0,33 99 0,-22-62 0,19 42 0,-13-37 0,-8-22 0,21 40 0,-30-61 0,0 0 0,1-1 0,-1 1 0,0 0 0,0-1 0,1 1 0,-1 0 0,1-1 0,-1 1 0,0 0 0,1-1 0,-1 1 0,1-1 0,0 1 0,-1-1 0,1 1 0,-1-1 0,1 1 0,0-1 0,-1 1 0,1-1 0,0 0 0,0 0 0,-1 1 0,1-1 0,0 0 0,0 0 0,-1 0 0,1 0 0,0 0 0,0 0 0,-1 0 0,1 0 0,0 0 0,0 0 0,-1 0 0,1 0 0,0 0 0,0-1 0,-1 1 0,1 0 0,0-1 0,-1 1 0,1 0 0,0-1 0,0 0 0,2-2 0,-1 0 0,0 0 0,0 0 0,0 0 0,0 0 0,0-1 0,2-6 0,39-129 0,0-3 0,-41 136 0,7-11 0,-9 17 0,0 1 0,1-1 0,-1 0 0,0 1 0,0-1 0,1 0 0,-1 1 0,0-1 0,0 0 0,0 1 0,1-1 0,-1 0 0,0 1 0,0-1 0,0 1 0,0-1 0,0 0 0,0 1 0,0-1 0,0 1 0,0-1 0,0 0 0,0 1 0,0-1 0,0 1 0,0-1 0,0 1 0,0 459 0,-1-445 0,2 0 0,0 0 0,5 23 0,-6-35 0,1 0 0,0 0 0,0 0 0,0 0 0,0 0 0,0 0 0,1-1 0,-1 1 0,1 0 0,0-1 0,-1 1 0,1-1 0,1 1 0,-1-1 0,0 0 0,0 0 0,1 0 0,-1 0 0,1 0 0,0-1 0,-1 1 0,1-1 0,6 2 0,2 0 0,0-1 0,0-1 0,0 0 0,1 0 0,-1-1 0,15-2 0,-20 1 0,0 0 0,0 0 0,0-1 0,0 0 0,0 0 0,-1 0 0,1 0 0,-1-1 0,1 0 0,-1-1 0,0 1 0,8-7 0,0-5 0,0 0 0,0-1 0,-1 0 0,-1-1 0,-1 0 0,-1-1 0,0 0 0,-1 0 0,-1-1 0,5-22 0,-3 3 0,-1-1 0,-3-1 0,-1 1 0,-1-46 0,-3 83 0,1 1 0,-1-1 0,0 0 0,0 1 0,0-1 0,-1 0 0,1 1 0,0-1 0,-1 0 0,1 1 0,-1-1 0,1 0 0,-1 1 0,0-1 0,1 1 0,-1 0 0,0-1 0,0 1 0,0-1 0,0 1 0,-1 0 0,1 0 0,0 0 0,-3-2 0,1 2 0,-1 0 0,0 0 0,0 0 0,0 0 0,0 1 0,0 0 0,1-1 0,-8 2 0,3-1 0,6 0 0,0 1 0,0-1 0,0 1 0,0-1 0,0 1 0,0 0 0,0 0 0,0 0 0,0 0 0,0 0 0,0 0 0,1 1 0,-1-1 0,0 1 0,1-1 0,-1 1 0,1-1 0,0 1 0,-1 0 0,1 0 0,0 0 0,0 0 0,0 0 0,0 0 0,1 0 0,-1 0 0,0 2 0,-3 10 0,1-1 0,0 1 0,-1 14 0,4-22 0,-7 178 0,7-148 0,0-31 0,0 0 0,0 1 0,1-1 0,0 0 0,0 1 0,0-1 0,0 0 0,1 0 0,0 0 0,0 0 0,1-1 0,-1 1 0,1 0 0,0-1 0,0 0 0,0 1 0,5 3 0,-3-4 0,0 0 0,0 0 0,1-1 0,0 1 0,0-1 0,0 0 0,0-1 0,0 1 0,0-1 0,1-1 0,-1 1 0,1-1 0,7 1 0,-9-2 1,13 2-2,0 0-1,0-2 0,24-1 1,-38 0 0,0 1-1,0-1 1,-1 0 0,1 1 0,0-2 0,0 1-1,-1 0 1,1-1 0,-1 0 0,1 1-1,-1-1 1,0-1 0,1 1 0,-1 0 0,0-1-1,-1 0 1,1 0 0,0 1 0,-1-2-1,0 1 1,3-5 0,1-4 1,-2 0 0,0 0 0,0-1 0,-1 1 0,0-1 0,0-13 0,1-83-11,-5 78 10,2-1 1,7-43-1,-7 72 1,-1 1 1,1 0-1,0 0 0,-1 0 1,1 0-1,0 0 1,0 0-1,0 0 1,1 0-1,-1 1 1,0-1-1,1 0 1,-1 1-1,1-1 1,-1 1-1,1-1 1,0 1-1,0 0 0,0 0 1,-1 0-1,1 0 1,0 0-1,0 0 1,1 0-1,-1 1 1,0-1-1,3 0 1,3 0 2,0 1 1,0-1 0,0 1 0,0 1 0,0 0 0,9 2 0,-13-2-4,-1 0 0,0 0 0,0 1 1,0-1-1,-1 1 0,1 0 0,0 0 0,-1 0 1,1 0-1,-1 0 0,1 1 0,-1-1 1,0 1-1,0-1 0,0 1 0,-1 0 1,1 0-1,0 0 0,-1 0 0,2 6 0,2 6-8,0 0-1,5 31 0,-4 14 20,-2 0-1,-5 88 0,-1-45-19,4-139-5,10-53 1,2 24 13,25-92 0,-33 136 0,2 0 0,0 0 0,1 1 0,2 1 0,13-21 0,-24 39 0,0 0 0,1 0 1,-1 1-1,0-1 0,1 0 0,-1 1 0,0-1 1,1 1-1,-1-1 0,1 0 0,-1 1 0,1-1 1,-1 1-1,1-1 0,0 1 0,-1-1 0,1 1 1,-1 0-1,1-1 0,0 1 0,-1 0 0,1 0 1,0-1-1,0 1 0,-1 0 0,1 0 0,0 0 1,-1 0-1,1 0 0,0 0 0,0 0 0,-1 0 1,1 0-1,0 0 0,0 0 0,-1 0 0,1 1 1,0-1-1,-1 0 0,1 0 0,0 1 0,-1-1 1,1 1-1,0-1 0,-1 0 0,1 1 0,-1-1 1,1 1-1,-1 0 0,1-1 0,-1 1 0,1-1 1,-1 1-1,0 0 0,1-1 0,-1 2 0,3 3-1,0 1-1,-1-1 0,0 1 0,0 0 0,1 6 0,32 190-1,-30-157 15,-1-1-1,-4 53 1,3-122-12,2 1 0,0-1 0,1 2 0,1-1 0,14-29 0,-4 14 0,3 1 0,29-44 0,-43 72 0,1 0 0,1 1 0,-1 0 0,2 0 0,-1 1 0,10-8 0,-13 12 0,0 1 0,1 0 0,-1 0 0,1 0 0,-1 1 0,1 0 0,0 0 0,0 0 0,0 1 0,0 0 0,0 0 0,13 0 0,-18 1-1,0 1 0,-1-1 0,1 1 0,0-1 1,0 1-1,0 0 0,-1-1 0,1 1 0,0 0 0,-1 0 0,1-1 0,0 1 1,-1 0-1,1 0 0,-1 0 0,1 0 0,-1 0 0,0 0 0,1 0 0,-1 0 1,0-1-1,0 1 0,0 0 0,1 0 0,-1 0 0,0 2 0,3 35-8,-2-30 10,3 123-1,-5-83 0,3 0 0,1 1 0,19 82 0,-21-130 0,-1 0 0,1 0 0,0 0 0,1 0 0,-1 0 0,0-1 0,0 1 0,0 0 0,0-1 0,1 1 0,-1-1 0,0 1 0,0-1 0,1 0 0,-1 1 0,0-1 0,1 0 0,-1 0 0,0 0 0,1 0 0,-1 0 0,0 0 0,1-1 0,1 1 0,2-1 0,-1 1-1,0-1 1,1 0 0,-1 0-1,0 0 1,7-3-1,-6 0-2,0 0-1,-1 0 0,0-1 0,0 0 0,0 1 1,0-1-1,-1 0 0,0-1 0,3-6 1,22-55-50,-10 10 20,14-82 0,-20 78 34,24-69 0,-34 122 3,-1 7-1,-1-1 0,1 0 1,-1 1-1,1-1 0,0 1 0,-1-1 0,1 1 1,0-1-1,0 1 0,0-1 0,2-1 0,1 23 16,-4-4-19,1-11 3,-1 0 1,0 0 0,0 0 0,0 0 0,-1 0-1,0 0 1,0 0 0,0 0 0,0 0 0,-1 0-1,-3 7 1,-4 4 4,0 1-1,1 1 0,1-1 1,1 1-1,0 0 1,-3 20-1,4-5-7,1 2-1,1 50 1,3-83 0,0 0 1,0 1-1,0-1 0,1 0 0,-1 0 1,1 0-1,0 0 0,-1 1 0,1-1 1,0 0-1,0 0 0,1-1 0,-1 1 1,0 0-1,0 0 0,1 0 0,-1-1 1,1 1-1,0-1 0,-1 1 0,1-1 1,0 0-1,0 0 0,0 1 0,0-1 1,0-1-1,0 1 0,0 0 1,0 0-1,1-1 0,-1 1 0,4-1 1,9 2 5,0 0 0,0-2 0,30-2 1,-14 1-9,-28 1 1,1 0 1,-1-1-1,0 1 0,1-1 1,-1 0-1,0 0 0,0 0 1,0 0-1,0-1 0,0 1 1,0-1-1,0 0 0,0 0 0,0 0 1,-1 0-1,1 0 0,-1 0 1,0-1-1,1 1 0,-1-1 1,0 0-1,-1 1 0,1-1 1,0 0-1,-1 0 0,0 0 1,1-1-1,-1 1 0,1-6 1,2-10-3,-1 0 0,0 0 0,-2 0 0,0-20 0,0 27 6,0-35-3,1 4-1,-2 1 0,-6-53 0,5 89 1,0 0-1,-1 0 1,1 0-1,-1 1 1,-1-1-1,1 1 1,-1-1-1,1 1 0,-2 0 1,1 0-1,0 0 1,-1 0-1,0 1 1,0-1-1,-9-6 1,9 8-1,0 1 1,-1-1 0,1 1 0,-1 0-1,0 0 1,0 0 0,0 0 0,0 1-1,0 0 1,0 0 0,0 1 0,0-1-1,0 1 1,0 0 0,0 0 0,0 1-1,0-1 1,-9 4 0,9-3 0,1 1-1,0 0 1,0 0 0,0 1-1,1-1 1,-1 1-1,1 0 1,-1-1 0,1 2-1,0-1 1,0 0 0,0 1-1,0-1 1,1 1 0,-1 0-1,1 0 1,0 0-1,0 0 1,1 0 0,-1 0-1,0 6 1,-3 7-2,1 1 0,1 0 0,-2 34 0,4-50 2,0 21 0,0 0 1,5 41-1,-3-57-2,0 0 0,1-1-1,0 1 1,0-1-1,0 0 1,1 0 0,0 0-1,0 0 1,0 0-1,1-1 1,0 1 0,0-1-1,0 0 1,6 5-1,-3-3-11,1-1-1,0-1 0,0 1 1,0-1-1,0-1 1,1 1-1,0-1 0,18 5 1,-10-5-60,-1-2 0,1 1 0,0-2 0,20 0 0,-35-1 65,1 0 1,-1 0 0,1-1 0,0 1-1,-1-1 1,1 1 0,-1-1 0,0 0-1,1 0 1,-1 0 0,1 0 0,-1-1-1,0 1 1,0 0 0,0-1 0,0 0-1,0 1 1,0-1 0,0 0-1,-1 0 1,1 0 0,0 0 0,-1 0-1,0-1 1,0 1 0,1 0 0,-1-1-1,0 1 1,0-4 0,2-7 45,0 0 0,-1 0 1,0-1-1,-1-20 0,0 12 11,1-28 72,-1 19-35,0-1 1,3 1-1,12-56 1,-15 84-83,0 0 0,0 0 0,0 0 1,0 1-1,1-1 0,-1 0 0,1 1 0,0-1 1,-1 1-1,1-1 0,0 1 0,1 0 0,-1 0 1,0 0-1,1 0 0,-1 1 0,1-1 0,-1 0 0,1 1 1,0 0-1,4-2 0,-1 2-1,1-1 0,0 1 0,-1 1 0,1-1 0,0 1 0,-1 0 0,1 1 0,13 2 0,-15-2-2,0 1 0,0 0 0,0 0 0,0 1 0,0-1 0,0 1 0,-1 0 0,1 0 0,-1 1 0,0-1 0,0 1 0,0 0 0,0 0 0,4 7 0,2 3 0,0 1 0,-1 0 0,8 19 0,-14-26 0,0 0 0,-1 1 0,0-1 0,0 1 0,-1-1 0,0 1 0,0 0 0,-1-1 0,0 1 0,-1 0 0,1-1 0,-2 1 0,1 0 0,-2-1 0,1 0 0,-1 1 0,0-1 0,-6 11 0,0-5 0,3-6 0,0 0 0,1 0 0,0 0 0,0 1 0,1 0 0,0 0 0,1 1 0,-1-1 0,2 1 0,0-1 0,-2 17 0,4-19 0,-1-3 0,1-1 0,0 1 0,0-1 0,1 1 0,-1-1 0,1 1 0,0-1 0,1 6 0,-1-8 0,0 0 0,0 1 0,0-1 0,1 0 0,-1 0 0,0 0 0,0 0 0,0-1 0,1 1 0,-1 0 0,1 0 0,-1-1 0,0 1 0,1-1 0,-1 1 0,1-1 0,0 0 0,-1 1 0,1-1 0,-1 0 0,1 0 0,2-1 0,11 2 1,51 0 7,-61-2-7,0 1-1,-1-1 1,1 0 0,-1 0-1,1 0 1,-1-1-1,1 0 1,-1 0-1,0 0 1,0 0-1,7-6 1,-4 1-2,0 0 0,0-1 0,-1 0 0,0 0 0,0-1 0,-1 0-1,0 0 1,-1 0 0,0 0 0,0-1 0,4-18 0,0-10-8,5-67 0,-9 66 8,7-128 33,-12 176-29,-1 0 1,0 0-1,0-1 0,-3 9 1,-5 20-5,5 2 1,1 0 0,3 0 0,3 44 0,-1-80 0,-1 1 0,1-1 0,-1 1 0,1-1 0,0 0 0,0 0 0,0 1 0,1-1 0,-1 0 0,1 0 0,0 0 0,0-1 0,0 1 0,0 0 0,0-1 0,1 1 0,-1-1 0,1 0 0,0 1 0,-1-1 0,1-1 0,0 1 0,0 0 0,0-1 0,0 1 0,1-1 0,-1 0 0,0 0 0,4 0 0,6 2 0,0-1 0,0 0 0,0-1 0,0-1 0,0 0 0,19-3 0,-28 2 0,0 0 0,0 0 0,0-1 0,0 0 0,-1 1 0,1-1 0,0-1 0,-1 1 0,1 0 0,-1-1 0,0 0 0,0 0 0,0 0 0,0 0 0,-1 0 0,1-1 0,-1 1 0,0-1 0,1 1 0,-2-1 0,3-6 0,4-9 1,-1-1 0,-1 0 1,4-21-1,-1-17 13,5-85-1,-10 78-13,-4 63 0,0 1 0,0 0 0,0 0 0,0 0 0,0 0 0,1 0 0,-1 0 0,0 0 0,0 0 0,1 0 0,-1 0 0,1 0 0,-1 0 0,1 0 0,-1 0 0,1 0 0,-1 0 0,1 1 0,0-1 0,0 0 0,1-1 0,1 7 0,-1 158 0,-4-79 0,-18 167 0,1-55 0,17 51 0,4-138 0,-20 180 0,17-276 0,-1 0 0,-1 0 0,0 0 0,-1 0 0,-9 19 0,11-28 0,-1 0 0,1 0 0,-1 0 0,0 0 0,0-1 0,0 0 0,0 1 0,-1-1 0,1 0 0,-1 0 0,0-1 0,0 1 0,0-1 0,0 0 0,0 0 0,-1 0 0,1-1 0,-9 3 0,-10-1 0,0 0 0,-1-2 0,-43-2 0,35 0 0,16 0 0,0-1 0,0 0 0,1-1 0,-1-1 0,1 0 0,0-1 0,0-1 0,1 0 0,-17-10 0,24 12 0,-1 0 0,1-1 0,0 0 0,0 0 0,1-1 0,0 0 0,0 0 0,0-1 0,1 1 0,0-1 0,0 0 0,0 0 0,1-1 0,0 0 0,1 1 0,0-1 0,0 0 0,-3-14 0,5 9 0,0-1 0,1 0 0,0 1 0,1-1 0,1 0 0,0 1 0,1 0 0,0-1 0,1 1 0,0 0 0,1 1 0,1-1 0,0 1 0,13-20 0,9-6 0,1 0 0,62-61 0,-86 94 0,38-38 0,3 1 0,79-57 0,-104 85 0,0 0 0,1 2 0,0 0 0,1 2 0,0 0 0,1 2 0,0 0 0,0 2 0,29-4 0,28 8-1,-50 2-73</inkml:trace>
</inkml:ink>
</file>

<file path=ppt/ink/ink94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5"/>
    </inkml:context>
    <inkml:brush xml:id="br0">
      <inkml:brushProperty name="width" value="0.05" units="cm"/>
      <inkml:brushProperty name="height" value="0.05" units="cm"/>
      <inkml:brushProperty name="color" value="#FFFFFF"/>
    </inkml:brush>
  </inkml:definitions>
  <inkml:trace contextRef="#ctx0" brushRef="#br0">316 43 31582,'0'-2'66,"0"1"0,0-1-1,0 0 1,0 0 0,0 0-1,0 0 1,-1 1-1,1-1 1,0 0 0,-1 0-1,0 1 1,1-1 0,-1 0-1,0 1 1,0-1-1,0 0 1,0 1 0,-2-2-1,1 1-69,0 1-1,-1 0 0,1 0 0,-1 0 0,1 1 1,-1-1-1,1 0 0,-1 1 0,0 0 0,1 0 1,-1 0-1,-4 0 0,-6 0 5,1 0 0,0 1 0,-1 1 0,-14 3 0,21-3 0,0 0 0,0 0 0,0 1 0,0 0 0,1 0 0,-1 0 0,1 1 0,0 0 0,-9 9 0,0 1 0,1 0 0,1 1 0,0 1 0,2 0 0,-1 0 0,2 1 0,-13 31 0,17-36 0,1 0 0,1 0 0,0 1 0,0 0 0,1-1 0,1 1 0,0 0 0,1 0 0,0 0 0,1 0 0,0 0 0,5 19 0,-4-25 0,1 0 0,-1 0 0,1 0 0,0-1 0,1 1 0,0-1 0,0 0 0,0 0 0,1 0 0,0-1 0,0 1 0,8 6 0,-4-5 0,0-1 0,1-1 0,-1 1 0,1-2 0,0 1 0,0-1 0,17 4 0,10-1 0,-1-1 0,1-3 0,69-1 0,-88-2 0,-11 0 0,-1 0 0,1 0 0,-1-1 0,1 0 0,-1 0 0,0-1 0,1 0 0,-1 0 0,0-1 0,0 1 0,0-1 0,-1 0 0,6-5 0,-7 5 0,0 0 0,-1 0 0,0-1 0,1 0 0,-1 0 0,-1 0 0,1 0 0,0 0 0,-1 0 0,0-1 0,0 1 0,0-1 0,-1 1 0,0-1 0,1 0 0,-2 0 0,1 0 0,0-5 0,-1-42-13,-1 46-190,-8 3-557</inkml:trace>
</inkml:ink>
</file>

<file path=ppt/ink/ink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2"/>
    </inkml:context>
    <inkml:brush xml:id="br0">
      <inkml:brushProperty name="width" value="0.05" units="cm"/>
      <inkml:brushProperty name="height" value="0.05" units="cm"/>
      <inkml:brushProperty name="color" value="#FFFF00"/>
    </inkml:brush>
  </inkml:definitions>
  <inkml:trace contextRef="#ctx0" brushRef="#br0">293 213 32127,'16'-23'277,"-17"12"-114,-15 6-126,4 5-30,-14-2-1,0 1 0,0 2 0,-1 1 0,-33 6 0,54-7-6,1 0 0,-1 0 0,1 1-1,-1 0 1,1 0 0,0 1 0,-1-1 0,1 1 0,1 0 0,-1 0 0,0 1 0,1-1 0,-1 1 0,1 0 0,0 0 0,1 1 0,-1-1 0,1 1-1,0 0 1,0 0 0,0 0 0,0 0 0,1 0 0,0 1 0,0-1 0,-1 8 0,2-8 0,0-1 0,1 0 0,-1 0 0,1 0 0,0 1 0,0-1 0,0 0 0,1 0 0,-1 0 0,1 0 0,0 0 0,1 1 0,2 5 0,-2-6 0,0-1 0,0-1 0,1 1 0,-1 0 1,1 0-1,0-1 0,0 0 0,-1 1 0,2-1 1,-1 0-1,0-1 0,0 1 0,1 0 0,-1-1 0,7 2 1,20 4 8,1-2 1,0 0 0,1-2 0,48-2 0,-74-1-1,-25 0-6,-2-1-5,0 1 1,0 2-1,0 0 1,-26 6 0,40-6 0,1 0 0,0 0 1,0 1-1,0 0 1,0 0-1,0 0 0,1 1 1,-1-1-1,1 2 1,0-1-1,0 0 0,0 1 1,1 0-1,0 0 1,0 0-1,0 1 0,0-1 1,-3 9-1,4-5-1,0 0-1,0 0 0,0 0 1,1 0-1,1 1 0,0-1 1,0 1-1,0 0 0,1-1 1,1 1-1,1 10 0,-1-18 3,-1 1-1,1 0 0,-1-1 1,1 1-1,0-1 0,0 1 1,0-1-1,0 1 0,1-1 1,-1 0-1,1 1 0,-1-1 1,1 0-1,0 0 0,0 0 1,0 0-1,2 2 0,1-1 1,0-1 0,0 1-1,0 0 1,0-1 0,0 0 0,0-1-1,0 1 1,7 0 0,10 1 0,1-1 1,-1-1-1,30-2 1,-40 0-2,-2 1 2,0-1 0,1-1 0,-1 0 1,0 0-1,0-1 0,0 0 0,0-1 0,-1 0 1,1 0-1,-1-1 0,12-9 0,-10 5-1,0 0 1,0 0-1,-1-1 0,-1-1 1,0 0-1,0 0 0,12-21 1,-9 9-1,-1-1 0,-1 0 0,-1 0 1,-1-1-1,-2 0 0,0 0 0,-1-1 0,2-48 1,-6 34 5,2-5-2,-3 0-1,-7-68 0,7 111-3,0 0 0,0 1 0,-1-1 0,1 1 1,0-1-1,-1 1 0,1-1 0,-1 1 1,1-1-1,-1 1 0,0 0 0,0-1 0,1 1 1,-1 0-1,0-1 0,0 1 0,0 0 1,-1 0-1,1 0 0,0 0 0,0 0 0,0 0 1,-1 0-1,1 1 0,-1-1 0,1 0 0,0 1 1,-1-1-1,1 1 0,-1-1 0,1 1 1,-1 0-1,0-1 0,1 1 0,-1 0 0,1 0 1,-1 0-1,1 1 0,-3-1 0,1 1 1,0 0-1,-1 0 0,1 0 0,0 1 1,-1-1-1,1 1 0,0 0 1,0 0-1,0 0 0,1 0 0,-1 0 1,0 1-1,1 0 0,0-1 0,-1 1 1,-1 3-1,-4 10 0,0 1 1,1 0-1,0 0 0,2 0 0,0 1 1,1 0-1,1 0 0,-2 22 1,3 155 7,4-109-3,0-25 3,21 108 1,-3-25-15,-19-119-541</inkml:trace>
</inkml:ink>
</file>

<file path=ppt/ink/ink95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5"/>
    </inkml:context>
    <inkml:brush xml:id="br0">
      <inkml:brushProperty name="width" value="0.05" units="cm"/>
      <inkml:brushProperty name="height" value="0.05" units="cm"/>
      <inkml:brushProperty name="color" value="#FFFFFF"/>
    </inkml:brush>
  </inkml:definitions>
  <inkml:trace contextRef="#ctx0" brushRef="#br0">9 142 32159,'0'-5'590,"0"9"-572,-7 519-18,5-682 0,12-261 0,-10 416 0,0 0 0,1 0 0,-1 0 0,1 0 0,0 0 0,1 0 0,-1 0 0,1 0 0,-1 0 0,1 0 0,0 0 0,1 1 0,-1-1 0,1 1 0,3-4 0,-3 5 0,1-1 0,0 1 0,-1 0 0,1 0 0,0 0 0,0 1 0,0 0 0,0 0 0,0 0 0,0 0 0,1 0 0,-1 1 0,0-1 0,8 2 0,-2-2 0,0 2 0,0-1 0,0 1 0,0 1 0,13 3 0,-18-3 0,-1 0 0,1 0 0,-1 0 0,1 1 0,-1-1 0,0 1 0,0 0 0,0 1 0,0-1 0,-1 1 0,1 0 0,4 6 0,0 2 0,0 0 0,-1 0 0,-1 1 0,0 0 0,0 0 0,-1 0 0,-1 1 0,3 17 0,-2 0 0,-2 1 0,0 48 0,-3-77 0,0 0 0,0-1 0,-1 1 0,1 0 0,-1-1 0,1 1 0,-1 0 0,0-1 0,0 1 0,0-1 0,-1 1 0,1-1 0,0 0 0,-1 0 0,0 1 0,1-1 0,-1 0 0,0 0 0,0 0 0,0-1 0,-1 1 0,1-1 0,0 1 0,0-1 0,-1 1 0,1-1 0,-1 0 0,1 0 0,-1 0 0,0-1 0,-3 1 0,-9 2 0,0-1 0,-1 0 0,1-2 0,-22-1 0,13 1 0,-10-3-10,32 2 5,1 1-1,-1-1 1,1 0 0,0 1 0,-1-1-1,1 0 1,0 0 0,0 1 0,0-1 0,0 0-1,-1 0 1,1 0 0,0-1 0,1 1-1,-1 0 1,0 0 0,0 0 0,-1-3 0,-2-9-254</inkml:trace>
</inkml:ink>
</file>

<file path=ppt/ink/ink95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6"/>
    </inkml:context>
    <inkml:brush xml:id="br0">
      <inkml:brushProperty name="width" value="0.05" units="cm"/>
      <inkml:brushProperty name="height" value="0.05" units="cm"/>
      <inkml:brushProperty name="color" value="#FFFFFF"/>
    </inkml:brush>
  </inkml:definitions>
  <inkml:trace contextRef="#ctx0" brushRef="#br0">41 135 31470,'-2'-5'779,"-1"13"-338,-8 31-250,-9 58-305,16-48 114,4 80 0,1-119 0,0 0 0,1 0 0,0 0 0,1 0 0,0 0 0,0 0 0,1-1 0,0 0 0,1 0 0,0 0 0,0 0 0,1-1 0,0 0 0,1 0 0,0 0 0,0-1 0,0 0 0,1-1 0,0 1 0,1-1 0,12 6 0,-12-9 0,1 0 0,0 0 0,0-1 0,0 0 0,0-1 0,0-1 0,0 1 0,0-1 0,0-1 0,0 0 0,17-4 0,-23 3 0,1 0 0,0 0 0,0-1 0,-1 0 0,1 0 0,-1 0 0,0-1 0,0 1 0,0-1 0,-1 0 0,1 0 0,-1 0 0,0 0 0,0-1 0,0 0 0,-1 1 0,4-9 0,1-5 0,0 0 0,-1 0 0,6-31 0,-3-15 0,-2-1 0,-3-1 0,-8-129 0,3 190 0,1-2 0,0 1 0,-1-1 0,0 0 0,0 1 0,0-1 0,-1 1 0,0 0 0,0 0 0,-1-1 0,-4-7 0,7 13 0,-1 1 0,1 0 0,0 0 0,0 0 0,0 0 0,0 0 0,0 0 0,0 0 0,0 0 0,0-1 0,0 1 0,0 0 0,0 0 0,-1 0 0,1 0 0,0 0 0,0 0 0,0 0 0,0 0 0,0 0 0,0 0 0,0 0 0,-1 0 0,1 0 0,0 0 0,0 0 0,0 0 0,0 0 0,0 0 0,0 0 0,-1 0 0,1 0 0,0 0 0,0 0 0,0 0 0,0 0 0,0 0 0,0 0 0,0 0 0,-1 0 0,1 0 0,0 0 0,0 0 0,0 0 0,0 1 0,0-1 0,0 0 0,0 0 0,0 0 0,0 0 0,0 0 0,0 0 0,-1 0 0,1 0 0,0 1 0,0-1 0,0 0 0,0 0 0,0 0 0,0 0 0,0 0 0,0 0 0,0 1 0,0-1 0,0 0 0,0 0 0,0 0 0,-1 12 0,1-11 0,-1 91-77,1-45-310</inkml:trace>
</inkml:ink>
</file>

<file path=ppt/ink/ink95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9"/>
    </inkml:context>
    <inkml:brush xml:id="br0">
      <inkml:brushProperty name="width" value="0.05" units="cm"/>
      <inkml:brushProperty name="height" value="0.05" units="cm"/>
      <inkml:brushProperty name="color" value="#FFFFFF"/>
    </inkml:brush>
  </inkml:definitions>
  <inkml:trace contextRef="#ctx0" brushRef="#br0">67 298 32159,'0'44'380,"-9"349"-152,-1-279-228,-31 593 0,34-603 0,8-103 0,0-1 0,0 1 0,-1-1 0,1 0 0,0 1 0,0-1 0,-1 0 0,1 1 0,0-1 0,0 0 0,0 0 0,0 0 0,0 0 0,-1 0 0,1 0 0,0 0 0,0 0 0,1-1 0,-1 1 0,117-1 0,11 0 0,135 15 0,810 38 0,-913-54 0,177 5 0,-292 1 0,55 14 0,27 4 0,316 2 0,-411-31 0,-13 2 0,-20 5 0,1 0 0,-1 0 0,1-1 0,-1 1 0,1 0 0,-1 0 0,1-1 0,-1 1 0,1 0 0,-1-1 0,1 1 0,-1 0 0,0-1 0,1 1 0,-1-1 0,0 1 0,1 0 0,-1-1 0,0 1 0,0-1 0,1 1 0,-1-1 0,0 1 0,0-1 0,0 1 0,0-1 0,0 0 0,0 1 0,0-1 0,0 1 0,0-1 0,0 1 0,0-1 0,0 1 0,0-1 0,0 1 0,0-1 0,0 1 0,-1-2 0,-7-19 0,7 19 0,-1-6 0,1 1 0,0-1 0,0 0 0,1 1 0,0-1 0,2-9 0,-1-10 0,0-474 0,3 435 0,23-110 0,-15 115 0,-3-1 0,2-74 0,-11-482 0,-1 617 0,0 0 0,1 0 0,-1-1 0,0 1 0,0 0 0,0 0 0,0 0 0,0 0 0,0 0 0,0 0 0,0 0 0,0 1 0,0-1 0,0 0 0,0 0 0,-1 1 0,1-1 0,0 1 0,-1-1 0,1 1 0,0 0 0,-1-1 0,1 1 0,0 0 0,-1 0 0,-1 0 0,-43-4 0,44 4 0,-520-3 0,267 5 0,-964-2 0,802-9 0,149 9 0,261 3 0,1 0 0,-1 0 0,1 0 0,0 1 0,0 0 0,-9 7 0,6-4 0,8-6 0,0 0 0,0-1 0,0 1 0,0 0 0,0 0 0,0 0 0,0 0 0,0 0 0,1 0 0,-1 0 0,0 0 0,1 0 0,-1 0 0,0 0 0,1 1 0,0-1 0,-1 0 0,1 0 0,0 1 0,-1-1 0,1 0 0,0 1 0,0-1 0,0 2 0,0 4 0,-1 0 0,0 0 0,0 0 0,-1 0 0,0 0 0,0-1 0,-5 9 0,-3 12 0,6-9 0,1 1 0,1-1 0,0 1 0,1 0 0,4 36 0,-1-1 0,-2-35 0,1 1 0,6 37 1,-6-51-2,0 0 0,1 0 1,0-1-1,0 1 1,1 0-1,-1-1 0,1 0 1,0 1-1,1-1 0,-1 0 1,1-1-1,0 1 1,7 6-1,5-3-186,-2-7-594</inkml:trace>
</inkml:ink>
</file>

<file path=ppt/ink/ink95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13"/>
    </inkml:context>
    <inkml:brush xml:id="br0">
      <inkml:brushProperty name="width" value="0.05" units="cm"/>
      <inkml:brushProperty name="height" value="0.05" units="cm"/>
      <inkml:brushProperty name="color" value="#FFFFFF"/>
    </inkml:brush>
  </inkml:definitions>
  <inkml:trace contextRef="#ctx0" brushRef="#br0">19 13 27789,'1'0'100,"-1"0"1,0-1 0,0 1-1,0 0 1,0 0 0,0-1-1,0 1 1,0 0-1,0 0 1,0 0 0,0-1-1,-1 1 1,1 0 0,0 0-1,0 0 1,0-1 0,0 1-1,0 0 1,0 0-1,0 0 1,0 0 0,-1-1-1,1 1 1,0 0 0,0 0-1,0 0 1,0 0 0,0 0-1,-1-1 1,1 1-1,0 0 1,0 0 0,0 0-1,-1 0 1,1 0 0,0 0-1,0 0 1,0 0 0,-1 0-1,1 0 1,0 0 0,0 0-1,0 0 1,-1 0-1,1 0 1,0 0 0,0 0-1,0 0 1,-1 0 0,1 0-102,0 0-1,-1 0 1,1 0 0,0 0 0,0 1 0,-1-1 0,1 0 0,0 0 0,0 0 0,0 0 0,-1 0 0,1-1 0,0 1 0,0 0 0,-1 0 0,1 0 0,0 0 0,0 0 0,0 0 0,-1 0 0,1 0-1,0 0 1,0 0 0,0-1 0,0 1 0,-1 0 0,1 0 0,0 0 0,0 0 0,0-1 0,0 1 0,0 0 0,-1 0 0,1 0 0,0-1 0,0 1 0,0 0 0,0 0 0,0 0 0,0-1 0,0 1-1,0 0 1,0 0 0,0-1 0,0 1 0,0 0 0,0 0 0,0 0 0,0-1 0,0 1 0,-1 267 1,3 296 0,10-305 0,-11-231 0,-2 0 0,-1 0 0,-11 51 0,10-70-4,2-12 9,2-24-13,1 4-73,-2-5-231</inkml:trace>
</inkml:ink>
</file>

<file path=ppt/ink/ink95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14"/>
    </inkml:context>
    <inkml:brush xml:id="br0">
      <inkml:brushProperty name="width" value="0.05" units="cm"/>
      <inkml:brushProperty name="height" value="0.05" units="cm"/>
      <inkml:brushProperty name="color" value="#FFFFFF"/>
    </inkml:brush>
  </inkml:definitions>
  <inkml:trace contextRef="#ctx0" brushRef="#br0">200 20 22410,'-1'-1'519,"1"1"1,-1-1-1,0 0 0,0 1 0,0-1 0,0 1 0,0-1 1,0 1-1,0 0 0,0-1 0,0 1 0,0 0 0,0 0 0,0-1 1,-1 1-1,0 0-334,1 1 0,-1-1 0,0 0 0,0 1 0,1-1 0,-1 1 0,0 0 0,1-1 0,-1 1 0,1 0 0,-1 0 0,1 0 0,-2 1 0,-2 3-352,-1 0 0,2 0 1,-1 0-1,-5 9 1,-29 38 181,25-36-1,0 1 0,2 1 0,0 0 0,1 0-1,-16 40 1,36-76 14,1 0 0,17-22 1,22-38 33,-4-19-41,-44 96-18,1 1-1,0-1 0,0 1 1,0 0-1,0 0 0,0 0 1,0 0-1,0 0 0,0 0 1,2 1-1,-4-1-1,3 0-1,0 1 0,-1-1 0,1 1 0,0-1 0,0 1 0,-1 0 0,1 0 0,-1 1 0,1-1 0,-1 0 0,1 1 0,-1 0 0,0-1 0,4 4 0,29 34 0,-18-18 0,32 25-176,-29-30-512</inkml:trace>
</inkml:ink>
</file>

<file path=ppt/ink/ink95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15"/>
    </inkml:context>
    <inkml:brush xml:id="br0">
      <inkml:brushProperty name="width" value="0.05" units="cm"/>
      <inkml:brushProperty name="height" value="0.05" units="cm"/>
      <inkml:brushProperty name="color" value="#FFFFFF"/>
    </inkml:brush>
  </inkml:definitions>
  <inkml:trace contextRef="#ctx0" brushRef="#br0">157 1 32063,'0'1233'704,"0"-1233"-704,0 0 0,0 0 0,0 0 0,0 1 0,0-1 0,0 0 0,0 0 0,0 0 0,0 0 0,0 0 0,0 1 0,0-1 0,-1 0 0,1 0 0,0 0 0,0 0 0,0 0 0,0 0 0,0 0 0,0 0 0,0 1 0,0-1 0,-1 0 0,1 0 0,0 0 0,0 0 0,0 0 0,0 0 0,0 0 0,-1 0 0,1 0 0,0 0 0,0 0 0,0 0 0,0 0 0,0 0 0,-1 0 0,1 0 0,0 0 0,0 0 0,0 0 0,0 0 0,0 0 0,0 0 0,-1 0 0,1 0 0,0 0 0,0 0 0,0-1 0,0 1 0,0 0 0,0 0 0,-1 0 0,1 0 0,0 0 0,0 0 0,0 0 0,0 0 0,0-1 0,0 1 0,0 0 0,0 0 0,0 0 0,0 0 0,0-1 0,-7-6 0,-32-40 0,32 39 0,-1-1 0,1 1 0,0-1 0,1-1 0,-7-12 0,7 7 0,1 0 0,-5-25 0,8 28 0,-1-1 0,-1 1 0,0-1 0,-9-18 0,13 31 0,0 1 0,0-1 0,0 0 0,0 0 0,0 0 0,0 0 0,-1 1 0,1-1 0,0 0 0,0 0 0,0 0 0,0 0 0,0 0 0,0 1 0,-1-1 0,1 0 0,0 0 0,0 0 0,0 0 0,0 0 0,-1 0 0,1 0 0,0 0 0,0 0 0,0 0 0,0 0 0,-1 0 0,1 0 0,0 0 0,0 0 0,0 0 0,-1 0 0,1 0 0,0 0 0,0 0 0,0 0 0,0 0 0,-1 0 0,1 0 0,0 0 0,0 0 0,0 0 0,0 0 0,-1 0 0,1-1 0,0 1 0,0 0 0,0 0 0,0 0 0,0 0 0,0 0 0,-1 0 0,1-1 0,0 1 0,0 0 0,0 0 0,0 0 0,0 0 0,0-1 0,0 1 0,-2 17 0,2-7 0,1-1 0,0 1 0,1-1 0,0 1 0,0-1 0,1 0 0,0 0 0,1 0 0,0 0 0,0-1 0,1 1 0,11 14 0,-12-17 0,0-1 0,1 0 0,0 0 0,0-1 0,0 1 0,1-1 0,-1 0 0,1-1 0,0 1 0,0-1 0,1 0 0,-1-1 0,0 1 0,1-1 0,0-1 0,-1 1 0,1-1 0,0 0 0,7 0 0,-11-1 0,-1 0 0,1 0 0,-1 0 0,1-1 0,0 1 0,-1 0 0,1-1 0,-1 0 0,1 0 0,-1 0 0,0 0 0,1 0 0,-1 0 0,0 0 0,4-4 0,-2 1 0,-1 0 0,1-1 0,-1 0 0,0 1 0,0-1 0,3-9 0,1 0 0,-1 0 0,-1 0 0,0-1 0,-1 1 0,0-1 0,-1 0 0,0-18 0,-3 32-2,0 1 1,0 0 0,0 0 1,0 0-1,0 0 1,0-1-1,0 1 0,0 0 1,0 0-1,0 0 0,0-1 1,0 1-1,0 0 1,0 0-1,0 0 0,0-1 1,0 1-1,0 0 0,0 0 1,0 0-1,0 0 1,0-1-1,1 1 0,-1 0 1,0 0-1,0 0 0,0 0 1,0-1-1,0 1 1,0 0-1,1 0 0,-1 0 1,0 0-1,0 0 0,0 0 1,0 0-1,1 0 1,-1-1-1,0 1 0,1 0-132</inkml:trace>
</inkml:ink>
</file>

<file path=ppt/ink/ink95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0"/>
    </inkml:context>
    <inkml:brush xml:id="br0">
      <inkml:brushProperty name="width" value="0.05" units="cm"/>
      <inkml:brushProperty name="height" value="0.05" units="cm"/>
      <inkml:brushProperty name="color" value="#FFFFFF"/>
    </inkml:brush>
  </inkml:definitions>
  <inkml:trace contextRef="#ctx0" brushRef="#br0">1 0 31230,'406'9'1537,"-379"-9"-1537,6-1-15,-32 2-51,-18 0-69,-12 1-465</inkml:trace>
</inkml:ink>
</file>

<file path=ppt/ink/ink95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0"/>
    </inkml:context>
    <inkml:brush xml:id="br0">
      <inkml:brushProperty name="width" value="0.05" units="cm"/>
      <inkml:brushProperty name="height" value="0.05" units="cm"/>
      <inkml:brushProperty name="color" value="#FFFFFF"/>
    </inkml:brush>
  </inkml:definitions>
  <inkml:trace contextRef="#ctx0" brushRef="#br0">297 1 30958,'0'0'1742,"0"4"-1712,-15 290-25,2-76-5,7-109 5,-24-110-10,16-3 2,1 0 1,-1-1-1,1 0 0,0-1 1,-24-15-1,31 19 3,0 0 0,1 1 0,-1 0 0,0 0 0,0 0 0,0 1 0,0 0 0,0 0 0,-11 2 0,-2-1 0,11-2 0,6 0 0,0 1 0,0 0 0,0 0 0,0-1 0,0 1 0,1 0 0,-1 0 0,0 1 0,0-1 0,0 0 0,0 1 0,0-1 0,-1 2 0,2-2 0,1 0 0,0 0-1,0 0 1,-1 0 0,1 1 0,0-1 0,0 0 0,0 0-1,-1 1 1,1-1 0,0 0 0,0 0 0,0 1-1,0-1 1,0 0 0,0 1 0,-1-1 0,1 0 0,0 1-1,0-1 1,0 0 0,0 0 0,0 1 0,0-1-1,0 0 1,0 1 0,0-1 0,1 0 0,-1 1 0,0-1-1,0 0 1,0 0 0,0 1 0,0-1 0,0 0 0,1 1-1,-1-1 1,0 0 0,0 0 0,0 1 0,1-1-1,-1 0 1,0 0 0,0 0 0,1 1 0,-1-1 0,1 0-1,13 10-3,27-2 9,1-2 0,0-2 1,0-1-1,53-4 1,-36 0-4,151 1-5,-209 0-15</inkml:trace>
</inkml:ink>
</file>

<file path=ppt/ink/ink95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1"/>
    </inkml:context>
    <inkml:brush xml:id="br0">
      <inkml:brushProperty name="width" value="0.05" units="cm"/>
      <inkml:brushProperty name="height" value="0.05" units="cm"/>
      <inkml:brushProperty name="color" value="#FFFFFF"/>
    </inkml:brush>
  </inkml:definitions>
  <inkml:trace contextRef="#ctx0" brushRef="#br0">254 0 31118,'-31'97'1723,"-2"-3"-1797,-25 86 74,-60 217 0,113-375 0,3-16-1,0 0 0,0 0 0,1 1 0,-1 11 0,2-17-29,8-9-341,5-15-680</inkml:trace>
</inkml:ink>
</file>

<file path=ppt/ink/ink95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1"/>
    </inkml:context>
    <inkml:brush xml:id="br0">
      <inkml:brushProperty name="width" value="0.05" units="cm"/>
      <inkml:brushProperty name="height" value="0.05" units="cm"/>
      <inkml:brushProperty name="color" value="#FFFFFF"/>
    </inkml:brush>
  </inkml:definitions>
  <inkml:trace contextRef="#ctx0" brushRef="#br0">194 25 31855,'-1'-1'24,"1"-1"1,-1 1 0,-1 0 0,1 0 0,0 0 0,0 0-1,0 1 1,0-1 0,-1 0 0,1 0 0,0 1 0,-1-1-1,1 1 1,0-1 0,-1 1 0,1-1 0,-1 1-1,1 0 1,-1 0 0,1 0 0,-1 0 0,1 0 0,-1 0-1,1 0 1,-1 0 0,1 1 0,0-1 0,-1 1 0,1-1-1,-1 1 1,1-1 0,0 1 0,-1 0 0,1-1 0,0 1-1,0 0 1,-2 1 0,-2 3-34,-1-1 0,0 1 0,1 0 0,0 0 0,0 1 0,-5 7 0,-3 8 9,2 0 0,0 1 0,1 0 0,0 1 0,2 0 0,1 1 0,-4 25 0,3-1 0,2 1 0,1 74 0,4-114 0,1-1 0,1 1 0,-1-1 0,1 0 0,1 1 0,0-1 0,0 0 0,6 15 0,-6-20 0,0 1 0,1-1 0,-1 0 0,1 0 0,0 0 0,-1 0 0,1-1 0,1 1 0,-1-1 0,0 0 0,0 1 0,1-1 0,-1-1 0,1 1 0,0-1 0,-1 1 0,1-1 0,0 0 0,0 0 0,4 0 0,5 1 0,0 0 0,0-1 0,0 0 0,-1-1 0,1-1 0,25-3 0,-33 3 0,1-1 0,-1 0 0,1 0 0,-1 0 0,0 0 0,0-1 0,0 0 0,0 0 0,0 0 0,-1-1 0,1 1 0,-1-1 0,0 0 0,0-1 0,-1 1 0,1 0 0,4-9 0,-2 0 1,0 1 0,-1-1 0,0 1 0,-1-2 0,-1 1 0,0 0 0,2-23 0,-4-100 23,-2 99-24,1 16 0,-2 0 0,0 0 0,-1 1 0,-10-33 0,11 45 0,-1 0 0,0 0 0,0 1 0,-1-1 0,0 1 0,0 0 0,-1 0 0,0 0 0,0 1 0,0 0 0,-1 0 0,0 0 0,0 1 0,-12-9 0,14 12 3,-1 0-1,1 0 1,-1 0 0,1 0-1,-1 1 1,0 0 0,1 0-1,-1 0 1,0 0 0,0 1-1,0 0 1,0 0 0,1 0-1,-1 0 1,0 1 0,-8 2-1,10-2-32,0 0 0,0 0-1,0 0 1,0 1 0,0-1-1,1 1 1,-1 0 0,0 0 0,1 0-1,-1 0 1,1 0 0,0 1-1,0-1 1,0 1 0,0-1-1,0 1 1,0 0 0,1 0-1,-1-1 1,1 1 0,0 1 0,0-1-1,0 0 1,-1 3 0,0 33-2780</inkml:trace>
</inkml:ink>
</file>

<file path=ppt/ink/ink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6"/>
    </inkml:context>
    <inkml:brush xml:id="br0">
      <inkml:brushProperty name="width" value="0.05" units="cm"/>
      <inkml:brushProperty name="height" value="0.05" units="cm"/>
      <inkml:brushProperty name="color" value="#FFFF00"/>
    </inkml:brush>
  </inkml:definitions>
  <inkml:trace contextRef="#ctx0" brushRef="#br0">28 587 31887,'-1'0'15,"0"0"0,-1 1 1,1-1-1,0 1 0,0-1 0,0 1 1,0-1-1,1 1 0,-1 0 1,0-1-1,0 1 0,0 0 1,0 0-1,1 0 0,-1 0 1,0 0-1,1-1 0,-1 1 0,1 0 1,-1 0-1,1 0 0,-1 1 1,1-1-1,0 0 0,0 0 1,-1 0-1,1 2 0,-5 32 77,4-17-91,0-8 4,1 0 0,-1-1 0,2 1 0,2 17 0,-3-24-1,1-1 1,-1 0 0,1 0-1,0 0 1,0 0 0,0 0-1,0 0 1,0 0 0,0 0-1,0 0 1,1 0-1,-1-1 1,1 1 0,-1-1-1,1 1 1,0-1 0,0 1-1,0-1 1,-1 0 0,1 0-1,0 0 1,1 0 0,-1 0-1,0 0 1,4 0 0,1 1 0,0-1 0,0 0 0,1 0 0,-1-1 1,0 0-1,0 0 0,1-1 0,-1 0 1,0 0-1,0-1 0,0 0 0,0 0 1,0 0-1,-1-1 0,1 0 0,-1-1 1,1 1-1,-1-1 0,0 0 0,-1-1 0,1 1 1,-1-1-1,0 0 0,0-1 0,0 1 1,5-9-1,4-8-2,0-1 0,-2 0 0,-1-1 0,-1 0 0,0-1 0,5-26 0,2-18 0,-3-1 0,-2 0-1,-4-1 1,-1-130 0,-16 223-10,1-7 3,-5 24 4,2 0 0,1 1 0,2 0 0,-3 55 0,4 168 0,7-234 0,0-11 0,0 0 0,2-1 0,0 1 0,6 26 0,-7-40 0,0 0 0,0 0 0,1 0 0,-1-1 0,1 1 0,0 0 0,0-1 0,0 1 0,1-1 0,-1 1 0,1-1 0,0 0 0,0 0 0,0 0 0,0-1 0,0 1 0,1-1 0,-1 0 0,1 1 0,-1-2 0,1 1 0,0 0 0,0-1 0,0 1 0,6 0 0,-3-1 0,0 0 1,0-1-1,0 1 1,1-2-1,-1 1 1,0-1-1,0 0 1,0 0-1,0-1 0,0 0 1,0 0-1,0-1 1,0 0-1,-1 0 1,1 0-1,-1-1 1,9-7-1,-8 5 1,0-1-1,-1 0 1,1 0-1,-1-1 1,-1 0 0,0 0-1,0 0 1,0-1 0,-1 0-1,0 0 1,-1 0-1,5-18 1,-2-11-2,-2-1 1,-1-1-1,-2 1 1,-6-55-1,5 89 0,-5-30-7,5 34 8,-1 0 0,1 1 0,-1-1 0,1 0-1,-1 0 1,1 0 0,-1 0 0,1 0 0,-1 1 0,0-1 0,0 0-1,1 0 1,-1 1 0,0-1 0,0 0 0,0 1 0,1-1 0,-1 1-1,0 0 1,0-1 0,0 1 0,0-1 0,0 1 0,0 0 0,0 0-1,0 0 1,0 0 0,-2 0 0,2 0 0,-1 1 0,1-1 0,0 1 0,0 0 0,-1-1 0,1 1 0,0 0 0,0 0 0,0 0 0,0 0 0,0 0 0,0 0 0,0 0 0,0 0 0,1 0 0,-1 1 0,0-1 0,0 0 0,1 1 0,-1-1 0,1 0 0,0 1 0,-1-1 0,1 0 0,0 1 0,0-1 0,0 3 0,-2 3 0,-4 27 0,1 0 0,1 0 0,3 0 0,2 51 0,0-55 0,0-17 0,0 0 0,0 0 0,2 0 0,0 0 0,0 0 0,1-1 0,10 24 0,-11-31 0,-1 0 0,1-1 0,-1 1 0,1-1 0,1 0 0,-1 1 0,1-1 0,-1-1 0,1 1 0,0 0 0,0-1 0,1 0 0,-1 0 0,1 0 0,0-1 0,-1 1 0,1-1 0,0 0 0,0-1 0,1 1 0,-1-1 0,6 1 0,-7-1 0,1-1 0,0 1 0,-1-1 0,1 0 0,0 0 0,0 0 0,-1-1 0,1 0 0,0 0 0,-1 0 0,1 0 0,-1-1 0,1 1 0,-1-1 0,0-1 0,1 1 0,-1 0 0,0-1 0,-1 0 0,1 0 0,0 0 0,-1 0 0,0-1 0,0 0 0,0 1 0,0-1 0,0 0 0,2-5 0,8-19-3,0 0 0,-2 0 1,-1-1-1,-1-1 0,7-51 0,19-58-12,-34 137 14,-1-1 0,1 0 0,0 1 0,0-1 1,0 0-1,0 1 0,1-1 0,-1 1 0,1 0 0,-1-1 0,1 1 0,0 0 0,0 0 1,0 0-1,0 0 0,0 0 0,0 1 0,1-1 0,-1 0 0,0 1 0,1 0 0,0 0 1,-1 0-1,1 0 0,-1 0 0,1 0 0,0 1 0,0-1 0,0 1 0,-1 0 0,1 0 1,0 0-1,0 0 0,0 0 0,4 1 0,-6 0 1,1-1 0,-1 1 0,1 0 0,-1-1 0,1 1 0,-1 0 0,0 0 0,1 0 0,-1 0 0,0 0 0,0 0 0,1 0 0,-1 1 0,0-1 0,0 0 0,-1 1 0,1-1 0,0 1 0,0-1 0,-1 1 0,1-1 0,-1 1 0,1-1 0,-1 1 0,1 2 0,5 11-3,-5-14-5,-1-2 9,-1 1 0,1-1-1,0 0 1,0 1-1,0-1 1,0 0 0,-1 1-1,1-1 1,0 0 0,0 1-1,-1-1 1,1 0 0,-1 1-1,1-1 1,-1 1-1,1-1 1,-1 1 0,1-1-1,-1 1 1,0-1 0,-3-1-1,0 1-1,0-1 1,0 1 0,0 0 0,0 1 0,0-1 0,0 1 0,0 0 0,0 0-1,0 0 1,0 0 0,0 1 0,0-1 0,0 1 0,0 0 0,0 0 0,0 1 0,0-1-1,1 1 1,-1 0 0,0 0 0,-5 5 0,4-2 0,0 1 0,1 0 0,0 0 0,0 1 0,1-1 0,-1 1 0,2 0 0,-1 0 0,1 0 0,0 0 0,0 1 0,1-1 0,-1 11 0,0 6 0,1 0 0,4 46 0,-3-66 0,1 1 0,0 0 0,0-1 0,0 1 0,1-1 0,0 1 0,0-1 0,0 0 0,0 1 0,0-1 0,1 0 1,0 0-1,0-1 0,6 7 0,-3-5-1,0 0 1,0-1 0,1 1 0,0-1 0,0 0-1,0-1 1,0 0 0,9 3 0,7 0 3,0-1 0,0-1 0,0-1-1,46 0 1,-69-3-3,11 0 1,0 0-1,1-1 1,-1 0 0,13-3-1,-20 3 0,0-1 0,-1 1 0,1-1 0,-1 0 0,1 0 0,-1 0 0,0 0 0,1 0 0,-1-1 0,-1 1 0,1-1 0,0 0 0,-1 0 0,1 0 0,3-6 0,2-5 1,-1-2 0,0 1 0,-1-1 0,-1 0 0,0 0-1,-1 0 1,-1-1 0,2-26 0,-3-145 10,-4 106-11,2 31 6,-11-80 1,9 128-7,-2 10-3,-4 45-2,-4 99 0,2-13 2,3-78 3,-18 248 0,27-298-1,3-12 3,-4 1 0,5-5-1,0-1 0,0 0 0,0 0 0,-1-1 0,0 1 1,-1-1-1,1 0 0,-1-1 0,-1 1 0,4-14 0,2 0 0,14-36-2,32-70 1,-45 108-8,0 0 1,2 0-1,28-34 0,-39 52 7,1 0 0,0 0 1,0 0-1,0 0 0,0 0 0,1 0 1,-1 0-1,0 1 0,1-1 0,-1 1 1,1 0-1,-1 0 0,1 0 0,0 0 1,0 0-1,-1 0 0,1 1 0,0-1 0,0 1 1,4 0-1,-6 0 1,0 0 0,0 1 0,0-1 0,0 1 0,0-1 0,-1 1 0,1-1 0,0 1 0,0-1 0,0 1 0,0 0 0,0 0 0,-1-1 0,1 1 0,0 0 0,-1 0 0,1 0 0,-1 0 0,1 0 0,-1 0 0,1 0 0,-1 0 0,1 0 0,-1 0 0,0 0 0,0 0 0,0 0 0,1 0 0,-1 2 0,3 38-2,-3-35 1,-1 130-14,3 44 30,-2-175-15,1-1 1,-1 0-1,1 0 0,0 0 0,0-1 0,0 1 0,0 0 0,1 0 1,-1 0-1,1-1 0,0 1 0,0-1 0,1 1 0,-1-1 0,1 0 1,-1 0-1,1 0 0,0 0 0,7 4 0,-5-4 0,1 0 0,-1-1 0,1 1 0,0-1 0,0 0 0,0-1 0,0 0 0,1 0 0,-1 0 0,0-1 0,0 1 0,8-2 0,-10 0 0,-1 0 0,0 0 0,1 0 0,-1 0 0,0-1 0,0 1 0,0-1 0,0 0 0,0 0 0,-1 0 0,1 0 0,0-1 0,-1 1 0,0-1 0,0 1 0,1-1 0,-2 0 0,1 0 0,0 0 0,0 0 0,-1 0 0,2-5 0,5-10 0,-2-1 0,9-31 0,7-95 0,-17 103 0,1 0 0,13-41 0,-18 78 0,1 1 1,0 0-1,0-1 0,0 1 1,1 0-1,-1 0 0,1 1 1,0-1-1,0 0 0,1 1 1,-1 0-1,1 0 0,7-5 1,-10 7-1,0 0 0,1 0 0,-1 1 1,1-1-1,-1 1 0,1-1 0,-1 1 0,1-1 1,0 1-1,-1 0 0,1 0 0,-1 0 0,1 0 1,0 0-1,-1 0 0,1 0 0,-1 1 0,1-1 1,0 0-1,-1 1 0,1-1 0,-1 1 0,1 0 1,-1-1-1,0 1 0,1 0 0,-1 0 0,0 0 0,1 0 1,-1 0-1,0 0 0,0 1 0,0-1 0,0 0 1,0 0-1,0 1 0,-1-1 0,1 1 0,0-1 1,-1 1-1,1-1 0,0 4 0,6 12-2,-2 0-1,0 1 1,-1 0-1,0 0 1,1 27-1,-3 99 10,-2-95 1,1-3-5,-2 40 0,6-109-1,2 0 0,0 1 1,1 0-1,21-38 0,-11 21-5,54-105-53,-59 122 46,0 1 0,2 1 0,0 0-1,25-25 1,-26 34 10,-14 11 0,0-1 0,0 1 0,1 0 0,-1 0 0,0 0 0,0 0 0,0 0 0,0 0 0,1 0 0,-1 0 0,0 0 0,0 0 0,0 0 0,0 0 0,1 0 0,-1 0 0,0 0 0,0 0 0,0 0 0,0 0 0,1 0 0,-1 0 0,0 0 0,0 0 0,0 0 0,0 0 0,0 0 0,1 0 0,-1 0 0,0 1 0,0-1 0,0 0 0,0 0 0,0 0 0,0 0 0,1 0 0,-1 0 0,0 1 0,0-1 0,0 0 0,0 0 0,0 0 0,0 0 0,0 0 0,0 1 0,0-1 0,0 0 0,0 0 0,0 0 0,0 0 0,0 1 0,0-1 0,0 0 0,0 0 0,0 0 0,0 0 0,0 1 0,0-1 0,0 0 0,0 0 0,3 41 0,-3 73 0,-2-41 16,2 70 13,0-142-29,0 1 1,0-1-1,0 1 0,0-1 0,0 1 1,0-1-1,0 1 0,1-1 0,-1 1 0,1-1 1,-1 1-1,1-1 0,0 1 0,-1-1 1,1 0-1,0 1 0,0-1 0,0 0 0,0 0 1,0 0-1,0 0 0,0 0 0,0 0 1,0 0-1,2 1 0,0-1 1,0 0 0,0-1 0,0 1 0,0 0 0,0-1 0,0 0 0,0 0 0,0 0 0,0 0 0,0 0 0,0-1 0,5-1 0,-3 0-1,-1 0 1,0 0-1,0-1 1,0 1-1,0-1 0,0 0 1,0 0-1,-1-1 0,1 1 1,-1-1-1,0 1 1,0-1-1,0 0 0,-1 0 1,4-7-1,6-12-1,14-35 0,-25 54 0,15-40 0,12-60-1,-18 64-3,1 0-1,19-44 1,-28 79 2,-2 7-1,-1-1 0,1 1 0,-1 0 0,1 0 0,0-1-1,0 1 1,0 0 0,0 0 0,0 0 0,1 2 0,-1 11 4,-3 2 5,-2 0 0,0 0 1,-1-1-1,-13 25 0,-9 28 20,20-39-18,1-1 1,2 1-1,1 1 1,1-1-1,2 39 1,1-64-7,0 1-1,0 0 1,1-1 0,0 1-1,0-1 1,0 1-1,1-1 1,0 1 0,0-1-1,0 0 1,1 0 0,-1 0-1,1 0 1,1 0 0,-1-1-1,1 1 1,-1-1 0,1 0-1,0 0 1,1 0-1,-1-1 1,1 0 0,-1 1-1,1-2 1,0 1 0,0 0-1,1-1 1,6 2 0,-5-1 0,0 0 0,0-1 0,0 0 0,0-1 0,0 1 0,1-1 0,-1-1 0,0 1 0,1-1 0,-1-1 0,0 1 0,1-1 0,-1-1 0,0 1 0,10-4 0,-12 2 0,0 1 0,0-1-1,0 0 1,0-1-1,-1 1 1,1-1 0,-1 0-1,0 0 1,0 0-1,-1 0 1,1-1 0,-1 1-1,0-1 1,0 0-1,0 0 1,-1 0 0,0-1-1,0 1 1,0 0-1,1-9 1,2-21-1,-1 0 0,-1 0 0,-3-1 0,-3-40 0,0 45 0,-1 1 0,-2 0 0,0 0 0,-2 1 0,-2 0 0,-20-45 0,30 72-1,-1 1 1,0-1-1,1 1 1,-1 0-1,0-1 1,0 1-1,1-1 1,-1 1-1,0 0 1,0 0-1,-1-1 1,1 1-1,0 0 1,0 0-1,-1 0 1,1 0-1,0 1 1,-1-1-1,1 0 1,-1 1-1,1-1 1,-1 0-1,1 1 1,-1 0-1,1-1 1,-1 1-1,1 0 1,-1 0-1,0 0 1,1 0-1,-1 0 1,1 0-1,-1 0 1,0 1-1,1-1 1,-1 0-1,1 1 1,-1 0-1,1-1 1,-1 1-1,1 0 1,0 0-1,-1-1 1,1 1-1,0 0 1,-1 0-1,1 1 1,0-1-1,0 0 1,0 0-1,0 1 1,0-1-1,0 0 1,1 1-1,-1-1 1,0 1-1,0 1 1,-4 9-1,0 1 1,0 0-1,1 0 1,1 0 0,0 1-1,1-1 1,0 20-1,2 105 2,1-98-1,-1-32 0,1 1 1,0-1-1,0 0 0,1 1 1,0-1-1,0 0 0,1 0 1,0 0-1,0 0 0,1-1 1,0 1-1,0-1 0,10 13 1,-9-16-1,0 1 1,-1-1-1,2 1 0,-1-1 1,0-1-1,1 1 1,0-1-1,0 0 1,0 0-1,0 0 1,0-1-1,0 0 1,1-1-1,-1 1 0,1-1 1,-1 0-1,1-1 1,7 0-1,-10 0 0,1 0 1,0-1-1,-1 0 0,1 0 0,0 0 0,-1 0 1,1-1-1,-1 0 0,0 0 0,1 0 0,-1 0 0,7-6 1,-3 2-1,-1-1 0,0 1 0,0-2 0,-1 1 0,11-15 0,-3-2 0,-1 0-1,-2 0 0,15-43 0,-11 20-6,-2-1-1,-2-1 0,7-74 1,-8-160-21,-20 412 25,-1 5 3,9-49 3,5 208 26,-2-282-28,1-1-1,0 1 1,0-1 0,1 0 0,1 0-1,0 0 1,0-1 0,1 1 0,0-1-1,7 10 1,-9-15-1,-1 0 1,1-1-1,0 0 0,0 0 0,0 0 1,1 0-1,-1 0 0,1 0 1,0-1-1,-1 0 0,1 1 1,0-2-1,0 1 0,1 0 0,-1-1 1,0 0-1,0 0 0,1 0 1,-1 0-1,1-1 0,-1 0 0,1 1 1,-1-2-1,0 1 0,1-1 1,6-1-1,-9 1 0,1 0 0,-1 0 0,1 0 0,-1 0 0,1-1 0,-1 1 0,0-1 0,1 0 0,-1 0 0,0 0 0,0 0 0,0 0 0,-1 0 0,1 0 0,-1-1 0,1 1 0,-1-1 0,2-2 0,2-8 0,0 0 0,5-21 0,-7 22 0,20-84-13,16-58-35,-31 131 42,0 0-1,2 1 1,0 0-1,20-30 1,-28 49 5,1-1 0,0 1 0,-1 0 0,1 0 0,1 0-1,-1 0 1,0 1 0,1-1 0,-1 1 0,1 0 0,-1 0 0,1 0 0,0 1 0,5-2 0,-7 2 1,1 1 0,-1-1 0,0 1-1,0 0 1,0 0 0,1 0 0,-1 0 0,0 0-1,0 0 1,1 1 0,-1-1 0,0 1 0,0-1-1,0 1 1,0 0 0,0 0 0,0 0-1,0 0 1,0 0 0,0 1 0,0-1 0,-1 0-1,1 1 1,0-1 0,-1 1 0,0 0-1,2 2 1,-2-3 0,0-1-1,-1 1 0,1 0 1,-1 0-1,0-1 0,1 1 0,-1 0 1,0 0-1,0 0 0,1 0 1,-1 0-1,0-1 0,0 1 1,0 0-1,0 0 0,0 0 1,0 0-1,0 0 0,0 0 1,0-1-1,-1 1 0,1 0 1,0 0-1,0 0 0,-1 0 1,1-1-1,-1 1 0,1 0 1,-1 0-1,1-1 0,-1 1 1,0 0-1,-25 18 13,17-14-2,-2 3-5,0 0-1,0 1 1,1 0-1,0 0 1,0 1-1,1 0 1,1 1-1,0 0 1,0 1 0,1-1-1,0 1 1,1 1-1,-8 23 1,6-8 3,1 0 1,2 1-1,0 0 1,2 0-1,1 45 1,2-68-9,1 0 1,-1 0-1,1 0 0,0 0 0,0 0 1,1 0-1,0 0 0,0-1 0,0 1 1,0-1-1,1 1 0,0-1 1,0 0-1,1 0 0,-1 0 0,1 0 1,0-1-1,1 0 0,-1 1 1,1-1-1,0-1 0,0 1 0,0-1 1,0 0-1,11 5 0,-3-3 1,0-1 0,1 0 0,0 0 0,0-2 0,0 0 0,0 0 1,0-1-1,0-1 0,0 0 0,17-3 0,-26 2-1,0 1 1,0-2 0,0 1 0,-1 0 0,1-1 0,0 0-1,-1 0 1,0 0 0,1 0 0,-1-1 0,0 0 0,0 0-1,0 0 1,5-6 0,-4 3-1,0 0 0,-1-1 1,0 1-1,0-1 0,-1 0 0,0 0 1,0 0-1,3-12 0,0-9 2,-2 1 0,-1-1 0,-1 0 1,-1-30-1,-1 52-1,0-31 0,-2 0 0,-6-38 0,6 63-1,0 1 0,-1 0 0,0 0 0,-1 0 0,0 0 0,-1 1 0,0-1 0,-1 1 0,0 0 0,-13-16 0,15 22 0,0 1 0,0 0 0,0 0 0,-1 0 0,1 1 0,-1-1 0,1 1 0,-1 0 0,0 0 0,0 1 0,0-1 0,0 1 0,0 1 0,0-1 0,0 0 0,0 1 0,0 0 0,0 0 0,-7 2 0,10-2 0,-1 1-1,0-1 1,0 1 0,0 0 0,0 0-1,1 0 1,-1 0 0,0 1-1,1-1 1,-1 1 0,1 0 0,-1-1-1,1 1 1,0 0 0,0 0-1,0 1 1,0-1 0,0 0 0,0 1-1,1-1 1,-1 1 0,1-1-1,0 1 1,0 0 0,0 0 0,0-1-1,-1 7 1,-2 6-2,1 0 1,1 1-1,0-1 1,1 17-1,0-7 2,1 0 0,5 39 0,-3-55 0,0-1 0,0 0 0,1 0 0,0 0 0,0 0 0,1 0 0,0-1 0,0 1 0,1-1 0,-1 0 0,9 8 0,-4-6 1,0 0-1,1-1 1,-1 0 0,2 0 0,-1-1-1,1-1 1,0 0 0,0 0 0,1-1-1,0-1 1,0 0 0,0 0 0,0-1-1,0-1 1,1 0 0,0-1 0,20 0-1,-29-1 0,0-1 1,0 1-1,0-1 0,0 0 0,0-1 0,0 1 0,-1-1 0,1 1 0,-1-1 1,1 0-1,-1 0 0,0-1 0,1 1 0,-1-1 0,0 0 0,-1 0 0,1 0 1,0 0-1,-1 0 0,0 0 0,0-1 0,0 1 0,0-1 0,2-6 0,5-12-1,-1 0-1,-1-1 0,5-26 0,-6 20-4,6-19 3,-3 7-9,15-41 1,-20 71 7,0 1 0,1 0-1,0 0 1,0 0 0,1 1-1,1 0 1,-1 0 0,17-16 0,-21 23 4,0 0-1,0 0 1,0 0 0,1 1 0,-1-1 0,1 1 0,0-1 0,-1 1 0,1 0-1,0 0 1,0 0 0,-1 0 0,1 1 0,0-1 0,0 1 0,0-1 0,0 1-1,0 0 1,0 0 0,0 1 0,0-1 0,0 0 0,0 1 0,0 0 0,5 2-1,2 2 2,-1 1 0,1-1-1,-1 2 1,-1 0-1,14 12 1,-21-18 15,-4-2 10,-11-1-20,5 0-4,-1 1 1,0 0 0,-14 0 0,21 1-3,0 1 0,0-1 0,1 0 0,-1 1 0,0 0 0,0 0 1,1 0-1,-1 0 0,0 0 0,1 0 0,-1 1 0,1-1 0,0 1 1,-1 0-1,1 0 0,-4 3 0,2 1-1,0 1 1,-1-1-1,2 0 0,-1 1 1,1 0-1,0 0 1,1 0-1,-1 0 0,1 0 1,-1 13-1,0 7-3,1 44-1,2-54 5,0-12 1,0-1-1,1 0 1,-1 1-1,1-1 1,0 1 0,0-1-1,1 0 1,-1 1 0,1-1-1,0 0 1,0 0 0,1 0-1,-1-1 1,1 1-1,0-1 1,-1 1 0,2-1-1,-1 0 1,0 0 0,1 0-1,-1 0 1,1-1-1,6 4 1,-3-2-1,0-1 1,1-1-1,-1 1 0,0-1 0,1 0 1,0 0-1,-1-1 0,1 0 0,0-1 1,0 0-1,0 0 0,-1-1 0,10-1 1,-14 1-1,-1 1 1,1-2 0,0 1-1,-1 0 1,1 0-1,0-1 1,-1 0 0,0 1-1,1-1 1,-1 0 0,0 0-1,0 0 1,0 0-1,0-1 1,0 1 0,-1-1-1,1 1 1,-1-1 0,1 1-1,-1-1 1,0 0-1,1-3 1,3-10-2,-1 1 1,4-32-1,-6 30 2,7-81-1,-7 61 0,11-59 0,-10 164 0,-3-20-4,1 44 16,-4 1 0,-16 94 0,-18 17-12,-23 129 0,56-301 0,-1-1 0,-2 0 0,-2-1 0,-19 50 0,25-73 0,-1 0 0,0 0 0,0 0 0,0 0 0,-1-1 0,1 0 0,-2 0 0,1 0 0,-1 0 0,0-1 0,0 0 0,0 0 0,-1-1 0,1 0 0,-1 0 0,0 0 0,0-1 0,-1 0 0,1 0 0,-1-1 0,1 0 0,-1 0 0,-14 0 0,16-1 0,0-1 0,-1 1 0,1-2 0,0 1 0,0-1 0,0 0 0,0 0 0,-6-2 0,9 1 0,0 1 0,0-1 0,0 0 0,0 0 0,1 0 0,-1 0 0,1 0 0,0-1 0,-1 1 0,1-1 0,0 0 0,1 1 0,-1-1 0,0 0 0,1 0 0,-2-4 0,-3-8 0,1 0 0,1 0 0,0-1 0,1 1 0,-2-26 0,4-81-5,3 101 2,0 0 0,2 1 1,0-1-1,2 1 1,0 0-1,1 0 0,1 0 1,0 1-1,2 1 1,0-1-1,1 1 0,1 1 1,1 0-1,0 1 1,31-28-1,13-5 4,1 3 1,3 3-1,77-42 1,-29 18 7,-83 50-6,-1 0 0,-1-2 1,-1-1-1,-1-1 0,24-26 0,-38 36-2,0 0 0,0 0 0,-1 0 0,0-1 0,-1 0 0,0 0 0,-1 0 0,-1-1-1,0 0 1,0 0 0,-1 0 0,-1 0 0,1-27 0,-3 50-1,-2 1 0,1-1 0,-5 17 0,-5 29 0,10-53 0,-1 16 0,1 0 0,1 1 0,0-1 0,6 34 0,-6-49 0,1 0 0,0 0 0,0 0 0,1 0 0,-1 0 0,1-1 0,0 1 0,0 0 0,0-1 0,0 1 0,1-1 0,-1 0 0,1 1 0,0-1 0,0 0 0,0-1 0,0 1 0,1-1 0,-1 1 0,1-1 0,-1 0 0,1 0 0,0-1 0,0 1 0,0-1 0,0 0 0,0 0 0,7 1 0,-7-1 0,0 0 0,1 0 0,-1-1 0,1 0 0,-1 0 0,1 0 0,-1 0 0,1 0 0,-1-1 0,1 0 0,-1 0 0,0 0 0,0-1 0,1 0 0,-1 1 0,0-1 0,0-1 0,0 1 0,-1 0 0,1-1 0,-1 0 0,1 0 0,-1 0 0,0 0 0,0-1 0,0 1 0,-1-1 0,1 0 0,3-6 0,5-15 0,-2-1 0,0 0 0,-2 0 0,-1 0 0,-1-1 0,2-39 0,3-4 0,-8 185 0,-35 286 0,9-166 0,20-191 0,-16 136 0,16-164 0,1 1 0,-2-1 0,0 0 0,-1-1 0,-1 1 0,0-1 0,-1 0 0,-14 19 0,19-30 0,-1 0 0,0 0 0,0 0 0,-1 0 0,1-1 0,-1 0 0,-8 5 0,12-7 0,0-1 0,0 1 0,0 0 0,0-1 0,0 1 0,0-1 0,-1 0 0,1 1 0,0-1 0,0 0 0,0 0 0,0 0 0,0 0 0,0 0 0,0 0 0,-1 0 0,1 0 0,0 0 0,0 0 0,0-1 0,0 1 0,0 0 0,0-1 0,0 1 0,0-1 0,0 1 0,0-1 0,0 1 0,0-1 0,0 0 0,0 0 0,0 1 0,1-1 0,-1 0 0,0 0 0,0 0 0,1 0 0,-1 0 0,1 0 0,-1 0 0,1 0 0,-1 0 0,1 0 0,-1-2 0,-2-16 0,0 0 0,1 0 0,0-1 0,2 1 0,2-25 0,0-10 0,-2 30 0,1-1 0,1 0 0,2 1 0,0 0 0,2 0 0,0 0 0,1 0 0,2 1 0,1 0 0,0 1 0,1 0 0,2 1 0,0 0 0,1 1 0,2 0 0,-1 1 0,2 1 0,1 1 0,0 0 0,1 1 0,21-13 0,-16 15 0,0 1 0,1 2 0,1 0 0,0 2 0,38-9 0,138-19-3,-163 32 1,-37 4-28,-12 1-402,-21 0-414</inkml:trace>
</inkml:ink>
</file>

<file path=ppt/ink/ink96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2"/>
    </inkml:context>
    <inkml:brush xml:id="br0">
      <inkml:brushProperty name="width" value="0.05" units="cm"/>
      <inkml:brushProperty name="height" value="0.05" units="cm"/>
      <inkml:brushProperty name="color" value="#FFFFFF"/>
    </inkml:brush>
  </inkml:definitions>
  <inkml:trace contextRef="#ctx0" brushRef="#br0">1 114 32319,'0'-15'389,"0"35"-330,0 726-59,0-1350 0,0 591 0,0-19 0,6-53 0,-5 76 0,1 1 0,0-1 0,0 1 0,1 0 0,0 0 0,0 0 0,1 0 0,0 1 0,0 0 0,1-1 0,7-7 0,-9 13 0,0-1 0,0 0 0,0 1 0,0 0 0,1-1 0,0 1 0,-1 1 0,1-1 0,0 0 0,0 1 0,-1 0 0,1 0 0,5-1 0,-6 2 0,0-1 0,0 1 0,-1 0 0,1 0 0,0 0 0,0 0 0,0 1 0,0-1 0,0 1 0,-1 0 0,1 0 0,0 0 0,-1 0 0,1 0 0,0 0 0,-1 1 0,0-1 0,1 1 0,-1 0 0,3 2 0,3 5 0,-2 1 0,1-1 0,-1 1 0,-1 0 0,1 0 0,-2 1 0,1 0 0,-2 0 0,1 0 0,-2 0 0,3 16 0,0 15 0,-1 74 0,-4-112 0,0 0 0,0 0 0,0 0 0,0 0 0,-1 0 0,0 1 0,0-1 0,0 0 0,0 0 0,-1-1 0,1 1 0,-1 0 0,0 0 0,0-1 0,0 1 0,-1-1 0,1 0 0,-1 0 0,0 1 0,0-2 0,0 1 0,0 0 0,-1-1 0,1 1 0,-1-1 0,1 0 0,-1 0 0,0-1 0,0 1 0,0-1 0,0 1 0,-6 0 0,-6 2-4,8 0 0,-1-1 0,1-1 0,-1 0 0,0 0 0,0-1 0,0 0 0,0 0 0,0-1 0,1 0 0,-11-2 0,17-3-890,2-11-3142</inkml:trace>
</inkml:ink>
</file>

<file path=ppt/ink/ink96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3"/>
    </inkml:context>
    <inkml:brush xml:id="br0">
      <inkml:brushProperty name="width" value="0.05" units="cm"/>
      <inkml:brushProperty name="height" value="0.05" units="cm"/>
      <inkml:brushProperty name="color" value="#FFFFFF"/>
    </inkml:brush>
  </inkml:definitions>
  <inkml:trace contextRef="#ctx0" brushRef="#br0">202 242 32095,'-6'-6'84,"0"1"1,1 0-1,-2 0 1,1 0 0,-14-7-1,18 11-80,0 0 0,-1 0 0,1 0-1,-1 0 1,1 0 0,-1 1 0,0-1 0,1 1-1,-1-1 1,1 1 0,-1 0 0,0 0 0,1 0-1,-1 1 1,0-1 0,1 1 0,-1-1 0,0 1-1,1 0 1,-1 0 0,1 0 0,-4 2 0,1 2-3,-1 0 0,1 0 0,0 0 0,0 1 0,1 0 0,0 0 0,0 0 0,0 1 0,1-1 1,0 1-1,0 0 0,-3 11 0,-2 10-2,-8 55 1,11-32 0,2 68 0,3-99 0,0-16 0,0 0 0,0 0 0,0 0 0,0 0 0,1 0 0,0 0 0,0 0 0,0 0 0,0 0 0,1-1 0,-1 1 0,1 0 0,0-1 0,0 1 0,0-1 0,1 0 0,-1 0 0,1 0 0,0 0 0,0 0 0,0 0 0,0-1 0,0 1 0,0-1 0,1 0 0,-1 0 0,1 0 0,0-1 0,0 1 0,-1-1 0,1 0 0,0 0 0,0 0 0,0-1 0,0 1 0,6-1 0,-9 0 0,11 1 0,0 0 0,0-1 0,0 0 0,12-2 0,-21 1 0,0 0 0,0 1 0,0-1 0,0 0 0,0-1 0,0 1 0,0 0 0,0-1 0,-1 1 0,1-1 0,0 0 0,-1 0 0,0 0 0,1 0 0,-1-1 0,0 1 0,0-1 0,0 1 0,0-1 0,1-3 0,2-5 0,-1 0 0,-1 0 0,0 0 0,0 0 0,-1-1 0,1-18 0,-3-75 0,-1 54 0,2 29 0,-2 1 0,0-1 0,-1 0 0,-1 0 0,-1 0 0,-1 1 0,-12-32 0,10 45 10,4 15-9,2 16-9,1-23 8,-1 40-1,7 145 7,-3-158-4,1 0-1,1-1 1,2 1-1,18 47 1,-21-65-2,0 2-4,1-1 1,0 1-1,9 12 1,-13-20 2,1-1 0,-1 0 1,1 0-1,0 0 0,0-1 0,0 1 1,0 0-1,0-1 0,0 1 1,0-1-1,0 0 0,1 1 0,-1-1 1,0 0-1,1-1 0,-1 1 1,1 0-1,-1-1 0,1 1 0,3-1 1,-3 0 0,-1 0-1,0 0 1,0 0 0,0 0 0,0-1 0,1 1 0,-1-1 0,0 0 0,0 1 0,0-1-1,0 0 1,0 0 0,0 0 0,-1-1 0,1 1 0,0 0 0,0-1 0,-1 1 0,1-1-1,-1 0 1,1 1 0,-1-1 0,0 0 0,0 0 0,0 0 0,0 0 0,0 0 0,0 0-1,1-3 1,0-6 0,1-1 1,-2 1-1,0 0 0,0-20 0,-1 17 0,1-320 0,-1 331 1,0 0 0,0 0 0,0 1 0,0-1 0,0 0 0,0 0 0,1 1 0,0-1 0,-1 0 1,1 1-1,2-5 0,-2 6-1,1 0 1,-1 0 0,0 0 0,1 0 0,-1 1 0,1-1-1,-1 0 1,1 1 0,-1-1 0,1 1 0,-1-1 0,1 1-1,0 0 1,-1 0 0,1-1 0,0 1 0,-1 0 0,1 0-1,1 1 1,5-1 0,3 0 0,-1 0-1,1 0 1,20 5 0,-28-4-1,1 0 0,0 0 0,-1 1-1,1 0 1,-1-1 0,0 1 0,1 1 0,-1-1 0,0 0 0,0 1 0,0-1 0,-1 1 0,1 0 0,2 4 0,2 3-1,-2 1 1,1-1-1,-1 1 0,-1 0 0,0 0 1,0 1-1,-1-1 0,-1 1 0,0 0 1,1 17-1,-2-14 0,-1 1 0,0-1 0,-1 1 0,-1-1 0,0 1 0,-2-1 0,-7 24 0,3-16 0,1-9-2,2 0 1,0 0 0,1 0 0,0 1 0,1 0 0,1 0-1,-1 21 1,3-34 0,0 0 0,0 0 0,0 0-1,0 0 1,0 0 0,1-1-1,-1 1 1,1 0 0,0 0 0,-1 0-1,1 0 1,0 0 0,0-1 0,0 1-1,0 0 1,1-1 0,-1 1 0,0-1-1,1 1 1,-1-1 0,1 0 0,-1 1-1,1-1 1,-1 0 0,1 0-1,0 0 1,0 0 0,0-1 0,-1 1-1,1 0 1,2 0 0,6 1-6,1-1 0,-1 0 0,1 0 0,19-2-1,-8 0 13,-16 1-3,0 0 0,-1 0 0,1-1 0,0 0-1,0 0 1,-1 0 0,1-1 0,-1 1 0,1-2 0,-1 1 0,0 0 0,0-1 0,9-6-1,-9 4-1,1 0 0,-2 0 0,1-1 0,-1 0 0,0 1 0,0-1 0,0-1 0,-1 1 0,0-1 0,0 1 0,2-8 0,2-10-3,-1 0-1,-1 0 1,3-48 0,-6-76 7,-2 98-2,0-238 169,-6 276-145,6 12-25,0 0 0,0 0 0,-1 0 1,1 0-1,0 0 0,0 0 0,-1 0 0,1 0 1,0 0-1,0 0 0,0 0 0,-1 0 0,1 0 1,0 0-1,0 0 0,-1 0 0,1 0 0,0 0 0,0 0 1,0 0-1,-1 0 0,1 0 0,0 0 0,0 0 1,0 0-1,-1 1 0,1-1 0,0 0 0,0 0 0,0 0 1,0 0-1,-1 0 0,1 1 0,0-1 0,0 0 1,0 0-1,0 0 0,0 1 0,0-1 0,-1 0 0,1 0 1,0 0-1,0 1 0,0-1 0,0 0 0,0 0 1,0 1-1,0-1 0,0 0 0,0 0 0,0 1 0,0-1 1,0 0-1,0 0 0,-4 39 0,2-1 0,4 58 0,-1-25 0,6 151 0,-4-188 0,2 0 0,1-1 0,2 0 0,17 48 0,-13-56 1,-11-24-2,-1-1 1,1 1-1,0 0 0,-1 0 1,1 0-1,0-1 0,0 1 1,0-1-1,0 1 0,0 0 1,0-1-1,0 0 0,0 1 1,0-1-1,0 0 0,0 1 0,0-1 1,0 0-1,0 0 0,2 0 1,-3 0-10,1 0 0,-1 0 0,1 0-1,-1 0 1,0 0 0,1 0 0,-1 0 0,0 0 0,1 0 0,-1 0 0,0 0 0,1 0 0,-1-1 0,1 1 0,-1 0 0,0 0 0,0 0 0,1-1 0,-1 1 0,0 0 0,1 0 0,-1-1 0,0 1 0,0 0-1,1-1 1,-1 1 0,0 0 0,0-1 0,0 1 0,8-28-1244</inkml:trace>
</inkml:ink>
</file>

<file path=ppt/ink/ink96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3"/>
    </inkml:context>
    <inkml:brush xml:id="br0">
      <inkml:brushProperty name="width" value="0.05" units="cm"/>
      <inkml:brushProperty name="height" value="0.05" units="cm"/>
      <inkml:brushProperty name="color" value="#FFFFFF"/>
    </inkml:brush>
  </inkml:definitions>
  <inkml:trace contextRef="#ctx0" brushRef="#br0">0 31 32239,'47'-9'336,"0"0"-208,3 0-64,-7 6-64,-9 3 0,-4 0 0,-4 0 0,-9 0 0,-7 0 0,-6 0-32</inkml:trace>
</inkml:ink>
</file>

<file path=ppt/ink/ink96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7"/>
    </inkml:context>
    <inkml:brush xml:id="br0">
      <inkml:brushProperty name="width" value="0.05" units="cm"/>
      <inkml:brushProperty name="height" value="0.05" units="cm"/>
      <inkml:brushProperty name="color" value="#FFFFFF"/>
    </inkml:brush>
  </inkml:definitions>
  <inkml:trace contextRef="#ctx0" brushRef="#br0">37 18 31134,'0'0'152,"1"-1"-82,-1 0 0,0 0 1,0 1-1,0-1 0,0 0 1,0 0-1,0 0 0,0 1 0,0-1 1,0 0-1,0 0 0,-1 0 0,1 1 1,0-1-1,0 0 0,-1 0 1,1 0-1,0 1 0,-1-1 0,0-1 1,0 3-71,1-1 0,0 1 0,-1-1 0,1 0 1,0 1-1,-1-1 0,1 1 0,0-1 0,0 1 0,-1-1 1,1 1-1,0-1 0,0 1 0,0-1 0,0 1 0,-1 0 1,1-1-1,0 1 0,0-1 0,0 1 0,0-1 1,0 1-1,1-1 0,-1 1 0,0 0 0,0-1 0,0 1 1,1 6-1,0 218 0,-10 412 0,0-515 0,-5 150 0,14-167 0,0-104 0,0-1 0,0 0 0,0 0 0,1 1 0,-1-1 0,0 0 0,0 0 0,0 1 0,0-1 0,0 0 0,0 0 0,0 0 0,0 1 0,0-1 0,1 0 0,-1 0 0,0 0 0,0 1 0,0-1 0,0 0 0,1 0 0,-1 0 0,0 0 0,0 1 0,0-1 0,1 0 0,-1 0 0,0 0 0,0 0 0,1 0 0,-1 0 0,0 0 0,1 0 0,-1 0 0,1 1 0,-1-1 0,0 0 0,1 0 0,-1 0 0,1 1 0,-1-1 0,1 0 0,-1 0 0,0 1 0,1-1 0,-1 0 0,0 1 0,1-1 0,-1 1 0,0-1 0,1 0 0,-1 1 0,0-1 0,0 1 0,0-1 0,1 1 0,-1-1 0,0 1 0,0-1 0,0 1 0,0-1 0,0 1 0,0-1 0,0 0 0,0 1 0,0-1 0,0 1 0,0 0 0,0 2 0,1 0 0,-1 0 0,1 0 0,0 0 0,0-1 0,0 1 0,0 0 0,1 0 0,2 3 0,8 22 0,-11-27 0,-1 1 0,1 0 0,0-1 0,0 1 0,0-1 0,0 1 0,1-1 0,-1 1 0,0-1 0,1 0 0,-1 0 0,1 1 0,-1-1 0,1 0 0,-1 0 0,1-1 0,0 1 0,-1 0 0,1 0 0,4 0 0,-5 0 0,1-1 0,0 1 0,0 0 0,0-1 0,-1 1 0,1 0 0,0 0 0,-1 1 0,1-1 0,0 0 0,-1 0 0,2 3 0,4 11 0,-6-14 0,-1 0 0,0 0 0,1 0 0,-1-1 0,0 1 0,1 0 0,-1 0 0,1 0 0,-1-1 0,1 1 0,0 0 0,-1-1 0,1 1 0,0-1 0,-1 1 0,1 0 0,0-1 0,0 1 0,0-1 0,-1 0 0,1 1 0,0-1 0,0 0 0,0 0 0,0 1 0,0-1 0,0 0 0,0 0 0,0 0 0,0 0 0,1 0 0,34 4 0,1-2 0,52-4 0,-20 0 0,410 14 0,-74-4 0,496 3 0,-690-12 0,14 13 0,-3 0 0,-76-11 0,350-10 0,-360 1 0,198-20 0,-245 19 0,126 5 0,-147 4 0,-67 0 0,-1-1 0,1 1 0,-1-1 0,1 1 0,0-1 0,-1 0 0,1 1 0,-1-1 0,0 0 0,1 1 0,-1-1 0,0 0 0,1 0 0,-1 1 0,0-1 0,0 0 0,1 0 0,-1 1 0,0-1 0,0 0 0,0 0 0,0 0 0,0 1 0,0-1 0,0 0 0,-1 0 0,1 0 0,0 1 0,-1-2 0,1-1 0,3-83 0,-1 43 0,-2 0 0,-5-47 0,-4-19 0,5-132 0,-6-87 0,-1-71 0,12 279 0,-1 119 0,-1 1 0,1 0 0,0-1 0,0 1 0,-1 0 0,1-1 0,0 1 0,0 0 0,-1 0 0,1-1 0,0 1 0,-1 0 0,1 0 0,0 0 0,-1 0 0,1-1 0,0 1 0,-1 0 0,1 0 0,0 0 0,-1 0 0,1 0 0,0 0 0,-1 0 0,1 0 0,-1 0 0,1 0 0,-1 0 0,-5 1 0,-41-3 0,32 1 0,0 0 0,0 1 0,-1 1 0,1 0 0,1 1 0,-23 6 0,-1 3 0,-1-1 0,0-2 0,-44 3 0,-121-1 0,145-9 0,-638 2 0,359-5 0,-525 2 0,660-9 0,-2 0 0,-507 9 0,505-12 0,146 13 0,31 1 0,0-2 0,-39-4 0,-11-14 0,57 12 0,-8 1 0,28 4 0,3-1-8,17 2-1803,16 0-6150</inkml:trace>
</inkml:ink>
</file>

<file path=ppt/ink/ink96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34"/>
    </inkml:context>
    <inkml:brush xml:id="br0">
      <inkml:brushProperty name="width" value="0.05" units="cm"/>
      <inkml:brushProperty name="height" value="0.05" units="cm"/>
      <inkml:brushProperty name="color" value="#FFFFFF"/>
    </inkml:brush>
  </inkml:definitions>
  <inkml:trace contextRef="#ctx0" brushRef="#br0">61 1 31855,'0'0'736,"0"25"-640,0 70-56,-16 122 0,9-173-40,-10 75 0,-3 159 0,29-319-24,-2 17-96</inkml:trace>
</inkml:ink>
</file>

<file path=ppt/ink/ink96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38"/>
    </inkml:context>
    <inkml:brush xml:id="br0">
      <inkml:brushProperty name="width" value="0.05" units="cm"/>
      <inkml:brushProperty name="height" value="0.05" units="cm"/>
      <inkml:brushProperty name="color" value="#FFFFFF"/>
    </inkml:brush>
  </inkml:definitions>
  <inkml:trace contextRef="#ctx0" brushRef="#br0">4 157 29437,'0'-1'90,"-1"1"0,1-1 0,-1 0-1,1 1 1,0-1 0,-1 0 0,1 0-1,0 1 1,0-1 0,-1 0 0,1 0-1,0 0 1,0 1 0,0-1 0,0 0-1,0 0 1,0 0 0,0 1 0,1-1-1,-1 0 1,0 0 0,0 0 0,0 1-1,1-1 1,-1 0 0,1 1 0,-1-1-1,0 0 1,1 1 0,-1-1 0,1 0-1,-1 1 1,1-1 0,0 1 0,-1-1-1,1 1 1,1-1 0,31-12-543,-18 9 708,12-3-246,-1 2 0,2 0 0,-1 2 0,0 1 0,1 2 0,27 2 0,-2-1-3,-15-2-6,-10 0 2,1 1 0,-1 2 0,0 0-1,45 11 1,-65-11-2,-1 0 1,1 1-1,-1 0 0,0 0 1,0 1-1,0 0 0,-1 0 1,1 0-1,-1 1 0,0 0 1,0 0-1,-1 1 0,0 0 0,0 0 1,0 0-1,0 0 0,-1 1 1,0 0-1,-1 0 0,1 0 1,3 12-1,-1 8 0,0 0 0,-2 0 0,-1 0 0,-1 1 0,-2 43 0,-1-35 0,1-26 0,0-1 0,-1 1 0,0-1 0,-1 1 0,0-1 0,-1 0 0,0 0 0,0 0 0,-1 0 0,0-1 0,0 1 0,-1-1 0,-9 13 0,4-10 0,0-1 0,-1 1 0,0-2 0,0 1 0,-1-2 0,0 1 0,-1-2 0,-13 7 0,-21 6 0,-2-2 0,0-2 0,-97 17 0,137-31 0,-25 4 0,0-1 0,-49 1 0,66-5 0,70 4 0,125 4-2,1 0-15,-128-8 8,-18 0 7,48-4-1,-72 2 4,-1 0-1,1-1 0,0 0 1,0 0-1,-1-1 0,1 0 0,-1-1 1,0 0-1,0 0 0,8-6 1,-4 0-2,-1-1 1,0 1-1,-1-1 1,-1-1-1,1 0 1,-2-1 0,0 1-1,0-2 1,-1 1-1,-1-1 1,0 0-1,-1 0 1,0-1 0,2-17-1,2-14 10,-3-1 0,-1 0 0,-3-59 0,-2 391-9,1-278 0,-1 1 0,1 0 0,0-1 0,1 1 0,0-1 0,0 1 0,1-1 0,0 0 0,0 0 0,0 0 0,1 0 0,6 8 0,-7-11 0,0-1 0,1 1 0,0 0 0,0-1 0,0 0 0,0 0 0,0 0 0,1-1 0,-1 1 0,1-1 0,-1 0 0,1 0 0,0-1 0,0 1 0,0-1 0,0 0 0,0 0 0,0-1 0,8 1 0,-9-1 1,0 0-1,0 0 1,0 0-1,0-1 1,0 0-1,0 1 1,0-1-1,5-2 1,-7 1 0,0 1 1,0 0-1,0-1 1,-1 0-1,1 1 0,0-1 1,-1 0-1,1 0 1,-1 0-1,0 0 1,1 0-1,-1 0 1,0-1-1,1-3 1,4-12-3,0 1 0,-1-1 0,-1 0 0,3-31 0,-3-79-20,2-4 20,-6 129 2,1 1-1,-1-1 1,0 0 0,1 0-1,0 1 1,-1-1 0,1 1-1,0-1 1,0 1 0,1-1-1,-1 1 1,0-1 0,1 1-1,3-4 1,-3 4 0,0 1 1,1 0 0,-1 0-1,1 0 1,-1 0-1,1 0 1,-1 1 0,1-1-1,-1 1 1,1-1-1,0 1 1,-1 0-1,6 0 1,-2 0-2,1 0 0,-1 0 0,0 0 0,1 1 0,-1 0 0,0 0 0,0 0 0,0 1 0,0 0 0,0 0 0,0 1 0,-1-1 0,1 1 0,-1 1 0,0-1 0,1 1 0,-2 0 0,1 0 0,0 0 0,-1 1 0,0-1 0,0 1 0,0 0 0,4 9 0,1-1 0,0 1 0,-2 0 0,1 1 0,-2-1 0,0 1 0,-1 1 0,-1-1 0,0 1 0,-1 0 0,0 0 0,-2 0 0,0 0 0,0 0 0,-2 0 0,-3 24 0,3-34 0,-1-1 0,0 0 0,-1 1 0,1-1 0,-1 0 0,0 0 0,-1 0 0,1-1 0,-1 1 0,1-1 0,-2 0 0,1 0 0,0 0 0,-1-1 0,1 1 0,-1-1 0,0 0 0,-6 2 0,1 1 0,-1-1 0,0-1 0,-1 0 0,1 0 0,-1-1 0,0 0 0,-21 1 0,22-3 0,-34-2 0,42 1 0,1-1 0,0 1 0,0-1 0,0 1 0,0-1 0,0 0 0,0 0 0,0 0 0,1 0 0,-1 0 0,0 0 0,1-1 0,-1 1 0,0-1 0,1 1 0,-1-1 0,1 1 0,-2-4 0,-4-10-3,1 0 1,1-1-1,1 1 0,0-1 1,1 0-1,0 0 0,1 0 1,1 0-1,1-17 0,1 33 3,-1-1 0,1 1 0,-1-1 0,1 1-1,0-1 1,-1 1 0,1 0 0,-1-1 0,1 1-1,0 0 1,-1 0 0,1-1 0,0 1 0,-1 0-1,1 0 1,0 0 0,-1 0 0,1 0 0,0 0-1,-1 0 1,1 0 0,0 0 0,-1 0 0,2 1-1,0-1 1,2 0 0,0 1 0,0 0 0,0 0 0,0 0 0,0 0 0,0 1 0,0-1 0,-1 1 0,1 0 0,-1 0 0,5 4 0,42 34 0,-19-13 0,-19-18 0,0-1 0,0 0 0,1-1 0,0 0 0,0-1 0,0-1 0,1 0 0,0-1 0,0 0 0,0-1 0,1 0 0,-1-1 0,29-1 0,-33 0 0,0-1 0,-1-1 0,1 0 0,0 0 0,13-4 0,-19 3 0,0 0 0,0 1 0,0-2 0,0 1 0,0 0 0,-1-1 0,1 1 0,-1-1 0,0 0 0,0 0 0,0-1 0,0 1 0,-1-1 0,1 1 0,2-6 0,2-5 0,0 0 0,-2-1 0,1 0 0,-2 0 0,0 0 0,0 0 0,1-25 0,-2-114 0,-4 97 0,1 51 0,1 2 0,-1 0 0,0 0 0,0 0 0,-1 0 0,1 0 0,-1 0 0,0 0 0,0 1 0,-2-7 0,3 10 0,0 0 0,0-1 0,0 1 0,0 0 0,0-1 0,0 1 0,0 0 0,0-1 0,-1 1 0,1 0 0,0-1 0,0 1 0,0 0 0,0-1 0,0 1 0,-1 0 0,1 0 0,0-1 0,0 1 0,-1 0 0,1 0 0,0 0 0,0-1 0,-1 1 0,1 0 0,0 0 0,0 0 0,-1-1 0,1 1 0,0 0 0,-1 0 0,1 0 0,0 0 0,-1 0 0,1 0 0,0 0 0,-1 0 0,1 0 0,0 0 0,-1 0 0,-1 11 0,2-9 0,-3 65 8,2 0 0,4 1 0,19 116 0,-5-80-8,-5 1 0,-1 127 0,-12-365 0,3-190 0,3 235 0,26-141 0,-31 225 0,1-1 0,0 1 0,0 0 0,1-1 0,-1 1 0,1 0 0,0 0 0,0 0 0,0 1 0,1-1 0,-1 0 0,1 1 0,0 0 0,0-1 0,0 1 0,1 0 0,-1 1 0,1-1 0,-1 0 0,1 1 0,0 0 0,0 0 0,0 0 0,0 1 0,0-1 0,0 1 0,1 0 0,-1 0 0,0 0 0,1 1 0,-1-1 0,1 1 0,-1 0 0,1 1 0,-1-1 0,0 1 0,1 0 0,-1 0 0,0 0 0,5 2 0,-4 0 0,0 0 0,0 0 0,-1 0 0,1 1 0,-1-1 0,0 1 0,0 0 0,-1 1 0,1-1 0,-1 1 0,0-1 0,0 1 0,0 0 0,-1 0 0,1 0 0,1 6 0,2 7 0,0 1 0,-1-1 0,4 27 0,-6-18 0,-1-1 0,-1 1 0,-1 0 0,-4 31 0,3-50 0,-1-1 0,0 1 0,0-1 0,-1 0 0,0 1 0,-1-1 0,1-1 0,-1 1 0,-1 0 0,1-1 0,-1 0 0,0 0 0,0 0 0,-1-1 0,0 0 0,0 0 0,0 0 0,0-1 0,-14 7 0,7-5 0,1 0-1,0-1 1,-1-1-1,0 0 1,0-1-1,0 0 1,0-1-1,-1-1 1,1 0-1,-24-1 1,36 0-1,-1 0 0,1 0 0,0 0 0,0 0 0,-1 0 1,1 0-1,0-1 0,0 1 0,0 0 0,-1-1 0,1 1 0,0-1 0,0 1 1,0-1-1,0 0 0,0 1 0,0-1 0,0 0 0,0 0 0,0 0 1,0 0-1,0 1 0,1-1 0,-1 0 0,0-1 0,1 1 0,-1 0 1,1 0-1,-1 0 0,0-2 0,2 3 1,-1 0 0,1-1 0,-1 1 0,1-1 0,0 1 0,-1 0 0,1 0 0,0-1-1,-1 1 1,1 0 0,0 0 0,-1 0 0,1 0 0,0-1 0,-1 1 0,1 0 0,0 0 0,-1 1 0,1-1 0,0 0 0,1 0 0,2 0-2,286 0-11,-284 0 13,-1 0 0,0-1 0,0 0 0,0 0 0,0 0 0,0-1 0,0 0 0,-1 0 0,1 0 0,0 0 0,-1-1 0,0 0 0,1 0 0,-1 0 0,0 0 0,-1-1 0,1 1 0,0-1 0,-1 0 0,0 0 0,0-1 0,0 1 0,4-9 0,3-9 0,-1 0 0,-1-1 0,9-43 0,-16 65 0,16-82-7,-3 0-1,-4-1 1,-1-129 0,-8 211 7,-1 0 1,0-1 0,0 1 0,0 0 0,-1 0 0,1-1-1,0 1 1,-1 0 0,0 0 0,1 0 0,-1-1 0,0 1-1,0 0 1,0 0 0,-1 0 0,1 0 0,0 1 0,-1-1-1,-1-2 1,0 3 0,1-1 0,-1 1 0,0 0 0,0-1 0,0 1 0,0 1 0,0-1 0,0 0-1,0 1 1,0 0 0,0-1 0,0 1 0,-3 1 0,5-1-1,0 1 0,0-1 0,0 1 0,0-1 0,0 1 0,0 0 0,0-1 0,0 1 0,0 0 0,0 0 0,1 0 0,-1 0 0,0 0 0,1 0 0,-1 0 0,1 0 0,-1 0 0,1 0 0,-1 0 0,1 0 0,0 0 0,-1 0 0,1 0 0,0 1 0,0-1 0,0 0 0,0 0 0,0 0 0,0 0 0,1 2 0,-2 6 0,-6 68 19,5 142 1,4-104-11,-2-93-9,1 1 0,1 0 0,1 0 0,0-1 0,2 0 0,1 0 0,11 26 0,-15-40 0,2-1 0,-1 0 0,1 0 0,0 0 0,1 0 0,0-1 0,0 0 0,0 0 0,0 0 0,1-1 0,0 1 0,1-1 0,-1-1 0,1 1 0,0-1 0,0 0 0,0-1 0,0 0 0,1 0 0,-1 0 0,1-1 0,0 0 0,12 1 0,-14-2 0,12 1 0,1-1 0,-1-1 0,23-1 0,-36 0 0,-1 0 0,1 0 0,0 0 0,-1 0 0,1-1 0,0 1 0,-1-1 0,0 0 0,0-1 0,1 1 0,-1-1 0,-1 0 0,1 0 0,0 0 0,-1 0 0,1-1 0,2-4 0,4-7 0,-1-1 0,0 0 0,-1 0 0,-1-1 0,-1 0 0,0-1 0,-2 1 0,0-1 0,3-25 0,-2-21-1,-2-82-1,-3 99 0,0 45 1,0-1 0,1 1-1,-1 0 1,0-1 0,-1 1 0,1-1 0,0 1 0,-1 0 0,1-1 0,-1 1 0,0 0 0,0-1 0,0 1 0,0 0 0,0 0-1,0 0 1,0 0 0,-1 0 0,1 0 0,-1 0 0,0 0 0,1 1 0,-3-3 0,-1 3 1,0-1 0,1 1 0,-1 0 0,0 0-1,0 0 1,0 1 0,0-1 0,0 1 0,0 0 0,-5 2 0,6-2 0,0 1 0,1 0 0,-1 0 0,1 0 0,-1 0 0,1 1 0,-1-1 0,1 1 0,0 0 0,0 0 0,0 0 0,0 1 0,0-1 0,1 1 0,-1-1 0,1 1 0,-1 0 0,1 0 0,0 0 0,0 0 0,0 0 0,1 1 0,-3 5 0,-2 8 0,0-1 0,1 1 0,-5 29 0,3 5 0,3 0 0,1 0 0,8 89 0,-5-137 0,0-1 0,0 1 0,0 0 0,1 0 0,0 0 0,-1-1 0,1 1 0,0 0 0,0 0 0,0-1 0,1 1 0,-1-1 0,1 1 0,-1-1 0,1 0 0,0 0 0,0 0 0,0 0 0,0 0 0,0 0 0,0 0 0,1 0 0,4 2 0,0-2 0,0 0 0,1 0 0,-1 0 0,1-1 0,0 0 0,-1 0 0,14-2 0,-16 1 0,-1-1 0,1 1 0,-1-1 0,0 0 0,1-1 0,-1 1 0,0-1 0,0 0 0,0 0 0,0 0 0,0 0 0,-1-1 0,1 0 0,-1 0 0,1 0 0,-1 0 0,0 0 0,0 0 0,-1-1 0,1 0 0,-1 1 0,1-1 0,-1 0 0,0 0 0,2-7 0,2-7 0,0 0 0,0 0 0,-2-1 0,4-33 0,0-178 0,-21 355 0,11-83 0,0-18 0,2-1 0,0 0 0,6 45 0,-5-65 0,0 1 0,0-1 1,0 0-1,0 0 0,1 0 0,-1 0 0,1-1 0,0 1 1,0 0-1,0-1 0,0 1 0,0-1 0,1 1 0,-1-1 1,1 0-1,-1 0 0,1 0 0,0-1 0,0 1 1,0-1-1,0 1 0,0-1 0,0 0 0,3 1 0,3 0 3,-1-1 1,0 0-1,1 0 0,-1-1 0,1 0 0,-1 0 0,1-1 0,10-2 0,-15 2-3,-1 0 0,1-1 0,-1 1 0,1-1 0,-1 0 0,0 0 0,0 0 0,0-1 0,0 1 0,0-1 0,0 1 0,-1-1 0,1 0 0,-1 0 0,0 0 0,0-1 0,0 1-1,0 0 1,-1-1 0,1 1 0,-1-1 0,0 1 0,1-7 0,3-11-7,-1 0 1,2-41-1,-5 51 1,3-137 1,-4 133 5,-3 255 0,3-233 0,0 1 0,1-1 0,0 1 0,0-1 0,1 1 0,0-1 0,0 0 0,1 0 0,0 0 0,0 0 0,7 10 0,-8-13 0,1-1 0,0 1 0,0 0 1,1-1-1,-1 0 0,1 0 1,0 0-1,0 0 0,0-1 0,0 1 1,0-1-1,0 0 0,0 0 1,1-1-1,-1 1 0,1-1 0,0 0 1,-1 0-1,8 0 0,-8-1 2,-1 1-1,1-1 1,-1 0 0,1 0-1,-1-1 1,0 1-1,1-1 1,-1 1 0,0-1-1,1 0 1,-1-1-1,0 1 1,0 0 0,0-1-1,0 0 1,0 1-1,5-5 1,-4 1-2,0 0-1,0-1 1,-1 1 0,0-1 0,0 1 0,-1-1 0,1 0-1,-1 0 1,2-11 0,6-31 0,-3 0 0,-1-1 0,-3 0 0,-4-65 0,1 54 0,2 212 0,2-41 0,-18 168 0,-75 347 0,86-609 0,-12 64 0,13-73 0,0 0 0,-1-1 0,0 1 0,0 0 0,-1-1 0,-9 14 0,12-19 0,-1 0 0,1 0 0,-1-1 0,0 1 0,0-1 0,0 1 0,0-1 0,0 1 0,0-1 0,0 0 0,0 0 0,0 0 0,-1 0 0,1-1 0,0 1 0,-1-1 0,1 1 0,0-1 0,-1 0 0,1 0 0,-1 0 0,1 0 0,0 0 0,-1 0 0,-4-2 0,3 1 0,-1-1 0,0 0 0,1 0 0,-1 0 0,1 0 0,-1-1 0,1 0 0,0 1 0,0-2 0,0 1 0,-5-6 0,-29-42 0,1-1 0,-36-72 0,71 120 0,-5-6 0,1 0 0,1-1 0,0 0 0,0 0 0,1-1 0,1 1 0,0-1 0,0 0 0,1 0 0,1 0 0,0 0 0,0-14 0,2 20 0,0 1 0,1 0 0,-1-1 0,1 1 0,0 0 0,0 0 0,1 0 0,-1 0 0,1 1 0,0-1 0,1 1 0,-1 0 0,1-1 0,0 2 0,0-1 0,8-6 0,11-7 0,1 1 0,26-14 0,-25 16 0,22-14 0,130-71 0,-145 83 0,2 1 0,0 2 0,53-13 0,-77 23 0,20 0-5,-28 4-70,-5 7-197</inkml:trace>
</inkml:ink>
</file>

<file path=ppt/ink/ink96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38"/>
    </inkml:context>
    <inkml:brush xml:id="br0">
      <inkml:brushProperty name="width" value="0.05" units="cm"/>
      <inkml:brushProperty name="height" value="0.05" units="cm"/>
      <inkml:brushProperty name="color" value="#FFFFFF"/>
    </inkml:brush>
  </inkml:definitions>
  <inkml:trace contextRef="#ctx0" brushRef="#br0">273 3 26060,'-48'-2'4208,"-24"1"-2881,65 1-1235,1 1-57,0 0 1,0 0-1,0 0 1,0 0-1,1 1 1,-1 0-1,1 0 1,-1 1-1,1-1 1,-1 1-1,1 0 1,0 1-1,1-1 1,-1 1-1,1 0 1,-1 0-1,1 1 1,0-1-1,1 1 1,-1 0-1,1 0 1,0 0-1,0 0 1,-3 9-1,1-4-26,1 0 0,1 0 0,0 1 0,0 0 0,1-1 0,0 1-1,0 0 1,2 0 0,-1 0 0,1 0 0,1 0 0,4 22 0,-4-30-8,0 1 0,0 0 0,1-1 0,-1 1 0,1-1 0,0 0-1,0 1 1,0-1 0,1 0 0,-1 0 0,1 0 0,0-1 0,0 1 0,4 3 0,0-2 2,-1 0 0,1-1-1,0 1 1,0-1 0,0-1-1,0 1 1,8 0 0,4 1 4,-1-2-1,1 0 1,0-1 0,0-1 0,25-3 0,-40 2-7,-1 1 0,1-1 0,-1 1 0,1-1 0,-1 0 0,1 0 0,-1-1 0,0 1 0,0-1 0,0 1 0,0-1 0,0 0 0,0 0 0,0-1 0,0 1 0,-1 0 0,1-1 0,-1 0 0,0 0 0,0 1 0,0-1 0,0 0 0,0-1 0,-1 1 0,0 0 0,2-4 0,0-6 0,0-1 0,-1 0 0,0 0 0,-1 0 0,-2-18 0,2 25 0,-2-1 0,1 1 0,-1 0 0,0 0 0,-1 0 0,1 0 0,-1 0 0,-1 1 0,1-1 0,-1 0 0,-1 1 0,1 0 0,-1 0 0,-5-7 0,5 9 0,0-1 0,0 2 0,-1-1 0,1 0 0,-1 1 0,0 0 0,0 0 0,0 1 0,0-1 0,-1 1 0,1 0 0,-1 0 0,1 1 0,-1 0 0,0 0 0,1 0 0,-1 1 0,-8-1 0,9 1 7,-1 0 1,1 1-1,0-1 0,-1 1 0,1 0 1,0 1-1,0-1 0,-1 1 0,1 0 1,1 0-1,-1 0 0,0 1 0,0 0 1,1 0-1,-8 7 0,7-6-141,1 2 0,0-1 0,0 0 0,0 1 1,1 0-1,0 0 0,0 0 0,0 0 0,1 0 0,0 0 0,0 1 0,-1 8 0,-1 37-7381</inkml:trace>
</inkml:ink>
</file>

<file path=ppt/ink/ink96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42"/>
    </inkml:context>
    <inkml:brush xml:id="br0">
      <inkml:brushProperty name="width" value="0.05" units="cm"/>
      <inkml:brushProperty name="height" value="0.05" units="cm"/>
      <inkml:brushProperty name="color" value="#FFFFFF"/>
    </inkml:brush>
  </inkml:definitions>
  <inkml:trace contextRef="#ctx0" brushRef="#br0">251 131 27212,'0'-2'246,"0"1"-1,1-1 0,-1 1 0,0 0 0,0-1 1,0 1-1,-1-1 0,1 1 0,0 0 0,0-1 1,-1 1-1,1-1 0,-1 1 0,1 0 1,-1 0-1,0-1 0,1 1 0,-1 0 0,0 0 1,0 0-1,0 0 0,-1-2 0,-1 3-255,0-1 1,0 0-1,0 1 0,0 0 0,0-1 1,0 1-1,0 0 0,0 1 0,0-1 1,1 0-1,-5 2 0,1 0 10,-1 0 0,1 0 0,0 1 0,0-1 0,0 1 0,1 1 0,-1-1 0,1 1 0,0 0 0,0 1 0,0-1 0,0 1 0,1 0 0,0 0 0,-6 9 0,-4 7 1,1 0 1,-19 44 0,21-36 3,2 0 0,0 0 0,2 1-1,2 0 1,-4 48 0,8 154-7,1-227 1,0 0 0,0-1 0,0 1 0,1 0 1,-1 0-1,1-1 0,1 1 0,-1 0 0,0-1 0,1 1 0,0-1 0,0 0 0,1 0 1,-1 0-1,1 0 0,0 0 0,0 0 0,0-1 0,0 1 0,1-1 0,0 0 0,-1 0 1,1 0-1,0 0 0,0-1 0,1 0 0,-1 0 0,0 0 0,1 0 0,-1 0 0,1-1 1,0 0-1,-1 0 0,1 0 0,9-1 0,-9 1 3,-1-1 0,1 1-1,-1-1 1,1 0 0,-1-1 0,1 1-1,-1-1 1,1 0 0,-1 0 0,0 0-1,1-1 1,-1 1 0,0-1 0,6-4-1,-5 3-1,-1-2 0,0 1 1,0 0-1,0-1 0,0 0 0,0 0 0,-1 0 0,0 0 0,0 0 0,3-10 0,5-15-6,-2 0 1,-1 0-1,-2-1 0,5-47 1,-5 33 5,14-55 1,-19 97-1,0 0 0,0-1 0,0 1 0,0 0-1,0 0 1,1 0 0,-1 0 0,1 0 0,0 0 0,0 0 0,0 1 0,1-1 0,-1 0-1,0 1 1,1 0 0,0 0 0,-1 0 0,1 0 0,0 0 0,6-3 0,1 3 4,0 0-1,0 0 1,0 1 0,0 0 0,1 1 0,9 0 0,-18 0-2,-5 0-2,0 0 0,0 1 1,0-1-1,0 1 0,0 0 0,0 0 1,1 0-1,-1 0 0,0 0 1,0 0-1,1 1 0,-1-1 1,1 1-1,-1 0 0,1 0 0,-3 3 1,0 0-1,0 1 0,1-1 0,0 1 0,0 0 0,0 1 0,-4 10 0,0 6 0,0 0 0,2 1 0,-5 27 0,7-19 0,1 1 0,2 37 0,1-53 0,0-12 0,0-1 0,1 0 0,-1 1 0,1-1 0,0 0 0,0 1 0,0-1 0,1 0 0,-1 0 0,1 0 0,0 0 0,0-1 0,0 1 0,1 0 0,4 5 0,-2-5 0,0 1 0,0-2 0,0 1 0,0 0 0,0-1 0,1 0 0,-1-1 0,1 1 0,12 3 0,-1-2 0,2-1 0,-1 0 0,0-1 0,1-1 0,-1-1 0,29-3 0,-43 2 0,0 1 0,0-1 0,0 0 0,0 0 0,0-1 0,-1 1 0,1-1 0,0 0 0,0 0 0,-1 0 0,0 0 0,1 0 0,-1-1 0,0 0 0,3-3 0,-1 1 0,-1-1 0,0 0 0,0 0 0,-1 0 0,0 0 0,0-1 0,0 1 0,2-9 0,0-7-1,-1 0 0,-1 0 0,0 0 0,-2-33 0,-1 23-3,1 9 0,-1-1 0,0 1 0,-2 0 0,-1 0 0,-8-29 0,10 47 3,-1 0 1,0 0-1,0 0 1,0 1-1,0-1 1,-1 1-1,0 0 1,0-1-1,0 1 1,0 0-1,-1 1 1,1-1-1,-1 1 1,0 0-1,0-1 1,0 2-1,-1-1 1,1 0-1,-1 1 1,0 0-1,1 0 1,-1 0-1,0 1 1,0 0-1,0 0 1,0 0-1,0 0 1,0 1-1,-10 0 1,10 0-1,0 0 0,0 0 1,0 0-1,0 1 0,0 0 0,0 0 0,0 0 1,0 1-1,-5 2 0,7-3 0,0 1 1,1 0-1,-1 0 1,1 1-1,0-1 1,-1 0-1,1 1 1,0-1-1,0 1 1,1 0-1,-1 0 1,0 0-1,1 0 1,0 0-1,-2 4 1,-2 13 0,1 1 0,1 0 0,0 1 0,2-1 0,0 0 0,4 38 0,-3-58 0,2 12-1,-1 0 0,1-1 0,1 1 0,0-1 0,1 1 0,0-1 0,1-1 0,1 1 0,-1 0 0,2-1 0,0 0 0,0-1 0,1 0 0,0 0 0,1 0 0,0-1 0,0 0 0,18 12 0,-21-18 1,0-1 0,0 1 0,0-1 0,0 0 0,0-1 0,0 0 0,0 0 0,10 1 0,-12-2 0,-1 0 0,1 0 0,0 0 0,-1 0 1,1-1-1,0 1 0,-1-1 0,1 0 0,-1 0 1,1 0-1,-1-1 0,0 1 0,1-1 0,-1 0 1,0 0-1,4-3 0,2-7 0,-1 0 0,0-1 0,-1 0 0,0-1 0,-2 1 0,1-1 0,-2 0 0,5-18 0,-6 20 0,21-97 0,-19 74 0,3 2 0,13-41 0,-20 71 1,0 0 0,1 0 0,-1 1 0,1-1-1,0 0 1,0 1 0,0 0 0,0-1 0,0 1 0,0 0 0,1 0 0,-1 0 0,1 1-1,-1-1 1,1 0 0,0 1 0,4-2 0,-5 2 0,0 0-1,1 1 1,-1 0-1,0-1 1,0 1 0,0 0-1,0 0 1,0 0-1,0 0 1,0 0-1,0 0 1,0 1 0,0-1-1,0 1 1,0 0-1,0-1 1,0 1 0,0 0-1,0 0 1,0 0-1,-1 0 1,1 1 0,0-1-1,-1 0 1,1 1-1,1 2 1,2 2-1,-1 1 0,0-1 0,0 1 0,0 0 0,-1 1 0,-1-1 0,3 9 0,13 60 0,-17-66 0,5 34-3,-2 0-1,-3 70 1,-1-67 0,0-42 4,0 1 1,0 0-1,-1 0 1,0-1-1,0 1 1,0 0-1,-1-1 1,-2 7-1,1-9-1,3-9 0,0 5 0,2-23 0,2 0 0,1 1 0,1-1 0,17-43 0,-7 20 0,-4 10-1,-6 14-2,1-1 1,2 1-1,0 1 1,1 0-1,1 0 1,19-26-1,-30 46 3,1 1 0,0 0 0,0 0-1,0 0 1,0 0 0,0 0 0,0 0-1,0 0 1,0 0 0,1 0 0,-1 0-1,0 0 1,1 1 0,-1-1 0,0 1-1,1-1 1,-1 1 0,0-1 0,1 1-1,-1 0 1,1 0 0,-1 0 0,1 0-1,-1 0 1,1 0 0,-1 0 0,1 0 0,-1 0-1,1 1 1,-1-1 0,0 1 0,1-1-1,-1 1 1,1-1 0,-1 1 0,0 0-1,0 0 1,0-1 0,1 1 0,-1 0-1,0 0 1,0 0 0,0 1 0,0-1-1,0 0 1,-1 0 0,1 0 0,0 1-1,0-1 1,-1 0 0,1 1 0,-1-1-1,1 1 1,-1 1 0,5 31 2,-2 1 0,-2-1 0,-3 40 0,0-1 3,1-38-3,0-15-2,1 1 0,0-1 1,2 0-1,7 36 0,-8-51 0,0-1 0,0 0 0,1 0 0,-1 0 0,1 0 0,0 0 0,0-1 0,1 1 0,-1 0 0,1-1 0,0 0 0,0 1 0,0-1 0,0-1 0,1 1 0,-1 0 0,1-1 0,-1 1 0,1-1 0,0 0 0,0-1 0,0 1 0,0 0 0,0-1 0,0 0 0,1 0 0,-1 0 0,5-1 0,-5 1-1,7 0 2,-1 0 1,1-1-1,-1 0 1,13-2-1,-20 2-1,0-1 1,0 0-1,0 1 0,-1-1 1,1 0-1,0-1 1,-1 1-1,1 0 0,-1-1 1,1 0-1,-1 1 0,0-1 1,0 0-1,1 0 0,-2 0 1,1-1-1,0 1 1,0 0-1,2-5 0,3-9-5,0 1 0,-1-1-1,-1 0 1,-1-1 0,5-29-1,2-90-9,-10 111 14,3-324-25,-4 229 71,-2 115-29,-1 11-19,-5 26 5,1 0-1,1 0 0,-2 49 1,5 107 10,3-139-11,1 225 15,-1-268-16,0 0 0,1 0 0,0 1 0,0-1 0,0-1 0,1 1 0,0 0 0,0 0 0,1 0 0,-1-1 0,1 0 0,4 6 0,-5-8 0,1 0 0,-1-1 0,1 1 0,0-1 0,0 1 0,0-1 0,0 0 0,0 0 0,0 0 0,1-1 0,-1 1 0,0-1 0,1 0 0,0 0 0,-1 0 0,1 0 0,0 0 0,-1-1 0,8 0 0,-3 0 0,-2 1 0,1-1 0,-1-1 0,1 1 0,0-1 0,8-2 0,-13 2 0,1 0 0,0-1 0,0 1-1,0-1 1,-1 0 0,1 0 0,-1 0 0,0 0-1,1 0 1,-1 0 0,0 0 0,0-1 0,0 1-1,1-4 1,5-9-3,0 0 1,-1 0-1,-1-1 0,0 0 0,-1 0 0,-1 0 0,0-1 0,1-26 1,0-143-37,-6 126 26,1 2 32,1 57-19,-1 1 1,0-1 0,0 1-1,0-1 1,0 0 0,0 1 0,1-1-1,-1 1 1,0-1 0,0 0 0,1 1-1,-1-1 1,1 1 0,-1-1-1,0 1 1,1-1 0,-1 1 0,1-1-1,-1 1 1,1 0 0,-1-1-1,1 1 1,-1 0 0,1-1 0,0 1-1,-1 0 1,1 0 0,0 0-1,-1-1 1,1 1 0,-1 0 0,2 0-1,26 0 20,-19 0-18,0 0-2,0 1 0,0 0 0,0 0 0,0 1 0,0 1 0,-1-1 0,1 1 0,-1 0 0,0 1 0,0 0 1,0 1-1,0-1 0,13 12 0,-15-11-1,-1 0 1,0 0 0,0 0 0,-1 0 0,0 1 0,1 0-1,-2 0 1,1 0 0,-1 1 0,0-1 0,0 1 0,-1 0-1,0 0 1,0-1 0,0 1 0,-1 1 0,0-1-1,-1 8 1,1-9 0,-1 1-1,1 0 0,-2 0 0,1 0 1,-1 0-1,0 0 0,-1 0 1,1 0-1,-1-1 0,-1 1 0,1-1 1,-1 0-1,0 1 0,-6 7 1,2-5-2,0 1 1,0 0-1,1 0 1,0 1-1,1-1 0,0 1 1,1 1-1,0-1 1,0 0-1,2 1 1,-1 0-1,1 0 1,0 15-1,2-24-2,0 0 0,0 1 0,0-1-1,0 0 1,1 0 0,-1 0-1,1 0 1,0 0 0,0 0 0,0 0-1,0 0 1,0 0 0,2 3 0,-1-4-1,1-1 0,-1 1 0,0 0 0,0 0 0,1-1 0,-1 0 0,1 1 0,-1-1 0,1 0 0,0 0 0,0 0 0,-1-1 0,1 1 0,0-1 1,3 1-1,10 1-15,0-1 1,0-1 0,25-3-1,-38 3 20,0-1 0,-1 0-1,1 0 1,0 0 0,0-1 0,-1 1-1,1-1 1,-1 1 0,1-1 0,-1 0-1,0 0 1,0 0 0,0 0 0,0 0-1,0 0 1,0-1 0,0 1 0,-1-1-1,1 1 1,-1-1 0,0 0 0,2-4-1,2-9 1,1 0 0,4-30 0,-8 33-2,30-207-54,-23 150 37,-9 64 17,1-2 4,0 0 0,1-1 0,-1 1 0,5-10 0,-5 16-3,-1 1 1,1 0-1,0-1 1,-1 1-1,1-1 1,0 1-1,0 0 1,0 0 0,0-1-1,0 1 1,0 0-1,1 0 1,-1 0-1,0 0 1,0 0-1,1 1 1,-1-1 0,1 0-1,-1 1 1,1-1-1,-1 1 1,1-1-1,-1 1 1,1 0 0,-1-1-1,1 1 1,1 0-1,24-1-27,-18 0 31,1 1 0,-1 0 0,19 3 0,-24-1-16,-4-2 18,-5 0 131,-4 0-105,1 0 0,-1 1 0,0-1 0,-9 4 0,14-3-30,0 0 0,0 1-1,0 0 1,1 0-1,-1 0 1,1 0 0,-1 0-1,1 1 1,0-1 0,0 1-1,-4 4 1,-2 4 1,0 0-1,1 0 1,0 1-1,1 0 1,0 0 0,1 0-1,0 1 1,1 0-1,-5 18 1,5-8 1,1-1 0,1 1 1,1 0-1,2 44 0,0-63-3,1 0 0,-1-1 0,1 1 0,0 0 0,0 0 0,0-1 0,0 1 0,1 0 0,0-1 0,-1 0 0,1 1 0,0-1 0,1 0 0,-1 0 0,1 0 0,-1 0 0,1 0 0,0-1 0,0 1 0,0-1 0,0 0 0,1 0 0,-1 0 1,0 0-1,1-1 0,-1 1 0,7 1 0,5 1-1,0-1 1,1 0-1,-1-1 0,1 0 1,23-2-1,-35 0 0,0 0 1,1 0-1,-1 0 0,1-1 0,-1 0 0,0 0 0,0 0 0,1 0 1,-1-1-1,0 0 0,0 0 0,0 0 0,-1 0 0,1 0 1,5-6-1,-5 4-1,0 0 1,-1 0-1,0-1 1,0 1 0,0-1-1,0 0 1,-1 0-1,0 0 1,0 0 0,0-1-1,-1 1 1,2-8-1,1-21-26,-1 0 0,-2-56-1,-1 50 24,0 26 1,-1-1 1,0 1 0,-1-1 0,0 1 0,-1 0 0,-8-21-1,10 31 4,0 1 0,-1 0 0,1 0-1,-1-1 1,0 1 0,1 0-1,-1 1 1,-1-1 0,1 0-1,0 0 1,-1 1 0,1 0-1,-1-1 1,0 1 0,0 0 0,0 0-1,0 1 1,0-1 0,0 0-1,0 1 1,0 0 0,-1 0-1,1 0 1,-1 0 0,1 1-1,0-1 1,-1 1 0,1 0-1,-1 0 1,0 0 0,-5 1 0,7 0-1,1-1 0,-1 1 1,1 0-1,-1 0 1,1 0-1,-1 0 1,1 0-1,0 0 0,0 0 1,-1 1-1,1-1 1,0 0-1,0 1 0,0-1 1,0 0-1,1 1 1,-1 0-1,0-1 1,0 1-1,1-1 0,-1 1 1,1 0-1,0-1 1,0 1-1,-1 0 0,1 0 1,0 2-1,0 1-1,-3 20 2,2 0 1,2 43-1,0-40 2,-1-20-2,0 0 0,1 0 0,0 0 1,0 0-1,1 0 0,0 0 1,0-1-1,1 1 0,0-1 1,1 1-1,-1-1 0,1 0 1,1 0-1,-1-1 0,1 1 0,0-1 1,1 0-1,-1 0 0,1-1 1,0 0-1,1 0 0,-1 0 1,1-1-1,0 0 0,0 0 0,0 0 1,1-1-1,-1-1 0,1 1 1,0-1-1,0 0 0,0-1 1,0 0-1,8 0 0,-8 0-1,-1-1 0,1 0 0,0 0 0,-1-1 0,0 0 0,1 0 0,-1-1 1,13-4-1,-16 4 0,0-1 1,-1 1 0,1-1-1,0 0 1,-1 0 0,1 0 0,-1 0-1,0 0 1,0-1 0,0 0-1,-1 1 1,1-1 0,-1 0-1,0 0 1,3-9 0,6-17 1,-2 0 0,-1-1 0,-1 0 0,-1 0 1,0-33-1,-1-161 22,-5 156-10,0 66-7,0 0 0,0-1 1,0 1-1,-1 0 0,1 0 1,-1 0-1,0-1 0,0 1 1,0 0-1,0 0 0,0 0 0,-3-3 1,3 5-7,0 0 1,0 0 0,0 0-1,0 1 1,0-1 0,0 0-1,0 1 1,0-1-1,0 0 1,-1 1 0,1-1-1,0 1 1,-1 0-1,1-1 1,0 1 0,0 0-1,-1 0 1,1 0 0,0 0-1,-1 0 1,1 0-1,0 0 1,-1 1 0,1-1-1,0 0 1,-1 1-1,1-1 1,0 1 0,0-1-1,-2 2 1,2-1-1,-1-1 0,1 1 0,0 0 0,-1 0 0,1 0 0,0 0 0,0 0 0,0 0 0,0 0 0,0 1 0,0-1 0,0 0 0,0 1 0,1-1 0,-1 0 0,0 1 0,1-1 0,-1 3 0,-5 29 0,4-22 0,-5 75 24,5 149 0,4-114-11,-2-108-13,0 1-1,1-1 0,1 0 1,0 1-1,1-1 0,0 0 1,1 0-1,0 0 0,8 14 1,-9-21 0,0-1-1,1 0 1,-1 0 0,1 0-1,1 0 1,-1 0 0,1-1-1,-1 0 1,1 0 0,0 0-1,1-1 1,-1 0 0,1 0-1,-1 0 1,1-1 0,0 1 0,0-1-1,0-1 1,0 1 0,0-1-1,11 1 1,-9-2 1,60 3-19,-63-3 16,-1 0-1,1-1 1,0 1 0,-1-1 0,1 0 0,-1-1 0,1 1-1,-1-1 1,1 0 0,-1 0 0,0 0 0,4-3 0,-2-1 0,-1 0 0,0 0 1,0 0-1,-1 0 0,1-1 1,-1 0-1,-1 0 0,1 0 0,-1 0 1,-1-1-1,1 1 0,-1-1 1,1-10-1,3-18-11,1-59 0,-6 69 12,4-361 14,-6 244-7,-7 292 22,-1 34 8,8-64-27,3 133 11,-1-248-20,-1 0 0,0-1 0,1 1 0,-1 0 0,1-1 0,0 1 0,0-1 0,1 1 0,-1-1 0,1 1 0,-1-1 0,1 0 0,0 0 0,0 0 0,1 0 0,-1 0 0,1 0 0,-1-1 0,1 1 0,0-1 0,0 0 0,0 0 0,0 0 0,5 2 0,2 0 0,1-1 0,-1-1 0,1 0 0,-1 0 0,1-1 0,0-1 0,13 0 0,-17 0 0,0 0-1,0-1 1,0 0 0,0 0 0,0-1-1,0 0 1,0 0 0,0 0 0,-1-1-1,1 0 1,-1-1 0,0 1-1,12-9 1,-10 4-1,-1 1 0,1-1 0,-1 0 0,0-1 0,-1 1 0,0-2 0,-1 1 0,7-15 0,-2-1-1,-1-1 0,-1-1-1,-1 1 1,-2-1-1,0-1 1,0-38 0,-3 36 0,-1 9 2,0-1 1,-1 0-1,-4-25 1,4 46-1,-1 0 1,1 0-1,0 0 1,-1 0-1,0 0 1,1 0-1,-1 0 1,0 0-1,1 1 1,-1-1-1,0 0 1,0 0-1,0 0 1,0 1-1,0-1 1,0 1-1,0-1 1,0 0-1,0 1 1,0 0-1,0-1 1,0 1-1,0 0 1,0-1-1,0 1 1,-1 0 0,0 0-2,0-1 1,0 1 0,0 0 0,0 0 0,0 0 0,0 0 0,0 0 0,0 1 0,0-1 0,0 1 0,0-1 0,0 1 0,1-1 0,-4 3 0,1 1 0,0-1 0,1 1 0,0 0 0,0 1 0,0-1 0,0 0 0,1 1 0,-1 0 0,1-1 0,1 1 0,-1 0 0,1 0 0,-2 8 0,-9 72 0,12-81 0,-4 62 0,7 98 0,-2-159 0,-1 1 1,1-1-1,0 0 0,0 0 1,0 1-1,1-1 0,0 0 1,0 0-1,0 0 0,1-1 1,-1 1-1,1 0 0,0-1 1,1 0-1,-1 0 1,1 0-1,-1 0 0,1 0 1,1-1-1,-1 1 0,0-1 1,6 3-1,-2-3 1,0 1-1,0-1 1,1-1-1,-1 0 1,1 0 0,0 0-1,0-1 1,-1 0 0,1-1-1,0 0 1,0 0-1,16-4 1,-22 4-1,0-1-1,0 0 1,0 0-1,-1 0 1,1 0-1,0 0 1,-1-1 0,1 1-1,-1-1 1,0 1-1,1-1 1,-1 0-1,0 0 1,0 0 0,3-4-1,-2 1-1,1 0-1,-1-1 1,0 1 0,0-1-1,-1 0 1,4-11 0,-1-6-10,-1 0-1,3-45 1,-7 61 11,2-33-8,8-74-19,-8 101 26,0-1 0,2 1 0,-1 0 0,2 0 0,-1 1 0,8-14 0,-9 23 3,-1-1-1,1 1 1,0 0 0,0 0 0,0 0 0,0 0-1,0 0 1,1 1 0,-1 0 0,1-1-1,0 1 1,-1 1 0,1-1 0,0 0-1,0 1 1,0 0 0,0 0 0,1 0 0,5 0-1,-4 0 2,-1 1-1,1 0 0,-1 0 0,1 0 1,-1 1-1,0 0 0,1 0 1,-1 0-1,0 0 0,1 1 0,-1 0 1,0 0-1,0 0 0,7 5 1,-7-2-1,0 0 1,0-1 0,-1 2 0,1-1 0,-1 0-1,0 1 1,-1 0 0,1 0 0,-1 0 0,0 0-1,-1 0 1,1 1 0,-1-1 0,-1 1 0,3 12-1,-2 0 0,-1 0 0,0 1-1,-2-1 1,-3 27 0,2-35 4,0-1 0,-1 0 0,0 0 0,-8 16 0,8-18 0,-1 1 0,1 0-1,0-1 1,1 1 0,0 0 0,-1 11-1,3-16-5,-1 1 4,1 0 0,-1 1-1,1-1 1,1 0-1,-1 0 1,1 0-1,2 9 1,-2-13-2,0 1-1,-1-1 1,2 1-1,-1-1 1,0 1-1,0-1 1,0 0 0,1 0-1,-1 0 1,0 0-1,1 0 1,-1 0-1,1 0 1,0 0 0,-1 0-1,1-1 1,-1 1-1,1-1 1,0 1 0,0-1-1,-1 1 1,1-1-1,0 0 1,0 0-1,3 0 1,7 0-4,2 1 5,0 0-1,0-1 0,0-1 0,14-2 0,-24 2-3,0 0-1,0 0 0,0 0 0,0-1 0,-1 0 0,1 1 0,0-1 1,-1 0-1,0-1 0,1 1 0,-1 0 0,0-1 0,0 0 1,-1 0-1,1 0 0,0 0 0,-1 0 0,3-6 0,11-29-1811,-10 2-6774</inkml:trace>
</inkml:ink>
</file>

<file path=ppt/ink/ink96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43"/>
    </inkml:context>
    <inkml:brush xml:id="br0">
      <inkml:brushProperty name="width" value="0.05" units="cm"/>
      <inkml:brushProperty name="height" value="0.05" units="cm"/>
      <inkml:brushProperty name="color" value="#FFFFFF"/>
    </inkml:brush>
  </inkml:definitions>
  <inkml:trace contextRef="#ctx0" brushRef="#br0">0 1 29998,'0'0'1777,"10"0"-1313,13 6-288,11 0-144,13-3 0,3 0-32,-10-3 0,-10 0 0,-20 3-16,-10 0 16,-20 0-6355</inkml:trace>
</inkml:ink>
</file>

<file path=ppt/ink/ink96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47"/>
    </inkml:context>
    <inkml:brush xml:id="br0">
      <inkml:brushProperty name="width" value="0.05" units="cm"/>
      <inkml:brushProperty name="height" value="0.05" units="cm"/>
      <inkml:brushProperty name="color" value="#FFFFFF"/>
    </inkml:brush>
  </inkml:definitions>
  <inkml:trace contextRef="#ctx0" brushRef="#br0">150 189 32159,'1'-25'593,"-2"55"-578,-2 71-15,-37 524 0,4-394 0,-14 154 0,51-261 0,1-90 0,-2 0 0,-1 0 0,-1 0 0,-8 36 0,6-53 0,1 0 0,1 0 0,0 0 0,2 34 0,0-50 0,0 0 0,0 0 0,0 0 0,1 0 0,-1-1 0,0 1 0,0 0 0,1 0 0,-1 0 0,1 0 0,-1-1 0,0 1 0,1 0 0,-1 0 0,1-1 0,0 1 0,-1 0 0,1-1 0,0 1 0,-1-1 0,1 1 0,0-1 0,0 1 0,-1-1 0,1 1 0,0-1 0,0 0 0,0 1 0,0-1 0,-1 0 0,1 0 0,2 0 0,34 2 0,-20-3 0,374 10 0,-54-3 0,-259-3 0,139 8 0,512 4 0,-486-17 0,159 0 0,431 4 0,-599 11 0,-8 0 0,349 11 0,121-8 0,-683-16 0,134 6 0,161 29 0,-16-1 0,377 8 0,-403-16 0,203 8 0,-114-24 0,-204-4 0,-92-2 0,64 14 0,3 1 0,-108-17 0,95 6 0,-112-9 0,-1 0 0,1 0 0,-1 0 0,1 0 0,-1 0 0,0 0 0,1 0 0,-1 0 0,0 0 0,0 0 0,1 0 0,-1 0 0,0 0 0,0 0 0,0 0 0,-1 0 0,1 0 0,0-1 0,0 0 0,0-1143 0,-14 973 0,14-568 0,0 739 0,-1 0 0,0 0 0,1 0 0,-1 0 0,0 0 0,0 0 0,0 0 0,0 0 0,0 0 0,0 0 0,0 0 0,0 1 0,0-1 0,0 0 0,0 1 0,0-1 0,-1 1 0,1-1 0,0 1 0,-2-1 0,-28-8 0,30 8 0,-101-16 0,14 4 0,26 4 0,0 3 0,0 2 0,-80 6 0,35 0 0,-450-16 0,401 6 0,60 4 0,-113-18 0,-159-22 0,227 31 0,-544-53 0,234 55 0,286 13 0,-541-18 0,361 5 0,-177 11 0,438 3 0,-327 6 0,147 13 0,-7 1 0,-458-23 0,542 9 0,82-11 0,17 0 0,-117 13 0,-23 5 0,145-13 0,-73-1 0,84-3 0,71 2 0,1 0 0,-1 0 0,1 0 0,-1 0 0,1 0 0,-1 0 0,1 0 0,0 0 0,-1 0 0,1 0 0,0 0 0,0 0 0,0 0 0,0 0 0,0 0 0,0 0 0,0 0 0,1 2 0,-1 0 0,-2 6-2,0 1 0,1-1 0,0 1 0,0-1 0,1 1 1,2 16-1,-2-25-18,0-1 1,1 1 0,-1 0-1,0 0 1,1 0-1,-1 0 1,0-1 0,1 1-1,-1 0 1,1 0 0,-1 0-1,1-1 1,-1 1-1,1 0 1,0-1 0,-1 1-1,1-1 1,0 1 0,-1-1-1,1 1 1,0-1 0,1 1-1,30 2-1954</inkml:trace>
</inkml:ink>
</file>

<file path=ppt/ink/ink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7"/>
    </inkml:context>
    <inkml:brush xml:id="br0">
      <inkml:brushProperty name="width" value="0.05" units="cm"/>
      <inkml:brushProperty name="height" value="0.05" units="cm"/>
      <inkml:brushProperty name="color" value="#FFFF00"/>
    </inkml:brush>
  </inkml:definitions>
  <inkml:trace contextRef="#ctx0" brushRef="#br0">3 1 30702,'-3'0'1569,"42"0"-1425,15 0-128,20 0 0,6 0 16,-1 0 16,-7 0 0,-15 0-32,-10 0-16,-17 0-16,-11 0 0,-16 0-128</inkml:trace>
</inkml:ink>
</file>

<file path=ppt/ink/ink97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53"/>
    </inkml:context>
    <inkml:brush xml:id="br0">
      <inkml:brushProperty name="width" value="0.05" units="cm"/>
      <inkml:brushProperty name="height" value="0.05" units="cm"/>
      <inkml:brushProperty name="color" value="#FFFFFF"/>
    </inkml:brush>
  </inkml:definitions>
  <inkml:trace contextRef="#ctx0" brushRef="#br0">0 43 30110,'127'11'2914,"99"5"-3171,798-16 257,-914 9-36,-15 0 8,174-7 34,144 9 4,-113 9-10,63 1 0,-131-9 0,239 18 0,449-17 14,-689-14-12,-143 1-2,0-2 0,109 13 0,-125-5-9,77-4 1,61 5-7,-117-1 5,102-6 1,-72-2-20,-48 1 29,160 7-16,-148 4-77,-86-10 103,-1 2-4,0-1 2,-3-2-194,0 1 163,0-1 0,0 0 0,0 0 1,0 0-1,0 0 0,1-1 0,-1 1 0,0-1 0,1 1 0,-5-5 1,-27-25 68,25 21-50,-34-33 39,22 19-4,-2 2 0,-49-38 0,35 30 142,61 27 70,-10 4-242,1 0 1,0 2-1,-1-1 1,0 2-1,1 0 1,-1 1-1,-1 0 1,1 1-1,-1 0 1,25 17-1,-30-17 3,1 1 0,-2 0-1,1 0 1,-1 1 0,11 14 0,-15-17-3,0 0-1,0 0 1,-1 0 0,1 1 0,-1-1-1,-1 1 1,1-1 0,-1 1 0,0 0-1,0-1 1,0 12 0,0-11-1,-1 0 0,-1 1 0,1-1 0,-1 0 0,0 0 0,-3 9 0,3-11 0,-1-1 0,0 0 0,0 1 0,-1-1 0,1 0 0,-1 0 0,0-1 0,1 1 0,-1 0 0,0-1 0,-5 4 0,-34 21-5,-1-2 1,-1-1-1,-86 33 0,95-47-88</inkml:trace>
</inkml:ink>
</file>

<file path=ppt/ink/ink97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54"/>
    </inkml:context>
    <inkml:brush xml:id="br0">
      <inkml:brushProperty name="width" value="0.05" units="cm"/>
      <inkml:brushProperty name="height" value="0.05" units="cm"/>
      <inkml:brushProperty name="color" value="#FFFFFF"/>
    </inkml:brush>
  </inkml:definitions>
  <inkml:trace contextRef="#ctx0" brushRef="#br0">350 15 31118,'4'-13'1229,"-6"12"-751,-12 18-604,5-4 194,-178 168-68,175-171 0,-15 14 0,16-16 0,0 1 0,1 0 0,0 1 0,0 0 0,1 1 0,1-1 0,0 2 0,-11 20 0,17-29 0,1 1 0,0-1 0,0 0 0,0 1 0,1-1 0,-1 1 0,1 0 0,0-1 0,0 1 0,0-1 0,1 1 0,-1-1 0,1 1 0,0-1 0,0 1 0,0-1 0,0 1 0,0-1 0,1 0 0,0 0 0,0 0 0,0 0 0,0 0 0,0 0 0,0 0 0,1-1 0,-1 1 0,1-1 0,5 4 0,13 9 0,-1 0 0,0 2 0,-1 0 0,0 1 0,-2 1 0,0 0 0,-2 2 0,0 0 0,18 33 0,-13-17-64,-10-31-128</inkml:trace>
</inkml:ink>
</file>

<file path=ppt/ink/ink97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03"/>
    </inkml:context>
    <inkml:brush xml:id="br0">
      <inkml:brushProperty name="width" value="0.05" units="cm"/>
      <inkml:brushProperty name="height" value="0.05" units="cm"/>
      <inkml:brushProperty name="color" value="#FFFFFF"/>
    </inkml:brush>
  </inkml:definitions>
  <inkml:trace contextRef="#ctx0" brushRef="#br0">1 0 21754,'0'0'6611,"0"3"-4882,0 0-1377,0 0-352,0 0-432</inkml:trace>
</inkml:ink>
</file>

<file path=ppt/ink/ink97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09"/>
    </inkml:context>
    <inkml:brush xml:id="br0">
      <inkml:brushProperty name="width" value="0.05" units="cm"/>
      <inkml:brushProperty name="height" value="0.05" units="cm"/>
      <inkml:brushProperty name="color" value="#FFFFFF"/>
    </inkml:brush>
  </inkml:definitions>
  <inkml:trace contextRef="#ctx0" brushRef="#br0">0 2371 32319,'0'0'285,"12"0"-205,49 1-53,198-6 28,-202 1-55,1-3 1,83-20-1,12-3 0,-91 19 0,-26 7 0,1 1 0,68 4 0,-33 1 0,112-2 0,-183-2 0,0-1 0,-1 1 0,1 0 0,-1-1 0,1 1 0,-1-1 0,0 0 0,0 1 0,0-1 0,-1-4 0,1 7 0,0-13 0,-1 0 0,-1 0 0,-1 0 0,1 1 0,-2-1 0,-8-20 0,7 18 0,-2-10 0,1-1 0,1 1 0,2-1 0,-1-37 0,2 33 0,-1-1 0,-12-55 0,2 34 0,3-1 0,-6-79 0,9-108 0,6 219 0,-1 0 0,-5-22 0,3 22 0,1 0 0,0-22 0,3-671 0,7 483 0,-7 9-27,0 222-106</inkml:trace>
</inkml:ink>
</file>

<file path=ppt/ink/ink97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0"/>
    </inkml:context>
    <inkml:brush xml:id="br0">
      <inkml:brushProperty name="width" value="0.05" units="cm"/>
      <inkml:brushProperty name="height" value="0.05" units="cm"/>
      <inkml:brushProperty name="color" value="#FFFFFF"/>
    </inkml:brush>
  </inkml:definitions>
  <inkml:trace contextRef="#ctx0" brushRef="#br0">416 121 31983,'0'-102'784,"-1"101"-784,1 0 0,-1 0 0,1 0 0,-1 0 0,1 0 0,-1 0 0,0 1 0,1-1 0,-1 0 0,0 0 0,0 1 0,0-1 0,1 0 0,-1 1 0,0-1 0,0 0 0,0 1 0,0 0 0,0-1 0,0 1 0,0-1 0,0 1 0,-1 0 0,1 0 0,0 0 0,0 0 0,0 0 0,-2 0 0,-37-2 0,36 2 0,-5 0 0,-62 4 0,64-3 0,0 0 0,1 1 0,0 0 0,-1 0 0,1 1 0,0 0 0,0 0 0,-9 7 0,-2 2 0,1 1 0,1 1 0,0 0 0,1 1 0,1 0 0,0 1 0,1 1 0,1 0 0,0 1 0,1 0 0,1 0 0,1 1 0,1 0 0,0 0 0,2 1 0,0 0 0,1 0 0,-1 23 0,5-39 0,-1 9 0,1 0 0,0 0 0,4 20 0,-3-28 0,0-1 0,1 1 0,-1 0 0,1-1 0,1 1 0,-1-1 0,1 0 0,-1 1 0,1-1 0,0 0 0,1-1 0,3 5 0,5 3 0,0-1 0,1 0 0,0-1 0,0 0 0,1-1 0,0-1 0,0 0 0,1-1 0,0-1 0,0 0 0,0-1 0,1 0 0,-1-1 0,1-1 0,21 0 0,-15-2 0,-9 1 0,1-1 0,-1 0 0,1-1 0,-1-1 0,27-6 1,-37 7-2,0-1 1,0 1 0,0-1 0,0 1 0,0-1-1,0 0 1,-1 0 0,1 0 0,0-1 0,-1 1-1,0-1 1,1 1 0,-1-1 0,0 0-1,-1 0 1,1 0 0,0 0 0,-1 0 0,0 0-1,1 0 1,-1-1 0,-1 1 0,1 0 0,0-1-1,-1 1 1,1 0 0,-1-1 0,-1-6 0,1 1-75,0 3-197</inkml:trace>
</inkml:ink>
</file>

<file path=ppt/ink/ink97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1"/>
    </inkml:context>
    <inkml:brush xml:id="br0">
      <inkml:brushProperty name="width" value="0.05" units="cm"/>
      <inkml:brushProperty name="height" value="0.05" units="cm"/>
      <inkml:brushProperty name="color" value="#FFFFFF"/>
    </inkml:brush>
  </inkml:definitions>
  <inkml:trace contextRef="#ctx0" brushRef="#br0">121 40 32463,'-4'60'159,"-10"62"-1,-1 7-171,7 168 13,8-294 0,-13-598 0,13 593 0,0 0 0,1 0 0,-1-1 0,0 1 0,1 0 0,-1 0 0,1 0 0,0 0 0,0 0 0,0 0 0,0 0 0,0 0 0,0 0 0,1 1 0,-1-1 0,0 0 0,1 1 0,0-1 0,-1 1 0,1-1 0,0 1 0,0 0 0,-1 0 0,1 0 0,0 0 0,0 0 0,0 0 0,0 0 0,1 1 0,2-1 0,7-2 0,1 1 0,-1 1 0,1 0 0,14 1 0,-17 1 0,-1-2 0,-1 1 0,0 1 0,0 0 0,0 0 0,0 0 0,0 1 0,0 0 0,0 1 0,-1 0 0,11 5 0,-12-4 0,0 0 0,0 1 0,-1 0 0,1 0 0,-1 1 0,0-1 0,-1 1 0,1 0 0,-1 0 0,-1 1 0,6 10 0,-4-6 0,-1 1 0,0 0 0,-1 1 0,0-1 0,-1 0 0,-1 1 0,0 0 0,0-1 0,-1 1 0,-3 19 0,2-27 0,0 1 0,-1-1 0,0 1 0,0-1 0,0 1 0,0-1 0,-1 0 0,0 0 0,0 0 0,0-1 0,-1 1 0,0-1 0,0 0 0,0 0 0,0 0 0,-1 0 0,1-1 0,-1 0 0,0 0 0,-9 5 0,-4 1 0,1-1 0,-2-1 0,1-1 0,-1-1 0,-18 4 0,16-5 0,-1-1 0,1-1 0,0-1 0,-1-1 0,-27-3 0,48 2 0,0 1 0,0 0 0,0 0 0,0-1 0,0 1 0,0 0 0,1-1 0,-1 1 0,0-1 0,0 1 0,0-1 0,1 0 0,-1 1 0,0-1 0,1 1 0,-1-1 0,1 0 0,-1 0 0,0 1 0,1-1 0,0 0 0,-1 0 0,1 0 0,-1 0 0,1 0 0,0 0 0,-1-1 0,2-26 0,-1 27 0,0 0 0,1 1 0,-1-1 0,1 0 0,-1 1 0,1-1 0,-1 0 0,1 1 0,-1-1 0,1 1 0,-1-1 0,1 1 0,0-1 0,-1 1 0,1-1 0,0 1 0,0-1 0,-1 1 0,1 0 0,0 0 0,0-1 0,-1 1 0,1 0 0,0 0 0,0 0 0,1 0 0,28-1 0,-21 1 0,19 0 0,-11-1 0,1 2 0,31 3 0,-42-2 0,0 0 0,-1 0 0,1 0 0,-1 1 0,0-1 0,1 2 0,-2-1 0,1 1 0,0-1 0,9 9 0,6 10 0,-1 0 0,-1 1 0,-1 1 0,19 33 0,1 1 0,-35-53 2,1-1 0,-1 0 0,1 1 0,0-1 0,0 0 0,0-1 0,0 1 0,9 4 0,-11-6-17,1-1-1,-1 0 0,1 0 1,0 0-1,0-1 1,-1 1-1,1-1 1,0 1-1,0-1 0,0 0 1,0 0-1,-1 0 1,1-1-1,0 1 0,0-1 1,0 1-1,-1-1 1,1 0-1,3-1 1,20-16-973</inkml:trace>
</inkml:ink>
</file>

<file path=ppt/ink/ink97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2"/>
    </inkml:context>
    <inkml:brush xml:id="br0">
      <inkml:brushProperty name="width" value="0.05" units="cm"/>
      <inkml:brushProperty name="height" value="0.05" units="cm"/>
      <inkml:brushProperty name="color" value="#FFFFFF"/>
    </inkml:brush>
  </inkml:definitions>
  <inkml:trace contextRef="#ctx0" brushRef="#br0">0 0 32431,'0'0'232,"14"0"-157,451 0-57,-504 0-140,-10 0-289</inkml:trace>
</inkml:ink>
</file>

<file path=ppt/ink/ink97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2"/>
    </inkml:context>
    <inkml:brush xml:id="br0">
      <inkml:brushProperty name="width" value="0.05" units="cm"/>
      <inkml:brushProperty name="height" value="0.05" units="cm"/>
      <inkml:brushProperty name="color" value="#FFFFFF"/>
    </inkml:brush>
  </inkml:definitions>
  <inkml:trace contextRef="#ctx0" brushRef="#br0">1 1 29534,'0'0'3201,"0"10"-3169,6 559-32,-6-568 0,0-1 0,0 1 0,0-1 0,1 0 0,-1 1 0,0-1 0,0 0 0,0 1 0,0-1 0,0 0 0,1 1 0,-1-1 0,0 0 0,0 0 0,0 1 0,1-1 0,-1 0 0,0 0 0,1 1 0,-1-1 0,0 0 0,0 0 0,1 0 0,-1 1 0,0-1 0,1 0 0,-1 0 0,0 0 0,1 0 0,-1 0 0,1 0 0,-1 0 0,0 0 0,1 0 0,-1 0 0,0 0 0,1 0 0,-1 0 0,0 0 0,1 0 0,-1 0 0,0 0 0,1-1 0,18-8 0,15-35-21,-22 25-86</inkml:trace>
</inkml:ink>
</file>

<file path=ppt/ink/ink97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6"/>
    </inkml:context>
    <inkml:brush xml:id="br0">
      <inkml:brushProperty name="width" value="0.05" units="cm"/>
      <inkml:brushProperty name="height" value="0.05" units="cm"/>
      <inkml:brushProperty name="color" value="#FFFFFF"/>
    </inkml:brush>
  </inkml:definitions>
  <inkml:trace contextRef="#ctx0" brushRef="#br0">44 290 32063,'0'-17'591,"0"37"-478,0 1299-113,-2-1285 0,-1 1 0,-12 51 0,8-52 0,1 1 0,-1 52 0,5-36 0,1-28 0,0 0 0,5 44 0,13 71 0,-14-97 0,-3-30 0,1 0 0,0 0 0,4 15 0,-5-26 0,1 1 0,-1 0 0,1-1 0,-1 1 0,1-1 0,-1 1 0,1-1 0,-1 1 0,1-1 0,-1 0 0,1 1 0,0-1 0,-1 0 0,1 1 0,0-1 0,-1 0 0,1 0 0,0 1 0,-1-1 0,1 0 0,0 0 0,-1 0 0,1 0 0,1 0 0,23-1 0,-15 1 0,73 0 0,214-9 0,100-26 0,-116 10 0,-87 16 0,-46 5 0,719-11 0,-613 16 0,-88-13 0,-1 0 0,52 6 0,-213 5 0,-4-1 0,1 0 0,-1 0 0,0 0 0,1 0 0,-1 0 0,0 0 0,0 0 0,0 0 0,0 0 0,-1-3 0,0 0 0,-7-136 0,-1-4 0,6-667 0,1 767 0,-11-63 0,6 66 0,-1-63 0,-1-175 0,8-26 0,4 132 0,-3 173 0,0 0 0,0 1 0,0-1 0,0 0 0,0 1 0,0-1 0,0 0 0,0 1 0,-1-1 0,1 0 0,0 1 0,-1-1 0,1 1 0,0-1 0,-1 0 0,1 1 0,-1-1 0,1 1 0,0-1 0,-1 1 0,1 0 0,-1-1 0,0 1 0,1-1 0,-1 1 0,1 0 0,-1-1 0,0 1 0,1 0 0,-1 0 0,1 0 0,-1 0 0,0-1 0,-25 1 0,17 1 0,-1112-1 0,927 12 0,-4 0 0,-162 7 0,254-9 0,-81 13 0,81-7 0,-203 3 0,294-18 0,-1 1 0,1 0 0,-20 6 0,21-5 0,0 0 0,0-1 0,-20 1 0,-118 12 0,133-10 0,16-3 0,0-1 0,0 0 0,-1 0 0,1 0 0,0-1 0,-1 1 0,-3-1 0,4 1 0,2 1 0,-1-1 0,1 0 0,-1 0 0,1-1 0,-1 1 0,1 0 0,-1-1 0,1 1 0,-1-1 0,0 1 0,1-1 0,-3 1 0,-11 3 0,13-3 0,0 1 1,1-1-1,0 1 1,-1 0-1,1 0 0,0-1 1,0 1-1,0 0 0,0 0 1,0 0-1,0 0 1,0 0-1,1 0 0,-1 0 1,1 0-1,0 0 0,-1 4 1,1 43-77,1-29-116,-1 4-700</inkml:trace>
</inkml:ink>
</file>

<file path=ppt/ink/ink97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21"/>
    </inkml:context>
    <inkml:brush xml:id="br0">
      <inkml:brushProperty name="width" value="0.05" units="cm"/>
      <inkml:brushProperty name="height" value="0.05" units="cm"/>
      <inkml:brushProperty name="color" value="#FFFFFF"/>
    </inkml:brush>
  </inkml:definitions>
  <inkml:trace contextRef="#ctx0" brushRef="#br0">111 0 32191,'0'0'547,"0"12"-518,1 129-29,-8 260 0,-3-99 0,-4 57 0,5 41 0,5-44 0,-1-281 0,2-15 0,-16 86 0,4-54 0,5 1 0,1 103 0,4-62 0,3 38 0,3-97 0,-1-102 0,0-16 0</inkml:trace>
</inkml:ink>
</file>

<file path=ppt/ink/ink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9"/>
    </inkml:context>
    <inkml:brush xml:id="br0">
      <inkml:brushProperty name="width" value="0.05" units="cm"/>
      <inkml:brushProperty name="height" value="0.05" units="cm"/>
      <inkml:brushProperty name="color" value="#FFFF00"/>
    </inkml:brush>
  </inkml:definitions>
  <inkml:trace contextRef="#ctx0" brushRef="#br0">28 395 31903,'-2'0'11,"1"1"1,-1 0-1,1-1 1,-1 1-1,1 0 1,0 0-1,-1 0 1,1 1-1,0-1 1,0 0-1,-1 0 0,1 1 1,0-1-1,0 0 1,1 1-1,-1-1 1,0 1-1,0-1 1,1 1-1,-1 0 1,1-1-1,-1 1 1,1 0-1,0-1 1,0 3-1,-3 51-7,3-43 30,0 1-24,1 0 1,0 0 0,0 1 0,1-1-1,1-1 1,8 25 0,-10-33-9,1-1 1,-1 1-1,1 0 0,1-1 1,-1 1-1,0-1 1,1 0-1,-1 0 0,1 0 1,0 0-1,0 0 0,0-1 1,1 1-1,-1-1 0,1 0 1,-1 0-1,1 0 1,0-1-1,-1 1 0,1-1 1,0 0-1,0 0 0,0 0 1,0 0-1,0-1 0,0 0 1,5 0-1,-6 1 0,1-1 0,0 0-1,-1 0 1,1 0 0,0-1 0,-1 1-1,1-1 1,0 0 0,-1 0 0,1 0-1,-1 0 1,0-1 0,1 0 0,-1 1-1,0-1 1,0 0 0,0-1 0,0 1-1,0 0 1,0-1 0,-1 0 0,1 1-1,-1-1 1,0 0 0,0 0 0,0-1-1,0 1 1,1-4 0,7-11 11,-2-1-1,0 0 1,-1 0 0,-1 0 0,0-1 0,-2 0 0,4-35-1,-3-147 26,-6 133-34,0-92 1,-7 201-8,-25 74 0,1-1 7,20-55-2,2 1 1,2 0 0,4 1-1,3 81 1,1-136-3,1-1 1,-1 0-1,1 1 1,-1-1-1,2 0 1,-1 0-1,0 1 0,1-1 1,-1 0-1,1 0 1,0-1-1,1 1 1,-1 0-1,1-1 0,-1 1 1,6 4-1,-4-5 1,1 0 0,-1 0 0,1 0-1,-1-1 1,1 1 0,0-1 0,0 0 0,0-1 0,0 1-1,0-1 1,1 0 0,-1-1 0,8 1 0,-5 0 0,1 0 0,0-1 0,0 0 0,0 0 0,0-1 1,-1 0-1,1-1 0,0 0 0,-1 0 0,1-1 0,-1 0 1,0-1-1,0 0 0,0 0 0,0 0 0,-1-1 0,0 0 0,0-1 1,0 1-1,0-1 0,-1-1 0,7-9 0,-3 4 0,0-2 0,-1 1 1,-1-1-1,0-1 0,-1 1 0,-1-1 0,0 0 0,-1-1 0,0 0 0,2-19 0,0-11 22,-3 1 0,-2-57-1,-8 210-36,2-61 14,2 57 1,2-98-1,0-1 1,1 1-1,0-1 0,1 1 1,-1-1-1,1 0 0,0 1 0,0-1 1,1 0-1,-1 0 0,1 0 1,0-1-1,1 1 0,-1-1 1,1 1-1,0-1 0,0 0 1,0-1-1,0 1 0,1-1 0,-1 0 1,1 0-1,0 0 0,0 0 1,9 2-1,1 0 1,1 0 0,-1-2 0,1 0 0,-1 0 0,1-2 0,0 0 0,30-2 0,-43 1-1,0-1 0,0 1 0,0-1 0,-1 1 0,1-1 0,0 0 0,0 0 0,-1 0 0,1 0 0,0-1 0,-1 1 0,1-1 0,-1 0 0,0 1 0,1-1 0,-1 0 0,3-5 0,-2 3 0,0 0 0,0-1 0,-1 0 0,1 0 0,-1 0 0,0 0 0,-1 0 0,1 0 0,0-7 0,0-5 0,-1-1 0,0 0 0,-1 0 0,-5-34 0,2 39-1,0 0 1,-1 0-1,0 0 0,-1 0 1,0 1-1,-1-1 0,-1 1 1,0 1-1,0-1 0,-1 1 1,-16-17-1,17 21 1,0 0-1,0 0 1,-1 0-1,0 1 1,0 1-1,0-1 1,-1 1-1,0 1 1,0-1-1,0 2 1,0-1-1,-1 1 1,0 0-1,1 1 1,-1 1-1,-15-2 1,24 3 0,0 1-1,0-1 1,0 1 0,0 0 0,0-1 0,1 1-1,-1 0 1,0-1 0,0 1 0,1 0-1,-1 0 1,0 0 0,1-1 0,-1 1-1,0 0 1,1 0 0,0 0 0,-1 0-1,1 0 1,-1 0 0,1 0 0,0 0-1,0 0 1,0 1 0,0-1 0,0 0-1,0 0 1,0 0 0,0 0 0,0 0-1,0 0 1,1 2 0,-1 2-1,0-1 0,1 1 0,0 0 0,-1-1 0,2 1 0,-1 0 0,3 4 0,-1-3 2,1-1-1,0 0 1,0 0 0,1 0-1,-1-1 1,1 0 0,0 0-1,1 0 1,-1 0 0,0-1-1,1 0 1,0 0 0,0 0-1,0-1 1,11 3 0,1 0-2,0-2 0,0 0-1,0-1 1,27 0 0,-42-2-14,-3 0 6,1 0-1,0 1 1,-1-1 0,1 0 0,-1 0 0,1 0 0,0 0 0,-1 0-1,1 0 1,0 0 0,-1 0 0,1-1 0,-1 1 0,1 0-1,0 0 1,-1 0 0,1-1 0,-1 1 0,1 0 0,-1-1 0,1 1-1,0 0 1,-1-1 0,0 1 0,1-1 0,-1 1 0,1-1 0,-1 1-1,1-1 1,-1 1 0,0-1 0,0 1 0,1-1 0,-1 1 0,0-1-1,0 0 1,1 1 0,-1-1 0,0 0 0,1-22-928</inkml:trace>
</inkml:ink>
</file>

<file path=ppt/ink/ink98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22"/>
    </inkml:context>
    <inkml:brush xml:id="br0">
      <inkml:brushProperty name="width" value="0.05" units="cm"/>
      <inkml:brushProperty name="height" value="0.05" units="cm"/>
      <inkml:brushProperty name="color" value="#FFFFFF"/>
    </inkml:brush>
  </inkml:definitions>
  <inkml:trace contextRef="#ctx0" brushRef="#br0">188 108 30158,'2'2'2297,"-2"10"-1934,0-9-386,0 0 0,-1 0 0,1 0 0,-1 0-1,0-1 1,0 1 0,0 0 0,-1 3 0,-24 29 49,-1-2 0,-45 44 0,22-25-11,44-45-15,4-2 3,2-4 5,0 22-32,0-22 37,2-2-11,0-1 0,-1 1 0,0 0-1,1-1 1,-1 1 0,0-1 0,0 1 0,0-1 0,0 0-1,0 1 1,0-1 0,0 0 0,0 0 0,-1 0 0,1-3 0,2-2 0,56-103-2,-12 25 0,-36 47 0,-10 32 0,1 0 0,-1 0 0,1 1 0,0-1 0,3-6 0,41-57 0,-44 68 2,0 0 0,0 0 0,0 1 0,0-1 1,1 1-1,-1-1 0,0 1 0,0 0 0,0 0 0,1 0 0,-1 0 0,0 0 0,4 1 1,1 0-1,-5-1-2,0 0 0,-1 1 0,1-1 0,0 1 0,-1-1 0,1 1 0,-1 0 0,1 0 0,-1 0 0,1-1 0,-1 1 0,0 1 0,1-1 0,-1 0 0,0 0 0,0 0 0,0 1 0,2 2 0,19 32 0,-13-19 0,45 56 0,-36-51 0,20 33 0,-18-26 43,-19-28-75,0 0 0,0 1 0,0-1 0,1 0 1,-1 0-1,0 1 0,1-1 0,-1 0 0,1 0 0,-1-1 0,1 1 0,-1 0 1,1 0-1,0-1 0,-1 1 0,4 0 0,8-1-2078</inkml:trace>
</inkml:ink>
</file>

<file path=ppt/ink/ink98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26"/>
    </inkml:context>
    <inkml:brush xml:id="br0">
      <inkml:brushProperty name="width" value="0.05" units="cm"/>
      <inkml:brushProperty name="height" value="0.05" units="cm"/>
      <inkml:brushProperty name="color" value="#FFFFFF"/>
    </inkml:brush>
  </inkml:definitions>
  <inkml:trace contextRef="#ctx0" brushRef="#br0">1 62 32287,'2'25'123,"1"0"1,1 0 0,12 39 0,5 29-139,-12-9 15,-4 0 0,-6 97 0,-1-58 0,2-99 0,0-16 0,0-15 0,10-180 0,-10 98 0,-6-217 0,5 290 0,-1 0 0,1 0 0,2-27 0,-1 41 0,0 0 0,0 0 0,0-1 0,1 1 0,-1 0 0,1-1 0,-1 1 0,1 0 0,0 0 0,0 0 0,0 0 0,0 0 0,0 0 0,1 0 0,-1 0 0,0 0 0,1 1 0,0-1 0,-1 0 0,1 1 0,0-1 0,0 1 0,0 0 0,0 0 0,3-2 0,-5 3 0,1 0 0,0 1 0,0-1 0,0 0 0,0 0 0,0 1 0,0-1 0,0 1 0,0-1 0,-1 1 0,1-1 0,0 1 0,0-1 0,-1 1 0,1 0 0,0-1 0,-1 1 0,1 0 0,-1 0 0,1 0 0,-1-1 0,1 1 0,-1 0 0,1 0 0,-1 0 0,0 0 0,1 0 0,-1 0 0,0 0 0,0 1 0,10 37 0,-9-32 0,6 23 0,29 109 0,-31-124 0,1 0 0,0 0 0,1 0 0,1-1 0,1 0 0,17 22 0,-25-35 0,-1 0 0,1 0 0,0 0 0,0 0 0,0 0 0,-1 0 0,1-1 0,0 1 0,0 0 0,0-1 0,1 1 0,-1 0 0,0-1 0,0 1 0,0-1 0,0 0 0,0 1 0,1-1 0,-1 0 0,0 0 0,0 0 0,1 0 0,-1 0 0,2 0 0,-1-1-1,0 1 1,-1-1-1,1 0 0,0 0 0,-1 0 0,1-1 0,-1 1 1,0 0-1,1 0 0,-1-1 0,0 1 0,0-1 0,1 1 1,0-3-1,5-9-5,-1 0 0,-1 0 0,6-22 0,-7 24 7,12-44-16,8-58 0,13-45 16,-32 148 53,-1 12-39,3 18-25,-5-14 15,19 70-5,-3 0 0,-3 1 0,-4 1 0,3 114 0,-15-145 0,2 54 0,-1-100 0,0 0 0,1 1 0,-1-1 0,0 0 0,0 1 0,1-1 0,-1 0 0,1 1 0,-1-1 0,1 0 0,0 0 0,-1 0 0,1 1 0,0-1 0,0 0 0,0 0 0,0 0 0,0 0 0,0 0 0,0-1 0,0 1 0,0 0 0,0 0 0,0-1 0,0 1 0,3 0 0,1 1 0,1-1 0,-1 0 0,1-1 0,-1 0 0,9 0 0,-7 0 0,-6 0 0,0 0 0,0 0 0,0 0 0,0-1 0,0 1 0,0 0 0,0-1 0,-1 1 0,1 0 0,0-1 0,0 1 0,0-1 0,0 0 0,-1 1 0,1-1 0,0 0 0,-1 1 0,1-1 0,0 0 0,-1 0 0,1 1 0,-1-1 0,1 0 0,-1 0 0,1-2 0,7-27 0,-5 20 0,26-130 0,34-121 0,-60 253 0,-2 2 0,1 1 0,0-1 0,0 1 0,0 0 0,1-1 0,0 1 0,0 0 0,0 1 0,7-9 0,-8 12 0,-1 0 0,1 0 0,0 0 0,0 0 0,0 1 0,0-1 0,0 1 0,0-1 0,0 1 0,0-1 0,0 1 0,0 0 0,0 0 0,0 0 0,0 1 0,0-1 0,0 0 0,0 1 0,3 0 0,-1 0 0,0 1 0,0-1 0,0 1 0,0 0 0,0 0 0,0 0 0,6 4 0,-9-5 0,13 11 0,-15-12 0,1-1 0,0 1 0,0 0 0,0 0 0,0 0 0,0-1 0,0 1 0,0 0 0,0 0 0,0 0 0,0-1 0,0 1 0,0 0 0,0 0 0,0 0 0,0-1 0,0 1 0,1 0 0,-1 0 0,0 0 0,0-1 0,0 1 0,0 0 0,0 0 0,0 0 0,0 0 0,1-1 0,-1 1 0,0 0 0,0 0 0,0 0 0,0 0 0,1 0 0,-1 0 0,0 0 0,0-1 0,0 1 0,1 0 0,-1 0 0,0 0 0,0 0 0,0 0 0,1 0 0,-1 0 0,0 0 0,0 0 0,0 0 0,1 0 0,-1 0 0,0 0 0,0 0 0,0 0 0,1 0 0,-1 1 0,0-1 0,0 0 0,0 0 0,1 0 0,-1 0 0,0 0 0,0 0 0,0 0 0,0 1 0,1-1 0,-1 0 0,0 0 0,0 0 0,-1-1 0,1 0 0,-1 0 0,0 0 0,0-1 0,0 1 0,1 0 0,-1 0 0,-1 0 0,1 0 0,0 1 0,0-1 0,0 0 0,0 0 0,0 1 0,-1-1 0,1 0 0,0 1 0,-1-1 0,1 1 0,0 0 0,-1-1 0,1 1 0,-1 0 0,1 0 0,-3 0 0,1 0 0,-1-1 0,1 1 0,-1 0 0,1 0 0,-1 1 0,1-1 0,0 1 0,-1 0 0,1 0 0,-1 0 0,-2 1 0,1 2 0,1 0 0,0 0 0,-1 0 0,2 0 0,-1 1 0,0-1 0,1 1 0,0 0 0,0 0 0,0 0 0,1 1 0,-3 8 0,0 1 0,0 0 0,1 0 0,-3 27 0,5-19 0,0 1 0,2-1 0,3 34 0,-2-49 0,1 1 0,-1-1 0,1 0 0,1 0 0,0 0 0,0 0 0,0-1 0,1 1 0,0-1 0,1 0 0,0 0 0,10 11 0,-9-11 0,1 0 0,1-1 0,-1 0 0,1-1 0,0 0 0,0 0 0,0-1 0,1 1 0,0-2 0,15 5 0,-6-4 0,0-1 0,-1-1 0,1-1 0,31-1 0,-45-1 0,0 1 0,1 0 0,-1-1 0,0 0 0,1 0 0,-1 0 0,0-1 0,0 0 0,0 1 0,0-1 0,0 0 0,-1-1 0,1 1 0,0-1 0,-1 0 0,0 0 0,0 0 0,0 0 0,0 0 0,0-1 0,-1 1 0,1-1 0,-1 0 0,0 0 0,0 0 0,0 0 0,-1 0 0,1 0 0,-1 0 0,1-5 0,2-14 0,-1-1-1,0 0 1,-2 0-1,-2-34 1,1 23-3,-1 11-4,0 0 0,-2-1 0,-10-46 0,9 57 3,-1 1 1,0-1 0,0 1 0,-1 0 0,-1 0 0,0 1 0,-1 0 0,-10-13 0,16 23 3,0-1 0,0 1 0,0 0 1,0 0-1,0 1 0,-1-1 0,1 0 1,0 1-1,-1-1 0,1 1 1,-1 0-1,1 0 0,-1 0 0,0 0 1,0 0-1,1 1 0,-1-1 0,0 1 1,0 0-1,0 0 0,1 0 0,-1 0 1,0 0-1,0 1 0,0-1 0,1 1 1,-1 0-1,0-1 0,1 1 0,-1 1 1,0-1-1,1 0 0,0 0 1,-1 1-1,1 0 0,0-1 0,-1 1 1,1 0-1,0 0 0,1 0 0,-1 1 1,0-1-1,0 0 0,1 0 0,0 1 1,-1-1-1,1 1 0,0 0 0,0-1 1,-1 5-1,-2 14 0,1-1 0,1 1 0,1 0 0,0 0 0,5 38 0,-2-48 1,0 0-1,1 0 1,0-1-1,0 1 1,1-1-1,1 0 1,0 0-1,0-1 1,1 1-1,0-1 1,1 0-1,0-1 1,0 0-1,15 13 1,-13-12 0,1-1-1,1 0 1,0-1-1,0 0 1,0 0 0,1-1-1,0-1 1,0 0 0,0-1-1,1 0 1,-1-1-1,17 2 1,-27-4-1,12 0 0,1 1 0,-1-2 0,1 0 0,26-3 0,-38 2 0,1 0 0,-1 1 0,0-1 0,1-1 0,-1 1 0,0 0 0,0-1 0,0 0 0,0 0 0,0 0 0,-1 0 0,1 0 0,0 0 0,-1-1 0,0 1 0,0-1 0,1 0 0,-1 0 0,-1 1 0,1-1 0,0 0 0,-1-1 0,0 1 0,1 0 0,0-5 0,2-11 0,-1-1 0,-1 0 0,-1 0 0,-2-37 0,0 11 0,2 32 0,-2 0 0,1 0 0,-2 0 0,0 0 0,0 0 0,-2 1 0,1-1 0,-2 1 0,0 0 0,0 0 0,-10-15 0,8 22 0,7 13 0,0-5 0,-1 38 6,2-1 1,2 0-1,1 0 1,16 64-1,-13-79-6,1 0 0,1-1 0,13 23 0,-20-42 0,1 1 0,-1-1 0,1 1 0,0-1 0,0 0 0,1 0 0,-1 0 0,1-1 0,-1 1 0,1-1 0,0 0 0,1 0 0,-1 0 0,0-1 0,1 1 0,0-1 0,-1 0 0,1-1 0,0 1 0,0-1 0,6 1 0,-3-1 0,0-1 0,-1 0 0,1 0 0,0-1 0,-1 0 0,1 0 0,10-4 0,-15 4 0,0-1 0,0 1 0,1-1 0,-1 0 0,-1 0 0,1-1 0,0 1 0,-1-1 0,1 1 0,-1-1 0,0 0 0,1 0 0,-1 0 0,-1 0 0,1 0 0,0 0 0,1-7 0,2-4 0,-1 0 0,0 0 0,-1-1 0,-1 1 0,1-18 0,-4-77-1,0 52-3,0 37-2,0 1 1,-1-1 0,-1 0-1,-7-23 1,10 43 5,0-1 0,0 1 0,0-1 0,0 1 0,-1-1 0,1 1 0,0-1 0,0 1 0,0-1 0,-1 1 0,1-1 0,0 1 0,-1-1 0,1 1 0,0 0 0,-1-1 0,1 1 0,-1 0 0,1-1 0,0 1 0,-1 0 0,1-1 0,-1 1 0,0 0 0,0 0 0,1 0 0,-1 0 0,1 1 0,-1-1 0,1 0 0,-1 1 0,1-1 0,-1 1 0,1-1 0,-1 0 0,1 1 0,0-1 0,-1 1 0,1-1 0,0 1 0,-1-1 0,1 1 0,0 0 0,0-1 0,-1 1 0,1-1 0,0 1 0,0 0 0,0-1 0,0 1 0,0-1 0,0 1 0,0 0 0,-6 46 0,2 0 0,4 63 0,0-58 0,0-33 3,0 0 0,1 0 1,1 0-1,1 0 0,0 0 0,2-1 0,0 1 1,1-1-1,10 21 0,-14-37-4,0 0 0,0 0 0,0 0 1,0 0-1,0 0 0,0 0 0,1-1 0,-1 1 0,1-1 1,-1 1-1,1-1 0,0 0 0,-1 0 0,1 0 0,0-1 1,0 1-1,0-1 0,-1 1 0,1-1 0,0 0 0,0 0 0,0 0 1,0-1-1,0 1 0,-1-1 0,1 1 0,0-1 0,0 0 1,-1 0-1,1 0 0,0 0 0,-1-1 0,1 1 0,-1-1 1,0 0-1,0 1 0,3-4 0,2-4 1,0-1 0,-1 0 0,0-1 0,-1 1 0,0-1 0,-1 0 0,0-1 0,2-13 0,18-102-13,-24 126 13,9-80-6,-6 42 2,2 1 1,14-57 0,-18 94 4,-1-1 0,0 1 0,0 0 0,1 0 0,-1 0 0,1 0 0,-1 0 0,1 0 0,-1 0 0,1 0 0,0 0 0,-1 0 0,1 0 0,0 0 0,0 1 0,0-1 0,0 0 0,0 0 0,0 1 0,0-1 0,0 1 0,0-1 0,0 1 0,0-1 0,1 1 0,0 0-1,0 0 1,0 0-1,-1 0 0,1 0 1,0 1-1,0-1 0,-1 1 1,1-1-1,0 1 0,0 0 1,-1 0-1,1-1 0,-1 1 1,3 2-1,5 4-1,0 1 1,-1 0-1,14 17 1,-1 0 5,-2 0 0,-1 2 0,21 40 0,-31-51-4,-1 0 1,0 1-1,-2 0 1,0 0-1,-1 1 1,-1-1-1,3 35 1,-6-50-2,1 14 0,-1 1 0,-1 0 0,-4 26 0,4-37 0,0-1 0,-1 0 0,0 0 0,0 0 0,0-1 0,0 1 0,-1 0 0,0-1 0,0 1 0,0-1 0,0 0 0,-1 0 0,0 0 0,0-1 0,-7 6 0,2-4 0,-1 0 0,0 0 0,1-1 0,-2 0 0,1-1 0,0 0 0,-1 0 0,1-2 0,-1 1 0,0-1 0,0-1 0,1 1 0,-21-4 0,27 3-1,1-1 1,0 0-1,0 0 1,0 0-1,-1 0 1,1-1-1,0 1 1,1-1-1,-1 0 0,0 1 1,0-1-1,1-1 1,-1 1-1,1 0 1,-1-1-1,1 1 1,0-1-1,0 1 0,0-1 1,1 0-1,-1 0 1,1 0-1,-1 0 1,1 0-1,0-1 0,0 1 1,0 0-1,0-4 1,-2-12-5,0-1 1,1 1-1,1-32 1,1 44 6,0 6-2,0 1 0,0 0 0,0 0 0,0 0 0,0-1 0,-1 1 0,1 0 0,0 0 0,0-1 0,0 1 0,0 0 0,0 0 0,0-1 0,0 1 0,0 0 0,0 0 0,0-1 0,0 1 0,1 0 0,-1 0 0,0-1 0,0 1 0,0 0 0,0 0 0,0-1 0,0 1 0,0 0 0,1 0 0,-1 0 0,0-1 0,0 1 0,0 0 0,1 0 0,-1 0 0,0 0 0,0 0 0,0-1 0,1 1 0,-1 0 0,0 0 0,0 0 0,1 0 0,-1 0 0,0 0 0,0 0 0,1 0 0,-1 0 0,0 0 0,0 0 0,1 0 0,-1 0 0,0 0 0,0 0 0,1 0 0,-1 0 0,0 0 0,2 1 0,1-1 0,0 1 0,0-1 0,0 1 0,0 0 0,0 0 0,-1 1 0,1-1 0,0 0 0,-1 1 0,1 0 0,-1-1 0,5 5 0,34 34 0,-13-12 0,-17-18 0,0 0 0,2 0 0,-1-1 0,1-1 0,0 0 0,1-1 0,-1 0 0,1-1 0,1-1 0,-1 0 0,1-1 0,0-1 0,22 3 0,-22-5 0,0 0 0,0-1 0,25-4 0,-34 3 0,0 0 0,-1-1 1,1 0-1,0 0 1,-1 0-1,0 0 1,1-1-1,-1 0 1,0 0-1,0-1 0,-1 1 1,6-6-1,2-4 3,-1-1 0,0 0-1,-1-1 1,0 0-1,-1 0 1,-1-1 0,0 0-1,-2 0 1,1-1-1,-2 0 1,6-32 0,-3-5-14,-3 1 1,-1-80-1,-4 129 11,0 1 0,0-1-1,0 1 1,0-1 0,0 1-1,-1-1 1,1 1-1,-1-1 1,0 1 0,0-1-1,-1 1 1,1 0 0,0 0-1,-1-1 1,-2-2 0,1 4 0,1 1 0,-1-1 0,0 1 0,1-1 0,-1 1 0,0 0 0,0 0 0,0 0 0,0 0 0,0 1 0,0-1 0,0 1 0,-1 0 0,1 0 0,0 0 0,-3 1 0,4-1 0,0 0 0,0 0 0,-1 0-1,1 1 1,0-1 0,0 1 0,0-1 0,0 1 0,0 0-1,0 0 1,1 0 0,-1 0 0,0 0 0,0 0 0,1 0-1,-1 1 1,0-1 0,1 1 0,-2 1 0,0 1 1,0 0 0,1 1 0,0-1 1,-1 0-1,2 1 0,-1-1 0,0 1 1,0 6-1,-2 9 5,2 1 0,0 0 0,2 23 0,0-34-6,0-3 0,-1 9 0,1 0 0,0 0 0,2 0 0,0 0 0,0 0 0,1 0 0,1-1 0,7 19 0,-4-20 0,0 0 0,0 0 0,1-1 0,1 0 0,0 0 0,18 18 0,-21-26 0,-1 0 0,1-1 0,0 1 0,0-1 0,0-1 0,1 1 0,-1-1 0,1 0 0,0-1 0,0 1 0,0-1 0,0-1 0,0 1 0,0-1 0,0-1 0,9 1 0,-8-1 0,1 0 0,0 0 0,-1-1 1,1 0-1,16-5 0,-21 5-1,-1-1 1,0 0-1,0 1 0,0-1 1,1-1-1,-2 1 0,1 0 0,0-1 1,0 0-1,-1 1 0,0-1 1,1 0-1,-1 0 0,0 0 1,-1-1-1,3-3 0,5-20-52</inkml:trace>
</inkml:ink>
</file>

<file path=ppt/ink/ink98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28"/>
    </inkml:context>
    <inkml:brush xml:id="br0">
      <inkml:brushProperty name="width" value="0.05" units="cm"/>
      <inkml:brushProperty name="height" value="0.05" units="cm"/>
      <inkml:brushProperty name="color" value="#FFFFFF"/>
    </inkml:brush>
  </inkml:definitions>
  <inkml:trace contextRef="#ctx0" brushRef="#br0">12 0 30862,'1'144'1199,"-12"751"-520,10-851-667,0 345 3,5-344-15,14 72 0,-17-116 0,0 0 0,-1 0 0,1 0 0,0 0 0,0 0 0,-1 0 0,1 0 0,0 0 0,0 0 0,0-1 0,0 1 0,0 0 0,0-1 0,0 1 0,0-1 0,1 1 0,-1-1 0,0 1 0,0-1 0,0 0 0,1 1 0,-1-1 0,0 0 0,0 0 0,2 0 0,41-1 0,-28 1 0,25-3 0,76-12 0,-7-1 0,2 5 0,199-11 0,-227 22 0,407-12 0,-222 6 0,-207 6 0,-4 3 0,78 14 0,13 1 0,250-15 0,-212-5 0,772 2 0,-959 0 0,0 0 0,1 0 0,-1 0 0,0 0 0,0 0 0,0 0 0,1 0 0,-1 0 0,0 0 0,0 0 0,0-1 0,1 1 0,-1 0 0,0 0 0,0 0 0,0 0 0,0-1 0,1 1 0,-1 0 0,0 0 0,0 0 0,0-1 0,0 1 0,0 0 0,0 0 0,0 0 0,0-1 0,0 1 0,0 0 0,0 0 0,0-1 0,0 1 0,0 0 0,0 0 0,0 0 0,0-1 0,0 1 0,0 0 0,0 0 0,0-1 0,0 1 0,0 0 0,0 0 0,0 0 0,0-1 0,-5-11 0,4 9 0,-3-14 0,2 0 0,0 0 0,1-1 0,1-23 0,0-7 0,-23-179 0,0 21 0,22 81 0,-2-35 0,-10 70 0,6 53 0,-2-71 0,9-318 0,0 426 0,0-1 0,-1 1 0,1 0 0,0-1 0,0 1 0,0-1 0,0 1 0,-1 0 0,1 0 0,0-1 0,0 1 0,-1 0 0,1-1 0,0 1 0,0 0 0,-1 0 0,1-1 0,0 1 0,-1 0 0,1 0 0,0 0 0,-1 0 0,1-1 0,0 1 0,-1 0 0,1 0 0,-1 0 0,1 0 0,0 0 0,-1 0 0,1 0 0,-1 0 0,-17 0 0,12 0 0,-73 2 0,-78 12 0,-161 19 0,-430-25 0,448-10 0,222 2 0,-246-8 0,78 5 0,130 5 0,-953 1 0,1063-4 0,5-1-8,1 2-37,3 0-374,14 0-470</inkml:trace>
</inkml:ink>
</file>

<file path=ppt/ink/ink98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31"/>
    </inkml:context>
    <inkml:brush xml:id="br0">
      <inkml:brushProperty name="width" value="0.05" units="cm"/>
      <inkml:brushProperty name="height" value="0.05" units="cm"/>
      <inkml:brushProperty name="color" value="#FFFFFF"/>
    </inkml:brush>
  </inkml:definitions>
  <inkml:trace contextRef="#ctx0" brushRef="#br0">44 75 31582,'2'-54'979,"-1"34"-782,0 31-188,0 114-9,-3 147 0,-2-190 0,-18 105 0,2-79-32,21-144-934,5-10-3254</inkml:trace>
</inkml:ink>
</file>

<file path=ppt/ink/ink98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34"/>
    </inkml:context>
    <inkml:brush xml:id="br0">
      <inkml:brushProperty name="width" value="0.05" units="cm"/>
      <inkml:brushProperty name="height" value="0.05" units="cm"/>
      <inkml:brushProperty name="color" value="#FFFFFF"/>
    </inkml:brush>
  </inkml:definitions>
  <inkml:trace contextRef="#ctx0" brushRef="#br0">354 334 32095,'9'-5'469,"-8"12"-314,-9 16-152,1-12-1,0 0 0,-1-1 1,0 0-1,0 0 0,-14 10 1,-55 42-5,48-40 3,-153 108-1,176-126 0,4 0 0,10-2 0,8-1 0,56-8 0,-59 4 0,0 1 0,0 0 0,1 1 0,-1 1 0,0 0 0,1 1 0,16 3 0,-27-3 0,-1 0 0,1 0 0,-1 0 0,0 1 0,0-1 0,0 1 0,1-1 0,-1 1 0,-1 0 0,1 0 0,0 0 0,0 0 0,-1 0 0,1 0 0,-1 0 0,0 1 0,2 3 0,15 47 0,-14-37 0,0-1 0,2 7 0,1-1 0,1 0 0,13 27 0,-19-43 0,1-1 0,-1 0 0,1 1 0,0-1 0,0 0 0,0 0 0,1-1 0,-1 1 0,1-1 0,0 1 0,0-1 0,0-1 0,1 1 0,-1 0 0,1-1 0,-1 0 0,1 0 0,0 0 0,0-1 0,8 2 0,-1-2 0,1 0 0,0 0 0,-1-1 0,1-1 0,-1 0 0,23-5 0,-28 3 0,0 1 0,0-1 0,0 0 0,-1-1 0,1 0 0,-1 0 0,0 0 0,0 0 0,0-1 0,0 0 0,-1-1 0,8-9 0,-7 7-1,0-1 1,0 0-1,-1-1 1,0 1-1,-1-1 1,0 0-1,-1 0 0,1-1 1,-2 1-1,2-13 1,0-11-9,-2-63 0,-3 60 4,1 31 5,1-4-2,-1 0 0,-1 0 0,1 0 0,-2 0 0,1 0 0,-5-11 1,5 18 1,0 1 0,0-1 1,-1 1-1,1 0 0,-1 0 1,1 0-1,-1-1 0,0 1 1,0 1-1,0-1 1,0 0-1,0 0 0,0 1 1,0-1-1,-1 1 0,1 0 1,0 0-1,-1-1 0,1 2 1,-1-1-1,0 0 0,1 0 1,-1 1-1,0 0 1,1-1-1,-1 1 0,0 0 1,-3 1-1,4-1 0,0 0 0,0 0 0,-1 0 0,1 1 0,0-1 0,0 1 0,0-1 0,-1 1 0,1 0 0,0 0 0,0 0 0,0 0 0,0 0 0,1 0 0,-1 1 0,0-1 0,0 1 0,-2 2 0,2 0 0,-1 0 0,1 0 0,-1 0 0,1 0 0,0 0 0,1 0 0,-1 1 0,-1 7 0,-1 8 0,2 0 0,0 0 0,2 27 0,0-36 0,-1 18 2,2 1 0,1-1 0,12 57 0,-12-78-2,0 1 1,1 0-1,1-1 1,-1 1-1,1-1 1,1 0-1,0-1 1,0 1-1,0-1 0,1 0 1,0 0-1,0 0 1,1-1-1,0 0 1,0 0-1,0-1 1,10 6-1,-9-8 0,1 1 0,-1-2 0,1 1 0,0-1 0,0 0 0,0-1 0,0 0 1,0-1-1,0 0 0,10-1 0,1 1 2,-15 0-2,-1 0 1,1-1 0,0 1 0,0-1 0,0 0-1,0-1 1,-1 1 0,1-1 0,0 0-1,-1 0 1,0 0 0,1-1 0,-1 0 0,0 1-1,6-7 1,-4 2-1,0 1 1,0-1-1,-1 0 0,0 0 0,-1-1 1,0 1-1,0-1 0,4-11 0,0-6 0,-1-1 0,-2 0-1,0 0 1,2-52 0,-6-140 5,-6 204 17,2 14-16,0 8-7,-1 32 1,2 1 0,2 0 0,9 80 0,-6-109 0,0 0 0,1 0 0,0 0 0,1-1 0,9 16 0,-12-23 0,-1-1 0,2 1 0,-1-1 0,0 1 0,1-1 0,0 0 0,-1 0 0,1 0 0,0-1 0,1 1 0,-1-1 0,0 1 0,1-1 0,-1 0 0,1 0 0,0-1 0,0 1 0,0-1 0,0 0 0,4 1 0,-1-1-2,-1-1 1,1 0-1,0 0 1,-1-1-1,1 1 1,-1-2-1,1 1 1,6-3-1,-9 3 1,-1-1 0,0 0 0,1 0 0,-1 0 0,0-1-1,0 1 1,0-1 0,-1 1 0,1-1 0,0 0 0,-1 0 0,0 0-1,0-1 1,0 1 0,2-5 0,2-5 1,-1 1 0,-1-1 0,0 0 0,-1-1 0,0 1 0,1-25 0,-4-87 1,-1 65 3,1 43 6,0-26 6,0 40-14,0 6-2,0 23-1,0 69 1,-16 365 0,-5-203 0,14-145 0,7-108 0,-1 13 0,-1-1 0,0 1 0,-7 23 0,8-36 0,0-1 0,0 0 0,-1 1 0,1-1 0,0 0 0,-1 0 0,0 0 0,0 0 0,0 0 0,0-1 0,0 1 0,-1-1 0,1 1 0,-1-1 0,0 0 0,1 0 0,-1 0 0,0 0 0,0 0 0,0-1 0,0 1 0,-1-1 0,-2 1 0,-3-1 0,0 0 0,0-1 0,0 0 0,0 0 0,0-1 0,0 0 0,0 0 0,0-1 0,0-1 0,1 1 0,-1-1 0,1-1 0,0 0 0,0 0 0,0 0 0,0-1 0,-13-11 0,-8-8 0,2-1 0,-47-56 0,74 81 0,-15-17 0,1 0 0,1-1 0,-12-22 0,20 31 0,1 0 0,0 0 0,1-1 0,0 1 0,0-1 0,1 0 0,1 0 0,-1 0 0,1-15 0,2 20 0,-1 0 0,1 1 0,1-1 0,-1 0 0,1 0 0,0 1 0,0-1 0,0 1 0,1-1 0,-1 1 0,1 0 0,0 0 0,0 0 0,1 0 0,-1 1 0,1-1 0,0 1 0,0 0 0,6-4 0,4-2 0,0 1 0,0 0 0,1 0 0,30-9 0,5 4 0,1 2 0,95-7 0,42-8 0,-166 21 0,0-1 0,-1-1 0,1-1 0,-1 0 0,-1-2 0,24-14 0,-31 14 0,-1 1 0,0-2 0,-1 0 0,0 0 0,-1-1 0,0 0 0,-1-1 0,0 0 0,-1 0 0,0-1 0,-1 0 0,-1-1 0,0 1 0,-1-1 0,5-29 0,-2 0 0,-1 0 0,-3-1 0,-2 0 0,-4-59 0,1 86 0,-2-1 0,0 1 0,-1 0 0,0 0 0,-2 0 0,0 1 0,-1 0 0,-1 0 0,-1 0 0,0 1 0,-1 1 0,-21-26 0,31 41 0,0-1 0,0 1 0,0 0 0,0 0 0,0 0 0,0 0 0,-1-1 0,1 1 0,0 0 0,0 0 0,0 0 0,0 0 0,-1 0 0,1 0 0,0-1 0,0 1 0,0 0 0,-1 0 0,1 0 0,0 0 0,0 0 0,0 0 0,-1 0 0,1 0 0,0 0 0,0 0 0,0 0 0,-1 0 0,1 0 0,0 0 0,0 0 0,0 0 0,-1 0 0,1 1 0,0-1 0,0 0 0,0 0 0,-1 0 0,1 0 0,0 0 0,0 0 0,0 0 0,0 1 0,-1-1 0,1 0 0,0 0 0,0 0 0,0 0 0,0 1 0,0-1 0,0 0 0,0 0 0,0 0 0,-1 1 0,1-1 0,0 0 0,0 0 0,0 0 0,0 1 0,0-1 0,0 0 0,0 0 0,0 1 0,-2 18 0,2-16 0,-8 371 0,9-255 0,-1-95 0,1 1 0,1 0 0,1-1 0,2 0 0,0 0 0,14 38 0,-16-53 0,0-1 0,1 0 0,0 0 0,1 0 0,-1-1 0,1 0 0,1 1 0,0-2 0,0 1 0,0-1 0,1 0 0,0 0 0,0-1 0,0 1 0,0-2 0,1 1 0,0-1 0,0 0 0,1-1 0,-1 0 0,13 3 0,-10-4 0,1 0 0,-1 0 0,1-1 0,18-1 0,-27 0 0,0 0 0,0-1 0,0 1 0,0-1 0,-1 1 0,1-1 0,0 0 0,0 0 0,0-1 0,-1 1 0,1 0 0,0-1 0,-1 0 0,0 1 0,1-1 0,-1 0 0,0 0 0,0 0 0,0-1 0,0 1 0,0-1 0,2-3 0,0-4 0,0-1 0,0 0 0,-1-1 0,0 1 0,-1 0 0,1-22 0,-3-78 0,-2 51 0,2 46 0,0 0 0,-1-1 0,-1 1 0,0 0 0,-1 0 0,-1 0 0,-9-24 0,11 34 0,0-1 0,-1 1 0,1-1 0,-1 1 0,0 0 0,0 0 0,-1 1 0,1-1 0,-1 0 0,0 1 0,0 0 0,0 0 0,0 0 0,0 1 0,-1-1 0,1 1 0,-1 0 0,0 0 0,0 1 0,1-1 0,-1 1 0,0 0 0,0 0 0,0 1 0,-10 0 0,16 0 0,-1 0 0,0 0 0,0 0 0,0 0 0,0 1 0,0-1 0,0 0 0,0 0 0,1 0 0,-1 0 0,0 1 0,0-1 0,0 0 0,0 0 0,0 0 0,0 1 0,0-1 0,0 0 0,0 0 0,0 0 0,0 1 0,0-1 0,0 0 0,0 0 0,0 0 0,0 0 0,-1 1 0,1-1 0,0 0 0,0 0 0,0 0 0,0 0 0,0 1 0,0-1 0,0 0 0,-1 0 0,1 0 0,0 0 0,0 0 0,0 1 0,0-1 0,0 0 0,-1 0 0,1 0 0,0 0 0,0 0 0,0 0 0,-1 0 0,1 0 0,0 0 0,0 0 0,0 0 0,-1 0 0,1 0 0,0 0 0,0 0 0,0 0 0,0 0 0,-1 0 0,1 0 0,0 0 0,0 0 0,0 0 0,-1 0 0,1 0 0,0 0 0,3 3 0,-1 0 0,0-1 0,1 1 0,0-1 0,-1 1 0,1-1 0,0 0 0,0 0 0,1 0 0,-1-1 0,0 1 0,5 1 0,47 12 0,-46-13 0,45 6 0,1-2 0,0-2 0,81-6 0,-45 1 0,-50-3 0,-40 4 0,0 0 0,0 0 0,1-1 0,-1 1 0,0 0 0,0-1 0,0 1 0,0 0 0,0-1 0,0 1 0,0-1 0,0 0 0,0 1 0,0-1 0,0 0 0,0 0 0,-1 0 0,1 1 0,0-1 0,0 0 0,-1 0 0,1 0 0,-1 0 0,1 0 0,-1 0 0,1 0 0,-1-1 0,0 1 0,1-2 0,-2 3 0,1-1 0,-1 1 0,1-1 0,-1 1 0,0 0 0,1-1 0,-1 1 0,0 0 0,0 0 0,1-1 0,-1 1 0,0 0 0,1 0 0,-1 0 0,0 0 0,0 0 0,1 0 0,-1 0 0,0 0 0,0 0 0,-1 1 0,1-1 0,-5 0 0,-1 0 0,0 0 0,1 1 0,-1 0 0,1 0 0,-1 1 0,1 0 0,-1 0 0,1 0 0,0 1 0,0 0 0,0 0 0,1 0 0,-1 1 0,1 0 0,-1 0 0,1 0 0,-4 6 0,1-3 0,1 0 0,-1 1 0,2 0 0,-1 1 0,1-1 0,0 1 0,1 0 0,0 0 0,0 1 0,1 0 0,1 0 0,-1 0 0,2 0 0,-1 0 0,1 1 0,1-1 0,0 1 0,0 17 0,1-19 0,0 0 0,0 1 0,1-1 0,0 0 0,1 0 0,0 0 0,0 0 0,5 10 0,-5-15 0,0 0 0,1 0 0,0-1 0,0 1 0,0-1 0,0 1 0,1-1 0,-1 0 0,1 0 0,0 0 0,0-1 0,0 1 0,0-1 0,0 0 0,0 0 0,1-1 0,-1 1 0,6 0 0,4 1 0,-1 0 0,0-1 0,0 0 0,1-2 0,-1 1 0,1-2 0,-1 1 0,19-5 0,-29 4 0,-1 0 0,1-1 0,0 0 0,0 1 0,-1-1 0,1 0 0,-1 0 0,1-1 0,-1 1 0,0 0 0,0-1 0,0 0 0,0 1 0,0-1 0,-1 0 0,1 0 0,-1 0 0,0 0 0,0 0 0,0 0 0,0 0 0,0-5 0,2-10 0,0 0 0,-1-32 0,-1 44 0,0-31 0,-2-1 0,-9-63 0,8 88 0,-1 0 0,0 1 0,-1 0 0,0-1 0,-1 1 0,0 1 0,-1-1 0,-1 1 0,1 0 0,-2 0 0,-12-14 0,17 22 0,1 1 0,-1-1 0,1 1 0,-1 0 0,0 0 0,0 0 0,0 0 0,0 0 0,0 1 0,0-1 0,0 1 0,-1 0 0,1 0 0,0 0 0,-1 0 0,1 1 0,-1-1 0,1 1 0,-1 0 0,1 0 0,-1 0 0,1 1 0,-1-1 0,1 1 0,0 0 0,-4 1 0,2 0 0,1 0 0,0 0 0,-1 1 0,1 0 0,0 0 0,0 0 0,1 0 0,-1 0 0,1 1 0,0 0 0,-1 0 0,2 0 0,-1 0 0,0 0 0,1 0 0,0 1 0,-2 5 0,-2 9 0,2 0 0,1 0 0,0 0 0,1 0 0,1 0 0,1 0 0,1 1 0,4 27 0,-4-42 0,0 0 0,0 0 0,0 0 0,1 0 0,0-1 0,0 1 0,0 0 0,1-1 0,-1 1 0,1-1 0,0 0 0,0 0 0,1 0 0,-1 0 0,1-1 0,0 1 0,0-1 0,0 0 0,0 0 0,1 0 0,-1-1 0,1 0 0,0 0 0,7 3 0,6 0 0,0-1 0,0-1 0,0-1 0,0 0 0,29-2 0,-43 1 0,1-2 0,-1 1 0,0 0 0,0-1 0,1 0 0,-1 0 0,0 0 0,0 0 0,0-1 0,0 0 0,0 0 0,0 0 0,-1 0 0,1 0 0,-1-1 0,1 0 0,-1 1 0,5-7 0,-3 2 0,0 1 0,-1-1 0,0-1 0,-1 1 0,1 0 0,-1-1 0,-1 0 0,1 0 0,1-11 0,0-11 0,-1-1 0,-2-58 0,-2 62-1,1 0 0,1 0-1,10-52 1,-11 78 0,0-1 0,0 1 1,1-1-1,-1 0 1,0 1-1,1-1 0,-1 1 1,1-1-1,0 1 0,0 0 1,-1-1-1,1 1 0,0 0 1,0-1-1,0 1 1,0 0-1,1 0 0,-1 0 1,0 0-1,0 0 0,1 0 1,-1 0-1,1 0 1,-1 1-1,0-1 0,1 0 1,-1 1-1,1-1 0,0 1 1,-1 0-1,1 0 0,-1-1 1,1 1-1,0 0 1,-1 0-1,1 0 0,-1 1 1,1-1-1,0 0 0,-1 0 1,1 1-1,-1-1 1,1 1-1,-1 0 0,3 1 1,3 2 0,1 0 0,-1 1 1,1-1-1,-1 2 0,-1-1 1,11 11-1,14 17 0,51 68 0,-87-105 29,-2-3-28,1 1-1,-1-1 0,0 2 1,-1-1-1,1 1 0,-1 0 0,0 0 1,-16-5-1,15 8 0,1 1 0,0 0 0,-1 0 0,1 1 0,-1 0 0,1 1 0,-9 1 0,12-1 0,1 0 0,0 0 0,0 0 0,0 1 0,0 0 0,0 0 0,1 0 0,-1 0 0,0 0 0,1 1 0,0 0 0,-1-1 0,1 1 0,0 1 0,-3 3 0,-1 4 0,0 1 0,0-1 0,2 1 0,-1 0 0,2 1 0,-1-1 0,2 1 0,-1 0 0,0 15 0,0 8 0,2 0 0,2 41 0,0-69 0,1-1 0,0 1 0,0-1 0,1 0 0,-1 1 0,2-1 0,-1 0 0,1 0 0,0-1 0,0 1 0,1 0 0,8 10 0,-8-12 0,0-1 0,0 0 0,0 0 0,1 0 0,0 0 0,-1-1 0,1 0 0,1 0 0,-1 0 0,0-1 0,1 0 0,-1 0 0,1 0 0,-1-1 0,1 1 0,11 0 0,-10-1 0,-1-1 0,0 0 0,1 0 0,-1 0 0,1 0 0,-1-1 0,1 0 0,-1-1 0,9-2 0,-12 2 0,0 0 0,1 0 0,-1 0 0,0-1 0,-1 1 0,1-1 0,0 1 0,-1-1 0,1 0 0,-1 0 0,0 0 0,0 0 0,0-1 0,-1 1 0,1 0 0,2-8 0,3-11 0,-1 0 0,-1 0 0,-1-1 0,2-35 0,-5-95 0,-2 84 0,1-87 0,-2 145 0,-2 11-1,-3 6-3,4 2 0,0 0 1,0 0-1,1 0 1,0 0-1,0 1 1,1-1-1,-1 14 1,2 72 6,1-52 0,-2-20 1,1 0-1,1 0 0,1 0 1,1 0-1,1-1 0,1 1 1,15 39-1,-18-57-3,4 12 0,1-1 0,17 27 0,-22-39 0,0 0 0,0 0 0,0 0 0,0-1 0,1 1 0,-1-1 0,1 1 0,-1-1 0,1 0 0,0 0 0,0 0 0,0-1 0,0 1 0,1 0 0,-1-1 0,0 0 0,1 0 0,-1 0 0,0 0 0,5 0 0,-7-1 0,1 0 0,-1-1 0,0 1 0,0 0 0,0 0 0,0-1 0,0 1 0,0-1 0,0 1 0,0-1 0,0 1 0,0-1 0,0 1 0,0-1 0,-1 0 0,1 1 0,0-1 0,0 0 0,-1 0 0,1 0 0,0 0 0,-1 0 0,1 0 0,0-1 0,9-28 0,-8 22 0,10-46-9,5-60 1,-12 72 4,1 0 0,2 0 1,16-46-1,-23 85 5,0 0-1,0 1 1,0-1-1,0 0 1,1 1 0,-1-1-1,1 1 1,0 0-1,-1-1 1,1 1 0,0 0-1,0 0 1,1 0-1,-1 0 1,0 0-1,1 1 1,-1-1 0,1 1-1,-1 0 1,1-1-1,0 1 1,-1 0 0,1 0-1,0 1 1,0-1-1,0 1 1,0-1 0,0 1-1,-1 0 1,1 0-1,0 0 1,0 0 0,0 1-1,0-1 1,0 1-1,0 0 1,-1 0-1,1 0 1,0 0 0,-1 0-1,1 1 1,-1-1-1,1 1 1,3 2 0,5 5-3,0 0 1,0 1-1,-1 0 1,-1 0-1,1 1 1,-2 1-1,1-1 1,-2 1-1,0 0 1,0 1-1,-1 0 1,-1 0-1,0 1 1,0-1-1,-2 1 1,1 0-1,0 14 1,-4 17 1,-9 70 0,6-85 0,2-22 0,0-2 0,1 1 0,-1 0 0,1 0 0,0-1 0,2 9 0,-2-13 0,1-1 0,-1 1 0,1 0 0,-1-1 0,1 1 0,0-1 0,0 1 0,0-1 0,0 1 0,0-1 0,0 0 0,0 1 0,0-1 0,0 0 0,1 0 0,-1 0 0,0 0 0,1 0 0,-1 0 0,1 0 0,-1 0 0,1-1 0,0 1 0,2 0 0,23 5 1,0-1 0,1-2 0,-1 0 0,1-2-1,45-4 1,-69 3-1,0-1 0,1 1-1,-1-1 1,0 0 0,0 0 0,1-1-1,-1 1 1,0-1 0,0 0 0,0 0-1,-1 0 1,1-1 0,0 1-1,-1-1 1,0 0 0,0 0 0,1 0-1,-2 0 1,1 0 0,3-6 0,0-1 0,-1 0 0,0-1 0,-1 1 0,0-1 0,-1 0 0,3-19 0,-2 18 0,0 0 0,0 0 0,2 1 0,-1-1 0,1 1 0,1 0 0,13-17 0,-13 19 0,0 0 0,-1 0 0,0-1 0,-1 0 0,0 0 0,-1 0 0,0-1 0,6-21 0,-10 30 0,0 0 0,1 0 0,-1 0 0,0 0 0,0 0 0,0 0 0,0 0 0,0 0 0,-1 0 0,1 0 0,-1 0 0,1 0 0,-1 0 0,0 0 0,1 0 0,-1 1 0,0-1 0,0 0 0,-1 0 0,1 1 0,0-1 0,-1 1 0,1-1 0,0 1 0,-1-1 0,0 1 0,1 0 0,-4-2 0,-3 0 0,1 0 0,-1 0 0,0 1 0,0 0 0,-15-1 0,19 3 0,-27-3 0,0 1 0,-32 3 0,60-1 0,0 1 0,0-1 0,0 0 0,1 1 0,-1 0 0,0 0 0,1 0 0,-1 0 0,0 0 0,1 0 0,-1 1 0,1-1 0,0 1 0,0 0 0,-1-1 0,1 1 0,-2 3 0,0 0 0,1-1 0,0 1 0,0 0 0,0 0 0,1 0 0,0 1 0,0-1 0,-2 7 0,0 8 0,1 0 0,1 0 0,0 36 0,1-37 3,2 0 0,0 0 0,1 0 1,0 0-1,9 29 0,-9-42-2,0-1-1,1 1 1,0-1-1,0 0 1,0 0-1,0 0 1,1 0 0,-1 0-1,1-1 1,0 0-1,1 0 1,-1 0 0,1 0-1,0-1 1,0 1-1,0-1 1,0 0 0,0-1-1,1 0 1,-1 1-1,12 1 1,-2-1-1,1 0 0,0-2 0,-1 0 0,24-1 0,-14 0 0,-21 0 0,-1-1 0,0 1 0,0-1 0,1 1 0,-1-1 0,0 0 0,0 0 0,0 0 0,0-1 0,0 1 0,0-1 0,0 0 0,-1 1 0,1-1 0,-1-1 0,1 1 0,-1 0 0,0 0 0,1-1 0,-1 0 0,-1 1 0,1-1 0,0 0 0,-1 0 0,1 0 0,-1 0 0,1-3 0,4-10 0,-2 0 0,0-1 0,-1 1 0,2-22 0,5-404-14,-12 280-4,3 112 18,0 21 13,-3-44 1,2 73-14,0 0 0,0 0 0,0 0 0,0 0 0,0-1 0,0 1 0,0 0 0,0 0 0,0 0 1,0 0-1,0 0 0,0 0 0,0 0 0,0-1 0,0 1 0,0 0 0,0 0 0,0 0 0,0 0 0,0 0 0,0 0 1,0 0-1,0-1 0,0 1 0,0 0 0,0 0 0,0 0 0,0 0 0,0 0 0,0 0 0,0 0 0,0-1 0,0 1 1,0 0-1,0 0 0,0 0 0,0 0 0,-1 0 0,1 0 0,0 0 0,0 0 0,0 0 0,0 0 0,0 0 0,0-1 1,0 1-1,-1 0 0,1 0 0,0 0 0,0 0 0,0 0 0,0 0 0,0 0 0,0 0 0,0 0 0,-1 0 0,1 0 1,0 0-1,0 0 0,0 0 0,0 0 0,0 0 0,0 1 0,0-1 0,-1 0 0,1 0 0,0 0 0,0 0 0,-3 6 0,-1 17 0,1 1 0,1 0 0,2 43 0,0-14 0,0 537 0,6-532 3,1 13-43,-7-70-147</inkml:trace>
</inkml:ink>
</file>

<file path=ppt/ink/ink98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38"/>
    </inkml:context>
    <inkml:brush xml:id="br0">
      <inkml:brushProperty name="width" value="0.05" units="cm"/>
      <inkml:brushProperty name="height" value="0.05" units="cm"/>
      <inkml:brushProperty name="color" value="#FFFFFF"/>
    </inkml:brush>
  </inkml:definitions>
  <inkml:trace contextRef="#ctx0" brushRef="#br0">81 358 30238,'-15'-44'1855,"9"25"-1271,3 50-494,3 103-90,14 490 0,-4-141 0,-10-360 0,0-122 0,0-1 0,0 1 0,0 0 0,0-1 0,0 1 0,0-1 0,0 1 0,0-1 0,1 1 0,-1-1 0,0 1 0,0-1 0,1 1 0,-1-1 0,0 1 0,1-1 0,-1 1 0,0-1 0,1 0 0,-1 1 0,0-1 0,1 0 0,-1 1 0,1-1 0,-1 0 0,1 1 0,-1-1 0,1 0 0,-1 0 0,1 0 0,-1 1 0,1-1 0,-1 0 0,1 0 0,0 0 0,-1 0 0,1 0 0,-1 0 0,1 0 0,-1 0 0,1 0 0,-1 0 0,1 0 0,0-1 0,-1 1 0,1 0 0,-1 0 0,1-1 0,0 1 0,38 0 0,122-5 0,194-4 0,-222 11 0,1324 4 0,-1184 3 0,-3 0 0,1172-9 0,-1209 18 0,2 0 0,-235-18 0,1 0 0,0 0 0,0 0 0,-1 0 0,1 0 0,0 0 0,-1 0 0,1 0 0,0 0 0,-1 0 0,1 0 0,0-1 0,-1 1 0,1 0 0,0 0 0,-1-1 0,1 1 0,-1 0 0,1-1 0,-1 1 0,1-1 0,-1 1 0,1-1 0,-1 1 0,1-1 0,-1 1 0,1-1 0,-1 1 0,0-1 0,1 0 0,-1 1 0,0-1 0,0 0 0,1 1 0,-1-1 0,0 0 0,0 1 0,0-1 0,0 0 0,0 1 0,0-1 0,0 0 0,0 1 0,0-1 0,0 0 0,0 0 0,-1 1 0,1-1 0,0 0 0,-17-34 0,14 29 0,-1-5 0,0-1 0,1 0 0,0 0 0,1 0 0,1-1 0,0 1 0,0 0 0,1-1 0,3-20 0,-1-8 0,-2-276 0,-2 296 0,0-1 0,-6-26 0,4 25 0,-3-37 0,7-71 0,-2-54 0,0 171 0,-1 0 0,-1 1 0,0-1 0,-1 1 0,0 0 0,-9-15 0,8 15 0,-1-1 0,2 0 0,0 0 0,1 0 0,-4-17 0,4-23 0,3-77 0,2 62 0,-1 65 0,0 0 0,-1 1 0,0-1 0,0 1 0,0-1 0,0 1 0,0 0 0,-1-1 0,1 1 0,-1 0 0,-3-5 0,3 5 0,0 0 0,0 0 0,0 0 0,0 0 0,1-1 0,0 1 0,-1 0 0,1-1 0,1 1 0,-1-1 0,0-5 0,-2-98 0,2 106 0,0 0 0,1-1 0,-1 1 0,0 0 0,0 0 0,1 0 0,-1 0 0,0 0 0,0 0 0,0 0 0,0 0 0,-1 0 0,1 0 0,0 0 0,0 1 0,0-1 0,-1 0 0,-1 0 0,-1-1 0,0 0 0,0 0 0,0 0 0,-1 0 0,1 1 0,-1-1 0,1 1 0,-1 0 0,1 1 0,-9-1 0,-47 1 0,29 2 0,-259-3 0,-415 4 0,-23 48 0,342-30 0,147-11 0,37 11 0,115-12 0,-29 5 0,-84 17 0,160-26 0,1-2 0,-43-2 0,-13 1 0,-458 4 0,319-8 0,174 1 0,33-1 0,1 2 0,-1 0 0,-47 9 0,26-5 0,39-4 0,0 1 0,0 0 0,-16 4 0,21-4-1,-38 15 1,41-15-4,-1-1 0,1 1 0,0 0 0,-1 0 0,1 0 0,0 0 0,0 0 0,0 0 0,-1 1 0,1-1 0,0 0 0,1 1 0,-1-1 0,0 1 0,0-1 0,0 1 0,1-1 0,-1 1 0,1-1 0,-1 1 0,1-1 0,0 4 0,-1-2-232,2 7 398,4-5-3204,23-2-10445</inkml:trace>
</inkml:ink>
</file>

<file path=ppt/ink/ink98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40"/>
    </inkml:context>
    <inkml:brush xml:id="br0">
      <inkml:brushProperty name="width" value="0.05" units="cm"/>
      <inkml:brushProperty name="height" value="0.05" units="cm"/>
      <inkml:brushProperty name="color" value="#FFFFFF"/>
    </inkml:brush>
  </inkml:definitions>
  <inkml:trace contextRef="#ctx0" brushRef="#br0">1 45 31262,'0'-45'1500,"0"109"-1497,-1 95-2,22 165 0,-1-175-1,0 159 0,-22-45 0,5 280 0,10-278 0,-11-232 0,9 241 0,-1-169 0,-7-30 0,-2-72 0,1-2 0,-1 1 0,-1 0 0,1 0 0,-1 0 0,0 0 0,0 0 0,1 0 0,-1 0 0,-1 1 0,1-1 0,0 0 0,-1 2 0,0 2 0,1 22 0,0-53-8,0-24-32</inkml:trace>
</inkml:ink>
</file>

<file path=ppt/ink/ink98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41"/>
    </inkml:context>
    <inkml:brush xml:id="br0">
      <inkml:brushProperty name="width" value="0.05" units="cm"/>
      <inkml:brushProperty name="height" value="0.05" units="cm"/>
      <inkml:brushProperty name="color" value="#FFFFFF"/>
    </inkml:brush>
  </inkml:definitions>
  <inkml:trace contextRef="#ctx0" brushRef="#br0">445 46 28685,'0'0'1422,"-10"0"-365,3 0-992,-1 0 1,1 0 0,-1 1 0,1 0 0,-1 0-1,1 1 1,0 0 0,0 0 0,0 1 0,0-1-1,0 2 1,0-1 0,1 1 0,-1 0 0,1 0 0,0 1-1,-9 9 1,-254 241 228,261-248-290,5-5-3,0 1 1,1-1-1,-1 1 1,1 0-1,-1 0 1,1 0-1,-3 6 1,22-21 38,67-84-35,1-3-5,-51 65 1,55-53-3,-79 79 4,0 0-1,0 1 1,1 0 0,0 0 0,0 1 0,1 1-1,14-6 1,-25 11-2,-1 0 1,1 0-1,0 0 0,0 0 0,0 0 0,0 0 0,0 0 0,0 0 0,-1 0 1,1 0-1,0 0 0,0 0 0,0 1 0,0-1 0,-1 0 0,1 1 0,0-1 1,0 1-1,0-1 0,-1 1 0,1-1 0,0 1 0,-1-1 0,1 1 0,-1 0 1,1-1-1,0 1 0,-1 0 0,1 0 0,12 29 7,-8-18-2,92 171-1,-4-8-10,-91-171-114,0 1 0,0-1 0,0 0 0,0 1 1,1-1-1,0-1 0,0 1 0,0 0 0,0-1 1,5 5-1,9-3-5632</inkml:trace>
</inkml:ink>
</file>

<file path=ppt/ink/ink98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53"/>
    </inkml:context>
    <inkml:brush xml:id="br0">
      <inkml:brushProperty name="width" value="0.05" units="cm"/>
      <inkml:brushProperty name="height" value="0.05" units="cm"/>
      <inkml:brushProperty name="color" value="#FFFF00"/>
    </inkml:brush>
  </inkml:definitions>
  <inkml:trace contextRef="#ctx0" brushRef="#br0">1481 1764 31598,'0'-39'1142,"-17"38"-1115,-239-5-27,237 5 0,0 0 0,-28-8 0,-27-1 0,-8 10 0,52 1 0,0-2 0,-59-7 0,-44-10 0,90 15 0,34 3 0,1 0 0,-1-1 0,1 0 0,0 0 0,0-1 0,-9-2 0,3 0 0,0 2 0,0-1 0,-1 2 0,1 0 0,0 1 0,-28 2 0,-5 0 0,-323-2 0,369-2 0,0-1 0,0 0 0,1 0 0,-1 0 0,1 0 0,0 0 0,0 0 0,0 1 0,0-7 0,0 8 0,1-7 0,0-1 0,1 0 0,0 1 0,0 0 0,0-1 0,1 1 0,1 0 0,-1 0 0,8-12 0,12-27 0,14-48 0,-16 46 0,-3 0 0,-1-1 0,13-74 0,11-222 0,-31 246 0,-4-119 0,8 11 0,-11 29 0,-3 175 0,0 1 0,0-1 0,-1 0 0,1 0 0,-1 0 0,0 1 0,0-1 0,-2-5 0,0 8 0,-3 1 0,1 1 0,-1-1 0,0 1 0,1 0 0,-1 1 0,1-1 0,0 1 0,-1 0 0,1 0 0,0 1 0,-9 6 0,1 1 0,0 0 0,-19 21 0,0 0 0,28-26 0,-12 8 0,0 1 0,1 1 0,1 1 0,1 0 0,-12 19 0,25-35 0,0 0 0,0 0 0,0 0 0,0 0 0,0 0 0,0 0 0,0 0 0,0 0 0,1 0 0,-1 0 0,0 0 0,0 0 0,0 0 0,0 0 0,0 0 0,0 0 0,0 0 0,0 0 0,0 0 0,0 0 0,0 0 0,1 1 0,-1-1 0,0 0 0,0 0 0,0 0 0,0 0 0,0 0 0,0 0 0,0 0 0,0 0 0,0 0 0,0 0 0,0 1 0,0-1 0,0 0 0,0 0 0,0 0 0,0 0 0,0 0 0,0 0 0,0 0 0,0 0 0,0 0 0,0 1 0,0-1 0,0 0 0,0 0 0,0 0 0,0 0 0,0 0 0,0 0 0,-1 0 0,1 0 0,0 0 0,0 0 0,0 1 0,7-6 0,7-9 0,-1-1 0,0-1 0,-2 0 0,16-27 0,-16 24 0,0 2 0,1-1 0,1 1 0,24-23 0,-34 37 0,0 1 0,0 0 0,0 0 0,0 0 0,1 1 0,-1-1 0,1 1 0,-1 0 0,1 0 0,0 0 0,-1 0 0,6 0 0,48 1 0,-29 1 0,-22 0 0,0 0 0,-1 0 0,1 1 0,-1 0 0,1 0 0,-1 0 0,0 1 0,8 4 0,40 31 0,-41-26 0,-1 0 0,0 1 1,-1 0-1,0 1 0,-1-1 0,14 31 0,-10-14-5,-2 0 1,13 48-1,-21-71-62</inkml:trace>
</inkml:ink>
</file>

<file path=ppt/ink/ink98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1:25"/>
    </inkml:context>
    <inkml:brush xml:id="br0">
      <inkml:brushProperty name="width" value="0.05" units="cm"/>
      <inkml:brushProperty name="height" value="0.05" units="cm"/>
      <inkml:brushProperty name="color" value="#E71224"/>
    </inkml:brush>
  </inkml:definitions>
  <inkml:trace contextRef="#ctx0" brushRef="#br0">17 54 32031,'-3'-5'377,"1"2"-337,0 0-1,1 0 0,-1 0 0,1 0 1,-1-1-1,1 1 0,0 0 0,-1-7 1,3 10-40,-1-1 0,1 1 0,-1-1 0,1 1 1,-1-1-1,1 1 0,-1-1 0,1 1 0,0 0 0,-1-1 1,1 1-1,0 0 0,-1 0 0,1-1 0,0 1 0,-1 0 1,1 0-1,0 0 0,-1 0 0,1 0 0,0 0 0,-1 0 1,1 0-1,0 0 0,-1 0 0,1 0 0,0 0 0,0 1 1,2-1-1,207 2 0,229-4 0,-217-7 0,-222 9 0,0 1 0,0-1 0,1 0 0,-1 0 0,0 0 0,0 0 0,1 1 0,-1-1 0,0 0 0,0 0 0,1 1 0,-1-1 0,0 0 0,0 0 0,0 1 0,0-1 0,0 0 0,0 1 0,1-1 0,-1 0 0,0 1 0,0-1 0,0 0 0,0 1 0,0-1 0,0 0 0,0 0 0,0 1 0,0-1 0,0 0 0,0 1 0,-1-1 0,1 0 0,0 1 0,0 1 0,-2 21 0,0 0 0,-2-1 0,-9 34 0,-6 36 0,6 34 0,-34 222 0,-17 33 0,35-170 0,-2 246 0,30-434 0,-2 1 0,0-1 0,-10 33 0,-3 25 0,12 7 0,4-88 0,0 1 0,0-1 0,-1 0 0,1 1 0,0-1 0,0 0 0,0 1 0,-1-1 0,1 0 0,0 1 0,0-1 0,-1 0 0,1 0 0,0 1 0,0-1 0,-1 0 0,1 0 0,0 0 0,-1 1 0,1-1 0,-1 0 0,1 0 0,0 0 0,-1 0 0,1 0 0,0 0 0,-1 0 0,1 0 0,-1 0 0,1 0 0,0 0 0,-1 0 0,1 0 0,-1 0 0,-11-2 0,10 1 0,0 0 0,1 0 0,0 0 0,-1-1 0,1 1 0,0-1 0,-1 1 0,1-1 0,0 0 0,-1-2 0,-3-2 0,6 26 0,0-14 0,1-1 0,-1 1 0,1-1 0,0 0 0,1 1 0,-1-1 0,1 0 0,0 0 0,5 6 0,-4-6 0,-1 0 0,0 0 0,0 0 0,0 0 0,0 1 0,-1 0 0,0-1 0,0 1 0,2 11 0,-3 15 0,4 24 0,-1-31 0,-4-25 0,0 0 0,-1 0 0,1 1 0,0-1 0,-1 0 0,1 0 0,0 0 0,-1 0 0,1 0 0,0 0 0,-1 0 0,1 0 0,0 0 0,-1 0 0,1 0 0,0 0 0,-1 0 0,1 0 0,0 0 0,-1-1 0,1 1 0,0 0 0,-1 0 0,1 0 0,0 0 0,-1-1 0,1 1 0,0 0 0,0 0 0,-1-1 0,1 1 0,0 0 0,0 0 0,-1-1 0,-24-25 0,2-2 0,0 0 0,-18-31 0,-2-14 0,30 49 0,-1 0 0,-32-40 0,42 62 0,7 10 0,7 12 0,-7-14 0,16 27 0,1-1 0,2-1 0,27 30 0,-42-54 0,0 1 0,1-1 0,0 0 0,0-1 0,1 0 0,-1 0 0,1-1 0,1 0 0,-1 0 0,1-1 0,0 0 0,0-1 0,0 0 0,0-1 0,21 2 0,-20-3 0,36-2 0,-44 0 0,0 1 0,0-1 0,-1 0 0,1 0 0,-1 0 0,1-1 0,-1 1 0,1-1 0,-1 1 0,0-1 0,1 0 0,-1 0 0,0 0 0,0 0 0,1-2 0,11-15 0,-1-1 0,0 0 0,-2 0 0,0-1 0,-2-1 0,0 0 0,-1 0 0,-2 0 0,5-27 0,-10 44-17,-2 7-19,0 1-36,-7 13-427</inkml:trace>
</inkml:ink>
</file>

<file path=ppt/ink/ink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9"/>
    </inkml:context>
    <inkml:brush xml:id="br0">
      <inkml:brushProperty name="width" value="0.05" units="cm"/>
      <inkml:brushProperty name="height" value="0.05" units="cm"/>
      <inkml:brushProperty name="color" value="#FFFF00"/>
    </inkml:brush>
  </inkml:definitions>
  <inkml:trace contextRef="#ctx0" brushRef="#br0">0 0 31102,'22'0'689,"28"3"-577,18 4 32,6-4-48,3-1-96,-11-2-256,-19 0-2146</inkml:trace>
</inkml:ink>
</file>

<file path=ppt/ink/ink990.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09"/>
    </inkml:context>
    <inkml:brush xml:id="br0">
      <inkml:brushProperty name="width" value="0.025" units="cm"/>
      <inkml:brushProperty name="height" value="0.025" units="cm"/>
      <inkml:brushProperty name="color" value="#66CC00"/>
    </inkml:brush>
  </inkml:definitions>
  <inkml:trace contextRef="#ctx0" brushRef="#br0">322 7 30702,'0'0'74,"-1"-1"0,1 1 0,-1-1 0,0 0 1,1 1-1,-1-1 0,0 1 0,1 0 0,-1-1 0,0 1 0,0 0 0,1-1 0,-1 1 0,0 0 1,0 0-1,0 0 0,1-1 0,-1 1 0,0 0 0,0 0 0,0 0 0,0 0 0,-1 1 0,-30-1-136,23 0 219,5 1-149,-1-1-1,1 1 1,0 0 0,-1 0-1,1 0 1,0 1 0,0 0-1,0-1 1,0 1 0,0 1-1,0-1 1,1 1 0,-1-1 0,1 1-1,0 0 1,0 0 0,0 0-1,0 1 1,0-1 0,-3 7-1,-6 9 2,1 0 0,-15 41 0,15-35-5,-21 45-4,-28 70 0,54-121 0,0 0 0,1 0 0,1 1 0,1-1 0,0 34 0,2-38 0,1-9 0,-1 0 0,1-1 0,0 1 0,0 0 0,1 0 0,0 0 0,0-1 0,0 1 0,1 0 0,-1-1 0,1 0 0,1 1 0,-1-1 0,1 0 0,0 0 0,4 5 0,4 3 24,2-1 0,0 0 0,0 0 0,26 16 0,-30-23-159,-1 0 0,0-1 0,1 0 0,0 0 1,0 0-1,0-2 0,0 1 0,1-1 0,-1 0 1,14 0-1,-9-2-6041</inkml:trace>
</inkml:ink>
</file>

<file path=ppt/ink/ink99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3"/>
    </inkml:context>
    <inkml:brush xml:id="br0">
      <inkml:brushProperty name="width" value="0.025" units="cm"/>
      <inkml:brushProperty name="height" value="0.025" units="cm"/>
      <inkml:brushProperty name="color" value="#66CC00"/>
    </inkml:brush>
  </inkml:definitions>
  <inkml:trace contextRef="#ctx0" brushRef="#br0">1 578 32335,'0'0'11,"0"-1"-1,0 1 1,0-1 0,0 1 0,0 0 0,0-1 0,0 1 0,0 0-1,0-1 1,0 1 0,0-1 0,0 1 0,0 0 0,0-1-1,0 1 1,1 0 0,-1-1 0,0 1 0,0 0 0,0-1 0,0 1-1,1 0 1,-1-1 0,0 1 0,0 0 0,1 0 0,-1-1-1,0 1 1,1 0 0,-1 0 0,0-1 0,1 1 0,-1 0 0,0 0-1,1 0 1,-1 0 0,0 0 0,1 0 0,-1-1 0,0 1-1,1 0 1,0 1-12,0-1 0,0 1 0,0-1 0,-1 1 0,1-1 0,0 1 0,0 0-1,-1-1 1,1 1 0,0 0 0,-1 0 0,1-1 0,-1 1 0,1 0 0,-1 0 0,0 0-1,1 0 1,-1 0 0,0 0 0,1 1 0,5 21 1,-1 1 0,-1 0 0,2 39 0,-6 82 0,-2-69 0,2 168 0,0-905 0,1 660 0,0 0 0,0 1 0,0-1 0,0 0 0,-1 1 0,1-1 0,0 1 0,0-1 0,0 1 0,0-1 0,0 1 0,0 0 0,0 0 0,1-1 0,-1 1 0,0 0 0,0 0 0,0 0 0,0 0 0,0 0 0,0 0 0,2 1 0,30 2 0,-26-1 0,0 1 0,-1-1 0,1 1 0,-1 1 0,1 0 0,-1 0 0,0 0 0,-1 0 0,1 1 0,-1 0 0,0 0 0,0 0 0,6 9 0,0 1 0,-1-1 0,-1 1 0,-1 1 0,10 22 0,-14-26 0,-1 0 0,0 0 0,-1 0 0,0 0 0,-1 1 0,-1 23 0,0-28 0,-1-3 0,1 0 0,-1 0 0,0 0 0,0 0 0,0-1 0,-1 1 0,0 0 0,0-1 0,0 1 0,0-1 0,-1 0 0,1 1 0,-1-1 0,-1-1 0,1 1 0,0 0 0,-1-1 0,1 1 0,-1-1 0,0 0 0,0-1 0,-1 1 0,1-1 0,-6 3 0,-2 1 0,0-2 0,0 1 0,0-1 0,-1-1 0,1-1 0,-1 1 0,0-2 0,-17 1 0,263-3-48,-230 1 48,1-1 0,-1 0 0,0 0 1,1 0-1,-1 0 0,0 0 0,1-1 0,-1 0 0,0 0 1,0 1-1,0-2 0,0 1 0,-1 0 0,1-1 0,-1 1 1,1-1-1,-1 0 0,0 1 0,0-1 0,0 0 0,0 0 1,-1-1-1,1 1 0,-1 0 0,0-1 0,0 1 0,1-5 1,3-10 1,-1-1 0,-1 0 0,1-32 0,-1-22 2,-6-86 0,3 156-1,-5-27 16,5 29-19,0 0 0,-1 1 0,1-1 1,0 0-1,0 0 0,-1 0 0,1 0 0,-1 1 0,1-1 1,0 0-1,-1 0 0,0 1 0,1-1 0,-1 0 1,1 1-1,-1-1 0,0 1 0,1-1 0,-1 1 0,0-1 1,0 1-1,1-1 0,-1 1 0,0 0 0,0-1 0,0 1 1,0 0-1,0 0 0,0 1 0,0 0 0,0 0 0,0 0 0,0 1 0,0-1 0,1 0 0,-1 1 0,0-1 0,1 1 0,0-1 0,-1 1 0,1-1 0,0 1 0,-1-1 0,1 3 0,0 1 0,-5 30 0,2 1 0,1 0 0,4 37 0,-1-10 0,-1-58 0,0 1 0,0 0 0,1-1 0,0 1 0,0 0 0,0-1 0,1 0 0,0 1 0,0-1 0,0 0 0,1 0 0,0 0 0,0 0 0,0 0 0,0-1 0,1 1 0,0-1 0,0 0 0,0 0 0,0-1 0,0 1 0,1-1 0,0 0 0,0 0 0,0 0 0,0-1 0,0 1 0,0-1 0,0-1 0,1 1 0,-1-1 0,1 0 0,0 0 0,-1 0 0,1-1 0,9 0 0,-2 0 0,-8 0 0,-1 0 0,1 0 0,0 0 0,0 0 0,0-1 0,8-2 0,-11 2 0,-1 0 0,1 0 0,0 0 0,-1 0 0,1 0 0,-1 0 0,0-1 0,1 1 0,-1-1 0,0 1 0,0 0 0,0-1 0,0 0 0,0 1 0,0-1 0,0 0 0,-1 1 0,1-1 0,0 0 0,-1 0 0,1-2 0,3-20 0,-2 0 0,0 0 0,-2-39 0,-1 33 0,5-48 0,-4 75 0,1 0 0,-1 0 0,1 0 0,-1 1 0,1-1 0,0 0 0,0 0 0,1 1 0,-1-1 0,0 0 0,1 1 0,0 0 0,-1-1 0,1 1 0,0 0 0,0 0 0,0 0 0,1 0 0,-1 0 0,0 0 0,1 1 0,-1-1 0,1 1 0,0 0 0,-1-1 0,6 0 0,4 0 0,-1 0 0,0 1 0,1 0 0,-1 1 0,19 2 0,-24-2 0,-1 1 0,0 0 0,0 1 0,0-1 0,-1 1 0,1 0 1,0 0-1,-1 0 0,1 1 0,-1-1 0,1 1 0,-1 0 0,0 1 0,-1-1 0,1 1 0,0-1 0,-1 1 1,0 0-1,0 1 0,0-1 0,0 0 0,-1 1 0,0 0 0,0-1 0,0 1 0,1 7 0,0-7-1,-2 1 0,1 0-1,-1 0 1,1 1-1,-2-1 1,1 0 0,-1 0-1,0 0 1,0 1 0,0-1-1,-1 0 1,0 0-1,0 0 1,-1 0 0,0 0-1,0 0 1,0 0-1,-1-1 1,0 1 0,-4 6-1,-2-2-1,4-5 2,0 0 0,0 0 0,1 1 0,0-1 0,0 1 0,0 0 0,0 1 0,1-1 0,0 0 0,0 1 0,1 0 0,0 0 0,0-1 1,1 1-1,-2 12 0,3-17 0,0 0 0,0 0 0,0 0 0,0 0 0,0 0 1,1 0-1,-1 0 0,0 0 0,1 0 0,0 0 0,-1 0 1,1 0-1,0 0 0,0 0 0,0-1 0,0 1 0,1 0 1,-1-1-1,2 3 0,1-2 1,0 0-1,0 0 1,0 0 0,0-1 0,0 1 0,0-1-1,0 0 1,8 1 0,0 0-2,0 0 0,0 0 1,1-2-1,-1 1 0,15-2 0,-23 0 0,0 1-1,-1-1 1,1 0 0,0 0-1,0 0 1,-1-1-1,1 1 1,0-1 0,-1 0-1,0 0 1,1 0-1,-1 0 1,0-1 0,0 1-1,0-1 1,-1 0-1,1 1 1,-1-2 0,5-5-1,-1-3 2,-1-1 0,0 0-1,0 0 1,-2-1 0,0 1-1,0-1 1,1-23 0,-2-88 53,-3 93 29,1 247-81,0-211-2,0 0 1,0 0-1,0 1 0,1-1 0,0 0 1,0 1-1,0-1 0,0 0 0,1 0 1,-1 0-1,1 0 0,0 0 0,0-1 1,1 1-1,-1-1 0,1 1 0,0-1 1,-1 0-1,2 0 0,-1 0 0,5 4 1,-1-3-4,0-1 0,0 0 0,0 0 0,0 0 1,0-1-1,1 0 0,-1 0 0,1-1 0,0 0 1,-1 0-1,12-1 0,-12 0-6,1 0 0,-1 0 0,1-1 0,0 0 0,-1-1-1,0 1 1,1-1 0,9-5 0,-12 5 8,-1-1 0,1 0 0,-1 0 0,0-1-1,0 1 1,0-1 0,0 0 0,-1 0 0,1 0 0,-1-1-1,0 1 1,0-1 0,2-5 0,0-1 3,-1-1 1,0 1-1,0-1 0,-1 1 1,-1-1-1,3-22 0,-4-78 25,-1 65-4,0 25-13,1 2 9,-1 1 0,-1-1 1,-1 0-1,-1 0 1,-8-31-1,3 32 0,6 15-12,0-1-1,0 1 1,0-1-1,1 0 1,0 0-1,0 0 1,-1-8-1,21 12 23,-15 0-27,-3-3 0,2 14 0,10 730 0,-13-730 0,-1 1 0,0-1 0,-1 0 0,0 0 0,-5 13 0,6-18 0,0-1 0,-1 0 0,0 0 0,0 0 0,0 0 0,0-1 0,-1 1 0,1-1 0,-1 1 0,0-1 0,0 0 0,0 0 0,0 0 0,-1 0 0,-3 2 0,6-5 0,1 0 0,0 1 0,-1-1 0,1 0 0,0 0 0,-1 1 0,1-1 0,0 0 0,-1 0 0,1 1 0,-1-1 0,1 0 0,-1 0 0,1 0 0,0 0 0,-1 0 0,1 0 0,-1 0 0,1 0 0,-1 0 0,1 0 0,-1 0 0,1 0 0,-1 0 0,1 0 0,0 0 0,-1 0 0,1 0 0,-1-1 0,1 1 0,-1 0 0,1 0 0,0 0 0,-1-1 0,1 1 0,0 0 0,-1-1 0,1 1 0,0 0 0,-1-1 0,1 1 0,0 0 0,0-1 0,-1 1 0,1-1 0,0 0 0,0-20 0,0 16 0,2-10 0,0 1 0,0 0 0,1-1 0,1 1 0,5-14 0,10-37 0,7-83 0,-10 53 0,38-130 0,-53 223 0,0-1 0,0 1 0,0-1 0,0 1 0,1-1 0,-1 1 0,1 0 0,-1 0 0,1 0 0,0 0 0,0 0 0,0 0 0,0 0 0,0 0 0,0 1 0,0-1 0,1 1 0,-1 0 0,1-1 0,-1 1 0,1 0 0,-1 1 0,1-1 0,-1 0 0,1 1 0,0-1 0,0 1 0,-1 0 0,1 0 0,0 0 0,-1 0 0,1 1 0,0-1 0,-1 1 0,1-1 0,0 1 0,-1 0 0,1 0 0,-1 0 0,1 0 0,-1 1 0,0-1 0,0 0 0,1 1 0,2 2 0,2 3 0,0 1 0,0 0 0,0 0 0,-1 0 0,0 0 0,0 1 0,6 13 0,-4-4 0,0 0 0,-2 0 0,6 20 0,-8-19 0,-1 0 0,-1-1 0,0 1 0,-2 0 0,0 0 0,-4 31 0,3-47 0,0 1 0,-1 0 0,1-1 0,0 1 0,-1-1 0,0 0 0,0 1 0,0-1 0,0 0 0,-1 0 0,1 0 0,-1 0 0,0-1 0,0 1 0,1-1 0,-2 0 0,1 0 0,0 0 0,0 0 0,-1 0 0,1-1 0,-1 1 0,1-1 0,-5 1 0,-6 2 0,1-1 0,-1-1 0,0 0 0,-29 0 0,20-1 0,11 0 0,-1-1 0,-22-2 0,33 1 0,-1 1 0,1 0 0,-1-1 0,1 0 0,0 1 0,-1-1 0,1 0 0,0 0 0,-1-1 0,1 1 0,0 0 0,0-1 0,0 1 0,0-1 0,0 0 0,0 0 0,1 0 0,-1 0 0,-1-2 0,3 4 0,0-1 0,0 1 0,0 0 0,0 0 0,1-1 0,-1 1 0,0 0 0,0 0 0,0 0 0,0 0 0,1-1 0,-1 1 0,0 0 0,0 0 0,0 0 0,1 0 0,-1 0 0,0-1 0,0 1 0,1 0 0,-1 0 0,0 0 0,0 0 0,1 0 0,-1 0 0,0 0 0,0 0 0,1 0 0,-1 0 0,0 0 0,0 0 0,1 0 0,-1 0 0,0 0 0,0 0 0,1 1 0,0-1 0,131 6-7,33-1-31,-159-5 37,0 0 1,-1-1 0,1 0 0,-1 0 0,1 0 0,-1-1-1,1 0 1,-1 0 0,0 0 0,0-1 0,0 0 0,0 0-1,9-7 1,-8 4 0,-1 1 0,1-2 0,-1 1 0,0 0 0,-1-1 0,1 0 0,-1 0 0,5-14 0,-1-3 0,-1 0 1,-2-1-1,0 1 1,-1-1-1,0-33 1,0-26 5,-8-98 1,3 172-4,-1 0-1,1 0 1,-1 1-1,-1-1 1,0 1-1,-8-17 1,10 23-3,0 0 1,-1 0 0,0 1-1,0-1 1,0 0-1,0 1 1,0 0-1,0 0 1,-1-1 0,1 1-1,-1 1 1,1-1-1,-1 0 1,0 1-1,0-1 1,1 1-1,-1 0 1,0 0 0,0 0-1,-1 0 1,1 0-1,0 1 1,0-1-1,-4 1 1,6 0-1,0 0 0,0 1 0,-1-1 0,1 0 0,0 1 0,0-1 0,0 1 0,0-1 0,0 1 0,0-1 0,0 1 0,0 0 0,0-1 0,0 1 0,0 0 0,0 0 0,1 0 0,-1 0 0,0 0 0,1 0 0,-1 0 0,0 0 0,1 0 0,-1 0 0,1 0 0,0 0 0,-1 2 0,-7 36 0,7-32 0,-4 44 0,1 0 0,3 1 0,11 94 0,1-71 0,3-1 0,24 72 0,-38-145 0,0-1 0,0 1 0,0-1 0,0 1 0,0 0 0,0-1 0,0 1 0,0-1 0,0 1 0,1-1 0,-1 1 0,0-1 0,0 1 0,0-1 0,1 1 0,-1-1 0,0 0 0,1 1 0,-1-1 0,0 1 0,1-1 0,-1 0 0,0 1 0,1-1 0,-1 0 0,1 1 0,-1-1 0,1 0 0,-1 0 0,1 1 0,-1-1 0,1 0 0,-1 0 0,1 0 0,-1 0 0,1 0 0,-1 1 0,1-1 0,-1 0 0,2-1 0,-1 0 0,1 0 0,-1-1 0,0 1 0,1-1 0,-1 0 0,0 1 0,0-1 0,0 0 0,0 0 0,-1 1 0,1-1 0,0-3 0,14-43 0,11-74 0,-18 78 0,1 1 0,29-80 0,-37 121 0,0-1 0,0 1 0,1 0 0,-1-1 0,0 1 0,1 0 0,0 0 0,-1 0 0,1 0 0,0 0 0,0 0 0,0 1 0,0-1 0,0 1 0,1-1 0,-1 1 0,0 0 0,1 0 0,-1 0 0,1 0 0,-1 0 0,1 1 0,-1-1 0,1 1 0,0-1 0,-1 1 0,1 0 0,-1 0 0,1 0 0,0 0 0,-1 1 0,1-1 0,-1 1 0,1 0 0,0-1 0,-1 1 0,0 0 0,1 1 0,-1-1 0,0 0 0,1 1 0,-1-1 0,0 1 0,0-1 0,0 1 0,2 3 0,1 4 0,1 0 0,-2 1 0,0 0 0,0 0 0,0 0 0,-1 1 0,-1-1 0,0 1 0,1 16 0,0 16 0,-5 47 0,1-31 0,0-33 0,3 32 0,-2-56 0,1-1 0,0 1 0,-1-1 0,1 1 0,0-1 0,0 0 0,0 1 0,0-1 0,0 0 0,0 0 0,1 0 0,-1 1 0,0-2 0,1 1 0,-1 0 0,0 0 0,1 0 0,-1 0 0,1-1 0,0 1 0,-1-1 0,1 1 0,-1-1 0,1 0 0,0 0 0,-1 1 0,3-1 0,55 0 0,-43 0 0,-10 0 0,-1-1 0,0 0 0,1 0 0,-1 0 0,0 0 0,0-1 0,1 0 0,-1 0 0,-1 0 0,1-1 0,0 0 0,-1 0 0,1 0 0,-1 0 0,0-1 0,0 1 0,0-1 0,0 0 0,-1 0 0,0-1 0,1 1 0,-2-1 0,1 0 0,0 1 0,-1-1 0,2-8 0,3-6 0,-1-1 0,0 0 0,-2 0 0,-1 0 0,2-37 0,-5-123 0,0 176 0,0 1 0,-1 0 0,1-1 0,-1 1 0,0 0 0,0 0 0,0 0 0,0 0 0,-1 0 0,1 0 0,-1 0 0,0 0 0,0 0 0,0 0 0,-4-3 0,4 4 0,0 1 0,0-1 0,0 1 0,0 0 0,0 0 0,-1 0 0,1 0 0,0 1 0,0-1 0,-1 1 0,1-1 0,0 1 0,-1 0 0,1 0 0,-1 0 0,1 0 0,0 0 0,-1 0 0,1 1 0,0-1 0,-1 1 0,-2 1 0,2-1 0,1 1 0,-1-1 0,1 1 0,0 0 0,0 0 0,-1 0 0,1 0 0,1 0 0,-1 1 0,0-1 0,1 0 0,-1 1 0,1 0 0,-1-1 0,1 1 0,0 0 0,0-1 0,0 5 0,-2 0 0,-2 9 0,1 0 0,0 0 0,1 1 0,-1 33 0,6 70 0,-1-84 0,-1-31 0,0-1-1,1 1 1,0-1 0,-1 1 0,1-1-1,1 1 1,-1-1 0,1 0-1,-1 1 1,1-1 0,1 0 0,-1 0-1,0 0 1,1-1 0,0 1 0,0 0-1,0-1 1,0 0 0,1 0-1,-1 0 1,8 4 0,-3-2-3,0-1 1,1-1-1,0 1 1,0-2-1,0 1 0,0-1 1,0 0-1,0-1 1,18 0-1,-8 0 3,40-1 0,-56 0 0,1 0 0,-1-1 0,0 1 0,0-1 0,1 0 0,-1 0 0,0 0 0,0-1 0,0 1 0,0-1 0,-1 1 0,1-1 0,0 0 0,3-4 0,-2 1-1,0-1 1,0 0-1,-1 0 0,0-1 0,0 1 1,0-1-1,-1 1 0,0-1 1,0 0-1,1-11 0,3-74-7,-6 88 8,1-200 48,0 203-48,1 1 0,-1-1 0,0 0 0,1 1 0,-1-1 0,1 1 0,0-1 0,-1 1 0,1 0 0,-1-1 0,1 1 0,0 0 0,-1 0 0,1 0 0,-1 1 0,1-1 0,2 1 0,0-1 0,5 0 0,6-1 0,0 1 0,0 1 0,0 1 0,0 0 0,19 5 0,-30-6 0,-1 0 0,0 1 0,0-1 0,1 1 0,-1-1 0,-1 1 0,1 0 0,0 0 0,0 0 0,-1 1 0,1-1 0,-1 1 0,1-1 0,-1 1 0,0 0 0,0 0 0,-1 0 0,1 0 0,-1 0 0,1 0 0,-1 0 0,0 1 0,0-1 0,0 0 0,-1 1 0,1-1 0,-1 1 0,0-1 0,0 5 0,1 0 0,-1 0 0,0 0 0,-1 0 0,0 0 0,0 0 0,-1 0 0,0 0 0,0-1 0,-1 1 0,0-1 0,0 0 0,-9 14 0,7-11-2,0-1 0,0 1 0,1 0 0,1 0 0,-1 0 0,2 0 0,-1 1 0,2-1 0,-1 1-1,1-1 1,1 1 0,1 14 0,-1-23 2,0-1 0,0 0 0,0 1-1,1-1 1,-1 0 0,0 1 0,1-1-1,-1 0 1,1 1 0,0-1 0,-1 0-1,1 0 1,0 1 0,0-1 0,0 0-1,0 0 1,0 0 0,0 0 0,0 0 0,2 1-1,0 0 1,1 0 0,0 0 0,0 0 0,0 0 0,0-1 0,7 2 0,4 0 0,-1-1 0,1 0 0,15-1 0,-20-1-1,-1 0 6,-1 0-1,1 0 0,0-1 1,11-3-1,-17 3-3,1 0-1,-1 0 1,0-1 0,1 0 0,-1 1 0,0-1-1,0 0 1,0-1 0,-1 1 0,1 0 0,0-1-1,-1 0 1,4-4 0,5-9-1,-1-1 0,-1 0 0,0 0 0,-1-1 0,-1 0 0,0 0 0,-2-1 0,0 0 0,4-30 0,-3-17 0,-1-94 0,-5 152 0,0 7 0,0 0 0,0 0 0,0 0 0,0 0 0,0 0 0,0 0 0,0 1 0,0-1 0,0 0 0,0 0 0,-1 0 0,1 0 0,0 0 0,-1 0 0,1 0 0,-1 1 0,1-1 0,-1 0 0,1 0 0,-1 1 0,0-1 0,1 0 0,-1 1 0,0-1 0,-1 0 0,-22-1 0,10 2 0,10 1 0,-1 0 0,1 0 0,-1 0 0,1 1 0,0-1 0,0 1 0,-1 0 0,1 0 0,0 0 0,1 1 0,-1-1 0,0 1 0,1 0 0,0 0 0,-1 1 0,1-1 0,0 0 0,1 1 0,-1 0 0,1 0 0,-1 0 0,-2 7 0,-3 5 0,1 2 0,0-1 0,1 1 0,-5 25 0,7-20 0,0 1 0,2-1 0,1 0 0,0 1 0,6 43 0,-4-65 0,0 0 0,0 0-1,0 0 1,0 0 0,0 0 0,0 0-1,0-1 1,0 1 0,1 0 0,-1-1 0,1 1-1,-1-1 1,1 0 0,0 1 0,0-1 0,-1 0-1,1 0 1,0 0 0,0 0 0,0-1-1,0 1 1,0 0 0,0-1 0,4 1 0,-3 0-2,0-1 1,0 1-1,0-1 1,0 0-1,0 0 1,0 0-1,0 0 1,0 0-1,0-1 1,0 1-1,0-1 1,0 0-1,-1 0 1,1 0-1,0 0 1,0-1-1,3-2 1,-2 1 1,-1-1 0,1 0 0,-1 0 0,0-1 0,-1 1 0,1 0 0,-1-1 0,0 0 0,0 0 0,2-8 0,11-56 0,-9-1 0,-3 28 0,-1 84 0,-3 8 0,0-12 0,4 40 0,-3-75 0,0-1 0,1 1 0,-1-1 0,1 1 0,0-1 0,0 0 0,0 1 0,0-1 0,0 0 0,0 0 0,0 0 0,1 0 0,-1 0 0,1 0 0,0 0 0,-1 0 0,1-1 0,0 1 0,0 0 0,0-1 0,0 0 1,1 0-1,-1 1 0,0-1 0,0 0 0,5 1 0,3 0-3,1 0 1,-1-1 0,1 0-1,20 0 1,-22-2-3,-5 1 4,0 0 1,1-1-1,-1 0 0,0 0 0,0 0 1,0-1-1,-1 1 0,1-1 1,0 0-1,0 0 0,-1 0 0,1-1 1,-1 1-1,0-1 0,0 0 0,0 0 1,0 0-1,0 0 0,-1 0 1,1-1-1,-1 1 0,0-1 0,3-5 1,3-8 0,-1-1 0,0 1 1,8-37-1,-5 5 2,-2-1 0,2-59 1,-7-103 22,-3 156-20,0 40 1,0-2 0,0-1 0,-3-18 0,2 33-6,0 0 0,0-1 1,0 1-1,0 0 0,-1 0 0,0 0 0,0 0 1,0 0-1,0 0 0,0 0 0,-1 1 1,1-1-1,-6-4 0,7 7 0,0 0 0,0 0 0,0 0 0,-1 0 0,1 0 0,0 0 0,-1 0 0,1 0 0,-1 0 0,1 1 0,-1-1 0,1 1 0,-1-1 0,1 1 0,-1 0 0,1-1 0,-1 1 0,0 0 0,1 0 0,-1 0 0,1 0 0,-1 0 0,1 1 0,-1-1 0,0 0 0,1 1 0,-1-1 0,1 1 0,-3 1 0,2 0 0,-1-1 0,1 2 0,0-1 0,0 0 0,0 0 0,0 1 0,0-1 0,0 1 0,0-1 0,1 1 0,-1 0 0,1 0 0,-2 6 0,-5 20 0,1 1 0,1 1 0,-3 57 0,8 101 0,2-100 0,-1-70 0,0-1 0,2 0 0,0 1 0,1-1 0,1 0 0,0 0 0,2-1 0,0 0 0,0 1 0,2-2 0,0 1 0,1-1 0,1-1 0,16 20 0,-22-30 1,0 0-1,1-1 1,0 0-1,0 0 1,6 3-1,-9-6-2,-1 0 1,1 0-1,-1 0 0,1 0 0,0 0 1,0-1-1,-1 1 0,1-1 1,0 1-1,0-1 0,0 0 0,0 0 1,0 0-1,-1 0 0,1 0 1,0 0-1,0 0 0,0 0 0,0-1 1,-1 1-1,4-2 0,2-5-171</inkml:trace>
</inkml:ink>
</file>

<file path=ppt/ink/ink99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4"/>
    </inkml:context>
    <inkml:brush xml:id="br0">
      <inkml:brushProperty name="width" value="0.025" units="cm"/>
      <inkml:brushProperty name="height" value="0.025" units="cm"/>
      <inkml:brushProperty name="color" value="#66CC00"/>
    </inkml:brush>
  </inkml:definitions>
  <inkml:trace contextRef="#ctx0" brushRef="#br0">147 91 31743,'0'-72'976,"-1"72"-975,1-1-1,-1 1 1,1 0 0,-1-1-1,1 1 1,-1-1 0,1 1-1,-1 0 1,0 0 0,1-1-1,-1 1 1,1 0 0,-1 0-1,0 0 1,1 0 0,-1 0-1,0 0 1,1 0 0,-1 0-1,0 0 1,1 0 0,-1 0-1,1 0 1,-1 0 0,0 1-1,-18 1 4,13 1-1,0 0-1,1 0 0,-1 1 0,1-1 0,0 1 1,0 0-1,0 1 0,0-1 0,1 1 0,-1 0 1,1 0-1,-4 8 0,2-4-2,1 0-1,-1 1 1,2 0 0,-1-1 0,1 1-1,-4 19 1,7-21 0,-1 0 0,1 0 0,1 0 0,0 0 0,1 13 0,-1-20 0,0 1 0,1 0 0,-1 0 0,1 0 0,-1 0 0,1 0 0,0-1 0,-1 1 0,1 0 0,0-1 0,0 1 0,1 0 0,-1-1 0,0 1 0,0-1 0,1 0 0,-1 1 0,1-1 0,-1 0 0,1 0 0,-1 0 0,1 0 0,0 0 0,-1 0 0,4 0 0,9 2 0,0-1 0,0 0 0,0-1 0,0-1 0,18-1 0,-29 1 0,0 0 0,-1-1 0,1 1 0,-1-1 0,1 1 0,-1-1 0,1 0 0,-1 0 0,1 0 0,-1 0 0,0-1 0,1 1 0,-1-1 0,0 1 0,0-1 0,0 0 0,0 1 0,-1-1 0,1 0 0,0 0 0,-1-1 0,1 1 0,-1 0 0,0 0 0,0-1 0,0 1 0,0-1 0,1-4 0,1-5 0,-1 0 0,-1-1 0,0 1 0,-1-22 0,0 19 0,0 8 0,0-1 0,-1 1 0,0 0 0,0-1 0,-1 1 0,0 0 0,0 0 0,0 0 0,-1 0 0,0 1 0,-6-10 0,7 13 0,0 1 0,0 0 0,0-1 0,0 1 0,0 0-1,-1 0 1,1 0 0,0 1 0,-1-1 0,0 1-1,1-1 1,-1 1 0,0 0 0,0 0 0,0 0-1,1 0 1,-1 0 0,0 1 0,0 0 0,0-1 0,0 1-1,0 0 1,-1 0 0,1 1 0,0-1 0,1 1-1,-1-1 1,0 1 0,0 0 0,-5 2 0,5-1-6,0-1 0,0 1 1,0-1-1,0 1 1,0 0-1,1 0 0,-1 1 1,-3 2-1,-18 29-146</inkml:trace>
</inkml:ink>
</file>

<file path=ppt/ink/ink99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7"/>
    </inkml:context>
    <inkml:brush xml:id="br0">
      <inkml:brushProperty name="width" value="0.025" units="cm"/>
      <inkml:brushProperty name="height" value="0.025" units="cm"/>
      <inkml:brushProperty name="color" value="#66CC00"/>
    </inkml:brush>
  </inkml:definitions>
  <inkml:trace contextRef="#ctx0" brushRef="#br0">1 586 32047,'0'0'293,"0"8"-93,0 15-159,1 0-1,2 0 1,5 28 0,-6-44-39,-1 0-1,1 0 1,0-1 0,1 1 0,-1-1 0,1 1 0,1-1 0,-1 0-1,1 0 1,0-1 0,1 1 0,-1-1 0,1 0 0,0 0-1,7 6 1,-10-10-2,0 1 0,0-1 1,0 0-1,0 0 0,0 0 0,0 0 0,0 0 0,0 0 0,1 0 0,-1-1 0,0 1 0,0-1 0,1 0 0,-1 0 0,0 1 1,1-2-1,-1 1 0,0 0 0,1 0 0,-1-1 0,0 1 0,0-1 0,0 0 0,1 1 0,-1-1 0,0 0 0,0 0 0,0-1 1,0 1-1,0 0 0,-1-1 0,1 1 0,0-1 0,-1 1 0,1-1 0,-1 0 0,3-3 0,1-4 0,0 0 0,0 0 0,-1 0 0,-1-1 0,0 1 0,0-1 0,2-13 0,6-60 0,-4 0 0,-6-136 0,-2 111 0,1 73 5,-1-1 1,-1 1-1,-3-1 0,-10-44 1,16 93-5,0 1 1,-2 25 0,-1-1-2,17 271 0,-12-278 0,2 1 0,17 58 0,-17-73 0,2 0 0,0 0 0,0-1 0,2 0 0,0 0 0,16 20 0,-22-32-1,0 0-1,1-1 1,-1 1-1,1-1 1,0 0 0,0 0-1,0 0 1,0 0-1,1-1 1,-1 0 0,1 0-1,-1 0 1,1 0 0,0-1-1,-1 0 1,1 0-1,0 0 1,0 0 0,0-1-1,0 0 1,0 0-1,6-1 1,-8 1 1,-1 0 0,0-1 0,0 1 0,1-1 0,-1 0 0,0 1-1,0-1 1,0 0 0,0 0 0,0-1 0,0 1 0,0 0 0,-1-1 0,1 1 0,0-1 0,-1 1 0,1-1 0,-1 0 0,1 0 0,-1 0 0,0 0-1,0 0 1,1-2 0,4-8-4,-1 0-1,7-25 0,-12 37 5,6-29-8,0-1 1,-2 1-1,1-34 0,-4-87 17,-2 98 29,0 119-38,4 107 0,-2-162 0,1-1 0,0 1 0,1-1 0,1 0 0,0 0 0,0 0 0,1-1 0,0 1 0,1-1 0,11 16 0,-12-20 0,-1 0 0,1-1 0,1 1 0,-1-1 0,1 0 0,0-1 0,0 1 0,0-1 0,1 0 0,-1-1 0,1 1 0,0-1 0,0-1 0,0 1 0,0-1 0,1 0 0,8 0 0,-11-1 0,0-1 0,0 1 0,0-1 0,0 0 0,0-1 0,0 1 0,0-1 0,-1 0 0,1 0 0,0-1 0,0 1 0,-1-1 0,1 0 0,5-4 0,-6 3 0,0-1 0,-1 0 0,1 0 0,0 0 0,-1 0 0,0-1 0,0 1 0,-1-1 0,1 0 0,-1 0 0,0 0 0,3-9 0,1-11 0,-2 1 0,0-1 0,-1 0 0,-1 0 0,-3-33 0,1 38 0,0 8 0,0 0 0,-1 0 0,0 1 0,-1-1 0,-1 0 0,0 1 0,0 0 0,-8-18 0,9 25 0,-1 0 0,1 0 0,-1 0 0,0 0 0,0 0 0,0 1 0,0-1 0,-1 1 0,0 0 0,1 0 0,-1 0 0,0 0 0,-1 1 0,1 0 0,0-1 0,-1 2 0,1-1 0,-1 0 0,1 1 0,-1 0 0,0 0 0,0 0 0,-8 1 0,7-1 0,-1 1 0,0 0 0,0 0 0,1 1 0,-1 0 0,0 0 0,1 0 0,-1 1 0,-6 3 0,9-3 0,1 0 0,0 0 0,-1 0 0,1 1 0,0 0 0,0 0 0,1-1 0,-1 2 0,1-1 0,-1 0 0,1 0 0,0 1 0,0-1 0,0 1 0,1 0 0,-2 5 0,0 0 0,0 0 0,0 1 0,1-1 0,1 1 0,0-1 0,0 1 0,1 0 0,1 11 0,-1-17 0,0 0 0,1 0 0,-1-1 0,1 1 0,0 0 0,0-1 0,1 1 0,-1-1 0,1 1 0,0-1 0,0 0 0,0 0 0,0 1 0,0-1 0,1-1 0,-1 1 0,1 0 0,0-1 0,0 1 0,0-1 0,0 0 0,6 4 0,3-2 2,0 0 1,0-1-1,0 0 0,0-1 1,0 0-1,22 0 0,-27-2 0,0 0-1,1-1 0,-1 1 0,0-1 0,0-1 1,0 1-1,1-1 0,-1-1 0,-1 1 0,1-1 1,0 0-1,8-6 0,-7 3-1,-1-1 1,0 1-1,-1-1 1,0 0-1,0-1 1,0 1-1,5-12 0,-8 15-2,-1-1-1,0 1 1,0 0-1,-1-1 1,1 1-1,-1-1 1,0 0-1,0 1 0,-1-1 1,1 0-1,-1 1 1,0-1-1,0 0 1,-1 0-1,1 1 1,-3-9-1,3 12-8,-1 0-1,1 0 1,-1 0 0,1 0-1,-1 0 1,1 0 0,-1 1 0,0-1-1,0 0 1,1 0 0,-1 1-1,0-1 1,0 0 0,0 1-1,1-1 1,-1 1 0,0-1-1,0 1 1,0-1 0,-1 1 0,-37-8-897</inkml:trace>
</inkml:ink>
</file>

<file path=ppt/ink/ink99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7"/>
    </inkml:context>
    <inkml:brush xml:id="br0">
      <inkml:brushProperty name="width" value="0.025" units="cm"/>
      <inkml:brushProperty name="height" value="0.025" units="cm"/>
      <inkml:brushProperty name="color" value="#66CC00"/>
    </inkml:brush>
  </inkml:definitions>
  <inkml:trace contextRef="#ctx0" brushRef="#br0">0 27 32063,'40'-9'560,"10"0"-480,7 3-48,0 3-32,-7 3 0,-10 0 0,-10 0-32,-13 0-96,-14 0-833</inkml:trace>
</inkml:ink>
</file>

<file path=ppt/ink/ink99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8"/>
    </inkml:context>
    <inkml:brush xml:id="br0">
      <inkml:brushProperty name="width" value="0.025" units="cm"/>
      <inkml:brushProperty name="height" value="0.025" units="cm"/>
      <inkml:brushProperty name="color" value="#66CC00"/>
    </inkml:brush>
  </inkml:definitions>
  <inkml:trace contextRef="#ctx0" brushRef="#br0">380 134 32095,'1'-27'265,"0"19"-224,-1 1 1,0-1 0,0 0 0,-1 0 0,0 0-1,-3-12 1,3 17-40,0 1 0,0 0 0,-1 0 0,1 0-1,0-1 1,-1 1 0,0 1 0,1-1 0,-1 0 0,0 0-1,0 1 1,0-1 0,0 1 0,0-1 0,0 1 0,-1 0 0,1 0-1,0 0 1,-1 0 0,1 1 0,0-1 0,-1 0 0,1 1 0,-1 0-1,-3-1 1,-6 0-1,-1 0-1,1 0 1,-1 1-1,1 1 0,-1 0 1,-12 3-1,18-2 0,0 0 0,0 0 0,1 1 0,-1-1 0,1 2 0,0-1 0,0 1 0,0 0 0,0 0 0,0 0 0,1 1 0,-5 6 0,-5 7 2,0 0 0,1 2-1,2 0 1,0 0 0,1 1 0,1 1-1,0 0 1,2 0 0,1 1 0,1 0 0,0 0-1,2 0 1,1 1 0,1-1 0,1 1-1,1 0 1,4 38 0,-3-56-2,0-1 0,0 0 0,1 1 0,0-1 0,-1 0 0,2 0 0,-1 0 0,1 0 0,-1 0 1,1-1-1,0 1 0,1-1 0,6 7 0,-4-5 0,1-1-1,-1 0 1,1-1 0,0 1 0,1-1-1,-1-1 1,1 1 0,10 2 0,6 0 5,1 0 1,0-2 0,1-1-1,49-1 1,-51-1-4,-5-1-1,0 0 0,0-1 0,36-6 0,-51 6-1,0 1-1,0-2 1,-1 1 0,1 0 0,0-1-1,0 1 1,-1-1 0,1 0 0,-1-1-1,0 1 1,0 0 0,1-1 0,-1 0-1,-1 0 1,1 0 0,0 0 0,-1 0-1,0 0 1,1-1 0,-1 1 0,-1-1-1,1 1 1,0-1 0,0-4 0,0-23-246,-2 21-463</inkml:trace>
</inkml:ink>
</file>

<file path=ppt/ink/ink99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9"/>
    </inkml:context>
    <inkml:brush xml:id="br0">
      <inkml:brushProperty name="width" value="0.025" units="cm"/>
      <inkml:brushProperty name="height" value="0.025" units="cm"/>
      <inkml:brushProperty name="color" value="#66CC00"/>
    </inkml:brush>
  </inkml:definitions>
  <inkml:trace contextRef="#ctx0" brushRef="#br0">0 15 29598,'12'-9'1607,"-5"4"-332,-2 17-1015,7 59-245,3 115-1,-14 77-18,-3-125 6,2-135-2,0-2 0,-1 0 0,1 0 0,0-1 0,0 1 0,0 0 0,0 0 0,0 0 0,0-1 0,0 1 0,0 0 0,0 0 0,0 0 0,0-1 0,1 1 0,-1 0 0,0 0 0,0-1 0,1 1 0,-1 0 0,0 0 0,1-1 0,-1 1 0,2 0 0,1-2 0,-3-10 0,0 9 0,0-471 0,0 455 0,3-65 0,-2 76 0,0 0 0,1 0 0,-1 1 0,1-1 0,1 1 0,-1-1 0,1 1 0,0 0 0,6-9 0,-7 14 0,0-1 0,0 1 0,0 0 0,1-1 0,-1 1 0,0 0 0,1 0 0,-1 1 0,0-1 0,1 0 0,-1 1 0,1-1 0,-1 1 0,1 0 0,-1 0 0,4 0 0,41 4 0,-45-3 0,1 0 0,0 0 0,-1 1 0,0-1 0,1 0 0,-1 1 0,0-1 0,0 1 0,1 0 0,-1 0 0,-1 0 0,1 0 0,0 0 0,0 0 0,-1 1 0,1-1 0,1 5 0,17 44 0,-20-51 0,7 30 0,0 0 0,-2 1 0,-2 0 0,0 0 0,-2 0 0,-7 59 0,6-87 0,-1 0 0,0 0 0,1-1 0,-2 1 1,1 0-1,0-1 0,0 1 0,-1-1 0,1 0 0,-1 1 0,0-1 0,0 0 0,0 0 1,0 0-1,0 0 0,0 0 0,-1 0 0,1-1 0,0 1 0,-1-1 0,1 0 0,-1 0 1,0 0-1,-5 2 0,2-1-4,-1-1 1,0 1-1,0-1 1,0 0-1,0-1 1,0 0-1,0 0 1,0 0-1,-8-2 1,14 2 4,0-1 0,1 1 0,-1 0-1,0-1 1,1 1 0,-1-1 0,0 1 0,1-1 0,-1 1-1,1-1 1,-1 1 0,1-1 0,-1 0 0,1 1 0,-1-1 0,1 1-1,-1-1 1,1 0 0,0 0 0,0 1 0,-1-1 0,1 0 0,0 0-1,0 1 1,0-1 0,0 0 0,0-1 0,0-26-1178,0 18-1605,0-11-14205</inkml:trace>
</inkml:ink>
</file>

<file path=ppt/ink/ink997.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9"/>
    </inkml:context>
    <inkml:brush xml:id="br0">
      <inkml:brushProperty name="width" value="0.025" units="cm"/>
      <inkml:brushProperty name="height" value="0.025" units="cm"/>
      <inkml:brushProperty name="color" value="#66CC00"/>
    </inkml:brush>
  </inkml:definitions>
  <inkml:trace contextRef="#ctx0" brushRef="#br0">38 54 32127,'-29'186'640,"24"-139"-640,2 0 0,3 0 0,5 54 0,-4-97 0,0 1 0,0-1 0,0 1 0,0-1 0,1 0 0,-1 0 0,1 0 0,0 0 0,1 0 0,-1 0 0,1 0 0,-1-1 0,1 1 0,0-1 0,0 0 0,1 0 0,-1 0 0,1 0 0,-1-1 0,1 1 0,0-1 0,0 0 0,5 2 0,1-1 0,0 0 0,0 0 0,0-1 0,0-1 0,0 0 0,0 0 0,0-1 0,1 0 0,10-2 0,-19 2 0,0-1 0,0 1 0,0-1 0,0 1 0,0-1 0,0 0 0,0 0 0,-1 0 0,1 0 0,0 0 0,-1 0 0,1 0 0,0-1 0,-1 1 0,0-1 0,1 1 0,1-4 0,0 1 0,0-1 0,0-1 0,-1 1 0,1 0 0,-1-1 0,1-6 0,2-11 0,-1 1 0,1-31 0,-5 51 0,0-313 0,0 305 0,0 1 0,-1-1 0,0 1 0,-1-1 0,0 1 0,-1-1 0,-6-15 0,9 24 0,0 1 0,0 0 0,0-1 0,0 1 0,-1 0 0,1 0 0,0-1 0,0 1 0,0 0 0,0-1 0,0 1 0,-1 0 0,1 0 0,0-1 0,0 1 0,-1 0 0,1 0 0,0-1 0,0 1 0,-1 0 0,1 0 0,0 0 0,-1 0 0,1 0 0,0-1 0,0 1 0,-1 0 0,1 0 0,0 0 0,-1 0 0,1 0 0,0 0 0,-1 0 0,1 0 0,0 0 0,-1 0 0,1 0 0,0 0 0,-1 0 0,1 0 0,0 1 0,-1-1 0,1 0 0,0 0 0,-1 0 0,1 0 0,0 0 0,0 1 0,-1-1 0,1 0 0,0 1 0,-7 16 0,6 42-315,1-31-1067</inkml:trace>
</inkml:ink>
</file>

<file path=ppt/ink/ink998.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20"/>
    </inkml:context>
    <inkml:brush xml:id="br0">
      <inkml:brushProperty name="width" value="0.025" units="cm"/>
      <inkml:brushProperty name="height" value="0.025" units="cm"/>
      <inkml:brushProperty name="color" value="#66CC00"/>
    </inkml:brush>
  </inkml:definitions>
  <inkml:trace contextRef="#ctx0" brushRef="#br0">64 5 32175,'0'0'12,"0"0"0,0 0 0,0-1 0,0 1 0,1 0 0,-1 0 1,0 0-1,0-1 0,0 1 0,0 0 0,0 0 0,0 0 0,1-1 0,-1 1 0,0 0 1,0 0-1,0 0 0,0 0 0,1 0 0,-1-1 0,0 1 0,0 0 0,0 0 0,1 0 1,-1 0-1,0 0 0,0 0 0,1 0 0,-1 0 0,0 0 0,0 0 0,0 0 1,1 0-1,-1 0 0,0 0 0,0 0 0,1 0 0,-1 0 0,0 0 0,0 0 0,0 0 1,1 0-1,-1 0 0,0 1 0,0-1 0,1 0 0,-1 0 0,0 0 0,0 0 0,0 0 1,0 1-1,1-1 0,15 10-62,7 10 50,-1 1 0,-1 0 0,-1 1 0,-1 2 0,-1 0 0,-1 1 0,-1 0 0,20 45 0,-22-39 0,-2 2 0,-1 0 0,-1 0 0,-2 1 0,-2 0 0,-1 0 0,1 46 0,-5-61 0,0 8 0,-4 35 0,2-54 0,0 1 0,-1-1 0,0 1 0,0-1 0,-1 0 0,-1 1 0,1-1 0,-6 8 0,-2 0-1,-1-1-1,-1 0 1,0-1 0,-1-1-1,-1 0 1,0 0 0,0-2-1,-1 0 1,-1-1 0,0 0-1,0-2 1,0 0 0,-1 0-1,-1-2 1,-23 5 0,-12-2-106</inkml:trace>
</inkml:ink>
</file>

<file path=ppt/ink/ink999.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29"/>
    </inkml:context>
    <inkml:brush xml:id="br0">
      <inkml:brushProperty name="width" value="0.025" units="cm"/>
      <inkml:brushProperty name="height" value="0.025" units="cm"/>
      <inkml:brushProperty name="color" value="#66CC00"/>
    </inkml:brush>
  </inkml:definitions>
  <inkml:trace contextRef="#ctx0" brushRef="#br0">8 0 10965,'0'13'15503,"0"14"-8854,0 15-5070,0 70-5278,0-77 5469,1 68-1770,-3 114 0,-4-141 0,6-84-10,0 0-26,0 0-1,0 0 1,1-1-1,2-11 1,6 1-796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4/16/2023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3F0A0B-291C-4112-A023-023C51AB2E85}"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3F0A0B-291C-4112-A023-023C51AB2E85}"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3F0A0B-291C-4112-A023-023C51AB2E85}"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3F0A0B-291C-4112-A023-023C51AB2E85}"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3F0A0B-291C-4112-A023-023C51AB2E85}"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t>4/16/2023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4/16/2023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3F0A0B-291C-4112-A023-023C51AB2E85}" type="datetime1">
              <a:rPr lang="en-US" smtClean="0"/>
              <a:t>4/16/2023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506.png"/><Relationship Id="rId299" Type="http://schemas.openxmlformats.org/officeDocument/2006/relationships/image" Target="../media/image597.png"/><Relationship Id="rId21" Type="http://schemas.openxmlformats.org/officeDocument/2006/relationships/image" Target="../media/image458.png"/><Relationship Id="rId63" Type="http://schemas.openxmlformats.org/officeDocument/2006/relationships/image" Target="../media/image479.png"/><Relationship Id="rId159" Type="http://schemas.openxmlformats.org/officeDocument/2006/relationships/image" Target="../media/image527.png"/><Relationship Id="rId324" Type="http://schemas.openxmlformats.org/officeDocument/2006/relationships/customXml" Target="../ink/ink697.xml"/><Relationship Id="rId366" Type="http://schemas.openxmlformats.org/officeDocument/2006/relationships/customXml" Target="../ink/ink718.xml"/><Relationship Id="rId170" Type="http://schemas.openxmlformats.org/officeDocument/2006/relationships/customXml" Target="../ink/ink620.xml"/><Relationship Id="rId226" Type="http://schemas.openxmlformats.org/officeDocument/2006/relationships/customXml" Target="../ink/ink648.xml"/><Relationship Id="rId433" Type="http://schemas.openxmlformats.org/officeDocument/2006/relationships/image" Target="../media/image664.png"/><Relationship Id="rId268" Type="http://schemas.openxmlformats.org/officeDocument/2006/relationships/customXml" Target="../ink/ink669.xml"/><Relationship Id="rId32" Type="http://schemas.openxmlformats.org/officeDocument/2006/relationships/customXml" Target="../ink/ink551.xml"/><Relationship Id="rId74" Type="http://schemas.openxmlformats.org/officeDocument/2006/relationships/customXml" Target="../ink/ink572.xml"/><Relationship Id="rId128" Type="http://schemas.openxmlformats.org/officeDocument/2006/relationships/customXml" Target="../ink/ink599.xml"/><Relationship Id="rId335" Type="http://schemas.openxmlformats.org/officeDocument/2006/relationships/image" Target="../media/image615.png"/><Relationship Id="rId377" Type="http://schemas.openxmlformats.org/officeDocument/2006/relationships/image" Target="../media/image636.png"/><Relationship Id="rId5" Type="http://schemas.openxmlformats.org/officeDocument/2006/relationships/image" Target="../media/image450.png"/><Relationship Id="rId181" Type="http://schemas.openxmlformats.org/officeDocument/2006/relationships/image" Target="../media/image538.png"/><Relationship Id="rId237" Type="http://schemas.openxmlformats.org/officeDocument/2006/relationships/image" Target="../media/image566.png"/><Relationship Id="rId402" Type="http://schemas.openxmlformats.org/officeDocument/2006/relationships/customXml" Target="../ink/ink736.xml"/><Relationship Id="rId279" Type="http://schemas.openxmlformats.org/officeDocument/2006/relationships/image" Target="../media/image587.png"/><Relationship Id="rId444" Type="http://schemas.openxmlformats.org/officeDocument/2006/relationships/customXml" Target="../ink/ink757.xml"/><Relationship Id="rId43" Type="http://schemas.openxmlformats.org/officeDocument/2006/relationships/image" Target="../media/image469.png"/><Relationship Id="rId139" Type="http://schemas.openxmlformats.org/officeDocument/2006/relationships/image" Target="../media/image517.png"/><Relationship Id="rId290" Type="http://schemas.openxmlformats.org/officeDocument/2006/relationships/customXml" Target="../ink/ink680.xml"/><Relationship Id="rId304" Type="http://schemas.openxmlformats.org/officeDocument/2006/relationships/customXml" Target="../ink/ink687.xml"/><Relationship Id="rId346" Type="http://schemas.openxmlformats.org/officeDocument/2006/relationships/customXml" Target="../ink/ink708.xml"/><Relationship Id="rId388" Type="http://schemas.openxmlformats.org/officeDocument/2006/relationships/customXml" Target="../ink/ink729.xml"/><Relationship Id="rId85" Type="http://schemas.openxmlformats.org/officeDocument/2006/relationships/image" Target="../media/image490.png"/><Relationship Id="rId150" Type="http://schemas.openxmlformats.org/officeDocument/2006/relationships/customXml" Target="../ink/ink610.xml"/><Relationship Id="rId192" Type="http://schemas.openxmlformats.org/officeDocument/2006/relationships/customXml" Target="../ink/ink631.xml"/><Relationship Id="rId206" Type="http://schemas.openxmlformats.org/officeDocument/2006/relationships/customXml" Target="../ink/ink638.xml"/><Relationship Id="rId413" Type="http://schemas.openxmlformats.org/officeDocument/2006/relationships/image" Target="../media/image654.png"/><Relationship Id="rId248" Type="http://schemas.openxmlformats.org/officeDocument/2006/relationships/customXml" Target="../ink/ink659.xml"/><Relationship Id="rId12" Type="http://schemas.openxmlformats.org/officeDocument/2006/relationships/customXml" Target="../ink/ink541.xml"/><Relationship Id="rId108" Type="http://schemas.openxmlformats.org/officeDocument/2006/relationships/customXml" Target="../ink/ink589.xml"/><Relationship Id="rId315" Type="http://schemas.openxmlformats.org/officeDocument/2006/relationships/image" Target="../media/image605.png"/><Relationship Id="rId357" Type="http://schemas.openxmlformats.org/officeDocument/2006/relationships/image" Target="../media/image626.png"/><Relationship Id="rId54" Type="http://schemas.openxmlformats.org/officeDocument/2006/relationships/customXml" Target="../ink/ink562.xml"/><Relationship Id="rId96" Type="http://schemas.openxmlformats.org/officeDocument/2006/relationships/customXml" Target="../ink/ink583.xml"/><Relationship Id="rId161" Type="http://schemas.openxmlformats.org/officeDocument/2006/relationships/image" Target="../media/image528.png"/><Relationship Id="rId217" Type="http://schemas.openxmlformats.org/officeDocument/2006/relationships/image" Target="../media/image556.png"/><Relationship Id="rId399" Type="http://schemas.openxmlformats.org/officeDocument/2006/relationships/image" Target="../media/image647.png"/><Relationship Id="rId259" Type="http://schemas.openxmlformats.org/officeDocument/2006/relationships/image" Target="../media/image577.png"/><Relationship Id="rId424" Type="http://schemas.openxmlformats.org/officeDocument/2006/relationships/customXml" Target="../ink/ink747.xml"/><Relationship Id="rId23" Type="http://schemas.openxmlformats.org/officeDocument/2006/relationships/image" Target="../media/image459.png"/><Relationship Id="rId119" Type="http://schemas.openxmlformats.org/officeDocument/2006/relationships/image" Target="../media/image507.png"/><Relationship Id="rId270" Type="http://schemas.openxmlformats.org/officeDocument/2006/relationships/customXml" Target="../ink/ink670.xml"/><Relationship Id="rId326" Type="http://schemas.openxmlformats.org/officeDocument/2006/relationships/customXml" Target="../ink/ink698.xml"/><Relationship Id="rId65" Type="http://schemas.openxmlformats.org/officeDocument/2006/relationships/image" Target="../media/image480.png"/><Relationship Id="rId130" Type="http://schemas.openxmlformats.org/officeDocument/2006/relationships/customXml" Target="../ink/ink600.xml"/><Relationship Id="rId368" Type="http://schemas.openxmlformats.org/officeDocument/2006/relationships/customXml" Target="../ink/ink719.xml"/><Relationship Id="rId172" Type="http://schemas.openxmlformats.org/officeDocument/2006/relationships/customXml" Target="../ink/ink621.xml"/><Relationship Id="rId228" Type="http://schemas.openxmlformats.org/officeDocument/2006/relationships/customXml" Target="../ink/ink649.xml"/><Relationship Id="rId435" Type="http://schemas.openxmlformats.org/officeDocument/2006/relationships/image" Target="../media/image665.png"/><Relationship Id="rId281" Type="http://schemas.openxmlformats.org/officeDocument/2006/relationships/image" Target="../media/image588.png"/><Relationship Id="rId337" Type="http://schemas.openxmlformats.org/officeDocument/2006/relationships/image" Target="../media/image616.png"/><Relationship Id="rId34" Type="http://schemas.openxmlformats.org/officeDocument/2006/relationships/customXml" Target="../ink/ink552.xml"/><Relationship Id="rId76" Type="http://schemas.openxmlformats.org/officeDocument/2006/relationships/customXml" Target="../ink/ink573.xml"/><Relationship Id="rId141" Type="http://schemas.openxmlformats.org/officeDocument/2006/relationships/image" Target="../media/image518.png"/><Relationship Id="rId379" Type="http://schemas.openxmlformats.org/officeDocument/2006/relationships/image" Target="../media/image637.png"/><Relationship Id="rId7" Type="http://schemas.openxmlformats.org/officeDocument/2006/relationships/image" Target="../media/image451.png"/><Relationship Id="rId183" Type="http://schemas.openxmlformats.org/officeDocument/2006/relationships/image" Target="../media/image539.png"/><Relationship Id="rId239" Type="http://schemas.openxmlformats.org/officeDocument/2006/relationships/image" Target="../media/image567.png"/><Relationship Id="rId390" Type="http://schemas.openxmlformats.org/officeDocument/2006/relationships/customXml" Target="../ink/ink730.xml"/><Relationship Id="rId404" Type="http://schemas.openxmlformats.org/officeDocument/2006/relationships/customXml" Target="../ink/ink737.xml"/><Relationship Id="rId446" Type="http://schemas.openxmlformats.org/officeDocument/2006/relationships/customXml" Target="../ink/ink758.xml"/><Relationship Id="rId250" Type="http://schemas.openxmlformats.org/officeDocument/2006/relationships/customXml" Target="../ink/ink660.xml"/><Relationship Id="rId292" Type="http://schemas.openxmlformats.org/officeDocument/2006/relationships/customXml" Target="../ink/ink681.xml"/><Relationship Id="rId306" Type="http://schemas.openxmlformats.org/officeDocument/2006/relationships/customXml" Target="../ink/ink688.xml"/><Relationship Id="rId45" Type="http://schemas.openxmlformats.org/officeDocument/2006/relationships/image" Target="../media/image470.png"/><Relationship Id="rId87" Type="http://schemas.openxmlformats.org/officeDocument/2006/relationships/image" Target="../media/image491.png"/><Relationship Id="rId110" Type="http://schemas.openxmlformats.org/officeDocument/2006/relationships/customXml" Target="../ink/ink590.xml"/><Relationship Id="rId348" Type="http://schemas.openxmlformats.org/officeDocument/2006/relationships/customXml" Target="../ink/ink709.xml"/><Relationship Id="rId152" Type="http://schemas.openxmlformats.org/officeDocument/2006/relationships/customXml" Target="../ink/ink611.xml"/><Relationship Id="rId194" Type="http://schemas.openxmlformats.org/officeDocument/2006/relationships/customXml" Target="../ink/ink632.xml"/><Relationship Id="rId208" Type="http://schemas.openxmlformats.org/officeDocument/2006/relationships/customXml" Target="../ink/ink639.xml"/><Relationship Id="rId415" Type="http://schemas.openxmlformats.org/officeDocument/2006/relationships/image" Target="../media/image655.png"/><Relationship Id="rId261" Type="http://schemas.openxmlformats.org/officeDocument/2006/relationships/image" Target="../media/image578.png"/><Relationship Id="rId14" Type="http://schemas.openxmlformats.org/officeDocument/2006/relationships/customXml" Target="../ink/ink542.xml"/><Relationship Id="rId56" Type="http://schemas.openxmlformats.org/officeDocument/2006/relationships/customXml" Target="../ink/ink563.xml"/><Relationship Id="rId317" Type="http://schemas.openxmlformats.org/officeDocument/2006/relationships/image" Target="../media/image606.png"/><Relationship Id="rId359" Type="http://schemas.openxmlformats.org/officeDocument/2006/relationships/image" Target="../media/image627.png"/><Relationship Id="rId98" Type="http://schemas.openxmlformats.org/officeDocument/2006/relationships/customXml" Target="../ink/ink584.xml"/><Relationship Id="rId121" Type="http://schemas.openxmlformats.org/officeDocument/2006/relationships/image" Target="../media/image508.png"/><Relationship Id="rId163" Type="http://schemas.openxmlformats.org/officeDocument/2006/relationships/image" Target="../media/image529.png"/><Relationship Id="rId219" Type="http://schemas.openxmlformats.org/officeDocument/2006/relationships/image" Target="../media/image557.png"/><Relationship Id="rId370" Type="http://schemas.openxmlformats.org/officeDocument/2006/relationships/customXml" Target="../ink/ink720.xml"/><Relationship Id="rId426" Type="http://schemas.openxmlformats.org/officeDocument/2006/relationships/customXml" Target="../ink/ink748.xml"/><Relationship Id="rId230" Type="http://schemas.openxmlformats.org/officeDocument/2006/relationships/customXml" Target="../ink/ink650.xml"/><Relationship Id="rId25" Type="http://schemas.openxmlformats.org/officeDocument/2006/relationships/image" Target="../media/image460.png"/><Relationship Id="rId67" Type="http://schemas.openxmlformats.org/officeDocument/2006/relationships/image" Target="../media/image481.png"/><Relationship Id="rId272" Type="http://schemas.openxmlformats.org/officeDocument/2006/relationships/customXml" Target="../ink/ink671.xml"/><Relationship Id="rId328" Type="http://schemas.openxmlformats.org/officeDocument/2006/relationships/customXml" Target="../ink/ink699.xml"/><Relationship Id="rId132" Type="http://schemas.openxmlformats.org/officeDocument/2006/relationships/customXml" Target="../ink/ink601.xml"/><Relationship Id="rId174" Type="http://schemas.openxmlformats.org/officeDocument/2006/relationships/customXml" Target="../ink/ink622.xml"/><Relationship Id="rId381" Type="http://schemas.openxmlformats.org/officeDocument/2006/relationships/image" Target="../media/image638.png"/><Relationship Id="rId241" Type="http://schemas.openxmlformats.org/officeDocument/2006/relationships/image" Target="../media/image568.png"/><Relationship Id="rId437" Type="http://schemas.openxmlformats.org/officeDocument/2006/relationships/image" Target="../media/image666.png"/><Relationship Id="rId36" Type="http://schemas.openxmlformats.org/officeDocument/2006/relationships/customXml" Target="../ink/ink553.xml"/><Relationship Id="rId283" Type="http://schemas.openxmlformats.org/officeDocument/2006/relationships/image" Target="../media/image589.png"/><Relationship Id="rId339" Type="http://schemas.openxmlformats.org/officeDocument/2006/relationships/image" Target="../media/image617.png"/><Relationship Id="rId78" Type="http://schemas.openxmlformats.org/officeDocument/2006/relationships/customXml" Target="../ink/ink574.xml"/><Relationship Id="rId101" Type="http://schemas.openxmlformats.org/officeDocument/2006/relationships/image" Target="../media/image498.png"/><Relationship Id="rId143" Type="http://schemas.openxmlformats.org/officeDocument/2006/relationships/image" Target="../media/image519.png"/><Relationship Id="rId185" Type="http://schemas.openxmlformats.org/officeDocument/2006/relationships/image" Target="../media/image540.png"/><Relationship Id="rId350" Type="http://schemas.openxmlformats.org/officeDocument/2006/relationships/customXml" Target="../ink/ink710.xml"/><Relationship Id="rId406" Type="http://schemas.openxmlformats.org/officeDocument/2006/relationships/customXml" Target="../ink/ink738.xml"/><Relationship Id="rId9" Type="http://schemas.openxmlformats.org/officeDocument/2006/relationships/image" Target="../media/image452.png"/><Relationship Id="rId210" Type="http://schemas.openxmlformats.org/officeDocument/2006/relationships/customXml" Target="../ink/ink640.xml"/><Relationship Id="rId392" Type="http://schemas.openxmlformats.org/officeDocument/2006/relationships/customXml" Target="../ink/ink731.xml"/><Relationship Id="rId448" Type="http://schemas.openxmlformats.org/officeDocument/2006/relationships/customXml" Target="../ink/ink759.xml"/><Relationship Id="rId252" Type="http://schemas.openxmlformats.org/officeDocument/2006/relationships/customXml" Target="../ink/ink661.xml"/><Relationship Id="rId294" Type="http://schemas.openxmlformats.org/officeDocument/2006/relationships/customXml" Target="../ink/ink682.xml"/><Relationship Id="rId308" Type="http://schemas.openxmlformats.org/officeDocument/2006/relationships/customXml" Target="../ink/ink689.xml"/><Relationship Id="rId47" Type="http://schemas.openxmlformats.org/officeDocument/2006/relationships/image" Target="../media/image471.png"/><Relationship Id="rId89" Type="http://schemas.openxmlformats.org/officeDocument/2006/relationships/image" Target="../media/image492.png"/><Relationship Id="rId112" Type="http://schemas.openxmlformats.org/officeDocument/2006/relationships/customXml" Target="../ink/ink591.xml"/><Relationship Id="rId154" Type="http://schemas.openxmlformats.org/officeDocument/2006/relationships/customXml" Target="../ink/ink612.xml"/><Relationship Id="rId361" Type="http://schemas.openxmlformats.org/officeDocument/2006/relationships/image" Target="../media/image628.png"/><Relationship Id="rId196" Type="http://schemas.openxmlformats.org/officeDocument/2006/relationships/customXml" Target="../ink/ink633.xml"/><Relationship Id="rId417" Type="http://schemas.openxmlformats.org/officeDocument/2006/relationships/image" Target="../media/image656.png"/><Relationship Id="rId16" Type="http://schemas.openxmlformats.org/officeDocument/2006/relationships/customXml" Target="../ink/ink543.xml"/><Relationship Id="rId221" Type="http://schemas.openxmlformats.org/officeDocument/2006/relationships/image" Target="../media/image558.png"/><Relationship Id="rId263" Type="http://schemas.openxmlformats.org/officeDocument/2006/relationships/image" Target="../media/image579.png"/><Relationship Id="rId319" Type="http://schemas.openxmlformats.org/officeDocument/2006/relationships/image" Target="../media/image607.png"/><Relationship Id="rId58" Type="http://schemas.openxmlformats.org/officeDocument/2006/relationships/customXml" Target="../ink/ink564.xml"/><Relationship Id="rId123" Type="http://schemas.openxmlformats.org/officeDocument/2006/relationships/image" Target="../media/image509.png"/><Relationship Id="rId330" Type="http://schemas.openxmlformats.org/officeDocument/2006/relationships/customXml" Target="../ink/ink700.xml"/><Relationship Id="rId165" Type="http://schemas.openxmlformats.org/officeDocument/2006/relationships/image" Target="../media/image530.png"/><Relationship Id="rId372" Type="http://schemas.openxmlformats.org/officeDocument/2006/relationships/customXml" Target="../ink/ink721.xml"/><Relationship Id="rId428" Type="http://schemas.openxmlformats.org/officeDocument/2006/relationships/customXml" Target="../ink/ink749.xml"/><Relationship Id="rId232" Type="http://schemas.openxmlformats.org/officeDocument/2006/relationships/customXml" Target="../ink/ink651.xml"/><Relationship Id="rId274" Type="http://schemas.openxmlformats.org/officeDocument/2006/relationships/customXml" Target="../ink/ink672.xml"/><Relationship Id="rId27" Type="http://schemas.openxmlformats.org/officeDocument/2006/relationships/image" Target="../media/image461.png"/><Relationship Id="rId69" Type="http://schemas.openxmlformats.org/officeDocument/2006/relationships/image" Target="../media/image482.png"/><Relationship Id="rId134" Type="http://schemas.openxmlformats.org/officeDocument/2006/relationships/customXml" Target="../ink/ink602.xml"/><Relationship Id="rId80" Type="http://schemas.openxmlformats.org/officeDocument/2006/relationships/customXml" Target="../ink/ink575.xml"/><Relationship Id="rId176" Type="http://schemas.openxmlformats.org/officeDocument/2006/relationships/customXml" Target="../ink/ink623.xml"/><Relationship Id="rId341" Type="http://schemas.openxmlformats.org/officeDocument/2006/relationships/image" Target="../media/image618.png"/><Relationship Id="rId383" Type="http://schemas.openxmlformats.org/officeDocument/2006/relationships/image" Target="../media/image639.png"/><Relationship Id="rId439" Type="http://schemas.openxmlformats.org/officeDocument/2006/relationships/image" Target="../media/image667.png"/><Relationship Id="rId201" Type="http://schemas.openxmlformats.org/officeDocument/2006/relationships/image" Target="../media/image548.png"/><Relationship Id="rId243" Type="http://schemas.openxmlformats.org/officeDocument/2006/relationships/image" Target="../media/image569.png"/><Relationship Id="rId285" Type="http://schemas.openxmlformats.org/officeDocument/2006/relationships/image" Target="../media/image590.png"/><Relationship Id="rId38" Type="http://schemas.openxmlformats.org/officeDocument/2006/relationships/customXml" Target="../ink/ink554.xml"/><Relationship Id="rId103" Type="http://schemas.openxmlformats.org/officeDocument/2006/relationships/image" Target="../media/image499.png"/><Relationship Id="rId310" Type="http://schemas.openxmlformats.org/officeDocument/2006/relationships/customXml" Target="../ink/ink690.xml"/><Relationship Id="rId91" Type="http://schemas.openxmlformats.org/officeDocument/2006/relationships/image" Target="../media/image493.png"/><Relationship Id="rId145" Type="http://schemas.openxmlformats.org/officeDocument/2006/relationships/image" Target="../media/image520.png"/><Relationship Id="rId187" Type="http://schemas.openxmlformats.org/officeDocument/2006/relationships/image" Target="../media/image541.png"/><Relationship Id="rId352" Type="http://schemas.openxmlformats.org/officeDocument/2006/relationships/customXml" Target="../ink/ink711.xml"/><Relationship Id="rId394" Type="http://schemas.openxmlformats.org/officeDocument/2006/relationships/customXml" Target="../ink/ink732.xml"/><Relationship Id="rId408" Type="http://schemas.openxmlformats.org/officeDocument/2006/relationships/customXml" Target="../ink/ink739.xml"/><Relationship Id="rId212" Type="http://schemas.openxmlformats.org/officeDocument/2006/relationships/customXml" Target="../ink/ink641.xml"/><Relationship Id="rId254" Type="http://schemas.openxmlformats.org/officeDocument/2006/relationships/customXml" Target="../ink/ink662.xml"/><Relationship Id="rId49" Type="http://schemas.openxmlformats.org/officeDocument/2006/relationships/image" Target="../media/image472.png"/><Relationship Id="rId114" Type="http://schemas.openxmlformats.org/officeDocument/2006/relationships/customXml" Target="../ink/ink592.xml"/><Relationship Id="rId296" Type="http://schemas.openxmlformats.org/officeDocument/2006/relationships/customXml" Target="../ink/ink683.xml"/><Relationship Id="rId60" Type="http://schemas.openxmlformats.org/officeDocument/2006/relationships/customXml" Target="../ink/ink565.xml"/><Relationship Id="rId156" Type="http://schemas.openxmlformats.org/officeDocument/2006/relationships/customXml" Target="../ink/ink613.xml"/><Relationship Id="rId198" Type="http://schemas.openxmlformats.org/officeDocument/2006/relationships/customXml" Target="../ink/ink634.xml"/><Relationship Id="rId321" Type="http://schemas.openxmlformats.org/officeDocument/2006/relationships/image" Target="../media/image608.png"/><Relationship Id="rId363" Type="http://schemas.openxmlformats.org/officeDocument/2006/relationships/image" Target="../media/image629.png"/><Relationship Id="rId419" Type="http://schemas.openxmlformats.org/officeDocument/2006/relationships/image" Target="../media/image657.png"/><Relationship Id="rId223" Type="http://schemas.openxmlformats.org/officeDocument/2006/relationships/image" Target="../media/image559.png"/><Relationship Id="rId430" Type="http://schemas.openxmlformats.org/officeDocument/2006/relationships/customXml" Target="../ink/ink750.xml"/><Relationship Id="rId18" Type="http://schemas.openxmlformats.org/officeDocument/2006/relationships/customXml" Target="../ink/ink544.xml"/><Relationship Id="rId265" Type="http://schemas.openxmlformats.org/officeDocument/2006/relationships/image" Target="../media/image580.png"/><Relationship Id="rId50" Type="http://schemas.openxmlformats.org/officeDocument/2006/relationships/customXml" Target="../ink/ink560.xml"/><Relationship Id="rId104" Type="http://schemas.openxmlformats.org/officeDocument/2006/relationships/customXml" Target="../ink/ink587.xml"/><Relationship Id="rId125" Type="http://schemas.openxmlformats.org/officeDocument/2006/relationships/image" Target="../media/image510.png"/><Relationship Id="rId146" Type="http://schemas.openxmlformats.org/officeDocument/2006/relationships/customXml" Target="../ink/ink608.xml"/><Relationship Id="rId167" Type="http://schemas.openxmlformats.org/officeDocument/2006/relationships/image" Target="../media/image531.png"/><Relationship Id="rId188" Type="http://schemas.openxmlformats.org/officeDocument/2006/relationships/customXml" Target="../ink/ink629.xml"/><Relationship Id="rId311" Type="http://schemas.openxmlformats.org/officeDocument/2006/relationships/image" Target="../media/image603.png"/><Relationship Id="rId332" Type="http://schemas.openxmlformats.org/officeDocument/2006/relationships/customXml" Target="../ink/ink701.xml"/><Relationship Id="rId353" Type="http://schemas.openxmlformats.org/officeDocument/2006/relationships/image" Target="../media/image624.png"/><Relationship Id="rId374" Type="http://schemas.openxmlformats.org/officeDocument/2006/relationships/customXml" Target="../ink/ink722.xml"/><Relationship Id="rId395" Type="http://schemas.openxmlformats.org/officeDocument/2006/relationships/image" Target="../media/image645.png"/><Relationship Id="rId409" Type="http://schemas.openxmlformats.org/officeDocument/2006/relationships/image" Target="../media/image652.png"/><Relationship Id="rId71" Type="http://schemas.openxmlformats.org/officeDocument/2006/relationships/image" Target="../media/image483.png"/><Relationship Id="rId92" Type="http://schemas.openxmlformats.org/officeDocument/2006/relationships/customXml" Target="../ink/ink581.xml"/><Relationship Id="rId213" Type="http://schemas.openxmlformats.org/officeDocument/2006/relationships/image" Target="../media/image554.png"/><Relationship Id="rId234" Type="http://schemas.openxmlformats.org/officeDocument/2006/relationships/customXml" Target="../ink/ink652.xml"/><Relationship Id="rId420" Type="http://schemas.openxmlformats.org/officeDocument/2006/relationships/customXml" Target="../ink/ink745.xml"/><Relationship Id="rId2" Type="http://schemas.openxmlformats.org/officeDocument/2006/relationships/customXml" Target="../ink/ink536.xml"/><Relationship Id="rId29" Type="http://schemas.openxmlformats.org/officeDocument/2006/relationships/image" Target="../media/image462.png"/><Relationship Id="rId255" Type="http://schemas.openxmlformats.org/officeDocument/2006/relationships/image" Target="../media/image575.png"/><Relationship Id="rId276" Type="http://schemas.openxmlformats.org/officeDocument/2006/relationships/customXml" Target="../ink/ink673.xml"/><Relationship Id="rId297" Type="http://schemas.openxmlformats.org/officeDocument/2006/relationships/image" Target="../media/image596.png"/><Relationship Id="rId441" Type="http://schemas.openxmlformats.org/officeDocument/2006/relationships/image" Target="../media/image668.png"/><Relationship Id="rId40" Type="http://schemas.openxmlformats.org/officeDocument/2006/relationships/customXml" Target="../ink/ink555.xml"/><Relationship Id="rId115" Type="http://schemas.openxmlformats.org/officeDocument/2006/relationships/image" Target="../media/image505.png"/><Relationship Id="rId136" Type="http://schemas.openxmlformats.org/officeDocument/2006/relationships/customXml" Target="../ink/ink603.xml"/><Relationship Id="rId157" Type="http://schemas.openxmlformats.org/officeDocument/2006/relationships/image" Target="../media/image526.png"/><Relationship Id="rId178" Type="http://schemas.openxmlformats.org/officeDocument/2006/relationships/customXml" Target="../ink/ink624.xml"/><Relationship Id="rId301" Type="http://schemas.openxmlformats.org/officeDocument/2006/relationships/image" Target="../media/image598.png"/><Relationship Id="rId322" Type="http://schemas.openxmlformats.org/officeDocument/2006/relationships/customXml" Target="../ink/ink696.xml"/><Relationship Id="rId343" Type="http://schemas.openxmlformats.org/officeDocument/2006/relationships/image" Target="../media/image619.png"/><Relationship Id="rId364" Type="http://schemas.openxmlformats.org/officeDocument/2006/relationships/customXml" Target="../ink/ink717.xml"/><Relationship Id="rId61" Type="http://schemas.openxmlformats.org/officeDocument/2006/relationships/image" Target="../media/image478.png"/><Relationship Id="rId82" Type="http://schemas.openxmlformats.org/officeDocument/2006/relationships/customXml" Target="../ink/ink576.xml"/><Relationship Id="rId199" Type="http://schemas.openxmlformats.org/officeDocument/2006/relationships/image" Target="../media/image547.png"/><Relationship Id="rId203" Type="http://schemas.openxmlformats.org/officeDocument/2006/relationships/image" Target="../media/image549.png"/><Relationship Id="rId385" Type="http://schemas.openxmlformats.org/officeDocument/2006/relationships/image" Target="../media/image640.png"/><Relationship Id="rId19" Type="http://schemas.openxmlformats.org/officeDocument/2006/relationships/image" Target="../media/image457.png"/><Relationship Id="rId224" Type="http://schemas.openxmlformats.org/officeDocument/2006/relationships/customXml" Target="../ink/ink647.xml"/><Relationship Id="rId245" Type="http://schemas.openxmlformats.org/officeDocument/2006/relationships/image" Target="../media/image570.png"/><Relationship Id="rId266" Type="http://schemas.openxmlformats.org/officeDocument/2006/relationships/customXml" Target="../ink/ink668.xml"/><Relationship Id="rId287" Type="http://schemas.openxmlformats.org/officeDocument/2006/relationships/image" Target="../media/image591.png"/><Relationship Id="rId410" Type="http://schemas.openxmlformats.org/officeDocument/2006/relationships/customXml" Target="../ink/ink740.xml"/><Relationship Id="rId431" Type="http://schemas.openxmlformats.org/officeDocument/2006/relationships/image" Target="../media/image663.png"/><Relationship Id="rId30" Type="http://schemas.openxmlformats.org/officeDocument/2006/relationships/customXml" Target="../ink/ink550.xml"/><Relationship Id="rId105" Type="http://schemas.openxmlformats.org/officeDocument/2006/relationships/image" Target="../media/image500.png"/><Relationship Id="rId126" Type="http://schemas.openxmlformats.org/officeDocument/2006/relationships/customXml" Target="../ink/ink598.xml"/><Relationship Id="rId147" Type="http://schemas.openxmlformats.org/officeDocument/2006/relationships/image" Target="../media/image521.png"/><Relationship Id="rId168" Type="http://schemas.openxmlformats.org/officeDocument/2006/relationships/customXml" Target="../ink/ink619.xml"/><Relationship Id="rId312" Type="http://schemas.openxmlformats.org/officeDocument/2006/relationships/customXml" Target="../ink/ink691.xml"/><Relationship Id="rId333" Type="http://schemas.openxmlformats.org/officeDocument/2006/relationships/image" Target="../media/image614.png"/><Relationship Id="rId354" Type="http://schemas.openxmlformats.org/officeDocument/2006/relationships/customXml" Target="../ink/ink712.xml"/><Relationship Id="rId51" Type="http://schemas.openxmlformats.org/officeDocument/2006/relationships/image" Target="../media/image473.png"/><Relationship Id="rId72" Type="http://schemas.openxmlformats.org/officeDocument/2006/relationships/customXml" Target="../ink/ink571.xml"/><Relationship Id="rId93" Type="http://schemas.openxmlformats.org/officeDocument/2006/relationships/image" Target="../media/image494.png"/><Relationship Id="rId189" Type="http://schemas.openxmlformats.org/officeDocument/2006/relationships/image" Target="../media/image542.png"/><Relationship Id="rId375" Type="http://schemas.openxmlformats.org/officeDocument/2006/relationships/image" Target="../media/image635.png"/><Relationship Id="rId396" Type="http://schemas.openxmlformats.org/officeDocument/2006/relationships/customXml" Target="../ink/ink733.xml"/><Relationship Id="rId3" Type="http://schemas.openxmlformats.org/officeDocument/2006/relationships/image" Target="../media/image449.png"/><Relationship Id="rId214" Type="http://schemas.openxmlformats.org/officeDocument/2006/relationships/customXml" Target="../ink/ink642.xml"/><Relationship Id="rId235" Type="http://schemas.openxmlformats.org/officeDocument/2006/relationships/image" Target="../media/image565.png"/><Relationship Id="rId256" Type="http://schemas.openxmlformats.org/officeDocument/2006/relationships/customXml" Target="../ink/ink663.xml"/><Relationship Id="rId277" Type="http://schemas.openxmlformats.org/officeDocument/2006/relationships/image" Target="../media/image586.png"/><Relationship Id="rId298" Type="http://schemas.openxmlformats.org/officeDocument/2006/relationships/customXml" Target="../ink/ink684.xml"/><Relationship Id="rId400" Type="http://schemas.openxmlformats.org/officeDocument/2006/relationships/customXml" Target="../ink/ink735.xml"/><Relationship Id="rId421" Type="http://schemas.openxmlformats.org/officeDocument/2006/relationships/image" Target="../media/image658.png"/><Relationship Id="rId442" Type="http://schemas.openxmlformats.org/officeDocument/2006/relationships/customXml" Target="../ink/ink756.xml"/><Relationship Id="rId116" Type="http://schemas.openxmlformats.org/officeDocument/2006/relationships/customXml" Target="../ink/ink593.xml"/><Relationship Id="rId137" Type="http://schemas.openxmlformats.org/officeDocument/2006/relationships/image" Target="../media/image516.png"/><Relationship Id="rId158" Type="http://schemas.openxmlformats.org/officeDocument/2006/relationships/customXml" Target="../ink/ink614.xml"/><Relationship Id="rId302" Type="http://schemas.openxmlformats.org/officeDocument/2006/relationships/customXml" Target="../ink/ink686.xml"/><Relationship Id="rId323" Type="http://schemas.openxmlformats.org/officeDocument/2006/relationships/image" Target="../media/image609.png"/><Relationship Id="rId344" Type="http://schemas.openxmlformats.org/officeDocument/2006/relationships/customXml" Target="../ink/ink707.xml"/><Relationship Id="rId20" Type="http://schemas.openxmlformats.org/officeDocument/2006/relationships/customXml" Target="../ink/ink545.xml"/><Relationship Id="rId41" Type="http://schemas.openxmlformats.org/officeDocument/2006/relationships/image" Target="../media/image468.png"/><Relationship Id="rId62" Type="http://schemas.openxmlformats.org/officeDocument/2006/relationships/customXml" Target="../ink/ink566.xml"/><Relationship Id="rId83" Type="http://schemas.openxmlformats.org/officeDocument/2006/relationships/image" Target="../media/image489.png"/><Relationship Id="rId179" Type="http://schemas.openxmlformats.org/officeDocument/2006/relationships/image" Target="../media/image537.png"/><Relationship Id="rId365" Type="http://schemas.openxmlformats.org/officeDocument/2006/relationships/image" Target="../media/image630.png"/><Relationship Id="rId386" Type="http://schemas.openxmlformats.org/officeDocument/2006/relationships/customXml" Target="../ink/ink728.xml"/><Relationship Id="rId190" Type="http://schemas.openxmlformats.org/officeDocument/2006/relationships/customXml" Target="../ink/ink630.xml"/><Relationship Id="rId204" Type="http://schemas.openxmlformats.org/officeDocument/2006/relationships/customXml" Target="../ink/ink637.xml"/><Relationship Id="rId225" Type="http://schemas.openxmlformats.org/officeDocument/2006/relationships/image" Target="../media/image560.png"/><Relationship Id="rId246" Type="http://schemas.openxmlformats.org/officeDocument/2006/relationships/customXml" Target="../ink/ink658.xml"/><Relationship Id="rId267" Type="http://schemas.openxmlformats.org/officeDocument/2006/relationships/image" Target="../media/image581.png"/><Relationship Id="rId288" Type="http://schemas.openxmlformats.org/officeDocument/2006/relationships/customXml" Target="../ink/ink679.xml"/><Relationship Id="rId411" Type="http://schemas.openxmlformats.org/officeDocument/2006/relationships/image" Target="../media/image653.png"/><Relationship Id="rId432" Type="http://schemas.openxmlformats.org/officeDocument/2006/relationships/customXml" Target="../ink/ink751.xml"/><Relationship Id="rId106" Type="http://schemas.openxmlformats.org/officeDocument/2006/relationships/customXml" Target="../ink/ink588.xml"/><Relationship Id="rId127" Type="http://schemas.openxmlformats.org/officeDocument/2006/relationships/image" Target="../media/image511.png"/><Relationship Id="rId313" Type="http://schemas.openxmlformats.org/officeDocument/2006/relationships/image" Target="../media/image604.png"/><Relationship Id="rId10" Type="http://schemas.openxmlformats.org/officeDocument/2006/relationships/customXml" Target="../ink/ink540.xml"/><Relationship Id="rId31" Type="http://schemas.openxmlformats.org/officeDocument/2006/relationships/image" Target="../media/image463.png"/><Relationship Id="rId52" Type="http://schemas.openxmlformats.org/officeDocument/2006/relationships/customXml" Target="../ink/ink561.xml"/><Relationship Id="rId73" Type="http://schemas.openxmlformats.org/officeDocument/2006/relationships/image" Target="../media/image484.png"/><Relationship Id="rId94" Type="http://schemas.openxmlformats.org/officeDocument/2006/relationships/customXml" Target="../ink/ink582.xml"/><Relationship Id="rId148" Type="http://schemas.openxmlformats.org/officeDocument/2006/relationships/customXml" Target="../ink/ink609.xml"/><Relationship Id="rId169" Type="http://schemas.openxmlformats.org/officeDocument/2006/relationships/image" Target="../media/image532.png"/><Relationship Id="rId334" Type="http://schemas.openxmlformats.org/officeDocument/2006/relationships/customXml" Target="../ink/ink702.xml"/><Relationship Id="rId355" Type="http://schemas.openxmlformats.org/officeDocument/2006/relationships/image" Target="../media/image625.png"/><Relationship Id="rId376" Type="http://schemas.openxmlformats.org/officeDocument/2006/relationships/customXml" Target="../ink/ink723.xml"/><Relationship Id="rId397" Type="http://schemas.openxmlformats.org/officeDocument/2006/relationships/image" Target="../media/image646.png"/><Relationship Id="rId4" Type="http://schemas.openxmlformats.org/officeDocument/2006/relationships/customXml" Target="../ink/ink537.xml"/><Relationship Id="rId180" Type="http://schemas.openxmlformats.org/officeDocument/2006/relationships/customXml" Target="../ink/ink625.xml"/><Relationship Id="rId215" Type="http://schemas.openxmlformats.org/officeDocument/2006/relationships/image" Target="../media/image555.png"/><Relationship Id="rId236" Type="http://schemas.openxmlformats.org/officeDocument/2006/relationships/customXml" Target="../ink/ink653.xml"/><Relationship Id="rId257" Type="http://schemas.openxmlformats.org/officeDocument/2006/relationships/image" Target="../media/image576.png"/><Relationship Id="rId278" Type="http://schemas.openxmlformats.org/officeDocument/2006/relationships/customXml" Target="../ink/ink674.xml"/><Relationship Id="rId401" Type="http://schemas.openxmlformats.org/officeDocument/2006/relationships/image" Target="../media/image648.png"/><Relationship Id="rId422" Type="http://schemas.openxmlformats.org/officeDocument/2006/relationships/customXml" Target="../ink/ink746.xml"/><Relationship Id="rId443" Type="http://schemas.openxmlformats.org/officeDocument/2006/relationships/image" Target="../media/image669.png"/><Relationship Id="rId303" Type="http://schemas.openxmlformats.org/officeDocument/2006/relationships/image" Target="../media/image599.png"/><Relationship Id="rId42" Type="http://schemas.openxmlformats.org/officeDocument/2006/relationships/customXml" Target="../ink/ink556.xml"/><Relationship Id="rId84" Type="http://schemas.openxmlformats.org/officeDocument/2006/relationships/customXml" Target="../ink/ink577.xml"/><Relationship Id="rId138" Type="http://schemas.openxmlformats.org/officeDocument/2006/relationships/customXml" Target="../ink/ink604.xml"/><Relationship Id="rId345" Type="http://schemas.openxmlformats.org/officeDocument/2006/relationships/image" Target="../media/image620.png"/><Relationship Id="rId387" Type="http://schemas.openxmlformats.org/officeDocument/2006/relationships/image" Target="../media/image641.png"/><Relationship Id="rId191" Type="http://schemas.openxmlformats.org/officeDocument/2006/relationships/image" Target="../media/image543.png"/><Relationship Id="rId205" Type="http://schemas.openxmlformats.org/officeDocument/2006/relationships/image" Target="../media/image550.png"/><Relationship Id="rId247" Type="http://schemas.openxmlformats.org/officeDocument/2006/relationships/image" Target="../media/image571.png"/><Relationship Id="rId412" Type="http://schemas.openxmlformats.org/officeDocument/2006/relationships/customXml" Target="../ink/ink741.xml"/><Relationship Id="rId107" Type="http://schemas.openxmlformats.org/officeDocument/2006/relationships/image" Target="../media/image501.png"/><Relationship Id="rId289" Type="http://schemas.openxmlformats.org/officeDocument/2006/relationships/image" Target="../media/image592.png"/><Relationship Id="rId11" Type="http://schemas.openxmlformats.org/officeDocument/2006/relationships/image" Target="../media/image453.png"/><Relationship Id="rId53" Type="http://schemas.openxmlformats.org/officeDocument/2006/relationships/image" Target="../media/image474.png"/><Relationship Id="rId149" Type="http://schemas.openxmlformats.org/officeDocument/2006/relationships/image" Target="../media/image522.png"/><Relationship Id="rId314" Type="http://schemas.openxmlformats.org/officeDocument/2006/relationships/customXml" Target="../ink/ink692.xml"/><Relationship Id="rId356" Type="http://schemas.openxmlformats.org/officeDocument/2006/relationships/customXml" Target="../ink/ink713.xml"/><Relationship Id="rId398" Type="http://schemas.openxmlformats.org/officeDocument/2006/relationships/customXml" Target="../ink/ink734.xml"/><Relationship Id="rId95" Type="http://schemas.openxmlformats.org/officeDocument/2006/relationships/image" Target="../media/image495.png"/><Relationship Id="rId160" Type="http://schemas.openxmlformats.org/officeDocument/2006/relationships/customXml" Target="../ink/ink615.xml"/><Relationship Id="rId216" Type="http://schemas.openxmlformats.org/officeDocument/2006/relationships/customXml" Target="../ink/ink643.xml"/><Relationship Id="rId423" Type="http://schemas.openxmlformats.org/officeDocument/2006/relationships/image" Target="../media/image659.png"/><Relationship Id="rId258" Type="http://schemas.openxmlformats.org/officeDocument/2006/relationships/customXml" Target="../ink/ink664.xml"/><Relationship Id="rId22" Type="http://schemas.openxmlformats.org/officeDocument/2006/relationships/customXml" Target="../ink/ink546.xml"/><Relationship Id="rId64" Type="http://schemas.openxmlformats.org/officeDocument/2006/relationships/customXml" Target="../ink/ink567.xml"/><Relationship Id="rId118" Type="http://schemas.openxmlformats.org/officeDocument/2006/relationships/customXml" Target="../ink/ink594.xml"/><Relationship Id="rId325" Type="http://schemas.openxmlformats.org/officeDocument/2006/relationships/image" Target="../media/image610.png"/><Relationship Id="rId367" Type="http://schemas.openxmlformats.org/officeDocument/2006/relationships/image" Target="../media/image631.png"/><Relationship Id="rId171" Type="http://schemas.openxmlformats.org/officeDocument/2006/relationships/image" Target="../media/image533.png"/><Relationship Id="rId227" Type="http://schemas.openxmlformats.org/officeDocument/2006/relationships/image" Target="../media/image561.png"/><Relationship Id="rId269" Type="http://schemas.openxmlformats.org/officeDocument/2006/relationships/image" Target="../media/image582.png"/><Relationship Id="rId434" Type="http://schemas.openxmlformats.org/officeDocument/2006/relationships/customXml" Target="../ink/ink752.xml"/><Relationship Id="rId33" Type="http://schemas.openxmlformats.org/officeDocument/2006/relationships/image" Target="../media/image464.png"/><Relationship Id="rId129" Type="http://schemas.openxmlformats.org/officeDocument/2006/relationships/image" Target="../media/image512.png"/><Relationship Id="rId280" Type="http://schemas.openxmlformats.org/officeDocument/2006/relationships/customXml" Target="../ink/ink675.xml"/><Relationship Id="rId336" Type="http://schemas.openxmlformats.org/officeDocument/2006/relationships/customXml" Target="../ink/ink703.xml"/><Relationship Id="rId75" Type="http://schemas.openxmlformats.org/officeDocument/2006/relationships/image" Target="../media/image485.png"/><Relationship Id="rId140" Type="http://schemas.openxmlformats.org/officeDocument/2006/relationships/customXml" Target="../ink/ink605.xml"/><Relationship Id="rId182" Type="http://schemas.openxmlformats.org/officeDocument/2006/relationships/customXml" Target="../ink/ink626.xml"/><Relationship Id="rId378" Type="http://schemas.openxmlformats.org/officeDocument/2006/relationships/customXml" Target="../ink/ink724.xml"/><Relationship Id="rId403" Type="http://schemas.openxmlformats.org/officeDocument/2006/relationships/image" Target="../media/image649.png"/><Relationship Id="rId6" Type="http://schemas.openxmlformats.org/officeDocument/2006/relationships/customXml" Target="../ink/ink538.xml"/><Relationship Id="rId238" Type="http://schemas.openxmlformats.org/officeDocument/2006/relationships/customXml" Target="../ink/ink654.xml"/><Relationship Id="rId445" Type="http://schemas.openxmlformats.org/officeDocument/2006/relationships/image" Target="../media/image670.png"/><Relationship Id="rId291" Type="http://schemas.openxmlformats.org/officeDocument/2006/relationships/image" Target="../media/image593.png"/><Relationship Id="rId305" Type="http://schemas.openxmlformats.org/officeDocument/2006/relationships/image" Target="../media/image600.png"/><Relationship Id="rId347" Type="http://schemas.openxmlformats.org/officeDocument/2006/relationships/image" Target="../media/image621.png"/><Relationship Id="rId44" Type="http://schemas.openxmlformats.org/officeDocument/2006/relationships/customXml" Target="../ink/ink557.xml"/><Relationship Id="rId86" Type="http://schemas.openxmlformats.org/officeDocument/2006/relationships/customXml" Target="../ink/ink578.xml"/><Relationship Id="rId151" Type="http://schemas.openxmlformats.org/officeDocument/2006/relationships/image" Target="../media/image523.png"/><Relationship Id="rId389" Type="http://schemas.openxmlformats.org/officeDocument/2006/relationships/image" Target="../media/image642.png"/><Relationship Id="rId193" Type="http://schemas.openxmlformats.org/officeDocument/2006/relationships/image" Target="../media/image544.png"/><Relationship Id="rId207" Type="http://schemas.openxmlformats.org/officeDocument/2006/relationships/image" Target="../media/image551.png"/><Relationship Id="rId249" Type="http://schemas.openxmlformats.org/officeDocument/2006/relationships/image" Target="../media/image572.png"/><Relationship Id="rId414" Type="http://schemas.openxmlformats.org/officeDocument/2006/relationships/customXml" Target="../ink/ink742.xml"/><Relationship Id="rId13" Type="http://schemas.openxmlformats.org/officeDocument/2006/relationships/image" Target="../media/image454.png"/><Relationship Id="rId109" Type="http://schemas.openxmlformats.org/officeDocument/2006/relationships/image" Target="../media/image502.png"/><Relationship Id="rId260" Type="http://schemas.openxmlformats.org/officeDocument/2006/relationships/customXml" Target="../ink/ink665.xml"/><Relationship Id="rId316" Type="http://schemas.openxmlformats.org/officeDocument/2006/relationships/customXml" Target="../ink/ink693.xml"/><Relationship Id="rId55" Type="http://schemas.openxmlformats.org/officeDocument/2006/relationships/image" Target="../media/image475.png"/><Relationship Id="rId97" Type="http://schemas.openxmlformats.org/officeDocument/2006/relationships/image" Target="../media/image496.png"/><Relationship Id="rId120" Type="http://schemas.openxmlformats.org/officeDocument/2006/relationships/customXml" Target="../ink/ink595.xml"/><Relationship Id="rId358" Type="http://schemas.openxmlformats.org/officeDocument/2006/relationships/customXml" Target="../ink/ink714.xml"/><Relationship Id="rId162" Type="http://schemas.openxmlformats.org/officeDocument/2006/relationships/customXml" Target="../ink/ink616.xml"/><Relationship Id="rId218" Type="http://schemas.openxmlformats.org/officeDocument/2006/relationships/customXml" Target="../ink/ink644.xml"/><Relationship Id="rId425" Type="http://schemas.openxmlformats.org/officeDocument/2006/relationships/image" Target="../media/image660.png"/><Relationship Id="rId271" Type="http://schemas.openxmlformats.org/officeDocument/2006/relationships/image" Target="../media/image583.png"/><Relationship Id="rId24" Type="http://schemas.openxmlformats.org/officeDocument/2006/relationships/customXml" Target="../ink/ink547.xml"/><Relationship Id="rId66" Type="http://schemas.openxmlformats.org/officeDocument/2006/relationships/customXml" Target="../ink/ink568.xml"/><Relationship Id="rId131" Type="http://schemas.openxmlformats.org/officeDocument/2006/relationships/image" Target="../media/image513.png"/><Relationship Id="rId327" Type="http://schemas.openxmlformats.org/officeDocument/2006/relationships/image" Target="../media/image611.png"/><Relationship Id="rId369" Type="http://schemas.openxmlformats.org/officeDocument/2006/relationships/image" Target="../media/image632.png"/><Relationship Id="rId173" Type="http://schemas.openxmlformats.org/officeDocument/2006/relationships/image" Target="../media/image534.png"/><Relationship Id="rId229" Type="http://schemas.openxmlformats.org/officeDocument/2006/relationships/image" Target="../media/image562.png"/><Relationship Id="rId380" Type="http://schemas.openxmlformats.org/officeDocument/2006/relationships/customXml" Target="../ink/ink725.xml"/><Relationship Id="rId436" Type="http://schemas.openxmlformats.org/officeDocument/2006/relationships/customXml" Target="../ink/ink753.xml"/><Relationship Id="rId240" Type="http://schemas.openxmlformats.org/officeDocument/2006/relationships/customXml" Target="../ink/ink655.xml"/><Relationship Id="rId35" Type="http://schemas.openxmlformats.org/officeDocument/2006/relationships/image" Target="../media/image465.png"/><Relationship Id="rId77" Type="http://schemas.openxmlformats.org/officeDocument/2006/relationships/image" Target="../media/image486.png"/><Relationship Id="rId100" Type="http://schemas.openxmlformats.org/officeDocument/2006/relationships/customXml" Target="../ink/ink585.xml"/><Relationship Id="rId282" Type="http://schemas.openxmlformats.org/officeDocument/2006/relationships/customXml" Target="../ink/ink676.xml"/><Relationship Id="rId338" Type="http://schemas.openxmlformats.org/officeDocument/2006/relationships/customXml" Target="../ink/ink704.xml"/><Relationship Id="rId8" Type="http://schemas.openxmlformats.org/officeDocument/2006/relationships/customXml" Target="../ink/ink539.xml"/><Relationship Id="rId142" Type="http://schemas.openxmlformats.org/officeDocument/2006/relationships/customXml" Target="../ink/ink606.xml"/><Relationship Id="rId184" Type="http://schemas.openxmlformats.org/officeDocument/2006/relationships/customXml" Target="../ink/ink627.xml"/><Relationship Id="rId391" Type="http://schemas.openxmlformats.org/officeDocument/2006/relationships/image" Target="../media/image643.png"/><Relationship Id="rId405" Type="http://schemas.openxmlformats.org/officeDocument/2006/relationships/image" Target="../media/image650.png"/><Relationship Id="rId447" Type="http://schemas.openxmlformats.org/officeDocument/2006/relationships/image" Target="../media/image671.png"/><Relationship Id="rId251" Type="http://schemas.openxmlformats.org/officeDocument/2006/relationships/image" Target="../media/image573.png"/><Relationship Id="rId46" Type="http://schemas.openxmlformats.org/officeDocument/2006/relationships/customXml" Target="../ink/ink558.xml"/><Relationship Id="rId293" Type="http://schemas.openxmlformats.org/officeDocument/2006/relationships/image" Target="../media/image594.png"/><Relationship Id="rId307" Type="http://schemas.openxmlformats.org/officeDocument/2006/relationships/image" Target="../media/image601.png"/><Relationship Id="rId349" Type="http://schemas.openxmlformats.org/officeDocument/2006/relationships/image" Target="../media/image622.png"/><Relationship Id="rId88" Type="http://schemas.openxmlformats.org/officeDocument/2006/relationships/customXml" Target="../ink/ink579.xml"/><Relationship Id="rId111" Type="http://schemas.openxmlformats.org/officeDocument/2006/relationships/image" Target="../media/image503.png"/><Relationship Id="rId153" Type="http://schemas.openxmlformats.org/officeDocument/2006/relationships/image" Target="../media/image524.png"/><Relationship Id="rId195" Type="http://schemas.openxmlformats.org/officeDocument/2006/relationships/image" Target="../media/image545.png"/><Relationship Id="rId209" Type="http://schemas.openxmlformats.org/officeDocument/2006/relationships/image" Target="../media/image552.png"/><Relationship Id="rId360" Type="http://schemas.openxmlformats.org/officeDocument/2006/relationships/customXml" Target="../ink/ink715.xml"/><Relationship Id="rId416" Type="http://schemas.openxmlformats.org/officeDocument/2006/relationships/customXml" Target="../ink/ink743.xml"/><Relationship Id="rId220" Type="http://schemas.openxmlformats.org/officeDocument/2006/relationships/customXml" Target="../ink/ink645.xml"/><Relationship Id="rId15" Type="http://schemas.openxmlformats.org/officeDocument/2006/relationships/image" Target="../media/image455.png"/><Relationship Id="rId57" Type="http://schemas.openxmlformats.org/officeDocument/2006/relationships/image" Target="../media/image476.png"/><Relationship Id="rId262" Type="http://schemas.openxmlformats.org/officeDocument/2006/relationships/customXml" Target="../ink/ink666.xml"/><Relationship Id="rId318" Type="http://schemas.openxmlformats.org/officeDocument/2006/relationships/customXml" Target="../ink/ink694.xml"/><Relationship Id="rId99" Type="http://schemas.openxmlformats.org/officeDocument/2006/relationships/image" Target="../media/image497.png"/><Relationship Id="rId122" Type="http://schemas.openxmlformats.org/officeDocument/2006/relationships/customXml" Target="../ink/ink596.xml"/><Relationship Id="rId164" Type="http://schemas.openxmlformats.org/officeDocument/2006/relationships/customXml" Target="../ink/ink617.xml"/><Relationship Id="rId371" Type="http://schemas.openxmlformats.org/officeDocument/2006/relationships/image" Target="../media/image633.png"/><Relationship Id="rId427" Type="http://schemas.openxmlformats.org/officeDocument/2006/relationships/image" Target="../media/image661.png"/><Relationship Id="rId26" Type="http://schemas.openxmlformats.org/officeDocument/2006/relationships/customXml" Target="../ink/ink548.xml"/><Relationship Id="rId231" Type="http://schemas.openxmlformats.org/officeDocument/2006/relationships/image" Target="../media/image563.png"/><Relationship Id="rId273" Type="http://schemas.openxmlformats.org/officeDocument/2006/relationships/image" Target="../media/image584.png"/><Relationship Id="rId329" Type="http://schemas.openxmlformats.org/officeDocument/2006/relationships/image" Target="../media/image612.png"/><Relationship Id="rId68" Type="http://schemas.openxmlformats.org/officeDocument/2006/relationships/customXml" Target="../ink/ink569.xml"/><Relationship Id="rId133" Type="http://schemas.openxmlformats.org/officeDocument/2006/relationships/image" Target="../media/image514.png"/><Relationship Id="rId175" Type="http://schemas.openxmlformats.org/officeDocument/2006/relationships/image" Target="../media/image535.png"/><Relationship Id="rId340" Type="http://schemas.openxmlformats.org/officeDocument/2006/relationships/customXml" Target="../ink/ink705.xml"/><Relationship Id="rId200" Type="http://schemas.openxmlformats.org/officeDocument/2006/relationships/customXml" Target="../ink/ink635.xml"/><Relationship Id="rId382" Type="http://schemas.openxmlformats.org/officeDocument/2006/relationships/customXml" Target="../ink/ink726.xml"/><Relationship Id="rId438" Type="http://schemas.openxmlformats.org/officeDocument/2006/relationships/customXml" Target="../ink/ink754.xml"/><Relationship Id="rId242" Type="http://schemas.openxmlformats.org/officeDocument/2006/relationships/customXml" Target="../ink/ink656.xml"/><Relationship Id="rId284" Type="http://schemas.openxmlformats.org/officeDocument/2006/relationships/customXml" Target="../ink/ink677.xml"/><Relationship Id="rId37" Type="http://schemas.openxmlformats.org/officeDocument/2006/relationships/image" Target="../media/image466.png"/><Relationship Id="rId79" Type="http://schemas.openxmlformats.org/officeDocument/2006/relationships/image" Target="../media/image487.png"/><Relationship Id="rId102" Type="http://schemas.openxmlformats.org/officeDocument/2006/relationships/customXml" Target="../ink/ink586.xml"/><Relationship Id="rId144" Type="http://schemas.openxmlformats.org/officeDocument/2006/relationships/customXml" Target="../ink/ink607.xml"/><Relationship Id="rId90" Type="http://schemas.openxmlformats.org/officeDocument/2006/relationships/customXml" Target="../ink/ink580.xml"/><Relationship Id="rId186" Type="http://schemas.openxmlformats.org/officeDocument/2006/relationships/customXml" Target="../ink/ink628.xml"/><Relationship Id="rId351" Type="http://schemas.openxmlformats.org/officeDocument/2006/relationships/image" Target="../media/image623.png"/><Relationship Id="rId393" Type="http://schemas.openxmlformats.org/officeDocument/2006/relationships/image" Target="../media/image644.png"/><Relationship Id="rId407" Type="http://schemas.openxmlformats.org/officeDocument/2006/relationships/image" Target="../media/image651.png"/><Relationship Id="rId449" Type="http://schemas.openxmlformats.org/officeDocument/2006/relationships/image" Target="../media/image672.png"/><Relationship Id="rId211" Type="http://schemas.openxmlformats.org/officeDocument/2006/relationships/image" Target="../media/image553.png"/><Relationship Id="rId253" Type="http://schemas.openxmlformats.org/officeDocument/2006/relationships/image" Target="../media/image574.png"/><Relationship Id="rId295" Type="http://schemas.openxmlformats.org/officeDocument/2006/relationships/image" Target="../media/image595.png"/><Relationship Id="rId309" Type="http://schemas.openxmlformats.org/officeDocument/2006/relationships/image" Target="../media/image602.png"/><Relationship Id="rId48" Type="http://schemas.openxmlformats.org/officeDocument/2006/relationships/customXml" Target="../ink/ink559.xml"/><Relationship Id="rId113" Type="http://schemas.openxmlformats.org/officeDocument/2006/relationships/image" Target="../media/image504.png"/><Relationship Id="rId320" Type="http://schemas.openxmlformats.org/officeDocument/2006/relationships/customXml" Target="../ink/ink695.xml"/><Relationship Id="rId155" Type="http://schemas.openxmlformats.org/officeDocument/2006/relationships/image" Target="../media/image525.png"/><Relationship Id="rId197" Type="http://schemas.openxmlformats.org/officeDocument/2006/relationships/image" Target="../media/image546.png"/><Relationship Id="rId362" Type="http://schemas.openxmlformats.org/officeDocument/2006/relationships/customXml" Target="../ink/ink716.xml"/><Relationship Id="rId418" Type="http://schemas.openxmlformats.org/officeDocument/2006/relationships/customXml" Target="../ink/ink744.xml"/><Relationship Id="rId222" Type="http://schemas.openxmlformats.org/officeDocument/2006/relationships/customXml" Target="../ink/ink646.xml"/><Relationship Id="rId264" Type="http://schemas.openxmlformats.org/officeDocument/2006/relationships/customXml" Target="../ink/ink667.xml"/><Relationship Id="rId17" Type="http://schemas.openxmlformats.org/officeDocument/2006/relationships/image" Target="../media/image456.png"/><Relationship Id="rId59" Type="http://schemas.openxmlformats.org/officeDocument/2006/relationships/image" Target="../media/image477.png"/><Relationship Id="rId124" Type="http://schemas.openxmlformats.org/officeDocument/2006/relationships/customXml" Target="../ink/ink597.xml"/><Relationship Id="rId70" Type="http://schemas.openxmlformats.org/officeDocument/2006/relationships/customXml" Target="../ink/ink570.xml"/><Relationship Id="rId166" Type="http://schemas.openxmlformats.org/officeDocument/2006/relationships/customXml" Target="../ink/ink618.xml"/><Relationship Id="rId331" Type="http://schemas.openxmlformats.org/officeDocument/2006/relationships/image" Target="../media/image613.png"/><Relationship Id="rId373" Type="http://schemas.openxmlformats.org/officeDocument/2006/relationships/image" Target="../media/image634.png"/><Relationship Id="rId429" Type="http://schemas.openxmlformats.org/officeDocument/2006/relationships/image" Target="../media/image662.png"/><Relationship Id="rId1" Type="http://schemas.openxmlformats.org/officeDocument/2006/relationships/slideLayout" Target="../slideLayouts/slideLayout2.xml"/><Relationship Id="rId233" Type="http://schemas.openxmlformats.org/officeDocument/2006/relationships/image" Target="../media/image564.png"/><Relationship Id="rId440" Type="http://schemas.openxmlformats.org/officeDocument/2006/relationships/customXml" Target="../ink/ink755.xml"/><Relationship Id="rId28" Type="http://schemas.openxmlformats.org/officeDocument/2006/relationships/customXml" Target="../ink/ink549.xml"/><Relationship Id="rId275" Type="http://schemas.openxmlformats.org/officeDocument/2006/relationships/image" Target="../media/image585.png"/><Relationship Id="rId300" Type="http://schemas.openxmlformats.org/officeDocument/2006/relationships/customXml" Target="../ink/ink685.xml"/><Relationship Id="rId81" Type="http://schemas.openxmlformats.org/officeDocument/2006/relationships/image" Target="../media/image488.png"/><Relationship Id="rId135" Type="http://schemas.openxmlformats.org/officeDocument/2006/relationships/image" Target="../media/image515.png"/><Relationship Id="rId177" Type="http://schemas.openxmlformats.org/officeDocument/2006/relationships/image" Target="../media/image536.png"/><Relationship Id="rId342" Type="http://schemas.openxmlformats.org/officeDocument/2006/relationships/customXml" Target="../ink/ink706.xml"/><Relationship Id="rId384" Type="http://schemas.openxmlformats.org/officeDocument/2006/relationships/customXml" Target="../ink/ink727.xml"/><Relationship Id="rId202" Type="http://schemas.openxmlformats.org/officeDocument/2006/relationships/customXml" Target="../ink/ink636.xml"/><Relationship Id="rId244" Type="http://schemas.openxmlformats.org/officeDocument/2006/relationships/customXml" Target="../ink/ink657.xml"/><Relationship Id="rId39" Type="http://schemas.openxmlformats.org/officeDocument/2006/relationships/image" Target="../media/image467.png"/><Relationship Id="rId286" Type="http://schemas.openxmlformats.org/officeDocument/2006/relationships/customXml" Target="../ink/ink678.xml"/></Relationships>
</file>

<file path=ppt/slides/_rels/slide11.xml.rels><?xml version="1.0" encoding="UTF-8" standalone="yes"?>
<Relationships xmlns="http://schemas.openxmlformats.org/package/2006/relationships"><Relationship Id="rId117" Type="http://schemas.openxmlformats.org/officeDocument/2006/relationships/image" Target="../media/image730.png"/><Relationship Id="rId299" Type="http://schemas.openxmlformats.org/officeDocument/2006/relationships/image" Target="../media/image821.png"/><Relationship Id="rId21" Type="http://schemas.openxmlformats.org/officeDocument/2006/relationships/image" Target="../media/image682.png"/><Relationship Id="rId63" Type="http://schemas.openxmlformats.org/officeDocument/2006/relationships/image" Target="../media/image703.png"/><Relationship Id="rId159" Type="http://schemas.openxmlformats.org/officeDocument/2006/relationships/image" Target="../media/image751.png"/><Relationship Id="rId324" Type="http://schemas.openxmlformats.org/officeDocument/2006/relationships/customXml" Target="../ink/ink921.xml"/><Relationship Id="rId170" Type="http://schemas.openxmlformats.org/officeDocument/2006/relationships/customXml" Target="../ink/ink844.xml"/><Relationship Id="rId226" Type="http://schemas.openxmlformats.org/officeDocument/2006/relationships/customXml" Target="../ink/ink872.xml"/><Relationship Id="rId268" Type="http://schemas.openxmlformats.org/officeDocument/2006/relationships/customXml" Target="../ink/ink893.xml"/><Relationship Id="rId32" Type="http://schemas.openxmlformats.org/officeDocument/2006/relationships/customXml" Target="../ink/ink775.xml"/><Relationship Id="rId74" Type="http://schemas.openxmlformats.org/officeDocument/2006/relationships/customXml" Target="../ink/ink796.xml"/><Relationship Id="rId128" Type="http://schemas.openxmlformats.org/officeDocument/2006/relationships/customXml" Target="../ink/ink823.xml"/><Relationship Id="rId335" Type="http://schemas.openxmlformats.org/officeDocument/2006/relationships/image" Target="../media/image839.png"/><Relationship Id="rId5" Type="http://schemas.openxmlformats.org/officeDocument/2006/relationships/image" Target="../media/image674.png"/><Relationship Id="rId181" Type="http://schemas.openxmlformats.org/officeDocument/2006/relationships/image" Target="../media/image762.png"/><Relationship Id="rId237" Type="http://schemas.openxmlformats.org/officeDocument/2006/relationships/image" Target="../media/image790.png"/><Relationship Id="rId279" Type="http://schemas.openxmlformats.org/officeDocument/2006/relationships/image" Target="../media/image811.png"/><Relationship Id="rId43" Type="http://schemas.openxmlformats.org/officeDocument/2006/relationships/image" Target="../media/image693.png"/><Relationship Id="rId139" Type="http://schemas.openxmlformats.org/officeDocument/2006/relationships/image" Target="../media/image741.png"/><Relationship Id="rId290" Type="http://schemas.openxmlformats.org/officeDocument/2006/relationships/customXml" Target="../ink/ink904.xml"/><Relationship Id="rId304" Type="http://schemas.openxmlformats.org/officeDocument/2006/relationships/customXml" Target="../ink/ink911.xml"/><Relationship Id="rId85" Type="http://schemas.openxmlformats.org/officeDocument/2006/relationships/image" Target="../media/image714.png"/><Relationship Id="rId150" Type="http://schemas.openxmlformats.org/officeDocument/2006/relationships/customXml" Target="../ink/ink834.xml"/><Relationship Id="rId192" Type="http://schemas.openxmlformats.org/officeDocument/2006/relationships/customXml" Target="../ink/ink855.xml"/><Relationship Id="rId206" Type="http://schemas.openxmlformats.org/officeDocument/2006/relationships/customXml" Target="../ink/ink862.xml"/><Relationship Id="rId248" Type="http://schemas.openxmlformats.org/officeDocument/2006/relationships/customXml" Target="../ink/ink883.xml"/><Relationship Id="rId12" Type="http://schemas.openxmlformats.org/officeDocument/2006/relationships/customXml" Target="../ink/ink765.xml"/><Relationship Id="rId108" Type="http://schemas.openxmlformats.org/officeDocument/2006/relationships/customXml" Target="../ink/ink813.xml"/><Relationship Id="rId315" Type="http://schemas.openxmlformats.org/officeDocument/2006/relationships/image" Target="../media/image829.png"/><Relationship Id="rId54" Type="http://schemas.openxmlformats.org/officeDocument/2006/relationships/customXml" Target="../ink/ink786.xml"/><Relationship Id="rId96" Type="http://schemas.openxmlformats.org/officeDocument/2006/relationships/customXml" Target="../ink/ink807.xml"/><Relationship Id="rId161" Type="http://schemas.openxmlformats.org/officeDocument/2006/relationships/image" Target="../media/image752.png"/><Relationship Id="rId217" Type="http://schemas.openxmlformats.org/officeDocument/2006/relationships/image" Target="../media/image780.png"/><Relationship Id="rId259" Type="http://schemas.openxmlformats.org/officeDocument/2006/relationships/image" Target="../media/image801.png"/><Relationship Id="rId23" Type="http://schemas.openxmlformats.org/officeDocument/2006/relationships/image" Target="../media/image683.png"/><Relationship Id="rId119" Type="http://schemas.openxmlformats.org/officeDocument/2006/relationships/image" Target="../media/image731.png"/><Relationship Id="rId270" Type="http://schemas.openxmlformats.org/officeDocument/2006/relationships/customXml" Target="../ink/ink894.xml"/><Relationship Id="rId326" Type="http://schemas.openxmlformats.org/officeDocument/2006/relationships/customXml" Target="../ink/ink922.xml"/><Relationship Id="rId65" Type="http://schemas.openxmlformats.org/officeDocument/2006/relationships/image" Target="../media/image704.png"/><Relationship Id="rId130" Type="http://schemas.openxmlformats.org/officeDocument/2006/relationships/customXml" Target="../ink/ink824.xml"/><Relationship Id="rId172" Type="http://schemas.openxmlformats.org/officeDocument/2006/relationships/customXml" Target="../ink/ink845.xml"/><Relationship Id="rId228" Type="http://schemas.openxmlformats.org/officeDocument/2006/relationships/customXml" Target="../ink/ink873.xml"/><Relationship Id="rId281" Type="http://schemas.openxmlformats.org/officeDocument/2006/relationships/image" Target="../media/image812.png"/><Relationship Id="rId337" Type="http://schemas.openxmlformats.org/officeDocument/2006/relationships/image" Target="../media/image840.png"/><Relationship Id="rId34" Type="http://schemas.openxmlformats.org/officeDocument/2006/relationships/customXml" Target="../ink/ink776.xml"/><Relationship Id="rId76" Type="http://schemas.openxmlformats.org/officeDocument/2006/relationships/customXml" Target="../ink/ink797.xml"/><Relationship Id="rId141" Type="http://schemas.openxmlformats.org/officeDocument/2006/relationships/image" Target="../media/image742.png"/><Relationship Id="rId7" Type="http://schemas.openxmlformats.org/officeDocument/2006/relationships/image" Target="../media/image675.png"/><Relationship Id="rId183" Type="http://schemas.openxmlformats.org/officeDocument/2006/relationships/image" Target="../media/image763.png"/><Relationship Id="rId239" Type="http://schemas.openxmlformats.org/officeDocument/2006/relationships/image" Target="../media/image791.png"/><Relationship Id="rId250" Type="http://schemas.openxmlformats.org/officeDocument/2006/relationships/customXml" Target="../ink/ink884.xml"/><Relationship Id="rId292" Type="http://schemas.openxmlformats.org/officeDocument/2006/relationships/customXml" Target="../ink/ink905.xml"/><Relationship Id="rId306" Type="http://schemas.openxmlformats.org/officeDocument/2006/relationships/customXml" Target="../ink/ink912.xml"/><Relationship Id="rId45" Type="http://schemas.openxmlformats.org/officeDocument/2006/relationships/image" Target="../media/image694.png"/><Relationship Id="rId87" Type="http://schemas.openxmlformats.org/officeDocument/2006/relationships/image" Target="../media/image715.png"/><Relationship Id="rId110" Type="http://schemas.openxmlformats.org/officeDocument/2006/relationships/customXml" Target="../ink/ink814.xml"/><Relationship Id="rId152" Type="http://schemas.openxmlformats.org/officeDocument/2006/relationships/customXml" Target="../ink/ink835.xml"/><Relationship Id="rId194" Type="http://schemas.openxmlformats.org/officeDocument/2006/relationships/customXml" Target="../ink/ink856.xml"/><Relationship Id="rId208" Type="http://schemas.openxmlformats.org/officeDocument/2006/relationships/customXml" Target="../ink/ink863.xml"/><Relationship Id="rId240" Type="http://schemas.openxmlformats.org/officeDocument/2006/relationships/customXml" Target="../ink/ink879.xml"/><Relationship Id="rId261" Type="http://schemas.openxmlformats.org/officeDocument/2006/relationships/image" Target="../media/image802.png"/><Relationship Id="rId14" Type="http://schemas.openxmlformats.org/officeDocument/2006/relationships/customXml" Target="../ink/ink766.xml"/><Relationship Id="rId35" Type="http://schemas.openxmlformats.org/officeDocument/2006/relationships/image" Target="../media/image689.png"/><Relationship Id="rId56" Type="http://schemas.openxmlformats.org/officeDocument/2006/relationships/customXml" Target="../ink/ink787.xml"/><Relationship Id="rId77" Type="http://schemas.openxmlformats.org/officeDocument/2006/relationships/image" Target="../media/image710.png"/><Relationship Id="rId100" Type="http://schemas.openxmlformats.org/officeDocument/2006/relationships/customXml" Target="../ink/ink809.xml"/><Relationship Id="rId282" Type="http://schemas.openxmlformats.org/officeDocument/2006/relationships/customXml" Target="../ink/ink900.xml"/><Relationship Id="rId317" Type="http://schemas.openxmlformats.org/officeDocument/2006/relationships/image" Target="../media/image830.png"/><Relationship Id="rId338" Type="http://schemas.openxmlformats.org/officeDocument/2006/relationships/customXml" Target="../ink/ink928.xml"/><Relationship Id="rId8" Type="http://schemas.openxmlformats.org/officeDocument/2006/relationships/customXml" Target="../ink/ink763.xml"/><Relationship Id="rId98" Type="http://schemas.openxmlformats.org/officeDocument/2006/relationships/customXml" Target="../ink/ink808.xml"/><Relationship Id="rId121" Type="http://schemas.openxmlformats.org/officeDocument/2006/relationships/image" Target="../media/image732.png"/><Relationship Id="rId142" Type="http://schemas.openxmlformats.org/officeDocument/2006/relationships/customXml" Target="../ink/ink830.xml"/><Relationship Id="rId163" Type="http://schemas.openxmlformats.org/officeDocument/2006/relationships/image" Target="../media/image753.png"/><Relationship Id="rId184" Type="http://schemas.openxmlformats.org/officeDocument/2006/relationships/customXml" Target="../ink/ink851.xml"/><Relationship Id="rId219" Type="http://schemas.openxmlformats.org/officeDocument/2006/relationships/image" Target="../media/image781.png"/><Relationship Id="rId230" Type="http://schemas.openxmlformats.org/officeDocument/2006/relationships/customXml" Target="../ink/ink874.xml"/><Relationship Id="rId251" Type="http://schemas.openxmlformats.org/officeDocument/2006/relationships/image" Target="../media/image797.png"/><Relationship Id="rId25" Type="http://schemas.openxmlformats.org/officeDocument/2006/relationships/image" Target="../media/image684.png"/><Relationship Id="rId46" Type="http://schemas.openxmlformats.org/officeDocument/2006/relationships/customXml" Target="../ink/ink782.xml"/><Relationship Id="rId67" Type="http://schemas.openxmlformats.org/officeDocument/2006/relationships/image" Target="../media/image705.png"/><Relationship Id="rId272" Type="http://schemas.openxmlformats.org/officeDocument/2006/relationships/customXml" Target="../ink/ink895.xml"/><Relationship Id="rId293" Type="http://schemas.openxmlformats.org/officeDocument/2006/relationships/image" Target="../media/image818.png"/><Relationship Id="rId307" Type="http://schemas.openxmlformats.org/officeDocument/2006/relationships/image" Target="../media/image825.png"/><Relationship Id="rId328" Type="http://schemas.openxmlformats.org/officeDocument/2006/relationships/customXml" Target="../ink/ink923.xml"/><Relationship Id="rId88" Type="http://schemas.openxmlformats.org/officeDocument/2006/relationships/customXml" Target="../ink/ink803.xml"/><Relationship Id="rId111" Type="http://schemas.openxmlformats.org/officeDocument/2006/relationships/image" Target="../media/image727.png"/><Relationship Id="rId132" Type="http://schemas.openxmlformats.org/officeDocument/2006/relationships/customXml" Target="../ink/ink825.xml"/><Relationship Id="rId153" Type="http://schemas.openxmlformats.org/officeDocument/2006/relationships/image" Target="../media/image748.png"/><Relationship Id="rId174" Type="http://schemas.openxmlformats.org/officeDocument/2006/relationships/customXml" Target="../ink/ink846.xml"/><Relationship Id="rId195" Type="http://schemas.openxmlformats.org/officeDocument/2006/relationships/image" Target="../media/image769.png"/><Relationship Id="rId209" Type="http://schemas.openxmlformats.org/officeDocument/2006/relationships/image" Target="../media/image776.png"/><Relationship Id="rId220" Type="http://schemas.openxmlformats.org/officeDocument/2006/relationships/customXml" Target="../ink/ink869.xml"/><Relationship Id="rId241" Type="http://schemas.openxmlformats.org/officeDocument/2006/relationships/image" Target="../media/image792.png"/><Relationship Id="rId15" Type="http://schemas.openxmlformats.org/officeDocument/2006/relationships/image" Target="../media/image679.png"/><Relationship Id="rId36" Type="http://schemas.openxmlformats.org/officeDocument/2006/relationships/customXml" Target="../ink/ink777.xml"/><Relationship Id="rId57" Type="http://schemas.openxmlformats.org/officeDocument/2006/relationships/image" Target="../media/image700.png"/><Relationship Id="rId262" Type="http://schemas.openxmlformats.org/officeDocument/2006/relationships/customXml" Target="../ink/ink890.xml"/><Relationship Id="rId283" Type="http://schemas.openxmlformats.org/officeDocument/2006/relationships/image" Target="../media/image813.png"/><Relationship Id="rId318" Type="http://schemas.openxmlformats.org/officeDocument/2006/relationships/customXml" Target="../ink/ink918.xml"/><Relationship Id="rId339" Type="http://schemas.openxmlformats.org/officeDocument/2006/relationships/image" Target="../media/image841.png"/><Relationship Id="rId78" Type="http://schemas.openxmlformats.org/officeDocument/2006/relationships/customXml" Target="../ink/ink798.xml"/><Relationship Id="rId99" Type="http://schemas.openxmlformats.org/officeDocument/2006/relationships/image" Target="../media/image721.png"/><Relationship Id="rId101" Type="http://schemas.openxmlformats.org/officeDocument/2006/relationships/image" Target="../media/image722.png"/><Relationship Id="rId122" Type="http://schemas.openxmlformats.org/officeDocument/2006/relationships/customXml" Target="../ink/ink820.xml"/><Relationship Id="rId143" Type="http://schemas.openxmlformats.org/officeDocument/2006/relationships/image" Target="../media/image743.png"/><Relationship Id="rId164" Type="http://schemas.openxmlformats.org/officeDocument/2006/relationships/customXml" Target="../ink/ink841.xml"/><Relationship Id="rId185" Type="http://schemas.openxmlformats.org/officeDocument/2006/relationships/image" Target="../media/image764.png"/><Relationship Id="rId9" Type="http://schemas.openxmlformats.org/officeDocument/2006/relationships/image" Target="../media/image676.png"/><Relationship Id="rId210" Type="http://schemas.openxmlformats.org/officeDocument/2006/relationships/customXml" Target="../ink/ink864.xml"/><Relationship Id="rId26" Type="http://schemas.openxmlformats.org/officeDocument/2006/relationships/customXml" Target="../ink/ink772.xml"/><Relationship Id="rId231" Type="http://schemas.openxmlformats.org/officeDocument/2006/relationships/image" Target="../media/image787.png"/><Relationship Id="rId252" Type="http://schemas.openxmlformats.org/officeDocument/2006/relationships/customXml" Target="../ink/ink885.xml"/><Relationship Id="rId273" Type="http://schemas.openxmlformats.org/officeDocument/2006/relationships/image" Target="../media/image808.png"/><Relationship Id="rId294" Type="http://schemas.openxmlformats.org/officeDocument/2006/relationships/customXml" Target="../ink/ink906.xml"/><Relationship Id="rId308" Type="http://schemas.openxmlformats.org/officeDocument/2006/relationships/customXml" Target="../ink/ink913.xml"/><Relationship Id="rId329" Type="http://schemas.openxmlformats.org/officeDocument/2006/relationships/image" Target="../media/image836.png"/><Relationship Id="rId47" Type="http://schemas.openxmlformats.org/officeDocument/2006/relationships/image" Target="../media/image695.png"/><Relationship Id="rId68" Type="http://schemas.openxmlformats.org/officeDocument/2006/relationships/customXml" Target="../ink/ink793.xml"/><Relationship Id="rId89" Type="http://schemas.openxmlformats.org/officeDocument/2006/relationships/image" Target="../media/image716.png"/><Relationship Id="rId112" Type="http://schemas.openxmlformats.org/officeDocument/2006/relationships/customXml" Target="../ink/ink815.xml"/><Relationship Id="rId133" Type="http://schemas.openxmlformats.org/officeDocument/2006/relationships/image" Target="../media/image738.png"/><Relationship Id="rId154" Type="http://schemas.openxmlformats.org/officeDocument/2006/relationships/customXml" Target="../ink/ink836.xml"/><Relationship Id="rId175" Type="http://schemas.openxmlformats.org/officeDocument/2006/relationships/image" Target="../media/image759.png"/><Relationship Id="rId340" Type="http://schemas.openxmlformats.org/officeDocument/2006/relationships/customXml" Target="../ink/ink929.xml"/><Relationship Id="rId196" Type="http://schemas.openxmlformats.org/officeDocument/2006/relationships/customXml" Target="../ink/ink857.xml"/><Relationship Id="rId200" Type="http://schemas.openxmlformats.org/officeDocument/2006/relationships/customXml" Target="../ink/ink859.xml"/><Relationship Id="rId16" Type="http://schemas.openxmlformats.org/officeDocument/2006/relationships/customXml" Target="../ink/ink767.xml"/><Relationship Id="rId221" Type="http://schemas.openxmlformats.org/officeDocument/2006/relationships/image" Target="../media/image782.png"/><Relationship Id="rId242" Type="http://schemas.openxmlformats.org/officeDocument/2006/relationships/customXml" Target="../ink/ink880.xml"/><Relationship Id="rId263" Type="http://schemas.openxmlformats.org/officeDocument/2006/relationships/image" Target="../media/image803.png"/><Relationship Id="rId284" Type="http://schemas.openxmlformats.org/officeDocument/2006/relationships/customXml" Target="../ink/ink901.xml"/><Relationship Id="rId319" Type="http://schemas.openxmlformats.org/officeDocument/2006/relationships/image" Target="../media/image831.png"/><Relationship Id="rId37" Type="http://schemas.openxmlformats.org/officeDocument/2006/relationships/image" Target="../media/image690.png"/><Relationship Id="rId58" Type="http://schemas.openxmlformats.org/officeDocument/2006/relationships/customXml" Target="../ink/ink788.xml"/><Relationship Id="rId79" Type="http://schemas.openxmlformats.org/officeDocument/2006/relationships/image" Target="../media/image711.png"/><Relationship Id="rId102" Type="http://schemas.openxmlformats.org/officeDocument/2006/relationships/customXml" Target="../ink/ink810.xml"/><Relationship Id="rId123" Type="http://schemas.openxmlformats.org/officeDocument/2006/relationships/image" Target="../media/image733.png"/><Relationship Id="rId144" Type="http://schemas.openxmlformats.org/officeDocument/2006/relationships/customXml" Target="../ink/ink831.xml"/><Relationship Id="rId330" Type="http://schemas.openxmlformats.org/officeDocument/2006/relationships/customXml" Target="../ink/ink924.xml"/><Relationship Id="rId90" Type="http://schemas.openxmlformats.org/officeDocument/2006/relationships/customXml" Target="../ink/ink804.xml"/><Relationship Id="rId165" Type="http://schemas.openxmlformats.org/officeDocument/2006/relationships/image" Target="../media/image754.png"/><Relationship Id="rId186" Type="http://schemas.openxmlformats.org/officeDocument/2006/relationships/customXml" Target="../ink/ink852.xml"/><Relationship Id="rId211" Type="http://schemas.openxmlformats.org/officeDocument/2006/relationships/image" Target="../media/image777.png"/><Relationship Id="rId232" Type="http://schemas.openxmlformats.org/officeDocument/2006/relationships/customXml" Target="../ink/ink875.xml"/><Relationship Id="rId253" Type="http://schemas.openxmlformats.org/officeDocument/2006/relationships/image" Target="../media/image798.png"/><Relationship Id="rId274" Type="http://schemas.openxmlformats.org/officeDocument/2006/relationships/customXml" Target="../ink/ink896.xml"/><Relationship Id="rId295" Type="http://schemas.openxmlformats.org/officeDocument/2006/relationships/image" Target="../media/image819.png"/><Relationship Id="rId309" Type="http://schemas.openxmlformats.org/officeDocument/2006/relationships/image" Target="../media/image826.png"/><Relationship Id="rId27" Type="http://schemas.openxmlformats.org/officeDocument/2006/relationships/image" Target="../media/image685.png"/><Relationship Id="rId48" Type="http://schemas.openxmlformats.org/officeDocument/2006/relationships/customXml" Target="../ink/ink783.xml"/><Relationship Id="rId69" Type="http://schemas.openxmlformats.org/officeDocument/2006/relationships/image" Target="../media/image706.png"/><Relationship Id="rId113" Type="http://schemas.openxmlformats.org/officeDocument/2006/relationships/image" Target="../media/image728.png"/><Relationship Id="rId134" Type="http://schemas.openxmlformats.org/officeDocument/2006/relationships/customXml" Target="../ink/ink826.xml"/><Relationship Id="rId320" Type="http://schemas.openxmlformats.org/officeDocument/2006/relationships/customXml" Target="../ink/ink919.xml"/><Relationship Id="rId80" Type="http://schemas.openxmlformats.org/officeDocument/2006/relationships/customXml" Target="../ink/ink799.xml"/><Relationship Id="rId155" Type="http://schemas.openxmlformats.org/officeDocument/2006/relationships/image" Target="../media/image749.png"/><Relationship Id="rId176" Type="http://schemas.openxmlformats.org/officeDocument/2006/relationships/customXml" Target="../ink/ink847.xml"/><Relationship Id="rId197" Type="http://schemas.openxmlformats.org/officeDocument/2006/relationships/image" Target="../media/image770.png"/><Relationship Id="rId341" Type="http://schemas.openxmlformats.org/officeDocument/2006/relationships/image" Target="../media/image842.png"/><Relationship Id="rId201" Type="http://schemas.openxmlformats.org/officeDocument/2006/relationships/image" Target="../media/image772.png"/><Relationship Id="rId222" Type="http://schemas.openxmlformats.org/officeDocument/2006/relationships/customXml" Target="../ink/ink870.xml"/><Relationship Id="rId243" Type="http://schemas.openxmlformats.org/officeDocument/2006/relationships/image" Target="../media/image793.png"/><Relationship Id="rId264" Type="http://schemas.openxmlformats.org/officeDocument/2006/relationships/customXml" Target="../ink/ink891.xml"/><Relationship Id="rId285" Type="http://schemas.openxmlformats.org/officeDocument/2006/relationships/image" Target="../media/image814.png"/><Relationship Id="rId17" Type="http://schemas.openxmlformats.org/officeDocument/2006/relationships/image" Target="../media/image680.png"/><Relationship Id="rId38" Type="http://schemas.openxmlformats.org/officeDocument/2006/relationships/customXml" Target="../ink/ink778.xml"/><Relationship Id="rId59" Type="http://schemas.openxmlformats.org/officeDocument/2006/relationships/image" Target="../media/image701.png"/><Relationship Id="rId103" Type="http://schemas.openxmlformats.org/officeDocument/2006/relationships/image" Target="../media/image723.png"/><Relationship Id="rId124" Type="http://schemas.openxmlformats.org/officeDocument/2006/relationships/customXml" Target="../ink/ink821.xml"/><Relationship Id="rId310" Type="http://schemas.openxmlformats.org/officeDocument/2006/relationships/customXml" Target="../ink/ink914.xml"/><Relationship Id="rId70" Type="http://schemas.openxmlformats.org/officeDocument/2006/relationships/customXml" Target="../ink/ink794.xml"/><Relationship Id="rId91" Type="http://schemas.openxmlformats.org/officeDocument/2006/relationships/image" Target="../media/image717.png"/><Relationship Id="rId145" Type="http://schemas.openxmlformats.org/officeDocument/2006/relationships/image" Target="../media/image744.png"/><Relationship Id="rId166" Type="http://schemas.openxmlformats.org/officeDocument/2006/relationships/customXml" Target="../ink/ink842.xml"/><Relationship Id="rId187" Type="http://schemas.openxmlformats.org/officeDocument/2006/relationships/image" Target="../media/image765.png"/><Relationship Id="rId331" Type="http://schemas.openxmlformats.org/officeDocument/2006/relationships/image" Target="../media/image837.png"/><Relationship Id="rId1" Type="http://schemas.openxmlformats.org/officeDocument/2006/relationships/slideLayout" Target="../slideLayouts/slideLayout2.xml"/><Relationship Id="rId212" Type="http://schemas.openxmlformats.org/officeDocument/2006/relationships/customXml" Target="../ink/ink865.xml"/><Relationship Id="rId233" Type="http://schemas.openxmlformats.org/officeDocument/2006/relationships/image" Target="../media/image788.png"/><Relationship Id="rId254" Type="http://schemas.openxmlformats.org/officeDocument/2006/relationships/customXml" Target="../ink/ink886.xml"/><Relationship Id="rId28" Type="http://schemas.openxmlformats.org/officeDocument/2006/relationships/customXml" Target="../ink/ink773.xml"/><Relationship Id="rId49" Type="http://schemas.openxmlformats.org/officeDocument/2006/relationships/image" Target="../media/image696.png"/><Relationship Id="rId114" Type="http://schemas.openxmlformats.org/officeDocument/2006/relationships/customXml" Target="../ink/ink816.xml"/><Relationship Id="rId275" Type="http://schemas.openxmlformats.org/officeDocument/2006/relationships/image" Target="../media/image809.png"/><Relationship Id="rId296" Type="http://schemas.openxmlformats.org/officeDocument/2006/relationships/customXml" Target="../ink/ink907.xml"/><Relationship Id="rId300" Type="http://schemas.openxmlformats.org/officeDocument/2006/relationships/customXml" Target="../ink/ink909.xml"/><Relationship Id="rId60" Type="http://schemas.openxmlformats.org/officeDocument/2006/relationships/customXml" Target="../ink/ink789.xml"/><Relationship Id="rId81" Type="http://schemas.openxmlformats.org/officeDocument/2006/relationships/image" Target="../media/image712.png"/><Relationship Id="rId135" Type="http://schemas.openxmlformats.org/officeDocument/2006/relationships/image" Target="../media/image739.png"/><Relationship Id="rId156" Type="http://schemas.openxmlformats.org/officeDocument/2006/relationships/customXml" Target="../ink/ink837.xml"/><Relationship Id="rId177" Type="http://schemas.openxmlformats.org/officeDocument/2006/relationships/image" Target="../media/image760.png"/><Relationship Id="rId198" Type="http://schemas.openxmlformats.org/officeDocument/2006/relationships/customXml" Target="../ink/ink858.xml"/><Relationship Id="rId321" Type="http://schemas.openxmlformats.org/officeDocument/2006/relationships/image" Target="../media/image832.png"/><Relationship Id="rId342" Type="http://schemas.openxmlformats.org/officeDocument/2006/relationships/customXml" Target="../ink/ink930.xml"/><Relationship Id="rId202" Type="http://schemas.openxmlformats.org/officeDocument/2006/relationships/customXml" Target="../ink/ink860.xml"/><Relationship Id="rId223" Type="http://schemas.openxmlformats.org/officeDocument/2006/relationships/image" Target="../media/image783.png"/><Relationship Id="rId244" Type="http://schemas.openxmlformats.org/officeDocument/2006/relationships/customXml" Target="../ink/ink881.xml"/><Relationship Id="rId18" Type="http://schemas.openxmlformats.org/officeDocument/2006/relationships/customXml" Target="../ink/ink768.xml"/><Relationship Id="rId39" Type="http://schemas.openxmlformats.org/officeDocument/2006/relationships/image" Target="../media/image691.png"/><Relationship Id="rId265" Type="http://schemas.openxmlformats.org/officeDocument/2006/relationships/image" Target="../media/image804.png"/><Relationship Id="rId286" Type="http://schemas.openxmlformats.org/officeDocument/2006/relationships/customXml" Target="../ink/ink902.xml"/><Relationship Id="rId50" Type="http://schemas.openxmlformats.org/officeDocument/2006/relationships/customXml" Target="../ink/ink784.xml"/><Relationship Id="rId104" Type="http://schemas.openxmlformats.org/officeDocument/2006/relationships/customXml" Target="../ink/ink811.xml"/><Relationship Id="rId125" Type="http://schemas.openxmlformats.org/officeDocument/2006/relationships/image" Target="../media/image734.png"/><Relationship Id="rId146" Type="http://schemas.openxmlformats.org/officeDocument/2006/relationships/customXml" Target="../ink/ink832.xml"/><Relationship Id="rId167" Type="http://schemas.openxmlformats.org/officeDocument/2006/relationships/image" Target="../media/image755.png"/><Relationship Id="rId188" Type="http://schemas.openxmlformats.org/officeDocument/2006/relationships/customXml" Target="../ink/ink853.xml"/><Relationship Id="rId311" Type="http://schemas.openxmlformats.org/officeDocument/2006/relationships/image" Target="../media/image827.png"/><Relationship Id="rId332" Type="http://schemas.openxmlformats.org/officeDocument/2006/relationships/customXml" Target="../ink/ink925.xml"/><Relationship Id="rId71" Type="http://schemas.openxmlformats.org/officeDocument/2006/relationships/image" Target="../media/image707.png"/><Relationship Id="rId92" Type="http://schemas.openxmlformats.org/officeDocument/2006/relationships/customXml" Target="../ink/ink805.xml"/><Relationship Id="rId213" Type="http://schemas.openxmlformats.org/officeDocument/2006/relationships/image" Target="../media/image778.png"/><Relationship Id="rId234" Type="http://schemas.openxmlformats.org/officeDocument/2006/relationships/customXml" Target="../ink/ink876.xml"/><Relationship Id="rId2" Type="http://schemas.openxmlformats.org/officeDocument/2006/relationships/customXml" Target="../ink/ink760.xml"/><Relationship Id="rId29" Type="http://schemas.openxmlformats.org/officeDocument/2006/relationships/image" Target="../media/image686.png"/><Relationship Id="rId255" Type="http://schemas.openxmlformats.org/officeDocument/2006/relationships/image" Target="../media/image799.png"/><Relationship Id="rId276" Type="http://schemas.openxmlformats.org/officeDocument/2006/relationships/customXml" Target="../ink/ink897.xml"/><Relationship Id="rId297" Type="http://schemas.openxmlformats.org/officeDocument/2006/relationships/image" Target="../media/image820.png"/><Relationship Id="rId40" Type="http://schemas.openxmlformats.org/officeDocument/2006/relationships/customXml" Target="../ink/ink779.xml"/><Relationship Id="rId115" Type="http://schemas.openxmlformats.org/officeDocument/2006/relationships/image" Target="../media/image729.png"/><Relationship Id="rId136" Type="http://schemas.openxmlformats.org/officeDocument/2006/relationships/customXml" Target="../ink/ink827.xml"/><Relationship Id="rId157" Type="http://schemas.openxmlformats.org/officeDocument/2006/relationships/image" Target="../media/image750.png"/><Relationship Id="rId178" Type="http://schemas.openxmlformats.org/officeDocument/2006/relationships/customXml" Target="../ink/ink848.xml"/><Relationship Id="rId301" Type="http://schemas.openxmlformats.org/officeDocument/2006/relationships/image" Target="../media/image822.png"/><Relationship Id="rId322" Type="http://schemas.openxmlformats.org/officeDocument/2006/relationships/customXml" Target="../ink/ink920.xml"/><Relationship Id="rId343" Type="http://schemas.openxmlformats.org/officeDocument/2006/relationships/image" Target="../media/image843.png"/><Relationship Id="rId61" Type="http://schemas.openxmlformats.org/officeDocument/2006/relationships/image" Target="../media/image702.png"/><Relationship Id="rId82" Type="http://schemas.openxmlformats.org/officeDocument/2006/relationships/customXml" Target="../ink/ink800.xml"/><Relationship Id="rId199" Type="http://schemas.openxmlformats.org/officeDocument/2006/relationships/image" Target="../media/image771.png"/><Relationship Id="rId203" Type="http://schemas.openxmlformats.org/officeDocument/2006/relationships/image" Target="../media/image773.png"/><Relationship Id="rId19" Type="http://schemas.openxmlformats.org/officeDocument/2006/relationships/image" Target="../media/image681.png"/><Relationship Id="rId224" Type="http://schemas.openxmlformats.org/officeDocument/2006/relationships/customXml" Target="../ink/ink871.xml"/><Relationship Id="rId245" Type="http://schemas.openxmlformats.org/officeDocument/2006/relationships/image" Target="../media/image794.png"/><Relationship Id="rId266" Type="http://schemas.openxmlformats.org/officeDocument/2006/relationships/customXml" Target="../ink/ink892.xml"/><Relationship Id="rId287" Type="http://schemas.openxmlformats.org/officeDocument/2006/relationships/image" Target="../media/image815.png"/><Relationship Id="rId30" Type="http://schemas.openxmlformats.org/officeDocument/2006/relationships/customXml" Target="../ink/ink774.xml"/><Relationship Id="rId105" Type="http://schemas.openxmlformats.org/officeDocument/2006/relationships/image" Target="../media/image724.png"/><Relationship Id="rId126" Type="http://schemas.openxmlformats.org/officeDocument/2006/relationships/customXml" Target="../ink/ink822.xml"/><Relationship Id="rId147" Type="http://schemas.openxmlformats.org/officeDocument/2006/relationships/image" Target="../media/image745.png"/><Relationship Id="rId168" Type="http://schemas.openxmlformats.org/officeDocument/2006/relationships/customXml" Target="../ink/ink843.xml"/><Relationship Id="rId312" Type="http://schemas.openxmlformats.org/officeDocument/2006/relationships/customXml" Target="../ink/ink915.xml"/><Relationship Id="rId333" Type="http://schemas.openxmlformats.org/officeDocument/2006/relationships/image" Target="../media/image838.png"/><Relationship Id="rId51" Type="http://schemas.openxmlformats.org/officeDocument/2006/relationships/image" Target="../media/image697.png"/><Relationship Id="rId72" Type="http://schemas.openxmlformats.org/officeDocument/2006/relationships/customXml" Target="../ink/ink795.xml"/><Relationship Id="rId93" Type="http://schemas.openxmlformats.org/officeDocument/2006/relationships/image" Target="../media/image718.png"/><Relationship Id="rId189" Type="http://schemas.openxmlformats.org/officeDocument/2006/relationships/image" Target="../media/image766.png"/><Relationship Id="rId3" Type="http://schemas.openxmlformats.org/officeDocument/2006/relationships/image" Target="../media/image673.png"/><Relationship Id="rId214" Type="http://schemas.openxmlformats.org/officeDocument/2006/relationships/customXml" Target="../ink/ink866.xml"/><Relationship Id="rId235" Type="http://schemas.openxmlformats.org/officeDocument/2006/relationships/image" Target="../media/image789.png"/><Relationship Id="rId256" Type="http://schemas.openxmlformats.org/officeDocument/2006/relationships/customXml" Target="../ink/ink887.xml"/><Relationship Id="rId277" Type="http://schemas.openxmlformats.org/officeDocument/2006/relationships/image" Target="../media/image810.png"/><Relationship Id="rId298" Type="http://schemas.openxmlformats.org/officeDocument/2006/relationships/customXml" Target="../ink/ink908.xml"/><Relationship Id="rId116" Type="http://schemas.openxmlformats.org/officeDocument/2006/relationships/customXml" Target="../ink/ink817.xml"/><Relationship Id="rId137" Type="http://schemas.openxmlformats.org/officeDocument/2006/relationships/image" Target="../media/image740.png"/><Relationship Id="rId158" Type="http://schemas.openxmlformats.org/officeDocument/2006/relationships/customXml" Target="../ink/ink838.xml"/><Relationship Id="rId302" Type="http://schemas.openxmlformats.org/officeDocument/2006/relationships/customXml" Target="../ink/ink910.xml"/><Relationship Id="rId323" Type="http://schemas.openxmlformats.org/officeDocument/2006/relationships/image" Target="../media/image833.png"/><Relationship Id="rId20" Type="http://schemas.openxmlformats.org/officeDocument/2006/relationships/customXml" Target="../ink/ink769.xml"/><Relationship Id="rId41" Type="http://schemas.openxmlformats.org/officeDocument/2006/relationships/image" Target="../media/image692.png"/><Relationship Id="rId62" Type="http://schemas.openxmlformats.org/officeDocument/2006/relationships/customXml" Target="../ink/ink790.xml"/><Relationship Id="rId83" Type="http://schemas.openxmlformats.org/officeDocument/2006/relationships/image" Target="../media/image713.png"/><Relationship Id="rId179" Type="http://schemas.openxmlformats.org/officeDocument/2006/relationships/image" Target="../media/image761.png"/><Relationship Id="rId190" Type="http://schemas.openxmlformats.org/officeDocument/2006/relationships/customXml" Target="../ink/ink854.xml"/><Relationship Id="rId204" Type="http://schemas.openxmlformats.org/officeDocument/2006/relationships/customXml" Target="../ink/ink861.xml"/><Relationship Id="rId225" Type="http://schemas.openxmlformats.org/officeDocument/2006/relationships/image" Target="../media/image784.png"/><Relationship Id="rId246" Type="http://schemas.openxmlformats.org/officeDocument/2006/relationships/customXml" Target="../ink/ink882.xml"/><Relationship Id="rId267" Type="http://schemas.openxmlformats.org/officeDocument/2006/relationships/image" Target="../media/image805.png"/><Relationship Id="rId288" Type="http://schemas.openxmlformats.org/officeDocument/2006/relationships/customXml" Target="../ink/ink903.xml"/><Relationship Id="rId106" Type="http://schemas.openxmlformats.org/officeDocument/2006/relationships/customXml" Target="../ink/ink812.xml"/><Relationship Id="rId127" Type="http://schemas.openxmlformats.org/officeDocument/2006/relationships/image" Target="../media/image735.png"/><Relationship Id="rId313" Type="http://schemas.openxmlformats.org/officeDocument/2006/relationships/image" Target="../media/image828.png"/><Relationship Id="rId10" Type="http://schemas.openxmlformats.org/officeDocument/2006/relationships/customXml" Target="../ink/ink764.xml"/><Relationship Id="rId31" Type="http://schemas.openxmlformats.org/officeDocument/2006/relationships/image" Target="../media/image687.png"/><Relationship Id="rId52" Type="http://schemas.openxmlformats.org/officeDocument/2006/relationships/customXml" Target="../ink/ink785.xml"/><Relationship Id="rId73" Type="http://schemas.openxmlformats.org/officeDocument/2006/relationships/image" Target="../media/image708.png"/><Relationship Id="rId94" Type="http://schemas.openxmlformats.org/officeDocument/2006/relationships/customXml" Target="../ink/ink806.xml"/><Relationship Id="rId148" Type="http://schemas.openxmlformats.org/officeDocument/2006/relationships/customXml" Target="../ink/ink833.xml"/><Relationship Id="rId169" Type="http://schemas.openxmlformats.org/officeDocument/2006/relationships/image" Target="../media/image756.png"/><Relationship Id="rId334" Type="http://schemas.openxmlformats.org/officeDocument/2006/relationships/customXml" Target="../ink/ink926.xml"/><Relationship Id="rId4" Type="http://schemas.openxmlformats.org/officeDocument/2006/relationships/customXml" Target="../ink/ink761.xml"/><Relationship Id="rId180" Type="http://schemas.openxmlformats.org/officeDocument/2006/relationships/customXml" Target="../ink/ink849.xml"/><Relationship Id="rId215" Type="http://schemas.openxmlformats.org/officeDocument/2006/relationships/image" Target="../media/image779.png"/><Relationship Id="rId236" Type="http://schemas.openxmlformats.org/officeDocument/2006/relationships/customXml" Target="../ink/ink877.xml"/><Relationship Id="rId257" Type="http://schemas.openxmlformats.org/officeDocument/2006/relationships/image" Target="../media/image800.png"/><Relationship Id="rId278" Type="http://schemas.openxmlformats.org/officeDocument/2006/relationships/customXml" Target="../ink/ink898.xml"/><Relationship Id="rId303" Type="http://schemas.openxmlformats.org/officeDocument/2006/relationships/image" Target="../media/image823.png"/><Relationship Id="rId42" Type="http://schemas.openxmlformats.org/officeDocument/2006/relationships/customXml" Target="../ink/ink780.xml"/><Relationship Id="rId84" Type="http://schemas.openxmlformats.org/officeDocument/2006/relationships/customXml" Target="../ink/ink801.xml"/><Relationship Id="rId138" Type="http://schemas.openxmlformats.org/officeDocument/2006/relationships/customXml" Target="../ink/ink828.xml"/><Relationship Id="rId191" Type="http://schemas.openxmlformats.org/officeDocument/2006/relationships/image" Target="../media/image767.png"/><Relationship Id="rId205" Type="http://schemas.openxmlformats.org/officeDocument/2006/relationships/image" Target="../media/image774.png"/><Relationship Id="rId247" Type="http://schemas.openxmlformats.org/officeDocument/2006/relationships/image" Target="../media/image795.png"/><Relationship Id="rId107" Type="http://schemas.openxmlformats.org/officeDocument/2006/relationships/image" Target="../media/image725.png"/><Relationship Id="rId289" Type="http://schemas.openxmlformats.org/officeDocument/2006/relationships/image" Target="../media/image816.png"/><Relationship Id="rId11" Type="http://schemas.openxmlformats.org/officeDocument/2006/relationships/image" Target="../media/image677.png"/><Relationship Id="rId53" Type="http://schemas.openxmlformats.org/officeDocument/2006/relationships/image" Target="../media/image698.png"/><Relationship Id="rId149" Type="http://schemas.openxmlformats.org/officeDocument/2006/relationships/image" Target="../media/image746.png"/><Relationship Id="rId314" Type="http://schemas.openxmlformats.org/officeDocument/2006/relationships/customXml" Target="../ink/ink916.xml"/><Relationship Id="rId95" Type="http://schemas.openxmlformats.org/officeDocument/2006/relationships/image" Target="../media/image719.png"/><Relationship Id="rId160" Type="http://schemas.openxmlformats.org/officeDocument/2006/relationships/customXml" Target="../ink/ink839.xml"/><Relationship Id="rId216" Type="http://schemas.openxmlformats.org/officeDocument/2006/relationships/customXml" Target="../ink/ink867.xml"/><Relationship Id="rId258" Type="http://schemas.openxmlformats.org/officeDocument/2006/relationships/customXml" Target="../ink/ink888.xml"/><Relationship Id="rId22" Type="http://schemas.openxmlformats.org/officeDocument/2006/relationships/customXml" Target="../ink/ink770.xml"/><Relationship Id="rId64" Type="http://schemas.openxmlformats.org/officeDocument/2006/relationships/customXml" Target="../ink/ink791.xml"/><Relationship Id="rId118" Type="http://schemas.openxmlformats.org/officeDocument/2006/relationships/customXml" Target="../ink/ink818.xml"/><Relationship Id="rId325" Type="http://schemas.openxmlformats.org/officeDocument/2006/relationships/image" Target="../media/image834.png"/><Relationship Id="rId171" Type="http://schemas.openxmlformats.org/officeDocument/2006/relationships/image" Target="../media/image757.png"/><Relationship Id="rId227" Type="http://schemas.openxmlformats.org/officeDocument/2006/relationships/image" Target="../media/image785.png"/><Relationship Id="rId269" Type="http://schemas.openxmlformats.org/officeDocument/2006/relationships/image" Target="../media/image806.png"/><Relationship Id="rId33" Type="http://schemas.openxmlformats.org/officeDocument/2006/relationships/image" Target="../media/image688.png"/><Relationship Id="rId129" Type="http://schemas.openxmlformats.org/officeDocument/2006/relationships/image" Target="../media/image736.png"/><Relationship Id="rId280" Type="http://schemas.openxmlformats.org/officeDocument/2006/relationships/customXml" Target="../ink/ink899.xml"/><Relationship Id="rId336" Type="http://schemas.openxmlformats.org/officeDocument/2006/relationships/customXml" Target="../ink/ink927.xml"/><Relationship Id="rId75" Type="http://schemas.openxmlformats.org/officeDocument/2006/relationships/image" Target="../media/image709.png"/><Relationship Id="rId140" Type="http://schemas.openxmlformats.org/officeDocument/2006/relationships/customXml" Target="../ink/ink829.xml"/><Relationship Id="rId182" Type="http://schemas.openxmlformats.org/officeDocument/2006/relationships/customXml" Target="../ink/ink850.xml"/><Relationship Id="rId6" Type="http://schemas.openxmlformats.org/officeDocument/2006/relationships/customXml" Target="../ink/ink762.xml"/><Relationship Id="rId238" Type="http://schemas.openxmlformats.org/officeDocument/2006/relationships/customXml" Target="../ink/ink878.xml"/><Relationship Id="rId291" Type="http://schemas.openxmlformats.org/officeDocument/2006/relationships/image" Target="../media/image817.png"/><Relationship Id="rId305" Type="http://schemas.openxmlformats.org/officeDocument/2006/relationships/image" Target="../media/image824.png"/><Relationship Id="rId44" Type="http://schemas.openxmlformats.org/officeDocument/2006/relationships/customXml" Target="../ink/ink781.xml"/><Relationship Id="rId86" Type="http://schemas.openxmlformats.org/officeDocument/2006/relationships/customXml" Target="../ink/ink802.xml"/><Relationship Id="rId151" Type="http://schemas.openxmlformats.org/officeDocument/2006/relationships/image" Target="../media/image747.png"/><Relationship Id="rId193" Type="http://schemas.openxmlformats.org/officeDocument/2006/relationships/image" Target="../media/image768.png"/><Relationship Id="rId207" Type="http://schemas.openxmlformats.org/officeDocument/2006/relationships/image" Target="../media/image775.png"/><Relationship Id="rId249" Type="http://schemas.openxmlformats.org/officeDocument/2006/relationships/image" Target="../media/image796.png"/><Relationship Id="rId13" Type="http://schemas.openxmlformats.org/officeDocument/2006/relationships/image" Target="../media/image678.png"/><Relationship Id="rId109" Type="http://schemas.openxmlformats.org/officeDocument/2006/relationships/image" Target="../media/image726.png"/><Relationship Id="rId260" Type="http://schemas.openxmlformats.org/officeDocument/2006/relationships/customXml" Target="../ink/ink889.xml"/><Relationship Id="rId316" Type="http://schemas.openxmlformats.org/officeDocument/2006/relationships/customXml" Target="../ink/ink917.xml"/><Relationship Id="rId55" Type="http://schemas.openxmlformats.org/officeDocument/2006/relationships/image" Target="../media/image699.png"/><Relationship Id="rId97" Type="http://schemas.openxmlformats.org/officeDocument/2006/relationships/image" Target="../media/image720.png"/><Relationship Id="rId120" Type="http://schemas.openxmlformats.org/officeDocument/2006/relationships/customXml" Target="../ink/ink819.xml"/><Relationship Id="rId162" Type="http://schemas.openxmlformats.org/officeDocument/2006/relationships/customXml" Target="../ink/ink840.xml"/><Relationship Id="rId218" Type="http://schemas.openxmlformats.org/officeDocument/2006/relationships/customXml" Target="../ink/ink868.xml"/><Relationship Id="rId271" Type="http://schemas.openxmlformats.org/officeDocument/2006/relationships/image" Target="../media/image807.png"/><Relationship Id="rId24" Type="http://schemas.openxmlformats.org/officeDocument/2006/relationships/customXml" Target="../ink/ink771.xml"/><Relationship Id="rId66" Type="http://schemas.openxmlformats.org/officeDocument/2006/relationships/customXml" Target="../ink/ink792.xml"/><Relationship Id="rId131" Type="http://schemas.openxmlformats.org/officeDocument/2006/relationships/image" Target="../media/image737.png"/><Relationship Id="rId327" Type="http://schemas.openxmlformats.org/officeDocument/2006/relationships/image" Target="../media/image835.png"/><Relationship Id="rId173" Type="http://schemas.openxmlformats.org/officeDocument/2006/relationships/image" Target="../media/image758.png"/><Relationship Id="rId229" Type="http://schemas.openxmlformats.org/officeDocument/2006/relationships/image" Target="../media/image786.png"/></Relationships>
</file>

<file path=ppt/slides/_rels/slide12.xml.rels><?xml version="1.0" encoding="UTF-8" standalone="yes"?>
<Relationships xmlns="http://schemas.openxmlformats.org/package/2006/relationships"><Relationship Id="rId117" Type="http://schemas.openxmlformats.org/officeDocument/2006/relationships/image" Target="../media/image901.png"/><Relationship Id="rId21" Type="http://schemas.openxmlformats.org/officeDocument/2006/relationships/image" Target="../media/image853.png"/><Relationship Id="rId63" Type="http://schemas.openxmlformats.org/officeDocument/2006/relationships/image" Target="../media/image874.png"/><Relationship Id="rId159" Type="http://schemas.openxmlformats.org/officeDocument/2006/relationships/image" Target="../media/image922.png"/><Relationship Id="rId170" Type="http://schemas.openxmlformats.org/officeDocument/2006/relationships/customXml" Target="../ink/ink1015.xml"/><Relationship Id="rId191" Type="http://schemas.openxmlformats.org/officeDocument/2006/relationships/image" Target="../media/image938.png"/><Relationship Id="rId205" Type="http://schemas.openxmlformats.org/officeDocument/2006/relationships/image" Target="../media/image945.png"/><Relationship Id="rId226" Type="http://schemas.openxmlformats.org/officeDocument/2006/relationships/customXml" Target="../ink/ink1043.xml"/><Relationship Id="rId247" Type="http://schemas.openxmlformats.org/officeDocument/2006/relationships/image" Target="../media/image966.png"/><Relationship Id="rId107" Type="http://schemas.openxmlformats.org/officeDocument/2006/relationships/image" Target="../media/image896.png"/><Relationship Id="rId11" Type="http://schemas.openxmlformats.org/officeDocument/2006/relationships/image" Target="../media/image848.png"/><Relationship Id="rId32" Type="http://schemas.openxmlformats.org/officeDocument/2006/relationships/customXml" Target="../ink/ink946.xml"/><Relationship Id="rId53" Type="http://schemas.openxmlformats.org/officeDocument/2006/relationships/image" Target="../media/image869.png"/><Relationship Id="rId74" Type="http://schemas.openxmlformats.org/officeDocument/2006/relationships/customXml" Target="../ink/ink967.xml"/><Relationship Id="rId128" Type="http://schemas.openxmlformats.org/officeDocument/2006/relationships/customXml" Target="../ink/ink994.xml"/><Relationship Id="rId149" Type="http://schemas.openxmlformats.org/officeDocument/2006/relationships/image" Target="../media/image917.png"/><Relationship Id="rId5" Type="http://schemas.openxmlformats.org/officeDocument/2006/relationships/image" Target="../media/image845.png"/><Relationship Id="rId95" Type="http://schemas.openxmlformats.org/officeDocument/2006/relationships/image" Target="../media/image890.png"/><Relationship Id="rId160" Type="http://schemas.openxmlformats.org/officeDocument/2006/relationships/customXml" Target="../ink/ink1010.xml"/><Relationship Id="rId181" Type="http://schemas.openxmlformats.org/officeDocument/2006/relationships/image" Target="../media/image933.png"/><Relationship Id="rId216" Type="http://schemas.openxmlformats.org/officeDocument/2006/relationships/customXml" Target="../ink/ink1038.xml"/><Relationship Id="rId237" Type="http://schemas.openxmlformats.org/officeDocument/2006/relationships/image" Target="../media/image961.png"/><Relationship Id="rId258" Type="http://schemas.openxmlformats.org/officeDocument/2006/relationships/customXml" Target="../ink/ink1059.xml"/><Relationship Id="rId22" Type="http://schemas.openxmlformats.org/officeDocument/2006/relationships/customXml" Target="../ink/ink941.xml"/><Relationship Id="rId43" Type="http://schemas.openxmlformats.org/officeDocument/2006/relationships/image" Target="../media/image864.png"/><Relationship Id="rId64" Type="http://schemas.openxmlformats.org/officeDocument/2006/relationships/customXml" Target="../ink/ink962.xml"/><Relationship Id="rId118" Type="http://schemas.openxmlformats.org/officeDocument/2006/relationships/customXml" Target="../ink/ink989.xml"/><Relationship Id="rId139" Type="http://schemas.openxmlformats.org/officeDocument/2006/relationships/image" Target="../media/image912.png"/><Relationship Id="rId85" Type="http://schemas.openxmlformats.org/officeDocument/2006/relationships/image" Target="../media/image885.png"/><Relationship Id="rId150" Type="http://schemas.openxmlformats.org/officeDocument/2006/relationships/customXml" Target="../ink/ink1005.xml"/><Relationship Id="rId171" Type="http://schemas.openxmlformats.org/officeDocument/2006/relationships/image" Target="../media/image928.png"/><Relationship Id="rId192" Type="http://schemas.openxmlformats.org/officeDocument/2006/relationships/customXml" Target="../ink/ink1026.xml"/><Relationship Id="rId206" Type="http://schemas.openxmlformats.org/officeDocument/2006/relationships/customXml" Target="../ink/ink1033.xml"/><Relationship Id="rId227" Type="http://schemas.openxmlformats.org/officeDocument/2006/relationships/image" Target="../media/image956.png"/><Relationship Id="rId248" Type="http://schemas.openxmlformats.org/officeDocument/2006/relationships/customXml" Target="../ink/ink1054.xml"/><Relationship Id="rId12" Type="http://schemas.openxmlformats.org/officeDocument/2006/relationships/customXml" Target="../ink/ink936.xml"/><Relationship Id="rId33" Type="http://schemas.openxmlformats.org/officeDocument/2006/relationships/image" Target="../media/image859.png"/><Relationship Id="rId108" Type="http://schemas.openxmlformats.org/officeDocument/2006/relationships/customXml" Target="../ink/ink984.xml"/><Relationship Id="rId129" Type="http://schemas.openxmlformats.org/officeDocument/2006/relationships/image" Target="../media/image907.png"/><Relationship Id="rId54" Type="http://schemas.openxmlformats.org/officeDocument/2006/relationships/customXml" Target="../ink/ink957.xml"/><Relationship Id="rId75" Type="http://schemas.openxmlformats.org/officeDocument/2006/relationships/image" Target="../media/image880.png"/><Relationship Id="rId96" Type="http://schemas.openxmlformats.org/officeDocument/2006/relationships/customXml" Target="../ink/ink978.xml"/><Relationship Id="rId140" Type="http://schemas.openxmlformats.org/officeDocument/2006/relationships/customXml" Target="../ink/ink1000.xml"/><Relationship Id="rId161" Type="http://schemas.openxmlformats.org/officeDocument/2006/relationships/image" Target="../media/image923.png"/><Relationship Id="rId182" Type="http://schemas.openxmlformats.org/officeDocument/2006/relationships/customXml" Target="../ink/ink1021.xml"/><Relationship Id="rId217" Type="http://schemas.openxmlformats.org/officeDocument/2006/relationships/image" Target="../media/image951.png"/><Relationship Id="rId6" Type="http://schemas.openxmlformats.org/officeDocument/2006/relationships/customXml" Target="../ink/ink933.xml"/><Relationship Id="rId238" Type="http://schemas.openxmlformats.org/officeDocument/2006/relationships/customXml" Target="../ink/ink1049.xml"/><Relationship Id="rId259" Type="http://schemas.openxmlformats.org/officeDocument/2006/relationships/image" Target="../media/image972.png"/><Relationship Id="rId23" Type="http://schemas.openxmlformats.org/officeDocument/2006/relationships/image" Target="../media/image854.png"/><Relationship Id="rId119" Type="http://schemas.openxmlformats.org/officeDocument/2006/relationships/image" Target="../media/image902.png"/><Relationship Id="rId44" Type="http://schemas.openxmlformats.org/officeDocument/2006/relationships/customXml" Target="../ink/ink952.xml"/><Relationship Id="rId65" Type="http://schemas.openxmlformats.org/officeDocument/2006/relationships/image" Target="../media/image875.png"/><Relationship Id="rId86" Type="http://schemas.openxmlformats.org/officeDocument/2006/relationships/customXml" Target="../ink/ink973.xml"/><Relationship Id="rId130" Type="http://schemas.openxmlformats.org/officeDocument/2006/relationships/customXml" Target="../ink/ink995.xml"/><Relationship Id="rId151" Type="http://schemas.openxmlformats.org/officeDocument/2006/relationships/image" Target="../media/image918.png"/><Relationship Id="rId172" Type="http://schemas.openxmlformats.org/officeDocument/2006/relationships/customXml" Target="../ink/ink1016.xml"/><Relationship Id="rId193" Type="http://schemas.openxmlformats.org/officeDocument/2006/relationships/image" Target="../media/image939.png"/><Relationship Id="rId207" Type="http://schemas.openxmlformats.org/officeDocument/2006/relationships/image" Target="../media/image946.png"/><Relationship Id="rId228" Type="http://schemas.openxmlformats.org/officeDocument/2006/relationships/customXml" Target="../ink/ink1044.xml"/><Relationship Id="rId249" Type="http://schemas.openxmlformats.org/officeDocument/2006/relationships/image" Target="../media/image967.png"/><Relationship Id="rId13" Type="http://schemas.openxmlformats.org/officeDocument/2006/relationships/image" Target="../media/image849.png"/><Relationship Id="rId109" Type="http://schemas.openxmlformats.org/officeDocument/2006/relationships/image" Target="../media/image897.png"/><Relationship Id="rId260" Type="http://schemas.openxmlformats.org/officeDocument/2006/relationships/customXml" Target="../ink/ink1060.xml"/><Relationship Id="rId34" Type="http://schemas.openxmlformats.org/officeDocument/2006/relationships/customXml" Target="../ink/ink947.xml"/><Relationship Id="rId55" Type="http://schemas.openxmlformats.org/officeDocument/2006/relationships/image" Target="../media/image870.png"/><Relationship Id="rId76" Type="http://schemas.openxmlformats.org/officeDocument/2006/relationships/customXml" Target="../ink/ink968.xml"/><Relationship Id="rId97" Type="http://schemas.openxmlformats.org/officeDocument/2006/relationships/image" Target="../media/image891.png"/><Relationship Id="rId120" Type="http://schemas.openxmlformats.org/officeDocument/2006/relationships/customXml" Target="../ink/ink990.xml"/><Relationship Id="rId141" Type="http://schemas.openxmlformats.org/officeDocument/2006/relationships/image" Target="../media/image913.png"/><Relationship Id="rId7" Type="http://schemas.openxmlformats.org/officeDocument/2006/relationships/image" Target="../media/image846.png"/><Relationship Id="rId162" Type="http://schemas.openxmlformats.org/officeDocument/2006/relationships/customXml" Target="../ink/ink1011.xml"/><Relationship Id="rId183" Type="http://schemas.openxmlformats.org/officeDocument/2006/relationships/image" Target="../media/image934.png"/><Relationship Id="rId218" Type="http://schemas.openxmlformats.org/officeDocument/2006/relationships/customXml" Target="../ink/ink1039.xml"/><Relationship Id="rId239" Type="http://schemas.openxmlformats.org/officeDocument/2006/relationships/image" Target="../media/image962.png"/><Relationship Id="rId250" Type="http://schemas.openxmlformats.org/officeDocument/2006/relationships/customXml" Target="../ink/ink1055.xml"/><Relationship Id="rId24" Type="http://schemas.openxmlformats.org/officeDocument/2006/relationships/customXml" Target="../ink/ink942.xml"/><Relationship Id="rId45" Type="http://schemas.openxmlformats.org/officeDocument/2006/relationships/image" Target="../media/image865.png"/><Relationship Id="rId66" Type="http://schemas.openxmlformats.org/officeDocument/2006/relationships/customXml" Target="../ink/ink963.xml"/><Relationship Id="rId87" Type="http://schemas.openxmlformats.org/officeDocument/2006/relationships/image" Target="../media/image886.png"/><Relationship Id="rId110" Type="http://schemas.openxmlformats.org/officeDocument/2006/relationships/customXml" Target="../ink/ink985.xml"/><Relationship Id="rId131" Type="http://schemas.openxmlformats.org/officeDocument/2006/relationships/image" Target="../media/image908.png"/><Relationship Id="rId152" Type="http://schemas.openxmlformats.org/officeDocument/2006/relationships/customXml" Target="../ink/ink1006.xml"/><Relationship Id="rId173" Type="http://schemas.openxmlformats.org/officeDocument/2006/relationships/image" Target="../media/image929.png"/><Relationship Id="rId194" Type="http://schemas.openxmlformats.org/officeDocument/2006/relationships/customXml" Target="../ink/ink1027.xml"/><Relationship Id="rId208" Type="http://schemas.openxmlformats.org/officeDocument/2006/relationships/customXml" Target="../ink/ink1034.xml"/><Relationship Id="rId229" Type="http://schemas.openxmlformats.org/officeDocument/2006/relationships/image" Target="../media/image957.png"/><Relationship Id="rId240" Type="http://schemas.openxmlformats.org/officeDocument/2006/relationships/customXml" Target="../ink/ink1050.xml"/><Relationship Id="rId261" Type="http://schemas.openxmlformats.org/officeDocument/2006/relationships/image" Target="../media/image973.png"/><Relationship Id="rId14" Type="http://schemas.openxmlformats.org/officeDocument/2006/relationships/customXml" Target="../ink/ink937.xml"/><Relationship Id="rId35" Type="http://schemas.openxmlformats.org/officeDocument/2006/relationships/image" Target="../media/image860.png"/><Relationship Id="rId56" Type="http://schemas.openxmlformats.org/officeDocument/2006/relationships/customXml" Target="../ink/ink958.xml"/><Relationship Id="rId77" Type="http://schemas.openxmlformats.org/officeDocument/2006/relationships/image" Target="../media/image881.png"/><Relationship Id="rId100" Type="http://schemas.openxmlformats.org/officeDocument/2006/relationships/customXml" Target="../ink/ink980.xml"/><Relationship Id="rId8" Type="http://schemas.openxmlformats.org/officeDocument/2006/relationships/customXml" Target="../ink/ink934.xml"/><Relationship Id="rId98" Type="http://schemas.openxmlformats.org/officeDocument/2006/relationships/customXml" Target="../ink/ink979.xml"/><Relationship Id="rId121" Type="http://schemas.openxmlformats.org/officeDocument/2006/relationships/image" Target="../media/image903.png"/><Relationship Id="rId142" Type="http://schemas.openxmlformats.org/officeDocument/2006/relationships/customXml" Target="../ink/ink1001.xml"/><Relationship Id="rId163" Type="http://schemas.openxmlformats.org/officeDocument/2006/relationships/image" Target="../media/image924.png"/><Relationship Id="rId184" Type="http://schemas.openxmlformats.org/officeDocument/2006/relationships/customXml" Target="../ink/ink1022.xml"/><Relationship Id="rId219" Type="http://schemas.openxmlformats.org/officeDocument/2006/relationships/image" Target="../media/image952.png"/><Relationship Id="rId230" Type="http://schemas.openxmlformats.org/officeDocument/2006/relationships/customXml" Target="../ink/ink1045.xml"/><Relationship Id="rId251" Type="http://schemas.openxmlformats.org/officeDocument/2006/relationships/image" Target="../media/image968.png"/><Relationship Id="rId25" Type="http://schemas.openxmlformats.org/officeDocument/2006/relationships/image" Target="../media/image855.png"/><Relationship Id="rId46" Type="http://schemas.openxmlformats.org/officeDocument/2006/relationships/customXml" Target="../ink/ink953.xml"/><Relationship Id="rId67" Type="http://schemas.openxmlformats.org/officeDocument/2006/relationships/image" Target="../media/image876.png"/><Relationship Id="rId88" Type="http://schemas.openxmlformats.org/officeDocument/2006/relationships/customXml" Target="../ink/ink974.xml"/><Relationship Id="rId111" Type="http://schemas.openxmlformats.org/officeDocument/2006/relationships/image" Target="../media/image898.png"/><Relationship Id="rId132" Type="http://schemas.openxmlformats.org/officeDocument/2006/relationships/customXml" Target="../ink/ink996.xml"/><Relationship Id="rId153" Type="http://schemas.openxmlformats.org/officeDocument/2006/relationships/image" Target="../media/image919.png"/><Relationship Id="rId174" Type="http://schemas.openxmlformats.org/officeDocument/2006/relationships/customXml" Target="../ink/ink1017.xml"/><Relationship Id="rId195" Type="http://schemas.openxmlformats.org/officeDocument/2006/relationships/image" Target="../media/image940.png"/><Relationship Id="rId209" Type="http://schemas.openxmlformats.org/officeDocument/2006/relationships/image" Target="../media/image947.png"/><Relationship Id="rId220" Type="http://schemas.openxmlformats.org/officeDocument/2006/relationships/customXml" Target="../ink/ink1040.xml"/><Relationship Id="rId241" Type="http://schemas.openxmlformats.org/officeDocument/2006/relationships/image" Target="../media/image963.png"/><Relationship Id="rId15" Type="http://schemas.openxmlformats.org/officeDocument/2006/relationships/image" Target="../media/image850.png"/><Relationship Id="rId36" Type="http://schemas.openxmlformats.org/officeDocument/2006/relationships/customXml" Target="../ink/ink948.xml"/><Relationship Id="rId57" Type="http://schemas.openxmlformats.org/officeDocument/2006/relationships/image" Target="../media/image871.png"/><Relationship Id="rId78" Type="http://schemas.openxmlformats.org/officeDocument/2006/relationships/customXml" Target="../ink/ink969.xml"/><Relationship Id="rId99" Type="http://schemas.openxmlformats.org/officeDocument/2006/relationships/image" Target="../media/image892.png"/><Relationship Id="rId101" Type="http://schemas.openxmlformats.org/officeDocument/2006/relationships/image" Target="../media/image893.png"/><Relationship Id="rId122" Type="http://schemas.openxmlformats.org/officeDocument/2006/relationships/customXml" Target="../ink/ink991.xml"/><Relationship Id="rId143" Type="http://schemas.openxmlformats.org/officeDocument/2006/relationships/image" Target="../media/image914.png"/><Relationship Id="rId164" Type="http://schemas.openxmlformats.org/officeDocument/2006/relationships/customXml" Target="../ink/ink1012.xml"/><Relationship Id="rId185" Type="http://schemas.openxmlformats.org/officeDocument/2006/relationships/image" Target="../media/image935.png"/><Relationship Id="rId9" Type="http://schemas.openxmlformats.org/officeDocument/2006/relationships/image" Target="../media/image847.png"/><Relationship Id="rId210" Type="http://schemas.openxmlformats.org/officeDocument/2006/relationships/customXml" Target="../ink/ink1035.xml"/><Relationship Id="rId26" Type="http://schemas.openxmlformats.org/officeDocument/2006/relationships/customXml" Target="../ink/ink943.xml"/><Relationship Id="rId231" Type="http://schemas.openxmlformats.org/officeDocument/2006/relationships/image" Target="../media/image958.png"/><Relationship Id="rId252" Type="http://schemas.openxmlformats.org/officeDocument/2006/relationships/customXml" Target="../ink/ink1056.xml"/><Relationship Id="rId47" Type="http://schemas.openxmlformats.org/officeDocument/2006/relationships/image" Target="../media/image866.png"/><Relationship Id="rId68" Type="http://schemas.openxmlformats.org/officeDocument/2006/relationships/customXml" Target="../ink/ink964.xml"/><Relationship Id="rId89" Type="http://schemas.openxmlformats.org/officeDocument/2006/relationships/image" Target="../media/image887.png"/><Relationship Id="rId112" Type="http://schemas.openxmlformats.org/officeDocument/2006/relationships/customXml" Target="../ink/ink986.xml"/><Relationship Id="rId133" Type="http://schemas.openxmlformats.org/officeDocument/2006/relationships/image" Target="../media/image909.png"/><Relationship Id="rId154" Type="http://schemas.openxmlformats.org/officeDocument/2006/relationships/customXml" Target="../ink/ink1007.xml"/><Relationship Id="rId175" Type="http://schemas.openxmlformats.org/officeDocument/2006/relationships/image" Target="../media/image930.png"/><Relationship Id="rId196" Type="http://schemas.openxmlformats.org/officeDocument/2006/relationships/customXml" Target="../ink/ink1028.xml"/><Relationship Id="rId200" Type="http://schemas.openxmlformats.org/officeDocument/2006/relationships/customXml" Target="../ink/ink1030.xml"/><Relationship Id="rId16" Type="http://schemas.openxmlformats.org/officeDocument/2006/relationships/customXml" Target="../ink/ink938.xml"/><Relationship Id="rId221" Type="http://schemas.openxmlformats.org/officeDocument/2006/relationships/image" Target="../media/image953.png"/><Relationship Id="rId242" Type="http://schemas.openxmlformats.org/officeDocument/2006/relationships/customXml" Target="../ink/ink1051.xml"/><Relationship Id="rId37" Type="http://schemas.openxmlformats.org/officeDocument/2006/relationships/image" Target="../media/image861.png"/><Relationship Id="rId58" Type="http://schemas.openxmlformats.org/officeDocument/2006/relationships/customXml" Target="../ink/ink959.xml"/><Relationship Id="rId79" Type="http://schemas.openxmlformats.org/officeDocument/2006/relationships/image" Target="../media/image882.png"/><Relationship Id="rId102" Type="http://schemas.openxmlformats.org/officeDocument/2006/relationships/customXml" Target="../ink/ink981.xml"/><Relationship Id="rId123" Type="http://schemas.openxmlformats.org/officeDocument/2006/relationships/image" Target="../media/image904.png"/><Relationship Id="rId144" Type="http://schemas.openxmlformats.org/officeDocument/2006/relationships/customXml" Target="../ink/ink1002.xml"/><Relationship Id="rId90" Type="http://schemas.openxmlformats.org/officeDocument/2006/relationships/customXml" Target="../ink/ink975.xml"/><Relationship Id="rId165" Type="http://schemas.openxmlformats.org/officeDocument/2006/relationships/image" Target="../media/image925.png"/><Relationship Id="rId186" Type="http://schemas.openxmlformats.org/officeDocument/2006/relationships/customXml" Target="../ink/ink1023.xml"/><Relationship Id="rId211" Type="http://schemas.openxmlformats.org/officeDocument/2006/relationships/image" Target="../media/image948.png"/><Relationship Id="rId232" Type="http://schemas.openxmlformats.org/officeDocument/2006/relationships/customXml" Target="../ink/ink1046.xml"/><Relationship Id="rId253" Type="http://schemas.openxmlformats.org/officeDocument/2006/relationships/image" Target="../media/image969.png"/><Relationship Id="rId27" Type="http://schemas.openxmlformats.org/officeDocument/2006/relationships/image" Target="../media/image856.png"/><Relationship Id="rId48" Type="http://schemas.openxmlformats.org/officeDocument/2006/relationships/customXml" Target="../ink/ink954.xml"/><Relationship Id="rId69" Type="http://schemas.openxmlformats.org/officeDocument/2006/relationships/image" Target="../media/image877.png"/><Relationship Id="rId113" Type="http://schemas.openxmlformats.org/officeDocument/2006/relationships/image" Target="../media/image899.png"/><Relationship Id="rId134" Type="http://schemas.openxmlformats.org/officeDocument/2006/relationships/customXml" Target="../ink/ink997.xml"/><Relationship Id="rId80" Type="http://schemas.openxmlformats.org/officeDocument/2006/relationships/customXml" Target="../ink/ink970.xml"/><Relationship Id="rId155" Type="http://schemas.openxmlformats.org/officeDocument/2006/relationships/image" Target="../media/image920.png"/><Relationship Id="rId176" Type="http://schemas.openxmlformats.org/officeDocument/2006/relationships/customXml" Target="../ink/ink1018.xml"/><Relationship Id="rId197" Type="http://schemas.openxmlformats.org/officeDocument/2006/relationships/image" Target="../media/image941.png"/><Relationship Id="rId201" Type="http://schemas.openxmlformats.org/officeDocument/2006/relationships/image" Target="../media/image943.png"/><Relationship Id="rId222" Type="http://schemas.openxmlformats.org/officeDocument/2006/relationships/customXml" Target="../ink/ink1041.xml"/><Relationship Id="rId243" Type="http://schemas.openxmlformats.org/officeDocument/2006/relationships/image" Target="../media/image964.png"/><Relationship Id="rId17" Type="http://schemas.openxmlformats.org/officeDocument/2006/relationships/image" Target="../media/image851.png"/><Relationship Id="rId38" Type="http://schemas.openxmlformats.org/officeDocument/2006/relationships/customXml" Target="../ink/ink949.xml"/><Relationship Id="rId59" Type="http://schemas.openxmlformats.org/officeDocument/2006/relationships/image" Target="../media/image872.png"/><Relationship Id="rId103" Type="http://schemas.openxmlformats.org/officeDocument/2006/relationships/image" Target="../media/image894.png"/><Relationship Id="rId124" Type="http://schemas.openxmlformats.org/officeDocument/2006/relationships/customXml" Target="../ink/ink992.xml"/><Relationship Id="rId70" Type="http://schemas.openxmlformats.org/officeDocument/2006/relationships/customXml" Target="../ink/ink965.xml"/><Relationship Id="rId91" Type="http://schemas.openxmlformats.org/officeDocument/2006/relationships/image" Target="../media/image888.png"/><Relationship Id="rId145" Type="http://schemas.openxmlformats.org/officeDocument/2006/relationships/image" Target="../media/image915.png"/><Relationship Id="rId166" Type="http://schemas.openxmlformats.org/officeDocument/2006/relationships/customXml" Target="../ink/ink1013.xml"/><Relationship Id="rId187" Type="http://schemas.openxmlformats.org/officeDocument/2006/relationships/image" Target="../media/image936.png"/><Relationship Id="rId1" Type="http://schemas.openxmlformats.org/officeDocument/2006/relationships/slideLayout" Target="../slideLayouts/slideLayout2.xml"/><Relationship Id="rId212" Type="http://schemas.openxmlformats.org/officeDocument/2006/relationships/customXml" Target="../ink/ink1036.xml"/><Relationship Id="rId233" Type="http://schemas.openxmlformats.org/officeDocument/2006/relationships/image" Target="../media/image959.png"/><Relationship Id="rId254" Type="http://schemas.openxmlformats.org/officeDocument/2006/relationships/customXml" Target="../ink/ink1057.xml"/><Relationship Id="rId28" Type="http://schemas.openxmlformats.org/officeDocument/2006/relationships/customXml" Target="../ink/ink944.xml"/><Relationship Id="rId49" Type="http://schemas.openxmlformats.org/officeDocument/2006/relationships/image" Target="../media/image867.png"/><Relationship Id="rId114" Type="http://schemas.openxmlformats.org/officeDocument/2006/relationships/customXml" Target="../ink/ink987.xml"/><Relationship Id="rId60" Type="http://schemas.openxmlformats.org/officeDocument/2006/relationships/customXml" Target="../ink/ink960.xml"/><Relationship Id="rId81" Type="http://schemas.openxmlformats.org/officeDocument/2006/relationships/image" Target="../media/image883.png"/><Relationship Id="rId135" Type="http://schemas.openxmlformats.org/officeDocument/2006/relationships/image" Target="../media/image910.png"/><Relationship Id="rId156" Type="http://schemas.openxmlformats.org/officeDocument/2006/relationships/customXml" Target="../ink/ink1008.xml"/><Relationship Id="rId177" Type="http://schemas.openxmlformats.org/officeDocument/2006/relationships/image" Target="../media/image931.png"/><Relationship Id="rId198" Type="http://schemas.openxmlformats.org/officeDocument/2006/relationships/customXml" Target="../ink/ink1029.xml"/><Relationship Id="rId202" Type="http://schemas.openxmlformats.org/officeDocument/2006/relationships/customXml" Target="../ink/ink1031.xml"/><Relationship Id="rId223" Type="http://schemas.openxmlformats.org/officeDocument/2006/relationships/image" Target="../media/image954.png"/><Relationship Id="rId244" Type="http://schemas.openxmlformats.org/officeDocument/2006/relationships/customXml" Target="../ink/ink1052.xml"/><Relationship Id="rId18" Type="http://schemas.openxmlformats.org/officeDocument/2006/relationships/customXml" Target="../ink/ink939.xml"/><Relationship Id="rId39" Type="http://schemas.openxmlformats.org/officeDocument/2006/relationships/image" Target="../media/image862.png"/><Relationship Id="rId50" Type="http://schemas.openxmlformats.org/officeDocument/2006/relationships/customXml" Target="../ink/ink955.xml"/><Relationship Id="rId104" Type="http://schemas.openxmlformats.org/officeDocument/2006/relationships/customXml" Target="../ink/ink982.xml"/><Relationship Id="rId125" Type="http://schemas.openxmlformats.org/officeDocument/2006/relationships/image" Target="../media/image905.png"/><Relationship Id="rId146" Type="http://schemas.openxmlformats.org/officeDocument/2006/relationships/customXml" Target="../ink/ink1003.xml"/><Relationship Id="rId167" Type="http://schemas.openxmlformats.org/officeDocument/2006/relationships/image" Target="../media/image926.png"/><Relationship Id="rId188" Type="http://schemas.openxmlformats.org/officeDocument/2006/relationships/customXml" Target="../ink/ink1024.xml"/><Relationship Id="rId71" Type="http://schemas.openxmlformats.org/officeDocument/2006/relationships/image" Target="../media/image878.png"/><Relationship Id="rId92" Type="http://schemas.openxmlformats.org/officeDocument/2006/relationships/customXml" Target="../ink/ink976.xml"/><Relationship Id="rId213" Type="http://schemas.openxmlformats.org/officeDocument/2006/relationships/image" Target="../media/image949.png"/><Relationship Id="rId234" Type="http://schemas.openxmlformats.org/officeDocument/2006/relationships/customXml" Target="../ink/ink1047.xml"/><Relationship Id="rId2" Type="http://schemas.openxmlformats.org/officeDocument/2006/relationships/customXml" Target="../ink/ink931.xml"/><Relationship Id="rId29" Type="http://schemas.openxmlformats.org/officeDocument/2006/relationships/image" Target="../media/image857.png"/><Relationship Id="rId255" Type="http://schemas.openxmlformats.org/officeDocument/2006/relationships/image" Target="../media/image970.png"/><Relationship Id="rId40" Type="http://schemas.openxmlformats.org/officeDocument/2006/relationships/customXml" Target="../ink/ink950.xml"/><Relationship Id="rId115" Type="http://schemas.openxmlformats.org/officeDocument/2006/relationships/image" Target="../media/image900.png"/><Relationship Id="rId136" Type="http://schemas.openxmlformats.org/officeDocument/2006/relationships/customXml" Target="../ink/ink998.xml"/><Relationship Id="rId157" Type="http://schemas.openxmlformats.org/officeDocument/2006/relationships/image" Target="../media/image921.png"/><Relationship Id="rId178" Type="http://schemas.openxmlformats.org/officeDocument/2006/relationships/customXml" Target="../ink/ink1019.xml"/><Relationship Id="rId61" Type="http://schemas.openxmlformats.org/officeDocument/2006/relationships/image" Target="../media/image873.png"/><Relationship Id="rId82" Type="http://schemas.openxmlformats.org/officeDocument/2006/relationships/customXml" Target="../ink/ink971.xml"/><Relationship Id="rId199" Type="http://schemas.openxmlformats.org/officeDocument/2006/relationships/image" Target="../media/image942.png"/><Relationship Id="rId203" Type="http://schemas.openxmlformats.org/officeDocument/2006/relationships/image" Target="../media/image944.png"/><Relationship Id="rId19" Type="http://schemas.openxmlformats.org/officeDocument/2006/relationships/image" Target="../media/image852.png"/><Relationship Id="rId224" Type="http://schemas.openxmlformats.org/officeDocument/2006/relationships/customXml" Target="../ink/ink1042.xml"/><Relationship Id="rId245" Type="http://schemas.openxmlformats.org/officeDocument/2006/relationships/image" Target="../media/image965.png"/><Relationship Id="rId30" Type="http://schemas.openxmlformats.org/officeDocument/2006/relationships/customXml" Target="../ink/ink945.xml"/><Relationship Id="rId105" Type="http://schemas.openxmlformats.org/officeDocument/2006/relationships/image" Target="../media/image895.png"/><Relationship Id="rId126" Type="http://schemas.openxmlformats.org/officeDocument/2006/relationships/customXml" Target="../ink/ink993.xml"/><Relationship Id="rId147" Type="http://schemas.openxmlformats.org/officeDocument/2006/relationships/image" Target="../media/image916.png"/><Relationship Id="rId168" Type="http://schemas.openxmlformats.org/officeDocument/2006/relationships/customXml" Target="../ink/ink1014.xml"/><Relationship Id="rId51" Type="http://schemas.openxmlformats.org/officeDocument/2006/relationships/image" Target="../media/image868.png"/><Relationship Id="rId72" Type="http://schemas.openxmlformats.org/officeDocument/2006/relationships/customXml" Target="../ink/ink966.xml"/><Relationship Id="rId93" Type="http://schemas.openxmlformats.org/officeDocument/2006/relationships/image" Target="../media/image889.png"/><Relationship Id="rId189" Type="http://schemas.openxmlformats.org/officeDocument/2006/relationships/image" Target="../media/image937.png"/><Relationship Id="rId3" Type="http://schemas.openxmlformats.org/officeDocument/2006/relationships/image" Target="../media/image844.png"/><Relationship Id="rId214" Type="http://schemas.openxmlformats.org/officeDocument/2006/relationships/customXml" Target="../ink/ink1037.xml"/><Relationship Id="rId235" Type="http://schemas.openxmlformats.org/officeDocument/2006/relationships/image" Target="../media/image960.png"/><Relationship Id="rId256" Type="http://schemas.openxmlformats.org/officeDocument/2006/relationships/customXml" Target="../ink/ink1058.xml"/><Relationship Id="rId116" Type="http://schemas.openxmlformats.org/officeDocument/2006/relationships/customXml" Target="../ink/ink988.xml"/><Relationship Id="rId137" Type="http://schemas.openxmlformats.org/officeDocument/2006/relationships/image" Target="../media/image911.png"/><Relationship Id="rId158" Type="http://schemas.openxmlformats.org/officeDocument/2006/relationships/customXml" Target="../ink/ink1009.xml"/><Relationship Id="rId20" Type="http://schemas.openxmlformats.org/officeDocument/2006/relationships/customXml" Target="../ink/ink940.xml"/><Relationship Id="rId41" Type="http://schemas.openxmlformats.org/officeDocument/2006/relationships/image" Target="../media/image863.png"/><Relationship Id="rId62" Type="http://schemas.openxmlformats.org/officeDocument/2006/relationships/customXml" Target="../ink/ink961.xml"/><Relationship Id="rId83" Type="http://schemas.openxmlformats.org/officeDocument/2006/relationships/image" Target="../media/image884.png"/><Relationship Id="rId179" Type="http://schemas.openxmlformats.org/officeDocument/2006/relationships/image" Target="../media/image932.png"/><Relationship Id="rId190" Type="http://schemas.openxmlformats.org/officeDocument/2006/relationships/customXml" Target="../ink/ink1025.xml"/><Relationship Id="rId204" Type="http://schemas.openxmlformats.org/officeDocument/2006/relationships/customXml" Target="../ink/ink1032.xml"/><Relationship Id="rId225" Type="http://schemas.openxmlformats.org/officeDocument/2006/relationships/image" Target="../media/image955.png"/><Relationship Id="rId246" Type="http://schemas.openxmlformats.org/officeDocument/2006/relationships/customXml" Target="../ink/ink1053.xml"/><Relationship Id="rId106" Type="http://schemas.openxmlformats.org/officeDocument/2006/relationships/customXml" Target="../ink/ink983.xml"/><Relationship Id="rId127" Type="http://schemas.openxmlformats.org/officeDocument/2006/relationships/image" Target="../media/image906.png"/><Relationship Id="rId10" Type="http://schemas.openxmlformats.org/officeDocument/2006/relationships/customXml" Target="../ink/ink935.xml"/><Relationship Id="rId31" Type="http://schemas.openxmlformats.org/officeDocument/2006/relationships/image" Target="../media/image858.png"/><Relationship Id="rId52" Type="http://schemas.openxmlformats.org/officeDocument/2006/relationships/customXml" Target="../ink/ink956.xml"/><Relationship Id="rId73" Type="http://schemas.openxmlformats.org/officeDocument/2006/relationships/image" Target="../media/image879.png"/><Relationship Id="rId94" Type="http://schemas.openxmlformats.org/officeDocument/2006/relationships/customXml" Target="../ink/ink977.xml"/><Relationship Id="rId148" Type="http://schemas.openxmlformats.org/officeDocument/2006/relationships/customXml" Target="../ink/ink1004.xml"/><Relationship Id="rId169" Type="http://schemas.openxmlformats.org/officeDocument/2006/relationships/image" Target="../media/image927.png"/><Relationship Id="rId4" Type="http://schemas.openxmlformats.org/officeDocument/2006/relationships/customXml" Target="../ink/ink932.xml"/><Relationship Id="rId180" Type="http://schemas.openxmlformats.org/officeDocument/2006/relationships/customXml" Target="../ink/ink1020.xml"/><Relationship Id="rId215" Type="http://schemas.openxmlformats.org/officeDocument/2006/relationships/image" Target="../media/image950.png"/><Relationship Id="rId236" Type="http://schemas.openxmlformats.org/officeDocument/2006/relationships/customXml" Target="../ink/ink1048.xml"/><Relationship Id="rId257" Type="http://schemas.openxmlformats.org/officeDocument/2006/relationships/image" Target="../media/image971.png"/><Relationship Id="rId42" Type="http://schemas.openxmlformats.org/officeDocument/2006/relationships/customXml" Target="../ink/ink951.xml"/><Relationship Id="rId84" Type="http://schemas.openxmlformats.org/officeDocument/2006/relationships/customXml" Target="../ink/ink972.xml"/><Relationship Id="rId138" Type="http://schemas.openxmlformats.org/officeDocument/2006/relationships/customXml" Target="../ink/ink999.xml"/></Relationships>
</file>

<file path=ppt/slides/_rels/slide13.xml.rels><?xml version="1.0" encoding="UTF-8" standalone="yes"?>
<Relationships xmlns="http://schemas.openxmlformats.org/package/2006/relationships"><Relationship Id="rId117" Type="http://schemas.openxmlformats.org/officeDocument/2006/relationships/image" Target="../media/image1031.png"/><Relationship Id="rId299" Type="http://schemas.openxmlformats.org/officeDocument/2006/relationships/image" Target="../media/image1122.png"/><Relationship Id="rId21" Type="http://schemas.openxmlformats.org/officeDocument/2006/relationships/image" Target="../media/image983.png"/><Relationship Id="rId63" Type="http://schemas.openxmlformats.org/officeDocument/2006/relationships/image" Target="../media/image1004.png"/><Relationship Id="rId159" Type="http://schemas.openxmlformats.org/officeDocument/2006/relationships/image" Target="../media/image1052.png"/><Relationship Id="rId324" Type="http://schemas.openxmlformats.org/officeDocument/2006/relationships/customXml" Target="../ink/ink1222.xml"/><Relationship Id="rId366" Type="http://schemas.openxmlformats.org/officeDocument/2006/relationships/customXml" Target="../ink/ink1243.xml"/><Relationship Id="rId170" Type="http://schemas.openxmlformats.org/officeDocument/2006/relationships/customXml" Target="../ink/ink1145.xml"/><Relationship Id="rId226" Type="http://schemas.openxmlformats.org/officeDocument/2006/relationships/customXml" Target="../ink/ink1173.xml"/><Relationship Id="rId268" Type="http://schemas.openxmlformats.org/officeDocument/2006/relationships/customXml" Target="../ink/ink1194.xml"/><Relationship Id="rId32" Type="http://schemas.openxmlformats.org/officeDocument/2006/relationships/customXml" Target="../ink/ink1076.xml"/><Relationship Id="rId74" Type="http://schemas.openxmlformats.org/officeDocument/2006/relationships/customXml" Target="../ink/ink1097.xml"/><Relationship Id="rId128" Type="http://schemas.openxmlformats.org/officeDocument/2006/relationships/customXml" Target="../ink/ink1124.xml"/><Relationship Id="rId335" Type="http://schemas.openxmlformats.org/officeDocument/2006/relationships/image" Target="../media/image1140.png"/><Relationship Id="rId377" Type="http://schemas.openxmlformats.org/officeDocument/2006/relationships/image" Target="../media/image1161.png"/><Relationship Id="rId5" Type="http://schemas.openxmlformats.org/officeDocument/2006/relationships/image" Target="../media/image975.png"/><Relationship Id="rId181" Type="http://schemas.openxmlformats.org/officeDocument/2006/relationships/image" Target="../media/image1063.png"/><Relationship Id="rId237" Type="http://schemas.openxmlformats.org/officeDocument/2006/relationships/image" Target="../media/image1091.png"/><Relationship Id="rId402" Type="http://schemas.openxmlformats.org/officeDocument/2006/relationships/customXml" Target="../ink/ink1261.xml"/><Relationship Id="rId279" Type="http://schemas.openxmlformats.org/officeDocument/2006/relationships/image" Target="../media/image1112.png"/><Relationship Id="rId43" Type="http://schemas.openxmlformats.org/officeDocument/2006/relationships/image" Target="../media/image994.png"/><Relationship Id="rId139" Type="http://schemas.openxmlformats.org/officeDocument/2006/relationships/image" Target="../media/image1042.png"/><Relationship Id="rId290" Type="http://schemas.openxmlformats.org/officeDocument/2006/relationships/customXml" Target="../ink/ink1205.xml"/><Relationship Id="rId304" Type="http://schemas.openxmlformats.org/officeDocument/2006/relationships/customXml" Target="../ink/ink1212.xml"/><Relationship Id="rId346" Type="http://schemas.openxmlformats.org/officeDocument/2006/relationships/customXml" Target="../ink/ink1233.xml"/><Relationship Id="rId388" Type="http://schemas.openxmlformats.org/officeDocument/2006/relationships/customXml" Target="../ink/ink1254.xml"/><Relationship Id="rId85" Type="http://schemas.openxmlformats.org/officeDocument/2006/relationships/image" Target="../media/image1015.png"/><Relationship Id="rId150" Type="http://schemas.openxmlformats.org/officeDocument/2006/relationships/customXml" Target="../ink/ink1135.xml"/><Relationship Id="rId192" Type="http://schemas.openxmlformats.org/officeDocument/2006/relationships/customXml" Target="../ink/ink1156.xml"/><Relationship Id="rId206" Type="http://schemas.openxmlformats.org/officeDocument/2006/relationships/customXml" Target="../ink/ink1163.xml"/><Relationship Id="rId413" Type="http://schemas.openxmlformats.org/officeDocument/2006/relationships/image" Target="../media/image1179.png"/><Relationship Id="rId248" Type="http://schemas.openxmlformats.org/officeDocument/2006/relationships/customXml" Target="../ink/ink1184.xml"/><Relationship Id="rId12" Type="http://schemas.openxmlformats.org/officeDocument/2006/relationships/customXml" Target="../ink/ink1066.xml"/><Relationship Id="rId108" Type="http://schemas.openxmlformats.org/officeDocument/2006/relationships/customXml" Target="../ink/ink1114.xml"/><Relationship Id="rId315" Type="http://schemas.openxmlformats.org/officeDocument/2006/relationships/image" Target="../media/image1130.png"/><Relationship Id="rId357" Type="http://schemas.openxmlformats.org/officeDocument/2006/relationships/image" Target="../media/image1151.png"/><Relationship Id="rId54" Type="http://schemas.openxmlformats.org/officeDocument/2006/relationships/customXml" Target="../ink/ink1087.xml"/><Relationship Id="rId96" Type="http://schemas.openxmlformats.org/officeDocument/2006/relationships/customXml" Target="../ink/ink1108.xml"/><Relationship Id="rId161" Type="http://schemas.openxmlformats.org/officeDocument/2006/relationships/image" Target="../media/image1053.png"/><Relationship Id="rId217" Type="http://schemas.openxmlformats.org/officeDocument/2006/relationships/image" Target="../media/image1081.png"/><Relationship Id="rId399" Type="http://schemas.openxmlformats.org/officeDocument/2006/relationships/image" Target="../media/image1172.png"/><Relationship Id="rId259" Type="http://schemas.openxmlformats.org/officeDocument/2006/relationships/image" Target="../media/image1102.png"/><Relationship Id="rId23" Type="http://schemas.openxmlformats.org/officeDocument/2006/relationships/image" Target="../media/image984.png"/><Relationship Id="rId119" Type="http://schemas.openxmlformats.org/officeDocument/2006/relationships/image" Target="../media/image1032.png"/><Relationship Id="rId270" Type="http://schemas.openxmlformats.org/officeDocument/2006/relationships/customXml" Target="../ink/ink1195.xml"/><Relationship Id="rId326" Type="http://schemas.openxmlformats.org/officeDocument/2006/relationships/customXml" Target="../ink/ink1223.xml"/><Relationship Id="rId65" Type="http://schemas.openxmlformats.org/officeDocument/2006/relationships/image" Target="../media/image1005.png"/><Relationship Id="rId130" Type="http://schemas.openxmlformats.org/officeDocument/2006/relationships/customXml" Target="../ink/ink1125.xml"/><Relationship Id="rId368" Type="http://schemas.openxmlformats.org/officeDocument/2006/relationships/customXml" Target="../ink/ink1244.xml"/><Relationship Id="rId172" Type="http://schemas.openxmlformats.org/officeDocument/2006/relationships/customXml" Target="../ink/ink1146.xml"/><Relationship Id="rId228" Type="http://schemas.openxmlformats.org/officeDocument/2006/relationships/customXml" Target="../ink/ink1174.xml"/><Relationship Id="rId281" Type="http://schemas.openxmlformats.org/officeDocument/2006/relationships/image" Target="../media/image1113.png"/><Relationship Id="rId337" Type="http://schemas.openxmlformats.org/officeDocument/2006/relationships/image" Target="../media/image1141.png"/><Relationship Id="rId34" Type="http://schemas.openxmlformats.org/officeDocument/2006/relationships/customXml" Target="../ink/ink1077.xml"/><Relationship Id="rId76" Type="http://schemas.openxmlformats.org/officeDocument/2006/relationships/customXml" Target="../ink/ink1098.xml"/><Relationship Id="rId141" Type="http://schemas.openxmlformats.org/officeDocument/2006/relationships/image" Target="../media/image1043.png"/><Relationship Id="rId379" Type="http://schemas.openxmlformats.org/officeDocument/2006/relationships/image" Target="../media/image1162.png"/><Relationship Id="rId7" Type="http://schemas.openxmlformats.org/officeDocument/2006/relationships/image" Target="../media/image976.png"/><Relationship Id="rId183" Type="http://schemas.openxmlformats.org/officeDocument/2006/relationships/image" Target="../media/image1064.png"/><Relationship Id="rId239" Type="http://schemas.openxmlformats.org/officeDocument/2006/relationships/image" Target="../media/image1092.png"/><Relationship Id="rId390" Type="http://schemas.openxmlformats.org/officeDocument/2006/relationships/customXml" Target="../ink/ink1255.xml"/><Relationship Id="rId404" Type="http://schemas.openxmlformats.org/officeDocument/2006/relationships/customXml" Target="../ink/ink1262.xml"/><Relationship Id="rId250" Type="http://schemas.openxmlformats.org/officeDocument/2006/relationships/customXml" Target="../ink/ink1185.xml"/><Relationship Id="rId292" Type="http://schemas.openxmlformats.org/officeDocument/2006/relationships/customXml" Target="../ink/ink1206.xml"/><Relationship Id="rId306" Type="http://schemas.openxmlformats.org/officeDocument/2006/relationships/customXml" Target="../ink/ink1213.xml"/><Relationship Id="rId45" Type="http://schemas.openxmlformats.org/officeDocument/2006/relationships/image" Target="../media/image995.png"/><Relationship Id="rId87" Type="http://schemas.openxmlformats.org/officeDocument/2006/relationships/image" Target="../media/image1016.png"/><Relationship Id="rId110" Type="http://schemas.openxmlformats.org/officeDocument/2006/relationships/customXml" Target="../ink/ink1115.xml"/><Relationship Id="rId348" Type="http://schemas.openxmlformats.org/officeDocument/2006/relationships/customXml" Target="../ink/ink1234.xml"/><Relationship Id="rId152" Type="http://schemas.openxmlformats.org/officeDocument/2006/relationships/customXml" Target="../ink/ink1136.xml"/><Relationship Id="rId194" Type="http://schemas.openxmlformats.org/officeDocument/2006/relationships/customXml" Target="../ink/ink1157.xml"/><Relationship Id="rId208" Type="http://schemas.openxmlformats.org/officeDocument/2006/relationships/customXml" Target="../ink/ink1164.xml"/><Relationship Id="rId261" Type="http://schemas.openxmlformats.org/officeDocument/2006/relationships/image" Target="../media/image1103.png"/><Relationship Id="rId14" Type="http://schemas.openxmlformats.org/officeDocument/2006/relationships/customXml" Target="../ink/ink1067.xml"/><Relationship Id="rId56" Type="http://schemas.openxmlformats.org/officeDocument/2006/relationships/customXml" Target="../ink/ink1088.xml"/><Relationship Id="rId317" Type="http://schemas.openxmlformats.org/officeDocument/2006/relationships/image" Target="../media/image1131.png"/><Relationship Id="rId359" Type="http://schemas.openxmlformats.org/officeDocument/2006/relationships/image" Target="../media/image1152.png"/><Relationship Id="rId98" Type="http://schemas.openxmlformats.org/officeDocument/2006/relationships/customXml" Target="../ink/ink1109.xml"/><Relationship Id="rId121" Type="http://schemas.openxmlformats.org/officeDocument/2006/relationships/image" Target="../media/image1033.png"/><Relationship Id="rId163" Type="http://schemas.openxmlformats.org/officeDocument/2006/relationships/image" Target="../media/image1054.png"/><Relationship Id="rId219" Type="http://schemas.openxmlformats.org/officeDocument/2006/relationships/image" Target="../media/image1082.png"/><Relationship Id="rId370" Type="http://schemas.openxmlformats.org/officeDocument/2006/relationships/customXml" Target="../ink/ink1245.xml"/><Relationship Id="rId230" Type="http://schemas.openxmlformats.org/officeDocument/2006/relationships/customXml" Target="../ink/ink1175.xml"/><Relationship Id="rId25" Type="http://schemas.openxmlformats.org/officeDocument/2006/relationships/image" Target="../media/image985.png"/><Relationship Id="rId67" Type="http://schemas.openxmlformats.org/officeDocument/2006/relationships/image" Target="../media/image1006.png"/><Relationship Id="rId272" Type="http://schemas.openxmlformats.org/officeDocument/2006/relationships/customXml" Target="../ink/ink1196.xml"/><Relationship Id="rId328" Type="http://schemas.openxmlformats.org/officeDocument/2006/relationships/customXml" Target="../ink/ink1224.xml"/><Relationship Id="rId132" Type="http://schemas.openxmlformats.org/officeDocument/2006/relationships/customXml" Target="../ink/ink1126.xml"/><Relationship Id="rId174" Type="http://schemas.openxmlformats.org/officeDocument/2006/relationships/customXml" Target="../ink/ink1147.xml"/><Relationship Id="rId381" Type="http://schemas.openxmlformats.org/officeDocument/2006/relationships/image" Target="../media/image1163.png"/><Relationship Id="rId241" Type="http://schemas.openxmlformats.org/officeDocument/2006/relationships/image" Target="../media/image1093.png"/><Relationship Id="rId36" Type="http://schemas.openxmlformats.org/officeDocument/2006/relationships/customXml" Target="../ink/ink1078.xml"/><Relationship Id="rId283" Type="http://schemas.openxmlformats.org/officeDocument/2006/relationships/image" Target="../media/image1114.png"/><Relationship Id="rId339" Type="http://schemas.openxmlformats.org/officeDocument/2006/relationships/image" Target="../media/image1142.png"/><Relationship Id="rId78" Type="http://schemas.openxmlformats.org/officeDocument/2006/relationships/customXml" Target="../ink/ink1099.xml"/><Relationship Id="rId101" Type="http://schemas.openxmlformats.org/officeDocument/2006/relationships/image" Target="../media/image1023.png"/><Relationship Id="rId143" Type="http://schemas.openxmlformats.org/officeDocument/2006/relationships/image" Target="../media/image1044.png"/><Relationship Id="rId185" Type="http://schemas.openxmlformats.org/officeDocument/2006/relationships/image" Target="../media/image1065.png"/><Relationship Id="rId350" Type="http://schemas.openxmlformats.org/officeDocument/2006/relationships/customXml" Target="../ink/ink1235.xml"/><Relationship Id="rId406" Type="http://schemas.openxmlformats.org/officeDocument/2006/relationships/customXml" Target="../ink/ink1263.xml"/><Relationship Id="rId9" Type="http://schemas.openxmlformats.org/officeDocument/2006/relationships/image" Target="../media/image977.png"/><Relationship Id="rId210" Type="http://schemas.openxmlformats.org/officeDocument/2006/relationships/customXml" Target="../ink/ink1165.xml"/><Relationship Id="rId392" Type="http://schemas.openxmlformats.org/officeDocument/2006/relationships/customXml" Target="../ink/ink1256.xml"/><Relationship Id="rId252" Type="http://schemas.openxmlformats.org/officeDocument/2006/relationships/customXml" Target="../ink/ink1186.xml"/><Relationship Id="rId294" Type="http://schemas.openxmlformats.org/officeDocument/2006/relationships/customXml" Target="../ink/ink1207.xml"/><Relationship Id="rId308" Type="http://schemas.openxmlformats.org/officeDocument/2006/relationships/customXml" Target="../ink/ink1214.xml"/><Relationship Id="rId47" Type="http://schemas.openxmlformats.org/officeDocument/2006/relationships/image" Target="../media/image996.png"/><Relationship Id="rId89" Type="http://schemas.openxmlformats.org/officeDocument/2006/relationships/image" Target="../media/image1017.png"/><Relationship Id="rId112" Type="http://schemas.openxmlformats.org/officeDocument/2006/relationships/customXml" Target="../ink/ink1116.xml"/><Relationship Id="rId154" Type="http://schemas.openxmlformats.org/officeDocument/2006/relationships/customXml" Target="../ink/ink1137.xml"/><Relationship Id="rId361" Type="http://schemas.openxmlformats.org/officeDocument/2006/relationships/image" Target="../media/image1153.png"/><Relationship Id="rId196" Type="http://schemas.openxmlformats.org/officeDocument/2006/relationships/customXml" Target="../ink/ink1158.xml"/><Relationship Id="rId16" Type="http://schemas.openxmlformats.org/officeDocument/2006/relationships/customXml" Target="../ink/ink1068.xml"/><Relationship Id="rId221" Type="http://schemas.openxmlformats.org/officeDocument/2006/relationships/image" Target="../media/image1083.png"/><Relationship Id="rId263" Type="http://schemas.openxmlformats.org/officeDocument/2006/relationships/image" Target="../media/image1104.png"/><Relationship Id="rId319" Type="http://schemas.openxmlformats.org/officeDocument/2006/relationships/image" Target="../media/image1132.png"/><Relationship Id="rId58" Type="http://schemas.openxmlformats.org/officeDocument/2006/relationships/customXml" Target="../ink/ink1089.xml"/><Relationship Id="rId123" Type="http://schemas.openxmlformats.org/officeDocument/2006/relationships/image" Target="../media/image1034.png"/><Relationship Id="rId330" Type="http://schemas.openxmlformats.org/officeDocument/2006/relationships/customXml" Target="../ink/ink1225.xml"/><Relationship Id="rId165" Type="http://schemas.openxmlformats.org/officeDocument/2006/relationships/image" Target="../media/image1055.png"/><Relationship Id="rId372" Type="http://schemas.openxmlformats.org/officeDocument/2006/relationships/customXml" Target="../ink/ink1246.xml"/><Relationship Id="rId232" Type="http://schemas.openxmlformats.org/officeDocument/2006/relationships/customXml" Target="../ink/ink1176.xml"/><Relationship Id="rId274" Type="http://schemas.openxmlformats.org/officeDocument/2006/relationships/customXml" Target="../ink/ink1197.xml"/><Relationship Id="rId27" Type="http://schemas.openxmlformats.org/officeDocument/2006/relationships/image" Target="../media/image986.png"/><Relationship Id="rId69" Type="http://schemas.openxmlformats.org/officeDocument/2006/relationships/image" Target="../media/image1007.png"/><Relationship Id="rId134" Type="http://schemas.openxmlformats.org/officeDocument/2006/relationships/customXml" Target="../ink/ink1127.xml"/><Relationship Id="rId80" Type="http://schemas.openxmlformats.org/officeDocument/2006/relationships/customXml" Target="../ink/ink1100.xml"/><Relationship Id="rId155" Type="http://schemas.openxmlformats.org/officeDocument/2006/relationships/image" Target="../media/image1050.png"/><Relationship Id="rId176" Type="http://schemas.openxmlformats.org/officeDocument/2006/relationships/customXml" Target="../ink/ink1148.xml"/><Relationship Id="rId197" Type="http://schemas.openxmlformats.org/officeDocument/2006/relationships/image" Target="../media/image1071.png"/><Relationship Id="rId341" Type="http://schemas.openxmlformats.org/officeDocument/2006/relationships/image" Target="../media/image1143.png"/><Relationship Id="rId362" Type="http://schemas.openxmlformats.org/officeDocument/2006/relationships/customXml" Target="../ink/ink1241.xml"/><Relationship Id="rId383" Type="http://schemas.openxmlformats.org/officeDocument/2006/relationships/image" Target="../media/image1164.png"/><Relationship Id="rId201" Type="http://schemas.openxmlformats.org/officeDocument/2006/relationships/image" Target="../media/image1073.png"/><Relationship Id="rId222" Type="http://schemas.openxmlformats.org/officeDocument/2006/relationships/customXml" Target="../ink/ink1171.xml"/><Relationship Id="rId243" Type="http://schemas.openxmlformats.org/officeDocument/2006/relationships/image" Target="../media/image1094.png"/><Relationship Id="rId264" Type="http://schemas.openxmlformats.org/officeDocument/2006/relationships/customXml" Target="../ink/ink1192.xml"/><Relationship Id="rId285" Type="http://schemas.openxmlformats.org/officeDocument/2006/relationships/image" Target="../media/image1115.png"/><Relationship Id="rId17" Type="http://schemas.openxmlformats.org/officeDocument/2006/relationships/image" Target="../media/image981.png"/><Relationship Id="rId38" Type="http://schemas.openxmlformats.org/officeDocument/2006/relationships/customXml" Target="../ink/ink1079.xml"/><Relationship Id="rId59" Type="http://schemas.openxmlformats.org/officeDocument/2006/relationships/image" Target="../media/image1002.png"/><Relationship Id="rId103" Type="http://schemas.openxmlformats.org/officeDocument/2006/relationships/image" Target="../media/image1024.png"/><Relationship Id="rId124" Type="http://schemas.openxmlformats.org/officeDocument/2006/relationships/customXml" Target="../ink/ink1122.xml"/><Relationship Id="rId310" Type="http://schemas.openxmlformats.org/officeDocument/2006/relationships/customXml" Target="../ink/ink1215.xml"/><Relationship Id="rId70" Type="http://schemas.openxmlformats.org/officeDocument/2006/relationships/customXml" Target="../ink/ink1095.xml"/><Relationship Id="rId91" Type="http://schemas.openxmlformats.org/officeDocument/2006/relationships/image" Target="../media/image1018.png"/><Relationship Id="rId145" Type="http://schemas.openxmlformats.org/officeDocument/2006/relationships/image" Target="../media/image1045.png"/><Relationship Id="rId166" Type="http://schemas.openxmlformats.org/officeDocument/2006/relationships/customXml" Target="../ink/ink1143.xml"/><Relationship Id="rId187" Type="http://schemas.openxmlformats.org/officeDocument/2006/relationships/image" Target="../media/image1066.png"/><Relationship Id="rId331" Type="http://schemas.openxmlformats.org/officeDocument/2006/relationships/image" Target="../media/image1138.png"/><Relationship Id="rId352" Type="http://schemas.openxmlformats.org/officeDocument/2006/relationships/customXml" Target="../ink/ink1236.xml"/><Relationship Id="rId373" Type="http://schemas.openxmlformats.org/officeDocument/2006/relationships/image" Target="../media/image1159.png"/><Relationship Id="rId394" Type="http://schemas.openxmlformats.org/officeDocument/2006/relationships/customXml" Target="../ink/ink1257.xml"/><Relationship Id="rId408" Type="http://schemas.openxmlformats.org/officeDocument/2006/relationships/customXml" Target="../ink/ink1264.xml"/><Relationship Id="rId1" Type="http://schemas.openxmlformats.org/officeDocument/2006/relationships/slideLayout" Target="../slideLayouts/slideLayout2.xml"/><Relationship Id="rId212" Type="http://schemas.openxmlformats.org/officeDocument/2006/relationships/customXml" Target="../ink/ink1166.xml"/><Relationship Id="rId233" Type="http://schemas.openxmlformats.org/officeDocument/2006/relationships/image" Target="../media/image1089.png"/><Relationship Id="rId254" Type="http://schemas.openxmlformats.org/officeDocument/2006/relationships/customXml" Target="../ink/ink1187.xml"/><Relationship Id="rId28" Type="http://schemas.openxmlformats.org/officeDocument/2006/relationships/customXml" Target="../ink/ink1074.xml"/><Relationship Id="rId49" Type="http://schemas.openxmlformats.org/officeDocument/2006/relationships/image" Target="../media/image997.png"/><Relationship Id="rId114" Type="http://schemas.openxmlformats.org/officeDocument/2006/relationships/customXml" Target="../ink/ink1117.xml"/><Relationship Id="rId275" Type="http://schemas.openxmlformats.org/officeDocument/2006/relationships/image" Target="../media/image1110.png"/><Relationship Id="rId296" Type="http://schemas.openxmlformats.org/officeDocument/2006/relationships/customXml" Target="../ink/ink1208.xml"/><Relationship Id="rId300" Type="http://schemas.openxmlformats.org/officeDocument/2006/relationships/customXml" Target="../ink/ink1210.xml"/><Relationship Id="rId60" Type="http://schemas.openxmlformats.org/officeDocument/2006/relationships/customXml" Target="../ink/ink1090.xml"/><Relationship Id="rId81" Type="http://schemas.openxmlformats.org/officeDocument/2006/relationships/image" Target="../media/image1013.png"/><Relationship Id="rId135" Type="http://schemas.openxmlformats.org/officeDocument/2006/relationships/image" Target="../media/image1040.png"/><Relationship Id="rId156" Type="http://schemas.openxmlformats.org/officeDocument/2006/relationships/customXml" Target="../ink/ink1138.xml"/><Relationship Id="rId177" Type="http://schemas.openxmlformats.org/officeDocument/2006/relationships/image" Target="../media/image1061.png"/><Relationship Id="rId198" Type="http://schemas.openxmlformats.org/officeDocument/2006/relationships/customXml" Target="../ink/ink1159.xml"/><Relationship Id="rId321" Type="http://schemas.openxmlformats.org/officeDocument/2006/relationships/image" Target="../media/image1133.png"/><Relationship Id="rId342" Type="http://schemas.openxmlformats.org/officeDocument/2006/relationships/customXml" Target="../ink/ink1231.xml"/><Relationship Id="rId363" Type="http://schemas.openxmlformats.org/officeDocument/2006/relationships/image" Target="../media/image1154.png"/><Relationship Id="rId384" Type="http://schemas.openxmlformats.org/officeDocument/2006/relationships/customXml" Target="../ink/ink1252.xml"/><Relationship Id="rId202" Type="http://schemas.openxmlformats.org/officeDocument/2006/relationships/customXml" Target="../ink/ink1161.xml"/><Relationship Id="rId223" Type="http://schemas.openxmlformats.org/officeDocument/2006/relationships/image" Target="../media/image1084.png"/><Relationship Id="rId244" Type="http://schemas.openxmlformats.org/officeDocument/2006/relationships/customXml" Target="../ink/ink1182.xml"/><Relationship Id="rId18" Type="http://schemas.openxmlformats.org/officeDocument/2006/relationships/customXml" Target="../ink/ink1069.xml"/><Relationship Id="rId39" Type="http://schemas.openxmlformats.org/officeDocument/2006/relationships/image" Target="../media/image992.png"/><Relationship Id="rId265" Type="http://schemas.openxmlformats.org/officeDocument/2006/relationships/image" Target="../media/image1105.png"/><Relationship Id="rId286" Type="http://schemas.openxmlformats.org/officeDocument/2006/relationships/customXml" Target="../ink/ink1203.xml"/><Relationship Id="rId50" Type="http://schemas.openxmlformats.org/officeDocument/2006/relationships/customXml" Target="../ink/ink1085.xml"/><Relationship Id="rId104" Type="http://schemas.openxmlformats.org/officeDocument/2006/relationships/customXml" Target="../ink/ink1112.xml"/><Relationship Id="rId125" Type="http://schemas.openxmlformats.org/officeDocument/2006/relationships/image" Target="../media/image1035.png"/><Relationship Id="rId146" Type="http://schemas.openxmlformats.org/officeDocument/2006/relationships/customXml" Target="../ink/ink1133.xml"/><Relationship Id="rId167" Type="http://schemas.openxmlformats.org/officeDocument/2006/relationships/image" Target="../media/image1056.png"/><Relationship Id="rId188" Type="http://schemas.openxmlformats.org/officeDocument/2006/relationships/customXml" Target="../ink/ink1154.xml"/><Relationship Id="rId311" Type="http://schemas.openxmlformats.org/officeDocument/2006/relationships/image" Target="../media/image1128.png"/><Relationship Id="rId332" Type="http://schemas.openxmlformats.org/officeDocument/2006/relationships/customXml" Target="../ink/ink1226.xml"/><Relationship Id="rId353" Type="http://schemas.openxmlformats.org/officeDocument/2006/relationships/image" Target="../media/image1149.png"/><Relationship Id="rId374" Type="http://schemas.openxmlformats.org/officeDocument/2006/relationships/customXml" Target="../ink/ink1247.xml"/><Relationship Id="rId395" Type="http://schemas.openxmlformats.org/officeDocument/2006/relationships/image" Target="../media/image1170.png"/><Relationship Id="rId409" Type="http://schemas.openxmlformats.org/officeDocument/2006/relationships/image" Target="../media/image1177.png"/><Relationship Id="rId71" Type="http://schemas.openxmlformats.org/officeDocument/2006/relationships/image" Target="../media/image1008.png"/><Relationship Id="rId92" Type="http://schemas.openxmlformats.org/officeDocument/2006/relationships/customXml" Target="../ink/ink1106.xml"/><Relationship Id="rId213" Type="http://schemas.openxmlformats.org/officeDocument/2006/relationships/image" Target="../media/image1079.png"/><Relationship Id="rId234" Type="http://schemas.openxmlformats.org/officeDocument/2006/relationships/customXml" Target="../ink/ink1177.xml"/><Relationship Id="rId2" Type="http://schemas.openxmlformats.org/officeDocument/2006/relationships/customXml" Target="../ink/ink1061.xml"/><Relationship Id="rId29" Type="http://schemas.openxmlformats.org/officeDocument/2006/relationships/image" Target="../media/image987.png"/><Relationship Id="rId255" Type="http://schemas.openxmlformats.org/officeDocument/2006/relationships/image" Target="../media/image1100.png"/><Relationship Id="rId276" Type="http://schemas.openxmlformats.org/officeDocument/2006/relationships/customXml" Target="../ink/ink1198.xml"/><Relationship Id="rId297" Type="http://schemas.openxmlformats.org/officeDocument/2006/relationships/image" Target="../media/image1121.png"/><Relationship Id="rId40" Type="http://schemas.openxmlformats.org/officeDocument/2006/relationships/customXml" Target="../ink/ink1080.xml"/><Relationship Id="rId115" Type="http://schemas.openxmlformats.org/officeDocument/2006/relationships/image" Target="../media/image1030.png"/><Relationship Id="rId136" Type="http://schemas.openxmlformats.org/officeDocument/2006/relationships/customXml" Target="../ink/ink1128.xml"/><Relationship Id="rId157" Type="http://schemas.openxmlformats.org/officeDocument/2006/relationships/image" Target="../media/image1051.png"/><Relationship Id="rId178" Type="http://schemas.openxmlformats.org/officeDocument/2006/relationships/customXml" Target="../ink/ink1149.xml"/><Relationship Id="rId301" Type="http://schemas.openxmlformats.org/officeDocument/2006/relationships/image" Target="../media/image1123.png"/><Relationship Id="rId322" Type="http://schemas.openxmlformats.org/officeDocument/2006/relationships/customXml" Target="../ink/ink1221.xml"/><Relationship Id="rId343" Type="http://schemas.openxmlformats.org/officeDocument/2006/relationships/image" Target="../media/image1144.png"/><Relationship Id="rId364" Type="http://schemas.openxmlformats.org/officeDocument/2006/relationships/customXml" Target="../ink/ink1242.xml"/><Relationship Id="rId61" Type="http://schemas.openxmlformats.org/officeDocument/2006/relationships/image" Target="../media/image1003.png"/><Relationship Id="rId82" Type="http://schemas.openxmlformats.org/officeDocument/2006/relationships/customXml" Target="../ink/ink1101.xml"/><Relationship Id="rId199" Type="http://schemas.openxmlformats.org/officeDocument/2006/relationships/image" Target="../media/image1072.png"/><Relationship Id="rId203" Type="http://schemas.openxmlformats.org/officeDocument/2006/relationships/image" Target="../media/image1074.png"/><Relationship Id="rId385" Type="http://schemas.openxmlformats.org/officeDocument/2006/relationships/image" Target="../media/image1165.png"/><Relationship Id="rId19" Type="http://schemas.openxmlformats.org/officeDocument/2006/relationships/image" Target="../media/image982.png"/><Relationship Id="rId224" Type="http://schemas.openxmlformats.org/officeDocument/2006/relationships/customXml" Target="../ink/ink1172.xml"/><Relationship Id="rId245" Type="http://schemas.openxmlformats.org/officeDocument/2006/relationships/image" Target="../media/image1095.png"/><Relationship Id="rId266" Type="http://schemas.openxmlformats.org/officeDocument/2006/relationships/customXml" Target="../ink/ink1193.xml"/><Relationship Id="rId287" Type="http://schemas.openxmlformats.org/officeDocument/2006/relationships/image" Target="../media/image1116.png"/><Relationship Id="rId410" Type="http://schemas.openxmlformats.org/officeDocument/2006/relationships/customXml" Target="../ink/ink1265.xml"/><Relationship Id="rId30" Type="http://schemas.openxmlformats.org/officeDocument/2006/relationships/customXml" Target="../ink/ink1075.xml"/><Relationship Id="rId105" Type="http://schemas.openxmlformats.org/officeDocument/2006/relationships/image" Target="../media/image1025.png"/><Relationship Id="rId126" Type="http://schemas.openxmlformats.org/officeDocument/2006/relationships/customXml" Target="../ink/ink1123.xml"/><Relationship Id="rId147" Type="http://schemas.openxmlformats.org/officeDocument/2006/relationships/image" Target="../media/image1046.png"/><Relationship Id="rId168" Type="http://schemas.openxmlformats.org/officeDocument/2006/relationships/customXml" Target="../ink/ink1144.xml"/><Relationship Id="rId312" Type="http://schemas.openxmlformats.org/officeDocument/2006/relationships/customXml" Target="../ink/ink1216.xml"/><Relationship Id="rId333" Type="http://schemas.openxmlformats.org/officeDocument/2006/relationships/image" Target="../media/image1139.png"/><Relationship Id="rId354" Type="http://schemas.openxmlformats.org/officeDocument/2006/relationships/customXml" Target="../ink/ink1237.xml"/><Relationship Id="rId51" Type="http://schemas.openxmlformats.org/officeDocument/2006/relationships/image" Target="../media/image998.png"/><Relationship Id="rId72" Type="http://schemas.openxmlformats.org/officeDocument/2006/relationships/customXml" Target="../ink/ink1096.xml"/><Relationship Id="rId93" Type="http://schemas.openxmlformats.org/officeDocument/2006/relationships/image" Target="../media/image1019.png"/><Relationship Id="rId189" Type="http://schemas.openxmlformats.org/officeDocument/2006/relationships/image" Target="../media/image1067.png"/><Relationship Id="rId375" Type="http://schemas.openxmlformats.org/officeDocument/2006/relationships/image" Target="../media/image1160.png"/><Relationship Id="rId396" Type="http://schemas.openxmlformats.org/officeDocument/2006/relationships/customXml" Target="../ink/ink1258.xml"/><Relationship Id="rId3" Type="http://schemas.openxmlformats.org/officeDocument/2006/relationships/image" Target="../media/image974.png"/><Relationship Id="rId214" Type="http://schemas.openxmlformats.org/officeDocument/2006/relationships/customXml" Target="../ink/ink1167.xml"/><Relationship Id="rId235" Type="http://schemas.openxmlformats.org/officeDocument/2006/relationships/image" Target="../media/image1090.png"/><Relationship Id="rId256" Type="http://schemas.openxmlformats.org/officeDocument/2006/relationships/customXml" Target="../ink/ink1188.xml"/><Relationship Id="rId277" Type="http://schemas.openxmlformats.org/officeDocument/2006/relationships/image" Target="../media/image1111.png"/><Relationship Id="rId298" Type="http://schemas.openxmlformats.org/officeDocument/2006/relationships/customXml" Target="../ink/ink1209.xml"/><Relationship Id="rId400" Type="http://schemas.openxmlformats.org/officeDocument/2006/relationships/customXml" Target="../ink/ink1260.xml"/><Relationship Id="rId116" Type="http://schemas.openxmlformats.org/officeDocument/2006/relationships/customXml" Target="../ink/ink1118.xml"/><Relationship Id="rId137" Type="http://schemas.openxmlformats.org/officeDocument/2006/relationships/image" Target="../media/image1041.png"/><Relationship Id="rId158" Type="http://schemas.openxmlformats.org/officeDocument/2006/relationships/customXml" Target="../ink/ink1139.xml"/><Relationship Id="rId302" Type="http://schemas.openxmlformats.org/officeDocument/2006/relationships/customXml" Target="../ink/ink1211.xml"/><Relationship Id="rId323" Type="http://schemas.openxmlformats.org/officeDocument/2006/relationships/image" Target="../media/image1134.png"/><Relationship Id="rId344" Type="http://schemas.openxmlformats.org/officeDocument/2006/relationships/customXml" Target="../ink/ink1232.xml"/><Relationship Id="rId20" Type="http://schemas.openxmlformats.org/officeDocument/2006/relationships/customXml" Target="../ink/ink1070.xml"/><Relationship Id="rId41" Type="http://schemas.openxmlformats.org/officeDocument/2006/relationships/image" Target="../media/image993.png"/><Relationship Id="rId62" Type="http://schemas.openxmlformats.org/officeDocument/2006/relationships/customXml" Target="../ink/ink1091.xml"/><Relationship Id="rId83" Type="http://schemas.openxmlformats.org/officeDocument/2006/relationships/image" Target="../media/image1014.png"/><Relationship Id="rId179" Type="http://schemas.openxmlformats.org/officeDocument/2006/relationships/image" Target="../media/image1062.png"/><Relationship Id="rId365" Type="http://schemas.openxmlformats.org/officeDocument/2006/relationships/image" Target="../media/image1155.png"/><Relationship Id="rId386" Type="http://schemas.openxmlformats.org/officeDocument/2006/relationships/customXml" Target="../ink/ink1253.xml"/><Relationship Id="rId190" Type="http://schemas.openxmlformats.org/officeDocument/2006/relationships/customXml" Target="../ink/ink1155.xml"/><Relationship Id="rId204" Type="http://schemas.openxmlformats.org/officeDocument/2006/relationships/customXml" Target="../ink/ink1162.xml"/><Relationship Id="rId225" Type="http://schemas.openxmlformats.org/officeDocument/2006/relationships/image" Target="../media/image1085.png"/><Relationship Id="rId246" Type="http://schemas.openxmlformats.org/officeDocument/2006/relationships/customXml" Target="../ink/ink1183.xml"/><Relationship Id="rId267" Type="http://schemas.openxmlformats.org/officeDocument/2006/relationships/image" Target="../media/image1106.png"/><Relationship Id="rId288" Type="http://schemas.openxmlformats.org/officeDocument/2006/relationships/customXml" Target="../ink/ink1204.xml"/><Relationship Id="rId411" Type="http://schemas.openxmlformats.org/officeDocument/2006/relationships/image" Target="../media/image1178.png"/><Relationship Id="rId106" Type="http://schemas.openxmlformats.org/officeDocument/2006/relationships/customXml" Target="../ink/ink1113.xml"/><Relationship Id="rId127" Type="http://schemas.openxmlformats.org/officeDocument/2006/relationships/image" Target="../media/image1036.png"/><Relationship Id="rId313" Type="http://schemas.openxmlformats.org/officeDocument/2006/relationships/image" Target="../media/image1129.png"/><Relationship Id="rId10" Type="http://schemas.openxmlformats.org/officeDocument/2006/relationships/customXml" Target="../ink/ink1065.xml"/><Relationship Id="rId31" Type="http://schemas.openxmlformats.org/officeDocument/2006/relationships/image" Target="../media/image988.png"/><Relationship Id="rId52" Type="http://schemas.openxmlformats.org/officeDocument/2006/relationships/customXml" Target="../ink/ink1086.xml"/><Relationship Id="rId73" Type="http://schemas.openxmlformats.org/officeDocument/2006/relationships/image" Target="../media/image1009.png"/><Relationship Id="rId94" Type="http://schemas.openxmlformats.org/officeDocument/2006/relationships/customXml" Target="../ink/ink1107.xml"/><Relationship Id="rId148" Type="http://schemas.openxmlformats.org/officeDocument/2006/relationships/customXml" Target="../ink/ink1134.xml"/><Relationship Id="rId169" Type="http://schemas.openxmlformats.org/officeDocument/2006/relationships/image" Target="../media/image1057.png"/><Relationship Id="rId334" Type="http://schemas.openxmlformats.org/officeDocument/2006/relationships/customXml" Target="../ink/ink1227.xml"/><Relationship Id="rId355" Type="http://schemas.openxmlformats.org/officeDocument/2006/relationships/image" Target="../media/image1150.png"/><Relationship Id="rId376" Type="http://schemas.openxmlformats.org/officeDocument/2006/relationships/customXml" Target="../ink/ink1248.xml"/><Relationship Id="rId397" Type="http://schemas.openxmlformats.org/officeDocument/2006/relationships/image" Target="../media/image1171.png"/><Relationship Id="rId4" Type="http://schemas.openxmlformats.org/officeDocument/2006/relationships/customXml" Target="../ink/ink1062.xml"/><Relationship Id="rId180" Type="http://schemas.openxmlformats.org/officeDocument/2006/relationships/customXml" Target="../ink/ink1150.xml"/><Relationship Id="rId215" Type="http://schemas.openxmlformats.org/officeDocument/2006/relationships/image" Target="../media/image1080.png"/><Relationship Id="rId236" Type="http://schemas.openxmlformats.org/officeDocument/2006/relationships/customXml" Target="../ink/ink1178.xml"/><Relationship Id="rId257" Type="http://schemas.openxmlformats.org/officeDocument/2006/relationships/image" Target="../media/image1101.png"/><Relationship Id="rId278" Type="http://schemas.openxmlformats.org/officeDocument/2006/relationships/customXml" Target="../ink/ink1199.xml"/><Relationship Id="rId401" Type="http://schemas.openxmlformats.org/officeDocument/2006/relationships/image" Target="../media/image1173.png"/><Relationship Id="rId303" Type="http://schemas.openxmlformats.org/officeDocument/2006/relationships/image" Target="../media/image1124.png"/><Relationship Id="rId42" Type="http://schemas.openxmlformats.org/officeDocument/2006/relationships/customXml" Target="../ink/ink1081.xml"/><Relationship Id="rId84" Type="http://schemas.openxmlformats.org/officeDocument/2006/relationships/customXml" Target="../ink/ink1102.xml"/><Relationship Id="rId138" Type="http://schemas.openxmlformats.org/officeDocument/2006/relationships/customXml" Target="../ink/ink1129.xml"/><Relationship Id="rId345" Type="http://schemas.openxmlformats.org/officeDocument/2006/relationships/image" Target="../media/image1145.png"/><Relationship Id="rId387" Type="http://schemas.openxmlformats.org/officeDocument/2006/relationships/image" Target="../media/image1166.png"/><Relationship Id="rId191" Type="http://schemas.openxmlformats.org/officeDocument/2006/relationships/image" Target="../media/image1068.png"/><Relationship Id="rId205" Type="http://schemas.openxmlformats.org/officeDocument/2006/relationships/image" Target="../media/image1075.png"/><Relationship Id="rId247" Type="http://schemas.openxmlformats.org/officeDocument/2006/relationships/image" Target="../media/image1096.png"/><Relationship Id="rId412" Type="http://schemas.openxmlformats.org/officeDocument/2006/relationships/customXml" Target="../ink/ink1266.xml"/><Relationship Id="rId107" Type="http://schemas.openxmlformats.org/officeDocument/2006/relationships/image" Target="../media/image1026.png"/><Relationship Id="rId289" Type="http://schemas.openxmlformats.org/officeDocument/2006/relationships/image" Target="../media/image1117.png"/><Relationship Id="rId11" Type="http://schemas.openxmlformats.org/officeDocument/2006/relationships/image" Target="../media/image978.png"/><Relationship Id="rId53" Type="http://schemas.openxmlformats.org/officeDocument/2006/relationships/image" Target="../media/image999.png"/><Relationship Id="rId149" Type="http://schemas.openxmlformats.org/officeDocument/2006/relationships/image" Target="../media/image1047.png"/><Relationship Id="rId314" Type="http://schemas.openxmlformats.org/officeDocument/2006/relationships/customXml" Target="../ink/ink1217.xml"/><Relationship Id="rId356" Type="http://schemas.openxmlformats.org/officeDocument/2006/relationships/customXml" Target="../ink/ink1238.xml"/><Relationship Id="rId398" Type="http://schemas.openxmlformats.org/officeDocument/2006/relationships/customXml" Target="../ink/ink1259.xml"/><Relationship Id="rId95" Type="http://schemas.openxmlformats.org/officeDocument/2006/relationships/image" Target="../media/image1020.png"/><Relationship Id="rId160" Type="http://schemas.openxmlformats.org/officeDocument/2006/relationships/customXml" Target="../ink/ink1140.xml"/><Relationship Id="rId216" Type="http://schemas.openxmlformats.org/officeDocument/2006/relationships/customXml" Target="../ink/ink1168.xml"/><Relationship Id="rId258" Type="http://schemas.openxmlformats.org/officeDocument/2006/relationships/customXml" Target="../ink/ink1189.xml"/><Relationship Id="rId22" Type="http://schemas.openxmlformats.org/officeDocument/2006/relationships/customXml" Target="../ink/ink1071.xml"/><Relationship Id="rId64" Type="http://schemas.openxmlformats.org/officeDocument/2006/relationships/customXml" Target="../ink/ink1092.xml"/><Relationship Id="rId118" Type="http://schemas.openxmlformats.org/officeDocument/2006/relationships/customXml" Target="../ink/ink1119.xml"/><Relationship Id="rId325" Type="http://schemas.openxmlformats.org/officeDocument/2006/relationships/image" Target="../media/image1135.png"/><Relationship Id="rId367" Type="http://schemas.openxmlformats.org/officeDocument/2006/relationships/image" Target="../media/image1156.png"/><Relationship Id="rId171" Type="http://schemas.openxmlformats.org/officeDocument/2006/relationships/image" Target="../media/image1058.png"/><Relationship Id="rId227" Type="http://schemas.openxmlformats.org/officeDocument/2006/relationships/image" Target="../media/image1086.png"/><Relationship Id="rId269" Type="http://schemas.openxmlformats.org/officeDocument/2006/relationships/image" Target="../media/image1107.png"/><Relationship Id="rId33" Type="http://schemas.openxmlformats.org/officeDocument/2006/relationships/image" Target="../media/image989.png"/><Relationship Id="rId129" Type="http://schemas.openxmlformats.org/officeDocument/2006/relationships/image" Target="../media/image1037.png"/><Relationship Id="rId280" Type="http://schemas.openxmlformats.org/officeDocument/2006/relationships/customXml" Target="../ink/ink1200.xml"/><Relationship Id="rId336" Type="http://schemas.openxmlformats.org/officeDocument/2006/relationships/customXml" Target="../ink/ink1228.xml"/><Relationship Id="rId75" Type="http://schemas.openxmlformats.org/officeDocument/2006/relationships/image" Target="../media/image1010.png"/><Relationship Id="rId140" Type="http://schemas.openxmlformats.org/officeDocument/2006/relationships/customXml" Target="../ink/ink1130.xml"/><Relationship Id="rId182" Type="http://schemas.openxmlformats.org/officeDocument/2006/relationships/customXml" Target="../ink/ink1151.xml"/><Relationship Id="rId378" Type="http://schemas.openxmlformats.org/officeDocument/2006/relationships/customXml" Target="../ink/ink1249.xml"/><Relationship Id="rId403" Type="http://schemas.openxmlformats.org/officeDocument/2006/relationships/image" Target="../media/image1174.png"/><Relationship Id="rId6" Type="http://schemas.openxmlformats.org/officeDocument/2006/relationships/customXml" Target="../ink/ink1063.xml"/><Relationship Id="rId238" Type="http://schemas.openxmlformats.org/officeDocument/2006/relationships/customXml" Target="../ink/ink1179.xml"/><Relationship Id="rId291" Type="http://schemas.openxmlformats.org/officeDocument/2006/relationships/image" Target="../media/image1118.png"/><Relationship Id="rId305" Type="http://schemas.openxmlformats.org/officeDocument/2006/relationships/image" Target="../media/image1125.png"/><Relationship Id="rId347" Type="http://schemas.openxmlformats.org/officeDocument/2006/relationships/image" Target="../media/image1146.png"/><Relationship Id="rId44" Type="http://schemas.openxmlformats.org/officeDocument/2006/relationships/customXml" Target="../ink/ink1082.xml"/><Relationship Id="rId86" Type="http://schemas.openxmlformats.org/officeDocument/2006/relationships/customXml" Target="../ink/ink1103.xml"/><Relationship Id="rId151" Type="http://schemas.openxmlformats.org/officeDocument/2006/relationships/image" Target="../media/image1048.png"/><Relationship Id="rId389" Type="http://schemas.openxmlformats.org/officeDocument/2006/relationships/image" Target="../media/image1167.png"/><Relationship Id="rId193" Type="http://schemas.openxmlformats.org/officeDocument/2006/relationships/image" Target="../media/image1069.png"/><Relationship Id="rId207" Type="http://schemas.openxmlformats.org/officeDocument/2006/relationships/image" Target="../media/image1076.png"/><Relationship Id="rId249" Type="http://schemas.openxmlformats.org/officeDocument/2006/relationships/image" Target="../media/image1097.png"/><Relationship Id="rId13" Type="http://schemas.openxmlformats.org/officeDocument/2006/relationships/image" Target="../media/image979.png"/><Relationship Id="rId109" Type="http://schemas.openxmlformats.org/officeDocument/2006/relationships/image" Target="../media/image1027.png"/><Relationship Id="rId260" Type="http://schemas.openxmlformats.org/officeDocument/2006/relationships/customXml" Target="../ink/ink1190.xml"/><Relationship Id="rId316" Type="http://schemas.openxmlformats.org/officeDocument/2006/relationships/customXml" Target="../ink/ink1218.xml"/><Relationship Id="rId55" Type="http://schemas.openxmlformats.org/officeDocument/2006/relationships/image" Target="../media/image1000.png"/><Relationship Id="rId97" Type="http://schemas.openxmlformats.org/officeDocument/2006/relationships/image" Target="../media/image1021.png"/><Relationship Id="rId120" Type="http://schemas.openxmlformats.org/officeDocument/2006/relationships/customXml" Target="../ink/ink1120.xml"/><Relationship Id="rId358" Type="http://schemas.openxmlformats.org/officeDocument/2006/relationships/customXml" Target="../ink/ink1239.xml"/><Relationship Id="rId162" Type="http://schemas.openxmlformats.org/officeDocument/2006/relationships/customXml" Target="../ink/ink1141.xml"/><Relationship Id="rId218" Type="http://schemas.openxmlformats.org/officeDocument/2006/relationships/customXml" Target="../ink/ink1169.xml"/><Relationship Id="rId271" Type="http://schemas.openxmlformats.org/officeDocument/2006/relationships/image" Target="../media/image1108.png"/><Relationship Id="rId24" Type="http://schemas.openxmlformats.org/officeDocument/2006/relationships/customXml" Target="../ink/ink1072.xml"/><Relationship Id="rId66" Type="http://schemas.openxmlformats.org/officeDocument/2006/relationships/customXml" Target="../ink/ink1093.xml"/><Relationship Id="rId131" Type="http://schemas.openxmlformats.org/officeDocument/2006/relationships/image" Target="../media/image1038.png"/><Relationship Id="rId327" Type="http://schemas.openxmlformats.org/officeDocument/2006/relationships/image" Target="../media/image1136.png"/><Relationship Id="rId369" Type="http://schemas.openxmlformats.org/officeDocument/2006/relationships/image" Target="../media/image1157.png"/><Relationship Id="rId173" Type="http://schemas.openxmlformats.org/officeDocument/2006/relationships/image" Target="../media/image1059.png"/><Relationship Id="rId229" Type="http://schemas.openxmlformats.org/officeDocument/2006/relationships/image" Target="../media/image1087.png"/><Relationship Id="rId380" Type="http://schemas.openxmlformats.org/officeDocument/2006/relationships/customXml" Target="../ink/ink1250.xml"/><Relationship Id="rId240" Type="http://schemas.openxmlformats.org/officeDocument/2006/relationships/customXml" Target="../ink/ink1180.xml"/><Relationship Id="rId35" Type="http://schemas.openxmlformats.org/officeDocument/2006/relationships/image" Target="../media/image990.png"/><Relationship Id="rId77" Type="http://schemas.openxmlformats.org/officeDocument/2006/relationships/image" Target="../media/image1011.png"/><Relationship Id="rId100" Type="http://schemas.openxmlformats.org/officeDocument/2006/relationships/customXml" Target="../ink/ink1110.xml"/><Relationship Id="rId282" Type="http://schemas.openxmlformats.org/officeDocument/2006/relationships/customXml" Target="../ink/ink1201.xml"/><Relationship Id="rId338" Type="http://schemas.openxmlformats.org/officeDocument/2006/relationships/customXml" Target="../ink/ink1229.xml"/><Relationship Id="rId8" Type="http://schemas.openxmlformats.org/officeDocument/2006/relationships/customXml" Target="../ink/ink1064.xml"/><Relationship Id="rId142" Type="http://schemas.openxmlformats.org/officeDocument/2006/relationships/customXml" Target="../ink/ink1131.xml"/><Relationship Id="rId184" Type="http://schemas.openxmlformats.org/officeDocument/2006/relationships/customXml" Target="../ink/ink1152.xml"/><Relationship Id="rId391" Type="http://schemas.openxmlformats.org/officeDocument/2006/relationships/image" Target="../media/image1168.png"/><Relationship Id="rId405" Type="http://schemas.openxmlformats.org/officeDocument/2006/relationships/image" Target="../media/image1175.png"/><Relationship Id="rId251" Type="http://schemas.openxmlformats.org/officeDocument/2006/relationships/image" Target="../media/image1098.png"/><Relationship Id="rId46" Type="http://schemas.openxmlformats.org/officeDocument/2006/relationships/customXml" Target="../ink/ink1083.xml"/><Relationship Id="rId293" Type="http://schemas.openxmlformats.org/officeDocument/2006/relationships/image" Target="../media/image1119.png"/><Relationship Id="rId307" Type="http://schemas.openxmlformats.org/officeDocument/2006/relationships/image" Target="../media/image1126.png"/><Relationship Id="rId349" Type="http://schemas.openxmlformats.org/officeDocument/2006/relationships/image" Target="../media/image1147.png"/><Relationship Id="rId88" Type="http://schemas.openxmlformats.org/officeDocument/2006/relationships/customXml" Target="../ink/ink1104.xml"/><Relationship Id="rId111" Type="http://schemas.openxmlformats.org/officeDocument/2006/relationships/image" Target="../media/image1028.png"/><Relationship Id="rId153" Type="http://schemas.openxmlformats.org/officeDocument/2006/relationships/image" Target="../media/image1049.png"/><Relationship Id="rId195" Type="http://schemas.openxmlformats.org/officeDocument/2006/relationships/image" Target="../media/image1070.png"/><Relationship Id="rId209" Type="http://schemas.openxmlformats.org/officeDocument/2006/relationships/image" Target="../media/image1077.png"/><Relationship Id="rId360" Type="http://schemas.openxmlformats.org/officeDocument/2006/relationships/customXml" Target="../ink/ink1240.xml"/><Relationship Id="rId220" Type="http://schemas.openxmlformats.org/officeDocument/2006/relationships/customXml" Target="../ink/ink1170.xml"/><Relationship Id="rId15" Type="http://schemas.openxmlformats.org/officeDocument/2006/relationships/image" Target="../media/image980.png"/><Relationship Id="rId57" Type="http://schemas.openxmlformats.org/officeDocument/2006/relationships/image" Target="../media/image1001.png"/><Relationship Id="rId262" Type="http://schemas.openxmlformats.org/officeDocument/2006/relationships/customXml" Target="../ink/ink1191.xml"/><Relationship Id="rId318" Type="http://schemas.openxmlformats.org/officeDocument/2006/relationships/customXml" Target="../ink/ink1219.xml"/><Relationship Id="rId99" Type="http://schemas.openxmlformats.org/officeDocument/2006/relationships/image" Target="../media/image1022.png"/><Relationship Id="rId122" Type="http://schemas.openxmlformats.org/officeDocument/2006/relationships/customXml" Target="../ink/ink1121.xml"/><Relationship Id="rId164" Type="http://schemas.openxmlformats.org/officeDocument/2006/relationships/customXml" Target="../ink/ink1142.xml"/><Relationship Id="rId371" Type="http://schemas.openxmlformats.org/officeDocument/2006/relationships/image" Target="../media/image1158.png"/><Relationship Id="rId26" Type="http://schemas.openxmlformats.org/officeDocument/2006/relationships/customXml" Target="../ink/ink1073.xml"/><Relationship Id="rId231" Type="http://schemas.openxmlformats.org/officeDocument/2006/relationships/image" Target="../media/image1088.png"/><Relationship Id="rId273" Type="http://schemas.openxmlformats.org/officeDocument/2006/relationships/image" Target="../media/image1109.png"/><Relationship Id="rId329" Type="http://schemas.openxmlformats.org/officeDocument/2006/relationships/image" Target="../media/image1137.png"/><Relationship Id="rId68" Type="http://schemas.openxmlformats.org/officeDocument/2006/relationships/customXml" Target="../ink/ink1094.xml"/><Relationship Id="rId133" Type="http://schemas.openxmlformats.org/officeDocument/2006/relationships/image" Target="../media/image1039.png"/><Relationship Id="rId175" Type="http://schemas.openxmlformats.org/officeDocument/2006/relationships/image" Target="../media/image1060.png"/><Relationship Id="rId340" Type="http://schemas.openxmlformats.org/officeDocument/2006/relationships/customXml" Target="../ink/ink1230.xml"/><Relationship Id="rId200" Type="http://schemas.openxmlformats.org/officeDocument/2006/relationships/customXml" Target="../ink/ink1160.xml"/><Relationship Id="rId382" Type="http://schemas.openxmlformats.org/officeDocument/2006/relationships/customXml" Target="../ink/ink1251.xml"/><Relationship Id="rId242" Type="http://schemas.openxmlformats.org/officeDocument/2006/relationships/customXml" Target="../ink/ink1181.xml"/><Relationship Id="rId284" Type="http://schemas.openxmlformats.org/officeDocument/2006/relationships/customXml" Target="../ink/ink1202.xml"/><Relationship Id="rId37" Type="http://schemas.openxmlformats.org/officeDocument/2006/relationships/image" Target="../media/image991.png"/><Relationship Id="rId79" Type="http://schemas.openxmlformats.org/officeDocument/2006/relationships/image" Target="../media/image1012.png"/><Relationship Id="rId102" Type="http://schemas.openxmlformats.org/officeDocument/2006/relationships/customXml" Target="../ink/ink1111.xml"/><Relationship Id="rId144" Type="http://schemas.openxmlformats.org/officeDocument/2006/relationships/customXml" Target="../ink/ink1132.xml"/><Relationship Id="rId90" Type="http://schemas.openxmlformats.org/officeDocument/2006/relationships/customXml" Target="../ink/ink1105.xml"/><Relationship Id="rId186" Type="http://schemas.openxmlformats.org/officeDocument/2006/relationships/customXml" Target="../ink/ink1153.xml"/><Relationship Id="rId351" Type="http://schemas.openxmlformats.org/officeDocument/2006/relationships/image" Target="../media/image1148.png"/><Relationship Id="rId393" Type="http://schemas.openxmlformats.org/officeDocument/2006/relationships/image" Target="../media/image1169.png"/><Relationship Id="rId407" Type="http://schemas.openxmlformats.org/officeDocument/2006/relationships/image" Target="../media/image1176.png"/><Relationship Id="rId211" Type="http://schemas.openxmlformats.org/officeDocument/2006/relationships/image" Target="../media/image1078.png"/><Relationship Id="rId253" Type="http://schemas.openxmlformats.org/officeDocument/2006/relationships/image" Target="../media/image1099.png"/><Relationship Id="rId295" Type="http://schemas.openxmlformats.org/officeDocument/2006/relationships/image" Target="../media/image1120.png"/><Relationship Id="rId309" Type="http://schemas.openxmlformats.org/officeDocument/2006/relationships/image" Target="../media/image1127.png"/><Relationship Id="rId48" Type="http://schemas.openxmlformats.org/officeDocument/2006/relationships/customXml" Target="../ink/ink1084.xml"/><Relationship Id="rId113" Type="http://schemas.openxmlformats.org/officeDocument/2006/relationships/image" Target="../media/image1029.png"/><Relationship Id="rId320" Type="http://schemas.openxmlformats.org/officeDocument/2006/relationships/customXml" Target="../ink/ink1220.xml"/></Relationships>
</file>

<file path=ppt/slides/_rels/slide14.xml.rels><?xml version="1.0" encoding="UTF-8" standalone="yes"?>
<Relationships xmlns="http://schemas.openxmlformats.org/package/2006/relationships"><Relationship Id="rId117" Type="http://schemas.openxmlformats.org/officeDocument/2006/relationships/image" Target="../media/image1237.png"/><Relationship Id="rId21" Type="http://schemas.openxmlformats.org/officeDocument/2006/relationships/image" Target="../media/image1189.png"/><Relationship Id="rId42" Type="http://schemas.openxmlformats.org/officeDocument/2006/relationships/customXml" Target="../ink/ink1287.xml"/><Relationship Id="rId63" Type="http://schemas.openxmlformats.org/officeDocument/2006/relationships/image" Target="../media/image1210.png"/><Relationship Id="rId84" Type="http://schemas.openxmlformats.org/officeDocument/2006/relationships/customXml" Target="../ink/ink1308.xml"/><Relationship Id="rId138" Type="http://schemas.openxmlformats.org/officeDocument/2006/relationships/customXml" Target="../ink/ink1335.xml"/><Relationship Id="rId159" Type="http://schemas.openxmlformats.org/officeDocument/2006/relationships/image" Target="../media/image1258.png"/><Relationship Id="rId170" Type="http://schemas.openxmlformats.org/officeDocument/2006/relationships/customXml" Target="../ink/ink1351.xml"/><Relationship Id="rId191" Type="http://schemas.openxmlformats.org/officeDocument/2006/relationships/image" Target="../media/image1274.png"/><Relationship Id="rId205" Type="http://schemas.openxmlformats.org/officeDocument/2006/relationships/image" Target="../media/image1281.png"/><Relationship Id="rId226" Type="http://schemas.openxmlformats.org/officeDocument/2006/relationships/customXml" Target="../ink/ink1379.xml"/><Relationship Id="rId107" Type="http://schemas.openxmlformats.org/officeDocument/2006/relationships/image" Target="../media/image1232.png"/><Relationship Id="rId11" Type="http://schemas.openxmlformats.org/officeDocument/2006/relationships/image" Target="../media/image1184.png"/><Relationship Id="rId32" Type="http://schemas.openxmlformats.org/officeDocument/2006/relationships/customXml" Target="../ink/ink1282.xml"/><Relationship Id="rId53" Type="http://schemas.openxmlformats.org/officeDocument/2006/relationships/image" Target="../media/image1205.png"/><Relationship Id="rId74" Type="http://schemas.openxmlformats.org/officeDocument/2006/relationships/customXml" Target="../ink/ink1303.xml"/><Relationship Id="rId128" Type="http://schemas.openxmlformats.org/officeDocument/2006/relationships/customXml" Target="../ink/ink1330.xml"/><Relationship Id="rId149" Type="http://schemas.openxmlformats.org/officeDocument/2006/relationships/image" Target="../media/image1253.png"/><Relationship Id="rId5" Type="http://schemas.openxmlformats.org/officeDocument/2006/relationships/image" Target="../media/image1181.png"/><Relationship Id="rId95" Type="http://schemas.openxmlformats.org/officeDocument/2006/relationships/image" Target="../media/image1226.png"/><Relationship Id="rId160" Type="http://schemas.openxmlformats.org/officeDocument/2006/relationships/customXml" Target="../ink/ink1346.xml"/><Relationship Id="rId181" Type="http://schemas.openxmlformats.org/officeDocument/2006/relationships/image" Target="../media/image1269.png"/><Relationship Id="rId216" Type="http://schemas.openxmlformats.org/officeDocument/2006/relationships/customXml" Target="../ink/ink1374.xml"/><Relationship Id="rId237" Type="http://schemas.openxmlformats.org/officeDocument/2006/relationships/image" Target="../media/image1297.png"/><Relationship Id="rId22" Type="http://schemas.openxmlformats.org/officeDocument/2006/relationships/customXml" Target="../ink/ink1277.xml"/><Relationship Id="rId43" Type="http://schemas.openxmlformats.org/officeDocument/2006/relationships/image" Target="../media/image1200.png"/><Relationship Id="rId64" Type="http://schemas.openxmlformats.org/officeDocument/2006/relationships/customXml" Target="../ink/ink1298.xml"/><Relationship Id="rId118" Type="http://schemas.openxmlformats.org/officeDocument/2006/relationships/customXml" Target="../ink/ink1325.xml"/><Relationship Id="rId139" Type="http://schemas.openxmlformats.org/officeDocument/2006/relationships/image" Target="../media/image1248.png"/><Relationship Id="rId85" Type="http://schemas.openxmlformats.org/officeDocument/2006/relationships/image" Target="../media/image1221.png"/><Relationship Id="rId150" Type="http://schemas.openxmlformats.org/officeDocument/2006/relationships/customXml" Target="../ink/ink1341.xml"/><Relationship Id="rId171" Type="http://schemas.openxmlformats.org/officeDocument/2006/relationships/image" Target="../media/image1264.png"/><Relationship Id="rId192" Type="http://schemas.openxmlformats.org/officeDocument/2006/relationships/customXml" Target="../ink/ink1362.xml"/><Relationship Id="rId206" Type="http://schemas.openxmlformats.org/officeDocument/2006/relationships/customXml" Target="../ink/ink1369.xml"/><Relationship Id="rId227" Type="http://schemas.openxmlformats.org/officeDocument/2006/relationships/image" Target="../media/image1292.png"/><Relationship Id="rId12" Type="http://schemas.openxmlformats.org/officeDocument/2006/relationships/customXml" Target="../ink/ink1272.xml"/><Relationship Id="rId33" Type="http://schemas.openxmlformats.org/officeDocument/2006/relationships/image" Target="../media/image1195.png"/><Relationship Id="rId108" Type="http://schemas.openxmlformats.org/officeDocument/2006/relationships/customXml" Target="../ink/ink1320.xml"/><Relationship Id="rId129" Type="http://schemas.openxmlformats.org/officeDocument/2006/relationships/image" Target="../media/image1243.png"/><Relationship Id="rId54" Type="http://schemas.openxmlformats.org/officeDocument/2006/relationships/customXml" Target="../ink/ink1293.xml"/><Relationship Id="rId75" Type="http://schemas.openxmlformats.org/officeDocument/2006/relationships/image" Target="../media/image1216.png"/><Relationship Id="rId96" Type="http://schemas.openxmlformats.org/officeDocument/2006/relationships/customXml" Target="../ink/ink1314.xml"/><Relationship Id="rId140" Type="http://schemas.openxmlformats.org/officeDocument/2006/relationships/customXml" Target="../ink/ink1336.xml"/><Relationship Id="rId161" Type="http://schemas.openxmlformats.org/officeDocument/2006/relationships/image" Target="../media/image1259.png"/><Relationship Id="rId182" Type="http://schemas.openxmlformats.org/officeDocument/2006/relationships/customXml" Target="../ink/ink1357.xml"/><Relationship Id="rId217" Type="http://schemas.openxmlformats.org/officeDocument/2006/relationships/image" Target="../media/image1287.png"/><Relationship Id="rId6" Type="http://schemas.openxmlformats.org/officeDocument/2006/relationships/customXml" Target="../ink/ink1269.xml"/><Relationship Id="rId238" Type="http://schemas.openxmlformats.org/officeDocument/2006/relationships/customXml" Target="../ink/ink1385.xml"/><Relationship Id="rId23" Type="http://schemas.openxmlformats.org/officeDocument/2006/relationships/image" Target="../media/image1190.png"/><Relationship Id="rId119" Type="http://schemas.openxmlformats.org/officeDocument/2006/relationships/image" Target="../media/image1238.png"/><Relationship Id="rId44" Type="http://schemas.openxmlformats.org/officeDocument/2006/relationships/customXml" Target="../ink/ink1288.xml"/><Relationship Id="rId65" Type="http://schemas.openxmlformats.org/officeDocument/2006/relationships/image" Target="../media/image1211.png"/><Relationship Id="rId86" Type="http://schemas.openxmlformats.org/officeDocument/2006/relationships/customXml" Target="../ink/ink1309.xml"/><Relationship Id="rId130" Type="http://schemas.openxmlformats.org/officeDocument/2006/relationships/customXml" Target="../ink/ink1331.xml"/><Relationship Id="rId151" Type="http://schemas.openxmlformats.org/officeDocument/2006/relationships/image" Target="../media/image1254.png"/><Relationship Id="rId172" Type="http://schemas.openxmlformats.org/officeDocument/2006/relationships/customXml" Target="../ink/ink1352.xml"/><Relationship Id="rId193" Type="http://schemas.openxmlformats.org/officeDocument/2006/relationships/image" Target="../media/image1275.png"/><Relationship Id="rId207" Type="http://schemas.openxmlformats.org/officeDocument/2006/relationships/image" Target="../media/image1282.png"/><Relationship Id="rId228" Type="http://schemas.openxmlformats.org/officeDocument/2006/relationships/customXml" Target="../ink/ink1380.xml"/><Relationship Id="rId13" Type="http://schemas.openxmlformats.org/officeDocument/2006/relationships/image" Target="../media/image1185.png"/><Relationship Id="rId109" Type="http://schemas.openxmlformats.org/officeDocument/2006/relationships/image" Target="../media/image1233.png"/><Relationship Id="rId34" Type="http://schemas.openxmlformats.org/officeDocument/2006/relationships/customXml" Target="../ink/ink1283.xml"/><Relationship Id="rId55" Type="http://schemas.openxmlformats.org/officeDocument/2006/relationships/image" Target="../media/image1206.png"/><Relationship Id="rId76" Type="http://schemas.openxmlformats.org/officeDocument/2006/relationships/customXml" Target="../ink/ink1304.xml"/><Relationship Id="rId97" Type="http://schemas.openxmlformats.org/officeDocument/2006/relationships/image" Target="../media/image1227.png"/><Relationship Id="rId120" Type="http://schemas.openxmlformats.org/officeDocument/2006/relationships/customXml" Target="../ink/ink1326.xml"/><Relationship Id="rId141" Type="http://schemas.openxmlformats.org/officeDocument/2006/relationships/image" Target="../media/image1249.png"/><Relationship Id="rId7" Type="http://schemas.openxmlformats.org/officeDocument/2006/relationships/image" Target="../media/image1182.png"/><Relationship Id="rId162" Type="http://schemas.openxmlformats.org/officeDocument/2006/relationships/customXml" Target="../ink/ink1347.xml"/><Relationship Id="rId183" Type="http://schemas.openxmlformats.org/officeDocument/2006/relationships/image" Target="../media/image1270.png"/><Relationship Id="rId218" Type="http://schemas.openxmlformats.org/officeDocument/2006/relationships/customXml" Target="../ink/ink1375.xml"/><Relationship Id="rId239" Type="http://schemas.openxmlformats.org/officeDocument/2006/relationships/image" Target="../media/image1298.png"/><Relationship Id="rId24" Type="http://schemas.openxmlformats.org/officeDocument/2006/relationships/customXml" Target="../ink/ink1278.xml"/><Relationship Id="rId45" Type="http://schemas.openxmlformats.org/officeDocument/2006/relationships/image" Target="../media/image1201.png"/><Relationship Id="rId66" Type="http://schemas.openxmlformats.org/officeDocument/2006/relationships/customXml" Target="../ink/ink1299.xml"/><Relationship Id="rId87" Type="http://schemas.openxmlformats.org/officeDocument/2006/relationships/image" Target="../media/image1222.png"/><Relationship Id="rId110" Type="http://schemas.openxmlformats.org/officeDocument/2006/relationships/customXml" Target="../ink/ink1321.xml"/><Relationship Id="rId131" Type="http://schemas.openxmlformats.org/officeDocument/2006/relationships/image" Target="../media/image1244.png"/><Relationship Id="rId152" Type="http://schemas.openxmlformats.org/officeDocument/2006/relationships/customXml" Target="../ink/ink1342.xml"/><Relationship Id="rId173" Type="http://schemas.openxmlformats.org/officeDocument/2006/relationships/image" Target="../media/image1265.png"/><Relationship Id="rId194" Type="http://schemas.openxmlformats.org/officeDocument/2006/relationships/customXml" Target="../ink/ink1363.xml"/><Relationship Id="rId208" Type="http://schemas.openxmlformats.org/officeDocument/2006/relationships/customXml" Target="../ink/ink1370.xml"/><Relationship Id="rId229" Type="http://schemas.openxmlformats.org/officeDocument/2006/relationships/image" Target="../media/image1293.png"/><Relationship Id="rId240" Type="http://schemas.openxmlformats.org/officeDocument/2006/relationships/customXml" Target="../ink/ink1386.xml"/><Relationship Id="rId14" Type="http://schemas.openxmlformats.org/officeDocument/2006/relationships/customXml" Target="../ink/ink1273.xml"/><Relationship Id="rId35" Type="http://schemas.openxmlformats.org/officeDocument/2006/relationships/image" Target="../media/image1196.png"/><Relationship Id="rId56" Type="http://schemas.openxmlformats.org/officeDocument/2006/relationships/customXml" Target="../ink/ink1294.xml"/><Relationship Id="rId77" Type="http://schemas.openxmlformats.org/officeDocument/2006/relationships/image" Target="../media/image1217.png"/><Relationship Id="rId100" Type="http://schemas.openxmlformats.org/officeDocument/2006/relationships/customXml" Target="../ink/ink1316.xml"/><Relationship Id="rId8" Type="http://schemas.openxmlformats.org/officeDocument/2006/relationships/customXml" Target="../ink/ink1270.xml"/><Relationship Id="rId98" Type="http://schemas.openxmlformats.org/officeDocument/2006/relationships/customXml" Target="../ink/ink1315.xml"/><Relationship Id="rId121" Type="http://schemas.openxmlformats.org/officeDocument/2006/relationships/image" Target="../media/image1239.png"/><Relationship Id="rId142" Type="http://schemas.openxmlformats.org/officeDocument/2006/relationships/customXml" Target="../ink/ink1337.xml"/><Relationship Id="rId163" Type="http://schemas.openxmlformats.org/officeDocument/2006/relationships/image" Target="../media/image1260.png"/><Relationship Id="rId184" Type="http://schemas.openxmlformats.org/officeDocument/2006/relationships/customXml" Target="../ink/ink1358.xml"/><Relationship Id="rId219" Type="http://schemas.openxmlformats.org/officeDocument/2006/relationships/image" Target="../media/image1288.png"/><Relationship Id="rId230" Type="http://schemas.openxmlformats.org/officeDocument/2006/relationships/customXml" Target="../ink/ink1381.xml"/><Relationship Id="rId25" Type="http://schemas.openxmlformats.org/officeDocument/2006/relationships/image" Target="../media/image1191.png"/><Relationship Id="rId46" Type="http://schemas.openxmlformats.org/officeDocument/2006/relationships/customXml" Target="../ink/ink1289.xml"/><Relationship Id="rId67" Type="http://schemas.openxmlformats.org/officeDocument/2006/relationships/image" Target="../media/image1212.png"/><Relationship Id="rId88" Type="http://schemas.openxmlformats.org/officeDocument/2006/relationships/customXml" Target="../ink/ink1310.xml"/><Relationship Id="rId111" Type="http://schemas.openxmlformats.org/officeDocument/2006/relationships/image" Target="../media/image1234.png"/><Relationship Id="rId132" Type="http://schemas.openxmlformats.org/officeDocument/2006/relationships/customXml" Target="../ink/ink1332.xml"/><Relationship Id="rId153" Type="http://schemas.openxmlformats.org/officeDocument/2006/relationships/image" Target="../media/image1255.png"/><Relationship Id="rId174" Type="http://schemas.openxmlformats.org/officeDocument/2006/relationships/customXml" Target="../ink/ink1353.xml"/><Relationship Id="rId195" Type="http://schemas.openxmlformats.org/officeDocument/2006/relationships/image" Target="../media/image1276.png"/><Relationship Id="rId209" Type="http://schemas.openxmlformats.org/officeDocument/2006/relationships/image" Target="../media/image1283.png"/><Relationship Id="rId220" Type="http://schemas.openxmlformats.org/officeDocument/2006/relationships/customXml" Target="../ink/ink1376.xml"/><Relationship Id="rId241" Type="http://schemas.openxmlformats.org/officeDocument/2006/relationships/image" Target="../media/image1299.png"/><Relationship Id="rId15" Type="http://schemas.openxmlformats.org/officeDocument/2006/relationships/image" Target="../media/image1186.png"/><Relationship Id="rId36" Type="http://schemas.openxmlformats.org/officeDocument/2006/relationships/customXml" Target="../ink/ink1284.xml"/><Relationship Id="rId57" Type="http://schemas.openxmlformats.org/officeDocument/2006/relationships/image" Target="../media/image1207.png"/><Relationship Id="rId10" Type="http://schemas.openxmlformats.org/officeDocument/2006/relationships/customXml" Target="../ink/ink1271.xml"/><Relationship Id="rId31" Type="http://schemas.openxmlformats.org/officeDocument/2006/relationships/image" Target="../media/image1194.png"/><Relationship Id="rId52" Type="http://schemas.openxmlformats.org/officeDocument/2006/relationships/customXml" Target="../ink/ink1292.xml"/><Relationship Id="rId73" Type="http://schemas.openxmlformats.org/officeDocument/2006/relationships/image" Target="../media/image1215.png"/><Relationship Id="rId78" Type="http://schemas.openxmlformats.org/officeDocument/2006/relationships/customXml" Target="../ink/ink1305.xml"/><Relationship Id="rId94" Type="http://schemas.openxmlformats.org/officeDocument/2006/relationships/customXml" Target="../ink/ink1313.xml"/><Relationship Id="rId99" Type="http://schemas.openxmlformats.org/officeDocument/2006/relationships/image" Target="../media/image1228.png"/><Relationship Id="rId101" Type="http://schemas.openxmlformats.org/officeDocument/2006/relationships/image" Target="../media/image1229.png"/><Relationship Id="rId122" Type="http://schemas.openxmlformats.org/officeDocument/2006/relationships/customXml" Target="../ink/ink1327.xml"/><Relationship Id="rId143" Type="http://schemas.openxmlformats.org/officeDocument/2006/relationships/image" Target="../media/image1250.png"/><Relationship Id="rId148" Type="http://schemas.openxmlformats.org/officeDocument/2006/relationships/customXml" Target="../ink/ink1340.xml"/><Relationship Id="rId164" Type="http://schemas.openxmlformats.org/officeDocument/2006/relationships/customXml" Target="../ink/ink1348.xml"/><Relationship Id="rId169" Type="http://schemas.openxmlformats.org/officeDocument/2006/relationships/image" Target="../media/image1263.png"/><Relationship Id="rId185" Type="http://schemas.openxmlformats.org/officeDocument/2006/relationships/image" Target="../media/image1271.png"/><Relationship Id="rId4" Type="http://schemas.openxmlformats.org/officeDocument/2006/relationships/customXml" Target="../ink/ink1268.xml"/><Relationship Id="rId9" Type="http://schemas.openxmlformats.org/officeDocument/2006/relationships/image" Target="../media/image1183.png"/><Relationship Id="rId180" Type="http://schemas.openxmlformats.org/officeDocument/2006/relationships/customXml" Target="../ink/ink1356.xml"/><Relationship Id="rId210" Type="http://schemas.openxmlformats.org/officeDocument/2006/relationships/customXml" Target="../ink/ink1371.xml"/><Relationship Id="rId215" Type="http://schemas.openxmlformats.org/officeDocument/2006/relationships/image" Target="../media/image1286.png"/><Relationship Id="rId236" Type="http://schemas.openxmlformats.org/officeDocument/2006/relationships/customXml" Target="../ink/ink1384.xml"/><Relationship Id="rId26" Type="http://schemas.openxmlformats.org/officeDocument/2006/relationships/customXml" Target="../ink/ink1279.xml"/><Relationship Id="rId231" Type="http://schemas.openxmlformats.org/officeDocument/2006/relationships/image" Target="../media/image1294.png"/><Relationship Id="rId47" Type="http://schemas.openxmlformats.org/officeDocument/2006/relationships/image" Target="../media/image1202.png"/><Relationship Id="rId68" Type="http://schemas.openxmlformats.org/officeDocument/2006/relationships/customXml" Target="../ink/ink1300.xml"/><Relationship Id="rId89" Type="http://schemas.openxmlformats.org/officeDocument/2006/relationships/image" Target="../media/image1223.png"/><Relationship Id="rId112" Type="http://schemas.openxmlformats.org/officeDocument/2006/relationships/customXml" Target="../ink/ink1322.xml"/><Relationship Id="rId133" Type="http://schemas.openxmlformats.org/officeDocument/2006/relationships/image" Target="../media/image1245.png"/><Relationship Id="rId154" Type="http://schemas.openxmlformats.org/officeDocument/2006/relationships/customXml" Target="../ink/ink1343.xml"/><Relationship Id="rId175" Type="http://schemas.openxmlformats.org/officeDocument/2006/relationships/image" Target="../media/image1266.png"/><Relationship Id="rId196" Type="http://schemas.openxmlformats.org/officeDocument/2006/relationships/customXml" Target="../ink/ink1364.xml"/><Relationship Id="rId200" Type="http://schemas.openxmlformats.org/officeDocument/2006/relationships/customXml" Target="../ink/ink1366.xml"/><Relationship Id="rId16" Type="http://schemas.openxmlformats.org/officeDocument/2006/relationships/customXml" Target="../ink/ink1274.xml"/><Relationship Id="rId221" Type="http://schemas.openxmlformats.org/officeDocument/2006/relationships/image" Target="../media/image1289.png"/><Relationship Id="rId242" Type="http://schemas.openxmlformats.org/officeDocument/2006/relationships/customXml" Target="../ink/ink1387.xml"/><Relationship Id="rId37" Type="http://schemas.openxmlformats.org/officeDocument/2006/relationships/image" Target="../media/image1197.png"/><Relationship Id="rId58" Type="http://schemas.openxmlformats.org/officeDocument/2006/relationships/customXml" Target="../ink/ink1295.xml"/><Relationship Id="rId79" Type="http://schemas.openxmlformats.org/officeDocument/2006/relationships/image" Target="../media/image1218.png"/><Relationship Id="rId102" Type="http://schemas.openxmlformats.org/officeDocument/2006/relationships/customXml" Target="../ink/ink1317.xml"/><Relationship Id="rId123" Type="http://schemas.openxmlformats.org/officeDocument/2006/relationships/image" Target="../media/image1240.png"/><Relationship Id="rId144" Type="http://schemas.openxmlformats.org/officeDocument/2006/relationships/customXml" Target="../ink/ink1338.xml"/><Relationship Id="rId90" Type="http://schemas.openxmlformats.org/officeDocument/2006/relationships/customXml" Target="../ink/ink1311.xml"/><Relationship Id="rId165" Type="http://schemas.openxmlformats.org/officeDocument/2006/relationships/image" Target="../media/image1261.png"/><Relationship Id="rId186" Type="http://schemas.openxmlformats.org/officeDocument/2006/relationships/customXml" Target="../ink/ink1359.xml"/><Relationship Id="rId211" Type="http://schemas.openxmlformats.org/officeDocument/2006/relationships/image" Target="../media/image1284.png"/><Relationship Id="rId232" Type="http://schemas.openxmlformats.org/officeDocument/2006/relationships/customXml" Target="../ink/ink1382.xml"/><Relationship Id="rId27" Type="http://schemas.openxmlformats.org/officeDocument/2006/relationships/image" Target="../media/image1192.png"/><Relationship Id="rId48" Type="http://schemas.openxmlformats.org/officeDocument/2006/relationships/customXml" Target="../ink/ink1290.xml"/><Relationship Id="rId69" Type="http://schemas.openxmlformats.org/officeDocument/2006/relationships/image" Target="../media/image1213.png"/><Relationship Id="rId113" Type="http://schemas.openxmlformats.org/officeDocument/2006/relationships/image" Target="../media/image1235.png"/><Relationship Id="rId134" Type="http://schemas.openxmlformats.org/officeDocument/2006/relationships/customXml" Target="../ink/ink1333.xml"/><Relationship Id="rId80" Type="http://schemas.openxmlformats.org/officeDocument/2006/relationships/customXml" Target="../ink/ink1306.xml"/><Relationship Id="rId155" Type="http://schemas.openxmlformats.org/officeDocument/2006/relationships/image" Target="../media/image1256.png"/><Relationship Id="rId176" Type="http://schemas.openxmlformats.org/officeDocument/2006/relationships/customXml" Target="../ink/ink1354.xml"/><Relationship Id="rId197" Type="http://schemas.openxmlformats.org/officeDocument/2006/relationships/image" Target="../media/image1277.png"/><Relationship Id="rId201" Type="http://schemas.openxmlformats.org/officeDocument/2006/relationships/image" Target="../media/image1279.png"/><Relationship Id="rId222" Type="http://schemas.openxmlformats.org/officeDocument/2006/relationships/customXml" Target="../ink/ink1377.xml"/><Relationship Id="rId243" Type="http://schemas.openxmlformats.org/officeDocument/2006/relationships/image" Target="../media/image1300.png"/><Relationship Id="rId17" Type="http://schemas.openxmlformats.org/officeDocument/2006/relationships/image" Target="../media/image1187.png"/><Relationship Id="rId38" Type="http://schemas.openxmlformats.org/officeDocument/2006/relationships/customXml" Target="../ink/ink1285.xml"/><Relationship Id="rId59" Type="http://schemas.openxmlformats.org/officeDocument/2006/relationships/image" Target="../media/image1208.png"/><Relationship Id="rId103" Type="http://schemas.openxmlformats.org/officeDocument/2006/relationships/image" Target="../media/image1230.png"/><Relationship Id="rId124" Type="http://schemas.openxmlformats.org/officeDocument/2006/relationships/customXml" Target="../ink/ink1328.xml"/><Relationship Id="rId70" Type="http://schemas.openxmlformats.org/officeDocument/2006/relationships/customXml" Target="../ink/ink1301.xml"/><Relationship Id="rId91" Type="http://schemas.openxmlformats.org/officeDocument/2006/relationships/image" Target="../media/image1224.png"/><Relationship Id="rId145" Type="http://schemas.openxmlformats.org/officeDocument/2006/relationships/image" Target="../media/image1251.png"/><Relationship Id="rId166" Type="http://schemas.openxmlformats.org/officeDocument/2006/relationships/customXml" Target="../ink/ink1349.xml"/><Relationship Id="rId187" Type="http://schemas.openxmlformats.org/officeDocument/2006/relationships/image" Target="../media/image1272.png"/><Relationship Id="rId1" Type="http://schemas.openxmlformats.org/officeDocument/2006/relationships/slideLayout" Target="../slideLayouts/slideLayout2.xml"/><Relationship Id="rId212" Type="http://schemas.openxmlformats.org/officeDocument/2006/relationships/customXml" Target="../ink/ink1372.xml"/><Relationship Id="rId233" Type="http://schemas.openxmlformats.org/officeDocument/2006/relationships/image" Target="../media/image1295.png"/><Relationship Id="rId28" Type="http://schemas.openxmlformats.org/officeDocument/2006/relationships/customXml" Target="../ink/ink1280.xml"/><Relationship Id="rId49" Type="http://schemas.openxmlformats.org/officeDocument/2006/relationships/image" Target="../media/image1203.png"/><Relationship Id="rId114" Type="http://schemas.openxmlformats.org/officeDocument/2006/relationships/customXml" Target="../ink/ink1323.xml"/><Relationship Id="rId60" Type="http://schemas.openxmlformats.org/officeDocument/2006/relationships/customXml" Target="../ink/ink1296.xml"/><Relationship Id="rId81" Type="http://schemas.openxmlformats.org/officeDocument/2006/relationships/image" Target="../media/image1219.png"/><Relationship Id="rId135" Type="http://schemas.openxmlformats.org/officeDocument/2006/relationships/image" Target="../media/image1246.png"/><Relationship Id="rId156" Type="http://schemas.openxmlformats.org/officeDocument/2006/relationships/customXml" Target="../ink/ink1344.xml"/><Relationship Id="rId177" Type="http://schemas.openxmlformats.org/officeDocument/2006/relationships/image" Target="../media/image1267.png"/><Relationship Id="rId198" Type="http://schemas.openxmlformats.org/officeDocument/2006/relationships/customXml" Target="../ink/ink1365.xml"/><Relationship Id="rId202" Type="http://schemas.openxmlformats.org/officeDocument/2006/relationships/customXml" Target="../ink/ink1367.xml"/><Relationship Id="rId223" Type="http://schemas.openxmlformats.org/officeDocument/2006/relationships/image" Target="../media/image1290.png"/><Relationship Id="rId244" Type="http://schemas.openxmlformats.org/officeDocument/2006/relationships/customXml" Target="../ink/ink1388.xml"/><Relationship Id="rId18" Type="http://schemas.openxmlformats.org/officeDocument/2006/relationships/customXml" Target="../ink/ink1275.xml"/><Relationship Id="rId39" Type="http://schemas.openxmlformats.org/officeDocument/2006/relationships/image" Target="../media/image1198.png"/><Relationship Id="rId50" Type="http://schemas.openxmlformats.org/officeDocument/2006/relationships/customXml" Target="../ink/ink1291.xml"/><Relationship Id="rId104" Type="http://schemas.openxmlformats.org/officeDocument/2006/relationships/customXml" Target="../ink/ink1318.xml"/><Relationship Id="rId125" Type="http://schemas.openxmlformats.org/officeDocument/2006/relationships/image" Target="../media/image1241.png"/><Relationship Id="rId146" Type="http://schemas.openxmlformats.org/officeDocument/2006/relationships/customXml" Target="../ink/ink1339.xml"/><Relationship Id="rId167" Type="http://schemas.openxmlformats.org/officeDocument/2006/relationships/image" Target="../media/image1262.png"/><Relationship Id="rId188" Type="http://schemas.openxmlformats.org/officeDocument/2006/relationships/customXml" Target="../ink/ink1360.xml"/><Relationship Id="rId71" Type="http://schemas.openxmlformats.org/officeDocument/2006/relationships/image" Target="../media/image1214.png"/><Relationship Id="rId92" Type="http://schemas.openxmlformats.org/officeDocument/2006/relationships/customXml" Target="../ink/ink1312.xml"/><Relationship Id="rId213" Type="http://schemas.openxmlformats.org/officeDocument/2006/relationships/image" Target="../media/image1285.png"/><Relationship Id="rId234" Type="http://schemas.openxmlformats.org/officeDocument/2006/relationships/customXml" Target="../ink/ink1383.xml"/><Relationship Id="rId2" Type="http://schemas.openxmlformats.org/officeDocument/2006/relationships/customXml" Target="../ink/ink1267.xml"/><Relationship Id="rId29" Type="http://schemas.openxmlformats.org/officeDocument/2006/relationships/image" Target="../media/image1193.png"/><Relationship Id="rId40" Type="http://schemas.openxmlformats.org/officeDocument/2006/relationships/customXml" Target="../ink/ink1286.xml"/><Relationship Id="rId115" Type="http://schemas.openxmlformats.org/officeDocument/2006/relationships/image" Target="../media/image1236.png"/><Relationship Id="rId136" Type="http://schemas.openxmlformats.org/officeDocument/2006/relationships/customXml" Target="../ink/ink1334.xml"/><Relationship Id="rId157" Type="http://schemas.openxmlformats.org/officeDocument/2006/relationships/image" Target="../media/image1257.png"/><Relationship Id="rId178" Type="http://schemas.openxmlformats.org/officeDocument/2006/relationships/customXml" Target="../ink/ink1355.xml"/><Relationship Id="rId61" Type="http://schemas.openxmlformats.org/officeDocument/2006/relationships/image" Target="../media/image1209.png"/><Relationship Id="rId82" Type="http://schemas.openxmlformats.org/officeDocument/2006/relationships/customXml" Target="../ink/ink1307.xml"/><Relationship Id="rId199" Type="http://schemas.openxmlformats.org/officeDocument/2006/relationships/image" Target="../media/image1278.png"/><Relationship Id="rId203" Type="http://schemas.openxmlformats.org/officeDocument/2006/relationships/image" Target="../media/image1280.png"/><Relationship Id="rId19" Type="http://schemas.openxmlformats.org/officeDocument/2006/relationships/image" Target="../media/image1188.png"/><Relationship Id="rId224" Type="http://schemas.openxmlformats.org/officeDocument/2006/relationships/customXml" Target="../ink/ink1378.xml"/><Relationship Id="rId245" Type="http://schemas.openxmlformats.org/officeDocument/2006/relationships/image" Target="../media/image1301.png"/><Relationship Id="rId30" Type="http://schemas.openxmlformats.org/officeDocument/2006/relationships/customXml" Target="../ink/ink1281.xml"/><Relationship Id="rId105" Type="http://schemas.openxmlformats.org/officeDocument/2006/relationships/image" Target="../media/image1231.png"/><Relationship Id="rId126" Type="http://schemas.openxmlformats.org/officeDocument/2006/relationships/customXml" Target="../ink/ink1329.xml"/><Relationship Id="rId147" Type="http://schemas.openxmlformats.org/officeDocument/2006/relationships/image" Target="../media/image1252.png"/><Relationship Id="rId168" Type="http://schemas.openxmlformats.org/officeDocument/2006/relationships/customXml" Target="../ink/ink1350.xml"/><Relationship Id="rId51" Type="http://schemas.openxmlformats.org/officeDocument/2006/relationships/image" Target="../media/image1204.png"/><Relationship Id="rId72" Type="http://schemas.openxmlformats.org/officeDocument/2006/relationships/customXml" Target="../ink/ink1302.xml"/><Relationship Id="rId93" Type="http://schemas.openxmlformats.org/officeDocument/2006/relationships/image" Target="../media/image1225.png"/><Relationship Id="rId189" Type="http://schemas.openxmlformats.org/officeDocument/2006/relationships/image" Target="../media/image1273.png"/><Relationship Id="rId3" Type="http://schemas.openxmlformats.org/officeDocument/2006/relationships/image" Target="../media/image1180.png"/><Relationship Id="rId214" Type="http://schemas.openxmlformats.org/officeDocument/2006/relationships/customXml" Target="../ink/ink1373.xml"/><Relationship Id="rId235" Type="http://schemas.openxmlformats.org/officeDocument/2006/relationships/image" Target="../media/image1296.png"/><Relationship Id="rId116" Type="http://schemas.openxmlformats.org/officeDocument/2006/relationships/customXml" Target="../ink/ink1324.xml"/><Relationship Id="rId137" Type="http://schemas.openxmlformats.org/officeDocument/2006/relationships/image" Target="../media/image1247.png"/><Relationship Id="rId158" Type="http://schemas.openxmlformats.org/officeDocument/2006/relationships/customXml" Target="../ink/ink1345.xml"/><Relationship Id="rId20" Type="http://schemas.openxmlformats.org/officeDocument/2006/relationships/customXml" Target="../ink/ink1276.xml"/><Relationship Id="rId41" Type="http://schemas.openxmlformats.org/officeDocument/2006/relationships/image" Target="../media/image1199.png"/><Relationship Id="rId62" Type="http://schemas.openxmlformats.org/officeDocument/2006/relationships/customXml" Target="../ink/ink1297.xml"/><Relationship Id="rId83" Type="http://schemas.openxmlformats.org/officeDocument/2006/relationships/image" Target="../media/image1220.png"/><Relationship Id="rId179" Type="http://schemas.openxmlformats.org/officeDocument/2006/relationships/image" Target="../media/image1268.png"/><Relationship Id="rId190" Type="http://schemas.openxmlformats.org/officeDocument/2006/relationships/customXml" Target="../ink/ink1361.xml"/><Relationship Id="rId204" Type="http://schemas.openxmlformats.org/officeDocument/2006/relationships/customXml" Target="../ink/ink1368.xml"/><Relationship Id="rId225" Type="http://schemas.openxmlformats.org/officeDocument/2006/relationships/image" Target="../media/image1291.png"/><Relationship Id="rId106" Type="http://schemas.openxmlformats.org/officeDocument/2006/relationships/customXml" Target="../ink/ink1319.xml"/><Relationship Id="rId127" Type="http://schemas.openxmlformats.org/officeDocument/2006/relationships/image" Target="../media/image1242.png"/></Relationships>
</file>

<file path=ppt/slides/_rels/slide15.xml.rels><?xml version="1.0" encoding="UTF-8" standalone="yes"?>
<Relationships xmlns="http://schemas.openxmlformats.org/package/2006/relationships"><Relationship Id="rId117" Type="http://schemas.openxmlformats.org/officeDocument/2006/relationships/image" Target="../media/image1359.png"/><Relationship Id="rId299" Type="http://schemas.openxmlformats.org/officeDocument/2006/relationships/image" Target="../media/image1450.png"/><Relationship Id="rId21" Type="http://schemas.openxmlformats.org/officeDocument/2006/relationships/image" Target="../media/image1311.png"/><Relationship Id="rId63" Type="http://schemas.openxmlformats.org/officeDocument/2006/relationships/image" Target="../media/image1332.png"/><Relationship Id="rId159" Type="http://schemas.openxmlformats.org/officeDocument/2006/relationships/image" Target="../media/image1380.png"/><Relationship Id="rId324" Type="http://schemas.openxmlformats.org/officeDocument/2006/relationships/customXml" Target="../ink/ink1550.xml"/><Relationship Id="rId366" Type="http://schemas.openxmlformats.org/officeDocument/2006/relationships/customXml" Target="../ink/ink1571.xml"/><Relationship Id="rId170" Type="http://schemas.openxmlformats.org/officeDocument/2006/relationships/customXml" Target="../ink/ink1473.xml"/><Relationship Id="rId226" Type="http://schemas.openxmlformats.org/officeDocument/2006/relationships/customXml" Target="../ink/ink1501.xml"/><Relationship Id="rId268" Type="http://schemas.openxmlformats.org/officeDocument/2006/relationships/customXml" Target="../ink/ink1522.xml"/><Relationship Id="rId32" Type="http://schemas.openxmlformats.org/officeDocument/2006/relationships/customXml" Target="../ink/ink1404.xml"/><Relationship Id="rId74" Type="http://schemas.openxmlformats.org/officeDocument/2006/relationships/customXml" Target="../ink/ink1425.xml"/><Relationship Id="rId128" Type="http://schemas.openxmlformats.org/officeDocument/2006/relationships/customXml" Target="../ink/ink1452.xml"/><Relationship Id="rId335" Type="http://schemas.openxmlformats.org/officeDocument/2006/relationships/image" Target="../media/image1468.png"/><Relationship Id="rId377" Type="http://schemas.openxmlformats.org/officeDocument/2006/relationships/image" Target="../media/image1489.png"/><Relationship Id="rId5" Type="http://schemas.openxmlformats.org/officeDocument/2006/relationships/image" Target="../media/image1303.png"/><Relationship Id="rId181" Type="http://schemas.openxmlformats.org/officeDocument/2006/relationships/image" Target="../media/image1391.png"/><Relationship Id="rId237" Type="http://schemas.openxmlformats.org/officeDocument/2006/relationships/image" Target="../media/image1419.png"/><Relationship Id="rId402" Type="http://schemas.openxmlformats.org/officeDocument/2006/relationships/customXml" Target="../ink/ink1589.xml"/><Relationship Id="rId279" Type="http://schemas.openxmlformats.org/officeDocument/2006/relationships/image" Target="../media/image1440.png"/><Relationship Id="rId43" Type="http://schemas.openxmlformats.org/officeDocument/2006/relationships/image" Target="../media/image1322.png"/><Relationship Id="rId139" Type="http://schemas.openxmlformats.org/officeDocument/2006/relationships/image" Target="../media/image1370.png"/><Relationship Id="rId290" Type="http://schemas.openxmlformats.org/officeDocument/2006/relationships/customXml" Target="../ink/ink1533.xml"/><Relationship Id="rId304" Type="http://schemas.openxmlformats.org/officeDocument/2006/relationships/customXml" Target="../ink/ink1540.xml"/><Relationship Id="rId346" Type="http://schemas.openxmlformats.org/officeDocument/2006/relationships/customXml" Target="../ink/ink1561.xml"/><Relationship Id="rId388" Type="http://schemas.openxmlformats.org/officeDocument/2006/relationships/customXml" Target="../ink/ink1582.xml"/><Relationship Id="rId85" Type="http://schemas.openxmlformats.org/officeDocument/2006/relationships/image" Target="../media/image1343.png"/><Relationship Id="rId150" Type="http://schemas.openxmlformats.org/officeDocument/2006/relationships/customXml" Target="../ink/ink1463.xml"/><Relationship Id="rId192" Type="http://schemas.openxmlformats.org/officeDocument/2006/relationships/customXml" Target="../ink/ink1484.xml"/><Relationship Id="rId206" Type="http://schemas.openxmlformats.org/officeDocument/2006/relationships/customXml" Target="../ink/ink1491.xml"/><Relationship Id="rId413" Type="http://schemas.openxmlformats.org/officeDocument/2006/relationships/image" Target="../media/image1507.png"/><Relationship Id="rId248" Type="http://schemas.openxmlformats.org/officeDocument/2006/relationships/customXml" Target="../ink/ink1512.xml"/><Relationship Id="rId12" Type="http://schemas.openxmlformats.org/officeDocument/2006/relationships/customXml" Target="../ink/ink1394.xml"/><Relationship Id="rId108" Type="http://schemas.openxmlformats.org/officeDocument/2006/relationships/customXml" Target="../ink/ink1442.xml"/><Relationship Id="rId315" Type="http://schemas.openxmlformats.org/officeDocument/2006/relationships/image" Target="../media/image1458.png"/><Relationship Id="rId357" Type="http://schemas.openxmlformats.org/officeDocument/2006/relationships/image" Target="../media/image1479.png"/><Relationship Id="rId54" Type="http://schemas.openxmlformats.org/officeDocument/2006/relationships/customXml" Target="../ink/ink1415.xml"/><Relationship Id="rId96" Type="http://schemas.openxmlformats.org/officeDocument/2006/relationships/customXml" Target="../ink/ink1436.xml"/><Relationship Id="rId161" Type="http://schemas.openxmlformats.org/officeDocument/2006/relationships/image" Target="../media/image1381.png"/><Relationship Id="rId217" Type="http://schemas.openxmlformats.org/officeDocument/2006/relationships/image" Target="../media/image1409.png"/><Relationship Id="rId399" Type="http://schemas.openxmlformats.org/officeDocument/2006/relationships/image" Target="../media/image1500.png"/><Relationship Id="rId259" Type="http://schemas.openxmlformats.org/officeDocument/2006/relationships/image" Target="../media/image1430.png"/><Relationship Id="rId23" Type="http://schemas.openxmlformats.org/officeDocument/2006/relationships/image" Target="../media/image1312.png"/><Relationship Id="rId119" Type="http://schemas.openxmlformats.org/officeDocument/2006/relationships/image" Target="../media/image1360.png"/><Relationship Id="rId270" Type="http://schemas.openxmlformats.org/officeDocument/2006/relationships/customXml" Target="../ink/ink1523.xml"/><Relationship Id="rId326" Type="http://schemas.openxmlformats.org/officeDocument/2006/relationships/customXml" Target="../ink/ink1551.xml"/><Relationship Id="rId65" Type="http://schemas.openxmlformats.org/officeDocument/2006/relationships/image" Target="../media/image1333.png"/><Relationship Id="rId130" Type="http://schemas.openxmlformats.org/officeDocument/2006/relationships/customXml" Target="../ink/ink1453.xml"/><Relationship Id="rId368" Type="http://schemas.openxmlformats.org/officeDocument/2006/relationships/customXml" Target="../ink/ink1572.xml"/><Relationship Id="rId172" Type="http://schemas.openxmlformats.org/officeDocument/2006/relationships/customXml" Target="../ink/ink1474.xml"/><Relationship Id="rId228" Type="http://schemas.openxmlformats.org/officeDocument/2006/relationships/customXml" Target="../ink/ink1502.xml"/><Relationship Id="rId281" Type="http://schemas.openxmlformats.org/officeDocument/2006/relationships/image" Target="../media/image1441.png"/><Relationship Id="rId337" Type="http://schemas.openxmlformats.org/officeDocument/2006/relationships/image" Target="../media/image1469.png"/><Relationship Id="rId34" Type="http://schemas.openxmlformats.org/officeDocument/2006/relationships/customXml" Target="../ink/ink1405.xml"/><Relationship Id="rId76" Type="http://schemas.openxmlformats.org/officeDocument/2006/relationships/customXml" Target="../ink/ink1426.xml"/><Relationship Id="rId141" Type="http://schemas.openxmlformats.org/officeDocument/2006/relationships/image" Target="../media/image1371.png"/><Relationship Id="rId379" Type="http://schemas.openxmlformats.org/officeDocument/2006/relationships/image" Target="../media/image1490.png"/><Relationship Id="rId7" Type="http://schemas.openxmlformats.org/officeDocument/2006/relationships/image" Target="../media/image1304.png"/><Relationship Id="rId183" Type="http://schemas.openxmlformats.org/officeDocument/2006/relationships/image" Target="../media/image1392.png"/><Relationship Id="rId239" Type="http://schemas.openxmlformats.org/officeDocument/2006/relationships/image" Target="../media/image1420.png"/><Relationship Id="rId390" Type="http://schemas.openxmlformats.org/officeDocument/2006/relationships/customXml" Target="../ink/ink1583.xml"/><Relationship Id="rId404" Type="http://schemas.openxmlformats.org/officeDocument/2006/relationships/customXml" Target="../ink/ink1590.xml"/><Relationship Id="rId250" Type="http://schemas.openxmlformats.org/officeDocument/2006/relationships/customXml" Target="../ink/ink1513.xml"/><Relationship Id="rId292" Type="http://schemas.openxmlformats.org/officeDocument/2006/relationships/customXml" Target="../ink/ink1534.xml"/><Relationship Id="rId306" Type="http://schemas.openxmlformats.org/officeDocument/2006/relationships/customXml" Target="../ink/ink1541.xml"/><Relationship Id="rId45" Type="http://schemas.openxmlformats.org/officeDocument/2006/relationships/image" Target="../media/image1323.png"/><Relationship Id="rId87" Type="http://schemas.openxmlformats.org/officeDocument/2006/relationships/image" Target="../media/image1344.png"/><Relationship Id="rId110" Type="http://schemas.openxmlformats.org/officeDocument/2006/relationships/customXml" Target="../ink/ink1443.xml"/><Relationship Id="rId348" Type="http://schemas.openxmlformats.org/officeDocument/2006/relationships/customXml" Target="../ink/ink1562.xml"/><Relationship Id="rId152" Type="http://schemas.openxmlformats.org/officeDocument/2006/relationships/customXml" Target="../ink/ink1464.xml"/><Relationship Id="rId194" Type="http://schemas.openxmlformats.org/officeDocument/2006/relationships/customXml" Target="../ink/ink1485.xml"/><Relationship Id="rId208" Type="http://schemas.openxmlformats.org/officeDocument/2006/relationships/customXml" Target="../ink/ink1492.xml"/><Relationship Id="rId415" Type="http://schemas.openxmlformats.org/officeDocument/2006/relationships/image" Target="../media/image1508.png"/><Relationship Id="rId261" Type="http://schemas.openxmlformats.org/officeDocument/2006/relationships/image" Target="../media/image1431.png"/><Relationship Id="rId14" Type="http://schemas.openxmlformats.org/officeDocument/2006/relationships/customXml" Target="../ink/ink1395.xml"/><Relationship Id="rId56" Type="http://schemas.openxmlformats.org/officeDocument/2006/relationships/customXml" Target="../ink/ink1416.xml"/><Relationship Id="rId317" Type="http://schemas.openxmlformats.org/officeDocument/2006/relationships/image" Target="../media/image1459.png"/><Relationship Id="rId359" Type="http://schemas.openxmlformats.org/officeDocument/2006/relationships/image" Target="../media/image1480.png"/><Relationship Id="rId98" Type="http://schemas.openxmlformats.org/officeDocument/2006/relationships/customXml" Target="../ink/ink1437.xml"/><Relationship Id="rId121" Type="http://schemas.openxmlformats.org/officeDocument/2006/relationships/image" Target="../media/image1361.png"/><Relationship Id="rId163" Type="http://schemas.openxmlformats.org/officeDocument/2006/relationships/image" Target="../media/image1382.png"/><Relationship Id="rId219" Type="http://schemas.openxmlformats.org/officeDocument/2006/relationships/image" Target="../media/image1410.png"/><Relationship Id="rId370" Type="http://schemas.openxmlformats.org/officeDocument/2006/relationships/customXml" Target="../ink/ink1573.xml"/><Relationship Id="rId230" Type="http://schemas.openxmlformats.org/officeDocument/2006/relationships/customXml" Target="../ink/ink1503.xml"/><Relationship Id="rId25" Type="http://schemas.openxmlformats.org/officeDocument/2006/relationships/image" Target="../media/image1313.png"/><Relationship Id="rId67" Type="http://schemas.openxmlformats.org/officeDocument/2006/relationships/image" Target="../media/image1334.png"/><Relationship Id="rId272" Type="http://schemas.openxmlformats.org/officeDocument/2006/relationships/customXml" Target="../ink/ink1524.xml"/><Relationship Id="rId328" Type="http://schemas.openxmlformats.org/officeDocument/2006/relationships/customXml" Target="../ink/ink1552.xml"/><Relationship Id="rId132" Type="http://schemas.openxmlformats.org/officeDocument/2006/relationships/customXml" Target="../ink/ink1454.xml"/><Relationship Id="rId174" Type="http://schemas.openxmlformats.org/officeDocument/2006/relationships/customXml" Target="../ink/ink1475.xml"/><Relationship Id="rId381" Type="http://schemas.openxmlformats.org/officeDocument/2006/relationships/image" Target="../media/image1491.png"/><Relationship Id="rId241" Type="http://schemas.openxmlformats.org/officeDocument/2006/relationships/image" Target="../media/image1421.png"/><Relationship Id="rId36" Type="http://schemas.openxmlformats.org/officeDocument/2006/relationships/customXml" Target="../ink/ink1406.xml"/><Relationship Id="rId283" Type="http://schemas.openxmlformats.org/officeDocument/2006/relationships/image" Target="../media/image1442.png"/><Relationship Id="rId339" Type="http://schemas.openxmlformats.org/officeDocument/2006/relationships/image" Target="../media/image1470.png"/><Relationship Id="rId78" Type="http://schemas.openxmlformats.org/officeDocument/2006/relationships/customXml" Target="../ink/ink1427.xml"/><Relationship Id="rId101" Type="http://schemas.openxmlformats.org/officeDocument/2006/relationships/image" Target="../media/image1351.png"/><Relationship Id="rId143" Type="http://schemas.openxmlformats.org/officeDocument/2006/relationships/image" Target="../media/image1372.png"/><Relationship Id="rId185" Type="http://schemas.openxmlformats.org/officeDocument/2006/relationships/image" Target="../media/image1393.png"/><Relationship Id="rId350" Type="http://schemas.openxmlformats.org/officeDocument/2006/relationships/customXml" Target="../ink/ink1563.xml"/><Relationship Id="rId406" Type="http://schemas.openxmlformats.org/officeDocument/2006/relationships/customXml" Target="../ink/ink1591.xml"/><Relationship Id="rId9" Type="http://schemas.openxmlformats.org/officeDocument/2006/relationships/image" Target="../media/image1305.png"/><Relationship Id="rId210" Type="http://schemas.openxmlformats.org/officeDocument/2006/relationships/customXml" Target="../ink/ink1493.xml"/><Relationship Id="rId392" Type="http://schemas.openxmlformats.org/officeDocument/2006/relationships/customXml" Target="../ink/ink1584.xml"/><Relationship Id="rId252" Type="http://schemas.openxmlformats.org/officeDocument/2006/relationships/customXml" Target="../ink/ink1514.xml"/><Relationship Id="rId294" Type="http://schemas.openxmlformats.org/officeDocument/2006/relationships/customXml" Target="../ink/ink1535.xml"/><Relationship Id="rId308" Type="http://schemas.openxmlformats.org/officeDocument/2006/relationships/customXml" Target="../ink/ink1542.xml"/><Relationship Id="rId47" Type="http://schemas.openxmlformats.org/officeDocument/2006/relationships/image" Target="../media/image1324.png"/><Relationship Id="rId89" Type="http://schemas.openxmlformats.org/officeDocument/2006/relationships/image" Target="../media/image1345.png"/><Relationship Id="rId112" Type="http://schemas.openxmlformats.org/officeDocument/2006/relationships/customXml" Target="../ink/ink1444.xml"/><Relationship Id="rId154" Type="http://schemas.openxmlformats.org/officeDocument/2006/relationships/customXml" Target="../ink/ink1465.xml"/><Relationship Id="rId361" Type="http://schemas.openxmlformats.org/officeDocument/2006/relationships/image" Target="../media/image1481.png"/><Relationship Id="rId196" Type="http://schemas.openxmlformats.org/officeDocument/2006/relationships/customXml" Target="../ink/ink1486.xml"/><Relationship Id="rId417" Type="http://schemas.openxmlformats.org/officeDocument/2006/relationships/image" Target="../media/image1509.png"/><Relationship Id="rId16" Type="http://schemas.openxmlformats.org/officeDocument/2006/relationships/customXml" Target="../ink/ink1396.xml"/><Relationship Id="rId221" Type="http://schemas.openxmlformats.org/officeDocument/2006/relationships/image" Target="../media/image1411.png"/><Relationship Id="rId263" Type="http://schemas.openxmlformats.org/officeDocument/2006/relationships/image" Target="../media/image1432.png"/><Relationship Id="rId319" Type="http://schemas.openxmlformats.org/officeDocument/2006/relationships/image" Target="../media/image1460.png"/><Relationship Id="rId58" Type="http://schemas.openxmlformats.org/officeDocument/2006/relationships/customXml" Target="../ink/ink1417.xml"/><Relationship Id="rId123" Type="http://schemas.openxmlformats.org/officeDocument/2006/relationships/image" Target="../media/image1362.png"/><Relationship Id="rId330" Type="http://schemas.openxmlformats.org/officeDocument/2006/relationships/customXml" Target="../ink/ink1553.xml"/><Relationship Id="rId165" Type="http://schemas.openxmlformats.org/officeDocument/2006/relationships/image" Target="../media/image1383.png"/><Relationship Id="rId372" Type="http://schemas.openxmlformats.org/officeDocument/2006/relationships/customXml" Target="../ink/ink1574.xml"/><Relationship Id="rId232" Type="http://schemas.openxmlformats.org/officeDocument/2006/relationships/customXml" Target="../ink/ink1504.xml"/><Relationship Id="rId274" Type="http://schemas.openxmlformats.org/officeDocument/2006/relationships/customXml" Target="../ink/ink1525.xml"/><Relationship Id="rId27" Type="http://schemas.openxmlformats.org/officeDocument/2006/relationships/image" Target="../media/image1314.png"/><Relationship Id="rId69" Type="http://schemas.openxmlformats.org/officeDocument/2006/relationships/image" Target="../media/image1335.png"/><Relationship Id="rId134" Type="http://schemas.openxmlformats.org/officeDocument/2006/relationships/customXml" Target="../ink/ink1455.xml"/><Relationship Id="rId80" Type="http://schemas.openxmlformats.org/officeDocument/2006/relationships/customXml" Target="../ink/ink1428.xml"/><Relationship Id="rId176" Type="http://schemas.openxmlformats.org/officeDocument/2006/relationships/customXml" Target="../ink/ink1476.xml"/><Relationship Id="rId341" Type="http://schemas.openxmlformats.org/officeDocument/2006/relationships/image" Target="../media/image1471.png"/><Relationship Id="rId383" Type="http://schemas.openxmlformats.org/officeDocument/2006/relationships/image" Target="../media/image1492.png"/><Relationship Id="rId201" Type="http://schemas.openxmlformats.org/officeDocument/2006/relationships/image" Target="../media/image1401.png"/><Relationship Id="rId243" Type="http://schemas.openxmlformats.org/officeDocument/2006/relationships/image" Target="../media/image1422.png"/><Relationship Id="rId285" Type="http://schemas.openxmlformats.org/officeDocument/2006/relationships/image" Target="../media/image1443.png"/><Relationship Id="rId17" Type="http://schemas.openxmlformats.org/officeDocument/2006/relationships/image" Target="../media/image1309.png"/><Relationship Id="rId38" Type="http://schemas.openxmlformats.org/officeDocument/2006/relationships/customXml" Target="../ink/ink1407.xml"/><Relationship Id="rId59" Type="http://schemas.openxmlformats.org/officeDocument/2006/relationships/image" Target="../media/image1330.png"/><Relationship Id="rId103" Type="http://schemas.openxmlformats.org/officeDocument/2006/relationships/image" Target="../media/image1352.png"/><Relationship Id="rId124" Type="http://schemas.openxmlformats.org/officeDocument/2006/relationships/customXml" Target="../ink/ink1450.xml"/><Relationship Id="rId310" Type="http://schemas.openxmlformats.org/officeDocument/2006/relationships/customXml" Target="../ink/ink1543.xml"/><Relationship Id="rId70" Type="http://schemas.openxmlformats.org/officeDocument/2006/relationships/customXml" Target="../ink/ink1423.xml"/><Relationship Id="rId91" Type="http://schemas.openxmlformats.org/officeDocument/2006/relationships/image" Target="../media/image1346.png"/><Relationship Id="rId145" Type="http://schemas.openxmlformats.org/officeDocument/2006/relationships/image" Target="../media/image1373.png"/><Relationship Id="rId166" Type="http://schemas.openxmlformats.org/officeDocument/2006/relationships/customXml" Target="../ink/ink1471.xml"/><Relationship Id="rId187" Type="http://schemas.openxmlformats.org/officeDocument/2006/relationships/image" Target="../media/image1394.png"/><Relationship Id="rId331" Type="http://schemas.openxmlformats.org/officeDocument/2006/relationships/image" Target="../media/image1466.png"/><Relationship Id="rId352" Type="http://schemas.openxmlformats.org/officeDocument/2006/relationships/customXml" Target="../ink/ink1564.xml"/><Relationship Id="rId373" Type="http://schemas.openxmlformats.org/officeDocument/2006/relationships/image" Target="../media/image1487.png"/><Relationship Id="rId394" Type="http://schemas.openxmlformats.org/officeDocument/2006/relationships/customXml" Target="../ink/ink1585.xml"/><Relationship Id="rId408" Type="http://schemas.openxmlformats.org/officeDocument/2006/relationships/customXml" Target="../ink/ink1592.xml"/><Relationship Id="rId1" Type="http://schemas.openxmlformats.org/officeDocument/2006/relationships/slideLayout" Target="../slideLayouts/slideLayout2.xml"/><Relationship Id="rId212" Type="http://schemas.openxmlformats.org/officeDocument/2006/relationships/customXml" Target="../ink/ink1494.xml"/><Relationship Id="rId233" Type="http://schemas.openxmlformats.org/officeDocument/2006/relationships/image" Target="../media/image1417.png"/><Relationship Id="rId254" Type="http://schemas.openxmlformats.org/officeDocument/2006/relationships/customXml" Target="../ink/ink1515.xml"/><Relationship Id="rId28" Type="http://schemas.openxmlformats.org/officeDocument/2006/relationships/customXml" Target="../ink/ink1402.xml"/><Relationship Id="rId49" Type="http://schemas.openxmlformats.org/officeDocument/2006/relationships/image" Target="../media/image1325.png"/><Relationship Id="rId114" Type="http://schemas.openxmlformats.org/officeDocument/2006/relationships/customXml" Target="../ink/ink1445.xml"/><Relationship Id="rId275" Type="http://schemas.openxmlformats.org/officeDocument/2006/relationships/image" Target="../media/image1438.png"/><Relationship Id="rId296" Type="http://schemas.openxmlformats.org/officeDocument/2006/relationships/customXml" Target="../ink/ink1536.xml"/><Relationship Id="rId300" Type="http://schemas.openxmlformats.org/officeDocument/2006/relationships/customXml" Target="../ink/ink1538.xml"/><Relationship Id="rId60" Type="http://schemas.openxmlformats.org/officeDocument/2006/relationships/customXml" Target="../ink/ink1418.xml"/><Relationship Id="rId81" Type="http://schemas.openxmlformats.org/officeDocument/2006/relationships/image" Target="../media/image1341.png"/><Relationship Id="rId135" Type="http://schemas.openxmlformats.org/officeDocument/2006/relationships/image" Target="../media/image1368.png"/><Relationship Id="rId156" Type="http://schemas.openxmlformats.org/officeDocument/2006/relationships/customXml" Target="../ink/ink1466.xml"/><Relationship Id="rId177" Type="http://schemas.openxmlformats.org/officeDocument/2006/relationships/image" Target="../media/image1389.png"/><Relationship Id="rId198" Type="http://schemas.openxmlformats.org/officeDocument/2006/relationships/customXml" Target="../ink/ink1487.xml"/><Relationship Id="rId321" Type="http://schemas.openxmlformats.org/officeDocument/2006/relationships/image" Target="../media/image1461.png"/><Relationship Id="rId342" Type="http://schemas.openxmlformats.org/officeDocument/2006/relationships/customXml" Target="../ink/ink1559.xml"/><Relationship Id="rId363" Type="http://schemas.openxmlformats.org/officeDocument/2006/relationships/image" Target="../media/image1482.png"/><Relationship Id="rId384" Type="http://schemas.openxmlformats.org/officeDocument/2006/relationships/customXml" Target="../ink/ink1580.xml"/><Relationship Id="rId419" Type="http://schemas.openxmlformats.org/officeDocument/2006/relationships/image" Target="../media/image1510.png"/><Relationship Id="rId202" Type="http://schemas.openxmlformats.org/officeDocument/2006/relationships/customXml" Target="../ink/ink1489.xml"/><Relationship Id="rId223" Type="http://schemas.openxmlformats.org/officeDocument/2006/relationships/image" Target="../media/image1412.png"/><Relationship Id="rId244" Type="http://schemas.openxmlformats.org/officeDocument/2006/relationships/customXml" Target="../ink/ink1510.xml"/><Relationship Id="rId18" Type="http://schemas.openxmlformats.org/officeDocument/2006/relationships/customXml" Target="../ink/ink1397.xml"/><Relationship Id="rId39" Type="http://schemas.openxmlformats.org/officeDocument/2006/relationships/image" Target="../media/image1320.png"/><Relationship Id="rId265" Type="http://schemas.openxmlformats.org/officeDocument/2006/relationships/image" Target="../media/image1433.png"/><Relationship Id="rId286" Type="http://schemas.openxmlformats.org/officeDocument/2006/relationships/customXml" Target="../ink/ink1531.xml"/><Relationship Id="rId50" Type="http://schemas.openxmlformats.org/officeDocument/2006/relationships/customXml" Target="../ink/ink1413.xml"/><Relationship Id="rId104" Type="http://schemas.openxmlformats.org/officeDocument/2006/relationships/customXml" Target="../ink/ink1440.xml"/><Relationship Id="rId125" Type="http://schemas.openxmlformats.org/officeDocument/2006/relationships/image" Target="../media/image1363.png"/><Relationship Id="rId146" Type="http://schemas.openxmlformats.org/officeDocument/2006/relationships/customXml" Target="../ink/ink1461.xml"/><Relationship Id="rId167" Type="http://schemas.openxmlformats.org/officeDocument/2006/relationships/image" Target="../media/image1384.png"/><Relationship Id="rId188" Type="http://schemas.openxmlformats.org/officeDocument/2006/relationships/customXml" Target="../ink/ink1482.xml"/><Relationship Id="rId311" Type="http://schemas.openxmlformats.org/officeDocument/2006/relationships/image" Target="../media/image1456.png"/><Relationship Id="rId332" Type="http://schemas.openxmlformats.org/officeDocument/2006/relationships/customXml" Target="../ink/ink1554.xml"/><Relationship Id="rId353" Type="http://schemas.openxmlformats.org/officeDocument/2006/relationships/image" Target="../media/image1477.png"/><Relationship Id="rId374" Type="http://schemas.openxmlformats.org/officeDocument/2006/relationships/customXml" Target="../ink/ink1575.xml"/><Relationship Id="rId395" Type="http://schemas.openxmlformats.org/officeDocument/2006/relationships/image" Target="../media/image1498.png"/><Relationship Id="rId409" Type="http://schemas.openxmlformats.org/officeDocument/2006/relationships/image" Target="../media/image1505.png"/><Relationship Id="rId71" Type="http://schemas.openxmlformats.org/officeDocument/2006/relationships/image" Target="../media/image1336.png"/><Relationship Id="rId92" Type="http://schemas.openxmlformats.org/officeDocument/2006/relationships/customXml" Target="../ink/ink1434.xml"/><Relationship Id="rId213" Type="http://schemas.openxmlformats.org/officeDocument/2006/relationships/image" Target="../media/image1407.png"/><Relationship Id="rId234" Type="http://schemas.openxmlformats.org/officeDocument/2006/relationships/customXml" Target="../ink/ink1505.xml"/><Relationship Id="rId420" Type="http://schemas.openxmlformats.org/officeDocument/2006/relationships/customXml" Target="../ink/ink1598.xml"/><Relationship Id="rId2" Type="http://schemas.openxmlformats.org/officeDocument/2006/relationships/customXml" Target="../ink/ink1389.xml"/><Relationship Id="rId29" Type="http://schemas.openxmlformats.org/officeDocument/2006/relationships/image" Target="../media/image1315.png"/><Relationship Id="rId255" Type="http://schemas.openxmlformats.org/officeDocument/2006/relationships/image" Target="../media/image1428.png"/><Relationship Id="rId276" Type="http://schemas.openxmlformats.org/officeDocument/2006/relationships/customXml" Target="../ink/ink1526.xml"/><Relationship Id="rId297" Type="http://schemas.openxmlformats.org/officeDocument/2006/relationships/image" Target="../media/image1449.png"/><Relationship Id="rId40" Type="http://schemas.openxmlformats.org/officeDocument/2006/relationships/customXml" Target="../ink/ink1408.xml"/><Relationship Id="rId115" Type="http://schemas.openxmlformats.org/officeDocument/2006/relationships/image" Target="../media/image1358.png"/><Relationship Id="rId136" Type="http://schemas.openxmlformats.org/officeDocument/2006/relationships/customXml" Target="../ink/ink1456.xml"/><Relationship Id="rId157" Type="http://schemas.openxmlformats.org/officeDocument/2006/relationships/image" Target="../media/image1379.png"/><Relationship Id="rId178" Type="http://schemas.openxmlformats.org/officeDocument/2006/relationships/customXml" Target="../ink/ink1477.xml"/><Relationship Id="rId301" Type="http://schemas.openxmlformats.org/officeDocument/2006/relationships/image" Target="../media/image1451.png"/><Relationship Id="rId322" Type="http://schemas.openxmlformats.org/officeDocument/2006/relationships/customXml" Target="../ink/ink1549.xml"/><Relationship Id="rId343" Type="http://schemas.openxmlformats.org/officeDocument/2006/relationships/image" Target="../media/image1472.png"/><Relationship Id="rId364" Type="http://schemas.openxmlformats.org/officeDocument/2006/relationships/customXml" Target="../ink/ink1570.xml"/><Relationship Id="rId61" Type="http://schemas.openxmlformats.org/officeDocument/2006/relationships/image" Target="../media/image1331.png"/><Relationship Id="rId82" Type="http://schemas.openxmlformats.org/officeDocument/2006/relationships/customXml" Target="../ink/ink1429.xml"/><Relationship Id="rId199" Type="http://schemas.openxmlformats.org/officeDocument/2006/relationships/image" Target="../media/image1400.png"/><Relationship Id="rId203" Type="http://schemas.openxmlformats.org/officeDocument/2006/relationships/image" Target="../media/image1402.png"/><Relationship Id="rId385" Type="http://schemas.openxmlformats.org/officeDocument/2006/relationships/image" Target="../media/image1493.png"/><Relationship Id="rId19" Type="http://schemas.openxmlformats.org/officeDocument/2006/relationships/image" Target="../media/image1310.png"/><Relationship Id="rId224" Type="http://schemas.openxmlformats.org/officeDocument/2006/relationships/customXml" Target="../ink/ink1500.xml"/><Relationship Id="rId245" Type="http://schemas.openxmlformats.org/officeDocument/2006/relationships/image" Target="../media/image1423.png"/><Relationship Id="rId266" Type="http://schemas.openxmlformats.org/officeDocument/2006/relationships/customXml" Target="../ink/ink1521.xml"/><Relationship Id="rId287" Type="http://schemas.openxmlformats.org/officeDocument/2006/relationships/image" Target="../media/image1444.png"/><Relationship Id="rId410" Type="http://schemas.openxmlformats.org/officeDocument/2006/relationships/customXml" Target="../ink/ink1593.xml"/><Relationship Id="rId30" Type="http://schemas.openxmlformats.org/officeDocument/2006/relationships/customXml" Target="../ink/ink1403.xml"/><Relationship Id="rId105" Type="http://schemas.openxmlformats.org/officeDocument/2006/relationships/image" Target="../media/image1353.png"/><Relationship Id="rId126" Type="http://schemas.openxmlformats.org/officeDocument/2006/relationships/customXml" Target="../ink/ink1451.xml"/><Relationship Id="rId147" Type="http://schemas.openxmlformats.org/officeDocument/2006/relationships/image" Target="../media/image1374.png"/><Relationship Id="rId168" Type="http://schemas.openxmlformats.org/officeDocument/2006/relationships/customXml" Target="../ink/ink1472.xml"/><Relationship Id="rId312" Type="http://schemas.openxmlformats.org/officeDocument/2006/relationships/customXml" Target="../ink/ink1544.xml"/><Relationship Id="rId333" Type="http://schemas.openxmlformats.org/officeDocument/2006/relationships/image" Target="../media/image1467.png"/><Relationship Id="rId354" Type="http://schemas.openxmlformats.org/officeDocument/2006/relationships/customXml" Target="../ink/ink1565.xml"/><Relationship Id="rId51" Type="http://schemas.openxmlformats.org/officeDocument/2006/relationships/image" Target="../media/image1326.png"/><Relationship Id="rId72" Type="http://schemas.openxmlformats.org/officeDocument/2006/relationships/customXml" Target="../ink/ink1424.xml"/><Relationship Id="rId93" Type="http://schemas.openxmlformats.org/officeDocument/2006/relationships/image" Target="../media/image1347.png"/><Relationship Id="rId189" Type="http://schemas.openxmlformats.org/officeDocument/2006/relationships/image" Target="../media/image1395.png"/><Relationship Id="rId375" Type="http://schemas.openxmlformats.org/officeDocument/2006/relationships/image" Target="../media/image1488.png"/><Relationship Id="rId396" Type="http://schemas.openxmlformats.org/officeDocument/2006/relationships/customXml" Target="../ink/ink1586.xml"/><Relationship Id="rId3" Type="http://schemas.openxmlformats.org/officeDocument/2006/relationships/image" Target="../media/image1302.png"/><Relationship Id="rId214" Type="http://schemas.openxmlformats.org/officeDocument/2006/relationships/customXml" Target="../ink/ink1495.xml"/><Relationship Id="rId235" Type="http://schemas.openxmlformats.org/officeDocument/2006/relationships/image" Target="../media/image1418.png"/><Relationship Id="rId256" Type="http://schemas.openxmlformats.org/officeDocument/2006/relationships/customXml" Target="../ink/ink1516.xml"/><Relationship Id="rId277" Type="http://schemas.openxmlformats.org/officeDocument/2006/relationships/image" Target="../media/image1439.png"/><Relationship Id="rId298" Type="http://schemas.openxmlformats.org/officeDocument/2006/relationships/customXml" Target="../ink/ink1537.xml"/><Relationship Id="rId400" Type="http://schemas.openxmlformats.org/officeDocument/2006/relationships/customXml" Target="../ink/ink1588.xml"/><Relationship Id="rId421" Type="http://schemas.openxmlformats.org/officeDocument/2006/relationships/image" Target="../media/image1511.png"/><Relationship Id="rId116" Type="http://schemas.openxmlformats.org/officeDocument/2006/relationships/customXml" Target="../ink/ink1446.xml"/><Relationship Id="rId137" Type="http://schemas.openxmlformats.org/officeDocument/2006/relationships/image" Target="../media/image1369.png"/><Relationship Id="rId158" Type="http://schemas.openxmlformats.org/officeDocument/2006/relationships/customXml" Target="../ink/ink1467.xml"/><Relationship Id="rId302" Type="http://schemas.openxmlformats.org/officeDocument/2006/relationships/customXml" Target="../ink/ink1539.xml"/><Relationship Id="rId323" Type="http://schemas.openxmlformats.org/officeDocument/2006/relationships/image" Target="../media/image1462.png"/><Relationship Id="rId344" Type="http://schemas.openxmlformats.org/officeDocument/2006/relationships/customXml" Target="../ink/ink1560.xml"/><Relationship Id="rId20" Type="http://schemas.openxmlformats.org/officeDocument/2006/relationships/customXml" Target="../ink/ink1398.xml"/><Relationship Id="rId41" Type="http://schemas.openxmlformats.org/officeDocument/2006/relationships/image" Target="../media/image1321.png"/><Relationship Id="rId62" Type="http://schemas.openxmlformats.org/officeDocument/2006/relationships/customXml" Target="../ink/ink1419.xml"/><Relationship Id="rId83" Type="http://schemas.openxmlformats.org/officeDocument/2006/relationships/image" Target="../media/image1342.png"/><Relationship Id="rId179" Type="http://schemas.openxmlformats.org/officeDocument/2006/relationships/image" Target="../media/image1390.png"/><Relationship Id="rId365" Type="http://schemas.openxmlformats.org/officeDocument/2006/relationships/image" Target="../media/image1483.png"/><Relationship Id="rId386" Type="http://schemas.openxmlformats.org/officeDocument/2006/relationships/customXml" Target="../ink/ink1581.xml"/><Relationship Id="rId190" Type="http://schemas.openxmlformats.org/officeDocument/2006/relationships/customXml" Target="../ink/ink1483.xml"/><Relationship Id="rId204" Type="http://schemas.openxmlformats.org/officeDocument/2006/relationships/customXml" Target="../ink/ink1490.xml"/><Relationship Id="rId225" Type="http://schemas.openxmlformats.org/officeDocument/2006/relationships/image" Target="../media/image1413.png"/><Relationship Id="rId246" Type="http://schemas.openxmlformats.org/officeDocument/2006/relationships/customXml" Target="../ink/ink1511.xml"/><Relationship Id="rId267" Type="http://schemas.openxmlformats.org/officeDocument/2006/relationships/image" Target="../media/image1434.png"/><Relationship Id="rId288" Type="http://schemas.openxmlformats.org/officeDocument/2006/relationships/customXml" Target="../ink/ink1532.xml"/><Relationship Id="rId411" Type="http://schemas.openxmlformats.org/officeDocument/2006/relationships/image" Target="../media/image1506.png"/><Relationship Id="rId106" Type="http://schemas.openxmlformats.org/officeDocument/2006/relationships/customXml" Target="../ink/ink1441.xml"/><Relationship Id="rId127" Type="http://schemas.openxmlformats.org/officeDocument/2006/relationships/image" Target="../media/image1364.png"/><Relationship Id="rId313" Type="http://schemas.openxmlformats.org/officeDocument/2006/relationships/image" Target="../media/image1457.png"/><Relationship Id="rId10" Type="http://schemas.openxmlformats.org/officeDocument/2006/relationships/customXml" Target="../ink/ink1393.xml"/><Relationship Id="rId31" Type="http://schemas.openxmlformats.org/officeDocument/2006/relationships/image" Target="../media/image1316.png"/><Relationship Id="rId52" Type="http://schemas.openxmlformats.org/officeDocument/2006/relationships/customXml" Target="../ink/ink1414.xml"/><Relationship Id="rId73" Type="http://schemas.openxmlformats.org/officeDocument/2006/relationships/image" Target="../media/image1337.png"/><Relationship Id="rId94" Type="http://schemas.openxmlformats.org/officeDocument/2006/relationships/customXml" Target="../ink/ink1435.xml"/><Relationship Id="rId148" Type="http://schemas.openxmlformats.org/officeDocument/2006/relationships/customXml" Target="../ink/ink1462.xml"/><Relationship Id="rId169" Type="http://schemas.openxmlformats.org/officeDocument/2006/relationships/image" Target="../media/image1385.png"/><Relationship Id="rId334" Type="http://schemas.openxmlformats.org/officeDocument/2006/relationships/customXml" Target="../ink/ink1555.xml"/><Relationship Id="rId355" Type="http://schemas.openxmlformats.org/officeDocument/2006/relationships/image" Target="../media/image1478.png"/><Relationship Id="rId376" Type="http://schemas.openxmlformats.org/officeDocument/2006/relationships/customXml" Target="../ink/ink1576.xml"/><Relationship Id="rId397" Type="http://schemas.openxmlformats.org/officeDocument/2006/relationships/image" Target="../media/image1499.png"/><Relationship Id="rId4" Type="http://schemas.openxmlformats.org/officeDocument/2006/relationships/customXml" Target="../ink/ink1390.xml"/><Relationship Id="rId180" Type="http://schemas.openxmlformats.org/officeDocument/2006/relationships/customXml" Target="../ink/ink1478.xml"/><Relationship Id="rId215" Type="http://schemas.openxmlformats.org/officeDocument/2006/relationships/image" Target="../media/image1408.png"/><Relationship Id="rId236" Type="http://schemas.openxmlformats.org/officeDocument/2006/relationships/customXml" Target="../ink/ink1506.xml"/><Relationship Id="rId257" Type="http://schemas.openxmlformats.org/officeDocument/2006/relationships/image" Target="../media/image1429.png"/><Relationship Id="rId278" Type="http://schemas.openxmlformats.org/officeDocument/2006/relationships/customXml" Target="../ink/ink1527.xml"/><Relationship Id="rId401" Type="http://schemas.openxmlformats.org/officeDocument/2006/relationships/image" Target="../media/image1501.png"/><Relationship Id="rId303" Type="http://schemas.openxmlformats.org/officeDocument/2006/relationships/image" Target="../media/image1452.png"/><Relationship Id="rId42" Type="http://schemas.openxmlformats.org/officeDocument/2006/relationships/customXml" Target="../ink/ink1409.xml"/><Relationship Id="rId84" Type="http://schemas.openxmlformats.org/officeDocument/2006/relationships/customXml" Target="../ink/ink1430.xml"/><Relationship Id="rId138" Type="http://schemas.openxmlformats.org/officeDocument/2006/relationships/customXml" Target="../ink/ink1457.xml"/><Relationship Id="rId345" Type="http://schemas.openxmlformats.org/officeDocument/2006/relationships/image" Target="../media/image1473.png"/><Relationship Id="rId387" Type="http://schemas.openxmlformats.org/officeDocument/2006/relationships/image" Target="../media/image1494.png"/><Relationship Id="rId191" Type="http://schemas.openxmlformats.org/officeDocument/2006/relationships/image" Target="../media/image1396.png"/><Relationship Id="rId205" Type="http://schemas.openxmlformats.org/officeDocument/2006/relationships/image" Target="../media/image1403.png"/><Relationship Id="rId247" Type="http://schemas.openxmlformats.org/officeDocument/2006/relationships/image" Target="../media/image1424.png"/><Relationship Id="rId412" Type="http://schemas.openxmlformats.org/officeDocument/2006/relationships/customXml" Target="../ink/ink1594.xml"/><Relationship Id="rId107" Type="http://schemas.openxmlformats.org/officeDocument/2006/relationships/image" Target="../media/image1354.png"/><Relationship Id="rId289" Type="http://schemas.openxmlformats.org/officeDocument/2006/relationships/image" Target="../media/image1445.png"/><Relationship Id="rId11" Type="http://schemas.openxmlformats.org/officeDocument/2006/relationships/image" Target="../media/image1306.png"/><Relationship Id="rId53" Type="http://schemas.openxmlformats.org/officeDocument/2006/relationships/image" Target="../media/image1327.png"/><Relationship Id="rId149" Type="http://schemas.openxmlformats.org/officeDocument/2006/relationships/image" Target="../media/image1375.png"/><Relationship Id="rId314" Type="http://schemas.openxmlformats.org/officeDocument/2006/relationships/customXml" Target="../ink/ink1545.xml"/><Relationship Id="rId356" Type="http://schemas.openxmlformats.org/officeDocument/2006/relationships/customXml" Target="../ink/ink1566.xml"/><Relationship Id="rId398" Type="http://schemas.openxmlformats.org/officeDocument/2006/relationships/customXml" Target="../ink/ink1587.xml"/><Relationship Id="rId95" Type="http://schemas.openxmlformats.org/officeDocument/2006/relationships/image" Target="../media/image1348.png"/><Relationship Id="rId160" Type="http://schemas.openxmlformats.org/officeDocument/2006/relationships/customXml" Target="../ink/ink1468.xml"/><Relationship Id="rId216" Type="http://schemas.openxmlformats.org/officeDocument/2006/relationships/customXml" Target="../ink/ink1496.xml"/><Relationship Id="rId258" Type="http://schemas.openxmlformats.org/officeDocument/2006/relationships/customXml" Target="../ink/ink1517.xml"/><Relationship Id="rId22" Type="http://schemas.openxmlformats.org/officeDocument/2006/relationships/customXml" Target="../ink/ink1399.xml"/><Relationship Id="rId64" Type="http://schemas.openxmlformats.org/officeDocument/2006/relationships/customXml" Target="../ink/ink1420.xml"/><Relationship Id="rId118" Type="http://schemas.openxmlformats.org/officeDocument/2006/relationships/customXml" Target="../ink/ink1447.xml"/><Relationship Id="rId325" Type="http://schemas.openxmlformats.org/officeDocument/2006/relationships/image" Target="../media/image1463.png"/><Relationship Id="rId367" Type="http://schemas.openxmlformats.org/officeDocument/2006/relationships/image" Target="../media/image1484.png"/><Relationship Id="rId171" Type="http://schemas.openxmlformats.org/officeDocument/2006/relationships/image" Target="../media/image1386.png"/><Relationship Id="rId227" Type="http://schemas.openxmlformats.org/officeDocument/2006/relationships/image" Target="../media/image1414.png"/><Relationship Id="rId269" Type="http://schemas.openxmlformats.org/officeDocument/2006/relationships/image" Target="../media/image1435.png"/><Relationship Id="rId33" Type="http://schemas.openxmlformats.org/officeDocument/2006/relationships/image" Target="../media/image1317.png"/><Relationship Id="rId129" Type="http://schemas.openxmlformats.org/officeDocument/2006/relationships/image" Target="../media/image1365.png"/><Relationship Id="rId280" Type="http://schemas.openxmlformats.org/officeDocument/2006/relationships/customXml" Target="../ink/ink1528.xml"/><Relationship Id="rId336" Type="http://schemas.openxmlformats.org/officeDocument/2006/relationships/customXml" Target="../ink/ink1556.xml"/><Relationship Id="rId75" Type="http://schemas.openxmlformats.org/officeDocument/2006/relationships/image" Target="../media/image1338.png"/><Relationship Id="rId140" Type="http://schemas.openxmlformats.org/officeDocument/2006/relationships/customXml" Target="../ink/ink1458.xml"/><Relationship Id="rId182" Type="http://schemas.openxmlformats.org/officeDocument/2006/relationships/customXml" Target="../ink/ink1479.xml"/><Relationship Id="rId378" Type="http://schemas.openxmlformats.org/officeDocument/2006/relationships/customXml" Target="../ink/ink1577.xml"/><Relationship Id="rId403" Type="http://schemas.openxmlformats.org/officeDocument/2006/relationships/image" Target="../media/image1502.png"/><Relationship Id="rId6" Type="http://schemas.openxmlformats.org/officeDocument/2006/relationships/customXml" Target="../ink/ink1391.xml"/><Relationship Id="rId238" Type="http://schemas.openxmlformats.org/officeDocument/2006/relationships/customXml" Target="../ink/ink1507.xml"/><Relationship Id="rId291" Type="http://schemas.openxmlformats.org/officeDocument/2006/relationships/image" Target="../media/image1446.png"/><Relationship Id="rId305" Type="http://schemas.openxmlformats.org/officeDocument/2006/relationships/image" Target="../media/image1453.png"/><Relationship Id="rId347" Type="http://schemas.openxmlformats.org/officeDocument/2006/relationships/image" Target="../media/image1474.png"/><Relationship Id="rId44" Type="http://schemas.openxmlformats.org/officeDocument/2006/relationships/customXml" Target="../ink/ink1410.xml"/><Relationship Id="rId86" Type="http://schemas.openxmlformats.org/officeDocument/2006/relationships/customXml" Target="../ink/ink1431.xml"/><Relationship Id="rId151" Type="http://schemas.openxmlformats.org/officeDocument/2006/relationships/image" Target="../media/image1376.png"/><Relationship Id="rId389" Type="http://schemas.openxmlformats.org/officeDocument/2006/relationships/image" Target="../media/image1495.png"/><Relationship Id="rId193" Type="http://schemas.openxmlformats.org/officeDocument/2006/relationships/image" Target="../media/image1397.png"/><Relationship Id="rId207" Type="http://schemas.openxmlformats.org/officeDocument/2006/relationships/image" Target="../media/image1404.png"/><Relationship Id="rId249" Type="http://schemas.openxmlformats.org/officeDocument/2006/relationships/image" Target="../media/image1425.png"/><Relationship Id="rId414" Type="http://schemas.openxmlformats.org/officeDocument/2006/relationships/customXml" Target="../ink/ink1595.xml"/><Relationship Id="rId13" Type="http://schemas.openxmlformats.org/officeDocument/2006/relationships/image" Target="../media/image1307.png"/><Relationship Id="rId109" Type="http://schemas.openxmlformats.org/officeDocument/2006/relationships/image" Target="../media/image1355.png"/><Relationship Id="rId260" Type="http://schemas.openxmlformats.org/officeDocument/2006/relationships/customXml" Target="../ink/ink1518.xml"/><Relationship Id="rId316" Type="http://schemas.openxmlformats.org/officeDocument/2006/relationships/customXml" Target="../ink/ink1546.xml"/><Relationship Id="rId55" Type="http://schemas.openxmlformats.org/officeDocument/2006/relationships/image" Target="../media/image1328.png"/><Relationship Id="rId97" Type="http://schemas.openxmlformats.org/officeDocument/2006/relationships/image" Target="../media/image1349.png"/><Relationship Id="rId120" Type="http://schemas.openxmlformats.org/officeDocument/2006/relationships/customXml" Target="../ink/ink1448.xml"/><Relationship Id="rId358" Type="http://schemas.openxmlformats.org/officeDocument/2006/relationships/customXml" Target="../ink/ink1567.xml"/><Relationship Id="rId162" Type="http://schemas.openxmlformats.org/officeDocument/2006/relationships/customXml" Target="../ink/ink1469.xml"/><Relationship Id="rId218" Type="http://schemas.openxmlformats.org/officeDocument/2006/relationships/customXml" Target="../ink/ink1497.xml"/><Relationship Id="rId271" Type="http://schemas.openxmlformats.org/officeDocument/2006/relationships/image" Target="../media/image1436.png"/><Relationship Id="rId24" Type="http://schemas.openxmlformats.org/officeDocument/2006/relationships/customXml" Target="../ink/ink1400.xml"/><Relationship Id="rId66" Type="http://schemas.openxmlformats.org/officeDocument/2006/relationships/customXml" Target="../ink/ink1421.xml"/><Relationship Id="rId131" Type="http://schemas.openxmlformats.org/officeDocument/2006/relationships/image" Target="../media/image1366.png"/><Relationship Id="rId327" Type="http://schemas.openxmlformats.org/officeDocument/2006/relationships/image" Target="../media/image1464.png"/><Relationship Id="rId369" Type="http://schemas.openxmlformats.org/officeDocument/2006/relationships/image" Target="../media/image1485.png"/><Relationship Id="rId173" Type="http://schemas.openxmlformats.org/officeDocument/2006/relationships/image" Target="../media/image1387.png"/><Relationship Id="rId229" Type="http://schemas.openxmlformats.org/officeDocument/2006/relationships/image" Target="../media/image1415.png"/><Relationship Id="rId380" Type="http://schemas.openxmlformats.org/officeDocument/2006/relationships/customXml" Target="../ink/ink1578.xml"/><Relationship Id="rId240" Type="http://schemas.openxmlformats.org/officeDocument/2006/relationships/customXml" Target="../ink/ink1508.xml"/><Relationship Id="rId35" Type="http://schemas.openxmlformats.org/officeDocument/2006/relationships/image" Target="../media/image1318.png"/><Relationship Id="rId77" Type="http://schemas.openxmlformats.org/officeDocument/2006/relationships/image" Target="../media/image1339.png"/><Relationship Id="rId100" Type="http://schemas.openxmlformats.org/officeDocument/2006/relationships/customXml" Target="../ink/ink1438.xml"/><Relationship Id="rId282" Type="http://schemas.openxmlformats.org/officeDocument/2006/relationships/customXml" Target="../ink/ink1529.xml"/><Relationship Id="rId338" Type="http://schemas.openxmlformats.org/officeDocument/2006/relationships/customXml" Target="../ink/ink1557.xml"/><Relationship Id="rId8" Type="http://schemas.openxmlformats.org/officeDocument/2006/relationships/customXml" Target="../ink/ink1392.xml"/><Relationship Id="rId142" Type="http://schemas.openxmlformats.org/officeDocument/2006/relationships/customXml" Target="../ink/ink1459.xml"/><Relationship Id="rId184" Type="http://schemas.openxmlformats.org/officeDocument/2006/relationships/customXml" Target="../ink/ink1480.xml"/><Relationship Id="rId391" Type="http://schemas.openxmlformats.org/officeDocument/2006/relationships/image" Target="../media/image1496.png"/><Relationship Id="rId405" Type="http://schemas.openxmlformats.org/officeDocument/2006/relationships/image" Target="../media/image1503.png"/><Relationship Id="rId251" Type="http://schemas.openxmlformats.org/officeDocument/2006/relationships/image" Target="../media/image1426.png"/><Relationship Id="rId46" Type="http://schemas.openxmlformats.org/officeDocument/2006/relationships/customXml" Target="../ink/ink1411.xml"/><Relationship Id="rId293" Type="http://schemas.openxmlformats.org/officeDocument/2006/relationships/image" Target="../media/image1447.png"/><Relationship Id="rId307" Type="http://schemas.openxmlformats.org/officeDocument/2006/relationships/image" Target="../media/image1454.png"/><Relationship Id="rId349" Type="http://schemas.openxmlformats.org/officeDocument/2006/relationships/image" Target="../media/image1475.png"/><Relationship Id="rId88" Type="http://schemas.openxmlformats.org/officeDocument/2006/relationships/customXml" Target="../ink/ink1432.xml"/><Relationship Id="rId111" Type="http://schemas.openxmlformats.org/officeDocument/2006/relationships/image" Target="../media/image1356.png"/><Relationship Id="rId153" Type="http://schemas.openxmlformats.org/officeDocument/2006/relationships/image" Target="../media/image1377.png"/><Relationship Id="rId195" Type="http://schemas.openxmlformats.org/officeDocument/2006/relationships/image" Target="../media/image1398.png"/><Relationship Id="rId209" Type="http://schemas.openxmlformats.org/officeDocument/2006/relationships/image" Target="../media/image1405.png"/><Relationship Id="rId360" Type="http://schemas.openxmlformats.org/officeDocument/2006/relationships/customXml" Target="../ink/ink1568.xml"/><Relationship Id="rId416" Type="http://schemas.openxmlformats.org/officeDocument/2006/relationships/customXml" Target="../ink/ink1596.xml"/><Relationship Id="rId220" Type="http://schemas.openxmlformats.org/officeDocument/2006/relationships/customXml" Target="../ink/ink1498.xml"/><Relationship Id="rId15" Type="http://schemas.openxmlformats.org/officeDocument/2006/relationships/image" Target="../media/image1308.png"/><Relationship Id="rId57" Type="http://schemas.openxmlformats.org/officeDocument/2006/relationships/image" Target="../media/image1329.png"/><Relationship Id="rId262" Type="http://schemas.openxmlformats.org/officeDocument/2006/relationships/customXml" Target="../ink/ink1519.xml"/><Relationship Id="rId318" Type="http://schemas.openxmlformats.org/officeDocument/2006/relationships/customXml" Target="../ink/ink1547.xml"/><Relationship Id="rId99" Type="http://schemas.openxmlformats.org/officeDocument/2006/relationships/image" Target="../media/image1350.png"/><Relationship Id="rId122" Type="http://schemas.openxmlformats.org/officeDocument/2006/relationships/customXml" Target="../ink/ink1449.xml"/><Relationship Id="rId164" Type="http://schemas.openxmlformats.org/officeDocument/2006/relationships/customXml" Target="../ink/ink1470.xml"/><Relationship Id="rId371" Type="http://schemas.openxmlformats.org/officeDocument/2006/relationships/image" Target="../media/image1486.png"/><Relationship Id="rId26" Type="http://schemas.openxmlformats.org/officeDocument/2006/relationships/customXml" Target="../ink/ink1401.xml"/><Relationship Id="rId231" Type="http://schemas.openxmlformats.org/officeDocument/2006/relationships/image" Target="../media/image1416.png"/><Relationship Id="rId273" Type="http://schemas.openxmlformats.org/officeDocument/2006/relationships/image" Target="../media/image1437.png"/><Relationship Id="rId329" Type="http://schemas.openxmlformats.org/officeDocument/2006/relationships/image" Target="../media/image1465.png"/><Relationship Id="rId68" Type="http://schemas.openxmlformats.org/officeDocument/2006/relationships/customXml" Target="../ink/ink1422.xml"/><Relationship Id="rId133" Type="http://schemas.openxmlformats.org/officeDocument/2006/relationships/image" Target="../media/image1367.png"/><Relationship Id="rId175" Type="http://schemas.openxmlformats.org/officeDocument/2006/relationships/image" Target="../media/image1388.png"/><Relationship Id="rId340" Type="http://schemas.openxmlformats.org/officeDocument/2006/relationships/customXml" Target="../ink/ink1558.xml"/><Relationship Id="rId200" Type="http://schemas.openxmlformats.org/officeDocument/2006/relationships/customXml" Target="../ink/ink1488.xml"/><Relationship Id="rId382" Type="http://schemas.openxmlformats.org/officeDocument/2006/relationships/customXml" Target="../ink/ink1579.xml"/><Relationship Id="rId242" Type="http://schemas.openxmlformats.org/officeDocument/2006/relationships/customXml" Target="../ink/ink1509.xml"/><Relationship Id="rId284" Type="http://schemas.openxmlformats.org/officeDocument/2006/relationships/customXml" Target="../ink/ink1530.xml"/><Relationship Id="rId37" Type="http://schemas.openxmlformats.org/officeDocument/2006/relationships/image" Target="../media/image1319.png"/><Relationship Id="rId79" Type="http://schemas.openxmlformats.org/officeDocument/2006/relationships/image" Target="../media/image1340.png"/><Relationship Id="rId102" Type="http://schemas.openxmlformats.org/officeDocument/2006/relationships/customXml" Target="../ink/ink1439.xml"/><Relationship Id="rId144" Type="http://schemas.openxmlformats.org/officeDocument/2006/relationships/customXml" Target="../ink/ink1460.xml"/><Relationship Id="rId90" Type="http://schemas.openxmlformats.org/officeDocument/2006/relationships/customXml" Target="../ink/ink1433.xml"/><Relationship Id="rId186" Type="http://schemas.openxmlformats.org/officeDocument/2006/relationships/customXml" Target="../ink/ink1481.xml"/><Relationship Id="rId351" Type="http://schemas.openxmlformats.org/officeDocument/2006/relationships/image" Target="../media/image1476.png"/><Relationship Id="rId393" Type="http://schemas.openxmlformats.org/officeDocument/2006/relationships/image" Target="../media/image1497.png"/><Relationship Id="rId407" Type="http://schemas.openxmlformats.org/officeDocument/2006/relationships/image" Target="../media/image1504.png"/><Relationship Id="rId211" Type="http://schemas.openxmlformats.org/officeDocument/2006/relationships/image" Target="../media/image1406.png"/><Relationship Id="rId253" Type="http://schemas.openxmlformats.org/officeDocument/2006/relationships/image" Target="../media/image1427.png"/><Relationship Id="rId295" Type="http://schemas.openxmlformats.org/officeDocument/2006/relationships/image" Target="../media/image1448.png"/><Relationship Id="rId309" Type="http://schemas.openxmlformats.org/officeDocument/2006/relationships/image" Target="../media/image1455.png"/><Relationship Id="rId48" Type="http://schemas.openxmlformats.org/officeDocument/2006/relationships/customXml" Target="../ink/ink1412.xml"/><Relationship Id="rId113" Type="http://schemas.openxmlformats.org/officeDocument/2006/relationships/image" Target="../media/image1357.png"/><Relationship Id="rId320" Type="http://schemas.openxmlformats.org/officeDocument/2006/relationships/customXml" Target="../ink/ink1548.xml"/><Relationship Id="rId155" Type="http://schemas.openxmlformats.org/officeDocument/2006/relationships/image" Target="../media/image1378.png"/><Relationship Id="rId197" Type="http://schemas.openxmlformats.org/officeDocument/2006/relationships/image" Target="../media/image1399.png"/><Relationship Id="rId362" Type="http://schemas.openxmlformats.org/officeDocument/2006/relationships/customXml" Target="../ink/ink1569.xml"/><Relationship Id="rId418" Type="http://schemas.openxmlformats.org/officeDocument/2006/relationships/customXml" Target="../ink/ink1597.xml"/><Relationship Id="rId222" Type="http://schemas.openxmlformats.org/officeDocument/2006/relationships/customXml" Target="../ink/ink1499.xml"/><Relationship Id="rId264" Type="http://schemas.openxmlformats.org/officeDocument/2006/relationships/customXml" Target="../ink/ink1520.xml"/></Relationships>
</file>

<file path=ppt/slides/_rels/slide16.xml.rels><?xml version="1.0" encoding="UTF-8" standalone="yes"?>
<Relationships xmlns="http://schemas.openxmlformats.org/package/2006/relationships"><Relationship Id="rId117" Type="http://schemas.openxmlformats.org/officeDocument/2006/relationships/image" Target="../media/image1569.png"/><Relationship Id="rId21" Type="http://schemas.openxmlformats.org/officeDocument/2006/relationships/image" Target="../media/image1521.png"/><Relationship Id="rId42" Type="http://schemas.openxmlformats.org/officeDocument/2006/relationships/customXml" Target="../ink/ink1619.xml"/><Relationship Id="rId63" Type="http://schemas.openxmlformats.org/officeDocument/2006/relationships/image" Target="../media/image1542.png"/><Relationship Id="rId84" Type="http://schemas.openxmlformats.org/officeDocument/2006/relationships/customXml" Target="../ink/ink1640.xml"/><Relationship Id="rId138" Type="http://schemas.openxmlformats.org/officeDocument/2006/relationships/customXml" Target="../ink/ink1667.xml"/><Relationship Id="rId159" Type="http://schemas.openxmlformats.org/officeDocument/2006/relationships/image" Target="../media/image1590.png"/><Relationship Id="rId170" Type="http://schemas.openxmlformats.org/officeDocument/2006/relationships/customXml" Target="../ink/ink1683.xml"/><Relationship Id="rId191" Type="http://schemas.openxmlformats.org/officeDocument/2006/relationships/image" Target="../media/image1606.png"/><Relationship Id="rId205" Type="http://schemas.openxmlformats.org/officeDocument/2006/relationships/image" Target="../media/image1613.png"/><Relationship Id="rId226" Type="http://schemas.openxmlformats.org/officeDocument/2006/relationships/customXml" Target="../ink/ink1711.xml"/><Relationship Id="rId247" Type="http://schemas.openxmlformats.org/officeDocument/2006/relationships/image" Target="../media/image1634.png"/><Relationship Id="rId107" Type="http://schemas.openxmlformats.org/officeDocument/2006/relationships/image" Target="../media/image1564.png"/><Relationship Id="rId11" Type="http://schemas.openxmlformats.org/officeDocument/2006/relationships/image" Target="../media/image1516.png"/><Relationship Id="rId32" Type="http://schemas.openxmlformats.org/officeDocument/2006/relationships/customXml" Target="../ink/ink1614.xml"/><Relationship Id="rId53" Type="http://schemas.openxmlformats.org/officeDocument/2006/relationships/image" Target="../media/image1537.png"/><Relationship Id="rId74" Type="http://schemas.openxmlformats.org/officeDocument/2006/relationships/customXml" Target="../ink/ink1635.xml"/><Relationship Id="rId128" Type="http://schemas.openxmlformats.org/officeDocument/2006/relationships/customXml" Target="../ink/ink1662.xml"/><Relationship Id="rId149" Type="http://schemas.openxmlformats.org/officeDocument/2006/relationships/image" Target="../media/image1585.png"/><Relationship Id="rId5" Type="http://schemas.openxmlformats.org/officeDocument/2006/relationships/image" Target="../media/image1513.png"/><Relationship Id="rId95" Type="http://schemas.openxmlformats.org/officeDocument/2006/relationships/image" Target="../media/image1558.png"/><Relationship Id="rId160" Type="http://schemas.openxmlformats.org/officeDocument/2006/relationships/customXml" Target="../ink/ink1678.xml"/><Relationship Id="rId181" Type="http://schemas.openxmlformats.org/officeDocument/2006/relationships/image" Target="../media/image1601.png"/><Relationship Id="rId216" Type="http://schemas.openxmlformats.org/officeDocument/2006/relationships/customXml" Target="../ink/ink1706.xml"/><Relationship Id="rId237" Type="http://schemas.openxmlformats.org/officeDocument/2006/relationships/image" Target="../media/image1629.png"/><Relationship Id="rId22" Type="http://schemas.openxmlformats.org/officeDocument/2006/relationships/customXml" Target="../ink/ink1609.xml"/><Relationship Id="rId43" Type="http://schemas.openxmlformats.org/officeDocument/2006/relationships/image" Target="../media/image1532.png"/><Relationship Id="rId64" Type="http://schemas.openxmlformats.org/officeDocument/2006/relationships/customXml" Target="../ink/ink1630.xml"/><Relationship Id="rId118" Type="http://schemas.openxmlformats.org/officeDocument/2006/relationships/customXml" Target="../ink/ink1657.xml"/><Relationship Id="rId139" Type="http://schemas.openxmlformats.org/officeDocument/2006/relationships/image" Target="../media/image1580.png"/><Relationship Id="rId85" Type="http://schemas.openxmlformats.org/officeDocument/2006/relationships/image" Target="../media/image1553.png"/><Relationship Id="rId150" Type="http://schemas.openxmlformats.org/officeDocument/2006/relationships/customXml" Target="../ink/ink1673.xml"/><Relationship Id="rId171" Type="http://schemas.openxmlformats.org/officeDocument/2006/relationships/image" Target="../media/image1596.png"/><Relationship Id="rId192" Type="http://schemas.openxmlformats.org/officeDocument/2006/relationships/customXml" Target="../ink/ink1694.xml"/><Relationship Id="rId206" Type="http://schemas.openxmlformats.org/officeDocument/2006/relationships/customXml" Target="../ink/ink1701.xml"/><Relationship Id="rId227" Type="http://schemas.openxmlformats.org/officeDocument/2006/relationships/image" Target="../media/image1624.png"/><Relationship Id="rId12" Type="http://schemas.openxmlformats.org/officeDocument/2006/relationships/customXml" Target="../ink/ink1604.xml"/><Relationship Id="rId33" Type="http://schemas.openxmlformats.org/officeDocument/2006/relationships/image" Target="../media/image1527.png"/><Relationship Id="rId108" Type="http://schemas.openxmlformats.org/officeDocument/2006/relationships/customXml" Target="../ink/ink1652.xml"/><Relationship Id="rId129" Type="http://schemas.openxmlformats.org/officeDocument/2006/relationships/image" Target="../media/image1575.png"/><Relationship Id="rId54" Type="http://schemas.openxmlformats.org/officeDocument/2006/relationships/customXml" Target="../ink/ink1625.xml"/><Relationship Id="rId75" Type="http://schemas.openxmlformats.org/officeDocument/2006/relationships/image" Target="../media/image1548.png"/><Relationship Id="rId96" Type="http://schemas.openxmlformats.org/officeDocument/2006/relationships/customXml" Target="../ink/ink1646.xml"/><Relationship Id="rId140" Type="http://schemas.openxmlformats.org/officeDocument/2006/relationships/customXml" Target="../ink/ink1668.xml"/><Relationship Id="rId161" Type="http://schemas.openxmlformats.org/officeDocument/2006/relationships/image" Target="../media/image1591.png"/><Relationship Id="rId182" Type="http://schemas.openxmlformats.org/officeDocument/2006/relationships/customXml" Target="../ink/ink1689.xml"/><Relationship Id="rId217" Type="http://schemas.openxmlformats.org/officeDocument/2006/relationships/image" Target="../media/image1619.png"/><Relationship Id="rId6" Type="http://schemas.openxmlformats.org/officeDocument/2006/relationships/customXml" Target="../ink/ink1601.xml"/><Relationship Id="rId238" Type="http://schemas.openxmlformats.org/officeDocument/2006/relationships/customXml" Target="../ink/ink1717.xml"/><Relationship Id="rId23" Type="http://schemas.openxmlformats.org/officeDocument/2006/relationships/image" Target="../media/image1522.png"/><Relationship Id="rId119" Type="http://schemas.openxmlformats.org/officeDocument/2006/relationships/image" Target="../media/image1570.png"/><Relationship Id="rId44" Type="http://schemas.openxmlformats.org/officeDocument/2006/relationships/customXml" Target="../ink/ink1620.xml"/><Relationship Id="rId65" Type="http://schemas.openxmlformats.org/officeDocument/2006/relationships/image" Target="../media/image1543.png"/><Relationship Id="rId86" Type="http://schemas.openxmlformats.org/officeDocument/2006/relationships/customXml" Target="../ink/ink1641.xml"/><Relationship Id="rId130" Type="http://schemas.openxmlformats.org/officeDocument/2006/relationships/customXml" Target="../ink/ink1663.xml"/><Relationship Id="rId151" Type="http://schemas.openxmlformats.org/officeDocument/2006/relationships/image" Target="../media/image1586.png"/><Relationship Id="rId172" Type="http://schemas.openxmlformats.org/officeDocument/2006/relationships/customXml" Target="../ink/ink1684.xml"/><Relationship Id="rId193" Type="http://schemas.openxmlformats.org/officeDocument/2006/relationships/image" Target="../media/image1607.png"/><Relationship Id="rId207" Type="http://schemas.openxmlformats.org/officeDocument/2006/relationships/image" Target="../media/image1614.png"/><Relationship Id="rId228" Type="http://schemas.openxmlformats.org/officeDocument/2006/relationships/customXml" Target="../ink/ink1712.xml"/><Relationship Id="rId13" Type="http://schemas.openxmlformats.org/officeDocument/2006/relationships/image" Target="../media/image1517.png"/><Relationship Id="rId109" Type="http://schemas.openxmlformats.org/officeDocument/2006/relationships/image" Target="../media/image1565.png"/><Relationship Id="rId34" Type="http://schemas.openxmlformats.org/officeDocument/2006/relationships/customXml" Target="../ink/ink1615.xml"/><Relationship Id="rId55" Type="http://schemas.openxmlformats.org/officeDocument/2006/relationships/image" Target="../media/image1538.png"/><Relationship Id="rId76" Type="http://schemas.openxmlformats.org/officeDocument/2006/relationships/customXml" Target="../ink/ink1636.xml"/><Relationship Id="rId97" Type="http://schemas.openxmlformats.org/officeDocument/2006/relationships/image" Target="../media/image1559.png"/><Relationship Id="rId120" Type="http://schemas.openxmlformats.org/officeDocument/2006/relationships/customXml" Target="../ink/ink1658.xml"/><Relationship Id="rId141" Type="http://schemas.openxmlformats.org/officeDocument/2006/relationships/image" Target="../media/image1581.png"/><Relationship Id="rId7" Type="http://schemas.openxmlformats.org/officeDocument/2006/relationships/image" Target="../media/image1514.png"/><Relationship Id="rId162" Type="http://schemas.openxmlformats.org/officeDocument/2006/relationships/customXml" Target="../ink/ink1679.xml"/><Relationship Id="rId183" Type="http://schemas.openxmlformats.org/officeDocument/2006/relationships/image" Target="../media/image1602.png"/><Relationship Id="rId218" Type="http://schemas.openxmlformats.org/officeDocument/2006/relationships/customXml" Target="../ink/ink1707.xml"/><Relationship Id="rId239" Type="http://schemas.openxmlformats.org/officeDocument/2006/relationships/image" Target="../media/image1630.png"/><Relationship Id="rId24" Type="http://schemas.openxmlformats.org/officeDocument/2006/relationships/customXml" Target="../ink/ink1610.xml"/><Relationship Id="rId45" Type="http://schemas.openxmlformats.org/officeDocument/2006/relationships/image" Target="../media/image1533.png"/><Relationship Id="rId66" Type="http://schemas.openxmlformats.org/officeDocument/2006/relationships/customXml" Target="../ink/ink1631.xml"/><Relationship Id="rId87" Type="http://schemas.openxmlformats.org/officeDocument/2006/relationships/image" Target="../media/image1554.png"/><Relationship Id="rId110" Type="http://schemas.openxmlformats.org/officeDocument/2006/relationships/customXml" Target="../ink/ink1653.xml"/><Relationship Id="rId131" Type="http://schemas.openxmlformats.org/officeDocument/2006/relationships/image" Target="../media/image1576.png"/><Relationship Id="rId152" Type="http://schemas.openxmlformats.org/officeDocument/2006/relationships/customXml" Target="../ink/ink1674.xml"/><Relationship Id="rId173" Type="http://schemas.openxmlformats.org/officeDocument/2006/relationships/image" Target="../media/image1597.png"/><Relationship Id="rId194" Type="http://schemas.openxmlformats.org/officeDocument/2006/relationships/customXml" Target="../ink/ink1695.xml"/><Relationship Id="rId208" Type="http://schemas.openxmlformats.org/officeDocument/2006/relationships/customXml" Target="../ink/ink1702.xml"/><Relationship Id="rId229" Type="http://schemas.openxmlformats.org/officeDocument/2006/relationships/image" Target="../media/image1625.png"/><Relationship Id="rId240" Type="http://schemas.openxmlformats.org/officeDocument/2006/relationships/customXml" Target="../ink/ink1718.xml"/><Relationship Id="rId14" Type="http://schemas.openxmlformats.org/officeDocument/2006/relationships/customXml" Target="../ink/ink1605.xml"/><Relationship Id="rId35" Type="http://schemas.openxmlformats.org/officeDocument/2006/relationships/image" Target="../media/image1528.png"/><Relationship Id="rId56" Type="http://schemas.openxmlformats.org/officeDocument/2006/relationships/customXml" Target="../ink/ink1626.xml"/><Relationship Id="rId77" Type="http://schemas.openxmlformats.org/officeDocument/2006/relationships/image" Target="../media/image1549.png"/><Relationship Id="rId100" Type="http://schemas.openxmlformats.org/officeDocument/2006/relationships/customXml" Target="../ink/ink1648.xml"/><Relationship Id="rId8" Type="http://schemas.openxmlformats.org/officeDocument/2006/relationships/customXml" Target="../ink/ink1602.xml"/><Relationship Id="rId98" Type="http://schemas.openxmlformats.org/officeDocument/2006/relationships/customXml" Target="../ink/ink1647.xml"/><Relationship Id="rId121" Type="http://schemas.openxmlformats.org/officeDocument/2006/relationships/image" Target="../media/image1571.png"/><Relationship Id="rId142" Type="http://schemas.openxmlformats.org/officeDocument/2006/relationships/customXml" Target="../ink/ink1669.xml"/><Relationship Id="rId163" Type="http://schemas.openxmlformats.org/officeDocument/2006/relationships/image" Target="../media/image1592.png"/><Relationship Id="rId184" Type="http://schemas.openxmlformats.org/officeDocument/2006/relationships/customXml" Target="../ink/ink1690.xml"/><Relationship Id="rId219" Type="http://schemas.openxmlformats.org/officeDocument/2006/relationships/image" Target="../media/image1620.png"/><Relationship Id="rId230" Type="http://schemas.openxmlformats.org/officeDocument/2006/relationships/customXml" Target="../ink/ink1713.xml"/><Relationship Id="rId25" Type="http://schemas.openxmlformats.org/officeDocument/2006/relationships/image" Target="../media/image1523.png"/><Relationship Id="rId46" Type="http://schemas.openxmlformats.org/officeDocument/2006/relationships/customXml" Target="../ink/ink1621.xml"/><Relationship Id="rId67" Type="http://schemas.openxmlformats.org/officeDocument/2006/relationships/image" Target="../media/image1544.png"/><Relationship Id="rId88" Type="http://schemas.openxmlformats.org/officeDocument/2006/relationships/customXml" Target="../ink/ink1642.xml"/><Relationship Id="rId111" Type="http://schemas.openxmlformats.org/officeDocument/2006/relationships/image" Target="../media/image1566.png"/><Relationship Id="rId132" Type="http://schemas.openxmlformats.org/officeDocument/2006/relationships/customXml" Target="../ink/ink1664.xml"/><Relationship Id="rId153" Type="http://schemas.openxmlformats.org/officeDocument/2006/relationships/image" Target="../media/image1587.png"/><Relationship Id="rId174" Type="http://schemas.openxmlformats.org/officeDocument/2006/relationships/customXml" Target="../ink/ink1685.xml"/><Relationship Id="rId195" Type="http://schemas.openxmlformats.org/officeDocument/2006/relationships/image" Target="../media/image1608.png"/><Relationship Id="rId209" Type="http://schemas.openxmlformats.org/officeDocument/2006/relationships/image" Target="../media/image1615.png"/><Relationship Id="rId220" Type="http://schemas.openxmlformats.org/officeDocument/2006/relationships/customXml" Target="../ink/ink1708.xml"/><Relationship Id="rId241" Type="http://schemas.openxmlformats.org/officeDocument/2006/relationships/image" Target="../media/image1631.png"/><Relationship Id="rId15" Type="http://schemas.openxmlformats.org/officeDocument/2006/relationships/image" Target="../media/image1518.png"/><Relationship Id="rId36" Type="http://schemas.openxmlformats.org/officeDocument/2006/relationships/customXml" Target="../ink/ink1616.xml"/><Relationship Id="rId57" Type="http://schemas.openxmlformats.org/officeDocument/2006/relationships/image" Target="../media/image1539.png"/><Relationship Id="rId10" Type="http://schemas.openxmlformats.org/officeDocument/2006/relationships/customXml" Target="../ink/ink1603.xml"/><Relationship Id="rId31" Type="http://schemas.openxmlformats.org/officeDocument/2006/relationships/image" Target="../media/image1526.png"/><Relationship Id="rId52" Type="http://schemas.openxmlformats.org/officeDocument/2006/relationships/customXml" Target="../ink/ink1624.xml"/><Relationship Id="rId73" Type="http://schemas.openxmlformats.org/officeDocument/2006/relationships/image" Target="../media/image1547.png"/><Relationship Id="rId78" Type="http://schemas.openxmlformats.org/officeDocument/2006/relationships/customXml" Target="../ink/ink1637.xml"/><Relationship Id="rId94" Type="http://schemas.openxmlformats.org/officeDocument/2006/relationships/customXml" Target="../ink/ink1645.xml"/><Relationship Id="rId99" Type="http://schemas.openxmlformats.org/officeDocument/2006/relationships/image" Target="../media/image1560.png"/><Relationship Id="rId101" Type="http://schemas.openxmlformats.org/officeDocument/2006/relationships/image" Target="../media/image1561.png"/><Relationship Id="rId122" Type="http://schemas.openxmlformats.org/officeDocument/2006/relationships/customXml" Target="../ink/ink1659.xml"/><Relationship Id="rId143" Type="http://schemas.openxmlformats.org/officeDocument/2006/relationships/image" Target="../media/image1582.png"/><Relationship Id="rId148" Type="http://schemas.openxmlformats.org/officeDocument/2006/relationships/customXml" Target="../ink/ink1672.xml"/><Relationship Id="rId164" Type="http://schemas.openxmlformats.org/officeDocument/2006/relationships/customXml" Target="../ink/ink1680.xml"/><Relationship Id="rId169" Type="http://schemas.openxmlformats.org/officeDocument/2006/relationships/image" Target="../media/image1595.png"/><Relationship Id="rId185" Type="http://schemas.openxmlformats.org/officeDocument/2006/relationships/image" Target="../media/image1603.png"/><Relationship Id="rId4" Type="http://schemas.openxmlformats.org/officeDocument/2006/relationships/customXml" Target="../ink/ink1600.xml"/><Relationship Id="rId9" Type="http://schemas.openxmlformats.org/officeDocument/2006/relationships/image" Target="../media/image1515.png"/><Relationship Id="rId180" Type="http://schemas.openxmlformats.org/officeDocument/2006/relationships/customXml" Target="../ink/ink1688.xml"/><Relationship Id="rId210" Type="http://schemas.openxmlformats.org/officeDocument/2006/relationships/customXml" Target="../ink/ink1703.xml"/><Relationship Id="rId215" Type="http://schemas.openxmlformats.org/officeDocument/2006/relationships/image" Target="../media/image1618.png"/><Relationship Id="rId236" Type="http://schemas.openxmlformats.org/officeDocument/2006/relationships/customXml" Target="../ink/ink1716.xml"/><Relationship Id="rId26" Type="http://schemas.openxmlformats.org/officeDocument/2006/relationships/customXml" Target="../ink/ink1611.xml"/><Relationship Id="rId231" Type="http://schemas.openxmlformats.org/officeDocument/2006/relationships/image" Target="../media/image1626.png"/><Relationship Id="rId47" Type="http://schemas.openxmlformats.org/officeDocument/2006/relationships/image" Target="../media/image1534.png"/><Relationship Id="rId68" Type="http://schemas.openxmlformats.org/officeDocument/2006/relationships/customXml" Target="../ink/ink1632.xml"/><Relationship Id="rId89" Type="http://schemas.openxmlformats.org/officeDocument/2006/relationships/image" Target="../media/image1555.png"/><Relationship Id="rId112" Type="http://schemas.openxmlformats.org/officeDocument/2006/relationships/customXml" Target="../ink/ink1654.xml"/><Relationship Id="rId133" Type="http://schemas.openxmlformats.org/officeDocument/2006/relationships/image" Target="../media/image1577.png"/><Relationship Id="rId154" Type="http://schemas.openxmlformats.org/officeDocument/2006/relationships/customXml" Target="../ink/ink1675.xml"/><Relationship Id="rId175" Type="http://schemas.openxmlformats.org/officeDocument/2006/relationships/image" Target="../media/image1598.png"/><Relationship Id="rId196" Type="http://schemas.openxmlformats.org/officeDocument/2006/relationships/customXml" Target="../ink/ink1696.xml"/><Relationship Id="rId200" Type="http://schemas.openxmlformats.org/officeDocument/2006/relationships/customXml" Target="../ink/ink1698.xml"/><Relationship Id="rId16" Type="http://schemas.openxmlformats.org/officeDocument/2006/relationships/customXml" Target="../ink/ink1606.xml"/><Relationship Id="rId221" Type="http://schemas.openxmlformats.org/officeDocument/2006/relationships/image" Target="../media/image1621.png"/><Relationship Id="rId242" Type="http://schemas.openxmlformats.org/officeDocument/2006/relationships/customXml" Target="../ink/ink1719.xml"/><Relationship Id="rId37" Type="http://schemas.openxmlformats.org/officeDocument/2006/relationships/image" Target="../media/image1529.png"/><Relationship Id="rId58" Type="http://schemas.openxmlformats.org/officeDocument/2006/relationships/customXml" Target="../ink/ink1627.xml"/><Relationship Id="rId79" Type="http://schemas.openxmlformats.org/officeDocument/2006/relationships/image" Target="../media/image1550.png"/><Relationship Id="rId102" Type="http://schemas.openxmlformats.org/officeDocument/2006/relationships/customXml" Target="../ink/ink1649.xml"/><Relationship Id="rId123" Type="http://schemas.openxmlformats.org/officeDocument/2006/relationships/image" Target="../media/image1572.png"/><Relationship Id="rId144" Type="http://schemas.openxmlformats.org/officeDocument/2006/relationships/customXml" Target="../ink/ink1670.xml"/><Relationship Id="rId90" Type="http://schemas.openxmlformats.org/officeDocument/2006/relationships/customXml" Target="../ink/ink1643.xml"/><Relationship Id="rId165" Type="http://schemas.openxmlformats.org/officeDocument/2006/relationships/image" Target="../media/image1593.png"/><Relationship Id="rId186" Type="http://schemas.openxmlformats.org/officeDocument/2006/relationships/customXml" Target="../ink/ink1691.xml"/><Relationship Id="rId211" Type="http://schemas.openxmlformats.org/officeDocument/2006/relationships/image" Target="../media/image1616.png"/><Relationship Id="rId232" Type="http://schemas.openxmlformats.org/officeDocument/2006/relationships/customXml" Target="../ink/ink1714.xml"/><Relationship Id="rId27" Type="http://schemas.openxmlformats.org/officeDocument/2006/relationships/image" Target="../media/image1524.png"/><Relationship Id="rId48" Type="http://schemas.openxmlformats.org/officeDocument/2006/relationships/customXml" Target="../ink/ink1622.xml"/><Relationship Id="rId69" Type="http://schemas.openxmlformats.org/officeDocument/2006/relationships/image" Target="../media/image1545.png"/><Relationship Id="rId113" Type="http://schemas.openxmlformats.org/officeDocument/2006/relationships/image" Target="../media/image1567.png"/><Relationship Id="rId134" Type="http://schemas.openxmlformats.org/officeDocument/2006/relationships/customXml" Target="../ink/ink1665.xml"/><Relationship Id="rId80" Type="http://schemas.openxmlformats.org/officeDocument/2006/relationships/customXml" Target="../ink/ink1638.xml"/><Relationship Id="rId155" Type="http://schemas.openxmlformats.org/officeDocument/2006/relationships/image" Target="../media/image1588.png"/><Relationship Id="rId176" Type="http://schemas.openxmlformats.org/officeDocument/2006/relationships/customXml" Target="../ink/ink1686.xml"/><Relationship Id="rId197" Type="http://schemas.openxmlformats.org/officeDocument/2006/relationships/image" Target="../media/image1609.png"/><Relationship Id="rId201" Type="http://schemas.openxmlformats.org/officeDocument/2006/relationships/image" Target="../media/image1611.png"/><Relationship Id="rId222" Type="http://schemas.openxmlformats.org/officeDocument/2006/relationships/customXml" Target="../ink/ink1709.xml"/><Relationship Id="rId243" Type="http://schemas.openxmlformats.org/officeDocument/2006/relationships/image" Target="../media/image1632.png"/><Relationship Id="rId17" Type="http://schemas.openxmlformats.org/officeDocument/2006/relationships/image" Target="../media/image1519.png"/><Relationship Id="rId38" Type="http://schemas.openxmlformats.org/officeDocument/2006/relationships/customXml" Target="../ink/ink1617.xml"/><Relationship Id="rId59" Type="http://schemas.openxmlformats.org/officeDocument/2006/relationships/image" Target="../media/image1540.png"/><Relationship Id="rId103" Type="http://schemas.openxmlformats.org/officeDocument/2006/relationships/image" Target="../media/image1562.png"/><Relationship Id="rId124" Type="http://schemas.openxmlformats.org/officeDocument/2006/relationships/customXml" Target="../ink/ink1660.xml"/><Relationship Id="rId70" Type="http://schemas.openxmlformats.org/officeDocument/2006/relationships/customXml" Target="../ink/ink1633.xml"/><Relationship Id="rId91" Type="http://schemas.openxmlformats.org/officeDocument/2006/relationships/image" Target="../media/image1556.png"/><Relationship Id="rId145" Type="http://schemas.openxmlformats.org/officeDocument/2006/relationships/image" Target="../media/image1583.png"/><Relationship Id="rId166" Type="http://schemas.openxmlformats.org/officeDocument/2006/relationships/customXml" Target="../ink/ink1681.xml"/><Relationship Id="rId187" Type="http://schemas.openxmlformats.org/officeDocument/2006/relationships/image" Target="../media/image1604.png"/><Relationship Id="rId1" Type="http://schemas.openxmlformats.org/officeDocument/2006/relationships/slideLayout" Target="../slideLayouts/slideLayout2.xml"/><Relationship Id="rId212" Type="http://schemas.openxmlformats.org/officeDocument/2006/relationships/customXml" Target="../ink/ink1704.xml"/><Relationship Id="rId233" Type="http://schemas.openxmlformats.org/officeDocument/2006/relationships/image" Target="../media/image1627.png"/><Relationship Id="rId28" Type="http://schemas.openxmlformats.org/officeDocument/2006/relationships/customXml" Target="../ink/ink1612.xml"/><Relationship Id="rId49" Type="http://schemas.openxmlformats.org/officeDocument/2006/relationships/image" Target="../media/image1535.png"/><Relationship Id="rId114" Type="http://schemas.openxmlformats.org/officeDocument/2006/relationships/customXml" Target="../ink/ink1655.xml"/><Relationship Id="rId60" Type="http://schemas.openxmlformats.org/officeDocument/2006/relationships/customXml" Target="../ink/ink1628.xml"/><Relationship Id="rId81" Type="http://schemas.openxmlformats.org/officeDocument/2006/relationships/image" Target="../media/image1551.png"/><Relationship Id="rId135" Type="http://schemas.openxmlformats.org/officeDocument/2006/relationships/image" Target="../media/image1578.png"/><Relationship Id="rId156" Type="http://schemas.openxmlformats.org/officeDocument/2006/relationships/customXml" Target="../ink/ink1676.xml"/><Relationship Id="rId177" Type="http://schemas.openxmlformats.org/officeDocument/2006/relationships/image" Target="../media/image1599.png"/><Relationship Id="rId198" Type="http://schemas.openxmlformats.org/officeDocument/2006/relationships/customXml" Target="../ink/ink1697.xml"/><Relationship Id="rId202" Type="http://schemas.openxmlformats.org/officeDocument/2006/relationships/customXml" Target="../ink/ink1699.xml"/><Relationship Id="rId223" Type="http://schemas.openxmlformats.org/officeDocument/2006/relationships/image" Target="../media/image1622.png"/><Relationship Id="rId244" Type="http://schemas.openxmlformats.org/officeDocument/2006/relationships/customXml" Target="../ink/ink1720.xml"/><Relationship Id="rId18" Type="http://schemas.openxmlformats.org/officeDocument/2006/relationships/customXml" Target="../ink/ink1607.xml"/><Relationship Id="rId39" Type="http://schemas.openxmlformats.org/officeDocument/2006/relationships/image" Target="../media/image1530.png"/><Relationship Id="rId50" Type="http://schemas.openxmlformats.org/officeDocument/2006/relationships/customXml" Target="../ink/ink1623.xml"/><Relationship Id="rId104" Type="http://schemas.openxmlformats.org/officeDocument/2006/relationships/customXml" Target="../ink/ink1650.xml"/><Relationship Id="rId125" Type="http://schemas.openxmlformats.org/officeDocument/2006/relationships/image" Target="../media/image1573.png"/><Relationship Id="rId146" Type="http://schemas.openxmlformats.org/officeDocument/2006/relationships/customXml" Target="../ink/ink1671.xml"/><Relationship Id="rId167" Type="http://schemas.openxmlformats.org/officeDocument/2006/relationships/image" Target="../media/image1594.png"/><Relationship Id="rId188" Type="http://schemas.openxmlformats.org/officeDocument/2006/relationships/customXml" Target="../ink/ink1692.xml"/><Relationship Id="rId71" Type="http://schemas.openxmlformats.org/officeDocument/2006/relationships/image" Target="../media/image1546.png"/><Relationship Id="rId92" Type="http://schemas.openxmlformats.org/officeDocument/2006/relationships/customXml" Target="../ink/ink1644.xml"/><Relationship Id="rId213" Type="http://schemas.openxmlformats.org/officeDocument/2006/relationships/image" Target="../media/image1617.png"/><Relationship Id="rId234" Type="http://schemas.openxmlformats.org/officeDocument/2006/relationships/customXml" Target="../ink/ink1715.xml"/><Relationship Id="rId2" Type="http://schemas.openxmlformats.org/officeDocument/2006/relationships/customXml" Target="../ink/ink1599.xml"/><Relationship Id="rId29" Type="http://schemas.openxmlformats.org/officeDocument/2006/relationships/image" Target="../media/image1525.png"/><Relationship Id="rId40" Type="http://schemas.openxmlformats.org/officeDocument/2006/relationships/customXml" Target="../ink/ink1618.xml"/><Relationship Id="rId115" Type="http://schemas.openxmlformats.org/officeDocument/2006/relationships/image" Target="../media/image1568.png"/><Relationship Id="rId136" Type="http://schemas.openxmlformats.org/officeDocument/2006/relationships/customXml" Target="../ink/ink1666.xml"/><Relationship Id="rId157" Type="http://schemas.openxmlformats.org/officeDocument/2006/relationships/image" Target="../media/image1589.png"/><Relationship Id="rId178" Type="http://schemas.openxmlformats.org/officeDocument/2006/relationships/customXml" Target="../ink/ink1687.xml"/><Relationship Id="rId61" Type="http://schemas.openxmlformats.org/officeDocument/2006/relationships/image" Target="../media/image1541.png"/><Relationship Id="rId82" Type="http://schemas.openxmlformats.org/officeDocument/2006/relationships/customXml" Target="../ink/ink1639.xml"/><Relationship Id="rId199" Type="http://schemas.openxmlformats.org/officeDocument/2006/relationships/image" Target="../media/image1610.png"/><Relationship Id="rId203" Type="http://schemas.openxmlformats.org/officeDocument/2006/relationships/image" Target="../media/image1612.png"/><Relationship Id="rId19" Type="http://schemas.openxmlformats.org/officeDocument/2006/relationships/image" Target="../media/image1520.png"/><Relationship Id="rId224" Type="http://schemas.openxmlformats.org/officeDocument/2006/relationships/customXml" Target="../ink/ink1710.xml"/><Relationship Id="rId245" Type="http://schemas.openxmlformats.org/officeDocument/2006/relationships/image" Target="../media/image1633.png"/><Relationship Id="rId30" Type="http://schemas.openxmlformats.org/officeDocument/2006/relationships/customXml" Target="../ink/ink1613.xml"/><Relationship Id="rId105" Type="http://schemas.openxmlformats.org/officeDocument/2006/relationships/image" Target="../media/image1563.png"/><Relationship Id="rId126" Type="http://schemas.openxmlformats.org/officeDocument/2006/relationships/customXml" Target="../ink/ink1661.xml"/><Relationship Id="rId147" Type="http://schemas.openxmlformats.org/officeDocument/2006/relationships/image" Target="../media/image1584.png"/><Relationship Id="rId168" Type="http://schemas.openxmlformats.org/officeDocument/2006/relationships/customXml" Target="../ink/ink1682.xml"/><Relationship Id="rId51" Type="http://schemas.openxmlformats.org/officeDocument/2006/relationships/image" Target="../media/image1536.png"/><Relationship Id="rId72" Type="http://schemas.openxmlformats.org/officeDocument/2006/relationships/customXml" Target="../ink/ink1634.xml"/><Relationship Id="rId93" Type="http://schemas.openxmlformats.org/officeDocument/2006/relationships/image" Target="../media/image1557.png"/><Relationship Id="rId189" Type="http://schemas.openxmlformats.org/officeDocument/2006/relationships/image" Target="../media/image1605.png"/><Relationship Id="rId3" Type="http://schemas.openxmlformats.org/officeDocument/2006/relationships/image" Target="../media/image1512.png"/><Relationship Id="rId214" Type="http://schemas.openxmlformats.org/officeDocument/2006/relationships/customXml" Target="../ink/ink1705.xml"/><Relationship Id="rId235" Type="http://schemas.openxmlformats.org/officeDocument/2006/relationships/image" Target="../media/image1628.png"/><Relationship Id="rId116" Type="http://schemas.openxmlformats.org/officeDocument/2006/relationships/customXml" Target="../ink/ink1656.xml"/><Relationship Id="rId137" Type="http://schemas.openxmlformats.org/officeDocument/2006/relationships/image" Target="../media/image1579.png"/><Relationship Id="rId158" Type="http://schemas.openxmlformats.org/officeDocument/2006/relationships/customXml" Target="../ink/ink1677.xml"/><Relationship Id="rId20" Type="http://schemas.openxmlformats.org/officeDocument/2006/relationships/customXml" Target="../ink/ink1608.xml"/><Relationship Id="rId41" Type="http://schemas.openxmlformats.org/officeDocument/2006/relationships/image" Target="../media/image1531.png"/><Relationship Id="rId62" Type="http://schemas.openxmlformats.org/officeDocument/2006/relationships/customXml" Target="../ink/ink1629.xml"/><Relationship Id="rId83" Type="http://schemas.openxmlformats.org/officeDocument/2006/relationships/image" Target="../media/image1552.png"/><Relationship Id="rId179" Type="http://schemas.openxmlformats.org/officeDocument/2006/relationships/image" Target="../media/image1600.png"/><Relationship Id="rId190" Type="http://schemas.openxmlformats.org/officeDocument/2006/relationships/customXml" Target="../ink/ink1693.xml"/><Relationship Id="rId204" Type="http://schemas.openxmlformats.org/officeDocument/2006/relationships/customXml" Target="../ink/ink1700.xml"/><Relationship Id="rId225" Type="http://schemas.openxmlformats.org/officeDocument/2006/relationships/image" Target="../media/image1623.png"/><Relationship Id="rId246" Type="http://schemas.openxmlformats.org/officeDocument/2006/relationships/customXml" Target="../ink/ink1721.xml"/><Relationship Id="rId106" Type="http://schemas.openxmlformats.org/officeDocument/2006/relationships/customXml" Target="../ink/ink1651.xml"/><Relationship Id="rId127" Type="http://schemas.openxmlformats.org/officeDocument/2006/relationships/image" Target="../media/image1574.png"/></Relationships>
</file>

<file path=ppt/slides/_rels/slide17.xml.rels><?xml version="1.0" encoding="UTF-8" standalone="yes"?>
<Relationships xmlns="http://schemas.openxmlformats.org/package/2006/relationships"><Relationship Id="rId117" Type="http://schemas.openxmlformats.org/officeDocument/2006/relationships/image" Target="../media/image1692.png"/><Relationship Id="rId299" Type="http://schemas.openxmlformats.org/officeDocument/2006/relationships/image" Target="../media/image1783.png"/><Relationship Id="rId21" Type="http://schemas.openxmlformats.org/officeDocument/2006/relationships/image" Target="../media/image1644.png"/><Relationship Id="rId63" Type="http://schemas.openxmlformats.org/officeDocument/2006/relationships/image" Target="../media/image1665.png"/><Relationship Id="rId159" Type="http://schemas.openxmlformats.org/officeDocument/2006/relationships/image" Target="../media/image1713.png"/><Relationship Id="rId324" Type="http://schemas.openxmlformats.org/officeDocument/2006/relationships/customXml" Target="../ink/ink1883.xml"/><Relationship Id="rId366" Type="http://schemas.openxmlformats.org/officeDocument/2006/relationships/customXml" Target="../ink/ink1904.xml"/><Relationship Id="rId170" Type="http://schemas.openxmlformats.org/officeDocument/2006/relationships/customXml" Target="../ink/ink1806.xml"/><Relationship Id="rId226" Type="http://schemas.openxmlformats.org/officeDocument/2006/relationships/customXml" Target="../ink/ink1834.xml"/><Relationship Id="rId268" Type="http://schemas.openxmlformats.org/officeDocument/2006/relationships/customXml" Target="../ink/ink1855.xml"/><Relationship Id="rId32" Type="http://schemas.openxmlformats.org/officeDocument/2006/relationships/customXml" Target="../ink/ink1737.xml"/><Relationship Id="rId74" Type="http://schemas.openxmlformats.org/officeDocument/2006/relationships/customXml" Target="../ink/ink1758.xml"/><Relationship Id="rId128" Type="http://schemas.openxmlformats.org/officeDocument/2006/relationships/customXml" Target="../ink/ink1785.xml"/><Relationship Id="rId335" Type="http://schemas.openxmlformats.org/officeDocument/2006/relationships/image" Target="../media/image1801.png"/><Relationship Id="rId5" Type="http://schemas.openxmlformats.org/officeDocument/2006/relationships/image" Target="../media/image1636.png"/><Relationship Id="rId181" Type="http://schemas.openxmlformats.org/officeDocument/2006/relationships/image" Target="../media/image1724.png"/><Relationship Id="rId237" Type="http://schemas.openxmlformats.org/officeDocument/2006/relationships/image" Target="../media/image1752.png"/><Relationship Id="rId279" Type="http://schemas.openxmlformats.org/officeDocument/2006/relationships/image" Target="../media/image1773.png"/><Relationship Id="rId43" Type="http://schemas.openxmlformats.org/officeDocument/2006/relationships/image" Target="../media/image1655.png"/><Relationship Id="rId139" Type="http://schemas.openxmlformats.org/officeDocument/2006/relationships/image" Target="../media/image1703.png"/><Relationship Id="rId290" Type="http://schemas.openxmlformats.org/officeDocument/2006/relationships/customXml" Target="../ink/ink1866.xml"/><Relationship Id="rId304" Type="http://schemas.openxmlformats.org/officeDocument/2006/relationships/customXml" Target="../ink/ink1873.xml"/><Relationship Id="rId346" Type="http://schemas.openxmlformats.org/officeDocument/2006/relationships/customXml" Target="../ink/ink1894.xml"/><Relationship Id="rId85" Type="http://schemas.openxmlformats.org/officeDocument/2006/relationships/image" Target="../media/image1676.png"/><Relationship Id="rId150" Type="http://schemas.openxmlformats.org/officeDocument/2006/relationships/customXml" Target="../ink/ink1796.xml"/><Relationship Id="rId192" Type="http://schemas.openxmlformats.org/officeDocument/2006/relationships/customXml" Target="../ink/ink1817.xml"/><Relationship Id="rId206" Type="http://schemas.openxmlformats.org/officeDocument/2006/relationships/customXml" Target="../ink/ink1824.xml"/><Relationship Id="rId248" Type="http://schemas.openxmlformats.org/officeDocument/2006/relationships/customXml" Target="../ink/ink1845.xml"/><Relationship Id="rId12" Type="http://schemas.openxmlformats.org/officeDocument/2006/relationships/customXml" Target="../ink/ink1727.xml"/><Relationship Id="rId108" Type="http://schemas.openxmlformats.org/officeDocument/2006/relationships/customXml" Target="../ink/ink1775.xml"/><Relationship Id="rId315" Type="http://schemas.openxmlformats.org/officeDocument/2006/relationships/image" Target="../media/image1791.png"/><Relationship Id="rId357" Type="http://schemas.openxmlformats.org/officeDocument/2006/relationships/image" Target="../media/image1812.png"/><Relationship Id="rId54" Type="http://schemas.openxmlformats.org/officeDocument/2006/relationships/customXml" Target="../ink/ink1748.xml"/><Relationship Id="rId96" Type="http://schemas.openxmlformats.org/officeDocument/2006/relationships/customXml" Target="../ink/ink1769.xml"/><Relationship Id="rId161" Type="http://schemas.openxmlformats.org/officeDocument/2006/relationships/image" Target="../media/image1714.png"/><Relationship Id="rId217" Type="http://schemas.openxmlformats.org/officeDocument/2006/relationships/image" Target="../media/image1742.png"/><Relationship Id="rId259" Type="http://schemas.openxmlformats.org/officeDocument/2006/relationships/image" Target="../media/image1763.png"/><Relationship Id="rId23" Type="http://schemas.openxmlformats.org/officeDocument/2006/relationships/image" Target="../media/image1645.png"/><Relationship Id="rId119" Type="http://schemas.openxmlformats.org/officeDocument/2006/relationships/image" Target="../media/image1693.png"/><Relationship Id="rId270" Type="http://schemas.openxmlformats.org/officeDocument/2006/relationships/customXml" Target="../ink/ink1856.xml"/><Relationship Id="rId326" Type="http://schemas.openxmlformats.org/officeDocument/2006/relationships/customXml" Target="../ink/ink1884.xml"/><Relationship Id="rId65" Type="http://schemas.openxmlformats.org/officeDocument/2006/relationships/image" Target="../media/image1666.png"/><Relationship Id="rId130" Type="http://schemas.openxmlformats.org/officeDocument/2006/relationships/customXml" Target="../ink/ink1786.xml"/><Relationship Id="rId172" Type="http://schemas.openxmlformats.org/officeDocument/2006/relationships/customXml" Target="../ink/ink1807.xml"/><Relationship Id="rId228" Type="http://schemas.openxmlformats.org/officeDocument/2006/relationships/customXml" Target="../ink/ink1835.xml"/><Relationship Id="rId281" Type="http://schemas.openxmlformats.org/officeDocument/2006/relationships/image" Target="../media/image1774.png"/><Relationship Id="rId337" Type="http://schemas.openxmlformats.org/officeDocument/2006/relationships/image" Target="../media/image1802.png"/><Relationship Id="rId34" Type="http://schemas.openxmlformats.org/officeDocument/2006/relationships/customXml" Target="../ink/ink1738.xml"/><Relationship Id="rId76" Type="http://schemas.openxmlformats.org/officeDocument/2006/relationships/customXml" Target="../ink/ink1759.xml"/><Relationship Id="rId141" Type="http://schemas.openxmlformats.org/officeDocument/2006/relationships/image" Target="../media/image1704.png"/><Relationship Id="rId7" Type="http://schemas.openxmlformats.org/officeDocument/2006/relationships/image" Target="../media/image1637.png"/><Relationship Id="rId183" Type="http://schemas.openxmlformats.org/officeDocument/2006/relationships/image" Target="../media/image1725.png"/><Relationship Id="rId239" Type="http://schemas.openxmlformats.org/officeDocument/2006/relationships/image" Target="../media/image1753.png"/><Relationship Id="rId250" Type="http://schemas.openxmlformats.org/officeDocument/2006/relationships/customXml" Target="../ink/ink1846.xml"/><Relationship Id="rId292" Type="http://schemas.openxmlformats.org/officeDocument/2006/relationships/customXml" Target="../ink/ink1867.xml"/><Relationship Id="rId306" Type="http://schemas.openxmlformats.org/officeDocument/2006/relationships/customXml" Target="../ink/ink1874.xml"/><Relationship Id="rId45" Type="http://schemas.openxmlformats.org/officeDocument/2006/relationships/image" Target="../media/image1656.png"/><Relationship Id="rId87" Type="http://schemas.openxmlformats.org/officeDocument/2006/relationships/image" Target="../media/image1677.png"/><Relationship Id="rId110" Type="http://schemas.openxmlformats.org/officeDocument/2006/relationships/customXml" Target="../ink/ink1776.xml"/><Relationship Id="rId348" Type="http://schemas.openxmlformats.org/officeDocument/2006/relationships/customXml" Target="../ink/ink1895.xml"/><Relationship Id="rId152" Type="http://schemas.openxmlformats.org/officeDocument/2006/relationships/customXml" Target="../ink/ink1797.xml"/><Relationship Id="rId194" Type="http://schemas.openxmlformats.org/officeDocument/2006/relationships/customXml" Target="../ink/ink1818.xml"/><Relationship Id="rId208" Type="http://schemas.openxmlformats.org/officeDocument/2006/relationships/customXml" Target="../ink/ink1825.xml"/><Relationship Id="rId261" Type="http://schemas.openxmlformats.org/officeDocument/2006/relationships/image" Target="../media/image1764.png"/><Relationship Id="rId14" Type="http://schemas.openxmlformats.org/officeDocument/2006/relationships/customXml" Target="../ink/ink1728.xml"/><Relationship Id="rId56" Type="http://schemas.openxmlformats.org/officeDocument/2006/relationships/customXml" Target="../ink/ink1749.xml"/><Relationship Id="rId317" Type="http://schemas.openxmlformats.org/officeDocument/2006/relationships/image" Target="../media/image1792.png"/><Relationship Id="rId359" Type="http://schemas.openxmlformats.org/officeDocument/2006/relationships/image" Target="../media/image1813.png"/><Relationship Id="rId98" Type="http://schemas.openxmlformats.org/officeDocument/2006/relationships/customXml" Target="../ink/ink1770.xml"/><Relationship Id="rId121" Type="http://schemas.openxmlformats.org/officeDocument/2006/relationships/image" Target="../media/image1694.png"/><Relationship Id="rId163" Type="http://schemas.openxmlformats.org/officeDocument/2006/relationships/image" Target="../media/image1715.png"/><Relationship Id="rId219" Type="http://schemas.openxmlformats.org/officeDocument/2006/relationships/image" Target="../media/image1743.png"/><Relationship Id="rId230" Type="http://schemas.openxmlformats.org/officeDocument/2006/relationships/customXml" Target="../ink/ink1836.xml"/><Relationship Id="rId25" Type="http://schemas.openxmlformats.org/officeDocument/2006/relationships/image" Target="../media/image1646.png"/><Relationship Id="rId67" Type="http://schemas.openxmlformats.org/officeDocument/2006/relationships/image" Target="../media/image1667.png"/><Relationship Id="rId272" Type="http://schemas.openxmlformats.org/officeDocument/2006/relationships/customXml" Target="../ink/ink1857.xml"/><Relationship Id="rId328" Type="http://schemas.openxmlformats.org/officeDocument/2006/relationships/customXml" Target="../ink/ink1885.xml"/><Relationship Id="rId132" Type="http://schemas.openxmlformats.org/officeDocument/2006/relationships/customXml" Target="../ink/ink1787.xml"/><Relationship Id="rId174" Type="http://schemas.openxmlformats.org/officeDocument/2006/relationships/customXml" Target="../ink/ink1808.xml"/><Relationship Id="rId220" Type="http://schemas.openxmlformats.org/officeDocument/2006/relationships/customXml" Target="../ink/ink1831.xml"/><Relationship Id="rId241" Type="http://schemas.openxmlformats.org/officeDocument/2006/relationships/image" Target="../media/image1754.png"/><Relationship Id="rId15" Type="http://schemas.openxmlformats.org/officeDocument/2006/relationships/image" Target="../media/image1641.png"/><Relationship Id="rId36" Type="http://schemas.openxmlformats.org/officeDocument/2006/relationships/customXml" Target="../ink/ink1739.xml"/><Relationship Id="rId57" Type="http://schemas.openxmlformats.org/officeDocument/2006/relationships/image" Target="../media/image1662.png"/><Relationship Id="rId262" Type="http://schemas.openxmlformats.org/officeDocument/2006/relationships/customXml" Target="../ink/ink1852.xml"/><Relationship Id="rId283" Type="http://schemas.openxmlformats.org/officeDocument/2006/relationships/image" Target="../media/image1775.png"/><Relationship Id="rId318" Type="http://schemas.openxmlformats.org/officeDocument/2006/relationships/customXml" Target="../ink/ink1880.xml"/><Relationship Id="rId339" Type="http://schemas.openxmlformats.org/officeDocument/2006/relationships/image" Target="../media/image1803.png"/><Relationship Id="rId78" Type="http://schemas.openxmlformats.org/officeDocument/2006/relationships/customXml" Target="../ink/ink1760.xml"/><Relationship Id="rId99" Type="http://schemas.openxmlformats.org/officeDocument/2006/relationships/image" Target="../media/image1683.png"/><Relationship Id="rId101" Type="http://schemas.openxmlformats.org/officeDocument/2006/relationships/image" Target="../media/image1684.png"/><Relationship Id="rId122" Type="http://schemas.openxmlformats.org/officeDocument/2006/relationships/customXml" Target="../ink/ink1782.xml"/><Relationship Id="rId143" Type="http://schemas.openxmlformats.org/officeDocument/2006/relationships/image" Target="../media/image1705.png"/><Relationship Id="rId164" Type="http://schemas.openxmlformats.org/officeDocument/2006/relationships/customXml" Target="../ink/ink1803.xml"/><Relationship Id="rId185" Type="http://schemas.openxmlformats.org/officeDocument/2006/relationships/image" Target="../media/image1726.png"/><Relationship Id="rId350" Type="http://schemas.openxmlformats.org/officeDocument/2006/relationships/customXml" Target="../ink/ink1896.xml"/><Relationship Id="rId9" Type="http://schemas.openxmlformats.org/officeDocument/2006/relationships/image" Target="../media/image1638.png"/><Relationship Id="rId210" Type="http://schemas.openxmlformats.org/officeDocument/2006/relationships/customXml" Target="../ink/ink1826.xml"/><Relationship Id="rId26" Type="http://schemas.openxmlformats.org/officeDocument/2006/relationships/customXml" Target="../ink/ink1734.xml"/><Relationship Id="rId231" Type="http://schemas.openxmlformats.org/officeDocument/2006/relationships/image" Target="../media/image1749.png"/><Relationship Id="rId252" Type="http://schemas.openxmlformats.org/officeDocument/2006/relationships/customXml" Target="../ink/ink1847.xml"/><Relationship Id="rId273" Type="http://schemas.openxmlformats.org/officeDocument/2006/relationships/image" Target="../media/image1770.png"/><Relationship Id="rId294" Type="http://schemas.openxmlformats.org/officeDocument/2006/relationships/customXml" Target="../ink/ink1868.xml"/><Relationship Id="rId308" Type="http://schemas.openxmlformats.org/officeDocument/2006/relationships/customXml" Target="../ink/ink1875.xml"/><Relationship Id="rId329" Type="http://schemas.openxmlformats.org/officeDocument/2006/relationships/image" Target="../media/image1798.png"/><Relationship Id="rId47" Type="http://schemas.openxmlformats.org/officeDocument/2006/relationships/image" Target="../media/image1657.png"/><Relationship Id="rId68" Type="http://schemas.openxmlformats.org/officeDocument/2006/relationships/customXml" Target="../ink/ink1755.xml"/><Relationship Id="rId89" Type="http://schemas.openxmlformats.org/officeDocument/2006/relationships/image" Target="../media/image1678.png"/><Relationship Id="rId112" Type="http://schemas.openxmlformats.org/officeDocument/2006/relationships/customXml" Target="../ink/ink1777.xml"/><Relationship Id="rId133" Type="http://schemas.openxmlformats.org/officeDocument/2006/relationships/image" Target="../media/image1700.png"/><Relationship Id="rId154" Type="http://schemas.openxmlformats.org/officeDocument/2006/relationships/customXml" Target="../ink/ink1798.xml"/><Relationship Id="rId175" Type="http://schemas.openxmlformats.org/officeDocument/2006/relationships/image" Target="../media/image1721.png"/><Relationship Id="rId340" Type="http://schemas.openxmlformats.org/officeDocument/2006/relationships/customXml" Target="../ink/ink1891.xml"/><Relationship Id="rId361" Type="http://schemas.openxmlformats.org/officeDocument/2006/relationships/image" Target="../media/image1814.png"/><Relationship Id="rId196" Type="http://schemas.openxmlformats.org/officeDocument/2006/relationships/customXml" Target="../ink/ink1819.xml"/><Relationship Id="rId200" Type="http://schemas.openxmlformats.org/officeDocument/2006/relationships/customXml" Target="../ink/ink1821.xml"/><Relationship Id="rId16" Type="http://schemas.openxmlformats.org/officeDocument/2006/relationships/customXml" Target="../ink/ink1729.xml"/><Relationship Id="rId221" Type="http://schemas.openxmlformats.org/officeDocument/2006/relationships/image" Target="../media/image1744.png"/><Relationship Id="rId242" Type="http://schemas.openxmlformats.org/officeDocument/2006/relationships/customXml" Target="../ink/ink1842.xml"/><Relationship Id="rId263" Type="http://schemas.openxmlformats.org/officeDocument/2006/relationships/image" Target="../media/image1765.png"/><Relationship Id="rId284" Type="http://schemas.openxmlformats.org/officeDocument/2006/relationships/customXml" Target="../ink/ink1863.xml"/><Relationship Id="rId319" Type="http://schemas.openxmlformats.org/officeDocument/2006/relationships/image" Target="../media/image1793.png"/><Relationship Id="rId37" Type="http://schemas.openxmlformats.org/officeDocument/2006/relationships/image" Target="../media/image1652.png"/><Relationship Id="rId58" Type="http://schemas.openxmlformats.org/officeDocument/2006/relationships/customXml" Target="../ink/ink1750.xml"/><Relationship Id="rId79" Type="http://schemas.openxmlformats.org/officeDocument/2006/relationships/image" Target="../media/image1673.png"/><Relationship Id="rId102" Type="http://schemas.openxmlformats.org/officeDocument/2006/relationships/customXml" Target="../ink/ink1772.xml"/><Relationship Id="rId123" Type="http://schemas.openxmlformats.org/officeDocument/2006/relationships/image" Target="../media/image1695.png"/><Relationship Id="rId144" Type="http://schemas.openxmlformats.org/officeDocument/2006/relationships/customXml" Target="../ink/ink1793.xml"/><Relationship Id="rId330" Type="http://schemas.openxmlformats.org/officeDocument/2006/relationships/customXml" Target="../ink/ink1886.xml"/><Relationship Id="rId90" Type="http://schemas.openxmlformats.org/officeDocument/2006/relationships/customXml" Target="../ink/ink1766.xml"/><Relationship Id="rId165" Type="http://schemas.openxmlformats.org/officeDocument/2006/relationships/image" Target="../media/image1716.png"/><Relationship Id="rId186" Type="http://schemas.openxmlformats.org/officeDocument/2006/relationships/customXml" Target="../ink/ink1814.xml"/><Relationship Id="rId351" Type="http://schemas.openxmlformats.org/officeDocument/2006/relationships/image" Target="../media/image1809.png"/><Relationship Id="rId211" Type="http://schemas.openxmlformats.org/officeDocument/2006/relationships/image" Target="../media/image1739.png"/><Relationship Id="rId232" Type="http://schemas.openxmlformats.org/officeDocument/2006/relationships/customXml" Target="../ink/ink1837.xml"/><Relationship Id="rId253" Type="http://schemas.openxmlformats.org/officeDocument/2006/relationships/image" Target="../media/image1760.png"/><Relationship Id="rId274" Type="http://schemas.openxmlformats.org/officeDocument/2006/relationships/customXml" Target="../ink/ink1858.xml"/><Relationship Id="rId295" Type="http://schemas.openxmlformats.org/officeDocument/2006/relationships/image" Target="../media/image1781.png"/><Relationship Id="rId309" Type="http://schemas.openxmlformats.org/officeDocument/2006/relationships/image" Target="../media/image1788.png"/><Relationship Id="rId27" Type="http://schemas.openxmlformats.org/officeDocument/2006/relationships/image" Target="../media/image1647.png"/><Relationship Id="rId48" Type="http://schemas.openxmlformats.org/officeDocument/2006/relationships/customXml" Target="../ink/ink1745.xml"/><Relationship Id="rId69" Type="http://schemas.openxmlformats.org/officeDocument/2006/relationships/image" Target="../media/image1668.png"/><Relationship Id="rId113" Type="http://schemas.openxmlformats.org/officeDocument/2006/relationships/image" Target="../media/image1690.png"/><Relationship Id="rId134" Type="http://schemas.openxmlformats.org/officeDocument/2006/relationships/customXml" Target="../ink/ink1788.xml"/><Relationship Id="rId320" Type="http://schemas.openxmlformats.org/officeDocument/2006/relationships/customXml" Target="../ink/ink1881.xml"/><Relationship Id="rId80" Type="http://schemas.openxmlformats.org/officeDocument/2006/relationships/customXml" Target="../ink/ink1761.xml"/><Relationship Id="rId155" Type="http://schemas.openxmlformats.org/officeDocument/2006/relationships/image" Target="../media/image1711.png"/><Relationship Id="rId176" Type="http://schemas.openxmlformats.org/officeDocument/2006/relationships/customXml" Target="../ink/ink1809.xml"/><Relationship Id="rId197" Type="http://schemas.openxmlformats.org/officeDocument/2006/relationships/image" Target="../media/image1732.png"/><Relationship Id="rId341" Type="http://schemas.openxmlformats.org/officeDocument/2006/relationships/image" Target="../media/image1804.png"/><Relationship Id="rId362" Type="http://schemas.openxmlformats.org/officeDocument/2006/relationships/customXml" Target="../ink/ink1902.xml"/><Relationship Id="rId201" Type="http://schemas.openxmlformats.org/officeDocument/2006/relationships/image" Target="../media/image1734.png"/><Relationship Id="rId222" Type="http://schemas.openxmlformats.org/officeDocument/2006/relationships/customXml" Target="../ink/ink1832.xml"/><Relationship Id="rId243" Type="http://schemas.openxmlformats.org/officeDocument/2006/relationships/image" Target="../media/image1755.png"/><Relationship Id="rId264" Type="http://schemas.openxmlformats.org/officeDocument/2006/relationships/customXml" Target="../ink/ink1853.xml"/><Relationship Id="rId285" Type="http://schemas.openxmlformats.org/officeDocument/2006/relationships/image" Target="../media/image1776.png"/><Relationship Id="rId17" Type="http://schemas.openxmlformats.org/officeDocument/2006/relationships/image" Target="../media/image1642.png"/><Relationship Id="rId38" Type="http://schemas.openxmlformats.org/officeDocument/2006/relationships/customXml" Target="../ink/ink1740.xml"/><Relationship Id="rId59" Type="http://schemas.openxmlformats.org/officeDocument/2006/relationships/image" Target="../media/image1663.png"/><Relationship Id="rId103" Type="http://schemas.openxmlformats.org/officeDocument/2006/relationships/image" Target="../media/image1685.png"/><Relationship Id="rId124" Type="http://schemas.openxmlformats.org/officeDocument/2006/relationships/customXml" Target="../ink/ink1783.xml"/><Relationship Id="rId310" Type="http://schemas.openxmlformats.org/officeDocument/2006/relationships/customXml" Target="../ink/ink1876.xml"/><Relationship Id="rId70" Type="http://schemas.openxmlformats.org/officeDocument/2006/relationships/customXml" Target="../ink/ink1756.xml"/><Relationship Id="rId91" Type="http://schemas.openxmlformats.org/officeDocument/2006/relationships/image" Target="../media/image1679.png"/><Relationship Id="rId145" Type="http://schemas.openxmlformats.org/officeDocument/2006/relationships/image" Target="../media/image1706.png"/><Relationship Id="rId166" Type="http://schemas.openxmlformats.org/officeDocument/2006/relationships/customXml" Target="../ink/ink1804.xml"/><Relationship Id="rId187" Type="http://schemas.openxmlformats.org/officeDocument/2006/relationships/image" Target="../media/image1727.png"/><Relationship Id="rId331" Type="http://schemas.openxmlformats.org/officeDocument/2006/relationships/image" Target="../media/image1799.png"/><Relationship Id="rId352" Type="http://schemas.openxmlformats.org/officeDocument/2006/relationships/customXml" Target="../ink/ink1897.xml"/><Relationship Id="rId1" Type="http://schemas.openxmlformats.org/officeDocument/2006/relationships/slideLayout" Target="../slideLayouts/slideLayout2.xml"/><Relationship Id="rId212" Type="http://schemas.openxmlformats.org/officeDocument/2006/relationships/customXml" Target="../ink/ink1827.xml"/><Relationship Id="rId233" Type="http://schemas.openxmlformats.org/officeDocument/2006/relationships/image" Target="../media/image1750.png"/><Relationship Id="rId254" Type="http://schemas.openxmlformats.org/officeDocument/2006/relationships/customXml" Target="../ink/ink1848.xml"/><Relationship Id="rId28" Type="http://schemas.openxmlformats.org/officeDocument/2006/relationships/customXml" Target="../ink/ink1735.xml"/><Relationship Id="rId49" Type="http://schemas.openxmlformats.org/officeDocument/2006/relationships/image" Target="../media/image1658.png"/><Relationship Id="rId114" Type="http://schemas.openxmlformats.org/officeDocument/2006/relationships/customXml" Target="../ink/ink1778.xml"/><Relationship Id="rId275" Type="http://schemas.openxmlformats.org/officeDocument/2006/relationships/image" Target="../media/image1771.png"/><Relationship Id="rId296" Type="http://schemas.openxmlformats.org/officeDocument/2006/relationships/customXml" Target="../ink/ink1869.xml"/><Relationship Id="rId300" Type="http://schemas.openxmlformats.org/officeDocument/2006/relationships/customXml" Target="../ink/ink1871.xml"/><Relationship Id="rId60" Type="http://schemas.openxmlformats.org/officeDocument/2006/relationships/customXml" Target="../ink/ink1751.xml"/><Relationship Id="rId81" Type="http://schemas.openxmlformats.org/officeDocument/2006/relationships/image" Target="../media/image1674.png"/><Relationship Id="rId135" Type="http://schemas.openxmlformats.org/officeDocument/2006/relationships/image" Target="../media/image1701.png"/><Relationship Id="rId156" Type="http://schemas.openxmlformats.org/officeDocument/2006/relationships/customXml" Target="../ink/ink1799.xml"/><Relationship Id="rId177" Type="http://schemas.openxmlformats.org/officeDocument/2006/relationships/image" Target="../media/image1722.png"/><Relationship Id="rId198" Type="http://schemas.openxmlformats.org/officeDocument/2006/relationships/customXml" Target="../ink/ink1820.xml"/><Relationship Id="rId321" Type="http://schemas.openxmlformats.org/officeDocument/2006/relationships/image" Target="../media/image1794.png"/><Relationship Id="rId342" Type="http://schemas.openxmlformats.org/officeDocument/2006/relationships/customXml" Target="../ink/ink1892.xml"/><Relationship Id="rId363" Type="http://schemas.openxmlformats.org/officeDocument/2006/relationships/image" Target="../media/image1815.png"/><Relationship Id="rId202" Type="http://schemas.openxmlformats.org/officeDocument/2006/relationships/customXml" Target="../ink/ink1822.xml"/><Relationship Id="rId223" Type="http://schemas.openxmlformats.org/officeDocument/2006/relationships/image" Target="../media/image1745.png"/><Relationship Id="rId244" Type="http://schemas.openxmlformats.org/officeDocument/2006/relationships/customXml" Target="../ink/ink1843.xml"/><Relationship Id="rId18" Type="http://schemas.openxmlformats.org/officeDocument/2006/relationships/customXml" Target="../ink/ink1730.xml"/><Relationship Id="rId39" Type="http://schemas.openxmlformats.org/officeDocument/2006/relationships/image" Target="../media/image1653.png"/><Relationship Id="rId265" Type="http://schemas.openxmlformats.org/officeDocument/2006/relationships/image" Target="../media/image1766.png"/><Relationship Id="rId286" Type="http://schemas.openxmlformats.org/officeDocument/2006/relationships/customXml" Target="../ink/ink1864.xml"/><Relationship Id="rId50" Type="http://schemas.openxmlformats.org/officeDocument/2006/relationships/customXml" Target="../ink/ink1746.xml"/><Relationship Id="rId104" Type="http://schemas.openxmlformats.org/officeDocument/2006/relationships/customXml" Target="../ink/ink1773.xml"/><Relationship Id="rId125" Type="http://schemas.openxmlformats.org/officeDocument/2006/relationships/image" Target="../media/image1696.png"/><Relationship Id="rId146" Type="http://schemas.openxmlformats.org/officeDocument/2006/relationships/customXml" Target="../ink/ink1794.xml"/><Relationship Id="rId167" Type="http://schemas.openxmlformats.org/officeDocument/2006/relationships/image" Target="../media/image1717.png"/><Relationship Id="rId188" Type="http://schemas.openxmlformats.org/officeDocument/2006/relationships/customXml" Target="../ink/ink1815.xml"/><Relationship Id="rId311" Type="http://schemas.openxmlformats.org/officeDocument/2006/relationships/image" Target="../media/image1789.png"/><Relationship Id="rId332" Type="http://schemas.openxmlformats.org/officeDocument/2006/relationships/customXml" Target="../ink/ink1887.xml"/><Relationship Id="rId353" Type="http://schemas.openxmlformats.org/officeDocument/2006/relationships/image" Target="../media/image1810.png"/><Relationship Id="rId71" Type="http://schemas.openxmlformats.org/officeDocument/2006/relationships/image" Target="../media/image1669.png"/><Relationship Id="rId92" Type="http://schemas.openxmlformats.org/officeDocument/2006/relationships/customXml" Target="../ink/ink1767.xml"/><Relationship Id="rId213" Type="http://schemas.openxmlformats.org/officeDocument/2006/relationships/image" Target="../media/image1740.png"/><Relationship Id="rId234" Type="http://schemas.openxmlformats.org/officeDocument/2006/relationships/customXml" Target="../ink/ink1838.xml"/><Relationship Id="rId2" Type="http://schemas.openxmlformats.org/officeDocument/2006/relationships/customXml" Target="../ink/ink1722.xml"/><Relationship Id="rId29" Type="http://schemas.openxmlformats.org/officeDocument/2006/relationships/image" Target="../media/image1648.png"/><Relationship Id="rId255" Type="http://schemas.openxmlformats.org/officeDocument/2006/relationships/image" Target="../media/image1761.png"/><Relationship Id="rId276" Type="http://schemas.openxmlformats.org/officeDocument/2006/relationships/customXml" Target="../ink/ink1859.xml"/><Relationship Id="rId297" Type="http://schemas.openxmlformats.org/officeDocument/2006/relationships/image" Target="../media/image1782.png"/><Relationship Id="rId40" Type="http://schemas.openxmlformats.org/officeDocument/2006/relationships/customXml" Target="../ink/ink1741.xml"/><Relationship Id="rId115" Type="http://schemas.openxmlformats.org/officeDocument/2006/relationships/image" Target="../media/image1691.png"/><Relationship Id="rId136" Type="http://schemas.openxmlformats.org/officeDocument/2006/relationships/customXml" Target="../ink/ink1789.xml"/><Relationship Id="rId157" Type="http://schemas.openxmlformats.org/officeDocument/2006/relationships/image" Target="../media/image1712.png"/><Relationship Id="rId178" Type="http://schemas.openxmlformats.org/officeDocument/2006/relationships/customXml" Target="../ink/ink1810.xml"/><Relationship Id="rId301" Type="http://schemas.openxmlformats.org/officeDocument/2006/relationships/image" Target="../media/image1784.png"/><Relationship Id="rId322" Type="http://schemas.openxmlformats.org/officeDocument/2006/relationships/customXml" Target="../ink/ink1882.xml"/><Relationship Id="rId343" Type="http://schemas.openxmlformats.org/officeDocument/2006/relationships/image" Target="../media/image1805.png"/><Relationship Id="rId364" Type="http://schemas.openxmlformats.org/officeDocument/2006/relationships/customXml" Target="../ink/ink1903.xml"/><Relationship Id="rId61" Type="http://schemas.openxmlformats.org/officeDocument/2006/relationships/image" Target="../media/image1664.png"/><Relationship Id="rId82" Type="http://schemas.openxmlformats.org/officeDocument/2006/relationships/customXml" Target="../ink/ink1762.xml"/><Relationship Id="rId199" Type="http://schemas.openxmlformats.org/officeDocument/2006/relationships/image" Target="../media/image1733.png"/><Relationship Id="rId203" Type="http://schemas.openxmlformats.org/officeDocument/2006/relationships/image" Target="../media/image1735.png"/><Relationship Id="rId19" Type="http://schemas.openxmlformats.org/officeDocument/2006/relationships/image" Target="../media/image1643.png"/><Relationship Id="rId224" Type="http://schemas.openxmlformats.org/officeDocument/2006/relationships/customXml" Target="../ink/ink1833.xml"/><Relationship Id="rId245" Type="http://schemas.openxmlformats.org/officeDocument/2006/relationships/image" Target="../media/image1756.png"/><Relationship Id="rId266" Type="http://schemas.openxmlformats.org/officeDocument/2006/relationships/customXml" Target="../ink/ink1854.xml"/><Relationship Id="rId287" Type="http://schemas.openxmlformats.org/officeDocument/2006/relationships/image" Target="../media/image1777.png"/><Relationship Id="rId30" Type="http://schemas.openxmlformats.org/officeDocument/2006/relationships/customXml" Target="../ink/ink1736.xml"/><Relationship Id="rId105" Type="http://schemas.openxmlformats.org/officeDocument/2006/relationships/image" Target="../media/image1686.png"/><Relationship Id="rId126" Type="http://schemas.openxmlformats.org/officeDocument/2006/relationships/customXml" Target="../ink/ink1784.xml"/><Relationship Id="rId147" Type="http://schemas.openxmlformats.org/officeDocument/2006/relationships/image" Target="../media/image1707.png"/><Relationship Id="rId168" Type="http://schemas.openxmlformats.org/officeDocument/2006/relationships/customXml" Target="../ink/ink1805.xml"/><Relationship Id="rId312" Type="http://schemas.openxmlformats.org/officeDocument/2006/relationships/customXml" Target="../ink/ink1877.xml"/><Relationship Id="rId333" Type="http://schemas.openxmlformats.org/officeDocument/2006/relationships/image" Target="../media/image1800.png"/><Relationship Id="rId354" Type="http://schemas.openxmlformats.org/officeDocument/2006/relationships/customXml" Target="../ink/ink1898.xml"/><Relationship Id="rId51" Type="http://schemas.openxmlformats.org/officeDocument/2006/relationships/image" Target="../media/image1659.png"/><Relationship Id="rId72" Type="http://schemas.openxmlformats.org/officeDocument/2006/relationships/customXml" Target="../ink/ink1757.xml"/><Relationship Id="rId93" Type="http://schemas.openxmlformats.org/officeDocument/2006/relationships/image" Target="../media/image1680.png"/><Relationship Id="rId189" Type="http://schemas.openxmlformats.org/officeDocument/2006/relationships/image" Target="../media/image1728.png"/><Relationship Id="rId3" Type="http://schemas.openxmlformats.org/officeDocument/2006/relationships/image" Target="../media/image1635.png"/><Relationship Id="rId214" Type="http://schemas.openxmlformats.org/officeDocument/2006/relationships/customXml" Target="../ink/ink1828.xml"/><Relationship Id="rId235" Type="http://schemas.openxmlformats.org/officeDocument/2006/relationships/image" Target="../media/image1751.png"/><Relationship Id="rId256" Type="http://schemas.openxmlformats.org/officeDocument/2006/relationships/customXml" Target="../ink/ink1849.xml"/><Relationship Id="rId277" Type="http://schemas.openxmlformats.org/officeDocument/2006/relationships/image" Target="../media/image1772.png"/><Relationship Id="rId298" Type="http://schemas.openxmlformats.org/officeDocument/2006/relationships/customXml" Target="../ink/ink1870.xml"/><Relationship Id="rId116" Type="http://schemas.openxmlformats.org/officeDocument/2006/relationships/customXml" Target="../ink/ink1779.xml"/><Relationship Id="rId137" Type="http://schemas.openxmlformats.org/officeDocument/2006/relationships/image" Target="../media/image1702.png"/><Relationship Id="rId158" Type="http://schemas.openxmlformats.org/officeDocument/2006/relationships/customXml" Target="../ink/ink1800.xml"/><Relationship Id="rId302" Type="http://schemas.openxmlformats.org/officeDocument/2006/relationships/customXml" Target="../ink/ink1872.xml"/><Relationship Id="rId323" Type="http://schemas.openxmlformats.org/officeDocument/2006/relationships/image" Target="../media/image1795.png"/><Relationship Id="rId344" Type="http://schemas.openxmlformats.org/officeDocument/2006/relationships/customXml" Target="../ink/ink1893.xml"/><Relationship Id="rId20" Type="http://schemas.openxmlformats.org/officeDocument/2006/relationships/customXml" Target="../ink/ink1731.xml"/><Relationship Id="rId41" Type="http://schemas.openxmlformats.org/officeDocument/2006/relationships/image" Target="../media/image1654.png"/><Relationship Id="rId62" Type="http://schemas.openxmlformats.org/officeDocument/2006/relationships/customXml" Target="../ink/ink1752.xml"/><Relationship Id="rId83" Type="http://schemas.openxmlformats.org/officeDocument/2006/relationships/image" Target="../media/image1675.png"/><Relationship Id="rId179" Type="http://schemas.openxmlformats.org/officeDocument/2006/relationships/image" Target="../media/image1723.png"/><Relationship Id="rId365" Type="http://schemas.openxmlformats.org/officeDocument/2006/relationships/image" Target="../media/image1816.png"/><Relationship Id="rId190" Type="http://schemas.openxmlformats.org/officeDocument/2006/relationships/customXml" Target="../ink/ink1816.xml"/><Relationship Id="rId204" Type="http://schemas.openxmlformats.org/officeDocument/2006/relationships/customXml" Target="../ink/ink1823.xml"/><Relationship Id="rId225" Type="http://schemas.openxmlformats.org/officeDocument/2006/relationships/image" Target="../media/image1746.png"/><Relationship Id="rId246" Type="http://schemas.openxmlformats.org/officeDocument/2006/relationships/customXml" Target="../ink/ink1844.xml"/><Relationship Id="rId267" Type="http://schemas.openxmlformats.org/officeDocument/2006/relationships/image" Target="../media/image1767.png"/><Relationship Id="rId288" Type="http://schemas.openxmlformats.org/officeDocument/2006/relationships/customXml" Target="../ink/ink1865.xml"/><Relationship Id="rId106" Type="http://schemas.openxmlformats.org/officeDocument/2006/relationships/customXml" Target="../ink/ink1774.xml"/><Relationship Id="rId127" Type="http://schemas.openxmlformats.org/officeDocument/2006/relationships/image" Target="../media/image1697.png"/><Relationship Id="rId313" Type="http://schemas.openxmlformats.org/officeDocument/2006/relationships/image" Target="../media/image1790.png"/><Relationship Id="rId10" Type="http://schemas.openxmlformats.org/officeDocument/2006/relationships/customXml" Target="../ink/ink1726.xml"/><Relationship Id="rId31" Type="http://schemas.openxmlformats.org/officeDocument/2006/relationships/image" Target="../media/image1649.png"/><Relationship Id="rId52" Type="http://schemas.openxmlformats.org/officeDocument/2006/relationships/customXml" Target="../ink/ink1747.xml"/><Relationship Id="rId73" Type="http://schemas.openxmlformats.org/officeDocument/2006/relationships/image" Target="../media/image1670.png"/><Relationship Id="rId94" Type="http://schemas.openxmlformats.org/officeDocument/2006/relationships/customXml" Target="../ink/ink1768.xml"/><Relationship Id="rId148" Type="http://schemas.openxmlformats.org/officeDocument/2006/relationships/customXml" Target="../ink/ink1795.xml"/><Relationship Id="rId169" Type="http://schemas.openxmlformats.org/officeDocument/2006/relationships/image" Target="../media/image1718.png"/><Relationship Id="rId334" Type="http://schemas.openxmlformats.org/officeDocument/2006/relationships/customXml" Target="../ink/ink1888.xml"/><Relationship Id="rId355" Type="http://schemas.openxmlformats.org/officeDocument/2006/relationships/image" Target="../media/image1811.png"/><Relationship Id="rId4" Type="http://schemas.openxmlformats.org/officeDocument/2006/relationships/customXml" Target="../ink/ink1723.xml"/><Relationship Id="rId180" Type="http://schemas.openxmlformats.org/officeDocument/2006/relationships/customXml" Target="../ink/ink1811.xml"/><Relationship Id="rId215" Type="http://schemas.openxmlformats.org/officeDocument/2006/relationships/image" Target="../media/image1741.png"/><Relationship Id="rId236" Type="http://schemas.openxmlformats.org/officeDocument/2006/relationships/customXml" Target="../ink/ink1839.xml"/><Relationship Id="rId257" Type="http://schemas.openxmlformats.org/officeDocument/2006/relationships/image" Target="../media/image1762.png"/><Relationship Id="rId278" Type="http://schemas.openxmlformats.org/officeDocument/2006/relationships/customXml" Target="../ink/ink1860.xml"/><Relationship Id="rId303" Type="http://schemas.openxmlformats.org/officeDocument/2006/relationships/image" Target="../media/image1785.png"/><Relationship Id="rId42" Type="http://schemas.openxmlformats.org/officeDocument/2006/relationships/customXml" Target="../ink/ink1742.xml"/><Relationship Id="rId84" Type="http://schemas.openxmlformats.org/officeDocument/2006/relationships/customXml" Target="../ink/ink1763.xml"/><Relationship Id="rId138" Type="http://schemas.openxmlformats.org/officeDocument/2006/relationships/customXml" Target="../ink/ink1790.xml"/><Relationship Id="rId345" Type="http://schemas.openxmlformats.org/officeDocument/2006/relationships/image" Target="../media/image1806.png"/><Relationship Id="rId191" Type="http://schemas.openxmlformats.org/officeDocument/2006/relationships/image" Target="../media/image1729.png"/><Relationship Id="rId205" Type="http://schemas.openxmlformats.org/officeDocument/2006/relationships/image" Target="../media/image1736.png"/><Relationship Id="rId247" Type="http://schemas.openxmlformats.org/officeDocument/2006/relationships/image" Target="../media/image1757.png"/><Relationship Id="rId107" Type="http://schemas.openxmlformats.org/officeDocument/2006/relationships/image" Target="../media/image1687.png"/><Relationship Id="rId289" Type="http://schemas.openxmlformats.org/officeDocument/2006/relationships/image" Target="../media/image1778.png"/><Relationship Id="rId11" Type="http://schemas.openxmlformats.org/officeDocument/2006/relationships/image" Target="../media/image1639.png"/><Relationship Id="rId53" Type="http://schemas.openxmlformats.org/officeDocument/2006/relationships/image" Target="../media/image1660.png"/><Relationship Id="rId149" Type="http://schemas.openxmlformats.org/officeDocument/2006/relationships/image" Target="../media/image1708.png"/><Relationship Id="rId314" Type="http://schemas.openxmlformats.org/officeDocument/2006/relationships/customXml" Target="../ink/ink1878.xml"/><Relationship Id="rId356" Type="http://schemas.openxmlformats.org/officeDocument/2006/relationships/customXml" Target="../ink/ink1899.xml"/><Relationship Id="rId95" Type="http://schemas.openxmlformats.org/officeDocument/2006/relationships/image" Target="../media/image1681.png"/><Relationship Id="rId160" Type="http://schemas.openxmlformats.org/officeDocument/2006/relationships/customXml" Target="../ink/ink1801.xml"/><Relationship Id="rId216" Type="http://schemas.openxmlformats.org/officeDocument/2006/relationships/customXml" Target="../ink/ink1829.xml"/><Relationship Id="rId258" Type="http://schemas.openxmlformats.org/officeDocument/2006/relationships/customXml" Target="../ink/ink1850.xml"/><Relationship Id="rId22" Type="http://schemas.openxmlformats.org/officeDocument/2006/relationships/customXml" Target="../ink/ink1732.xml"/><Relationship Id="rId64" Type="http://schemas.openxmlformats.org/officeDocument/2006/relationships/customXml" Target="../ink/ink1753.xml"/><Relationship Id="rId118" Type="http://schemas.openxmlformats.org/officeDocument/2006/relationships/customXml" Target="../ink/ink1780.xml"/><Relationship Id="rId325" Type="http://schemas.openxmlformats.org/officeDocument/2006/relationships/image" Target="../media/image1796.png"/><Relationship Id="rId367" Type="http://schemas.openxmlformats.org/officeDocument/2006/relationships/image" Target="../media/image1817.png"/><Relationship Id="rId171" Type="http://schemas.openxmlformats.org/officeDocument/2006/relationships/image" Target="../media/image1719.png"/><Relationship Id="rId227" Type="http://schemas.openxmlformats.org/officeDocument/2006/relationships/image" Target="../media/image1747.png"/><Relationship Id="rId269" Type="http://schemas.openxmlformats.org/officeDocument/2006/relationships/image" Target="../media/image1768.png"/><Relationship Id="rId33" Type="http://schemas.openxmlformats.org/officeDocument/2006/relationships/image" Target="../media/image1650.png"/><Relationship Id="rId129" Type="http://schemas.openxmlformats.org/officeDocument/2006/relationships/image" Target="../media/image1698.png"/><Relationship Id="rId280" Type="http://schemas.openxmlformats.org/officeDocument/2006/relationships/customXml" Target="../ink/ink1861.xml"/><Relationship Id="rId336" Type="http://schemas.openxmlformats.org/officeDocument/2006/relationships/customXml" Target="../ink/ink1889.xml"/><Relationship Id="rId75" Type="http://schemas.openxmlformats.org/officeDocument/2006/relationships/image" Target="../media/image1671.png"/><Relationship Id="rId140" Type="http://schemas.openxmlformats.org/officeDocument/2006/relationships/customXml" Target="../ink/ink1791.xml"/><Relationship Id="rId182" Type="http://schemas.openxmlformats.org/officeDocument/2006/relationships/customXml" Target="../ink/ink1812.xml"/><Relationship Id="rId6" Type="http://schemas.openxmlformats.org/officeDocument/2006/relationships/customXml" Target="../ink/ink1724.xml"/><Relationship Id="rId238" Type="http://schemas.openxmlformats.org/officeDocument/2006/relationships/customXml" Target="../ink/ink1840.xml"/><Relationship Id="rId291" Type="http://schemas.openxmlformats.org/officeDocument/2006/relationships/image" Target="../media/image1779.png"/><Relationship Id="rId305" Type="http://schemas.openxmlformats.org/officeDocument/2006/relationships/image" Target="../media/image1786.png"/><Relationship Id="rId347" Type="http://schemas.openxmlformats.org/officeDocument/2006/relationships/image" Target="../media/image1807.png"/><Relationship Id="rId44" Type="http://schemas.openxmlformats.org/officeDocument/2006/relationships/customXml" Target="../ink/ink1743.xml"/><Relationship Id="rId86" Type="http://schemas.openxmlformats.org/officeDocument/2006/relationships/customXml" Target="../ink/ink1764.xml"/><Relationship Id="rId151" Type="http://schemas.openxmlformats.org/officeDocument/2006/relationships/image" Target="../media/image1709.png"/><Relationship Id="rId193" Type="http://schemas.openxmlformats.org/officeDocument/2006/relationships/image" Target="../media/image1730.png"/><Relationship Id="rId207" Type="http://schemas.openxmlformats.org/officeDocument/2006/relationships/image" Target="../media/image1737.png"/><Relationship Id="rId249" Type="http://schemas.openxmlformats.org/officeDocument/2006/relationships/image" Target="../media/image1758.png"/><Relationship Id="rId13" Type="http://schemas.openxmlformats.org/officeDocument/2006/relationships/image" Target="../media/image1640.png"/><Relationship Id="rId109" Type="http://schemas.openxmlformats.org/officeDocument/2006/relationships/image" Target="../media/image1688.png"/><Relationship Id="rId260" Type="http://schemas.openxmlformats.org/officeDocument/2006/relationships/customXml" Target="../ink/ink1851.xml"/><Relationship Id="rId316" Type="http://schemas.openxmlformats.org/officeDocument/2006/relationships/customXml" Target="../ink/ink1879.xml"/><Relationship Id="rId55" Type="http://schemas.openxmlformats.org/officeDocument/2006/relationships/image" Target="../media/image1661.png"/><Relationship Id="rId97" Type="http://schemas.openxmlformats.org/officeDocument/2006/relationships/image" Target="../media/image1682.png"/><Relationship Id="rId120" Type="http://schemas.openxmlformats.org/officeDocument/2006/relationships/customXml" Target="../ink/ink1781.xml"/><Relationship Id="rId358" Type="http://schemas.openxmlformats.org/officeDocument/2006/relationships/customXml" Target="../ink/ink1900.xml"/><Relationship Id="rId162" Type="http://schemas.openxmlformats.org/officeDocument/2006/relationships/customXml" Target="../ink/ink1802.xml"/><Relationship Id="rId218" Type="http://schemas.openxmlformats.org/officeDocument/2006/relationships/customXml" Target="../ink/ink1830.xml"/><Relationship Id="rId271" Type="http://schemas.openxmlformats.org/officeDocument/2006/relationships/image" Target="../media/image1769.png"/><Relationship Id="rId24" Type="http://schemas.openxmlformats.org/officeDocument/2006/relationships/customXml" Target="../ink/ink1733.xml"/><Relationship Id="rId66" Type="http://schemas.openxmlformats.org/officeDocument/2006/relationships/customXml" Target="../ink/ink1754.xml"/><Relationship Id="rId131" Type="http://schemas.openxmlformats.org/officeDocument/2006/relationships/image" Target="../media/image1699.png"/><Relationship Id="rId327" Type="http://schemas.openxmlformats.org/officeDocument/2006/relationships/image" Target="../media/image1797.png"/><Relationship Id="rId173" Type="http://schemas.openxmlformats.org/officeDocument/2006/relationships/image" Target="../media/image1720.png"/><Relationship Id="rId229" Type="http://schemas.openxmlformats.org/officeDocument/2006/relationships/image" Target="../media/image1748.png"/><Relationship Id="rId240" Type="http://schemas.openxmlformats.org/officeDocument/2006/relationships/customXml" Target="../ink/ink1841.xml"/><Relationship Id="rId35" Type="http://schemas.openxmlformats.org/officeDocument/2006/relationships/image" Target="../media/image1651.png"/><Relationship Id="rId77" Type="http://schemas.openxmlformats.org/officeDocument/2006/relationships/image" Target="../media/image1672.png"/><Relationship Id="rId100" Type="http://schemas.openxmlformats.org/officeDocument/2006/relationships/customXml" Target="../ink/ink1771.xml"/><Relationship Id="rId282" Type="http://schemas.openxmlformats.org/officeDocument/2006/relationships/customXml" Target="../ink/ink1862.xml"/><Relationship Id="rId338" Type="http://schemas.openxmlformats.org/officeDocument/2006/relationships/customXml" Target="../ink/ink1890.xml"/><Relationship Id="rId8" Type="http://schemas.openxmlformats.org/officeDocument/2006/relationships/customXml" Target="../ink/ink1725.xml"/><Relationship Id="rId142" Type="http://schemas.openxmlformats.org/officeDocument/2006/relationships/customXml" Target="../ink/ink1792.xml"/><Relationship Id="rId184" Type="http://schemas.openxmlformats.org/officeDocument/2006/relationships/customXml" Target="../ink/ink1813.xml"/><Relationship Id="rId251" Type="http://schemas.openxmlformats.org/officeDocument/2006/relationships/image" Target="../media/image1759.png"/><Relationship Id="rId46" Type="http://schemas.openxmlformats.org/officeDocument/2006/relationships/customXml" Target="../ink/ink1744.xml"/><Relationship Id="rId293" Type="http://schemas.openxmlformats.org/officeDocument/2006/relationships/image" Target="../media/image1780.png"/><Relationship Id="rId307" Type="http://schemas.openxmlformats.org/officeDocument/2006/relationships/image" Target="../media/image1787.png"/><Relationship Id="rId349" Type="http://schemas.openxmlformats.org/officeDocument/2006/relationships/image" Target="../media/image1808.png"/><Relationship Id="rId88" Type="http://schemas.openxmlformats.org/officeDocument/2006/relationships/customXml" Target="../ink/ink1765.xml"/><Relationship Id="rId111" Type="http://schemas.openxmlformats.org/officeDocument/2006/relationships/image" Target="../media/image1689.png"/><Relationship Id="rId153" Type="http://schemas.openxmlformats.org/officeDocument/2006/relationships/image" Target="../media/image1710.png"/><Relationship Id="rId195" Type="http://schemas.openxmlformats.org/officeDocument/2006/relationships/image" Target="../media/image1731.png"/><Relationship Id="rId209" Type="http://schemas.openxmlformats.org/officeDocument/2006/relationships/image" Target="../media/image1738.png"/><Relationship Id="rId360" Type="http://schemas.openxmlformats.org/officeDocument/2006/relationships/customXml" Target="../ink/ink1901.xml"/></Relationships>
</file>

<file path=ppt/slides/_rels/slide18.xml.rels><?xml version="1.0" encoding="UTF-8" standalone="yes"?>
<Relationships xmlns="http://schemas.openxmlformats.org/package/2006/relationships"><Relationship Id="rId117" Type="http://schemas.openxmlformats.org/officeDocument/2006/relationships/image" Target="../media/image1875.png"/><Relationship Id="rId21" Type="http://schemas.openxmlformats.org/officeDocument/2006/relationships/image" Target="../media/image1827.png"/><Relationship Id="rId42" Type="http://schemas.openxmlformats.org/officeDocument/2006/relationships/customXml" Target="../ink/ink1925.xml"/><Relationship Id="rId63" Type="http://schemas.openxmlformats.org/officeDocument/2006/relationships/image" Target="../media/image1848.png"/><Relationship Id="rId84" Type="http://schemas.openxmlformats.org/officeDocument/2006/relationships/customXml" Target="../ink/ink1946.xml"/><Relationship Id="rId138" Type="http://schemas.openxmlformats.org/officeDocument/2006/relationships/customXml" Target="../ink/ink1973.xml"/><Relationship Id="rId159" Type="http://schemas.openxmlformats.org/officeDocument/2006/relationships/image" Target="../media/image1896.png"/><Relationship Id="rId170" Type="http://schemas.openxmlformats.org/officeDocument/2006/relationships/customXml" Target="../ink/ink1989.xml"/><Relationship Id="rId191" Type="http://schemas.openxmlformats.org/officeDocument/2006/relationships/image" Target="../media/image1912.png"/><Relationship Id="rId205" Type="http://schemas.openxmlformats.org/officeDocument/2006/relationships/image" Target="../media/image1919.png"/><Relationship Id="rId107" Type="http://schemas.openxmlformats.org/officeDocument/2006/relationships/image" Target="../media/image1870.png"/><Relationship Id="rId11" Type="http://schemas.openxmlformats.org/officeDocument/2006/relationships/image" Target="../media/image1822.png"/><Relationship Id="rId32" Type="http://schemas.openxmlformats.org/officeDocument/2006/relationships/customXml" Target="../ink/ink1920.xml"/><Relationship Id="rId53" Type="http://schemas.openxmlformats.org/officeDocument/2006/relationships/image" Target="../media/image1843.png"/><Relationship Id="rId74" Type="http://schemas.openxmlformats.org/officeDocument/2006/relationships/customXml" Target="../ink/ink1941.xml"/><Relationship Id="rId128" Type="http://schemas.openxmlformats.org/officeDocument/2006/relationships/customXml" Target="../ink/ink1968.xml"/><Relationship Id="rId149" Type="http://schemas.openxmlformats.org/officeDocument/2006/relationships/image" Target="../media/image1891.png"/><Relationship Id="rId5" Type="http://schemas.openxmlformats.org/officeDocument/2006/relationships/image" Target="../media/image1819.png"/><Relationship Id="rId95" Type="http://schemas.openxmlformats.org/officeDocument/2006/relationships/image" Target="../media/image1864.png"/><Relationship Id="rId160" Type="http://schemas.openxmlformats.org/officeDocument/2006/relationships/customXml" Target="../ink/ink1984.xml"/><Relationship Id="rId181" Type="http://schemas.openxmlformats.org/officeDocument/2006/relationships/image" Target="../media/image1907.png"/><Relationship Id="rId216" Type="http://schemas.openxmlformats.org/officeDocument/2006/relationships/customXml" Target="../ink/ink2012.xml"/><Relationship Id="rId22" Type="http://schemas.openxmlformats.org/officeDocument/2006/relationships/customXml" Target="../ink/ink1915.xml"/><Relationship Id="rId43" Type="http://schemas.openxmlformats.org/officeDocument/2006/relationships/image" Target="../media/image1838.png"/><Relationship Id="rId64" Type="http://schemas.openxmlformats.org/officeDocument/2006/relationships/customXml" Target="../ink/ink1936.xml"/><Relationship Id="rId118" Type="http://schemas.openxmlformats.org/officeDocument/2006/relationships/customXml" Target="../ink/ink1963.xml"/><Relationship Id="rId139" Type="http://schemas.openxmlformats.org/officeDocument/2006/relationships/image" Target="../media/image1886.png"/><Relationship Id="rId85" Type="http://schemas.openxmlformats.org/officeDocument/2006/relationships/image" Target="../media/image1859.png"/><Relationship Id="rId150" Type="http://schemas.openxmlformats.org/officeDocument/2006/relationships/customXml" Target="../ink/ink1979.xml"/><Relationship Id="rId171" Type="http://schemas.openxmlformats.org/officeDocument/2006/relationships/image" Target="../media/image1902.png"/><Relationship Id="rId192" Type="http://schemas.openxmlformats.org/officeDocument/2006/relationships/customXml" Target="../ink/ink2000.xml"/><Relationship Id="rId206" Type="http://schemas.openxmlformats.org/officeDocument/2006/relationships/customXml" Target="../ink/ink2007.xml"/><Relationship Id="rId12" Type="http://schemas.openxmlformats.org/officeDocument/2006/relationships/customXml" Target="../ink/ink1910.xml"/><Relationship Id="rId33" Type="http://schemas.openxmlformats.org/officeDocument/2006/relationships/image" Target="../media/image1833.png"/><Relationship Id="rId108" Type="http://schemas.openxmlformats.org/officeDocument/2006/relationships/customXml" Target="../ink/ink1958.xml"/><Relationship Id="rId129" Type="http://schemas.openxmlformats.org/officeDocument/2006/relationships/image" Target="../media/image1881.png"/><Relationship Id="rId54" Type="http://schemas.openxmlformats.org/officeDocument/2006/relationships/customXml" Target="../ink/ink1931.xml"/><Relationship Id="rId75" Type="http://schemas.openxmlformats.org/officeDocument/2006/relationships/image" Target="../media/image1854.png"/><Relationship Id="rId96" Type="http://schemas.openxmlformats.org/officeDocument/2006/relationships/customXml" Target="../ink/ink1952.xml"/><Relationship Id="rId140" Type="http://schemas.openxmlformats.org/officeDocument/2006/relationships/customXml" Target="../ink/ink1974.xml"/><Relationship Id="rId161" Type="http://schemas.openxmlformats.org/officeDocument/2006/relationships/image" Target="../media/image1897.png"/><Relationship Id="rId182" Type="http://schemas.openxmlformats.org/officeDocument/2006/relationships/customXml" Target="../ink/ink1995.xml"/><Relationship Id="rId217" Type="http://schemas.openxmlformats.org/officeDocument/2006/relationships/image" Target="../media/image1925.png"/><Relationship Id="rId6" Type="http://schemas.openxmlformats.org/officeDocument/2006/relationships/customXml" Target="../ink/ink1907.xml"/><Relationship Id="rId23" Type="http://schemas.openxmlformats.org/officeDocument/2006/relationships/image" Target="../media/image1828.png"/><Relationship Id="rId119" Type="http://schemas.openxmlformats.org/officeDocument/2006/relationships/image" Target="../media/image1876.png"/><Relationship Id="rId44" Type="http://schemas.openxmlformats.org/officeDocument/2006/relationships/customXml" Target="../ink/ink1926.xml"/><Relationship Id="rId65" Type="http://schemas.openxmlformats.org/officeDocument/2006/relationships/image" Target="../media/image1849.png"/><Relationship Id="rId86" Type="http://schemas.openxmlformats.org/officeDocument/2006/relationships/customXml" Target="../ink/ink1947.xml"/><Relationship Id="rId130" Type="http://schemas.openxmlformats.org/officeDocument/2006/relationships/customXml" Target="../ink/ink1969.xml"/><Relationship Id="rId151" Type="http://schemas.openxmlformats.org/officeDocument/2006/relationships/image" Target="../media/image1892.png"/><Relationship Id="rId172" Type="http://schemas.openxmlformats.org/officeDocument/2006/relationships/customXml" Target="../ink/ink1990.xml"/><Relationship Id="rId193" Type="http://schemas.openxmlformats.org/officeDocument/2006/relationships/image" Target="../media/image1913.png"/><Relationship Id="rId207" Type="http://schemas.openxmlformats.org/officeDocument/2006/relationships/image" Target="../media/image1920.png"/><Relationship Id="rId13" Type="http://schemas.openxmlformats.org/officeDocument/2006/relationships/image" Target="../media/image1823.png"/><Relationship Id="rId109" Type="http://schemas.openxmlformats.org/officeDocument/2006/relationships/image" Target="../media/image1871.png"/><Relationship Id="rId34" Type="http://schemas.openxmlformats.org/officeDocument/2006/relationships/customXml" Target="../ink/ink1921.xml"/><Relationship Id="rId55" Type="http://schemas.openxmlformats.org/officeDocument/2006/relationships/image" Target="../media/image1844.png"/><Relationship Id="rId76" Type="http://schemas.openxmlformats.org/officeDocument/2006/relationships/customXml" Target="../ink/ink1942.xml"/><Relationship Id="rId97" Type="http://schemas.openxmlformats.org/officeDocument/2006/relationships/image" Target="../media/image1865.png"/><Relationship Id="rId120" Type="http://schemas.openxmlformats.org/officeDocument/2006/relationships/customXml" Target="../ink/ink1964.xml"/><Relationship Id="rId141" Type="http://schemas.openxmlformats.org/officeDocument/2006/relationships/image" Target="../media/image1887.png"/><Relationship Id="rId7" Type="http://schemas.openxmlformats.org/officeDocument/2006/relationships/image" Target="../media/image1820.png"/><Relationship Id="rId162" Type="http://schemas.openxmlformats.org/officeDocument/2006/relationships/customXml" Target="../ink/ink1985.xml"/><Relationship Id="rId183" Type="http://schemas.openxmlformats.org/officeDocument/2006/relationships/image" Target="../media/image1908.png"/><Relationship Id="rId24" Type="http://schemas.openxmlformats.org/officeDocument/2006/relationships/customXml" Target="../ink/ink1916.xml"/><Relationship Id="rId45" Type="http://schemas.openxmlformats.org/officeDocument/2006/relationships/image" Target="../media/image1839.png"/><Relationship Id="rId66" Type="http://schemas.openxmlformats.org/officeDocument/2006/relationships/customXml" Target="../ink/ink1937.xml"/><Relationship Id="rId87" Type="http://schemas.openxmlformats.org/officeDocument/2006/relationships/image" Target="../media/image1860.png"/><Relationship Id="rId110" Type="http://schemas.openxmlformats.org/officeDocument/2006/relationships/customXml" Target="../ink/ink1959.xml"/><Relationship Id="rId131" Type="http://schemas.openxmlformats.org/officeDocument/2006/relationships/image" Target="../media/image1882.png"/><Relationship Id="rId152" Type="http://schemas.openxmlformats.org/officeDocument/2006/relationships/customXml" Target="../ink/ink1980.xml"/><Relationship Id="rId173" Type="http://schemas.openxmlformats.org/officeDocument/2006/relationships/image" Target="../media/image1903.png"/><Relationship Id="rId194" Type="http://schemas.openxmlformats.org/officeDocument/2006/relationships/customXml" Target="../ink/ink2001.xml"/><Relationship Id="rId208" Type="http://schemas.openxmlformats.org/officeDocument/2006/relationships/customXml" Target="../ink/ink2008.xml"/><Relationship Id="rId14" Type="http://schemas.openxmlformats.org/officeDocument/2006/relationships/customXml" Target="../ink/ink1911.xml"/><Relationship Id="rId30" Type="http://schemas.openxmlformats.org/officeDocument/2006/relationships/customXml" Target="../ink/ink1919.xml"/><Relationship Id="rId35" Type="http://schemas.openxmlformats.org/officeDocument/2006/relationships/image" Target="../media/image1834.png"/><Relationship Id="rId56" Type="http://schemas.openxmlformats.org/officeDocument/2006/relationships/customXml" Target="../ink/ink1932.xml"/><Relationship Id="rId77" Type="http://schemas.openxmlformats.org/officeDocument/2006/relationships/image" Target="../media/image1855.png"/><Relationship Id="rId100" Type="http://schemas.openxmlformats.org/officeDocument/2006/relationships/customXml" Target="../ink/ink1954.xml"/><Relationship Id="rId105" Type="http://schemas.openxmlformats.org/officeDocument/2006/relationships/image" Target="../media/image1869.png"/><Relationship Id="rId126" Type="http://schemas.openxmlformats.org/officeDocument/2006/relationships/customXml" Target="../ink/ink1967.xml"/><Relationship Id="rId147" Type="http://schemas.openxmlformats.org/officeDocument/2006/relationships/image" Target="../media/image1890.png"/><Relationship Id="rId168" Type="http://schemas.openxmlformats.org/officeDocument/2006/relationships/customXml" Target="../ink/ink1988.xml"/><Relationship Id="rId8" Type="http://schemas.openxmlformats.org/officeDocument/2006/relationships/customXml" Target="../ink/ink1908.xml"/><Relationship Id="rId51" Type="http://schemas.openxmlformats.org/officeDocument/2006/relationships/image" Target="../media/image1842.png"/><Relationship Id="rId72" Type="http://schemas.openxmlformats.org/officeDocument/2006/relationships/customXml" Target="../ink/ink1940.xml"/><Relationship Id="rId93" Type="http://schemas.openxmlformats.org/officeDocument/2006/relationships/image" Target="../media/image1863.png"/><Relationship Id="rId98" Type="http://schemas.openxmlformats.org/officeDocument/2006/relationships/customXml" Target="../ink/ink1953.xml"/><Relationship Id="rId121" Type="http://schemas.openxmlformats.org/officeDocument/2006/relationships/image" Target="../media/image1877.png"/><Relationship Id="rId142" Type="http://schemas.openxmlformats.org/officeDocument/2006/relationships/customXml" Target="../ink/ink1975.xml"/><Relationship Id="rId163" Type="http://schemas.openxmlformats.org/officeDocument/2006/relationships/image" Target="../media/image1898.png"/><Relationship Id="rId184" Type="http://schemas.openxmlformats.org/officeDocument/2006/relationships/customXml" Target="../ink/ink1996.xml"/><Relationship Id="rId189" Type="http://schemas.openxmlformats.org/officeDocument/2006/relationships/image" Target="../media/image1911.png"/><Relationship Id="rId3" Type="http://schemas.openxmlformats.org/officeDocument/2006/relationships/image" Target="../media/image1818.png"/><Relationship Id="rId214" Type="http://schemas.openxmlformats.org/officeDocument/2006/relationships/customXml" Target="../ink/ink2011.xml"/><Relationship Id="rId25" Type="http://schemas.openxmlformats.org/officeDocument/2006/relationships/image" Target="../media/image1829.png"/><Relationship Id="rId46" Type="http://schemas.openxmlformats.org/officeDocument/2006/relationships/customXml" Target="../ink/ink1927.xml"/><Relationship Id="rId67" Type="http://schemas.openxmlformats.org/officeDocument/2006/relationships/image" Target="../media/image1850.png"/><Relationship Id="rId116" Type="http://schemas.openxmlformats.org/officeDocument/2006/relationships/customXml" Target="../ink/ink1962.xml"/><Relationship Id="rId137" Type="http://schemas.openxmlformats.org/officeDocument/2006/relationships/image" Target="../media/image1885.png"/><Relationship Id="rId158" Type="http://schemas.openxmlformats.org/officeDocument/2006/relationships/customXml" Target="../ink/ink1983.xml"/><Relationship Id="rId20" Type="http://schemas.openxmlformats.org/officeDocument/2006/relationships/customXml" Target="../ink/ink1914.xml"/><Relationship Id="rId41" Type="http://schemas.openxmlformats.org/officeDocument/2006/relationships/image" Target="../media/image1837.png"/><Relationship Id="rId62" Type="http://schemas.openxmlformats.org/officeDocument/2006/relationships/customXml" Target="../ink/ink1935.xml"/><Relationship Id="rId83" Type="http://schemas.openxmlformats.org/officeDocument/2006/relationships/image" Target="../media/image1858.png"/><Relationship Id="rId88" Type="http://schemas.openxmlformats.org/officeDocument/2006/relationships/customXml" Target="../ink/ink1948.xml"/><Relationship Id="rId111" Type="http://schemas.openxmlformats.org/officeDocument/2006/relationships/image" Target="../media/image1872.png"/><Relationship Id="rId132" Type="http://schemas.openxmlformats.org/officeDocument/2006/relationships/customXml" Target="../ink/ink1970.xml"/><Relationship Id="rId153" Type="http://schemas.openxmlformats.org/officeDocument/2006/relationships/image" Target="../media/image1893.png"/><Relationship Id="rId174" Type="http://schemas.openxmlformats.org/officeDocument/2006/relationships/customXml" Target="../ink/ink1991.xml"/><Relationship Id="rId179" Type="http://schemas.openxmlformats.org/officeDocument/2006/relationships/image" Target="../media/image1906.png"/><Relationship Id="rId195" Type="http://schemas.openxmlformats.org/officeDocument/2006/relationships/image" Target="../media/image1914.png"/><Relationship Id="rId209" Type="http://schemas.openxmlformats.org/officeDocument/2006/relationships/image" Target="../media/image1921.png"/><Relationship Id="rId190" Type="http://schemas.openxmlformats.org/officeDocument/2006/relationships/customXml" Target="../ink/ink1999.xml"/><Relationship Id="rId204" Type="http://schemas.openxmlformats.org/officeDocument/2006/relationships/customXml" Target="../ink/ink2006.xml"/><Relationship Id="rId15" Type="http://schemas.openxmlformats.org/officeDocument/2006/relationships/image" Target="../media/image1824.png"/><Relationship Id="rId36" Type="http://schemas.openxmlformats.org/officeDocument/2006/relationships/customXml" Target="../ink/ink1922.xml"/><Relationship Id="rId57" Type="http://schemas.openxmlformats.org/officeDocument/2006/relationships/image" Target="../media/image1845.png"/><Relationship Id="rId106" Type="http://schemas.openxmlformats.org/officeDocument/2006/relationships/customXml" Target="../ink/ink1957.xml"/><Relationship Id="rId127" Type="http://schemas.openxmlformats.org/officeDocument/2006/relationships/image" Target="../media/image1880.png"/><Relationship Id="rId10" Type="http://schemas.openxmlformats.org/officeDocument/2006/relationships/customXml" Target="../ink/ink1909.xml"/><Relationship Id="rId31" Type="http://schemas.openxmlformats.org/officeDocument/2006/relationships/image" Target="../media/image1832.png"/><Relationship Id="rId52" Type="http://schemas.openxmlformats.org/officeDocument/2006/relationships/customXml" Target="../ink/ink1930.xml"/><Relationship Id="rId73" Type="http://schemas.openxmlformats.org/officeDocument/2006/relationships/image" Target="../media/image1853.png"/><Relationship Id="rId78" Type="http://schemas.openxmlformats.org/officeDocument/2006/relationships/customXml" Target="../ink/ink1943.xml"/><Relationship Id="rId94" Type="http://schemas.openxmlformats.org/officeDocument/2006/relationships/customXml" Target="../ink/ink1951.xml"/><Relationship Id="rId99" Type="http://schemas.openxmlformats.org/officeDocument/2006/relationships/image" Target="../media/image1866.png"/><Relationship Id="rId101" Type="http://schemas.openxmlformats.org/officeDocument/2006/relationships/image" Target="../media/image1867.png"/><Relationship Id="rId122" Type="http://schemas.openxmlformats.org/officeDocument/2006/relationships/customXml" Target="../ink/ink1965.xml"/><Relationship Id="rId143" Type="http://schemas.openxmlformats.org/officeDocument/2006/relationships/image" Target="../media/image1888.png"/><Relationship Id="rId148" Type="http://schemas.openxmlformats.org/officeDocument/2006/relationships/customXml" Target="../ink/ink1978.xml"/><Relationship Id="rId164" Type="http://schemas.openxmlformats.org/officeDocument/2006/relationships/customXml" Target="../ink/ink1986.xml"/><Relationship Id="rId169" Type="http://schemas.openxmlformats.org/officeDocument/2006/relationships/image" Target="../media/image1901.png"/><Relationship Id="rId185" Type="http://schemas.openxmlformats.org/officeDocument/2006/relationships/image" Target="../media/image1909.png"/><Relationship Id="rId4" Type="http://schemas.openxmlformats.org/officeDocument/2006/relationships/customXml" Target="../ink/ink1906.xml"/><Relationship Id="rId9" Type="http://schemas.openxmlformats.org/officeDocument/2006/relationships/image" Target="../media/image1821.png"/><Relationship Id="rId180" Type="http://schemas.openxmlformats.org/officeDocument/2006/relationships/customXml" Target="../ink/ink1994.xml"/><Relationship Id="rId210" Type="http://schemas.openxmlformats.org/officeDocument/2006/relationships/customXml" Target="../ink/ink2009.xml"/><Relationship Id="rId215" Type="http://schemas.openxmlformats.org/officeDocument/2006/relationships/image" Target="../media/image1924.png"/><Relationship Id="rId26" Type="http://schemas.openxmlformats.org/officeDocument/2006/relationships/customXml" Target="../ink/ink1917.xml"/><Relationship Id="rId47" Type="http://schemas.openxmlformats.org/officeDocument/2006/relationships/image" Target="../media/image1840.png"/><Relationship Id="rId68" Type="http://schemas.openxmlformats.org/officeDocument/2006/relationships/customXml" Target="../ink/ink1938.xml"/><Relationship Id="rId89" Type="http://schemas.openxmlformats.org/officeDocument/2006/relationships/image" Target="../media/image1861.png"/><Relationship Id="rId112" Type="http://schemas.openxmlformats.org/officeDocument/2006/relationships/customXml" Target="../ink/ink1960.xml"/><Relationship Id="rId133" Type="http://schemas.openxmlformats.org/officeDocument/2006/relationships/image" Target="../media/image1883.png"/><Relationship Id="rId154" Type="http://schemas.openxmlformats.org/officeDocument/2006/relationships/customXml" Target="../ink/ink1981.xml"/><Relationship Id="rId175" Type="http://schemas.openxmlformats.org/officeDocument/2006/relationships/image" Target="../media/image1904.png"/><Relationship Id="rId196" Type="http://schemas.openxmlformats.org/officeDocument/2006/relationships/customXml" Target="../ink/ink2002.xml"/><Relationship Id="rId200" Type="http://schemas.openxmlformats.org/officeDocument/2006/relationships/customXml" Target="../ink/ink2004.xml"/><Relationship Id="rId16" Type="http://schemas.openxmlformats.org/officeDocument/2006/relationships/customXml" Target="../ink/ink1912.xml"/><Relationship Id="rId37" Type="http://schemas.openxmlformats.org/officeDocument/2006/relationships/image" Target="../media/image1835.png"/><Relationship Id="rId58" Type="http://schemas.openxmlformats.org/officeDocument/2006/relationships/customXml" Target="../ink/ink1933.xml"/><Relationship Id="rId79" Type="http://schemas.openxmlformats.org/officeDocument/2006/relationships/image" Target="../media/image1856.png"/><Relationship Id="rId102" Type="http://schemas.openxmlformats.org/officeDocument/2006/relationships/customXml" Target="../ink/ink1955.xml"/><Relationship Id="rId123" Type="http://schemas.openxmlformats.org/officeDocument/2006/relationships/image" Target="../media/image1878.png"/><Relationship Id="rId144" Type="http://schemas.openxmlformats.org/officeDocument/2006/relationships/customXml" Target="../ink/ink1976.xml"/><Relationship Id="rId90" Type="http://schemas.openxmlformats.org/officeDocument/2006/relationships/customXml" Target="../ink/ink1949.xml"/><Relationship Id="rId165" Type="http://schemas.openxmlformats.org/officeDocument/2006/relationships/image" Target="../media/image1899.png"/><Relationship Id="rId186" Type="http://schemas.openxmlformats.org/officeDocument/2006/relationships/customXml" Target="../ink/ink1997.xml"/><Relationship Id="rId211" Type="http://schemas.openxmlformats.org/officeDocument/2006/relationships/image" Target="../media/image1922.png"/><Relationship Id="rId27" Type="http://schemas.openxmlformats.org/officeDocument/2006/relationships/image" Target="../media/image1830.png"/><Relationship Id="rId48" Type="http://schemas.openxmlformats.org/officeDocument/2006/relationships/customXml" Target="../ink/ink1928.xml"/><Relationship Id="rId69" Type="http://schemas.openxmlformats.org/officeDocument/2006/relationships/image" Target="../media/image1851.png"/><Relationship Id="rId113" Type="http://schemas.openxmlformats.org/officeDocument/2006/relationships/image" Target="../media/image1873.png"/><Relationship Id="rId134" Type="http://schemas.openxmlformats.org/officeDocument/2006/relationships/customXml" Target="../ink/ink1971.xml"/><Relationship Id="rId80" Type="http://schemas.openxmlformats.org/officeDocument/2006/relationships/customXml" Target="../ink/ink1944.xml"/><Relationship Id="rId155" Type="http://schemas.openxmlformats.org/officeDocument/2006/relationships/image" Target="../media/image1894.png"/><Relationship Id="rId176" Type="http://schemas.openxmlformats.org/officeDocument/2006/relationships/customXml" Target="../ink/ink1992.xml"/><Relationship Id="rId197" Type="http://schemas.openxmlformats.org/officeDocument/2006/relationships/image" Target="../media/image1915.png"/><Relationship Id="rId201" Type="http://schemas.openxmlformats.org/officeDocument/2006/relationships/image" Target="../media/image1917.png"/><Relationship Id="rId17" Type="http://schemas.openxmlformats.org/officeDocument/2006/relationships/image" Target="../media/image1825.png"/><Relationship Id="rId38" Type="http://schemas.openxmlformats.org/officeDocument/2006/relationships/customXml" Target="../ink/ink1923.xml"/><Relationship Id="rId59" Type="http://schemas.openxmlformats.org/officeDocument/2006/relationships/image" Target="../media/image1846.png"/><Relationship Id="rId103" Type="http://schemas.openxmlformats.org/officeDocument/2006/relationships/image" Target="../media/image1868.png"/><Relationship Id="rId124" Type="http://schemas.openxmlformats.org/officeDocument/2006/relationships/customXml" Target="../ink/ink1966.xml"/><Relationship Id="rId70" Type="http://schemas.openxmlformats.org/officeDocument/2006/relationships/customXml" Target="../ink/ink1939.xml"/><Relationship Id="rId91" Type="http://schemas.openxmlformats.org/officeDocument/2006/relationships/image" Target="../media/image1862.png"/><Relationship Id="rId145" Type="http://schemas.openxmlformats.org/officeDocument/2006/relationships/image" Target="../media/image1889.png"/><Relationship Id="rId166" Type="http://schemas.openxmlformats.org/officeDocument/2006/relationships/customXml" Target="../ink/ink1987.xml"/><Relationship Id="rId187" Type="http://schemas.openxmlformats.org/officeDocument/2006/relationships/image" Target="../media/image1910.png"/><Relationship Id="rId1" Type="http://schemas.openxmlformats.org/officeDocument/2006/relationships/slideLayout" Target="../slideLayouts/slideLayout2.xml"/><Relationship Id="rId212" Type="http://schemas.openxmlformats.org/officeDocument/2006/relationships/customXml" Target="../ink/ink2010.xml"/><Relationship Id="rId28" Type="http://schemas.openxmlformats.org/officeDocument/2006/relationships/customXml" Target="../ink/ink1918.xml"/><Relationship Id="rId49" Type="http://schemas.openxmlformats.org/officeDocument/2006/relationships/image" Target="../media/image1841.png"/><Relationship Id="rId114" Type="http://schemas.openxmlformats.org/officeDocument/2006/relationships/customXml" Target="../ink/ink1961.xml"/><Relationship Id="rId60" Type="http://schemas.openxmlformats.org/officeDocument/2006/relationships/customXml" Target="../ink/ink1934.xml"/><Relationship Id="rId81" Type="http://schemas.openxmlformats.org/officeDocument/2006/relationships/image" Target="../media/image1857.png"/><Relationship Id="rId135" Type="http://schemas.openxmlformats.org/officeDocument/2006/relationships/image" Target="../media/image1884.png"/><Relationship Id="rId156" Type="http://schemas.openxmlformats.org/officeDocument/2006/relationships/customXml" Target="../ink/ink1982.xml"/><Relationship Id="rId177" Type="http://schemas.openxmlformats.org/officeDocument/2006/relationships/image" Target="../media/image1905.png"/><Relationship Id="rId198" Type="http://schemas.openxmlformats.org/officeDocument/2006/relationships/customXml" Target="../ink/ink2003.xml"/><Relationship Id="rId202" Type="http://schemas.openxmlformats.org/officeDocument/2006/relationships/customXml" Target="../ink/ink2005.xml"/><Relationship Id="rId18" Type="http://schemas.openxmlformats.org/officeDocument/2006/relationships/customXml" Target="../ink/ink1913.xml"/><Relationship Id="rId39" Type="http://schemas.openxmlformats.org/officeDocument/2006/relationships/image" Target="../media/image1836.png"/><Relationship Id="rId50" Type="http://schemas.openxmlformats.org/officeDocument/2006/relationships/customXml" Target="../ink/ink1929.xml"/><Relationship Id="rId104" Type="http://schemas.openxmlformats.org/officeDocument/2006/relationships/customXml" Target="../ink/ink1956.xml"/><Relationship Id="rId125" Type="http://schemas.openxmlformats.org/officeDocument/2006/relationships/image" Target="../media/image1879.png"/><Relationship Id="rId146" Type="http://schemas.openxmlformats.org/officeDocument/2006/relationships/customXml" Target="../ink/ink1977.xml"/><Relationship Id="rId167" Type="http://schemas.openxmlformats.org/officeDocument/2006/relationships/image" Target="../media/image1900.png"/><Relationship Id="rId188" Type="http://schemas.openxmlformats.org/officeDocument/2006/relationships/customXml" Target="../ink/ink1998.xml"/><Relationship Id="rId71" Type="http://schemas.openxmlformats.org/officeDocument/2006/relationships/image" Target="../media/image1852.png"/><Relationship Id="rId92" Type="http://schemas.openxmlformats.org/officeDocument/2006/relationships/customXml" Target="../ink/ink1950.xml"/><Relationship Id="rId213" Type="http://schemas.openxmlformats.org/officeDocument/2006/relationships/image" Target="../media/image1923.png"/><Relationship Id="rId2" Type="http://schemas.openxmlformats.org/officeDocument/2006/relationships/customXml" Target="../ink/ink1905.xml"/><Relationship Id="rId29" Type="http://schemas.openxmlformats.org/officeDocument/2006/relationships/image" Target="../media/image1831.png"/><Relationship Id="rId40" Type="http://schemas.openxmlformats.org/officeDocument/2006/relationships/customXml" Target="../ink/ink1924.xml"/><Relationship Id="rId115" Type="http://schemas.openxmlformats.org/officeDocument/2006/relationships/image" Target="../media/image1874.png"/><Relationship Id="rId136" Type="http://schemas.openxmlformats.org/officeDocument/2006/relationships/customXml" Target="../ink/ink1972.xml"/><Relationship Id="rId157" Type="http://schemas.openxmlformats.org/officeDocument/2006/relationships/image" Target="../media/image1895.png"/><Relationship Id="rId178" Type="http://schemas.openxmlformats.org/officeDocument/2006/relationships/customXml" Target="../ink/ink1993.xml"/><Relationship Id="rId61" Type="http://schemas.openxmlformats.org/officeDocument/2006/relationships/image" Target="../media/image1847.png"/><Relationship Id="rId82" Type="http://schemas.openxmlformats.org/officeDocument/2006/relationships/customXml" Target="../ink/ink1945.xml"/><Relationship Id="rId199" Type="http://schemas.openxmlformats.org/officeDocument/2006/relationships/image" Target="../media/image1916.png"/><Relationship Id="rId203" Type="http://schemas.openxmlformats.org/officeDocument/2006/relationships/image" Target="../media/image1918.png"/><Relationship Id="rId19" Type="http://schemas.openxmlformats.org/officeDocument/2006/relationships/image" Target="../media/image1826.png"/></Relationships>
</file>

<file path=ppt/slides/_rels/slide19.xml.rels><?xml version="1.0" encoding="UTF-8" standalone="yes"?>
<Relationships xmlns="http://schemas.openxmlformats.org/package/2006/relationships"><Relationship Id="rId117" Type="http://schemas.openxmlformats.org/officeDocument/2006/relationships/image" Target="../media/image1983.png"/><Relationship Id="rId299" Type="http://schemas.openxmlformats.org/officeDocument/2006/relationships/image" Target="../media/image2074.png"/><Relationship Id="rId21" Type="http://schemas.openxmlformats.org/officeDocument/2006/relationships/image" Target="../media/image1935.png"/><Relationship Id="rId63" Type="http://schemas.openxmlformats.org/officeDocument/2006/relationships/image" Target="../media/image1956.png"/><Relationship Id="rId159" Type="http://schemas.openxmlformats.org/officeDocument/2006/relationships/image" Target="../media/image2004.png"/><Relationship Id="rId324" Type="http://schemas.openxmlformats.org/officeDocument/2006/relationships/customXml" Target="../ink/ink2174.xml"/><Relationship Id="rId366" Type="http://schemas.openxmlformats.org/officeDocument/2006/relationships/customXml" Target="../ink/ink2195.xml"/><Relationship Id="rId170" Type="http://schemas.openxmlformats.org/officeDocument/2006/relationships/customXml" Target="../ink/ink2097.xml"/><Relationship Id="rId226" Type="http://schemas.openxmlformats.org/officeDocument/2006/relationships/customXml" Target="../ink/ink2125.xml"/><Relationship Id="rId268" Type="http://schemas.openxmlformats.org/officeDocument/2006/relationships/customXml" Target="../ink/ink2146.xml"/><Relationship Id="rId32" Type="http://schemas.openxmlformats.org/officeDocument/2006/relationships/customXml" Target="../ink/ink2028.xml"/><Relationship Id="rId74" Type="http://schemas.openxmlformats.org/officeDocument/2006/relationships/customXml" Target="../ink/ink2049.xml"/><Relationship Id="rId128" Type="http://schemas.openxmlformats.org/officeDocument/2006/relationships/customXml" Target="../ink/ink2076.xml"/><Relationship Id="rId335" Type="http://schemas.openxmlformats.org/officeDocument/2006/relationships/image" Target="../media/image2092.png"/><Relationship Id="rId377" Type="http://schemas.openxmlformats.org/officeDocument/2006/relationships/image" Target="../media/image2113.png"/><Relationship Id="rId5" Type="http://schemas.openxmlformats.org/officeDocument/2006/relationships/image" Target="../media/image1927.png"/><Relationship Id="rId181" Type="http://schemas.openxmlformats.org/officeDocument/2006/relationships/image" Target="../media/image2015.png"/><Relationship Id="rId237" Type="http://schemas.openxmlformats.org/officeDocument/2006/relationships/image" Target="../media/image2043.png"/><Relationship Id="rId402" Type="http://schemas.openxmlformats.org/officeDocument/2006/relationships/customXml" Target="../ink/ink2213.xml"/><Relationship Id="rId279" Type="http://schemas.openxmlformats.org/officeDocument/2006/relationships/image" Target="../media/image2064.png"/><Relationship Id="rId43" Type="http://schemas.openxmlformats.org/officeDocument/2006/relationships/image" Target="../media/image1946.png"/><Relationship Id="rId139" Type="http://schemas.openxmlformats.org/officeDocument/2006/relationships/image" Target="../media/image1994.png"/><Relationship Id="rId290" Type="http://schemas.openxmlformats.org/officeDocument/2006/relationships/customXml" Target="../ink/ink2157.xml"/><Relationship Id="rId304" Type="http://schemas.openxmlformats.org/officeDocument/2006/relationships/customXml" Target="../ink/ink2164.xml"/><Relationship Id="rId346" Type="http://schemas.openxmlformats.org/officeDocument/2006/relationships/customXml" Target="../ink/ink2185.xml"/><Relationship Id="rId388" Type="http://schemas.openxmlformats.org/officeDocument/2006/relationships/customXml" Target="../ink/ink2206.xml"/><Relationship Id="rId85" Type="http://schemas.openxmlformats.org/officeDocument/2006/relationships/image" Target="../media/image1967.png"/><Relationship Id="rId150" Type="http://schemas.openxmlformats.org/officeDocument/2006/relationships/customXml" Target="../ink/ink2087.xml"/><Relationship Id="rId192" Type="http://schemas.openxmlformats.org/officeDocument/2006/relationships/customXml" Target="../ink/ink2108.xml"/><Relationship Id="rId206" Type="http://schemas.openxmlformats.org/officeDocument/2006/relationships/customXml" Target="../ink/ink2115.xml"/><Relationship Id="rId248" Type="http://schemas.openxmlformats.org/officeDocument/2006/relationships/customXml" Target="../ink/ink2136.xml"/><Relationship Id="rId12" Type="http://schemas.openxmlformats.org/officeDocument/2006/relationships/customXml" Target="../ink/ink2018.xml"/><Relationship Id="rId108" Type="http://schemas.openxmlformats.org/officeDocument/2006/relationships/customXml" Target="../ink/ink2066.xml"/><Relationship Id="rId315" Type="http://schemas.openxmlformats.org/officeDocument/2006/relationships/image" Target="../media/image2082.png"/><Relationship Id="rId357" Type="http://schemas.openxmlformats.org/officeDocument/2006/relationships/image" Target="../media/image2103.png"/><Relationship Id="rId54" Type="http://schemas.openxmlformats.org/officeDocument/2006/relationships/customXml" Target="../ink/ink2039.xml"/><Relationship Id="rId96" Type="http://schemas.openxmlformats.org/officeDocument/2006/relationships/customXml" Target="../ink/ink2060.xml"/><Relationship Id="rId161" Type="http://schemas.openxmlformats.org/officeDocument/2006/relationships/image" Target="../media/image2005.png"/><Relationship Id="rId217" Type="http://schemas.openxmlformats.org/officeDocument/2006/relationships/image" Target="../media/image2033.png"/><Relationship Id="rId399" Type="http://schemas.openxmlformats.org/officeDocument/2006/relationships/image" Target="../media/image2124.png"/><Relationship Id="rId259" Type="http://schemas.openxmlformats.org/officeDocument/2006/relationships/image" Target="../media/image2054.png"/><Relationship Id="rId23" Type="http://schemas.openxmlformats.org/officeDocument/2006/relationships/image" Target="../media/image1936.png"/><Relationship Id="rId119" Type="http://schemas.openxmlformats.org/officeDocument/2006/relationships/image" Target="../media/image1984.png"/><Relationship Id="rId270" Type="http://schemas.openxmlformats.org/officeDocument/2006/relationships/customXml" Target="../ink/ink2147.xml"/><Relationship Id="rId326" Type="http://schemas.openxmlformats.org/officeDocument/2006/relationships/customXml" Target="../ink/ink2175.xml"/><Relationship Id="rId65" Type="http://schemas.openxmlformats.org/officeDocument/2006/relationships/image" Target="../media/image1957.png"/><Relationship Id="rId130" Type="http://schemas.openxmlformats.org/officeDocument/2006/relationships/customXml" Target="../ink/ink2077.xml"/><Relationship Id="rId368" Type="http://schemas.openxmlformats.org/officeDocument/2006/relationships/customXml" Target="../ink/ink2196.xml"/><Relationship Id="rId172" Type="http://schemas.openxmlformats.org/officeDocument/2006/relationships/customXml" Target="../ink/ink2098.xml"/><Relationship Id="rId228" Type="http://schemas.openxmlformats.org/officeDocument/2006/relationships/customXml" Target="../ink/ink2126.xml"/><Relationship Id="rId281" Type="http://schemas.openxmlformats.org/officeDocument/2006/relationships/image" Target="../media/image2065.png"/><Relationship Id="rId337" Type="http://schemas.openxmlformats.org/officeDocument/2006/relationships/image" Target="../media/image2093.png"/><Relationship Id="rId34" Type="http://schemas.openxmlformats.org/officeDocument/2006/relationships/customXml" Target="../ink/ink2029.xml"/><Relationship Id="rId76" Type="http://schemas.openxmlformats.org/officeDocument/2006/relationships/customXml" Target="../ink/ink2050.xml"/><Relationship Id="rId141" Type="http://schemas.openxmlformats.org/officeDocument/2006/relationships/image" Target="../media/image1995.png"/><Relationship Id="rId379" Type="http://schemas.openxmlformats.org/officeDocument/2006/relationships/image" Target="../media/image2114.png"/><Relationship Id="rId7" Type="http://schemas.openxmlformats.org/officeDocument/2006/relationships/image" Target="../media/image1928.png"/><Relationship Id="rId183" Type="http://schemas.openxmlformats.org/officeDocument/2006/relationships/image" Target="../media/image2016.png"/><Relationship Id="rId239" Type="http://schemas.openxmlformats.org/officeDocument/2006/relationships/image" Target="../media/image2044.png"/><Relationship Id="rId390" Type="http://schemas.openxmlformats.org/officeDocument/2006/relationships/customXml" Target="../ink/ink2207.xml"/><Relationship Id="rId404" Type="http://schemas.openxmlformats.org/officeDocument/2006/relationships/customXml" Target="../ink/ink2214.xml"/><Relationship Id="rId250" Type="http://schemas.openxmlformats.org/officeDocument/2006/relationships/customXml" Target="../ink/ink2137.xml"/><Relationship Id="rId292" Type="http://schemas.openxmlformats.org/officeDocument/2006/relationships/customXml" Target="../ink/ink2158.xml"/><Relationship Id="rId306" Type="http://schemas.openxmlformats.org/officeDocument/2006/relationships/customXml" Target="../ink/ink2165.xml"/><Relationship Id="rId45" Type="http://schemas.openxmlformats.org/officeDocument/2006/relationships/image" Target="../media/image1947.png"/><Relationship Id="rId87" Type="http://schemas.openxmlformats.org/officeDocument/2006/relationships/image" Target="../media/image1968.png"/><Relationship Id="rId110" Type="http://schemas.openxmlformats.org/officeDocument/2006/relationships/customXml" Target="../ink/ink2067.xml"/><Relationship Id="rId348" Type="http://schemas.openxmlformats.org/officeDocument/2006/relationships/customXml" Target="../ink/ink2186.xml"/><Relationship Id="rId152" Type="http://schemas.openxmlformats.org/officeDocument/2006/relationships/customXml" Target="../ink/ink2088.xml"/><Relationship Id="rId194" Type="http://schemas.openxmlformats.org/officeDocument/2006/relationships/customXml" Target="../ink/ink2109.xml"/><Relationship Id="rId208" Type="http://schemas.openxmlformats.org/officeDocument/2006/relationships/customXml" Target="../ink/ink2116.xml"/><Relationship Id="rId261" Type="http://schemas.openxmlformats.org/officeDocument/2006/relationships/image" Target="../media/image2055.png"/><Relationship Id="rId14" Type="http://schemas.openxmlformats.org/officeDocument/2006/relationships/customXml" Target="../ink/ink2019.xml"/><Relationship Id="rId56" Type="http://schemas.openxmlformats.org/officeDocument/2006/relationships/customXml" Target="../ink/ink2040.xml"/><Relationship Id="rId317" Type="http://schemas.openxmlformats.org/officeDocument/2006/relationships/image" Target="../media/image2083.png"/><Relationship Id="rId359" Type="http://schemas.openxmlformats.org/officeDocument/2006/relationships/image" Target="../media/image2104.png"/><Relationship Id="rId98" Type="http://schemas.openxmlformats.org/officeDocument/2006/relationships/customXml" Target="../ink/ink2061.xml"/><Relationship Id="rId121" Type="http://schemas.openxmlformats.org/officeDocument/2006/relationships/image" Target="../media/image1985.png"/><Relationship Id="rId163" Type="http://schemas.openxmlformats.org/officeDocument/2006/relationships/image" Target="../media/image2006.png"/><Relationship Id="rId219" Type="http://schemas.openxmlformats.org/officeDocument/2006/relationships/image" Target="../media/image2034.png"/><Relationship Id="rId370" Type="http://schemas.openxmlformats.org/officeDocument/2006/relationships/customXml" Target="../ink/ink2197.xml"/><Relationship Id="rId230" Type="http://schemas.openxmlformats.org/officeDocument/2006/relationships/customXml" Target="../ink/ink2127.xml"/><Relationship Id="rId25" Type="http://schemas.openxmlformats.org/officeDocument/2006/relationships/image" Target="../media/image1937.png"/><Relationship Id="rId67" Type="http://schemas.openxmlformats.org/officeDocument/2006/relationships/image" Target="../media/image1958.png"/><Relationship Id="rId272" Type="http://schemas.openxmlformats.org/officeDocument/2006/relationships/customXml" Target="../ink/ink2148.xml"/><Relationship Id="rId328" Type="http://schemas.openxmlformats.org/officeDocument/2006/relationships/customXml" Target="../ink/ink2176.xml"/><Relationship Id="rId132" Type="http://schemas.openxmlformats.org/officeDocument/2006/relationships/customXml" Target="../ink/ink2078.xml"/><Relationship Id="rId174" Type="http://schemas.openxmlformats.org/officeDocument/2006/relationships/customXml" Target="../ink/ink2099.xml"/><Relationship Id="rId381" Type="http://schemas.openxmlformats.org/officeDocument/2006/relationships/image" Target="../media/image2115.png"/><Relationship Id="rId241" Type="http://schemas.openxmlformats.org/officeDocument/2006/relationships/image" Target="../media/image2045.png"/><Relationship Id="rId36" Type="http://schemas.openxmlformats.org/officeDocument/2006/relationships/customXml" Target="../ink/ink2030.xml"/><Relationship Id="rId283" Type="http://schemas.openxmlformats.org/officeDocument/2006/relationships/image" Target="../media/image2066.png"/><Relationship Id="rId339" Type="http://schemas.openxmlformats.org/officeDocument/2006/relationships/image" Target="../media/image2094.png"/><Relationship Id="rId78" Type="http://schemas.openxmlformats.org/officeDocument/2006/relationships/customXml" Target="../ink/ink2051.xml"/><Relationship Id="rId101" Type="http://schemas.openxmlformats.org/officeDocument/2006/relationships/image" Target="../media/image1975.png"/><Relationship Id="rId143" Type="http://schemas.openxmlformats.org/officeDocument/2006/relationships/image" Target="../media/image1996.png"/><Relationship Id="rId185" Type="http://schemas.openxmlformats.org/officeDocument/2006/relationships/image" Target="../media/image2017.png"/><Relationship Id="rId350" Type="http://schemas.openxmlformats.org/officeDocument/2006/relationships/customXml" Target="../ink/ink2187.xml"/><Relationship Id="rId406" Type="http://schemas.openxmlformats.org/officeDocument/2006/relationships/customXml" Target="../ink/ink2215.xml"/><Relationship Id="rId9" Type="http://schemas.openxmlformats.org/officeDocument/2006/relationships/image" Target="../media/image1929.png"/><Relationship Id="rId210" Type="http://schemas.openxmlformats.org/officeDocument/2006/relationships/customXml" Target="../ink/ink2117.xml"/><Relationship Id="rId392" Type="http://schemas.openxmlformats.org/officeDocument/2006/relationships/customXml" Target="../ink/ink2208.xml"/><Relationship Id="rId252" Type="http://schemas.openxmlformats.org/officeDocument/2006/relationships/customXml" Target="../ink/ink2138.xml"/><Relationship Id="rId294" Type="http://schemas.openxmlformats.org/officeDocument/2006/relationships/customXml" Target="../ink/ink2159.xml"/><Relationship Id="rId308" Type="http://schemas.openxmlformats.org/officeDocument/2006/relationships/customXml" Target="../ink/ink2166.xml"/><Relationship Id="rId47" Type="http://schemas.openxmlformats.org/officeDocument/2006/relationships/image" Target="../media/image1948.png"/><Relationship Id="rId89" Type="http://schemas.openxmlformats.org/officeDocument/2006/relationships/image" Target="../media/image1969.png"/><Relationship Id="rId112" Type="http://schemas.openxmlformats.org/officeDocument/2006/relationships/customXml" Target="../ink/ink2068.xml"/><Relationship Id="rId154" Type="http://schemas.openxmlformats.org/officeDocument/2006/relationships/customXml" Target="../ink/ink2089.xml"/><Relationship Id="rId361" Type="http://schemas.openxmlformats.org/officeDocument/2006/relationships/image" Target="../media/image2105.png"/><Relationship Id="rId196" Type="http://schemas.openxmlformats.org/officeDocument/2006/relationships/customXml" Target="../ink/ink2110.xml"/><Relationship Id="rId16" Type="http://schemas.openxmlformats.org/officeDocument/2006/relationships/customXml" Target="../ink/ink2020.xml"/><Relationship Id="rId221" Type="http://schemas.openxmlformats.org/officeDocument/2006/relationships/image" Target="../media/image2035.png"/><Relationship Id="rId263" Type="http://schemas.openxmlformats.org/officeDocument/2006/relationships/image" Target="../media/image2056.png"/><Relationship Id="rId319" Type="http://schemas.openxmlformats.org/officeDocument/2006/relationships/image" Target="../media/image2084.png"/><Relationship Id="rId58" Type="http://schemas.openxmlformats.org/officeDocument/2006/relationships/customXml" Target="../ink/ink2041.xml"/><Relationship Id="rId123" Type="http://schemas.openxmlformats.org/officeDocument/2006/relationships/image" Target="../media/image1986.png"/><Relationship Id="rId330" Type="http://schemas.openxmlformats.org/officeDocument/2006/relationships/customXml" Target="../ink/ink2177.xml"/><Relationship Id="rId165" Type="http://schemas.openxmlformats.org/officeDocument/2006/relationships/image" Target="../media/image2007.png"/><Relationship Id="rId372" Type="http://schemas.openxmlformats.org/officeDocument/2006/relationships/customXml" Target="../ink/ink2198.xml"/><Relationship Id="rId232" Type="http://schemas.openxmlformats.org/officeDocument/2006/relationships/customXml" Target="../ink/ink2128.xml"/><Relationship Id="rId274" Type="http://schemas.openxmlformats.org/officeDocument/2006/relationships/customXml" Target="../ink/ink2149.xml"/><Relationship Id="rId27" Type="http://schemas.openxmlformats.org/officeDocument/2006/relationships/image" Target="../media/image1938.png"/><Relationship Id="rId48" Type="http://schemas.openxmlformats.org/officeDocument/2006/relationships/customXml" Target="../ink/ink2036.xml"/><Relationship Id="rId69" Type="http://schemas.openxmlformats.org/officeDocument/2006/relationships/image" Target="../media/image1959.png"/><Relationship Id="rId113" Type="http://schemas.openxmlformats.org/officeDocument/2006/relationships/image" Target="../media/image1981.png"/><Relationship Id="rId134" Type="http://schemas.openxmlformats.org/officeDocument/2006/relationships/customXml" Target="../ink/ink2079.xml"/><Relationship Id="rId320" Type="http://schemas.openxmlformats.org/officeDocument/2006/relationships/customXml" Target="../ink/ink2172.xml"/><Relationship Id="rId80" Type="http://schemas.openxmlformats.org/officeDocument/2006/relationships/customXml" Target="../ink/ink2052.xml"/><Relationship Id="rId155" Type="http://schemas.openxmlformats.org/officeDocument/2006/relationships/image" Target="../media/image2002.png"/><Relationship Id="rId176" Type="http://schemas.openxmlformats.org/officeDocument/2006/relationships/customXml" Target="../ink/ink2100.xml"/><Relationship Id="rId197" Type="http://schemas.openxmlformats.org/officeDocument/2006/relationships/image" Target="../media/image2023.png"/><Relationship Id="rId341" Type="http://schemas.openxmlformats.org/officeDocument/2006/relationships/image" Target="../media/image2095.png"/><Relationship Id="rId362" Type="http://schemas.openxmlformats.org/officeDocument/2006/relationships/customXml" Target="../ink/ink2193.xml"/><Relationship Id="rId383" Type="http://schemas.openxmlformats.org/officeDocument/2006/relationships/image" Target="../media/image2116.png"/><Relationship Id="rId201" Type="http://schemas.openxmlformats.org/officeDocument/2006/relationships/image" Target="../media/image2025.png"/><Relationship Id="rId222" Type="http://schemas.openxmlformats.org/officeDocument/2006/relationships/customXml" Target="../ink/ink2123.xml"/><Relationship Id="rId243" Type="http://schemas.openxmlformats.org/officeDocument/2006/relationships/image" Target="../media/image2046.png"/><Relationship Id="rId264" Type="http://schemas.openxmlformats.org/officeDocument/2006/relationships/customXml" Target="../ink/ink2144.xml"/><Relationship Id="rId285" Type="http://schemas.openxmlformats.org/officeDocument/2006/relationships/image" Target="../media/image2067.png"/><Relationship Id="rId17" Type="http://schemas.openxmlformats.org/officeDocument/2006/relationships/image" Target="../media/image1933.png"/><Relationship Id="rId38" Type="http://schemas.openxmlformats.org/officeDocument/2006/relationships/customXml" Target="../ink/ink2031.xml"/><Relationship Id="rId59" Type="http://schemas.openxmlformats.org/officeDocument/2006/relationships/image" Target="../media/image1954.png"/><Relationship Id="rId103" Type="http://schemas.openxmlformats.org/officeDocument/2006/relationships/image" Target="../media/image1976.png"/><Relationship Id="rId124" Type="http://schemas.openxmlformats.org/officeDocument/2006/relationships/customXml" Target="../ink/ink2074.xml"/><Relationship Id="rId310" Type="http://schemas.openxmlformats.org/officeDocument/2006/relationships/customXml" Target="../ink/ink2167.xml"/><Relationship Id="rId70" Type="http://schemas.openxmlformats.org/officeDocument/2006/relationships/customXml" Target="../ink/ink2047.xml"/><Relationship Id="rId91" Type="http://schemas.openxmlformats.org/officeDocument/2006/relationships/image" Target="../media/image1970.png"/><Relationship Id="rId145" Type="http://schemas.openxmlformats.org/officeDocument/2006/relationships/image" Target="../media/image1997.png"/><Relationship Id="rId166" Type="http://schemas.openxmlformats.org/officeDocument/2006/relationships/customXml" Target="../ink/ink2095.xml"/><Relationship Id="rId187" Type="http://schemas.openxmlformats.org/officeDocument/2006/relationships/image" Target="../media/image2018.png"/><Relationship Id="rId331" Type="http://schemas.openxmlformats.org/officeDocument/2006/relationships/image" Target="../media/image2090.png"/><Relationship Id="rId352" Type="http://schemas.openxmlformats.org/officeDocument/2006/relationships/customXml" Target="../ink/ink2188.xml"/><Relationship Id="rId373" Type="http://schemas.openxmlformats.org/officeDocument/2006/relationships/image" Target="../media/image2111.png"/><Relationship Id="rId394" Type="http://schemas.openxmlformats.org/officeDocument/2006/relationships/customXml" Target="../ink/ink2209.xml"/><Relationship Id="rId408" Type="http://schemas.openxmlformats.org/officeDocument/2006/relationships/customXml" Target="../ink/ink2216.xml"/><Relationship Id="rId1" Type="http://schemas.openxmlformats.org/officeDocument/2006/relationships/slideLayout" Target="../slideLayouts/slideLayout2.xml"/><Relationship Id="rId212" Type="http://schemas.openxmlformats.org/officeDocument/2006/relationships/customXml" Target="../ink/ink2118.xml"/><Relationship Id="rId233" Type="http://schemas.openxmlformats.org/officeDocument/2006/relationships/image" Target="../media/image2041.png"/><Relationship Id="rId254" Type="http://schemas.openxmlformats.org/officeDocument/2006/relationships/customXml" Target="../ink/ink2139.xml"/><Relationship Id="rId28" Type="http://schemas.openxmlformats.org/officeDocument/2006/relationships/customXml" Target="../ink/ink2026.xml"/><Relationship Id="rId49" Type="http://schemas.openxmlformats.org/officeDocument/2006/relationships/image" Target="../media/image1949.png"/><Relationship Id="rId114" Type="http://schemas.openxmlformats.org/officeDocument/2006/relationships/customXml" Target="../ink/ink2069.xml"/><Relationship Id="rId275" Type="http://schemas.openxmlformats.org/officeDocument/2006/relationships/image" Target="../media/image2062.png"/><Relationship Id="rId296" Type="http://schemas.openxmlformats.org/officeDocument/2006/relationships/customXml" Target="../ink/ink2160.xml"/><Relationship Id="rId300" Type="http://schemas.openxmlformats.org/officeDocument/2006/relationships/customXml" Target="../ink/ink2162.xml"/><Relationship Id="rId60" Type="http://schemas.openxmlformats.org/officeDocument/2006/relationships/customXml" Target="../ink/ink2042.xml"/><Relationship Id="rId81" Type="http://schemas.openxmlformats.org/officeDocument/2006/relationships/image" Target="../media/image1965.png"/><Relationship Id="rId135" Type="http://schemas.openxmlformats.org/officeDocument/2006/relationships/image" Target="../media/image1992.png"/><Relationship Id="rId156" Type="http://schemas.openxmlformats.org/officeDocument/2006/relationships/customXml" Target="../ink/ink2090.xml"/><Relationship Id="rId177" Type="http://schemas.openxmlformats.org/officeDocument/2006/relationships/image" Target="../media/image2013.png"/><Relationship Id="rId198" Type="http://schemas.openxmlformats.org/officeDocument/2006/relationships/customXml" Target="../ink/ink2111.xml"/><Relationship Id="rId321" Type="http://schemas.openxmlformats.org/officeDocument/2006/relationships/image" Target="../media/image2085.png"/><Relationship Id="rId342" Type="http://schemas.openxmlformats.org/officeDocument/2006/relationships/customXml" Target="../ink/ink2183.xml"/><Relationship Id="rId363" Type="http://schemas.openxmlformats.org/officeDocument/2006/relationships/image" Target="../media/image2106.png"/><Relationship Id="rId384" Type="http://schemas.openxmlformats.org/officeDocument/2006/relationships/customXml" Target="../ink/ink2204.xml"/><Relationship Id="rId202" Type="http://schemas.openxmlformats.org/officeDocument/2006/relationships/customXml" Target="../ink/ink2113.xml"/><Relationship Id="rId223" Type="http://schemas.openxmlformats.org/officeDocument/2006/relationships/image" Target="../media/image2036.png"/><Relationship Id="rId244" Type="http://schemas.openxmlformats.org/officeDocument/2006/relationships/customXml" Target="../ink/ink2134.xml"/><Relationship Id="rId18" Type="http://schemas.openxmlformats.org/officeDocument/2006/relationships/customXml" Target="../ink/ink2021.xml"/><Relationship Id="rId39" Type="http://schemas.openxmlformats.org/officeDocument/2006/relationships/image" Target="../media/image1944.png"/><Relationship Id="rId265" Type="http://schemas.openxmlformats.org/officeDocument/2006/relationships/image" Target="../media/image2057.png"/><Relationship Id="rId286" Type="http://schemas.openxmlformats.org/officeDocument/2006/relationships/customXml" Target="../ink/ink2155.xml"/><Relationship Id="rId50" Type="http://schemas.openxmlformats.org/officeDocument/2006/relationships/customXml" Target="../ink/ink2037.xml"/><Relationship Id="rId104" Type="http://schemas.openxmlformats.org/officeDocument/2006/relationships/customXml" Target="../ink/ink2064.xml"/><Relationship Id="rId125" Type="http://schemas.openxmlformats.org/officeDocument/2006/relationships/image" Target="../media/image1987.png"/><Relationship Id="rId146" Type="http://schemas.openxmlformats.org/officeDocument/2006/relationships/customXml" Target="../ink/ink2085.xml"/><Relationship Id="rId167" Type="http://schemas.openxmlformats.org/officeDocument/2006/relationships/image" Target="../media/image2008.png"/><Relationship Id="rId188" Type="http://schemas.openxmlformats.org/officeDocument/2006/relationships/customXml" Target="../ink/ink2106.xml"/><Relationship Id="rId311" Type="http://schemas.openxmlformats.org/officeDocument/2006/relationships/image" Target="../media/image2080.png"/><Relationship Id="rId332" Type="http://schemas.openxmlformats.org/officeDocument/2006/relationships/customXml" Target="../ink/ink2178.xml"/><Relationship Id="rId353" Type="http://schemas.openxmlformats.org/officeDocument/2006/relationships/image" Target="../media/image2101.png"/><Relationship Id="rId374" Type="http://schemas.openxmlformats.org/officeDocument/2006/relationships/customXml" Target="../ink/ink2199.xml"/><Relationship Id="rId395" Type="http://schemas.openxmlformats.org/officeDocument/2006/relationships/image" Target="../media/image2122.png"/><Relationship Id="rId409" Type="http://schemas.openxmlformats.org/officeDocument/2006/relationships/image" Target="../media/image2129.png"/><Relationship Id="rId71" Type="http://schemas.openxmlformats.org/officeDocument/2006/relationships/image" Target="../media/image1960.png"/><Relationship Id="rId92" Type="http://schemas.openxmlformats.org/officeDocument/2006/relationships/customXml" Target="../ink/ink2058.xml"/><Relationship Id="rId213" Type="http://schemas.openxmlformats.org/officeDocument/2006/relationships/image" Target="../media/image2031.png"/><Relationship Id="rId234" Type="http://schemas.openxmlformats.org/officeDocument/2006/relationships/customXml" Target="../ink/ink2129.xml"/><Relationship Id="rId2" Type="http://schemas.openxmlformats.org/officeDocument/2006/relationships/customXml" Target="../ink/ink2013.xml"/><Relationship Id="rId29" Type="http://schemas.openxmlformats.org/officeDocument/2006/relationships/image" Target="../media/image1939.png"/><Relationship Id="rId255" Type="http://schemas.openxmlformats.org/officeDocument/2006/relationships/image" Target="../media/image2052.png"/><Relationship Id="rId276" Type="http://schemas.openxmlformats.org/officeDocument/2006/relationships/customXml" Target="../ink/ink2150.xml"/><Relationship Id="rId297" Type="http://schemas.openxmlformats.org/officeDocument/2006/relationships/image" Target="../media/image2073.png"/><Relationship Id="rId40" Type="http://schemas.openxmlformats.org/officeDocument/2006/relationships/customXml" Target="../ink/ink2032.xml"/><Relationship Id="rId115" Type="http://schemas.openxmlformats.org/officeDocument/2006/relationships/image" Target="../media/image1982.png"/><Relationship Id="rId136" Type="http://schemas.openxmlformats.org/officeDocument/2006/relationships/customXml" Target="../ink/ink2080.xml"/><Relationship Id="rId157" Type="http://schemas.openxmlformats.org/officeDocument/2006/relationships/image" Target="../media/image2003.png"/><Relationship Id="rId178" Type="http://schemas.openxmlformats.org/officeDocument/2006/relationships/customXml" Target="../ink/ink2101.xml"/><Relationship Id="rId301" Type="http://schemas.openxmlformats.org/officeDocument/2006/relationships/image" Target="../media/image2075.png"/><Relationship Id="rId322" Type="http://schemas.openxmlformats.org/officeDocument/2006/relationships/customXml" Target="../ink/ink2173.xml"/><Relationship Id="rId343" Type="http://schemas.openxmlformats.org/officeDocument/2006/relationships/image" Target="../media/image2096.png"/><Relationship Id="rId364" Type="http://schemas.openxmlformats.org/officeDocument/2006/relationships/customXml" Target="../ink/ink2194.xml"/><Relationship Id="rId61" Type="http://schemas.openxmlformats.org/officeDocument/2006/relationships/image" Target="../media/image1955.png"/><Relationship Id="rId82" Type="http://schemas.openxmlformats.org/officeDocument/2006/relationships/customXml" Target="../ink/ink2053.xml"/><Relationship Id="rId199" Type="http://schemas.openxmlformats.org/officeDocument/2006/relationships/image" Target="../media/image2024.png"/><Relationship Id="rId203" Type="http://schemas.openxmlformats.org/officeDocument/2006/relationships/image" Target="../media/image2026.png"/><Relationship Id="rId385" Type="http://schemas.openxmlformats.org/officeDocument/2006/relationships/image" Target="../media/image2117.png"/><Relationship Id="rId19" Type="http://schemas.openxmlformats.org/officeDocument/2006/relationships/image" Target="../media/image1934.png"/><Relationship Id="rId224" Type="http://schemas.openxmlformats.org/officeDocument/2006/relationships/customXml" Target="../ink/ink2124.xml"/><Relationship Id="rId245" Type="http://schemas.openxmlformats.org/officeDocument/2006/relationships/image" Target="../media/image2047.png"/><Relationship Id="rId266" Type="http://schemas.openxmlformats.org/officeDocument/2006/relationships/customXml" Target="../ink/ink2145.xml"/><Relationship Id="rId287" Type="http://schemas.openxmlformats.org/officeDocument/2006/relationships/image" Target="../media/image2068.png"/><Relationship Id="rId30" Type="http://schemas.openxmlformats.org/officeDocument/2006/relationships/customXml" Target="../ink/ink2027.xml"/><Relationship Id="rId105" Type="http://schemas.openxmlformats.org/officeDocument/2006/relationships/image" Target="../media/image1977.png"/><Relationship Id="rId126" Type="http://schemas.openxmlformats.org/officeDocument/2006/relationships/customXml" Target="../ink/ink2075.xml"/><Relationship Id="rId147" Type="http://schemas.openxmlformats.org/officeDocument/2006/relationships/image" Target="../media/image1998.png"/><Relationship Id="rId168" Type="http://schemas.openxmlformats.org/officeDocument/2006/relationships/customXml" Target="../ink/ink2096.xml"/><Relationship Id="rId312" Type="http://schemas.openxmlformats.org/officeDocument/2006/relationships/customXml" Target="../ink/ink2168.xml"/><Relationship Id="rId333" Type="http://schemas.openxmlformats.org/officeDocument/2006/relationships/image" Target="../media/image2091.png"/><Relationship Id="rId354" Type="http://schemas.openxmlformats.org/officeDocument/2006/relationships/customXml" Target="../ink/ink2189.xml"/><Relationship Id="rId51" Type="http://schemas.openxmlformats.org/officeDocument/2006/relationships/image" Target="../media/image1950.png"/><Relationship Id="rId72" Type="http://schemas.openxmlformats.org/officeDocument/2006/relationships/customXml" Target="../ink/ink2048.xml"/><Relationship Id="rId93" Type="http://schemas.openxmlformats.org/officeDocument/2006/relationships/image" Target="../media/image1971.png"/><Relationship Id="rId189" Type="http://schemas.openxmlformats.org/officeDocument/2006/relationships/image" Target="../media/image2019.png"/><Relationship Id="rId375" Type="http://schemas.openxmlformats.org/officeDocument/2006/relationships/image" Target="../media/image2112.png"/><Relationship Id="rId396" Type="http://schemas.openxmlformats.org/officeDocument/2006/relationships/customXml" Target="../ink/ink2210.xml"/><Relationship Id="rId3" Type="http://schemas.openxmlformats.org/officeDocument/2006/relationships/image" Target="../media/image1926.png"/><Relationship Id="rId214" Type="http://schemas.openxmlformats.org/officeDocument/2006/relationships/customXml" Target="../ink/ink2119.xml"/><Relationship Id="rId235" Type="http://schemas.openxmlformats.org/officeDocument/2006/relationships/image" Target="../media/image2042.png"/><Relationship Id="rId256" Type="http://schemas.openxmlformats.org/officeDocument/2006/relationships/customXml" Target="../ink/ink2140.xml"/><Relationship Id="rId277" Type="http://schemas.openxmlformats.org/officeDocument/2006/relationships/image" Target="../media/image2063.png"/><Relationship Id="rId298" Type="http://schemas.openxmlformats.org/officeDocument/2006/relationships/customXml" Target="../ink/ink2161.xml"/><Relationship Id="rId400" Type="http://schemas.openxmlformats.org/officeDocument/2006/relationships/customXml" Target="../ink/ink2212.xml"/><Relationship Id="rId116" Type="http://schemas.openxmlformats.org/officeDocument/2006/relationships/customXml" Target="../ink/ink2070.xml"/><Relationship Id="rId137" Type="http://schemas.openxmlformats.org/officeDocument/2006/relationships/image" Target="../media/image1993.png"/><Relationship Id="rId158" Type="http://schemas.openxmlformats.org/officeDocument/2006/relationships/customXml" Target="../ink/ink2091.xml"/><Relationship Id="rId302" Type="http://schemas.openxmlformats.org/officeDocument/2006/relationships/customXml" Target="../ink/ink2163.xml"/><Relationship Id="rId323" Type="http://schemas.openxmlformats.org/officeDocument/2006/relationships/image" Target="../media/image2086.png"/><Relationship Id="rId344" Type="http://schemas.openxmlformats.org/officeDocument/2006/relationships/customXml" Target="../ink/ink2184.xml"/><Relationship Id="rId20" Type="http://schemas.openxmlformats.org/officeDocument/2006/relationships/customXml" Target="../ink/ink2022.xml"/><Relationship Id="rId41" Type="http://schemas.openxmlformats.org/officeDocument/2006/relationships/image" Target="../media/image1945.png"/><Relationship Id="rId62" Type="http://schemas.openxmlformats.org/officeDocument/2006/relationships/customXml" Target="../ink/ink2043.xml"/><Relationship Id="rId83" Type="http://schemas.openxmlformats.org/officeDocument/2006/relationships/image" Target="../media/image1966.png"/><Relationship Id="rId179" Type="http://schemas.openxmlformats.org/officeDocument/2006/relationships/image" Target="../media/image2014.png"/><Relationship Id="rId365" Type="http://schemas.openxmlformats.org/officeDocument/2006/relationships/image" Target="../media/image2107.png"/><Relationship Id="rId386" Type="http://schemas.openxmlformats.org/officeDocument/2006/relationships/customXml" Target="../ink/ink2205.xml"/><Relationship Id="rId190" Type="http://schemas.openxmlformats.org/officeDocument/2006/relationships/customXml" Target="../ink/ink2107.xml"/><Relationship Id="rId204" Type="http://schemas.openxmlformats.org/officeDocument/2006/relationships/customXml" Target="../ink/ink2114.xml"/><Relationship Id="rId225" Type="http://schemas.openxmlformats.org/officeDocument/2006/relationships/image" Target="../media/image2037.png"/><Relationship Id="rId246" Type="http://schemas.openxmlformats.org/officeDocument/2006/relationships/customXml" Target="../ink/ink2135.xml"/><Relationship Id="rId267" Type="http://schemas.openxmlformats.org/officeDocument/2006/relationships/image" Target="../media/image2058.png"/><Relationship Id="rId288" Type="http://schemas.openxmlformats.org/officeDocument/2006/relationships/customXml" Target="../ink/ink2156.xml"/><Relationship Id="rId106" Type="http://schemas.openxmlformats.org/officeDocument/2006/relationships/customXml" Target="../ink/ink2065.xml"/><Relationship Id="rId127" Type="http://schemas.openxmlformats.org/officeDocument/2006/relationships/image" Target="../media/image1988.png"/><Relationship Id="rId313" Type="http://schemas.openxmlformats.org/officeDocument/2006/relationships/image" Target="../media/image2081.png"/><Relationship Id="rId10" Type="http://schemas.openxmlformats.org/officeDocument/2006/relationships/customXml" Target="../ink/ink2017.xml"/><Relationship Id="rId31" Type="http://schemas.openxmlformats.org/officeDocument/2006/relationships/image" Target="../media/image1940.png"/><Relationship Id="rId52" Type="http://schemas.openxmlformats.org/officeDocument/2006/relationships/customXml" Target="../ink/ink2038.xml"/><Relationship Id="rId73" Type="http://schemas.openxmlformats.org/officeDocument/2006/relationships/image" Target="../media/image1961.png"/><Relationship Id="rId94" Type="http://schemas.openxmlformats.org/officeDocument/2006/relationships/customXml" Target="../ink/ink2059.xml"/><Relationship Id="rId148" Type="http://schemas.openxmlformats.org/officeDocument/2006/relationships/customXml" Target="../ink/ink2086.xml"/><Relationship Id="rId169" Type="http://schemas.openxmlformats.org/officeDocument/2006/relationships/image" Target="../media/image2009.png"/><Relationship Id="rId334" Type="http://schemas.openxmlformats.org/officeDocument/2006/relationships/customXml" Target="../ink/ink2179.xml"/><Relationship Id="rId355" Type="http://schemas.openxmlformats.org/officeDocument/2006/relationships/image" Target="../media/image2102.png"/><Relationship Id="rId376" Type="http://schemas.openxmlformats.org/officeDocument/2006/relationships/customXml" Target="../ink/ink2200.xml"/><Relationship Id="rId397" Type="http://schemas.openxmlformats.org/officeDocument/2006/relationships/image" Target="../media/image2123.png"/><Relationship Id="rId4" Type="http://schemas.openxmlformats.org/officeDocument/2006/relationships/customXml" Target="../ink/ink2014.xml"/><Relationship Id="rId180" Type="http://schemas.openxmlformats.org/officeDocument/2006/relationships/customXml" Target="../ink/ink2102.xml"/><Relationship Id="rId215" Type="http://schemas.openxmlformats.org/officeDocument/2006/relationships/image" Target="../media/image2032.png"/><Relationship Id="rId236" Type="http://schemas.openxmlformats.org/officeDocument/2006/relationships/customXml" Target="../ink/ink2130.xml"/><Relationship Id="rId257" Type="http://schemas.openxmlformats.org/officeDocument/2006/relationships/image" Target="../media/image2053.png"/><Relationship Id="rId278" Type="http://schemas.openxmlformats.org/officeDocument/2006/relationships/customXml" Target="../ink/ink2151.xml"/><Relationship Id="rId401" Type="http://schemas.openxmlformats.org/officeDocument/2006/relationships/image" Target="../media/image2125.png"/><Relationship Id="rId303" Type="http://schemas.openxmlformats.org/officeDocument/2006/relationships/image" Target="../media/image2076.png"/><Relationship Id="rId42" Type="http://schemas.openxmlformats.org/officeDocument/2006/relationships/customXml" Target="../ink/ink2033.xml"/><Relationship Id="rId84" Type="http://schemas.openxmlformats.org/officeDocument/2006/relationships/customXml" Target="../ink/ink2054.xml"/><Relationship Id="rId138" Type="http://schemas.openxmlformats.org/officeDocument/2006/relationships/customXml" Target="../ink/ink2081.xml"/><Relationship Id="rId345" Type="http://schemas.openxmlformats.org/officeDocument/2006/relationships/image" Target="../media/image2097.png"/><Relationship Id="rId387" Type="http://schemas.openxmlformats.org/officeDocument/2006/relationships/image" Target="../media/image2118.png"/><Relationship Id="rId191" Type="http://schemas.openxmlformats.org/officeDocument/2006/relationships/image" Target="../media/image2020.png"/><Relationship Id="rId205" Type="http://schemas.openxmlformats.org/officeDocument/2006/relationships/image" Target="../media/image2027.png"/><Relationship Id="rId247" Type="http://schemas.openxmlformats.org/officeDocument/2006/relationships/image" Target="../media/image2048.png"/><Relationship Id="rId107" Type="http://schemas.openxmlformats.org/officeDocument/2006/relationships/image" Target="../media/image1978.png"/><Relationship Id="rId289" Type="http://schemas.openxmlformats.org/officeDocument/2006/relationships/image" Target="../media/image2069.png"/><Relationship Id="rId11" Type="http://schemas.openxmlformats.org/officeDocument/2006/relationships/image" Target="../media/image1930.png"/><Relationship Id="rId53" Type="http://schemas.openxmlformats.org/officeDocument/2006/relationships/image" Target="../media/image1951.png"/><Relationship Id="rId149" Type="http://schemas.openxmlformats.org/officeDocument/2006/relationships/image" Target="../media/image1999.png"/><Relationship Id="rId314" Type="http://schemas.openxmlformats.org/officeDocument/2006/relationships/customXml" Target="../ink/ink2169.xml"/><Relationship Id="rId356" Type="http://schemas.openxmlformats.org/officeDocument/2006/relationships/customXml" Target="../ink/ink2190.xml"/><Relationship Id="rId398" Type="http://schemas.openxmlformats.org/officeDocument/2006/relationships/customXml" Target="../ink/ink2211.xml"/><Relationship Id="rId95" Type="http://schemas.openxmlformats.org/officeDocument/2006/relationships/image" Target="../media/image1972.png"/><Relationship Id="rId160" Type="http://schemas.openxmlformats.org/officeDocument/2006/relationships/customXml" Target="../ink/ink2092.xml"/><Relationship Id="rId216" Type="http://schemas.openxmlformats.org/officeDocument/2006/relationships/customXml" Target="../ink/ink2120.xml"/><Relationship Id="rId258" Type="http://schemas.openxmlformats.org/officeDocument/2006/relationships/customXml" Target="../ink/ink2141.xml"/><Relationship Id="rId22" Type="http://schemas.openxmlformats.org/officeDocument/2006/relationships/customXml" Target="../ink/ink2023.xml"/><Relationship Id="rId64" Type="http://schemas.openxmlformats.org/officeDocument/2006/relationships/customXml" Target="../ink/ink2044.xml"/><Relationship Id="rId118" Type="http://schemas.openxmlformats.org/officeDocument/2006/relationships/customXml" Target="../ink/ink2071.xml"/><Relationship Id="rId325" Type="http://schemas.openxmlformats.org/officeDocument/2006/relationships/image" Target="../media/image2087.png"/><Relationship Id="rId367" Type="http://schemas.openxmlformats.org/officeDocument/2006/relationships/image" Target="../media/image2108.png"/><Relationship Id="rId171" Type="http://schemas.openxmlformats.org/officeDocument/2006/relationships/image" Target="../media/image2010.png"/><Relationship Id="rId227" Type="http://schemas.openxmlformats.org/officeDocument/2006/relationships/image" Target="../media/image2038.png"/><Relationship Id="rId269" Type="http://schemas.openxmlformats.org/officeDocument/2006/relationships/image" Target="../media/image2059.png"/><Relationship Id="rId33" Type="http://schemas.openxmlformats.org/officeDocument/2006/relationships/image" Target="../media/image1941.png"/><Relationship Id="rId129" Type="http://schemas.openxmlformats.org/officeDocument/2006/relationships/image" Target="../media/image1989.png"/><Relationship Id="rId280" Type="http://schemas.openxmlformats.org/officeDocument/2006/relationships/customXml" Target="../ink/ink2152.xml"/><Relationship Id="rId336" Type="http://schemas.openxmlformats.org/officeDocument/2006/relationships/customXml" Target="../ink/ink2180.xml"/><Relationship Id="rId75" Type="http://schemas.openxmlformats.org/officeDocument/2006/relationships/image" Target="../media/image1962.png"/><Relationship Id="rId140" Type="http://schemas.openxmlformats.org/officeDocument/2006/relationships/customXml" Target="../ink/ink2082.xml"/><Relationship Id="rId182" Type="http://schemas.openxmlformats.org/officeDocument/2006/relationships/customXml" Target="../ink/ink2103.xml"/><Relationship Id="rId378" Type="http://schemas.openxmlformats.org/officeDocument/2006/relationships/customXml" Target="../ink/ink2201.xml"/><Relationship Id="rId403" Type="http://schemas.openxmlformats.org/officeDocument/2006/relationships/image" Target="../media/image2126.png"/><Relationship Id="rId6" Type="http://schemas.openxmlformats.org/officeDocument/2006/relationships/customXml" Target="../ink/ink2015.xml"/><Relationship Id="rId238" Type="http://schemas.openxmlformats.org/officeDocument/2006/relationships/customXml" Target="../ink/ink2131.xml"/><Relationship Id="rId291" Type="http://schemas.openxmlformats.org/officeDocument/2006/relationships/image" Target="../media/image2070.png"/><Relationship Id="rId305" Type="http://schemas.openxmlformats.org/officeDocument/2006/relationships/image" Target="../media/image2077.png"/><Relationship Id="rId347" Type="http://schemas.openxmlformats.org/officeDocument/2006/relationships/image" Target="../media/image2098.png"/><Relationship Id="rId44" Type="http://schemas.openxmlformats.org/officeDocument/2006/relationships/customXml" Target="../ink/ink2034.xml"/><Relationship Id="rId86" Type="http://schemas.openxmlformats.org/officeDocument/2006/relationships/customXml" Target="../ink/ink2055.xml"/><Relationship Id="rId151" Type="http://schemas.openxmlformats.org/officeDocument/2006/relationships/image" Target="../media/image2000.png"/><Relationship Id="rId389" Type="http://schemas.openxmlformats.org/officeDocument/2006/relationships/image" Target="../media/image2119.png"/><Relationship Id="rId193" Type="http://schemas.openxmlformats.org/officeDocument/2006/relationships/image" Target="../media/image2021.png"/><Relationship Id="rId207" Type="http://schemas.openxmlformats.org/officeDocument/2006/relationships/image" Target="../media/image2028.png"/><Relationship Id="rId249" Type="http://schemas.openxmlformats.org/officeDocument/2006/relationships/image" Target="../media/image2049.png"/><Relationship Id="rId13" Type="http://schemas.openxmlformats.org/officeDocument/2006/relationships/image" Target="../media/image1931.png"/><Relationship Id="rId109" Type="http://schemas.openxmlformats.org/officeDocument/2006/relationships/image" Target="../media/image1979.png"/><Relationship Id="rId260" Type="http://schemas.openxmlformats.org/officeDocument/2006/relationships/customXml" Target="../ink/ink2142.xml"/><Relationship Id="rId316" Type="http://schemas.openxmlformats.org/officeDocument/2006/relationships/customXml" Target="../ink/ink2170.xml"/><Relationship Id="rId55" Type="http://schemas.openxmlformats.org/officeDocument/2006/relationships/image" Target="../media/image1952.png"/><Relationship Id="rId97" Type="http://schemas.openxmlformats.org/officeDocument/2006/relationships/image" Target="../media/image1973.png"/><Relationship Id="rId120" Type="http://schemas.openxmlformats.org/officeDocument/2006/relationships/customXml" Target="../ink/ink2072.xml"/><Relationship Id="rId358" Type="http://schemas.openxmlformats.org/officeDocument/2006/relationships/customXml" Target="../ink/ink2191.xml"/><Relationship Id="rId162" Type="http://schemas.openxmlformats.org/officeDocument/2006/relationships/customXml" Target="../ink/ink2093.xml"/><Relationship Id="rId218" Type="http://schemas.openxmlformats.org/officeDocument/2006/relationships/customXml" Target="../ink/ink2121.xml"/><Relationship Id="rId271" Type="http://schemas.openxmlformats.org/officeDocument/2006/relationships/image" Target="../media/image2060.png"/><Relationship Id="rId24" Type="http://schemas.openxmlformats.org/officeDocument/2006/relationships/customXml" Target="../ink/ink2024.xml"/><Relationship Id="rId66" Type="http://schemas.openxmlformats.org/officeDocument/2006/relationships/customXml" Target="../ink/ink2045.xml"/><Relationship Id="rId131" Type="http://schemas.openxmlformats.org/officeDocument/2006/relationships/image" Target="../media/image1990.png"/><Relationship Id="rId327" Type="http://schemas.openxmlformats.org/officeDocument/2006/relationships/image" Target="../media/image2088.png"/><Relationship Id="rId369" Type="http://schemas.openxmlformats.org/officeDocument/2006/relationships/image" Target="../media/image2109.png"/><Relationship Id="rId173" Type="http://schemas.openxmlformats.org/officeDocument/2006/relationships/image" Target="../media/image2011.png"/><Relationship Id="rId229" Type="http://schemas.openxmlformats.org/officeDocument/2006/relationships/image" Target="../media/image2039.png"/><Relationship Id="rId380" Type="http://schemas.openxmlformats.org/officeDocument/2006/relationships/customXml" Target="../ink/ink2202.xml"/><Relationship Id="rId240" Type="http://schemas.openxmlformats.org/officeDocument/2006/relationships/customXml" Target="../ink/ink2132.xml"/><Relationship Id="rId35" Type="http://schemas.openxmlformats.org/officeDocument/2006/relationships/image" Target="../media/image1942.png"/><Relationship Id="rId77" Type="http://schemas.openxmlformats.org/officeDocument/2006/relationships/image" Target="../media/image1963.png"/><Relationship Id="rId100" Type="http://schemas.openxmlformats.org/officeDocument/2006/relationships/customXml" Target="../ink/ink2062.xml"/><Relationship Id="rId282" Type="http://schemas.openxmlformats.org/officeDocument/2006/relationships/customXml" Target="../ink/ink2153.xml"/><Relationship Id="rId338" Type="http://schemas.openxmlformats.org/officeDocument/2006/relationships/customXml" Target="../ink/ink2181.xml"/><Relationship Id="rId8" Type="http://schemas.openxmlformats.org/officeDocument/2006/relationships/customXml" Target="../ink/ink2016.xml"/><Relationship Id="rId142" Type="http://schemas.openxmlformats.org/officeDocument/2006/relationships/customXml" Target="../ink/ink2083.xml"/><Relationship Id="rId184" Type="http://schemas.openxmlformats.org/officeDocument/2006/relationships/customXml" Target="../ink/ink2104.xml"/><Relationship Id="rId391" Type="http://schemas.openxmlformats.org/officeDocument/2006/relationships/image" Target="../media/image2120.png"/><Relationship Id="rId405" Type="http://schemas.openxmlformats.org/officeDocument/2006/relationships/image" Target="../media/image2127.png"/><Relationship Id="rId251" Type="http://schemas.openxmlformats.org/officeDocument/2006/relationships/image" Target="../media/image2050.png"/><Relationship Id="rId46" Type="http://schemas.openxmlformats.org/officeDocument/2006/relationships/customXml" Target="../ink/ink2035.xml"/><Relationship Id="rId293" Type="http://schemas.openxmlformats.org/officeDocument/2006/relationships/image" Target="../media/image2071.png"/><Relationship Id="rId307" Type="http://schemas.openxmlformats.org/officeDocument/2006/relationships/image" Target="../media/image2078.png"/><Relationship Id="rId349" Type="http://schemas.openxmlformats.org/officeDocument/2006/relationships/image" Target="../media/image2099.png"/><Relationship Id="rId88" Type="http://schemas.openxmlformats.org/officeDocument/2006/relationships/customXml" Target="../ink/ink2056.xml"/><Relationship Id="rId111" Type="http://schemas.openxmlformats.org/officeDocument/2006/relationships/image" Target="../media/image1980.png"/><Relationship Id="rId153" Type="http://schemas.openxmlformats.org/officeDocument/2006/relationships/image" Target="../media/image2001.png"/><Relationship Id="rId195" Type="http://schemas.openxmlformats.org/officeDocument/2006/relationships/image" Target="../media/image2022.png"/><Relationship Id="rId209" Type="http://schemas.openxmlformats.org/officeDocument/2006/relationships/image" Target="../media/image2029.png"/><Relationship Id="rId360" Type="http://schemas.openxmlformats.org/officeDocument/2006/relationships/customXml" Target="../ink/ink2192.xml"/><Relationship Id="rId220" Type="http://schemas.openxmlformats.org/officeDocument/2006/relationships/customXml" Target="../ink/ink2122.xml"/><Relationship Id="rId15" Type="http://schemas.openxmlformats.org/officeDocument/2006/relationships/image" Target="../media/image1932.png"/><Relationship Id="rId57" Type="http://schemas.openxmlformats.org/officeDocument/2006/relationships/image" Target="../media/image1953.png"/><Relationship Id="rId262" Type="http://schemas.openxmlformats.org/officeDocument/2006/relationships/customXml" Target="../ink/ink2143.xml"/><Relationship Id="rId318" Type="http://schemas.openxmlformats.org/officeDocument/2006/relationships/customXml" Target="../ink/ink2171.xml"/><Relationship Id="rId99" Type="http://schemas.openxmlformats.org/officeDocument/2006/relationships/image" Target="../media/image1974.png"/><Relationship Id="rId122" Type="http://schemas.openxmlformats.org/officeDocument/2006/relationships/customXml" Target="../ink/ink2073.xml"/><Relationship Id="rId164" Type="http://schemas.openxmlformats.org/officeDocument/2006/relationships/customXml" Target="../ink/ink2094.xml"/><Relationship Id="rId371" Type="http://schemas.openxmlformats.org/officeDocument/2006/relationships/image" Target="../media/image2110.png"/><Relationship Id="rId26" Type="http://schemas.openxmlformats.org/officeDocument/2006/relationships/customXml" Target="../ink/ink2025.xml"/><Relationship Id="rId231" Type="http://schemas.openxmlformats.org/officeDocument/2006/relationships/image" Target="../media/image2040.png"/><Relationship Id="rId273" Type="http://schemas.openxmlformats.org/officeDocument/2006/relationships/image" Target="../media/image2061.png"/><Relationship Id="rId329" Type="http://schemas.openxmlformats.org/officeDocument/2006/relationships/image" Target="../media/image2089.png"/><Relationship Id="rId68" Type="http://schemas.openxmlformats.org/officeDocument/2006/relationships/customXml" Target="../ink/ink2046.xml"/><Relationship Id="rId133" Type="http://schemas.openxmlformats.org/officeDocument/2006/relationships/image" Target="../media/image1991.png"/><Relationship Id="rId175" Type="http://schemas.openxmlformats.org/officeDocument/2006/relationships/image" Target="../media/image2012.png"/><Relationship Id="rId340" Type="http://schemas.openxmlformats.org/officeDocument/2006/relationships/customXml" Target="../ink/ink2182.xml"/><Relationship Id="rId200" Type="http://schemas.openxmlformats.org/officeDocument/2006/relationships/customXml" Target="../ink/ink2112.xml"/><Relationship Id="rId382" Type="http://schemas.openxmlformats.org/officeDocument/2006/relationships/customXml" Target="../ink/ink2203.xml"/><Relationship Id="rId242" Type="http://schemas.openxmlformats.org/officeDocument/2006/relationships/customXml" Target="../ink/ink2133.xml"/><Relationship Id="rId284" Type="http://schemas.openxmlformats.org/officeDocument/2006/relationships/customXml" Target="../ink/ink2154.xml"/><Relationship Id="rId37" Type="http://schemas.openxmlformats.org/officeDocument/2006/relationships/image" Target="../media/image1943.png"/><Relationship Id="rId79" Type="http://schemas.openxmlformats.org/officeDocument/2006/relationships/image" Target="../media/image1964.png"/><Relationship Id="rId102" Type="http://schemas.openxmlformats.org/officeDocument/2006/relationships/customXml" Target="../ink/ink2063.xml"/><Relationship Id="rId144" Type="http://schemas.openxmlformats.org/officeDocument/2006/relationships/customXml" Target="../ink/ink2084.xml"/><Relationship Id="rId90" Type="http://schemas.openxmlformats.org/officeDocument/2006/relationships/customXml" Target="../ink/ink2057.xml"/><Relationship Id="rId186" Type="http://schemas.openxmlformats.org/officeDocument/2006/relationships/customXml" Target="../ink/ink2105.xml"/><Relationship Id="rId351" Type="http://schemas.openxmlformats.org/officeDocument/2006/relationships/image" Target="../media/image2100.png"/><Relationship Id="rId393" Type="http://schemas.openxmlformats.org/officeDocument/2006/relationships/image" Target="../media/image2121.png"/><Relationship Id="rId407" Type="http://schemas.openxmlformats.org/officeDocument/2006/relationships/image" Target="../media/image2128.png"/><Relationship Id="rId211" Type="http://schemas.openxmlformats.org/officeDocument/2006/relationships/image" Target="../media/image2030.png"/><Relationship Id="rId253" Type="http://schemas.openxmlformats.org/officeDocument/2006/relationships/image" Target="../media/image2051.png"/><Relationship Id="rId295" Type="http://schemas.openxmlformats.org/officeDocument/2006/relationships/image" Target="../media/image2072.png"/><Relationship Id="rId309" Type="http://schemas.openxmlformats.org/officeDocument/2006/relationships/image" Target="../media/image20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2187.png"/><Relationship Id="rId299" Type="http://schemas.openxmlformats.org/officeDocument/2006/relationships/image" Target="../media/image2278.png"/><Relationship Id="rId21" Type="http://schemas.openxmlformats.org/officeDocument/2006/relationships/image" Target="../media/image2139.png"/><Relationship Id="rId63" Type="http://schemas.openxmlformats.org/officeDocument/2006/relationships/image" Target="../media/image2160.png"/><Relationship Id="rId159" Type="http://schemas.openxmlformats.org/officeDocument/2006/relationships/image" Target="../media/image2208.png"/><Relationship Id="rId324" Type="http://schemas.openxmlformats.org/officeDocument/2006/relationships/customXml" Target="../ink/ink2378.xml"/><Relationship Id="rId366" Type="http://schemas.openxmlformats.org/officeDocument/2006/relationships/customXml" Target="../ink/ink2399.xml"/><Relationship Id="rId170" Type="http://schemas.openxmlformats.org/officeDocument/2006/relationships/customXml" Target="../ink/ink2301.xml"/><Relationship Id="rId226" Type="http://schemas.openxmlformats.org/officeDocument/2006/relationships/customXml" Target="../ink/ink2329.xml"/><Relationship Id="rId268" Type="http://schemas.openxmlformats.org/officeDocument/2006/relationships/customXml" Target="../ink/ink2350.xml"/><Relationship Id="rId32" Type="http://schemas.openxmlformats.org/officeDocument/2006/relationships/customXml" Target="../ink/ink2232.xml"/><Relationship Id="rId74" Type="http://schemas.openxmlformats.org/officeDocument/2006/relationships/customXml" Target="../ink/ink2253.xml"/><Relationship Id="rId128" Type="http://schemas.openxmlformats.org/officeDocument/2006/relationships/customXml" Target="../ink/ink2280.xml"/><Relationship Id="rId335" Type="http://schemas.openxmlformats.org/officeDocument/2006/relationships/image" Target="../media/image2296.png"/><Relationship Id="rId377" Type="http://schemas.openxmlformats.org/officeDocument/2006/relationships/image" Target="../media/image2317.png"/><Relationship Id="rId5" Type="http://schemas.openxmlformats.org/officeDocument/2006/relationships/image" Target="../media/image2131.png"/><Relationship Id="rId181" Type="http://schemas.openxmlformats.org/officeDocument/2006/relationships/image" Target="../media/image2219.png"/><Relationship Id="rId237" Type="http://schemas.openxmlformats.org/officeDocument/2006/relationships/image" Target="../media/image2247.png"/><Relationship Id="rId402" Type="http://schemas.openxmlformats.org/officeDocument/2006/relationships/customXml" Target="../ink/ink2417.xml"/><Relationship Id="rId279" Type="http://schemas.openxmlformats.org/officeDocument/2006/relationships/image" Target="../media/image2268.png"/><Relationship Id="rId43" Type="http://schemas.openxmlformats.org/officeDocument/2006/relationships/image" Target="../media/image2150.png"/><Relationship Id="rId139" Type="http://schemas.openxmlformats.org/officeDocument/2006/relationships/image" Target="../media/image2198.png"/><Relationship Id="rId290" Type="http://schemas.openxmlformats.org/officeDocument/2006/relationships/customXml" Target="../ink/ink2361.xml"/><Relationship Id="rId304" Type="http://schemas.openxmlformats.org/officeDocument/2006/relationships/customXml" Target="../ink/ink2368.xml"/><Relationship Id="rId346" Type="http://schemas.openxmlformats.org/officeDocument/2006/relationships/customXml" Target="../ink/ink2389.xml"/><Relationship Id="rId388" Type="http://schemas.openxmlformats.org/officeDocument/2006/relationships/customXml" Target="../ink/ink2410.xml"/><Relationship Id="rId85" Type="http://schemas.openxmlformats.org/officeDocument/2006/relationships/image" Target="../media/image2171.png"/><Relationship Id="rId150" Type="http://schemas.openxmlformats.org/officeDocument/2006/relationships/customXml" Target="../ink/ink2291.xml"/><Relationship Id="rId192" Type="http://schemas.openxmlformats.org/officeDocument/2006/relationships/customXml" Target="../ink/ink2312.xml"/><Relationship Id="rId206" Type="http://schemas.openxmlformats.org/officeDocument/2006/relationships/customXml" Target="../ink/ink2319.xml"/><Relationship Id="rId413" Type="http://schemas.openxmlformats.org/officeDocument/2006/relationships/image" Target="../media/image2335.png"/><Relationship Id="rId248" Type="http://schemas.openxmlformats.org/officeDocument/2006/relationships/customXml" Target="../ink/ink2340.xml"/><Relationship Id="rId12" Type="http://schemas.openxmlformats.org/officeDocument/2006/relationships/customXml" Target="../ink/ink2222.xml"/><Relationship Id="rId108" Type="http://schemas.openxmlformats.org/officeDocument/2006/relationships/customXml" Target="../ink/ink2270.xml"/><Relationship Id="rId315" Type="http://schemas.openxmlformats.org/officeDocument/2006/relationships/image" Target="../media/image2286.png"/><Relationship Id="rId357" Type="http://schemas.openxmlformats.org/officeDocument/2006/relationships/image" Target="../media/image2307.png"/><Relationship Id="rId54" Type="http://schemas.openxmlformats.org/officeDocument/2006/relationships/customXml" Target="../ink/ink2243.xml"/><Relationship Id="rId96" Type="http://schemas.openxmlformats.org/officeDocument/2006/relationships/customXml" Target="../ink/ink2264.xml"/><Relationship Id="rId161" Type="http://schemas.openxmlformats.org/officeDocument/2006/relationships/image" Target="../media/image2209.png"/><Relationship Id="rId217" Type="http://schemas.openxmlformats.org/officeDocument/2006/relationships/image" Target="../media/image2237.png"/><Relationship Id="rId399" Type="http://schemas.openxmlformats.org/officeDocument/2006/relationships/image" Target="../media/image2328.png"/><Relationship Id="rId259" Type="http://schemas.openxmlformats.org/officeDocument/2006/relationships/image" Target="../media/image2258.png"/><Relationship Id="rId424" Type="http://schemas.openxmlformats.org/officeDocument/2006/relationships/customXml" Target="../ink/ink2428.xml"/><Relationship Id="rId23" Type="http://schemas.openxmlformats.org/officeDocument/2006/relationships/image" Target="../media/image2140.png"/><Relationship Id="rId119" Type="http://schemas.openxmlformats.org/officeDocument/2006/relationships/image" Target="../media/image2188.png"/><Relationship Id="rId270" Type="http://schemas.openxmlformats.org/officeDocument/2006/relationships/customXml" Target="../ink/ink2351.xml"/><Relationship Id="rId326" Type="http://schemas.openxmlformats.org/officeDocument/2006/relationships/customXml" Target="../ink/ink2379.xml"/><Relationship Id="rId65" Type="http://schemas.openxmlformats.org/officeDocument/2006/relationships/image" Target="../media/image2161.png"/><Relationship Id="rId130" Type="http://schemas.openxmlformats.org/officeDocument/2006/relationships/customXml" Target="../ink/ink2281.xml"/><Relationship Id="rId368" Type="http://schemas.openxmlformats.org/officeDocument/2006/relationships/customXml" Target="../ink/ink2400.xml"/><Relationship Id="rId172" Type="http://schemas.openxmlformats.org/officeDocument/2006/relationships/customXml" Target="../ink/ink2302.xml"/><Relationship Id="rId228" Type="http://schemas.openxmlformats.org/officeDocument/2006/relationships/customXml" Target="../ink/ink2330.xml"/><Relationship Id="rId281" Type="http://schemas.openxmlformats.org/officeDocument/2006/relationships/image" Target="../media/image2269.png"/><Relationship Id="rId337" Type="http://schemas.openxmlformats.org/officeDocument/2006/relationships/image" Target="../media/image2297.png"/><Relationship Id="rId34" Type="http://schemas.openxmlformats.org/officeDocument/2006/relationships/customXml" Target="../ink/ink2233.xml"/><Relationship Id="rId76" Type="http://schemas.openxmlformats.org/officeDocument/2006/relationships/customXml" Target="../ink/ink2254.xml"/><Relationship Id="rId141" Type="http://schemas.openxmlformats.org/officeDocument/2006/relationships/image" Target="../media/image2199.png"/><Relationship Id="rId379" Type="http://schemas.openxmlformats.org/officeDocument/2006/relationships/image" Target="../media/image2318.png"/><Relationship Id="rId7" Type="http://schemas.openxmlformats.org/officeDocument/2006/relationships/image" Target="../media/image2132.png"/><Relationship Id="rId183" Type="http://schemas.openxmlformats.org/officeDocument/2006/relationships/image" Target="../media/image2220.png"/><Relationship Id="rId239" Type="http://schemas.openxmlformats.org/officeDocument/2006/relationships/image" Target="../media/image2248.png"/><Relationship Id="rId390" Type="http://schemas.openxmlformats.org/officeDocument/2006/relationships/customXml" Target="../ink/ink2411.xml"/><Relationship Id="rId404" Type="http://schemas.openxmlformats.org/officeDocument/2006/relationships/customXml" Target="../ink/ink2418.xml"/><Relationship Id="rId250" Type="http://schemas.openxmlformats.org/officeDocument/2006/relationships/customXml" Target="../ink/ink2341.xml"/><Relationship Id="rId292" Type="http://schemas.openxmlformats.org/officeDocument/2006/relationships/customXml" Target="../ink/ink2362.xml"/><Relationship Id="rId306" Type="http://schemas.openxmlformats.org/officeDocument/2006/relationships/customXml" Target="../ink/ink2369.xml"/><Relationship Id="rId45" Type="http://schemas.openxmlformats.org/officeDocument/2006/relationships/image" Target="../media/image2151.png"/><Relationship Id="rId87" Type="http://schemas.openxmlformats.org/officeDocument/2006/relationships/image" Target="../media/image2172.png"/><Relationship Id="rId110" Type="http://schemas.openxmlformats.org/officeDocument/2006/relationships/customXml" Target="../ink/ink2271.xml"/><Relationship Id="rId348" Type="http://schemas.openxmlformats.org/officeDocument/2006/relationships/customXml" Target="../ink/ink2390.xml"/><Relationship Id="rId152" Type="http://schemas.openxmlformats.org/officeDocument/2006/relationships/customXml" Target="../ink/ink2292.xml"/><Relationship Id="rId194" Type="http://schemas.openxmlformats.org/officeDocument/2006/relationships/customXml" Target="../ink/ink2313.xml"/><Relationship Id="rId208" Type="http://schemas.openxmlformats.org/officeDocument/2006/relationships/customXml" Target="../ink/ink2320.xml"/><Relationship Id="rId415" Type="http://schemas.openxmlformats.org/officeDocument/2006/relationships/image" Target="../media/image2336.png"/><Relationship Id="rId261" Type="http://schemas.openxmlformats.org/officeDocument/2006/relationships/image" Target="../media/image2259.png"/><Relationship Id="rId14" Type="http://schemas.openxmlformats.org/officeDocument/2006/relationships/customXml" Target="../ink/ink2223.xml"/><Relationship Id="rId56" Type="http://schemas.openxmlformats.org/officeDocument/2006/relationships/customXml" Target="../ink/ink2244.xml"/><Relationship Id="rId317" Type="http://schemas.openxmlformats.org/officeDocument/2006/relationships/image" Target="../media/image2287.png"/><Relationship Id="rId359" Type="http://schemas.openxmlformats.org/officeDocument/2006/relationships/image" Target="../media/image2308.png"/><Relationship Id="rId98" Type="http://schemas.openxmlformats.org/officeDocument/2006/relationships/customXml" Target="../ink/ink2265.xml"/><Relationship Id="rId121" Type="http://schemas.openxmlformats.org/officeDocument/2006/relationships/image" Target="../media/image2189.png"/><Relationship Id="rId163" Type="http://schemas.openxmlformats.org/officeDocument/2006/relationships/image" Target="../media/image2210.png"/><Relationship Id="rId219" Type="http://schemas.openxmlformats.org/officeDocument/2006/relationships/image" Target="../media/image2238.png"/><Relationship Id="rId370" Type="http://schemas.openxmlformats.org/officeDocument/2006/relationships/customXml" Target="../ink/ink2401.xml"/><Relationship Id="rId426" Type="http://schemas.openxmlformats.org/officeDocument/2006/relationships/customXml" Target="../ink/ink2429.xml"/><Relationship Id="rId230" Type="http://schemas.openxmlformats.org/officeDocument/2006/relationships/customXml" Target="../ink/ink2331.xml"/><Relationship Id="rId25" Type="http://schemas.openxmlformats.org/officeDocument/2006/relationships/image" Target="../media/image2141.png"/><Relationship Id="rId67" Type="http://schemas.openxmlformats.org/officeDocument/2006/relationships/image" Target="../media/image2162.png"/><Relationship Id="rId272" Type="http://schemas.openxmlformats.org/officeDocument/2006/relationships/customXml" Target="../ink/ink2352.xml"/><Relationship Id="rId328" Type="http://schemas.openxmlformats.org/officeDocument/2006/relationships/customXml" Target="../ink/ink2380.xml"/><Relationship Id="rId132" Type="http://schemas.openxmlformats.org/officeDocument/2006/relationships/customXml" Target="../ink/ink2282.xml"/><Relationship Id="rId174" Type="http://schemas.openxmlformats.org/officeDocument/2006/relationships/customXml" Target="../ink/ink2303.xml"/><Relationship Id="rId381" Type="http://schemas.openxmlformats.org/officeDocument/2006/relationships/image" Target="../media/image2319.png"/><Relationship Id="rId241" Type="http://schemas.openxmlformats.org/officeDocument/2006/relationships/image" Target="../media/image2249.png"/><Relationship Id="rId36" Type="http://schemas.openxmlformats.org/officeDocument/2006/relationships/customXml" Target="../ink/ink2234.xml"/><Relationship Id="rId283" Type="http://schemas.openxmlformats.org/officeDocument/2006/relationships/image" Target="../media/image2270.png"/><Relationship Id="rId339" Type="http://schemas.openxmlformats.org/officeDocument/2006/relationships/image" Target="../media/image2298.png"/><Relationship Id="rId78" Type="http://schemas.openxmlformats.org/officeDocument/2006/relationships/customXml" Target="../ink/ink2255.xml"/><Relationship Id="rId101" Type="http://schemas.openxmlformats.org/officeDocument/2006/relationships/image" Target="../media/image2179.png"/><Relationship Id="rId143" Type="http://schemas.openxmlformats.org/officeDocument/2006/relationships/image" Target="../media/image2200.png"/><Relationship Id="rId185" Type="http://schemas.openxmlformats.org/officeDocument/2006/relationships/image" Target="../media/image2221.png"/><Relationship Id="rId350" Type="http://schemas.openxmlformats.org/officeDocument/2006/relationships/customXml" Target="../ink/ink2391.xml"/><Relationship Id="rId406" Type="http://schemas.openxmlformats.org/officeDocument/2006/relationships/customXml" Target="../ink/ink2419.xml"/><Relationship Id="rId9" Type="http://schemas.openxmlformats.org/officeDocument/2006/relationships/image" Target="../media/image2133.png"/><Relationship Id="rId210" Type="http://schemas.openxmlformats.org/officeDocument/2006/relationships/customXml" Target="../ink/ink2321.xml"/><Relationship Id="rId392" Type="http://schemas.openxmlformats.org/officeDocument/2006/relationships/customXml" Target="../ink/ink2412.xml"/><Relationship Id="rId252" Type="http://schemas.openxmlformats.org/officeDocument/2006/relationships/customXml" Target="../ink/ink2342.xml"/><Relationship Id="rId294" Type="http://schemas.openxmlformats.org/officeDocument/2006/relationships/customXml" Target="../ink/ink2363.xml"/><Relationship Id="rId308" Type="http://schemas.openxmlformats.org/officeDocument/2006/relationships/customXml" Target="../ink/ink2370.xml"/><Relationship Id="rId47" Type="http://schemas.openxmlformats.org/officeDocument/2006/relationships/image" Target="../media/image2152.png"/><Relationship Id="rId89" Type="http://schemas.openxmlformats.org/officeDocument/2006/relationships/image" Target="../media/image2173.png"/><Relationship Id="rId112" Type="http://schemas.openxmlformats.org/officeDocument/2006/relationships/customXml" Target="../ink/ink2272.xml"/><Relationship Id="rId154" Type="http://schemas.openxmlformats.org/officeDocument/2006/relationships/customXml" Target="../ink/ink2293.xml"/><Relationship Id="rId361" Type="http://schemas.openxmlformats.org/officeDocument/2006/relationships/image" Target="../media/image2309.png"/><Relationship Id="rId196" Type="http://schemas.openxmlformats.org/officeDocument/2006/relationships/customXml" Target="../ink/ink2314.xml"/><Relationship Id="rId417" Type="http://schemas.openxmlformats.org/officeDocument/2006/relationships/image" Target="../media/image2337.png"/><Relationship Id="rId16" Type="http://schemas.openxmlformats.org/officeDocument/2006/relationships/customXml" Target="../ink/ink2224.xml"/><Relationship Id="rId221" Type="http://schemas.openxmlformats.org/officeDocument/2006/relationships/image" Target="../media/image2239.png"/><Relationship Id="rId263" Type="http://schemas.openxmlformats.org/officeDocument/2006/relationships/image" Target="../media/image2260.png"/><Relationship Id="rId319" Type="http://schemas.openxmlformats.org/officeDocument/2006/relationships/image" Target="../media/image2288.png"/><Relationship Id="rId58" Type="http://schemas.openxmlformats.org/officeDocument/2006/relationships/customXml" Target="../ink/ink2245.xml"/><Relationship Id="rId123" Type="http://schemas.openxmlformats.org/officeDocument/2006/relationships/image" Target="../media/image2190.png"/><Relationship Id="rId330" Type="http://schemas.openxmlformats.org/officeDocument/2006/relationships/customXml" Target="../ink/ink2381.xml"/><Relationship Id="rId165" Type="http://schemas.openxmlformats.org/officeDocument/2006/relationships/image" Target="../media/image2211.png"/><Relationship Id="rId372" Type="http://schemas.openxmlformats.org/officeDocument/2006/relationships/customXml" Target="../ink/ink2402.xml"/><Relationship Id="rId428" Type="http://schemas.openxmlformats.org/officeDocument/2006/relationships/customXml" Target="../ink/ink2430.xml"/><Relationship Id="rId232" Type="http://schemas.openxmlformats.org/officeDocument/2006/relationships/customXml" Target="../ink/ink2332.xml"/><Relationship Id="rId274" Type="http://schemas.openxmlformats.org/officeDocument/2006/relationships/customXml" Target="../ink/ink2353.xml"/><Relationship Id="rId27" Type="http://schemas.openxmlformats.org/officeDocument/2006/relationships/image" Target="../media/image2142.png"/><Relationship Id="rId69" Type="http://schemas.openxmlformats.org/officeDocument/2006/relationships/image" Target="../media/image2163.png"/><Relationship Id="rId134" Type="http://schemas.openxmlformats.org/officeDocument/2006/relationships/customXml" Target="../ink/ink2283.xml"/><Relationship Id="rId80" Type="http://schemas.openxmlformats.org/officeDocument/2006/relationships/customXml" Target="../ink/ink2256.xml"/><Relationship Id="rId176" Type="http://schemas.openxmlformats.org/officeDocument/2006/relationships/customXml" Target="../ink/ink2304.xml"/><Relationship Id="rId341" Type="http://schemas.openxmlformats.org/officeDocument/2006/relationships/image" Target="../media/image2299.png"/><Relationship Id="rId383" Type="http://schemas.openxmlformats.org/officeDocument/2006/relationships/image" Target="../media/image2320.png"/><Relationship Id="rId201" Type="http://schemas.openxmlformats.org/officeDocument/2006/relationships/image" Target="../media/image2229.png"/><Relationship Id="rId243" Type="http://schemas.openxmlformats.org/officeDocument/2006/relationships/image" Target="../media/image2250.png"/><Relationship Id="rId285" Type="http://schemas.openxmlformats.org/officeDocument/2006/relationships/image" Target="../media/image2271.png"/><Relationship Id="rId38" Type="http://schemas.openxmlformats.org/officeDocument/2006/relationships/customXml" Target="../ink/ink2235.xml"/><Relationship Id="rId103" Type="http://schemas.openxmlformats.org/officeDocument/2006/relationships/image" Target="../media/image2180.png"/><Relationship Id="rId310" Type="http://schemas.openxmlformats.org/officeDocument/2006/relationships/customXml" Target="../ink/ink2371.xml"/><Relationship Id="rId91" Type="http://schemas.openxmlformats.org/officeDocument/2006/relationships/image" Target="../media/image2174.png"/><Relationship Id="rId145" Type="http://schemas.openxmlformats.org/officeDocument/2006/relationships/image" Target="../media/image2201.png"/><Relationship Id="rId187" Type="http://schemas.openxmlformats.org/officeDocument/2006/relationships/image" Target="../media/image2222.png"/><Relationship Id="rId352" Type="http://schemas.openxmlformats.org/officeDocument/2006/relationships/customXml" Target="../ink/ink2392.xml"/><Relationship Id="rId394" Type="http://schemas.openxmlformats.org/officeDocument/2006/relationships/customXml" Target="../ink/ink2413.xml"/><Relationship Id="rId408" Type="http://schemas.openxmlformats.org/officeDocument/2006/relationships/customXml" Target="../ink/ink2420.xml"/><Relationship Id="rId1" Type="http://schemas.openxmlformats.org/officeDocument/2006/relationships/slideLayout" Target="../slideLayouts/slideLayout2.xml"/><Relationship Id="rId212" Type="http://schemas.openxmlformats.org/officeDocument/2006/relationships/customXml" Target="../ink/ink2322.xml"/><Relationship Id="rId233" Type="http://schemas.openxmlformats.org/officeDocument/2006/relationships/image" Target="../media/image2245.png"/><Relationship Id="rId254" Type="http://schemas.openxmlformats.org/officeDocument/2006/relationships/customXml" Target="../ink/ink2343.xml"/><Relationship Id="rId28" Type="http://schemas.openxmlformats.org/officeDocument/2006/relationships/customXml" Target="../ink/ink2230.xml"/><Relationship Id="rId49" Type="http://schemas.openxmlformats.org/officeDocument/2006/relationships/image" Target="../media/image2153.png"/><Relationship Id="rId114" Type="http://schemas.openxmlformats.org/officeDocument/2006/relationships/customXml" Target="../ink/ink2273.xml"/><Relationship Id="rId275" Type="http://schemas.openxmlformats.org/officeDocument/2006/relationships/image" Target="../media/image2266.png"/><Relationship Id="rId296" Type="http://schemas.openxmlformats.org/officeDocument/2006/relationships/customXml" Target="../ink/ink2364.xml"/><Relationship Id="rId300" Type="http://schemas.openxmlformats.org/officeDocument/2006/relationships/customXml" Target="../ink/ink2366.xml"/><Relationship Id="rId60" Type="http://schemas.openxmlformats.org/officeDocument/2006/relationships/customXml" Target="../ink/ink2246.xml"/><Relationship Id="rId81" Type="http://schemas.openxmlformats.org/officeDocument/2006/relationships/image" Target="../media/image2169.png"/><Relationship Id="rId135" Type="http://schemas.openxmlformats.org/officeDocument/2006/relationships/image" Target="../media/image2196.png"/><Relationship Id="rId156" Type="http://schemas.openxmlformats.org/officeDocument/2006/relationships/customXml" Target="../ink/ink2294.xml"/><Relationship Id="rId177" Type="http://schemas.openxmlformats.org/officeDocument/2006/relationships/image" Target="../media/image2217.png"/><Relationship Id="rId198" Type="http://schemas.openxmlformats.org/officeDocument/2006/relationships/customXml" Target="../ink/ink2315.xml"/><Relationship Id="rId321" Type="http://schemas.openxmlformats.org/officeDocument/2006/relationships/image" Target="../media/image2289.png"/><Relationship Id="rId342" Type="http://schemas.openxmlformats.org/officeDocument/2006/relationships/customXml" Target="../ink/ink2387.xml"/><Relationship Id="rId363" Type="http://schemas.openxmlformats.org/officeDocument/2006/relationships/image" Target="../media/image2310.png"/><Relationship Id="rId384" Type="http://schemas.openxmlformats.org/officeDocument/2006/relationships/customXml" Target="../ink/ink2408.xml"/><Relationship Id="rId419" Type="http://schemas.openxmlformats.org/officeDocument/2006/relationships/image" Target="../media/image2338.png"/><Relationship Id="rId202" Type="http://schemas.openxmlformats.org/officeDocument/2006/relationships/customXml" Target="../ink/ink2317.xml"/><Relationship Id="rId223" Type="http://schemas.openxmlformats.org/officeDocument/2006/relationships/image" Target="../media/image2240.png"/><Relationship Id="rId244" Type="http://schemas.openxmlformats.org/officeDocument/2006/relationships/customXml" Target="../ink/ink2338.xml"/><Relationship Id="rId18" Type="http://schemas.openxmlformats.org/officeDocument/2006/relationships/customXml" Target="../ink/ink2225.xml"/><Relationship Id="rId39" Type="http://schemas.openxmlformats.org/officeDocument/2006/relationships/image" Target="../media/image2148.png"/><Relationship Id="rId265" Type="http://schemas.openxmlformats.org/officeDocument/2006/relationships/image" Target="../media/image2261.png"/><Relationship Id="rId286" Type="http://schemas.openxmlformats.org/officeDocument/2006/relationships/customXml" Target="../ink/ink2359.xml"/><Relationship Id="rId50" Type="http://schemas.openxmlformats.org/officeDocument/2006/relationships/customXml" Target="../ink/ink2241.xml"/><Relationship Id="rId104" Type="http://schemas.openxmlformats.org/officeDocument/2006/relationships/customXml" Target="../ink/ink2268.xml"/><Relationship Id="rId125" Type="http://schemas.openxmlformats.org/officeDocument/2006/relationships/image" Target="../media/image2191.png"/><Relationship Id="rId146" Type="http://schemas.openxmlformats.org/officeDocument/2006/relationships/customXml" Target="../ink/ink2289.xml"/><Relationship Id="rId167" Type="http://schemas.openxmlformats.org/officeDocument/2006/relationships/image" Target="../media/image2212.png"/><Relationship Id="rId188" Type="http://schemas.openxmlformats.org/officeDocument/2006/relationships/customXml" Target="../ink/ink2310.xml"/><Relationship Id="rId311" Type="http://schemas.openxmlformats.org/officeDocument/2006/relationships/image" Target="../media/image2284.png"/><Relationship Id="rId332" Type="http://schemas.openxmlformats.org/officeDocument/2006/relationships/customXml" Target="../ink/ink2382.xml"/><Relationship Id="rId353" Type="http://schemas.openxmlformats.org/officeDocument/2006/relationships/image" Target="../media/image2305.png"/><Relationship Id="rId374" Type="http://schemas.openxmlformats.org/officeDocument/2006/relationships/customXml" Target="../ink/ink2403.xml"/><Relationship Id="rId395" Type="http://schemas.openxmlformats.org/officeDocument/2006/relationships/image" Target="../media/image2326.png"/><Relationship Id="rId409" Type="http://schemas.openxmlformats.org/officeDocument/2006/relationships/image" Target="../media/image2333.png"/><Relationship Id="rId71" Type="http://schemas.openxmlformats.org/officeDocument/2006/relationships/image" Target="../media/image2164.png"/><Relationship Id="rId92" Type="http://schemas.openxmlformats.org/officeDocument/2006/relationships/customXml" Target="../ink/ink2262.xml"/><Relationship Id="rId213" Type="http://schemas.openxmlformats.org/officeDocument/2006/relationships/image" Target="../media/image2235.png"/><Relationship Id="rId234" Type="http://schemas.openxmlformats.org/officeDocument/2006/relationships/customXml" Target="../ink/ink2333.xml"/><Relationship Id="rId420" Type="http://schemas.openxmlformats.org/officeDocument/2006/relationships/customXml" Target="../ink/ink2426.xml"/><Relationship Id="rId2" Type="http://schemas.openxmlformats.org/officeDocument/2006/relationships/customXml" Target="../ink/ink2217.xml"/><Relationship Id="rId29" Type="http://schemas.openxmlformats.org/officeDocument/2006/relationships/image" Target="../media/image2143.png"/><Relationship Id="rId255" Type="http://schemas.openxmlformats.org/officeDocument/2006/relationships/image" Target="../media/image2256.png"/><Relationship Id="rId276" Type="http://schemas.openxmlformats.org/officeDocument/2006/relationships/customXml" Target="../ink/ink2354.xml"/><Relationship Id="rId297" Type="http://schemas.openxmlformats.org/officeDocument/2006/relationships/image" Target="../media/image2277.png"/><Relationship Id="rId40" Type="http://schemas.openxmlformats.org/officeDocument/2006/relationships/customXml" Target="../ink/ink2236.xml"/><Relationship Id="rId115" Type="http://schemas.openxmlformats.org/officeDocument/2006/relationships/image" Target="../media/image2186.png"/><Relationship Id="rId136" Type="http://schemas.openxmlformats.org/officeDocument/2006/relationships/customXml" Target="../ink/ink2284.xml"/><Relationship Id="rId157" Type="http://schemas.openxmlformats.org/officeDocument/2006/relationships/image" Target="../media/image2207.png"/><Relationship Id="rId178" Type="http://schemas.openxmlformats.org/officeDocument/2006/relationships/customXml" Target="../ink/ink2305.xml"/><Relationship Id="rId301" Type="http://schemas.openxmlformats.org/officeDocument/2006/relationships/image" Target="../media/image2279.png"/><Relationship Id="rId322" Type="http://schemas.openxmlformats.org/officeDocument/2006/relationships/customXml" Target="../ink/ink2377.xml"/><Relationship Id="rId343" Type="http://schemas.openxmlformats.org/officeDocument/2006/relationships/image" Target="../media/image2300.png"/><Relationship Id="rId364" Type="http://schemas.openxmlformats.org/officeDocument/2006/relationships/customXml" Target="../ink/ink2398.xml"/><Relationship Id="rId61" Type="http://schemas.openxmlformats.org/officeDocument/2006/relationships/image" Target="../media/image2159.png"/><Relationship Id="rId82" Type="http://schemas.openxmlformats.org/officeDocument/2006/relationships/customXml" Target="../ink/ink2257.xml"/><Relationship Id="rId199" Type="http://schemas.openxmlformats.org/officeDocument/2006/relationships/image" Target="../media/image2228.png"/><Relationship Id="rId203" Type="http://schemas.openxmlformats.org/officeDocument/2006/relationships/image" Target="../media/image2230.png"/><Relationship Id="rId385" Type="http://schemas.openxmlformats.org/officeDocument/2006/relationships/image" Target="../media/image2321.png"/><Relationship Id="rId19" Type="http://schemas.openxmlformats.org/officeDocument/2006/relationships/image" Target="../media/image2138.png"/><Relationship Id="rId224" Type="http://schemas.openxmlformats.org/officeDocument/2006/relationships/customXml" Target="../ink/ink2328.xml"/><Relationship Id="rId245" Type="http://schemas.openxmlformats.org/officeDocument/2006/relationships/image" Target="../media/image2251.png"/><Relationship Id="rId266" Type="http://schemas.openxmlformats.org/officeDocument/2006/relationships/customXml" Target="../ink/ink2349.xml"/><Relationship Id="rId287" Type="http://schemas.openxmlformats.org/officeDocument/2006/relationships/image" Target="../media/image2272.png"/><Relationship Id="rId410" Type="http://schemas.openxmlformats.org/officeDocument/2006/relationships/customXml" Target="../ink/ink2421.xml"/><Relationship Id="rId30" Type="http://schemas.openxmlformats.org/officeDocument/2006/relationships/customXml" Target="../ink/ink2231.xml"/><Relationship Id="rId105" Type="http://schemas.openxmlformats.org/officeDocument/2006/relationships/image" Target="../media/image2181.png"/><Relationship Id="rId126" Type="http://schemas.openxmlformats.org/officeDocument/2006/relationships/customXml" Target="../ink/ink2279.xml"/><Relationship Id="rId147" Type="http://schemas.openxmlformats.org/officeDocument/2006/relationships/image" Target="../media/image2202.png"/><Relationship Id="rId168" Type="http://schemas.openxmlformats.org/officeDocument/2006/relationships/customXml" Target="../ink/ink2300.xml"/><Relationship Id="rId312" Type="http://schemas.openxmlformats.org/officeDocument/2006/relationships/customXml" Target="../ink/ink2372.xml"/><Relationship Id="rId333" Type="http://schemas.openxmlformats.org/officeDocument/2006/relationships/image" Target="../media/image2295.png"/><Relationship Id="rId354" Type="http://schemas.openxmlformats.org/officeDocument/2006/relationships/customXml" Target="../ink/ink2393.xml"/><Relationship Id="rId51" Type="http://schemas.openxmlformats.org/officeDocument/2006/relationships/image" Target="../media/image2154.png"/><Relationship Id="rId72" Type="http://schemas.openxmlformats.org/officeDocument/2006/relationships/customXml" Target="../ink/ink2252.xml"/><Relationship Id="rId93" Type="http://schemas.openxmlformats.org/officeDocument/2006/relationships/image" Target="../media/image2175.png"/><Relationship Id="rId189" Type="http://schemas.openxmlformats.org/officeDocument/2006/relationships/image" Target="../media/image2223.png"/><Relationship Id="rId375" Type="http://schemas.openxmlformats.org/officeDocument/2006/relationships/image" Target="../media/image2316.png"/><Relationship Id="rId396" Type="http://schemas.openxmlformats.org/officeDocument/2006/relationships/customXml" Target="../ink/ink2414.xml"/><Relationship Id="rId3" Type="http://schemas.openxmlformats.org/officeDocument/2006/relationships/image" Target="../media/image2130.png"/><Relationship Id="rId214" Type="http://schemas.openxmlformats.org/officeDocument/2006/relationships/customXml" Target="../ink/ink2323.xml"/><Relationship Id="rId235" Type="http://schemas.openxmlformats.org/officeDocument/2006/relationships/image" Target="../media/image2246.png"/><Relationship Id="rId256" Type="http://schemas.openxmlformats.org/officeDocument/2006/relationships/customXml" Target="../ink/ink2344.xml"/><Relationship Id="rId277" Type="http://schemas.openxmlformats.org/officeDocument/2006/relationships/image" Target="../media/image2267.png"/><Relationship Id="rId298" Type="http://schemas.openxmlformats.org/officeDocument/2006/relationships/customXml" Target="../ink/ink2365.xml"/><Relationship Id="rId400" Type="http://schemas.openxmlformats.org/officeDocument/2006/relationships/customXml" Target="../ink/ink2416.xml"/><Relationship Id="rId421" Type="http://schemas.openxmlformats.org/officeDocument/2006/relationships/image" Target="../media/image2339.png"/><Relationship Id="rId116" Type="http://schemas.openxmlformats.org/officeDocument/2006/relationships/customXml" Target="../ink/ink2274.xml"/><Relationship Id="rId137" Type="http://schemas.openxmlformats.org/officeDocument/2006/relationships/image" Target="../media/image2197.png"/><Relationship Id="rId158" Type="http://schemas.openxmlformats.org/officeDocument/2006/relationships/customXml" Target="../ink/ink2295.xml"/><Relationship Id="rId302" Type="http://schemas.openxmlformats.org/officeDocument/2006/relationships/customXml" Target="../ink/ink2367.xml"/><Relationship Id="rId323" Type="http://schemas.openxmlformats.org/officeDocument/2006/relationships/image" Target="../media/image2290.png"/><Relationship Id="rId344" Type="http://schemas.openxmlformats.org/officeDocument/2006/relationships/customXml" Target="../ink/ink2388.xml"/><Relationship Id="rId20" Type="http://schemas.openxmlformats.org/officeDocument/2006/relationships/customXml" Target="../ink/ink2226.xml"/><Relationship Id="rId41" Type="http://schemas.openxmlformats.org/officeDocument/2006/relationships/image" Target="../media/image2149.png"/><Relationship Id="rId62" Type="http://schemas.openxmlformats.org/officeDocument/2006/relationships/customXml" Target="../ink/ink2247.xml"/><Relationship Id="rId83" Type="http://schemas.openxmlformats.org/officeDocument/2006/relationships/image" Target="../media/image2170.png"/><Relationship Id="rId179" Type="http://schemas.openxmlformats.org/officeDocument/2006/relationships/image" Target="../media/image2218.png"/><Relationship Id="rId365" Type="http://schemas.openxmlformats.org/officeDocument/2006/relationships/image" Target="../media/image2311.png"/><Relationship Id="rId386" Type="http://schemas.openxmlformats.org/officeDocument/2006/relationships/customXml" Target="../ink/ink2409.xml"/><Relationship Id="rId190" Type="http://schemas.openxmlformats.org/officeDocument/2006/relationships/customXml" Target="../ink/ink2311.xml"/><Relationship Id="rId204" Type="http://schemas.openxmlformats.org/officeDocument/2006/relationships/customXml" Target="../ink/ink2318.xml"/><Relationship Id="rId225" Type="http://schemas.openxmlformats.org/officeDocument/2006/relationships/image" Target="../media/image2241.png"/><Relationship Id="rId246" Type="http://schemas.openxmlformats.org/officeDocument/2006/relationships/customXml" Target="../ink/ink2339.xml"/><Relationship Id="rId267" Type="http://schemas.openxmlformats.org/officeDocument/2006/relationships/image" Target="../media/image2262.png"/><Relationship Id="rId288" Type="http://schemas.openxmlformats.org/officeDocument/2006/relationships/customXml" Target="../ink/ink2360.xml"/><Relationship Id="rId411" Type="http://schemas.openxmlformats.org/officeDocument/2006/relationships/image" Target="../media/image2334.png"/><Relationship Id="rId106" Type="http://schemas.openxmlformats.org/officeDocument/2006/relationships/customXml" Target="../ink/ink2269.xml"/><Relationship Id="rId127" Type="http://schemas.openxmlformats.org/officeDocument/2006/relationships/image" Target="../media/image2192.png"/><Relationship Id="rId313" Type="http://schemas.openxmlformats.org/officeDocument/2006/relationships/image" Target="../media/image2285.png"/><Relationship Id="rId10" Type="http://schemas.openxmlformats.org/officeDocument/2006/relationships/customXml" Target="../ink/ink2221.xml"/><Relationship Id="rId31" Type="http://schemas.openxmlformats.org/officeDocument/2006/relationships/image" Target="../media/image2144.png"/><Relationship Id="rId52" Type="http://schemas.openxmlformats.org/officeDocument/2006/relationships/customXml" Target="../ink/ink2242.xml"/><Relationship Id="rId73" Type="http://schemas.openxmlformats.org/officeDocument/2006/relationships/image" Target="../media/image2165.png"/><Relationship Id="rId94" Type="http://schemas.openxmlformats.org/officeDocument/2006/relationships/customXml" Target="../ink/ink2263.xml"/><Relationship Id="rId148" Type="http://schemas.openxmlformats.org/officeDocument/2006/relationships/customXml" Target="../ink/ink2290.xml"/><Relationship Id="rId169" Type="http://schemas.openxmlformats.org/officeDocument/2006/relationships/image" Target="../media/image2213.png"/><Relationship Id="rId334" Type="http://schemas.openxmlformats.org/officeDocument/2006/relationships/customXml" Target="../ink/ink2383.xml"/><Relationship Id="rId355" Type="http://schemas.openxmlformats.org/officeDocument/2006/relationships/image" Target="../media/image2306.png"/><Relationship Id="rId376" Type="http://schemas.openxmlformats.org/officeDocument/2006/relationships/customXml" Target="../ink/ink2404.xml"/><Relationship Id="rId397" Type="http://schemas.openxmlformats.org/officeDocument/2006/relationships/image" Target="../media/image2327.png"/><Relationship Id="rId4" Type="http://schemas.openxmlformats.org/officeDocument/2006/relationships/customXml" Target="../ink/ink2218.xml"/><Relationship Id="rId180" Type="http://schemas.openxmlformats.org/officeDocument/2006/relationships/customXml" Target="../ink/ink2306.xml"/><Relationship Id="rId215" Type="http://schemas.openxmlformats.org/officeDocument/2006/relationships/image" Target="../media/image2236.png"/><Relationship Id="rId236" Type="http://schemas.openxmlformats.org/officeDocument/2006/relationships/customXml" Target="../ink/ink2334.xml"/><Relationship Id="rId257" Type="http://schemas.openxmlformats.org/officeDocument/2006/relationships/image" Target="../media/image2257.png"/><Relationship Id="rId278" Type="http://schemas.openxmlformats.org/officeDocument/2006/relationships/customXml" Target="../ink/ink2355.xml"/><Relationship Id="rId401" Type="http://schemas.openxmlformats.org/officeDocument/2006/relationships/image" Target="../media/image2329.png"/><Relationship Id="rId422" Type="http://schemas.openxmlformats.org/officeDocument/2006/relationships/customXml" Target="../ink/ink2427.xml"/><Relationship Id="rId303" Type="http://schemas.openxmlformats.org/officeDocument/2006/relationships/image" Target="../media/image2280.png"/><Relationship Id="rId42" Type="http://schemas.openxmlformats.org/officeDocument/2006/relationships/customXml" Target="../ink/ink2237.xml"/><Relationship Id="rId84" Type="http://schemas.openxmlformats.org/officeDocument/2006/relationships/customXml" Target="../ink/ink2258.xml"/><Relationship Id="rId138" Type="http://schemas.openxmlformats.org/officeDocument/2006/relationships/customXml" Target="../ink/ink2285.xml"/><Relationship Id="rId345" Type="http://schemas.openxmlformats.org/officeDocument/2006/relationships/image" Target="../media/image2301.png"/><Relationship Id="rId387" Type="http://schemas.openxmlformats.org/officeDocument/2006/relationships/image" Target="../media/image2322.png"/><Relationship Id="rId191" Type="http://schemas.openxmlformats.org/officeDocument/2006/relationships/image" Target="../media/image2224.png"/><Relationship Id="rId205" Type="http://schemas.openxmlformats.org/officeDocument/2006/relationships/image" Target="../media/image2231.png"/><Relationship Id="rId247" Type="http://schemas.openxmlformats.org/officeDocument/2006/relationships/image" Target="../media/image2252.png"/><Relationship Id="rId412" Type="http://schemas.openxmlformats.org/officeDocument/2006/relationships/customXml" Target="../ink/ink2422.xml"/><Relationship Id="rId107" Type="http://schemas.openxmlformats.org/officeDocument/2006/relationships/image" Target="../media/image2182.png"/><Relationship Id="rId289" Type="http://schemas.openxmlformats.org/officeDocument/2006/relationships/image" Target="../media/image2273.png"/><Relationship Id="rId11" Type="http://schemas.openxmlformats.org/officeDocument/2006/relationships/image" Target="../media/image2134.png"/><Relationship Id="rId53" Type="http://schemas.openxmlformats.org/officeDocument/2006/relationships/image" Target="../media/image2155.png"/><Relationship Id="rId149" Type="http://schemas.openxmlformats.org/officeDocument/2006/relationships/image" Target="../media/image2203.png"/><Relationship Id="rId314" Type="http://schemas.openxmlformats.org/officeDocument/2006/relationships/customXml" Target="../ink/ink2373.xml"/><Relationship Id="rId356" Type="http://schemas.openxmlformats.org/officeDocument/2006/relationships/customXml" Target="../ink/ink2394.xml"/><Relationship Id="rId398" Type="http://schemas.openxmlformats.org/officeDocument/2006/relationships/customXml" Target="../ink/ink2415.xml"/><Relationship Id="rId95" Type="http://schemas.openxmlformats.org/officeDocument/2006/relationships/image" Target="../media/image2176.png"/><Relationship Id="rId160" Type="http://schemas.openxmlformats.org/officeDocument/2006/relationships/customXml" Target="../ink/ink2296.xml"/><Relationship Id="rId216" Type="http://schemas.openxmlformats.org/officeDocument/2006/relationships/customXml" Target="../ink/ink2324.xml"/><Relationship Id="rId423" Type="http://schemas.openxmlformats.org/officeDocument/2006/relationships/image" Target="../media/image2340.png"/><Relationship Id="rId258" Type="http://schemas.openxmlformats.org/officeDocument/2006/relationships/customXml" Target="../ink/ink2345.xml"/><Relationship Id="rId22" Type="http://schemas.openxmlformats.org/officeDocument/2006/relationships/customXml" Target="../ink/ink2227.xml"/><Relationship Id="rId64" Type="http://schemas.openxmlformats.org/officeDocument/2006/relationships/customXml" Target="../ink/ink2248.xml"/><Relationship Id="rId118" Type="http://schemas.openxmlformats.org/officeDocument/2006/relationships/customXml" Target="../ink/ink2275.xml"/><Relationship Id="rId325" Type="http://schemas.openxmlformats.org/officeDocument/2006/relationships/image" Target="../media/image2291.png"/><Relationship Id="rId367" Type="http://schemas.openxmlformats.org/officeDocument/2006/relationships/image" Target="../media/image2312.png"/><Relationship Id="rId171" Type="http://schemas.openxmlformats.org/officeDocument/2006/relationships/image" Target="../media/image2214.png"/><Relationship Id="rId227" Type="http://schemas.openxmlformats.org/officeDocument/2006/relationships/image" Target="../media/image2242.png"/><Relationship Id="rId269" Type="http://schemas.openxmlformats.org/officeDocument/2006/relationships/image" Target="../media/image2263.png"/><Relationship Id="rId33" Type="http://schemas.openxmlformats.org/officeDocument/2006/relationships/image" Target="../media/image2145.png"/><Relationship Id="rId129" Type="http://schemas.openxmlformats.org/officeDocument/2006/relationships/image" Target="../media/image2193.png"/><Relationship Id="rId280" Type="http://schemas.openxmlformats.org/officeDocument/2006/relationships/customXml" Target="../ink/ink2356.xml"/><Relationship Id="rId336" Type="http://schemas.openxmlformats.org/officeDocument/2006/relationships/customXml" Target="../ink/ink2384.xml"/><Relationship Id="rId75" Type="http://schemas.openxmlformats.org/officeDocument/2006/relationships/image" Target="../media/image2166.png"/><Relationship Id="rId140" Type="http://schemas.openxmlformats.org/officeDocument/2006/relationships/customXml" Target="../ink/ink2286.xml"/><Relationship Id="rId182" Type="http://schemas.openxmlformats.org/officeDocument/2006/relationships/customXml" Target="../ink/ink2307.xml"/><Relationship Id="rId378" Type="http://schemas.openxmlformats.org/officeDocument/2006/relationships/customXml" Target="../ink/ink2405.xml"/><Relationship Id="rId403" Type="http://schemas.openxmlformats.org/officeDocument/2006/relationships/image" Target="../media/image2330.png"/><Relationship Id="rId6" Type="http://schemas.openxmlformats.org/officeDocument/2006/relationships/customXml" Target="../ink/ink2219.xml"/><Relationship Id="rId238" Type="http://schemas.openxmlformats.org/officeDocument/2006/relationships/customXml" Target="../ink/ink2335.xml"/><Relationship Id="rId291" Type="http://schemas.openxmlformats.org/officeDocument/2006/relationships/image" Target="../media/image2274.png"/><Relationship Id="rId305" Type="http://schemas.openxmlformats.org/officeDocument/2006/relationships/image" Target="../media/image2281.png"/><Relationship Id="rId347" Type="http://schemas.openxmlformats.org/officeDocument/2006/relationships/image" Target="../media/image2302.png"/><Relationship Id="rId44" Type="http://schemas.openxmlformats.org/officeDocument/2006/relationships/customXml" Target="../ink/ink2238.xml"/><Relationship Id="rId86" Type="http://schemas.openxmlformats.org/officeDocument/2006/relationships/customXml" Target="../ink/ink2259.xml"/><Relationship Id="rId151" Type="http://schemas.openxmlformats.org/officeDocument/2006/relationships/image" Target="../media/image2204.png"/><Relationship Id="rId389" Type="http://schemas.openxmlformats.org/officeDocument/2006/relationships/image" Target="../media/image2323.png"/><Relationship Id="rId193" Type="http://schemas.openxmlformats.org/officeDocument/2006/relationships/image" Target="../media/image2225.png"/><Relationship Id="rId207" Type="http://schemas.openxmlformats.org/officeDocument/2006/relationships/image" Target="../media/image2232.png"/><Relationship Id="rId249" Type="http://schemas.openxmlformats.org/officeDocument/2006/relationships/image" Target="../media/image2253.png"/><Relationship Id="rId414" Type="http://schemas.openxmlformats.org/officeDocument/2006/relationships/customXml" Target="../ink/ink2423.xml"/><Relationship Id="rId13" Type="http://schemas.openxmlformats.org/officeDocument/2006/relationships/image" Target="../media/image2135.png"/><Relationship Id="rId109" Type="http://schemas.openxmlformats.org/officeDocument/2006/relationships/image" Target="../media/image2183.png"/><Relationship Id="rId260" Type="http://schemas.openxmlformats.org/officeDocument/2006/relationships/customXml" Target="../ink/ink2346.xml"/><Relationship Id="rId316" Type="http://schemas.openxmlformats.org/officeDocument/2006/relationships/customXml" Target="../ink/ink2374.xml"/><Relationship Id="rId55" Type="http://schemas.openxmlformats.org/officeDocument/2006/relationships/image" Target="../media/image2156.png"/><Relationship Id="rId97" Type="http://schemas.openxmlformats.org/officeDocument/2006/relationships/image" Target="../media/image2177.png"/><Relationship Id="rId120" Type="http://schemas.openxmlformats.org/officeDocument/2006/relationships/customXml" Target="../ink/ink2276.xml"/><Relationship Id="rId358" Type="http://schemas.openxmlformats.org/officeDocument/2006/relationships/customXml" Target="../ink/ink2395.xml"/><Relationship Id="rId162" Type="http://schemas.openxmlformats.org/officeDocument/2006/relationships/customXml" Target="../ink/ink2297.xml"/><Relationship Id="rId218" Type="http://schemas.openxmlformats.org/officeDocument/2006/relationships/customXml" Target="../ink/ink2325.xml"/><Relationship Id="rId425" Type="http://schemas.openxmlformats.org/officeDocument/2006/relationships/image" Target="../media/image2341.png"/><Relationship Id="rId271" Type="http://schemas.openxmlformats.org/officeDocument/2006/relationships/image" Target="../media/image2264.png"/><Relationship Id="rId24" Type="http://schemas.openxmlformats.org/officeDocument/2006/relationships/customXml" Target="../ink/ink2228.xml"/><Relationship Id="rId66" Type="http://schemas.openxmlformats.org/officeDocument/2006/relationships/customXml" Target="../ink/ink2249.xml"/><Relationship Id="rId131" Type="http://schemas.openxmlformats.org/officeDocument/2006/relationships/image" Target="../media/image2194.png"/><Relationship Id="rId327" Type="http://schemas.openxmlformats.org/officeDocument/2006/relationships/image" Target="../media/image2292.png"/><Relationship Id="rId369" Type="http://schemas.openxmlformats.org/officeDocument/2006/relationships/image" Target="../media/image2313.png"/><Relationship Id="rId173" Type="http://schemas.openxmlformats.org/officeDocument/2006/relationships/image" Target="../media/image2215.png"/><Relationship Id="rId229" Type="http://schemas.openxmlformats.org/officeDocument/2006/relationships/image" Target="../media/image2243.png"/><Relationship Id="rId380" Type="http://schemas.openxmlformats.org/officeDocument/2006/relationships/customXml" Target="../ink/ink2406.xml"/><Relationship Id="rId240" Type="http://schemas.openxmlformats.org/officeDocument/2006/relationships/customXml" Target="../ink/ink2336.xml"/><Relationship Id="rId35" Type="http://schemas.openxmlformats.org/officeDocument/2006/relationships/image" Target="../media/image2146.png"/><Relationship Id="rId77" Type="http://schemas.openxmlformats.org/officeDocument/2006/relationships/image" Target="../media/image2167.png"/><Relationship Id="rId100" Type="http://schemas.openxmlformats.org/officeDocument/2006/relationships/customXml" Target="../ink/ink2266.xml"/><Relationship Id="rId282" Type="http://schemas.openxmlformats.org/officeDocument/2006/relationships/customXml" Target="../ink/ink2357.xml"/><Relationship Id="rId338" Type="http://schemas.openxmlformats.org/officeDocument/2006/relationships/customXml" Target="../ink/ink2385.xml"/><Relationship Id="rId8" Type="http://schemas.openxmlformats.org/officeDocument/2006/relationships/customXml" Target="../ink/ink2220.xml"/><Relationship Id="rId142" Type="http://schemas.openxmlformats.org/officeDocument/2006/relationships/customXml" Target="../ink/ink2287.xml"/><Relationship Id="rId184" Type="http://schemas.openxmlformats.org/officeDocument/2006/relationships/customXml" Target="../ink/ink2308.xml"/><Relationship Id="rId391" Type="http://schemas.openxmlformats.org/officeDocument/2006/relationships/image" Target="../media/image2324.png"/><Relationship Id="rId405" Type="http://schemas.openxmlformats.org/officeDocument/2006/relationships/image" Target="../media/image2331.png"/><Relationship Id="rId251" Type="http://schemas.openxmlformats.org/officeDocument/2006/relationships/image" Target="../media/image2254.png"/><Relationship Id="rId46" Type="http://schemas.openxmlformats.org/officeDocument/2006/relationships/customXml" Target="../ink/ink2239.xml"/><Relationship Id="rId293" Type="http://schemas.openxmlformats.org/officeDocument/2006/relationships/image" Target="../media/image2275.png"/><Relationship Id="rId307" Type="http://schemas.openxmlformats.org/officeDocument/2006/relationships/image" Target="../media/image2282.png"/><Relationship Id="rId349" Type="http://schemas.openxmlformats.org/officeDocument/2006/relationships/image" Target="../media/image2303.png"/><Relationship Id="rId88" Type="http://schemas.openxmlformats.org/officeDocument/2006/relationships/customXml" Target="../ink/ink2260.xml"/><Relationship Id="rId111" Type="http://schemas.openxmlformats.org/officeDocument/2006/relationships/image" Target="../media/image2184.png"/><Relationship Id="rId153" Type="http://schemas.openxmlformats.org/officeDocument/2006/relationships/image" Target="../media/image2205.png"/><Relationship Id="rId195" Type="http://schemas.openxmlformats.org/officeDocument/2006/relationships/image" Target="../media/image2226.png"/><Relationship Id="rId209" Type="http://schemas.openxmlformats.org/officeDocument/2006/relationships/image" Target="../media/image2233.png"/><Relationship Id="rId360" Type="http://schemas.openxmlformats.org/officeDocument/2006/relationships/customXml" Target="../ink/ink2396.xml"/><Relationship Id="rId416" Type="http://schemas.openxmlformats.org/officeDocument/2006/relationships/customXml" Target="../ink/ink2424.xml"/><Relationship Id="rId220" Type="http://schemas.openxmlformats.org/officeDocument/2006/relationships/customXml" Target="../ink/ink2326.xml"/><Relationship Id="rId15" Type="http://schemas.openxmlformats.org/officeDocument/2006/relationships/image" Target="../media/image2136.png"/><Relationship Id="rId57" Type="http://schemas.openxmlformats.org/officeDocument/2006/relationships/image" Target="../media/image2157.png"/><Relationship Id="rId262" Type="http://schemas.openxmlformats.org/officeDocument/2006/relationships/customXml" Target="../ink/ink2347.xml"/><Relationship Id="rId318" Type="http://schemas.openxmlformats.org/officeDocument/2006/relationships/customXml" Target="../ink/ink2375.xml"/><Relationship Id="rId99" Type="http://schemas.openxmlformats.org/officeDocument/2006/relationships/image" Target="../media/image2178.png"/><Relationship Id="rId122" Type="http://schemas.openxmlformats.org/officeDocument/2006/relationships/customXml" Target="../ink/ink2277.xml"/><Relationship Id="rId164" Type="http://schemas.openxmlformats.org/officeDocument/2006/relationships/customXml" Target="../ink/ink2298.xml"/><Relationship Id="rId371" Type="http://schemas.openxmlformats.org/officeDocument/2006/relationships/image" Target="../media/image2314.png"/><Relationship Id="rId427" Type="http://schemas.openxmlformats.org/officeDocument/2006/relationships/image" Target="../media/image2342.png"/><Relationship Id="rId26" Type="http://schemas.openxmlformats.org/officeDocument/2006/relationships/customXml" Target="../ink/ink2229.xml"/><Relationship Id="rId231" Type="http://schemas.openxmlformats.org/officeDocument/2006/relationships/image" Target="../media/image2244.png"/><Relationship Id="rId273" Type="http://schemas.openxmlformats.org/officeDocument/2006/relationships/image" Target="../media/image2265.png"/><Relationship Id="rId329" Type="http://schemas.openxmlformats.org/officeDocument/2006/relationships/image" Target="../media/image2293.png"/><Relationship Id="rId68" Type="http://schemas.openxmlformats.org/officeDocument/2006/relationships/customXml" Target="../ink/ink2250.xml"/><Relationship Id="rId133" Type="http://schemas.openxmlformats.org/officeDocument/2006/relationships/image" Target="../media/image2195.png"/><Relationship Id="rId175" Type="http://schemas.openxmlformats.org/officeDocument/2006/relationships/image" Target="../media/image2216.png"/><Relationship Id="rId340" Type="http://schemas.openxmlformats.org/officeDocument/2006/relationships/customXml" Target="../ink/ink2386.xml"/><Relationship Id="rId200" Type="http://schemas.openxmlformats.org/officeDocument/2006/relationships/customXml" Target="../ink/ink2316.xml"/><Relationship Id="rId382" Type="http://schemas.openxmlformats.org/officeDocument/2006/relationships/customXml" Target="../ink/ink2407.xml"/><Relationship Id="rId242" Type="http://schemas.openxmlformats.org/officeDocument/2006/relationships/customXml" Target="../ink/ink2337.xml"/><Relationship Id="rId284" Type="http://schemas.openxmlformats.org/officeDocument/2006/relationships/customXml" Target="../ink/ink2358.xml"/><Relationship Id="rId37" Type="http://schemas.openxmlformats.org/officeDocument/2006/relationships/image" Target="../media/image2147.png"/><Relationship Id="rId79" Type="http://schemas.openxmlformats.org/officeDocument/2006/relationships/image" Target="../media/image2168.png"/><Relationship Id="rId102" Type="http://schemas.openxmlformats.org/officeDocument/2006/relationships/customXml" Target="../ink/ink2267.xml"/><Relationship Id="rId144" Type="http://schemas.openxmlformats.org/officeDocument/2006/relationships/customXml" Target="../ink/ink2288.xml"/><Relationship Id="rId90" Type="http://schemas.openxmlformats.org/officeDocument/2006/relationships/customXml" Target="../ink/ink2261.xml"/><Relationship Id="rId186" Type="http://schemas.openxmlformats.org/officeDocument/2006/relationships/customXml" Target="../ink/ink2309.xml"/><Relationship Id="rId351" Type="http://schemas.openxmlformats.org/officeDocument/2006/relationships/image" Target="../media/image2304.png"/><Relationship Id="rId393" Type="http://schemas.openxmlformats.org/officeDocument/2006/relationships/image" Target="../media/image2325.png"/><Relationship Id="rId407" Type="http://schemas.openxmlformats.org/officeDocument/2006/relationships/image" Target="../media/image2332.png"/><Relationship Id="rId211" Type="http://schemas.openxmlformats.org/officeDocument/2006/relationships/image" Target="../media/image2234.png"/><Relationship Id="rId253" Type="http://schemas.openxmlformats.org/officeDocument/2006/relationships/image" Target="../media/image2255.png"/><Relationship Id="rId295" Type="http://schemas.openxmlformats.org/officeDocument/2006/relationships/image" Target="../media/image2276.png"/><Relationship Id="rId309" Type="http://schemas.openxmlformats.org/officeDocument/2006/relationships/image" Target="../media/image2283.png"/><Relationship Id="rId48" Type="http://schemas.openxmlformats.org/officeDocument/2006/relationships/customXml" Target="../ink/ink2240.xml"/><Relationship Id="rId113" Type="http://schemas.openxmlformats.org/officeDocument/2006/relationships/image" Target="../media/image2185.png"/><Relationship Id="rId320" Type="http://schemas.openxmlformats.org/officeDocument/2006/relationships/customXml" Target="../ink/ink2376.xml"/><Relationship Id="rId155" Type="http://schemas.openxmlformats.org/officeDocument/2006/relationships/image" Target="../media/image2206.png"/><Relationship Id="rId197" Type="http://schemas.openxmlformats.org/officeDocument/2006/relationships/image" Target="../media/image2227.png"/><Relationship Id="rId362" Type="http://schemas.openxmlformats.org/officeDocument/2006/relationships/customXml" Target="../ink/ink2397.xml"/><Relationship Id="rId418" Type="http://schemas.openxmlformats.org/officeDocument/2006/relationships/customXml" Target="../ink/ink2425.xml"/><Relationship Id="rId222" Type="http://schemas.openxmlformats.org/officeDocument/2006/relationships/customXml" Target="../ink/ink2327.xml"/><Relationship Id="rId264" Type="http://schemas.openxmlformats.org/officeDocument/2006/relationships/customXml" Target="../ink/ink2348.xml"/><Relationship Id="rId17" Type="http://schemas.openxmlformats.org/officeDocument/2006/relationships/image" Target="../media/image2137.png"/><Relationship Id="rId59" Type="http://schemas.openxmlformats.org/officeDocument/2006/relationships/image" Target="../media/image2158.png"/><Relationship Id="rId124" Type="http://schemas.openxmlformats.org/officeDocument/2006/relationships/customXml" Target="../ink/ink2278.xml"/><Relationship Id="rId70" Type="http://schemas.openxmlformats.org/officeDocument/2006/relationships/customXml" Target="../ink/ink2251.xml"/><Relationship Id="rId166" Type="http://schemas.openxmlformats.org/officeDocument/2006/relationships/customXml" Target="../ink/ink2299.xml"/><Relationship Id="rId331" Type="http://schemas.openxmlformats.org/officeDocument/2006/relationships/image" Target="../media/image2294.png"/><Relationship Id="rId373" Type="http://schemas.openxmlformats.org/officeDocument/2006/relationships/image" Target="../media/image2315.png"/><Relationship Id="rId429" Type="http://schemas.openxmlformats.org/officeDocument/2006/relationships/image" Target="../media/image23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17" Type="http://schemas.openxmlformats.org/officeDocument/2006/relationships/image" Target="../media/image597.png"/><Relationship Id="rId21" Type="http://schemas.openxmlformats.org/officeDocument/2006/relationships/image" Target="../media/image2353.png"/><Relationship Id="rId42" Type="http://schemas.openxmlformats.org/officeDocument/2006/relationships/customXml" Target="../ink/ink2451.xml"/><Relationship Id="rId63" Type="http://schemas.openxmlformats.org/officeDocument/2006/relationships/image" Target="../media/image2374.png"/><Relationship Id="rId84" Type="http://schemas.openxmlformats.org/officeDocument/2006/relationships/customXml" Target="../ink/ink2472.xml"/><Relationship Id="rId138" Type="http://schemas.openxmlformats.org/officeDocument/2006/relationships/customXml" Target="../ink/ink2499.xml"/><Relationship Id="rId107" Type="http://schemas.openxmlformats.org/officeDocument/2006/relationships/image" Target="../media/image2396.png"/><Relationship Id="rId11" Type="http://schemas.openxmlformats.org/officeDocument/2006/relationships/image" Target="../media/image2348.png"/><Relationship Id="rId32" Type="http://schemas.openxmlformats.org/officeDocument/2006/relationships/customXml" Target="../ink/ink2446.xml"/><Relationship Id="rId53" Type="http://schemas.openxmlformats.org/officeDocument/2006/relationships/image" Target="../media/image2369.png"/><Relationship Id="rId74" Type="http://schemas.openxmlformats.org/officeDocument/2006/relationships/customXml" Target="../ink/ink2467.xml"/><Relationship Id="rId128" Type="http://schemas.openxmlformats.org/officeDocument/2006/relationships/customXml" Target="../ink/ink2494.xml"/><Relationship Id="rId149" Type="http://schemas.openxmlformats.org/officeDocument/2006/relationships/image" Target="../media/image2416.png"/><Relationship Id="rId5" Type="http://schemas.openxmlformats.org/officeDocument/2006/relationships/image" Target="../media/image2345.png"/><Relationship Id="rId95" Type="http://schemas.openxmlformats.org/officeDocument/2006/relationships/image" Target="../media/image2390.png"/><Relationship Id="rId22" Type="http://schemas.openxmlformats.org/officeDocument/2006/relationships/customXml" Target="../ink/ink2441.xml"/><Relationship Id="rId27" Type="http://schemas.openxmlformats.org/officeDocument/2006/relationships/image" Target="../media/image2356.png"/><Relationship Id="rId43" Type="http://schemas.openxmlformats.org/officeDocument/2006/relationships/image" Target="../media/image2364.png"/><Relationship Id="rId48" Type="http://schemas.openxmlformats.org/officeDocument/2006/relationships/customXml" Target="../ink/ink2454.xml"/><Relationship Id="rId64" Type="http://schemas.openxmlformats.org/officeDocument/2006/relationships/customXml" Target="../ink/ink2462.xml"/><Relationship Id="rId69" Type="http://schemas.openxmlformats.org/officeDocument/2006/relationships/image" Target="../media/image2377.png"/><Relationship Id="rId113" Type="http://schemas.openxmlformats.org/officeDocument/2006/relationships/image" Target="../media/image2399.png"/><Relationship Id="rId118" Type="http://schemas.openxmlformats.org/officeDocument/2006/relationships/customXml" Target="../ink/ink2489.xml"/><Relationship Id="rId134" Type="http://schemas.openxmlformats.org/officeDocument/2006/relationships/customXml" Target="../ink/ink2497.xml"/><Relationship Id="rId139" Type="http://schemas.openxmlformats.org/officeDocument/2006/relationships/image" Target="../media/image2411.png"/><Relationship Id="rId80" Type="http://schemas.openxmlformats.org/officeDocument/2006/relationships/customXml" Target="../ink/ink2470.xml"/><Relationship Id="rId85" Type="http://schemas.openxmlformats.org/officeDocument/2006/relationships/image" Target="../media/image2385.png"/><Relationship Id="rId150" Type="http://schemas.openxmlformats.org/officeDocument/2006/relationships/customXml" Target="../ink/ink2505.xml"/><Relationship Id="rId12" Type="http://schemas.openxmlformats.org/officeDocument/2006/relationships/customXml" Target="../ink/ink2436.xml"/><Relationship Id="rId17" Type="http://schemas.openxmlformats.org/officeDocument/2006/relationships/image" Target="../media/image2351.png"/><Relationship Id="rId33" Type="http://schemas.openxmlformats.org/officeDocument/2006/relationships/image" Target="../media/image2359.png"/><Relationship Id="rId38" Type="http://schemas.openxmlformats.org/officeDocument/2006/relationships/customXml" Target="../ink/ink2449.xml"/><Relationship Id="rId59" Type="http://schemas.openxmlformats.org/officeDocument/2006/relationships/image" Target="../media/image2372.png"/><Relationship Id="rId103" Type="http://schemas.openxmlformats.org/officeDocument/2006/relationships/image" Target="../media/image2394.png"/><Relationship Id="rId108" Type="http://schemas.openxmlformats.org/officeDocument/2006/relationships/customXml" Target="../ink/ink2484.xml"/><Relationship Id="rId124" Type="http://schemas.openxmlformats.org/officeDocument/2006/relationships/customXml" Target="../ink/ink2492.xml"/><Relationship Id="rId129" Type="http://schemas.openxmlformats.org/officeDocument/2006/relationships/image" Target="../media/image2406.png"/><Relationship Id="rId54" Type="http://schemas.openxmlformats.org/officeDocument/2006/relationships/customXml" Target="../ink/ink2457.xml"/><Relationship Id="rId70" Type="http://schemas.openxmlformats.org/officeDocument/2006/relationships/customXml" Target="../ink/ink2465.xml"/><Relationship Id="rId75" Type="http://schemas.openxmlformats.org/officeDocument/2006/relationships/image" Target="../media/image2380.png"/><Relationship Id="rId91" Type="http://schemas.openxmlformats.org/officeDocument/2006/relationships/image" Target="../media/image2388.png"/><Relationship Id="rId96" Type="http://schemas.openxmlformats.org/officeDocument/2006/relationships/customXml" Target="../ink/ink2478.xml"/><Relationship Id="rId140" Type="http://schemas.openxmlformats.org/officeDocument/2006/relationships/customXml" Target="../ink/ink2500.xml"/><Relationship Id="rId145" Type="http://schemas.openxmlformats.org/officeDocument/2006/relationships/image" Target="../media/image2414.png"/><Relationship Id="rId1" Type="http://schemas.openxmlformats.org/officeDocument/2006/relationships/slideLayout" Target="../slideLayouts/slideLayout2.xml"/><Relationship Id="rId6" Type="http://schemas.openxmlformats.org/officeDocument/2006/relationships/customXml" Target="../ink/ink2433.xml"/><Relationship Id="rId23" Type="http://schemas.openxmlformats.org/officeDocument/2006/relationships/image" Target="../media/image2354.png"/><Relationship Id="rId28" Type="http://schemas.openxmlformats.org/officeDocument/2006/relationships/customXml" Target="../ink/ink2444.xml"/><Relationship Id="rId49" Type="http://schemas.openxmlformats.org/officeDocument/2006/relationships/image" Target="../media/image2367.png"/><Relationship Id="rId114" Type="http://schemas.openxmlformats.org/officeDocument/2006/relationships/customXml" Target="../ink/ink2487.xml"/><Relationship Id="rId119" Type="http://schemas.openxmlformats.org/officeDocument/2006/relationships/image" Target="../media/image2401.png"/><Relationship Id="rId44" Type="http://schemas.openxmlformats.org/officeDocument/2006/relationships/customXml" Target="../ink/ink2452.xml"/><Relationship Id="rId60" Type="http://schemas.openxmlformats.org/officeDocument/2006/relationships/customXml" Target="../ink/ink2460.xml"/><Relationship Id="rId65" Type="http://schemas.openxmlformats.org/officeDocument/2006/relationships/image" Target="../media/image2375.png"/><Relationship Id="rId81" Type="http://schemas.openxmlformats.org/officeDocument/2006/relationships/image" Target="../media/image2383.png"/><Relationship Id="rId86" Type="http://schemas.openxmlformats.org/officeDocument/2006/relationships/customXml" Target="../ink/ink2473.xml"/><Relationship Id="rId130" Type="http://schemas.openxmlformats.org/officeDocument/2006/relationships/customXml" Target="../ink/ink2495.xml"/><Relationship Id="rId135" Type="http://schemas.openxmlformats.org/officeDocument/2006/relationships/image" Target="../media/image2409.png"/><Relationship Id="rId151" Type="http://schemas.openxmlformats.org/officeDocument/2006/relationships/image" Target="../media/image2417.png"/><Relationship Id="rId13" Type="http://schemas.openxmlformats.org/officeDocument/2006/relationships/image" Target="../media/image2349.png"/><Relationship Id="rId18" Type="http://schemas.openxmlformats.org/officeDocument/2006/relationships/customXml" Target="../ink/ink2439.xml"/><Relationship Id="rId39" Type="http://schemas.openxmlformats.org/officeDocument/2006/relationships/image" Target="../media/image2362.png"/><Relationship Id="rId109" Type="http://schemas.openxmlformats.org/officeDocument/2006/relationships/image" Target="../media/image2397.png"/><Relationship Id="rId34" Type="http://schemas.openxmlformats.org/officeDocument/2006/relationships/customXml" Target="../ink/ink2447.xml"/><Relationship Id="rId50" Type="http://schemas.openxmlformats.org/officeDocument/2006/relationships/customXml" Target="../ink/ink2455.xml"/><Relationship Id="rId55" Type="http://schemas.openxmlformats.org/officeDocument/2006/relationships/image" Target="../media/image2370.png"/><Relationship Id="rId76" Type="http://schemas.openxmlformats.org/officeDocument/2006/relationships/customXml" Target="../ink/ink2468.xml"/><Relationship Id="rId97" Type="http://schemas.openxmlformats.org/officeDocument/2006/relationships/image" Target="../media/image2391.png"/><Relationship Id="rId104" Type="http://schemas.openxmlformats.org/officeDocument/2006/relationships/customXml" Target="../ink/ink2482.xml"/><Relationship Id="rId120" Type="http://schemas.openxmlformats.org/officeDocument/2006/relationships/customXml" Target="../ink/ink2490.xml"/><Relationship Id="rId125" Type="http://schemas.openxmlformats.org/officeDocument/2006/relationships/image" Target="../media/image2404.png"/><Relationship Id="rId141" Type="http://schemas.openxmlformats.org/officeDocument/2006/relationships/image" Target="../media/image2412.png"/><Relationship Id="rId146" Type="http://schemas.openxmlformats.org/officeDocument/2006/relationships/customXml" Target="../ink/ink2503.xml"/><Relationship Id="rId7" Type="http://schemas.openxmlformats.org/officeDocument/2006/relationships/image" Target="../media/image2346.png"/><Relationship Id="rId71" Type="http://schemas.openxmlformats.org/officeDocument/2006/relationships/image" Target="../media/image2378.png"/><Relationship Id="rId92" Type="http://schemas.openxmlformats.org/officeDocument/2006/relationships/customXml" Target="../ink/ink2476.xml"/><Relationship Id="rId2" Type="http://schemas.openxmlformats.org/officeDocument/2006/relationships/customXml" Target="../ink/ink2431.xml"/><Relationship Id="rId29" Type="http://schemas.openxmlformats.org/officeDocument/2006/relationships/image" Target="../media/image2357.png"/><Relationship Id="rId24" Type="http://schemas.openxmlformats.org/officeDocument/2006/relationships/customXml" Target="../ink/ink2442.xml"/><Relationship Id="rId40" Type="http://schemas.openxmlformats.org/officeDocument/2006/relationships/customXml" Target="../ink/ink2450.xml"/><Relationship Id="rId45" Type="http://schemas.openxmlformats.org/officeDocument/2006/relationships/image" Target="../media/image2365.png"/><Relationship Id="rId66" Type="http://schemas.openxmlformats.org/officeDocument/2006/relationships/customXml" Target="../ink/ink2463.xml"/><Relationship Id="rId87" Type="http://schemas.openxmlformats.org/officeDocument/2006/relationships/image" Target="../media/image2386.png"/><Relationship Id="rId110" Type="http://schemas.openxmlformats.org/officeDocument/2006/relationships/customXml" Target="../ink/ink2485.xml"/><Relationship Id="rId115" Type="http://schemas.openxmlformats.org/officeDocument/2006/relationships/image" Target="../media/image2400.png"/><Relationship Id="rId131" Type="http://schemas.openxmlformats.org/officeDocument/2006/relationships/image" Target="../media/image2407.png"/><Relationship Id="rId136" Type="http://schemas.openxmlformats.org/officeDocument/2006/relationships/customXml" Target="../ink/ink2498.xml"/><Relationship Id="rId61" Type="http://schemas.openxmlformats.org/officeDocument/2006/relationships/image" Target="../media/image2373.png"/><Relationship Id="rId82" Type="http://schemas.openxmlformats.org/officeDocument/2006/relationships/customXml" Target="../ink/ink2471.xml"/><Relationship Id="rId19" Type="http://schemas.openxmlformats.org/officeDocument/2006/relationships/image" Target="../media/image2352.png"/><Relationship Id="rId14" Type="http://schemas.openxmlformats.org/officeDocument/2006/relationships/customXml" Target="../ink/ink2437.xml"/><Relationship Id="rId30" Type="http://schemas.openxmlformats.org/officeDocument/2006/relationships/customXml" Target="../ink/ink2445.xml"/><Relationship Id="rId35" Type="http://schemas.openxmlformats.org/officeDocument/2006/relationships/image" Target="../media/image2360.png"/><Relationship Id="rId56" Type="http://schemas.openxmlformats.org/officeDocument/2006/relationships/customXml" Target="../ink/ink2458.xml"/><Relationship Id="rId77" Type="http://schemas.openxmlformats.org/officeDocument/2006/relationships/image" Target="../media/image2381.png"/><Relationship Id="rId100" Type="http://schemas.openxmlformats.org/officeDocument/2006/relationships/customXml" Target="../ink/ink2480.xml"/><Relationship Id="rId105" Type="http://schemas.openxmlformats.org/officeDocument/2006/relationships/image" Target="../media/image2395.png"/><Relationship Id="rId126" Type="http://schemas.openxmlformats.org/officeDocument/2006/relationships/customXml" Target="../ink/ink2493.xml"/><Relationship Id="rId147" Type="http://schemas.openxmlformats.org/officeDocument/2006/relationships/image" Target="../media/image2415.png"/><Relationship Id="rId8" Type="http://schemas.openxmlformats.org/officeDocument/2006/relationships/customXml" Target="../ink/ink2434.xml"/><Relationship Id="rId51" Type="http://schemas.openxmlformats.org/officeDocument/2006/relationships/image" Target="../media/image2368.png"/><Relationship Id="rId72" Type="http://schemas.openxmlformats.org/officeDocument/2006/relationships/customXml" Target="../ink/ink2466.xml"/><Relationship Id="rId93" Type="http://schemas.openxmlformats.org/officeDocument/2006/relationships/image" Target="../media/image2389.png"/><Relationship Id="rId98" Type="http://schemas.openxmlformats.org/officeDocument/2006/relationships/customXml" Target="../ink/ink2479.xml"/><Relationship Id="rId121" Type="http://schemas.openxmlformats.org/officeDocument/2006/relationships/image" Target="../media/image2402.png"/><Relationship Id="rId142" Type="http://schemas.openxmlformats.org/officeDocument/2006/relationships/customXml" Target="../ink/ink2501.xml"/><Relationship Id="rId3" Type="http://schemas.openxmlformats.org/officeDocument/2006/relationships/image" Target="../media/image2344.png"/><Relationship Id="rId25" Type="http://schemas.openxmlformats.org/officeDocument/2006/relationships/image" Target="../media/image2355.png"/><Relationship Id="rId46" Type="http://schemas.openxmlformats.org/officeDocument/2006/relationships/customXml" Target="../ink/ink2453.xml"/><Relationship Id="rId67" Type="http://schemas.openxmlformats.org/officeDocument/2006/relationships/image" Target="../media/image2376.png"/><Relationship Id="rId116" Type="http://schemas.openxmlformats.org/officeDocument/2006/relationships/customXml" Target="../ink/ink2488.xml"/><Relationship Id="rId137" Type="http://schemas.openxmlformats.org/officeDocument/2006/relationships/image" Target="../media/image2410.png"/><Relationship Id="rId20" Type="http://schemas.openxmlformats.org/officeDocument/2006/relationships/customXml" Target="../ink/ink2440.xml"/><Relationship Id="rId41" Type="http://schemas.openxmlformats.org/officeDocument/2006/relationships/image" Target="../media/image2363.png"/><Relationship Id="rId62" Type="http://schemas.openxmlformats.org/officeDocument/2006/relationships/customXml" Target="../ink/ink2461.xml"/><Relationship Id="rId83" Type="http://schemas.openxmlformats.org/officeDocument/2006/relationships/image" Target="../media/image2384.png"/><Relationship Id="rId88" Type="http://schemas.openxmlformats.org/officeDocument/2006/relationships/customXml" Target="../ink/ink2474.xml"/><Relationship Id="rId111" Type="http://schemas.openxmlformats.org/officeDocument/2006/relationships/image" Target="../media/image2398.png"/><Relationship Id="rId132" Type="http://schemas.openxmlformats.org/officeDocument/2006/relationships/customXml" Target="../ink/ink2496.xml"/><Relationship Id="rId15" Type="http://schemas.openxmlformats.org/officeDocument/2006/relationships/image" Target="../media/image2350.png"/><Relationship Id="rId36" Type="http://schemas.openxmlformats.org/officeDocument/2006/relationships/customXml" Target="../ink/ink2448.xml"/><Relationship Id="rId57" Type="http://schemas.openxmlformats.org/officeDocument/2006/relationships/image" Target="../media/image2371.png"/><Relationship Id="rId106" Type="http://schemas.openxmlformats.org/officeDocument/2006/relationships/customXml" Target="../ink/ink2483.xml"/><Relationship Id="rId127" Type="http://schemas.openxmlformats.org/officeDocument/2006/relationships/image" Target="../media/image2405.png"/><Relationship Id="rId10" Type="http://schemas.openxmlformats.org/officeDocument/2006/relationships/customXml" Target="../ink/ink2435.xml"/><Relationship Id="rId31" Type="http://schemas.openxmlformats.org/officeDocument/2006/relationships/image" Target="../media/image2358.png"/><Relationship Id="rId52" Type="http://schemas.openxmlformats.org/officeDocument/2006/relationships/customXml" Target="../ink/ink2456.xml"/><Relationship Id="rId73" Type="http://schemas.openxmlformats.org/officeDocument/2006/relationships/image" Target="../media/image2379.png"/><Relationship Id="rId78" Type="http://schemas.openxmlformats.org/officeDocument/2006/relationships/customXml" Target="../ink/ink2469.xml"/><Relationship Id="rId94" Type="http://schemas.openxmlformats.org/officeDocument/2006/relationships/customXml" Target="../ink/ink2477.xml"/><Relationship Id="rId99" Type="http://schemas.openxmlformats.org/officeDocument/2006/relationships/image" Target="../media/image2392.png"/><Relationship Id="rId101" Type="http://schemas.openxmlformats.org/officeDocument/2006/relationships/image" Target="../media/image2393.png"/><Relationship Id="rId122" Type="http://schemas.openxmlformats.org/officeDocument/2006/relationships/customXml" Target="../ink/ink2491.xml"/><Relationship Id="rId143" Type="http://schemas.openxmlformats.org/officeDocument/2006/relationships/image" Target="../media/image2413.png"/><Relationship Id="rId148" Type="http://schemas.openxmlformats.org/officeDocument/2006/relationships/customXml" Target="../ink/ink2504.xml"/><Relationship Id="rId4" Type="http://schemas.openxmlformats.org/officeDocument/2006/relationships/customXml" Target="../ink/ink2432.xml"/><Relationship Id="rId9" Type="http://schemas.openxmlformats.org/officeDocument/2006/relationships/image" Target="../media/image2347.png"/><Relationship Id="rId26" Type="http://schemas.openxmlformats.org/officeDocument/2006/relationships/customXml" Target="../ink/ink2443.xml"/><Relationship Id="rId47" Type="http://schemas.openxmlformats.org/officeDocument/2006/relationships/image" Target="../media/image2366.png"/><Relationship Id="rId68" Type="http://schemas.openxmlformats.org/officeDocument/2006/relationships/customXml" Target="../ink/ink2464.xml"/><Relationship Id="rId89" Type="http://schemas.openxmlformats.org/officeDocument/2006/relationships/image" Target="../media/image2387.png"/><Relationship Id="rId112" Type="http://schemas.openxmlformats.org/officeDocument/2006/relationships/customXml" Target="../ink/ink2486.xml"/><Relationship Id="rId133" Type="http://schemas.openxmlformats.org/officeDocument/2006/relationships/image" Target="../media/image2408.png"/><Relationship Id="rId16" Type="http://schemas.openxmlformats.org/officeDocument/2006/relationships/customXml" Target="../ink/ink2438.xml"/><Relationship Id="rId37" Type="http://schemas.openxmlformats.org/officeDocument/2006/relationships/image" Target="../media/image2361.png"/><Relationship Id="rId58" Type="http://schemas.openxmlformats.org/officeDocument/2006/relationships/customXml" Target="../ink/ink2459.xml"/><Relationship Id="rId79" Type="http://schemas.openxmlformats.org/officeDocument/2006/relationships/image" Target="../media/image2382.png"/><Relationship Id="rId102" Type="http://schemas.openxmlformats.org/officeDocument/2006/relationships/customXml" Target="../ink/ink2481.xml"/><Relationship Id="rId123" Type="http://schemas.openxmlformats.org/officeDocument/2006/relationships/image" Target="../media/image2403.png"/><Relationship Id="rId144" Type="http://schemas.openxmlformats.org/officeDocument/2006/relationships/customXml" Target="../ink/ink2502.xml"/><Relationship Id="rId90" Type="http://schemas.openxmlformats.org/officeDocument/2006/relationships/customXml" Target="../ink/ink2475.xml"/></Relationships>
</file>

<file path=ppt/slides/_rels/slide24.xml.rels><?xml version="1.0" encoding="UTF-8" standalone="yes"?>
<Relationships xmlns="http://schemas.openxmlformats.org/package/2006/relationships"><Relationship Id="rId117" Type="http://schemas.openxmlformats.org/officeDocument/2006/relationships/image" Target="../media/image2475.png"/><Relationship Id="rId21" Type="http://schemas.openxmlformats.org/officeDocument/2006/relationships/image" Target="../media/image2427.png"/><Relationship Id="rId42" Type="http://schemas.openxmlformats.org/officeDocument/2006/relationships/customXml" Target="../ink/ink2526.xml"/><Relationship Id="rId63" Type="http://schemas.openxmlformats.org/officeDocument/2006/relationships/image" Target="../media/image2448.png"/><Relationship Id="rId84" Type="http://schemas.openxmlformats.org/officeDocument/2006/relationships/customXml" Target="../ink/ink2547.xml"/><Relationship Id="rId138" Type="http://schemas.openxmlformats.org/officeDocument/2006/relationships/customXml" Target="../ink/ink2574.xml"/><Relationship Id="rId159" Type="http://schemas.openxmlformats.org/officeDocument/2006/relationships/image" Target="../media/image2496.png"/><Relationship Id="rId170" Type="http://schemas.openxmlformats.org/officeDocument/2006/relationships/customXml" Target="../ink/ink2590.xml"/><Relationship Id="rId191" Type="http://schemas.openxmlformats.org/officeDocument/2006/relationships/image" Target="../media/image2512.png"/><Relationship Id="rId205" Type="http://schemas.openxmlformats.org/officeDocument/2006/relationships/image" Target="../media/image2519.png"/><Relationship Id="rId226" Type="http://schemas.openxmlformats.org/officeDocument/2006/relationships/customXml" Target="../ink/ink2618.xml"/><Relationship Id="rId247" Type="http://schemas.openxmlformats.org/officeDocument/2006/relationships/image" Target="../media/image2540.png"/><Relationship Id="rId107" Type="http://schemas.openxmlformats.org/officeDocument/2006/relationships/image" Target="../media/image2470.png"/><Relationship Id="rId11" Type="http://schemas.openxmlformats.org/officeDocument/2006/relationships/image" Target="../media/image2422.png"/><Relationship Id="rId32" Type="http://schemas.openxmlformats.org/officeDocument/2006/relationships/customXml" Target="../ink/ink2521.xml"/><Relationship Id="rId53" Type="http://schemas.openxmlformats.org/officeDocument/2006/relationships/image" Target="../media/image2443.png"/><Relationship Id="rId74" Type="http://schemas.openxmlformats.org/officeDocument/2006/relationships/customXml" Target="../ink/ink2542.xml"/><Relationship Id="rId128" Type="http://schemas.openxmlformats.org/officeDocument/2006/relationships/customXml" Target="../ink/ink2569.xml"/><Relationship Id="rId149" Type="http://schemas.openxmlformats.org/officeDocument/2006/relationships/image" Target="../media/image2491.png"/><Relationship Id="rId5" Type="http://schemas.openxmlformats.org/officeDocument/2006/relationships/image" Target="../media/image2419.png"/><Relationship Id="rId95" Type="http://schemas.openxmlformats.org/officeDocument/2006/relationships/image" Target="../media/image2464.png"/><Relationship Id="rId160" Type="http://schemas.openxmlformats.org/officeDocument/2006/relationships/customXml" Target="../ink/ink2585.xml"/><Relationship Id="rId181" Type="http://schemas.openxmlformats.org/officeDocument/2006/relationships/image" Target="../media/image2507.png"/><Relationship Id="rId216" Type="http://schemas.openxmlformats.org/officeDocument/2006/relationships/customXml" Target="../ink/ink2613.xml"/><Relationship Id="rId237" Type="http://schemas.openxmlformats.org/officeDocument/2006/relationships/image" Target="../media/image2535.png"/><Relationship Id="rId22" Type="http://schemas.openxmlformats.org/officeDocument/2006/relationships/customXml" Target="../ink/ink2516.xml"/><Relationship Id="rId43" Type="http://schemas.openxmlformats.org/officeDocument/2006/relationships/image" Target="../media/image2438.png"/><Relationship Id="rId64" Type="http://schemas.openxmlformats.org/officeDocument/2006/relationships/customXml" Target="../ink/ink2537.xml"/><Relationship Id="rId118" Type="http://schemas.openxmlformats.org/officeDocument/2006/relationships/customXml" Target="../ink/ink2564.xml"/><Relationship Id="rId139" Type="http://schemas.openxmlformats.org/officeDocument/2006/relationships/image" Target="../media/image2486.png"/><Relationship Id="rId85" Type="http://schemas.openxmlformats.org/officeDocument/2006/relationships/image" Target="../media/image2459.png"/><Relationship Id="rId150" Type="http://schemas.openxmlformats.org/officeDocument/2006/relationships/customXml" Target="../ink/ink2580.xml"/><Relationship Id="rId171" Type="http://schemas.openxmlformats.org/officeDocument/2006/relationships/image" Target="../media/image2502.png"/><Relationship Id="rId192" Type="http://schemas.openxmlformats.org/officeDocument/2006/relationships/customXml" Target="../ink/ink2601.xml"/><Relationship Id="rId206" Type="http://schemas.openxmlformats.org/officeDocument/2006/relationships/customXml" Target="../ink/ink2608.xml"/><Relationship Id="rId227" Type="http://schemas.openxmlformats.org/officeDocument/2006/relationships/image" Target="../media/image2530.png"/><Relationship Id="rId248" Type="http://schemas.openxmlformats.org/officeDocument/2006/relationships/customXml" Target="../ink/ink2629.xml"/><Relationship Id="rId12" Type="http://schemas.openxmlformats.org/officeDocument/2006/relationships/customXml" Target="../ink/ink2511.xml"/><Relationship Id="rId33" Type="http://schemas.openxmlformats.org/officeDocument/2006/relationships/image" Target="../media/image2433.png"/><Relationship Id="rId108" Type="http://schemas.openxmlformats.org/officeDocument/2006/relationships/customXml" Target="../ink/ink2559.xml"/><Relationship Id="rId129" Type="http://schemas.openxmlformats.org/officeDocument/2006/relationships/image" Target="../media/image2481.png"/><Relationship Id="rId54" Type="http://schemas.openxmlformats.org/officeDocument/2006/relationships/customXml" Target="../ink/ink2532.xml"/><Relationship Id="rId75" Type="http://schemas.openxmlformats.org/officeDocument/2006/relationships/image" Target="../media/image2454.png"/><Relationship Id="rId96" Type="http://schemas.openxmlformats.org/officeDocument/2006/relationships/customXml" Target="../ink/ink2553.xml"/><Relationship Id="rId140" Type="http://schemas.openxmlformats.org/officeDocument/2006/relationships/customXml" Target="../ink/ink2575.xml"/><Relationship Id="rId161" Type="http://schemas.openxmlformats.org/officeDocument/2006/relationships/image" Target="../media/image2497.png"/><Relationship Id="rId182" Type="http://schemas.openxmlformats.org/officeDocument/2006/relationships/customXml" Target="../ink/ink2596.xml"/><Relationship Id="rId217" Type="http://schemas.openxmlformats.org/officeDocument/2006/relationships/image" Target="../media/image2525.png"/><Relationship Id="rId6" Type="http://schemas.openxmlformats.org/officeDocument/2006/relationships/customXml" Target="../ink/ink2508.xml"/><Relationship Id="rId238" Type="http://schemas.openxmlformats.org/officeDocument/2006/relationships/customXml" Target="../ink/ink2624.xml"/><Relationship Id="rId23" Type="http://schemas.openxmlformats.org/officeDocument/2006/relationships/image" Target="../media/image2428.png"/><Relationship Id="rId119" Type="http://schemas.openxmlformats.org/officeDocument/2006/relationships/image" Target="../media/image2476.png"/><Relationship Id="rId44" Type="http://schemas.openxmlformats.org/officeDocument/2006/relationships/customXml" Target="../ink/ink2527.xml"/><Relationship Id="rId65" Type="http://schemas.openxmlformats.org/officeDocument/2006/relationships/image" Target="../media/image2449.png"/><Relationship Id="rId86" Type="http://schemas.openxmlformats.org/officeDocument/2006/relationships/customXml" Target="../ink/ink2548.xml"/><Relationship Id="rId130" Type="http://schemas.openxmlformats.org/officeDocument/2006/relationships/customXml" Target="../ink/ink2570.xml"/><Relationship Id="rId151" Type="http://schemas.openxmlformats.org/officeDocument/2006/relationships/image" Target="../media/image2492.png"/><Relationship Id="rId172" Type="http://schemas.openxmlformats.org/officeDocument/2006/relationships/customXml" Target="../ink/ink2591.xml"/><Relationship Id="rId193" Type="http://schemas.openxmlformats.org/officeDocument/2006/relationships/image" Target="../media/image2513.png"/><Relationship Id="rId207" Type="http://schemas.openxmlformats.org/officeDocument/2006/relationships/image" Target="../media/image2520.png"/><Relationship Id="rId228" Type="http://schemas.openxmlformats.org/officeDocument/2006/relationships/customXml" Target="../ink/ink2619.xml"/><Relationship Id="rId249" Type="http://schemas.openxmlformats.org/officeDocument/2006/relationships/image" Target="../media/image2541.png"/><Relationship Id="rId13" Type="http://schemas.openxmlformats.org/officeDocument/2006/relationships/image" Target="../media/image2423.png"/><Relationship Id="rId109" Type="http://schemas.openxmlformats.org/officeDocument/2006/relationships/image" Target="../media/image2471.png"/><Relationship Id="rId34" Type="http://schemas.openxmlformats.org/officeDocument/2006/relationships/customXml" Target="../ink/ink2522.xml"/><Relationship Id="rId55" Type="http://schemas.openxmlformats.org/officeDocument/2006/relationships/image" Target="../media/image2444.png"/><Relationship Id="rId76" Type="http://schemas.openxmlformats.org/officeDocument/2006/relationships/customXml" Target="../ink/ink2543.xml"/><Relationship Id="rId97" Type="http://schemas.openxmlformats.org/officeDocument/2006/relationships/image" Target="../media/image2465.png"/><Relationship Id="rId120" Type="http://schemas.openxmlformats.org/officeDocument/2006/relationships/customXml" Target="../ink/ink2565.xml"/><Relationship Id="rId141" Type="http://schemas.openxmlformats.org/officeDocument/2006/relationships/image" Target="../media/image2487.png"/><Relationship Id="rId7" Type="http://schemas.openxmlformats.org/officeDocument/2006/relationships/image" Target="../media/image2420.png"/><Relationship Id="rId162" Type="http://schemas.openxmlformats.org/officeDocument/2006/relationships/customXml" Target="../ink/ink2586.xml"/><Relationship Id="rId183" Type="http://schemas.openxmlformats.org/officeDocument/2006/relationships/image" Target="../media/image2508.png"/><Relationship Id="rId218" Type="http://schemas.openxmlformats.org/officeDocument/2006/relationships/customXml" Target="../ink/ink2614.xml"/><Relationship Id="rId239" Type="http://schemas.openxmlformats.org/officeDocument/2006/relationships/image" Target="../media/image2536.png"/><Relationship Id="rId250" Type="http://schemas.openxmlformats.org/officeDocument/2006/relationships/customXml" Target="../ink/ink2630.xml"/><Relationship Id="rId24" Type="http://schemas.openxmlformats.org/officeDocument/2006/relationships/customXml" Target="../ink/ink2517.xml"/><Relationship Id="rId45" Type="http://schemas.openxmlformats.org/officeDocument/2006/relationships/image" Target="../media/image2439.png"/><Relationship Id="rId66" Type="http://schemas.openxmlformats.org/officeDocument/2006/relationships/customXml" Target="../ink/ink2538.xml"/><Relationship Id="rId87" Type="http://schemas.openxmlformats.org/officeDocument/2006/relationships/image" Target="../media/image2460.png"/><Relationship Id="rId110" Type="http://schemas.openxmlformats.org/officeDocument/2006/relationships/customXml" Target="../ink/ink2560.xml"/><Relationship Id="rId131" Type="http://schemas.openxmlformats.org/officeDocument/2006/relationships/image" Target="../media/image2482.png"/><Relationship Id="rId152" Type="http://schemas.openxmlformats.org/officeDocument/2006/relationships/customXml" Target="../ink/ink2581.xml"/><Relationship Id="rId173" Type="http://schemas.openxmlformats.org/officeDocument/2006/relationships/image" Target="../media/image2503.png"/><Relationship Id="rId194" Type="http://schemas.openxmlformats.org/officeDocument/2006/relationships/customXml" Target="../ink/ink2602.xml"/><Relationship Id="rId208" Type="http://schemas.openxmlformats.org/officeDocument/2006/relationships/customXml" Target="../ink/ink2609.xml"/><Relationship Id="rId229" Type="http://schemas.openxmlformats.org/officeDocument/2006/relationships/image" Target="../media/image2531.png"/><Relationship Id="rId240" Type="http://schemas.openxmlformats.org/officeDocument/2006/relationships/customXml" Target="../ink/ink2625.xml"/><Relationship Id="rId14" Type="http://schemas.openxmlformats.org/officeDocument/2006/relationships/customXml" Target="../ink/ink2512.xml"/><Relationship Id="rId35" Type="http://schemas.openxmlformats.org/officeDocument/2006/relationships/image" Target="../media/image2434.png"/><Relationship Id="rId56" Type="http://schemas.openxmlformats.org/officeDocument/2006/relationships/customXml" Target="../ink/ink2533.xml"/><Relationship Id="rId77" Type="http://schemas.openxmlformats.org/officeDocument/2006/relationships/image" Target="../media/image2455.png"/><Relationship Id="rId100" Type="http://schemas.openxmlformats.org/officeDocument/2006/relationships/customXml" Target="../ink/ink2555.xml"/><Relationship Id="rId8" Type="http://schemas.openxmlformats.org/officeDocument/2006/relationships/customXml" Target="../ink/ink2509.xml"/><Relationship Id="rId98" Type="http://schemas.openxmlformats.org/officeDocument/2006/relationships/customXml" Target="../ink/ink2554.xml"/><Relationship Id="rId121" Type="http://schemas.openxmlformats.org/officeDocument/2006/relationships/image" Target="../media/image2477.png"/><Relationship Id="rId142" Type="http://schemas.openxmlformats.org/officeDocument/2006/relationships/customXml" Target="../ink/ink2576.xml"/><Relationship Id="rId163" Type="http://schemas.openxmlformats.org/officeDocument/2006/relationships/image" Target="../media/image2498.png"/><Relationship Id="rId184" Type="http://schemas.openxmlformats.org/officeDocument/2006/relationships/customXml" Target="../ink/ink2597.xml"/><Relationship Id="rId219" Type="http://schemas.openxmlformats.org/officeDocument/2006/relationships/image" Target="../media/image2526.png"/><Relationship Id="rId230" Type="http://schemas.openxmlformats.org/officeDocument/2006/relationships/customXml" Target="../ink/ink2620.xml"/><Relationship Id="rId251" Type="http://schemas.openxmlformats.org/officeDocument/2006/relationships/image" Target="../media/image2542.png"/><Relationship Id="rId25" Type="http://schemas.openxmlformats.org/officeDocument/2006/relationships/image" Target="../media/image2429.png"/><Relationship Id="rId46" Type="http://schemas.openxmlformats.org/officeDocument/2006/relationships/customXml" Target="../ink/ink2528.xml"/><Relationship Id="rId67" Type="http://schemas.openxmlformats.org/officeDocument/2006/relationships/image" Target="../media/image2450.png"/><Relationship Id="rId88" Type="http://schemas.openxmlformats.org/officeDocument/2006/relationships/customXml" Target="../ink/ink2549.xml"/><Relationship Id="rId111" Type="http://schemas.openxmlformats.org/officeDocument/2006/relationships/image" Target="../media/image2472.png"/><Relationship Id="rId132" Type="http://schemas.openxmlformats.org/officeDocument/2006/relationships/customXml" Target="../ink/ink2571.xml"/><Relationship Id="rId153" Type="http://schemas.openxmlformats.org/officeDocument/2006/relationships/image" Target="../media/image2493.png"/><Relationship Id="rId174" Type="http://schemas.openxmlformats.org/officeDocument/2006/relationships/customXml" Target="../ink/ink2592.xml"/><Relationship Id="rId195" Type="http://schemas.openxmlformats.org/officeDocument/2006/relationships/image" Target="../media/image2514.png"/><Relationship Id="rId209" Type="http://schemas.openxmlformats.org/officeDocument/2006/relationships/image" Target="../media/image2521.png"/><Relationship Id="rId220" Type="http://schemas.openxmlformats.org/officeDocument/2006/relationships/customXml" Target="../ink/ink2615.xml"/><Relationship Id="rId241" Type="http://schemas.openxmlformats.org/officeDocument/2006/relationships/image" Target="../media/image2537.png"/><Relationship Id="rId15" Type="http://schemas.openxmlformats.org/officeDocument/2006/relationships/image" Target="../media/image2424.png"/><Relationship Id="rId36" Type="http://schemas.openxmlformats.org/officeDocument/2006/relationships/customXml" Target="../ink/ink2523.xml"/><Relationship Id="rId57" Type="http://schemas.openxmlformats.org/officeDocument/2006/relationships/image" Target="../media/image2445.png"/><Relationship Id="rId78" Type="http://schemas.openxmlformats.org/officeDocument/2006/relationships/customXml" Target="../ink/ink2544.xml"/><Relationship Id="rId99" Type="http://schemas.openxmlformats.org/officeDocument/2006/relationships/image" Target="../media/image2466.png"/><Relationship Id="rId101" Type="http://schemas.openxmlformats.org/officeDocument/2006/relationships/image" Target="../media/image2467.png"/><Relationship Id="rId122" Type="http://schemas.openxmlformats.org/officeDocument/2006/relationships/customXml" Target="../ink/ink2566.xml"/><Relationship Id="rId143" Type="http://schemas.openxmlformats.org/officeDocument/2006/relationships/image" Target="../media/image2488.png"/><Relationship Id="rId164" Type="http://schemas.openxmlformats.org/officeDocument/2006/relationships/customXml" Target="../ink/ink2587.xml"/><Relationship Id="rId185" Type="http://schemas.openxmlformats.org/officeDocument/2006/relationships/image" Target="../media/image2509.png"/><Relationship Id="rId9" Type="http://schemas.openxmlformats.org/officeDocument/2006/relationships/image" Target="../media/image2421.png"/><Relationship Id="rId210" Type="http://schemas.openxmlformats.org/officeDocument/2006/relationships/customXml" Target="../ink/ink2610.xml"/><Relationship Id="rId26" Type="http://schemas.openxmlformats.org/officeDocument/2006/relationships/customXml" Target="../ink/ink2518.xml"/><Relationship Id="rId231" Type="http://schemas.openxmlformats.org/officeDocument/2006/relationships/image" Target="../media/image2532.png"/><Relationship Id="rId252" Type="http://schemas.openxmlformats.org/officeDocument/2006/relationships/customXml" Target="../ink/ink2631.xml"/><Relationship Id="rId47" Type="http://schemas.openxmlformats.org/officeDocument/2006/relationships/image" Target="../media/image2440.png"/><Relationship Id="rId68" Type="http://schemas.openxmlformats.org/officeDocument/2006/relationships/customXml" Target="../ink/ink2539.xml"/><Relationship Id="rId89" Type="http://schemas.openxmlformats.org/officeDocument/2006/relationships/image" Target="../media/image2461.png"/><Relationship Id="rId112" Type="http://schemas.openxmlformats.org/officeDocument/2006/relationships/customXml" Target="../ink/ink2561.xml"/><Relationship Id="rId133" Type="http://schemas.openxmlformats.org/officeDocument/2006/relationships/image" Target="../media/image2483.png"/><Relationship Id="rId154" Type="http://schemas.openxmlformats.org/officeDocument/2006/relationships/customXml" Target="../ink/ink2582.xml"/><Relationship Id="rId175" Type="http://schemas.openxmlformats.org/officeDocument/2006/relationships/image" Target="../media/image2504.png"/><Relationship Id="rId196" Type="http://schemas.openxmlformats.org/officeDocument/2006/relationships/customXml" Target="../ink/ink2603.xml"/><Relationship Id="rId200" Type="http://schemas.openxmlformats.org/officeDocument/2006/relationships/customXml" Target="../ink/ink2605.xml"/><Relationship Id="rId16" Type="http://schemas.openxmlformats.org/officeDocument/2006/relationships/customXml" Target="../ink/ink2513.xml"/><Relationship Id="rId221" Type="http://schemas.openxmlformats.org/officeDocument/2006/relationships/image" Target="../media/image2527.png"/><Relationship Id="rId242" Type="http://schemas.openxmlformats.org/officeDocument/2006/relationships/customXml" Target="../ink/ink2626.xml"/><Relationship Id="rId37" Type="http://schemas.openxmlformats.org/officeDocument/2006/relationships/image" Target="../media/image2435.png"/><Relationship Id="rId58" Type="http://schemas.openxmlformats.org/officeDocument/2006/relationships/customXml" Target="../ink/ink2534.xml"/><Relationship Id="rId79" Type="http://schemas.openxmlformats.org/officeDocument/2006/relationships/image" Target="../media/image2456.png"/><Relationship Id="rId102" Type="http://schemas.openxmlformats.org/officeDocument/2006/relationships/customXml" Target="../ink/ink2556.xml"/><Relationship Id="rId123" Type="http://schemas.openxmlformats.org/officeDocument/2006/relationships/image" Target="../media/image2478.png"/><Relationship Id="rId144" Type="http://schemas.openxmlformats.org/officeDocument/2006/relationships/customXml" Target="../ink/ink2577.xml"/><Relationship Id="rId90" Type="http://schemas.openxmlformats.org/officeDocument/2006/relationships/customXml" Target="../ink/ink2550.xml"/><Relationship Id="rId165" Type="http://schemas.openxmlformats.org/officeDocument/2006/relationships/image" Target="../media/image2499.png"/><Relationship Id="rId186" Type="http://schemas.openxmlformats.org/officeDocument/2006/relationships/customXml" Target="../ink/ink2598.xml"/><Relationship Id="rId211" Type="http://schemas.openxmlformats.org/officeDocument/2006/relationships/image" Target="../media/image2522.png"/><Relationship Id="rId232" Type="http://schemas.openxmlformats.org/officeDocument/2006/relationships/customXml" Target="../ink/ink2621.xml"/><Relationship Id="rId253" Type="http://schemas.openxmlformats.org/officeDocument/2006/relationships/image" Target="../media/image2543.png"/><Relationship Id="rId27" Type="http://schemas.openxmlformats.org/officeDocument/2006/relationships/image" Target="../media/image2430.png"/><Relationship Id="rId48" Type="http://schemas.openxmlformats.org/officeDocument/2006/relationships/customXml" Target="../ink/ink2529.xml"/><Relationship Id="rId69" Type="http://schemas.openxmlformats.org/officeDocument/2006/relationships/image" Target="../media/image2451.png"/><Relationship Id="rId113" Type="http://schemas.openxmlformats.org/officeDocument/2006/relationships/image" Target="../media/image2473.png"/><Relationship Id="rId134" Type="http://schemas.openxmlformats.org/officeDocument/2006/relationships/customXml" Target="../ink/ink2572.xml"/><Relationship Id="rId80" Type="http://schemas.openxmlformats.org/officeDocument/2006/relationships/customXml" Target="../ink/ink2545.xml"/><Relationship Id="rId155" Type="http://schemas.openxmlformats.org/officeDocument/2006/relationships/image" Target="../media/image2494.png"/><Relationship Id="rId176" Type="http://schemas.openxmlformats.org/officeDocument/2006/relationships/customXml" Target="../ink/ink2593.xml"/><Relationship Id="rId197" Type="http://schemas.openxmlformats.org/officeDocument/2006/relationships/image" Target="../media/image2515.png"/><Relationship Id="rId201" Type="http://schemas.openxmlformats.org/officeDocument/2006/relationships/image" Target="../media/image2517.png"/><Relationship Id="rId222" Type="http://schemas.openxmlformats.org/officeDocument/2006/relationships/customXml" Target="../ink/ink2616.xml"/><Relationship Id="rId243" Type="http://schemas.openxmlformats.org/officeDocument/2006/relationships/image" Target="../media/image2538.png"/><Relationship Id="rId17" Type="http://schemas.openxmlformats.org/officeDocument/2006/relationships/image" Target="../media/image2425.png"/><Relationship Id="rId38" Type="http://schemas.openxmlformats.org/officeDocument/2006/relationships/customXml" Target="../ink/ink2524.xml"/><Relationship Id="rId59" Type="http://schemas.openxmlformats.org/officeDocument/2006/relationships/image" Target="../media/image2446.png"/><Relationship Id="rId103" Type="http://schemas.openxmlformats.org/officeDocument/2006/relationships/image" Target="../media/image2468.png"/><Relationship Id="rId124" Type="http://schemas.openxmlformats.org/officeDocument/2006/relationships/customXml" Target="../ink/ink2567.xml"/><Relationship Id="rId70" Type="http://schemas.openxmlformats.org/officeDocument/2006/relationships/customXml" Target="../ink/ink2540.xml"/><Relationship Id="rId91" Type="http://schemas.openxmlformats.org/officeDocument/2006/relationships/image" Target="../media/image2462.png"/><Relationship Id="rId145" Type="http://schemas.openxmlformats.org/officeDocument/2006/relationships/image" Target="../media/image2489.png"/><Relationship Id="rId166" Type="http://schemas.openxmlformats.org/officeDocument/2006/relationships/customXml" Target="../ink/ink2588.xml"/><Relationship Id="rId187" Type="http://schemas.openxmlformats.org/officeDocument/2006/relationships/image" Target="../media/image2510.png"/><Relationship Id="rId1" Type="http://schemas.openxmlformats.org/officeDocument/2006/relationships/slideLayout" Target="../slideLayouts/slideLayout2.xml"/><Relationship Id="rId212" Type="http://schemas.openxmlformats.org/officeDocument/2006/relationships/customXml" Target="../ink/ink2611.xml"/><Relationship Id="rId233" Type="http://schemas.openxmlformats.org/officeDocument/2006/relationships/image" Target="../media/image2533.png"/><Relationship Id="rId254" Type="http://schemas.openxmlformats.org/officeDocument/2006/relationships/customXml" Target="../ink/ink2632.xml"/><Relationship Id="rId28" Type="http://schemas.openxmlformats.org/officeDocument/2006/relationships/customXml" Target="../ink/ink2519.xml"/><Relationship Id="rId49" Type="http://schemas.openxmlformats.org/officeDocument/2006/relationships/image" Target="../media/image2441.png"/><Relationship Id="rId114" Type="http://schemas.openxmlformats.org/officeDocument/2006/relationships/customXml" Target="../ink/ink2562.xml"/><Relationship Id="rId60" Type="http://schemas.openxmlformats.org/officeDocument/2006/relationships/customXml" Target="../ink/ink2535.xml"/><Relationship Id="rId81" Type="http://schemas.openxmlformats.org/officeDocument/2006/relationships/image" Target="../media/image2457.png"/><Relationship Id="rId135" Type="http://schemas.openxmlformats.org/officeDocument/2006/relationships/image" Target="../media/image2484.png"/><Relationship Id="rId156" Type="http://schemas.openxmlformats.org/officeDocument/2006/relationships/customXml" Target="../ink/ink2583.xml"/><Relationship Id="rId177" Type="http://schemas.openxmlformats.org/officeDocument/2006/relationships/image" Target="../media/image2505.png"/><Relationship Id="rId198" Type="http://schemas.openxmlformats.org/officeDocument/2006/relationships/customXml" Target="../ink/ink2604.xml"/><Relationship Id="rId202" Type="http://schemas.openxmlformats.org/officeDocument/2006/relationships/customXml" Target="../ink/ink2606.xml"/><Relationship Id="rId223" Type="http://schemas.openxmlformats.org/officeDocument/2006/relationships/image" Target="../media/image2528.png"/><Relationship Id="rId244" Type="http://schemas.openxmlformats.org/officeDocument/2006/relationships/customXml" Target="../ink/ink2627.xml"/><Relationship Id="rId18" Type="http://schemas.openxmlformats.org/officeDocument/2006/relationships/customXml" Target="../ink/ink2514.xml"/><Relationship Id="rId39" Type="http://schemas.openxmlformats.org/officeDocument/2006/relationships/image" Target="../media/image2436.png"/><Relationship Id="rId50" Type="http://schemas.openxmlformats.org/officeDocument/2006/relationships/customXml" Target="../ink/ink2530.xml"/><Relationship Id="rId104" Type="http://schemas.openxmlformats.org/officeDocument/2006/relationships/customXml" Target="../ink/ink2557.xml"/><Relationship Id="rId125" Type="http://schemas.openxmlformats.org/officeDocument/2006/relationships/image" Target="../media/image2479.png"/><Relationship Id="rId146" Type="http://schemas.openxmlformats.org/officeDocument/2006/relationships/customXml" Target="../ink/ink2578.xml"/><Relationship Id="rId167" Type="http://schemas.openxmlformats.org/officeDocument/2006/relationships/image" Target="../media/image2500.png"/><Relationship Id="rId188" Type="http://schemas.openxmlformats.org/officeDocument/2006/relationships/customXml" Target="../ink/ink2599.xml"/><Relationship Id="rId71" Type="http://schemas.openxmlformats.org/officeDocument/2006/relationships/image" Target="../media/image2452.png"/><Relationship Id="rId92" Type="http://schemas.openxmlformats.org/officeDocument/2006/relationships/customXml" Target="../ink/ink2551.xml"/><Relationship Id="rId213" Type="http://schemas.openxmlformats.org/officeDocument/2006/relationships/image" Target="../media/image2523.png"/><Relationship Id="rId234" Type="http://schemas.openxmlformats.org/officeDocument/2006/relationships/customXml" Target="../ink/ink2622.xml"/><Relationship Id="rId2" Type="http://schemas.openxmlformats.org/officeDocument/2006/relationships/customXml" Target="../ink/ink2506.xml"/><Relationship Id="rId29" Type="http://schemas.openxmlformats.org/officeDocument/2006/relationships/image" Target="../media/image2431.png"/><Relationship Id="rId255" Type="http://schemas.openxmlformats.org/officeDocument/2006/relationships/image" Target="../media/image2544.png"/><Relationship Id="rId40" Type="http://schemas.openxmlformats.org/officeDocument/2006/relationships/customXml" Target="../ink/ink2525.xml"/><Relationship Id="rId115" Type="http://schemas.openxmlformats.org/officeDocument/2006/relationships/image" Target="../media/image2474.png"/><Relationship Id="rId136" Type="http://schemas.openxmlformats.org/officeDocument/2006/relationships/customXml" Target="../ink/ink2573.xml"/><Relationship Id="rId157" Type="http://schemas.openxmlformats.org/officeDocument/2006/relationships/image" Target="../media/image2495.png"/><Relationship Id="rId178" Type="http://schemas.openxmlformats.org/officeDocument/2006/relationships/customXml" Target="../ink/ink2594.xml"/><Relationship Id="rId61" Type="http://schemas.openxmlformats.org/officeDocument/2006/relationships/image" Target="../media/image2447.png"/><Relationship Id="rId82" Type="http://schemas.openxmlformats.org/officeDocument/2006/relationships/customXml" Target="../ink/ink2546.xml"/><Relationship Id="rId199" Type="http://schemas.openxmlformats.org/officeDocument/2006/relationships/image" Target="../media/image2516.png"/><Relationship Id="rId203" Type="http://schemas.openxmlformats.org/officeDocument/2006/relationships/image" Target="../media/image2518.png"/><Relationship Id="rId19" Type="http://schemas.openxmlformats.org/officeDocument/2006/relationships/image" Target="../media/image2426.png"/><Relationship Id="rId224" Type="http://schemas.openxmlformats.org/officeDocument/2006/relationships/customXml" Target="../ink/ink2617.xml"/><Relationship Id="rId245" Type="http://schemas.openxmlformats.org/officeDocument/2006/relationships/image" Target="../media/image2539.png"/><Relationship Id="rId30" Type="http://schemas.openxmlformats.org/officeDocument/2006/relationships/customXml" Target="../ink/ink2520.xml"/><Relationship Id="rId105" Type="http://schemas.openxmlformats.org/officeDocument/2006/relationships/image" Target="../media/image2469.png"/><Relationship Id="rId126" Type="http://schemas.openxmlformats.org/officeDocument/2006/relationships/customXml" Target="../ink/ink2568.xml"/><Relationship Id="rId147" Type="http://schemas.openxmlformats.org/officeDocument/2006/relationships/image" Target="../media/image2490.png"/><Relationship Id="rId168" Type="http://schemas.openxmlformats.org/officeDocument/2006/relationships/customXml" Target="../ink/ink2589.xml"/><Relationship Id="rId51" Type="http://schemas.openxmlformats.org/officeDocument/2006/relationships/image" Target="../media/image2442.png"/><Relationship Id="rId72" Type="http://schemas.openxmlformats.org/officeDocument/2006/relationships/customXml" Target="../ink/ink2541.xml"/><Relationship Id="rId93" Type="http://schemas.openxmlformats.org/officeDocument/2006/relationships/image" Target="../media/image2463.png"/><Relationship Id="rId189" Type="http://schemas.openxmlformats.org/officeDocument/2006/relationships/image" Target="../media/image2511.png"/><Relationship Id="rId3" Type="http://schemas.openxmlformats.org/officeDocument/2006/relationships/image" Target="../media/image2418.png"/><Relationship Id="rId214" Type="http://schemas.openxmlformats.org/officeDocument/2006/relationships/customXml" Target="../ink/ink2612.xml"/><Relationship Id="rId235" Type="http://schemas.openxmlformats.org/officeDocument/2006/relationships/image" Target="../media/image2534.png"/><Relationship Id="rId116" Type="http://schemas.openxmlformats.org/officeDocument/2006/relationships/customXml" Target="../ink/ink2563.xml"/><Relationship Id="rId137" Type="http://schemas.openxmlformats.org/officeDocument/2006/relationships/image" Target="../media/image2485.png"/><Relationship Id="rId158" Type="http://schemas.openxmlformats.org/officeDocument/2006/relationships/customXml" Target="../ink/ink2584.xml"/><Relationship Id="rId20" Type="http://schemas.openxmlformats.org/officeDocument/2006/relationships/customXml" Target="../ink/ink2515.xml"/><Relationship Id="rId41" Type="http://schemas.openxmlformats.org/officeDocument/2006/relationships/image" Target="../media/image2437.png"/><Relationship Id="rId62" Type="http://schemas.openxmlformats.org/officeDocument/2006/relationships/customXml" Target="../ink/ink2536.xml"/><Relationship Id="rId83" Type="http://schemas.openxmlformats.org/officeDocument/2006/relationships/image" Target="../media/image2458.png"/><Relationship Id="rId179" Type="http://schemas.openxmlformats.org/officeDocument/2006/relationships/image" Target="../media/image2506.png"/><Relationship Id="rId190" Type="http://schemas.openxmlformats.org/officeDocument/2006/relationships/customXml" Target="../ink/ink2600.xml"/><Relationship Id="rId204" Type="http://schemas.openxmlformats.org/officeDocument/2006/relationships/customXml" Target="../ink/ink2607.xml"/><Relationship Id="rId225" Type="http://schemas.openxmlformats.org/officeDocument/2006/relationships/image" Target="../media/image2529.png"/><Relationship Id="rId246" Type="http://schemas.openxmlformats.org/officeDocument/2006/relationships/customXml" Target="../ink/ink2628.xml"/><Relationship Id="rId106" Type="http://schemas.openxmlformats.org/officeDocument/2006/relationships/customXml" Target="../ink/ink2558.xml"/><Relationship Id="rId127" Type="http://schemas.openxmlformats.org/officeDocument/2006/relationships/image" Target="../media/image2480.png"/><Relationship Id="rId10" Type="http://schemas.openxmlformats.org/officeDocument/2006/relationships/customXml" Target="../ink/ink2510.xml"/><Relationship Id="rId31" Type="http://schemas.openxmlformats.org/officeDocument/2006/relationships/image" Target="../media/image2432.png"/><Relationship Id="rId52" Type="http://schemas.openxmlformats.org/officeDocument/2006/relationships/customXml" Target="../ink/ink2531.xml"/><Relationship Id="rId73" Type="http://schemas.openxmlformats.org/officeDocument/2006/relationships/image" Target="../media/image2453.png"/><Relationship Id="rId94" Type="http://schemas.openxmlformats.org/officeDocument/2006/relationships/customXml" Target="../ink/ink2552.xml"/><Relationship Id="rId148" Type="http://schemas.openxmlformats.org/officeDocument/2006/relationships/customXml" Target="../ink/ink2579.xml"/><Relationship Id="rId169" Type="http://schemas.openxmlformats.org/officeDocument/2006/relationships/image" Target="../media/image2501.png"/><Relationship Id="rId4" Type="http://schemas.openxmlformats.org/officeDocument/2006/relationships/customXml" Target="../ink/ink2507.xml"/><Relationship Id="rId180" Type="http://schemas.openxmlformats.org/officeDocument/2006/relationships/customXml" Target="../ink/ink2595.xml"/><Relationship Id="rId215" Type="http://schemas.openxmlformats.org/officeDocument/2006/relationships/image" Target="../media/image2524.png"/><Relationship Id="rId236" Type="http://schemas.openxmlformats.org/officeDocument/2006/relationships/customXml" Target="../ink/ink2623.xml"/></Relationships>
</file>

<file path=ppt/slides/_rels/slide25.xml.rels><?xml version="1.0" encoding="UTF-8" standalone="yes"?>
<Relationships xmlns="http://schemas.openxmlformats.org/package/2006/relationships"><Relationship Id="rId3" Type="http://schemas.openxmlformats.org/officeDocument/2006/relationships/image" Target="../media/image24180.png"/><Relationship Id="rId2" Type="http://schemas.openxmlformats.org/officeDocument/2006/relationships/customXml" Target="../ink/ink263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17" Type="http://schemas.openxmlformats.org/officeDocument/2006/relationships/image" Target="../media/image24760.png"/><Relationship Id="rId21" Type="http://schemas.openxmlformats.org/officeDocument/2006/relationships/image" Target="../media/image24280.png"/><Relationship Id="rId63" Type="http://schemas.openxmlformats.org/officeDocument/2006/relationships/image" Target="../media/image24490.png"/><Relationship Id="rId159" Type="http://schemas.openxmlformats.org/officeDocument/2006/relationships/image" Target="../media/image24970.png"/><Relationship Id="rId170" Type="http://schemas.openxmlformats.org/officeDocument/2006/relationships/customXml" Target="../ink/ink2718.xml"/><Relationship Id="rId226" Type="http://schemas.openxmlformats.org/officeDocument/2006/relationships/customXml" Target="../ink/ink2746.xml"/><Relationship Id="rId268" Type="http://schemas.openxmlformats.org/officeDocument/2006/relationships/customXml" Target="../ink/ink2767.xml"/><Relationship Id="rId11" Type="http://schemas.openxmlformats.org/officeDocument/2006/relationships/image" Target="../media/image24230.png"/><Relationship Id="rId32" Type="http://schemas.openxmlformats.org/officeDocument/2006/relationships/customXml" Target="../ink/ink2649.xml"/><Relationship Id="rId53" Type="http://schemas.openxmlformats.org/officeDocument/2006/relationships/image" Target="../media/image24440.png"/><Relationship Id="rId74" Type="http://schemas.openxmlformats.org/officeDocument/2006/relationships/customXml" Target="../ink/ink2670.xml"/><Relationship Id="rId128" Type="http://schemas.openxmlformats.org/officeDocument/2006/relationships/customXml" Target="../ink/ink2697.xml"/><Relationship Id="rId149" Type="http://schemas.openxmlformats.org/officeDocument/2006/relationships/image" Target="../media/image24920.png"/><Relationship Id="rId5" Type="http://schemas.openxmlformats.org/officeDocument/2006/relationships/image" Target="../media/image24200.png"/><Relationship Id="rId95" Type="http://schemas.openxmlformats.org/officeDocument/2006/relationships/image" Target="../media/image24650.png"/><Relationship Id="rId160" Type="http://schemas.openxmlformats.org/officeDocument/2006/relationships/customXml" Target="../ink/ink2713.xml"/><Relationship Id="rId181" Type="http://schemas.openxmlformats.org/officeDocument/2006/relationships/image" Target="../media/image25080.png"/><Relationship Id="rId216" Type="http://schemas.openxmlformats.org/officeDocument/2006/relationships/customXml" Target="../ink/ink2741.xml"/><Relationship Id="rId237" Type="http://schemas.openxmlformats.org/officeDocument/2006/relationships/image" Target="../media/image25360.png"/><Relationship Id="rId258" Type="http://schemas.openxmlformats.org/officeDocument/2006/relationships/customXml" Target="../ink/ink2762.xml"/><Relationship Id="rId22" Type="http://schemas.openxmlformats.org/officeDocument/2006/relationships/customXml" Target="../ink/ink2644.xml"/><Relationship Id="rId43" Type="http://schemas.openxmlformats.org/officeDocument/2006/relationships/image" Target="../media/image24390.png"/><Relationship Id="rId64" Type="http://schemas.openxmlformats.org/officeDocument/2006/relationships/customXml" Target="../ink/ink2665.xml"/><Relationship Id="rId118" Type="http://schemas.openxmlformats.org/officeDocument/2006/relationships/customXml" Target="../ink/ink2692.xml"/><Relationship Id="rId139" Type="http://schemas.openxmlformats.org/officeDocument/2006/relationships/image" Target="../media/image24870.png"/><Relationship Id="rId85" Type="http://schemas.openxmlformats.org/officeDocument/2006/relationships/image" Target="../media/image24600.png"/><Relationship Id="rId150" Type="http://schemas.openxmlformats.org/officeDocument/2006/relationships/customXml" Target="../ink/ink2708.xml"/><Relationship Id="rId171" Type="http://schemas.openxmlformats.org/officeDocument/2006/relationships/image" Target="../media/image25030.png"/><Relationship Id="rId192" Type="http://schemas.openxmlformats.org/officeDocument/2006/relationships/customXml" Target="../ink/ink2729.xml"/><Relationship Id="rId206" Type="http://schemas.openxmlformats.org/officeDocument/2006/relationships/customXml" Target="../ink/ink2736.xml"/><Relationship Id="rId227" Type="http://schemas.openxmlformats.org/officeDocument/2006/relationships/image" Target="../media/image25310.png"/><Relationship Id="rId248" Type="http://schemas.openxmlformats.org/officeDocument/2006/relationships/customXml" Target="../ink/ink2757.xml"/><Relationship Id="rId269" Type="http://schemas.openxmlformats.org/officeDocument/2006/relationships/image" Target="../media/image2552.png"/><Relationship Id="rId12" Type="http://schemas.openxmlformats.org/officeDocument/2006/relationships/customXml" Target="../ink/ink2639.xml"/><Relationship Id="rId33" Type="http://schemas.openxmlformats.org/officeDocument/2006/relationships/image" Target="../media/image24340.png"/><Relationship Id="rId108" Type="http://schemas.openxmlformats.org/officeDocument/2006/relationships/customXml" Target="../ink/ink2687.xml"/><Relationship Id="rId129" Type="http://schemas.openxmlformats.org/officeDocument/2006/relationships/image" Target="../media/image24820.png"/><Relationship Id="rId54" Type="http://schemas.openxmlformats.org/officeDocument/2006/relationships/customXml" Target="../ink/ink2660.xml"/><Relationship Id="rId75" Type="http://schemas.openxmlformats.org/officeDocument/2006/relationships/image" Target="../media/image24550.png"/><Relationship Id="rId96" Type="http://schemas.openxmlformats.org/officeDocument/2006/relationships/customXml" Target="../ink/ink2681.xml"/><Relationship Id="rId140" Type="http://schemas.openxmlformats.org/officeDocument/2006/relationships/customXml" Target="../ink/ink2703.xml"/><Relationship Id="rId161" Type="http://schemas.openxmlformats.org/officeDocument/2006/relationships/image" Target="../media/image24980.png"/><Relationship Id="rId182" Type="http://schemas.openxmlformats.org/officeDocument/2006/relationships/customXml" Target="../ink/ink2724.xml"/><Relationship Id="rId217" Type="http://schemas.openxmlformats.org/officeDocument/2006/relationships/image" Target="../media/image25260.png"/><Relationship Id="rId6" Type="http://schemas.openxmlformats.org/officeDocument/2006/relationships/customXml" Target="../ink/ink2636.xml"/><Relationship Id="rId238" Type="http://schemas.openxmlformats.org/officeDocument/2006/relationships/customXml" Target="../ink/ink2752.xml"/><Relationship Id="rId259" Type="http://schemas.openxmlformats.org/officeDocument/2006/relationships/image" Target="../media/image2547.png"/><Relationship Id="rId23" Type="http://schemas.openxmlformats.org/officeDocument/2006/relationships/image" Target="../media/image24290.png"/><Relationship Id="rId119" Type="http://schemas.openxmlformats.org/officeDocument/2006/relationships/image" Target="../media/image24770.png"/><Relationship Id="rId270" Type="http://schemas.openxmlformats.org/officeDocument/2006/relationships/customXml" Target="../ink/ink2768.xml"/><Relationship Id="rId44" Type="http://schemas.openxmlformats.org/officeDocument/2006/relationships/customXml" Target="../ink/ink2655.xml"/><Relationship Id="rId65" Type="http://schemas.openxmlformats.org/officeDocument/2006/relationships/image" Target="../media/image24500.png"/><Relationship Id="rId86" Type="http://schemas.openxmlformats.org/officeDocument/2006/relationships/customXml" Target="../ink/ink2676.xml"/><Relationship Id="rId130" Type="http://schemas.openxmlformats.org/officeDocument/2006/relationships/customXml" Target="../ink/ink2698.xml"/><Relationship Id="rId151" Type="http://schemas.openxmlformats.org/officeDocument/2006/relationships/image" Target="../media/image24930.png"/><Relationship Id="rId172" Type="http://schemas.openxmlformats.org/officeDocument/2006/relationships/customXml" Target="../ink/ink2719.xml"/><Relationship Id="rId193" Type="http://schemas.openxmlformats.org/officeDocument/2006/relationships/image" Target="../media/image25140.png"/><Relationship Id="rId207" Type="http://schemas.openxmlformats.org/officeDocument/2006/relationships/image" Target="../media/image25210.png"/><Relationship Id="rId228" Type="http://schemas.openxmlformats.org/officeDocument/2006/relationships/customXml" Target="../ink/ink2747.xml"/><Relationship Id="rId249" Type="http://schemas.openxmlformats.org/officeDocument/2006/relationships/image" Target="../media/image25420.png"/><Relationship Id="rId13" Type="http://schemas.openxmlformats.org/officeDocument/2006/relationships/image" Target="../media/image24240.png"/><Relationship Id="rId109" Type="http://schemas.openxmlformats.org/officeDocument/2006/relationships/image" Target="../media/image24720.png"/><Relationship Id="rId260" Type="http://schemas.openxmlformats.org/officeDocument/2006/relationships/customXml" Target="../ink/ink2763.xml"/><Relationship Id="rId34" Type="http://schemas.openxmlformats.org/officeDocument/2006/relationships/customXml" Target="../ink/ink2650.xml"/><Relationship Id="rId55" Type="http://schemas.openxmlformats.org/officeDocument/2006/relationships/image" Target="../media/image24450.png"/><Relationship Id="rId76" Type="http://schemas.openxmlformats.org/officeDocument/2006/relationships/customXml" Target="../ink/ink2671.xml"/><Relationship Id="rId97" Type="http://schemas.openxmlformats.org/officeDocument/2006/relationships/image" Target="../media/image24660.png"/><Relationship Id="rId120" Type="http://schemas.openxmlformats.org/officeDocument/2006/relationships/customXml" Target="../ink/ink2693.xml"/><Relationship Id="rId141" Type="http://schemas.openxmlformats.org/officeDocument/2006/relationships/image" Target="../media/image24880.png"/><Relationship Id="rId7" Type="http://schemas.openxmlformats.org/officeDocument/2006/relationships/image" Target="../media/image24210.png"/><Relationship Id="rId162" Type="http://schemas.openxmlformats.org/officeDocument/2006/relationships/customXml" Target="../ink/ink2714.xml"/><Relationship Id="rId183" Type="http://schemas.openxmlformats.org/officeDocument/2006/relationships/image" Target="../media/image25090.png"/><Relationship Id="rId218" Type="http://schemas.openxmlformats.org/officeDocument/2006/relationships/customXml" Target="../ink/ink2742.xml"/><Relationship Id="rId239" Type="http://schemas.openxmlformats.org/officeDocument/2006/relationships/image" Target="../media/image25370.png"/><Relationship Id="rId250" Type="http://schemas.openxmlformats.org/officeDocument/2006/relationships/customXml" Target="../ink/ink2758.xml"/><Relationship Id="rId271" Type="http://schemas.openxmlformats.org/officeDocument/2006/relationships/image" Target="../media/image2553.png"/><Relationship Id="rId24" Type="http://schemas.openxmlformats.org/officeDocument/2006/relationships/customXml" Target="../ink/ink2645.xml"/><Relationship Id="rId45" Type="http://schemas.openxmlformats.org/officeDocument/2006/relationships/image" Target="../media/image24400.png"/><Relationship Id="rId66" Type="http://schemas.openxmlformats.org/officeDocument/2006/relationships/customXml" Target="../ink/ink2666.xml"/><Relationship Id="rId87" Type="http://schemas.openxmlformats.org/officeDocument/2006/relationships/image" Target="../media/image24610.png"/><Relationship Id="rId110" Type="http://schemas.openxmlformats.org/officeDocument/2006/relationships/customXml" Target="../ink/ink2688.xml"/><Relationship Id="rId131" Type="http://schemas.openxmlformats.org/officeDocument/2006/relationships/image" Target="../media/image24830.png"/><Relationship Id="rId152" Type="http://schemas.openxmlformats.org/officeDocument/2006/relationships/customXml" Target="../ink/ink2709.xml"/><Relationship Id="rId173" Type="http://schemas.openxmlformats.org/officeDocument/2006/relationships/image" Target="../media/image25040.png"/><Relationship Id="rId194" Type="http://schemas.openxmlformats.org/officeDocument/2006/relationships/customXml" Target="../ink/ink2730.xml"/><Relationship Id="rId208" Type="http://schemas.openxmlformats.org/officeDocument/2006/relationships/customXml" Target="../ink/ink2737.xml"/><Relationship Id="rId229" Type="http://schemas.openxmlformats.org/officeDocument/2006/relationships/image" Target="../media/image25320.png"/><Relationship Id="rId240" Type="http://schemas.openxmlformats.org/officeDocument/2006/relationships/customXml" Target="../ink/ink2753.xml"/><Relationship Id="rId261" Type="http://schemas.openxmlformats.org/officeDocument/2006/relationships/image" Target="../media/image2548.png"/><Relationship Id="rId14" Type="http://schemas.openxmlformats.org/officeDocument/2006/relationships/customXml" Target="../ink/ink2640.xml"/><Relationship Id="rId35" Type="http://schemas.openxmlformats.org/officeDocument/2006/relationships/image" Target="../media/image24350.png"/><Relationship Id="rId56" Type="http://schemas.openxmlformats.org/officeDocument/2006/relationships/customXml" Target="../ink/ink2661.xml"/><Relationship Id="rId77" Type="http://schemas.openxmlformats.org/officeDocument/2006/relationships/image" Target="../media/image24560.png"/><Relationship Id="rId100" Type="http://schemas.openxmlformats.org/officeDocument/2006/relationships/customXml" Target="../ink/ink2683.xml"/><Relationship Id="rId8" Type="http://schemas.openxmlformats.org/officeDocument/2006/relationships/customXml" Target="../ink/ink2637.xml"/><Relationship Id="rId98" Type="http://schemas.openxmlformats.org/officeDocument/2006/relationships/customXml" Target="../ink/ink2682.xml"/><Relationship Id="rId121" Type="http://schemas.openxmlformats.org/officeDocument/2006/relationships/image" Target="../media/image24780.png"/><Relationship Id="rId142" Type="http://schemas.openxmlformats.org/officeDocument/2006/relationships/customXml" Target="../ink/ink2704.xml"/><Relationship Id="rId163" Type="http://schemas.openxmlformats.org/officeDocument/2006/relationships/image" Target="../media/image24990.png"/><Relationship Id="rId184" Type="http://schemas.openxmlformats.org/officeDocument/2006/relationships/customXml" Target="../ink/ink2725.xml"/><Relationship Id="rId219" Type="http://schemas.openxmlformats.org/officeDocument/2006/relationships/image" Target="../media/image25270.png"/><Relationship Id="rId230" Type="http://schemas.openxmlformats.org/officeDocument/2006/relationships/customXml" Target="../ink/ink2748.xml"/><Relationship Id="rId251" Type="http://schemas.openxmlformats.org/officeDocument/2006/relationships/image" Target="../media/image25430.png"/><Relationship Id="rId25" Type="http://schemas.openxmlformats.org/officeDocument/2006/relationships/image" Target="../media/image24300.png"/><Relationship Id="rId46" Type="http://schemas.openxmlformats.org/officeDocument/2006/relationships/customXml" Target="../ink/ink2656.xml"/><Relationship Id="rId67" Type="http://schemas.openxmlformats.org/officeDocument/2006/relationships/image" Target="../media/image24510.png"/><Relationship Id="rId88" Type="http://schemas.openxmlformats.org/officeDocument/2006/relationships/customXml" Target="../ink/ink2677.xml"/><Relationship Id="rId111" Type="http://schemas.openxmlformats.org/officeDocument/2006/relationships/image" Target="../media/image24730.png"/><Relationship Id="rId132" Type="http://schemas.openxmlformats.org/officeDocument/2006/relationships/customXml" Target="../ink/ink2699.xml"/><Relationship Id="rId153" Type="http://schemas.openxmlformats.org/officeDocument/2006/relationships/image" Target="../media/image24940.png"/><Relationship Id="rId174" Type="http://schemas.openxmlformats.org/officeDocument/2006/relationships/customXml" Target="../ink/ink2720.xml"/><Relationship Id="rId195" Type="http://schemas.openxmlformats.org/officeDocument/2006/relationships/image" Target="../media/image25150.png"/><Relationship Id="rId209" Type="http://schemas.openxmlformats.org/officeDocument/2006/relationships/image" Target="../media/image25220.png"/><Relationship Id="rId220" Type="http://schemas.openxmlformats.org/officeDocument/2006/relationships/customXml" Target="../ink/ink2743.xml"/><Relationship Id="rId241" Type="http://schemas.openxmlformats.org/officeDocument/2006/relationships/image" Target="../media/image25380.png"/><Relationship Id="rId15" Type="http://schemas.openxmlformats.org/officeDocument/2006/relationships/image" Target="../media/image24250.png"/><Relationship Id="rId36" Type="http://schemas.openxmlformats.org/officeDocument/2006/relationships/customXml" Target="../ink/ink2651.xml"/><Relationship Id="rId57" Type="http://schemas.openxmlformats.org/officeDocument/2006/relationships/image" Target="../media/image24460.png"/><Relationship Id="rId262" Type="http://schemas.openxmlformats.org/officeDocument/2006/relationships/customXml" Target="../ink/ink2764.xml"/><Relationship Id="rId78" Type="http://schemas.openxmlformats.org/officeDocument/2006/relationships/customXml" Target="../ink/ink2672.xml"/><Relationship Id="rId99" Type="http://schemas.openxmlformats.org/officeDocument/2006/relationships/image" Target="../media/image24670.png"/><Relationship Id="rId101" Type="http://schemas.openxmlformats.org/officeDocument/2006/relationships/image" Target="../media/image24680.png"/><Relationship Id="rId122" Type="http://schemas.openxmlformats.org/officeDocument/2006/relationships/customXml" Target="../ink/ink2694.xml"/><Relationship Id="rId143" Type="http://schemas.openxmlformats.org/officeDocument/2006/relationships/image" Target="../media/image24890.png"/><Relationship Id="rId164" Type="http://schemas.openxmlformats.org/officeDocument/2006/relationships/customXml" Target="../ink/ink2715.xml"/><Relationship Id="rId185" Type="http://schemas.openxmlformats.org/officeDocument/2006/relationships/image" Target="../media/image25100.png"/><Relationship Id="rId9" Type="http://schemas.openxmlformats.org/officeDocument/2006/relationships/image" Target="../media/image24220.png"/><Relationship Id="rId210" Type="http://schemas.openxmlformats.org/officeDocument/2006/relationships/customXml" Target="../ink/ink2738.xml"/><Relationship Id="rId26" Type="http://schemas.openxmlformats.org/officeDocument/2006/relationships/customXml" Target="../ink/ink2646.xml"/><Relationship Id="rId231" Type="http://schemas.openxmlformats.org/officeDocument/2006/relationships/image" Target="../media/image25330.png"/><Relationship Id="rId252" Type="http://schemas.openxmlformats.org/officeDocument/2006/relationships/customXml" Target="../ink/ink2759.xml"/><Relationship Id="rId47" Type="http://schemas.openxmlformats.org/officeDocument/2006/relationships/image" Target="../media/image24410.png"/><Relationship Id="rId68" Type="http://schemas.openxmlformats.org/officeDocument/2006/relationships/customXml" Target="../ink/ink2667.xml"/><Relationship Id="rId89" Type="http://schemas.openxmlformats.org/officeDocument/2006/relationships/image" Target="../media/image24620.png"/><Relationship Id="rId112" Type="http://schemas.openxmlformats.org/officeDocument/2006/relationships/customXml" Target="../ink/ink2689.xml"/><Relationship Id="rId133" Type="http://schemas.openxmlformats.org/officeDocument/2006/relationships/image" Target="../media/image24840.png"/><Relationship Id="rId154" Type="http://schemas.openxmlformats.org/officeDocument/2006/relationships/customXml" Target="../ink/ink2710.xml"/><Relationship Id="rId175" Type="http://schemas.openxmlformats.org/officeDocument/2006/relationships/image" Target="../media/image25050.png"/><Relationship Id="rId196" Type="http://schemas.openxmlformats.org/officeDocument/2006/relationships/customXml" Target="../ink/ink2731.xml"/><Relationship Id="rId200" Type="http://schemas.openxmlformats.org/officeDocument/2006/relationships/customXml" Target="../ink/ink2733.xml"/><Relationship Id="rId16" Type="http://schemas.openxmlformats.org/officeDocument/2006/relationships/customXml" Target="../ink/ink2641.xml"/><Relationship Id="rId221" Type="http://schemas.openxmlformats.org/officeDocument/2006/relationships/image" Target="../media/image25280.png"/><Relationship Id="rId242" Type="http://schemas.openxmlformats.org/officeDocument/2006/relationships/customXml" Target="../ink/ink2754.xml"/><Relationship Id="rId263" Type="http://schemas.openxmlformats.org/officeDocument/2006/relationships/image" Target="../media/image2549.png"/><Relationship Id="rId37" Type="http://schemas.openxmlformats.org/officeDocument/2006/relationships/image" Target="../media/image24360.png"/><Relationship Id="rId58" Type="http://schemas.openxmlformats.org/officeDocument/2006/relationships/customXml" Target="../ink/ink2662.xml"/><Relationship Id="rId79" Type="http://schemas.openxmlformats.org/officeDocument/2006/relationships/image" Target="../media/image24570.png"/><Relationship Id="rId102" Type="http://schemas.openxmlformats.org/officeDocument/2006/relationships/customXml" Target="../ink/ink2684.xml"/><Relationship Id="rId123" Type="http://schemas.openxmlformats.org/officeDocument/2006/relationships/image" Target="../media/image24790.png"/><Relationship Id="rId144" Type="http://schemas.openxmlformats.org/officeDocument/2006/relationships/customXml" Target="../ink/ink2705.xml"/><Relationship Id="rId90" Type="http://schemas.openxmlformats.org/officeDocument/2006/relationships/customXml" Target="../ink/ink2678.xml"/><Relationship Id="rId165" Type="http://schemas.openxmlformats.org/officeDocument/2006/relationships/image" Target="../media/image25000.png"/><Relationship Id="rId186" Type="http://schemas.openxmlformats.org/officeDocument/2006/relationships/customXml" Target="../ink/ink2726.xml"/><Relationship Id="rId211" Type="http://schemas.openxmlformats.org/officeDocument/2006/relationships/image" Target="../media/image25230.png"/><Relationship Id="rId232" Type="http://schemas.openxmlformats.org/officeDocument/2006/relationships/customXml" Target="../ink/ink2749.xml"/><Relationship Id="rId253" Type="http://schemas.openxmlformats.org/officeDocument/2006/relationships/image" Target="../media/image25440.png"/><Relationship Id="rId27" Type="http://schemas.openxmlformats.org/officeDocument/2006/relationships/image" Target="../media/image24310.png"/><Relationship Id="rId48" Type="http://schemas.openxmlformats.org/officeDocument/2006/relationships/customXml" Target="../ink/ink2657.xml"/><Relationship Id="rId69" Type="http://schemas.openxmlformats.org/officeDocument/2006/relationships/image" Target="../media/image24520.png"/><Relationship Id="rId113" Type="http://schemas.openxmlformats.org/officeDocument/2006/relationships/image" Target="../media/image24740.png"/><Relationship Id="rId134" Type="http://schemas.openxmlformats.org/officeDocument/2006/relationships/customXml" Target="../ink/ink2700.xml"/><Relationship Id="rId80" Type="http://schemas.openxmlformats.org/officeDocument/2006/relationships/customXml" Target="../ink/ink2673.xml"/><Relationship Id="rId155" Type="http://schemas.openxmlformats.org/officeDocument/2006/relationships/image" Target="../media/image24950.png"/><Relationship Id="rId176" Type="http://schemas.openxmlformats.org/officeDocument/2006/relationships/customXml" Target="../ink/ink2721.xml"/><Relationship Id="rId197" Type="http://schemas.openxmlformats.org/officeDocument/2006/relationships/image" Target="../media/image25160.png"/><Relationship Id="rId201" Type="http://schemas.openxmlformats.org/officeDocument/2006/relationships/image" Target="../media/image25180.png"/><Relationship Id="rId222" Type="http://schemas.openxmlformats.org/officeDocument/2006/relationships/customXml" Target="../ink/ink2744.xml"/><Relationship Id="rId243" Type="http://schemas.openxmlformats.org/officeDocument/2006/relationships/image" Target="../media/image25390.png"/><Relationship Id="rId264" Type="http://schemas.openxmlformats.org/officeDocument/2006/relationships/customXml" Target="../ink/ink2765.xml"/><Relationship Id="rId17" Type="http://schemas.openxmlformats.org/officeDocument/2006/relationships/image" Target="../media/image24260.png"/><Relationship Id="rId38" Type="http://schemas.openxmlformats.org/officeDocument/2006/relationships/customXml" Target="../ink/ink2652.xml"/><Relationship Id="rId59" Type="http://schemas.openxmlformats.org/officeDocument/2006/relationships/image" Target="../media/image24470.png"/><Relationship Id="rId103" Type="http://schemas.openxmlformats.org/officeDocument/2006/relationships/image" Target="../media/image24690.png"/><Relationship Id="rId124" Type="http://schemas.openxmlformats.org/officeDocument/2006/relationships/customXml" Target="../ink/ink2695.xml"/><Relationship Id="rId70" Type="http://schemas.openxmlformats.org/officeDocument/2006/relationships/customXml" Target="../ink/ink2668.xml"/><Relationship Id="rId91" Type="http://schemas.openxmlformats.org/officeDocument/2006/relationships/image" Target="../media/image24630.png"/><Relationship Id="rId145" Type="http://schemas.openxmlformats.org/officeDocument/2006/relationships/image" Target="../media/image24900.png"/><Relationship Id="rId166" Type="http://schemas.openxmlformats.org/officeDocument/2006/relationships/customXml" Target="../ink/ink2716.xml"/><Relationship Id="rId187" Type="http://schemas.openxmlformats.org/officeDocument/2006/relationships/image" Target="../media/image25110.png"/><Relationship Id="rId1" Type="http://schemas.openxmlformats.org/officeDocument/2006/relationships/slideLayout" Target="../slideLayouts/slideLayout2.xml"/><Relationship Id="rId212" Type="http://schemas.openxmlformats.org/officeDocument/2006/relationships/customXml" Target="../ink/ink2739.xml"/><Relationship Id="rId233" Type="http://schemas.openxmlformats.org/officeDocument/2006/relationships/image" Target="../media/image25340.png"/><Relationship Id="rId254" Type="http://schemas.openxmlformats.org/officeDocument/2006/relationships/customXml" Target="../ink/ink2760.xml"/><Relationship Id="rId28" Type="http://schemas.openxmlformats.org/officeDocument/2006/relationships/customXml" Target="../ink/ink2647.xml"/><Relationship Id="rId49" Type="http://schemas.openxmlformats.org/officeDocument/2006/relationships/image" Target="../media/image24420.png"/><Relationship Id="rId114" Type="http://schemas.openxmlformats.org/officeDocument/2006/relationships/customXml" Target="../ink/ink2690.xml"/><Relationship Id="rId60" Type="http://schemas.openxmlformats.org/officeDocument/2006/relationships/customXml" Target="../ink/ink2663.xml"/><Relationship Id="rId81" Type="http://schemas.openxmlformats.org/officeDocument/2006/relationships/image" Target="../media/image24580.png"/><Relationship Id="rId135" Type="http://schemas.openxmlformats.org/officeDocument/2006/relationships/image" Target="../media/image24850.png"/><Relationship Id="rId156" Type="http://schemas.openxmlformats.org/officeDocument/2006/relationships/customXml" Target="../ink/ink2711.xml"/><Relationship Id="rId177" Type="http://schemas.openxmlformats.org/officeDocument/2006/relationships/image" Target="../media/image25060.png"/><Relationship Id="rId198" Type="http://schemas.openxmlformats.org/officeDocument/2006/relationships/customXml" Target="../ink/ink2732.xml"/><Relationship Id="rId202" Type="http://schemas.openxmlformats.org/officeDocument/2006/relationships/customXml" Target="../ink/ink2734.xml"/><Relationship Id="rId223" Type="http://schemas.openxmlformats.org/officeDocument/2006/relationships/image" Target="../media/image25290.png"/><Relationship Id="rId244" Type="http://schemas.openxmlformats.org/officeDocument/2006/relationships/customXml" Target="../ink/ink2755.xml"/><Relationship Id="rId18" Type="http://schemas.openxmlformats.org/officeDocument/2006/relationships/customXml" Target="../ink/ink2642.xml"/><Relationship Id="rId39" Type="http://schemas.openxmlformats.org/officeDocument/2006/relationships/image" Target="../media/image24370.png"/><Relationship Id="rId265" Type="http://schemas.openxmlformats.org/officeDocument/2006/relationships/image" Target="../media/image2550.png"/><Relationship Id="rId50" Type="http://schemas.openxmlformats.org/officeDocument/2006/relationships/customXml" Target="../ink/ink2658.xml"/><Relationship Id="rId104" Type="http://schemas.openxmlformats.org/officeDocument/2006/relationships/customXml" Target="../ink/ink2685.xml"/><Relationship Id="rId125" Type="http://schemas.openxmlformats.org/officeDocument/2006/relationships/image" Target="../media/image24800.png"/><Relationship Id="rId146" Type="http://schemas.openxmlformats.org/officeDocument/2006/relationships/customXml" Target="../ink/ink2706.xml"/><Relationship Id="rId167" Type="http://schemas.openxmlformats.org/officeDocument/2006/relationships/image" Target="../media/image25010.png"/><Relationship Id="rId188" Type="http://schemas.openxmlformats.org/officeDocument/2006/relationships/customXml" Target="../ink/ink2727.xml"/><Relationship Id="rId71" Type="http://schemas.openxmlformats.org/officeDocument/2006/relationships/image" Target="../media/image24530.png"/><Relationship Id="rId92" Type="http://schemas.openxmlformats.org/officeDocument/2006/relationships/customXml" Target="../ink/ink2679.xml"/><Relationship Id="rId213" Type="http://schemas.openxmlformats.org/officeDocument/2006/relationships/image" Target="../media/image25240.png"/><Relationship Id="rId234" Type="http://schemas.openxmlformats.org/officeDocument/2006/relationships/customXml" Target="../ink/ink2750.xml"/><Relationship Id="rId2" Type="http://schemas.openxmlformats.org/officeDocument/2006/relationships/customXml" Target="../ink/ink2634.xml"/><Relationship Id="rId29" Type="http://schemas.openxmlformats.org/officeDocument/2006/relationships/image" Target="../media/image24320.png"/><Relationship Id="rId255" Type="http://schemas.openxmlformats.org/officeDocument/2006/relationships/image" Target="../media/image2545.png"/><Relationship Id="rId40" Type="http://schemas.openxmlformats.org/officeDocument/2006/relationships/customXml" Target="../ink/ink2653.xml"/><Relationship Id="rId115" Type="http://schemas.openxmlformats.org/officeDocument/2006/relationships/image" Target="../media/image24750.png"/><Relationship Id="rId136" Type="http://schemas.openxmlformats.org/officeDocument/2006/relationships/customXml" Target="../ink/ink2701.xml"/><Relationship Id="rId157" Type="http://schemas.openxmlformats.org/officeDocument/2006/relationships/image" Target="../media/image24960.png"/><Relationship Id="rId178" Type="http://schemas.openxmlformats.org/officeDocument/2006/relationships/customXml" Target="../ink/ink2722.xml"/><Relationship Id="rId61" Type="http://schemas.openxmlformats.org/officeDocument/2006/relationships/image" Target="../media/image24480.png"/><Relationship Id="rId82" Type="http://schemas.openxmlformats.org/officeDocument/2006/relationships/customXml" Target="../ink/ink2674.xml"/><Relationship Id="rId199" Type="http://schemas.openxmlformats.org/officeDocument/2006/relationships/image" Target="../media/image25170.png"/><Relationship Id="rId203" Type="http://schemas.openxmlformats.org/officeDocument/2006/relationships/image" Target="../media/image25190.png"/><Relationship Id="rId19" Type="http://schemas.openxmlformats.org/officeDocument/2006/relationships/image" Target="../media/image24270.png"/><Relationship Id="rId224" Type="http://schemas.openxmlformats.org/officeDocument/2006/relationships/customXml" Target="../ink/ink2745.xml"/><Relationship Id="rId245" Type="http://schemas.openxmlformats.org/officeDocument/2006/relationships/image" Target="../media/image25400.png"/><Relationship Id="rId266" Type="http://schemas.openxmlformats.org/officeDocument/2006/relationships/customXml" Target="../ink/ink2766.xml"/><Relationship Id="rId30" Type="http://schemas.openxmlformats.org/officeDocument/2006/relationships/customXml" Target="../ink/ink2648.xml"/><Relationship Id="rId105" Type="http://schemas.openxmlformats.org/officeDocument/2006/relationships/image" Target="../media/image24700.png"/><Relationship Id="rId126" Type="http://schemas.openxmlformats.org/officeDocument/2006/relationships/customXml" Target="../ink/ink2696.xml"/><Relationship Id="rId147" Type="http://schemas.openxmlformats.org/officeDocument/2006/relationships/image" Target="../media/image24910.png"/><Relationship Id="rId168" Type="http://schemas.openxmlformats.org/officeDocument/2006/relationships/customXml" Target="../ink/ink2717.xml"/><Relationship Id="rId51" Type="http://schemas.openxmlformats.org/officeDocument/2006/relationships/image" Target="../media/image24430.png"/><Relationship Id="rId72" Type="http://schemas.openxmlformats.org/officeDocument/2006/relationships/customXml" Target="../ink/ink2669.xml"/><Relationship Id="rId93" Type="http://schemas.openxmlformats.org/officeDocument/2006/relationships/image" Target="../media/image24640.png"/><Relationship Id="rId189" Type="http://schemas.openxmlformats.org/officeDocument/2006/relationships/image" Target="../media/image25120.png"/><Relationship Id="rId3" Type="http://schemas.openxmlformats.org/officeDocument/2006/relationships/image" Target="../media/image24190.png"/><Relationship Id="rId214" Type="http://schemas.openxmlformats.org/officeDocument/2006/relationships/customXml" Target="../ink/ink2740.xml"/><Relationship Id="rId235" Type="http://schemas.openxmlformats.org/officeDocument/2006/relationships/image" Target="../media/image25350.png"/><Relationship Id="rId256" Type="http://schemas.openxmlformats.org/officeDocument/2006/relationships/customXml" Target="../ink/ink2761.xml"/><Relationship Id="rId116" Type="http://schemas.openxmlformats.org/officeDocument/2006/relationships/customXml" Target="../ink/ink2691.xml"/><Relationship Id="rId137" Type="http://schemas.openxmlformats.org/officeDocument/2006/relationships/image" Target="../media/image24860.png"/><Relationship Id="rId158" Type="http://schemas.openxmlformats.org/officeDocument/2006/relationships/customXml" Target="../ink/ink2712.xml"/><Relationship Id="rId20" Type="http://schemas.openxmlformats.org/officeDocument/2006/relationships/customXml" Target="../ink/ink2643.xml"/><Relationship Id="rId41" Type="http://schemas.openxmlformats.org/officeDocument/2006/relationships/image" Target="../media/image24380.png"/><Relationship Id="rId62" Type="http://schemas.openxmlformats.org/officeDocument/2006/relationships/customXml" Target="../ink/ink2664.xml"/><Relationship Id="rId83" Type="http://schemas.openxmlformats.org/officeDocument/2006/relationships/image" Target="../media/image24590.png"/><Relationship Id="rId179" Type="http://schemas.openxmlformats.org/officeDocument/2006/relationships/image" Target="../media/image25070.png"/><Relationship Id="rId190" Type="http://schemas.openxmlformats.org/officeDocument/2006/relationships/customXml" Target="../ink/ink2728.xml"/><Relationship Id="rId204" Type="http://schemas.openxmlformats.org/officeDocument/2006/relationships/customXml" Target="../ink/ink2735.xml"/><Relationship Id="rId225" Type="http://schemas.openxmlformats.org/officeDocument/2006/relationships/image" Target="../media/image25300.png"/><Relationship Id="rId246" Type="http://schemas.openxmlformats.org/officeDocument/2006/relationships/customXml" Target="../ink/ink2756.xml"/><Relationship Id="rId267" Type="http://schemas.openxmlformats.org/officeDocument/2006/relationships/image" Target="../media/image2551.png"/><Relationship Id="rId106" Type="http://schemas.openxmlformats.org/officeDocument/2006/relationships/customXml" Target="../ink/ink2686.xml"/><Relationship Id="rId127" Type="http://schemas.openxmlformats.org/officeDocument/2006/relationships/image" Target="../media/image24810.png"/><Relationship Id="rId10" Type="http://schemas.openxmlformats.org/officeDocument/2006/relationships/customXml" Target="../ink/ink2638.xml"/><Relationship Id="rId31" Type="http://schemas.openxmlformats.org/officeDocument/2006/relationships/image" Target="../media/image24330.png"/><Relationship Id="rId52" Type="http://schemas.openxmlformats.org/officeDocument/2006/relationships/customXml" Target="../ink/ink2659.xml"/><Relationship Id="rId73" Type="http://schemas.openxmlformats.org/officeDocument/2006/relationships/image" Target="../media/image24540.png"/><Relationship Id="rId94" Type="http://schemas.openxmlformats.org/officeDocument/2006/relationships/customXml" Target="../ink/ink2680.xml"/><Relationship Id="rId148" Type="http://schemas.openxmlformats.org/officeDocument/2006/relationships/customXml" Target="../ink/ink2707.xml"/><Relationship Id="rId169" Type="http://schemas.openxmlformats.org/officeDocument/2006/relationships/image" Target="../media/image25020.png"/><Relationship Id="rId4" Type="http://schemas.openxmlformats.org/officeDocument/2006/relationships/customXml" Target="../ink/ink2635.xml"/><Relationship Id="rId180" Type="http://schemas.openxmlformats.org/officeDocument/2006/relationships/customXml" Target="../ink/ink2723.xml"/><Relationship Id="rId215" Type="http://schemas.openxmlformats.org/officeDocument/2006/relationships/image" Target="../media/image25250.png"/><Relationship Id="rId236" Type="http://schemas.openxmlformats.org/officeDocument/2006/relationships/customXml" Target="../ink/ink2751.xml"/><Relationship Id="rId257" Type="http://schemas.openxmlformats.org/officeDocument/2006/relationships/image" Target="../media/image2546.png"/><Relationship Id="rId42" Type="http://schemas.openxmlformats.org/officeDocument/2006/relationships/customXml" Target="../ink/ink2654.xml"/><Relationship Id="rId84" Type="http://schemas.openxmlformats.org/officeDocument/2006/relationships/customXml" Target="../ink/ink2675.xml"/><Relationship Id="rId138" Type="http://schemas.openxmlformats.org/officeDocument/2006/relationships/customXml" Target="../ink/ink2702.xml"/><Relationship Id="rId191" Type="http://schemas.openxmlformats.org/officeDocument/2006/relationships/image" Target="../media/image25130.png"/><Relationship Id="rId205" Type="http://schemas.openxmlformats.org/officeDocument/2006/relationships/image" Target="../media/image25200.png"/><Relationship Id="rId247" Type="http://schemas.openxmlformats.org/officeDocument/2006/relationships/image" Target="../media/image25410.png"/><Relationship Id="rId107" Type="http://schemas.openxmlformats.org/officeDocument/2006/relationships/image" Target="../media/image24710.png"/></Relationships>
</file>

<file path=ppt/slides/_rels/slide27.xml.rels><?xml version="1.0" encoding="UTF-8" standalone="yes"?>
<Relationships xmlns="http://schemas.openxmlformats.org/package/2006/relationships"><Relationship Id="rId117" Type="http://schemas.openxmlformats.org/officeDocument/2006/relationships/image" Target="../media/image2611.png"/><Relationship Id="rId299" Type="http://schemas.openxmlformats.org/officeDocument/2006/relationships/image" Target="../media/image2702.png"/><Relationship Id="rId21" Type="http://schemas.openxmlformats.org/officeDocument/2006/relationships/image" Target="../media/image2563.png"/><Relationship Id="rId63" Type="http://schemas.openxmlformats.org/officeDocument/2006/relationships/image" Target="../media/image2584.png"/><Relationship Id="rId159" Type="http://schemas.openxmlformats.org/officeDocument/2006/relationships/image" Target="../media/image2632.png"/><Relationship Id="rId324" Type="http://schemas.openxmlformats.org/officeDocument/2006/relationships/customXml" Target="../ink/ink2930.xml"/><Relationship Id="rId366" Type="http://schemas.openxmlformats.org/officeDocument/2006/relationships/customXml" Target="../ink/ink2951.xml"/><Relationship Id="rId170" Type="http://schemas.openxmlformats.org/officeDocument/2006/relationships/customXml" Target="../ink/ink2853.xml"/><Relationship Id="rId226" Type="http://schemas.openxmlformats.org/officeDocument/2006/relationships/customXml" Target="../ink/ink2881.xml"/><Relationship Id="rId268" Type="http://schemas.openxmlformats.org/officeDocument/2006/relationships/customXml" Target="../ink/ink2902.xml"/><Relationship Id="rId32" Type="http://schemas.openxmlformats.org/officeDocument/2006/relationships/customXml" Target="../ink/ink2784.xml"/><Relationship Id="rId74" Type="http://schemas.openxmlformats.org/officeDocument/2006/relationships/customXml" Target="../ink/ink2805.xml"/><Relationship Id="rId128" Type="http://schemas.openxmlformats.org/officeDocument/2006/relationships/customXml" Target="../ink/ink2832.xml"/><Relationship Id="rId335" Type="http://schemas.openxmlformats.org/officeDocument/2006/relationships/image" Target="../media/image2720.png"/><Relationship Id="rId377" Type="http://schemas.openxmlformats.org/officeDocument/2006/relationships/image" Target="../media/image2741.png"/><Relationship Id="rId5" Type="http://schemas.openxmlformats.org/officeDocument/2006/relationships/image" Target="../media/image2555.png"/><Relationship Id="rId181" Type="http://schemas.openxmlformats.org/officeDocument/2006/relationships/image" Target="../media/image2643.png"/><Relationship Id="rId237" Type="http://schemas.openxmlformats.org/officeDocument/2006/relationships/image" Target="../media/image2671.png"/><Relationship Id="rId279" Type="http://schemas.openxmlformats.org/officeDocument/2006/relationships/image" Target="../media/image2692.png"/><Relationship Id="rId43" Type="http://schemas.openxmlformats.org/officeDocument/2006/relationships/image" Target="../media/image2574.png"/><Relationship Id="rId139" Type="http://schemas.openxmlformats.org/officeDocument/2006/relationships/image" Target="../media/image2622.png"/><Relationship Id="rId290" Type="http://schemas.openxmlformats.org/officeDocument/2006/relationships/customXml" Target="../ink/ink2913.xml"/><Relationship Id="rId304" Type="http://schemas.openxmlformats.org/officeDocument/2006/relationships/customXml" Target="../ink/ink2920.xml"/><Relationship Id="rId346" Type="http://schemas.openxmlformats.org/officeDocument/2006/relationships/customXml" Target="../ink/ink2941.xml"/><Relationship Id="rId85" Type="http://schemas.openxmlformats.org/officeDocument/2006/relationships/image" Target="../media/image2595.png"/><Relationship Id="rId150" Type="http://schemas.openxmlformats.org/officeDocument/2006/relationships/customXml" Target="../ink/ink2843.xml"/><Relationship Id="rId192" Type="http://schemas.openxmlformats.org/officeDocument/2006/relationships/customXml" Target="../ink/ink2864.xml"/><Relationship Id="rId206" Type="http://schemas.openxmlformats.org/officeDocument/2006/relationships/customXml" Target="../ink/ink2871.xml"/><Relationship Id="rId248" Type="http://schemas.openxmlformats.org/officeDocument/2006/relationships/customXml" Target="../ink/ink2892.xml"/><Relationship Id="rId12" Type="http://schemas.openxmlformats.org/officeDocument/2006/relationships/customXml" Target="../ink/ink2774.xml"/><Relationship Id="rId108" Type="http://schemas.openxmlformats.org/officeDocument/2006/relationships/customXml" Target="../ink/ink2822.xml"/><Relationship Id="rId315" Type="http://schemas.openxmlformats.org/officeDocument/2006/relationships/image" Target="../media/image2710.png"/><Relationship Id="rId357" Type="http://schemas.openxmlformats.org/officeDocument/2006/relationships/image" Target="../media/image2731.png"/><Relationship Id="rId54" Type="http://schemas.openxmlformats.org/officeDocument/2006/relationships/customXml" Target="../ink/ink2795.xml"/><Relationship Id="rId96" Type="http://schemas.openxmlformats.org/officeDocument/2006/relationships/customXml" Target="../ink/ink2816.xml"/><Relationship Id="rId161" Type="http://schemas.openxmlformats.org/officeDocument/2006/relationships/image" Target="../media/image2633.png"/><Relationship Id="rId217" Type="http://schemas.openxmlformats.org/officeDocument/2006/relationships/image" Target="../media/image2661.png"/><Relationship Id="rId259" Type="http://schemas.openxmlformats.org/officeDocument/2006/relationships/image" Target="../media/image2682.png"/><Relationship Id="rId23" Type="http://schemas.openxmlformats.org/officeDocument/2006/relationships/image" Target="../media/image2564.png"/><Relationship Id="rId119" Type="http://schemas.openxmlformats.org/officeDocument/2006/relationships/image" Target="../media/image2612.png"/><Relationship Id="rId270" Type="http://schemas.openxmlformats.org/officeDocument/2006/relationships/customXml" Target="../ink/ink2903.xml"/><Relationship Id="rId326" Type="http://schemas.openxmlformats.org/officeDocument/2006/relationships/customXml" Target="../ink/ink2931.xml"/><Relationship Id="rId65" Type="http://schemas.openxmlformats.org/officeDocument/2006/relationships/image" Target="../media/image2585.png"/><Relationship Id="rId130" Type="http://schemas.openxmlformats.org/officeDocument/2006/relationships/customXml" Target="../ink/ink2833.xml"/><Relationship Id="rId368" Type="http://schemas.openxmlformats.org/officeDocument/2006/relationships/customXml" Target="../ink/ink2952.xml"/><Relationship Id="rId172" Type="http://schemas.openxmlformats.org/officeDocument/2006/relationships/customXml" Target="../ink/ink2854.xml"/><Relationship Id="rId228" Type="http://schemas.openxmlformats.org/officeDocument/2006/relationships/customXml" Target="../ink/ink2882.xml"/><Relationship Id="rId281" Type="http://schemas.openxmlformats.org/officeDocument/2006/relationships/image" Target="../media/image2693.png"/><Relationship Id="rId337" Type="http://schemas.openxmlformats.org/officeDocument/2006/relationships/image" Target="../media/image2721.png"/><Relationship Id="rId34" Type="http://schemas.openxmlformats.org/officeDocument/2006/relationships/customXml" Target="../ink/ink2785.xml"/><Relationship Id="rId76" Type="http://schemas.openxmlformats.org/officeDocument/2006/relationships/customXml" Target="../ink/ink2806.xml"/><Relationship Id="rId141" Type="http://schemas.openxmlformats.org/officeDocument/2006/relationships/image" Target="../media/image2623.png"/><Relationship Id="rId379" Type="http://schemas.openxmlformats.org/officeDocument/2006/relationships/image" Target="../media/image2742.png"/><Relationship Id="rId7" Type="http://schemas.openxmlformats.org/officeDocument/2006/relationships/image" Target="../media/image2556.png"/><Relationship Id="rId183" Type="http://schemas.openxmlformats.org/officeDocument/2006/relationships/image" Target="../media/image2644.png"/><Relationship Id="rId239" Type="http://schemas.openxmlformats.org/officeDocument/2006/relationships/image" Target="../media/image2672.png"/><Relationship Id="rId250" Type="http://schemas.openxmlformats.org/officeDocument/2006/relationships/customXml" Target="../ink/ink2893.xml"/><Relationship Id="rId292" Type="http://schemas.openxmlformats.org/officeDocument/2006/relationships/customXml" Target="../ink/ink2914.xml"/><Relationship Id="rId306" Type="http://schemas.openxmlformats.org/officeDocument/2006/relationships/customXml" Target="../ink/ink2921.xml"/><Relationship Id="rId45" Type="http://schemas.openxmlformats.org/officeDocument/2006/relationships/image" Target="../media/image2575.png"/><Relationship Id="rId87" Type="http://schemas.openxmlformats.org/officeDocument/2006/relationships/image" Target="../media/image2596.png"/><Relationship Id="rId110" Type="http://schemas.openxmlformats.org/officeDocument/2006/relationships/customXml" Target="../ink/ink2823.xml"/><Relationship Id="rId348" Type="http://schemas.openxmlformats.org/officeDocument/2006/relationships/customXml" Target="../ink/ink2942.xml"/><Relationship Id="rId152" Type="http://schemas.openxmlformats.org/officeDocument/2006/relationships/customXml" Target="../ink/ink2844.xml"/><Relationship Id="rId194" Type="http://schemas.openxmlformats.org/officeDocument/2006/relationships/customXml" Target="../ink/ink2865.xml"/><Relationship Id="rId208" Type="http://schemas.openxmlformats.org/officeDocument/2006/relationships/customXml" Target="../ink/ink2872.xml"/><Relationship Id="rId261" Type="http://schemas.openxmlformats.org/officeDocument/2006/relationships/image" Target="../media/image2683.png"/><Relationship Id="rId14" Type="http://schemas.openxmlformats.org/officeDocument/2006/relationships/customXml" Target="../ink/ink2775.xml"/><Relationship Id="rId56" Type="http://schemas.openxmlformats.org/officeDocument/2006/relationships/customXml" Target="../ink/ink2796.xml"/><Relationship Id="rId317" Type="http://schemas.openxmlformats.org/officeDocument/2006/relationships/image" Target="../media/image2711.png"/><Relationship Id="rId359" Type="http://schemas.openxmlformats.org/officeDocument/2006/relationships/image" Target="../media/image2732.png"/><Relationship Id="rId98" Type="http://schemas.openxmlformats.org/officeDocument/2006/relationships/customXml" Target="../ink/ink2817.xml"/><Relationship Id="rId121" Type="http://schemas.openxmlformats.org/officeDocument/2006/relationships/image" Target="../media/image2613.png"/><Relationship Id="rId163" Type="http://schemas.openxmlformats.org/officeDocument/2006/relationships/image" Target="../media/image2634.png"/><Relationship Id="rId219" Type="http://schemas.openxmlformats.org/officeDocument/2006/relationships/image" Target="../media/image2662.png"/><Relationship Id="rId370" Type="http://schemas.openxmlformats.org/officeDocument/2006/relationships/customXml" Target="../ink/ink2953.xml"/><Relationship Id="rId230" Type="http://schemas.openxmlformats.org/officeDocument/2006/relationships/customXml" Target="../ink/ink2883.xml"/><Relationship Id="rId25" Type="http://schemas.openxmlformats.org/officeDocument/2006/relationships/image" Target="../media/image2565.png"/><Relationship Id="rId67" Type="http://schemas.openxmlformats.org/officeDocument/2006/relationships/image" Target="../media/image2586.png"/><Relationship Id="rId272" Type="http://schemas.openxmlformats.org/officeDocument/2006/relationships/customXml" Target="../ink/ink2904.xml"/><Relationship Id="rId328" Type="http://schemas.openxmlformats.org/officeDocument/2006/relationships/customXml" Target="../ink/ink2932.xml"/><Relationship Id="rId132" Type="http://schemas.openxmlformats.org/officeDocument/2006/relationships/customXml" Target="../ink/ink2834.xml"/><Relationship Id="rId174" Type="http://schemas.openxmlformats.org/officeDocument/2006/relationships/customXml" Target="../ink/ink2855.xml"/><Relationship Id="rId381" Type="http://schemas.openxmlformats.org/officeDocument/2006/relationships/image" Target="../media/image2743.png"/><Relationship Id="rId241" Type="http://schemas.openxmlformats.org/officeDocument/2006/relationships/image" Target="../media/image2673.png"/><Relationship Id="rId36" Type="http://schemas.openxmlformats.org/officeDocument/2006/relationships/customXml" Target="../ink/ink2786.xml"/><Relationship Id="rId283" Type="http://schemas.openxmlformats.org/officeDocument/2006/relationships/image" Target="../media/image2694.png"/><Relationship Id="rId339" Type="http://schemas.openxmlformats.org/officeDocument/2006/relationships/image" Target="../media/image2722.png"/><Relationship Id="rId78" Type="http://schemas.openxmlformats.org/officeDocument/2006/relationships/customXml" Target="../ink/ink2807.xml"/><Relationship Id="rId101" Type="http://schemas.openxmlformats.org/officeDocument/2006/relationships/image" Target="../media/image2603.png"/><Relationship Id="rId143" Type="http://schemas.openxmlformats.org/officeDocument/2006/relationships/image" Target="../media/image2624.png"/><Relationship Id="rId185" Type="http://schemas.openxmlformats.org/officeDocument/2006/relationships/image" Target="../media/image2645.png"/><Relationship Id="rId350" Type="http://schemas.openxmlformats.org/officeDocument/2006/relationships/customXml" Target="../ink/ink2943.xml"/><Relationship Id="rId9" Type="http://schemas.openxmlformats.org/officeDocument/2006/relationships/image" Target="../media/image2557.png"/><Relationship Id="rId210" Type="http://schemas.openxmlformats.org/officeDocument/2006/relationships/customXml" Target="../ink/ink2873.xml"/><Relationship Id="rId252" Type="http://schemas.openxmlformats.org/officeDocument/2006/relationships/customXml" Target="../ink/ink2894.xml"/><Relationship Id="rId294" Type="http://schemas.openxmlformats.org/officeDocument/2006/relationships/customXml" Target="../ink/ink2915.xml"/><Relationship Id="rId308" Type="http://schemas.openxmlformats.org/officeDocument/2006/relationships/customXml" Target="../ink/ink2922.xml"/><Relationship Id="rId47" Type="http://schemas.openxmlformats.org/officeDocument/2006/relationships/image" Target="../media/image2576.png"/><Relationship Id="rId68" Type="http://schemas.openxmlformats.org/officeDocument/2006/relationships/customXml" Target="../ink/ink2802.xml"/><Relationship Id="rId89" Type="http://schemas.openxmlformats.org/officeDocument/2006/relationships/image" Target="../media/image2597.png"/><Relationship Id="rId112" Type="http://schemas.openxmlformats.org/officeDocument/2006/relationships/customXml" Target="../ink/ink2824.xml"/><Relationship Id="rId133" Type="http://schemas.openxmlformats.org/officeDocument/2006/relationships/image" Target="../media/image2619.png"/><Relationship Id="rId154" Type="http://schemas.openxmlformats.org/officeDocument/2006/relationships/customXml" Target="../ink/ink2845.xml"/><Relationship Id="rId175" Type="http://schemas.openxmlformats.org/officeDocument/2006/relationships/image" Target="../media/image2640.png"/><Relationship Id="rId340" Type="http://schemas.openxmlformats.org/officeDocument/2006/relationships/customXml" Target="../ink/ink2938.xml"/><Relationship Id="rId361" Type="http://schemas.openxmlformats.org/officeDocument/2006/relationships/image" Target="../media/image2733.png"/><Relationship Id="rId196" Type="http://schemas.openxmlformats.org/officeDocument/2006/relationships/customXml" Target="../ink/ink2866.xml"/><Relationship Id="rId200" Type="http://schemas.openxmlformats.org/officeDocument/2006/relationships/customXml" Target="../ink/ink2868.xml"/><Relationship Id="rId382" Type="http://schemas.openxmlformats.org/officeDocument/2006/relationships/customXml" Target="../ink/ink2959.xml"/><Relationship Id="rId16" Type="http://schemas.openxmlformats.org/officeDocument/2006/relationships/customXml" Target="../ink/ink2776.xml"/><Relationship Id="rId221" Type="http://schemas.openxmlformats.org/officeDocument/2006/relationships/image" Target="../media/image2663.png"/><Relationship Id="rId242" Type="http://schemas.openxmlformats.org/officeDocument/2006/relationships/customXml" Target="../ink/ink2889.xml"/><Relationship Id="rId263" Type="http://schemas.openxmlformats.org/officeDocument/2006/relationships/image" Target="../media/image2684.png"/><Relationship Id="rId284" Type="http://schemas.openxmlformats.org/officeDocument/2006/relationships/customXml" Target="../ink/ink2910.xml"/><Relationship Id="rId319" Type="http://schemas.openxmlformats.org/officeDocument/2006/relationships/image" Target="../media/image2712.png"/><Relationship Id="rId37" Type="http://schemas.openxmlformats.org/officeDocument/2006/relationships/image" Target="../media/image2571.png"/><Relationship Id="rId58" Type="http://schemas.openxmlformats.org/officeDocument/2006/relationships/customXml" Target="../ink/ink2797.xml"/><Relationship Id="rId79" Type="http://schemas.openxmlformats.org/officeDocument/2006/relationships/image" Target="../media/image2592.png"/><Relationship Id="rId102" Type="http://schemas.openxmlformats.org/officeDocument/2006/relationships/customXml" Target="../ink/ink2819.xml"/><Relationship Id="rId123" Type="http://schemas.openxmlformats.org/officeDocument/2006/relationships/image" Target="../media/image2614.png"/><Relationship Id="rId144" Type="http://schemas.openxmlformats.org/officeDocument/2006/relationships/customXml" Target="../ink/ink2840.xml"/><Relationship Id="rId330" Type="http://schemas.openxmlformats.org/officeDocument/2006/relationships/customXml" Target="../ink/ink2933.xml"/><Relationship Id="rId90" Type="http://schemas.openxmlformats.org/officeDocument/2006/relationships/customXml" Target="../ink/ink2813.xml"/><Relationship Id="rId165" Type="http://schemas.openxmlformats.org/officeDocument/2006/relationships/image" Target="../media/image2635.png"/><Relationship Id="rId186" Type="http://schemas.openxmlformats.org/officeDocument/2006/relationships/customXml" Target="../ink/ink2861.xml"/><Relationship Id="rId351" Type="http://schemas.openxmlformats.org/officeDocument/2006/relationships/image" Target="../media/image2728.png"/><Relationship Id="rId372" Type="http://schemas.openxmlformats.org/officeDocument/2006/relationships/customXml" Target="../ink/ink2954.xml"/><Relationship Id="rId211" Type="http://schemas.openxmlformats.org/officeDocument/2006/relationships/image" Target="../media/image2658.png"/><Relationship Id="rId232" Type="http://schemas.openxmlformats.org/officeDocument/2006/relationships/customXml" Target="../ink/ink2884.xml"/><Relationship Id="rId253" Type="http://schemas.openxmlformats.org/officeDocument/2006/relationships/image" Target="../media/image2679.png"/><Relationship Id="rId274" Type="http://schemas.openxmlformats.org/officeDocument/2006/relationships/customXml" Target="../ink/ink2905.xml"/><Relationship Id="rId295" Type="http://schemas.openxmlformats.org/officeDocument/2006/relationships/image" Target="../media/image2700.png"/><Relationship Id="rId309" Type="http://schemas.openxmlformats.org/officeDocument/2006/relationships/image" Target="../media/image2707.png"/><Relationship Id="rId27" Type="http://schemas.openxmlformats.org/officeDocument/2006/relationships/image" Target="../media/image2566.png"/><Relationship Id="rId48" Type="http://schemas.openxmlformats.org/officeDocument/2006/relationships/customXml" Target="../ink/ink2792.xml"/><Relationship Id="rId69" Type="http://schemas.openxmlformats.org/officeDocument/2006/relationships/image" Target="../media/image2587.png"/><Relationship Id="rId113" Type="http://schemas.openxmlformats.org/officeDocument/2006/relationships/image" Target="../media/image2609.png"/><Relationship Id="rId134" Type="http://schemas.openxmlformats.org/officeDocument/2006/relationships/customXml" Target="../ink/ink2835.xml"/><Relationship Id="rId320" Type="http://schemas.openxmlformats.org/officeDocument/2006/relationships/customXml" Target="../ink/ink2928.xml"/><Relationship Id="rId80" Type="http://schemas.openxmlformats.org/officeDocument/2006/relationships/customXml" Target="../ink/ink2808.xml"/><Relationship Id="rId155" Type="http://schemas.openxmlformats.org/officeDocument/2006/relationships/image" Target="../media/image2630.png"/><Relationship Id="rId176" Type="http://schemas.openxmlformats.org/officeDocument/2006/relationships/customXml" Target="../ink/ink2856.xml"/><Relationship Id="rId197" Type="http://schemas.openxmlformats.org/officeDocument/2006/relationships/image" Target="../media/image2651.png"/><Relationship Id="rId341" Type="http://schemas.openxmlformats.org/officeDocument/2006/relationships/image" Target="../media/image2723.png"/><Relationship Id="rId362" Type="http://schemas.openxmlformats.org/officeDocument/2006/relationships/customXml" Target="../ink/ink2949.xml"/><Relationship Id="rId383" Type="http://schemas.openxmlformats.org/officeDocument/2006/relationships/image" Target="../media/image2744.png"/><Relationship Id="rId201" Type="http://schemas.openxmlformats.org/officeDocument/2006/relationships/image" Target="../media/image2653.png"/><Relationship Id="rId222" Type="http://schemas.openxmlformats.org/officeDocument/2006/relationships/customXml" Target="../ink/ink2879.xml"/><Relationship Id="rId243" Type="http://schemas.openxmlformats.org/officeDocument/2006/relationships/image" Target="../media/image2674.png"/><Relationship Id="rId264" Type="http://schemas.openxmlformats.org/officeDocument/2006/relationships/customXml" Target="../ink/ink2900.xml"/><Relationship Id="rId285" Type="http://schemas.openxmlformats.org/officeDocument/2006/relationships/image" Target="../media/image2695.png"/><Relationship Id="rId17" Type="http://schemas.openxmlformats.org/officeDocument/2006/relationships/image" Target="../media/image2561.png"/><Relationship Id="rId38" Type="http://schemas.openxmlformats.org/officeDocument/2006/relationships/customXml" Target="../ink/ink2787.xml"/><Relationship Id="rId59" Type="http://schemas.openxmlformats.org/officeDocument/2006/relationships/image" Target="../media/image2582.png"/><Relationship Id="rId103" Type="http://schemas.openxmlformats.org/officeDocument/2006/relationships/image" Target="../media/image2604.png"/><Relationship Id="rId124" Type="http://schemas.openxmlformats.org/officeDocument/2006/relationships/customXml" Target="../ink/ink2830.xml"/><Relationship Id="rId310" Type="http://schemas.openxmlformats.org/officeDocument/2006/relationships/customXml" Target="../ink/ink2923.xml"/><Relationship Id="rId70" Type="http://schemas.openxmlformats.org/officeDocument/2006/relationships/customXml" Target="../ink/ink2803.xml"/><Relationship Id="rId91" Type="http://schemas.openxmlformats.org/officeDocument/2006/relationships/image" Target="../media/image2598.png"/><Relationship Id="rId145" Type="http://schemas.openxmlformats.org/officeDocument/2006/relationships/image" Target="../media/image2625.png"/><Relationship Id="rId166" Type="http://schemas.openxmlformats.org/officeDocument/2006/relationships/customXml" Target="../ink/ink2851.xml"/><Relationship Id="rId187" Type="http://schemas.openxmlformats.org/officeDocument/2006/relationships/image" Target="../media/image2646.png"/><Relationship Id="rId331" Type="http://schemas.openxmlformats.org/officeDocument/2006/relationships/image" Target="../media/image2718.png"/><Relationship Id="rId352" Type="http://schemas.openxmlformats.org/officeDocument/2006/relationships/customXml" Target="../ink/ink2944.xml"/><Relationship Id="rId373" Type="http://schemas.openxmlformats.org/officeDocument/2006/relationships/image" Target="../media/image2739.png"/><Relationship Id="rId1" Type="http://schemas.openxmlformats.org/officeDocument/2006/relationships/slideLayout" Target="../slideLayouts/slideLayout2.xml"/><Relationship Id="rId212" Type="http://schemas.openxmlformats.org/officeDocument/2006/relationships/customXml" Target="../ink/ink2874.xml"/><Relationship Id="rId233" Type="http://schemas.openxmlformats.org/officeDocument/2006/relationships/image" Target="../media/image2669.png"/><Relationship Id="rId254" Type="http://schemas.openxmlformats.org/officeDocument/2006/relationships/customXml" Target="../ink/ink2895.xml"/><Relationship Id="rId28" Type="http://schemas.openxmlformats.org/officeDocument/2006/relationships/customXml" Target="../ink/ink2782.xml"/><Relationship Id="rId49" Type="http://schemas.openxmlformats.org/officeDocument/2006/relationships/image" Target="../media/image2577.png"/><Relationship Id="rId114" Type="http://schemas.openxmlformats.org/officeDocument/2006/relationships/customXml" Target="../ink/ink2825.xml"/><Relationship Id="rId275" Type="http://schemas.openxmlformats.org/officeDocument/2006/relationships/image" Target="../media/image2690.png"/><Relationship Id="rId296" Type="http://schemas.openxmlformats.org/officeDocument/2006/relationships/customXml" Target="../ink/ink2916.xml"/><Relationship Id="rId300" Type="http://schemas.openxmlformats.org/officeDocument/2006/relationships/customXml" Target="../ink/ink2918.xml"/><Relationship Id="rId60" Type="http://schemas.openxmlformats.org/officeDocument/2006/relationships/customXml" Target="../ink/ink2798.xml"/><Relationship Id="rId81" Type="http://schemas.openxmlformats.org/officeDocument/2006/relationships/image" Target="../media/image2593.png"/><Relationship Id="rId135" Type="http://schemas.openxmlformats.org/officeDocument/2006/relationships/image" Target="../media/image2620.png"/><Relationship Id="rId156" Type="http://schemas.openxmlformats.org/officeDocument/2006/relationships/customXml" Target="../ink/ink2846.xml"/><Relationship Id="rId177" Type="http://schemas.openxmlformats.org/officeDocument/2006/relationships/image" Target="../media/image2641.png"/><Relationship Id="rId198" Type="http://schemas.openxmlformats.org/officeDocument/2006/relationships/customXml" Target="../ink/ink2867.xml"/><Relationship Id="rId321" Type="http://schemas.openxmlformats.org/officeDocument/2006/relationships/image" Target="../media/image2713.png"/><Relationship Id="rId342" Type="http://schemas.openxmlformats.org/officeDocument/2006/relationships/customXml" Target="../ink/ink2939.xml"/><Relationship Id="rId363" Type="http://schemas.openxmlformats.org/officeDocument/2006/relationships/image" Target="../media/image2734.png"/><Relationship Id="rId384" Type="http://schemas.openxmlformats.org/officeDocument/2006/relationships/customXml" Target="../ink/ink2960.xml"/><Relationship Id="rId202" Type="http://schemas.openxmlformats.org/officeDocument/2006/relationships/customXml" Target="../ink/ink2869.xml"/><Relationship Id="rId223" Type="http://schemas.openxmlformats.org/officeDocument/2006/relationships/image" Target="../media/image2664.png"/><Relationship Id="rId244" Type="http://schemas.openxmlformats.org/officeDocument/2006/relationships/customXml" Target="../ink/ink2890.xml"/><Relationship Id="rId18" Type="http://schemas.openxmlformats.org/officeDocument/2006/relationships/customXml" Target="../ink/ink2777.xml"/><Relationship Id="rId39" Type="http://schemas.openxmlformats.org/officeDocument/2006/relationships/image" Target="../media/image2572.png"/><Relationship Id="rId265" Type="http://schemas.openxmlformats.org/officeDocument/2006/relationships/image" Target="../media/image2685.png"/><Relationship Id="rId286" Type="http://schemas.openxmlformats.org/officeDocument/2006/relationships/customXml" Target="../ink/ink2911.xml"/><Relationship Id="rId50" Type="http://schemas.openxmlformats.org/officeDocument/2006/relationships/customXml" Target="../ink/ink2793.xml"/><Relationship Id="rId104" Type="http://schemas.openxmlformats.org/officeDocument/2006/relationships/customXml" Target="../ink/ink2820.xml"/><Relationship Id="rId125" Type="http://schemas.openxmlformats.org/officeDocument/2006/relationships/image" Target="../media/image2615.png"/><Relationship Id="rId146" Type="http://schemas.openxmlformats.org/officeDocument/2006/relationships/customXml" Target="../ink/ink2841.xml"/><Relationship Id="rId167" Type="http://schemas.openxmlformats.org/officeDocument/2006/relationships/image" Target="../media/image2636.png"/><Relationship Id="rId188" Type="http://schemas.openxmlformats.org/officeDocument/2006/relationships/customXml" Target="../ink/ink2862.xml"/><Relationship Id="rId311" Type="http://schemas.openxmlformats.org/officeDocument/2006/relationships/image" Target="../media/image2708.png"/><Relationship Id="rId332" Type="http://schemas.openxmlformats.org/officeDocument/2006/relationships/customXml" Target="../ink/ink2934.xml"/><Relationship Id="rId353" Type="http://schemas.openxmlformats.org/officeDocument/2006/relationships/image" Target="../media/image2729.png"/><Relationship Id="rId374" Type="http://schemas.openxmlformats.org/officeDocument/2006/relationships/customXml" Target="../ink/ink2955.xml"/><Relationship Id="rId71" Type="http://schemas.openxmlformats.org/officeDocument/2006/relationships/image" Target="../media/image2588.png"/><Relationship Id="rId92" Type="http://schemas.openxmlformats.org/officeDocument/2006/relationships/customXml" Target="../ink/ink2814.xml"/><Relationship Id="rId213" Type="http://schemas.openxmlformats.org/officeDocument/2006/relationships/image" Target="../media/image2659.png"/><Relationship Id="rId234" Type="http://schemas.openxmlformats.org/officeDocument/2006/relationships/customXml" Target="../ink/ink2885.xml"/><Relationship Id="rId2" Type="http://schemas.openxmlformats.org/officeDocument/2006/relationships/customXml" Target="../ink/ink2769.xml"/><Relationship Id="rId29" Type="http://schemas.openxmlformats.org/officeDocument/2006/relationships/image" Target="../media/image2567.png"/><Relationship Id="rId255" Type="http://schemas.openxmlformats.org/officeDocument/2006/relationships/image" Target="../media/image2680.png"/><Relationship Id="rId276" Type="http://schemas.openxmlformats.org/officeDocument/2006/relationships/customXml" Target="../ink/ink2906.xml"/><Relationship Id="rId297" Type="http://schemas.openxmlformats.org/officeDocument/2006/relationships/image" Target="../media/image2701.png"/><Relationship Id="rId40" Type="http://schemas.openxmlformats.org/officeDocument/2006/relationships/customXml" Target="../ink/ink2788.xml"/><Relationship Id="rId115" Type="http://schemas.openxmlformats.org/officeDocument/2006/relationships/image" Target="../media/image2610.png"/><Relationship Id="rId136" Type="http://schemas.openxmlformats.org/officeDocument/2006/relationships/customXml" Target="../ink/ink2836.xml"/><Relationship Id="rId157" Type="http://schemas.openxmlformats.org/officeDocument/2006/relationships/image" Target="../media/image2631.png"/><Relationship Id="rId178" Type="http://schemas.openxmlformats.org/officeDocument/2006/relationships/customXml" Target="../ink/ink2857.xml"/><Relationship Id="rId301" Type="http://schemas.openxmlformats.org/officeDocument/2006/relationships/image" Target="../media/image2703.png"/><Relationship Id="rId322" Type="http://schemas.openxmlformats.org/officeDocument/2006/relationships/customXml" Target="../ink/ink2929.xml"/><Relationship Id="rId343" Type="http://schemas.openxmlformats.org/officeDocument/2006/relationships/image" Target="../media/image2724.png"/><Relationship Id="rId364" Type="http://schemas.openxmlformats.org/officeDocument/2006/relationships/customXml" Target="../ink/ink2950.xml"/><Relationship Id="rId61" Type="http://schemas.openxmlformats.org/officeDocument/2006/relationships/image" Target="../media/image2583.png"/><Relationship Id="rId82" Type="http://schemas.openxmlformats.org/officeDocument/2006/relationships/customXml" Target="../ink/ink2809.xml"/><Relationship Id="rId199" Type="http://schemas.openxmlformats.org/officeDocument/2006/relationships/image" Target="../media/image2652.png"/><Relationship Id="rId203" Type="http://schemas.openxmlformats.org/officeDocument/2006/relationships/image" Target="../media/image2654.png"/><Relationship Id="rId385" Type="http://schemas.openxmlformats.org/officeDocument/2006/relationships/image" Target="../media/image2745.png"/><Relationship Id="rId19" Type="http://schemas.openxmlformats.org/officeDocument/2006/relationships/image" Target="../media/image2562.png"/><Relationship Id="rId224" Type="http://schemas.openxmlformats.org/officeDocument/2006/relationships/customXml" Target="../ink/ink2880.xml"/><Relationship Id="rId245" Type="http://schemas.openxmlformats.org/officeDocument/2006/relationships/image" Target="../media/image2675.png"/><Relationship Id="rId266" Type="http://schemas.openxmlformats.org/officeDocument/2006/relationships/customXml" Target="../ink/ink2901.xml"/><Relationship Id="rId287" Type="http://schemas.openxmlformats.org/officeDocument/2006/relationships/image" Target="../media/image2696.png"/><Relationship Id="rId30" Type="http://schemas.openxmlformats.org/officeDocument/2006/relationships/customXml" Target="../ink/ink2783.xml"/><Relationship Id="rId105" Type="http://schemas.openxmlformats.org/officeDocument/2006/relationships/image" Target="../media/image2605.png"/><Relationship Id="rId126" Type="http://schemas.openxmlformats.org/officeDocument/2006/relationships/customXml" Target="../ink/ink2831.xml"/><Relationship Id="rId147" Type="http://schemas.openxmlformats.org/officeDocument/2006/relationships/image" Target="../media/image2626.png"/><Relationship Id="rId168" Type="http://schemas.openxmlformats.org/officeDocument/2006/relationships/customXml" Target="../ink/ink2852.xml"/><Relationship Id="rId312" Type="http://schemas.openxmlformats.org/officeDocument/2006/relationships/customXml" Target="../ink/ink2924.xml"/><Relationship Id="rId333" Type="http://schemas.openxmlformats.org/officeDocument/2006/relationships/image" Target="../media/image2719.png"/><Relationship Id="rId354" Type="http://schemas.openxmlformats.org/officeDocument/2006/relationships/customXml" Target="../ink/ink2945.xml"/><Relationship Id="rId51" Type="http://schemas.openxmlformats.org/officeDocument/2006/relationships/image" Target="../media/image2578.png"/><Relationship Id="rId72" Type="http://schemas.openxmlformats.org/officeDocument/2006/relationships/customXml" Target="../ink/ink2804.xml"/><Relationship Id="rId93" Type="http://schemas.openxmlformats.org/officeDocument/2006/relationships/image" Target="../media/image2599.png"/><Relationship Id="rId189" Type="http://schemas.openxmlformats.org/officeDocument/2006/relationships/image" Target="../media/image2647.png"/><Relationship Id="rId375" Type="http://schemas.openxmlformats.org/officeDocument/2006/relationships/image" Target="../media/image2740.png"/><Relationship Id="rId3" Type="http://schemas.openxmlformats.org/officeDocument/2006/relationships/image" Target="../media/image2554.png"/><Relationship Id="rId214" Type="http://schemas.openxmlformats.org/officeDocument/2006/relationships/customXml" Target="../ink/ink2875.xml"/><Relationship Id="rId235" Type="http://schemas.openxmlformats.org/officeDocument/2006/relationships/image" Target="../media/image2670.png"/><Relationship Id="rId256" Type="http://schemas.openxmlformats.org/officeDocument/2006/relationships/customXml" Target="../ink/ink2896.xml"/><Relationship Id="rId277" Type="http://schemas.openxmlformats.org/officeDocument/2006/relationships/image" Target="../media/image2691.png"/><Relationship Id="rId298" Type="http://schemas.openxmlformats.org/officeDocument/2006/relationships/customXml" Target="../ink/ink2917.xml"/><Relationship Id="rId116" Type="http://schemas.openxmlformats.org/officeDocument/2006/relationships/customXml" Target="../ink/ink2826.xml"/><Relationship Id="rId137" Type="http://schemas.openxmlformats.org/officeDocument/2006/relationships/image" Target="../media/image2621.png"/><Relationship Id="rId158" Type="http://schemas.openxmlformats.org/officeDocument/2006/relationships/customXml" Target="../ink/ink2847.xml"/><Relationship Id="rId302" Type="http://schemas.openxmlformats.org/officeDocument/2006/relationships/customXml" Target="../ink/ink2919.xml"/><Relationship Id="rId323" Type="http://schemas.openxmlformats.org/officeDocument/2006/relationships/image" Target="../media/image2714.png"/><Relationship Id="rId344" Type="http://schemas.openxmlformats.org/officeDocument/2006/relationships/customXml" Target="../ink/ink2940.xml"/><Relationship Id="rId20" Type="http://schemas.openxmlformats.org/officeDocument/2006/relationships/customXml" Target="../ink/ink2778.xml"/><Relationship Id="rId41" Type="http://schemas.openxmlformats.org/officeDocument/2006/relationships/image" Target="../media/image2573.png"/><Relationship Id="rId62" Type="http://schemas.openxmlformats.org/officeDocument/2006/relationships/customXml" Target="../ink/ink2799.xml"/><Relationship Id="rId83" Type="http://schemas.openxmlformats.org/officeDocument/2006/relationships/image" Target="../media/image2594.png"/><Relationship Id="rId179" Type="http://schemas.openxmlformats.org/officeDocument/2006/relationships/image" Target="../media/image2642.png"/><Relationship Id="rId365" Type="http://schemas.openxmlformats.org/officeDocument/2006/relationships/image" Target="../media/image2735.png"/><Relationship Id="rId190" Type="http://schemas.openxmlformats.org/officeDocument/2006/relationships/customXml" Target="../ink/ink2863.xml"/><Relationship Id="rId204" Type="http://schemas.openxmlformats.org/officeDocument/2006/relationships/customXml" Target="../ink/ink2870.xml"/><Relationship Id="rId225" Type="http://schemas.openxmlformats.org/officeDocument/2006/relationships/image" Target="../media/image2665.png"/><Relationship Id="rId246" Type="http://schemas.openxmlformats.org/officeDocument/2006/relationships/customXml" Target="../ink/ink2891.xml"/><Relationship Id="rId267" Type="http://schemas.openxmlformats.org/officeDocument/2006/relationships/image" Target="../media/image2686.png"/><Relationship Id="rId288" Type="http://schemas.openxmlformats.org/officeDocument/2006/relationships/customXml" Target="../ink/ink2912.xml"/><Relationship Id="rId106" Type="http://schemas.openxmlformats.org/officeDocument/2006/relationships/customXml" Target="../ink/ink2821.xml"/><Relationship Id="rId127" Type="http://schemas.openxmlformats.org/officeDocument/2006/relationships/image" Target="../media/image2616.png"/><Relationship Id="rId313" Type="http://schemas.openxmlformats.org/officeDocument/2006/relationships/image" Target="../media/image2709.png"/><Relationship Id="rId10" Type="http://schemas.openxmlformats.org/officeDocument/2006/relationships/customXml" Target="../ink/ink2773.xml"/><Relationship Id="rId31" Type="http://schemas.openxmlformats.org/officeDocument/2006/relationships/image" Target="../media/image2568.png"/><Relationship Id="rId52" Type="http://schemas.openxmlformats.org/officeDocument/2006/relationships/customXml" Target="../ink/ink2794.xml"/><Relationship Id="rId73" Type="http://schemas.openxmlformats.org/officeDocument/2006/relationships/image" Target="../media/image2589.png"/><Relationship Id="rId94" Type="http://schemas.openxmlformats.org/officeDocument/2006/relationships/customXml" Target="../ink/ink2815.xml"/><Relationship Id="rId148" Type="http://schemas.openxmlformats.org/officeDocument/2006/relationships/customXml" Target="../ink/ink2842.xml"/><Relationship Id="rId169" Type="http://schemas.openxmlformats.org/officeDocument/2006/relationships/image" Target="../media/image2637.png"/><Relationship Id="rId334" Type="http://schemas.openxmlformats.org/officeDocument/2006/relationships/customXml" Target="../ink/ink2935.xml"/><Relationship Id="rId355" Type="http://schemas.openxmlformats.org/officeDocument/2006/relationships/image" Target="../media/image2730.png"/><Relationship Id="rId376" Type="http://schemas.openxmlformats.org/officeDocument/2006/relationships/customXml" Target="../ink/ink2956.xml"/><Relationship Id="rId4" Type="http://schemas.openxmlformats.org/officeDocument/2006/relationships/customXml" Target="../ink/ink2770.xml"/><Relationship Id="rId180" Type="http://schemas.openxmlformats.org/officeDocument/2006/relationships/customXml" Target="../ink/ink2858.xml"/><Relationship Id="rId215" Type="http://schemas.openxmlformats.org/officeDocument/2006/relationships/image" Target="../media/image2660.png"/><Relationship Id="rId236" Type="http://schemas.openxmlformats.org/officeDocument/2006/relationships/customXml" Target="../ink/ink2886.xml"/><Relationship Id="rId257" Type="http://schemas.openxmlformats.org/officeDocument/2006/relationships/image" Target="../media/image2681.png"/><Relationship Id="rId278" Type="http://schemas.openxmlformats.org/officeDocument/2006/relationships/customXml" Target="../ink/ink2907.xml"/><Relationship Id="rId303" Type="http://schemas.openxmlformats.org/officeDocument/2006/relationships/image" Target="../media/image2704.png"/><Relationship Id="rId42" Type="http://schemas.openxmlformats.org/officeDocument/2006/relationships/customXml" Target="../ink/ink2789.xml"/><Relationship Id="rId84" Type="http://schemas.openxmlformats.org/officeDocument/2006/relationships/customXml" Target="../ink/ink2810.xml"/><Relationship Id="rId138" Type="http://schemas.openxmlformats.org/officeDocument/2006/relationships/customXml" Target="../ink/ink2837.xml"/><Relationship Id="rId345" Type="http://schemas.openxmlformats.org/officeDocument/2006/relationships/image" Target="../media/image2725.png"/><Relationship Id="rId191" Type="http://schemas.openxmlformats.org/officeDocument/2006/relationships/image" Target="../media/image2648.png"/><Relationship Id="rId205" Type="http://schemas.openxmlformats.org/officeDocument/2006/relationships/image" Target="../media/image2655.png"/><Relationship Id="rId247" Type="http://schemas.openxmlformats.org/officeDocument/2006/relationships/image" Target="../media/image2676.png"/><Relationship Id="rId107" Type="http://schemas.openxmlformats.org/officeDocument/2006/relationships/image" Target="../media/image2606.png"/><Relationship Id="rId289" Type="http://schemas.openxmlformats.org/officeDocument/2006/relationships/image" Target="../media/image2697.png"/><Relationship Id="rId11" Type="http://schemas.openxmlformats.org/officeDocument/2006/relationships/image" Target="../media/image2558.png"/><Relationship Id="rId53" Type="http://schemas.openxmlformats.org/officeDocument/2006/relationships/image" Target="../media/image2579.png"/><Relationship Id="rId149" Type="http://schemas.openxmlformats.org/officeDocument/2006/relationships/image" Target="../media/image2627.png"/><Relationship Id="rId314" Type="http://schemas.openxmlformats.org/officeDocument/2006/relationships/customXml" Target="../ink/ink2925.xml"/><Relationship Id="rId356" Type="http://schemas.openxmlformats.org/officeDocument/2006/relationships/customXml" Target="../ink/ink2946.xml"/><Relationship Id="rId95" Type="http://schemas.openxmlformats.org/officeDocument/2006/relationships/image" Target="../media/image2600.png"/><Relationship Id="rId160" Type="http://schemas.openxmlformats.org/officeDocument/2006/relationships/customXml" Target="../ink/ink2848.xml"/><Relationship Id="rId216" Type="http://schemas.openxmlformats.org/officeDocument/2006/relationships/customXml" Target="../ink/ink2876.xml"/><Relationship Id="rId258" Type="http://schemas.openxmlformats.org/officeDocument/2006/relationships/customXml" Target="../ink/ink2897.xml"/><Relationship Id="rId22" Type="http://schemas.openxmlformats.org/officeDocument/2006/relationships/customXml" Target="../ink/ink2779.xml"/><Relationship Id="rId64" Type="http://schemas.openxmlformats.org/officeDocument/2006/relationships/customXml" Target="../ink/ink2800.xml"/><Relationship Id="rId118" Type="http://schemas.openxmlformats.org/officeDocument/2006/relationships/customXml" Target="../ink/ink2827.xml"/><Relationship Id="rId325" Type="http://schemas.openxmlformats.org/officeDocument/2006/relationships/image" Target="../media/image2715.png"/><Relationship Id="rId367" Type="http://schemas.openxmlformats.org/officeDocument/2006/relationships/image" Target="../media/image2736.png"/><Relationship Id="rId171" Type="http://schemas.openxmlformats.org/officeDocument/2006/relationships/image" Target="../media/image2638.png"/><Relationship Id="rId227" Type="http://schemas.openxmlformats.org/officeDocument/2006/relationships/image" Target="../media/image2666.png"/><Relationship Id="rId269" Type="http://schemas.openxmlformats.org/officeDocument/2006/relationships/image" Target="../media/image2687.png"/><Relationship Id="rId33" Type="http://schemas.openxmlformats.org/officeDocument/2006/relationships/image" Target="../media/image2569.png"/><Relationship Id="rId129" Type="http://schemas.openxmlformats.org/officeDocument/2006/relationships/image" Target="../media/image2617.png"/><Relationship Id="rId280" Type="http://schemas.openxmlformats.org/officeDocument/2006/relationships/customXml" Target="../ink/ink2908.xml"/><Relationship Id="rId336" Type="http://schemas.openxmlformats.org/officeDocument/2006/relationships/customXml" Target="../ink/ink2936.xml"/><Relationship Id="rId75" Type="http://schemas.openxmlformats.org/officeDocument/2006/relationships/image" Target="../media/image2590.png"/><Relationship Id="rId140" Type="http://schemas.openxmlformats.org/officeDocument/2006/relationships/customXml" Target="../ink/ink2838.xml"/><Relationship Id="rId182" Type="http://schemas.openxmlformats.org/officeDocument/2006/relationships/customXml" Target="../ink/ink2859.xml"/><Relationship Id="rId378" Type="http://schemas.openxmlformats.org/officeDocument/2006/relationships/customXml" Target="../ink/ink2957.xml"/><Relationship Id="rId6" Type="http://schemas.openxmlformats.org/officeDocument/2006/relationships/customXml" Target="../ink/ink2771.xml"/><Relationship Id="rId238" Type="http://schemas.openxmlformats.org/officeDocument/2006/relationships/customXml" Target="../ink/ink2887.xml"/><Relationship Id="rId291" Type="http://schemas.openxmlformats.org/officeDocument/2006/relationships/image" Target="../media/image2698.png"/><Relationship Id="rId305" Type="http://schemas.openxmlformats.org/officeDocument/2006/relationships/image" Target="../media/image2705.png"/><Relationship Id="rId347" Type="http://schemas.openxmlformats.org/officeDocument/2006/relationships/image" Target="../media/image2726.png"/><Relationship Id="rId44" Type="http://schemas.openxmlformats.org/officeDocument/2006/relationships/customXml" Target="../ink/ink2790.xml"/><Relationship Id="rId86" Type="http://schemas.openxmlformats.org/officeDocument/2006/relationships/customXml" Target="../ink/ink2811.xml"/><Relationship Id="rId151" Type="http://schemas.openxmlformats.org/officeDocument/2006/relationships/image" Target="../media/image2628.png"/><Relationship Id="rId193" Type="http://schemas.openxmlformats.org/officeDocument/2006/relationships/image" Target="../media/image2649.png"/><Relationship Id="rId207" Type="http://schemas.openxmlformats.org/officeDocument/2006/relationships/image" Target="../media/image2656.png"/><Relationship Id="rId249" Type="http://schemas.openxmlformats.org/officeDocument/2006/relationships/image" Target="../media/image2677.png"/><Relationship Id="rId13" Type="http://schemas.openxmlformats.org/officeDocument/2006/relationships/image" Target="../media/image2559.png"/><Relationship Id="rId109" Type="http://schemas.openxmlformats.org/officeDocument/2006/relationships/image" Target="../media/image2607.png"/><Relationship Id="rId260" Type="http://schemas.openxmlformats.org/officeDocument/2006/relationships/customXml" Target="../ink/ink2898.xml"/><Relationship Id="rId316" Type="http://schemas.openxmlformats.org/officeDocument/2006/relationships/customXml" Target="../ink/ink2926.xml"/><Relationship Id="rId55" Type="http://schemas.openxmlformats.org/officeDocument/2006/relationships/image" Target="../media/image2580.png"/><Relationship Id="rId97" Type="http://schemas.openxmlformats.org/officeDocument/2006/relationships/image" Target="../media/image2601.png"/><Relationship Id="rId120" Type="http://schemas.openxmlformats.org/officeDocument/2006/relationships/customXml" Target="../ink/ink2828.xml"/><Relationship Id="rId358" Type="http://schemas.openxmlformats.org/officeDocument/2006/relationships/customXml" Target="../ink/ink2947.xml"/><Relationship Id="rId162" Type="http://schemas.openxmlformats.org/officeDocument/2006/relationships/customXml" Target="../ink/ink2849.xml"/><Relationship Id="rId218" Type="http://schemas.openxmlformats.org/officeDocument/2006/relationships/customXml" Target="../ink/ink2877.xml"/><Relationship Id="rId271" Type="http://schemas.openxmlformats.org/officeDocument/2006/relationships/image" Target="../media/image2688.png"/><Relationship Id="rId24" Type="http://schemas.openxmlformats.org/officeDocument/2006/relationships/customXml" Target="../ink/ink2780.xml"/><Relationship Id="rId66" Type="http://schemas.openxmlformats.org/officeDocument/2006/relationships/customXml" Target="../ink/ink2801.xml"/><Relationship Id="rId131" Type="http://schemas.openxmlformats.org/officeDocument/2006/relationships/image" Target="../media/image2618.png"/><Relationship Id="rId327" Type="http://schemas.openxmlformats.org/officeDocument/2006/relationships/image" Target="../media/image2716.png"/><Relationship Id="rId369" Type="http://schemas.openxmlformats.org/officeDocument/2006/relationships/image" Target="../media/image2737.png"/><Relationship Id="rId173" Type="http://schemas.openxmlformats.org/officeDocument/2006/relationships/image" Target="../media/image2639.png"/><Relationship Id="rId229" Type="http://schemas.openxmlformats.org/officeDocument/2006/relationships/image" Target="../media/image2667.png"/><Relationship Id="rId380" Type="http://schemas.openxmlformats.org/officeDocument/2006/relationships/customXml" Target="../ink/ink2958.xml"/><Relationship Id="rId240" Type="http://schemas.openxmlformats.org/officeDocument/2006/relationships/customXml" Target="../ink/ink2888.xml"/><Relationship Id="rId35" Type="http://schemas.openxmlformats.org/officeDocument/2006/relationships/image" Target="../media/image2570.png"/><Relationship Id="rId77" Type="http://schemas.openxmlformats.org/officeDocument/2006/relationships/image" Target="../media/image2591.png"/><Relationship Id="rId100" Type="http://schemas.openxmlformats.org/officeDocument/2006/relationships/customXml" Target="../ink/ink2818.xml"/><Relationship Id="rId282" Type="http://schemas.openxmlformats.org/officeDocument/2006/relationships/customXml" Target="../ink/ink2909.xml"/><Relationship Id="rId338" Type="http://schemas.openxmlformats.org/officeDocument/2006/relationships/customXml" Target="../ink/ink2937.xml"/><Relationship Id="rId8" Type="http://schemas.openxmlformats.org/officeDocument/2006/relationships/customXml" Target="../ink/ink2772.xml"/><Relationship Id="rId142" Type="http://schemas.openxmlformats.org/officeDocument/2006/relationships/customXml" Target="../ink/ink2839.xml"/><Relationship Id="rId184" Type="http://schemas.openxmlformats.org/officeDocument/2006/relationships/customXml" Target="../ink/ink2860.xml"/><Relationship Id="rId251" Type="http://schemas.openxmlformats.org/officeDocument/2006/relationships/image" Target="../media/image2678.png"/><Relationship Id="rId46" Type="http://schemas.openxmlformats.org/officeDocument/2006/relationships/customXml" Target="../ink/ink2791.xml"/><Relationship Id="rId293" Type="http://schemas.openxmlformats.org/officeDocument/2006/relationships/image" Target="../media/image2699.png"/><Relationship Id="rId307" Type="http://schemas.openxmlformats.org/officeDocument/2006/relationships/image" Target="../media/image2706.png"/><Relationship Id="rId349" Type="http://schemas.openxmlformats.org/officeDocument/2006/relationships/image" Target="../media/image2727.png"/><Relationship Id="rId88" Type="http://schemas.openxmlformats.org/officeDocument/2006/relationships/customXml" Target="../ink/ink2812.xml"/><Relationship Id="rId111" Type="http://schemas.openxmlformats.org/officeDocument/2006/relationships/image" Target="../media/image2608.png"/><Relationship Id="rId153" Type="http://schemas.openxmlformats.org/officeDocument/2006/relationships/image" Target="../media/image2629.png"/><Relationship Id="rId195" Type="http://schemas.openxmlformats.org/officeDocument/2006/relationships/image" Target="../media/image2650.png"/><Relationship Id="rId209" Type="http://schemas.openxmlformats.org/officeDocument/2006/relationships/image" Target="../media/image2657.png"/><Relationship Id="rId360" Type="http://schemas.openxmlformats.org/officeDocument/2006/relationships/customXml" Target="../ink/ink2948.xml"/><Relationship Id="rId220" Type="http://schemas.openxmlformats.org/officeDocument/2006/relationships/customXml" Target="../ink/ink2878.xml"/><Relationship Id="rId15" Type="http://schemas.openxmlformats.org/officeDocument/2006/relationships/image" Target="../media/image2560.png"/><Relationship Id="rId57" Type="http://schemas.openxmlformats.org/officeDocument/2006/relationships/image" Target="../media/image2581.png"/><Relationship Id="rId262" Type="http://schemas.openxmlformats.org/officeDocument/2006/relationships/customXml" Target="../ink/ink2899.xml"/><Relationship Id="rId318" Type="http://schemas.openxmlformats.org/officeDocument/2006/relationships/customXml" Target="../ink/ink2927.xml"/><Relationship Id="rId99" Type="http://schemas.openxmlformats.org/officeDocument/2006/relationships/image" Target="../media/image2602.png"/><Relationship Id="rId122" Type="http://schemas.openxmlformats.org/officeDocument/2006/relationships/customXml" Target="../ink/ink2829.xml"/><Relationship Id="rId164" Type="http://schemas.openxmlformats.org/officeDocument/2006/relationships/customXml" Target="../ink/ink2850.xml"/><Relationship Id="rId371" Type="http://schemas.openxmlformats.org/officeDocument/2006/relationships/image" Target="../media/image2738.png"/><Relationship Id="rId26" Type="http://schemas.openxmlformats.org/officeDocument/2006/relationships/customXml" Target="../ink/ink2781.xml"/><Relationship Id="rId231" Type="http://schemas.openxmlformats.org/officeDocument/2006/relationships/image" Target="../media/image2668.png"/><Relationship Id="rId273" Type="http://schemas.openxmlformats.org/officeDocument/2006/relationships/image" Target="../media/image2689.png"/><Relationship Id="rId329" Type="http://schemas.openxmlformats.org/officeDocument/2006/relationships/image" Target="../media/image2717.png"/></Relationships>
</file>

<file path=ppt/slides/_rels/slide28.xml.rels><?xml version="1.0" encoding="UTF-8" standalone="yes"?>
<Relationships xmlns="http://schemas.openxmlformats.org/package/2006/relationships"><Relationship Id="rId117" Type="http://schemas.openxmlformats.org/officeDocument/2006/relationships/image" Target="../media/image2803.png"/><Relationship Id="rId299" Type="http://schemas.openxmlformats.org/officeDocument/2006/relationships/image" Target="../media/image2894.png"/><Relationship Id="rId21" Type="http://schemas.openxmlformats.org/officeDocument/2006/relationships/image" Target="../media/image2755.png"/><Relationship Id="rId63" Type="http://schemas.openxmlformats.org/officeDocument/2006/relationships/image" Target="../media/image2776.png"/><Relationship Id="rId159" Type="http://schemas.openxmlformats.org/officeDocument/2006/relationships/image" Target="../media/image2824.png"/><Relationship Id="rId324" Type="http://schemas.openxmlformats.org/officeDocument/2006/relationships/customXml" Target="../ink/ink3122.xml"/><Relationship Id="rId170" Type="http://schemas.openxmlformats.org/officeDocument/2006/relationships/customXml" Target="../ink/ink3045.xml"/><Relationship Id="rId226" Type="http://schemas.openxmlformats.org/officeDocument/2006/relationships/customXml" Target="../ink/ink3073.xml"/><Relationship Id="rId268" Type="http://schemas.openxmlformats.org/officeDocument/2006/relationships/customXml" Target="../ink/ink3094.xml"/><Relationship Id="rId32" Type="http://schemas.openxmlformats.org/officeDocument/2006/relationships/customXml" Target="../ink/ink2976.xml"/><Relationship Id="rId74" Type="http://schemas.openxmlformats.org/officeDocument/2006/relationships/customXml" Target="../ink/ink2997.xml"/><Relationship Id="rId128" Type="http://schemas.openxmlformats.org/officeDocument/2006/relationships/customXml" Target="../ink/ink3024.xml"/><Relationship Id="rId335" Type="http://schemas.openxmlformats.org/officeDocument/2006/relationships/image" Target="../media/image2912.png"/><Relationship Id="rId5" Type="http://schemas.openxmlformats.org/officeDocument/2006/relationships/image" Target="../media/image2747.png"/><Relationship Id="rId181" Type="http://schemas.openxmlformats.org/officeDocument/2006/relationships/image" Target="../media/image2835.png"/><Relationship Id="rId237" Type="http://schemas.openxmlformats.org/officeDocument/2006/relationships/image" Target="../media/image2863.png"/><Relationship Id="rId279" Type="http://schemas.openxmlformats.org/officeDocument/2006/relationships/image" Target="../media/image2884.png"/><Relationship Id="rId43" Type="http://schemas.openxmlformats.org/officeDocument/2006/relationships/image" Target="../media/image2766.png"/><Relationship Id="rId139" Type="http://schemas.openxmlformats.org/officeDocument/2006/relationships/image" Target="../media/image2814.png"/><Relationship Id="rId290" Type="http://schemas.openxmlformats.org/officeDocument/2006/relationships/customXml" Target="../ink/ink3105.xml"/><Relationship Id="rId304" Type="http://schemas.openxmlformats.org/officeDocument/2006/relationships/customXml" Target="../ink/ink3112.xml"/><Relationship Id="rId85" Type="http://schemas.openxmlformats.org/officeDocument/2006/relationships/image" Target="../media/image2787.png"/><Relationship Id="rId150" Type="http://schemas.openxmlformats.org/officeDocument/2006/relationships/customXml" Target="../ink/ink3035.xml"/><Relationship Id="rId192" Type="http://schemas.openxmlformats.org/officeDocument/2006/relationships/customXml" Target="../ink/ink3056.xml"/><Relationship Id="rId206" Type="http://schemas.openxmlformats.org/officeDocument/2006/relationships/customXml" Target="../ink/ink3063.xml"/><Relationship Id="rId248" Type="http://schemas.openxmlformats.org/officeDocument/2006/relationships/customXml" Target="../ink/ink3084.xml"/><Relationship Id="rId12" Type="http://schemas.openxmlformats.org/officeDocument/2006/relationships/customXml" Target="../ink/ink2966.xml"/><Relationship Id="rId108" Type="http://schemas.openxmlformats.org/officeDocument/2006/relationships/customXml" Target="../ink/ink3014.xml"/><Relationship Id="rId315" Type="http://schemas.openxmlformats.org/officeDocument/2006/relationships/image" Target="../media/image2902.png"/><Relationship Id="rId54" Type="http://schemas.openxmlformats.org/officeDocument/2006/relationships/customXml" Target="../ink/ink2987.xml"/><Relationship Id="rId96" Type="http://schemas.openxmlformats.org/officeDocument/2006/relationships/customXml" Target="../ink/ink3008.xml"/><Relationship Id="rId161" Type="http://schemas.openxmlformats.org/officeDocument/2006/relationships/image" Target="../media/image2825.png"/><Relationship Id="rId217" Type="http://schemas.openxmlformats.org/officeDocument/2006/relationships/image" Target="../media/image2853.png"/><Relationship Id="rId259" Type="http://schemas.openxmlformats.org/officeDocument/2006/relationships/image" Target="../media/image2874.png"/><Relationship Id="rId23" Type="http://schemas.openxmlformats.org/officeDocument/2006/relationships/image" Target="../media/image2756.png"/><Relationship Id="rId119" Type="http://schemas.openxmlformats.org/officeDocument/2006/relationships/image" Target="../media/image2804.png"/><Relationship Id="rId270" Type="http://schemas.openxmlformats.org/officeDocument/2006/relationships/customXml" Target="../ink/ink3095.xml"/><Relationship Id="rId326" Type="http://schemas.openxmlformats.org/officeDocument/2006/relationships/customXml" Target="../ink/ink3123.xml"/><Relationship Id="rId65" Type="http://schemas.openxmlformats.org/officeDocument/2006/relationships/image" Target="../media/image2777.png"/><Relationship Id="rId130" Type="http://schemas.openxmlformats.org/officeDocument/2006/relationships/customXml" Target="../ink/ink3025.xml"/><Relationship Id="rId172" Type="http://schemas.openxmlformats.org/officeDocument/2006/relationships/customXml" Target="../ink/ink3046.xml"/><Relationship Id="rId228" Type="http://schemas.openxmlformats.org/officeDocument/2006/relationships/customXml" Target="../ink/ink3074.xml"/><Relationship Id="rId281" Type="http://schemas.openxmlformats.org/officeDocument/2006/relationships/image" Target="../media/image2885.png"/><Relationship Id="rId337" Type="http://schemas.openxmlformats.org/officeDocument/2006/relationships/image" Target="../media/image2913.png"/><Relationship Id="rId34" Type="http://schemas.openxmlformats.org/officeDocument/2006/relationships/customXml" Target="../ink/ink2977.xml"/><Relationship Id="rId76" Type="http://schemas.openxmlformats.org/officeDocument/2006/relationships/customXml" Target="../ink/ink2998.xml"/><Relationship Id="rId141" Type="http://schemas.openxmlformats.org/officeDocument/2006/relationships/image" Target="../media/image2815.png"/><Relationship Id="rId7" Type="http://schemas.openxmlformats.org/officeDocument/2006/relationships/image" Target="../media/image2748.png"/><Relationship Id="rId183" Type="http://schemas.openxmlformats.org/officeDocument/2006/relationships/image" Target="../media/image2836.png"/><Relationship Id="rId239" Type="http://schemas.openxmlformats.org/officeDocument/2006/relationships/image" Target="../media/image2864.png"/><Relationship Id="rId250" Type="http://schemas.openxmlformats.org/officeDocument/2006/relationships/customXml" Target="../ink/ink3085.xml"/><Relationship Id="rId292" Type="http://schemas.openxmlformats.org/officeDocument/2006/relationships/customXml" Target="../ink/ink3106.xml"/><Relationship Id="rId306" Type="http://schemas.openxmlformats.org/officeDocument/2006/relationships/customXml" Target="../ink/ink3113.xml"/><Relationship Id="rId45" Type="http://schemas.openxmlformats.org/officeDocument/2006/relationships/image" Target="../media/image2767.png"/><Relationship Id="rId87" Type="http://schemas.openxmlformats.org/officeDocument/2006/relationships/image" Target="../media/image2788.png"/><Relationship Id="rId110" Type="http://schemas.openxmlformats.org/officeDocument/2006/relationships/customXml" Target="../ink/ink3015.xml"/><Relationship Id="rId152" Type="http://schemas.openxmlformats.org/officeDocument/2006/relationships/customXml" Target="../ink/ink3036.xml"/><Relationship Id="rId194" Type="http://schemas.openxmlformats.org/officeDocument/2006/relationships/customXml" Target="../ink/ink3057.xml"/><Relationship Id="rId208" Type="http://schemas.openxmlformats.org/officeDocument/2006/relationships/customXml" Target="../ink/ink3064.xml"/><Relationship Id="rId261" Type="http://schemas.openxmlformats.org/officeDocument/2006/relationships/image" Target="../media/image2875.png"/><Relationship Id="rId14" Type="http://schemas.openxmlformats.org/officeDocument/2006/relationships/customXml" Target="../ink/ink2967.xml"/><Relationship Id="rId35" Type="http://schemas.openxmlformats.org/officeDocument/2006/relationships/image" Target="../media/image2762.png"/><Relationship Id="rId56" Type="http://schemas.openxmlformats.org/officeDocument/2006/relationships/customXml" Target="../ink/ink2988.xml"/><Relationship Id="rId77" Type="http://schemas.openxmlformats.org/officeDocument/2006/relationships/image" Target="../media/image2783.png"/><Relationship Id="rId100" Type="http://schemas.openxmlformats.org/officeDocument/2006/relationships/customXml" Target="../ink/ink3010.xml"/><Relationship Id="rId282" Type="http://schemas.openxmlformats.org/officeDocument/2006/relationships/customXml" Target="../ink/ink3101.xml"/><Relationship Id="rId317" Type="http://schemas.openxmlformats.org/officeDocument/2006/relationships/image" Target="../media/image2903.png"/><Relationship Id="rId338" Type="http://schemas.openxmlformats.org/officeDocument/2006/relationships/customXml" Target="../ink/ink3129.xml"/><Relationship Id="rId8" Type="http://schemas.openxmlformats.org/officeDocument/2006/relationships/customXml" Target="../ink/ink2964.xml"/><Relationship Id="rId98" Type="http://schemas.openxmlformats.org/officeDocument/2006/relationships/customXml" Target="../ink/ink3009.xml"/><Relationship Id="rId121" Type="http://schemas.openxmlformats.org/officeDocument/2006/relationships/image" Target="../media/image2805.png"/><Relationship Id="rId142" Type="http://schemas.openxmlformats.org/officeDocument/2006/relationships/customXml" Target="../ink/ink3031.xml"/><Relationship Id="rId163" Type="http://schemas.openxmlformats.org/officeDocument/2006/relationships/image" Target="../media/image2826.png"/><Relationship Id="rId184" Type="http://schemas.openxmlformats.org/officeDocument/2006/relationships/customXml" Target="../ink/ink3052.xml"/><Relationship Id="rId219" Type="http://schemas.openxmlformats.org/officeDocument/2006/relationships/image" Target="../media/image2854.png"/><Relationship Id="rId230" Type="http://schemas.openxmlformats.org/officeDocument/2006/relationships/customXml" Target="../ink/ink3075.xml"/><Relationship Id="rId251" Type="http://schemas.openxmlformats.org/officeDocument/2006/relationships/image" Target="../media/image2870.png"/><Relationship Id="rId25" Type="http://schemas.openxmlformats.org/officeDocument/2006/relationships/image" Target="../media/image2757.png"/><Relationship Id="rId46" Type="http://schemas.openxmlformats.org/officeDocument/2006/relationships/customXml" Target="../ink/ink2983.xml"/><Relationship Id="rId67" Type="http://schemas.openxmlformats.org/officeDocument/2006/relationships/image" Target="../media/image2778.png"/><Relationship Id="rId272" Type="http://schemas.openxmlformats.org/officeDocument/2006/relationships/customXml" Target="../ink/ink3096.xml"/><Relationship Id="rId293" Type="http://schemas.openxmlformats.org/officeDocument/2006/relationships/image" Target="../media/image2891.png"/><Relationship Id="rId307" Type="http://schemas.openxmlformats.org/officeDocument/2006/relationships/image" Target="../media/image2898.png"/><Relationship Id="rId328" Type="http://schemas.openxmlformats.org/officeDocument/2006/relationships/customXml" Target="../ink/ink3124.xml"/><Relationship Id="rId88" Type="http://schemas.openxmlformats.org/officeDocument/2006/relationships/customXml" Target="../ink/ink3004.xml"/><Relationship Id="rId111" Type="http://schemas.openxmlformats.org/officeDocument/2006/relationships/image" Target="../media/image2800.png"/><Relationship Id="rId132" Type="http://schemas.openxmlformats.org/officeDocument/2006/relationships/customXml" Target="../ink/ink3026.xml"/><Relationship Id="rId153" Type="http://schemas.openxmlformats.org/officeDocument/2006/relationships/image" Target="../media/image2821.png"/><Relationship Id="rId174" Type="http://schemas.openxmlformats.org/officeDocument/2006/relationships/customXml" Target="../ink/ink3047.xml"/><Relationship Id="rId195" Type="http://schemas.openxmlformats.org/officeDocument/2006/relationships/image" Target="../media/image2842.png"/><Relationship Id="rId209" Type="http://schemas.openxmlformats.org/officeDocument/2006/relationships/image" Target="../media/image2849.png"/><Relationship Id="rId220" Type="http://schemas.openxmlformats.org/officeDocument/2006/relationships/customXml" Target="../ink/ink3070.xml"/><Relationship Id="rId241" Type="http://schemas.openxmlformats.org/officeDocument/2006/relationships/image" Target="../media/image2865.png"/><Relationship Id="rId15" Type="http://schemas.openxmlformats.org/officeDocument/2006/relationships/image" Target="../media/image2752.png"/><Relationship Id="rId36" Type="http://schemas.openxmlformats.org/officeDocument/2006/relationships/customXml" Target="../ink/ink2978.xml"/><Relationship Id="rId57" Type="http://schemas.openxmlformats.org/officeDocument/2006/relationships/image" Target="../media/image2773.png"/><Relationship Id="rId262" Type="http://schemas.openxmlformats.org/officeDocument/2006/relationships/customXml" Target="../ink/ink3091.xml"/><Relationship Id="rId283" Type="http://schemas.openxmlformats.org/officeDocument/2006/relationships/image" Target="../media/image2886.png"/><Relationship Id="rId318" Type="http://schemas.openxmlformats.org/officeDocument/2006/relationships/customXml" Target="../ink/ink3119.xml"/><Relationship Id="rId339" Type="http://schemas.openxmlformats.org/officeDocument/2006/relationships/image" Target="../media/image2914.png"/><Relationship Id="rId78" Type="http://schemas.openxmlformats.org/officeDocument/2006/relationships/customXml" Target="../ink/ink2999.xml"/><Relationship Id="rId99" Type="http://schemas.openxmlformats.org/officeDocument/2006/relationships/image" Target="../media/image2794.png"/><Relationship Id="rId101" Type="http://schemas.openxmlformats.org/officeDocument/2006/relationships/image" Target="../media/image2795.png"/><Relationship Id="rId122" Type="http://schemas.openxmlformats.org/officeDocument/2006/relationships/customXml" Target="../ink/ink3021.xml"/><Relationship Id="rId143" Type="http://schemas.openxmlformats.org/officeDocument/2006/relationships/image" Target="../media/image2816.png"/><Relationship Id="rId164" Type="http://schemas.openxmlformats.org/officeDocument/2006/relationships/customXml" Target="../ink/ink3042.xml"/><Relationship Id="rId185" Type="http://schemas.openxmlformats.org/officeDocument/2006/relationships/image" Target="../media/image2837.png"/><Relationship Id="rId9" Type="http://schemas.openxmlformats.org/officeDocument/2006/relationships/image" Target="../media/image2749.png"/><Relationship Id="rId210" Type="http://schemas.openxmlformats.org/officeDocument/2006/relationships/customXml" Target="../ink/ink3065.xml"/><Relationship Id="rId26" Type="http://schemas.openxmlformats.org/officeDocument/2006/relationships/customXml" Target="../ink/ink2973.xml"/><Relationship Id="rId231" Type="http://schemas.openxmlformats.org/officeDocument/2006/relationships/image" Target="../media/image2860.png"/><Relationship Id="rId252" Type="http://schemas.openxmlformats.org/officeDocument/2006/relationships/customXml" Target="../ink/ink3086.xml"/><Relationship Id="rId273" Type="http://schemas.openxmlformats.org/officeDocument/2006/relationships/image" Target="../media/image2881.png"/><Relationship Id="rId294" Type="http://schemas.openxmlformats.org/officeDocument/2006/relationships/customXml" Target="../ink/ink3107.xml"/><Relationship Id="rId308" Type="http://schemas.openxmlformats.org/officeDocument/2006/relationships/customXml" Target="../ink/ink3114.xml"/><Relationship Id="rId329" Type="http://schemas.openxmlformats.org/officeDocument/2006/relationships/image" Target="../media/image2909.png"/><Relationship Id="rId47" Type="http://schemas.openxmlformats.org/officeDocument/2006/relationships/image" Target="../media/image2768.png"/><Relationship Id="rId68" Type="http://schemas.openxmlformats.org/officeDocument/2006/relationships/customXml" Target="../ink/ink2994.xml"/><Relationship Id="rId89" Type="http://schemas.openxmlformats.org/officeDocument/2006/relationships/image" Target="../media/image2789.png"/><Relationship Id="rId112" Type="http://schemas.openxmlformats.org/officeDocument/2006/relationships/customXml" Target="../ink/ink3016.xml"/><Relationship Id="rId133" Type="http://schemas.openxmlformats.org/officeDocument/2006/relationships/image" Target="../media/image2811.png"/><Relationship Id="rId154" Type="http://schemas.openxmlformats.org/officeDocument/2006/relationships/customXml" Target="../ink/ink3037.xml"/><Relationship Id="rId175" Type="http://schemas.openxmlformats.org/officeDocument/2006/relationships/image" Target="../media/image2832.png"/><Relationship Id="rId340" Type="http://schemas.openxmlformats.org/officeDocument/2006/relationships/customXml" Target="../ink/ink3130.xml"/><Relationship Id="rId196" Type="http://schemas.openxmlformats.org/officeDocument/2006/relationships/customXml" Target="../ink/ink3058.xml"/><Relationship Id="rId200" Type="http://schemas.openxmlformats.org/officeDocument/2006/relationships/customXml" Target="../ink/ink3060.xml"/><Relationship Id="rId16" Type="http://schemas.openxmlformats.org/officeDocument/2006/relationships/customXml" Target="../ink/ink2968.xml"/><Relationship Id="rId221" Type="http://schemas.openxmlformats.org/officeDocument/2006/relationships/image" Target="../media/image2855.png"/><Relationship Id="rId242" Type="http://schemas.openxmlformats.org/officeDocument/2006/relationships/customXml" Target="../ink/ink3081.xml"/><Relationship Id="rId263" Type="http://schemas.openxmlformats.org/officeDocument/2006/relationships/image" Target="../media/image2876.png"/><Relationship Id="rId284" Type="http://schemas.openxmlformats.org/officeDocument/2006/relationships/customXml" Target="../ink/ink3102.xml"/><Relationship Id="rId319" Type="http://schemas.openxmlformats.org/officeDocument/2006/relationships/image" Target="../media/image2904.png"/><Relationship Id="rId37" Type="http://schemas.openxmlformats.org/officeDocument/2006/relationships/image" Target="../media/image2763.png"/><Relationship Id="rId58" Type="http://schemas.openxmlformats.org/officeDocument/2006/relationships/customXml" Target="../ink/ink2989.xml"/><Relationship Id="rId79" Type="http://schemas.openxmlformats.org/officeDocument/2006/relationships/image" Target="../media/image2784.png"/><Relationship Id="rId102" Type="http://schemas.openxmlformats.org/officeDocument/2006/relationships/customXml" Target="../ink/ink3011.xml"/><Relationship Id="rId123" Type="http://schemas.openxmlformats.org/officeDocument/2006/relationships/image" Target="../media/image2806.png"/><Relationship Id="rId144" Type="http://schemas.openxmlformats.org/officeDocument/2006/relationships/customXml" Target="../ink/ink3032.xml"/><Relationship Id="rId330" Type="http://schemas.openxmlformats.org/officeDocument/2006/relationships/customXml" Target="../ink/ink3125.xml"/><Relationship Id="rId90" Type="http://schemas.openxmlformats.org/officeDocument/2006/relationships/customXml" Target="../ink/ink3005.xml"/><Relationship Id="rId165" Type="http://schemas.openxmlformats.org/officeDocument/2006/relationships/image" Target="../media/image2827.png"/><Relationship Id="rId186" Type="http://schemas.openxmlformats.org/officeDocument/2006/relationships/customXml" Target="../ink/ink3053.xml"/><Relationship Id="rId211" Type="http://schemas.openxmlformats.org/officeDocument/2006/relationships/image" Target="../media/image2850.png"/><Relationship Id="rId232" Type="http://schemas.openxmlformats.org/officeDocument/2006/relationships/customXml" Target="../ink/ink3076.xml"/><Relationship Id="rId253" Type="http://schemas.openxmlformats.org/officeDocument/2006/relationships/image" Target="../media/image2871.png"/><Relationship Id="rId274" Type="http://schemas.openxmlformats.org/officeDocument/2006/relationships/customXml" Target="../ink/ink3097.xml"/><Relationship Id="rId295" Type="http://schemas.openxmlformats.org/officeDocument/2006/relationships/image" Target="../media/image2892.png"/><Relationship Id="rId309" Type="http://schemas.openxmlformats.org/officeDocument/2006/relationships/image" Target="../media/image2899.png"/><Relationship Id="rId27" Type="http://schemas.openxmlformats.org/officeDocument/2006/relationships/image" Target="../media/image2758.png"/><Relationship Id="rId48" Type="http://schemas.openxmlformats.org/officeDocument/2006/relationships/customXml" Target="../ink/ink2984.xml"/><Relationship Id="rId69" Type="http://schemas.openxmlformats.org/officeDocument/2006/relationships/image" Target="../media/image2779.png"/><Relationship Id="rId113" Type="http://schemas.openxmlformats.org/officeDocument/2006/relationships/image" Target="../media/image2801.png"/><Relationship Id="rId134" Type="http://schemas.openxmlformats.org/officeDocument/2006/relationships/customXml" Target="../ink/ink3027.xml"/><Relationship Id="rId320" Type="http://schemas.openxmlformats.org/officeDocument/2006/relationships/customXml" Target="../ink/ink3120.xml"/><Relationship Id="rId80" Type="http://schemas.openxmlformats.org/officeDocument/2006/relationships/customXml" Target="../ink/ink3000.xml"/><Relationship Id="rId155" Type="http://schemas.openxmlformats.org/officeDocument/2006/relationships/image" Target="../media/image2822.png"/><Relationship Id="rId176" Type="http://schemas.openxmlformats.org/officeDocument/2006/relationships/customXml" Target="../ink/ink3048.xml"/><Relationship Id="rId197" Type="http://schemas.openxmlformats.org/officeDocument/2006/relationships/image" Target="../media/image2843.png"/><Relationship Id="rId341" Type="http://schemas.openxmlformats.org/officeDocument/2006/relationships/image" Target="../media/image2915.png"/><Relationship Id="rId201" Type="http://schemas.openxmlformats.org/officeDocument/2006/relationships/image" Target="../media/image2845.png"/><Relationship Id="rId222" Type="http://schemas.openxmlformats.org/officeDocument/2006/relationships/customXml" Target="../ink/ink3071.xml"/><Relationship Id="rId243" Type="http://schemas.openxmlformats.org/officeDocument/2006/relationships/image" Target="../media/image2866.png"/><Relationship Id="rId264" Type="http://schemas.openxmlformats.org/officeDocument/2006/relationships/customXml" Target="../ink/ink3092.xml"/><Relationship Id="rId285" Type="http://schemas.openxmlformats.org/officeDocument/2006/relationships/image" Target="../media/image2887.png"/><Relationship Id="rId17" Type="http://schemas.openxmlformats.org/officeDocument/2006/relationships/image" Target="../media/image2753.png"/><Relationship Id="rId38" Type="http://schemas.openxmlformats.org/officeDocument/2006/relationships/customXml" Target="../ink/ink2979.xml"/><Relationship Id="rId59" Type="http://schemas.openxmlformats.org/officeDocument/2006/relationships/image" Target="../media/image2774.png"/><Relationship Id="rId103" Type="http://schemas.openxmlformats.org/officeDocument/2006/relationships/image" Target="../media/image2796.png"/><Relationship Id="rId124" Type="http://schemas.openxmlformats.org/officeDocument/2006/relationships/customXml" Target="../ink/ink3022.xml"/><Relationship Id="rId310" Type="http://schemas.openxmlformats.org/officeDocument/2006/relationships/customXml" Target="../ink/ink3115.xml"/><Relationship Id="rId70" Type="http://schemas.openxmlformats.org/officeDocument/2006/relationships/customXml" Target="../ink/ink2995.xml"/><Relationship Id="rId91" Type="http://schemas.openxmlformats.org/officeDocument/2006/relationships/image" Target="../media/image2790.png"/><Relationship Id="rId145" Type="http://schemas.openxmlformats.org/officeDocument/2006/relationships/image" Target="../media/image2817.png"/><Relationship Id="rId166" Type="http://schemas.openxmlformats.org/officeDocument/2006/relationships/customXml" Target="../ink/ink3043.xml"/><Relationship Id="rId187" Type="http://schemas.openxmlformats.org/officeDocument/2006/relationships/image" Target="../media/image2838.png"/><Relationship Id="rId331" Type="http://schemas.openxmlformats.org/officeDocument/2006/relationships/image" Target="../media/image2910.png"/><Relationship Id="rId1" Type="http://schemas.openxmlformats.org/officeDocument/2006/relationships/slideLayout" Target="../slideLayouts/slideLayout2.xml"/><Relationship Id="rId212" Type="http://schemas.openxmlformats.org/officeDocument/2006/relationships/customXml" Target="../ink/ink3066.xml"/><Relationship Id="rId233" Type="http://schemas.openxmlformats.org/officeDocument/2006/relationships/image" Target="../media/image2861.png"/><Relationship Id="rId254" Type="http://schemas.openxmlformats.org/officeDocument/2006/relationships/customXml" Target="../ink/ink3087.xml"/><Relationship Id="rId28" Type="http://schemas.openxmlformats.org/officeDocument/2006/relationships/customXml" Target="../ink/ink2974.xml"/><Relationship Id="rId49" Type="http://schemas.openxmlformats.org/officeDocument/2006/relationships/image" Target="../media/image2769.png"/><Relationship Id="rId114" Type="http://schemas.openxmlformats.org/officeDocument/2006/relationships/customXml" Target="../ink/ink3017.xml"/><Relationship Id="rId275" Type="http://schemas.openxmlformats.org/officeDocument/2006/relationships/image" Target="../media/image2882.png"/><Relationship Id="rId296" Type="http://schemas.openxmlformats.org/officeDocument/2006/relationships/customXml" Target="../ink/ink3108.xml"/><Relationship Id="rId300" Type="http://schemas.openxmlformats.org/officeDocument/2006/relationships/customXml" Target="../ink/ink3110.xml"/><Relationship Id="rId60" Type="http://schemas.openxmlformats.org/officeDocument/2006/relationships/customXml" Target="../ink/ink2990.xml"/><Relationship Id="rId81" Type="http://schemas.openxmlformats.org/officeDocument/2006/relationships/image" Target="../media/image2785.png"/><Relationship Id="rId135" Type="http://schemas.openxmlformats.org/officeDocument/2006/relationships/image" Target="../media/image2812.png"/><Relationship Id="rId156" Type="http://schemas.openxmlformats.org/officeDocument/2006/relationships/customXml" Target="../ink/ink3038.xml"/><Relationship Id="rId177" Type="http://schemas.openxmlformats.org/officeDocument/2006/relationships/image" Target="../media/image2833.png"/><Relationship Id="rId198" Type="http://schemas.openxmlformats.org/officeDocument/2006/relationships/customXml" Target="../ink/ink3059.xml"/><Relationship Id="rId321" Type="http://schemas.openxmlformats.org/officeDocument/2006/relationships/image" Target="../media/image2905.png"/><Relationship Id="rId342" Type="http://schemas.openxmlformats.org/officeDocument/2006/relationships/customXml" Target="../ink/ink3131.xml"/><Relationship Id="rId202" Type="http://schemas.openxmlformats.org/officeDocument/2006/relationships/customXml" Target="../ink/ink3061.xml"/><Relationship Id="rId223" Type="http://schemas.openxmlformats.org/officeDocument/2006/relationships/image" Target="../media/image2856.png"/><Relationship Id="rId244" Type="http://schemas.openxmlformats.org/officeDocument/2006/relationships/customXml" Target="../ink/ink3082.xml"/><Relationship Id="rId18" Type="http://schemas.openxmlformats.org/officeDocument/2006/relationships/customXml" Target="../ink/ink2969.xml"/><Relationship Id="rId39" Type="http://schemas.openxmlformats.org/officeDocument/2006/relationships/image" Target="../media/image2764.png"/><Relationship Id="rId265" Type="http://schemas.openxmlformats.org/officeDocument/2006/relationships/image" Target="../media/image2877.png"/><Relationship Id="rId286" Type="http://schemas.openxmlformats.org/officeDocument/2006/relationships/customXml" Target="../ink/ink3103.xml"/><Relationship Id="rId50" Type="http://schemas.openxmlformats.org/officeDocument/2006/relationships/customXml" Target="../ink/ink2985.xml"/><Relationship Id="rId104" Type="http://schemas.openxmlformats.org/officeDocument/2006/relationships/customXml" Target="../ink/ink3012.xml"/><Relationship Id="rId125" Type="http://schemas.openxmlformats.org/officeDocument/2006/relationships/image" Target="../media/image2807.png"/><Relationship Id="rId146" Type="http://schemas.openxmlformats.org/officeDocument/2006/relationships/customXml" Target="../ink/ink3033.xml"/><Relationship Id="rId167" Type="http://schemas.openxmlformats.org/officeDocument/2006/relationships/image" Target="../media/image2828.png"/><Relationship Id="rId188" Type="http://schemas.openxmlformats.org/officeDocument/2006/relationships/customXml" Target="../ink/ink3054.xml"/><Relationship Id="rId311" Type="http://schemas.openxmlformats.org/officeDocument/2006/relationships/image" Target="../media/image2900.png"/><Relationship Id="rId332" Type="http://schemas.openxmlformats.org/officeDocument/2006/relationships/customXml" Target="../ink/ink3126.xml"/><Relationship Id="rId71" Type="http://schemas.openxmlformats.org/officeDocument/2006/relationships/image" Target="../media/image2780.png"/><Relationship Id="rId92" Type="http://schemas.openxmlformats.org/officeDocument/2006/relationships/customXml" Target="../ink/ink3006.xml"/><Relationship Id="rId213" Type="http://schemas.openxmlformats.org/officeDocument/2006/relationships/image" Target="../media/image2851.png"/><Relationship Id="rId234" Type="http://schemas.openxmlformats.org/officeDocument/2006/relationships/customXml" Target="../ink/ink3077.xml"/><Relationship Id="rId2" Type="http://schemas.openxmlformats.org/officeDocument/2006/relationships/customXml" Target="../ink/ink2961.xml"/><Relationship Id="rId29" Type="http://schemas.openxmlformats.org/officeDocument/2006/relationships/image" Target="../media/image2759.png"/><Relationship Id="rId255" Type="http://schemas.openxmlformats.org/officeDocument/2006/relationships/image" Target="../media/image2872.png"/><Relationship Id="rId276" Type="http://schemas.openxmlformats.org/officeDocument/2006/relationships/customXml" Target="../ink/ink3098.xml"/><Relationship Id="rId297" Type="http://schemas.openxmlformats.org/officeDocument/2006/relationships/image" Target="../media/image2893.png"/><Relationship Id="rId40" Type="http://schemas.openxmlformats.org/officeDocument/2006/relationships/customXml" Target="../ink/ink2980.xml"/><Relationship Id="rId115" Type="http://schemas.openxmlformats.org/officeDocument/2006/relationships/image" Target="../media/image2802.png"/><Relationship Id="rId136" Type="http://schemas.openxmlformats.org/officeDocument/2006/relationships/customXml" Target="../ink/ink3028.xml"/><Relationship Id="rId157" Type="http://schemas.openxmlformats.org/officeDocument/2006/relationships/image" Target="../media/image2823.png"/><Relationship Id="rId178" Type="http://schemas.openxmlformats.org/officeDocument/2006/relationships/customXml" Target="../ink/ink3049.xml"/><Relationship Id="rId301" Type="http://schemas.openxmlformats.org/officeDocument/2006/relationships/image" Target="../media/image2895.png"/><Relationship Id="rId322" Type="http://schemas.openxmlformats.org/officeDocument/2006/relationships/customXml" Target="../ink/ink3121.xml"/><Relationship Id="rId343" Type="http://schemas.openxmlformats.org/officeDocument/2006/relationships/image" Target="../media/image2916.png"/><Relationship Id="rId61" Type="http://schemas.openxmlformats.org/officeDocument/2006/relationships/image" Target="../media/image2775.png"/><Relationship Id="rId82" Type="http://schemas.openxmlformats.org/officeDocument/2006/relationships/customXml" Target="../ink/ink3001.xml"/><Relationship Id="rId199" Type="http://schemas.openxmlformats.org/officeDocument/2006/relationships/image" Target="../media/image2844.png"/><Relationship Id="rId203" Type="http://schemas.openxmlformats.org/officeDocument/2006/relationships/image" Target="../media/image2846.png"/><Relationship Id="rId19" Type="http://schemas.openxmlformats.org/officeDocument/2006/relationships/image" Target="../media/image2754.png"/><Relationship Id="rId224" Type="http://schemas.openxmlformats.org/officeDocument/2006/relationships/customXml" Target="../ink/ink3072.xml"/><Relationship Id="rId245" Type="http://schemas.openxmlformats.org/officeDocument/2006/relationships/image" Target="../media/image2867.png"/><Relationship Id="rId266" Type="http://schemas.openxmlformats.org/officeDocument/2006/relationships/customXml" Target="../ink/ink3093.xml"/><Relationship Id="rId287" Type="http://schemas.openxmlformats.org/officeDocument/2006/relationships/image" Target="../media/image2888.png"/><Relationship Id="rId30" Type="http://schemas.openxmlformats.org/officeDocument/2006/relationships/customXml" Target="../ink/ink2975.xml"/><Relationship Id="rId105" Type="http://schemas.openxmlformats.org/officeDocument/2006/relationships/image" Target="../media/image2797.png"/><Relationship Id="rId126" Type="http://schemas.openxmlformats.org/officeDocument/2006/relationships/customXml" Target="../ink/ink3023.xml"/><Relationship Id="rId147" Type="http://schemas.openxmlformats.org/officeDocument/2006/relationships/image" Target="../media/image2818.png"/><Relationship Id="rId168" Type="http://schemas.openxmlformats.org/officeDocument/2006/relationships/customXml" Target="../ink/ink3044.xml"/><Relationship Id="rId312" Type="http://schemas.openxmlformats.org/officeDocument/2006/relationships/customXml" Target="../ink/ink3116.xml"/><Relationship Id="rId333" Type="http://schemas.openxmlformats.org/officeDocument/2006/relationships/image" Target="../media/image2911.png"/><Relationship Id="rId51" Type="http://schemas.openxmlformats.org/officeDocument/2006/relationships/image" Target="../media/image2770.png"/><Relationship Id="rId72" Type="http://schemas.openxmlformats.org/officeDocument/2006/relationships/customXml" Target="../ink/ink2996.xml"/><Relationship Id="rId93" Type="http://schemas.openxmlformats.org/officeDocument/2006/relationships/image" Target="../media/image2791.png"/><Relationship Id="rId189" Type="http://schemas.openxmlformats.org/officeDocument/2006/relationships/image" Target="../media/image2839.png"/><Relationship Id="rId3" Type="http://schemas.openxmlformats.org/officeDocument/2006/relationships/image" Target="../media/image2746.png"/><Relationship Id="rId214" Type="http://schemas.openxmlformats.org/officeDocument/2006/relationships/customXml" Target="../ink/ink3067.xml"/><Relationship Id="rId235" Type="http://schemas.openxmlformats.org/officeDocument/2006/relationships/image" Target="../media/image2862.png"/><Relationship Id="rId256" Type="http://schemas.openxmlformats.org/officeDocument/2006/relationships/customXml" Target="../ink/ink3088.xml"/><Relationship Id="rId277" Type="http://schemas.openxmlformats.org/officeDocument/2006/relationships/image" Target="../media/image2883.png"/><Relationship Id="rId298" Type="http://schemas.openxmlformats.org/officeDocument/2006/relationships/customXml" Target="../ink/ink3109.xml"/><Relationship Id="rId116" Type="http://schemas.openxmlformats.org/officeDocument/2006/relationships/customXml" Target="../ink/ink3018.xml"/><Relationship Id="rId137" Type="http://schemas.openxmlformats.org/officeDocument/2006/relationships/image" Target="../media/image2813.png"/><Relationship Id="rId158" Type="http://schemas.openxmlformats.org/officeDocument/2006/relationships/customXml" Target="../ink/ink3039.xml"/><Relationship Id="rId302" Type="http://schemas.openxmlformats.org/officeDocument/2006/relationships/customXml" Target="../ink/ink3111.xml"/><Relationship Id="rId323" Type="http://schemas.openxmlformats.org/officeDocument/2006/relationships/image" Target="../media/image2906.png"/><Relationship Id="rId344" Type="http://schemas.openxmlformats.org/officeDocument/2006/relationships/customXml" Target="../ink/ink3132.xml"/><Relationship Id="rId20" Type="http://schemas.openxmlformats.org/officeDocument/2006/relationships/customXml" Target="../ink/ink2970.xml"/><Relationship Id="rId41" Type="http://schemas.openxmlformats.org/officeDocument/2006/relationships/image" Target="../media/image2765.png"/><Relationship Id="rId62" Type="http://schemas.openxmlformats.org/officeDocument/2006/relationships/customXml" Target="../ink/ink2991.xml"/><Relationship Id="rId83" Type="http://schemas.openxmlformats.org/officeDocument/2006/relationships/image" Target="../media/image2786.png"/><Relationship Id="rId179" Type="http://schemas.openxmlformats.org/officeDocument/2006/relationships/image" Target="../media/image2834.png"/><Relationship Id="rId190" Type="http://schemas.openxmlformats.org/officeDocument/2006/relationships/customXml" Target="../ink/ink3055.xml"/><Relationship Id="rId204" Type="http://schemas.openxmlformats.org/officeDocument/2006/relationships/customXml" Target="../ink/ink3062.xml"/><Relationship Id="rId225" Type="http://schemas.openxmlformats.org/officeDocument/2006/relationships/image" Target="../media/image2857.png"/><Relationship Id="rId246" Type="http://schemas.openxmlformats.org/officeDocument/2006/relationships/customXml" Target="../ink/ink3083.xml"/><Relationship Id="rId267" Type="http://schemas.openxmlformats.org/officeDocument/2006/relationships/image" Target="../media/image2878.png"/><Relationship Id="rId288" Type="http://schemas.openxmlformats.org/officeDocument/2006/relationships/customXml" Target="../ink/ink3104.xml"/><Relationship Id="rId106" Type="http://schemas.openxmlformats.org/officeDocument/2006/relationships/customXml" Target="../ink/ink3013.xml"/><Relationship Id="rId127" Type="http://schemas.openxmlformats.org/officeDocument/2006/relationships/image" Target="../media/image2808.png"/><Relationship Id="rId313" Type="http://schemas.openxmlformats.org/officeDocument/2006/relationships/image" Target="../media/image2901.png"/><Relationship Id="rId10" Type="http://schemas.openxmlformats.org/officeDocument/2006/relationships/customXml" Target="../ink/ink2965.xml"/><Relationship Id="rId31" Type="http://schemas.openxmlformats.org/officeDocument/2006/relationships/image" Target="../media/image2760.png"/><Relationship Id="rId52" Type="http://schemas.openxmlformats.org/officeDocument/2006/relationships/customXml" Target="../ink/ink2986.xml"/><Relationship Id="rId73" Type="http://schemas.openxmlformats.org/officeDocument/2006/relationships/image" Target="../media/image2781.png"/><Relationship Id="rId94" Type="http://schemas.openxmlformats.org/officeDocument/2006/relationships/customXml" Target="../ink/ink3007.xml"/><Relationship Id="rId148" Type="http://schemas.openxmlformats.org/officeDocument/2006/relationships/customXml" Target="../ink/ink3034.xml"/><Relationship Id="rId169" Type="http://schemas.openxmlformats.org/officeDocument/2006/relationships/image" Target="../media/image2829.png"/><Relationship Id="rId334" Type="http://schemas.openxmlformats.org/officeDocument/2006/relationships/customXml" Target="../ink/ink3127.xml"/><Relationship Id="rId4" Type="http://schemas.openxmlformats.org/officeDocument/2006/relationships/customXml" Target="../ink/ink2962.xml"/><Relationship Id="rId180" Type="http://schemas.openxmlformats.org/officeDocument/2006/relationships/customXml" Target="../ink/ink3050.xml"/><Relationship Id="rId215" Type="http://schemas.openxmlformats.org/officeDocument/2006/relationships/image" Target="../media/image2852.png"/><Relationship Id="rId236" Type="http://schemas.openxmlformats.org/officeDocument/2006/relationships/customXml" Target="../ink/ink3078.xml"/><Relationship Id="rId257" Type="http://schemas.openxmlformats.org/officeDocument/2006/relationships/image" Target="../media/image2873.png"/><Relationship Id="rId278" Type="http://schemas.openxmlformats.org/officeDocument/2006/relationships/customXml" Target="../ink/ink3099.xml"/><Relationship Id="rId303" Type="http://schemas.openxmlformats.org/officeDocument/2006/relationships/image" Target="../media/image2896.png"/><Relationship Id="rId42" Type="http://schemas.openxmlformats.org/officeDocument/2006/relationships/customXml" Target="../ink/ink2981.xml"/><Relationship Id="rId84" Type="http://schemas.openxmlformats.org/officeDocument/2006/relationships/customXml" Target="../ink/ink3002.xml"/><Relationship Id="rId138" Type="http://schemas.openxmlformats.org/officeDocument/2006/relationships/customXml" Target="../ink/ink3029.xml"/><Relationship Id="rId345" Type="http://schemas.openxmlformats.org/officeDocument/2006/relationships/image" Target="../media/image2917.png"/><Relationship Id="rId191" Type="http://schemas.openxmlformats.org/officeDocument/2006/relationships/image" Target="../media/image2840.png"/><Relationship Id="rId205" Type="http://schemas.openxmlformats.org/officeDocument/2006/relationships/image" Target="../media/image2847.png"/><Relationship Id="rId247" Type="http://schemas.openxmlformats.org/officeDocument/2006/relationships/image" Target="../media/image2868.png"/><Relationship Id="rId107" Type="http://schemas.openxmlformats.org/officeDocument/2006/relationships/image" Target="../media/image2798.png"/><Relationship Id="rId289" Type="http://schemas.openxmlformats.org/officeDocument/2006/relationships/image" Target="../media/image2889.png"/><Relationship Id="rId11" Type="http://schemas.openxmlformats.org/officeDocument/2006/relationships/image" Target="../media/image2750.png"/><Relationship Id="rId53" Type="http://schemas.openxmlformats.org/officeDocument/2006/relationships/image" Target="../media/image2771.png"/><Relationship Id="rId149" Type="http://schemas.openxmlformats.org/officeDocument/2006/relationships/image" Target="../media/image2819.png"/><Relationship Id="rId314" Type="http://schemas.openxmlformats.org/officeDocument/2006/relationships/customXml" Target="../ink/ink3117.xml"/><Relationship Id="rId95" Type="http://schemas.openxmlformats.org/officeDocument/2006/relationships/image" Target="../media/image2792.png"/><Relationship Id="rId160" Type="http://schemas.openxmlformats.org/officeDocument/2006/relationships/customXml" Target="../ink/ink3040.xml"/><Relationship Id="rId216" Type="http://schemas.openxmlformats.org/officeDocument/2006/relationships/customXml" Target="../ink/ink3068.xml"/><Relationship Id="rId258" Type="http://schemas.openxmlformats.org/officeDocument/2006/relationships/customXml" Target="../ink/ink3089.xml"/><Relationship Id="rId22" Type="http://schemas.openxmlformats.org/officeDocument/2006/relationships/customXml" Target="../ink/ink2971.xml"/><Relationship Id="rId64" Type="http://schemas.openxmlformats.org/officeDocument/2006/relationships/customXml" Target="../ink/ink2992.xml"/><Relationship Id="rId118" Type="http://schemas.openxmlformats.org/officeDocument/2006/relationships/customXml" Target="../ink/ink3019.xml"/><Relationship Id="rId325" Type="http://schemas.openxmlformats.org/officeDocument/2006/relationships/image" Target="../media/image2907.png"/><Relationship Id="rId171" Type="http://schemas.openxmlformats.org/officeDocument/2006/relationships/image" Target="../media/image2830.png"/><Relationship Id="rId227" Type="http://schemas.openxmlformats.org/officeDocument/2006/relationships/image" Target="../media/image2858.png"/><Relationship Id="rId269" Type="http://schemas.openxmlformats.org/officeDocument/2006/relationships/image" Target="../media/image2879.png"/><Relationship Id="rId33" Type="http://schemas.openxmlformats.org/officeDocument/2006/relationships/image" Target="../media/image2761.png"/><Relationship Id="rId129" Type="http://schemas.openxmlformats.org/officeDocument/2006/relationships/image" Target="../media/image2809.png"/><Relationship Id="rId280" Type="http://schemas.openxmlformats.org/officeDocument/2006/relationships/customXml" Target="../ink/ink3100.xml"/><Relationship Id="rId336" Type="http://schemas.openxmlformats.org/officeDocument/2006/relationships/customXml" Target="../ink/ink3128.xml"/><Relationship Id="rId75" Type="http://schemas.openxmlformats.org/officeDocument/2006/relationships/image" Target="../media/image2782.png"/><Relationship Id="rId140" Type="http://schemas.openxmlformats.org/officeDocument/2006/relationships/customXml" Target="../ink/ink3030.xml"/><Relationship Id="rId182" Type="http://schemas.openxmlformats.org/officeDocument/2006/relationships/customXml" Target="../ink/ink3051.xml"/><Relationship Id="rId6" Type="http://schemas.openxmlformats.org/officeDocument/2006/relationships/customXml" Target="../ink/ink2963.xml"/><Relationship Id="rId238" Type="http://schemas.openxmlformats.org/officeDocument/2006/relationships/customXml" Target="../ink/ink3079.xml"/><Relationship Id="rId291" Type="http://schemas.openxmlformats.org/officeDocument/2006/relationships/image" Target="../media/image2890.png"/><Relationship Id="rId305" Type="http://schemas.openxmlformats.org/officeDocument/2006/relationships/image" Target="../media/image2897.png"/><Relationship Id="rId44" Type="http://schemas.openxmlformats.org/officeDocument/2006/relationships/customXml" Target="../ink/ink2982.xml"/><Relationship Id="rId86" Type="http://schemas.openxmlformats.org/officeDocument/2006/relationships/customXml" Target="../ink/ink3003.xml"/><Relationship Id="rId151" Type="http://schemas.openxmlformats.org/officeDocument/2006/relationships/image" Target="../media/image2820.png"/><Relationship Id="rId193" Type="http://schemas.openxmlformats.org/officeDocument/2006/relationships/image" Target="../media/image2841.png"/><Relationship Id="rId207" Type="http://schemas.openxmlformats.org/officeDocument/2006/relationships/image" Target="../media/image2848.png"/><Relationship Id="rId249" Type="http://schemas.openxmlformats.org/officeDocument/2006/relationships/image" Target="../media/image2869.png"/><Relationship Id="rId13" Type="http://schemas.openxmlformats.org/officeDocument/2006/relationships/image" Target="../media/image2751.png"/><Relationship Id="rId109" Type="http://schemas.openxmlformats.org/officeDocument/2006/relationships/image" Target="../media/image2799.png"/><Relationship Id="rId260" Type="http://schemas.openxmlformats.org/officeDocument/2006/relationships/customXml" Target="../ink/ink3090.xml"/><Relationship Id="rId316" Type="http://schemas.openxmlformats.org/officeDocument/2006/relationships/customXml" Target="../ink/ink3118.xml"/><Relationship Id="rId55" Type="http://schemas.openxmlformats.org/officeDocument/2006/relationships/image" Target="../media/image2772.png"/><Relationship Id="rId97" Type="http://schemas.openxmlformats.org/officeDocument/2006/relationships/image" Target="../media/image2793.png"/><Relationship Id="rId120" Type="http://schemas.openxmlformats.org/officeDocument/2006/relationships/customXml" Target="../ink/ink3020.xml"/><Relationship Id="rId162" Type="http://schemas.openxmlformats.org/officeDocument/2006/relationships/customXml" Target="../ink/ink3041.xml"/><Relationship Id="rId218" Type="http://schemas.openxmlformats.org/officeDocument/2006/relationships/customXml" Target="../ink/ink3069.xml"/><Relationship Id="rId271" Type="http://schemas.openxmlformats.org/officeDocument/2006/relationships/image" Target="../media/image2880.png"/><Relationship Id="rId24" Type="http://schemas.openxmlformats.org/officeDocument/2006/relationships/customXml" Target="../ink/ink2972.xml"/><Relationship Id="rId66" Type="http://schemas.openxmlformats.org/officeDocument/2006/relationships/customXml" Target="../ink/ink2993.xml"/><Relationship Id="rId131" Type="http://schemas.openxmlformats.org/officeDocument/2006/relationships/image" Target="../media/image2810.png"/><Relationship Id="rId327" Type="http://schemas.openxmlformats.org/officeDocument/2006/relationships/image" Target="../media/image2908.png"/><Relationship Id="rId173" Type="http://schemas.openxmlformats.org/officeDocument/2006/relationships/image" Target="../media/image2831.png"/><Relationship Id="rId229" Type="http://schemas.openxmlformats.org/officeDocument/2006/relationships/image" Target="../media/image2859.png"/><Relationship Id="rId240" Type="http://schemas.openxmlformats.org/officeDocument/2006/relationships/customXml" Target="../ink/ink3080.xml"/></Relationships>
</file>

<file path=ppt/slides/_rels/slide29.xml.rels><?xml version="1.0" encoding="UTF-8" standalone="yes"?>
<Relationships xmlns="http://schemas.openxmlformats.org/package/2006/relationships"><Relationship Id="rId117" Type="http://schemas.openxmlformats.org/officeDocument/2006/relationships/image" Target="../media/image2975.png"/><Relationship Id="rId21" Type="http://schemas.openxmlformats.org/officeDocument/2006/relationships/image" Target="../media/image2927.png"/><Relationship Id="rId324" Type="http://schemas.openxmlformats.org/officeDocument/2006/relationships/customXml" Target="../ink/ink3294.xml"/><Relationship Id="rId170" Type="http://schemas.openxmlformats.org/officeDocument/2006/relationships/customXml" Target="../ink/ink3217.xml"/><Relationship Id="rId268" Type="http://schemas.openxmlformats.org/officeDocument/2006/relationships/customXml" Target="../ink/ink3266.xml"/><Relationship Id="rId475" Type="http://schemas.openxmlformats.org/officeDocument/2006/relationships/image" Target="../media/image3154.png"/><Relationship Id="rId32" Type="http://schemas.openxmlformats.org/officeDocument/2006/relationships/customXml" Target="../ink/ink3148.xml"/><Relationship Id="rId74" Type="http://schemas.openxmlformats.org/officeDocument/2006/relationships/customXml" Target="../ink/ink3169.xml"/><Relationship Id="rId128" Type="http://schemas.openxmlformats.org/officeDocument/2006/relationships/customXml" Target="../ink/ink3196.xml"/><Relationship Id="rId335" Type="http://schemas.openxmlformats.org/officeDocument/2006/relationships/image" Target="../media/image3084.png"/><Relationship Id="rId377" Type="http://schemas.openxmlformats.org/officeDocument/2006/relationships/image" Target="../media/image3105.png"/><Relationship Id="rId500" Type="http://schemas.openxmlformats.org/officeDocument/2006/relationships/customXml" Target="../ink/ink3382.xml"/><Relationship Id="rId5" Type="http://schemas.openxmlformats.org/officeDocument/2006/relationships/image" Target="../media/image2919.png"/><Relationship Id="rId181" Type="http://schemas.openxmlformats.org/officeDocument/2006/relationships/image" Target="../media/image3007.png"/><Relationship Id="rId237" Type="http://schemas.openxmlformats.org/officeDocument/2006/relationships/image" Target="../media/image3035.png"/><Relationship Id="rId402" Type="http://schemas.openxmlformats.org/officeDocument/2006/relationships/customXml" Target="../ink/ink3333.xml"/><Relationship Id="rId279" Type="http://schemas.openxmlformats.org/officeDocument/2006/relationships/image" Target="../media/image3056.png"/><Relationship Id="rId444" Type="http://schemas.openxmlformats.org/officeDocument/2006/relationships/customXml" Target="../ink/ink3354.xml"/><Relationship Id="rId486" Type="http://schemas.openxmlformats.org/officeDocument/2006/relationships/customXml" Target="../ink/ink3375.xml"/><Relationship Id="rId43" Type="http://schemas.openxmlformats.org/officeDocument/2006/relationships/image" Target="../media/image2938.png"/><Relationship Id="rId139" Type="http://schemas.openxmlformats.org/officeDocument/2006/relationships/image" Target="../media/image2986.png"/><Relationship Id="rId290" Type="http://schemas.openxmlformats.org/officeDocument/2006/relationships/customXml" Target="../ink/ink3277.xml"/><Relationship Id="rId304" Type="http://schemas.openxmlformats.org/officeDocument/2006/relationships/customXml" Target="../ink/ink3284.xml"/><Relationship Id="rId346" Type="http://schemas.openxmlformats.org/officeDocument/2006/relationships/customXml" Target="../ink/ink3305.xml"/><Relationship Id="rId388" Type="http://schemas.openxmlformats.org/officeDocument/2006/relationships/customXml" Target="../ink/ink3326.xml"/><Relationship Id="rId511" Type="http://schemas.openxmlformats.org/officeDocument/2006/relationships/image" Target="../media/image3172.png"/><Relationship Id="rId85" Type="http://schemas.openxmlformats.org/officeDocument/2006/relationships/image" Target="../media/image2959.png"/><Relationship Id="rId150" Type="http://schemas.openxmlformats.org/officeDocument/2006/relationships/customXml" Target="../ink/ink3207.xml"/><Relationship Id="rId192" Type="http://schemas.openxmlformats.org/officeDocument/2006/relationships/customXml" Target="../ink/ink3228.xml"/><Relationship Id="rId206" Type="http://schemas.openxmlformats.org/officeDocument/2006/relationships/customXml" Target="../ink/ink3235.xml"/><Relationship Id="rId413" Type="http://schemas.openxmlformats.org/officeDocument/2006/relationships/image" Target="../media/image3123.png"/><Relationship Id="rId248" Type="http://schemas.openxmlformats.org/officeDocument/2006/relationships/customXml" Target="../ink/ink3256.xml"/><Relationship Id="rId455" Type="http://schemas.openxmlformats.org/officeDocument/2006/relationships/image" Target="../media/image3144.png"/><Relationship Id="rId497" Type="http://schemas.openxmlformats.org/officeDocument/2006/relationships/image" Target="../media/image3165.png"/><Relationship Id="rId12" Type="http://schemas.openxmlformats.org/officeDocument/2006/relationships/customXml" Target="../ink/ink3138.xml"/><Relationship Id="rId108" Type="http://schemas.openxmlformats.org/officeDocument/2006/relationships/customXml" Target="../ink/ink3186.xml"/><Relationship Id="rId315" Type="http://schemas.openxmlformats.org/officeDocument/2006/relationships/image" Target="../media/image3074.png"/><Relationship Id="rId357" Type="http://schemas.openxmlformats.org/officeDocument/2006/relationships/image" Target="../media/image3095.png"/><Relationship Id="rId54" Type="http://schemas.openxmlformats.org/officeDocument/2006/relationships/customXml" Target="../ink/ink3159.xml"/><Relationship Id="rId96" Type="http://schemas.openxmlformats.org/officeDocument/2006/relationships/customXml" Target="../ink/ink3180.xml"/><Relationship Id="rId161" Type="http://schemas.openxmlformats.org/officeDocument/2006/relationships/image" Target="../media/image2997.png"/><Relationship Id="rId217" Type="http://schemas.openxmlformats.org/officeDocument/2006/relationships/image" Target="../media/image3025.png"/><Relationship Id="rId399" Type="http://schemas.openxmlformats.org/officeDocument/2006/relationships/image" Target="../media/image3116.png"/><Relationship Id="rId259" Type="http://schemas.openxmlformats.org/officeDocument/2006/relationships/image" Target="../media/image3046.png"/><Relationship Id="rId424" Type="http://schemas.openxmlformats.org/officeDocument/2006/relationships/customXml" Target="../ink/ink3344.xml"/><Relationship Id="rId466" Type="http://schemas.openxmlformats.org/officeDocument/2006/relationships/customXml" Target="../ink/ink3365.xml"/><Relationship Id="rId23" Type="http://schemas.openxmlformats.org/officeDocument/2006/relationships/image" Target="../media/image2928.png"/><Relationship Id="rId119" Type="http://schemas.openxmlformats.org/officeDocument/2006/relationships/image" Target="../media/image2976.png"/><Relationship Id="rId270" Type="http://schemas.openxmlformats.org/officeDocument/2006/relationships/customXml" Target="../ink/ink3267.xml"/><Relationship Id="rId326" Type="http://schemas.openxmlformats.org/officeDocument/2006/relationships/customXml" Target="../ink/ink3295.xml"/><Relationship Id="rId65" Type="http://schemas.openxmlformats.org/officeDocument/2006/relationships/image" Target="../media/image2949.png"/><Relationship Id="rId130" Type="http://schemas.openxmlformats.org/officeDocument/2006/relationships/customXml" Target="../ink/ink3197.xml"/><Relationship Id="rId368" Type="http://schemas.openxmlformats.org/officeDocument/2006/relationships/customXml" Target="../ink/ink3316.xml"/><Relationship Id="rId172" Type="http://schemas.openxmlformats.org/officeDocument/2006/relationships/customXml" Target="../ink/ink3218.xml"/><Relationship Id="rId228" Type="http://schemas.openxmlformats.org/officeDocument/2006/relationships/customXml" Target="../ink/ink3246.xml"/><Relationship Id="rId435" Type="http://schemas.openxmlformats.org/officeDocument/2006/relationships/image" Target="../media/image3134.png"/><Relationship Id="rId477" Type="http://schemas.openxmlformats.org/officeDocument/2006/relationships/image" Target="../media/image3155.png"/><Relationship Id="rId281" Type="http://schemas.openxmlformats.org/officeDocument/2006/relationships/image" Target="../media/image3057.png"/><Relationship Id="rId337" Type="http://schemas.openxmlformats.org/officeDocument/2006/relationships/image" Target="../media/image3085.png"/><Relationship Id="rId502" Type="http://schemas.openxmlformats.org/officeDocument/2006/relationships/customXml" Target="../ink/ink3383.xml"/><Relationship Id="rId34" Type="http://schemas.openxmlformats.org/officeDocument/2006/relationships/customXml" Target="../ink/ink3149.xml"/><Relationship Id="rId76" Type="http://schemas.openxmlformats.org/officeDocument/2006/relationships/customXml" Target="../ink/ink3170.xml"/><Relationship Id="rId141" Type="http://schemas.openxmlformats.org/officeDocument/2006/relationships/image" Target="../media/image2987.png"/><Relationship Id="rId379" Type="http://schemas.openxmlformats.org/officeDocument/2006/relationships/image" Target="../media/image3106.png"/><Relationship Id="rId7" Type="http://schemas.openxmlformats.org/officeDocument/2006/relationships/image" Target="../media/image2920.png"/><Relationship Id="rId183" Type="http://schemas.openxmlformats.org/officeDocument/2006/relationships/image" Target="../media/image3008.png"/><Relationship Id="rId239" Type="http://schemas.openxmlformats.org/officeDocument/2006/relationships/image" Target="../media/image3036.png"/><Relationship Id="rId390" Type="http://schemas.openxmlformats.org/officeDocument/2006/relationships/customXml" Target="../ink/ink3327.xml"/><Relationship Id="rId404" Type="http://schemas.openxmlformats.org/officeDocument/2006/relationships/customXml" Target="../ink/ink3334.xml"/><Relationship Id="rId446" Type="http://schemas.openxmlformats.org/officeDocument/2006/relationships/customXml" Target="../ink/ink3355.xml"/><Relationship Id="rId250" Type="http://schemas.openxmlformats.org/officeDocument/2006/relationships/customXml" Target="../ink/ink3257.xml"/><Relationship Id="rId292" Type="http://schemas.openxmlformats.org/officeDocument/2006/relationships/customXml" Target="../ink/ink3278.xml"/><Relationship Id="rId306" Type="http://schemas.openxmlformats.org/officeDocument/2006/relationships/customXml" Target="../ink/ink3285.xml"/><Relationship Id="rId488" Type="http://schemas.openxmlformats.org/officeDocument/2006/relationships/customXml" Target="../ink/ink3376.xml"/><Relationship Id="rId45" Type="http://schemas.openxmlformats.org/officeDocument/2006/relationships/image" Target="../media/image2939.png"/><Relationship Id="rId87" Type="http://schemas.openxmlformats.org/officeDocument/2006/relationships/image" Target="../media/image2960.png"/><Relationship Id="rId110" Type="http://schemas.openxmlformats.org/officeDocument/2006/relationships/customXml" Target="../ink/ink3187.xml"/><Relationship Id="rId348" Type="http://schemas.openxmlformats.org/officeDocument/2006/relationships/customXml" Target="../ink/ink3306.xml"/><Relationship Id="rId513" Type="http://schemas.openxmlformats.org/officeDocument/2006/relationships/image" Target="../media/image3173.png"/><Relationship Id="rId152" Type="http://schemas.openxmlformats.org/officeDocument/2006/relationships/customXml" Target="../ink/ink3208.xml"/><Relationship Id="rId194" Type="http://schemas.openxmlformats.org/officeDocument/2006/relationships/customXml" Target="../ink/ink3229.xml"/><Relationship Id="rId208" Type="http://schemas.openxmlformats.org/officeDocument/2006/relationships/customXml" Target="../ink/ink3236.xml"/><Relationship Id="rId415" Type="http://schemas.openxmlformats.org/officeDocument/2006/relationships/image" Target="../media/image3124.png"/><Relationship Id="rId457" Type="http://schemas.openxmlformats.org/officeDocument/2006/relationships/image" Target="../media/image3145.png"/><Relationship Id="rId261" Type="http://schemas.openxmlformats.org/officeDocument/2006/relationships/image" Target="../media/image3047.png"/><Relationship Id="rId499" Type="http://schemas.openxmlformats.org/officeDocument/2006/relationships/image" Target="../media/image3166.png"/><Relationship Id="rId14" Type="http://schemas.openxmlformats.org/officeDocument/2006/relationships/customXml" Target="../ink/ink3139.xml"/><Relationship Id="rId56" Type="http://schemas.openxmlformats.org/officeDocument/2006/relationships/customXml" Target="../ink/ink3160.xml"/><Relationship Id="rId317" Type="http://schemas.openxmlformats.org/officeDocument/2006/relationships/image" Target="../media/image3075.png"/><Relationship Id="rId359" Type="http://schemas.openxmlformats.org/officeDocument/2006/relationships/image" Target="../media/image3096.png"/><Relationship Id="rId98" Type="http://schemas.openxmlformats.org/officeDocument/2006/relationships/customXml" Target="../ink/ink3181.xml"/><Relationship Id="rId121" Type="http://schemas.openxmlformats.org/officeDocument/2006/relationships/image" Target="../media/image2977.png"/><Relationship Id="rId163" Type="http://schemas.openxmlformats.org/officeDocument/2006/relationships/image" Target="../media/image2998.png"/><Relationship Id="rId219" Type="http://schemas.openxmlformats.org/officeDocument/2006/relationships/image" Target="../media/image3026.png"/><Relationship Id="rId370" Type="http://schemas.openxmlformats.org/officeDocument/2006/relationships/customXml" Target="../ink/ink3317.xml"/><Relationship Id="rId426" Type="http://schemas.openxmlformats.org/officeDocument/2006/relationships/customXml" Target="../ink/ink3345.xml"/><Relationship Id="rId230" Type="http://schemas.openxmlformats.org/officeDocument/2006/relationships/customXml" Target="../ink/ink3247.xml"/><Relationship Id="rId468" Type="http://schemas.openxmlformats.org/officeDocument/2006/relationships/customXml" Target="../ink/ink3366.xml"/><Relationship Id="rId25" Type="http://schemas.openxmlformats.org/officeDocument/2006/relationships/image" Target="../media/image2929.png"/><Relationship Id="rId67" Type="http://schemas.openxmlformats.org/officeDocument/2006/relationships/image" Target="../media/image2950.png"/><Relationship Id="rId272" Type="http://schemas.openxmlformats.org/officeDocument/2006/relationships/customXml" Target="../ink/ink3268.xml"/><Relationship Id="rId328" Type="http://schemas.openxmlformats.org/officeDocument/2006/relationships/customXml" Target="../ink/ink3296.xml"/><Relationship Id="rId132" Type="http://schemas.openxmlformats.org/officeDocument/2006/relationships/customXml" Target="../ink/ink3198.xml"/><Relationship Id="rId174" Type="http://schemas.openxmlformats.org/officeDocument/2006/relationships/customXml" Target="../ink/ink3219.xml"/><Relationship Id="rId381" Type="http://schemas.openxmlformats.org/officeDocument/2006/relationships/image" Target="../media/image3107.png"/><Relationship Id="rId241" Type="http://schemas.openxmlformats.org/officeDocument/2006/relationships/image" Target="../media/image3037.png"/><Relationship Id="rId437" Type="http://schemas.openxmlformats.org/officeDocument/2006/relationships/image" Target="../media/image3135.png"/><Relationship Id="rId479" Type="http://schemas.openxmlformats.org/officeDocument/2006/relationships/image" Target="../media/image3156.png"/><Relationship Id="rId36" Type="http://schemas.openxmlformats.org/officeDocument/2006/relationships/customXml" Target="../ink/ink3150.xml"/><Relationship Id="rId283" Type="http://schemas.openxmlformats.org/officeDocument/2006/relationships/image" Target="../media/image3058.png"/><Relationship Id="rId339" Type="http://schemas.openxmlformats.org/officeDocument/2006/relationships/image" Target="../media/image3086.png"/><Relationship Id="rId490" Type="http://schemas.openxmlformats.org/officeDocument/2006/relationships/customXml" Target="../ink/ink3377.xml"/><Relationship Id="rId504" Type="http://schemas.openxmlformats.org/officeDocument/2006/relationships/customXml" Target="../ink/ink3384.xml"/><Relationship Id="rId78" Type="http://schemas.openxmlformats.org/officeDocument/2006/relationships/customXml" Target="../ink/ink3171.xml"/><Relationship Id="rId101" Type="http://schemas.openxmlformats.org/officeDocument/2006/relationships/image" Target="../media/image2967.png"/><Relationship Id="rId143" Type="http://schemas.openxmlformats.org/officeDocument/2006/relationships/image" Target="../media/image2988.png"/><Relationship Id="rId185" Type="http://schemas.openxmlformats.org/officeDocument/2006/relationships/image" Target="../media/image3009.png"/><Relationship Id="rId350" Type="http://schemas.openxmlformats.org/officeDocument/2006/relationships/customXml" Target="../ink/ink3307.xml"/><Relationship Id="rId406" Type="http://schemas.openxmlformats.org/officeDocument/2006/relationships/customXml" Target="../ink/ink3335.xml"/><Relationship Id="rId9" Type="http://schemas.openxmlformats.org/officeDocument/2006/relationships/image" Target="../media/image2921.png"/><Relationship Id="rId210" Type="http://schemas.openxmlformats.org/officeDocument/2006/relationships/customXml" Target="../ink/ink3237.xml"/><Relationship Id="rId392" Type="http://schemas.openxmlformats.org/officeDocument/2006/relationships/customXml" Target="../ink/ink3328.xml"/><Relationship Id="rId448" Type="http://schemas.openxmlformats.org/officeDocument/2006/relationships/customXml" Target="../ink/ink3356.xml"/><Relationship Id="rId252" Type="http://schemas.openxmlformats.org/officeDocument/2006/relationships/customXml" Target="../ink/ink3258.xml"/><Relationship Id="rId294" Type="http://schemas.openxmlformats.org/officeDocument/2006/relationships/customXml" Target="../ink/ink3279.xml"/><Relationship Id="rId308" Type="http://schemas.openxmlformats.org/officeDocument/2006/relationships/customXml" Target="../ink/ink3286.xml"/><Relationship Id="rId515" Type="http://schemas.openxmlformats.org/officeDocument/2006/relationships/image" Target="../media/image3174.png"/><Relationship Id="rId47" Type="http://schemas.openxmlformats.org/officeDocument/2006/relationships/image" Target="../media/image2940.png"/><Relationship Id="rId89" Type="http://schemas.openxmlformats.org/officeDocument/2006/relationships/image" Target="../media/image2961.png"/><Relationship Id="rId112" Type="http://schemas.openxmlformats.org/officeDocument/2006/relationships/customXml" Target="../ink/ink3188.xml"/><Relationship Id="rId154" Type="http://schemas.openxmlformats.org/officeDocument/2006/relationships/customXml" Target="../ink/ink3209.xml"/><Relationship Id="rId361" Type="http://schemas.openxmlformats.org/officeDocument/2006/relationships/image" Target="../media/image3097.png"/><Relationship Id="rId196" Type="http://schemas.openxmlformats.org/officeDocument/2006/relationships/customXml" Target="../ink/ink3230.xml"/><Relationship Id="rId417" Type="http://schemas.openxmlformats.org/officeDocument/2006/relationships/image" Target="../media/image3125.png"/><Relationship Id="rId459" Type="http://schemas.openxmlformats.org/officeDocument/2006/relationships/image" Target="../media/image3146.png"/><Relationship Id="rId16" Type="http://schemas.openxmlformats.org/officeDocument/2006/relationships/customXml" Target="../ink/ink3140.xml"/><Relationship Id="rId221" Type="http://schemas.openxmlformats.org/officeDocument/2006/relationships/image" Target="../media/image3027.png"/><Relationship Id="rId263" Type="http://schemas.openxmlformats.org/officeDocument/2006/relationships/image" Target="../media/image3048.png"/><Relationship Id="rId319" Type="http://schemas.openxmlformats.org/officeDocument/2006/relationships/image" Target="../media/image3076.png"/><Relationship Id="rId470" Type="http://schemas.openxmlformats.org/officeDocument/2006/relationships/customXml" Target="../ink/ink3367.xml"/><Relationship Id="rId58" Type="http://schemas.openxmlformats.org/officeDocument/2006/relationships/customXml" Target="../ink/ink3161.xml"/><Relationship Id="rId123" Type="http://schemas.openxmlformats.org/officeDocument/2006/relationships/image" Target="../media/image2978.png"/><Relationship Id="rId330" Type="http://schemas.openxmlformats.org/officeDocument/2006/relationships/customXml" Target="../ink/ink3297.xml"/><Relationship Id="rId165" Type="http://schemas.openxmlformats.org/officeDocument/2006/relationships/image" Target="../media/image2999.png"/><Relationship Id="rId372" Type="http://schemas.openxmlformats.org/officeDocument/2006/relationships/customXml" Target="../ink/ink3318.xml"/><Relationship Id="rId428" Type="http://schemas.openxmlformats.org/officeDocument/2006/relationships/customXml" Target="../ink/ink3346.xml"/><Relationship Id="rId232" Type="http://schemas.openxmlformats.org/officeDocument/2006/relationships/customXml" Target="../ink/ink3248.xml"/><Relationship Id="rId274" Type="http://schemas.openxmlformats.org/officeDocument/2006/relationships/customXml" Target="../ink/ink3269.xml"/><Relationship Id="rId481" Type="http://schemas.openxmlformats.org/officeDocument/2006/relationships/image" Target="../media/image3157.png"/><Relationship Id="rId27" Type="http://schemas.openxmlformats.org/officeDocument/2006/relationships/image" Target="../media/image2930.png"/><Relationship Id="rId69" Type="http://schemas.openxmlformats.org/officeDocument/2006/relationships/image" Target="../media/image2951.png"/><Relationship Id="rId134" Type="http://schemas.openxmlformats.org/officeDocument/2006/relationships/customXml" Target="../ink/ink3199.xml"/><Relationship Id="rId80" Type="http://schemas.openxmlformats.org/officeDocument/2006/relationships/customXml" Target="../ink/ink3172.xml"/><Relationship Id="rId176" Type="http://schemas.openxmlformats.org/officeDocument/2006/relationships/customXml" Target="../ink/ink3220.xml"/><Relationship Id="rId341" Type="http://schemas.openxmlformats.org/officeDocument/2006/relationships/image" Target="../media/image3087.png"/><Relationship Id="rId383" Type="http://schemas.openxmlformats.org/officeDocument/2006/relationships/image" Target="../media/image3108.png"/><Relationship Id="rId439" Type="http://schemas.openxmlformats.org/officeDocument/2006/relationships/image" Target="../media/image3136.png"/><Relationship Id="rId201" Type="http://schemas.openxmlformats.org/officeDocument/2006/relationships/image" Target="../media/image3017.png"/><Relationship Id="rId243" Type="http://schemas.openxmlformats.org/officeDocument/2006/relationships/image" Target="../media/image3038.png"/><Relationship Id="rId285" Type="http://schemas.openxmlformats.org/officeDocument/2006/relationships/image" Target="../media/image3059.png"/><Relationship Id="rId450" Type="http://schemas.openxmlformats.org/officeDocument/2006/relationships/customXml" Target="../ink/ink3357.xml"/><Relationship Id="rId506" Type="http://schemas.openxmlformats.org/officeDocument/2006/relationships/customXml" Target="../ink/ink3385.xml"/><Relationship Id="rId38" Type="http://schemas.openxmlformats.org/officeDocument/2006/relationships/customXml" Target="../ink/ink3151.xml"/><Relationship Id="rId103" Type="http://schemas.openxmlformats.org/officeDocument/2006/relationships/image" Target="../media/image2968.png"/><Relationship Id="rId310" Type="http://schemas.openxmlformats.org/officeDocument/2006/relationships/customXml" Target="../ink/ink3287.xml"/><Relationship Id="rId492" Type="http://schemas.openxmlformats.org/officeDocument/2006/relationships/customXml" Target="../ink/ink3378.xml"/><Relationship Id="rId91" Type="http://schemas.openxmlformats.org/officeDocument/2006/relationships/image" Target="../media/image2962.png"/><Relationship Id="rId145" Type="http://schemas.openxmlformats.org/officeDocument/2006/relationships/image" Target="../media/image2989.png"/><Relationship Id="rId187" Type="http://schemas.openxmlformats.org/officeDocument/2006/relationships/image" Target="../media/image3010.png"/><Relationship Id="rId352" Type="http://schemas.openxmlformats.org/officeDocument/2006/relationships/customXml" Target="../ink/ink3308.xml"/><Relationship Id="rId394" Type="http://schemas.openxmlformats.org/officeDocument/2006/relationships/customXml" Target="../ink/ink3329.xml"/><Relationship Id="rId408" Type="http://schemas.openxmlformats.org/officeDocument/2006/relationships/customXml" Target="../ink/ink3336.xml"/><Relationship Id="rId212" Type="http://schemas.openxmlformats.org/officeDocument/2006/relationships/customXml" Target="../ink/ink3238.xml"/><Relationship Id="rId254" Type="http://schemas.openxmlformats.org/officeDocument/2006/relationships/customXml" Target="../ink/ink3259.xml"/><Relationship Id="rId49" Type="http://schemas.openxmlformats.org/officeDocument/2006/relationships/image" Target="../media/image2941.png"/><Relationship Id="rId114" Type="http://schemas.openxmlformats.org/officeDocument/2006/relationships/customXml" Target="../ink/ink3189.xml"/><Relationship Id="rId296" Type="http://schemas.openxmlformats.org/officeDocument/2006/relationships/customXml" Target="../ink/ink3280.xml"/><Relationship Id="rId461" Type="http://schemas.openxmlformats.org/officeDocument/2006/relationships/image" Target="../media/image3147.png"/><Relationship Id="rId517" Type="http://schemas.openxmlformats.org/officeDocument/2006/relationships/image" Target="../media/image3175.png"/><Relationship Id="rId60" Type="http://schemas.openxmlformats.org/officeDocument/2006/relationships/customXml" Target="../ink/ink3162.xml"/><Relationship Id="rId156" Type="http://schemas.openxmlformats.org/officeDocument/2006/relationships/customXml" Target="../ink/ink3210.xml"/><Relationship Id="rId198" Type="http://schemas.openxmlformats.org/officeDocument/2006/relationships/customXml" Target="../ink/ink3231.xml"/><Relationship Id="rId321" Type="http://schemas.openxmlformats.org/officeDocument/2006/relationships/image" Target="../media/image3077.png"/><Relationship Id="rId363" Type="http://schemas.openxmlformats.org/officeDocument/2006/relationships/image" Target="../media/image3098.png"/><Relationship Id="rId419" Type="http://schemas.openxmlformats.org/officeDocument/2006/relationships/image" Target="../media/image3126.png"/><Relationship Id="rId223" Type="http://schemas.openxmlformats.org/officeDocument/2006/relationships/image" Target="../media/image3028.png"/><Relationship Id="rId430" Type="http://schemas.openxmlformats.org/officeDocument/2006/relationships/customXml" Target="../ink/ink3347.xml"/><Relationship Id="rId18" Type="http://schemas.openxmlformats.org/officeDocument/2006/relationships/customXml" Target="../ink/ink3141.xml"/><Relationship Id="rId265" Type="http://schemas.openxmlformats.org/officeDocument/2006/relationships/image" Target="../media/image3049.png"/><Relationship Id="rId472" Type="http://schemas.openxmlformats.org/officeDocument/2006/relationships/customXml" Target="../ink/ink3368.xml"/><Relationship Id="rId125" Type="http://schemas.openxmlformats.org/officeDocument/2006/relationships/image" Target="../media/image2979.png"/><Relationship Id="rId167" Type="http://schemas.openxmlformats.org/officeDocument/2006/relationships/image" Target="../media/image3000.png"/><Relationship Id="rId332" Type="http://schemas.openxmlformats.org/officeDocument/2006/relationships/customXml" Target="../ink/ink3298.xml"/><Relationship Id="rId374" Type="http://schemas.openxmlformats.org/officeDocument/2006/relationships/customXml" Target="../ink/ink3319.xml"/><Relationship Id="rId71" Type="http://schemas.openxmlformats.org/officeDocument/2006/relationships/image" Target="../media/image2952.png"/><Relationship Id="rId234" Type="http://schemas.openxmlformats.org/officeDocument/2006/relationships/customXml" Target="../ink/ink3249.xml"/><Relationship Id="rId2" Type="http://schemas.openxmlformats.org/officeDocument/2006/relationships/customXml" Target="../ink/ink3133.xml"/><Relationship Id="rId29" Type="http://schemas.openxmlformats.org/officeDocument/2006/relationships/image" Target="../media/image2931.png"/><Relationship Id="rId276" Type="http://schemas.openxmlformats.org/officeDocument/2006/relationships/customXml" Target="../ink/ink3270.xml"/><Relationship Id="rId441" Type="http://schemas.openxmlformats.org/officeDocument/2006/relationships/image" Target="../media/image3137.png"/><Relationship Id="rId483" Type="http://schemas.openxmlformats.org/officeDocument/2006/relationships/image" Target="../media/image3158.png"/><Relationship Id="rId40" Type="http://schemas.openxmlformats.org/officeDocument/2006/relationships/customXml" Target="../ink/ink3152.xml"/><Relationship Id="rId136" Type="http://schemas.openxmlformats.org/officeDocument/2006/relationships/customXml" Target="../ink/ink3200.xml"/><Relationship Id="rId178" Type="http://schemas.openxmlformats.org/officeDocument/2006/relationships/customXml" Target="../ink/ink3221.xml"/><Relationship Id="rId301" Type="http://schemas.openxmlformats.org/officeDocument/2006/relationships/image" Target="../media/image3067.png"/><Relationship Id="rId343" Type="http://schemas.openxmlformats.org/officeDocument/2006/relationships/image" Target="../media/image3088.png"/><Relationship Id="rId82" Type="http://schemas.openxmlformats.org/officeDocument/2006/relationships/customXml" Target="../ink/ink3173.xml"/><Relationship Id="rId203" Type="http://schemas.openxmlformats.org/officeDocument/2006/relationships/image" Target="../media/image3018.png"/><Relationship Id="rId385" Type="http://schemas.openxmlformats.org/officeDocument/2006/relationships/image" Target="../media/image3109.png"/><Relationship Id="rId245" Type="http://schemas.openxmlformats.org/officeDocument/2006/relationships/image" Target="../media/image3039.png"/><Relationship Id="rId287" Type="http://schemas.openxmlformats.org/officeDocument/2006/relationships/image" Target="../media/image3060.png"/><Relationship Id="rId410" Type="http://schemas.openxmlformats.org/officeDocument/2006/relationships/customXml" Target="../ink/ink3337.xml"/><Relationship Id="rId452" Type="http://schemas.openxmlformats.org/officeDocument/2006/relationships/customXml" Target="../ink/ink3358.xml"/><Relationship Id="rId494" Type="http://schemas.openxmlformats.org/officeDocument/2006/relationships/customXml" Target="../ink/ink3379.xml"/><Relationship Id="rId508" Type="http://schemas.openxmlformats.org/officeDocument/2006/relationships/customXml" Target="../ink/ink3386.xml"/><Relationship Id="rId105" Type="http://schemas.openxmlformats.org/officeDocument/2006/relationships/image" Target="../media/image2969.png"/><Relationship Id="rId147" Type="http://schemas.openxmlformats.org/officeDocument/2006/relationships/image" Target="../media/image2990.png"/><Relationship Id="rId312" Type="http://schemas.openxmlformats.org/officeDocument/2006/relationships/customXml" Target="../ink/ink3288.xml"/><Relationship Id="rId354" Type="http://schemas.openxmlformats.org/officeDocument/2006/relationships/customXml" Target="../ink/ink3309.xml"/><Relationship Id="rId51" Type="http://schemas.openxmlformats.org/officeDocument/2006/relationships/image" Target="../media/image2942.png"/><Relationship Id="rId93" Type="http://schemas.openxmlformats.org/officeDocument/2006/relationships/image" Target="../media/image2963.png"/><Relationship Id="rId189" Type="http://schemas.openxmlformats.org/officeDocument/2006/relationships/image" Target="../media/image3011.png"/><Relationship Id="rId396" Type="http://schemas.openxmlformats.org/officeDocument/2006/relationships/customXml" Target="../ink/ink3330.xml"/><Relationship Id="rId214" Type="http://schemas.openxmlformats.org/officeDocument/2006/relationships/customXml" Target="../ink/ink3239.xml"/><Relationship Id="rId256" Type="http://schemas.openxmlformats.org/officeDocument/2006/relationships/customXml" Target="../ink/ink3260.xml"/><Relationship Id="rId298" Type="http://schemas.openxmlformats.org/officeDocument/2006/relationships/customXml" Target="../ink/ink3281.xml"/><Relationship Id="rId421" Type="http://schemas.openxmlformats.org/officeDocument/2006/relationships/image" Target="../media/image3127.png"/><Relationship Id="rId463" Type="http://schemas.openxmlformats.org/officeDocument/2006/relationships/image" Target="../media/image3148.png"/><Relationship Id="rId519" Type="http://schemas.openxmlformats.org/officeDocument/2006/relationships/image" Target="../media/image3176.png"/><Relationship Id="rId116" Type="http://schemas.openxmlformats.org/officeDocument/2006/relationships/customXml" Target="../ink/ink3190.xml"/><Relationship Id="rId158" Type="http://schemas.openxmlformats.org/officeDocument/2006/relationships/customXml" Target="../ink/ink3211.xml"/><Relationship Id="rId323" Type="http://schemas.openxmlformats.org/officeDocument/2006/relationships/image" Target="../media/image3078.png"/><Relationship Id="rId20" Type="http://schemas.openxmlformats.org/officeDocument/2006/relationships/customXml" Target="../ink/ink3142.xml"/><Relationship Id="rId62" Type="http://schemas.openxmlformats.org/officeDocument/2006/relationships/customXml" Target="../ink/ink3163.xml"/><Relationship Id="rId365" Type="http://schemas.openxmlformats.org/officeDocument/2006/relationships/image" Target="../media/image3099.png"/><Relationship Id="rId225" Type="http://schemas.openxmlformats.org/officeDocument/2006/relationships/image" Target="../media/image3029.png"/><Relationship Id="rId267" Type="http://schemas.openxmlformats.org/officeDocument/2006/relationships/image" Target="../media/image3050.png"/><Relationship Id="rId432" Type="http://schemas.openxmlformats.org/officeDocument/2006/relationships/customXml" Target="../ink/ink3348.xml"/><Relationship Id="rId474" Type="http://schemas.openxmlformats.org/officeDocument/2006/relationships/customXml" Target="../ink/ink3369.xml"/><Relationship Id="rId127" Type="http://schemas.openxmlformats.org/officeDocument/2006/relationships/image" Target="../media/image2980.png"/><Relationship Id="rId31" Type="http://schemas.openxmlformats.org/officeDocument/2006/relationships/image" Target="../media/image2932.png"/><Relationship Id="rId73" Type="http://schemas.openxmlformats.org/officeDocument/2006/relationships/image" Target="../media/image2953.png"/><Relationship Id="rId169" Type="http://schemas.openxmlformats.org/officeDocument/2006/relationships/image" Target="../media/image3001.png"/><Relationship Id="rId334" Type="http://schemas.openxmlformats.org/officeDocument/2006/relationships/customXml" Target="../ink/ink3299.xml"/><Relationship Id="rId376" Type="http://schemas.openxmlformats.org/officeDocument/2006/relationships/customXml" Target="../ink/ink3320.xml"/><Relationship Id="rId4" Type="http://schemas.openxmlformats.org/officeDocument/2006/relationships/customXml" Target="../ink/ink3134.xml"/><Relationship Id="rId180" Type="http://schemas.openxmlformats.org/officeDocument/2006/relationships/customXml" Target="../ink/ink3222.xml"/><Relationship Id="rId236" Type="http://schemas.openxmlformats.org/officeDocument/2006/relationships/customXml" Target="../ink/ink3250.xml"/><Relationship Id="rId278" Type="http://schemas.openxmlformats.org/officeDocument/2006/relationships/customXml" Target="../ink/ink3271.xml"/><Relationship Id="rId401" Type="http://schemas.openxmlformats.org/officeDocument/2006/relationships/image" Target="../media/image3117.png"/><Relationship Id="rId443" Type="http://schemas.openxmlformats.org/officeDocument/2006/relationships/image" Target="../media/image3138.png"/><Relationship Id="rId303" Type="http://schemas.openxmlformats.org/officeDocument/2006/relationships/image" Target="../media/image3068.png"/><Relationship Id="rId485" Type="http://schemas.openxmlformats.org/officeDocument/2006/relationships/image" Target="../media/image3159.png"/><Relationship Id="rId42" Type="http://schemas.openxmlformats.org/officeDocument/2006/relationships/customXml" Target="../ink/ink3153.xml"/><Relationship Id="rId84" Type="http://schemas.openxmlformats.org/officeDocument/2006/relationships/customXml" Target="../ink/ink3174.xml"/><Relationship Id="rId138" Type="http://schemas.openxmlformats.org/officeDocument/2006/relationships/customXml" Target="../ink/ink3201.xml"/><Relationship Id="rId345" Type="http://schemas.openxmlformats.org/officeDocument/2006/relationships/image" Target="../media/image3089.png"/><Relationship Id="rId387" Type="http://schemas.openxmlformats.org/officeDocument/2006/relationships/image" Target="../media/image3110.png"/><Relationship Id="rId510" Type="http://schemas.openxmlformats.org/officeDocument/2006/relationships/customXml" Target="../ink/ink3387.xml"/><Relationship Id="rId191" Type="http://schemas.openxmlformats.org/officeDocument/2006/relationships/image" Target="../media/image3012.png"/><Relationship Id="rId205" Type="http://schemas.openxmlformats.org/officeDocument/2006/relationships/image" Target="../media/image3019.png"/><Relationship Id="rId247" Type="http://schemas.openxmlformats.org/officeDocument/2006/relationships/image" Target="../media/image3040.png"/><Relationship Id="rId412" Type="http://schemas.openxmlformats.org/officeDocument/2006/relationships/customXml" Target="../ink/ink3338.xml"/><Relationship Id="rId107" Type="http://schemas.openxmlformats.org/officeDocument/2006/relationships/image" Target="../media/image2970.png"/><Relationship Id="rId289" Type="http://schemas.openxmlformats.org/officeDocument/2006/relationships/image" Target="../media/image3061.png"/><Relationship Id="rId454" Type="http://schemas.openxmlformats.org/officeDocument/2006/relationships/customXml" Target="../ink/ink3359.xml"/><Relationship Id="rId496" Type="http://schemas.openxmlformats.org/officeDocument/2006/relationships/customXml" Target="../ink/ink3380.xml"/><Relationship Id="rId11" Type="http://schemas.openxmlformats.org/officeDocument/2006/relationships/image" Target="../media/image2922.png"/><Relationship Id="rId53" Type="http://schemas.openxmlformats.org/officeDocument/2006/relationships/image" Target="../media/image2943.png"/><Relationship Id="rId149" Type="http://schemas.openxmlformats.org/officeDocument/2006/relationships/image" Target="../media/image2991.png"/><Relationship Id="rId314" Type="http://schemas.openxmlformats.org/officeDocument/2006/relationships/customXml" Target="../ink/ink3289.xml"/><Relationship Id="rId356" Type="http://schemas.openxmlformats.org/officeDocument/2006/relationships/customXml" Target="../ink/ink3310.xml"/><Relationship Id="rId398" Type="http://schemas.openxmlformats.org/officeDocument/2006/relationships/customXml" Target="../ink/ink3331.xml"/><Relationship Id="rId521" Type="http://schemas.openxmlformats.org/officeDocument/2006/relationships/image" Target="../media/image3177.png"/><Relationship Id="rId95" Type="http://schemas.openxmlformats.org/officeDocument/2006/relationships/image" Target="../media/image2964.png"/><Relationship Id="rId160" Type="http://schemas.openxmlformats.org/officeDocument/2006/relationships/customXml" Target="../ink/ink3212.xml"/><Relationship Id="rId216" Type="http://schemas.openxmlformats.org/officeDocument/2006/relationships/customXml" Target="../ink/ink3240.xml"/><Relationship Id="rId423" Type="http://schemas.openxmlformats.org/officeDocument/2006/relationships/image" Target="../media/image3128.png"/><Relationship Id="rId258" Type="http://schemas.openxmlformats.org/officeDocument/2006/relationships/customXml" Target="../ink/ink3261.xml"/><Relationship Id="rId465" Type="http://schemas.openxmlformats.org/officeDocument/2006/relationships/image" Target="../media/image3149.png"/><Relationship Id="rId22" Type="http://schemas.openxmlformats.org/officeDocument/2006/relationships/customXml" Target="../ink/ink3143.xml"/><Relationship Id="rId64" Type="http://schemas.openxmlformats.org/officeDocument/2006/relationships/customXml" Target="../ink/ink3164.xml"/><Relationship Id="rId118" Type="http://schemas.openxmlformats.org/officeDocument/2006/relationships/customXml" Target="../ink/ink3191.xml"/><Relationship Id="rId325" Type="http://schemas.openxmlformats.org/officeDocument/2006/relationships/image" Target="../media/image3079.png"/><Relationship Id="rId367" Type="http://schemas.openxmlformats.org/officeDocument/2006/relationships/image" Target="../media/image3100.png"/><Relationship Id="rId171" Type="http://schemas.openxmlformats.org/officeDocument/2006/relationships/image" Target="../media/image3002.png"/><Relationship Id="rId227" Type="http://schemas.openxmlformats.org/officeDocument/2006/relationships/image" Target="../media/image3030.png"/><Relationship Id="rId269" Type="http://schemas.openxmlformats.org/officeDocument/2006/relationships/image" Target="../media/image3051.png"/><Relationship Id="rId434" Type="http://schemas.openxmlformats.org/officeDocument/2006/relationships/customXml" Target="../ink/ink3349.xml"/><Relationship Id="rId476" Type="http://schemas.openxmlformats.org/officeDocument/2006/relationships/customXml" Target="../ink/ink3370.xml"/><Relationship Id="rId33" Type="http://schemas.openxmlformats.org/officeDocument/2006/relationships/image" Target="../media/image2933.png"/><Relationship Id="rId129" Type="http://schemas.openxmlformats.org/officeDocument/2006/relationships/image" Target="../media/image2981.png"/><Relationship Id="rId280" Type="http://schemas.openxmlformats.org/officeDocument/2006/relationships/customXml" Target="../ink/ink3272.xml"/><Relationship Id="rId336" Type="http://schemas.openxmlformats.org/officeDocument/2006/relationships/customXml" Target="../ink/ink3300.xml"/><Relationship Id="rId501" Type="http://schemas.openxmlformats.org/officeDocument/2006/relationships/image" Target="../media/image3167.png"/><Relationship Id="rId75" Type="http://schemas.openxmlformats.org/officeDocument/2006/relationships/image" Target="../media/image2954.png"/><Relationship Id="rId140" Type="http://schemas.openxmlformats.org/officeDocument/2006/relationships/customXml" Target="../ink/ink3202.xml"/><Relationship Id="rId182" Type="http://schemas.openxmlformats.org/officeDocument/2006/relationships/customXml" Target="../ink/ink3223.xml"/><Relationship Id="rId378" Type="http://schemas.openxmlformats.org/officeDocument/2006/relationships/customXml" Target="../ink/ink3321.xml"/><Relationship Id="rId403" Type="http://schemas.openxmlformats.org/officeDocument/2006/relationships/image" Target="../media/image3118.png"/><Relationship Id="rId6" Type="http://schemas.openxmlformats.org/officeDocument/2006/relationships/customXml" Target="../ink/ink3135.xml"/><Relationship Id="rId238" Type="http://schemas.openxmlformats.org/officeDocument/2006/relationships/customXml" Target="../ink/ink3251.xml"/><Relationship Id="rId445" Type="http://schemas.openxmlformats.org/officeDocument/2006/relationships/image" Target="../media/image3139.png"/><Relationship Id="rId487" Type="http://schemas.openxmlformats.org/officeDocument/2006/relationships/image" Target="../media/image3160.png"/><Relationship Id="rId291" Type="http://schemas.openxmlformats.org/officeDocument/2006/relationships/image" Target="../media/image3062.png"/><Relationship Id="rId305" Type="http://schemas.openxmlformats.org/officeDocument/2006/relationships/image" Target="../media/image3069.png"/><Relationship Id="rId347" Type="http://schemas.openxmlformats.org/officeDocument/2006/relationships/image" Target="../media/image3090.png"/><Relationship Id="rId512" Type="http://schemas.openxmlformats.org/officeDocument/2006/relationships/customXml" Target="../ink/ink3388.xml"/><Relationship Id="rId44" Type="http://schemas.openxmlformats.org/officeDocument/2006/relationships/customXml" Target="../ink/ink3154.xml"/><Relationship Id="rId86" Type="http://schemas.openxmlformats.org/officeDocument/2006/relationships/customXml" Target="../ink/ink3175.xml"/><Relationship Id="rId151" Type="http://schemas.openxmlformats.org/officeDocument/2006/relationships/image" Target="../media/image2992.png"/><Relationship Id="rId389" Type="http://schemas.openxmlformats.org/officeDocument/2006/relationships/image" Target="../media/image3111.png"/><Relationship Id="rId193" Type="http://schemas.openxmlformats.org/officeDocument/2006/relationships/image" Target="../media/image3013.png"/><Relationship Id="rId207" Type="http://schemas.openxmlformats.org/officeDocument/2006/relationships/image" Target="../media/image3020.png"/><Relationship Id="rId249" Type="http://schemas.openxmlformats.org/officeDocument/2006/relationships/image" Target="../media/image3041.png"/><Relationship Id="rId414" Type="http://schemas.openxmlformats.org/officeDocument/2006/relationships/customXml" Target="../ink/ink3339.xml"/><Relationship Id="rId456" Type="http://schemas.openxmlformats.org/officeDocument/2006/relationships/customXml" Target="../ink/ink3360.xml"/><Relationship Id="rId498" Type="http://schemas.openxmlformats.org/officeDocument/2006/relationships/customXml" Target="../ink/ink3381.xml"/><Relationship Id="rId13" Type="http://schemas.openxmlformats.org/officeDocument/2006/relationships/image" Target="../media/image2923.png"/><Relationship Id="rId109" Type="http://schemas.openxmlformats.org/officeDocument/2006/relationships/image" Target="../media/image2971.png"/><Relationship Id="rId260" Type="http://schemas.openxmlformats.org/officeDocument/2006/relationships/customXml" Target="../ink/ink3262.xml"/><Relationship Id="rId316" Type="http://schemas.openxmlformats.org/officeDocument/2006/relationships/customXml" Target="../ink/ink3290.xml"/><Relationship Id="rId55" Type="http://schemas.openxmlformats.org/officeDocument/2006/relationships/image" Target="../media/image2944.png"/><Relationship Id="rId97" Type="http://schemas.openxmlformats.org/officeDocument/2006/relationships/image" Target="../media/image2965.png"/><Relationship Id="rId120" Type="http://schemas.openxmlformats.org/officeDocument/2006/relationships/customXml" Target="../ink/ink3192.xml"/><Relationship Id="rId358" Type="http://schemas.openxmlformats.org/officeDocument/2006/relationships/customXml" Target="../ink/ink3311.xml"/><Relationship Id="rId162" Type="http://schemas.openxmlformats.org/officeDocument/2006/relationships/customXml" Target="../ink/ink3213.xml"/><Relationship Id="rId218" Type="http://schemas.openxmlformats.org/officeDocument/2006/relationships/customXml" Target="../ink/ink3241.xml"/><Relationship Id="rId425" Type="http://schemas.openxmlformats.org/officeDocument/2006/relationships/image" Target="../media/image3129.png"/><Relationship Id="rId467" Type="http://schemas.openxmlformats.org/officeDocument/2006/relationships/image" Target="../media/image3150.png"/><Relationship Id="rId271" Type="http://schemas.openxmlformats.org/officeDocument/2006/relationships/image" Target="../media/image3052.png"/><Relationship Id="rId24" Type="http://schemas.openxmlformats.org/officeDocument/2006/relationships/customXml" Target="../ink/ink3144.xml"/><Relationship Id="rId66" Type="http://schemas.openxmlformats.org/officeDocument/2006/relationships/customXml" Target="../ink/ink3165.xml"/><Relationship Id="rId131" Type="http://schemas.openxmlformats.org/officeDocument/2006/relationships/image" Target="../media/image2982.png"/><Relationship Id="rId327" Type="http://schemas.openxmlformats.org/officeDocument/2006/relationships/image" Target="../media/image3080.png"/><Relationship Id="rId369" Type="http://schemas.openxmlformats.org/officeDocument/2006/relationships/image" Target="../media/image3101.png"/><Relationship Id="rId173" Type="http://schemas.openxmlformats.org/officeDocument/2006/relationships/image" Target="../media/image3003.png"/><Relationship Id="rId229" Type="http://schemas.openxmlformats.org/officeDocument/2006/relationships/image" Target="../media/image3031.png"/><Relationship Id="rId380" Type="http://schemas.openxmlformats.org/officeDocument/2006/relationships/customXml" Target="../ink/ink3322.xml"/><Relationship Id="rId436" Type="http://schemas.openxmlformats.org/officeDocument/2006/relationships/customXml" Target="../ink/ink3350.xml"/><Relationship Id="rId240" Type="http://schemas.openxmlformats.org/officeDocument/2006/relationships/customXml" Target="../ink/ink3252.xml"/><Relationship Id="rId478" Type="http://schemas.openxmlformats.org/officeDocument/2006/relationships/customXml" Target="../ink/ink3371.xml"/><Relationship Id="rId35" Type="http://schemas.openxmlformats.org/officeDocument/2006/relationships/image" Target="../media/image2934.png"/><Relationship Id="rId77" Type="http://schemas.openxmlformats.org/officeDocument/2006/relationships/image" Target="../media/image2955.png"/><Relationship Id="rId100" Type="http://schemas.openxmlformats.org/officeDocument/2006/relationships/customXml" Target="../ink/ink3182.xml"/><Relationship Id="rId282" Type="http://schemas.openxmlformats.org/officeDocument/2006/relationships/customXml" Target="../ink/ink3273.xml"/><Relationship Id="rId338" Type="http://schemas.openxmlformats.org/officeDocument/2006/relationships/customXml" Target="../ink/ink3301.xml"/><Relationship Id="rId503" Type="http://schemas.openxmlformats.org/officeDocument/2006/relationships/image" Target="../media/image3168.png"/><Relationship Id="rId8" Type="http://schemas.openxmlformats.org/officeDocument/2006/relationships/customXml" Target="../ink/ink3136.xml"/><Relationship Id="rId142" Type="http://schemas.openxmlformats.org/officeDocument/2006/relationships/customXml" Target="../ink/ink3203.xml"/><Relationship Id="rId184" Type="http://schemas.openxmlformats.org/officeDocument/2006/relationships/customXml" Target="../ink/ink3224.xml"/><Relationship Id="rId391" Type="http://schemas.openxmlformats.org/officeDocument/2006/relationships/image" Target="../media/image3112.png"/><Relationship Id="rId405" Type="http://schemas.openxmlformats.org/officeDocument/2006/relationships/image" Target="../media/image3119.png"/><Relationship Id="rId447" Type="http://schemas.openxmlformats.org/officeDocument/2006/relationships/image" Target="../media/image3140.png"/><Relationship Id="rId251" Type="http://schemas.openxmlformats.org/officeDocument/2006/relationships/image" Target="../media/image3042.png"/><Relationship Id="rId489" Type="http://schemas.openxmlformats.org/officeDocument/2006/relationships/image" Target="../media/image3161.png"/><Relationship Id="rId46" Type="http://schemas.openxmlformats.org/officeDocument/2006/relationships/customXml" Target="../ink/ink3155.xml"/><Relationship Id="rId293" Type="http://schemas.openxmlformats.org/officeDocument/2006/relationships/image" Target="../media/image3063.png"/><Relationship Id="rId307" Type="http://schemas.openxmlformats.org/officeDocument/2006/relationships/image" Target="../media/image3070.png"/><Relationship Id="rId349" Type="http://schemas.openxmlformats.org/officeDocument/2006/relationships/image" Target="../media/image3091.png"/><Relationship Id="rId514" Type="http://schemas.openxmlformats.org/officeDocument/2006/relationships/customXml" Target="../ink/ink3389.xml"/><Relationship Id="rId88" Type="http://schemas.openxmlformats.org/officeDocument/2006/relationships/customXml" Target="../ink/ink3176.xml"/><Relationship Id="rId111" Type="http://schemas.openxmlformats.org/officeDocument/2006/relationships/image" Target="../media/image2972.png"/><Relationship Id="rId153" Type="http://schemas.openxmlformats.org/officeDocument/2006/relationships/image" Target="../media/image2993.png"/><Relationship Id="rId195" Type="http://schemas.openxmlformats.org/officeDocument/2006/relationships/image" Target="../media/image3014.png"/><Relationship Id="rId209" Type="http://schemas.openxmlformats.org/officeDocument/2006/relationships/image" Target="../media/image3021.png"/><Relationship Id="rId360" Type="http://schemas.openxmlformats.org/officeDocument/2006/relationships/customXml" Target="../ink/ink3312.xml"/><Relationship Id="rId416" Type="http://schemas.openxmlformats.org/officeDocument/2006/relationships/customXml" Target="../ink/ink3340.xml"/><Relationship Id="rId220" Type="http://schemas.openxmlformats.org/officeDocument/2006/relationships/customXml" Target="../ink/ink3242.xml"/><Relationship Id="rId458" Type="http://schemas.openxmlformats.org/officeDocument/2006/relationships/customXml" Target="../ink/ink3361.xml"/><Relationship Id="rId15" Type="http://schemas.openxmlformats.org/officeDocument/2006/relationships/image" Target="../media/image2924.png"/><Relationship Id="rId57" Type="http://schemas.openxmlformats.org/officeDocument/2006/relationships/image" Target="../media/image2945.png"/><Relationship Id="rId262" Type="http://schemas.openxmlformats.org/officeDocument/2006/relationships/customXml" Target="../ink/ink3263.xml"/><Relationship Id="rId318" Type="http://schemas.openxmlformats.org/officeDocument/2006/relationships/customXml" Target="../ink/ink3291.xml"/><Relationship Id="rId99" Type="http://schemas.openxmlformats.org/officeDocument/2006/relationships/image" Target="../media/image2966.png"/><Relationship Id="rId122" Type="http://schemas.openxmlformats.org/officeDocument/2006/relationships/customXml" Target="../ink/ink3193.xml"/><Relationship Id="rId164" Type="http://schemas.openxmlformats.org/officeDocument/2006/relationships/customXml" Target="../ink/ink3214.xml"/><Relationship Id="rId371" Type="http://schemas.openxmlformats.org/officeDocument/2006/relationships/image" Target="../media/image3102.png"/><Relationship Id="rId427" Type="http://schemas.openxmlformats.org/officeDocument/2006/relationships/image" Target="../media/image3130.png"/><Relationship Id="rId469" Type="http://schemas.openxmlformats.org/officeDocument/2006/relationships/image" Target="../media/image3151.png"/><Relationship Id="rId26" Type="http://schemas.openxmlformats.org/officeDocument/2006/relationships/customXml" Target="../ink/ink3145.xml"/><Relationship Id="rId231" Type="http://schemas.openxmlformats.org/officeDocument/2006/relationships/image" Target="../media/image3032.png"/><Relationship Id="rId273" Type="http://schemas.openxmlformats.org/officeDocument/2006/relationships/image" Target="../media/image3053.png"/><Relationship Id="rId329" Type="http://schemas.openxmlformats.org/officeDocument/2006/relationships/image" Target="../media/image3081.png"/><Relationship Id="rId480" Type="http://schemas.openxmlformats.org/officeDocument/2006/relationships/customXml" Target="../ink/ink3372.xml"/><Relationship Id="rId68" Type="http://schemas.openxmlformats.org/officeDocument/2006/relationships/customXml" Target="../ink/ink3166.xml"/><Relationship Id="rId133" Type="http://schemas.openxmlformats.org/officeDocument/2006/relationships/image" Target="../media/image2983.png"/><Relationship Id="rId175" Type="http://schemas.openxmlformats.org/officeDocument/2006/relationships/image" Target="../media/image3004.png"/><Relationship Id="rId340" Type="http://schemas.openxmlformats.org/officeDocument/2006/relationships/customXml" Target="../ink/ink3302.xml"/><Relationship Id="rId200" Type="http://schemas.openxmlformats.org/officeDocument/2006/relationships/customXml" Target="../ink/ink3232.xml"/><Relationship Id="rId382" Type="http://schemas.openxmlformats.org/officeDocument/2006/relationships/customXml" Target="../ink/ink3323.xml"/><Relationship Id="rId438" Type="http://schemas.openxmlformats.org/officeDocument/2006/relationships/customXml" Target="../ink/ink3351.xml"/><Relationship Id="rId242" Type="http://schemas.openxmlformats.org/officeDocument/2006/relationships/customXml" Target="../ink/ink3253.xml"/><Relationship Id="rId284" Type="http://schemas.openxmlformats.org/officeDocument/2006/relationships/customXml" Target="../ink/ink3274.xml"/><Relationship Id="rId491" Type="http://schemas.openxmlformats.org/officeDocument/2006/relationships/image" Target="../media/image3162.png"/><Relationship Id="rId505" Type="http://schemas.openxmlformats.org/officeDocument/2006/relationships/image" Target="../media/image3169.png"/><Relationship Id="rId37" Type="http://schemas.openxmlformats.org/officeDocument/2006/relationships/image" Target="../media/image2935.png"/><Relationship Id="rId79" Type="http://schemas.openxmlformats.org/officeDocument/2006/relationships/image" Target="../media/image2956.png"/><Relationship Id="rId102" Type="http://schemas.openxmlformats.org/officeDocument/2006/relationships/customXml" Target="../ink/ink3183.xml"/><Relationship Id="rId144" Type="http://schemas.openxmlformats.org/officeDocument/2006/relationships/customXml" Target="../ink/ink3204.xml"/><Relationship Id="rId90" Type="http://schemas.openxmlformats.org/officeDocument/2006/relationships/customXml" Target="../ink/ink3177.xml"/><Relationship Id="rId186" Type="http://schemas.openxmlformats.org/officeDocument/2006/relationships/customXml" Target="../ink/ink3225.xml"/><Relationship Id="rId351" Type="http://schemas.openxmlformats.org/officeDocument/2006/relationships/image" Target="../media/image3092.png"/><Relationship Id="rId393" Type="http://schemas.openxmlformats.org/officeDocument/2006/relationships/image" Target="../media/image3113.png"/><Relationship Id="rId407" Type="http://schemas.openxmlformats.org/officeDocument/2006/relationships/image" Target="../media/image3120.png"/><Relationship Id="rId449" Type="http://schemas.openxmlformats.org/officeDocument/2006/relationships/image" Target="../media/image3141.png"/><Relationship Id="rId211" Type="http://schemas.openxmlformats.org/officeDocument/2006/relationships/image" Target="../media/image3022.png"/><Relationship Id="rId253" Type="http://schemas.openxmlformats.org/officeDocument/2006/relationships/image" Target="../media/image3043.png"/><Relationship Id="rId295" Type="http://schemas.openxmlformats.org/officeDocument/2006/relationships/image" Target="../media/image3064.png"/><Relationship Id="rId309" Type="http://schemas.openxmlformats.org/officeDocument/2006/relationships/image" Target="../media/image3071.png"/><Relationship Id="rId460" Type="http://schemas.openxmlformats.org/officeDocument/2006/relationships/customXml" Target="../ink/ink3362.xml"/><Relationship Id="rId516" Type="http://schemas.openxmlformats.org/officeDocument/2006/relationships/customXml" Target="../ink/ink3390.xml"/><Relationship Id="rId48" Type="http://schemas.openxmlformats.org/officeDocument/2006/relationships/customXml" Target="../ink/ink3156.xml"/><Relationship Id="rId113" Type="http://schemas.openxmlformats.org/officeDocument/2006/relationships/image" Target="../media/image2973.png"/><Relationship Id="rId320" Type="http://schemas.openxmlformats.org/officeDocument/2006/relationships/customXml" Target="../ink/ink3292.xml"/><Relationship Id="rId155" Type="http://schemas.openxmlformats.org/officeDocument/2006/relationships/image" Target="../media/image2994.png"/><Relationship Id="rId197" Type="http://schemas.openxmlformats.org/officeDocument/2006/relationships/image" Target="../media/image3015.png"/><Relationship Id="rId362" Type="http://schemas.openxmlformats.org/officeDocument/2006/relationships/customXml" Target="../ink/ink3313.xml"/><Relationship Id="rId418" Type="http://schemas.openxmlformats.org/officeDocument/2006/relationships/customXml" Target="../ink/ink3341.xml"/><Relationship Id="rId222" Type="http://schemas.openxmlformats.org/officeDocument/2006/relationships/customXml" Target="../ink/ink3243.xml"/><Relationship Id="rId264" Type="http://schemas.openxmlformats.org/officeDocument/2006/relationships/customXml" Target="../ink/ink3264.xml"/><Relationship Id="rId471" Type="http://schemas.openxmlformats.org/officeDocument/2006/relationships/image" Target="../media/image3152.png"/><Relationship Id="rId17" Type="http://schemas.openxmlformats.org/officeDocument/2006/relationships/image" Target="../media/image2925.png"/><Relationship Id="rId59" Type="http://schemas.openxmlformats.org/officeDocument/2006/relationships/image" Target="../media/image2946.png"/><Relationship Id="rId124" Type="http://schemas.openxmlformats.org/officeDocument/2006/relationships/customXml" Target="../ink/ink3194.xml"/><Relationship Id="rId70" Type="http://schemas.openxmlformats.org/officeDocument/2006/relationships/customXml" Target="../ink/ink3167.xml"/><Relationship Id="rId166" Type="http://schemas.openxmlformats.org/officeDocument/2006/relationships/customXml" Target="../ink/ink3215.xml"/><Relationship Id="rId331" Type="http://schemas.openxmlformats.org/officeDocument/2006/relationships/image" Target="../media/image3082.png"/><Relationship Id="rId373" Type="http://schemas.openxmlformats.org/officeDocument/2006/relationships/image" Target="../media/image3103.png"/><Relationship Id="rId429" Type="http://schemas.openxmlformats.org/officeDocument/2006/relationships/image" Target="../media/image3131.png"/><Relationship Id="rId1" Type="http://schemas.openxmlformats.org/officeDocument/2006/relationships/slideLayout" Target="../slideLayouts/slideLayout2.xml"/><Relationship Id="rId233" Type="http://schemas.openxmlformats.org/officeDocument/2006/relationships/image" Target="../media/image3033.png"/><Relationship Id="rId440" Type="http://schemas.openxmlformats.org/officeDocument/2006/relationships/customXml" Target="../ink/ink3352.xml"/><Relationship Id="rId28" Type="http://schemas.openxmlformats.org/officeDocument/2006/relationships/customXml" Target="../ink/ink3146.xml"/><Relationship Id="rId275" Type="http://schemas.openxmlformats.org/officeDocument/2006/relationships/image" Target="../media/image3054.png"/><Relationship Id="rId300" Type="http://schemas.openxmlformats.org/officeDocument/2006/relationships/customXml" Target="../ink/ink3282.xml"/><Relationship Id="rId482" Type="http://schemas.openxmlformats.org/officeDocument/2006/relationships/customXml" Target="../ink/ink3373.xml"/><Relationship Id="rId81" Type="http://schemas.openxmlformats.org/officeDocument/2006/relationships/image" Target="../media/image2957.png"/><Relationship Id="rId135" Type="http://schemas.openxmlformats.org/officeDocument/2006/relationships/image" Target="../media/image2984.png"/><Relationship Id="rId177" Type="http://schemas.openxmlformats.org/officeDocument/2006/relationships/image" Target="../media/image3005.png"/><Relationship Id="rId342" Type="http://schemas.openxmlformats.org/officeDocument/2006/relationships/customXml" Target="../ink/ink3303.xml"/><Relationship Id="rId384" Type="http://schemas.openxmlformats.org/officeDocument/2006/relationships/customXml" Target="../ink/ink3324.xml"/><Relationship Id="rId202" Type="http://schemas.openxmlformats.org/officeDocument/2006/relationships/customXml" Target="../ink/ink3233.xml"/><Relationship Id="rId244" Type="http://schemas.openxmlformats.org/officeDocument/2006/relationships/customXml" Target="../ink/ink3254.xml"/><Relationship Id="rId39" Type="http://schemas.openxmlformats.org/officeDocument/2006/relationships/image" Target="../media/image2936.png"/><Relationship Id="rId286" Type="http://schemas.openxmlformats.org/officeDocument/2006/relationships/customXml" Target="../ink/ink3275.xml"/><Relationship Id="rId451" Type="http://schemas.openxmlformats.org/officeDocument/2006/relationships/image" Target="../media/image3142.png"/><Relationship Id="rId493" Type="http://schemas.openxmlformats.org/officeDocument/2006/relationships/image" Target="../media/image3163.png"/><Relationship Id="rId507" Type="http://schemas.openxmlformats.org/officeDocument/2006/relationships/image" Target="../media/image3170.png"/><Relationship Id="rId50" Type="http://schemas.openxmlformats.org/officeDocument/2006/relationships/customXml" Target="../ink/ink3157.xml"/><Relationship Id="rId104" Type="http://schemas.openxmlformats.org/officeDocument/2006/relationships/customXml" Target="../ink/ink3184.xml"/><Relationship Id="rId146" Type="http://schemas.openxmlformats.org/officeDocument/2006/relationships/customXml" Target="../ink/ink3205.xml"/><Relationship Id="rId188" Type="http://schemas.openxmlformats.org/officeDocument/2006/relationships/customXml" Target="../ink/ink3226.xml"/><Relationship Id="rId311" Type="http://schemas.openxmlformats.org/officeDocument/2006/relationships/image" Target="../media/image3072.png"/><Relationship Id="rId353" Type="http://schemas.openxmlformats.org/officeDocument/2006/relationships/image" Target="../media/image3093.png"/><Relationship Id="rId395" Type="http://schemas.openxmlformats.org/officeDocument/2006/relationships/image" Target="../media/image3114.png"/><Relationship Id="rId409" Type="http://schemas.openxmlformats.org/officeDocument/2006/relationships/image" Target="../media/image3121.png"/><Relationship Id="rId92" Type="http://schemas.openxmlformats.org/officeDocument/2006/relationships/customXml" Target="../ink/ink3178.xml"/><Relationship Id="rId213" Type="http://schemas.openxmlformats.org/officeDocument/2006/relationships/image" Target="../media/image3023.png"/><Relationship Id="rId420" Type="http://schemas.openxmlformats.org/officeDocument/2006/relationships/customXml" Target="../ink/ink3342.xml"/><Relationship Id="rId255" Type="http://schemas.openxmlformats.org/officeDocument/2006/relationships/image" Target="../media/image3044.png"/><Relationship Id="rId297" Type="http://schemas.openxmlformats.org/officeDocument/2006/relationships/image" Target="../media/image3065.png"/><Relationship Id="rId462" Type="http://schemas.openxmlformats.org/officeDocument/2006/relationships/customXml" Target="../ink/ink3363.xml"/><Relationship Id="rId518" Type="http://schemas.openxmlformats.org/officeDocument/2006/relationships/customXml" Target="../ink/ink3391.xml"/><Relationship Id="rId115" Type="http://schemas.openxmlformats.org/officeDocument/2006/relationships/image" Target="../media/image2974.png"/><Relationship Id="rId157" Type="http://schemas.openxmlformats.org/officeDocument/2006/relationships/image" Target="../media/image2995.png"/><Relationship Id="rId322" Type="http://schemas.openxmlformats.org/officeDocument/2006/relationships/customXml" Target="../ink/ink3293.xml"/><Relationship Id="rId364" Type="http://schemas.openxmlformats.org/officeDocument/2006/relationships/customXml" Target="../ink/ink3314.xml"/><Relationship Id="rId61" Type="http://schemas.openxmlformats.org/officeDocument/2006/relationships/image" Target="../media/image2947.png"/><Relationship Id="rId199" Type="http://schemas.openxmlformats.org/officeDocument/2006/relationships/image" Target="../media/image3016.png"/><Relationship Id="rId19" Type="http://schemas.openxmlformats.org/officeDocument/2006/relationships/image" Target="../media/image2926.png"/><Relationship Id="rId224" Type="http://schemas.openxmlformats.org/officeDocument/2006/relationships/customXml" Target="../ink/ink3244.xml"/><Relationship Id="rId266" Type="http://schemas.openxmlformats.org/officeDocument/2006/relationships/customXml" Target="../ink/ink3265.xml"/><Relationship Id="rId431" Type="http://schemas.openxmlformats.org/officeDocument/2006/relationships/image" Target="../media/image3132.png"/><Relationship Id="rId473" Type="http://schemas.openxmlformats.org/officeDocument/2006/relationships/image" Target="../media/image3153.png"/><Relationship Id="rId30" Type="http://schemas.openxmlformats.org/officeDocument/2006/relationships/customXml" Target="../ink/ink3147.xml"/><Relationship Id="rId126" Type="http://schemas.openxmlformats.org/officeDocument/2006/relationships/customXml" Target="../ink/ink3195.xml"/><Relationship Id="rId168" Type="http://schemas.openxmlformats.org/officeDocument/2006/relationships/customXml" Target="../ink/ink3216.xml"/><Relationship Id="rId333" Type="http://schemas.openxmlformats.org/officeDocument/2006/relationships/image" Target="../media/image3083.png"/><Relationship Id="rId72" Type="http://schemas.openxmlformats.org/officeDocument/2006/relationships/customXml" Target="../ink/ink3168.xml"/><Relationship Id="rId375" Type="http://schemas.openxmlformats.org/officeDocument/2006/relationships/image" Target="../media/image3104.png"/><Relationship Id="rId3" Type="http://schemas.openxmlformats.org/officeDocument/2006/relationships/image" Target="../media/image2918.png"/><Relationship Id="rId235" Type="http://schemas.openxmlformats.org/officeDocument/2006/relationships/image" Target="../media/image3034.png"/><Relationship Id="rId277" Type="http://schemas.openxmlformats.org/officeDocument/2006/relationships/image" Target="../media/image3055.png"/><Relationship Id="rId400" Type="http://schemas.openxmlformats.org/officeDocument/2006/relationships/customXml" Target="../ink/ink3332.xml"/><Relationship Id="rId442" Type="http://schemas.openxmlformats.org/officeDocument/2006/relationships/customXml" Target="../ink/ink3353.xml"/><Relationship Id="rId484" Type="http://schemas.openxmlformats.org/officeDocument/2006/relationships/customXml" Target="../ink/ink3374.xml"/><Relationship Id="rId137" Type="http://schemas.openxmlformats.org/officeDocument/2006/relationships/image" Target="../media/image2985.png"/><Relationship Id="rId302" Type="http://schemas.openxmlformats.org/officeDocument/2006/relationships/customXml" Target="../ink/ink3283.xml"/><Relationship Id="rId344" Type="http://schemas.openxmlformats.org/officeDocument/2006/relationships/customXml" Target="../ink/ink3304.xml"/><Relationship Id="rId41" Type="http://schemas.openxmlformats.org/officeDocument/2006/relationships/image" Target="../media/image2937.png"/><Relationship Id="rId83" Type="http://schemas.openxmlformats.org/officeDocument/2006/relationships/image" Target="../media/image2958.png"/><Relationship Id="rId179" Type="http://schemas.openxmlformats.org/officeDocument/2006/relationships/image" Target="../media/image3006.png"/><Relationship Id="rId386" Type="http://schemas.openxmlformats.org/officeDocument/2006/relationships/customXml" Target="../ink/ink3325.xml"/><Relationship Id="rId190" Type="http://schemas.openxmlformats.org/officeDocument/2006/relationships/customXml" Target="../ink/ink3227.xml"/><Relationship Id="rId204" Type="http://schemas.openxmlformats.org/officeDocument/2006/relationships/customXml" Target="../ink/ink3234.xml"/><Relationship Id="rId246" Type="http://schemas.openxmlformats.org/officeDocument/2006/relationships/customXml" Target="../ink/ink3255.xml"/><Relationship Id="rId288" Type="http://schemas.openxmlformats.org/officeDocument/2006/relationships/customXml" Target="../ink/ink3276.xml"/><Relationship Id="rId411" Type="http://schemas.openxmlformats.org/officeDocument/2006/relationships/image" Target="../media/image3122.png"/><Relationship Id="rId453" Type="http://schemas.openxmlformats.org/officeDocument/2006/relationships/image" Target="../media/image3143.png"/><Relationship Id="rId509" Type="http://schemas.openxmlformats.org/officeDocument/2006/relationships/image" Target="../media/image3171.png"/><Relationship Id="rId106" Type="http://schemas.openxmlformats.org/officeDocument/2006/relationships/customXml" Target="../ink/ink3185.xml"/><Relationship Id="rId313" Type="http://schemas.openxmlformats.org/officeDocument/2006/relationships/image" Target="../media/image3073.png"/><Relationship Id="rId495" Type="http://schemas.openxmlformats.org/officeDocument/2006/relationships/image" Target="../media/image3164.png"/><Relationship Id="rId10" Type="http://schemas.openxmlformats.org/officeDocument/2006/relationships/customXml" Target="../ink/ink3137.xml"/><Relationship Id="rId52" Type="http://schemas.openxmlformats.org/officeDocument/2006/relationships/customXml" Target="../ink/ink3158.xml"/><Relationship Id="rId94" Type="http://schemas.openxmlformats.org/officeDocument/2006/relationships/customXml" Target="../ink/ink3179.xml"/><Relationship Id="rId148" Type="http://schemas.openxmlformats.org/officeDocument/2006/relationships/customXml" Target="../ink/ink3206.xml"/><Relationship Id="rId355" Type="http://schemas.openxmlformats.org/officeDocument/2006/relationships/image" Target="../media/image3094.png"/><Relationship Id="rId397" Type="http://schemas.openxmlformats.org/officeDocument/2006/relationships/image" Target="../media/image3115.png"/><Relationship Id="rId520" Type="http://schemas.openxmlformats.org/officeDocument/2006/relationships/customXml" Target="../ink/ink3392.xml"/><Relationship Id="rId215" Type="http://schemas.openxmlformats.org/officeDocument/2006/relationships/image" Target="../media/image3024.png"/><Relationship Id="rId257" Type="http://schemas.openxmlformats.org/officeDocument/2006/relationships/image" Target="../media/image3045.png"/><Relationship Id="rId422" Type="http://schemas.openxmlformats.org/officeDocument/2006/relationships/customXml" Target="../ink/ink3343.xml"/><Relationship Id="rId464" Type="http://schemas.openxmlformats.org/officeDocument/2006/relationships/customXml" Target="../ink/ink3364.xml"/><Relationship Id="rId299" Type="http://schemas.openxmlformats.org/officeDocument/2006/relationships/image" Target="../media/image3066.png"/><Relationship Id="rId63" Type="http://schemas.openxmlformats.org/officeDocument/2006/relationships/image" Target="../media/image2948.png"/><Relationship Id="rId159" Type="http://schemas.openxmlformats.org/officeDocument/2006/relationships/image" Target="../media/image2996.png"/><Relationship Id="rId366" Type="http://schemas.openxmlformats.org/officeDocument/2006/relationships/customXml" Target="../ink/ink3315.xml"/><Relationship Id="rId226" Type="http://schemas.openxmlformats.org/officeDocument/2006/relationships/customXml" Target="../ink/ink3245.xml"/><Relationship Id="rId433" Type="http://schemas.openxmlformats.org/officeDocument/2006/relationships/image" Target="../media/image3133.png"/></Relationships>
</file>

<file path=ppt/slides/_rels/slide3.xml.rels><?xml version="1.0" encoding="UTF-8" standalone="yes"?>
<Relationships xmlns="http://schemas.openxmlformats.org/package/2006/relationships"><Relationship Id="rId117" Type="http://schemas.openxmlformats.org/officeDocument/2006/relationships/image" Target="../media/image59.png"/><Relationship Id="rId21" Type="http://schemas.openxmlformats.org/officeDocument/2006/relationships/image" Target="../media/image11.png"/><Relationship Id="rId42" Type="http://schemas.openxmlformats.org/officeDocument/2006/relationships/customXml" Target="../ink/ink21.xml"/><Relationship Id="rId63" Type="http://schemas.openxmlformats.org/officeDocument/2006/relationships/image" Target="../media/image32.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0.png"/><Relationship Id="rId107" Type="http://schemas.openxmlformats.org/officeDocument/2006/relationships/image" Target="../media/image54.png"/><Relationship Id="rId11" Type="http://schemas.openxmlformats.org/officeDocument/2006/relationships/image" Target="../media/image6.png"/><Relationship Id="rId32" Type="http://schemas.openxmlformats.org/officeDocument/2006/relationships/customXml" Target="../ink/ink16.xml"/><Relationship Id="rId53" Type="http://schemas.openxmlformats.org/officeDocument/2006/relationships/image" Target="../media/image27.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75.png"/><Relationship Id="rId5" Type="http://schemas.openxmlformats.org/officeDocument/2006/relationships/image" Target="../media/image3.png"/><Relationship Id="rId95" Type="http://schemas.openxmlformats.org/officeDocument/2006/relationships/image" Target="../media/image48.png"/><Relationship Id="rId160" Type="http://schemas.openxmlformats.org/officeDocument/2006/relationships/customXml" Target="../ink/ink80.xml"/><Relationship Id="rId22" Type="http://schemas.openxmlformats.org/officeDocument/2006/relationships/customXml" Target="../ink/ink11.xml"/><Relationship Id="rId43" Type="http://schemas.openxmlformats.org/officeDocument/2006/relationships/image" Target="../media/image22.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0.png"/><Relationship Id="rId85" Type="http://schemas.openxmlformats.org/officeDocument/2006/relationships/image" Target="../media/image43.png"/><Relationship Id="rId150" Type="http://schemas.openxmlformats.org/officeDocument/2006/relationships/customXml" Target="../ink/ink75.xml"/><Relationship Id="rId12" Type="http://schemas.openxmlformats.org/officeDocument/2006/relationships/customXml" Target="../ink/ink6.xml"/><Relationship Id="rId17" Type="http://schemas.openxmlformats.org/officeDocument/2006/relationships/image" Target="../media/image9.png"/><Relationship Id="rId33" Type="http://schemas.openxmlformats.org/officeDocument/2006/relationships/image" Target="../media/image17.png"/><Relationship Id="rId38" Type="http://schemas.openxmlformats.org/officeDocument/2006/relationships/customXml" Target="../ink/ink19.xml"/><Relationship Id="rId59" Type="http://schemas.openxmlformats.org/officeDocument/2006/relationships/image" Target="../media/image30.png"/><Relationship Id="rId103" Type="http://schemas.openxmlformats.org/officeDocument/2006/relationships/image" Target="../media/image52.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65.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38.png"/><Relationship Id="rId91" Type="http://schemas.openxmlformats.org/officeDocument/2006/relationships/image" Target="../media/image46.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73.png"/><Relationship Id="rId161"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12.png"/><Relationship Id="rId28" Type="http://schemas.openxmlformats.org/officeDocument/2006/relationships/customXml" Target="../ink/ink14.xml"/><Relationship Id="rId49" Type="http://schemas.openxmlformats.org/officeDocument/2006/relationships/image" Target="../media/image25.png"/><Relationship Id="rId114" Type="http://schemas.openxmlformats.org/officeDocument/2006/relationships/customXml" Target="../ink/ink57.xml"/><Relationship Id="rId119" Type="http://schemas.openxmlformats.org/officeDocument/2006/relationships/image" Target="../media/image60.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3.png"/><Relationship Id="rId81" Type="http://schemas.openxmlformats.org/officeDocument/2006/relationships/image" Target="../media/image41.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68.png"/><Relationship Id="rId151" Type="http://schemas.openxmlformats.org/officeDocument/2006/relationships/image" Target="../media/image76.png"/><Relationship Id="rId156" Type="http://schemas.openxmlformats.org/officeDocument/2006/relationships/customXml" Target="../ink/ink78.xml"/><Relationship Id="rId13" Type="http://schemas.openxmlformats.org/officeDocument/2006/relationships/image" Target="../media/image7.png"/><Relationship Id="rId18" Type="http://schemas.openxmlformats.org/officeDocument/2006/relationships/customXml" Target="../ink/ink9.xml"/><Relationship Id="rId39" Type="http://schemas.openxmlformats.org/officeDocument/2006/relationships/image" Target="../media/image20.png"/><Relationship Id="rId109" Type="http://schemas.openxmlformats.org/officeDocument/2006/relationships/image" Target="../media/image55.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8.png"/><Relationship Id="rId76" Type="http://schemas.openxmlformats.org/officeDocument/2006/relationships/customXml" Target="../ink/ink38.xml"/><Relationship Id="rId97" Type="http://schemas.openxmlformats.org/officeDocument/2006/relationships/image" Target="../media/image49.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3.png"/><Relationship Id="rId141" Type="http://schemas.openxmlformats.org/officeDocument/2006/relationships/image" Target="../media/image71.png"/><Relationship Id="rId146" Type="http://schemas.openxmlformats.org/officeDocument/2006/relationships/customXml" Target="../ink/ink73.xml"/><Relationship Id="rId7" Type="http://schemas.openxmlformats.org/officeDocument/2006/relationships/image" Target="../media/image4.png"/><Relationship Id="rId71" Type="http://schemas.openxmlformats.org/officeDocument/2006/relationships/image" Target="../media/image36.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5.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3.png"/><Relationship Id="rId66" Type="http://schemas.openxmlformats.org/officeDocument/2006/relationships/customXml" Target="../ink/ink33.xml"/><Relationship Id="rId87" Type="http://schemas.openxmlformats.org/officeDocument/2006/relationships/image" Target="../media/image44.png"/><Relationship Id="rId110" Type="http://schemas.openxmlformats.org/officeDocument/2006/relationships/customXml" Target="../ink/ink55.xml"/><Relationship Id="rId115" Type="http://schemas.openxmlformats.org/officeDocument/2006/relationships/image" Target="../media/image58.png"/><Relationship Id="rId131" Type="http://schemas.openxmlformats.org/officeDocument/2006/relationships/image" Target="../media/image66.png"/><Relationship Id="rId136" Type="http://schemas.openxmlformats.org/officeDocument/2006/relationships/customXml" Target="../ink/ink68.xml"/><Relationship Id="rId157" Type="http://schemas.openxmlformats.org/officeDocument/2006/relationships/image" Target="../media/image79.png"/><Relationship Id="rId61" Type="http://schemas.openxmlformats.org/officeDocument/2006/relationships/image" Target="../media/image31.png"/><Relationship Id="rId82" Type="http://schemas.openxmlformats.org/officeDocument/2006/relationships/customXml" Target="../ink/ink41.xml"/><Relationship Id="rId152" Type="http://schemas.openxmlformats.org/officeDocument/2006/relationships/customXml" Target="../ink/ink76.xml"/><Relationship Id="rId19" Type="http://schemas.openxmlformats.org/officeDocument/2006/relationships/image" Target="../media/image10.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18.png"/><Relationship Id="rId56" Type="http://schemas.openxmlformats.org/officeDocument/2006/relationships/customXml" Target="../ink/ink28.xml"/><Relationship Id="rId77" Type="http://schemas.openxmlformats.org/officeDocument/2006/relationships/image" Target="../media/image39.png"/><Relationship Id="rId100" Type="http://schemas.openxmlformats.org/officeDocument/2006/relationships/customXml" Target="../ink/ink50.xml"/><Relationship Id="rId105" Type="http://schemas.openxmlformats.org/officeDocument/2006/relationships/image" Target="../media/image53.png"/><Relationship Id="rId126" Type="http://schemas.openxmlformats.org/officeDocument/2006/relationships/customXml" Target="../ink/ink63.xml"/><Relationship Id="rId147" Type="http://schemas.openxmlformats.org/officeDocument/2006/relationships/image" Target="../media/image74.png"/><Relationship Id="rId8" Type="http://schemas.openxmlformats.org/officeDocument/2006/relationships/customXml" Target="../ink/ink4.xml"/><Relationship Id="rId51" Type="http://schemas.openxmlformats.org/officeDocument/2006/relationships/image" Target="../media/image26.png"/><Relationship Id="rId72" Type="http://schemas.openxmlformats.org/officeDocument/2006/relationships/customXml" Target="../ink/ink36.xml"/><Relationship Id="rId93" Type="http://schemas.openxmlformats.org/officeDocument/2006/relationships/image" Target="../media/image47.png"/><Relationship Id="rId98" Type="http://schemas.openxmlformats.org/officeDocument/2006/relationships/customXml" Target="../ink/ink49.xml"/><Relationship Id="rId121" Type="http://schemas.openxmlformats.org/officeDocument/2006/relationships/image" Target="../media/image61.png"/><Relationship Id="rId142" Type="http://schemas.openxmlformats.org/officeDocument/2006/relationships/customXml" Target="../ink/ink71.xml"/><Relationship Id="rId3" Type="http://schemas.openxmlformats.org/officeDocument/2006/relationships/image" Target="../media/image2.png"/><Relationship Id="rId25" Type="http://schemas.openxmlformats.org/officeDocument/2006/relationships/image" Target="../media/image13.png"/><Relationship Id="rId46" Type="http://schemas.openxmlformats.org/officeDocument/2006/relationships/customXml" Target="../ink/ink23.xml"/><Relationship Id="rId67" Type="http://schemas.openxmlformats.org/officeDocument/2006/relationships/image" Target="../media/image34.png"/><Relationship Id="rId116" Type="http://schemas.openxmlformats.org/officeDocument/2006/relationships/customXml" Target="../ink/ink58.xml"/><Relationship Id="rId137" Type="http://schemas.openxmlformats.org/officeDocument/2006/relationships/image" Target="../media/image69.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1.png"/><Relationship Id="rId62" Type="http://schemas.openxmlformats.org/officeDocument/2006/relationships/customXml" Target="../ink/ink31.xml"/><Relationship Id="rId83" Type="http://schemas.openxmlformats.org/officeDocument/2006/relationships/image" Target="../media/image42.png"/><Relationship Id="rId88" Type="http://schemas.openxmlformats.org/officeDocument/2006/relationships/customXml" Target="../ink/ink44.xml"/><Relationship Id="rId111" Type="http://schemas.openxmlformats.org/officeDocument/2006/relationships/image" Target="../media/image56.png"/><Relationship Id="rId132" Type="http://schemas.openxmlformats.org/officeDocument/2006/relationships/customXml" Target="../ink/ink66.xml"/><Relationship Id="rId153" Type="http://schemas.openxmlformats.org/officeDocument/2006/relationships/image" Target="../media/image77.png"/><Relationship Id="rId15" Type="http://schemas.openxmlformats.org/officeDocument/2006/relationships/image" Target="../media/image8.png"/><Relationship Id="rId36" Type="http://schemas.openxmlformats.org/officeDocument/2006/relationships/customXml" Target="../ink/ink18.xml"/><Relationship Id="rId57" Type="http://schemas.openxmlformats.org/officeDocument/2006/relationships/image" Target="../media/image29.png"/><Relationship Id="rId106" Type="http://schemas.openxmlformats.org/officeDocument/2006/relationships/customXml" Target="../ink/ink53.xml"/><Relationship Id="rId127" Type="http://schemas.openxmlformats.org/officeDocument/2006/relationships/image" Target="../media/image64.png"/><Relationship Id="rId10" Type="http://schemas.openxmlformats.org/officeDocument/2006/relationships/customXml" Target="../ink/ink5.xml"/><Relationship Id="rId31" Type="http://schemas.openxmlformats.org/officeDocument/2006/relationships/image" Target="../media/image16.png"/><Relationship Id="rId52" Type="http://schemas.openxmlformats.org/officeDocument/2006/relationships/customXml" Target="../ink/ink26.xml"/><Relationship Id="rId73" Type="http://schemas.openxmlformats.org/officeDocument/2006/relationships/image" Target="../media/image37.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0.png"/><Relationship Id="rId101" Type="http://schemas.openxmlformats.org/officeDocument/2006/relationships/image" Target="../media/image51.png"/><Relationship Id="rId122" Type="http://schemas.openxmlformats.org/officeDocument/2006/relationships/customXml" Target="../ink/ink61.xml"/><Relationship Id="rId143" Type="http://schemas.openxmlformats.org/officeDocument/2006/relationships/image" Target="../media/image72.png"/><Relationship Id="rId148" Type="http://schemas.openxmlformats.org/officeDocument/2006/relationships/customXml" Target="../ink/ink74.xml"/><Relationship Id="rId4" Type="http://schemas.openxmlformats.org/officeDocument/2006/relationships/customXml" Target="../ink/ink2.xml"/><Relationship Id="rId9" Type="http://schemas.openxmlformats.org/officeDocument/2006/relationships/image" Target="../media/image5.png"/><Relationship Id="rId26" Type="http://schemas.openxmlformats.org/officeDocument/2006/relationships/customXml" Target="../ink/ink13.xml"/><Relationship Id="rId47" Type="http://schemas.openxmlformats.org/officeDocument/2006/relationships/image" Target="../media/image24.png"/><Relationship Id="rId68" Type="http://schemas.openxmlformats.org/officeDocument/2006/relationships/customXml" Target="../ink/ink34.xml"/><Relationship Id="rId89" Type="http://schemas.openxmlformats.org/officeDocument/2006/relationships/image" Target="../media/image45.png"/><Relationship Id="rId112" Type="http://schemas.openxmlformats.org/officeDocument/2006/relationships/customXml" Target="../ink/ink56.xml"/><Relationship Id="rId133" Type="http://schemas.openxmlformats.org/officeDocument/2006/relationships/image" Target="../media/image67.png"/><Relationship Id="rId154" Type="http://schemas.openxmlformats.org/officeDocument/2006/relationships/customXml" Target="../ink/ink77.xml"/><Relationship Id="rId16" Type="http://schemas.openxmlformats.org/officeDocument/2006/relationships/customXml" Target="../ink/ink8.xml"/><Relationship Id="rId37" Type="http://schemas.openxmlformats.org/officeDocument/2006/relationships/image" Target="../media/image19.png"/><Relationship Id="rId58" Type="http://schemas.openxmlformats.org/officeDocument/2006/relationships/customXml" Target="../ink/ink29.xml"/><Relationship Id="rId79" Type="http://schemas.openxmlformats.org/officeDocument/2006/relationships/image" Target="../media/image40.png"/><Relationship Id="rId102" Type="http://schemas.openxmlformats.org/officeDocument/2006/relationships/customXml" Target="../ink/ink51.xml"/><Relationship Id="rId123" Type="http://schemas.openxmlformats.org/officeDocument/2006/relationships/image" Target="../media/image62.png"/><Relationship Id="rId144" Type="http://schemas.openxmlformats.org/officeDocument/2006/relationships/customXml" Target="../ink/ink72.xml"/><Relationship Id="rId90" Type="http://schemas.openxmlformats.org/officeDocument/2006/relationships/customXml" Target="../ink/ink45.xml"/><Relationship Id="rId27" Type="http://schemas.openxmlformats.org/officeDocument/2006/relationships/image" Target="../media/image14.png"/><Relationship Id="rId48" Type="http://schemas.openxmlformats.org/officeDocument/2006/relationships/customXml" Target="../ink/ink24.xml"/><Relationship Id="rId69" Type="http://schemas.openxmlformats.org/officeDocument/2006/relationships/image" Target="../media/image35.png"/><Relationship Id="rId113" Type="http://schemas.openxmlformats.org/officeDocument/2006/relationships/image" Target="../media/image57.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78.png"/></Relationships>
</file>

<file path=ppt/slides/_rels/slide30.xml.rels><?xml version="1.0" encoding="UTF-8" standalone="yes"?>
<Relationships xmlns="http://schemas.openxmlformats.org/package/2006/relationships"><Relationship Id="rId117" Type="http://schemas.openxmlformats.org/officeDocument/2006/relationships/customXml" Target="../ink/ink3450.xml"/><Relationship Id="rId21" Type="http://schemas.openxmlformats.org/officeDocument/2006/relationships/customXml" Target="../ink/ink3402.xml"/><Relationship Id="rId42" Type="http://schemas.openxmlformats.org/officeDocument/2006/relationships/image" Target="../media/image3198.png"/><Relationship Id="rId47" Type="http://schemas.openxmlformats.org/officeDocument/2006/relationships/customXml" Target="../ink/ink3415.xml"/><Relationship Id="rId63" Type="http://schemas.openxmlformats.org/officeDocument/2006/relationships/customXml" Target="../ink/ink3423.xml"/><Relationship Id="rId68" Type="http://schemas.openxmlformats.org/officeDocument/2006/relationships/image" Target="../media/image3211.png"/><Relationship Id="rId84" Type="http://schemas.openxmlformats.org/officeDocument/2006/relationships/image" Target="../media/image3219.png"/><Relationship Id="rId89" Type="http://schemas.openxmlformats.org/officeDocument/2006/relationships/customXml" Target="../ink/ink3436.xml"/><Relationship Id="rId112" Type="http://schemas.openxmlformats.org/officeDocument/2006/relationships/image" Target="../media/image3233.png"/><Relationship Id="rId16" Type="http://schemas.openxmlformats.org/officeDocument/2006/relationships/image" Target="../media/image3185.png"/><Relationship Id="rId107" Type="http://schemas.openxmlformats.org/officeDocument/2006/relationships/customXml" Target="../ink/ink3445.xml"/><Relationship Id="rId11" Type="http://schemas.openxmlformats.org/officeDocument/2006/relationships/customXml" Target="../ink/ink3397.xml"/><Relationship Id="rId32" Type="http://schemas.openxmlformats.org/officeDocument/2006/relationships/image" Target="../media/image3193.png"/><Relationship Id="rId37" Type="http://schemas.openxmlformats.org/officeDocument/2006/relationships/customXml" Target="../ink/ink3410.xml"/><Relationship Id="rId53" Type="http://schemas.openxmlformats.org/officeDocument/2006/relationships/customXml" Target="../ink/ink3418.xml"/><Relationship Id="rId58" Type="http://schemas.openxmlformats.org/officeDocument/2006/relationships/image" Target="../media/image3206.png"/><Relationship Id="rId74" Type="http://schemas.openxmlformats.org/officeDocument/2006/relationships/image" Target="../media/image3214.png"/><Relationship Id="rId79" Type="http://schemas.openxmlformats.org/officeDocument/2006/relationships/customXml" Target="../ink/ink3431.xml"/><Relationship Id="rId102" Type="http://schemas.openxmlformats.org/officeDocument/2006/relationships/image" Target="../media/image3228.png"/><Relationship Id="rId123" Type="http://schemas.openxmlformats.org/officeDocument/2006/relationships/customXml" Target="../ink/ink3453.xml"/><Relationship Id="rId128" Type="http://schemas.openxmlformats.org/officeDocument/2006/relationships/image" Target="../media/image3241.png"/><Relationship Id="rId5" Type="http://schemas.openxmlformats.org/officeDocument/2006/relationships/customXml" Target="../ink/ink3394.xml"/><Relationship Id="rId90" Type="http://schemas.openxmlformats.org/officeDocument/2006/relationships/image" Target="../media/image3222.png"/><Relationship Id="rId95" Type="http://schemas.openxmlformats.org/officeDocument/2006/relationships/customXml" Target="../ink/ink3439.xml"/><Relationship Id="rId22" Type="http://schemas.openxmlformats.org/officeDocument/2006/relationships/image" Target="../media/image3188.png"/><Relationship Id="rId27" Type="http://schemas.openxmlformats.org/officeDocument/2006/relationships/customXml" Target="../ink/ink3405.xml"/><Relationship Id="rId43" Type="http://schemas.openxmlformats.org/officeDocument/2006/relationships/customXml" Target="../ink/ink3413.xml"/><Relationship Id="rId48" Type="http://schemas.openxmlformats.org/officeDocument/2006/relationships/image" Target="../media/image3201.png"/><Relationship Id="rId64" Type="http://schemas.openxmlformats.org/officeDocument/2006/relationships/image" Target="../media/image3209.png"/><Relationship Id="rId69" Type="http://schemas.openxmlformats.org/officeDocument/2006/relationships/customXml" Target="../ink/ink3426.xml"/><Relationship Id="rId113" Type="http://schemas.openxmlformats.org/officeDocument/2006/relationships/customXml" Target="../ink/ink3448.xml"/><Relationship Id="rId118" Type="http://schemas.openxmlformats.org/officeDocument/2006/relationships/image" Target="../media/image3236.png"/><Relationship Id="rId80" Type="http://schemas.openxmlformats.org/officeDocument/2006/relationships/image" Target="../media/image3217.png"/><Relationship Id="rId85" Type="http://schemas.openxmlformats.org/officeDocument/2006/relationships/customXml" Target="../ink/ink3434.xml"/><Relationship Id="rId12" Type="http://schemas.openxmlformats.org/officeDocument/2006/relationships/image" Target="../media/image3183.png"/><Relationship Id="rId17" Type="http://schemas.openxmlformats.org/officeDocument/2006/relationships/customXml" Target="../ink/ink3400.xml"/><Relationship Id="rId33" Type="http://schemas.openxmlformats.org/officeDocument/2006/relationships/customXml" Target="../ink/ink3408.xml"/><Relationship Id="rId38" Type="http://schemas.openxmlformats.org/officeDocument/2006/relationships/image" Target="../media/image3196.png"/><Relationship Id="rId59" Type="http://schemas.openxmlformats.org/officeDocument/2006/relationships/customXml" Target="../ink/ink3421.xml"/><Relationship Id="rId103" Type="http://schemas.openxmlformats.org/officeDocument/2006/relationships/customXml" Target="../ink/ink3443.xml"/><Relationship Id="rId108" Type="http://schemas.openxmlformats.org/officeDocument/2006/relationships/image" Target="../media/image3231.png"/><Relationship Id="rId124" Type="http://schemas.openxmlformats.org/officeDocument/2006/relationships/image" Target="../media/image3239.png"/><Relationship Id="rId129" Type="http://schemas.openxmlformats.org/officeDocument/2006/relationships/customXml" Target="../ink/ink3456.xml"/><Relationship Id="rId54" Type="http://schemas.openxmlformats.org/officeDocument/2006/relationships/image" Target="../media/image3204.png"/><Relationship Id="rId70" Type="http://schemas.openxmlformats.org/officeDocument/2006/relationships/image" Target="../media/image3212.png"/><Relationship Id="rId75" Type="http://schemas.openxmlformats.org/officeDocument/2006/relationships/customXml" Target="../ink/ink3429.xml"/><Relationship Id="rId91" Type="http://schemas.openxmlformats.org/officeDocument/2006/relationships/customXml" Target="../ink/ink3437.xml"/><Relationship Id="rId96" Type="http://schemas.openxmlformats.org/officeDocument/2006/relationships/image" Target="../media/image3225.png"/><Relationship Id="rId1" Type="http://schemas.openxmlformats.org/officeDocument/2006/relationships/slideLayout" Target="../slideLayouts/slideLayout2.xml"/><Relationship Id="rId6" Type="http://schemas.openxmlformats.org/officeDocument/2006/relationships/image" Target="../media/image3180.png"/><Relationship Id="rId23" Type="http://schemas.openxmlformats.org/officeDocument/2006/relationships/customXml" Target="../ink/ink3403.xml"/><Relationship Id="rId28" Type="http://schemas.openxmlformats.org/officeDocument/2006/relationships/image" Target="../media/image3191.png"/><Relationship Id="rId49" Type="http://schemas.openxmlformats.org/officeDocument/2006/relationships/customXml" Target="../ink/ink3416.xml"/><Relationship Id="rId114" Type="http://schemas.openxmlformats.org/officeDocument/2006/relationships/image" Target="../media/image3234.png"/><Relationship Id="rId119" Type="http://schemas.openxmlformats.org/officeDocument/2006/relationships/customXml" Target="../ink/ink3451.xml"/><Relationship Id="rId44" Type="http://schemas.openxmlformats.org/officeDocument/2006/relationships/image" Target="../media/image3199.png"/><Relationship Id="rId60" Type="http://schemas.openxmlformats.org/officeDocument/2006/relationships/image" Target="../media/image3207.png"/><Relationship Id="rId65" Type="http://schemas.openxmlformats.org/officeDocument/2006/relationships/customXml" Target="../ink/ink3424.xml"/><Relationship Id="rId81" Type="http://schemas.openxmlformats.org/officeDocument/2006/relationships/customXml" Target="../ink/ink3432.xml"/><Relationship Id="rId86" Type="http://schemas.openxmlformats.org/officeDocument/2006/relationships/image" Target="../media/image3220.png"/><Relationship Id="rId130" Type="http://schemas.openxmlformats.org/officeDocument/2006/relationships/image" Target="../media/image3242.png"/><Relationship Id="rId13" Type="http://schemas.openxmlformats.org/officeDocument/2006/relationships/customXml" Target="../ink/ink3398.xml"/><Relationship Id="rId18" Type="http://schemas.openxmlformats.org/officeDocument/2006/relationships/image" Target="../media/image3186.png"/><Relationship Id="rId39" Type="http://schemas.openxmlformats.org/officeDocument/2006/relationships/customXml" Target="../ink/ink3411.xml"/><Relationship Id="rId109" Type="http://schemas.openxmlformats.org/officeDocument/2006/relationships/customXml" Target="../ink/ink3446.xml"/><Relationship Id="rId34" Type="http://schemas.openxmlformats.org/officeDocument/2006/relationships/image" Target="../media/image3194.png"/><Relationship Id="rId50" Type="http://schemas.openxmlformats.org/officeDocument/2006/relationships/image" Target="../media/image3202.png"/><Relationship Id="rId55" Type="http://schemas.openxmlformats.org/officeDocument/2006/relationships/customXml" Target="../ink/ink3419.xml"/><Relationship Id="rId76" Type="http://schemas.openxmlformats.org/officeDocument/2006/relationships/image" Target="../media/image3215.png"/><Relationship Id="rId97" Type="http://schemas.openxmlformats.org/officeDocument/2006/relationships/customXml" Target="../ink/ink3440.xml"/><Relationship Id="rId104" Type="http://schemas.openxmlformats.org/officeDocument/2006/relationships/image" Target="../media/image3229.png"/><Relationship Id="rId120" Type="http://schemas.openxmlformats.org/officeDocument/2006/relationships/image" Target="../media/image3237.png"/><Relationship Id="rId125" Type="http://schemas.openxmlformats.org/officeDocument/2006/relationships/customXml" Target="../ink/ink3454.xml"/><Relationship Id="rId7" Type="http://schemas.openxmlformats.org/officeDocument/2006/relationships/customXml" Target="../ink/ink3395.xml"/><Relationship Id="rId71" Type="http://schemas.openxmlformats.org/officeDocument/2006/relationships/customXml" Target="../ink/ink3427.xml"/><Relationship Id="rId92" Type="http://schemas.openxmlformats.org/officeDocument/2006/relationships/image" Target="../media/image3223.png"/><Relationship Id="rId2" Type="http://schemas.openxmlformats.org/officeDocument/2006/relationships/image" Target="../media/image3178.png"/><Relationship Id="rId29" Type="http://schemas.openxmlformats.org/officeDocument/2006/relationships/customXml" Target="../ink/ink3406.xml"/><Relationship Id="rId24" Type="http://schemas.openxmlformats.org/officeDocument/2006/relationships/image" Target="../media/image3189.png"/><Relationship Id="rId40" Type="http://schemas.openxmlformats.org/officeDocument/2006/relationships/image" Target="../media/image3197.png"/><Relationship Id="rId45" Type="http://schemas.openxmlformats.org/officeDocument/2006/relationships/customXml" Target="../ink/ink3414.xml"/><Relationship Id="rId66" Type="http://schemas.openxmlformats.org/officeDocument/2006/relationships/image" Target="../media/image3210.png"/><Relationship Id="rId87" Type="http://schemas.openxmlformats.org/officeDocument/2006/relationships/customXml" Target="../ink/ink3435.xml"/><Relationship Id="rId110" Type="http://schemas.openxmlformats.org/officeDocument/2006/relationships/image" Target="../media/image3232.png"/><Relationship Id="rId115" Type="http://schemas.openxmlformats.org/officeDocument/2006/relationships/customXml" Target="../ink/ink3449.xml"/><Relationship Id="rId131" Type="http://schemas.openxmlformats.org/officeDocument/2006/relationships/customXml" Target="../ink/ink3457.xml"/><Relationship Id="rId61" Type="http://schemas.openxmlformats.org/officeDocument/2006/relationships/customXml" Target="../ink/ink3422.xml"/><Relationship Id="rId82" Type="http://schemas.openxmlformats.org/officeDocument/2006/relationships/image" Target="../media/image3218.png"/><Relationship Id="rId19" Type="http://schemas.openxmlformats.org/officeDocument/2006/relationships/customXml" Target="../ink/ink3401.xml"/><Relationship Id="rId14" Type="http://schemas.openxmlformats.org/officeDocument/2006/relationships/image" Target="../media/image3184.png"/><Relationship Id="rId30" Type="http://schemas.openxmlformats.org/officeDocument/2006/relationships/image" Target="../media/image3192.png"/><Relationship Id="rId35" Type="http://schemas.openxmlformats.org/officeDocument/2006/relationships/customXml" Target="../ink/ink3409.xml"/><Relationship Id="rId56" Type="http://schemas.openxmlformats.org/officeDocument/2006/relationships/image" Target="../media/image3205.png"/><Relationship Id="rId77" Type="http://schemas.openxmlformats.org/officeDocument/2006/relationships/customXml" Target="../ink/ink3430.xml"/><Relationship Id="rId100" Type="http://schemas.openxmlformats.org/officeDocument/2006/relationships/image" Target="../media/image3227.png"/><Relationship Id="rId105" Type="http://schemas.openxmlformats.org/officeDocument/2006/relationships/customXml" Target="../ink/ink3444.xml"/><Relationship Id="rId126" Type="http://schemas.openxmlformats.org/officeDocument/2006/relationships/image" Target="../media/image3240.png"/><Relationship Id="rId8" Type="http://schemas.openxmlformats.org/officeDocument/2006/relationships/image" Target="../media/image3181.png"/><Relationship Id="rId51" Type="http://schemas.openxmlformats.org/officeDocument/2006/relationships/customXml" Target="../ink/ink3417.xml"/><Relationship Id="rId72" Type="http://schemas.openxmlformats.org/officeDocument/2006/relationships/image" Target="../media/image3213.png"/><Relationship Id="rId93" Type="http://schemas.openxmlformats.org/officeDocument/2006/relationships/customXml" Target="../ink/ink3438.xml"/><Relationship Id="rId98" Type="http://schemas.openxmlformats.org/officeDocument/2006/relationships/image" Target="../media/image3226.png"/><Relationship Id="rId121" Type="http://schemas.openxmlformats.org/officeDocument/2006/relationships/customXml" Target="../ink/ink3452.xml"/><Relationship Id="rId3" Type="http://schemas.openxmlformats.org/officeDocument/2006/relationships/customXml" Target="../ink/ink3393.xml"/><Relationship Id="rId25" Type="http://schemas.openxmlformats.org/officeDocument/2006/relationships/customXml" Target="../ink/ink3404.xml"/><Relationship Id="rId46" Type="http://schemas.openxmlformats.org/officeDocument/2006/relationships/image" Target="../media/image3200.png"/><Relationship Id="rId67" Type="http://schemas.openxmlformats.org/officeDocument/2006/relationships/customXml" Target="../ink/ink3425.xml"/><Relationship Id="rId116" Type="http://schemas.openxmlformats.org/officeDocument/2006/relationships/image" Target="../media/image3235.png"/><Relationship Id="rId20" Type="http://schemas.openxmlformats.org/officeDocument/2006/relationships/image" Target="../media/image3187.png"/><Relationship Id="rId41" Type="http://schemas.openxmlformats.org/officeDocument/2006/relationships/customXml" Target="../ink/ink3412.xml"/><Relationship Id="rId62" Type="http://schemas.openxmlformats.org/officeDocument/2006/relationships/image" Target="../media/image3208.png"/><Relationship Id="rId83" Type="http://schemas.openxmlformats.org/officeDocument/2006/relationships/customXml" Target="../ink/ink3433.xml"/><Relationship Id="rId88" Type="http://schemas.openxmlformats.org/officeDocument/2006/relationships/image" Target="../media/image3221.png"/><Relationship Id="rId111" Type="http://schemas.openxmlformats.org/officeDocument/2006/relationships/customXml" Target="../ink/ink3447.xml"/><Relationship Id="rId132" Type="http://schemas.openxmlformats.org/officeDocument/2006/relationships/image" Target="../media/image3243.png"/><Relationship Id="rId15" Type="http://schemas.openxmlformats.org/officeDocument/2006/relationships/customXml" Target="../ink/ink3399.xml"/><Relationship Id="rId36" Type="http://schemas.openxmlformats.org/officeDocument/2006/relationships/image" Target="../media/image3195.png"/><Relationship Id="rId57" Type="http://schemas.openxmlformats.org/officeDocument/2006/relationships/customXml" Target="../ink/ink3420.xml"/><Relationship Id="rId106" Type="http://schemas.openxmlformats.org/officeDocument/2006/relationships/image" Target="../media/image3230.png"/><Relationship Id="rId127" Type="http://schemas.openxmlformats.org/officeDocument/2006/relationships/customXml" Target="../ink/ink3455.xml"/><Relationship Id="rId10" Type="http://schemas.openxmlformats.org/officeDocument/2006/relationships/image" Target="../media/image3182.png"/><Relationship Id="rId31" Type="http://schemas.openxmlformats.org/officeDocument/2006/relationships/customXml" Target="../ink/ink3407.xml"/><Relationship Id="rId52" Type="http://schemas.openxmlformats.org/officeDocument/2006/relationships/image" Target="../media/image3203.png"/><Relationship Id="rId73" Type="http://schemas.openxmlformats.org/officeDocument/2006/relationships/customXml" Target="../ink/ink3428.xml"/><Relationship Id="rId78" Type="http://schemas.openxmlformats.org/officeDocument/2006/relationships/image" Target="../media/image3216.png"/><Relationship Id="rId94" Type="http://schemas.openxmlformats.org/officeDocument/2006/relationships/image" Target="../media/image3224.png"/><Relationship Id="rId99" Type="http://schemas.openxmlformats.org/officeDocument/2006/relationships/customXml" Target="../ink/ink3441.xml"/><Relationship Id="rId101" Type="http://schemas.openxmlformats.org/officeDocument/2006/relationships/customXml" Target="../ink/ink3442.xml"/><Relationship Id="rId122" Type="http://schemas.openxmlformats.org/officeDocument/2006/relationships/image" Target="../media/image3238.png"/><Relationship Id="rId4" Type="http://schemas.openxmlformats.org/officeDocument/2006/relationships/image" Target="../media/image3179.png"/><Relationship Id="rId9" Type="http://schemas.openxmlformats.org/officeDocument/2006/relationships/customXml" Target="../ink/ink3396.xml"/><Relationship Id="rId26" Type="http://schemas.openxmlformats.org/officeDocument/2006/relationships/image" Target="../media/image3190.png"/></Relationships>
</file>

<file path=ppt/slides/_rels/slide31.xml.rels><?xml version="1.0" encoding="UTF-8" standalone="yes"?>
<Relationships xmlns="http://schemas.openxmlformats.org/package/2006/relationships"><Relationship Id="rId117" Type="http://schemas.openxmlformats.org/officeDocument/2006/relationships/image" Target="../media/image3286.png"/><Relationship Id="rId299" Type="http://schemas.openxmlformats.org/officeDocument/2006/relationships/image" Target="../media/image3377.png"/><Relationship Id="rId21" Type="http://schemas.openxmlformats.org/officeDocument/2006/relationships/image" Target="../media/image3188.png"/><Relationship Id="rId63" Type="http://schemas.openxmlformats.org/officeDocument/2006/relationships/image" Target="../media/image3259.png"/><Relationship Id="rId159" Type="http://schemas.openxmlformats.org/officeDocument/2006/relationships/image" Target="../media/image3307.png"/><Relationship Id="rId170" Type="http://schemas.openxmlformats.org/officeDocument/2006/relationships/customXml" Target="../ink/ink3542.xml"/><Relationship Id="rId226" Type="http://schemas.openxmlformats.org/officeDocument/2006/relationships/customXml" Target="../ink/ink3570.xml"/><Relationship Id="rId268" Type="http://schemas.openxmlformats.org/officeDocument/2006/relationships/customXml" Target="../ink/ink3591.xml"/><Relationship Id="rId32" Type="http://schemas.openxmlformats.org/officeDocument/2006/relationships/customXml" Target="../ink/ink3473.xml"/><Relationship Id="rId74" Type="http://schemas.openxmlformats.org/officeDocument/2006/relationships/customXml" Target="../ink/ink3494.xml"/><Relationship Id="rId128" Type="http://schemas.openxmlformats.org/officeDocument/2006/relationships/customXml" Target="../ink/ink3521.xml"/><Relationship Id="rId5" Type="http://schemas.openxmlformats.org/officeDocument/2006/relationships/image" Target="../media/image3180.png"/><Relationship Id="rId181" Type="http://schemas.openxmlformats.org/officeDocument/2006/relationships/image" Target="../media/image3318.png"/><Relationship Id="rId237" Type="http://schemas.openxmlformats.org/officeDocument/2006/relationships/image" Target="../media/image3346.png"/><Relationship Id="rId279" Type="http://schemas.openxmlformats.org/officeDocument/2006/relationships/image" Target="../media/image3367.png"/><Relationship Id="rId43" Type="http://schemas.openxmlformats.org/officeDocument/2006/relationships/image" Target="../media/image3249.png"/><Relationship Id="rId139" Type="http://schemas.openxmlformats.org/officeDocument/2006/relationships/image" Target="../media/image3297.png"/><Relationship Id="rId290" Type="http://schemas.openxmlformats.org/officeDocument/2006/relationships/customXml" Target="../ink/ink3602.xml"/><Relationship Id="rId304" Type="http://schemas.openxmlformats.org/officeDocument/2006/relationships/customXml" Target="../ink/ink3609.xml"/><Relationship Id="rId85" Type="http://schemas.openxmlformats.org/officeDocument/2006/relationships/image" Target="../media/image3270.png"/><Relationship Id="rId150" Type="http://schemas.openxmlformats.org/officeDocument/2006/relationships/customXml" Target="../ink/ink3532.xml"/><Relationship Id="rId192" Type="http://schemas.openxmlformats.org/officeDocument/2006/relationships/customXml" Target="../ink/ink3553.xml"/><Relationship Id="rId206" Type="http://schemas.openxmlformats.org/officeDocument/2006/relationships/customXml" Target="../ink/ink3560.xml"/><Relationship Id="rId248" Type="http://schemas.openxmlformats.org/officeDocument/2006/relationships/customXml" Target="../ink/ink3581.xml"/><Relationship Id="rId12" Type="http://schemas.openxmlformats.org/officeDocument/2006/relationships/customXml" Target="../ink/ink3463.xml"/><Relationship Id="rId108" Type="http://schemas.openxmlformats.org/officeDocument/2006/relationships/customXml" Target="../ink/ink3511.xml"/><Relationship Id="rId315" Type="http://schemas.openxmlformats.org/officeDocument/2006/relationships/image" Target="../media/image3385.png"/><Relationship Id="rId54" Type="http://schemas.openxmlformats.org/officeDocument/2006/relationships/customXml" Target="../ink/ink3484.xml"/><Relationship Id="rId96" Type="http://schemas.openxmlformats.org/officeDocument/2006/relationships/customXml" Target="../ink/ink3505.xml"/><Relationship Id="rId161" Type="http://schemas.openxmlformats.org/officeDocument/2006/relationships/image" Target="../media/image3308.png"/><Relationship Id="rId217" Type="http://schemas.openxmlformats.org/officeDocument/2006/relationships/image" Target="../media/image3336.png"/><Relationship Id="rId259" Type="http://schemas.openxmlformats.org/officeDocument/2006/relationships/image" Target="../media/image3357.png"/><Relationship Id="rId23" Type="http://schemas.openxmlformats.org/officeDocument/2006/relationships/image" Target="../media/image3189.png"/><Relationship Id="rId119" Type="http://schemas.openxmlformats.org/officeDocument/2006/relationships/image" Target="../media/image3287.png"/><Relationship Id="rId270" Type="http://schemas.openxmlformats.org/officeDocument/2006/relationships/customXml" Target="../ink/ink3592.xml"/><Relationship Id="rId65" Type="http://schemas.openxmlformats.org/officeDocument/2006/relationships/image" Target="../media/image3260.png"/><Relationship Id="rId130" Type="http://schemas.openxmlformats.org/officeDocument/2006/relationships/customXml" Target="../ink/ink3522.xml"/><Relationship Id="rId172" Type="http://schemas.openxmlformats.org/officeDocument/2006/relationships/customXml" Target="../ink/ink3543.xml"/><Relationship Id="rId228" Type="http://schemas.openxmlformats.org/officeDocument/2006/relationships/customXml" Target="../ink/ink3571.xml"/><Relationship Id="rId13" Type="http://schemas.openxmlformats.org/officeDocument/2006/relationships/image" Target="../media/image3184.png"/><Relationship Id="rId109" Type="http://schemas.openxmlformats.org/officeDocument/2006/relationships/image" Target="../media/image3282.png"/><Relationship Id="rId260" Type="http://schemas.openxmlformats.org/officeDocument/2006/relationships/customXml" Target="../ink/ink3587.xml"/><Relationship Id="rId281" Type="http://schemas.openxmlformats.org/officeDocument/2006/relationships/image" Target="../media/image3368.png"/><Relationship Id="rId316" Type="http://schemas.openxmlformats.org/officeDocument/2006/relationships/customXml" Target="../ink/ink3615.xml"/><Relationship Id="rId34" Type="http://schemas.openxmlformats.org/officeDocument/2006/relationships/customXml" Target="../ink/ink3474.xml"/><Relationship Id="rId55" Type="http://schemas.openxmlformats.org/officeDocument/2006/relationships/image" Target="../media/image3255.png"/><Relationship Id="rId76" Type="http://schemas.openxmlformats.org/officeDocument/2006/relationships/customXml" Target="../ink/ink3495.xml"/><Relationship Id="rId97" Type="http://schemas.openxmlformats.org/officeDocument/2006/relationships/image" Target="../media/image3276.png"/><Relationship Id="rId120" Type="http://schemas.openxmlformats.org/officeDocument/2006/relationships/customXml" Target="../ink/ink3517.xml"/><Relationship Id="rId141" Type="http://schemas.openxmlformats.org/officeDocument/2006/relationships/image" Target="../media/image3298.png"/><Relationship Id="rId7" Type="http://schemas.openxmlformats.org/officeDocument/2006/relationships/image" Target="../media/image3181.png"/><Relationship Id="rId162" Type="http://schemas.openxmlformats.org/officeDocument/2006/relationships/customXml" Target="../ink/ink3538.xml"/><Relationship Id="rId183" Type="http://schemas.openxmlformats.org/officeDocument/2006/relationships/image" Target="../media/image3319.png"/><Relationship Id="rId218" Type="http://schemas.openxmlformats.org/officeDocument/2006/relationships/customXml" Target="../ink/ink3566.xml"/><Relationship Id="rId239" Type="http://schemas.openxmlformats.org/officeDocument/2006/relationships/image" Target="../media/image3347.png"/><Relationship Id="rId250" Type="http://schemas.openxmlformats.org/officeDocument/2006/relationships/customXml" Target="../ink/ink3582.xml"/><Relationship Id="rId271" Type="http://schemas.openxmlformats.org/officeDocument/2006/relationships/image" Target="../media/image3363.png"/><Relationship Id="rId292" Type="http://schemas.openxmlformats.org/officeDocument/2006/relationships/customXml" Target="../ink/ink3603.xml"/><Relationship Id="rId306" Type="http://schemas.openxmlformats.org/officeDocument/2006/relationships/customXml" Target="../ink/ink3610.xml"/><Relationship Id="rId24" Type="http://schemas.openxmlformats.org/officeDocument/2006/relationships/customXml" Target="../ink/ink3469.xml"/><Relationship Id="rId45" Type="http://schemas.openxmlformats.org/officeDocument/2006/relationships/image" Target="../media/image3250.png"/><Relationship Id="rId66" Type="http://schemas.openxmlformats.org/officeDocument/2006/relationships/customXml" Target="../ink/ink3490.xml"/><Relationship Id="rId87" Type="http://schemas.openxmlformats.org/officeDocument/2006/relationships/image" Target="../media/image3271.png"/><Relationship Id="rId110" Type="http://schemas.openxmlformats.org/officeDocument/2006/relationships/customXml" Target="../ink/ink3512.xml"/><Relationship Id="rId131" Type="http://schemas.openxmlformats.org/officeDocument/2006/relationships/image" Target="../media/image3293.png"/><Relationship Id="rId152" Type="http://schemas.openxmlformats.org/officeDocument/2006/relationships/customXml" Target="../ink/ink3533.xml"/><Relationship Id="rId173" Type="http://schemas.openxmlformats.org/officeDocument/2006/relationships/image" Target="../media/image3314.png"/><Relationship Id="rId194" Type="http://schemas.openxmlformats.org/officeDocument/2006/relationships/customXml" Target="../ink/ink3554.xml"/><Relationship Id="rId208" Type="http://schemas.openxmlformats.org/officeDocument/2006/relationships/customXml" Target="../ink/ink3561.xml"/><Relationship Id="rId229" Type="http://schemas.openxmlformats.org/officeDocument/2006/relationships/image" Target="../media/image3342.png"/><Relationship Id="rId240" Type="http://schemas.openxmlformats.org/officeDocument/2006/relationships/customXml" Target="../ink/ink3577.xml"/><Relationship Id="rId261" Type="http://schemas.openxmlformats.org/officeDocument/2006/relationships/image" Target="../media/image3358.png"/><Relationship Id="rId14" Type="http://schemas.openxmlformats.org/officeDocument/2006/relationships/customXml" Target="../ink/ink3464.xml"/><Relationship Id="rId35" Type="http://schemas.openxmlformats.org/officeDocument/2006/relationships/image" Target="../media/image3245.png"/><Relationship Id="rId56" Type="http://schemas.openxmlformats.org/officeDocument/2006/relationships/customXml" Target="../ink/ink3485.xml"/><Relationship Id="rId77" Type="http://schemas.openxmlformats.org/officeDocument/2006/relationships/image" Target="../media/image3266.png"/><Relationship Id="rId100" Type="http://schemas.openxmlformats.org/officeDocument/2006/relationships/customXml" Target="../ink/ink3507.xml"/><Relationship Id="rId282" Type="http://schemas.openxmlformats.org/officeDocument/2006/relationships/customXml" Target="../ink/ink3598.xml"/><Relationship Id="rId317" Type="http://schemas.openxmlformats.org/officeDocument/2006/relationships/image" Target="../media/image3386.png"/><Relationship Id="rId8" Type="http://schemas.openxmlformats.org/officeDocument/2006/relationships/customXml" Target="../ink/ink3461.xml"/><Relationship Id="rId98" Type="http://schemas.openxmlformats.org/officeDocument/2006/relationships/customXml" Target="../ink/ink3506.xml"/><Relationship Id="rId121" Type="http://schemas.openxmlformats.org/officeDocument/2006/relationships/image" Target="../media/image3288.png"/><Relationship Id="rId142" Type="http://schemas.openxmlformats.org/officeDocument/2006/relationships/customXml" Target="../ink/ink3528.xml"/><Relationship Id="rId163" Type="http://schemas.openxmlformats.org/officeDocument/2006/relationships/image" Target="../media/image3309.png"/><Relationship Id="rId184" Type="http://schemas.openxmlformats.org/officeDocument/2006/relationships/customXml" Target="../ink/ink3549.xml"/><Relationship Id="rId219" Type="http://schemas.openxmlformats.org/officeDocument/2006/relationships/image" Target="../media/image3337.png"/><Relationship Id="rId230" Type="http://schemas.openxmlformats.org/officeDocument/2006/relationships/customXml" Target="../ink/ink3572.xml"/><Relationship Id="rId251" Type="http://schemas.openxmlformats.org/officeDocument/2006/relationships/image" Target="../media/image3353.png"/><Relationship Id="rId25" Type="http://schemas.openxmlformats.org/officeDocument/2006/relationships/image" Target="../media/image3190.png"/><Relationship Id="rId46" Type="http://schemas.openxmlformats.org/officeDocument/2006/relationships/customXml" Target="../ink/ink3480.xml"/><Relationship Id="rId67" Type="http://schemas.openxmlformats.org/officeDocument/2006/relationships/image" Target="../media/image3261.png"/><Relationship Id="rId272" Type="http://schemas.openxmlformats.org/officeDocument/2006/relationships/customXml" Target="../ink/ink3593.xml"/><Relationship Id="rId293" Type="http://schemas.openxmlformats.org/officeDocument/2006/relationships/image" Target="../media/image3374.png"/><Relationship Id="rId307" Type="http://schemas.openxmlformats.org/officeDocument/2006/relationships/image" Target="../media/image3381.png"/><Relationship Id="rId88" Type="http://schemas.openxmlformats.org/officeDocument/2006/relationships/customXml" Target="../ink/ink3501.xml"/><Relationship Id="rId111" Type="http://schemas.openxmlformats.org/officeDocument/2006/relationships/image" Target="../media/image3283.png"/><Relationship Id="rId132" Type="http://schemas.openxmlformats.org/officeDocument/2006/relationships/customXml" Target="../ink/ink3523.xml"/><Relationship Id="rId153" Type="http://schemas.openxmlformats.org/officeDocument/2006/relationships/image" Target="../media/image3304.png"/><Relationship Id="rId174" Type="http://schemas.openxmlformats.org/officeDocument/2006/relationships/customXml" Target="../ink/ink3544.xml"/><Relationship Id="rId195" Type="http://schemas.openxmlformats.org/officeDocument/2006/relationships/image" Target="../media/image3325.png"/><Relationship Id="rId209" Type="http://schemas.openxmlformats.org/officeDocument/2006/relationships/image" Target="../media/image3332.png"/><Relationship Id="rId220" Type="http://schemas.openxmlformats.org/officeDocument/2006/relationships/customXml" Target="../ink/ink3567.xml"/><Relationship Id="rId241" Type="http://schemas.openxmlformats.org/officeDocument/2006/relationships/image" Target="../media/image3348.png"/><Relationship Id="rId15" Type="http://schemas.openxmlformats.org/officeDocument/2006/relationships/image" Target="../media/image3185.png"/><Relationship Id="rId36" Type="http://schemas.openxmlformats.org/officeDocument/2006/relationships/customXml" Target="../ink/ink3475.xml"/><Relationship Id="rId57" Type="http://schemas.openxmlformats.org/officeDocument/2006/relationships/image" Target="../media/image3256.png"/><Relationship Id="rId262" Type="http://schemas.openxmlformats.org/officeDocument/2006/relationships/customXml" Target="../ink/ink3588.xml"/><Relationship Id="rId283" Type="http://schemas.openxmlformats.org/officeDocument/2006/relationships/image" Target="../media/image3369.png"/><Relationship Id="rId78" Type="http://schemas.openxmlformats.org/officeDocument/2006/relationships/customXml" Target="../ink/ink3496.xml"/><Relationship Id="rId99" Type="http://schemas.openxmlformats.org/officeDocument/2006/relationships/image" Target="../media/image3277.png"/><Relationship Id="rId101" Type="http://schemas.openxmlformats.org/officeDocument/2006/relationships/image" Target="../media/image3278.png"/><Relationship Id="rId122" Type="http://schemas.openxmlformats.org/officeDocument/2006/relationships/customXml" Target="../ink/ink3518.xml"/><Relationship Id="rId143" Type="http://schemas.openxmlformats.org/officeDocument/2006/relationships/image" Target="../media/image3299.png"/><Relationship Id="rId164" Type="http://schemas.openxmlformats.org/officeDocument/2006/relationships/customXml" Target="../ink/ink3539.xml"/><Relationship Id="rId185" Type="http://schemas.openxmlformats.org/officeDocument/2006/relationships/image" Target="../media/image3320.png"/><Relationship Id="rId9" Type="http://schemas.openxmlformats.org/officeDocument/2006/relationships/image" Target="../media/image3182.png"/><Relationship Id="rId210" Type="http://schemas.openxmlformats.org/officeDocument/2006/relationships/customXml" Target="../ink/ink3562.xml"/><Relationship Id="rId26" Type="http://schemas.openxmlformats.org/officeDocument/2006/relationships/customXml" Target="../ink/ink3470.xml"/><Relationship Id="rId231" Type="http://schemas.openxmlformats.org/officeDocument/2006/relationships/image" Target="../media/image3343.png"/><Relationship Id="rId252" Type="http://schemas.openxmlformats.org/officeDocument/2006/relationships/customXml" Target="../ink/ink3583.xml"/><Relationship Id="rId273" Type="http://schemas.openxmlformats.org/officeDocument/2006/relationships/image" Target="../media/image3364.png"/><Relationship Id="rId294" Type="http://schemas.openxmlformats.org/officeDocument/2006/relationships/customXml" Target="../ink/ink3604.xml"/><Relationship Id="rId308" Type="http://schemas.openxmlformats.org/officeDocument/2006/relationships/customXml" Target="../ink/ink3611.xml"/><Relationship Id="rId47" Type="http://schemas.openxmlformats.org/officeDocument/2006/relationships/image" Target="../media/image3251.png"/><Relationship Id="rId68" Type="http://schemas.openxmlformats.org/officeDocument/2006/relationships/customXml" Target="../ink/ink3491.xml"/><Relationship Id="rId89" Type="http://schemas.openxmlformats.org/officeDocument/2006/relationships/image" Target="../media/image3272.png"/><Relationship Id="rId112" Type="http://schemas.openxmlformats.org/officeDocument/2006/relationships/customXml" Target="../ink/ink3513.xml"/><Relationship Id="rId133" Type="http://schemas.openxmlformats.org/officeDocument/2006/relationships/image" Target="../media/image3294.png"/><Relationship Id="rId154" Type="http://schemas.openxmlformats.org/officeDocument/2006/relationships/customXml" Target="../ink/ink3534.xml"/><Relationship Id="rId175" Type="http://schemas.openxmlformats.org/officeDocument/2006/relationships/image" Target="../media/image3315.png"/><Relationship Id="rId196" Type="http://schemas.openxmlformats.org/officeDocument/2006/relationships/customXml" Target="../ink/ink3555.xml"/><Relationship Id="rId200" Type="http://schemas.openxmlformats.org/officeDocument/2006/relationships/customXml" Target="../ink/ink3557.xml"/><Relationship Id="rId16" Type="http://schemas.openxmlformats.org/officeDocument/2006/relationships/customXml" Target="../ink/ink3465.xml"/><Relationship Id="rId221" Type="http://schemas.openxmlformats.org/officeDocument/2006/relationships/image" Target="../media/image3338.png"/><Relationship Id="rId242" Type="http://schemas.openxmlformats.org/officeDocument/2006/relationships/customXml" Target="../ink/ink3578.xml"/><Relationship Id="rId263" Type="http://schemas.openxmlformats.org/officeDocument/2006/relationships/image" Target="../media/image3359.png"/><Relationship Id="rId284" Type="http://schemas.openxmlformats.org/officeDocument/2006/relationships/customXml" Target="../ink/ink3599.xml"/><Relationship Id="rId37" Type="http://schemas.openxmlformats.org/officeDocument/2006/relationships/image" Target="../media/image3246.png"/><Relationship Id="rId58" Type="http://schemas.openxmlformats.org/officeDocument/2006/relationships/customXml" Target="../ink/ink3486.xml"/><Relationship Id="rId79" Type="http://schemas.openxmlformats.org/officeDocument/2006/relationships/image" Target="../media/image3267.png"/><Relationship Id="rId102" Type="http://schemas.openxmlformats.org/officeDocument/2006/relationships/customXml" Target="../ink/ink3508.xml"/><Relationship Id="rId123" Type="http://schemas.openxmlformats.org/officeDocument/2006/relationships/image" Target="../media/image3289.png"/><Relationship Id="rId144" Type="http://schemas.openxmlformats.org/officeDocument/2006/relationships/customXml" Target="../ink/ink3529.xml"/><Relationship Id="rId90" Type="http://schemas.openxmlformats.org/officeDocument/2006/relationships/customXml" Target="../ink/ink3502.xml"/><Relationship Id="rId165" Type="http://schemas.openxmlformats.org/officeDocument/2006/relationships/image" Target="../media/image3310.png"/><Relationship Id="rId186" Type="http://schemas.openxmlformats.org/officeDocument/2006/relationships/customXml" Target="../ink/ink3550.xml"/><Relationship Id="rId211" Type="http://schemas.openxmlformats.org/officeDocument/2006/relationships/image" Target="../media/image3333.png"/><Relationship Id="rId232" Type="http://schemas.openxmlformats.org/officeDocument/2006/relationships/customXml" Target="../ink/ink3573.xml"/><Relationship Id="rId253" Type="http://schemas.openxmlformats.org/officeDocument/2006/relationships/image" Target="../media/image3354.png"/><Relationship Id="rId274" Type="http://schemas.openxmlformats.org/officeDocument/2006/relationships/customXml" Target="../ink/ink3594.xml"/><Relationship Id="rId295" Type="http://schemas.openxmlformats.org/officeDocument/2006/relationships/image" Target="../media/image3375.png"/><Relationship Id="rId309" Type="http://schemas.openxmlformats.org/officeDocument/2006/relationships/image" Target="../media/image3382.png"/><Relationship Id="rId27" Type="http://schemas.openxmlformats.org/officeDocument/2006/relationships/image" Target="../media/image3197.png"/><Relationship Id="rId48" Type="http://schemas.openxmlformats.org/officeDocument/2006/relationships/customXml" Target="../ink/ink3481.xml"/><Relationship Id="rId69" Type="http://schemas.openxmlformats.org/officeDocument/2006/relationships/image" Target="../media/image3262.png"/><Relationship Id="rId113" Type="http://schemas.openxmlformats.org/officeDocument/2006/relationships/image" Target="../media/image3284.png"/><Relationship Id="rId134" Type="http://schemas.openxmlformats.org/officeDocument/2006/relationships/customXml" Target="../ink/ink3524.xml"/><Relationship Id="rId80" Type="http://schemas.openxmlformats.org/officeDocument/2006/relationships/customXml" Target="../ink/ink3497.xml"/><Relationship Id="rId155" Type="http://schemas.openxmlformats.org/officeDocument/2006/relationships/image" Target="../media/image3305.png"/><Relationship Id="rId176" Type="http://schemas.openxmlformats.org/officeDocument/2006/relationships/customXml" Target="../ink/ink3545.xml"/><Relationship Id="rId197" Type="http://schemas.openxmlformats.org/officeDocument/2006/relationships/image" Target="../media/image3326.png"/><Relationship Id="rId201" Type="http://schemas.openxmlformats.org/officeDocument/2006/relationships/image" Target="../media/image3328.png"/><Relationship Id="rId222" Type="http://schemas.openxmlformats.org/officeDocument/2006/relationships/customXml" Target="../ink/ink3568.xml"/><Relationship Id="rId243" Type="http://schemas.openxmlformats.org/officeDocument/2006/relationships/image" Target="../media/image3349.png"/><Relationship Id="rId264" Type="http://schemas.openxmlformats.org/officeDocument/2006/relationships/customXml" Target="../ink/ink3589.xml"/><Relationship Id="rId285" Type="http://schemas.openxmlformats.org/officeDocument/2006/relationships/image" Target="../media/image3370.png"/><Relationship Id="rId17" Type="http://schemas.openxmlformats.org/officeDocument/2006/relationships/image" Target="../media/image3186.png"/><Relationship Id="rId38" Type="http://schemas.openxmlformats.org/officeDocument/2006/relationships/customXml" Target="../ink/ink3476.xml"/><Relationship Id="rId59" Type="http://schemas.openxmlformats.org/officeDocument/2006/relationships/image" Target="../media/image3257.png"/><Relationship Id="rId103" Type="http://schemas.openxmlformats.org/officeDocument/2006/relationships/image" Target="../media/image3279.png"/><Relationship Id="rId124" Type="http://schemas.openxmlformats.org/officeDocument/2006/relationships/customXml" Target="../ink/ink3519.xml"/><Relationship Id="rId310" Type="http://schemas.openxmlformats.org/officeDocument/2006/relationships/customXml" Target="../ink/ink3612.xml"/><Relationship Id="rId70" Type="http://schemas.openxmlformats.org/officeDocument/2006/relationships/customXml" Target="../ink/ink3492.xml"/><Relationship Id="rId91" Type="http://schemas.openxmlformats.org/officeDocument/2006/relationships/image" Target="../media/image3273.png"/><Relationship Id="rId145" Type="http://schemas.openxmlformats.org/officeDocument/2006/relationships/image" Target="../media/image3300.png"/><Relationship Id="rId166" Type="http://schemas.openxmlformats.org/officeDocument/2006/relationships/customXml" Target="../ink/ink3540.xml"/><Relationship Id="rId187" Type="http://schemas.openxmlformats.org/officeDocument/2006/relationships/image" Target="../media/image3321.png"/><Relationship Id="rId1" Type="http://schemas.openxmlformats.org/officeDocument/2006/relationships/slideLayout" Target="../slideLayouts/slideLayout2.xml"/><Relationship Id="rId212" Type="http://schemas.openxmlformats.org/officeDocument/2006/relationships/customXml" Target="../ink/ink3563.xml"/><Relationship Id="rId233" Type="http://schemas.openxmlformats.org/officeDocument/2006/relationships/image" Target="../media/image3344.png"/><Relationship Id="rId254" Type="http://schemas.openxmlformats.org/officeDocument/2006/relationships/customXml" Target="../ink/ink3584.xml"/><Relationship Id="rId28" Type="http://schemas.openxmlformats.org/officeDocument/2006/relationships/customXml" Target="../ink/ink3471.xml"/><Relationship Id="rId49" Type="http://schemas.openxmlformats.org/officeDocument/2006/relationships/image" Target="../media/image3252.png"/><Relationship Id="rId114" Type="http://schemas.openxmlformats.org/officeDocument/2006/relationships/customXml" Target="../ink/ink3514.xml"/><Relationship Id="rId275" Type="http://schemas.openxmlformats.org/officeDocument/2006/relationships/image" Target="../media/image3365.png"/><Relationship Id="rId296" Type="http://schemas.openxmlformats.org/officeDocument/2006/relationships/customXml" Target="../ink/ink3605.xml"/><Relationship Id="rId300" Type="http://schemas.openxmlformats.org/officeDocument/2006/relationships/customXml" Target="../ink/ink3607.xml"/><Relationship Id="rId60" Type="http://schemas.openxmlformats.org/officeDocument/2006/relationships/customXml" Target="../ink/ink3487.xml"/><Relationship Id="rId81" Type="http://schemas.openxmlformats.org/officeDocument/2006/relationships/image" Target="../media/image3268.png"/><Relationship Id="rId135" Type="http://schemas.openxmlformats.org/officeDocument/2006/relationships/image" Target="../media/image3295.png"/><Relationship Id="rId156" Type="http://schemas.openxmlformats.org/officeDocument/2006/relationships/customXml" Target="../ink/ink3535.xml"/><Relationship Id="rId177" Type="http://schemas.openxmlformats.org/officeDocument/2006/relationships/image" Target="../media/image3316.png"/><Relationship Id="rId198" Type="http://schemas.openxmlformats.org/officeDocument/2006/relationships/customXml" Target="../ink/ink3556.xml"/><Relationship Id="rId202" Type="http://schemas.openxmlformats.org/officeDocument/2006/relationships/customXml" Target="../ink/ink3558.xml"/><Relationship Id="rId223" Type="http://schemas.openxmlformats.org/officeDocument/2006/relationships/image" Target="../media/image3339.png"/><Relationship Id="rId244" Type="http://schemas.openxmlformats.org/officeDocument/2006/relationships/customXml" Target="../ink/ink3579.xml"/><Relationship Id="rId18" Type="http://schemas.openxmlformats.org/officeDocument/2006/relationships/customXml" Target="../ink/ink3466.xml"/><Relationship Id="rId39" Type="http://schemas.openxmlformats.org/officeDocument/2006/relationships/image" Target="../media/image3247.png"/><Relationship Id="rId265" Type="http://schemas.openxmlformats.org/officeDocument/2006/relationships/image" Target="../media/image3360.png"/><Relationship Id="rId286" Type="http://schemas.openxmlformats.org/officeDocument/2006/relationships/customXml" Target="../ink/ink3600.xml"/><Relationship Id="rId50" Type="http://schemas.openxmlformats.org/officeDocument/2006/relationships/customXml" Target="../ink/ink3482.xml"/><Relationship Id="rId104" Type="http://schemas.openxmlformats.org/officeDocument/2006/relationships/customXml" Target="../ink/ink3509.xml"/><Relationship Id="rId125" Type="http://schemas.openxmlformats.org/officeDocument/2006/relationships/image" Target="../media/image3290.png"/><Relationship Id="rId146" Type="http://schemas.openxmlformats.org/officeDocument/2006/relationships/customXml" Target="../ink/ink3530.xml"/><Relationship Id="rId167" Type="http://schemas.openxmlformats.org/officeDocument/2006/relationships/image" Target="../media/image3311.png"/><Relationship Id="rId188" Type="http://schemas.openxmlformats.org/officeDocument/2006/relationships/customXml" Target="../ink/ink3551.xml"/><Relationship Id="rId311" Type="http://schemas.openxmlformats.org/officeDocument/2006/relationships/image" Target="../media/image3383.png"/><Relationship Id="rId71" Type="http://schemas.openxmlformats.org/officeDocument/2006/relationships/image" Target="../media/image3263.png"/><Relationship Id="rId92" Type="http://schemas.openxmlformats.org/officeDocument/2006/relationships/customXml" Target="../ink/ink3503.xml"/><Relationship Id="rId213" Type="http://schemas.openxmlformats.org/officeDocument/2006/relationships/image" Target="../media/image3334.png"/><Relationship Id="rId234" Type="http://schemas.openxmlformats.org/officeDocument/2006/relationships/customXml" Target="../ink/ink3574.xml"/><Relationship Id="rId2" Type="http://schemas.openxmlformats.org/officeDocument/2006/relationships/customXml" Target="../ink/ink3458.xml"/><Relationship Id="rId29" Type="http://schemas.openxmlformats.org/officeDocument/2006/relationships/image" Target="../media/image3198.png"/><Relationship Id="rId255" Type="http://schemas.openxmlformats.org/officeDocument/2006/relationships/image" Target="../media/image3355.png"/><Relationship Id="rId276" Type="http://schemas.openxmlformats.org/officeDocument/2006/relationships/customXml" Target="../ink/ink3595.xml"/><Relationship Id="rId297" Type="http://schemas.openxmlformats.org/officeDocument/2006/relationships/image" Target="../media/image3376.png"/><Relationship Id="rId40" Type="http://schemas.openxmlformats.org/officeDocument/2006/relationships/customXml" Target="../ink/ink3477.xml"/><Relationship Id="rId115" Type="http://schemas.openxmlformats.org/officeDocument/2006/relationships/image" Target="../media/image3285.png"/><Relationship Id="rId136" Type="http://schemas.openxmlformats.org/officeDocument/2006/relationships/customXml" Target="../ink/ink3525.xml"/><Relationship Id="rId157" Type="http://schemas.openxmlformats.org/officeDocument/2006/relationships/image" Target="../media/image3306.png"/><Relationship Id="rId178" Type="http://schemas.openxmlformats.org/officeDocument/2006/relationships/customXml" Target="../ink/ink3546.xml"/><Relationship Id="rId301" Type="http://schemas.openxmlformats.org/officeDocument/2006/relationships/image" Target="../media/image3378.png"/><Relationship Id="rId61" Type="http://schemas.openxmlformats.org/officeDocument/2006/relationships/image" Target="../media/image3258.png"/><Relationship Id="rId82" Type="http://schemas.openxmlformats.org/officeDocument/2006/relationships/customXml" Target="../ink/ink3498.xml"/><Relationship Id="rId199" Type="http://schemas.openxmlformats.org/officeDocument/2006/relationships/image" Target="../media/image3327.png"/><Relationship Id="rId203" Type="http://schemas.openxmlformats.org/officeDocument/2006/relationships/image" Target="../media/image3329.png"/><Relationship Id="rId19" Type="http://schemas.openxmlformats.org/officeDocument/2006/relationships/image" Target="../media/image3187.png"/><Relationship Id="rId224" Type="http://schemas.openxmlformats.org/officeDocument/2006/relationships/customXml" Target="../ink/ink3569.xml"/><Relationship Id="rId245" Type="http://schemas.openxmlformats.org/officeDocument/2006/relationships/image" Target="../media/image3350.png"/><Relationship Id="rId266" Type="http://schemas.openxmlformats.org/officeDocument/2006/relationships/customXml" Target="../ink/ink3590.xml"/><Relationship Id="rId287" Type="http://schemas.openxmlformats.org/officeDocument/2006/relationships/image" Target="../media/image3371.png"/><Relationship Id="rId30" Type="http://schemas.openxmlformats.org/officeDocument/2006/relationships/customXml" Target="../ink/ink3472.xml"/><Relationship Id="rId105" Type="http://schemas.openxmlformats.org/officeDocument/2006/relationships/image" Target="../media/image3280.png"/><Relationship Id="rId126" Type="http://schemas.openxmlformats.org/officeDocument/2006/relationships/customXml" Target="../ink/ink3520.xml"/><Relationship Id="rId147" Type="http://schemas.openxmlformats.org/officeDocument/2006/relationships/image" Target="../media/image3301.png"/><Relationship Id="rId168" Type="http://schemas.openxmlformats.org/officeDocument/2006/relationships/customXml" Target="../ink/ink3541.xml"/><Relationship Id="rId312" Type="http://schemas.openxmlformats.org/officeDocument/2006/relationships/customXml" Target="../ink/ink3613.xml"/><Relationship Id="rId51" Type="http://schemas.openxmlformats.org/officeDocument/2006/relationships/image" Target="../media/image3253.png"/><Relationship Id="rId72" Type="http://schemas.openxmlformats.org/officeDocument/2006/relationships/customXml" Target="../ink/ink3493.xml"/><Relationship Id="rId93" Type="http://schemas.openxmlformats.org/officeDocument/2006/relationships/image" Target="../media/image3274.png"/><Relationship Id="rId189" Type="http://schemas.openxmlformats.org/officeDocument/2006/relationships/image" Target="../media/image3322.png"/><Relationship Id="rId3" Type="http://schemas.openxmlformats.org/officeDocument/2006/relationships/image" Target="../media/image3179.png"/><Relationship Id="rId214" Type="http://schemas.openxmlformats.org/officeDocument/2006/relationships/customXml" Target="../ink/ink3564.xml"/><Relationship Id="rId235" Type="http://schemas.openxmlformats.org/officeDocument/2006/relationships/image" Target="../media/image3345.png"/><Relationship Id="rId256" Type="http://schemas.openxmlformats.org/officeDocument/2006/relationships/customXml" Target="../ink/ink3585.xml"/><Relationship Id="rId277" Type="http://schemas.openxmlformats.org/officeDocument/2006/relationships/image" Target="../media/image3366.png"/><Relationship Id="rId298" Type="http://schemas.openxmlformats.org/officeDocument/2006/relationships/customXml" Target="../ink/ink3606.xml"/><Relationship Id="rId116" Type="http://schemas.openxmlformats.org/officeDocument/2006/relationships/customXml" Target="../ink/ink3515.xml"/><Relationship Id="rId137" Type="http://schemas.openxmlformats.org/officeDocument/2006/relationships/image" Target="../media/image3296.png"/><Relationship Id="rId158" Type="http://schemas.openxmlformats.org/officeDocument/2006/relationships/customXml" Target="../ink/ink3536.xml"/><Relationship Id="rId302" Type="http://schemas.openxmlformats.org/officeDocument/2006/relationships/customXml" Target="../ink/ink3608.xml"/><Relationship Id="rId20" Type="http://schemas.openxmlformats.org/officeDocument/2006/relationships/customXml" Target="../ink/ink3467.xml"/><Relationship Id="rId41" Type="http://schemas.openxmlformats.org/officeDocument/2006/relationships/image" Target="../media/image3248.png"/><Relationship Id="rId62" Type="http://schemas.openxmlformats.org/officeDocument/2006/relationships/customXml" Target="../ink/ink3488.xml"/><Relationship Id="rId83" Type="http://schemas.openxmlformats.org/officeDocument/2006/relationships/image" Target="../media/image3269.png"/><Relationship Id="rId179" Type="http://schemas.openxmlformats.org/officeDocument/2006/relationships/image" Target="../media/image3317.png"/><Relationship Id="rId190" Type="http://schemas.openxmlformats.org/officeDocument/2006/relationships/customXml" Target="../ink/ink3552.xml"/><Relationship Id="rId204" Type="http://schemas.openxmlformats.org/officeDocument/2006/relationships/customXml" Target="../ink/ink3559.xml"/><Relationship Id="rId225" Type="http://schemas.openxmlformats.org/officeDocument/2006/relationships/image" Target="../media/image3340.png"/><Relationship Id="rId246" Type="http://schemas.openxmlformats.org/officeDocument/2006/relationships/customXml" Target="../ink/ink3580.xml"/><Relationship Id="rId267" Type="http://schemas.openxmlformats.org/officeDocument/2006/relationships/image" Target="../media/image3361.png"/><Relationship Id="rId288" Type="http://schemas.openxmlformats.org/officeDocument/2006/relationships/customXml" Target="../ink/ink3601.xml"/><Relationship Id="rId106" Type="http://schemas.openxmlformats.org/officeDocument/2006/relationships/customXml" Target="../ink/ink3510.xml"/><Relationship Id="rId127" Type="http://schemas.openxmlformats.org/officeDocument/2006/relationships/image" Target="../media/image3291.png"/><Relationship Id="rId313" Type="http://schemas.openxmlformats.org/officeDocument/2006/relationships/image" Target="../media/image3384.png"/><Relationship Id="rId10" Type="http://schemas.openxmlformats.org/officeDocument/2006/relationships/customXml" Target="../ink/ink3462.xml"/><Relationship Id="rId31" Type="http://schemas.openxmlformats.org/officeDocument/2006/relationships/image" Target="../media/image3199.png"/><Relationship Id="rId52" Type="http://schemas.openxmlformats.org/officeDocument/2006/relationships/customXml" Target="../ink/ink3483.xml"/><Relationship Id="rId73" Type="http://schemas.openxmlformats.org/officeDocument/2006/relationships/image" Target="../media/image3264.png"/><Relationship Id="rId94" Type="http://schemas.openxmlformats.org/officeDocument/2006/relationships/customXml" Target="../ink/ink3504.xml"/><Relationship Id="rId148" Type="http://schemas.openxmlformats.org/officeDocument/2006/relationships/customXml" Target="../ink/ink3531.xml"/><Relationship Id="rId169" Type="http://schemas.openxmlformats.org/officeDocument/2006/relationships/image" Target="../media/image3312.png"/><Relationship Id="rId4" Type="http://schemas.openxmlformats.org/officeDocument/2006/relationships/customXml" Target="../ink/ink3459.xml"/><Relationship Id="rId180" Type="http://schemas.openxmlformats.org/officeDocument/2006/relationships/customXml" Target="../ink/ink3547.xml"/><Relationship Id="rId215" Type="http://schemas.openxmlformats.org/officeDocument/2006/relationships/image" Target="../media/image3335.png"/><Relationship Id="rId236" Type="http://schemas.openxmlformats.org/officeDocument/2006/relationships/customXml" Target="../ink/ink3575.xml"/><Relationship Id="rId257" Type="http://schemas.openxmlformats.org/officeDocument/2006/relationships/image" Target="../media/image3356.png"/><Relationship Id="rId278" Type="http://schemas.openxmlformats.org/officeDocument/2006/relationships/customXml" Target="../ink/ink3596.xml"/><Relationship Id="rId303" Type="http://schemas.openxmlformats.org/officeDocument/2006/relationships/image" Target="../media/image3379.png"/><Relationship Id="rId42" Type="http://schemas.openxmlformats.org/officeDocument/2006/relationships/customXml" Target="../ink/ink3478.xml"/><Relationship Id="rId84" Type="http://schemas.openxmlformats.org/officeDocument/2006/relationships/customXml" Target="../ink/ink3499.xml"/><Relationship Id="rId138" Type="http://schemas.openxmlformats.org/officeDocument/2006/relationships/customXml" Target="../ink/ink3526.xml"/><Relationship Id="rId191" Type="http://schemas.openxmlformats.org/officeDocument/2006/relationships/image" Target="../media/image3323.png"/><Relationship Id="rId205" Type="http://schemas.openxmlformats.org/officeDocument/2006/relationships/image" Target="../media/image3330.png"/><Relationship Id="rId247" Type="http://schemas.openxmlformats.org/officeDocument/2006/relationships/image" Target="../media/image3351.png"/><Relationship Id="rId107" Type="http://schemas.openxmlformats.org/officeDocument/2006/relationships/image" Target="../media/image3281.png"/><Relationship Id="rId289" Type="http://schemas.openxmlformats.org/officeDocument/2006/relationships/image" Target="../media/image3372.png"/><Relationship Id="rId11" Type="http://schemas.openxmlformats.org/officeDocument/2006/relationships/image" Target="../media/image3183.png"/><Relationship Id="rId53" Type="http://schemas.openxmlformats.org/officeDocument/2006/relationships/image" Target="../media/image3254.png"/><Relationship Id="rId149" Type="http://schemas.openxmlformats.org/officeDocument/2006/relationships/image" Target="../media/image3302.png"/><Relationship Id="rId314" Type="http://schemas.openxmlformats.org/officeDocument/2006/relationships/customXml" Target="../ink/ink3614.xml"/><Relationship Id="rId95" Type="http://schemas.openxmlformats.org/officeDocument/2006/relationships/image" Target="../media/image3275.png"/><Relationship Id="rId160" Type="http://schemas.openxmlformats.org/officeDocument/2006/relationships/customXml" Target="../ink/ink3537.xml"/><Relationship Id="rId216" Type="http://schemas.openxmlformats.org/officeDocument/2006/relationships/customXml" Target="../ink/ink3565.xml"/><Relationship Id="rId258" Type="http://schemas.openxmlformats.org/officeDocument/2006/relationships/customXml" Target="../ink/ink3586.xml"/><Relationship Id="rId22" Type="http://schemas.openxmlformats.org/officeDocument/2006/relationships/customXml" Target="../ink/ink3468.xml"/><Relationship Id="rId64" Type="http://schemas.openxmlformats.org/officeDocument/2006/relationships/customXml" Target="../ink/ink3489.xml"/><Relationship Id="rId118" Type="http://schemas.openxmlformats.org/officeDocument/2006/relationships/customXml" Target="../ink/ink3516.xml"/><Relationship Id="rId171" Type="http://schemas.openxmlformats.org/officeDocument/2006/relationships/image" Target="../media/image3313.png"/><Relationship Id="rId227" Type="http://schemas.openxmlformats.org/officeDocument/2006/relationships/image" Target="../media/image3341.png"/><Relationship Id="rId269" Type="http://schemas.openxmlformats.org/officeDocument/2006/relationships/image" Target="../media/image3362.png"/><Relationship Id="rId33" Type="http://schemas.openxmlformats.org/officeDocument/2006/relationships/image" Target="../media/image3244.png"/><Relationship Id="rId129" Type="http://schemas.openxmlformats.org/officeDocument/2006/relationships/image" Target="../media/image3292.png"/><Relationship Id="rId280" Type="http://schemas.openxmlformats.org/officeDocument/2006/relationships/customXml" Target="../ink/ink3597.xml"/><Relationship Id="rId75" Type="http://schemas.openxmlformats.org/officeDocument/2006/relationships/image" Target="../media/image3265.png"/><Relationship Id="rId140" Type="http://schemas.openxmlformats.org/officeDocument/2006/relationships/customXml" Target="../ink/ink3527.xml"/><Relationship Id="rId182" Type="http://schemas.openxmlformats.org/officeDocument/2006/relationships/customXml" Target="../ink/ink3548.xml"/><Relationship Id="rId6" Type="http://schemas.openxmlformats.org/officeDocument/2006/relationships/customXml" Target="../ink/ink3460.xml"/><Relationship Id="rId238" Type="http://schemas.openxmlformats.org/officeDocument/2006/relationships/customXml" Target="../ink/ink3576.xml"/><Relationship Id="rId291" Type="http://schemas.openxmlformats.org/officeDocument/2006/relationships/image" Target="../media/image3373.png"/><Relationship Id="rId305" Type="http://schemas.openxmlformats.org/officeDocument/2006/relationships/image" Target="../media/image3380.png"/><Relationship Id="rId44" Type="http://schemas.openxmlformats.org/officeDocument/2006/relationships/customXml" Target="../ink/ink3479.xml"/><Relationship Id="rId86" Type="http://schemas.openxmlformats.org/officeDocument/2006/relationships/customXml" Target="../ink/ink3500.xml"/><Relationship Id="rId151" Type="http://schemas.openxmlformats.org/officeDocument/2006/relationships/image" Target="../media/image3303.png"/><Relationship Id="rId193" Type="http://schemas.openxmlformats.org/officeDocument/2006/relationships/image" Target="../media/image3324.png"/><Relationship Id="rId207" Type="http://schemas.openxmlformats.org/officeDocument/2006/relationships/image" Target="../media/image3331.png"/><Relationship Id="rId249" Type="http://schemas.openxmlformats.org/officeDocument/2006/relationships/image" Target="../media/image3352.png"/></Relationships>
</file>

<file path=ppt/slides/_rels/slide32.xml.rels><?xml version="1.0" encoding="UTF-8" standalone="yes"?>
<Relationships xmlns="http://schemas.openxmlformats.org/package/2006/relationships"><Relationship Id="rId117" Type="http://schemas.openxmlformats.org/officeDocument/2006/relationships/image" Target="../media/image3444.png"/><Relationship Id="rId21" Type="http://schemas.openxmlformats.org/officeDocument/2006/relationships/image" Target="../media/image3396.png"/><Relationship Id="rId42" Type="http://schemas.openxmlformats.org/officeDocument/2006/relationships/customXml" Target="../ink/ink3636.xml"/><Relationship Id="rId63" Type="http://schemas.openxmlformats.org/officeDocument/2006/relationships/image" Target="../media/image3417.png"/><Relationship Id="rId84" Type="http://schemas.openxmlformats.org/officeDocument/2006/relationships/customXml" Target="../ink/ink3657.xml"/><Relationship Id="rId138" Type="http://schemas.openxmlformats.org/officeDocument/2006/relationships/customXml" Target="../ink/ink3684.xml"/><Relationship Id="rId159" Type="http://schemas.openxmlformats.org/officeDocument/2006/relationships/image" Target="../media/image3465.png"/><Relationship Id="rId170" Type="http://schemas.openxmlformats.org/officeDocument/2006/relationships/customXml" Target="../ink/ink3700.xml"/><Relationship Id="rId191" Type="http://schemas.openxmlformats.org/officeDocument/2006/relationships/image" Target="../media/image3481.png"/><Relationship Id="rId205" Type="http://schemas.openxmlformats.org/officeDocument/2006/relationships/image" Target="../media/image3488.png"/><Relationship Id="rId226" Type="http://schemas.openxmlformats.org/officeDocument/2006/relationships/customXml" Target="../ink/ink3728.xml"/><Relationship Id="rId107" Type="http://schemas.openxmlformats.org/officeDocument/2006/relationships/image" Target="../media/image3439.png"/><Relationship Id="rId11" Type="http://schemas.openxmlformats.org/officeDocument/2006/relationships/image" Target="../media/image3391.png"/><Relationship Id="rId32" Type="http://schemas.openxmlformats.org/officeDocument/2006/relationships/customXml" Target="../ink/ink3631.xml"/><Relationship Id="rId53" Type="http://schemas.openxmlformats.org/officeDocument/2006/relationships/image" Target="../media/image3412.png"/><Relationship Id="rId74" Type="http://schemas.openxmlformats.org/officeDocument/2006/relationships/customXml" Target="../ink/ink3652.xml"/><Relationship Id="rId128" Type="http://schemas.openxmlformats.org/officeDocument/2006/relationships/customXml" Target="../ink/ink3679.xml"/><Relationship Id="rId149" Type="http://schemas.openxmlformats.org/officeDocument/2006/relationships/image" Target="../media/image3460.png"/><Relationship Id="rId5" Type="http://schemas.openxmlformats.org/officeDocument/2006/relationships/image" Target="../media/image3388.png"/><Relationship Id="rId95" Type="http://schemas.openxmlformats.org/officeDocument/2006/relationships/image" Target="../media/image3433.png"/><Relationship Id="rId160" Type="http://schemas.openxmlformats.org/officeDocument/2006/relationships/customXml" Target="../ink/ink3695.xml"/><Relationship Id="rId181" Type="http://schemas.openxmlformats.org/officeDocument/2006/relationships/image" Target="../media/image3476.png"/><Relationship Id="rId216" Type="http://schemas.openxmlformats.org/officeDocument/2006/relationships/customXml" Target="../ink/ink3723.xml"/><Relationship Id="rId22" Type="http://schemas.openxmlformats.org/officeDocument/2006/relationships/customXml" Target="../ink/ink3626.xml"/><Relationship Id="rId43" Type="http://schemas.openxmlformats.org/officeDocument/2006/relationships/image" Target="../media/image3407.png"/><Relationship Id="rId64" Type="http://schemas.openxmlformats.org/officeDocument/2006/relationships/customXml" Target="../ink/ink3647.xml"/><Relationship Id="rId118" Type="http://schemas.openxmlformats.org/officeDocument/2006/relationships/customXml" Target="../ink/ink3674.xml"/><Relationship Id="rId139" Type="http://schemas.openxmlformats.org/officeDocument/2006/relationships/image" Target="../media/image3455.png"/><Relationship Id="rId85" Type="http://schemas.openxmlformats.org/officeDocument/2006/relationships/image" Target="../media/image3428.png"/><Relationship Id="rId150" Type="http://schemas.openxmlformats.org/officeDocument/2006/relationships/customXml" Target="../ink/ink3690.xml"/><Relationship Id="rId171" Type="http://schemas.openxmlformats.org/officeDocument/2006/relationships/image" Target="../media/image3471.png"/><Relationship Id="rId192" Type="http://schemas.openxmlformats.org/officeDocument/2006/relationships/customXml" Target="../ink/ink3711.xml"/><Relationship Id="rId206" Type="http://schemas.openxmlformats.org/officeDocument/2006/relationships/customXml" Target="../ink/ink3718.xml"/><Relationship Id="rId227" Type="http://schemas.openxmlformats.org/officeDocument/2006/relationships/image" Target="../media/image3499.png"/><Relationship Id="rId12" Type="http://schemas.openxmlformats.org/officeDocument/2006/relationships/customXml" Target="../ink/ink3621.xml"/><Relationship Id="rId33" Type="http://schemas.openxmlformats.org/officeDocument/2006/relationships/image" Target="../media/image3402.png"/><Relationship Id="rId108" Type="http://schemas.openxmlformats.org/officeDocument/2006/relationships/customXml" Target="../ink/ink3669.xml"/><Relationship Id="rId129" Type="http://schemas.openxmlformats.org/officeDocument/2006/relationships/image" Target="../media/image3450.png"/><Relationship Id="rId54" Type="http://schemas.openxmlformats.org/officeDocument/2006/relationships/customXml" Target="../ink/ink3642.xml"/><Relationship Id="rId75" Type="http://schemas.openxmlformats.org/officeDocument/2006/relationships/image" Target="../media/image3423.png"/><Relationship Id="rId96" Type="http://schemas.openxmlformats.org/officeDocument/2006/relationships/customXml" Target="../ink/ink3663.xml"/><Relationship Id="rId140" Type="http://schemas.openxmlformats.org/officeDocument/2006/relationships/customXml" Target="../ink/ink3685.xml"/><Relationship Id="rId161" Type="http://schemas.openxmlformats.org/officeDocument/2006/relationships/image" Target="../media/image3466.png"/><Relationship Id="rId182" Type="http://schemas.openxmlformats.org/officeDocument/2006/relationships/customXml" Target="../ink/ink3706.xml"/><Relationship Id="rId217" Type="http://schemas.openxmlformats.org/officeDocument/2006/relationships/image" Target="../media/image3494.png"/><Relationship Id="rId6" Type="http://schemas.openxmlformats.org/officeDocument/2006/relationships/customXml" Target="../ink/ink3618.xml"/><Relationship Id="rId23" Type="http://schemas.openxmlformats.org/officeDocument/2006/relationships/image" Target="../media/image3397.png"/><Relationship Id="rId119" Type="http://schemas.openxmlformats.org/officeDocument/2006/relationships/image" Target="../media/image3445.png"/><Relationship Id="rId44" Type="http://schemas.openxmlformats.org/officeDocument/2006/relationships/customXml" Target="../ink/ink3637.xml"/><Relationship Id="rId65" Type="http://schemas.openxmlformats.org/officeDocument/2006/relationships/image" Target="../media/image3418.png"/><Relationship Id="rId86" Type="http://schemas.openxmlformats.org/officeDocument/2006/relationships/customXml" Target="../ink/ink3658.xml"/><Relationship Id="rId130" Type="http://schemas.openxmlformats.org/officeDocument/2006/relationships/customXml" Target="../ink/ink3680.xml"/><Relationship Id="rId151" Type="http://schemas.openxmlformats.org/officeDocument/2006/relationships/image" Target="../media/image3461.png"/><Relationship Id="rId172" Type="http://schemas.openxmlformats.org/officeDocument/2006/relationships/customXml" Target="../ink/ink3701.xml"/><Relationship Id="rId193" Type="http://schemas.openxmlformats.org/officeDocument/2006/relationships/image" Target="../media/image3482.png"/><Relationship Id="rId207" Type="http://schemas.openxmlformats.org/officeDocument/2006/relationships/image" Target="../media/image3489.png"/><Relationship Id="rId228" Type="http://schemas.openxmlformats.org/officeDocument/2006/relationships/customXml" Target="../ink/ink3729.xml"/><Relationship Id="rId13" Type="http://schemas.openxmlformats.org/officeDocument/2006/relationships/image" Target="../media/image3392.png"/><Relationship Id="rId109" Type="http://schemas.openxmlformats.org/officeDocument/2006/relationships/image" Target="../media/image3440.png"/><Relationship Id="rId34" Type="http://schemas.openxmlformats.org/officeDocument/2006/relationships/customXml" Target="../ink/ink3632.xml"/><Relationship Id="rId55" Type="http://schemas.openxmlformats.org/officeDocument/2006/relationships/image" Target="../media/image3413.png"/><Relationship Id="rId76" Type="http://schemas.openxmlformats.org/officeDocument/2006/relationships/customXml" Target="../ink/ink3653.xml"/><Relationship Id="rId97" Type="http://schemas.openxmlformats.org/officeDocument/2006/relationships/image" Target="../media/image3434.png"/><Relationship Id="rId120" Type="http://schemas.openxmlformats.org/officeDocument/2006/relationships/customXml" Target="../ink/ink3675.xml"/><Relationship Id="rId141" Type="http://schemas.openxmlformats.org/officeDocument/2006/relationships/image" Target="../media/image3456.png"/><Relationship Id="rId7" Type="http://schemas.openxmlformats.org/officeDocument/2006/relationships/image" Target="../media/image3389.png"/><Relationship Id="rId162" Type="http://schemas.openxmlformats.org/officeDocument/2006/relationships/customXml" Target="../ink/ink3696.xml"/><Relationship Id="rId183" Type="http://schemas.openxmlformats.org/officeDocument/2006/relationships/image" Target="../media/image3477.png"/><Relationship Id="rId218" Type="http://schemas.openxmlformats.org/officeDocument/2006/relationships/customXml" Target="../ink/ink3724.xml"/><Relationship Id="rId24" Type="http://schemas.openxmlformats.org/officeDocument/2006/relationships/customXml" Target="../ink/ink3627.xml"/><Relationship Id="rId45" Type="http://schemas.openxmlformats.org/officeDocument/2006/relationships/image" Target="../media/image3408.png"/><Relationship Id="rId66" Type="http://schemas.openxmlformats.org/officeDocument/2006/relationships/customXml" Target="../ink/ink3648.xml"/><Relationship Id="rId87" Type="http://schemas.openxmlformats.org/officeDocument/2006/relationships/image" Target="../media/image3429.png"/><Relationship Id="rId110" Type="http://schemas.openxmlformats.org/officeDocument/2006/relationships/customXml" Target="../ink/ink3670.xml"/><Relationship Id="rId131" Type="http://schemas.openxmlformats.org/officeDocument/2006/relationships/image" Target="../media/image3451.png"/><Relationship Id="rId152" Type="http://schemas.openxmlformats.org/officeDocument/2006/relationships/customXml" Target="../ink/ink3691.xml"/><Relationship Id="rId173" Type="http://schemas.openxmlformats.org/officeDocument/2006/relationships/image" Target="../media/image3472.png"/><Relationship Id="rId194" Type="http://schemas.openxmlformats.org/officeDocument/2006/relationships/customXml" Target="../ink/ink3712.xml"/><Relationship Id="rId208" Type="http://schemas.openxmlformats.org/officeDocument/2006/relationships/customXml" Target="../ink/ink3719.xml"/><Relationship Id="rId229" Type="http://schemas.openxmlformats.org/officeDocument/2006/relationships/image" Target="../media/image3500.png"/><Relationship Id="rId14" Type="http://schemas.openxmlformats.org/officeDocument/2006/relationships/customXml" Target="../ink/ink3622.xml"/><Relationship Id="rId35" Type="http://schemas.openxmlformats.org/officeDocument/2006/relationships/image" Target="../media/image3403.png"/><Relationship Id="rId56" Type="http://schemas.openxmlformats.org/officeDocument/2006/relationships/customXml" Target="../ink/ink3643.xml"/><Relationship Id="rId77" Type="http://schemas.openxmlformats.org/officeDocument/2006/relationships/image" Target="../media/image3424.png"/><Relationship Id="rId100" Type="http://schemas.openxmlformats.org/officeDocument/2006/relationships/customXml" Target="../ink/ink3665.xml"/><Relationship Id="rId8" Type="http://schemas.openxmlformats.org/officeDocument/2006/relationships/customXml" Target="../ink/ink3619.xml"/><Relationship Id="rId98" Type="http://schemas.openxmlformats.org/officeDocument/2006/relationships/customXml" Target="../ink/ink3664.xml"/><Relationship Id="rId121" Type="http://schemas.openxmlformats.org/officeDocument/2006/relationships/image" Target="../media/image3446.png"/><Relationship Id="rId142" Type="http://schemas.openxmlformats.org/officeDocument/2006/relationships/customXml" Target="../ink/ink3686.xml"/><Relationship Id="rId163" Type="http://schemas.openxmlformats.org/officeDocument/2006/relationships/image" Target="../media/image3467.png"/><Relationship Id="rId184" Type="http://schemas.openxmlformats.org/officeDocument/2006/relationships/customXml" Target="../ink/ink3707.xml"/><Relationship Id="rId219" Type="http://schemas.openxmlformats.org/officeDocument/2006/relationships/image" Target="../media/image3495.png"/><Relationship Id="rId25" Type="http://schemas.openxmlformats.org/officeDocument/2006/relationships/image" Target="../media/image3398.png"/><Relationship Id="rId46" Type="http://schemas.openxmlformats.org/officeDocument/2006/relationships/customXml" Target="../ink/ink3638.xml"/><Relationship Id="rId67" Type="http://schemas.openxmlformats.org/officeDocument/2006/relationships/image" Target="../media/image3419.png"/><Relationship Id="rId116" Type="http://schemas.openxmlformats.org/officeDocument/2006/relationships/customXml" Target="../ink/ink3673.xml"/><Relationship Id="rId137" Type="http://schemas.openxmlformats.org/officeDocument/2006/relationships/image" Target="../media/image3454.png"/><Relationship Id="rId158" Type="http://schemas.openxmlformats.org/officeDocument/2006/relationships/customXml" Target="../ink/ink3694.xml"/><Relationship Id="rId20" Type="http://schemas.openxmlformats.org/officeDocument/2006/relationships/customXml" Target="../ink/ink3625.xml"/><Relationship Id="rId41" Type="http://schemas.openxmlformats.org/officeDocument/2006/relationships/image" Target="../media/image3406.png"/><Relationship Id="rId62" Type="http://schemas.openxmlformats.org/officeDocument/2006/relationships/customXml" Target="../ink/ink3646.xml"/><Relationship Id="rId83" Type="http://schemas.openxmlformats.org/officeDocument/2006/relationships/image" Target="../media/image3427.png"/><Relationship Id="rId88" Type="http://schemas.openxmlformats.org/officeDocument/2006/relationships/customXml" Target="../ink/ink3659.xml"/><Relationship Id="rId111" Type="http://schemas.openxmlformats.org/officeDocument/2006/relationships/image" Target="../media/image3441.png"/><Relationship Id="rId132" Type="http://schemas.openxmlformats.org/officeDocument/2006/relationships/customXml" Target="../ink/ink3681.xml"/><Relationship Id="rId153" Type="http://schemas.openxmlformats.org/officeDocument/2006/relationships/image" Target="../media/image3462.png"/><Relationship Id="rId174" Type="http://schemas.openxmlformats.org/officeDocument/2006/relationships/customXml" Target="../ink/ink3702.xml"/><Relationship Id="rId179" Type="http://schemas.openxmlformats.org/officeDocument/2006/relationships/image" Target="../media/image3475.png"/><Relationship Id="rId195" Type="http://schemas.openxmlformats.org/officeDocument/2006/relationships/image" Target="../media/image3483.png"/><Relationship Id="rId209" Type="http://schemas.openxmlformats.org/officeDocument/2006/relationships/image" Target="../media/image3490.png"/><Relationship Id="rId190" Type="http://schemas.openxmlformats.org/officeDocument/2006/relationships/customXml" Target="../ink/ink3710.xml"/><Relationship Id="rId204" Type="http://schemas.openxmlformats.org/officeDocument/2006/relationships/customXml" Target="../ink/ink3717.xml"/><Relationship Id="rId220" Type="http://schemas.openxmlformats.org/officeDocument/2006/relationships/customXml" Target="../ink/ink3725.xml"/><Relationship Id="rId225" Type="http://schemas.openxmlformats.org/officeDocument/2006/relationships/image" Target="../media/image3498.png"/><Relationship Id="rId15" Type="http://schemas.openxmlformats.org/officeDocument/2006/relationships/image" Target="../media/image3393.png"/><Relationship Id="rId36" Type="http://schemas.openxmlformats.org/officeDocument/2006/relationships/customXml" Target="../ink/ink3633.xml"/><Relationship Id="rId57" Type="http://schemas.openxmlformats.org/officeDocument/2006/relationships/image" Target="../media/image3414.png"/><Relationship Id="rId106" Type="http://schemas.openxmlformats.org/officeDocument/2006/relationships/customXml" Target="../ink/ink3668.xml"/><Relationship Id="rId127" Type="http://schemas.openxmlformats.org/officeDocument/2006/relationships/image" Target="../media/image3449.png"/><Relationship Id="rId10" Type="http://schemas.openxmlformats.org/officeDocument/2006/relationships/customXml" Target="../ink/ink3620.xml"/><Relationship Id="rId31" Type="http://schemas.openxmlformats.org/officeDocument/2006/relationships/image" Target="../media/image3401.png"/><Relationship Id="rId52" Type="http://schemas.openxmlformats.org/officeDocument/2006/relationships/customXml" Target="../ink/ink3641.xml"/><Relationship Id="rId73" Type="http://schemas.openxmlformats.org/officeDocument/2006/relationships/image" Target="../media/image3422.png"/><Relationship Id="rId78" Type="http://schemas.openxmlformats.org/officeDocument/2006/relationships/customXml" Target="../ink/ink3654.xml"/><Relationship Id="rId94" Type="http://schemas.openxmlformats.org/officeDocument/2006/relationships/customXml" Target="../ink/ink3662.xml"/><Relationship Id="rId99" Type="http://schemas.openxmlformats.org/officeDocument/2006/relationships/image" Target="../media/image3435.png"/><Relationship Id="rId101" Type="http://schemas.openxmlformats.org/officeDocument/2006/relationships/image" Target="../media/image3436.png"/><Relationship Id="rId122" Type="http://schemas.openxmlformats.org/officeDocument/2006/relationships/customXml" Target="../ink/ink3676.xml"/><Relationship Id="rId143" Type="http://schemas.openxmlformats.org/officeDocument/2006/relationships/image" Target="../media/image3457.png"/><Relationship Id="rId148" Type="http://schemas.openxmlformats.org/officeDocument/2006/relationships/customXml" Target="../ink/ink3689.xml"/><Relationship Id="rId164" Type="http://schemas.openxmlformats.org/officeDocument/2006/relationships/customXml" Target="../ink/ink3697.xml"/><Relationship Id="rId169" Type="http://schemas.openxmlformats.org/officeDocument/2006/relationships/image" Target="../media/image3470.png"/><Relationship Id="rId185" Type="http://schemas.openxmlformats.org/officeDocument/2006/relationships/image" Target="../media/image3478.png"/><Relationship Id="rId4" Type="http://schemas.openxmlformats.org/officeDocument/2006/relationships/customXml" Target="../ink/ink3617.xml"/><Relationship Id="rId9" Type="http://schemas.openxmlformats.org/officeDocument/2006/relationships/image" Target="../media/image3390.png"/><Relationship Id="rId180" Type="http://schemas.openxmlformats.org/officeDocument/2006/relationships/customXml" Target="../ink/ink3705.xml"/><Relationship Id="rId210" Type="http://schemas.openxmlformats.org/officeDocument/2006/relationships/customXml" Target="../ink/ink3720.xml"/><Relationship Id="rId215" Type="http://schemas.openxmlformats.org/officeDocument/2006/relationships/image" Target="../media/image3493.png"/><Relationship Id="rId26" Type="http://schemas.openxmlformats.org/officeDocument/2006/relationships/customXml" Target="../ink/ink3628.xml"/><Relationship Id="rId47" Type="http://schemas.openxmlformats.org/officeDocument/2006/relationships/image" Target="../media/image3409.png"/><Relationship Id="rId68" Type="http://schemas.openxmlformats.org/officeDocument/2006/relationships/customXml" Target="../ink/ink3649.xml"/><Relationship Id="rId89" Type="http://schemas.openxmlformats.org/officeDocument/2006/relationships/image" Target="../media/image3430.png"/><Relationship Id="rId112" Type="http://schemas.openxmlformats.org/officeDocument/2006/relationships/customXml" Target="../ink/ink3671.xml"/><Relationship Id="rId133" Type="http://schemas.openxmlformats.org/officeDocument/2006/relationships/image" Target="../media/image3452.png"/><Relationship Id="rId154" Type="http://schemas.openxmlformats.org/officeDocument/2006/relationships/customXml" Target="../ink/ink3692.xml"/><Relationship Id="rId175" Type="http://schemas.openxmlformats.org/officeDocument/2006/relationships/image" Target="../media/image3473.png"/><Relationship Id="rId196" Type="http://schemas.openxmlformats.org/officeDocument/2006/relationships/customXml" Target="../ink/ink3713.xml"/><Relationship Id="rId200" Type="http://schemas.openxmlformats.org/officeDocument/2006/relationships/customXml" Target="../ink/ink3715.xml"/><Relationship Id="rId16" Type="http://schemas.openxmlformats.org/officeDocument/2006/relationships/customXml" Target="../ink/ink3623.xml"/><Relationship Id="rId221" Type="http://schemas.openxmlformats.org/officeDocument/2006/relationships/image" Target="../media/image3496.png"/><Relationship Id="rId37" Type="http://schemas.openxmlformats.org/officeDocument/2006/relationships/image" Target="../media/image3404.png"/><Relationship Id="rId58" Type="http://schemas.openxmlformats.org/officeDocument/2006/relationships/customXml" Target="../ink/ink3644.xml"/><Relationship Id="rId79" Type="http://schemas.openxmlformats.org/officeDocument/2006/relationships/image" Target="../media/image3425.png"/><Relationship Id="rId102" Type="http://schemas.openxmlformats.org/officeDocument/2006/relationships/customXml" Target="../ink/ink3666.xml"/><Relationship Id="rId123" Type="http://schemas.openxmlformats.org/officeDocument/2006/relationships/image" Target="../media/image3447.png"/><Relationship Id="rId144" Type="http://schemas.openxmlformats.org/officeDocument/2006/relationships/customXml" Target="../ink/ink3687.xml"/><Relationship Id="rId90" Type="http://schemas.openxmlformats.org/officeDocument/2006/relationships/customXml" Target="../ink/ink3660.xml"/><Relationship Id="rId165" Type="http://schemas.openxmlformats.org/officeDocument/2006/relationships/image" Target="../media/image3468.png"/><Relationship Id="rId186" Type="http://schemas.openxmlformats.org/officeDocument/2006/relationships/customXml" Target="../ink/ink3708.xml"/><Relationship Id="rId211" Type="http://schemas.openxmlformats.org/officeDocument/2006/relationships/image" Target="../media/image3491.png"/><Relationship Id="rId27" Type="http://schemas.openxmlformats.org/officeDocument/2006/relationships/image" Target="../media/image3399.png"/><Relationship Id="rId48" Type="http://schemas.openxmlformats.org/officeDocument/2006/relationships/customXml" Target="../ink/ink3639.xml"/><Relationship Id="rId69" Type="http://schemas.openxmlformats.org/officeDocument/2006/relationships/image" Target="../media/image3420.png"/><Relationship Id="rId113" Type="http://schemas.openxmlformats.org/officeDocument/2006/relationships/image" Target="../media/image3442.png"/><Relationship Id="rId134" Type="http://schemas.openxmlformats.org/officeDocument/2006/relationships/customXml" Target="../ink/ink3682.xml"/><Relationship Id="rId80" Type="http://schemas.openxmlformats.org/officeDocument/2006/relationships/customXml" Target="../ink/ink3655.xml"/><Relationship Id="rId155" Type="http://schemas.openxmlformats.org/officeDocument/2006/relationships/image" Target="../media/image3463.png"/><Relationship Id="rId176" Type="http://schemas.openxmlformats.org/officeDocument/2006/relationships/customXml" Target="../ink/ink3703.xml"/><Relationship Id="rId197" Type="http://schemas.openxmlformats.org/officeDocument/2006/relationships/image" Target="../media/image3484.png"/><Relationship Id="rId201" Type="http://schemas.openxmlformats.org/officeDocument/2006/relationships/image" Target="../media/image3486.png"/><Relationship Id="rId222" Type="http://schemas.openxmlformats.org/officeDocument/2006/relationships/customXml" Target="../ink/ink3726.xml"/><Relationship Id="rId17" Type="http://schemas.openxmlformats.org/officeDocument/2006/relationships/image" Target="../media/image3394.png"/><Relationship Id="rId38" Type="http://schemas.openxmlformats.org/officeDocument/2006/relationships/customXml" Target="../ink/ink3634.xml"/><Relationship Id="rId59" Type="http://schemas.openxmlformats.org/officeDocument/2006/relationships/image" Target="../media/image3415.png"/><Relationship Id="rId103" Type="http://schemas.openxmlformats.org/officeDocument/2006/relationships/image" Target="../media/image3437.png"/><Relationship Id="rId124" Type="http://schemas.openxmlformats.org/officeDocument/2006/relationships/customXml" Target="../ink/ink3677.xml"/><Relationship Id="rId70" Type="http://schemas.openxmlformats.org/officeDocument/2006/relationships/customXml" Target="../ink/ink3650.xml"/><Relationship Id="rId91" Type="http://schemas.openxmlformats.org/officeDocument/2006/relationships/image" Target="../media/image3431.png"/><Relationship Id="rId145" Type="http://schemas.openxmlformats.org/officeDocument/2006/relationships/image" Target="../media/image3458.png"/><Relationship Id="rId166" Type="http://schemas.openxmlformats.org/officeDocument/2006/relationships/customXml" Target="../ink/ink3698.xml"/><Relationship Id="rId187" Type="http://schemas.openxmlformats.org/officeDocument/2006/relationships/image" Target="../media/image3479.png"/><Relationship Id="rId1" Type="http://schemas.openxmlformats.org/officeDocument/2006/relationships/slideLayout" Target="../slideLayouts/slideLayout2.xml"/><Relationship Id="rId212" Type="http://schemas.openxmlformats.org/officeDocument/2006/relationships/customXml" Target="../ink/ink3721.xml"/><Relationship Id="rId28" Type="http://schemas.openxmlformats.org/officeDocument/2006/relationships/customXml" Target="../ink/ink3629.xml"/><Relationship Id="rId49" Type="http://schemas.openxmlformats.org/officeDocument/2006/relationships/image" Target="../media/image3410.png"/><Relationship Id="rId114" Type="http://schemas.openxmlformats.org/officeDocument/2006/relationships/customXml" Target="../ink/ink3672.xml"/><Relationship Id="rId60" Type="http://schemas.openxmlformats.org/officeDocument/2006/relationships/customXml" Target="../ink/ink3645.xml"/><Relationship Id="rId81" Type="http://schemas.openxmlformats.org/officeDocument/2006/relationships/image" Target="../media/image3426.png"/><Relationship Id="rId135" Type="http://schemas.openxmlformats.org/officeDocument/2006/relationships/image" Target="../media/image3453.png"/><Relationship Id="rId156" Type="http://schemas.openxmlformats.org/officeDocument/2006/relationships/customXml" Target="../ink/ink3693.xml"/><Relationship Id="rId177" Type="http://schemas.openxmlformats.org/officeDocument/2006/relationships/image" Target="../media/image3474.png"/><Relationship Id="rId198" Type="http://schemas.openxmlformats.org/officeDocument/2006/relationships/customXml" Target="../ink/ink3714.xml"/><Relationship Id="rId202" Type="http://schemas.openxmlformats.org/officeDocument/2006/relationships/customXml" Target="../ink/ink3716.xml"/><Relationship Id="rId223" Type="http://schemas.openxmlformats.org/officeDocument/2006/relationships/image" Target="../media/image3497.png"/><Relationship Id="rId18" Type="http://schemas.openxmlformats.org/officeDocument/2006/relationships/customXml" Target="../ink/ink3624.xml"/><Relationship Id="rId39" Type="http://schemas.openxmlformats.org/officeDocument/2006/relationships/image" Target="../media/image3405.png"/><Relationship Id="rId50" Type="http://schemas.openxmlformats.org/officeDocument/2006/relationships/customXml" Target="../ink/ink3640.xml"/><Relationship Id="rId104" Type="http://schemas.openxmlformats.org/officeDocument/2006/relationships/customXml" Target="../ink/ink3667.xml"/><Relationship Id="rId125" Type="http://schemas.openxmlformats.org/officeDocument/2006/relationships/image" Target="../media/image3448.png"/><Relationship Id="rId146" Type="http://schemas.openxmlformats.org/officeDocument/2006/relationships/customXml" Target="../ink/ink3688.xml"/><Relationship Id="rId167" Type="http://schemas.openxmlformats.org/officeDocument/2006/relationships/image" Target="../media/image3469.png"/><Relationship Id="rId188" Type="http://schemas.openxmlformats.org/officeDocument/2006/relationships/customXml" Target="../ink/ink3709.xml"/><Relationship Id="rId71" Type="http://schemas.openxmlformats.org/officeDocument/2006/relationships/image" Target="../media/image3421.png"/><Relationship Id="rId92" Type="http://schemas.openxmlformats.org/officeDocument/2006/relationships/customXml" Target="../ink/ink3661.xml"/><Relationship Id="rId213" Type="http://schemas.openxmlformats.org/officeDocument/2006/relationships/image" Target="../media/image3492.png"/><Relationship Id="rId2" Type="http://schemas.openxmlformats.org/officeDocument/2006/relationships/customXml" Target="../ink/ink3616.xml"/><Relationship Id="rId29" Type="http://schemas.openxmlformats.org/officeDocument/2006/relationships/image" Target="../media/image3400.png"/><Relationship Id="rId40" Type="http://schemas.openxmlformats.org/officeDocument/2006/relationships/customXml" Target="../ink/ink3635.xml"/><Relationship Id="rId115" Type="http://schemas.openxmlformats.org/officeDocument/2006/relationships/image" Target="../media/image3443.png"/><Relationship Id="rId136" Type="http://schemas.openxmlformats.org/officeDocument/2006/relationships/customXml" Target="../ink/ink3683.xml"/><Relationship Id="rId157" Type="http://schemas.openxmlformats.org/officeDocument/2006/relationships/image" Target="../media/image3464.png"/><Relationship Id="rId178" Type="http://schemas.openxmlformats.org/officeDocument/2006/relationships/customXml" Target="../ink/ink3704.xml"/><Relationship Id="rId61" Type="http://schemas.openxmlformats.org/officeDocument/2006/relationships/image" Target="../media/image3416.png"/><Relationship Id="rId82" Type="http://schemas.openxmlformats.org/officeDocument/2006/relationships/customXml" Target="../ink/ink3656.xml"/><Relationship Id="rId199" Type="http://schemas.openxmlformats.org/officeDocument/2006/relationships/image" Target="../media/image3485.png"/><Relationship Id="rId203" Type="http://schemas.openxmlformats.org/officeDocument/2006/relationships/image" Target="../media/image3487.png"/><Relationship Id="rId19" Type="http://schemas.openxmlformats.org/officeDocument/2006/relationships/image" Target="../media/image3395.png"/><Relationship Id="rId224" Type="http://schemas.openxmlformats.org/officeDocument/2006/relationships/customXml" Target="../ink/ink3727.xml"/><Relationship Id="rId30" Type="http://schemas.openxmlformats.org/officeDocument/2006/relationships/customXml" Target="../ink/ink3630.xml"/><Relationship Id="rId105" Type="http://schemas.openxmlformats.org/officeDocument/2006/relationships/image" Target="../media/image3438.png"/><Relationship Id="rId126" Type="http://schemas.openxmlformats.org/officeDocument/2006/relationships/customXml" Target="../ink/ink3678.xml"/><Relationship Id="rId147" Type="http://schemas.openxmlformats.org/officeDocument/2006/relationships/image" Target="../media/image3459.png"/><Relationship Id="rId168" Type="http://schemas.openxmlformats.org/officeDocument/2006/relationships/customXml" Target="../ink/ink3699.xml"/><Relationship Id="rId51" Type="http://schemas.openxmlformats.org/officeDocument/2006/relationships/image" Target="../media/image3411.png"/><Relationship Id="rId72" Type="http://schemas.openxmlformats.org/officeDocument/2006/relationships/customXml" Target="../ink/ink3651.xml"/><Relationship Id="rId93" Type="http://schemas.openxmlformats.org/officeDocument/2006/relationships/image" Target="../media/image3432.png"/><Relationship Id="rId189" Type="http://schemas.openxmlformats.org/officeDocument/2006/relationships/image" Target="../media/image3480.png"/><Relationship Id="rId3" Type="http://schemas.openxmlformats.org/officeDocument/2006/relationships/image" Target="../media/image3387.png"/><Relationship Id="rId214" Type="http://schemas.openxmlformats.org/officeDocument/2006/relationships/customXml" Target="../ink/ink3722.xml"/></Relationships>
</file>

<file path=ppt/slides/_rels/slide33.xml.rels><?xml version="1.0" encoding="UTF-8" standalone="yes"?>
<Relationships xmlns="http://schemas.openxmlformats.org/package/2006/relationships"><Relationship Id="rId26" Type="http://schemas.openxmlformats.org/officeDocument/2006/relationships/customXml" Target="../ink/ink3742.xml"/><Relationship Id="rId21" Type="http://schemas.openxmlformats.org/officeDocument/2006/relationships/image" Target="../media/image3510.png"/><Relationship Id="rId42" Type="http://schemas.openxmlformats.org/officeDocument/2006/relationships/customXml" Target="../ink/ink3750.xml"/><Relationship Id="rId47" Type="http://schemas.openxmlformats.org/officeDocument/2006/relationships/image" Target="../media/image3523.png"/><Relationship Id="rId63" Type="http://schemas.openxmlformats.org/officeDocument/2006/relationships/image" Target="../media/image3531.png"/><Relationship Id="rId68" Type="http://schemas.openxmlformats.org/officeDocument/2006/relationships/customXml" Target="../ink/ink3763.xml"/><Relationship Id="rId84" Type="http://schemas.openxmlformats.org/officeDocument/2006/relationships/customXml" Target="../ink/ink3771.xml"/><Relationship Id="rId89" Type="http://schemas.openxmlformats.org/officeDocument/2006/relationships/image" Target="../media/image3544.png"/><Relationship Id="rId112" Type="http://schemas.openxmlformats.org/officeDocument/2006/relationships/image" Target="../media/image3556.png"/><Relationship Id="rId16" Type="http://schemas.openxmlformats.org/officeDocument/2006/relationships/customXml" Target="../ink/ink3737.xml"/><Relationship Id="rId107" Type="http://schemas.openxmlformats.org/officeDocument/2006/relationships/image" Target="../media/image3553.png"/><Relationship Id="rId11" Type="http://schemas.openxmlformats.org/officeDocument/2006/relationships/image" Target="../media/image3505.png"/><Relationship Id="rId32" Type="http://schemas.openxmlformats.org/officeDocument/2006/relationships/customXml" Target="../ink/ink3745.xml"/><Relationship Id="rId37" Type="http://schemas.openxmlformats.org/officeDocument/2006/relationships/image" Target="../media/image3518.png"/><Relationship Id="rId53" Type="http://schemas.openxmlformats.org/officeDocument/2006/relationships/image" Target="../media/image3526.png"/><Relationship Id="rId58" Type="http://schemas.openxmlformats.org/officeDocument/2006/relationships/customXml" Target="../ink/ink3758.xml"/><Relationship Id="rId74" Type="http://schemas.openxmlformats.org/officeDocument/2006/relationships/customXml" Target="../ink/ink3766.xml"/><Relationship Id="rId79" Type="http://schemas.openxmlformats.org/officeDocument/2006/relationships/image" Target="../media/image3539.png"/><Relationship Id="rId102" Type="http://schemas.openxmlformats.org/officeDocument/2006/relationships/customXml" Target="../ink/ink3780.xml"/><Relationship Id="rId5" Type="http://schemas.openxmlformats.org/officeDocument/2006/relationships/image" Target="../media/image3502.png"/><Relationship Id="rId90" Type="http://schemas.openxmlformats.org/officeDocument/2006/relationships/customXml" Target="../ink/ink3774.xml"/><Relationship Id="rId95" Type="http://schemas.openxmlformats.org/officeDocument/2006/relationships/image" Target="../media/image3547.png"/><Relationship Id="rId22" Type="http://schemas.openxmlformats.org/officeDocument/2006/relationships/customXml" Target="../ink/ink3740.xml"/><Relationship Id="rId27" Type="http://schemas.openxmlformats.org/officeDocument/2006/relationships/image" Target="../media/image3513.png"/><Relationship Id="rId43" Type="http://schemas.openxmlformats.org/officeDocument/2006/relationships/image" Target="../media/image3521.png"/><Relationship Id="rId48" Type="http://schemas.openxmlformats.org/officeDocument/2006/relationships/customXml" Target="../ink/ink3753.xml"/><Relationship Id="rId64" Type="http://schemas.openxmlformats.org/officeDocument/2006/relationships/customXml" Target="../ink/ink3761.xml"/><Relationship Id="rId69" Type="http://schemas.openxmlformats.org/officeDocument/2006/relationships/image" Target="../media/image3534.png"/><Relationship Id="rId113" Type="http://schemas.openxmlformats.org/officeDocument/2006/relationships/image" Target="../media/image3557.png"/><Relationship Id="rId80" Type="http://schemas.openxmlformats.org/officeDocument/2006/relationships/customXml" Target="../ink/ink3769.xml"/><Relationship Id="rId85" Type="http://schemas.openxmlformats.org/officeDocument/2006/relationships/image" Target="../media/image3542.png"/><Relationship Id="rId12" Type="http://schemas.openxmlformats.org/officeDocument/2006/relationships/customXml" Target="../ink/ink3735.xml"/><Relationship Id="rId17" Type="http://schemas.openxmlformats.org/officeDocument/2006/relationships/image" Target="../media/image3508.png"/><Relationship Id="rId33" Type="http://schemas.openxmlformats.org/officeDocument/2006/relationships/image" Target="../media/image3516.png"/><Relationship Id="rId38" Type="http://schemas.openxmlformats.org/officeDocument/2006/relationships/customXml" Target="../ink/ink3748.xml"/><Relationship Id="rId59" Type="http://schemas.openxmlformats.org/officeDocument/2006/relationships/image" Target="../media/image3529.png"/><Relationship Id="rId103" Type="http://schemas.openxmlformats.org/officeDocument/2006/relationships/image" Target="../media/image3551.png"/><Relationship Id="rId108" Type="http://schemas.openxmlformats.org/officeDocument/2006/relationships/customXml" Target="../ink/ink3783.xml"/><Relationship Id="rId54" Type="http://schemas.openxmlformats.org/officeDocument/2006/relationships/customXml" Target="../ink/ink3756.xml"/><Relationship Id="rId70" Type="http://schemas.openxmlformats.org/officeDocument/2006/relationships/customXml" Target="../ink/ink3764.xml"/><Relationship Id="rId75" Type="http://schemas.openxmlformats.org/officeDocument/2006/relationships/image" Target="../media/image3537.png"/><Relationship Id="rId91" Type="http://schemas.openxmlformats.org/officeDocument/2006/relationships/image" Target="../media/image3545.png"/><Relationship Id="rId96" Type="http://schemas.openxmlformats.org/officeDocument/2006/relationships/customXml" Target="../ink/ink3777.xml"/><Relationship Id="rId1" Type="http://schemas.openxmlformats.org/officeDocument/2006/relationships/slideLayout" Target="../slideLayouts/slideLayout2.xml"/><Relationship Id="rId6" Type="http://schemas.openxmlformats.org/officeDocument/2006/relationships/customXml" Target="../ink/ink3732.xml"/><Relationship Id="rId15" Type="http://schemas.openxmlformats.org/officeDocument/2006/relationships/image" Target="../media/image3507.png"/><Relationship Id="rId23" Type="http://schemas.openxmlformats.org/officeDocument/2006/relationships/image" Target="../media/image3511.png"/><Relationship Id="rId28" Type="http://schemas.openxmlformats.org/officeDocument/2006/relationships/customXml" Target="../ink/ink3743.xml"/><Relationship Id="rId36" Type="http://schemas.openxmlformats.org/officeDocument/2006/relationships/customXml" Target="../ink/ink3747.xml"/><Relationship Id="rId49" Type="http://schemas.openxmlformats.org/officeDocument/2006/relationships/image" Target="../media/image3524.png"/><Relationship Id="rId57" Type="http://schemas.openxmlformats.org/officeDocument/2006/relationships/image" Target="../media/image3528.png"/><Relationship Id="rId106" Type="http://schemas.openxmlformats.org/officeDocument/2006/relationships/customXml" Target="../ink/ink3782.xml"/><Relationship Id="rId10" Type="http://schemas.openxmlformats.org/officeDocument/2006/relationships/customXml" Target="../ink/ink3734.xml"/><Relationship Id="rId31" Type="http://schemas.openxmlformats.org/officeDocument/2006/relationships/image" Target="../media/image3515.png"/><Relationship Id="rId44" Type="http://schemas.openxmlformats.org/officeDocument/2006/relationships/customXml" Target="../ink/ink3751.xml"/><Relationship Id="rId52" Type="http://schemas.openxmlformats.org/officeDocument/2006/relationships/customXml" Target="../ink/ink3755.xml"/><Relationship Id="rId60" Type="http://schemas.openxmlformats.org/officeDocument/2006/relationships/customXml" Target="../ink/ink3759.xml"/><Relationship Id="rId65" Type="http://schemas.openxmlformats.org/officeDocument/2006/relationships/image" Target="../media/image3532.png"/><Relationship Id="rId73" Type="http://schemas.openxmlformats.org/officeDocument/2006/relationships/image" Target="../media/image3536.png"/><Relationship Id="rId78" Type="http://schemas.openxmlformats.org/officeDocument/2006/relationships/customXml" Target="../ink/ink3768.xml"/><Relationship Id="rId81" Type="http://schemas.openxmlformats.org/officeDocument/2006/relationships/image" Target="../media/image3540.png"/><Relationship Id="rId86" Type="http://schemas.openxmlformats.org/officeDocument/2006/relationships/customXml" Target="../ink/ink3772.xml"/><Relationship Id="rId94" Type="http://schemas.openxmlformats.org/officeDocument/2006/relationships/customXml" Target="../ink/ink3776.xml"/><Relationship Id="rId99" Type="http://schemas.openxmlformats.org/officeDocument/2006/relationships/image" Target="../media/image3549.png"/><Relationship Id="rId101" Type="http://schemas.openxmlformats.org/officeDocument/2006/relationships/image" Target="../media/image3550.png"/><Relationship Id="rId4" Type="http://schemas.openxmlformats.org/officeDocument/2006/relationships/customXml" Target="../ink/ink3731.xml"/><Relationship Id="rId9" Type="http://schemas.openxmlformats.org/officeDocument/2006/relationships/image" Target="../media/image3504.png"/><Relationship Id="rId13" Type="http://schemas.openxmlformats.org/officeDocument/2006/relationships/image" Target="../media/image3506.png"/><Relationship Id="rId18" Type="http://schemas.openxmlformats.org/officeDocument/2006/relationships/customXml" Target="../ink/ink3738.xml"/><Relationship Id="rId39" Type="http://schemas.openxmlformats.org/officeDocument/2006/relationships/image" Target="../media/image3519.png"/><Relationship Id="rId109" Type="http://schemas.openxmlformats.org/officeDocument/2006/relationships/image" Target="../media/image3554.png"/><Relationship Id="rId34" Type="http://schemas.openxmlformats.org/officeDocument/2006/relationships/customXml" Target="../ink/ink3746.xml"/><Relationship Id="rId50" Type="http://schemas.openxmlformats.org/officeDocument/2006/relationships/customXml" Target="../ink/ink3754.xml"/><Relationship Id="rId55" Type="http://schemas.openxmlformats.org/officeDocument/2006/relationships/image" Target="../media/image3527.png"/><Relationship Id="rId76" Type="http://schemas.openxmlformats.org/officeDocument/2006/relationships/customXml" Target="../ink/ink3767.xml"/><Relationship Id="rId97" Type="http://schemas.openxmlformats.org/officeDocument/2006/relationships/image" Target="../media/image3548.png"/><Relationship Id="rId104" Type="http://schemas.openxmlformats.org/officeDocument/2006/relationships/customXml" Target="../ink/ink3781.xml"/><Relationship Id="rId7" Type="http://schemas.openxmlformats.org/officeDocument/2006/relationships/image" Target="../media/image3503.png"/><Relationship Id="rId71" Type="http://schemas.openxmlformats.org/officeDocument/2006/relationships/image" Target="../media/image3535.png"/><Relationship Id="rId92" Type="http://schemas.openxmlformats.org/officeDocument/2006/relationships/customXml" Target="../ink/ink3775.xml"/><Relationship Id="rId2" Type="http://schemas.openxmlformats.org/officeDocument/2006/relationships/customXml" Target="../ink/ink3730.xml"/><Relationship Id="rId29" Type="http://schemas.openxmlformats.org/officeDocument/2006/relationships/image" Target="../media/image3514.png"/><Relationship Id="rId24" Type="http://schemas.openxmlformats.org/officeDocument/2006/relationships/customXml" Target="../ink/ink3741.xml"/><Relationship Id="rId40" Type="http://schemas.openxmlformats.org/officeDocument/2006/relationships/customXml" Target="../ink/ink3749.xml"/><Relationship Id="rId45" Type="http://schemas.openxmlformats.org/officeDocument/2006/relationships/image" Target="../media/image3522.png"/><Relationship Id="rId66" Type="http://schemas.openxmlformats.org/officeDocument/2006/relationships/customXml" Target="../ink/ink3762.xml"/><Relationship Id="rId87" Type="http://schemas.openxmlformats.org/officeDocument/2006/relationships/image" Target="../media/image3543.png"/><Relationship Id="rId110" Type="http://schemas.openxmlformats.org/officeDocument/2006/relationships/customXml" Target="../ink/ink3784.xml"/><Relationship Id="rId61" Type="http://schemas.openxmlformats.org/officeDocument/2006/relationships/image" Target="../media/image3530.png"/><Relationship Id="rId82" Type="http://schemas.openxmlformats.org/officeDocument/2006/relationships/customXml" Target="../ink/ink3770.xml"/><Relationship Id="rId19" Type="http://schemas.openxmlformats.org/officeDocument/2006/relationships/image" Target="../media/image3509.png"/><Relationship Id="rId14" Type="http://schemas.openxmlformats.org/officeDocument/2006/relationships/customXml" Target="../ink/ink3736.xml"/><Relationship Id="rId30" Type="http://schemas.openxmlformats.org/officeDocument/2006/relationships/customXml" Target="../ink/ink3744.xml"/><Relationship Id="rId35" Type="http://schemas.openxmlformats.org/officeDocument/2006/relationships/image" Target="../media/image3517.png"/><Relationship Id="rId56" Type="http://schemas.openxmlformats.org/officeDocument/2006/relationships/customXml" Target="../ink/ink3757.xml"/><Relationship Id="rId77" Type="http://schemas.openxmlformats.org/officeDocument/2006/relationships/image" Target="../media/image3538.png"/><Relationship Id="rId100" Type="http://schemas.openxmlformats.org/officeDocument/2006/relationships/customXml" Target="../ink/ink3779.xml"/><Relationship Id="rId105" Type="http://schemas.openxmlformats.org/officeDocument/2006/relationships/image" Target="../media/image3552.png"/><Relationship Id="rId8" Type="http://schemas.openxmlformats.org/officeDocument/2006/relationships/customXml" Target="../ink/ink3733.xml"/><Relationship Id="rId51" Type="http://schemas.openxmlformats.org/officeDocument/2006/relationships/image" Target="../media/image3525.png"/><Relationship Id="rId72" Type="http://schemas.openxmlformats.org/officeDocument/2006/relationships/customXml" Target="../ink/ink3765.xml"/><Relationship Id="rId93" Type="http://schemas.openxmlformats.org/officeDocument/2006/relationships/image" Target="../media/image3546.png"/><Relationship Id="rId98" Type="http://schemas.openxmlformats.org/officeDocument/2006/relationships/customXml" Target="../ink/ink3778.xml"/><Relationship Id="rId3" Type="http://schemas.openxmlformats.org/officeDocument/2006/relationships/image" Target="../media/image3501.png"/><Relationship Id="rId25" Type="http://schemas.openxmlformats.org/officeDocument/2006/relationships/image" Target="../media/image3512.png"/><Relationship Id="rId46" Type="http://schemas.openxmlformats.org/officeDocument/2006/relationships/customXml" Target="../ink/ink3752.xml"/><Relationship Id="rId67" Type="http://schemas.openxmlformats.org/officeDocument/2006/relationships/image" Target="../media/image3533.png"/><Relationship Id="rId20" Type="http://schemas.openxmlformats.org/officeDocument/2006/relationships/customXml" Target="../ink/ink3739.xml"/><Relationship Id="rId41" Type="http://schemas.openxmlformats.org/officeDocument/2006/relationships/image" Target="../media/image3520.png"/><Relationship Id="rId62" Type="http://schemas.openxmlformats.org/officeDocument/2006/relationships/customXml" Target="../ink/ink3760.xml"/><Relationship Id="rId83" Type="http://schemas.openxmlformats.org/officeDocument/2006/relationships/image" Target="../media/image3541.png"/><Relationship Id="rId88" Type="http://schemas.openxmlformats.org/officeDocument/2006/relationships/customXml" Target="../ink/ink3773.xml"/><Relationship Id="rId111" Type="http://schemas.openxmlformats.org/officeDocument/2006/relationships/image" Target="../media/image35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17" Type="http://schemas.openxmlformats.org/officeDocument/2006/relationships/image" Target="../media/image3615.png"/><Relationship Id="rId21" Type="http://schemas.openxmlformats.org/officeDocument/2006/relationships/image" Target="../media/image3567.png"/><Relationship Id="rId42" Type="http://schemas.openxmlformats.org/officeDocument/2006/relationships/customXml" Target="../ink/ink3805.xml"/><Relationship Id="rId63" Type="http://schemas.openxmlformats.org/officeDocument/2006/relationships/image" Target="../media/image3588.png"/><Relationship Id="rId84" Type="http://schemas.openxmlformats.org/officeDocument/2006/relationships/customXml" Target="../ink/ink3826.xml"/><Relationship Id="rId138" Type="http://schemas.openxmlformats.org/officeDocument/2006/relationships/customXml" Target="../ink/ink3853.xml"/><Relationship Id="rId159" Type="http://schemas.openxmlformats.org/officeDocument/2006/relationships/image" Target="../media/image3636.png"/><Relationship Id="rId170" Type="http://schemas.openxmlformats.org/officeDocument/2006/relationships/customXml" Target="../ink/ink3869.xml"/><Relationship Id="rId191" Type="http://schemas.openxmlformats.org/officeDocument/2006/relationships/image" Target="../media/image3652.png"/><Relationship Id="rId107" Type="http://schemas.openxmlformats.org/officeDocument/2006/relationships/image" Target="../media/image3610.png"/><Relationship Id="rId11" Type="http://schemas.openxmlformats.org/officeDocument/2006/relationships/image" Target="../media/image3562.png"/><Relationship Id="rId32" Type="http://schemas.openxmlformats.org/officeDocument/2006/relationships/customXml" Target="../ink/ink3800.xml"/><Relationship Id="rId53" Type="http://schemas.openxmlformats.org/officeDocument/2006/relationships/image" Target="../media/image3583.png"/><Relationship Id="rId74" Type="http://schemas.openxmlformats.org/officeDocument/2006/relationships/customXml" Target="../ink/ink3821.xml"/><Relationship Id="rId128" Type="http://schemas.openxmlformats.org/officeDocument/2006/relationships/customXml" Target="../ink/ink3848.xml"/><Relationship Id="rId149" Type="http://schemas.openxmlformats.org/officeDocument/2006/relationships/image" Target="../media/image3631.png"/><Relationship Id="rId5" Type="http://schemas.openxmlformats.org/officeDocument/2006/relationships/image" Target="../media/image3559.png"/><Relationship Id="rId95" Type="http://schemas.openxmlformats.org/officeDocument/2006/relationships/image" Target="../media/image3604.png"/><Relationship Id="rId160" Type="http://schemas.openxmlformats.org/officeDocument/2006/relationships/customXml" Target="../ink/ink3864.xml"/><Relationship Id="rId181" Type="http://schemas.openxmlformats.org/officeDocument/2006/relationships/image" Target="../media/image3647.png"/><Relationship Id="rId22" Type="http://schemas.openxmlformats.org/officeDocument/2006/relationships/customXml" Target="../ink/ink3795.xml"/><Relationship Id="rId43" Type="http://schemas.openxmlformats.org/officeDocument/2006/relationships/image" Target="../media/image3578.png"/><Relationship Id="rId64" Type="http://schemas.openxmlformats.org/officeDocument/2006/relationships/customXml" Target="../ink/ink3816.xml"/><Relationship Id="rId118" Type="http://schemas.openxmlformats.org/officeDocument/2006/relationships/customXml" Target="../ink/ink3843.xml"/><Relationship Id="rId139" Type="http://schemas.openxmlformats.org/officeDocument/2006/relationships/image" Target="../media/image3626.png"/><Relationship Id="rId85" Type="http://schemas.openxmlformats.org/officeDocument/2006/relationships/image" Target="../media/image3599.png"/><Relationship Id="rId150" Type="http://schemas.openxmlformats.org/officeDocument/2006/relationships/customXml" Target="../ink/ink3859.xml"/><Relationship Id="rId171" Type="http://schemas.openxmlformats.org/officeDocument/2006/relationships/image" Target="../media/image3642.png"/><Relationship Id="rId192" Type="http://schemas.openxmlformats.org/officeDocument/2006/relationships/customXml" Target="../ink/ink3880.xml"/><Relationship Id="rId12" Type="http://schemas.openxmlformats.org/officeDocument/2006/relationships/customXml" Target="../ink/ink3790.xml"/><Relationship Id="rId33" Type="http://schemas.openxmlformats.org/officeDocument/2006/relationships/image" Target="../media/image3573.png"/><Relationship Id="rId108" Type="http://schemas.openxmlformats.org/officeDocument/2006/relationships/customXml" Target="../ink/ink3838.xml"/><Relationship Id="rId129" Type="http://schemas.openxmlformats.org/officeDocument/2006/relationships/image" Target="../media/image3621.png"/><Relationship Id="rId54" Type="http://schemas.openxmlformats.org/officeDocument/2006/relationships/customXml" Target="../ink/ink3811.xml"/><Relationship Id="rId75" Type="http://schemas.openxmlformats.org/officeDocument/2006/relationships/image" Target="../media/image3594.png"/><Relationship Id="rId96" Type="http://schemas.openxmlformats.org/officeDocument/2006/relationships/customXml" Target="../ink/ink3832.xml"/><Relationship Id="rId140" Type="http://schemas.openxmlformats.org/officeDocument/2006/relationships/customXml" Target="../ink/ink3854.xml"/><Relationship Id="rId161" Type="http://schemas.openxmlformats.org/officeDocument/2006/relationships/image" Target="../media/image3637.png"/><Relationship Id="rId182" Type="http://schemas.openxmlformats.org/officeDocument/2006/relationships/customXml" Target="../ink/ink3875.xml"/><Relationship Id="rId6" Type="http://schemas.openxmlformats.org/officeDocument/2006/relationships/customXml" Target="../ink/ink3787.xml"/><Relationship Id="rId23" Type="http://schemas.openxmlformats.org/officeDocument/2006/relationships/image" Target="../media/image3568.png"/><Relationship Id="rId119" Type="http://schemas.openxmlformats.org/officeDocument/2006/relationships/image" Target="../media/image3616.png"/><Relationship Id="rId44" Type="http://schemas.openxmlformats.org/officeDocument/2006/relationships/customXml" Target="../ink/ink3806.xml"/><Relationship Id="rId65" Type="http://schemas.openxmlformats.org/officeDocument/2006/relationships/image" Target="../media/image3589.png"/><Relationship Id="rId86" Type="http://schemas.openxmlformats.org/officeDocument/2006/relationships/customXml" Target="../ink/ink3827.xml"/><Relationship Id="rId130" Type="http://schemas.openxmlformats.org/officeDocument/2006/relationships/customXml" Target="../ink/ink3849.xml"/><Relationship Id="rId151" Type="http://schemas.openxmlformats.org/officeDocument/2006/relationships/image" Target="../media/image3632.png"/><Relationship Id="rId172" Type="http://schemas.openxmlformats.org/officeDocument/2006/relationships/customXml" Target="../ink/ink3870.xml"/><Relationship Id="rId193" Type="http://schemas.openxmlformats.org/officeDocument/2006/relationships/image" Target="../media/image3653.png"/><Relationship Id="rId13" Type="http://schemas.openxmlformats.org/officeDocument/2006/relationships/image" Target="../media/image3563.png"/><Relationship Id="rId109" Type="http://schemas.openxmlformats.org/officeDocument/2006/relationships/image" Target="../media/image3611.png"/><Relationship Id="rId34" Type="http://schemas.openxmlformats.org/officeDocument/2006/relationships/customXml" Target="../ink/ink3801.xml"/><Relationship Id="rId55" Type="http://schemas.openxmlformats.org/officeDocument/2006/relationships/image" Target="../media/image3584.png"/><Relationship Id="rId76" Type="http://schemas.openxmlformats.org/officeDocument/2006/relationships/customXml" Target="../ink/ink3822.xml"/><Relationship Id="rId97" Type="http://schemas.openxmlformats.org/officeDocument/2006/relationships/image" Target="../media/image3605.png"/><Relationship Id="rId120" Type="http://schemas.openxmlformats.org/officeDocument/2006/relationships/customXml" Target="../ink/ink3844.xml"/><Relationship Id="rId141" Type="http://schemas.openxmlformats.org/officeDocument/2006/relationships/image" Target="../media/image3627.png"/><Relationship Id="rId7" Type="http://schemas.openxmlformats.org/officeDocument/2006/relationships/image" Target="../media/image3560.png"/><Relationship Id="rId71" Type="http://schemas.openxmlformats.org/officeDocument/2006/relationships/image" Target="../media/image3592.png"/><Relationship Id="rId92" Type="http://schemas.openxmlformats.org/officeDocument/2006/relationships/customXml" Target="../ink/ink3830.xml"/><Relationship Id="rId162" Type="http://schemas.openxmlformats.org/officeDocument/2006/relationships/customXml" Target="../ink/ink3865.xml"/><Relationship Id="rId183" Type="http://schemas.openxmlformats.org/officeDocument/2006/relationships/image" Target="../media/image3648.png"/><Relationship Id="rId2" Type="http://schemas.openxmlformats.org/officeDocument/2006/relationships/customXml" Target="../ink/ink3785.xml"/><Relationship Id="rId29" Type="http://schemas.openxmlformats.org/officeDocument/2006/relationships/image" Target="../media/image3571.png"/><Relationship Id="rId24" Type="http://schemas.openxmlformats.org/officeDocument/2006/relationships/customXml" Target="../ink/ink3796.xml"/><Relationship Id="rId40" Type="http://schemas.openxmlformats.org/officeDocument/2006/relationships/customXml" Target="../ink/ink3804.xml"/><Relationship Id="rId45" Type="http://schemas.openxmlformats.org/officeDocument/2006/relationships/image" Target="../media/image3579.png"/><Relationship Id="rId66" Type="http://schemas.openxmlformats.org/officeDocument/2006/relationships/customXml" Target="../ink/ink3817.xml"/><Relationship Id="rId87" Type="http://schemas.openxmlformats.org/officeDocument/2006/relationships/image" Target="../media/image3600.png"/><Relationship Id="rId110" Type="http://schemas.openxmlformats.org/officeDocument/2006/relationships/customXml" Target="../ink/ink3839.xml"/><Relationship Id="rId115" Type="http://schemas.openxmlformats.org/officeDocument/2006/relationships/image" Target="../media/image3614.png"/><Relationship Id="rId131" Type="http://schemas.openxmlformats.org/officeDocument/2006/relationships/image" Target="../media/image3622.png"/><Relationship Id="rId136" Type="http://schemas.openxmlformats.org/officeDocument/2006/relationships/customXml" Target="../ink/ink3852.xml"/><Relationship Id="rId157" Type="http://schemas.openxmlformats.org/officeDocument/2006/relationships/image" Target="../media/image3635.png"/><Relationship Id="rId178" Type="http://schemas.openxmlformats.org/officeDocument/2006/relationships/customXml" Target="../ink/ink3873.xml"/><Relationship Id="rId61" Type="http://schemas.openxmlformats.org/officeDocument/2006/relationships/image" Target="../media/image3587.png"/><Relationship Id="rId82" Type="http://schemas.openxmlformats.org/officeDocument/2006/relationships/customXml" Target="../ink/ink3825.xml"/><Relationship Id="rId152" Type="http://schemas.openxmlformats.org/officeDocument/2006/relationships/customXml" Target="../ink/ink3860.xml"/><Relationship Id="rId173" Type="http://schemas.openxmlformats.org/officeDocument/2006/relationships/image" Target="../media/image3643.png"/><Relationship Id="rId194" Type="http://schemas.openxmlformats.org/officeDocument/2006/relationships/customXml" Target="../ink/ink3881.xml"/><Relationship Id="rId199" Type="http://schemas.openxmlformats.org/officeDocument/2006/relationships/image" Target="../media/image3656.png"/><Relationship Id="rId19" Type="http://schemas.openxmlformats.org/officeDocument/2006/relationships/image" Target="../media/image3566.png"/><Relationship Id="rId14" Type="http://schemas.openxmlformats.org/officeDocument/2006/relationships/customXml" Target="../ink/ink3791.xml"/><Relationship Id="rId30" Type="http://schemas.openxmlformats.org/officeDocument/2006/relationships/customXml" Target="../ink/ink3799.xml"/><Relationship Id="rId35" Type="http://schemas.openxmlformats.org/officeDocument/2006/relationships/image" Target="../media/image3574.png"/><Relationship Id="rId56" Type="http://schemas.openxmlformats.org/officeDocument/2006/relationships/customXml" Target="../ink/ink3812.xml"/><Relationship Id="rId77" Type="http://schemas.openxmlformats.org/officeDocument/2006/relationships/image" Target="../media/image3595.png"/><Relationship Id="rId100" Type="http://schemas.openxmlformats.org/officeDocument/2006/relationships/customXml" Target="../ink/ink3834.xml"/><Relationship Id="rId105" Type="http://schemas.openxmlformats.org/officeDocument/2006/relationships/image" Target="../media/image3609.png"/><Relationship Id="rId126" Type="http://schemas.openxmlformats.org/officeDocument/2006/relationships/customXml" Target="../ink/ink3847.xml"/><Relationship Id="rId147" Type="http://schemas.openxmlformats.org/officeDocument/2006/relationships/image" Target="../media/image3630.png"/><Relationship Id="rId168" Type="http://schemas.openxmlformats.org/officeDocument/2006/relationships/customXml" Target="../ink/ink3868.xml"/><Relationship Id="rId8" Type="http://schemas.openxmlformats.org/officeDocument/2006/relationships/customXml" Target="../ink/ink3788.xml"/><Relationship Id="rId51" Type="http://schemas.openxmlformats.org/officeDocument/2006/relationships/image" Target="../media/image3582.png"/><Relationship Id="rId72" Type="http://schemas.openxmlformats.org/officeDocument/2006/relationships/customXml" Target="../ink/ink3820.xml"/><Relationship Id="rId93" Type="http://schemas.openxmlformats.org/officeDocument/2006/relationships/image" Target="../media/image3603.png"/><Relationship Id="rId98" Type="http://schemas.openxmlformats.org/officeDocument/2006/relationships/customXml" Target="../ink/ink3833.xml"/><Relationship Id="rId121" Type="http://schemas.openxmlformats.org/officeDocument/2006/relationships/image" Target="../media/image3617.png"/><Relationship Id="rId142" Type="http://schemas.openxmlformats.org/officeDocument/2006/relationships/customXml" Target="../ink/ink3855.xml"/><Relationship Id="rId163" Type="http://schemas.openxmlformats.org/officeDocument/2006/relationships/image" Target="../media/image3638.png"/><Relationship Id="rId184" Type="http://schemas.openxmlformats.org/officeDocument/2006/relationships/customXml" Target="../ink/ink3876.xml"/><Relationship Id="rId189" Type="http://schemas.openxmlformats.org/officeDocument/2006/relationships/image" Target="../media/image3651.png"/><Relationship Id="rId3" Type="http://schemas.openxmlformats.org/officeDocument/2006/relationships/image" Target="../media/image3558.png"/><Relationship Id="rId25" Type="http://schemas.openxmlformats.org/officeDocument/2006/relationships/image" Target="../media/image3569.png"/><Relationship Id="rId46" Type="http://schemas.openxmlformats.org/officeDocument/2006/relationships/customXml" Target="../ink/ink3807.xml"/><Relationship Id="rId67" Type="http://schemas.openxmlformats.org/officeDocument/2006/relationships/image" Target="../media/image3590.png"/><Relationship Id="rId116" Type="http://schemas.openxmlformats.org/officeDocument/2006/relationships/customXml" Target="../ink/ink3842.xml"/><Relationship Id="rId137" Type="http://schemas.openxmlformats.org/officeDocument/2006/relationships/image" Target="../media/image3625.png"/><Relationship Id="rId158" Type="http://schemas.openxmlformats.org/officeDocument/2006/relationships/customXml" Target="../ink/ink3863.xml"/><Relationship Id="rId20" Type="http://schemas.openxmlformats.org/officeDocument/2006/relationships/customXml" Target="../ink/ink3794.xml"/><Relationship Id="rId41" Type="http://schemas.openxmlformats.org/officeDocument/2006/relationships/image" Target="../media/image3577.png"/><Relationship Id="rId62" Type="http://schemas.openxmlformats.org/officeDocument/2006/relationships/customXml" Target="../ink/ink3815.xml"/><Relationship Id="rId83" Type="http://schemas.openxmlformats.org/officeDocument/2006/relationships/image" Target="../media/image3598.png"/><Relationship Id="rId88" Type="http://schemas.openxmlformats.org/officeDocument/2006/relationships/customXml" Target="../ink/ink3828.xml"/><Relationship Id="rId111" Type="http://schemas.openxmlformats.org/officeDocument/2006/relationships/image" Target="../media/image3612.png"/><Relationship Id="rId132" Type="http://schemas.openxmlformats.org/officeDocument/2006/relationships/customXml" Target="../ink/ink3850.xml"/><Relationship Id="rId153" Type="http://schemas.openxmlformats.org/officeDocument/2006/relationships/image" Target="../media/image3633.png"/><Relationship Id="rId174" Type="http://schemas.openxmlformats.org/officeDocument/2006/relationships/customXml" Target="../ink/ink3871.xml"/><Relationship Id="rId179" Type="http://schemas.openxmlformats.org/officeDocument/2006/relationships/image" Target="../media/image3646.png"/><Relationship Id="rId195" Type="http://schemas.openxmlformats.org/officeDocument/2006/relationships/image" Target="../media/image3654.png"/><Relationship Id="rId190" Type="http://schemas.openxmlformats.org/officeDocument/2006/relationships/customXml" Target="../ink/ink3879.xml"/><Relationship Id="rId15" Type="http://schemas.openxmlformats.org/officeDocument/2006/relationships/image" Target="../media/image3564.png"/><Relationship Id="rId36" Type="http://schemas.openxmlformats.org/officeDocument/2006/relationships/customXml" Target="../ink/ink3802.xml"/><Relationship Id="rId57" Type="http://schemas.openxmlformats.org/officeDocument/2006/relationships/image" Target="../media/image3585.png"/><Relationship Id="rId106" Type="http://schemas.openxmlformats.org/officeDocument/2006/relationships/customXml" Target="../ink/ink3837.xml"/><Relationship Id="rId127" Type="http://schemas.openxmlformats.org/officeDocument/2006/relationships/image" Target="../media/image3620.png"/><Relationship Id="rId10" Type="http://schemas.openxmlformats.org/officeDocument/2006/relationships/customXml" Target="../ink/ink3789.xml"/><Relationship Id="rId31" Type="http://schemas.openxmlformats.org/officeDocument/2006/relationships/image" Target="../media/image3572.png"/><Relationship Id="rId52" Type="http://schemas.openxmlformats.org/officeDocument/2006/relationships/customXml" Target="../ink/ink3810.xml"/><Relationship Id="rId73" Type="http://schemas.openxmlformats.org/officeDocument/2006/relationships/image" Target="../media/image3593.png"/><Relationship Id="rId78" Type="http://schemas.openxmlformats.org/officeDocument/2006/relationships/customXml" Target="../ink/ink3823.xml"/><Relationship Id="rId94" Type="http://schemas.openxmlformats.org/officeDocument/2006/relationships/customXml" Target="../ink/ink3831.xml"/><Relationship Id="rId99" Type="http://schemas.openxmlformats.org/officeDocument/2006/relationships/image" Target="../media/image3606.png"/><Relationship Id="rId101" Type="http://schemas.openxmlformats.org/officeDocument/2006/relationships/image" Target="../media/image3607.png"/><Relationship Id="rId122" Type="http://schemas.openxmlformats.org/officeDocument/2006/relationships/customXml" Target="../ink/ink3845.xml"/><Relationship Id="rId143" Type="http://schemas.openxmlformats.org/officeDocument/2006/relationships/image" Target="../media/image3628.png"/><Relationship Id="rId148" Type="http://schemas.openxmlformats.org/officeDocument/2006/relationships/customXml" Target="../ink/ink3858.xml"/><Relationship Id="rId164" Type="http://schemas.openxmlformats.org/officeDocument/2006/relationships/customXml" Target="../ink/ink3866.xml"/><Relationship Id="rId169" Type="http://schemas.openxmlformats.org/officeDocument/2006/relationships/image" Target="../media/image3641.png"/><Relationship Id="rId185" Type="http://schemas.openxmlformats.org/officeDocument/2006/relationships/image" Target="../media/image3649.png"/><Relationship Id="rId4" Type="http://schemas.openxmlformats.org/officeDocument/2006/relationships/customXml" Target="../ink/ink3786.xml"/><Relationship Id="rId9" Type="http://schemas.openxmlformats.org/officeDocument/2006/relationships/image" Target="../media/image3561.png"/><Relationship Id="rId180" Type="http://schemas.openxmlformats.org/officeDocument/2006/relationships/customXml" Target="../ink/ink3874.xml"/><Relationship Id="rId26" Type="http://schemas.openxmlformats.org/officeDocument/2006/relationships/customXml" Target="../ink/ink3797.xml"/><Relationship Id="rId47" Type="http://schemas.openxmlformats.org/officeDocument/2006/relationships/image" Target="../media/image3580.png"/><Relationship Id="rId68" Type="http://schemas.openxmlformats.org/officeDocument/2006/relationships/customXml" Target="../ink/ink3818.xml"/><Relationship Id="rId89" Type="http://schemas.openxmlformats.org/officeDocument/2006/relationships/image" Target="../media/image3601.png"/><Relationship Id="rId112" Type="http://schemas.openxmlformats.org/officeDocument/2006/relationships/customXml" Target="../ink/ink3840.xml"/><Relationship Id="rId133" Type="http://schemas.openxmlformats.org/officeDocument/2006/relationships/image" Target="../media/image3623.png"/><Relationship Id="rId154" Type="http://schemas.openxmlformats.org/officeDocument/2006/relationships/customXml" Target="../ink/ink3861.xml"/><Relationship Id="rId175" Type="http://schemas.openxmlformats.org/officeDocument/2006/relationships/image" Target="../media/image3644.png"/><Relationship Id="rId196" Type="http://schemas.openxmlformats.org/officeDocument/2006/relationships/customXml" Target="../ink/ink3882.xml"/><Relationship Id="rId16" Type="http://schemas.openxmlformats.org/officeDocument/2006/relationships/customXml" Target="../ink/ink3792.xml"/><Relationship Id="rId37" Type="http://schemas.openxmlformats.org/officeDocument/2006/relationships/image" Target="../media/image3575.png"/><Relationship Id="rId58" Type="http://schemas.openxmlformats.org/officeDocument/2006/relationships/customXml" Target="../ink/ink3813.xml"/><Relationship Id="rId79" Type="http://schemas.openxmlformats.org/officeDocument/2006/relationships/image" Target="../media/image3596.png"/><Relationship Id="rId102" Type="http://schemas.openxmlformats.org/officeDocument/2006/relationships/customXml" Target="../ink/ink3835.xml"/><Relationship Id="rId123" Type="http://schemas.openxmlformats.org/officeDocument/2006/relationships/image" Target="../media/image3618.png"/><Relationship Id="rId144" Type="http://schemas.openxmlformats.org/officeDocument/2006/relationships/customXml" Target="../ink/ink3856.xml"/><Relationship Id="rId90" Type="http://schemas.openxmlformats.org/officeDocument/2006/relationships/customXml" Target="../ink/ink3829.xml"/><Relationship Id="rId165" Type="http://schemas.openxmlformats.org/officeDocument/2006/relationships/image" Target="../media/image3639.png"/><Relationship Id="rId186" Type="http://schemas.openxmlformats.org/officeDocument/2006/relationships/customXml" Target="../ink/ink3877.xml"/><Relationship Id="rId27" Type="http://schemas.openxmlformats.org/officeDocument/2006/relationships/image" Target="../media/image3570.png"/><Relationship Id="rId48" Type="http://schemas.openxmlformats.org/officeDocument/2006/relationships/customXml" Target="../ink/ink3808.xml"/><Relationship Id="rId69" Type="http://schemas.openxmlformats.org/officeDocument/2006/relationships/image" Target="../media/image3591.png"/><Relationship Id="rId113" Type="http://schemas.openxmlformats.org/officeDocument/2006/relationships/image" Target="../media/image3613.png"/><Relationship Id="rId134" Type="http://schemas.openxmlformats.org/officeDocument/2006/relationships/customXml" Target="../ink/ink3851.xml"/><Relationship Id="rId80" Type="http://schemas.openxmlformats.org/officeDocument/2006/relationships/customXml" Target="../ink/ink3824.xml"/><Relationship Id="rId155" Type="http://schemas.openxmlformats.org/officeDocument/2006/relationships/image" Target="../media/image3634.png"/><Relationship Id="rId176" Type="http://schemas.openxmlformats.org/officeDocument/2006/relationships/customXml" Target="../ink/ink3872.xml"/><Relationship Id="rId197" Type="http://schemas.openxmlformats.org/officeDocument/2006/relationships/image" Target="../media/image3655.png"/><Relationship Id="rId17" Type="http://schemas.openxmlformats.org/officeDocument/2006/relationships/image" Target="../media/image3565.png"/><Relationship Id="rId38" Type="http://schemas.openxmlformats.org/officeDocument/2006/relationships/customXml" Target="../ink/ink3803.xml"/><Relationship Id="rId59" Type="http://schemas.openxmlformats.org/officeDocument/2006/relationships/image" Target="../media/image3586.png"/><Relationship Id="rId103" Type="http://schemas.openxmlformats.org/officeDocument/2006/relationships/image" Target="../media/image3608.png"/><Relationship Id="rId124" Type="http://schemas.openxmlformats.org/officeDocument/2006/relationships/customXml" Target="../ink/ink3846.xml"/><Relationship Id="rId70" Type="http://schemas.openxmlformats.org/officeDocument/2006/relationships/customXml" Target="../ink/ink3819.xml"/><Relationship Id="rId91" Type="http://schemas.openxmlformats.org/officeDocument/2006/relationships/image" Target="../media/image3602.png"/><Relationship Id="rId145" Type="http://schemas.openxmlformats.org/officeDocument/2006/relationships/image" Target="../media/image3629.png"/><Relationship Id="rId166" Type="http://schemas.openxmlformats.org/officeDocument/2006/relationships/customXml" Target="../ink/ink3867.xml"/><Relationship Id="rId187" Type="http://schemas.openxmlformats.org/officeDocument/2006/relationships/image" Target="../media/image3650.png"/><Relationship Id="rId1" Type="http://schemas.openxmlformats.org/officeDocument/2006/relationships/slideLayout" Target="../slideLayouts/slideLayout2.xml"/><Relationship Id="rId28" Type="http://schemas.openxmlformats.org/officeDocument/2006/relationships/customXml" Target="../ink/ink3798.xml"/><Relationship Id="rId49" Type="http://schemas.openxmlformats.org/officeDocument/2006/relationships/image" Target="../media/image3581.png"/><Relationship Id="rId114" Type="http://schemas.openxmlformats.org/officeDocument/2006/relationships/customXml" Target="../ink/ink3841.xml"/><Relationship Id="rId60" Type="http://schemas.openxmlformats.org/officeDocument/2006/relationships/customXml" Target="../ink/ink3814.xml"/><Relationship Id="rId81" Type="http://schemas.openxmlformats.org/officeDocument/2006/relationships/image" Target="../media/image3597.png"/><Relationship Id="rId135" Type="http://schemas.openxmlformats.org/officeDocument/2006/relationships/image" Target="../media/image3624.png"/><Relationship Id="rId156" Type="http://schemas.openxmlformats.org/officeDocument/2006/relationships/customXml" Target="../ink/ink3862.xml"/><Relationship Id="rId177" Type="http://schemas.openxmlformats.org/officeDocument/2006/relationships/image" Target="../media/image3645.png"/><Relationship Id="rId198" Type="http://schemas.openxmlformats.org/officeDocument/2006/relationships/customXml" Target="../ink/ink3883.xml"/><Relationship Id="rId18" Type="http://schemas.openxmlformats.org/officeDocument/2006/relationships/customXml" Target="../ink/ink3793.xml"/><Relationship Id="rId39" Type="http://schemas.openxmlformats.org/officeDocument/2006/relationships/image" Target="../media/image3576.png"/><Relationship Id="rId50" Type="http://schemas.openxmlformats.org/officeDocument/2006/relationships/customXml" Target="../ink/ink3809.xml"/><Relationship Id="rId104" Type="http://schemas.openxmlformats.org/officeDocument/2006/relationships/customXml" Target="../ink/ink3836.xml"/><Relationship Id="rId125" Type="http://schemas.openxmlformats.org/officeDocument/2006/relationships/image" Target="../media/image3619.png"/><Relationship Id="rId146" Type="http://schemas.openxmlformats.org/officeDocument/2006/relationships/customXml" Target="../ink/ink3857.xml"/><Relationship Id="rId167" Type="http://schemas.openxmlformats.org/officeDocument/2006/relationships/image" Target="../media/image3640.png"/><Relationship Id="rId188" Type="http://schemas.openxmlformats.org/officeDocument/2006/relationships/customXml" Target="../ink/ink3878.xml"/></Relationships>
</file>

<file path=ppt/slides/_rels/slide36.xml.rels><?xml version="1.0" encoding="UTF-8" standalone="yes"?>
<Relationships xmlns="http://schemas.openxmlformats.org/package/2006/relationships"><Relationship Id="rId117" Type="http://schemas.openxmlformats.org/officeDocument/2006/relationships/image" Target="../media/image3714.png"/><Relationship Id="rId21" Type="http://schemas.openxmlformats.org/officeDocument/2006/relationships/image" Target="../media/image3666.png"/><Relationship Id="rId42" Type="http://schemas.openxmlformats.org/officeDocument/2006/relationships/customXml" Target="../ink/ink3904.xml"/><Relationship Id="rId63" Type="http://schemas.openxmlformats.org/officeDocument/2006/relationships/image" Target="../media/image3687.png"/><Relationship Id="rId84" Type="http://schemas.openxmlformats.org/officeDocument/2006/relationships/customXml" Target="../ink/ink3925.xml"/><Relationship Id="rId138" Type="http://schemas.openxmlformats.org/officeDocument/2006/relationships/customXml" Target="../ink/ink3952.xml"/><Relationship Id="rId159" Type="http://schemas.openxmlformats.org/officeDocument/2006/relationships/image" Target="../media/image3735.png"/><Relationship Id="rId170" Type="http://schemas.openxmlformats.org/officeDocument/2006/relationships/customXml" Target="../ink/ink3968.xml"/><Relationship Id="rId107" Type="http://schemas.openxmlformats.org/officeDocument/2006/relationships/image" Target="../media/image3709.png"/><Relationship Id="rId11" Type="http://schemas.openxmlformats.org/officeDocument/2006/relationships/image" Target="../media/image3661.png"/><Relationship Id="rId32" Type="http://schemas.openxmlformats.org/officeDocument/2006/relationships/customXml" Target="../ink/ink3899.xml"/><Relationship Id="rId53" Type="http://schemas.openxmlformats.org/officeDocument/2006/relationships/image" Target="../media/image3682.png"/><Relationship Id="rId74" Type="http://schemas.openxmlformats.org/officeDocument/2006/relationships/customXml" Target="../ink/ink3920.xml"/><Relationship Id="rId128" Type="http://schemas.openxmlformats.org/officeDocument/2006/relationships/customXml" Target="../ink/ink3947.xml"/><Relationship Id="rId149" Type="http://schemas.openxmlformats.org/officeDocument/2006/relationships/image" Target="../media/image3730.png"/><Relationship Id="rId5" Type="http://schemas.openxmlformats.org/officeDocument/2006/relationships/image" Target="../media/image3658.png"/><Relationship Id="rId95" Type="http://schemas.openxmlformats.org/officeDocument/2006/relationships/image" Target="../media/image3703.png"/><Relationship Id="rId160" Type="http://schemas.openxmlformats.org/officeDocument/2006/relationships/customXml" Target="../ink/ink3963.xml"/><Relationship Id="rId22" Type="http://schemas.openxmlformats.org/officeDocument/2006/relationships/customXml" Target="../ink/ink3894.xml"/><Relationship Id="rId43" Type="http://schemas.openxmlformats.org/officeDocument/2006/relationships/image" Target="../media/image3677.png"/><Relationship Id="rId64" Type="http://schemas.openxmlformats.org/officeDocument/2006/relationships/customXml" Target="../ink/ink3915.xml"/><Relationship Id="rId118" Type="http://schemas.openxmlformats.org/officeDocument/2006/relationships/customXml" Target="../ink/ink3942.xml"/><Relationship Id="rId139" Type="http://schemas.openxmlformats.org/officeDocument/2006/relationships/image" Target="../media/image3725.png"/><Relationship Id="rId85" Type="http://schemas.openxmlformats.org/officeDocument/2006/relationships/image" Target="../media/image3698.png"/><Relationship Id="rId150" Type="http://schemas.openxmlformats.org/officeDocument/2006/relationships/customXml" Target="../ink/ink3958.xml"/><Relationship Id="rId171" Type="http://schemas.openxmlformats.org/officeDocument/2006/relationships/image" Target="../media/image3741.png"/><Relationship Id="rId12" Type="http://schemas.openxmlformats.org/officeDocument/2006/relationships/customXml" Target="../ink/ink3889.xml"/><Relationship Id="rId33" Type="http://schemas.openxmlformats.org/officeDocument/2006/relationships/image" Target="../media/image3672.png"/><Relationship Id="rId108" Type="http://schemas.openxmlformats.org/officeDocument/2006/relationships/customXml" Target="../ink/ink3937.xml"/><Relationship Id="rId129" Type="http://schemas.openxmlformats.org/officeDocument/2006/relationships/image" Target="../media/image3720.png"/><Relationship Id="rId54" Type="http://schemas.openxmlformats.org/officeDocument/2006/relationships/customXml" Target="../ink/ink3910.xml"/><Relationship Id="rId70" Type="http://schemas.openxmlformats.org/officeDocument/2006/relationships/customXml" Target="../ink/ink3918.xml"/><Relationship Id="rId75" Type="http://schemas.openxmlformats.org/officeDocument/2006/relationships/image" Target="../media/image3693.png"/><Relationship Id="rId91" Type="http://schemas.openxmlformats.org/officeDocument/2006/relationships/image" Target="../media/image3701.png"/><Relationship Id="rId96" Type="http://schemas.openxmlformats.org/officeDocument/2006/relationships/customXml" Target="../ink/ink3931.xml"/><Relationship Id="rId140" Type="http://schemas.openxmlformats.org/officeDocument/2006/relationships/customXml" Target="../ink/ink3953.xml"/><Relationship Id="rId145" Type="http://schemas.openxmlformats.org/officeDocument/2006/relationships/image" Target="../media/image3728.png"/><Relationship Id="rId161" Type="http://schemas.openxmlformats.org/officeDocument/2006/relationships/image" Target="../media/image3736.png"/><Relationship Id="rId166" Type="http://schemas.openxmlformats.org/officeDocument/2006/relationships/customXml" Target="../ink/ink3966.xml"/><Relationship Id="rId1" Type="http://schemas.openxmlformats.org/officeDocument/2006/relationships/slideLayout" Target="../slideLayouts/slideLayout2.xml"/><Relationship Id="rId6" Type="http://schemas.openxmlformats.org/officeDocument/2006/relationships/customXml" Target="../ink/ink3886.xml"/><Relationship Id="rId23" Type="http://schemas.openxmlformats.org/officeDocument/2006/relationships/image" Target="../media/image3667.png"/><Relationship Id="rId28" Type="http://schemas.openxmlformats.org/officeDocument/2006/relationships/customXml" Target="../ink/ink3897.xml"/><Relationship Id="rId49" Type="http://schemas.openxmlformats.org/officeDocument/2006/relationships/image" Target="../media/image3680.png"/><Relationship Id="rId114" Type="http://schemas.openxmlformats.org/officeDocument/2006/relationships/customXml" Target="../ink/ink3940.xml"/><Relationship Id="rId119" Type="http://schemas.openxmlformats.org/officeDocument/2006/relationships/image" Target="../media/image3715.png"/><Relationship Id="rId44" Type="http://schemas.openxmlformats.org/officeDocument/2006/relationships/customXml" Target="../ink/ink3905.xml"/><Relationship Id="rId60" Type="http://schemas.openxmlformats.org/officeDocument/2006/relationships/customXml" Target="../ink/ink3913.xml"/><Relationship Id="rId65" Type="http://schemas.openxmlformats.org/officeDocument/2006/relationships/image" Target="../media/image3688.png"/><Relationship Id="rId81" Type="http://schemas.openxmlformats.org/officeDocument/2006/relationships/image" Target="../media/image3696.png"/><Relationship Id="rId86" Type="http://schemas.openxmlformats.org/officeDocument/2006/relationships/customXml" Target="../ink/ink3926.xml"/><Relationship Id="rId130" Type="http://schemas.openxmlformats.org/officeDocument/2006/relationships/customXml" Target="../ink/ink3948.xml"/><Relationship Id="rId135" Type="http://schemas.openxmlformats.org/officeDocument/2006/relationships/image" Target="../media/image3723.png"/><Relationship Id="rId151" Type="http://schemas.openxmlformats.org/officeDocument/2006/relationships/image" Target="../media/image3731.png"/><Relationship Id="rId156" Type="http://schemas.openxmlformats.org/officeDocument/2006/relationships/customXml" Target="../ink/ink3961.xml"/><Relationship Id="rId13" Type="http://schemas.openxmlformats.org/officeDocument/2006/relationships/image" Target="../media/image3662.png"/><Relationship Id="rId18" Type="http://schemas.openxmlformats.org/officeDocument/2006/relationships/customXml" Target="../ink/ink3892.xml"/><Relationship Id="rId39" Type="http://schemas.openxmlformats.org/officeDocument/2006/relationships/image" Target="../media/image3675.png"/><Relationship Id="rId109" Type="http://schemas.openxmlformats.org/officeDocument/2006/relationships/image" Target="../media/image3710.png"/><Relationship Id="rId34" Type="http://schemas.openxmlformats.org/officeDocument/2006/relationships/customXml" Target="../ink/ink3900.xml"/><Relationship Id="rId50" Type="http://schemas.openxmlformats.org/officeDocument/2006/relationships/customXml" Target="../ink/ink3908.xml"/><Relationship Id="rId55" Type="http://schemas.openxmlformats.org/officeDocument/2006/relationships/image" Target="../media/image3683.png"/><Relationship Id="rId76" Type="http://schemas.openxmlformats.org/officeDocument/2006/relationships/customXml" Target="../ink/ink3921.xml"/><Relationship Id="rId97" Type="http://schemas.openxmlformats.org/officeDocument/2006/relationships/image" Target="../media/image3704.png"/><Relationship Id="rId104" Type="http://schemas.openxmlformats.org/officeDocument/2006/relationships/customXml" Target="../ink/ink3935.xml"/><Relationship Id="rId120" Type="http://schemas.openxmlformats.org/officeDocument/2006/relationships/customXml" Target="../ink/ink3943.xml"/><Relationship Id="rId125" Type="http://schemas.openxmlformats.org/officeDocument/2006/relationships/image" Target="../media/image3718.png"/><Relationship Id="rId141" Type="http://schemas.openxmlformats.org/officeDocument/2006/relationships/image" Target="../media/image3726.png"/><Relationship Id="rId146" Type="http://schemas.openxmlformats.org/officeDocument/2006/relationships/customXml" Target="../ink/ink3956.xml"/><Relationship Id="rId167" Type="http://schemas.openxmlformats.org/officeDocument/2006/relationships/image" Target="../media/image3739.png"/><Relationship Id="rId7" Type="http://schemas.openxmlformats.org/officeDocument/2006/relationships/image" Target="../media/image3659.png"/><Relationship Id="rId71" Type="http://schemas.openxmlformats.org/officeDocument/2006/relationships/image" Target="../media/image3691.png"/><Relationship Id="rId92" Type="http://schemas.openxmlformats.org/officeDocument/2006/relationships/customXml" Target="../ink/ink3929.xml"/><Relationship Id="rId162" Type="http://schemas.openxmlformats.org/officeDocument/2006/relationships/customXml" Target="../ink/ink3964.xml"/><Relationship Id="rId2" Type="http://schemas.openxmlformats.org/officeDocument/2006/relationships/customXml" Target="../ink/ink3884.xml"/><Relationship Id="rId29" Type="http://schemas.openxmlformats.org/officeDocument/2006/relationships/image" Target="../media/image3670.png"/><Relationship Id="rId24" Type="http://schemas.openxmlformats.org/officeDocument/2006/relationships/customXml" Target="../ink/ink3895.xml"/><Relationship Id="rId40" Type="http://schemas.openxmlformats.org/officeDocument/2006/relationships/customXml" Target="../ink/ink3903.xml"/><Relationship Id="rId45" Type="http://schemas.openxmlformats.org/officeDocument/2006/relationships/image" Target="../media/image3678.png"/><Relationship Id="rId66" Type="http://schemas.openxmlformats.org/officeDocument/2006/relationships/customXml" Target="../ink/ink3916.xml"/><Relationship Id="rId87" Type="http://schemas.openxmlformats.org/officeDocument/2006/relationships/image" Target="../media/image3699.png"/><Relationship Id="rId110" Type="http://schemas.openxmlformats.org/officeDocument/2006/relationships/customXml" Target="../ink/ink3938.xml"/><Relationship Id="rId115" Type="http://schemas.openxmlformats.org/officeDocument/2006/relationships/image" Target="../media/image3713.png"/><Relationship Id="rId131" Type="http://schemas.openxmlformats.org/officeDocument/2006/relationships/image" Target="../media/image3721.png"/><Relationship Id="rId136" Type="http://schemas.openxmlformats.org/officeDocument/2006/relationships/customXml" Target="../ink/ink3951.xml"/><Relationship Id="rId157" Type="http://schemas.openxmlformats.org/officeDocument/2006/relationships/image" Target="../media/image3734.png"/><Relationship Id="rId61" Type="http://schemas.openxmlformats.org/officeDocument/2006/relationships/image" Target="../media/image3686.png"/><Relationship Id="rId82" Type="http://schemas.openxmlformats.org/officeDocument/2006/relationships/customXml" Target="../ink/ink3924.xml"/><Relationship Id="rId152" Type="http://schemas.openxmlformats.org/officeDocument/2006/relationships/customXml" Target="../ink/ink3959.xml"/><Relationship Id="rId19" Type="http://schemas.openxmlformats.org/officeDocument/2006/relationships/image" Target="../media/image3665.png"/><Relationship Id="rId14" Type="http://schemas.openxmlformats.org/officeDocument/2006/relationships/customXml" Target="../ink/ink3890.xml"/><Relationship Id="rId30" Type="http://schemas.openxmlformats.org/officeDocument/2006/relationships/customXml" Target="../ink/ink3898.xml"/><Relationship Id="rId35" Type="http://schemas.openxmlformats.org/officeDocument/2006/relationships/image" Target="../media/image3673.png"/><Relationship Id="rId56" Type="http://schemas.openxmlformats.org/officeDocument/2006/relationships/customXml" Target="../ink/ink3911.xml"/><Relationship Id="rId77" Type="http://schemas.openxmlformats.org/officeDocument/2006/relationships/image" Target="../media/image3694.png"/><Relationship Id="rId100" Type="http://schemas.openxmlformats.org/officeDocument/2006/relationships/customXml" Target="../ink/ink3933.xml"/><Relationship Id="rId105" Type="http://schemas.openxmlformats.org/officeDocument/2006/relationships/image" Target="../media/image3708.png"/><Relationship Id="rId126" Type="http://schemas.openxmlformats.org/officeDocument/2006/relationships/customXml" Target="../ink/ink3946.xml"/><Relationship Id="rId147" Type="http://schemas.openxmlformats.org/officeDocument/2006/relationships/image" Target="../media/image3729.png"/><Relationship Id="rId168" Type="http://schemas.openxmlformats.org/officeDocument/2006/relationships/customXml" Target="../ink/ink3967.xml"/><Relationship Id="rId8" Type="http://schemas.openxmlformats.org/officeDocument/2006/relationships/customXml" Target="../ink/ink3887.xml"/><Relationship Id="rId51" Type="http://schemas.openxmlformats.org/officeDocument/2006/relationships/image" Target="../media/image3681.png"/><Relationship Id="rId72" Type="http://schemas.openxmlformats.org/officeDocument/2006/relationships/customXml" Target="../ink/ink3919.xml"/><Relationship Id="rId93" Type="http://schemas.openxmlformats.org/officeDocument/2006/relationships/image" Target="../media/image3702.png"/><Relationship Id="rId98" Type="http://schemas.openxmlformats.org/officeDocument/2006/relationships/customXml" Target="../ink/ink3932.xml"/><Relationship Id="rId121" Type="http://schemas.openxmlformats.org/officeDocument/2006/relationships/image" Target="../media/image3716.png"/><Relationship Id="rId142" Type="http://schemas.openxmlformats.org/officeDocument/2006/relationships/customXml" Target="../ink/ink3954.xml"/><Relationship Id="rId163" Type="http://schemas.openxmlformats.org/officeDocument/2006/relationships/image" Target="../media/image3737.png"/><Relationship Id="rId3" Type="http://schemas.openxmlformats.org/officeDocument/2006/relationships/image" Target="../media/image3657.png"/><Relationship Id="rId25" Type="http://schemas.openxmlformats.org/officeDocument/2006/relationships/image" Target="../media/image3668.png"/><Relationship Id="rId46" Type="http://schemas.openxmlformats.org/officeDocument/2006/relationships/customXml" Target="../ink/ink3906.xml"/><Relationship Id="rId67" Type="http://schemas.openxmlformats.org/officeDocument/2006/relationships/image" Target="../media/image3689.png"/><Relationship Id="rId116" Type="http://schemas.openxmlformats.org/officeDocument/2006/relationships/customXml" Target="../ink/ink3941.xml"/><Relationship Id="rId137" Type="http://schemas.openxmlformats.org/officeDocument/2006/relationships/image" Target="../media/image3724.png"/><Relationship Id="rId158" Type="http://schemas.openxmlformats.org/officeDocument/2006/relationships/customXml" Target="../ink/ink3962.xml"/><Relationship Id="rId20" Type="http://schemas.openxmlformats.org/officeDocument/2006/relationships/customXml" Target="../ink/ink3893.xml"/><Relationship Id="rId41" Type="http://schemas.openxmlformats.org/officeDocument/2006/relationships/image" Target="../media/image3676.png"/><Relationship Id="rId62" Type="http://schemas.openxmlformats.org/officeDocument/2006/relationships/customXml" Target="../ink/ink3914.xml"/><Relationship Id="rId83" Type="http://schemas.openxmlformats.org/officeDocument/2006/relationships/image" Target="../media/image3697.png"/><Relationship Id="rId88" Type="http://schemas.openxmlformats.org/officeDocument/2006/relationships/customXml" Target="../ink/ink3927.xml"/><Relationship Id="rId111" Type="http://schemas.openxmlformats.org/officeDocument/2006/relationships/image" Target="../media/image3711.png"/><Relationship Id="rId132" Type="http://schemas.openxmlformats.org/officeDocument/2006/relationships/customXml" Target="../ink/ink3949.xml"/><Relationship Id="rId153" Type="http://schemas.openxmlformats.org/officeDocument/2006/relationships/image" Target="../media/image3732.png"/><Relationship Id="rId15" Type="http://schemas.openxmlformats.org/officeDocument/2006/relationships/image" Target="../media/image3663.png"/><Relationship Id="rId36" Type="http://schemas.openxmlformats.org/officeDocument/2006/relationships/customXml" Target="../ink/ink3901.xml"/><Relationship Id="rId57" Type="http://schemas.openxmlformats.org/officeDocument/2006/relationships/image" Target="../media/image3684.png"/><Relationship Id="rId106" Type="http://schemas.openxmlformats.org/officeDocument/2006/relationships/customXml" Target="../ink/ink3936.xml"/><Relationship Id="rId127" Type="http://schemas.openxmlformats.org/officeDocument/2006/relationships/image" Target="../media/image3719.png"/><Relationship Id="rId10" Type="http://schemas.openxmlformats.org/officeDocument/2006/relationships/customXml" Target="../ink/ink3888.xml"/><Relationship Id="rId31" Type="http://schemas.openxmlformats.org/officeDocument/2006/relationships/image" Target="../media/image3671.png"/><Relationship Id="rId52" Type="http://schemas.openxmlformats.org/officeDocument/2006/relationships/customXml" Target="../ink/ink3909.xml"/><Relationship Id="rId73" Type="http://schemas.openxmlformats.org/officeDocument/2006/relationships/image" Target="../media/image3692.png"/><Relationship Id="rId78" Type="http://schemas.openxmlformats.org/officeDocument/2006/relationships/customXml" Target="../ink/ink3922.xml"/><Relationship Id="rId94" Type="http://schemas.openxmlformats.org/officeDocument/2006/relationships/customXml" Target="../ink/ink3930.xml"/><Relationship Id="rId99" Type="http://schemas.openxmlformats.org/officeDocument/2006/relationships/image" Target="../media/image3705.png"/><Relationship Id="rId101" Type="http://schemas.openxmlformats.org/officeDocument/2006/relationships/image" Target="../media/image3706.png"/><Relationship Id="rId122" Type="http://schemas.openxmlformats.org/officeDocument/2006/relationships/customXml" Target="../ink/ink3944.xml"/><Relationship Id="rId143" Type="http://schemas.openxmlformats.org/officeDocument/2006/relationships/image" Target="../media/image3727.png"/><Relationship Id="rId148" Type="http://schemas.openxmlformats.org/officeDocument/2006/relationships/customXml" Target="../ink/ink3957.xml"/><Relationship Id="rId164" Type="http://schemas.openxmlformats.org/officeDocument/2006/relationships/customXml" Target="../ink/ink3965.xml"/><Relationship Id="rId169" Type="http://schemas.openxmlformats.org/officeDocument/2006/relationships/image" Target="../media/image3740.png"/><Relationship Id="rId4" Type="http://schemas.openxmlformats.org/officeDocument/2006/relationships/customXml" Target="../ink/ink3885.xml"/><Relationship Id="rId9" Type="http://schemas.openxmlformats.org/officeDocument/2006/relationships/image" Target="../media/image3660.png"/><Relationship Id="rId26" Type="http://schemas.openxmlformats.org/officeDocument/2006/relationships/customXml" Target="../ink/ink3896.xml"/><Relationship Id="rId47" Type="http://schemas.openxmlformats.org/officeDocument/2006/relationships/image" Target="../media/image3679.png"/><Relationship Id="rId68" Type="http://schemas.openxmlformats.org/officeDocument/2006/relationships/customXml" Target="../ink/ink3917.xml"/><Relationship Id="rId89" Type="http://schemas.openxmlformats.org/officeDocument/2006/relationships/image" Target="../media/image3700.png"/><Relationship Id="rId112" Type="http://schemas.openxmlformats.org/officeDocument/2006/relationships/customXml" Target="../ink/ink3939.xml"/><Relationship Id="rId133" Type="http://schemas.openxmlformats.org/officeDocument/2006/relationships/image" Target="../media/image3722.png"/><Relationship Id="rId154" Type="http://schemas.openxmlformats.org/officeDocument/2006/relationships/customXml" Target="../ink/ink3960.xml"/><Relationship Id="rId16" Type="http://schemas.openxmlformats.org/officeDocument/2006/relationships/customXml" Target="../ink/ink3891.xml"/><Relationship Id="rId37" Type="http://schemas.openxmlformats.org/officeDocument/2006/relationships/image" Target="../media/image3674.png"/><Relationship Id="rId58" Type="http://schemas.openxmlformats.org/officeDocument/2006/relationships/customXml" Target="../ink/ink3912.xml"/><Relationship Id="rId79" Type="http://schemas.openxmlformats.org/officeDocument/2006/relationships/image" Target="../media/image3695.png"/><Relationship Id="rId102" Type="http://schemas.openxmlformats.org/officeDocument/2006/relationships/customXml" Target="../ink/ink3934.xml"/><Relationship Id="rId123" Type="http://schemas.openxmlformats.org/officeDocument/2006/relationships/image" Target="../media/image3717.png"/><Relationship Id="rId144" Type="http://schemas.openxmlformats.org/officeDocument/2006/relationships/customXml" Target="../ink/ink3955.xml"/><Relationship Id="rId90" Type="http://schemas.openxmlformats.org/officeDocument/2006/relationships/customXml" Target="../ink/ink3928.xml"/><Relationship Id="rId165" Type="http://schemas.openxmlformats.org/officeDocument/2006/relationships/image" Target="../media/image3738.png"/><Relationship Id="rId27" Type="http://schemas.openxmlformats.org/officeDocument/2006/relationships/image" Target="../media/image3669.png"/><Relationship Id="rId48" Type="http://schemas.openxmlformats.org/officeDocument/2006/relationships/customXml" Target="../ink/ink3907.xml"/><Relationship Id="rId69" Type="http://schemas.openxmlformats.org/officeDocument/2006/relationships/image" Target="../media/image3690.png"/><Relationship Id="rId113" Type="http://schemas.openxmlformats.org/officeDocument/2006/relationships/image" Target="../media/image3712.png"/><Relationship Id="rId134" Type="http://schemas.openxmlformats.org/officeDocument/2006/relationships/customXml" Target="../ink/ink3950.xml"/><Relationship Id="rId80" Type="http://schemas.openxmlformats.org/officeDocument/2006/relationships/customXml" Target="../ink/ink3923.xml"/><Relationship Id="rId155" Type="http://schemas.openxmlformats.org/officeDocument/2006/relationships/image" Target="../media/image3733.png"/><Relationship Id="rId17" Type="http://schemas.openxmlformats.org/officeDocument/2006/relationships/image" Target="../media/image3664.png"/><Relationship Id="rId38" Type="http://schemas.openxmlformats.org/officeDocument/2006/relationships/customXml" Target="../ink/ink3902.xml"/><Relationship Id="rId59" Type="http://schemas.openxmlformats.org/officeDocument/2006/relationships/image" Target="../media/image3685.png"/><Relationship Id="rId103" Type="http://schemas.openxmlformats.org/officeDocument/2006/relationships/image" Target="../media/image3707.png"/><Relationship Id="rId124" Type="http://schemas.openxmlformats.org/officeDocument/2006/relationships/customXml" Target="../ink/ink3945.xml"/></Relationships>
</file>

<file path=ppt/slides/_rels/slide37.xml.rels><?xml version="1.0" encoding="UTF-8" standalone="yes"?>
<Relationships xmlns="http://schemas.openxmlformats.org/package/2006/relationships"><Relationship Id="rId117" Type="http://schemas.openxmlformats.org/officeDocument/2006/relationships/image" Target="../media/image3798.png"/><Relationship Id="rId21" Type="http://schemas.openxmlformats.org/officeDocument/2006/relationships/image" Target="../media/image3751.png"/><Relationship Id="rId42" Type="http://schemas.openxmlformats.org/officeDocument/2006/relationships/customXml" Target="../ink/ink3989.xml"/><Relationship Id="rId63" Type="http://schemas.openxmlformats.org/officeDocument/2006/relationships/image" Target="../media/image3771.png"/><Relationship Id="rId84" Type="http://schemas.openxmlformats.org/officeDocument/2006/relationships/customXml" Target="../ink/ink4010.xml"/><Relationship Id="rId138" Type="http://schemas.openxmlformats.org/officeDocument/2006/relationships/customXml" Target="../ink/ink4037.xml"/><Relationship Id="rId159" Type="http://schemas.openxmlformats.org/officeDocument/2006/relationships/image" Target="../media/image3819.png"/><Relationship Id="rId170" Type="http://schemas.openxmlformats.org/officeDocument/2006/relationships/customXml" Target="../ink/ink4053.xml"/><Relationship Id="rId191" Type="http://schemas.openxmlformats.org/officeDocument/2006/relationships/image" Target="../media/image3835.png"/><Relationship Id="rId107" Type="http://schemas.openxmlformats.org/officeDocument/2006/relationships/image" Target="../media/image3793.png"/><Relationship Id="rId11" Type="http://schemas.openxmlformats.org/officeDocument/2006/relationships/image" Target="../media/image3746.png"/><Relationship Id="rId32" Type="http://schemas.openxmlformats.org/officeDocument/2006/relationships/customXml" Target="../ink/ink3984.xml"/><Relationship Id="rId53" Type="http://schemas.openxmlformats.org/officeDocument/2006/relationships/image" Target="../media/image3766.png"/><Relationship Id="rId74" Type="http://schemas.openxmlformats.org/officeDocument/2006/relationships/customXml" Target="../ink/ink4005.xml"/><Relationship Id="rId128" Type="http://schemas.openxmlformats.org/officeDocument/2006/relationships/customXml" Target="../ink/ink4032.xml"/><Relationship Id="rId149" Type="http://schemas.openxmlformats.org/officeDocument/2006/relationships/image" Target="../media/image3814.png"/><Relationship Id="rId5" Type="http://schemas.openxmlformats.org/officeDocument/2006/relationships/image" Target="../media/image3743.png"/><Relationship Id="rId95" Type="http://schemas.openxmlformats.org/officeDocument/2006/relationships/image" Target="../media/image3787.png"/><Relationship Id="rId160" Type="http://schemas.openxmlformats.org/officeDocument/2006/relationships/customXml" Target="../ink/ink4048.xml"/><Relationship Id="rId181" Type="http://schemas.openxmlformats.org/officeDocument/2006/relationships/image" Target="../media/image3830.png"/><Relationship Id="rId22" Type="http://schemas.openxmlformats.org/officeDocument/2006/relationships/customXml" Target="../ink/ink3979.xml"/><Relationship Id="rId43" Type="http://schemas.openxmlformats.org/officeDocument/2006/relationships/image" Target="../media/image597.png"/><Relationship Id="rId64" Type="http://schemas.openxmlformats.org/officeDocument/2006/relationships/customXml" Target="../ink/ink4000.xml"/><Relationship Id="rId118" Type="http://schemas.openxmlformats.org/officeDocument/2006/relationships/customXml" Target="../ink/ink4027.xml"/><Relationship Id="rId139" Type="http://schemas.openxmlformats.org/officeDocument/2006/relationships/image" Target="../media/image3809.png"/><Relationship Id="rId85" Type="http://schemas.openxmlformats.org/officeDocument/2006/relationships/image" Target="../media/image3782.png"/><Relationship Id="rId150" Type="http://schemas.openxmlformats.org/officeDocument/2006/relationships/customXml" Target="../ink/ink4043.xml"/><Relationship Id="rId171" Type="http://schemas.openxmlformats.org/officeDocument/2006/relationships/image" Target="../media/image3825.png"/><Relationship Id="rId192" Type="http://schemas.openxmlformats.org/officeDocument/2006/relationships/customXml" Target="../ink/ink4064.xml"/><Relationship Id="rId12" Type="http://schemas.openxmlformats.org/officeDocument/2006/relationships/customXml" Target="../ink/ink3974.xml"/><Relationship Id="rId33" Type="http://schemas.openxmlformats.org/officeDocument/2006/relationships/image" Target="../media/image3757.png"/><Relationship Id="rId108" Type="http://schemas.openxmlformats.org/officeDocument/2006/relationships/customXml" Target="../ink/ink4022.xml"/><Relationship Id="rId129" Type="http://schemas.openxmlformats.org/officeDocument/2006/relationships/image" Target="../media/image3804.png"/><Relationship Id="rId54" Type="http://schemas.openxmlformats.org/officeDocument/2006/relationships/customXml" Target="../ink/ink3995.xml"/><Relationship Id="rId75" Type="http://schemas.openxmlformats.org/officeDocument/2006/relationships/image" Target="../media/image3777.png"/><Relationship Id="rId96" Type="http://schemas.openxmlformats.org/officeDocument/2006/relationships/customXml" Target="../ink/ink4016.xml"/><Relationship Id="rId140" Type="http://schemas.openxmlformats.org/officeDocument/2006/relationships/customXml" Target="../ink/ink4038.xml"/><Relationship Id="rId161" Type="http://schemas.openxmlformats.org/officeDocument/2006/relationships/image" Target="../media/image3820.png"/><Relationship Id="rId182" Type="http://schemas.openxmlformats.org/officeDocument/2006/relationships/customXml" Target="../ink/ink4059.xml"/><Relationship Id="rId6" Type="http://schemas.openxmlformats.org/officeDocument/2006/relationships/customXml" Target="../ink/ink3971.xml"/><Relationship Id="rId23" Type="http://schemas.openxmlformats.org/officeDocument/2006/relationships/image" Target="../media/image3752.png"/><Relationship Id="rId119" Type="http://schemas.openxmlformats.org/officeDocument/2006/relationships/image" Target="../media/image3799.png"/><Relationship Id="rId44" Type="http://schemas.openxmlformats.org/officeDocument/2006/relationships/customXml" Target="../ink/ink3990.xml"/><Relationship Id="rId65" Type="http://schemas.openxmlformats.org/officeDocument/2006/relationships/image" Target="../media/image3772.png"/><Relationship Id="rId86" Type="http://schemas.openxmlformats.org/officeDocument/2006/relationships/customXml" Target="../ink/ink4011.xml"/><Relationship Id="rId130" Type="http://schemas.openxmlformats.org/officeDocument/2006/relationships/customXml" Target="../ink/ink4033.xml"/><Relationship Id="rId151" Type="http://schemas.openxmlformats.org/officeDocument/2006/relationships/image" Target="../media/image3815.png"/><Relationship Id="rId172" Type="http://schemas.openxmlformats.org/officeDocument/2006/relationships/customXml" Target="../ink/ink4054.xml"/><Relationship Id="rId193" Type="http://schemas.openxmlformats.org/officeDocument/2006/relationships/image" Target="../media/image3836.png"/><Relationship Id="rId13" Type="http://schemas.openxmlformats.org/officeDocument/2006/relationships/image" Target="../media/image3747.png"/><Relationship Id="rId109" Type="http://schemas.openxmlformats.org/officeDocument/2006/relationships/image" Target="../media/image3794.png"/><Relationship Id="rId34" Type="http://schemas.openxmlformats.org/officeDocument/2006/relationships/customXml" Target="../ink/ink3985.xml"/><Relationship Id="rId55" Type="http://schemas.openxmlformats.org/officeDocument/2006/relationships/image" Target="../media/image3767.png"/><Relationship Id="rId76" Type="http://schemas.openxmlformats.org/officeDocument/2006/relationships/customXml" Target="../ink/ink4006.xml"/><Relationship Id="rId97" Type="http://schemas.openxmlformats.org/officeDocument/2006/relationships/image" Target="../media/image3788.png"/><Relationship Id="rId120" Type="http://schemas.openxmlformats.org/officeDocument/2006/relationships/customXml" Target="../ink/ink4028.xml"/><Relationship Id="rId141" Type="http://schemas.openxmlformats.org/officeDocument/2006/relationships/image" Target="../media/image3810.png"/><Relationship Id="rId7" Type="http://schemas.openxmlformats.org/officeDocument/2006/relationships/image" Target="../media/image3744.png"/><Relationship Id="rId71" Type="http://schemas.openxmlformats.org/officeDocument/2006/relationships/image" Target="../media/image3775.png"/><Relationship Id="rId92" Type="http://schemas.openxmlformats.org/officeDocument/2006/relationships/customXml" Target="../ink/ink4014.xml"/><Relationship Id="rId162" Type="http://schemas.openxmlformats.org/officeDocument/2006/relationships/customXml" Target="../ink/ink4049.xml"/><Relationship Id="rId183" Type="http://schemas.openxmlformats.org/officeDocument/2006/relationships/image" Target="../media/image3831.png"/><Relationship Id="rId2" Type="http://schemas.openxmlformats.org/officeDocument/2006/relationships/customXml" Target="../ink/ink3969.xml"/><Relationship Id="rId29" Type="http://schemas.openxmlformats.org/officeDocument/2006/relationships/image" Target="../media/image3755.png"/><Relationship Id="rId24" Type="http://schemas.openxmlformats.org/officeDocument/2006/relationships/customXml" Target="../ink/ink3980.xml"/><Relationship Id="rId40" Type="http://schemas.openxmlformats.org/officeDocument/2006/relationships/customXml" Target="../ink/ink3988.xml"/><Relationship Id="rId45" Type="http://schemas.openxmlformats.org/officeDocument/2006/relationships/image" Target="../media/image3762.png"/><Relationship Id="rId66" Type="http://schemas.openxmlformats.org/officeDocument/2006/relationships/customXml" Target="../ink/ink4001.xml"/><Relationship Id="rId87" Type="http://schemas.openxmlformats.org/officeDocument/2006/relationships/image" Target="../media/image3783.png"/><Relationship Id="rId110" Type="http://schemas.openxmlformats.org/officeDocument/2006/relationships/customXml" Target="../ink/ink4023.xml"/><Relationship Id="rId115" Type="http://schemas.openxmlformats.org/officeDocument/2006/relationships/image" Target="../media/image3797.png"/><Relationship Id="rId131" Type="http://schemas.openxmlformats.org/officeDocument/2006/relationships/image" Target="../media/image3805.png"/><Relationship Id="rId136" Type="http://schemas.openxmlformats.org/officeDocument/2006/relationships/customXml" Target="../ink/ink4036.xml"/><Relationship Id="rId157" Type="http://schemas.openxmlformats.org/officeDocument/2006/relationships/image" Target="../media/image3818.png"/><Relationship Id="rId178" Type="http://schemas.openxmlformats.org/officeDocument/2006/relationships/customXml" Target="../ink/ink4057.xml"/><Relationship Id="rId61" Type="http://schemas.openxmlformats.org/officeDocument/2006/relationships/image" Target="../media/image3770.png"/><Relationship Id="rId82" Type="http://schemas.openxmlformats.org/officeDocument/2006/relationships/customXml" Target="../ink/ink4009.xml"/><Relationship Id="rId152" Type="http://schemas.openxmlformats.org/officeDocument/2006/relationships/customXml" Target="../ink/ink4044.xml"/><Relationship Id="rId173" Type="http://schemas.openxmlformats.org/officeDocument/2006/relationships/image" Target="../media/image3826.png"/><Relationship Id="rId194" Type="http://schemas.openxmlformats.org/officeDocument/2006/relationships/customXml" Target="../ink/ink4065.xml"/><Relationship Id="rId199" Type="http://schemas.openxmlformats.org/officeDocument/2006/relationships/image" Target="../media/image3839.png"/><Relationship Id="rId19" Type="http://schemas.openxmlformats.org/officeDocument/2006/relationships/image" Target="../media/image3750.png"/><Relationship Id="rId14" Type="http://schemas.openxmlformats.org/officeDocument/2006/relationships/customXml" Target="../ink/ink3975.xml"/><Relationship Id="rId30" Type="http://schemas.openxmlformats.org/officeDocument/2006/relationships/customXml" Target="../ink/ink3983.xml"/><Relationship Id="rId35" Type="http://schemas.openxmlformats.org/officeDocument/2006/relationships/image" Target="../media/image3758.png"/><Relationship Id="rId56" Type="http://schemas.openxmlformats.org/officeDocument/2006/relationships/customXml" Target="../ink/ink3996.xml"/><Relationship Id="rId77" Type="http://schemas.openxmlformats.org/officeDocument/2006/relationships/image" Target="../media/image3778.png"/><Relationship Id="rId100" Type="http://schemas.openxmlformats.org/officeDocument/2006/relationships/customXml" Target="../ink/ink4018.xml"/><Relationship Id="rId105" Type="http://schemas.openxmlformats.org/officeDocument/2006/relationships/image" Target="../media/image3792.png"/><Relationship Id="rId126" Type="http://schemas.openxmlformats.org/officeDocument/2006/relationships/customXml" Target="../ink/ink4031.xml"/><Relationship Id="rId147" Type="http://schemas.openxmlformats.org/officeDocument/2006/relationships/image" Target="../media/image3813.png"/><Relationship Id="rId168" Type="http://schemas.openxmlformats.org/officeDocument/2006/relationships/customXml" Target="../ink/ink4052.xml"/><Relationship Id="rId8" Type="http://schemas.openxmlformats.org/officeDocument/2006/relationships/customXml" Target="../ink/ink3972.xml"/><Relationship Id="rId51" Type="http://schemas.openxmlformats.org/officeDocument/2006/relationships/image" Target="../media/image3765.png"/><Relationship Id="rId72" Type="http://schemas.openxmlformats.org/officeDocument/2006/relationships/customXml" Target="../ink/ink4004.xml"/><Relationship Id="rId93" Type="http://schemas.openxmlformats.org/officeDocument/2006/relationships/image" Target="../media/image3786.png"/><Relationship Id="rId98" Type="http://schemas.openxmlformats.org/officeDocument/2006/relationships/customXml" Target="../ink/ink4017.xml"/><Relationship Id="rId121" Type="http://schemas.openxmlformats.org/officeDocument/2006/relationships/image" Target="../media/image3800.png"/><Relationship Id="rId142" Type="http://schemas.openxmlformats.org/officeDocument/2006/relationships/customXml" Target="../ink/ink4039.xml"/><Relationship Id="rId163" Type="http://schemas.openxmlformats.org/officeDocument/2006/relationships/image" Target="../media/image3821.png"/><Relationship Id="rId184" Type="http://schemas.openxmlformats.org/officeDocument/2006/relationships/customXml" Target="../ink/ink4060.xml"/><Relationship Id="rId189" Type="http://schemas.openxmlformats.org/officeDocument/2006/relationships/image" Target="../media/image3834.png"/><Relationship Id="rId3" Type="http://schemas.openxmlformats.org/officeDocument/2006/relationships/image" Target="../media/image3742.png"/><Relationship Id="rId25" Type="http://schemas.openxmlformats.org/officeDocument/2006/relationships/image" Target="../media/image3753.png"/><Relationship Id="rId46" Type="http://schemas.openxmlformats.org/officeDocument/2006/relationships/customXml" Target="../ink/ink3991.xml"/><Relationship Id="rId67" Type="http://schemas.openxmlformats.org/officeDocument/2006/relationships/image" Target="../media/image3773.png"/><Relationship Id="rId116" Type="http://schemas.openxmlformats.org/officeDocument/2006/relationships/customXml" Target="../ink/ink4026.xml"/><Relationship Id="rId137" Type="http://schemas.openxmlformats.org/officeDocument/2006/relationships/image" Target="../media/image3808.png"/><Relationship Id="rId158" Type="http://schemas.openxmlformats.org/officeDocument/2006/relationships/customXml" Target="../ink/ink4047.xml"/><Relationship Id="rId20" Type="http://schemas.openxmlformats.org/officeDocument/2006/relationships/customXml" Target="../ink/ink3978.xml"/><Relationship Id="rId41" Type="http://schemas.openxmlformats.org/officeDocument/2006/relationships/image" Target="../media/image3761.png"/><Relationship Id="rId62" Type="http://schemas.openxmlformats.org/officeDocument/2006/relationships/customXml" Target="../ink/ink3999.xml"/><Relationship Id="rId83" Type="http://schemas.openxmlformats.org/officeDocument/2006/relationships/image" Target="../media/image3781.png"/><Relationship Id="rId88" Type="http://schemas.openxmlformats.org/officeDocument/2006/relationships/customXml" Target="../ink/ink4012.xml"/><Relationship Id="rId111" Type="http://schemas.openxmlformats.org/officeDocument/2006/relationships/image" Target="../media/image3795.png"/><Relationship Id="rId132" Type="http://schemas.openxmlformats.org/officeDocument/2006/relationships/customXml" Target="../ink/ink4034.xml"/><Relationship Id="rId153" Type="http://schemas.openxmlformats.org/officeDocument/2006/relationships/image" Target="../media/image3816.png"/><Relationship Id="rId174" Type="http://schemas.openxmlformats.org/officeDocument/2006/relationships/customXml" Target="../ink/ink4055.xml"/><Relationship Id="rId179" Type="http://schemas.openxmlformats.org/officeDocument/2006/relationships/image" Target="../media/image3829.png"/><Relationship Id="rId195" Type="http://schemas.openxmlformats.org/officeDocument/2006/relationships/image" Target="../media/image3837.png"/><Relationship Id="rId190" Type="http://schemas.openxmlformats.org/officeDocument/2006/relationships/customXml" Target="../ink/ink4063.xml"/><Relationship Id="rId15" Type="http://schemas.openxmlformats.org/officeDocument/2006/relationships/image" Target="../media/image3748.png"/><Relationship Id="rId36" Type="http://schemas.openxmlformats.org/officeDocument/2006/relationships/customXml" Target="../ink/ink3986.xml"/><Relationship Id="rId57" Type="http://schemas.openxmlformats.org/officeDocument/2006/relationships/image" Target="../media/image3768.png"/><Relationship Id="rId106" Type="http://schemas.openxmlformats.org/officeDocument/2006/relationships/customXml" Target="../ink/ink4021.xml"/><Relationship Id="rId127" Type="http://schemas.openxmlformats.org/officeDocument/2006/relationships/image" Target="../media/image3803.png"/><Relationship Id="rId10" Type="http://schemas.openxmlformats.org/officeDocument/2006/relationships/customXml" Target="../ink/ink3973.xml"/><Relationship Id="rId31" Type="http://schemas.openxmlformats.org/officeDocument/2006/relationships/image" Target="../media/image3756.png"/><Relationship Id="rId52" Type="http://schemas.openxmlformats.org/officeDocument/2006/relationships/customXml" Target="../ink/ink3994.xml"/><Relationship Id="rId73" Type="http://schemas.openxmlformats.org/officeDocument/2006/relationships/image" Target="../media/image3776.png"/><Relationship Id="rId78" Type="http://schemas.openxmlformats.org/officeDocument/2006/relationships/customXml" Target="../ink/ink4007.xml"/><Relationship Id="rId94" Type="http://schemas.openxmlformats.org/officeDocument/2006/relationships/customXml" Target="../ink/ink4015.xml"/><Relationship Id="rId99" Type="http://schemas.openxmlformats.org/officeDocument/2006/relationships/image" Target="../media/image3789.png"/><Relationship Id="rId101" Type="http://schemas.openxmlformats.org/officeDocument/2006/relationships/image" Target="../media/image3790.png"/><Relationship Id="rId122" Type="http://schemas.openxmlformats.org/officeDocument/2006/relationships/customXml" Target="../ink/ink4029.xml"/><Relationship Id="rId143" Type="http://schemas.openxmlformats.org/officeDocument/2006/relationships/image" Target="../media/image3811.png"/><Relationship Id="rId148" Type="http://schemas.openxmlformats.org/officeDocument/2006/relationships/customXml" Target="../ink/ink4042.xml"/><Relationship Id="rId164" Type="http://schemas.openxmlformats.org/officeDocument/2006/relationships/customXml" Target="../ink/ink4050.xml"/><Relationship Id="rId169" Type="http://schemas.openxmlformats.org/officeDocument/2006/relationships/image" Target="../media/image3824.png"/><Relationship Id="rId185" Type="http://schemas.openxmlformats.org/officeDocument/2006/relationships/image" Target="../media/image3832.png"/><Relationship Id="rId4" Type="http://schemas.openxmlformats.org/officeDocument/2006/relationships/customXml" Target="../ink/ink3970.xml"/><Relationship Id="rId9" Type="http://schemas.openxmlformats.org/officeDocument/2006/relationships/image" Target="../media/image3745.png"/><Relationship Id="rId180" Type="http://schemas.openxmlformats.org/officeDocument/2006/relationships/customXml" Target="../ink/ink4058.xml"/><Relationship Id="rId26" Type="http://schemas.openxmlformats.org/officeDocument/2006/relationships/customXml" Target="../ink/ink3981.xml"/><Relationship Id="rId47" Type="http://schemas.openxmlformats.org/officeDocument/2006/relationships/image" Target="../media/image3763.png"/><Relationship Id="rId68" Type="http://schemas.openxmlformats.org/officeDocument/2006/relationships/customXml" Target="../ink/ink4002.xml"/><Relationship Id="rId89" Type="http://schemas.openxmlformats.org/officeDocument/2006/relationships/image" Target="../media/image3784.png"/><Relationship Id="rId112" Type="http://schemas.openxmlformats.org/officeDocument/2006/relationships/customXml" Target="../ink/ink4024.xml"/><Relationship Id="rId133" Type="http://schemas.openxmlformats.org/officeDocument/2006/relationships/image" Target="../media/image3806.png"/><Relationship Id="rId154" Type="http://schemas.openxmlformats.org/officeDocument/2006/relationships/customXml" Target="../ink/ink4045.xml"/><Relationship Id="rId175" Type="http://schemas.openxmlformats.org/officeDocument/2006/relationships/image" Target="../media/image3827.png"/><Relationship Id="rId196" Type="http://schemas.openxmlformats.org/officeDocument/2006/relationships/customXml" Target="../ink/ink4066.xml"/><Relationship Id="rId16" Type="http://schemas.openxmlformats.org/officeDocument/2006/relationships/customXml" Target="../ink/ink3976.xml"/><Relationship Id="rId37" Type="http://schemas.openxmlformats.org/officeDocument/2006/relationships/image" Target="../media/image3759.png"/><Relationship Id="rId58" Type="http://schemas.openxmlformats.org/officeDocument/2006/relationships/customXml" Target="../ink/ink3997.xml"/><Relationship Id="rId79" Type="http://schemas.openxmlformats.org/officeDocument/2006/relationships/image" Target="../media/image3779.png"/><Relationship Id="rId102" Type="http://schemas.openxmlformats.org/officeDocument/2006/relationships/customXml" Target="../ink/ink4019.xml"/><Relationship Id="rId123" Type="http://schemas.openxmlformats.org/officeDocument/2006/relationships/image" Target="../media/image3801.png"/><Relationship Id="rId144" Type="http://schemas.openxmlformats.org/officeDocument/2006/relationships/customXml" Target="../ink/ink4040.xml"/><Relationship Id="rId90" Type="http://schemas.openxmlformats.org/officeDocument/2006/relationships/customXml" Target="../ink/ink4013.xml"/><Relationship Id="rId165" Type="http://schemas.openxmlformats.org/officeDocument/2006/relationships/image" Target="../media/image3822.png"/><Relationship Id="rId186" Type="http://schemas.openxmlformats.org/officeDocument/2006/relationships/customXml" Target="../ink/ink4061.xml"/><Relationship Id="rId27" Type="http://schemas.openxmlformats.org/officeDocument/2006/relationships/image" Target="../media/image3754.png"/><Relationship Id="rId48" Type="http://schemas.openxmlformats.org/officeDocument/2006/relationships/customXml" Target="../ink/ink3992.xml"/><Relationship Id="rId69" Type="http://schemas.openxmlformats.org/officeDocument/2006/relationships/image" Target="../media/image3774.png"/><Relationship Id="rId113" Type="http://schemas.openxmlformats.org/officeDocument/2006/relationships/image" Target="../media/image3796.png"/><Relationship Id="rId134" Type="http://schemas.openxmlformats.org/officeDocument/2006/relationships/customXml" Target="../ink/ink4035.xml"/><Relationship Id="rId80" Type="http://schemas.openxmlformats.org/officeDocument/2006/relationships/customXml" Target="../ink/ink4008.xml"/><Relationship Id="rId155" Type="http://schemas.openxmlformats.org/officeDocument/2006/relationships/image" Target="../media/image3817.png"/><Relationship Id="rId176" Type="http://schemas.openxmlformats.org/officeDocument/2006/relationships/customXml" Target="../ink/ink4056.xml"/><Relationship Id="rId197" Type="http://schemas.openxmlformats.org/officeDocument/2006/relationships/image" Target="../media/image3838.png"/><Relationship Id="rId17" Type="http://schemas.openxmlformats.org/officeDocument/2006/relationships/image" Target="../media/image3749.png"/><Relationship Id="rId38" Type="http://schemas.openxmlformats.org/officeDocument/2006/relationships/customXml" Target="../ink/ink3987.xml"/><Relationship Id="rId59" Type="http://schemas.openxmlformats.org/officeDocument/2006/relationships/image" Target="../media/image3769.png"/><Relationship Id="rId103" Type="http://schemas.openxmlformats.org/officeDocument/2006/relationships/image" Target="../media/image3791.png"/><Relationship Id="rId124" Type="http://schemas.openxmlformats.org/officeDocument/2006/relationships/customXml" Target="../ink/ink4030.xml"/><Relationship Id="rId70" Type="http://schemas.openxmlformats.org/officeDocument/2006/relationships/customXml" Target="../ink/ink4003.xml"/><Relationship Id="rId91" Type="http://schemas.openxmlformats.org/officeDocument/2006/relationships/image" Target="../media/image3785.png"/><Relationship Id="rId145" Type="http://schemas.openxmlformats.org/officeDocument/2006/relationships/image" Target="../media/image3812.png"/><Relationship Id="rId166" Type="http://schemas.openxmlformats.org/officeDocument/2006/relationships/customXml" Target="../ink/ink4051.xml"/><Relationship Id="rId187" Type="http://schemas.openxmlformats.org/officeDocument/2006/relationships/image" Target="../media/image3833.png"/><Relationship Id="rId1" Type="http://schemas.openxmlformats.org/officeDocument/2006/relationships/slideLayout" Target="../slideLayouts/slideLayout2.xml"/><Relationship Id="rId28" Type="http://schemas.openxmlformats.org/officeDocument/2006/relationships/customXml" Target="../ink/ink3982.xml"/><Relationship Id="rId49" Type="http://schemas.openxmlformats.org/officeDocument/2006/relationships/image" Target="../media/image3764.png"/><Relationship Id="rId114" Type="http://schemas.openxmlformats.org/officeDocument/2006/relationships/customXml" Target="../ink/ink4025.xml"/><Relationship Id="rId60" Type="http://schemas.openxmlformats.org/officeDocument/2006/relationships/customXml" Target="../ink/ink3998.xml"/><Relationship Id="rId81" Type="http://schemas.openxmlformats.org/officeDocument/2006/relationships/image" Target="../media/image3780.png"/><Relationship Id="rId135" Type="http://schemas.openxmlformats.org/officeDocument/2006/relationships/image" Target="../media/image3807.png"/><Relationship Id="rId156" Type="http://schemas.openxmlformats.org/officeDocument/2006/relationships/customXml" Target="../ink/ink4046.xml"/><Relationship Id="rId177" Type="http://schemas.openxmlformats.org/officeDocument/2006/relationships/image" Target="../media/image3828.png"/><Relationship Id="rId198" Type="http://schemas.openxmlformats.org/officeDocument/2006/relationships/customXml" Target="../ink/ink4067.xml"/><Relationship Id="rId18" Type="http://schemas.openxmlformats.org/officeDocument/2006/relationships/customXml" Target="../ink/ink3977.xml"/><Relationship Id="rId39" Type="http://schemas.openxmlformats.org/officeDocument/2006/relationships/image" Target="../media/image3760.png"/><Relationship Id="rId50" Type="http://schemas.openxmlformats.org/officeDocument/2006/relationships/customXml" Target="../ink/ink3993.xml"/><Relationship Id="rId104" Type="http://schemas.openxmlformats.org/officeDocument/2006/relationships/customXml" Target="../ink/ink4020.xml"/><Relationship Id="rId125" Type="http://schemas.openxmlformats.org/officeDocument/2006/relationships/image" Target="../media/image3802.png"/><Relationship Id="rId146" Type="http://schemas.openxmlformats.org/officeDocument/2006/relationships/customXml" Target="../ink/ink4041.xml"/><Relationship Id="rId167" Type="http://schemas.openxmlformats.org/officeDocument/2006/relationships/image" Target="../media/image3823.png"/><Relationship Id="rId188" Type="http://schemas.openxmlformats.org/officeDocument/2006/relationships/customXml" Target="../ink/ink4062.xml"/></Relationships>
</file>

<file path=ppt/slides/_rels/slide38.xml.rels><?xml version="1.0" encoding="UTF-8" standalone="yes"?>
<Relationships xmlns="http://schemas.openxmlformats.org/package/2006/relationships"><Relationship Id="rId117" Type="http://schemas.openxmlformats.org/officeDocument/2006/relationships/image" Target="../media/image3895.png"/><Relationship Id="rId21" Type="http://schemas.openxmlformats.org/officeDocument/2006/relationships/image" Target="../media/image3848.png"/><Relationship Id="rId42" Type="http://schemas.openxmlformats.org/officeDocument/2006/relationships/customXml" Target="../ink/ink4088.xml"/><Relationship Id="rId63" Type="http://schemas.openxmlformats.org/officeDocument/2006/relationships/image" Target="../media/image3868.png"/><Relationship Id="rId84" Type="http://schemas.openxmlformats.org/officeDocument/2006/relationships/customXml" Target="../ink/ink4109.xml"/><Relationship Id="rId138" Type="http://schemas.openxmlformats.org/officeDocument/2006/relationships/customXml" Target="../ink/ink4136.xml"/><Relationship Id="rId159" Type="http://schemas.openxmlformats.org/officeDocument/2006/relationships/image" Target="../media/image3916.png"/><Relationship Id="rId170" Type="http://schemas.openxmlformats.org/officeDocument/2006/relationships/customXml" Target="../ink/ink4152.xml"/><Relationship Id="rId191" Type="http://schemas.openxmlformats.org/officeDocument/2006/relationships/image" Target="../media/image3932.png"/><Relationship Id="rId205" Type="http://schemas.openxmlformats.org/officeDocument/2006/relationships/image" Target="../media/image3937.png"/><Relationship Id="rId107" Type="http://schemas.openxmlformats.org/officeDocument/2006/relationships/image" Target="../media/image3890.png"/><Relationship Id="rId11" Type="http://schemas.openxmlformats.org/officeDocument/2006/relationships/image" Target="../media/image3843.png"/><Relationship Id="rId32" Type="http://schemas.openxmlformats.org/officeDocument/2006/relationships/customXml" Target="../ink/ink4083.xml"/><Relationship Id="rId53" Type="http://schemas.openxmlformats.org/officeDocument/2006/relationships/image" Target="../media/image3863.png"/><Relationship Id="rId74" Type="http://schemas.openxmlformats.org/officeDocument/2006/relationships/customXml" Target="../ink/ink4104.xml"/><Relationship Id="rId128" Type="http://schemas.openxmlformats.org/officeDocument/2006/relationships/customXml" Target="../ink/ink4131.xml"/><Relationship Id="rId149" Type="http://schemas.openxmlformats.org/officeDocument/2006/relationships/image" Target="../media/image3911.png"/><Relationship Id="rId5" Type="http://schemas.openxmlformats.org/officeDocument/2006/relationships/image" Target="../media/image3840.png"/><Relationship Id="rId95" Type="http://schemas.openxmlformats.org/officeDocument/2006/relationships/image" Target="../media/image3884.png"/><Relationship Id="rId160" Type="http://schemas.openxmlformats.org/officeDocument/2006/relationships/customXml" Target="../ink/ink4147.xml"/><Relationship Id="rId181" Type="http://schemas.openxmlformats.org/officeDocument/2006/relationships/image" Target="../media/image3927.png"/><Relationship Id="rId22" Type="http://schemas.openxmlformats.org/officeDocument/2006/relationships/customXml" Target="../ink/ink4078.xml"/><Relationship Id="rId43" Type="http://schemas.openxmlformats.org/officeDocument/2006/relationships/image" Target="../media/image3858.png"/><Relationship Id="rId64" Type="http://schemas.openxmlformats.org/officeDocument/2006/relationships/customXml" Target="../ink/ink4099.xml"/><Relationship Id="rId118" Type="http://schemas.openxmlformats.org/officeDocument/2006/relationships/customXml" Target="../ink/ink4126.xml"/><Relationship Id="rId139" Type="http://schemas.openxmlformats.org/officeDocument/2006/relationships/image" Target="../media/image3906.png"/><Relationship Id="rId85" Type="http://schemas.openxmlformats.org/officeDocument/2006/relationships/image" Target="../media/image3879.png"/><Relationship Id="rId150" Type="http://schemas.openxmlformats.org/officeDocument/2006/relationships/customXml" Target="../ink/ink4142.xml"/><Relationship Id="rId171" Type="http://schemas.openxmlformats.org/officeDocument/2006/relationships/image" Target="../media/image3922.png"/><Relationship Id="rId192" Type="http://schemas.openxmlformats.org/officeDocument/2006/relationships/customXml" Target="../ink/ink4163.xml"/><Relationship Id="rId206" Type="http://schemas.openxmlformats.org/officeDocument/2006/relationships/customXml" Target="../ink/ink4170.xml"/><Relationship Id="rId12" Type="http://schemas.openxmlformats.org/officeDocument/2006/relationships/customXml" Target="../ink/ink4073.xml"/><Relationship Id="rId33" Type="http://schemas.openxmlformats.org/officeDocument/2006/relationships/image" Target="../media/image597.png"/><Relationship Id="rId108" Type="http://schemas.openxmlformats.org/officeDocument/2006/relationships/customXml" Target="../ink/ink4121.xml"/><Relationship Id="rId129" Type="http://schemas.openxmlformats.org/officeDocument/2006/relationships/image" Target="../media/image3901.png"/><Relationship Id="rId54" Type="http://schemas.openxmlformats.org/officeDocument/2006/relationships/customXml" Target="../ink/ink4094.xml"/><Relationship Id="rId75" Type="http://schemas.openxmlformats.org/officeDocument/2006/relationships/image" Target="../media/image3874.png"/><Relationship Id="rId96" Type="http://schemas.openxmlformats.org/officeDocument/2006/relationships/customXml" Target="../ink/ink4115.xml"/><Relationship Id="rId140" Type="http://schemas.openxmlformats.org/officeDocument/2006/relationships/customXml" Target="../ink/ink4137.xml"/><Relationship Id="rId161" Type="http://schemas.openxmlformats.org/officeDocument/2006/relationships/image" Target="../media/image3917.png"/><Relationship Id="rId182" Type="http://schemas.openxmlformats.org/officeDocument/2006/relationships/customXml" Target="../ink/ink4158.xml"/><Relationship Id="rId6" Type="http://schemas.openxmlformats.org/officeDocument/2006/relationships/customXml" Target="../ink/ink4070.xml"/><Relationship Id="rId23" Type="http://schemas.openxmlformats.org/officeDocument/2006/relationships/image" Target="../media/image3849.png"/><Relationship Id="rId119" Type="http://schemas.openxmlformats.org/officeDocument/2006/relationships/image" Target="../media/image3896.png"/><Relationship Id="rId44" Type="http://schemas.openxmlformats.org/officeDocument/2006/relationships/customXml" Target="../ink/ink4089.xml"/><Relationship Id="rId65" Type="http://schemas.openxmlformats.org/officeDocument/2006/relationships/image" Target="../media/image3869.png"/><Relationship Id="rId86" Type="http://schemas.openxmlformats.org/officeDocument/2006/relationships/customXml" Target="../ink/ink4110.xml"/><Relationship Id="rId130" Type="http://schemas.openxmlformats.org/officeDocument/2006/relationships/customXml" Target="../ink/ink4132.xml"/><Relationship Id="rId151" Type="http://schemas.openxmlformats.org/officeDocument/2006/relationships/image" Target="../media/image3912.png"/><Relationship Id="rId172" Type="http://schemas.openxmlformats.org/officeDocument/2006/relationships/customXml" Target="../ink/ink4153.xml"/><Relationship Id="rId193" Type="http://schemas.openxmlformats.org/officeDocument/2006/relationships/image" Target="../media/image3933.png"/><Relationship Id="rId207" Type="http://schemas.openxmlformats.org/officeDocument/2006/relationships/image" Target="../media/image3938.png"/><Relationship Id="rId13" Type="http://schemas.openxmlformats.org/officeDocument/2006/relationships/image" Target="../media/image3844.png"/><Relationship Id="rId109" Type="http://schemas.openxmlformats.org/officeDocument/2006/relationships/image" Target="../media/image3891.png"/><Relationship Id="rId34" Type="http://schemas.openxmlformats.org/officeDocument/2006/relationships/customXml" Target="../ink/ink4084.xml"/><Relationship Id="rId55" Type="http://schemas.openxmlformats.org/officeDocument/2006/relationships/image" Target="../media/image3864.png"/><Relationship Id="rId76" Type="http://schemas.openxmlformats.org/officeDocument/2006/relationships/customXml" Target="../ink/ink4105.xml"/><Relationship Id="rId97" Type="http://schemas.openxmlformats.org/officeDocument/2006/relationships/image" Target="../media/image3885.png"/><Relationship Id="rId120" Type="http://schemas.openxmlformats.org/officeDocument/2006/relationships/customXml" Target="../ink/ink4127.xml"/><Relationship Id="rId141" Type="http://schemas.openxmlformats.org/officeDocument/2006/relationships/image" Target="../media/image3907.png"/><Relationship Id="rId7" Type="http://schemas.openxmlformats.org/officeDocument/2006/relationships/image" Target="../media/image3841.png"/><Relationship Id="rId162" Type="http://schemas.openxmlformats.org/officeDocument/2006/relationships/customXml" Target="../ink/ink4148.xml"/><Relationship Id="rId183" Type="http://schemas.openxmlformats.org/officeDocument/2006/relationships/image" Target="../media/image3928.png"/><Relationship Id="rId24" Type="http://schemas.openxmlformats.org/officeDocument/2006/relationships/customXml" Target="../ink/ink4079.xml"/><Relationship Id="rId45" Type="http://schemas.openxmlformats.org/officeDocument/2006/relationships/image" Target="../media/image3859.png"/><Relationship Id="rId66" Type="http://schemas.openxmlformats.org/officeDocument/2006/relationships/customXml" Target="../ink/ink4100.xml"/><Relationship Id="rId87" Type="http://schemas.openxmlformats.org/officeDocument/2006/relationships/image" Target="../media/image3880.png"/><Relationship Id="rId110" Type="http://schemas.openxmlformats.org/officeDocument/2006/relationships/customXml" Target="../ink/ink4122.xml"/><Relationship Id="rId131" Type="http://schemas.openxmlformats.org/officeDocument/2006/relationships/image" Target="../media/image3902.png"/><Relationship Id="rId61" Type="http://schemas.openxmlformats.org/officeDocument/2006/relationships/image" Target="../media/image3867.png"/><Relationship Id="rId82" Type="http://schemas.openxmlformats.org/officeDocument/2006/relationships/customXml" Target="../ink/ink4108.xml"/><Relationship Id="rId152" Type="http://schemas.openxmlformats.org/officeDocument/2006/relationships/customXml" Target="../ink/ink4143.xml"/><Relationship Id="rId173" Type="http://schemas.openxmlformats.org/officeDocument/2006/relationships/image" Target="../media/image3923.png"/><Relationship Id="rId194" Type="http://schemas.openxmlformats.org/officeDocument/2006/relationships/customXml" Target="../ink/ink4164.xml"/><Relationship Id="rId199" Type="http://schemas.openxmlformats.org/officeDocument/2006/relationships/image" Target="../media/image3754.png"/><Relationship Id="rId203" Type="http://schemas.openxmlformats.org/officeDocument/2006/relationships/image" Target="../media/image3936.png"/><Relationship Id="rId208" Type="http://schemas.openxmlformats.org/officeDocument/2006/relationships/customXml" Target="../ink/ink4171.xml"/><Relationship Id="rId19" Type="http://schemas.openxmlformats.org/officeDocument/2006/relationships/image" Target="../media/image3847.png"/><Relationship Id="rId14" Type="http://schemas.openxmlformats.org/officeDocument/2006/relationships/customXml" Target="../ink/ink4074.xml"/><Relationship Id="rId30" Type="http://schemas.openxmlformats.org/officeDocument/2006/relationships/customXml" Target="../ink/ink4082.xml"/><Relationship Id="rId35" Type="http://schemas.openxmlformats.org/officeDocument/2006/relationships/image" Target="../media/image3854.png"/><Relationship Id="rId56" Type="http://schemas.openxmlformats.org/officeDocument/2006/relationships/customXml" Target="../ink/ink4095.xml"/><Relationship Id="rId77" Type="http://schemas.openxmlformats.org/officeDocument/2006/relationships/image" Target="../media/image3875.png"/><Relationship Id="rId100" Type="http://schemas.openxmlformats.org/officeDocument/2006/relationships/customXml" Target="../ink/ink4117.xml"/><Relationship Id="rId105" Type="http://schemas.openxmlformats.org/officeDocument/2006/relationships/image" Target="../media/image3889.png"/><Relationship Id="rId126" Type="http://schemas.openxmlformats.org/officeDocument/2006/relationships/customXml" Target="../ink/ink4130.xml"/><Relationship Id="rId147" Type="http://schemas.openxmlformats.org/officeDocument/2006/relationships/image" Target="../media/image3910.png"/><Relationship Id="rId168" Type="http://schemas.openxmlformats.org/officeDocument/2006/relationships/customXml" Target="../ink/ink4151.xml"/><Relationship Id="rId8" Type="http://schemas.openxmlformats.org/officeDocument/2006/relationships/customXml" Target="../ink/ink4071.xml"/><Relationship Id="rId51" Type="http://schemas.openxmlformats.org/officeDocument/2006/relationships/image" Target="../media/image3862.png"/><Relationship Id="rId72" Type="http://schemas.openxmlformats.org/officeDocument/2006/relationships/customXml" Target="../ink/ink4103.xml"/><Relationship Id="rId93" Type="http://schemas.openxmlformats.org/officeDocument/2006/relationships/image" Target="../media/image3883.png"/><Relationship Id="rId98" Type="http://schemas.openxmlformats.org/officeDocument/2006/relationships/customXml" Target="../ink/ink4116.xml"/><Relationship Id="rId121" Type="http://schemas.openxmlformats.org/officeDocument/2006/relationships/image" Target="../media/image3897.png"/><Relationship Id="rId142" Type="http://schemas.openxmlformats.org/officeDocument/2006/relationships/customXml" Target="../ink/ink4138.xml"/><Relationship Id="rId163" Type="http://schemas.openxmlformats.org/officeDocument/2006/relationships/image" Target="../media/image3918.png"/><Relationship Id="rId184" Type="http://schemas.openxmlformats.org/officeDocument/2006/relationships/customXml" Target="../ink/ink4159.xml"/><Relationship Id="rId189" Type="http://schemas.openxmlformats.org/officeDocument/2006/relationships/image" Target="../media/image3931.png"/><Relationship Id="rId3" Type="http://schemas.openxmlformats.org/officeDocument/2006/relationships/image" Target="../media/image3742.png"/><Relationship Id="rId25" Type="http://schemas.openxmlformats.org/officeDocument/2006/relationships/image" Target="../media/image3850.png"/><Relationship Id="rId46" Type="http://schemas.openxmlformats.org/officeDocument/2006/relationships/customXml" Target="../ink/ink4090.xml"/><Relationship Id="rId67" Type="http://schemas.openxmlformats.org/officeDocument/2006/relationships/image" Target="../media/image3870.png"/><Relationship Id="rId116" Type="http://schemas.openxmlformats.org/officeDocument/2006/relationships/customXml" Target="../ink/ink4125.xml"/><Relationship Id="rId137" Type="http://schemas.openxmlformats.org/officeDocument/2006/relationships/image" Target="../media/image3905.png"/><Relationship Id="rId158" Type="http://schemas.openxmlformats.org/officeDocument/2006/relationships/customXml" Target="../ink/ink4146.xml"/><Relationship Id="rId20" Type="http://schemas.openxmlformats.org/officeDocument/2006/relationships/customXml" Target="../ink/ink4077.xml"/><Relationship Id="rId41" Type="http://schemas.openxmlformats.org/officeDocument/2006/relationships/image" Target="../media/image3857.png"/><Relationship Id="rId62" Type="http://schemas.openxmlformats.org/officeDocument/2006/relationships/customXml" Target="../ink/ink4098.xml"/><Relationship Id="rId83" Type="http://schemas.openxmlformats.org/officeDocument/2006/relationships/image" Target="../media/image3878.png"/><Relationship Id="rId88" Type="http://schemas.openxmlformats.org/officeDocument/2006/relationships/customXml" Target="../ink/ink4111.xml"/><Relationship Id="rId111" Type="http://schemas.openxmlformats.org/officeDocument/2006/relationships/image" Target="../media/image3892.png"/><Relationship Id="rId132" Type="http://schemas.openxmlformats.org/officeDocument/2006/relationships/customXml" Target="../ink/ink4133.xml"/><Relationship Id="rId153" Type="http://schemas.openxmlformats.org/officeDocument/2006/relationships/image" Target="../media/image3913.png"/><Relationship Id="rId174" Type="http://schemas.openxmlformats.org/officeDocument/2006/relationships/customXml" Target="../ink/ink4154.xml"/><Relationship Id="rId179" Type="http://schemas.openxmlformats.org/officeDocument/2006/relationships/image" Target="../media/image3926.png"/><Relationship Id="rId195" Type="http://schemas.openxmlformats.org/officeDocument/2006/relationships/image" Target="../media/image3934.png"/><Relationship Id="rId209" Type="http://schemas.openxmlformats.org/officeDocument/2006/relationships/image" Target="../media/image3939.png"/><Relationship Id="rId190" Type="http://schemas.openxmlformats.org/officeDocument/2006/relationships/customXml" Target="../ink/ink4162.xml"/><Relationship Id="rId204" Type="http://schemas.openxmlformats.org/officeDocument/2006/relationships/customXml" Target="../ink/ink4169.xml"/><Relationship Id="rId15" Type="http://schemas.openxmlformats.org/officeDocument/2006/relationships/image" Target="../media/image3845.png"/><Relationship Id="rId36" Type="http://schemas.openxmlformats.org/officeDocument/2006/relationships/customXml" Target="../ink/ink4085.xml"/><Relationship Id="rId57" Type="http://schemas.openxmlformats.org/officeDocument/2006/relationships/image" Target="../media/image3865.png"/><Relationship Id="rId106" Type="http://schemas.openxmlformats.org/officeDocument/2006/relationships/customXml" Target="../ink/ink4120.xml"/><Relationship Id="rId127" Type="http://schemas.openxmlformats.org/officeDocument/2006/relationships/image" Target="../media/image3900.png"/><Relationship Id="rId10" Type="http://schemas.openxmlformats.org/officeDocument/2006/relationships/customXml" Target="../ink/ink4072.xml"/><Relationship Id="rId31" Type="http://schemas.openxmlformats.org/officeDocument/2006/relationships/image" Target="../media/image3853.png"/><Relationship Id="rId52" Type="http://schemas.openxmlformats.org/officeDocument/2006/relationships/customXml" Target="../ink/ink4093.xml"/><Relationship Id="rId73" Type="http://schemas.openxmlformats.org/officeDocument/2006/relationships/image" Target="../media/image3873.png"/><Relationship Id="rId78" Type="http://schemas.openxmlformats.org/officeDocument/2006/relationships/customXml" Target="../ink/ink4106.xml"/><Relationship Id="rId94" Type="http://schemas.openxmlformats.org/officeDocument/2006/relationships/customXml" Target="../ink/ink4114.xml"/><Relationship Id="rId99" Type="http://schemas.openxmlformats.org/officeDocument/2006/relationships/image" Target="../media/image3886.png"/><Relationship Id="rId101" Type="http://schemas.openxmlformats.org/officeDocument/2006/relationships/image" Target="../media/image3887.png"/><Relationship Id="rId122" Type="http://schemas.openxmlformats.org/officeDocument/2006/relationships/customXml" Target="../ink/ink4128.xml"/><Relationship Id="rId143" Type="http://schemas.openxmlformats.org/officeDocument/2006/relationships/image" Target="../media/image3908.png"/><Relationship Id="rId148" Type="http://schemas.openxmlformats.org/officeDocument/2006/relationships/customXml" Target="../ink/ink4141.xml"/><Relationship Id="rId164" Type="http://schemas.openxmlformats.org/officeDocument/2006/relationships/customXml" Target="../ink/ink4149.xml"/><Relationship Id="rId169" Type="http://schemas.openxmlformats.org/officeDocument/2006/relationships/image" Target="../media/image3921.png"/><Relationship Id="rId185" Type="http://schemas.openxmlformats.org/officeDocument/2006/relationships/image" Target="../media/image3929.png"/><Relationship Id="rId4" Type="http://schemas.openxmlformats.org/officeDocument/2006/relationships/customXml" Target="../ink/ink4069.xml"/><Relationship Id="rId9" Type="http://schemas.openxmlformats.org/officeDocument/2006/relationships/image" Target="../media/image3842.png"/><Relationship Id="rId180" Type="http://schemas.openxmlformats.org/officeDocument/2006/relationships/customXml" Target="../ink/ink4157.xml"/><Relationship Id="rId210" Type="http://schemas.openxmlformats.org/officeDocument/2006/relationships/customXml" Target="../ink/ink4172.xml"/><Relationship Id="rId26" Type="http://schemas.openxmlformats.org/officeDocument/2006/relationships/customXml" Target="../ink/ink4080.xml"/><Relationship Id="rId47" Type="http://schemas.openxmlformats.org/officeDocument/2006/relationships/image" Target="../media/image3860.png"/><Relationship Id="rId68" Type="http://schemas.openxmlformats.org/officeDocument/2006/relationships/customXml" Target="../ink/ink4101.xml"/><Relationship Id="rId89" Type="http://schemas.openxmlformats.org/officeDocument/2006/relationships/image" Target="../media/image3881.png"/><Relationship Id="rId112" Type="http://schemas.openxmlformats.org/officeDocument/2006/relationships/customXml" Target="../ink/ink4123.xml"/><Relationship Id="rId133" Type="http://schemas.openxmlformats.org/officeDocument/2006/relationships/image" Target="../media/image3903.png"/><Relationship Id="rId154" Type="http://schemas.openxmlformats.org/officeDocument/2006/relationships/customXml" Target="../ink/ink4144.xml"/><Relationship Id="rId175" Type="http://schemas.openxmlformats.org/officeDocument/2006/relationships/image" Target="../media/image3924.png"/><Relationship Id="rId196" Type="http://schemas.openxmlformats.org/officeDocument/2006/relationships/customXml" Target="../ink/ink4165.xml"/><Relationship Id="rId200" Type="http://schemas.openxmlformats.org/officeDocument/2006/relationships/customXml" Target="../ink/ink4167.xml"/><Relationship Id="rId16" Type="http://schemas.openxmlformats.org/officeDocument/2006/relationships/customXml" Target="../ink/ink4075.xml"/><Relationship Id="rId37" Type="http://schemas.openxmlformats.org/officeDocument/2006/relationships/image" Target="../media/image3855.png"/><Relationship Id="rId58" Type="http://schemas.openxmlformats.org/officeDocument/2006/relationships/customXml" Target="../ink/ink4096.xml"/><Relationship Id="rId79" Type="http://schemas.openxmlformats.org/officeDocument/2006/relationships/image" Target="../media/image3876.png"/><Relationship Id="rId102" Type="http://schemas.openxmlformats.org/officeDocument/2006/relationships/customXml" Target="../ink/ink4118.xml"/><Relationship Id="rId123" Type="http://schemas.openxmlformats.org/officeDocument/2006/relationships/image" Target="../media/image3898.png"/><Relationship Id="rId144" Type="http://schemas.openxmlformats.org/officeDocument/2006/relationships/customXml" Target="../ink/ink4139.xml"/><Relationship Id="rId90" Type="http://schemas.openxmlformats.org/officeDocument/2006/relationships/customXml" Target="../ink/ink4112.xml"/><Relationship Id="rId165" Type="http://schemas.openxmlformats.org/officeDocument/2006/relationships/image" Target="../media/image3919.png"/><Relationship Id="rId186" Type="http://schemas.openxmlformats.org/officeDocument/2006/relationships/customXml" Target="../ink/ink4160.xml"/><Relationship Id="rId211" Type="http://schemas.openxmlformats.org/officeDocument/2006/relationships/image" Target="../media/image3940.png"/><Relationship Id="rId27" Type="http://schemas.openxmlformats.org/officeDocument/2006/relationships/image" Target="../media/image3851.png"/><Relationship Id="rId48" Type="http://schemas.openxmlformats.org/officeDocument/2006/relationships/customXml" Target="../ink/ink4091.xml"/><Relationship Id="rId69" Type="http://schemas.openxmlformats.org/officeDocument/2006/relationships/image" Target="../media/image3871.png"/><Relationship Id="rId113" Type="http://schemas.openxmlformats.org/officeDocument/2006/relationships/image" Target="../media/image3893.png"/><Relationship Id="rId134" Type="http://schemas.openxmlformats.org/officeDocument/2006/relationships/customXml" Target="../ink/ink4134.xml"/><Relationship Id="rId80" Type="http://schemas.openxmlformats.org/officeDocument/2006/relationships/customXml" Target="../ink/ink4107.xml"/><Relationship Id="rId155" Type="http://schemas.openxmlformats.org/officeDocument/2006/relationships/image" Target="../media/image3914.png"/><Relationship Id="rId176" Type="http://schemas.openxmlformats.org/officeDocument/2006/relationships/customXml" Target="../ink/ink4155.xml"/><Relationship Id="rId197" Type="http://schemas.openxmlformats.org/officeDocument/2006/relationships/image" Target="../media/image3753.png"/><Relationship Id="rId201" Type="http://schemas.openxmlformats.org/officeDocument/2006/relationships/image" Target="../media/image3935.png"/><Relationship Id="rId17" Type="http://schemas.openxmlformats.org/officeDocument/2006/relationships/image" Target="../media/image3846.png"/><Relationship Id="rId38" Type="http://schemas.openxmlformats.org/officeDocument/2006/relationships/customXml" Target="../ink/ink4086.xml"/><Relationship Id="rId59" Type="http://schemas.openxmlformats.org/officeDocument/2006/relationships/image" Target="../media/image3866.png"/><Relationship Id="rId103" Type="http://schemas.openxmlformats.org/officeDocument/2006/relationships/image" Target="../media/image3888.png"/><Relationship Id="rId124" Type="http://schemas.openxmlformats.org/officeDocument/2006/relationships/customXml" Target="../ink/ink4129.xml"/><Relationship Id="rId70" Type="http://schemas.openxmlformats.org/officeDocument/2006/relationships/customXml" Target="../ink/ink4102.xml"/><Relationship Id="rId91" Type="http://schemas.openxmlformats.org/officeDocument/2006/relationships/image" Target="../media/image3882.png"/><Relationship Id="rId145" Type="http://schemas.openxmlformats.org/officeDocument/2006/relationships/image" Target="../media/image3909.png"/><Relationship Id="rId166" Type="http://schemas.openxmlformats.org/officeDocument/2006/relationships/customXml" Target="../ink/ink4150.xml"/><Relationship Id="rId187" Type="http://schemas.openxmlformats.org/officeDocument/2006/relationships/image" Target="../media/image3930.png"/><Relationship Id="rId1" Type="http://schemas.openxmlformats.org/officeDocument/2006/relationships/slideLayout" Target="../slideLayouts/slideLayout2.xml"/><Relationship Id="rId28" Type="http://schemas.openxmlformats.org/officeDocument/2006/relationships/customXml" Target="../ink/ink4081.xml"/><Relationship Id="rId49" Type="http://schemas.openxmlformats.org/officeDocument/2006/relationships/image" Target="../media/image3861.png"/><Relationship Id="rId114" Type="http://schemas.openxmlformats.org/officeDocument/2006/relationships/customXml" Target="../ink/ink4124.xml"/><Relationship Id="rId60" Type="http://schemas.openxmlformats.org/officeDocument/2006/relationships/customXml" Target="../ink/ink4097.xml"/><Relationship Id="rId81" Type="http://schemas.openxmlformats.org/officeDocument/2006/relationships/image" Target="../media/image3877.png"/><Relationship Id="rId135" Type="http://schemas.openxmlformats.org/officeDocument/2006/relationships/image" Target="../media/image3904.png"/><Relationship Id="rId156" Type="http://schemas.openxmlformats.org/officeDocument/2006/relationships/customXml" Target="../ink/ink4145.xml"/><Relationship Id="rId177" Type="http://schemas.openxmlformats.org/officeDocument/2006/relationships/image" Target="../media/image3925.png"/><Relationship Id="rId198" Type="http://schemas.openxmlformats.org/officeDocument/2006/relationships/customXml" Target="../ink/ink4166.xml"/><Relationship Id="rId202" Type="http://schemas.openxmlformats.org/officeDocument/2006/relationships/customXml" Target="../ink/ink4168.xml"/><Relationship Id="rId18" Type="http://schemas.openxmlformats.org/officeDocument/2006/relationships/customXml" Target="../ink/ink4076.xml"/><Relationship Id="rId39" Type="http://schemas.openxmlformats.org/officeDocument/2006/relationships/image" Target="../media/image3856.png"/><Relationship Id="rId50" Type="http://schemas.openxmlformats.org/officeDocument/2006/relationships/customXml" Target="../ink/ink4092.xml"/><Relationship Id="rId104" Type="http://schemas.openxmlformats.org/officeDocument/2006/relationships/customXml" Target="../ink/ink4119.xml"/><Relationship Id="rId125" Type="http://schemas.openxmlformats.org/officeDocument/2006/relationships/image" Target="../media/image3899.png"/><Relationship Id="rId146" Type="http://schemas.openxmlformats.org/officeDocument/2006/relationships/customXml" Target="../ink/ink4140.xml"/><Relationship Id="rId167" Type="http://schemas.openxmlformats.org/officeDocument/2006/relationships/image" Target="../media/image3920.png"/><Relationship Id="rId188" Type="http://schemas.openxmlformats.org/officeDocument/2006/relationships/customXml" Target="../ink/ink4161.xml"/><Relationship Id="rId71" Type="http://schemas.openxmlformats.org/officeDocument/2006/relationships/image" Target="../media/image3872.png"/><Relationship Id="rId92" Type="http://schemas.openxmlformats.org/officeDocument/2006/relationships/customXml" Target="../ink/ink4113.xml"/><Relationship Id="rId2" Type="http://schemas.openxmlformats.org/officeDocument/2006/relationships/customXml" Target="../ink/ink4068.xml"/><Relationship Id="rId29" Type="http://schemas.openxmlformats.org/officeDocument/2006/relationships/image" Target="../media/image3852.png"/><Relationship Id="rId40" Type="http://schemas.openxmlformats.org/officeDocument/2006/relationships/customXml" Target="../ink/ink4087.xml"/><Relationship Id="rId115" Type="http://schemas.openxmlformats.org/officeDocument/2006/relationships/image" Target="../media/image3894.png"/><Relationship Id="rId136" Type="http://schemas.openxmlformats.org/officeDocument/2006/relationships/customXml" Target="../ink/ink4135.xml"/><Relationship Id="rId157" Type="http://schemas.openxmlformats.org/officeDocument/2006/relationships/image" Target="../media/image3915.png"/><Relationship Id="rId178" Type="http://schemas.openxmlformats.org/officeDocument/2006/relationships/customXml" Target="../ink/ink41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customXml" Target="../ink/ink93.xml"/><Relationship Id="rId21" Type="http://schemas.openxmlformats.org/officeDocument/2006/relationships/image" Target="../media/image91.png"/><Relationship Id="rId42" Type="http://schemas.openxmlformats.org/officeDocument/2006/relationships/customXml" Target="../ink/ink101.xml"/><Relationship Id="rId47" Type="http://schemas.openxmlformats.org/officeDocument/2006/relationships/image" Target="../media/image104.png"/><Relationship Id="rId63" Type="http://schemas.openxmlformats.org/officeDocument/2006/relationships/image" Target="../media/image112.png"/><Relationship Id="rId68" Type="http://schemas.openxmlformats.org/officeDocument/2006/relationships/customXml" Target="../ink/ink114.xml"/><Relationship Id="rId16" Type="http://schemas.openxmlformats.org/officeDocument/2006/relationships/customXml" Target="../ink/ink88.xml"/><Relationship Id="rId11" Type="http://schemas.openxmlformats.org/officeDocument/2006/relationships/image" Target="../media/image86.png"/><Relationship Id="rId24" Type="http://schemas.openxmlformats.org/officeDocument/2006/relationships/customXml" Target="../ink/ink92.xml"/><Relationship Id="rId32" Type="http://schemas.openxmlformats.org/officeDocument/2006/relationships/customXml" Target="../ink/ink96.xml"/><Relationship Id="rId37" Type="http://schemas.openxmlformats.org/officeDocument/2006/relationships/image" Target="../media/image99.png"/><Relationship Id="rId40" Type="http://schemas.openxmlformats.org/officeDocument/2006/relationships/customXml" Target="../ink/ink100.xml"/><Relationship Id="rId45" Type="http://schemas.openxmlformats.org/officeDocument/2006/relationships/image" Target="../media/image103.png"/><Relationship Id="rId53" Type="http://schemas.openxmlformats.org/officeDocument/2006/relationships/image" Target="../media/image107.png"/><Relationship Id="rId58" Type="http://schemas.openxmlformats.org/officeDocument/2006/relationships/customXml" Target="../ink/ink109.xml"/><Relationship Id="rId66" Type="http://schemas.openxmlformats.org/officeDocument/2006/relationships/customXml" Target="../ink/ink113.xml"/><Relationship Id="rId74" Type="http://schemas.openxmlformats.org/officeDocument/2006/relationships/customXml" Target="../ink/ink117.xml"/><Relationship Id="rId5" Type="http://schemas.openxmlformats.org/officeDocument/2006/relationships/image" Target="../media/image83.png"/><Relationship Id="rId61" Type="http://schemas.openxmlformats.org/officeDocument/2006/relationships/image" Target="../media/image111.png"/><Relationship Id="rId19" Type="http://schemas.openxmlformats.org/officeDocument/2006/relationships/image" Target="../media/image90.png"/><Relationship Id="rId14" Type="http://schemas.openxmlformats.org/officeDocument/2006/relationships/customXml" Target="../ink/ink87.xml"/><Relationship Id="rId22" Type="http://schemas.openxmlformats.org/officeDocument/2006/relationships/customXml" Target="../ink/ink91.xml"/><Relationship Id="rId27" Type="http://schemas.openxmlformats.org/officeDocument/2006/relationships/image" Target="../media/image94.png"/><Relationship Id="rId30" Type="http://schemas.openxmlformats.org/officeDocument/2006/relationships/customXml" Target="../ink/ink95.xml"/><Relationship Id="rId35" Type="http://schemas.openxmlformats.org/officeDocument/2006/relationships/image" Target="../media/image98.png"/><Relationship Id="rId43" Type="http://schemas.openxmlformats.org/officeDocument/2006/relationships/image" Target="../media/image102.png"/><Relationship Id="rId48" Type="http://schemas.openxmlformats.org/officeDocument/2006/relationships/customXml" Target="../ink/ink104.xml"/><Relationship Id="rId56" Type="http://schemas.openxmlformats.org/officeDocument/2006/relationships/customXml" Target="../ink/ink108.xml"/><Relationship Id="rId64" Type="http://schemas.openxmlformats.org/officeDocument/2006/relationships/customXml" Target="../ink/ink112.xml"/><Relationship Id="rId69" Type="http://schemas.openxmlformats.org/officeDocument/2006/relationships/image" Target="../media/image115.png"/><Relationship Id="rId77" Type="http://schemas.openxmlformats.org/officeDocument/2006/relationships/image" Target="../media/image119.png"/><Relationship Id="rId8" Type="http://schemas.openxmlformats.org/officeDocument/2006/relationships/customXml" Target="../ink/ink84.xml"/><Relationship Id="rId51" Type="http://schemas.openxmlformats.org/officeDocument/2006/relationships/image" Target="../media/image106.png"/><Relationship Id="rId72" Type="http://schemas.openxmlformats.org/officeDocument/2006/relationships/customXml" Target="../ink/ink116.xml"/><Relationship Id="rId3" Type="http://schemas.openxmlformats.org/officeDocument/2006/relationships/image" Target="../media/image82.png"/><Relationship Id="rId12" Type="http://schemas.openxmlformats.org/officeDocument/2006/relationships/customXml" Target="../ink/ink86.xml"/><Relationship Id="rId17" Type="http://schemas.openxmlformats.org/officeDocument/2006/relationships/image" Target="../media/image89.png"/><Relationship Id="rId25" Type="http://schemas.openxmlformats.org/officeDocument/2006/relationships/image" Target="../media/image93.png"/><Relationship Id="rId33" Type="http://schemas.openxmlformats.org/officeDocument/2006/relationships/image" Target="../media/image97.png"/><Relationship Id="rId38" Type="http://schemas.openxmlformats.org/officeDocument/2006/relationships/customXml" Target="../ink/ink99.xml"/><Relationship Id="rId46" Type="http://schemas.openxmlformats.org/officeDocument/2006/relationships/customXml" Target="../ink/ink103.xml"/><Relationship Id="rId59" Type="http://schemas.openxmlformats.org/officeDocument/2006/relationships/image" Target="../media/image110.png"/><Relationship Id="rId67" Type="http://schemas.openxmlformats.org/officeDocument/2006/relationships/image" Target="../media/image114.png"/><Relationship Id="rId20" Type="http://schemas.openxmlformats.org/officeDocument/2006/relationships/customXml" Target="../ink/ink90.xml"/><Relationship Id="rId41" Type="http://schemas.openxmlformats.org/officeDocument/2006/relationships/image" Target="../media/image101.png"/><Relationship Id="rId54" Type="http://schemas.openxmlformats.org/officeDocument/2006/relationships/customXml" Target="../ink/ink107.xml"/><Relationship Id="rId62" Type="http://schemas.openxmlformats.org/officeDocument/2006/relationships/customXml" Target="../ink/ink111.xml"/><Relationship Id="rId70" Type="http://schemas.openxmlformats.org/officeDocument/2006/relationships/customXml" Target="../ink/ink115.xml"/><Relationship Id="rId75"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customXml" Target="../ink/ink83.xml"/><Relationship Id="rId15" Type="http://schemas.openxmlformats.org/officeDocument/2006/relationships/image" Target="../media/image88.png"/><Relationship Id="rId23" Type="http://schemas.openxmlformats.org/officeDocument/2006/relationships/image" Target="../media/image92.png"/><Relationship Id="rId28" Type="http://schemas.openxmlformats.org/officeDocument/2006/relationships/customXml" Target="../ink/ink94.xml"/><Relationship Id="rId36" Type="http://schemas.openxmlformats.org/officeDocument/2006/relationships/customXml" Target="../ink/ink98.xml"/><Relationship Id="rId49" Type="http://schemas.openxmlformats.org/officeDocument/2006/relationships/image" Target="../media/image105.png"/><Relationship Id="rId57" Type="http://schemas.openxmlformats.org/officeDocument/2006/relationships/image" Target="../media/image109.png"/><Relationship Id="rId10" Type="http://schemas.openxmlformats.org/officeDocument/2006/relationships/customXml" Target="../ink/ink85.xml"/><Relationship Id="rId31" Type="http://schemas.openxmlformats.org/officeDocument/2006/relationships/image" Target="../media/image96.png"/><Relationship Id="rId44" Type="http://schemas.openxmlformats.org/officeDocument/2006/relationships/customXml" Target="../ink/ink102.xml"/><Relationship Id="rId52" Type="http://schemas.openxmlformats.org/officeDocument/2006/relationships/customXml" Target="../ink/ink106.xml"/><Relationship Id="rId60" Type="http://schemas.openxmlformats.org/officeDocument/2006/relationships/customXml" Target="../ink/ink110.xml"/><Relationship Id="rId65" Type="http://schemas.openxmlformats.org/officeDocument/2006/relationships/image" Target="../media/image113.png"/><Relationship Id="rId73" Type="http://schemas.openxmlformats.org/officeDocument/2006/relationships/image" Target="../media/image117.png"/><Relationship Id="rId4" Type="http://schemas.openxmlformats.org/officeDocument/2006/relationships/customXml" Target="../ink/ink82.xml"/><Relationship Id="rId9" Type="http://schemas.openxmlformats.org/officeDocument/2006/relationships/image" Target="../media/image85.png"/><Relationship Id="rId13" Type="http://schemas.openxmlformats.org/officeDocument/2006/relationships/image" Target="../media/image87.png"/><Relationship Id="rId18" Type="http://schemas.openxmlformats.org/officeDocument/2006/relationships/customXml" Target="../ink/ink89.xml"/><Relationship Id="rId39" Type="http://schemas.openxmlformats.org/officeDocument/2006/relationships/image" Target="../media/image100.png"/><Relationship Id="rId34" Type="http://schemas.openxmlformats.org/officeDocument/2006/relationships/customXml" Target="../ink/ink97.xml"/><Relationship Id="rId50" Type="http://schemas.openxmlformats.org/officeDocument/2006/relationships/customXml" Target="../ink/ink105.xml"/><Relationship Id="rId55" Type="http://schemas.openxmlformats.org/officeDocument/2006/relationships/image" Target="../media/image108.png"/><Relationship Id="rId76" Type="http://schemas.openxmlformats.org/officeDocument/2006/relationships/customXml" Target="../ink/ink118.xml"/><Relationship Id="rId7" Type="http://schemas.openxmlformats.org/officeDocument/2006/relationships/image" Target="../media/image84.png"/><Relationship Id="rId71" Type="http://schemas.openxmlformats.org/officeDocument/2006/relationships/image" Target="../media/image116.png"/><Relationship Id="rId2" Type="http://schemas.openxmlformats.org/officeDocument/2006/relationships/customXml" Target="../ink/ink81.xml"/><Relationship Id="rId29" Type="http://schemas.openxmlformats.org/officeDocument/2006/relationships/image" Target="../media/image95.png"/></Relationships>
</file>

<file path=ppt/slides/_rels/slide40.xml.rels><?xml version="1.0" encoding="UTF-8" standalone="yes"?>
<Relationships xmlns="http://schemas.openxmlformats.org/package/2006/relationships"><Relationship Id="rId26" Type="http://schemas.openxmlformats.org/officeDocument/2006/relationships/customXml" Target="../ink/ink4185.xml"/><Relationship Id="rId21" Type="http://schemas.openxmlformats.org/officeDocument/2006/relationships/image" Target="../media/image3950.png"/><Relationship Id="rId42" Type="http://schemas.openxmlformats.org/officeDocument/2006/relationships/customXml" Target="../ink/ink4193.xml"/><Relationship Id="rId47" Type="http://schemas.openxmlformats.org/officeDocument/2006/relationships/image" Target="../media/image3963.png"/><Relationship Id="rId63" Type="http://schemas.openxmlformats.org/officeDocument/2006/relationships/image" Target="../media/image3971.png"/><Relationship Id="rId68" Type="http://schemas.openxmlformats.org/officeDocument/2006/relationships/customXml" Target="../ink/ink4206.xml"/><Relationship Id="rId84" Type="http://schemas.openxmlformats.org/officeDocument/2006/relationships/customXml" Target="../ink/ink4214.xml"/><Relationship Id="rId89" Type="http://schemas.openxmlformats.org/officeDocument/2006/relationships/image" Target="../media/image3984.png"/><Relationship Id="rId16" Type="http://schemas.openxmlformats.org/officeDocument/2006/relationships/customXml" Target="../ink/ink4180.xml"/><Relationship Id="rId11" Type="http://schemas.openxmlformats.org/officeDocument/2006/relationships/image" Target="../media/image3945.png"/><Relationship Id="rId32" Type="http://schemas.openxmlformats.org/officeDocument/2006/relationships/customXml" Target="../ink/ink4188.xml"/><Relationship Id="rId37" Type="http://schemas.openxmlformats.org/officeDocument/2006/relationships/image" Target="../media/image3958.png"/><Relationship Id="rId53" Type="http://schemas.openxmlformats.org/officeDocument/2006/relationships/image" Target="../media/image3966.png"/><Relationship Id="rId58" Type="http://schemas.openxmlformats.org/officeDocument/2006/relationships/customXml" Target="../ink/ink4201.xml"/><Relationship Id="rId74" Type="http://schemas.openxmlformats.org/officeDocument/2006/relationships/customXml" Target="../ink/ink4209.xml"/><Relationship Id="rId79" Type="http://schemas.openxmlformats.org/officeDocument/2006/relationships/image" Target="../media/image3979.png"/><Relationship Id="rId5" Type="http://schemas.openxmlformats.org/officeDocument/2006/relationships/image" Target="../media/image3942.png"/><Relationship Id="rId90" Type="http://schemas.openxmlformats.org/officeDocument/2006/relationships/customXml" Target="../ink/ink4217.xml"/><Relationship Id="rId95" Type="http://schemas.openxmlformats.org/officeDocument/2006/relationships/image" Target="../media/image3987.png"/><Relationship Id="rId22" Type="http://schemas.openxmlformats.org/officeDocument/2006/relationships/customXml" Target="../ink/ink4183.xml"/><Relationship Id="rId27" Type="http://schemas.openxmlformats.org/officeDocument/2006/relationships/image" Target="../media/image3953.png"/><Relationship Id="rId43" Type="http://schemas.openxmlformats.org/officeDocument/2006/relationships/image" Target="../media/image3961.png"/><Relationship Id="rId48" Type="http://schemas.openxmlformats.org/officeDocument/2006/relationships/customXml" Target="../ink/ink4196.xml"/><Relationship Id="rId64" Type="http://schemas.openxmlformats.org/officeDocument/2006/relationships/customXml" Target="../ink/ink4204.xml"/><Relationship Id="rId69" Type="http://schemas.openxmlformats.org/officeDocument/2006/relationships/image" Target="../media/image3974.png"/><Relationship Id="rId80" Type="http://schemas.openxmlformats.org/officeDocument/2006/relationships/customXml" Target="../ink/ink4212.xml"/><Relationship Id="rId85" Type="http://schemas.openxmlformats.org/officeDocument/2006/relationships/image" Target="../media/image3982.png"/><Relationship Id="rId12" Type="http://schemas.openxmlformats.org/officeDocument/2006/relationships/customXml" Target="../ink/ink4178.xml"/><Relationship Id="rId17" Type="http://schemas.openxmlformats.org/officeDocument/2006/relationships/image" Target="../media/image3948.png"/><Relationship Id="rId25" Type="http://schemas.openxmlformats.org/officeDocument/2006/relationships/image" Target="../media/image3952.png"/><Relationship Id="rId33" Type="http://schemas.openxmlformats.org/officeDocument/2006/relationships/image" Target="../media/image3956.png"/><Relationship Id="rId38" Type="http://schemas.openxmlformats.org/officeDocument/2006/relationships/customXml" Target="../ink/ink4191.xml"/><Relationship Id="rId46" Type="http://schemas.openxmlformats.org/officeDocument/2006/relationships/customXml" Target="../ink/ink4195.xml"/><Relationship Id="rId59" Type="http://schemas.openxmlformats.org/officeDocument/2006/relationships/image" Target="../media/image3969.png"/><Relationship Id="rId67" Type="http://schemas.openxmlformats.org/officeDocument/2006/relationships/image" Target="../media/image3973.png"/><Relationship Id="rId20" Type="http://schemas.openxmlformats.org/officeDocument/2006/relationships/customXml" Target="../ink/ink4182.xml"/><Relationship Id="rId41" Type="http://schemas.openxmlformats.org/officeDocument/2006/relationships/image" Target="../media/image3960.png"/><Relationship Id="rId54" Type="http://schemas.openxmlformats.org/officeDocument/2006/relationships/customXml" Target="../ink/ink4199.xml"/><Relationship Id="rId62" Type="http://schemas.openxmlformats.org/officeDocument/2006/relationships/customXml" Target="../ink/ink4203.xml"/><Relationship Id="rId70" Type="http://schemas.openxmlformats.org/officeDocument/2006/relationships/customXml" Target="../ink/ink4207.xml"/><Relationship Id="rId75" Type="http://schemas.openxmlformats.org/officeDocument/2006/relationships/image" Target="../media/image3977.png"/><Relationship Id="rId83" Type="http://schemas.openxmlformats.org/officeDocument/2006/relationships/image" Target="../media/image3981.png"/><Relationship Id="rId88" Type="http://schemas.openxmlformats.org/officeDocument/2006/relationships/customXml" Target="../ink/ink4216.xml"/><Relationship Id="rId91" Type="http://schemas.openxmlformats.org/officeDocument/2006/relationships/image" Target="../media/image3985.png"/><Relationship Id="rId96" Type="http://schemas.openxmlformats.org/officeDocument/2006/relationships/customXml" Target="../ink/ink4220.xml"/><Relationship Id="rId1" Type="http://schemas.openxmlformats.org/officeDocument/2006/relationships/slideLayout" Target="../slideLayouts/slideLayout2.xml"/><Relationship Id="rId6" Type="http://schemas.openxmlformats.org/officeDocument/2006/relationships/customXml" Target="../ink/ink4175.xml"/><Relationship Id="rId15" Type="http://schemas.openxmlformats.org/officeDocument/2006/relationships/image" Target="../media/image3947.png"/><Relationship Id="rId23" Type="http://schemas.openxmlformats.org/officeDocument/2006/relationships/image" Target="../media/image3951.png"/><Relationship Id="rId28" Type="http://schemas.openxmlformats.org/officeDocument/2006/relationships/customXml" Target="../ink/ink4186.xml"/><Relationship Id="rId36" Type="http://schemas.openxmlformats.org/officeDocument/2006/relationships/customXml" Target="../ink/ink4190.xml"/><Relationship Id="rId49" Type="http://schemas.openxmlformats.org/officeDocument/2006/relationships/image" Target="../media/image3964.png"/><Relationship Id="rId57" Type="http://schemas.openxmlformats.org/officeDocument/2006/relationships/image" Target="../media/image3968.png"/><Relationship Id="rId10" Type="http://schemas.openxmlformats.org/officeDocument/2006/relationships/customXml" Target="../ink/ink4177.xml"/><Relationship Id="rId31" Type="http://schemas.openxmlformats.org/officeDocument/2006/relationships/image" Target="../media/image3955.png"/><Relationship Id="rId44" Type="http://schemas.openxmlformats.org/officeDocument/2006/relationships/customXml" Target="../ink/ink4194.xml"/><Relationship Id="rId52" Type="http://schemas.openxmlformats.org/officeDocument/2006/relationships/customXml" Target="../ink/ink4198.xml"/><Relationship Id="rId60" Type="http://schemas.openxmlformats.org/officeDocument/2006/relationships/customXml" Target="../ink/ink4202.xml"/><Relationship Id="rId65" Type="http://schemas.openxmlformats.org/officeDocument/2006/relationships/image" Target="../media/image3972.png"/><Relationship Id="rId73" Type="http://schemas.openxmlformats.org/officeDocument/2006/relationships/image" Target="../media/image3976.png"/><Relationship Id="rId78" Type="http://schemas.openxmlformats.org/officeDocument/2006/relationships/customXml" Target="../ink/ink4211.xml"/><Relationship Id="rId81" Type="http://schemas.openxmlformats.org/officeDocument/2006/relationships/image" Target="../media/image3980.png"/><Relationship Id="rId86" Type="http://schemas.openxmlformats.org/officeDocument/2006/relationships/customXml" Target="../ink/ink4215.xml"/><Relationship Id="rId94" Type="http://schemas.openxmlformats.org/officeDocument/2006/relationships/customXml" Target="../ink/ink4219.xml"/><Relationship Id="rId99" Type="http://schemas.openxmlformats.org/officeDocument/2006/relationships/image" Target="../media/image3989.png"/><Relationship Id="rId101" Type="http://schemas.openxmlformats.org/officeDocument/2006/relationships/image" Target="../media/image3990.png"/><Relationship Id="rId4" Type="http://schemas.openxmlformats.org/officeDocument/2006/relationships/customXml" Target="../ink/ink4174.xml"/><Relationship Id="rId9" Type="http://schemas.openxmlformats.org/officeDocument/2006/relationships/image" Target="../media/image3944.png"/><Relationship Id="rId13" Type="http://schemas.openxmlformats.org/officeDocument/2006/relationships/image" Target="../media/image3946.png"/><Relationship Id="rId18" Type="http://schemas.openxmlformats.org/officeDocument/2006/relationships/customXml" Target="../ink/ink4181.xml"/><Relationship Id="rId39" Type="http://schemas.openxmlformats.org/officeDocument/2006/relationships/image" Target="../media/image3959.png"/><Relationship Id="rId34" Type="http://schemas.openxmlformats.org/officeDocument/2006/relationships/customXml" Target="../ink/ink4189.xml"/><Relationship Id="rId50" Type="http://schemas.openxmlformats.org/officeDocument/2006/relationships/customXml" Target="../ink/ink4197.xml"/><Relationship Id="rId55" Type="http://schemas.openxmlformats.org/officeDocument/2006/relationships/image" Target="../media/image3967.png"/><Relationship Id="rId76" Type="http://schemas.openxmlformats.org/officeDocument/2006/relationships/customXml" Target="../ink/ink4210.xml"/><Relationship Id="rId97" Type="http://schemas.openxmlformats.org/officeDocument/2006/relationships/image" Target="../media/image3988.png"/><Relationship Id="rId7" Type="http://schemas.openxmlformats.org/officeDocument/2006/relationships/image" Target="../media/image3943.png"/><Relationship Id="rId71" Type="http://schemas.openxmlformats.org/officeDocument/2006/relationships/image" Target="../media/image3975.png"/><Relationship Id="rId92" Type="http://schemas.openxmlformats.org/officeDocument/2006/relationships/customXml" Target="../ink/ink4218.xml"/><Relationship Id="rId2" Type="http://schemas.openxmlformats.org/officeDocument/2006/relationships/customXml" Target="../ink/ink4173.xml"/><Relationship Id="rId29" Type="http://schemas.openxmlformats.org/officeDocument/2006/relationships/image" Target="../media/image3954.png"/><Relationship Id="rId24" Type="http://schemas.openxmlformats.org/officeDocument/2006/relationships/customXml" Target="../ink/ink4184.xml"/><Relationship Id="rId40" Type="http://schemas.openxmlformats.org/officeDocument/2006/relationships/customXml" Target="../ink/ink4192.xml"/><Relationship Id="rId45" Type="http://schemas.openxmlformats.org/officeDocument/2006/relationships/image" Target="../media/image3962.png"/><Relationship Id="rId66" Type="http://schemas.openxmlformats.org/officeDocument/2006/relationships/customXml" Target="../ink/ink4205.xml"/><Relationship Id="rId87" Type="http://schemas.openxmlformats.org/officeDocument/2006/relationships/image" Target="../media/image3983.png"/><Relationship Id="rId61" Type="http://schemas.openxmlformats.org/officeDocument/2006/relationships/image" Target="../media/image3970.png"/><Relationship Id="rId82" Type="http://schemas.openxmlformats.org/officeDocument/2006/relationships/customXml" Target="../ink/ink4213.xml"/><Relationship Id="rId19" Type="http://schemas.openxmlformats.org/officeDocument/2006/relationships/image" Target="../media/image3949.png"/><Relationship Id="rId14" Type="http://schemas.openxmlformats.org/officeDocument/2006/relationships/customXml" Target="../ink/ink4179.xml"/><Relationship Id="rId30" Type="http://schemas.openxmlformats.org/officeDocument/2006/relationships/customXml" Target="../ink/ink4187.xml"/><Relationship Id="rId35" Type="http://schemas.openxmlformats.org/officeDocument/2006/relationships/image" Target="../media/image3957.png"/><Relationship Id="rId56" Type="http://schemas.openxmlformats.org/officeDocument/2006/relationships/customXml" Target="../ink/ink4200.xml"/><Relationship Id="rId77" Type="http://schemas.openxmlformats.org/officeDocument/2006/relationships/image" Target="../media/image3978.png"/><Relationship Id="rId100" Type="http://schemas.openxmlformats.org/officeDocument/2006/relationships/customXml" Target="../ink/ink4222.xml"/><Relationship Id="rId8" Type="http://schemas.openxmlformats.org/officeDocument/2006/relationships/customXml" Target="../ink/ink4176.xml"/><Relationship Id="rId51" Type="http://schemas.openxmlformats.org/officeDocument/2006/relationships/image" Target="../media/image3965.png"/><Relationship Id="rId72" Type="http://schemas.openxmlformats.org/officeDocument/2006/relationships/customXml" Target="../ink/ink4208.xml"/><Relationship Id="rId93" Type="http://schemas.openxmlformats.org/officeDocument/2006/relationships/image" Target="../media/image3986.png"/><Relationship Id="rId98" Type="http://schemas.openxmlformats.org/officeDocument/2006/relationships/customXml" Target="../ink/ink4221.xml"/><Relationship Id="rId3" Type="http://schemas.openxmlformats.org/officeDocument/2006/relationships/image" Target="../media/image39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6" Type="http://schemas.openxmlformats.org/officeDocument/2006/relationships/customXml" Target="../ink/ink4235.xml"/><Relationship Id="rId21" Type="http://schemas.openxmlformats.org/officeDocument/2006/relationships/image" Target="../media/image4000.png"/><Relationship Id="rId42" Type="http://schemas.openxmlformats.org/officeDocument/2006/relationships/customXml" Target="../ink/ink4243.xml"/><Relationship Id="rId47" Type="http://schemas.openxmlformats.org/officeDocument/2006/relationships/image" Target="../media/image4013.png"/><Relationship Id="rId63" Type="http://schemas.openxmlformats.org/officeDocument/2006/relationships/image" Target="../media/image4021.png"/><Relationship Id="rId68" Type="http://schemas.openxmlformats.org/officeDocument/2006/relationships/customXml" Target="../ink/ink4256.xml"/><Relationship Id="rId16" Type="http://schemas.openxmlformats.org/officeDocument/2006/relationships/customXml" Target="../ink/ink4230.xml"/><Relationship Id="rId11" Type="http://schemas.openxmlformats.org/officeDocument/2006/relationships/image" Target="../media/image3995.png"/><Relationship Id="rId32" Type="http://schemas.openxmlformats.org/officeDocument/2006/relationships/customXml" Target="../ink/ink4238.xml"/><Relationship Id="rId37" Type="http://schemas.openxmlformats.org/officeDocument/2006/relationships/image" Target="../media/image4008.png"/><Relationship Id="rId53" Type="http://schemas.openxmlformats.org/officeDocument/2006/relationships/image" Target="../media/image4016.png"/><Relationship Id="rId58" Type="http://schemas.openxmlformats.org/officeDocument/2006/relationships/customXml" Target="../ink/ink4251.xml"/><Relationship Id="rId74" Type="http://schemas.openxmlformats.org/officeDocument/2006/relationships/customXml" Target="../ink/ink4259.xml"/><Relationship Id="rId79" Type="http://schemas.openxmlformats.org/officeDocument/2006/relationships/image" Target="../media/image4029.png"/><Relationship Id="rId5" Type="http://schemas.openxmlformats.org/officeDocument/2006/relationships/image" Target="../media/image3992.png"/><Relationship Id="rId61" Type="http://schemas.openxmlformats.org/officeDocument/2006/relationships/image" Target="../media/image4020.png"/><Relationship Id="rId19" Type="http://schemas.openxmlformats.org/officeDocument/2006/relationships/image" Target="../media/image3999.png"/><Relationship Id="rId14" Type="http://schemas.openxmlformats.org/officeDocument/2006/relationships/customXml" Target="../ink/ink4229.xml"/><Relationship Id="rId22" Type="http://schemas.openxmlformats.org/officeDocument/2006/relationships/customXml" Target="../ink/ink4233.xml"/><Relationship Id="rId27" Type="http://schemas.openxmlformats.org/officeDocument/2006/relationships/image" Target="../media/image4003.png"/><Relationship Id="rId30" Type="http://schemas.openxmlformats.org/officeDocument/2006/relationships/customXml" Target="../ink/ink4237.xml"/><Relationship Id="rId35" Type="http://schemas.openxmlformats.org/officeDocument/2006/relationships/image" Target="../media/image4007.png"/><Relationship Id="rId43" Type="http://schemas.openxmlformats.org/officeDocument/2006/relationships/image" Target="../media/image4011.png"/><Relationship Id="rId48" Type="http://schemas.openxmlformats.org/officeDocument/2006/relationships/customXml" Target="../ink/ink4246.xml"/><Relationship Id="rId56" Type="http://schemas.openxmlformats.org/officeDocument/2006/relationships/customXml" Target="../ink/ink4250.xml"/><Relationship Id="rId64" Type="http://schemas.openxmlformats.org/officeDocument/2006/relationships/customXml" Target="../ink/ink4254.xml"/><Relationship Id="rId69" Type="http://schemas.openxmlformats.org/officeDocument/2006/relationships/image" Target="../media/image4024.png"/><Relationship Id="rId77" Type="http://schemas.openxmlformats.org/officeDocument/2006/relationships/image" Target="../media/image4028.png"/><Relationship Id="rId8" Type="http://schemas.openxmlformats.org/officeDocument/2006/relationships/customXml" Target="../ink/ink4226.xml"/><Relationship Id="rId51" Type="http://schemas.openxmlformats.org/officeDocument/2006/relationships/image" Target="../media/image4015.png"/><Relationship Id="rId72" Type="http://schemas.openxmlformats.org/officeDocument/2006/relationships/customXml" Target="../ink/ink4258.xml"/><Relationship Id="rId80" Type="http://schemas.openxmlformats.org/officeDocument/2006/relationships/customXml" Target="../ink/ink4262.xml"/><Relationship Id="rId3" Type="http://schemas.openxmlformats.org/officeDocument/2006/relationships/image" Target="../media/image3991.png"/><Relationship Id="rId12" Type="http://schemas.openxmlformats.org/officeDocument/2006/relationships/customXml" Target="../ink/ink4228.xml"/><Relationship Id="rId17" Type="http://schemas.openxmlformats.org/officeDocument/2006/relationships/image" Target="../media/image3998.png"/><Relationship Id="rId25" Type="http://schemas.openxmlformats.org/officeDocument/2006/relationships/image" Target="../media/image4002.png"/><Relationship Id="rId33" Type="http://schemas.openxmlformats.org/officeDocument/2006/relationships/image" Target="../media/image4006.png"/><Relationship Id="rId38" Type="http://schemas.openxmlformats.org/officeDocument/2006/relationships/customXml" Target="../ink/ink4241.xml"/><Relationship Id="rId46" Type="http://schemas.openxmlformats.org/officeDocument/2006/relationships/customXml" Target="../ink/ink4245.xml"/><Relationship Id="rId59" Type="http://schemas.openxmlformats.org/officeDocument/2006/relationships/image" Target="../media/image4019.png"/><Relationship Id="rId67" Type="http://schemas.openxmlformats.org/officeDocument/2006/relationships/image" Target="../media/image4023.png"/><Relationship Id="rId20" Type="http://schemas.openxmlformats.org/officeDocument/2006/relationships/customXml" Target="../ink/ink4232.xml"/><Relationship Id="rId41" Type="http://schemas.openxmlformats.org/officeDocument/2006/relationships/image" Target="../media/image4010.png"/><Relationship Id="rId54" Type="http://schemas.openxmlformats.org/officeDocument/2006/relationships/customXml" Target="../ink/ink4249.xml"/><Relationship Id="rId62" Type="http://schemas.openxmlformats.org/officeDocument/2006/relationships/customXml" Target="../ink/ink4253.xml"/><Relationship Id="rId70" Type="http://schemas.openxmlformats.org/officeDocument/2006/relationships/customXml" Target="../ink/ink4257.xml"/><Relationship Id="rId75" Type="http://schemas.openxmlformats.org/officeDocument/2006/relationships/image" Target="../media/image4027.png"/><Relationship Id="rId1" Type="http://schemas.openxmlformats.org/officeDocument/2006/relationships/slideLayout" Target="../slideLayouts/slideLayout2.xml"/><Relationship Id="rId6" Type="http://schemas.openxmlformats.org/officeDocument/2006/relationships/customXml" Target="../ink/ink4225.xml"/><Relationship Id="rId15" Type="http://schemas.openxmlformats.org/officeDocument/2006/relationships/image" Target="../media/image3997.png"/><Relationship Id="rId23" Type="http://schemas.openxmlformats.org/officeDocument/2006/relationships/image" Target="../media/image4001.png"/><Relationship Id="rId28" Type="http://schemas.openxmlformats.org/officeDocument/2006/relationships/customXml" Target="../ink/ink4236.xml"/><Relationship Id="rId36" Type="http://schemas.openxmlformats.org/officeDocument/2006/relationships/customXml" Target="../ink/ink4240.xml"/><Relationship Id="rId49" Type="http://schemas.openxmlformats.org/officeDocument/2006/relationships/image" Target="../media/image4014.png"/><Relationship Id="rId57" Type="http://schemas.openxmlformats.org/officeDocument/2006/relationships/image" Target="../media/image4018.png"/><Relationship Id="rId10" Type="http://schemas.openxmlformats.org/officeDocument/2006/relationships/customXml" Target="../ink/ink4227.xml"/><Relationship Id="rId31" Type="http://schemas.openxmlformats.org/officeDocument/2006/relationships/image" Target="../media/image4005.png"/><Relationship Id="rId44" Type="http://schemas.openxmlformats.org/officeDocument/2006/relationships/customXml" Target="../ink/ink4244.xml"/><Relationship Id="rId52" Type="http://schemas.openxmlformats.org/officeDocument/2006/relationships/customXml" Target="../ink/ink4248.xml"/><Relationship Id="rId60" Type="http://schemas.openxmlformats.org/officeDocument/2006/relationships/customXml" Target="../ink/ink4252.xml"/><Relationship Id="rId65" Type="http://schemas.openxmlformats.org/officeDocument/2006/relationships/image" Target="../media/image4022.png"/><Relationship Id="rId73" Type="http://schemas.openxmlformats.org/officeDocument/2006/relationships/image" Target="../media/image4026.png"/><Relationship Id="rId78" Type="http://schemas.openxmlformats.org/officeDocument/2006/relationships/customXml" Target="../ink/ink4261.xml"/><Relationship Id="rId81" Type="http://schemas.openxmlformats.org/officeDocument/2006/relationships/image" Target="../media/image4030.png"/><Relationship Id="rId4" Type="http://schemas.openxmlformats.org/officeDocument/2006/relationships/customXml" Target="../ink/ink4224.xml"/><Relationship Id="rId9" Type="http://schemas.openxmlformats.org/officeDocument/2006/relationships/image" Target="../media/image3994.png"/><Relationship Id="rId13" Type="http://schemas.openxmlformats.org/officeDocument/2006/relationships/image" Target="../media/image3996.png"/><Relationship Id="rId18" Type="http://schemas.openxmlformats.org/officeDocument/2006/relationships/customXml" Target="../ink/ink4231.xml"/><Relationship Id="rId39" Type="http://schemas.openxmlformats.org/officeDocument/2006/relationships/image" Target="../media/image4009.png"/><Relationship Id="rId34" Type="http://schemas.openxmlformats.org/officeDocument/2006/relationships/customXml" Target="../ink/ink4239.xml"/><Relationship Id="rId50" Type="http://schemas.openxmlformats.org/officeDocument/2006/relationships/customXml" Target="../ink/ink4247.xml"/><Relationship Id="rId55" Type="http://schemas.openxmlformats.org/officeDocument/2006/relationships/image" Target="../media/image4017.png"/><Relationship Id="rId76" Type="http://schemas.openxmlformats.org/officeDocument/2006/relationships/customXml" Target="../ink/ink4260.xml"/><Relationship Id="rId7" Type="http://schemas.openxmlformats.org/officeDocument/2006/relationships/image" Target="../media/image3993.png"/><Relationship Id="rId71" Type="http://schemas.openxmlformats.org/officeDocument/2006/relationships/image" Target="../media/image4025.png"/><Relationship Id="rId2" Type="http://schemas.openxmlformats.org/officeDocument/2006/relationships/customXml" Target="../ink/ink4223.xml"/><Relationship Id="rId29" Type="http://schemas.openxmlformats.org/officeDocument/2006/relationships/image" Target="../media/image4004.png"/><Relationship Id="rId24" Type="http://schemas.openxmlformats.org/officeDocument/2006/relationships/customXml" Target="../ink/ink4234.xml"/><Relationship Id="rId40" Type="http://schemas.openxmlformats.org/officeDocument/2006/relationships/customXml" Target="../ink/ink4242.xml"/><Relationship Id="rId45" Type="http://schemas.openxmlformats.org/officeDocument/2006/relationships/image" Target="../media/image4012.png"/><Relationship Id="rId66" Type="http://schemas.openxmlformats.org/officeDocument/2006/relationships/customXml" Target="../ink/ink4255.xml"/></Relationships>
</file>

<file path=ppt/slides/_rels/slide44.xml.rels><?xml version="1.0" encoding="UTF-8" standalone="yes"?>
<Relationships xmlns="http://schemas.openxmlformats.org/package/2006/relationships"><Relationship Id="rId26" Type="http://schemas.openxmlformats.org/officeDocument/2006/relationships/customXml" Target="../ink/ink4275.xml"/><Relationship Id="rId21" Type="http://schemas.openxmlformats.org/officeDocument/2006/relationships/image" Target="../media/image4040.png"/><Relationship Id="rId42" Type="http://schemas.openxmlformats.org/officeDocument/2006/relationships/customXml" Target="../ink/ink4283.xml"/><Relationship Id="rId47" Type="http://schemas.openxmlformats.org/officeDocument/2006/relationships/image" Target="../media/image4053.png"/><Relationship Id="rId63" Type="http://schemas.openxmlformats.org/officeDocument/2006/relationships/image" Target="../media/image4061.png"/><Relationship Id="rId68" Type="http://schemas.openxmlformats.org/officeDocument/2006/relationships/customXml" Target="../ink/ink4296.xml"/><Relationship Id="rId84" Type="http://schemas.openxmlformats.org/officeDocument/2006/relationships/customXml" Target="../ink/ink4304.xml"/><Relationship Id="rId89" Type="http://schemas.openxmlformats.org/officeDocument/2006/relationships/image" Target="../media/image4074.png"/><Relationship Id="rId112" Type="http://schemas.openxmlformats.org/officeDocument/2006/relationships/customXml" Target="../ink/ink4318.xml"/><Relationship Id="rId16" Type="http://schemas.openxmlformats.org/officeDocument/2006/relationships/customXml" Target="../ink/ink4270.xml"/><Relationship Id="rId107" Type="http://schemas.openxmlformats.org/officeDocument/2006/relationships/image" Target="../media/image4083.png"/><Relationship Id="rId11" Type="http://schemas.openxmlformats.org/officeDocument/2006/relationships/image" Target="../media/image4035.png"/><Relationship Id="rId32" Type="http://schemas.openxmlformats.org/officeDocument/2006/relationships/customXml" Target="../ink/ink4278.xml"/><Relationship Id="rId37" Type="http://schemas.openxmlformats.org/officeDocument/2006/relationships/image" Target="../media/image4048.png"/><Relationship Id="rId53" Type="http://schemas.openxmlformats.org/officeDocument/2006/relationships/image" Target="../media/image4056.png"/><Relationship Id="rId58" Type="http://schemas.openxmlformats.org/officeDocument/2006/relationships/customXml" Target="../ink/ink4291.xml"/><Relationship Id="rId74" Type="http://schemas.openxmlformats.org/officeDocument/2006/relationships/customXml" Target="../ink/ink4299.xml"/><Relationship Id="rId79" Type="http://schemas.openxmlformats.org/officeDocument/2006/relationships/image" Target="../media/image4069.png"/><Relationship Id="rId102" Type="http://schemas.openxmlformats.org/officeDocument/2006/relationships/customXml" Target="../ink/ink4313.xml"/><Relationship Id="rId5" Type="http://schemas.openxmlformats.org/officeDocument/2006/relationships/image" Target="../media/image4032.png"/><Relationship Id="rId90" Type="http://schemas.openxmlformats.org/officeDocument/2006/relationships/customXml" Target="../ink/ink4307.xml"/><Relationship Id="rId95" Type="http://schemas.openxmlformats.org/officeDocument/2006/relationships/image" Target="../media/image4077.png"/><Relationship Id="rId22" Type="http://schemas.openxmlformats.org/officeDocument/2006/relationships/customXml" Target="../ink/ink4273.xml"/><Relationship Id="rId27" Type="http://schemas.openxmlformats.org/officeDocument/2006/relationships/image" Target="../media/image4043.png"/><Relationship Id="rId43" Type="http://schemas.openxmlformats.org/officeDocument/2006/relationships/image" Target="../media/image4051.png"/><Relationship Id="rId48" Type="http://schemas.openxmlformats.org/officeDocument/2006/relationships/customXml" Target="../ink/ink4286.xml"/><Relationship Id="rId64" Type="http://schemas.openxmlformats.org/officeDocument/2006/relationships/customXml" Target="../ink/ink4294.xml"/><Relationship Id="rId69" Type="http://schemas.openxmlformats.org/officeDocument/2006/relationships/image" Target="../media/image4064.png"/><Relationship Id="rId113" Type="http://schemas.openxmlformats.org/officeDocument/2006/relationships/image" Target="../media/image4086.png"/><Relationship Id="rId80" Type="http://schemas.openxmlformats.org/officeDocument/2006/relationships/customXml" Target="../ink/ink4302.xml"/><Relationship Id="rId85" Type="http://schemas.openxmlformats.org/officeDocument/2006/relationships/image" Target="../media/image4072.png"/><Relationship Id="rId12" Type="http://schemas.openxmlformats.org/officeDocument/2006/relationships/customXml" Target="../ink/ink4268.xml"/><Relationship Id="rId17" Type="http://schemas.openxmlformats.org/officeDocument/2006/relationships/image" Target="../media/image4038.png"/><Relationship Id="rId33" Type="http://schemas.openxmlformats.org/officeDocument/2006/relationships/image" Target="../media/image4046.png"/><Relationship Id="rId38" Type="http://schemas.openxmlformats.org/officeDocument/2006/relationships/customXml" Target="../ink/ink4281.xml"/><Relationship Id="rId59" Type="http://schemas.openxmlformats.org/officeDocument/2006/relationships/image" Target="../media/image4059.png"/><Relationship Id="rId103" Type="http://schemas.openxmlformats.org/officeDocument/2006/relationships/image" Target="../media/image4081.png"/><Relationship Id="rId108" Type="http://schemas.openxmlformats.org/officeDocument/2006/relationships/customXml" Target="../ink/ink4316.xml"/><Relationship Id="rId54" Type="http://schemas.openxmlformats.org/officeDocument/2006/relationships/customXml" Target="../ink/ink4289.xml"/><Relationship Id="rId70" Type="http://schemas.openxmlformats.org/officeDocument/2006/relationships/customXml" Target="../ink/ink4297.xml"/><Relationship Id="rId75" Type="http://schemas.openxmlformats.org/officeDocument/2006/relationships/image" Target="../media/image4067.png"/><Relationship Id="rId91" Type="http://schemas.openxmlformats.org/officeDocument/2006/relationships/image" Target="../media/image4075.png"/><Relationship Id="rId96" Type="http://schemas.openxmlformats.org/officeDocument/2006/relationships/customXml" Target="../ink/ink4310.xml"/><Relationship Id="rId1" Type="http://schemas.openxmlformats.org/officeDocument/2006/relationships/slideLayout" Target="../slideLayouts/slideLayout2.xml"/><Relationship Id="rId6" Type="http://schemas.openxmlformats.org/officeDocument/2006/relationships/customXml" Target="../ink/ink4265.xml"/><Relationship Id="rId15" Type="http://schemas.openxmlformats.org/officeDocument/2006/relationships/image" Target="../media/image4037.png"/><Relationship Id="rId23" Type="http://schemas.openxmlformats.org/officeDocument/2006/relationships/image" Target="../media/image4041.png"/><Relationship Id="rId28" Type="http://schemas.openxmlformats.org/officeDocument/2006/relationships/customXml" Target="../ink/ink4276.xml"/><Relationship Id="rId36" Type="http://schemas.openxmlformats.org/officeDocument/2006/relationships/customXml" Target="../ink/ink4280.xml"/><Relationship Id="rId49" Type="http://schemas.openxmlformats.org/officeDocument/2006/relationships/image" Target="../media/image4054.png"/><Relationship Id="rId57" Type="http://schemas.openxmlformats.org/officeDocument/2006/relationships/image" Target="../media/image4058.png"/><Relationship Id="rId106" Type="http://schemas.openxmlformats.org/officeDocument/2006/relationships/customXml" Target="../ink/ink4315.xml"/><Relationship Id="rId114" Type="http://schemas.openxmlformats.org/officeDocument/2006/relationships/customXml" Target="../ink/ink4319.xml"/><Relationship Id="rId10" Type="http://schemas.openxmlformats.org/officeDocument/2006/relationships/customXml" Target="../ink/ink4267.xml"/><Relationship Id="rId31" Type="http://schemas.openxmlformats.org/officeDocument/2006/relationships/image" Target="../media/image4045.png"/><Relationship Id="rId44" Type="http://schemas.openxmlformats.org/officeDocument/2006/relationships/customXml" Target="../ink/ink4284.xml"/><Relationship Id="rId52" Type="http://schemas.openxmlformats.org/officeDocument/2006/relationships/customXml" Target="../ink/ink4288.xml"/><Relationship Id="rId60" Type="http://schemas.openxmlformats.org/officeDocument/2006/relationships/customXml" Target="../ink/ink4292.xml"/><Relationship Id="rId65" Type="http://schemas.openxmlformats.org/officeDocument/2006/relationships/image" Target="../media/image4062.png"/><Relationship Id="rId73" Type="http://schemas.openxmlformats.org/officeDocument/2006/relationships/image" Target="../media/image4066.png"/><Relationship Id="rId78" Type="http://schemas.openxmlformats.org/officeDocument/2006/relationships/customXml" Target="../ink/ink4301.xml"/><Relationship Id="rId81" Type="http://schemas.openxmlformats.org/officeDocument/2006/relationships/image" Target="../media/image4070.png"/><Relationship Id="rId86" Type="http://schemas.openxmlformats.org/officeDocument/2006/relationships/customXml" Target="../ink/ink4305.xml"/><Relationship Id="rId94" Type="http://schemas.openxmlformats.org/officeDocument/2006/relationships/customXml" Target="../ink/ink4309.xml"/><Relationship Id="rId99" Type="http://schemas.openxmlformats.org/officeDocument/2006/relationships/image" Target="../media/image4079.png"/><Relationship Id="rId101" Type="http://schemas.openxmlformats.org/officeDocument/2006/relationships/image" Target="../media/image4080.png"/><Relationship Id="rId4" Type="http://schemas.openxmlformats.org/officeDocument/2006/relationships/customXml" Target="../ink/ink4264.xml"/><Relationship Id="rId9" Type="http://schemas.openxmlformats.org/officeDocument/2006/relationships/image" Target="../media/image4034.png"/><Relationship Id="rId13" Type="http://schemas.openxmlformats.org/officeDocument/2006/relationships/image" Target="../media/image4036.png"/><Relationship Id="rId18" Type="http://schemas.openxmlformats.org/officeDocument/2006/relationships/customXml" Target="../ink/ink4271.xml"/><Relationship Id="rId39" Type="http://schemas.openxmlformats.org/officeDocument/2006/relationships/image" Target="../media/image4049.png"/><Relationship Id="rId109" Type="http://schemas.openxmlformats.org/officeDocument/2006/relationships/image" Target="../media/image4084.png"/><Relationship Id="rId34" Type="http://schemas.openxmlformats.org/officeDocument/2006/relationships/customXml" Target="../ink/ink4279.xml"/><Relationship Id="rId50" Type="http://schemas.openxmlformats.org/officeDocument/2006/relationships/customXml" Target="../ink/ink4287.xml"/><Relationship Id="rId55" Type="http://schemas.openxmlformats.org/officeDocument/2006/relationships/image" Target="../media/image4057.png"/><Relationship Id="rId76" Type="http://schemas.openxmlformats.org/officeDocument/2006/relationships/customXml" Target="../ink/ink4300.xml"/><Relationship Id="rId97" Type="http://schemas.openxmlformats.org/officeDocument/2006/relationships/image" Target="../media/image4078.png"/><Relationship Id="rId104" Type="http://schemas.openxmlformats.org/officeDocument/2006/relationships/customXml" Target="../ink/ink4314.xml"/><Relationship Id="rId7" Type="http://schemas.openxmlformats.org/officeDocument/2006/relationships/image" Target="../media/image4033.png"/><Relationship Id="rId71" Type="http://schemas.openxmlformats.org/officeDocument/2006/relationships/image" Target="../media/image4065.png"/><Relationship Id="rId92" Type="http://schemas.openxmlformats.org/officeDocument/2006/relationships/customXml" Target="../ink/ink4308.xml"/><Relationship Id="rId2" Type="http://schemas.openxmlformats.org/officeDocument/2006/relationships/customXml" Target="../ink/ink4263.xml"/><Relationship Id="rId29" Type="http://schemas.openxmlformats.org/officeDocument/2006/relationships/image" Target="../media/image4044.png"/><Relationship Id="rId24" Type="http://schemas.openxmlformats.org/officeDocument/2006/relationships/customXml" Target="../ink/ink4274.xml"/><Relationship Id="rId40" Type="http://schemas.openxmlformats.org/officeDocument/2006/relationships/customXml" Target="../ink/ink4282.xml"/><Relationship Id="rId45" Type="http://schemas.openxmlformats.org/officeDocument/2006/relationships/image" Target="../media/image4052.png"/><Relationship Id="rId66" Type="http://schemas.openxmlformats.org/officeDocument/2006/relationships/customXml" Target="../ink/ink4295.xml"/><Relationship Id="rId87" Type="http://schemas.openxmlformats.org/officeDocument/2006/relationships/image" Target="../media/image4073.png"/><Relationship Id="rId110" Type="http://schemas.openxmlformats.org/officeDocument/2006/relationships/customXml" Target="../ink/ink4317.xml"/><Relationship Id="rId115" Type="http://schemas.openxmlformats.org/officeDocument/2006/relationships/image" Target="../media/image4087.png"/><Relationship Id="rId61" Type="http://schemas.openxmlformats.org/officeDocument/2006/relationships/image" Target="../media/image4060.png"/><Relationship Id="rId82" Type="http://schemas.openxmlformats.org/officeDocument/2006/relationships/customXml" Target="../ink/ink4303.xml"/><Relationship Id="rId19" Type="http://schemas.openxmlformats.org/officeDocument/2006/relationships/image" Target="../media/image4039.png"/><Relationship Id="rId14" Type="http://schemas.openxmlformats.org/officeDocument/2006/relationships/customXml" Target="../ink/ink4269.xml"/><Relationship Id="rId30" Type="http://schemas.openxmlformats.org/officeDocument/2006/relationships/customXml" Target="../ink/ink4277.xml"/><Relationship Id="rId35" Type="http://schemas.openxmlformats.org/officeDocument/2006/relationships/image" Target="../media/image4047.png"/><Relationship Id="rId56" Type="http://schemas.openxmlformats.org/officeDocument/2006/relationships/customXml" Target="../ink/ink4290.xml"/><Relationship Id="rId77" Type="http://schemas.openxmlformats.org/officeDocument/2006/relationships/image" Target="../media/image4068.png"/><Relationship Id="rId100" Type="http://schemas.openxmlformats.org/officeDocument/2006/relationships/customXml" Target="../ink/ink4312.xml"/><Relationship Id="rId105" Type="http://schemas.openxmlformats.org/officeDocument/2006/relationships/image" Target="../media/image4082.png"/><Relationship Id="rId8" Type="http://schemas.openxmlformats.org/officeDocument/2006/relationships/customXml" Target="../ink/ink4266.xml"/><Relationship Id="rId51" Type="http://schemas.openxmlformats.org/officeDocument/2006/relationships/image" Target="../media/image4055.png"/><Relationship Id="rId72" Type="http://schemas.openxmlformats.org/officeDocument/2006/relationships/customXml" Target="../ink/ink4298.xml"/><Relationship Id="rId93" Type="http://schemas.openxmlformats.org/officeDocument/2006/relationships/image" Target="../media/image4076.png"/><Relationship Id="rId98" Type="http://schemas.openxmlformats.org/officeDocument/2006/relationships/customXml" Target="../ink/ink4311.xml"/><Relationship Id="rId3" Type="http://schemas.openxmlformats.org/officeDocument/2006/relationships/image" Target="../media/image4031.png"/><Relationship Id="rId25" Type="http://schemas.openxmlformats.org/officeDocument/2006/relationships/image" Target="../media/image4042.png"/><Relationship Id="rId46" Type="http://schemas.openxmlformats.org/officeDocument/2006/relationships/customXml" Target="../ink/ink4285.xml"/><Relationship Id="rId67" Type="http://schemas.openxmlformats.org/officeDocument/2006/relationships/image" Target="../media/image4063.png"/><Relationship Id="rId20" Type="http://schemas.openxmlformats.org/officeDocument/2006/relationships/customXml" Target="../ink/ink4272.xml"/><Relationship Id="rId41" Type="http://schemas.openxmlformats.org/officeDocument/2006/relationships/image" Target="../media/image4050.png"/><Relationship Id="rId62" Type="http://schemas.openxmlformats.org/officeDocument/2006/relationships/customXml" Target="../ink/ink4293.xml"/><Relationship Id="rId83" Type="http://schemas.openxmlformats.org/officeDocument/2006/relationships/image" Target="../media/image4071.png"/><Relationship Id="rId88" Type="http://schemas.openxmlformats.org/officeDocument/2006/relationships/customXml" Target="../ink/ink4306.xml"/><Relationship Id="rId111" Type="http://schemas.openxmlformats.org/officeDocument/2006/relationships/image" Target="../media/image40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customXml" Target="../ink/ink4323.xml"/><Relationship Id="rId13" Type="http://schemas.openxmlformats.org/officeDocument/2006/relationships/image" Target="../media/image4093.png"/><Relationship Id="rId18" Type="http://schemas.openxmlformats.org/officeDocument/2006/relationships/customXml" Target="../ink/ink4328.xml"/><Relationship Id="rId26" Type="http://schemas.openxmlformats.org/officeDocument/2006/relationships/customXml" Target="../ink/ink4332.xml"/><Relationship Id="rId3" Type="http://schemas.openxmlformats.org/officeDocument/2006/relationships/image" Target="../media/image4088.png"/><Relationship Id="rId21" Type="http://schemas.openxmlformats.org/officeDocument/2006/relationships/image" Target="../media/image4097.png"/><Relationship Id="rId7" Type="http://schemas.openxmlformats.org/officeDocument/2006/relationships/image" Target="../media/image4090.png"/><Relationship Id="rId12" Type="http://schemas.openxmlformats.org/officeDocument/2006/relationships/customXml" Target="../ink/ink4325.xml"/><Relationship Id="rId17" Type="http://schemas.openxmlformats.org/officeDocument/2006/relationships/image" Target="../media/image4095.png"/><Relationship Id="rId25" Type="http://schemas.openxmlformats.org/officeDocument/2006/relationships/image" Target="../media/image4099.png"/><Relationship Id="rId2" Type="http://schemas.openxmlformats.org/officeDocument/2006/relationships/customXml" Target="../ink/ink4320.xml"/><Relationship Id="rId16" Type="http://schemas.openxmlformats.org/officeDocument/2006/relationships/customXml" Target="../ink/ink4327.xml"/><Relationship Id="rId20" Type="http://schemas.openxmlformats.org/officeDocument/2006/relationships/customXml" Target="../ink/ink4329.xml"/><Relationship Id="rId29" Type="http://schemas.openxmlformats.org/officeDocument/2006/relationships/image" Target="../media/image4101.png"/><Relationship Id="rId1" Type="http://schemas.openxmlformats.org/officeDocument/2006/relationships/slideLayout" Target="../slideLayouts/slideLayout2.xml"/><Relationship Id="rId6" Type="http://schemas.openxmlformats.org/officeDocument/2006/relationships/customXml" Target="../ink/ink4322.xml"/><Relationship Id="rId11" Type="http://schemas.openxmlformats.org/officeDocument/2006/relationships/image" Target="../media/image4092.png"/><Relationship Id="rId24" Type="http://schemas.openxmlformats.org/officeDocument/2006/relationships/customXml" Target="../ink/ink4331.xml"/><Relationship Id="rId5" Type="http://schemas.openxmlformats.org/officeDocument/2006/relationships/image" Target="../media/image4089.png"/><Relationship Id="rId15" Type="http://schemas.openxmlformats.org/officeDocument/2006/relationships/image" Target="../media/image4094.png"/><Relationship Id="rId23" Type="http://schemas.openxmlformats.org/officeDocument/2006/relationships/image" Target="../media/image4098.png"/><Relationship Id="rId28" Type="http://schemas.openxmlformats.org/officeDocument/2006/relationships/customXml" Target="../ink/ink4333.xml"/><Relationship Id="rId10" Type="http://schemas.openxmlformats.org/officeDocument/2006/relationships/customXml" Target="../ink/ink4324.xml"/><Relationship Id="rId19" Type="http://schemas.openxmlformats.org/officeDocument/2006/relationships/image" Target="../media/image4096.png"/><Relationship Id="rId4" Type="http://schemas.openxmlformats.org/officeDocument/2006/relationships/customXml" Target="../ink/ink4321.xml"/><Relationship Id="rId9" Type="http://schemas.openxmlformats.org/officeDocument/2006/relationships/image" Target="../media/image4091.png"/><Relationship Id="rId14" Type="http://schemas.openxmlformats.org/officeDocument/2006/relationships/customXml" Target="../ink/ink4326.xml"/><Relationship Id="rId22" Type="http://schemas.openxmlformats.org/officeDocument/2006/relationships/customXml" Target="../ink/ink4330.xml"/><Relationship Id="rId27" Type="http://schemas.openxmlformats.org/officeDocument/2006/relationships/image" Target="../media/image410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image" Target="../media/image177.png"/><Relationship Id="rId21" Type="http://schemas.openxmlformats.org/officeDocument/2006/relationships/image" Target="../media/image129.png"/><Relationship Id="rId63" Type="http://schemas.openxmlformats.org/officeDocument/2006/relationships/image" Target="../media/image150.png"/><Relationship Id="rId159" Type="http://schemas.openxmlformats.org/officeDocument/2006/relationships/image" Target="../media/image198.png"/><Relationship Id="rId170" Type="http://schemas.openxmlformats.org/officeDocument/2006/relationships/customXml" Target="../ink/ink203.xml"/><Relationship Id="rId226" Type="http://schemas.openxmlformats.org/officeDocument/2006/relationships/customXml" Target="../ink/ink231.xml"/><Relationship Id="rId268" Type="http://schemas.openxmlformats.org/officeDocument/2006/relationships/customXml" Target="../ink/ink252.xml"/><Relationship Id="rId32" Type="http://schemas.openxmlformats.org/officeDocument/2006/relationships/customXml" Target="../ink/ink134.xml"/><Relationship Id="rId74" Type="http://schemas.openxmlformats.org/officeDocument/2006/relationships/customXml" Target="../ink/ink155.xml"/><Relationship Id="rId128" Type="http://schemas.openxmlformats.org/officeDocument/2006/relationships/customXml" Target="../ink/ink182.xml"/><Relationship Id="rId5" Type="http://schemas.openxmlformats.org/officeDocument/2006/relationships/image" Target="../media/image121.png"/><Relationship Id="rId181" Type="http://schemas.openxmlformats.org/officeDocument/2006/relationships/image" Target="../media/image209.png"/><Relationship Id="rId237" Type="http://schemas.openxmlformats.org/officeDocument/2006/relationships/image" Target="../media/image237.png"/><Relationship Id="rId258" Type="http://schemas.openxmlformats.org/officeDocument/2006/relationships/customXml" Target="../ink/ink247.xml"/><Relationship Id="rId279" Type="http://schemas.openxmlformats.org/officeDocument/2006/relationships/image" Target="../media/image258.png"/><Relationship Id="rId22" Type="http://schemas.openxmlformats.org/officeDocument/2006/relationships/customXml" Target="../ink/ink129.xml"/><Relationship Id="rId43" Type="http://schemas.openxmlformats.org/officeDocument/2006/relationships/image" Target="../media/image140.png"/><Relationship Id="rId64" Type="http://schemas.openxmlformats.org/officeDocument/2006/relationships/customXml" Target="../ink/ink150.xml"/><Relationship Id="rId118" Type="http://schemas.openxmlformats.org/officeDocument/2006/relationships/customXml" Target="../ink/ink177.xml"/><Relationship Id="rId139" Type="http://schemas.openxmlformats.org/officeDocument/2006/relationships/image" Target="../media/image188.png"/><Relationship Id="rId85" Type="http://schemas.openxmlformats.org/officeDocument/2006/relationships/image" Target="../media/image161.png"/><Relationship Id="rId150" Type="http://schemas.openxmlformats.org/officeDocument/2006/relationships/customXml" Target="../ink/ink193.xml"/><Relationship Id="rId171" Type="http://schemas.openxmlformats.org/officeDocument/2006/relationships/image" Target="../media/image204.png"/><Relationship Id="rId192" Type="http://schemas.openxmlformats.org/officeDocument/2006/relationships/customXml" Target="../ink/ink214.xml"/><Relationship Id="rId206" Type="http://schemas.openxmlformats.org/officeDocument/2006/relationships/customXml" Target="../ink/ink221.xml"/><Relationship Id="rId227" Type="http://schemas.openxmlformats.org/officeDocument/2006/relationships/image" Target="../media/image232.png"/><Relationship Id="rId248" Type="http://schemas.openxmlformats.org/officeDocument/2006/relationships/customXml" Target="../ink/ink242.xml"/><Relationship Id="rId269" Type="http://schemas.openxmlformats.org/officeDocument/2006/relationships/image" Target="../media/image253.png"/><Relationship Id="rId12" Type="http://schemas.openxmlformats.org/officeDocument/2006/relationships/customXml" Target="../ink/ink124.xml"/><Relationship Id="rId33" Type="http://schemas.openxmlformats.org/officeDocument/2006/relationships/image" Target="../media/image135.png"/><Relationship Id="rId108" Type="http://schemas.openxmlformats.org/officeDocument/2006/relationships/customXml" Target="../ink/ink172.xml"/><Relationship Id="rId129" Type="http://schemas.openxmlformats.org/officeDocument/2006/relationships/image" Target="../media/image183.png"/><Relationship Id="rId54" Type="http://schemas.openxmlformats.org/officeDocument/2006/relationships/customXml" Target="../ink/ink145.xml"/><Relationship Id="rId75" Type="http://schemas.openxmlformats.org/officeDocument/2006/relationships/image" Target="../media/image156.png"/><Relationship Id="rId96" Type="http://schemas.openxmlformats.org/officeDocument/2006/relationships/customXml" Target="../ink/ink166.xml"/><Relationship Id="rId140" Type="http://schemas.openxmlformats.org/officeDocument/2006/relationships/customXml" Target="../ink/ink188.xml"/><Relationship Id="rId161" Type="http://schemas.openxmlformats.org/officeDocument/2006/relationships/image" Target="../media/image199.png"/><Relationship Id="rId182" Type="http://schemas.openxmlformats.org/officeDocument/2006/relationships/customXml" Target="../ink/ink209.xml"/><Relationship Id="rId217" Type="http://schemas.openxmlformats.org/officeDocument/2006/relationships/image" Target="../media/image227.png"/><Relationship Id="rId6" Type="http://schemas.openxmlformats.org/officeDocument/2006/relationships/customXml" Target="../ink/ink121.xml"/><Relationship Id="rId238" Type="http://schemas.openxmlformats.org/officeDocument/2006/relationships/customXml" Target="../ink/ink237.xml"/><Relationship Id="rId259" Type="http://schemas.openxmlformats.org/officeDocument/2006/relationships/image" Target="../media/image248.png"/><Relationship Id="rId23" Type="http://schemas.openxmlformats.org/officeDocument/2006/relationships/image" Target="../media/image130.png"/><Relationship Id="rId119" Type="http://schemas.openxmlformats.org/officeDocument/2006/relationships/image" Target="../media/image178.png"/><Relationship Id="rId270" Type="http://schemas.openxmlformats.org/officeDocument/2006/relationships/customXml" Target="../ink/ink253.xml"/><Relationship Id="rId44" Type="http://schemas.openxmlformats.org/officeDocument/2006/relationships/customXml" Target="../ink/ink140.xml"/><Relationship Id="rId65" Type="http://schemas.openxmlformats.org/officeDocument/2006/relationships/image" Target="../media/image151.png"/><Relationship Id="rId86" Type="http://schemas.openxmlformats.org/officeDocument/2006/relationships/customXml" Target="../ink/ink161.xml"/><Relationship Id="rId130" Type="http://schemas.openxmlformats.org/officeDocument/2006/relationships/customXml" Target="../ink/ink183.xml"/><Relationship Id="rId151" Type="http://schemas.openxmlformats.org/officeDocument/2006/relationships/image" Target="../media/image194.png"/><Relationship Id="rId172" Type="http://schemas.openxmlformats.org/officeDocument/2006/relationships/customXml" Target="../ink/ink204.xml"/><Relationship Id="rId193" Type="http://schemas.openxmlformats.org/officeDocument/2006/relationships/image" Target="../media/image215.png"/><Relationship Id="rId207" Type="http://schemas.openxmlformats.org/officeDocument/2006/relationships/image" Target="../media/image222.png"/><Relationship Id="rId228" Type="http://schemas.openxmlformats.org/officeDocument/2006/relationships/customXml" Target="../ink/ink232.xml"/><Relationship Id="rId249" Type="http://schemas.openxmlformats.org/officeDocument/2006/relationships/image" Target="../media/image243.png"/><Relationship Id="rId13" Type="http://schemas.openxmlformats.org/officeDocument/2006/relationships/image" Target="../media/image125.png"/><Relationship Id="rId109" Type="http://schemas.openxmlformats.org/officeDocument/2006/relationships/image" Target="../media/image173.png"/><Relationship Id="rId260" Type="http://schemas.openxmlformats.org/officeDocument/2006/relationships/customXml" Target="../ink/ink248.xml"/><Relationship Id="rId34" Type="http://schemas.openxmlformats.org/officeDocument/2006/relationships/customXml" Target="../ink/ink135.xml"/><Relationship Id="rId55" Type="http://schemas.openxmlformats.org/officeDocument/2006/relationships/image" Target="../media/image146.png"/><Relationship Id="rId76" Type="http://schemas.openxmlformats.org/officeDocument/2006/relationships/customXml" Target="../ink/ink156.xml"/><Relationship Id="rId97" Type="http://schemas.openxmlformats.org/officeDocument/2006/relationships/image" Target="../media/image167.png"/><Relationship Id="rId120" Type="http://schemas.openxmlformats.org/officeDocument/2006/relationships/customXml" Target="../ink/ink178.xml"/><Relationship Id="rId141" Type="http://schemas.openxmlformats.org/officeDocument/2006/relationships/image" Target="../media/image189.png"/><Relationship Id="rId7" Type="http://schemas.openxmlformats.org/officeDocument/2006/relationships/image" Target="../media/image122.png"/><Relationship Id="rId162" Type="http://schemas.openxmlformats.org/officeDocument/2006/relationships/customXml" Target="../ink/ink199.xml"/><Relationship Id="rId183" Type="http://schemas.openxmlformats.org/officeDocument/2006/relationships/image" Target="../media/image210.png"/><Relationship Id="rId218" Type="http://schemas.openxmlformats.org/officeDocument/2006/relationships/customXml" Target="../ink/ink227.xml"/><Relationship Id="rId239" Type="http://schemas.openxmlformats.org/officeDocument/2006/relationships/image" Target="../media/image238.png"/><Relationship Id="rId250" Type="http://schemas.openxmlformats.org/officeDocument/2006/relationships/customXml" Target="../ink/ink243.xml"/><Relationship Id="rId271" Type="http://schemas.openxmlformats.org/officeDocument/2006/relationships/image" Target="../media/image254.png"/><Relationship Id="rId24" Type="http://schemas.openxmlformats.org/officeDocument/2006/relationships/customXml" Target="../ink/ink130.xml"/><Relationship Id="rId45" Type="http://schemas.openxmlformats.org/officeDocument/2006/relationships/image" Target="../media/image141.png"/><Relationship Id="rId66" Type="http://schemas.openxmlformats.org/officeDocument/2006/relationships/customXml" Target="../ink/ink151.xml"/><Relationship Id="rId87" Type="http://schemas.openxmlformats.org/officeDocument/2006/relationships/image" Target="../media/image162.png"/><Relationship Id="rId110" Type="http://schemas.openxmlformats.org/officeDocument/2006/relationships/customXml" Target="../ink/ink173.xml"/><Relationship Id="rId131" Type="http://schemas.openxmlformats.org/officeDocument/2006/relationships/image" Target="../media/image184.png"/><Relationship Id="rId152" Type="http://schemas.openxmlformats.org/officeDocument/2006/relationships/customXml" Target="../ink/ink194.xml"/><Relationship Id="rId173" Type="http://schemas.openxmlformats.org/officeDocument/2006/relationships/image" Target="../media/image205.png"/><Relationship Id="rId194" Type="http://schemas.openxmlformats.org/officeDocument/2006/relationships/customXml" Target="../ink/ink215.xml"/><Relationship Id="rId208" Type="http://schemas.openxmlformats.org/officeDocument/2006/relationships/customXml" Target="../ink/ink222.xml"/><Relationship Id="rId229" Type="http://schemas.openxmlformats.org/officeDocument/2006/relationships/image" Target="../media/image233.png"/><Relationship Id="rId240" Type="http://schemas.openxmlformats.org/officeDocument/2006/relationships/customXml" Target="../ink/ink238.xml"/><Relationship Id="rId261" Type="http://schemas.openxmlformats.org/officeDocument/2006/relationships/image" Target="../media/image249.png"/><Relationship Id="rId14" Type="http://schemas.openxmlformats.org/officeDocument/2006/relationships/customXml" Target="../ink/ink125.xml"/><Relationship Id="rId35" Type="http://schemas.openxmlformats.org/officeDocument/2006/relationships/image" Target="../media/image136.png"/><Relationship Id="rId56" Type="http://schemas.openxmlformats.org/officeDocument/2006/relationships/customXml" Target="../ink/ink146.xml"/><Relationship Id="rId77" Type="http://schemas.openxmlformats.org/officeDocument/2006/relationships/image" Target="../media/image157.png"/><Relationship Id="rId100" Type="http://schemas.openxmlformats.org/officeDocument/2006/relationships/customXml" Target="../ink/ink168.xml"/><Relationship Id="rId8" Type="http://schemas.openxmlformats.org/officeDocument/2006/relationships/customXml" Target="../ink/ink122.xml"/><Relationship Id="rId98" Type="http://schemas.openxmlformats.org/officeDocument/2006/relationships/customXml" Target="../ink/ink167.xml"/><Relationship Id="rId121" Type="http://schemas.openxmlformats.org/officeDocument/2006/relationships/image" Target="../media/image179.png"/><Relationship Id="rId142" Type="http://schemas.openxmlformats.org/officeDocument/2006/relationships/customXml" Target="../ink/ink189.xml"/><Relationship Id="rId163" Type="http://schemas.openxmlformats.org/officeDocument/2006/relationships/image" Target="../media/image200.png"/><Relationship Id="rId184" Type="http://schemas.openxmlformats.org/officeDocument/2006/relationships/customXml" Target="../ink/ink210.xml"/><Relationship Id="rId219" Type="http://schemas.openxmlformats.org/officeDocument/2006/relationships/image" Target="../media/image228.png"/><Relationship Id="rId230" Type="http://schemas.openxmlformats.org/officeDocument/2006/relationships/customXml" Target="../ink/ink233.xml"/><Relationship Id="rId251" Type="http://schemas.openxmlformats.org/officeDocument/2006/relationships/image" Target="../media/image244.png"/><Relationship Id="rId25" Type="http://schemas.openxmlformats.org/officeDocument/2006/relationships/image" Target="../media/image131.png"/><Relationship Id="rId46" Type="http://schemas.openxmlformats.org/officeDocument/2006/relationships/customXml" Target="../ink/ink141.xml"/><Relationship Id="rId67" Type="http://schemas.openxmlformats.org/officeDocument/2006/relationships/image" Target="../media/image152.png"/><Relationship Id="rId272" Type="http://schemas.openxmlformats.org/officeDocument/2006/relationships/customXml" Target="../ink/ink254.xml"/><Relationship Id="rId88" Type="http://schemas.openxmlformats.org/officeDocument/2006/relationships/customXml" Target="../ink/ink162.xml"/><Relationship Id="rId111" Type="http://schemas.openxmlformats.org/officeDocument/2006/relationships/image" Target="../media/image174.png"/><Relationship Id="rId132" Type="http://schemas.openxmlformats.org/officeDocument/2006/relationships/customXml" Target="../ink/ink184.xml"/><Relationship Id="rId153" Type="http://schemas.openxmlformats.org/officeDocument/2006/relationships/image" Target="../media/image195.png"/><Relationship Id="rId174" Type="http://schemas.openxmlformats.org/officeDocument/2006/relationships/customXml" Target="../ink/ink205.xml"/><Relationship Id="rId195" Type="http://schemas.openxmlformats.org/officeDocument/2006/relationships/image" Target="../media/image216.png"/><Relationship Id="rId209" Type="http://schemas.openxmlformats.org/officeDocument/2006/relationships/image" Target="../media/image223.png"/><Relationship Id="rId220" Type="http://schemas.openxmlformats.org/officeDocument/2006/relationships/customXml" Target="../ink/ink228.xml"/><Relationship Id="rId241" Type="http://schemas.openxmlformats.org/officeDocument/2006/relationships/image" Target="../media/image239.png"/><Relationship Id="rId15" Type="http://schemas.openxmlformats.org/officeDocument/2006/relationships/image" Target="../media/image126.png"/><Relationship Id="rId36" Type="http://schemas.openxmlformats.org/officeDocument/2006/relationships/customXml" Target="../ink/ink136.xml"/><Relationship Id="rId57" Type="http://schemas.openxmlformats.org/officeDocument/2006/relationships/image" Target="../media/image147.png"/><Relationship Id="rId262" Type="http://schemas.openxmlformats.org/officeDocument/2006/relationships/customXml" Target="../ink/ink249.xml"/><Relationship Id="rId78" Type="http://schemas.openxmlformats.org/officeDocument/2006/relationships/customXml" Target="../ink/ink157.xml"/><Relationship Id="rId99" Type="http://schemas.openxmlformats.org/officeDocument/2006/relationships/image" Target="../media/image168.png"/><Relationship Id="rId101" Type="http://schemas.openxmlformats.org/officeDocument/2006/relationships/image" Target="../media/image169.png"/><Relationship Id="rId122" Type="http://schemas.openxmlformats.org/officeDocument/2006/relationships/customXml" Target="../ink/ink179.xml"/><Relationship Id="rId143" Type="http://schemas.openxmlformats.org/officeDocument/2006/relationships/image" Target="../media/image190.png"/><Relationship Id="rId164" Type="http://schemas.openxmlformats.org/officeDocument/2006/relationships/customXml" Target="../ink/ink200.xml"/><Relationship Id="rId185" Type="http://schemas.openxmlformats.org/officeDocument/2006/relationships/image" Target="../media/image211.png"/><Relationship Id="rId9" Type="http://schemas.openxmlformats.org/officeDocument/2006/relationships/image" Target="../media/image123.png"/><Relationship Id="rId210" Type="http://schemas.openxmlformats.org/officeDocument/2006/relationships/customXml" Target="../ink/ink223.xml"/><Relationship Id="rId26" Type="http://schemas.openxmlformats.org/officeDocument/2006/relationships/customXml" Target="../ink/ink131.xml"/><Relationship Id="rId231" Type="http://schemas.openxmlformats.org/officeDocument/2006/relationships/image" Target="../media/image234.png"/><Relationship Id="rId252" Type="http://schemas.openxmlformats.org/officeDocument/2006/relationships/customXml" Target="../ink/ink244.xml"/><Relationship Id="rId273" Type="http://schemas.openxmlformats.org/officeDocument/2006/relationships/image" Target="../media/image255.png"/><Relationship Id="rId47" Type="http://schemas.openxmlformats.org/officeDocument/2006/relationships/image" Target="../media/image142.png"/><Relationship Id="rId68" Type="http://schemas.openxmlformats.org/officeDocument/2006/relationships/customXml" Target="../ink/ink152.xml"/><Relationship Id="rId89" Type="http://schemas.openxmlformats.org/officeDocument/2006/relationships/image" Target="../media/image163.png"/><Relationship Id="rId112" Type="http://schemas.openxmlformats.org/officeDocument/2006/relationships/customXml" Target="../ink/ink174.xml"/><Relationship Id="rId133" Type="http://schemas.openxmlformats.org/officeDocument/2006/relationships/image" Target="../media/image185.png"/><Relationship Id="rId154" Type="http://schemas.openxmlformats.org/officeDocument/2006/relationships/customXml" Target="../ink/ink195.xml"/><Relationship Id="rId175" Type="http://schemas.openxmlformats.org/officeDocument/2006/relationships/image" Target="../media/image206.png"/><Relationship Id="rId196" Type="http://schemas.openxmlformats.org/officeDocument/2006/relationships/customXml" Target="../ink/ink216.xml"/><Relationship Id="rId200" Type="http://schemas.openxmlformats.org/officeDocument/2006/relationships/customXml" Target="../ink/ink218.xml"/><Relationship Id="rId16" Type="http://schemas.openxmlformats.org/officeDocument/2006/relationships/customXml" Target="../ink/ink126.xml"/><Relationship Id="rId221" Type="http://schemas.openxmlformats.org/officeDocument/2006/relationships/image" Target="../media/image229.png"/><Relationship Id="rId242" Type="http://schemas.openxmlformats.org/officeDocument/2006/relationships/customXml" Target="../ink/ink239.xml"/><Relationship Id="rId263" Type="http://schemas.openxmlformats.org/officeDocument/2006/relationships/image" Target="../media/image250.png"/><Relationship Id="rId37" Type="http://schemas.openxmlformats.org/officeDocument/2006/relationships/image" Target="../media/image137.png"/><Relationship Id="rId58" Type="http://schemas.openxmlformats.org/officeDocument/2006/relationships/customXml" Target="../ink/ink147.xml"/><Relationship Id="rId79" Type="http://schemas.openxmlformats.org/officeDocument/2006/relationships/image" Target="../media/image158.png"/><Relationship Id="rId102" Type="http://schemas.openxmlformats.org/officeDocument/2006/relationships/customXml" Target="../ink/ink169.xml"/><Relationship Id="rId123" Type="http://schemas.openxmlformats.org/officeDocument/2006/relationships/image" Target="../media/image180.png"/><Relationship Id="rId144" Type="http://schemas.openxmlformats.org/officeDocument/2006/relationships/customXml" Target="../ink/ink190.xml"/><Relationship Id="rId90" Type="http://schemas.openxmlformats.org/officeDocument/2006/relationships/customXml" Target="../ink/ink163.xml"/><Relationship Id="rId165" Type="http://schemas.openxmlformats.org/officeDocument/2006/relationships/image" Target="../media/image201.png"/><Relationship Id="rId186" Type="http://schemas.openxmlformats.org/officeDocument/2006/relationships/customXml" Target="../ink/ink211.xml"/><Relationship Id="rId211" Type="http://schemas.openxmlformats.org/officeDocument/2006/relationships/image" Target="../media/image224.png"/><Relationship Id="rId232" Type="http://schemas.openxmlformats.org/officeDocument/2006/relationships/customXml" Target="../ink/ink234.xml"/><Relationship Id="rId253" Type="http://schemas.openxmlformats.org/officeDocument/2006/relationships/image" Target="../media/image245.png"/><Relationship Id="rId274" Type="http://schemas.openxmlformats.org/officeDocument/2006/relationships/customXml" Target="../ink/ink255.xml"/><Relationship Id="rId27" Type="http://schemas.openxmlformats.org/officeDocument/2006/relationships/image" Target="../media/image132.png"/><Relationship Id="rId48" Type="http://schemas.openxmlformats.org/officeDocument/2006/relationships/customXml" Target="../ink/ink142.xml"/><Relationship Id="rId69" Type="http://schemas.openxmlformats.org/officeDocument/2006/relationships/image" Target="../media/image153.png"/><Relationship Id="rId113" Type="http://schemas.openxmlformats.org/officeDocument/2006/relationships/image" Target="../media/image175.png"/><Relationship Id="rId134" Type="http://schemas.openxmlformats.org/officeDocument/2006/relationships/customXml" Target="../ink/ink185.xml"/><Relationship Id="rId80" Type="http://schemas.openxmlformats.org/officeDocument/2006/relationships/customXml" Target="../ink/ink158.xml"/><Relationship Id="rId155" Type="http://schemas.openxmlformats.org/officeDocument/2006/relationships/image" Target="../media/image196.png"/><Relationship Id="rId176" Type="http://schemas.openxmlformats.org/officeDocument/2006/relationships/customXml" Target="../ink/ink206.xml"/><Relationship Id="rId197" Type="http://schemas.openxmlformats.org/officeDocument/2006/relationships/image" Target="../media/image217.png"/><Relationship Id="rId201" Type="http://schemas.openxmlformats.org/officeDocument/2006/relationships/image" Target="../media/image219.png"/><Relationship Id="rId222" Type="http://schemas.openxmlformats.org/officeDocument/2006/relationships/customXml" Target="../ink/ink229.xml"/><Relationship Id="rId243" Type="http://schemas.openxmlformats.org/officeDocument/2006/relationships/image" Target="../media/image240.png"/><Relationship Id="rId264" Type="http://schemas.openxmlformats.org/officeDocument/2006/relationships/customXml" Target="../ink/ink250.xml"/><Relationship Id="rId17" Type="http://schemas.openxmlformats.org/officeDocument/2006/relationships/image" Target="../media/image127.png"/><Relationship Id="rId38" Type="http://schemas.openxmlformats.org/officeDocument/2006/relationships/customXml" Target="../ink/ink137.xml"/><Relationship Id="rId59" Type="http://schemas.openxmlformats.org/officeDocument/2006/relationships/image" Target="../media/image148.png"/><Relationship Id="rId103" Type="http://schemas.openxmlformats.org/officeDocument/2006/relationships/image" Target="../media/image170.png"/><Relationship Id="rId124" Type="http://schemas.openxmlformats.org/officeDocument/2006/relationships/customXml" Target="../ink/ink180.xml"/><Relationship Id="rId70" Type="http://schemas.openxmlformats.org/officeDocument/2006/relationships/customXml" Target="../ink/ink153.xml"/><Relationship Id="rId91" Type="http://schemas.openxmlformats.org/officeDocument/2006/relationships/image" Target="../media/image164.png"/><Relationship Id="rId145" Type="http://schemas.openxmlformats.org/officeDocument/2006/relationships/image" Target="../media/image191.png"/><Relationship Id="rId166" Type="http://schemas.openxmlformats.org/officeDocument/2006/relationships/customXml" Target="../ink/ink201.xml"/><Relationship Id="rId187" Type="http://schemas.openxmlformats.org/officeDocument/2006/relationships/image" Target="../media/image212.png"/><Relationship Id="rId1" Type="http://schemas.openxmlformats.org/officeDocument/2006/relationships/slideLayout" Target="../slideLayouts/slideLayout2.xml"/><Relationship Id="rId212" Type="http://schemas.openxmlformats.org/officeDocument/2006/relationships/customXml" Target="../ink/ink224.xml"/><Relationship Id="rId233" Type="http://schemas.openxmlformats.org/officeDocument/2006/relationships/image" Target="../media/image235.png"/><Relationship Id="rId254" Type="http://schemas.openxmlformats.org/officeDocument/2006/relationships/customXml" Target="../ink/ink245.xml"/><Relationship Id="rId28" Type="http://schemas.openxmlformats.org/officeDocument/2006/relationships/customXml" Target="../ink/ink132.xml"/><Relationship Id="rId49" Type="http://schemas.openxmlformats.org/officeDocument/2006/relationships/image" Target="../media/image143.png"/><Relationship Id="rId114" Type="http://schemas.openxmlformats.org/officeDocument/2006/relationships/customXml" Target="../ink/ink175.xml"/><Relationship Id="rId275" Type="http://schemas.openxmlformats.org/officeDocument/2006/relationships/image" Target="../media/image256.png"/><Relationship Id="rId60" Type="http://schemas.openxmlformats.org/officeDocument/2006/relationships/customXml" Target="../ink/ink148.xml"/><Relationship Id="rId81" Type="http://schemas.openxmlformats.org/officeDocument/2006/relationships/image" Target="../media/image159.png"/><Relationship Id="rId135" Type="http://schemas.openxmlformats.org/officeDocument/2006/relationships/image" Target="../media/image186.png"/><Relationship Id="rId156" Type="http://schemas.openxmlformats.org/officeDocument/2006/relationships/customXml" Target="../ink/ink196.xml"/><Relationship Id="rId177" Type="http://schemas.openxmlformats.org/officeDocument/2006/relationships/image" Target="../media/image207.png"/><Relationship Id="rId198" Type="http://schemas.openxmlformats.org/officeDocument/2006/relationships/customXml" Target="../ink/ink217.xml"/><Relationship Id="rId202" Type="http://schemas.openxmlformats.org/officeDocument/2006/relationships/customXml" Target="../ink/ink219.xml"/><Relationship Id="rId223" Type="http://schemas.openxmlformats.org/officeDocument/2006/relationships/image" Target="../media/image230.png"/><Relationship Id="rId244" Type="http://schemas.openxmlformats.org/officeDocument/2006/relationships/customXml" Target="../ink/ink240.xml"/><Relationship Id="rId18" Type="http://schemas.openxmlformats.org/officeDocument/2006/relationships/customXml" Target="../ink/ink127.xml"/><Relationship Id="rId39" Type="http://schemas.openxmlformats.org/officeDocument/2006/relationships/image" Target="../media/image138.png"/><Relationship Id="rId265" Type="http://schemas.openxmlformats.org/officeDocument/2006/relationships/image" Target="../media/image251.png"/><Relationship Id="rId50" Type="http://schemas.openxmlformats.org/officeDocument/2006/relationships/customXml" Target="../ink/ink143.xml"/><Relationship Id="rId104" Type="http://schemas.openxmlformats.org/officeDocument/2006/relationships/customXml" Target="../ink/ink170.xml"/><Relationship Id="rId125" Type="http://schemas.openxmlformats.org/officeDocument/2006/relationships/image" Target="../media/image181.png"/><Relationship Id="rId146" Type="http://schemas.openxmlformats.org/officeDocument/2006/relationships/customXml" Target="../ink/ink191.xml"/><Relationship Id="rId167" Type="http://schemas.openxmlformats.org/officeDocument/2006/relationships/image" Target="../media/image202.png"/><Relationship Id="rId188" Type="http://schemas.openxmlformats.org/officeDocument/2006/relationships/customXml" Target="../ink/ink212.xml"/><Relationship Id="rId71" Type="http://schemas.openxmlformats.org/officeDocument/2006/relationships/image" Target="../media/image154.png"/><Relationship Id="rId92" Type="http://schemas.openxmlformats.org/officeDocument/2006/relationships/customXml" Target="../ink/ink164.xml"/><Relationship Id="rId213" Type="http://schemas.openxmlformats.org/officeDocument/2006/relationships/image" Target="../media/image225.png"/><Relationship Id="rId234" Type="http://schemas.openxmlformats.org/officeDocument/2006/relationships/customXml" Target="../ink/ink235.xml"/><Relationship Id="rId2" Type="http://schemas.openxmlformats.org/officeDocument/2006/relationships/customXml" Target="../ink/ink119.xml"/><Relationship Id="rId29" Type="http://schemas.openxmlformats.org/officeDocument/2006/relationships/image" Target="../media/image133.png"/><Relationship Id="rId255" Type="http://schemas.openxmlformats.org/officeDocument/2006/relationships/image" Target="../media/image246.png"/><Relationship Id="rId276" Type="http://schemas.openxmlformats.org/officeDocument/2006/relationships/customXml" Target="../ink/ink256.xml"/><Relationship Id="rId40" Type="http://schemas.openxmlformats.org/officeDocument/2006/relationships/customXml" Target="../ink/ink138.xml"/><Relationship Id="rId115" Type="http://schemas.openxmlformats.org/officeDocument/2006/relationships/image" Target="../media/image176.png"/><Relationship Id="rId136" Type="http://schemas.openxmlformats.org/officeDocument/2006/relationships/customXml" Target="../ink/ink186.xml"/><Relationship Id="rId157" Type="http://schemas.openxmlformats.org/officeDocument/2006/relationships/image" Target="../media/image197.png"/><Relationship Id="rId178" Type="http://schemas.openxmlformats.org/officeDocument/2006/relationships/customXml" Target="../ink/ink207.xml"/><Relationship Id="rId61" Type="http://schemas.openxmlformats.org/officeDocument/2006/relationships/image" Target="../media/image149.png"/><Relationship Id="rId82" Type="http://schemas.openxmlformats.org/officeDocument/2006/relationships/customXml" Target="../ink/ink159.xml"/><Relationship Id="rId199" Type="http://schemas.openxmlformats.org/officeDocument/2006/relationships/image" Target="../media/image218.png"/><Relationship Id="rId203" Type="http://schemas.openxmlformats.org/officeDocument/2006/relationships/image" Target="../media/image220.png"/><Relationship Id="rId19" Type="http://schemas.openxmlformats.org/officeDocument/2006/relationships/image" Target="../media/image128.png"/><Relationship Id="rId224" Type="http://schemas.openxmlformats.org/officeDocument/2006/relationships/customXml" Target="../ink/ink230.xml"/><Relationship Id="rId245" Type="http://schemas.openxmlformats.org/officeDocument/2006/relationships/image" Target="../media/image241.png"/><Relationship Id="rId266" Type="http://schemas.openxmlformats.org/officeDocument/2006/relationships/customXml" Target="../ink/ink251.xml"/><Relationship Id="rId30" Type="http://schemas.openxmlformats.org/officeDocument/2006/relationships/customXml" Target="../ink/ink133.xml"/><Relationship Id="rId105" Type="http://schemas.openxmlformats.org/officeDocument/2006/relationships/image" Target="../media/image171.png"/><Relationship Id="rId126" Type="http://schemas.openxmlformats.org/officeDocument/2006/relationships/customXml" Target="../ink/ink181.xml"/><Relationship Id="rId147" Type="http://schemas.openxmlformats.org/officeDocument/2006/relationships/image" Target="../media/image192.png"/><Relationship Id="rId168" Type="http://schemas.openxmlformats.org/officeDocument/2006/relationships/customXml" Target="../ink/ink202.xml"/><Relationship Id="rId51" Type="http://schemas.openxmlformats.org/officeDocument/2006/relationships/image" Target="../media/image144.png"/><Relationship Id="rId72" Type="http://schemas.openxmlformats.org/officeDocument/2006/relationships/customXml" Target="../ink/ink154.xml"/><Relationship Id="rId93" Type="http://schemas.openxmlformats.org/officeDocument/2006/relationships/image" Target="../media/image165.png"/><Relationship Id="rId189" Type="http://schemas.openxmlformats.org/officeDocument/2006/relationships/image" Target="../media/image213.png"/><Relationship Id="rId3" Type="http://schemas.openxmlformats.org/officeDocument/2006/relationships/image" Target="../media/image120.png"/><Relationship Id="rId214" Type="http://schemas.openxmlformats.org/officeDocument/2006/relationships/customXml" Target="../ink/ink225.xml"/><Relationship Id="rId235" Type="http://schemas.openxmlformats.org/officeDocument/2006/relationships/image" Target="../media/image236.png"/><Relationship Id="rId256" Type="http://schemas.openxmlformats.org/officeDocument/2006/relationships/customXml" Target="../ink/ink246.xml"/><Relationship Id="rId277" Type="http://schemas.openxmlformats.org/officeDocument/2006/relationships/image" Target="../media/image257.png"/><Relationship Id="rId116" Type="http://schemas.openxmlformats.org/officeDocument/2006/relationships/customXml" Target="../ink/ink176.xml"/><Relationship Id="rId137" Type="http://schemas.openxmlformats.org/officeDocument/2006/relationships/image" Target="../media/image187.png"/><Relationship Id="rId158" Type="http://schemas.openxmlformats.org/officeDocument/2006/relationships/customXml" Target="../ink/ink197.xml"/><Relationship Id="rId20" Type="http://schemas.openxmlformats.org/officeDocument/2006/relationships/customXml" Target="../ink/ink128.xml"/><Relationship Id="rId41" Type="http://schemas.openxmlformats.org/officeDocument/2006/relationships/image" Target="../media/image139.png"/><Relationship Id="rId62" Type="http://schemas.openxmlformats.org/officeDocument/2006/relationships/customXml" Target="../ink/ink149.xml"/><Relationship Id="rId83" Type="http://schemas.openxmlformats.org/officeDocument/2006/relationships/image" Target="../media/image160.png"/><Relationship Id="rId179" Type="http://schemas.openxmlformats.org/officeDocument/2006/relationships/image" Target="../media/image208.png"/><Relationship Id="rId190" Type="http://schemas.openxmlformats.org/officeDocument/2006/relationships/customXml" Target="../ink/ink213.xml"/><Relationship Id="rId204" Type="http://schemas.openxmlformats.org/officeDocument/2006/relationships/customXml" Target="../ink/ink220.xml"/><Relationship Id="rId225" Type="http://schemas.openxmlformats.org/officeDocument/2006/relationships/image" Target="../media/image231.png"/><Relationship Id="rId246" Type="http://schemas.openxmlformats.org/officeDocument/2006/relationships/customXml" Target="../ink/ink241.xml"/><Relationship Id="rId267" Type="http://schemas.openxmlformats.org/officeDocument/2006/relationships/image" Target="../media/image252.png"/><Relationship Id="rId106" Type="http://schemas.openxmlformats.org/officeDocument/2006/relationships/customXml" Target="../ink/ink171.xml"/><Relationship Id="rId127" Type="http://schemas.openxmlformats.org/officeDocument/2006/relationships/image" Target="../media/image182.png"/><Relationship Id="rId10" Type="http://schemas.openxmlformats.org/officeDocument/2006/relationships/customXml" Target="../ink/ink123.xml"/><Relationship Id="rId31" Type="http://schemas.openxmlformats.org/officeDocument/2006/relationships/image" Target="../media/image134.png"/><Relationship Id="rId52" Type="http://schemas.openxmlformats.org/officeDocument/2006/relationships/customXml" Target="../ink/ink144.xml"/><Relationship Id="rId73" Type="http://schemas.openxmlformats.org/officeDocument/2006/relationships/image" Target="../media/image155.png"/><Relationship Id="rId94" Type="http://schemas.openxmlformats.org/officeDocument/2006/relationships/customXml" Target="../ink/ink165.xml"/><Relationship Id="rId148" Type="http://schemas.openxmlformats.org/officeDocument/2006/relationships/customXml" Target="../ink/ink192.xml"/><Relationship Id="rId169" Type="http://schemas.openxmlformats.org/officeDocument/2006/relationships/image" Target="../media/image203.png"/><Relationship Id="rId4" Type="http://schemas.openxmlformats.org/officeDocument/2006/relationships/customXml" Target="../ink/ink120.xml"/><Relationship Id="rId180" Type="http://schemas.openxmlformats.org/officeDocument/2006/relationships/customXml" Target="../ink/ink208.xml"/><Relationship Id="rId215" Type="http://schemas.openxmlformats.org/officeDocument/2006/relationships/image" Target="../media/image226.png"/><Relationship Id="rId236" Type="http://schemas.openxmlformats.org/officeDocument/2006/relationships/customXml" Target="../ink/ink236.xml"/><Relationship Id="rId257" Type="http://schemas.openxmlformats.org/officeDocument/2006/relationships/image" Target="../media/image247.png"/><Relationship Id="rId278" Type="http://schemas.openxmlformats.org/officeDocument/2006/relationships/customXml" Target="../ink/ink257.xml"/><Relationship Id="rId42" Type="http://schemas.openxmlformats.org/officeDocument/2006/relationships/customXml" Target="../ink/ink139.xml"/><Relationship Id="rId84" Type="http://schemas.openxmlformats.org/officeDocument/2006/relationships/customXml" Target="../ink/ink160.xml"/><Relationship Id="rId138" Type="http://schemas.openxmlformats.org/officeDocument/2006/relationships/customXml" Target="../ink/ink187.xml"/><Relationship Id="rId191" Type="http://schemas.openxmlformats.org/officeDocument/2006/relationships/image" Target="../media/image214.png"/><Relationship Id="rId205" Type="http://schemas.openxmlformats.org/officeDocument/2006/relationships/image" Target="../media/image221.png"/><Relationship Id="rId247" Type="http://schemas.openxmlformats.org/officeDocument/2006/relationships/image" Target="../media/image242.png"/><Relationship Id="rId107" Type="http://schemas.openxmlformats.org/officeDocument/2006/relationships/image" Target="../media/image172.png"/><Relationship Id="rId11" Type="http://schemas.openxmlformats.org/officeDocument/2006/relationships/image" Target="../media/image124.png"/><Relationship Id="rId53" Type="http://schemas.openxmlformats.org/officeDocument/2006/relationships/image" Target="../media/image145.png"/><Relationship Id="rId149" Type="http://schemas.openxmlformats.org/officeDocument/2006/relationships/image" Target="../media/image193.png"/><Relationship Id="rId95" Type="http://schemas.openxmlformats.org/officeDocument/2006/relationships/image" Target="../media/image166.png"/><Relationship Id="rId160" Type="http://schemas.openxmlformats.org/officeDocument/2006/relationships/customXml" Target="../ink/ink198.xml"/><Relationship Id="rId216" Type="http://schemas.openxmlformats.org/officeDocument/2006/relationships/customXml" Target="../ink/ink2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image" Target="../media/image316.png"/><Relationship Id="rId21" Type="http://schemas.openxmlformats.org/officeDocument/2006/relationships/image" Target="../media/image268.png"/><Relationship Id="rId42" Type="http://schemas.openxmlformats.org/officeDocument/2006/relationships/customXml" Target="../ink/ink278.xml"/><Relationship Id="rId63" Type="http://schemas.openxmlformats.org/officeDocument/2006/relationships/image" Target="../media/image289.png"/><Relationship Id="rId84" Type="http://schemas.openxmlformats.org/officeDocument/2006/relationships/customXml" Target="../ink/ink299.xml"/><Relationship Id="rId138" Type="http://schemas.openxmlformats.org/officeDocument/2006/relationships/customXml" Target="../ink/ink326.xml"/><Relationship Id="rId159" Type="http://schemas.openxmlformats.org/officeDocument/2006/relationships/image" Target="../media/image337.png"/><Relationship Id="rId170" Type="http://schemas.openxmlformats.org/officeDocument/2006/relationships/customXml" Target="../ink/ink342.xml"/><Relationship Id="rId107" Type="http://schemas.openxmlformats.org/officeDocument/2006/relationships/image" Target="../media/image311.png"/><Relationship Id="rId11" Type="http://schemas.openxmlformats.org/officeDocument/2006/relationships/image" Target="../media/image263.png"/><Relationship Id="rId32" Type="http://schemas.openxmlformats.org/officeDocument/2006/relationships/customXml" Target="../ink/ink273.xml"/><Relationship Id="rId53" Type="http://schemas.openxmlformats.org/officeDocument/2006/relationships/image" Target="../media/image284.png"/><Relationship Id="rId74" Type="http://schemas.openxmlformats.org/officeDocument/2006/relationships/customXml" Target="../ink/ink294.xml"/><Relationship Id="rId128" Type="http://schemas.openxmlformats.org/officeDocument/2006/relationships/customXml" Target="../ink/ink321.xml"/><Relationship Id="rId149" Type="http://schemas.openxmlformats.org/officeDocument/2006/relationships/image" Target="../media/image332.png"/><Relationship Id="rId5" Type="http://schemas.openxmlformats.org/officeDocument/2006/relationships/image" Target="../media/image260.png"/><Relationship Id="rId95" Type="http://schemas.openxmlformats.org/officeDocument/2006/relationships/image" Target="../media/image305.png"/><Relationship Id="rId160" Type="http://schemas.openxmlformats.org/officeDocument/2006/relationships/customXml" Target="../ink/ink337.xml"/><Relationship Id="rId22" Type="http://schemas.openxmlformats.org/officeDocument/2006/relationships/customXml" Target="../ink/ink268.xml"/><Relationship Id="rId43" Type="http://schemas.openxmlformats.org/officeDocument/2006/relationships/image" Target="../media/image279.png"/><Relationship Id="rId64" Type="http://schemas.openxmlformats.org/officeDocument/2006/relationships/customXml" Target="../ink/ink289.xml"/><Relationship Id="rId118" Type="http://schemas.openxmlformats.org/officeDocument/2006/relationships/customXml" Target="../ink/ink316.xml"/><Relationship Id="rId139" Type="http://schemas.openxmlformats.org/officeDocument/2006/relationships/image" Target="../media/image327.png"/><Relationship Id="rId85" Type="http://schemas.openxmlformats.org/officeDocument/2006/relationships/image" Target="../media/image300.png"/><Relationship Id="rId150" Type="http://schemas.openxmlformats.org/officeDocument/2006/relationships/customXml" Target="../ink/ink332.xml"/><Relationship Id="rId171" Type="http://schemas.openxmlformats.org/officeDocument/2006/relationships/image" Target="../media/image343.png"/><Relationship Id="rId12" Type="http://schemas.openxmlformats.org/officeDocument/2006/relationships/customXml" Target="../ink/ink263.xml"/><Relationship Id="rId33" Type="http://schemas.openxmlformats.org/officeDocument/2006/relationships/image" Target="../media/image274.png"/><Relationship Id="rId108" Type="http://schemas.openxmlformats.org/officeDocument/2006/relationships/customXml" Target="../ink/ink311.xml"/><Relationship Id="rId129" Type="http://schemas.openxmlformats.org/officeDocument/2006/relationships/image" Target="../media/image322.png"/><Relationship Id="rId54" Type="http://schemas.openxmlformats.org/officeDocument/2006/relationships/customXml" Target="../ink/ink284.xml"/><Relationship Id="rId75" Type="http://schemas.openxmlformats.org/officeDocument/2006/relationships/image" Target="../media/image295.png"/><Relationship Id="rId96" Type="http://schemas.openxmlformats.org/officeDocument/2006/relationships/customXml" Target="../ink/ink305.xml"/><Relationship Id="rId140" Type="http://schemas.openxmlformats.org/officeDocument/2006/relationships/customXml" Target="../ink/ink327.xml"/><Relationship Id="rId161" Type="http://schemas.openxmlformats.org/officeDocument/2006/relationships/image" Target="../media/image338.png"/><Relationship Id="rId6" Type="http://schemas.openxmlformats.org/officeDocument/2006/relationships/customXml" Target="../ink/ink260.xml"/><Relationship Id="rId23" Type="http://schemas.openxmlformats.org/officeDocument/2006/relationships/image" Target="../media/image269.png"/><Relationship Id="rId28" Type="http://schemas.openxmlformats.org/officeDocument/2006/relationships/customXml" Target="../ink/ink271.xml"/><Relationship Id="rId49" Type="http://schemas.openxmlformats.org/officeDocument/2006/relationships/image" Target="../media/image282.png"/><Relationship Id="rId114" Type="http://schemas.openxmlformats.org/officeDocument/2006/relationships/customXml" Target="../ink/ink314.xml"/><Relationship Id="rId119" Type="http://schemas.openxmlformats.org/officeDocument/2006/relationships/image" Target="../media/image317.png"/><Relationship Id="rId44" Type="http://schemas.openxmlformats.org/officeDocument/2006/relationships/customXml" Target="../ink/ink279.xml"/><Relationship Id="rId60" Type="http://schemas.openxmlformats.org/officeDocument/2006/relationships/customXml" Target="../ink/ink287.xml"/><Relationship Id="rId65" Type="http://schemas.openxmlformats.org/officeDocument/2006/relationships/image" Target="../media/image290.png"/><Relationship Id="rId81" Type="http://schemas.openxmlformats.org/officeDocument/2006/relationships/image" Target="../media/image298.png"/><Relationship Id="rId86" Type="http://schemas.openxmlformats.org/officeDocument/2006/relationships/customXml" Target="../ink/ink300.xml"/><Relationship Id="rId130" Type="http://schemas.openxmlformats.org/officeDocument/2006/relationships/customXml" Target="../ink/ink322.xml"/><Relationship Id="rId135" Type="http://schemas.openxmlformats.org/officeDocument/2006/relationships/image" Target="../media/image325.png"/><Relationship Id="rId151" Type="http://schemas.openxmlformats.org/officeDocument/2006/relationships/image" Target="../media/image333.png"/><Relationship Id="rId156" Type="http://schemas.openxmlformats.org/officeDocument/2006/relationships/customXml" Target="../ink/ink335.xml"/><Relationship Id="rId177" Type="http://schemas.openxmlformats.org/officeDocument/2006/relationships/image" Target="../media/image346.png"/><Relationship Id="rId172" Type="http://schemas.openxmlformats.org/officeDocument/2006/relationships/customXml" Target="../ink/ink343.xml"/><Relationship Id="rId13" Type="http://schemas.openxmlformats.org/officeDocument/2006/relationships/image" Target="../media/image264.png"/><Relationship Id="rId18" Type="http://schemas.openxmlformats.org/officeDocument/2006/relationships/customXml" Target="../ink/ink266.xml"/><Relationship Id="rId39" Type="http://schemas.openxmlformats.org/officeDocument/2006/relationships/image" Target="../media/image277.png"/><Relationship Id="rId109" Type="http://schemas.openxmlformats.org/officeDocument/2006/relationships/image" Target="../media/image312.png"/><Relationship Id="rId34" Type="http://schemas.openxmlformats.org/officeDocument/2006/relationships/customXml" Target="../ink/ink274.xml"/><Relationship Id="rId50" Type="http://schemas.openxmlformats.org/officeDocument/2006/relationships/customXml" Target="../ink/ink282.xml"/><Relationship Id="rId55" Type="http://schemas.openxmlformats.org/officeDocument/2006/relationships/image" Target="../media/image285.png"/><Relationship Id="rId76" Type="http://schemas.openxmlformats.org/officeDocument/2006/relationships/customXml" Target="../ink/ink295.xml"/><Relationship Id="rId97" Type="http://schemas.openxmlformats.org/officeDocument/2006/relationships/image" Target="../media/image306.png"/><Relationship Id="rId104" Type="http://schemas.openxmlformats.org/officeDocument/2006/relationships/customXml" Target="../ink/ink309.xml"/><Relationship Id="rId120" Type="http://schemas.openxmlformats.org/officeDocument/2006/relationships/customXml" Target="../ink/ink317.xml"/><Relationship Id="rId125" Type="http://schemas.openxmlformats.org/officeDocument/2006/relationships/image" Target="../media/image320.png"/><Relationship Id="rId141" Type="http://schemas.openxmlformats.org/officeDocument/2006/relationships/image" Target="../media/image328.png"/><Relationship Id="rId146" Type="http://schemas.openxmlformats.org/officeDocument/2006/relationships/customXml" Target="../ink/ink330.xml"/><Relationship Id="rId167" Type="http://schemas.openxmlformats.org/officeDocument/2006/relationships/image" Target="../media/image341.png"/><Relationship Id="rId7" Type="http://schemas.openxmlformats.org/officeDocument/2006/relationships/image" Target="../media/image261.png"/><Relationship Id="rId71" Type="http://schemas.openxmlformats.org/officeDocument/2006/relationships/image" Target="../media/image293.png"/><Relationship Id="rId92" Type="http://schemas.openxmlformats.org/officeDocument/2006/relationships/customXml" Target="../ink/ink303.xml"/><Relationship Id="rId162" Type="http://schemas.openxmlformats.org/officeDocument/2006/relationships/customXml" Target="../ink/ink338.xml"/><Relationship Id="rId2" Type="http://schemas.openxmlformats.org/officeDocument/2006/relationships/customXml" Target="../ink/ink258.xml"/><Relationship Id="rId29" Type="http://schemas.openxmlformats.org/officeDocument/2006/relationships/image" Target="../media/image272.png"/><Relationship Id="rId24" Type="http://schemas.openxmlformats.org/officeDocument/2006/relationships/customXml" Target="../ink/ink269.xml"/><Relationship Id="rId40" Type="http://schemas.openxmlformats.org/officeDocument/2006/relationships/customXml" Target="../ink/ink277.xml"/><Relationship Id="rId45" Type="http://schemas.openxmlformats.org/officeDocument/2006/relationships/image" Target="../media/image280.png"/><Relationship Id="rId66" Type="http://schemas.openxmlformats.org/officeDocument/2006/relationships/customXml" Target="../ink/ink290.xml"/><Relationship Id="rId87" Type="http://schemas.openxmlformats.org/officeDocument/2006/relationships/image" Target="../media/image301.png"/><Relationship Id="rId110" Type="http://schemas.openxmlformats.org/officeDocument/2006/relationships/customXml" Target="../ink/ink312.xml"/><Relationship Id="rId115" Type="http://schemas.openxmlformats.org/officeDocument/2006/relationships/image" Target="../media/image315.png"/><Relationship Id="rId131" Type="http://schemas.openxmlformats.org/officeDocument/2006/relationships/image" Target="../media/image323.png"/><Relationship Id="rId136" Type="http://schemas.openxmlformats.org/officeDocument/2006/relationships/customXml" Target="../ink/ink325.xml"/><Relationship Id="rId157" Type="http://schemas.openxmlformats.org/officeDocument/2006/relationships/image" Target="../media/image336.png"/><Relationship Id="rId61" Type="http://schemas.openxmlformats.org/officeDocument/2006/relationships/image" Target="../media/image288.png"/><Relationship Id="rId82" Type="http://schemas.openxmlformats.org/officeDocument/2006/relationships/customXml" Target="../ink/ink298.xml"/><Relationship Id="rId152" Type="http://schemas.openxmlformats.org/officeDocument/2006/relationships/customXml" Target="../ink/ink333.xml"/><Relationship Id="rId173" Type="http://schemas.openxmlformats.org/officeDocument/2006/relationships/image" Target="../media/image344.png"/><Relationship Id="rId19" Type="http://schemas.openxmlformats.org/officeDocument/2006/relationships/image" Target="../media/image267.png"/><Relationship Id="rId14" Type="http://schemas.openxmlformats.org/officeDocument/2006/relationships/customXml" Target="../ink/ink264.xml"/><Relationship Id="rId30" Type="http://schemas.openxmlformats.org/officeDocument/2006/relationships/customXml" Target="../ink/ink272.xml"/><Relationship Id="rId35" Type="http://schemas.openxmlformats.org/officeDocument/2006/relationships/image" Target="../media/image275.png"/><Relationship Id="rId56" Type="http://schemas.openxmlformats.org/officeDocument/2006/relationships/customXml" Target="../ink/ink285.xml"/><Relationship Id="rId77" Type="http://schemas.openxmlformats.org/officeDocument/2006/relationships/image" Target="../media/image296.png"/><Relationship Id="rId100" Type="http://schemas.openxmlformats.org/officeDocument/2006/relationships/customXml" Target="../ink/ink307.xml"/><Relationship Id="rId105" Type="http://schemas.openxmlformats.org/officeDocument/2006/relationships/image" Target="../media/image310.png"/><Relationship Id="rId126" Type="http://schemas.openxmlformats.org/officeDocument/2006/relationships/customXml" Target="../ink/ink320.xml"/><Relationship Id="rId147" Type="http://schemas.openxmlformats.org/officeDocument/2006/relationships/image" Target="../media/image331.png"/><Relationship Id="rId168" Type="http://schemas.openxmlformats.org/officeDocument/2006/relationships/customXml" Target="../ink/ink341.xml"/><Relationship Id="rId8" Type="http://schemas.openxmlformats.org/officeDocument/2006/relationships/customXml" Target="../ink/ink261.xml"/><Relationship Id="rId51" Type="http://schemas.openxmlformats.org/officeDocument/2006/relationships/image" Target="../media/image283.png"/><Relationship Id="rId72" Type="http://schemas.openxmlformats.org/officeDocument/2006/relationships/customXml" Target="../ink/ink293.xml"/><Relationship Id="rId93" Type="http://schemas.openxmlformats.org/officeDocument/2006/relationships/image" Target="../media/image304.png"/><Relationship Id="rId98" Type="http://schemas.openxmlformats.org/officeDocument/2006/relationships/customXml" Target="../ink/ink306.xml"/><Relationship Id="rId121" Type="http://schemas.openxmlformats.org/officeDocument/2006/relationships/image" Target="../media/image318.png"/><Relationship Id="rId142" Type="http://schemas.openxmlformats.org/officeDocument/2006/relationships/customXml" Target="../ink/ink328.xml"/><Relationship Id="rId163" Type="http://schemas.openxmlformats.org/officeDocument/2006/relationships/image" Target="../media/image339.png"/><Relationship Id="rId3" Type="http://schemas.openxmlformats.org/officeDocument/2006/relationships/image" Target="../media/image259.png"/><Relationship Id="rId25" Type="http://schemas.openxmlformats.org/officeDocument/2006/relationships/image" Target="../media/image270.png"/><Relationship Id="rId46" Type="http://schemas.openxmlformats.org/officeDocument/2006/relationships/customXml" Target="../ink/ink280.xml"/><Relationship Id="rId67" Type="http://schemas.openxmlformats.org/officeDocument/2006/relationships/image" Target="../media/image291.png"/><Relationship Id="rId116" Type="http://schemas.openxmlformats.org/officeDocument/2006/relationships/customXml" Target="../ink/ink315.xml"/><Relationship Id="rId137" Type="http://schemas.openxmlformats.org/officeDocument/2006/relationships/image" Target="../media/image326.png"/><Relationship Id="rId158" Type="http://schemas.openxmlformats.org/officeDocument/2006/relationships/customXml" Target="../ink/ink336.xml"/><Relationship Id="rId20" Type="http://schemas.openxmlformats.org/officeDocument/2006/relationships/customXml" Target="../ink/ink267.xml"/><Relationship Id="rId41" Type="http://schemas.openxmlformats.org/officeDocument/2006/relationships/image" Target="../media/image278.png"/><Relationship Id="rId62" Type="http://schemas.openxmlformats.org/officeDocument/2006/relationships/customXml" Target="../ink/ink288.xml"/><Relationship Id="rId83" Type="http://schemas.openxmlformats.org/officeDocument/2006/relationships/image" Target="../media/image299.png"/><Relationship Id="rId88" Type="http://schemas.openxmlformats.org/officeDocument/2006/relationships/customXml" Target="../ink/ink301.xml"/><Relationship Id="rId111" Type="http://schemas.openxmlformats.org/officeDocument/2006/relationships/image" Target="../media/image313.png"/><Relationship Id="rId132" Type="http://schemas.openxmlformats.org/officeDocument/2006/relationships/customXml" Target="../ink/ink323.xml"/><Relationship Id="rId153" Type="http://schemas.openxmlformats.org/officeDocument/2006/relationships/image" Target="../media/image334.png"/><Relationship Id="rId174" Type="http://schemas.openxmlformats.org/officeDocument/2006/relationships/customXml" Target="../ink/ink344.xml"/><Relationship Id="rId15" Type="http://schemas.openxmlformats.org/officeDocument/2006/relationships/image" Target="../media/image265.png"/><Relationship Id="rId36" Type="http://schemas.openxmlformats.org/officeDocument/2006/relationships/customXml" Target="../ink/ink275.xml"/><Relationship Id="rId57" Type="http://schemas.openxmlformats.org/officeDocument/2006/relationships/image" Target="../media/image286.png"/><Relationship Id="rId106" Type="http://schemas.openxmlformats.org/officeDocument/2006/relationships/customXml" Target="../ink/ink310.xml"/><Relationship Id="rId127" Type="http://schemas.openxmlformats.org/officeDocument/2006/relationships/image" Target="../media/image321.png"/><Relationship Id="rId10" Type="http://schemas.openxmlformats.org/officeDocument/2006/relationships/customXml" Target="../ink/ink262.xml"/><Relationship Id="rId31" Type="http://schemas.openxmlformats.org/officeDocument/2006/relationships/image" Target="../media/image273.png"/><Relationship Id="rId52" Type="http://schemas.openxmlformats.org/officeDocument/2006/relationships/customXml" Target="../ink/ink283.xml"/><Relationship Id="rId73" Type="http://schemas.openxmlformats.org/officeDocument/2006/relationships/image" Target="../media/image294.png"/><Relationship Id="rId78" Type="http://schemas.openxmlformats.org/officeDocument/2006/relationships/customXml" Target="../ink/ink296.xml"/><Relationship Id="rId94" Type="http://schemas.openxmlformats.org/officeDocument/2006/relationships/customXml" Target="../ink/ink304.xml"/><Relationship Id="rId99" Type="http://schemas.openxmlformats.org/officeDocument/2006/relationships/image" Target="../media/image307.png"/><Relationship Id="rId101" Type="http://schemas.openxmlformats.org/officeDocument/2006/relationships/image" Target="../media/image308.png"/><Relationship Id="rId122" Type="http://schemas.openxmlformats.org/officeDocument/2006/relationships/customXml" Target="../ink/ink318.xml"/><Relationship Id="rId143" Type="http://schemas.openxmlformats.org/officeDocument/2006/relationships/image" Target="../media/image329.png"/><Relationship Id="rId148" Type="http://schemas.openxmlformats.org/officeDocument/2006/relationships/customXml" Target="../ink/ink331.xml"/><Relationship Id="rId164" Type="http://schemas.openxmlformats.org/officeDocument/2006/relationships/customXml" Target="../ink/ink339.xml"/><Relationship Id="rId169" Type="http://schemas.openxmlformats.org/officeDocument/2006/relationships/image" Target="../media/image342.png"/><Relationship Id="rId4" Type="http://schemas.openxmlformats.org/officeDocument/2006/relationships/customXml" Target="../ink/ink259.xml"/><Relationship Id="rId9" Type="http://schemas.openxmlformats.org/officeDocument/2006/relationships/image" Target="../media/image262.png"/><Relationship Id="rId26" Type="http://schemas.openxmlformats.org/officeDocument/2006/relationships/customXml" Target="../ink/ink270.xml"/><Relationship Id="rId47" Type="http://schemas.openxmlformats.org/officeDocument/2006/relationships/image" Target="../media/image281.png"/><Relationship Id="rId68" Type="http://schemas.openxmlformats.org/officeDocument/2006/relationships/customXml" Target="../ink/ink291.xml"/><Relationship Id="rId89" Type="http://schemas.openxmlformats.org/officeDocument/2006/relationships/image" Target="../media/image302.png"/><Relationship Id="rId112" Type="http://schemas.openxmlformats.org/officeDocument/2006/relationships/customXml" Target="../ink/ink313.xml"/><Relationship Id="rId133" Type="http://schemas.openxmlformats.org/officeDocument/2006/relationships/image" Target="../media/image324.png"/><Relationship Id="rId154" Type="http://schemas.openxmlformats.org/officeDocument/2006/relationships/customXml" Target="../ink/ink334.xml"/><Relationship Id="rId175" Type="http://schemas.openxmlformats.org/officeDocument/2006/relationships/image" Target="../media/image345.png"/><Relationship Id="rId16" Type="http://schemas.openxmlformats.org/officeDocument/2006/relationships/customXml" Target="../ink/ink265.xml"/><Relationship Id="rId37" Type="http://schemas.openxmlformats.org/officeDocument/2006/relationships/image" Target="../media/image276.png"/><Relationship Id="rId58" Type="http://schemas.openxmlformats.org/officeDocument/2006/relationships/customXml" Target="../ink/ink286.xml"/><Relationship Id="rId79" Type="http://schemas.openxmlformats.org/officeDocument/2006/relationships/image" Target="../media/image297.png"/><Relationship Id="rId102" Type="http://schemas.openxmlformats.org/officeDocument/2006/relationships/customXml" Target="../ink/ink308.xml"/><Relationship Id="rId123" Type="http://schemas.openxmlformats.org/officeDocument/2006/relationships/image" Target="../media/image319.png"/><Relationship Id="rId144" Type="http://schemas.openxmlformats.org/officeDocument/2006/relationships/customXml" Target="../ink/ink329.xml"/><Relationship Id="rId90" Type="http://schemas.openxmlformats.org/officeDocument/2006/relationships/customXml" Target="../ink/ink302.xml"/><Relationship Id="rId165" Type="http://schemas.openxmlformats.org/officeDocument/2006/relationships/image" Target="../media/image340.png"/><Relationship Id="rId27" Type="http://schemas.openxmlformats.org/officeDocument/2006/relationships/image" Target="../media/image271.png"/><Relationship Id="rId48" Type="http://schemas.openxmlformats.org/officeDocument/2006/relationships/customXml" Target="../ink/ink281.xml"/><Relationship Id="rId69" Type="http://schemas.openxmlformats.org/officeDocument/2006/relationships/image" Target="../media/image292.png"/><Relationship Id="rId113" Type="http://schemas.openxmlformats.org/officeDocument/2006/relationships/image" Target="../media/image314.png"/><Relationship Id="rId134" Type="http://schemas.openxmlformats.org/officeDocument/2006/relationships/customXml" Target="../ink/ink324.xml"/><Relationship Id="rId80" Type="http://schemas.openxmlformats.org/officeDocument/2006/relationships/customXml" Target="../ink/ink297.xml"/><Relationship Id="rId155" Type="http://schemas.openxmlformats.org/officeDocument/2006/relationships/image" Target="../media/image335.png"/><Relationship Id="rId176" Type="http://schemas.openxmlformats.org/officeDocument/2006/relationships/customXml" Target="../ink/ink345.xml"/><Relationship Id="rId17" Type="http://schemas.openxmlformats.org/officeDocument/2006/relationships/image" Target="../media/image266.png"/><Relationship Id="rId38" Type="http://schemas.openxmlformats.org/officeDocument/2006/relationships/customXml" Target="../ink/ink276.xml"/><Relationship Id="rId59" Type="http://schemas.openxmlformats.org/officeDocument/2006/relationships/image" Target="../media/image287.png"/><Relationship Id="rId103" Type="http://schemas.openxmlformats.org/officeDocument/2006/relationships/image" Target="../media/image309.png"/><Relationship Id="rId124" Type="http://schemas.openxmlformats.org/officeDocument/2006/relationships/customXml" Target="../ink/ink319.xml"/><Relationship Id="rId70" Type="http://schemas.openxmlformats.org/officeDocument/2006/relationships/customXml" Target="../ink/ink292.xml"/><Relationship Id="rId91" Type="http://schemas.openxmlformats.org/officeDocument/2006/relationships/image" Target="../media/image303.png"/><Relationship Id="rId145" Type="http://schemas.openxmlformats.org/officeDocument/2006/relationships/image" Target="../media/image330.png"/><Relationship Id="rId166" Type="http://schemas.openxmlformats.org/officeDocument/2006/relationships/customXml" Target="../ink/ink3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image" Target="../media/image31610.png"/><Relationship Id="rId21" Type="http://schemas.openxmlformats.org/officeDocument/2006/relationships/image" Target="../media/image26810.png"/><Relationship Id="rId42" Type="http://schemas.openxmlformats.org/officeDocument/2006/relationships/customXml" Target="../ink/ink366.xml"/><Relationship Id="rId63" Type="http://schemas.openxmlformats.org/officeDocument/2006/relationships/image" Target="../media/image28910.png"/><Relationship Id="rId84" Type="http://schemas.openxmlformats.org/officeDocument/2006/relationships/customXml" Target="../ink/ink387.xml"/><Relationship Id="rId16" Type="http://schemas.openxmlformats.org/officeDocument/2006/relationships/customXml" Target="../ink/ink353.xml"/><Relationship Id="rId107" Type="http://schemas.openxmlformats.org/officeDocument/2006/relationships/image" Target="../media/image31110.png"/><Relationship Id="rId11" Type="http://schemas.openxmlformats.org/officeDocument/2006/relationships/image" Target="../media/image26310.png"/><Relationship Id="rId32" Type="http://schemas.openxmlformats.org/officeDocument/2006/relationships/customXml" Target="../ink/ink361.xml"/><Relationship Id="rId37" Type="http://schemas.openxmlformats.org/officeDocument/2006/relationships/image" Target="../media/image27610.png"/><Relationship Id="rId53" Type="http://schemas.openxmlformats.org/officeDocument/2006/relationships/image" Target="../media/image28410.png"/><Relationship Id="rId58" Type="http://schemas.openxmlformats.org/officeDocument/2006/relationships/customXml" Target="../ink/ink374.xml"/><Relationship Id="rId74" Type="http://schemas.openxmlformats.org/officeDocument/2006/relationships/customXml" Target="../ink/ink382.xml"/><Relationship Id="rId79" Type="http://schemas.openxmlformats.org/officeDocument/2006/relationships/image" Target="../media/image29710.png"/><Relationship Id="rId102" Type="http://schemas.openxmlformats.org/officeDocument/2006/relationships/customXml" Target="../ink/ink396.xml"/><Relationship Id="rId123" Type="http://schemas.openxmlformats.org/officeDocument/2006/relationships/image" Target="../media/image31910.png"/><Relationship Id="rId128" Type="http://schemas.openxmlformats.org/officeDocument/2006/relationships/customXml" Target="../ink/ink409.xml"/><Relationship Id="rId5" Type="http://schemas.openxmlformats.org/officeDocument/2006/relationships/image" Target="../media/image26010.png"/><Relationship Id="rId90" Type="http://schemas.openxmlformats.org/officeDocument/2006/relationships/customXml" Target="../ink/ink390.xml"/><Relationship Id="rId95" Type="http://schemas.openxmlformats.org/officeDocument/2006/relationships/image" Target="../media/image30510.png"/><Relationship Id="rId22" Type="http://schemas.openxmlformats.org/officeDocument/2006/relationships/customXml" Target="../ink/ink356.xml"/><Relationship Id="rId27" Type="http://schemas.openxmlformats.org/officeDocument/2006/relationships/image" Target="../media/image27110.png"/><Relationship Id="rId43" Type="http://schemas.openxmlformats.org/officeDocument/2006/relationships/image" Target="../media/image27910.png"/><Relationship Id="rId48" Type="http://schemas.openxmlformats.org/officeDocument/2006/relationships/customXml" Target="../ink/ink369.xml"/><Relationship Id="rId64" Type="http://schemas.openxmlformats.org/officeDocument/2006/relationships/customXml" Target="../ink/ink377.xml"/><Relationship Id="rId69" Type="http://schemas.openxmlformats.org/officeDocument/2006/relationships/image" Target="../media/image29210.png"/><Relationship Id="rId113" Type="http://schemas.openxmlformats.org/officeDocument/2006/relationships/image" Target="../media/image31410.png"/><Relationship Id="rId118" Type="http://schemas.openxmlformats.org/officeDocument/2006/relationships/customXml" Target="../ink/ink404.xml"/><Relationship Id="rId80" Type="http://schemas.openxmlformats.org/officeDocument/2006/relationships/customXml" Target="../ink/ink385.xml"/><Relationship Id="rId85" Type="http://schemas.openxmlformats.org/officeDocument/2006/relationships/image" Target="../media/image30010.png"/><Relationship Id="rId12" Type="http://schemas.openxmlformats.org/officeDocument/2006/relationships/customXml" Target="../ink/ink351.xml"/><Relationship Id="rId17" Type="http://schemas.openxmlformats.org/officeDocument/2006/relationships/image" Target="../media/image26610.png"/><Relationship Id="rId33" Type="http://schemas.openxmlformats.org/officeDocument/2006/relationships/image" Target="../media/image27410.png"/><Relationship Id="rId38" Type="http://schemas.openxmlformats.org/officeDocument/2006/relationships/customXml" Target="../ink/ink364.xml"/><Relationship Id="rId59" Type="http://schemas.openxmlformats.org/officeDocument/2006/relationships/image" Target="../media/image28710.png"/><Relationship Id="rId103" Type="http://schemas.openxmlformats.org/officeDocument/2006/relationships/image" Target="../media/image30910.png"/><Relationship Id="rId108" Type="http://schemas.openxmlformats.org/officeDocument/2006/relationships/customXml" Target="../ink/ink399.xml"/><Relationship Id="rId124" Type="http://schemas.openxmlformats.org/officeDocument/2006/relationships/customXml" Target="../ink/ink407.xml"/><Relationship Id="rId129" Type="http://schemas.openxmlformats.org/officeDocument/2006/relationships/image" Target="../media/image32210.png"/><Relationship Id="rId54" Type="http://schemas.openxmlformats.org/officeDocument/2006/relationships/customXml" Target="../ink/ink372.xml"/><Relationship Id="rId70" Type="http://schemas.openxmlformats.org/officeDocument/2006/relationships/customXml" Target="../ink/ink380.xml"/><Relationship Id="rId75" Type="http://schemas.openxmlformats.org/officeDocument/2006/relationships/image" Target="../media/image29510.png"/><Relationship Id="rId91" Type="http://schemas.openxmlformats.org/officeDocument/2006/relationships/image" Target="../media/image30310.png"/><Relationship Id="rId96" Type="http://schemas.openxmlformats.org/officeDocument/2006/relationships/customXml" Target="../ink/ink393.xml"/><Relationship Id="rId1" Type="http://schemas.openxmlformats.org/officeDocument/2006/relationships/slideLayout" Target="../slideLayouts/slideLayout2.xml"/><Relationship Id="rId6" Type="http://schemas.openxmlformats.org/officeDocument/2006/relationships/customXml" Target="../ink/ink348.xml"/><Relationship Id="rId23" Type="http://schemas.openxmlformats.org/officeDocument/2006/relationships/image" Target="../media/image26910.png"/><Relationship Id="rId28" Type="http://schemas.openxmlformats.org/officeDocument/2006/relationships/customXml" Target="../ink/ink359.xml"/><Relationship Id="rId49" Type="http://schemas.openxmlformats.org/officeDocument/2006/relationships/image" Target="../media/image28210.png"/><Relationship Id="rId114" Type="http://schemas.openxmlformats.org/officeDocument/2006/relationships/customXml" Target="../ink/ink402.xml"/><Relationship Id="rId119" Type="http://schemas.openxmlformats.org/officeDocument/2006/relationships/image" Target="../media/image31710.png"/><Relationship Id="rId44" Type="http://schemas.openxmlformats.org/officeDocument/2006/relationships/customXml" Target="../ink/ink367.xml"/><Relationship Id="rId60" Type="http://schemas.openxmlformats.org/officeDocument/2006/relationships/customXml" Target="../ink/ink375.xml"/><Relationship Id="rId65" Type="http://schemas.openxmlformats.org/officeDocument/2006/relationships/image" Target="../media/image29010.png"/><Relationship Id="rId81" Type="http://schemas.openxmlformats.org/officeDocument/2006/relationships/image" Target="../media/image29810.png"/><Relationship Id="rId86" Type="http://schemas.openxmlformats.org/officeDocument/2006/relationships/customXml" Target="../ink/ink388.xml"/><Relationship Id="rId130" Type="http://schemas.openxmlformats.org/officeDocument/2006/relationships/customXml" Target="../ink/ink410.xml"/><Relationship Id="rId13" Type="http://schemas.openxmlformats.org/officeDocument/2006/relationships/image" Target="../media/image26410.png"/><Relationship Id="rId18" Type="http://schemas.openxmlformats.org/officeDocument/2006/relationships/customXml" Target="../ink/ink354.xml"/><Relationship Id="rId39" Type="http://schemas.openxmlformats.org/officeDocument/2006/relationships/image" Target="../media/image27710.png"/><Relationship Id="rId109" Type="http://schemas.openxmlformats.org/officeDocument/2006/relationships/image" Target="../media/image31210.png"/><Relationship Id="rId34" Type="http://schemas.openxmlformats.org/officeDocument/2006/relationships/customXml" Target="../ink/ink362.xml"/><Relationship Id="rId50" Type="http://schemas.openxmlformats.org/officeDocument/2006/relationships/customXml" Target="../ink/ink370.xml"/><Relationship Id="rId55" Type="http://schemas.openxmlformats.org/officeDocument/2006/relationships/image" Target="../media/image28510.png"/><Relationship Id="rId76" Type="http://schemas.openxmlformats.org/officeDocument/2006/relationships/customXml" Target="../ink/ink383.xml"/><Relationship Id="rId97" Type="http://schemas.openxmlformats.org/officeDocument/2006/relationships/image" Target="../media/image30610.png"/><Relationship Id="rId104" Type="http://schemas.openxmlformats.org/officeDocument/2006/relationships/customXml" Target="../ink/ink397.xml"/><Relationship Id="rId120" Type="http://schemas.openxmlformats.org/officeDocument/2006/relationships/customXml" Target="../ink/ink405.xml"/><Relationship Id="rId125" Type="http://schemas.openxmlformats.org/officeDocument/2006/relationships/image" Target="../media/image32010.png"/><Relationship Id="rId7" Type="http://schemas.openxmlformats.org/officeDocument/2006/relationships/image" Target="../media/image26110.png"/><Relationship Id="rId71" Type="http://schemas.openxmlformats.org/officeDocument/2006/relationships/image" Target="../media/image29310.png"/><Relationship Id="rId92" Type="http://schemas.openxmlformats.org/officeDocument/2006/relationships/customXml" Target="../ink/ink391.xml"/><Relationship Id="rId2" Type="http://schemas.openxmlformats.org/officeDocument/2006/relationships/customXml" Target="../ink/ink346.xml"/><Relationship Id="rId29" Type="http://schemas.openxmlformats.org/officeDocument/2006/relationships/image" Target="../media/image27210.png"/><Relationship Id="rId24" Type="http://schemas.openxmlformats.org/officeDocument/2006/relationships/customXml" Target="../ink/ink357.xml"/><Relationship Id="rId40" Type="http://schemas.openxmlformats.org/officeDocument/2006/relationships/customXml" Target="../ink/ink365.xml"/><Relationship Id="rId45" Type="http://schemas.openxmlformats.org/officeDocument/2006/relationships/image" Target="../media/image28010.png"/><Relationship Id="rId66" Type="http://schemas.openxmlformats.org/officeDocument/2006/relationships/customXml" Target="../ink/ink378.xml"/><Relationship Id="rId87" Type="http://schemas.openxmlformats.org/officeDocument/2006/relationships/image" Target="../media/image30110.png"/><Relationship Id="rId110" Type="http://schemas.openxmlformats.org/officeDocument/2006/relationships/customXml" Target="../ink/ink400.xml"/><Relationship Id="rId115" Type="http://schemas.openxmlformats.org/officeDocument/2006/relationships/image" Target="../media/image31510.png"/><Relationship Id="rId131" Type="http://schemas.openxmlformats.org/officeDocument/2006/relationships/image" Target="../media/image32310.png"/><Relationship Id="rId61" Type="http://schemas.openxmlformats.org/officeDocument/2006/relationships/image" Target="../media/image28810.png"/><Relationship Id="rId82" Type="http://schemas.openxmlformats.org/officeDocument/2006/relationships/customXml" Target="../ink/ink386.xml"/><Relationship Id="rId19" Type="http://schemas.openxmlformats.org/officeDocument/2006/relationships/image" Target="../media/image26710.png"/><Relationship Id="rId14" Type="http://schemas.openxmlformats.org/officeDocument/2006/relationships/customXml" Target="../ink/ink352.xml"/><Relationship Id="rId30" Type="http://schemas.openxmlformats.org/officeDocument/2006/relationships/customXml" Target="../ink/ink360.xml"/><Relationship Id="rId35" Type="http://schemas.openxmlformats.org/officeDocument/2006/relationships/image" Target="../media/image27510.png"/><Relationship Id="rId56" Type="http://schemas.openxmlformats.org/officeDocument/2006/relationships/customXml" Target="../ink/ink373.xml"/><Relationship Id="rId77" Type="http://schemas.openxmlformats.org/officeDocument/2006/relationships/image" Target="../media/image29610.png"/><Relationship Id="rId100" Type="http://schemas.openxmlformats.org/officeDocument/2006/relationships/customXml" Target="../ink/ink395.xml"/><Relationship Id="rId105" Type="http://schemas.openxmlformats.org/officeDocument/2006/relationships/image" Target="../media/image31010.png"/><Relationship Id="rId126" Type="http://schemas.openxmlformats.org/officeDocument/2006/relationships/customXml" Target="../ink/ink408.xml"/><Relationship Id="rId8" Type="http://schemas.openxmlformats.org/officeDocument/2006/relationships/customXml" Target="../ink/ink349.xml"/><Relationship Id="rId51" Type="http://schemas.openxmlformats.org/officeDocument/2006/relationships/image" Target="../media/image28310.png"/><Relationship Id="rId72" Type="http://schemas.openxmlformats.org/officeDocument/2006/relationships/customXml" Target="../ink/ink381.xml"/><Relationship Id="rId93" Type="http://schemas.openxmlformats.org/officeDocument/2006/relationships/image" Target="../media/image30410.png"/><Relationship Id="rId98" Type="http://schemas.openxmlformats.org/officeDocument/2006/relationships/customXml" Target="../ink/ink394.xml"/><Relationship Id="rId121" Type="http://schemas.openxmlformats.org/officeDocument/2006/relationships/image" Target="../media/image31810.png"/><Relationship Id="rId3" Type="http://schemas.openxmlformats.org/officeDocument/2006/relationships/image" Target="../media/image25910.png"/><Relationship Id="rId25" Type="http://schemas.openxmlformats.org/officeDocument/2006/relationships/image" Target="../media/image27010.png"/><Relationship Id="rId46" Type="http://schemas.openxmlformats.org/officeDocument/2006/relationships/customXml" Target="../ink/ink368.xml"/><Relationship Id="rId67" Type="http://schemas.openxmlformats.org/officeDocument/2006/relationships/image" Target="../media/image29110.png"/><Relationship Id="rId116" Type="http://schemas.openxmlformats.org/officeDocument/2006/relationships/customXml" Target="../ink/ink403.xml"/><Relationship Id="rId20" Type="http://schemas.openxmlformats.org/officeDocument/2006/relationships/customXml" Target="../ink/ink355.xml"/><Relationship Id="rId41" Type="http://schemas.openxmlformats.org/officeDocument/2006/relationships/image" Target="../media/image27810.png"/><Relationship Id="rId62" Type="http://schemas.openxmlformats.org/officeDocument/2006/relationships/customXml" Target="../ink/ink376.xml"/><Relationship Id="rId83" Type="http://schemas.openxmlformats.org/officeDocument/2006/relationships/image" Target="../media/image29910.png"/><Relationship Id="rId88" Type="http://schemas.openxmlformats.org/officeDocument/2006/relationships/customXml" Target="../ink/ink389.xml"/><Relationship Id="rId111" Type="http://schemas.openxmlformats.org/officeDocument/2006/relationships/image" Target="../media/image31310.png"/><Relationship Id="rId132" Type="http://schemas.openxmlformats.org/officeDocument/2006/relationships/customXml" Target="../ink/ink411.xml"/><Relationship Id="rId15" Type="http://schemas.openxmlformats.org/officeDocument/2006/relationships/image" Target="../media/image26510.png"/><Relationship Id="rId36" Type="http://schemas.openxmlformats.org/officeDocument/2006/relationships/customXml" Target="../ink/ink363.xml"/><Relationship Id="rId57" Type="http://schemas.openxmlformats.org/officeDocument/2006/relationships/image" Target="../media/image28610.png"/><Relationship Id="rId106" Type="http://schemas.openxmlformats.org/officeDocument/2006/relationships/customXml" Target="../ink/ink398.xml"/><Relationship Id="rId127" Type="http://schemas.openxmlformats.org/officeDocument/2006/relationships/image" Target="../media/image32110.png"/><Relationship Id="rId10" Type="http://schemas.openxmlformats.org/officeDocument/2006/relationships/customXml" Target="../ink/ink350.xml"/><Relationship Id="rId31" Type="http://schemas.openxmlformats.org/officeDocument/2006/relationships/image" Target="../media/image27310.png"/><Relationship Id="rId52" Type="http://schemas.openxmlformats.org/officeDocument/2006/relationships/customXml" Target="../ink/ink371.xml"/><Relationship Id="rId73" Type="http://schemas.openxmlformats.org/officeDocument/2006/relationships/image" Target="../media/image29410.png"/><Relationship Id="rId78" Type="http://schemas.openxmlformats.org/officeDocument/2006/relationships/customXml" Target="../ink/ink384.xml"/><Relationship Id="rId94" Type="http://schemas.openxmlformats.org/officeDocument/2006/relationships/customXml" Target="../ink/ink392.xml"/><Relationship Id="rId99" Type="http://schemas.openxmlformats.org/officeDocument/2006/relationships/image" Target="../media/image30710.png"/><Relationship Id="rId101" Type="http://schemas.openxmlformats.org/officeDocument/2006/relationships/image" Target="../media/image30810.png"/><Relationship Id="rId122" Type="http://schemas.openxmlformats.org/officeDocument/2006/relationships/customXml" Target="../ink/ink406.xml"/><Relationship Id="rId4" Type="http://schemas.openxmlformats.org/officeDocument/2006/relationships/customXml" Target="../ink/ink347.xml"/><Relationship Id="rId9" Type="http://schemas.openxmlformats.org/officeDocument/2006/relationships/image" Target="../media/image26210.png"/><Relationship Id="rId26" Type="http://schemas.openxmlformats.org/officeDocument/2006/relationships/customXml" Target="../ink/ink358.xml"/><Relationship Id="rId47" Type="http://schemas.openxmlformats.org/officeDocument/2006/relationships/image" Target="../media/image28110.png"/><Relationship Id="rId68" Type="http://schemas.openxmlformats.org/officeDocument/2006/relationships/customXml" Target="../ink/ink379.xml"/><Relationship Id="rId89" Type="http://schemas.openxmlformats.org/officeDocument/2006/relationships/image" Target="../media/image30210.png"/><Relationship Id="rId112" Type="http://schemas.openxmlformats.org/officeDocument/2006/relationships/customXml" Target="../ink/ink401.xml"/><Relationship Id="rId133" Type="http://schemas.openxmlformats.org/officeDocument/2006/relationships/image" Target="../media/image32410.png"/></Relationships>
</file>

<file path=ppt/slides/_rels/slide9.xml.rels><?xml version="1.0" encoding="UTF-8" standalone="yes"?>
<Relationships xmlns="http://schemas.openxmlformats.org/package/2006/relationships"><Relationship Id="rId117" Type="http://schemas.openxmlformats.org/officeDocument/2006/relationships/image" Target="../media/image382.png"/><Relationship Id="rId21" Type="http://schemas.openxmlformats.org/officeDocument/2006/relationships/image" Target="../media/image33410.png"/><Relationship Id="rId42" Type="http://schemas.openxmlformats.org/officeDocument/2006/relationships/customXml" Target="../ink/ink432.xml"/><Relationship Id="rId63" Type="http://schemas.openxmlformats.org/officeDocument/2006/relationships/image" Target="../media/image355.png"/><Relationship Id="rId84" Type="http://schemas.openxmlformats.org/officeDocument/2006/relationships/customXml" Target="../ink/ink453.xml"/><Relationship Id="rId138" Type="http://schemas.openxmlformats.org/officeDocument/2006/relationships/customXml" Target="../ink/ink480.xml"/><Relationship Id="rId159" Type="http://schemas.openxmlformats.org/officeDocument/2006/relationships/image" Target="../media/image403.png"/><Relationship Id="rId170" Type="http://schemas.openxmlformats.org/officeDocument/2006/relationships/customXml" Target="../ink/ink496.xml"/><Relationship Id="rId191" Type="http://schemas.openxmlformats.org/officeDocument/2006/relationships/image" Target="../media/image419.png"/><Relationship Id="rId205" Type="http://schemas.openxmlformats.org/officeDocument/2006/relationships/image" Target="../media/image426.png"/><Relationship Id="rId226" Type="http://schemas.openxmlformats.org/officeDocument/2006/relationships/customXml" Target="../ink/ink524.xml"/><Relationship Id="rId247" Type="http://schemas.openxmlformats.org/officeDocument/2006/relationships/image" Target="../media/image447.png"/><Relationship Id="rId107" Type="http://schemas.openxmlformats.org/officeDocument/2006/relationships/image" Target="../media/image377.png"/><Relationship Id="rId11" Type="http://schemas.openxmlformats.org/officeDocument/2006/relationships/image" Target="../media/image32910.png"/><Relationship Id="rId32" Type="http://schemas.openxmlformats.org/officeDocument/2006/relationships/customXml" Target="../ink/ink427.xml"/><Relationship Id="rId53" Type="http://schemas.openxmlformats.org/officeDocument/2006/relationships/image" Target="../media/image350.png"/><Relationship Id="rId74" Type="http://schemas.openxmlformats.org/officeDocument/2006/relationships/customXml" Target="../ink/ink448.xml"/><Relationship Id="rId128" Type="http://schemas.openxmlformats.org/officeDocument/2006/relationships/customXml" Target="../ink/ink475.xml"/><Relationship Id="rId149" Type="http://schemas.openxmlformats.org/officeDocument/2006/relationships/image" Target="../media/image398.png"/><Relationship Id="rId5" Type="http://schemas.openxmlformats.org/officeDocument/2006/relationships/image" Target="../media/image32610.png"/><Relationship Id="rId95" Type="http://schemas.openxmlformats.org/officeDocument/2006/relationships/image" Target="../media/image371.png"/><Relationship Id="rId160" Type="http://schemas.openxmlformats.org/officeDocument/2006/relationships/customXml" Target="../ink/ink491.xml"/><Relationship Id="rId181" Type="http://schemas.openxmlformats.org/officeDocument/2006/relationships/image" Target="../media/image414.png"/><Relationship Id="rId216" Type="http://schemas.openxmlformats.org/officeDocument/2006/relationships/customXml" Target="../ink/ink519.xml"/><Relationship Id="rId237" Type="http://schemas.openxmlformats.org/officeDocument/2006/relationships/image" Target="../media/image442.png"/><Relationship Id="rId22" Type="http://schemas.openxmlformats.org/officeDocument/2006/relationships/customXml" Target="../ink/ink422.xml"/><Relationship Id="rId43" Type="http://schemas.openxmlformats.org/officeDocument/2006/relationships/image" Target="../media/image34510.png"/><Relationship Id="rId64" Type="http://schemas.openxmlformats.org/officeDocument/2006/relationships/customXml" Target="../ink/ink443.xml"/><Relationship Id="rId118" Type="http://schemas.openxmlformats.org/officeDocument/2006/relationships/customXml" Target="../ink/ink470.xml"/><Relationship Id="rId139" Type="http://schemas.openxmlformats.org/officeDocument/2006/relationships/image" Target="../media/image393.png"/><Relationship Id="rId85" Type="http://schemas.openxmlformats.org/officeDocument/2006/relationships/image" Target="../media/image366.png"/><Relationship Id="rId150" Type="http://schemas.openxmlformats.org/officeDocument/2006/relationships/customXml" Target="../ink/ink486.xml"/><Relationship Id="rId171" Type="http://schemas.openxmlformats.org/officeDocument/2006/relationships/image" Target="../media/image409.png"/><Relationship Id="rId192" Type="http://schemas.openxmlformats.org/officeDocument/2006/relationships/customXml" Target="../ink/ink507.xml"/><Relationship Id="rId206" Type="http://schemas.openxmlformats.org/officeDocument/2006/relationships/customXml" Target="../ink/ink514.xml"/><Relationship Id="rId227" Type="http://schemas.openxmlformats.org/officeDocument/2006/relationships/image" Target="../media/image437.png"/><Relationship Id="rId248" Type="http://schemas.openxmlformats.org/officeDocument/2006/relationships/customXml" Target="../ink/ink535.xml"/><Relationship Id="rId12" Type="http://schemas.openxmlformats.org/officeDocument/2006/relationships/customXml" Target="../ink/ink417.xml"/><Relationship Id="rId33" Type="http://schemas.openxmlformats.org/officeDocument/2006/relationships/image" Target="../media/image34010.png"/><Relationship Id="rId108" Type="http://schemas.openxmlformats.org/officeDocument/2006/relationships/customXml" Target="../ink/ink465.xml"/><Relationship Id="rId129" Type="http://schemas.openxmlformats.org/officeDocument/2006/relationships/image" Target="../media/image388.png"/><Relationship Id="rId54" Type="http://schemas.openxmlformats.org/officeDocument/2006/relationships/customXml" Target="../ink/ink438.xml"/><Relationship Id="rId75" Type="http://schemas.openxmlformats.org/officeDocument/2006/relationships/image" Target="../media/image361.png"/><Relationship Id="rId96" Type="http://schemas.openxmlformats.org/officeDocument/2006/relationships/customXml" Target="../ink/ink459.xml"/><Relationship Id="rId140" Type="http://schemas.openxmlformats.org/officeDocument/2006/relationships/customXml" Target="../ink/ink481.xml"/><Relationship Id="rId161" Type="http://schemas.openxmlformats.org/officeDocument/2006/relationships/image" Target="../media/image404.png"/><Relationship Id="rId182" Type="http://schemas.openxmlformats.org/officeDocument/2006/relationships/customXml" Target="../ink/ink502.xml"/><Relationship Id="rId217" Type="http://schemas.openxmlformats.org/officeDocument/2006/relationships/image" Target="../media/image432.png"/><Relationship Id="rId6" Type="http://schemas.openxmlformats.org/officeDocument/2006/relationships/customXml" Target="../ink/ink414.xml"/><Relationship Id="rId238" Type="http://schemas.openxmlformats.org/officeDocument/2006/relationships/customXml" Target="../ink/ink530.xml"/><Relationship Id="rId23" Type="http://schemas.openxmlformats.org/officeDocument/2006/relationships/image" Target="../media/image33510.png"/><Relationship Id="rId119" Type="http://schemas.openxmlformats.org/officeDocument/2006/relationships/image" Target="../media/image383.png"/><Relationship Id="rId44" Type="http://schemas.openxmlformats.org/officeDocument/2006/relationships/customXml" Target="../ink/ink433.xml"/><Relationship Id="rId65" Type="http://schemas.openxmlformats.org/officeDocument/2006/relationships/image" Target="../media/image356.png"/><Relationship Id="rId86" Type="http://schemas.openxmlformats.org/officeDocument/2006/relationships/customXml" Target="../ink/ink454.xml"/><Relationship Id="rId130" Type="http://schemas.openxmlformats.org/officeDocument/2006/relationships/customXml" Target="../ink/ink476.xml"/><Relationship Id="rId151" Type="http://schemas.openxmlformats.org/officeDocument/2006/relationships/image" Target="../media/image399.png"/><Relationship Id="rId172" Type="http://schemas.openxmlformats.org/officeDocument/2006/relationships/customXml" Target="../ink/ink497.xml"/><Relationship Id="rId193" Type="http://schemas.openxmlformats.org/officeDocument/2006/relationships/image" Target="../media/image420.png"/><Relationship Id="rId207" Type="http://schemas.openxmlformats.org/officeDocument/2006/relationships/image" Target="../media/image427.png"/><Relationship Id="rId228" Type="http://schemas.openxmlformats.org/officeDocument/2006/relationships/customXml" Target="../ink/ink525.xml"/><Relationship Id="rId249" Type="http://schemas.openxmlformats.org/officeDocument/2006/relationships/image" Target="../media/image448.png"/><Relationship Id="rId13" Type="http://schemas.openxmlformats.org/officeDocument/2006/relationships/image" Target="../media/image33010.png"/><Relationship Id="rId109" Type="http://schemas.openxmlformats.org/officeDocument/2006/relationships/image" Target="../media/image378.png"/><Relationship Id="rId34" Type="http://schemas.openxmlformats.org/officeDocument/2006/relationships/customXml" Target="../ink/ink428.xml"/><Relationship Id="rId55" Type="http://schemas.openxmlformats.org/officeDocument/2006/relationships/image" Target="../media/image351.png"/><Relationship Id="rId76" Type="http://schemas.openxmlformats.org/officeDocument/2006/relationships/customXml" Target="../ink/ink449.xml"/><Relationship Id="rId97" Type="http://schemas.openxmlformats.org/officeDocument/2006/relationships/image" Target="../media/image372.png"/><Relationship Id="rId120" Type="http://schemas.openxmlformats.org/officeDocument/2006/relationships/customXml" Target="../ink/ink471.xml"/><Relationship Id="rId141" Type="http://schemas.openxmlformats.org/officeDocument/2006/relationships/image" Target="../media/image394.png"/><Relationship Id="rId7" Type="http://schemas.openxmlformats.org/officeDocument/2006/relationships/image" Target="../media/image32710.png"/><Relationship Id="rId162" Type="http://schemas.openxmlformats.org/officeDocument/2006/relationships/customXml" Target="../ink/ink492.xml"/><Relationship Id="rId183" Type="http://schemas.openxmlformats.org/officeDocument/2006/relationships/image" Target="../media/image415.png"/><Relationship Id="rId218" Type="http://schemas.openxmlformats.org/officeDocument/2006/relationships/customXml" Target="../ink/ink520.xml"/><Relationship Id="rId239" Type="http://schemas.openxmlformats.org/officeDocument/2006/relationships/image" Target="../media/image443.png"/><Relationship Id="rId24" Type="http://schemas.openxmlformats.org/officeDocument/2006/relationships/customXml" Target="../ink/ink423.xml"/><Relationship Id="rId45" Type="http://schemas.openxmlformats.org/officeDocument/2006/relationships/image" Target="../media/image34610.png"/><Relationship Id="rId66" Type="http://schemas.openxmlformats.org/officeDocument/2006/relationships/customXml" Target="../ink/ink444.xml"/><Relationship Id="rId87" Type="http://schemas.openxmlformats.org/officeDocument/2006/relationships/image" Target="../media/image367.png"/><Relationship Id="rId110" Type="http://schemas.openxmlformats.org/officeDocument/2006/relationships/customXml" Target="../ink/ink466.xml"/><Relationship Id="rId131" Type="http://schemas.openxmlformats.org/officeDocument/2006/relationships/image" Target="../media/image389.png"/><Relationship Id="rId152" Type="http://schemas.openxmlformats.org/officeDocument/2006/relationships/customXml" Target="../ink/ink487.xml"/><Relationship Id="rId173" Type="http://schemas.openxmlformats.org/officeDocument/2006/relationships/image" Target="../media/image410.png"/><Relationship Id="rId194" Type="http://schemas.openxmlformats.org/officeDocument/2006/relationships/customXml" Target="../ink/ink508.xml"/><Relationship Id="rId208" Type="http://schemas.openxmlformats.org/officeDocument/2006/relationships/customXml" Target="../ink/ink515.xml"/><Relationship Id="rId229" Type="http://schemas.openxmlformats.org/officeDocument/2006/relationships/image" Target="../media/image438.png"/><Relationship Id="rId240" Type="http://schemas.openxmlformats.org/officeDocument/2006/relationships/customXml" Target="../ink/ink531.xml"/><Relationship Id="rId14" Type="http://schemas.openxmlformats.org/officeDocument/2006/relationships/customXml" Target="../ink/ink418.xml"/><Relationship Id="rId35" Type="http://schemas.openxmlformats.org/officeDocument/2006/relationships/image" Target="../media/image34110.png"/><Relationship Id="rId56" Type="http://schemas.openxmlformats.org/officeDocument/2006/relationships/customXml" Target="../ink/ink439.xml"/><Relationship Id="rId77" Type="http://schemas.openxmlformats.org/officeDocument/2006/relationships/image" Target="../media/image362.png"/><Relationship Id="rId100" Type="http://schemas.openxmlformats.org/officeDocument/2006/relationships/customXml" Target="../ink/ink461.xml"/><Relationship Id="rId8" Type="http://schemas.openxmlformats.org/officeDocument/2006/relationships/customXml" Target="../ink/ink415.xml"/><Relationship Id="rId98" Type="http://schemas.openxmlformats.org/officeDocument/2006/relationships/customXml" Target="../ink/ink460.xml"/><Relationship Id="rId121" Type="http://schemas.openxmlformats.org/officeDocument/2006/relationships/image" Target="../media/image384.png"/><Relationship Id="rId142" Type="http://schemas.openxmlformats.org/officeDocument/2006/relationships/customXml" Target="../ink/ink482.xml"/><Relationship Id="rId163" Type="http://schemas.openxmlformats.org/officeDocument/2006/relationships/image" Target="../media/image405.png"/><Relationship Id="rId184" Type="http://schemas.openxmlformats.org/officeDocument/2006/relationships/customXml" Target="../ink/ink503.xml"/><Relationship Id="rId219" Type="http://schemas.openxmlformats.org/officeDocument/2006/relationships/image" Target="../media/image433.png"/><Relationship Id="rId230" Type="http://schemas.openxmlformats.org/officeDocument/2006/relationships/customXml" Target="../ink/ink526.xml"/><Relationship Id="rId25" Type="http://schemas.openxmlformats.org/officeDocument/2006/relationships/image" Target="../media/image33610.png"/><Relationship Id="rId46" Type="http://schemas.openxmlformats.org/officeDocument/2006/relationships/customXml" Target="../ink/ink434.xml"/><Relationship Id="rId67" Type="http://schemas.openxmlformats.org/officeDocument/2006/relationships/image" Target="../media/image357.png"/><Relationship Id="rId88" Type="http://schemas.openxmlformats.org/officeDocument/2006/relationships/customXml" Target="../ink/ink455.xml"/><Relationship Id="rId111" Type="http://schemas.openxmlformats.org/officeDocument/2006/relationships/image" Target="../media/image379.png"/><Relationship Id="rId132" Type="http://schemas.openxmlformats.org/officeDocument/2006/relationships/customXml" Target="../ink/ink477.xml"/><Relationship Id="rId153" Type="http://schemas.openxmlformats.org/officeDocument/2006/relationships/image" Target="../media/image400.png"/><Relationship Id="rId174" Type="http://schemas.openxmlformats.org/officeDocument/2006/relationships/customXml" Target="../ink/ink498.xml"/><Relationship Id="rId195" Type="http://schemas.openxmlformats.org/officeDocument/2006/relationships/image" Target="../media/image421.png"/><Relationship Id="rId209" Type="http://schemas.openxmlformats.org/officeDocument/2006/relationships/image" Target="../media/image428.png"/><Relationship Id="rId220" Type="http://schemas.openxmlformats.org/officeDocument/2006/relationships/customXml" Target="../ink/ink521.xml"/><Relationship Id="rId241" Type="http://schemas.openxmlformats.org/officeDocument/2006/relationships/image" Target="../media/image444.png"/><Relationship Id="rId15" Type="http://schemas.openxmlformats.org/officeDocument/2006/relationships/image" Target="../media/image33110.png"/><Relationship Id="rId36" Type="http://schemas.openxmlformats.org/officeDocument/2006/relationships/customXml" Target="../ink/ink429.xml"/><Relationship Id="rId57" Type="http://schemas.openxmlformats.org/officeDocument/2006/relationships/image" Target="../media/image352.png"/><Relationship Id="rId78" Type="http://schemas.openxmlformats.org/officeDocument/2006/relationships/customXml" Target="../ink/ink450.xml"/><Relationship Id="rId99" Type="http://schemas.openxmlformats.org/officeDocument/2006/relationships/image" Target="../media/image373.png"/><Relationship Id="rId101" Type="http://schemas.openxmlformats.org/officeDocument/2006/relationships/image" Target="../media/image374.png"/><Relationship Id="rId122" Type="http://schemas.openxmlformats.org/officeDocument/2006/relationships/customXml" Target="../ink/ink472.xml"/><Relationship Id="rId143" Type="http://schemas.openxmlformats.org/officeDocument/2006/relationships/image" Target="../media/image395.png"/><Relationship Id="rId164" Type="http://schemas.openxmlformats.org/officeDocument/2006/relationships/customXml" Target="../ink/ink493.xml"/><Relationship Id="rId185" Type="http://schemas.openxmlformats.org/officeDocument/2006/relationships/image" Target="../media/image416.png"/><Relationship Id="rId4" Type="http://schemas.openxmlformats.org/officeDocument/2006/relationships/customXml" Target="../ink/ink413.xml"/><Relationship Id="rId9" Type="http://schemas.openxmlformats.org/officeDocument/2006/relationships/image" Target="../media/image32810.png"/><Relationship Id="rId180" Type="http://schemas.openxmlformats.org/officeDocument/2006/relationships/customXml" Target="../ink/ink501.xml"/><Relationship Id="rId210" Type="http://schemas.openxmlformats.org/officeDocument/2006/relationships/customXml" Target="../ink/ink516.xml"/><Relationship Id="rId215" Type="http://schemas.openxmlformats.org/officeDocument/2006/relationships/image" Target="../media/image431.png"/><Relationship Id="rId236" Type="http://schemas.openxmlformats.org/officeDocument/2006/relationships/customXml" Target="../ink/ink529.xml"/><Relationship Id="rId26" Type="http://schemas.openxmlformats.org/officeDocument/2006/relationships/customXml" Target="../ink/ink424.xml"/><Relationship Id="rId231" Type="http://schemas.openxmlformats.org/officeDocument/2006/relationships/image" Target="../media/image439.png"/><Relationship Id="rId47" Type="http://schemas.openxmlformats.org/officeDocument/2006/relationships/image" Target="../media/image347.png"/><Relationship Id="rId68" Type="http://schemas.openxmlformats.org/officeDocument/2006/relationships/customXml" Target="../ink/ink445.xml"/><Relationship Id="rId89" Type="http://schemas.openxmlformats.org/officeDocument/2006/relationships/image" Target="../media/image368.png"/><Relationship Id="rId112" Type="http://schemas.openxmlformats.org/officeDocument/2006/relationships/customXml" Target="../ink/ink467.xml"/><Relationship Id="rId133" Type="http://schemas.openxmlformats.org/officeDocument/2006/relationships/image" Target="../media/image390.png"/><Relationship Id="rId154" Type="http://schemas.openxmlformats.org/officeDocument/2006/relationships/customXml" Target="../ink/ink488.xml"/><Relationship Id="rId175" Type="http://schemas.openxmlformats.org/officeDocument/2006/relationships/image" Target="../media/image411.png"/><Relationship Id="rId196" Type="http://schemas.openxmlformats.org/officeDocument/2006/relationships/customXml" Target="../ink/ink509.xml"/><Relationship Id="rId200" Type="http://schemas.openxmlformats.org/officeDocument/2006/relationships/customXml" Target="../ink/ink511.xml"/><Relationship Id="rId16" Type="http://schemas.openxmlformats.org/officeDocument/2006/relationships/customXml" Target="../ink/ink419.xml"/><Relationship Id="rId221" Type="http://schemas.openxmlformats.org/officeDocument/2006/relationships/image" Target="../media/image434.png"/><Relationship Id="rId242" Type="http://schemas.openxmlformats.org/officeDocument/2006/relationships/customXml" Target="../ink/ink532.xml"/><Relationship Id="rId37" Type="http://schemas.openxmlformats.org/officeDocument/2006/relationships/image" Target="../media/image34210.png"/><Relationship Id="rId58" Type="http://schemas.openxmlformats.org/officeDocument/2006/relationships/customXml" Target="../ink/ink440.xml"/><Relationship Id="rId79" Type="http://schemas.openxmlformats.org/officeDocument/2006/relationships/image" Target="../media/image363.png"/><Relationship Id="rId102" Type="http://schemas.openxmlformats.org/officeDocument/2006/relationships/customXml" Target="../ink/ink462.xml"/><Relationship Id="rId123" Type="http://schemas.openxmlformats.org/officeDocument/2006/relationships/image" Target="../media/image385.png"/><Relationship Id="rId144" Type="http://schemas.openxmlformats.org/officeDocument/2006/relationships/customXml" Target="../ink/ink483.xml"/><Relationship Id="rId90" Type="http://schemas.openxmlformats.org/officeDocument/2006/relationships/customXml" Target="../ink/ink456.xml"/><Relationship Id="rId165" Type="http://schemas.openxmlformats.org/officeDocument/2006/relationships/image" Target="../media/image406.png"/><Relationship Id="rId186" Type="http://schemas.openxmlformats.org/officeDocument/2006/relationships/customXml" Target="../ink/ink504.xml"/><Relationship Id="rId211" Type="http://schemas.openxmlformats.org/officeDocument/2006/relationships/image" Target="../media/image429.png"/><Relationship Id="rId232" Type="http://schemas.openxmlformats.org/officeDocument/2006/relationships/customXml" Target="../ink/ink527.xml"/><Relationship Id="rId27" Type="http://schemas.openxmlformats.org/officeDocument/2006/relationships/image" Target="../media/image33710.png"/><Relationship Id="rId48" Type="http://schemas.openxmlformats.org/officeDocument/2006/relationships/customXml" Target="../ink/ink435.xml"/><Relationship Id="rId69" Type="http://schemas.openxmlformats.org/officeDocument/2006/relationships/image" Target="../media/image358.png"/><Relationship Id="rId113" Type="http://schemas.openxmlformats.org/officeDocument/2006/relationships/image" Target="../media/image380.png"/><Relationship Id="rId134" Type="http://schemas.openxmlformats.org/officeDocument/2006/relationships/customXml" Target="../ink/ink478.xml"/><Relationship Id="rId80" Type="http://schemas.openxmlformats.org/officeDocument/2006/relationships/customXml" Target="../ink/ink451.xml"/><Relationship Id="rId155" Type="http://schemas.openxmlformats.org/officeDocument/2006/relationships/image" Target="../media/image401.png"/><Relationship Id="rId176" Type="http://schemas.openxmlformats.org/officeDocument/2006/relationships/customXml" Target="../ink/ink499.xml"/><Relationship Id="rId197" Type="http://schemas.openxmlformats.org/officeDocument/2006/relationships/image" Target="../media/image422.png"/><Relationship Id="rId201" Type="http://schemas.openxmlformats.org/officeDocument/2006/relationships/image" Target="../media/image424.png"/><Relationship Id="rId222" Type="http://schemas.openxmlformats.org/officeDocument/2006/relationships/customXml" Target="../ink/ink522.xml"/><Relationship Id="rId243" Type="http://schemas.openxmlformats.org/officeDocument/2006/relationships/image" Target="../media/image445.png"/><Relationship Id="rId17" Type="http://schemas.openxmlformats.org/officeDocument/2006/relationships/image" Target="../media/image33210.png"/><Relationship Id="rId38" Type="http://schemas.openxmlformats.org/officeDocument/2006/relationships/customXml" Target="../ink/ink430.xml"/><Relationship Id="rId59" Type="http://schemas.openxmlformats.org/officeDocument/2006/relationships/image" Target="../media/image353.png"/><Relationship Id="rId103" Type="http://schemas.openxmlformats.org/officeDocument/2006/relationships/image" Target="../media/image375.png"/><Relationship Id="rId124" Type="http://schemas.openxmlformats.org/officeDocument/2006/relationships/customXml" Target="../ink/ink473.xml"/><Relationship Id="rId70" Type="http://schemas.openxmlformats.org/officeDocument/2006/relationships/customXml" Target="../ink/ink446.xml"/><Relationship Id="rId91" Type="http://schemas.openxmlformats.org/officeDocument/2006/relationships/image" Target="../media/image369.png"/><Relationship Id="rId145" Type="http://schemas.openxmlformats.org/officeDocument/2006/relationships/image" Target="../media/image396.png"/><Relationship Id="rId166" Type="http://schemas.openxmlformats.org/officeDocument/2006/relationships/customXml" Target="../ink/ink494.xml"/><Relationship Id="rId187" Type="http://schemas.openxmlformats.org/officeDocument/2006/relationships/image" Target="../media/image417.png"/><Relationship Id="rId1" Type="http://schemas.openxmlformats.org/officeDocument/2006/relationships/slideLayout" Target="../slideLayouts/slideLayout2.xml"/><Relationship Id="rId212" Type="http://schemas.openxmlformats.org/officeDocument/2006/relationships/customXml" Target="../ink/ink517.xml"/><Relationship Id="rId233" Type="http://schemas.openxmlformats.org/officeDocument/2006/relationships/image" Target="../media/image440.png"/><Relationship Id="rId28" Type="http://schemas.openxmlformats.org/officeDocument/2006/relationships/customXml" Target="../ink/ink425.xml"/><Relationship Id="rId49" Type="http://schemas.openxmlformats.org/officeDocument/2006/relationships/image" Target="../media/image348.png"/><Relationship Id="rId114" Type="http://schemas.openxmlformats.org/officeDocument/2006/relationships/customXml" Target="../ink/ink468.xml"/><Relationship Id="rId60" Type="http://schemas.openxmlformats.org/officeDocument/2006/relationships/customXml" Target="../ink/ink441.xml"/><Relationship Id="rId81" Type="http://schemas.openxmlformats.org/officeDocument/2006/relationships/image" Target="../media/image364.png"/><Relationship Id="rId135" Type="http://schemas.openxmlformats.org/officeDocument/2006/relationships/image" Target="../media/image391.png"/><Relationship Id="rId156" Type="http://schemas.openxmlformats.org/officeDocument/2006/relationships/customXml" Target="../ink/ink489.xml"/><Relationship Id="rId177" Type="http://schemas.openxmlformats.org/officeDocument/2006/relationships/image" Target="../media/image412.png"/><Relationship Id="rId198" Type="http://schemas.openxmlformats.org/officeDocument/2006/relationships/customXml" Target="../ink/ink510.xml"/><Relationship Id="rId202" Type="http://schemas.openxmlformats.org/officeDocument/2006/relationships/customXml" Target="../ink/ink512.xml"/><Relationship Id="rId223" Type="http://schemas.openxmlformats.org/officeDocument/2006/relationships/image" Target="../media/image435.png"/><Relationship Id="rId244" Type="http://schemas.openxmlformats.org/officeDocument/2006/relationships/customXml" Target="../ink/ink533.xml"/><Relationship Id="rId18" Type="http://schemas.openxmlformats.org/officeDocument/2006/relationships/customXml" Target="../ink/ink420.xml"/><Relationship Id="rId39" Type="http://schemas.openxmlformats.org/officeDocument/2006/relationships/image" Target="../media/image34310.png"/><Relationship Id="rId50" Type="http://schemas.openxmlformats.org/officeDocument/2006/relationships/customXml" Target="../ink/ink436.xml"/><Relationship Id="rId104" Type="http://schemas.openxmlformats.org/officeDocument/2006/relationships/customXml" Target="../ink/ink463.xml"/><Relationship Id="rId125" Type="http://schemas.openxmlformats.org/officeDocument/2006/relationships/image" Target="../media/image386.png"/><Relationship Id="rId146" Type="http://schemas.openxmlformats.org/officeDocument/2006/relationships/customXml" Target="../ink/ink484.xml"/><Relationship Id="rId167" Type="http://schemas.openxmlformats.org/officeDocument/2006/relationships/image" Target="../media/image407.png"/><Relationship Id="rId188" Type="http://schemas.openxmlformats.org/officeDocument/2006/relationships/customXml" Target="../ink/ink505.xml"/><Relationship Id="rId71" Type="http://schemas.openxmlformats.org/officeDocument/2006/relationships/image" Target="../media/image359.png"/><Relationship Id="rId92" Type="http://schemas.openxmlformats.org/officeDocument/2006/relationships/customXml" Target="../ink/ink457.xml"/><Relationship Id="rId213" Type="http://schemas.openxmlformats.org/officeDocument/2006/relationships/image" Target="../media/image430.png"/><Relationship Id="rId234" Type="http://schemas.openxmlformats.org/officeDocument/2006/relationships/customXml" Target="../ink/ink528.xml"/><Relationship Id="rId2" Type="http://schemas.openxmlformats.org/officeDocument/2006/relationships/customXml" Target="../ink/ink412.xml"/><Relationship Id="rId29" Type="http://schemas.openxmlformats.org/officeDocument/2006/relationships/image" Target="../media/image33810.png"/><Relationship Id="rId40" Type="http://schemas.openxmlformats.org/officeDocument/2006/relationships/customXml" Target="../ink/ink431.xml"/><Relationship Id="rId115" Type="http://schemas.openxmlformats.org/officeDocument/2006/relationships/image" Target="../media/image381.png"/><Relationship Id="rId136" Type="http://schemas.openxmlformats.org/officeDocument/2006/relationships/customXml" Target="../ink/ink479.xml"/><Relationship Id="rId157" Type="http://schemas.openxmlformats.org/officeDocument/2006/relationships/image" Target="../media/image402.png"/><Relationship Id="rId178" Type="http://schemas.openxmlformats.org/officeDocument/2006/relationships/customXml" Target="../ink/ink500.xml"/><Relationship Id="rId61" Type="http://schemas.openxmlformats.org/officeDocument/2006/relationships/image" Target="../media/image354.png"/><Relationship Id="rId82" Type="http://schemas.openxmlformats.org/officeDocument/2006/relationships/customXml" Target="../ink/ink452.xml"/><Relationship Id="rId199" Type="http://schemas.openxmlformats.org/officeDocument/2006/relationships/image" Target="../media/image423.png"/><Relationship Id="rId203" Type="http://schemas.openxmlformats.org/officeDocument/2006/relationships/image" Target="../media/image425.png"/><Relationship Id="rId19" Type="http://schemas.openxmlformats.org/officeDocument/2006/relationships/image" Target="../media/image33310.png"/><Relationship Id="rId224" Type="http://schemas.openxmlformats.org/officeDocument/2006/relationships/customXml" Target="../ink/ink523.xml"/><Relationship Id="rId245" Type="http://schemas.openxmlformats.org/officeDocument/2006/relationships/image" Target="../media/image446.png"/><Relationship Id="rId30" Type="http://schemas.openxmlformats.org/officeDocument/2006/relationships/customXml" Target="../ink/ink426.xml"/><Relationship Id="rId105" Type="http://schemas.openxmlformats.org/officeDocument/2006/relationships/image" Target="../media/image376.png"/><Relationship Id="rId126" Type="http://schemas.openxmlformats.org/officeDocument/2006/relationships/customXml" Target="../ink/ink474.xml"/><Relationship Id="rId147" Type="http://schemas.openxmlformats.org/officeDocument/2006/relationships/image" Target="../media/image397.png"/><Relationship Id="rId168" Type="http://schemas.openxmlformats.org/officeDocument/2006/relationships/customXml" Target="../ink/ink495.xml"/><Relationship Id="rId51" Type="http://schemas.openxmlformats.org/officeDocument/2006/relationships/image" Target="../media/image349.png"/><Relationship Id="rId72" Type="http://schemas.openxmlformats.org/officeDocument/2006/relationships/customXml" Target="../ink/ink447.xml"/><Relationship Id="rId93" Type="http://schemas.openxmlformats.org/officeDocument/2006/relationships/image" Target="../media/image370.png"/><Relationship Id="rId189" Type="http://schemas.openxmlformats.org/officeDocument/2006/relationships/image" Target="../media/image418.png"/><Relationship Id="rId3" Type="http://schemas.openxmlformats.org/officeDocument/2006/relationships/image" Target="../media/image32510.png"/><Relationship Id="rId214" Type="http://schemas.openxmlformats.org/officeDocument/2006/relationships/customXml" Target="../ink/ink518.xml"/><Relationship Id="rId235" Type="http://schemas.openxmlformats.org/officeDocument/2006/relationships/image" Target="../media/image441.png"/><Relationship Id="rId116" Type="http://schemas.openxmlformats.org/officeDocument/2006/relationships/customXml" Target="../ink/ink469.xml"/><Relationship Id="rId137" Type="http://schemas.openxmlformats.org/officeDocument/2006/relationships/image" Target="../media/image392.png"/><Relationship Id="rId158" Type="http://schemas.openxmlformats.org/officeDocument/2006/relationships/customXml" Target="../ink/ink490.xml"/><Relationship Id="rId20" Type="http://schemas.openxmlformats.org/officeDocument/2006/relationships/customXml" Target="../ink/ink421.xml"/><Relationship Id="rId41" Type="http://schemas.openxmlformats.org/officeDocument/2006/relationships/image" Target="../media/image34410.png"/><Relationship Id="rId62" Type="http://schemas.openxmlformats.org/officeDocument/2006/relationships/customXml" Target="../ink/ink442.xml"/><Relationship Id="rId83" Type="http://schemas.openxmlformats.org/officeDocument/2006/relationships/image" Target="../media/image365.png"/><Relationship Id="rId179" Type="http://schemas.openxmlformats.org/officeDocument/2006/relationships/image" Target="../media/image413.png"/><Relationship Id="rId190" Type="http://schemas.openxmlformats.org/officeDocument/2006/relationships/customXml" Target="../ink/ink506.xml"/><Relationship Id="rId204" Type="http://schemas.openxmlformats.org/officeDocument/2006/relationships/customXml" Target="../ink/ink513.xml"/><Relationship Id="rId225" Type="http://schemas.openxmlformats.org/officeDocument/2006/relationships/image" Target="../media/image436.png"/><Relationship Id="rId246" Type="http://schemas.openxmlformats.org/officeDocument/2006/relationships/customXml" Target="../ink/ink534.xml"/><Relationship Id="rId106" Type="http://schemas.openxmlformats.org/officeDocument/2006/relationships/customXml" Target="../ink/ink464.xml"/><Relationship Id="rId127" Type="http://schemas.openxmlformats.org/officeDocument/2006/relationships/image" Target="../media/image387.png"/><Relationship Id="rId10" Type="http://schemas.openxmlformats.org/officeDocument/2006/relationships/customXml" Target="../ink/ink416.xml"/><Relationship Id="rId31" Type="http://schemas.openxmlformats.org/officeDocument/2006/relationships/image" Target="../media/image33910.png"/><Relationship Id="rId52" Type="http://schemas.openxmlformats.org/officeDocument/2006/relationships/customXml" Target="../ink/ink437.xml"/><Relationship Id="rId73" Type="http://schemas.openxmlformats.org/officeDocument/2006/relationships/image" Target="../media/image360.png"/><Relationship Id="rId94" Type="http://schemas.openxmlformats.org/officeDocument/2006/relationships/customXml" Target="../ink/ink458.xml"/><Relationship Id="rId148" Type="http://schemas.openxmlformats.org/officeDocument/2006/relationships/customXml" Target="../ink/ink485.xml"/><Relationship Id="rId169" Type="http://schemas.openxmlformats.org/officeDocument/2006/relationships/image" Target="../media/image40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74337" y="1265314"/>
            <a:ext cx="4299666" cy="3249131"/>
          </a:xfrm>
        </p:spPr>
        <p:txBody>
          <a:bodyPr>
            <a:normAutofit/>
          </a:bodyPr>
          <a:lstStyle/>
          <a:p>
            <a:pPr algn="l"/>
            <a:r>
              <a:rPr lang="en-US" b="1"/>
              <a:t>Computer Graphics</a:t>
            </a:r>
          </a:p>
        </p:txBody>
      </p:sp>
      <p:sp>
        <p:nvSpPr>
          <p:cNvPr id="3" name="Subtitle 2"/>
          <p:cNvSpPr>
            <a:spLocks noGrp="1"/>
          </p:cNvSpPr>
          <p:nvPr>
            <p:ph type="subTitle" idx="1"/>
          </p:nvPr>
        </p:nvSpPr>
        <p:spPr>
          <a:xfrm>
            <a:off x="4974336" y="4514446"/>
            <a:ext cx="4299666" cy="871042"/>
          </a:xfrm>
        </p:spPr>
        <p:txBody>
          <a:bodyPr>
            <a:normAutofit/>
          </a:bodyPr>
          <a:lstStyle/>
          <a:p>
            <a:pPr algn="l"/>
            <a:r>
              <a:rPr lang="en-US" dirty="0"/>
              <a:t>Deepankar Sharma</a:t>
            </a:r>
          </a:p>
        </p:txBody>
      </p:sp>
      <p:pic>
        <p:nvPicPr>
          <p:cNvPr id="7" name="Graphic 6" descr="Compute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8674" y="135470"/>
            <a:ext cx="8596668" cy="1320800"/>
          </a:xfrm>
        </p:spPr>
        <p:txBody>
          <a:bodyPr>
            <a:normAutofit/>
          </a:bodyPr>
          <a:lstStyle/>
          <a:p>
            <a:r>
              <a:rPr lang="en-US" dirty="0"/>
              <a:t>Cathode Ray Tube(CRT)</a:t>
            </a:r>
            <a:endParaRPr lang="en-IN" dirty="0"/>
          </a:p>
        </p:txBody>
      </p:sp>
      <mc:AlternateContent xmlns:mc="http://schemas.openxmlformats.org/markup-compatibility/2006" xmlns:p14="http://schemas.microsoft.com/office/powerpoint/2010/main">
        <mc:Choice Requires="p14">
          <p:contentPart p14:bwMode="auto" r:id="rId2">
            <p14:nvContentPartPr>
              <p14:cNvPr id="32" name="Ink 31"/>
              <p14:cNvContentPartPr/>
              <p14:nvPr/>
            </p14:nvContentPartPr>
            <p14:xfrm>
              <a:off x="5316928" y="2001350"/>
              <a:ext cx="309600" cy="2510640"/>
            </p14:xfrm>
          </p:contentPart>
        </mc:Choice>
        <mc:Fallback xmlns="">
          <p:pic>
            <p:nvPicPr>
              <p:cNvPr id="32" name="Ink 31"/>
            </p:nvPicPr>
            <p:blipFill>
              <a:blip r:embed="rId3"/>
            </p:blipFill>
            <p:spPr>
              <a:xfrm>
                <a:off x="5316928" y="2001350"/>
                <a:ext cx="309600" cy="251064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08" name="Ink 107"/>
              <p14:cNvContentPartPr/>
              <p14:nvPr/>
            </p14:nvContentPartPr>
            <p14:xfrm>
              <a:off x="3215608" y="3485270"/>
              <a:ext cx="846000" cy="469440"/>
            </p14:xfrm>
          </p:contentPart>
        </mc:Choice>
        <mc:Fallback xmlns="">
          <p:pic>
            <p:nvPicPr>
              <p:cNvPr id="108" name="Ink 107"/>
            </p:nvPicPr>
            <p:blipFill>
              <a:blip r:embed="rId5"/>
            </p:blipFill>
            <p:spPr>
              <a:xfrm>
                <a:off x="3215608" y="3485270"/>
                <a:ext cx="846000" cy="46944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10" name="Ink 109"/>
              <p14:cNvContentPartPr/>
              <p14:nvPr/>
            </p14:nvContentPartPr>
            <p14:xfrm>
              <a:off x="3206248" y="2624510"/>
              <a:ext cx="703080" cy="338040"/>
            </p14:xfrm>
          </p:contentPart>
        </mc:Choice>
        <mc:Fallback xmlns="">
          <p:pic>
            <p:nvPicPr>
              <p:cNvPr id="110" name="Ink 109"/>
            </p:nvPicPr>
            <p:blipFill>
              <a:blip r:embed="rId7"/>
            </p:blipFill>
            <p:spPr>
              <a:xfrm>
                <a:off x="3206248" y="2624510"/>
                <a:ext cx="703080" cy="33804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1" name="Ink 110"/>
              <p14:cNvContentPartPr/>
              <p14:nvPr/>
            </p14:nvContentPartPr>
            <p14:xfrm>
              <a:off x="4373728" y="2583830"/>
              <a:ext cx="536760" cy="434520"/>
            </p14:xfrm>
          </p:contentPart>
        </mc:Choice>
        <mc:Fallback xmlns="">
          <p:pic>
            <p:nvPicPr>
              <p:cNvPr id="111" name="Ink 110"/>
            </p:nvPicPr>
            <p:blipFill>
              <a:blip r:embed="rId9"/>
            </p:blipFill>
            <p:spPr>
              <a:xfrm>
                <a:off x="4373728" y="2583830"/>
                <a:ext cx="536760" cy="4345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2" name="Ink 111"/>
              <p14:cNvContentPartPr/>
              <p14:nvPr/>
            </p14:nvContentPartPr>
            <p14:xfrm>
              <a:off x="4469848" y="3702710"/>
              <a:ext cx="477000" cy="399240"/>
            </p14:xfrm>
          </p:contentPart>
        </mc:Choice>
        <mc:Fallback xmlns="">
          <p:pic>
            <p:nvPicPr>
              <p:cNvPr id="112" name="Ink 111"/>
            </p:nvPicPr>
            <p:blipFill>
              <a:blip r:embed="rId11"/>
            </p:blipFill>
            <p:spPr>
              <a:xfrm>
                <a:off x="4469848" y="3702710"/>
                <a:ext cx="477000" cy="39924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16" name="Ink 115"/>
              <p14:cNvContentPartPr/>
              <p14:nvPr/>
            </p14:nvContentPartPr>
            <p14:xfrm>
              <a:off x="6580168" y="2328950"/>
              <a:ext cx="129960" cy="290520"/>
            </p14:xfrm>
          </p:contentPart>
        </mc:Choice>
        <mc:Fallback xmlns="">
          <p:pic>
            <p:nvPicPr>
              <p:cNvPr id="116" name="Ink 115"/>
            </p:nvPicPr>
            <p:blipFill>
              <a:blip r:embed="rId13"/>
            </p:blipFill>
            <p:spPr>
              <a:xfrm>
                <a:off x="6580168" y="2328950"/>
                <a:ext cx="129960" cy="29052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17" name="Ink 116"/>
              <p14:cNvContentPartPr/>
              <p14:nvPr/>
            </p14:nvContentPartPr>
            <p14:xfrm>
              <a:off x="6606088" y="2234270"/>
              <a:ext cx="1269720" cy="395280"/>
            </p14:xfrm>
          </p:contentPart>
        </mc:Choice>
        <mc:Fallback xmlns="">
          <p:pic>
            <p:nvPicPr>
              <p:cNvPr id="117" name="Ink 116"/>
            </p:nvPicPr>
            <p:blipFill>
              <a:blip r:embed="rId15"/>
            </p:blipFill>
            <p:spPr>
              <a:xfrm>
                <a:off x="6606088" y="2234270"/>
                <a:ext cx="1269720" cy="395280"/>
              </a:xfrm>
              <a:prstGeom prst="rect"/>
            </p:spPr>
          </p:pic>
        </mc:Fallback>
      </mc:AlternateContent>
      <p:grpSp>
        <p:nvGrpSpPr>
          <p:cNvPr id="123" name="Group 122"/>
          <p:cNvGrpSpPr/>
          <p:nvPr/>
        </p:nvGrpSpPr>
        <p:grpSpPr>
          <a:xfrm>
            <a:off x="7991368" y="2191790"/>
            <a:ext cx="1905840" cy="338040"/>
            <a:chOff x="7991368" y="2191790"/>
            <a:chExt cx="1905840" cy="338040"/>
          </a:xfrm>
        </p:grpSpPr>
        <mc:AlternateContent xmlns:mc="http://schemas.openxmlformats.org/markup-compatibility/2006" xmlns:p14="http://schemas.microsoft.com/office/powerpoint/2010/main">
          <mc:Choice Requires="p14">
            <p:contentPart p14:bwMode="auto" r:id="rId16">
              <p14:nvContentPartPr>
                <p14:cNvPr id="120" name="Ink 119"/>
                <p14:cNvContentPartPr/>
                <p14:nvPr/>
              </p14:nvContentPartPr>
              <p14:xfrm>
                <a:off x="7991368" y="2191790"/>
                <a:ext cx="833760" cy="326520"/>
              </p14:xfrm>
            </p:contentPart>
          </mc:Choice>
          <mc:Fallback xmlns="">
            <p:pic>
              <p:nvPicPr>
                <p:cNvPr id="120" name="Ink 119"/>
              </p:nvPicPr>
              <p:blipFill>
                <a:blip r:embed="rId17"/>
              </p:blipFill>
              <p:spPr>
                <a:xfrm>
                  <a:off x="7991368" y="2191790"/>
                  <a:ext cx="833760" cy="32652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21" name="Ink 120"/>
                <p14:cNvContentPartPr/>
                <p14:nvPr/>
              </p14:nvContentPartPr>
              <p14:xfrm>
                <a:off x="8486008" y="2271710"/>
                <a:ext cx="154800" cy="17280"/>
              </p14:xfrm>
            </p:contentPart>
          </mc:Choice>
          <mc:Fallback xmlns="">
            <p:pic>
              <p:nvPicPr>
                <p:cNvPr id="121" name="Ink 120"/>
              </p:nvPicPr>
              <p:blipFill>
                <a:blip r:embed="rId19"/>
              </p:blipFill>
              <p:spPr>
                <a:xfrm>
                  <a:off x="8486008" y="2271710"/>
                  <a:ext cx="154800" cy="1728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22" name="Ink 121"/>
                <p14:cNvContentPartPr/>
                <p14:nvPr/>
              </p14:nvContentPartPr>
              <p14:xfrm>
                <a:off x="8973088" y="2269550"/>
                <a:ext cx="924120" cy="260280"/>
              </p14:xfrm>
            </p:contentPart>
          </mc:Choice>
          <mc:Fallback xmlns="">
            <p:pic>
              <p:nvPicPr>
                <p:cNvPr id="122" name="Ink 121"/>
              </p:nvPicPr>
              <p:blipFill>
                <a:blip r:embed="rId21"/>
              </p:blipFill>
              <p:spPr>
                <a:xfrm>
                  <a:off x="8973088" y="2269550"/>
                  <a:ext cx="924120" cy="260280"/>
                </a:xfrm>
                <a:prstGeom prst="rect"/>
              </p:spPr>
            </p:pic>
          </mc:Fallback>
        </mc:AlternateContent>
      </p:grpSp>
      <p:grpSp>
        <p:nvGrpSpPr>
          <p:cNvPr id="127" name="Group 126"/>
          <p:cNvGrpSpPr/>
          <p:nvPr/>
        </p:nvGrpSpPr>
        <p:grpSpPr>
          <a:xfrm>
            <a:off x="1336048" y="1867790"/>
            <a:ext cx="5256720" cy="2749680"/>
            <a:chOff x="1336048" y="1867790"/>
            <a:chExt cx="5256720" cy="2749680"/>
          </a:xfrm>
        </p:grpSpPr>
        <mc:AlternateContent xmlns:mc="http://schemas.openxmlformats.org/markup-compatibility/2006" xmlns:p14="http://schemas.microsoft.com/office/powerpoint/2010/main">
          <mc:Choice Requires="p14">
            <p:contentPart p14:bwMode="auto" r:id="rId22">
              <p14:nvContentPartPr>
                <p14:cNvPr id="5" name="Ink 4"/>
                <p14:cNvContentPartPr/>
                <p14:nvPr/>
              </p14:nvContentPartPr>
              <p14:xfrm>
                <a:off x="2166928" y="2548190"/>
                <a:ext cx="452880" cy="1478520"/>
              </p14:xfrm>
            </p:contentPart>
          </mc:Choice>
          <mc:Fallback xmlns="">
            <p:pic>
              <p:nvPicPr>
                <p:cNvPr id="5" name="Ink 4"/>
              </p:nvPicPr>
              <p:blipFill>
                <a:blip r:embed="rId23"/>
              </p:blipFill>
              <p:spPr>
                <a:xfrm>
                  <a:off x="2166928" y="2548190"/>
                  <a:ext cx="452880" cy="147852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6" name="Ink 5"/>
                <p14:cNvContentPartPr/>
                <p14:nvPr/>
              </p14:nvContentPartPr>
              <p14:xfrm>
                <a:off x="2173768" y="2535590"/>
                <a:ext cx="125280" cy="185400"/>
              </p14:xfrm>
            </p:contentPart>
          </mc:Choice>
          <mc:Fallback xmlns="">
            <p:pic>
              <p:nvPicPr>
                <p:cNvPr id="6" name="Ink 5"/>
              </p:nvPicPr>
              <p:blipFill>
                <a:blip r:embed="rId25"/>
              </p:blipFill>
              <p:spPr>
                <a:xfrm>
                  <a:off x="2173768" y="2535590"/>
                  <a:ext cx="125280" cy="1854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7" name="Ink 6"/>
                <p14:cNvContentPartPr/>
                <p14:nvPr/>
              </p14:nvContentPartPr>
              <p14:xfrm>
                <a:off x="2190328" y="2530550"/>
                <a:ext cx="181800" cy="250560"/>
              </p14:xfrm>
            </p:contentPart>
          </mc:Choice>
          <mc:Fallback xmlns="">
            <p:pic>
              <p:nvPicPr>
                <p:cNvPr id="7" name="Ink 6"/>
              </p:nvPicPr>
              <p:blipFill>
                <a:blip r:embed="rId27"/>
              </p:blipFill>
              <p:spPr>
                <a:xfrm>
                  <a:off x="2190328" y="2530550"/>
                  <a:ext cx="181800" cy="25056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9" name="Ink 8"/>
                <p14:cNvContentPartPr/>
                <p14:nvPr/>
              </p14:nvContentPartPr>
              <p14:xfrm>
                <a:off x="2227048" y="2550710"/>
                <a:ext cx="275760" cy="362520"/>
              </p14:xfrm>
            </p:contentPart>
          </mc:Choice>
          <mc:Fallback xmlns="">
            <p:pic>
              <p:nvPicPr>
                <p:cNvPr id="9" name="Ink 8"/>
              </p:nvPicPr>
              <p:blipFill>
                <a:blip r:embed="rId29"/>
              </p:blipFill>
              <p:spPr>
                <a:xfrm>
                  <a:off x="2227048" y="2550710"/>
                  <a:ext cx="275760" cy="36252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11" name="Ink 10"/>
                <p14:cNvContentPartPr/>
                <p14:nvPr/>
              </p14:nvContentPartPr>
              <p14:xfrm>
                <a:off x="2243248" y="2655830"/>
                <a:ext cx="309240" cy="408600"/>
              </p14:xfrm>
            </p:contentPart>
          </mc:Choice>
          <mc:Fallback xmlns="">
            <p:pic>
              <p:nvPicPr>
                <p:cNvPr id="11" name="Ink 10"/>
              </p:nvPicPr>
              <p:blipFill>
                <a:blip r:embed="rId31"/>
              </p:blipFill>
              <p:spPr>
                <a:xfrm>
                  <a:off x="2243248" y="2655830"/>
                  <a:ext cx="309240" cy="40860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13" name="Ink 12"/>
                <p14:cNvContentPartPr/>
                <p14:nvPr/>
              </p14:nvContentPartPr>
              <p14:xfrm>
                <a:off x="2238568" y="2836190"/>
                <a:ext cx="306720" cy="354600"/>
              </p14:xfrm>
            </p:contentPart>
          </mc:Choice>
          <mc:Fallback xmlns="">
            <p:pic>
              <p:nvPicPr>
                <p:cNvPr id="13" name="Ink 12"/>
              </p:nvPicPr>
              <p:blipFill>
                <a:blip r:embed="rId33"/>
              </p:blipFill>
              <p:spPr>
                <a:xfrm>
                  <a:off x="2238568" y="2836190"/>
                  <a:ext cx="306720" cy="35460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15" name="Ink 14"/>
                <p14:cNvContentPartPr/>
                <p14:nvPr/>
              </p14:nvContentPartPr>
              <p14:xfrm>
                <a:off x="2254048" y="2968310"/>
                <a:ext cx="310320" cy="343080"/>
              </p14:xfrm>
            </p:contentPart>
          </mc:Choice>
          <mc:Fallback xmlns="">
            <p:pic>
              <p:nvPicPr>
                <p:cNvPr id="15" name="Ink 14"/>
              </p:nvPicPr>
              <p:blipFill>
                <a:blip r:embed="rId35"/>
              </p:blipFill>
              <p:spPr>
                <a:xfrm>
                  <a:off x="2254048" y="2968310"/>
                  <a:ext cx="310320" cy="34308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17" name="Ink 16"/>
                <p14:cNvContentPartPr/>
                <p14:nvPr/>
              </p14:nvContentPartPr>
              <p14:xfrm>
                <a:off x="2226328" y="3083510"/>
                <a:ext cx="340920" cy="385560"/>
              </p14:xfrm>
            </p:contentPart>
          </mc:Choice>
          <mc:Fallback xmlns="">
            <p:pic>
              <p:nvPicPr>
                <p:cNvPr id="17" name="Ink 16"/>
              </p:nvPicPr>
              <p:blipFill>
                <a:blip r:embed="rId37"/>
              </p:blipFill>
              <p:spPr>
                <a:xfrm>
                  <a:off x="2226328" y="3083510"/>
                  <a:ext cx="340920" cy="38556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19" name="Ink 18"/>
                <p14:cNvContentPartPr/>
                <p14:nvPr/>
              </p14:nvContentPartPr>
              <p14:xfrm>
                <a:off x="2258368" y="3222110"/>
                <a:ext cx="318960" cy="339840"/>
              </p14:xfrm>
            </p:contentPart>
          </mc:Choice>
          <mc:Fallback xmlns="">
            <p:pic>
              <p:nvPicPr>
                <p:cNvPr id="19" name="Ink 18"/>
              </p:nvPicPr>
              <p:blipFill>
                <a:blip r:embed="rId39"/>
              </p:blipFill>
              <p:spPr>
                <a:xfrm>
                  <a:off x="2258368" y="3222110"/>
                  <a:ext cx="318960" cy="33984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20" name="Ink 19"/>
                <p14:cNvContentPartPr/>
                <p14:nvPr/>
              </p14:nvContentPartPr>
              <p14:xfrm>
                <a:off x="2197888" y="3342710"/>
                <a:ext cx="359640" cy="387360"/>
              </p14:xfrm>
            </p:contentPart>
          </mc:Choice>
          <mc:Fallback xmlns="">
            <p:pic>
              <p:nvPicPr>
                <p:cNvPr id="20" name="Ink 19"/>
              </p:nvPicPr>
              <p:blipFill>
                <a:blip r:embed="rId41"/>
              </p:blipFill>
              <p:spPr>
                <a:xfrm>
                  <a:off x="2197888" y="3342710"/>
                  <a:ext cx="359640" cy="38736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21" name="Ink 20"/>
                <p14:cNvContentPartPr/>
                <p14:nvPr/>
              </p14:nvContentPartPr>
              <p14:xfrm>
                <a:off x="2243248" y="3476630"/>
                <a:ext cx="307440" cy="339480"/>
              </p14:xfrm>
            </p:contentPart>
          </mc:Choice>
          <mc:Fallback xmlns="">
            <p:pic>
              <p:nvPicPr>
                <p:cNvPr id="21" name="Ink 20"/>
              </p:nvPicPr>
              <p:blipFill>
                <a:blip r:embed="rId43"/>
              </p:blipFill>
              <p:spPr>
                <a:xfrm>
                  <a:off x="2243248" y="3476630"/>
                  <a:ext cx="307440" cy="33948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22" name="Ink 21"/>
                <p14:cNvContentPartPr/>
                <p14:nvPr/>
              </p14:nvContentPartPr>
              <p14:xfrm>
                <a:off x="2225608" y="3630350"/>
                <a:ext cx="317520" cy="330120"/>
              </p14:xfrm>
            </p:contentPart>
          </mc:Choice>
          <mc:Fallback xmlns="">
            <p:pic>
              <p:nvPicPr>
                <p:cNvPr id="22" name="Ink 21"/>
              </p:nvPicPr>
              <p:blipFill>
                <a:blip r:embed="rId45"/>
              </p:blipFill>
              <p:spPr>
                <a:xfrm>
                  <a:off x="2225608" y="3630350"/>
                  <a:ext cx="317520" cy="33012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23" name="Ink 22"/>
                <p14:cNvContentPartPr/>
                <p14:nvPr/>
              </p14:nvContentPartPr>
              <p14:xfrm>
                <a:off x="2339368" y="3755630"/>
                <a:ext cx="188280" cy="223920"/>
              </p14:xfrm>
            </p:contentPart>
          </mc:Choice>
          <mc:Fallback xmlns="">
            <p:pic>
              <p:nvPicPr>
                <p:cNvPr id="23" name="Ink 22"/>
              </p:nvPicPr>
              <p:blipFill>
                <a:blip r:embed="rId47"/>
              </p:blipFill>
              <p:spPr>
                <a:xfrm>
                  <a:off x="2339368" y="3755630"/>
                  <a:ext cx="188280" cy="22392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24" name="Ink 23"/>
                <p14:cNvContentPartPr/>
                <p14:nvPr/>
              </p14:nvContentPartPr>
              <p14:xfrm>
                <a:off x="2448448" y="3826550"/>
                <a:ext cx="70560" cy="114840"/>
              </p14:xfrm>
            </p:contentPart>
          </mc:Choice>
          <mc:Fallback xmlns="">
            <p:pic>
              <p:nvPicPr>
                <p:cNvPr id="24" name="Ink 23"/>
              </p:nvPicPr>
              <p:blipFill>
                <a:blip r:embed="rId49"/>
              </p:blipFill>
              <p:spPr>
                <a:xfrm>
                  <a:off x="2448448" y="3826550"/>
                  <a:ext cx="70560" cy="11484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26" name="Ink 25"/>
                <p14:cNvContentPartPr/>
                <p14:nvPr/>
              </p14:nvContentPartPr>
              <p14:xfrm>
                <a:off x="2615848" y="2515790"/>
                <a:ext cx="1303560" cy="38160"/>
              </p14:xfrm>
            </p:contentPart>
          </mc:Choice>
          <mc:Fallback xmlns="">
            <p:pic>
              <p:nvPicPr>
                <p:cNvPr id="26" name="Ink 25"/>
              </p:nvPicPr>
              <p:blipFill>
                <a:blip r:embed="rId51"/>
              </p:blipFill>
              <p:spPr>
                <a:xfrm>
                  <a:off x="2615848" y="2515790"/>
                  <a:ext cx="1303560" cy="3816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28" name="Ink 27"/>
                <p14:cNvContentPartPr/>
                <p14:nvPr/>
              </p14:nvContentPartPr>
              <p14:xfrm>
                <a:off x="2599288" y="4028150"/>
                <a:ext cx="1666440" cy="35280"/>
              </p14:xfrm>
            </p:contentPart>
          </mc:Choice>
          <mc:Fallback xmlns="">
            <p:pic>
              <p:nvPicPr>
                <p:cNvPr id="28" name="Ink 27"/>
              </p:nvPicPr>
              <p:blipFill>
                <a:blip r:embed="rId53"/>
              </p:blipFill>
              <p:spPr>
                <a:xfrm>
                  <a:off x="2599288" y="4028150"/>
                  <a:ext cx="1666440" cy="3528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30" name="Ink 29"/>
                <p14:cNvContentPartPr/>
                <p14:nvPr/>
              </p14:nvContentPartPr>
              <p14:xfrm>
                <a:off x="3913288" y="2012870"/>
                <a:ext cx="1418040" cy="502200"/>
              </p14:xfrm>
            </p:contentPart>
          </mc:Choice>
          <mc:Fallback xmlns="">
            <p:pic>
              <p:nvPicPr>
                <p:cNvPr id="30" name="Ink 29"/>
              </p:nvPicPr>
              <p:blipFill>
                <a:blip r:embed="rId55"/>
              </p:blipFill>
              <p:spPr>
                <a:xfrm>
                  <a:off x="3913288" y="2012870"/>
                  <a:ext cx="1418040" cy="50220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31" name="Ink 30"/>
                <p14:cNvContentPartPr/>
                <p14:nvPr/>
              </p14:nvContentPartPr>
              <p14:xfrm>
                <a:off x="4258528" y="4036790"/>
                <a:ext cx="1155960" cy="580680"/>
              </p14:xfrm>
            </p:contentPart>
          </mc:Choice>
          <mc:Fallback xmlns="">
            <p:pic>
              <p:nvPicPr>
                <p:cNvPr id="31" name="Ink 30"/>
              </p:nvPicPr>
              <p:blipFill>
                <a:blip r:embed="rId57"/>
              </p:blipFill>
              <p:spPr>
                <a:xfrm>
                  <a:off x="4258528" y="4036790"/>
                  <a:ext cx="1155960" cy="58068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34" name="Ink 33"/>
                <p14:cNvContentPartPr/>
                <p14:nvPr/>
              </p14:nvContentPartPr>
              <p14:xfrm>
                <a:off x="5321608" y="1870310"/>
                <a:ext cx="1271160" cy="2708640"/>
              </p14:xfrm>
            </p:contentPart>
          </mc:Choice>
          <mc:Fallback xmlns="">
            <p:pic>
              <p:nvPicPr>
                <p:cNvPr id="34" name="Ink 33"/>
              </p:nvPicPr>
              <p:blipFill>
                <a:blip r:embed="rId59"/>
              </p:blipFill>
              <p:spPr>
                <a:xfrm>
                  <a:off x="5321608" y="1870310"/>
                  <a:ext cx="1271160" cy="270864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36" name="Ink 35"/>
                <p14:cNvContentPartPr/>
                <p14:nvPr/>
              </p14:nvContentPartPr>
              <p14:xfrm>
                <a:off x="5431048" y="1908110"/>
                <a:ext cx="6480" cy="104400"/>
              </p14:xfrm>
            </p:contentPart>
          </mc:Choice>
          <mc:Fallback xmlns="">
            <p:pic>
              <p:nvPicPr>
                <p:cNvPr id="36" name="Ink 35"/>
              </p:nvPicPr>
              <p:blipFill>
                <a:blip r:embed="rId61"/>
              </p:blipFill>
              <p:spPr>
                <a:xfrm>
                  <a:off x="5431048" y="1908110"/>
                  <a:ext cx="6480" cy="10440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37" name="Ink 36"/>
                <p14:cNvContentPartPr/>
                <p14:nvPr/>
              </p14:nvContentPartPr>
              <p14:xfrm>
                <a:off x="5507728" y="1867790"/>
                <a:ext cx="26280" cy="122400"/>
              </p14:xfrm>
            </p:contentPart>
          </mc:Choice>
          <mc:Fallback xmlns="">
            <p:pic>
              <p:nvPicPr>
                <p:cNvPr id="37" name="Ink 36"/>
              </p:nvPicPr>
              <p:blipFill>
                <a:blip r:embed="rId63"/>
              </p:blipFill>
              <p:spPr>
                <a:xfrm>
                  <a:off x="5507728" y="1867790"/>
                  <a:ext cx="26280" cy="1224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38" name="Ink 37"/>
                <p14:cNvContentPartPr/>
                <p14:nvPr/>
              </p14:nvContentPartPr>
              <p14:xfrm>
                <a:off x="5588008" y="1872830"/>
                <a:ext cx="29880" cy="124560"/>
              </p14:xfrm>
            </p:contentPart>
          </mc:Choice>
          <mc:Fallback xmlns="">
            <p:pic>
              <p:nvPicPr>
                <p:cNvPr id="38" name="Ink 37"/>
              </p:nvPicPr>
              <p:blipFill>
                <a:blip r:embed="rId65"/>
              </p:blipFill>
              <p:spPr>
                <a:xfrm>
                  <a:off x="5588008" y="1872830"/>
                  <a:ext cx="29880" cy="1245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39" name="Ink 38"/>
                <p14:cNvContentPartPr/>
                <p14:nvPr/>
              </p14:nvContentPartPr>
              <p14:xfrm>
                <a:off x="5675128" y="1886870"/>
                <a:ext cx="45000" cy="125640"/>
              </p14:xfrm>
            </p:contentPart>
          </mc:Choice>
          <mc:Fallback xmlns="">
            <p:pic>
              <p:nvPicPr>
                <p:cNvPr id="39" name="Ink 38"/>
              </p:nvPicPr>
              <p:blipFill>
                <a:blip r:embed="rId67"/>
              </p:blipFill>
              <p:spPr>
                <a:xfrm>
                  <a:off x="5675128" y="1886870"/>
                  <a:ext cx="45000" cy="12564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40" name="Ink 39"/>
                <p14:cNvContentPartPr/>
                <p14:nvPr/>
              </p14:nvContentPartPr>
              <p14:xfrm>
                <a:off x="5767288" y="1925750"/>
                <a:ext cx="48600" cy="115560"/>
              </p14:xfrm>
            </p:contentPart>
          </mc:Choice>
          <mc:Fallback xmlns="">
            <p:pic>
              <p:nvPicPr>
                <p:cNvPr id="40" name="Ink 39"/>
              </p:nvPicPr>
              <p:blipFill>
                <a:blip r:embed="rId69"/>
              </p:blipFill>
              <p:spPr>
                <a:xfrm>
                  <a:off x="5767288" y="1925750"/>
                  <a:ext cx="48600" cy="11556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41" name="Ink 40"/>
                <p14:cNvContentPartPr/>
                <p14:nvPr/>
              </p14:nvContentPartPr>
              <p14:xfrm>
                <a:off x="5849728" y="1952390"/>
                <a:ext cx="133560" cy="136080"/>
              </p14:xfrm>
            </p:contentPart>
          </mc:Choice>
          <mc:Fallback xmlns="">
            <p:pic>
              <p:nvPicPr>
                <p:cNvPr id="41" name="Ink 40"/>
              </p:nvPicPr>
              <p:blipFill>
                <a:blip r:embed="rId71"/>
              </p:blipFill>
              <p:spPr>
                <a:xfrm>
                  <a:off x="5849728" y="1952390"/>
                  <a:ext cx="133560" cy="13608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42" name="Ink 41"/>
                <p14:cNvContentPartPr/>
                <p14:nvPr/>
              </p14:nvContentPartPr>
              <p14:xfrm>
                <a:off x="5995888" y="2011790"/>
                <a:ext cx="56880" cy="131040"/>
              </p14:xfrm>
            </p:contentPart>
          </mc:Choice>
          <mc:Fallback xmlns="">
            <p:pic>
              <p:nvPicPr>
                <p:cNvPr id="42" name="Ink 41"/>
              </p:nvPicPr>
              <p:blipFill>
                <a:blip r:embed="rId73"/>
              </p:blipFill>
              <p:spPr>
                <a:xfrm>
                  <a:off x="5995888" y="2011790"/>
                  <a:ext cx="56880" cy="13104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43" name="Ink 42"/>
                <p14:cNvContentPartPr/>
                <p14:nvPr/>
              </p14:nvContentPartPr>
              <p14:xfrm>
                <a:off x="6041608" y="2086310"/>
                <a:ext cx="53280" cy="91440"/>
              </p14:xfrm>
            </p:contentPart>
          </mc:Choice>
          <mc:Fallback xmlns="">
            <p:pic>
              <p:nvPicPr>
                <p:cNvPr id="43" name="Ink 42"/>
              </p:nvPicPr>
              <p:blipFill>
                <a:blip r:embed="rId75"/>
              </p:blipFill>
              <p:spPr>
                <a:xfrm>
                  <a:off x="6041608" y="2086310"/>
                  <a:ext cx="53280" cy="9144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44" name="Ink 43"/>
                <p14:cNvContentPartPr/>
                <p14:nvPr/>
              </p14:nvContentPartPr>
              <p14:xfrm>
                <a:off x="6087688" y="2134910"/>
                <a:ext cx="79200" cy="107280"/>
              </p14:xfrm>
            </p:contentPart>
          </mc:Choice>
          <mc:Fallback xmlns="">
            <p:pic>
              <p:nvPicPr>
                <p:cNvPr id="44" name="Ink 43"/>
              </p:nvPicPr>
              <p:blipFill>
                <a:blip r:embed="rId77"/>
              </p:blipFill>
              <p:spPr>
                <a:xfrm>
                  <a:off x="6087688" y="2134910"/>
                  <a:ext cx="79200" cy="10728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45" name="Ink 44"/>
                <p14:cNvContentPartPr/>
                <p14:nvPr/>
              </p14:nvContentPartPr>
              <p14:xfrm>
                <a:off x="6153568" y="2223110"/>
                <a:ext cx="113400" cy="172080"/>
              </p14:xfrm>
            </p:contentPart>
          </mc:Choice>
          <mc:Fallback xmlns="">
            <p:pic>
              <p:nvPicPr>
                <p:cNvPr id="45" name="Ink 44"/>
              </p:nvPicPr>
              <p:blipFill>
                <a:blip r:embed="rId79"/>
              </p:blipFill>
              <p:spPr>
                <a:xfrm>
                  <a:off x="6153568" y="2223110"/>
                  <a:ext cx="113400" cy="17208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46" name="Ink 45"/>
                <p14:cNvContentPartPr/>
                <p14:nvPr/>
              </p14:nvContentPartPr>
              <p14:xfrm>
                <a:off x="6257248" y="2367110"/>
                <a:ext cx="70200" cy="69120"/>
              </p14:xfrm>
            </p:contentPart>
          </mc:Choice>
          <mc:Fallback xmlns="">
            <p:pic>
              <p:nvPicPr>
                <p:cNvPr id="46" name="Ink 45"/>
              </p:nvPicPr>
              <p:blipFill>
                <a:blip r:embed="rId81"/>
              </p:blipFill>
              <p:spPr>
                <a:xfrm>
                  <a:off x="6257248" y="2367110"/>
                  <a:ext cx="70200" cy="6912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47" name="Ink 46"/>
                <p14:cNvContentPartPr/>
                <p14:nvPr/>
              </p14:nvContentPartPr>
              <p14:xfrm>
                <a:off x="6281008" y="2431910"/>
                <a:ext cx="107640" cy="97920"/>
              </p14:xfrm>
            </p:contentPart>
          </mc:Choice>
          <mc:Fallback xmlns="">
            <p:pic>
              <p:nvPicPr>
                <p:cNvPr id="47" name="Ink 46"/>
              </p:nvPicPr>
              <p:blipFill>
                <a:blip r:embed="rId83"/>
              </p:blipFill>
              <p:spPr>
                <a:xfrm>
                  <a:off x="6281008" y="2431910"/>
                  <a:ext cx="107640" cy="9792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48" name="Ink 47"/>
                <p14:cNvContentPartPr/>
                <p14:nvPr/>
              </p14:nvContentPartPr>
              <p14:xfrm>
                <a:off x="6299728" y="2482670"/>
                <a:ext cx="138240" cy="153000"/>
              </p14:xfrm>
            </p:contentPart>
          </mc:Choice>
          <mc:Fallback xmlns="">
            <p:pic>
              <p:nvPicPr>
                <p:cNvPr id="48" name="Ink 47"/>
              </p:nvPicPr>
              <p:blipFill>
                <a:blip r:embed="rId85"/>
              </p:blipFill>
              <p:spPr>
                <a:xfrm>
                  <a:off x="6299728" y="2482670"/>
                  <a:ext cx="138240" cy="15300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49" name="Ink 48"/>
                <p14:cNvContentPartPr/>
                <p14:nvPr/>
              </p14:nvContentPartPr>
              <p14:xfrm>
                <a:off x="6377488" y="2598950"/>
                <a:ext cx="87480" cy="87840"/>
              </p14:xfrm>
            </p:contentPart>
          </mc:Choice>
          <mc:Fallback xmlns="">
            <p:pic>
              <p:nvPicPr>
                <p:cNvPr id="49" name="Ink 48"/>
              </p:nvPicPr>
              <p:blipFill>
                <a:blip r:embed="rId87"/>
              </p:blipFill>
              <p:spPr>
                <a:xfrm>
                  <a:off x="6377488" y="2598950"/>
                  <a:ext cx="87480" cy="8784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50" name="Ink 49"/>
                <p14:cNvContentPartPr/>
                <p14:nvPr/>
              </p14:nvContentPartPr>
              <p14:xfrm>
                <a:off x="6408448" y="2643950"/>
                <a:ext cx="113400" cy="122040"/>
              </p14:xfrm>
            </p:contentPart>
          </mc:Choice>
          <mc:Fallback xmlns="">
            <p:pic>
              <p:nvPicPr>
                <p:cNvPr id="50" name="Ink 49"/>
              </p:nvPicPr>
              <p:blipFill>
                <a:blip r:embed="rId89"/>
              </p:blipFill>
              <p:spPr>
                <a:xfrm>
                  <a:off x="6408448" y="2643950"/>
                  <a:ext cx="113400" cy="12204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51" name="Ink 50"/>
                <p14:cNvContentPartPr/>
                <p14:nvPr/>
              </p14:nvContentPartPr>
              <p14:xfrm>
                <a:off x="6421408" y="2721350"/>
                <a:ext cx="119520" cy="185760"/>
              </p14:xfrm>
            </p:contentPart>
          </mc:Choice>
          <mc:Fallback xmlns="">
            <p:pic>
              <p:nvPicPr>
                <p:cNvPr id="51" name="Ink 50"/>
              </p:nvPicPr>
              <p:blipFill>
                <a:blip r:embed="rId91"/>
              </p:blipFill>
              <p:spPr>
                <a:xfrm>
                  <a:off x="6421408" y="2721350"/>
                  <a:ext cx="119520" cy="18576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52" name="Ink 51"/>
                <p14:cNvContentPartPr/>
                <p14:nvPr/>
              </p14:nvContentPartPr>
              <p14:xfrm>
                <a:off x="6422488" y="2903870"/>
                <a:ext cx="121680" cy="91440"/>
              </p14:xfrm>
            </p:contentPart>
          </mc:Choice>
          <mc:Fallback xmlns="">
            <p:pic>
              <p:nvPicPr>
                <p:cNvPr id="52" name="Ink 51"/>
              </p:nvPicPr>
              <p:blipFill>
                <a:blip r:embed="rId93"/>
              </p:blipFill>
              <p:spPr>
                <a:xfrm>
                  <a:off x="6422488" y="2903870"/>
                  <a:ext cx="121680" cy="9144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53" name="Ink 52"/>
                <p14:cNvContentPartPr/>
                <p14:nvPr/>
              </p14:nvContentPartPr>
              <p14:xfrm>
                <a:off x="6461368" y="3004670"/>
                <a:ext cx="100440" cy="85320"/>
              </p14:xfrm>
            </p:contentPart>
          </mc:Choice>
          <mc:Fallback xmlns="">
            <p:pic>
              <p:nvPicPr>
                <p:cNvPr id="53" name="Ink 52"/>
              </p:nvPicPr>
              <p:blipFill>
                <a:blip r:embed="rId95"/>
              </p:blipFill>
              <p:spPr>
                <a:xfrm>
                  <a:off x="6461368" y="3004670"/>
                  <a:ext cx="100440" cy="8532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55" name="Ink 54"/>
                <p14:cNvContentPartPr/>
                <p14:nvPr/>
              </p14:nvContentPartPr>
              <p14:xfrm>
                <a:off x="6461368" y="3176030"/>
                <a:ext cx="98280" cy="39960"/>
              </p14:xfrm>
            </p:contentPart>
          </mc:Choice>
          <mc:Fallback xmlns="">
            <p:pic>
              <p:nvPicPr>
                <p:cNvPr id="55" name="Ink 54"/>
              </p:nvPicPr>
              <p:blipFill>
                <a:blip r:embed="rId97"/>
              </p:blipFill>
              <p:spPr>
                <a:xfrm>
                  <a:off x="6461368" y="3176030"/>
                  <a:ext cx="98280" cy="3996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56" name="Ink 55"/>
                <p14:cNvContentPartPr/>
                <p14:nvPr/>
              </p14:nvContentPartPr>
              <p14:xfrm>
                <a:off x="6437608" y="3375830"/>
                <a:ext cx="152280" cy="30960"/>
              </p14:xfrm>
            </p:contentPart>
          </mc:Choice>
          <mc:Fallback xmlns="">
            <p:pic>
              <p:nvPicPr>
                <p:cNvPr id="56" name="Ink 55"/>
              </p:nvPicPr>
              <p:blipFill>
                <a:blip r:embed="rId99"/>
              </p:blipFill>
              <p:spPr>
                <a:xfrm>
                  <a:off x="6437608" y="3375830"/>
                  <a:ext cx="152280" cy="3096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57" name="Ink 56"/>
                <p14:cNvContentPartPr/>
                <p14:nvPr/>
              </p14:nvContentPartPr>
              <p14:xfrm>
                <a:off x="6369208" y="3515870"/>
                <a:ext cx="171360" cy="10800"/>
              </p14:xfrm>
            </p:contentPart>
          </mc:Choice>
          <mc:Fallback xmlns="">
            <p:pic>
              <p:nvPicPr>
                <p:cNvPr id="57" name="Ink 56"/>
              </p:nvPicPr>
              <p:blipFill>
                <a:blip r:embed="rId101"/>
              </p:blipFill>
              <p:spPr>
                <a:xfrm>
                  <a:off x="6369208" y="3515870"/>
                  <a:ext cx="171360" cy="1080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58" name="Ink 57"/>
                <p14:cNvContentPartPr/>
                <p14:nvPr/>
              </p14:nvContentPartPr>
              <p14:xfrm>
                <a:off x="6301528" y="3646190"/>
                <a:ext cx="126000" cy="11160"/>
              </p14:xfrm>
            </p:contentPart>
          </mc:Choice>
          <mc:Fallback xmlns="">
            <p:pic>
              <p:nvPicPr>
                <p:cNvPr id="58" name="Ink 57"/>
              </p:nvPicPr>
              <p:blipFill>
                <a:blip r:embed="rId103"/>
              </p:blipFill>
              <p:spPr>
                <a:xfrm>
                  <a:off x="6301528" y="3646190"/>
                  <a:ext cx="126000" cy="1116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59" name="Ink 58"/>
                <p14:cNvContentPartPr/>
                <p14:nvPr/>
              </p14:nvContentPartPr>
              <p14:xfrm>
                <a:off x="6242488" y="3774710"/>
                <a:ext cx="123840" cy="21600"/>
              </p14:xfrm>
            </p:contentPart>
          </mc:Choice>
          <mc:Fallback xmlns="">
            <p:pic>
              <p:nvPicPr>
                <p:cNvPr id="59" name="Ink 58"/>
              </p:nvPicPr>
              <p:blipFill>
                <a:blip r:embed="rId105"/>
              </p:blipFill>
              <p:spPr>
                <a:xfrm>
                  <a:off x="6242488" y="3774710"/>
                  <a:ext cx="123840" cy="2160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60" name="Ink 59"/>
                <p14:cNvContentPartPr/>
                <p14:nvPr/>
              </p14:nvContentPartPr>
              <p14:xfrm>
                <a:off x="6203248" y="3884870"/>
                <a:ext cx="124200" cy="15840"/>
              </p14:xfrm>
            </p:contentPart>
          </mc:Choice>
          <mc:Fallback xmlns="">
            <p:pic>
              <p:nvPicPr>
                <p:cNvPr id="60" name="Ink 59"/>
              </p:nvPicPr>
              <p:blipFill>
                <a:blip r:embed="rId107"/>
              </p:blipFill>
              <p:spPr>
                <a:xfrm>
                  <a:off x="6203248" y="3884870"/>
                  <a:ext cx="124200" cy="1584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61" name="Ink 60"/>
                <p14:cNvContentPartPr/>
                <p14:nvPr/>
              </p14:nvContentPartPr>
              <p14:xfrm>
                <a:off x="6106408" y="3996110"/>
                <a:ext cx="114840" cy="6840"/>
              </p14:xfrm>
            </p:contentPart>
          </mc:Choice>
          <mc:Fallback xmlns="">
            <p:pic>
              <p:nvPicPr>
                <p:cNvPr id="61" name="Ink 60"/>
              </p:nvPicPr>
              <p:blipFill>
                <a:blip r:embed="rId109"/>
              </p:blipFill>
              <p:spPr>
                <a:xfrm>
                  <a:off x="6106408" y="3996110"/>
                  <a:ext cx="114840" cy="684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62" name="Ink 61"/>
                <p14:cNvContentPartPr/>
                <p14:nvPr/>
              </p14:nvContentPartPr>
              <p14:xfrm>
                <a:off x="6052408" y="4074950"/>
                <a:ext cx="114840" cy="21960"/>
              </p14:xfrm>
            </p:contentPart>
          </mc:Choice>
          <mc:Fallback xmlns="">
            <p:pic>
              <p:nvPicPr>
                <p:cNvPr id="62" name="Ink 61"/>
              </p:nvPicPr>
              <p:blipFill>
                <a:blip r:embed="rId111"/>
              </p:blipFill>
              <p:spPr>
                <a:xfrm>
                  <a:off x="6052408" y="4074950"/>
                  <a:ext cx="114840" cy="2196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63" name="Ink 62"/>
                <p14:cNvContentPartPr/>
                <p14:nvPr/>
              </p14:nvContentPartPr>
              <p14:xfrm>
                <a:off x="5984008" y="4127870"/>
                <a:ext cx="105120" cy="23760"/>
              </p14:xfrm>
            </p:contentPart>
          </mc:Choice>
          <mc:Fallback xmlns="">
            <p:pic>
              <p:nvPicPr>
                <p:cNvPr id="63" name="Ink 62"/>
              </p:nvPicPr>
              <p:blipFill>
                <a:blip r:embed="rId113"/>
              </p:blipFill>
              <p:spPr>
                <a:xfrm>
                  <a:off x="5984008" y="4127870"/>
                  <a:ext cx="105120" cy="2376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64" name="Ink 63"/>
                <p14:cNvContentPartPr/>
                <p14:nvPr/>
              </p14:nvContentPartPr>
              <p14:xfrm>
                <a:off x="5929648" y="4176470"/>
                <a:ext cx="107640" cy="22680"/>
              </p14:xfrm>
            </p:contentPart>
          </mc:Choice>
          <mc:Fallback xmlns="">
            <p:pic>
              <p:nvPicPr>
                <p:cNvPr id="64" name="Ink 63"/>
              </p:nvPicPr>
              <p:blipFill>
                <a:blip r:embed="rId115"/>
              </p:blipFill>
              <p:spPr>
                <a:xfrm>
                  <a:off x="5929648" y="4176470"/>
                  <a:ext cx="107640" cy="2268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65" name="Ink 64"/>
                <p14:cNvContentPartPr/>
                <p14:nvPr/>
              </p14:nvContentPartPr>
              <p14:xfrm>
                <a:off x="5899048" y="4229750"/>
                <a:ext cx="67680" cy="23400"/>
              </p14:xfrm>
            </p:contentPart>
          </mc:Choice>
          <mc:Fallback xmlns="">
            <p:pic>
              <p:nvPicPr>
                <p:cNvPr id="65" name="Ink 64"/>
              </p:nvPicPr>
              <p:blipFill>
                <a:blip r:embed="rId117"/>
              </p:blipFill>
              <p:spPr>
                <a:xfrm>
                  <a:off x="5899048" y="4229750"/>
                  <a:ext cx="67680" cy="2340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66" name="Ink 65"/>
                <p14:cNvContentPartPr/>
                <p14:nvPr/>
              </p14:nvContentPartPr>
              <p14:xfrm>
                <a:off x="5823808" y="4239110"/>
                <a:ext cx="63000" cy="20160"/>
              </p14:xfrm>
            </p:contentPart>
          </mc:Choice>
          <mc:Fallback xmlns="">
            <p:pic>
              <p:nvPicPr>
                <p:cNvPr id="66" name="Ink 65"/>
              </p:nvPicPr>
              <p:blipFill>
                <a:blip r:embed="rId119"/>
              </p:blipFill>
              <p:spPr>
                <a:xfrm>
                  <a:off x="5823808" y="4239110"/>
                  <a:ext cx="63000" cy="2016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67" name="Ink 66"/>
                <p14:cNvContentPartPr/>
                <p14:nvPr/>
              </p14:nvContentPartPr>
              <p14:xfrm>
                <a:off x="5776648" y="4273310"/>
                <a:ext cx="69840" cy="43200"/>
              </p14:xfrm>
            </p:contentPart>
          </mc:Choice>
          <mc:Fallback xmlns="">
            <p:pic>
              <p:nvPicPr>
                <p:cNvPr id="67" name="Ink 66"/>
              </p:nvPicPr>
              <p:blipFill>
                <a:blip r:embed="rId121"/>
              </p:blipFill>
              <p:spPr>
                <a:xfrm>
                  <a:off x="5776648" y="4273310"/>
                  <a:ext cx="69840" cy="4320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68" name="Ink 67"/>
                <p14:cNvContentPartPr/>
                <p14:nvPr/>
              </p14:nvContentPartPr>
              <p14:xfrm>
                <a:off x="5693128" y="4333790"/>
                <a:ext cx="97920" cy="27720"/>
              </p14:xfrm>
            </p:contentPart>
          </mc:Choice>
          <mc:Fallback xmlns="">
            <p:pic>
              <p:nvPicPr>
                <p:cNvPr id="68" name="Ink 67"/>
              </p:nvPicPr>
              <p:blipFill>
                <a:blip r:embed="rId123"/>
              </p:blipFill>
              <p:spPr>
                <a:xfrm>
                  <a:off x="5693128" y="4333790"/>
                  <a:ext cx="97920" cy="2772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69" name="Ink 68"/>
                <p14:cNvContentPartPr/>
                <p14:nvPr/>
              </p14:nvContentPartPr>
              <p14:xfrm>
                <a:off x="5564608" y="4362230"/>
                <a:ext cx="126360" cy="32040"/>
              </p14:xfrm>
            </p:contentPart>
          </mc:Choice>
          <mc:Fallback xmlns="">
            <p:pic>
              <p:nvPicPr>
                <p:cNvPr id="69" name="Ink 68"/>
              </p:nvPicPr>
              <p:blipFill>
                <a:blip r:embed="rId125"/>
              </p:blipFill>
              <p:spPr>
                <a:xfrm>
                  <a:off x="5564608" y="4362230"/>
                  <a:ext cx="126360" cy="3204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70" name="Ink 69"/>
                <p14:cNvContentPartPr/>
                <p14:nvPr/>
              </p14:nvContentPartPr>
              <p14:xfrm>
                <a:off x="5524288" y="4429190"/>
                <a:ext cx="45000" cy="67320"/>
              </p14:xfrm>
            </p:contentPart>
          </mc:Choice>
          <mc:Fallback xmlns="">
            <p:pic>
              <p:nvPicPr>
                <p:cNvPr id="70" name="Ink 69"/>
              </p:nvPicPr>
              <p:blipFill>
                <a:blip r:embed="rId127"/>
              </p:blipFill>
              <p:spPr>
                <a:xfrm>
                  <a:off x="5524288" y="4429190"/>
                  <a:ext cx="45000" cy="6732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80" name="Ink 79"/>
                <p14:cNvContentPartPr/>
                <p14:nvPr/>
              </p14:nvContentPartPr>
              <p14:xfrm>
                <a:off x="2618008" y="3121310"/>
                <a:ext cx="460440" cy="383760"/>
              </p14:xfrm>
            </p:contentPart>
          </mc:Choice>
          <mc:Fallback xmlns="">
            <p:pic>
              <p:nvPicPr>
                <p:cNvPr id="80" name="Ink 79"/>
              </p:nvPicPr>
              <p:blipFill>
                <a:blip r:embed="rId129"/>
              </p:blipFill>
              <p:spPr>
                <a:xfrm>
                  <a:off x="2618008" y="3121310"/>
                  <a:ext cx="460440" cy="38376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82" name="Ink 81"/>
                <p14:cNvContentPartPr/>
                <p14:nvPr/>
              </p14:nvContentPartPr>
              <p14:xfrm>
                <a:off x="2706568" y="3125630"/>
                <a:ext cx="22680" cy="317160"/>
              </p14:xfrm>
            </p:contentPart>
          </mc:Choice>
          <mc:Fallback xmlns="">
            <p:pic>
              <p:nvPicPr>
                <p:cNvPr id="82" name="Ink 81"/>
              </p:nvPicPr>
              <p:blipFill>
                <a:blip r:embed="rId131"/>
              </p:blipFill>
              <p:spPr>
                <a:xfrm>
                  <a:off x="2706568" y="3125630"/>
                  <a:ext cx="22680" cy="31716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83" name="Ink 82"/>
                <p14:cNvContentPartPr/>
                <p14:nvPr/>
              </p14:nvContentPartPr>
              <p14:xfrm>
                <a:off x="2790448" y="3133190"/>
                <a:ext cx="14400" cy="305280"/>
              </p14:xfrm>
            </p:contentPart>
          </mc:Choice>
          <mc:Fallback xmlns="">
            <p:pic>
              <p:nvPicPr>
                <p:cNvPr id="83" name="Ink 82"/>
              </p:nvPicPr>
              <p:blipFill>
                <a:blip r:embed="rId133"/>
              </p:blipFill>
              <p:spPr>
                <a:xfrm>
                  <a:off x="2790448" y="3133190"/>
                  <a:ext cx="14400" cy="30528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84" name="Ink 83"/>
                <p14:cNvContentPartPr/>
                <p14:nvPr/>
              </p14:nvContentPartPr>
              <p14:xfrm>
                <a:off x="2895208" y="3146150"/>
                <a:ext cx="21240" cy="293040"/>
              </p14:xfrm>
            </p:contentPart>
          </mc:Choice>
          <mc:Fallback xmlns="">
            <p:pic>
              <p:nvPicPr>
                <p:cNvPr id="84" name="Ink 83"/>
              </p:nvPicPr>
              <p:blipFill>
                <a:blip r:embed="rId135"/>
              </p:blipFill>
              <p:spPr>
                <a:xfrm>
                  <a:off x="2895208" y="3146150"/>
                  <a:ext cx="21240" cy="29304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85" name="Ink 84"/>
                <p14:cNvContentPartPr/>
                <p14:nvPr/>
              </p14:nvContentPartPr>
              <p14:xfrm>
                <a:off x="3003568" y="3118790"/>
                <a:ext cx="19080" cy="316440"/>
              </p14:xfrm>
            </p:contentPart>
          </mc:Choice>
          <mc:Fallback xmlns="">
            <p:pic>
              <p:nvPicPr>
                <p:cNvPr id="85" name="Ink 84"/>
              </p:nvPicPr>
              <p:blipFill>
                <a:blip r:embed="rId137"/>
              </p:blipFill>
              <p:spPr>
                <a:xfrm>
                  <a:off x="3003568" y="3118790"/>
                  <a:ext cx="19080" cy="31644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86" name="Ink 85"/>
                <p14:cNvContentPartPr/>
                <p14:nvPr/>
              </p14:nvContentPartPr>
              <p14:xfrm>
                <a:off x="2630968" y="3179990"/>
                <a:ext cx="413280" cy="19800"/>
              </p14:xfrm>
            </p:contentPart>
          </mc:Choice>
          <mc:Fallback xmlns="">
            <p:pic>
              <p:nvPicPr>
                <p:cNvPr id="86" name="Ink 85"/>
              </p:nvPicPr>
              <p:blipFill>
                <a:blip r:embed="rId139"/>
              </p:blipFill>
              <p:spPr>
                <a:xfrm>
                  <a:off x="2630968" y="3179990"/>
                  <a:ext cx="413280" cy="1980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87" name="Ink 86"/>
                <p14:cNvContentPartPr/>
                <p14:nvPr/>
              </p14:nvContentPartPr>
              <p14:xfrm>
                <a:off x="2613328" y="3270710"/>
                <a:ext cx="423000" cy="6480"/>
              </p14:xfrm>
            </p:contentPart>
          </mc:Choice>
          <mc:Fallback xmlns="">
            <p:pic>
              <p:nvPicPr>
                <p:cNvPr id="87" name="Ink 86"/>
              </p:nvPicPr>
              <p:blipFill>
                <a:blip r:embed="rId141"/>
              </p:blipFill>
              <p:spPr>
                <a:xfrm>
                  <a:off x="2613328" y="3270710"/>
                  <a:ext cx="423000" cy="648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88" name="Ink 87"/>
                <p14:cNvContentPartPr/>
                <p14:nvPr/>
              </p14:nvContentPartPr>
              <p14:xfrm>
                <a:off x="2646448" y="3356750"/>
                <a:ext cx="389160" cy="4320"/>
              </p14:xfrm>
            </p:contentPart>
          </mc:Choice>
          <mc:Fallback xmlns="">
            <p:pic>
              <p:nvPicPr>
                <p:cNvPr id="88" name="Ink 87"/>
              </p:nvPicPr>
              <p:blipFill>
                <a:blip r:embed="rId143"/>
              </p:blipFill>
              <p:spPr>
                <a:xfrm>
                  <a:off x="2646448" y="3356750"/>
                  <a:ext cx="389160" cy="432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99" name="Ink 98"/>
                <p14:cNvContentPartPr/>
                <p14:nvPr/>
              </p14:nvContentPartPr>
              <p14:xfrm>
                <a:off x="2172688" y="2586710"/>
                <a:ext cx="352800" cy="419040"/>
              </p14:xfrm>
            </p:contentPart>
          </mc:Choice>
          <mc:Fallback xmlns="">
            <p:pic>
              <p:nvPicPr>
                <p:cNvPr id="99" name="Ink 98"/>
              </p:nvPicPr>
              <p:blipFill>
                <a:blip r:embed="rId145"/>
              </p:blipFill>
              <p:spPr>
                <a:xfrm>
                  <a:off x="2172688" y="2586710"/>
                  <a:ext cx="352800" cy="41904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00" name="Ink 99"/>
                <p14:cNvContentPartPr/>
                <p14:nvPr/>
              </p14:nvContentPartPr>
              <p14:xfrm>
                <a:off x="2323888" y="2520470"/>
                <a:ext cx="219960" cy="322560"/>
              </p14:xfrm>
            </p:contentPart>
          </mc:Choice>
          <mc:Fallback xmlns="">
            <p:pic>
              <p:nvPicPr>
                <p:cNvPr id="100" name="Ink 99"/>
              </p:nvPicPr>
              <p:blipFill>
                <a:blip r:embed="rId147"/>
              </p:blipFill>
              <p:spPr>
                <a:xfrm>
                  <a:off x="2323888" y="2520470"/>
                  <a:ext cx="219960" cy="32256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01" name="Ink 100"/>
                <p14:cNvContentPartPr/>
                <p14:nvPr/>
              </p14:nvContentPartPr>
              <p14:xfrm>
                <a:off x="2495608" y="2540990"/>
                <a:ext cx="102600" cy="149760"/>
              </p14:xfrm>
            </p:contentPart>
          </mc:Choice>
          <mc:Fallback xmlns="">
            <p:pic>
              <p:nvPicPr>
                <p:cNvPr id="101" name="Ink 100"/>
              </p:nvPicPr>
              <p:blipFill>
                <a:blip r:embed="rId149"/>
              </p:blipFill>
              <p:spPr>
                <a:xfrm>
                  <a:off x="2495608" y="2540990"/>
                  <a:ext cx="102600" cy="14976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02" name="Ink 101"/>
                <p14:cNvContentPartPr/>
                <p14:nvPr/>
              </p14:nvContentPartPr>
              <p14:xfrm>
                <a:off x="2153968" y="2909270"/>
                <a:ext cx="424800" cy="388440"/>
              </p14:xfrm>
            </p:contentPart>
          </mc:Choice>
          <mc:Fallback xmlns="">
            <p:pic>
              <p:nvPicPr>
                <p:cNvPr id="102" name="Ink 101"/>
              </p:nvPicPr>
              <p:blipFill>
                <a:blip r:embed="rId151"/>
              </p:blipFill>
              <p:spPr>
                <a:xfrm>
                  <a:off x="2153968" y="2909270"/>
                  <a:ext cx="424800" cy="38844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03" name="Ink 102"/>
                <p14:cNvContentPartPr/>
                <p14:nvPr/>
              </p14:nvContentPartPr>
              <p14:xfrm>
                <a:off x="2261968" y="3185030"/>
                <a:ext cx="344160" cy="344880"/>
              </p14:xfrm>
            </p:contentPart>
          </mc:Choice>
          <mc:Fallback xmlns="">
            <p:pic>
              <p:nvPicPr>
                <p:cNvPr id="103" name="Ink 102"/>
              </p:nvPicPr>
              <p:blipFill>
                <a:blip r:embed="rId153"/>
              </p:blipFill>
              <p:spPr>
                <a:xfrm>
                  <a:off x="2261968" y="3185030"/>
                  <a:ext cx="344160" cy="34488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04" name="Ink 103"/>
                <p14:cNvContentPartPr/>
                <p14:nvPr/>
              </p14:nvContentPartPr>
              <p14:xfrm>
                <a:off x="2214088" y="3429830"/>
                <a:ext cx="266400" cy="196560"/>
              </p14:xfrm>
            </p:contentPart>
          </mc:Choice>
          <mc:Fallback xmlns="">
            <p:pic>
              <p:nvPicPr>
                <p:cNvPr id="104" name="Ink 103"/>
              </p:nvPicPr>
              <p:blipFill>
                <a:blip r:embed="rId155"/>
              </p:blipFill>
              <p:spPr>
                <a:xfrm>
                  <a:off x="2214088" y="3429830"/>
                  <a:ext cx="266400" cy="19656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05" name="Ink 104"/>
                <p14:cNvContentPartPr/>
                <p14:nvPr/>
              </p14:nvContentPartPr>
              <p14:xfrm>
                <a:off x="2187808" y="3594350"/>
                <a:ext cx="253440" cy="187200"/>
              </p14:xfrm>
            </p:contentPart>
          </mc:Choice>
          <mc:Fallback xmlns="">
            <p:pic>
              <p:nvPicPr>
                <p:cNvPr id="105" name="Ink 104"/>
              </p:nvPicPr>
              <p:blipFill>
                <a:blip r:embed="rId157"/>
              </p:blipFill>
              <p:spPr>
                <a:xfrm>
                  <a:off x="2187808" y="3594350"/>
                  <a:ext cx="253440" cy="18720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06" name="Ink 105"/>
                <p14:cNvContentPartPr/>
                <p14:nvPr/>
              </p14:nvContentPartPr>
              <p14:xfrm>
                <a:off x="2217328" y="3805310"/>
                <a:ext cx="192600" cy="112680"/>
              </p14:xfrm>
            </p:contentPart>
          </mc:Choice>
          <mc:Fallback xmlns="">
            <p:pic>
              <p:nvPicPr>
                <p:cNvPr id="106" name="Ink 105"/>
              </p:nvPicPr>
              <p:blipFill>
                <a:blip r:embed="rId159"/>
              </p:blipFill>
              <p:spPr>
                <a:xfrm>
                  <a:off x="2217328" y="3805310"/>
                  <a:ext cx="192600" cy="11268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13" name="Ink 112"/>
                <p14:cNvContentPartPr/>
                <p14:nvPr/>
              </p14:nvContentPartPr>
              <p14:xfrm>
                <a:off x="4984648" y="3044990"/>
                <a:ext cx="384480" cy="509400"/>
              </p14:xfrm>
            </p:contentPart>
          </mc:Choice>
          <mc:Fallback xmlns="">
            <p:pic>
              <p:nvPicPr>
                <p:cNvPr id="113" name="Ink 112"/>
              </p:nvPicPr>
              <p:blipFill>
                <a:blip r:embed="rId161"/>
              </p:blipFill>
              <p:spPr>
                <a:xfrm>
                  <a:off x="4984648" y="3044990"/>
                  <a:ext cx="384480" cy="50940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14" name="Ink 113"/>
                <p14:cNvContentPartPr/>
                <p14:nvPr/>
              </p14:nvContentPartPr>
              <p14:xfrm>
                <a:off x="5015248" y="3279350"/>
                <a:ext cx="195480" cy="3960"/>
              </p14:xfrm>
            </p:contentPart>
          </mc:Choice>
          <mc:Fallback xmlns="">
            <p:pic>
              <p:nvPicPr>
                <p:cNvPr id="114" name="Ink 113"/>
              </p:nvPicPr>
              <p:blipFill>
                <a:blip r:embed="rId163"/>
              </p:blipFill>
              <p:spPr>
                <a:xfrm>
                  <a:off x="5015248" y="3279350"/>
                  <a:ext cx="195480" cy="396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24" name="Ink 123"/>
                <p14:cNvContentPartPr/>
                <p14:nvPr/>
              </p14:nvContentPartPr>
              <p14:xfrm>
                <a:off x="1336048" y="2934110"/>
                <a:ext cx="812520" cy="215280"/>
              </p14:xfrm>
            </p:contentPart>
          </mc:Choice>
          <mc:Fallback xmlns="">
            <p:pic>
              <p:nvPicPr>
                <p:cNvPr id="124" name="Ink 123"/>
              </p:nvPicPr>
              <p:blipFill>
                <a:blip r:embed="rId165"/>
              </p:blipFill>
              <p:spPr>
                <a:xfrm>
                  <a:off x="1336048" y="2934110"/>
                  <a:ext cx="812520" cy="21528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26" name="Ink 125"/>
                <p14:cNvContentPartPr/>
                <p14:nvPr/>
              </p14:nvContentPartPr>
              <p14:xfrm>
                <a:off x="1458088" y="3560510"/>
                <a:ext cx="723240" cy="267840"/>
              </p14:xfrm>
            </p:contentPart>
          </mc:Choice>
          <mc:Fallback xmlns="">
            <p:pic>
              <p:nvPicPr>
                <p:cNvPr id="126" name="Ink 125"/>
              </p:nvPicPr>
              <p:blipFill>
                <a:blip r:embed="rId167"/>
              </p:blipFill>
              <p:spPr>
                <a:xfrm>
                  <a:off x="1458088" y="3560510"/>
                  <a:ext cx="723240" cy="267840"/>
                </a:xfrm>
                <a:prstGeom prst="rect"/>
              </p:spPr>
            </p:pic>
          </mc:Fallback>
        </mc:AlternateContent>
      </p:grpSp>
      <mc:AlternateContent xmlns:mc="http://schemas.openxmlformats.org/markup-compatibility/2006" xmlns:p14="http://schemas.microsoft.com/office/powerpoint/2010/main">
        <mc:Choice Requires="p14">
          <p:contentPart p14:bwMode="auto" r:id="rId168">
            <p14:nvContentPartPr>
              <p14:cNvPr id="131" name="Ink 130"/>
              <p14:cNvContentPartPr/>
              <p14:nvPr/>
            </p14:nvContentPartPr>
            <p14:xfrm>
              <a:off x="973528" y="2367830"/>
              <a:ext cx="212040" cy="582120"/>
            </p14:xfrm>
          </p:contentPart>
        </mc:Choice>
        <mc:Fallback xmlns="">
          <p:pic>
            <p:nvPicPr>
              <p:cNvPr id="131" name="Ink 130"/>
            </p:nvPicPr>
            <p:blipFill>
              <a:blip r:embed="rId169"/>
            </p:blipFill>
            <p:spPr>
              <a:xfrm>
                <a:off x="973528" y="2367830"/>
                <a:ext cx="212040" cy="582120"/>
              </a:xfrm>
              <a:prstGeom prst="rect"/>
            </p:spPr>
          </p:pic>
        </mc:Fallback>
      </mc:AlternateContent>
      <p:grpSp>
        <p:nvGrpSpPr>
          <p:cNvPr id="136" name="Group 135"/>
          <p:cNvGrpSpPr/>
          <p:nvPr/>
        </p:nvGrpSpPr>
        <p:grpSpPr>
          <a:xfrm>
            <a:off x="806488" y="1656470"/>
            <a:ext cx="2048760" cy="518400"/>
            <a:chOff x="806488" y="1656470"/>
            <a:chExt cx="2048760" cy="518400"/>
          </a:xfrm>
        </p:grpSpPr>
        <mc:AlternateContent xmlns:mc="http://schemas.openxmlformats.org/markup-compatibility/2006" xmlns:p14="http://schemas.microsoft.com/office/powerpoint/2010/main">
          <mc:Choice Requires="p14">
            <p:contentPart p14:bwMode="auto" r:id="rId170">
              <p14:nvContentPartPr>
                <p14:cNvPr id="132" name="Ink 131"/>
                <p14:cNvContentPartPr/>
                <p14:nvPr/>
              </p14:nvContentPartPr>
              <p14:xfrm>
                <a:off x="806488" y="1766270"/>
                <a:ext cx="1395720" cy="369720"/>
              </p14:xfrm>
            </p:contentPart>
          </mc:Choice>
          <mc:Fallback xmlns="">
            <p:pic>
              <p:nvPicPr>
                <p:cNvPr id="132" name="Ink 131"/>
              </p:nvPicPr>
              <p:blipFill>
                <a:blip r:embed="rId171"/>
              </p:blipFill>
              <p:spPr>
                <a:xfrm>
                  <a:off x="806488" y="1766270"/>
                  <a:ext cx="1395720" cy="36972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33" name="Ink 132"/>
                <p14:cNvContentPartPr/>
                <p14:nvPr/>
              </p14:nvContentPartPr>
              <p14:xfrm>
                <a:off x="1783888" y="1835750"/>
                <a:ext cx="165240" cy="1440"/>
              </p14:xfrm>
            </p:contentPart>
          </mc:Choice>
          <mc:Fallback xmlns="">
            <p:pic>
              <p:nvPicPr>
                <p:cNvPr id="133" name="Ink 132"/>
              </p:nvPicPr>
              <p:blipFill>
                <a:blip r:embed="rId173"/>
              </p:blipFill>
              <p:spPr>
                <a:xfrm>
                  <a:off x="1783888" y="1835750"/>
                  <a:ext cx="165240" cy="144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34" name="Ink 133"/>
                <p14:cNvContentPartPr/>
                <p14:nvPr/>
              </p14:nvContentPartPr>
              <p14:xfrm>
                <a:off x="2228488" y="1878950"/>
                <a:ext cx="626760" cy="295920"/>
              </p14:xfrm>
            </p:contentPart>
          </mc:Choice>
          <mc:Fallback xmlns="">
            <p:pic>
              <p:nvPicPr>
                <p:cNvPr id="134" name="Ink 133"/>
              </p:nvPicPr>
              <p:blipFill>
                <a:blip r:embed="rId175"/>
              </p:blipFill>
              <p:spPr>
                <a:xfrm>
                  <a:off x="2228488" y="1878950"/>
                  <a:ext cx="626760" cy="29592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35" name="Ink 134"/>
                <p14:cNvContentPartPr/>
                <p14:nvPr/>
              </p14:nvContentPartPr>
              <p14:xfrm>
                <a:off x="2408488" y="1656470"/>
                <a:ext cx="133920" cy="144720"/>
              </p14:xfrm>
            </p:contentPart>
          </mc:Choice>
          <mc:Fallback xmlns="">
            <p:pic>
              <p:nvPicPr>
                <p:cNvPr id="135" name="Ink 134"/>
              </p:nvPicPr>
              <p:blipFill>
                <a:blip r:embed="rId177"/>
              </p:blipFill>
              <p:spPr>
                <a:xfrm>
                  <a:off x="2408488" y="1656470"/>
                  <a:ext cx="133920" cy="144720"/>
                </a:xfrm>
                <a:prstGeom prst="rect"/>
              </p:spPr>
            </p:pic>
          </mc:Fallback>
        </mc:AlternateContent>
      </p:grpSp>
      <mc:AlternateContent xmlns:mc="http://schemas.openxmlformats.org/markup-compatibility/2006" xmlns:p14="http://schemas.microsoft.com/office/powerpoint/2010/main">
        <mc:Choice Requires="p14">
          <p:contentPart p14:bwMode="auto" r:id="rId178">
            <p14:nvContentPartPr>
              <p14:cNvPr id="138" name="Ink 137"/>
              <p14:cNvContentPartPr/>
              <p14:nvPr/>
            </p14:nvContentPartPr>
            <p14:xfrm>
              <a:off x="4346008" y="1965350"/>
              <a:ext cx="627480" cy="242280"/>
            </p14:xfrm>
          </p:contentPart>
        </mc:Choice>
        <mc:Fallback xmlns="">
          <p:pic>
            <p:nvPicPr>
              <p:cNvPr id="138" name="Ink 137"/>
            </p:nvPicPr>
            <p:blipFill>
              <a:blip r:embed="rId179"/>
            </p:blipFill>
            <p:spPr>
              <a:xfrm>
                <a:off x="4346008" y="1965350"/>
                <a:ext cx="627480" cy="242280"/>
              </a:xfrm>
              <a:prstGeom prst="rect"/>
            </p:spPr>
          </p:pic>
        </mc:Fallback>
      </mc:AlternateContent>
      <p:grpSp>
        <p:nvGrpSpPr>
          <p:cNvPr id="145" name="Group 144"/>
          <p:cNvGrpSpPr/>
          <p:nvPr/>
        </p:nvGrpSpPr>
        <p:grpSpPr>
          <a:xfrm>
            <a:off x="4226488" y="1242830"/>
            <a:ext cx="2548800" cy="536040"/>
            <a:chOff x="4226488" y="1242830"/>
            <a:chExt cx="2548800" cy="536040"/>
          </a:xfrm>
        </p:grpSpPr>
        <mc:AlternateContent xmlns:mc="http://schemas.openxmlformats.org/markup-compatibility/2006" xmlns:p14="http://schemas.microsoft.com/office/powerpoint/2010/main">
          <mc:Choice Requires="p14">
            <p:contentPart p14:bwMode="auto" r:id="rId180">
              <p14:nvContentPartPr>
                <p14:cNvPr id="139" name="Ink 138"/>
                <p14:cNvContentPartPr/>
                <p14:nvPr/>
              </p14:nvContentPartPr>
              <p14:xfrm>
                <a:off x="4226488" y="1381790"/>
                <a:ext cx="1274760" cy="397080"/>
              </p14:xfrm>
            </p:contentPart>
          </mc:Choice>
          <mc:Fallback xmlns="">
            <p:pic>
              <p:nvPicPr>
                <p:cNvPr id="139" name="Ink 138"/>
              </p:nvPicPr>
              <p:blipFill>
                <a:blip r:embed="rId181"/>
              </p:blipFill>
              <p:spPr>
                <a:xfrm>
                  <a:off x="4226488" y="1381790"/>
                  <a:ext cx="1274760" cy="39708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40" name="Ink 139"/>
                <p14:cNvContentPartPr/>
                <p14:nvPr/>
              </p14:nvContentPartPr>
              <p14:xfrm>
                <a:off x="5140528" y="1242830"/>
                <a:ext cx="70920" cy="87480"/>
              </p14:xfrm>
            </p:contentPart>
          </mc:Choice>
          <mc:Fallback xmlns="">
            <p:pic>
              <p:nvPicPr>
                <p:cNvPr id="140" name="Ink 139"/>
              </p:nvPicPr>
              <p:blipFill>
                <a:blip r:embed="rId183"/>
              </p:blipFill>
              <p:spPr>
                <a:xfrm>
                  <a:off x="5140528" y="1242830"/>
                  <a:ext cx="70920" cy="8748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41" name="Ink 140"/>
                <p14:cNvContentPartPr/>
                <p14:nvPr/>
              </p14:nvContentPartPr>
              <p14:xfrm>
                <a:off x="4944688" y="1381790"/>
                <a:ext cx="177120" cy="6840"/>
              </p14:xfrm>
            </p:contentPart>
          </mc:Choice>
          <mc:Fallback xmlns="">
            <p:pic>
              <p:nvPicPr>
                <p:cNvPr id="141" name="Ink 140"/>
              </p:nvPicPr>
              <p:blipFill>
                <a:blip r:embed="rId185"/>
              </p:blipFill>
              <p:spPr>
                <a:xfrm>
                  <a:off x="4944688" y="1381790"/>
                  <a:ext cx="177120" cy="684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42" name="Ink 141"/>
                <p14:cNvContentPartPr/>
                <p14:nvPr/>
              </p14:nvContentPartPr>
              <p14:xfrm>
                <a:off x="5602048" y="1382510"/>
                <a:ext cx="1173240" cy="377640"/>
              </p14:xfrm>
            </p:contentPart>
          </mc:Choice>
          <mc:Fallback xmlns="">
            <p:pic>
              <p:nvPicPr>
                <p:cNvPr id="142" name="Ink 141"/>
              </p:nvPicPr>
              <p:blipFill>
                <a:blip r:embed="rId187"/>
              </p:blipFill>
              <p:spPr>
                <a:xfrm>
                  <a:off x="5602048" y="1382510"/>
                  <a:ext cx="1173240" cy="37764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43" name="Ink 142"/>
                <p14:cNvContentPartPr/>
                <p14:nvPr/>
              </p14:nvContentPartPr>
              <p14:xfrm>
                <a:off x="6285688" y="1395830"/>
                <a:ext cx="72360" cy="7920"/>
              </p14:xfrm>
            </p:contentPart>
          </mc:Choice>
          <mc:Fallback xmlns="">
            <p:pic>
              <p:nvPicPr>
                <p:cNvPr id="143" name="Ink 142"/>
              </p:nvPicPr>
              <p:blipFill>
                <a:blip r:embed="rId189"/>
              </p:blipFill>
              <p:spPr>
                <a:xfrm>
                  <a:off x="6285688" y="1395830"/>
                  <a:ext cx="72360" cy="7920"/>
                </a:xfrm>
                <a:prstGeom prst="rect"/>
              </p:spPr>
            </p:pic>
          </mc:Fallback>
        </mc:AlternateContent>
      </p:grpSp>
      <mc:AlternateContent xmlns:mc="http://schemas.openxmlformats.org/markup-compatibility/2006" xmlns:p14="http://schemas.microsoft.com/office/powerpoint/2010/main">
        <mc:Choice Requires="p14">
          <p:contentPart p14:bwMode="auto" r:id="rId190">
            <p14:nvContentPartPr>
              <p14:cNvPr id="146" name="Ink 145"/>
              <p14:cNvContentPartPr/>
              <p14:nvPr/>
            </p14:nvContentPartPr>
            <p14:xfrm>
              <a:off x="2216968" y="4071710"/>
              <a:ext cx="163440" cy="530640"/>
            </p14:xfrm>
          </p:contentPart>
        </mc:Choice>
        <mc:Fallback xmlns="">
          <p:pic>
            <p:nvPicPr>
              <p:cNvPr id="146" name="Ink 145"/>
            </p:nvPicPr>
            <p:blipFill>
              <a:blip r:embed="rId191"/>
            </p:blipFill>
            <p:spPr>
              <a:xfrm>
                <a:off x="2216968" y="4071710"/>
                <a:ext cx="163440" cy="530640"/>
              </a:xfrm>
              <a:prstGeom prst="rect"/>
            </p:spPr>
          </p:pic>
        </mc:Fallback>
      </mc:AlternateContent>
      <p:grpSp>
        <p:nvGrpSpPr>
          <p:cNvPr id="149" name="Group 148"/>
          <p:cNvGrpSpPr/>
          <p:nvPr/>
        </p:nvGrpSpPr>
        <p:grpSpPr>
          <a:xfrm>
            <a:off x="1660048" y="3534950"/>
            <a:ext cx="1172880" cy="1608480"/>
            <a:chOff x="1660048" y="3534950"/>
            <a:chExt cx="1172880" cy="1608480"/>
          </a:xfrm>
        </p:grpSpPr>
        <mc:AlternateContent xmlns:mc="http://schemas.openxmlformats.org/markup-compatibility/2006" xmlns:p14="http://schemas.microsoft.com/office/powerpoint/2010/main">
          <mc:Choice Requires="p14">
            <p:contentPart p14:bwMode="auto" r:id="rId192">
              <p14:nvContentPartPr>
                <p14:cNvPr id="147" name="Ink 146"/>
                <p14:cNvContentPartPr/>
                <p14:nvPr/>
              </p14:nvContentPartPr>
              <p14:xfrm>
                <a:off x="1660048" y="4698110"/>
                <a:ext cx="684000" cy="293760"/>
              </p14:xfrm>
            </p:contentPart>
          </mc:Choice>
          <mc:Fallback xmlns="">
            <p:pic>
              <p:nvPicPr>
                <p:cNvPr id="147" name="Ink 146"/>
              </p:nvPicPr>
              <p:blipFill>
                <a:blip r:embed="rId193"/>
              </p:blipFill>
              <p:spPr>
                <a:xfrm>
                  <a:off x="1660048" y="4698110"/>
                  <a:ext cx="684000" cy="29376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48" name="Ink 147"/>
                <p14:cNvContentPartPr/>
                <p14:nvPr/>
              </p14:nvContentPartPr>
              <p14:xfrm>
                <a:off x="2618008" y="3534950"/>
                <a:ext cx="214920" cy="1608480"/>
              </p14:xfrm>
            </p:contentPart>
          </mc:Choice>
          <mc:Fallback xmlns="">
            <p:pic>
              <p:nvPicPr>
                <p:cNvPr id="148" name="Ink 147"/>
              </p:nvPicPr>
              <p:blipFill>
                <a:blip r:embed="rId195"/>
              </p:blipFill>
              <p:spPr>
                <a:xfrm>
                  <a:off x="2618008" y="3534950"/>
                  <a:ext cx="214920" cy="1608480"/>
                </a:xfrm>
                <a:prstGeom prst="rect"/>
              </p:spPr>
            </p:pic>
          </mc:Fallback>
        </mc:AlternateContent>
      </p:grpSp>
      <p:grpSp>
        <p:nvGrpSpPr>
          <p:cNvPr id="153" name="Group 152"/>
          <p:cNvGrpSpPr/>
          <p:nvPr/>
        </p:nvGrpSpPr>
        <p:grpSpPr>
          <a:xfrm>
            <a:off x="2247568" y="5364470"/>
            <a:ext cx="1124640" cy="339840"/>
            <a:chOff x="2247568" y="5364470"/>
            <a:chExt cx="1124640" cy="339840"/>
          </a:xfrm>
        </p:grpSpPr>
        <mc:AlternateContent xmlns:mc="http://schemas.openxmlformats.org/markup-compatibility/2006" xmlns:p14="http://schemas.microsoft.com/office/powerpoint/2010/main">
          <mc:Choice Requires="p14">
            <p:contentPart p14:bwMode="auto" r:id="rId196">
              <p14:nvContentPartPr>
                <p14:cNvPr id="150" name="Ink 149"/>
                <p14:cNvContentPartPr/>
                <p14:nvPr/>
              </p14:nvContentPartPr>
              <p14:xfrm>
                <a:off x="2264128" y="5364470"/>
                <a:ext cx="109080" cy="304200"/>
              </p14:xfrm>
            </p:contentPart>
          </mc:Choice>
          <mc:Fallback xmlns="">
            <p:pic>
              <p:nvPicPr>
                <p:cNvPr id="150" name="Ink 149"/>
              </p:nvPicPr>
              <p:blipFill>
                <a:blip r:embed="rId197"/>
              </p:blipFill>
              <p:spPr>
                <a:xfrm>
                  <a:off x="2264128" y="5364470"/>
                  <a:ext cx="109080" cy="30420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51" name="Ink 150"/>
                <p14:cNvContentPartPr/>
                <p14:nvPr/>
              </p14:nvContentPartPr>
              <p14:xfrm>
                <a:off x="2247568" y="5415230"/>
                <a:ext cx="1124640" cy="289080"/>
              </p14:xfrm>
            </p:contentPart>
          </mc:Choice>
          <mc:Fallback xmlns="">
            <p:pic>
              <p:nvPicPr>
                <p:cNvPr id="151" name="Ink 150"/>
              </p:nvPicPr>
              <p:blipFill>
                <a:blip r:embed="rId199"/>
              </p:blipFill>
              <p:spPr>
                <a:xfrm>
                  <a:off x="2247568" y="5415230"/>
                  <a:ext cx="1124640" cy="28908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52" name="Ink 151"/>
                <p14:cNvContentPartPr/>
                <p14:nvPr/>
              </p14:nvContentPartPr>
              <p14:xfrm>
                <a:off x="2773528" y="5447270"/>
                <a:ext cx="117000" cy="3600"/>
              </p14:xfrm>
            </p:contentPart>
          </mc:Choice>
          <mc:Fallback xmlns="">
            <p:pic>
              <p:nvPicPr>
                <p:cNvPr id="152" name="Ink 151"/>
              </p:nvPicPr>
              <p:blipFill>
                <a:blip r:embed="rId201"/>
              </p:blipFill>
              <p:spPr>
                <a:xfrm>
                  <a:off x="2773528" y="5447270"/>
                  <a:ext cx="117000" cy="3600"/>
                </a:xfrm>
                <a:prstGeom prst="rect"/>
              </p:spPr>
            </p:pic>
          </mc:Fallback>
        </mc:AlternateContent>
      </p:grpSp>
      <p:grpSp>
        <p:nvGrpSpPr>
          <p:cNvPr id="160" name="Group 159"/>
          <p:cNvGrpSpPr/>
          <p:nvPr/>
        </p:nvGrpSpPr>
        <p:grpSpPr>
          <a:xfrm>
            <a:off x="3387688" y="3960110"/>
            <a:ext cx="2319120" cy="1982880"/>
            <a:chOff x="3387688" y="3960110"/>
            <a:chExt cx="2319120" cy="1982880"/>
          </a:xfrm>
        </p:grpSpPr>
        <mc:AlternateContent xmlns:mc="http://schemas.openxmlformats.org/markup-compatibility/2006" xmlns:p14="http://schemas.microsoft.com/office/powerpoint/2010/main">
          <mc:Choice Requires="p14">
            <p:contentPart p14:bwMode="auto" r:id="rId202">
              <p14:nvContentPartPr>
                <p14:cNvPr id="154" name="Ink 153"/>
                <p14:cNvContentPartPr/>
                <p14:nvPr/>
              </p14:nvContentPartPr>
              <p14:xfrm>
                <a:off x="3387688" y="5528630"/>
                <a:ext cx="568440" cy="414360"/>
              </p14:xfrm>
            </p:contentPart>
          </mc:Choice>
          <mc:Fallback xmlns="">
            <p:pic>
              <p:nvPicPr>
                <p:cNvPr id="154" name="Ink 153"/>
              </p:nvPicPr>
              <p:blipFill>
                <a:blip r:embed="rId203"/>
              </p:blipFill>
              <p:spPr>
                <a:xfrm>
                  <a:off x="3387688" y="5528630"/>
                  <a:ext cx="568440" cy="41436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55" name="Ink 154"/>
                <p14:cNvContentPartPr/>
                <p14:nvPr/>
              </p14:nvContentPartPr>
              <p14:xfrm>
                <a:off x="3655168" y="3960110"/>
                <a:ext cx="537840" cy="1424520"/>
              </p14:xfrm>
            </p:contentPart>
          </mc:Choice>
          <mc:Fallback xmlns="">
            <p:pic>
              <p:nvPicPr>
                <p:cNvPr id="155" name="Ink 154"/>
              </p:nvPicPr>
              <p:blipFill>
                <a:blip r:embed="rId205"/>
              </p:blipFill>
              <p:spPr>
                <a:xfrm>
                  <a:off x="3655168" y="3960110"/>
                  <a:ext cx="537840" cy="142452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57" name="Ink 156"/>
                <p14:cNvContentPartPr/>
                <p14:nvPr/>
              </p14:nvContentPartPr>
              <p14:xfrm>
                <a:off x="4326928" y="5357270"/>
                <a:ext cx="112680" cy="283680"/>
              </p14:xfrm>
            </p:contentPart>
          </mc:Choice>
          <mc:Fallback xmlns="">
            <p:pic>
              <p:nvPicPr>
                <p:cNvPr id="157" name="Ink 156"/>
              </p:nvPicPr>
              <p:blipFill>
                <a:blip r:embed="rId207"/>
              </p:blipFill>
              <p:spPr>
                <a:xfrm>
                  <a:off x="4326928" y="5357270"/>
                  <a:ext cx="112680" cy="28368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58" name="Ink 157"/>
                <p14:cNvContentPartPr/>
                <p14:nvPr/>
              </p14:nvContentPartPr>
              <p14:xfrm>
                <a:off x="4321168" y="5431070"/>
                <a:ext cx="1385640" cy="423360"/>
              </p14:xfrm>
            </p:contentPart>
          </mc:Choice>
          <mc:Fallback xmlns="">
            <p:pic>
              <p:nvPicPr>
                <p:cNvPr id="158" name="Ink 157"/>
              </p:nvPicPr>
              <p:blipFill>
                <a:blip r:embed="rId209"/>
              </p:blipFill>
              <p:spPr>
                <a:xfrm>
                  <a:off x="4321168" y="5431070"/>
                  <a:ext cx="1385640" cy="42336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59" name="Ink 158"/>
                <p14:cNvContentPartPr/>
                <p14:nvPr/>
              </p14:nvContentPartPr>
              <p14:xfrm>
                <a:off x="5132968" y="5204270"/>
                <a:ext cx="92880" cy="76680"/>
              </p14:xfrm>
            </p:contentPart>
          </mc:Choice>
          <mc:Fallback xmlns="">
            <p:pic>
              <p:nvPicPr>
                <p:cNvPr id="159" name="Ink 158"/>
              </p:nvPicPr>
              <p:blipFill>
                <a:blip r:embed="rId211"/>
              </p:blipFill>
              <p:spPr>
                <a:xfrm>
                  <a:off x="5132968" y="5204270"/>
                  <a:ext cx="92880" cy="76680"/>
                </a:xfrm>
                <a:prstGeom prst="rect"/>
              </p:spPr>
            </p:pic>
          </mc:Fallback>
        </mc:AlternateContent>
      </p:grpSp>
      <p:grpSp>
        <p:nvGrpSpPr>
          <p:cNvPr id="163" name="Group 162"/>
          <p:cNvGrpSpPr/>
          <p:nvPr/>
        </p:nvGrpSpPr>
        <p:grpSpPr>
          <a:xfrm>
            <a:off x="5830648" y="5400830"/>
            <a:ext cx="1028160" cy="534600"/>
            <a:chOff x="5830648" y="5400830"/>
            <a:chExt cx="1028160" cy="534600"/>
          </a:xfrm>
        </p:grpSpPr>
        <mc:AlternateContent xmlns:mc="http://schemas.openxmlformats.org/markup-compatibility/2006" xmlns:p14="http://schemas.microsoft.com/office/powerpoint/2010/main">
          <mc:Choice Requires="p14">
            <p:contentPart p14:bwMode="auto" r:id="rId212">
              <p14:nvContentPartPr>
                <p14:cNvPr id="161" name="Ink 160"/>
                <p14:cNvContentPartPr/>
                <p14:nvPr/>
              </p14:nvContentPartPr>
              <p14:xfrm>
                <a:off x="5830648" y="5400830"/>
                <a:ext cx="1028160" cy="534600"/>
              </p14:xfrm>
            </p:contentPart>
          </mc:Choice>
          <mc:Fallback xmlns="">
            <p:pic>
              <p:nvPicPr>
                <p:cNvPr id="161" name="Ink 160"/>
              </p:nvPicPr>
              <p:blipFill>
                <a:blip r:embed="rId213"/>
              </p:blipFill>
              <p:spPr>
                <a:xfrm>
                  <a:off x="5830648" y="5400830"/>
                  <a:ext cx="1028160" cy="53460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62" name="Ink 161"/>
                <p14:cNvContentPartPr/>
                <p14:nvPr/>
              </p14:nvContentPartPr>
              <p14:xfrm>
                <a:off x="6397648" y="5406950"/>
                <a:ext cx="127800" cy="1440"/>
              </p14:xfrm>
            </p:contentPart>
          </mc:Choice>
          <mc:Fallback xmlns="">
            <p:pic>
              <p:nvPicPr>
                <p:cNvPr id="162" name="Ink 161"/>
              </p:nvPicPr>
              <p:blipFill>
                <a:blip r:embed="rId215"/>
              </p:blipFill>
              <p:spPr>
                <a:xfrm>
                  <a:off x="6397648" y="5406950"/>
                  <a:ext cx="127800" cy="1440"/>
                </a:xfrm>
                <a:prstGeom prst="rect"/>
              </p:spPr>
            </p:pic>
          </mc:Fallback>
        </mc:AlternateContent>
      </p:grpSp>
      <p:grpSp>
        <p:nvGrpSpPr>
          <p:cNvPr id="170" name="Group 169"/>
          <p:cNvGrpSpPr/>
          <p:nvPr/>
        </p:nvGrpSpPr>
        <p:grpSpPr>
          <a:xfrm>
            <a:off x="4642648" y="4154510"/>
            <a:ext cx="2649600" cy="912960"/>
            <a:chOff x="4642648" y="4154510"/>
            <a:chExt cx="2649600" cy="912960"/>
          </a:xfrm>
        </p:grpSpPr>
        <mc:AlternateContent xmlns:mc="http://schemas.openxmlformats.org/markup-compatibility/2006" xmlns:p14="http://schemas.microsoft.com/office/powerpoint/2010/main">
          <mc:Choice Requires="p14">
            <p:contentPart p14:bwMode="auto" r:id="rId216">
              <p14:nvContentPartPr>
                <p14:cNvPr id="164" name="Ink 163"/>
                <p14:cNvContentPartPr/>
                <p14:nvPr/>
              </p14:nvContentPartPr>
              <p14:xfrm>
                <a:off x="4642648" y="4154510"/>
                <a:ext cx="1528920" cy="840240"/>
              </p14:xfrm>
            </p:contentPart>
          </mc:Choice>
          <mc:Fallback xmlns="">
            <p:pic>
              <p:nvPicPr>
                <p:cNvPr id="164" name="Ink 163"/>
              </p:nvPicPr>
              <p:blipFill>
                <a:blip r:embed="rId217"/>
              </p:blipFill>
              <p:spPr>
                <a:xfrm>
                  <a:off x="4642648" y="4154510"/>
                  <a:ext cx="1528920" cy="84024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65" name="Ink 164"/>
                <p14:cNvContentPartPr/>
                <p14:nvPr/>
              </p14:nvContentPartPr>
              <p14:xfrm>
                <a:off x="6336088" y="4810790"/>
                <a:ext cx="123480" cy="254160"/>
              </p14:xfrm>
            </p:contentPart>
          </mc:Choice>
          <mc:Fallback xmlns="">
            <p:pic>
              <p:nvPicPr>
                <p:cNvPr id="165" name="Ink 164"/>
              </p:nvPicPr>
              <p:blipFill>
                <a:blip r:embed="rId219"/>
              </p:blipFill>
              <p:spPr>
                <a:xfrm>
                  <a:off x="6336088" y="4810790"/>
                  <a:ext cx="123480" cy="25416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66" name="Ink 165"/>
                <p14:cNvContentPartPr/>
                <p14:nvPr/>
              </p14:nvContentPartPr>
              <p14:xfrm>
                <a:off x="6417448" y="4711790"/>
                <a:ext cx="874800" cy="355680"/>
              </p14:xfrm>
            </p:contentPart>
          </mc:Choice>
          <mc:Fallback xmlns="">
            <p:pic>
              <p:nvPicPr>
                <p:cNvPr id="166" name="Ink 165"/>
              </p:nvPicPr>
              <p:blipFill>
                <a:blip r:embed="rId221"/>
              </p:blipFill>
              <p:spPr>
                <a:xfrm>
                  <a:off x="6417448" y="4711790"/>
                  <a:ext cx="874800" cy="35568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68" name="Ink 167"/>
                <p14:cNvContentPartPr/>
                <p14:nvPr/>
              </p14:nvContentPartPr>
              <p14:xfrm>
                <a:off x="6930088" y="4671830"/>
                <a:ext cx="64080" cy="75960"/>
              </p14:xfrm>
            </p:contentPart>
          </mc:Choice>
          <mc:Fallback xmlns="">
            <p:pic>
              <p:nvPicPr>
                <p:cNvPr id="168" name="Ink 167"/>
              </p:nvPicPr>
              <p:blipFill>
                <a:blip r:embed="rId223"/>
              </p:blipFill>
              <p:spPr>
                <a:xfrm>
                  <a:off x="6930088" y="4671830"/>
                  <a:ext cx="64080" cy="7596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69" name="Ink 168"/>
                <p14:cNvContentPartPr/>
                <p14:nvPr/>
              </p14:nvContentPartPr>
              <p14:xfrm>
                <a:off x="6744328" y="4827710"/>
                <a:ext cx="142920" cy="2520"/>
              </p14:xfrm>
            </p:contentPart>
          </mc:Choice>
          <mc:Fallback xmlns="">
            <p:pic>
              <p:nvPicPr>
                <p:cNvPr id="169" name="Ink 168"/>
              </p:nvPicPr>
              <p:blipFill>
                <a:blip r:embed="rId225"/>
              </p:blipFill>
              <p:spPr>
                <a:xfrm>
                  <a:off x="6744328" y="4827710"/>
                  <a:ext cx="142920" cy="2520"/>
                </a:xfrm>
                <a:prstGeom prst="rect"/>
              </p:spPr>
            </p:pic>
          </mc:Fallback>
        </mc:AlternateContent>
      </p:grpSp>
      <p:grpSp>
        <p:nvGrpSpPr>
          <p:cNvPr id="177" name="Group 176"/>
          <p:cNvGrpSpPr/>
          <p:nvPr/>
        </p:nvGrpSpPr>
        <p:grpSpPr>
          <a:xfrm>
            <a:off x="7402048" y="4523150"/>
            <a:ext cx="1204200" cy="721080"/>
            <a:chOff x="7402048" y="4523150"/>
            <a:chExt cx="1204200" cy="721080"/>
          </a:xfrm>
        </p:grpSpPr>
        <mc:AlternateContent xmlns:mc="http://schemas.openxmlformats.org/markup-compatibility/2006" xmlns:p14="http://schemas.microsoft.com/office/powerpoint/2010/main">
          <mc:Choice Requires="p14">
            <p:contentPart p14:bwMode="auto" r:id="rId226">
              <p14:nvContentPartPr>
                <p14:cNvPr id="171" name="Ink 170"/>
                <p14:cNvContentPartPr/>
                <p14:nvPr/>
              </p14:nvContentPartPr>
              <p14:xfrm>
                <a:off x="7402048" y="4694870"/>
                <a:ext cx="1204200" cy="549360"/>
              </p14:xfrm>
            </p:contentPart>
          </mc:Choice>
          <mc:Fallback xmlns="">
            <p:pic>
              <p:nvPicPr>
                <p:cNvPr id="171" name="Ink 170"/>
              </p:nvPicPr>
              <p:blipFill>
                <a:blip r:embed="rId227"/>
              </p:blipFill>
              <p:spPr>
                <a:xfrm>
                  <a:off x="7402048" y="4694870"/>
                  <a:ext cx="1204200" cy="54936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72" name="Ink 171"/>
                <p14:cNvContentPartPr/>
                <p14:nvPr/>
              </p14:nvContentPartPr>
              <p14:xfrm>
                <a:off x="8206648" y="4523150"/>
                <a:ext cx="81000" cy="101160"/>
              </p14:xfrm>
            </p:contentPart>
          </mc:Choice>
          <mc:Fallback xmlns="">
            <p:pic>
              <p:nvPicPr>
                <p:cNvPr id="172" name="Ink 171"/>
              </p:nvPicPr>
              <p:blipFill>
                <a:blip r:embed="rId229"/>
              </p:blipFill>
              <p:spPr>
                <a:xfrm>
                  <a:off x="8206648" y="4523150"/>
                  <a:ext cx="81000" cy="10116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73" name="Ink 172"/>
                <p14:cNvContentPartPr/>
                <p14:nvPr/>
              </p14:nvContentPartPr>
              <p14:xfrm>
                <a:off x="8118448" y="4724030"/>
                <a:ext cx="172440" cy="22680"/>
              </p14:xfrm>
            </p:contentPart>
          </mc:Choice>
          <mc:Fallback xmlns="">
            <p:pic>
              <p:nvPicPr>
                <p:cNvPr id="173" name="Ink 172"/>
              </p:nvPicPr>
              <p:blipFill>
                <a:blip r:embed="rId231"/>
              </p:blipFill>
              <p:spPr>
                <a:xfrm>
                  <a:off x="8118448" y="4724030"/>
                  <a:ext cx="172440" cy="22680"/>
                </a:xfrm>
                <a:prstGeom prst="rect"/>
              </p:spPr>
            </p:pic>
          </mc:Fallback>
        </mc:AlternateContent>
      </p:grpSp>
      <p:grpSp>
        <p:nvGrpSpPr>
          <p:cNvPr id="176" name="Group 175"/>
          <p:cNvGrpSpPr/>
          <p:nvPr/>
        </p:nvGrpSpPr>
        <p:grpSpPr>
          <a:xfrm>
            <a:off x="8724328" y="4653110"/>
            <a:ext cx="1070280" cy="438480"/>
            <a:chOff x="8724328" y="4653110"/>
            <a:chExt cx="1070280" cy="438480"/>
          </a:xfrm>
        </p:grpSpPr>
        <mc:AlternateContent xmlns:mc="http://schemas.openxmlformats.org/markup-compatibility/2006" xmlns:p14="http://schemas.microsoft.com/office/powerpoint/2010/main">
          <mc:Choice Requires="p14">
            <p:contentPart p14:bwMode="auto" r:id="rId232">
              <p14:nvContentPartPr>
                <p14:cNvPr id="174" name="Ink 173"/>
                <p14:cNvContentPartPr/>
                <p14:nvPr/>
              </p14:nvContentPartPr>
              <p14:xfrm>
                <a:off x="8724328" y="4653110"/>
                <a:ext cx="1070280" cy="438480"/>
              </p14:xfrm>
            </p:contentPart>
          </mc:Choice>
          <mc:Fallback xmlns="">
            <p:pic>
              <p:nvPicPr>
                <p:cNvPr id="174" name="Ink 173"/>
              </p:nvPicPr>
              <p:blipFill>
                <a:blip r:embed="rId233"/>
              </p:blipFill>
              <p:spPr>
                <a:xfrm>
                  <a:off x="8724328" y="4653110"/>
                  <a:ext cx="1070280" cy="43848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75" name="Ink 174"/>
                <p14:cNvContentPartPr/>
                <p14:nvPr/>
              </p14:nvContentPartPr>
              <p14:xfrm>
                <a:off x="9311128" y="4699550"/>
                <a:ext cx="117000" cy="360"/>
              </p14:xfrm>
            </p:contentPart>
          </mc:Choice>
          <mc:Fallback xmlns="">
            <p:pic>
              <p:nvPicPr>
                <p:cNvPr id="175" name="Ink 174"/>
              </p:nvPicPr>
              <p:blipFill>
                <a:blip r:embed="rId235"/>
              </p:blipFill>
              <p:spPr>
                <a:xfrm>
                  <a:off x="9311128" y="4699550"/>
                  <a:ext cx="117000" cy="360"/>
                </a:xfrm>
                <a:prstGeom prst="rect"/>
              </p:spPr>
            </p:pic>
          </mc:Fallback>
        </mc:AlternateContent>
      </p:grpSp>
      <mc:AlternateContent xmlns:mc="http://schemas.openxmlformats.org/markup-compatibility/2006" xmlns:p14="http://schemas.microsoft.com/office/powerpoint/2010/main">
        <mc:Choice Requires="p14">
          <p:contentPart p14:bwMode="auto" r:id="rId236">
            <p14:nvContentPartPr>
              <p14:cNvPr id="178" name="Ink 177"/>
              <p14:cNvContentPartPr/>
              <p14:nvPr/>
            </p14:nvContentPartPr>
            <p14:xfrm>
              <a:off x="5301088" y="3430910"/>
              <a:ext cx="1767600" cy="401400"/>
            </p14:xfrm>
          </p:contentPart>
        </mc:Choice>
        <mc:Fallback xmlns="">
          <p:pic>
            <p:nvPicPr>
              <p:cNvPr id="178" name="Ink 177"/>
            </p:nvPicPr>
            <p:blipFill>
              <a:blip r:embed="rId237"/>
            </p:blipFill>
            <p:spPr>
              <a:xfrm>
                <a:off x="5301088" y="3430910"/>
                <a:ext cx="1767600" cy="401400"/>
              </a:xfrm>
              <a:prstGeom prst="rect"/>
            </p:spPr>
          </p:pic>
        </mc:Fallback>
      </mc:AlternateContent>
      <p:grpSp>
        <p:nvGrpSpPr>
          <p:cNvPr id="182" name="Group 181"/>
          <p:cNvGrpSpPr/>
          <p:nvPr/>
        </p:nvGrpSpPr>
        <p:grpSpPr>
          <a:xfrm>
            <a:off x="6818635" y="3141837"/>
            <a:ext cx="1516320" cy="573840"/>
            <a:chOff x="7257688" y="3442070"/>
            <a:chExt cx="1516320" cy="573840"/>
          </a:xfrm>
        </p:grpSpPr>
        <mc:AlternateContent xmlns:mc="http://schemas.openxmlformats.org/markup-compatibility/2006" xmlns:p14="http://schemas.microsoft.com/office/powerpoint/2010/main">
          <mc:Choice Requires="p14">
            <p:contentPart p14:bwMode="auto" r:id="rId238">
              <p14:nvContentPartPr>
                <p14:cNvPr id="179" name="Ink 178"/>
                <p14:cNvContentPartPr/>
                <p14:nvPr/>
              </p14:nvContentPartPr>
              <p14:xfrm>
                <a:off x="7257688" y="3456830"/>
                <a:ext cx="1516320" cy="559080"/>
              </p14:xfrm>
            </p:contentPart>
          </mc:Choice>
          <mc:Fallback xmlns="">
            <p:pic>
              <p:nvPicPr>
                <p:cNvPr id="179" name="Ink 178"/>
              </p:nvPicPr>
              <p:blipFill>
                <a:blip r:embed="rId239"/>
              </p:blipFill>
              <p:spPr>
                <a:xfrm>
                  <a:off x="7257688" y="3456830"/>
                  <a:ext cx="1516320" cy="55908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80" name="Ink 179"/>
                <p14:cNvContentPartPr/>
                <p14:nvPr/>
              </p14:nvContentPartPr>
              <p14:xfrm>
                <a:off x="8363608" y="3611270"/>
                <a:ext cx="159480" cy="9000"/>
              </p14:xfrm>
            </p:contentPart>
          </mc:Choice>
          <mc:Fallback xmlns="">
            <p:pic>
              <p:nvPicPr>
                <p:cNvPr id="180" name="Ink 179"/>
              </p:nvPicPr>
              <p:blipFill>
                <a:blip r:embed="rId241"/>
              </p:blipFill>
              <p:spPr>
                <a:xfrm>
                  <a:off x="8363608" y="3611270"/>
                  <a:ext cx="159480" cy="900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81" name="Ink 180"/>
                <p14:cNvContentPartPr/>
                <p14:nvPr/>
              </p14:nvContentPartPr>
              <p14:xfrm>
                <a:off x="7931608" y="3442070"/>
                <a:ext cx="136800" cy="109800"/>
              </p14:xfrm>
            </p:contentPart>
          </mc:Choice>
          <mc:Fallback xmlns="">
            <p:pic>
              <p:nvPicPr>
                <p:cNvPr id="181" name="Ink 180"/>
              </p:nvPicPr>
              <p:blipFill>
                <a:blip r:embed="rId243"/>
              </p:blipFill>
              <p:spPr>
                <a:xfrm>
                  <a:off x="7931608" y="3442070"/>
                  <a:ext cx="136800" cy="109800"/>
                </a:xfrm>
                <a:prstGeom prst="rect"/>
              </p:spPr>
            </p:pic>
          </mc:Fallback>
        </mc:AlternateContent>
      </p:grpSp>
      <p:grpSp>
        <p:nvGrpSpPr>
          <p:cNvPr id="189" name="Group 188"/>
          <p:cNvGrpSpPr/>
          <p:nvPr/>
        </p:nvGrpSpPr>
        <p:grpSpPr>
          <a:xfrm>
            <a:off x="7946188" y="3513387"/>
            <a:ext cx="1753560" cy="863640"/>
            <a:chOff x="8923048" y="3355310"/>
            <a:chExt cx="1753560" cy="863640"/>
          </a:xfrm>
        </p:grpSpPr>
        <mc:AlternateContent xmlns:mc="http://schemas.openxmlformats.org/markup-compatibility/2006" xmlns:p14="http://schemas.microsoft.com/office/powerpoint/2010/main">
          <mc:Choice Requires="p14">
            <p:contentPart p14:bwMode="auto" r:id="rId244">
              <p14:nvContentPartPr>
                <p14:cNvPr id="183" name="Ink 182"/>
                <p14:cNvContentPartPr/>
                <p14:nvPr/>
              </p14:nvContentPartPr>
              <p14:xfrm>
                <a:off x="8923048" y="3470150"/>
                <a:ext cx="1301040" cy="512280"/>
              </p14:xfrm>
            </p:contentPart>
          </mc:Choice>
          <mc:Fallback xmlns="">
            <p:pic>
              <p:nvPicPr>
                <p:cNvPr id="183" name="Ink 182"/>
              </p:nvPicPr>
              <p:blipFill>
                <a:blip r:embed="rId245"/>
              </p:blipFill>
              <p:spPr>
                <a:xfrm>
                  <a:off x="8923048" y="3470150"/>
                  <a:ext cx="1301040" cy="51228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184" name="Ink 183"/>
                <p14:cNvContentPartPr/>
                <p14:nvPr/>
              </p14:nvContentPartPr>
              <p14:xfrm>
                <a:off x="9898288" y="3355310"/>
                <a:ext cx="72720" cy="78120"/>
              </p14:xfrm>
            </p:contentPart>
          </mc:Choice>
          <mc:Fallback xmlns="">
            <p:pic>
              <p:nvPicPr>
                <p:cNvPr id="184" name="Ink 183"/>
              </p:nvPicPr>
              <p:blipFill>
                <a:blip r:embed="rId247"/>
              </p:blipFill>
              <p:spPr>
                <a:xfrm>
                  <a:off x="9898288" y="3355310"/>
                  <a:ext cx="72720" cy="7812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185" name="Ink 184"/>
                <p14:cNvContentPartPr/>
                <p14:nvPr/>
              </p14:nvContentPartPr>
              <p14:xfrm>
                <a:off x="9725848" y="3491390"/>
                <a:ext cx="111240" cy="6840"/>
              </p14:xfrm>
            </p:contentPart>
          </mc:Choice>
          <mc:Fallback xmlns="">
            <p:pic>
              <p:nvPicPr>
                <p:cNvPr id="185" name="Ink 184"/>
              </p:nvPicPr>
              <p:blipFill>
                <a:blip r:embed="rId249"/>
              </p:blipFill>
              <p:spPr>
                <a:xfrm>
                  <a:off x="9725848" y="3491390"/>
                  <a:ext cx="111240" cy="684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86" name="Ink 185"/>
                <p14:cNvContentPartPr/>
                <p14:nvPr/>
              </p14:nvContentPartPr>
              <p14:xfrm>
                <a:off x="9661408" y="3862190"/>
                <a:ext cx="1015200" cy="356760"/>
              </p14:xfrm>
            </p:contentPart>
          </mc:Choice>
          <mc:Fallback xmlns="">
            <p:pic>
              <p:nvPicPr>
                <p:cNvPr id="186" name="Ink 185"/>
              </p:nvPicPr>
              <p:blipFill>
                <a:blip r:embed="rId251"/>
              </p:blipFill>
              <p:spPr>
                <a:xfrm>
                  <a:off x="9661408" y="3862190"/>
                  <a:ext cx="1015200" cy="35676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87" name="Ink 186"/>
                <p14:cNvContentPartPr/>
                <p14:nvPr/>
              </p14:nvContentPartPr>
              <p14:xfrm>
                <a:off x="10218328" y="3876590"/>
                <a:ext cx="108720" cy="1440"/>
              </p14:xfrm>
            </p:contentPart>
          </mc:Choice>
          <mc:Fallback xmlns="">
            <p:pic>
              <p:nvPicPr>
                <p:cNvPr id="187" name="Ink 186"/>
              </p:nvPicPr>
              <p:blipFill>
                <a:blip r:embed="rId253"/>
              </p:blipFill>
              <p:spPr>
                <a:xfrm>
                  <a:off x="10218328" y="3876590"/>
                  <a:ext cx="108720" cy="1440"/>
                </a:xfrm>
                <a:prstGeom prst="rect"/>
              </p:spPr>
            </p:pic>
          </mc:Fallback>
        </mc:AlternateContent>
      </p:grpSp>
      <p:grpSp>
        <p:nvGrpSpPr>
          <p:cNvPr id="270" name="Group 269"/>
          <p:cNvGrpSpPr/>
          <p:nvPr/>
        </p:nvGrpSpPr>
        <p:grpSpPr>
          <a:xfrm>
            <a:off x="3132088" y="2155070"/>
            <a:ext cx="3161160" cy="1956240"/>
            <a:chOff x="3132088" y="2155070"/>
            <a:chExt cx="3161160" cy="1956240"/>
          </a:xfrm>
        </p:grpSpPr>
        <mc:AlternateContent xmlns:mc="http://schemas.openxmlformats.org/markup-compatibility/2006" xmlns:p14="http://schemas.microsoft.com/office/powerpoint/2010/main">
          <mc:Choice Requires="p14">
            <p:contentPart p14:bwMode="auto" r:id="rId254">
              <p14:nvContentPartPr>
                <p14:cNvPr id="190" name="Ink 189"/>
                <p14:cNvContentPartPr/>
                <p14:nvPr/>
              </p14:nvContentPartPr>
              <p14:xfrm>
                <a:off x="3268528" y="3163790"/>
                <a:ext cx="24480" cy="26640"/>
              </p14:xfrm>
            </p:contentPart>
          </mc:Choice>
          <mc:Fallback xmlns="">
            <p:pic>
              <p:nvPicPr>
                <p:cNvPr id="190" name="Ink 189"/>
              </p:nvPicPr>
              <p:blipFill>
                <a:blip r:embed="rId255"/>
              </p:blipFill>
              <p:spPr>
                <a:xfrm>
                  <a:off x="3268528" y="3163790"/>
                  <a:ext cx="24480" cy="2664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191" name="Ink 190"/>
                <p14:cNvContentPartPr/>
                <p14:nvPr/>
              </p14:nvContentPartPr>
              <p14:xfrm>
                <a:off x="3240808" y="3295190"/>
                <a:ext cx="40680" cy="24840"/>
              </p14:xfrm>
            </p:contentPart>
          </mc:Choice>
          <mc:Fallback xmlns="">
            <p:pic>
              <p:nvPicPr>
                <p:cNvPr id="191" name="Ink 190"/>
              </p:nvPicPr>
              <p:blipFill>
                <a:blip r:embed="rId257"/>
              </p:blipFill>
              <p:spPr>
                <a:xfrm>
                  <a:off x="3240808" y="3295190"/>
                  <a:ext cx="40680" cy="2484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192" name="Ink 191"/>
                <p14:cNvContentPartPr/>
                <p14:nvPr/>
              </p14:nvContentPartPr>
              <p14:xfrm>
                <a:off x="3445288" y="3179270"/>
                <a:ext cx="45360" cy="42120"/>
              </p14:xfrm>
            </p:contentPart>
          </mc:Choice>
          <mc:Fallback xmlns="">
            <p:pic>
              <p:nvPicPr>
                <p:cNvPr id="192" name="Ink 191"/>
              </p:nvPicPr>
              <p:blipFill>
                <a:blip r:embed="rId259"/>
              </p:blipFill>
              <p:spPr>
                <a:xfrm>
                  <a:off x="3445288" y="3179270"/>
                  <a:ext cx="45360" cy="4212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193" name="Ink 192"/>
                <p14:cNvContentPartPr/>
                <p14:nvPr/>
              </p14:nvContentPartPr>
              <p14:xfrm>
                <a:off x="3403528" y="3308150"/>
                <a:ext cx="48600" cy="31320"/>
              </p14:xfrm>
            </p:contentPart>
          </mc:Choice>
          <mc:Fallback xmlns="">
            <p:pic>
              <p:nvPicPr>
                <p:cNvPr id="193" name="Ink 192"/>
              </p:nvPicPr>
              <p:blipFill>
                <a:blip r:embed="rId261"/>
              </p:blipFill>
              <p:spPr>
                <a:xfrm>
                  <a:off x="3403528" y="3308150"/>
                  <a:ext cx="48600" cy="3132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195" name="Ink 194"/>
                <p14:cNvContentPartPr/>
                <p14:nvPr/>
              </p14:nvContentPartPr>
              <p14:xfrm>
                <a:off x="3437368" y="3035270"/>
                <a:ext cx="9720" cy="11880"/>
              </p14:xfrm>
            </p:contentPart>
          </mc:Choice>
          <mc:Fallback xmlns="">
            <p:pic>
              <p:nvPicPr>
                <p:cNvPr id="195" name="Ink 194"/>
              </p:nvPicPr>
              <p:blipFill>
                <a:blip r:embed="rId263"/>
              </p:blipFill>
              <p:spPr>
                <a:xfrm>
                  <a:off x="3437368" y="3035270"/>
                  <a:ext cx="9720" cy="1188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196" name="Ink 195"/>
                <p14:cNvContentPartPr/>
                <p14:nvPr/>
              </p14:nvContentPartPr>
              <p14:xfrm>
                <a:off x="3538528" y="3157310"/>
                <a:ext cx="10800" cy="7920"/>
              </p14:xfrm>
            </p:contentPart>
          </mc:Choice>
          <mc:Fallback xmlns="">
            <p:pic>
              <p:nvPicPr>
                <p:cNvPr id="196" name="Ink 195"/>
              </p:nvPicPr>
              <p:blipFill>
                <a:blip r:embed="rId265"/>
              </p:blipFill>
              <p:spPr>
                <a:xfrm>
                  <a:off x="3538528" y="3157310"/>
                  <a:ext cx="10800" cy="792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197" name="Ink 196"/>
                <p14:cNvContentPartPr/>
                <p14:nvPr/>
              </p14:nvContentPartPr>
              <p14:xfrm>
                <a:off x="3551488" y="3183950"/>
                <a:ext cx="42840" cy="126720"/>
              </p14:xfrm>
            </p:contentPart>
          </mc:Choice>
          <mc:Fallback xmlns="">
            <p:pic>
              <p:nvPicPr>
                <p:cNvPr id="197" name="Ink 196"/>
              </p:nvPicPr>
              <p:blipFill>
                <a:blip r:embed="rId267"/>
              </p:blipFill>
              <p:spPr>
                <a:xfrm>
                  <a:off x="3551488" y="3183950"/>
                  <a:ext cx="42840" cy="12672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198" name="Ink 197"/>
                <p14:cNvContentPartPr/>
                <p14:nvPr/>
              </p14:nvContentPartPr>
              <p14:xfrm>
                <a:off x="3533848" y="3348470"/>
                <a:ext cx="159480" cy="34200"/>
              </p14:xfrm>
            </p:contentPart>
          </mc:Choice>
          <mc:Fallback xmlns="">
            <p:pic>
              <p:nvPicPr>
                <p:cNvPr id="198" name="Ink 197"/>
              </p:nvPicPr>
              <p:blipFill>
                <a:blip r:embed="rId269"/>
              </p:blipFill>
              <p:spPr>
                <a:xfrm>
                  <a:off x="3533848" y="3348470"/>
                  <a:ext cx="159480" cy="3420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199" name="Ink 198"/>
                <p14:cNvContentPartPr/>
                <p14:nvPr/>
              </p14:nvContentPartPr>
              <p14:xfrm>
                <a:off x="3691888" y="3175310"/>
                <a:ext cx="16920" cy="120240"/>
              </p14:xfrm>
            </p:contentPart>
          </mc:Choice>
          <mc:Fallback xmlns="">
            <p:pic>
              <p:nvPicPr>
                <p:cNvPr id="199" name="Ink 198"/>
              </p:nvPicPr>
              <p:blipFill>
                <a:blip r:embed="rId271"/>
              </p:blipFill>
              <p:spPr>
                <a:xfrm>
                  <a:off x="3691888" y="3175310"/>
                  <a:ext cx="16920" cy="12024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200" name="Ink 199"/>
                <p14:cNvContentPartPr/>
                <p14:nvPr/>
              </p14:nvContentPartPr>
              <p14:xfrm>
                <a:off x="3767128" y="3183950"/>
                <a:ext cx="85320" cy="120240"/>
              </p14:xfrm>
            </p:contentPart>
          </mc:Choice>
          <mc:Fallback xmlns="">
            <p:pic>
              <p:nvPicPr>
                <p:cNvPr id="200" name="Ink 199"/>
              </p:nvPicPr>
              <p:blipFill>
                <a:blip r:embed="rId273"/>
              </p:blipFill>
              <p:spPr>
                <a:xfrm>
                  <a:off x="3767128" y="3183950"/>
                  <a:ext cx="85320" cy="12024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201" name="Ink 200"/>
                <p14:cNvContentPartPr/>
                <p14:nvPr/>
              </p14:nvContentPartPr>
              <p14:xfrm>
                <a:off x="3780088" y="3322910"/>
                <a:ext cx="7560" cy="40680"/>
              </p14:xfrm>
            </p:contentPart>
          </mc:Choice>
          <mc:Fallback xmlns="">
            <p:pic>
              <p:nvPicPr>
                <p:cNvPr id="201" name="Ink 200"/>
              </p:nvPicPr>
              <p:blipFill>
                <a:blip r:embed="rId275"/>
              </p:blipFill>
              <p:spPr>
                <a:xfrm>
                  <a:off x="3780088" y="3322910"/>
                  <a:ext cx="7560" cy="4068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202" name="Ink 201"/>
                <p14:cNvContentPartPr/>
                <p14:nvPr/>
              </p14:nvContentPartPr>
              <p14:xfrm>
                <a:off x="3188608" y="3209510"/>
                <a:ext cx="1440" cy="7920"/>
              </p14:xfrm>
            </p:contentPart>
          </mc:Choice>
          <mc:Fallback xmlns="">
            <p:pic>
              <p:nvPicPr>
                <p:cNvPr id="202" name="Ink 201"/>
              </p:nvPicPr>
              <p:blipFill>
                <a:blip r:embed="rId277"/>
              </p:blipFill>
              <p:spPr>
                <a:xfrm>
                  <a:off x="3188608" y="3209510"/>
                  <a:ext cx="1440" cy="792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203" name="Ink 202"/>
                <p14:cNvContentPartPr/>
                <p14:nvPr/>
              </p14:nvContentPartPr>
              <p14:xfrm>
                <a:off x="3132088" y="3173150"/>
                <a:ext cx="2880" cy="1440"/>
              </p14:xfrm>
            </p:contentPart>
          </mc:Choice>
          <mc:Fallback xmlns="">
            <p:pic>
              <p:nvPicPr>
                <p:cNvPr id="203" name="Ink 202"/>
              </p:nvPicPr>
              <p:blipFill>
                <a:blip r:embed="rId279"/>
              </p:blipFill>
              <p:spPr>
                <a:xfrm>
                  <a:off x="3132088" y="3173150"/>
                  <a:ext cx="2880" cy="1440"/>
                </a:xfrm>
                <a:prstGeom prst="rect"/>
              </p:spPr>
            </p:pic>
          </mc:Fallback>
        </mc:AlternateContent>
        <mc:AlternateContent xmlns:mc="http://schemas.openxmlformats.org/markup-compatibility/2006" xmlns:p14="http://schemas.microsoft.com/office/powerpoint/2010/main">
          <mc:Choice Requires="p14">
            <p:contentPart p14:bwMode="auto" r:id="rId280">
              <p14:nvContentPartPr>
                <p14:cNvPr id="204" name="Ink 203"/>
                <p14:cNvContentPartPr/>
                <p14:nvPr/>
              </p14:nvContentPartPr>
              <p14:xfrm>
                <a:off x="3187528" y="3110870"/>
                <a:ext cx="13320" cy="151920"/>
              </p14:xfrm>
            </p:contentPart>
          </mc:Choice>
          <mc:Fallback xmlns="">
            <p:pic>
              <p:nvPicPr>
                <p:cNvPr id="204" name="Ink 203"/>
              </p:nvPicPr>
              <p:blipFill>
                <a:blip r:embed="rId281"/>
              </p:blipFill>
              <p:spPr>
                <a:xfrm>
                  <a:off x="3187528" y="3110870"/>
                  <a:ext cx="13320" cy="15192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205" name="Ink 204"/>
                <p14:cNvContentPartPr/>
                <p14:nvPr/>
              </p14:nvContentPartPr>
              <p14:xfrm>
                <a:off x="3143608" y="3355670"/>
                <a:ext cx="8640" cy="360"/>
              </p14:xfrm>
            </p:contentPart>
          </mc:Choice>
          <mc:Fallback xmlns="">
            <p:pic>
              <p:nvPicPr>
                <p:cNvPr id="205" name="Ink 204"/>
              </p:nvPicPr>
              <p:blipFill>
                <a:blip r:embed="rId283"/>
              </p:blipFill>
              <p:spPr>
                <a:xfrm>
                  <a:off x="3143608" y="3355670"/>
                  <a:ext cx="8640" cy="360"/>
                </a:xfrm>
                <a:prstGeom prst="rect"/>
              </p:spPr>
            </p:pic>
          </mc:Fallback>
        </mc:AlternateContent>
        <mc:AlternateContent xmlns:mc="http://schemas.openxmlformats.org/markup-compatibility/2006" xmlns:p14="http://schemas.microsoft.com/office/powerpoint/2010/main">
          <mc:Choice Requires="p14">
            <p:contentPart p14:bwMode="auto" r:id="rId284">
              <p14:nvContentPartPr>
                <p14:cNvPr id="206" name="Ink 205"/>
                <p14:cNvContentPartPr/>
                <p14:nvPr/>
              </p14:nvContentPartPr>
              <p14:xfrm>
                <a:off x="3362848" y="3282590"/>
                <a:ext cx="8640" cy="15120"/>
              </p14:xfrm>
            </p:contentPart>
          </mc:Choice>
          <mc:Fallback xmlns="">
            <p:pic>
              <p:nvPicPr>
                <p:cNvPr id="206" name="Ink 205"/>
              </p:nvPicPr>
              <p:blipFill>
                <a:blip r:embed="rId285"/>
              </p:blipFill>
              <p:spPr>
                <a:xfrm>
                  <a:off x="3362848" y="3282590"/>
                  <a:ext cx="8640" cy="1512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207" name="Ink 206"/>
                <p14:cNvContentPartPr/>
                <p14:nvPr/>
              </p14:nvContentPartPr>
              <p14:xfrm>
                <a:off x="3407848" y="3242270"/>
                <a:ext cx="360" cy="1440"/>
              </p14:xfrm>
            </p:contentPart>
          </mc:Choice>
          <mc:Fallback xmlns="">
            <p:pic>
              <p:nvPicPr>
                <p:cNvPr id="207" name="Ink 206"/>
              </p:nvPicPr>
              <p:blipFill>
                <a:blip r:embed="rId287"/>
              </p:blipFill>
              <p:spPr>
                <a:xfrm>
                  <a:off x="3407848" y="3242270"/>
                  <a:ext cx="360" cy="1440"/>
                </a:xfrm>
                <a:prstGeom prst="rect"/>
              </p:spPr>
            </p:pic>
          </mc:Fallback>
        </mc:AlternateContent>
        <mc:AlternateContent xmlns:mc="http://schemas.openxmlformats.org/markup-compatibility/2006" xmlns:p14="http://schemas.microsoft.com/office/powerpoint/2010/main">
          <mc:Choice Requires="p14">
            <p:contentPart p14:bwMode="auto" r:id="rId288">
              <p14:nvContentPartPr>
                <p14:cNvPr id="209" name="Ink 208"/>
                <p14:cNvContentPartPr/>
                <p14:nvPr/>
              </p14:nvContentPartPr>
              <p14:xfrm>
                <a:off x="3885208" y="3193310"/>
                <a:ext cx="13320" cy="17280"/>
              </p14:xfrm>
            </p:contentPart>
          </mc:Choice>
          <mc:Fallback xmlns="">
            <p:pic>
              <p:nvPicPr>
                <p:cNvPr id="209" name="Ink 208"/>
              </p:nvPicPr>
              <p:blipFill>
                <a:blip r:embed="rId289"/>
              </p:blipFill>
              <p:spPr>
                <a:xfrm>
                  <a:off x="3885208" y="3193310"/>
                  <a:ext cx="13320" cy="17280"/>
                </a:xfrm>
                <a:prstGeom prst="rect"/>
              </p:spPr>
            </p:pic>
          </mc:Fallback>
        </mc:AlternateContent>
        <mc:AlternateContent xmlns:mc="http://schemas.openxmlformats.org/markup-compatibility/2006" xmlns:p14="http://schemas.microsoft.com/office/powerpoint/2010/main">
          <mc:Choice Requires="p14">
            <p:contentPart p14:bwMode="auto" r:id="rId290">
              <p14:nvContentPartPr>
                <p14:cNvPr id="210" name="Ink 209"/>
                <p14:cNvContentPartPr/>
                <p14:nvPr/>
              </p14:nvContentPartPr>
              <p14:xfrm>
                <a:off x="3938128" y="3104390"/>
                <a:ext cx="3960" cy="6840"/>
              </p14:xfrm>
            </p:contentPart>
          </mc:Choice>
          <mc:Fallback xmlns="">
            <p:pic>
              <p:nvPicPr>
                <p:cNvPr id="210" name="Ink 209"/>
              </p:nvPicPr>
              <p:blipFill>
                <a:blip r:embed="rId291"/>
              </p:blipFill>
              <p:spPr>
                <a:xfrm>
                  <a:off x="3938128" y="3104390"/>
                  <a:ext cx="3960" cy="684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211" name="Ink 210"/>
                <p14:cNvContentPartPr/>
                <p14:nvPr/>
              </p14:nvContentPartPr>
              <p14:xfrm>
                <a:off x="3782608" y="3030230"/>
                <a:ext cx="153720" cy="12960"/>
              </p14:xfrm>
            </p:contentPart>
          </mc:Choice>
          <mc:Fallback xmlns="">
            <p:pic>
              <p:nvPicPr>
                <p:cNvPr id="211" name="Ink 210"/>
              </p:nvPicPr>
              <p:blipFill>
                <a:blip r:embed="rId293"/>
              </p:blipFill>
              <p:spPr>
                <a:xfrm>
                  <a:off x="3782608" y="3030230"/>
                  <a:ext cx="153720" cy="12960"/>
                </a:xfrm>
                <a:prstGeom prst="rect"/>
              </p:spPr>
            </p:pic>
          </mc:Fallback>
        </mc:AlternateContent>
        <mc:AlternateContent xmlns:mc="http://schemas.openxmlformats.org/markup-compatibility/2006" xmlns:p14="http://schemas.microsoft.com/office/powerpoint/2010/main">
          <mc:Choice Requires="p14">
            <p:contentPart p14:bwMode="auto" r:id="rId294">
              <p14:nvContentPartPr>
                <p14:cNvPr id="212" name="Ink 211"/>
                <p14:cNvContentPartPr/>
                <p14:nvPr/>
              </p14:nvContentPartPr>
              <p14:xfrm>
                <a:off x="3543208" y="3020510"/>
                <a:ext cx="100440" cy="27000"/>
              </p14:xfrm>
            </p:contentPart>
          </mc:Choice>
          <mc:Fallback xmlns="">
            <p:pic>
              <p:nvPicPr>
                <p:cNvPr id="212" name="Ink 211"/>
              </p:nvPicPr>
              <p:blipFill>
                <a:blip r:embed="rId295"/>
              </p:blipFill>
              <p:spPr>
                <a:xfrm>
                  <a:off x="3543208" y="3020510"/>
                  <a:ext cx="100440" cy="2700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13" name="Ink 212"/>
                <p14:cNvContentPartPr/>
                <p14:nvPr/>
              </p14:nvContentPartPr>
              <p14:xfrm>
                <a:off x="3507928" y="3041750"/>
                <a:ext cx="41760" cy="10800"/>
              </p14:xfrm>
            </p:contentPart>
          </mc:Choice>
          <mc:Fallback xmlns="">
            <p:pic>
              <p:nvPicPr>
                <p:cNvPr id="213" name="Ink 212"/>
              </p:nvPicPr>
              <p:blipFill>
                <a:blip r:embed="rId297"/>
              </p:blipFill>
              <p:spPr>
                <a:xfrm>
                  <a:off x="3507928" y="3041750"/>
                  <a:ext cx="41760" cy="1080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214" name="Ink 213"/>
                <p14:cNvContentPartPr/>
                <p14:nvPr/>
              </p14:nvContentPartPr>
              <p14:xfrm>
                <a:off x="3999328" y="3314270"/>
                <a:ext cx="360" cy="360"/>
              </p14:xfrm>
            </p:contentPart>
          </mc:Choice>
          <mc:Fallback xmlns="">
            <p:pic>
              <p:nvPicPr>
                <p:cNvPr id="214" name="Ink 213"/>
              </p:nvPicPr>
              <p:blipFill>
                <a:blip r:embed="rId299"/>
              </p:blipFill>
              <p:spPr>
                <a:xfrm>
                  <a:off x="3999328" y="3314270"/>
                  <a:ext cx="360" cy="360"/>
                </a:xfrm>
                <a:prstGeom prst="rect"/>
              </p:spPr>
            </p:pic>
          </mc:Fallback>
        </mc:AlternateContent>
        <mc:AlternateContent xmlns:mc="http://schemas.openxmlformats.org/markup-compatibility/2006" xmlns:p14="http://schemas.microsoft.com/office/powerpoint/2010/main">
          <mc:Choice Requires="p14">
            <p:contentPart p14:bwMode="auto" r:id="rId300">
              <p14:nvContentPartPr>
                <p14:cNvPr id="215" name="Ink 214"/>
                <p14:cNvContentPartPr/>
                <p14:nvPr/>
              </p14:nvContentPartPr>
              <p14:xfrm>
                <a:off x="3770728" y="3394910"/>
                <a:ext cx="180720" cy="46080"/>
              </p14:xfrm>
            </p:contentPart>
          </mc:Choice>
          <mc:Fallback xmlns="">
            <p:pic>
              <p:nvPicPr>
                <p:cNvPr id="215" name="Ink 214"/>
              </p:nvPicPr>
              <p:blipFill>
                <a:blip r:embed="rId301"/>
              </p:blipFill>
              <p:spPr>
                <a:xfrm>
                  <a:off x="3770728" y="3394910"/>
                  <a:ext cx="180720" cy="4608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216" name="Ink 215"/>
                <p14:cNvContentPartPr/>
                <p14:nvPr/>
              </p14:nvContentPartPr>
              <p14:xfrm>
                <a:off x="3695488" y="3314270"/>
                <a:ext cx="363240" cy="125640"/>
              </p14:xfrm>
            </p:contentPart>
          </mc:Choice>
          <mc:Fallback xmlns="">
            <p:pic>
              <p:nvPicPr>
                <p:cNvPr id="216" name="Ink 215"/>
              </p:nvPicPr>
              <p:blipFill>
                <a:blip r:embed="rId303"/>
              </p:blipFill>
              <p:spPr>
                <a:xfrm>
                  <a:off x="3695488" y="3314270"/>
                  <a:ext cx="363240" cy="12564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217" name="Ink 216"/>
                <p14:cNvContentPartPr/>
                <p14:nvPr/>
              </p14:nvContentPartPr>
              <p14:xfrm>
                <a:off x="4085368" y="3164870"/>
                <a:ext cx="18000" cy="129600"/>
              </p14:xfrm>
            </p:contentPart>
          </mc:Choice>
          <mc:Fallback xmlns="">
            <p:pic>
              <p:nvPicPr>
                <p:cNvPr id="217" name="Ink 216"/>
              </p:nvPicPr>
              <p:blipFill>
                <a:blip r:embed="rId305"/>
              </p:blipFill>
              <p:spPr>
                <a:xfrm>
                  <a:off x="4085368" y="3164870"/>
                  <a:ext cx="18000" cy="12960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218" name="Ink 217"/>
                <p14:cNvContentPartPr/>
                <p14:nvPr/>
              </p14:nvContentPartPr>
              <p14:xfrm>
                <a:off x="4072408" y="3078830"/>
                <a:ext cx="115920" cy="105480"/>
              </p14:xfrm>
            </p:contentPart>
          </mc:Choice>
          <mc:Fallback xmlns="">
            <p:pic>
              <p:nvPicPr>
                <p:cNvPr id="218" name="Ink 217"/>
              </p:nvPicPr>
              <p:blipFill>
                <a:blip r:embed="rId307"/>
              </p:blipFill>
              <p:spPr>
                <a:xfrm>
                  <a:off x="4072408" y="3078830"/>
                  <a:ext cx="115920" cy="10548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219" name="Ink 218"/>
                <p14:cNvContentPartPr/>
                <p14:nvPr/>
              </p14:nvContentPartPr>
              <p14:xfrm>
                <a:off x="4143328" y="3311030"/>
                <a:ext cx="40320" cy="63000"/>
              </p14:xfrm>
            </p:contentPart>
          </mc:Choice>
          <mc:Fallback xmlns="">
            <p:pic>
              <p:nvPicPr>
                <p:cNvPr id="219" name="Ink 218"/>
              </p:nvPicPr>
              <p:blipFill>
                <a:blip r:embed="rId309"/>
              </p:blipFill>
              <p:spPr>
                <a:xfrm>
                  <a:off x="4143328" y="3311030"/>
                  <a:ext cx="40320" cy="63000"/>
                </a:xfrm>
                <a:prstGeom prst="rect"/>
              </p:spPr>
            </p:pic>
          </mc:Fallback>
        </mc:AlternateContent>
        <mc:AlternateContent xmlns:mc="http://schemas.openxmlformats.org/markup-compatibility/2006" xmlns:p14="http://schemas.microsoft.com/office/powerpoint/2010/main">
          <mc:Choice Requires="p14">
            <p:contentPart p14:bwMode="auto" r:id="rId310">
              <p14:nvContentPartPr>
                <p14:cNvPr id="220" name="Ink 219"/>
                <p14:cNvContentPartPr/>
                <p14:nvPr/>
              </p14:nvContentPartPr>
              <p14:xfrm>
                <a:off x="4190128" y="3412910"/>
                <a:ext cx="68760" cy="4680"/>
              </p14:xfrm>
            </p:contentPart>
          </mc:Choice>
          <mc:Fallback xmlns="">
            <p:pic>
              <p:nvPicPr>
                <p:cNvPr id="220" name="Ink 219"/>
              </p:nvPicPr>
              <p:blipFill>
                <a:blip r:embed="rId311"/>
              </p:blipFill>
              <p:spPr>
                <a:xfrm>
                  <a:off x="4190128" y="3412910"/>
                  <a:ext cx="68760" cy="468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221" name="Ink 220"/>
                <p14:cNvContentPartPr/>
                <p14:nvPr/>
              </p14:nvContentPartPr>
              <p14:xfrm>
                <a:off x="4279768" y="3164870"/>
                <a:ext cx="67680" cy="129600"/>
              </p14:xfrm>
            </p:contentPart>
          </mc:Choice>
          <mc:Fallback xmlns="">
            <p:pic>
              <p:nvPicPr>
                <p:cNvPr id="221" name="Ink 220"/>
              </p:nvPicPr>
              <p:blipFill>
                <a:blip r:embed="rId313"/>
              </p:blipFill>
              <p:spPr>
                <a:xfrm>
                  <a:off x="4279768" y="3164870"/>
                  <a:ext cx="67680" cy="129600"/>
                </a:xfrm>
                <a:prstGeom prst="rect"/>
              </p:spPr>
            </p:pic>
          </mc:Fallback>
        </mc:AlternateContent>
        <mc:AlternateContent xmlns:mc="http://schemas.openxmlformats.org/markup-compatibility/2006" xmlns:p14="http://schemas.microsoft.com/office/powerpoint/2010/main">
          <mc:Choice Requires="p14">
            <p:contentPart p14:bwMode="auto" r:id="rId314">
              <p14:nvContentPartPr>
                <p14:cNvPr id="222" name="Ink 221"/>
                <p14:cNvContentPartPr/>
                <p14:nvPr/>
              </p14:nvContentPartPr>
              <p14:xfrm>
                <a:off x="4348168" y="3167030"/>
                <a:ext cx="117000" cy="67320"/>
              </p14:xfrm>
            </p:contentPart>
          </mc:Choice>
          <mc:Fallback xmlns="">
            <p:pic>
              <p:nvPicPr>
                <p:cNvPr id="222" name="Ink 221"/>
              </p:nvPicPr>
              <p:blipFill>
                <a:blip r:embed="rId315"/>
              </p:blipFill>
              <p:spPr>
                <a:xfrm>
                  <a:off x="4348168" y="3167030"/>
                  <a:ext cx="117000" cy="6732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23" name="Ink 222"/>
                <p14:cNvContentPartPr/>
                <p14:nvPr/>
              </p14:nvContentPartPr>
              <p14:xfrm>
                <a:off x="4367248" y="3305990"/>
                <a:ext cx="74520" cy="104400"/>
              </p14:xfrm>
            </p:contentPart>
          </mc:Choice>
          <mc:Fallback xmlns="">
            <p:pic>
              <p:nvPicPr>
                <p:cNvPr id="223" name="Ink 222"/>
              </p:nvPicPr>
              <p:blipFill>
                <a:blip r:embed="rId317"/>
              </p:blipFill>
              <p:spPr>
                <a:xfrm>
                  <a:off x="4367248" y="3305990"/>
                  <a:ext cx="74520" cy="104400"/>
                </a:xfrm>
                <a:prstGeom prst="rect"/>
              </p:spPr>
            </p:pic>
          </mc:Fallback>
        </mc:AlternateContent>
        <mc:AlternateContent xmlns:mc="http://schemas.openxmlformats.org/markup-compatibility/2006" xmlns:p14="http://schemas.microsoft.com/office/powerpoint/2010/main">
          <mc:Choice Requires="p14">
            <p:contentPart p14:bwMode="auto" r:id="rId318">
              <p14:nvContentPartPr>
                <p14:cNvPr id="224" name="Ink 223"/>
                <p14:cNvContentPartPr/>
                <p14:nvPr/>
              </p14:nvContentPartPr>
              <p14:xfrm>
                <a:off x="4421248" y="3453230"/>
                <a:ext cx="182880" cy="6840"/>
              </p14:xfrm>
            </p:contentPart>
          </mc:Choice>
          <mc:Fallback xmlns="">
            <p:pic>
              <p:nvPicPr>
                <p:cNvPr id="224" name="Ink 223"/>
              </p:nvPicPr>
              <p:blipFill>
                <a:blip r:embed="rId319"/>
              </p:blipFill>
              <p:spPr>
                <a:xfrm>
                  <a:off x="4421248" y="3453230"/>
                  <a:ext cx="182880" cy="6840"/>
                </a:xfrm>
                <a:prstGeom prst="rect"/>
              </p:spPr>
            </p:pic>
          </mc:Fallback>
        </mc:AlternateContent>
        <mc:AlternateContent xmlns:mc="http://schemas.openxmlformats.org/markup-compatibility/2006" xmlns:p14="http://schemas.microsoft.com/office/powerpoint/2010/main">
          <mc:Choice Requires="p14">
            <p:contentPart p14:bwMode="auto" r:id="rId320">
              <p14:nvContentPartPr>
                <p14:cNvPr id="225" name="Ink 224"/>
                <p14:cNvContentPartPr/>
                <p14:nvPr/>
              </p14:nvContentPartPr>
              <p14:xfrm>
                <a:off x="4617088" y="3482030"/>
                <a:ext cx="74520" cy="52200"/>
              </p14:xfrm>
            </p:contentPart>
          </mc:Choice>
          <mc:Fallback xmlns="">
            <p:pic>
              <p:nvPicPr>
                <p:cNvPr id="225" name="Ink 224"/>
              </p:nvPicPr>
              <p:blipFill>
                <a:blip r:embed="rId321"/>
              </p:blipFill>
              <p:spPr>
                <a:xfrm>
                  <a:off x="4617088" y="3482030"/>
                  <a:ext cx="74520" cy="52200"/>
                </a:xfrm>
                <a:prstGeom prst="rect"/>
              </p:spPr>
            </p:pic>
          </mc:Fallback>
        </mc:AlternateContent>
        <mc:AlternateContent xmlns:mc="http://schemas.openxmlformats.org/markup-compatibility/2006" xmlns:p14="http://schemas.microsoft.com/office/powerpoint/2010/main">
          <mc:Choice Requires="p14">
            <p:contentPart p14:bwMode="auto" r:id="rId322">
              <p14:nvContentPartPr>
                <p14:cNvPr id="226" name="Ink 225"/>
                <p14:cNvContentPartPr/>
                <p14:nvPr/>
              </p14:nvContentPartPr>
              <p14:xfrm>
                <a:off x="4588648" y="3258110"/>
                <a:ext cx="13320" cy="12960"/>
              </p14:xfrm>
            </p:contentPart>
          </mc:Choice>
          <mc:Fallback xmlns="">
            <p:pic>
              <p:nvPicPr>
                <p:cNvPr id="226" name="Ink 225"/>
              </p:nvPicPr>
              <p:blipFill>
                <a:blip r:embed="rId323"/>
              </p:blipFill>
              <p:spPr>
                <a:xfrm>
                  <a:off x="4588648" y="3258110"/>
                  <a:ext cx="13320" cy="1296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227" name="Ink 226"/>
                <p14:cNvContentPartPr/>
                <p14:nvPr/>
              </p14:nvContentPartPr>
              <p14:xfrm>
                <a:off x="4633288" y="3126710"/>
                <a:ext cx="122760" cy="56520"/>
              </p14:xfrm>
            </p:contentPart>
          </mc:Choice>
          <mc:Fallback xmlns="">
            <p:pic>
              <p:nvPicPr>
                <p:cNvPr id="227" name="Ink 226"/>
              </p:nvPicPr>
              <p:blipFill>
                <a:blip r:embed="rId325"/>
              </p:blipFill>
              <p:spPr>
                <a:xfrm>
                  <a:off x="4633288" y="3126710"/>
                  <a:ext cx="122760" cy="5652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228" name="Ink 227"/>
                <p14:cNvContentPartPr/>
                <p14:nvPr/>
              </p14:nvContentPartPr>
              <p14:xfrm>
                <a:off x="4730128" y="3080990"/>
                <a:ext cx="204120" cy="317520"/>
              </p14:xfrm>
            </p:contentPart>
          </mc:Choice>
          <mc:Fallback xmlns="">
            <p:pic>
              <p:nvPicPr>
                <p:cNvPr id="228" name="Ink 227"/>
              </p:nvPicPr>
              <p:blipFill>
                <a:blip r:embed="rId327"/>
              </p:blipFill>
              <p:spPr>
                <a:xfrm>
                  <a:off x="4730128" y="3080990"/>
                  <a:ext cx="204120" cy="317520"/>
                </a:xfrm>
                <a:prstGeom prst="rect"/>
              </p:spPr>
            </p:pic>
          </mc:Fallback>
        </mc:AlternateContent>
        <mc:AlternateContent xmlns:mc="http://schemas.openxmlformats.org/markup-compatibility/2006" xmlns:p14="http://schemas.microsoft.com/office/powerpoint/2010/main">
          <mc:Choice Requires="p14">
            <p:contentPart p14:bwMode="auto" r:id="rId328">
              <p14:nvContentPartPr>
                <p14:cNvPr id="229" name="Ink 228"/>
                <p14:cNvContentPartPr/>
                <p14:nvPr/>
              </p14:nvContentPartPr>
              <p14:xfrm>
                <a:off x="4839568" y="3485270"/>
                <a:ext cx="72360" cy="35280"/>
              </p14:xfrm>
            </p:contentPart>
          </mc:Choice>
          <mc:Fallback xmlns="">
            <p:pic>
              <p:nvPicPr>
                <p:cNvPr id="229" name="Ink 228"/>
              </p:nvPicPr>
              <p:blipFill>
                <a:blip r:embed="rId329"/>
              </p:blipFill>
              <p:spPr>
                <a:xfrm>
                  <a:off x="4839568" y="3485270"/>
                  <a:ext cx="72360" cy="35280"/>
                </a:xfrm>
                <a:prstGeom prst="rect"/>
              </p:spPr>
            </p:pic>
          </mc:Fallback>
        </mc:AlternateContent>
        <mc:AlternateContent xmlns:mc="http://schemas.openxmlformats.org/markup-compatibility/2006" xmlns:p14="http://schemas.microsoft.com/office/powerpoint/2010/main">
          <mc:Choice Requires="p14">
            <p:contentPart p14:bwMode="auto" r:id="rId330">
              <p14:nvContentPartPr>
                <p14:cNvPr id="230" name="Ink 229"/>
                <p14:cNvContentPartPr/>
                <p14:nvPr/>
              </p14:nvContentPartPr>
              <p14:xfrm>
                <a:off x="4932808" y="3609110"/>
                <a:ext cx="27360" cy="96840"/>
              </p14:xfrm>
            </p:contentPart>
          </mc:Choice>
          <mc:Fallback xmlns="">
            <p:pic>
              <p:nvPicPr>
                <p:cNvPr id="230" name="Ink 229"/>
              </p:nvPicPr>
              <p:blipFill>
                <a:blip r:embed="rId331"/>
              </p:blipFill>
              <p:spPr>
                <a:xfrm>
                  <a:off x="4932808" y="3609110"/>
                  <a:ext cx="27360" cy="96840"/>
                </a:xfrm>
                <a:prstGeom prst="rect"/>
              </p:spPr>
            </p:pic>
          </mc:Fallback>
        </mc:AlternateContent>
        <mc:AlternateContent xmlns:mc="http://schemas.openxmlformats.org/markup-compatibility/2006" xmlns:p14="http://schemas.microsoft.com/office/powerpoint/2010/main">
          <mc:Choice Requires="p14">
            <p:contentPart p14:bwMode="auto" r:id="rId332">
              <p14:nvContentPartPr>
                <p14:cNvPr id="231" name="Ink 230"/>
                <p14:cNvContentPartPr/>
                <p14:nvPr/>
              </p14:nvContentPartPr>
              <p14:xfrm>
                <a:off x="4947928" y="3773630"/>
                <a:ext cx="108720" cy="24840"/>
              </p14:xfrm>
            </p:contentPart>
          </mc:Choice>
          <mc:Fallback xmlns="">
            <p:pic>
              <p:nvPicPr>
                <p:cNvPr id="231" name="Ink 230"/>
              </p:nvPicPr>
              <p:blipFill>
                <a:blip r:embed="rId333"/>
              </p:blipFill>
              <p:spPr>
                <a:xfrm>
                  <a:off x="4947928" y="3773630"/>
                  <a:ext cx="108720" cy="24840"/>
                </a:xfrm>
                <a:prstGeom prst="rect"/>
              </p:spPr>
            </p:pic>
          </mc:Fallback>
        </mc:AlternateContent>
        <mc:AlternateContent xmlns:mc="http://schemas.openxmlformats.org/markup-compatibility/2006" xmlns:p14="http://schemas.microsoft.com/office/powerpoint/2010/main">
          <mc:Choice Requires="p14">
            <p:contentPart p14:bwMode="auto" r:id="rId334">
              <p14:nvContentPartPr>
                <p14:cNvPr id="232" name="Ink 231"/>
                <p14:cNvContentPartPr/>
                <p14:nvPr/>
              </p14:nvContentPartPr>
              <p14:xfrm>
                <a:off x="5070688" y="3618830"/>
                <a:ext cx="91080" cy="47160"/>
              </p14:xfrm>
            </p:contentPart>
          </mc:Choice>
          <mc:Fallback xmlns="">
            <p:pic>
              <p:nvPicPr>
                <p:cNvPr id="232" name="Ink 231"/>
              </p:nvPicPr>
              <p:blipFill>
                <a:blip r:embed="rId335"/>
              </p:blipFill>
              <p:spPr>
                <a:xfrm>
                  <a:off x="5070688" y="3618830"/>
                  <a:ext cx="91080" cy="47160"/>
                </a:xfrm>
                <a:prstGeom prst="rect"/>
              </p:spPr>
            </p:pic>
          </mc:Fallback>
        </mc:AlternateContent>
        <mc:AlternateContent xmlns:mc="http://schemas.openxmlformats.org/markup-compatibility/2006" xmlns:p14="http://schemas.microsoft.com/office/powerpoint/2010/main">
          <mc:Choice Requires="p14">
            <p:contentPart p14:bwMode="auto" r:id="rId336">
              <p14:nvContentPartPr>
                <p14:cNvPr id="233" name="Ink 232"/>
                <p14:cNvContentPartPr/>
                <p14:nvPr/>
              </p14:nvContentPartPr>
              <p14:xfrm>
                <a:off x="5183728" y="3834110"/>
                <a:ext cx="57960" cy="6840"/>
              </p14:xfrm>
            </p:contentPart>
          </mc:Choice>
          <mc:Fallback xmlns="">
            <p:pic>
              <p:nvPicPr>
                <p:cNvPr id="233" name="Ink 232"/>
              </p:nvPicPr>
              <p:blipFill>
                <a:blip r:embed="rId337"/>
              </p:blipFill>
              <p:spPr>
                <a:xfrm>
                  <a:off x="5183728" y="3834110"/>
                  <a:ext cx="57960" cy="6840"/>
                </a:xfrm>
                <a:prstGeom prst="rect"/>
              </p:spPr>
            </p:pic>
          </mc:Fallback>
        </mc:AlternateContent>
        <mc:AlternateContent xmlns:mc="http://schemas.openxmlformats.org/markup-compatibility/2006" xmlns:p14="http://schemas.microsoft.com/office/powerpoint/2010/main">
          <mc:Choice Requires="p14">
            <p:contentPart p14:bwMode="auto" r:id="rId338">
              <p14:nvContentPartPr>
                <p14:cNvPr id="234" name="Ink 233"/>
                <p14:cNvContentPartPr/>
                <p14:nvPr/>
              </p14:nvContentPartPr>
              <p14:xfrm>
                <a:off x="5049448" y="2855270"/>
                <a:ext cx="91080" cy="97920"/>
              </p14:xfrm>
            </p:contentPart>
          </mc:Choice>
          <mc:Fallback xmlns="">
            <p:pic>
              <p:nvPicPr>
                <p:cNvPr id="234" name="Ink 233"/>
              </p:nvPicPr>
              <p:blipFill>
                <a:blip r:embed="rId339"/>
              </p:blipFill>
              <p:spPr>
                <a:xfrm>
                  <a:off x="5049448" y="2855270"/>
                  <a:ext cx="91080" cy="9792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235" name="Ink 234"/>
                <p14:cNvContentPartPr/>
                <p14:nvPr/>
              </p14:nvContentPartPr>
              <p14:xfrm>
                <a:off x="5214328" y="2716310"/>
                <a:ext cx="22680" cy="33120"/>
              </p14:xfrm>
            </p:contentPart>
          </mc:Choice>
          <mc:Fallback xmlns="">
            <p:pic>
              <p:nvPicPr>
                <p:cNvPr id="235" name="Ink 234"/>
              </p:nvPicPr>
              <p:blipFill>
                <a:blip r:embed="rId341"/>
              </p:blipFill>
              <p:spPr>
                <a:xfrm>
                  <a:off x="5214328" y="2716310"/>
                  <a:ext cx="22680" cy="33120"/>
                </a:xfrm>
                <a:prstGeom prst="rect"/>
              </p:spPr>
            </p:pic>
          </mc:Fallback>
        </mc:AlternateContent>
        <mc:AlternateContent xmlns:mc="http://schemas.openxmlformats.org/markup-compatibility/2006" xmlns:p14="http://schemas.microsoft.com/office/powerpoint/2010/main">
          <mc:Choice Requires="p14">
            <p:contentPart p14:bwMode="auto" r:id="rId342">
              <p14:nvContentPartPr>
                <p14:cNvPr id="236" name="Ink 235"/>
                <p14:cNvContentPartPr/>
                <p14:nvPr/>
              </p14:nvContentPartPr>
              <p14:xfrm>
                <a:off x="5183728" y="2902790"/>
                <a:ext cx="46440" cy="111600"/>
              </p14:xfrm>
            </p:contentPart>
          </mc:Choice>
          <mc:Fallback xmlns="">
            <p:pic>
              <p:nvPicPr>
                <p:cNvPr id="236" name="Ink 235"/>
              </p:nvPicPr>
              <p:blipFill>
                <a:blip r:embed="rId343"/>
              </p:blipFill>
              <p:spPr>
                <a:xfrm>
                  <a:off x="5183728" y="2902790"/>
                  <a:ext cx="46440" cy="111600"/>
                </a:xfrm>
                <a:prstGeom prst="rect"/>
              </p:spPr>
            </p:pic>
          </mc:Fallback>
        </mc:AlternateContent>
        <mc:AlternateContent xmlns:mc="http://schemas.openxmlformats.org/markup-compatibility/2006" xmlns:p14="http://schemas.microsoft.com/office/powerpoint/2010/main">
          <mc:Choice Requires="p14">
            <p:contentPart p14:bwMode="auto" r:id="rId344">
              <p14:nvContentPartPr>
                <p14:cNvPr id="237" name="Ink 236"/>
                <p14:cNvContentPartPr/>
                <p14:nvPr/>
              </p14:nvContentPartPr>
              <p14:xfrm>
                <a:off x="5337088" y="2520110"/>
                <a:ext cx="55800" cy="271800"/>
              </p14:xfrm>
            </p:contentPart>
          </mc:Choice>
          <mc:Fallback xmlns="">
            <p:pic>
              <p:nvPicPr>
                <p:cNvPr id="237" name="Ink 236"/>
              </p:nvPicPr>
              <p:blipFill>
                <a:blip r:embed="rId345"/>
              </p:blipFill>
              <p:spPr>
                <a:xfrm>
                  <a:off x="5337088" y="2520110"/>
                  <a:ext cx="55800" cy="271800"/>
                </a:xfrm>
                <a:prstGeom prst="rect"/>
              </p:spPr>
            </p:pic>
          </mc:Fallback>
        </mc:AlternateContent>
        <mc:AlternateContent xmlns:mc="http://schemas.openxmlformats.org/markup-compatibility/2006" xmlns:p14="http://schemas.microsoft.com/office/powerpoint/2010/main">
          <mc:Choice Requires="p14">
            <p:contentPart p14:bwMode="auto" r:id="rId346">
              <p14:nvContentPartPr>
                <p14:cNvPr id="238" name="Ink 237"/>
                <p14:cNvContentPartPr/>
                <p14:nvPr/>
              </p14:nvContentPartPr>
              <p14:xfrm>
                <a:off x="5322688" y="2355590"/>
                <a:ext cx="3960" cy="32040"/>
              </p14:xfrm>
            </p:contentPart>
          </mc:Choice>
          <mc:Fallback xmlns="">
            <p:pic>
              <p:nvPicPr>
                <p:cNvPr id="238" name="Ink 237"/>
              </p:nvPicPr>
              <p:blipFill>
                <a:blip r:embed="rId347"/>
              </p:blipFill>
              <p:spPr>
                <a:xfrm>
                  <a:off x="5322688" y="2355590"/>
                  <a:ext cx="3960" cy="32040"/>
                </a:xfrm>
                <a:prstGeom prst="rect"/>
              </p:spPr>
            </p:pic>
          </mc:Fallback>
        </mc:AlternateContent>
        <mc:AlternateContent xmlns:mc="http://schemas.openxmlformats.org/markup-compatibility/2006" xmlns:p14="http://schemas.microsoft.com/office/powerpoint/2010/main">
          <mc:Choice Requires="p14">
            <p:contentPart p14:bwMode="auto" r:id="rId348">
              <p14:nvContentPartPr>
                <p14:cNvPr id="239" name="Ink 238"/>
                <p14:cNvContentPartPr/>
                <p14:nvPr/>
              </p14:nvContentPartPr>
              <p14:xfrm>
                <a:off x="5366608" y="2217710"/>
                <a:ext cx="118080" cy="45000"/>
              </p14:xfrm>
            </p:contentPart>
          </mc:Choice>
          <mc:Fallback xmlns="">
            <p:pic>
              <p:nvPicPr>
                <p:cNvPr id="239" name="Ink 238"/>
              </p:nvPicPr>
              <p:blipFill>
                <a:blip r:embed="rId349"/>
              </p:blipFill>
              <p:spPr>
                <a:xfrm>
                  <a:off x="5366608" y="2217710"/>
                  <a:ext cx="118080" cy="45000"/>
                </a:xfrm>
                <a:prstGeom prst="rect"/>
              </p:spPr>
            </p:pic>
          </mc:Fallback>
        </mc:AlternateContent>
        <mc:AlternateContent xmlns:mc="http://schemas.openxmlformats.org/markup-compatibility/2006" xmlns:p14="http://schemas.microsoft.com/office/powerpoint/2010/main">
          <mc:Choice Requires="p14">
            <p:contentPart p14:bwMode="auto" r:id="rId350">
              <p14:nvContentPartPr>
                <p14:cNvPr id="240" name="Ink 239"/>
                <p14:cNvContentPartPr/>
                <p14:nvPr/>
              </p14:nvContentPartPr>
              <p14:xfrm>
                <a:off x="5645608" y="2155070"/>
                <a:ext cx="78120" cy="17280"/>
              </p14:xfrm>
            </p:contentPart>
          </mc:Choice>
          <mc:Fallback xmlns="">
            <p:pic>
              <p:nvPicPr>
                <p:cNvPr id="240" name="Ink 239"/>
              </p:nvPicPr>
              <p:blipFill>
                <a:blip r:embed="rId351"/>
              </p:blipFill>
              <p:spPr>
                <a:xfrm>
                  <a:off x="5645608" y="2155070"/>
                  <a:ext cx="78120" cy="17280"/>
                </a:xfrm>
                <a:prstGeom prst="rect"/>
              </p:spPr>
            </p:pic>
          </mc:Fallback>
        </mc:AlternateContent>
        <mc:AlternateContent xmlns:mc="http://schemas.openxmlformats.org/markup-compatibility/2006" xmlns:p14="http://schemas.microsoft.com/office/powerpoint/2010/main">
          <mc:Choice Requires="p14">
            <p:contentPart p14:bwMode="auto" r:id="rId352">
              <p14:nvContentPartPr>
                <p14:cNvPr id="241" name="Ink 240"/>
                <p14:cNvContentPartPr/>
                <p14:nvPr/>
              </p14:nvContentPartPr>
              <p14:xfrm>
                <a:off x="5759008" y="2299430"/>
                <a:ext cx="98280" cy="90360"/>
              </p14:xfrm>
            </p:contentPart>
          </mc:Choice>
          <mc:Fallback xmlns="">
            <p:pic>
              <p:nvPicPr>
                <p:cNvPr id="241" name="Ink 240"/>
              </p:nvPicPr>
              <p:blipFill>
                <a:blip r:embed="rId353"/>
              </p:blipFill>
              <p:spPr>
                <a:xfrm>
                  <a:off x="5759008" y="2299430"/>
                  <a:ext cx="98280" cy="90360"/>
                </a:xfrm>
                <a:prstGeom prst="rect"/>
              </p:spPr>
            </p:pic>
          </mc:Fallback>
        </mc:AlternateContent>
        <mc:AlternateContent xmlns:mc="http://schemas.openxmlformats.org/markup-compatibility/2006" xmlns:p14="http://schemas.microsoft.com/office/powerpoint/2010/main">
          <mc:Choice Requires="p14">
            <p:contentPart p14:bwMode="auto" r:id="rId354">
              <p14:nvContentPartPr>
                <p14:cNvPr id="242" name="Ink 241"/>
                <p14:cNvContentPartPr/>
                <p14:nvPr/>
              </p14:nvContentPartPr>
              <p14:xfrm>
                <a:off x="5540848" y="2455310"/>
                <a:ext cx="54720" cy="112680"/>
              </p14:xfrm>
            </p:contentPart>
          </mc:Choice>
          <mc:Fallback xmlns="">
            <p:pic>
              <p:nvPicPr>
                <p:cNvPr id="242" name="Ink 241"/>
              </p:nvPicPr>
              <p:blipFill>
                <a:blip r:embed="rId355"/>
              </p:blipFill>
              <p:spPr>
                <a:xfrm>
                  <a:off x="5540848" y="2455310"/>
                  <a:ext cx="54720" cy="112680"/>
                </a:xfrm>
                <a:prstGeom prst="rect"/>
              </p:spPr>
            </p:pic>
          </mc:Fallback>
        </mc:AlternateContent>
        <mc:AlternateContent xmlns:mc="http://schemas.openxmlformats.org/markup-compatibility/2006" xmlns:p14="http://schemas.microsoft.com/office/powerpoint/2010/main">
          <mc:Choice Requires="p14">
            <p:contentPart p14:bwMode="auto" r:id="rId356">
              <p14:nvContentPartPr>
                <p14:cNvPr id="243" name="Ink 242"/>
                <p14:cNvContentPartPr/>
                <p14:nvPr/>
              </p14:nvContentPartPr>
              <p14:xfrm>
                <a:off x="5795368" y="2476550"/>
                <a:ext cx="92160" cy="21600"/>
              </p14:xfrm>
            </p:contentPart>
          </mc:Choice>
          <mc:Fallback xmlns="">
            <p:pic>
              <p:nvPicPr>
                <p:cNvPr id="243" name="Ink 242"/>
              </p:nvPicPr>
              <p:blipFill>
                <a:blip r:embed="rId357"/>
              </p:blipFill>
              <p:spPr>
                <a:xfrm>
                  <a:off x="5795368" y="2476550"/>
                  <a:ext cx="92160" cy="21600"/>
                </a:xfrm>
                <a:prstGeom prst="rect"/>
              </p:spPr>
            </p:pic>
          </mc:Fallback>
        </mc:AlternateContent>
        <mc:AlternateContent xmlns:mc="http://schemas.openxmlformats.org/markup-compatibility/2006" xmlns:p14="http://schemas.microsoft.com/office/powerpoint/2010/main">
          <mc:Choice Requires="p14">
            <p:contentPart p14:bwMode="auto" r:id="rId358">
              <p14:nvContentPartPr>
                <p14:cNvPr id="244" name="Ink 243"/>
                <p14:cNvContentPartPr/>
                <p14:nvPr/>
              </p14:nvContentPartPr>
              <p14:xfrm>
                <a:off x="5851888" y="2595350"/>
                <a:ext cx="51120" cy="69480"/>
              </p14:xfrm>
            </p:contentPart>
          </mc:Choice>
          <mc:Fallback xmlns="">
            <p:pic>
              <p:nvPicPr>
                <p:cNvPr id="244" name="Ink 243"/>
              </p:nvPicPr>
              <p:blipFill>
                <a:blip r:embed="rId359"/>
              </p:blipFill>
              <p:spPr>
                <a:xfrm>
                  <a:off x="5851888" y="2595350"/>
                  <a:ext cx="51120" cy="69480"/>
                </a:xfrm>
                <a:prstGeom prst="rect"/>
              </p:spPr>
            </p:pic>
          </mc:Fallback>
        </mc:AlternateContent>
        <mc:AlternateContent xmlns:mc="http://schemas.openxmlformats.org/markup-compatibility/2006" xmlns:p14="http://schemas.microsoft.com/office/powerpoint/2010/main">
          <mc:Choice Requires="p14">
            <p:contentPart p14:bwMode="auto" r:id="rId360">
              <p14:nvContentPartPr>
                <p14:cNvPr id="245" name="Ink 244"/>
                <p14:cNvContentPartPr/>
                <p14:nvPr/>
              </p14:nvContentPartPr>
              <p14:xfrm>
                <a:off x="5569288" y="2817830"/>
                <a:ext cx="48600" cy="89280"/>
              </p14:xfrm>
            </p:contentPart>
          </mc:Choice>
          <mc:Fallback xmlns="">
            <p:pic>
              <p:nvPicPr>
                <p:cNvPr id="245" name="Ink 244"/>
              </p:nvPicPr>
              <p:blipFill>
                <a:blip r:embed="rId361"/>
              </p:blipFill>
              <p:spPr>
                <a:xfrm>
                  <a:off x="5569288" y="2817830"/>
                  <a:ext cx="48600" cy="89280"/>
                </a:xfrm>
                <a:prstGeom prst="rect"/>
              </p:spPr>
            </p:pic>
          </mc:Fallback>
        </mc:AlternateContent>
        <mc:AlternateContent xmlns:mc="http://schemas.openxmlformats.org/markup-compatibility/2006" xmlns:p14="http://schemas.microsoft.com/office/powerpoint/2010/main">
          <mc:Choice Requires="p14">
            <p:contentPart p14:bwMode="auto" r:id="rId362">
              <p14:nvContentPartPr>
                <p14:cNvPr id="246" name="Ink 245"/>
                <p14:cNvContentPartPr/>
                <p14:nvPr/>
              </p14:nvContentPartPr>
              <p14:xfrm>
                <a:off x="5933248" y="2925110"/>
                <a:ext cx="10800" cy="360"/>
              </p14:xfrm>
            </p:contentPart>
          </mc:Choice>
          <mc:Fallback xmlns="">
            <p:pic>
              <p:nvPicPr>
                <p:cNvPr id="246" name="Ink 245"/>
              </p:nvPicPr>
              <p:blipFill>
                <a:blip r:embed="rId363"/>
              </p:blipFill>
              <p:spPr>
                <a:xfrm>
                  <a:off x="5933248" y="2925110"/>
                  <a:ext cx="10800" cy="360"/>
                </a:xfrm>
                <a:prstGeom prst="rect"/>
              </p:spPr>
            </p:pic>
          </mc:Fallback>
        </mc:AlternateContent>
        <mc:AlternateContent xmlns:mc="http://schemas.openxmlformats.org/markup-compatibility/2006" xmlns:p14="http://schemas.microsoft.com/office/powerpoint/2010/main">
          <mc:Choice Requires="p14">
            <p:contentPart p14:bwMode="auto" r:id="rId364">
              <p14:nvContentPartPr>
                <p14:cNvPr id="247" name="Ink 246"/>
                <p14:cNvContentPartPr/>
                <p14:nvPr/>
              </p14:nvContentPartPr>
              <p14:xfrm>
                <a:off x="5998048" y="2898470"/>
                <a:ext cx="51120" cy="88560"/>
              </p14:xfrm>
            </p:contentPart>
          </mc:Choice>
          <mc:Fallback xmlns="">
            <p:pic>
              <p:nvPicPr>
                <p:cNvPr id="247" name="Ink 246"/>
              </p:nvPicPr>
              <p:blipFill>
                <a:blip r:embed="rId365"/>
              </p:blipFill>
              <p:spPr>
                <a:xfrm>
                  <a:off x="5998048" y="2898470"/>
                  <a:ext cx="51120" cy="88560"/>
                </a:xfrm>
                <a:prstGeom prst="rect"/>
              </p:spPr>
            </p:pic>
          </mc:Fallback>
        </mc:AlternateContent>
        <mc:AlternateContent xmlns:mc="http://schemas.openxmlformats.org/markup-compatibility/2006" xmlns:p14="http://schemas.microsoft.com/office/powerpoint/2010/main">
          <mc:Choice Requires="p14">
            <p:contentPart p14:bwMode="auto" r:id="rId366">
              <p14:nvContentPartPr>
                <p14:cNvPr id="248" name="Ink 247"/>
                <p14:cNvContentPartPr/>
                <p14:nvPr/>
              </p14:nvContentPartPr>
              <p14:xfrm>
                <a:off x="5692768" y="3082070"/>
                <a:ext cx="134640" cy="96840"/>
              </p14:xfrm>
            </p:contentPart>
          </mc:Choice>
          <mc:Fallback xmlns="">
            <p:pic>
              <p:nvPicPr>
                <p:cNvPr id="248" name="Ink 247"/>
              </p:nvPicPr>
              <p:blipFill>
                <a:blip r:embed="rId367"/>
              </p:blipFill>
              <p:spPr>
                <a:xfrm>
                  <a:off x="5692768" y="3082070"/>
                  <a:ext cx="134640" cy="96840"/>
                </a:xfrm>
                <a:prstGeom prst="rect"/>
              </p:spPr>
            </p:pic>
          </mc:Fallback>
        </mc:AlternateContent>
        <mc:AlternateContent xmlns:mc="http://schemas.openxmlformats.org/markup-compatibility/2006" xmlns:p14="http://schemas.microsoft.com/office/powerpoint/2010/main">
          <mc:Choice Requires="p14">
            <p:contentPart p14:bwMode="auto" r:id="rId368">
              <p14:nvContentPartPr>
                <p14:cNvPr id="249" name="Ink 248"/>
                <p14:cNvContentPartPr/>
                <p14:nvPr/>
              </p14:nvContentPartPr>
              <p14:xfrm>
                <a:off x="5823808" y="3300590"/>
                <a:ext cx="99360" cy="54360"/>
              </p14:xfrm>
            </p:contentPart>
          </mc:Choice>
          <mc:Fallback xmlns="">
            <p:pic>
              <p:nvPicPr>
                <p:cNvPr id="249" name="Ink 248"/>
              </p:nvPicPr>
              <p:blipFill>
                <a:blip r:embed="rId369"/>
              </p:blipFill>
              <p:spPr>
                <a:xfrm>
                  <a:off x="5823808" y="3300590"/>
                  <a:ext cx="99360" cy="54360"/>
                </a:xfrm>
                <a:prstGeom prst="rect"/>
              </p:spPr>
            </p:pic>
          </mc:Fallback>
        </mc:AlternateContent>
        <mc:AlternateContent xmlns:mc="http://schemas.openxmlformats.org/markup-compatibility/2006" xmlns:p14="http://schemas.microsoft.com/office/powerpoint/2010/main">
          <mc:Choice Requires="p14">
            <p:contentPart p14:bwMode="auto" r:id="rId370">
              <p14:nvContentPartPr>
                <p14:cNvPr id="257" name="Ink 256"/>
                <p14:cNvContentPartPr/>
                <p14:nvPr/>
              </p14:nvContentPartPr>
              <p14:xfrm>
                <a:off x="5875648" y="3479870"/>
                <a:ext cx="5040" cy="9000"/>
              </p14:xfrm>
            </p:contentPart>
          </mc:Choice>
          <mc:Fallback xmlns="">
            <p:pic>
              <p:nvPicPr>
                <p:cNvPr id="257" name="Ink 256"/>
              </p:nvPicPr>
              <p:blipFill>
                <a:blip r:embed="rId371"/>
              </p:blipFill>
              <p:spPr>
                <a:xfrm>
                  <a:off x="5875648" y="3479870"/>
                  <a:ext cx="5040" cy="9000"/>
                </a:xfrm>
                <a:prstGeom prst="rect"/>
              </p:spPr>
            </p:pic>
          </mc:Fallback>
        </mc:AlternateContent>
        <mc:AlternateContent xmlns:mc="http://schemas.openxmlformats.org/markup-compatibility/2006" xmlns:p14="http://schemas.microsoft.com/office/powerpoint/2010/main">
          <mc:Choice Requires="p14">
            <p:contentPart p14:bwMode="auto" r:id="rId372">
              <p14:nvContentPartPr>
                <p14:cNvPr id="258" name="Ink 257"/>
                <p14:cNvContentPartPr/>
                <p14:nvPr/>
              </p14:nvContentPartPr>
              <p14:xfrm>
                <a:off x="5797888" y="3240110"/>
                <a:ext cx="257400" cy="178560"/>
              </p14:xfrm>
            </p:contentPart>
          </mc:Choice>
          <mc:Fallback xmlns="">
            <p:pic>
              <p:nvPicPr>
                <p:cNvPr id="258" name="Ink 257"/>
              </p:nvPicPr>
              <p:blipFill>
                <a:blip r:embed="rId373"/>
              </p:blipFill>
              <p:spPr>
                <a:xfrm>
                  <a:off x="5797888" y="3240110"/>
                  <a:ext cx="257400" cy="178560"/>
                </a:xfrm>
                <a:prstGeom prst="rect"/>
              </p:spPr>
            </p:pic>
          </mc:Fallback>
        </mc:AlternateContent>
        <mc:AlternateContent xmlns:mc="http://schemas.openxmlformats.org/markup-compatibility/2006" xmlns:p14="http://schemas.microsoft.com/office/powerpoint/2010/main">
          <mc:Choice Requires="p14">
            <p:contentPart p14:bwMode="auto" r:id="rId374">
              <p14:nvContentPartPr>
                <p14:cNvPr id="259" name="Ink 258"/>
                <p14:cNvContentPartPr/>
                <p14:nvPr/>
              </p14:nvContentPartPr>
              <p14:xfrm>
                <a:off x="6145288" y="3057590"/>
                <a:ext cx="10800" cy="12960"/>
              </p14:xfrm>
            </p:contentPart>
          </mc:Choice>
          <mc:Fallback xmlns="">
            <p:pic>
              <p:nvPicPr>
                <p:cNvPr id="259" name="Ink 258"/>
              </p:nvPicPr>
              <p:blipFill>
                <a:blip r:embed="rId375"/>
              </p:blipFill>
              <p:spPr>
                <a:xfrm>
                  <a:off x="6145288" y="3057590"/>
                  <a:ext cx="10800" cy="12960"/>
                </a:xfrm>
                <a:prstGeom prst="rect"/>
              </p:spPr>
            </p:pic>
          </mc:Fallback>
        </mc:AlternateContent>
        <mc:AlternateContent xmlns:mc="http://schemas.openxmlformats.org/markup-compatibility/2006" xmlns:p14="http://schemas.microsoft.com/office/powerpoint/2010/main">
          <mc:Choice Requires="p14">
            <p:contentPart p14:bwMode="auto" r:id="rId376">
              <p14:nvContentPartPr>
                <p14:cNvPr id="260" name="Ink 259"/>
                <p14:cNvContentPartPr/>
                <p14:nvPr/>
              </p14:nvContentPartPr>
              <p14:xfrm>
                <a:off x="6223408" y="3097910"/>
                <a:ext cx="69840" cy="102240"/>
              </p14:xfrm>
            </p:contentPart>
          </mc:Choice>
          <mc:Fallback xmlns="">
            <p:pic>
              <p:nvPicPr>
                <p:cNvPr id="260" name="Ink 259"/>
              </p:nvPicPr>
              <p:blipFill>
                <a:blip r:embed="rId377"/>
              </p:blipFill>
              <p:spPr>
                <a:xfrm>
                  <a:off x="6223408" y="3097910"/>
                  <a:ext cx="69840" cy="102240"/>
                </a:xfrm>
                <a:prstGeom prst="rect"/>
              </p:spPr>
            </p:pic>
          </mc:Fallback>
        </mc:AlternateContent>
        <mc:AlternateContent xmlns:mc="http://schemas.openxmlformats.org/markup-compatibility/2006" xmlns:p14="http://schemas.microsoft.com/office/powerpoint/2010/main">
          <mc:Choice Requires="p14">
            <p:contentPart p14:bwMode="auto" r:id="rId378">
              <p14:nvContentPartPr>
                <p14:cNvPr id="261" name="Ink 260"/>
                <p14:cNvContentPartPr/>
                <p14:nvPr/>
              </p14:nvContentPartPr>
              <p14:xfrm>
                <a:off x="6186688" y="3350270"/>
                <a:ext cx="61560" cy="55440"/>
              </p14:xfrm>
            </p:contentPart>
          </mc:Choice>
          <mc:Fallback xmlns="">
            <p:pic>
              <p:nvPicPr>
                <p:cNvPr id="261" name="Ink 260"/>
              </p:nvPicPr>
              <p:blipFill>
                <a:blip r:embed="rId379"/>
              </p:blipFill>
              <p:spPr>
                <a:xfrm>
                  <a:off x="6186688" y="3350270"/>
                  <a:ext cx="61560" cy="55440"/>
                </a:xfrm>
                <a:prstGeom prst="rect"/>
              </p:spPr>
            </p:pic>
          </mc:Fallback>
        </mc:AlternateContent>
        <mc:AlternateContent xmlns:mc="http://schemas.openxmlformats.org/markup-compatibility/2006" xmlns:p14="http://schemas.microsoft.com/office/powerpoint/2010/main">
          <mc:Choice Requires="p14">
            <p:contentPart p14:bwMode="auto" r:id="rId380">
              <p14:nvContentPartPr>
                <p14:cNvPr id="250" name="Ink 249"/>
                <p14:cNvContentPartPr/>
                <p14:nvPr/>
              </p14:nvContentPartPr>
              <p14:xfrm>
                <a:off x="5398288" y="3660230"/>
                <a:ext cx="7560" cy="5760"/>
              </p14:xfrm>
            </p:contentPart>
          </mc:Choice>
          <mc:Fallback xmlns="">
            <p:pic>
              <p:nvPicPr>
                <p:cNvPr id="250" name="Ink 249"/>
              </p:nvPicPr>
              <p:blipFill>
                <a:blip r:embed="rId381"/>
              </p:blipFill>
              <p:spPr>
                <a:xfrm>
                  <a:off x="5398288" y="3660230"/>
                  <a:ext cx="7560" cy="5760"/>
                </a:xfrm>
                <a:prstGeom prst="rect"/>
              </p:spPr>
            </p:pic>
          </mc:Fallback>
        </mc:AlternateContent>
        <mc:AlternateContent xmlns:mc="http://schemas.openxmlformats.org/markup-compatibility/2006" xmlns:p14="http://schemas.microsoft.com/office/powerpoint/2010/main">
          <mc:Choice Requires="p14">
            <p:contentPart p14:bwMode="auto" r:id="rId382">
              <p14:nvContentPartPr>
                <p14:cNvPr id="251" name="Ink 250"/>
                <p14:cNvContentPartPr/>
                <p14:nvPr/>
              </p14:nvContentPartPr>
              <p14:xfrm>
                <a:off x="5444368" y="3782270"/>
                <a:ext cx="49680" cy="217800"/>
              </p14:xfrm>
            </p:contentPart>
          </mc:Choice>
          <mc:Fallback xmlns="">
            <p:pic>
              <p:nvPicPr>
                <p:cNvPr id="251" name="Ink 250"/>
              </p:nvPicPr>
              <p:blipFill>
                <a:blip r:embed="rId383"/>
              </p:blipFill>
              <p:spPr>
                <a:xfrm>
                  <a:off x="5444368" y="3782270"/>
                  <a:ext cx="49680" cy="217800"/>
                </a:xfrm>
                <a:prstGeom prst="rect"/>
              </p:spPr>
            </p:pic>
          </mc:Fallback>
        </mc:AlternateContent>
        <mc:AlternateContent xmlns:mc="http://schemas.openxmlformats.org/markup-compatibility/2006" xmlns:p14="http://schemas.microsoft.com/office/powerpoint/2010/main">
          <mc:Choice Requires="p14">
            <p:contentPart p14:bwMode="auto" r:id="rId384">
              <p14:nvContentPartPr>
                <p14:cNvPr id="252" name="Ink 251"/>
                <p14:cNvContentPartPr/>
                <p14:nvPr/>
              </p14:nvContentPartPr>
              <p14:xfrm>
                <a:off x="5434648" y="4074950"/>
                <a:ext cx="113400" cy="36360"/>
              </p14:xfrm>
            </p:contentPart>
          </mc:Choice>
          <mc:Fallback xmlns="">
            <p:pic>
              <p:nvPicPr>
                <p:cNvPr id="252" name="Ink 251"/>
              </p:nvPicPr>
              <p:blipFill>
                <a:blip r:embed="rId385"/>
              </p:blipFill>
              <p:spPr>
                <a:xfrm>
                  <a:off x="5434648" y="4074950"/>
                  <a:ext cx="113400" cy="36360"/>
                </a:xfrm>
                <a:prstGeom prst="rect"/>
              </p:spPr>
            </p:pic>
          </mc:Fallback>
        </mc:AlternateContent>
        <mc:AlternateContent xmlns:mc="http://schemas.openxmlformats.org/markup-compatibility/2006" xmlns:p14="http://schemas.microsoft.com/office/powerpoint/2010/main">
          <mc:Choice Requires="p14">
            <p:contentPart p14:bwMode="auto" r:id="rId386">
              <p14:nvContentPartPr>
                <p14:cNvPr id="253" name="Ink 252"/>
                <p14:cNvContentPartPr/>
                <p14:nvPr/>
              </p14:nvContentPartPr>
              <p14:xfrm>
                <a:off x="5739928" y="4023830"/>
                <a:ext cx="14400" cy="2520"/>
              </p14:xfrm>
            </p:contentPart>
          </mc:Choice>
          <mc:Fallback xmlns="">
            <p:pic>
              <p:nvPicPr>
                <p:cNvPr id="253" name="Ink 252"/>
              </p:nvPicPr>
              <p:blipFill>
                <a:blip r:embed="rId387"/>
              </p:blipFill>
              <p:spPr>
                <a:xfrm>
                  <a:off x="5739928" y="4023830"/>
                  <a:ext cx="14400" cy="2520"/>
                </a:xfrm>
                <a:prstGeom prst="rect"/>
              </p:spPr>
            </p:pic>
          </mc:Fallback>
        </mc:AlternateContent>
        <mc:AlternateContent xmlns:mc="http://schemas.openxmlformats.org/markup-compatibility/2006" xmlns:p14="http://schemas.microsoft.com/office/powerpoint/2010/main">
          <mc:Choice Requires="p14">
            <p:contentPart p14:bwMode="auto" r:id="rId388">
              <p14:nvContentPartPr>
                <p14:cNvPr id="254" name="Ink 253"/>
                <p14:cNvContentPartPr/>
                <p14:nvPr/>
              </p14:nvContentPartPr>
              <p14:xfrm>
                <a:off x="5629408" y="3813950"/>
                <a:ext cx="81720" cy="181800"/>
              </p14:xfrm>
            </p:contentPart>
          </mc:Choice>
          <mc:Fallback xmlns="">
            <p:pic>
              <p:nvPicPr>
                <p:cNvPr id="254" name="Ink 253"/>
              </p:nvPicPr>
              <p:blipFill>
                <a:blip r:embed="rId389"/>
              </p:blipFill>
              <p:spPr>
                <a:xfrm>
                  <a:off x="5629408" y="3813950"/>
                  <a:ext cx="81720" cy="181800"/>
                </a:xfrm>
                <a:prstGeom prst="rect"/>
              </p:spPr>
            </p:pic>
          </mc:Fallback>
        </mc:AlternateContent>
        <mc:AlternateContent xmlns:mc="http://schemas.openxmlformats.org/markup-compatibility/2006" xmlns:p14="http://schemas.microsoft.com/office/powerpoint/2010/main">
          <mc:Choice Requires="p14">
            <p:contentPart p14:bwMode="auto" r:id="rId390">
              <p14:nvContentPartPr>
                <p14:cNvPr id="255" name="Ink 254"/>
                <p14:cNvContentPartPr/>
                <p14:nvPr/>
              </p14:nvContentPartPr>
              <p14:xfrm>
                <a:off x="5786008" y="3817190"/>
                <a:ext cx="119520" cy="21600"/>
              </p14:xfrm>
            </p:contentPart>
          </mc:Choice>
          <mc:Fallback xmlns="">
            <p:pic>
              <p:nvPicPr>
                <p:cNvPr id="255" name="Ink 254"/>
              </p:nvPicPr>
              <p:blipFill>
                <a:blip r:embed="rId391"/>
              </p:blipFill>
              <p:spPr>
                <a:xfrm>
                  <a:off x="5786008" y="3817190"/>
                  <a:ext cx="119520" cy="21600"/>
                </a:xfrm>
                <a:prstGeom prst="rect"/>
              </p:spPr>
            </p:pic>
          </mc:Fallback>
        </mc:AlternateContent>
        <mc:AlternateContent xmlns:mc="http://schemas.openxmlformats.org/markup-compatibility/2006" xmlns:p14="http://schemas.microsoft.com/office/powerpoint/2010/main">
          <mc:Choice Requires="p14">
            <p:contentPart p14:bwMode="auto" r:id="rId392">
              <p14:nvContentPartPr>
                <p14:cNvPr id="256" name="Ink 255"/>
                <p14:cNvContentPartPr/>
                <p14:nvPr/>
              </p14:nvContentPartPr>
              <p14:xfrm>
                <a:off x="5906248" y="3894590"/>
                <a:ext cx="60480" cy="21600"/>
              </p14:xfrm>
            </p:contentPart>
          </mc:Choice>
          <mc:Fallback xmlns="">
            <p:pic>
              <p:nvPicPr>
                <p:cNvPr id="256" name="Ink 255"/>
              </p:nvPicPr>
              <p:blipFill>
                <a:blip r:embed="rId393"/>
              </p:blipFill>
              <p:spPr>
                <a:xfrm>
                  <a:off x="5906248" y="3894590"/>
                  <a:ext cx="60480" cy="21600"/>
                </a:xfrm>
                <a:prstGeom prst="rect"/>
              </p:spPr>
            </p:pic>
          </mc:Fallback>
        </mc:AlternateContent>
        <mc:AlternateContent xmlns:mc="http://schemas.openxmlformats.org/markup-compatibility/2006" xmlns:p14="http://schemas.microsoft.com/office/powerpoint/2010/main">
          <mc:Choice Requires="p14">
            <p:contentPart p14:bwMode="auto" r:id="rId394">
              <p14:nvContentPartPr>
                <p14:cNvPr id="262" name="Ink 261"/>
                <p14:cNvContentPartPr/>
                <p14:nvPr/>
              </p14:nvContentPartPr>
              <p14:xfrm>
                <a:off x="6048808" y="3598670"/>
                <a:ext cx="99360" cy="189000"/>
              </p14:xfrm>
            </p:contentPart>
          </mc:Choice>
          <mc:Fallback xmlns="">
            <p:pic>
              <p:nvPicPr>
                <p:cNvPr id="262" name="Ink 261"/>
              </p:nvPicPr>
              <p:blipFill>
                <a:blip r:embed="rId395"/>
              </p:blipFill>
              <p:spPr>
                <a:xfrm>
                  <a:off x="6048808" y="3598670"/>
                  <a:ext cx="99360" cy="189000"/>
                </a:xfrm>
                <a:prstGeom prst="rect"/>
              </p:spPr>
            </p:pic>
          </mc:Fallback>
        </mc:AlternateContent>
        <mc:AlternateContent xmlns:mc="http://schemas.openxmlformats.org/markup-compatibility/2006" xmlns:p14="http://schemas.microsoft.com/office/powerpoint/2010/main">
          <mc:Choice Requires="p14">
            <p:contentPart p14:bwMode="auto" r:id="rId396">
              <p14:nvContentPartPr>
                <p14:cNvPr id="263" name="Ink 262"/>
                <p14:cNvContentPartPr/>
                <p14:nvPr/>
              </p14:nvContentPartPr>
              <p14:xfrm>
                <a:off x="5963848" y="3846710"/>
                <a:ext cx="105120" cy="132840"/>
              </p14:xfrm>
            </p:contentPart>
          </mc:Choice>
          <mc:Fallback xmlns="">
            <p:pic>
              <p:nvPicPr>
                <p:cNvPr id="263" name="Ink 262"/>
              </p:nvPicPr>
              <p:blipFill>
                <a:blip r:embed="rId397"/>
              </p:blipFill>
              <p:spPr>
                <a:xfrm>
                  <a:off x="5963848" y="3846710"/>
                  <a:ext cx="105120" cy="132840"/>
                </a:xfrm>
                <a:prstGeom prst="rect"/>
              </p:spPr>
            </p:pic>
          </mc:Fallback>
        </mc:AlternateContent>
        <mc:AlternateContent xmlns:mc="http://schemas.openxmlformats.org/markup-compatibility/2006" xmlns:p14="http://schemas.microsoft.com/office/powerpoint/2010/main">
          <mc:Choice Requires="p14">
            <p:contentPart p14:bwMode="auto" r:id="rId398">
              <p14:nvContentPartPr>
                <p14:cNvPr id="266" name="Ink 265"/>
                <p14:cNvContentPartPr/>
                <p14:nvPr/>
              </p14:nvContentPartPr>
              <p14:xfrm>
                <a:off x="6105328" y="2714150"/>
                <a:ext cx="6120" cy="17280"/>
              </p14:xfrm>
            </p:contentPart>
          </mc:Choice>
          <mc:Fallback xmlns="">
            <p:pic>
              <p:nvPicPr>
                <p:cNvPr id="266" name="Ink 265"/>
              </p:nvPicPr>
              <p:blipFill>
                <a:blip r:embed="rId399"/>
              </p:blipFill>
              <p:spPr>
                <a:xfrm>
                  <a:off x="6105328" y="2714150"/>
                  <a:ext cx="6120" cy="17280"/>
                </a:xfrm>
                <a:prstGeom prst="rect"/>
              </p:spPr>
            </p:pic>
          </mc:Fallback>
        </mc:AlternateContent>
        <mc:AlternateContent xmlns:mc="http://schemas.openxmlformats.org/markup-compatibility/2006" xmlns:p14="http://schemas.microsoft.com/office/powerpoint/2010/main">
          <mc:Choice Requires="p14">
            <p:contentPart p14:bwMode="auto" r:id="rId400">
              <p14:nvContentPartPr>
                <p14:cNvPr id="267" name="Ink 266"/>
                <p14:cNvContentPartPr/>
                <p14:nvPr/>
              </p14:nvContentPartPr>
              <p14:xfrm>
                <a:off x="6065368" y="2613350"/>
                <a:ext cx="360" cy="2520"/>
              </p14:xfrm>
            </p:contentPart>
          </mc:Choice>
          <mc:Fallback xmlns="">
            <p:pic>
              <p:nvPicPr>
                <p:cNvPr id="267" name="Ink 266"/>
              </p:nvPicPr>
              <p:blipFill>
                <a:blip r:embed="rId401"/>
              </p:blipFill>
              <p:spPr>
                <a:xfrm>
                  <a:off x="6065368" y="2613350"/>
                  <a:ext cx="360" cy="2520"/>
                </a:xfrm>
                <a:prstGeom prst="rect"/>
              </p:spPr>
            </p:pic>
          </mc:Fallback>
        </mc:AlternateContent>
        <mc:AlternateContent xmlns:mc="http://schemas.openxmlformats.org/markup-compatibility/2006" xmlns:p14="http://schemas.microsoft.com/office/powerpoint/2010/main">
          <mc:Choice Requires="p14">
            <p:contentPart p14:bwMode="auto" r:id="rId402">
              <p14:nvContentPartPr>
                <p14:cNvPr id="268" name="Ink 267"/>
                <p14:cNvContentPartPr/>
                <p14:nvPr/>
              </p14:nvContentPartPr>
              <p14:xfrm>
                <a:off x="6070048" y="2618750"/>
                <a:ext cx="134640" cy="240120"/>
              </p14:xfrm>
            </p:contentPart>
          </mc:Choice>
          <mc:Fallback xmlns="">
            <p:pic>
              <p:nvPicPr>
                <p:cNvPr id="268" name="Ink 267"/>
              </p:nvPicPr>
              <p:blipFill>
                <a:blip r:embed="rId403"/>
              </p:blipFill>
              <p:spPr>
                <a:xfrm>
                  <a:off x="6070048" y="2618750"/>
                  <a:ext cx="134640" cy="240120"/>
                </a:xfrm>
                <a:prstGeom prst="rect"/>
              </p:spPr>
            </p:pic>
          </mc:Fallback>
        </mc:AlternateContent>
        <mc:AlternateContent xmlns:mc="http://schemas.openxmlformats.org/markup-compatibility/2006" xmlns:p14="http://schemas.microsoft.com/office/powerpoint/2010/main">
          <mc:Choice Requires="p14">
            <p:contentPart p14:bwMode="auto" r:id="rId404">
              <p14:nvContentPartPr>
                <p14:cNvPr id="269" name="Ink 268"/>
                <p14:cNvContentPartPr/>
                <p14:nvPr/>
              </p14:nvContentPartPr>
              <p14:xfrm>
                <a:off x="6204328" y="2901710"/>
                <a:ext cx="19080" cy="16200"/>
              </p14:xfrm>
            </p:contentPart>
          </mc:Choice>
          <mc:Fallback xmlns="">
            <p:pic>
              <p:nvPicPr>
                <p:cNvPr id="269" name="Ink 268"/>
              </p:nvPicPr>
              <p:blipFill>
                <a:blip r:embed="rId405"/>
              </p:blipFill>
              <p:spPr>
                <a:xfrm>
                  <a:off x="6204328" y="2901710"/>
                  <a:ext cx="19080" cy="16200"/>
                </a:xfrm>
                <a:prstGeom prst="rect"/>
              </p:spPr>
            </p:pic>
          </mc:Fallback>
        </mc:AlternateContent>
      </p:grpSp>
      <mc:AlternateContent xmlns:mc="http://schemas.openxmlformats.org/markup-compatibility/2006" xmlns:p14="http://schemas.microsoft.com/office/powerpoint/2010/main">
        <mc:Choice Requires="p14">
          <p:contentPart p14:bwMode="auto" r:id="rId406">
            <p14:nvContentPartPr>
              <p14:cNvPr id="271" name="Ink 270"/>
              <p14:cNvContentPartPr/>
              <p14:nvPr/>
            </p14:nvContentPartPr>
            <p14:xfrm>
              <a:off x="5505568" y="3173150"/>
              <a:ext cx="360" cy="12960"/>
            </p14:xfrm>
          </p:contentPart>
        </mc:Choice>
        <mc:Fallback xmlns="">
          <p:pic>
            <p:nvPicPr>
              <p:cNvPr id="271" name="Ink 270"/>
            </p:nvPicPr>
            <p:blipFill>
              <a:blip r:embed="rId407"/>
            </p:blipFill>
            <p:spPr>
              <a:xfrm>
                <a:off x="5505568" y="3173150"/>
                <a:ext cx="360" cy="12960"/>
              </a:xfrm>
              <a:prstGeom prst="rect"/>
            </p:spPr>
          </p:pic>
        </mc:Fallback>
      </mc:AlternateContent>
      <p:grpSp>
        <p:nvGrpSpPr>
          <p:cNvPr id="274" name="Group 273"/>
          <p:cNvGrpSpPr/>
          <p:nvPr/>
        </p:nvGrpSpPr>
        <p:grpSpPr>
          <a:xfrm>
            <a:off x="5397208" y="3303830"/>
            <a:ext cx="63000" cy="71280"/>
            <a:chOff x="5397208" y="3303830"/>
            <a:chExt cx="63000" cy="71280"/>
          </a:xfrm>
        </p:grpSpPr>
        <mc:AlternateContent xmlns:mc="http://schemas.openxmlformats.org/markup-compatibility/2006" xmlns:p14="http://schemas.microsoft.com/office/powerpoint/2010/main">
          <mc:Choice Requires="p14">
            <p:contentPart p14:bwMode="auto" r:id="rId408">
              <p14:nvContentPartPr>
                <p14:cNvPr id="272" name="Ink 271"/>
                <p14:cNvContentPartPr/>
                <p14:nvPr/>
              </p14:nvContentPartPr>
              <p14:xfrm>
                <a:off x="5444368" y="3303830"/>
                <a:ext cx="15840" cy="10800"/>
              </p14:xfrm>
            </p:contentPart>
          </mc:Choice>
          <mc:Fallback xmlns="">
            <p:pic>
              <p:nvPicPr>
                <p:cNvPr id="272" name="Ink 271"/>
              </p:nvPicPr>
              <p:blipFill>
                <a:blip r:embed="rId409"/>
              </p:blipFill>
              <p:spPr>
                <a:xfrm>
                  <a:off x="5444368" y="3303830"/>
                  <a:ext cx="15840" cy="10800"/>
                </a:xfrm>
                <a:prstGeom prst="rect"/>
              </p:spPr>
            </p:pic>
          </mc:Fallback>
        </mc:AlternateContent>
        <mc:AlternateContent xmlns:mc="http://schemas.openxmlformats.org/markup-compatibility/2006" xmlns:p14="http://schemas.microsoft.com/office/powerpoint/2010/main">
          <mc:Choice Requires="p14">
            <p:contentPart p14:bwMode="auto" r:id="rId410">
              <p14:nvContentPartPr>
                <p14:cNvPr id="273" name="Ink 272"/>
                <p14:cNvContentPartPr/>
                <p14:nvPr/>
              </p14:nvContentPartPr>
              <p14:xfrm>
                <a:off x="5397208" y="3368270"/>
                <a:ext cx="18000" cy="6840"/>
              </p14:xfrm>
            </p:contentPart>
          </mc:Choice>
          <mc:Fallback xmlns="">
            <p:pic>
              <p:nvPicPr>
                <p:cNvPr id="273" name="Ink 272"/>
              </p:nvPicPr>
              <p:blipFill>
                <a:blip r:embed="rId411"/>
              </p:blipFill>
              <p:spPr>
                <a:xfrm>
                  <a:off x="5397208" y="3368270"/>
                  <a:ext cx="18000" cy="6840"/>
                </a:xfrm>
                <a:prstGeom prst="rect"/>
              </p:spPr>
            </p:pic>
          </mc:Fallback>
        </mc:AlternateContent>
      </p:grpSp>
      <p:grpSp>
        <p:nvGrpSpPr>
          <p:cNvPr id="278" name="Group 277"/>
          <p:cNvGrpSpPr/>
          <p:nvPr/>
        </p:nvGrpSpPr>
        <p:grpSpPr>
          <a:xfrm>
            <a:off x="2164048" y="5962790"/>
            <a:ext cx="1081800" cy="265320"/>
            <a:chOff x="2164048" y="5962790"/>
            <a:chExt cx="1081800" cy="265320"/>
          </a:xfrm>
        </p:grpSpPr>
        <mc:AlternateContent xmlns:mc="http://schemas.openxmlformats.org/markup-compatibility/2006" xmlns:p14="http://schemas.microsoft.com/office/powerpoint/2010/main">
          <mc:Choice Requires="p14">
            <p:contentPart p14:bwMode="auto" r:id="rId412">
              <p14:nvContentPartPr>
                <p14:cNvPr id="275" name="Ink 274"/>
                <p14:cNvContentPartPr/>
                <p14:nvPr/>
              </p14:nvContentPartPr>
              <p14:xfrm>
                <a:off x="2164048" y="6004550"/>
                <a:ext cx="134280" cy="199800"/>
              </p14:xfrm>
            </p:contentPart>
          </mc:Choice>
          <mc:Fallback xmlns="">
            <p:pic>
              <p:nvPicPr>
                <p:cNvPr id="275" name="Ink 274"/>
              </p:nvPicPr>
              <p:blipFill>
                <a:blip r:embed="rId413"/>
              </p:blipFill>
              <p:spPr>
                <a:xfrm>
                  <a:off x="2164048" y="6004550"/>
                  <a:ext cx="134280" cy="199800"/>
                </a:xfrm>
                <a:prstGeom prst="rect"/>
              </p:spPr>
            </p:pic>
          </mc:Fallback>
        </mc:AlternateContent>
        <mc:AlternateContent xmlns:mc="http://schemas.openxmlformats.org/markup-compatibility/2006" xmlns:p14="http://schemas.microsoft.com/office/powerpoint/2010/main">
          <mc:Choice Requires="p14">
            <p:contentPart p14:bwMode="auto" r:id="rId414">
              <p14:nvContentPartPr>
                <p14:cNvPr id="276" name="Ink 275"/>
                <p14:cNvContentPartPr/>
                <p14:nvPr/>
              </p14:nvContentPartPr>
              <p14:xfrm>
                <a:off x="2372848" y="5962790"/>
                <a:ext cx="79200" cy="11520"/>
              </p14:xfrm>
            </p:contentPart>
          </mc:Choice>
          <mc:Fallback xmlns="">
            <p:pic>
              <p:nvPicPr>
                <p:cNvPr id="276" name="Ink 275"/>
              </p:nvPicPr>
              <p:blipFill>
                <a:blip r:embed="rId415"/>
              </p:blipFill>
              <p:spPr>
                <a:xfrm>
                  <a:off x="2372848" y="5962790"/>
                  <a:ext cx="79200" cy="11520"/>
                </a:xfrm>
                <a:prstGeom prst="rect"/>
              </p:spPr>
            </p:pic>
          </mc:Fallback>
        </mc:AlternateContent>
        <mc:AlternateContent xmlns:mc="http://schemas.openxmlformats.org/markup-compatibility/2006" xmlns:p14="http://schemas.microsoft.com/office/powerpoint/2010/main">
          <mc:Choice Requires="p14">
            <p:contentPart p14:bwMode="auto" r:id="rId416">
              <p14:nvContentPartPr>
                <p14:cNvPr id="277" name="Ink 276"/>
                <p14:cNvContentPartPr/>
                <p14:nvPr/>
              </p14:nvContentPartPr>
              <p14:xfrm>
                <a:off x="2512168" y="5966750"/>
                <a:ext cx="733680" cy="261360"/>
              </p14:xfrm>
            </p:contentPart>
          </mc:Choice>
          <mc:Fallback xmlns="">
            <p:pic>
              <p:nvPicPr>
                <p:cNvPr id="277" name="Ink 276"/>
              </p:nvPicPr>
              <p:blipFill>
                <a:blip r:embed="rId417"/>
              </p:blipFill>
              <p:spPr>
                <a:xfrm>
                  <a:off x="2512168" y="5966750"/>
                  <a:ext cx="733680" cy="261360"/>
                </a:xfrm>
                <a:prstGeom prst="rect"/>
              </p:spPr>
            </p:pic>
          </mc:Fallback>
        </mc:AlternateContent>
      </p:grpSp>
      <p:grpSp>
        <p:nvGrpSpPr>
          <p:cNvPr id="281" name="Group 280"/>
          <p:cNvGrpSpPr/>
          <p:nvPr/>
        </p:nvGrpSpPr>
        <p:grpSpPr>
          <a:xfrm>
            <a:off x="4198408" y="2592110"/>
            <a:ext cx="118800" cy="225000"/>
            <a:chOff x="4198408" y="2592110"/>
            <a:chExt cx="118800" cy="225000"/>
          </a:xfrm>
        </p:grpSpPr>
        <mc:AlternateContent xmlns:mc="http://schemas.openxmlformats.org/markup-compatibility/2006" xmlns:p14="http://schemas.microsoft.com/office/powerpoint/2010/main">
          <mc:Choice Requires="p14">
            <p:contentPart p14:bwMode="auto" r:id="rId418">
              <p14:nvContentPartPr>
                <p14:cNvPr id="279" name="Ink 278"/>
                <p14:cNvContentPartPr/>
                <p14:nvPr/>
              </p14:nvContentPartPr>
              <p14:xfrm>
                <a:off x="4253848" y="2592110"/>
                <a:ext cx="22680" cy="225000"/>
              </p14:xfrm>
            </p:contentPart>
          </mc:Choice>
          <mc:Fallback xmlns="">
            <p:pic>
              <p:nvPicPr>
                <p:cNvPr id="279" name="Ink 278"/>
              </p:nvPicPr>
              <p:blipFill>
                <a:blip r:embed="rId419"/>
              </p:blipFill>
              <p:spPr>
                <a:xfrm>
                  <a:off x="4253848" y="2592110"/>
                  <a:ext cx="22680" cy="225000"/>
                </a:xfrm>
                <a:prstGeom prst="rect"/>
              </p:spPr>
            </p:pic>
          </mc:Fallback>
        </mc:AlternateContent>
        <mc:AlternateContent xmlns:mc="http://schemas.openxmlformats.org/markup-compatibility/2006" xmlns:p14="http://schemas.microsoft.com/office/powerpoint/2010/main">
          <mc:Choice Requires="p14">
            <p:contentPart p14:bwMode="auto" r:id="rId420">
              <p14:nvContentPartPr>
                <p14:cNvPr id="280" name="Ink 279"/>
                <p14:cNvContentPartPr/>
                <p14:nvPr/>
              </p14:nvContentPartPr>
              <p14:xfrm>
                <a:off x="4198408" y="2699030"/>
                <a:ext cx="118800" cy="2520"/>
              </p14:xfrm>
            </p:contentPart>
          </mc:Choice>
          <mc:Fallback xmlns="">
            <p:pic>
              <p:nvPicPr>
                <p:cNvPr id="280" name="Ink 279"/>
              </p:nvPicPr>
              <p:blipFill>
                <a:blip r:embed="rId421"/>
              </p:blipFill>
              <p:spPr>
                <a:xfrm>
                  <a:off x="4198408" y="2699030"/>
                  <a:ext cx="118800" cy="2520"/>
                </a:xfrm>
                <a:prstGeom prst="rect"/>
              </p:spPr>
            </p:pic>
          </mc:Fallback>
        </mc:AlternateContent>
      </p:grpSp>
      <p:grpSp>
        <p:nvGrpSpPr>
          <p:cNvPr id="284" name="Group 283"/>
          <p:cNvGrpSpPr/>
          <p:nvPr/>
        </p:nvGrpSpPr>
        <p:grpSpPr>
          <a:xfrm>
            <a:off x="4846768" y="3978470"/>
            <a:ext cx="147600" cy="219960"/>
            <a:chOff x="4846768" y="3978470"/>
            <a:chExt cx="147600" cy="219960"/>
          </a:xfrm>
        </p:grpSpPr>
        <mc:AlternateContent xmlns:mc="http://schemas.openxmlformats.org/markup-compatibility/2006" xmlns:p14="http://schemas.microsoft.com/office/powerpoint/2010/main">
          <mc:Choice Requires="p14">
            <p:contentPart p14:bwMode="auto" r:id="rId422">
              <p14:nvContentPartPr>
                <p14:cNvPr id="282" name="Ink 281"/>
                <p14:cNvContentPartPr/>
                <p14:nvPr/>
              </p14:nvContentPartPr>
              <p14:xfrm>
                <a:off x="4928128" y="3978470"/>
                <a:ext cx="15840" cy="219960"/>
              </p14:xfrm>
            </p:contentPart>
          </mc:Choice>
          <mc:Fallback xmlns="">
            <p:pic>
              <p:nvPicPr>
                <p:cNvPr id="282" name="Ink 281"/>
              </p:nvPicPr>
              <p:blipFill>
                <a:blip r:embed="rId423"/>
              </p:blipFill>
              <p:spPr>
                <a:xfrm>
                  <a:off x="4928128" y="3978470"/>
                  <a:ext cx="15840" cy="219960"/>
                </a:xfrm>
                <a:prstGeom prst="rect"/>
              </p:spPr>
            </p:pic>
          </mc:Fallback>
        </mc:AlternateContent>
        <mc:AlternateContent xmlns:mc="http://schemas.openxmlformats.org/markup-compatibility/2006" xmlns:p14="http://schemas.microsoft.com/office/powerpoint/2010/main">
          <mc:Choice Requires="p14">
            <p:contentPart p14:bwMode="auto" r:id="rId424">
              <p14:nvContentPartPr>
                <p14:cNvPr id="283" name="Ink 282"/>
                <p14:cNvContentPartPr/>
                <p14:nvPr/>
              </p14:nvContentPartPr>
              <p14:xfrm>
                <a:off x="4846768" y="4084310"/>
                <a:ext cx="147600" cy="360"/>
              </p14:xfrm>
            </p:contentPart>
          </mc:Choice>
          <mc:Fallback xmlns="">
            <p:pic>
              <p:nvPicPr>
                <p:cNvPr id="283" name="Ink 282"/>
              </p:nvPicPr>
              <p:blipFill>
                <a:blip r:embed="rId425"/>
              </p:blipFill>
              <p:spPr>
                <a:xfrm>
                  <a:off x="4846768" y="4084310"/>
                  <a:ext cx="147600" cy="360"/>
                </a:xfrm>
                <a:prstGeom prst="rect"/>
              </p:spPr>
            </p:pic>
          </mc:Fallback>
        </mc:AlternateContent>
      </p:grpSp>
      <mc:AlternateContent xmlns:mc="http://schemas.openxmlformats.org/markup-compatibility/2006" xmlns:p14="http://schemas.microsoft.com/office/powerpoint/2010/main">
        <mc:Choice Requires="p14">
          <p:contentPart p14:bwMode="auto" r:id="rId426">
            <p14:nvContentPartPr>
              <p14:cNvPr id="285" name="Ink 284"/>
              <p14:cNvContentPartPr/>
              <p14:nvPr/>
            </p14:nvContentPartPr>
            <p14:xfrm>
              <a:off x="7032688" y="1236350"/>
              <a:ext cx="140760" cy="393120"/>
            </p14:xfrm>
          </p:contentPart>
        </mc:Choice>
        <mc:Fallback xmlns="">
          <p:pic>
            <p:nvPicPr>
              <p:cNvPr id="285" name="Ink 284"/>
            </p:nvPicPr>
            <p:blipFill>
              <a:blip r:embed="rId427"/>
            </p:blipFill>
            <p:spPr>
              <a:xfrm>
                <a:off x="7032688" y="1236350"/>
                <a:ext cx="140760" cy="393120"/>
              </a:xfrm>
              <a:prstGeom prst="rect"/>
            </p:spPr>
          </p:pic>
        </mc:Fallback>
      </mc:AlternateContent>
      <mc:AlternateContent xmlns:mc="http://schemas.openxmlformats.org/markup-compatibility/2006" xmlns:p14="http://schemas.microsoft.com/office/powerpoint/2010/main">
        <mc:Choice Requires="p14">
          <p:contentPart p14:bwMode="auto" r:id="rId428">
            <p14:nvContentPartPr>
              <p14:cNvPr id="286" name="Ink 285"/>
              <p14:cNvContentPartPr/>
              <p14:nvPr/>
            </p14:nvContentPartPr>
            <p14:xfrm>
              <a:off x="7268488" y="1298990"/>
              <a:ext cx="7560" cy="250200"/>
            </p14:xfrm>
          </p:contentPart>
        </mc:Choice>
        <mc:Fallback xmlns="">
          <p:pic>
            <p:nvPicPr>
              <p:cNvPr id="286" name="Ink 285"/>
            </p:nvPicPr>
            <p:blipFill>
              <a:blip r:embed="rId429"/>
            </p:blipFill>
            <p:spPr>
              <a:xfrm>
                <a:off x="7268488" y="1298990"/>
                <a:ext cx="7560" cy="250200"/>
              </a:xfrm>
              <a:prstGeom prst="rect"/>
            </p:spPr>
          </p:pic>
        </mc:Fallback>
      </mc:AlternateContent>
      <mc:AlternateContent xmlns:mc="http://schemas.openxmlformats.org/markup-compatibility/2006" xmlns:p14="http://schemas.microsoft.com/office/powerpoint/2010/main">
        <mc:Choice Requires="p14">
          <p:contentPart p14:bwMode="auto" r:id="rId430">
            <p14:nvContentPartPr>
              <p14:cNvPr id="287" name="Ink 286"/>
              <p14:cNvContentPartPr/>
              <p14:nvPr/>
            </p14:nvContentPartPr>
            <p14:xfrm>
              <a:off x="7192168" y="1398710"/>
              <a:ext cx="160560" cy="12960"/>
            </p14:xfrm>
          </p:contentPart>
        </mc:Choice>
        <mc:Fallback xmlns="">
          <p:pic>
            <p:nvPicPr>
              <p:cNvPr id="287" name="Ink 286"/>
            </p:nvPicPr>
            <p:blipFill>
              <a:blip r:embed="rId431"/>
            </p:blipFill>
            <p:spPr>
              <a:xfrm>
                <a:off x="7192168" y="1398710"/>
                <a:ext cx="160560" cy="12960"/>
              </a:xfrm>
              <a:prstGeom prst="rect"/>
            </p:spPr>
          </p:pic>
        </mc:Fallback>
      </mc:AlternateContent>
      <mc:AlternateContent xmlns:mc="http://schemas.openxmlformats.org/markup-compatibility/2006" xmlns:p14="http://schemas.microsoft.com/office/powerpoint/2010/main">
        <mc:Choice Requires="p14">
          <p:contentPart p14:bwMode="auto" r:id="rId432">
            <p14:nvContentPartPr>
              <p14:cNvPr id="288" name="Ink 287"/>
              <p14:cNvContentPartPr/>
              <p14:nvPr/>
            </p14:nvContentPartPr>
            <p14:xfrm>
              <a:off x="7414648" y="1354430"/>
              <a:ext cx="336240" cy="191160"/>
            </p14:xfrm>
          </p:contentPart>
        </mc:Choice>
        <mc:Fallback xmlns="">
          <p:pic>
            <p:nvPicPr>
              <p:cNvPr id="288" name="Ink 287"/>
            </p:nvPicPr>
            <p:blipFill>
              <a:blip r:embed="rId433"/>
            </p:blipFill>
            <p:spPr>
              <a:xfrm>
                <a:off x="7414648" y="1354430"/>
                <a:ext cx="336240" cy="191160"/>
              </a:xfrm>
              <a:prstGeom prst="rect"/>
            </p:spPr>
          </p:pic>
        </mc:Fallback>
      </mc:AlternateContent>
      <p:grpSp>
        <p:nvGrpSpPr>
          <p:cNvPr id="295" name="Group 294"/>
          <p:cNvGrpSpPr/>
          <p:nvPr/>
        </p:nvGrpSpPr>
        <p:grpSpPr>
          <a:xfrm>
            <a:off x="7874368" y="1021070"/>
            <a:ext cx="1470240" cy="640080"/>
            <a:chOff x="7874368" y="1021070"/>
            <a:chExt cx="1470240" cy="640080"/>
          </a:xfrm>
        </p:grpSpPr>
        <mc:AlternateContent xmlns:mc="http://schemas.openxmlformats.org/markup-compatibility/2006" xmlns:p14="http://schemas.microsoft.com/office/powerpoint/2010/main">
          <mc:Choice Requires="p14">
            <p:contentPart p14:bwMode="auto" r:id="rId434">
              <p14:nvContentPartPr>
                <p14:cNvPr id="289" name="Ink 288"/>
                <p14:cNvContentPartPr/>
                <p14:nvPr/>
              </p14:nvContentPartPr>
              <p14:xfrm>
                <a:off x="7874368" y="1132670"/>
                <a:ext cx="1202400" cy="528480"/>
              </p14:xfrm>
            </p:contentPart>
          </mc:Choice>
          <mc:Fallback xmlns="">
            <p:pic>
              <p:nvPicPr>
                <p:cNvPr id="289" name="Ink 288"/>
              </p:nvPicPr>
              <p:blipFill>
                <a:blip r:embed="rId435"/>
              </p:blipFill>
              <p:spPr>
                <a:xfrm>
                  <a:off x="7874368" y="1132670"/>
                  <a:ext cx="1202400" cy="528480"/>
                </a:xfrm>
                <a:prstGeom prst="rect"/>
              </p:spPr>
            </p:pic>
          </mc:Fallback>
        </mc:AlternateContent>
        <mc:AlternateContent xmlns:mc="http://schemas.openxmlformats.org/markup-compatibility/2006" xmlns:p14="http://schemas.microsoft.com/office/powerpoint/2010/main">
          <mc:Choice Requires="p14">
            <p:contentPart p14:bwMode="auto" r:id="rId436">
              <p14:nvContentPartPr>
                <p14:cNvPr id="291" name="Ink 290"/>
                <p14:cNvContentPartPr/>
                <p14:nvPr/>
              </p14:nvContentPartPr>
              <p14:xfrm>
                <a:off x="8165608" y="1265150"/>
                <a:ext cx="131040" cy="2520"/>
              </p14:xfrm>
            </p:contentPart>
          </mc:Choice>
          <mc:Fallback xmlns="">
            <p:pic>
              <p:nvPicPr>
                <p:cNvPr id="291" name="Ink 290"/>
              </p:nvPicPr>
              <p:blipFill>
                <a:blip r:embed="rId437"/>
              </p:blipFill>
              <p:spPr>
                <a:xfrm>
                  <a:off x="8165608" y="1265150"/>
                  <a:ext cx="131040" cy="2520"/>
                </a:xfrm>
                <a:prstGeom prst="rect"/>
              </p:spPr>
            </p:pic>
          </mc:Fallback>
        </mc:AlternateContent>
        <mc:AlternateContent xmlns:mc="http://schemas.openxmlformats.org/markup-compatibility/2006" xmlns:p14="http://schemas.microsoft.com/office/powerpoint/2010/main">
          <mc:Choice Requires="p14">
            <p:contentPart p14:bwMode="auto" r:id="rId438">
              <p14:nvContentPartPr>
                <p14:cNvPr id="292" name="Ink 291"/>
                <p14:cNvContentPartPr/>
                <p14:nvPr/>
              </p14:nvContentPartPr>
              <p14:xfrm>
                <a:off x="8589688" y="1248230"/>
                <a:ext cx="139320" cy="1440"/>
              </p14:xfrm>
            </p:contentPart>
          </mc:Choice>
          <mc:Fallback xmlns="">
            <p:pic>
              <p:nvPicPr>
                <p:cNvPr id="292" name="Ink 291"/>
              </p:nvPicPr>
              <p:blipFill>
                <a:blip r:embed="rId439"/>
              </p:blipFill>
              <p:spPr>
                <a:xfrm>
                  <a:off x="8589688" y="1248230"/>
                  <a:ext cx="139320" cy="1440"/>
                </a:xfrm>
                <a:prstGeom prst="rect"/>
              </p:spPr>
            </p:pic>
          </mc:Fallback>
        </mc:AlternateContent>
        <mc:AlternateContent xmlns:mc="http://schemas.openxmlformats.org/markup-compatibility/2006" xmlns:p14="http://schemas.microsoft.com/office/powerpoint/2010/main">
          <mc:Choice Requires="p14">
            <p:contentPart p14:bwMode="auto" r:id="rId440">
              <p14:nvContentPartPr>
                <p14:cNvPr id="293" name="Ink 292"/>
                <p14:cNvContentPartPr/>
                <p14:nvPr/>
              </p14:nvContentPartPr>
              <p14:xfrm>
                <a:off x="8756728" y="1103870"/>
                <a:ext cx="73440" cy="78120"/>
              </p14:xfrm>
            </p:contentPart>
          </mc:Choice>
          <mc:Fallback xmlns="">
            <p:pic>
              <p:nvPicPr>
                <p:cNvPr id="293" name="Ink 292"/>
              </p:nvPicPr>
              <p:blipFill>
                <a:blip r:embed="rId441"/>
              </p:blipFill>
              <p:spPr>
                <a:xfrm>
                  <a:off x="8756728" y="1103870"/>
                  <a:ext cx="73440" cy="78120"/>
                </a:xfrm>
                <a:prstGeom prst="rect"/>
              </p:spPr>
            </p:pic>
          </mc:Fallback>
        </mc:AlternateContent>
        <mc:AlternateContent xmlns:mc="http://schemas.openxmlformats.org/markup-compatibility/2006" xmlns:p14="http://schemas.microsoft.com/office/powerpoint/2010/main">
          <mc:Choice Requires="p14">
            <p:contentPart p14:bwMode="auto" r:id="rId442">
              <p14:nvContentPartPr>
                <p14:cNvPr id="294" name="Ink 293"/>
                <p14:cNvContentPartPr/>
                <p14:nvPr/>
              </p14:nvContentPartPr>
              <p14:xfrm>
                <a:off x="9147328" y="1021070"/>
                <a:ext cx="197280" cy="573480"/>
              </p14:xfrm>
            </p:contentPart>
          </mc:Choice>
          <mc:Fallback xmlns="">
            <p:pic>
              <p:nvPicPr>
                <p:cNvPr id="294" name="Ink 293"/>
              </p:nvPicPr>
              <p:blipFill>
                <a:blip r:embed="rId443"/>
              </p:blipFill>
              <p:spPr>
                <a:xfrm>
                  <a:off x="9147328" y="1021070"/>
                  <a:ext cx="197280" cy="573480"/>
                </a:xfrm>
                <a:prstGeom prst="rect"/>
              </p:spPr>
            </p:pic>
          </mc:Fallback>
        </mc:AlternateContent>
      </p:grpSp>
      <p:grpSp>
        <p:nvGrpSpPr>
          <p:cNvPr id="299" name="Group 298"/>
          <p:cNvGrpSpPr/>
          <p:nvPr/>
        </p:nvGrpSpPr>
        <p:grpSpPr>
          <a:xfrm>
            <a:off x="8187928" y="2599310"/>
            <a:ext cx="1313280" cy="556920"/>
            <a:chOff x="8187928" y="2599310"/>
            <a:chExt cx="1313280" cy="556920"/>
          </a:xfrm>
        </p:grpSpPr>
        <mc:AlternateContent xmlns:mc="http://schemas.openxmlformats.org/markup-compatibility/2006" xmlns:p14="http://schemas.microsoft.com/office/powerpoint/2010/main">
          <mc:Choice Requires="p14">
            <p:contentPart p14:bwMode="auto" r:id="rId444">
              <p14:nvContentPartPr>
                <p14:cNvPr id="296" name="Ink 295"/>
                <p14:cNvContentPartPr/>
                <p14:nvPr/>
              </p14:nvContentPartPr>
              <p14:xfrm>
                <a:off x="8187928" y="2686070"/>
                <a:ext cx="159480" cy="355320"/>
              </p14:xfrm>
            </p:contentPart>
          </mc:Choice>
          <mc:Fallback xmlns="">
            <p:pic>
              <p:nvPicPr>
                <p:cNvPr id="296" name="Ink 295"/>
              </p:nvPicPr>
              <p:blipFill>
                <a:blip r:embed="rId445"/>
              </p:blipFill>
              <p:spPr>
                <a:xfrm>
                  <a:off x="8187928" y="2686070"/>
                  <a:ext cx="159480" cy="355320"/>
                </a:xfrm>
                <a:prstGeom prst="rect"/>
              </p:spPr>
            </p:pic>
          </mc:Fallback>
        </mc:AlternateContent>
        <mc:AlternateContent xmlns:mc="http://schemas.openxmlformats.org/markup-compatibility/2006" xmlns:p14="http://schemas.microsoft.com/office/powerpoint/2010/main">
          <mc:Choice Requires="p14">
            <p:contentPart p14:bwMode="auto" r:id="rId446">
              <p14:nvContentPartPr>
                <p14:cNvPr id="297" name="Ink 296"/>
                <p14:cNvContentPartPr/>
                <p14:nvPr/>
              </p14:nvContentPartPr>
              <p14:xfrm>
                <a:off x="8412568" y="2727830"/>
                <a:ext cx="969480" cy="428400"/>
              </p14:xfrm>
            </p:contentPart>
          </mc:Choice>
          <mc:Fallback xmlns="">
            <p:pic>
              <p:nvPicPr>
                <p:cNvPr id="297" name="Ink 296"/>
              </p:nvPicPr>
              <p:blipFill>
                <a:blip r:embed="rId447"/>
              </p:blipFill>
              <p:spPr>
                <a:xfrm>
                  <a:off x="8412568" y="2727830"/>
                  <a:ext cx="969480" cy="428400"/>
                </a:xfrm>
                <a:prstGeom prst="rect"/>
              </p:spPr>
            </p:pic>
          </mc:Fallback>
        </mc:AlternateContent>
        <mc:AlternateContent xmlns:mc="http://schemas.openxmlformats.org/markup-compatibility/2006" xmlns:p14="http://schemas.microsoft.com/office/powerpoint/2010/main">
          <mc:Choice Requires="p14">
            <p:contentPart p14:bwMode="auto" r:id="rId448">
              <p14:nvContentPartPr>
                <p14:cNvPr id="298" name="Ink 297"/>
                <p14:cNvContentPartPr/>
                <p14:nvPr/>
              </p14:nvContentPartPr>
              <p14:xfrm>
                <a:off x="9308608" y="2599310"/>
                <a:ext cx="192600" cy="425880"/>
              </p14:xfrm>
            </p:contentPart>
          </mc:Choice>
          <mc:Fallback xmlns="">
            <p:pic>
              <p:nvPicPr>
                <p:cNvPr id="298" name="Ink 297"/>
              </p:nvPicPr>
              <p:blipFill>
                <a:blip r:embed="rId449"/>
              </p:blipFill>
              <p:spPr>
                <a:xfrm>
                  <a:off x="9308608" y="2599310"/>
                  <a:ext cx="192600" cy="425880"/>
                </a:xfrm>
                <a:prstGeom prst="rect"/>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5027" y="-942392"/>
            <a:ext cx="7557170" cy="2060494"/>
          </a:xfrm>
        </p:spPr>
        <p:txBody>
          <a:bodyPr vert="horz" lIns="91440" tIns="45720" rIns="91440" bIns="45720" rtlCol="0" anchor="b">
            <a:normAutofit/>
          </a:bodyPr>
          <a:lstStyle/>
          <a:p>
            <a:r>
              <a:rPr lang="en-US" sz="5400" kern="1200" dirty="0" err="1">
                <a:solidFill>
                  <a:schemeClr val="accent1"/>
                </a:solidFill>
                <a:latin typeface="+mj-lt"/>
                <a:ea typeface="+mj-ea"/>
                <a:cs typeface="+mj-cs"/>
              </a:rPr>
              <a:t>Rastor</a:t>
            </a:r>
            <a:r>
              <a:rPr lang="en-US" sz="5400" kern="1200" dirty="0">
                <a:solidFill>
                  <a:schemeClr val="accent1"/>
                </a:solidFill>
                <a:latin typeface="+mj-lt"/>
                <a:ea typeface="+mj-ea"/>
                <a:cs typeface="+mj-cs"/>
              </a:rPr>
              <a:t> Scan Display</a:t>
            </a:r>
          </a:p>
        </p:txBody>
      </p:sp>
      <p:sp>
        <p:nvSpPr>
          <p:cNvPr id="18" name="矩形 17"/>
          <p:cNvSpPr/>
          <p:nvPr/>
        </p:nvSpPr>
        <p:spPr>
          <a:xfrm>
            <a:off x="1905480" y="1701720"/>
            <a:ext cx="4572000" cy="3474720"/>
          </a:xfrm>
          <a:prstGeom prst="rect">
            <a:avLst/>
          </a:prstGeom>
          <a:solidFill>
            <a:srgbClr val="FFFFFF">
              <a:alpha val="5000"/>
            </a:srgbClr>
          </a:solidFill>
          <a:ln w="36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FFFFFF"/>
              </a:solidFill>
            </a:endParaRPr>
          </a:p>
        </p:txBody>
      </p:sp>
      <p:grpSp>
        <p:nvGrpSpPr>
          <p:cNvPr id="10" name="Group 9"/>
          <p:cNvGrpSpPr/>
          <p:nvPr/>
        </p:nvGrpSpPr>
        <p:grpSpPr>
          <a:xfrm>
            <a:off x="2012488" y="2369028"/>
            <a:ext cx="4203720" cy="156600"/>
            <a:chOff x="2012488" y="2369028"/>
            <a:chExt cx="4203720" cy="156600"/>
          </a:xfrm>
        </p:grpSpPr>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2067928" y="2411508"/>
                <a:ext cx="4148280" cy="114120"/>
              </p14:xfrm>
            </p:contentPart>
          </mc:Choice>
          <mc:Fallback xmlns="">
            <p:pic>
              <p:nvPicPr>
                <p:cNvPr id="8" name="Ink 7"/>
              </p:nvPicPr>
              <p:blipFill>
                <a:blip r:embed="rId3"/>
              </p:blipFill>
              <p:spPr>
                <a:xfrm>
                  <a:off x="2067928" y="2411508"/>
                  <a:ext cx="4148280" cy="11412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012488" y="2369028"/>
                <a:ext cx="112320" cy="109440"/>
              </p14:xfrm>
            </p:contentPart>
          </mc:Choice>
          <mc:Fallback xmlns="">
            <p:pic>
              <p:nvPicPr>
                <p:cNvPr id="9" name="Ink 8"/>
              </p:nvPicPr>
              <p:blipFill>
                <a:blip r:embed="rId5"/>
              </p:blipFill>
              <p:spPr>
                <a:xfrm>
                  <a:off x="2012488" y="2369028"/>
                  <a:ext cx="112320" cy="109440"/>
                </a:xfrm>
                <a:prstGeom prst="rect"/>
              </p:spPr>
            </p:pic>
          </mc:Fallback>
        </mc:AlternateContent>
      </p:grpSp>
      <p:grpSp>
        <p:nvGrpSpPr>
          <p:cNvPr id="14" name="Group 13"/>
          <p:cNvGrpSpPr/>
          <p:nvPr/>
        </p:nvGrpSpPr>
        <p:grpSpPr>
          <a:xfrm>
            <a:off x="2008168" y="2808588"/>
            <a:ext cx="4256640" cy="222480"/>
            <a:chOff x="2008168" y="2808588"/>
            <a:chExt cx="4256640" cy="222480"/>
          </a:xfrm>
        </p:grpSpPr>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2046688" y="2823348"/>
                <a:ext cx="4218120" cy="207720"/>
              </p14:xfrm>
            </p:contentPart>
          </mc:Choice>
          <mc:Fallback xmlns="">
            <p:pic>
              <p:nvPicPr>
                <p:cNvPr id="11" name="Ink 10"/>
              </p:nvPicPr>
              <p:blipFill>
                <a:blip r:embed="rId7"/>
              </p:blipFill>
              <p:spPr>
                <a:xfrm>
                  <a:off x="2046688" y="2823348"/>
                  <a:ext cx="4218120" cy="20772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2008168" y="2808588"/>
                <a:ext cx="174960" cy="174960"/>
              </p14:xfrm>
            </p:contentPart>
          </mc:Choice>
          <mc:Fallback xmlns="">
            <p:pic>
              <p:nvPicPr>
                <p:cNvPr id="12" name="Ink 11"/>
              </p:nvPicPr>
              <p:blipFill>
                <a:blip r:embed="rId9"/>
              </p:blipFill>
              <p:spPr>
                <a:xfrm>
                  <a:off x="2008168" y="2808588"/>
                  <a:ext cx="174960" cy="174960"/>
                </a:xfrm>
                <a:prstGeom prst="rect"/>
              </p:spPr>
            </p:pic>
          </mc:Fallback>
        </mc:AlternateContent>
      </p:grpSp>
      <p:grpSp>
        <p:nvGrpSpPr>
          <p:cNvPr id="16" name="Group 15"/>
          <p:cNvGrpSpPr/>
          <p:nvPr/>
        </p:nvGrpSpPr>
        <p:grpSpPr>
          <a:xfrm>
            <a:off x="2063968" y="3331668"/>
            <a:ext cx="4138920" cy="245160"/>
            <a:chOff x="2063968" y="3331668"/>
            <a:chExt cx="4138920" cy="245160"/>
          </a:xfrm>
        </p:grpSpPr>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2114728" y="3331668"/>
                <a:ext cx="4088160" cy="174600"/>
              </p14:xfrm>
            </p:contentPart>
          </mc:Choice>
          <mc:Fallback xmlns="">
            <p:pic>
              <p:nvPicPr>
                <p:cNvPr id="13" name="Ink 12"/>
              </p:nvPicPr>
              <p:blipFill>
                <a:blip r:embed="rId11"/>
              </p:blipFill>
              <p:spPr>
                <a:xfrm>
                  <a:off x="2114728" y="3331668"/>
                  <a:ext cx="4088160" cy="17460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2063968" y="3373428"/>
                <a:ext cx="164520" cy="203400"/>
              </p14:xfrm>
            </p:contentPart>
          </mc:Choice>
          <mc:Fallback xmlns="">
            <p:pic>
              <p:nvPicPr>
                <p:cNvPr id="15" name="Ink 14"/>
              </p:nvPicPr>
              <p:blipFill>
                <a:blip r:embed="rId13"/>
              </p:blipFill>
              <p:spPr>
                <a:xfrm>
                  <a:off x="2063968" y="3373428"/>
                  <a:ext cx="164520" cy="203400"/>
                </a:xfrm>
                <a:prstGeom prst="rect"/>
              </p:spPr>
            </p:pic>
          </mc:Fallback>
        </mc:AlternateContent>
      </p:grpSp>
      <p:grpSp>
        <p:nvGrpSpPr>
          <p:cNvPr id="21" name="Group 20"/>
          <p:cNvGrpSpPr/>
          <p:nvPr/>
        </p:nvGrpSpPr>
        <p:grpSpPr>
          <a:xfrm>
            <a:off x="2116888" y="3878508"/>
            <a:ext cx="4018320" cy="183600"/>
            <a:chOff x="2116888" y="3878508"/>
            <a:chExt cx="4018320" cy="183600"/>
          </a:xfrm>
        </p:grpSpPr>
        <mc:AlternateContent xmlns:mc="http://schemas.openxmlformats.org/markup-compatibility/2006" xmlns:p14="http://schemas.microsoft.com/office/powerpoint/2010/main">
          <mc:Choice Requires="p14">
            <p:contentPart p14:bwMode="auto" r:id="rId14">
              <p14:nvContentPartPr>
                <p14:cNvPr id="17" name="Ink 16"/>
                <p14:cNvContentPartPr/>
                <p14:nvPr/>
              </p14:nvContentPartPr>
              <p14:xfrm>
                <a:off x="2174848" y="3885708"/>
                <a:ext cx="3960360" cy="176400"/>
              </p14:xfrm>
            </p:contentPart>
          </mc:Choice>
          <mc:Fallback xmlns="">
            <p:pic>
              <p:nvPicPr>
                <p:cNvPr id="17" name="Ink 16"/>
              </p:nvPicPr>
              <p:blipFill>
                <a:blip r:embed="rId15"/>
              </p:blipFill>
              <p:spPr>
                <a:xfrm>
                  <a:off x="2174848" y="3885708"/>
                  <a:ext cx="3960360" cy="1764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9" name="Ink 18"/>
                <p14:cNvContentPartPr/>
                <p14:nvPr/>
              </p14:nvContentPartPr>
              <p14:xfrm>
                <a:off x="2116888" y="3878508"/>
                <a:ext cx="150480" cy="148680"/>
              </p14:xfrm>
            </p:contentPart>
          </mc:Choice>
          <mc:Fallback xmlns="">
            <p:pic>
              <p:nvPicPr>
                <p:cNvPr id="19" name="Ink 18"/>
              </p:nvPicPr>
              <p:blipFill>
                <a:blip r:embed="rId17"/>
              </p:blipFill>
              <p:spPr>
                <a:xfrm>
                  <a:off x="2116888" y="3878508"/>
                  <a:ext cx="150480" cy="148680"/>
                </a:xfrm>
                <a:prstGeom prst="rect"/>
              </p:spPr>
            </p:pic>
          </mc:Fallback>
        </mc:AlternateContent>
      </p:grpSp>
      <p:grpSp>
        <p:nvGrpSpPr>
          <p:cNvPr id="23" name="Group 22"/>
          <p:cNvGrpSpPr/>
          <p:nvPr/>
        </p:nvGrpSpPr>
        <p:grpSpPr>
          <a:xfrm>
            <a:off x="2073328" y="4394388"/>
            <a:ext cx="4129200" cy="246960"/>
            <a:chOff x="2073328" y="4394388"/>
            <a:chExt cx="4129200" cy="246960"/>
          </a:xfrm>
        </p:grpSpPr>
        <mc:AlternateContent xmlns:mc="http://schemas.openxmlformats.org/markup-compatibility/2006" xmlns:p14="http://schemas.microsoft.com/office/powerpoint/2010/main">
          <mc:Choice Requires="p14">
            <p:contentPart p14:bwMode="auto" r:id="rId18">
              <p14:nvContentPartPr>
                <p14:cNvPr id="20" name="Ink 19"/>
                <p14:cNvContentPartPr/>
                <p14:nvPr/>
              </p14:nvContentPartPr>
              <p14:xfrm>
                <a:off x="2104288" y="4394388"/>
                <a:ext cx="4098240" cy="177120"/>
              </p14:xfrm>
            </p:contentPart>
          </mc:Choice>
          <mc:Fallback xmlns="">
            <p:pic>
              <p:nvPicPr>
                <p:cNvPr id="20" name="Ink 19"/>
              </p:nvPicPr>
              <p:blipFill>
                <a:blip r:embed="rId19"/>
              </p:blipFill>
              <p:spPr>
                <a:xfrm>
                  <a:off x="2104288" y="4394388"/>
                  <a:ext cx="4098240" cy="17712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22" name="Ink 21"/>
                <p14:cNvContentPartPr/>
                <p14:nvPr/>
              </p14:nvContentPartPr>
              <p14:xfrm>
                <a:off x="2073328" y="4442628"/>
                <a:ext cx="143280" cy="198720"/>
              </p14:xfrm>
            </p:contentPart>
          </mc:Choice>
          <mc:Fallback xmlns="">
            <p:pic>
              <p:nvPicPr>
                <p:cNvPr id="22" name="Ink 21"/>
              </p:nvPicPr>
              <p:blipFill>
                <a:blip r:embed="rId21"/>
              </p:blipFill>
              <p:spPr>
                <a:xfrm>
                  <a:off x="2073328" y="4442628"/>
                  <a:ext cx="143280" cy="198720"/>
                </a:xfrm>
                <a:prstGeom prst="rect"/>
              </p:spPr>
            </p:pic>
          </mc:Fallback>
        </mc:AlternateContent>
      </p:grpSp>
      <p:grpSp>
        <p:nvGrpSpPr>
          <p:cNvPr id="63" name="Group 62"/>
          <p:cNvGrpSpPr/>
          <p:nvPr/>
        </p:nvGrpSpPr>
        <p:grpSpPr>
          <a:xfrm>
            <a:off x="5978248" y="1951428"/>
            <a:ext cx="2839320" cy="1378800"/>
            <a:chOff x="5978248" y="1951428"/>
            <a:chExt cx="2839320" cy="1378800"/>
          </a:xfrm>
        </p:grpSpPr>
        <mc:AlternateContent xmlns:mc="http://schemas.openxmlformats.org/markup-compatibility/2006" xmlns:p14="http://schemas.microsoft.com/office/powerpoint/2010/main">
          <mc:Choice Requires="p14">
            <p:contentPart p14:bwMode="auto" r:id="rId22">
              <p14:nvContentPartPr>
                <p14:cNvPr id="27" name="Ink 26"/>
                <p14:cNvContentPartPr/>
                <p14:nvPr/>
              </p14:nvContentPartPr>
              <p14:xfrm>
                <a:off x="6350488" y="2032788"/>
                <a:ext cx="694080" cy="222120"/>
              </p14:xfrm>
            </p:contentPart>
          </mc:Choice>
          <mc:Fallback xmlns="">
            <p:pic>
              <p:nvPicPr>
                <p:cNvPr id="27" name="Ink 26"/>
              </p:nvPicPr>
              <p:blipFill>
                <a:blip r:embed="rId23"/>
              </p:blipFill>
              <p:spPr>
                <a:xfrm>
                  <a:off x="6350488" y="2032788"/>
                  <a:ext cx="694080" cy="22212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8" name="Ink 27"/>
                <p14:cNvContentPartPr/>
                <p14:nvPr/>
              </p14:nvContentPartPr>
              <p14:xfrm>
                <a:off x="7157608" y="2109468"/>
                <a:ext cx="543960" cy="207000"/>
              </p14:xfrm>
            </p:contentPart>
          </mc:Choice>
          <mc:Fallback xmlns="">
            <p:pic>
              <p:nvPicPr>
                <p:cNvPr id="28" name="Ink 27"/>
              </p:nvPicPr>
              <p:blipFill>
                <a:blip r:embed="rId25"/>
              </p:blipFill>
              <p:spPr>
                <a:xfrm>
                  <a:off x="7157608" y="2109468"/>
                  <a:ext cx="543960" cy="2070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29" name="Ink 28"/>
                <p14:cNvContentPartPr/>
                <p14:nvPr/>
              </p14:nvContentPartPr>
              <p14:xfrm>
                <a:off x="7768168" y="2132508"/>
                <a:ext cx="418320" cy="219960"/>
              </p14:xfrm>
            </p:contentPart>
          </mc:Choice>
          <mc:Fallback xmlns="">
            <p:pic>
              <p:nvPicPr>
                <p:cNvPr id="29" name="Ink 28"/>
              </p:nvPicPr>
              <p:blipFill>
                <a:blip r:embed="rId27"/>
              </p:blipFill>
              <p:spPr>
                <a:xfrm>
                  <a:off x="7768168" y="2132508"/>
                  <a:ext cx="418320" cy="21996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30" name="Ink 29"/>
                <p14:cNvContentPartPr/>
                <p14:nvPr/>
              </p14:nvContentPartPr>
              <p14:xfrm>
                <a:off x="7850248" y="1951428"/>
                <a:ext cx="81360" cy="126360"/>
              </p14:xfrm>
            </p:contentPart>
          </mc:Choice>
          <mc:Fallback xmlns="">
            <p:pic>
              <p:nvPicPr>
                <p:cNvPr id="30" name="Ink 29"/>
              </p:nvPicPr>
              <p:blipFill>
                <a:blip r:embed="rId29"/>
              </p:blipFill>
              <p:spPr>
                <a:xfrm>
                  <a:off x="7850248" y="1951428"/>
                  <a:ext cx="81360" cy="12636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54" name="Ink 53"/>
                <p14:cNvContentPartPr/>
                <p14:nvPr/>
              </p14:nvContentPartPr>
              <p14:xfrm>
                <a:off x="5978248" y="2128548"/>
                <a:ext cx="914040" cy="465840"/>
              </p14:xfrm>
            </p:contentPart>
          </mc:Choice>
          <mc:Fallback xmlns="">
            <p:pic>
              <p:nvPicPr>
                <p:cNvPr id="54" name="Ink 53"/>
              </p:nvPicPr>
              <p:blipFill>
                <a:blip r:embed="rId31"/>
              </p:blipFill>
              <p:spPr>
                <a:xfrm>
                  <a:off x="5978248" y="2128548"/>
                  <a:ext cx="914040" cy="46584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55" name="Ink 54"/>
                <p14:cNvContentPartPr/>
                <p14:nvPr/>
              </p14:nvContentPartPr>
              <p14:xfrm>
                <a:off x="7034128" y="2487108"/>
                <a:ext cx="813960" cy="282240"/>
              </p14:xfrm>
            </p:contentPart>
          </mc:Choice>
          <mc:Fallback xmlns="">
            <p:pic>
              <p:nvPicPr>
                <p:cNvPr id="55" name="Ink 54"/>
              </p:nvPicPr>
              <p:blipFill>
                <a:blip r:embed="rId33"/>
              </p:blipFill>
              <p:spPr>
                <a:xfrm>
                  <a:off x="7034128" y="2487108"/>
                  <a:ext cx="813960" cy="28224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56" name="Ink 55"/>
                <p14:cNvContentPartPr/>
                <p14:nvPr/>
              </p14:nvContentPartPr>
              <p14:xfrm>
                <a:off x="7962208" y="2545788"/>
                <a:ext cx="793800" cy="367200"/>
              </p14:xfrm>
            </p:contentPart>
          </mc:Choice>
          <mc:Fallback xmlns="">
            <p:pic>
              <p:nvPicPr>
                <p:cNvPr id="56" name="Ink 55"/>
              </p:nvPicPr>
              <p:blipFill>
                <a:blip r:embed="rId35"/>
              </p:blipFill>
              <p:spPr>
                <a:xfrm>
                  <a:off x="7962208" y="2545788"/>
                  <a:ext cx="793800" cy="36720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57" name="Ink 56"/>
                <p14:cNvContentPartPr/>
                <p14:nvPr/>
              </p14:nvContentPartPr>
              <p14:xfrm>
                <a:off x="8399968" y="2574948"/>
                <a:ext cx="131040" cy="360"/>
              </p14:xfrm>
            </p:contentPart>
          </mc:Choice>
          <mc:Fallback xmlns="">
            <p:pic>
              <p:nvPicPr>
                <p:cNvPr id="57" name="Ink 56"/>
              </p:nvPicPr>
              <p:blipFill>
                <a:blip r:embed="rId37"/>
              </p:blipFill>
              <p:spPr>
                <a:xfrm>
                  <a:off x="8399968" y="2574948"/>
                  <a:ext cx="131040" cy="36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58" name="Ink 57"/>
                <p14:cNvContentPartPr/>
                <p14:nvPr/>
              </p14:nvContentPartPr>
              <p14:xfrm>
                <a:off x="8191528" y="2452548"/>
                <a:ext cx="106200" cy="75240"/>
              </p14:xfrm>
            </p:contentPart>
          </mc:Choice>
          <mc:Fallback xmlns="">
            <p:pic>
              <p:nvPicPr>
                <p:cNvPr id="58" name="Ink 57"/>
              </p:nvPicPr>
              <p:blipFill>
                <a:blip r:embed="rId39"/>
              </p:blipFill>
              <p:spPr>
                <a:xfrm>
                  <a:off x="8191528" y="2452548"/>
                  <a:ext cx="106200" cy="7524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59" name="Ink 58"/>
                <p14:cNvContentPartPr/>
                <p14:nvPr/>
              </p14:nvContentPartPr>
              <p14:xfrm>
                <a:off x="7503568" y="2936388"/>
                <a:ext cx="183960" cy="387000"/>
              </p14:xfrm>
            </p:contentPart>
          </mc:Choice>
          <mc:Fallback xmlns="">
            <p:pic>
              <p:nvPicPr>
                <p:cNvPr id="59" name="Ink 58"/>
              </p:nvPicPr>
              <p:blipFill>
                <a:blip r:embed="rId41"/>
              </p:blipFill>
              <p:spPr>
                <a:xfrm>
                  <a:off x="7503568" y="2936388"/>
                  <a:ext cx="183960" cy="38700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60" name="Ink 59"/>
                <p14:cNvContentPartPr/>
                <p14:nvPr/>
              </p14:nvContentPartPr>
              <p14:xfrm>
                <a:off x="7812808" y="2970228"/>
                <a:ext cx="873720" cy="342720"/>
              </p14:xfrm>
            </p:contentPart>
          </mc:Choice>
          <mc:Fallback xmlns="">
            <p:pic>
              <p:nvPicPr>
                <p:cNvPr id="60" name="Ink 59"/>
              </p:nvPicPr>
              <p:blipFill>
                <a:blip r:embed="rId43"/>
              </p:blipFill>
              <p:spPr>
                <a:xfrm>
                  <a:off x="7812808" y="2970228"/>
                  <a:ext cx="873720" cy="34272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61" name="Ink 60"/>
                <p14:cNvContentPartPr/>
                <p14:nvPr/>
              </p14:nvContentPartPr>
              <p14:xfrm>
                <a:off x="8001808" y="2948988"/>
                <a:ext cx="87120" cy="93240"/>
              </p14:xfrm>
            </p:contentPart>
          </mc:Choice>
          <mc:Fallback xmlns="">
            <p:pic>
              <p:nvPicPr>
                <p:cNvPr id="61" name="Ink 60"/>
              </p:nvPicPr>
              <p:blipFill>
                <a:blip r:embed="rId45"/>
              </p:blipFill>
              <p:spPr>
                <a:xfrm>
                  <a:off x="8001808" y="2948988"/>
                  <a:ext cx="87120" cy="932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62" name="Ink 61"/>
                <p14:cNvContentPartPr/>
                <p14:nvPr/>
              </p14:nvContentPartPr>
              <p14:xfrm>
                <a:off x="8621368" y="2951148"/>
                <a:ext cx="196200" cy="379080"/>
              </p14:xfrm>
            </p:contentPart>
          </mc:Choice>
          <mc:Fallback xmlns="">
            <p:pic>
              <p:nvPicPr>
                <p:cNvPr id="62" name="Ink 61"/>
              </p:nvPicPr>
              <p:blipFill>
                <a:blip r:embed="rId47"/>
              </p:blipFill>
              <p:spPr>
                <a:xfrm>
                  <a:off x="8621368" y="2951148"/>
                  <a:ext cx="196200" cy="379080"/>
                </a:xfrm>
                <a:prstGeom prst="rect"/>
              </p:spPr>
            </p:pic>
          </mc:Fallback>
        </mc:AlternateContent>
      </p:grpSp>
      <p:grpSp>
        <p:nvGrpSpPr>
          <p:cNvPr id="68" name="Group 67"/>
          <p:cNvGrpSpPr/>
          <p:nvPr/>
        </p:nvGrpSpPr>
        <p:grpSpPr>
          <a:xfrm>
            <a:off x="2016448" y="1103268"/>
            <a:ext cx="4241520" cy="1046520"/>
            <a:chOff x="2016448" y="1103268"/>
            <a:chExt cx="4241520" cy="1046520"/>
          </a:xfrm>
        </p:grpSpPr>
        <mc:AlternateContent xmlns:mc="http://schemas.openxmlformats.org/markup-compatibility/2006" xmlns:p14="http://schemas.microsoft.com/office/powerpoint/2010/main">
          <mc:Choice Requires="p14">
            <p:contentPart p14:bwMode="auto" r:id="rId48">
              <p14:nvContentPartPr>
                <p14:cNvPr id="5" name="Ink 4"/>
                <p14:cNvContentPartPr/>
                <p14:nvPr/>
              </p14:nvContentPartPr>
              <p14:xfrm>
                <a:off x="2019688" y="1960788"/>
                <a:ext cx="4238280" cy="189000"/>
              </p14:xfrm>
            </p:contentPart>
          </mc:Choice>
          <mc:Fallback xmlns="">
            <p:pic>
              <p:nvPicPr>
                <p:cNvPr id="5" name="Ink 4"/>
              </p:nvPicPr>
              <p:blipFill>
                <a:blip r:embed="rId49"/>
              </p:blipFill>
              <p:spPr>
                <a:xfrm>
                  <a:off x="2019688" y="1960788"/>
                  <a:ext cx="4238280" cy="18900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6" name="Ink 5"/>
                <p14:cNvContentPartPr/>
                <p14:nvPr/>
              </p14:nvContentPartPr>
              <p14:xfrm>
                <a:off x="2016448" y="1951068"/>
                <a:ext cx="120240" cy="155160"/>
              </p14:xfrm>
            </p:contentPart>
          </mc:Choice>
          <mc:Fallback xmlns="">
            <p:pic>
              <p:nvPicPr>
                <p:cNvPr id="6" name="Ink 5"/>
              </p:nvPicPr>
              <p:blipFill>
                <a:blip r:embed="rId51"/>
              </p:blipFill>
              <p:spPr>
                <a:xfrm>
                  <a:off x="2016448" y="1951068"/>
                  <a:ext cx="120240" cy="15516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64" name="Ink 63"/>
                <p14:cNvContentPartPr/>
                <p14:nvPr/>
              </p14:nvContentPartPr>
              <p14:xfrm>
                <a:off x="2155768" y="1321068"/>
                <a:ext cx="103320" cy="611280"/>
              </p14:xfrm>
            </p:contentPart>
          </mc:Choice>
          <mc:Fallback xmlns="">
            <p:pic>
              <p:nvPicPr>
                <p:cNvPr id="64" name="Ink 63"/>
              </p:nvPicPr>
              <p:blipFill>
                <a:blip r:embed="rId53"/>
              </p:blipFill>
              <p:spPr>
                <a:xfrm>
                  <a:off x="2155768" y="1321068"/>
                  <a:ext cx="103320" cy="61128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65" name="Ink 64"/>
                <p14:cNvContentPartPr/>
                <p14:nvPr/>
              </p14:nvContentPartPr>
              <p14:xfrm>
                <a:off x="2443048" y="1245108"/>
                <a:ext cx="628200" cy="200520"/>
              </p14:xfrm>
            </p:contentPart>
          </mc:Choice>
          <mc:Fallback xmlns="">
            <p:pic>
              <p:nvPicPr>
                <p:cNvPr id="65" name="Ink 64"/>
              </p:nvPicPr>
              <p:blipFill>
                <a:blip r:embed="rId55"/>
              </p:blipFill>
              <p:spPr>
                <a:xfrm>
                  <a:off x="2443048" y="1245108"/>
                  <a:ext cx="628200" cy="20052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66" name="Ink 65"/>
                <p14:cNvContentPartPr/>
                <p14:nvPr/>
              </p14:nvContentPartPr>
              <p14:xfrm>
                <a:off x="3149368" y="1169508"/>
                <a:ext cx="534600" cy="396720"/>
              </p14:xfrm>
            </p:contentPart>
          </mc:Choice>
          <mc:Fallback xmlns="">
            <p:pic>
              <p:nvPicPr>
                <p:cNvPr id="66" name="Ink 65"/>
              </p:nvPicPr>
              <p:blipFill>
                <a:blip r:embed="rId57"/>
              </p:blipFill>
              <p:spPr>
                <a:xfrm>
                  <a:off x="3149368" y="1169508"/>
                  <a:ext cx="534600" cy="39672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67" name="Ink 66"/>
                <p14:cNvContentPartPr/>
                <p14:nvPr/>
              </p14:nvContentPartPr>
              <p14:xfrm>
                <a:off x="3795568" y="1103268"/>
                <a:ext cx="469800" cy="266040"/>
              </p14:xfrm>
            </p:contentPart>
          </mc:Choice>
          <mc:Fallback xmlns="">
            <p:pic>
              <p:nvPicPr>
                <p:cNvPr id="67" name="Ink 66"/>
              </p:nvPicPr>
              <p:blipFill>
                <a:blip r:embed="rId59"/>
              </p:blipFill>
              <p:spPr>
                <a:xfrm>
                  <a:off x="3795568" y="1103268"/>
                  <a:ext cx="469800" cy="266040"/>
                </a:xfrm>
                <a:prstGeom prst="rect"/>
              </p:spPr>
            </p:pic>
          </mc:Fallback>
        </mc:AlternateContent>
      </p:grpSp>
      <mc:AlternateContent xmlns:mc="http://schemas.openxmlformats.org/markup-compatibility/2006" xmlns:p14="http://schemas.microsoft.com/office/powerpoint/2010/main">
        <mc:Choice Requires="p14">
          <p:contentPart p14:bwMode="auto" r:id="rId60">
            <p14:nvContentPartPr>
              <p14:cNvPr id="69" name="Ink 68"/>
              <p14:cNvContentPartPr/>
              <p14:nvPr/>
            </p14:nvContentPartPr>
            <p14:xfrm>
              <a:off x="4533568" y="1174908"/>
              <a:ext cx="340200" cy="131760"/>
            </p14:xfrm>
          </p:contentPart>
        </mc:Choice>
        <mc:Fallback xmlns="">
          <p:pic>
            <p:nvPicPr>
              <p:cNvPr id="69" name="Ink 68"/>
            </p:nvPicPr>
            <p:blipFill>
              <a:blip r:embed="rId61"/>
            </p:blipFill>
            <p:spPr>
              <a:xfrm>
                <a:off x="4533568" y="1174908"/>
                <a:ext cx="340200" cy="131760"/>
              </a:xfrm>
              <a:prstGeom prst="rect"/>
            </p:spPr>
          </p:pic>
        </mc:Fallback>
      </mc:AlternateContent>
      <p:grpSp>
        <p:nvGrpSpPr>
          <p:cNvPr id="83" name="Group 82"/>
          <p:cNvGrpSpPr/>
          <p:nvPr/>
        </p:nvGrpSpPr>
        <p:grpSpPr>
          <a:xfrm>
            <a:off x="5113888" y="1056108"/>
            <a:ext cx="2622240" cy="354960"/>
            <a:chOff x="5113888" y="1056108"/>
            <a:chExt cx="2622240" cy="354960"/>
          </a:xfrm>
        </p:grpSpPr>
        <mc:AlternateContent xmlns:mc="http://schemas.openxmlformats.org/markup-compatibility/2006" xmlns:p14="http://schemas.microsoft.com/office/powerpoint/2010/main">
          <mc:Choice Requires="p14">
            <p:contentPart p14:bwMode="auto" r:id="rId62">
              <p14:nvContentPartPr>
                <p14:cNvPr id="70" name="Ink 69"/>
                <p14:cNvContentPartPr/>
                <p14:nvPr/>
              </p14:nvContentPartPr>
              <p14:xfrm>
                <a:off x="5113888" y="1148268"/>
                <a:ext cx="1379520" cy="262800"/>
              </p14:xfrm>
            </p:contentPart>
          </mc:Choice>
          <mc:Fallback xmlns="">
            <p:pic>
              <p:nvPicPr>
                <p:cNvPr id="70" name="Ink 69"/>
              </p:nvPicPr>
              <p:blipFill>
                <a:blip r:embed="rId63"/>
              </p:blipFill>
              <p:spPr>
                <a:xfrm>
                  <a:off x="5113888" y="1148268"/>
                  <a:ext cx="1379520" cy="2628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71" name="Ink 70"/>
                <p14:cNvContentPartPr/>
                <p14:nvPr/>
              </p14:nvContentPartPr>
              <p14:xfrm>
                <a:off x="6254008" y="1178148"/>
                <a:ext cx="134640" cy="1440"/>
              </p14:xfrm>
            </p:contentPart>
          </mc:Choice>
          <mc:Fallback xmlns="">
            <p:pic>
              <p:nvPicPr>
                <p:cNvPr id="71" name="Ink 70"/>
              </p:nvPicPr>
              <p:blipFill>
                <a:blip r:embed="rId65"/>
              </p:blipFill>
              <p:spPr>
                <a:xfrm>
                  <a:off x="6254008" y="1178148"/>
                  <a:ext cx="134640" cy="144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72" name="Ink 71"/>
                <p14:cNvContentPartPr/>
                <p14:nvPr/>
              </p14:nvContentPartPr>
              <p14:xfrm>
                <a:off x="5769088" y="1060068"/>
                <a:ext cx="103680" cy="92880"/>
              </p14:xfrm>
            </p:contentPart>
          </mc:Choice>
          <mc:Fallback xmlns="">
            <p:pic>
              <p:nvPicPr>
                <p:cNvPr id="72" name="Ink 71"/>
              </p:nvPicPr>
              <p:blipFill>
                <a:blip r:embed="rId67"/>
              </p:blipFill>
              <p:spPr>
                <a:xfrm>
                  <a:off x="5769088" y="1060068"/>
                  <a:ext cx="103680" cy="9288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73" name="Ink 72"/>
                <p14:cNvContentPartPr/>
                <p14:nvPr/>
              </p14:nvContentPartPr>
              <p14:xfrm>
                <a:off x="5139448" y="1056108"/>
                <a:ext cx="87120" cy="92520"/>
              </p14:xfrm>
            </p:contentPart>
          </mc:Choice>
          <mc:Fallback xmlns="">
            <p:pic>
              <p:nvPicPr>
                <p:cNvPr id="73" name="Ink 72"/>
              </p:nvPicPr>
              <p:blipFill>
                <a:blip r:embed="rId69"/>
              </p:blipFill>
              <p:spPr>
                <a:xfrm>
                  <a:off x="5139448" y="1056108"/>
                  <a:ext cx="87120" cy="9252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76" name="Ink 75"/>
                <p14:cNvContentPartPr/>
                <p14:nvPr/>
              </p14:nvContentPartPr>
              <p14:xfrm>
                <a:off x="6678808" y="1122708"/>
                <a:ext cx="559440" cy="261000"/>
              </p14:xfrm>
            </p:contentPart>
          </mc:Choice>
          <mc:Fallback xmlns="">
            <p:pic>
              <p:nvPicPr>
                <p:cNvPr id="76" name="Ink 75"/>
              </p:nvPicPr>
              <p:blipFill>
                <a:blip r:embed="rId71"/>
              </p:blipFill>
              <p:spPr>
                <a:xfrm>
                  <a:off x="6678808" y="1122708"/>
                  <a:ext cx="559440" cy="26100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77" name="Ink 76"/>
                <p14:cNvContentPartPr/>
                <p14:nvPr/>
              </p14:nvContentPartPr>
              <p14:xfrm>
                <a:off x="7186048" y="1084188"/>
                <a:ext cx="140760" cy="286920"/>
              </p14:xfrm>
            </p:contentPart>
          </mc:Choice>
          <mc:Fallback xmlns="">
            <p:pic>
              <p:nvPicPr>
                <p:cNvPr id="77" name="Ink 76"/>
              </p:nvPicPr>
              <p:blipFill>
                <a:blip r:embed="rId73"/>
              </p:blipFill>
              <p:spPr>
                <a:xfrm>
                  <a:off x="7186048" y="1084188"/>
                  <a:ext cx="140760" cy="28692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78" name="Ink 77"/>
                <p14:cNvContentPartPr/>
                <p14:nvPr/>
              </p14:nvContentPartPr>
              <p14:xfrm>
                <a:off x="7435888" y="1219908"/>
                <a:ext cx="300240" cy="171000"/>
              </p14:xfrm>
            </p:contentPart>
          </mc:Choice>
          <mc:Fallback xmlns="">
            <p:pic>
              <p:nvPicPr>
                <p:cNvPr id="78" name="Ink 77"/>
              </p:nvPicPr>
              <p:blipFill>
                <a:blip r:embed="rId75"/>
              </p:blipFill>
              <p:spPr>
                <a:xfrm>
                  <a:off x="7435888" y="1219908"/>
                  <a:ext cx="300240" cy="171000"/>
                </a:xfrm>
                <a:prstGeom prst="rect"/>
              </p:spPr>
            </p:pic>
          </mc:Fallback>
        </mc:AlternateContent>
      </p:grpSp>
      <p:grpSp>
        <p:nvGrpSpPr>
          <p:cNvPr id="88" name="Group 87"/>
          <p:cNvGrpSpPr/>
          <p:nvPr/>
        </p:nvGrpSpPr>
        <p:grpSpPr>
          <a:xfrm>
            <a:off x="7879048" y="908508"/>
            <a:ext cx="1249200" cy="775080"/>
            <a:chOff x="7879048" y="908508"/>
            <a:chExt cx="1249200" cy="775080"/>
          </a:xfrm>
        </p:grpSpPr>
        <mc:AlternateContent xmlns:mc="http://schemas.openxmlformats.org/markup-compatibility/2006" xmlns:p14="http://schemas.microsoft.com/office/powerpoint/2010/main">
          <mc:Choice Requires="p14">
            <p:contentPart p14:bwMode="auto" r:id="rId76">
              <p14:nvContentPartPr>
                <p14:cNvPr id="80" name="Ink 79"/>
                <p14:cNvContentPartPr/>
                <p14:nvPr/>
              </p14:nvContentPartPr>
              <p14:xfrm>
                <a:off x="7879048" y="1133508"/>
                <a:ext cx="1249200" cy="550080"/>
              </p14:xfrm>
            </p:contentPart>
          </mc:Choice>
          <mc:Fallback xmlns="">
            <p:pic>
              <p:nvPicPr>
                <p:cNvPr id="80" name="Ink 79"/>
              </p:nvPicPr>
              <p:blipFill>
                <a:blip r:embed="rId77"/>
              </p:blipFill>
              <p:spPr>
                <a:xfrm>
                  <a:off x="7879048" y="1133508"/>
                  <a:ext cx="1249200" cy="55008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81" name="Ink 80"/>
                <p14:cNvContentPartPr/>
                <p14:nvPr/>
              </p14:nvContentPartPr>
              <p14:xfrm>
                <a:off x="8618128" y="908508"/>
                <a:ext cx="98280" cy="101880"/>
              </p14:xfrm>
            </p:contentPart>
          </mc:Choice>
          <mc:Fallback xmlns="">
            <p:pic>
              <p:nvPicPr>
                <p:cNvPr id="81" name="Ink 80"/>
              </p:nvPicPr>
              <p:blipFill>
                <a:blip r:embed="rId79"/>
              </p:blipFill>
              <p:spPr>
                <a:xfrm>
                  <a:off x="8618128" y="908508"/>
                  <a:ext cx="98280" cy="10188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84" name="Ink 83"/>
                <p14:cNvContentPartPr/>
                <p14:nvPr/>
              </p14:nvContentPartPr>
              <p14:xfrm>
                <a:off x="7965448" y="973308"/>
                <a:ext cx="100800" cy="92880"/>
              </p14:xfrm>
            </p:contentPart>
          </mc:Choice>
          <mc:Fallback xmlns="">
            <p:pic>
              <p:nvPicPr>
                <p:cNvPr id="84" name="Ink 83"/>
              </p:nvPicPr>
              <p:blipFill>
                <a:blip r:embed="rId81"/>
              </p:blipFill>
              <p:spPr>
                <a:xfrm>
                  <a:off x="7965448" y="973308"/>
                  <a:ext cx="100800" cy="9288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85" name="Ink 84"/>
                <p14:cNvContentPartPr/>
                <p14:nvPr/>
              </p14:nvContentPartPr>
              <p14:xfrm>
                <a:off x="8107648" y="1195068"/>
                <a:ext cx="154800" cy="5760"/>
              </p14:xfrm>
            </p:contentPart>
          </mc:Choice>
          <mc:Fallback xmlns="">
            <p:pic>
              <p:nvPicPr>
                <p:cNvPr id="85" name="Ink 84"/>
              </p:nvPicPr>
              <p:blipFill>
                <a:blip r:embed="rId83"/>
              </p:blipFill>
              <p:spPr>
                <a:xfrm>
                  <a:off x="8107648" y="1195068"/>
                  <a:ext cx="154800" cy="576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87" name="Ink 86"/>
                <p14:cNvContentPartPr/>
                <p14:nvPr/>
              </p14:nvContentPartPr>
              <p14:xfrm>
                <a:off x="8743048" y="1155828"/>
                <a:ext cx="153720" cy="25920"/>
              </p14:xfrm>
            </p:contentPart>
          </mc:Choice>
          <mc:Fallback xmlns="">
            <p:pic>
              <p:nvPicPr>
                <p:cNvPr id="87" name="Ink 86"/>
              </p:nvPicPr>
              <p:blipFill>
                <a:blip r:embed="rId85"/>
              </p:blipFill>
              <p:spPr>
                <a:xfrm>
                  <a:off x="8743048" y="1155828"/>
                  <a:ext cx="153720" cy="25920"/>
                </a:xfrm>
                <a:prstGeom prst="rect"/>
              </p:spPr>
            </p:pic>
          </mc:Fallback>
        </mc:AlternateContent>
      </p:grpSp>
      <p:grpSp>
        <p:nvGrpSpPr>
          <p:cNvPr id="98" name="Group 97"/>
          <p:cNvGrpSpPr/>
          <p:nvPr/>
        </p:nvGrpSpPr>
        <p:grpSpPr>
          <a:xfrm>
            <a:off x="8498968" y="1634988"/>
            <a:ext cx="806760" cy="267120"/>
            <a:chOff x="8498968" y="1634988"/>
            <a:chExt cx="806760" cy="267120"/>
          </a:xfrm>
        </p:grpSpPr>
        <mc:AlternateContent xmlns:mc="http://schemas.openxmlformats.org/markup-compatibility/2006" xmlns:p14="http://schemas.microsoft.com/office/powerpoint/2010/main">
          <mc:Choice Requires="p14">
            <p:contentPart p14:bwMode="auto" r:id="rId86">
              <p14:nvContentPartPr>
                <p14:cNvPr id="95" name="Ink 94"/>
                <p14:cNvContentPartPr/>
                <p14:nvPr/>
              </p14:nvContentPartPr>
              <p14:xfrm>
                <a:off x="8498968" y="1634988"/>
                <a:ext cx="155880" cy="223200"/>
              </p14:xfrm>
            </p:contentPart>
          </mc:Choice>
          <mc:Fallback xmlns="">
            <p:pic>
              <p:nvPicPr>
                <p:cNvPr id="95" name="Ink 94"/>
              </p:nvPicPr>
              <p:blipFill>
                <a:blip r:embed="rId87"/>
              </p:blipFill>
              <p:spPr>
                <a:xfrm>
                  <a:off x="8498968" y="1634988"/>
                  <a:ext cx="155880" cy="22320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97" name="Ink 96"/>
                <p14:cNvContentPartPr/>
                <p14:nvPr/>
              </p14:nvContentPartPr>
              <p14:xfrm>
                <a:off x="8668888" y="1654068"/>
                <a:ext cx="636840" cy="248040"/>
              </p14:xfrm>
            </p:contentPart>
          </mc:Choice>
          <mc:Fallback xmlns="">
            <p:pic>
              <p:nvPicPr>
                <p:cNvPr id="97" name="Ink 96"/>
              </p:nvPicPr>
              <p:blipFill>
                <a:blip r:embed="rId89"/>
              </p:blipFill>
              <p:spPr>
                <a:xfrm>
                  <a:off x="8668888" y="1654068"/>
                  <a:ext cx="636840" cy="248040"/>
                </a:xfrm>
                <a:prstGeom prst="rect"/>
              </p:spPr>
            </p:pic>
          </mc:Fallback>
        </mc:AlternateContent>
      </p:grpSp>
      <mc:AlternateContent xmlns:mc="http://schemas.openxmlformats.org/markup-compatibility/2006" xmlns:p14="http://schemas.microsoft.com/office/powerpoint/2010/main">
        <mc:Choice Requires="p14">
          <p:contentPart p14:bwMode="auto" r:id="rId90">
            <p14:nvContentPartPr>
              <p14:cNvPr id="99" name="Ink 98"/>
              <p14:cNvContentPartPr/>
              <p14:nvPr/>
            </p14:nvContentPartPr>
            <p14:xfrm>
              <a:off x="1083688" y="6085668"/>
              <a:ext cx="197640" cy="6120"/>
            </p14:xfrm>
          </p:contentPart>
        </mc:Choice>
        <mc:Fallback xmlns="">
          <p:pic>
            <p:nvPicPr>
              <p:cNvPr id="99" name="Ink 98"/>
            </p:nvPicPr>
            <p:blipFill>
              <a:blip r:embed="rId91"/>
            </p:blipFill>
            <p:spPr>
              <a:xfrm>
                <a:off x="1083688" y="6085668"/>
                <a:ext cx="197640" cy="612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112" name="Ink 111"/>
              <p14:cNvContentPartPr/>
              <p14:nvPr/>
            </p14:nvContentPartPr>
            <p14:xfrm>
              <a:off x="7879768" y="1408548"/>
              <a:ext cx="1260720" cy="87480"/>
            </p14:xfrm>
          </p:contentPart>
        </mc:Choice>
        <mc:Fallback xmlns="">
          <p:pic>
            <p:nvPicPr>
              <p:cNvPr id="112" name="Ink 111"/>
            </p:nvPicPr>
            <p:blipFill>
              <a:blip r:embed="rId93"/>
            </p:blipFill>
            <p:spPr>
              <a:xfrm>
                <a:off x="7879768" y="1408548"/>
                <a:ext cx="1260720" cy="8748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113" name="Ink 112"/>
              <p14:cNvContentPartPr/>
              <p14:nvPr/>
            </p14:nvContentPartPr>
            <p14:xfrm>
              <a:off x="8493568" y="1952868"/>
              <a:ext cx="817560" cy="15480"/>
            </p14:xfrm>
          </p:contentPart>
        </mc:Choice>
        <mc:Fallback xmlns="">
          <p:pic>
            <p:nvPicPr>
              <p:cNvPr id="113" name="Ink 112"/>
            </p:nvPicPr>
            <p:blipFill>
              <a:blip r:embed="rId95"/>
            </p:blipFill>
            <p:spPr>
              <a:xfrm>
                <a:off x="8493568" y="1952868"/>
                <a:ext cx="817560" cy="15480"/>
              </a:xfrm>
              <a:prstGeom prst="rect"/>
            </p:spPr>
          </p:pic>
        </mc:Fallback>
      </mc:AlternateContent>
      <p:grpSp>
        <p:nvGrpSpPr>
          <p:cNvPr id="116" name="Group 115"/>
          <p:cNvGrpSpPr/>
          <p:nvPr/>
        </p:nvGrpSpPr>
        <p:grpSpPr>
          <a:xfrm>
            <a:off x="1062808" y="5866068"/>
            <a:ext cx="2656800" cy="714600"/>
            <a:chOff x="1062808" y="5866068"/>
            <a:chExt cx="2656800" cy="714600"/>
          </a:xfrm>
        </p:grpSpPr>
        <mc:AlternateContent xmlns:mc="http://schemas.openxmlformats.org/markup-compatibility/2006" xmlns:p14="http://schemas.microsoft.com/office/powerpoint/2010/main">
          <mc:Choice Requires="p14">
            <p:contentPart p14:bwMode="auto" r:id="rId96">
              <p14:nvContentPartPr>
                <p14:cNvPr id="100" name="Ink 99"/>
                <p14:cNvContentPartPr/>
                <p14:nvPr/>
              </p14:nvContentPartPr>
              <p14:xfrm>
                <a:off x="1062808" y="6026988"/>
                <a:ext cx="1330560" cy="553680"/>
              </p14:xfrm>
            </p:contentPart>
          </mc:Choice>
          <mc:Fallback xmlns="">
            <p:pic>
              <p:nvPicPr>
                <p:cNvPr id="100" name="Ink 99"/>
              </p:nvPicPr>
              <p:blipFill>
                <a:blip r:embed="rId97"/>
              </p:blipFill>
              <p:spPr>
                <a:xfrm>
                  <a:off x="1062808" y="6026988"/>
                  <a:ext cx="1330560" cy="55368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101" name="Ink 100"/>
                <p14:cNvContentPartPr/>
                <p14:nvPr/>
              </p14:nvContentPartPr>
              <p14:xfrm>
                <a:off x="1832488" y="5866068"/>
                <a:ext cx="83160" cy="84960"/>
              </p14:xfrm>
            </p:contentPart>
          </mc:Choice>
          <mc:Fallback xmlns="">
            <p:pic>
              <p:nvPicPr>
                <p:cNvPr id="101" name="Ink 100"/>
              </p:nvPicPr>
              <p:blipFill>
                <a:blip r:embed="rId99"/>
              </p:blipFill>
              <p:spPr>
                <a:xfrm>
                  <a:off x="1832488" y="5866068"/>
                  <a:ext cx="83160" cy="8496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102" name="Ink 101"/>
                <p14:cNvContentPartPr/>
                <p14:nvPr/>
              </p14:nvContentPartPr>
              <p14:xfrm>
                <a:off x="2064328" y="6098268"/>
                <a:ext cx="126360" cy="6840"/>
              </p14:xfrm>
            </p:contentPart>
          </mc:Choice>
          <mc:Fallback xmlns="">
            <p:pic>
              <p:nvPicPr>
                <p:cNvPr id="102" name="Ink 101"/>
              </p:nvPicPr>
              <p:blipFill>
                <a:blip r:embed="rId101"/>
              </p:blipFill>
              <p:spPr>
                <a:xfrm>
                  <a:off x="2064328" y="6098268"/>
                  <a:ext cx="126360" cy="684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103" name="Ink 102"/>
                <p14:cNvContentPartPr/>
                <p14:nvPr/>
              </p14:nvContentPartPr>
              <p14:xfrm>
                <a:off x="1361968" y="6129228"/>
                <a:ext cx="111240" cy="20520"/>
              </p14:xfrm>
            </p:contentPart>
          </mc:Choice>
          <mc:Fallback xmlns="">
            <p:pic>
              <p:nvPicPr>
                <p:cNvPr id="103" name="Ink 102"/>
              </p:nvPicPr>
              <p:blipFill>
                <a:blip r:embed="rId103"/>
              </p:blipFill>
              <p:spPr>
                <a:xfrm>
                  <a:off x="1361968" y="6129228"/>
                  <a:ext cx="111240" cy="2052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104" name="Ink 103"/>
                <p14:cNvContentPartPr/>
                <p14:nvPr/>
              </p14:nvContentPartPr>
              <p14:xfrm>
                <a:off x="2505688" y="6059028"/>
                <a:ext cx="119880" cy="196560"/>
              </p14:xfrm>
            </p:contentPart>
          </mc:Choice>
          <mc:Fallback xmlns="">
            <p:pic>
              <p:nvPicPr>
                <p:cNvPr id="104" name="Ink 103"/>
              </p:nvPicPr>
              <p:blipFill>
                <a:blip r:embed="rId105"/>
              </p:blipFill>
              <p:spPr>
                <a:xfrm>
                  <a:off x="2505688" y="6059028"/>
                  <a:ext cx="119880" cy="19656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105" name="Ink 104"/>
                <p14:cNvContentPartPr/>
                <p14:nvPr/>
              </p14:nvContentPartPr>
              <p14:xfrm>
                <a:off x="2639608" y="5983788"/>
                <a:ext cx="674280" cy="261000"/>
              </p14:xfrm>
            </p:contentPart>
          </mc:Choice>
          <mc:Fallback xmlns="">
            <p:pic>
              <p:nvPicPr>
                <p:cNvPr id="105" name="Ink 104"/>
              </p:nvPicPr>
              <p:blipFill>
                <a:blip r:embed="rId107"/>
              </p:blipFill>
              <p:spPr>
                <a:xfrm>
                  <a:off x="2639608" y="5983788"/>
                  <a:ext cx="674280" cy="26100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106" name="Ink 105"/>
                <p14:cNvContentPartPr/>
                <p14:nvPr/>
              </p14:nvContentPartPr>
              <p14:xfrm>
                <a:off x="3461488" y="6135348"/>
                <a:ext cx="232920" cy="19440"/>
              </p14:xfrm>
            </p:contentPart>
          </mc:Choice>
          <mc:Fallback xmlns="">
            <p:pic>
              <p:nvPicPr>
                <p:cNvPr id="106" name="Ink 105"/>
              </p:nvPicPr>
              <p:blipFill>
                <a:blip r:embed="rId109"/>
              </p:blipFill>
              <p:spPr>
                <a:xfrm>
                  <a:off x="3461488" y="6135348"/>
                  <a:ext cx="232920" cy="1944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108" name="Ink 107"/>
                <p14:cNvContentPartPr/>
                <p14:nvPr/>
              </p14:nvContentPartPr>
              <p14:xfrm>
                <a:off x="3497488" y="6051828"/>
                <a:ext cx="222120" cy="237960"/>
              </p14:xfrm>
            </p:contentPart>
          </mc:Choice>
          <mc:Fallback xmlns="">
            <p:pic>
              <p:nvPicPr>
                <p:cNvPr id="108" name="Ink 107"/>
              </p:nvPicPr>
              <p:blipFill>
                <a:blip r:embed="rId111"/>
              </p:blipFill>
              <p:spPr>
                <a:xfrm>
                  <a:off x="3497488" y="6051828"/>
                  <a:ext cx="222120" cy="237960"/>
                </a:xfrm>
                <a:prstGeom prst="rect"/>
              </p:spPr>
            </p:pic>
          </mc:Fallback>
        </mc:AlternateContent>
      </p:grpSp>
      <p:grpSp>
        <p:nvGrpSpPr>
          <p:cNvPr id="125" name="Group 124"/>
          <p:cNvGrpSpPr/>
          <p:nvPr/>
        </p:nvGrpSpPr>
        <p:grpSpPr>
          <a:xfrm>
            <a:off x="3912568" y="5925828"/>
            <a:ext cx="2553120" cy="512640"/>
            <a:chOff x="3912568" y="5925828"/>
            <a:chExt cx="2553120" cy="512640"/>
          </a:xfrm>
        </p:grpSpPr>
        <mc:AlternateContent xmlns:mc="http://schemas.openxmlformats.org/markup-compatibility/2006" xmlns:p14="http://schemas.microsoft.com/office/powerpoint/2010/main">
          <mc:Choice Requires="p14">
            <p:contentPart p14:bwMode="auto" r:id="rId112">
              <p14:nvContentPartPr>
                <p14:cNvPr id="117" name="Ink 116"/>
                <p14:cNvContentPartPr/>
                <p14:nvPr/>
              </p14:nvContentPartPr>
              <p14:xfrm>
                <a:off x="3912568" y="5980188"/>
                <a:ext cx="851040" cy="458280"/>
              </p14:xfrm>
            </p:contentPart>
          </mc:Choice>
          <mc:Fallback xmlns="">
            <p:pic>
              <p:nvPicPr>
                <p:cNvPr id="117" name="Ink 116"/>
              </p:nvPicPr>
              <p:blipFill>
                <a:blip r:embed="rId113"/>
              </p:blipFill>
              <p:spPr>
                <a:xfrm>
                  <a:off x="3912568" y="5980188"/>
                  <a:ext cx="851040" cy="45828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20" name="Ink 119"/>
                <p14:cNvContentPartPr/>
                <p14:nvPr/>
              </p14:nvContentPartPr>
              <p14:xfrm>
                <a:off x="4841008" y="5925828"/>
                <a:ext cx="87480" cy="419400"/>
              </p14:xfrm>
            </p:contentPart>
          </mc:Choice>
          <mc:Fallback xmlns="">
            <p:pic>
              <p:nvPicPr>
                <p:cNvPr id="120" name="Ink 119"/>
              </p:nvPicPr>
              <p:blipFill>
                <a:blip r:embed="rId115"/>
              </p:blipFill>
              <p:spPr>
                <a:xfrm>
                  <a:off x="4841008" y="5925828"/>
                  <a:ext cx="87480" cy="41940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121" name="Ink 120"/>
                <p14:cNvContentPartPr/>
                <p14:nvPr/>
              </p14:nvContentPartPr>
              <p14:xfrm>
                <a:off x="5003728" y="5992068"/>
                <a:ext cx="102960" cy="310320"/>
              </p14:xfrm>
            </p:contentPart>
          </mc:Choice>
          <mc:Fallback xmlns="">
            <p:pic>
              <p:nvPicPr>
                <p:cNvPr id="121" name="Ink 120"/>
              </p:nvPicPr>
              <p:blipFill>
                <a:blip r:embed="rId117"/>
              </p:blipFill>
              <p:spPr>
                <a:xfrm>
                  <a:off x="5003728" y="5992068"/>
                  <a:ext cx="102960" cy="31032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22" name="Ink 121"/>
                <p14:cNvContentPartPr/>
                <p14:nvPr/>
              </p14:nvContentPartPr>
              <p14:xfrm>
                <a:off x="5010568" y="6038508"/>
                <a:ext cx="633240" cy="195120"/>
              </p14:xfrm>
            </p:contentPart>
          </mc:Choice>
          <mc:Fallback xmlns="">
            <p:pic>
              <p:nvPicPr>
                <p:cNvPr id="122" name="Ink 121"/>
              </p:nvPicPr>
              <p:blipFill>
                <a:blip r:embed="rId119"/>
              </p:blipFill>
              <p:spPr>
                <a:xfrm>
                  <a:off x="5010568" y="6038508"/>
                  <a:ext cx="633240" cy="19512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24" name="Ink 123"/>
                <p14:cNvContentPartPr/>
                <p14:nvPr/>
              </p14:nvContentPartPr>
              <p14:xfrm>
                <a:off x="5788888" y="5943828"/>
                <a:ext cx="676800" cy="423360"/>
              </p14:xfrm>
            </p:contentPart>
          </mc:Choice>
          <mc:Fallback xmlns="">
            <p:pic>
              <p:nvPicPr>
                <p:cNvPr id="124" name="Ink 123"/>
              </p:nvPicPr>
              <p:blipFill>
                <a:blip r:embed="rId121"/>
              </p:blipFill>
              <p:spPr>
                <a:xfrm>
                  <a:off x="5788888" y="5943828"/>
                  <a:ext cx="676800" cy="423360"/>
                </a:xfrm>
                <a:prstGeom prst="rect"/>
              </p:spPr>
            </p:pic>
          </mc:Fallback>
        </mc:AlternateContent>
      </p:grpSp>
      <p:grpSp>
        <p:nvGrpSpPr>
          <p:cNvPr id="142" name="Group 141"/>
          <p:cNvGrpSpPr/>
          <p:nvPr/>
        </p:nvGrpSpPr>
        <p:grpSpPr>
          <a:xfrm>
            <a:off x="3557248" y="3097668"/>
            <a:ext cx="2448360" cy="1446480"/>
            <a:chOff x="3557248" y="3097668"/>
            <a:chExt cx="2448360" cy="1446480"/>
          </a:xfrm>
        </p:grpSpPr>
        <mc:AlternateContent xmlns:mc="http://schemas.openxmlformats.org/markup-compatibility/2006" xmlns:p14="http://schemas.microsoft.com/office/powerpoint/2010/main">
          <mc:Choice Requires="p14">
            <p:contentPart p14:bwMode="auto" r:id="rId122">
              <p14:nvContentPartPr>
                <p14:cNvPr id="126" name="Ink 125"/>
                <p14:cNvContentPartPr/>
                <p14:nvPr/>
              </p14:nvContentPartPr>
              <p14:xfrm>
                <a:off x="5802568" y="4287108"/>
                <a:ext cx="203040" cy="257040"/>
              </p14:xfrm>
            </p:contentPart>
          </mc:Choice>
          <mc:Fallback xmlns="">
            <p:pic>
              <p:nvPicPr>
                <p:cNvPr id="126" name="Ink 125"/>
              </p:nvPicPr>
              <p:blipFill>
                <a:blip r:embed="rId123"/>
              </p:blipFill>
              <p:spPr>
                <a:xfrm>
                  <a:off x="5802568" y="4287108"/>
                  <a:ext cx="203040" cy="25704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27" name="Ink 126"/>
                <p14:cNvContentPartPr/>
                <p14:nvPr/>
              </p14:nvContentPartPr>
              <p14:xfrm>
                <a:off x="5674048" y="4285668"/>
                <a:ext cx="5040" cy="7920"/>
              </p14:xfrm>
            </p:contentPart>
          </mc:Choice>
          <mc:Fallback xmlns="">
            <p:pic>
              <p:nvPicPr>
                <p:cNvPr id="127" name="Ink 126"/>
              </p:nvPicPr>
              <p:blipFill>
                <a:blip r:embed="rId125"/>
              </p:blipFill>
              <p:spPr>
                <a:xfrm>
                  <a:off x="5674048" y="4285668"/>
                  <a:ext cx="5040" cy="792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28" name="Ink 127"/>
                <p14:cNvContentPartPr/>
                <p14:nvPr/>
              </p14:nvContentPartPr>
              <p14:xfrm>
                <a:off x="5597368" y="4231668"/>
                <a:ext cx="19080" cy="12960"/>
              </p14:xfrm>
            </p:contentPart>
          </mc:Choice>
          <mc:Fallback xmlns="">
            <p:pic>
              <p:nvPicPr>
                <p:cNvPr id="128" name="Ink 127"/>
              </p:nvPicPr>
              <p:blipFill>
                <a:blip r:embed="rId127"/>
              </p:blipFill>
              <p:spPr>
                <a:xfrm>
                  <a:off x="5597368" y="4231668"/>
                  <a:ext cx="19080" cy="1296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29" name="Ink 128"/>
                <p14:cNvContentPartPr/>
                <p14:nvPr/>
              </p14:nvContentPartPr>
              <p14:xfrm>
                <a:off x="5385328" y="4108548"/>
                <a:ext cx="158400" cy="99000"/>
              </p14:xfrm>
            </p:contentPart>
          </mc:Choice>
          <mc:Fallback xmlns="">
            <p:pic>
              <p:nvPicPr>
                <p:cNvPr id="129" name="Ink 128"/>
              </p:nvPicPr>
              <p:blipFill>
                <a:blip r:embed="rId129"/>
              </p:blipFill>
              <p:spPr>
                <a:xfrm>
                  <a:off x="5385328" y="4108548"/>
                  <a:ext cx="158400" cy="9900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30" name="Ink 129"/>
                <p14:cNvContentPartPr/>
                <p14:nvPr/>
              </p14:nvContentPartPr>
              <p14:xfrm>
                <a:off x="5033968" y="3926028"/>
                <a:ext cx="249120" cy="133920"/>
              </p14:xfrm>
            </p:contentPart>
          </mc:Choice>
          <mc:Fallback xmlns="">
            <p:pic>
              <p:nvPicPr>
                <p:cNvPr id="130" name="Ink 129"/>
              </p:nvPicPr>
              <p:blipFill>
                <a:blip r:embed="rId131"/>
              </p:blipFill>
              <p:spPr>
                <a:xfrm>
                  <a:off x="5033968" y="3926028"/>
                  <a:ext cx="249120" cy="13392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31" name="Ink 130"/>
                <p14:cNvContentPartPr/>
                <p14:nvPr/>
              </p14:nvContentPartPr>
              <p14:xfrm>
                <a:off x="4661728" y="3719388"/>
                <a:ext cx="310320" cy="182880"/>
              </p14:xfrm>
            </p:contentPart>
          </mc:Choice>
          <mc:Fallback xmlns="">
            <p:pic>
              <p:nvPicPr>
                <p:cNvPr id="131" name="Ink 130"/>
              </p:nvPicPr>
              <p:blipFill>
                <a:blip r:embed="rId133"/>
              </p:blipFill>
              <p:spPr>
                <a:xfrm>
                  <a:off x="4661728" y="3719388"/>
                  <a:ext cx="310320" cy="18288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32" name="Ink 131"/>
                <p14:cNvContentPartPr/>
                <p14:nvPr/>
              </p14:nvContentPartPr>
              <p14:xfrm>
                <a:off x="4297408" y="3501948"/>
                <a:ext cx="318600" cy="196560"/>
              </p14:xfrm>
            </p:contentPart>
          </mc:Choice>
          <mc:Fallback xmlns="">
            <p:pic>
              <p:nvPicPr>
                <p:cNvPr id="132" name="Ink 131"/>
              </p:nvPicPr>
              <p:blipFill>
                <a:blip r:embed="rId135"/>
              </p:blipFill>
              <p:spPr>
                <a:xfrm>
                  <a:off x="4297408" y="3501948"/>
                  <a:ext cx="318600" cy="19656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33" name="Ink 132"/>
                <p14:cNvContentPartPr/>
                <p14:nvPr/>
              </p14:nvContentPartPr>
              <p14:xfrm>
                <a:off x="3827248" y="3190188"/>
                <a:ext cx="288000" cy="239040"/>
              </p14:xfrm>
            </p:contentPart>
          </mc:Choice>
          <mc:Fallback xmlns="">
            <p:pic>
              <p:nvPicPr>
                <p:cNvPr id="133" name="Ink 132"/>
              </p:nvPicPr>
              <p:blipFill>
                <a:blip r:embed="rId137"/>
              </p:blipFill>
              <p:spPr>
                <a:xfrm>
                  <a:off x="3827248" y="3190188"/>
                  <a:ext cx="288000" cy="23904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34" name="Ink 133"/>
                <p14:cNvContentPartPr/>
                <p14:nvPr/>
              </p14:nvContentPartPr>
              <p14:xfrm>
                <a:off x="3557248" y="3097668"/>
                <a:ext cx="88920" cy="38520"/>
              </p14:xfrm>
            </p:contentPart>
          </mc:Choice>
          <mc:Fallback xmlns="">
            <p:pic>
              <p:nvPicPr>
                <p:cNvPr id="134" name="Ink 133"/>
              </p:nvPicPr>
              <p:blipFill>
                <a:blip r:embed="rId139"/>
              </p:blipFill>
              <p:spPr>
                <a:xfrm>
                  <a:off x="3557248" y="3097668"/>
                  <a:ext cx="88920" cy="38520"/>
                </a:xfrm>
                <a:prstGeom prst="rect"/>
              </p:spPr>
            </p:pic>
          </mc:Fallback>
        </mc:AlternateContent>
      </p:grpSp>
      <p:grpSp>
        <p:nvGrpSpPr>
          <p:cNvPr id="141" name="Group 140"/>
          <p:cNvGrpSpPr/>
          <p:nvPr/>
        </p:nvGrpSpPr>
        <p:grpSpPr>
          <a:xfrm>
            <a:off x="2564008" y="2487828"/>
            <a:ext cx="806400" cy="495720"/>
            <a:chOff x="2564008" y="2487828"/>
            <a:chExt cx="806400" cy="495720"/>
          </a:xfrm>
        </p:grpSpPr>
        <mc:AlternateContent xmlns:mc="http://schemas.openxmlformats.org/markup-compatibility/2006" xmlns:p14="http://schemas.microsoft.com/office/powerpoint/2010/main">
          <mc:Choice Requires="p14">
            <p:contentPart p14:bwMode="auto" r:id="rId140">
              <p14:nvContentPartPr>
                <p14:cNvPr id="135" name="Ink 134"/>
                <p14:cNvContentPartPr/>
                <p14:nvPr/>
              </p14:nvContentPartPr>
              <p14:xfrm>
                <a:off x="3041368" y="2803908"/>
                <a:ext cx="329040" cy="179640"/>
              </p14:xfrm>
            </p:contentPart>
          </mc:Choice>
          <mc:Fallback xmlns="">
            <p:pic>
              <p:nvPicPr>
                <p:cNvPr id="135" name="Ink 134"/>
              </p:nvPicPr>
              <p:blipFill>
                <a:blip r:embed="rId141"/>
              </p:blipFill>
              <p:spPr>
                <a:xfrm>
                  <a:off x="3041368" y="2803908"/>
                  <a:ext cx="329040" cy="17964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36" name="Ink 135"/>
                <p14:cNvContentPartPr/>
                <p14:nvPr/>
              </p14:nvContentPartPr>
              <p14:xfrm>
                <a:off x="2605048" y="2514468"/>
                <a:ext cx="353880" cy="273960"/>
              </p14:xfrm>
            </p:contentPart>
          </mc:Choice>
          <mc:Fallback xmlns="">
            <p:pic>
              <p:nvPicPr>
                <p:cNvPr id="136" name="Ink 135"/>
              </p:nvPicPr>
              <p:blipFill>
                <a:blip r:embed="rId143"/>
              </p:blipFill>
              <p:spPr>
                <a:xfrm>
                  <a:off x="2605048" y="2514468"/>
                  <a:ext cx="353880" cy="27396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37" name="Ink 136"/>
                <p14:cNvContentPartPr/>
                <p14:nvPr/>
              </p14:nvContentPartPr>
              <p14:xfrm>
                <a:off x="2564008" y="2487828"/>
                <a:ext cx="13320" cy="15120"/>
              </p14:xfrm>
            </p:contentPart>
          </mc:Choice>
          <mc:Fallback xmlns="">
            <p:pic>
              <p:nvPicPr>
                <p:cNvPr id="137" name="Ink 136"/>
              </p:nvPicPr>
              <p:blipFill>
                <a:blip r:embed="rId145"/>
              </p:blipFill>
              <p:spPr>
                <a:xfrm>
                  <a:off x="2564008" y="2487828"/>
                  <a:ext cx="13320" cy="15120"/>
                </a:xfrm>
                <a:prstGeom prst="rect"/>
              </p:spPr>
            </p:pic>
          </mc:Fallback>
        </mc:AlternateContent>
      </p:grpSp>
      <p:grpSp>
        <p:nvGrpSpPr>
          <p:cNvPr id="140" name="Group 139"/>
          <p:cNvGrpSpPr/>
          <p:nvPr/>
        </p:nvGrpSpPr>
        <p:grpSpPr>
          <a:xfrm>
            <a:off x="2190688" y="1927668"/>
            <a:ext cx="3873960" cy="334440"/>
            <a:chOff x="2190688" y="1927668"/>
            <a:chExt cx="3873960" cy="334440"/>
          </a:xfrm>
        </p:grpSpPr>
        <mc:AlternateContent xmlns:mc="http://schemas.openxmlformats.org/markup-compatibility/2006" xmlns:p14="http://schemas.microsoft.com/office/powerpoint/2010/main">
          <mc:Choice Requires="p14">
            <p:contentPart p14:bwMode="auto" r:id="rId146">
              <p14:nvContentPartPr>
                <p14:cNvPr id="32" name="Ink 31"/>
                <p14:cNvContentPartPr/>
                <p14:nvPr/>
              </p14:nvContentPartPr>
              <p14:xfrm>
                <a:off x="2190688" y="1927668"/>
                <a:ext cx="131040" cy="186480"/>
              </p14:xfrm>
            </p:contentPart>
          </mc:Choice>
          <mc:Fallback xmlns="">
            <p:pic>
              <p:nvPicPr>
                <p:cNvPr id="32" name="Ink 31"/>
              </p:nvPicPr>
              <p:blipFill>
                <a:blip r:embed="rId147"/>
              </p:blipFill>
              <p:spPr>
                <a:xfrm>
                  <a:off x="2190688" y="1927668"/>
                  <a:ext cx="131040" cy="18648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33" name="Ink 32"/>
                <p14:cNvContentPartPr/>
                <p14:nvPr/>
              </p14:nvContentPartPr>
              <p14:xfrm>
                <a:off x="2336848" y="1936668"/>
                <a:ext cx="187200" cy="182880"/>
              </p14:xfrm>
            </p:contentPart>
          </mc:Choice>
          <mc:Fallback xmlns="">
            <p:pic>
              <p:nvPicPr>
                <p:cNvPr id="33" name="Ink 32"/>
              </p:nvPicPr>
              <p:blipFill>
                <a:blip r:embed="rId149"/>
              </p:blipFill>
              <p:spPr>
                <a:xfrm>
                  <a:off x="2336848" y="1936668"/>
                  <a:ext cx="187200" cy="18288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34" name="Ink 33"/>
                <p14:cNvContentPartPr/>
                <p14:nvPr/>
              </p14:nvContentPartPr>
              <p14:xfrm>
                <a:off x="2555008" y="1935228"/>
                <a:ext cx="165960" cy="182160"/>
              </p14:xfrm>
            </p:contentPart>
          </mc:Choice>
          <mc:Fallback xmlns="">
            <p:pic>
              <p:nvPicPr>
                <p:cNvPr id="34" name="Ink 33"/>
              </p:nvPicPr>
              <p:blipFill>
                <a:blip r:embed="rId151"/>
              </p:blipFill>
              <p:spPr>
                <a:xfrm>
                  <a:off x="2555008" y="1935228"/>
                  <a:ext cx="165960" cy="18216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35" name="Ink 34"/>
                <p14:cNvContentPartPr/>
                <p14:nvPr/>
              </p14:nvContentPartPr>
              <p14:xfrm>
                <a:off x="2768848" y="1929828"/>
                <a:ext cx="163440" cy="190440"/>
              </p14:xfrm>
            </p:contentPart>
          </mc:Choice>
          <mc:Fallback xmlns="">
            <p:pic>
              <p:nvPicPr>
                <p:cNvPr id="35" name="Ink 34"/>
              </p:nvPicPr>
              <p:blipFill>
                <a:blip r:embed="rId153"/>
              </p:blipFill>
              <p:spPr>
                <a:xfrm>
                  <a:off x="2768848" y="1929828"/>
                  <a:ext cx="163440" cy="19044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36" name="Ink 35"/>
                <p14:cNvContentPartPr/>
                <p14:nvPr/>
              </p14:nvContentPartPr>
              <p14:xfrm>
                <a:off x="2960728" y="1952508"/>
                <a:ext cx="180360" cy="196200"/>
              </p14:xfrm>
            </p:contentPart>
          </mc:Choice>
          <mc:Fallback xmlns="">
            <p:pic>
              <p:nvPicPr>
                <p:cNvPr id="36" name="Ink 35"/>
              </p:nvPicPr>
              <p:blipFill>
                <a:blip r:embed="rId155"/>
              </p:blipFill>
              <p:spPr>
                <a:xfrm>
                  <a:off x="2960728" y="1952508"/>
                  <a:ext cx="180360" cy="19620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37" name="Ink 36"/>
                <p14:cNvContentPartPr/>
                <p14:nvPr/>
              </p14:nvContentPartPr>
              <p14:xfrm>
                <a:off x="3204808" y="1967268"/>
                <a:ext cx="162000" cy="175680"/>
              </p14:xfrm>
            </p:contentPart>
          </mc:Choice>
          <mc:Fallback xmlns="">
            <p:pic>
              <p:nvPicPr>
                <p:cNvPr id="37" name="Ink 36"/>
              </p:nvPicPr>
              <p:blipFill>
                <a:blip r:embed="rId157"/>
              </p:blipFill>
              <p:spPr>
                <a:xfrm>
                  <a:off x="3204808" y="1967268"/>
                  <a:ext cx="162000" cy="17568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38" name="Ink 37"/>
                <p14:cNvContentPartPr/>
                <p14:nvPr/>
              </p14:nvContentPartPr>
              <p14:xfrm>
                <a:off x="3406048" y="1969068"/>
                <a:ext cx="179280" cy="183600"/>
              </p14:xfrm>
            </p:contentPart>
          </mc:Choice>
          <mc:Fallback xmlns="">
            <p:pic>
              <p:nvPicPr>
                <p:cNvPr id="38" name="Ink 37"/>
              </p:nvPicPr>
              <p:blipFill>
                <a:blip r:embed="rId159"/>
              </p:blipFill>
              <p:spPr>
                <a:xfrm>
                  <a:off x="3406048" y="1969068"/>
                  <a:ext cx="179280" cy="18360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40" name="Ink 39"/>
                <p14:cNvContentPartPr/>
                <p14:nvPr/>
              </p14:nvContentPartPr>
              <p14:xfrm>
                <a:off x="3585328" y="1968348"/>
                <a:ext cx="176400" cy="178200"/>
              </p14:xfrm>
            </p:contentPart>
          </mc:Choice>
          <mc:Fallback xmlns="">
            <p:pic>
              <p:nvPicPr>
                <p:cNvPr id="40" name="Ink 39"/>
              </p:nvPicPr>
              <p:blipFill>
                <a:blip r:embed="rId161"/>
              </p:blipFill>
              <p:spPr>
                <a:xfrm>
                  <a:off x="3585328" y="1968348"/>
                  <a:ext cx="176400" cy="17820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41" name="Ink 40"/>
                <p14:cNvContentPartPr/>
                <p14:nvPr/>
              </p14:nvContentPartPr>
              <p14:xfrm>
                <a:off x="3755608" y="1946748"/>
                <a:ext cx="169200" cy="173520"/>
              </p14:xfrm>
            </p:contentPart>
          </mc:Choice>
          <mc:Fallback xmlns="">
            <p:pic>
              <p:nvPicPr>
                <p:cNvPr id="41" name="Ink 40"/>
              </p:nvPicPr>
              <p:blipFill>
                <a:blip r:embed="rId163"/>
              </p:blipFill>
              <p:spPr>
                <a:xfrm>
                  <a:off x="3755608" y="1946748"/>
                  <a:ext cx="169200" cy="17352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42" name="Ink 41"/>
                <p14:cNvContentPartPr/>
                <p14:nvPr/>
              </p14:nvContentPartPr>
              <p14:xfrm>
                <a:off x="3964048" y="1936668"/>
                <a:ext cx="167040" cy="198720"/>
              </p14:xfrm>
            </p:contentPart>
          </mc:Choice>
          <mc:Fallback xmlns="">
            <p:pic>
              <p:nvPicPr>
                <p:cNvPr id="42" name="Ink 41"/>
              </p:nvPicPr>
              <p:blipFill>
                <a:blip r:embed="rId165"/>
              </p:blipFill>
              <p:spPr>
                <a:xfrm>
                  <a:off x="3964048" y="1936668"/>
                  <a:ext cx="167040" cy="19872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43" name="Ink 42"/>
                <p14:cNvContentPartPr/>
                <p14:nvPr/>
              </p14:nvContentPartPr>
              <p14:xfrm>
                <a:off x="4154488" y="1940988"/>
                <a:ext cx="192600" cy="195480"/>
              </p14:xfrm>
            </p:contentPart>
          </mc:Choice>
          <mc:Fallback xmlns="">
            <p:pic>
              <p:nvPicPr>
                <p:cNvPr id="43" name="Ink 42"/>
              </p:nvPicPr>
              <p:blipFill>
                <a:blip r:embed="rId167"/>
              </p:blipFill>
              <p:spPr>
                <a:xfrm>
                  <a:off x="4154488" y="1940988"/>
                  <a:ext cx="192600" cy="19548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44" name="Ink 43"/>
                <p14:cNvContentPartPr/>
                <p14:nvPr/>
              </p14:nvContentPartPr>
              <p14:xfrm>
                <a:off x="4361128" y="1974828"/>
                <a:ext cx="163080" cy="167040"/>
              </p14:xfrm>
            </p:contentPart>
          </mc:Choice>
          <mc:Fallback xmlns="">
            <p:pic>
              <p:nvPicPr>
                <p:cNvPr id="44" name="Ink 43"/>
              </p:nvPicPr>
              <p:blipFill>
                <a:blip r:embed="rId169"/>
              </p:blipFill>
              <p:spPr>
                <a:xfrm>
                  <a:off x="4361128" y="1974828"/>
                  <a:ext cx="163080" cy="16704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45" name="Ink 44"/>
                <p14:cNvContentPartPr/>
                <p14:nvPr/>
              </p14:nvContentPartPr>
              <p14:xfrm>
                <a:off x="4583608" y="1981668"/>
                <a:ext cx="175320" cy="180000"/>
              </p14:xfrm>
            </p:contentPart>
          </mc:Choice>
          <mc:Fallback xmlns="">
            <p:pic>
              <p:nvPicPr>
                <p:cNvPr id="45" name="Ink 44"/>
              </p:nvPicPr>
              <p:blipFill>
                <a:blip r:embed="rId171"/>
              </p:blipFill>
              <p:spPr>
                <a:xfrm>
                  <a:off x="4583608" y="1981668"/>
                  <a:ext cx="175320" cy="18000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46" name="Ink 45"/>
                <p14:cNvContentPartPr/>
                <p14:nvPr/>
              </p14:nvContentPartPr>
              <p14:xfrm>
                <a:off x="4828048" y="1979148"/>
                <a:ext cx="162000" cy="189360"/>
              </p14:xfrm>
            </p:contentPart>
          </mc:Choice>
          <mc:Fallback xmlns="">
            <p:pic>
              <p:nvPicPr>
                <p:cNvPr id="46" name="Ink 45"/>
              </p:nvPicPr>
              <p:blipFill>
                <a:blip r:embed="rId173"/>
              </p:blipFill>
              <p:spPr>
                <a:xfrm>
                  <a:off x="4828048" y="1979148"/>
                  <a:ext cx="162000" cy="18936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47" name="Ink 46"/>
                <p14:cNvContentPartPr/>
                <p14:nvPr/>
              </p14:nvContentPartPr>
              <p14:xfrm>
                <a:off x="5025688" y="2032068"/>
                <a:ext cx="158400" cy="163440"/>
              </p14:xfrm>
            </p:contentPart>
          </mc:Choice>
          <mc:Fallback xmlns="">
            <p:pic>
              <p:nvPicPr>
                <p:cNvPr id="47" name="Ink 46"/>
              </p:nvPicPr>
              <p:blipFill>
                <a:blip r:embed="rId175"/>
              </p:blipFill>
              <p:spPr>
                <a:xfrm>
                  <a:off x="5025688" y="2032068"/>
                  <a:ext cx="158400" cy="16344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48" name="Ink 47"/>
                <p14:cNvContentPartPr/>
                <p14:nvPr/>
              </p14:nvContentPartPr>
              <p14:xfrm>
                <a:off x="5231968" y="1990668"/>
                <a:ext cx="163800" cy="190080"/>
              </p14:xfrm>
            </p:contentPart>
          </mc:Choice>
          <mc:Fallback xmlns="">
            <p:pic>
              <p:nvPicPr>
                <p:cNvPr id="48" name="Ink 47"/>
              </p:nvPicPr>
              <p:blipFill>
                <a:blip r:embed="rId177"/>
              </p:blipFill>
              <p:spPr>
                <a:xfrm>
                  <a:off x="5231968" y="1990668"/>
                  <a:ext cx="163800" cy="19008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50" name="Ink 49"/>
                <p14:cNvContentPartPr/>
                <p14:nvPr/>
              </p14:nvContentPartPr>
              <p14:xfrm>
                <a:off x="5438608" y="1996428"/>
                <a:ext cx="157680" cy="207720"/>
              </p14:xfrm>
            </p:contentPart>
          </mc:Choice>
          <mc:Fallback xmlns="">
            <p:pic>
              <p:nvPicPr>
                <p:cNvPr id="50" name="Ink 49"/>
              </p:nvPicPr>
              <p:blipFill>
                <a:blip r:embed="rId179"/>
              </p:blipFill>
              <p:spPr>
                <a:xfrm>
                  <a:off x="5438608" y="1996428"/>
                  <a:ext cx="157680" cy="20772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51" name="Ink 50"/>
                <p14:cNvContentPartPr/>
                <p14:nvPr/>
              </p14:nvContentPartPr>
              <p14:xfrm>
                <a:off x="5657488" y="2011188"/>
                <a:ext cx="177120" cy="192240"/>
              </p14:xfrm>
            </p:contentPart>
          </mc:Choice>
          <mc:Fallback xmlns="">
            <p:pic>
              <p:nvPicPr>
                <p:cNvPr id="51" name="Ink 50"/>
              </p:nvPicPr>
              <p:blipFill>
                <a:blip r:embed="rId181"/>
              </p:blipFill>
              <p:spPr>
                <a:xfrm>
                  <a:off x="5657488" y="2011188"/>
                  <a:ext cx="177120" cy="19224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52" name="Ink 51"/>
                <p14:cNvContentPartPr/>
                <p14:nvPr/>
              </p14:nvContentPartPr>
              <p14:xfrm>
                <a:off x="5905168" y="1951068"/>
                <a:ext cx="159480" cy="221040"/>
              </p14:xfrm>
            </p:contentPart>
          </mc:Choice>
          <mc:Fallback xmlns="">
            <p:pic>
              <p:nvPicPr>
                <p:cNvPr id="52" name="Ink 51"/>
              </p:nvPicPr>
              <p:blipFill>
                <a:blip r:embed="rId183"/>
              </p:blipFill>
              <p:spPr>
                <a:xfrm>
                  <a:off x="5905168" y="1951068"/>
                  <a:ext cx="159480" cy="22104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38" name="Ink 137"/>
                <p14:cNvContentPartPr/>
                <p14:nvPr/>
              </p14:nvContentPartPr>
              <p14:xfrm>
                <a:off x="2301208" y="2224668"/>
                <a:ext cx="88920" cy="37440"/>
              </p14:xfrm>
            </p:contentPart>
          </mc:Choice>
          <mc:Fallback xmlns="">
            <p:pic>
              <p:nvPicPr>
                <p:cNvPr id="138" name="Ink 137"/>
              </p:nvPicPr>
              <p:blipFill>
                <a:blip r:embed="rId185"/>
              </p:blipFill>
              <p:spPr>
                <a:xfrm>
                  <a:off x="2301208" y="2224668"/>
                  <a:ext cx="88920" cy="3744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39" name="Ink 138"/>
                <p14:cNvContentPartPr/>
                <p14:nvPr/>
              </p14:nvContentPartPr>
              <p14:xfrm>
                <a:off x="2228128" y="2184708"/>
                <a:ext cx="21600" cy="25920"/>
              </p14:xfrm>
            </p:contentPart>
          </mc:Choice>
          <mc:Fallback xmlns="">
            <p:pic>
              <p:nvPicPr>
                <p:cNvPr id="139" name="Ink 138"/>
              </p:nvPicPr>
              <p:blipFill>
                <a:blip r:embed="rId187"/>
              </p:blipFill>
              <p:spPr>
                <a:xfrm>
                  <a:off x="2228128" y="2184708"/>
                  <a:ext cx="21600" cy="25920"/>
                </a:xfrm>
                <a:prstGeom prst="rect"/>
              </p:spPr>
            </p:pic>
          </mc:Fallback>
        </mc:AlternateContent>
      </p:grpSp>
      <p:grpSp>
        <p:nvGrpSpPr>
          <p:cNvPr id="147" name="Group 146"/>
          <p:cNvGrpSpPr/>
          <p:nvPr/>
        </p:nvGrpSpPr>
        <p:grpSpPr>
          <a:xfrm>
            <a:off x="704248" y="2008308"/>
            <a:ext cx="1095480" cy="701280"/>
            <a:chOff x="704248" y="2008308"/>
            <a:chExt cx="1095480" cy="701280"/>
          </a:xfrm>
        </p:grpSpPr>
        <mc:AlternateContent xmlns:mc="http://schemas.openxmlformats.org/markup-compatibility/2006" xmlns:p14="http://schemas.microsoft.com/office/powerpoint/2010/main">
          <mc:Choice Requires="p14">
            <p:contentPart p14:bwMode="auto" r:id="rId188">
              <p14:nvContentPartPr>
                <p14:cNvPr id="143" name="Ink 142"/>
                <p14:cNvContentPartPr/>
                <p14:nvPr/>
              </p14:nvContentPartPr>
              <p14:xfrm>
                <a:off x="1113208" y="2008308"/>
                <a:ext cx="686520" cy="318240"/>
              </p14:xfrm>
            </p:contentPart>
          </mc:Choice>
          <mc:Fallback xmlns="">
            <p:pic>
              <p:nvPicPr>
                <p:cNvPr id="143" name="Ink 142"/>
              </p:nvPicPr>
              <p:blipFill>
                <a:blip r:embed="rId189"/>
              </p:blipFill>
              <p:spPr>
                <a:xfrm>
                  <a:off x="1113208" y="2008308"/>
                  <a:ext cx="686520" cy="31824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44" name="Ink 143"/>
                <p14:cNvContentPartPr/>
                <p14:nvPr/>
              </p14:nvContentPartPr>
              <p14:xfrm>
                <a:off x="704248" y="2455068"/>
                <a:ext cx="132840" cy="240840"/>
              </p14:xfrm>
            </p:contentPart>
          </mc:Choice>
          <mc:Fallback xmlns="">
            <p:pic>
              <p:nvPicPr>
                <p:cNvPr id="144" name="Ink 143"/>
              </p:nvPicPr>
              <p:blipFill>
                <a:blip r:embed="rId191"/>
              </p:blipFill>
              <p:spPr>
                <a:xfrm>
                  <a:off x="704248" y="2455068"/>
                  <a:ext cx="132840" cy="24084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45" name="Ink 144"/>
                <p14:cNvContentPartPr/>
                <p14:nvPr/>
              </p14:nvContentPartPr>
              <p14:xfrm>
                <a:off x="923488" y="2435268"/>
                <a:ext cx="159480" cy="274320"/>
              </p14:xfrm>
            </p:contentPart>
          </mc:Choice>
          <mc:Fallback xmlns="">
            <p:pic>
              <p:nvPicPr>
                <p:cNvPr id="145" name="Ink 144"/>
              </p:nvPicPr>
              <p:blipFill>
                <a:blip r:embed="rId193"/>
              </p:blipFill>
              <p:spPr>
                <a:xfrm>
                  <a:off x="923488" y="2435268"/>
                  <a:ext cx="159480" cy="27432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46" name="Ink 145"/>
                <p14:cNvContentPartPr/>
                <p14:nvPr/>
              </p14:nvContentPartPr>
              <p14:xfrm>
                <a:off x="1201408" y="2411508"/>
                <a:ext cx="587880" cy="248040"/>
              </p14:xfrm>
            </p:contentPart>
          </mc:Choice>
          <mc:Fallback xmlns="">
            <p:pic>
              <p:nvPicPr>
                <p:cNvPr id="146" name="Ink 145"/>
              </p:nvPicPr>
              <p:blipFill>
                <a:blip r:embed="rId195"/>
              </p:blipFill>
              <p:spPr>
                <a:xfrm>
                  <a:off x="1201408" y="2411508"/>
                  <a:ext cx="587880" cy="248040"/>
                </a:xfrm>
                <a:prstGeom prst="rect"/>
              </p:spPr>
            </p:pic>
          </mc:Fallback>
        </mc:AlternateContent>
      </p:grpSp>
      <p:grpSp>
        <p:nvGrpSpPr>
          <p:cNvPr id="155" name="Group 154"/>
          <p:cNvGrpSpPr/>
          <p:nvPr/>
        </p:nvGrpSpPr>
        <p:grpSpPr>
          <a:xfrm>
            <a:off x="591928" y="2843148"/>
            <a:ext cx="1019160" cy="1124640"/>
            <a:chOff x="591928" y="2843148"/>
            <a:chExt cx="1019160" cy="1124640"/>
          </a:xfrm>
        </p:grpSpPr>
        <mc:AlternateContent xmlns:mc="http://schemas.openxmlformats.org/markup-compatibility/2006" xmlns:p14="http://schemas.microsoft.com/office/powerpoint/2010/main">
          <mc:Choice Requires="p14">
            <p:contentPart p14:bwMode="auto" r:id="rId196">
              <p14:nvContentPartPr>
                <p14:cNvPr id="148" name="Ink 147"/>
                <p14:cNvContentPartPr/>
                <p14:nvPr/>
              </p14:nvContentPartPr>
              <p14:xfrm>
                <a:off x="591928" y="2843148"/>
                <a:ext cx="119520" cy="393480"/>
              </p14:xfrm>
            </p:contentPart>
          </mc:Choice>
          <mc:Fallback xmlns="">
            <p:pic>
              <p:nvPicPr>
                <p:cNvPr id="148" name="Ink 147"/>
              </p:nvPicPr>
              <p:blipFill>
                <a:blip r:embed="rId197"/>
              </p:blipFill>
              <p:spPr>
                <a:xfrm>
                  <a:off x="591928" y="2843148"/>
                  <a:ext cx="119520" cy="39348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49" name="Ink 148"/>
                <p14:cNvContentPartPr/>
                <p14:nvPr/>
              </p14:nvContentPartPr>
              <p14:xfrm>
                <a:off x="793168" y="2953668"/>
                <a:ext cx="360360" cy="205920"/>
              </p14:xfrm>
            </p:contentPart>
          </mc:Choice>
          <mc:Fallback xmlns="">
            <p:pic>
              <p:nvPicPr>
                <p:cNvPr id="149" name="Ink 148"/>
              </p:nvPicPr>
              <p:blipFill>
                <a:blip r:embed="rId199"/>
              </p:blipFill>
              <p:spPr>
                <a:xfrm>
                  <a:off x="793168" y="2953668"/>
                  <a:ext cx="360360" cy="20592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50" name="Ink 149"/>
                <p14:cNvContentPartPr/>
                <p14:nvPr/>
              </p14:nvContentPartPr>
              <p14:xfrm>
                <a:off x="812608" y="3279108"/>
                <a:ext cx="610920" cy="212400"/>
              </p14:xfrm>
            </p:contentPart>
          </mc:Choice>
          <mc:Fallback xmlns="">
            <p:pic>
              <p:nvPicPr>
                <p:cNvPr id="150" name="Ink 149"/>
              </p:nvPicPr>
              <p:blipFill>
                <a:blip r:embed="rId201"/>
              </p:blipFill>
              <p:spPr>
                <a:xfrm>
                  <a:off x="812608" y="3279108"/>
                  <a:ext cx="610920" cy="21240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51" name="Ink 150"/>
                <p14:cNvContentPartPr/>
                <p14:nvPr/>
              </p14:nvContentPartPr>
              <p14:xfrm>
                <a:off x="944728" y="3619308"/>
                <a:ext cx="529200" cy="219600"/>
              </p14:xfrm>
            </p:contentPart>
          </mc:Choice>
          <mc:Fallback xmlns="">
            <p:pic>
              <p:nvPicPr>
                <p:cNvPr id="151" name="Ink 150"/>
              </p:nvPicPr>
              <p:blipFill>
                <a:blip r:embed="rId203"/>
              </p:blipFill>
              <p:spPr>
                <a:xfrm>
                  <a:off x="944728" y="3619308"/>
                  <a:ext cx="529200" cy="21960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52" name="Ink 151"/>
                <p14:cNvContentPartPr/>
                <p14:nvPr/>
              </p14:nvContentPartPr>
              <p14:xfrm>
                <a:off x="1181608" y="3551628"/>
                <a:ext cx="60840" cy="59400"/>
              </p14:xfrm>
            </p:contentPart>
          </mc:Choice>
          <mc:Fallback xmlns="">
            <p:pic>
              <p:nvPicPr>
                <p:cNvPr id="152" name="Ink 151"/>
              </p:nvPicPr>
              <p:blipFill>
                <a:blip r:embed="rId205"/>
              </p:blipFill>
              <p:spPr>
                <a:xfrm>
                  <a:off x="1181608" y="3551628"/>
                  <a:ext cx="60840" cy="5940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53" name="Ink 152"/>
                <p14:cNvContentPartPr/>
                <p14:nvPr/>
              </p14:nvContentPartPr>
              <p14:xfrm>
                <a:off x="1513888" y="3537228"/>
                <a:ext cx="97200" cy="430560"/>
              </p14:xfrm>
            </p:contentPart>
          </mc:Choice>
          <mc:Fallback xmlns="">
            <p:pic>
              <p:nvPicPr>
                <p:cNvPr id="153" name="Ink 152"/>
              </p:nvPicPr>
              <p:blipFill>
                <a:blip r:embed="rId207"/>
              </p:blipFill>
              <p:spPr>
                <a:xfrm>
                  <a:off x="1513888" y="3537228"/>
                  <a:ext cx="97200" cy="430560"/>
                </a:xfrm>
                <a:prstGeom prst="rect"/>
              </p:spPr>
            </p:pic>
          </mc:Fallback>
        </mc:AlternateContent>
      </p:grpSp>
      <p:grpSp>
        <p:nvGrpSpPr>
          <p:cNvPr id="166" name="Group 165"/>
          <p:cNvGrpSpPr/>
          <p:nvPr/>
        </p:nvGrpSpPr>
        <p:grpSpPr>
          <a:xfrm>
            <a:off x="2342248" y="2503668"/>
            <a:ext cx="3623400" cy="411120"/>
            <a:chOff x="2342248" y="2503668"/>
            <a:chExt cx="3623400" cy="411120"/>
          </a:xfrm>
        </p:grpSpPr>
        <mc:AlternateContent xmlns:mc="http://schemas.openxmlformats.org/markup-compatibility/2006" xmlns:p14="http://schemas.microsoft.com/office/powerpoint/2010/main">
          <mc:Choice Requires="p14">
            <p:contentPart p14:bwMode="auto" r:id="rId208">
              <p14:nvContentPartPr>
                <p14:cNvPr id="156" name="Ink 155"/>
                <p14:cNvContentPartPr/>
                <p14:nvPr/>
              </p14:nvContentPartPr>
              <p14:xfrm>
                <a:off x="5949808" y="2503668"/>
                <a:ext cx="15840" cy="3600"/>
              </p14:xfrm>
            </p:contentPart>
          </mc:Choice>
          <mc:Fallback xmlns="">
            <p:pic>
              <p:nvPicPr>
                <p:cNvPr id="156" name="Ink 155"/>
              </p:nvPicPr>
              <p:blipFill>
                <a:blip r:embed="rId209"/>
              </p:blipFill>
              <p:spPr>
                <a:xfrm>
                  <a:off x="5949808" y="2503668"/>
                  <a:ext cx="15840" cy="360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57" name="Ink 156"/>
                <p14:cNvContentPartPr/>
                <p14:nvPr/>
              </p14:nvContentPartPr>
              <p14:xfrm>
                <a:off x="5754328" y="2547228"/>
                <a:ext cx="82800" cy="19440"/>
              </p14:xfrm>
            </p:contentPart>
          </mc:Choice>
          <mc:Fallback xmlns="">
            <p:pic>
              <p:nvPicPr>
                <p:cNvPr id="157" name="Ink 156"/>
              </p:nvPicPr>
              <p:blipFill>
                <a:blip r:embed="rId211"/>
              </p:blipFill>
              <p:spPr>
                <a:xfrm>
                  <a:off x="5754328" y="2547228"/>
                  <a:ext cx="82800" cy="1944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58" name="Ink 157"/>
                <p14:cNvContentPartPr/>
                <p14:nvPr/>
              </p14:nvContentPartPr>
              <p14:xfrm>
                <a:off x="5537248" y="2583228"/>
                <a:ext cx="190080" cy="14040"/>
              </p14:xfrm>
            </p:contentPart>
          </mc:Choice>
          <mc:Fallback xmlns="">
            <p:pic>
              <p:nvPicPr>
                <p:cNvPr id="158" name="Ink 157"/>
              </p:nvPicPr>
              <p:blipFill>
                <a:blip r:embed="rId213"/>
              </p:blipFill>
              <p:spPr>
                <a:xfrm>
                  <a:off x="5537248" y="2583228"/>
                  <a:ext cx="190080" cy="1404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59" name="Ink 158"/>
                <p14:cNvContentPartPr/>
                <p14:nvPr/>
              </p14:nvContentPartPr>
              <p14:xfrm>
                <a:off x="5088328" y="2620668"/>
                <a:ext cx="275040" cy="16200"/>
              </p14:xfrm>
            </p:contentPart>
          </mc:Choice>
          <mc:Fallback xmlns="">
            <p:pic>
              <p:nvPicPr>
                <p:cNvPr id="159" name="Ink 158"/>
              </p:nvPicPr>
              <p:blipFill>
                <a:blip r:embed="rId215"/>
              </p:blipFill>
              <p:spPr>
                <a:xfrm>
                  <a:off x="5088328" y="2620668"/>
                  <a:ext cx="275040" cy="1620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60" name="Ink 159"/>
                <p14:cNvContentPartPr/>
                <p14:nvPr/>
              </p14:nvContentPartPr>
              <p14:xfrm>
                <a:off x="4622848" y="2630028"/>
                <a:ext cx="300960" cy="38520"/>
              </p14:xfrm>
            </p:contentPart>
          </mc:Choice>
          <mc:Fallback xmlns="">
            <p:pic>
              <p:nvPicPr>
                <p:cNvPr id="160" name="Ink 159"/>
              </p:nvPicPr>
              <p:blipFill>
                <a:blip r:embed="rId217"/>
              </p:blipFill>
              <p:spPr>
                <a:xfrm>
                  <a:off x="4622848" y="2630028"/>
                  <a:ext cx="300960" cy="3852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61" name="Ink 160"/>
                <p14:cNvContentPartPr/>
                <p14:nvPr/>
              </p14:nvContentPartPr>
              <p14:xfrm>
                <a:off x="3755248" y="2636508"/>
                <a:ext cx="716760" cy="32040"/>
              </p14:xfrm>
            </p:contentPart>
          </mc:Choice>
          <mc:Fallback xmlns="">
            <p:pic>
              <p:nvPicPr>
                <p:cNvPr id="161" name="Ink 160"/>
              </p:nvPicPr>
              <p:blipFill>
                <a:blip r:embed="rId219"/>
              </p:blipFill>
              <p:spPr>
                <a:xfrm>
                  <a:off x="3755248" y="2636508"/>
                  <a:ext cx="716760" cy="3204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62" name="Ink 161"/>
                <p14:cNvContentPartPr/>
                <p14:nvPr/>
              </p14:nvContentPartPr>
              <p14:xfrm>
                <a:off x="3056488" y="2710668"/>
                <a:ext cx="437760" cy="65160"/>
              </p14:xfrm>
            </p:contentPart>
          </mc:Choice>
          <mc:Fallback xmlns="">
            <p:pic>
              <p:nvPicPr>
                <p:cNvPr id="162" name="Ink 161"/>
              </p:nvPicPr>
              <p:blipFill>
                <a:blip r:embed="rId221"/>
              </p:blipFill>
              <p:spPr>
                <a:xfrm>
                  <a:off x="3056488" y="2710668"/>
                  <a:ext cx="437760" cy="6516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63" name="Ink 162"/>
                <p14:cNvContentPartPr/>
                <p14:nvPr/>
              </p14:nvContentPartPr>
              <p14:xfrm>
                <a:off x="2672368" y="2792388"/>
                <a:ext cx="289080" cy="53280"/>
              </p14:xfrm>
            </p:contentPart>
          </mc:Choice>
          <mc:Fallback xmlns="">
            <p:pic>
              <p:nvPicPr>
                <p:cNvPr id="163" name="Ink 162"/>
              </p:nvPicPr>
              <p:blipFill>
                <a:blip r:embed="rId223"/>
              </p:blipFill>
              <p:spPr>
                <a:xfrm>
                  <a:off x="2672368" y="2792388"/>
                  <a:ext cx="289080" cy="5328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64" name="Ink 163"/>
                <p14:cNvContentPartPr/>
                <p14:nvPr/>
              </p14:nvContentPartPr>
              <p14:xfrm>
                <a:off x="2342248" y="2867628"/>
                <a:ext cx="259920" cy="47160"/>
              </p14:xfrm>
            </p:contentPart>
          </mc:Choice>
          <mc:Fallback xmlns="">
            <p:pic>
              <p:nvPicPr>
                <p:cNvPr id="164" name="Ink 163"/>
              </p:nvPicPr>
              <p:blipFill>
                <a:blip r:embed="rId225"/>
              </p:blipFill>
              <p:spPr>
                <a:xfrm>
                  <a:off x="2342248" y="2867628"/>
                  <a:ext cx="259920" cy="47160"/>
                </a:xfrm>
                <a:prstGeom prst="rect"/>
              </p:spPr>
            </p:pic>
          </mc:Fallback>
        </mc:AlternateContent>
      </p:grpSp>
      <p:grpSp>
        <p:nvGrpSpPr>
          <p:cNvPr id="176" name="Group 175"/>
          <p:cNvGrpSpPr/>
          <p:nvPr/>
        </p:nvGrpSpPr>
        <p:grpSpPr>
          <a:xfrm>
            <a:off x="2212648" y="2160228"/>
            <a:ext cx="3913200" cy="209160"/>
            <a:chOff x="2212648" y="2160228"/>
            <a:chExt cx="3913200" cy="209160"/>
          </a:xfrm>
        </p:grpSpPr>
        <mc:AlternateContent xmlns:mc="http://schemas.openxmlformats.org/markup-compatibility/2006" xmlns:p14="http://schemas.microsoft.com/office/powerpoint/2010/main">
          <mc:Choice Requires="p14">
            <p:contentPart p14:bwMode="auto" r:id="rId226">
              <p14:nvContentPartPr>
                <p14:cNvPr id="167" name="Ink 166"/>
                <p14:cNvContentPartPr/>
                <p14:nvPr/>
              </p14:nvContentPartPr>
              <p14:xfrm>
                <a:off x="2212648" y="2369028"/>
                <a:ext cx="52200" cy="360"/>
              </p14:xfrm>
            </p:contentPart>
          </mc:Choice>
          <mc:Fallback xmlns="">
            <p:pic>
              <p:nvPicPr>
                <p:cNvPr id="167" name="Ink 166"/>
              </p:nvPicPr>
              <p:blipFill>
                <a:blip r:embed="rId227"/>
              </p:blipFill>
              <p:spPr>
                <a:xfrm>
                  <a:off x="2212648" y="2369028"/>
                  <a:ext cx="52200" cy="36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68" name="Ink 167"/>
                <p14:cNvContentPartPr/>
                <p14:nvPr/>
              </p14:nvContentPartPr>
              <p14:xfrm>
                <a:off x="2520448" y="2304588"/>
                <a:ext cx="377640" cy="24840"/>
              </p14:xfrm>
            </p:contentPart>
          </mc:Choice>
          <mc:Fallback xmlns="">
            <p:pic>
              <p:nvPicPr>
                <p:cNvPr id="168" name="Ink 167"/>
              </p:nvPicPr>
              <p:blipFill>
                <a:blip r:embed="rId229"/>
              </p:blipFill>
              <p:spPr>
                <a:xfrm>
                  <a:off x="2520448" y="2304588"/>
                  <a:ext cx="377640" cy="2484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69" name="Ink 168"/>
                <p14:cNvContentPartPr/>
                <p14:nvPr/>
              </p14:nvContentPartPr>
              <p14:xfrm>
                <a:off x="3107248" y="2300268"/>
                <a:ext cx="356400" cy="18360"/>
              </p14:xfrm>
            </p:contentPart>
          </mc:Choice>
          <mc:Fallback xmlns="">
            <p:pic>
              <p:nvPicPr>
                <p:cNvPr id="169" name="Ink 168"/>
              </p:nvPicPr>
              <p:blipFill>
                <a:blip r:embed="rId231"/>
              </p:blipFill>
              <p:spPr>
                <a:xfrm>
                  <a:off x="3107248" y="2300268"/>
                  <a:ext cx="356400" cy="1836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70" name="Ink 169"/>
                <p14:cNvContentPartPr/>
                <p14:nvPr/>
              </p14:nvContentPartPr>
              <p14:xfrm>
                <a:off x="3658768" y="2275788"/>
                <a:ext cx="337320" cy="18360"/>
              </p14:xfrm>
            </p:contentPart>
          </mc:Choice>
          <mc:Fallback xmlns="">
            <p:pic>
              <p:nvPicPr>
                <p:cNvPr id="170" name="Ink 169"/>
              </p:nvPicPr>
              <p:blipFill>
                <a:blip r:embed="rId233"/>
              </p:blipFill>
              <p:spPr>
                <a:xfrm>
                  <a:off x="3658768" y="2275788"/>
                  <a:ext cx="337320" cy="1836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71" name="Ink 170"/>
                <p14:cNvContentPartPr/>
                <p14:nvPr/>
              </p14:nvContentPartPr>
              <p14:xfrm>
                <a:off x="4136128" y="2218548"/>
                <a:ext cx="389160" cy="45000"/>
              </p14:xfrm>
            </p:contentPart>
          </mc:Choice>
          <mc:Fallback xmlns="">
            <p:pic>
              <p:nvPicPr>
                <p:cNvPr id="171" name="Ink 170"/>
              </p:nvPicPr>
              <p:blipFill>
                <a:blip r:embed="rId235"/>
              </p:blipFill>
              <p:spPr>
                <a:xfrm>
                  <a:off x="4136128" y="2218548"/>
                  <a:ext cx="389160" cy="4500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172" name="Ink 171"/>
                <p14:cNvContentPartPr/>
                <p14:nvPr/>
              </p14:nvContentPartPr>
              <p14:xfrm>
                <a:off x="4566328" y="2203788"/>
                <a:ext cx="343440" cy="11880"/>
              </p14:xfrm>
            </p:contentPart>
          </mc:Choice>
          <mc:Fallback xmlns="">
            <p:pic>
              <p:nvPicPr>
                <p:cNvPr id="172" name="Ink 171"/>
              </p:nvPicPr>
              <p:blipFill>
                <a:blip r:embed="rId237"/>
              </p:blipFill>
              <p:spPr>
                <a:xfrm>
                  <a:off x="4566328" y="2203788"/>
                  <a:ext cx="343440" cy="1188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73" name="Ink 172"/>
                <p14:cNvContentPartPr/>
                <p14:nvPr/>
              </p14:nvContentPartPr>
              <p14:xfrm>
                <a:off x="4964488" y="2196228"/>
                <a:ext cx="408240" cy="7920"/>
              </p14:xfrm>
            </p:contentPart>
          </mc:Choice>
          <mc:Fallback xmlns="">
            <p:pic>
              <p:nvPicPr>
                <p:cNvPr id="173" name="Ink 172"/>
              </p:nvPicPr>
              <p:blipFill>
                <a:blip r:embed="rId239"/>
              </p:blipFill>
              <p:spPr>
                <a:xfrm>
                  <a:off x="4964488" y="2196228"/>
                  <a:ext cx="408240" cy="792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74" name="Ink 173"/>
                <p14:cNvContentPartPr/>
                <p14:nvPr/>
              </p14:nvContentPartPr>
              <p14:xfrm>
                <a:off x="5501968" y="2162028"/>
                <a:ext cx="549720" cy="29160"/>
              </p14:xfrm>
            </p:contentPart>
          </mc:Choice>
          <mc:Fallback xmlns="">
            <p:pic>
              <p:nvPicPr>
                <p:cNvPr id="174" name="Ink 173"/>
              </p:nvPicPr>
              <p:blipFill>
                <a:blip r:embed="rId241"/>
              </p:blipFill>
              <p:spPr>
                <a:xfrm>
                  <a:off x="5501968" y="2162028"/>
                  <a:ext cx="549720" cy="2916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75" name="Ink 174"/>
                <p14:cNvContentPartPr/>
                <p14:nvPr/>
              </p14:nvContentPartPr>
              <p14:xfrm>
                <a:off x="6111448" y="2160228"/>
                <a:ext cx="14400" cy="4680"/>
              </p14:xfrm>
            </p:contentPart>
          </mc:Choice>
          <mc:Fallback xmlns="">
            <p:pic>
              <p:nvPicPr>
                <p:cNvPr id="175" name="Ink 174"/>
              </p:nvPicPr>
              <p:blipFill>
                <a:blip r:embed="rId243"/>
              </p:blipFill>
              <p:spPr>
                <a:xfrm>
                  <a:off x="6111448" y="2160228"/>
                  <a:ext cx="14400" cy="4680"/>
                </a:xfrm>
                <a:prstGeom prst="rect"/>
              </p:spPr>
            </p:pic>
          </mc:Fallback>
        </mc:AlternateContent>
      </p:grpSp>
      <p:grpSp>
        <p:nvGrpSpPr>
          <p:cNvPr id="205" name="Group 204"/>
          <p:cNvGrpSpPr/>
          <p:nvPr/>
        </p:nvGrpSpPr>
        <p:grpSpPr>
          <a:xfrm>
            <a:off x="5722288" y="4097028"/>
            <a:ext cx="245520" cy="52200"/>
            <a:chOff x="5722288" y="4097028"/>
            <a:chExt cx="245520" cy="52200"/>
          </a:xfrm>
        </p:grpSpPr>
        <mc:AlternateContent xmlns:mc="http://schemas.openxmlformats.org/markup-compatibility/2006" xmlns:p14="http://schemas.microsoft.com/office/powerpoint/2010/main">
          <mc:Choice Requires="p14">
            <p:contentPart p14:bwMode="auto" r:id="rId244">
              <p14:nvContentPartPr>
                <p14:cNvPr id="194" name="Ink 193"/>
                <p14:cNvContentPartPr/>
                <p14:nvPr/>
              </p14:nvContentPartPr>
              <p14:xfrm>
                <a:off x="5941528" y="4097028"/>
                <a:ext cx="26280" cy="17280"/>
              </p14:xfrm>
            </p:contentPart>
          </mc:Choice>
          <mc:Fallback xmlns="">
            <p:pic>
              <p:nvPicPr>
                <p:cNvPr id="194" name="Ink 193"/>
              </p:nvPicPr>
              <p:blipFill>
                <a:blip r:embed="rId245"/>
              </p:blipFill>
              <p:spPr>
                <a:xfrm>
                  <a:off x="5941528" y="4097028"/>
                  <a:ext cx="26280" cy="1728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195" name="Ink 194"/>
                <p14:cNvContentPartPr/>
                <p14:nvPr/>
              </p14:nvContentPartPr>
              <p14:xfrm>
                <a:off x="5722288" y="4145628"/>
                <a:ext cx="59400" cy="3600"/>
              </p14:xfrm>
            </p:contentPart>
          </mc:Choice>
          <mc:Fallback xmlns="">
            <p:pic>
              <p:nvPicPr>
                <p:cNvPr id="195" name="Ink 194"/>
              </p:nvPicPr>
              <p:blipFill>
                <a:blip r:embed="rId247"/>
              </p:blipFill>
              <p:spPr>
                <a:xfrm>
                  <a:off x="5722288" y="4145628"/>
                  <a:ext cx="59400" cy="3600"/>
                </a:xfrm>
                <a:prstGeom prst="rect"/>
              </p:spPr>
            </p:pic>
          </mc:Fallback>
        </mc:AlternateContent>
      </p:grpSp>
      <p:grpSp>
        <p:nvGrpSpPr>
          <p:cNvPr id="204" name="Group 203"/>
          <p:cNvGrpSpPr/>
          <p:nvPr/>
        </p:nvGrpSpPr>
        <p:grpSpPr>
          <a:xfrm>
            <a:off x="2667688" y="4223028"/>
            <a:ext cx="2713320" cy="155160"/>
            <a:chOff x="2667688" y="4223028"/>
            <a:chExt cx="2713320" cy="155160"/>
          </a:xfrm>
        </p:grpSpPr>
        <mc:AlternateContent xmlns:mc="http://schemas.openxmlformats.org/markup-compatibility/2006" xmlns:p14="http://schemas.microsoft.com/office/powerpoint/2010/main">
          <mc:Choice Requires="p14">
            <p:contentPart p14:bwMode="auto" r:id="rId248">
              <p14:nvContentPartPr>
                <p14:cNvPr id="196" name="Ink 195"/>
                <p14:cNvContentPartPr/>
                <p14:nvPr/>
              </p14:nvContentPartPr>
              <p14:xfrm>
                <a:off x="5067088" y="4223028"/>
                <a:ext cx="313920" cy="41760"/>
              </p14:xfrm>
            </p:contentPart>
          </mc:Choice>
          <mc:Fallback xmlns="">
            <p:pic>
              <p:nvPicPr>
                <p:cNvPr id="196" name="Ink 195"/>
              </p:nvPicPr>
              <p:blipFill>
                <a:blip r:embed="rId249"/>
              </p:blipFill>
              <p:spPr>
                <a:xfrm>
                  <a:off x="5067088" y="4223028"/>
                  <a:ext cx="313920" cy="4176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97" name="Ink 196"/>
                <p14:cNvContentPartPr/>
                <p14:nvPr/>
              </p14:nvContentPartPr>
              <p14:xfrm>
                <a:off x="4581448" y="4283508"/>
                <a:ext cx="296280" cy="10800"/>
              </p14:xfrm>
            </p:contentPart>
          </mc:Choice>
          <mc:Fallback xmlns="">
            <p:pic>
              <p:nvPicPr>
                <p:cNvPr id="197" name="Ink 196"/>
              </p:nvPicPr>
              <p:blipFill>
                <a:blip r:embed="rId251"/>
              </p:blipFill>
              <p:spPr>
                <a:xfrm>
                  <a:off x="4581448" y="4283508"/>
                  <a:ext cx="296280" cy="1080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98" name="Ink 197"/>
                <p14:cNvContentPartPr/>
                <p14:nvPr/>
              </p14:nvContentPartPr>
              <p14:xfrm>
                <a:off x="3853168" y="4304748"/>
                <a:ext cx="470520" cy="9000"/>
              </p14:xfrm>
            </p:contentPart>
          </mc:Choice>
          <mc:Fallback xmlns="">
            <p:pic>
              <p:nvPicPr>
                <p:cNvPr id="198" name="Ink 197"/>
              </p:nvPicPr>
              <p:blipFill>
                <a:blip r:embed="rId253"/>
              </p:blipFill>
              <p:spPr>
                <a:xfrm>
                  <a:off x="3853168" y="4304748"/>
                  <a:ext cx="470520" cy="900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199" name="Ink 198"/>
                <p14:cNvContentPartPr/>
                <p14:nvPr/>
              </p14:nvContentPartPr>
              <p14:xfrm>
                <a:off x="3153328" y="4327068"/>
                <a:ext cx="389160" cy="21600"/>
              </p14:xfrm>
            </p:contentPart>
          </mc:Choice>
          <mc:Fallback xmlns="">
            <p:pic>
              <p:nvPicPr>
                <p:cNvPr id="199" name="Ink 198"/>
              </p:nvPicPr>
              <p:blipFill>
                <a:blip r:embed="rId255"/>
              </p:blipFill>
              <p:spPr>
                <a:xfrm>
                  <a:off x="3153328" y="4327068"/>
                  <a:ext cx="389160" cy="2160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200" name="Ink 199"/>
                <p14:cNvContentPartPr/>
                <p14:nvPr/>
              </p14:nvContentPartPr>
              <p14:xfrm>
                <a:off x="2667688" y="4361988"/>
                <a:ext cx="316080" cy="16200"/>
              </p14:xfrm>
            </p:contentPart>
          </mc:Choice>
          <mc:Fallback xmlns="">
            <p:pic>
              <p:nvPicPr>
                <p:cNvPr id="200" name="Ink 199"/>
              </p:nvPicPr>
              <p:blipFill>
                <a:blip r:embed="rId257"/>
              </p:blipFill>
              <p:spPr>
                <a:xfrm>
                  <a:off x="2667688" y="4361988"/>
                  <a:ext cx="316080" cy="16200"/>
                </a:xfrm>
                <a:prstGeom prst="rect"/>
              </p:spPr>
            </p:pic>
          </mc:Fallback>
        </mc:AlternateContent>
      </p:grpSp>
      <p:grpSp>
        <p:nvGrpSpPr>
          <p:cNvPr id="203" name="Group 202"/>
          <p:cNvGrpSpPr/>
          <p:nvPr/>
        </p:nvGrpSpPr>
        <p:grpSpPr>
          <a:xfrm>
            <a:off x="2178448" y="4484028"/>
            <a:ext cx="147600" cy="34200"/>
            <a:chOff x="2178448" y="4484028"/>
            <a:chExt cx="147600" cy="34200"/>
          </a:xfrm>
        </p:grpSpPr>
        <mc:AlternateContent xmlns:mc="http://schemas.openxmlformats.org/markup-compatibility/2006" xmlns:p14="http://schemas.microsoft.com/office/powerpoint/2010/main">
          <mc:Choice Requires="p14">
            <p:contentPart p14:bwMode="auto" r:id="rId258">
              <p14:nvContentPartPr>
                <p14:cNvPr id="201" name="Ink 200"/>
                <p14:cNvContentPartPr/>
                <p14:nvPr/>
              </p14:nvContentPartPr>
              <p14:xfrm>
                <a:off x="2311648" y="4484028"/>
                <a:ext cx="14400" cy="360"/>
              </p14:xfrm>
            </p:contentPart>
          </mc:Choice>
          <mc:Fallback xmlns="">
            <p:pic>
              <p:nvPicPr>
                <p:cNvPr id="201" name="Ink 200"/>
              </p:nvPicPr>
              <p:blipFill>
                <a:blip r:embed="rId259"/>
              </p:blipFill>
              <p:spPr>
                <a:xfrm>
                  <a:off x="2311648" y="4484028"/>
                  <a:ext cx="14400" cy="36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202" name="Ink 201"/>
                <p14:cNvContentPartPr/>
                <p14:nvPr/>
              </p14:nvContentPartPr>
              <p14:xfrm>
                <a:off x="2178448" y="4500948"/>
                <a:ext cx="21600" cy="17280"/>
              </p14:xfrm>
            </p:contentPart>
          </mc:Choice>
          <mc:Fallback xmlns="">
            <p:pic>
              <p:nvPicPr>
                <p:cNvPr id="202" name="Ink 201"/>
              </p:nvPicPr>
              <p:blipFill>
                <a:blip r:embed="rId261"/>
              </p:blipFill>
              <p:spPr>
                <a:xfrm>
                  <a:off x="2178448" y="4500948"/>
                  <a:ext cx="21600" cy="17280"/>
                </a:xfrm>
                <a:prstGeom prst="rect"/>
              </p:spPr>
            </p:pic>
          </mc:Fallback>
        </mc:AlternateContent>
      </p:grpSp>
      <p:grpSp>
        <p:nvGrpSpPr>
          <p:cNvPr id="219" name="Group 218"/>
          <p:cNvGrpSpPr/>
          <p:nvPr/>
        </p:nvGrpSpPr>
        <p:grpSpPr>
          <a:xfrm>
            <a:off x="2223448" y="3060588"/>
            <a:ext cx="6373800" cy="900000"/>
            <a:chOff x="2223448" y="3060588"/>
            <a:chExt cx="6373800" cy="900000"/>
          </a:xfrm>
        </p:grpSpPr>
        <mc:AlternateContent xmlns:mc="http://schemas.openxmlformats.org/markup-compatibility/2006" xmlns:p14="http://schemas.microsoft.com/office/powerpoint/2010/main">
          <mc:Choice Requires="p14">
            <p:contentPart p14:bwMode="auto" r:id="rId262">
              <p14:nvContentPartPr>
                <p14:cNvPr id="177" name="Ink 176"/>
                <p14:cNvContentPartPr/>
                <p14:nvPr/>
              </p14:nvContentPartPr>
              <p14:xfrm>
                <a:off x="5973568" y="3060588"/>
                <a:ext cx="26280" cy="10800"/>
              </p14:xfrm>
            </p:contentPart>
          </mc:Choice>
          <mc:Fallback xmlns="">
            <p:pic>
              <p:nvPicPr>
                <p:cNvPr id="177" name="Ink 176"/>
              </p:nvPicPr>
              <p:blipFill>
                <a:blip r:embed="rId263"/>
              </p:blipFill>
              <p:spPr>
                <a:xfrm>
                  <a:off x="5973568" y="3060588"/>
                  <a:ext cx="26280" cy="1080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178" name="Ink 177"/>
                <p14:cNvContentPartPr/>
                <p14:nvPr/>
              </p14:nvContentPartPr>
              <p14:xfrm>
                <a:off x="5776648" y="3095508"/>
                <a:ext cx="54720" cy="7920"/>
              </p14:xfrm>
            </p:contentPart>
          </mc:Choice>
          <mc:Fallback xmlns="">
            <p:pic>
              <p:nvPicPr>
                <p:cNvPr id="178" name="Ink 177"/>
              </p:nvPicPr>
              <p:blipFill>
                <a:blip r:embed="rId265"/>
              </p:blipFill>
              <p:spPr>
                <a:xfrm>
                  <a:off x="5776648" y="3095508"/>
                  <a:ext cx="54720" cy="792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179" name="Ink 178"/>
                <p14:cNvContentPartPr/>
                <p14:nvPr/>
              </p14:nvContentPartPr>
              <p14:xfrm>
                <a:off x="5351128" y="3125388"/>
                <a:ext cx="283320" cy="20520"/>
              </p14:xfrm>
            </p:contentPart>
          </mc:Choice>
          <mc:Fallback xmlns="">
            <p:pic>
              <p:nvPicPr>
                <p:cNvPr id="179" name="Ink 178"/>
              </p:nvPicPr>
              <p:blipFill>
                <a:blip r:embed="rId267"/>
              </p:blipFill>
              <p:spPr>
                <a:xfrm>
                  <a:off x="5351128" y="3125388"/>
                  <a:ext cx="283320" cy="2052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180" name="Ink 179"/>
                <p14:cNvContentPartPr/>
                <p14:nvPr/>
              </p14:nvContentPartPr>
              <p14:xfrm>
                <a:off x="4762888" y="3157068"/>
                <a:ext cx="351720" cy="4680"/>
              </p14:xfrm>
            </p:contentPart>
          </mc:Choice>
          <mc:Fallback xmlns="">
            <p:pic>
              <p:nvPicPr>
                <p:cNvPr id="180" name="Ink 179"/>
              </p:nvPicPr>
              <p:blipFill>
                <a:blip r:embed="rId269"/>
              </p:blipFill>
              <p:spPr>
                <a:xfrm>
                  <a:off x="4762888" y="3157068"/>
                  <a:ext cx="351720" cy="468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181" name="Ink 180"/>
                <p14:cNvContentPartPr/>
                <p14:nvPr/>
              </p14:nvContentPartPr>
              <p14:xfrm>
                <a:off x="4203088" y="3155988"/>
                <a:ext cx="352800" cy="16200"/>
              </p14:xfrm>
            </p:contentPart>
          </mc:Choice>
          <mc:Fallback xmlns="">
            <p:pic>
              <p:nvPicPr>
                <p:cNvPr id="181" name="Ink 180"/>
              </p:nvPicPr>
              <p:blipFill>
                <a:blip r:embed="rId271"/>
              </p:blipFill>
              <p:spPr>
                <a:xfrm>
                  <a:off x="4203088" y="3155988"/>
                  <a:ext cx="352800" cy="1620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182" name="Ink 181"/>
                <p14:cNvContentPartPr/>
                <p14:nvPr/>
              </p14:nvContentPartPr>
              <p14:xfrm>
                <a:off x="3659848" y="3177228"/>
                <a:ext cx="388080" cy="24840"/>
              </p14:xfrm>
            </p:contentPart>
          </mc:Choice>
          <mc:Fallback xmlns="">
            <p:pic>
              <p:nvPicPr>
                <p:cNvPr id="182" name="Ink 181"/>
              </p:nvPicPr>
              <p:blipFill>
                <a:blip r:embed="rId273"/>
              </p:blipFill>
              <p:spPr>
                <a:xfrm>
                  <a:off x="3659848" y="3177228"/>
                  <a:ext cx="388080" cy="2484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183" name="Ink 182"/>
                <p14:cNvContentPartPr/>
                <p14:nvPr/>
              </p14:nvContentPartPr>
              <p14:xfrm>
                <a:off x="2990608" y="3228348"/>
                <a:ext cx="410400" cy="30960"/>
              </p14:xfrm>
            </p:contentPart>
          </mc:Choice>
          <mc:Fallback xmlns="">
            <p:pic>
              <p:nvPicPr>
                <p:cNvPr id="183" name="Ink 182"/>
              </p:nvPicPr>
              <p:blipFill>
                <a:blip r:embed="rId275"/>
              </p:blipFill>
              <p:spPr>
                <a:xfrm>
                  <a:off x="2990608" y="3228348"/>
                  <a:ext cx="410400" cy="3096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184" name="Ink 183"/>
                <p14:cNvContentPartPr/>
                <p14:nvPr/>
              </p14:nvContentPartPr>
              <p14:xfrm>
                <a:off x="2497768" y="3304668"/>
                <a:ext cx="278640" cy="85320"/>
              </p14:xfrm>
            </p:contentPart>
          </mc:Choice>
          <mc:Fallback xmlns="">
            <p:pic>
              <p:nvPicPr>
                <p:cNvPr id="184" name="Ink 183"/>
              </p:nvPicPr>
              <p:blipFill>
                <a:blip r:embed="rId277"/>
              </p:blipFill>
              <p:spPr>
                <a:xfrm>
                  <a:off x="2497768" y="3304668"/>
                  <a:ext cx="278640" cy="8532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185" name="Ink 184"/>
                <p14:cNvContentPartPr/>
                <p14:nvPr/>
              </p14:nvContentPartPr>
              <p14:xfrm>
                <a:off x="2223448" y="3426708"/>
                <a:ext cx="135720" cy="30960"/>
              </p14:xfrm>
            </p:contentPart>
          </mc:Choice>
          <mc:Fallback xmlns="">
            <p:pic>
              <p:nvPicPr>
                <p:cNvPr id="185" name="Ink 184"/>
              </p:nvPicPr>
              <p:blipFill>
                <a:blip r:embed="rId279"/>
              </p:blipFill>
              <p:spPr>
                <a:xfrm>
                  <a:off x="2223448" y="3426708"/>
                  <a:ext cx="135720" cy="30960"/>
                </a:xfrm>
                <a:prstGeom prst="rect"/>
              </p:spPr>
            </p:pic>
          </mc:Fallback>
        </mc:AlternateContent>
        <mc:AlternateContent xmlns:mc="http://schemas.openxmlformats.org/markup-compatibility/2006" xmlns:p14="http://schemas.microsoft.com/office/powerpoint/2010/main">
          <mc:Choice Requires="p14">
            <p:contentPart p14:bwMode="auto" r:id="rId280">
              <p14:nvContentPartPr>
                <p14:cNvPr id="186" name="Ink 185"/>
                <p14:cNvContentPartPr/>
                <p14:nvPr/>
              </p14:nvContentPartPr>
              <p14:xfrm>
                <a:off x="5968528" y="3465948"/>
                <a:ext cx="38160" cy="10800"/>
              </p14:xfrm>
            </p:contentPart>
          </mc:Choice>
          <mc:Fallback xmlns="">
            <p:pic>
              <p:nvPicPr>
                <p:cNvPr id="186" name="Ink 185"/>
              </p:nvPicPr>
              <p:blipFill>
                <a:blip r:embed="rId281"/>
              </p:blipFill>
              <p:spPr>
                <a:xfrm>
                  <a:off x="5968528" y="3465948"/>
                  <a:ext cx="38160" cy="1080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187" name="Ink 186"/>
                <p14:cNvContentPartPr/>
                <p14:nvPr/>
              </p14:nvContentPartPr>
              <p14:xfrm>
                <a:off x="5699968" y="3539028"/>
                <a:ext cx="104040" cy="28080"/>
              </p14:xfrm>
            </p:contentPart>
          </mc:Choice>
          <mc:Fallback xmlns="">
            <p:pic>
              <p:nvPicPr>
                <p:cNvPr id="187" name="Ink 186"/>
              </p:nvPicPr>
              <p:blipFill>
                <a:blip r:embed="rId283"/>
              </p:blipFill>
              <p:spPr>
                <a:xfrm>
                  <a:off x="5699968" y="3539028"/>
                  <a:ext cx="104040" cy="28080"/>
                </a:xfrm>
                <a:prstGeom prst="rect"/>
              </p:spPr>
            </p:pic>
          </mc:Fallback>
        </mc:AlternateContent>
        <mc:AlternateContent xmlns:mc="http://schemas.openxmlformats.org/markup-compatibility/2006" xmlns:p14="http://schemas.microsoft.com/office/powerpoint/2010/main">
          <mc:Choice Requires="p14">
            <p:contentPart p14:bwMode="auto" r:id="rId284">
              <p14:nvContentPartPr>
                <p14:cNvPr id="188" name="Ink 187"/>
                <p14:cNvContentPartPr/>
                <p14:nvPr/>
              </p14:nvContentPartPr>
              <p14:xfrm>
                <a:off x="4996528" y="3644148"/>
                <a:ext cx="469440" cy="76680"/>
              </p14:xfrm>
            </p:contentPart>
          </mc:Choice>
          <mc:Fallback xmlns="">
            <p:pic>
              <p:nvPicPr>
                <p:cNvPr id="188" name="Ink 187"/>
              </p:nvPicPr>
              <p:blipFill>
                <a:blip r:embed="rId285"/>
              </p:blipFill>
              <p:spPr>
                <a:xfrm>
                  <a:off x="4996528" y="3644148"/>
                  <a:ext cx="469440" cy="7668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189" name="Ink 188"/>
                <p14:cNvContentPartPr/>
                <p14:nvPr/>
              </p14:nvContentPartPr>
              <p14:xfrm>
                <a:off x="4249168" y="3733068"/>
                <a:ext cx="423360" cy="28080"/>
              </p14:xfrm>
            </p:contentPart>
          </mc:Choice>
          <mc:Fallback xmlns="">
            <p:pic>
              <p:nvPicPr>
                <p:cNvPr id="189" name="Ink 188"/>
              </p:nvPicPr>
              <p:blipFill>
                <a:blip r:embed="rId287"/>
              </p:blipFill>
              <p:spPr>
                <a:xfrm>
                  <a:off x="4249168" y="3733068"/>
                  <a:ext cx="423360" cy="28080"/>
                </a:xfrm>
                <a:prstGeom prst="rect"/>
              </p:spPr>
            </p:pic>
          </mc:Fallback>
        </mc:AlternateContent>
        <mc:AlternateContent xmlns:mc="http://schemas.openxmlformats.org/markup-compatibility/2006" xmlns:p14="http://schemas.microsoft.com/office/powerpoint/2010/main">
          <mc:Choice Requires="p14">
            <p:contentPart p14:bwMode="auto" r:id="rId288">
              <p14:nvContentPartPr>
                <p14:cNvPr id="190" name="Ink 189"/>
                <p14:cNvContentPartPr/>
                <p14:nvPr/>
              </p14:nvContentPartPr>
              <p14:xfrm>
                <a:off x="3268528" y="3777708"/>
                <a:ext cx="711000" cy="37440"/>
              </p14:xfrm>
            </p:contentPart>
          </mc:Choice>
          <mc:Fallback xmlns="">
            <p:pic>
              <p:nvPicPr>
                <p:cNvPr id="190" name="Ink 189"/>
              </p:nvPicPr>
              <p:blipFill>
                <a:blip r:embed="rId289"/>
              </p:blipFill>
              <p:spPr>
                <a:xfrm>
                  <a:off x="3268528" y="3777708"/>
                  <a:ext cx="711000" cy="37440"/>
                </a:xfrm>
                <a:prstGeom prst="rect"/>
              </p:spPr>
            </p:pic>
          </mc:Fallback>
        </mc:AlternateContent>
        <mc:AlternateContent xmlns:mc="http://schemas.openxmlformats.org/markup-compatibility/2006" xmlns:p14="http://schemas.microsoft.com/office/powerpoint/2010/main">
          <mc:Choice Requires="p14">
            <p:contentPart p14:bwMode="auto" r:id="rId290">
              <p14:nvContentPartPr>
                <p14:cNvPr id="191" name="Ink 190"/>
                <p14:cNvContentPartPr/>
                <p14:nvPr/>
              </p14:nvContentPartPr>
              <p14:xfrm>
                <a:off x="2900968" y="3816948"/>
                <a:ext cx="307800" cy="46080"/>
              </p14:xfrm>
            </p:contentPart>
          </mc:Choice>
          <mc:Fallback xmlns="">
            <p:pic>
              <p:nvPicPr>
                <p:cNvPr id="191" name="Ink 190"/>
              </p:nvPicPr>
              <p:blipFill>
                <a:blip r:embed="rId291"/>
              </p:blipFill>
              <p:spPr>
                <a:xfrm>
                  <a:off x="2900968" y="3816948"/>
                  <a:ext cx="307800" cy="4608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192" name="Ink 191"/>
                <p14:cNvContentPartPr/>
                <p14:nvPr/>
              </p14:nvContentPartPr>
              <p14:xfrm>
                <a:off x="2390848" y="3901908"/>
                <a:ext cx="246600" cy="58680"/>
              </p14:xfrm>
            </p:contentPart>
          </mc:Choice>
          <mc:Fallback xmlns="">
            <p:pic>
              <p:nvPicPr>
                <p:cNvPr id="192" name="Ink 191"/>
              </p:nvPicPr>
              <p:blipFill>
                <a:blip r:embed="rId293"/>
              </p:blipFill>
              <p:spPr>
                <a:xfrm>
                  <a:off x="2390848" y="3901908"/>
                  <a:ext cx="246600" cy="58680"/>
                </a:xfrm>
                <a:prstGeom prst="rect"/>
              </p:spPr>
            </p:pic>
          </mc:Fallback>
        </mc:AlternateContent>
        <mc:AlternateContent xmlns:mc="http://schemas.openxmlformats.org/markup-compatibility/2006" xmlns:p14="http://schemas.microsoft.com/office/powerpoint/2010/main">
          <mc:Choice Requires="p14">
            <p:contentPart p14:bwMode="auto" r:id="rId294">
              <p14:nvContentPartPr>
                <p14:cNvPr id="193" name="Ink 192"/>
                <p14:cNvContentPartPr/>
                <p14:nvPr/>
              </p14:nvContentPartPr>
              <p14:xfrm>
                <a:off x="2317768" y="3935748"/>
                <a:ext cx="23760" cy="17280"/>
              </p14:xfrm>
            </p:contentPart>
          </mc:Choice>
          <mc:Fallback xmlns="">
            <p:pic>
              <p:nvPicPr>
                <p:cNvPr id="193" name="Ink 192"/>
              </p:nvPicPr>
              <p:blipFill>
                <a:blip r:embed="rId295"/>
              </p:blipFill>
              <p:spPr>
                <a:xfrm>
                  <a:off x="2317768" y="3935748"/>
                  <a:ext cx="23760" cy="1728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11" name="Ink 210"/>
                <p14:cNvContentPartPr/>
                <p14:nvPr/>
              </p14:nvContentPartPr>
              <p14:xfrm>
                <a:off x="5947648" y="3130788"/>
                <a:ext cx="1100520" cy="516960"/>
              </p14:xfrm>
            </p:contentPart>
          </mc:Choice>
          <mc:Fallback xmlns="">
            <p:pic>
              <p:nvPicPr>
                <p:cNvPr id="211" name="Ink 210"/>
              </p:nvPicPr>
              <p:blipFill>
                <a:blip r:embed="rId297"/>
              </p:blipFill>
              <p:spPr>
                <a:xfrm>
                  <a:off x="5947648" y="3130788"/>
                  <a:ext cx="1100520" cy="51696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213" name="Ink 212"/>
                <p14:cNvContentPartPr/>
                <p14:nvPr/>
              </p14:nvContentPartPr>
              <p14:xfrm>
                <a:off x="7213768" y="3528228"/>
                <a:ext cx="147960" cy="234360"/>
              </p14:xfrm>
            </p:contentPart>
          </mc:Choice>
          <mc:Fallback xmlns="">
            <p:pic>
              <p:nvPicPr>
                <p:cNvPr id="213" name="Ink 212"/>
              </p:nvPicPr>
              <p:blipFill>
                <a:blip r:embed="rId299"/>
              </p:blipFill>
              <p:spPr>
                <a:xfrm>
                  <a:off x="7213768" y="3528228"/>
                  <a:ext cx="147960" cy="234360"/>
                </a:xfrm>
                <a:prstGeom prst="rect"/>
              </p:spPr>
            </p:pic>
          </mc:Fallback>
        </mc:AlternateContent>
        <mc:AlternateContent xmlns:mc="http://schemas.openxmlformats.org/markup-compatibility/2006" xmlns:p14="http://schemas.microsoft.com/office/powerpoint/2010/main">
          <mc:Choice Requires="p14">
            <p:contentPart p14:bwMode="auto" r:id="rId300">
              <p14:nvContentPartPr>
                <p14:cNvPr id="214" name="Ink 213"/>
                <p14:cNvContentPartPr/>
                <p14:nvPr/>
              </p14:nvContentPartPr>
              <p14:xfrm>
                <a:off x="7457488" y="3532188"/>
                <a:ext cx="64800" cy="218160"/>
              </p14:xfrm>
            </p:contentPart>
          </mc:Choice>
          <mc:Fallback xmlns="">
            <p:pic>
              <p:nvPicPr>
                <p:cNvPr id="214" name="Ink 213"/>
              </p:nvPicPr>
              <p:blipFill>
                <a:blip r:embed="rId301"/>
              </p:blipFill>
              <p:spPr>
                <a:xfrm>
                  <a:off x="7457488" y="3532188"/>
                  <a:ext cx="64800" cy="21816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215" name="Ink 214"/>
                <p14:cNvContentPartPr/>
                <p14:nvPr/>
              </p14:nvContentPartPr>
              <p14:xfrm>
                <a:off x="7443088" y="3651348"/>
                <a:ext cx="81720" cy="7920"/>
              </p14:xfrm>
            </p:contentPart>
          </mc:Choice>
          <mc:Fallback xmlns="">
            <p:pic>
              <p:nvPicPr>
                <p:cNvPr id="215" name="Ink 214"/>
              </p:nvPicPr>
              <p:blipFill>
                <a:blip r:embed="rId303"/>
              </p:blipFill>
              <p:spPr>
                <a:xfrm>
                  <a:off x="7443088" y="3651348"/>
                  <a:ext cx="81720" cy="792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216" name="Ink 215"/>
                <p14:cNvContentPartPr/>
                <p14:nvPr/>
              </p14:nvContentPartPr>
              <p14:xfrm>
                <a:off x="7597528" y="3533268"/>
                <a:ext cx="111240" cy="249480"/>
              </p14:xfrm>
            </p:contentPart>
          </mc:Choice>
          <mc:Fallback xmlns="">
            <p:pic>
              <p:nvPicPr>
                <p:cNvPr id="216" name="Ink 215"/>
              </p:nvPicPr>
              <p:blipFill>
                <a:blip r:embed="rId305"/>
              </p:blipFill>
              <p:spPr>
                <a:xfrm>
                  <a:off x="7597528" y="3533268"/>
                  <a:ext cx="111240" cy="24948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217" name="Ink 216"/>
                <p14:cNvContentPartPr/>
                <p14:nvPr/>
              </p14:nvContentPartPr>
              <p14:xfrm>
                <a:off x="7544248" y="3675828"/>
                <a:ext cx="147600" cy="10800"/>
              </p14:xfrm>
            </p:contentPart>
          </mc:Choice>
          <mc:Fallback xmlns="">
            <p:pic>
              <p:nvPicPr>
                <p:cNvPr id="217" name="Ink 216"/>
              </p:nvPicPr>
              <p:blipFill>
                <a:blip r:embed="rId307"/>
              </p:blipFill>
              <p:spPr>
                <a:xfrm>
                  <a:off x="7544248" y="3675828"/>
                  <a:ext cx="147600" cy="1080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218" name="Ink 217"/>
                <p14:cNvContentPartPr/>
                <p14:nvPr/>
              </p14:nvContentPartPr>
              <p14:xfrm>
                <a:off x="7823608" y="3457308"/>
                <a:ext cx="773640" cy="329400"/>
              </p14:xfrm>
            </p:contentPart>
          </mc:Choice>
          <mc:Fallback xmlns="">
            <p:pic>
              <p:nvPicPr>
                <p:cNvPr id="218" name="Ink 217"/>
              </p:nvPicPr>
              <p:blipFill>
                <a:blip r:embed="rId309"/>
              </p:blipFill>
              <p:spPr>
                <a:xfrm>
                  <a:off x="7823608" y="3457308"/>
                  <a:ext cx="773640" cy="329400"/>
                </a:xfrm>
                <a:prstGeom prst="rect"/>
              </p:spPr>
            </p:pic>
          </mc:Fallback>
        </mc:AlternateContent>
      </p:grpSp>
      <mc:AlternateContent xmlns:mc="http://schemas.openxmlformats.org/markup-compatibility/2006" xmlns:p14="http://schemas.microsoft.com/office/powerpoint/2010/main">
        <mc:Choice Requires="p14">
          <p:contentPart p14:bwMode="auto" r:id="rId310">
            <p14:nvContentPartPr>
              <p14:cNvPr id="220" name="Ink 219"/>
              <p14:cNvContentPartPr/>
              <p14:nvPr/>
            </p14:nvContentPartPr>
            <p14:xfrm>
              <a:off x="8772208" y="3480708"/>
              <a:ext cx="257400" cy="447840"/>
            </p14:xfrm>
          </p:contentPart>
        </mc:Choice>
        <mc:Fallback xmlns="">
          <p:pic>
            <p:nvPicPr>
              <p:cNvPr id="220" name="Ink 219"/>
            </p:nvPicPr>
            <p:blipFill>
              <a:blip r:embed="rId311"/>
            </p:blipFill>
            <p:spPr>
              <a:xfrm>
                <a:off x="8772208" y="3480708"/>
                <a:ext cx="257400" cy="447840"/>
              </a:xfrm>
              <a:prstGeom prst="rect"/>
            </p:spPr>
          </p:pic>
        </mc:Fallback>
      </mc:AlternateContent>
      <p:grpSp>
        <p:nvGrpSpPr>
          <p:cNvPr id="224" name="Group 223"/>
          <p:cNvGrpSpPr/>
          <p:nvPr/>
        </p:nvGrpSpPr>
        <p:grpSpPr>
          <a:xfrm>
            <a:off x="7578448" y="4048068"/>
            <a:ext cx="1711440" cy="248040"/>
            <a:chOff x="7578448" y="4048068"/>
            <a:chExt cx="1711440" cy="248040"/>
          </a:xfrm>
        </p:grpSpPr>
        <mc:AlternateContent xmlns:mc="http://schemas.openxmlformats.org/markup-compatibility/2006" xmlns:p14="http://schemas.microsoft.com/office/powerpoint/2010/main">
          <mc:Choice Requires="p14">
            <p:contentPart p14:bwMode="auto" r:id="rId312">
              <p14:nvContentPartPr>
                <p14:cNvPr id="221" name="Ink 220"/>
                <p14:cNvContentPartPr/>
                <p14:nvPr/>
              </p14:nvContentPartPr>
              <p14:xfrm>
                <a:off x="7578448" y="4048068"/>
                <a:ext cx="1011600" cy="235440"/>
              </p14:xfrm>
            </p:contentPart>
          </mc:Choice>
          <mc:Fallback xmlns="">
            <p:pic>
              <p:nvPicPr>
                <p:cNvPr id="221" name="Ink 220"/>
              </p:nvPicPr>
              <p:blipFill>
                <a:blip r:embed="rId313"/>
              </p:blipFill>
              <p:spPr>
                <a:xfrm>
                  <a:off x="7578448" y="4048068"/>
                  <a:ext cx="1011600" cy="235440"/>
                </a:xfrm>
                <a:prstGeom prst="rect"/>
              </p:spPr>
            </p:pic>
          </mc:Fallback>
        </mc:AlternateContent>
        <mc:AlternateContent xmlns:mc="http://schemas.openxmlformats.org/markup-compatibility/2006" xmlns:p14="http://schemas.microsoft.com/office/powerpoint/2010/main">
          <mc:Choice Requires="p14">
            <p:contentPart p14:bwMode="auto" r:id="rId314">
              <p14:nvContentPartPr>
                <p14:cNvPr id="222" name="Ink 221"/>
                <p14:cNvContentPartPr/>
                <p14:nvPr/>
              </p14:nvContentPartPr>
              <p14:xfrm>
                <a:off x="8008648" y="4119348"/>
                <a:ext cx="150120" cy="4680"/>
              </p14:xfrm>
            </p:contentPart>
          </mc:Choice>
          <mc:Fallback xmlns="">
            <p:pic>
              <p:nvPicPr>
                <p:cNvPr id="222" name="Ink 221"/>
              </p:nvPicPr>
              <p:blipFill>
                <a:blip r:embed="rId315"/>
              </p:blipFill>
              <p:spPr>
                <a:xfrm>
                  <a:off x="8008648" y="4119348"/>
                  <a:ext cx="150120" cy="468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23" name="Ink 222"/>
                <p14:cNvContentPartPr/>
                <p14:nvPr/>
              </p14:nvContentPartPr>
              <p14:xfrm>
                <a:off x="8657728" y="4052748"/>
                <a:ext cx="632160" cy="243360"/>
              </p14:xfrm>
            </p:contentPart>
          </mc:Choice>
          <mc:Fallback xmlns="">
            <p:pic>
              <p:nvPicPr>
                <p:cNvPr id="223" name="Ink 222"/>
              </p:nvPicPr>
              <p:blipFill>
                <a:blip r:embed="rId317"/>
              </p:blipFill>
              <p:spPr>
                <a:xfrm>
                  <a:off x="8657728" y="4052748"/>
                  <a:ext cx="632160" cy="243360"/>
                </a:xfrm>
                <a:prstGeom prst="rect"/>
              </p:spPr>
            </p:pic>
          </mc:Fallback>
        </mc:AlternateContent>
      </p:grpSp>
      <mc:AlternateContent xmlns:mc="http://schemas.openxmlformats.org/markup-compatibility/2006" xmlns:p14="http://schemas.microsoft.com/office/powerpoint/2010/main">
        <mc:Choice Requires="p14">
          <p:contentPart p14:bwMode="auto" r:id="rId318">
            <p14:nvContentPartPr>
              <p14:cNvPr id="225" name="Ink 224"/>
              <p14:cNvContentPartPr/>
              <p14:nvPr/>
            </p14:nvContentPartPr>
            <p14:xfrm>
              <a:off x="7199368" y="4281708"/>
              <a:ext cx="168840" cy="444960"/>
            </p14:xfrm>
          </p:contentPart>
        </mc:Choice>
        <mc:Fallback xmlns="">
          <p:pic>
            <p:nvPicPr>
              <p:cNvPr id="225" name="Ink 224"/>
            </p:nvPicPr>
            <p:blipFill>
              <a:blip r:embed="rId319"/>
            </p:blipFill>
            <p:spPr>
              <a:xfrm>
                <a:off x="7199368" y="4281708"/>
                <a:ext cx="168840" cy="444960"/>
              </a:xfrm>
              <a:prstGeom prst="rect"/>
            </p:spPr>
          </p:pic>
        </mc:Fallback>
      </mc:AlternateContent>
      <p:grpSp>
        <p:nvGrpSpPr>
          <p:cNvPr id="234" name="Group 233"/>
          <p:cNvGrpSpPr/>
          <p:nvPr/>
        </p:nvGrpSpPr>
        <p:grpSpPr>
          <a:xfrm>
            <a:off x="7403128" y="4316268"/>
            <a:ext cx="2084400" cy="482040"/>
            <a:chOff x="7403128" y="4316268"/>
            <a:chExt cx="2084400" cy="482040"/>
          </a:xfrm>
        </p:grpSpPr>
        <mc:AlternateContent xmlns:mc="http://schemas.openxmlformats.org/markup-compatibility/2006" xmlns:p14="http://schemas.microsoft.com/office/powerpoint/2010/main">
          <mc:Choice Requires="p14">
            <p:contentPart p14:bwMode="auto" r:id="rId320">
              <p14:nvContentPartPr>
                <p14:cNvPr id="226" name="Ink 225"/>
                <p14:cNvContentPartPr/>
                <p14:nvPr/>
              </p14:nvContentPartPr>
              <p14:xfrm>
                <a:off x="7403128" y="4341108"/>
                <a:ext cx="1033920" cy="398880"/>
              </p14:xfrm>
            </p:contentPart>
          </mc:Choice>
          <mc:Fallback xmlns="">
            <p:pic>
              <p:nvPicPr>
                <p:cNvPr id="226" name="Ink 225"/>
              </p:nvPicPr>
              <p:blipFill>
                <a:blip r:embed="rId321"/>
              </p:blipFill>
              <p:spPr>
                <a:xfrm>
                  <a:off x="7403128" y="4341108"/>
                  <a:ext cx="1033920" cy="398880"/>
                </a:xfrm>
                <a:prstGeom prst="rect"/>
              </p:spPr>
            </p:pic>
          </mc:Fallback>
        </mc:AlternateContent>
        <mc:AlternateContent xmlns:mc="http://schemas.openxmlformats.org/markup-compatibility/2006" xmlns:p14="http://schemas.microsoft.com/office/powerpoint/2010/main">
          <mc:Choice Requires="p14">
            <p:contentPart p14:bwMode="auto" r:id="rId322">
              <p14:nvContentPartPr>
                <p14:cNvPr id="227" name="Ink 226"/>
                <p14:cNvContentPartPr/>
                <p14:nvPr/>
              </p14:nvContentPartPr>
              <p14:xfrm>
                <a:off x="8129968" y="4412028"/>
                <a:ext cx="109800" cy="360"/>
              </p14:xfrm>
            </p:contentPart>
          </mc:Choice>
          <mc:Fallback xmlns="">
            <p:pic>
              <p:nvPicPr>
                <p:cNvPr id="227" name="Ink 226"/>
              </p:nvPicPr>
              <p:blipFill>
                <a:blip r:embed="rId323"/>
              </p:blipFill>
              <p:spPr>
                <a:xfrm>
                  <a:off x="8129968" y="4412028"/>
                  <a:ext cx="109800" cy="36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228" name="Ink 227"/>
                <p14:cNvContentPartPr/>
                <p14:nvPr/>
              </p14:nvContentPartPr>
              <p14:xfrm>
                <a:off x="7645048" y="4316268"/>
                <a:ext cx="99360" cy="74880"/>
              </p14:xfrm>
            </p:contentPart>
          </mc:Choice>
          <mc:Fallback xmlns="">
            <p:pic>
              <p:nvPicPr>
                <p:cNvPr id="228" name="Ink 227"/>
              </p:nvPicPr>
              <p:blipFill>
                <a:blip r:embed="rId325"/>
              </p:blipFill>
              <p:spPr>
                <a:xfrm>
                  <a:off x="7645048" y="4316268"/>
                  <a:ext cx="99360" cy="7488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231" name="Ink 230"/>
                <p14:cNvContentPartPr/>
                <p14:nvPr/>
              </p14:nvContentPartPr>
              <p14:xfrm>
                <a:off x="8530288" y="4392228"/>
                <a:ext cx="905760" cy="261000"/>
              </p14:xfrm>
            </p:contentPart>
          </mc:Choice>
          <mc:Fallback xmlns="">
            <p:pic>
              <p:nvPicPr>
                <p:cNvPr id="231" name="Ink 230"/>
              </p:nvPicPr>
              <p:blipFill>
                <a:blip r:embed="rId327"/>
              </p:blipFill>
              <p:spPr>
                <a:xfrm>
                  <a:off x="8530288" y="4392228"/>
                  <a:ext cx="905760" cy="261000"/>
                </a:xfrm>
                <a:prstGeom prst="rect"/>
              </p:spPr>
            </p:pic>
          </mc:Fallback>
        </mc:AlternateContent>
        <mc:AlternateContent xmlns:mc="http://schemas.openxmlformats.org/markup-compatibility/2006" xmlns:p14="http://schemas.microsoft.com/office/powerpoint/2010/main">
          <mc:Choice Requires="p14">
            <p:contentPart p14:bwMode="auto" r:id="rId328">
              <p14:nvContentPartPr>
                <p14:cNvPr id="232" name="Ink 231"/>
                <p14:cNvContentPartPr/>
                <p14:nvPr/>
              </p14:nvContentPartPr>
              <p14:xfrm>
                <a:off x="8820808" y="4428948"/>
                <a:ext cx="119160" cy="2520"/>
              </p14:xfrm>
            </p:contentPart>
          </mc:Choice>
          <mc:Fallback xmlns="">
            <p:pic>
              <p:nvPicPr>
                <p:cNvPr id="232" name="Ink 231"/>
              </p:nvPicPr>
              <p:blipFill>
                <a:blip r:embed="rId329"/>
              </p:blipFill>
              <p:spPr>
                <a:xfrm>
                  <a:off x="8820808" y="4428948"/>
                  <a:ext cx="119160" cy="2520"/>
                </a:xfrm>
                <a:prstGeom prst="rect"/>
              </p:spPr>
            </p:pic>
          </mc:Fallback>
        </mc:AlternateContent>
        <mc:AlternateContent xmlns:mc="http://schemas.openxmlformats.org/markup-compatibility/2006" xmlns:p14="http://schemas.microsoft.com/office/powerpoint/2010/main">
          <mc:Choice Requires="p14">
            <p:contentPart p14:bwMode="auto" r:id="rId330">
              <p14:nvContentPartPr>
                <p14:cNvPr id="233" name="Ink 232"/>
                <p14:cNvContentPartPr/>
                <p14:nvPr/>
              </p14:nvContentPartPr>
              <p14:xfrm>
                <a:off x="9293128" y="4352628"/>
                <a:ext cx="194400" cy="445680"/>
              </p14:xfrm>
            </p:contentPart>
          </mc:Choice>
          <mc:Fallback xmlns="">
            <p:pic>
              <p:nvPicPr>
                <p:cNvPr id="233" name="Ink 232"/>
              </p:nvPicPr>
              <p:blipFill>
                <a:blip r:embed="rId331"/>
              </p:blipFill>
              <p:spPr>
                <a:xfrm>
                  <a:off x="9293128" y="4352628"/>
                  <a:ext cx="194400" cy="445680"/>
                </a:xfrm>
                <a:prstGeom prst="rect"/>
              </p:spPr>
            </p:pic>
          </mc:Fallback>
        </mc:AlternateContent>
      </p:grpSp>
      <mc:AlternateContent xmlns:mc="http://schemas.openxmlformats.org/markup-compatibility/2006" xmlns:p14="http://schemas.microsoft.com/office/powerpoint/2010/main">
        <mc:Choice Requires="p14">
          <p:contentPart p14:bwMode="auto" r:id="rId332">
            <p14:nvContentPartPr>
              <p14:cNvPr id="235" name="Ink 234"/>
              <p14:cNvContentPartPr/>
              <p14:nvPr/>
            </p14:nvContentPartPr>
            <p14:xfrm>
              <a:off x="4643008" y="3866628"/>
              <a:ext cx="1093320" cy="1603080"/>
            </p14:xfrm>
          </p:contentPart>
        </mc:Choice>
        <mc:Fallback xmlns="">
          <p:pic>
            <p:nvPicPr>
              <p:cNvPr id="235" name="Ink 234"/>
            </p:nvPicPr>
            <p:blipFill>
              <a:blip r:embed="rId333"/>
            </p:blipFill>
            <p:spPr>
              <a:xfrm>
                <a:off x="4643008" y="3866628"/>
                <a:ext cx="1093320" cy="1603080"/>
              </a:xfrm>
              <a:prstGeom prst="rect"/>
            </p:spPr>
          </p:pic>
        </mc:Fallback>
      </mc:AlternateContent>
      <p:grpSp>
        <p:nvGrpSpPr>
          <p:cNvPr id="242" name="Group 241"/>
          <p:cNvGrpSpPr/>
          <p:nvPr/>
        </p:nvGrpSpPr>
        <p:grpSpPr>
          <a:xfrm>
            <a:off x="5929288" y="5268468"/>
            <a:ext cx="1960920" cy="322560"/>
            <a:chOff x="5929288" y="5268468"/>
            <a:chExt cx="1960920" cy="322560"/>
          </a:xfrm>
        </p:grpSpPr>
        <mc:AlternateContent xmlns:mc="http://schemas.openxmlformats.org/markup-compatibility/2006" xmlns:p14="http://schemas.microsoft.com/office/powerpoint/2010/main">
          <mc:Choice Requires="p14">
            <p:contentPart p14:bwMode="auto" r:id="rId334">
              <p14:nvContentPartPr>
                <p14:cNvPr id="236" name="Ink 235"/>
                <p14:cNvContentPartPr/>
                <p14:nvPr/>
              </p14:nvContentPartPr>
              <p14:xfrm>
                <a:off x="5929288" y="5298348"/>
                <a:ext cx="906480" cy="292680"/>
              </p14:xfrm>
            </p:contentPart>
          </mc:Choice>
          <mc:Fallback xmlns="">
            <p:pic>
              <p:nvPicPr>
                <p:cNvPr id="236" name="Ink 235"/>
              </p:nvPicPr>
              <p:blipFill>
                <a:blip r:embed="rId335"/>
              </p:blipFill>
              <p:spPr>
                <a:xfrm>
                  <a:off x="5929288" y="5298348"/>
                  <a:ext cx="906480" cy="292680"/>
                </a:xfrm>
                <a:prstGeom prst="rect"/>
              </p:spPr>
            </p:pic>
          </mc:Fallback>
        </mc:AlternateContent>
        <mc:AlternateContent xmlns:mc="http://schemas.openxmlformats.org/markup-compatibility/2006" xmlns:p14="http://schemas.microsoft.com/office/powerpoint/2010/main">
          <mc:Choice Requires="p14">
            <p:contentPart p14:bwMode="auto" r:id="rId336">
              <p14:nvContentPartPr>
                <p14:cNvPr id="237" name="Ink 236"/>
                <p14:cNvContentPartPr/>
                <p14:nvPr/>
              </p14:nvContentPartPr>
              <p14:xfrm>
                <a:off x="6405928" y="5268468"/>
                <a:ext cx="75960" cy="77760"/>
              </p14:xfrm>
            </p:contentPart>
          </mc:Choice>
          <mc:Fallback xmlns="">
            <p:pic>
              <p:nvPicPr>
                <p:cNvPr id="237" name="Ink 236"/>
              </p:nvPicPr>
              <p:blipFill>
                <a:blip r:embed="rId337"/>
              </p:blipFill>
              <p:spPr>
                <a:xfrm>
                  <a:off x="6405928" y="5268468"/>
                  <a:ext cx="75960" cy="77760"/>
                </a:xfrm>
                <a:prstGeom prst="rect"/>
              </p:spPr>
            </p:pic>
          </mc:Fallback>
        </mc:AlternateContent>
        <mc:AlternateContent xmlns:mc="http://schemas.openxmlformats.org/markup-compatibility/2006" xmlns:p14="http://schemas.microsoft.com/office/powerpoint/2010/main">
          <mc:Choice Requires="p14">
            <p:contentPart p14:bwMode="auto" r:id="rId338">
              <p14:nvContentPartPr>
                <p14:cNvPr id="238" name="Ink 237"/>
                <p14:cNvContentPartPr/>
                <p14:nvPr/>
              </p14:nvContentPartPr>
              <p14:xfrm>
                <a:off x="6312688" y="5399508"/>
                <a:ext cx="154800" cy="10800"/>
              </p14:xfrm>
            </p:contentPart>
          </mc:Choice>
          <mc:Fallback xmlns="">
            <p:pic>
              <p:nvPicPr>
                <p:cNvPr id="238" name="Ink 237"/>
              </p:nvPicPr>
              <p:blipFill>
                <a:blip r:embed="rId339"/>
              </p:blipFill>
              <p:spPr>
                <a:xfrm>
                  <a:off x="6312688" y="5399508"/>
                  <a:ext cx="154800" cy="1080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239" name="Ink 238"/>
                <p14:cNvContentPartPr/>
                <p14:nvPr/>
              </p14:nvContentPartPr>
              <p14:xfrm>
                <a:off x="6953128" y="5311308"/>
                <a:ext cx="937080" cy="271800"/>
              </p14:xfrm>
            </p:contentPart>
          </mc:Choice>
          <mc:Fallback xmlns="">
            <p:pic>
              <p:nvPicPr>
                <p:cNvPr id="239" name="Ink 238"/>
              </p:nvPicPr>
              <p:blipFill>
                <a:blip r:embed="rId341"/>
              </p:blipFill>
              <p:spPr>
                <a:xfrm>
                  <a:off x="6953128" y="5311308"/>
                  <a:ext cx="937080" cy="271800"/>
                </a:xfrm>
                <a:prstGeom prst="rect"/>
              </p:spPr>
            </p:pic>
          </mc:Fallback>
        </mc:AlternateContent>
        <mc:AlternateContent xmlns:mc="http://schemas.openxmlformats.org/markup-compatibility/2006" xmlns:p14="http://schemas.microsoft.com/office/powerpoint/2010/main">
          <mc:Choice Requires="p14">
            <p:contentPart p14:bwMode="auto" r:id="rId342">
              <p14:nvContentPartPr>
                <p14:cNvPr id="240" name="Ink 239"/>
                <p14:cNvContentPartPr/>
                <p14:nvPr/>
              </p14:nvContentPartPr>
              <p14:xfrm>
                <a:off x="7233208" y="5344068"/>
                <a:ext cx="158400" cy="5760"/>
              </p14:xfrm>
            </p:contentPart>
          </mc:Choice>
          <mc:Fallback xmlns="">
            <p:pic>
              <p:nvPicPr>
                <p:cNvPr id="240" name="Ink 239"/>
              </p:nvPicPr>
              <p:blipFill>
                <a:blip r:embed="rId343"/>
              </p:blipFill>
              <p:spPr>
                <a:xfrm>
                  <a:off x="7233208" y="5344068"/>
                  <a:ext cx="158400" cy="5760"/>
                </a:xfrm>
                <a:prstGeom prst="rect"/>
              </p:spPr>
            </p:pic>
          </mc:Fallback>
        </mc:AlternateContent>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075027" y="-942392"/>
            <a:ext cx="7557170" cy="2060494"/>
          </a:xfrm>
        </p:spPr>
        <p:txBody>
          <a:bodyPr vert="horz" lIns="91440" tIns="45720" rIns="91440" bIns="45720" rtlCol="0" anchor="b">
            <a:normAutofit/>
          </a:bodyPr>
          <a:lstStyle/>
          <a:p>
            <a:r>
              <a:rPr lang="en-US" sz="5400" kern="1200" dirty="0">
                <a:solidFill>
                  <a:schemeClr val="accent1"/>
                </a:solidFill>
                <a:latin typeface="+mj-lt"/>
                <a:ea typeface="+mj-ea"/>
                <a:cs typeface="+mj-cs"/>
              </a:rPr>
              <a:t>Vector Scan Display</a:t>
            </a:r>
          </a:p>
        </p:txBody>
      </p:sp>
      <mc:AlternateContent xmlns:mc="http://schemas.openxmlformats.org/markup-compatibility/2006" xmlns:p14="http://schemas.microsoft.com/office/powerpoint/2010/main">
        <mc:Choice Requires="p14">
          <p:contentPart p14:bwMode="auto" r:id="rId2">
            <p14:nvContentPartPr>
              <p14:cNvPr id="53" name="Ink 52"/>
              <p14:cNvContentPartPr/>
              <p14:nvPr/>
            </p14:nvContentPartPr>
            <p14:xfrm>
              <a:off x="905385" y="3857910"/>
              <a:ext cx="1510560" cy="305280"/>
            </p14:xfrm>
          </p:contentPart>
        </mc:Choice>
        <mc:Fallback xmlns="">
          <p:pic>
            <p:nvPicPr>
              <p:cNvPr id="53" name="Ink 52"/>
            </p:nvPicPr>
            <p:blipFill>
              <a:blip r:embed="rId3"/>
            </p:blipFill>
            <p:spPr>
              <a:xfrm>
                <a:off x="905385" y="3857910"/>
                <a:ext cx="1510560" cy="30528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54" name="Ink 53"/>
              <p14:cNvContentPartPr/>
              <p14:nvPr/>
            </p14:nvContentPartPr>
            <p14:xfrm>
              <a:off x="590385" y="1394430"/>
              <a:ext cx="2005920" cy="2954880"/>
            </p14:xfrm>
          </p:contentPart>
        </mc:Choice>
        <mc:Fallback xmlns="">
          <p:pic>
            <p:nvPicPr>
              <p:cNvPr id="54" name="Ink 53"/>
            </p:nvPicPr>
            <p:blipFill>
              <a:blip r:embed="rId5"/>
            </p:blipFill>
            <p:spPr>
              <a:xfrm>
                <a:off x="590385" y="1394430"/>
                <a:ext cx="2005920" cy="2954880"/>
              </a:xfrm>
              <a:prstGeom prst="rect"/>
            </p:spPr>
          </p:pic>
        </mc:Fallback>
      </mc:AlternateContent>
      <p:grpSp>
        <p:nvGrpSpPr>
          <p:cNvPr id="57" name="Group 56"/>
          <p:cNvGrpSpPr/>
          <p:nvPr/>
        </p:nvGrpSpPr>
        <p:grpSpPr>
          <a:xfrm>
            <a:off x="423705" y="1394070"/>
            <a:ext cx="1807920" cy="2933640"/>
            <a:chOff x="423705" y="1394070"/>
            <a:chExt cx="1807920" cy="2933640"/>
          </a:xfrm>
        </p:grpSpPr>
        <mc:AlternateContent xmlns:mc="http://schemas.openxmlformats.org/markup-compatibility/2006" xmlns:p14="http://schemas.microsoft.com/office/powerpoint/2010/main">
          <mc:Choice Requires="p14">
            <p:contentPart p14:bwMode="auto" r:id="rId6">
              <p14:nvContentPartPr>
                <p14:cNvPr id="39" name="Ink 38"/>
                <p14:cNvContentPartPr/>
                <p14:nvPr/>
              </p14:nvContentPartPr>
              <p14:xfrm>
                <a:off x="1010145" y="1731750"/>
                <a:ext cx="646560" cy="306720"/>
              </p14:xfrm>
            </p:contentPart>
          </mc:Choice>
          <mc:Fallback xmlns="">
            <p:pic>
              <p:nvPicPr>
                <p:cNvPr id="39" name="Ink 38"/>
              </p:nvPicPr>
              <p:blipFill>
                <a:blip r:embed="rId7"/>
              </p:blipFill>
              <p:spPr>
                <a:xfrm>
                  <a:off x="1010145" y="1731750"/>
                  <a:ext cx="646560" cy="30672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40" name="Ink 39"/>
                <p14:cNvContentPartPr/>
                <p14:nvPr/>
              </p14:nvContentPartPr>
              <p14:xfrm>
                <a:off x="1609185" y="1795830"/>
                <a:ext cx="110880" cy="10080"/>
              </p14:xfrm>
            </p:contentPart>
          </mc:Choice>
          <mc:Fallback xmlns="">
            <p:pic>
              <p:nvPicPr>
                <p:cNvPr id="40" name="Ink 39"/>
              </p:nvPicPr>
              <p:blipFill>
                <a:blip r:embed="rId9"/>
              </p:blipFill>
              <p:spPr>
                <a:xfrm>
                  <a:off x="1609185" y="1795830"/>
                  <a:ext cx="110880" cy="100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41" name="Ink 40"/>
                <p14:cNvContentPartPr/>
                <p14:nvPr/>
              </p14:nvContentPartPr>
              <p14:xfrm>
                <a:off x="1254225" y="1624470"/>
                <a:ext cx="120600" cy="107280"/>
              </p14:xfrm>
            </p:contentPart>
          </mc:Choice>
          <mc:Fallback xmlns="">
            <p:pic>
              <p:nvPicPr>
                <p:cNvPr id="41" name="Ink 40"/>
              </p:nvPicPr>
              <p:blipFill>
                <a:blip r:embed="rId11"/>
              </p:blipFill>
              <p:spPr>
                <a:xfrm>
                  <a:off x="1254225" y="1624470"/>
                  <a:ext cx="120600" cy="1072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42" name="Ink 41"/>
                <p14:cNvContentPartPr/>
                <p14:nvPr/>
              </p14:nvContentPartPr>
              <p14:xfrm>
                <a:off x="980985" y="2220990"/>
                <a:ext cx="578160" cy="266400"/>
              </p14:xfrm>
            </p:contentPart>
          </mc:Choice>
          <mc:Fallback xmlns="">
            <p:pic>
              <p:nvPicPr>
                <p:cNvPr id="42" name="Ink 41"/>
              </p:nvPicPr>
              <p:blipFill>
                <a:blip r:embed="rId13"/>
              </p:blipFill>
              <p:spPr>
                <a:xfrm>
                  <a:off x="980985" y="2220990"/>
                  <a:ext cx="578160" cy="26640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43" name="Ink 42"/>
                <p14:cNvContentPartPr/>
                <p14:nvPr/>
              </p14:nvContentPartPr>
              <p14:xfrm>
                <a:off x="1203465" y="2139630"/>
                <a:ext cx="97200" cy="90720"/>
              </p14:xfrm>
            </p:contentPart>
          </mc:Choice>
          <mc:Fallback xmlns="">
            <p:pic>
              <p:nvPicPr>
                <p:cNvPr id="43" name="Ink 42"/>
              </p:nvPicPr>
              <p:blipFill>
                <a:blip r:embed="rId15"/>
              </p:blipFill>
              <p:spPr>
                <a:xfrm>
                  <a:off x="1203465" y="2139630"/>
                  <a:ext cx="97200" cy="9072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46" name="Ink 45"/>
                <p14:cNvContentPartPr/>
                <p14:nvPr/>
              </p14:nvContentPartPr>
              <p14:xfrm>
                <a:off x="924465" y="2715990"/>
                <a:ext cx="1307160" cy="300600"/>
              </p14:xfrm>
            </p:contentPart>
          </mc:Choice>
          <mc:Fallback xmlns="">
            <p:pic>
              <p:nvPicPr>
                <p:cNvPr id="46" name="Ink 45"/>
              </p:nvPicPr>
              <p:blipFill>
                <a:blip r:embed="rId17"/>
              </p:blipFill>
              <p:spPr>
                <a:xfrm>
                  <a:off x="924465" y="2715990"/>
                  <a:ext cx="1307160" cy="30060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47" name="Ink 46"/>
                <p14:cNvContentPartPr/>
                <p14:nvPr/>
              </p14:nvContentPartPr>
              <p14:xfrm>
                <a:off x="1859385" y="2790870"/>
                <a:ext cx="122040" cy="3600"/>
              </p14:xfrm>
            </p:contentPart>
          </mc:Choice>
          <mc:Fallback xmlns="">
            <p:pic>
              <p:nvPicPr>
                <p:cNvPr id="47" name="Ink 46"/>
              </p:nvPicPr>
              <p:blipFill>
                <a:blip r:embed="rId19"/>
              </p:blipFill>
              <p:spPr>
                <a:xfrm>
                  <a:off x="1859385" y="2790870"/>
                  <a:ext cx="122040" cy="360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49" name="Ink 48"/>
                <p14:cNvContentPartPr/>
                <p14:nvPr/>
              </p14:nvContentPartPr>
              <p14:xfrm>
                <a:off x="935625" y="3123150"/>
                <a:ext cx="1185120" cy="583920"/>
              </p14:xfrm>
            </p:contentPart>
          </mc:Choice>
          <mc:Fallback xmlns="">
            <p:pic>
              <p:nvPicPr>
                <p:cNvPr id="49" name="Ink 48"/>
              </p:nvPicPr>
              <p:blipFill>
                <a:blip r:embed="rId21"/>
              </p:blipFill>
              <p:spPr>
                <a:xfrm>
                  <a:off x="935625" y="3123150"/>
                  <a:ext cx="1185120" cy="58392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50" name="Ink 49"/>
                <p14:cNvContentPartPr/>
                <p14:nvPr/>
              </p14:nvContentPartPr>
              <p14:xfrm>
                <a:off x="1676505" y="2993550"/>
                <a:ext cx="93240" cy="80280"/>
              </p14:xfrm>
            </p:contentPart>
          </mc:Choice>
          <mc:Fallback xmlns="">
            <p:pic>
              <p:nvPicPr>
                <p:cNvPr id="50" name="Ink 49"/>
              </p:nvPicPr>
              <p:blipFill>
                <a:blip r:embed="rId23"/>
              </p:blipFill>
              <p:spPr>
                <a:xfrm>
                  <a:off x="1676505" y="2993550"/>
                  <a:ext cx="93240" cy="802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51" name="Ink 50"/>
                <p14:cNvContentPartPr/>
                <p14:nvPr/>
              </p14:nvContentPartPr>
              <p14:xfrm>
                <a:off x="1425225" y="3146910"/>
                <a:ext cx="192960" cy="10080"/>
              </p14:xfrm>
            </p:contentPart>
          </mc:Choice>
          <mc:Fallback xmlns="">
            <p:pic>
              <p:nvPicPr>
                <p:cNvPr id="51" name="Ink 50"/>
              </p:nvPicPr>
              <p:blipFill>
                <a:blip r:embed="rId25"/>
              </p:blipFill>
              <p:spPr>
                <a:xfrm>
                  <a:off x="1425225" y="3146910"/>
                  <a:ext cx="192960" cy="1008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56" name="Ink 55"/>
                <p14:cNvContentPartPr/>
                <p14:nvPr/>
              </p14:nvContentPartPr>
              <p14:xfrm>
                <a:off x="423705" y="1394070"/>
                <a:ext cx="195840" cy="2933640"/>
              </p14:xfrm>
            </p:contentPart>
          </mc:Choice>
          <mc:Fallback xmlns="">
            <p:pic>
              <p:nvPicPr>
                <p:cNvPr id="56" name="Ink 55"/>
              </p:nvPicPr>
              <p:blipFill>
                <a:blip r:embed="rId27"/>
              </p:blipFill>
              <p:spPr>
                <a:xfrm>
                  <a:off x="423705" y="1394070"/>
                  <a:ext cx="195840" cy="2933640"/>
                </a:xfrm>
                <a:prstGeom prst="rect"/>
              </p:spPr>
            </p:pic>
          </mc:Fallback>
        </mc:AlternateContent>
      </p:grpSp>
      <p:grpSp>
        <p:nvGrpSpPr>
          <p:cNvPr id="63" name="Group 62"/>
          <p:cNvGrpSpPr/>
          <p:nvPr/>
        </p:nvGrpSpPr>
        <p:grpSpPr>
          <a:xfrm>
            <a:off x="707025" y="4504470"/>
            <a:ext cx="1221480" cy="693000"/>
            <a:chOff x="707025" y="4504470"/>
            <a:chExt cx="1221480" cy="693000"/>
          </a:xfrm>
        </p:grpSpPr>
        <mc:AlternateContent xmlns:mc="http://schemas.openxmlformats.org/markup-compatibility/2006" xmlns:p14="http://schemas.microsoft.com/office/powerpoint/2010/main">
          <mc:Choice Requires="p14">
            <p:contentPart p14:bwMode="auto" r:id="rId28">
              <p14:nvContentPartPr>
                <p14:cNvPr id="58" name="Ink 57"/>
                <p14:cNvContentPartPr/>
                <p14:nvPr/>
              </p14:nvContentPartPr>
              <p14:xfrm>
                <a:off x="824745" y="4694190"/>
                <a:ext cx="360" cy="271080"/>
              </p14:xfrm>
            </p:contentPart>
          </mc:Choice>
          <mc:Fallback xmlns="">
            <p:pic>
              <p:nvPicPr>
                <p:cNvPr id="58" name="Ink 57"/>
              </p:nvPicPr>
              <p:blipFill>
                <a:blip r:embed="rId29"/>
              </p:blipFill>
              <p:spPr>
                <a:xfrm>
                  <a:off x="824745" y="4694190"/>
                  <a:ext cx="360" cy="27108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59" name="Ink 58"/>
                <p14:cNvContentPartPr/>
                <p14:nvPr/>
              </p14:nvContentPartPr>
              <p14:xfrm>
                <a:off x="707025" y="4617150"/>
                <a:ext cx="1221480" cy="580320"/>
              </p14:xfrm>
            </p:contentPart>
          </mc:Choice>
          <mc:Fallback xmlns="">
            <p:pic>
              <p:nvPicPr>
                <p:cNvPr id="59" name="Ink 58"/>
              </p:nvPicPr>
              <p:blipFill>
                <a:blip r:embed="rId31"/>
              </p:blipFill>
              <p:spPr>
                <a:xfrm>
                  <a:off x="707025" y="4617150"/>
                  <a:ext cx="1221480" cy="58032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60" name="Ink 59"/>
                <p14:cNvContentPartPr/>
                <p14:nvPr/>
              </p14:nvContentPartPr>
              <p14:xfrm>
                <a:off x="1036425" y="4504470"/>
                <a:ext cx="111240" cy="116280"/>
              </p14:xfrm>
            </p:contentPart>
          </mc:Choice>
          <mc:Fallback xmlns="">
            <p:pic>
              <p:nvPicPr>
                <p:cNvPr id="60" name="Ink 59"/>
              </p:nvPicPr>
              <p:blipFill>
                <a:blip r:embed="rId33"/>
              </p:blipFill>
              <p:spPr>
                <a:xfrm>
                  <a:off x="1036425" y="4504470"/>
                  <a:ext cx="111240" cy="116280"/>
                </a:xfrm>
                <a:prstGeom prst="rect"/>
              </p:spPr>
            </p:pic>
          </mc:Fallback>
        </mc:AlternateContent>
      </p:grpSp>
      <mc:AlternateContent xmlns:mc="http://schemas.openxmlformats.org/markup-compatibility/2006" xmlns:p14="http://schemas.microsoft.com/office/powerpoint/2010/main">
        <mc:Choice Requires="p14">
          <p:contentPart p14:bwMode="auto" r:id="rId34">
            <p14:nvContentPartPr>
              <p14:cNvPr id="61" name="Ink 60"/>
              <p14:cNvContentPartPr/>
              <p14:nvPr/>
            </p14:nvContentPartPr>
            <p14:xfrm>
              <a:off x="2034345" y="4633350"/>
              <a:ext cx="834840" cy="465840"/>
            </p14:xfrm>
          </p:contentPart>
        </mc:Choice>
        <mc:Fallback xmlns="">
          <p:pic>
            <p:nvPicPr>
              <p:cNvPr id="61" name="Ink 60"/>
            </p:nvPicPr>
            <p:blipFill>
              <a:blip r:embed="rId35"/>
            </p:blipFill>
            <p:spPr>
              <a:xfrm>
                <a:off x="2034345" y="4633350"/>
                <a:ext cx="834840" cy="46584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64" name="Ink 63"/>
              <p14:cNvContentPartPr/>
              <p14:nvPr/>
            </p14:nvContentPartPr>
            <p14:xfrm>
              <a:off x="2991585" y="4654230"/>
              <a:ext cx="1140840" cy="573840"/>
            </p14:xfrm>
          </p:contentPart>
        </mc:Choice>
        <mc:Fallback xmlns="">
          <p:pic>
            <p:nvPicPr>
              <p:cNvPr id="64" name="Ink 63"/>
            </p:nvPicPr>
            <p:blipFill>
              <a:blip r:embed="rId37"/>
            </p:blipFill>
            <p:spPr>
              <a:xfrm>
                <a:off x="2991585" y="4654230"/>
                <a:ext cx="1140840" cy="573840"/>
              </a:xfrm>
              <a:prstGeom prst="rect"/>
            </p:spPr>
          </p:pic>
        </mc:Fallback>
      </mc:AlternateContent>
      <p:grpSp>
        <p:nvGrpSpPr>
          <p:cNvPr id="69" name="Group 68"/>
          <p:cNvGrpSpPr/>
          <p:nvPr/>
        </p:nvGrpSpPr>
        <p:grpSpPr>
          <a:xfrm>
            <a:off x="4271745" y="1068270"/>
            <a:ext cx="1056600" cy="646920"/>
            <a:chOff x="4271745" y="1068270"/>
            <a:chExt cx="1056600" cy="646920"/>
          </a:xfrm>
        </p:grpSpPr>
        <mc:AlternateContent xmlns:mc="http://schemas.openxmlformats.org/markup-compatibility/2006" xmlns:p14="http://schemas.microsoft.com/office/powerpoint/2010/main">
          <mc:Choice Requires="p14">
            <p:contentPart p14:bwMode="auto" r:id="rId38">
              <p14:nvContentPartPr>
                <p14:cNvPr id="65" name="Ink 64"/>
                <p14:cNvContentPartPr/>
                <p14:nvPr/>
              </p14:nvContentPartPr>
              <p14:xfrm>
                <a:off x="4426545" y="1336470"/>
                <a:ext cx="190800" cy="194400"/>
              </p14:xfrm>
            </p:contentPart>
          </mc:Choice>
          <mc:Fallback xmlns="">
            <p:pic>
              <p:nvPicPr>
                <p:cNvPr id="65" name="Ink 64"/>
              </p:nvPicPr>
              <p:blipFill>
                <a:blip r:embed="rId39"/>
              </p:blipFill>
              <p:spPr>
                <a:xfrm>
                  <a:off x="4426545" y="1336470"/>
                  <a:ext cx="190800" cy="19440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66" name="Ink 65"/>
                <p14:cNvContentPartPr/>
                <p14:nvPr/>
              </p14:nvContentPartPr>
              <p14:xfrm>
                <a:off x="4682505" y="1291110"/>
                <a:ext cx="109440" cy="239400"/>
              </p14:xfrm>
            </p:contentPart>
          </mc:Choice>
          <mc:Fallback xmlns="">
            <p:pic>
              <p:nvPicPr>
                <p:cNvPr id="66" name="Ink 65"/>
              </p:nvPicPr>
              <p:blipFill>
                <a:blip r:embed="rId41"/>
              </p:blipFill>
              <p:spPr>
                <a:xfrm>
                  <a:off x="4682505" y="1291110"/>
                  <a:ext cx="109440" cy="23940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67" name="Ink 66"/>
                <p14:cNvContentPartPr/>
                <p14:nvPr/>
              </p14:nvContentPartPr>
              <p14:xfrm>
                <a:off x="4891305" y="1257990"/>
                <a:ext cx="138240" cy="237240"/>
              </p14:xfrm>
            </p:contentPart>
          </mc:Choice>
          <mc:Fallback xmlns="">
            <p:pic>
              <p:nvPicPr>
                <p:cNvPr id="67" name="Ink 66"/>
              </p:nvPicPr>
              <p:blipFill>
                <a:blip r:embed="rId43"/>
              </p:blipFill>
              <p:spPr>
                <a:xfrm>
                  <a:off x="4891305" y="1257990"/>
                  <a:ext cx="138240" cy="23724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68" name="Ink 67"/>
                <p14:cNvContentPartPr/>
                <p14:nvPr/>
              </p14:nvContentPartPr>
              <p14:xfrm>
                <a:off x="4271745" y="1068270"/>
                <a:ext cx="1056600" cy="646920"/>
              </p14:xfrm>
            </p:contentPart>
          </mc:Choice>
          <mc:Fallback xmlns="">
            <p:pic>
              <p:nvPicPr>
                <p:cNvPr id="68" name="Ink 67"/>
              </p:nvPicPr>
              <p:blipFill>
                <a:blip r:embed="rId45"/>
              </p:blipFill>
              <p:spPr>
                <a:xfrm>
                  <a:off x="4271745" y="1068270"/>
                  <a:ext cx="1056600" cy="646920"/>
                </a:xfrm>
                <a:prstGeom prst="rect"/>
              </p:spPr>
            </p:pic>
          </mc:Fallback>
        </mc:AlternateContent>
      </p:grpSp>
      <p:grpSp>
        <p:nvGrpSpPr>
          <p:cNvPr id="83" name="Group 82"/>
          <p:cNvGrpSpPr/>
          <p:nvPr/>
        </p:nvGrpSpPr>
        <p:grpSpPr>
          <a:xfrm>
            <a:off x="4145385" y="1726350"/>
            <a:ext cx="1545840" cy="1093320"/>
            <a:chOff x="4145385" y="1726350"/>
            <a:chExt cx="1545840" cy="1093320"/>
          </a:xfrm>
        </p:grpSpPr>
        <mc:AlternateContent xmlns:mc="http://schemas.openxmlformats.org/markup-compatibility/2006" xmlns:p14="http://schemas.microsoft.com/office/powerpoint/2010/main">
          <mc:Choice Requires="p14">
            <p:contentPart p14:bwMode="auto" r:id="rId46">
              <p14:nvContentPartPr>
                <p14:cNvPr id="70" name="Ink 69"/>
                <p14:cNvContentPartPr/>
                <p14:nvPr/>
              </p14:nvContentPartPr>
              <p14:xfrm>
                <a:off x="4469385" y="1744710"/>
                <a:ext cx="7560" cy="452160"/>
              </p14:xfrm>
            </p:contentPart>
          </mc:Choice>
          <mc:Fallback xmlns="">
            <p:pic>
              <p:nvPicPr>
                <p:cNvPr id="70" name="Ink 69"/>
              </p:nvPicPr>
              <p:blipFill>
                <a:blip r:embed="rId47"/>
              </p:blipFill>
              <p:spPr>
                <a:xfrm>
                  <a:off x="4469385" y="1744710"/>
                  <a:ext cx="7560" cy="45216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71" name="Ink 70"/>
                <p14:cNvContentPartPr/>
                <p14:nvPr/>
              </p14:nvContentPartPr>
              <p14:xfrm>
                <a:off x="4403145" y="1741110"/>
                <a:ext cx="117720" cy="91440"/>
              </p14:xfrm>
            </p:contentPart>
          </mc:Choice>
          <mc:Fallback xmlns="">
            <p:pic>
              <p:nvPicPr>
                <p:cNvPr id="71" name="Ink 70"/>
              </p:nvPicPr>
              <p:blipFill>
                <a:blip r:embed="rId49"/>
              </p:blipFill>
              <p:spPr>
                <a:xfrm>
                  <a:off x="4403145" y="1741110"/>
                  <a:ext cx="117720" cy="9144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72" name="Ink 71"/>
                <p14:cNvContentPartPr/>
                <p14:nvPr/>
              </p14:nvContentPartPr>
              <p14:xfrm>
                <a:off x="4978065" y="1726350"/>
                <a:ext cx="101520" cy="445320"/>
              </p14:xfrm>
            </p:contentPart>
          </mc:Choice>
          <mc:Fallback xmlns="">
            <p:pic>
              <p:nvPicPr>
                <p:cNvPr id="72" name="Ink 71"/>
              </p:nvPicPr>
              <p:blipFill>
                <a:blip r:embed="rId51"/>
              </p:blipFill>
              <p:spPr>
                <a:xfrm>
                  <a:off x="4978065" y="1726350"/>
                  <a:ext cx="101520" cy="44532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74" name="Ink 73"/>
                <p14:cNvContentPartPr/>
                <p14:nvPr/>
              </p14:nvContentPartPr>
              <p14:xfrm>
                <a:off x="4276425" y="2389110"/>
                <a:ext cx="168480" cy="4680"/>
              </p14:xfrm>
            </p:contentPart>
          </mc:Choice>
          <mc:Fallback xmlns="">
            <p:pic>
              <p:nvPicPr>
                <p:cNvPr id="74" name="Ink 73"/>
              </p:nvPicPr>
              <p:blipFill>
                <a:blip r:embed="rId53"/>
              </p:blipFill>
              <p:spPr>
                <a:xfrm>
                  <a:off x="4276425" y="2389110"/>
                  <a:ext cx="168480" cy="468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75" name="Ink 74"/>
                <p14:cNvContentPartPr/>
                <p14:nvPr/>
              </p14:nvContentPartPr>
              <p14:xfrm>
                <a:off x="4250505" y="2411790"/>
                <a:ext cx="198360" cy="225360"/>
              </p14:xfrm>
            </p:contentPart>
          </mc:Choice>
          <mc:Fallback xmlns="">
            <p:pic>
              <p:nvPicPr>
                <p:cNvPr id="75" name="Ink 74"/>
              </p:nvPicPr>
              <p:blipFill>
                <a:blip r:embed="rId55"/>
              </p:blipFill>
              <p:spPr>
                <a:xfrm>
                  <a:off x="4250505" y="2411790"/>
                  <a:ext cx="198360" cy="22536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76" name="Ink 75"/>
                <p14:cNvContentPartPr/>
                <p14:nvPr/>
              </p14:nvContentPartPr>
              <p14:xfrm>
                <a:off x="4518345" y="2385870"/>
                <a:ext cx="91800" cy="300240"/>
              </p14:xfrm>
            </p:contentPart>
          </mc:Choice>
          <mc:Fallback xmlns="">
            <p:pic>
              <p:nvPicPr>
                <p:cNvPr id="76" name="Ink 75"/>
              </p:nvPicPr>
              <p:blipFill>
                <a:blip r:embed="rId57"/>
              </p:blipFill>
              <p:spPr>
                <a:xfrm>
                  <a:off x="4518345" y="2385870"/>
                  <a:ext cx="91800" cy="30024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77" name="Ink 76"/>
                <p14:cNvContentPartPr/>
                <p14:nvPr/>
              </p14:nvContentPartPr>
              <p14:xfrm>
                <a:off x="4624185" y="2431230"/>
                <a:ext cx="118440" cy="226800"/>
              </p14:xfrm>
            </p:contentPart>
          </mc:Choice>
          <mc:Fallback xmlns="">
            <p:pic>
              <p:nvPicPr>
                <p:cNvPr id="77" name="Ink 76"/>
              </p:nvPicPr>
              <p:blipFill>
                <a:blip r:embed="rId59"/>
              </p:blipFill>
              <p:spPr>
                <a:xfrm>
                  <a:off x="4624185" y="2431230"/>
                  <a:ext cx="118440" cy="22680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78" name="Ink 77"/>
                <p14:cNvContentPartPr/>
                <p14:nvPr/>
              </p14:nvContentPartPr>
              <p14:xfrm>
                <a:off x="5016225" y="2368950"/>
                <a:ext cx="84960" cy="311760"/>
              </p14:xfrm>
            </p:contentPart>
          </mc:Choice>
          <mc:Fallback xmlns="">
            <p:pic>
              <p:nvPicPr>
                <p:cNvPr id="78" name="Ink 77"/>
              </p:nvPicPr>
              <p:blipFill>
                <a:blip r:embed="rId61"/>
              </p:blipFill>
              <p:spPr>
                <a:xfrm>
                  <a:off x="5016225" y="2368950"/>
                  <a:ext cx="84960" cy="31176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79" name="Ink 78"/>
                <p14:cNvContentPartPr/>
                <p14:nvPr/>
              </p14:nvContentPartPr>
              <p14:xfrm>
                <a:off x="5160585" y="2386590"/>
                <a:ext cx="330120" cy="269640"/>
              </p14:xfrm>
            </p:contentPart>
          </mc:Choice>
          <mc:Fallback xmlns="">
            <p:pic>
              <p:nvPicPr>
                <p:cNvPr id="79" name="Ink 78"/>
              </p:nvPicPr>
              <p:blipFill>
                <a:blip r:embed="rId63"/>
              </p:blipFill>
              <p:spPr>
                <a:xfrm>
                  <a:off x="5160585" y="2386590"/>
                  <a:ext cx="330120" cy="26964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80" name="Ink 79"/>
                <p14:cNvContentPartPr/>
                <p14:nvPr/>
              </p14:nvContentPartPr>
              <p14:xfrm>
                <a:off x="5453265" y="2466870"/>
                <a:ext cx="110880" cy="11160"/>
              </p14:xfrm>
            </p:contentPart>
          </mc:Choice>
          <mc:Fallback xmlns="">
            <p:pic>
              <p:nvPicPr>
                <p:cNvPr id="80" name="Ink 79"/>
              </p:nvPicPr>
              <p:blipFill>
                <a:blip r:embed="rId65"/>
              </p:blipFill>
              <p:spPr>
                <a:xfrm>
                  <a:off x="5453265" y="2466870"/>
                  <a:ext cx="110880" cy="111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82" name="Ink 81"/>
                <p14:cNvContentPartPr/>
                <p14:nvPr/>
              </p14:nvContentPartPr>
              <p14:xfrm>
                <a:off x="4145385" y="2246190"/>
                <a:ext cx="1545840" cy="573480"/>
              </p14:xfrm>
            </p:contentPart>
          </mc:Choice>
          <mc:Fallback xmlns="">
            <p:pic>
              <p:nvPicPr>
                <p:cNvPr id="82" name="Ink 81"/>
              </p:nvPicPr>
              <p:blipFill>
                <a:blip r:embed="rId67"/>
              </p:blipFill>
              <p:spPr>
                <a:xfrm>
                  <a:off x="4145385" y="2246190"/>
                  <a:ext cx="1545840" cy="573480"/>
                </a:xfrm>
                <a:prstGeom prst="rect"/>
              </p:spPr>
            </p:pic>
          </mc:Fallback>
        </mc:AlternateContent>
      </p:grpSp>
      <mc:AlternateContent xmlns:mc="http://schemas.openxmlformats.org/markup-compatibility/2006" xmlns:p14="http://schemas.microsoft.com/office/powerpoint/2010/main">
        <mc:Choice Requires="p14">
          <p:contentPart p14:bwMode="auto" r:id="rId68">
            <p14:nvContentPartPr>
              <p14:cNvPr id="84" name="Ink 83"/>
              <p14:cNvContentPartPr/>
              <p14:nvPr/>
            </p14:nvContentPartPr>
            <p14:xfrm>
              <a:off x="5356785" y="3735870"/>
              <a:ext cx="21960" cy="280440"/>
            </p14:xfrm>
          </p:contentPart>
        </mc:Choice>
        <mc:Fallback xmlns="">
          <p:pic>
            <p:nvPicPr>
              <p:cNvPr id="84" name="Ink 83"/>
            </p:nvPicPr>
            <p:blipFill>
              <a:blip r:embed="rId69"/>
            </p:blipFill>
            <p:spPr>
              <a:xfrm>
                <a:off x="5356785" y="3735870"/>
                <a:ext cx="21960" cy="280440"/>
              </a:xfrm>
              <a:prstGeom prst="rect"/>
            </p:spPr>
          </p:pic>
        </mc:Fallback>
      </mc:AlternateContent>
      <p:grpSp>
        <p:nvGrpSpPr>
          <p:cNvPr id="92" name="Group 91"/>
          <p:cNvGrpSpPr/>
          <p:nvPr/>
        </p:nvGrpSpPr>
        <p:grpSpPr>
          <a:xfrm>
            <a:off x="5076705" y="3417990"/>
            <a:ext cx="2934000" cy="859680"/>
            <a:chOff x="5076705" y="3417990"/>
            <a:chExt cx="2934000" cy="859680"/>
          </a:xfrm>
        </p:grpSpPr>
        <mc:AlternateContent xmlns:mc="http://schemas.openxmlformats.org/markup-compatibility/2006" xmlns:p14="http://schemas.microsoft.com/office/powerpoint/2010/main">
          <mc:Choice Requires="p14">
            <p:contentPart p14:bwMode="auto" r:id="rId70">
              <p14:nvContentPartPr>
                <p14:cNvPr id="85" name="Ink 84"/>
                <p14:cNvContentPartPr/>
                <p14:nvPr/>
              </p14:nvContentPartPr>
              <p14:xfrm>
                <a:off x="5250945" y="3694830"/>
                <a:ext cx="1141920" cy="582840"/>
              </p14:xfrm>
            </p:contentPart>
          </mc:Choice>
          <mc:Fallback xmlns="">
            <p:pic>
              <p:nvPicPr>
                <p:cNvPr id="85" name="Ink 84"/>
              </p:nvPicPr>
              <p:blipFill>
                <a:blip r:embed="rId71"/>
              </p:blipFill>
              <p:spPr>
                <a:xfrm>
                  <a:off x="5250945" y="3694830"/>
                  <a:ext cx="1141920" cy="5828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86" name="Ink 85"/>
                <p14:cNvContentPartPr/>
                <p14:nvPr/>
              </p14:nvContentPartPr>
              <p14:xfrm>
                <a:off x="5523465" y="3525990"/>
                <a:ext cx="117720" cy="120960"/>
              </p14:xfrm>
            </p:contentPart>
          </mc:Choice>
          <mc:Fallback xmlns="">
            <p:pic>
              <p:nvPicPr>
                <p:cNvPr id="86" name="Ink 85"/>
              </p:nvPicPr>
              <p:blipFill>
                <a:blip r:embed="rId73"/>
              </p:blipFill>
              <p:spPr>
                <a:xfrm>
                  <a:off x="5523465" y="3525990"/>
                  <a:ext cx="117720" cy="12096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89" name="Ink 88"/>
                <p14:cNvContentPartPr/>
                <p14:nvPr/>
              </p14:nvContentPartPr>
              <p14:xfrm>
                <a:off x="6509505" y="3638310"/>
                <a:ext cx="1356120" cy="319320"/>
              </p14:xfrm>
            </p:contentPart>
          </mc:Choice>
          <mc:Fallback xmlns="">
            <p:pic>
              <p:nvPicPr>
                <p:cNvPr id="89" name="Ink 88"/>
              </p:nvPicPr>
              <p:blipFill>
                <a:blip r:embed="rId75"/>
              </p:blipFill>
              <p:spPr>
                <a:xfrm>
                  <a:off x="6509505" y="3638310"/>
                  <a:ext cx="1356120" cy="31932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90" name="Ink 89"/>
                <p14:cNvContentPartPr/>
                <p14:nvPr/>
              </p14:nvContentPartPr>
              <p14:xfrm>
                <a:off x="7036545" y="3690510"/>
                <a:ext cx="88200" cy="10080"/>
              </p14:xfrm>
            </p:contentPart>
          </mc:Choice>
          <mc:Fallback xmlns="">
            <p:pic>
              <p:nvPicPr>
                <p:cNvPr id="90" name="Ink 89"/>
              </p:nvPicPr>
              <p:blipFill>
                <a:blip r:embed="rId77"/>
              </p:blipFill>
              <p:spPr>
                <a:xfrm>
                  <a:off x="7036545" y="3690510"/>
                  <a:ext cx="88200" cy="1008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91" name="Ink 90"/>
                <p14:cNvContentPartPr/>
                <p14:nvPr/>
              </p14:nvContentPartPr>
              <p14:xfrm>
                <a:off x="5076705" y="3417990"/>
                <a:ext cx="2934000" cy="848880"/>
              </p14:xfrm>
            </p:contentPart>
          </mc:Choice>
          <mc:Fallback xmlns="">
            <p:pic>
              <p:nvPicPr>
                <p:cNvPr id="91" name="Ink 90"/>
              </p:nvPicPr>
              <p:blipFill>
                <a:blip r:embed="rId79"/>
              </p:blipFill>
              <p:spPr>
                <a:xfrm>
                  <a:off x="5076705" y="3417990"/>
                  <a:ext cx="2934000" cy="848880"/>
                </a:xfrm>
                <a:prstGeom prst="rect"/>
              </p:spPr>
            </p:pic>
          </mc:Fallback>
        </mc:AlternateContent>
      </p:grpSp>
      <p:grpSp>
        <p:nvGrpSpPr>
          <p:cNvPr id="95" name="Group 94"/>
          <p:cNvGrpSpPr/>
          <p:nvPr/>
        </p:nvGrpSpPr>
        <p:grpSpPr>
          <a:xfrm>
            <a:off x="2635905" y="3604110"/>
            <a:ext cx="2318400" cy="300960"/>
            <a:chOff x="2635905" y="3604110"/>
            <a:chExt cx="2318400" cy="300960"/>
          </a:xfrm>
        </p:grpSpPr>
        <mc:AlternateContent xmlns:mc="http://schemas.openxmlformats.org/markup-compatibility/2006" xmlns:p14="http://schemas.microsoft.com/office/powerpoint/2010/main">
          <mc:Choice Requires="p14">
            <p:contentPart p14:bwMode="auto" r:id="rId80">
              <p14:nvContentPartPr>
                <p14:cNvPr id="93" name="Ink 92"/>
                <p14:cNvContentPartPr/>
                <p14:nvPr/>
              </p14:nvContentPartPr>
              <p14:xfrm>
                <a:off x="2649945" y="3750990"/>
                <a:ext cx="2304360" cy="154080"/>
              </p14:xfrm>
            </p:contentPart>
          </mc:Choice>
          <mc:Fallback xmlns="">
            <p:pic>
              <p:nvPicPr>
                <p:cNvPr id="93" name="Ink 92"/>
              </p:nvPicPr>
              <p:blipFill>
                <a:blip r:embed="rId81"/>
              </p:blipFill>
              <p:spPr>
                <a:xfrm>
                  <a:off x="2649945" y="3750990"/>
                  <a:ext cx="2304360" cy="15408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94" name="Ink 93"/>
                <p14:cNvContentPartPr/>
                <p14:nvPr/>
              </p14:nvContentPartPr>
              <p14:xfrm>
                <a:off x="2635905" y="3604110"/>
                <a:ext cx="127800" cy="257760"/>
              </p14:xfrm>
            </p:contentPart>
          </mc:Choice>
          <mc:Fallback xmlns="">
            <p:pic>
              <p:nvPicPr>
                <p:cNvPr id="94" name="Ink 93"/>
              </p:nvPicPr>
              <p:blipFill>
                <a:blip r:embed="rId83"/>
              </p:blipFill>
              <p:spPr>
                <a:xfrm>
                  <a:off x="2635905" y="3604110"/>
                  <a:ext cx="127800" cy="257760"/>
                </a:xfrm>
                <a:prstGeom prst="rect"/>
              </p:spPr>
            </p:pic>
          </mc:Fallback>
        </mc:AlternateContent>
      </p:grpSp>
      <mc:AlternateContent xmlns:mc="http://schemas.openxmlformats.org/markup-compatibility/2006" xmlns:p14="http://schemas.microsoft.com/office/powerpoint/2010/main">
        <mc:Choice Requires="p14">
          <p:contentPart p14:bwMode="auto" r:id="rId84">
            <p14:nvContentPartPr>
              <p14:cNvPr id="96" name="Ink 95"/>
              <p14:cNvContentPartPr/>
              <p14:nvPr/>
            </p14:nvContentPartPr>
            <p14:xfrm>
              <a:off x="8002425" y="3759990"/>
              <a:ext cx="360" cy="4680"/>
            </p14:xfrm>
          </p:contentPart>
        </mc:Choice>
        <mc:Fallback xmlns="">
          <p:pic>
            <p:nvPicPr>
              <p:cNvPr id="96" name="Ink 95"/>
            </p:nvPicPr>
            <p:blipFill>
              <a:blip r:embed="rId85"/>
            </p:blipFill>
            <p:spPr>
              <a:xfrm>
                <a:off x="8002425" y="3759990"/>
                <a:ext cx="360" cy="4680"/>
              </a:xfrm>
              <a:prstGeom prst="rect"/>
            </p:spPr>
          </p:pic>
        </mc:Fallback>
      </mc:AlternateContent>
      <p:grpSp>
        <p:nvGrpSpPr>
          <p:cNvPr id="103" name="Group 102"/>
          <p:cNvGrpSpPr/>
          <p:nvPr/>
        </p:nvGrpSpPr>
        <p:grpSpPr>
          <a:xfrm>
            <a:off x="7840065" y="2046750"/>
            <a:ext cx="1136880" cy="1774080"/>
            <a:chOff x="7840065" y="2046750"/>
            <a:chExt cx="1136880" cy="1774080"/>
          </a:xfrm>
        </p:grpSpPr>
        <mc:AlternateContent xmlns:mc="http://schemas.openxmlformats.org/markup-compatibility/2006" xmlns:p14="http://schemas.microsoft.com/office/powerpoint/2010/main">
          <mc:Choice Requires="p14">
            <p:contentPart p14:bwMode="auto" r:id="rId86">
              <p14:nvContentPartPr>
                <p14:cNvPr id="97" name="Ink 96"/>
                <p14:cNvContentPartPr/>
                <p14:nvPr/>
              </p14:nvContentPartPr>
              <p14:xfrm>
                <a:off x="7991625" y="2966910"/>
                <a:ext cx="447120" cy="853920"/>
              </p14:xfrm>
            </p:contentPart>
          </mc:Choice>
          <mc:Fallback xmlns="">
            <p:pic>
              <p:nvPicPr>
                <p:cNvPr id="97" name="Ink 96"/>
              </p:nvPicPr>
              <p:blipFill>
                <a:blip r:embed="rId87"/>
              </p:blipFill>
              <p:spPr>
                <a:xfrm>
                  <a:off x="7991625" y="2966910"/>
                  <a:ext cx="447120" cy="85392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98" name="Ink 97"/>
                <p14:cNvContentPartPr/>
                <p14:nvPr/>
              </p14:nvContentPartPr>
              <p14:xfrm>
                <a:off x="7973265" y="2282910"/>
                <a:ext cx="169200" cy="222840"/>
              </p14:xfrm>
            </p:contentPart>
          </mc:Choice>
          <mc:Fallback xmlns="">
            <p:pic>
              <p:nvPicPr>
                <p:cNvPr id="98" name="Ink 97"/>
              </p:nvPicPr>
              <p:blipFill>
                <a:blip r:embed="rId89"/>
              </p:blipFill>
              <p:spPr>
                <a:xfrm>
                  <a:off x="7973265" y="2282910"/>
                  <a:ext cx="169200" cy="22284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99" name="Ink 98"/>
                <p14:cNvContentPartPr/>
                <p14:nvPr/>
              </p14:nvContentPartPr>
              <p14:xfrm>
                <a:off x="8240745" y="2258070"/>
                <a:ext cx="190440" cy="234360"/>
              </p14:xfrm>
            </p:contentPart>
          </mc:Choice>
          <mc:Fallback xmlns="">
            <p:pic>
              <p:nvPicPr>
                <p:cNvPr id="99" name="Ink 98"/>
              </p:nvPicPr>
              <p:blipFill>
                <a:blip r:embed="rId91"/>
              </p:blipFill>
              <p:spPr>
                <a:xfrm>
                  <a:off x="8240745" y="2258070"/>
                  <a:ext cx="190440" cy="23436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100" name="Ink 99"/>
                <p14:cNvContentPartPr/>
                <p14:nvPr/>
              </p14:nvContentPartPr>
              <p14:xfrm>
                <a:off x="8487345" y="2249430"/>
                <a:ext cx="172800" cy="360"/>
              </p14:xfrm>
            </p:contentPart>
          </mc:Choice>
          <mc:Fallback xmlns="">
            <p:pic>
              <p:nvPicPr>
                <p:cNvPr id="100" name="Ink 99"/>
              </p:nvPicPr>
              <p:blipFill>
                <a:blip r:embed="rId93"/>
              </p:blipFill>
              <p:spPr>
                <a:xfrm>
                  <a:off x="8487345" y="2249430"/>
                  <a:ext cx="172800" cy="36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101" name="Ink 100"/>
                <p14:cNvContentPartPr/>
                <p14:nvPr/>
              </p14:nvContentPartPr>
              <p14:xfrm>
                <a:off x="8558265" y="2260230"/>
                <a:ext cx="30600" cy="212040"/>
              </p14:xfrm>
            </p:contentPart>
          </mc:Choice>
          <mc:Fallback xmlns="">
            <p:pic>
              <p:nvPicPr>
                <p:cNvPr id="101" name="Ink 100"/>
              </p:nvPicPr>
              <p:blipFill>
                <a:blip r:embed="rId95"/>
              </p:blipFill>
              <p:spPr>
                <a:xfrm>
                  <a:off x="8558265" y="2260230"/>
                  <a:ext cx="30600" cy="21204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102" name="Ink 101"/>
                <p14:cNvContentPartPr/>
                <p14:nvPr/>
              </p14:nvContentPartPr>
              <p14:xfrm>
                <a:off x="7840065" y="2046750"/>
                <a:ext cx="1136880" cy="840240"/>
              </p14:xfrm>
            </p:contentPart>
          </mc:Choice>
          <mc:Fallback xmlns="">
            <p:pic>
              <p:nvPicPr>
                <p:cNvPr id="102" name="Ink 101"/>
              </p:nvPicPr>
              <p:blipFill>
                <a:blip r:embed="rId97"/>
              </p:blipFill>
              <p:spPr>
                <a:xfrm>
                  <a:off x="7840065" y="2046750"/>
                  <a:ext cx="1136880" cy="840240"/>
                </a:xfrm>
                <a:prstGeom prst="rect"/>
              </p:spPr>
            </p:pic>
          </mc:Fallback>
        </mc:AlternateContent>
      </p:grpSp>
      <p:grpSp>
        <p:nvGrpSpPr>
          <p:cNvPr id="106" name="Group 105"/>
          <p:cNvGrpSpPr/>
          <p:nvPr/>
        </p:nvGrpSpPr>
        <p:grpSpPr>
          <a:xfrm>
            <a:off x="5408625" y="4171470"/>
            <a:ext cx="168840" cy="1109160"/>
            <a:chOff x="5408625" y="4171470"/>
            <a:chExt cx="168840" cy="1109160"/>
          </a:xfrm>
        </p:grpSpPr>
        <mc:AlternateContent xmlns:mc="http://schemas.openxmlformats.org/markup-compatibility/2006" xmlns:p14="http://schemas.microsoft.com/office/powerpoint/2010/main">
          <mc:Choice Requires="p14">
            <p:contentPart p14:bwMode="auto" r:id="rId98">
              <p14:nvContentPartPr>
                <p14:cNvPr id="104" name="Ink 103"/>
                <p14:cNvContentPartPr/>
                <p14:nvPr/>
              </p14:nvContentPartPr>
              <p14:xfrm>
                <a:off x="5438505" y="4195230"/>
                <a:ext cx="40680" cy="1085400"/>
              </p14:xfrm>
            </p:contentPart>
          </mc:Choice>
          <mc:Fallback xmlns="">
            <p:pic>
              <p:nvPicPr>
                <p:cNvPr id="104" name="Ink 103"/>
              </p:nvPicPr>
              <p:blipFill>
                <a:blip r:embed="rId99"/>
              </p:blipFill>
              <p:spPr>
                <a:xfrm>
                  <a:off x="5438505" y="4195230"/>
                  <a:ext cx="40680" cy="108540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105" name="Ink 104"/>
                <p14:cNvContentPartPr/>
                <p14:nvPr/>
              </p14:nvContentPartPr>
              <p14:xfrm>
                <a:off x="5408625" y="4171470"/>
                <a:ext cx="168840" cy="138600"/>
              </p14:xfrm>
            </p:contentPart>
          </mc:Choice>
          <mc:Fallback xmlns="">
            <p:pic>
              <p:nvPicPr>
                <p:cNvPr id="105" name="Ink 104"/>
              </p:nvPicPr>
              <p:blipFill>
                <a:blip r:embed="rId101"/>
              </p:blipFill>
              <p:spPr>
                <a:xfrm>
                  <a:off x="5408625" y="4171470"/>
                  <a:ext cx="168840" cy="138600"/>
                </a:xfrm>
                <a:prstGeom prst="rect"/>
              </p:spPr>
            </p:pic>
          </mc:Fallback>
        </mc:AlternateContent>
      </p:grpSp>
      <p:grpSp>
        <p:nvGrpSpPr>
          <p:cNvPr id="109" name="Group 108"/>
          <p:cNvGrpSpPr/>
          <p:nvPr/>
        </p:nvGrpSpPr>
        <p:grpSpPr>
          <a:xfrm>
            <a:off x="4982025" y="5381790"/>
            <a:ext cx="1296000" cy="594360"/>
            <a:chOff x="4982025" y="5381790"/>
            <a:chExt cx="1296000" cy="594360"/>
          </a:xfrm>
        </p:grpSpPr>
        <mc:AlternateContent xmlns:mc="http://schemas.openxmlformats.org/markup-compatibility/2006" xmlns:p14="http://schemas.microsoft.com/office/powerpoint/2010/main">
          <mc:Choice Requires="p14">
            <p:contentPart p14:bwMode="auto" r:id="rId102">
              <p14:nvContentPartPr>
                <p14:cNvPr id="107" name="Ink 106"/>
                <p14:cNvContentPartPr/>
                <p14:nvPr/>
              </p14:nvContentPartPr>
              <p14:xfrm>
                <a:off x="5138985" y="5535150"/>
                <a:ext cx="897840" cy="287640"/>
              </p14:xfrm>
            </p:contentPart>
          </mc:Choice>
          <mc:Fallback xmlns="">
            <p:pic>
              <p:nvPicPr>
                <p:cNvPr id="107" name="Ink 106"/>
              </p:nvPicPr>
              <p:blipFill>
                <a:blip r:embed="rId103"/>
              </p:blipFill>
              <p:spPr>
                <a:xfrm>
                  <a:off x="5138985" y="5535150"/>
                  <a:ext cx="897840" cy="28764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108" name="Ink 107"/>
                <p14:cNvContentPartPr/>
                <p14:nvPr/>
              </p14:nvContentPartPr>
              <p14:xfrm>
                <a:off x="4982025" y="5381790"/>
                <a:ext cx="1296000" cy="594360"/>
              </p14:xfrm>
            </p:contentPart>
          </mc:Choice>
          <mc:Fallback xmlns="">
            <p:pic>
              <p:nvPicPr>
                <p:cNvPr id="108" name="Ink 107"/>
              </p:nvPicPr>
              <p:blipFill>
                <a:blip r:embed="rId105"/>
              </p:blipFill>
              <p:spPr>
                <a:xfrm>
                  <a:off x="4982025" y="5381790"/>
                  <a:ext cx="1296000" cy="594360"/>
                </a:xfrm>
                <a:prstGeom prst="rect"/>
              </p:spPr>
            </p:pic>
          </mc:Fallback>
        </mc:AlternateContent>
      </p:grpSp>
      <mc:AlternateContent xmlns:mc="http://schemas.openxmlformats.org/markup-compatibility/2006" xmlns:p14="http://schemas.microsoft.com/office/powerpoint/2010/main">
        <mc:Choice Requires="p14">
          <p:contentPart p14:bwMode="auto" r:id="rId106">
            <p14:nvContentPartPr>
              <p14:cNvPr id="110" name="Ink 109"/>
              <p14:cNvContentPartPr/>
              <p14:nvPr/>
            </p14:nvContentPartPr>
            <p14:xfrm>
              <a:off x="7116825" y="5483670"/>
              <a:ext cx="17640" cy="283320"/>
            </p14:xfrm>
          </p:contentPart>
        </mc:Choice>
        <mc:Fallback xmlns="">
          <p:pic>
            <p:nvPicPr>
              <p:cNvPr id="110" name="Ink 109"/>
            </p:nvPicPr>
            <p:blipFill>
              <a:blip r:embed="rId107"/>
            </p:blipFill>
            <p:spPr>
              <a:xfrm>
                <a:off x="7116825" y="5483670"/>
                <a:ext cx="17640" cy="28332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111" name="Ink 110"/>
              <p14:cNvContentPartPr/>
              <p14:nvPr/>
            </p14:nvContentPartPr>
            <p14:xfrm>
              <a:off x="7125825" y="5396910"/>
              <a:ext cx="1284480" cy="552600"/>
            </p14:xfrm>
          </p:contentPart>
        </mc:Choice>
        <mc:Fallback xmlns="">
          <p:pic>
            <p:nvPicPr>
              <p:cNvPr id="111" name="Ink 110"/>
            </p:nvPicPr>
            <p:blipFill>
              <a:blip r:embed="rId109"/>
            </p:blipFill>
            <p:spPr>
              <a:xfrm>
                <a:off x="7125825" y="5396910"/>
                <a:ext cx="1284480" cy="552600"/>
              </a:xfrm>
              <a:prstGeom prst="rect"/>
            </p:spPr>
          </p:pic>
        </mc:Fallback>
      </mc:AlternateContent>
      <p:grpSp>
        <p:nvGrpSpPr>
          <p:cNvPr id="115" name="Group 114"/>
          <p:cNvGrpSpPr/>
          <p:nvPr/>
        </p:nvGrpSpPr>
        <p:grpSpPr>
          <a:xfrm>
            <a:off x="6982185" y="4312950"/>
            <a:ext cx="1698840" cy="1589040"/>
            <a:chOff x="6982185" y="4312950"/>
            <a:chExt cx="1698840" cy="1589040"/>
          </a:xfrm>
        </p:grpSpPr>
        <mc:AlternateContent xmlns:mc="http://schemas.openxmlformats.org/markup-compatibility/2006" xmlns:p14="http://schemas.microsoft.com/office/powerpoint/2010/main">
          <mc:Choice Requires="p14">
            <p:contentPart p14:bwMode="auto" r:id="rId110">
              <p14:nvContentPartPr>
                <p14:cNvPr id="112" name="Ink 111"/>
                <p14:cNvContentPartPr/>
                <p14:nvPr/>
              </p14:nvContentPartPr>
              <p14:xfrm>
                <a:off x="6982185" y="5271630"/>
                <a:ext cx="1698840" cy="630360"/>
              </p14:xfrm>
            </p:contentPart>
          </mc:Choice>
          <mc:Fallback xmlns="">
            <p:pic>
              <p:nvPicPr>
                <p:cNvPr id="112" name="Ink 111"/>
              </p:nvPicPr>
              <p:blipFill>
                <a:blip r:embed="rId111"/>
              </p:blipFill>
              <p:spPr>
                <a:xfrm>
                  <a:off x="6982185" y="5271630"/>
                  <a:ext cx="1698840" cy="63036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113" name="Ink 112"/>
                <p14:cNvContentPartPr/>
                <p14:nvPr/>
              </p14:nvContentPartPr>
              <p14:xfrm>
                <a:off x="7440465" y="4315470"/>
                <a:ext cx="38520" cy="946080"/>
              </p14:xfrm>
            </p:contentPart>
          </mc:Choice>
          <mc:Fallback xmlns="">
            <p:pic>
              <p:nvPicPr>
                <p:cNvPr id="113" name="Ink 112"/>
              </p:nvPicPr>
              <p:blipFill>
                <a:blip r:embed="rId113"/>
              </p:blipFill>
              <p:spPr>
                <a:xfrm>
                  <a:off x="7440465" y="4315470"/>
                  <a:ext cx="38520" cy="94608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14" name="Ink 113"/>
                <p14:cNvContentPartPr/>
                <p14:nvPr/>
              </p14:nvContentPartPr>
              <p14:xfrm>
                <a:off x="7304745" y="4312950"/>
                <a:ext cx="249120" cy="167040"/>
              </p14:xfrm>
            </p:contentPart>
          </mc:Choice>
          <mc:Fallback xmlns="">
            <p:pic>
              <p:nvPicPr>
                <p:cNvPr id="114" name="Ink 113"/>
              </p:nvPicPr>
              <p:blipFill>
                <a:blip r:embed="rId115"/>
              </p:blipFill>
              <p:spPr>
                <a:xfrm>
                  <a:off x="7304745" y="4312950"/>
                  <a:ext cx="249120" cy="167040"/>
                </a:xfrm>
                <a:prstGeom prst="rect"/>
              </p:spPr>
            </p:pic>
          </mc:Fallback>
        </mc:AlternateContent>
      </p:grpSp>
      <mc:AlternateContent xmlns:mc="http://schemas.openxmlformats.org/markup-compatibility/2006" xmlns:p14="http://schemas.microsoft.com/office/powerpoint/2010/main">
        <mc:Choice Requires="p14">
          <p:contentPart p14:bwMode="auto" r:id="rId116">
            <p14:nvContentPartPr>
              <p14:cNvPr id="116" name="Ink 115"/>
              <p14:cNvContentPartPr/>
              <p14:nvPr/>
            </p14:nvContentPartPr>
            <p14:xfrm>
              <a:off x="4550745" y="2911830"/>
              <a:ext cx="533160" cy="635040"/>
            </p14:xfrm>
          </p:contentPart>
        </mc:Choice>
        <mc:Fallback xmlns="">
          <p:pic>
            <p:nvPicPr>
              <p:cNvPr id="116" name="Ink 115"/>
            </p:nvPicPr>
            <p:blipFill>
              <a:blip r:embed="rId117"/>
            </p:blipFill>
            <p:spPr>
              <a:xfrm>
                <a:off x="4550745" y="2911830"/>
                <a:ext cx="533160" cy="63504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32" name="Ink 131"/>
              <p14:cNvContentPartPr/>
              <p14:nvPr/>
            </p14:nvContentPartPr>
            <p14:xfrm>
              <a:off x="5820105" y="2509350"/>
              <a:ext cx="326520" cy="822600"/>
            </p14:xfrm>
          </p:contentPart>
        </mc:Choice>
        <mc:Fallback xmlns="">
          <p:pic>
            <p:nvPicPr>
              <p:cNvPr id="132" name="Ink 131"/>
            </p:nvPicPr>
            <p:blipFill>
              <a:blip r:embed="rId119"/>
            </p:blipFill>
            <p:spPr>
              <a:xfrm>
                <a:off x="5820105" y="2509350"/>
                <a:ext cx="326520" cy="82260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41" name="Ink 140"/>
              <p14:cNvContentPartPr/>
              <p14:nvPr/>
            </p14:nvContentPartPr>
            <p14:xfrm>
              <a:off x="7671225" y="4374510"/>
              <a:ext cx="116280" cy="274680"/>
            </p14:xfrm>
          </p:contentPart>
        </mc:Choice>
        <mc:Fallback xmlns="">
          <p:pic>
            <p:nvPicPr>
              <p:cNvPr id="141" name="Ink 140"/>
            </p:nvPicPr>
            <p:blipFill>
              <a:blip r:embed="rId121"/>
            </p:blipFill>
            <p:spPr>
              <a:xfrm>
                <a:off x="7671225" y="4374510"/>
                <a:ext cx="116280" cy="274680"/>
              </a:xfrm>
              <a:prstGeom prst="rect"/>
            </p:spPr>
          </p:pic>
        </mc:Fallback>
      </mc:AlternateContent>
      <p:grpSp>
        <p:nvGrpSpPr>
          <p:cNvPr id="151" name="Group 150"/>
          <p:cNvGrpSpPr/>
          <p:nvPr/>
        </p:nvGrpSpPr>
        <p:grpSpPr>
          <a:xfrm>
            <a:off x="7832505" y="4239870"/>
            <a:ext cx="1573560" cy="768600"/>
            <a:chOff x="7832505" y="4239870"/>
            <a:chExt cx="1573560" cy="768600"/>
          </a:xfrm>
        </p:grpSpPr>
        <mc:AlternateContent xmlns:mc="http://schemas.openxmlformats.org/markup-compatibility/2006" xmlns:p14="http://schemas.microsoft.com/office/powerpoint/2010/main">
          <mc:Choice Requires="p14">
            <p:contentPart p14:bwMode="auto" r:id="rId122">
              <p14:nvContentPartPr>
                <p14:cNvPr id="142" name="Ink 141"/>
                <p14:cNvContentPartPr/>
                <p14:nvPr/>
              </p14:nvContentPartPr>
              <p14:xfrm>
                <a:off x="7832505" y="4252470"/>
                <a:ext cx="1136160" cy="446400"/>
              </p14:xfrm>
            </p:contentPart>
          </mc:Choice>
          <mc:Fallback xmlns="">
            <p:pic>
              <p:nvPicPr>
                <p:cNvPr id="142" name="Ink 141"/>
              </p:nvPicPr>
              <p:blipFill>
                <a:blip r:embed="rId123"/>
              </p:blipFill>
              <p:spPr>
                <a:xfrm>
                  <a:off x="7832505" y="4252470"/>
                  <a:ext cx="1136160" cy="44640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43" name="Ink 142"/>
                <p14:cNvContentPartPr/>
                <p14:nvPr/>
              </p14:nvContentPartPr>
              <p14:xfrm>
                <a:off x="8139945" y="4285950"/>
                <a:ext cx="72360" cy="98280"/>
              </p14:xfrm>
            </p:contentPart>
          </mc:Choice>
          <mc:Fallback xmlns="">
            <p:pic>
              <p:nvPicPr>
                <p:cNvPr id="143" name="Ink 142"/>
              </p:nvPicPr>
              <p:blipFill>
                <a:blip r:embed="rId125"/>
              </p:blipFill>
              <p:spPr>
                <a:xfrm>
                  <a:off x="8139945" y="4285950"/>
                  <a:ext cx="72360" cy="9828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45" name="Ink 144"/>
                <p14:cNvContentPartPr/>
                <p14:nvPr/>
              </p14:nvContentPartPr>
              <p14:xfrm>
                <a:off x="9091065" y="4239870"/>
                <a:ext cx="315000" cy="298440"/>
              </p14:xfrm>
            </p:contentPart>
          </mc:Choice>
          <mc:Fallback xmlns="">
            <p:pic>
              <p:nvPicPr>
                <p:cNvPr id="145" name="Ink 144"/>
              </p:nvPicPr>
              <p:blipFill>
                <a:blip r:embed="rId127"/>
              </p:blipFill>
              <p:spPr>
                <a:xfrm>
                  <a:off x="9091065" y="4239870"/>
                  <a:ext cx="315000" cy="29844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46" name="Ink 145"/>
                <p14:cNvContentPartPr/>
                <p14:nvPr/>
              </p14:nvContentPartPr>
              <p14:xfrm>
                <a:off x="9074505" y="4330590"/>
                <a:ext cx="124200" cy="10080"/>
              </p14:xfrm>
            </p:contentPart>
          </mc:Choice>
          <mc:Fallback xmlns="">
            <p:pic>
              <p:nvPicPr>
                <p:cNvPr id="146" name="Ink 145"/>
              </p:nvPicPr>
              <p:blipFill>
                <a:blip r:embed="rId129"/>
              </p:blipFill>
              <p:spPr>
                <a:xfrm>
                  <a:off x="9074505" y="4330590"/>
                  <a:ext cx="124200" cy="1008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47" name="Ink 146"/>
                <p14:cNvContentPartPr/>
                <p14:nvPr/>
              </p14:nvContentPartPr>
              <p14:xfrm>
                <a:off x="8540625" y="4737030"/>
                <a:ext cx="181440" cy="226440"/>
              </p14:xfrm>
            </p:contentPart>
          </mc:Choice>
          <mc:Fallback xmlns="">
            <p:pic>
              <p:nvPicPr>
                <p:cNvPr id="147" name="Ink 146"/>
              </p:nvPicPr>
              <p:blipFill>
                <a:blip r:embed="rId131"/>
              </p:blipFill>
              <p:spPr>
                <a:xfrm>
                  <a:off x="8540625" y="4737030"/>
                  <a:ext cx="181440" cy="22644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48" name="Ink 147"/>
                <p14:cNvContentPartPr/>
                <p14:nvPr/>
              </p14:nvContentPartPr>
              <p14:xfrm>
                <a:off x="8761665" y="4720470"/>
                <a:ext cx="94320" cy="249840"/>
              </p14:xfrm>
            </p:contentPart>
          </mc:Choice>
          <mc:Fallback xmlns="">
            <p:pic>
              <p:nvPicPr>
                <p:cNvPr id="148" name="Ink 147"/>
              </p:nvPicPr>
              <p:blipFill>
                <a:blip r:embed="rId133"/>
              </p:blipFill>
              <p:spPr>
                <a:xfrm>
                  <a:off x="8761665" y="4720470"/>
                  <a:ext cx="94320" cy="24984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49" name="Ink 148"/>
                <p14:cNvContentPartPr/>
                <p14:nvPr/>
              </p14:nvContentPartPr>
              <p14:xfrm>
                <a:off x="8925105" y="4718310"/>
                <a:ext cx="90360" cy="209160"/>
              </p14:xfrm>
            </p:contentPart>
          </mc:Choice>
          <mc:Fallback xmlns="">
            <p:pic>
              <p:nvPicPr>
                <p:cNvPr id="149" name="Ink 148"/>
              </p:nvPicPr>
              <p:blipFill>
                <a:blip r:embed="rId135"/>
              </p:blipFill>
              <p:spPr>
                <a:xfrm>
                  <a:off x="8925105" y="4718310"/>
                  <a:ext cx="90360" cy="20916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50" name="Ink 149"/>
                <p14:cNvContentPartPr/>
                <p14:nvPr/>
              </p14:nvContentPartPr>
              <p14:xfrm>
                <a:off x="9058665" y="4663230"/>
                <a:ext cx="128160" cy="345240"/>
              </p14:xfrm>
            </p:contentPart>
          </mc:Choice>
          <mc:Fallback xmlns="">
            <p:pic>
              <p:nvPicPr>
                <p:cNvPr id="150" name="Ink 149"/>
              </p:nvPicPr>
              <p:blipFill>
                <a:blip r:embed="rId137"/>
              </p:blipFill>
              <p:spPr>
                <a:xfrm>
                  <a:off x="9058665" y="4663230"/>
                  <a:ext cx="128160" cy="345240"/>
                </a:xfrm>
                <a:prstGeom prst="rect"/>
              </p:spPr>
            </p:pic>
          </mc:Fallback>
        </mc:AlternateContent>
      </p:grpSp>
      <mc:AlternateContent xmlns:mc="http://schemas.openxmlformats.org/markup-compatibility/2006" xmlns:p14="http://schemas.microsoft.com/office/powerpoint/2010/main">
        <mc:Choice Requires="p14">
          <p:contentPart p14:bwMode="auto" r:id="rId138">
            <p14:nvContentPartPr>
              <p14:cNvPr id="152" name="Ink 151"/>
              <p14:cNvContentPartPr/>
              <p14:nvPr/>
            </p14:nvContentPartPr>
            <p14:xfrm>
              <a:off x="1204905" y="6377910"/>
              <a:ext cx="5400" cy="225360"/>
            </p14:xfrm>
          </p:contentPart>
        </mc:Choice>
        <mc:Fallback xmlns="">
          <p:pic>
            <p:nvPicPr>
              <p:cNvPr id="152" name="Ink 151"/>
            </p:nvPicPr>
            <p:blipFill>
              <a:blip r:embed="rId139"/>
            </p:blipFill>
            <p:spPr>
              <a:xfrm>
                <a:off x="1204905" y="6377910"/>
                <a:ext cx="5400" cy="225360"/>
              </a:xfrm>
              <a:prstGeom prst="rect"/>
            </p:spPr>
          </p:pic>
        </mc:Fallback>
      </mc:AlternateContent>
      <p:grpSp>
        <p:nvGrpSpPr>
          <p:cNvPr id="160" name="Group 159"/>
          <p:cNvGrpSpPr/>
          <p:nvPr/>
        </p:nvGrpSpPr>
        <p:grpSpPr>
          <a:xfrm>
            <a:off x="1104105" y="6208710"/>
            <a:ext cx="2566440" cy="543960"/>
            <a:chOff x="1104105" y="6208710"/>
            <a:chExt cx="2566440" cy="543960"/>
          </a:xfrm>
        </p:grpSpPr>
        <mc:AlternateContent xmlns:mc="http://schemas.openxmlformats.org/markup-compatibility/2006" xmlns:p14="http://schemas.microsoft.com/office/powerpoint/2010/main">
          <mc:Choice Requires="p14">
            <p:contentPart p14:bwMode="auto" r:id="rId140">
              <p14:nvContentPartPr>
                <p14:cNvPr id="153" name="Ink 152"/>
                <p14:cNvContentPartPr/>
                <p14:nvPr/>
              </p14:nvContentPartPr>
              <p14:xfrm>
                <a:off x="1104105" y="6322470"/>
                <a:ext cx="983160" cy="430200"/>
              </p14:xfrm>
            </p:contentPart>
          </mc:Choice>
          <mc:Fallback xmlns="">
            <p:pic>
              <p:nvPicPr>
                <p:cNvPr id="153" name="Ink 152"/>
              </p:nvPicPr>
              <p:blipFill>
                <a:blip r:embed="rId141"/>
              </p:blipFill>
              <p:spPr>
                <a:xfrm>
                  <a:off x="1104105" y="6322470"/>
                  <a:ext cx="983160" cy="43020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54" name="Ink 153"/>
                <p14:cNvContentPartPr/>
                <p14:nvPr/>
              </p14:nvContentPartPr>
              <p14:xfrm>
                <a:off x="1365105" y="6208710"/>
                <a:ext cx="73080" cy="86400"/>
              </p14:xfrm>
            </p:contentPart>
          </mc:Choice>
          <mc:Fallback xmlns="">
            <p:pic>
              <p:nvPicPr>
                <p:cNvPr id="154" name="Ink 153"/>
              </p:nvPicPr>
              <p:blipFill>
                <a:blip r:embed="rId143"/>
              </p:blipFill>
              <p:spPr>
                <a:xfrm>
                  <a:off x="1365105" y="6208710"/>
                  <a:ext cx="73080" cy="8640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55" name="Ink 154"/>
                <p14:cNvContentPartPr/>
                <p14:nvPr/>
              </p14:nvContentPartPr>
              <p14:xfrm>
                <a:off x="2084385" y="6300510"/>
                <a:ext cx="1196280" cy="284040"/>
              </p14:xfrm>
            </p:contentPart>
          </mc:Choice>
          <mc:Fallback xmlns="">
            <p:pic>
              <p:nvPicPr>
                <p:cNvPr id="155" name="Ink 154"/>
              </p:nvPicPr>
              <p:blipFill>
                <a:blip r:embed="rId145"/>
              </p:blipFill>
              <p:spPr>
                <a:xfrm>
                  <a:off x="2084385" y="6300510"/>
                  <a:ext cx="1196280" cy="28404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56" name="Ink 155"/>
                <p14:cNvContentPartPr/>
                <p14:nvPr/>
              </p14:nvContentPartPr>
              <p14:xfrm>
                <a:off x="2414145" y="6356310"/>
                <a:ext cx="174240" cy="7920"/>
              </p14:xfrm>
            </p:contentPart>
          </mc:Choice>
          <mc:Fallback xmlns="">
            <p:pic>
              <p:nvPicPr>
                <p:cNvPr id="156" name="Ink 155"/>
              </p:nvPicPr>
              <p:blipFill>
                <a:blip r:embed="rId147"/>
              </p:blipFill>
              <p:spPr>
                <a:xfrm>
                  <a:off x="2414145" y="6356310"/>
                  <a:ext cx="174240" cy="792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57" name="Ink 156"/>
                <p14:cNvContentPartPr/>
                <p14:nvPr/>
              </p14:nvContentPartPr>
              <p14:xfrm>
                <a:off x="3412785" y="6402750"/>
                <a:ext cx="159120" cy="360"/>
              </p14:xfrm>
            </p:contentPart>
          </mc:Choice>
          <mc:Fallback xmlns="">
            <p:pic>
              <p:nvPicPr>
                <p:cNvPr id="157" name="Ink 156"/>
              </p:nvPicPr>
              <p:blipFill>
                <a:blip r:embed="rId149"/>
              </p:blipFill>
              <p:spPr>
                <a:xfrm>
                  <a:off x="3412785" y="6402750"/>
                  <a:ext cx="159120" cy="36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58" name="Ink 157"/>
                <p14:cNvContentPartPr/>
                <p14:nvPr/>
              </p14:nvContentPartPr>
              <p14:xfrm>
                <a:off x="3410265" y="6310590"/>
                <a:ext cx="260280" cy="255960"/>
              </p14:xfrm>
            </p:contentPart>
          </mc:Choice>
          <mc:Fallback xmlns="">
            <p:pic>
              <p:nvPicPr>
                <p:cNvPr id="158" name="Ink 157"/>
              </p:nvPicPr>
              <p:blipFill>
                <a:blip r:embed="rId151"/>
              </p:blipFill>
              <p:spPr>
                <a:xfrm>
                  <a:off x="3410265" y="6310590"/>
                  <a:ext cx="260280" cy="255960"/>
                </a:xfrm>
                <a:prstGeom prst="rect"/>
              </p:spPr>
            </p:pic>
          </mc:Fallback>
        </mc:AlternateContent>
      </p:grpSp>
      <p:grpSp>
        <p:nvGrpSpPr>
          <p:cNvPr id="176" name="Group 175"/>
          <p:cNvGrpSpPr/>
          <p:nvPr/>
        </p:nvGrpSpPr>
        <p:grpSpPr>
          <a:xfrm>
            <a:off x="3787545" y="6093510"/>
            <a:ext cx="5320440" cy="593280"/>
            <a:chOff x="3787545" y="6093510"/>
            <a:chExt cx="5320440" cy="593280"/>
          </a:xfrm>
        </p:grpSpPr>
        <mc:AlternateContent xmlns:mc="http://schemas.openxmlformats.org/markup-compatibility/2006" xmlns:p14="http://schemas.microsoft.com/office/powerpoint/2010/main">
          <mc:Choice Requires="p14">
            <p:contentPart p14:bwMode="auto" r:id="rId152">
              <p14:nvContentPartPr>
                <p14:cNvPr id="161" name="Ink 160"/>
                <p14:cNvContentPartPr/>
                <p14:nvPr/>
              </p14:nvContentPartPr>
              <p14:xfrm>
                <a:off x="3787545" y="6295110"/>
                <a:ext cx="809280" cy="289080"/>
              </p14:xfrm>
            </p:contentPart>
          </mc:Choice>
          <mc:Fallback xmlns="">
            <p:pic>
              <p:nvPicPr>
                <p:cNvPr id="161" name="Ink 160"/>
              </p:nvPicPr>
              <p:blipFill>
                <a:blip r:embed="rId153"/>
              </p:blipFill>
              <p:spPr>
                <a:xfrm>
                  <a:off x="3787545" y="6295110"/>
                  <a:ext cx="809280" cy="28908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62" name="Ink 161"/>
                <p14:cNvContentPartPr/>
                <p14:nvPr/>
              </p14:nvContentPartPr>
              <p14:xfrm>
                <a:off x="4319985" y="6366030"/>
                <a:ext cx="123120" cy="360"/>
              </p14:xfrm>
            </p:contentPart>
          </mc:Choice>
          <mc:Fallback xmlns="">
            <p:pic>
              <p:nvPicPr>
                <p:cNvPr id="162" name="Ink 161"/>
              </p:nvPicPr>
              <p:blipFill>
                <a:blip r:embed="rId155"/>
              </p:blipFill>
              <p:spPr>
                <a:xfrm>
                  <a:off x="4319985" y="6366030"/>
                  <a:ext cx="123120" cy="36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63" name="Ink 162"/>
                <p14:cNvContentPartPr/>
                <p14:nvPr/>
              </p14:nvContentPartPr>
              <p14:xfrm>
                <a:off x="3987705" y="6190710"/>
                <a:ext cx="103680" cy="90000"/>
              </p14:xfrm>
            </p:contentPart>
          </mc:Choice>
          <mc:Fallback xmlns="">
            <p:pic>
              <p:nvPicPr>
                <p:cNvPr id="163" name="Ink 162"/>
              </p:nvPicPr>
              <p:blipFill>
                <a:blip r:embed="rId157"/>
              </p:blipFill>
              <p:spPr>
                <a:xfrm>
                  <a:off x="3987705" y="6190710"/>
                  <a:ext cx="103680" cy="9000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65" name="Ink 164"/>
                <p14:cNvContentPartPr/>
                <p14:nvPr/>
              </p14:nvContentPartPr>
              <p14:xfrm>
                <a:off x="4666665" y="6250470"/>
                <a:ext cx="1062360" cy="295200"/>
              </p14:xfrm>
            </p:contentPart>
          </mc:Choice>
          <mc:Fallback xmlns="">
            <p:pic>
              <p:nvPicPr>
                <p:cNvPr id="165" name="Ink 164"/>
              </p:nvPicPr>
              <p:blipFill>
                <a:blip r:embed="rId159"/>
              </p:blipFill>
              <p:spPr>
                <a:xfrm>
                  <a:off x="4666665" y="6250470"/>
                  <a:ext cx="1062360" cy="29520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66" name="Ink 165"/>
                <p14:cNvContentPartPr/>
                <p14:nvPr/>
              </p14:nvContentPartPr>
              <p14:xfrm>
                <a:off x="5173905" y="6288990"/>
                <a:ext cx="154440" cy="360"/>
              </p14:xfrm>
            </p:contentPart>
          </mc:Choice>
          <mc:Fallback xmlns="">
            <p:pic>
              <p:nvPicPr>
                <p:cNvPr id="166" name="Ink 165"/>
              </p:nvPicPr>
              <p:blipFill>
                <a:blip r:embed="rId161"/>
              </p:blipFill>
              <p:spPr>
                <a:xfrm>
                  <a:off x="5173905" y="6288990"/>
                  <a:ext cx="154440" cy="36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67" name="Ink 166"/>
                <p14:cNvContentPartPr/>
                <p14:nvPr/>
              </p14:nvContentPartPr>
              <p14:xfrm>
                <a:off x="5821185" y="6291150"/>
                <a:ext cx="628200" cy="250200"/>
              </p14:xfrm>
            </p:contentPart>
          </mc:Choice>
          <mc:Fallback xmlns="">
            <p:pic>
              <p:nvPicPr>
                <p:cNvPr id="167" name="Ink 166"/>
              </p:nvPicPr>
              <p:blipFill>
                <a:blip r:embed="rId163"/>
              </p:blipFill>
              <p:spPr>
                <a:xfrm>
                  <a:off x="5821185" y="6291150"/>
                  <a:ext cx="628200" cy="25020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68" name="Ink 167"/>
                <p14:cNvContentPartPr/>
                <p14:nvPr/>
              </p14:nvContentPartPr>
              <p14:xfrm>
                <a:off x="6568545" y="6351630"/>
                <a:ext cx="360000" cy="174960"/>
              </p14:xfrm>
            </p:contentPart>
          </mc:Choice>
          <mc:Fallback xmlns="">
            <p:pic>
              <p:nvPicPr>
                <p:cNvPr id="168" name="Ink 167"/>
              </p:nvPicPr>
              <p:blipFill>
                <a:blip r:embed="rId165"/>
              </p:blipFill>
              <p:spPr>
                <a:xfrm>
                  <a:off x="6568545" y="6351630"/>
                  <a:ext cx="360000" cy="17496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69" name="Ink 168"/>
                <p14:cNvContentPartPr/>
                <p14:nvPr/>
              </p14:nvContentPartPr>
              <p14:xfrm>
                <a:off x="6636945" y="6192150"/>
                <a:ext cx="102960" cy="92160"/>
              </p14:xfrm>
            </p:contentPart>
          </mc:Choice>
          <mc:Fallback xmlns="">
            <p:pic>
              <p:nvPicPr>
                <p:cNvPr id="169" name="Ink 168"/>
              </p:nvPicPr>
              <p:blipFill>
                <a:blip r:embed="rId167"/>
              </p:blipFill>
              <p:spPr>
                <a:xfrm>
                  <a:off x="6636945" y="6192150"/>
                  <a:ext cx="102960" cy="9216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70" name="Ink 169"/>
                <p14:cNvContentPartPr/>
                <p14:nvPr/>
              </p14:nvContentPartPr>
              <p14:xfrm>
                <a:off x="7084785" y="6233910"/>
                <a:ext cx="1069560" cy="452880"/>
              </p14:xfrm>
            </p:contentPart>
          </mc:Choice>
          <mc:Fallback xmlns="">
            <p:pic>
              <p:nvPicPr>
                <p:cNvPr id="170" name="Ink 169"/>
              </p:nvPicPr>
              <p:blipFill>
                <a:blip r:embed="rId169"/>
              </p:blipFill>
              <p:spPr>
                <a:xfrm>
                  <a:off x="7084785" y="6233910"/>
                  <a:ext cx="1069560" cy="45288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71" name="Ink 170"/>
                <p14:cNvContentPartPr/>
                <p14:nvPr/>
              </p14:nvContentPartPr>
              <p14:xfrm>
                <a:off x="7820265" y="6093510"/>
                <a:ext cx="80640" cy="92880"/>
              </p14:xfrm>
            </p:contentPart>
          </mc:Choice>
          <mc:Fallback xmlns="">
            <p:pic>
              <p:nvPicPr>
                <p:cNvPr id="171" name="Ink 170"/>
              </p:nvPicPr>
              <p:blipFill>
                <a:blip r:embed="rId171"/>
              </p:blipFill>
              <p:spPr>
                <a:xfrm>
                  <a:off x="7820265" y="6093510"/>
                  <a:ext cx="80640" cy="9288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72" name="Ink 171"/>
                <p14:cNvContentPartPr/>
                <p14:nvPr/>
              </p14:nvContentPartPr>
              <p14:xfrm>
                <a:off x="7634145" y="6296550"/>
                <a:ext cx="159120" cy="10080"/>
              </p14:xfrm>
            </p:contentPart>
          </mc:Choice>
          <mc:Fallback xmlns="">
            <p:pic>
              <p:nvPicPr>
                <p:cNvPr id="172" name="Ink 171"/>
              </p:nvPicPr>
              <p:blipFill>
                <a:blip r:embed="rId173"/>
              </p:blipFill>
              <p:spPr>
                <a:xfrm>
                  <a:off x="7634145" y="6296550"/>
                  <a:ext cx="159120" cy="1008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74" name="Ink 173"/>
                <p14:cNvContentPartPr/>
                <p14:nvPr/>
              </p14:nvContentPartPr>
              <p14:xfrm>
                <a:off x="8235345" y="6227070"/>
                <a:ext cx="872640" cy="407520"/>
              </p14:xfrm>
            </p:contentPart>
          </mc:Choice>
          <mc:Fallback xmlns="">
            <p:pic>
              <p:nvPicPr>
                <p:cNvPr id="174" name="Ink 173"/>
              </p:nvPicPr>
              <p:blipFill>
                <a:blip r:embed="rId175"/>
              </p:blipFill>
              <p:spPr>
                <a:xfrm>
                  <a:off x="8235345" y="6227070"/>
                  <a:ext cx="872640" cy="40752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75" name="Ink 174"/>
                <p14:cNvContentPartPr/>
                <p14:nvPr/>
              </p14:nvContentPartPr>
              <p14:xfrm>
                <a:off x="8625585" y="6279270"/>
                <a:ext cx="143640" cy="3600"/>
              </p14:xfrm>
            </p:contentPart>
          </mc:Choice>
          <mc:Fallback xmlns="">
            <p:pic>
              <p:nvPicPr>
                <p:cNvPr id="175" name="Ink 174"/>
              </p:nvPicPr>
              <p:blipFill>
                <a:blip r:embed="rId177"/>
              </p:blipFill>
              <p:spPr>
                <a:xfrm>
                  <a:off x="8625585" y="6279270"/>
                  <a:ext cx="143640" cy="3600"/>
                </a:xfrm>
                <a:prstGeom prst="rect"/>
              </p:spPr>
            </p:pic>
          </mc:Fallback>
        </mc:AlternateContent>
      </p:grpSp>
      <p:grpSp>
        <p:nvGrpSpPr>
          <p:cNvPr id="195" name="Group 194"/>
          <p:cNvGrpSpPr/>
          <p:nvPr/>
        </p:nvGrpSpPr>
        <p:grpSpPr>
          <a:xfrm>
            <a:off x="1411905" y="5126550"/>
            <a:ext cx="2721960" cy="871560"/>
            <a:chOff x="1411905" y="5126550"/>
            <a:chExt cx="2721960" cy="871560"/>
          </a:xfrm>
        </p:grpSpPr>
        <mc:AlternateContent xmlns:mc="http://schemas.openxmlformats.org/markup-compatibility/2006" xmlns:p14="http://schemas.microsoft.com/office/powerpoint/2010/main">
          <mc:Choice Requires="p14">
            <p:contentPart p14:bwMode="auto" r:id="rId178">
              <p14:nvContentPartPr>
                <p14:cNvPr id="177" name="Ink 176"/>
                <p14:cNvContentPartPr/>
                <p14:nvPr/>
              </p14:nvContentPartPr>
              <p14:xfrm>
                <a:off x="2051985" y="5141310"/>
                <a:ext cx="79920" cy="273240"/>
              </p14:xfrm>
            </p:contentPart>
          </mc:Choice>
          <mc:Fallback xmlns="">
            <p:pic>
              <p:nvPicPr>
                <p:cNvPr id="177" name="Ink 176"/>
              </p:nvPicPr>
              <p:blipFill>
                <a:blip r:embed="rId179"/>
              </p:blipFill>
              <p:spPr>
                <a:xfrm>
                  <a:off x="2051985" y="5141310"/>
                  <a:ext cx="79920" cy="27324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78" name="Ink 177"/>
                <p14:cNvContentPartPr/>
                <p14:nvPr/>
              </p14:nvContentPartPr>
              <p14:xfrm>
                <a:off x="2184465" y="5126550"/>
                <a:ext cx="864000" cy="428400"/>
              </p14:xfrm>
            </p:contentPart>
          </mc:Choice>
          <mc:Fallback xmlns="">
            <p:pic>
              <p:nvPicPr>
                <p:cNvPr id="178" name="Ink 177"/>
              </p:nvPicPr>
              <p:blipFill>
                <a:blip r:embed="rId181"/>
              </p:blipFill>
              <p:spPr>
                <a:xfrm>
                  <a:off x="2184465" y="5126550"/>
                  <a:ext cx="864000" cy="42840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79" name="Ink 178"/>
                <p14:cNvContentPartPr/>
                <p14:nvPr/>
              </p14:nvContentPartPr>
              <p14:xfrm>
                <a:off x="3120465" y="5133030"/>
                <a:ext cx="829440" cy="526680"/>
              </p14:xfrm>
            </p:contentPart>
          </mc:Choice>
          <mc:Fallback xmlns="">
            <p:pic>
              <p:nvPicPr>
                <p:cNvPr id="179" name="Ink 178"/>
              </p:nvPicPr>
              <p:blipFill>
                <a:blip r:embed="rId183"/>
              </p:blipFill>
              <p:spPr>
                <a:xfrm>
                  <a:off x="3120465" y="5133030"/>
                  <a:ext cx="829440" cy="52668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80" name="Ink 179"/>
                <p14:cNvContentPartPr/>
                <p14:nvPr/>
              </p14:nvContentPartPr>
              <p14:xfrm>
                <a:off x="3975825" y="5130870"/>
                <a:ext cx="158040" cy="312840"/>
              </p14:xfrm>
            </p:contentPart>
          </mc:Choice>
          <mc:Fallback xmlns="">
            <p:pic>
              <p:nvPicPr>
                <p:cNvPr id="180" name="Ink 179"/>
              </p:nvPicPr>
              <p:blipFill>
                <a:blip r:embed="rId185"/>
              </p:blipFill>
              <p:spPr>
                <a:xfrm>
                  <a:off x="3975825" y="5130870"/>
                  <a:ext cx="158040" cy="31284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83" name="Ink 182"/>
                <p14:cNvContentPartPr/>
                <p14:nvPr/>
              </p14:nvContentPartPr>
              <p14:xfrm>
                <a:off x="1411905" y="5698950"/>
                <a:ext cx="131040" cy="174600"/>
              </p14:xfrm>
            </p:contentPart>
          </mc:Choice>
          <mc:Fallback xmlns="">
            <p:pic>
              <p:nvPicPr>
                <p:cNvPr id="183" name="Ink 182"/>
              </p:nvPicPr>
              <p:blipFill>
                <a:blip r:embed="rId187"/>
              </p:blipFill>
              <p:spPr>
                <a:xfrm>
                  <a:off x="1411905" y="5698950"/>
                  <a:ext cx="131040" cy="17460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84" name="Ink 183"/>
                <p14:cNvContentPartPr/>
                <p14:nvPr/>
              </p14:nvContentPartPr>
              <p14:xfrm>
                <a:off x="1604505" y="5680950"/>
                <a:ext cx="119160" cy="225000"/>
              </p14:xfrm>
            </p:contentPart>
          </mc:Choice>
          <mc:Fallback xmlns="">
            <p:pic>
              <p:nvPicPr>
                <p:cNvPr id="184" name="Ink 183"/>
              </p:nvPicPr>
              <p:blipFill>
                <a:blip r:embed="rId189"/>
              </p:blipFill>
              <p:spPr>
                <a:xfrm>
                  <a:off x="1604505" y="5680950"/>
                  <a:ext cx="119160" cy="22500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85" name="Ink 184"/>
                <p14:cNvContentPartPr/>
                <p14:nvPr/>
              </p14:nvContentPartPr>
              <p14:xfrm>
                <a:off x="1836705" y="5793270"/>
                <a:ext cx="85680" cy="360"/>
              </p14:xfrm>
            </p:contentPart>
          </mc:Choice>
          <mc:Fallback xmlns="">
            <p:pic>
              <p:nvPicPr>
                <p:cNvPr id="185" name="Ink 184"/>
              </p:nvPicPr>
              <p:blipFill>
                <a:blip r:embed="rId191"/>
              </p:blipFill>
              <p:spPr>
                <a:xfrm>
                  <a:off x="1836705" y="5793270"/>
                  <a:ext cx="85680" cy="36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86" name="Ink 185"/>
                <p14:cNvContentPartPr/>
                <p14:nvPr/>
              </p14:nvContentPartPr>
              <p14:xfrm>
                <a:off x="2009865" y="5683470"/>
                <a:ext cx="112680" cy="242640"/>
              </p14:xfrm>
            </p:contentPart>
          </mc:Choice>
          <mc:Fallback xmlns="">
            <p:pic>
              <p:nvPicPr>
                <p:cNvPr id="186" name="Ink 185"/>
              </p:nvPicPr>
              <p:blipFill>
                <a:blip r:embed="rId193"/>
              </p:blipFill>
              <p:spPr>
                <a:xfrm>
                  <a:off x="2009865" y="5683470"/>
                  <a:ext cx="112680" cy="24264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88" name="Ink 187"/>
                <p14:cNvContentPartPr/>
                <p14:nvPr/>
              </p14:nvContentPartPr>
              <p14:xfrm>
                <a:off x="2161425" y="5683110"/>
                <a:ext cx="101520" cy="215280"/>
              </p14:xfrm>
            </p:contentPart>
          </mc:Choice>
          <mc:Fallback xmlns="">
            <p:pic>
              <p:nvPicPr>
                <p:cNvPr id="188" name="Ink 187"/>
              </p:nvPicPr>
              <p:blipFill>
                <a:blip r:embed="rId195"/>
              </p:blipFill>
              <p:spPr>
                <a:xfrm>
                  <a:off x="2161425" y="5683110"/>
                  <a:ext cx="101520" cy="21528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89" name="Ink 188"/>
                <p14:cNvContentPartPr/>
                <p14:nvPr/>
              </p14:nvContentPartPr>
              <p14:xfrm>
                <a:off x="2338185" y="5646390"/>
                <a:ext cx="695160" cy="253080"/>
              </p14:xfrm>
            </p:contentPart>
          </mc:Choice>
          <mc:Fallback xmlns="">
            <p:pic>
              <p:nvPicPr>
                <p:cNvPr id="189" name="Ink 188"/>
              </p:nvPicPr>
              <p:blipFill>
                <a:blip r:embed="rId197"/>
              </p:blipFill>
              <p:spPr>
                <a:xfrm>
                  <a:off x="2338185" y="5646390"/>
                  <a:ext cx="695160" cy="25308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90" name="Ink 189"/>
                <p14:cNvContentPartPr/>
                <p14:nvPr/>
              </p14:nvContentPartPr>
              <p14:xfrm>
                <a:off x="2478945" y="5558910"/>
                <a:ext cx="66600" cy="82800"/>
              </p14:xfrm>
            </p:contentPart>
          </mc:Choice>
          <mc:Fallback xmlns="">
            <p:pic>
              <p:nvPicPr>
                <p:cNvPr id="190" name="Ink 189"/>
              </p:nvPicPr>
              <p:blipFill>
                <a:blip r:embed="rId199"/>
              </p:blipFill>
              <p:spPr>
                <a:xfrm>
                  <a:off x="2478945" y="5558910"/>
                  <a:ext cx="66600" cy="8280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91" name="Ink 190"/>
                <p14:cNvContentPartPr/>
                <p14:nvPr/>
              </p14:nvContentPartPr>
              <p14:xfrm>
                <a:off x="2310825" y="5687070"/>
                <a:ext cx="168840" cy="360"/>
              </p14:xfrm>
            </p:contentPart>
          </mc:Choice>
          <mc:Fallback xmlns="">
            <p:pic>
              <p:nvPicPr>
                <p:cNvPr id="191" name="Ink 190"/>
              </p:nvPicPr>
              <p:blipFill>
                <a:blip r:embed="rId201"/>
              </p:blipFill>
              <p:spPr>
                <a:xfrm>
                  <a:off x="2310825" y="5687070"/>
                  <a:ext cx="168840" cy="36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92" name="Ink 191"/>
                <p14:cNvContentPartPr/>
                <p14:nvPr/>
              </p14:nvContentPartPr>
              <p14:xfrm>
                <a:off x="3029025" y="5544150"/>
                <a:ext cx="155520" cy="453960"/>
              </p14:xfrm>
            </p:contentPart>
          </mc:Choice>
          <mc:Fallback xmlns="">
            <p:pic>
              <p:nvPicPr>
                <p:cNvPr id="192" name="Ink 191"/>
              </p:nvPicPr>
              <p:blipFill>
                <a:blip r:embed="rId203"/>
              </p:blipFill>
              <p:spPr>
                <a:xfrm>
                  <a:off x="3029025" y="5544150"/>
                  <a:ext cx="155520" cy="45396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94" name="Ink 193"/>
                <p14:cNvContentPartPr/>
                <p14:nvPr/>
              </p14:nvContentPartPr>
              <p14:xfrm>
                <a:off x="3207945" y="5605710"/>
                <a:ext cx="907560" cy="305640"/>
              </p14:xfrm>
            </p:contentPart>
          </mc:Choice>
          <mc:Fallback xmlns="">
            <p:pic>
              <p:nvPicPr>
                <p:cNvPr id="194" name="Ink 193"/>
              </p:nvPicPr>
              <p:blipFill>
                <a:blip r:embed="rId205"/>
              </p:blipFill>
              <p:spPr>
                <a:xfrm>
                  <a:off x="3207945" y="5605710"/>
                  <a:ext cx="907560" cy="305640"/>
                </a:xfrm>
                <a:prstGeom prst="rect"/>
              </p:spPr>
            </p:pic>
          </mc:Fallback>
        </mc:AlternateContent>
      </p:grpSp>
      <p:grpSp>
        <p:nvGrpSpPr>
          <p:cNvPr id="202" name="Group 201"/>
          <p:cNvGrpSpPr/>
          <p:nvPr/>
        </p:nvGrpSpPr>
        <p:grpSpPr>
          <a:xfrm>
            <a:off x="2985465" y="2667390"/>
            <a:ext cx="1145160" cy="472680"/>
            <a:chOff x="2985465" y="2667390"/>
            <a:chExt cx="1145160" cy="472680"/>
          </a:xfrm>
        </p:grpSpPr>
        <mc:AlternateContent xmlns:mc="http://schemas.openxmlformats.org/markup-compatibility/2006" xmlns:p14="http://schemas.microsoft.com/office/powerpoint/2010/main">
          <mc:Choice Requires="p14">
            <p:contentPart p14:bwMode="auto" r:id="rId206">
              <p14:nvContentPartPr>
                <p14:cNvPr id="196" name="Ink 195"/>
                <p14:cNvContentPartPr/>
                <p14:nvPr/>
              </p14:nvContentPartPr>
              <p14:xfrm>
                <a:off x="2985465" y="2848110"/>
                <a:ext cx="167760" cy="11160"/>
              </p14:xfrm>
            </p:contentPart>
          </mc:Choice>
          <mc:Fallback xmlns="">
            <p:pic>
              <p:nvPicPr>
                <p:cNvPr id="196" name="Ink 195"/>
              </p:nvPicPr>
              <p:blipFill>
                <a:blip r:embed="rId207"/>
              </p:blipFill>
              <p:spPr>
                <a:xfrm>
                  <a:off x="2985465" y="2848110"/>
                  <a:ext cx="167760" cy="1116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97" name="Ink 196"/>
                <p14:cNvContentPartPr/>
                <p14:nvPr/>
              </p14:nvContentPartPr>
              <p14:xfrm>
                <a:off x="3005265" y="2863230"/>
                <a:ext cx="1125360" cy="276840"/>
              </p14:xfrm>
            </p:contentPart>
          </mc:Choice>
          <mc:Fallback xmlns="">
            <p:pic>
              <p:nvPicPr>
                <p:cNvPr id="197" name="Ink 196"/>
              </p:nvPicPr>
              <p:blipFill>
                <a:blip r:embed="rId209"/>
              </p:blipFill>
              <p:spPr>
                <a:xfrm>
                  <a:off x="3005265" y="2863230"/>
                  <a:ext cx="1125360" cy="27684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98" name="Ink 197"/>
                <p14:cNvContentPartPr/>
                <p14:nvPr/>
              </p14:nvContentPartPr>
              <p14:xfrm>
                <a:off x="3773505" y="2667390"/>
                <a:ext cx="106560" cy="116280"/>
              </p14:xfrm>
            </p:contentPart>
          </mc:Choice>
          <mc:Fallback xmlns="">
            <p:pic>
              <p:nvPicPr>
                <p:cNvPr id="198" name="Ink 197"/>
              </p:nvPicPr>
              <p:blipFill>
                <a:blip r:embed="rId211"/>
              </p:blipFill>
              <p:spPr>
                <a:xfrm>
                  <a:off x="3773505" y="2667390"/>
                  <a:ext cx="106560" cy="11628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99" name="Ink 198"/>
                <p14:cNvContentPartPr/>
                <p14:nvPr/>
              </p14:nvContentPartPr>
              <p14:xfrm>
                <a:off x="3711225" y="2918670"/>
                <a:ext cx="159120" cy="16560"/>
              </p14:xfrm>
            </p:contentPart>
          </mc:Choice>
          <mc:Fallback xmlns="">
            <p:pic>
              <p:nvPicPr>
                <p:cNvPr id="199" name="Ink 198"/>
              </p:nvPicPr>
              <p:blipFill>
                <a:blip r:embed="rId213"/>
              </p:blipFill>
              <p:spPr>
                <a:xfrm>
                  <a:off x="3711225" y="2918670"/>
                  <a:ext cx="159120" cy="1656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200" name="Ink 199"/>
                <p14:cNvContentPartPr/>
                <p14:nvPr/>
              </p14:nvContentPartPr>
              <p14:xfrm>
                <a:off x="3245385" y="2921910"/>
                <a:ext cx="100080" cy="360"/>
              </p14:xfrm>
            </p:contentPart>
          </mc:Choice>
          <mc:Fallback xmlns="">
            <p:pic>
              <p:nvPicPr>
                <p:cNvPr id="200" name="Ink 199"/>
              </p:nvPicPr>
              <p:blipFill>
                <a:blip r:embed="rId215"/>
              </p:blipFill>
              <p:spPr>
                <a:xfrm>
                  <a:off x="3245385" y="2921910"/>
                  <a:ext cx="100080" cy="360"/>
                </a:xfrm>
                <a:prstGeom prst="rect"/>
              </p:spPr>
            </p:pic>
          </mc:Fallback>
        </mc:AlternateContent>
      </p:grpSp>
      <p:grpSp>
        <p:nvGrpSpPr>
          <p:cNvPr id="206" name="Group 205"/>
          <p:cNvGrpSpPr/>
          <p:nvPr/>
        </p:nvGrpSpPr>
        <p:grpSpPr>
          <a:xfrm>
            <a:off x="3277785" y="3232950"/>
            <a:ext cx="612720" cy="234720"/>
            <a:chOff x="3277785" y="3232950"/>
            <a:chExt cx="612720" cy="234720"/>
          </a:xfrm>
        </p:grpSpPr>
        <mc:AlternateContent xmlns:mc="http://schemas.openxmlformats.org/markup-compatibility/2006" xmlns:p14="http://schemas.microsoft.com/office/powerpoint/2010/main">
          <mc:Choice Requires="p14">
            <p:contentPart p14:bwMode="auto" r:id="rId216">
              <p14:nvContentPartPr>
                <p14:cNvPr id="203" name="Ink 202"/>
                <p14:cNvContentPartPr/>
                <p14:nvPr/>
              </p14:nvContentPartPr>
              <p14:xfrm>
                <a:off x="3403065" y="3250950"/>
                <a:ext cx="17280" cy="206640"/>
              </p14:xfrm>
            </p:contentPart>
          </mc:Choice>
          <mc:Fallback xmlns="">
            <p:pic>
              <p:nvPicPr>
                <p:cNvPr id="203" name="Ink 202"/>
              </p:nvPicPr>
              <p:blipFill>
                <a:blip r:embed="rId217"/>
              </p:blipFill>
              <p:spPr>
                <a:xfrm>
                  <a:off x="3403065" y="3250950"/>
                  <a:ext cx="17280" cy="20664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204" name="Ink 203"/>
                <p14:cNvContentPartPr/>
                <p14:nvPr/>
              </p14:nvContentPartPr>
              <p14:xfrm>
                <a:off x="3277785" y="3232950"/>
                <a:ext cx="612720" cy="234720"/>
              </p14:xfrm>
            </p:contentPart>
          </mc:Choice>
          <mc:Fallback xmlns="">
            <p:pic>
              <p:nvPicPr>
                <p:cNvPr id="204" name="Ink 203"/>
              </p:nvPicPr>
              <p:blipFill>
                <a:blip r:embed="rId219"/>
              </p:blipFill>
              <p:spPr>
                <a:xfrm>
                  <a:off x="3277785" y="3232950"/>
                  <a:ext cx="612720" cy="23472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205" name="Ink 204"/>
                <p14:cNvContentPartPr/>
                <p14:nvPr/>
              </p14:nvContentPartPr>
              <p14:xfrm>
                <a:off x="3613665" y="3308190"/>
                <a:ext cx="89280" cy="11160"/>
              </p14:xfrm>
            </p:contentPart>
          </mc:Choice>
          <mc:Fallback xmlns="">
            <p:pic>
              <p:nvPicPr>
                <p:cNvPr id="205" name="Ink 204"/>
              </p:nvPicPr>
              <p:blipFill>
                <a:blip r:embed="rId221"/>
              </p:blipFill>
              <p:spPr>
                <a:xfrm>
                  <a:off x="3613665" y="3308190"/>
                  <a:ext cx="89280" cy="11160"/>
                </a:xfrm>
                <a:prstGeom prst="rect"/>
              </p:spPr>
            </p:pic>
          </mc:Fallback>
        </mc:AlternateContent>
      </p:grpSp>
      <p:grpSp>
        <p:nvGrpSpPr>
          <p:cNvPr id="209" name="Group 208"/>
          <p:cNvGrpSpPr/>
          <p:nvPr/>
        </p:nvGrpSpPr>
        <p:grpSpPr>
          <a:xfrm>
            <a:off x="6370545" y="2363550"/>
            <a:ext cx="975240" cy="618480"/>
            <a:chOff x="6370545" y="2363550"/>
            <a:chExt cx="975240" cy="618480"/>
          </a:xfrm>
        </p:grpSpPr>
        <mc:AlternateContent xmlns:mc="http://schemas.openxmlformats.org/markup-compatibility/2006" xmlns:p14="http://schemas.microsoft.com/office/powerpoint/2010/main">
          <mc:Choice Requires="p14">
            <p:contentPart p14:bwMode="auto" r:id="rId222">
              <p14:nvContentPartPr>
                <p14:cNvPr id="207" name="Ink 206"/>
                <p14:cNvContentPartPr/>
                <p14:nvPr/>
              </p14:nvContentPartPr>
              <p14:xfrm>
                <a:off x="6370545" y="2395590"/>
                <a:ext cx="975240" cy="586440"/>
              </p14:xfrm>
            </p:contentPart>
          </mc:Choice>
          <mc:Fallback xmlns="">
            <p:pic>
              <p:nvPicPr>
                <p:cNvPr id="207" name="Ink 206"/>
              </p:nvPicPr>
              <p:blipFill>
                <a:blip r:embed="rId223"/>
              </p:blipFill>
              <p:spPr>
                <a:xfrm>
                  <a:off x="6370545" y="2395590"/>
                  <a:ext cx="975240" cy="58644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208" name="Ink 207"/>
                <p14:cNvContentPartPr/>
                <p14:nvPr/>
              </p14:nvContentPartPr>
              <p14:xfrm>
                <a:off x="6677985" y="2363550"/>
                <a:ext cx="104760" cy="99720"/>
              </p14:xfrm>
            </p:contentPart>
          </mc:Choice>
          <mc:Fallback xmlns="">
            <p:pic>
              <p:nvPicPr>
                <p:cNvPr id="208" name="Ink 207"/>
              </p:nvPicPr>
              <p:blipFill>
                <a:blip r:embed="rId225"/>
              </p:blipFill>
              <p:spPr>
                <a:xfrm>
                  <a:off x="6677985" y="2363550"/>
                  <a:ext cx="104760" cy="99720"/>
                </a:xfrm>
                <a:prstGeom prst="rect"/>
              </p:spPr>
            </p:pic>
          </mc:Fallback>
        </mc:AlternateContent>
      </p:grpSp>
      <mc:AlternateContent xmlns:mc="http://schemas.openxmlformats.org/markup-compatibility/2006" xmlns:p14="http://schemas.microsoft.com/office/powerpoint/2010/main">
        <mc:Choice Requires="p14">
          <p:contentPart p14:bwMode="auto" r:id="rId226">
            <p14:nvContentPartPr>
              <p14:cNvPr id="210" name="Ink 209"/>
              <p14:cNvContentPartPr/>
              <p14:nvPr/>
            </p14:nvContentPartPr>
            <p14:xfrm>
              <a:off x="6354345" y="2895630"/>
              <a:ext cx="1082520" cy="311760"/>
            </p14:xfrm>
          </p:contentPart>
        </mc:Choice>
        <mc:Fallback xmlns="">
          <p:pic>
            <p:nvPicPr>
              <p:cNvPr id="210" name="Ink 209"/>
            </p:nvPicPr>
            <p:blipFill>
              <a:blip r:embed="rId227"/>
            </p:blipFill>
            <p:spPr>
              <a:xfrm>
                <a:off x="6354345" y="2895630"/>
                <a:ext cx="1082520" cy="311760"/>
              </a:xfrm>
              <a:prstGeom prst="rect"/>
            </p:spPr>
          </p:pic>
        </mc:Fallback>
      </mc:AlternateContent>
      <p:grpSp>
        <p:nvGrpSpPr>
          <p:cNvPr id="14" name="Group 13"/>
          <p:cNvGrpSpPr/>
          <p:nvPr/>
        </p:nvGrpSpPr>
        <p:grpSpPr>
          <a:xfrm>
            <a:off x="6540208" y="31188"/>
            <a:ext cx="2896560" cy="1043640"/>
            <a:chOff x="6540208" y="31188"/>
            <a:chExt cx="2896560" cy="1043640"/>
          </a:xfrm>
        </p:grpSpPr>
        <mc:AlternateContent xmlns:mc="http://schemas.openxmlformats.org/markup-compatibility/2006" xmlns:p14="http://schemas.microsoft.com/office/powerpoint/2010/main">
          <mc:Choice Requires="p14">
            <p:contentPart p14:bwMode="auto" r:id="rId228">
              <p14:nvContentPartPr>
                <p14:cNvPr id="2" name="Ink 1"/>
                <p14:cNvContentPartPr/>
                <p14:nvPr/>
              </p14:nvContentPartPr>
              <p14:xfrm>
                <a:off x="6540208" y="118308"/>
                <a:ext cx="752400" cy="231840"/>
              </p14:xfrm>
            </p:contentPart>
          </mc:Choice>
          <mc:Fallback xmlns="">
            <p:pic>
              <p:nvPicPr>
                <p:cNvPr id="2" name="Ink 1"/>
              </p:nvPicPr>
              <p:blipFill>
                <a:blip r:embed="rId229"/>
              </p:blipFill>
              <p:spPr>
                <a:xfrm>
                  <a:off x="6540208" y="118308"/>
                  <a:ext cx="752400" cy="23184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3" name="Ink 2"/>
                <p14:cNvContentPartPr/>
                <p14:nvPr/>
              </p14:nvContentPartPr>
              <p14:xfrm>
                <a:off x="7378288" y="104988"/>
                <a:ext cx="523800" cy="236520"/>
              </p14:xfrm>
            </p:contentPart>
          </mc:Choice>
          <mc:Fallback xmlns="">
            <p:pic>
              <p:nvPicPr>
                <p:cNvPr id="3" name="Ink 2"/>
              </p:nvPicPr>
              <p:blipFill>
                <a:blip r:embed="rId231"/>
              </p:blipFill>
              <p:spPr>
                <a:xfrm>
                  <a:off x="7378288" y="104988"/>
                  <a:ext cx="523800" cy="23652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5" name="Ink 4"/>
                <p14:cNvContentPartPr/>
                <p14:nvPr/>
              </p14:nvContentPartPr>
              <p14:xfrm>
                <a:off x="8033128" y="127668"/>
                <a:ext cx="882720" cy="452160"/>
              </p14:xfrm>
            </p:contentPart>
          </mc:Choice>
          <mc:Fallback xmlns="">
            <p:pic>
              <p:nvPicPr>
                <p:cNvPr id="5" name="Ink 4"/>
              </p:nvPicPr>
              <p:blipFill>
                <a:blip r:embed="rId233"/>
              </p:blipFill>
              <p:spPr>
                <a:xfrm>
                  <a:off x="8033128" y="127668"/>
                  <a:ext cx="882720" cy="45216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6" name="Ink 5"/>
                <p14:cNvContentPartPr/>
                <p14:nvPr/>
              </p14:nvContentPartPr>
              <p14:xfrm>
                <a:off x="8064808" y="31188"/>
                <a:ext cx="96120" cy="109080"/>
              </p14:xfrm>
            </p:contentPart>
          </mc:Choice>
          <mc:Fallback xmlns="">
            <p:pic>
              <p:nvPicPr>
                <p:cNvPr id="6" name="Ink 5"/>
              </p:nvPicPr>
              <p:blipFill>
                <a:blip r:embed="rId235"/>
              </p:blipFill>
              <p:spPr>
                <a:xfrm>
                  <a:off x="8064808" y="31188"/>
                  <a:ext cx="96120" cy="10908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8" name="Ink 7"/>
                <p14:cNvContentPartPr/>
                <p14:nvPr/>
              </p14:nvContentPartPr>
              <p14:xfrm>
                <a:off x="7292248" y="551388"/>
                <a:ext cx="1159920" cy="448920"/>
              </p14:xfrm>
            </p:contentPart>
          </mc:Choice>
          <mc:Fallback xmlns="">
            <p:pic>
              <p:nvPicPr>
                <p:cNvPr id="8" name="Ink 7"/>
              </p:nvPicPr>
              <p:blipFill>
                <a:blip r:embed="rId237"/>
              </p:blipFill>
              <p:spPr>
                <a:xfrm>
                  <a:off x="7292248" y="551388"/>
                  <a:ext cx="1159920" cy="44892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9" name="Ink 8"/>
                <p14:cNvContentPartPr/>
                <p14:nvPr/>
              </p14:nvContentPartPr>
              <p14:xfrm>
                <a:off x="8263168" y="546708"/>
                <a:ext cx="56880" cy="77040"/>
              </p14:xfrm>
            </p:contentPart>
          </mc:Choice>
          <mc:Fallback xmlns="">
            <p:pic>
              <p:nvPicPr>
                <p:cNvPr id="9" name="Ink 8"/>
              </p:nvPicPr>
              <p:blipFill>
                <a:blip r:embed="rId239"/>
              </p:blipFill>
              <p:spPr>
                <a:xfrm>
                  <a:off x="8263168" y="546708"/>
                  <a:ext cx="56880" cy="7704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1" name="Ink 10"/>
                <p14:cNvContentPartPr/>
                <p14:nvPr/>
              </p14:nvContentPartPr>
              <p14:xfrm>
                <a:off x="7692568" y="475428"/>
                <a:ext cx="67320" cy="80640"/>
              </p14:xfrm>
            </p:contentPart>
          </mc:Choice>
          <mc:Fallback xmlns="">
            <p:pic>
              <p:nvPicPr>
                <p:cNvPr id="11" name="Ink 10"/>
              </p:nvPicPr>
              <p:blipFill>
                <a:blip r:embed="rId241"/>
              </p:blipFill>
              <p:spPr>
                <a:xfrm>
                  <a:off x="7692568" y="475428"/>
                  <a:ext cx="67320" cy="8064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2" name="Ink 11"/>
                <p14:cNvContentPartPr/>
                <p14:nvPr/>
              </p14:nvContentPartPr>
              <p14:xfrm>
                <a:off x="8577448" y="578748"/>
                <a:ext cx="859320" cy="496080"/>
              </p14:xfrm>
            </p:contentPart>
          </mc:Choice>
          <mc:Fallback xmlns="">
            <p:pic>
              <p:nvPicPr>
                <p:cNvPr id="12" name="Ink 11"/>
              </p:nvPicPr>
              <p:blipFill>
                <a:blip r:embed="rId243"/>
              </p:blipFill>
              <p:spPr>
                <a:xfrm>
                  <a:off x="8577448" y="578748"/>
                  <a:ext cx="859320" cy="49608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3" name="Ink 12"/>
                <p14:cNvContentPartPr/>
                <p14:nvPr/>
              </p14:nvContentPartPr>
              <p14:xfrm>
                <a:off x="8649448" y="571908"/>
                <a:ext cx="83160" cy="105120"/>
              </p14:xfrm>
            </p:contentPart>
          </mc:Choice>
          <mc:Fallback xmlns="">
            <p:pic>
              <p:nvPicPr>
                <p:cNvPr id="13" name="Ink 12"/>
              </p:nvPicPr>
              <p:blipFill>
                <a:blip r:embed="rId245"/>
              </p:blipFill>
              <p:spPr>
                <a:xfrm>
                  <a:off x="8649448" y="571908"/>
                  <a:ext cx="83160" cy="105120"/>
                </a:xfrm>
                <a:prstGeom prst="rect"/>
              </p:spPr>
            </p:pic>
          </mc:Fallback>
        </mc:AlternateContent>
      </p:grpSp>
      <p:grpSp>
        <p:nvGrpSpPr>
          <p:cNvPr id="24" name="Group 23"/>
          <p:cNvGrpSpPr/>
          <p:nvPr/>
        </p:nvGrpSpPr>
        <p:grpSpPr>
          <a:xfrm>
            <a:off x="6471448" y="1007868"/>
            <a:ext cx="2801880" cy="708840"/>
            <a:chOff x="6471448" y="1007868"/>
            <a:chExt cx="2801880" cy="708840"/>
          </a:xfrm>
        </p:grpSpPr>
        <mc:AlternateContent xmlns:mc="http://schemas.openxmlformats.org/markup-compatibility/2006" xmlns:p14="http://schemas.microsoft.com/office/powerpoint/2010/main">
          <mc:Choice Requires="p14">
            <p:contentPart p14:bwMode="auto" r:id="rId246">
              <p14:nvContentPartPr>
                <p14:cNvPr id="15" name="Ink 14"/>
                <p14:cNvContentPartPr/>
                <p14:nvPr/>
              </p14:nvContentPartPr>
              <p14:xfrm>
                <a:off x="6471448" y="1163748"/>
                <a:ext cx="775080" cy="258120"/>
              </p14:xfrm>
            </p:contentPart>
          </mc:Choice>
          <mc:Fallback xmlns="">
            <p:pic>
              <p:nvPicPr>
                <p:cNvPr id="15" name="Ink 14"/>
              </p:nvPicPr>
              <p:blipFill>
                <a:blip r:embed="rId247"/>
              </p:blipFill>
              <p:spPr>
                <a:xfrm>
                  <a:off x="6471448" y="1163748"/>
                  <a:ext cx="775080" cy="25812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16" name="Ink 15"/>
                <p14:cNvContentPartPr/>
                <p14:nvPr/>
              </p14:nvContentPartPr>
              <p14:xfrm>
                <a:off x="6603928" y="1268148"/>
                <a:ext cx="147600" cy="360"/>
              </p14:xfrm>
            </p:contentPart>
          </mc:Choice>
          <mc:Fallback xmlns="">
            <p:pic>
              <p:nvPicPr>
                <p:cNvPr id="16" name="Ink 15"/>
              </p:nvPicPr>
              <p:blipFill>
                <a:blip r:embed="rId249"/>
              </p:blipFill>
              <p:spPr>
                <a:xfrm>
                  <a:off x="6603928" y="1268148"/>
                  <a:ext cx="147600" cy="36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7" name="Ink 16"/>
                <p14:cNvContentPartPr/>
                <p14:nvPr/>
              </p14:nvContentPartPr>
              <p14:xfrm>
                <a:off x="7348768" y="1121988"/>
                <a:ext cx="844200" cy="515520"/>
              </p14:xfrm>
            </p:contentPart>
          </mc:Choice>
          <mc:Fallback xmlns="">
            <p:pic>
              <p:nvPicPr>
                <p:cNvPr id="17" name="Ink 16"/>
              </p:nvPicPr>
              <p:blipFill>
                <a:blip r:embed="rId251"/>
              </p:blipFill>
              <p:spPr>
                <a:xfrm>
                  <a:off x="7348768" y="1121988"/>
                  <a:ext cx="844200" cy="51552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8" name="Ink 17"/>
                <p14:cNvContentPartPr/>
                <p14:nvPr/>
              </p14:nvContentPartPr>
              <p14:xfrm>
                <a:off x="7799848" y="1007868"/>
                <a:ext cx="78480" cy="120240"/>
              </p14:xfrm>
            </p:contentPart>
          </mc:Choice>
          <mc:Fallback xmlns="">
            <p:pic>
              <p:nvPicPr>
                <p:cNvPr id="18" name="Ink 17"/>
              </p:nvPicPr>
              <p:blipFill>
                <a:blip r:embed="rId253"/>
              </p:blipFill>
              <p:spPr>
                <a:xfrm>
                  <a:off x="7799848" y="1007868"/>
                  <a:ext cx="78480" cy="12024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19" name="Ink 18"/>
                <p14:cNvContentPartPr/>
                <p14:nvPr/>
              </p14:nvContentPartPr>
              <p14:xfrm>
                <a:off x="7729288" y="1153668"/>
                <a:ext cx="134640" cy="3600"/>
              </p14:xfrm>
            </p:contentPart>
          </mc:Choice>
          <mc:Fallback xmlns="">
            <p:pic>
              <p:nvPicPr>
                <p:cNvPr id="19" name="Ink 18"/>
              </p:nvPicPr>
              <p:blipFill>
                <a:blip r:embed="rId255"/>
              </p:blipFill>
              <p:spPr>
                <a:xfrm>
                  <a:off x="7729288" y="1153668"/>
                  <a:ext cx="134640" cy="360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20" name="Ink 19"/>
                <p14:cNvContentPartPr/>
                <p14:nvPr/>
              </p14:nvContentPartPr>
              <p14:xfrm>
                <a:off x="7559008" y="1049628"/>
                <a:ext cx="84600" cy="96120"/>
              </p14:xfrm>
            </p:contentPart>
          </mc:Choice>
          <mc:Fallback xmlns="">
            <p:pic>
              <p:nvPicPr>
                <p:cNvPr id="20" name="Ink 19"/>
              </p:nvPicPr>
              <p:blipFill>
                <a:blip r:embed="rId257"/>
              </p:blipFill>
              <p:spPr>
                <a:xfrm>
                  <a:off x="7559008" y="1049628"/>
                  <a:ext cx="84600" cy="9612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21" name="Ink 20"/>
                <p14:cNvContentPartPr/>
                <p14:nvPr/>
              </p14:nvContentPartPr>
              <p14:xfrm>
                <a:off x="8358568" y="1146828"/>
                <a:ext cx="914760" cy="569880"/>
              </p14:xfrm>
            </p:contentPart>
          </mc:Choice>
          <mc:Fallback xmlns="">
            <p:pic>
              <p:nvPicPr>
                <p:cNvPr id="21" name="Ink 20"/>
              </p:nvPicPr>
              <p:blipFill>
                <a:blip r:embed="rId259"/>
              </p:blipFill>
              <p:spPr>
                <a:xfrm>
                  <a:off x="8358568" y="1146828"/>
                  <a:ext cx="914760" cy="56988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22" name="Ink 21"/>
                <p14:cNvContentPartPr/>
                <p14:nvPr/>
              </p14:nvContentPartPr>
              <p14:xfrm>
                <a:off x="8437408" y="1046388"/>
                <a:ext cx="127800" cy="117000"/>
              </p14:xfrm>
            </p:contentPart>
          </mc:Choice>
          <mc:Fallback xmlns="">
            <p:pic>
              <p:nvPicPr>
                <p:cNvPr id="22" name="Ink 21"/>
              </p:nvPicPr>
              <p:blipFill>
                <a:blip r:embed="rId261"/>
              </p:blipFill>
              <p:spPr>
                <a:xfrm>
                  <a:off x="8437408" y="1046388"/>
                  <a:ext cx="127800" cy="117000"/>
                </a:xfrm>
                <a:prstGeom prst="rect"/>
              </p:spPr>
            </p:pic>
          </mc:Fallback>
        </mc:AlternateContent>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36" name="Group 35"/>
          <p:cNvGrpSpPr/>
          <p:nvPr/>
        </p:nvGrpSpPr>
        <p:grpSpPr>
          <a:xfrm>
            <a:off x="547288" y="668630"/>
            <a:ext cx="3566520" cy="887760"/>
            <a:chOff x="547288" y="668630"/>
            <a:chExt cx="3566520" cy="887760"/>
          </a:xfrm>
        </p:grpSpPr>
        <mc:AlternateContent xmlns:mc="http://schemas.openxmlformats.org/markup-compatibility/2006" xmlns:p14="http://schemas.microsoft.com/office/powerpoint/2010/main">
          <mc:Choice Requires="p14">
            <p:contentPart p14:bwMode="auto" r:id="rId2">
              <p14:nvContentPartPr>
                <p14:cNvPr id="21" name="Ink 20"/>
                <p14:cNvContentPartPr/>
                <p14:nvPr/>
              </p14:nvContentPartPr>
              <p14:xfrm>
                <a:off x="594448" y="951230"/>
                <a:ext cx="1128240" cy="315720"/>
              </p14:xfrm>
            </p:contentPart>
          </mc:Choice>
          <mc:Fallback xmlns="">
            <p:pic>
              <p:nvPicPr>
                <p:cNvPr id="21" name="Ink 20"/>
              </p:nvPicPr>
              <p:blipFill>
                <a:blip r:embed="rId3"/>
              </p:blipFill>
              <p:spPr>
                <a:xfrm>
                  <a:off x="594448" y="951230"/>
                  <a:ext cx="1128240" cy="31572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1985848" y="951950"/>
                <a:ext cx="694800" cy="256320"/>
              </p14:xfrm>
            </p:contentPart>
          </mc:Choice>
          <mc:Fallback xmlns="">
            <p:pic>
              <p:nvPicPr>
                <p:cNvPr id="22" name="Ink 21"/>
              </p:nvPicPr>
              <p:blipFill>
                <a:blip r:embed="rId5"/>
              </p:blipFill>
              <p:spPr>
                <a:xfrm>
                  <a:off x="1985848" y="951950"/>
                  <a:ext cx="694800" cy="2563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23" name="Ink 22"/>
                <p14:cNvContentPartPr/>
                <p14:nvPr/>
              </p14:nvContentPartPr>
              <p14:xfrm>
                <a:off x="2883328" y="891830"/>
                <a:ext cx="1230480" cy="664560"/>
              </p14:xfrm>
            </p:contentPart>
          </mc:Choice>
          <mc:Fallback xmlns="">
            <p:pic>
              <p:nvPicPr>
                <p:cNvPr id="23" name="Ink 22"/>
              </p:nvPicPr>
              <p:blipFill>
                <a:blip r:embed="rId7"/>
              </p:blipFill>
              <p:spPr>
                <a:xfrm>
                  <a:off x="2883328" y="891830"/>
                  <a:ext cx="1230480" cy="6645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3130648" y="668630"/>
                <a:ext cx="139320" cy="181800"/>
              </p14:xfrm>
            </p:contentPart>
          </mc:Choice>
          <mc:Fallback xmlns="">
            <p:pic>
              <p:nvPicPr>
                <p:cNvPr id="24" name="Ink 23"/>
              </p:nvPicPr>
              <p:blipFill>
                <a:blip r:embed="rId9"/>
              </p:blipFill>
              <p:spPr>
                <a:xfrm>
                  <a:off x="3130648" y="668630"/>
                  <a:ext cx="139320" cy="1818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33" name="Ink 32"/>
                <p14:cNvContentPartPr/>
                <p14:nvPr/>
              </p14:nvContentPartPr>
              <p14:xfrm>
                <a:off x="547288" y="1309790"/>
                <a:ext cx="3458520" cy="45360"/>
              </p14:xfrm>
            </p:contentPart>
          </mc:Choice>
          <mc:Fallback xmlns="">
            <p:pic>
              <p:nvPicPr>
                <p:cNvPr id="33" name="Ink 32"/>
              </p:nvPicPr>
              <p:blipFill>
                <a:blip r:embed="rId11"/>
              </p:blipFill>
              <p:spPr>
                <a:xfrm>
                  <a:off x="547288" y="1309790"/>
                  <a:ext cx="3458520" cy="45360"/>
                </a:xfrm>
                <a:prstGeom prst="rect"/>
              </p:spPr>
            </p:pic>
          </mc:Fallback>
        </mc:AlternateContent>
      </p:grpSp>
      <mc:AlternateContent xmlns:mc="http://schemas.openxmlformats.org/markup-compatibility/2006" xmlns:p14="http://schemas.microsoft.com/office/powerpoint/2010/main">
        <mc:Choice Requires="p14">
          <p:contentPart p14:bwMode="auto" r:id="rId12">
            <p14:nvContentPartPr>
              <p14:cNvPr id="34" name="Ink 33"/>
              <p14:cNvContentPartPr/>
              <p14:nvPr/>
            </p14:nvContentPartPr>
            <p14:xfrm>
              <a:off x="7952128" y="1241750"/>
              <a:ext cx="3292920" cy="98280"/>
            </p14:xfrm>
          </p:contentPart>
        </mc:Choice>
        <mc:Fallback xmlns="">
          <p:pic>
            <p:nvPicPr>
              <p:cNvPr id="34" name="Ink 33"/>
            </p:nvPicPr>
            <p:blipFill>
              <a:blip r:embed="rId13"/>
            </p:blipFill>
            <p:spPr>
              <a:xfrm>
                <a:off x="7952128" y="1241750"/>
                <a:ext cx="3292920" cy="982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37" name="Ink 36"/>
              <p14:cNvContentPartPr/>
              <p14:nvPr/>
            </p14:nvContentPartPr>
            <p14:xfrm>
              <a:off x="5905528" y="177230"/>
              <a:ext cx="185400" cy="6557760"/>
            </p14:xfrm>
          </p:contentPart>
        </mc:Choice>
        <mc:Fallback xmlns="">
          <p:pic>
            <p:nvPicPr>
              <p:cNvPr id="37" name="Ink 36"/>
            </p:nvPicPr>
            <p:blipFill>
              <a:blip r:embed="rId15"/>
            </p:blipFill>
            <p:spPr>
              <a:xfrm>
                <a:off x="5905528" y="177230"/>
                <a:ext cx="185400" cy="6557760"/>
              </a:xfrm>
              <a:prstGeom prst="rect"/>
            </p:spPr>
          </p:pic>
        </mc:Fallback>
      </mc:AlternateContent>
      <p:grpSp>
        <p:nvGrpSpPr>
          <p:cNvPr id="45" name="Group 44"/>
          <p:cNvGrpSpPr/>
          <p:nvPr/>
        </p:nvGrpSpPr>
        <p:grpSpPr>
          <a:xfrm>
            <a:off x="740248" y="135470"/>
            <a:ext cx="3470400" cy="699840"/>
            <a:chOff x="740248" y="135470"/>
            <a:chExt cx="3470400" cy="699840"/>
          </a:xfrm>
        </p:grpSpPr>
        <mc:AlternateContent xmlns:mc="http://schemas.openxmlformats.org/markup-compatibility/2006" xmlns:p14="http://schemas.microsoft.com/office/powerpoint/2010/main">
          <mc:Choice Requires="p14">
            <p:contentPart p14:bwMode="auto" r:id="rId16">
              <p14:nvContentPartPr>
                <p14:cNvPr id="38" name="Ink 37"/>
                <p14:cNvContentPartPr/>
                <p14:nvPr/>
              </p14:nvContentPartPr>
              <p14:xfrm>
                <a:off x="740248" y="174710"/>
                <a:ext cx="132840" cy="319680"/>
              </p14:xfrm>
            </p:contentPart>
          </mc:Choice>
          <mc:Fallback xmlns="">
            <p:pic>
              <p:nvPicPr>
                <p:cNvPr id="38" name="Ink 37"/>
              </p:nvPicPr>
              <p:blipFill>
                <a:blip r:embed="rId17"/>
              </p:blipFill>
              <p:spPr>
                <a:xfrm>
                  <a:off x="740248" y="174710"/>
                  <a:ext cx="132840" cy="31968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39" name="Ink 38"/>
                <p14:cNvContentPartPr/>
                <p14:nvPr/>
              </p14:nvContentPartPr>
              <p14:xfrm>
                <a:off x="869128" y="185510"/>
                <a:ext cx="792360" cy="298080"/>
              </p14:xfrm>
            </p:contentPart>
          </mc:Choice>
          <mc:Fallback xmlns="">
            <p:pic>
              <p:nvPicPr>
                <p:cNvPr id="39" name="Ink 38"/>
              </p:nvPicPr>
              <p:blipFill>
                <a:blip r:embed="rId19"/>
              </p:blipFill>
              <p:spPr>
                <a:xfrm>
                  <a:off x="869128" y="185510"/>
                  <a:ext cx="792360" cy="29808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40" name="Ink 39"/>
                <p14:cNvContentPartPr/>
                <p14:nvPr/>
              </p14:nvContentPartPr>
              <p14:xfrm>
                <a:off x="1096648" y="248150"/>
                <a:ext cx="138240" cy="360"/>
              </p14:xfrm>
            </p:contentPart>
          </mc:Choice>
          <mc:Fallback xmlns="">
            <p:pic>
              <p:nvPicPr>
                <p:cNvPr id="40" name="Ink 39"/>
              </p:nvPicPr>
              <p:blipFill>
                <a:blip r:embed="rId21"/>
              </p:blipFill>
              <p:spPr>
                <a:xfrm>
                  <a:off x="1096648" y="248150"/>
                  <a:ext cx="138240" cy="36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41" name="Ink 40"/>
                <p14:cNvContentPartPr/>
                <p14:nvPr/>
              </p14:nvContentPartPr>
              <p14:xfrm>
                <a:off x="1840408" y="227630"/>
                <a:ext cx="749880" cy="276120"/>
              </p14:xfrm>
            </p:contentPart>
          </mc:Choice>
          <mc:Fallback xmlns="">
            <p:pic>
              <p:nvPicPr>
                <p:cNvPr id="41" name="Ink 40"/>
              </p:nvPicPr>
              <p:blipFill>
                <a:blip r:embed="rId23"/>
              </p:blipFill>
              <p:spPr>
                <a:xfrm>
                  <a:off x="1840408" y="227630"/>
                  <a:ext cx="749880" cy="27612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42" name="Ink 41"/>
                <p14:cNvContentPartPr/>
                <p14:nvPr/>
              </p14:nvContentPartPr>
              <p14:xfrm>
                <a:off x="2874688" y="194150"/>
                <a:ext cx="1335960" cy="641160"/>
              </p14:xfrm>
            </p:contentPart>
          </mc:Choice>
          <mc:Fallback xmlns="">
            <p:pic>
              <p:nvPicPr>
                <p:cNvPr id="42" name="Ink 41"/>
              </p:nvPicPr>
              <p:blipFill>
                <a:blip r:embed="rId25"/>
              </p:blipFill>
              <p:spPr>
                <a:xfrm>
                  <a:off x="2874688" y="194150"/>
                  <a:ext cx="1335960" cy="64116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43" name="Ink 42"/>
                <p14:cNvContentPartPr/>
                <p14:nvPr/>
              </p14:nvContentPartPr>
              <p14:xfrm>
                <a:off x="3227848" y="135470"/>
                <a:ext cx="111960" cy="103320"/>
              </p14:xfrm>
            </p:contentPart>
          </mc:Choice>
          <mc:Fallback xmlns="">
            <p:pic>
              <p:nvPicPr>
                <p:cNvPr id="43" name="Ink 42"/>
              </p:nvPicPr>
              <p:blipFill>
                <a:blip r:embed="rId27"/>
              </p:blipFill>
              <p:spPr>
                <a:xfrm>
                  <a:off x="3227848" y="135470"/>
                  <a:ext cx="111960" cy="103320"/>
                </a:xfrm>
                <a:prstGeom prst="rect"/>
              </p:spPr>
            </p:pic>
          </mc:Fallback>
        </mc:AlternateContent>
      </p:grpSp>
      <mc:AlternateContent xmlns:mc="http://schemas.openxmlformats.org/markup-compatibility/2006" xmlns:p14="http://schemas.microsoft.com/office/powerpoint/2010/main">
        <mc:Choice Requires="p14">
          <p:contentPart p14:bwMode="auto" r:id="rId28">
            <p14:nvContentPartPr>
              <p14:cNvPr id="74" name="Ink 73"/>
              <p14:cNvContentPartPr/>
              <p14:nvPr/>
            </p14:nvContentPartPr>
            <p14:xfrm>
              <a:off x="6777808" y="1386830"/>
              <a:ext cx="483120" cy="368640"/>
            </p14:xfrm>
          </p:contentPart>
        </mc:Choice>
        <mc:Fallback xmlns="">
          <p:pic>
            <p:nvPicPr>
              <p:cNvPr id="74" name="Ink 73"/>
            </p:nvPicPr>
            <p:blipFill>
              <a:blip r:embed="rId29"/>
            </p:blipFill>
            <p:spPr>
              <a:xfrm>
                <a:off x="6777808" y="1386830"/>
                <a:ext cx="483120" cy="36864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78" name="Ink 77"/>
              <p14:cNvContentPartPr/>
              <p14:nvPr/>
            </p14:nvContentPartPr>
            <p14:xfrm>
              <a:off x="6825328" y="1978670"/>
              <a:ext cx="467280" cy="295200"/>
            </p14:xfrm>
          </p:contentPart>
        </mc:Choice>
        <mc:Fallback xmlns="">
          <p:pic>
            <p:nvPicPr>
              <p:cNvPr id="78" name="Ink 77"/>
            </p:nvPicPr>
            <p:blipFill>
              <a:blip r:embed="rId31"/>
            </p:blipFill>
            <p:spPr>
              <a:xfrm>
                <a:off x="6825328" y="1978670"/>
                <a:ext cx="467280" cy="295200"/>
              </a:xfrm>
              <a:prstGeom prst="rect"/>
            </p:spPr>
          </p:pic>
        </mc:Fallback>
      </mc:AlternateContent>
      <p:grpSp>
        <p:nvGrpSpPr>
          <p:cNvPr id="221" name="Group 220"/>
          <p:cNvGrpSpPr/>
          <p:nvPr/>
        </p:nvGrpSpPr>
        <p:grpSpPr>
          <a:xfrm>
            <a:off x="503728" y="4866230"/>
            <a:ext cx="4734000" cy="658080"/>
            <a:chOff x="503728" y="4866230"/>
            <a:chExt cx="4734000" cy="658080"/>
          </a:xfrm>
        </p:grpSpPr>
        <mc:AlternateContent xmlns:mc="http://schemas.openxmlformats.org/markup-compatibility/2006" xmlns:p14="http://schemas.microsoft.com/office/powerpoint/2010/main">
          <mc:Choice Requires="p14">
            <p:contentPart p14:bwMode="auto" r:id="rId32">
              <p14:nvContentPartPr>
                <p14:cNvPr id="208" name="Ink 207"/>
                <p14:cNvContentPartPr/>
                <p14:nvPr/>
              </p14:nvContentPartPr>
              <p14:xfrm>
                <a:off x="640528" y="5045150"/>
                <a:ext cx="5400" cy="263520"/>
              </p14:xfrm>
            </p:contentPart>
          </mc:Choice>
          <mc:Fallback xmlns="">
            <p:pic>
              <p:nvPicPr>
                <p:cNvPr id="208" name="Ink 207"/>
              </p:nvPicPr>
              <p:blipFill>
                <a:blip r:embed="rId33"/>
              </p:blipFill>
              <p:spPr>
                <a:xfrm>
                  <a:off x="640528" y="5045150"/>
                  <a:ext cx="5400" cy="26352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209" name="Ink 208"/>
                <p14:cNvContentPartPr/>
                <p14:nvPr/>
              </p14:nvContentPartPr>
              <p14:xfrm>
                <a:off x="704248" y="5052710"/>
                <a:ext cx="12240" cy="234720"/>
              </p14:xfrm>
            </p:contentPart>
          </mc:Choice>
          <mc:Fallback xmlns="">
            <p:pic>
              <p:nvPicPr>
                <p:cNvPr id="209" name="Ink 208"/>
              </p:nvPicPr>
              <p:blipFill>
                <a:blip r:embed="rId35"/>
              </p:blipFill>
              <p:spPr>
                <a:xfrm>
                  <a:off x="704248" y="5052710"/>
                  <a:ext cx="12240" cy="23472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210" name="Ink 209"/>
                <p14:cNvContentPartPr/>
                <p14:nvPr/>
              </p14:nvContentPartPr>
              <p14:xfrm>
                <a:off x="503728" y="5149190"/>
                <a:ext cx="218520" cy="6840"/>
              </p14:xfrm>
            </p:contentPart>
          </mc:Choice>
          <mc:Fallback xmlns="">
            <p:pic>
              <p:nvPicPr>
                <p:cNvPr id="210" name="Ink 209"/>
              </p:nvPicPr>
              <p:blipFill>
                <a:blip r:embed="rId37"/>
              </p:blipFill>
              <p:spPr>
                <a:xfrm>
                  <a:off x="503728" y="5149190"/>
                  <a:ext cx="218520" cy="684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211" name="Ink 210"/>
                <p14:cNvContentPartPr/>
                <p14:nvPr/>
              </p14:nvContentPartPr>
              <p14:xfrm>
                <a:off x="524968" y="5206430"/>
                <a:ext cx="218520" cy="17280"/>
              </p14:xfrm>
            </p:contentPart>
          </mc:Choice>
          <mc:Fallback xmlns="">
            <p:pic>
              <p:nvPicPr>
                <p:cNvPr id="211" name="Ink 210"/>
              </p:nvPicPr>
              <p:blipFill>
                <a:blip r:embed="rId39"/>
              </p:blipFill>
              <p:spPr>
                <a:xfrm>
                  <a:off x="524968" y="5206430"/>
                  <a:ext cx="218520" cy="1728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212" name="Ink 211"/>
                <p14:cNvContentPartPr/>
                <p14:nvPr/>
              </p14:nvContentPartPr>
              <p14:xfrm>
                <a:off x="828808" y="5098070"/>
                <a:ext cx="745560" cy="254520"/>
              </p14:xfrm>
            </p:contentPart>
          </mc:Choice>
          <mc:Fallback xmlns="">
            <p:pic>
              <p:nvPicPr>
                <p:cNvPr id="212" name="Ink 211"/>
              </p:nvPicPr>
              <p:blipFill>
                <a:blip r:embed="rId41"/>
              </p:blipFill>
              <p:spPr>
                <a:xfrm>
                  <a:off x="828808" y="5098070"/>
                  <a:ext cx="745560" cy="25452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214" name="Ink 213"/>
                <p14:cNvContentPartPr/>
                <p14:nvPr/>
              </p14:nvContentPartPr>
              <p14:xfrm>
                <a:off x="1781368" y="4968470"/>
                <a:ext cx="120960" cy="294840"/>
              </p14:xfrm>
            </p:contentPart>
          </mc:Choice>
          <mc:Fallback xmlns="">
            <p:pic>
              <p:nvPicPr>
                <p:cNvPr id="214" name="Ink 213"/>
              </p:nvPicPr>
              <p:blipFill>
                <a:blip r:embed="rId43"/>
              </p:blipFill>
              <p:spPr>
                <a:xfrm>
                  <a:off x="1781368" y="4968470"/>
                  <a:ext cx="120960" cy="29484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215" name="Ink 214"/>
                <p14:cNvContentPartPr/>
                <p14:nvPr/>
              </p14:nvContentPartPr>
              <p14:xfrm>
                <a:off x="1806928" y="5005910"/>
                <a:ext cx="1505520" cy="310320"/>
              </p14:xfrm>
            </p:contentPart>
          </mc:Choice>
          <mc:Fallback xmlns="">
            <p:pic>
              <p:nvPicPr>
                <p:cNvPr id="215" name="Ink 214"/>
              </p:nvPicPr>
              <p:blipFill>
                <a:blip r:embed="rId45"/>
              </p:blipFill>
              <p:spPr>
                <a:xfrm>
                  <a:off x="1806928" y="5005910"/>
                  <a:ext cx="1505520" cy="31032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216" name="Ink 215"/>
                <p14:cNvContentPartPr/>
                <p14:nvPr/>
              </p14:nvContentPartPr>
              <p14:xfrm>
                <a:off x="2965408" y="4866230"/>
                <a:ext cx="97920" cy="116640"/>
              </p14:xfrm>
            </p:contentPart>
          </mc:Choice>
          <mc:Fallback xmlns="">
            <p:pic>
              <p:nvPicPr>
                <p:cNvPr id="216" name="Ink 215"/>
              </p:nvPicPr>
              <p:blipFill>
                <a:blip r:embed="rId47"/>
              </p:blipFill>
              <p:spPr>
                <a:xfrm>
                  <a:off x="2965408" y="4866230"/>
                  <a:ext cx="97920" cy="11664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217" name="Ink 216"/>
                <p14:cNvContentPartPr/>
                <p14:nvPr/>
              </p14:nvContentPartPr>
              <p14:xfrm>
                <a:off x="2739688" y="5050550"/>
                <a:ext cx="160560" cy="3600"/>
              </p14:xfrm>
            </p:contentPart>
          </mc:Choice>
          <mc:Fallback xmlns="">
            <p:pic>
              <p:nvPicPr>
                <p:cNvPr id="217" name="Ink 216"/>
              </p:nvPicPr>
              <p:blipFill>
                <a:blip r:embed="rId49"/>
              </p:blipFill>
              <p:spPr>
                <a:xfrm>
                  <a:off x="2739688" y="5050550"/>
                  <a:ext cx="160560" cy="360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218" name="Ink 217"/>
                <p14:cNvContentPartPr/>
                <p14:nvPr/>
              </p14:nvContentPartPr>
              <p14:xfrm>
                <a:off x="2250448" y="5061350"/>
                <a:ext cx="206640" cy="6840"/>
              </p14:xfrm>
            </p:contentPart>
          </mc:Choice>
          <mc:Fallback xmlns="">
            <p:pic>
              <p:nvPicPr>
                <p:cNvPr id="218" name="Ink 217"/>
              </p:nvPicPr>
              <p:blipFill>
                <a:blip r:embed="rId51"/>
              </p:blipFill>
              <p:spPr>
                <a:xfrm>
                  <a:off x="2250448" y="5061350"/>
                  <a:ext cx="206640" cy="68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219" name="Ink 218"/>
                <p14:cNvContentPartPr/>
                <p14:nvPr/>
              </p14:nvContentPartPr>
              <p14:xfrm>
                <a:off x="3556168" y="5006990"/>
                <a:ext cx="205920" cy="23760"/>
              </p14:xfrm>
            </p:contentPart>
          </mc:Choice>
          <mc:Fallback xmlns="">
            <p:pic>
              <p:nvPicPr>
                <p:cNvPr id="219" name="Ink 218"/>
              </p:nvPicPr>
              <p:blipFill>
                <a:blip r:embed="rId53"/>
              </p:blipFill>
              <p:spPr>
                <a:xfrm>
                  <a:off x="3556168" y="5006990"/>
                  <a:ext cx="205920" cy="2376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220" name="Ink 219"/>
                <p14:cNvContentPartPr/>
                <p14:nvPr/>
              </p14:nvContentPartPr>
              <p14:xfrm>
                <a:off x="3624568" y="4988630"/>
                <a:ext cx="1613160" cy="535680"/>
              </p14:xfrm>
            </p:contentPart>
          </mc:Choice>
          <mc:Fallback xmlns="">
            <p:pic>
              <p:nvPicPr>
                <p:cNvPr id="220" name="Ink 219"/>
              </p:nvPicPr>
              <p:blipFill>
                <a:blip r:embed="rId55"/>
              </p:blipFill>
              <p:spPr>
                <a:xfrm>
                  <a:off x="3624568" y="4988630"/>
                  <a:ext cx="1613160" cy="535680"/>
                </a:xfrm>
                <a:prstGeom prst="rect"/>
              </p:spPr>
            </p:pic>
          </mc:Fallback>
        </mc:AlternateContent>
      </p:grpSp>
      <mc:AlternateContent xmlns:mc="http://schemas.openxmlformats.org/markup-compatibility/2006" xmlns:p14="http://schemas.microsoft.com/office/powerpoint/2010/main">
        <mc:Choice Requires="p14">
          <p:contentPart p14:bwMode="auto" r:id="rId56">
            <p14:nvContentPartPr>
              <p14:cNvPr id="222" name="Ink 221"/>
              <p14:cNvContentPartPr/>
              <p14:nvPr/>
            </p14:nvContentPartPr>
            <p14:xfrm>
              <a:off x="6744688" y="4973510"/>
              <a:ext cx="1117440" cy="263520"/>
            </p14:xfrm>
          </p:contentPart>
        </mc:Choice>
        <mc:Fallback xmlns="">
          <p:pic>
            <p:nvPicPr>
              <p:cNvPr id="222" name="Ink 221"/>
            </p:nvPicPr>
            <p:blipFill>
              <a:blip r:embed="rId57"/>
            </p:blipFill>
            <p:spPr>
              <a:xfrm>
                <a:off x="6744688" y="4973510"/>
                <a:ext cx="1117440" cy="263520"/>
              </a:xfrm>
              <a:prstGeom prst="rect"/>
            </p:spPr>
          </p:pic>
        </mc:Fallback>
      </mc:AlternateContent>
      <p:grpSp>
        <p:nvGrpSpPr>
          <p:cNvPr id="227" name="Group 226"/>
          <p:cNvGrpSpPr/>
          <p:nvPr/>
        </p:nvGrpSpPr>
        <p:grpSpPr>
          <a:xfrm>
            <a:off x="8986768" y="4873790"/>
            <a:ext cx="1717200" cy="518040"/>
            <a:chOff x="8986768" y="4873790"/>
            <a:chExt cx="1717200" cy="518040"/>
          </a:xfrm>
        </p:grpSpPr>
        <mc:AlternateContent xmlns:mc="http://schemas.openxmlformats.org/markup-compatibility/2006" xmlns:p14="http://schemas.microsoft.com/office/powerpoint/2010/main">
          <mc:Choice Requires="p14">
            <p:contentPart p14:bwMode="auto" r:id="rId58">
              <p14:nvContentPartPr>
                <p14:cNvPr id="224" name="Ink 223"/>
                <p14:cNvContentPartPr/>
                <p14:nvPr/>
              </p14:nvContentPartPr>
              <p14:xfrm>
                <a:off x="8986768" y="4873790"/>
                <a:ext cx="1717200" cy="518040"/>
              </p14:xfrm>
            </p:contentPart>
          </mc:Choice>
          <mc:Fallback xmlns="">
            <p:pic>
              <p:nvPicPr>
                <p:cNvPr id="224" name="Ink 223"/>
              </p:nvPicPr>
              <p:blipFill>
                <a:blip r:embed="rId59"/>
              </p:blipFill>
              <p:spPr>
                <a:xfrm>
                  <a:off x="8986768" y="4873790"/>
                  <a:ext cx="1717200" cy="51804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225" name="Ink 224"/>
                <p14:cNvContentPartPr/>
                <p14:nvPr/>
              </p14:nvContentPartPr>
              <p14:xfrm>
                <a:off x="9075328" y="4973150"/>
                <a:ext cx="102960" cy="21600"/>
              </p14:xfrm>
            </p:contentPart>
          </mc:Choice>
          <mc:Fallback xmlns="">
            <p:pic>
              <p:nvPicPr>
                <p:cNvPr id="225" name="Ink 224"/>
              </p:nvPicPr>
              <p:blipFill>
                <a:blip r:embed="rId61"/>
              </p:blipFill>
              <p:spPr>
                <a:xfrm>
                  <a:off x="9075328" y="4973150"/>
                  <a:ext cx="102960" cy="21600"/>
                </a:xfrm>
                <a:prstGeom prst="rect"/>
              </p:spPr>
            </p:pic>
          </mc:Fallback>
        </mc:AlternateContent>
      </p:grpSp>
      <mc:AlternateContent xmlns:mc="http://schemas.openxmlformats.org/markup-compatibility/2006" xmlns:p14="http://schemas.microsoft.com/office/powerpoint/2010/main">
        <mc:Choice Requires="p14">
          <p:contentPart p14:bwMode="auto" r:id="rId62">
            <p14:nvContentPartPr>
              <p14:cNvPr id="46" name="Ink 45"/>
              <p14:cNvContentPartPr/>
              <p14:nvPr/>
            </p14:nvContentPartPr>
            <p14:xfrm>
              <a:off x="163528" y="1801190"/>
              <a:ext cx="108360" cy="236880"/>
            </p14:xfrm>
          </p:contentPart>
        </mc:Choice>
        <mc:Fallback xmlns="">
          <p:pic>
            <p:nvPicPr>
              <p:cNvPr id="46" name="Ink 45"/>
            </p:nvPicPr>
            <p:blipFill>
              <a:blip r:embed="rId63"/>
            </p:blipFill>
            <p:spPr>
              <a:xfrm>
                <a:off x="163528" y="1801190"/>
                <a:ext cx="108360" cy="23688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47" name="Ink 46"/>
              <p14:cNvContentPartPr/>
              <p14:nvPr/>
            </p14:nvContentPartPr>
            <p14:xfrm>
              <a:off x="62368" y="1710470"/>
              <a:ext cx="378720" cy="434160"/>
            </p14:xfrm>
          </p:contentPart>
        </mc:Choice>
        <mc:Fallback xmlns="">
          <p:pic>
            <p:nvPicPr>
              <p:cNvPr id="47" name="Ink 46"/>
            </p:nvPicPr>
            <p:blipFill>
              <a:blip r:embed="rId65"/>
            </p:blipFill>
            <p:spPr>
              <a:xfrm>
                <a:off x="62368" y="1710470"/>
                <a:ext cx="378720" cy="4341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49" name="Ink 48"/>
              <p14:cNvContentPartPr/>
              <p14:nvPr/>
            </p14:nvContentPartPr>
            <p14:xfrm>
              <a:off x="695608" y="1682390"/>
              <a:ext cx="729000" cy="620280"/>
            </p14:xfrm>
          </p:contentPart>
        </mc:Choice>
        <mc:Fallback xmlns="">
          <p:pic>
            <p:nvPicPr>
              <p:cNvPr id="49" name="Ink 48"/>
            </p:nvPicPr>
            <p:blipFill>
              <a:blip r:embed="rId67"/>
            </p:blipFill>
            <p:spPr>
              <a:xfrm>
                <a:off x="695608" y="1682390"/>
                <a:ext cx="729000" cy="62028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50" name="Ink 49"/>
              <p14:cNvContentPartPr/>
              <p14:nvPr/>
            </p14:nvContentPartPr>
            <p14:xfrm>
              <a:off x="967048" y="1724870"/>
              <a:ext cx="123840" cy="153720"/>
            </p14:xfrm>
          </p:contentPart>
        </mc:Choice>
        <mc:Fallback xmlns="">
          <p:pic>
            <p:nvPicPr>
              <p:cNvPr id="50" name="Ink 49"/>
            </p:nvPicPr>
            <p:blipFill>
              <a:blip r:embed="rId69"/>
            </p:blipFill>
            <p:spPr>
              <a:xfrm>
                <a:off x="967048" y="1724870"/>
                <a:ext cx="123840" cy="15372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51" name="Ink 50"/>
              <p14:cNvContentPartPr/>
              <p14:nvPr/>
            </p14:nvContentPartPr>
            <p14:xfrm>
              <a:off x="1619008" y="1646390"/>
              <a:ext cx="1552320" cy="385560"/>
            </p14:xfrm>
          </p:contentPart>
        </mc:Choice>
        <mc:Fallback xmlns="">
          <p:pic>
            <p:nvPicPr>
              <p:cNvPr id="51" name="Ink 50"/>
            </p:nvPicPr>
            <p:blipFill>
              <a:blip r:embed="rId71"/>
            </p:blipFill>
            <p:spPr>
              <a:xfrm>
                <a:off x="1619008" y="1646390"/>
                <a:ext cx="1552320" cy="38556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52" name="Ink 51"/>
              <p14:cNvContentPartPr/>
              <p14:nvPr/>
            </p14:nvContentPartPr>
            <p14:xfrm>
              <a:off x="2746528" y="1494110"/>
              <a:ext cx="99360" cy="131760"/>
            </p14:xfrm>
          </p:contentPart>
        </mc:Choice>
        <mc:Fallback xmlns="">
          <p:pic>
            <p:nvPicPr>
              <p:cNvPr id="52" name="Ink 51"/>
            </p:nvPicPr>
            <p:blipFill>
              <a:blip r:embed="rId73"/>
            </p:blipFill>
            <p:spPr>
              <a:xfrm>
                <a:off x="2746528" y="1494110"/>
                <a:ext cx="99360" cy="13176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53" name="Ink 52"/>
              <p14:cNvContentPartPr/>
              <p14:nvPr/>
            </p14:nvContentPartPr>
            <p14:xfrm>
              <a:off x="2611168" y="1695710"/>
              <a:ext cx="189000" cy="27000"/>
            </p14:xfrm>
          </p:contentPart>
        </mc:Choice>
        <mc:Fallback xmlns="">
          <p:pic>
            <p:nvPicPr>
              <p:cNvPr id="53" name="Ink 52"/>
            </p:nvPicPr>
            <p:blipFill>
              <a:blip r:embed="rId75"/>
            </p:blipFill>
            <p:spPr>
              <a:xfrm>
                <a:off x="2611168" y="1695710"/>
                <a:ext cx="189000" cy="2700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54" name="Ink 53"/>
              <p14:cNvContentPartPr/>
              <p14:nvPr/>
            </p14:nvContentPartPr>
            <p14:xfrm>
              <a:off x="166408" y="2380430"/>
              <a:ext cx="154080" cy="173160"/>
            </p14:xfrm>
          </p:contentPart>
        </mc:Choice>
        <mc:Fallback xmlns="">
          <p:pic>
            <p:nvPicPr>
              <p:cNvPr id="54" name="Ink 53"/>
            </p:nvPicPr>
            <p:blipFill>
              <a:blip r:embed="rId77"/>
            </p:blipFill>
            <p:spPr>
              <a:xfrm>
                <a:off x="166408" y="2380430"/>
                <a:ext cx="154080" cy="17316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55" name="Ink 54"/>
              <p14:cNvContentPartPr/>
              <p14:nvPr/>
            </p14:nvContentPartPr>
            <p14:xfrm>
              <a:off x="53728" y="2264150"/>
              <a:ext cx="354240" cy="396000"/>
            </p14:xfrm>
          </p:contentPart>
        </mc:Choice>
        <mc:Fallback xmlns="">
          <p:pic>
            <p:nvPicPr>
              <p:cNvPr id="55" name="Ink 54"/>
            </p:nvPicPr>
            <p:blipFill>
              <a:blip r:embed="rId79"/>
            </p:blipFill>
            <p:spPr>
              <a:xfrm>
                <a:off x="53728" y="2264150"/>
                <a:ext cx="354240" cy="39600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58" name="Ink 57"/>
              <p14:cNvContentPartPr/>
              <p14:nvPr/>
            </p14:nvContentPartPr>
            <p14:xfrm>
              <a:off x="752128" y="2337230"/>
              <a:ext cx="712440" cy="243000"/>
            </p14:xfrm>
          </p:contentPart>
        </mc:Choice>
        <mc:Fallback xmlns="">
          <p:pic>
            <p:nvPicPr>
              <p:cNvPr id="58" name="Ink 57"/>
            </p:nvPicPr>
            <p:blipFill>
              <a:blip r:embed="rId81"/>
            </p:blipFill>
            <p:spPr>
              <a:xfrm>
                <a:off x="752128" y="2337230"/>
                <a:ext cx="712440" cy="24300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59" name="Ink 58"/>
              <p14:cNvContentPartPr/>
              <p14:nvPr/>
            </p14:nvContentPartPr>
            <p14:xfrm>
              <a:off x="1635208" y="2243990"/>
              <a:ext cx="1620720" cy="419040"/>
            </p14:xfrm>
          </p:contentPart>
        </mc:Choice>
        <mc:Fallback xmlns="">
          <p:pic>
            <p:nvPicPr>
              <p:cNvPr id="59" name="Ink 58"/>
            </p:nvPicPr>
            <p:blipFill>
              <a:blip r:embed="rId83"/>
            </p:blipFill>
            <p:spPr>
              <a:xfrm>
                <a:off x="1635208" y="2243990"/>
                <a:ext cx="1620720" cy="41904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60" name="Ink 59"/>
              <p14:cNvContentPartPr/>
              <p14:nvPr/>
            </p14:nvContentPartPr>
            <p14:xfrm>
              <a:off x="2766688" y="2106830"/>
              <a:ext cx="134640" cy="109440"/>
            </p14:xfrm>
          </p:contentPart>
        </mc:Choice>
        <mc:Fallback xmlns="">
          <p:pic>
            <p:nvPicPr>
              <p:cNvPr id="60" name="Ink 59"/>
            </p:nvPicPr>
            <p:blipFill>
              <a:blip r:embed="rId85"/>
            </p:blipFill>
            <p:spPr>
              <a:xfrm>
                <a:off x="2766688" y="2106830"/>
                <a:ext cx="134640" cy="10944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84" name="Ink 83"/>
              <p14:cNvContentPartPr/>
              <p14:nvPr/>
            </p14:nvContentPartPr>
            <p14:xfrm>
              <a:off x="130408" y="2940230"/>
              <a:ext cx="160560" cy="191880"/>
            </p14:xfrm>
          </p:contentPart>
        </mc:Choice>
        <mc:Fallback xmlns="">
          <p:pic>
            <p:nvPicPr>
              <p:cNvPr id="84" name="Ink 83"/>
            </p:nvPicPr>
            <p:blipFill>
              <a:blip r:embed="rId87"/>
            </p:blipFill>
            <p:spPr>
              <a:xfrm>
                <a:off x="130408" y="2940230"/>
                <a:ext cx="160560" cy="19188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85" name="Ink 84"/>
              <p14:cNvContentPartPr/>
              <p14:nvPr/>
            </p14:nvContentPartPr>
            <p14:xfrm>
              <a:off x="7288" y="2826110"/>
              <a:ext cx="397440" cy="438480"/>
            </p14:xfrm>
          </p:contentPart>
        </mc:Choice>
        <mc:Fallback xmlns="">
          <p:pic>
            <p:nvPicPr>
              <p:cNvPr id="85" name="Ink 84"/>
            </p:nvPicPr>
            <p:blipFill>
              <a:blip r:embed="rId89"/>
            </p:blipFill>
            <p:spPr>
              <a:xfrm>
                <a:off x="7288" y="2826110"/>
                <a:ext cx="397440" cy="43848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90" name="Ink 89"/>
              <p14:cNvContentPartPr/>
              <p14:nvPr/>
            </p14:nvContentPartPr>
            <p14:xfrm>
              <a:off x="707488" y="2837990"/>
              <a:ext cx="1634400" cy="518760"/>
            </p14:xfrm>
          </p:contentPart>
        </mc:Choice>
        <mc:Fallback xmlns="">
          <p:pic>
            <p:nvPicPr>
              <p:cNvPr id="90" name="Ink 89"/>
            </p:nvPicPr>
            <p:blipFill>
              <a:blip r:embed="rId91"/>
            </p:blipFill>
            <p:spPr>
              <a:xfrm>
                <a:off x="707488" y="2837990"/>
                <a:ext cx="1634400" cy="51876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91" name="Ink 90"/>
              <p14:cNvContentPartPr/>
              <p14:nvPr/>
            </p14:nvContentPartPr>
            <p14:xfrm>
              <a:off x="1946248" y="2721710"/>
              <a:ext cx="113040" cy="117000"/>
            </p14:xfrm>
          </p:contentPart>
        </mc:Choice>
        <mc:Fallback xmlns="">
          <p:pic>
            <p:nvPicPr>
              <p:cNvPr id="91" name="Ink 90"/>
            </p:nvPicPr>
            <p:blipFill>
              <a:blip r:embed="rId93"/>
            </p:blipFill>
            <p:spPr>
              <a:xfrm>
                <a:off x="1946248" y="2721710"/>
                <a:ext cx="113040" cy="11700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92" name="Ink 91"/>
              <p14:cNvContentPartPr/>
              <p14:nvPr/>
            </p14:nvContentPartPr>
            <p14:xfrm>
              <a:off x="1858048" y="2909270"/>
              <a:ext cx="131040" cy="2520"/>
            </p14:xfrm>
          </p:contentPart>
        </mc:Choice>
        <mc:Fallback xmlns="">
          <p:pic>
            <p:nvPicPr>
              <p:cNvPr id="92" name="Ink 91"/>
            </p:nvPicPr>
            <p:blipFill>
              <a:blip r:embed="rId95"/>
            </p:blipFill>
            <p:spPr>
              <a:xfrm>
                <a:off x="1858048" y="2909270"/>
                <a:ext cx="131040" cy="252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94" name="Ink 93"/>
              <p14:cNvContentPartPr/>
              <p14:nvPr/>
            </p14:nvContentPartPr>
            <p14:xfrm>
              <a:off x="1275928" y="2723150"/>
              <a:ext cx="113760" cy="121680"/>
            </p14:xfrm>
          </p:contentPart>
        </mc:Choice>
        <mc:Fallback xmlns="">
          <p:pic>
            <p:nvPicPr>
              <p:cNvPr id="94" name="Ink 93"/>
            </p:nvPicPr>
            <p:blipFill>
              <a:blip r:embed="rId97"/>
            </p:blipFill>
            <p:spPr>
              <a:xfrm>
                <a:off x="1275928" y="2723150"/>
                <a:ext cx="113760" cy="12168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95" name="Ink 94"/>
              <p14:cNvContentPartPr/>
              <p14:nvPr/>
            </p14:nvContentPartPr>
            <p14:xfrm>
              <a:off x="1476088" y="2739350"/>
              <a:ext cx="121680" cy="110880"/>
            </p14:xfrm>
          </p:contentPart>
        </mc:Choice>
        <mc:Fallback xmlns="">
          <p:pic>
            <p:nvPicPr>
              <p:cNvPr id="95" name="Ink 94"/>
            </p:nvPicPr>
            <p:blipFill>
              <a:blip r:embed="rId99"/>
            </p:blipFill>
            <p:spPr>
              <a:xfrm>
                <a:off x="1476088" y="2739350"/>
                <a:ext cx="121680" cy="11088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97" name="Ink 96"/>
              <p14:cNvContentPartPr/>
              <p14:nvPr/>
            </p14:nvContentPartPr>
            <p14:xfrm>
              <a:off x="2539528" y="2875070"/>
              <a:ext cx="418320" cy="240120"/>
            </p14:xfrm>
          </p:contentPart>
        </mc:Choice>
        <mc:Fallback xmlns="">
          <p:pic>
            <p:nvPicPr>
              <p:cNvPr id="97" name="Ink 96"/>
            </p:nvPicPr>
            <p:blipFill>
              <a:blip r:embed="rId101"/>
            </p:blipFill>
            <p:spPr>
              <a:xfrm>
                <a:off x="2539528" y="2875070"/>
                <a:ext cx="418320" cy="24012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98" name="Ink 97"/>
              <p14:cNvContentPartPr/>
              <p14:nvPr/>
            </p14:nvContentPartPr>
            <p14:xfrm>
              <a:off x="2652568" y="2709830"/>
              <a:ext cx="97560" cy="115920"/>
            </p14:xfrm>
          </p:contentPart>
        </mc:Choice>
        <mc:Fallback xmlns="">
          <p:pic>
            <p:nvPicPr>
              <p:cNvPr id="98" name="Ink 97"/>
            </p:nvPicPr>
            <p:blipFill>
              <a:blip r:embed="rId103"/>
            </p:blipFill>
            <p:spPr>
              <a:xfrm>
                <a:off x="2652568" y="2709830"/>
                <a:ext cx="97560" cy="11592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99" name="Ink 98"/>
              <p14:cNvContentPartPr/>
              <p14:nvPr/>
            </p14:nvContentPartPr>
            <p14:xfrm>
              <a:off x="3052528" y="2860310"/>
              <a:ext cx="761400" cy="522720"/>
            </p14:xfrm>
          </p:contentPart>
        </mc:Choice>
        <mc:Fallback xmlns="">
          <p:pic>
            <p:nvPicPr>
              <p:cNvPr id="99" name="Ink 98"/>
            </p:nvPicPr>
            <p:blipFill>
              <a:blip r:embed="rId105"/>
            </p:blipFill>
            <p:spPr>
              <a:xfrm>
                <a:off x="3052528" y="2860310"/>
                <a:ext cx="761400" cy="52272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111" name="Ink 110"/>
              <p14:cNvContentPartPr/>
              <p14:nvPr/>
            </p14:nvContentPartPr>
            <p14:xfrm>
              <a:off x="220768" y="3464390"/>
              <a:ext cx="165240" cy="176040"/>
            </p14:xfrm>
          </p:contentPart>
        </mc:Choice>
        <mc:Fallback xmlns="">
          <p:pic>
            <p:nvPicPr>
              <p:cNvPr id="111" name="Ink 110"/>
            </p:nvPicPr>
            <p:blipFill>
              <a:blip r:embed="rId107"/>
            </p:blipFill>
            <p:spPr>
              <a:xfrm>
                <a:off x="220768" y="3464390"/>
                <a:ext cx="165240" cy="17604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112" name="Ink 111"/>
              <p14:cNvContentPartPr/>
              <p14:nvPr/>
            </p14:nvContentPartPr>
            <p14:xfrm>
              <a:off x="334168" y="3467990"/>
              <a:ext cx="20880" cy="279720"/>
            </p14:xfrm>
          </p:contentPart>
        </mc:Choice>
        <mc:Fallback xmlns="">
          <p:pic>
            <p:nvPicPr>
              <p:cNvPr id="112" name="Ink 111"/>
            </p:nvPicPr>
            <p:blipFill>
              <a:blip r:embed="rId109"/>
            </p:blipFill>
            <p:spPr>
              <a:xfrm>
                <a:off x="334168" y="3467990"/>
                <a:ext cx="20880" cy="27972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113" name="Ink 112"/>
              <p14:cNvContentPartPr/>
              <p14:nvPr/>
            </p14:nvContentPartPr>
            <p14:xfrm>
              <a:off x="124288" y="3408590"/>
              <a:ext cx="369720" cy="450000"/>
            </p14:xfrm>
          </p:contentPart>
        </mc:Choice>
        <mc:Fallback xmlns="">
          <p:pic>
            <p:nvPicPr>
              <p:cNvPr id="113" name="Ink 112"/>
            </p:nvPicPr>
            <p:blipFill>
              <a:blip r:embed="rId111"/>
            </p:blipFill>
            <p:spPr>
              <a:xfrm>
                <a:off x="124288" y="3408590"/>
                <a:ext cx="369720" cy="45000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119" name="Ink 118"/>
              <p14:cNvContentPartPr/>
              <p14:nvPr/>
            </p14:nvContentPartPr>
            <p14:xfrm>
              <a:off x="638008" y="3402110"/>
              <a:ext cx="610200" cy="376920"/>
            </p14:xfrm>
          </p:contentPart>
        </mc:Choice>
        <mc:Fallback xmlns="">
          <p:pic>
            <p:nvPicPr>
              <p:cNvPr id="119" name="Ink 118"/>
            </p:nvPicPr>
            <p:blipFill>
              <a:blip r:embed="rId113"/>
            </p:blipFill>
            <p:spPr>
              <a:xfrm>
                <a:off x="638008" y="3402110"/>
                <a:ext cx="610200" cy="37692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20" name="Ink 119"/>
              <p14:cNvContentPartPr/>
              <p14:nvPr/>
            </p14:nvContentPartPr>
            <p14:xfrm>
              <a:off x="1092328" y="3398150"/>
              <a:ext cx="64080" cy="104400"/>
            </p14:xfrm>
          </p:contentPart>
        </mc:Choice>
        <mc:Fallback xmlns="">
          <p:pic>
            <p:nvPicPr>
              <p:cNvPr id="120" name="Ink 119"/>
            </p:nvPicPr>
            <p:blipFill>
              <a:blip r:embed="rId115"/>
            </p:blipFill>
            <p:spPr>
              <a:xfrm>
                <a:off x="1092328" y="3398150"/>
                <a:ext cx="64080" cy="10440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121" name="Ink 120"/>
              <p14:cNvContentPartPr/>
              <p14:nvPr/>
            </p14:nvContentPartPr>
            <p14:xfrm>
              <a:off x="1363048" y="3491390"/>
              <a:ext cx="938880" cy="438480"/>
            </p14:xfrm>
          </p:contentPart>
        </mc:Choice>
        <mc:Fallback xmlns="">
          <p:pic>
            <p:nvPicPr>
              <p:cNvPr id="121" name="Ink 120"/>
            </p:nvPicPr>
            <p:blipFill>
              <a:blip r:embed="rId117"/>
            </p:blipFill>
            <p:spPr>
              <a:xfrm>
                <a:off x="1363048" y="3491390"/>
                <a:ext cx="938880" cy="43848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22" name="Ink 121"/>
              <p14:cNvContentPartPr/>
              <p14:nvPr/>
            </p14:nvContentPartPr>
            <p14:xfrm>
              <a:off x="1671928" y="3562670"/>
              <a:ext cx="217080" cy="6840"/>
            </p14:xfrm>
          </p:contentPart>
        </mc:Choice>
        <mc:Fallback xmlns="">
          <p:pic>
            <p:nvPicPr>
              <p:cNvPr id="122" name="Ink 121"/>
            </p:nvPicPr>
            <p:blipFill>
              <a:blip r:embed="rId119"/>
            </p:blipFill>
            <p:spPr>
              <a:xfrm>
                <a:off x="1671928" y="3562670"/>
                <a:ext cx="217080" cy="684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23" name="Ink 122"/>
              <p14:cNvContentPartPr/>
              <p14:nvPr/>
            </p14:nvContentPartPr>
            <p14:xfrm>
              <a:off x="2528008" y="3520910"/>
              <a:ext cx="258840" cy="257400"/>
            </p14:xfrm>
          </p:contentPart>
        </mc:Choice>
        <mc:Fallback xmlns="">
          <p:pic>
            <p:nvPicPr>
              <p:cNvPr id="123" name="Ink 122"/>
            </p:nvPicPr>
            <p:blipFill>
              <a:blip r:embed="rId121"/>
            </p:blipFill>
            <p:spPr>
              <a:xfrm>
                <a:off x="2528008" y="3520910"/>
                <a:ext cx="258840" cy="25740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124" name="Ink 123"/>
              <p14:cNvContentPartPr/>
              <p14:nvPr/>
            </p14:nvContentPartPr>
            <p14:xfrm>
              <a:off x="2560408" y="3335510"/>
              <a:ext cx="105480" cy="119520"/>
            </p14:xfrm>
          </p:contentPart>
        </mc:Choice>
        <mc:Fallback xmlns="">
          <p:pic>
            <p:nvPicPr>
              <p:cNvPr id="124" name="Ink 123"/>
            </p:nvPicPr>
            <p:blipFill>
              <a:blip r:embed="rId123"/>
            </p:blipFill>
            <p:spPr>
              <a:xfrm>
                <a:off x="2560408" y="3335510"/>
                <a:ext cx="105480" cy="11952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25" name="Ink 124"/>
              <p14:cNvContentPartPr/>
              <p14:nvPr/>
            </p14:nvContentPartPr>
            <p14:xfrm>
              <a:off x="2906368" y="3424070"/>
              <a:ext cx="18720" cy="348840"/>
            </p14:xfrm>
          </p:contentPart>
        </mc:Choice>
        <mc:Fallback xmlns="">
          <p:pic>
            <p:nvPicPr>
              <p:cNvPr id="125" name="Ink 124"/>
            </p:nvPicPr>
            <p:blipFill>
              <a:blip r:embed="rId125"/>
            </p:blipFill>
            <p:spPr>
              <a:xfrm>
                <a:off x="2906368" y="3424070"/>
                <a:ext cx="18720" cy="34884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26" name="Ink 125"/>
              <p14:cNvContentPartPr/>
              <p14:nvPr/>
            </p14:nvContentPartPr>
            <p14:xfrm>
              <a:off x="2801968" y="3509030"/>
              <a:ext cx="920880" cy="526320"/>
            </p14:xfrm>
          </p:contentPart>
        </mc:Choice>
        <mc:Fallback xmlns="">
          <p:pic>
            <p:nvPicPr>
              <p:cNvPr id="126" name="Ink 125"/>
            </p:nvPicPr>
            <p:blipFill>
              <a:blip r:embed="rId127"/>
            </p:blipFill>
            <p:spPr>
              <a:xfrm>
                <a:off x="2801968" y="3509030"/>
                <a:ext cx="920880" cy="52632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27" name="Ink 126"/>
              <p14:cNvContentPartPr/>
              <p14:nvPr/>
            </p14:nvContentPartPr>
            <p14:xfrm>
              <a:off x="3822568" y="3520910"/>
              <a:ext cx="305640" cy="304200"/>
            </p14:xfrm>
          </p:contentPart>
        </mc:Choice>
        <mc:Fallback xmlns="">
          <p:pic>
            <p:nvPicPr>
              <p:cNvPr id="127" name="Ink 126"/>
            </p:nvPicPr>
            <p:blipFill>
              <a:blip r:embed="rId129"/>
            </p:blipFill>
            <p:spPr>
              <a:xfrm>
                <a:off x="3822568" y="3520910"/>
                <a:ext cx="305640" cy="30420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28" name="Ink 127"/>
              <p14:cNvContentPartPr/>
              <p14:nvPr/>
            </p14:nvContentPartPr>
            <p14:xfrm>
              <a:off x="3797728" y="3601910"/>
              <a:ext cx="203040" cy="7920"/>
            </p14:xfrm>
          </p:contentPart>
        </mc:Choice>
        <mc:Fallback xmlns="">
          <p:pic>
            <p:nvPicPr>
              <p:cNvPr id="128" name="Ink 127"/>
            </p:nvPicPr>
            <p:blipFill>
              <a:blip r:embed="rId131"/>
            </p:blipFill>
            <p:spPr>
              <a:xfrm>
                <a:off x="3797728" y="3601910"/>
                <a:ext cx="203040" cy="792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29" name="Ink 128"/>
              <p14:cNvContentPartPr/>
              <p14:nvPr/>
            </p14:nvContentPartPr>
            <p14:xfrm>
              <a:off x="4273648" y="3429110"/>
              <a:ext cx="570960" cy="556200"/>
            </p14:xfrm>
          </p:contentPart>
        </mc:Choice>
        <mc:Fallback xmlns="">
          <p:pic>
            <p:nvPicPr>
              <p:cNvPr id="129" name="Ink 128"/>
            </p:nvPicPr>
            <p:blipFill>
              <a:blip r:embed="rId133"/>
            </p:blipFill>
            <p:spPr>
              <a:xfrm>
                <a:off x="4273648" y="3429110"/>
                <a:ext cx="570960" cy="55620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30" name="Ink 129"/>
              <p14:cNvContentPartPr/>
              <p14:nvPr/>
            </p14:nvContentPartPr>
            <p14:xfrm>
              <a:off x="4478128" y="3258110"/>
              <a:ext cx="135360" cy="138240"/>
            </p14:xfrm>
          </p:contentPart>
        </mc:Choice>
        <mc:Fallback xmlns="">
          <p:pic>
            <p:nvPicPr>
              <p:cNvPr id="130" name="Ink 129"/>
            </p:nvPicPr>
            <p:blipFill>
              <a:blip r:embed="rId135"/>
            </p:blipFill>
            <p:spPr>
              <a:xfrm>
                <a:off x="4478128" y="3258110"/>
                <a:ext cx="135360" cy="13824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53" name="Ink 152"/>
              <p14:cNvContentPartPr/>
              <p14:nvPr/>
            </p14:nvContentPartPr>
            <p14:xfrm>
              <a:off x="2292568" y="3976670"/>
              <a:ext cx="1164600" cy="450720"/>
            </p14:xfrm>
          </p:contentPart>
        </mc:Choice>
        <mc:Fallback xmlns="">
          <p:pic>
            <p:nvPicPr>
              <p:cNvPr id="153" name="Ink 152"/>
            </p:nvPicPr>
            <p:blipFill>
              <a:blip r:embed="rId137"/>
            </p:blipFill>
            <p:spPr>
              <a:xfrm>
                <a:off x="2292568" y="3976670"/>
                <a:ext cx="1164600" cy="45072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54" name="Ink 153"/>
              <p14:cNvContentPartPr/>
              <p14:nvPr/>
            </p14:nvContentPartPr>
            <p14:xfrm>
              <a:off x="3572728" y="4078550"/>
              <a:ext cx="339840" cy="210960"/>
            </p14:xfrm>
          </p:contentPart>
        </mc:Choice>
        <mc:Fallback xmlns="">
          <p:pic>
            <p:nvPicPr>
              <p:cNvPr id="154" name="Ink 153"/>
            </p:nvPicPr>
            <p:blipFill>
              <a:blip r:embed="rId139"/>
            </p:blipFill>
            <p:spPr>
              <a:xfrm>
                <a:off x="3572728" y="4078550"/>
                <a:ext cx="339840" cy="21096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55" name="Ink 154"/>
              <p14:cNvContentPartPr/>
              <p14:nvPr/>
            </p14:nvContentPartPr>
            <p14:xfrm>
              <a:off x="4036768" y="3960110"/>
              <a:ext cx="1369080" cy="349560"/>
            </p14:xfrm>
          </p:contentPart>
        </mc:Choice>
        <mc:Fallback xmlns="">
          <p:pic>
            <p:nvPicPr>
              <p:cNvPr id="155" name="Ink 154"/>
            </p:nvPicPr>
            <p:blipFill>
              <a:blip r:embed="rId141"/>
            </p:blipFill>
            <p:spPr>
              <a:xfrm>
                <a:off x="4036768" y="3960110"/>
                <a:ext cx="1369080" cy="34956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56" name="Ink 155"/>
              <p14:cNvContentPartPr/>
              <p14:nvPr/>
            </p14:nvContentPartPr>
            <p14:xfrm>
              <a:off x="4978888" y="3810350"/>
              <a:ext cx="112320" cy="88920"/>
            </p14:xfrm>
          </p:contentPart>
        </mc:Choice>
        <mc:Fallback xmlns="">
          <p:pic>
            <p:nvPicPr>
              <p:cNvPr id="156" name="Ink 155"/>
            </p:nvPicPr>
            <p:blipFill>
              <a:blip r:embed="rId143"/>
            </p:blipFill>
            <p:spPr>
              <a:xfrm>
                <a:off x="4978888" y="3810350"/>
                <a:ext cx="112320" cy="8892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57" name="Ink 156"/>
              <p14:cNvContentPartPr/>
              <p14:nvPr/>
            </p14:nvContentPartPr>
            <p14:xfrm>
              <a:off x="4808968" y="4016630"/>
              <a:ext cx="198360" cy="2520"/>
            </p14:xfrm>
          </p:contentPart>
        </mc:Choice>
        <mc:Fallback xmlns="">
          <p:pic>
            <p:nvPicPr>
              <p:cNvPr id="157" name="Ink 156"/>
            </p:nvPicPr>
            <p:blipFill>
              <a:blip r:embed="rId145"/>
            </p:blipFill>
            <p:spPr>
              <a:xfrm>
                <a:off x="4808968" y="4016630"/>
                <a:ext cx="198360" cy="252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69" name="Ink 68"/>
              <p14:cNvContentPartPr/>
              <p14:nvPr/>
            </p14:nvContentPartPr>
            <p14:xfrm>
              <a:off x="7590688" y="1504910"/>
              <a:ext cx="1679040" cy="297720"/>
            </p14:xfrm>
          </p:contentPart>
        </mc:Choice>
        <mc:Fallback xmlns="">
          <p:pic>
            <p:nvPicPr>
              <p:cNvPr id="69" name="Ink 68"/>
            </p:nvPicPr>
            <p:blipFill>
              <a:blip r:embed="rId147"/>
            </p:blipFill>
            <p:spPr>
              <a:xfrm>
                <a:off x="7590688" y="1504910"/>
                <a:ext cx="1679040" cy="29772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70" name="Ink 69"/>
              <p14:cNvContentPartPr/>
              <p14:nvPr/>
            </p14:nvContentPartPr>
            <p14:xfrm>
              <a:off x="8870128" y="1437950"/>
              <a:ext cx="107280" cy="89280"/>
            </p14:xfrm>
          </p:contentPart>
        </mc:Choice>
        <mc:Fallback xmlns="">
          <p:pic>
            <p:nvPicPr>
              <p:cNvPr id="70" name="Ink 69"/>
            </p:nvPicPr>
            <p:blipFill>
              <a:blip r:embed="rId149"/>
            </p:blipFill>
            <p:spPr>
              <a:xfrm>
                <a:off x="8870128" y="1437950"/>
                <a:ext cx="107280" cy="8928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71" name="Ink 70"/>
              <p14:cNvContentPartPr/>
              <p14:nvPr/>
            </p14:nvContentPartPr>
            <p14:xfrm>
              <a:off x="8723968" y="1574030"/>
              <a:ext cx="126360" cy="4680"/>
            </p14:xfrm>
          </p:contentPart>
        </mc:Choice>
        <mc:Fallback xmlns="">
          <p:pic>
            <p:nvPicPr>
              <p:cNvPr id="71" name="Ink 70"/>
            </p:nvPicPr>
            <p:blipFill>
              <a:blip r:embed="rId151"/>
            </p:blipFill>
            <p:spPr>
              <a:xfrm>
                <a:off x="8723968" y="1574030"/>
                <a:ext cx="126360" cy="468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63" name="Ink 62"/>
              <p14:cNvContentPartPr/>
              <p14:nvPr/>
            </p14:nvContentPartPr>
            <p14:xfrm>
              <a:off x="6373528" y="1518950"/>
              <a:ext cx="130680" cy="234720"/>
            </p14:xfrm>
          </p:contentPart>
        </mc:Choice>
        <mc:Fallback xmlns="">
          <p:pic>
            <p:nvPicPr>
              <p:cNvPr id="63" name="Ink 62"/>
            </p:nvPicPr>
            <p:blipFill>
              <a:blip r:embed="rId153"/>
            </p:blipFill>
            <p:spPr>
              <a:xfrm>
                <a:off x="6373528" y="1518950"/>
                <a:ext cx="130680" cy="23472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64" name="Ink 63"/>
              <p14:cNvContentPartPr/>
              <p14:nvPr/>
            </p14:nvContentPartPr>
            <p14:xfrm>
              <a:off x="6306928" y="1449110"/>
              <a:ext cx="325440" cy="399600"/>
            </p14:xfrm>
          </p:contentPart>
        </mc:Choice>
        <mc:Fallback xmlns="">
          <p:pic>
            <p:nvPicPr>
              <p:cNvPr id="64" name="Ink 63"/>
            </p:nvPicPr>
            <p:blipFill>
              <a:blip r:embed="rId155"/>
            </p:blipFill>
            <p:spPr>
              <a:xfrm>
                <a:off x="6306928" y="1449110"/>
                <a:ext cx="325440" cy="39960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65" name="Ink 64"/>
              <p14:cNvContentPartPr/>
              <p14:nvPr/>
            </p14:nvContentPartPr>
            <p14:xfrm>
              <a:off x="6323488" y="2084510"/>
              <a:ext cx="159480" cy="210240"/>
            </p14:xfrm>
          </p:contentPart>
        </mc:Choice>
        <mc:Fallback xmlns="">
          <p:pic>
            <p:nvPicPr>
              <p:cNvPr id="65" name="Ink 64"/>
            </p:nvPicPr>
            <p:blipFill>
              <a:blip r:embed="rId157"/>
            </p:blipFill>
            <p:spPr>
              <a:xfrm>
                <a:off x="6323488" y="2084510"/>
                <a:ext cx="159480" cy="21024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66" name="Ink 65"/>
              <p14:cNvContentPartPr/>
              <p14:nvPr/>
            </p14:nvContentPartPr>
            <p14:xfrm>
              <a:off x="6231328" y="1954910"/>
              <a:ext cx="366840" cy="390600"/>
            </p14:xfrm>
          </p:contentPart>
        </mc:Choice>
        <mc:Fallback xmlns="">
          <p:pic>
            <p:nvPicPr>
              <p:cNvPr id="66" name="Ink 65"/>
            </p:nvPicPr>
            <p:blipFill>
              <a:blip r:embed="rId159"/>
            </p:blipFill>
            <p:spPr>
              <a:xfrm>
                <a:off x="6231328" y="1954910"/>
                <a:ext cx="366840" cy="39060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79" name="Ink 78"/>
              <p14:cNvContentPartPr/>
              <p14:nvPr/>
            </p14:nvContentPartPr>
            <p14:xfrm>
              <a:off x="7554688" y="2025110"/>
              <a:ext cx="1531440" cy="362520"/>
            </p14:xfrm>
          </p:contentPart>
        </mc:Choice>
        <mc:Fallback xmlns="">
          <p:pic>
            <p:nvPicPr>
              <p:cNvPr id="79" name="Ink 78"/>
            </p:nvPicPr>
            <p:blipFill>
              <a:blip r:embed="rId161"/>
            </p:blipFill>
            <p:spPr>
              <a:xfrm>
                <a:off x="7554688" y="2025110"/>
                <a:ext cx="1531440" cy="36252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80" name="Ink 79"/>
              <p14:cNvContentPartPr/>
              <p14:nvPr/>
            </p14:nvContentPartPr>
            <p14:xfrm>
              <a:off x="8677888" y="1838630"/>
              <a:ext cx="110160" cy="120600"/>
            </p14:xfrm>
          </p:contentPart>
        </mc:Choice>
        <mc:Fallback xmlns="">
          <p:pic>
            <p:nvPicPr>
              <p:cNvPr id="80" name="Ink 79"/>
            </p:nvPicPr>
            <p:blipFill>
              <a:blip r:embed="rId163"/>
            </p:blipFill>
            <p:spPr>
              <a:xfrm>
                <a:off x="8677888" y="1838630"/>
                <a:ext cx="110160" cy="12060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87" name="Ink 86"/>
              <p14:cNvContentPartPr/>
              <p14:nvPr/>
            </p14:nvContentPartPr>
            <p14:xfrm>
              <a:off x="6309088" y="2647550"/>
              <a:ext cx="136440" cy="179280"/>
            </p14:xfrm>
          </p:contentPart>
        </mc:Choice>
        <mc:Fallback xmlns="">
          <p:pic>
            <p:nvPicPr>
              <p:cNvPr id="87" name="Ink 86"/>
            </p:nvPicPr>
            <p:blipFill>
              <a:blip r:embed="rId165"/>
            </p:blipFill>
            <p:spPr>
              <a:xfrm>
                <a:off x="6309088" y="2647550"/>
                <a:ext cx="136440" cy="17928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88" name="Ink 87"/>
              <p14:cNvContentPartPr/>
              <p14:nvPr/>
            </p14:nvContentPartPr>
            <p14:xfrm>
              <a:off x="6174808" y="2512190"/>
              <a:ext cx="428040" cy="493920"/>
            </p14:xfrm>
          </p:contentPart>
        </mc:Choice>
        <mc:Fallback xmlns="">
          <p:pic>
            <p:nvPicPr>
              <p:cNvPr id="88" name="Ink 87"/>
            </p:nvPicPr>
            <p:blipFill>
              <a:blip r:embed="rId167"/>
            </p:blipFill>
            <p:spPr>
              <a:xfrm>
                <a:off x="6174808" y="2512190"/>
                <a:ext cx="428040" cy="49392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p14:cNvContentPartPr/>
              <p14:nvPr/>
            </p14:nvContentPartPr>
            <p14:xfrm>
              <a:off x="6882208" y="2562950"/>
              <a:ext cx="1776240" cy="559080"/>
            </p14:xfrm>
          </p:contentPart>
        </mc:Choice>
        <mc:Fallback xmlns="">
          <p:pic>
            <p:nvPicPr>
              <p:cNvPr id="101" name="Ink 100"/>
            </p:nvPicPr>
            <p:blipFill>
              <a:blip r:embed="rId169"/>
            </p:blipFill>
            <p:spPr>
              <a:xfrm>
                <a:off x="6882208" y="2562950"/>
                <a:ext cx="1776240" cy="55908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p14:cNvContentPartPr/>
              <p14:nvPr/>
            </p14:nvContentPartPr>
            <p14:xfrm>
              <a:off x="8219608" y="2420750"/>
              <a:ext cx="124920" cy="106200"/>
            </p14:xfrm>
          </p:contentPart>
        </mc:Choice>
        <mc:Fallback xmlns="">
          <p:pic>
            <p:nvPicPr>
              <p:cNvPr id="102" name="Ink 101"/>
            </p:nvPicPr>
            <p:blipFill>
              <a:blip r:embed="rId171"/>
            </p:blipFill>
            <p:spPr>
              <a:xfrm>
                <a:off x="8219608" y="2420750"/>
                <a:ext cx="124920" cy="10620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p14:cNvContentPartPr/>
              <p14:nvPr/>
            </p14:nvContentPartPr>
            <p14:xfrm>
              <a:off x="8104048" y="2666270"/>
              <a:ext cx="113400" cy="11880"/>
            </p14:xfrm>
          </p:contentPart>
        </mc:Choice>
        <mc:Fallback xmlns="">
          <p:pic>
            <p:nvPicPr>
              <p:cNvPr id="103" name="Ink 102"/>
            </p:nvPicPr>
            <p:blipFill>
              <a:blip r:embed="rId173"/>
            </p:blipFill>
            <p:spPr>
              <a:xfrm>
                <a:off x="8104048" y="2666270"/>
                <a:ext cx="113400" cy="1188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p14:cNvContentPartPr/>
              <p14:nvPr/>
            </p14:nvContentPartPr>
            <p14:xfrm>
              <a:off x="7749088" y="2476550"/>
              <a:ext cx="122760" cy="104760"/>
            </p14:xfrm>
          </p:contentPart>
        </mc:Choice>
        <mc:Fallback xmlns="">
          <p:pic>
            <p:nvPicPr>
              <p:cNvPr id="104" name="Ink 103"/>
            </p:nvPicPr>
            <p:blipFill>
              <a:blip r:embed="rId175"/>
            </p:blipFill>
            <p:spPr>
              <a:xfrm>
                <a:off x="7749088" y="2476550"/>
                <a:ext cx="122760" cy="10476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p14:cNvContentPartPr/>
              <p14:nvPr/>
            </p14:nvContentPartPr>
            <p14:xfrm>
              <a:off x="7418968" y="2479790"/>
              <a:ext cx="86040" cy="104760"/>
            </p14:xfrm>
          </p:contentPart>
        </mc:Choice>
        <mc:Fallback xmlns="">
          <p:pic>
            <p:nvPicPr>
              <p:cNvPr id="105" name="Ink 104"/>
            </p:nvPicPr>
            <p:blipFill>
              <a:blip r:embed="rId177"/>
            </p:blipFill>
            <p:spPr>
              <a:xfrm>
                <a:off x="7418968" y="2479790"/>
                <a:ext cx="86040" cy="10476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p14:cNvContentPartPr/>
              <p14:nvPr/>
            </p14:nvContentPartPr>
            <p14:xfrm>
              <a:off x="8890288" y="2532710"/>
              <a:ext cx="336240" cy="262800"/>
            </p14:xfrm>
          </p:contentPart>
        </mc:Choice>
        <mc:Fallback xmlns="">
          <p:pic>
            <p:nvPicPr>
              <p:cNvPr id="106" name="Ink 105"/>
            </p:nvPicPr>
            <p:blipFill>
              <a:blip r:embed="rId179"/>
            </p:blipFill>
            <p:spPr>
              <a:xfrm>
                <a:off x="8890288" y="2532710"/>
                <a:ext cx="336240" cy="26280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p14:cNvContentPartPr/>
              <p14:nvPr/>
            </p14:nvContentPartPr>
            <p14:xfrm>
              <a:off x="8939248" y="2363870"/>
              <a:ext cx="84600" cy="111960"/>
            </p14:xfrm>
          </p:contentPart>
        </mc:Choice>
        <mc:Fallback xmlns="">
          <p:pic>
            <p:nvPicPr>
              <p:cNvPr id="107" name="Ink 106"/>
            </p:nvPicPr>
            <p:blipFill>
              <a:blip r:embed="rId181"/>
            </p:blipFill>
            <p:spPr>
              <a:xfrm>
                <a:off x="8939248" y="2363870"/>
                <a:ext cx="84600" cy="11196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p14:cNvContentPartPr/>
              <p14:nvPr/>
            </p14:nvContentPartPr>
            <p14:xfrm>
              <a:off x="9368728" y="2305550"/>
              <a:ext cx="979920" cy="699480"/>
            </p14:xfrm>
          </p:contentPart>
        </mc:Choice>
        <mc:Fallback xmlns="">
          <p:pic>
            <p:nvPicPr>
              <p:cNvPr id="108" name="Ink 107"/>
            </p:nvPicPr>
            <p:blipFill>
              <a:blip r:embed="rId183"/>
            </p:blipFill>
            <p:spPr>
              <a:xfrm>
                <a:off x="9368728" y="2305550"/>
                <a:ext cx="979920" cy="69948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p14:cNvContentPartPr/>
              <p14:nvPr/>
            </p14:nvContentPartPr>
            <p14:xfrm>
              <a:off x="9311128" y="2507150"/>
              <a:ext cx="145440" cy="20520"/>
            </p14:xfrm>
          </p:contentPart>
        </mc:Choice>
        <mc:Fallback xmlns="">
          <p:pic>
            <p:nvPicPr>
              <p:cNvPr id="109" name="Ink 108"/>
            </p:nvPicPr>
            <p:blipFill>
              <a:blip r:embed="rId185"/>
            </p:blipFill>
            <p:spPr>
              <a:xfrm>
                <a:off x="9311128" y="2507150"/>
                <a:ext cx="145440" cy="2052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p14:cNvContentPartPr/>
              <p14:nvPr/>
            </p14:nvContentPartPr>
            <p14:xfrm>
              <a:off x="6257248" y="3249830"/>
              <a:ext cx="173880" cy="186480"/>
            </p14:xfrm>
          </p:contentPart>
        </mc:Choice>
        <mc:Fallback xmlns="">
          <p:pic>
            <p:nvPicPr>
              <p:cNvPr id="115" name="Ink 114"/>
            </p:nvPicPr>
            <p:blipFill>
              <a:blip r:embed="rId187"/>
            </p:blipFill>
            <p:spPr>
              <a:xfrm>
                <a:off x="6257248" y="3249830"/>
                <a:ext cx="173880" cy="18648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p14:cNvContentPartPr/>
              <p14:nvPr/>
            </p14:nvContentPartPr>
            <p14:xfrm>
              <a:off x="6387568" y="3252710"/>
              <a:ext cx="15120" cy="319680"/>
            </p14:xfrm>
          </p:contentPart>
        </mc:Choice>
        <mc:Fallback xmlns="">
          <p:pic>
            <p:nvPicPr>
              <p:cNvPr id="116" name="Ink 115"/>
            </p:nvPicPr>
            <p:blipFill>
              <a:blip r:embed="rId189"/>
            </p:blipFill>
            <p:spPr>
              <a:xfrm>
                <a:off x="6387568" y="3252710"/>
                <a:ext cx="15120" cy="31968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p14:cNvContentPartPr/>
              <p14:nvPr/>
            </p14:nvContentPartPr>
            <p14:xfrm>
              <a:off x="6170128" y="3169190"/>
              <a:ext cx="382320" cy="453240"/>
            </p14:xfrm>
          </p:contentPart>
        </mc:Choice>
        <mc:Fallback xmlns="">
          <p:pic>
            <p:nvPicPr>
              <p:cNvPr id="117" name="Ink 116"/>
            </p:nvPicPr>
            <p:blipFill>
              <a:blip r:embed="rId191"/>
            </p:blipFill>
            <p:spPr>
              <a:xfrm>
                <a:off x="6170128" y="3169190"/>
                <a:ext cx="382320" cy="45324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32" name="Ink 131"/>
              <p14:cNvContentPartPr/>
              <p14:nvPr/>
            </p14:nvContentPartPr>
            <p14:xfrm>
              <a:off x="6730288" y="3191150"/>
              <a:ext cx="768960" cy="312840"/>
            </p14:xfrm>
          </p:contentPart>
        </mc:Choice>
        <mc:Fallback xmlns="">
          <p:pic>
            <p:nvPicPr>
              <p:cNvPr id="132" name="Ink 131"/>
            </p:nvPicPr>
            <p:blipFill>
              <a:blip r:embed="rId193"/>
            </p:blipFill>
            <p:spPr>
              <a:xfrm>
                <a:off x="6730288" y="3191150"/>
                <a:ext cx="768960" cy="31284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33" name="Ink 132"/>
              <p14:cNvContentPartPr/>
              <p14:nvPr/>
            </p14:nvContentPartPr>
            <p14:xfrm>
              <a:off x="7246168" y="3080990"/>
              <a:ext cx="104760" cy="123480"/>
            </p14:xfrm>
          </p:contentPart>
        </mc:Choice>
        <mc:Fallback xmlns="">
          <p:pic>
            <p:nvPicPr>
              <p:cNvPr id="133" name="Ink 132"/>
            </p:nvPicPr>
            <p:blipFill>
              <a:blip r:embed="rId195"/>
            </p:blipFill>
            <p:spPr>
              <a:xfrm>
                <a:off x="7246168" y="3080990"/>
                <a:ext cx="104760" cy="12348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34" name="Ink 133"/>
              <p14:cNvContentPartPr/>
              <p14:nvPr/>
            </p14:nvContentPartPr>
            <p14:xfrm>
              <a:off x="7617328" y="3191870"/>
              <a:ext cx="930600" cy="387000"/>
            </p14:xfrm>
          </p:contentPart>
        </mc:Choice>
        <mc:Fallback xmlns="">
          <p:pic>
            <p:nvPicPr>
              <p:cNvPr id="134" name="Ink 133"/>
            </p:nvPicPr>
            <p:blipFill>
              <a:blip r:embed="rId197"/>
            </p:blipFill>
            <p:spPr>
              <a:xfrm>
                <a:off x="7617328" y="3191870"/>
                <a:ext cx="930600" cy="38700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35" name="Ink 134"/>
              <p14:cNvContentPartPr/>
              <p14:nvPr/>
            </p14:nvContentPartPr>
            <p14:xfrm>
              <a:off x="7866088" y="3223190"/>
              <a:ext cx="285480" cy="16200"/>
            </p14:xfrm>
          </p:contentPart>
        </mc:Choice>
        <mc:Fallback xmlns="">
          <p:pic>
            <p:nvPicPr>
              <p:cNvPr id="135" name="Ink 134"/>
            </p:nvPicPr>
            <p:blipFill>
              <a:blip r:embed="rId199"/>
            </p:blipFill>
            <p:spPr>
              <a:xfrm>
                <a:off x="7866088" y="3223190"/>
                <a:ext cx="285480" cy="1620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37" name="Ink 136"/>
              <p14:cNvContentPartPr/>
              <p14:nvPr/>
            </p14:nvContentPartPr>
            <p14:xfrm>
              <a:off x="8698408" y="3195830"/>
              <a:ext cx="353520" cy="258840"/>
            </p14:xfrm>
          </p:contentPart>
        </mc:Choice>
        <mc:Fallback xmlns="">
          <p:pic>
            <p:nvPicPr>
              <p:cNvPr id="137" name="Ink 136"/>
            </p:nvPicPr>
            <p:blipFill>
              <a:blip r:embed="rId201"/>
            </p:blipFill>
            <p:spPr>
              <a:xfrm>
                <a:off x="8698408" y="3195830"/>
                <a:ext cx="353520" cy="25884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38" name="Ink 137"/>
              <p14:cNvContentPartPr/>
              <p14:nvPr/>
            </p14:nvContentPartPr>
            <p14:xfrm>
              <a:off x="8734768" y="2991710"/>
              <a:ext cx="95760" cy="127800"/>
            </p14:xfrm>
          </p:contentPart>
        </mc:Choice>
        <mc:Fallback xmlns="">
          <p:pic>
            <p:nvPicPr>
              <p:cNvPr id="138" name="Ink 137"/>
            </p:nvPicPr>
            <p:blipFill>
              <a:blip r:embed="rId203"/>
            </p:blipFill>
            <p:spPr>
              <a:xfrm>
                <a:off x="8734768" y="2991710"/>
                <a:ext cx="95760" cy="12780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39" name="Ink 138"/>
              <p14:cNvContentPartPr/>
              <p14:nvPr/>
            </p14:nvContentPartPr>
            <p14:xfrm>
              <a:off x="9163888" y="3156590"/>
              <a:ext cx="741600" cy="535680"/>
            </p14:xfrm>
          </p:contentPart>
        </mc:Choice>
        <mc:Fallback xmlns="">
          <p:pic>
            <p:nvPicPr>
              <p:cNvPr id="139" name="Ink 138"/>
            </p:nvPicPr>
            <p:blipFill>
              <a:blip r:embed="rId205"/>
            </p:blipFill>
            <p:spPr>
              <a:xfrm>
                <a:off x="9163888" y="3156590"/>
                <a:ext cx="741600" cy="53568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41" name="Ink 140"/>
              <p14:cNvContentPartPr/>
              <p14:nvPr/>
            </p14:nvContentPartPr>
            <p14:xfrm>
              <a:off x="9984688" y="3092150"/>
              <a:ext cx="287280" cy="293760"/>
            </p14:xfrm>
          </p:contentPart>
        </mc:Choice>
        <mc:Fallback xmlns="">
          <p:pic>
            <p:nvPicPr>
              <p:cNvPr id="141" name="Ink 140"/>
            </p:nvPicPr>
            <p:blipFill>
              <a:blip r:embed="rId207"/>
            </p:blipFill>
            <p:spPr>
              <a:xfrm>
                <a:off x="9984688" y="3092150"/>
                <a:ext cx="287280" cy="29376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42" name="Ink 141"/>
              <p14:cNvContentPartPr/>
              <p14:nvPr/>
            </p14:nvContentPartPr>
            <p14:xfrm>
              <a:off x="9966328" y="3161630"/>
              <a:ext cx="164160" cy="10800"/>
            </p14:xfrm>
          </p:contentPart>
        </mc:Choice>
        <mc:Fallback xmlns="">
          <p:pic>
            <p:nvPicPr>
              <p:cNvPr id="142" name="Ink 141"/>
            </p:nvPicPr>
            <p:blipFill>
              <a:blip r:embed="rId209"/>
            </p:blipFill>
            <p:spPr>
              <a:xfrm>
                <a:off x="9966328" y="3161630"/>
                <a:ext cx="164160" cy="1080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43" name="Ink 142"/>
              <p14:cNvContentPartPr/>
              <p14:nvPr/>
            </p14:nvContentPartPr>
            <p14:xfrm>
              <a:off x="10371688" y="3010070"/>
              <a:ext cx="533160" cy="508680"/>
            </p14:xfrm>
          </p:contentPart>
        </mc:Choice>
        <mc:Fallback xmlns="">
          <p:pic>
            <p:nvPicPr>
              <p:cNvPr id="143" name="Ink 142"/>
            </p:nvPicPr>
            <p:blipFill>
              <a:blip r:embed="rId211"/>
            </p:blipFill>
            <p:spPr>
              <a:xfrm>
                <a:off x="10371688" y="3010070"/>
                <a:ext cx="533160" cy="50868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44" name="Ink 143"/>
              <p14:cNvContentPartPr/>
              <p14:nvPr/>
            </p14:nvContentPartPr>
            <p14:xfrm>
              <a:off x="10548448" y="2897030"/>
              <a:ext cx="119520" cy="146520"/>
            </p14:xfrm>
          </p:contentPart>
        </mc:Choice>
        <mc:Fallback xmlns="">
          <p:pic>
            <p:nvPicPr>
              <p:cNvPr id="144" name="Ink 143"/>
            </p:nvPicPr>
            <p:blipFill>
              <a:blip r:embed="rId213"/>
            </p:blipFill>
            <p:spPr>
              <a:xfrm>
                <a:off x="10548448" y="2897030"/>
                <a:ext cx="119520" cy="14652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45" name="Ink 144"/>
              <p14:cNvContentPartPr/>
              <p14:nvPr/>
            </p14:nvContentPartPr>
            <p14:xfrm>
              <a:off x="11021128" y="3296270"/>
              <a:ext cx="19080" cy="28080"/>
            </p14:xfrm>
          </p:contentPart>
        </mc:Choice>
        <mc:Fallback xmlns="">
          <p:pic>
            <p:nvPicPr>
              <p:cNvPr id="145" name="Ink 144"/>
            </p:nvPicPr>
            <p:blipFill>
              <a:blip r:embed="rId215"/>
            </p:blipFill>
            <p:spPr>
              <a:xfrm>
                <a:off x="11021128" y="3296270"/>
                <a:ext cx="19080" cy="2808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59" name="Ink 158"/>
              <p14:cNvContentPartPr/>
              <p14:nvPr/>
            </p14:nvContentPartPr>
            <p14:xfrm>
              <a:off x="6155008" y="3920870"/>
              <a:ext cx="126000" cy="221400"/>
            </p14:xfrm>
          </p:contentPart>
        </mc:Choice>
        <mc:Fallback xmlns="">
          <p:pic>
            <p:nvPicPr>
              <p:cNvPr id="159" name="Ink 158"/>
            </p:nvPicPr>
            <p:blipFill>
              <a:blip r:embed="rId217"/>
            </p:blipFill>
            <p:spPr>
              <a:xfrm>
                <a:off x="6155008" y="3920870"/>
                <a:ext cx="126000" cy="22140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60" name="Ink 159"/>
              <p14:cNvContentPartPr/>
              <p14:nvPr/>
            </p14:nvContentPartPr>
            <p14:xfrm>
              <a:off x="6039448" y="3851030"/>
              <a:ext cx="365040" cy="385200"/>
            </p14:xfrm>
          </p:contentPart>
        </mc:Choice>
        <mc:Fallback xmlns="">
          <p:pic>
            <p:nvPicPr>
              <p:cNvPr id="160" name="Ink 159"/>
            </p:nvPicPr>
            <p:blipFill>
              <a:blip r:embed="rId219"/>
            </p:blipFill>
            <p:spPr>
              <a:xfrm>
                <a:off x="6039448" y="3851030"/>
                <a:ext cx="365040" cy="38520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62" name="Ink 161"/>
              <p14:cNvContentPartPr/>
              <p14:nvPr/>
            </p14:nvContentPartPr>
            <p14:xfrm>
              <a:off x="6502408" y="3826550"/>
              <a:ext cx="929160" cy="551160"/>
            </p14:xfrm>
          </p:contentPart>
        </mc:Choice>
        <mc:Fallback xmlns="">
          <p:pic>
            <p:nvPicPr>
              <p:cNvPr id="162" name="Ink 161"/>
            </p:nvPicPr>
            <p:blipFill>
              <a:blip r:embed="rId221"/>
            </p:blipFill>
            <p:spPr>
              <a:xfrm>
                <a:off x="6502408" y="3826550"/>
                <a:ext cx="929160" cy="55116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64" name="Ink 163"/>
              <p14:cNvContentPartPr/>
              <p14:nvPr/>
            </p14:nvContentPartPr>
            <p14:xfrm>
              <a:off x="7557208" y="3847070"/>
              <a:ext cx="614520" cy="326160"/>
            </p14:xfrm>
          </p:contentPart>
        </mc:Choice>
        <mc:Fallback xmlns="">
          <p:pic>
            <p:nvPicPr>
              <p:cNvPr id="164" name="Ink 163"/>
            </p:nvPicPr>
            <p:blipFill>
              <a:blip r:embed="rId223"/>
            </p:blipFill>
            <p:spPr>
              <a:xfrm>
                <a:off x="7557208" y="3847070"/>
                <a:ext cx="614520" cy="32616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65" name="Ink 164"/>
              <p14:cNvContentPartPr/>
              <p14:nvPr/>
            </p14:nvContentPartPr>
            <p14:xfrm>
              <a:off x="7890928" y="3939230"/>
              <a:ext cx="186480" cy="7920"/>
            </p14:xfrm>
          </p:contentPart>
        </mc:Choice>
        <mc:Fallback xmlns="">
          <p:pic>
            <p:nvPicPr>
              <p:cNvPr id="165" name="Ink 164"/>
            </p:nvPicPr>
            <p:blipFill>
              <a:blip r:embed="rId225"/>
            </p:blipFill>
            <p:spPr>
              <a:xfrm>
                <a:off x="7890928" y="3939230"/>
                <a:ext cx="186480" cy="792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66" name="Ink 165"/>
              <p14:cNvContentPartPr/>
              <p14:nvPr/>
            </p14:nvContentPartPr>
            <p14:xfrm>
              <a:off x="8268568" y="3817550"/>
              <a:ext cx="1207800" cy="469080"/>
            </p14:xfrm>
          </p:contentPart>
        </mc:Choice>
        <mc:Fallback xmlns="">
          <p:pic>
            <p:nvPicPr>
              <p:cNvPr id="166" name="Ink 165"/>
            </p:nvPicPr>
            <p:blipFill>
              <a:blip r:embed="rId227"/>
            </p:blipFill>
            <p:spPr>
              <a:xfrm>
                <a:off x="8268568" y="3817550"/>
                <a:ext cx="1207800" cy="4690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68" name="Ink 167"/>
              <p14:cNvContentPartPr/>
              <p14:nvPr/>
            </p14:nvContentPartPr>
            <p14:xfrm>
              <a:off x="9607048" y="3872270"/>
              <a:ext cx="375120" cy="256320"/>
            </p14:xfrm>
          </p:contentPart>
        </mc:Choice>
        <mc:Fallback xmlns="">
          <p:pic>
            <p:nvPicPr>
              <p:cNvPr id="168" name="Ink 167"/>
            </p:nvPicPr>
            <p:blipFill>
              <a:blip r:embed="rId229"/>
            </p:blipFill>
            <p:spPr>
              <a:xfrm>
                <a:off x="9607048" y="3872270"/>
                <a:ext cx="375120" cy="25632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69" name="Ink 168"/>
              <p14:cNvContentPartPr/>
              <p14:nvPr/>
            </p14:nvContentPartPr>
            <p14:xfrm>
              <a:off x="10101328" y="3780110"/>
              <a:ext cx="482760" cy="303120"/>
            </p14:xfrm>
          </p:contentPart>
        </mc:Choice>
        <mc:Fallback xmlns="">
          <p:pic>
            <p:nvPicPr>
              <p:cNvPr id="169" name="Ink 168"/>
            </p:nvPicPr>
            <p:blipFill>
              <a:blip r:embed="rId231"/>
            </p:blipFill>
            <p:spPr>
              <a:xfrm>
                <a:off x="10101328" y="3780110"/>
                <a:ext cx="482760" cy="30312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70" name="Ink 169"/>
              <p14:cNvContentPartPr/>
              <p14:nvPr/>
            </p14:nvContentPartPr>
            <p14:xfrm>
              <a:off x="10100608" y="3877670"/>
              <a:ext cx="176040" cy="3600"/>
            </p14:xfrm>
          </p:contentPart>
        </mc:Choice>
        <mc:Fallback xmlns="">
          <p:pic>
            <p:nvPicPr>
              <p:cNvPr id="170" name="Ink 169"/>
            </p:nvPicPr>
            <p:blipFill>
              <a:blip r:embed="rId233"/>
            </p:blipFill>
            <p:spPr>
              <a:xfrm>
                <a:off x="10100608" y="3877670"/>
                <a:ext cx="176040" cy="360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71" name="Ink 170"/>
              <p14:cNvContentPartPr/>
              <p14:nvPr/>
            </p14:nvContentPartPr>
            <p14:xfrm>
              <a:off x="10737088" y="3762470"/>
              <a:ext cx="914760" cy="471960"/>
            </p14:xfrm>
          </p:contentPart>
        </mc:Choice>
        <mc:Fallback xmlns="">
          <p:pic>
            <p:nvPicPr>
              <p:cNvPr id="171" name="Ink 170"/>
            </p:nvPicPr>
            <p:blipFill>
              <a:blip r:embed="rId235"/>
            </p:blipFill>
            <p:spPr>
              <a:xfrm>
                <a:off x="10737088" y="3762470"/>
                <a:ext cx="914760" cy="47196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172" name="Ink 171"/>
              <p14:cNvContentPartPr/>
              <p14:nvPr/>
            </p14:nvContentPartPr>
            <p14:xfrm>
              <a:off x="11096368" y="3780110"/>
              <a:ext cx="174960" cy="7920"/>
            </p14:xfrm>
          </p:contentPart>
        </mc:Choice>
        <mc:Fallback xmlns="">
          <p:pic>
            <p:nvPicPr>
              <p:cNvPr id="172" name="Ink 171"/>
            </p:nvPicPr>
            <p:blipFill>
              <a:blip r:embed="rId237"/>
            </p:blipFill>
            <p:spPr>
              <a:xfrm>
                <a:off x="11096368" y="3780110"/>
                <a:ext cx="174960" cy="792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73" name="Ink 172"/>
              <p14:cNvContentPartPr/>
              <p14:nvPr/>
            </p14:nvContentPartPr>
            <p14:xfrm>
              <a:off x="10805488" y="3601910"/>
              <a:ext cx="110880" cy="128160"/>
            </p14:xfrm>
          </p:contentPart>
        </mc:Choice>
        <mc:Fallback xmlns="">
          <p:pic>
            <p:nvPicPr>
              <p:cNvPr id="173" name="Ink 172"/>
            </p:nvPicPr>
            <p:blipFill>
              <a:blip r:embed="rId239"/>
            </p:blipFill>
            <p:spPr>
              <a:xfrm>
                <a:off x="10805488" y="3601910"/>
                <a:ext cx="110880" cy="12816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p14:cNvContentPartPr/>
              <p14:nvPr/>
            </p14:nvContentPartPr>
            <p14:xfrm>
              <a:off x="214648" y="4104470"/>
              <a:ext cx="114120" cy="146520"/>
            </p14:xfrm>
          </p:contentPart>
        </mc:Choice>
        <mc:Fallback xmlns="">
          <p:pic>
            <p:nvPicPr>
              <p:cNvPr id="147" name="Ink 146"/>
            </p:nvPicPr>
            <p:blipFill>
              <a:blip r:embed="rId241"/>
            </p:blipFill>
            <p:spPr>
              <a:xfrm>
                <a:off x="214648" y="4104470"/>
                <a:ext cx="114120" cy="14652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48" name="Ink 147"/>
              <p14:cNvContentPartPr/>
              <p14:nvPr/>
            </p14:nvContentPartPr>
            <p14:xfrm>
              <a:off x="78568" y="3982430"/>
              <a:ext cx="426600" cy="436320"/>
            </p14:xfrm>
          </p:contentPart>
        </mc:Choice>
        <mc:Fallback xmlns="">
          <p:pic>
            <p:nvPicPr>
              <p:cNvPr id="148" name="Ink 147"/>
            </p:nvPicPr>
            <p:blipFill>
              <a:blip r:embed="rId243"/>
            </p:blipFill>
            <p:spPr>
              <a:xfrm>
                <a:off x="78568" y="3982430"/>
                <a:ext cx="426600" cy="43632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49" name="Ink 148"/>
              <p14:cNvContentPartPr/>
              <p14:nvPr/>
            </p14:nvContentPartPr>
            <p14:xfrm>
              <a:off x="585088" y="4032830"/>
              <a:ext cx="905400" cy="508320"/>
            </p14:xfrm>
          </p:contentPart>
        </mc:Choice>
        <mc:Fallback xmlns="">
          <p:pic>
            <p:nvPicPr>
              <p:cNvPr id="149" name="Ink 148"/>
            </p:nvPicPr>
            <p:blipFill>
              <a:blip r:embed="rId245"/>
            </p:blipFill>
            <p:spPr>
              <a:xfrm>
                <a:off x="585088" y="4032830"/>
                <a:ext cx="905400" cy="50832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150" name="Ink 149"/>
              <p14:cNvContentPartPr/>
              <p14:nvPr/>
            </p14:nvContentPartPr>
            <p14:xfrm>
              <a:off x="1592368" y="4066310"/>
              <a:ext cx="542880" cy="286920"/>
            </p14:xfrm>
          </p:contentPart>
        </mc:Choice>
        <mc:Fallback xmlns="">
          <p:pic>
            <p:nvPicPr>
              <p:cNvPr id="150" name="Ink 149"/>
            </p:nvPicPr>
            <p:blipFill>
              <a:blip r:embed="rId247"/>
            </p:blipFill>
            <p:spPr>
              <a:xfrm>
                <a:off x="1592368" y="4066310"/>
                <a:ext cx="542880" cy="28692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151" name="Ink 150"/>
              <p14:cNvContentPartPr/>
              <p14:nvPr/>
            </p14:nvContentPartPr>
            <p14:xfrm>
              <a:off x="1875688" y="4163870"/>
              <a:ext cx="135720" cy="7920"/>
            </p14:xfrm>
          </p:contentPart>
        </mc:Choice>
        <mc:Fallback xmlns="">
          <p:pic>
            <p:nvPicPr>
              <p:cNvPr id="151" name="Ink 150"/>
            </p:nvPicPr>
            <p:blipFill>
              <a:blip r:embed="rId249"/>
            </p:blipFill>
            <p:spPr>
              <a:xfrm>
                <a:off x="1875688" y="4163870"/>
                <a:ext cx="135720" cy="792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75" name="Ink 174"/>
              <p14:cNvContentPartPr/>
              <p14:nvPr/>
            </p14:nvContentPartPr>
            <p14:xfrm>
              <a:off x="111328" y="4557350"/>
              <a:ext cx="147600" cy="262440"/>
            </p14:xfrm>
          </p:contentPart>
        </mc:Choice>
        <mc:Fallback xmlns="">
          <p:pic>
            <p:nvPicPr>
              <p:cNvPr id="175" name="Ink 174"/>
            </p:nvPicPr>
            <p:blipFill>
              <a:blip r:embed="rId251"/>
            </p:blipFill>
            <p:spPr>
              <a:xfrm>
                <a:off x="111328" y="4557350"/>
                <a:ext cx="147600" cy="26244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76" name="Ink 175"/>
              <p14:cNvContentPartPr/>
              <p14:nvPr/>
            </p14:nvContentPartPr>
            <p14:xfrm>
              <a:off x="15568" y="4533590"/>
              <a:ext cx="415800" cy="429840"/>
            </p14:xfrm>
          </p:contentPart>
        </mc:Choice>
        <mc:Fallback xmlns="">
          <p:pic>
            <p:nvPicPr>
              <p:cNvPr id="176" name="Ink 175"/>
            </p:nvPicPr>
            <p:blipFill>
              <a:blip r:embed="rId253"/>
            </p:blipFill>
            <p:spPr>
              <a:xfrm>
                <a:off x="15568" y="4533590"/>
                <a:ext cx="415800" cy="42984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178" name="Ink 177"/>
              <p14:cNvContentPartPr/>
              <p14:nvPr/>
            </p14:nvContentPartPr>
            <p14:xfrm>
              <a:off x="575728" y="4567070"/>
              <a:ext cx="626400" cy="573840"/>
            </p14:xfrm>
          </p:contentPart>
        </mc:Choice>
        <mc:Fallback xmlns="">
          <p:pic>
            <p:nvPicPr>
              <p:cNvPr id="178" name="Ink 177"/>
            </p:nvPicPr>
            <p:blipFill>
              <a:blip r:embed="rId255"/>
            </p:blipFill>
            <p:spPr>
              <a:xfrm>
                <a:off x="575728" y="4567070"/>
                <a:ext cx="626400" cy="57384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179" name="Ink 178"/>
              <p14:cNvContentPartPr/>
              <p14:nvPr/>
            </p14:nvContentPartPr>
            <p14:xfrm>
              <a:off x="1364488" y="4595510"/>
              <a:ext cx="880560" cy="286200"/>
            </p14:xfrm>
          </p:contentPart>
        </mc:Choice>
        <mc:Fallback xmlns="">
          <p:pic>
            <p:nvPicPr>
              <p:cNvPr id="179" name="Ink 178"/>
            </p:nvPicPr>
            <p:blipFill>
              <a:blip r:embed="rId257"/>
            </p:blipFill>
            <p:spPr>
              <a:xfrm>
                <a:off x="1364488" y="4595510"/>
                <a:ext cx="880560" cy="28620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180" name="Ink 179"/>
              <p14:cNvContentPartPr/>
              <p14:nvPr/>
            </p14:nvContentPartPr>
            <p14:xfrm>
              <a:off x="2425408" y="4476350"/>
              <a:ext cx="697320" cy="367200"/>
            </p14:xfrm>
          </p:contentPart>
        </mc:Choice>
        <mc:Fallback xmlns="">
          <p:pic>
            <p:nvPicPr>
              <p:cNvPr id="180" name="Ink 179"/>
            </p:nvPicPr>
            <p:blipFill>
              <a:blip r:embed="rId259"/>
            </p:blipFill>
            <p:spPr>
              <a:xfrm>
                <a:off x="2425408" y="4476350"/>
                <a:ext cx="697320" cy="36720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181" name="Ink 180"/>
              <p14:cNvContentPartPr/>
              <p14:nvPr/>
            </p14:nvContentPartPr>
            <p14:xfrm>
              <a:off x="2701528" y="4434590"/>
              <a:ext cx="97200" cy="88200"/>
            </p14:xfrm>
          </p:contentPart>
        </mc:Choice>
        <mc:Fallback xmlns="">
          <p:pic>
            <p:nvPicPr>
              <p:cNvPr id="181" name="Ink 180"/>
            </p:nvPicPr>
            <p:blipFill>
              <a:blip r:embed="rId261"/>
            </p:blipFill>
            <p:spPr>
              <a:xfrm>
                <a:off x="2701528" y="4434590"/>
                <a:ext cx="97200" cy="8820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182" name="Ink 181"/>
              <p14:cNvContentPartPr/>
              <p14:nvPr/>
            </p14:nvContentPartPr>
            <p14:xfrm>
              <a:off x="2820688" y="4604150"/>
              <a:ext cx="201960" cy="19440"/>
            </p14:xfrm>
          </p:contentPart>
        </mc:Choice>
        <mc:Fallback xmlns="">
          <p:pic>
            <p:nvPicPr>
              <p:cNvPr id="182" name="Ink 181"/>
            </p:nvPicPr>
            <p:blipFill>
              <a:blip r:embed="rId263"/>
            </p:blipFill>
            <p:spPr>
              <a:xfrm>
                <a:off x="2820688" y="4604150"/>
                <a:ext cx="201960" cy="1944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183" name="Ink 182"/>
              <p14:cNvContentPartPr/>
              <p14:nvPr/>
            </p14:nvContentPartPr>
            <p14:xfrm>
              <a:off x="3243688" y="4488230"/>
              <a:ext cx="678240" cy="262440"/>
            </p14:xfrm>
          </p:contentPart>
        </mc:Choice>
        <mc:Fallback xmlns="">
          <p:pic>
            <p:nvPicPr>
              <p:cNvPr id="183" name="Ink 182"/>
            </p:nvPicPr>
            <p:blipFill>
              <a:blip r:embed="rId265"/>
            </p:blipFill>
            <p:spPr>
              <a:xfrm>
                <a:off x="3243688" y="4488230"/>
                <a:ext cx="678240" cy="26244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184" name="Ink 183"/>
              <p14:cNvContentPartPr/>
              <p14:nvPr/>
            </p14:nvContentPartPr>
            <p14:xfrm>
              <a:off x="3469048" y="4414790"/>
              <a:ext cx="119520" cy="93240"/>
            </p14:xfrm>
          </p:contentPart>
        </mc:Choice>
        <mc:Fallback xmlns="">
          <p:pic>
            <p:nvPicPr>
              <p:cNvPr id="184" name="Ink 183"/>
            </p:nvPicPr>
            <p:blipFill>
              <a:blip r:embed="rId267"/>
            </p:blipFill>
            <p:spPr>
              <a:xfrm>
                <a:off x="3469048" y="4414790"/>
                <a:ext cx="119520" cy="9324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185" name="Ink 184"/>
              <p14:cNvContentPartPr/>
              <p14:nvPr/>
            </p14:nvContentPartPr>
            <p14:xfrm>
              <a:off x="4055848" y="4570310"/>
              <a:ext cx="267120" cy="208080"/>
            </p14:xfrm>
          </p:contentPart>
        </mc:Choice>
        <mc:Fallback xmlns="">
          <p:pic>
            <p:nvPicPr>
              <p:cNvPr id="185" name="Ink 184"/>
            </p:nvPicPr>
            <p:blipFill>
              <a:blip r:embed="rId269"/>
            </p:blipFill>
            <p:spPr>
              <a:xfrm>
                <a:off x="4055848" y="4570310"/>
                <a:ext cx="267120" cy="20808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186" name="Ink 185"/>
              <p14:cNvContentPartPr/>
              <p14:nvPr/>
            </p14:nvContentPartPr>
            <p14:xfrm>
              <a:off x="4069888" y="4398230"/>
              <a:ext cx="102960" cy="88560"/>
            </p14:xfrm>
          </p:contentPart>
        </mc:Choice>
        <mc:Fallback xmlns="">
          <p:pic>
            <p:nvPicPr>
              <p:cNvPr id="186" name="Ink 185"/>
            </p:nvPicPr>
            <p:blipFill>
              <a:blip r:embed="rId271"/>
            </p:blipFill>
            <p:spPr>
              <a:xfrm>
                <a:off x="4069888" y="4398230"/>
                <a:ext cx="102960" cy="8856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187" name="Ink 186"/>
              <p14:cNvContentPartPr/>
              <p14:nvPr/>
            </p14:nvContentPartPr>
            <p14:xfrm>
              <a:off x="4472728" y="4442870"/>
              <a:ext cx="1219320" cy="570600"/>
            </p14:xfrm>
          </p:contentPart>
        </mc:Choice>
        <mc:Fallback xmlns="">
          <p:pic>
            <p:nvPicPr>
              <p:cNvPr id="187" name="Ink 186"/>
            </p:nvPicPr>
            <p:blipFill>
              <a:blip r:embed="rId273"/>
            </p:blipFill>
            <p:spPr>
              <a:xfrm>
                <a:off x="4472728" y="4442870"/>
                <a:ext cx="1219320" cy="57060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188" name="Ink 187"/>
              <p14:cNvContentPartPr/>
              <p14:nvPr/>
            </p14:nvContentPartPr>
            <p14:xfrm>
              <a:off x="4691248" y="4412990"/>
              <a:ext cx="127800" cy="102240"/>
            </p14:xfrm>
          </p:contentPart>
        </mc:Choice>
        <mc:Fallback xmlns="">
          <p:pic>
            <p:nvPicPr>
              <p:cNvPr id="188" name="Ink 187"/>
            </p:nvPicPr>
            <p:blipFill>
              <a:blip r:embed="rId275"/>
            </p:blipFill>
            <p:spPr>
              <a:xfrm>
                <a:off x="4691248" y="4412990"/>
                <a:ext cx="127800" cy="10224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190" name="Ink 189"/>
              <p14:cNvContentPartPr/>
              <p14:nvPr/>
            </p14:nvContentPartPr>
            <p14:xfrm>
              <a:off x="6199648" y="4448630"/>
              <a:ext cx="119520" cy="302400"/>
            </p14:xfrm>
          </p:contentPart>
        </mc:Choice>
        <mc:Fallback xmlns="">
          <p:pic>
            <p:nvPicPr>
              <p:cNvPr id="190" name="Ink 189"/>
            </p:nvPicPr>
            <p:blipFill>
              <a:blip r:embed="rId277"/>
            </p:blipFill>
            <p:spPr>
              <a:xfrm>
                <a:off x="6199648" y="4448630"/>
                <a:ext cx="119520" cy="30240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191" name="Ink 190"/>
              <p14:cNvContentPartPr/>
              <p14:nvPr/>
            </p14:nvContentPartPr>
            <p14:xfrm>
              <a:off x="6094168" y="4368710"/>
              <a:ext cx="410400" cy="526680"/>
            </p14:xfrm>
          </p:contentPart>
        </mc:Choice>
        <mc:Fallback xmlns="">
          <p:pic>
            <p:nvPicPr>
              <p:cNvPr id="191" name="Ink 190"/>
            </p:nvPicPr>
            <p:blipFill>
              <a:blip r:embed="rId279"/>
            </p:blipFill>
            <p:spPr>
              <a:xfrm>
                <a:off x="6094168" y="4368710"/>
                <a:ext cx="410400" cy="526680"/>
              </a:xfrm>
              <a:prstGeom prst="rect"/>
            </p:spPr>
          </p:pic>
        </mc:Fallback>
      </mc:AlternateContent>
      <mc:AlternateContent xmlns:mc="http://schemas.openxmlformats.org/markup-compatibility/2006" xmlns:p14="http://schemas.microsoft.com/office/powerpoint/2010/main">
        <mc:Choice Requires="p14">
          <p:contentPart p14:bwMode="auto" r:id="rId280">
            <p14:nvContentPartPr>
              <p14:cNvPr id="193" name="Ink 192"/>
              <p14:cNvContentPartPr/>
              <p14:nvPr/>
            </p14:nvContentPartPr>
            <p14:xfrm>
              <a:off x="6710848" y="4444670"/>
              <a:ext cx="875160" cy="353160"/>
            </p14:xfrm>
          </p:contentPart>
        </mc:Choice>
        <mc:Fallback xmlns="">
          <p:pic>
            <p:nvPicPr>
              <p:cNvPr id="193" name="Ink 192"/>
            </p:nvPicPr>
            <p:blipFill>
              <a:blip r:embed="rId281"/>
            </p:blipFill>
            <p:spPr>
              <a:xfrm>
                <a:off x="6710848" y="4444670"/>
                <a:ext cx="875160" cy="35316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194" name="Ink 193"/>
              <p14:cNvContentPartPr/>
              <p14:nvPr/>
            </p14:nvContentPartPr>
            <p14:xfrm>
              <a:off x="7670248" y="4477430"/>
              <a:ext cx="842400" cy="252000"/>
            </p14:xfrm>
          </p:contentPart>
        </mc:Choice>
        <mc:Fallback xmlns="">
          <p:pic>
            <p:nvPicPr>
              <p:cNvPr id="194" name="Ink 193"/>
            </p:nvPicPr>
            <p:blipFill>
              <a:blip r:embed="rId283"/>
            </p:blipFill>
            <p:spPr>
              <a:xfrm>
                <a:off x="7670248" y="4477430"/>
                <a:ext cx="842400" cy="252000"/>
              </a:xfrm>
              <a:prstGeom prst="rect"/>
            </p:spPr>
          </p:pic>
        </mc:Fallback>
      </mc:AlternateContent>
      <mc:AlternateContent xmlns:mc="http://schemas.openxmlformats.org/markup-compatibility/2006" xmlns:p14="http://schemas.microsoft.com/office/powerpoint/2010/main">
        <mc:Choice Requires="p14">
          <p:contentPart p14:bwMode="auto" r:id="rId284">
            <p14:nvContentPartPr>
              <p14:cNvPr id="196" name="Ink 195"/>
              <p14:cNvContentPartPr/>
              <p14:nvPr/>
            </p14:nvContentPartPr>
            <p14:xfrm>
              <a:off x="8684008" y="4495790"/>
              <a:ext cx="280080" cy="220680"/>
            </p14:xfrm>
          </p:contentPart>
        </mc:Choice>
        <mc:Fallback xmlns="">
          <p:pic>
            <p:nvPicPr>
              <p:cNvPr id="196" name="Ink 195"/>
            </p:nvPicPr>
            <p:blipFill>
              <a:blip r:embed="rId285"/>
            </p:blipFill>
            <p:spPr>
              <a:xfrm>
                <a:off x="8684008" y="4495790"/>
                <a:ext cx="280080" cy="22068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197" name="Ink 196"/>
              <p14:cNvContentPartPr/>
              <p14:nvPr/>
            </p14:nvContentPartPr>
            <p14:xfrm>
              <a:off x="8747368" y="4298870"/>
              <a:ext cx="110160" cy="107280"/>
            </p14:xfrm>
          </p:contentPart>
        </mc:Choice>
        <mc:Fallback xmlns="">
          <p:pic>
            <p:nvPicPr>
              <p:cNvPr id="197" name="Ink 196"/>
            </p:nvPicPr>
            <p:blipFill>
              <a:blip r:embed="rId287"/>
            </p:blipFill>
            <p:spPr>
              <a:xfrm>
                <a:off x="8747368" y="4298870"/>
                <a:ext cx="110160" cy="107280"/>
              </a:xfrm>
              <a:prstGeom prst="rect"/>
            </p:spPr>
          </p:pic>
        </mc:Fallback>
      </mc:AlternateContent>
      <mc:AlternateContent xmlns:mc="http://schemas.openxmlformats.org/markup-compatibility/2006" xmlns:p14="http://schemas.microsoft.com/office/powerpoint/2010/main">
        <mc:Choice Requires="p14">
          <p:contentPart p14:bwMode="auto" r:id="rId288">
            <p14:nvContentPartPr>
              <p14:cNvPr id="198" name="Ink 197"/>
              <p14:cNvContentPartPr/>
              <p14:nvPr/>
            </p14:nvContentPartPr>
            <p14:xfrm>
              <a:off x="9038968" y="4340270"/>
              <a:ext cx="1265760" cy="364320"/>
            </p14:xfrm>
          </p:contentPart>
        </mc:Choice>
        <mc:Fallback xmlns="">
          <p:pic>
            <p:nvPicPr>
              <p:cNvPr id="198" name="Ink 197"/>
            </p:nvPicPr>
            <p:blipFill>
              <a:blip r:embed="rId289"/>
            </p:blipFill>
            <p:spPr>
              <a:xfrm>
                <a:off x="9038968" y="4340270"/>
                <a:ext cx="1265760" cy="364320"/>
              </a:xfrm>
              <a:prstGeom prst="rect"/>
            </p:spPr>
          </p:pic>
        </mc:Fallback>
      </mc:AlternateContent>
      <mc:AlternateContent xmlns:mc="http://schemas.openxmlformats.org/markup-compatibility/2006" xmlns:p14="http://schemas.microsoft.com/office/powerpoint/2010/main">
        <mc:Choice Requires="p14">
          <p:contentPart p14:bwMode="auto" r:id="rId290">
            <p14:nvContentPartPr>
              <p14:cNvPr id="204" name="Ink 203"/>
              <p14:cNvContentPartPr/>
              <p14:nvPr/>
            </p14:nvContentPartPr>
            <p14:xfrm>
              <a:off x="6273808" y="5073950"/>
              <a:ext cx="117720" cy="177840"/>
            </p14:xfrm>
          </p:contentPart>
        </mc:Choice>
        <mc:Fallback xmlns="">
          <p:pic>
            <p:nvPicPr>
              <p:cNvPr id="204" name="Ink 203"/>
            </p:nvPicPr>
            <p:blipFill>
              <a:blip r:embed="rId291"/>
            </p:blipFill>
            <p:spPr>
              <a:xfrm>
                <a:off x="6273808" y="5073950"/>
                <a:ext cx="117720" cy="17784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205" name="Ink 204"/>
              <p14:cNvContentPartPr/>
              <p14:nvPr/>
            </p14:nvContentPartPr>
            <p14:xfrm>
              <a:off x="6243208" y="5144870"/>
              <a:ext cx="158400" cy="29160"/>
            </p14:xfrm>
          </p:contentPart>
        </mc:Choice>
        <mc:Fallback xmlns="">
          <p:pic>
            <p:nvPicPr>
              <p:cNvPr id="205" name="Ink 204"/>
            </p:nvPicPr>
            <p:blipFill>
              <a:blip r:embed="rId293"/>
            </p:blipFill>
            <p:spPr>
              <a:xfrm>
                <a:off x="6243208" y="5144870"/>
                <a:ext cx="158400" cy="29160"/>
              </a:xfrm>
              <a:prstGeom prst="rect"/>
            </p:spPr>
          </p:pic>
        </mc:Fallback>
      </mc:AlternateContent>
      <mc:AlternateContent xmlns:mc="http://schemas.openxmlformats.org/markup-compatibility/2006" xmlns:p14="http://schemas.microsoft.com/office/powerpoint/2010/main">
        <mc:Choice Requires="p14">
          <p:contentPart p14:bwMode="auto" r:id="rId294">
            <p14:nvContentPartPr>
              <p14:cNvPr id="206" name="Ink 205"/>
              <p14:cNvContentPartPr/>
              <p14:nvPr/>
            </p14:nvContentPartPr>
            <p14:xfrm>
              <a:off x="6099568" y="4915550"/>
              <a:ext cx="408600" cy="416160"/>
            </p14:xfrm>
          </p:contentPart>
        </mc:Choice>
        <mc:Fallback xmlns="">
          <p:pic>
            <p:nvPicPr>
              <p:cNvPr id="206" name="Ink 205"/>
            </p:nvPicPr>
            <p:blipFill>
              <a:blip r:embed="rId295"/>
            </p:blipFill>
            <p:spPr>
              <a:xfrm>
                <a:off x="6099568" y="4915550"/>
                <a:ext cx="408600" cy="41616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00" name="Ink 199"/>
              <p14:cNvContentPartPr/>
              <p14:nvPr/>
            </p14:nvContentPartPr>
            <p14:xfrm>
              <a:off x="120688" y="5176910"/>
              <a:ext cx="118080" cy="162720"/>
            </p14:xfrm>
          </p:contentPart>
        </mc:Choice>
        <mc:Fallback xmlns="">
          <p:pic>
            <p:nvPicPr>
              <p:cNvPr id="200" name="Ink 199"/>
            </p:nvPicPr>
            <p:blipFill>
              <a:blip r:embed="rId297"/>
            </p:blipFill>
            <p:spPr>
              <a:xfrm>
                <a:off x="120688" y="5176910"/>
                <a:ext cx="118080" cy="16272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201" name="Ink 200"/>
              <p14:cNvContentPartPr/>
              <p14:nvPr/>
            </p14:nvContentPartPr>
            <p14:xfrm>
              <a:off x="64168" y="5262590"/>
              <a:ext cx="181800" cy="15120"/>
            </p14:xfrm>
          </p:contentPart>
        </mc:Choice>
        <mc:Fallback xmlns="">
          <p:pic>
            <p:nvPicPr>
              <p:cNvPr id="201" name="Ink 200"/>
            </p:nvPicPr>
            <p:blipFill>
              <a:blip r:embed="rId299"/>
            </p:blipFill>
            <p:spPr>
              <a:xfrm>
                <a:off x="64168" y="5262590"/>
                <a:ext cx="181800" cy="15120"/>
              </a:xfrm>
              <a:prstGeom prst="rect"/>
            </p:spPr>
          </p:pic>
        </mc:Fallback>
      </mc:AlternateContent>
      <mc:AlternateContent xmlns:mc="http://schemas.openxmlformats.org/markup-compatibility/2006" xmlns:p14="http://schemas.microsoft.com/office/powerpoint/2010/main">
        <mc:Choice Requires="p14">
          <p:contentPart p14:bwMode="auto" r:id="rId300">
            <p14:nvContentPartPr>
              <p14:cNvPr id="202" name="Ink 201"/>
              <p14:cNvContentPartPr/>
              <p14:nvPr/>
            </p14:nvContentPartPr>
            <p14:xfrm>
              <a:off x="-5312" y="5041550"/>
              <a:ext cx="373320" cy="362520"/>
            </p14:xfrm>
          </p:contentPart>
        </mc:Choice>
        <mc:Fallback xmlns="">
          <p:pic>
            <p:nvPicPr>
              <p:cNvPr id="202" name="Ink 201"/>
            </p:nvPicPr>
            <p:blipFill>
              <a:blip r:embed="rId301"/>
            </p:blipFill>
            <p:spPr>
              <a:xfrm>
                <a:off x="-5312" y="5041550"/>
                <a:ext cx="373320" cy="36252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228" name="Ink 227"/>
              <p14:cNvContentPartPr/>
              <p14:nvPr/>
            </p14:nvContentPartPr>
            <p14:xfrm>
              <a:off x="155248" y="5532950"/>
              <a:ext cx="113400" cy="218160"/>
            </p14:xfrm>
          </p:contentPart>
        </mc:Choice>
        <mc:Fallback xmlns="">
          <p:pic>
            <p:nvPicPr>
              <p:cNvPr id="228" name="Ink 227"/>
            </p:nvPicPr>
            <p:blipFill>
              <a:blip r:embed="rId303"/>
            </p:blipFill>
            <p:spPr>
              <a:xfrm>
                <a:off x="155248" y="5532950"/>
                <a:ext cx="113400" cy="21816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229" name="Ink 228"/>
              <p14:cNvContentPartPr/>
              <p14:nvPr/>
            </p14:nvContentPartPr>
            <p14:xfrm>
              <a:off x="39688" y="5373830"/>
              <a:ext cx="408600" cy="465840"/>
            </p14:xfrm>
          </p:contentPart>
        </mc:Choice>
        <mc:Fallback xmlns="">
          <p:pic>
            <p:nvPicPr>
              <p:cNvPr id="229" name="Ink 228"/>
            </p:nvPicPr>
            <p:blipFill>
              <a:blip r:embed="rId305"/>
            </p:blipFill>
            <p:spPr>
              <a:xfrm>
                <a:off x="39688" y="5373830"/>
                <a:ext cx="408600" cy="46584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231" name="Ink 230"/>
              <p14:cNvContentPartPr/>
              <p14:nvPr/>
            </p14:nvContentPartPr>
            <p14:xfrm>
              <a:off x="688768" y="5507390"/>
              <a:ext cx="838800" cy="325800"/>
            </p14:xfrm>
          </p:contentPart>
        </mc:Choice>
        <mc:Fallback xmlns="">
          <p:pic>
            <p:nvPicPr>
              <p:cNvPr id="231" name="Ink 230"/>
            </p:nvPicPr>
            <p:blipFill>
              <a:blip r:embed="rId307"/>
            </p:blipFill>
            <p:spPr>
              <a:xfrm>
                <a:off x="688768" y="5507390"/>
                <a:ext cx="838800" cy="32580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232" name="Ink 231"/>
              <p14:cNvContentPartPr/>
              <p14:nvPr/>
            </p14:nvContentPartPr>
            <p14:xfrm>
              <a:off x="1647088" y="5561750"/>
              <a:ext cx="360" cy="58680"/>
            </p14:xfrm>
          </p:contentPart>
        </mc:Choice>
        <mc:Fallback xmlns="">
          <p:pic>
            <p:nvPicPr>
              <p:cNvPr id="232" name="Ink 231"/>
            </p:nvPicPr>
            <p:blipFill>
              <a:blip r:embed="rId309"/>
            </p:blipFill>
            <p:spPr>
              <a:xfrm>
                <a:off x="1647088" y="5561750"/>
                <a:ext cx="360" cy="58680"/>
              </a:xfrm>
              <a:prstGeom prst="rect"/>
            </p:spPr>
          </p:pic>
        </mc:Fallback>
      </mc:AlternateContent>
      <mc:AlternateContent xmlns:mc="http://schemas.openxmlformats.org/markup-compatibility/2006" xmlns:p14="http://schemas.microsoft.com/office/powerpoint/2010/main">
        <mc:Choice Requires="p14">
          <p:contentPart p14:bwMode="auto" r:id="rId310">
            <p14:nvContentPartPr>
              <p14:cNvPr id="233" name="Ink 232"/>
              <p14:cNvContentPartPr/>
              <p14:nvPr/>
            </p14:nvContentPartPr>
            <p14:xfrm>
              <a:off x="1649248" y="5519990"/>
              <a:ext cx="96120" cy="280800"/>
            </p14:xfrm>
          </p:contentPart>
        </mc:Choice>
        <mc:Fallback xmlns="">
          <p:pic>
            <p:nvPicPr>
              <p:cNvPr id="233" name="Ink 232"/>
            </p:nvPicPr>
            <p:blipFill>
              <a:blip r:embed="rId311"/>
            </p:blipFill>
            <p:spPr>
              <a:xfrm>
                <a:off x="1649248" y="5519990"/>
                <a:ext cx="96120" cy="28080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234" name="Ink 233"/>
              <p14:cNvContentPartPr/>
              <p14:nvPr/>
            </p14:nvContentPartPr>
            <p14:xfrm>
              <a:off x="1650688" y="5665790"/>
              <a:ext cx="139320" cy="29880"/>
            </p14:xfrm>
          </p:contentPart>
        </mc:Choice>
        <mc:Fallback xmlns="">
          <p:pic>
            <p:nvPicPr>
              <p:cNvPr id="234" name="Ink 233"/>
            </p:nvPicPr>
            <p:blipFill>
              <a:blip r:embed="rId313"/>
            </p:blipFill>
            <p:spPr>
              <a:xfrm>
                <a:off x="1650688" y="5665790"/>
                <a:ext cx="139320" cy="29880"/>
              </a:xfrm>
              <a:prstGeom prst="rect"/>
            </p:spPr>
          </p:pic>
        </mc:Fallback>
      </mc:AlternateContent>
      <mc:AlternateContent xmlns:mc="http://schemas.openxmlformats.org/markup-compatibility/2006" xmlns:p14="http://schemas.microsoft.com/office/powerpoint/2010/main">
        <mc:Choice Requires="p14">
          <p:contentPart p14:bwMode="auto" r:id="rId314">
            <p14:nvContentPartPr>
              <p14:cNvPr id="235" name="Ink 234"/>
              <p14:cNvContentPartPr/>
              <p14:nvPr/>
            </p14:nvContentPartPr>
            <p14:xfrm>
              <a:off x="1893328" y="5528990"/>
              <a:ext cx="537840" cy="254160"/>
            </p14:xfrm>
          </p:contentPart>
        </mc:Choice>
        <mc:Fallback xmlns="">
          <p:pic>
            <p:nvPicPr>
              <p:cNvPr id="235" name="Ink 234"/>
            </p:nvPicPr>
            <p:blipFill>
              <a:blip r:embed="rId315"/>
            </p:blipFill>
            <p:spPr>
              <a:xfrm>
                <a:off x="1893328" y="5528990"/>
                <a:ext cx="537840" cy="25416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36" name="Ink 235"/>
              <p14:cNvContentPartPr/>
              <p14:nvPr/>
            </p14:nvContentPartPr>
            <p14:xfrm>
              <a:off x="2578768" y="5436110"/>
              <a:ext cx="1758240" cy="657720"/>
            </p14:xfrm>
          </p:contentPart>
        </mc:Choice>
        <mc:Fallback xmlns="">
          <p:pic>
            <p:nvPicPr>
              <p:cNvPr id="236" name="Ink 235"/>
            </p:nvPicPr>
            <p:blipFill>
              <a:blip r:embed="rId317"/>
            </p:blipFill>
            <p:spPr>
              <a:xfrm>
                <a:off x="2578768" y="5436110"/>
                <a:ext cx="1758240" cy="657720"/>
              </a:xfrm>
              <a:prstGeom prst="rect"/>
            </p:spPr>
          </p:pic>
        </mc:Fallback>
      </mc:AlternateContent>
      <mc:AlternateContent xmlns:mc="http://schemas.openxmlformats.org/markup-compatibility/2006" xmlns:p14="http://schemas.microsoft.com/office/powerpoint/2010/main">
        <mc:Choice Requires="p14">
          <p:contentPart p14:bwMode="auto" r:id="rId318">
            <p14:nvContentPartPr>
              <p14:cNvPr id="237" name="Ink 236"/>
              <p14:cNvContentPartPr/>
              <p14:nvPr/>
            </p14:nvContentPartPr>
            <p14:xfrm>
              <a:off x="3685408" y="5361230"/>
              <a:ext cx="167040" cy="150120"/>
            </p14:xfrm>
          </p:contentPart>
        </mc:Choice>
        <mc:Fallback xmlns="">
          <p:pic>
            <p:nvPicPr>
              <p:cNvPr id="237" name="Ink 236"/>
            </p:nvPicPr>
            <p:blipFill>
              <a:blip r:embed="rId319"/>
            </p:blipFill>
            <p:spPr>
              <a:xfrm>
                <a:off x="3685408" y="5361230"/>
                <a:ext cx="167040" cy="150120"/>
              </a:xfrm>
              <a:prstGeom prst="rect"/>
            </p:spPr>
          </p:pic>
        </mc:Fallback>
      </mc:AlternateContent>
      <mc:AlternateContent xmlns:mc="http://schemas.openxmlformats.org/markup-compatibility/2006" xmlns:p14="http://schemas.microsoft.com/office/powerpoint/2010/main">
        <mc:Choice Requires="p14">
          <p:contentPart p14:bwMode="auto" r:id="rId320">
            <p14:nvContentPartPr>
              <p14:cNvPr id="240" name="Ink 239"/>
              <p14:cNvContentPartPr/>
              <p14:nvPr/>
            </p14:nvContentPartPr>
            <p14:xfrm>
              <a:off x="2562208" y="5411270"/>
              <a:ext cx="108720" cy="109080"/>
            </p14:xfrm>
          </p:contentPart>
        </mc:Choice>
        <mc:Fallback xmlns="">
          <p:pic>
            <p:nvPicPr>
              <p:cNvPr id="240" name="Ink 239"/>
            </p:nvPicPr>
            <p:blipFill>
              <a:blip r:embed="rId321"/>
            </p:blipFill>
            <p:spPr>
              <a:xfrm>
                <a:off x="2562208" y="5411270"/>
                <a:ext cx="108720" cy="109080"/>
              </a:xfrm>
              <a:prstGeom prst="rect"/>
            </p:spPr>
          </p:pic>
        </mc:Fallback>
      </mc:AlternateContent>
      <mc:AlternateContent xmlns:mc="http://schemas.openxmlformats.org/markup-compatibility/2006" xmlns:p14="http://schemas.microsoft.com/office/powerpoint/2010/main">
        <mc:Choice Requires="p14">
          <p:contentPart p14:bwMode="auto" r:id="rId322">
            <p14:nvContentPartPr>
              <p14:cNvPr id="241" name="Ink 240"/>
              <p14:cNvContentPartPr/>
              <p14:nvPr/>
            </p14:nvContentPartPr>
            <p14:xfrm>
              <a:off x="2883328" y="5598830"/>
              <a:ext cx="148680" cy="7920"/>
            </p14:xfrm>
          </p:contentPart>
        </mc:Choice>
        <mc:Fallback xmlns="">
          <p:pic>
            <p:nvPicPr>
              <p:cNvPr id="241" name="Ink 240"/>
            </p:nvPicPr>
            <p:blipFill>
              <a:blip r:embed="rId323"/>
            </p:blipFill>
            <p:spPr>
              <a:xfrm>
                <a:off x="2883328" y="5598830"/>
                <a:ext cx="148680" cy="792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243" name="Ink 242"/>
              <p14:cNvContentPartPr/>
              <p14:nvPr/>
            </p14:nvContentPartPr>
            <p14:xfrm>
              <a:off x="4459768" y="5496230"/>
              <a:ext cx="1065960" cy="350280"/>
            </p14:xfrm>
          </p:contentPart>
        </mc:Choice>
        <mc:Fallback xmlns="">
          <p:pic>
            <p:nvPicPr>
              <p:cNvPr id="243" name="Ink 242"/>
            </p:nvPicPr>
            <p:blipFill>
              <a:blip r:embed="rId325"/>
            </p:blipFill>
            <p:spPr>
              <a:xfrm>
                <a:off x="4459768" y="5496230"/>
                <a:ext cx="1065960" cy="35028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244" name="Ink 243"/>
              <p14:cNvContentPartPr/>
              <p14:nvPr/>
            </p14:nvContentPartPr>
            <p14:xfrm>
              <a:off x="4770088" y="5678390"/>
              <a:ext cx="163080" cy="7920"/>
            </p14:xfrm>
          </p:contentPart>
        </mc:Choice>
        <mc:Fallback xmlns="">
          <p:pic>
            <p:nvPicPr>
              <p:cNvPr id="244" name="Ink 243"/>
            </p:nvPicPr>
            <p:blipFill>
              <a:blip r:embed="rId327"/>
            </p:blipFill>
            <p:spPr>
              <a:xfrm>
                <a:off x="4770088" y="5678390"/>
                <a:ext cx="163080" cy="7920"/>
              </a:xfrm>
              <a:prstGeom prst="rect"/>
            </p:spPr>
          </p:pic>
        </mc:Fallback>
      </mc:AlternateContent>
      <mc:AlternateContent xmlns:mc="http://schemas.openxmlformats.org/markup-compatibility/2006" xmlns:p14="http://schemas.microsoft.com/office/powerpoint/2010/main">
        <mc:Choice Requires="p14">
          <p:contentPart p14:bwMode="auto" r:id="rId328">
            <p14:nvContentPartPr>
              <p14:cNvPr id="246" name="Ink 245"/>
              <p14:cNvContentPartPr/>
              <p14:nvPr/>
            </p14:nvContentPartPr>
            <p14:xfrm>
              <a:off x="6274888" y="5594150"/>
              <a:ext cx="174240" cy="195840"/>
            </p14:xfrm>
          </p:contentPart>
        </mc:Choice>
        <mc:Fallback xmlns="">
          <p:pic>
            <p:nvPicPr>
              <p:cNvPr id="246" name="Ink 245"/>
            </p:nvPicPr>
            <p:blipFill>
              <a:blip r:embed="rId329"/>
            </p:blipFill>
            <p:spPr>
              <a:xfrm>
                <a:off x="6274888" y="5594150"/>
                <a:ext cx="174240" cy="195840"/>
              </a:xfrm>
              <a:prstGeom prst="rect"/>
            </p:spPr>
          </p:pic>
        </mc:Fallback>
      </mc:AlternateContent>
      <mc:AlternateContent xmlns:mc="http://schemas.openxmlformats.org/markup-compatibility/2006" xmlns:p14="http://schemas.microsoft.com/office/powerpoint/2010/main">
        <mc:Choice Requires="p14">
          <p:contentPart p14:bwMode="auto" r:id="rId330">
            <p14:nvContentPartPr>
              <p14:cNvPr id="247" name="Ink 246"/>
              <p14:cNvContentPartPr/>
              <p14:nvPr/>
            </p14:nvContentPartPr>
            <p14:xfrm>
              <a:off x="6121168" y="5481110"/>
              <a:ext cx="458280" cy="466200"/>
            </p14:xfrm>
          </p:contentPart>
        </mc:Choice>
        <mc:Fallback xmlns="">
          <p:pic>
            <p:nvPicPr>
              <p:cNvPr id="247" name="Ink 246"/>
            </p:nvPicPr>
            <p:blipFill>
              <a:blip r:embed="rId331"/>
            </p:blipFill>
            <p:spPr>
              <a:xfrm>
                <a:off x="6121168" y="5481110"/>
                <a:ext cx="458280" cy="466200"/>
              </a:xfrm>
              <a:prstGeom prst="rect"/>
            </p:spPr>
          </p:pic>
        </mc:Fallback>
      </mc:AlternateContent>
      <mc:AlternateContent xmlns:mc="http://schemas.openxmlformats.org/markup-compatibility/2006" xmlns:p14="http://schemas.microsoft.com/office/powerpoint/2010/main">
        <mc:Choice Requires="p14">
          <p:contentPart p14:bwMode="auto" r:id="rId332">
            <p14:nvContentPartPr>
              <p14:cNvPr id="248" name="Ink 247"/>
              <p14:cNvContentPartPr/>
              <p14:nvPr/>
            </p14:nvContentPartPr>
            <p14:xfrm>
              <a:off x="6806248" y="5594510"/>
              <a:ext cx="633600" cy="234000"/>
            </p14:xfrm>
          </p:contentPart>
        </mc:Choice>
        <mc:Fallback xmlns="">
          <p:pic>
            <p:nvPicPr>
              <p:cNvPr id="248" name="Ink 247"/>
            </p:nvPicPr>
            <p:blipFill>
              <a:blip r:embed="rId333"/>
            </p:blipFill>
            <p:spPr>
              <a:xfrm>
                <a:off x="6806248" y="5594510"/>
                <a:ext cx="633600" cy="234000"/>
              </a:xfrm>
              <a:prstGeom prst="rect"/>
            </p:spPr>
          </p:pic>
        </mc:Fallback>
      </mc:AlternateContent>
      <mc:AlternateContent xmlns:mc="http://schemas.openxmlformats.org/markup-compatibility/2006" xmlns:p14="http://schemas.microsoft.com/office/powerpoint/2010/main">
        <mc:Choice Requires="p14">
          <p:contentPart p14:bwMode="auto" r:id="rId334">
            <p14:nvContentPartPr>
              <p14:cNvPr id="249" name="Ink 248"/>
              <p14:cNvContentPartPr/>
              <p14:nvPr/>
            </p14:nvContentPartPr>
            <p14:xfrm>
              <a:off x="7566568" y="5453390"/>
              <a:ext cx="1804680" cy="639000"/>
            </p14:xfrm>
          </p:contentPart>
        </mc:Choice>
        <mc:Fallback xmlns="">
          <p:pic>
            <p:nvPicPr>
              <p:cNvPr id="249" name="Ink 248"/>
            </p:nvPicPr>
            <p:blipFill>
              <a:blip r:embed="rId335"/>
            </p:blipFill>
            <p:spPr>
              <a:xfrm>
                <a:off x="7566568" y="5453390"/>
                <a:ext cx="1804680" cy="639000"/>
              </a:xfrm>
              <a:prstGeom prst="rect"/>
            </p:spPr>
          </p:pic>
        </mc:Fallback>
      </mc:AlternateContent>
      <mc:AlternateContent xmlns:mc="http://schemas.openxmlformats.org/markup-compatibility/2006" xmlns:p14="http://schemas.microsoft.com/office/powerpoint/2010/main">
        <mc:Choice Requires="p14">
          <p:contentPart p14:bwMode="auto" r:id="rId336">
            <p14:nvContentPartPr>
              <p14:cNvPr id="250" name="Ink 249"/>
              <p14:cNvContentPartPr/>
              <p14:nvPr/>
            </p14:nvContentPartPr>
            <p14:xfrm>
              <a:off x="8763928" y="5335670"/>
              <a:ext cx="137160" cy="116280"/>
            </p14:xfrm>
          </p:contentPart>
        </mc:Choice>
        <mc:Fallback xmlns="">
          <p:pic>
            <p:nvPicPr>
              <p:cNvPr id="250" name="Ink 249"/>
            </p:nvPicPr>
            <p:blipFill>
              <a:blip r:embed="rId337"/>
            </p:blipFill>
            <p:spPr>
              <a:xfrm>
                <a:off x="8763928" y="5335670"/>
                <a:ext cx="137160" cy="116280"/>
              </a:xfrm>
              <a:prstGeom prst="rect"/>
            </p:spPr>
          </p:pic>
        </mc:Fallback>
      </mc:AlternateContent>
      <mc:AlternateContent xmlns:mc="http://schemas.openxmlformats.org/markup-compatibility/2006" xmlns:p14="http://schemas.microsoft.com/office/powerpoint/2010/main">
        <mc:Choice Requires="p14">
          <p:contentPart p14:bwMode="auto" r:id="rId338">
            <p14:nvContentPartPr>
              <p14:cNvPr id="251" name="Ink 250"/>
              <p14:cNvContentPartPr/>
              <p14:nvPr/>
            </p14:nvContentPartPr>
            <p14:xfrm>
              <a:off x="7508248" y="5394350"/>
              <a:ext cx="126360" cy="129600"/>
            </p14:xfrm>
          </p:contentPart>
        </mc:Choice>
        <mc:Fallback xmlns="">
          <p:pic>
            <p:nvPicPr>
              <p:cNvPr id="251" name="Ink 250"/>
            </p:nvPicPr>
            <p:blipFill>
              <a:blip r:embed="rId339"/>
            </p:blipFill>
            <p:spPr>
              <a:xfrm>
                <a:off x="7508248" y="5394350"/>
                <a:ext cx="126360" cy="12960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252" name="Ink 251"/>
              <p14:cNvContentPartPr/>
              <p14:nvPr/>
            </p14:nvContentPartPr>
            <p14:xfrm>
              <a:off x="7938088" y="5558510"/>
              <a:ext cx="200880" cy="12960"/>
            </p14:xfrm>
          </p:contentPart>
        </mc:Choice>
        <mc:Fallback xmlns="">
          <p:pic>
            <p:nvPicPr>
              <p:cNvPr id="252" name="Ink 251"/>
            </p:nvPicPr>
            <p:blipFill>
              <a:blip r:embed="rId341"/>
            </p:blipFill>
            <p:spPr>
              <a:xfrm>
                <a:off x="7938088" y="5558510"/>
                <a:ext cx="200880" cy="12960"/>
              </a:xfrm>
              <a:prstGeom prst="rect"/>
            </p:spPr>
          </p:pic>
        </mc:Fallback>
      </mc:AlternateContent>
      <mc:AlternateContent xmlns:mc="http://schemas.openxmlformats.org/markup-compatibility/2006" xmlns:p14="http://schemas.microsoft.com/office/powerpoint/2010/main">
        <mc:Choice Requires="p14">
          <p:contentPart p14:bwMode="auto" r:id="rId342">
            <p14:nvContentPartPr>
              <p14:cNvPr id="255" name="Ink 254"/>
              <p14:cNvContentPartPr/>
              <p14:nvPr/>
            </p14:nvContentPartPr>
            <p14:xfrm>
              <a:off x="120688" y="6073670"/>
              <a:ext cx="132480" cy="239400"/>
            </p14:xfrm>
          </p:contentPart>
        </mc:Choice>
        <mc:Fallback xmlns="">
          <p:pic>
            <p:nvPicPr>
              <p:cNvPr id="255" name="Ink 254"/>
            </p:nvPicPr>
            <p:blipFill>
              <a:blip r:embed="rId343"/>
            </p:blipFill>
            <p:spPr>
              <a:xfrm>
                <a:off x="120688" y="6073670"/>
                <a:ext cx="132480" cy="239400"/>
              </a:xfrm>
              <a:prstGeom prst="rect"/>
            </p:spPr>
          </p:pic>
        </mc:Fallback>
      </mc:AlternateContent>
      <mc:AlternateContent xmlns:mc="http://schemas.openxmlformats.org/markup-compatibility/2006" xmlns:p14="http://schemas.microsoft.com/office/powerpoint/2010/main">
        <mc:Choice Requires="p14">
          <p:contentPart p14:bwMode="auto" r:id="rId344">
            <p14:nvContentPartPr>
              <p14:cNvPr id="256" name="Ink 255"/>
              <p14:cNvContentPartPr/>
              <p14:nvPr/>
            </p14:nvContentPartPr>
            <p14:xfrm>
              <a:off x="-20432" y="5945870"/>
              <a:ext cx="370440" cy="412200"/>
            </p14:xfrm>
          </p:contentPart>
        </mc:Choice>
        <mc:Fallback xmlns="">
          <p:pic>
            <p:nvPicPr>
              <p:cNvPr id="256" name="Ink 255"/>
            </p:nvPicPr>
            <p:blipFill>
              <a:blip r:embed="rId345"/>
            </p:blipFill>
            <p:spPr>
              <a:xfrm>
                <a:off x="-20432" y="5945870"/>
                <a:ext cx="370440" cy="412200"/>
              </a:xfrm>
              <a:prstGeom prst="rect"/>
            </p:spPr>
          </p:pic>
        </mc:Fallback>
      </mc:AlternateContent>
      <mc:AlternateContent xmlns:mc="http://schemas.openxmlformats.org/markup-compatibility/2006" xmlns:p14="http://schemas.microsoft.com/office/powerpoint/2010/main">
        <mc:Choice Requires="p14">
          <p:contentPart p14:bwMode="auto" r:id="rId346">
            <p14:nvContentPartPr>
              <p14:cNvPr id="257" name="Ink 256"/>
              <p14:cNvContentPartPr/>
              <p14:nvPr/>
            </p14:nvContentPartPr>
            <p14:xfrm>
              <a:off x="654208" y="6065390"/>
              <a:ext cx="1384560" cy="369360"/>
            </p14:xfrm>
          </p:contentPart>
        </mc:Choice>
        <mc:Fallback xmlns="">
          <p:pic>
            <p:nvPicPr>
              <p:cNvPr id="257" name="Ink 256"/>
            </p:nvPicPr>
            <p:blipFill>
              <a:blip r:embed="rId347"/>
            </p:blipFill>
            <p:spPr>
              <a:xfrm>
                <a:off x="654208" y="6065390"/>
                <a:ext cx="1384560" cy="369360"/>
              </a:xfrm>
              <a:prstGeom prst="rect"/>
            </p:spPr>
          </p:pic>
        </mc:Fallback>
      </mc:AlternateContent>
      <mc:AlternateContent xmlns:mc="http://schemas.openxmlformats.org/markup-compatibility/2006" xmlns:p14="http://schemas.microsoft.com/office/powerpoint/2010/main">
        <mc:Choice Requires="p14">
          <p:contentPart p14:bwMode="auto" r:id="rId348">
            <p14:nvContentPartPr>
              <p14:cNvPr id="258" name="Ink 257"/>
              <p14:cNvContentPartPr/>
              <p14:nvPr/>
            </p14:nvContentPartPr>
            <p14:xfrm>
              <a:off x="1633048" y="6146390"/>
              <a:ext cx="217080" cy="5760"/>
            </p14:xfrm>
          </p:contentPart>
        </mc:Choice>
        <mc:Fallback xmlns="">
          <p:pic>
            <p:nvPicPr>
              <p:cNvPr id="258" name="Ink 257"/>
            </p:nvPicPr>
            <p:blipFill>
              <a:blip r:embed="rId349"/>
            </p:blipFill>
            <p:spPr>
              <a:xfrm>
                <a:off x="1633048" y="6146390"/>
                <a:ext cx="217080" cy="5760"/>
              </a:xfrm>
              <a:prstGeom prst="rect"/>
            </p:spPr>
          </p:pic>
        </mc:Fallback>
      </mc:AlternateContent>
      <mc:AlternateContent xmlns:mc="http://schemas.openxmlformats.org/markup-compatibility/2006" xmlns:p14="http://schemas.microsoft.com/office/powerpoint/2010/main">
        <mc:Choice Requires="p14">
          <p:contentPart p14:bwMode="auto" r:id="rId350">
            <p14:nvContentPartPr>
              <p14:cNvPr id="259" name="Ink 258"/>
              <p14:cNvContentPartPr/>
              <p14:nvPr/>
            </p14:nvContentPartPr>
            <p14:xfrm>
              <a:off x="1277008" y="5962430"/>
              <a:ext cx="158400" cy="120600"/>
            </p14:xfrm>
          </p:contentPart>
        </mc:Choice>
        <mc:Fallback xmlns="">
          <p:pic>
            <p:nvPicPr>
              <p:cNvPr id="259" name="Ink 258"/>
            </p:nvPicPr>
            <p:blipFill>
              <a:blip r:embed="rId351"/>
            </p:blipFill>
            <p:spPr>
              <a:xfrm>
                <a:off x="1277008" y="5962430"/>
                <a:ext cx="158400" cy="120600"/>
              </a:xfrm>
              <a:prstGeom prst="rect"/>
            </p:spPr>
          </p:pic>
        </mc:Fallback>
      </mc:AlternateContent>
      <mc:AlternateContent xmlns:mc="http://schemas.openxmlformats.org/markup-compatibility/2006" xmlns:p14="http://schemas.microsoft.com/office/powerpoint/2010/main">
        <mc:Choice Requires="p14">
          <p:contentPart p14:bwMode="auto" r:id="rId352">
            <p14:nvContentPartPr>
              <p14:cNvPr id="260" name="Ink 259"/>
              <p14:cNvContentPartPr/>
              <p14:nvPr/>
            </p14:nvContentPartPr>
            <p14:xfrm>
              <a:off x="1082608" y="6153590"/>
              <a:ext cx="178200" cy="360"/>
            </p14:xfrm>
          </p:contentPart>
        </mc:Choice>
        <mc:Fallback xmlns="">
          <p:pic>
            <p:nvPicPr>
              <p:cNvPr id="260" name="Ink 259"/>
            </p:nvPicPr>
            <p:blipFill>
              <a:blip r:embed="rId353"/>
            </p:blipFill>
            <p:spPr>
              <a:xfrm>
                <a:off x="1082608" y="6153590"/>
                <a:ext cx="178200" cy="360"/>
              </a:xfrm>
              <a:prstGeom prst="rect"/>
            </p:spPr>
          </p:pic>
        </mc:Fallback>
      </mc:AlternateContent>
      <mc:AlternateContent xmlns:mc="http://schemas.openxmlformats.org/markup-compatibility/2006" xmlns:p14="http://schemas.microsoft.com/office/powerpoint/2010/main">
        <mc:Choice Requires="p14">
          <p:contentPart p14:bwMode="auto" r:id="rId354">
            <p14:nvContentPartPr>
              <p14:cNvPr id="261" name="Ink 260"/>
              <p14:cNvContentPartPr/>
              <p14:nvPr/>
            </p14:nvContentPartPr>
            <p14:xfrm>
              <a:off x="2217328" y="6051710"/>
              <a:ext cx="321480" cy="332280"/>
            </p14:xfrm>
          </p:contentPart>
        </mc:Choice>
        <mc:Fallback xmlns="">
          <p:pic>
            <p:nvPicPr>
              <p:cNvPr id="261" name="Ink 260"/>
            </p:nvPicPr>
            <p:blipFill>
              <a:blip r:embed="rId355"/>
            </p:blipFill>
            <p:spPr>
              <a:xfrm>
                <a:off x="2217328" y="6051710"/>
                <a:ext cx="321480" cy="332280"/>
              </a:xfrm>
              <a:prstGeom prst="rect"/>
            </p:spPr>
          </p:pic>
        </mc:Fallback>
      </mc:AlternateContent>
      <mc:AlternateContent xmlns:mc="http://schemas.openxmlformats.org/markup-compatibility/2006" xmlns:p14="http://schemas.microsoft.com/office/powerpoint/2010/main">
        <mc:Choice Requires="p14">
          <p:contentPart p14:bwMode="auto" r:id="rId356">
            <p14:nvContentPartPr>
              <p14:cNvPr id="262" name="Ink 261"/>
              <p14:cNvContentPartPr/>
              <p14:nvPr/>
            </p14:nvContentPartPr>
            <p14:xfrm>
              <a:off x="2179888" y="6158990"/>
              <a:ext cx="226800" cy="2520"/>
            </p14:xfrm>
          </p:contentPart>
        </mc:Choice>
        <mc:Fallback xmlns="">
          <p:pic>
            <p:nvPicPr>
              <p:cNvPr id="262" name="Ink 261"/>
            </p:nvPicPr>
            <p:blipFill>
              <a:blip r:embed="rId357"/>
            </p:blipFill>
            <p:spPr>
              <a:xfrm>
                <a:off x="2179888" y="6158990"/>
                <a:ext cx="226800" cy="2520"/>
              </a:xfrm>
              <a:prstGeom prst="rect"/>
            </p:spPr>
          </p:pic>
        </mc:Fallback>
      </mc:AlternateContent>
      <mc:AlternateContent xmlns:mc="http://schemas.openxmlformats.org/markup-compatibility/2006" xmlns:p14="http://schemas.microsoft.com/office/powerpoint/2010/main">
        <mc:Choice Requires="p14">
          <p:contentPart p14:bwMode="auto" r:id="rId358">
            <p14:nvContentPartPr>
              <p14:cNvPr id="263" name="Ink 262"/>
              <p14:cNvContentPartPr/>
              <p14:nvPr/>
            </p14:nvContentPartPr>
            <p14:xfrm>
              <a:off x="2795848" y="6059630"/>
              <a:ext cx="528480" cy="318240"/>
            </p14:xfrm>
          </p:contentPart>
        </mc:Choice>
        <mc:Fallback xmlns="">
          <p:pic>
            <p:nvPicPr>
              <p:cNvPr id="263" name="Ink 262"/>
            </p:nvPicPr>
            <p:blipFill>
              <a:blip r:embed="rId359"/>
            </p:blipFill>
            <p:spPr>
              <a:xfrm>
                <a:off x="2795848" y="6059630"/>
                <a:ext cx="528480" cy="318240"/>
              </a:xfrm>
              <a:prstGeom prst="rect"/>
            </p:spPr>
          </p:pic>
        </mc:Fallback>
      </mc:AlternateContent>
      <mc:AlternateContent xmlns:mc="http://schemas.openxmlformats.org/markup-compatibility/2006" xmlns:p14="http://schemas.microsoft.com/office/powerpoint/2010/main">
        <mc:Choice Requires="p14">
          <p:contentPart p14:bwMode="auto" r:id="rId360">
            <p14:nvContentPartPr>
              <p14:cNvPr id="264" name="Ink 263"/>
              <p14:cNvContentPartPr/>
              <p14:nvPr/>
            </p14:nvContentPartPr>
            <p14:xfrm>
              <a:off x="3055408" y="5993030"/>
              <a:ext cx="105120" cy="112320"/>
            </p14:xfrm>
          </p:contentPart>
        </mc:Choice>
        <mc:Fallback xmlns="">
          <p:pic>
            <p:nvPicPr>
              <p:cNvPr id="264" name="Ink 263"/>
            </p:nvPicPr>
            <p:blipFill>
              <a:blip r:embed="rId361"/>
            </p:blipFill>
            <p:spPr>
              <a:xfrm>
                <a:off x="3055408" y="5993030"/>
                <a:ext cx="105120" cy="112320"/>
              </a:xfrm>
              <a:prstGeom prst="rect"/>
            </p:spPr>
          </p:pic>
        </mc:Fallback>
      </mc:AlternateContent>
      <mc:AlternateContent xmlns:mc="http://schemas.openxmlformats.org/markup-compatibility/2006" xmlns:p14="http://schemas.microsoft.com/office/powerpoint/2010/main">
        <mc:Choice Requires="p14">
          <p:contentPart p14:bwMode="auto" r:id="rId362">
            <p14:nvContentPartPr>
              <p14:cNvPr id="265" name="Ink 264"/>
              <p14:cNvContentPartPr/>
              <p14:nvPr/>
            </p14:nvContentPartPr>
            <p14:xfrm>
              <a:off x="3496768" y="6023630"/>
              <a:ext cx="1486800" cy="695520"/>
            </p14:xfrm>
          </p:contentPart>
        </mc:Choice>
        <mc:Fallback xmlns="">
          <p:pic>
            <p:nvPicPr>
              <p:cNvPr id="265" name="Ink 264"/>
            </p:nvPicPr>
            <p:blipFill>
              <a:blip r:embed="rId363"/>
            </p:blipFill>
            <p:spPr>
              <a:xfrm>
                <a:off x="3496768" y="6023630"/>
                <a:ext cx="1486800" cy="695520"/>
              </a:xfrm>
              <a:prstGeom prst="rect"/>
            </p:spPr>
          </p:pic>
        </mc:Fallback>
      </mc:AlternateContent>
      <mc:AlternateContent xmlns:mc="http://schemas.openxmlformats.org/markup-compatibility/2006" xmlns:p14="http://schemas.microsoft.com/office/powerpoint/2010/main">
        <mc:Choice Requires="p14">
          <p:contentPart p14:bwMode="auto" r:id="rId364">
            <p14:nvContentPartPr>
              <p14:cNvPr id="266" name="Ink 265"/>
              <p14:cNvContentPartPr/>
              <p14:nvPr/>
            </p14:nvContentPartPr>
            <p14:xfrm>
              <a:off x="4398928" y="6018950"/>
              <a:ext cx="130320" cy="108000"/>
            </p14:xfrm>
          </p:contentPart>
        </mc:Choice>
        <mc:Fallback xmlns="">
          <p:pic>
            <p:nvPicPr>
              <p:cNvPr id="266" name="Ink 265"/>
            </p:nvPicPr>
            <p:blipFill>
              <a:blip r:embed="rId365"/>
            </p:blipFill>
            <p:spPr>
              <a:xfrm>
                <a:off x="4398928" y="6018950"/>
                <a:ext cx="130320" cy="108000"/>
              </a:xfrm>
              <a:prstGeom prst="rect"/>
            </p:spPr>
          </p:pic>
        </mc:Fallback>
      </mc:AlternateContent>
      <mc:AlternateContent xmlns:mc="http://schemas.openxmlformats.org/markup-compatibility/2006" xmlns:p14="http://schemas.microsoft.com/office/powerpoint/2010/main">
        <mc:Choice Requires="p14">
          <p:contentPart p14:bwMode="auto" r:id="rId366">
            <p14:nvContentPartPr>
              <p14:cNvPr id="268" name="Ink 267"/>
              <p14:cNvContentPartPr/>
              <p14:nvPr/>
            </p14:nvContentPartPr>
            <p14:xfrm>
              <a:off x="947968" y="6461030"/>
              <a:ext cx="1549080" cy="377280"/>
            </p14:xfrm>
          </p:contentPart>
        </mc:Choice>
        <mc:Fallback xmlns="">
          <p:pic>
            <p:nvPicPr>
              <p:cNvPr id="268" name="Ink 267"/>
            </p:nvPicPr>
            <p:blipFill>
              <a:blip r:embed="rId367"/>
            </p:blipFill>
            <p:spPr>
              <a:xfrm>
                <a:off x="947968" y="6461030"/>
                <a:ext cx="1549080" cy="377280"/>
              </a:xfrm>
              <a:prstGeom prst="rect"/>
            </p:spPr>
          </p:pic>
        </mc:Fallback>
      </mc:AlternateContent>
      <mc:AlternateContent xmlns:mc="http://schemas.openxmlformats.org/markup-compatibility/2006" xmlns:p14="http://schemas.microsoft.com/office/powerpoint/2010/main">
        <mc:Choice Requires="p14">
          <p:contentPart p14:bwMode="auto" r:id="rId368">
            <p14:nvContentPartPr>
              <p14:cNvPr id="269" name="Ink 268"/>
              <p14:cNvContentPartPr/>
              <p14:nvPr/>
            </p14:nvContentPartPr>
            <p14:xfrm>
              <a:off x="1984768" y="6390110"/>
              <a:ext cx="98640" cy="104400"/>
            </p14:xfrm>
          </p:contentPart>
        </mc:Choice>
        <mc:Fallback xmlns="">
          <p:pic>
            <p:nvPicPr>
              <p:cNvPr id="269" name="Ink 268"/>
            </p:nvPicPr>
            <p:blipFill>
              <a:blip r:embed="rId369"/>
            </p:blipFill>
            <p:spPr>
              <a:xfrm>
                <a:off x="1984768" y="6390110"/>
                <a:ext cx="98640" cy="104400"/>
              </a:xfrm>
              <a:prstGeom prst="rect"/>
            </p:spPr>
          </p:pic>
        </mc:Fallback>
      </mc:AlternateContent>
      <mc:AlternateContent xmlns:mc="http://schemas.openxmlformats.org/markup-compatibility/2006" xmlns:p14="http://schemas.microsoft.com/office/powerpoint/2010/main">
        <mc:Choice Requires="p14">
          <p:contentPart p14:bwMode="auto" r:id="rId370">
            <p14:nvContentPartPr>
              <p14:cNvPr id="270" name="Ink 269"/>
              <p14:cNvContentPartPr/>
              <p14:nvPr/>
            </p14:nvContentPartPr>
            <p14:xfrm>
              <a:off x="1849768" y="6531230"/>
              <a:ext cx="133560" cy="20520"/>
            </p14:xfrm>
          </p:contentPart>
        </mc:Choice>
        <mc:Fallback xmlns="">
          <p:pic>
            <p:nvPicPr>
              <p:cNvPr id="270" name="Ink 269"/>
            </p:nvPicPr>
            <p:blipFill>
              <a:blip r:embed="rId371"/>
            </p:blipFill>
            <p:spPr>
              <a:xfrm>
                <a:off x="1849768" y="6531230"/>
                <a:ext cx="133560" cy="20520"/>
              </a:xfrm>
              <a:prstGeom prst="rect"/>
            </p:spPr>
          </p:pic>
        </mc:Fallback>
      </mc:AlternateContent>
      <mc:AlternateContent xmlns:mc="http://schemas.openxmlformats.org/markup-compatibility/2006" xmlns:p14="http://schemas.microsoft.com/office/powerpoint/2010/main">
        <mc:Choice Requires="p14">
          <p:contentPart p14:bwMode="auto" r:id="rId372">
            <p14:nvContentPartPr>
              <p14:cNvPr id="271" name="Ink 270"/>
              <p14:cNvContentPartPr/>
              <p14:nvPr/>
            </p14:nvContentPartPr>
            <p14:xfrm>
              <a:off x="1534768" y="6455270"/>
              <a:ext cx="101160" cy="117720"/>
            </p14:xfrm>
          </p:contentPart>
        </mc:Choice>
        <mc:Fallback xmlns="">
          <p:pic>
            <p:nvPicPr>
              <p:cNvPr id="271" name="Ink 270"/>
            </p:nvPicPr>
            <p:blipFill>
              <a:blip r:embed="rId373"/>
            </p:blipFill>
            <p:spPr>
              <a:xfrm>
                <a:off x="1534768" y="6455270"/>
                <a:ext cx="101160" cy="117720"/>
              </a:xfrm>
              <a:prstGeom prst="rect"/>
            </p:spPr>
          </p:pic>
        </mc:Fallback>
      </mc:AlternateContent>
      <mc:AlternateContent xmlns:mc="http://schemas.openxmlformats.org/markup-compatibility/2006" xmlns:p14="http://schemas.microsoft.com/office/powerpoint/2010/main">
        <mc:Choice Requires="p14">
          <p:contentPart p14:bwMode="auto" r:id="rId374">
            <p14:nvContentPartPr>
              <p14:cNvPr id="273" name="Ink 272"/>
              <p14:cNvContentPartPr/>
              <p14:nvPr/>
            </p14:nvContentPartPr>
            <p14:xfrm>
              <a:off x="6275248" y="6144950"/>
              <a:ext cx="109800" cy="279360"/>
            </p14:xfrm>
          </p:contentPart>
        </mc:Choice>
        <mc:Fallback xmlns="">
          <p:pic>
            <p:nvPicPr>
              <p:cNvPr id="273" name="Ink 272"/>
            </p:nvPicPr>
            <p:blipFill>
              <a:blip r:embed="rId375"/>
            </p:blipFill>
            <p:spPr>
              <a:xfrm>
                <a:off x="6275248" y="6144950"/>
                <a:ext cx="109800" cy="279360"/>
              </a:xfrm>
              <a:prstGeom prst="rect"/>
            </p:spPr>
          </p:pic>
        </mc:Fallback>
      </mc:AlternateContent>
      <mc:AlternateContent xmlns:mc="http://schemas.openxmlformats.org/markup-compatibility/2006" xmlns:p14="http://schemas.microsoft.com/office/powerpoint/2010/main">
        <mc:Choice Requires="p14">
          <p:contentPart p14:bwMode="auto" r:id="rId376">
            <p14:nvContentPartPr>
              <p14:cNvPr id="274" name="Ink 273"/>
              <p14:cNvContentPartPr/>
              <p14:nvPr/>
            </p14:nvContentPartPr>
            <p14:xfrm>
              <a:off x="6122968" y="6047030"/>
              <a:ext cx="383040" cy="467640"/>
            </p14:xfrm>
          </p:contentPart>
        </mc:Choice>
        <mc:Fallback xmlns="">
          <p:pic>
            <p:nvPicPr>
              <p:cNvPr id="274" name="Ink 273"/>
            </p:nvPicPr>
            <p:blipFill>
              <a:blip r:embed="rId377"/>
            </p:blipFill>
            <p:spPr>
              <a:xfrm>
                <a:off x="6122968" y="6047030"/>
                <a:ext cx="383040" cy="467640"/>
              </a:xfrm>
              <a:prstGeom prst="rect"/>
            </p:spPr>
          </p:pic>
        </mc:Fallback>
      </mc:AlternateContent>
      <mc:AlternateContent xmlns:mc="http://schemas.openxmlformats.org/markup-compatibility/2006" xmlns:p14="http://schemas.microsoft.com/office/powerpoint/2010/main">
        <mc:Choice Requires="p14">
          <p:contentPart p14:bwMode="auto" r:id="rId378">
            <p14:nvContentPartPr>
              <p14:cNvPr id="276" name="Ink 275"/>
              <p14:cNvContentPartPr/>
              <p14:nvPr/>
            </p14:nvContentPartPr>
            <p14:xfrm>
              <a:off x="6857728" y="5967470"/>
              <a:ext cx="1236240" cy="509040"/>
            </p14:xfrm>
          </p:contentPart>
        </mc:Choice>
        <mc:Fallback xmlns="">
          <p:pic>
            <p:nvPicPr>
              <p:cNvPr id="276" name="Ink 275"/>
            </p:nvPicPr>
            <p:blipFill>
              <a:blip r:embed="rId379"/>
            </p:blipFill>
            <p:spPr>
              <a:xfrm>
                <a:off x="6857728" y="5967470"/>
                <a:ext cx="1236240" cy="509040"/>
              </a:xfrm>
              <a:prstGeom prst="rect"/>
            </p:spPr>
          </p:pic>
        </mc:Fallback>
      </mc:AlternateContent>
      <mc:AlternateContent xmlns:mc="http://schemas.openxmlformats.org/markup-compatibility/2006" xmlns:p14="http://schemas.microsoft.com/office/powerpoint/2010/main">
        <mc:Choice Requires="p14">
          <p:contentPart p14:bwMode="auto" r:id="rId380">
            <p14:nvContentPartPr>
              <p14:cNvPr id="277" name="Ink 276"/>
              <p14:cNvContentPartPr/>
              <p14:nvPr/>
            </p14:nvContentPartPr>
            <p14:xfrm>
              <a:off x="7220248" y="6042710"/>
              <a:ext cx="118440" cy="116640"/>
            </p14:xfrm>
          </p:contentPart>
        </mc:Choice>
        <mc:Fallback xmlns="">
          <p:pic>
            <p:nvPicPr>
              <p:cNvPr id="277" name="Ink 276"/>
            </p:nvPicPr>
            <p:blipFill>
              <a:blip r:embed="rId381"/>
            </p:blipFill>
            <p:spPr>
              <a:xfrm>
                <a:off x="7220248" y="6042710"/>
                <a:ext cx="118440" cy="116640"/>
              </a:xfrm>
              <a:prstGeom prst="rect"/>
            </p:spPr>
          </p:pic>
        </mc:Fallback>
      </mc:AlternateContent>
      <mc:AlternateContent xmlns:mc="http://schemas.openxmlformats.org/markup-compatibility/2006" xmlns:p14="http://schemas.microsoft.com/office/powerpoint/2010/main">
        <mc:Choice Requires="p14">
          <p:contentPart p14:bwMode="auto" r:id="rId382">
            <p14:nvContentPartPr>
              <p14:cNvPr id="278" name="Ink 277"/>
              <p14:cNvContentPartPr/>
              <p14:nvPr/>
            </p14:nvContentPartPr>
            <p14:xfrm>
              <a:off x="7322848" y="6199310"/>
              <a:ext cx="140760" cy="29880"/>
            </p14:xfrm>
          </p:contentPart>
        </mc:Choice>
        <mc:Fallback xmlns="">
          <p:pic>
            <p:nvPicPr>
              <p:cNvPr id="278" name="Ink 277"/>
            </p:nvPicPr>
            <p:blipFill>
              <a:blip r:embed="rId383"/>
            </p:blipFill>
            <p:spPr>
              <a:xfrm>
                <a:off x="7322848" y="6199310"/>
                <a:ext cx="140760" cy="29880"/>
              </a:xfrm>
              <a:prstGeom prst="rect"/>
            </p:spPr>
          </p:pic>
        </mc:Fallback>
      </mc:AlternateContent>
      <mc:AlternateContent xmlns:mc="http://schemas.openxmlformats.org/markup-compatibility/2006" xmlns:p14="http://schemas.microsoft.com/office/powerpoint/2010/main">
        <mc:Choice Requires="p14">
          <p:contentPart p14:bwMode="auto" r:id="rId384">
            <p14:nvContentPartPr>
              <p14:cNvPr id="279" name="Ink 278"/>
              <p14:cNvContentPartPr/>
              <p14:nvPr/>
            </p14:nvContentPartPr>
            <p14:xfrm>
              <a:off x="8268208" y="6009590"/>
              <a:ext cx="503280" cy="633600"/>
            </p14:xfrm>
          </p:contentPart>
        </mc:Choice>
        <mc:Fallback xmlns="">
          <p:pic>
            <p:nvPicPr>
              <p:cNvPr id="279" name="Ink 278"/>
            </p:nvPicPr>
            <p:blipFill>
              <a:blip r:embed="rId385"/>
            </p:blipFill>
            <p:spPr>
              <a:xfrm>
                <a:off x="8268208" y="6009590"/>
                <a:ext cx="503280" cy="633600"/>
              </a:xfrm>
              <a:prstGeom prst="rect"/>
            </p:spPr>
          </p:pic>
        </mc:Fallback>
      </mc:AlternateContent>
      <p:grpSp>
        <p:nvGrpSpPr>
          <p:cNvPr id="288" name="Group 287"/>
          <p:cNvGrpSpPr/>
          <p:nvPr/>
        </p:nvGrpSpPr>
        <p:grpSpPr>
          <a:xfrm>
            <a:off x="8981368" y="5935790"/>
            <a:ext cx="2809800" cy="803160"/>
            <a:chOff x="8981368" y="5935790"/>
            <a:chExt cx="2809800" cy="803160"/>
          </a:xfrm>
        </p:grpSpPr>
        <mc:AlternateContent xmlns:mc="http://schemas.openxmlformats.org/markup-compatibility/2006" xmlns:p14="http://schemas.microsoft.com/office/powerpoint/2010/main">
          <mc:Choice Requires="p14">
            <p:contentPart p14:bwMode="auto" r:id="rId386">
              <p14:nvContentPartPr>
                <p14:cNvPr id="280" name="Ink 279"/>
                <p14:cNvContentPartPr/>
                <p14:nvPr/>
              </p14:nvContentPartPr>
              <p14:xfrm>
                <a:off x="8981368" y="6074030"/>
                <a:ext cx="1281240" cy="361800"/>
              </p14:xfrm>
            </p:contentPart>
          </mc:Choice>
          <mc:Fallback xmlns="">
            <p:pic>
              <p:nvPicPr>
                <p:cNvPr id="280" name="Ink 279"/>
              </p:nvPicPr>
              <p:blipFill>
                <a:blip r:embed="rId387"/>
              </p:blipFill>
              <p:spPr>
                <a:xfrm>
                  <a:off x="8981368" y="6074030"/>
                  <a:ext cx="1281240" cy="361800"/>
                </a:xfrm>
                <a:prstGeom prst="rect"/>
              </p:spPr>
            </p:pic>
          </mc:Fallback>
        </mc:AlternateContent>
        <mc:AlternateContent xmlns:mc="http://schemas.openxmlformats.org/markup-compatibility/2006" xmlns:p14="http://schemas.microsoft.com/office/powerpoint/2010/main">
          <mc:Choice Requires="p14">
            <p:contentPart p14:bwMode="auto" r:id="rId388">
              <p14:nvContentPartPr>
                <p14:cNvPr id="281" name="Ink 280"/>
                <p14:cNvContentPartPr/>
                <p14:nvPr/>
              </p14:nvContentPartPr>
              <p14:xfrm>
                <a:off x="10049488" y="5935790"/>
                <a:ext cx="122760" cy="145080"/>
              </p14:xfrm>
            </p:contentPart>
          </mc:Choice>
          <mc:Fallback xmlns="">
            <p:pic>
              <p:nvPicPr>
                <p:cNvPr id="281" name="Ink 280"/>
              </p:nvPicPr>
              <p:blipFill>
                <a:blip r:embed="rId389"/>
              </p:blipFill>
              <p:spPr>
                <a:xfrm>
                  <a:off x="10049488" y="5935790"/>
                  <a:ext cx="122760" cy="145080"/>
                </a:xfrm>
                <a:prstGeom prst="rect"/>
              </p:spPr>
            </p:pic>
          </mc:Fallback>
        </mc:AlternateContent>
        <mc:AlternateContent xmlns:mc="http://schemas.openxmlformats.org/markup-compatibility/2006" xmlns:p14="http://schemas.microsoft.com/office/powerpoint/2010/main">
          <mc:Choice Requires="p14">
            <p:contentPart p14:bwMode="auto" r:id="rId390">
              <p14:nvContentPartPr>
                <p14:cNvPr id="282" name="Ink 281"/>
                <p14:cNvContentPartPr/>
                <p14:nvPr/>
              </p14:nvContentPartPr>
              <p14:xfrm>
                <a:off x="9916648" y="6161150"/>
                <a:ext cx="164160" cy="10080"/>
              </p14:xfrm>
            </p:contentPart>
          </mc:Choice>
          <mc:Fallback xmlns="">
            <p:pic>
              <p:nvPicPr>
                <p:cNvPr id="282" name="Ink 281"/>
              </p:nvPicPr>
              <p:blipFill>
                <a:blip r:embed="rId391"/>
              </p:blipFill>
              <p:spPr>
                <a:xfrm>
                  <a:off x="9916648" y="6161150"/>
                  <a:ext cx="164160" cy="10080"/>
                </a:xfrm>
                <a:prstGeom prst="rect"/>
              </p:spPr>
            </p:pic>
          </mc:Fallback>
        </mc:AlternateContent>
        <mc:AlternateContent xmlns:mc="http://schemas.openxmlformats.org/markup-compatibility/2006" xmlns:p14="http://schemas.microsoft.com/office/powerpoint/2010/main">
          <mc:Choice Requires="p14">
            <p:contentPart p14:bwMode="auto" r:id="rId392">
              <p14:nvContentPartPr>
                <p14:cNvPr id="283" name="Ink 282"/>
                <p14:cNvContentPartPr/>
                <p14:nvPr/>
              </p14:nvContentPartPr>
              <p14:xfrm>
                <a:off x="9584728" y="5964950"/>
                <a:ext cx="140400" cy="114120"/>
              </p14:xfrm>
            </p:contentPart>
          </mc:Choice>
          <mc:Fallback xmlns="">
            <p:pic>
              <p:nvPicPr>
                <p:cNvPr id="283" name="Ink 282"/>
              </p:nvPicPr>
              <p:blipFill>
                <a:blip r:embed="rId393"/>
              </p:blipFill>
              <p:spPr>
                <a:xfrm>
                  <a:off x="9584728" y="5964950"/>
                  <a:ext cx="140400" cy="114120"/>
                </a:xfrm>
                <a:prstGeom prst="rect"/>
              </p:spPr>
            </p:pic>
          </mc:Fallback>
        </mc:AlternateContent>
        <mc:AlternateContent xmlns:mc="http://schemas.openxmlformats.org/markup-compatibility/2006" xmlns:p14="http://schemas.microsoft.com/office/powerpoint/2010/main">
          <mc:Choice Requires="p14">
            <p:contentPart p14:bwMode="auto" r:id="rId394">
              <p14:nvContentPartPr>
                <p14:cNvPr id="286" name="Ink 285"/>
                <p14:cNvContentPartPr/>
                <p14:nvPr/>
              </p14:nvContentPartPr>
              <p14:xfrm>
                <a:off x="10561408" y="6066470"/>
                <a:ext cx="1229760" cy="672480"/>
              </p14:xfrm>
            </p:contentPart>
          </mc:Choice>
          <mc:Fallback xmlns="">
            <p:pic>
              <p:nvPicPr>
                <p:cNvPr id="286" name="Ink 285"/>
              </p:nvPicPr>
              <p:blipFill>
                <a:blip r:embed="rId395"/>
              </p:blipFill>
              <p:spPr>
                <a:xfrm>
                  <a:off x="10561408" y="6066470"/>
                  <a:ext cx="1229760" cy="672480"/>
                </a:xfrm>
                <a:prstGeom prst="rect"/>
              </p:spPr>
            </p:pic>
          </mc:Fallback>
        </mc:AlternateContent>
        <mc:AlternateContent xmlns:mc="http://schemas.openxmlformats.org/markup-compatibility/2006" xmlns:p14="http://schemas.microsoft.com/office/powerpoint/2010/main">
          <mc:Choice Requires="p14">
            <p:contentPart p14:bwMode="auto" r:id="rId396">
              <p14:nvContentPartPr>
                <p14:cNvPr id="287" name="Ink 286"/>
                <p14:cNvContentPartPr/>
                <p14:nvPr/>
              </p14:nvContentPartPr>
              <p14:xfrm>
                <a:off x="10901248" y="5953070"/>
                <a:ext cx="105120" cy="118080"/>
              </p14:xfrm>
            </p:contentPart>
          </mc:Choice>
          <mc:Fallback xmlns="">
            <p:pic>
              <p:nvPicPr>
                <p:cNvPr id="287" name="Ink 286"/>
              </p:nvPicPr>
              <p:blipFill>
                <a:blip r:embed="rId397"/>
              </p:blipFill>
              <p:spPr>
                <a:xfrm>
                  <a:off x="10901248" y="5953070"/>
                  <a:ext cx="105120" cy="118080"/>
                </a:xfrm>
                <a:prstGeom prst="rect"/>
              </p:spPr>
            </p:pic>
          </mc:Fallback>
        </mc:AlternateContent>
      </p:grpSp>
      <mc:AlternateContent xmlns:mc="http://schemas.openxmlformats.org/markup-compatibility/2006" xmlns:p14="http://schemas.microsoft.com/office/powerpoint/2010/main">
        <mc:Choice Requires="p14">
          <p:contentPart p14:bwMode="auto" r:id="rId398">
            <p14:nvContentPartPr>
              <p14:cNvPr id="289" name="Ink 288"/>
              <p14:cNvContentPartPr/>
              <p14:nvPr/>
            </p14:nvContentPartPr>
            <p14:xfrm>
              <a:off x="534688" y="1422110"/>
              <a:ext cx="3561840" cy="69480"/>
            </p14:xfrm>
          </p:contentPart>
        </mc:Choice>
        <mc:Fallback xmlns="">
          <p:pic>
            <p:nvPicPr>
              <p:cNvPr id="289" name="Ink 288"/>
            </p:nvPicPr>
            <p:blipFill>
              <a:blip r:embed="rId399"/>
            </p:blipFill>
            <p:spPr>
              <a:xfrm>
                <a:off x="534688" y="1422110"/>
                <a:ext cx="3561840" cy="69480"/>
              </a:xfrm>
              <a:prstGeom prst="rect"/>
            </p:spPr>
          </p:pic>
        </mc:Fallback>
      </mc:AlternateContent>
      <p:grpSp>
        <p:nvGrpSpPr>
          <p:cNvPr id="291" name="Group 290"/>
          <p:cNvGrpSpPr/>
          <p:nvPr/>
        </p:nvGrpSpPr>
        <p:grpSpPr>
          <a:xfrm>
            <a:off x="7889488" y="588710"/>
            <a:ext cx="3355560" cy="887760"/>
            <a:chOff x="7889488" y="588710"/>
            <a:chExt cx="3355560" cy="887760"/>
          </a:xfrm>
        </p:grpSpPr>
        <mc:AlternateContent xmlns:mc="http://schemas.openxmlformats.org/markup-compatibility/2006" xmlns:p14="http://schemas.microsoft.com/office/powerpoint/2010/main">
          <mc:Choice Requires="p14">
            <p:contentPart p14:bwMode="auto" r:id="rId400">
              <p14:nvContentPartPr>
                <p14:cNvPr id="27" name="Ink 26"/>
                <p14:cNvContentPartPr/>
                <p14:nvPr/>
              </p14:nvContentPartPr>
              <p14:xfrm>
                <a:off x="7889488" y="863750"/>
                <a:ext cx="877320" cy="315720"/>
              </p14:xfrm>
            </p:contentPart>
          </mc:Choice>
          <mc:Fallback xmlns="">
            <p:pic>
              <p:nvPicPr>
                <p:cNvPr id="27" name="Ink 26"/>
              </p:nvPicPr>
              <p:blipFill>
                <a:blip r:embed="rId401"/>
              </p:blipFill>
              <p:spPr>
                <a:xfrm>
                  <a:off x="7889488" y="863750"/>
                  <a:ext cx="877320" cy="315720"/>
                </a:xfrm>
                <a:prstGeom prst="rect"/>
              </p:spPr>
            </p:pic>
          </mc:Fallback>
        </mc:AlternateContent>
        <mc:AlternateContent xmlns:mc="http://schemas.openxmlformats.org/markup-compatibility/2006" xmlns:p14="http://schemas.microsoft.com/office/powerpoint/2010/main">
          <mc:Choice Requires="p14">
            <p:contentPart p14:bwMode="auto" r:id="rId402">
              <p14:nvContentPartPr>
                <p14:cNvPr id="28" name="Ink 27"/>
                <p14:cNvContentPartPr/>
                <p14:nvPr/>
              </p14:nvContentPartPr>
              <p14:xfrm>
                <a:off x="8396368" y="946910"/>
                <a:ext cx="120600" cy="360"/>
              </p14:xfrm>
            </p:contentPart>
          </mc:Choice>
          <mc:Fallback xmlns="">
            <p:pic>
              <p:nvPicPr>
                <p:cNvPr id="28" name="Ink 27"/>
              </p:nvPicPr>
              <p:blipFill>
                <a:blip r:embed="rId403"/>
              </p:blipFill>
              <p:spPr>
                <a:xfrm>
                  <a:off x="8396368" y="946910"/>
                  <a:ext cx="120600" cy="360"/>
                </a:xfrm>
                <a:prstGeom prst="rect"/>
              </p:spPr>
            </p:pic>
          </mc:Fallback>
        </mc:AlternateContent>
        <mc:AlternateContent xmlns:mc="http://schemas.openxmlformats.org/markup-compatibility/2006" xmlns:p14="http://schemas.microsoft.com/office/powerpoint/2010/main">
          <mc:Choice Requires="p14">
            <p:contentPart p14:bwMode="auto" r:id="rId404">
              <p14:nvContentPartPr>
                <p14:cNvPr id="29" name="Ink 28"/>
                <p14:cNvContentPartPr/>
                <p14:nvPr/>
              </p14:nvContentPartPr>
              <p14:xfrm>
                <a:off x="8970568" y="959870"/>
                <a:ext cx="676800" cy="290880"/>
              </p14:xfrm>
            </p:contentPart>
          </mc:Choice>
          <mc:Fallback xmlns="">
            <p:pic>
              <p:nvPicPr>
                <p:cNvPr id="29" name="Ink 28"/>
              </p:nvPicPr>
              <p:blipFill>
                <a:blip r:embed="rId405"/>
              </p:blipFill>
              <p:spPr>
                <a:xfrm>
                  <a:off x="8970568" y="959870"/>
                  <a:ext cx="676800" cy="290880"/>
                </a:xfrm>
                <a:prstGeom prst="rect"/>
              </p:spPr>
            </p:pic>
          </mc:Fallback>
        </mc:AlternateContent>
        <mc:AlternateContent xmlns:mc="http://schemas.openxmlformats.org/markup-compatibility/2006" xmlns:p14="http://schemas.microsoft.com/office/powerpoint/2010/main">
          <mc:Choice Requires="p14">
            <p:contentPart p14:bwMode="auto" r:id="rId406">
              <p14:nvContentPartPr>
                <p14:cNvPr id="30" name="Ink 29"/>
                <p14:cNvContentPartPr/>
                <p14:nvPr/>
              </p14:nvContentPartPr>
              <p14:xfrm>
                <a:off x="9831328" y="879950"/>
                <a:ext cx="1281600" cy="596520"/>
              </p14:xfrm>
            </p:contentPart>
          </mc:Choice>
          <mc:Fallback xmlns="">
            <p:pic>
              <p:nvPicPr>
                <p:cNvPr id="30" name="Ink 29"/>
              </p:nvPicPr>
              <p:blipFill>
                <a:blip r:embed="rId407"/>
              </p:blipFill>
              <p:spPr>
                <a:xfrm>
                  <a:off x="9831328" y="879950"/>
                  <a:ext cx="1281600" cy="596520"/>
                </a:xfrm>
                <a:prstGeom prst="rect"/>
              </p:spPr>
            </p:pic>
          </mc:Fallback>
        </mc:AlternateContent>
        <mc:AlternateContent xmlns:mc="http://schemas.openxmlformats.org/markup-compatibility/2006" xmlns:p14="http://schemas.microsoft.com/office/powerpoint/2010/main">
          <mc:Choice Requires="p14">
            <p:contentPart p14:bwMode="auto" r:id="rId408">
              <p14:nvContentPartPr>
                <p14:cNvPr id="31" name="Ink 30"/>
                <p14:cNvContentPartPr/>
                <p14:nvPr/>
              </p14:nvContentPartPr>
              <p14:xfrm>
                <a:off x="10091248" y="588710"/>
                <a:ext cx="148680" cy="147240"/>
              </p14:xfrm>
            </p:contentPart>
          </mc:Choice>
          <mc:Fallback xmlns="">
            <p:pic>
              <p:nvPicPr>
                <p:cNvPr id="31" name="Ink 30"/>
              </p:nvPicPr>
              <p:blipFill>
                <a:blip r:embed="rId409"/>
              </p:blipFill>
              <p:spPr>
                <a:xfrm>
                  <a:off x="10091248" y="588710"/>
                  <a:ext cx="148680" cy="147240"/>
                </a:xfrm>
                <a:prstGeom prst="rect"/>
              </p:spPr>
            </p:pic>
          </mc:Fallback>
        </mc:AlternateContent>
        <mc:AlternateContent xmlns:mc="http://schemas.openxmlformats.org/markup-compatibility/2006" xmlns:p14="http://schemas.microsoft.com/office/powerpoint/2010/main">
          <mc:Choice Requires="p14">
            <p:contentPart p14:bwMode="auto" r:id="rId410">
              <p14:nvContentPartPr>
                <p14:cNvPr id="290" name="Ink 289"/>
                <p14:cNvContentPartPr/>
                <p14:nvPr/>
              </p14:nvContentPartPr>
              <p14:xfrm>
                <a:off x="7935928" y="1331030"/>
                <a:ext cx="3309120" cy="95400"/>
              </p14:xfrm>
            </p:contentPart>
          </mc:Choice>
          <mc:Fallback xmlns="">
            <p:pic>
              <p:nvPicPr>
                <p:cNvPr id="290" name="Ink 289"/>
              </p:nvPicPr>
              <p:blipFill>
                <a:blip r:embed="rId411"/>
              </p:blipFill>
              <p:spPr>
                <a:xfrm>
                  <a:off x="7935928" y="1331030"/>
                  <a:ext cx="3309120" cy="95400"/>
                </a:xfrm>
                <a:prstGeom prst="rect"/>
              </p:spPr>
            </p:pic>
          </mc:Fallback>
        </mc:AlternateContent>
      </p:grpSp>
      <mc:AlternateContent xmlns:mc="http://schemas.openxmlformats.org/markup-compatibility/2006" xmlns:p14="http://schemas.microsoft.com/office/powerpoint/2010/main">
        <mc:Choice Requires="p14">
          <p:contentPart p14:bwMode="auto" r:id="rId412">
            <p14:nvContentPartPr>
              <p14:cNvPr id="2" name="Ink 1"/>
              <p14:cNvContentPartPr/>
              <p14:nvPr/>
            </p14:nvContentPartPr>
            <p14:xfrm>
              <a:off x="8045008" y="4904390"/>
              <a:ext cx="703080" cy="295560"/>
            </p14:xfrm>
          </p:contentPart>
        </mc:Choice>
        <mc:Fallback xmlns="">
          <p:pic>
            <p:nvPicPr>
              <p:cNvPr id="2" name="Ink 1"/>
            </p:nvPicPr>
            <p:blipFill>
              <a:blip r:embed="rId413"/>
            </p:blipFill>
            <p:spPr>
              <a:xfrm>
                <a:off x="8045008" y="4904390"/>
                <a:ext cx="703080" cy="295560"/>
              </a:xfrm>
              <a:prstGeom prst="rect"/>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Interlacing</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4" name="Group 53"/>
          <p:cNvGrpSpPr/>
          <p:nvPr/>
        </p:nvGrpSpPr>
        <p:grpSpPr>
          <a:xfrm>
            <a:off x="585088" y="2111841"/>
            <a:ext cx="10974960" cy="1371240"/>
            <a:chOff x="585088" y="2111841"/>
            <a:chExt cx="10974960" cy="137124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89208" y="2356641"/>
                <a:ext cx="38160" cy="236880"/>
              </p14:xfrm>
            </p:contentPart>
          </mc:Choice>
          <mc:Fallback xmlns="">
            <p:pic>
              <p:nvPicPr>
                <p:cNvPr id="4" name="Ink 3"/>
              </p:nvPicPr>
              <p:blipFill>
                <a:blip r:embed="rId3"/>
              </p:blipFill>
              <p:spPr>
                <a:xfrm>
                  <a:off x="789208" y="2356641"/>
                  <a:ext cx="38160" cy="23688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5528" y="2334321"/>
                <a:ext cx="6120" cy="287640"/>
              </p14:xfrm>
            </p:contentPart>
          </mc:Choice>
          <mc:Fallback xmlns="">
            <p:pic>
              <p:nvPicPr>
                <p:cNvPr id="5" name="Ink 4"/>
              </p:nvPicPr>
              <p:blipFill>
                <a:blip r:embed="rId5"/>
              </p:blipFill>
              <p:spPr>
                <a:xfrm>
                  <a:off x="865528" y="2334321"/>
                  <a:ext cx="6120" cy="28764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585088" y="2461761"/>
                <a:ext cx="388080" cy="122400"/>
              </p14:xfrm>
            </p:contentPart>
          </mc:Choice>
          <mc:Fallback xmlns="">
            <p:pic>
              <p:nvPicPr>
                <p:cNvPr id="6" name="Ink 5"/>
              </p:nvPicPr>
              <p:blipFill>
                <a:blip r:embed="rId7"/>
              </p:blipFill>
              <p:spPr>
                <a:xfrm>
                  <a:off x="585088" y="2461761"/>
                  <a:ext cx="388080" cy="1224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1207528" y="2262681"/>
                <a:ext cx="1174320" cy="395640"/>
              </p14:xfrm>
            </p:contentPart>
          </mc:Choice>
          <mc:Fallback xmlns="">
            <p:pic>
              <p:nvPicPr>
                <p:cNvPr id="9" name="Ink 8"/>
              </p:nvPicPr>
              <p:blipFill>
                <a:blip r:embed="rId9"/>
              </p:blipFill>
              <p:spPr>
                <a:xfrm>
                  <a:off x="1207528" y="2262681"/>
                  <a:ext cx="1174320" cy="39564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1652848" y="2467881"/>
                <a:ext cx="228960" cy="23760"/>
              </p14:xfrm>
            </p:contentPart>
          </mc:Choice>
          <mc:Fallback xmlns="">
            <p:pic>
              <p:nvPicPr>
                <p:cNvPr id="11" name="Ink 10"/>
              </p:nvPicPr>
              <p:blipFill>
                <a:blip r:embed="rId11"/>
              </p:blipFill>
              <p:spPr>
                <a:xfrm>
                  <a:off x="1652848" y="2467881"/>
                  <a:ext cx="228960" cy="237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2555728" y="2279241"/>
                <a:ext cx="357480" cy="576720"/>
              </p14:xfrm>
            </p:contentPart>
          </mc:Choice>
          <mc:Fallback xmlns="">
            <p:pic>
              <p:nvPicPr>
                <p:cNvPr id="12" name="Ink 11"/>
              </p:nvPicPr>
              <p:blipFill>
                <a:blip r:embed="rId13"/>
              </p:blipFill>
              <p:spPr>
                <a:xfrm>
                  <a:off x="2555728" y="2279241"/>
                  <a:ext cx="357480" cy="57672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3129928" y="2133441"/>
                <a:ext cx="2495880" cy="687600"/>
              </p14:xfrm>
            </p:contentPart>
          </mc:Choice>
          <mc:Fallback xmlns="">
            <p:pic>
              <p:nvPicPr>
                <p:cNvPr id="13" name="Ink 12"/>
              </p:nvPicPr>
              <p:blipFill>
                <a:blip r:embed="rId15"/>
              </p:blipFill>
              <p:spPr>
                <a:xfrm>
                  <a:off x="3129928" y="2133441"/>
                  <a:ext cx="2495880" cy="6876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4657048" y="2219841"/>
                <a:ext cx="176040" cy="32040"/>
              </p14:xfrm>
            </p:contentPart>
          </mc:Choice>
          <mc:Fallback xmlns="">
            <p:pic>
              <p:nvPicPr>
                <p:cNvPr id="14" name="Ink 13"/>
              </p:nvPicPr>
              <p:blipFill>
                <a:blip r:embed="rId17"/>
              </p:blipFill>
              <p:spPr>
                <a:xfrm>
                  <a:off x="4657048" y="2219841"/>
                  <a:ext cx="176040" cy="3204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8" name="Ink 17"/>
                <p14:cNvContentPartPr/>
                <p14:nvPr/>
              </p14:nvContentPartPr>
              <p14:xfrm>
                <a:off x="3298768" y="2143161"/>
                <a:ext cx="96480" cy="136440"/>
              </p14:xfrm>
            </p:contentPart>
          </mc:Choice>
          <mc:Fallback xmlns="">
            <p:pic>
              <p:nvPicPr>
                <p:cNvPr id="18" name="Ink 17"/>
              </p:nvPicPr>
              <p:blipFill>
                <a:blip r:embed="rId19"/>
              </p:blipFill>
              <p:spPr>
                <a:xfrm>
                  <a:off x="3298768" y="2143161"/>
                  <a:ext cx="96480" cy="13644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20" name="Ink 19"/>
                <p14:cNvContentPartPr/>
                <p14:nvPr/>
              </p14:nvContentPartPr>
              <p14:xfrm>
                <a:off x="5822368" y="2224161"/>
                <a:ext cx="2022840" cy="624600"/>
              </p14:xfrm>
            </p:contentPart>
          </mc:Choice>
          <mc:Fallback xmlns="">
            <p:pic>
              <p:nvPicPr>
                <p:cNvPr id="20" name="Ink 19"/>
              </p:nvPicPr>
              <p:blipFill>
                <a:blip r:embed="rId21"/>
              </p:blipFill>
              <p:spPr>
                <a:xfrm>
                  <a:off x="5822368" y="2224161"/>
                  <a:ext cx="2022840" cy="62460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21" name="Ink 20"/>
                <p14:cNvContentPartPr/>
                <p14:nvPr/>
              </p14:nvContentPartPr>
              <p14:xfrm>
                <a:off x="7179208" y="2111841"/>
                <a:ext cx="116640" cy="102240"/>
              </p14:xfrm>
            </p:contentPart>
          </mc:Choice>
          <mc:Fallback xmlns="">
            <p:pic>
              <p:nvPicPr>
                <p:cNvPr id="21" name="Ink 20"/>
              </p:nvPicPr>
              <p:blipFill>
                <a:blip r:embed="rId23"/>
              </p:blipFill>
              <p:spPr>
                <a:xfrm>
                  <a:off x="7179208" y="2111841"/>
                  <a:ext cx="116640" cy="10224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2" name="Ink 21"/>
                <p14:cNvContentPartPr/>
                <p14:nvPr/>
              </p14:nvContentPartPr>
              <p14:xfrm>
                <a:off x="6140248" y="2115441"/>
                <a:ext cx="104400" cy="103320"/>
              </p14:xfrm>
            </p:contentPart>
          </mc:Choice>
          <mc:Fallback xmlns="">
            <p:pic>
              <p:nvPicPr>
                <p:cNvPr id="22" name="Ink 21"/>
              </p:nvPicPr>
              <p:blipFill>
                <a:blip r:embed="rId25"/>
              </p:blipFill>
              <p:spPr>
                <a:xfrm>
                  <a:off x="6140248" y="2115441"/>
                  <a:ext cx="104400" cy="10332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24" name="Ink 23"/>
                <p14:cNvContentPartPr/>
                <p14:nvPr/>
              </p14:nvContentPartPr>
              <p14:xfrm>
                <a:off x="8015848" y="2338641"/>
                <a:ext cx="297360" cy="226080"/>
              </p14:xfrm>
            </p:contentPart>
          </mc:Choice>
          <mc:Fallback xmlns="">
            <p:pic>
              <p:nvPicPr>
                <p:cNvPr id="24" name="Ink 23"/>
              </p:nvPicPr>
              <p:blipFill>
                <a:blip r:embed="rId27"/>
              </p:blipFill>
              <p:spPr>
                <a:xfrm>
                  <a:off x="8015848" y="2338641"/>
                  <a:ext cx="297360" cy="22608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25" name="Ink 24"/>
                <p14:cNvContentPartPr/>
                <p14:nvPr/>
              </p14:nvContentPartPr>
              <p14:xfrm>
                <a:off x="8401048" y="2174841"/>
                <a:ext cx="1118880" cy="375840"/>
              </p14:xfrm>
            </p:contentPart>
          </mc:Choice>
          <mc:Fallback xmlns="">
            <p:pic>
              <p:nvPicPr>
                <p:cNvPr id="25" name="Ink 24"/>
              </p:nvPicPr>
              <p:blipFill>
                <a:blip r:embed="rId29"/>
              </p:blipFill>
              <p:spPr>
                <a:xfrm>
                  <a:off x="8401048" y="2174841"/>
                  <a:ext cx="1118880" cy="37584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26" name="Ink 25"/>
                <p14:cNvContentPartPr/>
                <p14:nvPr/>
              </p14:nvContentPartPr>
              <p14:xfrm>
                <a:off x="8660968" y="2175201"/>
                <a:ext cx="102600" cy="110160"/>
              </p14:xfrm>
            </p:contentPart>
          </mc:Choice>
          <mc:Fallback xmlns="">
            <p:pic>
              <p:nvPicPr>
                <p:cNvPr id="26" name="Ink 25"/>
              </p:nvPicPr>
              <p:blipFill>
                <a:blip r:embed="rId31"/>
              </p:blipFill>
              <p:spPr>
                <a:xfrm>
                  <a:off x="8660968" y="2175201"/>
                  <a:ext cx="102600" cy="11016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28" name="Ink 27"/>
                <p14:cNvContentPartPr/>
                <p14:nvPr/>
              </p14:nvContentPartPr>
              <p14:xfrm>
                <a:off x="9757168" y="2238921"/>
                <a:ext cx="429840" cy="235440"/>
              </p14:xfrm>
            </p:contentPart>
          </mc:Choice>
          <mc:Fallback xmlns="">
            <p:pic>
              <p:nvPicPr>
                <p:cNvPr id="28" name="Ink 27"/>
              </p:nvPicPr>
              <p:blipFill>
                <a:blip r:embed="rId33"/>
              </p:blipFill>
              <p:spPr>
                <a:xfrm>
                  <a:off x="9757168" y="2238921"/>
                  <a:ext cx="429840" cy="23544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29" name="Ink 28"/>
                <p14:cNvContentPartPr/>
                <p14:nvPr/>
              </p14:nvContentPartPr>
              <p14:xfrm>
                <a:off x="10345048" y="2228121"/>
                <a:ext cx="274320" cy="205200"/>
              </p14:xfrm>
            </p:contentPart>
          </mc:Choice>
          <mc:Fallback xmlns="">
            <p:pic>
              <p:nvPicPr>
                <p:cNvPr id="29" name="Ink 28"/>
              </p:nvPicPr>
              <p:blipFill>
                <a:blip r:embed="rId35"/>
              </p:blipFill>
              <p:spPr>
                <a:xfrm>
                  <a:off x="10345048" y="2228121"/>
                  <a:ext cx="274320" cy="20520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30" name="Ink 29"/>
                <p14:cNvContentPartPr/>
                <p14:nvPr/>
              </p14:nvContentPartPr>
              <p14:xfrm>
                <a:off x="10811248" y="2182401"/>
                <a:ext cx="159480" cy="259560"/>
              </p14:xfrm>
            </p:contentPart>
          </mc:Choice>
          <mc:Fallback xmlns="">
            <p:pic>
              <p:nvPicPr>
                <p:cNvPr id="30" name="Ink 29"/>
              </p:nvPicPr>
              <p:blipFill>
                <a:blip r:embed="rId37"/>
              </p:blipFill>
              <p:spPr>
                <a:xfrm>
                  <a:off x="10811248" y="2182401"/>
                  <a:ext cx="159480" cy="25956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31" name="Ink 30"/>
                <p14:cNvContentPartPr/>
                <p14:nvPr/>
              </p14:nvContentPartPr>
              <p14:xfrm>
                <a:off x="11056768" y="2182401"/>
                <a:ext cx="194400" cy="257760"/>
              </p14:xfrm>
            </p:contentPart>
          </mc:Choice>
          <mc:Fallback xmlns="">
            <p:pic>
              <p:nvPicPr>
                <p:cNvPr id="31" name="Ink 30"/>
              </p:nvPicPr>
              <p:blipFill>
                <a:blip r:embed="rId39"/>
              </p:blipFill>
              <p:spPr>
                <a:xfrm>
                  <a:off x="11056768" y="2182401"/>
                  <a:ext cx="194400" cy="25776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32" name="Ink 31"/>
                <p14:cNvContentPartPr/>
                <p14:nvPr/>
              </p14:nvContentPartPr>
              <p14:xfrm>
                <a:off x="11245048" y="2161521"/>
                <a:ext cx="161640" cy="15120"/>
              </p14:xfrm>
            </p:contentPart>
          </mc:Choice>
          <mc:Fallback xmlns="">
            <p:pic>
              <p:nvPicPr>
                <p:cNvPr id="32" name="Ink 31"/>
              </p:nvPicPr>
              <p:blipFill>
                <a:blip r:embed="rId41"/>
              </p:blipFill>
              <p:spPr>
                <a:xfrm>
                  <a:off x="11245048" y="2161521"/>
                  <a:ext cx="161640" cy="1512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3" name="Ink 32"/>
                <p14:cNvContentPartPr/>
                <p14:nvPr/>
              </p14:nvContentPartPr>
              <p14:xfrm>
                <a:off x="11301568" y="2200761"/>
                <a:ext cx="27360" cy="250560"/>
              </p14:xfrm>
            </p:contentPart>
          </mc:Choice>
          <mc:Fallback xmlns="">
            <p:pic>
              <p:nvPicPr>
                <p:cNvPr id="33" name="Ink 32"/>
              </p:nvPicPr>
              <p:blipFill>
                <a:blip r:embed="rId43"/>
              </p:blipFill>
              <p:spPr>
                <a:xfrm>
                  <a:off x="11301568" y="2200761"/>
                  <a:ext cx="27360" cy="25056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35" name="Ink 34"/>
                <p14:cNvContentPartPr/>
                <p14:nvPr/>
              </p14:nvContentPartPr>
              <p14:xfrm>
                <a:off x="11559688" y="2331081"/>
                <a:ext cx="360" cy="1440"/>
              </p14:xfrm>
            </p:contentPart>
          </mc:Choice>
          <mc:Fallback xmlns="">
            <p:pic>
              <p:nvPicPr>
                <p:cNvPr id="35" name="Ink 34"/>
              </p:nvPicPr>
              <p:blipFill>
                <a:blip r:embed="rId45"/>
              </p:blipFill>
              <p:spPr>
                <a:xfrm>
                  <a:off x="11559688" y="2331081"/>
                  <a:ext cx="360" cy="14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37" name="Ink 36"/>
                <p14:cNvContentPartPr/>
                <p14:nvPr/>
              </p14:nvContentPartPr>
              <p14:xfrm>
                <a:off x="834208" y="2967201"/>
                <a:ext cx="483120" cy="334080"/>
              </p14:xfrm>
            </p:contentPart>
          </mc:Choice>
          <mc:Fallback xmlns="">
            <p:pic>
              <p:nvPicPr>
                <p:cNvPr id="37" name="Ink 36"/>
              </p:nvPicPr>
              <p:blipFill>
                <a:blip r:embed="rId47"/>
              </p:blipFill>
              <p:spPr>
                <a:xfrm>
                  <a:off x="834208" y="2967201"/>
                  <a:ext cx="483120" cy="33408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38" name="Ink 37"/>
                <p14:cNvContentPartPr/>
                <p14:nvPr/>
              </p14:nvContentPartPr>
              <p14:xfrm>
                <a:off x="1536208" y="2959641"/>
                <a:ext cx="939960" cy="291600"/>
              </p14:xfrm>
            </p:contentPart>
          </mc:Choice>
          <mc:Fallback xmlns="">
            <p:pic>
              <p:nvPicPr>
                <p:cNvPr id="38" name="Ink 37"/>
              </p:nvPicPr>
              <p:blipFill>
                <a:blip r:embed="rId49"/>
              </p:blipFill>
              <p:spPr>
                <a:xfrm>
                  <a:off x="1536208" y="2959641"/>
                  <a:ext cx="939960" cy="29160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39" name="Ink 38"/>
                <p14:cNvContentPartPr/>
                <p14:nvPr/>
              </p14:nvContentPartPr>
              <p14:xfrm>
                <a:off x="2853808" y="2910681"/>
                <a:ext cx="1136520" cy="379080"/>
              </p14:xfrm>
            </p:contentPart>
          </mc:Choice>
          <mc:Fallback xmlns="">
            <p:pic>
              <p:nvPicPr>
                <p:cNvPr id="39" name="Ink 38"/>
              </p:nvPicPr>
              <p:blipFill>
                <a:blip r:embed="rId51"/>
              </p:blipFill>
              <p:spPr>
                <a:xfrm>
                  <a:off x="2853808" y="2910681"/>
                  <a:ext cx="1136520" cy="37908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0" name="Ink 39"/>
                <p14:cNvContentPartPr/>
                <p14:nvPr/>
              </p14:nvContentPartPr>
              <p14:xfrm>
                <a:off x="3431248" y="3041721"/>
                <a:ext cx="193680" cy="3600"/>
              </p14:xfrm>
            </p:contentPart>
          </mc:Choice>
          <mc:Fallback xmlns="">
            <p:pic>
              <p:nvPicPr>
                <p:cNvPr id="40" name="Ink 39"/>
              </p:nvPicPr>
              <p:blipFill>
                <a:blip r:embed="rId53"/>
              </p:blipFill>
              <p:spPr>
                <a:xfrm>
                  <a:off x="3431248" y="3041721"/>
                  <a:ext cx="193680" cy="360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41" name="Ink 40"/>
                <p14:cNvContentPartPr/>
                <p14:nvPr/>
              </p14:nvContentPartPr>
              <p14:xfrm>
                <a:off x="4126768" y="2915721"/>
                <a:ext cx="771120" cy="348120"/>
              </p14:xfrm>
            </p:contentPart>
          </mc:Choice>
          <mc:Fallback xmlns="">
            <p:pic>
              <p:nvPicPr>
                <p:cNvPr id="41" name="Ink 40"/>
              </p:nvPicPr>
              <p:blipFill>
                <a:blip r:embed="rId55"/>
              </p:blipFill>
              <p:spPr>
                <a:xfrm>
                  <a:off x="4126768" y="2915721"/>
                  <a:ext cx="771120" cy="34812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42" name="Ink 41"/>
                <p14:cNvContentPartPr/>
                <p14:nvPr/>
              </p14:nvContentPartPr>
              <p14:xfrm>
                <a:off x="5136208" y="2961441"/>
                <a:ext cx="1422000" cy="521640"/>
              </p14:xfrm>
            </p:contentPart>
          </mc:Choice>
          <mc:Fallback xmlns="">
            <p:pic>
              <p:nvPicPr>
                <p:cNvPr id="42" name="Ink 41"/>
              </p:nvPicPr>
              <p:blipFill>
                <a:blip r:embed="rId57"/>
              </p:blipFill>
              <p:spPr>
                <a:xfrm>
                  <a:off x="5136208" y="2961441"/>
                  <a:ext cx="1422000" cy="52164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43" name="Ink 42"/>
                <p14:cNvContentPartPr/>
                <p14:nvPr/>
              </p14:nvContentPartPr>
              <p14:xfrm>
                <a:off x="5626888" y="2979081"/>
                <a:ext cx="129960" cy="10080"/>
              </p14:xfrm>
            </p:contentPart>
          </mc:Choice>
          <mc:Fallback xmlns="">
            <p:pic>
              <p:nvPicPr>
                <p:cNvPr id="43" name="Ink 42"/>
              </p:nvPicPr>
              <p:blipFill>
                <a:blip r:embed="rId59"/>
              </p:blipFill>
              <p:spPr>
                <a:xfrm>
                  <a:off x="5626888" y="2979081"/>
                  <a:ext cx="129960" cy="1008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46" name="Ink 45"/>
                <p14:cNvContentPartPr/>
                <p14:nvPr/>
              </p14:nvContentPartPr>
              <p14:xfrm>
                <a:off x="6626248" y="3127401"/>
                <a:ext cx="59760" cy="114120"/>
              </p14:xfrm>
            </p:contentPart>
          </mc:Choice>
          <mc:Fallback xmlns="">
            <p:pic>
              <p:nvPicPr>
                <p:cNvPr id="46" name="Ink 45"/>
              </p:nvPicPr>
              <p:blipFill>
                <a:blip r:embed="rId61"/>
              </p:blipFill>
              <p:spPr>
                <a:xfrm>
                  <a:off x="6626248" y="3127401"/>
                  <a:ext cx="59760" cy="11412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47" name="Ink 46"/>
                <p14:cNvContentPartPr/>
                <p14:nvPr/>
              </p14:nvContentPartPr>
              <p14:xfrm>
                <a:off x="6872488" y="2907801"/>
                <a:ext cx="841680" cy="333000"/>
              </p14:xfrm>
            </p:contentPart>
          </mc:Choice>
          <mc:Fallback xmlns="">
            <p:pic>
              <p:nvPicPr>
                <p:cNvPr id="47" name="Ink 46"/>
              </p:nvPicPr>
              <p:blipFill>
                <a:blip r:embed="rId63"/>
              </p:blipFill>
              <p:spPr>
                <a:xfrm>
                  <a:off x="6872488" y="2907801"/>
                  <a:ext cx="841680" cy="3330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48" name="Ink 47"/>
                <p14:cNvContentPartPr/>
                <p14:nvPr/>
              </p14:nvContentPartPr>
              <p14:xfrm>
                <a:off x="7849528" y="2859561"/>
                <a:ext cx="1062360" cy="569520"/>
              </p14:xfrm>
            </p:contentPart>
          </mc:Choice>
          <mc:Fallback xmlns="">
            <p:pic>
              <p:nvPicPr>
                <p:cNvPr id="48" name="Ink 47"/>
              </p:nvPicPr>
              <p:blipFill>
                <a:blip r:embed="rId65"/>
              </p:blipFill>
              <p:spPr>
                <a:xfrm>
                  <a:off x="7849528" y="2859561"/>
                  <a:ext cx="1062360" cy="56952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49" name="Ink 48"/>
                <p14:cNvContentPartPr/>
                <p14:nvPr/>
              </p14:nvContentPartPr>
              <p14:xfrm>
                <a:off x="9108088" y="2974041"/>
                <a:ext cx="306000" cy="233640"/>
              </p14:xfrm>
            </p:contentPart>
          </mc:Choice>
          <mc:Fallback xmlns="">
            <p:pic>
              <p:nvPicPr>
                <p:cNvPr id="49" name="Ink 48"/>
              </p:nvPicPr>
              <p:blipFill>
                <a:blip r:embed="rId67"/>
              </p:blipFill>
              <p:spPr>
                <a:xfrm>
                  <a:off x="9108088" y="2974041"/>
                  <a:ext cx="306000" cy="23364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50" name="Ink 49"/>
                <p14:cNvContentPartPr/>
                <p14:nvPr/>
              </p14:nvContentPartPr>
              <p14:xfrm>
                <a:off x="9167128" y="2737881"/>
                <a:ext cx="127440" cy="167760"/>
              </p14:xfrm>
            </p:contentPart>
          </mc:Choice>
          <mc:Fallback xmlns="">
            <p:pic>
              <p:nvPicPr>
                <p:cNvPr id="50" name="Ink 49"/>
              </p:nvPicPr>
              <p:blipFill>
                <a:blip r:embed="rId69"/>
              </p:blipFill>
              <p:spPr>
                <a:xfrm>
                  <a:off x="9167128" y="2737881"/>
                  <a:ext cx="127440" cy="16776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52" name="Ink 51"/>
                <p14:cNvContentPartPr/>
                <p14:nvPr/>
              </p14:nvContentPartPr>
              <p14:xfrm>
                <a:off x="9637288" y="2720241"/>
                <a:ext cx="1653840" cy="678240"/>
              </p14:xfrm>
            </p:contentPart>
          </mc:Choice>
          <mc:Fallback xmlns="">
            <p:pic>
              <p:nvPicPr>
                <p:cNvPr id="52" name="Ink 51"/>
              </p:nvPicPr>
              <p:blipFill>
                <a:blip r:embed="rId71"/>
              </p:blipFill>
              <p:spPr>
                <a:xfrm>
                  <a:off x="9637288" y="2720241"/>
                  <a:ext cx="1653840" cy="6782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53" name="Ink 52"/>
                <p14:cNvContentPartPr/>
                <p14:nvPr/>
              </p14:nvContentPartPr>
              <p14:xfrm>
                <a:off x="10053448" y="2687121"/>
                <a:ext cx="94320" cy="104040"/>
              </p14:xfrm>
            </p:contentPart>
          </mc:Choice>
          <mc:Fallback xmlns="">
            <p:pic>
              <p:nvPicPr>
                <p:cNvPr id="53" name="Ink 52"/>
              </p:nvPicPr>
              <p:blipFill>
                <a:blip r:embed="rId73"/>
              </p:blipFill>
              <p:spPr>
                <a:xfrm>
                  <a:off x="10053448" y="2687121"/>
                  <a:ext cx="94320" cy="104040"/>
                </a:xfrm>
                <a:prstGeom prst="rect"/>
              </p:spPr>
            </p:pic>
          </mc:Fallback>
        </mc:AlternateContent>
      </p:grpSp>
      <p:grpSp>
        <p:nvGrpSpPr>
          <p:cNvPr id="59" name="Group 58"/>
          <p:cNvGrpSpPr/>
          <p:nvPr/>
        </p:nvGrpSpPr>
        <p:grpSpPr>
          <a:xfrm>
            <a:off x="490768" y="3589281"/>
            <a:ext cx="1400760" cy="513360"/>
            <a:chOff x="490768" y="3589281"/>
            <a:chExt cx="1400760" cy="513360"/>
          </a:xfrm>
        </p:grpSpPr>
        <mc:AlternateContent xmlns:mc="http://schemas.openxmlformats.org/markup-compatibility/2006" xmlns:p14="http://schemas.microsoft.com/office/powerpoint/2010/main">
          <mc:Choice Requires="p14">
            <p:contentPart p14:bwMode="auto" r:id="rId74">
              <p14:nvContentPartPr>
                <p14:cNvPr id="55" name="Ink 54"/>
                <p14:cNvContentPartPr/>
                <p14:nvPr/>
              </p14:nvContentPartPr>
              <p14:xfrm>
                <a:off x="490768" y="3828321"/>
                <a:ext cx="399960" cy="247680"/>
              </p14:xfrm>
            </p:contentPart>
          </mc:Choice>
          <mc:Fallback xmlns="">
            <p:pic>
              <p:nvPicPr>
                <p:cNvPr id="55" name="Ink 54"/>
              </p:nvPicPr>
              <p:blipFill>
                <a:blip r:embed="rId75"/>
              </p:blipFill>
              <p:spPr>
                <a:xfrm>
                  <a:off x="490768" y="3828321"/>
                  <a:ext cx="399960" cy="24768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56" name="Ink 55"/>
                <p14:cNvContentPartPr/>
                <p14:nvPr/>
              </p14:nvContentPartPr>
              <p14:xfrm>
                <a:off x="618208" y="3589281"/>
                <a:ext cx="121320" cy="140040"/>
              </p14:xfrm>
            </p:contentPart>
          </mc:Choice>
          <mc:Fallback xmlns="">
            <p:pic>
              <p:nvPicPr>
                <p:cNvPr id="56" name="Ink 55"/>
              </p:nvPicPr>
              <p:blipFill>
                <a:blip r:embed="rId77"/>
              </p:blipFill>
              <p:spPr>
                <a:xfrm>
                  <a:off x="618208" y="3589281"/>
                  <a:ext cx="121320" cy="14004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57" name="Ink 56"/>
                <p14:cNvContentPartPr/>
                <p14:nvPr/>
              </p14:nvContentPartPr>
              <p14:xfrm>
                <a:off x="1211128" y="3714921"/>
                <a:ext cx="680400" cy="387720"/>
              </p14:xfrm>
            </p:contentPart>
          </mc:Choice>
          <mc:Fallback xmlns="">
            <p:pic>
              <p:nvPicPr>
                <p:cNvPr id="57" name="Ink 56"/>
              </p:nvPicPr>
              <p:blipFill>
                <a:blip r:embed="rId79"/>
              </p:blipFill>
              <p:spPr>
                <a:xfrm>
                  <a:off x="1211128" y="3714921"/>
                  <a:ext cx="680400" cy="38772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58" name="Ink 57"/>
                <p14:cNvContentPartPr/>
                <p14:nvPr/>
              </p14:nvContentPartPr>
              <p14:xfrm>
                <a:off x="1227328" y="3780081"/>
                <a:ext cx="214920" cy="360"/>
              </p14:xfrm>
            </p:contentPart>
          </mc:Choice>
          <mc:Fallback xmlns="">
            <p:pic>
              <p:nvPicPr>
                <p:cNvPr id="58" name="Ink 57"/>
              </p:nvPicPr>
              <p:blipFill>
                <a:blip r:embed="rId81"/>
              </p:blipFill>
              <p:spPr>
                <a:xfrm>
                  <a:off x="1227328" y="3780081"/>
                  <a:ext cx="214920" cy="360"/>
                </a:xfrm>
                <a:prstGeom prst="rect"/>
              </p:spPr>
            </p:pic>
          </mc:Fallback>
        </mc:AlternateContent>
      </p:grpSp>
      <mc:AlternateContent xmlns:mc="http://schemas.openxmlformats.org/markup-compatibility/2006" xmlns:p14="http://schemas.microsoft.com/office/powerpoint/2010/main">
        <mc:Choice Requires="p14">
          <p:contentPart p14:bwMode="auto" r:id="rId82">
            <p14:nvContentPartPr>
              <p14:cNvPr id="60" name="Ink 59"/>
              <p14:cNvContentPartPr/>
              <p14:nvPr/>
            </p14:nvContentPartPr>
            <p14:xfrm>
              <a:off x="2079448" y="3714201"/>
              <a:ext cx="1170720" cy="511560"/>
            </p14:xfrm>
          </p:contentPart>
        </mc:Choice>
        <mc:Fallback xmlns="">
          <p:pic>
            <p:nvPicPr>
              <p:cNvPr id="60" name="Ink 59"/>
            </p:nvPicPr>
            <p:blipFill>
              <a:blip r:embed="rId83"/>
            </p:blipFill>
            <p:spPr>
              <a:xfrm>
                <a:off x="2079448" y="3714201"/>
                <a:ext cx="1170720" cy="511560"/>
              </a:xfrm>
              <a:prstGeom prst="rect"/>
            </p:spPr>
          </p:pic>
        </mc:Fallback>
      </mc:AlternateContent>
      <p:grpSp>
        <p:nvGrpSpPr>
          <p:cNvPr id="65" name="Group 64"/>
          <p:cNvGrpSpPr/>
          <p:nvPr/>
        </p:nvGrpSpPr>
        <p:grpSpPr>
          <a:xfrm>
            <a:off x="3542848" y="3475161"/>
            <a:ext cx="1907640" cy="883080"/>
            <a:chOff x="3542848" y="3475161"/>
            <a:chExt cx="1907640" cy="883080"/>
          </a:xfrm>
        </p:grpSpPr>
        <mc:AlternateContent xmlns:mc="http://schemas.openxmlformats.org/markup-compatibility/2006" xmlns:p14="http://schemas.microsoft.com/office/powerpoint/2010/main">
          <mc:Choice Requires="p14">
            <p:contentPart p14:bwMode="auto" r:id="rId84">
              <p14:nvContentPartPr>
                <p14:cNvPr id="61" name="Ink 60"/>
                <p14:cNvContentPartPr/>
                <p14:nvPr/>
              </p14:nvContentPartPr>
              <p14:xfrm>
                <a:off x="3542848" y="3702321"/>
                <a:ext cx="1249920" cy="655920"/>
              </p14:xfrm>
            </p:contentPart>
          </mc:Choice>
          <mc:Fallback xmlns="">
            <p:pic>
              <p:nvPicPr>
                <p:cNvPr id="61" name="Ink 60"/>
              </p:nvPicPr>
              <p:blipFill>
                <a:blip r:embed="rId85"/>
              </p:blipFill>
              <p:spPr>
                <a:xfrm>
                  <a:off x="3542848" y="3702321"/>
                  <a:ext cx="1249920" cy="65592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62" name="Ink 61"/>
                <p14:cNvContentPartPr/>
                <p14:nvPr/>
              </p14:nvContentPartPr>
              <p14:xfrm>
                <a:off x="4093288" y="3475161"/>
                <a:ext cx="120240" cy="121680"/>
              </p14:xfrm>
            </p:contentPart>
          </mc:Choice>
          <mc:Fallback xmlns="">
            <p:pic>
              <p:nvPicPr>
                <p:cNvPr id="62" name="Ink 61"/>
              </p:nvPicPr>
              <p:blipFill>
                <a:blip r:embed="rId87"/>
              </p:blipFill>
              <p:spPr>
                <a:xfrm>
                  <a:off x="4093288" y="3475161"/>
                  <a:ext cx="120240" cy="12168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64" name="Ink 63"/>
                <p14:cNvContentPartPr/>
                <p14:nvPr/>
              </p14:nvContentPartPr>
              <p14:xfrm>
                <a:off x="4944328" y="3695121"/>
                <a:ext cx="506160" cy="266040"/>
              </p14:xfrm>
            </p:contentPart>
          </mc:Choice>
          <mc:Fallback xmlns="">
            <p:pic>
              <p:nvPicPr>
                <p:cNvPr id="64" name="Ink 63"/>
              </p:nvPicPr>
              <p:blipFill>
                <a:blip r:embed="rId89"/>
              </p:blipFill>
              <p:spPr>
                <a:xfrm>
                  <a:off x="4944328" y="3695121"/>
                  <a:ext cx="506160" cy="266040"/>
                </a:xfrm>
                <a:prstGeom prst="rect"/>
              </p:spPr>
            </p:pic>
          </mc:Fallback>
        </mc:AlternateContent>
      </p:grpSp>
      <p:grpSp>
        <p:nvGrpSpPr>
          <p:cNvPr id="69" name="Group 68"/>
          <p:cNvGrpSpPr/>
          <p:nvPr/>
        </p:nvGrpSpPr>
        <p:grpSpPr>
          <a:xfrm>
            <a:off x="5703568" y="3409281"/>
            <a:ext cx="1771920" cy="538920"/>
            <a:chOff x="5703568" y="3409281"/>
            <a:chExt cx="1771920" cy="538920"/>
          </a:xfrm>
        </p:grpSpPr>
        <mc:AlternateContent xmlns:mc="http://schemas.openxmlformats.org/markup-compatibility/2006" xmlns:p14="http://schemas.microsoft.com/office/powerpoint/2010/main">
          <mc:Choice Requires="p14">
            <p:contentPart p14:bwMode="auto" r:id="rId90">
              <p14:nvContentPartPr>
                <p14:cNvPr id="66" name="Ink 65"/>
                <p14:cNvContentPartPr/>
                <p14:nvPr/>
              </p14:nvContentPartPr>
              <p14:xfrm>
                <a:off x="5703568" y="3484161"/>
                <a:ext cx="1771920" cy="464040"/>
              </p14:xfrm>
            </p:contentPart>
          </mc:Choice>
          <mc:Fallback xmlns="">
            <p:pic>
              <p:nvPicPr>
                <p:cNvPr id="66" name="Ink 65"/>
              </p:nvPicPr>
              <p:blipFill>
                <a:blip r:embed="rId91"/>
              </p:blipFill>
              <p:spPr>
                <a:xfrm>
                  <a:off x="5703568" y="3484161"/>
                  <a:ext cx="1771920" cy="46404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67" name="Ink 66"/>
                <p14:cNvContentPartPr/>
                <p14:nvPr/>
              </p14:nvContentPartPr>
              <p14:xfrm>
                <a:off x="6201448" y="3569841"/>
                <a:ext cx="176400" cy="19440"/>
              </p14:xfrm>
            </p:contentPart>
          </mc:Choice>
          <mc:Fallback xmlns="">
            <p:pic>
              <p:nvPicPr>
                <p:cNvPr id="67" name="Ink 66"/>
              </p:nvPicPr>
              <p:blipFill>
                <a:blip r:embed="rId93"/>
              </p:blipFill>
              <p:spPr>
                <a:xfrm>
                  <a:off x="6201448" y="3569841"/>
                  <a:ext cx="176400" cy="1944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68" name="Ink 67"/>
                <p14:cNvContentPartPr/>
                <p14:nvPr/>
              </p14:nvContentPartPr>
              <p14:xfrm>
                <a:off x="5807968" y="3409281"/>
                <a:ext cx="139680" cy="145080"/>
              </p14:xfrm>
            </p:contentPart>
          </mc:Choice>
          <mc:Fallback xmlns="">
            <p:pic>
              <p:nvPicPr>
                <p:cNvPr id="68" name="Ink 67"/>
              </p:nvPicPr>
              <p:blipFill>
                <a:blip r:embed="rId95"/>
              </p:blipFill>
              <p:spPr>
                <a:xfrm>
                  <a:off x="5807968" y="3409281"/>
                  <a:ext cx="139680" cy="145080"/>
                </a:xfrm>
                <a:prstGeom prst="rect"/>
              </p:spPr>
            </p:pic>
          </mc:Fallback>
        </mc:AlternateContent>
      </p:grpSp>
      <mc:AlternateContent xmlns:mc="http://schemas.openxmlformats.org/markup-compatibility/2006" xmlns:p14="http://schemas.microsoft.com/office/powerpoint/2010/main">
        <mc:Choice Requires="p14">
          <p:contentPart p14:bwMode="auto" r:id="rId96">
            <p14:nvContentPartPr>
              <p14:cNvPr id="70" name="Ink 69"/>
              <p14:cNvContentPartPr/>
              <p14:nvPr/>
            </p14:nvContentPartPr>
            <p14:xfrm>
              <a:off x="7760968" y="3502161"/>
              <a:ext cx="1228680" cy="614880"/>
            </p14:xfrm>
          </p:contentPart>
        </mc:Choice>
        <mc:Fallback xmlns="">
          <p:pic>
            <p:nvPicPr>
              <p:cNvPr id="70" name="Ink 69"/>
            </p:nvPicPr>
            <p:blipFill>
              <a:blip r:embed="rId97"/>
            </p:blipFill>
            <p:spPr>
              <a:xfrm>
                <a:off x="7760968" y="3502161"/>
                <a:ext cx="1228680" cy="61488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71" name="Ink 70"/>
              <p14:cNvContentPartPr/>
              <p14:nvPr/>
            </p14:nvContentPartPr>
            <p14:xfrm>
              <a:off x="9180088" y="3454281"/>
              <a:ext cx="1798920" cy="583920"/>
            </p14:xfrm>
          </p:contentPart>
        </mc:Choice>
        <mc:Fallback xmlns="">
          <p:pic>
            <p:nvPicPr>
              <p:cNvPr id="71" name="Ink 70"/>
            </p:nvPicPr>
            <p:blipFill>
              <a:blip r:embed="rId99"/>
            </p:blipFill>
            <p:spPr>
              <a:xfrm>
                <a:off x="9180088" y="3454281"/>
                <a:ext cx="1798920" cy="58392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72" name="Ink 71"/>
              <p14:cNvContentPartPr/>
              <p14:nvPr/>
            </p14:nvContentPartPr>
            <p14:xfrm>
              <a:off x="11211928" y="3749121"/>
              <a:ext cx="23760" cy="9000"/>
            </p14:xfrm>
          </p:contentPart>
        </mc:Choice>
        <mc:Fallback xmlns="">
          <p:pic>
            <p:nvPicPr>
              <p:cNvPr id="72" name="Ink 71"/>
            </p:nvPicPr>
            <p:blipFill>
              <a:blip r:embed="rId101"/>
            </p:blipFill>
            <p:spPr>
              <a:xfrm>
                <a:off x="11211928" y="3749121"/>
                <a:ext cx="23760" cy="9000"/>
              </a:xfrm>
              <a:prstGeom prst="rect"/>
            </p:spPr>
          </p:pic>
        </mc:Fallback>
      </mc:AlternateContent>
      <p:grpSp>
        <p:nvGrpSpPr>
          <p:cNvPr id="139" name="Group 138"/>
          <p:cNvGrpSpPr/>
          <p:nvPr/>
        </p:nvGrpSpPr>
        <p:grpSpPr>
          <a:xfrm>
            <a:off x="459088" y="4216761"/>
            <a:ext cx="11051640" cy="2200320"/>
            <a:chOff x="459088" y="4216761"/>
            <a:chExt cx="11051640" cy="2200320"/>
          </a:xfrm>
        </p:grpSpPr>
        <mc:AlternateContent xmlns:mc="http://schemas.openxmlformats.org/markup-compatibility/2006" xmlns:p14="http://schemas.microsoft.com/office/powerpoint/2010/main">
          <mc:Choice Requires="p14">
            <p:contentPart p14:bwMode="auto" r:id="rId102">
              <p14:nvContentPartPr>
                <p14:cNvPr id="98" name="Ink 97"/>
                <p14:cNvContentPartPr/>
                <p14:nvPr/>
              </p14:nvContentPartPr>
              <p14:xfrm>
                <a:off x="9729808" y="4308921"/>
                <a:ext cx="847440" cy="252360"/>
              </p14:xfrm>
            </p:contentPart>
          </mc:Choice>
          <mc:Fallback xmlns="">
            <p:pic>
              <p:nvPicPr>
                <p:cNvPr id="98" name="Ink 97"/>
              </p:nvPicPr>
              <p:blipFill>
                <a:blip r:embed="rId103"/>
              </p:blipFill>
              <p:spPr>
                <a:xfrm>
                  <a:off x="9729808" y="4308921"/>
                  <a:ext cx="847440" cy="25236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99" name="Ink 98"/>
                <p14:cNvContentPartPr/>
                <p14:nvPr/>
              </p14:nvContentPartPr>
              <p14:xfrm>
                <a:off x="10774528" y="4216761"/>
                <a:ext cx="736200" cy="389880"/>
              </p14:xfrm>
            </p:contentPart>
          </mc:Choice>
          <mc:Fallback xmlns="">
            <p:pic>
              <p:nvPicPr>
                <p:cNvPr id="99" name="Ink 98"/>
              </p:nvPicPr>
              <p:blipFill>
                <a:blip r:embed="rId105"/>
              </p:blipFill>
              <p:spPr>
                <a:xfrm>
                  <a:off x="10774528" y="4216761"/>
                  <a:ext cx="736200" cy="38988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95" name="Ink 94"/>
                <p14:cNvContentPartPr/>
                <p14:nvPr/>
              </p14:nvContentPartPr>
              <p14:xfrm>
                <a:off x="7231768" y="4314321"/>
                <a:ext cx="1156680" cy="313200"/>
              </p14:xfrm>
            </p:contentPart>
          </mc:Choice>
          <mc:Fallback xmlns="">
            <p:pic>
              <p:nvPicPr>
                <p:cNvPr id="95" name="Ink 94"/>
              </p:nvPicPr>
              <p:blipFill>
                <a:blip r:embed="rId107"/>
              </p:blipFill>
              <p:spPr>
                <a:xfrm>
                  <a:off x="7231768" y="4314321"/>
                  <a:ext cx="1156680" cy="31320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96" name="Ink 95"/>
                <p14:cNvContentPartPr/>
                <p14:nvPr/>
              </p14:nvContentPartPr>
              <p14:xfrm>
                <a:off x="8494288" y="4288401"/>
                <a:ext cx="1071360" cy="652680"/>
              </p14:xfrm>
            </p:contentPart>
          </mc:Choice>
          <mc:Fallback xmlns="">
            <p:pic>
              <p:nvPicPr>
                <p:cNvPr id="96" name="Ink 95"/>
              </p:nvPicPr>
              <p:blipFill>
                <a:blip r:embed="rId109"/>
              </p:blipFill>
              <p:spPr>
                <a:xfrm>
                  <a:off x="8494288" y="4288401"/>
                  <a:ext cx="1071360" cy="65268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73" name="Ink 72"/>
                <p14:cNvContentPartPr/>
                <p14:nvPr/>
              </p14:nvContentPartPr>
              <p14:xfrm>
                <a:off x="459088" y="4439601"/>
                <a:ext cx="319680" cy="18720"/>
              </p14:xfrm>
            </p:contentPart>
          </mc:Choice>
          <mc:Fallback xmlns="">
            <p:pic>
              <p:nvPicPr>
                <p:cNvPr id="73" name="Ink 72"/>
              </p:nvPicPr>
              <p:blipFill>
                <a:blip r:embed="rId111"/>
              </p:blipFill>
              <p:spPr>
                <a:xfrm>
                  <a:off x="459088" y="4439601"/>
                  <a:ext cx="319680" cy="1872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74" name="Ink 73"/>
                <p14:cNvContentPartPr/>
                <p14:nvPr/>
              </p14:nvContentPartPr>
              <p14:xfrm>
                <a:off x="517768" y="4457241"/>
                <a:ext cx="447120" cy="341640"/>
              </p14:xfrm>
            </p:contentPart>
          </mc:Choice>
          <mc:Fallback xmlns="">
            <p:pic>
              <p:nvPicPr>
                <p:cNvPr id="74" name="Ink 73"/>
              </p:nvPicPr>
              <p:blipFill>
                <a:blip r:embed="rId113"/>
              </p:blipFill>
              <p:spPr>
                <a:xfrm>
                  <a:off x="517768" y="4457241"/>
                  <a:ext cx="447120" cy="34164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75" name="Ink 74"/>
                <p14:cNvContentPartPr/>
                <p14:nvPr/>
              </p14:nvContentPartPr>
              <p14:xfrm>
                <a:off x="1176568" y="4456161"/>
                <a:ext cx="673560" cy="328680"/>
              </p14:xfrm>
            </p:contentPart>
          </mc:Choice>
          <mc:Fallback xmlns="">
            <p:pic>
              <p:nvPicPr>
                <p:cNvPr id="75" name="Ink 74"/>
              </p:nvPicPr>
              <p:blipFill>
                <a:blip r:embed="rId115"/>
              </p:blipFill>
              <p:spPr>
                <a:xfrm>
                  <a:off x="1176568" y="4456161"/>
                  <a:ext cx="673560" cy="32868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76" name="Ink 75"/>
                <p14:cNvContentPartPr/>
                <p14:nvPr/>
              </p14:nvContentPartPr>
              <p14:xfrm>
                <a:off x="1245328" y="4519161"/>
                <a:ext cx="220680" cy="15120"/>
              </p14:xfrm>
            </p:contentPart>
          </mc:Choice>
          <mc:Fallback xmlns="">
            <p:pic>
              <p:nvPicPr>
                <p:cNvPr id="76" name="Ink 75"/>
              </p:nvPicPr>
              <p:blipFill>
                <a:blip r:embed="rId117"/>
              </p:blipFill>
              <p:spPr>
                <a:xfrm>
                  <a:off x="1245328" y="4519161"/>
                  <a:ext cx="220680" cy="1512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78" name="Ink 77"/>
                <p14:cNvContentPartPr/>
                <p14:nvPr/>
              </p14:nvContentPartPr>
              <p14:xfrm>
                <a:off x="2078368" y="4279401"/>
                <a:ext cx="800640" cy="745200"/>
              </p14:xfrm>
            </p:contentPart>
          </mc:Choice>
          <mc:Fallback xmlns="">
            <p:pic>
              <p:nvPicPr>
                <p:cNvPr id="78" name="Ink 77"/>
              </p:nvPicPr>
              <p:blipFill>
                <a:blip r:embed="rId119"/>
              </p:blipFill>
              <p:spPr>
                <a:xfrm>
                  <a:off x="2078368" y="4279401"/>
                  <a:ext cx="800640" cy="74520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79" name="Ink 78"/>
                <p14:cNvContentPartPr/>
                <p14:nvPr/>
              </p14:nvContentPartPr>
              <p14:xfrm>
                <a:off x="2768848" y="4506561"/>
                <a:ext cx="255960" cy="41760"/>
              </p14:xfrm>
            </p:contentPart>
          </mc:Choice>
          <mc:Fallback xmlns="">
            <p:pic>
              <p:nvPicPr>
                <p:cNvPr id="79" name="Ink 78"/>
              </p:nvPicPr>
              <p:blipFill>
                <a:blip r:embed="rId121"/>
              </p:blipFill>
              <p:spPr>
                <a:xfrm>
                  <a:off x="2768848" y="4506561"/>
                  <a:ext cx="255960" cy="4176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80" name="Ink 79"/>
                <p14:cNvContentPartPr/>
                <p14:nvPr/>
              </p14:nvContentPartPr>
              <p14:xfrm>
                <a:off x="2422888" y="4297041"/>
                <a:ext cx="140760" cy="120600"/>
              </p14:xfrm>
            </p:contentPart>
          </mc:Choice>
          <mc:Fallback xmlns="">
            <p:pic>
              <p:nvPicPr>
                <p:cNvPr id="80" name="Ink 79"/>
              </p:nvPicPr>
              <p:blipFill>
                <a:blip r:embed="rId123"/>
              </p:blipFill>
              <p:spPr>
                <a:xfrm>
                  <a:off x="2422888" y="4297041"/>
                  <a:ext cx="140760" cy="12060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81" name="Ink 80"/>
                <p14:cNvContentPartPr/>
                <p14:nvPr/>
              </p14:nvContentPartPr>
              <p14:xfrm>
                <a:off x="3076648" y="4483881"/>
                <a:ext cx="707400" cy="404640"/>
              </p14:xfrm>
            </p:contentPart>
          </mc:Choice>
          <mc:Fallback xmlns="">
            <p:pic>
              <p:nvPicPr>
                <p:cNvPr id="81" name="Ink 80"/>
              </p:nvPicPr>
              <p:blipFill>
                <a:blip r:embed="rId125"/>
              </p:blipFill>
              <p:spPr>
                <a:xfrm>
                  <a:off x="3076648" y="4483881"/>
                  <a:ext cx="707400" cy="40464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83" name="Ink 82"/>
                <p14:cNvContentPartPr/>
                <p14:nvPr/>
              </p14:nvContentPartPr>
              <p14:xfrm>
                <a:off x="3991048" y="4593321"/>
                <a:ext cx="60480" cy="192240"/>
              </p14:xfrm>
            </p:contentPart>
          </mc:Choice>
          <mc:Fallback xmlns="">
            <p:pic>
              <p:nvPicPr>
                <p:cNvPr id="83" name="Ink 82"/>
              </p:nvPicPr>
              <p:blipFill>
                <a:blip r:embed="rId127"/>
              </p:blipFill>
              <p:spPr>
                <a:xfrm>
                  <a:off x="3991048" y="4593321"/>
                  <a:ext cx="60480" cy="19224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84" name="Ink 83"/>
                <p14:cNvContentPartPr/>
                <p14:nvPr/>
              </p14:nvContentPartPr>
              <p14:xfrm>
                <a:off x="4173208" y="4530681"/>
                <a:ext cx="543600" cy="329760"/>
              </p14:xfrm>
            </p:contentPart>
          </mc:Choice>
          <mc:Fallback xmlns="">
            <p:pic>
              <p:nvPicPr>
                <p:cNvPr id="84" name="Ink 83"/>
              </p:nvPicPr>
              <p:blipFill>
                <a:blip r:embed="rId129"/>
              </p:blipFill>
              <p:spPr>
                <a:xfrm>
                  <a:off x="4173208" y="4530681"/>
                  <a:ext cx="543600" cy="32976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85" name="Ink 84"/>
                <p14:cNvContentPartPr/>
                <p14:nvPr/>
              </p14:nvContentPartPr>
              <p14:xfrm>
                <a:off x="4218568" y="4604121"/>
                <a:ext cx="216000" cy="5760"/>
              </p14:xfrm>
            </p:contentPart>
          </mc:Choice>
          <mc:Fallback xmlns="">
            <p:pic>
              <p:nvPicPr>
                <p:cNvPr id="85" name="Ink 84"/>
              </p:nvPicPr>
              <p:blipFill>
                <a:blip r:embed="rId131"/>
              </p:blipFill>
              <p:spPr>
                <a:xfrm>
                  <a:off x="4218568" y="4604121"/>
                  <a:ext cx="216000" cy="576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87" name="Ink 86"/>
                <p14:cNvContentPartPr/>
                <p14:nvPr/>
              </p14:nvContentPartPr>
              <p14:xfrm>
                <a:off x="4971328" y="4408281"/>
                <a:ext cx="1030320" cy="381960"/>
              </p14:xfrm>
            </p:contentPart>
          </mc:Choice>
          <mc:Fallback xmlns="">
            <p:pic>
              <p:nvPicPr>
                <p:cNvPr id="87" name="Ink 86"/>
              </p:nvPicPr>
              <p:blipFill>
                <a:blip r:embed="rId133"/>
              </p:blipFill>
              <p:spPr>
                <a:xfrm>
                  <a:off x="4971328" y="4408281"/>
                  <a:ext cx="1030320" cy="38196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92" name="Ink 91"/>
                <p14:cNvContentPartPr/>
                <p14:nvPr/>
              </p14:nvContentPartPr>
              <p14:xfrm>
                <a:off x="6131248" y="4351761"/>
                <a:ext cx="843120" cy="457560"/>
              </p14:xfrm>
            </p:contentPart>
          </mc:Choice>
          <mc:Fallback xmlns="">
            <p:pic>
              <p:nvPicPr>
                <p:cNvPr id="92" name="Ink 91"/>
              </p:nvPicPr>
              <p:blipFill>
                <a:blip r:embed="rId135"/>
              </p:blipFill>
              <p:spPr>
                <a:xfrm>
                  <a:off x="6131248" y="4351761"/>
                  <a:ext cx="843120" cy="45756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93" name="Ink 92"/>
                <p14:cNvContentPartPr/>
                <p14:nvPr/>
              </p14:nvContentPartPr>
              <p14:xfrm>
                <a:off x="6401248" y="4442841"/>
                <a:ext cx="142920" cy="29880"/>
              </p14:xfrm>
            </p:contentPart>
          </mc:Choice>
          <mc:Fallback xmlns="">
            <p:pic>
              <p:nvPicPr>
                <p:cNvPr id="93" name="Ink 92"/>
              </p:nvPicPr>
              <p:blipFill>
                <a:blip r:embed="rId137"/>
              </p:blipFill>
              <p:spPr>
                <a:xfrm>
                  <a:off x="6401248" y="4442841"/>
                  <a:ext cx="142920" cy="2988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01" name="Ink 100"/>
                <p14:cNvContentPartPr/>
                <p14:nvPr/>
              </p14:nvContentPartPr>
              <p14:xfrm>
                <a:off x="558088" y="5035401"/>
                <a:ext cx="890640" cy="654120"/>
              </p14:xfrm>
            </p:contentPart>
          </mc:Choice>
          <mc:Fallback xmlns="">
            <p:pic>
              <p:nvPicPr>
                <p:cNvPr id="101" name="Ink 100"/>
              </p:nvPicPr>
              <p:blipFill>
                <a:blip r:embed="rId139"/>
              </p:blipFill>
              <p:spPr>
                <a:xfrm>
                  <a:off x="558088" y="5035401"/>
                  <a:ext cx="890640" cy="65412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02" name="Ink 101"/>
                <p14:cNvContentPartPr/>
                <p14:nvPr/>
              </p14:nvContentPartPr>
              <p14:xfrm>
                <a:off x="1661128" y="5051961"/>
                <a:ext cx="482760" cy="423000"/>
              </p14:xfrm>
            </p:contentPart>
          </mc:Choice>
          <mc:Fallback xmlns="">
            <p:pic>
              <p:nvPicPr>
                <p:cNvPr id="102" name="Ink 101"/>
              </p:nvPicPr>
              <p:blipFill>
                <a:blip r:embed="rId141"/>
              </p:blipFill>
              <p:spPr>
                <a:xfrm>
                  <a:off x="1661128" y="5051961"/>
                  <a:ext cx="482760" cy="42300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03" name="Ink 102"/>
                <p14:cNvContentPartPr/>
                <p14:nvPr/>
              </p14:nvContentPartPr>
              <p14:xfrm>
                <a:off x="1646008" y="5140881"/>
                <a:ext cx="233640" cy="11880"/>
              </p14:xfrm>
            </p:contentPart>
          </mc:Choice>
          <mc:Fallback xmlns="">
            <p:pic>
              <p:nvPicPr>
                <p:cNvPr id="103" name="Ink 102"/>
              </p:nvPicPr>
              <p:blipFill>
                <a:blip r:embed="rId143"/>
              </p:blipFill>
              <p:spPr>
                <a:xfrm>
                  <a:off x="1646008" y="5140881"/>
                  <a:ext cx="233640" cy="1188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04" name="Ink 103"/>
                <p14:cNvContentPartPr/>
                <p14:nvPr/>
              </p14:nvContentPartPr>
              <p14:xfrm>
                <a:off x="2345848" y="5001201"/>
                <a:ext cx="350280" cy="338760"/>
              </p14:xfrm>
            </p:contentPart>
          </mc:Choice>
          <mc:Fallback xmlns="">
            <p:pic>
              <p:nvPicPr>
                <p:cNvPr id="104" name="Ink 103"/>
              </p:nvPicPr>
              <p:blipFill>
                <a:blip r:embed="rId145"/>
              </p:blipFill>
              <p:spPr>
                <a:xfrm>
                  <a:off x="2345848" y="5001201"/>
                  <a:ext cx="350280" cy="33876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05" name="Ink 104"/>
                <p14:cNvContentPartPr/>
                <p14:nvPr/>
              </p14:nvContentPartPr>
              <p14:xfrm>
                <a:off x="2333968" y="5124681"/>
                <a:ext cx="172440" cy="28080"/>
              </p14:xfrm>
            </p:contentPart>
          </mc:Choice>
          <mc:Fallback xmlns="">
            <p:pic>
              <p:nvPicPr>
                <p:cNvPr id="105" name="Ink 104"/>
              </p:nvPicPr>
              <p:blipFill>
                <a:blip r:embed="rId147"/>
              </p:blipFill>
              <p:spPr>
                <a:xfrm>
                  <a:off x="2333968" y="5124681"/>
                  <a:ext cx="172440" cy="2808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06" name="Ink 105"/>
                <p14:cNvContentPartPr/>
                <p14:nvPr/>
              </p14:nvContentPartPr>
              <p14:xfrm>
                <a:off x="2870728" y="5020641"/>
                <a:ext cx="1109520" cy="321840"/>
              </p14:xfrm>
            </p:contentPart>
          </mc:Choice>
          <mc:Fallback xmlns="">
            <p:pic>
              <p:nvPicPr>
                <p:cNvPr id="106" name="Ink 105"/>
              </p:nvPicPr>
              <p:blipFill>
                <a:blip r:embed="rId149"/>
              </p:blipFill>
              <p:spPr>
                <a:xfrm>
                  <a:off x="2870728" y="5020641"/>
                  <a:ext cx="1109520" cy="32184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07" name="Ink 106"/>
                <p14:cNvContentPartPr/>
                <p14:nvPr/>
              </p14:nvContentPartPr>
              <p14:xfrm>
                <a:off x="3226408" y="5084721"/>
                <a:ext cx="297000" cy="27000"/>
              </p14:xfrm>
            </p:contentPart>
          </mc:Choice>
          <mc:Fallback xmlns="">
            <p:pic>
              <p:nvPicPr>
                <p:cNvPr id="107" name="Ink 106"/>
              </p:nvPicPr>
              <p:blipFill>
                <a:blip r:embed="rId151"/>
              </p:blipFill>
              <p:spPr>
                <a:xfrm>
                  <a:off x="3226408" y="5084721"/>
                  <a:ext cx="297000" cy="2700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09" name="Ink 108"/>
                <p14:cNvContentPartPr/>
                <p14:nvPr/>
              </p14:nvContentPartPr>
              <p14:xfrm>
                <a:off x="4262128" y="5263641"/>
                <a:ext cx="6120" cy="4680"/>
              </p14:xfrm>
            </p:contentPart>
          </mc:Choice>
          <mc:Fallback xmlns="">
            <p:pic>
              <p:nvPicPr>
                <p:cNvPr id="109" name="Ink 108"/>
              </p:nvPicPr>
              <p:blipFill>
                <a:blip r:embed="rId153"/>
              </p:blipFill>
              <p:spPr>
                <a:xfrm>
                  <a:off x="4262128" y="5263641"/>
                  <a:ext cx="6120" cy="468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10" name="Ink 109"/>
                <p14:cNvContentPartPr/>
                <p14:nvPr/>
              </p14:nvContentPartPr>
              <p14:xfrm>
                <a:off x="4400008" y="5034681"/>
                <a:ext cx="255960" cy="11880"/>
              </p14:xfrm>
            </p:contentPart>
          </mc:Choice>
          <mc:Fallback xmlns="">
            <p:pic>
              <p:nvPicPr>
                <p:cNvPr id="110" name="Ink 109"/>
              </p:nvPicPr>
              <p:blipFill>
                <a:blip r:embed="rId155"/>
              </p:blipFill>
              <p:spPr>
                <a:xfrm>
                  <a:off x="4400008" y="5034681"/>
                  <a:ext cx="255960" cy="1188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11" name="Ink 110"/>
                <p14:cNvContentPartPr/>
                <p14:nvPr/>
              </p14:nvContentPartPr>
              <p14:xfrm>
                <a:off x="4529608" y="5062401"/>
                <a:ext cx="753480" cy="306000"/>
              </p14:xfrm>
            </p:contentPart>
          </mc:Choice>
          <mc:Fallback xmlns="">
            <p:pic>
              <p:nvPicPr>
                <p:cNvPr id="111" name="Ink 110"/>
              </p:nvPicPr>
              <p:blipFill>
                <a:blip r:embed="rId157"/>
              </p:blipFill>
              <p:spPr>
                <a:xfrm>
                  <a:off x="4529608" y="5062401"/>
                  <a:ext cx="753480" cy="30600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12" name="Ink 111"/>
                <p14:cNvContentPartPr/>
                <p14:nvPr/>
              </p14:nvContentPartPr>
              <p14:xfrm>
                <a:off x="5553088" y="4944681"/>
                <a:ext cx="991080" cy="613440"/>
              </p14:xfrm>
            </p:contentPart>
          </mc:Choice>
          <mc:Fallback xmlns="">
            <p:pic>
              <p:nvPicPr>
                <p:cNvPr id="112" name="Ink 111"/>
              </p:nvPicPr>
              <p:blipFill>
                <a:blip r:embed="rId159"/>
              </p:blipFill>
              <p:spPr>
                <a:xfrm>
                  <a:off x="5553088" y="4944681"/>
                  <a:ext cx="991080" cy="61344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13" name="Ink 112"/>
                <p14:cNvContentPartPr/>
                <p14:nvPr/>
              </p14:nvContentPartPr>
              <p14:xfrm>
                <a:off x="6025408" y="5081481"/>
                <a:ext cx="155880" cy="15120"/>
              </p14:xfrm>
            </p:contentPart>
          </mc:Choice>
          <mc:Fallback xmlns="">
            <p:pic>
              <p:nvPicPr>
                <p:cNvPr id="113" name="Ink 112"/>
              </p:nvPicPr>
              <p:blipFill>
                <a:blip r:embed="rId161"/>
              </p:blipFill>
              <p:spPr>
                <a:xfrm>
                  <a:off x="6025408" y="5081481"/>
                  <a:ext cx="155880" cy="1512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15" name="Ink 114"/>
                <p14:cNvContentPartPr/>
                <p14:nvPr/>
              </p14:nvContentPartPr>
              <p14:xfrm>
                <a:off x="6749008" y="4891761"/>
                <a:ext cx="1236600" cy="389160"/>
              </p14:xfrm>
            </p:contentPart>
          </mc:Choice>
          <mc:Fallback xmlns="">
            <p:pic>
              <p:nvPicPr>
                <p:cNvPr id="115" name="Ink 114"/>
              </p:nvPicPr>
              <p:blipFill>
                <a:blip r:embed="rId163"/>
              </p:blipFill>
              <p:spPr>
                <a:xfrm>
                  <a:off x="6749008" y="4891761"/>
                  <a:ext cx="1236600" cy="38916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16" name="Ink 115"/>
                <p14:cNvContentPartPr/>
                <p14:nvPr/>
              </p14:nvContentPartPr>
              <p14:xfrm>
                <a:off x="7506088" y="4810761"/>
                <a:ext cx="102240" cy="140400"/>
              </p14:xfrm>
            </p:contentPart>
          </mc:Choice>
          <mc:Fallback xmlns="">
            <p:pic>
              <p:nvPicPr>
                <p:cNvPr id="116" name="Ink 115"/>
              </p:nvPicPr>
              <p:blipFill>
                <a:blip r:embed="rId165"/>
              </p:blipFill>
              <p:spPr>
                <a:xfrm>
                  <a:off x="7506088" y="4810761"/>
                  <a:ext cx="102240" cy="14040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17" name="Ink 116"/>
                <p14:cNvContentPartPr/>
                <p14:nvPr/>
              </p14:nvContentPartPr>
              <p14:xfrm>
                <a:off x="7258048" y="5035761"/>
                <a:ext cx="227880" cy="18360"/>
              </p14:xfrm>
            </p:contentPart>
          </mc:Choice>
          <mc:Fallback xmlns="">
            <p:pic>
              <p:nvPicPr>
                <p:cNvPr id="117" name="Ink 116"/>
              </p:nvPicPr>
              <p:blipFill>
                <a:blip r:embed="rId167"/>
              </p:blipFill>
              <p:spPr>
                <a:xfrm>
                  <a:off x="7258048" y="5035761"/>
                  <a:ext cx="227880" cy="1836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18" name="Ink 117"/>
                <p14:cNvContentPartPr/>
                <p14:nvPr/>
              </p14:nvContentPartPr>
              <p14:xfrm>
                <a:off x="8164528" y="4900041"/>
                <a:ext cx="1185840" cy="387720"/>
              </p14:xfrm>
            </p:contentPart>
          </mc:Choice>
          <mc:Fallback xmlns="">
            <p:pic>
              <p:nvPicPr>
                <p:cNvPr id="118" name="Ink 117"/>
              </p:nvPicPr>
              <p:blipFill>
                <a:blip r:embed="rId169"/>
              </p:blipFill>
              <p:spPr>
                <a:xfrm>
                  <a:off x="8164528" y="4900041"/>
                  <a:ext cx="1185840" cy="38772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20" name="Ink 119"/>
                <p14:cNvContentPartPr/>
                <p14:nvPr/>
              </p14:nvContentPartPr>
              <p14:xfrm>
                <a:off x="8462608" y="4991121"/>
                <a:ext cx="207720" cy="22680"/>
              </p14:xfrm>
            </p:contentPart>
          </mc:Choice>
          <mc:Fallback xmlns="">
            <p:pic>
              <p:nvPicPr>
                <p:cNvPr id="120" name="Ink 119"/>
              </p:nvPicPr>
              <p:blipFill>
                <a:blip r:embed="rId171"/>
              </p:blipFill>
              <p:spPr>
                <a:xfrm>
                  <a:off x="8462608" y="4991121"/>
                  <a:ext cx="207720" cy="2268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22" name="Ink 121"/>
                <p14:cNvContentPartPr/>
                <p14:nvPr/>
              </p14:nvContentPartPr>
              <p14:xfrm>
                <a:off x="9504088" y="5219001"/>
                <a:ext cx="56880" cy="132120"/>
              </p14:xfrm>
            </p:contentPart>
          </mc:Choice>
          <mc:Fallback xmlns="">
            <p:pic>
              <p:nvPicPr>
                <p:cNvPr id="122" name="Ink 121"/>
              </p:nvPicPr>
              <p:blipFill>
                <a:blip r:embed="rId173"/>
              </p:blipFill>
              <p:spPr>
                <a:xfrm>
                  <a:off x="9504088" y="5219001"/>
                  <a:ext cx="56880" cy="13212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23" name="Ink 122"/>
                <p14:cNvContentPartPr/>
                <p14:nvPr/>
              </p14:nvContentPartPr>
              <p14:xfrm>
                <a:off x="9676528" y="4950081"/>
                <a:ext cx="562320" cy="360720"/>
              </p14:xfrm>
            </p:contentPart>
          </mc:Choice>
          <mc:Fallback xmlns="">
            <p:pic>
              <p:nvPicPr>
                <p:cNvPr id="123" name="Ink 122"/>
              </p:nvPicPr>
              <p:blipFill>
                <a:blip r:embed="rId175"/>
              </p:blipFill>
              <p:spPr>
                <a:xfrm>
                  <a:off x="9676528" y="4950081"/>
                  <a:ext cx="562320" cy="36072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24" name="Ink 123"/>
                <p14:cNvContentPartPr/>
                <p14:nvPr/>
              </p14:nvContentPartPr>
              <p14:xfrm>
                <a:off x="9681208" y="5066361"/>
                <a:ext cx="200880" cy="4680"/>
              </p14:xfrm>
            </p:contentPart>
          </mc:Choice>
          <mc:Fallback xmlns="">
            <p:pic>
              <p:nvPicPr>
                <p:cNvPr id="124" name="Ink 123"/>
              </p:nvPicPr>
              <p:blipFill>
                <a:blip r:embed="rId177"/>
              </p:blipFill>
              <p:spPr>
                <a:xfrm>
                  <a:off x="9681208" y="5066361"/>
                  <a:ext cx="200880" cy="468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25" name="Ink 124"/>
                <p14:cNvContentPartPr/>
                <p14:nvPr/>
              </p14:nvContentPartPr>
              <p14:xfrm>
                <a:off x="10551688" y="4949721"/>
                <a:ext cx="848520" cy="364320"/>
              </p14:xfrm>
            </p:contentPart>
          </mc:Choice>
          <mc:Fallback xmlns="">
            <p:pic>
              <p:nvPicPr>
                <p:cNvPr id="125" name="Ink 124"/>
              </p:nvPicPr>
              <p:blipFill>
                <a:blip r:embed="rId179"/>
              </p:blipFill>
              <p:spPr>
                <a:xfrm>
                  <a:off x="10551688" y="4949721"/>
                  <a:ext cx="848520" cy="36432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27" name="Ink 126"/>
                <p14:cNvContentPartPr/>
                <p14:nvPr/>
              </p14:nvContentPartPr>
              <p14:xfrm>
                <a:off x="508768" y="5867721"/>
                <a:ext cx="1217880" cy="402120"/>
              </p14:xfrm>
            </p:contentPart>
          </mc:Choice>
          <mc:Fallback xmlns="">
            <p:pic>
              <p:nvPicPr>
                <p:cNvPr id="127" name="Ink 126"/>
              </p:nvPicPr>
              <p:blipFill>
                <a:blip r:embed="rId181"/>
              </p:blipFill>
              <p:spPr>
                <a:xfrm>
                  <a:off x="508768" y="5867721"/>
                  <a:ext cx="1217880" cy="40212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28" name="Ink 127"/>
                <p14:cNvContentPartPr/>
                <p14:nvPr/>
              </p14:nvContentPartPr>
              <p14:xfrm>
                <a:off x="1932568" y="5822361"/>
                <a:ext cx="594000" cy="323640"/>
              </p14:xfrm>
            </p:contentPart>
          </mc:Choice>
          <mc:Fallback xmlns="">
            <p:pic>
              <p:nvPicPr>
                <p:cNvPr id="128" name="Ink 127"/>
              </p:nvPicPr>
              <p:blipFill>
                <a:blip r:embed="rId183"/>
              </p:blipFill>
              <p:spPr>
                <a:xfrm>
                  <a:off x="1932568" y="5822361"/>
                  <a:ext cx="594000" cy="32364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29" name="Ink 128"/>
                <p14:cNvContentPartPr/>
                <p14:nvPr/>
              </p14:nvContentPartPr>
              <p14:xfrm>
                <a:off x="2458888" y="5941521"/>
                <a:ext cx="107640" cy="360"/>
              </p14:xfrm>
            </p:contentPart>
          </mc:Choice>
          <mc:Fallback xmlns="">
            <p:pic>
              <p:nvPicPr>
                <p:cNvPr id="129" name="Ink 128"/>
              </p:nvPicPr>
              <p:blipFill>
                <a:blip r:embed="rId185"/>
              </p:blipFill>
              <p:spPr>
                <a:xfrm>
                  <a:off x="2458888" y="5941521"/>
                  <a:ext cx="107640" cy="36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30" name="Ink 129"/>
                <p14:cNvContentPartPr/>
                <p14:nvPr/>
              </p14:nvContentPartPr>
              <p14:xfrm>
                <a:off x="2670928" y="5822001"/>
                <a:ext cx="527400" cy="308160"/>
              </p14:xfrm>
            </p:contentPart>
          </mc:Choice>
          <mc:Fallback xmlns="">
            <p:pic>
              <p:nvPicPr>
                <p:cNvPr id="130" name="Ink 129"/>
              </p:nvPicPr>
              <p:blipFill>
                <a:blip r:embed="rId187"/>
              </p:blipFill>
              <p:spPr>
                <a:xfrm>
                  <a:off x="2670928" y="5822001"/>
                  <a:ext cx="527400" cy="30816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31" name="Ink 130"/>
                <p14:cNvContentPartPr/>
                <p14:nvPr/>
              </p14:nvContentPartPr>
              <p14:xfrm>
                <a:off x="2712328" y="5905521"/>
                <a:ext cx="199440" cy="32040"/>
              </p14:xfrm>
            </p:contentPart>
          </mc:Choice>
          <mc:Fallback xmlns="">
            <p:pic>
              <p:nvPicPr>
                <p:cNvPr id="131" name="Ink 130"/>
              </p:nvPicPr>
              <p:blipFill>
                <a:blip r:embed="rId189"/>
              </p:blipFill>
              <p:spPr>
                <a:xfrm>
                  <a:off x="2712328" y="5905521"/>
                  <a:ext cx="199440" cy="3204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32" name="Ink 131"/>
                <p14:cNvContentPartPr/>
                <p14:nvPr/>
              </p14:nvContentPartPr>
              <p14:xfrm>
                <a:off x="3420808" y="5818401"/>
                <a:ext cx="1949760" cy="598680"/>
              </p14:xfrm>
            </p:contentPart>
          </mc:Choice>
          <mc:Fallback xmlns="">
            <p:pic>
              <p:nvPicPr>
                <p:cNvPr id="132" name="Ink 131"/>
              </p:nvPicPr>
              <p:blipFill>
                <a:blip r:embed="rId191"/>
              </p:blipFill>
              <p:spPr>
                <a:xfrm>
                  <a:off x="3420808" y="5818401"/>
                  <a:ext cx="1949760" cy="59868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33" name="Ink 132"/>
                <p14:cNvContentPartPr/>
                <p14:nvPr/>
              </p14:nvContentPartPr>
              <p14:xfrm>
                <a:off x="4586128" y="5602761"/>
                <a:ext cx="112320" cy="109440"/>
              </p14:xfrm>
            </p:contentPart>
          </mc:Choice>
          <mc:Fallback xmlns="">
            <p:pic>
              <p:nvPicPr>
                <p:cNvPr id="133" name="Ink 132"/>
              </p:nvPicPr>
              <p:blipFill>
                <a:blip r:embed="rId193"/>
              </p:blipFill>
              <p:spPr>
                <a:xfrm>
                  <a:off x="4586128" y="5602761"/>
                  <a:ext cx="112320" cy="10944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34" name="Ink 133"/>
                <p14:cNvContentPartPr/>
                <p14:nvPr/>
              </p14:nvContentPartPr>
              <p14:xfrm>
                <a:off x="4225768" y="5544801"/>
                <a:ext cx="127800" cy="130320"/>
              </p14:xfrm>
            </p:contentPart>
          </mc:Choice>
          <mc:Fallback xmlns="">
            <p:pic>
              <p:nvPicPr>
                <p:cNvPr id="134" name="Ink 133"/>
              </p:nvPicPr>
              <p:blipFill>
                <a:blip r:embed="rId195"/>
              </p:blipFill>
              <p:spPr>
                <a:xfrm>
                  <a:off x="4225768" y="5544801"/>
                  <a:ext cx="127800" cy="13032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35" name="Ink 134"/>
                <p14:cNvContentPartPr/>
                <p14:nvPr/>
              </p14:nvContentPartPr>
              <p14:xfrm>
                <a:off x="5490088" y="5740281"/>
                <a:ext cx="761760" cy="304560"/>
              </p14:xfrm>
            </p:contentPart>
          </mc:Choice>
          <mc:Fallback xmlns="">
            <p:pic>
              <p:nvPicPr>
                <p:cNvPr id="135" name="Ink 134"/>
              </p:nvPicPr>
              <p:blipFill>
                <a:blip r:embed="rId197"/>
              </p:blipFill>
              <p:spPr>
                <a:xfrm>
                  <a:off x="5490088" y="5740281"/>
                  <a:ext cx="761760" cy="30456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36" name="Ink 135"/>
                <p14:cNvContentPartPr/>
                <p14:nvPr/>
              </p14:nvContentPartPr>
              <p14:xfrm>
                <a:off x="6425368" y="5666841"/>
                <a:ext cx="798120" cy="372240"/>
              </p14:xfrm>
            </p:contentPart>
          </mc:Choice>
          <mc:Fallback xmlns="">
            <p:pic>
              <p:nvPicPr>
                <p:cNvPr id="136" name="Ink 135"/>
              </p:nvPicPr>
              <p:blipFill>
                <a:blip r:embed="rId199"/>
              </p:blipFill>
              <p:spPr>
                <a:xfrm>
                  <a:off x="6425368" y="5666841"/>
                  <a:ext cx="798120" cy="37224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37" name="Ink 136"/>
                <p14:cNvContentPartPr/>
                <p14:nvPr/>
              </p14:nvContentPartPr>
              <p14:xfrm>
                <a:off x="6700408" y="5561361"/>
                <a:ext cx="124200" cy="124920"/>
              </p14:xfrm>
            </p:contentPart>
          </mc:Choice>
          <mc:Fallback xmlns="">
            <p:pic>
              <p:nvPicPr>
                <p:cNvPr id="137" name="Ink 136"/>
              </p:nvPicPr>
              <p:blipFill>
                <a:blip r:embed="rId201"/>
              </p:blipFill>
              <p:spPr>
                <a:xfrm>
                  <a:off x="6700408" y="5561361"/>
                  <a:ext cx="124200" cy="12492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38" name="Ink 137"/>
                <p14:cNvContentPartPr/>
                <p14:nvPr/>
              </p14:nvContentPartPr>
              <p14:xfrm>
                <a:off x="7358488" y="6043401"/>
                <a:ext cx="9720" cy="16200"/>
              </p14:xfrm>
            </p:contentPart>
          </mc:Choice>
          <mc:Fallback xmlns="">
            <p:pic>
              <p:nvPicPr>
                <p:cNvPr id="138" name="Ink 137"/>
              </p:nvPicPr>
              <p:blipFill>
                <a:blip r:embed="rId203"/>
              </p:blipFill>
              <p:spPr>
                <a:xfrm>
                  <a:off x="7358488" y="6043401"/>
                  <a:ext cx="9720" cy="16200"/>
                </a:xfrm>
                <a:prstGeom prst="rect"/>
              </p:spPr>
            </p:pic>
          </mc:Fallback>
        </mc:AlternateContent>
      </p:grpSp>
      <p:grpSp>
        <p:nvGrpSpPr>
          <p:cNvPr id="148" name="Group 147"/>
          <p:cNvGrpSpPr/>
          <p:nvPr/>
        </p:nvGrpSpPr>
        <p:grpSpPr>
          <a:xfrm>
            <a:off x="6017128" y="138681"/>
            <a:ext cx="3905280" cy="732240"/>
            <a:chOff x="6017128" y="138681"/>
            <a:chExt cx="3905280" cy="732240"/>
          </a:xfrm>
        </p:grpSpPr>
        <mc:AlternateContent xmlns:mc="http://schemas.openxmlformats.org/markup-compatibility/2006" xmlns:p14="http://schemas.microsoft.com/office/powerpoint/2010/main">
          <mc:Choice Requires="p14">
            <p:contentPart p14:bwMode="auto" r:id="rId204">
              <p14:nvContentPartPr>
                <p14:cNvPr id="140" name="Ink 139"/>
                <p14:cNvContentPartPr/>
                <p14:nvPr/>
              </p14:nvContentPartPr>
              <p14:xfrm>
                <a:off x="6017128" y="209241"/>
                <a:ext cx="125640" cy="353880"/>
              </p14:xfrm>
            </p:contentPart>
          </mc:Choice>
          <mc:Fallback xmlns="">
            <p:pic>
              <p:nvPicPr>
                <p:cNvPr id="140" name="Ink 139"/>
              </p:nvPicPr>
              <p:blipFill>
                <a:blip r:embed="rId205"/>
              </p:blipFill>
              <p:spPr>
                <a:xfrm>
                  <a:off x="6017128" y="209241"/>
                  <a:ext cx="125640" cy="35388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41" name="Ink 140"/>
                <p14:cNvContentPartPr/>
                <p14:nvPr/>
              </p14:nvContentPartPr>
              <p14:xfrm>
                <a:off x="6053488" y="265761"/>
                <a:ext cx="1506600" cy="408240"/>
              </p14:xfrm>
            </p:contentPart>
          </mc:Choice>
          <mc:Fallback xmlns="">
            <p:pic>
              <p:nvPicPr>
                <p:cNvPr id="141" name="Ink 140"/>
              </p:nvPicPr>
              <p:blipFill>
                <a:blip r:embed="rId207"/>
              </p:blipFill>
              <p:spPr>
                <a:xfrm>
                  <a:off x="6053488" y="265761"/>
                  <a:ext cx="1506600" cy="40824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42" name="Ink 141"/>
                <p14:cNvContentPartPr/>
                <p14:nvPr/>
              </p14:nvContentPartPr>
              <p14:xfrm>
                <a:off x="7105768" y="138681"/>
                <a:ext cx="116640" cy="111600"/>
              </p14:xfrm>
            </p:contentPart>
          </mc:Choice>
          <mc:Fallback xmlns="">
            <p:pic>
              <p:nvPicPr>
                <p:cNvPr id="142" name="Ink 141"/>
              </p:nvPicPr>
              <p:blipFill>
                <a:blip r:embed="rId209"/>
              </p:blipFill>
              <p:spPr>
                <a:xfrm>
                  <a:off x="7105768" y="138681"/>
                  <a:ext cx="116640" cy="11160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43" name="Ink 142"/>
                <p14:cNvContentPartPr/>
                <p14:nvPr/>
              </p14:nvContentPartPr>
              <p14:xfrm>
                <a:off x="6957448" y="310761"/>
                <a:ext cx="144000" cy="9000"/>
              </p14:xfrm>
            </p:contentPart>
          </mc:Choice>
          <mc:Fallback xmlns="">
            <p:pic>
              <p:nvPicPr>
                <p:cNvPr id="143" name="Ink 142"/>
              </p:nvPicPr>
              <p:blipFill>
                <a:blip r:embed="rId211"/>
              </p:blipFill>
              <p:spPr>
                <a:xfrm>
                  <a:off x="6957448" y="310761"/>
                  <a:ext cx="144000" cy="900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44" name="Ink 143"/>
                <p14:cNvContentPartPr/>
                <p14:nvPr/>
              </p14:nvContentPartPr>
              <p14:xfrm>
                <a:off x="7678888" y="240201"/>
                <a:ext cx="418680" cy="630720"/>
              </p14:xfrm>
            </p:contentPart>
          </mc:Choice>
          <mc:Fallback xmlns="">
            <p:pic>
              <p:nvPicPr>
                <p:cNvPr id="144" name="Ink 143"/>
              </p:nvPicPr>
              <p:blipFill>
                <a:blip r:embed="rId213"/>
              </p:blipFill>
              <p:spPr>
                <a:xfrm>
                  <a:off x="7678888" y="240201"/>
                  <a:ext cx="418680" cy="63072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45" name="Ink 144"/>
                <p14:cNvContentPartPr/>
                <p14:nvPr/>
              </p14:nvContentPartPr>
              <p14:xfrm>
                <a:off x="8258488" y="209241"/>
                <a:ext cx="1653840" cy="451080"/>
              </p14:xfrm>
            </p:contentPart>
          </mc:Choice>
          <mc:Fallback xmlns="">
            <p:pic>
              <p:nvPicPr>
                <p:cNvPr id="145" name="Ink 144"/>
              </p:nvPicPr>
              <p:blipFill>
                <a:blip r:embed="rId215"/>
              </p:blipFill>
              <p:spPr>
                <a:xfrm>
                  <a:off x="8258488" y="209241"/>
                  <a:ext cx="1653840" cy="45108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47" name="Ink 146"/>
                <p14:cNvContentPartPr/>
                <p14:nvPr/>
              </p14:nvContentPartPr>
              <p14:xfrm>
                <a:off x="6083368" y="555201"/>
                <a:ext cx="3839040" cy="109080"/>
              </p14:xfrm>
            </p:contentPart>
          </mc:Choice>
          <mc:Fallback xmlns="">
            <p:pic>
              <p:nvPicPr>
                <p:cNvPr id="147" name="Ink 146"/>
              </p:nvPicPr>
              <p:blipFill>
                <a:blip r:embed="rId217"/>
              </p:blipFill>
              <p:spPr>
                <a:xfrm>
                  <a:off x="6083368" y="555201"/>
                  <a:ext cx="3839040" cy="109080"/>
                </a:xfrm>
                <a:prstGeom prst="rect"/>
              </p:spPr>
            </p:pic>
          </mc:Fallback>
        </mc:AlternateContent>
      </p:grpSp>
      <mc:AlternateContent xmlns:mc="http://schemas.openxmlformats.org/markup-compatibility/2006" xmlns:p14="http://schemas.microsoft.com/office/powerpoint/2010/main">
        <mc:Choice Requires="p14">
          <p:contentPart p14:bwMode="auto" r:id="rId218">
            <p14:nvContentPartPr>
              <p14:cNvPr id="149" name="Ink 148"/>
              <p14:cNvContentPartPr/>
              <p14:nvPr/>
            </p14:nvContentPartPr>
            <p14:xfrm>
              <a:off x="6633448" y="949041"/>
              <a:ext cx="282960" cy="158400"/>
            </p14:xfrm>
          </p:contentPart>
        </mc:Choice>
        <mc:Fallback xmlns="">
          <p:pic>
            <p:nvPicPr>
              <p:cNvPr id="149" name="Ink 148"/>
            </p:nvPicPr>
            <p:blipFill>
              <a:blip r:embed="rId219"/>
            </p:blipFill>
            <p:spPr>
              <a:xfrm>
                <a:off x="6633448" y="949041"/>
                <a:ext cx="282960" cy="158400"/>
              </a:xfrm>
              <a:prstGeom prst="rect"/>
            </p:spPr>
          </p:pic>
        </mc:Fallback>
      </mc:AlternateContent>
      <p:grpSp>
        <p:nvGrpSpPr>
          <p:cNvPr id="155" name="Group 154"/>
          <p:cNvGrpSpPr/>
          <p:nvPr/>
        </p:nvGrpSpPr>
        <p:grpSpPr>
          <a:xfrm>
            <a:off x="6602848" y="905121"/>
            <a:ext cx="2129760" cy="885600"/>
            <a:chOff x="6602848" y="905121"/>
            <a:chExt cx="2129760" cy="885600"/>
          </a:xfrm>
        </p:grpSpPr>
        <mc:AlternateContent xmlns:mc="http://schemas.openxmlformats.org/markup-compatibility/2006" xmlns:p14="http://schemas.microsoft.com/office/powerpoint/2010/main">
          <mc:Choice Requires="p14">
            <p:contentPart p14:bwMode="auto" r:id="rId220">
              <p14:nvContentPartPr>
                <p14:cNvPr id="150" name="Ink 149"/>
                <p14:cNvContentPartPr/>
                <p14:nvPr/>
              </p14:nvContentPartPr>
              <p14:xfrm>
                <a:off x="7168048" y="905121"/>
                <a:ext cx="820800" cy="281160"/>
              </p14:xfrm>
            </p:contentPart>
          </mc:Choice>
          <mc:Fallback xmlns="">
            <p:pic>
              <p:nvPicPr>
                <p:cNvPr id="150" name="Ink 149"/>
              </p:nvPicPr>
              <p:blipFill>
                <a:blip r:embed="rId221"/>
              </p:blipFill>
              <p:spPr>
                <a:xfrm>
                  <a:off x="7168048" y="905121"/>
                  <a:ext cx="820800" cy="28116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51" name="Ink 150"/>
                <p14:cNvContentPartPr/>
                <p14:nvPr/>
              </p14:nvContentPartPr>
              <p14:xfrm>
                <a:off x="6602848" y="1540521"/>
                <a:ext cx="247680" cy="79200"/>
              </p14:xfrm>
            </p:contentPart>
          </mc:Choice>
          <mc:Fallback xmlns="">
            <p:pic>
              <p:nvPicPr>
                <p:cNvPr id="151" name="Ink 150"/>
              </p:nvPicPr>
              <p:blipFill>
                <a:blip r:embed="rId223"/>
              </p:blipFill>
              <p:spPr>
                <a:xfrm>
                  <a:off x="6602848" y="1540521"/>
                  <a:ext cx="247680" cy="7920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52" name="Ink 151"/>
                <p14:cNvContentPartPr/>
                <p14:nvPr/>
              </p14:nvContentPartPr>
              <p14:xfrm>
                <a:off x="7108288" y="1334601"/>
                <a:ext cx="1624320" cy="456120"/>
              </p14:xfrm>
            </p:contentPart>
          </mc:Choice>
          <mc:Fallback xmlns="">
            <p:pic>
              <p:nvPicPr>
                <p:cNvPr id="152" name="Ink 151"/>
              </p:nvPicPr>
              <p:blipFill>
                <a:blip r:embed="rId225"/>
              </p:blipFill>
              <p:spPr>
                <a:xfrm>
                  <a:off x="7108288" y="1334601"/>
                  <a:ext cx="1624320" cy="45612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53" name="Ink 152"/>
                <p14:cNvContentPartPr/>
                <p14:nvPr/>
              </p14:nvContentPartPr>
              <p14:xfrm>
                <a:off x="7979128" y="1351161"/>
                <a:ext cx="177120" cy="22680"/>
              </p14:xfrm>
            </p:contentPart>
          </mc:Choice>
          <mc:Fallback xmlns="">
            <p:pic>
              <p:nvPicPr>
                <p:cNvPr id="153" name="Ink 152"/>
              </p:nvPicPr>
              <p:blipFill>
                <a:blip r:embed="rId227"/>
              </p:blipFill>
              <p:spPr>
                <a:xfrm>
                  <a:off x="7979128" y="1351161"/>
                  <a:ext cx="177120" cy="226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54" name="Ink 153"/>
                <p14:cNvContentPartPr/>
                <p14:nvPr/>
              </p14:nvContentPartPr>
              <p14:xfrm>
                <a:off x="7686448" y="1271601"/>
                <a:ext cx="128160" cy="92880"/>
              </p14:xfrm>
            </p:contentPart>
          </mc:Choice>
          <mc:Fallback xmlns="">
            <p:pic>
              <p:nvPicPr>
                <p:cNvPr id="154" name="Ink 153"/>
              </p:nvPicPr>
              <p:blipFill>
                <a:blip r:embed="rId229"/>
              </p:blipFill>
              <p:spPr>
                <a:xfrm>
                  <a:off x="7686448" y="1271601"/>
                  <a:ext cx="128160" cy="92880"/>
                </a:xfrm>
                <a:prstGeom prst="rect"/>
              </p:spPr>
            </p:pic>
          </mc:Fallback>
        </mc:AlternateContent>
      </p:grpSp>
      <p:grpSp>
        <p:nvGrpSpPr>
          <p:cNvPr id="165" name="Group 164"/>
          <p:cNvGrpSpPr/>
          <p:nvPr/>
        </p:nvGrpSpPr>
        <p:grpSpPr>
          <a:xfrm>
            <a:off x="8890288" y="1196721"/>
            <a:ext cx="2256120" cy="546120"/>
            <a:chOff x="8890288" y="1196721"/>
            <a:chExt cx="2256120" cy="546120"/>
          </a:xfrm>
        </p:grpSpPr>
        <mc:AlternateContent xmlns:mc="http://schemas.openxmlformats.org/markup-compatibility/2006" xmlns:p14="http://schemas.microsoft.com/office/powerpoint/2010/main">
          <mc:Choice Requires="p14">
            <p:contentPart p14:bwMode="auto" r:id="rId230">
              <p14:nvContentPartPr>
                <p14:cNvPr id="156" name="Ink 155"/>
                <p14:cNvContentPartPr/>
                <p14:nvPr/>
              </p14:nvContentPartPr>
              <p14:xfrm>
                <a:off x="8890288" y="1439361"/>
                <a:ext cx="255600" cy="111240"/>
              </p14:xfrm>
            </p:contentPart>
          </mc:Choice>
          <mc:Fallback xmlns="">
            <p:pic>
              <p:nvPicPr>
                <p:cNvPr id="156" name="Ink 155"/>
              </p:nvPicPr>
              <p:blipFill>
                <a:blip r:embed="rId231"/>
              </p:blipFill>
              <p:spPr>
                <a:xfrm>
                  <a:off x="8890288" y="1439361"/>
                  <a:ext cx="255600" cy="11124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57" name="Ink 156"/>
                <p14:cNvContentPartPr/>
                <p14:nvPr/>
              </p14:nvContentPartPr>
              <p14:xfrm>
                <a:off x="9292048" y="1287081"/>
                <a:ext cx="875160" cy="345960"/>
              </p14:xfrm>
            </p:contentPart>
          </mc:Choice>
          <mc:Fallback xmlns="">
            <p:pic>
              <p:nvPicPr>
                <p:cNvPr id="157" name="Ink 156"/>
              </p:nvPicPr>
              <p:blipFill>
                <a:blip r:embed="rId233"/>
              </p:blipFill>
              <p:spPr>
                <a:xfrm>
                  <a:off x="9292048" y="1287081"/>
                  <a:ext cx="875160" cy="34596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58" name="Ink 157"/>
                <p14:cNvContentPartPr/>
                <p14:nvPr/>
              </p14:nvContentPartPr>
              <p14:xfrm>
                <a:off x="10071088" y="1234161"/>
                <a:ext cx="83160" cy="75240"/>
              </p14:xfrm>
            </p:contentPart>
          </mc:Choice>
          <mc:Fallback xmlns="">
            <p:pic>
              <p:nvPicPr>
                <p:cNvPr id="158" name="Ink 157"/>
              </p:nvPicPr>
              <p:blipFill>
                <a:blip r:embed="rId235"/>
              </p:blipFill>
              <p:spPr>
                <a:xfrm>
                  <a:off x="10071088" y="1234161"/>
                  <a:ext cx="83160" cy="7524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159" name="Ink 158"/>
                <p14:cNvContentPartPr/>
                <p14:nvPr/>
              </p14:nvContentPartPr>
              <p14:xfrm>
                <a:off x="9683368" y="1327761"/>
                <a:ext cx="140760" cy="33120"/>
              </p14:xfrm>
            </p:contentPart>
          </mc:Choice>
          <mc:Fallback xmlns="">
            <p:pic>
              <p:nvPicPr>
                <p:cNvPr id="159" name="Ink 158"/>
              </p:nvPicPr>
              <p:blipFill>
                <a:blip r:embed="rId237"/>
              </p:blipFill>
              <p:spPr>
                <a:xfrm>
                  <a:off x="9683368" y="1327761"/>
                  <a:ext cx="140760" cy="3312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60" name="Ink 159"/>
                <p14:cNvContentPartPr/>
                <p14:nvPr/>
              </p14:nvContentPartPr>
              <p14:xfrm>
                <a:off x="9474928" y="1196721"/>
                <a:ext cx="118440" cy="78840"/>
              </p14:xfrm>
            </p:contentPart>
          </mc:Choice>
          <mc:Fallback xmlns="">
            <p:pic>
              <p:nvPicPr>
                <p:cNvPr id="160" name="Ink 159"/>
              </p:nvPicPr>
              <p:blipFill>
                <a:blip r:embed="rId239"/>
              </p:blipFill>
              <p:spPr>
                <a:xfrm>
                  <a:off x="9474928" y="1196721"/>
                  <a:ext cx="118440" cy="7884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61" name="Ink 160"/>
                <p14:cNvContentPartPr/>
                <p14:nvPr/>
              </p14:nvContentPartPr>
              <p14:xfrm>
                <a:off x="10349008" y="1261161"/>
                <a:ext cx="528480" cy="316440"/>
              </p14:xfrm>
            </p:contentPart>
          </mc:Choice>
          <mc:Fallback xmlns="">
            <p:pic>
              <p:nvPicPr>
                <p:cNvPr id="161" name="Ink 160"/>
              </p:nvPicPr>
              <p:blipFill>
                <a:blip r:embed="rId241"/>
              </p:blipFill>
              <p:spPr>
                <a:xfrm>
                  <a:off x="10349008" y="1261161"/>
                  <a:ext cx="528480" cy="31644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62" name="Ink 161"/>
                <p14:cNvContentPartPr/>
                <p14:nvPr/>
              </p14:nvContentPartPr>
              <p14:xfrm>
                <a:off x="10994128" y="1245681"/>
                <a:ext cx="152280" cy="298800"/>
              </p14:xfrm>
            </p:contentPart>
          </mc:Choice>
          <mc:Fallback xmlns="">
            <p:pic>
              <p:nvPicPr>
                <p:cNvPr id="162" name="Ink 161"/>
              </p:nvPicPr>
              <p:blipFill>
                <a:blip r:embed="rId243"/>
              </p:blipFill>
              <p:spPr>
                <a:xfrm>
                  <a:off x="10994128" y="1245681"/>
                  <a:ext cx="152280" cy="29880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64" name="Ink 163"/>
                <p14:cNvContentPartPr/>
                <p14:nvPr/>
              </p14:nvContentPartPr>
              <p14:xfrm>
                <a:off x="11004208" y="1658241"/>
                <a:ext cx="65520" cy="84600"/>
              </p14:xfrm>
            </p:contentPart>
          </mc:Choice>
          <mc:Fallback xmlns="">
            <p:pic>
              <p:nvPicPr>
                <p:cNvPr id="164" name="Ink 163"/>
              </p:nvPicPr>
              <p:blipFill>
                <a:blip r:embed="rId245"/>
              </p:blipFill>
              <p:spPr>
                <a:xfrm>
                  <a:off x="11004208" y="1658241"/>
                  <a:ext cx="65520" cy="84600"/>
                </a:xfrm>
                <a:prstGeom prst="rect"/>
              </p:spPr>
            </p:pic>
          </mc:Fallback>
        </mc:AlternateContent>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Beam Penetration</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3"/>
          <p:cNvSpPr/>
          <p:nvPr/>
        </p:nvSpPr>
        <p:spPr>
          <a:xfrm>
            <a:off x="555712" y="367091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p:cNvSpPr txBox="1"/>
          <p:nvPr/>
        </p:nvSpPr>
        <p:spPr>
          <a:xfrm>
            <a:off x="1265200" y="3670917"/>
            <a:ext cx="10168128" cy="117957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Shadow Masking</a:t>
            </a:r>
            <a:endParaRPr lang="en-IN" sz="4000" dirty="0"/>
          </a:p>
        </p:txBody>
      </p:sp>
      <mc:AlternateContent xmlns:mc="http://schemas.openxmlformats.org/markup-compatibility/2006" xmlns:p14="http://schemas.microsoft.com/office/powerpoint/2010/main">
        <mc:Choice Requires="p14">
          <p:contentPart p14:bwMode="auto" r:id="rId2">
            <p14:nvContentPartPr>
              <p14:cNvPr id="26" name="Ink 25"/>
              <p14:cNvContentPartPr/>
              <p14:nvPr/>
            </p14:nvContentPartPr>
            <p14:xfrm>
              <a:off x="3288688" y="1221230"/>
              <a:ext cx="1380600" cy="421200"/>
            </p14:xfrm>
          </p:contentPart>
        </mc:Choice>
        <mc:Fallback xmlns="">
          <p:pic>
            <p:nvPicPr>
              <p:cNvPr id="26" name="Ink 25"/>
            </p:nvPicPr>
            <p:blipFill>
              <a:blip r:embed="rId3"/>
            </p:blipFill>
            <p:spPr>
              <a:xfrm>
                <a:off x="3288688" y="1221230"/>
                <a:ext cx="1380600" cy="421200"/>
              </a:xfrm>
              <a:prstGeom prst="rect"/>
            </p:spPr>
          </p:pic>
        </mc:Fallback>
      </mc:AlternateContent>
      <p:grpSp>
        <p:nvGrpSpPr>
          <p:cNvPr id="32" name="Group 31"/>
          <p:cNvGrpSpPr/>
          <p:nvPr/>
        </p:nvGrpSpPr>
        <p:grpSpPr>
          <a:xfrm>
            <a:off x="4778728" y="1186310"/>
            <a:ext cx="2048040" cy="546480"/>
            <a:chOff x="4778728" y="1186310"/>
            <a:chExt cx="2048040" cy="546480"/>
          </a:xfrm>
        </p:grpSpPr>
        <mc:AlternateContent xmlns:mc="http://schemas.openxmlformats.org/markup-compatibility/2006" xmlns:p14="http://schemas.microsoft.com/office/powerpoint/2010/main">
          <mc:Choice Requires="p14">
            <p:contentPart p14:bwMode="auto" r:id="rId4">
              <p14:nvContentPartPr>
                <p14:cNvPr id="27" name="Ink 26"/>
                <p14:cNvContentPartPr/>
                <p14:nvPr/>
              </p14:nvContentPartPr>
              <p14:xfrm>
                <a:off x="4778728" y="1186310"/>
                <a:ext cx="139320" cy="324720"/>
              </p14:xfrm>
            </p:contentPart>
          </mc:Choice>
          <mc:Fallback xmlns="">
            <p:pic>
              <p:nvPicPr>
                <p:cNvPr id="27" name="Ink 26"/>
              </p:nvPicPr>
              <p:blipFill>
                <a:blip r:embed="rId5"/>
              </p:blipFill>
              <p:spPr>
                <a:xfrm>
                  <a:off x="4778728" y="1186310"/>
                  <a:ext cx="139320" cy="3247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28" name="Ink 27"/>
                <p14:cNvContentPartPr/>
                <p14:nvPr/>
              </p14:nvContentPartPr>
              <p14:xfrm>
                <a:off x="4973848" y="1201430"/>
                <a:ext cx="408240" cy="284760"/>
              </p14:xfrm>
            </p:contentPart>
          </mc:Choice>
          <mc:Fallback xmlns="">
            <p:pic>
              <p:nvPicPr>
                <p:cNvPr id="28" name="Ink 27"/>
              </p:nvPicPr>
              <p:blipFill>
                <a:blip r:embed="rId7"/>
              </p:blipFill>
              <p:spPr>
                <a:xfrm>
                  <a:off x="4973848" y="1201430"/>
                  <a:ext cx="408240" cy="2847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29" name="Ink 28"/>
                <p14:cNvContentPartPr/>
                <p14:nvPr/>
              </p14:nvContentPartPr>
              <p14:xfrm>
                <a:off x="5500528" y="1258670"/>
                <a:ext cx="492120" cy="257040"/>
              </p14:xfrm>
            </p:contentPart>
          </mc:Choice>
          <mc:Fallback xmlns="">
            <p:pic>
              <p:nvPicPr>
                <p:cNvPr id="29" name="Ink 28"/>
              </p:nvPicPr>
              <p:blipFill>
                <a:blip r:embed="rId9"/>
              </p:blipFill>
              <p:spPr>
                <a:xfrm>
                  <a:off x="5500528" y="1258670"/>
                  <a:ext cx="492120" cy="25704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30" name="Ink 29"/>
                <p14:cNvContentPartPr/>
                <p14:nvPr/>
              </p14:nvContentPartPr>
              <p14:xfrm>
                <a:off x="6069328" y="1310870"/>
                <a:ext cx="602280" cy="421920"/>
              </p14:xfrm>
            </p:contentPart>
          </mc:Choice>
          <mc:Fallback xmlns="">
            <p:pic>
              <p:nvPicPr>
                <p:cNvPr id="30" name="Ink 29"/>
              </p:nvPicPr>
              <p:blipFill>
                <a:blip r:embed="rId11"/>
              </p:blipFill>
              <p:spPr>
                <a:xfrm>
                  <a:off x="6069328" y="1310870"/>
                  <a:ext cx="602280" cy="42192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31" name="Ink 30"/>
                <p14:cNvContentPartPr/>
                <p14:nvPr/>
              </p14:nvContentPartPr>
              <p14:xfrm>
                <a:off x="6700408" y="1196030"/>
                <a:ext cx="126360" cy="361080"/>
              </p14:xfrm>
            </p:contentPart>
          </mc:Choice>
          <mc:Fallback xmlns="">
            <p:pic>
              <p:nvPicPr>
                <p:cNvPr id="31" name="Ink 30"/>
              </p:nvPicPr>
              <p:blipFill>
                <a:blip r:embed="rId13"/>
              </p:blipFill>
              <p:spPr>
                <a:xfrm>
                  <a:off x="6700408" y="1196030"/>
                  <a:ext cx="126360" cy="361080"/>
                </a:xfrm>
                <a:prstGeom prst="rect"/>
              </p:spPr>
            </p:pic>
          </mc:Fallback>
        </mc:AlternateContent>
      </p:grpSp>
      <p:grpSp>
        <p:nvGrpSpPr>
          <p:cNvPr id="70" name="Group 69"/>
          <p:cNvGrpSpPr/>
          <p:nvPr/>
        </p:nvGrpSpPr>
        <p:grpSpPr>
          <a:xfrm>
            <a:off x="9022048" y="1756190"/>
            <a:ext cx="319680" cy="273960"/>
            <a:chOff x="9022048" y="1756190"/>
            <a:chExt cx="319680" cy="273960"/>
          </a:xfrm>
        </p:grpSpPr>
        <mc:AlternateContent xmlns:mc="http://schemas.openxmlformats.org/markup-compatibility/2006" xmlns:p14="http://schemas.microsoft.com/office/powerpoint/2010/main">
          <mc:Choice Requires="p14">
            <p:contentPart p14:bwMode="auto" r:id="rId14">
              <p14:nvContentPartPr>
                <p14:cNvPr id="68" name="Ink 67"/>
                <p14:cNvContentPartPr/>
                <p14:nvPr/>
              </p14:nvContentPartPr>
              <p14:xfrm>
                <a:off x="9022048" y="1788230"/>
                <a:ext cx="204480" cy="241920"/>
              </p14:xfrm>
            </p:contentPart>
          </mc:Choice>
          <mc:Fallback xmlns="">
            <p:pic>
              <p:nvPicPr>
                <p:cNvPr id="68" name="Ink 67"/>
              </p:nvPicPr>
              <p:blipFill>
                <a:blip r:embed="rId15"/>
              </p:blipFill>
              <p:spPr>
                <a:xfrm>
                  <a:off x="9022048" y="1788230"/>
                  <a:ext cx="204480" cy="24192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69" name="Ink 68"/>
                <p14:cNvContentPartPr/>
                <p14:nvPr/>
              </p14:nvContentPartPr>
              <p14:xfrm>
                <a:off x="9236608" y="1756190"/>
                <a:ext cx="105120" cy="6840"/>
              </p14:xfrm>
            </p:contentPart>
          </mc:Choice>
          <mc:Fallback xmlns="">
            <p:pic>
              <p:nvPicPr>
                <p:cNvPr id="69" name="Ink 68"/>
              </p:nvPicPr>
              <p:blipFill>
                <a:blip r:embed="rId17"/>
              </p:blipFill>
              <p:spPr>
                <a:xfrm>
                  <a:off x="9236608" y="1756190"/>
                  <a:ext cx="105120" cy="6840"/>
                </a:xfrm>
                <a:prstGeom prst="rect"/>
              </p:spPr>
            </p:pic>
          </mc:Fallback>
        </mc:AlternateContent>
      </p:grpSp>
      <mc:AlternateContent xmlns:mc="http://schemas.openxmlformats.org/markup-compatibility/2006" xmlns:p14="http://schemas.microsoft.com/office/powerpoint/2010/main">
        <mc:Choice Requires="p14">
          <p:contentPart p14:bwMode="auto" r:id="rId18">
            <p14:nvContentPartPr>
              <p14:cNvPr id="80" name="Ink 79"/>
              <p14:cNvContentPartPr/>
              <p14:nvPr/>
            </p14:nvContentPartPr>
            <p14:xfrm>
              <a:off x="839608" y="2152550"/>
              <a:ext cx="1280160" cy="397440"/>
            </p14:xfrm>
          </p:contentPart>
        </mc:Choice>
        <mc:Fallback xmlns="">
          <p:pic>
            <p:nvPicPr>
              <p:cNvPr id="80" name="Ink 79"/>
            </p:nvPicPr>
            <p:blipFill>
              <a:blip r:embed="rId19"/>
            </p:blipFill>
            <p:spPr>
              <a:xfrm>
                <a:off x="839608" y="2152550"/>
                <a:ext cx="1280160" cy="397440"/>
              </a:xfrm>
              <a:prstGeom prst="rect"/>
            </p:spPr>
          </p:pic>
        </mc:Fallback>
      </mc:AlternateContent>
      <p:grpSp>
        <p:nvGrpSpPr>
          <p:cNvPr id="98" name="Group 97"/>
          <p:cNvGrpSpPr/>
          <p:nvPr/>
        </p:nvGrpSpPr>
        <p:grpSpPr>
          <a:xfrm>
            <a:off x="969208" y="2582750"/>
            <a:ext cx="1734120" cy="542880"/>
            <a:chOff x="969208" y="2582750"/>
            <a:chExt cx="1734120" cy="542880"/>
          </a:xfrm>
        </p:grpSpPr>
        <mc:AlternateContent xmlns:mc="http://schemas.openxmlformats.org/markup-compatibility/2006" xmlns:p14="http://schemas.microsoft.com/office/powerpoint/2010/main">
          <mc:Choice Requires="p14">
            <p:contentPart p14:bwMode="auto" r:id="rId20">
              <p14:nvContentPartPr>
                <p14:cNvPr id="93" name="Ink 92"/>
                <p14:cNvContentPartPr/>
                <p14:nvPr/>
              </p14:nvContentPartPr>
              <p14:xfrm>
                <a:off x="969208" y="2582750"/>
                <a:ext cx="502560" cy="542880"/>
              </p14:xfrm>
            </p:contentPart>
          </mc:Choice>
          <mc:Fallback xmlns="">
            <p:pic>
              <p:nvPicPr>
                <p:cNvPr id="93" name="Ink 92"/>
              </p:nvPicPr>
              <p:blipFill>
                <a:blip r:embed="rId21"/>
              </p:blipFill>
              <p:spPr>
                <a:xfrm>
                  <a:off x="969208" y="2582750"/>
                  <a:ext cx="502560" cy="54288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94" name="Ink 93"/>
                <p14:cNvContentPartPr/>
                <p14:nvPr/>
              </p14:nvContentPartPr>
              <p14:xfrm>
                <a:off x="1424248" y="2861390"/>
                <a:ext cx="140760" cy="10080"/>
              </p14:xfrm>
            </p:contentPart>
          </mc:Choice>
          <mc:Fallback xmlns="">
            <p:pic>
              <p:nvPicPr>
                <p:cNvPr id="94" name="Ink 93"/>
              </p:nvPicPr>
              <p:blipFill>
                <a:blip r:embed="rId23"/>
              </p:blipFill>
              <p:spPr>
                <a:xfrm>
                  <a:off x="1424248" y="2861390"/>
                  <a:ext cx="140760" cy="100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95" name="Ink 94"/>
                <p14:cNvContentPartPr/>
                <p14:nvPr/>
              </p14:nvContentPartPr>
              <p14:xfrm>
                <a:off x="1657528" y="2817470"/>
                <a:ext cx="146520" cy="178200"/>
              </p14:xfrm>
            </p:contentPart>
          </mc:Choice>
          <mc:Fallback xmlns="">
            <p:pic>
              <p:nvPicPr>
                <p:cNvPr id="95" name="Ink 94"/>
              </p:nvPicPr>
              <p:blipFill>
                <a:blip r:embed="rId25"/>
              </p:blipFill>
              <p:spPr>
                <a:xfrm>
                  <a:off x="1657528" y="2817470"/>
                  <a:ext cx="146520" cy="1782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96" name="Ink 95"/>
                <p14:cNvContentPartPr/>
                <p14:nvPr/>
              </p14:nvContentPartPr>
              <p14:xfrm>
                <a:off x="1789648" y="2775710"/>
                <a:ext cx="138240" cy="10800"/>
              </p14:xfrm>
            </p:contentPart>
          </mc:Choice>
          <mc:Fallback xmlns="">
            <p:pic>
              <p:nvPicPr>
                <p:cNvPr id="96" name="Ink 95"/>
              </p:nvPicPr>
              <p:blipFill>
                <a:blip r:embed="rId27"/>
              </p:blipFill>
              <p:spPr>
                <a:xfrm>
                  <a:off x="1789648" y="2775710"/>
                  <a:ext cx="138240" cy="1080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97" name="Ink 96"/>
                <p14:cNvContentPartPr/>
                <p14:nvPr/>
              </p14:nvContentPartPr>
              <p14:xfrm>
                <a:off x="2000608" y="2730710"/>
                <a:ext cx="702720" cy="252720"/>
              </p14:xfrm>
            </p:contentPart>
          </mc:Choice>
          <mc:Fallback xmlns="">
            <p:pic>
              <p:nvPicPr>
                <p:cNvPr id="97" name="Ink 96"/>
              </p:nvPicPr>
              <p:blipFill>
                <a:blip r:embed="rId29"/>
              </p:blipFill>
              <p:spPr>
                <a:xfrm>
                  <a:off x="2000608" y="2730710"/>
                  <a:ext cx="702720" cy="252720"/>
                </a:xfrm>
                <a:prstGeom prst="rect"/>
              </p:spPr>
            </p:pic>
          </mc:Fallback>
        </mc:AlternateContent>
      </p:grpSp>
      <p:grpSp>
        <p:nvGrpSpPr>
          <p:cNvPr id="103" name="Group 102"/>
          <p:cNvGrpSpPr/>
          <p:nvPr/>
        </p:nvGrpSpPr>
        <p:grpSpPr>
          <a:xfrm>
            <a:off x="1045888" y="3256310"/>
            <a:ext cx="1931040" cy="308880"/>
            <a:chOff x="1045888" y="3256310"/>
            <a:chExt cx="1931040" cy="308880"/>
          </a:xfrm>
        </p:grpSpPr>
        <mc:AlternateContent xmlns:mc="http://schemas.openxmlformats.org/markup-compatibility/2006" xmlns:p14="http://schemas.microsoft.com/office/powerpoint/2010/main">
          <mc:Choice Requires="p14">
            <p:contentPart p14:bwMode="auto" r:id="rId30">
              <p14:nvContentPartPr>
                <p14:cNvPr id="99" name="Ink 98"/>
                <p14:cNvContentPartPr/>
                <p14:nvPr/>
              </p14:nvContentPartPr>
              <p14:xfrm>
                <a:off x="1045888" y="3276110"/>
                <a:ext cx="627480" cy="265680"/>
              </p14:xfrm>
            </p:contentPart>
          </mc:Choice>
          <mc:Fallback xmlns="">
            <p:pic>
              <p:nvPicPr>
                <p:cNvPr id="99" name="Ink 98"/>
              </p:nvPicPr>
              <p:blipFill>
                <a:blip r:embed="rId31"/>
              </p:blipFill>
              <p:spPr>
                <a:xfrm>
                  <a:off x="1045888" y="3276110"/>
                  <a:ext cx="627480" cy="26568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100" name="Ink 99"/>
                <p14:cNvContentPartPr/>
                <p14:nvPr/>
              </p14:nvContentPartPr>
              <p14:xfrm>
                <a:off x="1815928" y="3387710"/>
                <a:ext cx="141120" cy="177480"/>
              </p14:xfrm>
            </p:contentPart>
          </mc:Choice>
          <mc:Fallback xmlns="">
            <p:pic>
              <p:nvPicPr>
                <p:cNvPr id="100" name="Ink 99"/>
              </p:nvPicPr>
              <p:blipFill>
                <a:blip r:embed="rId33"/>
              </p:blipFill>
              <p:spPr>
                <a:xfrm>
                  <a:off x="1815928" y="3387710"/>
                  <a:ext cx="141120" cy="17748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101" name="Ink 100"/>
                <p14:cNvContentPartPr/>
                <p14:nvPr/>
              </p14:nvContentPartPr>
              <p14:xfrm>
                <a:off x="2021848" y="3371510"/>
                <a:ext cx="95760" cy="10080"/>
              </p14:xfrm>
            </p:contentPart>
          </mc:Choice>
          <mc:Fallback xmlns="">
            <p:pic>
              <p:nvPicPr>
                <p:cNvPr id="101" name="Ink 100"/>
              </p:nvPicPr>
              <p:blipFill>
                <a:blip r:embed="rId35"/>
              </p:blipFill>
              <p:spPr>
                <a:xfrm>
                  <a:off x="2021848" y="3371510"/>
                  <a:ext cx="95760" cy="1008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102" name="Ink 101"/>
                <p14:cNvContentPartPr/>
                <p14:nvPr/>
              </p14:nvContentPartPr>
              <p14:xfrm>
                <a:off x="2198248" y="3256310"/>
                <a:ext cx="778680" cy="298080"/>
              </p14:xfrm>
            </p:contentPart>
          </mc:Choice>
          <mc:Fallback xmlns="">
            <p:pic>
              <p:nvPicPr>
                <p:cNvPr id="102" name="Ink 101"/>
              </p:nvPicPr>
              <p:blipFill>
                <a:blip r:embed="rId37"/>
              </p:blipFill>
              <p:spPr>
                <a:xfrm>
                  <a:off x="2198248" y="3256310"/>
                  <a:ext cx="778680" cy="298080"/>
                </a:xfrm>
                <a:prstGeom prst="rect"/>
              </p:spPr>
            </p:pic>
          </mc:Fallback>
        </mc:AlternateContent>
      </p:grpSp>
      <mc:AlternateContent xmlns:mc="http://schemas.openxmlformats.org/markup-compatibility/2006" xmlns:p14="http://schemas.microsoft.com/office/powerpoint/2010/main">
        <mc:Choice Requires="p14">
          <p:contentPart p14:bwMode="auto" r:id="rId38">
            <p14:nvContentPartPr>
              <p14:cNvPr id="104" name="Ink 103"/>
              <p14:cNvContentPartPr/>
              <p14:nvPr/>
            </p14:nvContentPartPr>
            <p14:xfrm>
              <a:off x="2875768" y="2729630"/>
              <a:ext cx="246960" cy="164160"/>
            </p14:xfrm>
          </p:contentPart>
        </mc:Choice>
        <mc:Fallback xmlns="">
          <p:pic>
            <p:nvPicPr>
              <p:cNvPr id="104" name="Ink 103"/>
            </p:nvPicPr>
            <p:blipFill>
              <a:blip r:embed="rId39"/>
            </p:blipFill>
            <p:spPr>
              <a:xfrm>
                <a:off x="2875768" y="2729630"/>
                <a:ext cx="246960" cy="16416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105" name="Ink 104"/>
              <p14:cNvContentPartPr/>
              <p14:nvPr/>
            </p14:nvContentPartPr>
            <p14:xfrm>
              <a:off x="3035248" y="3238310"/>
              <a:ext cx="230400" cy="178200"/>
            </p14:xfrm>
          </p:contentPart>
        </mc:Choice>
        <mc:Fallback xmlns="">
          <p:pic>
            <p:nvPicPr>
              <p:cNvPr id="105" name="Ink 104"/>
            </p:nvPicPr>
            <p:blipFill>
              <a:blip r:embed="rId41"/>
            </p:blipFill>
            <p:spPr>
              <a:xfrm>
                <a:off x="3035248" y="3238310"/>
                <a:ext cx="230400" cy="178200"/>
              </a:xfrm>
              <a:prstGeom prst="rect"/>
            </p:spPr>
          </p:pic>
        </mc:Fallback>
      </mc:AlternateContent>
      <p:grpSp>
        <p:nvGrpSpPr>
          <p:cNvPr id="124" name="Group 123"/>
          <p:cNvGrpSpPr/>
          <p:nvPr/>
        </p:nvGrpSpPr>
        <p:grpSpPr>
          <a:xfrm>
            <a:off x="3380128" y="3097550"/>
            <a:ext cx="4345200" cy="674640"/>
            <a:chOff x="3380128" y="3097550"/>
            <a:chExt cx="4345200" cy="674640"/>
          </a:xfrm>
        </p:grpSpPr>
        <mc:AlternateContent xmlns:mc="http://schemas.openxmlformats.org/markup-compatibility/2006" xmlns:p14="http://schemas.microsoft.com/office/powerpoint/2010/main">
          <mc:Choice Requires="p14">
            <p:contentPart p14:bwMode="auto" r:id="rId42">
              <p14:nvContentPartPr>
                <p14:cNvPr id="112" name="Ink 111"/>
                <p14:cNvContentPartPr/>
                <p14:nvPr/>
              </p14:nvContentPartPr>
              <p14:xfrm>
                <a:off x="3380128" y="3183230"/>
                <a:ext cx="1275840" cy="365760"/>
              </p14:xfrm>
            </p:contentPart>
          </mc:Choice>
          <mc:Fallback xmlns="">
            <p:pic>
              <p:nvPicPr>
                <p:cNvPr id="112" name="Ink 111"/>
              </p:nvPicPr>
              <p:blipFill>
                <a:blip r:embed="rId43"/>
              </p:blipFill>
              <p:spPr>
                <a:xfrm>
                  <a:off x="3380128" y="3183230"/>
                  <a:ext cx="1275840" cy="36576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113" name="Ink 112"/>
                <p14:cNvContentPartPr/>
                <p14:nvPr/>
              </p14:nvContentPartPr>
              <p14:xfrm>
                <a:off x="4281208" y="3252710"/>
                <a:ext cx="192600" cy="9000"/>
              </p14:xfrm>
            </p:contentPart>
          </mc:Choice>
          <mc:Fallback xmlns="">
            <p:pic>
              <p:nvPicPr>
                <p:cNvPr id="113" name="Ink 112"/>
              </p:nvPicPr>
              <p:blipFill>
                <a:blip r:embed="rId45"/>
              </p:blipFill>
              <p:spPr>
                <a:xfrm>
                  <a:off x="4281208" y="3252710"/>
                  <a:ext cx="192600" cy="900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114" name="Ink 113"/>
                <p14:cNvContentPartPr/>
                <p14:nvPr/>
              </p14:nvContentPartPr>
              <p14:xfrm>
                <a:off x="3922648" y="3206270"/>
                <a:ext cx="177120" cy="360"/>
              </p14:xfrm>
            </p:contentPart>
          </mc:Choice>
          <mc:Fallback xmlns="">
            <p:pic>
              <p:nvPicPr>
                <p:cNvPr id="114" name="Ink 113"/>
              </p:nvPicPr>
              <p:blipFill>
                <a:blip r:embed="rId47"/>
              </p:blipFill>
              <p:spPr>
                <a:xfrm>
                  <a:off x="3922648" y="3206270"/>
                  <a:ext cx="177120" cy="36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118" name="Ink 117"/>
                <p14:cNvContentPartPr/>
                <p14:nvPr/>
              </p14:nvContentPartPr>
              <p14:xfrm>
                <a:off x="4754968" y="3181790"/>
                <a:ext cx="520200" cy="325080"/>
              </p14:xfrm>
            </p:contentPart>
          </mc:Choice>
          <mc:Fallback xmlns="">
            <p:pic>
              <p:nvPicPr>
                <p:cNvPr id="118" name="Ink 117"/>
              </p:nvPicPr>
              <p:blipFill>
                <a:blip r:embed="rId49"/>
              </p:blipFill>
              <p:spPr>
                <a:xfrm>
                  <a:off x="4754968" y="3181790"/>
                  <a:ext cx="520200" cy="32508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119" name="Ink 118"/>
                <p14:cNvContentPartPr/>
                <p14:nvPr/>
              </p14:nvContentPartPr>
              <p14:xfrm>
                <a:off x="5383168" y="3237590"/>
                <a:ext cx="456120" cy="254160"/>
              </p14:xfrm>
            </p:contentPart>
          </mc:Choice>
          <mc:Fallback xmlns="">
            <p:pic>
              <p:nvPicPr>
                <p:cNvPr id="119" name="Ink 118"/>
              </p:nvPicPr>
              <p:blipFill>
                <a:blip r:embed="rId51"/>
              </p:blipFill>
              <p:spPr>
                <a:xfrm>
                  <a:off x="5383168" y="3237590"/>
                  <a:ext cx="456120" cy="25416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120" name="Ink 119"/>
                <p14:cNvContentPartPr/>
                <p14:nvPr/>
              </p14:nvContentPartPr>
              <p14:xfrm>
                <a:off x="5942968" y="3254150"/>
                <a:ext cx="934920" cy="303120"/>
              </p14:xfrm>
            </p:contentPart>
          </mc:Choice>
          <mc:Fallback xmlns="">
            <p:pic>
              <p:nvPicPr>
                <p:cNvPr id="120" name="Ink 119"/>
              </p:nvPicPr>
              <p:blipFill>
                <a:blip r:embed="rId53"/>
              </p:blipFill>
              <p:spPr>
                <a:xfrm>
                  <a:off x="5942968" y="3254150"/>
                  <a:ext cx="934920" cy="30312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121" name="Ink 120"/>
                <p14:cNvContentPartPr/>
                <p14:nvPr/>
              </p14:nvContentPartPr>
              <p14:xfrm>
                <a:off x="6303328" y="3097550"/>
                <a:ext cx="142200" cy="109440"/>
              </p14:xfrm>
            </p:contentPart>
          </mc:Choice>
          <mc:Fallback xmlns="">
            <p:pic>
              <p:nvPicPr>
                <p:cNvPr id="121" name="Ink 120"/>
              </p:nvPicPr>
              <p:blipFill>
                <a:blip r:embed="rId55"/>
              </p:blipFill>
              <p:spPr>
                <a:xfrm>
                  <a:off x="6303328" y="3097550"/>
                  <a:ext cx="142200" cy="10944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122" name="Ink 121"/>
                <p14:cNvContentPartPr/>
                <p14:nvPr/>
              </p14:nvContentPartPr>
              <p14:xfrm>
                <a:off x="6471808" y="3305990"/>
                <a:ext cx="189000" cy="360"/>
              </p14:xfrm>
            </p:contentPart>
          </mc:Choice>
          <mc:Fallback xmlns="">
            <p:pic>
              <p:nvPicPr>
                <p:cNvPr id="122" name="Ink 121"/>
              </p:nvPicPr>
              <p:blipFill>
                <a:blip r:embed="rId57"/>
              </p:blipFill>
              <p:spPr>
                <a:xfrm>
                  <a:off x="6471808" y="3305990"/>
                  <a:ext cx="189000" cy="36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123" name="Ink 122"/>
                <p14:cNvContentPartPr/>
                <p14:nvPr/>
              </p14:nvContentPartPr>
              <p14:xfrm>
                <a:off x="6975088" y="3328310"/>
                <a:ext cx="750240" cy="443880"/>
              </p14:xfrm>
            </p:contentPart>
          </mc:Choice>
          <mc:Fallback xmlns="">
            <p:pic>
              <p:nvPicPr>
                <p:cNvPr id="123" name="Ink 122"/>
              </p:nvPicPr>
              <p:blipFill>
                <a:blip r:embed="rId59"/>
              </p:blipFill>
              <p:spPr>
                <a:xfrm>
                  <a:off x="6975088" y="3328310"/>
                  <a:ext cx="750240" cy="443880"/>
                </a:xfrm>
                <a:prstGeom prst="rect"/>
              </p:spPr>
            </p:pic>
          </mc:Fallback>
        </mc:AlternateContent>
      </p:grpSp>
      <p:grpSp>
        <p:nvGrpSpPr>
          <p:cNvPr id="129" name="Group 128"/>
          <p:cNvGrpSpPr/>
          <p:nvPr/>
        </p:nvGrpSpPr>
        <p:grpSpPr>
          <a:xfrm>
            <a:off x="5063848" y="2396630"/>
            <a:ext cx="2305080" cy="566640"/>
            <a:chOff x="5063848" y="2396630"/>
            <a:chExt cx="2305080" cy="566640"/>
          </a:xfrm>
        </p:grpSpPr>
        <mc:AlternateContent xmlns:mc="http://schemas.openxmlformats.org/markup-compatibility/2006" xmlns:p14="http://schemas.microsoft.com/office/powerpoint/2010/main">
          <mc:Choice Requires="p14">
            <p:contentPart p14:bwMode="auto" r:id="rId60">
              <p14:nvContentPartPr>
                <p14:cNvPr id="125" name="Ink 124"/>
                <p14:cNvContentPartPr/>
                <p14:nvPr/>
              </p14:nvContentPartPr>
              <p14:xfrm>
                <a:off x="5063848" y="2504990"/>
                <a:ext cx="1046880" cy="458280"/>
              </p14:xfrm>
            </p:contentPart>
          </mc:Choice>
          <mc:Fallback xmlns="">
            <p:pic>
              <p:nvPicPr>
                <p:cNvPr id="125" name="Ink 124"/>
              </p:nvPicPr>
              <p:blipFill>
                <a:blip r:embed="rId61"/>
              </p:blipFill>
              <p:spPr>
                <a:xfrm>
                  <a:off x="5063848" y="2504990"/>
                  <a:ext cx="1046880" cy="45828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126" name="Ink 125"/>
                <p14:cNvContentPartPr/>
                <p14:nvPr/>
              </p14:nvContentPartPr>
              <p14:xfrm>
                <a:off x="6180928" y="2545670"/>
                <a:ext cx="121680" cy="196920"/>
              </p14:xfrm>
            </p:contentPart>
          </mc:Choice>
          <mc:Fallback xmlns="">
            <p:pic>
              <p:nvPicPr>
                <p:cNvPr id="126" name="Ink 125"/>
              </p:nvPicPr>
              <p:blipFill>
                <a:blip r:embed="rId63"/>
              </p:blipFill>
              <p:spPr>
                <a:xfrm>
                  <a:off x="6180928" y="2545670"/>
                  <a:ext cx="121680" cy="19692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127" name="Ink 126"/>
                <p14:cNvContentPartPr/>
                <p14:nvPr/>
              </p14:nvContentPartPr>
              <p14:xfrm>
                <a:off x="6342208" y="2453150"/>
                <a:ext cx="127800" cy="10800"/>
              </p14:xfrm>
            </p:contentPart>
          </mc:Choice>
          <mc:Fallback xmlns="">
            <p:pic>
              <p:nvPicPr>
                <p:cNvPr id="127" name="Ink 126"/>
              </p:nvPicPr>
              <p:blipFill>
                <a:blip r:embed="rId65"/>
              </p:blipFill>
              <p:spPr>
                <a:xfrm>
                  <a:off x="6342208" y="2453150"/>
                  <a:ext cx="127800" cy="1080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128" name="Ink 127"/>
                <p14:cNvContentPartPr/>
                <p14:nvPr/>
              </p14:nvContentPartPr>
              <p14:xfrm>
                <a:off x="6566488" y="2396630"/>
                <a:ext cx="802440" cy="352800"/>
              </p14:xfrm>
            </p:contentPart>
          </mc:Choice>
          <mc:Fallback xmlns="">
            <p:pic>
              <p:nvPicPr>
                <p:cNvPr id="128" name="Ink 127"/>
              </p:nvPicPr>
              <p:blipFill>
                <a:blip r:embed="rId67"/>
              </p:blipFill>
              <p:spPr>
                <a:xfrm>
                  <a:off x="6566488" y="2396630"/>
                  <a:ext cx="802440" cy="352800"/>
                </a:xfrm>
                <a:prstGeom prst="rect"/>
              </p:spPr>
            </p:pic>
          </mc:Fallback>
        </mc:AlternateContent>
      </p:grpSp>
      <mc:AlternateContent xmlns:mc="http://schemas.openxmlformats.org/markup-compatibility/2006" xmlns:p14="http://schemas.microsoft.com/office/powerpoint/2010/main">
        <mc:Choice Requires="p14">
          <p:contentPart p14:bwMode="auto" r:id="rId68">
            <p14:nvContentPartPr>
              <p14:cNvPr id="6" name="Ink 5"/>
              <p14:cNvContentPartPr/>
              <p14:nvPr/>
            </p14:nvContentPartPr>
            <p14:xfrm>
              <a:off x="1302928" y="1228070"/>
              <a:ext cx="13320" cy="232200"/>
            </p14:xfrm>
          </p:contentPart>
        </mc:Choice>
        <mc:Fallback xmlns="">
          <p:pic>
            <p:nvPicPr>
              <p:cNvPr id="6" name="Ink 5"/>
            </p:nvPicPr>
            <p:blipFill>
              <a:blip r:embed="rId69"/>
            </p:blipFill>
            <p:spPr>
              <a:xfrm>
                <a:off x="1302928" y="1228070"/>
                <a:ext cx="13320" cy="23220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7" name="Ink 6"/>
              <p14:cNvContentPartPr/>
              <p14:nvPr/>
            </p14:nvContentPartPr>
            <p14:xfrm>
              <a:off x="1368808" y="1220150"/>
              <a:ext cx="10080" cy="234360"/>
            </p14:xfrm>
          </p:contentPart>
        </mc:Choice>
        <mc:Fallback xmlns="">
          <p:pic>
            <p:nvPicPr>
              <p:cNvPr id="7" name="Ink 6"/>
            </p:nvPicPr>
            <p:blipFill>
              <a:blip r:embed="rId71"/>
            </p:blipFill>
            <p:spPr>
              <a:xfrm>
                <a:off x="1368808" y="1220150"/>
                <a:ext cx="10080" cy="23436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9" name="Ink 8"/>
              <p14:cNvContentPartPr/>
              <p14:nvPr/>
            </p14:nvContentPartPr>
            <p14:xfrm>
              <a:off x="1176928" y="1302230"/>
              <a:ext cx="216000" cy="41760"/>
            </p14:xfrm>
          </p:contentPart>
        </mc:Choice>
        <mc:Fallback xmlns="">
          <p:pic>
            <p:nvPicPr>
              <p:cNvPr id="9" name="Ink 8"/>
            </p:nvPicPr>
            <p:blipFill>
              <a:blip r:embed="rId73"/>
            </p:blipFill>
            <p:spPr>
              <a:xfrm>
                <a:off x="1176928" y="1302230"/>
                <a:ext cx="216000" cy="4176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11" name="Ink 10"/>
              <p14:cNvContentPartPr/>
              <p14:nvPr/>
            </p14:nvContentPartPr>
            <p14:xfrm>
              <a:off x="1228768" y="1349030"/>
              <a:ext cx="200880" cy="23760"/>
            </p14:xfrm>
          </p:contentPart>
        </mc:Choice>
        <mc:Fallback xmlns="">
          <p:pic>
            <p:nvPicPr>
              <p:cNvPr id="11" name="Ink 10"/>
            </p:nvPicPr>
            <p:blipFill>
              <a:blip r:embed="rId75"/>
            </p:blipFill>
            <p:spPr>
              <a:xfrm>
                <a:off x="1228768" y="1349030"/>
                <a:ext cx="200880" cy="237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12" name="Ink 11"/>
              <p14:cNvContentPartPr/>
              <p14:nvPr/>
            </p14:nvContentPartPr>
            <p14:xfrm>
              <a:off x="1520728" y="1254350"/>
              <a:ext cx="126720" cy="232920"/>
            </p14:xfrm>
          </p:contentPart>
        </mc:Choice>
        <mc:Fallback xmlns="">
          <p:pic>
            <p:nvPicPr>
              <p:cNvPr id="12" name="Ink 11"/>
            </p:nvPicPr>
            <p:blipFill>
              <a:blip r:embed="rId77"/>
            </p:blipFill>
            <p:spPr>
              <a:xfrm>
                <a:off x="1520728" y="1254350"/>
                <a:ext cx="126720" cy="23292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13" name="Ink 12"/>
              <p14:cNvContentPartPr/>
              <p14:nvPr/>
            </p14:nvContentPartPr>
            <p14:xfrm>
              <a:off x="1785688" y="1192430"/>
              <a:ext cx="922320" cy="484920"/>
            </p14:xfrm>
          </p:contentPart>
        </mc:Choice>
        <mc:Fallback xmlns="">
          <p:pic>
            <p:nvPicPr>
              <p:cNvPr id="13" name="Ink 12"/>
            </p:nvPicPr>
            <p:blipFill>
              <a:blip r:embed="rId79"/>
            </p:blipFill>
            <p:spPr>
              <a:xfrm>
                <a:off x="1785688" y="1192430"/>
                <a:ext cx="922320" cy="48492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14" name="Ink 13"/>
              <p14:cNvContentPartPr/>
              <p14:nvPr/>
            </p14:nvContentPartPr>
            <p14:xfrm>
              <a:off x="2830408" y="1192430"/>
              <a:ext cx="297360" cy="503280"/>
            </p14:xfrm>
          </p:contentPart>
        </mc:Choice>
        <mc:Fallback xmlns="">
          <p:pic>
            <p:nvPicPr>
              <p:cNvPr id="14" name="Ink 13"/>
            </p:nvPicPr>
            <p:blipFill>
              <a:blip r:embed="rId81"/>
            </p:blipFill>
            <p:spPr>
              <a:xfrm>
                <a:off x="2830408" y="1192430"/>
                <a:ext cx="297360" cy="50328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47" name="Ink 46"/>
              <p14:cNvContentPartPr/>
              <p14:nvPr/>
            </p14:nvContentPartPr>
            <p14:xfrm>
              <a:off x="683728" y="1702550"/>
              <a:ext cx="182520" cy="233280"/>
            </p14:xfrm>
          </p:contentPart>
        </mc:Choice>
        <mc:Fallback xmlns="">
          <p:pic>
            <p:nvPicPr>
              <p:cNvPr id="47" name="Ink 46"/>
            </p:nvPicPr>
            <p:blipFill>
              <a:blip r:embed="rId83"/>
            </p:blipFill>
            <p:spPr>
              <a:xfrm>
                <a:off x="683728" y="1702550"/>
                <a:ext cx="182520" cy="23328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48" name="Ink 47"/>
              <p14:cNvContentPartPr/>
              <p14:nvPr/>
            </p14:nvContentPartPr>
            <p14:xfrm>
              <a:off x="912688" y="1668350"/>
              <a:ext cx="186480" cy="281880"/>
            </p14:xfrm>
          </p:contentPart>
        </mc:Choice>
        <mc:Fallback xmlns="">
          <p:pic>
            <p:nvPicPr>
              <p:cNvPr id="48" name="Ink 47"/>
            </p:nvPicPr>
            <p:blipFill>
              <a:blip r:embed="rId85"/>
            </p:blipFill>
            <p:spPr>
              <a:xfrm>
                <a:off x="912688" y="1668350"/>
                <a:ext cx="186480" cy="28188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49" name="Ink 48"/>
              <p14:cNvContentPartPr/>
              <p14:nvPr/>
            </p14:nvContentPartPr>
            <p14:xfrm>
              <a:off x="1094128" y="1708310"/>
              <a:ext cx="90720" cy="8280"/>
            </p14:xfrm>
          </p:contentPart>
        </mc:Choice>
        <mc:Fallback xmlns="">
          <p:pic>
            <p:nvPicPr>
              <p:cNvPr id="49" name="Ink 48"/>
            </p:nvPicPr>
            <p:blipFill>
              <a:blip r:embed="rId87"/>
            </p:blipFill>
            <p:spPr>
              <a:xfrm>
                <a:off x="1094128" y="1708310"/>
                <a:ext cx="90720" cy="828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50" name="Ink 49"/>
              <p14:cNvContentPartPr/>
              <p14:nvPr/>
            </p14:nvContentPartPr>
            <p14:xfrm>
              <a:off x="1121488" y="1715150"/>
              <a:ext cx="22680" cy="229320"/>
            </p14:xfrm>
          </p:contentPart>
        </mc:Choice>
        <mc:Fallback xmlns="">
          <p:pic>
            <p:nvPicPr>
              <p:cNvPr id="50" name="Ink 49"/>
            </p:nvPicPr>
            <p:blipFill>
              <a:blip r:embed="rId89"/>
            </p:blipFill>
            <p:spPr>
              <a:xfrm>
                <a:off x="1121488" y="1715150"/>
                <a:ext cx="22680" cy="2293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51" name="Ink 50"/>
              <p14:cNvContentPartPr/>
              <p14:nvPr/>
            </p14:nvContentPartPr>
            <p14:xfrm>
              <a:off x="1281688" y="1694270"/>
              <a:ext cx="942120" cy="292680"/>
            </p14:xfrm>
          </p:contentPart>
        </mc:Choice>
        <mc:Fallback xmlns="">
          <p:pic>
            <p:nvPicPr>
              <p:cNvPr id="51" name="Ink 50"/>
            </p:nvPicPr>
            <p:blipFill>
              <a:blip r:embed="rId91"/>
            </p:blipFill>
            <p:spPr>
              <a:xfrm>
                <a:off x="1281688" y="1694270"/>
                <a:ext cx="942120" cy="29268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53" name="Ink 52"/>
              <p14:cNvContentPartPr/>
              <p14:nvPr/>
            </p14:nvContentPartPr>
            <p14:xfrm>
              <a:off x="2316328" y="1918550"/>
              <a:ext cx="360" cy="4680"/>
            </p14:xfrm>
          </p:contentPart>
        </mc:Choice>
        <mc:Fallback xmlns="">
          <p:pic>
            <p:nvPicPr>
              <p:cNvPr id="53" name="Ink 52"/>
            </p:nvPicPr>
            <p:blipFill>
              <a:blip r:embed="rId93"/>
            </p:blipFill>
            <p:spPr>
              <a:xfrm>
                <a:off x="2316328" y="1918550"/>
                <a:ext cx="360" cy="468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54" name="Ink 53"/>
              <p14:cNvContentPartPr/>
              <p14:nvPr/>
            </p14:nvContentPartPr>
            <p14:xfrm>
              <a:off x="2410648" y="1712990"/>
              <a:ext cx="188640" cy="11520"/>
            </p14:xfrm>
          </p:contentPart>
        </mc:Choice>
        <mc:Fallback xmlns="">
          <p:pic>
            <p:nvPicPr>
              <p:cNvPr id="54" name="Ink 53"/>
            </p:nvPicPr>
            <p:blipFill>
              <a:blip r:embed="rId95"/>
            </p:blipFill>
            <p:spPr>
              <a:xfrm>
                <a:off x="2410648" y="1712990"/>
                <a:ext cx="188640" cy="1152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56" name="Ink 55"/>
              <p14:cNvContentPartPr/>
              <p14:nvPr/>
            </p14:nvContentPartPr>
            <p14:xfrm>
              <a:off x="2477248" y="1731350"/>
              <a:ext cx="405000" cy="273600"/>
            </p14:xfrm>
          </p:contentPart>
        </mc:Choice>
        <mc:Fallback xmlns="">
          <p:pic>
            <p:nvPicPr>
              <p:cNvPr id="56" name="Ink 55"/>
            </p:nvPicPr>
            <p:blipFill>
              <a:blip r:embed="rId97"/>
            </p:blipFill>
            <p:spPr>
              <a:xfrm>
                <a:off x="2477248" y="1731350"/>
                <a:ext cx="405000" cy="27360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57" name="Ink 56"/>
              <p14:cNvContentPartPr/>
              <p14:nvPr/>
            </p14:nvContentPartPr>
            <p14:xfrm>
              <a:off x="3086008" y="1685270"/>
              <a:ext cx="1361520" cy="493560"/>
            </p14:xfrm>
          </p:contentPart>
        </mc:Choice>
        <mc:Fallback xmlns="">
          <p:pic>
            <p:nvPicPr>
              <p:cNvPr id="57" name="Ink 56"/>
            </p:nvPicPr>
            <p:blipFill>
              <a:blip r:embed="rId99"/>
            </p:blipFill>
            <p:spPr>
              <a:xfrm>
                <a:off x="3086008" y="1685270"/>
                <a:ext cx="1361520" cy="49356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58" name="Ink 57"/>
              <p14:cNvContentPartPr/>
              <p14:nvPr/>
            </p14:nvContentPartPr>
            <p14:xfrm>
              <a:off x="3416128" y="1615070"/>
              <a:ext cx="97920" cy="90720"/>
            </p14:xfrm>
          </p:contentPart>
        </mc:Choice>
        <mc:Fallback xmlns="">
          <p:pic>
            <p:nvPicPr>
              <p:cNvPr id="58" name="Ink 57"/>
            </p:nvPicPr>
            <p:blipFill>
              <a:blip r:embed="rId101"/>
            </p:blipFill>
            <p:spPr>
              <a:xfrm>
                <a:off x="3416128" y="1615070"/>
                <a:ext cx="97920" cy="9072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18" name="Ink 17"/>
              <p14:cNvContentPartPr/>
              <p14:nvPr/>
            </p14:nvContentPartPr>
            <p14:xfrm>
              <a:off x="5602768" y="810110"/>
              <a:ext cx="194400" cy="377280"/>
            </p14:xfrm>
          </p:contentPart>
        </mc:Choice>
        <mc:Fallback xmlns="">
          <p:pic>
            <p:nvPicPr>
              <p:cNvPr id="18" name="Ink 17"/>
            </p:nvPicPr>
            <p:blipFill>
              <a:blip r:embed="rId103"/>
            </p:blipFill>
            <p:spPr>
              <a:xfrm>
                <a:off x="5602768" y="810110"/>
                <a:ext cx="194400" cy="37728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21" name="Ink 20"/>
              <p14:cNvContentPartPr/>
              <p14:nvPr/>
            </p14:nvContentPartPr>
            <p14:xfrm>
              <a:off x="6792568" y="764750"/>
              <a:ext cx="635400" cy="320760"/>
            </p14:xfrm>
          </p:contentPart>
        </mc:Choice>
        <mc:Fallback xmlns="">
          <p:pic>
            <p:nvPicPr>
              <p:cNvPr id="21" name="Ink 20"/>
            </p:nvPicPr>
            <p:blipFill>
              <a:blip r:embed="rId105"/>
            </p:blipFill>
            <p:spPr>
              <a:xfrm>
                <a:off x="6792568" y="764750"/>
                <a:ext cx="635400" cy="32076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22" name="Ink 21"/>
              <p14:cNvContentPartPr/>
              <p14:nvPr/>
            </p14:nvContentPartPr>
            <p14:xfrm>
              <a:off x="7532008" y="756110"/>
              <a:ext cx="1235880" cy="523080"/>
            </p14:xfrm>
          </p:contentPart>
        </mc:Choice>
        <mc:Fallback xmlns="">
          <p:pic>
            <p:nvPicPr>
              <p:cNvPr id="22" name="Ink 21"/>
            </p:nvPicPr>
            <p:blipFill>
              <a:blip r:embed="rId107"/>
            </p:blipFill>
            <p:spPr>
              <a:xfrm>
                <a:off x="7532008" y="756110"/>
                <a:ext cx="1235880" cy="52308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23" name="Ink 22"/>
              <p14:cNvContentPartPr/>
              <p14:nvPr/>
            </p14:nvContentPartPr>
            <p14:xfrm>
              <a:off x="7596088" y="549110"/>
              <a:ext cx="140040" cy="177840"/>
            </p14:xfrm>
          </p:contentPart>
        </mc:Choice>
        <mc:Fallback xmlns="">
          <p:pic>
            <p:nvPicPr>
              <p:cNvPr id="23" name="Ink 22"/>
            </p:nvPicPr>
            <p:blipFill>
              <a:blip r:embed="rId109"/>
            </p:blipFill>
            <p:spPr>
              <a:xfrm>
                <a:off x="7596088" y="549110"/>
                <a:ext cx="140040" cy="17784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24" name="Ink 23"/>
              <p14:cNvContentPartPr/>
              <p14:nvPr/>
            </p14:nvContentPartPr>
            <p14:xfrm>
              <a:off x="8784088" y="620390"/>
              <a:ext cx="217080" cy="545400"/>
            </p14:xfrm>
          </p:contentPart>
        </mc:Choice>
        <mc:Fallback xmlns="">
          <p:pic>
            <p:nvPicPr>
              <p:cNvPr id="24" name="Ink 23"/>
            </p:nvPicPr>
            <p:blipFill>
              <a:blip r:embed="rId111"/>
            </p:blipFill>
            <p:spPr>
              <a:xfrm>
                <a:off x="8784088" y="620390"/>
                <a:ext cx="217080" cy="54540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33" name="Ink 32"/>
              <p14:cNvContentPartPr/>
              <p14:nvPr/>
            </p14:nvContentPartPr>
            <p14:xfrm>
              <a:off x="7012888" y="1313390"/>
              <a:ext cx="469440" cy="211320"/>
            </p14:xfrm>
          </p:contentPart>
        </mc:Choice>
        <mc:Fallback xmlns="">
          <p:pic>
            <p:nvPicPr>
              <p:cNvPr id="33" name="Ink 32"/>
            </p:nvPicPr>
            <p:blipFill>
              <a:blip r:embed="rId113"/>
            </p:blipFill>
            <p:spPr>
              <a:xfrm>
                <a:off x="7012888" y="1313390"/>
                <a:ext cx="469440" cy="21132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34" name="Ink 33"/>
              <p14:cNvContentPartPr/>
              <p14:nvPr/>
            </p14:nvContentPartPr>
            <p14:xfrm>
              <a:off x="7571608" y="1257230"/>
              <a:ext cx="816120" cy="256680"/>
            </p14:xfrm>
          </p:contentPart>
        </mc:Choice>
        <mc:Fallback xmlns="">
          <p:pic>
            <p:nvPicPr>
              <p:cNvPr id="34" name="Ink 33"/>
            </p:nvPicPr>
            <p:blipFill>
              <a:blip r:embed="rId115"/>
            </p:blipFill>
            <p:spPr>
              <a:xfrm>
                <a:off x="7571608" y="1257230"/>
                <a:ext cx="816120" cy="25668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35" name="Ink 34"/>
              <p14:cNvContentPartPr/>
              <p14:nvPr/>
            </p14:nvContentPartPr>
            <p14:xfrm>
              <a:off x="7999288" y="1323470"/>
              <a:ext cx="206640" cy="14040"/>
            </p14:xfrm>
          </p:contentPart>
        </mc:Choice>
        <mc:Fallback xmlns="">
          <p:pic>
            <p:nvPicPr>
              <p:cNvPr id="35" name="Ink 34"/>
            </p:nvPicPr>
            <p:blipFill>
              <a:blip r:embed="rId117"/>
            </p:blipFill>
            <p:spPr>
              <a:xfrm>
                <a:off x="7999288" y="1323470"/>
                <a:ext cx="206640" cy="1404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36" name="Ink 35"/>
              <p14:cNvContentPartPr/>
              <p14:nvPr/>
            </p14:nvContentPartPr>
            <p14:xfrm>
              <a:off x="8478808" y="1264070"/>
              <a:ext cx="724320" cy="267120"/>
            </p14:xfrm>
          </p:contentPart>
        </mc:Choice>
        <mc:Fallback xmlns="">
          <p:pic>
            <p:nvPicPr>
              <p:cNvPr id="36" name="Ink 35"/>
            </p:nvPicPr>
            <p:blipFill>
              <a:blip r:embed="rId119"/>
            </p:blipFill>
            <p:spPr>
              <a:xfrm>
                <a:off x="8478808" y="1264070"/>
                <a:ext cx="724320" cy="26712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37" name="Ink 36"/>
              <p14:cNvContentPartPr/>
              <p14:nvPr/>
            </p14:nvContentPartPr>
            <p14:xfrm>
              <a:off x="8917288" y="1333190"/>
              <a:ext cx="134640" cy="7920"/>
            </p14:xfrm>
          </p:contentPart>
        </mc:Choice>
        <mc:Fallback xmlns="">
          <p:pic>
            <p:nvPicPr>
              <p:cNvPr id="37" name="Ink 36"/>
            </p:nvPicPr>
            <p:blipFill>
              <a:blip r:embed="rId121"/>
            </p:blipFill>
            <p:spPr>
              <a:xfrm>
                <a:off x="8917288" y="1333190"/>
                <a:ext cx="134640" cy="792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39" name="Ink 38"/>
              <p14:cNvContentPartPr/>
              <p14:nvPr/>
            </p14:nvContentPartPr>
            <p14:xfrm>
              <a:off x="9335608" y="1215110"/>
              <a:ext cx="470520" cy="278280"/>
            </p14:xfrm>
          </p:contentPart>
        </mc:Choice>
        <mc:Fallback xmlns="">
          <p:pic>
            <p:nvPicPr>
              <p:cNvPr id="39" name="Ink 38"/>
            </p:nvPicPr>
            <p:blipFill>
              <a:blip r:embed="rId123"/>
            </p:blipFill>
            <p:spPr>
              <a:xfrm>
                <a:off x="9335608" y="1215110"/>
                <a:ext cx="470520" cy="27828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40" name="Ink 39"/>
              <p14:cNvContentPartPr/>
              <p14:nvPr/>
            </p14:nvContentPartPr>
            <p14:xfrm>
              <a:off x="9335608" y="1302230"/>
              <a:ext cx="179640" cy="14040"/>
            </p14:xfrm>
          </p:contentPart>
        </mc:Choice>
        <mc:Fallback xmlns="">
          <p:pic>
            <p:nvPicPr>
              <p:cNvPr id="40" name="Ink 39"/>
            </p:nvPicPr>
            <p:blipFill>
              <a:blip r:embed="rId125"/>
            </p:blipFill>
            <p:spPr>
              <a:xfrm>
                <a:off x="9335608" y="1302230"/>
                <a:ext cx="179640" cy="1404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42" name="Ink 41"/>
              <p14:cNvContentPartPr/>
              <p14:nvPr/>
            </p14:nvContentPartPr>
            <p14:xfrm>
              <a:off x="9934288" y="1227710"/>
              <a:ext cx="934920" cy="269280"/>
            </p14:xfrm>
          </p:contentPart>
        </mc:Choice>
        <mc:Fallback xmlns="">
          <p:pic>
            <p:nvPicPr>
              <p:cNvPr id="42" name="Ink 41"/>
            </p:nvPicPr>
            <p:blipFill>
              <a:blip r:embed="rId127"/>
            </p:blipFill>
            <p:spPr>
              <a:xfrm>
                <a:off x="9934288" y="1227710"/>
                <a:ext cx="934920" cy="26928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43" name="Ink 42"/>
              <p14:cNvContentPartPr/>
              <p14:nvPr/>
            </p14:nvContentPartPr>
            <p14:xfrm>
              <a:off x="10354048" y="1109990"/>
              <a:ext cx="92160" cy="111600"/>
            </p14:xfrm>
          </p:contentPart>
        </mc:Choice>
        <mc:Fallback xmlns="">
          <p:pic>
            <p:nvPicPr>
              <p:cNvPr id="43" name="Ink 42"/>
            </p:nvPicPr>
            <p:blipFill>
              <a:blip r:embed="rId129"/>
            </p:blipFill>
            <p:spPr>
              <a:xfrm>
                <a:off x="10354048" y="1109990"/>
                <a:ext cx="92160" cy="11160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44" name="Ink 43"/>
              <p14:cNvContentPartPr/>
              <p14:nvPr/>
            </p14:nvContentPartPr>
            <p14:xfrm>
              <a:off x="10001248" y="1089110"/>
              <a:ext cx="127080" cy="112680"/>
            </p14:xfrm>
          </p:contentPart>
        </mc:Choice>
        <mc:Fallback xmlns="">
          <p:pic>
            <p:nvPicPr>
              <p:cNvPr id="44" name="Ink 43"/>
            </p:nvPicPr>
            <p:blipFill>
              <a:blip r:embed="rId131"/>
            </p:blipFill>
            <p:spPr>
              <a:xfrm>
                <a:off x="10001248" y="1089110"/>
                <a:ext cx="127080" cy="11268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45" name="Ink 44"/>
              <p14:cNvContentPartPr/>
              <p14:nvPr/>
            </p14:nvContentPartPr>
            <p14:xfrm>
              <a:off x="11101768" y="1138430"/>
              <a:ext cx="331560" cy="556200"/>
            </p14:xfrm>
          </p:contentPart>
        </mc:Choice>
        <mc:Fallback xmlns="">
          <p:pic>
            <p:nvPicPr>
              <p:cNvPr id="45" name="Ink 44"/>
            </p:nvPicPr>
            <p:blipFill>
              <a:blip r:embed="rId133"/>
            </p:blipFill>
            <p:spPr>
              <a:xfrm>
                <a:off x="11101768" y="1138430"/>
                <a:ext cx="331560" cy="55620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59" name="Ink 58"/>
              <p14:cNvContentPartPr/>
              <p14:nvPr/>
            </p14:nvContentPartPr>
            <p14:xfrm>
              <a:off x="4686208" y="1701830"/>
              <a:ext cx="839520" cy="294480"/>
            </p14:xfrm>
          </p:contentPart>
        </mc:Choice>
        <mc:Fallback xmlns="">
          <p:pic>
            <p:nvPicPr>
              <p:cNvPr id="59" name="Ink 58"/>
            </p:nvPicPr>
            <p:blipFill>
              <a:blip r:embed="rId135"/>
            </p:blipFill>
            <p:spPr>
              <a:xfrm>
                <a:off x="4686208" y="1701830"/>
                <a:ext cx="839520" cy="29448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60" name="Ink 59"/>
              <p14:cNvContentPartPr/>
              <p14:nvPr/>
            </p14:nvContentPartPr>
            <p14:xfrm>
              <a:off x="5622568" y="1693910"/>
              <a:ext cx="911880" cy="416880"/>
            </p14:xfrm>
          </p:contentPart>
        </mc:Choice>
        <mc:Fallback xmlns="">
          <p:pic>
            <p:nvPicPr>
              <p:cNvPr id="60" name="Ink 59"/>
            </p:nvPicPr>
            <p:blipFill>
              <a:blip r:embed="rId137"/>
            </p:blipFill>
            <p:spPr>
              <a:xfrm>
                <a:off x="5622568" y="1693910"/>
                <a:ext cx="911880" cy="41688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61" name="Ink 60"/>
              <p14:cNvContentPartPr/>
              <p14:nvPr/>
            </p14:nvContentPartPr>
            <p14:xfrm>
              <a:off x="6695728" y="1776710"/>
              <a:ext cx="411840" cy="232560"/>
            </p14:xfrm>
          </p:contentPart>
        </mc:Choice>
        <mc:Fallback xmlns="">
          <p:pic>
            <p:nvPicPr>
              <p:cNvPr id="61" name="Ink 60"/>
            </p:nvPicPr>
            <p:blipFill>
              <a:blip r:embed="rId139"/>
            </p:blipFill>
            <p:spPr>
              <a:xfrm>
                <a:off x="6695728" y="1776710"/>
                <a:ext cx="411840" cy="23256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62" name="Ink 61"/>
              <p14:cNvContentPartPr/>
              <p14:nvPr/>
            </p14:nvContentPartPr>
            <p14:xfrm>
              <a:off x="7211248" y="1655390"/>
              <a:ext cx="621360" cy="354600"/>
            </p14:xfrm>
          </p:contentPart>
        </mc:Choice>
        <mc:Fallback xmlns="">
          <p:pic>
            <p:nvPicPr>
              <p:cNvPr id="62" name="Ink 61"/>
            </p:nvPicPr>
            <p:blipFill>
              <a:blip r:embed="rId141"/>
            </p:blipFill>
            <p:spPr>
              <a:xfrm>
                <a:off x="7211248" y="1655390"/>
                <a:ext cx="621360" cy="35460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63" name="Ink 62"/>
              <p14:cNvContentPartPr/>
              <p14:nvPr/>
            </p14:nvContentPartPr>
            <p14:xfrm>
              <a:off x="7911088" y="1692830"/>
              <a:ext cx="471600" cy="534600"/>
            </p14:xfrm>
          </p:contentPart>
        </mc:Choice>
        <mc:Fallback xmlns="">
          <p:pic>
            <p:nvPicPr>
              <p:cNvPr id="63" name="Ink 62"/>
            </p:nvPicPr>
            <p:blipFill>
              <a:blip r:embed="rId143"/>
            </p:blipFill>
            <p:spPr>
              <a:xfrm>
                <a:off x="7911088" y="1692830"/>
                <a:ext cx="471600" cy="53460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64" name="Ink 63"/>
              <p14:cNvContentPartPr/>
              <p14:nvPr/>
            </p14:nvContentPartPr>
            <p14:xfrm>
              <a:off x="8470528" y="1758710"/>
              <a:ext cx="434160" cy="291960"/>
            </p14:xfrm>
          </p:contentPart>
        </mc:Choice>
        <mc:Fallback xmlns="">
          <p:pic>
            <p:nvPicPr>
              <p:cNvPr id="64" name="Ink 63"/>
            </p:nvPicPr>
            <p:blipFill>
              <a:blip r:embed="rId145"/>
            </p:blipFill>
            <p:spPr>
              <a:xfrm>
                <a:off x="8470528" y="1758710"/>
                <a:ext cx="434160" cy="29196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65" name="Ink 64"/>
              <p14:cNvContentPartPr/>
              <p14:nvPr/>
            </p14:nvContentPartPr>
            <p14:xfrm>
              <a:off x="8510848" y="1881470"/>
              <a:ext cx="152280" cy="2520"/>
            </p14:xfrm>
          </p:contentPart>
        </mc:Choice>
        <mc:Fallback xmlns="">
          <p:pic>
            <p:nvPicPr>
              <p:cNvPr id="65" name="Ink 64"/>
            </p:nvPicPr>
            <p:blipFill>
              <a:blip r:embed="rId147"/>
            </p:blipFill>
            <p:spPr>
              <a:xfrm>
                <a:off x="8510848" y="1881470"/>
                <a:ext cx="152280" cy="252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71" name="Ink 70"/>
              <p14:cNvContentPartPr/>
              <p14:nvPr/>
            </p14:nvContentPartPr>
            <p14:xfrm>
              <a:off x="9486808" y="1661510"/>
              <a:ext cx="785160" cy="376920"/>
            </p14:xfrm>
          </p:contentPart>
        </mc:Choice>
        <mc:Fallback xmlns="">
          <p:pic>
            <p:nvPicPr>
              <p:cNvPr id="71" name="Ink 70"/>
            </p:nvPicPr>
            <p:blipFill>
              <a:blip r:embed="rId149"/>
            </p:blipFill>
            <p:spPr>
              <a:xfrm>
                <a:off x="9486808" y="1661510"/>
                <a:ext cx="785160" cy="37692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72" name="Ink 71"/>
              <p14:cNvContentPartPr/>
              <p14:nvPr/>
            </p14:nvContentPartPr>
            <p14:xfrm>
              <a:off x="10382488" y="1723790"/>
              <a:ext cx="1301400" cy="416520"/>
            </p14:xfrm>
          </p:contentPart>
        </mc:Choice>
        <mc:Fallback xmlns="">
          <p:pic>
            <p:nvPicPr>
              <p:cNvPr id="72" name="Ink 71"/>
            </p:nvPicPr>
            <p:blipFill>
              <a:blip r:embed="rId151"/>
            </p:blipFill>
            <p:spPr>
              <a:xfrm>
                <a:off x="10382488" y="1723790"/>
                <a:ext cx="1301400" cy="41652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73" name="Ink 72"/>
              <p14:cNvContentPartPr/>
              <p14:nvPr/>
            </p14:nvContentPartPr>
            <p14:xfrm>
              <a:off x="11303728" y="1820990"/>
              <a:ext cx="158400" cy="5760"/>
            </p14:xfrm>
          </p:contentPart>
        </mc:Choice>
        <mc:Fallback xmlns="">
          <p:pic>
            <p:nvPicPr>
              <p:cNvPr id="73" name="Ink 72"/>
            </p:nvPicPr>
            <p:blipFill>
              <a:blip r:embed="rId153"/>
            </p:blipFill>
            <p:spPr>
              <a:xfrm>
                <a:off x="11303728" y="1820990"/>
                <a:ext cx="158400" cy="576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74" name="Ink 73"/>
              <p14:cNvContentPartPr/>
              <p14:nvPr/>
            </p14:nvContentPartPr>
            <p14:xfrm>
              <a:off x="10916008" y="1773110"/>
              <a:ext cx="173520" cy="7920"/>
            </p14:xfrm>
          </p:contentPart>
        </mc:Choice>
        <mc:Fallback xmlns="">
          <p:pic>
            <p:nvPicPr>
              <p:cNvPr id="74" name="Ink 73"/>
            </p:nvPicPr>
            <p:blipFill>
              <a:blip r:embed="rId155"/>
            </p:blipFill>
            <p:spPr>
              <a:xfrm>
                <a:off x="10916008" y="1773110"/>
                <a:ext cx="173520" cy="792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76" name="Ink 75"/>
              <p14:cNvContentPartPr/>
              <p14:nvPr/>
            </p14:nvContentPartPr>
            <p14:xfrm>
              <a:off x="218608" y="2130230"/>
              <a:ext cx="420120" cy="330480"/>
            </p14:xfrm>
          </p:contentPart>
        </mc:Choice>
        <mc:Fallback xmlns="">
          <p:pic>
            <p:nvPicPr>
              <p:cNvPr id="76" name="Ink 75"/>
            </p:nvPicPr>
            <p:blipFill>
              <a:blip r:embed="rId157"/>
            </p:blipFill>
            <p:spPr>
              <a:xfrm>
                <a:off x="218608" y="2130230"/>
                <a:ext cx="420120" cy="33048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77" name="Ink 76"/>
              <p14:cNvContentPartPr/>
              <p14:nvPr/>
            </p14:nvContentPartPr>
            <p14:xfrm>
              <a:off x="209248" y="2192150"/>
              <a:ext cx="189000" cy="22680"/>
            </p14:xfrm>
          </p:contentPart>
        </mc:Choice>
        <mc:Fallback xmlns="">
          <p:pic>
            <p:nvPicPr>
              <p:cNvPr id="77" name="Ink 76"/>
            </p:nvPicPr>
            <p:blipFill>
              <a:blip r:embed="rId159"/>
            </p:blipFill>
            <p:spPr>
              <a:xfrm>
                <a:off x="209248" y="2192150"/>
                <a:ext cx="189000" cy="2268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81" name="Ink 80"/>
              <p14:cNvContentPartPr/>
              <p14:nvPr/>
            </p14:nvContentPartPr>
            <p14:xfrm>
              <a:off x="2242168" y="2146790"/>
              <a:ext cx="898560" cy="459720"/>
            </p14:xfrm>
          </p:contentPart>
        </mc:Choice>
        <mc:Fallback xmlns="">
          <p:pic>
            <p:nvPicPr>
              <p:cNvPr id="81" name="Ink 80"/>
            </p:nvPicPr>
            <p:blipFill>
              <a:blip r:embed="rId161"/>
            </p:blipFill>
            <p:spPr>
              <a:xfrm>
                <a:off x="2242168" y="2146790"/>
                <a:ext cx="898560" cy="45972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82" name="Ink 81"/>
              <p14:cNvContentPartPr/>
              <p14:nvPr/>
            </p14:nvContentPartPr>
            <p14:xfrm>
              <a:off x="3209848" y="2378990"/>
              <a:ext cx="15840" cy="4680"/>
            </p14:xfrm>
          </p:contentPart>
        </mc:Choice>
        <mc:Fallback xmlns="">
          <p:pic>
            <p:nvPicPr>
              <p:cNvPr id="82" name="Ink 81"/>
            </p:nvPicPr>
            <p:blipFill>
              <a:blip r:embed="rId163"/>
            </p:blipFill>
            <p:spPr>
              <a:xfrm>
                <a:off x="3209848" y="2378990"/>
                <a:ext cx="15840" cy="468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07" name="Ink 106"/>
              <p14:cNvContentPartPr/>
              <p14:nvPr/>
            </p14:nvContentPartPr>
            <p14:xfrm>
              <a:off x="3232888" y="2669870"/>
              <a:ext cx="869400" cy="291600"/>
            </p14:xfrm>
          </p:contentPart>
        </mc:Choice>
        <mc:Fallback xmlns="">
          <p:pic>
            <p:nvPicPr>
              <p:cNvPr id="107" name="Ink 106"/>
            </p:nvPicPr>
            <p:blipFill>
              <a:blip r:embed="rId165"/>
            </p:blipFill>
            <p:spPr>
              <a:xfrm>
                <a:off x="3232888" y="2669870"/>
                <a:ext cx="869400" cy="29160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08" name="Ink 107"/>
              <p14:cNvContentPartPr/>
              <p14:nvPr/>
            </p14:nvContentPartPr>
            <p14:xfrm>
              <a:off x="3585688" y="2515430"/>
              <a:ext cx="99360" cy="93240"/>
            </p14:xfrm>
          </p:contentPart>
        </mc:Choice>
        <mc:Fallback xmlns="">
          <p:pic>
            <p:nvPicPr>
              <p:cNvPr id="108" name="Ink 107"/>
            </p:nvPicPr>
            <p:blipFill>
              <a:blip r:embed="rId167"/>
            </p:blipFill>
            <p:spPr>
              <a:xfrm>
                <a:off x="3585688" y="2515430"/>
                <a:ext cx="99360" cy="9324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09" name="Ink 108"/>
              <p14:cNvContentPartPr/>
              <p14:nvPr/>
            </p14:nvContentPartPr>
            <p14:xfrm>
              <a:off x="3745888" y="2758430"/>
              <a:ext cx="159480" cy="360"/>
            </p14:xfrm>
          </p:contentPart>
        </mc:Choice>
        <mc:Fallback xmlns="">
          <p:pic>
            <p:nvPicPr>
              <p:cNvPr id="109" name="Ink 108"/>
            </p:nvPicPr>
            <p:blipFill>
              <a:blip r:embed="rId169"/>
            </p:blipFill>
            <p:spPr>
              <a:xfrm>
                <a:off x="3745888" y="2758430"/>
                <a:ext cx="159480" cy="36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10" name="Ink 109"/>
              <p14:cNvContentPartPr/>
              <p14:nvPr/>
            </p14:nvContentPartPr>
            <p14:xfrm>
              <a:off x="4182928" y="2668430"/>
              <a:ext cx="495720" cy="288000"/>
            </p14:xfrm>
          </p:contentPart>
        </mc:Choice>
        <mc:Fallback xmlns="">
          <p:pic>
            <p:nvPicPr>
              <p:cNvPr id="110" name="Ink 109"/>
            </p:nvPicPr>
            <p:blipFill>
              <a:blip r:embed="rId171"/>
            </p:blipFill>
            <p:spPr>
              <a:xfrm>
                <a:off x="4182928" y="2668430"/>
                <a:ext cx="495720" cy="28800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35" name="Ink 134"/>
              <p14:cNvContentPartPr/>
              <p14:nvPr/>
            </p14:nvContentPartPr>
            <p14:xfrm>
              <a:off x="1787128" y="444350"/>
              <a:ext cx="406080" cy="289800"/>
            </p14:xfrm>
          </p:contentPart>
        </mc:Choice>
        <mc:Fallback xmlns="">
          <p:pic>
            <p:nvPicPr>
              <p:cNvPr id="135" name="Ink 134"/>
            </p:nvPicPr>
            <p:blipFill>
              <a:blip r:embed="rId173"/>
            </p:blipFill>
            <p:spPr>
              <a:xfrm>
                <a:off x="1787128" y="444350"/>
                <a:ext cx="406080" cy="28980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36" name="Ink 135"/>
              <p14:cNvContentPartPr/>
              <p14:nvPr/>
            </p14:nvContentPartPr>
            <p14:xfrm>
              <a:off x="2408488" y="245270"/>
              <a:ext cx="1132560" cy="444960"/>
            </p14:xfrm>
          </p:contentPart>
        </mc:Choice>
        <mc:Fallback xmlns="">
          <p:pic>
            <p:nvPicPr>
              <p:cNvPr id="136" name="Ink 135"/>
            </p:nvPicPr>
            <p:blipFill>
              <a:blip r:embed="rId175"/>
            </p:blipFill>
            <p:spPr>
              <a:xfrm>
                <a:off x="2408488" y="245270"/>
                <a:ext cx="1132560" cy="44496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37" name="Ink 136"/>
              <p14:cNvContentPartPr/>
              <p14:nvPr/>
            </p14:nvContentPartPr>
            <p14:xfrm>
              <a:off x="2989888" y="149510"/>
              <a:ext cx="94320" cy="87120"/>
            </p14:xfrm>
          </p:contentPart>
        </mc:Choice>
        <mc:Fallback xmlns="">
          <p:pic>
            <p:nvPicPr>
              <p:cNvPr id="137" name="Ink 136"/>
            </p:nvPicPr>
            <p:blipFill>
              <a:blip r:embed="rId177"/>
            </p:blipFill>
            <p:spPr>
              <a:xfrm>
                <a:off x="2989888" y="149510"/>
                <a:ext cx="94320" cy="8712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38" name="Ink 137"/>
              <p14:cNvContentPartPr/>
              <p14:nvPr/>
            </p14:nvContentPartPr>
            <p14:xfrm>
              <a:off x="3772528" y="265070"/>
              <a:ext cx="752760" cy="512640"/>
            </p14:xfrm>
          </p:contentPart>
        </mc:Choice>
        <mc:Fallback xmlns="">
          <p:pic>
            <p:nvPicPr>
              <p:cNvPr id="138" name="Ink 137"/>
            </p:nvPicPr>
            <p:blipFill>
              <a:blip r:embed="rId179"/>
            </p:blipFill>
            <p:spPr>
              <a:xfrm>
                <a:off x="3772528" y="265070"/>
                <a:ext cx="752760" cy="51264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39" name="Ink 138"/>
              <p14:cNvContentPartPr/>
              <p14:nvPr/>
            </p14:nvContentPartPr>
            <p14:xfrm>
              <a:off x="4599088" y="237350"/>
              <a:ext cx="642960" cy="413640"/>
            </p14:xfrm>
          </p:contentPart>
        </mc:Choice>
        <mc:Fallback xmlns="">
          <p:pic>
            <p:nvPicPr>
              <p:cNvPr id="139" name="Ink 138"/>
            </p:nvPicPr>
            <p:blipFill>
              <a:blip r:embed="rId181"/>
            </p:blipFill>
            <p:spPr>
              <a:xfrm>
                <a:off x="4599088" y="237350"/>
                <a:ext cx="642960" cy="41364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41" name="Ink 140"/>
              <p14:cNvContentPartPr/>
              <p14:nvPr/>
            </p14:nvContentPartPr>
            <p14:xfrm>
              <a:off x="5369848" y="246350"/>
              <a:ext cx="973800" cy="287640"/>
            </p14:xfrm>
          </p:contentPart>
        </mc:Choice>
        <mc:Fallback xmlns="">
          <p:pic>
            <p:nvPicPr>
              <p:cNvPr id="141" name="Ink 140"/>
            </p:nvPicPr>
            <p:blipFill>
              <a:blip r:embed="rId183"/>
            </p:blipFill>
            <p:spPr>
              <a:xfrm>
                <a:off x="5369848" y="246350"/>
                <a:ext cx="973800" cy="287640"/>
              </a:xfrm>
              <a:prstGeom prst="rect"/>
            </p:spPr>
          </p:pic>
        </mc:Fallback>
      </mc:AlternateContent>
      <p:grpSp>
        <p:nvGrpSpPr>
          <p:cNvPr id="153" name="Group 152"/>
          <p:cNvGrpSpPr/>
          <p:nvPr/>
        </p:nvGrpSpPr>
        <p:grpSpPr>
          <a:xfrm>
            <a:off x="6611488" y="145190"/>
            <a:ext cx="4445280" cy="561960"/>
            <a:chOff x="6611488" y="145190"/>
            <a:chExt cx="4445280" cy="561960"/>
          </a:xfrm>
        </p:grpSpPr>
        <mc:AlternateContent xmlns:mc="http://schemas.openxmlformats.org/markup-compatibility/2006" xmlns:p14="http://schemas.microsoft.com/office/powerpoint/2010/main">
          <mc:Choice Requires="p14">
            <p:contentPart p14:bwMode="auto" r:id="rId184">
              <p14:nvContentPartPr>
                <p14:cNvPr id="143" name="Ink 142"/>
                <p14:cNvContentPartPr/>
                <p14:nvPr/>
              </p14:nvContentPartPr>
              <p14:xfrm>
                <a:off x="6611488" y="202430"/>
                <a:ext cx="89280" cy="309960"/>
              </p14:xfrm>
            </p:contentPart>
          </mc:Choice>
          <mc:Fallback xmlns="">
            <p:pic>
              <p:nvPicPr>
                <p:cNvPr id="143" name="Ink 142"/>
              </p:nvPicPr>
              <p:blipFill>
                <a:blip r:embed="rId185"/>
              </p:blipFill>
              <p:spPr>
                <a:xfrm>
                  <a:off x="6611488" y="202430"/>
                  <a:ext cx="89280" cy="30996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44" name="Ink 143"/>
                <p14:cNvContentPartPr/>
                <p14:nvPr/>
              </p14:nvContentPartPr>
              <p14:xfrm>
                <a:off x="6844408" y="158870"/>
                <a:ext cx="404640" cy="321480"/>
              </p14:xfrm>
            </p:contentPart>
          </mc:Choice>
          <mc:Fallback xmlns="">
            <p:pic>
              <p:nvPicPr>
                <p:cNvPr id="144" name="Ink 143"/>
              </p:nvPicPr>
              <p:blipFill>
                <a:blip r:embed="rId187"/>
              </p:blipFill>
              <p:spPr>
                <a:xfrm>
                  <a:off x="6844408" y="158870"/>
                  <a:ext cx="404640" cy="32148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45" name="Ink 144"/>
                <p14:cNvContentPartPr/>
                <p14:nvPr/>
              </p14:nvContentPartPr>
              <p14:xfrm>
                <a:off x="7357048" y="325550"/>
                <a:ext cx="26280" cy="115920"/>
              </p14:xfrm>
            </p:contentPart>
          </mc:Choice>
          <mc:Fallback xmlns="">
            <p:pic>
              <p:nvPicPr>
                <p:cNvPr id="145" name="Ink 144"/>
              </p:nvPicPr>
              <p:blipFill>
                <a:blip r:embed="rId189"/>
              </p:blipFill>
              <p:spPr>
                <a:xfrm>
                  <a:off x="7357048" y="325550"/>
                  <a:ext cx="26280" cy="11592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46" name="Ink 145"/>
                <p14:cNvContentPartPr/>
                <p14:nvPr/>
              </p14:nvContentPartPr>
              <p14:xfrm>
                <a:off x="7568728" y="178670"/>
                <a:ext cx="792360" cy="321840"/>
              </p14:xfrm>
            </p:contentPart>
          </mc:Choice>
          <mc:Fallback xmlns="">
            <p:pic>
              <p:nvPicPr>
                <p:cNvPr id="146" name="Ink 145"/>
              </p:nvPicPr>
              <p:blipFill>
                <a:blip r:embed="rId191"/>
              </p:blipFill>
              <p:spPr>
                <a:xfrm>
                  <a:off x="7568728" y="178670"/>
                  <a:ext cx="792360" cy="32184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47" name="Ink 146"/>
                <p14:cNvContentPartPr/>
                <p14:nvPr/>
              </p14:nvContentPartPr>
              <p14:xfrm>
                <a:off x="8443528" y="366950"/>
                <a:ext cx="39240" cy="97920"/>
              </p14:xfrm>
            </p:contentPart>
          </mc:Choice>
          <mc:Fallback xmlns="">
            <p:pic>
              <p:nvPicPr>
                <p:cNvPr id="147" name="Ink 146"/>
              </p:nvPicPr>
              <p:blipFill>
                <a:blip r:embed="rId193"/>
              </p:blipFill>
              <p:spPr>
                <a:xfrm>
                  <a:off x="8443528" y="366950"/>
                  <a:ext cx="39240" cy="9792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48" name="Ink 147"/>
                <p14:cNvContentPartPr/>
                <p14:nvPr/>
              </p14:nvContentPartPr>
              <p14:xfrm>
                <a:off x="8602648" y="187310"/>
                <a:ext cx="1029240" cy="519840"/>
              </p14:xfrm>
            </p:contentPart>
          </mc:Choice>
          <mc:Fallback xmlns="">
            <p:pic>
              <p:nvPicPr>
                <p:cNvPr id="148" name="Ink 147"/>
              </p:nvPicPr>
              <p:blipFill>
                <a:blip r:embed="rId195"/>
              </p:blipFill>
              <p:spPr>
                <a:xfrm>
                  <a:off x="8602648" y="187310"/>
                  <a:ext cx="1029240" cy="51984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49" name="Ink 148"/>
                <p14:cNvContentPartPr/>
                <p14:nvPr/>
              </p14:nvContentPartPr>
              <p14:xfrm>
                <a:off x="9697408" y="389270"/>
                <a:ext cx="47520" cy="106560"/>
              </p14:xfrm>
            </p:contentPart>
          </mc:Choice>
          <mc:Fallback xmlns="">
            <p:pic>
              <p:nvPicPr>
                <p:cNvPr id="149" name="Ink 148"/>
              </p:nvPicPr>
              <p:blipFill>
                <a:blip r:embed="rId197"/>
              </p:blipFill>
              <p:spPr>
                <a:xfrm>
                  <a:off x="9697408" y="389270"/>
                  <a:ext cx="47520" cy="10656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51" name="Ink 150"/>
                <p14:cNvContentPartPr/>
                <p14:nvPr/>
              </p14:nvContentPartPr>
              <p14:xfrm>
                <a:off x="9864088" y="233750"/>
                <a:ext cx="1006200" cy="450720"/>
              </p14:xfrm>
            </p:contentPart>
          </mc:Choice>
          <mc:Fallback xmlns="">
            <p:pic>
              <p:nvPicPr>
                <p:cNvPr id="151" name="Ink 150"/>
              </p:nvPicPr>
              <p:blipFill>
                <a:blip r:embed="rId199"/>
              </p:blipFill>
              <p:spPr>
                <a:xfrm>
                  <a:off x="9864088" y="233750"/>
                  <a:ext cx="1006200" cy="45072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52" name="Ink 151"/>
                <p14:cNvContentPartPr/>
                <p14:nvPr/>
              </p14:nvContentPartPr>
              <p14:xfrm>
                <a:off x="10957408" y="145190"/>
                <a:ext cx="99360" cy="428760"/>
              </p14:xfrm>
            </p:contentPart>
          </mc:Choice>
          <mc:Fallback xmlns="">
            <p:pic>
              <p:nvPicPr>
                <p:cNvPr id="152" name="Ink 151"/>
              </p:nvPicPr>
              <p:blipFill>
                <a:blip r:embed="rId201"/>
              </p:blipFill>
              <p:spPr>
                <a:xfrm>
                  <a:off x="10957408" y="145190"/>
                  <a:ext cx="99360" cy="428760"/>
                </a:xfrm>
                <a:prstGeom prst="rect"/>
              </p:spPr>
            </p:pic>
          </mc:Fallback>
        </mc:AlternateContent>
      </p:grpSp>
      <p:grpSp>
        <p:nvGrpSpPr>
          <p:cNvPr id="159" name="Group 158"/>
          <p:cNvGrpSpPr/>
          <p:nvPr/>
        </p:nvGrpSpPr>
        <p:grpSpPr>
          <a:xfrm>
            <a:off x="7469728" y="2237150"/>
            <a:ext cx="3898080" cy="563400"/>
            <a:chOff x="7469728" y="2237150"/>
            <a:chExt cx="3898080" cy="563400"/>
          </a:xfrm>
        </p:grpSpPr>
        <mc:AlternateContent xmlns:mc="http://schemas.openxmlformats.org/markup-compatibility/2006" xmlns:p14="http://schemas.microsoft.com/office/powerpoint/2010/main">
          <mc:Choice Requires="p14">
            <p:contentPart p14:bwMode="auto" r:id="rId202">
              <p14:nvContentPartPr>
                <p14:cNvPr id="130" name="Ink 129"/>
                <p14:cNvContentPartPr/>
                <p14:nvPr/>
              </p14:nvContentPartPr>
              <p14:xfrm>
                <a:off x="7469728" y="2555390"/>
                <a:ext cx="234360" cy="119520"/>
              </p14:xfrm>
            </p:contentPart>
          </mc:Choice>
          <mc:Fallback xmlns="">
            <p:pic>
              <p:nvPicPr>
                <p:cNvPr id="130" name="Ink 129"/>
              </p:nvPicPr>
              <p:blipFill>
                <a:blip r:embed="rId203"/>
              </p:blipFill>
              <p:spPr>
                <a:xfrm>
                  <a:off x="7469728" y="2555390"/>
                  <a:ext cx="234360" cy="11952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31" name="Ink 130"/>
                <p14:cNvContentPartPr/>
                <p14:nvPr/>
              </p14:nvContentPartPr>
              <p14:xfrm>
                <a:off x="7844848" y="2459270"/>
                <a:ext cx="924840" cy="325440"/>
              </p14:xfrm>
            </p:contentPart>
          </mc:Choice>
          <mc:Fallback xmlns="">
            <p:pic>
              <p:nvPicPr>
                <p:cNvPr id="131" name="Ink 130"/>
              </p:nvPicPr>
              <p:blipFill>
                <a:blip r:embed="rId205"/>
              </p:blipFill>
              <p:spPr>
                <a:xfrm>
                  <a:off x="7844848" y="2459270"/>
                  <a:ext cx="924840" cy="32544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32" name="Ink 131"/>
                <p14:cNvContentPartPr/>
                <p14:nvPr/>
              </p14:nvContentPartPr>
              <p14:xfrm>
                <a:off x="8245528" y="2293310"/>
                <a:ext cx="108720" cy="120960"/>
              </p14:xfrm>
            </p:contentPart>
          </mc:Choice>
          <mc:Fallback xmlns="">
            <p:pic>
              <p:nvPicPr>
                <p:cNvPr id="132" name="Ink 131"/>
              </p:nvPicPr>
              <p:blipFill>
                <a:blip r:embed="rId207"/>
              </p:blipFill>
              <p:spPr>
                <a:xfrm>
                  <a:off x="8245528" y="2293310"/>
                  <a:ext cx="108720" cy="12096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33" name="Ink 132"/>
                <p14:cNvContentPartPr/>
                <p14:nvPr/>
              </p14:nvContentPartPr>
              <p14:xfrm>
                <a:off x="8408248" y="2482670"/>
                <a:ext cx="145440" cy="1440"/>
              </p14:xfrm>
            </p:contentPart>
          </mc:Choice>
          <mc:Fallback xmlns="">
            <p:pic>
              <p:nvPicPr>
                <p:cNvPr id="133" name="Ink 132"/>
              </p:nvPicPr>
              <p:blipFill>
                <a:blip r:embed="rId209"/>
              </p:blipFill>
              <p:spPr>
                <a:xfrm>
                  <a:off x="8408248" y="2482670"/>
                  <a:ext cx="145440" cy="144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54" name="Ink 153"/>
                <p14:cNvContentPartPr/>
                <p14:nvPr/>
              </p14:nvContentPartPr>
              <p14:xfrm>
                <a:off x="8922328" y="2293310"/>
                <a:ext cx="1857960" cy="394560"/>
              </p14:xfrm>
            </p:contentPart>
          </mc:Choice>
          <mc:Fallback xmlns="">
            <p:pic>
              <p:nvPicPr>
                <p:cNvPr id="154" name="Ink 153"/>
              </p:nvPicPr>
              <p:blipFill>
                <a:blip r:embed="rId211"/>
              </p:blipFill>
              <p:spPr>
                <a:xfrm>
                  <a:off x="8922328" y="2293310"/>
                  <a:ext cx="1857960" cy="39456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55" name="Ink 154"/>
                <p14:cNvContentPartPr/>
                <p14:nvPr/>
              </p14:nvContentPartPr>
              <p14:xfrm>
                <a:off x="10397608" y="2237150"/>
                <a:ext cx="98640" cy="93240"/>
              </p14:xfrm>
            </p:contentPart>
          </mc:Choice>
          <mc:Fallback xmlns="">
            <p:pic>
              <p:nvPicPr>
                <p:cNvPr id="155" name="Ink 154"/>
              </p:nvPicPr>
              <p:blipFill>
                <a:blip r:embed="rId213"/>
              </p:blipFill>
              <p:spPr>
                <a:xfrm>
                  <a:off x="10397608" y="2237150"/>
                  <a:ext cx="98640" cy="9324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56" name="Ink 155"/>
                <p14:cNvContentPartPr/>
                <p14:nvPr/>
              </p14:nvContentPartPr>
              <p14:xfrm>
                <a:off x="10190248" y="2362790"/>
                <a:ext cx="178200" cy="27000"/>
              </p14:xfrm>
            </p:contentPart>
          </mc:Choice>
          <mc:Fallback xmlns="">
            <p:pic>
              <p:nvPicPr>
                <p:cNvPr id="156" name="Ink 155"/>
              </p:nvPicPr>
              <p:blipFill>
                <a:blip r:embed="rId215"/>
              </p:blipFill>
              <p:spPr>
                <a:xfrm>
                  <a:off x="10190248" y="2362790"/>
                  <a:ext cx="178200" cy="2700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57" name="Ink 156"/>
                <p14:cNvContentPartPr/>
                <p14:nvPr/>
              </p14:nvContentPartPr>
              <p14:xfrm>
                <a:off x="9830968" y="2245070"/>
                <a:ext cx="155880" cy="95040"/>
              </p14:xfrm>
            </p:contentPart>
          </mc:Choice>
          <mc:Fallback xmlns="">
            <p:pic>
              <p:nvPicPr>
                <p:cNvPr id="157" name="Ink 156"/>
              </p:nvPicPr>
              <p:blipFill>
                <a:blip r:embed="rId217"/>
              </p:blipFill>
              <p:spPr>
                <a:xfrm>
                  <a:off x="9830968" y="2245070"/>
                  <a:ext cx="155880" cy="9504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58" name="Ink 157"/>
                <p14:cNvContentPartPr/>
                <p14:nvPr/>
              </p14:nvContentPartPr>
              <p14:xfrm>
                <a:off x="11016088" y="2252270"/>
                <a:ext cx="351720" cy="548280"/>
              </p14:xfrm>
            </p:contentPart>
          </mc:Choice>
          <mc:Fallback xmlns="">
            <p:pic>
              <p:nvPicPr>
                <p:cNvPr id="158" name="Ink 157"/>
              </p:nvPicPr>
              <p:blipFill>
                <a:blip r:embed="rId219"/>
              </p:blipFill>
              <p:spPr>
                <a:xfrm>
                  <a:off x="11016088" y="2252270"/>
                  <a:ext cx="351720" cy="548280"/>
                </a:xfrm>
                <a:prstGeom prst="rect"/>
              </p:spPr>
            </p:pic>
          </mc:Fallback>
        </mc:AlternateContent>
      </p:grpSp>
      <p:grpSp>
        <p:nvGrpSpPr>
          <p:cNvPr id="169" name="Group 168"/>
          <p:cNvGrpSpPr/>
          <p:nvPr/>
        </p:nvGrpSpPr>
        <p:grpSpPr>
          <a:xfrm>
            <a:off x="8765368" y="2924750"/>
            <a:ext cx="1680480" cy="1054080"/>
            <a:chOff x="8765368" y="2924750"/>
            <a:chExt cx="1680480" cy="1054080"/>
          </a:xfrm>
        </p:grpSpPr>
        <mc:AlternateContent xmlns:mc="http://schemas.openxmlformats.org/markup-compatibility/2006" xmlns:p14="http://schemas.microsoft.com/office/powerpoint/2010/main">
          <mc:Choice Requires="p14">
            <p:contentPart p14:bwMode="auto" r:id="rId220">
              <p14:nvContentPartPr>
                <p14:cNvPr id="160" name="Ink 159"/>
                <p14:cNvContentPartPr/>
                <p14:nvPr/>
              </p14:nvContentPartPr>
              <p14:xfrm>
                <a:off x="8765368" y="2948510"/>
                <a:ext cx="449280" cy="323280"/>
              </p14:xfrm>
            </p:contentPart>
          </mc:Choice>
          <mc:Fallback xmlns="">
            <p:pic>
              <p:nvPicPr>
                <p:cNvPr id="160" name="Ink 159"/>
              </p:nvPicPr>
              <p:blipFill>
                <a:blip r:embed="rId221"/>
              </p:blipFill>
              <p:spPr>
                <a:xfrm>
                  <a:off x="8765368" y="2948510"/>
                  <a:ext cx="449280" cy="32328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61" name="Ink 160"/>
                <p14:cNvContentPartPr/>
                <p14:nvPr/>
              </p14:nvContentPartPr>
              <p14:xfrm>
                <a:off x="9314728" y="2924750"/>
                <a:ext cx="216360" cy="367920"/>
              </p14:xfrm>
            </p:contentPart>
          </mc:Choice>
          <mc:Fallback xmlns="">
            <p:pic>
              <p:nvPicPr>
                <p:cNvPr id="161" name="Ink 160"/>
              </p:nvPicPr>
              <p:blipFill>
                <a:blip r:embed="rId223"/>
              </p:blipFill>
              <p:spPr>
                <a:xfrm>
                  <a:off x="9314728" y="2924750"/>
                  <a:ext cx="216360" cy="36792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62" name="Ink 161"/>
                <p14:cNvContentPartPr/>
                <p14:nvPr/>
              </p14:nvContentPartPr>
              <p14:xfrm>
                <a:off x="9618568" y="2957510"/>
                <a:ext cx="759240" cy="502920"/>
              </p14:xfrm>
            </p:contentPart>
          </mc:Choice>
          <mc:Fallback xmlns="">
            <p:pic>
              <p:nvPicPr>
                <p:cNvPr id="162" name="Ink 161"/>
              </p:nvPicPr>
              <p:blipFill>
                <a:blip r:embed="rId225"/>
              </p:blipFill>
              <p:spPr>
                <a:xfrm>
                  <a:off x="9618568" y="2957510"/>
                  <a:ext cx="759240" cy="50292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64" name="Ink 163"/>
                <p14:cNvContentPartPr/>
                <p14:nvPr/>
              </p14:nvContentPartPr>
              <p14:xfrm>
                <a:off x="8834488" y="3506150"/>
                <a:ext cx="106560" cy="379080"/>
              </p14:xfrm>
            </p:contentPart>
          </mc:Choice>
          <mc:Fallback xmlns="">
            <p:pic>
              <p:nvPicPr>
                <p:cNvPr id="164" name="Ink 163"/>
              </p:nvPicPr>
              <p:blipFill>
                <a:blip r:embed="rId227"/>
              </p:blipFill>
              <p:spPr>
                <a:xfrm>
                  <a:off x="8834488" y="3506150"/>
                  <a:ext cx="106560" cy="3790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67" name="Ink 166"/>
                <p14:cNvContentPartPr/>
                <p14:nvPr/>
              </p14:nvContentPartPr>
              <p14:xfrm>
                <a:off x="9083968" y="3530270"/>
                <a:ext cx="932400" cy="448560"/>
              </p14:xfrm>
            </p:contentPart>
          </mc:Choice>
          <mc:Fallback xmlns="">
            <p:pic>
              <p:nvPicPr>
                <p:cNvPr id="167" name="Ink 166"/>
              </p:nvPicPr>
              <p:blipFill>
                <a:blip r:embed="rId229"/>
              </p:blipFill>
              <p:spPr>
                <a:xfrm>
                  <a:off x="9083968" y="3530270"/>
                  <a:ext cx="932400" cy="44856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68" name="Ink 167"/>
                <p14:cNvContentPartPr/>
                <p14:nvPr/>
              </p14:nvContentPartPr>
              <p14:xfrm>
                <a:off x="10237048" y="3465470"/>
                <a:ext cx="208800" cy="353880"/>
              </p14:xfrm>
            </p:contentPart>
          </mc:Choice>
          <mc:Fallback xmlns="">
            <p:pic>
              <p:nvPicPr>
                <p:cNvPr id="168" name="Ink 167"/>
              </p:nvPicPr>
              <p:blipFill>
                <a:blip r:embed="rId231"/>
              </p:blipFill>
              <p:spPr>
                <a:xfrm>
                  <a:off x="10237048" y="3465470"/>
                  <a:ext cx="208800" cy="353880"/>
                </a:xfrm>
                <a:prstGeom prst="rect"/>
              </p:spPr>
            </p:pic>
          </mc:Fallback>
        </mc:AlternateContent>
      </p:grpSp>
      <p:grpSp>
        <p:nvGrpSpPr>
          <p:cNvPr id="172" name="Group 171"/>
          <p:cNvGrpSpPr/>
          <p:nvPr/>
        </p:nvGrpSpPr>
        <p:grpSpPr>
          <a:xfrm>
            <a:off x="10579048" y="3345590"/>
            <a:ext cx="1144800" cy="704880"/>
            <a:chOff x="10579048" y="3345590"/>
            <a:chExt cx="1144800" cy="704880"/>
          </a:xfrm>
        </p:grpSpPr>
        <mc:AlternateContent xmlns:mc="http://schemas.openxmlformats.org/markup-compatibility/2006" xmlns:p14="http://schemas.microsoft.com/office/powerpoint/2010/main">
          <mc:Choice Requires="p14">
            <p:contentPart p14:bwMode="auto" r:id="rId232">
              <p14:nvContentPartPr>
                <p14:cNvPr id="170" name="Ink 169"/>
                <p14:cNvContentPartPr/>
                <p14:nvPr/>
              </p14:nvContentPartPr>
              <p14:xfrm>
                <a:off x="10579048" y="3451070"/>
                <a:ext cx="1036440" cy="599400"/>
              </p14:xfrm>
            </p:contentPart>
          </mc:Choice>
          <mc:Fallback xmlns="">
            <p:pic>
              <p:nvPicPr>
                <p:cNvPr id="170" name="Ink 169"/>
              </p:nvPicPr>
              <p:blipFill>
                <a:blip r:embed="rId233"/>
              </p:blipFill>
              <p:spPr>
                <a:xfrm>
                  <a:off x="10579048" y="3451070"/>
                  <a:ext cx="1036440" cy="59940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71" name="Ink 170"/>
                <p14:cNvContentPartPr/>
                <p14:nvPr/>
              </p14:nvContentPartPr>
              <p14:xfrm>
                <a:off x="11644288" y="3345590"/>
                <a:ext cx="79560" cy="512280"/>
              </p14:xfrm>
            </p:contentPart>
          </mc:Choice>
          <mc:Fallback xmlns="">
            <p:pic>
              <p:nvPicPr>
                <p:cNvPr id="171" name="Ink 170"/>
              </p:nvPicPr>
              <p:blipFill>
                <a:blip r:embed="rId235"/>
              </p:blipFill>
              <p:spPr>
                <a:xfrm>
                  <a:off x="11644288" y="3345590"/>
                  <a:ext cx="79560" cy="512280"/>
                </a:xfrm>
                <a:prstGeom prst="rect"/>
              </p:spPr>
            </p:pic>
          </mc:Fallback>
        </mc:AlternateContent>
      </p:grpSp>
      <p:grpSp>
        <p:nvGrpSpPr>
          <p:cNvPr id="180" name="Group 179"/>
          <p:cNvGrpSpPr/>
          <p:nvPr/>
        </p:nvGrpSpPr>
        <p:grpSpPr>
          <a:xfrm>
            <a:off x="5120368" y="3914750"/>
            <a:ext cx="3277800" cy="694800"/>
            <a:chOff x="5120368" y="3914750"/>
            <a:chExt cx="3277800" cy="694800"/>
          </a:xfrm>
        </p:grpSpPr>
        <mc:AlternateContent xmlns:mc="http://schemas.openxmlformats.org/markup-compatibility/2006" xmlns:p14="http://schemas.microsoft.com/office/powerpoint/2010/main">
          <mc:Choice Requires="p14">
            <p:contentPart p14:bwMode="auto" r:id="rId236">
              <p14:nvContentPartPr>
                <p14:cNvPr id="173" name="Ink 172"/>
                <p14:cNvContentPartPr/>
                <p14:nvPr/>
              </p14:nvContentPartPr>
              <p14:xfrm>
                <a:off x="5120368" y="3953270"/>
                <a:ext cx="169920" cy="338760"/>
              </p14:xfrm>
            </p:contentPart>
          </mc:Choice>
          <mc:Fallback xmlns="">
            <p:pic>
              <p:nvPicPr>
                <p:cNvPr id="173" name="Ink 172"/>
              </p:nvPicPr>
              <p:blipFill>
                <a:blip r:embed="rId237"/>
              </p:blipFill>
              <p:spPr>
                <a:xfrm>
                  <a:off x="5120368" y="3953270"/>
                  <a:ext cx="169920" cy="33876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74" name="Ink 173"/>
                <p14:cNvContentPartPr/>
                <p14:nvPr/>
              </p14:nvContentPartPr>
              <p14:xfrm>
                <a:off x="5378128" y="3994670"/>
                <a:ext cx="849600" cy="289080"/>
              </p14:xfrm>
            </p:contentPart>
          </mc:Choice>
          <mc:Fallback xmlns="">
            <p:pic>
              <p:nvPicPr>
                <p:cNvPr id="174" name="Ink 173"/>
              </p:nvPicPr>
              <p:blipFill>
                <a:blip r:embed="rId239"/>
              </p:blipFill>
              <p:spPr>
                <a:xfrm>
                  <a:off x="5378128" y="3994670"/>
                  <a:ext cx="849600" cy="28908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75" name="Ink 174"/>
                <p14:cNvContentPartPr/>
                <p14:nvPr/>
              </p14:nvContentPartPr>
              <p14:xfrm>
                <a:off x="5847208" y="4109870"/>
                <a:ext cx="151200" cy="19440"/>
              </p14:xfrm>
            </p:contentPart>
          </mc:Choice>
          <mc:Fallback xmlns="">
            <p:pic>
              <p:nvPicPr>
                <p:cNvPr id="175" name="Ink 174"/>
              </p:nvPicPr>
              <p:blipFill>
                <a:blip r:embed="rId241"/>
              </p:blipFill>
              <p:spPr>
                <a:xfrm>
                  <a:off x="5847208" y="4109870"/>
                  <a:ext cx="151200" cy="1944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76" name="Ink 175"/>
                <p14:cNvContentPartPr/>
                <p14:nvPr/>
              </p14:nvContentPartPr>
              <p14:xfrm>
                <a:off x="6327448" y="4035350"/>
                <a:ext cx="729360" cy="270360"/>
              </p14:xfrm>
            </p:contentPart>
          </mc:Choice>
          <mc:Fallback xmlns="">
            <p:pic>
              <p:nvPicPr>
                <p:cNvPr id="176" name="Ink 175"/>
              </p:nvPicPr>
              <p:blipFill>
                <a:blip r:embed="rId243"/>
              </p:blipFill>
              <p:spPr>
                <a:xfrm>
                  <a:off x="6327448" y="4035350"/>
                  <a:ext cx="729360" cy="27036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77" name="Ink 176"/>
                <p14:cNvContentPartPr/>
                <p14:nvPr/>
              </p14:nvContentPartPr>
              <p14:xfrm>
                <a:off x="7160128" y="4007990"/>
                <a:ext cx="1109520" cy="601560"/>
              </p14:xfrm>
            </p:contentPart>
          </mc:Choice>
          <mc:Fallback xmlns="">
            <p:pic>
              <p:nvPicPr>
                <p:cNvPr id="177" name="Ink 176"/>
              </p:nvPicPr>
              <p:blipFill>
                <a:blip r:embed="rId245"/>
              </p:blipFill>
              <p:spPr>
                <a:xfrm>
                  <a:off x="7160128" y="4007990"/>
                  <a:ext cx="1109520" cy="60156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178" name="Ink 177"/>
                <p14:cNvContentPartPr/>
                <p14:nvPr/>
              </p14:nvContentPartPr>
              <p14:xfrm>
                <a:off x="7312408" y="3946070"/>
                <a:ext cx="111960" cy="74880"/>
              </p14:xfrm>
            </p:contentPart>
          </mc:Choice>
          <mc:Fallback xmlns="">
            <p:pic>
              <p:nvPicPr>
                <p:cNvPr id="178" name="Ink 177"/>
              </p:nvPicPr>
              <p:blipFill>
                <a:blip r:embed="rId247"/>
              </p:blipFill>
              <p:spPr>
                <a:xfrm>
                  <a:off x="7312408" y="3946070"/>
                  <a:ext cx="111960" cy="7488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179" name="Ink 178"/>
                <p14:cNvContentPartPr/>
                <p14:nvPr/>
              </p14:nvContentPartPr>
              <p14:xfrm>
                <a:off x="8213848" y="3914750"/>
                <a:ext cx="184320" cy="469080"/>
              </p14:xfrm>
            </p:contentPart>
          </mc:Choice>
          <mc:Fallback xmlns="">
            <p:pic>
              <p:nvPicPr>
                <p:cNvPr id="179" name="Ink 178"/>
              </p:nvPicPr>
              <p:blipFill>
                <a:blip r:embed="rId249"/>
              </p:blipFill>
              <p:spPr>
                <a:xfrm>
                  <a:off x="8213848" y="3914750"/>
                  <a:ext cx="184320" cy="469080"/>
                </a:xfrm>
                <a:prstGeom prst="rect"/>
              </p:spPr>
            </p:pic>
          </mc:Fallback>
        </mc:AlternateContent>
      </p:grpSp>
      <p:grpSp>
        <p:nvGrpSpPr>
          <p:cNvPr id="204" name="Group 203"/>
          <p:cNvGrpSpPr/>
          <p:nvPr/>
        </p:nvGrpSpPr>
        <p:grpSpPr>
          <a:xfrm>
            <a:off x="410488" y="4394630"/>
            <a:ext cx="5980680" cy="563760"/>
            <a:chOff x="410488" y="4394630"/>
            <a:chExt cx="5980680" cy="563760"/>
          </a:xfrm>
        </p:grpSpPr>
        <mc:AlternateContent xmlns:mc="http://schemas.openxmlformats.org/markup-compatibility/2006" xmlns:p14="http://schemas.microsoft.com/office/powerpoint/2010/main">
          <mc:Choice Requires="p14">
            <p:contentPart p14:bwMode="auto" r:id="rId250">
              <p14:nvContentPartPr>
                <p14:cNvPr id="181" name="Ink 180"/>
                <p14:cNvContentPartPr/>
                <p14:nvPr/>
              </p14:nvContentPartPr>
              <p14:xfrm>
                <a:off x="410488" y="4617470"/>
                <a:ext cx="237240" cy="121680"/>
              </p14:xfrm>
            </p:contentPart>
          </mc:Choice>
          <mc:Fallback xmlns="">
            <p:pic>
              <p:nvPicPr>
                <p:cNvPr id="181" name="Ink 180"/>
              </p:nvPicPr>
              <p:blipFill>
                <a:blip r:embed="rId251"/>
              </p:blipFill>
              <p:spPr>
                <a:xfrm>
                  <a:off x="410488" y="4617470"/>
                  <a:ext cx="237240" cy="12168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82" name="Ink 181"/>
                <p14:cNvContentPartPr/>
                <p14:nvPr/>
              </p14:nvContentPartPr>
              <p14:xfrm>
                <a:off x="764008" y="4583990"/>
                <a:ext cx="693720" cy="374400"/>
              </p14:xfrm>
            </p:contentPart>
          </mc:Choice>
          <mc:Fallback xmlns="">
            <p:pic>
              <p:nvPicPr>
                <p:cNvPr id="182" name="Ink 181"/>
              </p:nvPicPr>
              <p:blipFill>
                <a:blip r:embed="rId253"/>
              </p:blipFill>
              <p:spPr>
                <a:xfrm>
                  <a:off x="764008" y="4583990"/>
                  <a:ext cx="693720" cy="37440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183" name="Ink 182"/>
                <p14:cNvContentPartPr/>
                <p14:nvPr/>
              </p14:nvContentPartPr>
              <p14:xfrm>
                <a:off x="1005208" y="4422710"/>
                <a:ext cx="104400" cy="73440"/>
              </p14:xfrm>
            </p:contentPart>
          </mc:Choice>
          <mc:Fallback xmlns="">
            <p:pic>
              <p:nvPicPr>
                <p:cNvPr id="183" name="Ink 182"/>
              </p:nvPicPr>
              <p:blipFill>
                <a:blip r:embed="rId255"/>
              </p:blipFill>
              <p:spPr>
                <a:xfrm>
                  <a:off x="1005208" y="4422710"/>
                  <a:ext cx="104400" cy="7344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184" name="Ink 183"/>
                <p14:cNvContentPartPr/>
                <p14:nvPr/>
              </p14:nvContentPartPr>
              <p14:xfrm>
                <a:off x="1557448" y="4544750"/>
                <a:ext cx="649800" cy="252720"/>
              </p14:xfrm>
            </p:contentPart>
          </mc:Choice>
          <mc:Fallback xmlns="">
            <p:pic>
              <p:nvPicPr>
                <p:cNvPr id="184" name="Ink 183"/>
              </p:nvPicPr>
              <p:blipFill>
                <a:blip r:embed="rId257"/>
              </p:blipFill>
              <p:spPr>
                <a:xfrm>
                  <a:off x="1557448" y="4544750"/>
                  <a:ext cx="649800" cy="25272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185" name="Ink 184"/>
                <p14:cNvContentPartPr/>
                <p14:nvPr/>
              </p14:nvContentPartPr>
              <p14:xfrm>
                <a:off x="2346928" y="4501910"/>
                <a:ext cx="734760" cy="293400"/>
              </p14:xfrm>
            </p:contentPart>
          </mc:Choice>
          <mc:Fallback xmlns="">
            <p:pic>
              <p:nvPicPr>
                <p:cNvPr id="185" name="Ink 184"/>
              </p:nvPicPr>
              <p:blipFill>
                <a:blip r:embed="rId259"/>
              </p:blipFill>
              <p:spPr>
                <a:xfrm>
                  <a:off x="2346928" y="4501910"/>
                  <a:ext cx="734760" cy="29340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186" name="Ink 185"/>
                <p14:cNvContentPartPr/>
                <p14:nvPr/>
              </p14:nvContentPartPr>
              <p14:xfrm>
                <a:off x="3156568" y="4540430"/>
                <a:ext cx="645120" cy="305280"/>
              </p14:xfrm>
            </p:contentPart>
          </mc:Choice>
          <mc:Fallback xmlns="">
            <p:pic>
              <p:nvPicPr>
                <p:cNvPr id="186" name="Ink 185"/>
              </p:nvPicPr>
              <p:blipFill>
                <a:blip r:embed="rId261"/>
              </p:blipFill>
              <p:spPr>
                <a:xfrm>
                  <a:off x="3156568" y="4540430"/>
                  <a:ext cx="645120" cy="30528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197" name="Ink 196"/>
                <p14:cNvContentPartPr/>
                <p14:nvPr/>
              </p14:nvContentPartPr>
              <p14:xfrm>
                <a:off x="3192208" y="4587230"/>
                <a:ext cx="118080" cy="18360"/>
              </p14:xfrm>
            </p:contentPart>
          </mc:Choice>
          <mc:Fallback xmlns="">
            <p:pic>
              <p:nvPicPr>
                <p:cNvPr id="197" name="Ink 196"/>
              </p:nvPicPr>
              <p:blipFill>
                <a:blip r:embed="rId263"/>
              </p:blipFill>
              <p:spPr>
                <a:xfrm>
                  <a:off x="3192208" y="4587230"/>
                  <a:ext cx="118080" cy="1836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198" name="Ink 197"/>
                <p14:cNvContentPartPr/>
                <p14:nvPr/>
              </p14:nvContentPartPr>
              <p14:xfrm>
                <a:off x="4029928" y="4567430"/>
                <a:ext cx="784080" cy="309960"/>
              </p14:xfrm>
            </p:contentPart>
          </mc:Choice>
          <mc:Fallback xmlns="">
            <p:pic>
              <p:nvPicPr>
                <p:cNvPr id="198" name="Ink 197"/>
              </p:nvPicPr>
              <p:blipFill>
                <a:blip r:embed="rId265"/>
              </p:blipFill>
              <p:spPr>
                <a:xfrm>
                  <a:off x="4029928" y="4567430"/>
                  <a:ext cx="784080" cy="30996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199" name="Ink 198"/>
                <p14:cNvContentPartPr/>
                <p14:nvPr/>
              </p14:nvContentPartPr>
              <p14:xfrm>
                <a:off x="4996528" y="4481030"/>
                <a:ext cx="1394640" cy="450000"/>
              </p14:xfrm>
            </p:contentPart>
          </mc:Choice>
          <mc:Fallback xmlns="">
            <p:pic>
              <p:nvPicPr>
                <p:cNvPr id="199" name="Ink 198"/>
              </p:nvPicPr>
              <p:blipFill>
                <a:blip r:embed="rId267"/>
              </p:blipFill>
              <p:spPr>
                <a:xfrm>
                  <a:off x="4996528" y="4481030"/>
                  <a:ext cx="1394640" cy="45000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200" name="Ink 199"/>
                <p14:cNvContentPartPr/>
                <p14:nvPr/>
              </p14:nvContentPartPr>
              <p14:xfrm>
                <a:off x="6032968" y="4394630"/>
                <a:ext cx="74160" cy="62280"/>
              </p14:xfrm>
            </p:contentPart>
          </mc:Choice>
          <mc:Fallback xmlns="">
            <p:pic>
              <p:nvPicPr>
                <p:cNvPr id="200" name="Ink 199"/>
              </p:nvPicPr>
              <p:blipFill>
                <a:blip r:embed="rId269"/>
              </p:blipFill>
              <p:spPr>
                <a:xfrm>
                  <a:off x="6032968" y="4394630"/>
                  <a:ext cx="74160" cy="6228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201" name="Ink 200"/>
                <p14:cNvContentPartPr/>
                <p14:nvPr/>
              </p14:nvContentPartPr>
              <p14:xfrm>
                <a:off x="5876728" y="4533950"/>
                <a:ext cx="109800" cy="7920"/>
              </p14:xfrm>
            </p:contentPart>
          </mc:Choice>
          <mc:Fallback xmlns="">
            <p:pic>
              <p:nvPicPr>
                <p:cNvPr id="201" name="Ink 200"/>
              </p:nvPicPr>
              <p:blipFill>
                <a:blip r:embed="rId271"/>
              </p:blipFill>
              <p:spPr>
                <a:xfrm>
                  <a:off x="5876728" y="4533950"/>
                  <a:ext cx="109800" cy="792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202" name="Ink 201"/>
                <p14:cNvContentPartPr/>
                <p14:nvPr/>
              </p14:nvContentPartPr>
              <p14:xfrm>
                <a:off x="5505568" y="4553030"/>
                <a:ext cx="156960" cy="2520"/>
              </p14:xfrm>
            </p:contentPart>
          </mc:Choice>
          <mc:Fallback xmlns="">
            <p:pic>
              <p:nvPicPr>
                <p:cNvPr id="202" name="Ink 201"/>
              </p:nvPicPr>
              <p:blipFill>
                <a:blip r:embed="rId273"/>
              </p:blipFill>
              <p:spPr>
                <a:xfrm>
                  <a:off x="5505568" y="4553030"/>
                  <a:ext cx="156960" cy="2520"/>
                </a:xfrm>
                <a:prstGeom prst="rect"/>
              </p:spPr>
            </p:pic>
          </mc:Fallback>
        </mc:AlternateContent>
      </p:grpSp>
      <mc:AlternateContent xmlns:mc="http://schemas.openxmlformats.org/markup-compatibility/2006" xmlns:p14="http://schemas.microsoft.com/office/powerpoint/2010/main">
        <mc:Choice Requires="p14">
          <p:contentPart p14:bwMode="auto" r:id="rId274">
            <p14:nvContentPartPr>
              <p14:cNvPr id="205" name="Ink 204"/>
              <p14:cNvContentPartPr/>
              <p14:nvPr/>
            </p14:nvContentPartPr>
            <p14:xfrm>
              <a:off x="304288" y="5169350"/>
              <a:ext cx="268920" cy="108720"/>
            </p14:xfrm>
          </p:contentPart>
        </mc:Choice>
        <mc:Fallback xmlns="">
          <p:pic>
            <p:nvPicPr>
              <p:cNvPr id="205" name="Ink 204"/>
            </p:nvPicPr>
            <p:blipFill>
              <a:blip r:embed="rId275"/>
            </p:blipFill>
            <p:spPr>
              <a:xfrm>
                <a:off x="304288" y="5169350"/>
                <a:ext cx="268920" cy="108720"/>
              </a:xfrm>
              <a:prstGeom prst="rect"/>
            </p:spPr>
          </p:pic>
        </mc:Fallback>
      </mc:AlternateContent>
      <p:grpSp>
        <p:nvGrpSpPr>
          <p:cNvPr id="210" name="Group 209"/>
          <p:cNvGrpSpPr/>
          <p:nvPr/>
        </p:nvGrpSpPr>
        <p:grpSpPr>
          <a:xfrm>
            <a:off x="852568" y="4961270"/>
            <a:ext cx="963360" cy="605160"/>
            <a:chOff x="852568" y="4961270"/>
            <a:chExt cx="963360" cy="605160"/>
          </a:xfrm>
        </p:grpSpPr>
        <mc:AlternateContent xmlns:mc="http://schemas.openxmlformats.org/markup-compatibility/2006" xmlns:p14="http://schemas.microsoft.com/office/powerpoint/2010/main">
          <mc:Choice Requires="p14">
            <p:contentPart p14:bwMode="auto" r:id="rId276">
              <p14:nvContentPartPr>
                <p14:cNvPr id="206" name="Ink 205"/>
                <p14:cNvContentPartPr/>
                <p14:nvPr/>
              </p14:nvContentPartPr>
              <p14:xfrm>
                <a:off x="852568" y="5015270"/>
                <a:ext cx="254160" cy="388080"/>
              </p14:xfrm>
            </p:contentPart>
          </mc:Choice>
          <mc:Fallback xmlns="">
            <p:pic>
              <p:nvPicPr>
                <p:cNvPr id="206" name="Ink 205"/>
              </p:nvPicPr>
              <p:blipFill>
                <a:blip r:embed="rId277"/>
              </p:blipFill>
              <p:spPr>
                <a:xfrm>
                  <a:off x="852568" y="5015270"/>
                  <a:ext cx="254160" cy="38808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207" name="Ink 206"/>
                <p14:cNvContentPartPr/>
                <p14:nvPr/>
              </p14:nvContentPartPr>
              <p14:xfrm>
                <a:off x="864448" y="5248550"/>
                <a:ext cx="162720" cy="32400"/>
              </p14:xfrm>
            </p:contentPart>
          </mc:Choice>
          <mc:Fallback xmlns="">
            <p:pic>
              <p:nvPicPr>
                <p:cNvPr id="207" name="Ink 206"/>
              </p:nvPicPr>
              <p:blipFill>
                <a:blip r:embed="rId279"/>
              </p:blipFill>
              <p:spPr>
                <a:xfrm>
                  <a:off x="864448" y="5248550"/>
                  <a:ext cx="162720" cy="32400"/>
                </a:xfrm>
                <a:prstGeom prst="rect"/>
              </p:spPr>
            </p:pic>
          </mc:Fallback>
        </mc:AlternateContent>
        <mc:AlternateContent xmlns:mc="http://schemas.openxmlformats.org/markup-compatibility/2006" xmlns:p14="http://schemas.microsoft.com/office/powerpoint/2010/main">
          <mc:Choice Requires="p14">
            <p:contentPart p14:bwMode="auto" r:id="rId280">
              <p14:nvContentPartPr>
                <p14:cNvPr id="208" name="Ink 207"/>
                <p14:cNvContentPartPr/>
                <p14:nvPr/>
              </p14:nvContentPartPr>
              <p14:xfrm>
                <a:off x="1173328" y="5001590"/>
                <a:ext cx="642600" cy="564840"/>
              </p14:xfrm>
            </p:contentPart>
          </mc:Choice>
          <mc:Fallback xmlns="">
            <p:pic>
              <p:nvPicPr>
                <p:cNvPr id="208" name="Ink 207"/>
              </p:nvPicPr>
              <p:blipFill>
                <a:blip r:embed="rId281"/>
              </p:blipFill>
              <p:spPr>
                <a:xfrm>
                  <a:off x="1173328" y="5001590"/>
                  <a:ext cx="642600" cy="56484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209" name="Ink 208"/>
                <p14:cNvContentPartPr/>
                <p14:nvPr/>
              </p14:nvContentPartPr>
              <p14:xfrm>
                <a:off x="1279888" y="4961270"/>
                <a:ext cx="168120" cy="122400"/>
              </p14:xfrm>
            </p:contentPart>
          </mc:Choice>
          <mc:Fallback xmlns="">
            <p:pic>
              <p:nvPicPr>
                <p:cNvPr id="209" name="Ink 208"/>
              </p:nvPicPr>
              <p:blipFill>
                <a:blip r:embed="rId283"/>
              </p:blipFill>
              <p:spPr>
                <a:xfrm>
                  <a:off x="1279888" y="4961270"/>
                  <a:ext cx="168120" cy="122400"/>
                </a:xfrm>
                <a:prstGeom prst="rect"/>
              </p:spPr>
            </p:pic>
          </mc:Fallback>
        </mc:AlternateContent>
      </p:grpSp>
      <p:grpSp>
        <p:nvGrpSpPr>
          <p:cNvPr id="216" name="Group 215"/>
          <p:cNvGrpSpPr/>
          <p:nvPr/>
        </p:nvGrpSpPr>
        <p:grpSpPr>
          <a:xfrm>
            <a:off x="1921768" y="5127590"/>
            <a:ext cx="2331360" cy="296640"/>
            <a:chOff x="1921768" y="5127590"/>
            <a:chExt cx="2331360" cy="296640"/>
          </a:xfrm>
        </p:grpSpPr>
        <mc:AlternateContent xmlns:mc="http://schemas.openxmlformats.org/markup-compatibility/2006" xmlns:p14="http://schemas.microsoft.com/office/powerpoint/2010/main">
          <mc:Choice Requires="p14">
            <p:contentPart p14:bwMode="auto" r:id="rId284">
              <p14:nvContentPartPr>
                <p14:cNvPr id="211" name="Ink 210"/>
                <p14:cNvContentPartPr/>
                <p14:nvPr/>
              </p14:nvContentPartPr>
              <p14:xfrm>
                <a:off x="1921768" y="5200310"/>
                <a:ext cx="293040" cy="121320"/>
              </p14:xfrm>
            </p:contentPart>
          </mc:Choice>
          <mc:Fallback xmlns="">
            <p:pic>
              <p:nvPicPr>
                <p:cNvPr id="211" name="Ink 210"/>
              </p:nvPicPr>
              <p:blipFill>
                <a:blip r:embed="rId285"/>
              </p:blipFill>
              <p:spPr>
                <a:xfrm>
                  <a:off x="1921768" y="5200310"/>
                  <a:ext cx="293040" cy="12132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212" name="Ink 211"/>
                <p14:cNvContentPartPr/>
                <p14:nvPr/>
              </p14:nvContentPartPr>
              <p14:xfrm>
                <a:off x="2397688" y="5166110"/>
                <a:ext cx="113760" cy="215640"/>
              </p14:xfrm>
            </p:contentPart>
          </mc:Choice>
          <mc:Fallback xmlns="">
            <p:pic>
              <p:nvPicPr>
                <p:cNvPr id="212" name="Ink 211"/>
              </p:nvPicPr>
              <p:blipFill>
                <a:blip r:embed="rId287"/>
              </p:blipFill>
              <p:spPr>
                <a:xfrm>
                  <a:off x="2397688" y="5166110"/>
                  <a:ext cx="113760" cy="215640"/>
                </a:xfrm>
                <a:prstGeom prst="rect"/>
              </p:spPr>
            </p:pic>
          </mc:Fallback>
        </mc:AlternateContent>
        <mc:AlternateContent xmlns:mc="http://schemas.openxmlformats.org/markup-compatibility/2006" xmlns:p14="http://schemas.microsoft.com/office/powerpoint/2010/main">
          <mc:Choice Requires="p14">
            <p:contentPart p14:bwMode="auto" r:id="rId288">
              <p14:nvContentPartPr>
                <p14:cNvPr id="213" name="Ink 212"/>
                <p14:cNvContentPartPr/>
                <p14:nvPr/>
              </p14:nvContentPartPr>
              <p14:xfrm>
                <a:off x="2640688" y="5145950"/>
                <a:ext cx="809640" cy="267480"/>
              </p14:xfrm>
            </p:contentPart>
          </mc:Choice>
          <mc:Fallback xmlns="">
            <p:pic>
              <p:nvPicPr>
                <p:cNvPr id="213" name="Ink 212"/>
              </p:nvPicPr>
              <p:blipFill>
                <a:blip r:embed="rId289"/>
              </p:blipFill>
              <p:spPr>
                <a:xfrm>
                  <a:off x="2640688" y="5145950"/>
                  <a:ext cx="809640" cy="267480"/>
                </a:xfrm>
                <a:prstGeom prst="rect"/>
              </p:spPr>
            </p:pic>
          </mc:Fallback>
        </mc:AlternateContent>
        <mc:AlternateContent xmlns:mc="http://schemas.openxmlformats.org/markup-compatibility/2006" xmlns:p14="http://schemas.microsoft.com/office/powerpoint/2010/main">
          <mc:Choice Requires="p14">
            <p:contentPart p14:bwMode="auto" r:id="rId290">
              <p14:nvContentPartPr>
                <p14:cNvPr id="214" name="Ink 213"/>
                <p14:cNvContentPartPr/>
                <p14:nvPr/>
              </p14:nvContentPartPr>
              <p14:xfrm>
                <a:off x="3557968" y="5127590"/>
                <a:ext cx="695160" cy="296640"/>
              </p14:xfrm>
            </p:contentPart>
          </mc:Choice>
          <mc:Fallback xmlns="">
            <p:pic>
              <p:nvPicPr>
                <p:cNvPr id="214" name="Ink 213"/>
              </p:nvPicPr>
              <p:blipFill>
                <a:blip r:embed="rId291"/>
              </p:blipFill>
              <p:spPr>
                <a:xfrm>
                  <a:off x="3557968" y="5127590"/>
                  <a:ext cx="695160" cy="29664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215" name="Ink 214"/>
                <p14:cNvContentPartPr/>
                <p14:nvPr/>
              </p14:nvContentPartPr>
              <p14:xfrm>
                <a:off x="3833368" y="5173670"/>
                <a:ext cx="189000" cy="9000"/>
              </p14:xfrm>
            </p:contentPart>
          </mc:Choice>
          <mc:Fallback xmlns="">
            <p:pic>
              <p:nvPicPr>
                <p:cNvPr id="215" name="Ink 214"/>
              </p:nvPicPr>
              <p:blipFill>
                <a:blip r:embed="rId293"/>
              </p:blipFill>
              <p:spPr>
                <a:xfrm>
                  <a:off x="3833368" y="5173670"/>
                  <a:ext cx="189000" cy="9000"/>
                </a:xfrm>
                <a:prstGeom prst="rect"/>
              </p:spPr>
            </p:pic>
          </mc:Fallback>
        </mc:AlternateContent>
      </p:grpSp>
      <p:grpSp>
        <p:nvGrpSpPr>
          <p:cNvPr id="222" name="Group 221"/>
          <p:cNvGrpSpPr/>
          <p:nvPr/>
        </p:nvGrpSpPr>
        <p:grpSpPr>
          <a:xfrm>
            <a:off x="4403968" y="4965590"/>
            <a:ext cx="1134720" cy="480960"/>
            <a:chOff x="4403968" y="4965590"/>
            <a:chExt cx="1134720" cy="480960"/>
          </a:xfrm>
        </p:grpSpPr>
        <mc:AlternateContent xmlns:mc="http://schemas.openxmlformats.org/markup-compatibility/2006" xmlns:p14="http://schemas.microsoft.com/office/powerpoint/2010/main">
          <mc:Choice Requires="p14">
            <p:contentPart p14:bwMode="auto" r:id="rId294">
              <p14:nvContentPartPr>
                <p14:cNvPr id="217" name="Ink 216"/>
                <p14:cNvContentPartPr/>
                <p14:nvPr/>
              </p14:nvContentPartPr>
              <p14:xfrm>
                <a:off x="4403968" y="5118950"/>
                <a:ext cx="190800" cy="313920"/>
              </p14:xfrm>
            </p:contentPart>
          </mc:Choice>
          <mc:Fallback xmlns="">
            <p:pic>
              <p:nvPicPr>
                <p:cNvPr id="217" name="Ink 216"/>
              </p:nvPicPr>
              <p:blipFill>
                <a:blip r:embed="rId295"/>
              </p:blipFill>
              <p:spPr>
                <a:xfrm>
                  <a:off x="4403968" y="5118950"/>
                  <a:ext cx="190800" cy="31392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18" name="Ink 217"/>
                <p14:cNvContentPartPr/>
                <p14:nvPr/>
              </p14:nvContentPartPr>
              <p14:xfrm>
                <a:off x="4672888" y="5171510"/>
                <a:ext cx="161280" cy="271080"/>
              </p14:xfrm>
            </p:contentPart>
          </mc:Choice>
          <mc:Fallback xmlns="">
            <p:pic>
              <p:nvPicPr>
                <p:cNvPr id="218" name="Ink 217"/>
              </p:nvPicPr>
              <p:blipFill>
                <a:blip r:embed="rId297"/>
              </p:blipFill>
              <p:spPr>
                <a:xfrm>
                  <a:off x="4672888" y="5171510"/>
                  <a:ext cx="161280" cy="27108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219" name="Ink 218"/>
                <p14:cNvContentPartPr/>
                <p14:nvPr/>
              </p14:nvContentPartPr>
              <p14:xfrm>
                <a:off x="4889248" y="5161430"/>
                <a:ext cx="125280" cy="270360"/>
              </p14:xfrm>
            </p:contentPart>
          </mc:Choice>
          <mc:Fallback xmlns="">
            <p:pic>
              <p:nvPicPr>
                <p:cNvPr id="219" name="Ink 218"/>
              </p:nvPicPr>
              <p:blipFill>
                <a:blip r:embed="rId299"/>
              </p:blipFill>
              <p:spPr>
                <a:xfrm>
                  <a:off x="4889248" y="5161430"/>
                  <a:ext cx="125280" cy="270360"/>
                </a:xfrm>
                <a:prstGeom prst="rect"/>
              </p:spPr>
            </p:pic>
          </mc:Fallback>
        </mc:AlternateContent>
        <mc:AlternateContent xmlns:mc="http://schemas.openxmlformats.org/markup-compatibility/2006" xmlns:p14="http://schemas.microsoft.com/office/powerpoint/2010/main">
          <mc:Choice Requires="p14">
            <p:contentPart p14:bwMode="auto" r:id="rId300">
              <p14:nvContentPartPr>
                <p14:cNvPr id="220" name="Ink 219"/>
                <p14:cNvContentPartPr/>
                <p14:nvPr/>
              </p14:nvContentPartPr>
              <p14:xfrm>
                <a:off x="5132968" y="5135510"/>
                <a:ext cx="147960" cy="284400"/>
              </p14:xfrm>
            </p:contentPart>
          </mc:Choice>
          <mc:Fallback xmlns="">
            <p:pic>
              <p:nvPicPr>
                <p:cNvPr id="220" name="Ink 219"/>
              </p:nvPicPr>
              <p:blipFill>
                <a:blip r:embed="rId301"/>
              </p:blipFill>
              <p:spPr>
                <a:xfrm>
                  <a:off x="5132968" y="5135510"/>
                  <a:ext cx="147960" cy="28440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221" name="Ink 220"/>
                <p14:cNvContentPartPr/>
                <p14:nvPr/>
              </p14:nvContentPartPr>
              <p14:xfrm>
                <a:off x="5342848" y="4965590"/>
                <a:ext cx="195840" cy="480960"/>
              </p14:xfrm>
            </p:contentPart>
          </mc:Choice>
          <mc:Fallback xmlns="">
            <p:pic>
              <p:nvPicPr>
                <p:cNvPr id="221" name="Ink 220"/>
              </p:nvPicPr>
              <p:blipFill>
                <a:blip r:embed="rId303"/>
              </p:blipFill>
              <p:spPr>
                <a:xfrm>
                  <a:off x="5342848" y="4965590"/>
                  <a:ext cx="195840" cy="480960"/>
                </a:xfrm>
                <a:prstGeom prst="rect"/>
              </p:spPr>
            </p:pic>
          </mc:Fallback>
        </mc:AlternateContent>
      </p:grpSp>
      <p:grpSp>
        <p:nvGrpSpPr>
          <p:cNvPr id="235" name="Group 234"/>
          <p:cNvGrpSpPr/>
          <p:nvPr/>
        </p:nvGrpSpPr>
        <p:grpSpPr>
          <a:xfrm>
            <a:off x="240928" y="5513150"/>
            <a:ext cx="3688560" cy="606240"/>
            <a:chOff x="240928" y="5513150"/>
            <a:chExt cx="3688560" cy="606240"/>
          </a:xfrm>
        </p:grpSpPr>
        <mc:AlternateContent xmlns:mc="http://schemas.openxmlformats.org/markup-compatibility/2006" xmlns:p14="http://schemas.microsoft.com/office/powerpoint/2010/main">
          <mc:Choice Requires="p14">
            <p:contentPart p14:bwMode="auto" r:id="rId304">
              <p14:nvContentPartPr>
                <p14:cNvPr id="223" name="Ink 222"/>
                <p14:cNvContentPartPr/>
                <p14:nvPr/>
              </p14:nvContentPartPr>
              <p14:xfrm>
                <a:off x="240928" y="5644910"/>
                <a:ext cx="209880" cy="155160"/>
              </p14:xfrm>
            </p:contentPart>
          </mc:Choice>
          <mc:Fallback xmlns="">
            <p:pic>
              <p:nvPicPr>
                <p:cNvPr id="223" name="Ink 222"/>
              </p:nvPicPr>
              <p:blipFill>
                <a:blip r:embed="rId305"/>
              </p:blipFill>
              <p:spPr>
                <a:xfrm>
                  <a:off x="240928" y="5644910"/>
                  <a:ext cx="209880" cy="15516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224" name="Ink 223"/>
                <p14:cNvContentPartPr/>
                <p14:nvPr/>
              </p14:nvContentPartPr>
              <p14:xfrm>
                <a:off x="628648" y="5602790"/>
                <a:ext cx="180360" cy="15480"/>
              </p14:xfrm>
            </p:contentPart>
          </mc:Choice>
          <mc:Fallback xmlns="">
            <p:pic>
              <p:nvPicPr>
                <p:cNvPr id="224" name="Ink 223"/>
              </p:nvPicPr>
              <p:blipFill>
                <a:blip r:embed="rId307"/>
              </p:blipFill>
              <p:spPr>
                <a:xfrm>
                  <a:off x="628648" y="5602790"/>
                  <a:ext cx="180360" cy="1548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225" name="Ink 224"/>
                <p14:cNvContentPartPr/>
                <p14:nvPr/>
              </p14:nvContentPartPr>
              <p14:xfrm>
                <a:off x="695968" y="5608550"/>
                <a:ext cx="530640" cy="271800"/>
              </p14:xfrm>
            </p:contentPart>
          </mc:Choice>
          <mc:Fallback xmlns="">
            <p:pic>
              <p:nvPicPr>
                <p:cNvPr id="225" name="Ink 224"/>
              </p:nvPicPr>
              <p:blipFill>
                <a:blip r:embed="rId309"/>
              </p:blipFill>
              <p:spPr>
                <a:xfrm>
                  <a:off x="695968" y="5608550"/>
                  <a:ext cx="530640" cy="271800"/>
                </a:xfrm>
                <a:prstGeom prst="rect"/>
              </p:spPr>
            </p:pic>
          </mc:Fallback>
        </mc:AlternateContent>
        <mc:AlternateContent xmlns:mc="http://schemas.openxmlformats.org/markup-compatibility/2006" xmlns:p14="http://schemas.microsoft.com/office/powerpoint/2010/main">
          <mc:Choice Requires="p14">
            <p:contentPart p14:bwMode="auto" r:id="rId310">
              <p14:nvContentPartPr>
                <p14:cNvPr id="226" name="Ink 225"/>
                <p14:cNvContentPartPr/>
                <p14:nvPr/>
              </p14:nvContentPartPr>
              <p14:xfrm>
                <a:off x="959848" y="5513150"/>
                <a:ext cx="90720" cy="88560"/>
              </p14:xfrm>
            </p:contentPart>
          </mc:Choice>
          <mc:Fallback xmlns="">
            <p:pic>
              <p:nvPicPr>
                <p:cNvPr id="226" name="Ink 225"/>
              </p:nvPicPr>
              <p:blipFill>
                <a:blip r:embed="rId311"/>
              </p:blipFill>
              <p:spPr>
                <a:xfrm>
                  <a:off x="959848" y="5513150"/>
                  <a:ext cx="90720" cy="8856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227" name="Ink 226"/>
                <p14:cNvContentPartPr/>
                <p14:nvPr/>
              </p14:nvContentPartPr>
              <p14:xfrm>
                <a:off x="1361968" y="5624390"/>
                <a:ext cx="654480" cy="495000"/>
              </p14:xfrm>
            </p:contentPart>
          </mc:Choice>
          <mc:Fallback xmlns="">
            <p:pic>
              <p:nvPicPr>
                <p:cNvPr id="227" name="Ink 226"/>
              </p:nvPicPr>
              <p:blipFill>
                <a:blip r:embed="rId313"/>
              </p:blipFill>
              <p:spPr>
                <a:xfrm>
                  <a:off x="1361968" y="5624390"/>
                  <a:ext cx="654480" cy="495000"/>
                </a:xfrm>
                <a:prstGeom prst="rect"/>
              </p:spPr>
            </p:pic>
          </mc:Fallback>
        </mc:AlternateContent>
        <mc:AlternateContent xmlns:mc="http://schemas.openxmlformats.org/markup-compatibility/2006" xmlns:p14="http://schemas.microsoft.com/office/powerpoint/2010/main">
          <mc:Choice Requires="p14">
            <p:contentPart p14:bwMode="auto" r:id="rId314">
              <p14:nvContentPartPr>
                <p14:cNvPr id="228" name="Ink 227"/>
                <p14:cNvContentPartPr/>
                <p14:nvPr/>
              </p14:nvContentPartPr>
              <p14:xfrm>
                <a:off x="1253248" y="5700710"/>
                <a:ext cx="180720" cy="4680"/>
              </p14:xfrm>
            </p:contentPart>
          </mc:Choice>
          <mc:Fallback xmlns="">
            <p:pic>
              <p:nvPicPr>
                <p:cNvPr id="228" name="Ink 227"/>
              </p:nvPicPr>
              <p:blipFill>
                <a:blip r:embed="rId315"/>
              </p:blipFill>
              <p:spPr>
                <a:xfrm>
                  <a:off x="1253248" y="5700710"/>
                  <a:ext cx="180720" cy="468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29" name="Ink 228"/>
                <p14:cNvContentPartPr/>
                <p14:nvPr/>
              </p14:nvContentPartPr>
              <p14:xfrm>
                <a:off x="2145688" y="5647070"/>
                <a:ext cx="331560" cy="462960"/>
              </p14:xfrm>
            </p:contentPart>
          </mc:Choice>
          <mc:Fallback xmlns="">
            <p:pic>
              <p:nvPicPr>
                <p:cNvPr id="229" name="Ink 228"/>
              </p:nvPicPr>
              <p:blipFill>
                <a:blip r:embed="rId317"/>
              </p:blipFill>
              <p:spPr>
                <a:xfrm>
                  <a:off x="2145688" y="5647070"/>
                  <a:ext cx="331560" cy="462960"/>
                </a:xfrm>
                <a:prstGeom prst="rect"/>
              </p:spPr>
            </p:pic>
          </mc:Fallback>
        </mc:AlternateContent>
        <mc:AlternateContent xmlns:mc="http://schemas.openxmlformats.org/markup-compatibility/2006" xmlns:p14="http://schemas.microsoft.com/office/powerpoint/2010/main">
          <mc:Choice Requires="p14">
            <p:contentPart p14:bwMode="auto" r:id="rId318">
              <p14:nvContentPartPr>
                <p14:cNvPr id="230" name="Ink 229"/>
                <p14:cNvContentPartPr/>
                <p14:nvPr/>
              </p14:nvContentPartPr>
              <p14:xfrm>
                <a:off x="2607928" y="5668670"/>
                <a:ext cx="152280" cy="252360"/>
              </p14:xfrm>
            </p:contentPart>
          </mc:Choice>
          <mc:Fallback xmlns="">
            <p:pic>
              <p:nvPicPr>
                <p:cNvPr id="230" name="Ink 229"/>
              </p:nvPicPr>
              <p:blipFill>
                <a:blip r:embed="rId319"/>
              </p:blipFill>
              <p:spPr>
                <a:xfrm>
                  <a:off x="2607928" y="5668670"/>
                  <a:ext cx="152280" cy="252360"/>
                </a:xfrm>
                <a:prstGeom prst="rect"/>
              </p:spPr>
            </p:pic>
          </mc:Fallback>
        </mc:AlternateContent>
        <mc:AlternateContent xmlns:mc="http://schemas.openxmlformats.org/markup-compatibility/2006" xmlns:p14="http://schemas.microsoft.com/office/powerpoint/2010/main">
          <mc:Choice Requires="p14">
            <p:contentPart p14:bwMode="auto" r:id="rId320">
              <p14:nvContentPartPr>
                <p14:cNvPr id="231" name="Ink 230"/>
                <p14:cNvContentPartPr/>
                <p14:nvPr/>
              </p14:nvContentPartPr>
              <p14:xfrm>
                <a:off x="2812408" y="5659670"/>
                <a:ext cx="157320" cy="251280"/>
              </p14:xfrm>
            </p:contentPart>
          </mc:Choice>
          <mc:Fallback xmlns="">
            <p:pic>
              <p:nvPicPr>
                <p:cNvPr id="231" name="Ink 230"/>
              </p:nvPicPr>
              <p:blipFill>
                <a:blip r:embed="rId321"/>
              </p:blipFill>
              <p:spPr>
                <a:xfrm>
                  <a:off x="2812408" y="5659670"/>
                  <a:ext cx="157320" cy="251280"/>
                </a:xfrm>
                <a:prstGeom prst="rect"/>
              </p:spPr>
            </p:pic>
          </mc:Fallback>
        </mc:AlternateContent>
        <mc:AlternateContent xmlns:mc="http://schemas.openxmlformats.org/markup-compatibility/2006" xmlns:p14="http://schemas.microsoft.com/office/powerpoint/2010/main">
          <mc:Choice Requires="p14">
            <p:contentPart p14:bwMode="auto" r:id="rId322">
              <p14:nvContentPartPr>
                <p14:cNvPr id="232" name="Ink 231"/>
                <p14:cNvContentPartPr/>
                <p14:nvPr/>
              </p14:nvContentPartPr>
              <p14:xfrm>
                <a:off x="3003568" y="5662550"/>
                <a:ext cx="164160" cy="28080"/>
              </p14:xfrm>
            </p:contentPart>
          </mc:Choice>
          <mc:Fallback xmlns="">
            <p:pic>
              <p:nvPicPr>
                <p:cNvPr id="232" name="Ink 231"/>
              </p:nvPicPr>
              <p:blipFill>
                <a:blip r:embed="rId323"/>
              </p:blipFill>
              <p:spPr>
                <a:xfrm>
                  <a:off x="3003568" y="5662550"/>
                  <a:ext cx="164160" cy="2808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233" name="Ink 232"/>
                <p14:cNvContentPartPr/>
                <p14:nvPr/>
              </p14:nvContentPartPr>
              <p14:xfrm>
                <a:off x="3057568" y="5705030"/>
                <a:ext cx="14400" cy="198360"/>
              </p14:xfrm>
            </p:contentPart>
          </mc:Choice>
          <mc:Fallback xmlns="">
            <p:pic>
              <p:nvPicPr>
                <p:cNvPr id="233" name="Ink 232"/>
              </p:nvPicPr>
              <p:blipFill>
                <a:blip r:embed="rId325"/>
              </p:blipFill>
              <p:spPr>
                <a:xfrm>
                  <a:off x="3057568" y="5705030"/>
                  <a:ext cx="14400" cy="19836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234" name="Ink 233"/>
                <p14:cNvContentPartPr/>
                <p14:nvPr/>
              </p14:nvContentPartPr>
              <p14:xfrm>
                <a:off x="3266008" y="5656070"/>
                <a:ext cx="663480" cy="299520"/>
              </p14:xfrm>
            </p:contentPart>
          </mc:Choice>
          <mc:Fallback xmlns="">
            <p:pic>
              <p:nvPicPr>
                <p:cNvPr id="234" name="Ink 233"/>
              </p:nvPicPr>
              <p:blipFill>
                <a:blip r:embed="rId327"/>
              </p:blipFill>
              <p:spPr>
                <a:xfrm>
                  <a:off x="3266008" y="5656070"/>
                  <a:ext cx="663480" cy="299520"/>
                </a:xfrm>
                <a:prstGeom prst="rect"/>
              </p:spPr>
            </p:pic>
          </mc:Fallback>
        </mc:AlternateContent>
      </p:grpSp>
      <p:grpSp>
        <p:nvGrpSpPr>
          <p:cNvPr id="246" name="Group 245"/>
          <p:cNvGrpSpPr/>
          <p:nvPr/>
        </p:nvGrpSpPr>
        <p:grpSpPr>
          <a:xfrm>
            <a:off x="4163128" y="5608550"/>
            <a:ext cx="4292640" cy="514800"/>
            <a:chOff x="4163128" y="5608550"/>
            <a:chExt cx="4292640" cy="514800"/>
          </a:xfrm>
        </p:grpSpPr>
        <mc:AlternateContent xmlns:mc="http://schemas.openxmlformats.org/markup-compatibility/2006" xmlns:p14="http://schemas.microsoft.com/office/powerpoint/2010/main">
          <mc:Choice Requires="p14">
            <p:contentPart p14:bwMode="auto" r:id="rId328">
              <p14:nvContentPartPr>
                <p14:cNvPr id="236" name="Ink 235"/>
                <p14:cNvContentPartPr/>
                <p14:nvPr/>
              </p14:nvContentPartPr>
              <p14:xfrm>
                <a:off x="4163128" y="5702870"/>
                <a:ext cx="152640" cy="210960"/>
              </p14:xfrm>
            </p:contentPart>
          </mc:Choice>
          <mc:Fallback xmlns="">
            <p:pic>
              <p:nvPicPr>
                <p:cNvPr id="236" name="Ink 235"/>
              </p:nvPicPr>
              <p:blipFill>
                <a:blip r:embed="rId329"/>
              </p:blipFill>
              <p:spPr>
                <a:xfrm>
                  <a:off x="4163128" y="5702870"/>
                  <a:ext cx="152640" cy="210960"/>
                </a:xfrm>
                <a:prstGeom prst="rect"/>
              </p:spPr>
            </p:pic>
          </mc:Fallback>
        </mc:AlternateContent>
        <mc:AlternateContent xmlns:mc="http://schemas.openxmlformats.org/markup-compatibility/2006" xmlns:p14="http://schemas.microsoft.com/office/powerpoint/2010/main">
          <mc:Choice Requires="p14">
            <p:contentPart p14:bwMode="auto" r:id="rId330">
              <p14:nvContentPartPr>
                <p14:cNvPr id="237" name="Ink 236"/>
                <p14:cNvContentPartPr/>
                <p14:nvPr/>
              </p14:nvContentPartPr>
              <p14:xfrm>
                <a:off x="4402528" y="5739590"/>
                <a:ext cx="196200" cy="192600"/>
              </p14:xfrm>
            </p:contentPart>
          </mc:Choice>
          <mc:Fallback xmlns="">
            <p:pic>
              <p:nvPicPr>
                <p:cNvPr id="237" name="Ink 236"/>
              </p:nvPicPr>
              <p:blipFill>
                <a:blip r:embed="rId331"/>
              </p:blipFill>
              <p:spPr>
                <a:xfrm>
                  <a:off x="4402528" y="5739590"/>
                  <a:ext cx="196200" cy="192600"/>
                </a:xfrm>
                <a:prstGeom prst="rect"/>
              </p:spPr>
            </p:pic>
          </mc:Fallback>
        </mc:AlternateContent>
        <mc:AlternateContent xmlns:mc="http://schemas.openxmlformats.org/markup-compatibility/2006" xmlns:p14="http://schemas.microsoft.com/office/powerpoint/2010/main">
          <mc:Choice Requires="p14">
            <p:contentPart p14:bwMode="auto" r:id="rId332">
              <p14:nvContentPartPr>
                <p14:cNvPr id="238" name="Ink 237"/>
                <p14:cNvContentPartPr/>
                <p14:nvPr/>
              </p14:nvContentPartPr>
              <p14:xfrm>
                <a:off x="4596928" y="5700710"/>
                <a:ext cx="111240" cy="360"/>
              </p14:xfrm>
            </p:contentPart>
          </mc:Choice>
          <mc:Fallback xmlns="">
            <p:pic>
              <p:nvPicPr>
                <p:cNvPr id="238" name="Ink 237"/>
              </p:nvPicPr>
              <p:blipFill>
                <a:blip r:embed="rId333"/>
              </p:blipFill>
              <p:spPr>
                <a:xfrm>
                  <a:off x="4596928" y="5700710"/>
                  <a:ext cx="111240" cy="360"/>
                </a:xfrm>
                <a:prstGeom prst="rect"/>
              </p:spPr>
            </p:pic>
          </mc:Fallback>
        </mc:AlternateContent>
        <mc:AlternateContent xmlns:mc="http://schemas.openxmlformats.org/markup-compatibility/2006" xmlns:p14="http://schemas.microsoft.com/office/powerpoint/2010/main">
          <mc:Choice Requires="p14">
            <p:contentPart p14:bwMode="auto" r:id="rId334">
              <p14:nvContentPartPr>
                <p14:cNvPr id="239" name="Ink 238"/>
                <p14:cNvContentPartPr/>
                <p14:nvPr/>
              </p14:nvContentPartPr>
              <p14:xfrm>
                <a:off x="4793848" y="5707190"/>
                <a:ext cx="773640" cy="416160"/>
              </p14:xfrm>
            </p:contentPart>
          </mc:Choice>
          <mc:Fallback xmlns="">
            <p:pic>
              <p:nvPicPr>
                <p:cNvPr id="239" name="Ink 238"/>
              </p:nvPicPr>
              <p:blipFill>
                <a:blip r:embed="rId335"/>
              </p:blipFill>
              <p:spPr>
                <a:xfrm>
                  <a:off x="4793848" y="5707190"/>
                  <a:ext cx="773640" cy="416160"/>
                </a:xfrm>
                <a:prstGeom prst="rect"/>
              </p:spPr>
            </p:pic>
          </mc:Fallback>
        </mc:AlternateContent>
        <mc:AlternateContent xmlns:mc="http://schemas.openxmlformats.org/markup-compatibility/2006" xmlns:p14="http://schemas.microsoft.com/office/powerpoint/2010/main">
          <mc:Choice Requires="p14">
            <p:contentPart p14:bwMode="auto" r:id="rId336">
              <p14:nvContentPartPr>
                <p14:cNvPr id="240" name="Ink 239"/>
                <p14:cNvContentPartPr/>
                <p14:nvPr/>
              </p14:nvContentPartPr>
              <p14:xfrm>
                <a:off x="5825248" y="5608550"/>
                <a:ext cx="473760" cy="472680"/>
              </p14:xfrm>
            </p:contentPart>
          </mc:Choice>
          <mc:Fallback xmlns="">
            <p:pic>
              <p:nvPicPr>
                <p:cNvPr id="240" name="Ink 239"/>
              </p:nvPicPr>
              <p:blipFill>
                <a:blip r:embed="rId337"/>
              </p:blipFill>
              <p:spPr>
                <a:xfrm>
                  <a:off x="5825248" y="5608550"/>
                  <a:ext cx="473760" cy="472680"/>
                </a:xfrm>
                <a:prstGeom prst="rect"/>
              </p:spPr>
            </p:pic>
          </mc:Fallback>
        </mc:AlternateContent>
        <mc:AlternateContent xmlns:mc="http://schemas.openxmlformats.org/markup-compatibility/2006" xmlns:p14="http://schemas.microsoft.com/office/powerpoint/2010/main">
          <mc:Choice Requires="p14">
            <p:contentPart p14:bwMode="auto" r:id="rId338">
              <p14:nvContentPartPr>
                <p14:cNvPr id="242" name="Ink 241"/>
                <p14:cNvContentPartPr/>
                <p14:nvPr/>
              </p14:nvContentPartPr>
              <p14:xfrm>
                <a:off x="6400168" y="5649230"/>
                <a:ext cx="640080" cy="271440"/>
              </p14:xfrm>
            </p:contentPart>
          </mc:Choice>
          <mc:Fallback xmlns="">
            <p:pic>
              <p:nvPicPr>
                <p:cNvPr id="242" name="Ink 241"/>
              </p:nvPicPr>
              <p:blipFill>
                <a:blip r:embed="rId339"/>
              </p:blipFill>
              <p:spPr>
                <a:xfrm>
                  <a:off x="6400168" y="5649230"/>
                  <a:ext cx="640080" cy="27144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243" name="Ink 242"/>
                <p14:cNvContentPartPr/>
                <p14:nvPr/>
              </p14:nvContentPartPr>
              <p14:xfrm>
                <a:off x="7191088" y="5687030"/>
                <a:ext cx="713160" cy="255240"/>
              </p14:xfrm>
            </p:contentPart>
          </mc:Choice>
          <mc:Fallback xmlns="">
            <p:pic>
              <p:nvPicPr>
                <p:cNvPr id="243" name="Ink 242"/>
              </p:nvPicPr>
              <p:blipFill>
                <a:blip r:embed="rId341"/>
              </p:blipFill>
              <p:spPr>
                <a:xfrm>
                  <a:off x="7191088" y="5687030"/>
                  <a:ext cx="713160" cy="255240"/>
                </a:xfrm>
                <a:prstGeom prst="rect"/>
              </p:spPr>
            </p:pic>
          </mc:Fallback>
        </mc:AlternateContent>
        <mc:AlternateContent xmlns:mc="http://schemas.openxmlformats.org/markup-compatibility/2006" xmlns:p14="http://schemas.microsoft.com/office/powerpoint/2010/main">
          <mc:Choice Requires="p14">
            <p:contentPart p14:bwMode="auto" r:id="rId342">
              <p14:nvContentPartPr>
                <p14:cNvPr id="244" name="Ink 243"/>
                <p14:cNvContentPartPr/>
                <p14:nvPr/>
              </p14:nvContentPartPr>
              <p14:xfrm>
                <a:off x="7919008" y="5642390"/>
                <a:ext cx="463680" cy="311040"/>
              </p14:xfrm>
            </p:contentPart>
          </mc:Choice>
          <mc:Fallback xmlns="">
            <p:pic>
              <p:nvPicPr>
                <p:cNvPr id="244" name="Ink 243"/>
              </p:nvPicPr>
              <p:blipFill>
                <a:blip r:embed="rId343"/>
              </p:blipFill>
              <p:spPr>
                <a:xfrm>
                  <a:off x="7919008" y="5642390"/>
                  <a:ext cx="463680" cy="311040"/>
                </a:xfrm>
                <a:prstGeom prst="rect"/>
              </p:spPr>
            </p:pic>
          </mc:Fallback>
        </mc:AlternateContent>
        <mc:AlternateContent xmlns:mc="http://schemas.openxmlformats.org/markup-compatibility/2006" xmlns:p14="http://schemas.microsoft.com/office/powerpoint/2010/main">
          <mc:Choice Requires="p14">
            <p:contentPart p14:bwMode="auto" r:id="rId344">
              <p14:nvContentPartPr>
                <p14:cNvPr id="245" name="Ink 244"/>
                <p14:cNvContentPartPr/>
                <p14:nvPr/>
              </p14:nvContentPartPr>
              <p14:xfrm>
                <a:off x="8271448" y="5751830"/>
                <a:ext cx="184320" cy="11880"/>
              </p14:xfrm>
            </p:contentPart>
          </mc:Choice>
          <mc:Fallback xmlns="">
            <p:pic>
              <p:nvPicPr>
                <p:cNvPr id="245" name="Ink 244"/>
              </p:nvPicPr>
              <p:blipFill>
                <a:blip r:embed="rId345"/>
              </p:blipFill>
              <p:spPr>
                <a:xfrm>
                  <a:off x="8271448" y="5751830"/>
                  <a:ext cx="184320" cy="11880"/>
                </a:xfrm>
                <a:prstGeom prst="rect"/>
              </p:spPr>
            </p:pic>
          </mc:Fallback>
        </mc:AlternateContent>
      </p:grpSp>
      <mc:AlternateContent xmlns:mc="http://schemas.openxmlformats.org/markup-compatibility/2006" xmlns:p14="http://schemas.microsoft.com/office/powerpoint/2010/main">
        <mc:Choice Requires="p14">
          <p:contentPart p14:bwMode="auto" r:id="rId346">
            <p14:nvContentPartPr>
              <p14:cNvPr id="247" name="Ink 246"/>
              <p14:cNvContentPartPr/>
              <p14:nvPr/>
            </p14:nvContentPartPr>
            <p14:xfrm>
              <a:off x="165328" y="6071870"/>
              <a:ext cx="199080" cy="162720"/>
            </p14:xfrm>
          </p:contentPart>
        </mc:Choice>
        <mc:Fallback xmlns="">
          <p:pic>
            <p:nvPicPr>
              <p:cNvPr id="247" name="Ink 246"/>
            </p:nvPicPr>
            <p:blipFill>
              <a:blip r:embed="rId347"/>
            </p:blipFill>
            <p:spPr>
              <a:xfrm>
                <a:off x="165328" y="6071870"/>
                <a:ext cx="199080" cy="162720"/>
              </a:xfrm>
              <a:prstGeom prst="rect"/>
            </p:spPr>
          </p:pic>
        </mc:Fallback>
      </mc:AlternateContent>
      <p:grpSp>
        <p:nvGrpSpPr>
          <p:cNvPr id="262" name="Group 261"/>
          <p:cNvGrpSpPr/>
          <p:nvPr/>
        </p:nvGrpSpPr>
        <p:grpSpPr>
          <a:xfrm>
            <a:off x="587608" y="6030110"/>
            <a:ext cx="4828680" cy="552240"/>
            <a:chOff x="587608" y="6030110"/>
            <a:chExt cx="4828680" cy="552240"/>
          </a:xfrm>
        </p:grpSpPr>
        <mc:AlternateContent xmlns:mc="http://schemas.openxmlformats.org/markup-compatibility/2006" xmlns:p14="http://schemas.microsoft.com/office/powerpoint/2010/main">
          <mc:Choice Requires="p14">
            <p:contentPart p14:bwMode="auto" r:id="rId348">
              <p14:nvContentPartPr>
                <p14:cNvPr id="248" name="Ink 247"/>
                <p14:cNvContentPartPr/>
                <p14:nvPr/>
              </p14:nvContentPartPr>
              <p14:xfrm>
                <a:off x="609928" y="6030110"/>
                <a:ext cx="147600" cy="298440"/>
              </p14:xfrm>
            </p:contentPart>
          </mc:Choice>
          <mc:Fallback xmlns="">
            <p:pic>
              <p:nvPicPr>
                <p:cNvPr id="248" name="Ink 247"/>
              </p:nvPicPr>
              <p:blipFill>
                <a:blip r:embed="rId349"/>
              </p:blipFill>
              <p:spPr>
                <a:xfrm>
                  <a:off x="609928" y="6030110"/>
                  <a:ext cx="147600" cy="298440"/>
                </a:xfrm>
                <a:prstGeom prst="rect"/>
              </p:spPr>
            </p:pic>
          </mc:Fallback>
        </mc:AlternateContent>
        <mc:AlternateContent xmlns:mc="http://schemas.openxmlformats.org/markup-compatibility/2006" xmlns:p14="http://schemas.microsoft.com/office/powerpoint/2010/main">
          <mc:Choice Requires="p14">
            <p:contentPart p14:bwMode="auto" r:id="rId350">
              <p14:nvContentPartPr>
                <p14:cNvPr id="249" name="Ink 248"/>
                <p14:cNvContentPartPr/>
                <p14:nvPr/>
              </p14:nvContentPartPr>
              <p14:xfrm>
                <a:off x="587608" y="6189590"/>
                <a:ext cx="151200" cy="9000"/>
              </p14:xfrm>
            </p:contentPart>
          </mc:Choice>
          <mc:Fallback xmlns="">
            <p:pic>
              <p:nvPicPr>
                <p:cNvPr id="249" name="Ink 248"/>
              </p:nvPicPr>
              <p:blipFill>
                <a:blip r:embed="rId351"/>
              </p:blipFill>
              <p:spPr>
                <a:xfrm>
                  <a:off x="587608" y="6189590"/>
                  <a:ext cx="151200" cy="9000"/>
                </a:xfrm>
                <a:prstGeom prst="rect"/>
              </p:spPr>
            </p:pic>
          </mc:Fallback>
        </mc:AlternateContent>
        <mc:AlternateContent xmlns:mc="http://schemas.openxmlformats.org/markup-compatibility/2006" xmlns:p14="http://schemas.microsoft.com/office/powerpoint/2010/main">
          <mc:Choice Requires="p14">
            <p:contentPart p14:bwMode="auto" r:id="rId352">
              <p14:nvContentPartPr>
                <p14:cNvPr id="250" name="Ink 249"/>
                <p14:cNvContentPartPr/>
                <p14:nvPr/>
              </p14:nvContentPartPr>
              <p14:xfrm>
                <a:off x="847168" y="6128390"/>
                <a:ext cx="1072440" cy="316080"/>
              </p14:xfrm>
            </p:contentPart>
          </mc:Choice>
          <mc:Fallback xmlns="">
            <p:pic>
              <p:nvPicPr>
                <p:cNvPr id="250" name="Ink 249"/>
              </p:nvPicPr>
              <p:blipFill>
                <a:blip r:embed="rId353"/>
              </p:blipFill>
              <p:spPr>
                <a:xfrm>
                  <a:off x="847168" y="6128390"/>
                  <a:ext cx="1072440" cy="316080"/>
                </a:xfrm>
                <a:prstGeom prst="rect"/>
              </p:spPr>
            </p:pic>
          </mc:Fallback>
        </mc:AlternateContent>
        <mc:AlternateContent xmlns:mc="http://schemas.openxmlformats.org/markup-compatibility/2006" xmlns:p14="http://schemas.microsoft.com/office/powerpoint/2010/main">
          <mc:Choice Requires="p14">
            <p:contentPart p14:bwMode="auto" r:id="rId354">
              <p14:nvContentPartPr>
                <p14:cNvPr id="252" name="Ink 251"/>
                <p14:cNvContentPartPr/>
                <p14:nvPr/>
              </p14:nvContentPartPr>
              <p14:xfrm>
                <a:off x="2124088" y="6217670"/>
                <a:ext cx="592920" cy="206640"/>
              </p14:xfrm>
            </p:contentPart>
          </mc:Choice>
          <mc:Fallback xmlns="">
            <p:pic>
              <p:nvPicPr>
                <p:cNvPr id="252" name="Ink 251"/>
              </p:nvPicPr>
              <p:blipFill>
                <a:blip r:embed="rId355"/>
              </p:blipFill>
              <p:spPr>
                <a:xfrm>
                  <a:off x="2124088" y="6217670"/>
                  <a:ext cx="592920" cy="206640"/>
                </a:xfrm>
                <a:prstGeom prst="rect"/>
              </p:spPr>
            </p:pic>
          </mc:Fallback>
        </mc:AlternateContent>
        <mc:AlternateContent xmlns:mc="http://schemas.openxmlformats.org/markup-compatibility/2006" xmlns:p14="http://schemas.microsoft.com/office/powerpoint/2010/main">
          <mc:Choice Requires="p14">
            <p:contentPart p14:bwMode="auto" r:id="rId356">
              <p14:nvContentPartPr>
                <p14:cNvPr id="253" name="Ink 252"/>
                <p14:cNvContentPartPr/>
                <p14:nvPr/>
              </p14:nvContentPartPr>
              <p14:xfrm>
                <a:off x="2691088" y="6107150"/>
                <a:ext cx="278640" cy="288360"/>
              </p14:xfrm>
            </p:contentPart>
          </mc:Choice>
          <mc:Fallback xmlns="">
            <p:pic>
              <p:nvPicPr>
                <p:cNvPr id="253" name="Ink 252"/>
              </p:nvPicPr>
              <p:blipFill>
                <a:blip r:embed="rId357"/>
              </p:blipFill>
              <p:spPr>
                <a:xfrm>
                  <a:off x="2691088" y="6107150"/>
                  <a:ext cx="278640" cy="288360"/>
                </a:xfrm>
                <a:prstGeom prst="rect"/>
              </p:spPr>
            </p:pic>
          </mc:Fallback>
        </mc:AlternateContent>
        <mc:AlternateContent xmlns:mc="http://schemas.openxmlformats.org/markup-compatibility/2006" xmlns:p14="http://schemas.microsoft.com/office/powerpoint/2010/main">
          <mc:Choice Requires="p14">
            <p:contentPart p14:bwMode="auto" r:id="rId358">
              <p14:nvContentPartPr>
                <p14:cNvPr id="254" name="Ink 253"/>
                <p14:cNvContentPartPr/>
                <p14:nvPr/>
              </p14:nvContentPartPr>
              <p14:xfrm>
                <a:off x="3132448" y="6092390"/>
                <a:ext cx="437040" cy="489960"/>
              </p14:xfrm>
            </p:contentPart>
          </mc:Choice>
          <mc:Fallback xmlns="">
            <p:pic>
              <p:nvPicPr>
                <p:cNvPr id="254" name="Ink 253"/>
              </p:nvPicPr>
              <p:blipFill>
                <a:blip r:embed="rId359"/>
              </p:blipFill>
              <p:spPr>
                <a:xfrm>
                  <a:off x="3132448" y="6092390"/>
                  <a:ext cx="437040" cy="489960"/>
                </a:xfrm>
                <a:prstGeom prst="rect"/>
              </p:spPr>
            </p:pic>
          </mc:Fallback>
        </mc:AlternateContent>
        <mc:AlternateContent xmlns:mc="http://schemas.openxmlformats.org/markup-compatibility/2006" xmlns:p14="http://schemas.microsoft.com/office/powerpoint/2010/main">
          <mc:Choice Requires="p14">
            <p:contentPart p14:bwMode="auto" r:id="rId360">
              <p14:nvContentPartPr>
                <p14:cNvPr id="255" name="Ink 254"/>
                <p14:cNvContentPartPr/>
                <p14:nvPr/>
              </p14:nvContentPartPr>
              <p14:xfrm>
                <a:off x="3322888" y="6063230"/>
                <a:ext cx="86760" cy="80280"/>
              </p14:xfrm>
            </p:contentPart>
          </mc:Choice>
          <mc:Fallback xmlns="">
            <p:pic>
              <p:nvPicPr>
                <p:cNvPr id="255" name="Ink 254"/>
              </p:nvPicPr>
              <p:blipFill>
                <a:blip r:embed="rId361"/>
              </p:blipFill>
              <p:spPr>
                <a:xfrm>
                  <a:off x="3322888" y="6063230"/>
                  <a:ext cx="86760" cy="80280"/>
                </a:xfrm>
                <a:prstGeom prst="rect"/>
              </p:spPr>
            </p:pic>
          </mc:Fallback>
        </mc:AlternateContent>
        <mc:AlternateContent xmlns:mc="http://schemas.openxmlformats.org/markup-compatibility/2006" xmlns:p14="http://schemas.microsoft.com/office/powerpoint/2010/main">
          <mc:Choice Requires="p14">
            <p:contentPart p14:bwMode="auto" r:id="rId362">
              <p14:nvContentPartPr>
                <p14:cNvPr id="257" name="Ink 256"/>
                <p14:cNvContentPartPr/>
                <p14:nvPr/>
              </p14:nvContentPartPr>
              <p14:xfrm>
                <a:off x="3742648" y="6200750"/>
                <a:ext cx="261720" cy="190800"/>
              </p14:xfrm>
            </p:contentPart>
          </mc:Choice>
          <mc:Fallback xmlns="">
            <p:pic>
              <p:nvPicPr>
                <p:cNvPr id="257" name="Ink 256"/>
              </p:nvPicPr>
              <p:blipFill>
                <a:blip r:embed="rId363"/>
              </p:blipFill>
              <p:spPr>
                <a:xfrm>
                  <a:off x="3742648" y="6200750"/>
                  <a:ext cx="261720" cy="190800"/>
                </a:xfrm>
                <a:prstGeom prst="rect"/>
              </p:spPr>
            </p:pic>
          </mc:Fallback>
        </mc:AlternateContent>
        <mc:AlternateContent xmlns:mc="http://schemas.openxmlformats.org/markup-compatibility/2006" xmlns:p14="http://schemas.microsoft.com/office/powerpoint/2010/main">
          <mc:Choice Requires="p14">
            <p:contentPart p14:bwMode="auto" r:id="rId364">
              <p14:nvContentPartPr>
                <p14:cNvPr id="258" name="Ink 257"/>
                <p14:cNvContentPartPr/>
                <p14:nvPr/>
              </p14:nvContentPartPr>
              <p14:xfrm>
                <a:off x="3791608" y="6068990"/>
                <a:ext cx="97920" cy="79200"/>
              </p14:xfrm>
            </p:contentPart>
          </mc:Choice>
          <mc:Fallback xmlns="">
            <p:pic>
              <p:nvPicPr>
                <p:cNvPr id="258" name="Ink 257"/>
              </p:nvPicPr>
              <p:blipFill>
                <a:blip r:embed="rId365"/>
              </p:blipFill>
              <p:spPr>
                <a:xfrm>
                  <a:off x="3791608" y="6068990"/>
                  <a:ext cx="97920" cy="79200"/>
                </a:xfrm>
                <a:prstGeom prst="rect"/>
              </p:spPr>
            </p:pic>
          </mc:Fallback>
        </mc:AlternateContent>
        <mc:AlternateContent xmlns:mc="http://schemas.openxmlformats.org/markup-compatibility/2006" xmlns:p14="http://schemas.microsoft.com/office/powerpoint/2010/main">
          <mc:Choice Requires="p14">
            <p:contentPart p14:bwMode="auto" r:id="rId366">
              <p14:nvContentPartPr>
                <p14:cNvPr id="259" name="Ink 258"/>
                <p14:cNvContentPartPr/>
                <p14:nvPr/>
              </p14:nvContentPartPr>
              <p14:xfrm>
                <a:off x="4148368" y="6172670"/>
                <a:ext cx="1267920" cy="293760"/>
              </p14:xfrm>
            </p:contentPart>
          </mc:Choice>
          <mc:Fallback xmlns="">
            <p:pic>
              <p:nvPicPr>
                <p:cNvPr id="259" name="Ink 258"/>
              </p:nvPicPr>
              <p:blipFill>
                <a:blip r:embed="rId367"/>
              </p:blipFill>
              <p:spPr>
                <a:xfrm>
                  <a:off x="4148368" y="6172670"/>
                  <a:ext cx="1267920" cy="293760"/>
                </a:xfrm>
                <a:prstGeom prst="rect"/>
              </p:spPr>
            </p:pic>
          </mc:Fallback>
        </mc:AlternateContent>
        <mc:AlternateContent xmlns:mc="http://schemas.openxmlformats.org/markup-compatibility/2006" xmlns:p14="http://schemas.microsoft.com/office/powerpoint/2010/main">
          <mc:Choice Requires="p14">
            <p:contentPart p14:bwMode="auto" r:id="rId368">
              <p14:nvContentPartPr>
                <p14:cNvPr id="260" name="Ink 259"/>
                <p14:cNvContentPartPr/>
                <p14:nvPr/>
              </p14:nvContentPartPr>
              <p14:xfrm>
                <a:off x="4663888" y="6239630"/>
                <a:ext cx="113400" cy="6840"/>
              </p14:xfrm>
            </p:contentPart>
          </mc:Choice>
          <mc:Fallback xmlns="">
            <p:pic>
              <p:nvPicPr>
                <p:cNvPr id="260" name="Ink 259"/>
              </p:nvPicPr>
              <p:blipFill>
                <a:blip r:embed="rId369"/>
              </p:blipFill>
              <p:spPr>
                <a:xfrm>
                  <a:off x="4663888" y="6239630"/>
                  <a:ext cx="113400" cy="6840"/>
                </a:xfrm>
                <a:prstGeom prst="rect"/>
              </p:spPr>
            </p:pic>
          </mc:Fallback>
        </mc:AlternateContent>
        <mc:AlternateContent xmlns:mc="http://schemas.openxmlformats.org/markup-compatibility/2006" xmlns:p14="http://schemas.microsoft.com/office/powerpoint/2010/main">
          <mc:Choice Requires="p14">
            <p:contentPart p14:bwMode="auto" r:id="rId370">
              <p14:nvContentPartPr>
                <p14:cNvPr id="261" name="Ink 260"/>
                <p14:cNvContentPartPr/>
                <p14:nvPr/>
              </p14:nvContentPartPr>
              <p14:xfrm>
                <a:off x="4252768" y="6075470"/>
                <a:ext cx="103320" cy="86040"/>
              </p14:xfrm>
            </p:contentPart>
          </mc:Choice>
          <mc:Fallback xmlns="">
            <p:pic>
              <p:nvPicPr>
                <p:cNvPr id="261" name="Ink 260"/>
              </p:nvPicPr>
              <p:blipFill>
                <a:blip r:embed="rId371"/>
              </p:blipFill>
              <p:spPr>
                <a:xfrm>
                  <a:off x="4252768" y="6075470"/>
                  <a:ext cx="103320" cy="86040"/>
                </a:xfrm>
                <a:prstGeom prst="rect"/>
              </p:spPr>
            </p:pic>
          </mc:Fallback>
        </mc:AlternateContent>
      </p:grpSp>
      <p:grpSp>
        <p:nvGrpSpPr>
          <p:cNvPr id="266" name="Group 265"/>
          <p:cNvGrpSpPr/>
          <p:nvPr/>
        </p:nvGrpSpPr>
        <p:grpSpPr>
          <a:xfrm>
            <a:off x="5608168" y="6092750"/>
            <a:ext cx="1026360" cy="362520"/>
            <a:chOff x="5608168" y="6092750"/>
            <a:chExt cx="1026360" cy="362520"/>
          </a:xfrm>
        </p:grpSpPr>
        <mc:AlternateContent xmlns:mc="http://schemas.openxmlformats.org/markup-compatibility/2006" xmlns:p14="http://schemas.microsoft.com/office/powerpoint/2010/main">
          <mc:Choice Requires="p14">
            <p:contentPart p14:bwMode="auto" r:id="rId372">
              <p14:nvContentPartPr>
                <p14:cNvPr id="263" name="Ink 262"/>
                <p14:cNvContentPartPr/>
                <p14:nvPr/>
              </p14:nvContentPartPr>
              <p14:xfrm>
                <a:off x="5608168" y="6151070"/>
                <a:ext cx="1026360" cy="304200"/>
              </p14:xfrm>
            </p:contentPart>
          </mc:Choice>
          <mc:Fallback xmlns="">
            <p:pic>
              <p:nvPicPr>
                <p:cNvPr id="263" name="Ink 262"/>
              </p:nvPicPr>
              <p:blipFill>
                <a:blip r:embed="rId373"/>
              </p:blipFill>
              <p:spPr>
                <a:xfrm>
                  <a:off x="5608168" y="6151070"/>
                  <a:ext cx="1026360" cy="304200"/>
                </a:xfrm>
                <a:prstGeom prst="rect"/>
              </p:spPr>
            </p:pic>
          </mc:Fallback>
        </mc:AlternateContent>
        <mc:AlternateContent xmlns:mc="http://schemas.openxmlformats.org/markup-compatibility/2006" xmlns:p14="http://schemas.microsoft.com/office/powerpoint/2010/main">
          <mc:Choice Requires="p14">
            <p:contentPart p14:bwMode="auto" r:id="rId374">
              <p14:nvContentPartPr>
                <p14:cNvPr id="264" name="Ink 263"/>
                <p14:cNvContentPartPr/>
                <p14:nvPr/>
              </p14:nvContentPartPr>
              <p14:xfrm>
                <a:off x="6211168" y="6092750"/>
                <a:ext cx="93960" cy="101880"/>
              </p14:xfrm>
            </p:contentPart>
          </mc:Choice>
          <mc:Fallback xmlns="">
            <p:pic>
              <p:nvPicPr>
                <p:cNvPr id="264" name="Ink 263"/>
              </p:nvPicPr>
              <p:blipFill>
                <a:blip r:embed="rId375"/>
              </p:blipFill>
              <p:spPr>
                <a:xfrm>
                  <a:off x="6211168" y="6092750"/>
                  <a:ext cx="93960" cy="101880"/>
                </a:xfrm>
                <a:prstGeom prst="rect"/>
              </p:spPr>
            </p:pic>
          </mc:Fallback>
        </mc:AlternateContent>
      </p:grpSp>
      <mc:AlternateContent xmlns:mc="http://schemas.openxmlformats.org/markup-compatibility/2006" xmlns:p14="http://schemas.microsoft.com/office/powerpoint/2010/main">
        <mc:Choice Requires="p14">
          <p:contentPart p14:bwMode="auto" r:id="rId376">
            <p14:nvContentPartPr>
              <p14:cNvPr id="267" name="Ink 266"/>
              <p14:cNvContentPartPr/>
              <p14:nvPr/>
            </p14:nvContentPartPr>
            <p14:xfrm>
              <a:off x="6824248" y="6106430"/>
              <a:ext cx="1321560" cy="416520"/>
            </p14:xfrm>
          </p:contentPart>
        </mc:Choice>
        <mc:Fallback xmlns="">
          <p:pic>
            <p:nvPicPr>
              <p:cNvPr id="267" name="Ink 266"/>
            </p:nvPicPr>
            <p:blipFill>
              <a:blip r:embed="rId377"/>
            </p:blipFill>
            <p:spPr>
              <a:xfrm>
                <a:off x="6824248" y="6106430"/>
                <a:ext cx="1321560" cy="416520"/>
              </a:xfrm>
              <a:prstGeom prst="rect"/>
            </p:spPr>
          </p:pic>
        </mc:Fallback>
      </mc:AlternateContent>
      <p:grpSp>
        <p:nvGrpSpPr>
          <p:cNvPr id="271" name="Group 270"/>
          <p:cNvGrpSpPr/>
          <p:nvPr/>
        </p:nvGrpSpPr>
        <p:grpSpPr>
          <a:xfrm>
            <a:off x="8352808" y="6029750"/>
            <a:ext cx="1982520" cy="349560"/>
            <a:chOff x="8352808" y="6029750"/>
            <a:chExt cx="1982520" cy="349560"/>
          </a:xfrm>
        </p:grpSpPr>
        <mc:AlternateContent xmlns:mc="http://schemas.openxmlformats.org/markup-compatibility/2006" xmlns:p14="http://schemas.microsoft.com/office/powerpoint/2010/main">
          <mc:Choice Requires="p14">
            <p:contentPart p14:bwMode="auto" r:id="rId378">
              <p14:nvContentPartPr>
                <p14:cNvPr id="268" name="Ink 267"/>
                <p14:cNvContentPartPr/>
                <p14:nvPr/>
              </p14:nvContentPartPr>
              <p14:xfrm>
                <a:off x="8352808" y="6029750"/>
                <a:ext cx="912960" cy="349560"/>
              </p14:xfrm>
            </p:contentPart>
          </mc:Choice>
          <mc:Fallback xmlns="">
            <p:pic>
              <p:nvPicPr>
                <p:cNvPr id="268" name="Ink 267"/>
              </p:nvPicPr>
              <p:blipFill>
                <a:blip r:embed="rId379"/>
              </p:blipFill>
              <p:spPr>
                <a:xfrm>
                  <a:off x="8352808" y="6029750"/>
                  <a:ext cx="912960" cy="349560"/>
                </a:xfrm>
                <a:prstGeom prst="rect"/>
              </p:spPr>
            </p:pic>
          </mc:Fallback>
        </mc:AlternateContent>
        <mc:AlternateContent xmlns:mc="http://schemas.openxmlformats.org/markup-compatibility/2006" xmlns:p14="http://schemas.microsoft.com/office/powerpoint/2010/main">
          <mc:Choice Requires="p14">
            <p:contentPart p14:bwMode="auto" r:id="rId380">
              <p14:nvContentPartPr>
                <p14:cNvPr id="269" name="Ink 268"/>
                <p14:cNvContentPartPr/>
                <p14:nvPr/>
              </p14:nvContentPartPr>
              <p14:xfrm>
                <a:off x="8880928" y="6151430"/>
                <a:ext cx="168840" cy="23760"/>
              </p14:xfrm>
            </p:contentPart>
          </mc:Choice>
          <mc:Fallback xmlns="">
            <p:pic>
              <p:nvPicPr>
                <p:cNvPr id="269" name="Ink 268"/>
              </p:nvPicPr>
              <p:blipFill>
                <a:blip r:embed="rId381"/>
              </p:blipFill>
              <p:spPr>
                <a:xfrm>
                  <a:off x="8880928" y="6151430"/>
                  <a:ext cx="168840" cy="23760"/>
                </a:xfrm>
                <a:prstGeom prst="rect"/>
              </p:spPr>
            </p:pic>
          </mc:Fallback>
        </mc:AlternateContent>
        <mc:AlternateContent xmlns:mc="http://schemas.openxmlformats.org/markup-compatibility/2006" xmlns:p14="http://schemas.microsoft.com/office/powerpoint/2010/main">
          <mc:Choice Requires="p14">
            <p:contentPart p14:bwMode="auto" r:id="rId382">
              <p14:nvContentPartPr>
                <p14:cNvPr id="270" name="Ink 269"/>
                <p14:cNvContentPartPr/>
                <p14:nvPr/>
              </p14:nvContentPartPr>
              <p14:xfrm>
                <a:off x="9430648" y="6096710"/>
                <a:ext cx="904680" cy="246960"/>
              </p14:xfrm>
            </p:contentPart>
          </mc:Choice>
          <mc:Fallback xmlns="">
            <p:pic>
              <p:nvPicPr>
                <p:cNvPr id="270" name="Ink 269"/>
              </p:nvPicPr>
              <p:blipFill>
                <a:blip r:embed="rId383"/>
              </p:blipFill>
              <p:spPr>
                <a:xfrm>
                  <a:off x="9430648" y="6096710"/>
                  <a:ext cx="904680" cy="246960"/>
                </a:xfrm>
                <a:prstGeom prst="rect"/>
              </p:spPr>
            </p:pic>
          </mc:Fallback>
        </mc:AlternateContent>
      </p:grpSp>
      <p:grpSp>
        <p:nvGrpSpPr>
          <p:cNvPr id="283" name="Group 282"/>
          <p:cNvGrpSpPr/>
          <p:nvPr/>
        </p:nvGrpSpPr>
        <p:grpSpPr>
          <a:xfrm>
            <a:off x="5957008" y="4757870"/>
            <a:ext cx="1722600" cy="474480"/>
            <a:chOff x="5957008" y="4757870"/>
            <a:chExt cx="1722600" cy="474480"/>
          </a:xfrm>
        </p:grpSpPr>
        <mc:AlternateContent xmlns:mc="http://schemas.openxmlformats.org/markup-compatibility/2006" xmlns:p14="http://schemas.microsoft.com/office/powerpoint/2010/main">
          <mc:Choice Requires="p14">
            <p:contentPart p14:bwMode="auto" r:id="rId384">
              <p14:nvContentPartPr>
                <p14:cNvPr id="272" name="Ink 271"/>
                <p14:cNvContentPartPr/>
                <p14:nvPr/>
              </p14:nvContentPartPr>
              <p14:xfrm>
                <a:off x="6324928" y="4990790"/>
                <a:ext cx="111960" cy="237600"/>
              </p14:xfrm>
            </p:contentPart>
          </mc:Choice>
          <mc:Fallback xmlns="">
            <p:pic>
              <p:nvPicPr>
                <p:cNvPr id="272" name="Ink 271"/>
              </p:nvPicPr>
              <p:blipFill>
                <a:blip r:embed="rId385"/>
              </p:blipFill>
              <p:spPr>
                <a:xfrm>
                  <a:off x="6324928" y="4990790"/>
                  <a:ext cx="111960" cy="237600"/>
                </a:xfrm>
                <a:prstGeom prst="rect"/>
              </p:spPr>
            </p:pic>
          </mc:Fallback>
        </mc:AlternateContent>
        <mc:AlternateContent xmlns:mc="http://schemas.openxmlformats.org/markup-compatibility/2006" xmlns:p14="http://schemas.microsoft.com/office/powerpoint/2010/main">
          <mc:Choice Requires="p14">
            <p:contentPart p14:bwMode="auto" r:id="rId386">
              <p14:nvContentPartPr>
                <p14:cNvPr id="273" name="Ink 272"/>
                <p14:cNvContentPartPr/>
                <p14:nvPr/>
              </p14:nvContentPartPr>
              <p14:xfrm>
                <a:off x="6527248" y="5004830"/>
                <a:ext cx="88200" cy="226080"/>
              </p14:xfrm>
            </p:contentPart>
          </mc:Choice>
          <mc:Fallback xmlns="">
            <p:pic>
              <p:nvPicPr>
                <p:cNvPr id="273" name="Ink 272"/>
              </p:nvPicPr>
              <p:blipFill>
                <a:blip r:embed="rId387"/>
              </p:blipFill>
              <p:spPr>
                <a:xfrm>
                  <a:off x="6527248" y="5004830"/>
                  <a:ext cx="88200" cy="226080"/>
                </a:xfrm>
                <a:prstGeom prst="rect"/>
              </p:spPr>
            </p:pic>
          </mc:Fallback>
        </mc:AlternateContent>
        <mc:AlternateContent xmlns:mc="http://schemas.openxmlformats.org/markup-compatibility/2006" xmlns:p14="http://schemas.microsoft.com/office/powerpoint/2010/main">
          <mc:Choice Requires="p14">
            <p:contentPart p14:bwMode="auto" r:id="rId388">
              <p14:nvContentPartPr>
                <p14:cNvPr id="274" name="Ink 273"/>
                <p14:cNvContentPartPr/>
                <p14:nvPr/>
              </p14:nvContentPartPr>
              <p14:xfrm>
                <a:off x="6479008" y="5126870"/>
                <a:ext cx="124200" cy="4680"/>
              </p14:xfrm>
            </p:contentPart>
          </mc:Choice>
          <mc:Fallback xmlns="">
            <p:pic>
              <p:nvPicPr>
                <p:cNvPr id="274" name="Ink 273"/>
              </p:nvPicPr>
              <p:blipFill>
                <a:blip r:embed="rId389"/>
              </p:blipFill>
              <p:spPr>
                <a:xfrm>
                  <a:off x="6479008" y="5126870"/>
                  <a:ext cx="124200" cy="4680"/>
                </a:xfrm>
                <a:prstGeom prst="rect"/>
              </p:spPr>
            </p:pic>
          </mc:Fallback>
        </mc:AlternateContent>
        <mc:AlternateContent xmlns:mc="http://schemas.openxmlformats.org/markup-compatibility/2006" xmlns:p14="http://schemas.microsoft.com/office/powerpoint/2010/main">
          <mc:Choice Requires="p14">
            <p:contentPart p14:bwMode="auto" r:id="rId390">
              <p14:nvContentPartPr>
                <p14:cNvPr id="275" name="Ink 274"/>
                <p14:cNvContentPartPr/>
                <p14:nvPr/>
              </p14:nvContentPartPr>
              <p14:xfrm>
                <a:off x="6724888" y="4988990"/>
                <a:ext cx="954720" cy="243360"/>
              </p14:xfrm>
            </p:contentPart>
          </mc:Choice>
          <mc:Fallback xmlns="">
            <p:pic>
              <p:nvPicPr>
                <p:cNvPr id="275" name="Ink 274"/>
              </p:nvPicPr>
              <p:blipFill>
                <a:blip r:embed="rId391"/>
              </p:blipFill>
              <p:spPr>
                <a:xfrm>
                  <a:off x="6724888" y="4988990"/>
                  <a:ext cx="954720" cy="243360"/>
                </a:xfrm>
                <a:prstGeom prst="rect"/>
              </p:spPr>
            </p:pic>
          </mc:Fallback>
        </mc:AlternateContent>
        <mc:AlternateContent xmlns:mc="http://schemas.openxmlformats.org/markup-compatibility/2006" xmlns:p14="http://schemas.microsoft.com/office/powerpoint/2010/main">
          <mc:Choice Requires="p14">
            <p:contentPart p14:bwMode="auto" r:id="rId392">
              <p14:nvContentPartPr>
                <p14:cNvPr id="276" name="Ink 275"/>
                <p14:cNvContentPartPr/>
                <p14:nvPr/>
              </p14:nvContentPartPr>
              <p14:xfrm>
                <a:off x="6887608" y="4757870"/>
                <a:ext cx="89280" cy="149400"/>
              </p14:xfrm>
            </p:contentPart>
          </mc:Choice>
          <mc:Fallback xmlns="">
            <p:pic>
              <p:nvPicPr>
                <p:cNvPr id="276" name="Ink 275"/>
              </p:nvPicPr>
              <p:blipFill>
                <a:blip r:embed="rId393"/>
              </p:blipFill>
              <p:spPr>
                <a:xfrm>
                  <a:off x="6887608" y="4757870"/>
                  <a:ext cx="89280" cy="149400"/>
                </a:xfrm>
                <a:prstGeom prst="rect"/>
              </p:spPr>
            </p:pic>
          </mc:Fallback>
        </mc:AlternateContent>
        <mc:AlternateContent xmlns:mc="http://schemas.openxmlformats.org/markup-compatibility/2006" xmlns:p14="http://schemas.microsoft.com/office/powerpoint/2010/main">
          <mc:Choice Requires="p14">
            <p:contentPart p14:bwMode="auto" r:id="rId394">
              <p14:nvContentPartPr>
                <p14:cNvPr id="277" name="Ink 276"/>
                <p14:cNvContentPartPr/>
                <p14:nvPr/>
              </p14:nvContentPartPr>
              <p14:xfrm>
                <a:off x="7227448" y="4885670"/>
                <a:ext cx="112320" cy="106920"/>
              </p14:xfrm>
            </p:contentPart>
          </mc:Choice>
          <mc:Fallback xmlns="">
            <p:pic>
              <p:nvPicPr>
                <p:cNvPr id="277" name="Ink 276"/>
              </p:nvPicPr>
              <p:blipFill>
                <a:blip r:embed="rId395"/>
              </p:blipFill>
              <p:spPr>
                <a:xfrm>
                  <a:off x="7227448" y="4885670"/>
                  <a:ext cx="112320" cy="106920"/>
                </a:xfrm>
                <a:prstGeom prst="rect"/>
              </p:spPr>
            </p:pic>
          </mc:Fallback>
        </mc:AlternateContent>
        <mc:AlternateContent xmlns:mc="http://schemas.openxmlformats.org/markup-compatibility/2006" xmlns:p14="http://schemas.microsoft.com/office/powerpoint/2010/main">
          <mc:Choice Requires="p14">
            <p:contentPart p14:bwMode="auto" r:id="rId396">
              <p14:nvContentPartPr>
                <p14:cNvPr id="278" name="Ink 277"/>
                <p14:cNvContentPartPr/>
                <p14:nvPr/>
              </p14:nvContentPartPr>
              <p14:xfrm>
                <a:off x="5957008" y="5049110"/>
                <a:ext cx="203040" cy="108000"/>
              </p14:xfrm>
            </p:contentPart>
          </mc:Choice>
          <mc:Fallback xmlns="">
            <p:pic>
              <p:nvPicPr>
                <p:cNvPr id="278" name="Ink 277"/>
              </p:nvPicPr>
              <p:blipFill>
                <a:blip r:embed="rId397"/>
              </p:blipFill>
              <p:spPr>
                <a:xfrm>
                  <a:off x="5957008" y="5049110"/>
                  <a:ext cx="203040" cy="108000"/>
                </a:xfrm>
                <a:prstGeom prst="rect"/>
              </p:spPr>
            </p:pic>
          </mc:Fallback>
        </mc:AlternateContent>
      </p:grpSp>
      <p:grpSp>
        <p:nvGrpSpPr>
          <p:cNvPr id="294" name="Group 293"/>
          <p:cNvGrpSpPr/>
          <p:nvPr/>
        </p:nvGrpSpPr>
        <p:grpSpPr>
          <a:xfrm>
            <a:off x="7868608" y="4721510"/>
            <a:ext cx="3960000" cy="1058400"/>
            <a:chOff x="7868608" y="4721510"/>
            <a:chExt cx="3960000" cy="1058400"/>
          </a:xfrm>
        </p:grpSpPr>
        <mc:AlternateContent xmlns:mc="http://schemas.openxmlformats.org/markup-compatibility/2006" xmlns:p14="http://schemas.microsoft.com/office/powerpoint/2010/main">
          <mc:Choice Requires="p14">
            <p:contentPart p14:bwMode="auto" r:id="rId398">
              <p14:nvContentPartPr>
                <p14:cNvPr id="279" name="Ink 278"/>
                <p14:cNvContentPartPr/>
                <p14:nvPr/>
              </p14:nvContentPartPr>
              <p14:xfrm>
                <a:off x="7868608" y="4896110"/>
                <a:ext cx="1236960" cy="465840"/>
              </p14:xfrm>
            </p:contentPart>
          </mc:Choice>
          <mc:Fallback xmlns="">
            <p:pic>
              <p:nvPicPr>
                <p:cNvPr id="279" name="Ink 278"/>
              </p:nvPicPr>
              <p:blipFill>
                <a:blip r:embed="rId399"/>
              </p:blipFill>
              <p:spPr>
                <a:xfrm>
                  <a:off x="7868608" y="4896110"/>
                  <a:ext cx="1236960" cy="465840"/>
                </a:xfrm>
                <a:prstGeom prst="rect"/>
              </p:spPr>
            </p:pic>
          </mc:Fallback>
        </mc:AlternateContent>
        <mc:AlternateContent xmlns:mc="http://schemas.openxmlformats.org/markup-compatibility/2006" xmlns:p14="http://schemas.microsoft.com/office/powerpoint/2010/main">
          <mc:Choice Requires="p14">
            <p:contentPart p14:bwMode="auto" r:id="rId400">
              <p14:nvContentPartPr>
                <p14:cNvPr id="280" name="Ink 279"/>
                <p14:cNvContentPartPr/>
                <p14:nvPr/>
              </p14:nvContentPartPr>
              <p14:xfrm>
                <a:off x="9076408" y="5026070"/>
                <a:ext cx="115920" cy="7920"/>
              </p14:xfrm>
            </p:contentPart>
          </mc:Choice>
          <mc:Fallback xmlns="">
            <p:pic>
              <p:nvPicPr>
                <p:cNvPr id="280" name="Ink 279"/>
              </p:nvPicPr>
              <p:blipFill>
                <a:blip r:embed="rId401"/>
              </p:blipFill>
              <p:spPr>
                <a:xfrm>
                  <a:off x="9076408" y="5026070"/>
                  <a:ext cx="115920" cy="7920"/>
                </a:xfrm>
                <a:prstGeom prst="rect"/>
              </p:spPr>
            </p:pic>
          </mc:Fallback>
        </mc:AlternateContent>
        <mc:AlternateContent xmlns:mc="http://schemas.openxmlformats.org/markup-compatibility/2006" xmlns:p14="http://schemas.microsoft.com/office/powerpoint/2010/main">
          <mc:Choice Requires="p14">
            <p:contentPart p14:bwMode="auto" r:id="rId402">
              <p14:nvContentPartPr>
                <p14:cNvPr id="281" name="Ink 280"/>
                <p14:cNvContentPartPr/>
                <p14:nvPr/>
              </p14:nvContentPartPr>
              <p14:xfrm>
                <a:off x="8157688" y="4721510"/>
                <a:ext cx="78840" cy="113400"/>
              </p14:xfrm>
            </p:contentPart>
          </mc:Choice>
          <mc:Fallback xmlns="">
            <p:pic>
              <p:nvPicPr>
                <p:cNvPr id="281" name="Ink 280"/>
              </p:nvPicPr>
              <p:blipFill>
                <a:blip r:embed="rId403"/>
              </p:blipFill>
              <p:spPr>
                <a:xfrm>
                  <a:off x="8157688" y="4721510"/>
                  <a:ext cx="78840" cy="113400"/>
                </a:xfrm>
                <a:prstGeom prst="rect"/>
              </p:spPr>
            </p:pic>
          </mc:Fallback>
        </mc:AlternateContent>
        <mc:AlternateContent xmlns:mc="http://schemas.openxmlformats.org/markup-compatibility/2006" xmlns:p14="http://schemas.microsoft.com/office/powerpoint/2010/main">
          <mc:Choice Requires="p14">
            <p:contentPart p14:bwMode="auto" r:id="rId404">
              <p14:nvContentPartPr>
                <p14:cNvPr id="284" name="Ink 283"/>
                <p14:cNvContentPartPr/>
                <p14:nvPr/>
              </p14:nvContentPartPr>
              <p14:xfrm>
                <a:off x="9302848" y="4931390"/>
                <a:ext cx="797400" cy="316440"/>
              </p14:xfrm>
            </p:contentPart>
          </mc:Choice>
          <mc:Fallback xmlns="">
            <p:pic>
              <p:nvPicPr>
                <p:cNvPr id="284" name="Ink 283"/>
              </p:nvPicPr>
              <p:blipFill>
                <a:blip r:embed="rId405"/>
              </p:blipFill>
              <p:spPr>
                <a:xfrm>
                  <a:off x="9302848" y="4931390"/>
                  <a:ext cx="797400" cy="316440"/>
                </a:xfrm>
                <a:prstGeom prst="rect"/>
              </p:spPr>
            </p:pic>
          </mc:Fallback>
        </mc:AlternateContent>
        <mc:AlternateContent xmlns:mc="http://schemas.openxmlformats.org/markup-compatibility/2006" xmlns:p14="http://schemas.microsoft.com/office/powerpoint/2010/main">
          <mc:Choice Requires="p14">
            <p:contentPart p14:bwMode="auto" r:id="rId406">
              <p14:nvContentPartPr>
                <p14:cNvPr id="285" name="Ink 284"/>
                <p14:cNvContentPartPr/>
                <p14:nvPr/>
              </p14:nvContentPartPr>
              <p14:xfrm>
                <a:off x="10210048" y="4983590"/>
                <a:ext cx="289440" cy="183960"/>
              </p14:xfrm>
            </p:contentPart>
          </mc:Choice>
          <mc:Fallback xmlns="">
            <p:pic>
              <p:nvPicPr>
                <p:cNvPr id="285" name="Ink 284"/>
              </p:nvPicPr>
              <p:blipFill>
                <a:blip r:embed="rId407"/>
              </p:blipFill>
              <p:spPr>
                <a:xfrm>
                  <a:off x="10210048" y="4983590"/>
                  <a:ext cx="289440" cy="183960"/>
                </a:xfrm>
                <a:prstGeom prst="rect"/>
              </p:spPr>
            </p:pic>
          </mc:Fallback>
        </mc:AlternateContent>
        <mc:AlternateContent xmlns:mc="http://schemas.openxmlformats.org/markup-compatibility/2006" xmlns:p14="http://schemas.microsoft.com/office/powerpoint/2010/main">
          <mc:Choice Requires="p14">
            <p:contentPart p14:bwMode="auto" r:id="rId408">
              <p14:nvContentPartPr>
                <p14:cNvPr id="286" name="Ink 285"/>
                <p14:cNvContentPartPr/>
                <p14:nvPr/>
              </p14:nvContentPartPr>
              <p14:xfrm>
                <a:off x="10174768" y="4789910"/>
                <a:ext cx="92880" cy="83160"/>
              </p14:xfrm>
            </p:contentPart>
          </mc:Choice>
          <mc:Fallback xmlns="">
            <p:pic>
              <p:nvPicPr>
                <p:cNvPr id="286" name="Ink 285"/>
              </p:nvPicPr>
              <p:blipFill>
                <a:blip r:embed="rId409"/>
              </p:blipFill>
              <p:spPr>
                <a:xfrm>
                  <a:off x="10174768" y="4789910"/>
                  <a:ext cx="92880" cy="83160"/>
                </a:xfrm>
                <a:prstGeom prst="rect"/>
              </p:spPr>
            </p:pic>
          </mc:Fallback>
        </mc:AlternateContent>
        <mc:AlternateContent xmlns:mc="http://schemas.openxmlformats.org/markup-compatibility/2006" xmlns:p14="http://schemas.microsoft.com/office/powerpoint/2010/main">
          <mc:Choice Requires="p14">
            <p:contentPart p14:bwMode="auto" r:id="rId410">
              <p14:nvContentPartPr>
                <p14:cNvPr id="288" name="Ink 287"/>
                <p14:cNvContentPartPr/>
                <p14:nvPr/>
              </p14:nvContentPartPr>
              <p14:xfrm>
                <a:off x="10582648" y="4905470"/>
                <a:ext cx="445680" cy="452160"/>
              </p14:xfrm>
            </p:contentPart>
          </mc:Choice>
          <mc:Fallback xmlns="">
            <p:pic>
              <p:nvPicPr>
                <p:cNvPr id="288" name="Ink 287"/>
              </p:nvPicPr>
              <p:blipFill>
                <a:blip r:embed="rId411"/>
              </p:blipFill>
              <p:spPr>
                <a:xfrm>
                  <a:off x="10582648" y="4905470"/>
                  <a:ext cx="445680" cy="452160"/>
                </a:xfrm>
                <a:prstGeom prst="rect"/>
              </p:spPr>
            </p:pic>
          </mc:Fallback>
        </mc:AlternateContent>
        <mc:AlternateContent xmlns:mc="http://schemas.openxmlformats.org/markup-compatibility/2006" xmlns:p14="http://schemas.microsoft.com/office/powerpoint/2010/main">
          <mc:Choice Requires="p14">
            <p:contentPart p14:bwMode="auto" r:id="rId412">
              <p14:nvContentPartPr>
                <p14:cNvPr id="289" name="Ink 288"/>
                <p14:cNvContentPartPr/>
                <p14:nvPr/>
              </p14:nvContentPartPr>
              <p14:xfrm>
                <a:off x="11108248" y="4895390"/>
                <a:ext cx="720360" cy="285120"/>
              </p14:xfrm>
            </p:contentPart>
          </mc:Choice>
          <mc:Fallback xmlns="">
            <p:pic>
              <p:nvPicPr>
                <p:cNvPr id="289" name="Ink 288"/>
              </p:nvPicPr>
              <p:blipFill>
                <a:blip r:embed="rId413"/>
              </p:blipFill>
              <p:spPr>
                <a:xfrm>
                  <a:off x="11108248" y="4895390"/>
                  <a:ext cx="720360" cy="285120"/>
                </a:xfrm>
                <a:prstGeom prst="rect"/>
              </p:spPr>
            </p:pic>
          </mc:Fallback>
        </mc:AlternateContent>
        <mc:AlternateContent xmlns:mc="http://schemas.openxmlformats.org/markup-compatibility/2006" xmlns:p14="http://schemas.microsoft.com/office/powerpoint/2010/main">
          <mc:Choice Requires="p14">
            <p:contentPart p14:bwMode="auto" r:id="rId414">
              <p14:nvContentPartPr>
                <p14:cNvPr id="290" name="Ink 289"/>
                <p14:cNvContentPartPr/>
                <p14:nvPr/>
              </p14:nvContentPartPr>
              <p14:xfrm>
                <a:off x="9998728" y="5372030"/>
                <a:ext cx="1002960" cy="407880"/>
              </p14:xfrm>
            </p:contentPart>
          </mc:Choice>
          <mc:Fallback xmlns="">
            <p:pic>
              <p:nvPicPr>
                <p:cNvPr id="290" name="Ink 289"/>
              </p:nvPicPr>
              <p:blipFill>
                <a:blip r:embed="rId415"/>
              </p:blipFill>
              <p:spPr>
                <a:xfrm>
                  <a:off x="9998728" y="5372030"/>
                  <a:ext cx="1002960" cy="407880"/>
                </a:xfrm>
                <a:prstGeom prst="rect"/>
              </p:spPr>
            </p:pic>
          </mc:Fallback>
        </mc:AlternateContent>
        <mc:AlternateContent xmlns:mc="http://schemas.openxmlformats.org/markup-compatibility/2006" xmlns:p14="http://schemas.microsoft.com/office/powerpoint/2010/main">
          <mc:Choice Requires="p14">
            <p:contentPart p14:bwMode="auto" r:id="rId416">
              <p14:nvContentPartPr>
                <p14:cNvPr id="291" name="Ink 290"/>
                <p14:cNvContentPartPr/>
                <p14:nvPr/>
              </p14:nvContentPartPr>
              <p14:xfrm>
                <a:off x="10530808" y="5447270"/>
                <a:ext cx="131040" cy="10080"/>
              </p14:xfrm>
            </p:contentPart>
          </mc:Choice>
          <mc:Fallback xmlns="">
            <p:pic>
              <p:nvPicPr>
                <p:cNvPr id="291" name="Ink 290"/>
              </p:nvPicPr>
              <p:blipFill>
                <a:blip r:embed="rId417"/>
              </p:blipFill>
              <p:spPr>
                <a:xfrm>
                  <a:off x="10530808" y="5447270"/>
                  <a:ext cx="131040" cy="10080"/>
                </a:xfrm>
                <a:prstGeom prst="rect"/>
              </p:spPr>
            </p:pic>
          </mc:Fallback>
        </mc:AlternateContent>
        <mc:AlternateContent xmlns:mc="http://schemas.openxmlformats.org/markup-compatibility/2006" xmlns:p14="http://schemas.microsoft.com/office/powerpoint/2010/main">
          <mc:Choice Requires="p14">
            <p:contentPart p14:bwMode="auto" r:id="rId418">
              <p14:nvContentPartPr>
                <p14:cNvPr id="292" name="Ink 291"/>
                <p14:cNvContentPartPr/>
                <p14:nvPr/>
              </p14:nvContentPartPr>
              <p14:xfrm>
                <a:off x="11088088" y="5572550"/>
                <a:ext cx="5400" cy="12600"/>
              </p14:xfrm>
            </p:contentPart>
          </mc:Choice>
          <mc:Fallback xmlns="">
            <p:pic>
              <p:nvPicPr>
                <p:cNvPr id="292" name="Ink 291"/>
              </p:nvPicPr>
              <p:blipFill>
                <a:blip r:embed="rId419"/>
              </p:blipFill>
              <p:spPr>
                <a:xfrm>
                  <a:off x="11088088" y="5572550"/>
                  <a:ext cx="5400" cy="12600"/>
                </a:xfrm>
                <a:prstGeom prst="rect"/>
              </p:spPr>
            </p:pic>
          </mc:Fallback>
        </mc:AlternateContent>
      </p:grpSp>
      <mc:AlternateContent xmlns:mc="http://schemas.openxmlformats.org/markup-compatibility/2006" xmlns:p14="http://schemas.microsoft.com/office/powerpoint/2010/main">
        <mc:Choice Requires="p14">
          <p:contentPart p14:bwMode="auto" r:id="rId420">
            <p14:nvContentPartPr>
              <p14:cNvPr id="295" name="Ink 294"/>
              <p14:cNvContentPartPr/>
              <p14:nvPr/>
            </p14:nvContentPartPr>
            <p14:xfrm>
              <a:off x="5789968" y="776270"/>
              <a:ext cx="922320" cy="312480"/>
            </p14:xfrm>
          </p:contentPart>
        </mc:Choice>
        <mc:Fallback xmlns="">
          <p:pic>
            <p:nvPicPr>
              <p:cNvPr id="295" name="Ink 294"/>
            </p:nvPicPr>
            <p:blipFill>
              <a:blip r:embed="rId421"/>
            </p:blipFill>
            <p:spPr>
              <a:xfrm>
                <a:off x="5789968" y="776270"/>
                <a:ext cx="922320" cy="312480"/>
              </a:xfrm>
              <a:prstGeom prst="rect"/>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Flat Panel Display</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15" name="Ink 14"/>
              <p14:cNvContentPartPr/>
              <p14:nvPr/>
            </p14:nvContentPartPr>
            <p14:xfrm>
              <a:off x="1013128" y="1339281"/>
              <a:ext cx="148680" cy="477000"/>
            </p14:xfrm>
          </p:contentPart>
        </mc:Choice>
        <mc:Fallback xmlns="">
          <p:pic>
            <p:nvPicPr>
              <p:cNvPr id="15" name="Ink 14"/>
            </p:nvPicPr>
            <p:blipFill>
              <a:blip r:embed="rId3"/>
            </p:blipFill>
            <p:spPr>
              <a:xfrm>
                <a:off x="1013128" y="1339281"/>
                <a:ext cx="148680" cy="47700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1274488" y="1414881"/>
              <a:ext cx="1166040" cy="353520"/>
            </p14:xfrm>
          </p:contentPart>
        </mc:Choice>
        <mc:Fallback xmlns="">
          <p:pic>
            <p:nvPicPr>
              <p:cNvPr id="18" name="Ink 17"/>
            </p:nvPicPr>
            <p:blipFill>
              <a:blip r:embed="rId5"/>
            </p:blipFill>
            <p:spPr>
              <a:xfrm>
                <a:off x="1274488" y="1414881"/>
                <a:ext cx="1166040" cy="3535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20" name="Ink 19"/>
              <p14:cNvContentPartPr/>
              <p14:nvPr/>
            </p14:nvContentPartPr>
            <p14:xfrm>
              <a:off x="2659408" y="1673721"/>
              <a:ext cx="43920" cy="121320"/>
            </p14:xfrm>
          </p:contentPart>
        </mc:Choice>
        <mc:Fallback xmlns="">
          <p:pic>
            <p:nvPicPr>
              <p:cNvPr id="20" name="Ink 19"/>
            </p:nvPicPr>
            <p:blipFill>
              <a:blip r:embed="rId7"/>
            </p:blipFill>
            <p:spPr>
              <a:xfrm>
                <a:off x="2659408" y="1673721"/>
                <a:ext cx="43920" cy="12132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21" name="Ink 20"/>
              <p14:cNvContentPartPr/>
              <p14:nvPr/>
            </p14:nvContentPartPr>
            <p14:xfrm>
              <a:off x="2832568" y="1486521"/>
              <a:ext cx="1103040" cy="600120"/>
            </p14:xfrm>
          </p:contentPart>
        </mc:Choice>
        <mc:Fallback xmlns="">
          <p:pic>
            <p:nvPicPr>
              <p:cNvPr id="21" name="Ink 20"/>
            </p:nvPicPr>
            <p:blipFill>
              <a:blip r:embed="rId9"/>
            </p:blipFill>
            <p:spPr>
              <a:xfrm>
                <a:off x="2832568" y="1486521"/>
                <a:ext cx="1103040" cy="6001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22" name="Ink 21"/>
              <p14:cNvContentPartPr/>
              <p14:nvPr/>
            </p14:nvContentPartPr>
            <p14:xfrm>
              <a:off x="3826168" y="1614321"/>
              <a:ext cx="187920" cy="32040"/>
            </p14:xfrm>
          </p:contentPart>
        </mc:Choice>
        <mc:Fallback xmlns="">
          <p:pic>
            <p:nvPicPr>
              <p:cNvPr id="22" name="Ink 21"/>
            </p:nvPicPr>
            <p:blipFill>
              <a:blip r:embed="rId11"/>
            </p:blipFill>
            <p:spPr>
              <a:xfrm>
                <a:off x="3826168" y="1614321"/>
                <a:ext cx="187920" cy="3204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23" name="Ink 22"/>
              <p14:cNvContentPartPr/>
              <p14:nvPr/>
            </p14:nvContentPartPr>
            <p14:xfrm>
              <a:off x="3326128" y="1379241"/>
              <a:ext cx="120960" cy="120960"/>
            </p14:xfrm>
          </p:contentPart>
        </mc:Choice>
        <mc:Fallback xmlns="">
          <p:pic>
            <p:nvPicPr>
              <p:cNvPr id="23" name="Ink 22"/>
            </p:nvPicPr>
            <p:blipFill>
              <a:blip r:embed="rId13"/>
            </p:blipFill>
            <p:spPr>
              <a:xfrm>
                <a:off x="3326128" y="1379241"/>
                <a:ext cx="120960" cy="1209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24" name="Ink 23"/>
              <p14:cNvContentPartPr/>
              <p14:nvPr/>
            </p14:nvContentPartPr>
            <p14:xfrm>
              <a:off x="4088968" y="1774161"/>
              <a:ext cx="61560" cy="112680"/>
            </p14:xfrm>
          </p:contentPart>
        </mc:Choice>
        <mc:Fallback xmlns="">
          <p:pic>
            <p:nvPicPr>
              <p:cNvPr id="24" name="Ink 23"/>
            </p:nvPicPr>
            <p:blipFill>
              <a:blip r:embed="rId15"/>
            </p:blipFill>
            <p:spPr>
              <a:xfrm>
                <a:off x="4088968" y="1774161"/>
                <a:ext cx="61560" cy="11268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25" name="Ink 24"/>
              <p14:cNvContentPartPr/>
              <p14:nvPr/>
            </p14:nvContentPartPr>
            <p14:xfrm>
              <a:off x="4274008" y="1521081"/>
              <a:ext cx="983160" cy="437400"/>
            </p14:xfrm>
          </p:contentPart>
        </mc:Choice>
        <mc:Fallback xmlns="">
          <p:pic>
            <p:nvPicPr>
              <p:cNvPr id="25" name="Ink 24"/>
            </p:nvPicPr>
            <p:blipFill>
              <a:blip r:embed="rId17"/>
            </p:blipFill>
            <p:spPr>
              <a:xfrm>
                <a:off x="4274008" y="1521081"/>
                <a:ext cx="983160" cy="437400"/>
              </a:xfrm>
              <a:prstGeom prst="rect"/>
            </p:spPr>
          </p:pic>
        </mc:Fallback>
      </mc:AlternateContent>
      <p:grpSp>
        <p:nvGrpSpPr>
          <p:cNvPr id="33" name="Group 32"/>
          <p:cNvGrpSpPr/>
          <p:nvPr/>
        </p:nvGrpSpPr>
        <p:grpSpPr>
          <a:xfrm>
            <a:off x="5420248" y="1301481"/>
            <a:ext cx="2948400" cy="628920"/>
            <a:chOff x="5420248" y="1301481"/>
            <a:chExt cx="2948400" cy="628920"/>
          </a:xfrm>
        </p:grpSpPr>
        <mc:AlternateContent xmlns:mc="http://schemas.openxmlformats.org/markup-compatibility/2006" xmlns:p14="http://schemas.microsoft.com/office/powerpoint/2010/main">
          <mc:Choice Requires="p14">
            <p:contentPart p14:bwMode="auto" r:id="rId18">
              <p14:nvContentPartPr>
                <p14:cNvPr id="26" name="Ink 25"/>
                <p14:cNvContentPartPr/>
                <p14:nvPr/>
              </p14:nvContentPartPr>
              <p14:xfrm>
                <a:off x="5420248" y="1399761"/>
                <a:ext cx="2036160" cy="530640"/>
              </p14:xfrm>
            </p:contentPart>
          </mc:Choice>
          <mc:Fallback xmlns="">
            <p:pic>
              <p:nvPicPr>
                <p:cNvPr id="26" name="Ink 25"/>
              </p:nvPicPr>
              <p:blipFill>
                <a:blip r:embed="rId19"/>
              </p:blipFill>
              <p:spPr>
                <a:xfrm>
                  <a:off x="5420248" y="1399761"/>
                  <a:ext cx="2036160" cy="53064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27" name="Ink 26"/>
                <p14:cNvContentPartPr/>
                <p14:nvPr/>
              </p14:nvContentPartPr>
              <p14:xfrm>
                <a:off x="7379368" y="1501641"/>
                <a:ext cx="154800" cy="24840"/>
              </p14:xfrm>
            </p:contentPart>
          </mc:Choice>
          <mc:Fallback xmlns="">
            <p:pic>
              <p:nvPicPr>
                <p:cNvPr id="27" name="Ink 26"/>
              </p:nvPicPr>
              <p:blipFill>
                <a:blip r:embed="rId21"/>
              </p:blipFill>
              <p:spPr>
                <a:xfrm>
                  <a:off x="7379368" y="1501641"/>
                  <a:ext cx="154800" cy="2484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28" name="Ink 27"/>
                <p14:cNvContentPartPr/>
                <p14:nvPr/>
              </p14:nvContentPartPr>
              <p14:xfrm>
                <a:off x="6324568" y="1301481"/>
                <a:ext cx="146160" cy="122040"/>
              </p14:xfrm>
            </p:contentPart>
          </mc:Choice>
          <mc:Fallback xmlns="">
            <p:pic>
              <p:nvPicPr>
                <p:cNvPr id="28" name="Ink 27"/>
              </p:nvPicPr>
              <p:blipFill>
                <a:blip r:embed="rId23"/>
              </p:blipFill>
              <p:spPr>
                <a:xfrm>
                  <a:off x="6324568" y="1301481"/>
                  <a:ext cx="146160" cy="12204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31" name="Ink 30"/>
                <p14:cNvContentPartPr/>
                <p14:nvPr/>
              </p14:nvContentPartPr>
              <p14:xfrm>
                <a:off x="7611568" y="1348641"/>
                <a:ext cx="171360" cy="453600"/>
              </p14:xfrm>
            </p:contentPart>
          </mc:Choice>
          <mc:Fallback xmlns="">
            <p:pic>
              <p:nvPicPr>
                <p:cNvPr id="31" name="Ink 30"/>
              </p:nvPicPr>
              <p:blipFill>
                <a:blip r:embed="rId25"/>
              </p:blipFill>
              <p:spPr>
                <a:xfrm>
                  <a:off x="7611568" y="1348641"/>
                  <a:ext cx="171360" cy="4536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32" name="Ink 31"/>
                <p14:cNvContentPartPr/>
                <p14:nvPr/>
              </p14:nvContentPartPr>
              <p14:xfrm>
                <a:off x="8081368" y="1400481"/>
                <a:ext cx="287280" cy="338040"/>
              </p14:xfrm>
            </p:contentPart>
          </mc:Choice>
          <mc:Fallback xmlns="">
            <p:pic>
              <p:nvPicPr>
                <p:cNvPr id="32" name="Ink 31"/>
              </p:nvPicPr>
              <p:blipFill>
                <a:blip r:embed="rId27"/>
              </p:blipFill>
              <p:spPr>
                <a:xfrm>
                  <a:off x="8081368" y="1400481"/>
                  <a:ext cx="287280" cy="338040"/>
                </a:xfrm>
                <a:prstGeom prst="rect"/>
              </p:spPr>
            </p:pic>
          </mc:Fallback>
        </mc:AlternateContent>
      </p:grpSp>
      <p:grpSp>
        <p:nvGrpSpPr>
          <p:cNvPr id="38" name="Group 37"/>
          <p:cNvGrpSpPr/>
          <p:nvPr/>
        </p:nvGrpSpPr>
        <p:grpSpPr>
          <a:xfrm>
            <a:off x="8741608" y="1418481"/>
            <a:ext cx="720720" cy="303840"/>
            <a:chOff x="8741608" y="1418481"/>
            <a:chExt cx="720720" cy="303840"/>
          </a:xfrm>
        </p:grpSpPr>
        <mc:AlternateContent xmlns:mc="http://schemas.openxmlformats.org/markup-compatibility/2006" xmlns:p14="http://schemas.microsoft.com/office/powerpoint/2010/main">
          <mc:Choice Requires="p14">
            <p:contentPart p14:bwMode="auto" r:id="rId28">
              <p14:nvContentPartPr>
                <p14:cNvPr id="34" name="Ink 33"/>
                <p14:cNvContentPartPr/>
                <p14:nvPr/>
              </p14:nvContentPartPr>
              <p14:xfrm>
                <a:off x="8741608" y="1428921"/>
                <a:ext cx="208080" cy="293400"/>
              </p14:xfrm>
            </p:contentPart>
          </mc:Choice>
          <mc:Fallback xmlns="">
            <p:pic>
              <p:nvPicPr>
                <p:cNvPr id="34" name="Ink 33"/>
              </p:nvPicPr>
              <p:blipFill>
                <a:blip r:embed="rId29"/>
              </p:blipFill>
              <p:spPr>
                <a:xfrm>
                  <a:off x="8741608" y="1428921"/>
                  <a:ext cx="208080" cy="29340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35" name="Ink 34"/>
                <p14:cNvContentPartPr/>
                <p14:nvPr/>
              </p14:nvContentPartPr>
              <p14:xfrm>
                <a:off x="9047968" y="1418481"/>
                <a:ext cx="203400" cy="295200"/>
              </p14:xfrm>
            </p:contentPart>
          </mc:Choice>
          <mc:Fallback xmlns="">
            <p:pic>
              <p:nvPicPr>
                <p:cNvPr id="35" name="Ink 34"/>
              </p:nvPicPr>
              <p:blipFill>
                <a:blip r:embed="rId31"/>
              </p:blipFill>
              <p:spPr>
                <a:xfrm>
                  <a:off x="9047968" y="1418481"/>
                  <a:ext cx="203400" cy="29520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36" name="Ink 35"/>
                <p14:cNvContentPartPr/>
                <p14:nvPr/>
              </p14:nvContentPartPr>
              <p14:xfrm>
                <a:off x="9281608" y="1436121"/>
                <a:ext cx="180720" cy="14040"/>
              </p14:xfrm>
            </p:contentPart>
          </mc:Choice>
          <mc:Fallback xmlns="">
            <p:pic>
              <p:nvPicPr>
                <p:cNvPr id="36" name="Ink 35"/>
              </p:nvPicPr>
              <p:blipFill>
                <a:blip r:embed="rId33"/>
              </p:blipFill>
              <p:spPr>
                <a:xfrm>
                  <a:off x="9281608" y="1436121"/>
                  <a:ext cx="180720" cy="1404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37" name="Ink 36"/>
                <p14:cNvContentPartPr/>
                <p14:nvPr/>
              </p14:nvContentPartPr>
              <p14:xfrm>
                <a:off x="9361528" y="1454121"/>
                <a:ext cx="15840" cy="259200"/>
              </p14:xfrm>
            </p:contentPart>
          </mc:Choice>
          <mc:Fallback xmlns="">
            <p:pic>
              <p:nvPicPr>
                <p:cNvPr id="37" name="Ink 36"/>
              </p:nvPicPr>
              <p:blipFill>
                <a:blip r:embed="rId35"/>
              </p:blipFill>
              <p:spPr>
                <a:xfrm>
                  <a:off x="9361528" y="1454121"/>
                  <a:ext cx="15840" cy="259200"/>
                </a:xfrm>
                <a:prstGeom prst="rect"/>
              </p:spPr>
            </p:pic>
          </mc:Fallback>
        </mc:AlternateContent>
      </p:grpSp>
      <mc:AlternateContent xmlns:mc="http://schemas.openxmlformats.org/markup-compatibility/2006" xmlns:p14="http://schemas.microsoft.com/office/powerpoint/2010/main">
        <mc:Choice Requires="p14">
          <p:contentPart p14:bwMode="auto" r:id="rId36">
            <p14:nvContentPartPr>
              <p14:cNvPr id="39" name="Ink 38"/>
              <p14:cNvContentPartPr/>
              <p14:nvPr/>
            </p14:nvContentPartPr>
            <p14:xfrm>
              <a:off x="999448" y="2270601"/>
              <a:ext cx="241200" cy="128880"/>
            </p14:xfrm>
          </p:contentPart>
        </mc:Choice>
        <mc:Fallback xmlns="">
          <p:pic>
            <p:nvPicPr>
              <p:cNvPr id="39" name="Ink 38"/>
            </p:nvPicPr>
            <p:blipFill>
              <a:blip r:embed="rId37"/>
            </p:blipFill>
            <p:spPr>
              <a:xfrm>
                <a:off x="999448" y="2270601"/>
                <a:ext cx="241200" cy="12888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40" name="Ink 39"/>
              <p14:cNvContentPartPr/>
              <p14:nvPr/>
            </p14:nvContentPartPr>
            <p14:xfrm>
              <a:off x="1458448" y="2211201"/>
              <a:ext cx="179640" cy="7920"/>
            </p14:xfrm>
          </p:contentPart>
        </mc:Choice>
        <mc:Fallback xmlns="">
          <p:pic>
            <p:nvPicPr>
              <p:cNvPr id="40" name="Ink 39"/>
            </p:nvPicPr>
            <p:blipFill>
              <a:blip r:embed="rId39"/>
            </p:blipFill>
            <p:spPr>
              <a:xfrm>
                <a:off x="1458448" y="2211201"/>
                <a:ext cx="179640" cy="792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41" name="Ink 40"/>
              <p14:cNvContentPartPr/>
              <p14:nvPr/>
            </p14:nvContentPartPr>
            <p14:xfrm>
              <a:off x="1557448" y="2224161"/>
              <a:ext cx="47520" cy="243360"/>
            </p14:xfrm>
          </p:contentPart>
        </mc:Choice>
        <mc:Fallback xmlns="">
          <p:pic>
            <p:nvPicPr>
              <p:cNvPr id="41" name="Ink 40"/>
            </p:nvPicPr>
            <p:blipFill>
              <a:blip r:embed="rId41"/>
            </p:blipFill>
            <p:spPr>
              <a:xfrm>
                <a:off x="1557448" y="2224161"/>
                <a:ext cx="47520" cy="24336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42" name="Ink 41"/>
              <p14:cNvContentPartPr/>
              <p14:nvPr/>
            </p14:nvContentPartPr>
            <p14:xfrm>
              <a:off x="1695328" y="2178441"/>
              <a:ext cx="141120" cy="262800"/>
            </p14:xfrm>
          </p:contentPart>
        </mc:Choice>
        <mc:Fallback xmlns="">
          <p:pic>
            <p:nvPicPr>
              <p:cNvPr id="42" name="Ink 41"/>
            </p:nvPicPr>
            <p:blipFill>
              <a:blip r:embed="rId43"/>
            </p:blipFill>
            <p:spPr>
              <a:xfrm>
                <a:off x="1695328" y="2178441"/>
                <a:ext cx="141120" cy="26280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43" name="Ink 42"/>
              <p14:cNvContentPartPr/>
              <p14:nvPr/>
            </p14:nvContentPartPr>
            <p14:xfrm>
              <a:off x="1975768" y="2395881"/>
              <a:ext cx="54720" cy="122400"/>
            </p14:xfrm>
          </p:contentPart>
        </mc:Choice>
        <mc:Fallback xmlns="">
          <p:pic>
            <p:nvPicPr>
              <p:cNvPr id="43" name="Ink 42"/>
            </p:nvPicPr>
            <p:blipFill>
              <a:blip r:embed="rId45"/>
            </p:blipFill>
            <p:spPr>
              <a:xfrm>
                <a:off x="1975768" y="2395881"/>
                <a:ext cx="54720" cy="12240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44" name="Ink 43"/>
              <p14:cNvContentPartPr/>
              <p14:nvPr/>
            </p14:nvContentPartPr>
            <p14:xfrm>
              <a:off x="2168008" y="2152161"/>
              <a:ext cx="1231920" cy="294480"/>
            </p14:xfrm>
          </p:contentPart>
        </mc:Choice>
        <mc:Fallback xmlns="">
          <p:pic>
            <p:nvPicPr>
              <p:cNvPr id="44" name="Ink 43"/>
            </p:nvPicPr>
            <p:blipFill>
              <a:blip r:embed="rId47"/>
            </p:blipFill>
            <p:spPr>
              <a:xfrm>
                <a:off x="2168008" y="2152161"/>
                <a:ext cx="1231920" cy="29448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45" name="Ink 44"/>
              <p14:cNvContentPartPr/>
              <p14:nvPr/>
            </p14:nvContentPartPr>
            <p14:xfrm>
              <a:off x="2726368" y="2018241"/>
              <a:ext cx="108360" cy="90000"/>
            </p14:xfrm>
          </p:contentPart>
        </mc:Choice>
        <mc:Fallback xmlns="">
          <p:pic>
            <p:nvPicPr>
              <p:cNvPr id="45" name="Ink 44"/>
            </p:nvPicPr>
            <p:blipFill>
              <a:blip r:embed="rId49"/>
            </p:blipFill>
            <p:spPr>
              <a:xfrm>
                <a:off x="2726368" y="2018241"/>
                <a:ext cx="108360" cy="9000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46" name="Ink 45"/>
              <p14:cNvContentPartPr/>
              <p14:nvPr/>
            </p14:nvContentPartPr>
            <p14:xfrm>
              <a:off x="2882248" y="2186001"/>
              <a:ext cx="224280" cy="4680"/>
            </p14:xfrm>
          </p:contentPart>
        </mc:Choice>
        <mc:Fallback xmlns="">
          <p:pic>
            <p:nvPicPr>
              <p:cNvPr id="46" name="Ink 45"/>
            </p:nvPicPr>
            <p:blipFill>
              <a:blip r:embed="rId51"/>
            </p:blipFill>
            <p:spPr>
              <a:xfrm>
                <a:off x="2882248" y="2186001"/>
                <a:ext cx="224280" cy="468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7" name="Ink 46"/>
              <p14:cNvContentPartPr/>
              <p14:nvPr/>
            </p14:nvContentPartPr>
            <p14:xfrm>
              <a:off x="3537448" y="2404161"/>
              <a:ext cx="39240" cy="70200"/>
            </p14:xfrm>
          </p:contentPart>
        </mc:Choice>
        <mc:Fallback xmlns="">
          <p:pic>
            <p:nvPicPr>
              <p:cNvPr id="47" name="Ink 46"/>
            </p:nvPicPr>
            <p:blipFill>
              <a:blip r:embed="rId53"/>
            </p:blipFill>
            <p:spPr>
              <a:xfrm>
                <a:off x="3537448" y="2404161"/>
                <a:ext cx="39240" cy="70200"/>
              </a:xfrm>
              <a:prstGeom prst="rect"/>
            </p:spPr>
          </p:pic>
        </mc:Fallback>
      </mc:AlternateContent>
      <p:grpSp>
        <p:nvGrpSpPr>
          <p:cNvPr id="61" name="Group 60"/>
          <p:cNvGrpSpPr/>
          <p:nvPr/>
        </p:nvGrpSpPr>
        <p:grpSpPr>
          <a:xfrm>
            <a:off x="3786208" y="2123001"/>
            <a:ext cx="4163040" cy="462240"/>
            <a:chOff x="3786208" y="2123001"/>
            <a:chExt cx="4163040" cy="462240"/>
          </a:xfrm>
        </p:grpSpPr>
        <mc:AlternateContent xmlns:mc="http://schemas.openxmlformats.org/markup-compatibility/2006" xmlns:p14="http://schemas.microsoft.com/office/powerpoint/2010/main">
          <mc:Choice Requires="p14">
            <p:contentPart p14:bwMode="auto" r:id="rId54">
              <p14:nvContentPartPr>
                <p14:cNvPr id="49" name="Ink 48"/>
                <p14:cNvContentPartPr/>
                <p14:nvPr/>
              </p14:nvContentPartPr>
              <p14:xfrm>
                <a:off x="3786208" y="2131641"/>
                <a:ext cx="1747080" cy="357480"/>
              </p14:xfrm>
            </p:contentPart>
          </mc:Choice>
          <mc:Fallback xmlns="">
            <p:pic>
              <p:nvPicPr>
                <p:cNvPr id="49" name="Ink 48"/>
              </p:nvPicPr>
              <p:blipFill>
                <a:blip r:embed="rId55"/>
              </p:blipFill>
              <p:spPr>
                <a:xfrm>
                  <a:off x="3786208" y="2131641"/>
                  <a:ext cx="1747080" cy="35748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50" name="Ink 49"/>
                <p14:cNvContentPartPr/>
                <p14:nvPr/>
              </p14:nvContentPartPr>
              <p14:xfrm>
                <a:off x="4990408" y="2164761"/>
                <a:ext cx="184320" cy="14040"/>
              </p14:xfrm>
            </p:contentPart>
          </mc:Choice>
          <mc:Fallback xmlns="">
            <p:pic>
              <p:nvPicPr>
                <p:cNvPr id="50" name="Ink 49"/>
              </p:nvPicPr>
              <p:blipFill>
                <a:blip r:embed="rId57"/>
              </p:blipFill>
              <p:spPr>
                <a:xfrm>
                  <a:off x="4990408" y="2164761"/>
                  <a:ext cx="184320" cy="1404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52" name="Ink 51"/>
                <p14:cNvContentPartPr/>
                <p14:nvPr/>
              </p14:nvContentPartPr>
              <p14:xfrm>
                <a:off x="5656408" y="2377161"/>
                <a:ext cx="23040" cy="78480"/>
              </p14:xfrm>
            </p:contentPart>
          </mc:Choice>
          <mc:Fallback xmlns="">
            <p:pic>
              <p:nvPicPr>
                <p:cNvPr id="52" name="Ink 51"/>
              </p:nvPicPr>
              <p:blipFill>
                <a:blip r:embed="rId59"/>
              </p:blipFill>
              <p:spPr>
                <a:xfrm>
                  <a:off x="5656408" y="2377161"/>
                  <a:ext cx="23040" cy="7848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54" name="Ink 53"/>
                <p14:cNvContentPartPr/>
                <p14:nvPr/>
              </p14:nvContentPartPr>
              <p14:xfrm>
                <a:off x="5882488" y="2158281"/>
                <a:ext cx="974880" cy="426960"/>
              </p14:xfrm>
            </p:contentPart>
          </mc:Choice>
          <mc:Fallback xmlns="">
            <p:pic>
              <p:nvPicPr>
                <p:cNvPr id="54" name="Ink 53"/>
              </p:nvPicPr>
              <p:blipFill>
                <a:blip r:embed="rId61"/>
              </p:blipFill>
              <p:spPr>
                <a:xfrm>
                  <a:off x="5882488" y="2158281"/>
                  <a:ext cx="974880" cy="42696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55" name="Ink 54"/>
                <p14:cNvContentPartPr/>
                <p14:nvPr/>
              </p14:nvContentPartPr>
              <p14:xfrm>
                <a:off x="6333928" y="2207961"/>
                <a:ext cx="262080" cy="1440"/>
              </p14:xfrm>
            </p:contentPart>
          </mc:Choice>
          <mc:Fallback xmlns="">
            <p:pic>
              <p:nvPicPr>
                <p:cNvPr id="55" name="Ink 54"/>
              </p:nvPicPr>
              <p:blipFill>
                <a:blip r:embed="rId63"/>
              </p:blipFill>
              <p:spPr>
                <a:xfrm>
                  <a:off x="6333928" y="2207961"/>
                  <a:ext cx="262080" cy="144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57" name="Ink 56"/>
                <p14:cNvContentPartPr/>
                <p14:nvPr/>
              </p14:nvContentPartPr>
              <p14:xfrm>
                <a:off x="6998848" y="2440521"/>
                <a:ext cx="69840" cy="99000"/>
              </p14:xfrm>
            </p:contentPart>
          </mc:Choice>
          <mc:Fallback xmlns="">
            <p:pic>
              <p:nvPicPr>
                <p:cNvPr id="57" name="Ink 56"/>
              </p:nvPicPr>
              <p:blipFill>
                <a:blip r:embed="rId65"/>
              </p:blipFill>
              <p:spPr>
                <a:xfrm>
                  <a:off x="6998848" y="2440521"/>
                  <a:ext cx="69840" cy="9900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58" name="Ink 57"/>
                <p14:cNvContentPartPr/>
                <p14:nvPr/>
              </p14:nvContentPartPr>
              <p14:xfrm>
                <a:off x="7193968" y="2123001"/>
                <a:ext cx="532080" cy="329400"/>
              </p14:xfrm>
            </p:contentPart>
          </mc:Choice>
          <mc:Fallback xmlns="">
            <p:pic>
              <p:nvPicPr>
                <p:cNvPr id="58" name="Ink 57"/>
              </p:nvPicPr>
              <p:blipFill>
                <a:blip r:embed="rId67"/>
              </p:blipFill>
              <p:spPr>
                <a:xfrm>
                  <a:off x="7193968" y="2123001"/>
                  <a:ext cx="532080" cy="32940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59" name="Ink 58"/>
                <p14:cNvContentPartPr/>
                <p14:nvPr/>
              </p14:nvContentPartPr>
              <p14:xfrm>
                <a:off x="7330048" y="2180601"/>
                <a:ext cx="214920" cy="3600"/>
              </p14:xfrm>
            </p:contentPart>
          </mc:Choice>
          <mc:Fallback xmlns="">
            <p:pic>
              <p:nvPicPr>
                <p:cNvPr id="59" name="Ink 58"/>
              </p:nvPicPr>
              <p:blipFill>
                <a:blip r:embed="rId69"/>
              </p:blipFill>
              <p:spPr>
                <a:xfrm>
                  <a:off x="7330048" y="2180601"/>
                  <a:ext cx="214920" cy="360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60" name="Ink 59"/>
                <p14:cNvContentPartPr/>
                <p14:nvPr/>
              </p14:nvContentPartPr>
              <p14:xfrm>
                <a:off x="7915768" y="2385081"/>
                <a:ext cx="33480" cy="34200"/>
              </p14:xfrm>
            </p:contentPart>
          </mc:Choice>
          <mc:Fallback xmlns="">
            <p:pic>
              <p:nvPicPr>
                <p:cNvPr id="60" name="Ink 59"/>
              </p:nvPicPr>
              <p:blipFill>
                <a:blip r:embed="rId71"/>
              </p:blipFill>
              <p:spPr>
                <a:xfrm>
                  <a:off x="7915768" y="2385081"/>
                  <a:ext cx="33480" cy="34200"/>
                </a:xfrm>
                <a:prstGeom prst="rect"/>
              </p:spPr>
            </p:pic>
          </mc:Fallback>
        </mc:AlternateContent>
      </p:grpSp>
      <mc:AlternateContent xmlns:mc="http://schemas.openxmlformats.org/markup-compatibility/2006" xmlns:p14="http://schemas.microsoft.com/office/powerpoint/2010/main">
        <mc:Choice Requires="p14">
          <p:contentPart p14:bwMode="auto" r:id="rId72">
            <p14:nvContentPartPr>
              <p14:cNvPr id="71" name="Ink 70"/>
              <p14:cNvContentPartPr/>
              <p14:nvPr/>
            </p14:nvContentPartPr>
            <p14:xfrm>
              <a:off x="511288" y="3008601"/>
              <a:ext cx="273600" cy="347400"/>
            </p14:xfrm>
          </p:contentPart>
        </mc:Choice>
        <mc:Fallback xmlns="">
          <p:pic>
            <p:nvPicPr>
              <p:cNvPr id="71" name="Ink 70"/>
            </p:nvPicPr>
            <p:blipFill>
              <a:blip r:embed="rId73"/>
            </p:blipFill>
            <p:spPr>
              <a:xfrm>
                <a:off x="511288" y="3008601"/>
                <a:ext cx="273600" cy="347400"/>
              </a:xfrm>
              <a:prstGeom prst="rect"/>
            </p:spPr>
          </p:pic>
        </mc:Fallback>
      </mc:AlternateContent>
      <p:grpSp>
        <p:nvGrpSpPr>
          <p:cNvPr id="77" name="Group 76"/>
          <p:cNvGrpSpPr/>
          <p:nvPr/>
        </p:nvGrpSpPr>
        <p:grpSpPr>
          <a:xfrm>
            <a:off x="931768" y="2845521"/>
            <a:ext cx="2022840" cy="759240"/>
            <a:chOff x="931768" y="2845521"/>
            <a:chExt cx="2022840" cy="759240"/>
          </a:xfrm>
        </p:grpSpPr>
        <mc:AlternateContent xmlns:mc="http://schemas.openxmlformats.org/markup-compatibility/2006" xmlns:p14="http://schemas.microsoft.com/office/powerpoint/2010/main">
          <mc:Choice Requires="p14">
            <p:contentPart p14:bwMode="auto" r:id="rId74">
              <p14:nvContentPartPr>
                <p14:cNvPr id="72" name="Ink 71"/>
                <p14:cNvContentPartPr/>
                <p14:nvPr/>
              </p14:nvContentPartPr>
              <p14:xfrm>
                <a:off x="931768" y="2997081"/>
                <a:ext cx="1792800" cy="607680"/>
              </p14:xfrm>
            </p:contentPart>
          </mc:Choice>
          <mc:Fallback xmlns="">
            <p:pic>
              <p:nvPicPr>
                <p:cNvPr id="72" name="Ink 71"/>
              </p:nvPicPr>
              <p:blipFill>
                <a:blip r:embed="rId75"/>
              </p:blipFill>
              <p:spPr>
                <a:xfrm>
                  <a:off x="931768" y="2997081"/>
                  <a:ext cx="1792800" cy="60768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73" name="Ink 72"/>
                <p14:cNvContentPartPr/>
                <p14:nvPr/>
              </p14:nvContentPartPr>
              <p14:xfrm>
                <a:off x="2116168" y="2845521"/>
                <a:ext cx="109440" cy="133200"/>
              </p14:xfrm>
            </p:contentPart>
          </mc:Choice>
          <mc:Fallback xmlns="">
            <p:pic>
              <p:nvPicPr>
                <p:cNvPr id="73" name="Ink 72"/>
              </p:nvPicPr>
              <p:blipFill>
                <a:blip r:embed="rId77"/>
              </p:blipFill>
              <p:spPr>
                <a:xfrm>
                  <a:off x="2116168" y="2845521"/>
                  <a:ext cx="109440" cy="13320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74" name="Ink 73"/>
                <p14:cNvContentPartPr/>
                <p14:nvPr/>
              </p14:nvContentPartPr>
              <p14:xfrm>
                <a:off x="1300408" y="3062961"/>
                <a:ext cx="156960" cy="1440"/>
              </p14:xfrm>
            </p:contentPart>
          </mc:Choice>
          <mc:Fallback xmlns="">
            <p:pic>
              <p:nvPicPr>
                <p:cNvPr id="74" name="Ink 73"/>
              </p:nvPicPr>
              <p:blipFill>
                <a:blip r:embed="rId79"/>
              </p:blipFill>
              <p:spPr>
                <a:xfrm>
                  <a:off x="1300408" y="3062961"/>
                  <a:ext cx="156960" cy="144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75" name="Ink 74"/>
                <p14:cNvContentPartPr/>
                <p14:nvPr/>
              </p14:nvContentPartPr>
              <p14:xfrm>
                <a:off x="2875048" y="3036321"/>
                <a:ext cx="40320" cy="49320"/>
              </p14:xfrm>
            </p:contentPart>
          </mc:Choice>
          <mc:Fallback xmlns="">
            <p:pic>
              <p:nvPicPr>
                <p:cNvPr id="75" name="Ink 74"/>
              </p:nvPicPr>
              <p:blipFill>
                <a:blip r:embed="rId81"/>
              </p:blipFill>
              <p:spPr>
                <a:xfrm>
                  <a:off x="2875048" y="3036321"/>
                  <a:ext cx="40320" cy="4932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76" name="Ink 75"/>
                <p14:cNvContentPartPr/>
                <p14:nvPr/>
              </p14:nvContentPartPr>
              <p14:xfrm>
                <a:off x="2924728" y="3221361"/>
                <a:ext cx="29880" cy="64440"/>
              </p14:xfrm>
            </p:contentPart>
          </mc:Choice>
          <mc:Fallback xmlns="">
            <p:pic>
              <p:nvPicPr>
                <p:cNvPr id="76" name="Ink 75"/>
              </p:nvPicPr>
              <p:blipFill>
                <a:blip r:embed="rId83"/>
              </p:blipFill>
              <p:spPr>
                <a:xfrm>
                  <a:off x="2924728" y="3221361"/>
                  <a:ext cx="29880" cy="64440"/>
                </a:xfrm>
                <a:prstGeom prst="rect"/>
              </p:spPr>
            </p:pic>
          </mc:Fallback>
        </mc:AlternateContent>
      </p:grpSp>
      <mc:AlternateContent xmlns:mc="http://schemas.openxmlformats.org/markup-compatibility/2006" xmlns:p14="http://schemas.microsoft.com/office/powerpoint/2010/main">
        <mc:Choice Requires="p14">
          <p:contentPart p14:bwMode="auto" r:id="rId84">
            <p14:nvContentPartPr>
              <p14:cNvPr id="79" name="Ink 78"/>
              <p14:cNvContentPartPr/>
              <p14:nvPr/>
            </p14:nvContentPartPr>
            <p14:xfrm>
              <a:off x="471328" y="3464001"/>
              <a:ext cx="2289600" cy="101880"/>
            </p14:xfrm>
          </p:contentPart>
        </mc:Choice>
        <mc:Fallback xmlns="">
          <p:pic>
            <p:nvPicPr>
              <p:cNvPr id="79" name="Ink 78"/>
            </p:nvPicPr>
            <p:blipFill>
              <a:blip r:embed="rId85"/>
            </p:blipFill>
            <p:spPr>
              <a:xfrm>
                <a:off x="471328" y="3464001"/>
                <a:ext cx="2289600" cy="101880"/>
              </a:xfrm>
              <a:prstGeom prst="rect"/>
            </p:spPr>
          </p:pic>
        </mc:Fallback>
      </mc:AlternateContent>
      <p:grpSp>
        <p:nvGrpSpPr>
          <p:cNvPr id="94" name="Group 93"/>
          <p:cNvGrpSpPr/>
          <p:nvPr/>
        </p:nvGrpSpPr>
        <p:grpSpPr>
          <a:xfrm>
            <a:off x="520288" y="3668481"/>
            <a:ext cx="1951920" cy="612720"/>
            <a:chOff x="520288" y="3668481"/>
            <a:chExt cx="1951920" cy="612720"/>
          </a:xfrm>
        </p:grpSpPr>
        <mc:AlternateContent xmlns:mc="http://schemas.openxmlformats.org/markup-compatibility/2006" xmlns:p14="http://schemas.microsoft.com/office/powerpoint/2010/main">
          <mc:Choice Requires="p14">
            <p:contentPart p14:bwMode="auto" r:id="rId86">
              <p14:nvContentPartPr>
                <p14:cNvPr id="86" name="Ink 85"/>
                <p14:cNvContentPartPr/>
                <p14:nvPr/>
              </p14:nvContentPartPr>
              <p14:xfrm>
                <a:off x="1058488" y="3851361"/>
                <a:ext cx="91440" cy="334080"/>
              </p14:xfrm>
            </p:contentPart>
          </mc:Choice>
          <mc:Fallback xmlns="">
            <p:pic>
              <p:nvPicPr>
                <p:cNvPr id="86" name="Ink 85"/>
              </p:nvPicPr>
              <p:blipFill>
                <a:blip r:embed="rId87"/>
              </p:blipFill>
              <p:spPr>
                <a:xfrm>
                  <a:off x="1058488" y="3851361"/>
                  <a:ext cx="91440" cy="33408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80" name="Ink 79"/>
                <p14:cNvContentPartPr/>
                <p14:nvPr/>
              </p14:nvContentPartPr>
              <p14:xfrm>
                <a:off x="660328" y="3943881"/>
                <a:ext cx="119520" cy="220320"/>
              </p14:xfrm>
            </p:contentPart>
          </mc:Choice>
          <mc:Fallback xmlns="">
            <p:pic>
              <p:nvPicPr>
                <p:cNvPr id="80" name="Ink 79"/>
              </p:nvPicPr>
              <p:blipFill>
                <a:blip r:embed="rId89"/>
              </p:blipFill>
              <p:spPr>
                <a:xfrm>
                  <a:off x="660328" y="3943881"/>
                  <a:ext cx="119520" cy="2203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81" name="Ink 80"/>
                <p14:cNvContentPartPr/>
                <p14:nvPr/>
              </p14:nvContentPartPr>
              <p14:xfrm>
                <a:off x="520288" y="3828681"/>
                <a:ext cx="406800" cy="452520"/>
              </p14:xfrm>
            </p:contentPart>
          </mc:Choice>
          <mc:Fallback xmlns="">
            <p:pic>
              <p:nvPicPr>
                <p:cNvPr id="81" name="Ink 80"/>
              </p:nvPicPr>
              <p:blipFill>
                <a:blip r:embed="rId91"/>
              </p:blipFill>
              <p:spPr>
                <a:xfrm>
                  <a:off x="520288" y="3828681"/>
                  <a:ext cx="406800" cy="45252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87" name="Ink 86"/>
                <p14:cNvContentPartPr/>
                <p14:nvPr/>
              </p14:nvContentPartPr>
              <p14:xfrm>
                <a:off x="1050568" y="3949281"/>
                <a:ext cx="1421640" cy="222840"/>
              </p14:xfrm>
            </p:contentPart>
          </mc:Choice>
          <mc:Fallback xmlns="">
            <p:pic>
              <p:nvPicPr>
                <p:cNvPr id="87" name="Ink 86"/>
              </p:nvPicPr>
              <p:blipFill>
                <a:blip r:embed="rId93"/>
              </p:blipFill>
              <p:spPr>
                <a:xfrm>
                  <a:off x="1050568" y="3949281"/>
                  <a:ext cx="1421640" cy="22284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88" name="Ink 87"/>
                <p14:cNvContentPartPr/>
                <p14:nvPr/>
              </p14:nvContentPartPr>
              <p14:xfrm>
                <a:off x="1982968" y="3668481"/>
                <a:ext cx="100440" cy="114120"/>
              </p14:xfrm>
            </p:contentPart>
          </mc:Choice>
          <mc:Fallback xmlns="">
            <p:pic>
              <p:nvPicPr>
                <p:cNvPr id="88" name="Ink 87"/>
              </p:nvPicPr>
              <p:blipFill>
                <a:blip r:embed="rId95"/>
              </p:blipFill>
              <p:spPr>
                <a:xfrm>
                  <a:off x="1982968" y="3668481"/>
                  <a:ext cx="100440" cy="11412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89" name="Ink 88"/>
                <p14:cNvContentPartPr/>
                <p14:nvPr/>
              </p14:nvContentPartPr>
              <p14:xfrm>
                <a:off x="1474648" y="3750201"/>
                <a:ext cx="96480" cy="109080"/>
              </p14:xfrm>
            </p:contentPart>
          </mc:Choice>
          <mc:Fallback xmlns="">
            <p:pic>
              <p:nvPicPr>
                <p:cNvPr id="89" name="Ink 88"/>
              </p:nvPicPr>
              <p:blipFill>
                <a:blip r:embed="rId97"/>
              </p:blipFill>
              <p:spPr>
                <a:xfrm>
                  <a:off x="1474648" y="3750201"/>
                  <a:ext cx="96480" cy="109080"/>
                </a:xfrm>
                <a:prstGeom prst="rect"/>
              </p:spPr>
            </p:pic>
          </mc:Fallback>
        </mc:AlternateContent>
      </p:grpSp>
      <p:grpSp>
        <p:nvGrpSpPr>
          <p:cNvPr id="92" name="Group 91"/>
          <p:cNvGrpSpPr/>
          <p:nvPr/>
        </p:nvGrpSpPr>
        <p:grpSpPr>
          <a:xfrm>
            <a:off x="2636728" y="3660921"/>
            <a:ext cx="1429200" cy="880920"/>
            <a:chOff x="2636728" y="3660921"/>
            <a:chExt cx="1429200" cy="880920"/>
          </a:xfrm>
        </p:grpSpPr>
        <mc:AlternateContent xmlns:mc="http://schemas.openxmlformats.org/markup-compatibility/2006" xmlns:p14="http://schemas.microsoft.com/office/powerpoint/2010/main">
          <mc:Choice Requires="p14">
            <p:contentPart p14:bwMode="auto" r:id="rId98">
              <p14:nvContentPartPr>
                <p14:cNvPr id="90" name="Ink 89"/>
                <p14:cNvContentPartPr/>
                <p14:nvPr/>
              </p14:nvContentPartPr>
              <p14:xfrm>
                <a:off x="2636728" y="3804201"/>
                <a:ext cx="1429200" cy="737640"/>
              </p14:xfrm>
            </p:contentPart>
          </mc:Choice>
          <mc:Fallback xmlns="">
            <p:pic>
              <p:nvPicPr>
                <p:cNvPr id="90" name="Ink 89"/>
              </p:nvPicPr>
              <p:blipFill>
                <a:blip r:embed="rId99"/>
              </p:blipFill>
              <p:spPr>
                <a:xfrm>
                  <a:off x="2636728" y="3804201"/>
                  <a:ext cx="1429200" cy="73764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91" name="Ink 90"/>
                <p14:cNvContentPartPr/>
                <p14:nvPr/>
              </p14:nvContentPartPr>
              <p14:xfrm>
                <a:off x="2950288" y="3660921"/>
                <a:ext cx="121680" cy="134280"/>
              </p14:xfrm>
            </p:contentPart>
          </mc:Choice>
          <mc:Fallback xmlns="">
            <p:pic>
              <p:nvPicPr>
                <p:cNvPr id="91" name="Ink 90"/>
              </p:nvPicPr>
              <p:blipFill>
                <a:blip r:embed="rId101"/>
              </p:blipFill>
              <p:spPr>
                <a:xfrm>
                  <a:off x="2950288" y="3660921"/>
                  <a:ext cx="121680" cy="134280"/>
                </a:xfrm>
                <a:prstGeom prst="rect"/>
              </p:spPr>
            </p:pic>
          </mc:Fallback>
        </mc:AlternateContent>
      </p:grpSp>
      <p:grpSp>
        <p:nvGrpSpPr>
          <p:cNvPr id="103" name="Group 102"/>
          <p:cNvGrpSpPr/>
          <p:nvPr/>
        </p:nvGrpSpPr>
        <p:grpSpPr>
          <a:xfrm>
            <a:off x="344608" y="5084361"/>
            <a:ext cx="2862000" cy="576720"/>
            <a:chOff x="344608" y="5084361"/>
            <a:chExt cx="2862000" cy="576720"/>
          </a:xfrm>
        </p:grpSpPr>
        <mc:AlternateContent xmlns:mc="http://schemas.openxmlformats.org/markup-compatibility/2006" xmlns:p14="http://schemas.microsoft.com/office/powerpoint/2010/main">
          <mc:Choice Requires="p14">
            <p:contentPart p14:bwMode="auto" r:id="rId102">
              <p14:nvContentPartPr>
                <p14:cNvPr id="95" name="Ink 94"/>
                <p14:cNvContentPartPr/>
                <p14:nvPr/>
              </p14:nvContentPartPr>
              <p14:xfrm>
                <a:off x="417328" y="5351481"/>
                <a:ext cx="211680" cy="222480"/>
              </p14:xfrm>
            </p:contentPart>
          </mc:Choice>
          <mc:Fallback xmlns="">
            <p:pic>
              <p:nvPicPr>
                <p:cNvPr id="95" name="Ink 94"/>
              </p:nvPicPr>
              <p:blipFill>
                <a:blip r:embed="rId103"/>
              </p:blipFill>
              <p:spPr>
                <a:xfrm>
                  <a:off x="417328" y="5351481"/>
                  <a:ext cx="211680" cy="22248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96" name="Ink 95"/>
                <p14:cNvContentPartPr/>
                <p14:nvPr/>
              </p14:nvContentPartPr>
              <p14:xfrm>
                <a:off x="344608" y="5215401"/>
                <a:ext cx="375120" cy="445680"/>
              </p14:xfrm>
            </p:contentPart>
          </mc:Choice>
          <mc:Fallback xmlns="">
            <p:pic>
              <p:nvPicPr>
                <p:cNvPr id="96" name="Ink 95"/>
              </p:nvPicPr>
              <p:blipFill>
                <a:blip r:embed="rId105"/>
              </p:blipFill>
              <p:spPr>
                <a:xfrm>
                  <a:off x="344608" y="5215401"/>
                  <a:ext cx="375120" cy="44568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98" name="Ink 97"/>
                <p14:cNvContentPartPr/>
                <p14:nvPr/>
              </p14:nvContentPartPr>
              <p14:xfrm>
                <a:off x="1018888" y="5247801"/>
                <a:ext cx="628560" cy="402480"/>
              </p14:xfrm>
            </p:contentPart>
          </mc:Choice>
          <mc:Fallback xmlns="">
            <p:pic>
              <p:nvPicPr>
                <p:cNvPr id="98" name="Ink 97"/>
              </p:nvPicPr>
              <p:blipFill>
                <a:blip r:embed="rId107"/>
              </p:blipFill>
              <p:spPr>
                <a:xfrm>
                  <a:off x="1018888" y="5247801"/>
                  <a:ext cx="628560" cy="40248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99" name="Ink 98"/>
                <p14:cNvContentPartPr/>
                <p14:nvPr/>
              </p14:nvContentPartPr>
              <p14:xfrm>
                <a:off x="1845088" y="5209641"/>
                <a:ext cx="100440" cy="379440"/>
              </p14:xfrm>
            </p:contentPart>
          </mc:Choice>
          <mc:Fallback xmlns="">
            <p:pic>
              <p:nvPicPr>
                <p:cNvPr id="99" name="Ink 98"/>
              </p:nvPicPr>
              <p:blipFill>
                <a:blip r:embed="rId109"/>
              </p:blipFill>
              <p:spPr>
                <a:xfrm>
                  <a:off x="1845088" y="5209641"/>
                  <a:ext cx="100440" cy="37944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100" name="Ink 99"/>
                <p14:cNvContentPartPr/>
                <p14:nvPr/>
              </p14:nvContentPartPr>
              <p14:xfrm>
                <a:off x="1851928" y="5297481"/>
                <a:ext cx="1354680" cy="286560"/>
              </p14:xfrm>
            </p:contentPart>
          </mc:Choice>
          <mc:Fallback xmlns="">
            <p:pic>
              <p:nvPicPr>
                <p:cNvPr id="100" name="Ink 99"/>
              </p:nvPicPr>
              <p:blipFill>
                <a:blip r:embed="rId111"/>
              </p:blipFill>
              <p:spPr>
                <a:xfrm>
                  <a:off x="1851928" y="5297481"/>
                  <a:ext cx="1354680" cy="28656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101" name="Ink 100"/>
                <p14:cNvContentPartPr/>
                <p14:nvPr/>
              </p14:nvContentPartPr>
              <p14:xfrm>
                <a:off x="2699368" y="5084361"/>
                <a:ext cx="135360" cy="144000"/>
              </p14:xfrm>
            </p:contentPart>
          </mc:Choice>
          <mc:Fallback xmlns="">
            <p:pic>
              <p:nvPicPr>
                <p:cNvPr id="101" name="Ink 100"/>
              </p:nvPicPr>
              <p:blipFill>
                <a:blip r:embed="rId113"/>
              </p:blipFill>
              <p:spPr>
                <a:xfrm>
                  <a:off x="2699368" y="5084361"/>
                  <a:ext cx="135360" cy="14400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02" name="Ink 101"/>
                <p14:cNvContentPartPr/>
                <p14:nvPr/>
              </p14:nvContentPartPr>
              <p14:xfrm>
                <a:off x="2212288" y="5147001"/>
                <a:ext cx="104760" cy="100440"/>
              </p14:xfrm>
            </p:contentPart>
          </mc:Choice>
          <mc:Fallback xmlns="">
            <p:pic>
              <p:nvPicPr>
                <p:cNvPr id="102" name="Ink 101"/>
              </p:nvPicPr>
              <p:blipFill>
                <a:blip r:embed="rId115"/>
              </p:blipFill>
              <p:spPr>
                <a:xfrm>
                  <a:off x="2212288" y="5147001"/>
                  <a:ext cx="104760" cy="100440"/>
                </a:xfrm>
                <a:prstGeom prst="rect"/>
              </p:spPr>
            </p:pic>
          </mc:Fallback>
        </mc:AlternateContent>
      </p:grpSp>
      <p:grpSp>
        <p:nvGrpSpPr>
          <p:cNvPr id="106" name="Group 105"/>
          <p:cNvGrpSpPr/>
          <p:nvPr/>
        </p:nvGrpSpPr>
        <p:grpSpPr>
          <a:xfrm>
            <a:off x="3447448" y="5109201"/>
            <a:ext cx="1481400" cy="852480"/>
            <a:chOff x="3447448" y="5109201"/>
            <a:chExt cx="1481400" cy="852480"/>
          </a:xfrm>
        </p:grpSpPr>
        <mc:AlternateContent xmlns:mc="http://schemas.openxmlformats.org/markup-compatibility/2006" xmlns:p14="http://schemas.microsoft.com/office/powerpoint/2010/main">
          <mc:Choice Requires="p14">
            <p:contentPart p14:bwMode="auto" r:id="rId116">
              <p14:nvContentPartPr>
                <p14:cNvPr id="104" name="Ink 103"/>
                <p14:cNvContentPartPr/>
                <p14:nvPr/>
              </p14:nvContentPartPr>
              <p14:xfrm>
                <a:off x="3447448" y="5204961"/>
                <a:ext cx="1481400" cy="756720"/>
              </p14:xfrm>
            </p:contentPart>
          </mc:Choice>
          <mc:Fallback xmlns="">
            <p:pic>
              <p:nvPicPr>
                <p:cNvPr id="104" name="Ink 103"/>
              </p:nvPicPr>
              <p:blipFill>
                <a:blip r:embed="rId117"/>
              </p:blipFill>
              <p:spPr>
                <a:xfrm>
                  <a:off x="3447448" y="5204961"/>
                  <a:ext cx="1481400" cy="75672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05" name="Ink 104"/>
                <p14:cNvContentPartPr/>
                <p14:nvPr/>
              </p14:nvContentPartPr>
              <p14:xfrm>
                <a:off x="3750208" y="5109201"/>
                <a:ext cx="96840" cy="83880"/>
              </p14:xfrm>
            </p:contentPart>
          </mc:Choice>
          <mc:Fallback xmlns="">
            <p:pic>
              <p:nvPicPr>
                <p:cNvPr id="105" name="Ink 104"/>
              </p:nvPicPr>
              <p:blipFill>
                <a:blip r:embed="rId119"/>
              </p:blipFill>
              <p:spPr>
                <a:xfrm>
                  <a:off x="3750208" y="5109201"/>
                  <a:ext cx="96840" cy="83880"/>
                </a:xfrm>
                <a:prstGeom prst="rect"/>
              </p:spPr>
            </p:pic>
          </mc:Fallback>
        </mc:AlternateContent>
      </p:grpSp>
      <mc:AlternateContent xmlns:mc="http://schemas.openxmlformats.org/markup-compatibility/2006" xmlns:p14="http://schemas.microsoft.com/office/powerpoint/2010/main">
        <mc:Choice Requires="p14">
          <p:contentPart p14:bwMode="auto" r:id="rId120">
            <p14:nvContentPartPr>
              <p14:cNvPr id="107" name="Ink 106"/>
              <p14:cNvContentPartPr/>
              <p14:nvPr/>
            </p14:nvContentPartPr>
            <p14:xfrm>
              <a:off x="3840568" y="3344121"/>
              <a:ext cx="423360" cy="404640"/>
            </p14:xfrm>
          </p:contentPart>
        </mc:Choice>
        <mc:Fallback xmlns="">
          <p:pic>
            <p:nvPicPr>
              <p:cNvPr id="107" name="Ink 106"/>
            </p:nvPicPr>
            <p:blipFill>
              <a:blip r:embed="rId121"/>
            </p:blipFill>
            <p:spPr>
              <a:xfrm>
                <a:off x="3840568" y="3344121"/>
                <a:ext cx="423360" cy="404640"/>
              </a:xfrm>
              <a:prstGeom prst="rect"/>
            </p:spPr>
          </p:pic>
        </mc:Fallback>
      </mc:AlternateContent>
      <p:grpSp>
        <p:nvGrpSpPr>
          <p:cNvPr id="112" name="Group 111"/>
          <p:cNvGrpSpPr/>
          <p:nvPr/>
        </p:nvGrpSpPr>
        <p:grpSpPr>
          <a:xfrm>
            <a:off x="4698088" y="2993841"/>
            <a:ext cx="1904040" cy="487440"/>
            <a:chOff x="4698088" y="2993841"/>
            <a:chExt cx="1904040" cy="487440"/>
          </a:xfrm>
        </p:grpSpPr>
        <mc:AlternateContent xmlns:mc="http://schemas.openxmlformats.org/markup-compatibility/2006" xmlns:p14="http://schemas.microsoft.com/office/powerpoint/2010/main">
          <mc:Choice Requires="p14">
            <p:contentPart p14:bwMode="auto" r:id="rId122">
              <p14:nvContentPartPr>
                <p14:cNvPr id="108" name="Ink 107"/>
                <p14:cNvContentPartPr/>
                <p14:nvPr/>
              </p14:nvContentPartPr>
              <p14:xfrm>
                <a:off x="4698088" y="3132081"/>
                <a:ext cx="230040" cy="14040"/>
              </p14:xfrm>
            </p:contentPart>
          </mc:Choice>
          <mc:Fallback xmlns="">
            <p:pic>
              <p:nvPicPr>
                <p:cNvPr id="108" name="Ink 107"/>
              </p:nvPicPr>
              <p:blipFill>
                <a:blip r:embed="rId123"/>
              </p:blipFill>
              <p:spPr>
                <a:xfrm>
                  <a:off x="4698088" y="3132081"/>
                  <a:ext cx="230040" cy="1404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09" name="Ink 108"/>
                <p14:cNvContentPartPr/>
                <p14:nvPr/>
              </p14:nvContentPartPr>
              <p14:xfrm>
                <a:off x="4757128" y="3148281"/>
                <a:ext cx="438840" cy="319680"/>
              </p14:xfrm>
            </p:contentPart>
          </mc:Choice>
          <mc:Fallback xmlns="">
            <p:pic>
              <p:nvPicPr>
                <p:cNvPr id="109" name="Ink 108"/>
              </p:nvPicPr>
              <p:blipFill>
                <a:blip r:embed="rId125"/>
              </p:blipFill>
              <p:spPr>
                <a:xfrm>
                  <a:off x="4757128" y="3148281"/>
                  <a:ext cx="438840" cy="31968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10" name="Ink 109"/>
                <p14:cNvContentPartPr/>
                <p14:nvPr/>
              </p14:nvContentPartPr>
              <p14:xfrm>
                <a:off x="5288848" y="3145761"/>
                <a:ext cx="1313280" cy="335520"/>
              </p14:xfrm>
            </p:contentPart>
          </mc:Choice>
          <mc:Fallback xmlns="">
            <p:pic>
              <p:nvPicPr>
                <p:cNvPr id="110" name="Ink 109"/>
              </p:nvPicPr>
              <p:blipFill>
                <a:blip r:embed="rId127"/>
              </p:blipFill>
              <p:spPr>
                <a:xfrm>
                  <a:off x="5288848" y="3145761"/>
                  <a:ext cx="1313280" cy="33552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11" name="Ink 110"/>
                <p14:cNvContentPartPr/>
                <p14:nvPr/>
              </p14:nvContentPartPr>
              <p14:xfrm>
                <a:off x="5960968" y="2993841"/>
                <a:ext cx="108720" cy="133200"/>
              </p14:xfrm>
            </p:contentPart>
          </mc:Choice>
          <mc:Fallback xmlns="">
            <p:pic>
              <p:nvPicPr>
                <p:cNvPr id="111" name="Ink 110"/>
              </p:nvPicPr>
              <p:blipFill>
                <a:blip r:embed="rId129"/>
              </p:blipFill>
              <p:spPr>
                <a:xfrm>
                  <a:off x="5960968" y="2993841"/>
                  <a:ext cx="108720" cy="133200"/>
                </a:xfrm>
                <a:prstGeom prst="rect"/>
              </p:spPr>
            </p:pic>
          </mc:Fallback>
        </mc:AlternateContent>
      </p:grpSp>
      <p:grpSp>
        <p:nvGrpSpPr>
          <p:cNvPr id="115" name="Group 114"/>
          <p:cNvGrpSpPr/>
          <p:nvPr/>
        </p:nvGrpSpPr>
        <p:grpSpPr>
          <a:xfrm>
            <a:off x="6804088" y="3036321"/>
            <a:ext cx="1218600" cy="454320"/>
            <a:chOff x="6804088" y="3036321"/>
            <a:chExt cx="1218600" cy="454320"/>
          </a:xfrm>
        </p:grpSpPr>
        <mc:AlternateContent xmlns:mc="http://schemas.openxmlformats.org/markup-compatibility/2006" xmlns:p14="http://schemas.microsoft.com/office/powerpoint/2010/main">
          <mc:Choice Requires="p14">
            <p:contentPart p14:bwMode="auto" r:id="rId130">
              <p14:nvContentPartPr>
                <p14:cNvPr id="113" name="Ink 112"/>
                <p14:cNvContentPartPr/>
                <p14:nvPr/>
              </p14:nvContentPartPr>
              <p14:xfrm>
                <a:off x="6804088" y="3089961"/>
                <a:ext cx="1218600" cy="400680"/>
              </p14:xfrm>
            </p:contentPart>
          </mc:Choice>
          <mc:Fallback xmlns="">
            <p:pic>
              <p:nvPicPr>
                <p:cNvPr id="113" name="Ink 112"/>
              </p:nvPicPr>
              <p:blipFill>
                <a:blip r:embed="rId131"/>
              </p:blipFill>
              <p:spPr>
                <a:xfrm>
                  <a:off x="6804088" y="3089961"/>
                  <a:ext cx="1218600" cy="40068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14" name="Ink 113"/>
                <p14:cNvContentPartPr/>
                <p14:nvPr/>
              </p14:nvContentPartPr>
              <p14:xfrm>
                <a:off x="7479448" y="3036321"/>
                <a:ext cx="105120" cy="127080"/>
              </p14:xfrm>
            </p:contentPart>
          </mc:Choice>
          <mc:Fallback xmlns="">
            <p:pic>
              <p:nvPicPr>
                <p:cNvPr id="114" name="Ink 113"/>
              </p:nvPicPr>
              <p:blipFill>
                <a:blip r:embed="rId133"/>
              </p:blipFill>
              <p:spPr>
                <a:xfrm>
                  <a:off x="7479448" y="3036321"/>
                  <a:ext cx="105120" cy="127080"/>
                </a:xfrm>
                <a:prstGeom prst="rect"/>
              </p:spPr>
            </p:pic>
          </mc:Fallback>
        </mc:AlternateContent>
      </p:grpSp>
      <p:grpSp>
        <p:nvGrpSpPr>
          <p:cNvPr id="121" name="Group 120"/>
          <p:cNvGrpSpPr/>
          <p:nvPr/>
        </p:nvGrpSpPr>
        <p:grpSpPr>
          <a:xfrm>
            <a:off x="8238328" y="2942361"/>
            <a:ext cx="2933280" cy="509400"/>
            <a:chOff x="8238328" y="2942361"/>
            <a:chExt cx="2933280" cy="509400"/>
          </a:xfrm>
        </p:grpSpPr>
        <mc:AlternateContent xmlns:mc="http://schemas.openxmlformats.org/markup-compatibility/2006" xmlns:p14="http://schemas.microsoft.com/office/powerpoint/2010/main">
          <mc:Choice Requires="p14">
            <p:contentPart p14:bwMode="auto" r:id="rId134">
              <p14:nvContentPartPr>
                <p14:cNvPr id="116" name="Ink 115"/>
                <p14:cNvContentPartPr/>
                <p14:nvPr/>
              </p14:nvContentPartPr>
              <p14:xfrm>
                <a:off x="8238328" y="3087801"/>
                <a:ext cx="1266480" cy="337680"/>
              </p14:xfrm>
            </p:contentPart>
          </mc:Choice>
          <mc:Fallback xmlns="">
            <p:pic>
              <p:nvPicPr>
                <p:cNvPr id="116" name="Ink 115"/>
              </p:nvPicPr>
              <p:blipFill>
                <a:blip r:embed="rId135"/>
              </p:blipFill>
              <p:spPr>
                <a:xfrm>
                  <a:off x="8238328" y="3087801"/>
                  <a:ext cx="1266480" cy="33768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17" name="Ink 116"/>
                <p14:cNvContentPartPr/>
                <p14:nvPr/>
              </p14:nvContentPartPr>
              <p14:xfrm>
                <a:off x="9445408" y="3179601"/>
                <a:ext cx="158400" cy="22680"/>
              </p14:xfrm>
            </p:contentPart>
          </mc:Choice>
          <mc:Fallback xmlns="">
            <p:pic>
              <p:nvPicPr>
                <p:cNvPr id="117" name="Ink 116"/>
              </p:nvPicPr>
              <p:blipFill>
                <a:blip r:embed="rId137"/>
              </p:blipFill>
              <p:spPr>
                <a:xfrm>
                  <a:off x="9445408" y="3179601"/>
                  <a:ext cx="158400" cy="2268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18" name="Ink 117"/>
                <p14:cNvContentPartPr/>
                <p14:nvPr/>
              </p14:nvContentPartPr>
              <p14:xfrm>
                <a:off x="9703528" y="3021921"/>
                <a:ext cx="1468080" cy="429840"/>
              </p14:xfrm>
            </p:contentPart>
          </mc:Choice>
          <mc:Fallback xmlns="">
            <p:pic>
              <p:nvPicPr>
                <p:cNvPr id="118" name="Ink 117"/>
              </p:nvPicPr>
              <p:blipFill>
                <a:blip r:embed="rId139"/>
              </p:blipFill>
              <p:spPr>
                <a:xfrm>
                  <a:off x="9703528" y="3021921"/>
                  <a:ext cx="1468080" cy="42984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19" name="Ink 118"/>
                <p14:cNvContentPartPr/>
                <p14:nvPr/>
              </p14:nvContentPartPr>
              <p14:xfrm>
                <a:off x="10621888" y="2942361"/>
                <a:ext cx="89280" cy="128880"/>
              </p14:xfrm>
            </p:contentPart>
          </mc:Choice>
          <mc:Fallback xmlns="">
            <p:pic>
              <p:nvPicPr>
                <p:cNvPr id="119" name="Ink 118"/>
              </p:nvPicPr>
              <p:blipFill>
                <a:blip r:embed="rId141"/>
              </p:blipFill>
              <p:spPr>
                <a:xfrm>
                  <a:off x="10621888" y="2942361"/>
                  <a:ext cx="89280" cy="12888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20" name="Ink 119"/>
                <p14:cNvContentPartPr/>
                <p14:nvPr/>
              </p14:nvContentPartPr>
              <p14:xfrm>
                <a:off x="10237408" y="3125601"/>
                <a:ext cx="171360" cy="30960"/>
              </p14:xfrm>
            </p:contentPart>
          </mc:Choice>
          <mc:Fallback xmlns="">
            <p:pic>
              <p:nvPicPr>
                <p:cNvPr id="120" name="Ink 119"/>
              </p:nvPicPr>
              <p:blipFill>
                <a:blip r:embed="rId143"/>
              </p:blipFill>
              <p:spPr>
                <a:xfrm>
                  <a:off x="10237408" y="3125601"/>
                  <a:ext cx="171360" cy="30960"/>
                </a:xfrm>
                <a:prstGeom prst="rect"/>
              </p:spPr>
            </p:pic>
          </mc:Fallback>
        </mc:AlternateContent>
      </p:grpSp>
      <p:grpSp>
        <p:nvGrpSpPr>
          <p:cNvPr id="130" name="Group 129"/>
          <p:cNvGrpSpPr/>
          <p:nvPr/>
        </p:nvGrpSpPr>
        <p:grpSpPr>
          <a:xfrm>
            <a:off x="4625728" y="3675681"/>
            <a:ext cx="3285360" cy="771480"/>
            <a:chOff x="4625728" y="3675681"/>
            <a:chExt cx="3285360" cy="771480"/>
          </a:xfrm>
        </p:grpSpPr>
        <mc:AlternateContent xmlns:mc="http://schemas.openxmlformats.org/markup-compatibility/2006" xmlns:p14="http://schemas.microsoft.com/office/powerpoint/2010/main">
          <mc:Choice Requires="p14">
            <p:contentPart p14:bwMode="auto" r:id="rId144">
              <p14:nvContentPartPr>
                <p14:cNvPr id="122" name="Ink 121"/>
                <p14:cNvContentPartPr/>
                <p14:nvPr/>
              </p14:nvContentPartPr>
              <p14:xfrm>
                <a:off x="4625728" y="3847041"/>
                <a:ext cx="1224360" cy="600120"/>
              </p14:xfrm>
            </p:contentPart>
          </mc:Choice>
          <mc:Fallback xmlns="">
            <p:pic>
              <p:nvPicPr>
                <p:cNvPr id="122" name="Ink 121"/>
              </p:nvPicPr>
              <p:blipFill>
                <a:blip r:embed="rId145"/>
              </p:blipFill>
              <p:spPr>
                <a:xfrm>
                  <a:off x="4625728" y="3847041"/>
                  <a:ext cx="1224360" cy="60012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23" name="Ink 122"/>
                <p14:cNvContentPartPr/>
                <p14:nvPr/>
              </p14:nvContentPartPr>
              <p14:xfrm>
                <a:off x="5923528" y="3790521"/>
                <a:ext cx="747720" cy="369360"/>
              </p14:xfrm>
            </p:contentPart>
          </mc:Choice>
          <mc:Fallback xmlns="">
            <p:pic>
              <p:nvPicPr>
                <p:cNvPr id="123" name="Ink 122"/>
              </p:nvPicPr>
              <p:blipFill>
                <a:blip r:embed="rId147"/>
              </p:blipFill>
              <p:spPr>
                <a:xfrm>
                  <a:off x="5923528" y="3790521"/>
                  <a:ext cx="747720" cy="36936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24" name="Ink 123"/>
                <p14:cNvContentPartPr/>
                <p14:nvPr/>
              </p14:nvContentPartPr>
              <p14:xfrm>
                <a:off x="6365968" y="3882681"/>
                <a:ext cx="154800" cy="33120"/>
              </p14:xfrm>
            </p:contentPart>
          </mc:Choice>
          <mc:Fallback xmlns="">
            <p:pic>
              <p:nvPicPr>
                <p:cNvPr id="124" name="Ink 123"/>
              </p:nvPicPr>
              <p:blipFill>
                <a:blip r:embed="rId149"/>
              </p:blipFill>
              <p:spPr>
                <a:xfrm>
                  <a:off x="6365968" y="3882681"/>
                  <a:ext cx="154800" cy="3312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25" name="Ink 124"/>
                <p14:cNvContentPartPr/>
                <p14:nvPr/>
              </p14:nvContentPartPr>
              <p14:xfrm>
                <a:off x="6074008" y="3685761"/>
                <a:ext cx="124560" cy="112680"/>
              </p14:xfrm>
            </p:contentPart>
          </mc:Choice>
          <mc:Fallback xmlns="">
            <p:pic>
              <p:nvPicPr>
                <p:cNvPr id="125" name="Ink 124"/>
              </p:nvPicPr>
              <p:blipFill>
                <a:blip r:embed="rId151"/>
              </p:blipFill>
              <p:spPr>
                <a:xfrm>
                  <a:off x="6074008" y="3685761"/>
                  <a:ext cx="124560" cy="11268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26" name="Ink 125"/>
                <p14:cNvContentPartPr/>
                <p14:nvPr/>
              </p14:nvContentPartPr>
              <p14:xfrm>
                <a:off x="6841528" y="3675681"/>
                <a:ext cx="896400" cy="762480"/>
              </p14:xfrm>
            </p:contentPart>
          </mc:Choice>
          <mc:Fallback xmlns="">
            <p:pic>
              <p:nvPicPr>
                <p:cNvPr id="126" name="Ink 125"/>
              </p:nvPicPr>
              <p:blipFill>
                <a:blip r:embed="rId153"/>
              </p:blipFill>
              <p:spPr>
                <a:xfrm>
                  <a:off x="6841528" y="3675681"/>
                  <a:ext cx="896400" cy="76248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27" name="Ink 126"/>
                <p14:cNvContentPartPr/>
                <p14:nvPr/>
              </p14:nvContentPartPr>
              <p14:xfrm>
                <a:off x="7676368" y="3955041"/>
                <a:ext cx="168840" cy="24840"/>
              </p14:xfrm>
            </p:contentPart>
          </mc:Choice>
          <mc:Fallback xmlns="">
            <p:pic>
              <p:nvPicPr>
                <p:cNvPr id="127" name="Ink 126"/>
              </p:nvPicPr>
              <p:blipFill>
                <a:blip r:embed="rId155"/>
              </p:blipFill>
              <p:spPr>
                <a:xfrm>
                  <a:off x="7676368" y="3955041"/>
                  <a:ext cx="168840" cy="2484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28" name="Ink 127"/>
                <p14:cNvContentPartPr/>
                <p14:nvPr/>
              </p14:nvContentPartPr>
              <p14:xfrm>
                <a:off x="7140328" y="3701961"/>
                <a:ext cx="126360" cy="99720"/>
              </p14:xfrm>
            </p:contentPart>
          </mc:Choice>
          <mc:Fallback xmlns="">
            <p:pic>
              <p:nvPicPr>
                <p:cNvPr id="128" name="Ink 127"/>
              </p:nvPicPr>
              <p:blipFill>
                <a:blip r:embed="rId157"/>
              </p:blipFill>
              <p:spPr>
                <a:xfrm>
                  <a:off x="7140328" y="3701961"/>
                  <a:ext cx="126360" cy="9972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29" name="Ink 128"/>
                <p14:cNvContentPartPr/>
                <p14:nvPr/>
              </p14:nvContentPartPr>
              <p14:xfrm>
                <a:off x="7892368" y="4149081"/>
                <a:ext cx="18720" cy="10800"/>
              </p14:xfrm>
            </p:contentPart>
          </mc:Choice>
          <mc:Fallback xmlns="">
            <p:pic>
              <p:nvPicPr>
                <p:cNvPr id="129" name="Ink 128"/>
              </p:nvPicPr>
              <p:blipFill>
                <a:blip r:embed="rId159"/>
              </p:blipFill>
              <p:spPr>
                <a:xfrm>
                  <a:off x="7892368" y="4149081"/>
                  <a:ext cx="18720" cy="10800"/>
                </a:xfrm>
                <a:prstGeom prst="rect"/>
              </p:spPr>
            </p:pic>
          </mc:Fallback>
        </mc:AlternateContent>
      </p:grpSp>
      <p:grpSp>
        <p:nvGrpSpPr>
          <p:cNvPr id="136" name="Group 135"/>
          <p:cNvGrpSpPr/>
          <p:nvPr/>
        </p:nvGrpSpPr>
        <p:grpSpPr>
          <a:xfrm>
            <a:off x="4999768" y="5090481"/>
            <a:ext cx="2464920" cy="582840"/>
            <a:chOff x="4999768" y="5090481"/>
            <a:chExt cx="2464920" cy="582840"/>
          </a:xfrm>
        </p:grpSpPr>
        <mc:AlternateContent xmlns:mc="http://schemas.openxmlformats.org/markup-compatibility/2006" xmlns:p14="http://schemas.microsoft.com/office/powerpoint/2010/main">
          <mc:Choice Requires="p14">
            <p:contentPart p14:bwMode="auto" r:id="rId160">
              <p14:nvContentPartPr>
                <p14:cNvPr id="131" name="Ink 130"/>
                <p14:cNvContentPartPr/>
                <p14:nvPr/>
              </p14:nvContentPartPr>
              <p14:xfrm>
                <a:off x="4999768" y="5412321"/>
                <a:ext cx="281880" cy="165960"/>
              </p14:xfrm>
            </p:contentPart>
          </mc:Choice>
          <mc:Fallback xmlns="">
            <p:pic>
              <p:nvPicPr>
                <p:cNvPr id="131" name="Ink 130"/>
              </p:nvPicPr>
              <p:blipFill>
                <a:blip r:embed="rId161"/>
              </p:blipFill>
              <p:spPr>
                <a:xfrm>
                  <a:off x="4999768" y="5412321"/>
                  <a:ext cx="281880" cy="16596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32" name="Ink 131"/>
                <p14:cNvContentPartPr/>
                <p14:nvPr/>
              </p14:nvContentPartPr>
              <p14:xfrm>
                <a:off x="5433928" y="5332041"/>
                <a:ext cx="235080" cy="15840"/>
              </p14:xfrm>
            </p:contentPart>
          </mc:Choice>
          <mc:Fallback xmlns="">
            <p:pic>
              <p:nvPicPr>
                <p:cNvPr id="132" name="Ink 131"/>
              </p:nvPicPr>
              <p:blipFill>
                <a:blip r:embed="rId163"/>
              </p:blipFill>
              <p:spPr>
                <a:xfrm>
                  <a:off x="5433928" y="5332041"/>
                  <a:ext cx="235080" cy="1584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33" name="Ink 132"/>
                <p14:cNvContentPartPr/>
                <p14:nvPr/>
              </p14:nvContentPartPr>
              <p14:xfrm>
                <a:off x="5565688" y="5332401"/>
                <a:ext cx="421200" cy="340920"/>
              </p14:xfrm>
            </p:contentPart>
          </mc:Choice>
          <mc:Fallback xmlns="">
            <p:pic>
              <p:nvPicPr>
                <p:cNvPr id="133" name="Ink 132"/>
              </p:nvPicPr>
              <p:blipFill>
                <a:blip r:embed="rId165"/>
              </p:blipFill>
              <p:spPr>
                <a:xfrm>
                  <a:off x="5565688" y="5332401"/>
                  <a:ext cx="421200" cy="34092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34" name="Ink 133"/>
                <p14:cNvContentPartPr/>
                <p14:nvPr/>
              </p14:nvContentPartPr>
              <p14:xfrm>
                <a:off x="6121528" y="5266521"/>
                <a:ext cx="1343160" cy="352080"/>
              </p14:xfrm>
            </p:contentPart>
          </mc:Choice>
          <mc:Fallback xmlns="">
            <p:pic>
              <p:nvPicPr>
                <p:cNvPr id="134" name="Ink 133"/>
              </p:nvPicPr>
              <p:blipFill>
                <a:blip r:embed="rId167"/>
              </p:blipFill>
              <p:spPr>
                <a:xfrm>
                  <a:off x="6121528" y="5266521"/>
                  <a:ext cx="1343160" cy="35208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35" name="Ink 134"/>
                <p14:cNvContentPartPr/>
                <p14:nvPr/>
              </p14:nvContentPartPr>
              <p14:xfrm>
                <a:off x="6777448" y="5090481"/>
                <a:ext cx="131040" cy="114480"/>
              </p14:xfrm>
            </p:contentPart>
          </mc:Choice>
          <mc:Fallback xmlns="">
            <p:pic>
              <p:nvPicPr>
                <p:cNvPr id="135" name="Ink 134"/>
              </p:nvPicPr>
              <p:blipFill>
                <a:blip r:embed="rId169"/>
              </p:blipFill>
              <p:spPr>
                <a:xfrm>
                  <a:off x="6777448" y="5090481"/>
                  <a:ext cx="131040" cy="114480"/>
                </a:xfrm>
                <a:prstGeom prst="rect"/>
              </p:spPr>
            </p:pic>
          </mc:Fallback>
        </mc:AlternateContent>
      </p:grpSp>
      <p:grpSp>
        <p:nvGrpSpPr>
          <p:cNvPr id="140" name="Group 139"/>
          <p:cNvGrpSpPr/>
          <p:nvPr/>
        </p:nvGrpSpPr>
        <p:grpSpPr>
          <a:xfrm>
            <a:off x="7604368" y="5149881"/>
            <a:ext cx="2115000" cy="495720"/>
            <a:chOff x="7604368" y="5149881"/>
            <a:chExt cx="2115000" cy="495720"/>
          </a:xfrm>
        </p:grpSpPr>
        <mc:AlternateContent xmlns:mc="http://schemas.openxmlformats.org/markup-compatibility/2006" xmlns:p14="http://schemas.microsoft.com/office/powerpoint/2010/main">
          <mc:Choice Requires="p14">
            <p:contentPart p14:bwMode="auto" r:id="rId170">
              <p14:nvContentPartPr>
                <p14:cNvPr id="137" name="Ink 136"/>
                <p14:cNvContentPartPr/>
                <p14:nvPr/>
              </p14:nvContentPartPr>
              <p14:xfrm>
                <a:off x="7604368" y="5253561"/>
                <a:ext cx="1269720" cy="392040"/>
              </p14:xfrm>
            </p:contentPart>
          </mc:Choice>
          <mc:Fallback xmlns="">
            <p:pic>
              <p:nvPicPr>
                <p:cNvPr id="137" name="Ink 136"/>
              </p:nvPicPr>
              <p:blipFill>
                <a:blip r:embed="rId171"/>
              </p:blipFill>
              <p:spPr>
                <a:xfrm>
                  <a:off x="7604368" y="5253561"/>
                  <a:ext cx="1269720" cy="39204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38" name="Ink 137"/>
                <p14:cNvContentPartPr/>
                <p14:nvPr/>
              </p14:nvContentPartPr>
              <p14:xfrm>
                <a:off x="8329768" y="5149881"/>
                <a:ext cx="95400" cy="106920"/>
              </p14:xfrm>
            </p:contentPart>
          </mc:Choice>
          <mc:Fallback xmlns="">
            <p:pic>
              <p:nvPicPr>
                <p:cNvPr id="138" name="Ink 137"/>
              </p:nvPicPr>
              <p:blipFill>
                <a:blip r:embed="rId173"/>
              </p:blipFill>
              <p:spPr>
                <a:xfrm>
                  <a:off x="8329768" y="5149881"/>
                  <a:ext cx="95400" cy="10692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39" name="Ink 138"/>
                <p14:cNvContentPartPr/>
                <p14:nvPr/>
              </p14:nvContentPartPr>
              <p14:xfrm>
                <a:off x="8996488" y="5360481"/>
                <a:ext cx="722880" cy="273960"/>
              </p14:xfrm>
            </p:contentPart>
          </mc:Choice>
          <mc:Fallback xmlns="">
            <p:pic>
              <p:nvPicPr>
                <p:cNvPr id="139" name="Ink 138"/>
              </p:nvPicPr>
              <p:blipFill>
                <a:blip r:embed="rId175"/>
              </p:blipFill>
              <p:spPr>
                <a:xfrm>
                  <a:off x="8996488" y="5360481"/>
                  <a:ext cx="722880" cy="273960"/>
                </a:xfrm>
                <a:prstGeom prst="rect"/>
              </p:spPr>
            </p:pic>
          </mc:Fallback>
        </mc:AlternateContent>
      </p:grpSp>
      <p:grpSp>
        <p:nvGrpSpPr>
          <p:cNvPr id="144" name="Group 143"/>
          <p:cNvGrpSpPr/>
          <p:nvPr/>
        </p:nvGrpSpPr>
        <p:grpSpPr>
          <a:xfrm>
            <a:off x="9976768" y="5172561"/>
            <a:ext cx="1232280" cy="666000"/>
            <a:chOff x="9976768" y="5172561"/>
            <a:chExt cx="1232280" cy="666000"/>
          </a:xfrm>
        </p:grpSpPr>
        <mc:AlternateContent xmlns:mc="http://schemas.openxmlformats.org/markup-compatibility/2006" xmlns:p14="http://schemas.microsoft.com/office/powerpoint/2010/main">
          <mc:Choice Requires="p14">
            <p:contentPart p14:bwMode="auto" r:id="rId176">
              <p14:nvContentPartPr>
                <p14:cNvPr id="141" name="Ink 140"/>
                <p14:cNvContentPartPr/>
                <p14:nvPr/>
              </p14:nvContentPartPr>
              <p14:xfrm>
                <a:off x="9976768" y="5288481"/>
                <a:ext cx="1232280" cy="550080"/>
              </p14:xfrm>
            </p:contentPart>
          </mc:Choice>
          <mc:Fallback xmlns="">
            <p:pic>
              <p:nvPicPr>
                <p:cNvPr id="141" name="Ink 140"/>
              </p:nvPicPr>
              <p:blipFill>
                <a:blip r:embed="rId177"/>
              </p:blipFill>
              <p:spPr>
                <a:xfrm>
                  <a:off x="9976768" y="5288481"/>
                  <a:ext cx="1232280" cy="55008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42" name="Ink 141"/>
                <p14:cNvContentPartPr/>
                <p14:nvPr/>
              </p14:nvContentPartPr>
              <p14:xfrm>
                <a:off x="10678048" y="5172561"/>
                <a:ext cx="80280" cy="77040"/>
              </p14:xfrm>
            </p:contentPart>
          </mc:Choice>
          <mc:Fallback xmlns="">
            <p:pic>
              <p:nvPicPr>
                <p:cNvPr id="142" name="Ink 141"/>
              </p:nvPicPr>
              <p:blipFill>
                <a:blip r:embed="rId179"/>
              </p:blipFill>
              <p:spPr>
                <a:xfrm>
                  <a:off x="10678048" y="5172561"/>
                  <a:ext cx="80280" cy="7704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43" name="Ink 142"/>
                <p14:cNvContentPartPr/>
                <p14:nvPr/>
              </p14:nvContentPartPr>
              <p14:xfrm>
                <a:off x="10468168" y="5410161"/>
                <a:ext cx="158400" cy="11880"/>
              </p14:xfrm>
            </p:contentPart>
          </mc:Choice>
          <mc:Fallback xmlns="">
            <p:pic>
              <p:nvPicPr>
                <p:cNvPr id="143" name="Ink 142"/>
              </p:nvPicPr>
              <p:blipFill>
                <a:blip r:embed="rId181"/>
              </p:blipFill>
              <p:spPr>
                <a:xfrm>
                  <a:off x="10468168" y="5410161"/>
                  <a:ext cx="158400" cy="11880"/>
                </a:xfrm>
                <a:prstGeom prst="rect"/>
              </p:spPr>
            </p:pic>
          </mc:Fallback>
        </mc:AlternateContent>
      </p:grpSp>
      <p:grpSp>
        <p:nvGrpSpPr>
          <p:cNvPr id="163" name="Group 162"/>
          <p:cNvGrpSpPr/>
          <p:nvPr/>
        </p:nvGrpSpPr>
        <p:grpSpPr>
          <a:xfrm>
            <a:off x="3675328" y="5772321"/>
            <a:ext cx="8019000" cy="664920"/>
            <a:chOff x="3675328" y="5772321"/>
            <a:chExt cx="8019000" cy="664920"/>
          </a:xfrm>
        </p:grpSpPr>
        <mc:AlternateContent xmlns:mc="http://schemas.openxmlformats.org/markup-compatibility/2006" xmlns:p14="http://schemas.microsoft.com/office/powerpoint/2010/main">
          <mc:Choice Requires="p14">
            <p:contentPart p14:bwMode="auto" r:id="rId182">
              <p14:nvContentPartPr>
                <p14:cNvPr id="145" name="Ink 144"/>
                <p14:cNvContentPartPr/>
                <p14:nvPr/>
              </p14:nvContentPartPr>
              <p14:xfrm>
                <a:off x="3675328" y="5867361"/>
                <a:ext cx="1114200" cy="533160"/>
              </p14:xfrm>
            </p:contentPart>
          </mc:Choice>
          <mc:Fallback xmlns="">
            <p:pic>
              <p:nvPicPr>
                <p:cNvPr id="145" name="Ink 144"/>
              </p:nvPicPr>
              <p:blipFill>
                <a:blip r:embed="rId183"/>
              </p:blipFill>
              <p:spPr>
                <a:xfrm>
                  <a:off x="3675328" y="5867361"/>
                  <a:ext cx="1114200" cy="53316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46" name="Ink 145"/>
                <p14:cNvContentPartPr/>
                <p14:nvPr/>
              </p14:nvContentPartPr>
              <p14:xfrm>
                <a:off x="4408288" y="6040161"/>
                <a:ext cx="168840" cy="5760"/>
              </p14:xfrm>
            </p:contentPart>
          </mc:Choice>
          <mc:Fallback xmlns="">
            <p:pic>
              <p:nvPicPr>
                <p:cNvPr id="146" name="Ink 145"/>
              </p:nvPicPr>
              <p:blipFill>
                <a:blip r:embed="rId185"/>
              </p:blipFill>
              <p:spPr>
                <a:xfrm>
                  <a:off x="4408288" y="6040161"/>
                  <a:ext cx="168840" cy="576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47" name="Ink 146"/>
                <p14:cNvContentPartPr/>
                <p14:nvPr/>
              </p14:nvContentPartPr>
              <p14:xfrm>
                <a:off x="4952608" y="5912001"/>
                <a:ext cx="424800" cy="365400"/>
              </p14:xfrm>
            </p:contentPart>
          </mc:Choice>
          <mc:Fallback xmlns="">
            <p:pic>
              <p:nvPicPr>
                <p:cNvPr id="147" name="Ink 146"/>
              </p:nvPicPr>
              <p:blipFill>
                <a:blip r:embed="rId187"/>
              </p:blipFill>
              <p:spPr>
                <a:xfrm>
                  <a:off x="4952608" y="5912001"/>
                  <a:ext cx="424800" cy="36540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48" name="Ink 147"/>
                <p14:cNvContentPartPr/>
                <p14:nvPr/>
              </p14:nvContentPartPr>
              <p14:xfrm>
                <a:off x="4989328" y="5991561"/>
                <a:ext cx="181800" cy="360"/>
              </p14:xfrm>
            </p:contentPart>
          </mc:Choice>
          <mc:Fallback xmlns="">
            <p:pic>
              <p:nvPicPr>
                <p:cNvPr id="148" name="Ink 147"/>
              </p:nvPicPr>
              <p:blipFill>
                <a:blip r:embed="rId189"/>
              </p:blipFill>
              <p:spPr>
                <a:xfrm>
                  <a:off x="4989328" y="5991561"/>
                  <a:ext cx="181800" cy="36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49" name="Ink 148"/>
                <p14:cNvContentPartPr/>
                <p14:nvPr/>
              </p14:nvContentPartPr>
              <p14:xfrm>
                <a:off x="5564608" y="5890401"/>
                <a:ext cx="1261440" cy="339840"/>
              </p14:xfrm>
            </p:contentPart>
          </mc:Choice>
          <mc:Fallback xmlns="">
            <p:pic>
              <p:nvPicPr>
                <p:cNvPr id="149" name="Ink 148"/>
              </p:nvPicPr>
              <p:blipFill>
                <a:blip r:embed="rId191"/>
              </p:blipFill>
              <p:spPr>
                <a:xfrm>
                  <a:off x="5564608" y="5890401"/>
                  <a:ext cx="1261440" cy="33984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50" name="Ink 149"/>
                <p14:cNvContentPartPr/>
                <p14:nvPr/>
              </p14:nvContentPartPr>
              <p14:xfrm>
                <a:off x="6760528" y="6008481"/>
                <a:ext cx="137160" cy="16200"/>
              </p14:xfrm>
            </p:contentPart>
          </mc:Choice>
          <mc:Fallback xmlns="">
            <p:pic>
              <p:nvPicPr>
                <p:cNvPr id="150" name="Ink 149"/>
              </p:nvPicPr>
              <p:blipFill>
                <a:blip r:embed="rId193"/>
              </p:blipFill>
              <p:spPr>
                <a:xfrm>
                  <a:off x="6760528" y="6008481"/>
                  <a:ext cx="137160" cy="1620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51" name="Ink 150"/>
                <p14:cNvContentPartPr/>
                <p14:nvPr/>
              </p14:nvContentPartPr>
              <p14:xfrm>
                <a:off x="7019368" y="5819841"/>
                <a:ext cx="804600" cy="617400"/>
              </p14:xfrm>
            </p:contentPart>
          </mc:Choice>
          <mc:Fallback xmlns="">
            <p:pic>
              <p:nvPicPr>
                <p:cNvPr id="151" name="Ink 150"/>
              </p:nvPicPr>
              <p:blipFill>
                <a:blip r:embed="rId195"/>
              </p:blipFill>
              <p:spPr>
                <a:xfrm>
                  <a:off x="7019368" y="5819841"/>
                  <a:ext cx="804600" cy="61740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52" name="Ink 151"/>
                <p14:cNvContentPartPr/>
                <p14:nvPr/>
              </p14:nvContentPartPr>
              <p14:xfrm>
                <a:off x="7758808" y="6008481"/>
                <a:ext cx="166680" cy="20520"/>
              </p14:xfrm>
            </p:contentPart>
          </mc:Choice>
          <mc:Fallback xmlns="">
            <p:pic>
              <p:nvPicPr>
                <p:cNvPr id="152" name="Ink 151"/>
              </p:nvPicPr>
              <p:blipFill>
                <a:blip r:embed="rId197"/>
              </p:blipFill>
              <p:spPr>
                <a:xfrm>
                  <a:off x="7758808" y="6008481"/>
                  <a:ext cx="166680" cy="2052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53" name="Ink 152"/>
                <p14:cNvContentPartPr/>
                <p14:nvPr/>
              </p14:nvContentPartPr>
              <p14:xfrm>
                <a:off x="7193968" y="5772321"/>
                <a:ext cx="109080" cy="121680"/>
              </p14:xfrm>
            </p:contentPart>
          </mc:Choice>
          <mc:Fallback xmlns="">
            <p:pic>
              <p:nvPicPr>
                <p:cNvPr id="153" name="Ink 152"/>
              </p:nvPicPr>
              <p:blipFill>
                <a:blip r:embed="rId199"/>
              </p:blipFill>
              <p:spPr>
                <a:xfrm>
                  <a:off x="7193968" y="5772321"/>
                  <a:ext cx="109080" cy="12168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55" name="Ink 154"/>
                <p14:cNvContentPartPr/>
                <p14:nvPr/>
              </p14:nvContentPartPr>
              <p14:xfrm>
                <a:off x="8064448" y="5895801"/>
                <a:ext cx="701640" cy="323280"/>
              </p14:xfrm>
            </p:contentPart>
          </mc:Choice>
          <mc:Fallback xmlns="">
            <p:pic>
              <p:nvPicPr>
                <p:cNvPr id="155" name="Ink 154"/>
              </p:nvPicPr>
              <p:blipFill>
                <a:blip r:embed="rId201"/>
              </p:blipFill>
              <p:spPr>
                <a:xfrm>
                  <a:off x="8064448" y="5895801"/>
                  <a:ext cx="701640" cy="32328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56" name="Ink 155"/>
                <p14:cNvContentPartPr/>
                <p14:nvPr/>
              </p14:nvContentPartPr>
              <p14:xfrm>
                <a:off x="8480248" y="5972121"/>
                <a:ext cx="114840" cy="11880"/>
              </p14:xfrm>
            </p:contentPart>
          </mc:Choice>
          <mc:Fallback xmlns="">
            <p:pic>
              <p:nvPicPr>
                <p:cNvPr id="156" name="Ink 155"/>
              </p:nvPicPr>
              <p:blipFill>
                <a:blip r:embed="rId203"/>
              </p:blipFill>
              <p:spPr>
                <a:xfrm>
                  <a:off x="8480248" y="5972121"/>
                  <a:ext cx="114840" cy="1188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57" name="Ink 156"/>
                <p14:cNvContentPartPr/>
                <p14:nvPr/>
              </p14:nvContentPartPr>
              <p14:xfrm>
                <a:off x="8194048" y="5775921"/>
                <a:ext cx="109440" cy="107280"/>
              </p14:xfrm>
            </p:contentPart>
          </mc:Choice>
          <mc:Fallback xmlns="">
            <p:pic>
              <p:nvPicPr>
                <p:cNvPr id="157" name="Ink 156"/>
              </p:nvPicPr>
              <p:blipFill>
                <a:blip r:embed="rId205"/>
              </p:blipFill>
              <p:spPr>
                <a:xfrm>
                  <a:off x="8194048" y="5775921"/>
                  <a:ext cx="109440" cy="10728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58" name="Ink 157"/>
                <p14:cNvContentPartPr/>
                <p14:nvPr/>
              </p14:nvContentPartPr>
              <p14:xfrm>
                <a:off x="8899288" y="5937921"/>
                <a:ext cx="1430280" cy="469440"/>
              </p14:xfrm>
            </p:contentPart>
          </mc:Choice>
          <mc:Fallback xmlns="">
            <p:pic>
              <p:nvPicPr>
                <p:cNvPr id="158" name="Ink 157"/>
              </p:nvPicPr>
              <p:blipFill>
                <a:blip r:embed="rId207"/>
              </p:blipFill>
              <p:spPr>
                <a:xfrm>
                  <a:off x="8899288" y="5937921"/>
                  <a:ext cx="1430280" cy="46944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59" name="Ink 158"/>
                <p14:cNvContentPartPr/>
                <p14:nvPr/>
              </p14:nvContentPartPr>
              <p14:xfrm>
                <a:off x="9833488" y="5802201"/>
                <a:ext cx="114840" cy="101520"/>
              </p14:xfrm>
            </p:contentPart>
          </mc:Choice>
          <mc:Fallback xmlns="">
            <p:pic>
              <p:nvPicPr>
                <p:cNvPr id="159" name="Ink 158"/>
              </p:nvPicPr>
              <p:blipFill>
                <a:blip r:embed="rId209"/>
              </p:blipFill>
              <p:spPr>
                <a:xfrm>
                  <a:off x="9833488" y="5802201"/>
                  <a:ext cx="114840" cy="10152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60" name="Ink 159"/>
                <p14:cNvContentPartPr/>
                <p14:nvPr/>
              </p14:nvContentPartPr>
              <p14:xfrm>
                <a:off x="10432888" y="5946921"/>
                <a:ext cx="1121760" cy="478440"/>
              </p14:xfrm>
            </p:contentPart>
          </mc:Choice>
          <mc:Fallback xmlns="">
            <p:pic>
              <p:nvPicPr>
                <p:cNvPr id="160" name="Ink 159"/>
              </p:nvPicPr>
              <p:blipFill>
                <a:blip r:embed="rId211"/>
              </p:blipFill>
              <p:spPr>
                <a:xfrm>
                  <a:off x="10432888" y="5946921"/>
                  <a:ext cx="1121760" cy="47844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61" name="Ink 160"/>
                <p14:cNvContentPartPr/>
                <p14:nvPr/>
              </p14:nvContentPartPr>
              <p14:xfrm>
                <a:off x="10761928" y="5978601"/>
                <a:ext cx="349200" cy="20520"/>
              </p14:xfrm>
            </p:contentPart>
          </mc:Choice>
          <mc:Fallback xmlns="">
            <p:pic>
              <p:nvPicPr>
                <p:cNvPr id="161" name="Ink 160"/>
              </p:nvPicPr>
              <p:blipFill>
                <a:blip r:embed="rId213"/>
              </p:blipFill>
              <p:spPr>
                <a:xfrm>
                  <a:off x="10761928" y="5978601"/>
                  <a:ext cx="349200" cy="2052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62" name="Ink 161"/>
                <p14:cNvContentPartPr/>
                <p14:nvPr/>
              </p14:nvContentPartPr>
              <p14:xfrm>
                <a:off x="11680288" y="6249681"/>
                <a:ext cx="14040" cy="3960"/>
              </p14:xfrm>
            </p:contentPart>
          </mc:Choice>
          <mc:Fallback xmlns="">
            <p:pic>
              <p:nvPicPr>
                <p:cNvPr id="162" name="Ink 161"/>
              </p:nvPicPr>
              <p:blipFill>
                <a:blip r:embed="rId215"/>
              </p:blipFill>
              <p:spPr>
                <a:xfrm>
                  <a:off x="11680288" y="6249681"/>
                  <a:ext cx="14040" cy="3960"/>
                </a:xfrm>
                <a:prstGeom prst="rect"/>
              </p:spPr>
            </p:pic>
          </mc:Fallback>
        </mc:AlternateContent>
      </p:grpSp>
      <mc:AlternateContent xmlns:mc="http://schemas.openxmlformats.org/markup-compatibility/2006" xmlns:p14="http://schemas.microsoft.com/office/powerpoint/2010/main">
        <mc:Choice Requires="p14">
          <p:contentPart p14:bwMode="auto" r:id="rId216">
            <p14:nvContentPartPr>
              <p14:cNvPr id="164" name="Ink 163"/>
              <p14:cNvContentPartPr/>
              <p14:nvPr/>
            </p14:nvContentPartPr>
            <p14:xfrm>
              <a:off x="1005928" y="4302441"/>
              <a:ext cx="2900160" cy="32400"/>
            </p14:xfrm>
          </p:contentPart>
        </mc:Choice>
        <mc:Fallback xmlns="">
          <p:pic>
            <p:nvPicPr>
              <p:cNvPr id="164" name="Ink 163"/>
            </p:nvPicPr>
            <p:blipFill>
              <a:blip r:embed="rId217"/>
            </p:blipFill>
            <p:spPr>
              <a:xfrm>
                <a:off x="1005928" y="4302441"/>
                <a:ext cx="2900160" cy="3240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65" name="Ink 164"/>
              <p14:cNvContentPartPr/>
              <p14:nvPr/>
            </p14:nvContentPartPr>
            <p14:xfrm>
              <a:off x="922408" y="5726241"/>
              <a:ext cx="3896280" cy="68040"/>
            </p14:xfrm>
          </p:contentPart>
        </mc:Choice>
        <mc:Fallback xmlns="">
          <p:pic>
            <p:nvPicPr>
              <p:cNvPr id="165" name="Ink 164"/>
            </p:nvPicPr>
            <p:blipFill>
              <a:blip r:embed="rId219"/>
            </p:blipFill>
            <p:spPr>
              <a:xfrm>
                <a:off x="922408" y="5726241"/>
                <a:ext cx="3896280" cy="68040"/>
              </a:xfrm>
              <a:prstGeom prst="rect"/>
            </p:spPr>
          </p:pic>
        </mc:Fallback>
      </mc:AlternateContent>
      <p:grpSp>
        <p:nvGrpSpPr>
          <p:cNvPr id="179" name="Group 178"/>
          <p:cNvGrpSpPr/>
          <p:nvPr/>
        </p:nvGrpSpPr>
        <p:grpSpPr>
          <a:xfrm>
            <a:off x="5678728" y="6343281"/>
            <a:ext cx="946800" cy="451080"/>
            <a:chOff x="5678728" y="6343281"/>
            <a:chExt cx="946800" cy="451080"/>
          </a:xfrm>
        </p:grpSpPr>
        <mc:AlternateContent xmlns:mc="http://schemas.openxmlformats.org/markup-compatibility/2006" xmlns:p14="http://schemas.microsoft.com/office/powerpoint/2010/main">
          <mc:Choice Requires="p14">
            <p:contentPart p14:bwMode="auto" r:id="rId220">
              <p14:nvContentPartPr>
                <p14:cNvPr id="174" name="Ink 173"/>
                <p14:cNvContentPartPr/>
                <p14:nvPr/>
              </p14:nvContentPartPr>
              <p14:xfrm>
                <a:off x="5910928" y="6479361"/>
                <a:ext cx="114840" cy="230760"/>
              </p14:xfrm>
            </p:contentPart>
          </mc:Choice>
          <mc:Fallback xmlns="">
            <p:pic>
              <p:nvPicPr>
                <p:cNvPr id="174" name="Ink 173"/>
              </p:nvPicPr>
              <p:blipFill>
                <a:blip r:embed="rId221"/>
              </p:blipFill>
              <p:spPr>
                <a:xfrm>
                  <a:off x="5910928" y="6479361"/>
                  <a:ext cx="114840" cy="23076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75" name="Ink 174"/>
                <p14:cNvContentPartPr/>
                <p14:nvPr/>
              </p14:nvContentPartPr>
              <p14:xfrm>
                <a:off x="6084088" y="6487641"/>
                <a:ext cx="130320" cy="207720"/>
              </p14:xfrm>
            </p:contentPart>
          </mc:Choice>
          <mc:Fallback xmlns="">
            <p:pic>
              <p:nvPicPr>
                <p:cNvPr id="175" name="Ink 174"/>
              </p:nvPicPr>
              <p:blipFill>
                <a:blip r:embed="rId223"/>
              </p:blipFill>
              <p:spPr>
                <a:xfrm>
                  <a:off x="6084088" y="6487641"/>
                  <a:ext cx="130320" cy="20772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76" name="Ink 175"/>
                <p14:cNvContentPartPr/>
                <p14:nvPr/>
              </p14:nvContentPartPr>
              <p14:xfrm>
                <a:off x="6357688" y="6451281"/>
                <a:ext cx="135000" cy="265680"/>
              </p14:xfrm>
            </p:contentPart>
          </mc:Choice>
          <mc:Fallback xmlns="">
            <p:pic>
              <p:nvPicPr>
                <p:cNvPr id="176" name="Ink 175"/>
              </p:nvPicPr>
              <p:blipFill>
                <a:blip r:embed="rId225"/>
              </p:blipFill>
              <p:spPr>
                <a:xfrm>
                  <a:off x="6357688" y="6451281"/>
                  <a:ext cx="135000" cy="26568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77" name="Ink 176"/>
                <p14:cNvContentPartPr/>
                <p14:nvPr/>
              </p14:nvContentPartPr>
              <p14:xfrm>
                <a:off x="5678728" y="6343281"/>
                <a:ext cx="211320" cy="451080"/>
              </p14:xfrm>
            </p:contentPart>
          </mc:Choice>
          <mc:Fallback xmlns="">
            <p:pic>
              <p:nvPicPr>
                <p:cNvPr id="177" name="Ink 176"/>
              </p:nvPicPr>
              <p:blipFill>
                <a:blip r:embed="rId227"/>
              </p:blipFill>
              <p:spPr>
                <a:xfrm>
                  <a:off x="5678728" y="6343281"/>
                  <a:ext cx="211320" cy="4510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78" name="Ink 177"/>
                <p14:cNvContentPartPr/>
                <p14:nvPr/>
              </p14:nvContentPartPr>
              <p14:xfrm>
                <a:off x="6432928" y="6360921"/>
                <a:ext cx="192600" cy="431640"/>
              </p14:xfrm>
            </p:contentPart>
          </mc:Choice>
          <mc:Fallback xmlns="">
            <p:pic>
              <p:nvPicPr>
                <p:cNvPr id="178" name="Ink 177"/>
              </p:nvPicPr>
              <p:blipFill>
                <a:blip r:embed="rId229"/>
              </p:blipFill>
              <p:spPr>
                <a:xfrm>
                  <a:off x="6432928" y="6360921"/>
                  <a:ext cx="192600" cy="431640"/>
                </a:xfrm>
                <a:prstGeom prst="rect"/>
              </p:spPr>
            </p:pic>
          </mc:Fallback>
        </mc:AlternateContent>
      </p:grpSp>
      <p:grpSp>
        <p:nvGrpSpPr>
          <p:cNvPr id="189" name="Group 188"/>
          <p:cNvGrpSpPr/>
          <p:nvPr/>
        </p:nvGrpSpPr>
        <p:grpSpPr>
          <a:xfrm>
            <a:off x="8209888" y="3702681"/>
            <a:ext cx="2300400" cy="600840"/>
            <a:chOff x="8209888" y="3702681"/>
            <a:chExt cx="2300400" cy="600840"/>
          </a:xfrm>
        </p:grpSpPr>
        <mc:AlternateContent xmlns:mc="http://schemas.openxmlformats.org/markup-compatibility/2006" xmlns:p14="http://schemas.microsoft.com/office/powerpoint/2010/main">
          <mc:Choice Requires="p14">
            <p:contentPart p14:bwMode="auto" r:id="rId230">
              <p14:nvContentPartPr>
                <p14:cNvPr id="180" name="Ink 179"/>
                <p14:cNvContentPartPr/>
                <p14:nvPr/>
              </p14:nvContentPartPr>
              <p14:xfrm>
                <a:off x="8209888" y="3768201"/>
                <a:ext cx="103320" cy="398520"/>
              </p14:xfrm>
            </p:contentPart>
          </mc:Choice>
          <mc:Fallback xmlns="">
            <p:pic>
              <p:nvPicPr>
                <p:cNvPr id="180" name="Ink 179"/>
              </p:nvPicPr>
              <p:blipFill>
                <a:blip r:embed="rId231"/>
              </p:blipFill>
              <p:spPr>
                <a:xfrm>
                  <a:off x="8209888" y="3768201"/>
                  <a:ext cx="103320" cy="39852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81" name="Ink 180"/>
                <p14:cNvContentPartPr/>
                <p14:nvPr/>
              </p14:nvContentPartPr>
              <p14:xfrm>
                <a:off x="8407168" y="3862161"/>
                <a:ext cx="82800" cy="287640"/>
              </p14:xfrm>
            </p:contentPart>
          </mc:Choice>
          <mc:Fallback xmlns="">
            <p:pic>
              <p:nvPicPr>
                <p:cNvPr id="181" name="Ink 180"/>
              </p:nvPicPr>
              <p:blipFill>
                <a:blip r:embed="rId233"/>
              </p:blipFill>
              <p:spPr>
                <a:xfrm>
                  <a:off x="8407168" y="3862161"/>
                  <a:ext cx="82800" cy="28764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82" name="Ink 181"/>
                <p14:cNvContentPartPr/>
                <p14:nvPr/>
              </p14:nvContentPartPr>
              <p14:xfrm>
                <a:off x="8455408" y="3859281"/>
                <a:ext cx="987840" cy="304560"/>
              </p14:xfrm>
            </p:contentPart>
          </mc:Choice>
          <mc:Fallback xmlns="">
            <p:pic>
              <p:nvPicPr>
                <p:cNvPr id="182" name="Ink 181"/>
              </p:nvPicPr>
              <p:blipFill>
                <a:blip r:embed="rId235"/>
              </p:blipFill>
              <p:spPr>
                <a:xfrm>
                  <a:off x="8455408" y="3859281"/>
                  <a:ext cx="987840" cy="30456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183" name="Ink 182"/>
                <p14:cNvContentPartPr/>
                <p14:nvPr/>
              </p14:nvContentPartPr>
              <p14:xfrm>
                <a:off x="9579688" y="4097241"/>
                <a:ext cx="41760" cy="99000"/>
              </p14:xfrm>
            </p:contentPart>
          </mc:Choice>
          <mc:Fallback xmlns="">
            <p:pic>
              <p:nvPicPr>
                <p:cNvPr id="183" name="Ink 182"/>
              </p:nvPicPr>
              <p:blipFill>
                <a:blip r:embed="rId237"/>
              </p:blipFill>
              <p:spPr>
                <a:xfrm>
                  <a:off x="9579688" y="4097241"/>
                  <a:ext cx="41760" cy="9900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84" name="Ink 183"/>
                <p14:cNvContentPartPr/>
                <p14:nvPr/>
              </p14:nvContentPartPr>
              <p14:xfrm>
                <a:off x="9791728" y="3939201"/>
                <a:ext cx="113400" cy="256320"/>
              </p14:xfrm>
            </p:contentPart>
          </mc:Choice>
          <mc:Fallback xmlns="">
            <p:pic>
              <p:nvPicPr>
                <p:cNvPr id="184" name="Ink 183"/>
              </p:nvPicPr>
              <p:blipFill>
                <a:blip r:embed="rId239"/>
              </p:blipFill>
              <p:spPr>
                <a:xfrm>
                  <a:off x="9791728" y="3939201"/>
                  <a:ext cx="113400" cy="25632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85" name="Ink 184"/>
                <p14:cNvContentPartPr/>
                <p14:nvPr/>
              </p14:nvContentPartPr>
              <p14:xfrm>
                <a:off x="9923848" y="3964401"/>
                <a:ext cx="63000" cy="239040"/>
              </p14:xfrm>
            </p:contentPart>
          </mc:Choice>
          <mc:Fallback xmlns="">
            <p:pic>
              <p:nvPicPr>
                <p:cNvPr id="185" name="Ink 184"/>
              </p:nvPicPr>
              <p:blipFill>
                <a:blip r:embed="rId241"/>
              </p:blipFill>
              <p:spPr>
                <a:xfrm>
                  <a:off x="9923848" y="3964401"/>
                  <a:ext cx="63000" cy="23904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86" name="Ink 185"/>
                <p14:cNvContentPartPr/>
                <p14:nvPr/>
              </p14:nvContentPartPr>
              <p14:xfrm>
                <a:off x="9927448" y="4078161"/>
                <a:ext cx="147600" cy="109440"/>
              </p14:xfrm>
            </p:contentPart>
          </mc:Choice>
          <mc:Fallback xmlns="">
            <p:pic>
              <p:nvPicPr>
                <p:cNvPr id="186" name="Ink 185"/>
              </p:nvPicPr>
              <p:blipFill>
                <a:blip r:embed="rId243"/>
              </p:blipFill>
              <p:spPr>
                <a:xfrm>
                  <a:off x="9927448" y="4078161"/>
                  <a:ext cx="147600" cy="10944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87" name="Ink 186"/>
                <p14:cNvContentPartPr/>
                <p14:nvPr/>
              </p14:nvContentPartPr>
              <p14:xfrm>
                <a:off x="10101688" y="3934881"/>
                <a:ext cx="159120" cy="267480"/>
              </p14:xfrm>
            </p:contentPart>
          </mc:Choice>
          <mc:Fallback xmlns="">
            <p:pic>
              <p:nvPicPr>
                <p:cNvPr id="187" name="Ink 186"/>
              </p:nvPicPr>
              <p:blipFill>
                <a:blip r:embed="rId245"/>
              </p:blipFill>
              <p:spPr>
                <a:xfrm>
                  <a:off x="10101688" y="3934881"/>
                  <a:ext cx="159120" cy="26748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188" name="Ink 187"/>
                <p14:cNvContentPartPr/>
                <p14:nvPr/>
              </p14:nvContentPartPr>
              <p14:xfrm>
                <a:off x="10302208" y="3702681"/>
                <a:ext cx="208080" cy="600840"/>
              </p14:xfrm>
            </p:contentPart>
          </mc:Choice>
          <mc:Fallback xmlns="">
            <p:pic>
              <p:nvPicPr>
                <p:cNvPr id="188" name="Ink 187"/>
              </p:nvPicPr>
              <p:blipFill>
                <a:blip r:embed="rId247"/>
              </p:blipFill>
              <p:spPr>
                <a:xfrm>
                  <a:off x="10302208" y="3702681"/>
                  <a:ext cx="208080" cy="600840"/>
                </a:xfrm>
                <a:prstGeom prst="rect"/>
              </p:spPr>
            </p:pic>
          </mc:Fallback>
        </mc:AlternateContent>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Plasma Display</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960328" y="1820630"/>
              <a:ext cx="1564560" cy="1122480"/>
            </p14:xfrm>
          </p:contentPart>
        </mc:Choice>
        <mc:Fallback xmlns="">
          <p:pic>
            <p:nvPicPr>
              <p:cNvPr id="5" name="Ink 4"/>
            </p:nvPicPr>
            <p:blipFill>
              <a:blip r:embed="rId3"/>
            </p:blipFill>
            <p:spPr>
              <a:xfrm>
                <a:off x="6960328" y="1820630"/>
                <a:ext cx="1564560" cy="112248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7763848" y="1023230"/>
              <a:ext cx="1304280" cy="1109880"/>
            </p14:xfrm>
          </p:contentPart>
        </mc:Choice>
        <mc:Fallback xmlns="">
          <p:pic>
            <p:nvPicPr>
              <p:cNvPr id="14" name="Ink 13"/>
            </p:nvPicPr>
            <p:blipFill>
              <a:blip r:embed="rId5"/>
            </p:blipFill>
            <p:spPr>
              <a:xfrm>
                <a:off x="7763848" y="1023230"/>
                <a:ext cx="1304280" cy="1109880"/>
              </a:xfrm>
              <a:prstGeom prst="rect"/>
            </p:spPr>
          </p:pic>
        </mc:Fallback>
      </mc:AlternateContent>
      <p:grpSp>
        <p:nvGrpSpPr>
          <p:cNvPr id="47" name="Group 46"/>
          <p:cNvGrpSpPr/>
          <p:nvPr/>
        </p:nvGrpSpPr>
        <p:grpSpPr>
          <a:xfrm>
            <a:off x="7490248" y="620030"/>
            <a:ext cx="2140560" cy="1794240"/>
            <a:chOff x="7490248" y="620030"/>
            <a:chExt cx="2140560" cy="1794240"/>
          </a:xfrm>
        </p:grpSpPr>
        <mc:AlternateContent xmlns:mc="http://schemas.openxmlformats.org/markup-compatibility/2006" xmlns:p14="http://schemas.microsoft.com/office/powerpoint/2010/main">
          <mc:Choice Requires="p14">
            <p:contentPart p14:bwMode="auto" r:id="rId6">
              <p14:nvContentPartPr>
                <p14:cNvPr id="28" name="Ink 27"/>
                <p14:cNvContentPartPr/>
                <p14:nvPr/>
              </p14:nvContentPartPr>
              <p14:xfrm>
                <a:off x="7490248" y="1635230"/>
                <a:ext cx="108720" cy="779040"/>
              </p14:xfrm>
            </p:contentPart>
          </mc:Choice>
          <mc:Fallback xmlns="">
            <p:pic>
              <p:nvPicPr>
                <p:cNvPr id="28" name="Ink 27"/>
              </p:nvPicPr>
              <p:blipFill>
                <a:blip r:embed="rId7"/>
              </p:blipFill>
              <p:spPr>
                <a:xfrm>
                  <a:off x="7490248" y="1635230"/>
                  <a:ext cx="108720" cy="77904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29" name="Ink 28"/>
                <p14:cNvContentPartPr/>
                <p14:nvPr/>
              </p14:nvContentPartPr>
              <p14:xfrm>
                <a:off x="7632808" y="1607870"/>
                <a:ext cx="107640" cy="785160"/>
              </p14:xfrm>
            </p:contentPart>
          </mc:Choice>
          <mc:Fallback xmlns="">
            <p:pic>
              <p:nvPicPr>
                <p:cNvPr id="29" name="Ink 28"/>
              </p:nvPicPr>
              <p:blipFill>
                <a:blip r:embed="rId9"/>
              </p:blipFill>
              <p:spPr>
                <a:xfrm>
                  <a:off x="7632808" y="1607870"/>
                  <a:ext cx="107640" cy="7851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31" name="Ink 30"/>
                <p14:cNvContentPartPr/>
                <p14:nvPr/>
              </p14:nvContentPartPr>
              <p14:xfrm>
                <a:off x="7807048" y="1602470"/>
                <a:ext cx="132480" cy="810000"/>
              </p14:xfrm>
            </p:contentPart>
          </mc:Choice>
          <mc:Fallback xmlns="">
            <p:pic>
              <p:nvPicPr>
                <p:cNvPr id="31" name="Ink 30"/>
              </p:nvPicPr>
              <p:blipFill>
                <a:blip r:embed="rId11"/>
              </p:blipFill>
              <p:spPr>
                <a:xfrm>
                  <a:off x="7807048" y="1602470"/>
                  <a:ext cx="132480" cy="81000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32" name="Ink 31"/>
                <p14:cNvContentPartPr/>
                <p14:nvPr/>
              </p14:nvContentPartPr>
              <p14:xfrm>
                <a:off x="7972288" y="1572950"/>
                <a:ext cx="99360" cy="828720"/>
              </p14:xfrm>
            </p:contentPart>
          </mc:Choice>
          <mc:Fallback xmlns="">
            <p:pic>
              <p:nvPicPr>
                <p:cNvPr id="32" name="Ink 31"/>
              </p:nvPicPr>
              <p:blipFill>
                <a:blip r:embed="rId13"/>
              </p:blipFill>
              <p:spPr>
                <a:xfrm>
                  <a:off x="7972288" y="1572950"/>
                  <a:ext cx="99360" cy="82872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33" name="Ink 32"/>
                <p14:cNvContentPartPr/>
                <p14:nvPr/>
              </p14:nvContentPartPr>
              <p14:xfrm>
                <a:off x="8120608" y="1504190"/>
                <a:ext cx="63000" cy="812520"/>
              </p14:xfrm>
            </p:contentPart>
          </mc:Choice>
          <mc:Fallback xmlns="">
            <p:pic>
              <p:nvPicPr>
                <p:cNvPr id="33" name="Ink 32"/>
              </p:nvPicPr>
              <p:blipFill>
                <a:blip r:embed="rId15"/>
              </p:blipFill>
              <p:spPr>
                <a:xfrm>
                  <a:off x="8120608" y="1504190"/>
                  <a:ext cx="63000" cy="81252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34" name="Ink 33"/>
                <p14:cNvContentPartPr/>
                <p14:nvPr/>
              </p14:nvContentPartPr>
              <p14:xfrm>
                <a:off x="8290528" y="1536590"/>
                <a:ext cx="15840" cy="767160"/>
              </p14:xfrm>
            </p:contentPart>
          </mc:Choice>
          <mc:Fallback xmlns="">
            <p:pic>
              <p:nvPicPr>
                <p:cNvPr id="34" name="Ink 33"/>
              </p:nvPicPr>
              <p:blipFill>
                <a:blip r:embed="rId17"/>
              </p:blipFill>
              <p:spPr>
                <a:xfrm>
                  <a:off x="8290528" y="1536590"/>
                  <a:ext cx="15840" cy="7671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35" name="Ink 34"/>
                <p14:cNvContentPartPr/>
                <p14:nvPr/>
              </p14:nvContentPartPr>
              <p14:xfrm>
                <a:off x="8477728" y="1500590"/>
                <a:ext cx="69120" cy="790560"/>
              </p14:xfrm>
            </p:contentPart>
          </mc:Choice>
          <mc:Fallback xmlns="">
            <p:pic>
              <p:nvPicPr>
                <p:cNvPr id="35" name="Ink 34"/>
              </p:nvPicPr>
              <p:blipFill>
                <a:blip r:embed="rId19"/>
              </p:blipFill>
              <p:spPr>
                <a:xfrm>
                  <a:off x="8477728" y="1500590"/>
                  <a:ext cx="69120" cy="79056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36" name="Ink 35"/>
                <p14:cNvContentPartPr/>
                <p14:nvPr/>
              </p14:nvContentPartPr>
              <p14:xfrm>
                <a:off x="8622808" y="1507070"/>
                <a:ext cx="104040" cy="804960"/>
              </p14:xfrm>
            </p:contentPart>
          </mc:Choice>
          <mc:Fallback xmlns="">
            <p:pic>
              <p:nvPicPr>
                <p:cNvPr id="36" name="Ink 35"/>
              </p:nvPicPr>
              <p:blipFill>
                <a:blip r:embed="rId21"/>
              </p:blipFill>
              <p:spPr>
                <a:xfrm>
                  <a:off x="8622808" y="1507070"/>
                  <a:ext cx="104040" cy="80496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38" name="Ink 37"/>
                <p14:cNvContentPartPr/>
                <p14:nvPr/>
              </p14:nvContentPartPr>
              <p14:xfrm>
                <a:off x="8454328" y="620030"/>
                <a:ext cx="1071000" cy="134280"/>
              </p14:xfrm>
            </p:contentPart>
          </mc:Choice>
          <mc:Fallback xmlns="">
            <p:pic>
              <p:nvPicPr>
                <p:cNvPr id="38" name="Ink 37"/>
              </p:nvPicPr>
              <p:blipFill>
                <a:blip r:embed="rId23"/>
              </p:blipFill>
              <p:spPr>
                <a:xfrm>
                  <a:off x="8454328" y="620030"/>
                  <a:ext cx="1071000" cy="1342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39" name="Ink 38"/>
                <p14:cNvContentPartPr/>
                <p14:nvPr/>
              </p14:nvContentPartPr>
              <p14:xfrm>
                <a:off x="8439928" y="694190"/>
                <a:ext cx="1094040" cy="93240"/>
              </p14:xfrm>
            </p:contentPart>
          </mc:Choice>
          <mc:Fallback xmlns="">
            <p:pic>
              <p:nvPicPr>
                <p:cNvPr id="39" name="Ink 38"/>
              </p:nvPicPr>
              <p:blipFill>
                <a:blip r:embed="rId25"/>
              </p:blipFill>
              <p:spPr>
                <a:xfrm>
                  <a:off x="8439928" y="694190"/>
                  <a:ext cx="1094040" cy="9324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40" name="Ink 39"/>
                <p14:cNvContentPartPr/>
                <p14:nvPr/>
              </p14:nvContentPartPr>
              <p14:xfrm>
                <a:off x="9248488" y="813350"/>
                <a:ext cx="288000" cy="55440"/>
              </p14:xfrm>
            </p:contentPart>
          </mc:Choice>
          <mc:Fallback xmlns="">
            <p:pic>
              <p:nvPicPr>
                <p:cNvPr id="40" name="Ink 39"/>
              </p:nvPicPr>
              <p:blipFill>
                <a:blip r:embed="rId27"/>
              </p:blipFill>
              <p:spPr>
                <a:xfrm>
                  <a:off x="9248488" y="813350"/>
                  <a:ext cx="288000" cy="5544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41" name="Ink 40"/>
                <p14:cNvContentPartPr/>
                <p14:nvPr/>
              </p14:nvContentPartPr>
              <p14:xfrm>
                <a:off x="9319408" y="960950"/>
                <a:ext cx="279360" cy="28080"/>
              </p14:xfrm>
            </p:contentPart>
          </mc:Choice>
          <mc:Fallback xmlns="">
            <p:pic>
              <p:nvPicPr>
                <p:cNvPr id="41" name="Ink 40"/>
              </p:nvPicPr>
              <p:blipFill>
                <a:blip r:embed="rId29"/>
              </p:blipFill>
              <p:spPr>
                <a:xfrm>
                  <a:off x="9319408" y="960950"/>
                  <a:ext cx="279360" cy="2808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42" name="Ink 41"/>
                <p14:cNvContentPartPr/>
                <p14:nvPr/>
              </p14:nvContentPartPr>
              <p14:xfrm>
                <a:off x="9332728" y="1075430"/>
                <a:ext cx="261360" cy="25920"/>
              </p14:xfrm>
            </p:contentPart>
          </mc:Choice>
          <mc:Fallback xmlns="">
            <p:pic>
              <p:nvPicPr>
                <p:cNvPr id="42" name="Ink 41"/>
              </p:nvPicPr>
              <p:blipFill>
                <a:blip r:embed="rId31"/>
              </p:blipFill>
              <p:spPr>
                <a:xfrm>
                  <a:off x="9332728" y="1075430"/>
                  <a:ext cx="261360" cy="2592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43" name="Ink 42"/>
                <p14:cNvContentPartPr/>
                <p14:nvPr/>
              </p14:nvContentPartPr>
              <p14:xfrm>
                <a:off x="9315808" y="1178750"/>
                <a:ext cx="297000" cy="53280"/>
              </p14:xfrm>
            </p:contentPart>
          </mc:Choice>
          <mc:Fallback xmlns="">
            <p:pic>
              <p:nvPicPr>
                <p:cNvPr id="43" name="Ink 42"/>
              </p:nvPicPr>
              <p:blipFill>
                <a:blip r:embed="rId33"/>
              </p:blipFill>
              <p:spPr>
                <a:xfrm>
                  <a:off x="9315808" y="1178750"/>
                  <a:ext cx="297000" cy="5328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44" name="Ink 43"/>
                <p14:cNvContentPartPr/>
                <p14:nvPr/>
              </p14:nvContentPartPr>
              <p14:xfrm>
                <a:off x="9333448" y="1298990"/>
                <a:ext cx="296280" cy="21960"/>
              </p14:xfrm>
            </p:contentPart>
          </mc:Choice>
          <mc:Fallback xmlns="">
            <p:pic>
              <p:nvPicPr>
                <p:cNvPr id="44" name="Ink 43"/>
              </p:nvPicPr>
              <p:blipFill>
                <a:blip r:embed="rId35"/>
              </p:blipFill>
              <p:spPr>
                <a:xfrm>
                  <a:off x="9333448" y="1298990"/>
                  <a:ext cx="296280" cy="2196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45" name="Ink 44"/>
                <p14:cNvContentPartPr/>
                <p14:nvPr/>
              </p14:nvContentPartPr>
              <p14:xfrm>
                <a:off x="9339208" y="1413830"/>
                <a:ext cx="291600" cy="37800"/>
              </p14:xfrm>
            </p:contentPart>
          </mc:Choice>
          <mc:Fallback xmlns="">
            <p:pic>
              <p:nvPicPr>
                <p:cNvPr id="45" name="Ink 44"/>
              </p:nvPicPr>
              <p:blipFill>
                <a:blip r:embed="rId37"/>
              </p:blipFill>
              <p:spPr>
                <a:xfrm>
                  <a:off x="9339208" y="1413830"/>
                  <a:ext cx="291600" cy="3780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46" name="Ink 45"/>
                <p14:cNvContentPartPr/>
                <p14:nvPr/>
              </p14:nvContentPartPr>
              <p14:xfrm>
                <a:off x="9348568" y="1487990"/>
                <a:ext cx="241920" cy="45000"/>
              </p14:xfrm>
            </p:contentPart>
          </mc:Choice>
          <mc:Fallback xmlns="">
            <p:pic>
              <p:nvPicPr>
                <p:cNvPr id="46" name="Ink 45"/>
              </p:nvPicPr>
              <p:blipFill>
                <a:blip r:embed="rId39"/>
              </p:blipFill>
              <p:spPr>
                <a:xfrm>
                  <a:off x="9348568" y="1487990"/>
                  <a:ext cx="241920" cy="45000"/>
                </a:xfrm>
                <a:prstGeom prst="rect"/>
              </p:spPr>
            </p:pic>
          </mc:Fallback>
        </mc:AlternateContent>
      </p:grpSp>
      <p:grpSp>
        <p:nvGrpSpPr>
          <p:cNvPr id="58" name="Group 57"/>
          <p:cNvGrpSpPr/>
          <p:nvPr/>
        </p:nvGrpSpPr>
        <p:grpSpPr>
          <a:xfrm>
            <a:off x="7900288" y="1174790"/>
            <a:ext cx="1109520" cy="671400"/>
            <a:chOff x="7900288" y="1174790"/>
            <a:chExt cx="1109520" cy="671400"/>
          </a:xfrm>
        </p:grpSpPr>
        <mc:AlternateContent xmlns:mc="http://schemas.openxmlformats.org/markup-compatibility/2006" xmlns:p14="http://schemas.microsoft.com/office/powerpoint/2010/main">
          <mc:Choice Requires="p14">
            <p:contentPart p14:bwMode="auto" r:id="rId40">
              <p14:nvContentPartPr>
                <p14:cNvPr id="48" name="Ink 47"/>
                <p14:cNvContentPartPr/>
                <p14:nvPr/>
              </p14:nvContentPartPr>
              <p14:xfrm>
                <a:off x="7903168" y="1279910"/>
                <a:ext cx="156600" cy="88920"/>
              </p14:xfrm>
            </p:contentPart>
          </mc:Choice>
          <mc:Fallback xmlns="">
            <p:pic>
              <p:nvPicPr>
                <p:cNvPr id="48" name="Ink 47"/>
              </p:nvPicPr>
              <p:blipFill>
                <a:blip r:embed="rId41"/>
              </p:blipFill>
              <p:spPr>
                <a:xfrm>
                  <a:off x="7903168" y="1279910"/>
                  <a:ext cx="156600" cy="8892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49" name="Ink 48"/>
                <p14:cNvContentPartPr/>
                <p14:nvPr/>
              </p14:nvContentPartPr>
              <p14:xfrm>
                <a:off x="8195848" y="1227710"/>
                <a:ext cx="152640" cy="102600"/>
              </p14:xfrm>
            </p:contentPart>
          </mc:Choice>
          <mc:Fallback xmlns="">
            <p:pic>
              <p:nvPicPr>
                <p:cNvPr id="49" name="Ink 48"/>
              </p:nvPicPr>
              <p:blipFill>
                <a:blip r:embed="rId43"/>
              </p:blipFill>
              <p:spPr>
                <a:xfrm>
                  <a:off x="8195848" y="1227710"/>
                  <a:ext cx="152640" cy="10260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50" name="Ink 49"/>
                <p14:cNvContentPartPr/>
                <p14:nvPr/>
              </p14:nvContentPartPr>
              <p14:xfrm>
                <a:off x="8456128" y="1214390"/>
                <a:ext cx="164520" cy="82800"/>
              </p14:xfrm>
            </p:contentPart>
          </mc:Choice>
          <mc:Fallback xmlns="">
            <p:pic>
              <p:nvPicPr>
                <p:cNvPr id="50" name="Ink 49"/>
              </p:nvPicPr>
              <p:blipFill>
                <a:blip r:embed="rId45"/>
              </p:blipFill>
              <p:spPr>
                <a:xfrm>
                  <a:off x="8456128" y="1214390"/>
                  <a:ext cx="164520" cy="8280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51" name="Ink 50"/>
                <p14:cNvContentPartPr/>
                <p14:nvPr/>
              </p14:nvContentPartPr>
              <p14:xfrm>
                <a:off x="8717488" y="1174790"/>
                <a:ext cx="131400" cy="95760"/>
              </p14:xfrm>
            </p:contentPart>
          </mc:Choice>
          <mc:Fallback xmlns="">
            <p:pic>
              <p:nvPicPr>
                <p:cNvPr id="51" name="Ink 50"/>
              </p:nvPicPr>
              <p:blipFill>
                <a:blip r:embed="rId47"/>
              </p:blipFill>
              <p:spPr>
                <a:xfrm>
                  <a:off x="8717488" y="1174790"/>
                  <a:ext cx="131400" cy="9576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52" name="Ink 51"/>
                <p14:cNvContentPartPr/>
                <p14:nvPr/>
              </p14:nvContentPartPr>
              <p14:xfrm>
                <a:off x="8793448" y="1342550"/>
                <a:ext cx="122040" cy="70560"/>
              </p14:xfrm>
            </p:contentPart>
          </mc:Choice>
          <mc:Fallback xmlns="">
            <p:pic>
              <p:nvPicPr>
                <p:cNvPr id="52" name="Ink 51"/>
              </p:nvPicPr>
              <p:blipFill>
                <a:blip r:embed="rId49"/>
              </p:blipFill>
              <p:spPr>
                <a:xfrm>
                  <a:off x="8793448" y="1342550"/>
                  <a:ext cx="122040" cy="7056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53" name="Ink 52"/>
                <p14:cNvContentPartPr/>
                <p14:nvPr/>
              </p14:nvContentPartPr>
              <p14:xfrm>
                <a:off x="8482408" y="1373150"/>
                <a:ext cx="108000" cy="42840"/>
              </p14:xfrm>
            </p:contentPart>
          </mc:Choice>
          <mc:Fallback xmlns="">
            <p:pic>
              <p:nvPicPr>
                <p:cNvPr id="53" name="Ink 52"/>
              </p:nvPicPr>
              <p:blipFill>
                <a:blip r:embed="rId51"/>
              </p:blipFill>
              <p:spPr>
                <a:xfrm>
                  <a:off x="8482408" y="1373150"/>
                  <a:ext cx="108000" cy="428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54" name="Ink 53"/>
                <p14:cNvContentPartPr/>
                <p14:nvPr/>
              </p14:nvContentPartPr>
              <p14:xfrm>
                <a:off x="7900288" y="1429670"/>
                <a:ext cx="125280" cy="62280"/>
              </p14:xfrm>
            </p:contentPart>
          </mc:Choice>
          <mc:Fallback xmlns="">
            <p:pic>
              <p:nvPicPr>
                <p:cNvPr id="54" name="Ink 53"/>
              </p:nvPicPr>
              <p:blipFill>
                <a:blip r:embed="rId53"/>
              </p:blipFill>
              <p:spPr>
                <a:xfrm>
                  <a:off x="7900288" y="1429670"/>
                  <a:ext cx="125280" cy="6228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55" name="Ink 54"/>
                <p14:cNvContentPartPr/>
                <p14:nvPr/>
              </p14:nvContentPartPr>
              <p14:xfrm>
                <a:off x="8218528" y="1381790"/>
                <a:ext cx="110880" cy="47160"/>
              </p14:xfrm>
            </p:contentPart>
          </mc:Choice>
          <mc:Fallback xmlns="">
            <p:pic>
              <p:nvPicPr>
                <p:cNvPr id="55" name="Ink 54"/>
              </p:nvPicPr>
              <p:blipFill>
                <a:blip r:embed="rId55"/>
              </p:blipFill>
              <p:spPr>
                <a:xfrm>
                  <a:off x="8218528" y="1381790"/>
                  <a:ext cx="110880" cy="4716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56" name="Ink 55"/>
                <p14:cNvContentPartPr/>
                <p14:nvPr/>
              </p14:nvContentPartPr>
              <p14:xfrm>
                <a:off x="8892448" y="1591670"/>
                <a:ext cx="117360" cy="62280"/>
              </p14:xfrm>
            </p:contentPart>
          </mc:Choice>
          <mc:Fallback xmlns="">
            <p:pic>
              <p:nvPicPr>
                <p:cNvPr id="56" name="Ink 55"/>
              </p:nvPicPr>
              <p:blipFill>
                <a:blip r:embed="rId57"/>
              </p:blipFill>
              <p:spPr>
                <a:xfrm>
                  <a:off x="8892448" y="1591670"/>
                  <a:ext cx="117360" cy="6228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57" name="Ink 56"/>
                <p14:cNvContentPartPr/>
                <p14:nvPr/>
              </p14:nvContentPartPr>
              <p14:xfrm>
                <a:off x="8927728" y="1767350"/>
                <a:ext cx="81000" cy="78840"/>
              </p14:xfrm>
            </p:contentPart>
          </mc:Choice>
          <mc:Fallback xmlns="">
            <p:pic>
              <p:nvPicPr>
                <p:cNvPr id="57" name="Ink 56"/>
              </p:nvPicPr>
              <p:blipFill>
                <a:blip r:embed="rId59"/>
              </p:blipFill>
              <p:spPr>
                <a:xfrm>
                  <a:off x="8927728" y="1767350"/>
                  <a:ext cx="81000" cy="78840"/>
                </a:xfrm>
                <a:prstGeom prst="rect"/>
              </p:spPr>
            </p:pic>
          </mc:Fallback>
        </mc:AlternateContent>
      </p:grpSp>
      <mc:AlternateContent xmlns:mc="http://schemas.openxmlformats.org/markup-compatibility/2006" xmlns:p14="http://schemas.microsoft.com/office/powerpoint/2010/main">
        <mc:Choice Requires="p14">
          <p:contentPart p14:bwMode="auto" r:id="rId60">
            <p14:nvContentPartPr>
              <p14:cNvPr id="65" name="Ink 64"/>
              <p14:cNvContentPartPr/>
              <p14:nvPr/>
            </p14:nvContentPartPr>
            <p14:xfrm>
              <a:off x="7755208" y="2302670"/>
              <a:ext cx="423720" cy="1436400"/>
            </p14:xfrm>
          </p:contentPart>
        </mc:Choice>
        <mc:Fallback xmlns="">
          <p:pic>
            <p:nvPicPr>
              <p:cNvPr id="65" name="Ink 64"/>
            </p:nvPicPr>
            <p:blipFill>
              <a:blip r:embed="rId61"/>
            </p:blipFill>
            <p:spPr>
              <a:xfrm>
                <a:off x="7755208" y="2302670"/>
                <a:ext cx="423720" cy="143640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71" name="Ink 70"/>
              <p14:cNvContentPartPr/>
              <p14:nvPr/>
            </p14:nvContentPartPr>
            <p14:xfrm>
              <a:off x="9440728" y="3470510"/>
              <a:ext cx="618840" cy="583200"/>
            </p14:xfrm>
          </p:contentPart>
        </mc:Choice>
        <mc:Fallback xmlns="">
          <p:pic>
            <p:nvPicPr>
              <p:cNvPr id="71" name="Ink 70"/>
            </p:nvPicPr>
            <p:blipFill>
              <a:blip r:embed="rId63"/>
            </p:blipFill>
            <p:spPr>
              <a:xfrm>
                <a:off x="9440728" y="3470510"/>
                <a:ext cx="618840" cy="5832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85" name="Ink 84"/>
              <p14:cNvContentPartPr/>
              <p14:nvPr/>
            </p14:nvContentPartPr>
            <p14:xfrm>
              <a:off x="7162648" y="1041590"/>
              <a:ext cx="801720" cy="294840"/>
            </p14:xfrm>
          </p:contentPart>
        </mc:Choice>
        <mc:Fallback xmlns="">
          <p:pic>
            <p:nvPicPr>
              <p:cNvPr id="85" name="Ink 84"/>
            </p:nvPicPr>
            <p:blipFill>
              <a:blip r:embed="rId65"/>
            </p:blipFill>
            <p:spPr>
              <a:xfrm>
                <a:off x="7162648" y="1041590"/>
                <a:ext cx="801720" cy="294840"/>
              </a:xfrm>
              <a:prstGeom prst="rect"/>
            </p:spPr>
          </p:pic>
        </mc:Fallback>
      </mc:AlternateContent>
      <p:grpSp>
        <p:nvGrpSpPr>
          <p:cNvPr id="92" name="Group 91"/>
          <p:cNvGrpSpPr/>
          <p:nvPr/>
        </p:nvGrpSpPr>
        <p:grpSpPr>
          <a:xfrm>
            <a:off x="5566048" y="181550"/>
            <a:ext cx="6397920" cy="3620160"/>
            <a:chOff x="5566048" y="181550"/>
            <a:chExt cx="6397920" cy="3620160"/>
          </a:xfrm>
        </p:grpSpPr>
        <mc:AlternateContent xmlns:mc="http://schemas.openxmlformats.org/markup-compatibility/2006" xmlns:p14="http://schemas.microsoft.com/office/powerpoint/2010/main">
          <mc:Choice Requires="p14">
            <p:contentPart p14:bwMode="auto" r:id="rId66">
              <p14:nvContentPartPr>
                <p14:cNvPr id="6" name="Ink 5"/>
                <p14:cNvContentPartPr/>
                <p14:nvPr/>
              </p14:nvContentPartPr>
              <p14:xfrm>
                <a:off x="8449648" y="1519670"/>
                <a:ext cx="495360" cy="1332360"/>
              </p14:xfrm>
            </p:contentPart>
          </mc:Choice>
          <mc:Fallback xmlns="">
            <p:pic>
              <p:nvPicPr>
                <p:cNvPr id="6" name="Ink 5"/>
              </p:nvPicPr>
              <p:blipFill>
                <a:blip r:embed="rId67"/>
              </p:blipFill>
              <p:spPr>
                <a:xfrm>
                  <a:off x="8449648" y="1519670"/>
                  <a:ext cx="495360" cy="133236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7" name="Ink 6"/>
                <p14:cNvContentPartPr/>
                <p14:nvPr/>
              </p14:nvContentPartPr>
              <p14:xfrm>
                <a:off x="6937288" y="1464590"/>
                <a:ext cx="1862640" cy="507240"/>
              </p14:xfrm>
            </p:contentPart>
          </mc:Choice>
          <mc:Fallback xmlns="">
            <p:pic>
              <p:nvPicPr>
                <p:cNvPr id="7" name="Ink 6"/>
              </p:nvPicPr>
              <p:blipFill>
                <a:blip r:embed="rId69"/>
              </p:blipFill>
              <p:spPr>
                <a:xfrm>
                  <a:off x="6937288" y="1464590"/>
                  <a:ext cx="1862640" cy="50724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11" name="Ink 10"/>
                <p14:cNvContentPartPr/>
                <p14:nvPr/>
              </p14:nvContentPartPr>
              <p14:xfrm>
                <a:off x="7052848" y="1631270"/>
                <a:ext cx="419760" cy="1257120"/>
              </p14:xfrm>
            </p:contentPart>
          </mc:Choice>
          <mc:Fallback xmlns="">
            <p:pic>
              <p:nvPicPr>
                <p:cNvPr id="11" name="Ink 10"/>
              </p:nvPicPr>
              <p:blipFill>
                <a:blip r:embed="rId71"/>
              </p:blipFill>
              <p:spPr>
                <a:xfrm>
                  <a:off x="7052848" y="1631270"/>
                  <a:ext cx="419760" cy="125712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12" name="Ink 11"/>
                <p14:cNvContentPartPr/>
                <p14:nvPr/>
              </p14:nvContentPartPr>
              <p14:xfrm>
                <a:off x="7519768" y="2359910"/>
                <a:ext cx="1399320" cy="115200"/>
              </p14:xfrm>
            </p:contentPart>
          </mc:Choice>
          <mc:Fallback xmlns="">
            <p:pic>
              <p:nvPicPr>
                <p:cNvPr id="12" name="Ink 11"/>
              </p:nvPicPr>
              <p:blipFill>
                <a:blip r:embed="rId73"/>
              </p:blipFill>
              <p:spPr>
                <a:xfrm>
                  <a:off x="7519768" y="2359910"/>
                  <a:ext cx="1399320" cy="11520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18" name="Ink 17"/>
                <p14:cNvContentPartPr/>
                <p14:nvPr/>
              </p14:nvContentPartPr>
              <p14:xfrm>
                <a:off x="9003328" y="835310"/>
                <a:ext cx="384480" cy="1305360"/>
              </p14:xfrm>
            </p:contentPart>
          </mc:Choice>
          <mc:Fallback xmlns="">
            <p:pic>
              <p:nvPicPr>
                <p:cNvPr id="18" name="Ink 17"/>
              </p:nvPicPr>
              <p:blipFill>
                <a:blip r:embed="rId75"/>
              </p:blipFill>
              <p:spPr>
                <a:xfrm>
                  <a:off x="9003328" y="835310"/>
                  <a:ext cx="384480" cy="13053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20" name="Ink 19"/>
                <p14:cNvContentPartPr/>
                <p14:nvPr/>
              </p14:nvContentPartPr>
              <p14:xfrm>
                <a:off x="7770688" y="802910"/>
                <a:ext cx="1442880" cy="410760"/>
              </p14:xfrm>
            </p:contentPart>
          </mc:Choice>
          <mc:Fallback xmlns="">
            <p:pic>
              <p:nvPicPr>
                <p:cNvPr id="20" name="Ink 19"/>
              </p:nvPicPr>
              <p:blipFill>
                <a:blip r:embed="rId77"/>
              </p:blipFill>
              <p:spPr>
                <a:xfrm>
                  <a:off x="7770688" y="802910"/>
                  <a:ext cx="1442880" cy="41076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22" name="Ink 21"/>
                <p14:cNvContentPartPr/>
                <p14:nvPr/>
              </p14:nvContentPartPr>
              <p14:xfrm>
                <a:off x="8443528" y="560990"/>
                <a:ext cx="1235520" cy="1077120"/>
              </p14:xfrm>
            </p:contentPart>
          </mc:Choice>
          <mc:Fallback xmlns="">
            <p:pic>
              <p:nvPicPr>
                <p:cNvPr id="22" name="Ink 21"/>
              </p:nvPicPr>
              <p:blipFill>
                <a:blip r:embed="rId79"/>
              </p:blipFill>
              <p:spPr>
                <a:xfrm>
                  <a:off x="8443528" y="560990"/>
                  <a:ext cx="1235520" cy="107712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24" name="Ink 23"/>
                <p14:cNvContentPartPr/>
                <p14:nvPr/>
              </p14:nvContentPartPr>
              <p14:xfrm>
                <a:off x="8429488" y="181550"/>
                <a:ext cx="1560240" cy="462600"/>
              </p14:xfrm>
            </p:contentPart>
          </mc:Choice>
          <mc:Fallback xmlns="">
            <p:pic>
              <p:nvPicPr>
                <p:cNvPr id="24" name="Ink 23"/>
              </p:nvPicPr>
              <p:blipFill>
                <a:blip r:embed="rId81"/>
              </p:blipFill>
              <p:spPr>
                <a:xfrm>
                  <a:off x="8429488" y="181550"/>
                  <a:ext cx="1560240" cy="46260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26" name="Ink 25"/>
                <p14:cNvContentPartPr/>
                <p14:nvPr/>
              </p14:nvContentPartPr>
              <p14:xfrm>
                <a:off x="9698848" y="193070"/>
                <a:ext cx="470520" cy="1314360"/>
              </p14:xfrm>
            </p:contentPart>
          </mc:Choice>
          <mc:Fallback xmlns="">
            <p:pic>
              <p:nvPicPr>
                <p:cNvPr id="26" name="Ink 25"/>
              </p:nvPicPr>
              <p:blipFill>
                <a:blip r:embed="rId83"/>
              </p:blipFill>
              <p:spPr>
                <a:xfrm>
                  <a:off x="9698848" y="193070"/>
                  <a:ext cx="470520" cy="131436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59" name="Ink 58"/>
                <p14:cNvContentPartPr/>
                <p14:nvPr/>
              </p14:nvContentPartPr>
              <p14:xfrm>
                <a:off x="8567728" y="2564390"/>
                <a:ext cx="740160" cy="349560"/>
              </p14:xfrm>
            </p:contentPart>
          </mc:Choice>
          <mc:Fallback xmlns="">
            <p:pic>
              <p:nvPicPr>
                <p:cNvPr id="59" name="Ink 58"/>
              </p:nvPicPr>
              <p:blipFill>
                <a:blip r:embed="rId85"/>
              </p:blipFill>
              <p:spPr>
                <a:xfrm>
                  <a:off x="8567728" y="2564390"/>
                  <a:ext cx="740160" cy="34956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60" name="Ink 59"/>
                <p14:cNvContentPartPr/>
                <p14:nvPr/>
              </p14:nvContentPartPr>
              <p14:xfrm>
                <a:off x="9443608" y="2853470"/>
                <a:ext cx="626760" cy="463680"/>
              </p14:xfrm>
            </p:contentPart>
          </mc:Choice>
          <mc:Fallback xmlns="">
            <p:pic>
              <p:nvPicPr>
                <p:cNvPr id="60" name="Ink 59"/>
              </p:nvPicPr>
              <p:blipFill>
                <a:blip r:embed="rId87"/>
              </p:blipFill>
              <p:spPr>
                <a:xfrm>
                  <a:off x="9443608" y="2853470"/>
                  <a:ext cx="626760" cy="46368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62" name="Ink 61"/>
                <p14:cNvContentPartPr/>
                <p14:nvPr/>
              </p14:nvContentPartPr>
              <p14:xfrm>
                <a:off x="10208968" y="2883350"/>
                <a:ext cx="610920" cy="421560"/>
              </p14:xfrm>
            </p:contentPart>
          </mc:Choice>
          <mc:Fallback xmlns="">
            <p:pic>
              <p:nvPicPr>
                <p:cNvPr id="62" name="Ink 61"/>
              </p:nvPicPr>
              <p:blipFill>
                <a:blip r:embed="rId89"/>
              </p:blipFill>
              <p:spPr>
                <a:xfrm>
                  <a:off x="10208968" y="2883350"/>
                  <a:ext cx="610920" cy="42156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63" name="Ink 62"/>
                <p14:cNvContentPartPr/>
                <p14:nvPr/>
              </p14:nvContentPartPr>
              <p14:xfrm>
                <a:off x="10514248" y="2898470"/>
                <a:ext cx="114480" cy="12960"/>
              </p14:xfrm>
            </p:contentPart>
          </mc:Choice>
          <mc:Fallback xmlns="">
            <p:pic>
              <p:nvPicPr>
                <p:cNvPr id="63" name="Ink 62"/>
              </p:nvPicPr>
              <p:blipFill>
                <a:blip r:embed="rId91"/>
              </p:blipFill>
              <p:spPr>
                <a:xfrm>
                  <a:off x="10514248" y="2898470"/>
                  <a:ext cx="114480" cy="1296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67" name="Ink 66"/>
                <p14:cNvContentPartPr/>
                <p14:nvPr/>
              </p14:nvContentPartPr>
              <p14:xfrm>
                <a:off x="8332648" y="3445670"/>
                <a:ext cx="964440" cy="356040"/>
              </p14:xfrm>
            </p:contentPart>
          </mc:Choice>
          <mc:Fallback xmlns="">
            <p:pic>
              <p:nvPicPr>
                <p:cNvPr id="67" name="Ink 66"/>
              </p:nvPicPr>
              <p:blipFill>
                <a:blip r:embed="rId93"/>
              </p:blipFill>
              <p:spPr>
                <a:xfrm>
                  <a:off x="8332648" y="3445670"/>
                  <a:ext cx="964440" cy="35604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68" name="Ink 67"/>
                <p14:cNvContentPartPr/>
                <p14:nvPr/>
              </p14:nvContentPartPr>
              <p14:xfrm>
                <a:off x="8882008" y="3390590"/>
                <a:ext cx="126360" cy="89640"/>
              </p14:xfrm>
            </p:contentPart>
          </mc:Choice>
          <mc:Fallback xmlns="">
            <p:pic>
              <p:nvPicPr>
                <p:cNvPr id="68" name="Ink 67"/>
              </p:nvPicPr>
              <p:blipFill>
                <a:blip r:embed="rId95"/>
              </p:blipFill>
              <p:spPr>
                <a:xfrm>
                  <a:off x="8882008" y="3390590"/>
                  <a:ext cx="126360" cy="8964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69" name="Ink 68"/>
                <p14:cNvContentPartPr/>
                <p14:nvPr/>
              </p14:nvContentPartPr>
              <p14:xfrm>
                <a:off x="8739448" y="3588950"/>
                <a:ext cx="197280" cy="30960"/>
              </p14:xfrm>
            </p:contentPart>
          </mc:Choice>
          <mc:Fallback xmlns="">
            <p:pic>
              <p:nvPicPr>
                <p:cNvPr id="69" name="Ink 68"/>
              </p:nvPicPr>
              <p:blipFill>
                <a:blip r:embed="rId97"/>
              </p:blipFill>
              <p:spPr>
                <a:xfrm>
                  <a:off x="8739448" y="3588950"/>
                  <a:ext cx="197280" cy="3096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72" name="Ink 71"/>
                <p14:cNvContentPartPr/>
                <p14:nvPr/>
              </p14:nvContentPartPr>
              <p14:xfrm>
                <a:off x="10181608" y="3462590"/>
                <a:ext cx="1249560" cy="321480"/>
              </p14:xfrm>
            </p:contentPart>
          </mc:Choice>
          <mc:Fallback xmlns="">
            <p:pic>
              <p:nvPicPr>
                <p:cNvPr id="72" name="Ink 71"/>
              </p:nvPicPr>
              <p:blipFill>
                <a:blip r:embed="rId99"/>
              </p:blipFill>
              <p:spPr>
                <a:xfrm>
                  <a:off x="10181608" y="3462590"/>
                  <a:ext cx="1249560" cy="32148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73" name="Ink 72"/>
                <p14:cNvContentPartPr/>
                <p14:nvPr/>
              </p14:nvContentPartPr>
              <p14:xfrm>
                <a:off x="10602808" y="3546470"/>
                <a:ext cx="120600" cy="11880"/>
              </p14:xfrm>
            </p:contentPart>
          </mc:Choice>
          <mc:Fallback xmlns="">
            <p:pic>
              <p:nvPicPr>
                <p:cNvPr id="73" name="Ink 72"/>
              </p:nvPicPr>
              <p:blipFill>
                <a:blip r:embed="rId101"/>
              </p:blipFill>
              <p:spPr>
                <a:xfrm>
                  <a:off x="10602808" y="3546470"/>
                  <a:ext cx="120600" cy="1188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76" name="Ink 75"/>
                <p14:cNvContentPartPr/>
                <p14:nvPr/>
              </p14:nvContentPartPr>
              <p14:xfrm>
                <a:off x="9558448" y="1510310"/>
                <a:ext cx="358560" cy="179640"/>
              </p14:xfrm>
            </p:contentPart>
          </mc:Choice>
          <mc:Fallback xmlns="">
            <p:pic>
              <p:nvPicPr>
                <p:cNvPr id="76" name="Ink 75"/>
              </p:nvPicPr>
              <p:blipFill>
                <a:blip r:embed="rId103"/>
              </p:blipFill>
              <p:spPr>
                <a:xfrm>
                  <a:off x="9558448" y="1510310"/>
                  <a:ext cx="358560" cy="17964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77" name="Ink 76"/>
                <p14:cNvContentPartPr/>
                <p14:nvPr/>
              </p14:nvContentPartPr>
              <p14:xfrm>
                <a:off x="10124368" y="1259750"/>
                <a:ext cx="1464120" cy="568080"/>
              </p14:xfrm>
            </p:contentPart>
          </mc:Choice>
          <mc:Fallback xmlns="">
            <p:pic>
              <p:nvPicPr>
                <p:cNvPr id="77" name="Ink 76"/>
              </p:nvPicPr>
              <p:blipFill>
                <a:blip r:embed="rId105"/>
              </p:blipFill>
              <p:spPr>
                <a:xfrm>
                  <a:off x="10124368" y="1259750"/>
                  <a:ext cx="1464120" cy="56808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78" name="Ink 77"/>
                <p14:cNvContentPartPr/>
                <p14:nvPr/>
              </p14:nvContentPartPr>
              <p14:xfrm>
                <a:off x="10637728" y="1200350"/>
                <a:ext cx="118440" cy="121320"/>
              </p14:xfrm>
            </p:contentPart>
          </mc:Choice>
          <mc:Fallback xmlns="">
            <p:pic>
              <p:nvPicPr>
                <p:cNvPr id="78" name="Ink 77"/>
              </p:nvPicPr>
              <p:blipFill>
                <a:blip r:embed="rId107"/>
              </p:blipFill>
              <p:spPr>
                <a:xfrm>
                  <a:off x="10637728" y="1200350"/>
                  <a:ext cx="118440" cy="12132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79" name="Ink 78"/>
                <p14:cNvContentPartPr/>
                <p14:nvPr/>
              </p14:nvContentPartPr>
              <p14:xfrm>
                <a:off x="11193208" y="1429670"/>
                <a:ext cx="211320" cy="1440"/>
              </p14:xfrm>
            </p:contentPart>
          </mc:Choice>
          <mc:Fallback xmlns="">
            <p:pic>
              <p:nvPicPr>
                <p:cNvPr id="79" name="Ink 78"/>
              </p:nvPicPr>
              <p:blipFill>
                <a:blip r:embed="rId109"/>
              </p:blipFill>
              <p:spPr>
                <a:xfrm>
                  <a:off x="11193208" y="1429670"/>
                  <a:ext cx="211320" cy="144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81" name="Ink 80"/>
                <p14:cNvContentPartPr/>
                <p14:nvPr/>
              </p14:nvContentPartPr>
              <p14:xfrm>
                <a:off x="10142368" y="1959950"/>
                <a:ext cx="587520" cy="466200"/>
              </p14:xfrm>
            </p:contentPart>
          </mc:Choice>
          <mc:Fallback xmlns="">
            <p:pic>
              <p:nvPicPr>
                <p:cNvPr id="81" name="Ink 80"/>
              </p:nvPicPr>
              <p:blipFill>
                <a:blip r:embed="rId111"/>
              </p:blipFill>
              <p:spPr>
                <a:xfrm>
                  <a:off x="10142368" y="1959950"/>
                  <a:ext cx="587520" cy="46620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82" name="Ink 81"/>
                <p14:cNvContentPartPr/>
                <p14:nvPr/>
              </p14:nvContentPartPr>
              <p14:xfrm>
                <a:off x="10865248" y="1891190"/>
                <a:ext cx="1098720" cy="324360"/>
              </p14:xfrm>
            </p:contentPart>
          </mc:Choice>
          <mc:Fallback xmlns="">
            <p:pic>
              <p:nvPicPr>
                <p:cNvPr id="82" name="Ink 81"/>
              </p:nvPicPr>
              <p:blipFill>
                <a:blip r:embed="rId113"/>
              </p:blipFill>
              <p:spPr>
                <a:xfrm>
                  <a:off x="10865248" y="1891190"/>
                  <a:ext cx="1098720" cy="32436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83" name="Ink 82"/>
                <p14:cNvContentPartPr/>
                <p14:nvPr/>
              </p14:nvContentPartPr>
              <p14:xfrm>
                <a:off x="11273128" y="1948430"/>
                <a:ext cx="224280" cy="1440"/>
              </p14:xfrm>
            </p:contentPart>
          </mc:Choice>
          <mc:Fallback xmlns="">
            <p:pic>
              <p:nvPicPr>
                <p:cNvPr id="83" name="Ink 82"/>
              </p:nvPicPr>
              <p:blipFill>
                <a:blip r:embed="rId115"/>
              </p:blipFill>
              <p:spPr>
                <a:xfrm>
                  <a:off x="11273128" y="1948430"/>
                  <a:ext cx="224280" cy="144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87" name="Ink 86"/>
                <p14:cNvContentPartPr/>
                <p14:nvPr/>
              </p14:nvContentPartPr>
              <p14:xfrm>
                <a:off x="6099568" y="563870"/>
                <a:ext cx="613080" cy="300240"/>
              </p14:xfrm>
            </p:contentPart>
          </mc:Choice>
          <mc:Fallback xmlns="">
            <p:pic>
              <p:nvPicPr>
                <p:cNvPr id="87" name="Ink 86"/>
              </p:nvPicPr>
              <p:blipFill>
                <a:blip r:embed="rId117"/>
              </p:blipFill>
              <p:spPr>
                <a:xfrm>
                  <a:off x="6099568" y="563870"/>
                  <a:ext cx="613080" cy="30024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88" name="Ink 87"/>
                <p14:cNvContentPartPr/>
                <p14:nvPr/>
              </p14:nvContentPartPr>
              <p14:xfrm>
                <a:off x="6785008" y="553430"/>
                <a:ext cx="483480" cy="396360"/>
              </p14:xfrm>
            </p:contentPart>
          </mc:Choice>
          <mc:Fallback xmlns="">
            <p:pic>
              <p:nvPicPr>
                <p:cNvPr id="88" name="Ink 87"/>
              </p:nvPicPr>
              <p:blipFill>
                <a:blip r:embed="rId119"/>
              </p:blipFill>
              <p:spPr>
                <a:xfrm>
                  <a:off x="6785008" y="553430"/>
                  <a:ext cx="483480" cy="39636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90" name="Ink 89"/>
                <p14:cNvContentPartPr/>
                <p14:nvPr/>
              </p14:nvContentPartPr>
              <p14:xfrm>
                <a:off x="5566048" y="1041590"/>
                <a:ext cx="710640" cy="459360"/>
              </p14:xfrm>
            </p:contentPart>
          </mc:Choice>
          <mc:Fallback xmlns="">
            <p:pic>
              <p:nvPicPr>
                <p:cNvPr id="90" name="Ink 89"/>
              </p:nvPicPr>
              <p:blipFill>
                <a:blip r:embed="rId121"/>
              </p:blipFill>
              <p:spPr>
                <a:xfrm>
                  <a:off x="5566048" y="1041590"/>
                  <a:ext cx="710640" cy="45936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91" name="Ink 90"/>
                <p14:cNvContentPartPr/>
                <p14:nvPr/>
              </p14:nvContentPartPr>
              <p14:xfrm>
                <a:off x="6387928" y="1041950"/>
                <a:ext cx="526320" cy="289440"/>
              </p14:xfrm>
            </p:contentPart>
          </mc:Choice>
          <mc:Fallback xmlns="">
            <p:pic>
              <p:nvPicPr>
                <p:cNvPr id="91" name="Ink 90"/>
              </p:nvPicPr>
              <p:blipFill>
                <a:blip r:embed="rId123"/>
              </p:blipFill>
              <p:spPr>
                <a:xfrm>
                  <a:off x="6387928" y="1041950"/>
                  <a:ext cx="526320" cy="289440"/>
                </a:xfrm>
                <a:prstGeom prst="rect"/>
              </p:spPr>
            </p:pic>
          </mc:Fallback>
        </mc:AlternateContent>
      </p:grpSp>
      <p:grpSp>
        <p:nvGrpSpPr>
          <p:cNvPr id="148" name="Group 147"/>
          <p:cNvGrpSpPr/>
          <p:nvPr/>
        </p:nvGrpSpPr>
        <p:grpSpPr>
          <a:xfrm>
            <a:off x="2434408" y="2758070"/>
            <a:ext cx="3517920" cy="597960"/>
            <a:chOff x="2434408" y="2758070"/>
            <a:chExt cx="3517920" cy="597960"/>
          </a:xfrm>
        </p:grpSpPr>
        <mc:AlternateContent xmlns:mc="http://schemas.openxmlformats.org/markup-compatibility/2006" xmlns:p14="http://schemas.microsoft.com/office/powerpoint/2010/main">
          <mc:Choice Requires="p14">
            <p:contentPart p14:bwMode="auto" r:id="rId124">
              <p14:nvContentPartPr>
                <p14:cNvPr id="137" name="Ink 136"/>
                <p14:cNvContentPartPr/>
                <p14:nvPr/>
              </p14:nvContentPartPr>
              <p14:xfrm>
                <a:off x="2434408" y="2930870"/>
                <a:ext cx="149040" cy="393480"/>
              </p14:xfrm>
            </p:contentPart>
          </mc:Choice>
          <mc:Fallback xmlns="">
            <p:pic>
              <p:nvPicPr>
                <p:cNvPr id="137" name="Ink 136"/>
              </p:nvPicPr>
              <p:blipFill>
                <a:blip r:embed="rId125"/>
              </p:blipFill>
              <p:spPr>
                <a:xfrm>
                  <a:off x="2434408" y="2930870"/>
                  <a:ext cx="149040" cy="39348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38" name="Ink 137"/>
                <p14:cNvContentPartPr/>
                <p14:nvPr/>
              </p14:nvContentPartPr>
              <p14:xfrm>
                <a:off x="2609728" y="2931590"/>
                <a:ext cx="899640" cy="301680"/>
              </p14:xfrm>
            </p:contentPart>
          </mc:Choice>
          <mc:Fallback xmlns="">
            <p:pic>
              <p:nvPicPr>
                <p:cNvPr id="138" name="Ink 137"/>
              </p:nvPicPr>
              <p:blipFill>
                <a:blip r:embed="rId127"/>
              </p:blipFill>
              <p:spPr>
                <a:xfrm>
                  <a:off x="2609728" y="2931590"/>
                  <a:ext cx="899640" cy="30168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39" name="Ink 138"/>
                <p14:cNvContentPartPr/>
                <p14:nvPr/>
              </p14:nvContentPartPr>
              <p14:xfrm>
                <a:off x="3080608" y="2793350"/>
                <a:ext cx="102240" cy="105480"/>
              </p14:xfrm>
            </p:contentPart>
          </mc:Choice>
          <mc:Fallback xmlns="">
            <p:pic>
              <p:nvPicPr>
                <p:cNvPr id="139" name="Ink 138"/>
              </p:nvPicPr>
              <p:blipFill>
                <a:blip r:embed="rId129"/>
              </p:blipFill>
              <p:spPr>
                <a:xfrm>
                  <a:off x="3080608" y="2793350"/>
                  <a:ext cx="102240" cy="10548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40" name="Ink 139"/>
                <p14:cNvContentPartPr/>
                <p14:nvPr/>
              </p14:nvContentPartPr>
              <p14:xfrm>
                <a:off x="3644728" y="3190430"/>
                <a:ext cx="54720" cy="125640"/>
              </p14:xfrm>
            </p:contentPart>
          </mc:Choice>
          <mc:Fallback xmlns="">
            <p:pic>
              <p:nvPicPr>
                <p:cNvPr id="140" name="Ink 139"/>
              </p:nvPicPr>
              <p:blipFill>
                <a:blip r:embed="rId131"/>
              </p:blipFill>
              <p:spPr>
                <a:xfrm>
                  <a:off x="3644728" y="3190430"/>
                  <a:ext cx="54720" cy="12564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41" name="Ink 140"/>
                <p14:cNvContentPartPr/>
                <p14:nvPr/>
              </p14:nvContentPartPr>
              <p14:xfrm>
                <a:off x="3775408" y="3059390"/>
                <a:ext cx="833040" cy="203040"/>
              </p14:xfrm>
            </p:contentPart>
          </mc:Choice>
          <mc:Fallback xmlns="">
            <p:pic>
              <p:nvPicPr>
                <p:cNvPr id="141" name="Ink 140"/>
              </p:nvPicPr>
              <p:blipFill>
                <a:blip r:embed="rId133"/>
              </p:blipFill>
              <p:spPr>
                <a:xfrm>
                  <a:off x="3775408" y="3059390"/>
                  <a:ext cx="833040" cy="20304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42" name="Ink 141"/>
                <p14:cNvContentPartPr/>
                <p14:nvPr/>
              </p14:nvContentPartPr>
              <p14:xfrm>
                <a:off x="4700608" y="3206270"/>
                <a:ext cx="30960" cy="90360"/>
              </p14:xfrm>
            </p:contentPart>
          </mc:Choice>
          <mc:Fallback xmlns="">
            <p:pic>
              <p:nvPicPr>
                <p:cNvPr id="142" name="Ink 141"/>
              </p:nvPicPr>
              <p:blipFill>
                <a:blip r:embed="rId135"/>
              </p:blipFill>
              <p:spPr>
                <a:xfrm>
                  <a:off x="4700608" y="3206270"/>
                  <a:ext cx="30960" cy="9036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44" name="Ink 143"/>
                <p14:cNvContentPartPr/>
                <p14:nvPr/>
              </p14:nvContentPartPr>
              <p14:xfrm>
                <a:off x="4876288" y="3019790"/>
                <a:ext cx="124920" cy="244440"/>
              </p14:xfrm>
            </p:contentPart>
          </mc:Choice>
          <mc:Fallback xmlns="">
            <p:pic>
              <p:nvPicPr>
                <p:cNvPr id="144" name="Ink 143"/>
              </p:nvPicPr>
              <p:blipFill>
                <a:blip r:embed="rId137"/>
              </p:blipFill>
              <p:spPr>
                <a:xfrm>
                  <a:off x="4876288" y="3019790"/>
                  <a:ext cx="124920" cy="24444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45" name="Ink 144"/>
                <p14:cNvContentPartPr/>
                <p14:nvPr/>
              </p14:nvContentPartPr>
              <p14:xfrm>
                <a:off x="4872688" y="2992070"/>
                <a:ext cx="144000" cy="260280"/>
              </p14:xfrm>
            </p:contentPart>
          </mc:Choice>
          <mc:Fallback xmlns="">
            <p:pic>
              <p:nvPicPr>
                <p:cNvPr id="145" name="Ink 144"/>
              </p:nvPicPr>
              <p:blipFill>
                <a:blip r:embed="rId139"/>
              </p:blipFill>
              <p:spPr>
                <a:xfrm>
                  <a:off x="4872688" y="2992070"/>
                  <a:ext cx="144000" cy="26028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46" name="Ink 145"/>
                <p14:cNvContentPartPr/>
                <p14:nvPr/>
              </p14:nvContentPartPr>
              <p14:xfrm>
                <a:off x="5096608" y="3047510"/>
                <a:ext cx="664920" cy="227160"/>
              </p14:xfrm>
            </p:contentPart>
          </mc:Choice>
          <mc:Fallback xmlns="">
            <p:pic>
              <p:nvPicPr>
                <p:cNvPr id="146" name="Ink 145"/>
              </p:nvPicPr>
              <p:blipFill>
                <a:blip r:embed="rId141"/>
              </p:blipFill>
              <p:spPr>
                <a:xfrm>
                  <a:off x="5096608" y="3047510"/>
                  <a:ext cx="664920" cy="22716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47" name="Ink 146"/>
                <p14:cNvContentPartPr/>
                <p14:nvPr/>
              </p14:nvContentPartPr>
              <p14:xfrm>
                <a:off x="5731648" y="2758070"/>
                <a:ext cx="220680" cy="597960"/>
              </p14:xfrm>
            </p:contentPart>
          </mc:Choice>
          <mc:Fallback xmlns="">
            <p:pic>
              <p:nvPicPr>
                <p:cNvPr id="147" name="Ink 146"/>
              </p:nvPicPr>
              <p:blipFill>
                <a:blip r:embed="rId143"/>
              </p:blipFill>
              <p:spPr>
                <a:xfrm>
                  <a:off x="5731648" y="2758070"/>
                  <a:ext cx="220680" cy="597960"/>
                </a:xfrm>
                <a:prstGeom prst="rect"/>
              </p:spPr>
            </p:pic>
          </mc:Fallback>
        </mc:AlternateContent>
      </p:grpSp>
      <p:grpSp>
        <p:nvGrpSpPr>
          <p:cNvPr id="153" name="Group 152"/>
          <p:cNvGrpSpPr/>
          <p:nvPr/>
        </p:nvGrpSpPr>
        <p:grpSpPr>
          <a:xfrm>
            <a:off x="1008448" y="106670"/>
            <a:ext cx="2103840" cy="560160"/>
            <a:chOff x="1008448" y="106670"/>
            <a:chExt cx="2103840" cy="560160"/>
          </a:xfrm>
        </p:grpSpPr>
        <mc:AlternateContent xmlns:mc="http://schemas.openxmlformats.org/markup-compatibility/2006" xmlns:p14="http://schemas.microsoft.com/office/powerpoint/2010/main">
          <mc:Choice Requires="p14">
            <p:contentPart p14:bwMode="auto" r:id="rId144">
              <p14:nvContentPartPr>
                <p14:cNvPr id="149" name="Ink 148"/>
                <p14:cNvContentPartPr/>
                <p14:nvPr/>
              </p14:nvContentPartPr>
              <p14:xfrm>
                <a:off x="1008448" y="207830"/>
                <a:ext cx="609480" cy="374760"/>
              </p14:xfrm>
            </p:contentPart>
          </mc:Choice>
          <mc:Fallback xmlns="">
            <p:pic>
              <p:nvPicPr>
                <p:cNvPr id="149" name="Ink 148"/>
              </p:nvPicPr>
              <p:blipFill>
                <a:blip r:embed="rId145"/>
              </p:blipFill>
              <p:spPr>
                <a:xfrm>
                  <a:off x="1008448" y="207830"/>
                  <a:ext cx="609480" cy="37476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50" name="Ink 149"/>
                <p14:cNvContentPartPr/>
                <p14:nvPr/>
              </p14:nvContentPartPr>
              <p14:xfrm>
                <a:off x="1756528" y="199190"/>
                <a:ext cx="1355760" cy="467640"/>
              </p14:xfrm>
            </p:contentPart>
          </mc:Choice>
          <mc:Fallback xmlns="">
            <p:pic>
              <p:nvPicPr>
                <p:cNvPr id="150" name="Ink 149"/>
              </p:nvPicPr>
              <p:blipFill>
                <a:blip r:embed="rId147"/>
              </p:blipFill>
              <p:spPr>
                <a:xfrm>
                  <a:off x="1756528" y="199190"/>
                  <a:ext cx="1355760" cy="46764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51" name="Ink 150"/>
                <p14:cNvContentPartPr/>
                <p14:nvPr/>
              </p14:nvContentPartPr>
              <p14:xfrm>
                <a:off x="2024728" y="106670"/>
                <a:ext cx="104040" cy="96120"/>
              </p14:xfrm>
            </p:contentPart>
          </mc:Choice>
          <mc:Fallback xmlns="">
            <p:pic>
              <p:nvPicPr>
                <p:cNvPr id="151" name="Ink 150"/>
              </p:nvPicPr>
              <p:blipFill>
                <a:blip r:embed="rId149"/>
              </p:blipFill>
              <p:spPr>
                <a:xfrm>
                  <a:off x="2024728" y="106670"/>
                  <a:ext cx="104040" cy="96120"/>
                </a:xfrm>
                <a:prstGeom prst="rect"/>
              </p:spPr>
            </p:pic>
          </mc:Fallback>
        </mc:AlternateContent>
      </p:grpSp>
      <p:grpSp>
        <p:nvGrpSpPr>
          <p:cNvPr id="156" name="Group 155"/>
          <p:cNvGrpSpPr/>
          <p:nvPr/>
        </p:nvGrpSpPr>
        <p:grpSpPr>
          <a:xfrm>
            <a:off x="3341608" y="82190"/>
            <a:ext cx="1220040" cy="595080"/>
            <a:chOff x="3341608" y="82190"/>
            <a:chExt cx="1220040" cy="595080"/>
          </a:xfrm>
        </p:grpSpPr>
        <mc:AlternateContent xmlns:mc="http://schemas.openxmlformats.org/markup-compatibility/2006" xmlns:p14="http://schemas.microsoft.com/office/powerpoint/2010/main">
          <mc:Choice Requires="p14">
            <p:contentPart p14:bwMode="auto" r:id="rId150">
              <p14:nvContentPartPr>
                <p14:cNvPr id="154" name="Ink 153"/>
                <p14:cNvContentPartPr/>
                <p14:nvPr/>
              </p14:nvContentPartPr>
              <p14:xfrm>
                <a:off x="3341608" y="199190"/>
                <a:ext cx="1220040" cy="478080"/>
              </p14:xfrm>
            </p:contentPart>
          </mc:Choice>
          <mc:Fallback xmlns="">
            <p:pic>
              <p:nvPicPr>
                <p:cNvPr id="154" name="Ink 153"/>
              </p:nvPicPr>
              <p:blipFill>
                <a:blip r:embed="rId151"/>
              </p:blipFill>
              <p:spPr>
                <a:xfrm>
                  <a:off x="3341608" y="199190"/>
                  <a:ext cx="1220040" cy="47808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55" name="Ink 154"/>
                <p14:cNvContentPartPr/>
                <p14:nvPr/>
              </p14:nvContentPartPr>
              <p14:xfrm>
                <a:off x="3482008" y="82190"/>
                <a:ext cx="123120" cy="134640"/>
              </p14:xfrm>
            </p:contentPart>
          </mc:Choice>
          <mc:Fallback xmlns="">
            <p:pic>
              <p:nvPicPr>
                <p:cNvPr id="155" name="Ink 154"/>
              </p:nvPicPr>
              <p:blipFill>
                <a:blip r:embed="rId153"/>
              </p:blipFill>
              <p:spPr>
                <a:xfrm>
                  <a:off x="3482008" y="82190"/>
                  <a:ext cx="123120" cy="134640"/>
                </a:xfrm>
                <a:prstGeom prst="rect"/>
              </p:spPr>
            </p:pic>
          </mc:Fallback>
        </mc:AlternateContent>
      </p:grpSp>
      <p:grpSp>
        <p:nvGrpSpPr>
          <p:cNvPr id="171" name="Group 170"/>
          <p:cNvGrpSpPr/>
          <p:nvPr/>
        </p:nvGrpSpPr>
        <p:grpSpPr>
          <a:xfrm>
            <a:off x="212848" y="1602470"/>
            <a:ext cx="6553080" cy="2762640"/>
            <a:chOff x="212848" y="1602470"/>
            <a:chExt cx="6553080" cy="2762640"/>
          </a:xfrm>
        </p:grpSpPr>
        <mc:AlternateContent xmlns:mc="http://schemas.openxmlformats.org/markup-compatibility/2006" xmlns:p14="http://schemas.microsoft.com/office/powerpoint/2010/main">
          <mc:Choice Requires="p14">
            <p:contentPart p14:bwMode="auto" r:id="rId154">
              <p14:nvContentPartPr>
                <p14:cNvPr id="109" name="Ink 108"/>
                <p14:cNvContentPartPr/>
                <p14:nvPr/>
              </p14:nvContentPartPr>
              <p14:xfrm>
                <a:off x="212848" y="1815230"/>
                <a:ext cx="258120" cy="145080"/>
              </p14:xfrm>
            </p:contentPart>
          </mc:Choice>
          <mc:Fallback xmlns="">
            <p:pic>
              <p:nvPicPr>
                <p:cNvPr id="109" name="Ink 108"/>
              </p:nvPicPr>
              <p:blipFill>
                <a:blip r:embed="rId155"/>
              </p:blipFill>
              <p:spPr>
                <a:xfrm>
                  <a:off x="212848" y="1815230"/>
                  <a:ext cx="258120" cy="14508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10" name="Ink 109"/>
                <p14:cNvContentPartPr/>
                <p14:nvPr/>
              </p14:nvContentPartPr>
              <p14:xfrm>
                <a:off x="603808" y="1816310"/>
                <a:ext cx="174960" cy="279720"/>
              </p14:xfrm>
            </p:contentPart>
          </mc:Choice>
          <mc:Fallback xmlns="">
            <p:pic>
              <p:nvPicPr>
                <p:cNvPr id="110" name="Ink 109"/>
              </p:nvPicPr>
              <p:blipFill>
                <a:blip r:embed="rId157"/>
              </p:blipFill>
              <p:spPr>
                <a:xfrm>
                  <a:off x="603808" y="1816310"/>
                  <a:ext cx="174960" cy="27972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11" name="Ink 110"/>
                <p14:cNvContentPartPr/>
                <p14:nvPr/>
              </p14:nvContentPartPr>
              <p14:xfrm>
                <a:off x="983608" y="1602470"/>
                <a:ext cx="1103400" cy="577440"/>
              </p14:xfrm>
            </p:contentPart>
          </mc:Choice>
          <mc:Fallback xmlns="">
            <p:pic>
              <p:nvPicPr>
                <p:cNvPr id="111" name="Ink 110"/>
              </p:nvPicPr>
              <p:blipFill>
                <a:blip r:embed="rId159"/>
              </p:blipFill>
              <p:spPr>
                <a:xfrm>
                  <a:off x="983608" y="1602470"/>
                  <a:ext cx="1103400" cy="57744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12" name="Ink 111"/>
                <p14:cNvContentPartPr/>
                <p14:nvPr/>
              </p14:nvContentPartPr>
              <p14:xfrm>
                <a:off x="2341168" y="1698950"/>
                <a:ext cx="894960" cy="344160"/>
              </p14:xfrm>
            </p:contentPart>
          </mc:Choice>
          <mc:Fallback xmlns="">
            <p:pic>
              <p:nvPicPr>
                <p:cNvPr id="112" name="Ink 111"/>
              </p:nvPicPr>
              <p:blipFill>
                <a:blip r:embed="rId161"/>
              </p:blipFill>
              <p:spPr>
                <a:xfrm>
                  <a:off x="2341168" y="1698950"/>
                  <a:ext cx="894960" cy="34416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13" name="Ink 112"/>
                <p14:cNvContentPartPr/>
                <p14:nvPr/>
              </p14:nvContentPartPr>
              <p14:xfrm>
                <a:off x="2940928" y="1776350"/>
                <a:ext cx="171360" cy="9000"/>
              </p14:xfrm>
            </p:contentPart>
          </mc:Choice>
          <mc:Fallback xmlns="">
            <p:pic>
              <p:nvPicPr>
                <p:cNvPr id="113" name="Ink 112"/>
              </p:nvPicPr>
              <p:blipFill>
                <a:blip r:embed="rId163"/>
              </p:blipFill>
              <p:spPr>
                <a:xfrm>
                  <a:off x="2940928" y="1776350"/>
                  <a:ext cx="171360" cy="900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15" name="Ink 114"/>
                <p14:cNvContentPartPr/>
                <p14:nvPr/>
              </p14:nvContentPartPr>
              <p14:xfrm>
                <a:off x="3339088" y="1694630"/>
                <a:ext cx="390960" cy="546840"/>
              </p14:xfrm>
            </p:contentPart>
          </mc:Choice>
          <mc:Fallback xmlns="">
            <p:pic>
              <p:nvPicPr>
                <p:cNvPr id="115" name="Ink 114"/>
              </p:nvPicPr>
              <p:blipFill>
                <a:blip r:embed="rId165"/>
              </p:blipFill>
              <p:spPr>
                <a:xfrm>
                  <a:off x="3339088" y="1694630"/>
                  <a:ext cx="390960" cy="54684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16" name="Ink 115"/>
                <p14:cNvContentPartPr/>
                <p14:nvPr/>
              </p14:nvContentPartPr>
              <p14:xfrm>
                <a:off x="3970888" y="1663670"/>
                <a:ext cx="732600" cy="634320"/>
              </p14:xfrm>
            </p:contentPart>
          </mc:Choice>
          <mc:Fallback xmlns="">
            <p:pic>
              <p:nvPicPr>
                <p:cNvPr id="116" name="Ink 115"/>
              </p:nvPicPr>
              <p:blipFill>
                <a:blip r:embed="rId167"/>
              </p:blipFill>
              <p:spPr>
                <a:xfrm>
                  <a:off x="3970888" y="1663670"/>
                  <a:ext cx="732600" cy="63432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17" name="Ink 116"/>
                <p14:cNvContentPartPr/>
                <p14:nvPr/>
              </p14:nvContentPartPr>
              <p14:xfrm>
                <a:off x="4842808" y="1697870"/>
                <a:ext cx="571320" cy="384840"/>
              </p14:xfrm>
            </p:contentPart>
          </mc:Choice>
          <mc:Fallback xmlns="">
            <p:pic>
              <p:nvPicPr>
                <p:cNvPr id="117" name="Ink 116"/>
              </p:nvPicPr>
              <p:blipFill>
                <a:blip r:embed="rId169"/>
              </p:blipFill>
              <p:spPr>
                <a:xfrm>
                  <a:off x="4842808" y="1697870"/>
                  <a:ext cx="571320" cy="38484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18" name="Ink 117"/>
                <p14:cNvContentPartPr/>
                <p14:nvPr/>
              </p14:nvContentPartPr>
              <p14:xfrm>
                <a:off x="5328808" y="1846550"/>
                <a:ext cx="236160" cy="6840"/>
              </p14:xfrm>
            </p:contentPart>
          </mc:Choice>
          <mc:Fallback xmlns="">
            <p:pic>
              <p:nvPicPr>
                <p:cNvPr id="118" name="Ink 117"/>
              </p:nvPicPr>
              <p:blipFill>
                <a:blip r:embed="rId171"/>
              </p:blipFill>
              <p:spPr>
                <a:xfrm>
                  <a:off x="5328808" y="1846550"/>
                  <a:ext cx="236160" cy="684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19" name="Ink 118"/>
                <p14:cNvContentPartPr/>
                <p14:nvPr/>
              </p14:nvContentPartPr>
              <p14:xfrm>
                <a:off x="4837408" y="1856990"/>
                <a:ext cx="245520" cy="2520"/>
              </p14:xfrm>
            </p:contentPart>
          </mc:Choice>
          <mc:Fallback xmlns="">
            <p:pic>
              <p:nvPicPr>
                <p:cNvPr id="119" name="Ink 118"/>
              </p:nvPicPr>
              <p:blipFill>
                <a:blip r:embed="rId173"/>
              </p:blipFill>
              <p:spPr>
                <a:xfrm>
                  <a:off x="4837408" y="1856990"/>
                  <a:ext cx="245520" cy="252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20" name="Ink 119"/>
                <p14:cNvContentPartPr/>
                <p14:nvPr/>
              </p14:nvContentPartPr>
              <p14:xfrm>
                <a:off x="5709328" y="1729550"/>
                <a:ext cx="1056600" cy="368640"/>
              </p14:xfrm>
            </p:contentPart>
          </mc:Choice>
          <mc:Fallback xmlns="">
            <p:pic>
              <p:nvPicPr>
                <p:cNvPr id="120" name="Ink 119"/>
              </p:nvPicPr>
              <p:blipFill>
                <a:blip r:embed="rId175"/>
              </p:blipFill>
              <p:spPr>
                <a:xfrm>
                  <a:off x="5709328" y="1729550"/>
                  <a:ext cx="1056600" cy="36864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22" name="Ink 121"/>
                <p14:cNvContentPartPr/>
                <p14:nvPr/>
              </p14:nvContentPartPr>
              <p14:xfrm>
                <a:off x="537208" y="2334710"/>
                <a:ext cx="181440" cy="233280"/>
              </p14:xfrm>
            </p:contentPart>
          </mc:Choice>
          <mc:Fallback xmlns="">
            <p:pic>
              <p:nvPicPr>
                <p:cNvPr id="122" name="Ink 121"/>
              </p:nvPicPr>
              <p:blipFill>
                <a:blip r:embed="rId177"/>
              </p:blipFill>
              <p:spPr>
                <a:xfrm>
                  <a:off x="537208" y="2334710"/>
                  <a:ext cx="181440" cy="23328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23" name="Ink 122"/>
                <p14:cNvContentPartPr/>
                <p14:nvPr/>
              </p14:nvContentPartPr>
              <p14:xfrm>
                <a:off x="857248" y="2326070"/>
                <a:ext cx="1174680" cy="319320"/>
              </p14:xfrm>
            </p:contentPart>
          </mc:Choice>
          <mc:Fallback xmlns="">
            <p:pic>
              <p:nvPicPr>
                <p:cNvPr id="123" name="Ink 122"/>
              </p:nvPicPr>
              <p:blipFill>
                <a:blip r:embed="rId179"/>
              </p:blipFill>
              <p:spPr>
                <a:xfrm>
                  <a:off x="857248" y="2326070"/>
                  <a:ext cx="1174680" cy="31932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24" name="Ink 123"/>
                <p14:cNvContentPartPr/>
                <p14:nvPr/>
              </p14:nvContentPartPr>
              <p14:xfrm>
                <a:off x="1449088" y="2348030"/>
                <a:ext cx="171360" cy="21600"/>
              </p14:xfrm>
            </p:contentPart>
          </mc:Choice>
          <mc:Fallback xmlns="">
            <p:pic>
              <p:nvPicPr>
                <p:cNvPr id="124" name="Ink 123"/>
              </p:nvPicPr>
              <p:blipFill>
                <a:blip r:embed="rId181"/>
              </p:blipFill>
              <p:spPr>
                <a:xfrm>
                  <a:off x="1449088" y="2348030"/>
                  <a:ext cx="171360" cy="2160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25" name="Ink 124"/>
                <p14:cNvContentPartPr/>
                <p14:nvPr/>
              </p14:nvContentPartPr>
              <p14:xfrm>
                <a:off x="1194928" y="2200070"/>
                <a:ext cx="126360" cy="114120"/>
              </p14:xfrm>
            </p:contentPart>
          </mc:Choice>
          <mc:Fallback xmlns="">
            <p:pic>
              <p:nvPicPr>
                <p:cNvPr id="125" name="Ink 124"/>
              </p:nvPicPr>
              <p:blipFill>
                <a:blip r:embed="rId183"/>
              </p:blipFill>
              <p:spPr>
                <a:xfrm>
                  <a:off x="1194928" y="2200070"/>
                  <a:ext cx="126360" cy="11412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26" name="Ink 125"/>
                <p14:cNvContentPartPr/>
                <p14:nvPr/>
              </p14:nvContentPartPr>
              <p14:xfrm>
                <a:off x="2243968" y="2257670"/>
                <a:ext cx="381600" cy="577800"/>
              </p14:xfrm>
            </p:contentPart>
          </mc:Choice>
          <mc:Fallback xmlns="">
            <p:pic>
              <p:nvPicPr>
                <p:cNvPr id="126" name="Ink 125"/>
              </p:nvPicPr>
              <p:blipFill>
                <a:blip r:embed="rId185"/>
              </p:blipFill>
              <p:spPr>
                <a:xfrm>
                  <a:off x="2243968" y="2257670"/>
                  <a:ext cx="381600" cy="57780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28" name="Ink 127"/>
                <p14:cNvContentPartPr/>
                <p14:nvPr/>
              </p14:nvContentPartPr>
              <p14:xfrm>
                <a:off x="2789368" y="2257310"/>
                <a:ext cx="1434240" cy="536760"/>
              </p14:xfrm>
            </p:contentPart>
          </mc:Choice>
          <mc:Fallback xmlns="">
            <p:pic>
              <p:nvPicPr>
                <p:cNvPr id="128" name="Ink 127"/>
              </p:nvPicPr>
              <p:blipFill>
                <a:blip r:embed="rId187"/>
              </p:blipFill>
              <p:spPr>
                <a:xfrm>
                  <a:off x="2789368" y="2257310"/>
                  <a:ext cx="1434240" cy="53676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29" name="Ink 128"/>
                <p14:cNvContentPartPr/>
                <p14:nvPr/>
              </p14:nvContentPartPr>
              <p14:xfrm>
                <a:off x="3055408" y="2137430"/>
                <a:ext cx="100440" cy="119160"/>
              </p14:xfrm>
            </p:contentPart>
          </mc:Choice>
          <mc:Fallback xmlns="">
            <p:pic>
              <p:nvPicPr>
                <p:cNvPr id="129" name="Ink 128"/>
              </p:nvPicPr>
              <p:blipFill>
                <a:blip r:embed="rId189"/>
              </p:blipFill>
              <p:spPr>
                <a:xfrm>
                  <a:off x="3055408" y="2137430"/>
                  <a:ext cx="100440" cy="11916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31" name="Ink 130"/>
                <p14:cNvContentPartPr/>
                <p14:nvPr/>
              </p14:nvContentPartPr>
              <p14:xfrm>
                <a:off x="4227568" y="2268470"/>
                <a:ext cx="129240" cy="272160"/>
              </p14:xfrm>
            </p:contentPart>
          </mc:Choice>
          <mc:Fallback xmlns="">
            <p:pic>
              <p:nvPicPr>
                <p:cNvPr id="131" name="Ink 130"/>
              </p:nvPicPr>
              <p:blipFill>
                <a:blip r:embed="rId191"/>
              </p:blipFill>
              <p:spPr>
                <a:xfrm>
                  <a:off x="4227568" y="2268470"/>
                  <a:ext cx="129240" cy="27216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32" name="Ink 131"/>
                <p14:cNvContentPartPr/>
                <p14:nvPr/>
              </p14:nvContentPartPr>
              <p14:xfrm>
                <a:off x="4547248" y="2376110"/>
                <a:ext cx="870120" cy="433800"/>
              </p14:xfrm>
            </p:contentPart>
          </mc:Choice>
          <mc:Fallback xmlns="">
            <p:pic>
              <p:nvPicPr>
                <p:cNvPr id="132" name="Ink 131"/>
              </p:nvPicPr>
              <p:blipFill>
                <a:blip r:embed="rId193"/>
              </p:blipFill>
              <p:spPr>
                <a:xfrm>
                  <a:off x="4547248" y="2376110"/>
                  <a:ext cx="870120" cy="43380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34" name="Ink 133"/>
                <p14:cNvContentPartPr/>
                <p14:nvPr/>
              </p14:nvContentPartPr>
              <p14:xfrm>
                <a:off x="446128" y="2848430"/>
                <a:ext cx="1363320" cy="453600"/>
              </p14:xfrm>
            </p:contentPart>
          </mc:Choice>
          <mc:Fallback xmlns="">
            <p:pic>
              <p:nvPicPr>
                <p:cNvPr id="134" name="Ink 133"/>
              </p:nvPicPr>
              <p:blipFill>
                <a:blip r:embed="rId195"/>
              </p:blipFill>
              <p:spPr>
                <a:xfrm>
                  <a:off x="446128" y="2848430"/>
                  <a:ext cx="1363320" cy="45360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35" name="Ink 134"/>
                <p14:cNvContentPartPr/>
                <p14:nvPr/>
              </p14:nvContentPartPr>
              <p14:xfrm>
                <a:off x="1946248" y="2853470"/>
                <a:ext cx="353880" cy="582480"/>
              </p14:xfrm>
            </p:contentPart>
          </mc:Choice>
          <mc:Fallback xmlns="">
            <p:pic>
              <p:nvPicPr>
                <p:cNvPr id="135" name="Ink 134"/>
              </p:nvPicPr>
              <p:blipFill>
                <a:blip r:embed="rId197"/>
              </p:blipFill>
              <p:spPr>
                <a:xfrm>
                  <a:off x="1946248" y="2853470"/>
                  <a:ext cx="353880" cy="58248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57" name="Ink 156"/>
                <p14:cNvContentPartPr/>
                <p14:nvPr/>
              </p14:nvContentPartPr>
              <p14:xfrm>
                <a:off x="251728" y="3625310"/>
                <a:ext cx="232200" cy="159120"/>
              </p14:xfrm>
            </p:contentPart>
          </mc:Choice>
          <mc:Fallback xmlns="">
            <p:pic>
              <p:nvPicPr>
                <p:cNvPr id="157" name="Ink 156"/>
              </p:nvPicPr>
              <p:blipFill>
                <a:blip r:embed="rId199"/>
              </p:blipFill>
              <p:spPr>
                <a:xfrm>
                  <a:off x="251728" y="3625310"/>
                  <a:ext cx="232200" cy="15912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p14:cNvContentPartPr/>
                <p14:nvPr/>
              </p14:nvContentPartPr>
              <p14:xfrm>
                <a:off x="664288" y="3647270"/>
                <a:ext cx="816120" cy="254880"/>
              </p14:xfrm>
            </p:contentPart>
          </mc:Choice>
          <mc:Fallback xmlns="">
            <p:pic>
              <p:nvPicPr>
                <p:cNvPr id="158" name="Ink 157"/>
              </p:nvPicPr>
              <p:blipFill>
                <a:blip r:embed="rId201"/>
              </p:blipFill>
              <p:spPr>
                <a:xfrm>
                  <a:off x="664288" y="3647270"/>
                  <a:ext cx="816120" cy="25488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p14:cNvContentPartPr/>
                <p14:nvPr/>
              </p14:nvContentPartPr>
              <p14:xfrm>
                <a:off x="1610368" y="3714950"/>
                <a:ext cx="340200" cy="247320"/>
              </p14:xfrm>
            </p:contentPart>
          </mc:Choice>
          <mc:Fallback xmlns="">
            <p:pic>
              <p:nvPicPr>
                <p:cNvPr id="159" name="Ink 158"/>
              </p:nvPicPr>
              <p:blipFill>
                <a:blip r:embed="rId203"/>
              </p:blipFill>
              <p:spPr>
                <a:xfrm>
                  <a:off x="1610368" y="3714950"/>
                  <a:ext cx="340200" cy="24732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60" name="Ink 159"/>
                <p14:cNvContentPartPr/>
                <p14:nvPr/>
              </p14:nvContentPartPr>
              <p14:xfrm>
                <a:off x="1690288" y="3501470"/>
                <a:ext cx="96480" cy="134280"/>
              </p14:xfrm>
            </p:contentPart>
          </mc:Choice>
          <mc:Fallback xmlns="">
            <p:pic>
              <p:nvPicPr>
                <p:cNvPr id="160" name="Ink 159"/>
              </p:nvPicPr>
              <p:blipFill>
                <a:blip r:embed="rId205"/>
              </p:blipFill>
              <p:spPr>
                <a:xfrm>
                  <a:off x="1690288" y="3501470"/>
                  <a:ext cx="96480" cy="13428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62" name="Ink 161"/>
                <p14:cNvContentPartPr/>
                <p14:nvPr/>
              </p14:nvContentPartPr>
              <p14:xfrm>
                <a:off x="2104288" y="3669590"/>
                <a:ext cx="627480" cy="314640"/>
              </p14:xfrm>
            </p:contentPart>
          </mc:Choice>
          <mc:Fallback xmlns="">
            <p:pic>
              <p:nvPicPr>
                <p:cNvPr id="162" name="Ink 161"/>
              </p:nvPicPr>
              <p:blipFill>
                <a:blip r:embed="rId207"/>
              </p:blipFill>
              <p:spPr>
                <a:xfrm>
                  <a:off x="2104288" y="3669590"/>
                  <a:ext cx="627480" cy="31464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63" name="Ink 162"/>
                <p14:cNvContentPartPr/>
                <p14:nvPr/>
              </p14:nvContentPartPr>
              <p14:xfrm>
                <a:off x="2430808" y="3784070"/>
                <a:ext cx="181800" cy="11880"/>
              </p14:xfrm>
            </p:contentPart>
          </mc:Choice>
          <mc:Fallback xmlns="">
            <p:pic>
              <p:nvPicPr>
                <p:cNvPr id="163" name="Ink 162"/>
              </p:nvPicPr>
              <p:blipFill>
                <a:blip r:embed="rId209"/>
              </p:blipFill>
              <p:spPr>
                <a:xfrm>
                  <a:off x="2430808" y="3784070"/>
                  <a:ext cx="181800" cy="1188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64" name="Ink 163"/>
                <p14:cNvContentPartPr/>
                <p14:nvPr/>
              </p14:nvContentPartPr>
              <p14:xfrm>
                <a:off x="2949208" y="3725390"/>
                <a:ext cx="172800" cy="277920"/>
              </p14:xfrm>
            </p:contentPart>
          </mc:Choice>
          <mc:Fallback xmlns="">
            <p:pic>
              <p:nvPicPr>
                <p:cNvPr id="164" name="Ink 163"/>
              </p:nvPicPr>
              <p:blipFill>
                <a:blip r:embed="rId211"/>
              </p:blipFill>
              <p:spPr>
                <a:xfrm>
                  <a:off x="2949208" y="3725390"/>
                  <a:ext cx="172800" cy="27792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65" name="Ink 164"/>
                <p14:cNvContentPartPr/>
                <p14:nvPr/>
              </p14:nvContentPartPr>
              <p14:xfrm>
                <a:off x="3173128" y="3687590"/>
                <a:ext cx="262440" cy="428760"/>
              </p14:xfrm>
            </p:contentPart>
          </mc:Choice>
          <mc:Fallback xmlns="">
            <p:pic>
              <p:nvPicPr>
                <p:cNvPr id="165" name="Ink 164"/>
              </p:nvPicPr>
              <p:blipFill>
                <a:blip r:embed="rId213"/>
              </p:blipFill>
              <p:spPr>
                <a:xfrm>
                  <a:off x="3173128" y="3687590"/>
                  <a:ext cx="262440" cy="42876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66" name="Ink 165"/>
                <p14:cNvContentPartPr/>
                <p14:nvPr/>
              </p14:nvContentPartPr>
              <p14:xfrm>
                <a:off x="3528088" y="3722510"/>
                <a:ext cx="189000" cy="290520"/>
              </p14:xfrm>
            </p:contentPart>
          </mc:Choice>
          <mc:Fallback xmlns="">
            <p:pic>
              <p:nvPicPr>
                <p:cNvPr id="166" name="Ink 165"/>
              </p:nvPicPr>
              <p:blipFill>
                <a:blip r:embed="rId215"/>
              </p:blipFill>
              <p:spPr>
                <a:xfrm>
                  <a:off x="3528088" y="3722510"/>
                  <a:ext cx="189000" cy="29052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67" name="Ink 166"/>
                <p14:cNvContentPartPr/>
                <p14:nvPr/>
              </p14:nvContentPartPr>
              <p14:xfrm>
                <a:off x="4156648" y="3749150"/>
                <a:ext cx="175680" cy="378000"/>
              </p14:xfrm>
            </p:contentPart>
          </mc:Choice>
          <mc:Fallback xmlns="">
            <p:pic>
              <p:nvPicPr>
                <p:cNvPr id="167" name="Ink 166"/>
              </p:nvPicPr>
              <p:blipFill>
                <a:blip r:embed="rId217"/>
              </p:blipFill>
              <p:spPr>
                <a:xfrm>
                  <a:off x="4156648" y="3749150"/>
                  <a:ext cx="175680" cy="37800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68" name="Ink 167"/>
                <p14:cNvContentPartPr/>
                <p14:nvPr/>
              </p14:nvContentPartPr>
              <p14:xfrm>
                <a:off x="4483528" y="3802790"/>
                <a:ext cx="688680" cy="305280"/>
              </p14:xfrm>
            </p:contentPart>
          </mc:Choice>
          <mc:Fallback xmlns="">
            <p:pic>
              <p:nvPicPr>
                <p:cNvPr id="168" name="Ink 167"/>
              </p:nvPicPr>
              <p:blipFill>
                <a:blip r:embed="rId219"/>
              </p:blipFill>
              <p:spPr>
                <a:xfrm>
                  <a:off x="4483528" y="3802790"/>
                  <a:ext cx="688680" cy="30528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69" name="Ink 168"/>
                <p14:cNvContentPartPr/>
                <p14:nvPr/>
              </p14:nvContentPartPr>
              <p14:xfrm>
                <a:off x="5299288" y="3770390"/>
                <a:ext cx="1243800" cy="594720"/>
              </p14:xfrm>
            </p:contentPart>
          </mc:Choice>
          <mc:Fallback xmlns="">
            <p:pic>
              <p:nvPicPr>
                <p:cNvPr id="169" name="Ink 168"/>
              </p:nvPicPr>
              <p:blipFill>
                <a:blip r:embed="rId221"/>
              </p:blipFill>
              <p:spPr>
                <a:xfrm>
                  <a:off x="5299288" y="3770390"/>
                  <a:ext cx="1243800" cy="59472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70" name="Ink 169"/>
                <p14:cNvContentPartPr/>
                <p14:nvPr/>
              </p14:nvContentPartPr>
              <p14:xfrm>
                <a:off x="5554888" y="3608030"/>
                <a:ext cx="107640" cy="126720"/>
              </p14:xfrm>
            </p:contentPart>
          </mc:Choice>
          <mc:Fallback xmlns="">
            <p:pic>
              <p:nvPicPr>
                <p:cNvPr id="170" name="Ink 169"/>
              </p:nvPicPr>
              <p:blipFill>
                <a:blip r:embed="rId223"/>
              </p:blipFill>
              <p:spPr>
                <a:xfrm>
                  <a:off x="5554888" y="3608030"/>
                  <a:ext cx="107640" cy="126720"/>
                </a:xfrm>
                <a:prstGeom prst="rect"/>
              </p:spPr>
            </p:pic>
          </mc:Fallback>
        </mc:AlternateContent>
      </p:grpSp>
      <p:grpSp>
        <p:nvGrpSpPr>
          <p:cNvPr id="182" name="Group 181"/>
          <p:cNvGrpSpPr/>
          <p:nvPr/>
        </p:nvGrpSpPr>
        <p:grpSpPr>
          <a:xfrm>
            <a:off x="266848" y="4193390"/>
            <a:ext cx="3085920" cy="388800"/>
            <a:chOff x="266848" y="4193390"/>
            <a:chExt cx="3085920" cy="388800"/>
          </a:xfrm>
        </p:grpSpPr>
        <mc:AlternateContent xmlns:mc="http://schemas.openxmlformats.org/markup-compatibility/2006" xmlns:p14="http://schemas.microsoft.com/office/powerpoint/2010/main">
          <mc:Choice Requires="p14">
            <p:contentPart p14:bwMode="auto" r:id="rId224">
              <p14:nvContentPartPr>
                <p14:cNvPr id="172" name="Ink 171"/>
                <p14:cNvContentPartPr/>
                <p14:nvPr/>
              </p14:nvContentPartPr>
              <p14:xfrm>
                <a:off x="266848" y="4302830"/>
                <a:ext cx="192240" cy="135000"/>
              </p14:xfrm>
            </p:contentPart>
          </mc:Choice>
          <mc:Fallback xmlns="">
            <p:pic>
              <p:nvPicPr>
                <p:cNvPr id="172" name="Ink 171"/>
              </p:nvPicPr>
              <p:blipFill>
                <a:blip r:embed="rId225"/>
              </p:blipFill>
              <p:spPr>
                <a:xfrm>
                  <a:off x="266848" y="4302830"/>
                  <a:ext cx="192240" cy="13500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73" name="Ink 172"/>
                <p14:cNvContentPartPr/>
                <p14:nvPr/>
              </p14:nvContentPartPr>
              <p14:xfrm>
                <a:off x="631168" y="4285910"/>
                <a:ext cx="223200" cy="14040"/>
              </p14:xfrm>
            </p:contentPart>
          </mc:Choice>
          <mc:Fallback xmlns="">
            <p:pic>
              <p:nvPicPr>
                <p:cNvPr id="173" name="Ink 172"/>
              </p:nvPicPr>
              <p:blipFill>
                <a:blip r:embed="rId227"/>
              </p:blipFill>
              <p:spPr>
                <a:xfrm>
                  <a:off x="631168" y="4285910"/>
                  <a:ext cx="223200" cy="1404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74" name="Ink 173"/>
                <p14:cNvContentPartPr/>
                <p14:nvPr/>
              </p14:nvContentPartPr>
              <p14:xfrm>
                <a:off x="722968" y="4298510"/>
                <a:ext cx="1045800" cy="283680"/>
              </p14:xfrm>
            </p:contentPart>
          </mc:Choice>
          <mc:Fallback xmlns="">
            <p:pic>
              <p:nvPicPr>
                <p:cNvPr id="174" name="Ink 173"/>
              </p:nvPicPr>
              <p:blipFill>
                <a:blip r:embed="rId229"/>
              </p:blipFill>
              <p:spPr>
                <a:xfrm>
                  <a:off x="722968" y="4298510"/>
                  <a:ext cx="1045800" cy="28368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75" name="Ink 174"/>
                <p14:cNvContentPartPr/>
                <p14:nvPr/>
              </p14:nvContentPartPr>
              <p14:xfrm>
                <a:off x="1064968" y="4193390"/>
                <a:ext cx="177120" cy="111960"/>
              </p14:xfrm>
            </p:contentPart>
          </mc:Choice>
          <mc:Fallback xmlns="">
            <p:pic>
              <p:nvPicPr>
                <p:cNvPr id="175" name="Ink 174"/>
              </p:nvPicPr>
              <p:blipFill>
                <a:blip r:embed="rId231"/>
              </p:blipFill>
              <p:spPr>
                <a:xfrm>
                  <a:off x="1064968" y="4193390"/>
                  <a:ext cx="177120" cy="11196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76" name="Ink 175"/>
                <p14:cNvContentPartPr/>
                <p14:nvPr/>
              </p14:nvContentPartPr>
              <p14:xfrm>
                <a:off x="1899088" y="4219670"/>
                <a:ext cx="698040" cy="316080"/>
              </p14:xfrm>
            </p:contentPart>
          </mc:Choice>
          <mc:Fallback xmlns="">
            <p:pic>
              <p:nvPicPr>
                <p:cNvPr id="176" name="Ink 175"/>
              </p:nvPicPr>
              <p:blipFill>
                <a:blip r:embed="rId233"/>
              </p:blipFill>
              <p:spPr>
                <a:xfrm>
                  <a:off x="1899088" y="4219670"/>
                  <a:ext cx="698040" cy="31608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77" name="Ink 176"/>
                <p14:cNvContentPartPr/>
                <p14:nvPr/>
              </p14:nvContentPartPr>
              <p14:xfrm>
                <a:off x="1950928" y="4364390"/>
                <a:ext cx="217080" cy="10080"/>
              </p14:xfrm>
            </p:contentPart>
          </mc:Choice>
          <mc:Fallback xmlns="">
            <p:pic>
              <p:nvPicPr>
                <p:cNvPr id="177" name="Ink 176"/>
              </p:nvPicPr>
              <p:blipFill>
                <a:blip r:embed="rId235"/>
              </p:blipFill>
              <p:spPr>
                <a:xfrm>
                  <a:off x="1950928" y="4364390"/>
                  <a:ext cx="217080" cy="1008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178" name="Ink 177"/>
                <p14:cNvContentPartPr/>
                <p14:nvPr/>
              </p14:nvContentPartPr>
              <p14:xfrm>
                <a:off x="2858848" y="4332710"/>
                <a:ext cx="163800" cy="246600"/>
              </p14:xfrm>
            </p:contentPart>
          </mc:Choice>
          <mc:Fallback xmlns="">
            <p:pic>
              <p:nvPicPr>
                <p:cNvPr id="178" name="Ink 177"/>
              </p:nvPicPr>
              <p:blipFill>
                <a:blip r:embed="rId237"/>
              </p:blipFill>
              <p:spPr>
                <a:xfrm>
                  <a:off x="2858848" y="4332710"/>
                  <a:ext cx="163800" cy="24660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79" name="Ink 178"/>
                <p14:cNvContentPartPr/>
                <p14:nvPr/>
              </p14:nvContentPartPr>
              <p14:xfrm>
                <a:off x="3052888" y="4334510"/>
                <a:ext cx="159480" cy="237240"/>
              </p14:xfrm>
            </p:contentPart>
          </mc:Choice>
          <mc:Fallback xmlns="">
            <p:pic>
              <p:nvPicPr>
                <p:cNvPr id="179" name="Ink 178"/>
              </p:nvPicPr>
              <p:blipFill>
                <a:blip r:embed="rId239"/>
              </p:blipFill>
              <p:spPr>
                <a:xfrm>
                  <a:off x="3052888" y="4334510"/>
                  <a:ext cx="159480" cy="23724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80" name="Ink 179"/>
                <p14:cNvContentPartPr/>
                <p14:nvPr/>
              </p14:nvContentPartPr>
              <p14:xfrm>
                <a:off x="3228568" y="4303910"/>
                <a:ext cx="124200" cy="17280"/>
              </p14:xfrm>
            </p:contentPart>
          </mc:Choice>
          <mc:Fallback xmlns="">
            <p:pic>
              <p:nvPicPr>
                <p:cNvPr id="180" name="Ink 179"/>
              </p:nvPicPr>
              <p:blipFill>
                <a:blip r:embed="rId241"/>
              </p:blipFill>
              <p:spPr>
                <a:xfrm>
                  <a:off x="3228568" y="4303910"/>
                  <a:ext cx="124200" cy="1728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81" name="Ink 180"/>
                <p14:cNvContentPartPr/>
                <p14:nvPr/>
              </p14:nvContentPartPr>
              <p14:xfrm>
                <a:off x="3269968" y="4333070"/>
                <a:ext cx="10800" cy="222480"/>
              </p14:xfrm>
            </p:contentPart>
          </mc:Choice>
          <mc:Fallback xmlns="">
            <p:pic>
              <p:nvPicPr>
                <p:cNvPr id="181" name="Ink 180"/>
              </p:nvPicPr>
              <p:blipFill>
                <a:blip r:embed="rId243"/>
              </p:blipFill>
              <p:spPr>
                <a:xfrm>
                  <a:off x="3269968" y="4333070"/>
                  <a:ext cx="10800" cy="222480"/>
                </a:xfrm>
                <a:prstGeom prst="rect"/>
              </p:spPr>
            </p:pic>
          </mc:Fallback>
        </mc:AlternateContent>
      </p:grpSp>
      <p:grpSp>
        <p:nvGrpSpPr>
          <p:cNvPr id="189" name="Group 188"/>
          <p:cNvGrpSpPr/>
          <p:nvPr/>
        </p:nvGrpSpPr>
        <p:grpSpPr>
          <a:xfrm>
            <a:off x="326968" y="4723670"/>
            <a:ext cx="2194920" cy="618120"/>
            <a:chOff x="326968" y="4723670"/>
            <a:chExt cx="2194920" cy="618120"/>
          </a:xfrm>
        </p:grpSpPr>
        <mc:AlternateContent xmlns:mc="http://schemas.openxmlformats.org/markup-compatibility/2006" xmlns:p14="http://schemas.microsoft.com/office/powerpoint/2010/main">
          <mc:Choice Requires="p14">
            <p:contentPart p14:bwMode="auto" r:id="rId244">
              <p14:nvContentPartPr>
                <p14:cNvPr id="183" name="Ink 182"/>
                <p14:cNvContentPartPr/>
                <p14:nvPr/>
              </p14:nvContentPartPr>
              <p14:xfrm>
                <a:off x="326968" y="4881710"/>
                <a:ext cx="168840" cy="173520"/>
              </p14:xfrm>
            </p:contentPart>
          </mc:Choice>
          <mc:Fallback xmlns="">
            <p:pic>
              <p:nvPicPr>
                <p:cNvPr id="183" name="Ink 182"/>
              </p:nvPicPr>
              <p:blipFill>
                <a:blip r:embed="rId245"/>
              </p:blipFill>
              <p:spPr>
                <a:xfrm>
                  <a:off x="326968" y="4881710"/>
                  <a:ext cx="168840" cy="17352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184" name="Ink 183"/>
                <p14:cNvContentPartPr/>
                <p14:nvPr/>
              </p14:nvContentPartPr>
              <p14:xfrm>
                <a:off x="686968" y="4801070"/>
                <a:ext cx="1130040" cy="540720"/>
              </p14:xfrm>
            </p:contentPart>
          </mc:Choice>
          <mc:Fallback xmlns="">
            <p:pic>
              <p:nvPicPr>
                <p:cNvPr id="184" name="Ink 183"/>
              </p:nvPicPr>
              <p:blipFill>
                <a:blip r:embed="rId247"/>
              </p:blipFill>
              <p:spPr>
                <a:xfrm>
                  <a:off x="686968" y="4801070"/>
                  <a:ext cx="1130040" cy="54072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185" name="Ink 184"/>
                <p14:cNvContentPartPr/>
                <p14:nvPr/>
              </p14:nvContentPartPr>
              <p14:xfrm>
                <a:off x="1427848" y="4885310"/>
                <a:ext cx="172440" cy="17280"/>
              </p14:xfrm>
            </p:contentPart>
          </mc:Choice>
          <mc:Fallback xmlns="">
            <p:pic>
              <p:nvPicPr>
                <p:cNvPr id="185" name="Ink 184"/>
              </p:nvPicPr>
              <p:blipFill>
                <a:blip r:embed="rId249"/>
              </p:blipFill>
              <p:spPr>
                <a:xfrm>
                  <a:off x="1427848" y="4885310"/>
                  <a:ext cx="172440" cy="1728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86" name="Ink 185"/>
                <p14:cNvContentPartPr/>
                <p14:nvPr/>
              </p14:nvContentPartPr>
              <p14:xfrm>
                <a:off x="1010968" y="4723670"/>
                <a:ext cx="142560" cy="114120"/>
              </p14:xfrm>
            </p:contentPart>
          </mc:Choice>
          <mc:Fallback xmlns="">
            <p:pic>
              <p:nvPicPr>
                <p:cNvPr id="186" name="Ink 185"/>
              </p:nvPicPr>
              <p:blipFill>
                <a:blip r:embed="rId251"/>
              </p:blipFill>
              <p:spPr>
                <a:xfrm>
                  <a:off x="1010968" y="4723670"/>
                  <a:ext cx="142560" cy="11412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87" name="Ink 186"/>
                <p14:cNvContentPartPr/>
                <p14:nvPr/>
              </p14:nvContentPartPr>
              <p14:xfrm>
                <a:off x="1883968" y="4780910"/>
                <a:ext cx="637920" cy="302400"/>
              </p14:xfrm>
            </p:contentPart>
          </mc:Choice>
          <mc:Fallback xmlns="">
            <p:pic>
              <p:nvPicPr>
                <p:cNvPr id="187" name="Ink 186"/>
              </p:nvPicPr>
              <p:blipFill>
                <a:blip r:embed="rId253"/>
              </p:blipFill>
              <p:spPr>
                <a:xfrm>
                  <a:off x="1883968" y="4780910"/>
                  <a:ext cx="637920" cy="30240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188" name="Ink 187"/>
                <p14:cNvContentPartPr/>
                <p14:nvPr/>
              </p14:nvContentPartPr>
              <p14:xfrm>
                <a:off x="1874608" y="4837430"/>
                <a:ext cx="244440" cy="7920"/>
              </p14:xfrm>
            </p:contentPart>
          </mc:Choice>
          <mc:Fallback xmlns="">
            <p:pic>
              <p:nvPicPr>
                <p:cNvPr id="188" name="Ink 187"/>
              </p:nvPicPr>
              <p:blipFill>
                <a:blip r:embed="rId255"/>
              </p:blipFill>
              <p:spPr>
                <a:xfrm>
                  <a:off x="1874608" y="4837430"/>
                  <a:ext cx="244440" cy="7920"/>
                </a:xfrm>
                <a:prstGeom prst="rect"/>
              </p:spPr>
            </p:pic>
          </mc:Fallback>
        </mc:AlternateContent>
      </p:grpSp>
      <p:grpSp>
        <p:nvGrpSpPr>
          <p:cNvPr id="207" name="Group 206"/>
          <p:cNvGrpSpPr/>
          <p:nvPr/>
        </p:nvGrpSpPr>
        <p:grpSpPr>
          <a:xfrm>
            <a:off x="7941688" y="3896390"/>
            <a:ext cx="3594240" cy="1107000"/>
            <a:chOff x="7941688" y="3896390"/>
            <a:chExt cx="3594240" cy="1107000"/>
          </a:xfrm>
        </p:grpSpPr>
        <mc:AlternateContent xmlns:mc="http://schemas.openxmlformats.org/markup-compatibility/2006" xmlns:p14="http://schemas.microsoft.com/office/powerpoint/2010/main">
          <mc:Choice Requires="p14">
            <p:contentPart p14:bwMode="auto" r:id="rId256">
              <p14:nvContentPartPr>
                <p14:cNvPr id="194" name="Ink 193"/>
                <p14:cNvContentPartPr/>
                <p14:nvPr/>
              </p14:nvContentPartPr>
              <p14:xfrm>
                <a:off x="8039248" y="4091870"/>
                <a:ext cx="64080" cy="320760"/>
              </p14:xfrm>
            </p:contentPart>
          </mc:Choice>
          <mc:Fallback xmlns="">
            <p:pic>
              <p:nvPicPr>
                <p:cNvPr id="194" name="Ink 193"/>
              </p:nvPicPr>
              <p:blipFill>
                <a:blip r:embed="rId257"/>
              </p:blipFill>
              <p:spPr>
                <a:xfrm>
                  <a:off x="8039248" y="4091870"/>
                  <a:ext cx="64080" cy="32076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195" name="Ink 194"/>
                <p14:cNvContentPartPr/>
                <p14:nvPr/>
              </p14:nvContentPartPr>
              <p14:xfrm>
                <a:off x="7941688" y="4186910"/>
                <a:ext cx="320760" cy="168840"/>
              </p14:xfrm>
            </p:contentPart>
          </mc:Choice>
          <mc:Fallback xmlns="">
            <p:pic>
              <p:nvPicPr>
                <p:cNvPr id="195" name="Ink 194"/>
              </p:nvPicPr>
              <p:blipFill>
                <a:blip r:embed="rId259"/>
              </p:blipFill>
              <p:spPr>
                <a:xfrm>
                  <a:off x="7941688" y="4186910"/>
                  <a:ext cx="320760" cy="16884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196" name="Ink 195"/>
                <p14:cNvContentPartPr/>
                <p14:nvPr/>
              </p14:nvContentPartPr>
              <p14:xfrm>
                <a:off x="8381968" y="4100870"/>
                <a:ext cx="1089000" cy="393480"/>
              </p14:xfrm>
            </p:contentPart>
          </mc:Choice>
          <mc:Fallback xmlns="">
            <p:pic>
              <p:nvPicPr>
                <p:cNvPr id="196" name="Ink 195"/>
              </p:nvPicPr>
              <p:blipFill>
                <a:blip r:embed="rId261"/>
              </p:blipFill>
              <p:spPr>
                <a:xfrm>
                  <a:off x="8381968" y="4100870"/>
                  <a:ext cx="1089000" cy="39348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197" name="Ink 196"/>
                <p14:cNvContentPartPr/>
                <p14:nvPr/>
              </p14:nvContentPartPr>
              <p14:xfrm>
                <a:off x="9377008" y="4159550"/>
                <a:ext cx="152280" cy="20520"/>
              </p14:xfrm>
            </p:contentPart>
          </mc:Choice>
          <mc:Fallback xmlns="">
            <p:pic>
              <p:nvPicPr>
                <p:cNvPr id="197" name="Ink 196"/>
              </p:nvPicPr>
              <p:blipFill>
                <a:blip r:embed="rId263"/>
              </p:blipFill>
              <p:spPr>
                <a:xfrm>
                  <a:off x="9377008" y="4159550"/>
                  <a:ext cx="152280" cy="2052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198" name="Ink 197"/>
                <p14:cNvContentPartPr/>
                <p14:nvPr/>
              </p14:nvContentPartPr>
              <p14:xfrm>
                <a:off x="9688048" y="4000790"/>
                <a:ext cx="944280" cy="417240"/>
              </p14:xfrm>
            </p:contentPart>
          </mc:Choice>
          <mc:Fallback xmlns="">
            <p:pic>
              <p:nvPicPr>
                <p:cNvPr id="198" name="Ink 197"/>
              </p:nvPicPr>
              <p:blipFill>
                <a:blip r:embed="rId265"/>
              </p:blipFill>
              <p:spPr>
                <a:xfrm>
                  <a:off x="9688048" y="4000790"/>
                  <a:ext cx="944280" cy="41724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199" name="Ink 198"/>
                <p14:cNvContentPartPr/>
                <p14:nvPr/>
              </p14:nvContentPartPr>
              <p14:xfrm>
                <a:off x="10685248" y="4182950"/>
                <a:ext cx="42840" cy="136080"/>
              </p14:xfrm>
            </p:contentPart>
          </mc:Choice>
          <mc:Fallback xmlns="">
            <p:pic>
              <p:nvPicPr>
                <p:cNvPr id="199" name="Ink 198"/>
              </p:nvPicPr>
              <p:blipFill>
                <a:blip r:embed="rId267"/>
              </p:blipFill>
              <p:spPr>
                <a:xfrm>
                  <a:off x="10685248" y="4182950"/>
                  <a:ext cx="42840" cy="13608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201" name="Ink 200"/>
                <p14:cNvContentPartPr/>
                <p14:nvPr/>
              </p14:nvContentPartPr>
              <p14:xfrm>
                <a:off x="10902328" y="4026350"/>
                <a:ext cx="633600" cy="301680"/>
              </p14:xfrm>
            </p:contentPart>
          </mc:Choice>
          <mc:Fallback xmlns="">
            <p:pic>
              <p:nvPicPr>
                <p:cNvPr id="201" name="Ink 200"/>
              </p:nvPicPr>
              <p:blipFill>
                <a:blip r:embed="rId269"/>
              </p:blipFill>
              <p:spPr>
                <a:xfrm>
                  <a:off x="10902328" y="4026350"/>
                  <a:ext cx="633600" cy="30168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202" name="Ink 201"/>
                <p14:cNvContentPartPr/>
                <p14:nvPr/>
              </p14:nvContentPartPr>
              <p14:xfrm>
                <a:off x="11091688" y="3896390"/>
                <a:ext cx="86760" cy="107640"/>
              </p14:xfrm>
            </p:contentPart>
          </mc:Choice>
          <mc:Fallback xmlns="">
            <p:pic>
              <p:nvPicPr>
                <p:cNvPr id="202" name="Ink 201"/>
              </p:nvPicPr>
              <p:blipFill>
                <a:blip r:embed="rId271"/>
              </p:blipFill>
              <p:spPr>
                <a:xfrm>
                  <a:off x="11091688" y="3896390"/>
                  <a:ext cx="86760" cy="10764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204" name="Ink 203"/>
                <p14:cNvContentPartPr/>
                <p14:nvPr/>
              </p14:nvContentPartPr>
              <p14:xfrm>
                <a:off x="8426968" y="4697390"/>
                <a:ext cx="396360" cy="235800"/>
              </p14:xfrm>
            </p:contentPart>
          </mc:Choice>
          <mc:Fallback xmlns="">
            <p:pic>
              <p:nvPicPr>
                <p:cNvPr id="204" name="Ink 203"/>
              </p:nvPicPr>
              <p:blipFill>
                <a:blip r:embed="rId273"/>
              </p:blipFill>
              <p:spPr>
                <a:xfrm>
                  <a:off x="8426968" y="4697390"/>
                  <a:ext cx="396360" cy="23580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205" name="Ink 204"/>
                <p14:cNvContentPartPr/>
                <p14:nvPr/>
              </p14:nvContentPartPr>
              <p14:xfrm>
                <a:off x="9036448" y="4533950"/>
                <a:ext cx="912600" cy="469440"/>
              </p14:xfrm>
            </p:contentPart>
          </mc:Choice>
          <mc:Fallback xmlns="">
            <p:pic>
              <p:nvPicPr>
                <p:cNvPr id="205" name="Ink 204"/>
              </p:nvPicPr>
              <p:blipFill>
                <a:blip r:embed="rId275"/>
              </p:blipFill>
              <p:spPr>
                <a:xfrm>
                  <a:off x="9036448" y="4533950"/>
                  <a:ext cx="912600" cy="46944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206" name="Ink 205"/>
                <p14:cNvContentPartPr/>
                <p14:nvPr/>
              </p14:nvContentPartPr>
              <p14:xfrm>
                <a:off x="9895408" y="4588310"/>
                <a:ext cx="199440" cy="75600"/>
              </p14:xfrm>
            </p:contentPart>
          </mc:Choice>
          <mc:Fallback xmlns="">
            <p:pic>
              <p:nvPicPr>
                <p:cNvPr id="206" name="Ink 205"/>
              </p:nvPicPr>
              <p:blipFill>
                <a:blip r:embed="rId277"/>
              </p:blipFill>
              <p:spPr>
                <a:xfrm>
                  <a:off x="9895408" y="4588310"/>
                  <a:ext cx="199440" cy="75600"/>
                </a:xfrm>
                <a:prstGeom prst="rect"/>
              </p:spPr>
            </p:pic>
          </mc:Fallback>
        </mc:AlternateContent>
      </p:grpSp>
      <mc:AlternateContent xmlns:mc="http://schemas.openxmlformats.org/markup-compatibility/2006" xmlns:p14="http://schemas.microsoft.com/office/powerpoint/2010/main">
        <mc:Choice Requires="p14">
          <p:contentPart p14:bwMode="auto" r:id="rId278">
            <p14:nvContentPartPr>
              <p14:cNvPr id="208" name="Ink 207"/>
              <p14:cNvContentPartPr/>
              <p14:nvPr/>
            </p14:nvContentPartPr>
            <p14:xfrm>
              <a:off x="10927528" y="4441070"/>
              <a:ext cx="642960" cy="21240"/>
            </p14:xfrm>
          </p:contentPart>
        </mc:Choice>
        <mc:Fallback xmlns="">
          <p:pic>
            <p:nvPicPr>
              <p:cNvPr id="208" name="Ink 207"/>
            </p:nvPicPr>
            <p:blipFill>
              <a:blip r:embed="rId279"/>
            </p:blipFill>
            <p:spPr>
              <a:xfrm>
                <a:off x="10927528" y="4441070"/>
                <a:ext cx="642960" cy="21240"/>
              </a:xfrm>
              <a:prstGeom prst="rect"/>
            </p:spPr>
          </p:pic>
        </mc:Fallback>
      </mc:AlternateContent>
      <p:grpSp>
        <p:nvGrpSpPr>
          <p:cNvPr id="211" name="Group 210"/>
          <p:cNvGrpSpPr/>
          <p:nvPr/>
        </p:nvGrpSpPr>
        <p:grpSpPr>
          <a:xfrm>
            <a:off x="11561848" y="3962270"/>
            <a:ext cx="48960" cy="141480"/>
            <a:chOff x="11561848" y="3962270"/>
            <a:chExt cx="48960" cy="141480"/>
          </a:xfrm>
        </p:grpSpPr>
        <mc:AlternateContent xmlns:mc="http://schemas.openxmlformats.org/markup-compatibility/2006" xmlns:p14="http://schemas.microsoft.com/office/powerpoint/2010/main">
          <mc:Choice Requires="p14">
            <p:contentPart p14:bwMode="auto" r:id="rId280">
              <p14:nvContentPartPr>
                <p14:cNvPr id="209" name="Ink 208"/>
                <p14:cNvContentPartPr/>
                <p14:nvPr/>
              </p14:nvContentPartPr>
              <p14:xfrm>
                <a:off x="11561848" y="3973430"/>
                <a:ext cx="2880" cy="130320"/>
              </p14:xfrm>
            </p:contentPart>
          </mc:Choice>
          <mc:Fallback xmlns="">
            <p:pic>
              <p:nvPicPr>
                <p:cNvPr id="209" name="Ink 208"/>
              </p:nvPicPr>
              <p:blipFill>
                <a:blip r:embed="rId281"/>
              </p:blipFill>
              <p:spPr>
                <a:xfrm>
                  <a:off x="11561848" y="3973430"/>
                  <a:ext cx="2880" cy="13032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210" name="Ink 209"/>
                <p14:cNvContentPartPr/>
                <p14:nvPr/>
              </p14:nvContentPartPr>
              <p14:xfrm>
                <a:off x="11603248" y="3962270"/>
                <a:ext cx="7560" cy="115200"/>
              </p14:xfrm>
            </p:contentPart>
          </mc:Choice>
          <mc:Fallback xmlns="">
            <p:pic>
              <p:nvPicPr>
                <p:cNvPr id="210" name="Ink 209"/>
              </p:nvPicPr>
              <p:blipFill>
                <a:blip r:embed="rId283"/>
              </p:blipFill>
              <p:spPr>
                <a:xfrm>
                  <a:off x="11603248" y="3962270"/>
                  <a:ext cx="7560" cy="115200"/>
                </a:xfrm>
                <a:prstGeom prst="rect"/>
              </p:spPr>
            </p:pic>
          </mc:Fallback>
        </mc:AlternateContent>
      </p:grpSp>
      <p:grpSp>
        <p:nvGrpSpPr>
          <p:cNvPr id="214" name="Group 213"/>
          <p:cNvGrpSpPr/>
          <p:nvPr/>
        </p:nvGrpSpPr>
        <p:grpSpPr>
          <a:xfrm>
            <a:off x="10771288" y="3853550"/>
            <a:ext cx="45000" cy="121320"/>
            <a:chOff x="10771288" y="3853550"/>
            <a:chExt cx="45000" cy="121320"/>
          </a:xfrm>
        </p:grpSpPr>
        <mc:AlternateContent xmlns:mc="http://schemas.openxmlformats.org/markup-compatibility/2006" xmlns:p14="http://schemas.microsoft.com/office/powerpoint/2010/main">
          <mc:Choice Requires="p14">
            <p:contentPart p14:bwMode="auto" r:id="rId284">
              <p14:nvContentPartPr>
                <p14:cNvPr id="212" name="Ink 211"/>
                <p14:cNvContentPartPr/>
                <p14:nvPr/>
              </p14:nvContentPartPr>
              <p14:xfrm>
                <a:off x="10771288" y="3861470"/>
                <a:ext cx="25920" cy="113400"/>
              </p14:xfrm>
            </p:contentPart>
          </mc:Choice>
          <mc:Fallback xmlns="">
            <p:pic>
              <p:nvPicPr>
                <p:cNvPr id="212" name="Ink 211"/>
              </p:nvPicPr>
              <p:blipFill>
                <a:blip r:embed="rId285"/>
              </p:blipFill>
              <p:spPr>
                <a:xfrm>
                  <a:off x="10771288" y="3861470"/>
                  <a:ext cx="25920" cy="11340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213" name="Ink 212"/>
                <p14:cNvContentPartPr/>
                <p14:nvPr/>
              </p14:nvContentPartPr>
              <p14:xfrm>
                <a:off x="10808008" y="3853550"/>
                <a:ext cx="8280" cy="118800"/>
              </p14:xfrm>
            </p:contentPart>
          </mc:Choice>
          <mc:Fallback xmlns="">
            <p:pic>
              <p:nvPicPr>
                <p:cNvPr id="213" name="Ink 212"/>
              </p:nvPicPr>
              <p:blipFill>
                <a:blip r:embed="rId287"/>
              </p:blipFill>
              <p:spPr>
                <a:xfrm>
                  <a:off x="10808008" y="3853550"/>
                  <a:ext cx="8280" cy="118800"/>
                </a:xfrm>
                <a:prstGeom prst="rect"/>
              </p:spPr>
            </p:pic>
          </mc:Fallback>
        </mc:AlternateContent>
      </p:grpSp>
      <p:grpSp>
        <p:nvGrpSpPr>
          <p:cNvPr id="218" name="Group 217"/>
          <p:cNvGrpSpPr/>
          <p:nvPr/>
        </p:nvGrpSpPr>
        <p:grpSpPr>
          <a:xfrm>
            <a:off x="2725288" y="4802150"/>
            <a:ext cx="2713320" cy="381960"/>
            <a:chOff x="2725288" y="4802150"/>
            <a:chExt cx="2713320" cy="381960"/>
          </a:xfrm>
        </p:grpSpPr>
        <mc:AlternateContent xmlns:mc="http://schemas.openxmlformats.org/markup-compatibility/2006" xmlns:p14="http://schemas.microsoft.com/office/powerpoint/2010/main">
          <mc:Choice Requires="p14">
            <p:contentPart p14:bwMode="auto" r:id="rId288">
              <p14:nvContentPartPr>
                <p14:cNvPr id="190" name="Ink 189"/>
                <p14:cNvContentPartPr/>
                <p14:nvPr/>
              </p14:nvContentPartPr>
              <p14:xfrm>
                <a:off x="2725288" y="4842830"/>
                <a:ext cx="96840" cy="275760"/>
              </p14:xfrm>
            </p:contentPart>
          </mc:Choice>
          <mc:Fallback xmlns="">
            <p:pic>
              <p:nvPicPr>
                <p:cNvPr id="190" name="Ink 189"/>
              </p:nvPicPr>
              <p:blipFill>
                <a:blip r:embed="rId289"/>
              </p:blipFill>
              <p:spPr>
                <a:xfrm>
                  <a:off x="2725288" y="4842830"/>
                  <a:ext cx="96840" cy="275760"/>
                </a:xfrm>
                <a:prstGeom prst="rect"/>
              </p:spPr>
            </p:pic>
          </mc:Fallback>
        </mc:AlternateContent>
        <mc:AlternateContent xmlns:mc="http://schemas.openxmlformats.org/markup-compatibility/2006" xmlns:p14="http://schemas.microsoft.com/office/powerpoint/2010/main">
          <mc:Choice Requires="p14">
            <p:contentPart p14:bwMode="auto" r:id="rId290">
              <p14:nvContentPartPr>
                <p14:cNvPr id="191" name="Ink 190"/>
                <p14:cNvContentPartPr/>
                <p14:nvPr/>
              </p14:nvContentPartPr>
              <p14:xfrm>
                <a:off x="2870728" y="4923110"/>
                <a:ext cx="161280" cy="203040"/>
              </p14:xfrm>
            </p:contentPart>
          </mc:Choice>
          <mc:Fallback xmlns="">
            <p:pic>
              <p:nvPicPr>
                <p:cNvPr id="191" name="Ink 190"/>
              </p:nvPicPr>
              <p:blipFill>
                <a:blip r:embed="rId291"/>
              </p:blipFill>
              <p:spPr>
                <a:xfrm>
                  <a:off x="2870728" y="4923110"/>
                  <a:ext cx="161280" cy="20304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192" name="Ink 191"/>
                <p14:cNvContentPartPr/>
                <p14:nvPr/>
              </p14:nvContentPartPr>
              <p14:xfrm>
                <a:off x="3084928" y="4844630"/>
                <a:ext cx="146160" cy="255960"/>
              </p14:xfrm>
            </p:contentPart>
          </mc:Choice>
          <mc:Fallback xmlns="">
            <p:pic>
              <p:nvPicPr>
                <p:cNvPr id="192" name="Ink 191"/>
              </p:nvPicPr>
              <p:blipFill>
                <a:blip r:embed="rId293"/>
              </p:blipFill>
              <p:spPr>
                <a:xfrm>
                  <a:off x="3084928" y="4844630"/>
                  <a:ext cx="146160" cy="255960"/>
                </a:xfrm>
                <a:prstGeom prst="rect"/>
              </p:spPr>
            </p:pic>
          </mc:Fallback>
        </mc:AlternateContent>
        <mc:AlternateContent xmlns:mc="http://schemas.openxmlformats.org/markup-compatibility/2006" xmlns:p14="http://schemas.microsoft.com/office/powerpoint/2010/main">
          <mc:Choice Requires="p14">
            <p:contentPart p14:bwMode="auto" r:id="rId294">
              <p14:nvContentPartPr>
                <p14:cNvPr id="215" name="Ink 214"/>
                <p14:cNvContentPartPr/>
                <p14:nvPr/>
              </p14:nvContentPartPr>
              <p14:xfrm>
                <a:off x="3385528" y="5049470"/>
                <a:ext cx="32040" cy="100080"/>
              </p14:xfrm>
            </p:contentPart>
          </mc:Choice>
          <mc:Fallback xmlns="">
            <p:pic>
              <p:nvPicPr>
                <p:cNvPr id="215" name="Ink 214"/>
              </p:nvPicPr>
              <p:blipFill>
                <a:blip r:embed="rId295"/>
              </p:blipFill>
              <p:spPr>
                <a:xfrm>
                  <a:off x="3385528" y="5049470"/>
                  <a:ext cx="32040" cy="10008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16" name="Ink 215"/>
                <p14:cNvContentPartPr/>
                <p14:nvPr/>
              </p14:nvContentPartPr>
              <p14:xfrm>
                <a:off x="3539248" y="4855790"/>
                <a:ext cx="627840" cy="291600"/>
              </p14:xfrm>
            </p:contentPart>
          </mc:Choice>
          <mc:Fallback xmlns="">
            <p:pic>
              <p:nvPicPr>
                <p:cNvPr id="216" name="Ink 215"/>
              </p:nvPicPr>
              <p:blipFill>
                <a:blip r:embed="rId297"/>
              </p:blipFill>
              <p:spPr>
                <a:xfrm>
                  <a:off x="3539248" y="4855790"/>
                  <a:ext cx="627840" cy="29160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217" name="Ink 216"/>
                <p14:cNvContentPartPr/>
                <p14:nvPr/>
              </p14:nvContentPartPr>
              <p14:xfrm>
                <a:off x="4335208" y="4802150"/>
                <a:ext cx="1103400" cy="381960"/>
              </p14:xfrm>
            </p:contentPart>
          </mc:Choice>
          <mc:Fallback xmlns="">
            <p:pic>
              <p:nvPicPr>
                <p:cNvPr id="217" name="Ink 216"/>
              </p:nvPicPr>
              <p:blipFill>
                <a:blip r:embed="rId299"/>
              </p:blipFill>
              <p:spPr>
                <a:xfrm>
                  <a:off x="4335208" y="4802150"/>
                  <a:ext cx="1103400" cy="381960"/>
                </a:xfrm>
                <a:prstGeom prst="rect"/>
              </p:spPr>
            </p:pic>
          </mc:Fallback>
        </mc:AlternateContent>
      </p:grpSp>
      <mc:AlternateContent xmlns:mc="http://schemas.openxmlformats.org/markup-compatibility/2006" xmlns:p14="http://schemas.microsoft.com/office/powerpoint/2010/main">
        <mc:Choice Requires="p14">
          <p:contentPart p14:bwMode="auto" r:id="rId300">
            <p14:nvContentPartPr>
              <p14:cNvPr id="219" name="Ink 218"/>
              <p14:cNvContentPartPr/>
              <p14:nvPr/>
            </p14:nvContentPartPr>
            <p14:xfrm>
              <a:off x="272608" y="5541590"/>
              <a:ext cx="254520" cy="155160"/>
            </p14:xfrm>
          </p:contentPart>
        </mc:Choice>
        <mc:Fallback xmlns="">
          <p:pic>
            <p:nvPicPr>
              <p:cNvPr id="219" name="Ink 218"/>
            </p:nvPicPr>
            <p:blipFill>
              <a:blip r:embed="rId301"/>
            </p:blipFill>
            <p:spPr>
              <a:xfrm>
                <a:off x="272608" y="5541590"/>
                <a:ext cx="254520" cy="155160"/>
              </a:xfrm>
              <a:prstGeom prst="rect"/>
            </p:spPr>
          </p:pic>
        </mc:Fallback>
      </mc:AlternateContent>
      <p:grpSp>
        <p:nvGrpSpPr>
          <p:cNvPr id="231" name="Group 230"/>
          <p:cNvGrpSpPr/>
          <p:nvPr/>
        </p:nvGrpSpPr>
        <p:grpSpPr>
          <a:xfrm>
            <a:off x="155248" y="5517470"/>
            <a:ext cx="3804120" cy="1015560"/>
            <a:chOff x="155248" y="5517470"/>
            <a:chExt cx="3804120" cy="1015560"/>
          </a:xfrm>
        </p:grpSpPr>
        <mc:AlternateContent xmlns:mc="http://schemas.openxmlformats.org/markup-compatibility/2006" xmlns:p14="http://schemas.microsoft.com/office/powerpoint/2010/main">
          <mc:Choice Requires="p14">
            <p:contentPart p14:bwMode="auto" r:id="rId302">
              <p14:nvContentPartPr>
                <p14:cNvPr id="220" name="Ink 219"/>
                <p14:cNvContentPartPr/>
                <p14:nvPr/>
              </p14:nvContentPartPr>
              <p14:xfrm>
                <a:off x="743848" y="5548790"/>
                <a:ext cx="1397520" cy="233640"/>
              </p14:xfrm>
            </p:contentPart>
          </mc:Choice>
          <mc:Fallback xmlns="">
            <p:pic>
              <p:nvPicPr>
                <p:cNvPr id="220" name="Ink 219"/>
              </p:nvPicPr>
              <p:blipFill>
                <a:blip r:embed="rId303"/>
              </p:blipFill>
              <p:spPr>
                <a:xfrm>
                  <a:off x="743848" y="5548790"/>
                  <a:ext cx="1397520" cy="23364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221" name="Ink 220"/>
                <p14:cNvContentPartPr/>
                <p14:nvPr/>
              </p14:nvContentPartPr>
              <p14:xfrm>
                <a:off x="2253688" y="5517470"/>
                <a:ext cx="709920" cy="261000"/>
              </p14:xfrm>
            </p:contentPart>
          </mc:Choice>
          <mc:Fallback xmlns="">
            <p:pic>
              <p:nvPicPr>
                <p:cNvPr id="221" name="Ink 220"/>
              </p:nvPicPr>
              <p:blipFill>
                <a:blip r:embed="rId305"/>
              </p:blipFill>
              <p:spPr>
                <a:xfrm>
                  <a:off x="2253688" y="5517470"/>
                  <a:ext cx="709920" cy="26100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222" name="Ink 221"/>
                <p14:cNvContentPartPr/>
                <p14:nvPr/>
              </p14:nvContentPartPr>
              <p14:xfrm>
                <a:off x="3083128" y="5561390"/>
                <a:ext cx="876240" cy="370440"/>
              </p14:xfrm>
            </p:contentPart>
          </mc:Choice>
          <mc:Fallback xmlns="">
            <p:pic>
              <p:nvPicPr>
                <p:cNvPr id="222" name="Ink 221"/>
              </p:nvPicPr>
              <p:blipFill>
                <a:blip r:embed="rId307"/>
              </p:blipFill>
              <p:spPr>
                <a:xfrm>
                  <a:off x="3083128" y="5561390"/>
                  <a:ext cx="876240" cy="37044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223" name="Ink 222"/>
                <p14:cNvContentPartPr/>
                <p14:nvPr/>
              </p14:nvContentPartPr>
              <p14:xfrm>
                <a:off x="155248" y="6064670"/>
                <a:ext cx="272160" cy="139320"/>
              </p14:xfrm>
            </p:contentPart>
          </mc:Choice>
          <mc:Fallback xmlns="">
            <p:pic>
              <p:nvPicPr>
                <p:cNvPr id="223" name="Ink 222"/>
              </p:nvPicPr>
              <p:blipFill>
                <a:blip r:embed="rId309"/>
              </p:blipFill>
              <p:spPr>
                <a:xfrm>
                  <a:off x="155248" y="6064670"/>
                  <a:ext cx="272160" cy="139320"/>
                </a:xfrm>
                <a:prstGeom prst="rect"/>
              </p:spPr>
            </p:pic>
          </mc:Fallback>
        </mc:AlternateContent>
        <mc:AlternateContent xmlns:mc="http://schemas.openxmlformats.org/markup-compatibility/2006" xmlns:p14="http://schemas.microsoft.com/office/powerpoint/2010/main">
          <mc:Choice Requires="p14">
            <p:contentPart p14:bwMode="auto" r:id="rId310">
              <p14:nvContentPartPr>
                <p14:cNvPr id="224" name="Ink 223"/>
                <p14:cNvContentPartPr/>
                <p14:nvPr/>
              </p14:nvContentPartPr>
              <p14:xfrm>
                <a:off x="628648" y="6037310"/>
                <a:ext cx="1465200" cy="495720"/>
              </p14:xfrm>
            </p:contentPart>
          </mc:Choice>
          <mc:Fallback xmlns="">
            <p:pic>
              <p:nvPicPr>
                <p:cNvPr id="224" name="Ink 223"/>
              </p:nvPicPr>
              <p:blipFill>
                <a:blip r:embed="rId311"/>
              </p:blipFill>
              <p:spPr>
                <a:xfrm>
                  <a:off x="628648" y="6037310"/>
                  <a:ext cx="1465200" cy="49572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225" name="Ink 224"/>
                <p14:cNvContentPartPr/>
                <p14:nvPr/>
              </p14:nvContentPartPr>
              <p14:xfrm>
                <a:off x="1652848" y="6128390"/>
                <a:ext cx="171360" cy="17280"/>
              </p14:xfrm>
            </p:contentPart>
          </mc:Choice>
          <mc:Fallback xmlns="">
            <p:pic>
              <p:nvPicPr>
                <p:cNvPr id="225" name="Ink 224"/>
              </p:nvPicPr>
              <p:blipFill>
                <a:blip r:embed="rId313"/>
              </p:blipFill>
              <p:spPr>
                <a:xfrm>
                  <a:off x="1652848" y="6128390"/>
                  <a:ext cx="171360" cy="17280"/>
                </a:xfrm>
                <a:prstGeom prst="rect"/>
              </p:spPr>
            </p:pic>
          </mc:Fallback>
        </mc:AlternateContent>
        <mc:AlternateContent xmlns:mc="http://schemas.openxmlformats.org/markup-compatibility/2006" xmlns:p14="http://schemas.microsoft.com/office/powerpoint/2010/main">
          <mc:Choice Requires="p14">
            <p:contentPart p14:bwMode="auto" r:id="rId314">
              <p14:nvContentPartPr>
                <p14:cNvPr id="228" name="Ink 227"/>
                <p14:cNvContentPartPr/>
                <p14:nvPr/>
              </p14:nvContentPartPr>
              <p14:xfrm>
                <a:off x="2268088" y="6092030"/>
                <a:ext cx="703800" cy="208800"/>
              </p14:xfrm>
            </p:contentPart>
          </mc:Choice>
          <mc:Fallback xmlns="">
            <p:pic>
              <p:nvPicPr>
                <p:cNvPr id="228" name="Ink 227"/>
              </p:nvPicPr>
              <p:blipFill>
                <a:blip r:embed="rId315"/>
              </p:blipFill>
              <p:spPr>
                <a:xfrm>
                  <a:off x="2268088" y="6092030"/>
                  <a:ext cx="703800" cy="20880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29" name="Ink 228"/>
                <p14:cNvContentPartPr/>
                <p14:nvPr/>
              </p14:nvContentPartPr>
              <p14:xfrm>
                <a:off x="3150808" y="5956670"/>
                <a:ext cx="624960" cy="282240"/>
              </p14:xfrm>
            </p:contentPart>
          </mc:Choice>
          <mc:Fallback xmlns="">
            <p:pic>
              <p:nvPicPr>
                <p:cNvPr id="229" name="Ink 228"/>
              </p:nvPicPr>
              <p:blipFill>
                <a:blip r:embed="rId317"/>
              </p:blipFill>
              <p:spPr>
                <a:xfrm>
                  <a:off x="3150808" y="5956670"/>
                  <a:ext cx="624960" cy="282240"/>
                </a:xfrm>
                <a:prstGeom prst="rect"/>
              </p:spPr>
            </p:pic>
          </mc:Fallback>
        </mc:AlternateContent>
        <mc:AlternateContent xmlns:mc="http://schemas.openxmlformats.org/markup-compatibility/2006" xmlns:p14="http://schemas.microsoft.com/office/powerpoint/2010/main">
          <mc:Choice Requires="p14">
            <p:contentPart p14:bwMode="auto" r:id="rId318">
              <p14:nvContentPartPr>
                <p14:cNvPr id="230" name="Ink 229"/>
                <p14:cNvContentPartPr/>
                <p14:nvPr/>
              </p14:nvContentPartPr>
              <p14:xfrm>
                <a:off x="3713128" y="6030470"/>
                <a:ext cx="148680" cy="29160"/>
              </p14:xfrm>
            </p:contentPart>
          </mc:Choice>
          <mc:Fallback xmlns="">
            <p:pic>
              <p:nvPicPr>
                <p:cNvPr id="230" name="Ink 229"/>
              </p:nvPicPr>
              <p:blipFill>
                <a:blip r:embed="rId319"/>
              </p:blipFill>
              <p:spPr>
                <a:xfrm>
                  <a:off x="3713128" y="6030470"/>
                  <a:ext cx="148680" cy="29160"/>
                </a:xfrm>
                <a:prstGeom prst="rect"/>
              </p:spPr>
            </p:pic>
          </mc:Fallback>
        </mc:AlternateContent>
      </p:grpSp>
      <mc:AlternateContent xmlns:mc="http://schemas.openxmlformats.org/markup-compatibility/2006" xmlns:p14="http://schemas.microsoft.com/office/powerpoint/2010/main">
        <mc:Choice Requires="p14">
          <p:contentPart p14:bwMode="auto" r:id="rId320">
            <p14:nvContentPartPr>
              <p14:cNvPr id="232" name="Ink 231"/>
              <p14:cNvContentPartPr/>
              <p14:nvPr/>
            </p14:nvContentPartPr>
            <p14:xfrm>
              <a:off x="4641928" y="5561030"/>
              <a:ext cx="288360" cy="163440"/>
            </p14:xfrm>
          </p:contentPart>
        </mc:Choice>
        <mc:Fallback xmlns="">
          <p:pic>
            <p:nvPicPr>
              <p:cNvPr id="232" name="Ink 231"/>
            </p:nvPicPr>
            <p:blipFill>
              <a:blip r:embed="rId321"/>
            </p:blipFill>
            <p:spPr>
              <a:xfrm>
                <a:off x="4641928" y="5561030"/>
                <a:ext cx="288360" cy="163440"/>
              </a:xfrm>
              <a:prstGeom prst="rect"/>
            </p:spPr>
          </p:pic>
        </mc:Fallback>
      </mc:AlternateContent>
      <p:grpSp>
        <p:nvGrpSpPr>
          <p:cNvPr id="248" name="Group 247"/>
          <p:cNvGrpSpPr/>
          <p:nvPr/>
        </p:nvGrpSpPr>
        <p:grpSpPr>
          <a:xfrm>
            <a:off x="5139088" y="5184830"/>
            <a:ext cx="6109920" cy="686880"/>
            <a:chOff x="5139088" y="5184830"/>
            <a:chExt cx="6109920" cy="686880"/>
          </a:xfrm>
        </p:grpSpPr>
        <mc:AlternateContent xmlns:mc="http://schemas.openxmlformats.org/markup-compatibility/2006" xmlns:p14="http://schemas.microsoft.com/office/powerpoint/2010/main">
          <mc:Choice Requires="p14">
            <p:contentPart p14:bwMode="auto" r:id="rId322">
              <p14:nvContentPartPr>
                <p14:cNvPr id="233" name="Ink 232"/>
                <p14:cNvContentPartPr/>
                <p14:nvPr/>
              </p14:nvContentPartPr>
              <p14:xfrm>
                <a:off x="5139088" y="5391110"/>
                <a:ext cx="818280" cy="320760"/>
              </p14:xfrm>
            </p:contentPart>
          </mc:Choice>
          <mc:Fallback xmlns="">
            <p:pic>
              <p:nvPicPr>
                <p:cNvPr id="233" name="Ink 232"/>
              </p:nvPicPr>
              <p:blipFill>
                <a:blip r:embed="rId323"/>
              </p:blipFill>
              <p:spPr>
                <a:xfrm>
                  <a:off x="5139088" y="5391110"/>
                  <a:ext cx="818280" cy="32076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234" name="Ink 233"/>
                <p14:cNvContentPartPr/>
                <p14:nvPr/>
              </p14:nvContentPartPr>
              <p14:xfrm>
                <a:off x="6049888" y="5473910"/>
                <a:ext cx="360" cy="86400"/>
              </p14:xfrm>
            </p:contentPart>
          </mc:Choice>
          <mc:Fallback xmlns="">
            <p:pic>
              <p:nvPicPr>
                <p:cNvPr id="234" name="Ink 233"/>
              </p:nvPicPr>
              <p:blipFill>
                <a:blip r:embed="rId325"/>
              </p:blipFill>
              <p:spPr>
                <a:xfrm>
                  <a:off x="6049888" y="5473910"/>
                  <a:ext cx="360" cy="8640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235" name="Ink 234"/>
                <p14:cNvContentPartPr/>
                <p14:nvPr/>
              </p14:nvContentPartPr>
              <p14:xfrm>
                <a:off x="6064288" y="5430710"/>
                <a:ext cx="131040" cy="271080"/>
              </p14:xfrm>
            </p:contentPart>
          </mc:Choice>
          <mc:Fallback xmlns="">
            <p:pic>
              <p:nvPicPr>
                <p:cNvPr id="235" name="Ink 234"/>
              </p:nvPicPr>
              <p:blipFill>
                <a:blip r:embed="rId327"/>
              </p:blipFill>
              <p:spPr>
                <a:xfrm>
                  <a:off x="6064288" y="5430710"/>
                  <a:ext cx="131040" cy="271080"/>
                </a:xfrm>
                <a:prstGeom prst="rect"/>
              </p:spPr>
            </p:pic>
          </mc:Fallback>
        </mc:AlternateContent>
        <mc:AlternateContent xmlns:mc="http://schemas.openxmlformats.org/markup-compatibility/2006" xmlns:p14="http://schemas.microsoft.com/office/powerpoint/2010/main">
          <mc:Choice Requires="p14">
            <p:contentPart p14:bwMode="auto" r:id="rId328">
              <p14:nvContentPartPr>
                <p14:cNvPr id="236" name="Ink 235"/>
                <p14:cNvContentPartPr/>
                <p14:nvPr/>
              </p14:nvContentPartPr>
              <p14:xfrm>
                <a:off x="6137368" y="5546990"/>
                <a:ext cx="114840" cy="37440"/>
              </p14:xfrm>
            </p:contentPart>
          </mc:Choice>
          <mc:Fallback xmlns="">
            <p:pic>
              <p:nvPicPr>
                <p:cNvPr id="236" name="Ink 235"/>
              </p:nvPicPr>
              <p:blipFill>
                <a:blip r:embed="rId329"/>
              </p:blipFill>
              <p:spPr>
                <a:xfrm>
                  <a:off x="6137368" y="5546990"/>
                  <a:ext cx="114840" cy="37440"/>
                </a:xfrm>
                <a:prstGeom prst="rect"/>
              </p:spPr>
            </p:pic>
          </mc:Fallback>
        </mc:AlternateContent>
        <mc:AlternateContent xmlns:mc="http://schemas.openxmlformats.org/markup-compatibility/2006" xmlns:p14="http://schemas.microsoft.com/office/powerpoint/2010/main">
          <mc:Choice Requires="p14">
            <p:contentPart p14:bwMode="auto" r:id="rId330">
              <p14:nvContentPartPr>
                <p14:cNvPr id="237" name="Ink 236"/>
                <p14:cNvContentPartPr/>
                <p14:nvPr/>
              </p14:nvContentPartPr>
              <p14:xfrm>
                <a:off x="6385048" y="5337110"/>
                <a:ext cx="808560" cy="357840"/>
              </p14:xfrm>
            </p:contentPart>
          </mc:Choice>
          <mc:Fallback xmlns="">
            <p:pic>
              <p:nvPicPr>
                <p:cNvPr id="237" name="Ink 236"/>
              </p:nvPicPr>
              <p:blipFill>
                <a:blip r:embed="rId331"/>
              </p:blipFill>
              <p:spPr>
                <a:xfrm>
                  <a:off x="6385048" y="5337110"/>
                  <a:ext cx="808560" cy="357840"/>
                </a:xfrm>
                <a:prstGeom prst="rect"/>
              </p:spPr>
            </p:pic>
          </mc:Fallback>
        </mc:AlternateContent>
        <mc:AlternateContent xmlns:mc="http://schemas.openxmlformats.org/markup-compatibility/2006" xmlns:p14="http://schemas.microsoft.com/office/powerpoint/2010/main">
          <mc:Choice Requires="p14">
            <p:contentPart p14:bwMode="auto" r:id="rId332">
              <p14:nvContentPartPr>
                <p14:cNvPr id="238" name="Ink 237"/>
                <p14:cNvContentPartPr/>
                <p14:nvPr/>
              </p14:nvContentPartPr>
              <p14:xfrm>
                <a:off x="7500688" y="5377430"/>
                <a:ext cx="679320" cy="421200"/>
              </p14:xfrm>
            </p:contentPart>
          </mc:Choice>
          <mc:Fallback xmlns="">
            <p:pic>
              <p:nvPicPr>
                <p:cNvPr id="238" name="Ink 237"/>
              </p:nvPicPr>
              <p:blipFill>
                <a:blip r:embed="rId333"/>
              </p:blipFill>
              <p:spPr>
                <a:xfrm>
                  <a:off x="7500688" y="5377430"/>
                  <a:ext cx="679320" cy="421200"/>
                </a:xfrm>
                <a:prstGeom prst="rect"/>
              </p:spPr>
            </p:pic>
          </mc:Fallback>
        </mc:AlternateContent>
        <mc:AlternateContent xmlns:mc="http://schemas.openxmlformats.org/markup-compatibility/2006" xmlns:p14="http://schemas.microsoft.com/office/powerpoint/2010/main">
          <mc:Choice Requires="p14">
            <p:contentPart p14:bwMode="auto" r:id="rId334">
              <p14:nvContentPartPr>
                <p14:cNvPr id="239" name="Ink 238"/>
                <p14:cNvContentPartPr/>
                <p14:nvPr/>
              </p14:nvContentPartPr>
              <p14:xfrm>
                <a:off x="8456488" y="5538350"/>
                <a:ext cx="327960" cy="205200"/>
              </p14:xfrm>
            </p:contentPart>
          </mc:Choice>
          <mc:Fallback xmlns="">
            <p:pic>
              <p:nvPicPr>
                <p:cNvPr id="239" name="Ink 238"/>
              </p:nvPicPr>
              <p:blipFill>
                <a:blip r:embed="rId335"/>
              </p:blipFill>
              <p:spPr>
                <a:xfrm>
                  <a:off x="8456488" y="5538350"/>
                  <a:ext cx="327960" cy="205200"/>
                </a:xfrm>
                <a:prstGeom prst="rect"/>
              </p:spPr>
            </p:pic>
          </mc:Fallback>
        </mc:AlternateContent>
        <mc:AlternateContent xmlns:mc="http://schemas.openxmlformats.org/markup-compatibility/2006" xmlns:p14="http://schemas.microsoft.com/office/powerpoint/2010/main">
          <mc:Choice Requires="p14">
            <p:contentPart p14:bwMode="auto" r:id="rId336">
              <p14:nvContentPartPr>
                <p14:cNvPr id="240" name="Ink 239"/>
                <p14:cNvContentPartPr/>
                <p14:nvPr/>
              </p14:nvContentPartPr>
              <p14:xfrm>
                <a:off x="8488168" y="5360510"/>
                <a:ext cx="114480" cy="127800"/>
              </p14:xfrm>
            </p:contentPart>
          </mc:Choice>
          <mc:Fallback xmlns="">
            <p:pic>
              <p:nvPicPr>
                <p:cNvPr id="240" name="Ink 239"/>
              </p:nvPicPr>
              <p:blipFill>
                <a:blip r:embed="rId337"/>
              </p:blipFill>
              <p:spPr>
                <a:xfrm>
                  <a:off x="8488168" y="5360510"/>
                  <a:ext cx="114480" cy="127800"/>
                </a:xfrm>
                <a:prstGeom prst="rect"/>
              </p:spPr>
            </p:pic>
          </mc:Fallback>
        </mc:AlternateContent>
        <mc:AlternateContent xmlns:mc="http://schemas.openxmlformats.org/markup-compatibility/2006" xmlns:p14="http://schemas.microsoft.com/office/powerpoint/2010/main">
          <mc:Choice Requires="p14">
            <p:contentPart p14:bwMode="auto" r:id="rId338">
              <p14:nvContentPartPr>
                <p14:cNvPr id="242" name="Ink 241"/>
                <p14:cNvContentPartPr/>
                <p14:nvPr/>
              </p14:nvContentPartPr>
              <p14:xfrm>
                <a:off x="8990368" y="5308310"/>
                <a:ext cx="709920" cy="563400"/>
              </p14:xfrm>
            </p:contentPart>
          </mc:Choice>
          <mc:Fallback xmlns="">
            <p:pic>
              <p:nvPicPr>
                <p:cNvPr id="242" name="Ink 241"/>
              </p:nvPicPr>
              <p:blipFill>
                <a:blip r:embed="rId339"/>
              </p:blipFill>
              <p:spPr>
                <a:xfrm>
                  <a:off x="8990368" y="5308310"/>
                  <a:ext cx="709920" cy="56340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243" name="Ink 242"/>
                <p14:cNvContentPartPr/>
                <p14:nvPr/>
              </p14:nvContentPartPr>
              <p14:xfrm>
                <a:off x="9309688" y="5352590"/>
                <a:ext cx="94680" cy="124200"/>
              </p14:xfrm>
            </p:contentPart>
          </mc:Choice>
          <mc:Fallback xmlns="">
            <p:pic>
              <p:nvPicPr>
                <p:cNvPr id="243" name="Ink 242"/>
              </p:nvPicPr>
              <p:blipFill>
                <a:blip r:embed="rId341"/>
              </p:blipFill>
              <p:spPr>
                <a:xfrm>
                  <a:off x="9309688" y="5352590"/>
                  <a:ext cx="94680" cy="124200"/>
                </a:xfrm>
                <a:prstGeom prst="rect"/>
              </p:spPr>
            </p:pic>
          </mc:Fallback>
        </mc:AlternateContent>
        <mc:AlternateContent xmlns:mc="http://schemas.openxmlformats.org/markup-compatibility/2006" xmlns:p14="http://schemas.microsoft.com/office/powerpoint/2010/main">
          <mc:Choice Requires="p14">
            <p:contentPart p14:bwMode="auto" r:id="rId342">
              <p14:nvContentPartPr>
                <p14:cNvPr id="244" name="Ink 243"/>
                <p14:cNvContentPartPr/>
                <p14:nvPr/>
              </p14:nvContentPartPr>
              <p14:xfrm>
                <a:off x="9848608" y="5389310"/>
                <a:ext cx="1400400" cy="338040"/>
              </p14:xfrm>
            </p:contentPart>
          </mc:Choice>
          <mc:Fallback xmlns="">
            <p:pic>
              <p:nvPicPr>
                <p:cNvPr id="244" name="Ink 243"/>
              </p:nvPicPr>
              <p:blipFill>
                <a:blip r:embed="rId343"/>
              </p:blipFill>
              <p:spPr>
                <a:xfrm>
                  <a:off x="9848608" y="5389310"/>
                  <a:ext cx="1400400" cy="338040"/>
                </a:xfrm>
                <a:prstGeom prst="rect"/>
              </p:spPr>
            </p:pic>
          </mc:Fallback>
        </mc:AlternateContent>
        <mc:AlternateContent xmlns:mc="http://schemas.openxmlformats.org/markup-compatibility/2006" xmlns:p14="http://schemas.microsoft.com/office/powerpoint/2010/main">
          <mc:Choice Requires="p14">
            <p:contentPart p14:bwMode="auto" r:id="rId344">
              <p14:nvContentPartPr>
                <p14:cNvPr id="245" name="Ink 244"/>
                <p14:cNvContentPartPr/>
                <p14:nvPr/>
              </p14:nvContentPartPr>
              <p14:xfrm>
                <a:off x="10226608" y="5184830"/>
                <a:ext cx="87120" cy="99720"/>
              </p14:xfrm>
            </p:contentPart>
          </mc:Choice>
          <mc:Fallback xmlns="">
            <p:pic>
              <p:nvPicPr>
                <p:cNvPr id="245" name="Ink 244"/>
              </p:nvPicPr>
              <p:blipFill>
                <a:blip r:embed="rId345"/>
              </p:blipFill>
              <p:spPr>
                <a:xfrm>
                  <a:off x="10226608" y="5184830"/>
                  <a:ext cx="87120" cy="99720"/>
                </a:xfrm>
                <a:prstGeom prst="rect"/>
              </p:spPr>
            </p:pic>
          </mc:Fallback>
        </mc:AlternateContent>
        <mc:AlternateContent xmlns:mc="http://schemas.openxmlformats.org/markup-compatibility/2006" xmlns:p14="http://schemas.microsoft.com/office/powerpoint/2010/main">
          <mc:Choice Requires="p14">
            <p:contentPart p14:bwMode="auto" r:id="rId346">
              <p14:nvContentPartPr>
                <p14:cNvPr id="246" name="Ink 245"/>
                <p14:cNvContentPartPr/>
                <p14:nvPr/>
              </p14:nvContentPartPr>
              <p14:xfrm>
                <a:off x="10084048" y="5469230"/>
                <a:ext cx="151560" cy="19440"/>
              </p14:xfrm>
            </p:contentPart>
          </mc:Choice>
          <mc:Fallback xmlns="">
            <p:pic>
              <p:nvPicPr>
                <p:cNvPr id="246" name="Ink 245"/>
              </p:nvPicPr>
              <p:blipFill>
                <a:blip r:embed="rId347"/>
              </p:blipFill>
              <p:spPr>
                <a:xfrm>
                  <a:off x="10084048" y="5469230"/>
                  <a:ext cx="151560" cy="19440"/>
                </a:xfrm>
                <a:prstGeom prst="rect"/>
              </p:spPr>
            </p:pic>
          </mc:Fallback>
        </mc:AlternateContent>
        <mc:AlternateContent xmlns:mc="http://schemas.openxmlformats.org/markup-compatibility/2006" xmlns:p14="http://schemas.microsoft.com/office/powerpoint/2010/main">
          <mc:Choice Requires="p14">
            <p:contentPart p14:bwMode="auto" r:id="rId348">
              <p14:nvContentPartPr>
                <p14:cNvPr id="247" name="Ink 246"/>
                <p14:cNvContentPartPr/>
                <p14:nvPr/>
              </p14:nvContentPartPr>
              <p14:xfrm>
                <a:off x="10352968" y="5466350"/>
                <a:ext cx="147960" cy="5760"/>
              </p14:xfrm>
            </p:contentPart>
          </mc:Choice>
          <mc:Fallback xmlns="">
            <p:pic>
              <p:nvPicPr>
                <p:cNvPr id="247" name="Ink 246"/>
              </p:nvPicPr>
              <p:blipFill>
                <a:blip r:embed="rId349"/>
              </p:blipFill>
              <p:spPr>
                <a:xfrm>
                  <a:off x="10352968" y="5466350"/>
                  <a:ext cx="147960" cy="5760"/>
                </a:xfrm>
                <a:prstGeom prst="rect"/>
              </p:spPr>
            </p:pic>
          </mc:Fallback>
        </mc:AlternateContent>
      </p:grpSp>
      <p:grpSp>
        <p:nvGrpSpPr>
          <p:cNvPr id="258" name="Group 257"/>
          <p:cNvGrpSpPr/>
          <p:nvPr/>
        </p:nvGrpSpPr>
        <p:grpSpPr>
          <a:xfrm>
            <a:off x="6559288" y="5948030"/>
            <a:ext cx="4736520" cy="741600"/>
            <a:chOff x="6559288" y="5948030"/>
            <a:chExt cx="4736520" cy="741600"/>
          </a:xfrm>
        </p:grpSpPr>
        <mc:AlternateContent xmlns:mc="http://schemas.openxmlformats.org/markup-compatibility/2006" xmlns:p14="http://schemas.microsoft.com/office/powerpoint/2010/main">
          <mc:Choice Requires="p14">
            <p:contentPart p14:bwMode="auto" r:id="rId350">
              <p14:nvContentPartPr>
                <p14:cNvPr id="249" name="Ink 248"/>
                <p14:cNvContentPartPr/>
                <p14:nvPr/>
              </p14:nvContentPartPr>
              <p14:xfrm>
                <a:off x="6559288" y="5997710"/>
                <a:ext cx="165240" cy="402480"/>
              </p14:xfrm>
            </p:contentPart>
          </mc:Choice>
          <mc:Fallback xmlns="">
            <p:pic>
              <p:nvPicPr>
                <p:cNvPr id="249" name="Ink 248"/>
              </p:nvPicPr>
              <p:blipFill>
                <a:blip r:embed="rId351"/>
              </p:blipFill>
              <p:spPr>
                <a:xfrm>
                  <a:off x="6559288" y="5997710"/>
                  <a:ext cx="165240" cy="402480"/>
                </a:xfrm>
                <a:prstGeom prst="rect"/>
              </p:spPr>
            </p:pic>
          </mc:Fallback>
        </mc:AlternateContent>
        <mc:AlternateContent xmlns:mc="http://schemas.openxmlformats.org/markup-compatibility/2006" xmlns:p14="http://schemas.microsoft.com/office/powerpoint/2010/main">
          <mc:Choice Requires="p14">
            <p:contentPart p14:bwMode="auto" r:id="rId352">
              <p14:nvContentPartPr>
                <p14:cNvPr id="250" name="Ink 249"/>
                <p14:cNvContentPartPr/>
                <p14:nvPr/>
              </p14:nvContentPartPr>
              <p14:xfrm>
                <a:off x="6783928" y="5997350"/>
                <a:ext cx="636480" cy="571680"/>
              </p14:xfrm>
            </p:contentPart>
          </mc:Choice>
          <mc:Fallback xmlns="">
            <p:pic>
              <p:nvPicPr>
                <p:cNvPr id="250" name="Ink 249"/>
              </p:nvPicPr>
              <p:blipFill>
                <a:blip r:embed="rId353"/>
              </p:blipFill>
              <p:spPr>
                <a:xfrm>
                  <a:off x="6783928" y="5997350"/>
                  <a:ext cx="636480" cy="571680"/>
                </a:xfrm>
                <a:prstGeom prst="rect"/>
              </p:spPr>
            </p:pic>
          </mc:Fallback>
        </mc:AlternateContent>
        <mc:AlternateContent xmlns:mc="http://schemas.openxmlformats.org/markup-compatibility/2006" xmlns:p14="http://schemas.microsoft.com/office/powerpoint/2010/main">
          <mc:Choice Requires="p14">
            <p:contentPart p14:bwMode="auto" r:id="rId354">
              <p14:nvContentPartPr>
                <p14:cNvPr id="251" name="Ink 250"/>
                <p14:cNvContentPartPr/>
                <p14:nvPr/>
              </p14:nvContentPartPr>
              <p14:xfrm>
                <a:off x="7000288" y="5973590"/>
                <a:ext cx="115560" cy="113040"/>
              </p14:xfrm>
            </p:contentPart>
          </mc:Choice>
          <mc:Fallback xmlns="">
            <p:pic>
              <p:nvPicPr>
                <p:cNvPr id="251" name="Ink 250"/>
              </p:nvPicPr>
              <p:blipFill>
                <a:blip r:embed="rId355"/>
              </p:blipFill>
              <p:spPr>
                <a:xfrm>
                  <a:off x="7000288" y="5973590"/>
                  <a:ext cx="115560" cy="113040"/>
                </a:xfrm>
                <a:prstGeom prst="rect"/>
              </p:spPr>
            </p:pic>
          </mc:Fallback>
        </mc:AlternateContent>
        <mc:AlternateContent xmlns:mc="http://schemas.openxmlformats.org/markup-compatibility/2006" xmlns:p14="http://schemas.microsoft.com/office/powerpoint/2010/main">
          <mc:Choice Requires="p14">
            <p:contentPart p14:bwMode="auto" r:id="rId356">
              <p14:nvContentPartPr>
                <p14:cNvPr id="252" name="Ink 251"/>
                <p14:cNvContentPartPr/>
                <p14:nvPr/>
              </p14:nvContentPartPr>
              <p14:xfrm>
                <a:off x="7525888" y="6110390"/>
                <a:ext cx="411480" cy="197280"/>
              </p14:xfrm>
            </p:contentPart>
          </mc:Choice>
          <mc:Fallback xmlns="">
            <p:pic>
              <p:nvPicPr>
                <p:cNvPr id="252" name="Ink 251"/>
              </p:nvPicPr>
              <p:blipFill>
                <a:blip r:embed="rId357"/>
              </p:blipFill>
              <p:spPr>
                <a:xfrm>
                  <a:off x="7525888" y="6110390"/>
                  <a:ext cx="411480" cy="197280"/>
                </a:xfrm>
                <a:prstGeom prst="rect"/>
              </p:spPr>
            </p:pic>
          </mc:Fallback>
        </mc:AlternateContent>
        <mc:AlternateContent xmlns:mc="http://schemas.openxmlformats.org/markup-compatibility/2006" xmlns:p14="http://schemas.microsoft.com/office/powerpoint/2010/main">
          <mc:Choice Requires="p14">
            <p:contentPart p14:bwMode="auto" r:id="rId358">
              <p14:nvContentPartPr>
                <p14:cNvPr id="253" name="Ink 252"/>
                <p14:cNvContentPartPr/>
                <p14:nvPr/>
              </p14:nvContentPartPr>
              <p14:xfrm>
                <a:off x="7577008" y="5948030"/>
                <a:ext cx="131760" cy="126360"/>
              </p14:xfrm>
            </p:contentPart>
          </mc:Choice>
          <mc:Fallback xmlns="">
            <p:pic>
              <p:nvPicPr>
                <p:cNvPr id="253" name="Ink 252"/>
              </p:nvPicPr>
              <p:blipFill>
                <a:blip r:embed="rId359"/>
              </p:blipFill>
              <p:spPr>
                <a:xfrm>
                  <a:off x="7577008" y="5948030"/>
                  <a:ext cx="131760" cy="126360"/>
                </a:xfrm>
                <a:prstGeom prst="rect"/>
              </p:spPr>
            </p:pic>
          </mc:Fallback>
        </mc:AlternateContent>
        <mc:AlternateContent xmlns:mc="http://schemas.openxmlformats.org/markup-compatibility/2006" xmlns:p14="http://schemas.microsoft.com/office/powerpoint/2010/main">
          <mc:Choice Requires="p14">
            <p:contentPart p14:bwMode="auto" r:id="rId360">
              <p14:nvContentPartPr>
                <p14:cNvPr id="254" name="Ink 253"/>
                <p14:cNvContentPartPr/>
                <p14:nvPr/>
              </p14:nvContentPartPr>
              <p14:xfrm>
                <a:off x="8077048" y="6122270"/>
                <a:ext cx="1022040" cy="326520"/>
              </p14:xfrm>
            </p:contentPart>
          </mc:Choice>
          <mc:Fallback xmlns="">
            <p:pic>
              <p:nvPicPr>
                <p:cNvPr id="254" name="Ink 253"/>
              </p:nvPicPr>
              <p:blipFill>
                <a:blip r:embed="rId361"/>
              </p:blipFill>
              <p:spPr>
                <a:xfrm>
                  <a:off x="8077048" y="6122270"/>
                  <a:ext cx="1022040" cy="326520"/>
                </a:xfrm>
                <a:prstGeom prst="rect"/>
              </p:spPr>
            </p:pic>
          </mc:Fallback>
        </mc:AlternateContent>
        <mc:AlternateContent xmlns:mc="http://schemas.openxmlformats.org/markup-compatibility/2006" xmlns:p14="http://schemas.microsoft.com/office/powerpoint/2010/main">
          <mc:Choice Requires="p14">
            <p:contentPart p14:bwMode="auto" r:id="rId362">
              <p14:nvContentPartPr>
                <p14:cNvPr id="255" name="Ink 254"/>
                <p14:cNvContentPartPr/>
                <p14:nvPr/>
              </p14:nvContentPartPr>
              <p14:xfrm>
                <a:off x="9275488" y="6129830"/>
                <a:ext cx="1042200" cy="559800"/>
              </p14:xfrm>
            </p:contentPart>
          </mc:Choice>
          <mc:Fallback xmlns="">
            <p:pic>
              <p:nvPicPr>
                <p:cNvPr id="255" name="Ink 254"/>
              </p:nvPicPr>
              <p:blipFill>
                <a:blip r:embed="rId363"/>
              </p:blipFill>
              <p:spPr>
                <a:xfrm>
                  <a:off x="9275488" y="6129830"/>
                  <a:ext cx="1042200" cy="559800"/>
                </a:xfrm>
                <a:prstGeom prst="rect"/>
              </p:spPr>
            </p:pic>
          </mc:Fallback>
        </mc:AlternateContent>
        <mc:AlternateContent xmlns:mc="http://schemas.openxmlformats.org/markup-compatibility/2006" xmlns:p14="http://schemas.microsoft.com/office/powerpoint/2010/main">
          <mc:Choice Requires="p14">
            <p:contentPart p14:bwMode="auto" r:id="rId364">
              <p14:nvContentPartPr>
                <p14:cNvPr id="256" name="Ink 255"/>
                <p14:cNvContentPartPr/>
                <p14:nvPr/>
              </p14:nvContentPartPr>
              <p14:xfrm>
                <a:off x="10394008" y="6148190"/>
                <a:ext cx="730080" cy="388800"/>
              </p14:xfrm>
            </p:contentPart>
          </mc:Choice>
          <mc:Fallback xmlns="">
            <p:pic>
              <p:nvPicPr>
                <p:cNvPr id="256" name="Ink 255"/>
              </p:nvPicPr>
              <p:blipFill>
                <a:blip r:embed="rId365"/>
              </p:blipFill>
              <p:spPr>
                <a:xfrm>
                  <a:off x="10394008" y="6148190"/>
                  <a:ext cx="730080" cy="388800"/>
                </a:xfrm>
                <a:prstGeom prst="rect"/>
              </p:spPr>
            </p:pic>
          </mc:Fallback>
        </mc:AlternateContent>
        <mc:AlternateContent xmlns:mc="http://schemas.openxmlformats.org/markup-compatibility/2006" xmlns:p14="http://schemas.microsoft.com/office/powerpoint/2010/main">
          <mc:Choice Requires="p14">
            <p:contentPart p14:bwMode="auto" r:id="rId366">
              <p14:nvContentPartPr>
                <p14:cNvPr id="257" name="Ink 256"/>
                <p14:cNvContentPartPr/>
                <p14:nvPr/>
              </p14:nvContentPartPr>
              <p14:xfrm>
                <a:off x="11090608" y="5989430"/>
                <a:ext cx="205200" cy="489960"/>
              </p14:xfrm>
            </p:contentPart>
          </mc:Choice>
          <mc:Fallback xmlns="">
            <p:pic>
              <p:nvPicPr>
                <p:cNvPr id="257" name="Ink 256"/>
              </p:nvPicPr>
              <p:blipFill>
                <a:blip r:embed="rId367"/>
              </p:blipFill>
              <p:spPr>
                <a:xfrm>
                  <a:off x="11090608" y="5989430"/>
                  <a:ext cx="205200" cy="489960"/>
                </a:xfrm>
                <a:prstGeom prst="rect"/>
              </p:spPr>
            </p:pic>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LED</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p:cNvGrpSpPr/>
          <p:nvPr/>
        </p:nvGrpSpPr>
        <p:grpSpPr>
          <a:xfrm>
            <a:off x="2364208" y="554121"/>
            <a:ext cx="2857680" cy="735480"/>
            <a:chOff x="2364208" y="554121"/>
            <a:chExt cx="2857680" cy="73548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364208" y="638361"/>
                <a:ext cx="169560" cy="461520"/>
              </p14:xfrm>
            </p:contentPart>
          </mc:Choice>
          <mc:Fallback xmlns="">
            <p:pic>
              <p:nvPicPr>
                <p:cNvPr id="4" name="Ink 3"/>
              </p:nvPicPr>
              <p:blipFill>
                <a:blip r:embed="rId3"/>
              </p:blipFill>
              <p:spPr>
                <a:xfrm>
                  <a:off x="2364208" y="638361"/>
                  <a:ext cx="169560" cy="46152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658328" y="584001"/>
                <a:ext cx="752400" cy="642240"/>
              </p14:xfrm>
            </p:contentPart>
          </mc:Choice>
          <mc:Fallback xmlns="">
            <p:pic>
              <p:nvPicPr>
                <p:cNvPr id="5" name="Ink 4"/>
              </p:nvPicPr>
              <p:blipFill>
                <a:blip r:embed="rId5"/>
              </p:blipFill>
              <p:spPr>
                <a:xfrm>
                  <a:off x="2658328" y="584001"/>
                  <a:ext cx="752400" cy="64224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321808" y="744561"/>
                <a:ext cx="169920" cy="3600"/>
              </p14:xfrm>
            </p:contentPart>
          </mc:Choice>
          <mc:Fallback xmlns="">
            <p:pic>
              <p:nvPicPr>
                <p:cNvPr id="6" name="Ink 5"/>
              </p:nvPicPr>
              <p:blipFill>
                <a:blip r:embed="rId7"/>
              </p:blipFill>
              <p:spPr>
                <a:xfrm>
                  <a:off x="3321808" y="744561"/>
                  <a:ext cx="169920" cy="36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2801968" y="590121"/>
                <a:ext cx="160560" cy="98640"/>
              </p14:xfrm>
            </p:contentPart>
          </mc:Choice>
          <mc:Fallback xmlns="">
            <p:pic>
              <p:nvPicPr>
                <p:cNvPr id="7" name="Ink 6"/>
              </p:nvPicPr>
              <p:blipFill>
                <a:blip r:embed="rId9"/>
              </p:blipFill>
              <p:spPr>
                <a:xfrm>
                  <a:off x="2801968" y="590121"/>
                  <a:ext cx="160560" cy="9864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3730768" y="636561"/>
                <a:ext cx="106560" cy="379080"/>
              </p14:xfrm>
            </p:contentPart>
          </mc:Choice>
          <mc:Fallback xmlns="">
            <p:pic>
              <p:nvPicPr>
                <p:cNvPr id="11" name="Ink 10"/>
              </p:nvPicPr>
              <p:blipFill>
                <a:blip r:embed="rId11"/>
              </p:blipFill>
              <p:spPr>
                <a:xfrm>
                  <a:off x="3730768" y="636561"/>
                  <a:ext cx="106560" cy="3790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3770008" y="673641"/>
                <a:ext cx="1451880" cy="615960"/>
              </p14:xfrm>
            </p:contentPart>
          </mc:Choice>
          <mc:Fallback xmlns="">
            <p:pic>
              <p:nvPicPr>
                <p:cNvPr id="12" name="Ink 11"/>
              </p:nvPicPr>
              <p:blipFill>
                <a:blip r:embed="rId13"/>
              </p:blipFill>
              <p:spPr>
                <a:xfrm>
                  <a:off x="3770008" y="673641"/>
                  <a:ext cx="1451880" cy="6159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4585768" y="554121"/>
                <a:ext cx="109440" cy="75240"/>
              </p14:xfrm>
            </p:contentPart>
          </mc:Choice>
          <mc:Fallback xmlns="">
            <p:pic>
              <p:nvPicPr>
                <p:cNvPr id="13" name="Ink 12"/>
              </p:nvPicPr>
              <p:blipFill>
                <a:blip r:embed="rId15"/>
              </p:blipFill>
              <p:spPr>
                <a:xfrm>
                  <a:off x="4585768" y="554121"/>
                  <a:ext cx="109440" cy="7524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4362208" y="764721"/>
                <a:ext cx="246600" cy="360"/>
              </p14:xfrm>
            </p:contentPart>
          </mc:Choice>
          <mc:Fallback xmlns="">
            <p:pic>
              <p:nvPicPr>
                <p:cNvPr id="14" name="Ink 13"/>
              </p:nvPicPr>
              <p:blipFill>
                <a:blip r:embed="rId17"/>
              </p:blipFill>
              <p:spPr>
                <a:xfrm>
                  <a:off x="4362208" y="764721"/>
                  <a:ext cx="246600" cy="3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Ink 14"/>
                <p14:cNvContentPartPr/>
                <p14:nvPr/>
              </p14:nvContentPartPr>
              <p14:xfrm>
                <a:off x="4146568" y="585441"/>
                <a:ext cx="120600" cy="95760"/>
              </p14:xfrm>
            </p:contentPart>
          </mc:Choice>
          <mc:Fallback xmlns="">
            <p:pic>
              <p:nvPicPr>
                <p:cNvPr id="15" name="Ink 14"/>
              </p:nvPicPr>
              <p:blipFill>
                <a:blip r:embed="rId19"/>
              </p:blipFill>
              <p:spPr>
                <a:xfrm>
                  <a:off x="4146568" y="585441"/>
                  <a:ext cx="120600" cy="95760"/>
                </a:xfrm>
                <a:prstGeom prst="rect"/>
              </p:spPr>
            </p:pic>
          </mc:Fallback>
        </mc:AlternateContent>
      </p:grpSp>
      <p:grpSp>
        <p:nvGrpSpPr>
          <p:cNvPr id="22" name="Group 21"/>
          <p:cNvGrpSpPr/>
          <p:nvPr/>
        </p:nvGrpSpPr>
        <p:grpSpPr>
          <a:xfrm>
            <a:off x="5388208" y="470961"/>
            <a:ext cx="1133640" cy="520920"/>
            <a:chOff x="5388208" y="470961"/>
            <a:chExt cx="1133640" cy="520920"/>
          </a:xfrm>
        </p:grpSpPr>
        <mc:AlternateContent xmlns:mc="http://schemas.openxmlformats.org/markup-compatibility/2006" xmlns:p14="http://schemas.microsoft.com/office/powerpoint/2010/main">
          <mc:Choice Requires="p14">
            <p:contentPart p14:bwMode="auto" r:id="rId20">
              <p14:nvContentPartPr>
                <p14:cNvPr id="19" name="Ink 18"/>
                <p14:cNvContentPartPr/>
                <p14:nvPr/>
              </p14:nvContentPartPr>
              <p14:xfrm>
                <a:off x="5388208" y="598041"/>
                <a:ext cx="969480" cy="382320"/>
              </p14:xfrm>
            </p:contentPart>
          </mc:Choice>
          <mc:Fallback xmlns="">
            <p:pic>
              <p:nvPicPr>
                <p:cNvPr id="19" name="Ink 18"/>
              </p:nvPicPr>
              <p:blipFill>
                <a:blip r:embed="rId21"/>
              </p:blipFill>
              <p:spPr>
                <a:xfrm>
                  <a:off x="5388208" y="598041"/>
                  <a:ext cx="969480" cy="38232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20" name="Ink 19"/>
                <p14:cNvContentPartPr/>
                <p14:nvPr/>
              </p14:nvContentPartPr>
              <p14:xfrm>
                <a:off x="5685928" y="483561"/>
                <a:ext cx="131760" cy="115200"/>
              </p14:xfrm>
            </p:contentPart>
          </mc:Choice>
          <mc:Fallback xmlns="">
            <p:pic>
              <p:nvPicPr>
                <p:cNvPr id="20" name="Ink 19"/>
              </p:nvPicPr>
              <p:blipFill>
                <a:blip r:embed="rId23"/>
              </p:blipFill>
              <p:spPr>
                <a:xfrm>
                  <a:off x="5685928" y="483561"/>
                  <a:ext cx="131760" cy="1152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1" name="Ink 20"/>
                <p14:cNvContentPartPr/>
                <p14:nvPr/>
              </p14:nvContentPartPr>
              <p14:xfrm>
                <a:off x="6365608" y="470961"/>
                <a:ext cx="156240" cy="520920"/>
              </p14:xfrm>
            </p:contentPart>
          </mc:Choice>
          <mc:Fallback xmlns="">
            <p:pic>
              <p:nvPicPr>
                <p:cNvPr id="21" name="Ink 20"/>
              </p:nvPicPr>
              <p:blipFill>
                <a:blip r:embed="rId25"/>
              </p:blipFill>
              <p:spPr>
                <a:xfrm>
                  <a:off x="6365608" y="470961"/>
                  <a:ext cx="156240" cy="520920"/>
                </a:xfrm>
                <a:prstGeom prst="rect"/>
              </p:spPr>
            </p:pic>
          </mc:Fallback>
        </mc:AlternateContent>
      </p:grpSp>
      <mc:AlternateContent xmlns:mc="http://schemas.openxmlformats.org/markup-compatibility/2006" xmlns:p14="http://schemas.microsoft.com/office/powerpoint/2010/main">
        <mc:Choice Requires="p14">
          <p:contentPart p14:bwMode="auto" r:id="rId26">
            <p14:nvContentPartPr>
              <p14:cNvPr id="43" name="Ink 42"/>
              <p14:cNvContentPartPr/>
              <p14:nvPr/>
            </p14:nvContentPartPr>
            <p14:xfrm>
              <a:off x="9227968" y="1541241"/>
              <a:ext cx="1517760" cy="441720"/>
            </p14:xfrm>
          </p:contentPart>
        </mc:Choice>
        <mc:Fallback xmlns="">
          <p:pic>
            <p:nvPicPr>
              <p:cNvPr id="43" name="Ink 42"/>
            </p:nvPicPr>
            <p:blipFill>
              <a:blip r:embed="rId27"/>
            </p:blipFill>
            <p:spPr>
              <a:xfrm>
                <a:off x="9227968" y="1541241"/>
                <a:ext cx="1517760" cy="44172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44" name="Ink 43"/>
              <p14:cNvContentPartPr/>
              <p14:nvPr/>
            </p14:nvContentPartPr>
            <p14:xfrm>
              <a:off x="10151368" y="1412721"/>
              <a:ext cx="85680" cy="81360"/>
            </p14:xfrm>
          </p:contentPart>
        </mc:Choice>
        <mc:Fallback xmlns="">
          <p:pic>
            <p:nvPicPr>
              <p:cNvPr id="44" name="Ink 43"/>
            </p:nvPicPr>
            <p:blipFill>
              <a:blip r:embed="rId29"/>
            </p:blipFill>
            <p:spPr>
              <a:xfrm>
                <a:off x="10151368" y="1412721"/>
                <a:ext cx="85680" cy="8136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45" name="Ink 44"/>
              <p14:cNvContentPartPr/>
              <p14:nvPr/>
            </p14:nvContentPartPr>
            <p14:xfrm>
              <a:off x="9837808" y="1579041"/>
              <a:ext cx="158400" cy="25920"/>
            </p14:xfrm>
          </p:contentPart>
        </mc:Choice>
        <mc:Fallback xmlns="">
          <p:pic>
            <p:nvPicPr>
              <p:cNvPr id="45" name="Ink 44"/>
            </p:nvPicPr>
            <p:blipFill>
              <a:blip r:embed="rId31"/>
            </p:blipFill>
            <p:spPr>
              <a:xfrm>
                <a:off x="9837808" y="1579041"/>
                <a:ext cx="158400" cy="2592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46" name="Ink 45"/>
              <p14:cNvContentPartPr/>
              <p14:nvPr/>
            </p14:nvContentPartPr>
            <p14:xfrm>
              <a:off x="9676168" y="1413801"/>
              <a:ext cx="103320" cy="91800"/>
            </p14:xfrm>
          </p:contentPart>
        </mc:Choice>
        <mc:Fallback xmlns="">
          <p:pic>
            <p:nvPicPr>
              <p:cNvPr id="46" name="Ink 45"/>
            </p:nvPicPr>
            <p:blipFill>
              <a:blip r:embed="rId33"/>
            </p:blipFill>
            <p:spPr>
              <a:xfrm>
                <a:off x="9676168" y="1413801"/>
                <a:ext cx="103320" cy="9180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48" name="Ink 47"/>
              <p14:cNvContentPartPr/>
              <p14:nvPr/>
            </p14:nvContentPartPr>
            <p14:xfrm>
              <a:off x="10909528" y="1595241"/>
              <a:ext cx="339120" cy="212040"/>
            </p14:xfrm>
          </p:contentPart>
        </mc:Choice>
        <mc:Fallback xmlns="">
          <p:pic>
            <p:nvPicPr>
              <p:cNvPr id="48" name="Ink 47"/>
            </p:nvPicPr>
            <p:blipFill>
              <a:blip r:embed="rId35"/>
            </p:blipFill>
            <p:spPr>
              <a:xfrm>
                <a:off x="10909528" y="1595241"/>
                <a:ext cx="339120" cy="21204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49" name="Ink 48"/>
              <p14:cNvContentPartPr/>
              <p14:nvPr/>
            </p14:nvContentPartPr>
            <p14:xfrm>
              <a:off x="10986568" y="1379601"/>
              <a:ext cx="106200" cy="101520"/>
            </p14:xfrm>
          </p:contentPart>
        </mc:Choice>
        <mc:Fallback xmlns="">
          <p:pic>
            <p:nvPicPr>
              <p:cNvPr id="49" name="Ink 48"/>
            </p:nvPicPr>
            <p:blipFill>
              <a:blip r:embed="rId37"/>
            </p:blipFill>
            <p:spPr>
              <a:xfrm>
                <a:off x="10986568" y="1379601"/>
                <a:ext cx="106200" cy="10152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50" name="Ink 49"/>
              <p14:cNvContentPartPr/>
              <p14:nvPr/>
            </p14:nvContentPartPr>
            <p14:xfrm>
              <a:off x="11426488" y="1471761"/>
              <a:ext cx="493200" cy="324000"/>
            </p14:xfrm>
          </p:contentPart>
        </mc:Choice>
        <mc:Fallback xmlns="">
          <p:pic>
            <p:nvPicPr>
              <p:cNvPr id="50" name="Ink 49"/>
            </p:nvPicPr>
            <p:blipFill>
              <a:blip r:embed="rId39"/>
            </p:blipFill>
            <p:spPr>
              <a:xfrm>
                <a:off x="11426488" y="1471761"/>
                <a:ext cx="493200" cy="32400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51" name="Ink 50"/>
              <p14:cNvContentPartPr/>
              <p14:nvPr/>
            </p14:nvContentPartPr>
            <p14:xfrm>
              <a:off x="11415688" y="1564281"/>
              <a:ext cx="161640" cy="6840"/>
            </p14:xfrm>
          </p:contentPart>
        </mc:Choice>
        <mc:Fallback xmlns="">
          <p:pic>
            <p:nvPicPr>
              <p:cNvPr id="51" name="Ink 50"/>
            </p:nvPicPr>
            <p:blipFill>
              <a:blip r:embed="rId41"/>
            </p:blipFill>
            <p:spPr>
              <a:xfrm>
                <a:off x="11415688" y="1564281"/>
                <a:ext cx="161640" cy="684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3" name="Ink 32"/>
              <p14:cNvContentPartPr/>
              <p14:nvPr/>
            </p14:nvContentPartPr>
            <p14:xfrm>
              <a:off x="5193088" y="1647081"/>
              <a:ext cx="1630080" cy="694440"/>
            </p14:xfrm>
          </p:contentPart>
        </mc:Choice>
        <mc:Fallback xmlns="">
          <p:pic>
            <p:nvPicPr>
              <p:cNvPr id="33" name="Ink 32"/>
            </p:nvPicPr>
            <p:blipFill>
              <a:blip r:embed="rId43"/>
            </p:blipFill>
            <p:spPr>
              <a:xfrm>
                <a:off x="5193088" y="1647081"/>
                <a:ext cx="1630080" cy="69444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34" name="Ink 33"/>
              <p14:cNvContentPartPr/>
              <p14:nvPr/>
            </p14:nvContentPartPr>
            <p14:xfrm>
              <a:off x="6233848" y="1592001"/>
              <a:ext cx="118440" cy="122040"/>
            </p14:xfrm>
          </p:contentPart>
        </mc:Choice>
        <mc:Fallback xmlns="">
          <p:pic>
            <p:nvPicPr>
              <p:cNvPr id="34" name="Ink 33"/>
            </p:nvPicPr>
            <p:blipFill>
              <a:blip r:embed="rId45"/>
            </p:blipFill>
            <p:spPr>
              <a:xfrm>
                <a:off x="6233848" y="1592001"/>
                <a:ext cx="118440" cy="1220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36" name="Ink 35"/>
              <p14:cNvContentPartPr/>
              <p14:nvPr/>
            </p14:nvContentPartPr>
            <p14:xfrm>
              <a:off x="6985888" y="1660041"/>
              <a:ext cx="374760" cy="333000"/>
            </p14:xfrm>
          </p:contentPart>
        </mc:Choice>
        <mc:Fallback xmlns="">
          <p:pic>
            <p:nvPicPr>
              <p:cNvPr id="36" name="Ink 35"/>
            </p:nvPicPr>
            <p:blipFill>
              <a:blip r:embed="rId47"/>
            </p:blipFill>
            <p:spPr>
              <a:xfrm>
                <a:off x="6985888" y="1660041"/>
                <a:ext cx="374760" cy="33300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37" name="Ink 36"/>
              <p14:cNvContentPartPr/>
              <p14:nvPr/>
            </p14:nvContentPartPr>
            <p14:xfrm>
              <a:off x="6979768" y="1763721"/>
              <a:ext cx="224280" cy="34200"/>
            </p14:xfrm>
          </p:contentPart>
        </mc:Choice>
        <mc:Fallback xmlns="">
          <p:pic>
            <p:nvPicPr>
              <p:cNvPr id="37" name="Ink 36"/>
            </p:nvPicPr>
            <p:blipFill>
              <a:blip r:embed="rId49"/>
            </p:blipFill>
            <p:spPr>
              <a:xfrm>
                <a:off x="6979768" y="1763721"/>
                <a:ext cx="224280" cy="3420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38" name="Ink 37"/>
              <p14:cNvContentPartPr/>
              <p14:nvPr/>
            </p14:nvContentPartPr>
            <p14:xfrm>
              <a:off x="7459288" y="1611081"/>
              <a:ext cx="740880" cy="563040"/>
            </p14:xfrm>
          </p:contentPart>
        </mc:Choice>
        <mc:Fallback xmlns="">
          <p:pic>
            <p:nvPicPr>
              <p:cNvPr id="38" name="Ink 37"/>
            </p:nvPicPr>
            <p:blipFill>
              <a:blip r:embed="rId51"/>
            </p:blipFill>
            <p:spPr>
              <a:xfrm>
                <a:off x="7459288" y="1611081"/>
                <a:ext cx="740880" cy="5630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0" name="Ink 39"/>
              <p14:cNvContentPartPr/>
              <p14:nvPr/>
            </p14:nvContentPartPr>
            <p14:xfrm>
              <a:off x="8344528" y="1478601"/>
              <a:ext cx="698040" cy="540720"/>
            </p14:xfrm>
          </p:contentPart>
        </mc:Choice>
        <mc:Fallback xmlns="">
          <p:pic>
            <p:nvPicPr>
              <p:cNvPr id="40" name="Ink 39"/>
            </p:nvPicPr>
            <p:blipFill>
              <a:blip r:embed="rId53"/>
            </p:blipFill>
            <p:spPr>
              <a:xfrm>
                <a:off x="8344528" y="1478601"/>
                <a:ext cx="698040" cy="54072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41" name="Ink 40"/>
              <p14:cNvContentPartPr/>
              <p14:nvPr/>
            </p14:nvContentPartPr>
            <p14:xfrm>
              <a:off x="8551888" y="1433601"/>
              <a:ext cx="114840" cy="138960"/>
            </p14:xfrm>
          </p:contentPart>
        </mc:Choice>
        <mc:Fallback xmlns="">
          <p:pic>
            <p:nvPicPr>
              <p:cNvPr id="41" name="Ink 40"/>
            </p:nvPicPr>
            <p:blipFill>
              <a:blip r:embed="rId55"/>
            </p:blipFill>
            <p:spPr>
              <a:xfrm>
                <a:off x="8551888" y="1433601"/>
                <a:ext cx="114840" cy="13896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23" name="Ink 22"/>
              <p14:cNvContentPartPr/>
              <p14:nvPr/>
            </p14:nvContentPartPr>
            <p14:xfrm>
              <a:off x="707848" y="1932201"/>
              <a:ext cx="295920" cy="150840"/>
            </p14:xfrm>
          </p:contentPart>
        </mc:Choice>
        <mc:Fallback xmlns="">
          <p:pic>
            <p:nvPicPr>
              <p:cNvPr id="23" name="Ink 22"/>
            </p:nvPicPr>
            <p:blipFill>
              <a:blip r:embed="rId57"/>
            </p:blipFill>
            <p:spPr>
              <a:xfrm>
                <a:off x="707848" y="1932201"/>
                <a:ext cx="295920" cy="15084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24" name="Ink 23"/>
              <p14:cNvContentPartPr/>
              <p14:nvPr/>
            </p14:nvContentPartPr>
            <p14:xfrm>
              <a:off x="1184848" y="1886841"/>
              <a:ext cx="195120" cy="222840"/>
            </p14:xfrm>
          </p:contentPart>
        </mc:Choice>
        <mc:Fallback xmlns="">
          <p:pic>
            <p:nvPicPr>
              <p:cNvPr id="24" name="Ink 23"/>
            </p:nvPicPr>
            <p:blipFill>
              <a:blip r:embed="rId59"/>
            </p:blipFill>
            <p:spPr>
              <a:xfrm>
                <a:off x="1184848" y="1886841"/>
                <a:ext cx="195120" cy="22284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25" name="Ink 24"/>
              <p14:cNvContentPartPr/>
              <p14:nvPr/>
            </p14:nvContentPartPr>
            <p14:xfrm>
              <a:off x="1482928" y="1787841"/>
              <a:ext cx="1136520" cy="321840"/>
            </p14:xfrm>
          </p:contentPart>
        </mc:Choice>
        <mc:Fallback xmlns="">
          <p:pic>
            <p:nvPicPr>
              <p:cNvPr id="25" name="Ink 24"/>
            </p:nvPicPr>
            <p:blipFill>
              <a:blip r:embed="rId61"/>
            </p:blipFill>
            <p:spPr>
              <a:xfrm>
                <a:off x="1482928" y="1787841"/>
                <a:ext cx="1136520" cy="32184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26" name="Ink 25"/>
              <p14:cNvContentPartPr/>
              <p14:nvPr/>
            </p14:nvContentPartPr>
            <p14:xfrm>
              <a:off x="2252968" y="1642401"/>
              <a:ext cx="95760" cy="118080"/>
            </p14:xfrm>
          </p:contentPart>
        </mc:Choice>
        <mc:Fallback xmlns="">
          <p:pic>
            <p:nvPicPr>
              <p:cNvPr id="26" name="Ink 25"/>
            </p:nvPicPr>
            <p:blipFill>
              <a:blip r:embed="rId63"/>
            </p:blipFill>
            <p:spPr>
              <a:xfrm>
                <a:off x="2252968" y="1642401"/>
                <a:ext cx="95760" cy="11808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27" name="Ink 26"/>
              <p14:cNvContentPartPr/>
              <p14:nvPr/>
            </p14:nvContentPartPr>
            <p14:xfrm>
              <a:off x="1866328" y="1846521"/>
              <a:ext cx="230040" cy="1440"/>
            </p14:xfrm>
          </p:contentPart>
        </mc:Choice>
        <mc:Fallback xmlns="">
          <p:pic>
            <p:nvPicPr>
              <p:cNvPr id="27" name="Ink 26"/>
            </p:nvPicPr>
            <p:blipFill>
              <a:blip r:embed="rId65"/>
            </p:blipFill>
            <p:spPr>
              <a:xfrm>
                <a:off x="1866328" y="1846521"/>
                <a:ext cx="230040" cy="144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28" name="Ink 27"/>
              <p14:cNvContentPartPr/>
              <p14:nvPr/>
            </p14:nvContentPartPr>
            <p14:xfrm>
              <a:off x="2799088" y="1727001"/>
              <a:ext cx="385200" cy="594000"/>
            </p14:xfrm>
          </p:contentPart>
        </mc:Choice>
        <mc:Fallback xmlns="">
          <p:pic>
            <p:nvPicPr>
              <p:cNvPr id="28" name="Ink 27"/>
            </p:nvPicPr>
            <p:blipFill>
              <a:blip r:embed="rId67"/>
            </p:blipFill>
            <p:spPr>
              <a:xfrm>
                <a:off x="2799088" y="1727001"/>
                <a:ext cx="385200" cy="59400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29" name="Ink 28"/>
              <p14:cNvContentPartPr/>
              <p14:nvPr/>
            </p14:nvContentPartPr>
            <p14:xfrm>
              <a:off x="3285808" y="1703601"/>
              <a:ext cx="1109880" cy="360000"/>
            </p14:xfrm>
          </p:contentPart>
        </mc:Choice>
        <mc:Fallback xmlns="">
          <p:pic>
            <p:nvPicPr>
              <p:cNvPr id="29" name="Ink 28"/>
            </p:nvPicPr>
            <p:blipFill>
              <a:blip r:embed="rId69"/>
            </p:blipFill>
            <p:spPr>
              <a:xfrm>
                <a:off x="3285808" y="1703601"/>
                <a:ext cx="1109880" cy="36000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30" name="Ink 29"/>
              <p14:cNvContentPartPr/>
              <p14:nvPr/>
            </p14:nvContentPartPr>
            <p14:xfrm>
              <a:off x="3669208" y="1557441"/>
              <a:ext cx="124920" cy="114840"/>
            </p14:xfrm>
          </p:contentPart>
        </mc:Choice>
        <mc:Fallback xmlns="">
          <p:pic>
            <p:nvPicPr>
              <p:cNvPr id="30" name="Ink 29"/>
            </p:nvPicPr>
            <p:blipFill>
              <a:blip r:embed="rId71"/>
            </p:blipFill>
            <p:spPr>
              <a:xfrm>
                <a:off x="3669208" y="1557441"/>
                <a:ext cx="124920" cy="1148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31" name="Ink 30"/>
              <p14:cNvContentPartPr/>
              <p14:nvPr/>
            </p14:nvContentPartPr>
            <p14:xfrm>
              <a:off x="4632928" y="1788201"/>
              <a:ext cx="428400" cy="234360"/>
            </p14:xfrm>
          </p:contentPart>
        </mc:Choice>
        <mc:Fallback xmlns="">
          <p:pic>
            <p:nvPicPr>
              <p:cNvPr id="31" name="Ink 30"/>
            </p:nvPicPr>
            <p:blipFill>
              <a:blip r:embed="rId73"/>
            </p:blipFill>
            <p:spPr>
              <a:xfrm>
                <a:off x="4632928" y="1788201"/>
                <a:ext cx="428400" cy="23436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32" name="Ink 31"/>
              <p14:cNvContentPartPr/>
              <p14:nvPr/>
            </p14:nvContentPartPr>
            <p14:xfrm>
              <a:off x="4700608" y="1594881"/>
              <a:ext cx="119880" cy="108360"/>
            </p14:xfrm>
          </p:contentPart>
        </mc:Choice>
        <mc:Fallback xmlns="">
          <p:pic>
            <p:nvPicPr>
              <p:cNvPr id="32" name="Ink 31"/>
            </p:nvPicPr>
            <p:blipFill>
              <a:blip r:embed="rId75"/>
            </p:blipFill>
            <p:spPr>
              <a:xfrm>
                <a:off x="4700608" y="1594881"/>
                <a:ext cx="119880" cy="1083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53" name="Ink 52"/>
              <p14:cNvContentPartPr/>
              <p14:nvPr/>
            </p14:nvContentPartPr>
            <p14:xfrm>
              <a:off x="960928" y="2370321"/>
              <a:ext cx="1299600" cy="689760"/>
            </p14:xfrm>
          </p:contentPart>
        </mc:Choice>
        <mc:Fallback xmlns="">
          <p:pic>
            <p:nvPicPr>
              <p:cNvPr id="53" name="Ink 52"/>
            </p:nvPicPr>
            <p:blipFill>
              <a:blip r:embed="rId77"/>
            </p:blipFill>
            <p:spPr>
              <a:xfrm>
                <a:off x="960928" y="2370321"/>
                <a:ext cx="1299600" cy="68976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54" name="Ink 53"/>
              <p14:cNvContentPartPr/>
              <p14:nvPr/>
            </p14:nvContentPartPr>
            <p14:xfrm>
              <a:off x="1312648" y="2256561"/>
              <a:ext cx="114120" cy="104400"/>
            </p14:xfrm>
          </p:contentPart>
        </mc:Choice>
        <mc:Fallback xmlns="">
          <p:pic>
            <p:nvPicPr>
              <p:cNvPr id="54" name="Ink 53"/>
            </p:nvPicPr>
            <p:blipFill>
              <a:blip r:embed="rId79"/>
            </p:blipFill>
            <p:spPr>
              <a:xfrm>
                <a:off x="1312648" y="2256561"/>
                <a:ext cx="114120" cy="10440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55" name="Ink 54"/>
              <p14:cNvContentPartPr/>
              <p14:nvPr/>
            </p14:nvContentPartPr>
            <p14:xfrm>
              <a:off x="2308048" y="2535921"/>
              <a:ext cx="6480" cy="7560"/>
            </p14:xfrm>
          </p:contentPart>
        </mc:Choice>
        <mc:Fallback xmlns="">
          <p:pic>
            <p:nvPicPr>
              <p:cNvPr id="55" name="Ink 54"/>
            </p:nvPicPr>
            <p:blipFill>
              <a:blip r:embed="rId81"/>
            </p:blipFill>
            <p:spPr>
              <a:xfrm>
                <a:off x="2308048" y="2535921"/>
                <a:ext cx="6480" cy="7560"/>
              </a:xfrm>
              <a:prstGeom prst="rect"/>
            </p:spPr>
          </p:pic>
        </mc:Fallback>
      </mc:AlternateContent>
      <p:grpSp>
        <p:nvGrpSpPr>
          <p:cNvPr id="142" name="Group 141"/>
          <p:cNvGrpSpPr/>
          <p:nvPr/>
        </p:nvGrpSpPr>
        <p:grpSpPr>
          <a:xfrm>
            <a:off x="397888" y="2731221"/>
            <a:ext cx="11697120" cy="2767140"/>
            <a:chOff x="397888" y="2731221"/>
            <a:chExt cx="11697120" cy="2767140"/>
          </a:xfrm>
        </p:grpSpPr>
        <mc:AlternateContent xmlns:mc="http://schemas.openxmlformats.org/markup-compatibility/2006" xmlns:p14="http://schemas.microsoft.com/office/powerpoint/2010/main">
          <mc:Choice Requires="p14">
            <p:contentPart p14:bwMode="auto" r:id="rId82">
              <p14:nvContentPartPr>
                <p14:cNvPr id="101" name="Ink 100"/>
                <p14:cNvContentPartPr/>
                <p14:nvPr/>
              </p14:nvContentPartPr>
              <p14:xfrm>
                <a:off x="9998008" y="3304881"/>
                <a:ext cx="1162440" cy="679320"/>
              </p14:xfrm>
            </p:contentPart>
          </mc:Choice>
          <mc:Fallback xmlns="">
            <p:pic>
              <p:nvPicPr>
                <p:cNvPr id="101" name="Ink 100"/>
              </p:nvPicPr>
              <p:blipFill>
                <a:blip r:embed="rId83"/>
              </p:blipFill>
              <p:spPr>
                <a:xfrm>
                  <a:off x="9998008" y="3304881"/>
                  <a:ext cx="1162440" cy="67932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102" name="Ink 101"/>
                <p14:cNvContentPartPr/>
                <p14:nvPr/>
              </p14:nvContentPartPr>
              <p14:xfrm>
                <a:off x="10539088" y="3421521"/>
                <a:ext cx="172440" cy="10800"/>
              </p14:xfrm>
            </p:contentPart>
          </mc:Choice>
          <mc:Fallback xmlns="">
            <p:pic>
              <p:nvPicPr>
                <p:cNvPr id="102" name="Ink 101"/>
              </p:nvPicPr>
              <p:blipFill>
                <a:blip r:embed="rId85"/>
              </p:blipFill>
              <p:spPr>
                <a:xfrm>
                  <a:off x="10539088" y="3421521"/>
                  <a:ext cx="172440" cy="1080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103" name="Ink 102"/>
                <p14:cNvContentPartPr/>
                <p14:nvPr/>
              </p14:nvContentPartPr>
              <p14:xfrm>
                <a:off x="11272768" y="3241881"/>
                <a:ext cx="822240" cy="425160"/>
              </p14:xfrm>
            </p:contentPart>
          </mc:Choice>
          <mc:Fallback xmlns="">
            <p:pic>
              <p:nvPicPr>
                <p:cNvPr id="103" name="Ink 102"/>
              </p:nvPicPr>
              <p:blipFill>
                <a:blip r:embed="rId87"/>
              </p:blipFill>
              <p:spPr>
                <a:xfrm>
                  <a:off x="11272768" y="3241881"/>
                  <a:ext cx="822240" cy="42516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61" name="Ink 60"/>
                <p14:cNvContentPartPr/>
                <p14:nvPr/>
              </p14:nvContentPartPr>
              <p14:xfrm>
                <a:off x="2206168" y="2930301"/>
                <a:ext cx="1603440" cy="551160"/>
              </p14:xfrm>
            </p:contentPart>
          </mc:Choice>
          <mc:Fallback xmlns="">
            <p:pic>
              <p:nvPicPr>
                <p:cNvPr id="61" name="Ink 60"/>
              </p:nvPicPr>
              <p:blipFill>
                <a:blip r:embed="rId89"/>
              </p:blipFill>
              <p:spPr>
                <a:xfrm>
                  <a:off x="2206168" y="2930301"/>
                  <a:ext cx="1603440" cy="55116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62" name="Ink 61"/>
                <p14:cNvContentPartPr/>
                <p14:nvPr/>
              </p14:nvContentPartPr>
              <p14:xfrm>
                <a:off x="3427648" y="2818341"/>
                <a:ext cx="93960" cy="97200"/>
              </p14:xfrm>
            </p:contentPart>
          </mc:Choice>
          <mc:Fallback xmlns="">
            <p:pic>
              <p:nvPicPr>
                <p:cNvPr id="62" name="Ink 61"/>
              </p:nvPicPr>
              <p:blipFill>
                <a:blip r:embed="rId91"/>
              </p:blipFill>
              <p:spPr>
                <a:xfrm>
                  <a:off x="3427648" y="2818341"/>
                  <a:ext cx="93960" cy="9720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63" name="Ink 62"/>
                <p14:cNvContentPartPr/>
                <p14:nvPr/>
              </p14:nvContentPartPr>
              <p14:xfrm>
                <a:off x="3248728" y="2998701"/>
                <a:ext cx="159480" cy="4680"/>
              </p14:xfrm>
            </p:contentPart>
          </mc:Choice>
          <mc:Fallback xmlns="">
            <p:pic>
              <p:nvPicPr>
                <p:cNvPr id="63" name="Ink 62"/>
              </p:nvPicPr>
              <p:blipFill>
                <a:blip r:embed="rId93"/>
              </p:blipFill>
              <p:spPr>
                <a:xfrm>
                  <a:off x="3248728" y="2998701"/>
                  <a:ext cx="159480" cy="468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64" name="Ink 63"/>
                <p14:cNvContentPartPr/>
                <p14:nvPr/>
              </p14:nvContentPartPr>
              <p14:xfrm>
                <a:off x="3023728" y="2826981"/>
                <a:ext cx="119880" cy="101880"/>
              </p14:xfrm>
            </p:contentPart>
          </mc:Choice>
          <mc:Fallback xmlns="">
            <p:pic>
              <p:nvPicPr>
                <p:cNvPr id="64" name="Ink 63"/>
              </p:nvPicPr>
              <p:blipFill>
                <a:blip r:embed="rId95"/>
              </p:blipFill>
              <p:spPr>
                <a:xfrm>
                  <a:off x="3023728" y="2826981"/>
                  <a:ext cx="119880" cy="10188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65" name="Ink 64"/>
                <p14:cNvContentPartPr/>
                <p14:nvPr/>
              </p14:nvContentPartPr>
              <p14:xfrm>
                <a:off x="2668408" y="2827341"/>
                <a:ext cx="126000" cy="92520"/>
              </p14:xfrm>
            </p:contentPart>
          </mc:Choice>
          <mc:Fallback xmlns="">
            <p:pic>
              <p:nvPicPr>
                <p:cNvPr id="65" name="Ink 64"/>
              </p:nvPicPr>
              <p:blipFill>
                <a:blip r:embed="rId97"/>
              </p:blipFill>
              <p:spPr>
                <a:xfrm>
                  <a:off x="2668408" y="2827341"/>
                  <a:ext cx="126000" cy="9252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57" name="Ink 56"/>
                <p14:cNvContentPartPr/>
                <p14:nvPr/>
              </p14:nvContentPartPr>
              <p14:xfrm>
                <a:off x="955528" y="2997261"/>
                <a:ext cx="113400" cy="325800"/>
              </p14:xfrm>
            </p:contentPart>
          </mc:Choice>
          <mc:Fallback xmlns="">
            <p:pic>
              <p:nvPicPr>
                <p:cNvPr id="57" name="Ink 56"/>
              </p:nvPicPr>
              <p:blipFill>
                <a:blip r:embed="rId99"/>
              </p:blipFill>
              <p:spPr>
                <a:xfrm>
                  <a:off x="955528" y="2997261"/>
                  <a:ext cx="113400" cy="32580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58" name="Ink 57"/>
                <p14:cNvContentPartPr/>
                <p14:nvPr/>
              </p14:nvContentPartPr>
              <p14:xfrm>
                <a:off x="1003768" y="2987541"/>
                <a:ext cx="1043640" cy="358200"/>
              </p14:xfrm>
            </p:contentPart>
          </mc:Choice>
          <mc:Fallback xmlns="">
            <p:pic>
              <p:nvPicPr>
                <p:cNvPr id="58" name="Ink 57"/>
              </p:nvPicPr>
              <p:blipFill>
                <a:blip r:embed="rId101"/>
              </p:blipFill>
              <p:spPr>
                <a:xfrm>
                  <a:off x="1003768" y="2987541"/>
                  <a:ext cx="1043640" cy="35820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59" name="Ink 58"/>
                <p14:cNvContentPartPr/>
                <p14:nvPr/>
              </p14:nvContentPartPr>
              <p14:xfrm>
                <a:off x="1432168" y="3055941"/>
                <a:ext cx="145800" cy="21960"/>
              </p14:xfrm>
            </p:contentPart>
          </mc:Choice>
          <mc:Fallback xmlns="">
            <p:pic>
              <p:nvPicPr>
                <p:cNvPr id="59" name="Ink 58"/>
              </p:nvPicPr>
              <p:blipFill>
                <a:blip r:embed="rId103"/>
              </p:blipFill>
              <p:spPr>
                <a:xfrm>
                  <a:off x="1432168" y="3055941"/>
                  <a:ext cx="145800" cy="2196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60" name="Ink 59"/>
                <p14:cNvContentPartPr/>
                <p14:nvPr/>
              </p14:nvContentPartPr>
              <p14:xfrm>
                <a:off x="1147408" y="2879901"/>
                <a:ext cx="115560" cy="102600"/>
              </p14:xfrm>
            </p:contentPart>
          </mc:Choice>
          <mc:Fallback xmlns="">
            <p:pic>
              <p:nvPicPr>
                <p:cNvPr id="60" name="Ink 59"/>
              </p:nvPicPr>
              <p:blipFill>
                <a:blip r:embed="rId105"/>
              </p:blipFill>
              <p:spPr>
                <a:xfrm>
                  <a:off x="1147408" y="2879901"/>
                  <a:ext cx="115560" cy="10260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81" name="Ink 80"/>
                <p14:cNvContentPartPr/>
                <p14:nvPr/>
              </p14:nvContentPartPr>
              <p14:xfrm>
                <a:off x="476728" y="3152961"/>
                <a:ext cx="282240" cy="162000"/>
              </p14:xfrm>
            </p:contentPart>
          </mc:Choice>
          <mc:Fallback xmlns="">
            <p:pic>
              <p:nvPicPr>
                <p:cNvPr id="81" name="Ink 80"/>
              </p:nvPicPr>
              <p:blipFill>
                <a:blip r:embed="rId107"/>
              </p:blipFill>
              <p:spPr>
                <a:xfrm>
                  <a:off x="476728" y="3152961"/>
                  <a:ext cx="282240" cy="16200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82" name="Ink 81"/>
                <p14:cNvContentPartPr/>
                <p14:nvPr/>
              </p14:nvContentPartPr>
              <p14:xfrm>
                <a:off x="447208" y="3685401"/>
                <a:ext cx="239760" cy="133920"/>
              </p14:xfrm>
            </p:contentPart>
          </mc:Choice>
          <mc:Fallback xmlns="">
            <p:pic>
              <p:nvPicPr>
                <p:cNvPr id="82" name="Ink 81"/>
              </p:nvPicPr>
              <p:blipFill>
                <a:blip r:embed="rId109"/>
              </p:blipFill>
              <p:spPr>
                <a:xfrm>
                  <a:off x="447208" y="3685401"/>
                  <a:ext cx="239760" cy="13392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84" name="Ink 83"/>
                <p14:cNvContentPartPr/>
                <p14:nvPr/>
              </p14:nvContentPartPr>
              <p14:xfrm>
                <a:off x="933208" y="3589641"/>
                <a:ext cx="733320" cy="372240"/>
              </p14:xfrm>
            </p:contentPart>
          </mc:Choice>
          <mc:Fallback xmlns="">
            <p:pic>
              <p:nvPicPr>
                <p:cNvPr id="84" name="Ink 83"/>
              </p:nvPicPr>
              <p:blipFill>
                <a:blip r:embed="rId111"/>
              </p:blipFill>
              <p:spPr>
                <a:xfrm>
                  <a:off x="933208" y="3589641"/>
                  <a:ext cx="733320" cy="37224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85" name="Ink 84"/>
                <p14:cNvContentPartPr/>
                <p14:nvPr/>
              </p14:nvContentPartPr>
              <p14:xfrm>
                <a:off x="1293568" y="3630321"/>
                <a:ext cx="200880" cy="15120"/>
              </p14:xfrm>
            </p:contentPart>
          </mc:Choice>
          <mc:Fallback xmlns="">
            <p:pic>
              <p:nvPicPr>
                <p:cNvPr id="85" name="Ink 84"/>
              </p:nvPicPr>
              <p:blipFill>
                <a:blip r:embed="rId113"/>
              </p:blipFill>
              <p:spPr>
                <a:xfrm>
                  <a:off x="1293568" y="3630321"/>
                  <a:ext cx="200880" cy="1512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86" name="Ink 85"/>
                <p14:cNvContentPartPr/>
                <p14:nvPr/>
              </p14:nvContentPartPr>
              <p14:xfrm>
                <a:off x="1805848" y="3663081"/>
                <a:ext cx="442440" cy="235800"/>
              </p14:xfrm>
            </p:contentPart>
          </mc:Choice>
          <mc:Fallback xmlns="">
            <p:pic>
              <p:nvPicPr>
                <p:cNvPr id="86" name="Ink 85"/>
              </p:nvPicPr>
              <p:blipFill>
                <a:blip r:embed="rId115"/>
              </p:blipFill>
              <p:spPr>
                <a:xfrm>
                  <a:off x="1805848" y="3663081"/>
                  <a:ext cx="442440" cy="23580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87" name="Ink 86"/>
                <p14:cNvContentPartPr/>
                <p14:nvPr/>
              </p14:nvContentPartPr>
              <p14:xfrm>
                <a:off x="1871008" y="3430881"/>
                <a:ext cx="137520" cy="127080"/>
              </p14:xfrm>
            </p:contentPart>
          </mc:Choice>
          <mc:Fallback xmlns="">
            <p:pic>
              <p:nvPicPr>
                <p:cNvPr id="87" name="Ink 86"/>
              </p:nvPicPr>
              <p:blipFill>
                <a:blip r:embed="rId117"/>
              </p:blipFill>
              <p:spPr>
                <a:xfrm>
                  <a:off x="1871008" y="3430881"/>
                  <a:ext cx="137520" cy="12708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89" name="Ink 88"/>
                <p14:cNvContentPartPr/>
                <p14:nvPr/>
              </p14:nvContentPartPr>
              <p14:xfrm>
                <a:off x="2364928" y="3518001"/>
                <a:ext cx="766080" cy="414360"/>
              </p14:xfrm>
            </p:contentPart>
          </mc:Choice>
          <mc:Fallback xmlns="">
            <p:pic>
              <p:nvPicPr>
                <p:cNvPr id="89" name="Ink 88"/>
              </p:nvPicPr>
              <p:blipFill>
                <a:blip r:embed="rId119"/>
              </p:blipFill>
              <p:spPr>
                <a:xfrm>
                  <a:off x="2364928" y="3518001"/>
                  <a:ext cx="766080" cy="41436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90" name="Ink 89"/>
                <p14:cNvContentPartPr/>
                <p14:nvPr/>
              </p14:nvContentPartPr>
              <p14:xfrm>
                <a:off x="3296248" y="3407481"/>
                <a:ext cx="766080" cy="713520"/>
              </p14:xfrm>
            </p:contentPart>
          </mc:Choice>
          <mc:Fallback xmlns="">
            <p:pic>
              <p:nvPicPr>
                <p:cNvPr id="90" name="Ink 89"/>
              </p:nvPicPr>
              <p:blipFill>
                <a:blip r:embed="rId121"/>
              </p:blipFill>
              <p:spPr>
                <a:xfrm>
                  <a:off x="3296248" y="3407481"/>
                  <a:ext cx="766080" cy="71352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76" name="Ink 75"/>
                <p14:cNvContentPartPr/>
                <p14:nvPr/>
              </p14:nvContentPartPr>
              <p14:xfrm>
                <a:off x="6635968" y="2961621"/>
                <a:ext cx="221760" cy="213840"/>
              </p14:xfrm>
            </p:contentPart>
          </mc:Choice>
          <mc:Fallback xmlns="">
            <p:pic>
              <p:nvPicPr>
                <p:cNvPr id="76" name="Ink 75"/>
              </p:nvPicPr>
              <p:blipFill>
                <a:blip r:embed="rId123"/>
              </p:blipFill>
              <p:spPr>
                <a:xfrm>
                  <a:off x="6635968" y="2961621"/>
                  <a:ext cx="221760" cy="21384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77" name="Ink 76"/>
                <p14:cNvContentPartPr/>
                <p14:nvPr/>
              </p14:nvContentPartPr>
              <p14:xfrm>
                <a:off x="6990568" y="2786661"/>
                <a:ext cx="1218960" cy="596520"/>
              </p14:xfrm>
            </p:contentPart>
          </mc:Choice>
          <mc:Fallback xmlns="">
            <p:pic>
              <p:nvPicPr>
                <p:cNvPr id="77" name="Ink 76"/>
              </p:nvPicPr>
              <p:blipFill>
                <a:blip r:embed="rId125"/>
              </p:blipFill>
              <p:spPr>
                <a:xfrm>
                  <a:off x="6990568" y="2786661"/>
                  <a:ext cx="1218960" cy="59652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78" name="Ink 77"/>
                <p14:cNvContentPartPr/>
                <p14:nvPr/>
              </p14:nvContentPartPr>
              <p14:xfrm>
                <a:off x="8315728" y="2731221"/>
                <a:ext cx="1060560" cy="554040"/>
              </p14:xfrm>
            </p:contentPart>
          </mc:Choice>
          <mc:Fallback xmlns="">
            <p:pic>
              <p:nvPicPr>
                <p:cNvPr id="78" name="Ink 77"/>
              </p:nvPicPr>
              <p:blipFill>
                <a:blip r:embed="rId127"/>
              </p:blipFill>
              <p:spPr>
                <a:xfrm>
                  <a:off x="8315728" y="2731221"/>
                  <a:ext cx="1060560" cy="55404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79" name="Ink 78"/>
                <p14:cNvContentPartPr/>
                <p14:nvPr/>
              </p14:nvContentPartPr>
              <p14:xfrm>
                <a:off x="9518488" y="3047661"/>
                <a:ext cx="2880" cy="29160"/>
              </p14:xfrm>
            </p:contentPart>
          </mc:Choice>
          <mc:Fallback xmlns="">
            <p:pic>
              <p:nvPicPr>
                <p:cNvPr id="79" name="Ink 78"/>
              </p:nvPicPr>
              <p:blipFill>
                <a:blip r:embed="rId129"/>
              </p:blipFill>
              <p:spPr>
                <a:xfrm>
                  <a:off x="9518488" y="3047661"/>
                  <a:ext cx="2880" cy="2916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67" name="Ink 66"/>
                <p14:cNvContentPartPr/>
                <p14:nvPr/>
              </p14:nvContentPartPr>
              <p14:xfrm>
                <a:off x="4185448" y="2967741"/>
                <a:ext cx="280080" cy="226440"/>
              </p14:xfrm>
            </p:contentPart>
          </mc:Choice>
          <mc:Fallback xmlns="">
            <p:pic>
              <p:nvPicPr>
                <p:cNvPr id="67" name="Ink 66"/>
              </p:nvPicPr>
              <p:blipFill>
                <a:blip r:embed="rId131"/>
              </p:blipFill>
              <p:spPr>
                <a:xfrm>
                  <a:off x="4185448" y="2967741"/>
                  <a:ext cx="280080" cy="22644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68" name="Ink 67"/>
                <p14:cNvContentPartPr/>
                <p14:nvPr/>
              </p14:nvContentPartPr>
              <p14:xfrm>
                <a:off x="4210648" y="2781261"/>
                <a:ext cx="93600" cy="105480"/>
              </p14:xfrm>
            </p:contentPart>
          </mc:Choice>
          <mc:Fallback xmlns="">
            <p:pic>
              <p:nvPicPr>
                <p:cNvPr id="68" name="Ink 67"/>
              </p:nvPicPr>
              <p:blipFill>
                <a:blip r:embed="rId133"/>
              </p:blipFill>
              <p:spPr>
                <a:xfrm>
                  <a:off x="4210648" y="2781261"/>
                  <a:ext cx="93600" cy="10548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69" name="Ink 68"/>
                <p14:cNvContentPartPr/>
                <p14:nvPr/>
              </p14:nvContentPartPr>
              <p14:xfrm>
                <a:off x="4713928" y="2894301"/>
                <a:ext cx="404280" cy="318240"/>
              </p14:xfrm>
            </p:contentPart>
          </mc:Choice>
          <mc:Fallback xmlns="">
            <p:pic>
              <p:nvPicPr>
                <p:cNvPr id="69" name="Ink 68"/>
              </p:nvPicPr>
              <p:blipFill>
                <a:blip r:embed="rId135"/>
              </p:blipFill>
              <p:spPr>
                <a:xfrm>
                  <a:off x="4713928" y="2894301"/>
                  <a:ext cx="404280" cy="31824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70" name="Ink 69"/>
                <p14:cNvContentPartPr/>
                <p14:nvPr/>
              </p14:nvContentPartPr>
              <p14:xfrm>
                <a:off x="5125768" y="2845341"/>
                <a:ext cx="628920" cy="357480"/>
              </p14:xfrm>
            </p:contentPart>
          </mc:Choice>
          <mc:Fallback xmlns="">
            <p:pic>
              <p:nvPicPr>
                <p:cNvPr id="70" name="Ink 69"/>
              </p:nvPicPr>
              <p:blipFill>
                <a:blip r:embed="rId137"/>
              </p:blipFill>
              <p:spPr>
                <a:xfrm>
                  <a:off x="5125768" y="2845341"/>
                  <a:ext cx="628920" cy="35748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71" name="Ink 70"/>
                <p14:cNvContentPartPr/>
                <p14:nvPr/>
              </p14:nvContentPartPr>
              <p14:xfrm>
                <a:off x="4906888" y="2950821"/>
                <a:ext cx="186480" cy="6840"/>
              </p14:xfrm>
            </p:contentPart>
          </mc:Choice>
          <mc:Fallback xmlns="">
            <p:pic>
              <p:nvPicPr>
                <p:cNvPr id="71" name="Ink 70"/>
              </p:nvPicPr>
              <p:blipFill>
                <a:blip r:embed="rId139"/>
              </p:blipFill>
              <p:spPr>
                <a:xfrm>
                  <a:off x="4906888" y="2950821"/>
                  <a:ext cx="186480" cy="684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73" name="Ink 72"/>
                <p14:cNvContentPartPr/>
                <p14:nvPr/>
              </p14:nvContentPartPr>
              <p14:xfrm>
                <a:off x="5979328" y="2955141"/>
                <a:ext cx="418680" cy="264600"/>
              </p14:xfrm>
            </p:contentPart>
          </mc:Choice>
          <mc:Fallback xmlns="">
            <p:pic>
              <p:nvPicPr>
                <p:cNvPr id="73" name="Ink 72"/>
              </p:nvPicPr>
              <p:blipFill>
                <a:blip r:embed="rId141"/>
              </p:blipFill>
              <p:spPr>
                <a:xfrm>
                  <a:off x="5979328" y="2955141"/>
                  <a:ext cx="418680" cy="26460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74" name="Ink 73"/>
                <p14:cNvContentPartPr/>
                <p14:nvPr/>
              </p14:nvContentPartPr>
              <p14:xfrm>
                <a:off x="6072208" y="2742741"/>
                <a:ext cx="97560" cy="113760"/>
              </p14:xfrm>
            </p:contentPart>
          </mc:Choice>
          <mc:Fallback xmlns="">
            <p:pic>
              <p:nvPicPr>
                <p:cNvPr id="74" name="Ink 73"/>
              </p:nvPicPr>
              <p:blipFill>
                <a:blip r:embed="rId143"/>
              </p:blipFill>
              <p:spPr>
                <a:xfrm>
                  <a:off x="6072208" y="2742741"/>
                  <a:ext cx="97560" cy="11376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92" name="Ink 91"/>
                <p14:cNvContentPartPr/>
                <p14:nvPr/>
              </p14:nvContentPartPr>
              <p14:xfrm>
                <a:off x="4207768" y="3495681"/>
                <a:ext cx="1168560" cy="669600"/>
              </p14:xfrm>
            </p:contentPart>
          </mc:Choice>
          <mc:Fallback xmlns="">
            <p:pic>
              <p:nvPicPr>
                <p:cNvPr id="92" name="Ink 91"/>
              </p:nvPicPr>
              <p:blipFill>
                <a:blip r:embed="rId145"/>
              </p:blipFill>
              <p:spPr>
                <a:xfrm>
                  <a:off x="4207768" y="3495681"/>
                  <a:ext cx="1168560" cy="66960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93" name="Ink 92"/>
                <p14:cNvContentPartPr/>
                <p14:nvPr/>
              </p14:nvContentPartPr>
              <p14:xfrm>
                <a:off x="5518528" y="3356361"/>
                <a:ext cx="1071720" cy="627480"/>
              </p14:xfrm>
            </p:contentPart>
          </mc:Choice>
          <mc:Fallback xmlns="">
            <p:pic>
              <p:nvPicPr>
                <p:cNvPr id="93" name="Ink 92"/>
              </p:nvPicPr>
              <p:blipFill>
                <a:blip r:embed="rId147"/>
              </p:blipFill>
              <p:spPr>
                <a:xfrm>
                  <a:off x="5518528" y="3356361"/>
                  <a:ext cx="1071720" cy="62748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94" name="Ink 93"/>
                <p14:cNvContentPartPr/>
                <p14:nvPr/>
              </p14:nvContentPartPr>
              <p14:xfrm>
                <a:off x="6880048" y="3338721"/>
                <a:ext cx="249840" cy="630360"/>
              </p14:xfrm>
            </p:contentPart>
          </mc:Choice>
          <mc:Fallback xmlns="">
            <p:pic>
              <p:nvPicPr>
                <p:cNvPr id="94" name="Ink 93"/>
              </p:nvPicPr>
              <p:blipFill>
                <a:blip r:embed="rId149"/>
              </p:blipFill>
              <p:spPr>
                <a:xfrm>
                  <a:off x="6880048" y="3338721"/>
                  <a:ext cx="249840" cy="63036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95" name="Ink 94"/>
                <p14:cNvContentPartPr/>
                <p14:nvPr/>
              </p14:nvContentPartPr>
              <p14:xfrm>
                <a:off x="7283608" y="3430521"/>
                <a:ext cx="1601280" cy="499680"/>
              </p14:xfrm>
            </p:contentPart>
          </mc:Choice>
          <mc:Fallback xmlns="">
            <p:pic>
              <p:nvPicPr>
                <p:cNvPr id="95" name="Ink 94"/>
              </p:nvPicPr>
              <p:blipFill>
                <a:blip r:embed="rId151"/>
              </p:blipFill>
              <p:spPr>
                <a:xfrm>
                  <a:off x="7283608" y="3430521"/>
                  <a:ext cx="1601280" cy="49968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96" name="Ink 95"/>
                <p14:cNvContentPartPr/>
                <p14:nvPr/>
              </p14:nvContentPartPr>
              <p14:xfrm>
                <a:off x="8517688" y="3567681"/>
                <a:ext cx="148680" cy="16200"/>
              </p14:xfrm>
            </p:contentPart>
          </mc:Choice>
          <mc:Fallback xmlns="">
            <p:pic>
              <p:nvPicPr>
                <p:cNvPr id="96" name="Ink 95"/>
              </p:nvPicPr>
              <p:blipFill>
                <a:blip r:embed="rId153"/>
              </p:blipFill>
              <p:spPr>
                <a:xfrm>
                  <a:off x="8517688" y="3567681"/>
                  <a:ext cx="148680" cy="1620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97" name="Ink 96"/>
                <p14:cNvContentPartPr/>
                <p14:nvPr/>
              </p14:nvContentPartPr>
              <p14:xfrm>
                <a:off x="9087928" y="3383001"/>
                <a:ext cx="697320" cy="353880"/>
              </p14:xfrm>
            </p:contentPart>
          </mc:Choice>
          <mc:Fallback xmlns="">
            <p:pic>
              <p:nvPicPr>
                <p:cNvPr id="97" name="Ink 96"/>
              </p:nvPicPr>
              <p:blipFill>
                <a:blip r:embed="rId155"/>
              </p:blipFill>
              <p:spPr>
                <a:xfrm>
                  <a:off x="9087928" y="3383001"/>
                  <a:ext cx="697320" cy="35388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98" name="Ink 97"/>
                <p14:cNvContentPartPr/>
                <p14:nvPr/>
              </p14:nvContentPartPr>
              <p14:xfrm>
                <a:off x="9442888" y="3458601"/>
                <a:ext cx="173520" cy="21600"/>
              </p14:xfrm>
            </p:contentPart>
          </mc:Choice>
          <mc:Fallback xmlns="">
            <p:pic>
              <p:nvPicPr>
                <p:cNvPr id="98" name="Ink 97"/>
              </p:nvPicPr>
              <p:blipFill>
                <a:blip r:embed="rId157"/>
              </p:blipFill>
              <p:spPr>
                <a:xfrm>
                  <a:off x="9442888" y="3458601"/>
                  <a:ext cx="173520" cy="2160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99" name="Ink 98"/>
                <p14:cNvContentPartPr/>
                <p14:nvPr/>
              </p14:nvContentPartPr>
              <p14:xfrm>
                <a:off x="9241288" y="3313161"/>
                <a:ext cx="117720" cy="97200"/>
              </p14:xfrm>
            </p:contentPart>
          </mc:Choice>
          <mc:Fallback xmlns="">
            <p:pic>
              <p:nvPicPr>
                <p:cNvPr id="99" name="Ink 98"/>
              </p:nvPicPr>
              <p:blipFill>
                <a:blip r:embed="rId159"/>
              </p:blipFill>
              <p:spPr>
                <a:xfrm>
                  <a:off x="9241288" y="3313161"/>
                  <a:ext cx="117720" cy="9720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05" name="Ink 104"/>
                <p14:cNvContentPartPr/>
                <p14:nvPr/>
              </p14:nvContentPartPr>
              <p14:xfrm>
                <a:off x="542608" y="4196961"/>
                <a:ext cx="713520" cy="389880"/>
              </p14:xfrm>
            </p:contentPart>
          </mc:Choice>
          <mc:Fallback xmlns="">
            <p:pic>
              <p:nvPicPr>
                <p:cNvPr id="105" name="Ink 104"/>
              </p:nvPicPr>
              <p:blipFill>
                <a:blip r:embed="rId161"/>
              </p:blipFill>
              <p:spPr>
                <a:xfrm>
                  <a:off x="542608" y="4196961"/>
                  <a:ext cx="713520" cy="38988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06" name="Ink 105"/>
                <p14:cNvContentPartPr/>
                <p14:nvPr/>
              </p14:nvContentPartPr>
              <p14:xfrm>
                <a:off x="1173328" y="4285881"/>
                <a:ext cx="171360" cy="25920"/>
              </p14:xfrm>
            </p:contentPart>
          </mc:Choice>
          <mc:Fallback xmlns="">
            <p:pic>
              <p:nvPicPr>
                <p:cNvPr id="106" name="Ink 105"/>
              </p:nvPicPr>
              <p:blipFill>
                <a:blip r:embed="rId163"/>
              </p:blipFill>
              <p:spPr>
                <a:xfrm>
                  <a:off x="1173328" y="4285881"/>
                  <a:ext cx="171360" cy="2592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07" name="Ink 106"/>
                <p14:cNvContentPartPr/>
                <p14:nvPr/>
              </p14:nvContentPartPr>
              <p14:xfrm>
                <a:off x="554488" y="4290201"/>
                <a:ext cx="225360" cy="9000"/>
              </p14:xfrm>
            </p:contentPart>
          </mc:Choice>
          <mc:Fallback xmlns="">
            <p:pic>
              <p:nvPicPr>
                <p:cNvPr id="107" name="Ink 106"/>
              </p:nvPicPr>
              <p:blipFill>
                <a:blip r:embed="rId165"/>
              </p:blipFill>
              <p:spPr>
                <a:xfrm>
                  <a:off x="554488" y="4290201"/>
                  <a:ext cx="225360" cy="900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08" name="Ink 107"/>
                <p14:cNvContentPartPr/>
                <p14:nvPr/>
              </p14:nvContentPartPr>
              <p14:xfrm>
                <a:off x="1465648" y="4286961"/>
                <a:ext cx="530640" cy="255240"/>
              </p14:xfrm>
            </p:contentPart>
          </mc:Choice>
          <mc:Fallback xmlns="">
            <p:pic>
              <p:nvPicPr>
                <p:cNvPr id="108" name="Ink 107"/>
              </p:nvPicPr>
              <p:blipFill>
                <a:blip r:embed="rId167"/>
              </p:blipFill>
              <p:spPr>
                <a:xfrm>
                  <a:off x="1465648" y="4286961"/>
                  <a:ext cx="530640" cy="25524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11" name="Ink 110"/>
                <p14:cNvContentPartPr/>
                <p14:nvPr/>
              </p14:nvContentPartPr>
              <p14:xfrm>
                <a:off x="2140648" y="4161321"/>
                <a:ext cx="1182600" cy="544680"/>
              </p14:xfrm>
            </p:contentPart>
          </mc:Choice>
          <mc:Fallback xmlns="">
            <p:pic>
              <p:nvPicPr>
                <p:cNvPr id="111" name="Ink 110"/>
              </p:nvPicPr>
              <p:blipFill>
                <a:blip r:embed="rId169"/>
              </p:blipFill>
              <p:spPr>
                <a:xfrm>
                  <a:off x="2140648" y="4161321"/>
                  <a:ext cx="1182600" cy="54468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12" name="Ink 111"/>
                <p14:cNvContentPartPr/>
                <p14:nvPr/>
              </p14:nvContentPartPr>
              <p14:xfrm>
                <a:off x="2916448" y="4045401"/>
                <a:ext cx="118440" cy="131760"/>
              </p14:xfrm>
            </p:contentPart>
          </mc:Choice>
          <mc:Fallback xmlns="">
            <p:pic>
              <p:nvPicPr>
                <p:cNvPr id="112" name="Ink 111"/>
              </p:nvPicPr>
              <p:blipFill>
                <a:blip r:embed="rId171"/>
              </p:blipFill>
              <p:spPr>
                <a:xfrm>
                  <a:off x="2916448" y="4045401"/>
                  <a:ext cx="118440" cy="13176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14" name="Ink 113"/>
                <p14:cNvContentPartPr/>
                <p14:nvPr/>
              </p14:nvContentPartPr>
              <p14:xfrm>
                <a:off x="3656248" y="4139361"/>
                <a:ext cx="383400" cy="366120"/>
              </p14:xfrm>
            </p:contentPart>
          </mc:Choice>
          <mc:Fallback xmlns="">
            <p:pic>
              <p:nvPicPr>
                <p:cNvPr id="114" name="Ink 113"/>
              </p:nvPicPr>
              <p:blipFill>
                <a:blip r:embed="rId173"/>
              </p:blipFill>
              <p:spPr>
                <a:xfrm>
                  <a:off x="3656248" y="4139361"/>
                  <a:ext cx="383400" cy="36612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15" name="Ink 114"/>
                <p14:cNvContentPartPr/>
                <p14:nvPr/>
              </p14:nvContentPartPr>
              <p14:xfrm>
                <a:off x="3649408" y="4247721"/>
                <a:ext cx="177120" cy="20520"/>
              </p14:xfrm>
            </p:contentPart>
          </mc:Choice>
          <mc:Fallback xmlns="">
            <p:pic>
              <p:nvPicPr>
                <p:cNvPr id="115" name="Ink 114"/>
              </p:nvPicPr>
              <p:blipFill>
                <a:blip r:embed="rId175"/>
              </p:blipFill>
              <p:spPr>
                <a:xfrm>
                  <a:off x="3649408" y="4247721"/>
                  <a:ext cx="177120" cy="2052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16" name="Ink 115"/>
                <p14:cNvContentPartPr/>
                <p14:nvPr/>
              </p14:nvContentPartPr>
              <p14:xfrm>
                <a:off x="4267888" y="4173921"/>
                <a:ext cx="502560" cy="296280"/>
              </p14:xfrm>
            </p:contentPart>
          </mc:Choice>
          <mc:Fallback xmlns="">
            <p:pic>
              <p:nvPicPr>
                <p:cNvPr id="116" name="Ink 115"/>
              </p:nvPicPr>
              <p:blipFill>
                <a:blip r:embed="rId177"/>
              </p:blipFill>
              <p:spPr>
                <a:xfrm>
                  <a:off x="4267888" y="4173921"/>
                  <a:ext cx="502560" cy="29628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17" name="Ink 116"/>
                <p14:cNvContentPartPr/>
                <p14:nvPr/>
              </p14:nvContentPartPr>
              <p14:xfrm>
                <a:off x="4288048" y="4283721"/>
                <a:ext cx="177120" cy="7920"/>
              </p14:xfrm>
            </p:contentPart>
          </mc:Choice>
          <mc:Fallback xmlns="">
            <p:pic>
              <p:nvPicPr>
                <p:cNvPr id="117" name="Ink 116"/>
              </p:nvPicPr>
              <p:blipFill>
                <a:blip r:embed="rId179"/>
              </p:blipFill>
              <p:spPr>
                <a:xfrm>
                  <a:off x="4288048" y="4283721"/>
                  <a:ext cx="177120" cy="792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19" name="Ink 118"/>
                <p14:cNvContentPartPr/>
                <p14:nvPr/>
              </p14:nvContentPartPr>
              <p14:xfrm>
                <a:off x="4951528" y="4055481"/>
                <a:ext cx="1197720" cy="400320"/>
              </p14:xfrm>
            </p:contentPart>
          </mc:Choice>
          <mc:Fallback xmlns="">
            <p:pic>
              <p:nvPicPr>
                <p:cNvPr id="119" name="Ink 118"/>
              </p:nvPicPr>
              <p:blipFill>
                <a:blip r:embed="rId181"/>
              </p:blipFill>
              <p:spPr>
                <a:xfrm>
                  <a:off x="4951528" y="4055481"/>
                  <a:ext cx="1197720" cy="40032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20" name="Ink 119"/>
                <p14:cNvContentPartPr/>
                <p14:nvPr/>
              </p14:nvContentPartPr>
              <p14:xfrm>
                <a:off x="5287048" y="4016601"/>
                <a:ext cx="126000" cy="119160"/>
              </p14:xfrm>
            </p:contentPart>
          </mc:Choice>
          <mc:Fallback xmlns="">
            <p:pic>
              <p:nvPicPr>
                <p:cNvPr id="120" name="Ink 119"/>
              </p:nvPicPr>
              <p:blipFill>
                <a:blip r:embed="rId183"/>
              </p:blipFill>
              <p:spPr>
                <a:xfrm>
                  <a:off x="5287048" y="4016601"/>
                  <a:ext cx="126000" cy="11916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22" name="Ink 121"/>
                <p14:cNvContentPartPr/>
                <p14:nvPr/>
              </p14:nvContentPartPr>
              <p14:xfrm>
                <a:off x="6486568" y="4075641"/>
                <a:ext cx="345600" cy="334080"/>
              </p14:xfrm>
            </p:contentPart>
          </mc:Choice>
          <mc:Fallback xmlns="">
            <p:pic>
              <p:nvPicPr>
                <p:cNvPr id="122" name="Ink 121"/>
              </p:nvPicPr>
              <p:blipFill>
                <a:blip r:embed="rId185"/>
              </p:blipFill>
              <p:spPr>
                <a:xfrm>
                  <a:off x="6486568" y="4075641"/>
                  <a:ext cx="345600" cy="33408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23" name="Ink 122"/>
                <p14:cNvContentPartPr/>
                <p14:nvPr/>
              </p14:nvContentPartPr>
              <p14:xfrm>
                <a:off x="6411688" y="4163841"/>
                <a:ext cx="191160" cy="20520"/>
              </p14:xfrm>
            </p:contentPart>
          </mc:Choice>
          <mc:Fallback xmlns="">
            <p:pic>
              <p:nvPicPr>
                <p:cNvPr id="123" name="Ink 122"/>
              </p:nvPicPr>
              <p:blipFill>
                <a:blip r:embed="rId187"/>
              </p:blipFill>
              <p:spPr>
                <a:xfrm>
                  <a:off x="6411688" y="4163841"/>
                  <a:ext cx="191160" cy="2052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24" name="Ink 123"/>
                <p14:cNvContentPartPr/>
                <p14:nvPr/>
              </p14:nvContentPartPr>
              <p14:xfrm>
                <a:off x="7097848" y="4003281"/>
                <a:ext cx="1307520" cy="539640"/>
              </p14:xfrm>
            </p:contentPart>
          </mc:Choice>
          <mc:Fallback xmlns="">
            <p:pic>
              <p:nvPicPr>
                <p:cNvPr id="124" name="Ink 123"/>
              </p:nvPicPr>
              <p:blipFill>
                <a:blip r:embed="rId189"/>
              </p:blipFill>
              <p:spPr>
                <a:xfrm>
                  <a:off x="7097848" y="4003281"/>
                  <a:ext cx="1307520" cy="53964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25" name="Ink 124"/>
                <p14:cNvContentPartPr/>
                <p14:nvPr/>
              </p14:nvContentPartPr>
              <p14:xfrm>
                <a:off x="8523088" y="3948921"/>
                <a:ext cx="518400" cy="318960"/>
              </p14:xfrm>
            </p:contentPart>
          </mc:Choice>
          <mc:Fallback xmlns="">
            <p:pic>
              <p:nvPicPr>
                <p:cNvPr id="125" name="Ink 124"/>
              </p:nvPicPr>
              <p:blipFill>
                <a:blip r:embed="rId191"/>
              </p:blipFill>
              <p:spPr>
                <a:xfrm>
                  <a:off x="8523088" y="3948921"/>
                  <a:ext cx="518400" cy="31896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26" name="Ink 125"/>
                <p14:cNvContentPartPr/>
                <p14:nvPr/>
              </p14:nvContentPartPr>
              <p14:xfrm>
                <a:off x="8533168" y="4038921"/>
                <a:ext cx="189000" cy="15120"/>
              </p14:xfrm>
            </p:contentPart>
          </mc:Choice>
          <mc:Fallback xmlns="">
            <p:pic>
              <p:nvPicPr>
                <p:cNvPr id="126" name="Ink 125"/>
              </p:nvPicPr>
              <p:blipFill>
                <a:blip r:embed="rId193"/>
              </p:blipFill>
              <p:spPr>
                <a:xfrm>
                  <a:off x="8533168" y="4038921"/>
                  <a:ext cx="189000" cy="1512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28" name="Ink 127"/>
                <p14:cNvContentPartPr/>
                <p14:nvPr/>
              </p14:nvContentPartPr>
              <p14:xfrm>
                <a:off x="9332368" y="3870801"/>
                <a:ext cx="764280" cy="740880"/>
              </p14:xfrm>
            </p:contentPart>
          </mc:Choice>
          <mc:Fallback xmlns="">
            <p:pic>
              <p:nvPicPr>
                <p:cNvPr id="128" name="Ink 127"/>
              </p:nvPicPr>
              <p:blipFill>
                <a:blip r:embed="rId195"/>
              </p:blipFill>
              <p:spPr>
                <a:xfrm>
                  <a:off x="9332368" y="3870801"/>
                  <a:ext cx="764280" cy="74088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29" name="Ink 128"/>
                <p14:cNvContentPartPr/>
                <p14:nvPr/>
              </p14:nvContentPartPr>
              <p14:xfrm>
                <a:off x="9946168" y="4035681"/>
                <a:ext cx="224280" cy="23760"/>
              </p14:xfrm>
            </p:contentPart>
          </mc:Choice>
          <mc:Fallback xmlns="">
            <p:pic>
              <p:nvPicPr>
                <p:cNvPr id="129" name="Ink 128"/>
              </p:nvPicPr>
              <p:blipFill>
                <a:blip r:embed="rId197"/>
              </p:blipFill>
              <p:spPr>
                <a:xfrm>
                  <a:off x="9946168" y="4035681"/>
                  <a:ext cx="224280" cy="2376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30" name="Ink 129"/>
                <p14:cNvContentPartPr/>
                <p14:nvPr/>
              </p14:nvContentPartPr>
              <p14:xfrm>
                <a:off x="9512728" y="3900321"/>
                <a:ext cx="140760" cy="124200"/>
              </p14:xfrm>
            </p:contentPart>
          </mc:Choice>
          <mc:Fallback xmlns="">
            <p:pic>
              <p:nvPicPr>
                <p:cNvPr id="130" name="Ink 129"/>
              </p:nvPicPr>
              <p:blipFill>
                <a:blip r:embed="rId199"/>
              </p:blipFill>
              <p:spPr>
                <a:xfrm>
                  <a:off x="9512728" y="3900321"/>
                  <a:ext cx="140760" cy="12420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31" name="Ink 130"/>
                <p14:cNvContentPartPr/>
                <p14:nvPr/>
              </p14:nvContentPartPr>
              <p14:xfrm>
                <a:off x="10308688" y="4050441"/>
                <a:ext cx="1025280" cy="408240"/>
              </p14:xfrm>
            </p:contentPart>
          </mc:Choice>
          <mc:Fallback xmlns="">
            <p:pic>
              <p:nvPicPr>
                <p:cNvPr id="131" name="Ink 130"/>
              </p:nvPicPr>
              <p:blipFill>
                <a:blip r:embed="rId201"/>
              </p:blipFill>
              <p:spPr>
                <a:xfrm>
                  <a:off x="10308688" y="4050441"/>
                  <a:ext cx="1025280" cy="40824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32" name="Ink 131"/>
                <p14:cNvContentPartPr/>
                <p14:nvPr/>
              </p14:nvContentPartPr>
              <p14:xfrm>
                <a:off x="10576888" y="4123521"/>
                <a:ext cx="198360" cy="20520"/>
              </p14:xfrm>
            </p:contentPart>
          </mc:Choice>
          <mc:Fallback xmlns="">
            <p:pic>
              <p:nvPicPr>
                <p:cNvPr id="132" name="Ink 131"/>
              </p:nvPicPr>
              <p:blipFill>
                <a:blip r:embed="rId203"/>
              </p:blipFill>
              <p:spPr>
                <a:xfrm>
                  <a:off x="10576888" y="4123521"/>
                  <a:ext cx="198360" cy="2052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34" name="Ink 133"/>
                <p14:cNvContentPartPr/>
                <p14:nvPr/>
              </p14:nvContentPartPr>
              <p14:xfrm>
                <a:off x="397888" y="4981761"/>
                <a:ext cx="365760" cy="234720"/>
              </p14:xfrm>
            </p:contentPart>
          </mc:Choice>
          <mc:Fallback xmlns="">
            <p:pic>
              <p:nvPicPr>
                <p:cNvPr id="134" name="Ink 133"/>
              </p:nvPicPr>
              <p:blipFill>
                <a:blip r:embed="rId205"/>
              </p:blipFill>
              <p:spPr>
                <a:xfrm>
                  <a:off x="397888" y="4981761"/>
                  <a:ext cx="365760" cy="23472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35" name="Ink 134"/>
                <p14:cNvContentPartPr/>
                <p14:nvPr/>
              </p14:nvContentPartPr>
              <p14:xfrm>
                <a:off x="474208" y="4735521"/>
                <a:ext cx="110880" cy="152640"/>
              </p14:xfrm>
            </p:contentPart>
          </mc:Choice>
          <mc:Fallback xmlns="">
            <p:pic>
              <p:nvPicPr>
                <p:cNvPr id="135" name="Ink 134"/>
              </p:nvPicPr>
              <p:blipFill>
                <a:blip r:embed="rId207"/>
              </p:blipFill>
              <p:spPr>
                <a:xfrm>
                  <a:off x="474208" y="4735521"/>
                  <a:ext cx="110880" cy="15264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36" name="Ink 135"/>
                <p14:cNvContentPartPr/>
                <p14:nvPr/>
              </p14:nvContentPartPr>
              <p14:xfrm>
                <a:off x="961288" y="4862961"/>
                <a:ext cx="540000" cy="376200"/>
              </p14:xfrm>
            </p:contentPart>
          </mc:Choice>
          <mc:Fallback xmlns="">
            <p:pic>
              <p:nvPicPr>
                <p:cNvPr id="136" name="Ink 135"/>
              </p:nvPicPr>
              <p:blipFill>
                <a:blip r:embed="rId209"/>
              </p:blipFill>
              <p:spPr>
                <a:xfrm>
                  <a:off x="961288" y="4862961"/>
                  <a:ext cx="540000" cy="37620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37" name="Ink 136"/>
                <p14:cNvContentPartPr/>
                <p14:nvPr/>
              </p14:nvContentPartPr>
              <p14:xfrm>
                <a:off x="965968" y="4983921"/>
                <a:ext cx="206640" cy="14040"/>
              </p14:xfrm>
            </p:contentPart>
          </mc:Choice>
          <mc:Fallback xmlns="">
            <p:pic>
              <p:nvPicPr>
                <p:cNvPr id="137" name="Ink 136"/>
              </p:nvPicPr>
              <p:blipFill>
                <a:blip r:embed="rId211"/>
              </p:blipFill>
              <p:spPr>
                <a:xfrm>
                  <a:off x="965968" y="4983921"/>
                  <a:ext cx="206640" cy="1404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39" name="Ink 138"/>
                <p14:cNvContentPartPr/>
                <p14:nvPr/>
              </p14:nvContentPartPr>
              <p14:xfrm>
                <a:off x="1662928" y="4757841"/>
                <a:ext cx="1570680" cy="740520"/>
              </p14:xfrm>
            </p:contentPart>
          </mc:Choice>
          <mc:Fallback xmlns="">
            <p:pic>
              <p:nvPicPr>
                <p:cNvPr id="139" name="Ink 138"/>
              </p:nvPicPr>
              <p:blipFill>
                <a:blip r:embed="rId213"/>
              </p:blipFill>
              <p:spPr>
                <a:xfrm>
                  <a:off x="1662928" y="4757841"/>
                  <a:ext cx="1570680" cy="74052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40" name="Ink 139"/>
                <p14:cNvContentPartPr/>
                <p14:nvPr/>
              </p14:nvContentPartPr>
              <p14:xfrm>
                <a:off x="2017168" y="4676121"/>
                <a:ext cx="112320" cy="138600"/>
              </p14:xfrm>
            </p:contentPart>
          </mc:Choice>
          <mc:Fallback xmlns="">
            <p:pic>
              <p:nvPicPr>
                <p:cNvPr id="140" name="Ink 139"/>
              </p:nvPicPr>
              <p:blipFill>
                <a:blip r:embed="rId215"/>
              </p:blipFill>
              <p:spPr>
                <a:xfrm>
                  <a:off x="2017168" y="4676121"/>
                  <a:ext cx="112320" cy="13860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41" name="Ink 140"/>
                <p14:cNvContentPartPr/>
                <p14:nvPr/>
              </p14:nvContentPartPr>
              <p14:xfrm>
                <a:off x="3279328" y="5134401"/>
                <a:ext cx="12600" cy="31680"/>
              </p14:xfrm>
            </p:contentPart>
          </mc:Choice>
          <mc:Fallback xmlns="">
            <p:pic>
              <p:nvPicPr>
                <p:cNvPr id="141" name="Ink 140"/>
              </p:nvPicPr>
              <p:blipFill>
                <a:blip r:embed="rId217"/>
              </p:blipFill>
              <p:spPr>
                <a:xfrm>
                  <a:off x="3279328" y="5134401"/>
                  <a:ext cx="12600" cy="31680"/>
                </a:xfrm>
                <a:prstGeom prst="rect"/>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LCD</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p:cNvGrpSpPr/>
          <p:nvPr/>
        </p:nvGrpSpPr>
        <p:grpSpPr>
          <a:xfrm>
            <a:off x="2204008" y="542961"/>
            <a:ext cx="4024440" cy="788400"/>
            <a:chOff x="2204008" y="542961"/>
            <a:chExt cx="4024440" cy="78840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204008" y="580041"/>
                <a:ext cx="162360" cy="567720"/>
              </p14:xfrm>
            </p:contentPart>
          </mc:Choice>
          <mc:Fallback xmlns="">
            <p:pic>
              <p:nvPicPr>
                <p:cNvPr id="4" name="Ink 3"/>
              </p:nvPicPr>
              <p:blipFill>
                <a:blip r:embed="rId3"/>
              </p:blipFill>
              <p:spPr>
                <a:xfrm>
                  <a:off x="2204008" y="580041"/>
                  <a:ext cx="162360" cy="56772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452048" y="635121"/>
                <a:ext cx="884160" cy="524160"/>
              </p14:xfrm>
            </p:contentPart>
          </mc:Choice>
          <mc:Fallback xmlns="">
            <p:pic>
              <p:nvPicPr>
                <p:cNvPr id="5" name="Ink 4"/>
              </p:nvPicPr>
              <p:blipFill>
                <a:blip r:embed="rId5"/>
              </p:blipFill>
              <p:spPr>
                <a:xfrm>
                  <a:off x="2452048" y="635121"/>
                  <a:ext cx="884160" cy="5241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011848" y="600201"/>
                <a:ext cx="125640" cy="144360"/>
              </p14:xfrm>
            </p:contentPart>
          </mc:Choice>
          <mc:Fallback xmlns="">
            <p:pic>
              <p:nvPicPr>
                <p:cNvPr id="6" name="Ink 5"/>
              </p:nvPicPr>
              <p:blipFill>
                <a:blip r:embed="rId7"/>
              </p:blipFill>
              <p:spPr>
                <a:xfrm>
                  <a:off x="3011848" y="600201"/>
                  <a:ext cx="125640" cy="144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2679208" y="606681"/>
                <a:ext cx="115920" cy="131400"/>
              </p14:xfrm>
            </p:contentPart>
          </mc:Choice>
          <mc:Fallback xmlns="">
            <p:pic>
              <p:nvPicPr>
                <p:cNvPr id="7" name="Ink 6"/>
              </p:nvPicPr>
              <p:blipFill>
                <a:blip r:embed="rId9"/>
              </p:blipFill>
              <p:spPr>
                <a:xfrm>
                  <a:off x="2679208" y="606681"/>
                  <a:ext cx="115920" cy="1314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3484528" y="679761"/>
                <a:ext cx="1121400" cy="649080"/>
              </p14:xfrm>
            </p:contentPart>
          </mc:Choice>
          <mc:Fallback xmlns="">
            <p:pic>
              <p:nvPicPr>
                <p:cNvPr id="11" name="Ink 10"/>
              </p:nvPicPr>
              <p:blipFill>
                <a:blip r:embed="rId11"/>
              </p:blipFill>
              <p:spPr>
                <a:xfrm>
                  <a:off x="3484528" y="679761"/>
                  <a:ext cx="1121400" cy="6490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4145488" y="805041"/>
                <a:ext cx="233640" cy="10080"/>
              </p14:xfrm>
            </p:contentPart>
          </mc:Choice>
          <mc:Fallback xmlns="">
            <p:pic>
              <p:nvPicPr>
                <p:cNvPr id="12" name="Ink 11"/>
              </p:nvPicPr>
              <p:blipFill>
                <a:blip r:embed="rId13"/>
              </p:blipFill>
              <p:spPr>
                <a:xfrm>
                  <a:off x="4145488" y="805041"/>
                  <a:ext cx="233640" cy="100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4751728" y="667881"/>
                <a:ext cx="1266120" cy="663480"/>
              </p14:xfrm>
            </p:contentPart>
          </mc:Choice>
          <mc:Fallback xmlns="">
            <p:pic>
              <p:nvPicPr>
                <p:cNvPr id="13" name="Ink 12"/>
              </p:nvPicPr>
              <p:blipFill>
                <a:blip r:embed="rId15"/>
              </p:blipFill>
              <p:spPr>
                <a:xfrm>
                  <a:off x="4751728" y="667881"/>
                  <a:ext cx="1266120" cy="66348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4950448" y="585441"/>
                <a:ext cx="84240" cy="91800"/>
              </p14:xfrm>
            </p:contentPart>
          </mc:Choice>
          <mc:Fallback xmlns="">
            <p:pic>
              <p:nvPicPr>
                <p:cNvPr id="14" name="Ink 13"/>
              </p:nvPicPr>
              <p:blipFill>
                <a:blip r:embed="rId17"/>
              </p:blipFill>
              <p:spPr>
                <a:xfrm>
                  <a:off x="4950448" y="585441"/>
                  <a:ext cx="84240" cy="9180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Ink 14"/>
                <p14:cNvContentPartPr/>
                <p14:nvPr/>
              </p14:nvContentPartPr>
              <p14:xfrm>
                <a:off x="6062848" y="542961"/>
                <a:ext cx="165600" cy="536040"/>
              </p14:xfrm>
            </p:contentPart>
          </mc:Choice>
          <mc:Fallback xmlns="">
            <p:pic>
              <p:nvPicPr>
                <p:cNvPr id="15" name="Ink 14"/>
              </p:nvPicPr>
              <p:blipFill>
                <a:blip r:embed="rId19"/>
              </p:blipFill>
              <p:spPr>
                <a:xfrm>
                  <a:off x="6062848" y="542961"/>
                  <a:ext cx="165600" cy="536040"/>
                </a:xfrm>
                <a:prstGeom prst="rect"/>
              </p:spPr>
            </p:pic>
          </mc:Fallback>
        </mc:AlternateContent>
      </p:grpSp>
      <mc:AlternateContent xmlns:mc="http://schemas.openxmlformats.org/markup-compatibility/2006" xmlns:p14="http://schemas.microsoft.com/office/powerpoint/2010/main">
        <mc:Choice Requires="p14">
          <p:contentPart p14:bwMode="auto" r:id="rId20">
            <p14:nvContentPartPr>
              <p14:cNvPr id="19" name="Ink 18"/>
              <p14:cNvContentPartPr/>
              <p14:nvPr/>
            </p14:nvContentPartPr>
            <p14:xfrm>
              <a:off x="874528" y="1567521"/>
              <a:ext cx="327960" cy="163800"/>
            </p14:xfrm>
          </p:contentPart>
        </mc:Choice>
        <mc:Fallback xmlns="">
          <p:pic>
            <p:nvPicPr>
              <p:cNvPr id="19" name="Ink 18"/>
            </p:nvPicPr>
            <p:blipFill>
              <a:blip r:embed="rId21"/>
            </p:blipFill>
            <p:spPr>
              <a:xfrm>
                <a:off x="874528" y="1567521"/>
                <a:ext cx="327960" cy="16380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40" name="Ink 39"/>
              <p14:cNvContentPartPr/>
              <p14:nvPr/>
            </p14:nvContentPartPr>
            <p14:xfrm>
              <a:off x="9498328" y="1140201"/>
              <a:ext cx="871200" cy="644040"/>
            </p14:xfrm>
          </p:contentPart>
        </mc:Choice>
        <mc:Fallback xmlns="">
          <p:pic>
            <p:nvPicPr>
              <p:cNvPr id="40" name="Ink 39"/>
            </p:nvPicPr>
            <p:blipFill>
              <a:blip r:embed="rId23"/>
            </p:blipFill>
            <p:spPr>
              <a:xfrm>
                <a:off x="9498328" y="1140201"/>
                <a:ext cx="871200" cy="64404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41" name="Ink 40"/>
              <p14:cNvContentPartPr/>
              <p14:nvPr/>
            </p14:nvContentPartPr>
            <p14:xfrm>
              <a:off x="10539088" y="1109241"/>
              <a:ext cx="495360" cy="309600"/>
            </p14:xfrm>
          </p:contentPart>
        </mc:Choice>
        <mc:Fallback xmlns="">
          <p:pic>
            <p:nvPicPr>
              <p:cNvPr id="41" name="Ink 40"/>
            </p:nvPicPr>
            <p:blipFill>
              <a:blip r:embed="rId25"/>
            </p:blipFill>
            <p:spPr>
              <a:xfrm>
                <a:off x="10539088" y="1109241"/>
                <a:ext cx="495360" cy="3096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42" name="Ink 41"/>
              <p14:cNvContentPartPr/>
              <p14:nvPr/>
            </p14:nvContentPartPr>
            <p14:xfrm>
              <a:off x="10567168" y="1182321"/>
              <a:ext cx="159480" cy="1440"/>
            </p14:xfrm>
          </p:contentPart>
        </mc:Choice>
        <mc:Fallback xmlns="">
          <p:pic>
            <p:nvPicPr>
              <p:cNvPr id="42" name="Ink 41"/>
            </p:nvPicPr>
            <p:blipFill>
              <a:blip r:embed="rId27"/>
            </p:blipFill>
            <p:spPr>
              <a:xfrm>
                <a:off x="10567168" y="1182321"/>
                <a:ext cx="159480" cy="1440"/>
              </a:xfrm>
              <a:prstGeom prst="rect"/>
            </p:spPr>
          </p:pic>
        </mc:Fallback>
      </mc:AlternateContent>
      <p:grpSp>
        <p:nvGrpSpPr>
          <p:cNvPr id="67" name="Group 66"/>
          <p:cNvGrpSpPr/>
          <p:nvPr/>
        </p:nvGrpSpPr>
        <p:grpSpPr>
          <a:xfrm>
            <a:off x="9978208" y="1692081"/>
            <a:ext cx="1323720" cy="539640"/>
            <a:chOff x="9978208" y="1692081"/>
            <a:chExt cx="1323720" cy="539640"/>
          </a:xfrm>
        </p:grpSpPr>
        <mc:AlternateContent xmlns:mc="http://schemas.openxmlformats.org/markup-compatibility/2006" xmlns:p14="http://schemas.microsoft.com/office/powerpoint/2010/main">
          <mc:Choice Requires="p14">
            <p:contentPart p14:bwMode="auto" r:id="rId28">
              <p14:nvContentPartPr>
                <p14:cNvPr id="63" name="Ink 62"/>
                <p14:cNvContentPartPr/>
                <p14:nvPr/>
              </p14:nvContentPartPr>
              <p14:xfrm>
                <a:off x="9978208" y="1945161"/>
                <a:ext cx="284400" cy="206280"/>
              </p14:xfrm>
            </p:contentPart>
          </mc:Choice>
          <mc:Fallback xmlns="">
            <p:pic>
              <p:nvPicPr>
                <p:cNvPr id="63" name="Ink 62"/>
              </p:nvPicPr>
              <p:blipFill>
                <a:blip r:embed="rId29"/>
              </p:blipFill>
              <p:spPr>
                <a:xfrm>
                  <a:off x="9978208" y="1945161"/>
                  <a:ext cx="284400" cy="20628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64" name="Ink 63"/>
                <p14:cNvContentPartPr/>
                <p14:nvPr/>
              </p14:nvContentPartPr>
              <p14:xfrm>
                <a:off x="10385728" y="1786041"/>
                <a:ext cx="916200" cy="445680"/>
              </p14:xfrm>
            </p:contentPart>
          </mc:Choice>
          <mc:Fallback xmlns="">
            <p:pic>
              <p:nvPicPr>
                <p:cNvPr id="64" name="Ink 63"/>
              </p:nvPicPr>
              <p:blipFill>
                <a:blip r:embed="rId31"/>
              </p:blipFill>
              <p:spPr>
                <a:xfrm>
                  <a:off x="10385728" y="1786041"/>
                  <a:ext cx="916200" cy="44568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65" name="Ink 64"/>
                <p14:cNvContentPartPr/>
                <p14:nvPr/>
              </p14:nvContentPartPr>
              <p14:xfrm>
                <a:off x="10998088" y="1721961"/>
                <a:ext cx="115920" cy="162000"/>
              </p14:xfrm>
            </p:contentPart>
          </mc:Choice>
          <mc:Fallback xmlns="">
            <p:pic>
              <p:nvPicPr>
                <p:cNvPr id="65" name="Ink 64"/>
              </p:nvPicPr>
              <p:blipFill>
                <a:blip r:embed="rId33"/>
              </p:blipFill>
              <p:spPr>
                <a:xfrm>
                  <a:off x="10998088" y="1721961"/>
                  <a:ext cx="115920" cy="16200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66" name="Ink 65"/>
                <p14:cNvContentPartPr/>
                <p14:nvPr/>
              </p14:nvContentPartPr>
              <p14:xfrm>
                <a:off x="10666168" y="1692081"/>
                <a:ext cx="112320" cy="158040"/>
              </p14:xfrm>
            </p:contentPart>
          </mc:Choice>
          <mc:Fallback xmlns="">
            <p:pic>
              <p:nvPicPr>
                <p:cNvPr id="66" name="Ink 65"/>
              </p:nvPicPr>
              <p:blipFill>
                <a:blip r:embed="rId35"/>
              </p:blipFill>
              <p:spPr>
                <a:xfrm>
                  <a:off x="10666168" y="1692081"/>
                  <a:ext cx="112320" cy="158040"/>
                </a:xfrm>
                <a:prstGeom prst="rect"/>
              </p:spPr>
            </p:pic>
          </mc:Fallback>
        </mc:AlternateContent>
      </p:grpSp>
      <mc:AlternateContent xmlns:mc="http://schemas.openxmlformats.org/markup-compatibility/2006" xmlns:p14="http://schemas.microsoft.com/office/powerpoint/2010/main">
        <mc:Choice Requires="p14">
          <p:contentPart p14:bwMode="auto" r:id="rId36">
            <p14:nvContentPartPr>
              <p14:cNvPr id="34" name="Ink 33"/>
              <p14:cNvContentPartPr/>
              <p14:nvPr/>
            </p14:nvContentPartPr>
            <p14:xfrm>
              <a:off x="6681688" y="1171881"/>
              <a:ext cx="1569240" cy="541080"/>
            </p14:xfrm>
          </p:contentPart>
        </mc:Choice>
        <mc:Fallback xmlns="">
          <p:pic>
            <p:nvPicPr>
              <p:cNvPr id="34" name="Ink 33"/>
            </p:nvPicPr>
            <p:blipFill>
              <a:blip r:embed="rId37"/>
            </p:blipFill>
            <p:spPr>
              <a:xfrm>
                <a:off x="6681688" y="1171881"/>
                <a:ext cx="1569240" cy="54108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35" name="Ink 34"/>
              <p14:cNvContentPartPr/>
              <p14:nvPr/>
            </p14:nvContentPartPr>
            <p14:xfrm>
              <a:off x="7711288" y="1079721"/>
              <a:ext cx="117000" cy="123480"/>
            </p14:xfrm>
          </p:contentPart>
        </mc:Choice>
        <mc:Fallback xmlns="">
          <p:pic>
            <p:nvPicPr>
              <p:cNvPr id="35" name="Ink 34"/>
            </p:nvPicPr>
            <p:blipFill>
              <a:blip r:embed="rId39"/>
            </p:blipFill>
            <p:spPr>
              <a:xfrm>
                <a:off x="7711288" y="1079721"/>
                <a:ext cx="117000" cy="12348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36" name="Ink 35"/>
              <p14:cNvContentPartPr/>
              <p14:nvPr/>
            </p14:nvContentPartPr>
            <p14:xfrm>
              <a:off x="8506168" y="1111761"/>
              <a:ext cx="779760" cy="684720"/>
            </p14:xfrm>
          </p:contentPart>
        </mc:Choice>
        <mc:Fallback xmlns="">
          <p:pic>
            <p:nvPicPr>
              <p:cNvPr id="36" name="Ink 35"/>
            </p:nvPicPr>
            <p:blipFill>
              <a:blip r:embed="rId41"/>
            </p:blipFill>
            <p:spPr>
              <a:xfrm>
                <a:off x="8506168" y="1111761"/>
                <a:ext cx="779760" cy="68472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7" name="Ink 36"/>
              <p14:cNvContentPartPr/>
              <p14:nvPr/>
            </p14:nvContentPartPr>
            <p14:xfrm>
              <a:off x="9221488" y="1254681"/>
              <a:ext cx="150120" cy="41760"/>
            </p14:xfrm>
          </p:contentPart>
        </mc:Choice>
        <mc:Fallback xmlns="">
          <p:pic>
            <p:nvPicPr>
              <p:cNvPr id="37" name="Ink 36"/>
            </p:nvPicPr>
            <p:blipFill>
              <a:blip r:embed="rId43"/>
            </p:blipFill>
            <p:spPr>
              <a:xfrm>
                <a:off x="9221488" y="1254681"/>
                <a:ext cx="150120" cy="4176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38" name="Ink 37"/>
              <p14:cNvContentPartPr/>
              <p14:nvPr/>
            </p14:nvContentPartPr>
            <p14:xfrm>
              <a:off x="8749888" y="1074321"/>
              <a:ext cx="134280" cy="131400"/>
            </p14:xfrm>
          </p:contentPart>
        </mc:Choice>
        <mc:Fallback xmlns="">
          <p:pic>
            <p:nvPicPr>
              <p:cNvPr id="38" name="Ink 37"/>
            </p:nvPicPr>
            <p:blipFill>
              <a:blip r:embed="rId45"/>
            </p:blipFill>
            <p:spPr>
              <a:xfrm>
                <a:off x="8749888" y="1074321"/>
                <a:ext cx="134280" cy="13140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20" name="Ink 19"/>
              <p14:cNvContentPartPr/>
              <p14:nvPr/>
            </p14:nvContentPartPr>
            <p14:xfrm>
              <a:off x="1378168" y="1389321"/>
              <a:ext cx="1171800" cy="517680"/>
            </p14:xfrm>
          </p:contentPart>
        </mc:Choice>
        <mc:Fallback xmlns="">
          <p:pic>
            <p:nvPicPr>
              <p:cNvPr id="20" name="Ink 19"/>
            </p:nvPicPr>
            <p:blipFill>
              <a:blip r:embed="rId47"/>
            </p:blipFill>
            <p:spPr>
              <a:xfrm>
                <a:off x="1378168" y="1389321"/>
                <a:ext cx="1171800" cy="51768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21" name="Ink 20"/>
              <p14:cNvContentPartPr/>
              <p14:nvPr/>
            </p14:nvContentPartPr>
            <p14:xfrm>
              <a:off x="2691088" y="1415601"/>
              <a:ext cx="180720" cy="221040"/>
            </p14:xfrm>
          </p:contentPart>
        </mc:Choice>
        <mc:Fallback xmlns="">
          <p:pic>
            <p:nvPicPr>
              <p:cNvPr id="21" name="Ink 20"/>
            </p:nvPicPr>
            <p:blipFill>
              <a:blip r:embed="rId49"/>
            </p:blipFill>
            <p:spPr>
              <a:xfrm>
                <a:off x="2691088" y="1415601"/>
                <a:ext cx="180720" cy="22104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22" name="Ink 21"/>
              <p14:cNvContentPartPr/>
              <p14:nvPr/>
            </p14:nvContentPartPr>
            <p14:xfrm>
              <a:off x="3081688" y="1304361"/>
              <a:ext cx="1004040" cy="482040"/>
            </p14:xfrm>
          </p:contentPart>
        </mc:Choice>
        <mc:Fallback xmlns="">
          <p:pic>
            <p:nvPicPr>
              <p:cNvPr id="22" name="Ink 21"/>
            </p:nvPicPr>
            <p:blipFill>
              <a:blip r:embed="rId51"/>
            </p:blipFill>
            <p:spPr>
              <a:xfrm>
                <a:off x="3081688" y="1304361"/>
                <a:ext cx="1004040" cy="4820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23" name="Ink 22"/>
              <p14:cNvContentPartPr/>
              <p14:nvPr/>
            </p14:nvContentPartPr>
            <p14:xfrm>
              <a:off x="3231088" y="1205361"/>
              <a:ext cx="101520" cy="96480"/>
            </p14:xfrm>
          </p:contentPart>
        </mc:Choice>
        <mc:Fallback xmlns="">
          <p:pic>
            <p:nvPicPr>
              <p:cNvPr id="23" name="Ink 22"/>
            </p:nvPicPr>
            <p:blipFill>
              <a:blip r:embed="rId53"/>
            </p:blipFill>
            <p:spPr>
              <a:xfrm>
                <a:off x="3231088" y="1205361"/>
                <a:ext cx="101520" cy="9648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24" name="Ink 23"/>
              <p14:cNvContentPartPr/>
              <p14:nvPr/>
            </p14:nvContentPartPr>
            <p14:xfrm>
              <a:off x="3497488" y="1395801"/>
              <a:ext cx="155880" cy="14040"/>
            </p14:xfrm>
          </p:contentPart>
        </mc:Choice>
        <mc:Fallback xmlns="">
          <p:pic>
            <p:nvPicPr>
              <p:cNvPr id="24" name="Ink 23"/>
            </p:nvPicPr>
            <p:blipFill>
              <a:blip r:embed="rId55"/>
            </p:blipFill>
            <p:spPr>
              <a:xfrm>
                <a:off x="3497488" y="1395801"/>
                <a:ext cx="155880" cy="1404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25" name="Ink 24"/>
              <p14:cNvContentPartPr/>
              <p14:nvPr/>
            </p14:nvContentPartPr>
            <p14:xfrm>
              <a:off x="4296328" y="1297881"/>
              <a:ext cx="426960" cy="602280"/>
            </p14:xfrm>
          </p:contentPart>
        </mc:Choice>
        <mc:Fallback xmlns="">
          <p:pic>
            <p:nvPicPr>
              <p:cNvPr id="25" name="Ink 24"/>
            </p:nvPicPr>
            <p:blipFill>
              <a:blip r:embed="rId57"/>
            </p:blipFill>
            <p:spPr>
              <a:xfrm>
                <a:off x="4296328" y="1297881"/>
                <a:ext cx="426960" cy="60228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26" name="Ink 25"/>
              <p14:cNvContentPartPr/>
              <p14:nvPr/>
            </p14:nvContentPartPr>
            <p14:xfrm>
              <a:off x="4861888" y="1356921"/>
              <a:ext cx="1238400" cy="577080"/>
            </p14:xfrm>
          </p:contentPart>
        </mc:Choice>
        <mc:Fallback xmlns="">
          <p:pic>
            <p:nvPicPr>
              <p:cNvPr id="26" name="Ink 25"/>
            </p:nvPicPr>
            <p:blipFill>
              <a:blip r:embed="rId59"/>
            </p:blipFill>
            <p:spPr>
              <a:xfrm>
                <a:off x="4861888" y="1356921"/>
                <a:ext cx="1238400" cy="57708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27" name="Ink 26"/>
              <p14:cNvContentPartPr/>
              <p14:nvPr/>
            </p14:nvContentPartPr>
            <p14:xfrm>
              <a:off x="5378488" y="1153881"/>
              <a:ext cx="99360" cy="113040"/>
            </p14:xfrm>
          </p:contentPart>
        </mc:Choice>
        <mc:Fallback xmlns="">
          <p:pic>
            <p:nvPicPr>
              <p:cNvPr id="27" name="Ink 26"/>
            </p:nvPicPr>
            <p:blipFill>
              <a:blip r:embed="rId61"/>
            </p:blipFill>
            <p:spPr>
              <a:xfrm>
                <a:off x="5378488" y="1153881"/>
                <a:ext cx="99360" cy="11304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29" name="Ink 28"/>
              <p14:cNvContentPartPr/>
              <p14:nvPr/>
            </p14:nvContentPartPr>
            <p14:xfrm>
              <a:off x="6306928" y="1301481"/>
              <a:ext cx="200880" cy="221400"/>
            </p14:xfrm>
          </p:contentPart>
        </mc:Choice>
        <mc:Fallback xmlns="">
          <p:pic>
            <p:nvPicPr>
              <p:cNvPr id="29" name="Ink 28"/>
            </p:nvPicPr>
            <p:blipFill>
              <a:blip r:embed="rId63"/>
            </p:blipFill>
            <p:spPr>
              <a:xfrm>
                <a:off x="6306928" y="1301481"/>
                <a:ext cx="200880" cy="2214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44" name="Ink 43"/>
              <p14:cNvContentPartPr/>
              <p14:nvPr/>
            </p14:nvContentPartPr>
            <p14:xfrm>
              <a:off x="336328" y="1980081"/>
              <a:ext cx="2053440" cy="597960"/>
            </p14:xfrm>
          </p:contentPart>
        </mc:Choice>
        <mc:Fallback xmlns="">
          <p:pic>
            <p:nvPicPr>
              <p:cNvPr id="44" name="Ink 43"/>
            </p:nvPicPr>
            <p:blipFill>
              <a:blip r:embed="rId65"/>
            </p:blipFill>
            <p:spPr>
              <a:xfrm>
                <a:off x="336328" y="1980081"/>
                <a:ext cx="2053440" cy="5979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45" name="Ink 44"/>
              <p14:cNvContentPartPr/>
              <p14:nvPr/>
            </p14:nvContentPartPr>
            <p14:xfrm>
              <a:off x="1853728" y="1880361"/>
              <a:ext cx="131040" cy="123840"/>
            </p14:xfrm>
          </p:contentPart>
        </mc:Choice>
        <mc:Fallback xmlns="">
          <p:pic>
            <p:nvPicPr>
              <p:cNvPr id="45" name="Ink 44"/>
            </p:nvPicPr>
            <p:blipFill>
              <a:blip r:embed="rId67"/>
            </p:blipFill>
            <p:spPr>
              <a:xfrm>
                <a:off x="1853728" y="1880361"/>
                <a:ext cx="131040" cy="12384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47" name="Ink 46"/>
              <p14:cNvContentPartPr/>
              <p14:nvPr/>
            </p14:nvContentPartPr>
            <p14:xfrm>
              <a:off x="2609008" y="2023281"/>
              <a:ext cx="458640" cy="260640"/>
            </p14:xfrm>
          </p:contentPart>
        </mc:Choice>
        <mc:Fallback xmlns="">
          <p:pic>
            <p:nvPicPr>
              <p:cNvPr id="47" name="Ink 46"/>
            </p:nvPicPr>
            <p:blipFill>
              <a:blip r:embed="rId69"/>
            </p:blipFill>
            <p:spPr>
              <a:xfrm>
                <a:off x="2609008" y="2023281"/>
                <a:ext cx="458640" cy="26064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48" name="Ink 47"/>
              <p14:cNvContentPartPr/>
              <p14:nvPr/>
            </p14:nvContentPartPr>
            <p14:xfrm>
              <a:off x="3144688" y="1899801"/>
              <a:ext cx="753840" cy="562320"/>
            </p14:xfrm>
          </p:contentPart>
        </mc:Choice>
        <mc:Fallback xmlns="">
          <p:pic>
            <p:nvPicPr>
              <p:cNvPr id="48" name="Ink 47"/>
            </p:nvPicPr>
            <p:blipFill>
              <a:blip r:embed="rId71"/>
            </p:blipFill>
            <p:spPr>
              <a:xfrm>
                <a:off x="3144688" y="1899801"/>
                <a:ext cx="753840" cy="56232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49" name="Ink 48"/>
              <p14:cNvContentPartPr/>
              <p14:nvPr/>
            </p14:nvContentPartPr>
            <p14:xfrm>
              <a:off x="4058008" y="2021481"/>
              <a:ext cx="389160" cy="231840"/>
            </p14:xfrm>
          </p:contentPart>
        </mc:Choice>
        <mc:Fallback xmlns="">
          <p:pic>
            <p:nvPicPr>
              <p:cNvPr id="49" name="Ink 48"/>
            </p:nvPicPr>
            <p:blipFill>
              <a:blip r:embed="rId73"/>
            </p:blipFill>
            <p:spPr>
              <a:xfrm>
                <a:off x="4058008" y="2021481"/>
                <a:ext cx="389160" cy="23184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50" name="Ink 49"/>
              <p14:cNvContentPartPr/>
              <p14:nvPr/>
            </p14:nvContentPartPr>
            <p14:xfrm>
              <a:off x="4674688" y="1904481"/>
              <a:ext cx="1326240" cy="360360"/>
            </p14:xfrm>
          </p:contentPart>
        </mc:Choice>
        <mc:Fallback xmlns="">
          <p:pic>
            <p:nvPicPr>
              <p:cNvPr id="50" name="Ink 49"/>
            </p:nvPicPr>
            <p:blipFill>
              <a:blip r:embed="rId75"/>
            </p:blipFill>
            <p:spPr>
              <a:xfrm>
                <a:off x="4674688" y="1904481"/>
                <a:ext cx="1326240" cy="3603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52" name="Ink 51"/>
              <p14:cNvContentPartPr/>
              <p14:nvPr/>
            </p14:nvContentPartPr>
            <p14:xfrm>
              <a:off x="4798528" y="1812321"/>
              <a:ext cx="108000" cy="95040"/>
            </p14:xfrm>
          </p:contentPart>
        </mc:Choice>
        <mc:Fallback xmlns="">
          <p:pic>
            <p:nvPicPr>
              <p:cNvPr id="52" name="Ink 51"/>
            </p:nvPicPr>
            <p:blipFill>
              <a:blip r:embed="rId77"/>
            </p:blipFill>
            <p:spPr>
              <a:xfrm>
                <a:off x="4798528" y="1812321"/>
                <a:ext cx="108000" cy="9504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53" name="Ink 52"/>
              <p14:cNvContentPartPr/>
              <p14:nvPr/>
            </p14:nvContentPartPr>
            <p14:xfrm>
              <a:off x="4972768" y="1992681"/>
              <a:ext cx="186480" cy="16200"/>
            </p14:xfrm>
          </p:contentPart>
        </mc:Choice>
        <mc:Fallback xmlns="">
          <p:pic>
            <p:nvPicPr>
              <p:cNvPr id="53" name="Ink 52"/>
            </p:nvPicPr>
            <p:blipFill>
              <a:blip r:embed="rId79"/>
            </p:blipFill>
            <p:spPr>
              <a:xfrm>
                <a:off x="4972768" y="1992681"/>
                <a:ext cx="186480" cy="1620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55" name="Ink 54"/>
              <p14:cNvContentPartPr/>
              <p14:nvPr/>
            </p14:nvContentPartPr>
            <p14:xfrm>
              <a:off x="6117928" y="1820961"/>
              <a:ext cx="820080" cy="563040"/>
            </p14:xfrm>
          </p:contentPart>
        </mc:Choice>
        <mc:Fallback xmlns="">
          <p:pic>
            <p:nvPicPr>
              <p:cNvPr id="55" name="Ink 54"/>
            </p:nvPicPr>
            <p:blipFill>
              <a:blip r:embed="rId81"/>
            </p:blipFill>
            <p:spPr>
              <a:xfrm>
                <a:off x="6117928" y="1820961"/>
                <a:ext cx="820080" cy="56304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56" name="Ink 55"/>
              <p14:cNvContentPartPr/>
              <p14:nvPr/>
            </p14:nvContentPartPr>
            <p14:xfrm>
              <a:off x="6860968" y="1918521"/>
              <a:ext cx="177120" cy="40680"/>
            </p14:xfrm>
          </p:contentPart>
        </mc:Choice>
        <mc:Fallback xmlns="">
          <p:pic>
            <p:nvPicPr>
              <p:cNvPr id="56" name="Ink 55"/>
            </p:nvPicPr>
            <p:blipFill>
              <a:blip r:embed="rId83"/>
            </p:blipFill>
            <p:spPr>
              <a:xfrm>
                <a:off x="6860968" y="1918521"/>
                <a:ext cx="177120" cy="4068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57" name="Ink 56"/>
              <p14:cNvContentPartPr/>
              <p14:nvPr/>
            </p14:nvContentPartPr>
            <p14:xfrm>
              <a:off x="6481528" y="1729881"/>
              <a:ext cx="129960" cy="162720"/>
            </p14:xfrm>
          </p:contentPart>
        </mc:Choice>
        <mc:Fallback xmlns="">
          <p:pic>
            <p:nvPicPr>
              <p:cNvPr id="57" name="Ink 56"/>
            </p:nvPicPr>
            <p:blipFill>
              <a:blip r:embed="rId85"/>
            </p:blipFill>
            <p:spPr>
              <a:xfrm>
                <a:off x="6481528" y="1729881"/>
                <a:ext cx="129960" cy="16272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58" name="Ink 57"/>
              <p14:cNvContentPartPr/>
              <p14:nvPr/>
            </p14:nvContentPartPr>
            <p14:xfrm>
              <a:off x="7213048" y="1946961"/>
              <a:ext cx="1049400" cy="254520"/>
            </p14:xfrm>
          </p:contentPart>
        </mc:Choice>
        <mc:Fallback xmlns="">
          <p:pic>
            <p:nvPicPr>
              <p:cNvPr id="58" name="Ink 57"/>
            </p:nvPicPr>
            <p:blipFill>
              <a:blip r:embed="rId87"/>
            </p:blipFill>
            <p:spPr>
              <a:xfrm>
                <a:off x="7213048" y="1946961"/>
                <a:ext cx="1049400" cy="25452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60" name="Ink 59"/>
              <p14:cNvContentPartPr/>
              <p14:nvPr/>
            </p14:nvContentPartPr>
            <p14:xfrm>
              <a:off x="8468368" y="1802241"/>
              <a:ext cx="1316880" cy="596520"/>
            </p14:xfrm>
          </p:contentPart>
        </mc:Choice>
        <mc:Fallback xmlns="">
          <p:pic>
            <p:nvPicPr>
              <p:cNvPr id="60" name="Ink 59"/>
            </p:nvPicPr>
            <p:blipFill>
              <a:blip r:embed="rId89"/>
            </p:blipFill>
            <p:spPr>
              <a:xfrm>
                <a:off x="8468368" y="1802241"/>
                <a:ext cx="1316880" cy="5965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61" name="Ink 60"/>
              <p14:cNvContentPartPr/>
              <p14:nvPr/>
            </p14:nvContentPartPr>
            <p14:xfrm>
              <a:off x="8382328" y="1934361"/>
              <a:ext cx="220680" cy="10080"/>
            </p14:xfrm>
          </p:contentPart>
        </mc:Choice>
        <mc:Fallback xmlns="">
          <p:pic>
            <p:nvPicPr>
              <p:cNvPr id="61" name="Ink 60"/>
            </p:nvPicPr>
            <p:blipFill>
              <a:blip r:embed="rId91"/>
            </p:blipFill>
            <p:spPr>
              <a:xfrm>
                <a:off x="8382328" y="1934361"/>
                <a:ext cx="220680" cy="1008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68" name="Ink 67"/>
              <p14:cNvContentPartPr/>
              <p14:nvPr/>
            </p14:nvContentPartPr>
            <p14:xfrm>
              <a:off x="345688" y="2587041"/>
              <a:ext cx="1122840" cy="615600"/>
            </p14:xfrm>
          </p:contentPart>
        </mc:Choice>
        <mc:Fallback xmlns="">
          <p:pic>
            <p:nvPicPr>
              <p:cNvPr id="68" name="Ink 67"/>
            </p:nvPicPr>
            <p:blipFill>
              <a:blip r:embed="rId93"/>
            </p:blipFill>
            <p:spPr>
              <a:xfrm>
                <a:off x="345688" y="2587041"/>
                <a:ext cx="1122840" cy="61560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69" name="Ink 68"/>
              <p14:cNvContentPartPr/>
              <p14:nvPr/>
            </p14:nvContentPartPr>
            <p14:xfrm>
              <a:off x="1050568" y="2691801"/>
              <a:ext cx="198360" cy="30960"/>
            </p14:xfrm>
          </p:contentPart>
        </mc:Choice>
        <mc:Fallback xmlns="">
          <p:pic>
            <p:nvPicPr>
              <p:cNvPr id="69" name="Ink 68"/>
            </p:nvPicPr>
            <p:blipFill>
              <a:blip r:embed="rId95"/>
            </p:blipFill>
            <p:spPr>
              <a:xfrm>
                <a:off x="1050568" y="2691801"/>
                <a:ext cx="198360" cy="3096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70" name="Ink 69"/>
              <p14:cNvContentPartPr/>
              <p14:nvPr/>
            </p14:nvContentPartPr>
            <p14:xfrm>
              <a:off x="1717288" y="2501001"/>
              <a:ext cx="1475280" cy="423720"/>
            </p14:xfrm>
          </p:contentPart>
        </mc:Choice>
        <mc:Fallback xmlns="">
          <p:pic>
            <p:nvPicPr>
              <p:cNvPr id="70" name="Ink 69"/>
            </p:nvPicPr>
            <p:blipFill>
              <a:blip r:embed="rId97"/>
            </p:blipFill>
            <p:spPr>
              <a:xfrm>
                <a:off x="1717288" y="2501001"/>
                <a:ext cx="1475280" cy="42372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71" name="Ink 70"/>
              <p14:cNvContentPartPr/>
              <p14:nvPr/>
            </p14:nvContentPartPr>
            <p14:xfrm>
              <a:off x="2640688" y="2384361"/>
              <a:ext cx="119160" cy="116280"/>
            </p14:xfrm>
          </p:contentPart>
        </mc:Choice>
        <mc:Fallback xmlns="">
          <p:pic>
            <p:nvPicPr>
              <p:cNvPr id="71" name="Ink 70"/>
            </p:nvPicPr>
            <p:blipFill>
              <a:blip r:embed="rId99"/>
            </p:blipFill>
            <p:spPr>
              <a:xfrm>
                <a:off x="2640688" y="2384361"/>
                <a:ext cx="119160" cy="11628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72" name="Ink 71"/>
              <p14:cNvContentPartPr/>
              <p14:nvPr/>
            </p14:nvContentPartPr>
            <p14:xfrm>
              <a:off x="2256928" y="2595321"/>
              <a:ext cx="167040" cy="16920"/>
            </p14:xfrm>
          </p:contentPart>
        </mc:Choice>
        <mc:Fallback xmlns="">
          <p:pic>
            <p:nvPicPr>
              <p:cNvPr id="72" name="Ink 71"/>
            </p:nvPicPr>
            <p:blipFill>
              <a:blip r:embed="rId101"/>
            </p:blipFill>
            <p:spPr>
              <a:xfrm>
                <a:off x="2256928" y="2595321"/>
                <a:ext cx="167040" cy="1692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74" name="Ink 73"/>
              <p14:cNvContentPartPr/>
              <p14:nvPr/>
            </p14:nvContentPartPr>
            <p14:xfrm>
              <a:off x="3501448" y="2465721"/>
              <a:ext cx="732960" cy="417960"/>
            </p14:xfrm>
          </p:contentPart>
        </mc:Choice>
        <mc:Fallback xmlns="">
          <p:pic>
            <p:nvPicPr>
              <p:cNvPr id="74" name="Ink 73"/>
            </p:nvPicPr>
            <p:blipFill>
              <a:blip r:embed="rId103"/>
            </p:blipFill>
            <p:spPr>
              <a:xfrm>
                <a:off x="3501448" y="2465721"/>
                <a:ext cx="732960" cy="41796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75" name="Ink 74"/>
              <p14:cNvContentPartPr/>
              <p14:nvPr/>
            </p14:nvContentPartPr>
            <p14:xfrm>
              <a:off x="4101928" y="2553921"/>
              <a:ext cx="212400" cy="1440"/>
            </p14:xfrm>
          </p:contentPart>
        </mc:Choice>
        <mc:Fallback xmlns="">
          <p:pic>
            <p:nvPicPr>
              <p:cNvPr id="75" name="Ink 74"/>
            </p:nvPicPr>
            <p:blipFill>
              <a:blip r:embed="rId105"/>
            </p:blipFill>
            <p:spPr>
              <a:xfrm>
                <a:off x="4101928" y="2553921"/>
                <a:ext cx="212400" cy="144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76" name="Ink 75"/>
              <p14:cNvContentPartPr/>
              <p14:nvPr/>
            </p14:nvContentPartPr>
            <p14:xfrm>
              <a:off x="3563368" y="2563281"/>
              <a:ext cx="223200" cy="12960"/>
            </p14:xfrm>
          </p:contentPart>
        </mc:Choice>
        <mc:Fallback xmlns="">
          <p:pic>
            <p:nvPicPr>
              <p:cNvPr id="76" name="Ink 75"/>
            </p:nvPicPr>
            <p:blipFill>
              <a:blip r:embed="rId107"/>
            </p:blipFill>
            <p:spPr>
              <a:xfrm>
                <a:off x="3563368" y="2563281"/>
                <a:ext cx="223200" cy="1296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77" name="Ink 76"/>
              <p14:cNvContentPartPr/>
              <p14:nvPr/>
            </p14:nvContentPartPr>
            <p14:xfrm>
              <a:off x="4427008" y="2456001"/>
              <a:ext cx="1777680" cy="359280"/>
            </p14:xfrm>
          </p:contentPart>
        </mc:Choice>
        <mc:Fallback xmlns="">
          <p:pic>
            <p:nvPicPr>
              <p:cNvPr id="77" name="Ink 76"/>
            </p:nvPicPr>
            <p:blipFill>
              <a:blip r:embed="rId109"/>
            </p:blipFill>
            <p:spPr>
              <a:xfrm>
                <a:off x="4427008" y="2456001"/>
                <a:ext cx="1777680" cy="35928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78" name="Ink 77"/>
              <p14:cNvContentPartPr/>
              <p14:nvPr/>
            </p14:nvContentPartPr>
            <p14:xfrm>
              <a:off x="5597368" y="2382561"/>
              <a:ext cx="107640" cy="99000"/>
            </p14:xfrm>
          </p:contentPart>
        </mc:Choice>
        <mc:Fallback xmlns="">
          <p:pic>
            <p:nvPicPr>
              <p:cNvPr id="78" name="Ink 77"/>
            </p:nvPicPr>
            <p:blipFill>
              <a:blip r:embed="rId111"/>
            </p:blipFill>
            <p:spPr>
              <a:xfrm>
                <a:off x="5597368" y="2382561"/>
                <a:ext cx="107640" cy="9900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79" name="Ink 78"/>
              <p14:cNvContentPartPr/>
              <p14:nvPr/>
            </p14:nvContentPartPr>
            <p14:xfrm>
              <a:off x="5775568" y="2542041"/>
              <a:ext cx="163080" cy="16200"/>
            </p14:xfrm>
          </p:contentPart>
        </mc:Choice>
        <mc:Fallback xmlns="">
          <p:pic>
            <p:nvPicPr>
              <p:cNvPr id="79" name="Ink 78"/>
            </p:nvPicPr>
            <p:blipFill>
              <a:blip r:embed="rId113"/>
            </p:blipFill>
            <p:spPr>
              <a:xfrm>
                <a:off x="5775568" y="2542041"/>
                <a:ext cx="163080" cy="1620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80" name="Ink 79"/>
              <p14:cNvContentPartPr/>
              <p14:nvPr/>
            </p14:nvContentPartPr>
            <p14:xfrm>
              <a:off x="4460128" y="2479761"/>
              <a:ext cx="180720" cy="18720"/>
            </p14:xfrm>
          </p:contentPart>
        </mc:Choice>
        <mc:Fallback xmlns="">
          <p:pic>
            <p:nvPicPr>
              <p:cNvPr id="80" name="Ink 79"/>
            </p:nvPicPr>
            <p:blipFill>
              <a:blip r:embed="rId115"/>
            </p:blipFill>
            <p:spPr>
              <a:xfrm>
                <a:off x="4460128" y="2479761"/>
                <a:ext cx="180720" cy="1872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82" name="Ink 81"/>
              <p14:cNvContentPartPr/>
              <p14:nvPr/>
            </p14:nvContentPartPr>
            <p14:xfrm>
              <a:off x="6456328" y="2427921"/>
              <a:ext cx="618120" cy="366120"/>
            </p14:xfrm>
          </p:contentPart>
        </mc:Choice>
        <mc:Fallback xmlns="">
          <p:pic>
            <p:nvPicPr>
              <p:cNvPr id="82" name="Ink 81"/>
            </p:nvPicPr>
            <p:blipFill>
              <a:blip r:embed="rId117"/>
            </p:blipFill>
            <p:spPr>
              <a:xfrm>
                <a:off x="6456328" y="2427921"/>
                <a:ext cx="618120" cy="36612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83" name="Ink 82"/>
              <p14:cNvContentPartPr/>
              <p14:nvPr/>
            </p14:nvContentPartPr>
            <p14:xfrm>
              <a:off x="6539128" y="2529441"/>
              <a:ext cx="206640" cy="11880"/>
            </p14:xfrm>
          </p:contentPart>
        </mc:Choice>
        <mc:Fallback xmlns="">
          <p:pic>
            <p:nvPicPr>
              <p:cNvPr id="83" name="Ink 82"/>
            </p:nvPicPr>
            <p:blipFill>
              <a:blip r:embed="rId119"/>
            </p:blipFill>
            <p:spPr>
              <a:xfrm>
                <a:off x="6539128" y="2529441"/>
                <a:ext cx="206640" cy="1188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84" name="Ink 83"/>
              <p14:cNvContentPartPr/>
              <p14:nvPr/>
            </p14:nvContentPartPr>
            <p14:xfrm>
              <a:off x="7250848" y="2404161"/>
              <a:ext cx="746640" cy="657360"/>
            </p14:xfrm>
          </p:contentPart>
        </mc:Choice>
        <mc:Fallback xmlns="">
          <p:pic>
            <p:nvPicPr>
              <p:cNvPr id="84" name="Ink 83"/>
            </p:nvPicPr>
            <p:blipFill>
              <a:blip r:embed="rId121"/>
            </p:blipFill>
            <p:spPr>
              <a:xfrm>
                <a:off x="7250848" y="2404161"/>
                <a:ext cx="746640" cy="65736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85" name="Ink 84"/>
              <p14:cNvContentPartPr/>
              <p14:nvPr/>
            </p14:nvContentPartPr>
            <p14:xfrm>
              <a:off x="7934488" y="2562201"/>
              <a:ext cx="164160" cy="91440"/>
            </p14:xfrm>
          </p:contentPart>
        </mc:Choice>
        <mc:Fallback xmlns="">
          <p:pic>
            <p:nvPicPr>
              <p:cNvPr id="85" name="Ink 84"/>
            </p:nvPicPr>
            <p:blipFill>
              <a:blip r:embed="rId123"/>
            </p:blipFill>
            <p:spPr>
              <a:xfrm>
                <a:off x="7934488" y="2562201"/>
                <a:ext cx="164160" cy="9144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86" name="Ink 85"/>
              <p14:cNvContentPartPr/>
              <p14:nvPr/>
            </p14:nvContentPartPr>
            <p14:xfrm>
              <a:off x="7516168" y="2348001"/>
              <a:ext cx="126720" cy="125640"/>
            </p14:xfrm>
          </p:contentPart>
        </mc:Choice>
        <mc:Fallback xmlns="">
          <p:pic>
            <p:nvPicPr>
              <p:cNvPr id="86" name="Ink 85"/>
            </p:nvPicPr>
            <p:blipFill>
              <a:blip r:embed="rId125"/>
            </p:blipFill>
            <p:spPr>
              <a:xfrm>
                <a:off x="7516168" y="2348001"/>
                <a:ext cx="126720" cy="12564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87" name="Ink 86"/>
              <p14:cNvContentPartPr/>
              <p14:nvPr/>
            </p14:nvContentPartPr>
            <p14:xfrm>
              <a:off x="8202328" y="2726721"/>
              <a:ext cx="31680" cy="23760"/>
            </p14:xfrm>
          </p:contentPart>
        </mc:Choice>
        <mc:Fallback xmlns="">
          <p:pic>
            <p:nvPicPr>
              <p:cNvPr id="87" name="Ink 86"/>
            </p:nvPicPr>
            <p:blipFill>
              <a:blip r:embed="rId127"/>
            </p:blipFill>
            <p:spPr>
              <a:xfrm>
                <a:off x="8202328" y="2726721"/>
                <a:ext cx="31680" cy="2376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89" name="Ink 88"/>
              <p14:cNvContentPartPr/>
              <p14:nvPr/>
            </p14:nvContentPartPr>
            <p14:xfrm>
              <a:off x="216088" y="3271041"/>
              <a:ext cx="301680" cy="168840"/>
            </p14:xfrm>
          </p:contentPart>
        </mc:Choice>
        <mc:Fallback xmlns="">
          <p:pic>
            <p:nvPicPr>
              <p:cNvPr id="89" name="Ink 88"/>
            </p:nvPicPr>
            <p:blipFill>
              <a:blip r:embed="rId129"/>
            </p:blipFill>
            <p:spPr>
              <a:xfrm>
                <a:off x="216088" y="3271041"/>
                <a:ext cx="301680" cy="16884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00" name="Ink 99"/>
              <p14:cNvContentPartPr/>
              <p14:nvPr/>
            </p14:nvContentPartPr>
            <p14:xfrm>
              <a:off x="5045848" y="3035241"/>
              <a:ext cx="1150560" cy="577800"/>
            </p14:xfrm>
          </p:contentPart>
        </mc:Choice>
        <mc:Fallback xmlns="">
          <p:pic>
            <p:nvPicPr>
              <p:cNvPr id="100" name="Ink 99"/>
            </p:nvPicPr>
            <p:blipFill>
              <a:blip r:embed="rId131"/>
            </p:blipFill>
            <p:spPr>
              <a:xfrm>
                <a:off x="5045848" y="3035241"/>
                <a:ext cx="1150560" cy="57780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01" name="Ink 100"/>
              <p14:cNvContentPartPr/>
              <p14:nvPr/>
            </p14:nvContentPartPr>
            <p14:xfrm>
              <a:off x="5783488" y="3123441"/>
              <a:ext cx="192600" cy="14040"/>
            </p14:xfrm>
          </p:contentPart>
        </mc:Choice>
        <mc:Fallback xmlns="">
          <p:pic>
            <p:nvPicPr>
              <p:cNvPr id="101" name="Ink 100"/>
            </p:nvPicPr>
            <p:blipFill>
              <a:blip r:embed="rId133"/>
            </p:blipFill>
            <p:spPr>
              <a:xfrm>
                <a:off x="5783488" y="3123441"/>
                <a:ext cx="192600" cy="1404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02" name="Ink 101"/>
              <p14:cNvContentPartPr/>
              <p14:nvPr/>
            </p14:nvContentPartPr>
            <p14:xfrm>
              <a:off x="6384328" y="3140361"/>
              <a:ext cx="286920" cy="234720"/>
            </p14:xfrm>
          </p:contentPart>
        </mc:Choice>
        <mc:Fallback xmlns="">
          <p:pic>
            <p:nvPicPr>
              <p:cNvPr id="102" name="Ink 101"/>
            </p:nvPicPr>
            <p:blipFill>
              <a:blip r:embed="rId135"/>
            </p:blipFill>
            <p:spPr>
              <a:xfrm>
                <a:off x="6384328" y="3140361"/>
                <a:ext cx="286920" cy="23472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03" name="Ink 102"/>
              <p14:cNvContentPartPr/>
              <p14:nvPr/>
            </p14:nvContentPartPr>
            <p14:xfrm>
              <a:off x="6382168" y="2935161"/>
              <a:ext cx="118800" cy="117000"/>
            </p14:xfrm>
          </p:contentPart>
        </mc:Choice>
        <mc:Fallback xmlns="">
          <p:pic>
            <p:nvPicPr>
              <p:cNvPr id="103" name="Ink 102"/>
            </p:nvPicPr>
            <p:blipFill>
              <a:blip r:embed="rId137"/>
            </p:blipFill>
            <p:spPr>
              <a:xfrm>
                <a:off x="6382168" y="2935161"/>
                <a:ext cx="118800" cy="11700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05" name="Ink 104"/>
              <p14:cNvContentPartPr/>
              <p14:nvPr/>
            </p14:nvContentPartPr>
            <p14:xfrm>
              <a:off x="6837208" y="3008961"/>
              <a:ext cx="798480" cy="526680"/>
            </p14:xfrm>
          </p:contentPart>
        </mc:Choice>
        <mc:Fallback xmlns="">
          <p:pic>
            <p:nvPicPr>
              <p:cNvPr id="105" name="Ink 104"/>
            </p:nvPicPr>
            <p:blipFill>
              <a:blip r:embed="rId139"/>
            </p:blipFill>
            <p:spPr>
              <a:xfrm>
                <a:off x="6837208" y="3008961"/>
                <a:ext cx="798480" cy="52668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06" name="Ink 105"/>
              <p14:cNvContentPartPr/>
              <p14:nvPr/>
            </p14:nvContentPartPr>
            <p14:xfrm>
              <a:off x="7020808" y="2941281"/>
              <a:ext cx="129240" cy="115920"/>
            </p14:xfrm>
          </p:contentPart>
        </mc:Choice>
        <mc:Fallback xmlns="">
          <p:pic>
            <p:nvPicPr>
              <p:cNvPr id="106" name="Ink 105"/>
            </p:nvPicPr>
            <p:blipFill>
              <a:blip r:embed="rId141"/>
            </p:blipFill>
            <p:spPr>
              <a:xfrm>
                <a:off x="7020808" y="2941281"/>
                <a:ext cx="129240" cy="11592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07" name="Ink 106"/>
              <p14:cNvContentPartPr/>
              <p14:nvPr/>
            </p14:nvContentPartPr>
            <p14:xfrm>
              <a:off x="7753048" y="3201921"/>
              <a:ext cx="359640" cy="214920"/>
            </p14:xfrm>
          </p:contentPart>
        </mc:Choice>
        <mc:Fallback xmlns="">
          <p:pic>
            <p:nvPicPr>
              <p:cNvPr id="107" name="Ink 106"/>
            </p:nvPicPr>
            <p:blipFill>
              <a:blip r:embed="rId143"/>
            </p:blipFill>
            <p:spPr>
              <a:xfrm>
                <a:off x="7753048" y="3201921"/>
                <a:ext cx="359640" cy="21492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08" name="Ink 107"/>
              <p14:cNvContentPartPr/>
              <p14:nvPr/>
            </p14:nvContentPartPr>
            <p14:xfrm>
              <a:off x="7836208" y="3003561"/>
              <a:ext cx="102240" cy="132120"/>
            </p14:xfrm>
          </p:contentPart>
        </mc:Choice>
        <mc:Fallback xmlns="">
          <p:pic>
            <p:nvPicPr>
              <p:cNvPr id="108" name="Ink 107"/>
            </p:nvPicPr>
            <p:blipFill>
              <a:blip r:embed="rId145"/>
            </p:blipFill>
            <p:spPr>
              <a:xfrm>
                <a:off x="7836208" y="3003561"/>
                <a:ext cx="102240" cy="13212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09" name="Ink 108"/>
              <p14:cNvContentPartPr/>
              <p14:nvPr/>
            </p14:nvContentPartPr>
            <p14:xfrm>
              <a:off x="8216008" y="2997441"/>
              <a:ext cx="1220400" cy="383040"/>
            </p14:xfrm>
          </p:contentPart>
        </mc:Choice>
        <mc:Fallback xmlns="">
          <p:pic>
            <p:nvPicPr>
              <p:cNvPr id="109" name="Ink 108"/>
            </p:nvPicPr>
            <p:blipFill>
              <a:blip r:embed="rId147"/>
            </p:blipFill>
            <p:spPr>
              <a:xfrm>
                <a:off x="8216008" y="2997441"/>
                <a:ext cx="1220400" cy="38304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10" name="Ink 109"/>
              <p14:cNvContentPartPr/>
              <p14:nvPr/>
            </p14:nvContentPartPr>
            <p14:xfrm>
              <a:off x="8546128" y="3071601"/>
              <a:ext cx="197280" cy="5760"/>
            </p14:xfrm>
          </p:contentPart>
        </mc:Choice>
        <mc:Fallback xmlns="">
          <p:pic>
            <p:nvPicPr>
              <p:cNvPr id="110" name="Ink 109"/>
            </p:nvPicPr>
            <p:blipFill>
              <a:blip r:embed="rId149"/>
            </p:blipFill>
            <p:spPr>
              <a:xfrm>
                <a:off x="8546128" y="3071601"/>
                <a:ext cx="197280" cy="576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11" name="Ink 110"/>
              <p14:cNvContentPartPr/>
              <p14:nvPr/>
            </p14:nvContentPartPr>
            <p14:xfrm>
              <a:off x="9539728" y="3302721"/>
              <a:ext cx="5040" cy="4680"/>
            </p14:xfrm>
          </p:contentPart>
        </mc:Choice>
        <mc:Fallback xmlns="">
          <p:pic>
            <p:nvPicPr>
              <p:cNvPr id="111" name="Ink 110"/>
            </p:nvPicPr>
            <p:blipFill>
              <a:blip r:embed="rId151"/>
            </p:blipFill>
            <p:spPr>
              <a:xfrm>
                <a:off x="9539728" y="3302721"/>
                <a:ext cx="5040" cy="468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19" name="Ink 118"/>
              <p14:cNvContentPartPr/>
              <p14:nvPr/>
            </p14:nvContentPartPr>
            <p14:xfrm>
              <a:off x="3412888" y="3823281"/>
              <a:ext cx="305640" cy="121320"/>
            </p14:xfrm>
          </p:contentPart>
        </mc:Choice>
        <mc:Fallback xmlns="">
          <p:pic>
            <p:nvPicPr>
              <p:cNvPr id="119" name="Ink 118"/>
            </p:nvPicPr>
            <p:blipFill>
              <a:blip r:embed="rId153"/>
            </p:blipFill>
            <p:spPr>
              <a:xfrm>
                <a:off x="3412888" y="3823281"/>
                <a:ext cx="305640" cy="12132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20" name="Ink 119"/>
              <p14:cNvContentPartPr/>
              <p14:nvPr/>
            </p14:nvContentPartPr>
            <p14:xfrm>
              <a:off x="3879088" y="3716721"/>
              <a:ext cx="40320" cy="272160"/>
            </p14:xfrm>
          </p:contentPart>
        </mc:Choice>
        <mc:Fallback xmlns="">
          <p:pic>
            <p:nvPicPr>
              <p:cNvPr id="120" name="Ink 119"/>
            </p:nvPicPr>
            <p:blipFill>
              <a:blip r:embed="rId155"/>
            </p:blipFill>
            <p:spPr>
              <a:xfrm>
                <a:off x="3879088" y="3716721"/>
                <a:ext cx="40320" cy="27216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21" name="Ink 120"/>
              <p14:cNvContentPartPr/>
              <p14:nvPr/>
            </p14:nvContentPartPr>
            <p14:xfrm>
              <a:off x="3969808" y="3680361"/>
              <a:ext cx="23760" cy="312120"/>
            </p14:xfrm>
          </p:contentPart>
        </mc:Choice>
        <mc:Fallback xmlns="">
          <p:pic>
            <p:nvPicPr>
              <p:cNvPr id="121" name="Ink 120"/>
            </p:nvPicPr>
            <p:blipFill>
              <a:blip r:embed="rId157"/>
            </p:blipFill>
            <p:spPr>
              <a:xfrm>
                <a:off x="3969808" y="3680361"/>
                <a:ext cx="23760" cy="31212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22" name="Ink 121"/>
              <p14:cNvContentPartPr/>
              <p14:nvPr/>
            </p14:nvContentPartPr>
            <p14:xfrm>
              <a:off x="3757768" y="3763161"/>
              <a:ext cx="323280" cy="93600"/>
            </p14:xfrm>
          </p:contentPart>
        </mc:Choice>
        <mc:Fallback xmlns="">
          <p:pic>
            <p:nvPicPr>
              <p:cNvPr id="122" name="Ink 121"/>
            </p:nvPicPr>
            <p:blipFill>
              <a:blip r:embed="rId159"/>
            </p:blipFill>
            <p:spPr>
              <a:xfrm>
                <a:off x="3757768" y="3763161"/>
                <a:ext cx="323280" cy="9360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23" name="Ink 122"/>
              <p14:cNvContentPartPr/>
              <p14:nvPr/>
            </p14:nvContentPartPr>
            <p14:xfrm>
              <a:off x="4175008" y="3709881"/>
              <a:ext cx="946800" cy="304560"/>
            </p14:xfrm>
          </p:contentPart>
        </mc:Choice>
        <mc:Fallback xmlns="">
          <p:pic>
            <p:nvPicPr>
              <p:cNvPr id="123" name="Ink 122"/>
            </p:nvPicPr>
            <p:blipFill>
              <a:blip r:embed="rId161"/>
            </p:blipFill>
            <p:spPr>
              <a:xfrm>
                <a:off x="4175008" y="3709881"/>
                <a:ext cx="946800" cy="30456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24" name="Ink 123"/>
              <p14:cNvContentPartPr/>
              <p14:nvPr/>
            </p14:nvContentPartPr>
            <p14:xfrm>
              <a:off x="5266168" y="3664881"/>
              <a:ext cx="354960" cy="593640"/>
            </p14:xfrm>
          </p:contentPart>
        </mc:Choice>
        <mc:Fallback xmlns="">
          <p:pic>
            <p:nvPicPr>
              <p:cNvPr id="124" name="Ink 123"/>
            </p:nvPicPr>
            <p:blipFill>
              <a:blip r:embed="rId163"/>
            </p:blipFill>
            <p:spPr>
              <a:xfrm>
                <a:off x="5266168" y="3664881"/>
                <a:ext cx="354960" cy="593640"/>
              </a:xfrm>
              <a:prstGeom prst="rect"/>
            </p:spPr>
          </p:pic>
        </mc:Fallback>
      </mc:AlternateContent>
      <p:grpSp>
        <p:nvGrpSpPr>
          <p:cNvPr id="158" name="Group 157"/>
          <p:cNvGrpSpPr/>
          <p:nvPr/>
        </p:nvGrpSpPr>
        <p:grpSpPr>
          <a:xfrm>
            <a:off x="3433768" y="4184001"/>
            <a:ext cx="2406960" cy="597240"/>
            <a:chOff x="3433768" y="4184001"/>
            <a:chExt cx="2406960" cy="597240"/>
          </a:xfrm>
        </p:grpSpPr>
        <mc:AlternateContent xmlns:mc="http://schemas.openxmlformats.org/markup-compatibility/2006" xmlns:p14="http://schemas.microsoft.com/office/powerpoint/2010/main">
          <mc:Choice Requires="p14">
            <p:contentPart p14:bwMode="auto" r:id="rId164">
              <p14:nvContentPartPr>
                <p14:cNvPr id="140" name="Ink 139"/>
                <p14:cNvContentPartPr/>
                <p14:nvPr/>
              </p14:nvContentPartPr>
              <p14:xfrm>
                <a:off x="3433768" y="4340601"/>
                <a:ext cx="228600" cy="104760"/>
              </p14:xfrm>
            </p:contentPart>
          </mc:Choice>
          <mc:Fallback xmlns="">
            <p:pic>
              <p:nvPicPr>
                <p:cNvPr id="140" name="Ink 139"/>
              </p:nvPicPr>
              <p:blipFill>
                <a:blip r:embed="rId165"/>
              </p:blipFill>
              <p:spPr>
                <a:xfrm>
                  <a:off x="3433768" y="4340601"/>
                  <a:ext cx="228600" cy="10476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41" name="Ink 140"/>
                <p14:cNvContentPartPr/>
                <p14:nvPr/>
              </p14:nvContentPartPr>
              <p14:xfrm>
                <a:off x="3868648" y="4252761"/>
                <a:ext cx="25200" cy="278640"/>
              </p14:xfrm>
            </p:contentPart>
          </mc:Choice>
          <mc:Fallback xmlns="">
            <p:pic>
              <p:nvPicPr>
                <p:cNvPr id="141" name="Ink 140"/>
              </p:nvPicPr>
              <p:blipFill>
                <a:blip r:embed="rId167"/>
              </p:blipFill>
              <p:spPr>
                <a:xfrm>
                  <a:off x="3868648" y="4252761"/>
                  <a:ext cx="25200" cy="27864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42" name="Ink 141"/>
                <p14:cNvContentPartPr/>
                <p14:nvPr/>
              </p14:nvContentPartPr>
              <p14:xfrm>
                <a:off x="3974488" y="4206321"/>
                <a:ext cx="21600" cy="294840"/>
              </p14:xfrm>
            </p:contentPart>
          </mc:Choice>
          <mc:Fallback xmlns="">
            <p:pic>
              <p:nvPicPr>
                <p:cNvPr id="142" name="Ink 141"/>
              </p:nvPicPr>
              <p:blipFill>
                <a:blip r:embed="rId169"/>
              </p:blipFill>
              <p:spPr>
                <a:xfrm>
                  <a:off x="3974488" y="4206321"/>
                  <a:ext cx="21600" cy="29484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43" name="Ink 142"/>
                <p14:cNvContentPartPr/>
                <p14:nvPr/>
              </p14:nvContentPartPr>
              <p14:xfrm>
                <a:off x="3814288" y="4283721"/>
                <a:ext cx="263160" cy="100080"/>
              </p14:xfrm>
            </p:contentPart>
          </mc:Choice>
          <mc:Fallback xmlns="">
            <p:pic>
              <p:nvPicPr>
                <p:cNvPr id="143" name="Ink 142"/>
              </p:nvPicPr>
              <p:blipFill>
                <a:blip r:embed="rId171"/>
              </p:blipFill>
              <p:spPr>
                <a:xfrm>
                  <a:off x="3814288" y="4283721"/>
                  <a:ext cx="263160" cy="10008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44" name="Ink 143"/>
                <p14:cNvContentPartPr/>
                <p14:nvPr/>
              </p14:nvContentPartPr>
              <p14:xfrm>
                <a:off x="4200208" y="4281561"/>
                <a:ext cx="961920" cy="250920"/>
              </p14:xfrm>
            </p:contentPart>
          </mc:Choice>
          <mc:Fallback xmlns="">
            <p:pic>
              <p:nvPicPr>
                <p:cNvPr id="144" name="Ink 143"/>
              </p:nvPicPr>
              <p:blipFill>
                <a:blip r:embed="rId173"/>
              </p:blipFill>
              <p:spPr>
                <a:xfrm>
                  <a:off x="4200208" y="4281561"/>
                  <a:ext cx="961920" cy="25092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45" name="Ink 144"/>
                <p14:cNvContentPartPr/>
                <p14:nvPr/>
              </p14:nvContentPartPr>
              <p14:xfrm>
                <a:off x="5441848" y="4184001"/>
                <a:ext cx="398880" cy="597240"/>
              </p14:xfrm>
            </p:contentPart>
          </mc:Choice>
          <mc:Fallback xmlns="">
            <p:pic>
              <p:nvPicPr>
                <p:cNvPr id="145" name="Ink 144"/>
              </p:nvPicPr>
              <p:blipFill>
                <a:blip r:embed="rId175"/>
              </p:blipFill>
              <p:spPr>
                <a:xfrm>
                  <a:off x="5441848" y="4184001"/>
                  <a:ext cx="398880" cy="597240"/>
                </a:xfrm>
                <a:prstGeom prst="rect"/>
              </p:spPr>
            </p:pic>
          </mc:Fallback>
        </mc:AlternateContent>
      </p:grpSp>
      <p:grpSp>
        <p:nvGrpSpPr>
          <p:cNvPr id="157" name="Group 156"/>
          <p:cNvGrpSpPr/>
          <p:nvPr/>
        </p:nvGrpSpPr>
        <p:grpSpPr>
          <a:xfrm>
            <a:off x="5728048" y="3389481"/>
            <a:ext cx="5879160" cy="1234800"/>
            <a:chOff x="5728048" y="3389481"/>
            <a:chExt cx="5879160" cy="1234800"/>
          </a:xfrm>
        </p:grpSpPr>
        <mc:AlternateContent xmlns:mc="http://schemas.openxmlformats.org/markup-compatibility/2006" xmlns:p14="http://schemas.microsoft.com/office/powerpoint/2010/main">
          <mc:Choice Requires="p14">
            <p:contentPart p14:bwMode="auto" r:id="rId176">
              <p14:nvContentPartPr>
                <p14:cNvPr id="125" name="Ink 124"/>
                <p14:cNvContentPartPr/>
                <p14:nvPr/>
              </p14:nvContentPartPr>
              <p14:xfrm>
                <a:off x="5728048" y="3669561"/>
                <a:ext cx="1814400" cy="370080"/>
              </p14:xfrm>
            </p:contentPart>
          </mc:Choice>
          <mc:Fallback xmlns="">
            <p:pic>
              <p:nvPicPr>
                <p:cNvPr id="125" name="Ink 124"/>
              </p:nvPicPr>
              <p:blipFill>
                <a:blip r:embed="rId177"/>
              </p:blipFill>
              <p:spPr>
                <a:xfrm>
                  <a:off x="5728048" y="3669561"/>
                  <a:ext cx="1814400" cy="37008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26" name="Ink 125"/>
                <p14:cNvContentPartPr/>
                <p14:nvPr/>
              </p14:nvContentPartPr>
              <p14:xfrm>
                <a:off x="6962128" y="3748041"/>
                <a:ext cx="158400" cy="7920"/>
              </p14:xfrm>
            </p:contentPart>
          </mc:Choice>
          <mc:Fallback xmlns="">
            <p:pic>
              <p:nvPicPr>
                <p:cNvPr id="126" name="Ink 125"/>
              </p:nvPicPr>
              <p:blipFill>
                <a:blip r:embed="rId179"/>
              </p:blipFill>
              <p:spPr>
                <a:xfrm>
                  <a:off x="6962128" y="3748041"/>
                  <a:ext cx="158400" cy="792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29" name="Ink 128"/>
                <p14:cNvContentPartPr/>
                <p14:nvPr/>
              </p14:nvContentPartPr>
              <p14:xfrm>
                <a:off x="7675288" y="3769641"/>
                <a:ext cx="380880" cy="246600"/>
              </p14:xfrm>
            </p:contentPart>
          </mc:Choice>
          <mc:Fallback xmlns="">
            <p:pic>
              <p:nvPicPr>
                <p:cNvPr id="129" name="Ink 128"/>
              </p:nvPicPr>
              <p:blipFill>
                <a:blip r:embed="rId181"/>
              </p:blipFill>
              <p:spPr>
                <a:xfrm>
                  <a:off x="7675288" y="3769641"/>
                  <a:ext cx="380880" cy="24660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30" name="Ink 129"/>
                <p14:cNvContentPartPr/>
                <p14:nvPr/>
              </p14:nvContentPartPr>
              <p14:xfrm>
                <a:off x="7739728" y="3575961"/>
                <a:ext cx="99000" cy="146160"/>
              </p14:xfrm>
            </p:contentPart>
          </mc:Choice>
          <mc:Fallback xmlns="">
            <p:pic>
              <p:nvPicPr>
                <p:cNvPr id="130" name="Ink 129"/>
              </p:nvPicPr>
              <p:blipFill>
                <a:blip r:embed="rId183"/>
              </p:blipFill>
              <p:spPr>
                <a:xfrm>
                  <a:off x="7739728" y="3575961"/>
                  <a:ext cx="99000" cy="14616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31" name="Ink 130"/>
                <p14:cNvContentPartPr/>
                <p14:nvPr/>
              </p14:nvContentPartPr>
              <p14:xfrm>
                <a:off x="8185408" y="3512601"/>
                <a:ext cx="1130760" cy="419400"/>
              </p14:xfrm>
            </p:contentPart>
          </mc:Choice>
          <mc:Fallback xmlns="">
            <p:pic>
              <p:nvPicPr>
                <p:cNvPr id="131" name="Ink 130"/>
              </p:nvPicPr>
              <p:blipFill>
                <a:blip r:embed="rId185"/>
              </p:blipFill>
              <p:spPr>
                <a:xfrm>
                  <a:off x="8185408" y="3512601"/>
                  <a:ext cx="1130760" cy="41940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32" name="Ink 131"/>
                <p14:cNvContentPartPr/>
                <p14:nvPr/>
              </p14:nvContentPartPr>
              <p14:xfrm>
                <a:off x="8824408" y="3488121"/>
                <a:ext cx="107640" cy="105840"/>
              </p14:xfrm>
            </p:contentPart>
          </mc:Choice>
          <mc:Fallback xmlns="">
            <p:pic>
              <p:nvPicPr>
                <p:cNvPr id="132" name="Ink 131"/>
              </p:nvPicPr>
              <p:blipFill>
                <a:blip r:embed="rId187"/>
              </p:blipFill>
              <p:spPr>
                <a:xfrm>
                  <a:off x="8824408" y="3488121"/>
                  <a:ext cx="107640" cy="10584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33" name="Ink 132"/>
                <p14:cNvContentPartPr/>
                <p14:nvPr/>
              </p14:nvContentPartPr>
              <p14:xfrm>
                <a:off x="8668528" y="3661281"/>
                <a:ext cx="166680" cy="17280"/>
              </p14:xfrm>
            </p:contentPart>
          </mc:Choice>
          <mc:Fallback xmlns="">
            <p:pic>
              <p:nvPicPr>
                <p:cNvPr id="133" name="Ink 132"/>
              </p:nvPicPr>
              <p:blipFill>
                <a:blip r:embed="rId189"/>
              </p:blipFill>
              <p:spPr>
                <a:xfrm>
                  <a:off x="8668528" y="3661281"/>
                  <a:ext cx="166680" cy="1728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34" name="Ink 133"/>
                <p14:cNvContentPartPr/>
                <p14:nvPr/>
              </p14:nvContentPartPr>
              <p14:xfrm>
                <a:off x="9532888" y="3528441"/>
                <a:ext cx="772920" cy="383400"/>
              </p14:xfrm>
            </p:contentPart>
          </mc:Choice>
          <mc:Fallback xmlns="">
            <p:pic>
              <p:nvPicPr>
                <p:cNvPr id="134" name="Ink 133"/>
              </p:nvPicPr>
              <p:blipFill>
                <a:blip r:embed="rId191"/>
              </p:blipFill>
              <p:spPr>
                <a:xfrm>
                  <a:off x="9532888" y="3528441"/>
                  <a:ext cx="772920" cy="38340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35" name="Ink 134"/>
                <p14:cNvContentPartPr/>
                <p14:nvPr/>
              </p14:nvContentPartPr>
              <p14:xfrm>
                <a:off x="10284208" y="3511521"/>
                <a:ext cx="702720" cy="338760"/>
              </p14:xfrm>
            </p:contentPart>
          </mc:Choice>
          <mc:Fallback xmlns="">
            <p:pic>
              <p:nvPicPr>
                <p:cNvPr id="135" name="Ink 134"/>
              </p:nvPicPr>
              <p:blipFill>
                <a:blip r:embed="rId193"/>
              </p:blipFill>
              <p:spPr>
                <a:xfrm>
                  <a:off x="10284208" y="3511521"/>
                  <a:ext cx="702720" cy="33876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36" name="Ink 135"/>
                <p14:cNvContentPartPr/>
                <p14:nvPr/>
              </p14:nvContentPartPr>
              <p14:xfrm>
                <a:off x="10549528" y="3389481"/>
                <a:ext cx="90720" cy="86400"/>
              </p14:xfrm>
            </p:contentPart>
          </mc:Choice>
          <mc:Fallback xmlns="">
            <p:pic>
              <p:nvPicPr>
                <p:cNvPr id="136" name="Ink 135"/>
              </p:nvPicPr>
              <p:blipFill>
                <a:blip r:embed="rId195"/>
              </p:blipFill>
              <p:spPr>
                <a:xfrm>
                  <a:off x="10549528" y="3389481"/>
                  <a:ext cx="90720" cy="8640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37" name="Ink 136"/>
                <p14:cNvContentPartPr/>
                <p14:nvPr/>
              </p14:nvContentPartPr>
              <p14:xfrm>
                <a:off x="10324528" y="3567681"/>
                <a:ext cx="181800" cy="24840"/>
              </p14:xfrm>
            </p:contentPart>
          </mc:Choice>
          <mc:Fallback xmlns="">
            <p:pic>
              <p:nvPicPr>
                <p:cNvPr id="137" name="Ink 136"/>
              </p:nvPicPr>
              <p:blipFill>
                <a:blip r:embed="rId197"/>
              </p:blipFill>
              <p:spPr>
                <a:xfrm>
                  <a:off x="10324528" y="3567681"/>
                  <a:ext cx="181800" cy="2484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38" name="Ink 137"/>
                <p14:cNvContentPartPr/>
                <p14:nvPr/>
              </p14:nvContentPartPr>
              <p14:xfrm>
                <a:off x="9949408" y="3418281"/>
                <a:ext cx="107640" cy="112680"/>
              </p14:xfrm>
            </p:contentPart>
          </mc:Choice>
          <mc:Fallback xmlns="">
            <p:pic>
              <p:nvPicPr>
                <p:cNvPr id="138" name="Ink 137"/>
              </p:nvPicPr>
              <p:blipFill>
                <a:blip r:embed="rId199"/>
              </p:blipFill>
              <p:spPr>
                <a:xfrm>
                  <a:off x="9949408" y="3418281"/>
                  <a:ext cx="107640" cy="11268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46" name="Ink 145"/>
                <p14:cNvContentPartPr/>
                <p14:nvPr/>
              </p14:nvContentPartPr>
              <p14:xfrm>
                <a:off x="5986168" y="4168521"/>
                <a:ext cx="1703520" cy="351720"/>
              </p14:xfrm>
            </p:contentPart>
          </mc:Choice>
          <mc:Fallback xmlns="">
            <p:pic>
              <p:nvPicPr>
                <p:cNvPr id="146" name="Ink 145"/>
              </p:nvPicPr>
              <p:blipFill>
                <a:blip r:embed="rId201"/>
              </p:blipFill>
              <p:spPr>
                <a:xfrm>
                  <a:off x="5986168" y="4168521"/>
                  <a:ext cx="1703520" cy="35172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47" name="Ink 146"/>
                <p14:cNvContentPartPr/>
                <p14:nvPr/>
              </p14:nvContentPartPr>
              <p14:xfrm>
                <a:off x="7205128" y="4309281"/>
                <a:ext cx="155880" cy="360"/>
              </p14:xfrm>
            </p:contentPart>
          </mc:Choice>
          <mc:Fallback xmlns="">
            <p:pic>
              <p:nvPicPr>
                <p:cNvPr id="147" name="Ink 146"/>
              </p:nvPicPr>
              <p:blipFill>
                <a:blip r:embed="rId203"/>
              </p:blipFill>
              <p:spPr>
                <a:xfrm>
                  <a:off x="7205128" y="4309281"/>
                  <a:ext cx="155880" cy="36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48" name="Ink 147"/>
                <p14:cNvContentPartPr/>
                <p14:nvPr/>
              </p14:nvContentPartPr>
              <p14:xfrm>
                <a:off x="7896328" y="4242321"/>
                <a:ext cx="368640" cy="241200"/>
              </p14:xfrm>
            </p:contentPart>
          </mc:Choice>
          <mc:Fallback xmlns="">
            <p:pic>
              <p:nvPicPr>
                <p:cNvPr id="148" name="Ink 147"/>
              </p:nvPicPr>
              <p:blipFill>
                <a:blip r:embed="rId205"/>
              </p:blipFill>
              <p:spPr>
                <a:xfrm>
                  <a:off x="7896328" y="4242321"/>
                  <a:ext cx="368640" cy="24120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49" name="Ink 148"/>
                <p14:cNvContentPartPr/>
                <p14:nvPr/>
              </p14:nvContentPartPr>
              <p14:xfrm>
                <a:off x="7977688" y="4120281"/>
                <a:ext cx="90720" cy="96480"/>
              </p14:xfrm>
            </p:contentPart>
          </mc:Choice>
          <mc:Fallback xmlns="">
            <p:pic>
              <p:nvPicPr>
                <p:cNvPr id="149" name="Ink 148"/>
              </p:nvPicPr>
              <p:blipFill>
                <a:blip r:embed="rId207"/>
              </p:blipFill>
              <p:spPr>
                <a:xfrm>
                  <a:off x="7977688" y="4120281"/>
                  <a:ext cx="90720" cy="9648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50" name="Ink 149"/>
                <p14:cNvContentPartPr/>
                <p14:nvPr/>
              </p14:nvContentPartPr>
              <p14:xfrm>
                <a:off x="8394928" y="4049001"/>
                <a:ext cx="1610640" cy="575280"/>
              </p14:xfrm>
            </p:contentPart>
          </mc:Choice>
          <mc:Fallback xmlns="">
            <p:pic>
              <p:nvPicPr>
                <p:cNvPr id="150" name="Ink 149"/>
              </p:nvPicPr>
              <p:blipFill>
                <a:blip r:embed="rId209"/>
              </p:blipFill>
              <p:spPr>
                <a:xfrm>
                  <a:off x="8394928" y="4049001"/>
                  <a:ext cx="1610640" cy="57528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51" name="Ink 150"/>
                <p14:cNvContentPartPr/>
                <p14:nvPr/>
              </p14:nvContentPartPr>
              <p14:xfrm>
                <a:off x="9679768" y="4202001"/>
                <a:ext cx="161640" cy="18360"/>
              </p14:xfrm>
            </p:contentPart>
          </mc:Choice>
          <mc:Fallback xmlns="">
            <p:pic>
              <p:nvPicPr>
                <p:cNvPr id="151" name="Ink 150"/>
              </p:nvPicPr>
              <p:blipFill>
                <a:blip r:embed="rId211"/>
              </p:blipFill>
              <p:spPr>
                <a:xfrm>
                  <a:off x="9679768" y="4202001"/>
                  <a:ext cx="161640" cy="1836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52" name="Ink 151"/>
                <p14:cNvContentPartPr/>
                <p14:nvPr/>
              </p14:nvContentPartPr>
              <p14:xfrm>
                <a:off x="9054088" y="4058361"/>
                <a:ext cx="133920" cy="111240"/>
              </p14:xfrm>
            </p:contentPart>
          </mc:Choice>
          <mc:Fallback xmlns="">
            <p:pic>
              <p:nvPicPr>
                <p:cNvPr id="152" name="Ink 151"/>
              </p:nvPicPr>
              <p:blipFill>
                <a:blip r:embed="rId213"/>
              </p:blipFill>
              <p:spPr>
                <a:xfrm>
                  <a:off x="9054088" y="4058361"/>
                  <a:ext cx="133920" cy="11124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53" name="Ink 152"/>
                <p14:cNvContentPartPr/>
                <p14:nvPr/>
              </p14:nvContentPartPr>
              <p14:xfrm>
                <a:off x="10216888" y="4074561"/>
                <a:ext cx="1390320" cy="351720"/>
              </p14:xfrm>
            </p:contentPart>
          </mc:Choice>
          <mc:Fallback xmlns="">
            <p:pic>
              <p:nvPicPr>
                <p:cNvPr id="153" name="Ink 152"/>
              </p:nvPicPr>
              <p:blipFill>
                <a:blip r:embed="rId215"/>
              </p:blipFill>
              <p:spPr>
                <a:xfrm>
                  <a:off x="10216888" y="4074561"/>
                  <a:ext cx="1390320" cy="35172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54" name="Ink 153"/>
                <p14:cNvContentPartPr/>
                <p14:nvPr/>
              </p14:nvContentPartPr>
              <p14:xfrm>
                <a:off x="11217688" y="3951801"/>
                <a:ext cx="96480" cy="106560"/>
              </p14:xfrm>
            </p:contentPart>
          </mc:Choice>
          <mc:Fallback xmlns="">
            <p:pic>
              <p:nvPicPr>
                <p:cNvPr id="154" name="Ink 153"/>
              </p:nvPicPr>
              <p:blipFill>
                <a:blip r:embed="rId217"/>
              </p:blipFill>
              <p:spPr>
                <a:xfrm>
                  <a:off x="11217688" y="3951801"/>
                  <a:ext cx="96480" cy="10656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55" name="Ink 154"/>
                <p14:cNvContentPartPr/>
                <p14:nvPr/>
              </p14:nvContentPartPr>
              <p14:xfrm>
                <a:off x="11016448" y="4112001"/>
                <a:ext cx="172440" cy="37440"/>
              </p14:xfrm>
            </p:contentPart>
          </mc:Choice>
          <mc:Fallback xmlns="">
            <p:pic>
              <p:nvPicPr>
                <p:cNvPr id="155" name="Ink 154"/>
              </p:nvPicPr>
              <p:blipFill>
                <a:blip r:embed="rId219"/>
              </p:blipFill>
              <p:spPr>
                <a:xfrm>
                  <a:off x="11016448" y="4112001"/>
                  <a:ext cx="172440" cy="3744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56" name="Ink 155"/>
                <p14:cNvContentPartPr/>
                <p14:nvPr/>
              </p14:nvContentPartPr>
              <p14:xfrm>
                <a:off x="10532968" y="3974121"/>
                <a:ext cx="103320" cy="130320"/>
              </p14:xfrm>
            </p:contentPart>
          </mc:Choice>
          <mc:Fallback xmlns="">
            <p:pic>
              <p:nvPicPr>
                <p:cNvPr id="156" name="Ink 155"/>
              </p:nvPicPr>
              <p:blipFill>
                <a:blip r:embed="rId221"/>
              </p:blipFill>
              <p:spPr>
                <a:xfrm>
                  <a:off x="10532968" y="3974121"/>
                  <a:ext cx="103320" cy="130320"/>
                </a:xfrm>
                <a:prstGeom prst="rect"/>
              </p:spPr>
            </p:pic>
          </mc:Fallback>
        </mc:AlternateContent>
      </p:grpSp>
      <mc:AlternateContent xmlns:mc="http://schemas.openxmlformats.org/markup-compatibility/2006" xmlns:p14="http://schemas.microsoft.com/office/powerpoint/2010/main">
        <mc:Choice Requires="p14">
          <p:contentPart p14:bwMode="auto" r:id="rId222">
            <p14:nvContentPartPr>
              <p14:cNvPr id="90" name="Ink 89"/>
              <p14:cNvContentPartPr/>
              <p14:nvPr/>
            </p14:nvContentPartPr>
            <p14:xfrm>
              <a:off x="861928" y="3290841"/>
              <a:ext cx="183240" cy="232920"/>
            </p14:xfrm>
          </p:contentPart>
        </mc:Choice>
        <mc:Fallback xmlns="">
          <p:pic>
            <p:nvPicPr>
              <p:cNvPr id="90" name="Ink 89"/>
            </p:nvPicPr>
            <p:blipFill>
              <a:blip r:embed="rId223"/>
            </p:blipFill>
            <p:spPr>
              <a:xfrm>
                <a:off x="861928" y="3290841"/>
                <a:ext cx="183240" cy="23292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91" name="Ink 90"/>
              <p14:cNvContentPartPr/>
              <p14:nvPr/>
            </p14:nvContentPartPr>
            <p14:xfrm>
              <a:off x="1207888" y="3146121"/>
              <a:ext cx="843840" cy="543240"/>
            </p14:xfrm>
          </p:contentPart>
        </mc:Choice>
        <mc:Fallback xmlns="">
          <p:pic>
            <p:nvPicPr>
              <p:cNvPr id="91" name="Ink 90"/>
            </p:nvPicPr>
            <p:blipFill>
              <a:blip r:embed="rId225"/>
            </p:blipFill>
            <p:spPr>
              <a:xfrm>
                <a:off x="1207888" y="3146121"/>
                <a:ext cx="843840" cy="54324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92" name="Ink 91"/>
              <p14:cNvContentPartPr/>
              <p14:nvPr/>
            </p14:nvContentPartPr>
            <p14:xfrm>
              <a:off x="2178088" y="3111561"/>
              <a:ext cx="1007280" cy="451080"/>
            </p14:xfrm>
          </p:contentPart>
        </mc:Choice>
        <mc:Fallback xmlns="">
          <p:pic>
            <p:nvPicPr>
              <p:cNvPr id="92" name="Ink 91"/>
            </p:nvPicPr>
            <p:blipFill>
              <a:blip r:embed="rId227"/>
            </p:blipFill>
            <p:spPr>
              <a:xfrm>
                <a:off x="2178088" y="3111561"/>
                <a:ext cx="1007280" cy="4510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93" name="Ink 92"/>
              <p14:cNvContentPartPr/>
              <p14:nvPr/>
            </p14:nvContentPartPr>
            <p14:xfrm>
              <a:off x="2629888" y="3185001"/>
              <a:ext cx="151200" cy="2520"/>
            </p14:xfrm>
          </p:contentPart>
        </mc:Choice>
        <mc:Fallback xmlns="">
          <p:pic>
            <p:nvPicPr>
              <p:cNvPr id="93" name="Ink 92"/>
            </p:nvPicPr>
            <p:blipFill>
              <a:blip r:embed="rId229"/>
            </p:blipFill>
            <p:spPr>
              <a:xfrm>
                <a:off x="2629888" y="3185001"/>
                <a:ext cx="151200" cy="252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95" name="Ink 94"/>
              <p14:cNvContentPartPr/>
              <p14:nvPr/>
            </p14:nvContentPartPr>
            <p14:xfrm>
              <a:off x="3388768" y="3036681"/>
              <a:ext cx="475560" cy="327960"/>
            </p14:xfrm>
          </p:contentPart>
        </mc:Choice>
        <mc:Fallback xmlns="">
          <p:pic>
            <p:nvPicPr>
              <p:cNvPr id="95" name="Ink 94"/>
            </p:nvPicPr>
            <p:blipFill>
              <a:blip r:embed="rId231"/>
            </p:blipFill>
            <p:spPr>
              <a:xfrm>
                <a:off x="3388768" y="3036681"/>
                <a:ext cx="475560" cy="32796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96" name="Ink 95"/>
              <p14:cNvContentPartPr/>
              <p14:nvPr/>
            </p14:nvContentPartPr>
            <p14:xfrm>
              <a:off x="4010128" y="3037761"/>
              <a:ext cx="940680" cy="403920"/>
            </p14:xfrm>
          </p:contentPart>
        </mc:Choice>
        <mc:Fallback xmlns="">
          <p:pic>
            <p:nvPicPr>
              <p:cNvPr id="96" name="Ink 95"/>
            </p:nvPicPr>
            <p:blipFill>
              <a:blip r:embed="rId233"/>
            </p:blipFill>
            <p:spPr>
              <a:xfrm>
                <a:off x="4010128" y="3037761"/>
                <a:ext cx="940680" cy="40392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97" name="Ink 96"/>
              <p14:cNvContentPartPr/>
              <p14:nvPr/>
            </p14:nvContentPartPr>
            <p14:xfrm>
              <a:off x="4631848" y="2967921"/>
              <a:ext cx="108720" cy="114840"/>
            </p14:xfrm>
          </p:contentPart>
        </mc:Choice>
        <mc:Fallback xmlns="">
          <p:pic>
            <p:nvPicPr>
              <p:cNvPr id="97" name="Ink 96"/>
            </p:nvPicPr>
            <p:blipFill>
              <a:blip r:embed="rId235"/>
            </p:blipFill>
            <p:spPr>
              <a:xfrm>
                <a:off x="4631848" y="2967921"/>
                <a:ext cx="108720" cy="11484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98" name="Ink 97"/>
              <p14:cNvContentPartPr/>
              <p14:nvPr/>
            </p14:nvContentPartPr>
            <p14:xfrm>
              <a:off x="4207768" y="2943801"/>
              <a:ext cx="107280" cy="128520"/>
            </p14:xfrm>
          </p:contentPart>
        </mc:Choice>
        <mc:Fallback xmlns="">
          <p:pic>
            <p:nvPicPr>
              <p:cNvPr id="98" name="Ink 97"/>
            </p:nvPicPr>
            <p:blipFill>
              <a:blip r:embed="rId237"/>
            </p:blipFill>
            <p:spPr>
              <a:xfrm>
                <a:off x="4207768" y="2943801"/>
                <a:ext cx="107280" cy="12852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78" name="Ink 177"/>
              <p14:cNvContentPartPr/>
              <p14:nvPr/>
            </p14:nvContentPartPr>
            <p14:xfrm>
              <a:off x="4219648" y="4759641"/>
              <a:ext cx="1953360" cy="420480"/>
            </p14:xfrm>
          </p:contentPart>
        </mc:Choice>
        <mc:Fallback xmlns="">
          <p:pic>
            <p:nvPicPr>
              <p:cNvPr id="178" name="Ink 177"/>
            </p:nvPicPr>
            <p:blipFill>
              <a:blip r:embed="rId239"/>
            </p:blipFill>
            <p:spPr>
              <a:xfrm>
                <a:off x="4219648" y="4759641"/>
                <a:ext cx="1953360" cy="42048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79" name="Ink 178"/>
              <p14:cNvContentPartPr/>
              <p14:nvPr/>
            </p14:nvContentPartPr>
            <p14:xfrm>
              <a:off x="5354728" y="4697361"/>
              <a:ext cx="93600" cy="111240"/>
            </p14:xfrm>
          </p:contentPart>
        </mc:Choice>
        <mc:Fallback xmlns="">
          <p:pic>
            <p:nvPicPr>
              <p:cNvPr id="179" name="Ink 178"/>
            </p:nvPicPr>
            <p:blipFill>
              <a:blip r:embed="rId241"/>
            </p:blipFill>
            <p:spPr>
              <a:xfrm>
                <a:off x="5354728" y="4697361"/>
                <a:ext cx="93600" cy="11124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80" name="Ink 179"/>
              <p14:cNvContentPartPr/>
              <p14:nvPr/>
            </p14:nvContentPartPr>
            <p14:xfrm>
              <a:off x="4641568" y="4908321"/>
              <a:ext cx="167760" cy="15120"/>
            </p14:xfrm>
          </p:contentPart>
        </mc:Choice>
        <mc:Fallback xmlns="">
          <p:pic>
            <p:nvPicPr>
              <p:cNvPr id="180" name="Ink 179"/>
            </p:nvPicPr>
            <p:blipFill>
              <a:blip r:embed="rId243"/>
            </p:blipFill>
            <p:spPr>
              <a:xfrm>
                <a:off x="4641568" y="4908321"/>
                <a:ext cx="167760" cy="1512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82" name="Ink 181"/>
              <p14:cNvContentPartPr/>
              <p14:nvPr/>
            </p14:nvContentPartPr>
            <p14:xfrm>
              <a:off x="6321328" y="4825161"/>
              <a:ext cx="497160" cy="576000"/>
            </p14:xfrm>
          </p:contentPart>
        </mc:Choice>
        <mc:Fallback xmlns="">
          <p:pic>
            <p:nvPicPr>
              <p:cNvPr id="182" name="Ink 181"/>
            </p:nvPicPr>
            <p:blipFill>
              <a:blip r:embed="rId245"/>
            </p:blipFill>
            <p:spPr>
              <a:xfrm>
                <a:off x="6321328" y="4825161"/>
                <a:ext cx="497160" cy="576000"/>
              </a:xfrm>
              <a:prstGeom prst="rect"/>
            </p:spPr>
          </p:pic>
        </mc:Fallback>
      </mc:AlternateContent>
      <p:grpSp>
        <p:nvGrpSpPr>
          <p:cNvPr id="195" name="Group 194"/>
          <p:cNvGrpSpPr/>
          <p:nvPr/>
        </p:nvGrpSpPr>
        <p:grpSpPr>
          <a:xfrm>
            <a:off x="6994528" y="4657041"/>
            <a:ext cx="2519280" cy="709200"/>
            <a:chOff x="6994528" y="4657041"/>
            <a:chExt cx="2519280" cy="709200"/>
          </a:xfrm>
        </p:grpSpPr>
        <mc:AlternateContent xmlns:mc="http://schemas.openxmlformats.org/markup-compatibility/2006" xmlns:p14="http://schemas.microsoft.com/office/powerpoint/2010/main">
          <mc:Choice Requires="p14">
            <p:contentPart p14:bwMode="auto" r:id="rId246">
              <p14:nvContentPartPr>
                <p14:cNvPr id="183" name="Ink 182"/>
                <p14:cNvContentPartPr/>
                <p14:nvPr/>
              </p14:nvContentPartPr>
              <p14:xfrm>
                <a:off x="6994528" y="4774761"/>
                <a:ext cx="1999800" cy="403560"/>
              </p14:xfrm>
            </p:contentPart>
          </mc:Choice>
          <mc:Fallback xmlns="">
            <p:pic>
              <p:nvPicPr>
                <p:cNvPr id="183" name="Ink 182"/>
              </p:nvPicPr>
              <p:blipFill>
                <a:blip r:embed="rId247"/>
              </p:blipFill>
              <p:spPr>
                <a:xfrm>
                  <a:off x="6994528" y="4774761"/>
                  <a:ext cx="1999800" cy="40356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184" name="Ink 183"/>
                <p14:cNvContentPartPr/>
                <p14:nvPr/>
              </p14:nvContentPartPr>
              <p14:xfrm>
                <a:off x="8652688" y="4657041"/>
                <a:ext cx="94320" cy="88560"/>
              </p14:xfrm>
            </p:contentPart>
          </mc:Choice>
          <mc:Fallback xmlns="">
            <p:pic>
              <p:nvPicPr>
                <p:cNvPr id="184" name="Ink 183"/>
              </p:nvPicPr>
              <p:blipFill>
                <a:blip r:embed="rId249"/>
              </p:blipFill>
              <p:spPr>
                <a:xfrm>
                  <a:off x="8652688" y="4657041"/>
                  <a:ext cx="94320" cy="8856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85" name="Ink 184"/>
                <p14:cNvContentPartPr/>
                <p14:nvPr/>
              </p14:nvContentPartPr>
              <p14:xfrm>
                <a:off x="8428408" y="4824801"/>
                <a:ext cx="181800" cy="4680"/>
              </p14:xfrm>
            </p:contentPart>
          </mc:Choice>
          <mc:Fallback xmlns="">
            <p:pic>
              <p:nvPicPr>
                <p:cNvPr id="185" name="Ink 184"/>
              </p:nvPicPr>
              <p:blipFill>
                <a:blip r:embed="rId251"/>
              </p:blipFill>
              <p:spPr>
                <a:xfrm>
                  <a:off x="8428408" y="4824801"/>
                  <a:ext cx="181800" cy="468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86" name="Ink 185"/>
                <p14:cNvContentPartPr/>
                <p14:nvPr/>
              </p14:nvContentPartPr>
              <p14:xfrm>
                <a:off x="7143208" y="4738761"/>
                <a:ext cx="106560" cy="136080"/>
              </p14:xfrm>
            </p:contentPart>
          </mc:Choice>
          <mc:Fallback xmlns="">
            <p:pic>
              <p:nvPicPr>
                <p:cNvPr id="186" name="Ink 185"/>
              </p:nvPicPr>
              <p:blipFill>
                <a:blip r:embed="rId253"/>
              </p:blipFill>
              <p:spPr>
                <a:xfrm>
                  <a:off x="7143208" y="4738761"/>
                  <a:ext cx="106560" cy="13608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187" name="Ink 186"/>
                <p14:cNvContentPartPr/>
                <p14:nvPr/>
              </p14:nvContentPartPr>
              <p14:xfrm>
                <a:off x="7498528" y="4885281"/>
                <a:ext cx="200880" cy="20520"/>
              </p14:xfrm>
            </p:contentPart>
          </mc:Choice>
          <mc:Fallback xmlns="">
            <p:pic>
              <p:nvPicPr>
                <p:cNvPr id="187" name="Ink 186"/>
              </p:nvPicPr>
              <p:blipFill>
                <a:blip r:embed="rId255"/>
              </p:blipFill>
              <p:spPr>
                <a:xfrm>
                  <a:off x="7498528" y="4885281"/>
                  <a:ext cx="200880" cy="2052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190" name="Ink 189"/>
                <p14:cNvContentPartPr/>
                <p14:nvPr/>
              </p14:nvContentPartPr>
              <p14:xfrm>
                <a:off x="9122488" y="4780521"/>
                <a:ext cx="391320" cy="585720"/>
              </p14:xfrm>
            </p:contentPart>
          </mc:Choice>
          <mc:Fallback xmlns="">
            <p:pic>
              <p:nvPicPr>
                <p:cNvPr id="190" name="Ink 189"/>
              </p:nvPicPr>
              <p:blipFill>
                <a:blip r:embed="rId257"/>
              </p:blipFill>
              <p:spPr>
                <a:xfrm>
                  <a:off x="9122488" y="4780521"/>
                  <a:ext cx="391320" cy="585720"/>
                </a:xfrm>
                <a:prstGeom prst="rect"/>
              </p:spPr>
            </p:pic>
          </mc:Fallback>
        </mc:AlternateContent>
      </p:grpSp>
      <p:grpSp>
        <p:nvGrpSpPr>
          <p:cNvPr id="197" name="Group 196"/>
          <p:cNvGrpSpPr/>
          <p:nvPr/>
        </p:nvGrpSpPr>
        <p:grpSpPr>
          <a:xfrm>
            <a:off x="9667888" y="4660641"/>
            <a:ext cx="2032200" cy="617400"/>
            <a:chOff x="9667888" y="4660641"/>
            <a:chExt cx="2032200" cy="617400"/>
          </a:xfrm>
        </p:grpSpPr>
        <mc:AlternateContent xmlns:mc="http://schemas.openxmlformats.org/markup-compatibility/2006" xmlns:p14="http://schemas.microsoft.com/office/powerpoint/2010/main">
          <mc:Choice Requires="p14">
            <p:contentPart p14:bwMode="auto" r:id="rId258">
              <p14:nvContentPartPr>
                <p14:cNvPr id="191" name="Ink 190"/>
                <p14:cNvContentPartPr/>
                <p14:nvPr/>
              </p14:nvContentPartPr>
              <p14:xfrm>
                <a:off x="9667888" y="4731201"/>
                <a:ext cx="1679760" cy="546840"/>
              </p14:xfrm>
            </p:contentPart>
          </mc:Choice>
          <mc:Fallback xmlns="">
            <p:pic>
              <p:nvPicPr>
                <p:cNvPr id="191" name="Ink 190"/>
              </p:nvPicPr>
              <p:blipFill>
                <a:blip r:embed="rId259"/>
              </p:blipFill>
              <p:spPr>
                <a:xfrm>
                  <a:off x="9667888" y="4731201"/>
                  <a:ext cx="1679760" cy="54684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192" name="Ink 191"/>
                <p14:cNvContentPartPr/>
                <p14:nvPr/>
              </p14:nvContentPartPr>
              <p14:xfrm>
                <a:off x="10912768" y="4841721"/>
                <a:ext cx="198360" cy="17280"/>
              </p14:xfrm>
            </p:contentPart>
          </mc:Choice>
          <mc:Fallback xmlns="">
            <p:pic>
              <p:nvPicPr>
                <p:cNvPr id="192" name="Ink 191"/>
              </p:nvPicPr>
              <p:blipFill>
                <a:blip r:embed="rId261"/>
              </p:blipFill>
              <p:spPr>
                <a:xfrm>
                  <a:off x="10912768" y="4841721"/>
                  <a:ext cx="198360" cy="1728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193" name="Ink 192"/>
                <p14:cNvContentPartPr/>
                <p14:nvPr/>
              </p14:nvContentPartPr>
              <p14:xfrm>
                <a:off x="10257928" y="4660641"/>
                <a:ext cx="119520" cy="104400"/>
              </p14:xfrm>
            </p:contentPart>
          </mc:Choice>
          <mc:Fallback xmlns="">
            <p:pic>
              <p:nvPicPr>
                <p:cNvPr id="193" name="Ink 192"/>
              </p:nvPicPr>
              <p:blipFill>
                <a:blip r:embed="rId263"/>
              </p:blipFill>
              <p:spPr>
                <a:xfrm>
                  <a:off x="10257928" y="4660641"/>
                  <a:ext cx="119520" cy="10440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196" name="Ink 195"/>
                <p14:cNvContentPartPr/>
                <p14:nvPr/>
              </p14:nvContentPartPr>
              <p14:xfrm>
                <a:off x="11444128" y="4796721"/>
                <a:ext cx="255960" cy="374040"/>
              </p14:xfrm>
            </p:contentPart>
          </mc:Choice>
          <mc:Fallback xmlns="">
            <p:pic>
              <p:nvPicPr>
                <p:cNvPr id="196" name="Ink 195"/>
              </p:nvPicPr>
              <p:blipFill>
                <a:blip r:embed="rId265"/>
              </p:blipFill>
              <p:spPr>
                <a:xfrm>
                  <a:off x="11444128" y="4796721"/>
                  <a:ext cx="255960" cy="374040"/>
                </a:xfrm>
                <a:prstGeom prst="rect"/>
              </p:spPr>
            </p:pic>
          </mc:Fallback>
        </mc:AlternateContent>
      </p:grpSp>
      <p:grpSp>
        <p:nvGrpSpPr>
          <p:cNvPr id="201" name="Group 200"/>
          <p:cNvGrpSpPr/>
          <p:nvPr/>
        </p:nvGrpSpPr>
        <p:grpSpPr>
          <a:xfrm>
            <a:off x="60568" y="3707361"/>
            <a:ext cx="4011840" cy="2086560"/>
            <a:chOff x="60568" y="3707361"/>
            <a:chExt cx="4011840" cy="2086560"/>
          </a:xfrm>
        </p:grpSpPr>
        <mc:AlternateContent xmlns:mc="http://schemas.openxmlformats.org/markup-compatibility/2006" xmlns:p14="http://schemas.microsoft.com/office/powerpoint/2010/main">
          <mc:Choice Requires="p14">
            <p:contentPart p14:bwMode="auto" r:id="rId266">
              <p14:nvContentPartPr>
                <p14:cNvPr id="113" name="Ink 112"/>
                <p14:cNvContentPartPr/>
                <p14:nvPr/>
              </p14:nvContentPartPr>
              <p14:xfrm>
                <a:off x="180088" y="3885921"/>
                <a:ext cx="292680" cy="171360"/>
              </p14:xfrm>
            </p:contentPart>
          </mc:Choice>
          <mc:Fallback xmlns="">
            <p:pic>
              <p:nvPicPr>
                <p:cNvPr id="113" name="Ink 112"/>
              </p:nvPicPr>
              <p:blipFill>
                <a:blip r:embed="rId267"/>
              </p:blipFill>
              <p:spPr>
                <a:xfrm>
                  <a:off x="180088" y="3885921"/>
                  <a:ext cx="292680" cy="17136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114" name="Ink 113"/>
                <p14:cNvContentPartPr/>
                <p14:nvPr/>
              </p14:nvContentPartPr>
              <p14:xfrm>
                <a:off x="872368" y="3771801"/>
                <a:ext cx="552240" cy="315000"/>
              </p14:xfrm>
            </p:contentPart>
          </mc:Choice>
          <mc:Fallback xmlns="">
            <p:pic>
              <p:nvPicPr>
                <p:cNvPr id="114" name="Ink 113"/>
              </p:nvPicPr>
              <p:blipFill>
                <a:blip r:embed="rId269"/>
              </p:blipFill>
              <p:spPr>
                <a:xfrm>
                  <a:off x="872368" y="3771801"/>
                  <a:ext cx="552240" cy="31500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115" name="Ink 114"/>
                <p14:cNvContentPartPr/>
                <p14:nvPr/>
              </p14:nvContentPartPr>
              <p14:xfrm>
                <a:off x="1598848" y="3750561"/>
                <a:ext cx="890280" cy="556920"/>
              </p14:xfrm>
            </p:contentPart>
          </mc:Choice>
          <mc:Fallback xmlns="">
            <p:pic>
              <p:nvPicPr>
                <p:cNvPr id="115" name="Ink 114"/>
              </p:nvPicPr>
              <p:blipFill>
                <a:blip r:embed="rId271"/>
              </p:blipFill>
              <p:spPr>
                <a:xfrm>
                  <a:off x="1598848" y="3750561"/>
                  <a:ext cx="890280" cy="55692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116" name="Ink 115"/>
                <p14:cNvContentPartPr/>
                <p14:nvPr/>
              </p14:nvContentPartPr>
              <p14:xfrm>
                <a:off x="2603608" y="3707361"/>
                <a:ext cx="702000" cy="455400"/>
              </p14:xfrm>
            </p:contentPart>
          </mc:Choice>
          <mc:Fallback xmlns="">
            <p:pic>
              <p:nvPicPr>
                <p:cNvPr id="116" name="Ink 115"/>
              </p:nvPicPr>
              <p:blipFill>
                <a:blip r:embed="rId273"/>
              </p:blipFill>
              <p:spPr>
                <a:xfrm>
                  <a:off x="2603608" y="3707361"/>
                  <a:ext cx="702000" cy="45540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117" name="Ink 116"/>
                <p14:cNvContentPartPr/>
                <p14:nvPr/>
              </p14:nvContentPartPr>
              <p14:xfrm>
                <a:off x="3041368" y="3821481"/>
                <a:ext cx="147600" cy="3600"/>
              </p14:xfrm>
            </p:contentPart>
          </mc:Choice>
          <mc:Fallback xmlns="">
            <p:pic>
              <p:nvPicPr>
                <p:cNvPr id="117" name="Ink 116"/>
              </p:nvPicPr>
              <p:blipFill>
                <a:blip r:embed="rId275"/>
              </p:blipFill>
              <p:spPr>
                <a:xfrm>
                  <a:off x="3041368" y="3821481"/>
                  <a:ext cx="147600" cy="360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160" name="Ink 159"/>
                <p14:cNvContentPartPr/>
                <p14:nvPr/>
              </p14:nvContentPartPr>
              <p14:xfrm>
                <a:off x="461608" y="4303521"/>
                <a:ext cx="796680" cy="373680"/>
              </p14:xfrm>
            </p:contentPart>
          </mc:Choice>
          <mc:Fallback xmlns="">
            <p:pic>
              <p:nvPicPr>
                <p:cNvPr id="160" name="Ink 159"/>
              </p:nvPicPr>
              <p:blipFill>
                <a:blip r:embed="rId277"/>
              </p:blipFill>
              <p:spPr>
                <a:xfrm>
                  <a:off x="461608" y="4303521"/>
                  <a:ext cx="796680" cy="37368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161" name="Ink 160"/>
                <p14:cNvContentPartPr/>
                <p14:nvPr/>
              </p14:nvContentPartPr>
              <p14:xfrm>
                <a:off x="770128" y="4388841"/>
                <a:ext cx="125280" cy="22680"/>
              </p14:xfrm>
            </p:contentPart>
          </mc:Choice>
          <mc:Fallback xmlns="">
            <p:pic>
              <p:nvPicPr>
                <p:cNvPr id="161" name="Ink 160"/>
              </p:nvPicPr>
              <p:blipFill>
                <a:blip r:embed="rId279"/>
              </p:blipFill>
              <p:spPr>
                <a:xfrm>
                  <a:off x="770128" y="4388841"/>
                  <a:ext cx="125280" cy="22680"/>
                </a:xfrm>
                <a:prstGeom prst="rect"/>
              </p:spPr>
            </p:pic>
          </mc:Fallback>
        </mc:AlternateContent>
        <mc:AlternateContent xmlns:mc="http://schemas.openxmlformats.org/markup-compatibility/2006" xmlns:p14="http://schemas.microsoft.com/office/powerpoint/2010/main">
          <mc:Choice Requires="p14">
            <p:contentPart p14:bwMode="auto" r:id="rId280">
              <p14:nvContentPartPr>
                <p14:cNvPr id="162" name="Ink 161"/>
                <p14:cNvContentPartPr/>
                <p14:nvPr/>
              </p14:nvContentPartPr>
              <p14:xfrm>
                <a:off x="1459168" y="4334841"/>
                <a:ext cx="684720" cy="564480"/>
              </p14:xfrm>
            </p:contentPart>
          </mc:Choice>
          <mc:Fallback xmlns="">
            <p:pic>
              <p:nvPicPr>
                <p:cNvPr id="162" name="Ink 161"/>
              </p:nvPicPr>
              <p:blipFill>
                <a:blip r:embed="rId281"/>
              </p:blipFill>
              <p:spPr>
                <a:xfrm>
                  <a:off x="1459168" y="4334841"/>
                  <a:ext cx="684720" cy="56448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163" name="Ink 162"/>
                <p14:cNvContentPartPr/>
                <p14:nvPr/>
              </p14:nvContentPartPr>
              <p14:xfrm>
                <a:off x="2393008" y="4239081"/>
                <a:ext cx="781560" cy="601200"/>
              </p14:xfrm>
            </p:contentPart>
          </mc:Choice>
          <mc:Fallback xmlns="">
            <p:pic>
              <p:nvPicPr>
                <p:cNvPr id="163" name="Ink 162"/>
              </p:nvPicPr>
              <p:blipFill>
                <a:blip r:embed="rId283"/>
              </p:blipFill>
              <p:spPr>
                <a:xfrm>
                  <a:off x="2393008" y="4239081"/>
                  <a:ext cx="781560" cy="601200"/>
                </a:xfrm>
                <a:prstGeom prst="rect"/>
              </p:spPr>
            </p:pic>
          </mc:Fallback>
        </mc:AlternateContent>
        <mc:AlternateContent xmlns:mc="http://schemas.openxmlformats.org/markup-compatibility/2006" xmlns:p14="http://schemas.microsoft.com/office/powerpoint/2010/main">
          <mc:Choice Requires="p14">
            <p:contentPart p14:bwMode="auto" r:id="rId284">
              <p14:nvContentPartPr>
                <p14:cNvPr id="164" name="Ink 163"/>
                <p14:cNvContentPartPr/>
                <p14:nvPr/>
              </p14:nvContentPartPr>
              <p14:xfrm>
                <a:off x="2910328" y="4356801"/>
                <a:ext cx="141840" cy="9000"/>
              </p14:xfrm>
            </p:contentPart>
          </mc:Choice>
          <mc:Fallback xmlns="">
            <p:pic>
              <p:nvPicPr>
                <p:cNvPr id="164" name="Ink 163"/>
              </p:nvPicPr>
              <p:blipFill>
                <a:blip r:embed="rId285"/>
              </p:blipFill>
              <p:spPr>
                <a:xfrm>
                  <a:off x="2910328" y="4356801"/>
                  <a:ext cx="141840" cy="900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166" name="Ink 165"/>
                <p14:cNvContentPartPr/>
                <p14:nvPr/>
              </p14:nvContentPartPr>
              <p14:xfrm>
                <a:off x="60568" y="5019561"/>
                <a:ext cx="264240" cy="133200"/>
              </p14:xfrm>
            </p:contentPart>
          </mc:Choice>
          <mc:Fallback xmlns="">
            <p:pic>
              <p:nvPicPr>
                <p:cNvPr id="166" name="Ink 165"/>
              </p:nvPicPr>
              <p:blipFill>
                <a:blip r:embed="rId287"/>
              </p:blipFill>
              <p:spPr>
                <a:xfrm>
                  <a:off x="60568" y="5019561"/>
                  <a:ext cx="264240" cy="133200"/>
                </a:xfrm>
                <a:prstGeom prst="rect"/>
              </p:spPr>
            </p:pic>
          </mc:Fallback>
        </mc:AlternateContent>
        <mc:AlternateContent xmlns:mc="http://schemas.openxmlformats.org/markup-compatibility/2006" xmlns:p14="http://schemas.microsoft.com/office/powerpoint/2010/main">
          <mc:Choice Requires="p14">
            <p:contentPart p14:bwMode="auto" r:id="rId288">
              <p14:nvContentPartPr>
                <p14:cNvPr id="167" name="Ink 166"/>
                <p14:cNvContentPartPr/>
                <p14:nvPr/>
              </p14:nvContentPartPr>
              <p14:xfrm>
                <a:off x="555208" y="4965921"/>
                <a:ext cx="284400" cy="12960"/>
              </p14:xfrm>
            </p:contentPart>
          </mc:Choice>
          <mc:Fallback xmlns="">
            <p:pic>
              <p:nvPicPr>
                <p:cNvPr id="167" name="Ink 166"/>
              </p:nvPicPr>
              <p:blipFill>
                <a:blip r:embed="rId289"/>
              </p:blipFill>
              <p:spPr>
                <a:xfrm>
                  <a:off x="555208" y="4965921"/>
                  <a:ext cx="284400" cy="12960"/>
                </a:xfrm>
                <a:prstGeom prst="rect"/>
              </p:spPr>
            </p:pic>
          </mc:Fallback>
        </mc:AlternateContent>
        <mc:AlternateContent xmlns:mc="http://schemas.openxmlformats.org/markup-compatibility/2006" xmlns:p14="http://schemas.microsoft.com/office/powerpoint/2010/main">
          <mc:Choice Requires="p14">
            <p:contentPart p14:bwMode="auto" r:id="rId290">
              <p14:nvContentPartPr>
                <p14:cNvPr id="168" name="Ink 167"/>
                <p14:cNvContentPartPr/>
                <p14:nvPr/>
              </p14:nvContentPartPr>
              <p14:xfrm>
                <a:off x="720808" y="4976361"/>
                <a:ext cx="437400" cy="299880"/>
              </p14:xfrm>
            </p:contentPart>
          </mc:Choice>
          <mc:Fallback xmlns="">
            <p:pic>
              <p:nvPicPr>
                <p:cNvPr id="168" name="Ink 167"/>
              </p:nvPicPr>
              <p:blipFill>
                <a:blip r:embed="rId291"/>
              </p:blipFill>
              <p:spPr>
                <a:xfrm>
                  <a:off x="720808" y="4976361"/>
                  <a:ext cx="437400" cy="29988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169" name="Ink 168"/>
                <p14:cNvContentPartPr/>
                <p14:nvPr/>
              </p14:nvContentPartPr>
              <p14:xfrm>
                <a:off x="1272328" y="4917321"/>
                <a:ext cx="748800" cy="477720"/>
              </p14:xfrm>
            </p:contentPart>
          </mc:Choice>
          <mc:Fallback xmlns="">
            <p:pic>
              <p:nvPicPr>
                <p:cNvPr id="169" name="Ink 168"/>
              </p:nvPicPr>
              <p:blipFill>
                <a:blip r:embed="rId293"/>
              </p:blipFill>
              <p:spPr>
                <a:xfrm>
                  <a:off x="1272328" y="4917321"/>
                  <a:ext cx="748800" cy="477720"/>
                </a:xfrm>
                <a:prstGeom prst="rect"/>
              </p:spPr>
            </p:pic>
          </mc:Fallback>
        </mc:AlternateContent>
        <mc:AlternateContent xmlns:mc="http://schemas.openxmlformats.org/markup-compatibility/2006" xmlns:p14="http://schemas.microsoft.com/office/powerpoint/2010/main">
          <mc:Choice Requires="p14">
            <p:contentPart p14:bwMode="auto" r:id="rId294">
              <p14:nvContentPartPr>
                <p14:cNvPr id="170" name="Ink 169"/>
                <p14:cNvContentPartPr/>
                <p14:nvPr/>
              </p14:nvContentPartPr>
              <p14:xfrm>
                <a:off x="1260448" y="4839561"/>
                <a:ext cx="119160" cy="116280"/>
              </p14:xfrm>
            </p:contentPart>
          </mc:Choice>
          <mc:Fallback xmlns="">
            <p:pic>
              <p:nvPicPr>
                <p:cNvPr id="170" name="Ink 169"/>
              </p:nvPicPr>
              <p:blipFill>
                <a:blip r:embed="rId295"/>
              </p:blipFill>
              <p:spPr>
                <a:xfrm>
                  <a:off x="1260448" y="4839561"/>
                  <a:ext cx="119160" cy="11628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172" name="Ink 171"/>
                <p14:cNvContentPartPr/>
                <p14:nvPr/>
              </p14:nvContentPartPr>
              <p14:xfrm>
                <a:off x="2156128" y="4888521"/>
                <a:ext cx="1314720" cy="572400"/>
              </p14:xfrm>
            </p:contentPart>
          </mc:Choice>
          <mc:Fallback xmlns="">
            <p:pic>
              <p:nvPicPr>
                <p:cNvPr id="172" name="Ink 171"/>
              </p:nvPicPr>
              <p:blipFill>
                <a:blip r:embed="rId297"/>
              </p:blipFill>
              <p:spPr>
                <a:xfrm>
                  <a:off x="2156128" y="4888521"/>
                  <a:ext cx="1314720" cy="57240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173" name="Ink 172"/>
                <p14:cNvContentPartPr/>
                <p14:nvPr/>
              </p14:nvContentPartPr>
              <p14:xfrm>
                <a:off x="3021208" y="4722921"/>
                <a:ext cx="108720" cy="122040"/>
              </p14:xfrm>
            </p:contentPart>
          </mc:Choice>
          <mc:Fallback xmlns="">
            <p:pic>
              <p:nvPicPr>
                <p:cNvPr id="173" name="Ink 172"/>
              </p:nvPicPr>
              <p:blipFill>
                <a:blip r:embed="rId299"/>
              </p:blipFill>
              <p:spPr>
                <a:xfrm>
                  <a:off x="3021208" y="4722921"/>
                  <a:ext cx="108720" cy="122040"/>
                </a:xfrm>
                <a:prstGeom prst="rect"/>
              </p:spPr>
            </p:pic>
          </mc:Fallback>
        </mc:AlternateContent>
        <mc:AlternateContent xmlns:mc="http://schemas.openxmlformats.org/markup-compatibility/2006" xmlns:p14="http://schemas.microsoft.com/office/powerpoint/2010/main">
          <mc:Choice Requires="p14">
            <p:contentPart p14:bwMode="auto" r:id="rId300">
              <p14:nvContentPartPr>
                <p14:cNvPr id="174" name="Ink 173"/>
                <p14:cNvContentPartPr/>
                <p14:nvPr/>
              </p14:nvContentPartPr>
              <p14:xfrm>
                <a:off x="2791528" y="4909401"/>
                <a:ext cx="166680" cy="23760"/>
              </p14:xfrm>
            </p:contentPart>
          </mc:Choice>
          <mc:Fallback xmlns="">
            <p:pic>
              <p:nvPicPr>
                <p:cNvPr id="174" name="Ink 173"/>
              </p:nvPicPr>
              <p:blipFill>
                <a:blip r:embed="rId301"/>
              </p:blipFill>
              <p:spPr>
                <a:xfrm>
                  <a:off x="2791528" y="4909401"/>
                  <a:ext cx="166680" cy="2376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175" name="Ink 174"/>
                <p14:cNvContentPartPr/>
                <p14:nvPr/>
              </p14:nvContentPartPr>
              <p14:xfrm>
                <a:off x="2678128" y="4756761"/>
                <a:ext cx="104400" cy="120960"/>
              </p14:xfrm>
            </p:contentPart>
          </mc:Choice>
          <mc:Fallback xmlns="">
            <p:pic>
              <p:nvPicPr>
                <p:cNvPr id="175" name="Ink 174"/>
              </p:nvPicPr>
              <p:blipFill>
                <a:blip r:embed="rId303"/>
              </p:blipFill>
              <p:spPr>
                <a:xfrm>
                  <a:off x="2678128" y="4756761"/>
                  <a:ext cx="104400" cy="12096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176" name="Ink 175"/>
                <p14:cNvContentPartPr/>
                <p14:nvPr/>
              </p14:nvContentPartPr>
              <p14:xfrm>
                <a:off x="3754168" y="4932801"/>
                <a:ext cx="318240" cy="255240"/>
              </p14:xfrm>
            </p:contentPart>
          </mc:Choice>
          <mc:Fallback xmlns="">
            <p:pic>
              <p:nvPicPr>
                <p:cNvPr id="176" name="Ink 175"/>
              </p:nvPicPr>
              <p:blipFill>
                <a:blip r:embed="rId305"/>
              </p:blipFill>
              <p:spPr>
                <a:xfrm>
                  <a:off x="3754168" y="4932801"/>
                  <a:ext cx="318240" cy="25524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177" name="Ink 176"/>
                <p14:cNvContentPartPr/>
                <p14:nvPr/>
              </p14:nvContentPartPr>
              <p14:xfrm>
                <a:off x="3779008" y="4700601"/>
                <a:ext cx="137520" cy="105480"/>
              </p14:xfrm>
            </p:contentPart>
          </mc:Choice>
          <mc:Fallback xmlns="">
            <p:pic>
              <p:nvPicPr>
                <p:cNvPr id="177" name="Ink 176"/>
              </p:nvPicPr>
              <p:blipFill>
                <a:blip r:embed="rId307"/>
              </p:blipFill>
              <p:spPr>
                <a:xfrm>
                  <a:off x="3779008" y="4700601"/>
                  <a:ext cx="137520" cy="10548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198" name="Ink 197"/>
                <p14:cNvContentPartPr/>
                <p14:nvPr/>
              </p14:nvContentPartPr>
              <p14:xfrm>
                <a:off x="270448" y="5423481"/>
                <a:ext cx="1174680" cy="370440"/>
              </p14:xfrm>
            </p:contentPart>
          </mc:Choice>
          <mc:Fallback xmlns="">
            <p:pic>
              <p:nvPicPr>
                <p:cNvPr id="198" name="Ink 197"/>
              </p:nvPicPr>
              <p:blipFill>
                <a:blip r:embed="rId309"/>
              </p:blipFill>
              <p:spPr>
                <a:xfrm>
                  <a:off x="270448" y="5423481"/>
                  <a:ext cx="1174680" cy="370440"/>
                </a:xfrm>
                <a:prstGeom prst="rect"/>
              </p:spPr>
            </p:pic>
          </mc:Fallback>
        </mc:AlternateContent>
        <mc:AlternateContent xmlns:mc="http://schemas.openxmlformats.org/markup-compatibility/2006" xmlns:p14="http://schemas.microsoft.com/office/powerpoint/2010/main">
          <mc:Choice Requires="p14">
            <p:contentPart p14:bwMode="auto" r:id="rId310">
              <p14:nvContentPartPr>
                <p14:cNvPr id="199" name="Ink 198"/>
                <p14:cNvContentPartPr/>
                <p14:nvPr/>
              </p14:nvContentPartPr>
              <p14:xfrm>
                <a:off x="906928" y="5372721"/>
                <a:ext cx="87840" cy="97200"/>
              </p14:xfrm>
            </p:contentPart>
          </mc:Choice>
          <mc:Fallback xmlns="">
            <p:pic>
              <p:nvPicPr>
                <p:cNvPr id="199" name="Ink 198"/>
              </p:nvPicPr>
              <p:blipFill>
                <a:blip r:embed="rId311"/>
              </p:blipFill>
              <p:spPr>
                <a:xfrm>
                  <a:off x="906928" y="5372721"/>
                  <a:ext cx="87840" cy="9720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200" name="Ink 199"/>
                <p14:cNvContentPartPr/>
                <p14:nvPr/>
              </p14:nvContentPartPr>
              <p14:xfrm>
                <a:off x="719368" y="5552361"/>
                <a:ext cx="178200" cy="10080"/>
              </p14:xfrm>
            </p:contentPart>
          </mc:Choice>
          <mc:Fallback xmlns="">
            <p:pic>
              <p:nvPicPr>
                <p:cNvPr id="200" name="Ink 199"/>
              </p:nvPicPr>
              <p:blipFill>
                <a:blip r:embed="rId313"/>
              </p:blipFill>
              <p:spPr>
                <a:xfrm>
                  <a:off x="719368" y="5552361"/>
                  <a:ext cx="178200" cy="10080"/>
                </a:xfrm>
                <a:prstGeom prst="rect"/>
              </p:spPr>
            </p:pic>
          </mc:Fallback>
        </mc:AlternateContent>
      </p:grpSp>
      <p:grpSp>
        <p:nvGrpSpPr>
          <p:cNvPr id="208" name="Group 207"/>
          <p:cNvGrpSpPr/>
          <p:nvPr/>
        </p:nvGrpSpPr>
        <p:grpSpPr>
          <a:xfrm>
            <a:off x="1729168" y="5403321"/>
            <a:ext cx="1819440" cy="373680"/>
            <a:chOff x="1729168" y="5403321"/>
            <a:chExt cx="1819440" cy="373680"/>
          </a:xfrm>
        </p:grpSpPr>
        <mc:AlternateContent xmlns:mc="http://schemas.openxmlformats.org/markup-compatibility/2006" xmlns:p14="http://schemas.microsoft.com/office/powerpoint/2010/main">
          <mc:Choice Requires="p14">
            <p:contentPart p14:bwMode="auto" r:id="rId314">
              <p14:nvContentPartPr>
                <p14:cNvPr id="205" name="Ink 204"/>
                <p14:cNvContentPartPr/>
                <p14:nvPr/>
              </p14:nvContentPartPr>
              <p14:xfrm>
                <a:off x="1729168" y="5403321"/>
                <a:ext cx="1708560" cy="373680"/>
              </p14:xfrm>
            </p:contentPart>
          </mc:Choice>
          <mc:Fallback xmlns="">
            <p:pic>
              <p:nvPicPr>
                <p:cNvPr id="205" name="Ink 204"/>
              </p:nvPicPr>
              <p:blipFill>
                <a:blip r:embed="rId315"/>
              </p:blipFill>
              <p:spPr>
                <a:xfrm>
                  <a:off x="1729168" y="5403321"/>
                  <a:ext cx="1708560" cy="37368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06" name="Ink 205"/>
                <p14:cNvContentPartPr/>
                <p14:nvPr/>
              </p14:nvContentPartPr>
              <p14:xfrm>
                <a:off x="2957488" y="5487561"/>
                <a:ext cx="137160" cy="2520"/>
              </p14:xfrm>
            </p:contentPart>
          </mc:Choice>
          <mc:Fallback xmlns="">
            <p:pic>
              <p:nvPicPr>
                <p:cNvPr id="206" name="Ink 205"/>
              </p:nvPicPr>
              <p:blipFill>
                <a:blip r:embed="rId317"/>
              </p:blipFill>
              <p:spPr>
                <a:xfrm>
                  <a:off x="2957488" y="5487561"/>
                  <a:ext cx="137160" cy="2520"/>
                </a:xfrm>
                <a:prstGeom prst="rect"/>
              </p:spPr>
            </p:pic>
          </mc:Fallback>
        </mc:AlternateContent>
        <mc:AlternateContent xmlns:mc="http://schemas.openxmlformats.org/markup-compatibility/2006" xmlns:p14="http://schemas.microsoft.com/office/powerpoint/2010/main">
          <mc:Choice Requires="p14">
            <p:contentPart p14:bwMode="auto" r:id="rId318">
              <p14:nvContentPartPr>
                <p14:cNvPr id="207" name="Ink 206"/>
                <p14:cNvContentPartPr/>
                <p14:nvPr/>
              </p14:nvContentPartPr>
              <p14:xfrm>
                <a:off x="3543208" y="5662521"/>
                <a:ext cx="5400" cy="10080"/>
              </p14:xfrm>
            </p:contentPart>
          </mc:Choice>
          <mc:Fallback xmlns="">
            <p:pic>
              <p:nvPicPr>
                <p:cNvPr id="207" name="Ink 206"/>
              </p:nvPicPr>
              <p:blipFill>
                <a:blip r:embed="rId319"/>
              </p:blipFill>
              <p:spPr>
                <a:xfrm>
                  <a:off x="3543208" y="5662521"/>
                  <a:ext cx="5400" cy="10080"/>
                </a:xfrm>
                <a:prstGeom prst="rect"/>
              </p:spPr>
            </p:pic>
          </mc:Fallback>
        </mc:AlternateContent>
      </p:grpSp>
      <p:grpSp>
        <p:nvGrpSpPr>
          <p:cNvPr id="216" name="Group 215"/>
          <p:cNvGrpSpPr/>
          <p:nvPr/>
        </p:nvGrpSpPr>
        <p:grpSpPr>
          <a:xfrm>
            <a:off x="3926248" y="5332401"/>
            <a:ext cx="1704240" cy="432000"/>
            <a:chOff x="3926248" y="5332401"/>
            <a:chExt cx="1704240" cy="432000"/>
          </a:xfrm>
        </p:grpSpPr>
        <mc:AlternateContent xmlns:mc="http://schemas.openxmlformats.org/markup-compatibility/2006" xmlns:p14="http://schemas.microsoft.com/office/powerpoint/2010/main">
          <mc:Choice Requires="p14">
            <p:contentPart p14:bwMode="auto" r:id="rId320">
              <p14:nvContentPartPr>
                <p14:cNvPr id="209" name="Ink 208"/>
                <p14:cNvContentPartPr/>
                <p14:nvPr/>
              </p14:nvContentPartPr>
              <p14:xfrm>
                <a:off x="4056928" y="5423841"/>
                <a:ext cx="18000" cy="340560"/>
              </p14:xfrm>
            </p:contentPart>
          </mc:Choice>
          <mc:Fallback xmlns="">
            <p:pic>
              <p:nvPicPr>
                <p:cNvPr id="209" name="Ink 208"/>
              </p:nvPicPr>
              <p:blipFill>
                <a:blip r:embed="rId321"/>
              </p:blipFill>
              <p:spPr>
                <a:xfrm>
                  <a:off x="4056928" y="5423841"/>
                  <a:ext cx="18000" cy="340560"/>
                </a:xfrm>
                <a:prstGeom prst="rect"/>
              </p:spPr>
            </p:pic>
          </mc:Fallback>
        </mc:AlternateContent>
        <mc:AlternateContent xmlns:mc="http://schemas.openxmlformats.org/markup-compatibility/2006" xmlns:p14="http://schemas.microsoft.com/office/powerpoint/2010/main">
          <mc:Choice Requires="p14">
            <p:contentPart p14:bwMode="auto" r:id="rId322">
              <p14:nvContentPartPr>
                <p14:cNvPr id="210" name="Ink 209"/>
                <p14:cNvContentPartPr/>
                <p14:nvPr/>
              </p14:nvContentPartPr>
              <p14:xfrm>
                <a:off x="3926248" y="5391081"/>
                <a:ext cx="214200" cy="180720"/>
              </p14:xfrm>
            </p:contentPart>
          </mc:Choice>
          <mc:Fallback xmlns="">
            <p:pic>
              <p:nvPicPr>
                <p:cNvPr id="210" name="Ink 209"/>
              </p:nvPicPr>
              <p:blipFill>
                <a:blip r:embed="rId323"/>
              </p:blipFill>
              <p:spPr>
                <a:xfrm>
                  <a:off x="3926248" y="5391081"/>
                  <a:ext cx="214200" cy="18072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211" name="Ink 210"/>
                <p14:cNvContentPartPr/>
                <p14:nvPr/>
              </p14:nvContentPartPr>
              <p14:xfrm>
                <a:off x="4168888" y="5422041"/>
                <a:ext cx="1025280" cy="321480"/>
              </p14:xfrm>
            </p:contentPart>
          </mc:Choice>
          <mc:Fallback xmlns="">
            <p:pic>
              <p:nvPicPr>
                <p:cNvPr id="211" name="Ink 210"/>
              </p:nvPicPr>
              <p:blipFill>
                <a:blip r:embed="rId325"/>
              </p:blipFill>
              <p:spPr>
                <a:xfrm>
                  <a:off x="4168888" y="5422041"/>
                  <a:ext cx="1025280" cy="32148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212" name="Ink 211"/>
                <p14:cNvContentPartPr/>
                <p14:nvPr/>
              </p14:nvContentPartPr>
              <p14:xfrm>
                <a:off x="4816888" y="5332401"/>
                <a:ext cx="110520" cy="94320"/>
              </p14:xfrm>
            </p:contentPart>
          </mc:Choice>
          <mc:Fallback xmlns="">
            <p:pic>
              <p:nvPicPr>
                <p:cNvPr id="212" name="Ink 211"/>
              </p:nvPicPr>
              <p:blipFill>
                <a:blip r:embed="rId327"/>
              </p:blipFill>
              <p:spPr>
                <a:xfrm>
                  <a:off x="4816888" y="5332401"/>
                  <a:ext cx="110520" cy="94320"/>
                </a:xfrm>
                <a:prstGeom prst="rect"/>
              </p:spPr>
            </p:pic>
          </mc:Fallback>
        </mc:AlternateContent>
        <mc:AlternateContent xmlns:mc="http://schemas.openxmlformats.org/markup-compatibility/2006" xmlns:p14="http://schemas.microsoft.com/office/powerpoint/2010/main">
          <mc:Choice Requires="p14">
            <p:contentPart p14:bwMode="auto" r:id="rId328">
              <p14:nvContentPartPr>
                <p14:cNvPr id="213" name="Ink 212"/>
                <p14:cNvContentPartPr/>
                <p14:nvPr/>
              </p14:nvContentPartPr>
              <p14:xfrm>
                <a:off x="4587568" y="5477121"/>
                <a:ext cx="168840" cy="3600"/>
              </p14:xfrm>
            </p:contentPart>
          </mc:Choice>
          <mc:Fallback xmlns="">
            <p:pic>
              <p:nvPicPr>
                <p:cNvPr id="213" name="Ink 212"/>
              </p:nvPicPr>
              <p:blipFill>
                <a:blip r:embed="rId329"/>
              </p:blipFill>
              <p:spPr>
                <a:xfrm>
                  <a:off x="4587568" y="5477121"/>
                  <a:ext cx="168840" cy="3600"/>
                </a:xfrm>
                <a:prstGeom prst="rect"/>
              </p:spPr>
            </p:pic>
          </mc:Fallback>
        </mc:AlternateContent>
        <mc:AlternateContent xmlns:mc="http://schemas.openxmlformats.org/markup-compatibility/2006" xmlns:p14="http://schemas.microsoft.com/office/powerpoint/2010/main">
          <mc:Choice Requires="p14">
            <p:contentPart p14:bwMode="auto" r:id="rId330">
              <p14:nvContentPartPr>
                <p14:cNvPr id="214" name="Ink 213"/>
                <p14:cNvContentPartPr/>
                <p14:nvPr/>
              </p14:nvContentPartPr>
              <p14:xfrm>
                <a:off x="4391368" y="5342841"/>
                <a:ext cx="118800" cy="92160"/>
              </p14:xfrm>
            </p:contentPart>
          </mc:Choice>
          <mc:Fallback xmlns="">
            <p:pic>
              <p:nvPicPr>
                <p:cNvPr id="214" name="Ink 213"/>
              </p:nvPicPr>
              <p:blipFill>
                <a:blip r:embed="rId331"/>
              </p:blipFill>
              <p:spPr>
                <a:xfrm>
                  <a:off x="4391368" y="5342841"/>
                  <a:ext cx="118800" cy="92160"/>
                </a:xfrm>
                <a:prstGeom prst="rect"/>
              </p:spPr>
            </p:pic>
          </mc:Fallback>
        </mc:AlternateContent>
        <mc:AlternateContent xmlns:mc="http://schemas.openxmlformats.org/markup-compatibility/2006" xmlns:p14="http://schemas.microsoft.com/office/powerpoint/2010/main">
          <mc:Choice Requires="p14">
            <p:contentPart p14:bwMode="auto" r:id="rId332">
              <p14:nvContentPartPr>
                <p14:cNvPr id="215" name="Ink 214"/>
                <p14:cNvContentPartPr/>
                <p14:nvPr/>
              </p14:nvContentPartPr>
              <p14:xfrm>
                <a:off x="5359408" y="5568561"/>
                <a:ext cx="271080" cy="132480"/>
              </p14:xfrm>
            </p:contentPart>
          </mc:Choice>
          <mc:Fallback xmlns="">
            <p:pic>
              <p:nvPicPr>
                <p:cNvPr id="215" name="Ink 214"/>
              </p:nvPicPr>
              <p:blipFill>
                <a:blip r:embed="rId333"/>
              </p:blipFill>
              <p:spPr>
                <a:xfrm>
                  <a:off x="5359408" y="5568561"/>
                  <a:ext cx="271080" cy="132480"/>
                </a:xfrm>
                <a:prstGeom prst="rect"/>
              </p:spPr>
            </p:pic>
          </mc:Fallback>
        </mc:AlternateContent>
      </p:grpSp>
      <p:grpSp>
        <p:nvGrpSpPr>
          <p:cNvPr id="226" name="Group 225"/>
          <p:cNvGrpSpPr/>
          <p:nvPr/>
        </p:nvGrpSpPr>
        <p:grpSpPr>
          <a:xfrm>
            <a:off x="5796448" y="5288841"/>
            <a:ext cx="4201920" cy="595440"/>
            <a:chOff x="5796448" y="5288841"/>
            <a:chExt cx="4201920" cy="595440"/>
          </a:xfrm>
        </p:grpSpPr>
        <mc:AlternateContent xmlns:mc="http://schemas.openxmlformats.org/markup-compatibility/2006" xmlns:p14="http://schemas.microsoft.com/office/powerpoint/2010/main">
          <mc:Choice Requires="p14">
            <p:contentPart p14:bwMode="auto" r:id="rId334">
              <p14:nvContentPartPr>
                <p14:cNvPr id="217" name="Ink 216"/>
                <p14:cNvContentPartPr/>
                <p14:nvPr/>
              </p14:nvContentPartPr>
              <p14:xfrm>
                <a:off x="5796448" y="5377401"/>
                <a:ext cx="1005840" cy="353520"/>
              </p14:xfrm>
            </p:contentPart>
          </mc:Choice>
          <mc:Fallback xmlns="">
            <p:pic>
              <p:nvPicPr>
                <p:cNvPr id="217" name="Ink 216"/>
              </p:nvPicPr>
              <p:blipFill>
                <a:blip r:embed="rId335"/>
              </p:blipFill>
              <p:spPr>
                <a:xfrm>
                  <a:off x="5796448" y="5377401"/>
                  <a:ext cx="1005840" cy="353520"/>
                </a:xfrm>
                <a:prstGeom prst="rect"/>
              </p:spPr>
            </p:pic>
          </mc:Fallback>
        </mc:AlternateContent>
        <mc:AlternateContent xmlns:mc="http://schemas.openxmlformats.org/markup-compatibility/2006" xmlns:p14="http://schemas.microsoft.com/office/powerpoint/2010/main">
          <mc:Choice Requires="p14">
            <p:contentPart p14:bwMode="auto" r:id="rId336">
              <p14:nvContentPartPr>
                <p14:cNvPr id="218" name="Ink 217"/>
                <p14:cNvContentPartPr/>
                <p14:nvPr/>
              </p14:nvContentPartPr>
              <p14:xfrm>
                <a:off x="6380008" y="5288841"/>
                <a:ext cx="100800" cy="83520"/>
              </p14:xfrm>
            </p:contentPart>
          </mc:Choice>
          <mc:Fallback xmlns="">
            <p:pic>
              <p:nvPicPr>
                <p:cNvPr id="218" name="Ink 217"/>
              </p:nvPicPr>
              <p:blipFill>
                <a:blip r:embed="rId337"/>
              </p:blipFill>
              <p:spPr>
                <a:xfrm>
                  <a:off x="6380008" y="5288841"/>
                  <a:ext cx="100800" cy="83520"/>
                </a:xfrm>
                <a:prstGeom prst="rect"/>
              </p:spPr>
            </p:pic>
          </mc:Fallback>
        </mc:AlternateContent>
        <mc:AlternateContent xmlns:mc="http://schemas.openxmlformats.org/markup-compatibility/2006" xmlns:p14="http://schemas.microsoft.com/office/powerpoint/2010/main">
          <mc:Choice Requires="p14">
            <p:contentPart p14:bwMode="auto" r:id="rId338">
              <p14:nvContentPartPr>
                <p14:cNvPr id="219" name="Ink 218"/>
                <p14:cNvContentPartPr/>
                <p14:nvPr/>
              </p14:nvContentPartPr>
              <p14:xfrm>
                <a:off x="6137368" y="5460921"/>
                <a:ext cx="226800" cy="10080"/>
              </p14:xfrm>
            </p:contentPart>
          </mc:Choice>
          <mc:Fallback xmlns="">
            <p:pic>
              <p:nvPicPr>
                <p:cNvPr id="219" name="Ink 218"/>
              </p:nvPicPr>
              <p:blipFill>
                <a:blip r:embed="rId339"/>
              </p:blipFill>
              <p:spPr>
                <a:xfrm>
                  <a:off x="6137368" y="5460921"/>
                  <a:ext cx="226800" cy="1008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220" name="Ink 219"/>
                <p14:cNvContentPartPr/>
                <p14:nvPr/>
              </p14:nvContentPartPr>
              <p14:xfrm>
                <a:off x="6935128" y="5400441"/>
                <a:ext cx="609120" cy="483840"/>
              </p14:xfrm>
            </p:contentPart>
          </mc:Choice>
          <mc:Fallback xmlns="">
            <p:pic>
              <p:nvPicPr>
                <p:cNvPr id="220" name="Ink 219"/>
              </p:nvPicPr>
              <p:blipFill>
                <a:blip r:embed="rId341"/>
              </p:blipFill>
              <p:spPr>
                <a:xfrm>
                  <a:off x="6935128" y="5400441"/>
                  <a:ext cx="609120" cy="483840"/>
                </a:xfrm>
                <a:prstGeom prst="rect"/>
              </p:spPr>
            </p:pic>
          </mc:Fallback>
        </mc:AlternateContent>
        <mc:AlternateContent xmlns:mc="http://schemas.openxmlformats.org/markup-compatibility/2006" xmlns:p14="http://schemas.microsoft.com/office/powerpoint/2010/main">
          <mc:Choice Requires="p14">
            <p:contentPart p14:bwMode="auto" r:id="rId342">
              <p14:nvContentPartPr>
                <p14:cNvPr id="221" name="Ink 220"/>
                <p14:cNvContentPartPr/>
                <p14:nvPr/>
              </p14:nvContentPartPr>
              <p14:xfrm>
                <a:off x="7460728" y="5538321"/>
                <a:ext cx="132480" cy="11880"/>
              </p14:xfrm>
            </p:contentPart>
          </mc:Choice>
          <mc:Fallback xmlns="">
            <p:pic>
              <p:nvPicPr>
                <p:cNvPr id="221" name="Ink 220"/>
              </p:nvPicPr>
              <p:blipFill>
                <a:blip r:embed="rId343"/>
              </p:blipFill>
              <p:spPr>
                <a:xfrm>
                  <a:off x="7460728" y="5538321"/>
                  <a:ext cx="132480" cy="11880"/>
                </a:xfrm>
                <a:prstGeom prst="rect"/>
              </p:spPr>
            </p:pic>
          </mc:Fallback>
        </mc:AlternateContent>
        <mc:AlternateContent xmlns:mc="http://schemas.openxmlformats.org/markup-compatibility/2006" xmlns:p14="http://schemas.microsoft.com/office/powerpoint/2010/main">
          <mc:Choice Requires="p14">
            <p:contentPart p14:bwMode="auto" r:id="rId344">
              <p14:nvContentPartPr>
                <p14:cNvPr id="222" name="Ink 221"/>
                <p14:cNvContentPartPr/>
                <p14:nvPr/>
              </p14:nvContentPartPr>
              <p14:xfrm>
                <a:off x="7710568" y="5350761"/>
                <a:ext cx="385560" cy="524520"/>
              </p14:xfrm>
            </p:contentPart>
          </mc:Choice>
          <mc:Fallback xmlns="">
            <p:pic>
              <p:nvPicPr>
                <p:cNvPr id="222" name="Ink 221"/>
              </p:nvPicPr>
              <p:blipFill>
                <a:blip r:embed="rId345"/>
              </p:blipFill>
              <p:spPr>
                <a:xfrm>
                  <a:off x="7710568" y="5350761"/>
                  <a:ext cx="385560" cy="524520"/>
                </a:xfrm>
                <a:prstGeom prst="rect"/>
              </p:spPr>
            </p:pic>
          </mc:Fallback>
        </mc:AlternateContent>
        <mc:AlternateContent xmlns:mc="http://schemas.openxmlformats.org/markup-compatibility/2006" xmlns:p14="http://schemas.microsoft.com/office/powerpoint/2010/main">
          <mc:Choice Requires="p14">
            <p:contentPart p14:bwMode="auto" r:id="rId346">
              <p14:nvContentPartPr>
                <p14:cNvPr id="223" name="Ink 222"/>
                <p14:cNvContentPartPr/>
                <p14:nvPr/>
              </p14:nvContentPartPr>
              <p14:xfrm>
                <a:off x="8236168" y="5362641"/>
                <a:ext cx="564840" cy="349200"/>
              </p14:xfrm>
            </p:contentPart>
          </mc:Choice>
          <mc:Fallback xmlns="">
            <p:pic>
              <p:nvPicPr>
                <p:cNvPr id="223" name="Ink 222"/>
              </p:nvPicPr>
              <p:blipFill>
                <a:blip r:embed="rId347"/>
              </p:blipFill>
              <p:spPr>
                <a:xfrm>
                  <a:off x="8236168" y="5362641"/>
                  <a:ext cx="564840" cy="349200"/>
                </a:xfrm>
                <a:prstGeom prst="rect"/>
              </p:spPr>
            </p:pic>
          </mc:Fallback>
        </mc:AlternateContent>
        <mc:AlternateContent xmlns:mc="http://schemas.openxmlformats.org/markup-compatibility/2006" xmlns:p14="http://schemas.microsoft.com/office/powerpoint/2010/main">
          <mc:Choice Requires="p14">
            <p:contentPart p14:bwMode="auto" r:id="rId348">
              <p14:nvContentPartPr>
                <p14:cNvPr id="224" name="Ink 223"/>
                <p14:cNvContentPartPr/>
                <p14:nvPr/>
              </p14:nvContentPartPr>
              <p14:xfrm>
                <a:off x="8316448" y="5506641"/>
                <a:ext cx="153720" cy="27000"/>
              </p14:xfrm>
            </p:contentPart>
          </mc:Choice>
          <mc:Fallback xmlns="">
            <p:pic>
              <p:nvPicPr>
                <p:cNvPr id="224" name="Ink 223"/>
              </p:nvPicPr>
              <p:blipFill>
                <a:blip r:embed="rId349"/>
              </p:blipFill>
              <p:spPr>
                <a:xfrm>
                  <a:off x="8316448" y="5506641"/>
                  <a:ext cx="153720" cy="27000"/>
                </a:xfrm>
                <a:prstGeom prst="rect"/>
              </p:spPr>
            </p:pic>
          </mc:Fallback>
        </mc:AlternateContent>
        <mc:AlternateContent xmlns:mc="http://schemas.openxmlformats.org/markup-compatibility/2006" xmlns:p14="http://schemas.microsoft.com/office/powerpoint/2010/main">
          <mc:Choice Requires="p14">
            <p:contentPart p14:bwMode="auto" r:id="rId350">
              <p14:nvContentPartPr>
                <p14:cNvPr id="225" name="Ink 224"/>
                <p14:cNvContentPartPr/>
                <p14:nvPr/>
              </p14:nvContentPartPr>
              <p14:xfrm>
                <a:off x="8917288" y="5425641"/>
                <a:ext cx="1081080" cy="280440"/>
              </p14:xfrm>
            </p:contentPart>
          </mc:Choice>
          <mc:Fallback xmlns="">
            <p:pic>
              <p:nvPicPr>
                <p:cNvPr id="225" name="Ink 224"/>
              </p:nvPicPr>
              <p:blipFill>
                <a:blip r:embed="rId351"/>
              </p:blipFill>
              <p:spPr>
                <a:xfrm>
                  <a:off x="8917288" y="5425641"/>
                  <a:ext cx="1081080" cy="280440"/>
                </a:xfrm>
                <a:prstGeom prst="rect"/>
              </p:spPr>
            </p:pic>
          </mc:Fallback>
        </mc:AlternateContent>
      </p:grpSp>
      <mc:AlternateContent xmlns:mc="http://schemas.openxmlformats.org/markup-compatibility/2006" xmlns:p14="http://schemas.microsoft.com/office/powerpoint/2010/main">
        <mc:Choice Requires="p14">
          <p:contentPart p14:bwMode="auto" r:id="rId352">
            <p14:nvContentPartPr>
              <p14:cNvPr id="227" name="Ink 226"/>
              <p14:cNvContentPartPr/>
              <p14:nvPr/>
            </p14:nvContentPartPr>
            <p14:xfrm>
              <a:off x="99448" y="6184881"/>
              <a:ext cx="214560" cy="117360"/>
            </p14:xfrm>
          </p:contentPart>
        </mc:Choice>
        <mc:Fallback xmlns="">
          <p:pic>
            <p:nvPicPr>
              <p:cNvPr id="227" name="Ink 226"/>
            </p:nvPicPr>
            <p:blipFill>
              <a:blip r:embed="rId353"/>
            </p:blipFill>
            <p:spPr>
              <a:xfrm>
                <a:off x="99448" y="6184881"/>
                <a:ext cx="214560" cy="117360"/>
              </a:xfrm>
              <a:prstGeom prst="rect"/>
            </p:spPr>
          </p:pic>
        </mc:Fallback>
      </mc:AlternateContent>
      <mc:AlternateContent xmlns:mc="http://schemas.openxmlformats.org/markup-compatibility/2006" xmlns:p14="http://schemas.microsoft.com/office/powerpoint/2010/main">
        <mc:Choice Requires="p14">
          <p:contentPart p14:bwMode="auto" r:id="rId354">
            <p14:nvContentPartPr>
              <p14:cNvPr id="228" name="Ink 227"/>
              <p14:cNvContentPartPr/>
              <p14:nvPr/>
            </p14:nvContentPartPr>
            <p14:xfrm>
              <a:off x="521368" y="6029721"/>
              <a:ext cx="250920" cy="360"/>
            </p14:xfrm>
          </p:contentPart>
        </mc:Choice>
        <mc:Fallback xmlns="">
          <p:pic>
            <p:nvPicPr>
              <p:cNvPr id="228" name="Ink 227"/>
            </p:nvPicPr>
            <p:blipFill>
              <a:blip r:embed="rId355"/>
            </p:blipFill>
            <p:spPr>
              <a:xfrm>
                <a:off x="521368" y="6029721"/>
                <a:ext cx="250920" cy="360"/>
              </a:xfrm>
              <a:prstGeom prst="rect"/>
            </p:spPr>
          </p:pic>
        </mc:Fallback>
      </mc:AlternateContent>
      <p:grpSp>
        <p:nvGrpSpPr>
          <p:cNvPr id="231" name="Group 230"/>
          <p:cNvGrpSpPr/>
          <p:nvPr/>
        </p:nvGrpSpPr>
        <p:grpSpPr>
          <a:xfrm>
            <a:off x="644128" y="6010641"/>
            <a:ext cx="1837800" cy="422640"/>
            <a:chOff x="644128" y="6010641"/>
            <a:chExt cx="1837800" cy="422640"/>
          </a:xfrm>
        </p:grpSpPr>
        <mc:AlternateContent xmlns:mc="http://schemas.openxmlformats.org/markup-compatibility/2006" xmlns:p14="http://schemas.microsoft.com/office/powerpoint/2010/main">
          <mc:Choice Requires="p14">
            <p:contentPart p14:bwMode="auto" r:id="rId356">
              <p14:nvContentPartPr>
                <p14:cNvPr id="229" name="Ink 228"/>
                <p14:cNvContentPartPr/>
                <p14:nvPr/>
              </p14:nvContentPartPr>
              <p14:xfrm>
                <a:off x="644128" y="6010641"/>
                <a:ext cx="1837800" cy="422640"/>
              </p14:xfrm>
            </p:contentPart>
          </mc:Choice>
          <mc:Fallback xmlns="">
            <p:pic>
              <p:nvPicPr>
                <p:cNvPr id="229" name="Ink 228"/>
              </p:nvPicPr>
              <p:blipFill>
                <a:blip r:embed="rId357"/>
              </p:blipFill>
              <p:spPr>
                <a:xfrm>
                  <a:off x="644128" y="6010641"/>
                  <a:ext cx="1837800" cy="422640"/>
                </a:xfrm>
                <a:prstGeom prst="rect"/>
              </p:spPr>
            </p:pic>
          </mc:Fallback>
        </mc:AlternateContent>
        <mc:AlternateContent xmlns:mc="http://schemas.openxmlformats.org/markup-compatibility/2006" xmlns:p14="http://schemas.microsoft.com/office/powerpoint/2010/main">
          <mc:Choice Requires="p14">
            <p:contentPart p14:bwMode="auto" r:id="rId358">
              <p14:nvContentPartPr>
                <p14:cNvPr id="230" name="Ink 229"/>
                <p14:cNvContentPartPr/>
                <p14:nvPr/>
              </p14:nvContentPartPr>
              <p14:xfrm>
                <a:off x="1932208" y="6115401"/>
                <a:ext cx="177120" cy="7920"/>
              </p14:xfrm>
            </p:contentPart>
          </mc:Choice>
          <mc:Fallback xmlns="">
            <p:pic>
              <p:nvPicPr>
                <p:cNvPr id="230" name="Ink 229"/>
              </p:nvPicPr>
              <p:blipFill>
                <a:blip r:embed="rId359"/>
              </p:blipFill>
              <p:spPr>
                <a:xfrm>
                  <a:off x="1932208" y="6115401"/>
                  <a:ext cx="177120" cy="7920"/>
                </a:xfrm>
                <a:prstGeom prst="rect"/>
              </p:spPr>
            </p:pic>
          </mc:Fallback>
        </mc:AlternateContent>
      </p:grpSp>
      <p:grpSp>
        <p:nvGrpSpPr>
          <p:cNvPr id="234" name="Group 233"/>
          <p:cNvGrpSpPr/>
          <p:nvPr/>
        </p:nvGrpSpPr>
        <p:grpSpPr>
          <a:xfrm>
            <a:off x="2753368" y="5980041"/>
            <a:ext cx="1888560" cy="446040"/>
            <a:chOff x="2753368" y="5980041"/>
            <a:chExt cx="1888560" cy="446040"/>
          </a:xfrm>
        </p:grpSpPr>
        <mc:AlternateContent xmlns:mc="http://schemas.openxmlformats.org/markup-compatibility/2006" xmlns:p14="http://schemas.microsoft.com/office/powerpoint/2010/main">
          <mc:Choice Requires="p14">
            <p:contentPart p14:bwMode="auto" r:id="rId360">
              <p14:nvContentPartPr>
                <p14:cNvPr id="232" name="Ink 231"/>
                <p14:cNvContentPartPr/>
                <p14:nvPr/>
              </p14:nvContentPartPr>
              <p14:xfrm>
                <a:off x="2753368" y="5980041"/>
                <a:ext cx="1850760" cy="446040"/>
              </p14:xfrm>
            </p:contentPart>
          </mc:Choice>
          <mc:Fallback xmlns="">
            <p:pic>
              <p:nvPicPr>
                <p:cNvPr id="232" name="Ink 231"/>
              </p:nvPicPr>
              <p:blipFill>
                <a:blip r:embed="rId361"/>
              </p:blipFill>
              <p:spPr>
                <a:xfrm>
                  <a:off x="2753368" y="5980041"/>
                  <a:ext cx="1850760" cy="446040"/>
                </a:xfrm>
                <a:prstGeom prst="rect"/>
              </p:spPr>
            </p:pic>
          </mc:Fallback>
        </mc:AlternateContent>
        <mc:AlternateContent xmlns:mc="http://schemas.openxmlformats.org/markup-compatibility/2006" xmlns:p14="http://schemas.microsoft.com/office/powerpoint/2010/main">
          <mc:Choice Requires="p14">
            <p:contentPart p14:bwMode="auto" r:id="rId362">
              <p14:nvContentPartPr>
                <p14:cNvPr id="233" name="Ink 232"/>
                <p14:cNvContentPartPr/>
                <p14:nvPr/>
              </p14:nvContentPartPr>
              <p14:xfrm>
                <a:off x="4494328" y="6134481"/>
                <a:ext cx="147600" cy="10800"/>
              </p14:xfrm>
            </p:contentPart>
          </mc:Choice>
          <mc:Fallback xmlns="">
            <p:pic>
              <p:nvPicPr>
                <p:cNvPr id="233" name="Ink 232"/>
              </p:nvPicPr>
              <p:blipFill>
                <a:blip r:embed="rId363"/>
              </p:blipFill>
              <p:spPr>
                <a:xfrm>
                  <a:off x="4494328" y="6134481"/>
                  <a:ext cx="147600" cy="10800"/>
                </a:xfrm>
                <a:prstGeom prst="rect"/>
              </p:spPr>
            </p:pic>
          </mc:Fallback>
        </mc:AlternateContent>
      </p:grpSp>
      <p:grpSp>
        <p:nvGrpSpPr>
          <p:cNvPr id="250" name="Group 249"/>
          <p:cNvGrpSpPr/>
          <p:nvPr/>
        </p:nvGrpSpPr>
        <p:grpSpPr>
          <a:xfrm>
            <a:off x="4904008" y="5972121"/>
            <a:ext cx="3503160" cy="752040"/>
            <a:chOff x="4904008" y="5972121"/>
            <a:chExt cx="3503160" cy="752040"/>
          </a:xfrm>
        </p:grpSpPr>
        <mc:AlternateContent xmlns:mc="http://schemas.openxmlformats.org/markup-compatibility/2006" xmlns:p14="http://schemas.microsoft.com/office/powerpoint/2010/main">
          <mc:Choice Requires="p14">
            <p:contentPart p14:bwMode="auto" r:id="rId364">
              <p14:nvContentPartPr>
                <p14:cNvPr id="235" name="Ink 234"/>
                <p14:cNvContentPartPr/>
                <p14:nvPr/>
              </p14:nvContentPartPr>
              <p14:xfrm>
                <a:off x="4904008" y="6060681"/>
                <a:ext cx="176400" cy="471600"/>
              </p14:xfrm>
            </p:contentPart>
          </mc:Choice>
          <mc:Fallback xmlns="">
            <p:pic>
              <p:nvPicPr>
                <p:cNvPr id="235" name="Ink 234"/>
              </p:nvPicPr>
              <p:blipFill>
                <a:blip r:embed="rId365"/>
              </p:blipFill>
              <p:spPr>
                <a:xfrm>
                  <a:off x="4904008" y="6060681"/>
                  <a:ext cx="176400" cy="471600"/>
                </a:xfrm>
                <a:prstGeom prst="rect"/>
              </p:spPr>
            </p:pic>
          </mc:Fallback>
        </mc:AlternateContent>
        <mc:AlternateContent xmlns:mc="http://schemas.openxmlformats.org/markup-compatibility/2006" xmlns:p14="http://schemas.microsoft.com/office/powerpoint/2010/main">
          <mc:Choice Requires="p14">
            <p:contentPart p14:bwMode="auto" r:id="rId366">
              <p14:nvContentPartPr>
                <p14:cNvPr id="236" name="Ink 235"/>
                <p14:cNvContentPartPr/>
                <p14:nvPr/>
              </p14:nvContentPartPr>
              <p14:xfrm>
                <a:off x="5107048" y="6110721"/>
                <a:ext cx="130320" cy="268200"/>
              </p14:xfrm>
            </p:contentPart>
          </mc:Choice>
          <mc:Fallback xmlns="">
            <p:pic>
              <p:nvPicPr>
                <p:cNvPr id="236" name="Ink 235"/>
              </p:nvPicPr>
              <p:blipFill>
                <a:blip r:embed="rId367"/>
              </p:blipFill>
              <p:spPr>
                <a:xfrm>
                  <a:off x="5107048" y="6110721"/>
                  <a:ext cx="130320" cy="268200"/>
                </a:xfrm>
                <a:prstGeom prst="rect"/>
              </p:spPr>
            </p:pic>
          </mc:Fallback>
        </mc:AlternateContent>
        <mc:AlternateContent xmlns:mc="http://schemas.openxmlformats.org/markup-compatibility/2006" xmlns:p14="http://schemas.microsoft.com/office/powerpoint/2010/main">
          <mc:Choice Requires="p14">
            <p:contentPart p14:bwMode="auto" r:id="rId368">
              <p14:nvContentPartPr>
                <p14:cNvPr id="237" name="Ink 236"/>
                <p14:cNvContentPartPr/>
                <p14:nvPr/>
              </p14:nvContentPartPr>
              <p14:xfrm>
                <a:off x="5361568" y="6232041"/>
                <a:ext cx="135720" cy="12600"/>
              </p14:xfrm>
            </p:contentPart>
          </mc:Choice>
          <mc:Fallback xmlns="">
            <p:pic>
              <p:nvPicPr>
                <p:cNvPr id="237" name="Ink 236"/>
              </p:nvPicPr>
              <p:blipFill>
                <a:blip r:embed="rId369"/>
              </p:blipFill>
              <p:spPr>
                <a:xfrm>
                  <a:off x="5361568" y="6232041"/>
                  <a:ext cx="135720" cy="12600"/>
                </a:xfrm>
                <a:prstGeom prst="rect"/>
              </p:spPr>
            </p:pic>
          </mc:Fallback>
        </mc:AlternateContent>
        <mc:AlternateContent xmlns:mc="http://schemas.openxmlformats.org/markup-compatibility/2006" xmlns:p14="http://schemas.microsoft.com/office/powerpoint/2010/main">
          <mc:Choice Requires="p14">
            <p:contentPart p14:bwMode="auto" r:id="rId370">
              <p14:nvContentPartPr>
                <p14:cNvPr id="239" name="Ink 238"/>
                <p14:cNvContentPartPr/>
                <p14:nvPr/>
              </p14:nvContentPartPr>
              <p14:xfrm>
                <a:off x="5565688" y="6125481"/>
                <a:ext cx="143280" cy="290160"/>
              </p14:xfrm>
            </p:contentPart>
          </mc:Choice>
          <mc:Fallback xmlns="">
            <p:pic>
              <p:nvPicPr>
                <p:cNvPr id="239" name="Ink 238"/>
              </p:nvPicPr>
              <p:blipFill>
                <a:blip r:embed="rId371"/>
              </p:blipFill>
              <p:spPr>
                <a:xfrm>
                  <a:off x="5565688" y="6125481"/>
                  <a:ext cx="143280" cy="290160"/>
                </a:xfrm>
                <a:prstGeom prst="rect"/>
              </p:spPr>
            </p:pic>
          </mc:Fallback>
        </mc:AlternateContent>
        <mc:AlternateContent xmlns:mc="http://schemas.openxmlformats.org/markup-compatibility/2006" xmlns:p14="http://schemas.microsoft.com/office/powerpoint/2010/main">
          <mc:Choice Requires="p14">
            <p:contentPart p14:bwMode="auto" r:id="rId372">
              <p14:nvContentPartPr>
                <p14:cNvPr id="240" name="Ink 239"/>
                <p14:cNvContentPartPr/>
                <p14:nvPr/>
              </p14:nvContentPartPr>
              <p14:xfrm>
                <a:off x="5570368" y="6259761"/>
                <a:ext cx="163080" cy="19440"/>
              </p14:xfrm>
            </p:contentPart>
          </mc:Choice>
          <mc:Fallback xmlns="">
            <p:pic>
              <p:nvPicPr>
                <p:cNvPr id="240" name="Ink 239"/>
              </p:nvPicPr>
              <p:blipFill>
                <a:blip r:embed="rId373"/>
              </p:blipFill>
              <p:spPr>
                <a:xfrm>
                  <a:off x="5570368" y="6259761"/>
                  <a:ext cx="163080" cy="19440"/>
                </a:xfrm>
                <a:prstGeom prst="rect"/>
              </p:spPr>
            </p:pic>
          </mc:Fallback>
        </mc:AlternateContent>
        <mc:AlternateContent xmlns:mc="http://schemas.openxmlformats.org/markup-compatibility/2006" xmlns:p14="http://schemas.microsoft.com/office/powerpoint/2010/main">
          <mc:Choice Requires="p14">
            <p:contentPart p14:bwMode="auto" r:id="rId374">
              <p14:nvContentPartPr>
                <p14:cNvPr id="241" name="Ink 240"/>
                <p14:cNvContentPartPr/>
                <p14:nvPr/>
              </p14:nvContentPartPr>
              <p14:xfrm>
                <a:off x="5796448" y="6135921"/>
                <a:ext cx="112320" cy="218160"/>
              </p14:xfrm>
            </p:contentPart>
          </mc:Choice>
          <mc:Fallback xmlns="">
            <p:pic>
              <p:nvPicPr>
                <p:cNvPr id="241" name="Ink 240"/>
              </p:nvPicPr>
              <p:blipFill>
                <a:blip r:embed="rId375"/>
              </p:blipFill>
              <p:spPr>
                <a:xfrm>
                  <a:off x="5796448" y="6135921"/>
                  <a:ext cx="112320" cy="218160"/>
                </a:xfrm>
                <a:prstGeom prst="rect"/>
              </p:spPr>
            </p:pic>
          </mc:Fallback>
        </mc:AlternateContent>
        <mc:AlternateContent xmlns:mc="http://schemas.openxmlformats.org/markup-compatibility/2006" xmlns:p14="http://schemas.microsoft.com/office/powerpoint/2010/main">
          <mc:Choice Requires="p14">
            <p:contentPart p14:bwMode="auto" r:id="rId376">
              <p14:nvContentPartPr>
                <p14:cNvPr id="243" name="Ink 242"/>
                <p14:cNvContentPartPr/>
                <p14:nvPr/>
              </p14:nvContentPartPr>
              <p14:xfrm>
                <a:off x="5963848" y="5972121"/>
                <a:ext cx="84600" cy="132120"/>
              </p14:xfrm>
            </p:contentPart>
          </mc:Choice>
          <mc:Fallback xmlns="">
            <p:pic>
              <p:nvPicPr>
                <p:cNvPr id="243" name="Ink 242"/>
              </p:nvPicPr>
              <p:blipFill>
                <a:blip r:embed="rId377"/>
              </p:blipFill>
              <p:spPr>
                <a:xfrm>
                  <a:off x="5963848" y="5972121"/>
                  <a:ext cx="84600" cy="132120"/>
                </a:xfrm>
                <a:prstGeom prst="rect"/>
              </p:spPr>
            </p:pic>
          </mc:Fallback>
        </mc:AlternateContent>
        <mc:AlternateContent xmlns:mc="http://schemas.openxmlformats.org/markup-compatibility/2006" xmlns:p14="http://schemas.microsoft.com/office/powerpoint/2010/main">
          <mc:Choice Requires="p14">
            <p:contentPart p14:bwMode="auto" r:id="rId378">
              <p14:nvContentPartPr>
                <p14:cNvPr id="244" name="Ink 243"/>
                <p14:cNvContentPartPr/>
                <p14:nvPr/>
              </p14:nvContentPartPr>
              <p14:xfrm>
                <a:off x="6126208" y="6214041"/>
                <a:ext cx="160200" cy="188280"/>
              </p14:xfrm>
            </p:contentPart>
          </mc:Choice>
          <mc:Fallback xmlns="">
            <p:pic>
              <p:nvPicPr>
                <p:cNvPr id="244" name="Ink 243"/>
              </p:nvPicPr>
              <p:blipFill>
                <a:blip r:embed="rId379"/>
              </p:blipFill>
              <p:spPr>
                <a:xfrm>
                  <a:off x="6126208" y="6214041"/>
                  <a:ext cx="160200" cy="188280"/>
                </a:xfrm>
                <a:prstGeom prst="rect"/>
              </p:spPr>
            </p:pic>
          </mc:Fallback>
        </mc:AlternateContent>
        <mc:AlternateContent xmlns:mc="http://schemas.openxmlformats.org/markup-compatibility/2006" xmlns:p14="http://schemas.microsoft.com/office/powerpoint/2010/main">
          <mc:Choice Requires="p14">
            <p:contentPart p14:bwMode="auto" r:id="rId380">
              <p14:nvContentPartPr>
                <p14:cNvPr id="245" name="Ink 244"/>
                <p14:cNvContentPartPr/>
                <p14:nvPr/>
              </p14:nvContentPartPr>
              <p14:xfrm>
                <a:off x="6333928" y="6007041"/>
                <a:ext cx="182520" cy="563040"/>
              </p14:xfrm>
            </p:contentPart>
          </mc:Choice>
          <mc:Fallback xmlns="">
            <p:pic>
              <p:nvPicPr>
                <p:cNvPr id="245" name="Ink 244"/>
              </p:nvPicPr>
              <p:blipFill>
                <a:blip r:embed="rId381"/>
              </p:blipFill>
              <p:spPr>
                <a:xfrm>
                  <a:off x="6333928" y="6007041"/>
                  <a:ext cx="182520" cy="563040"/>
                </a:xfrm>
                <a:prstGeom prst="rect"/>
              </p:spPr>
            </p:pic>
          </mc:Fallback>
        </mc:AlternateContent>
        <mc:AlternateContent xmlns:mc="http://schemas.openxmlformats.org/markup-compatibility/2006" xmlns:p14="http://schemas.microsoft.com/office/powerpoint/2010/main">
          <mc:Choice Requires="p14">
            <p:contentPart p14:bwMode="auto" r:id="rId382">
              <p14:nvContentPartPr>
                <p14:cNvPr id="247" name="Ink 246"/>
                <p14:cNvContentPartPr/>
                <p14:nvPr/>
              </p14:nvContentPartPr>
              <p14:xfrm>
                <a:off x="6724888" y="6184881"/>
                <a:ext cx="1682280" cy="539280"/>
              </p14:xfrm>
            </p:contentPart>
          </mc:Choice>
          <mc:Fallback xmlns="">
            <p:pic>
              <p:nvPicPr>
                <p:cNvPr id="247" name="Ink 246"/>
              </p:nvPicPr>
              <p:blipFill>
                <a:blip r:embed="rId383"/>
              </p:blipFill>
              <p:spPr>
                <a:xfrm>
                  <a:off x="6724888" y="6184881"/>
                  <a:ext cx="1682280" cy="539280"/>
                </a:xfrm>
                <a:prstGeom prst="rect"/>
              </p:spPr>
            </p:pic>
          </mc:Fallback>
        </mc:AlternateContent>
        <mc:AlternateContent xmlns:mc="http://schemas.openxmlformats.org/markup-compatibility/2006" xmlns:p14="http://schemas.microsoft.com/office/powerpoint/2010/main">
          <mc:Choice Requires="p14">
            <p:contentPart p14:bwMode="auto" r:id="rId384">
              <p14:nvContentPartPr>
                <p14:cNvPr id="248" name="Ink 247"/>
                <p14:cNvContentPartPr/>
                <p14:nvPr/>
              </p14:nvContentPartPr>
              <p14:xfrm>
                <a:off x="7821088" y="6073641"/>
                <a:ext cx="109080" cy="82080"/>
              </p14:xfrm>
            </p:contentPart>
          </mc:Choice>
          <mc:Fallback xmlns="">
            <p:pic>
              <p:nvPicPr>
                <p:cNvPr id="248" name="Ink 247"/>
              </p:nvPicPr>
              <p:blipFill>
                <a:blip r:embed="rId385"/>
              </p:blipFill>
              <p:spPr>
                <a:xfrm>
                  <a:off x="7821088" y="6073641"/>
                  <a:ext cx="109080" cy="82080"/>
                </a:xfrm>
                <a:prstGeom prst="rect"/>
              </p:spPr>
            </p:pic>
          </mc:Fallback>
        </mc:AlternateContent>
        <mc:AlternateContent xmlns:mc="http://schemas.openxmlformats.org/markup-compatibility/2006" xmlns:p14="http://schemas.microsoft.com/office/powerpoint/2010/main">
          <mc:Choice Requires="p14">
            <p:contentPart p14:bwMode="auto" r:id="rId386">
              <p14:nvContentPartPr>
                <p14:cNvPr id="249" name="Ink 248"/>
                <p14:cNvContentPartPr/>
                <p14:nvPr/>
              </p14:nvContentPartPr>
              <p14:xfrm>
                <a:off x="7660888" y="6201441"/>
                <a:ext cx="191160" cy="14040"/>
              </p14:xfrm>
            </p:contentPart>
          </mc:Choice>
          <mc:Fallback xmlns="">
            <p:pic>
              <p:nvPicPr>
                <p:cNvPr id="249" name="Ink 248"/>
              </p:nvPicPr>
              <p:blipFill>
                <a:blip r:embed="rId387"/>
              </p:blipFill>
              <p:spPr>
                <a:xfrm>
                  <a:off x="7660888" y="6201441"/>
                  <a:ext cx="191160" cy="14040"/>
                </a:xfrm>
                <a:prstGeom prst="rect"/>
              </p:spPr>
            </p:pic>
          </mc:Fallback>
        </mc:AlternateContent>
      </p:grpSp>
      <p:grpSp>
        <p:nvGrpSpPr>
          <p:cNvPr id="255" name="Group 254"/>
          <p:cNvGrpSpPr/>
          <p:nvPr/>
        </p:nvGrpSpPr>
        <p:grpSpPr>
          <a:xfrm>
            <a:off x="8538928" y="6119361"/>
            <a:ext cx="1964880" cy="457920"/>
            <a:chOff x="8538928" y="6119361"/>
            <a:chExt cx="1964880" cy="457920"/>
          </a:xfrm>
        </p:grpSpPr>
        <mc:AlternateContent xmlns:mc="http://schemas.openxmlformats.org/markup-compatibility/2006" xmlns:p14="http://schemas.microsoft.com/office/powerpoint/2010/main">
          <mc:Choice Requires="p14">
            <p:contentPart p14:bwMode="auto" r:id="rId388">
              <p14:nvContentPartPr>
                <p14:cNvPr id="251" name="Ink 250"/>
                <p14:cNvContentPartPr/>
                <p14:nvPr/>
              </p14:nvContentPartPr>
              <p14:xfrm>
                <a:off x="8574208" y="6119361"/>
                <a:ext cx="1929600" cy="457920"/>
              </p14:xfrm>
            </p:contentPart>
          </mc:Choice>
          <mc:Fallback xmlns="">
            <p:pic>
              <p:nvPicPr>
                <p:cNvPr id="251" name="Ink 250"/>
              </p:nvPicPr>
              <p:blipFill>
                <a:blip r:embed="rId389"/>
              </p:blipFill>
              <p:spPr>
                <a:xfrm>
                  <a:off x="8574208" y="6119361"/>
                  <a:ext cx="1929600" cy="457920"/>
                </a:xfrm>
                <a:prstGeom prst="rect"/>
              </p:spPr>
            </p:pic>
          </mc:Fallback>
        </mc:AlternateContent>
        <mc:AlternateContent xmlns:mc="http://schemas.openxmlformats.org/markup-compatibility/2006" xmlns:p14="http://schemas.microsoft.com/office/powerpoint/2010/main">
          <mc:Choice Requires="p14">
            <p:contentPart p14:bwMode="auto" r:id="rId390">
              <p14:nvContentPartPr>
                <p14:cNvPr id="252" name="Ink 251"/>
                <p14:cNvContentPartPr/>
                <p14:nvPr/>
              </p14:nvContentPartPr>
              <p14:xfrm>
                <a:off x="9801088" y="6203601"/>
                <a:ext cx="180720" cy="14040"/>
              </p14:xfrm>
            </p:contentPart>
          </mc:Choice>
          <mc:Fallback xmlns="">
            <p:pic>
              <p:nvPicPr>
                <p:cNvPr id="252" name="Ink 251"/>
              </p:nvPicPr>
              <p:blipFill>
                <a:blip r:embed="rId391"/>
              </p:blipFill>
              <p:spPr>
                <a:xfrm>
                  <a:off x="9801088" y="6203601"/>
                  <a:ext cx="180720" cy="14040"/>
                </a:xfrm>
                <a:prstGeom prst="rect"/>
              </p:spPr>
            </p:pic>
          </mc:Fallback>
        </mc:AlternateContent>
        <mc:AlternateContent xmlns:mc="http://schemas.openxmlformats.org/markup-compatibility/2006" xmlns:p14="http://schemas.microsoft.com/office/powerpoint/2010/main">
          <mc:Choice Requires="p14">
            <p:contentPart p14:bwMode="auto" r:id="rId392">
              <p14:nvContentPartPr>
                <p14:cNvPr id="254" name="Ink 253"/>
                <p14:cNvContentPartPr/>
                <p14:nvPr/>
              </p14:nvContentPartPr>
              <p14:xfrm>
                <a:off x="8538928" y="6188841"/>
                <a:ext cx="156960" cy="18360"/>
              </p14:xfrm>
            </p:contentPart>
          </mc:Choice>
          <mc:Fallback xmlns="">
            <p:pic>
              <p:nvPicPr>
                <p:cNvPr id="254" name="Ink 253"/>
              </p:nvPicPr>
              <p:blipFill>
                <a:blip r:embed="rId393"/>
              </p:blipFill>
              <p:spPr>
                <a:xfrm>
                  <a:off x="8538928" y="6188841"/>
                  <a:ext cx="156960" cy="18360"/>
                </a:xfrm>
                <a:prstGeom prst="rect"/>
              </p:spPr>
            </p:pic>
          </mc:Fallback>
        </mc:AlternateContent>
      </p:grpSp>
      <mc:AlternateContent xmlns:mc="http://schemas.openxmlformats.org/markup-compatibility/2006" xmlns:p14="http://schemas.microsoft.com/office/powerpoint/2010/main">
        <mc:Choice Requires="p14">
          <p:contentPart p14:bwMode="auto" r:id="rId394">
            <p14:nvContentPartPr>
              <p14:cNvPr id="256" name="Ink 255"/>
              <p14:cNvContentPartPr/>
              <p14:nvPr/>
            </p14:nvContentPartPr>
            <p14:xfrm>
              <a:off x="7556128" y="667521"/>
              <a:ext cx="360000" cy="103680"/>
            </p14:xfrm>
          </p:contentPart>
        </mc:Choice>
        <mc:Fallback xmlns="">
          <p:pic>
            <p:nvPicPr>
              <p:cNvPr id="256" name="Ink 255"/>
            </p:nvPicPr>
            <p:blipFill>
              <a:blip r:embed="rId395"/>
            </p:blipFill>
            <p:spPr>
              <a:xfrm>
                <a:off x="7556128" y="667521"/>
                <a:ext cx="360000" cy="103680"/>
              </a:xfrm>
              <a:prstGeom prst="rect"/>
            </p:spPr>
          </p:pic>
        </mc:Fallback>
      </mc:AlternateContent>
      <p:grpSp>
        <p:nvGrpSpPr>
          <p:cNvPr id="264" name="Group 263"/>
          <p:cNvGrpSpPr/>
          <p:nvPr/>
        </p:nvGrpSpPr>
        <p:grpSpPr>
          <a:xfrm>
            <a:off x="8154808" y="358641"/>
            <a:ext cx="3843360" cy="722160"/>
            <a:chOff x="8154808" y="358641"/>
            <a:chExt cx="3843360" cy="722160"/>
          </a:xfrm>
        </p:grpSpPr>
        <mc:AlternateContent xmlns:mc="http://schemas.openxmlformats.org/markup-compatibility/2006" xmlns:p14="http://schemas.microsoft.com/office/powerpoint/2010/main">
          <mc:Choice Requires="p14">
            <p:contentPart p14:bwMode="auto" r:id="rId396">
              <p14:nvContentPartPr>
                <p14:cNvPr id="257" name="Ink 256"/>
                <p14:cNvContentPartPr/>
                <p14:nvPr/>
              </p14:nvContentPartPr>
              <p14:xfrm>
                <a:off x="8154808" y="573201"/>
                <a:ext cx="1163880" cy="313200"/>
              </p14:xfrm>
            </p:contentPart>
          </mc:Choice>
          <mc:Fallback xmlns="">
            <p:pic>
              <p:nvPicPr>
                <p:cNvPr id="257" name="Ink 256"/>
              </p:nvPicPr>
              <p:blipFill>
                <a:blip r:embed="rId397"/>
              </p:blipFill>
              <p:spPr>
                <a:xfrm>
                  <a:off x="8154808" y="573201"/>
                  <a:ext cx="1163880" cy="313200"/>
                </a:xfrm>
                <a:prstGeom prst="rect"/>
              </p:spPr>
            </p:pic>
          </mc:Fallback>
        </mc:AlternateContent>
        <mc:AlternateContent xmlns:mc="http://schemas.openxmlformats.org/markup-compatibility/2006" xmlns:p14="http://schemas.microsoft.com/office/powerpoint/2010/main">
          <mc:Choice Requires="p14">
            <p:contentPart p14:bwMode="auto" r:id="rId398">
              <p14:nvContentPartPr>
                <p14:cNvPr id="258" name="Ink 257"/>
                <p14:cNvContentPartPr/>
                <p14:nvPr/>
              </p14:nvContentPartPr>
              <p14:xfrm>
                <a:off x="8867248" y="416241"/>
                <a:ext cx="124920" cy="96840"/>
              </p14:xfrm>
            </p:contentPart>
          </mc:Choice>
          <mc:Fallback xmlns="">
            <p:pic>
              <p:nvPicPr>
                <p:cNvPr id="258" name="Ink 257"/>
              </p:nvPicPr>
              <p:blipFill>
                <a:blip r:embed="rId399"/>
              </p:blipFill>
              <p:spPr>
                <a:xfrm>
                  <a:off x="8867248" y="416241"/>
                  <a:ext cx="124920" cy="96840"/>
                </a:xfrm>
                <a:prstGeom prst="rect"/>
              </p:spPr>
            </p:pic>
          </mc:Fallback>
        </mc:AlternateContent>
        <mc:AlternateContent xmlns:mc="http://schemas.openxmlformats.org/markup-compatibility/2006" xmlns:p14="http://schemas.microsoft.com/office/powerpoint/2010/main">
          <mc:Choice Requires="p14">
            <p:contentPart p14:bwMode="auto" r:id="rId400">
              <p14:nvContentPartPr>
                <p14:cNvPr id="259" name="Ink 258"/>
                <p14:cNvContentPartPr/>
                <p14:nvPr/>
              </p14:nvContentPartPr>
              <p14:xfrm>
                <a:off x="9524968" y="582201"/>
                <a:ext cx="631440" cy="498600"/>
              </p14:xfrm>
            </p:contentPart>
          </mc:Choice>
          <mc:Fallback xmlns="">
            <p:pic>
              <p:nvPicPr>
                <p:cNvPr id="259" name="Ink 258"/>
              </p:nvPicPr>
              <p:blipFill>
                <a:blip r:embed="rId401"/>
              </p:blipFill>
              <p:spPr>
                <a:xfrm>
                  <a:off x="9524968" y="582201"/>
                  <a:ext cx="631440" cy="498600"/>
                </a:xfrm>
                <a:prstGeom prst="rect"/>
              </p:spPr>
            </p:pic>
          </mc:Fallback>
        </mc:AlternateContent>
        <mc:AlternateContent xmlns:mc="http://schemas.openxmlformats.org/markup-compatibility/2006" xmlns:p14="http://schemas.microsoft.com/office/powerpoint/2010/main">
          <mc:Choice Requires="p14">
            <p:contentPart p14:bwMode="auto" r:id="rId402">
              <p14:nvContentPartPr>
                <p14:cNvPr id="260" name="Ink 259"/>
                <p14:cNvContentPartPr/>
                <p14:nvPr/>
              </p14:nvContentPartPr>
              <p14:xfrm>
                <a:off x="10300048" y="479241"/>
                <a:ext cx="713160" cy="360000"/>
              </p14:xfrm>
            </p:contentPart>
          </mc:Choice>
          <mc:Fallback xmlns="">
            <p:pic>
              <p:nvPicPr>
                <p:cNvPr id="260" name="Ink 259"/>
              </p:nvPicPr>
              <p:blipFill>
                <a:blip r:embed="rId403"/>
              </p:blipFill>
              <p:spPr>
                <a:xfrm>
                  <a:off x="10300048" y="479241"/>
                  <a:ext cx="713160" cy="360000"/>
                </a:xfrm>
                <a:prstGeom prst="rect"/>
              </p:spPr>
            </p:pic>
          </mc:Fallback>
        </mc:AlternateContent>
        <mc:AlternateContent xmlns:mc="http://schemas.openxmlformats.org/markup-compatibility/2006" xmlns:p14="http://schemas.microsoft.com/office/powerpoint/2010/main">
          <mc:Choice Requires="p14">
            <p:contentPart p14:bwMode="auto" r:id="rId404">
              <p14:nvContentPartPr>
                <p14:cNvPr id="261" name="Ink 260"/>
                <p14:cNvContentPartPr/>
                <p14:nvPr/>
              </p14:nvContentPartPr>
              <p14:xfrm>
                <a:off x="10433968" y="358641"/>
                <a:ext cx="115200" cy="72360"/>
              </p14:xfrm>
            </p:contentPart>
          </mc:Choice>
          <mc:Fallback xmlns="">
            <p:pic>
              <p:nvPicPr>
                <p:cNvPr id="261" name="Ink 260"/>
              </p:nvPicPr>
              <p:blipFill>
                <a:blip r:embed="rId405"/>
              </p:blipFill>
              <p:spPr>
                <a:xfrm>
                  <a:off x="10433968" y="358641"/>
                  <a:ext cx="115200" cy="72360"/>
                </a:xfrm>
                <a:prstGeom prst="rect"/>
              </p:spPr>
            </p:pic>
          </mc:Fallback>
        </mc:AlternateContent>
        <mc:AlternateContent xmlns:mc="http://schemas.openxmlformats.org/markup-compatibility/2006" xmlns:p14="http://schemas.microsoft.com/office/powerpoint/2010/main">
          <mc:Choice Requires="p14">
            <p:contentPart p14:bwMode="auto" r:id="rId406">
              <p14:nvContentPartPr>
                <p14:cNvPr id="262" name="Ink 261"/>
                <p14:cNvContentPartPr/>
                <p14:nvPr/>
              </p14:nvContentPartPr>
              <p14:xfrm>
                <a:off x="10567168" y="601281"/>
                <a:ext cx="213840" cy="17280"/>
              </p14:xfrm>
            </p:contentPart>
          </mc:Choice>
          <mc:Fallback xmlns="">
            <p:pic>
              <p:nvPicPr>
                <p:cNvPr id="262" name="Ink 261"/>
              </p:nvPicPr>
              <p:blipFill>
                <a:blip r:embed="rId407"/>
              </p:blipFill>
              <p:spPr>
                <a:xfrm>
                  <a:off x="10567168" y="601281"/>
                  <a:ext cx="213840" cy="17280"/>
                </a:xfrm>
                <a:prstGeom prst="rect"/>
              </p:spPr>
            </p:pic>
          </mc:Fallback>
        </mc:AlternateContent>
        <mc:AlternateContent xmlns:mc="http://schemas.openxmlformats.org/markup-compatibility/2006" xmlns:p14="http://schemas.microsoft.com/office/powerpoint/2010/main">
          <mc:Choice Requires="p14">
            <p:contentPart p14:bwMode="auto" r:id="rId408">
              <p14:nvContentPartPr>
                <p14:cNvPr id="263" name="Ink 262"/>
                <p14:cNvContentPartPr/>
                <p14:nvPr/>
              </p14:nvContentPartPr>
              <p14:xfrm>
                <a:off x="11079808" y="591561"/>
                <a:ext cx="918360" cy="393480"/>
              </p14:xfrm>
            </p:contentPart>
          </mc:Choice>
          <mc:Fallback xmlns="">
            <p:pic>
              <p:nvPicPr>
                <p:cNvPr id="263" name="Ink 262"/>
              </p:nvPicPr>
              <p:blipFill>
                <a:blip r:embed="rId409"/>
              </p:blipFill>
              <p:spPr>
                <a:xfrm>
                  <a:off x="11079808" y="591561"/>
                  <a:ext cx="918360" cy="393480"/>
                </a:xfrm>
                <a:prstGeom prst="rect"/>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7066" y="999460"/>
            <a:ext cx="7534297" cy="4479852"/>
          </a:xfrm>
        </p:spPr>
        <p:txBody>
          <a:bodyPr vert="horz" lIns="91440" tIns="45720" rIns="91440" bIns="45720" rtlCol="0" anchor="ctr">
            <a:noAutofit/>
          </a:bodyPr>
          <a:lstStyle/>
          <a:p>
            <a:pPr>
              <a:lnSpc>
                <a:spcPct val="90000"/>
              </a:lnSpc>
            </a:pPr>
            <a:r>
              <a:rPr lang="en-US" sz="2800" dirty="0"/>
              <a:t>Introduction to Computer Graphics:  </a:t>
            </a:r>
            <a:br>
              <a:rPr lang="en-US" sz="2800" dirty="0"/>
            </a:br>
            <a:r>
              <a:rPr lang="en-US" sz="2800" dirty="0"/>
              <a:t>	</a:t>
            </a:r>
            <a:r>
              <a:rPr lang="en-US" sz="2800" dirty="0">
                <a:solidFill>
                  <a:schemeClr val="tx1"/>
                </a:solidFill>
              </a:rPr>
              <a:t>•</a:t>
            </a:r>
            <a:r>
              <a:rPr lang="en-US" sz="2800" dirty="0"/>
              <a:t> </a:t>
            </a:r>
            <a:r>
              <a:rPr lang="en-US" sz="2800" dirty="0">
                <a:solidFill>
                  <a:schemeClr val="tx1"/>
                </a:solidFill>
              </a:rPr>
              <a:t>Definition,</a:t>
            </a:r>
            <a:br>
              <a:rPr lang="en-US" sz="2800" dirty="0">
                <a:solidFill>
                  <a:schemeClr val="tx1"/>
                </a:solidFill>
              </a:rPr>
            </a:br>
            <a:r>
              <a:rPr lang="en-US" sz="2800" dirty="0">
                <a:solidFill>
                  <a:schemeClr val="tx1"/>
                </a:solidFill>
              </a:rPr>
              <a:t>	• Applications, </a:t>
            </a:r>
            <a:br>
              <a:rPr lang="en-US" sz="2800" dirty="0">
                <a:solidFill>
                  <a:schemeClr val="tx1"/>
                </a:solidFill>
              </a:rPr>
            </a:br>
            <a:r>
              <a:rPr lang="en-US" sz="2800" dirty="0">
                <a:solidFill>
                  <a:schemeClr val="tx1"/>
                </a:solidFill>
              </a:rPr>
              <a:t>	• Graphics Hardware, </a:t>
            </a:r>
            <a:br>
              <a:rPr lang="en-US" sz="2800" dirty="0">
                <a:solidFill>
                  <a:schemeClr val="tx1"/>
                </a:solidFill>
              </a:rPr>
            </a:br>
            <a:r>
              <a:rPr lang="en-US" sz="2800" dirty="0">
                <a:solidFill>
                  <a:schemeClr val="tx1"/>
                </a:solidFill>
              </a:rPr>
              <a:t>	• Display Devices:</a:t>
            </a:r>
            <a:br>
              <a:rPr lang="en-US" sz="2800" dirty="0">
                <a:solidFill>
                  <a:schemeClr val="tx1"/>
                </a:solidFill>
              </a:rPr>
            </a:br>
            <a:br>
              <a:rPr lang="en-US" sz="2800" dirty="0">
                <a:solidFill>
                  <a:schemeClr val="tx1"/>
                </a:solidFill>
              </a:rPr>
            </a:br>
            <a:r>
              <a:rPr lang="en-US" sz="2800" dirty="0">
                <a:solidFill>
                  <a:schemeClr val="tx1"/>
                </a:solidFill>
              </a:rPr>
              <a:t>			§  Refresh Cathode Ray Tube, </a:t>
            </a:r>
            <a:br>
              <a:rPr lang="en-US" sz="2800" dirty="0">
                <a:solidFill>
                  <a:schemeClr val="tx1"/>
                </a:solidFill>
              </a:rPr>
            </a:br>
            <a:r>
              <a:rPr lang="en-US" sz="2800" dirty="0">
                <a:solidFill>
                  <a:schemeClr val="tx1"/>
                </a:solidFill>
              </a:rPr>
              <a:t>			§ Raster Scan Display, </a:t>
            </a:r>
            <a:br>
              <a:rPr lang="en-US" sz="2800" dirty="0">
                <a:solidFill>
                  <a:schemeClr val="tx1"/>
                </a:solidFill>
              </a:rPr>
            </a:br>
            <a:r>
              <a:rPr lang="en-US" sz="2800" dirty="0">
                <a:solidFill>
                  <a:schemeClr val="tx1"/>
                </a:solidFill>
              </a:rPr>
              <a:t>			§ Plasma display, </a:t>
            </a:r>
            <a:br>
              <a:rPr lang="en-US" sz="2800" dirty="0">
                <a:solidFill>
                  <a:schemeClr val="tx1"/>
                </a:solidFill>
              </a:rPr>
            </a:br>
            <a:r>
              <a:rPr lang="en-US" sz="2800" dirty="0">
                <a:solidFill>
                  <a:schemeClr val="tx1"/>
                </a:solidFill>
              </a:rPr>
              <a:t>			§ Liquid Crystal display, </a:t>
            </a:r>
            <a:br>
              <a:rPr lang="en-US" sz="2800" dirty="0">
                <a:solidFill>
                  <a:schemeClr val="tx1"/>
                </a:solidFill>
              </a:rPr>
            </a:br>
            <a:r>
              <a:rPr lang="en-US" sz="2800" dirty="0">
                <a:solidFill>
                  <a:schemeClr val="tx1"/>
                </a:solidFill>
              </a:rPr>
              <a:t>			§ Plotters, </a:t>
            </a:r>
            <a:br>
              <a:rPr lang="en-US" sz="2800" dirty="0">
                <a:solidFill>
                  <a:schemeClr val="tx1"/>
                </a:solidFill>
              </a:rPr>
            </a:br>
            <a:r>
              <a:rPr lang="en-US" sz="2800" dirty="0">
                <a:solidFill>
                  <a:schemeClr val="tx1"/>
                </a:solidFill>
              </a:rPr>
              <a:t>			§ Printers.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25684" y="283464"/>
            <a:ext cx="10168128" cy="1179576"/>
          </a:xfrm>
        </p:spPr>
        <p:txBody>
          <a:bodyPr>
            <a:normAutofit/>
          </a:bodyPr>
          <a:lstStyle/>
          <a:p>
            <a:r>
              <a:rPr lang="en-US" sz="4000" dirty="0"/>
              <a:t>LED vs LCD</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p:cNvGrpSpPr/>
          <p:nvPr/>
        </p:nvGrpSpPr>
        <p:grpSpPr>
          <a:xfrm>
            <a:off x="864808" y="1016390"/>
            <a:ext cx="4164120" cy="804240"/>
            <a:chOff x="864808" y="1016390"/>
            <a:chExt cx="4164120" cy="804240"/>
          </a:xfrm>
        </p:grpSpPr>
        <mc:AlternateContent xmlns:mc="http://schemas.openxmlformats.org/markup-compatibility/2006" xmlns:p14="http://schemas.microsoft.com/office/powerpoint/2010/main">
          <mc:Choice Requires="p14">
            <p:contentPart p14:bwMode="auto" r:id="rId2">
              <p14:nvContentPartPr>
                <p14:cNvPr id="67" name="Ink 66"/>
                <p14:cNvContentPartPr/>
                <p14:nvPr/>
              </p14:nvContentPartPr>
              <p14:xfrm>
                <a:off x="864808" y="1491590"/>
                <a:ext cx="4164120" cy="134640"/>
              </p14:xfrm>
            </p:contentPart>
          </mc:Choice>
          <mc:Fallback xmlns="">
            <p:pic>
              <p:nvPicPr>
                <p:cNvPr id="67" name="Ink 66"/>
              </p:nvPicPr>
              <p:blipFill>
                <a:blip r:embed="rId3"/>
              </p:blipFill>
              <p:spPr>
                <a:xfrm>
                  <a:off x="864808" y="1491590"/>
                  <a:ext cx="4164120" cy="13464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36" name="Ink 35"/>
                <p14:cNvContentPartPr/>
                <p14:nvPr/>
              </p14:nvContentPartPr>
              <p14:xfrm>
                <a:off x="945808" y="1212950"/>
                <a:ext cx="612360" cy="519480"/>
              </p14:xfrm>
            </p:contentPart>
          </mc:Choice>
          <mc:Fallback xmlns="">
            <p:pic>
              <p:nvPicPr>
                <p:cNvPr id="36" name="Ink 35"/>
              </p:nvPicPr>
              <p:blipFill>
                <a:blip r:embed="rId5"/>
              </p:blipFill>
              <p:spPr>
                <a:xfrm>
                  <a:off x="945808" y="1212950"/>
                  <a:ext cx="612360" cy="5194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37" name="Ink 36"/>
                <p14:cNvContentPartPr/>
                <p14:nvPr/>
              </p14:nvContentPartPr>
              <p14:xfrm>
                <a:off x="1496248" y="1342550"/>
                <a:ext cx="125280" cy="21600"/>
              </p14:xfrm>
            </p:contentPart>
          </mc:Choice>
          <mc:Fallback xmlns="">
            <p:pic>
              <p:nvPicPr>
                <p:cNvPr id="37" name="Ink 36"/>
              </p:nvPicPr>
              <p:blipFill>
                <a:blip r:embed="rId7"/>
              </p:blipFill>
              <p:spPr>
                <a:xfrm>
                  <a:off x="1496248" y="1342550"/>
                  <a:ext cx="125280" cy="216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38" name="Ink 37"/>
                <p14:cNvContentPartPr/>
                <p14:nvPr/>
              </p14:nvContentPartPr>
              <p14:xfrm>
                <a:off x="1013128" y="1134110"/>
                <a:ext cx="145440" cy="123120"/>
              </p14:xfrm>
            </p:contentPart>
          </mc:Choice>
          <mc:Fallback xmlns="">
            <p:pic>
              <p:nvPicPr>
                <p:cNvPr id="38" name="Ink 37"/>
              </p:nvPicPr>
              <p:blipFill>
                <a:blip r:embed="rId9"/>
              </p:blipFill>
              <p:spPr>
                <a:xfrm>
                  <a:off x="1013128" y="1134110"/>
                  <a:ext cx="145440" cy="1231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39" name="Ink 38"/>
                <p14:cNvContentPartPr/>
                <p14:nvPr/>
              </p14:nvContentPartPr>
              <p14:xfrm>
                <a:off x="1760128" y="1270550"/>
                <a:ext cx="77040" cy="244080"/>
              </p14:xfrm>
            </p:contentPart>
          </mc:Choice>
          <mc:Fallback xmlns="">
            <p:pic>
              <p:nvPicPr>
                <p:cNvPr id="39" name="Ink 38"/>
              </p:nvPicPr>
              <p:blipFill>
                <a:blip r:embed="rId11"/>
              </p:blipFill>
              <p:spPr>
                <a:xfrm>
                  <a:off x="1760128" y="1270550"/>
                  <a:ext cx="77040" cy="2440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40" name="Ink 39"/>
                <p14:cNvContentPartPr/>
                <p14:nvPr/>
              </p14:nvContentPartPr>
              <p14:xfrm>
                <a:off x="1778488" y="1253630"/>
                <a:ext cx="1240560" cy="567000"/>
              </p14:xfrm>
            </p:contentPart>
          </mc:Choice>
          <mc:Fallback xmlns="">
            <p:pic>
              <p:nvPicPr>
                <p:cNvPr id="40" name="Ink 39"/>
              </p:nvPicPr>
              <p:blipFill>
                <a:blip r:embed="rId13"/>
              </p:blipFill>
              <p:spPr>
                <a:xfrm>
                  <a:off x="1778488" y="1253630"/>
                  <a:ext cx="1240560" cy="56700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41" name="Ink 40"/>
                <p14:cNvContentPartPr/>
                <p14:nvPr/>
              </p14:nvContentPartPr>
              <p14:xfrm>
                <a:off x="2510368" y="1076510"/>
                <a:ext cx="99360" cy="113400"/>
              </p14:xfrm>
            </p:contentPart>
          </mc:Choice>
          <mc:Fallback xmlns="">
            <p:pic>
              <p:nvPicPr>
                <p:cNvPr id="41" name="Ink 40"/>
              </p:nvPicPr>
              <p:blipFill>
                <a:blip r:embed="rId15"/>
              </p:blipFill>
              <p:spPr>
                <a:xfrm>
                  <a:off x="2510368" y="1076510"/>
                  <a:ext cx="99360" cy="1134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42" name="Ink 41"/>
                <p14:cNvContentPartPr/>
                <p14:nvPr/>
              </p14:nvContentPartPr>
              <p14:xfrm>
                <a:off x="2304808" y="1313030"/>
                <a:ext cx="168840" cy="17280"/>
              </p14:xfrm>
            </p:contentPart>
          </mc:Choice>
          <mc:Fallback xmlns="">
            <p:pic>
              <p:nvPicPr>
                <p:cNvPr id="42" name="Ink 41"/>
              </p:nvPicPr>
              <p:blipFill>
                <a:blip r:embed="rId17"/>
              </p:blipFill>
              <p:spPr>
                <a:xfrm>
                  <a:off x="2304808" y="1313030"/>
                  <a:ext cx="168840" cy="1728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43" name="Ink 42"/>
                <p14:cNvContentPartPr/>
                <p14:nvPr/>
              </p14:nvContentPartPr>
              <p14:xfrm>
                <a:off x="2105368" y="1119710"/>
                <a:ext cx="133560" cy="135720"/>
              </p14:xfrm>
            </p:contentPart>
          </mc:Choice>
          <mc:Fallback xmlns="">
            <p:pic>
              <p:nvPicPr>
                <p:cNvPr id="43" name="Ink 42"/>
              </p:nvPicPr>
              <p:blipFill>
                <a:blip r:embed="rId19"/>
              </p:blipFill>
              <p:spPr>
                <a:xfrm>
                  <a:off x="2105368" y="1119710"/>
                  <a:ext cx="133560" cy="13572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44" name="Ink 43"/>
                <p14:cNvContentPartPr/>
                <p14:nvPr/>
              </p14:nvContentPartPr>
              <p14:xfrm>
                <a:off x="3159088" y="1132670"/>
                <a:ext cx="768960" cy="336240"/>
              </p14:xfrm>
            </p:contentPart>
          </mc:Choice>
          <mc:Fallback xmlns="">
            <p:pic>
              <p:nvPicPr>
                <p:cNvPr id="44" name="Ink 43"/>
              </p:nvPicPr>
              <p:blipFill>
                <a:blip r:embed="rId21"/>
              </p:blipFill>
              <p:spPr>
                <a:xfrm>
                  <a:off x="3159088" y="1132670"/>
                  <a:ext cx="768960" cy="33624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45" name="Ink 44"/>
                <p14:cNvContentPartPr/>
                <p14:nvPr/>
              </p14:nvContentPartPr>
              <p14:xfrm>
                <a:off x="3370048" y="1067510"/>
                <a:ext cx="117000" cy="111600"/>
              </p14:xfrm>
            </p:contentPart>
          </mc:Choice>
          <mc:Fallback xmlns="">
            <p:pic>
              <p:nvPicPr>
                <p:cNvPr id="45" name="Ink 44"/>
              </p:nvPicPr>
              <p:blipFill>
                <a:blip r:embed="rId23"/>
              </p:blipFill>
              <p:spPr>
                <a:xfrm>
                  <a:off x="3370048" y="1067510"/>
                  <a:ext cx="117000" cy="1116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46" name="Ink 45"/>
                <p14:cNvContentPartPr/>
                <p14:nvPr/>
              </p14:nvContentPartPr>
              <p14:xfrm>
                <a:off x="4049008" y="1076150"/>
                <a:ext cx="162000" cy="412200"/>
              </p14:xfrm>
            </p:contentPart>
          </mc:Choice>
          <mc:Fallback xmlns="">
            <p:pic>
              <p:nvPicPr>
                <p:cNvPr id="46" name="Ink 45"/>
              </p:nvPicPr>
              <p:blipFill>
                <a:blip r:embed="rId25"/>
              </p:blipFill>
              <p:spPr>
                <a:xfrm>
                  <a:off x="4049008" y="1076150"/>
                  <a:ext cx="162000" cy="4122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47" name="Ink 46"/>
                <p14:cNvContentPartPr/>
                <p14:nvPr/>
              </p14:nvContentPartPr>
              <p14:xfrm>
                <a:off x="4248808" y="1165070"/>
                <a:ext cx="111960" cy="270000"/>
              </p14:xfrm>
            </p:contentPart>
          </mc:Choice>
          <mc:Fallback xmlns="">
            <p:pic>
              <p:nvPicPr>
                <p:cNvPr id="47" name="Ink 46"/>
              </p:nvPicPr>
              <p:blipFill>
                <a:blip r:embed="rId27"/>
              </p:blipFill>
              <p:spPr>
                <a:xfrm>
                  <a:off x="4248808" y="1165070"/>
                  <a:ext cx="111960" cy="27000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48" name="Ink 47"/>
                <p14:cNvContentPartPr/>
                <p14:nvPr/>
              </p14:nvContentPartPr>
              <p14:xfrm>
                <a:off x="4378768" y="1174070"/>
                <a:ext cx="63000" cy="220320"/>
              </p14:xfrm>
            </p:contentPart>
          </mc:Choice>
          <mc:Fallback xmlns="">
            <p:pic>
              <p:nvPicPr>
                <p:cNvPr id="48" name="Ink 47"/>
              </p:nvPicPr>
              <p:blipFill>
                <a:blip r:embed="rId29"/>
              </p:blipFill>
              <p:spPr>
                <a:xfrm>
                  <a:off x="4378768" y="1174070"/>
                  <a:ext cx="63000" cy="22032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49" name="Ink 48"/>
                <p14:cNvContentPartPr/>
                <p14:nvPr/>
              </p14:nvContentPartPr>
              <p14:xfrm>
                <a:off x="4389208" y="1287470"/>
                <a:ext cx="127800" cy="97200"/>
              </p14:xfrm>
            </p:contentPart>
          </mc:Choice>
          <mc:Fallback xmlns="">
            <p:pic>
              <p:nvPicPr>
                <p:cNvPr id="49" name="Ink 48"/>
              </p:nvPicPr>
              <p:blipFill>
                <a:blip r:embed="rId31"/>
              </p:blipFill>
              <p:spPr>
                <a:xfrm>
                  <a:off x="4389208" y="1287470"/>
                  <a:ext cx="127800" cy="9720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50" name="Ink 49"/>
                <p14:cNvContentPartPr/>
                <p14:nvPr/>
              </p14:nvContentPartPr>
              <p14:xfrm>
                <a:off x="4601968" y="1152110"/>
                <a:ext cx="126360" cy="236880"/>
              </p14:xfrm>
            </p:contentPart>
          </mc:Choice>
          <mc:Fallback xmlns="">
            <p:pic>
              <p:nvPicPr>
                <p:cNvPr id="50" name="Ink 49"/>
              </p:nvPicPr>
              <p:blipFill>
                <a:blip r:embed="rId33"/>
              </p:blipFill>
              <p:spPr>
                <a:xfrm>
                  <a:off x="4601968" y="1152110"/>
                  <a:ext cx="126360" cy="23688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51" name="Ink 50"/>
                <p14:cNvContentPartPr/>
                <p14:nvPr/>
              </p14:nvContentPartPr>
              <p14:xfrm>
                <a:off x="4756048" y="1016390"/>
                <a:ext cx="141840" cy="453960"/>
              </p14:xfrm>
            </p:contentPart>
          </mc:Choice>
          <mc:Fallback xmlns="">
            <p:pic>
              <p:nvPicPr>
                <p:cNvPr id="51" name="Ink 50"/>
              </p:nvPicPr>
              <p:blipFill>
                <a:blip r:embed="rId35"/>
              </p:blipFill>
              <p:spPr>
                <a:xfrm>
                  <a:off x="4756048" y="1016390"/>
                  <a:ext cx="141840" cy="453960"/>
                </a:xfrm>
                <a:prstGeom prst="rect"/>
              </p:spPr>
            </p:pic>
          </mc:Fallback>
        </mc:AlternateContent>
      </p:grpSp>
      <mc:AlternateContent xmlns:mc="http://schemas.openxmlformats.org/markup-compatibility/2006" xmlns:p14="http://schemas.microsoft.com/office/powerpoint/2010/main">
        <mc:Choice Requires="p14">
          <p:contentPart p14:bwMode="auto" r:id="rId36">
            <p14:nvContentPartPr>
              <p14:cNvPr id="68" name="Ink 67"/>
              <p14:cNvContentPartPr/>
              <p14:nvPr/>
            </p14:nvContentPartPr>
            <p14:xfrm>
              <a:off x="869488" y="1563950"/>
              <a:ext cx="4114080" cy="130320"/>
            </p14:xfrm>
          </p:contentPart>
        </mc:Choice>
        <mc:Fallback xmlns="">
          <p:pic>
            <p:nvPicPr>
              <p:cNvPr id="68" name="Ink 67"/>
            </p:nvPicPr>
            <p:blipFill>
              <a:blip r:embed="rId37"/>
            </p:blipFill>
            <p:spPr>
              <a:xfrm>
                <a:off x="869488" y="1563950"/>
                <a:ext cx="4114080" cy="130320"/>
              </a:xfrm>
              <a:prstGeom prst="rect"/>
            </p:spPr>
          </p:pic>
        </mc:Fallback>
      </mc:AlternateContent>
      <p:grpSp>
        <p:nvGrpSpPr>
          <p:cNvPr id="74" name="Group 73"/>
          <p:cNvGrpSpPr/>
          <p:nvPr/>
        </p:nvGrpSpPr>
        <p:grpSpPr>
          <a:xfrm>
            <a:off x="7087048" y="779150"/>
            <a:ext cx="4198680" cy="808200"/>
            <a:chOff x="7087048" y="779150"/>
            <a:chExt cx="4198680" cy="808200"/>
          </a:xfrm>
        </p:grpSpPr>
        <mc:AlternateContent xmlns:mc="http://schemas.openxmlformats.org/markup-compatibility/2006" xmlns:p14="http://schemas.microsoft.com/office/powerpoint/2010/main">
          <mc:Choice Requires="p14">
            <p:contentPart p14:bwMode="auto" r:id="rId38">
              <p14:nvContentPartPr>
                <p14:cNvPr id="54" name="Ink 53"/>
                <p14:cNvContentPartPr/>
                <p14:nvPr/>
              </p14:nvContentPartPr>
              <p14:xfrm>
                <a:off x="7114048" y="1037630"/>
                <a:ext cx="832320" cy="378720"/>
              </p14:xfrm>
            </p:contentPart>
          </mc:Choice>
          <mc:Fallback xmlns="">
            <p:pic>
              <p:nvPicPr>
                <p:cNvPr id="54" name="Ink 53"/>
              </p:nvPicPr>
              <p:blipFill>
                <a:blip r:embed="rId39"/>
              </p:blipFill>
              <p:spPr>
                <a:xfrm>
                  <a:off x="7114048" y="1037630"/>
                  <a:ext cx="832320" cy="37872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55" name="Ink 54"/>
                <p14:cNvContentPartPr/>
                <p14:nvPr/>
              </p14:nvContentPartPr>
              <p14:xfrm>
                <a:off x="7664488" y="987950"/>
                <a:ext cx="108000" cy="108360"/>
              </p14:xfrm>
            </p:contentPart>
          </mc:Choice>
          <mc:Fallback xmlns="">
            <p:pic>
              <p:nvPicPr>
                <p:cNvPr id="55" name="Ink 54"/>
              </p:nvPicPr>
              <p:blipFill>
                <a:blip r:embed="rId41"/>
              </p:blipFill>
              <p:spPr>
                <a:xfrm>
                  <a:off x="7664488" y="987950"/>
                  <a:ext cx="108000" cy="10836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56" name="Ink 55"/>
                <p14:cNvContentPartPr/>
                <p14:nvPr/>
              </p14:nvContentPartPr>
              <p14:xfrm>
                <a:off x="7311328" y="997670"/>
                <a:ext cx="115920" cy="139320"/>
              </p14:xfrm>
            </p:contentPart>
          </mc:Choice>
          <mc:Fallback xmlns="">
            <p:pic>
              <p:nvPicPr>
                <p:cNvPr id="56" name="Ink 55"/>
              </p:nvPicPr>
              <p:blipFill>
                <a:blip r:embed="rId43"/>
              </p:blipFill>
              <p:spPr>
                <a:xfrm>
                  <a:off x="7311328" y="997670"/>
                  <a:ext cx="115920" cy="13932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57" name="Ink 56"/>
                <p14:cNvContentPartPr/>
                <p14:nvPr/>
              </p14:nvContentPartPr>
              <p14:xfrm>
                <a:off x="8038888" y="991910"/>
                <a:ext cx="956520" cy="555120"/>
              </p14:xfrm>
            </p:contentPart>
          </mc:Choice>
          <mc:Fallback xmlns="">
            <p:pic>
              <p:nvPicPr>
                <p:cNvPr id="57" name="Ink 56"/>
              </p:nvPicPr>
              <p:blipFill>
                <a:blip r:embed="rId45"/>
              </p:blipFill>
              <p:spPr>
                <a:xfrm>
                  <a:off x="8038888" y="991910"/>
                  <a:ext cx="956520" cy="55512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58" name="Ink 57"/>
                <p14:cNvContentPartPr/>
                <p14:nvPr/>
              </p14:nvContentPartPr>
              <p14:xfrm>
                <a:off x="8606248" y="1142030"/>
                <a:ext cx="201960" cy="15120"/>
              </p14:xfrm>
            </p:contentPart>
          </mc:Choice>
          <mc:Fallback xmlns="">
            <p:pic>
              <p:nvPicPr>
                <p:cNvPr id="58" name="Ink 57"/>
              </p:nvPicPr>
              <p:blipFill>
                <a:blip r:embed="rId47"/>
              </p:blipFill>
              <p:spPr>
                <a:xfrm>
                  <a:off x="8606248" y="1142030"/>
                  <a:ext cx="201960" cy="1512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59" name="Ink 58"/>
                <p14:cNvContentPartPr/>
                <p14:nvPr/>
              </p14:nvContentPartPr>
              <p14:xfrm>
                <a:off x="9110968" y="984710"/>
                <a:ext cx="1042200" cy="602640"/>
              </p14:xfrm>
            </p:contentPart>
          </mc:Choice>
          <mc:Fallback xmlns="">
            <p:pic>
              <p:nvPicPr>
                <p:cNvPr id="59" name="Ink 58"/>
              </p:nvPicPr>
              <p:blipFill>
                <a:blip r:embed="rId49"/>
              </p:blipFill>
              <p:spPr>
                <a:xfrm>
                  <a:off x="9110968" y="984710"/>
                  <a:ext cx="1042200" cy="60264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60" name="Ink 59"/>
                <p14:cNvContentPartPr/>
                <p14:nvPr/>
              </p14:nvContentPartPr>
              <p14:xfrm>
                <a:off x="9310768" y="871310"/>
                <a:ext cx="106560" cy="122040"/>
              </p14:xfrm>
            </p:contentPart>
          </mc:Choice>
          <mc:Fallback xmlns="">
            <p:pic>
              <p:nvPicPr>
                <p:cNvPr id="60" name="Ink 59"/>
              </p:nvPicPr>
              <p:blipFill>
                <a:blip r:embed="rId51"/>
              </p:blipFill>
              <p:spPr>
                <a:xfrm>
                  <a:off x="9310768" y="871310"/>
                  <a:ext cx="106560" cy="1220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61" name="Ink 60"/>
                <p14:cNvContentPartPr/>
                <p14:nvPr/>
              </p14:nvContentPartPr>
              <p14:xfrm>
                <a:off x="10273768" y="871670"/>
                <a:ext cx="171360" cy="489240"/>
              </p14:xfrm>
            </p:contentPart>
          </mc:Choice>
          <mc:Fallback xmlns="">
            <p:pic>
              <p:nvPicPr>
                <p:cNvPr id="61" name="Ink 60"/>
              </p:nvPicPr>
              <p:blipFill>
                <a:blip r:embed="rId53"/>
              </p:blipFill>
              <p:spPr>
                <a:xfrm>
                  <a:off x="10273768" y="871670"/>
                  <a:ext cx="171360" cy="48924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62" name="Ink 61"/>
                <p14:cNvContentPartPr/>
                <p14:nvPr/>
              </p14:nvContentPartPr>
              <p14:xfrm>
                <a:off x="10484728" y="1002710"/>
                <a:ext cx="124200" cy="269640"/>
              </p14:xfrm>
            </p:contentPart>
          </mc:Choice>
          <mc:Fallback xmlns="">
            <p:pic>
              <p:nvPicPr>
                <p:cNvPr id="62" name="Ink 61"/>
              </p:nvPicPr>
              <p:blipFill>
                <a:blip r:embed="rId55"/>
              </p:blipFill>
              <p:spPr>
                <a:xfrm>
                  <a:off x="10484728" y="1002710"/>
                  <a:ext cx="124200" cy="26964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63" name="Ink 62"/>
                <p14:cNvContentPartPr/>
                <p14:nvPr/>
              </p14:nvContentPartPr>
              <p14:xfrm>
                <a:off x="10638088" y="1018550"/>
                <a:ext cx="144000" cy="247320"/>
              </p14:xfrm>
            </p:contentPart>
          </mc:Choice>
          <mc:Fallback xmlns="">
            <p:pic>
              <p:nvPicPr>
                <p:cNvPr id="63" name="Ink 62"/>
              </p:nvPicPr>
              <p:blipFill>
                <a:blip r:embed="rId57"/>
              </p:blipFill>
              <p:spPr>
                <a:xfrm>
                  <a:off x="10638088" y="1018550"/>
                  <a:ext cx="144000" cy="24732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64" name="Ink 63"/>
                <p14:cNvContentPartPr/>
                <p14:nvPr/>
              </p14:nvContentPartPr>
              <p14:xfrm>
                <a:off x="10819888" y="985070"/>
                <a:ext cx="112320" cy="278640"/>
              </p14:xfrm>
            </p:contentPart>
          </mc:Choice>
          <mc:Fallback xmlns="">
            <p:pic>
              <p:nvPicPr>
                <p:cNvPr id="64" name="Ink 63"/>
              </p:nvPicPr>
              <p:blipFill>
                <a:blip r:embed="rId59"/>
              </p:blipFill>
              <p:spPr>
                <a:xfrm>
                  <a:off x="10819888" y="985070"/>
                  <a:ext cx="112320" cy="27864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65" name="Ink 64"/>
                <p14:cNvContentPartPr/>
                <p14:nvPr/>
              </p14:nvContentPartPr>
              <p14:xfrm>
                <a:off x="10939408" y="779150"/>
                <a:ext cx="147240" cy="531000"/>
              </p14:xfrm>
            </p:contentPart>
          </mc:Choice>
          <mc:Fallback xmlns="">
            <p:pic>
              <p:nvPicPr>
                <p:cNvPr id="65" name="Ink 64"/>
              </p:nvPicPr>
              <p:blipFill>
                <a:blip r:embed="rId61"/>
              </p:blipFill>
              <p:spPr>
                <a:xfrm>
                  <a:off x="10939408" y="779150"/>
                  <a:ext cx="147240" cy="53100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69" name="Ink 68"/>
                <p14:cNvContentPartPr/>
                <p14:nvPr/>
              </p14:nvContentPartPr>
              <p14:xfrm>
                <a:off x="7087048" y="1340030"/>
                <a:ext cx="4133160" cy="116280"/>
              </p14:xfrm>
            </p:contentPart>
          </mc:Choice>
          <mc:Fallback xmlns="">
            <p:pic>
              <p:nvPicPr>
                <p:cNvPr id="69" name="Ink 68"/>
              </p:nvPicPr>
              <p:blipFill>
                <a:blip r:embed="rId63"/>
              </p:blipFill>
              <p:spPr>
                <a:xfrm>
                  <a:off x="7087048" y="1340030"/>
                  <a:ext cx="4133160" cy="11628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73" name="Ink 72"/>
                <p14:cNvContentPartPr/>
                <p14:nvPr/>
              </p14:nvContentPartPr>
              <p14:xfrm>
                <a:off x="7093168" y="1426430"/>
                <a:ext cx="4192560" cy="125640"/>
              </p14:xfrm>
            </p:contentPart>
          </mc:Choice>
          <mc:Fallback xmlns="">
            <p:pic>
              <p:nvPicPr>
                <p:cNvPr id="73" name="Ink 72"/>
              </p:nvPicPr>
              <p:blipFill>
                <a:blip r:embed="rId65"/>
              </p:blipFill>
              <p:spPr>
                <a:xfrm>
                  <a:off x="7093168" y="1426430"/>
                  <a:ext cx="4192560" cy="125640"/>
                </a:xfrm>
                <a:prstGeom prst="rect"/>
              </p:spPr>
            </p:pic>
          </mc:Fallback>
        </mc:AlternateContent>
      </p:grpSp>
      <mc:AlternateContent xmlns:mc="http://schemas.openxmlformats.org/markup-compatibility/2006" xmlns:p14="http://schemas.microsoft.com/office/powerpoint/2010/main">
        <mc:Choice Requires="p14">
          <p:contentPart p14:bwMode="auto" r:id="rId66">
            <p14:nvContentPartPr>
              <p14:cNvPr id="75" name="Ink 74"/>
              <p14:cNvContentPartPr/>
              <p14:nvPr/>
            </p14:nvContentPartPr>
            <p14:xfrm>
              <a:off x="6018208" y="125030"/>
              <a:ext cx="397440" cy="6521040"/>
            </p14:xfrm>
          </p:contentPart>
        </mc:Choice>
        <mc:Fallback xmlns="">
          <p:pic>
            <p:nvPicPr>
              <p:cNvPr id="75" name="Ink 74"/>
            </p:nvPicPr>
            <p:blipFill>
              <a:blip r:embed="rId67"/>
            </p:blipFill>
            <p:spPr>
              <a:xfrm>
                <a:off x="6018208" y="125030"/>
                <a:ext cx="397440" cy="6521040"/>
              </a:xfrm>
              <a:prstGeom prst="rect"/>
            </p:spPr>
          </p:pic>
        </mc:Fallback>
      </mc:AlternateContent>
      <p:grpSp>
        <p:nvGrpSpPr>
          <p:cNvPr id="91" name="Group 90"/>
          <p:cNvGrpSpPr/>
          <p:nvPr/>
        </p:nvGrpSpPr>
        <p:grpSpPr>
          <a:xfrm>
            <a:off x="66688" y="1816310"/>
            <a:ext cx="1371960" cy="394560"/>
            <a:chOff x="66688" y="1816310"/>
            <a:chExt cx="1371960" cy="394560"/>
          </a:xfrm>
        </p:grpSpPr>
        <mc:AlternateContent xmlns:mc="http://schemas.openxmlformats.org/markup-compatibility/2006" xmlns:p14="http://schemas.microsoft.com/office/powerpoint/2010/main">
          <mc:Choice Requires="p14">
            <p:contentPart p14:bwMode="auto" r:id="rId68">
              <p14:nvContentPartPr>
                <p14:cNvPr id="76" name="Ink 75"/>
                <p14:cNvContentPartPr/>
                <p14:nvPr/>
              </p14:nvContentPartPr>
              <p14:xfrm>
                <a:off x="188008" y="1887590"/>
                <a:ext cx="71280" cy="263880"/>
              </p14:xfrm>
            </p:contentPart>
          </mc:Choice>
          <mc:Fallback xmlns="">
            <p:pic>
              <p:nvPicPr>
                <p:cNvPr id="76" name="Ink 75"/>
              </p:nvPicPr>
              <p:blipFill>
                <a:blip r:embed="rId69"/>
              </p:blipFill>
              <p:spPr>
                <a:xfrm>
                  <a:off x="188008" y="1887590"/>
                  <a:ext cx="71280" cy="26388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77" name="Ink 76"/>
                <p14:cNvContentPartPr/>
                <p14:nvPr/>
              </p14:nvContentPartPr>
              <p14:xfrm>
                <a:off x="66688" y="1830350"/>
                <a:ext cx="309960" cy="380520"/>
              </p14:xfrm>
            </p:contentPart>
          </mc:Choice>
          <mc:Fallback xmlns="">
            <p:pic>
              <p:nvPicPr>
                <p:cNvPr id="77" name="Ink 76"/>
              </p:nvPicPr>
              <p:blipFill>
                <a:blip r:embed="rId71"/>
              </p:blipFill>
              <p:spPr>
                <a:xfrm>
                  <a:off x="66688" y="1830350"/>
                  <a:ext cx="309960" cy="38052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79" name="Ink 78"/>
                <p14:cNvContentPartPr/>
                <p14:nvPr/>
              </p14:nvContentPartPr>
              <p14:xfrm>
                <a:off x="631888" y="1816310"/>
                <a:ext cx="806760" cy="341280"/>
              </p14:xfrm>
            </p:contentPart>
          </mc:Choice>
          <mc:Fallback xmlns="">
            <p:pic>
              <p:nvPicPr>
                <p:cNvPr id="79" name="Ink 78"/>
              </p:nvPicPr>
              <p:blipFill>
                <a:blip r:embed="rId73"/>
              </p:blipFill>
              <p:spPr>
                <a:xfrm>
                  <a:off x="631888" y="1816310"/>
                  <a:ext cx="806760" cy="34128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80" name="Ink 79"/>
                <p14:cNvContentPartPr/>
                <p14:nvPr/>
              </p14:nvContentPartPr>
              <p14:xfrm>
                <a:off x="895048" y="1931150"/>
                <a:ext cx="207720" cy="6840"/>
              </p14:xfrm>
            </p:contentPart>
          </mc:Choice>
          <mc:Fallback xmlns="">
            <p:pic>
              <p:nvPicPr>
                <p:cNvPr id="80" name="Ink 79"/>
              </p:nvPicPr>
              <p:blipFill>
                <a:blip r:embed="rId75"/>
              </p:blipFill>
              <p:spPr>
                <a:xfrm>
                  <a:off x="895048" y="1931150"/>
                  <a:ext cx="207720" cy="6840"/>
                </a:xfrm>
                <a:prstGeom prst="rect"/>
              </p:spPr>
            </p:pic>
          </mc:Fallback>
        </mc:AlternateContent>
      </p:grpSp>
      <p:grpSp>
        <p:nvGrpSpPr>
          <p:cNvPr id="90" name="Group 89"/>
          <p:cNvGrpSpPr/>
          <p:nvPr/>
        </p:nvGrpSpPr>
        <p:grpSpPr>
          <a:xfrm>
            <a:off x="1486888" y="1684190"/>
            <a:ext cx="3548160" cy="570240"/>
            <a:chOff x="1486888" y="1684190"/>
            <a:chExt cx="3548160" cy="570240"/>
          </a:xfrm>
        </p:grpSpPr>
        <mc:AlternateContent xmlns:mc="http://schemas.openxmlformats.org/markup-compatibility/2006" xmlns:p14="http://schemas.microsoft.com/office/powerpoint/2010/main">
          <mc:Choice Requires="p14">
            <p:contentPart p14:bwMode="auto" r:id="rId76">
              <p14:nvContentPartPr>
                <p14:cNvPr id="81" name="Ink 80"/>
                <p14:cNvContentPartPr/>
                <p14:nvPr/>
              </p14:nvContentPartPr>
              <p14:xfrm>
                <a:off x="1486888" y="1906670"/>
                <a:ext cx="1341360" cy="347760"/>
              </p14:xfrm>
            </p:contentPart>
          </mc:Choice>
          <mc:Fallback xmlns="">
            <p:pic>
              <p:nvPicPr>
                <p:cNvPr id="81" name="Ink 80"/>
              </p:nvPicPr>
              <p:blipFill>
                <a:blip r:embed="rId77"/>
              </p:blipFill>
              <p:spPr>
                <a:xfrm>
                  <a:off x="1486888" y="1906670"/>
                  <a:ext cx="1341360" cy="34776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82" name="Ink 81"/>
                <p14:cNvContentPartPr/>
                <p14:nvPr/>
              </p14:nvContentPartPr>
              <p14:xfrm>
                <a:off x="2989888" y="1776350"/>
                <a:ext cx="619920" cy="332640"/>
              </p14:xfrm>
            </p:contentPart>
          </mc:Choice>
          <mc:Fallback xmlns="">
            <p:pic>
              <p:nvPicPr>
                <p:cNvPr id="82" name="Ink 81"/>
              </p:nvPicPr>
              <p:blipFill>
                <a:blip r:embed="rId79"/>
              </p:blipFill>
              <p:spPr>
                <a:xfrm>
                  <a:off x="2989888" y="1776350"/>
                  <a:ext cx="619920" cy="33264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83" name="Ink 82"/>
                <p14:cNvContentPartPr/>
                <p14:nvPr/>
              </p14:nvContentPartPr>
              <p14:xfrm>
                <a:off x="3179968" y="1684190"/>
                <a:ext cx="98280" cy="102960"/>
              </p14:xfrm>
            </p:contentPart>
          </mc:Choice>
          <mc:Fallback xmlns="">
            <p:pic>
              <p:nvPicPr>
                <p:cNvPr id="83" name="Ink 82"/>
              </p:nvPicPr>
              <p:blipFill>
                <a:blip r:embed="rId81"/>
              </p:blipFill>
              <p:spPr>
                <a:xfrm>
                  <a:off x="3179968" y="1684190"/>
                  <a:ext cx="98280" cy="10296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84" name="Ink 83"/>
                <p14:cNvContentPartPr/>
                <p14:nvPr/>
              </p14:nvContentPartPr>
              <p14:xfrm>
                <a:off x="2977648" y="1881470"/>
                <a:ext cx="190080" cy="11880"/>
              </p14:xfrm>
            </p:contentPart>
          </mc:Choice>
          <mc:Fallback xmlns="">
            <p:pic>
              <p:nvPicPr>
                <p:cNvPr id="84" name="Ink 83"/>
              </p:nvPicPr>
              <p:blipFill>
                <a:blip r:embed="rId83"/>
              </p:blipFill>
              <p:spPr>
                <a:xfrm>
                  <a:off x="2977648" y="1881470"/>
                  <a:ext cx="190080" cy="1188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85" name="Ink 84"/>
                <p14:cNvContentPartPr/>
                <p14:nvPr/>
              </p14:nvContentPartPr>
              <p14:xfrm>
                <a:off x="3746608" y="1828190"/>
                <a:ext cx="671400" cy="275400"/>
              </p14:xfrm>
            </p:contentPart>
          </mc:Choice>
          <mc:Fallback xmlns="">
            <p:pic>
              <p:nvPicPr>
                <p:cNvPr id="85" name="Ink 84"/>
              </p:nvPicPr>
              <p:blipFill>
                <a:blip r:embed="rId85"/>
              </p:blipFill>
              <p:spPr>
                <a:xfrm>
                  <a:off x="3746608" y="1828190"/>
                  <a:ext cx="671400" cy="27540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86" name="Ink 85"/>
                <p14:cNvContentPartPr/>
                <p14:nvPr/>
              </p14:nvContentPartPr>
              <p14:xfrm>
                <a:off x="3678928" y="1905950"/>
                <a:ext cx="264240" cy="4680"/>
              </p14:xfrm>
            </p:contentPart>
          </mc:Choice>
          <mc:Fallback xmlns="">
            <p:pic>
              <p:nvPicPr>
                <p:cNvPr id="86" name="Ink 85"/>
              </p:nvPicPr>
              <p:blipFill>
                <a:blip r:embed="rId87"/>
              </p:blipFill>
              <p:spPr>
                <a:xfrm>
                  <a:off x="3678928" y="1905950"/>
                  <a:ext cx="264240" cy="468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87" name="Ink 86"/>
                <p14:cNvContentPartPr/>
                <p14:nvPr/>
              </p14:nvContentPartPr>
              <p14:xfrm>
                <a:off x="4578568" y="1850150"/>
                <a:ext cx="143640" cy="254520"/>
              </p14:xfrm>
            </p:contentPart>
          </mc:Choice>
          <mc:Fallback xmlns="">
            <p:pic>
              <p:nvPicPr>
                <p:cNvPr id="87" name="Ink 86"/>
              </p:nvPicPr>
              <p:blipFill>
                <a:blip r:embed="rId89"/>
              </p:blipFill>
              <p:spPr>
                <a:xfrm>
                  <a:off x="4578568" y="1850150"/>
                  <a:ext cx="143640" cy="2545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88" name="Ink 87"/>
                <p14:cNvContentPartPr/>
                <p14:nvPr/>
              </p14:nvContentPartPr>
              <p14:xfrm>
                <a:off x="4707448" y="1840070"/>
                <a:ext cx="200880" cy="243360"/>
              </p14:xfrm>
            </p:contentPart>
          </mc:Choice>
          <mc:Fallback xmlns="">
            <p:pic>
              <p:nvPicPr>
                <p:cNvPr id="88" name="Ink 87"/>
              </p:nvPicPr>
              <p:blipFill>
                <a:blip r:embed="rId91"/>
              </p:blipFill>
              <p:spPr>
                <a:xfrm>
                  <a:off x="4707448" y="1840070"/>
                  <a:ext cx="200880" cy="24336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89" name="Ink 88"/>
                <p14:cNvContentPartPr/>
                <p14:nvPr/>
              </p14:nvContentPartPr>
              <p14:xfrm>
                <a:off x="4929928" y="1819910"/>
                <a:ext cx="105120" cy="250560"/>
              </p14:xfrm>
            </p:contentPart>
          </mc:Choice>
          <mc:Fallback xmlns="">
            <p:pic>
              <p:nvPicPr>
                <p:cNvPr id="89" name="Ink 88"/>
              </p:nvPicPr>
              <p:blipFill>
                <a:blip r:embed="rId93"/>
              </p:blipFill>
              <p:spPr>
                <a:xfrm>
                  <a:off x="4929928" y="1819910"/>
                  <a:ext cx="105120" cy="250560"/>
                </a:xfrm>
                <a:prstGeom prst="rect"/>
              </p:spPr>
            </p:pic>
          </mc:Fallback>
        </mc:AlternateContent>
      </p:grpSp>
      <mc:AlternateContent xmlns:mc="http://schemas.openxmlformats.org/markup-compatibility/2006" xmlns:p14="http://schemas.microsoft.com/office/powerpoint/2010/main">
        <mc:Choice Requires="p14">
          <p:contentPart p14:bwMode="auto" r:id="rId94">
            <p14:nvContentPartPr>
              <p14:cNvPr id="95" name="Ink 94"/>
              <p14:cNvContentPartPr/>
              <p14:nvPr/>
            </p14:nvContentPartPr>
            <p14:xfrm>
              <a:off x="7021168" y="1765190"/>
              <a:ext cx="907920" cy="289440"/>
            </p14:xfrm>
          </p:contentPart>
        </mc:Choice>
        <mc:Fallback xmlns="">
          <p:pic>
            <p:nvPicPr>
              <p:cNvPr id="95" name="Ink 94"/>
            </p:nvPicPr>
            <p:blipFill>
              <a:blip r:embed="rId95"/>
            </p:blipFill>
            <p:spPr>
              <a:xfrm>
                <a:off x="7021168" y="1765190"/>
                <a:ext cx="907920" cy="28944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96" name="Ink 95"/>
              <p14:cNvContentPartPr/>
              <p14:nvPr/>
            </p14:nvContentPartPr>
            <p14:xfrm>
              <a:off x="8081368" y="1800470"/>
              <a:ext cx="1209960" cy="376560"/>
            </p14:xfrm>
          </p:contentPart>
        </mc:Choice>
        <mc:Fallback xmlns="">
          <p:pic>
            <p:nvPicPr>
              <p:cNvPr id="96" name="Ink 95"/>
            </p:nvPicPr>
            <p:blipFill>
              <a:blip r:embed="rId97"/>
            </p:blipFill>
            <p:spPr>
              <a:xfrm>
                <a:off x="8081368" y="1800470"/>
                <a:ext cx="1209960" cy="37656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98" name="Ink 97"/>
              <p14:cNvContentPartPr/>
              <p14:nvPr/>
            </p14:nvContentPartPr>
            <p14:xfrm>
              <a:off x="9386008" y="1682390"/>
              <a:ext cx="638280" cy="292320"/>
            </p14:xfrm>
          </p:contentPart>
        </mc:Choice>
        <mc:Fallback xmlns="">
          <p:pic>
            <p:nvPicPr>
              <p:cNvPr id="98" name="Ink 97"/>
            </p:nvPicPr>
            <p:blipFill>
              <a:blip r:embed="rId99"/>
            </p:blipFill>
            <p:spPr>
              <a:xfrm>
                <a:off x="9386008" y="1682390"/>
                <a:ext cx="638280" cy="29232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99" name="Ink 98"/>
              <p14:cNvContentPartPr/>
              <p14:nvPr/>
            </p14:nvContentPartPr>
            <p14:xfrm>
              <a:off x="9593368" y="1573670"/>
              <a:ext cx="92880" cy="105480"/>
            </p14:xfrm>
          </p:contentPart>
        </mc:Choice>
        <mc:Fallback xmlns="">
          <p:pic>
            <p:nvPicPr>
              <p:cNvPr id="99" name="Ink 98"/>
            </p:nvPicPr>
            <p:blipFill>
              <a:blip r:embed="rId101"/>
            </p:blipFill>
            <p:spPr>
              <a:xfrm>
                <a:off x="9593368" y="1573670"/>
                <a:ext cx="92880" cy="10548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100" name="Ink 99"/>
              <p14:cNvContentPartPr/>
              <p14:nvPr/>
            </p14:nvContentPartPr>
            <p14:xfrm>
              <a:off x="9412288" y="1719110"/>
              <a:ext cx="144000" cy="21600"/>
            </p14:xfrm>
          </p:contentPart>
        </mc:Choice>
        <mc:Fallback xmlns="">
          <p:pic>
            <p:nvPicPr>
              <p:cNvPr id="100" name="Ink 99"/>
            </p:nvPicPr>
            <p:blipFill>
              <a:blip r:embed="rId103"/>
            </p:blipFill>
            <p:spPr>
              <a:xfrm>
                <a:off x="9412288" y="1719110"/>
                <a:ext cx="144000" cy="21600"/>
              </a:xfrm>
              <a:prstGeom prst="rect"/>
            </p:spPr>
          </p:pic>
        </mc:Fallback>
      </mc:AlternateContent>
      <p:grpSp>
        <p:nvGrpSpPr>
          <p:cNvPr id="108" name="Group 107"/>
          <p:cNvGrpSpPr/>
          <p:nvPr/>
        </p:nvGrpSpPr>
        <p:grpSpPr>
          <a:xfrm>
            <a:off x="10125448" y="1630550"/>
            <a:ext cx="1376280" cy="328680"/>
            <a:chOff x="10125448" y="1630550"/>
            <a:chExt cx="1376280" cy="328680"/>
          </a:xfrm>
        </p:grpSpPr>
        <mc:AlternateContent xmlns:mc="http://schemas.openxmlformats.org/markup-compatibility/2006" xmlns:p14="http://schemas.microsoft.com/office/powerpoint/2010/main">
          <mc:Choice Requires="p14">
            <p:contentPart p14:bwMode="auto" r:id="rId104">
              <p14:nvContentPartPr>
                <p14:cNvPr id="102" name="Ink 101"/>
                <p14:cNvContentPartPr/>
                <p14:nvPr/>
              </p14:nvContentPartPr>
              <p14:xfrm>
                <a:off x="10219408" y="1630550"/>
                <a:ext cx="641520" cy="302400"/>
              </p14:xfrm>
            </p:contentPart>
          </mc:Choice>
          <mc:Fallback xmlns="">
            <p:pic>
              <p:nvPicPr>
                <p:cNvPr id="102" name="Ink 101"/>
              </p:nvPicPr>
              <p:blipFill>
                <a:blip r:embed="rId105"/>
              </p:blipFill>
              <p:spPr>
                <a:xfrm>
                  <a:off x="10219408" y="1630550"/>
                  <a:ext cx="641520" cy="30240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103" name="Ink 102"/>
                <p14:cNvContentPartPr/>
                <p14:nvPr/>
              </p14:nvContentPartPr>
              <p14:xfrm>
                <a:off x="10125448" y="1713710"/>
                <a:ext cx="238320" cy="27000"/>
              </p14:xfrm>
            </p:contentPart>
          </mc:Choice>
          <mc:Fallback xmlns="">
            <p:pic>
              <p:nvPicPr>
                <p:cNvPr id="103" name="Ink 102"/>
              </p:nvPicPr>
              <p:blipFill>
                <a:blip r:embed="rId107"/>
              </p:blipFill>
              <p:spPr>
                <a:xfrm>
                  <a:off x="10125448" y="1713710"/>
                  <a:ext cx="238320" cy="2700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104" name="Ink 103"/>
                <p14:cNvContentPartPr/>
                <p14:nvPr/>
              </p14:nvContentPartPr>
              <p14:xfrm>
                <a:off x="11041288" y="1684550"/>
                <a:ext cx="111960" cy="263160"/>
              </p14:xfrm>
            </p:contentPart>
          </mc:Choice>
          <mc:Fallback xmlns="">
            <p:pic>
              <p:nvPicPr>
                <p:cNvPr id="104" name="Ink 103"/>
              </p:nvPicPr>
              <p:blipFill>
                <a:blip r:embed="rId109"/>
              </p:blipFill>
              <p:spPr>
                <a:xfrm>
                  <a:off x="11041288" y="1684550"/>
                  <a:ext cx="111960" cy="26316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105" name="Ink 104"/>
                <p14:cNvContentPartPr/>
                <p14:nvPr/>
              </p14:nvContentPartPr>
              <p14:xfrm>
                <a:off x="11196448" y="1701110"/>
                <a:ext cx="72360" cy="236880"/>
              </p14:xfrm>
            </p:contentPart>
          </mc:Choice>
          <mc:Fallback xmlns="">
            <p:pic>
              <p:nvPicPr>
                <p:cNvPr id="105" name="Ink 104"/>
              </p:nvPicPr>
              <p:blipFill>
                <a:blip r:embed="rId111"/>
              </p:blipFill>
              <p:spPr>
                <a:xfrm>
                  <a:off x="11196448" y="1701110"/>
                  <a:ext cx="72360" cy="23688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106" name="Ink 105"/>
                <p14:cNvContentPartPr/>
                <p14:nvPr/>
              </p14:nvContentPartPr>
              <p14:xfrm>
                <a:off x="11199328" y="1836470"/>
                <a:ext cx="128520" cy="99720"/>
              </p14:xfrm>
            </p:contentPart>
          </mc:Choice>
          <mc:Fallback xmlns="">
            <p:pic>
              <p:nvPicPr>
                <p:cNvPr id="106" name="Ink 105"/>
              </p:nvPicPr>
              <p:blipFill>
                <a:blip r:embed="rId113"/>
              </p:blipFill>
              <p:spPr>
                <a:xfrm>
                  <a:off x="11199328" y="1836470"/>
                  <a:ext cx="128520" cy="9972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07" name="Ink 106"/>
                <p14:cNvContentPartPr/>
                <p14:nvPr/>
              </p14:nvContentPartPr>
              <p14:xfrm>
                <a:off x="11373568" y="1678430"/>
                <a:ext cx="128160" cy="280800"/>
              </p14:xfrm>
            </p:contentPart>
          </mc:Choice>
          <mc:Fallback xmlns="">
            <p:pic>
              <p:nvPicPr>
                <p:cNvPr id="107" name="Ink 106"/>
              </p:nvPicPr>
              <p:blipFill>
                <a:blip r:embed="rId115"/>
              </p:blipFill>
              <p:spPr>
                <a:xfrm>
                  <a:off x="11373568" y="1678430"/>
                  <a:ext cx="128160" cy="280800"/>
                </a:xfrm>
                <a:prstGeom prst="rect"/>
              </p:spPr>
            </p:pic>
          </mc:Fallback>
        </mc:AlternateContent>
      </p:grpSp>
      <mc:AlternateContent xmlns:mc="http://schemas.openxmlformats.org/markup-compatibility/2006" xmlns:p14="http://schemas.microsoft.com/office/powerpoint/2010/main">
        <mc:Choice Requires="p14">
          <p:contentPart p14:bwMode="auto" r:id="rId116">
            <p14:nvContentPartPr>
              <p14:cNvPr id="128" name="Ink 127"/>
              <p14:cNvContentPartPr/>
              <p14:nvPr/>
            </p14:nvContentPartPr>
            <p14:xfrm>
              <a:off x="714688" y="2943110"/>
              <a:ext cx="726480" cy="218160"/>
            </p14:xfrm>
          </p:contentPart>
        </mc:Choice>
        <mc:Fallback xmlns="">
          <p:pic>
            <p:nvPicPr>
              <p:cNvPr id="128" name="Ink 127"/>
            </p:nvPicPr>
            <p:blipFill>
              <a:blip r:embed="rId117"/>
            </p:blipFill>
            <p:spPr>
              <a:xfrm>
                <a:off x="714688" y="2943110"/>
                <a:ext cx="726480" cy="21816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18" name="Ink 117"/>
              <p14:cNvContentPartPr/>
              <p14:nvPr/>
            </p14:nvContentPartPr>
            <p14:xfrm>
              <a:off x="6862768" y="2341550"/>
              <a:ext cx="1336320" cy="252720"/>
            </p14:xfrm>
          </p:contentPart>
        </mc:Choice>
        <mc:Fallback xmlns="">
          <p:pic>
            <p:nvPicPr>
              <p:cNvPr id="118" name="Ink 117"/>
            </p:nvPicPr>
            <p:blipFill>
              <a:blip r:embed="rId119"/>
            </p:blipFill>
            <p:spPr>
              <a:xfrm>
                <a:off x="6862768" y="2341550"/>
                <a:ext cx="1336320" cy="25272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19" name="Ink 118"/>
              <p14:cNvContentPartPr/>
              <p14:nvPr/>
            </p14:nvContentPartPr>
            <p14:xfrm>
              <a:off x="8350648" y="2286830"/>
              <a:ext cx="530280" cy="294120"/>
            </p14:xfrm>
          </p:contentPart>
        </mc:Choice>
        <mc:Fallback xmlns="">
          <p:pic>
            <p:nvPicPr>
              <p:cNvPr id="119" name="Ink 118"/>
            </p:nvPicPr>
            <p:blipFill>
              <a:blip r:embed="rId121"/>
            </p:blipFill>
            <p:spPr>
              <a:xfrm>
                <a:off x="8350648" y="2286830"/>
                <a:ext cx="530280" cy="29412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120" name="Ink 119"/>
              <p14:cNvContentPartPr/>
              <p14:nvPr/>
            </p14:nvContentPartPr>
            <p14:xfrm>
              <a:off x="9033928" y="2293670"/>
              <a:ext cx="907920" cy="362880"/>
            </p14:xfrm>
          </p:contentPart>
        </mc:Choice>
        <mc:Fallback xmlns="">
          <p:pic>
            <p:nvPicPr>
              <p:cNvPr id="120" name="Ink 119"/>
            </p:nvPicPr>
            <p:blipFill>
              <a:blip r:embed="rId123"/>
            </p:blipFill>
            <p:spPr>
              <a:xfrm>
                <a:off x="9033928" y="2293670"/>
                <a:ext cx="907920" cy="36288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34" name="Ink 133"/>
              <p14:cNvContentPartPr/>
              <p14:nvPr/>
            </p14:nvContentPartPr>
            <p14:xfrm>
              <a:off x="7695088" y="2764910"/>
              <a:ext cx="1519560" cy="400320"/>
            </p14:xfrm>
          </p:contentPart>
        </mc:Choice>
        <mc:Fallback xmlns="">
          <p:pic>
            <p:nvPicPr>
              <p:cNvPr id="134" name="Ink 133"/>
            </p:nvPicPr>
            <p:blipFill>
              <a:blip r:embed="rId125"/>
            </p:blipFill>
            <p:spPr>
              <a:xfrm>
                <a:off x="7695088" y="2764910"/>
                <a:ext cx="1519560" cy="40032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35" name="Ink 134"/>
              <p14:cNvContentPartPr/>
              <p14:nvPr/>
            </p14:nvContentPartPr>
            <p14:xfrm>
              <a:off x="8733328" y="2648270"/>
              <a:ext cx="100080" cy="121320"/>
            </p14:xfrm>
          </p:contentPart>
        </mc:Choice>
        <mc:Fallback xmlns="">
          <p:pic>
            <p:nvPicPr>
              <p:cNvPr id="135" name="Ink 134"/>
            </p:nvPicPr>
            <p:blipFill>
              <a:blip r:embed="rId127"/>
            </p:blipFill>
            <p:spPr>
              <a:xfrm>
                <a:off x="8733328" y="2648270"/>
                <a:ext cx="100080" cy="12132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92" name="Ink 91"/>
              <p14:cNvContentPartPr/>
              <p14:nvPr/>
            </p14:nvContentPartPr>
            <p14:xfrm>
              <a:off x="6552448" y="1846190"/>
              <a:ext cx="99000" cy="192240"/>
            </p14:xfrm>
          </p:contentPart>
        </mc:Choice>
        <mc:Fallback xmlns="">
          <p:pic>
            <p:nvPicPr>
              <p:cNvPr id="92" name="Ink 91"/>
            </p:nvPicPr>
            <p:blipFill>
              <a:blip r:embed="rId129"/>
            </p:blipFill>
            <p:spPr>
              <a:xfrm>
                <a:off x="6552448" y="1846190"/>
                <a:ext cx="99000" cy="19224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93" name="Ink 92"/>
              <p14:cNvContentPartPr/>
              <p14:nvPr/>
            </p14:nvContentPartPr>
            <p14:xfrm>
              <a:off x="6463888" y="1728470"/>
              <a:ext cx="354240" cy="386640"/>
            </p14:xfrm>
          </p:contentPart>
        </mc:Choice>
        <mc:Fallback xmlns="">
          <p:pic>
            <p:nvPicPr>
              <p:cNvPr id="93" name="Ink 92"/>
            </p:nvPicPr>
            <p:blipFill>
              <a:blip r:embed="rId131"/>
            </p:blipFill>
            <p:spPr>
              <a:xfrm>
                <a:off x="6463888" y="1728470"/>
                <a:ext cx="354240" cy="38664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16" name="Ink 115"/>
              <p14:cNvContentPartPr/>
              <p14:nvPr/>
            </p14:nvContentPartPr>
            <p14:xfrm>
              <a:off x="6485848" y="2354870"/>
              <a:ext cx="157680" cy="171720"/>
            </p14:xfrm>
          </p:contentPart>
        </mc:Choice>
        <mc:Fallback xmlns="">
          <p:pic>
            <p:nvPicPr>
              <p:cNvPr id="116" name="Ink 115"/>
            </p:nvPicPr>
            <p:blipFill>
              <a:blip r:embed="rId133"/>
            </p:blipFill>
            <p:spPr>
              <a:xfrm>
                <a:off x="6485848" y="2354870"/>
                <a:ext cx="157680" cy="17172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17" name="Ink 116"/>
              <p14:cNvContentPartPr/>
              <p14:nvPr/>
            </p14:nvContentPartPr>
            <p14:xfrm>
              <a:off x="6420328" y="2234630"/>
              <a:ext cx="360360" cy="356760"/>
            </p14:xfrm>
          </p:contentPart>
        </mc:Choice>
        <mc:Fallback xmlns="">
          <p:pic>
            <p:nvPicPr>
              <p:cNvPr id="117" name="Ink 116"/>
            </p:nvPicPr>
            <p:blipFill>
              <a:blip r:embed="rId135"/>
            </p:blipFill>
            <p:spPr>
              <a:xfrm>
                <a:off x="6420328" y="2234630"/>
                <a:ext cx="360360" cy="35676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31" name="Ink 130"/>
              <p14:cNvContentPartPr/>
              <p14:nvPr/>
            </p14:nvContentPartPr>
            <p14:xfrm>
              <a:off x="6484408" y="2800910"/>
              <a:ext cx="162360" cy="199800"/>
            </p14:xfrm>
          </p:contentPart>
        </mc:Choice>
        <mc:Fallback xmlns="">
          <p:pic>
            <p:nvPicPr>
              <p:cNvPr id="131" name="Ink 130"/>
            </p:nvPicPr>
            <p:blipFill>
              <a:blip r:embed="rId137"/>
            </p:blipFill>
            <p:spPr>
              <a:xfrm>
                <a:off x="6484408" y="2800910"/>
                <a:ext cx="162360" cy="19980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32" name="Ink 131"/>
              <p14:cNvContentPartPr/>
              <p14:nvPr/>
            </p14:nvContentPartPr>
            <p14:xfrm>
              <a:off x="6346888" y="2666990"/>
              <a:ext cx="484200" cy="482400"/>
            </p14:xfrm>
          </p:contentPart>
        </mc:Choice>
        <mc:Fallback xmlns="">
          <p:pic>
            <p:nvPicPr>
              <p:cNvPr id="132" name="Ink 131"/>
            </p:nvPicPr>
            <p:blipFill>
              <a:blip r:embed="rId139"/>
            </p:blipFill>
            <p:spPr>
              <a:xfrm>
                <a:off x="6346888" y="2666990"/>
                <a:ext cx="484200" cy="48240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33" name="Ink 132"/>
              <p14:cNvContentPartPr/>
              <p14:nvPr/>
            </p14:nvContentPartPr>
            <p14:xfrm>
              <a:off x="6966808" y="2696870"/>
              <a:ext cx="587160" cy="352440"/>
            </p14:xfrm>
          </p:contentPart>
        </mc:Choice>
        <mc:Fallback xmlns="">
          <p:pic>
            <p:nvPicPr>
              <p:cNvPr id="133" name="Ink 132"/>
            </p:nvPicPr>
            <p:blipFill>
              <a:blip r:embed="rId141"/>
            </p:blipFill>
            <p:spPr>
              <a:xfrm>
                <a:off x="6966808" y="2696870"/>
                <a:ext cx="587160" cy="352440"/>
              </a:xfrm>
              <a:prstGeom prst="rect"/>
            </p:spPr>
          </p:pic>
        </mc:Fallback>
      </mc:AlternateContent>
      <p:grpSp>
        <p:nvGrpSpPr>
          <p:cNvPr id="189" name="Group 188"/>
          <p:cNvGrpSpPr/>
          <p:nvPr/>
        </p:nvGrpSpPr>
        <p:grpSpPr>
          <a:xfrm>
            <a:off x="5488" y="2314550"/>
            <a:ext cx="5544000" cy="2166480"/>
            <a:chOff x="5488" y="2314550"/>
            <a:chExt cx="5544000" cy="2166480"/>
          </a:xfrm>
        </p:grpSpPr>
        <mc:AlternateContent xmlns:mc="http://schemas.openxmlformats.org/markup-compatibility/2006" xmlns:p14="http://schemas.microsoft.com/office/powerpoint/2010/main">
          <mc:Choice Requires="p14">
            <p:contentPart p14:bwMode="auto" r:id="rId142">
              <p14:nvContentPartPr>
                <p14:cNvPr id="109" name="Ink 108"/>
                <p14:cNvContentPartPr/>
                <p14:nvPr/>
              </p14:nvContentPartPr>
              <p14:xfrm>
                <a:off x="110968" y="2401310"/>
                <a:ext cx="147960" cy="183960"/>
              </p14:xfrm>
            </p:contentPart>
          </mc:Choice>
          <mc:Fallback xmlns="">
            <p:pic>
              <p:nvPicPr>
                <p:cNvPr id="109" name="Ink 108"/>
              </p:nvPicPr>
              <p:blipFill>
                <a:blip r:embed="rId143"/>
              </p:blipFill>
              <p:spPr>
                <a:xfrm>
                  <a:off x="110968" y="2401310"/>
                  <a:ext cx="147960" cy="18396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10" name="Ink 109"/>
                <p14:cNvContentPartPr/>
                <p14:nvPr/>
              </p14:nvContentPartPr>
              <p14:xfrm>
                <a:off x="41488" y="2314550"/>
                <a:ext cx="366840" cy="416520"/>
              </p14:xfrm>
            </p:contentPart>
          </mc:Choice>
          <mc:Fallback xmlns="">
            <p:pic>
              <p:nvPicPr>
                <p:cNvPr id="110" name="Ink 109"/>
              </p:nvPicPr>
              <p:blipFill>
                <a:blip r:embed="rId145"/>
              </p:blipFill>
              <p:spPr>
                <a:xfrm>
                  <a:off x="41488" y="2314550"/>
                  <a:ext cx="366840" cy="41652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12" name="Ink 111"/>
                <p14:cNvContentPartPr/>
                <p14:nvPr/>
              </p14:nvContentPartPr>
              <p14:xfrm>
                <a:off x="709648" y="2414990"/>
                <a:ext cx="1495080" cy="254880"/>
              </p14:xfrm>
            </p:contentPart>
          </mc:Choice>
          <mc:Fallback xmlns="">
            <p:pic>
              <p:nvPicPr>
                <p:cNvPr id="112" name="Ink 111"/>
              </p:nvPicPr>
              <p:blipFill>
                <a:blip r:embed="rId147"/>
              </p:blipFill>
              <p:spPr>
                <a:xfrm>
                  <a:off x="709648" y="2414990"/>
                  <a:ext cx="1495080" cy="25488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13" name="Ink 112"/>
                <p14:cNvContentPartPr/>
                <p14:nvPr/>
              </p14:nvContentPartPr>
              <p14:xfrm>
                <a:off x="2482648" y="2410670"/>
                <a:ext cx="687600" cy="239760"/>
              </p14:xfrm>
            </p:contentPart>
          </mc:Choice>
          <mc:Fallback xmlns="">
            <p:pic>
              <p:nvPicPr>
                <p:cNvPr id="113" name="Ink 112"/>
              </p:nvPicPr>
              <p:blipFill>
                <a:blip r:embed="rId149"/>
              </p:blipFill>
              <p:spPr>
                <a:xfrm>
                  <a:off x="2482648" y="2410670"/>
                  <a:ext cx="687600" cy="23976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14" name="Ink 113"/>
                <p14:cNvContentPartPr/>
                <p14:nvPr/>
              </p14:nvContentPartPr>
              <p14:xfrm>
                <a:off x="3321808" y="2384750"/>
                <a:ext cx="775800" cy="383400"/>
              </p14:xfrm>
            </p:contentPart>
          </mc:Choice>
          <mc:Fallback xmlns="">
            <p:pic>
              <p:nvPicPr>
                <p:cNvPr id="114" name="Ink 113"/>
              </p:nvPicPr>
              <p:blipFill>
                <a:blip r:embed="rId151"/>
              </p:blipFill>
              <p:spPr>
                <a:xfrm>
                  <a:off x="3321808" y="2384750"/>
                  <a:ext cx="775800" cy="38340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22" name="Ink 121"/>
                <p14:cNvContentPartPr/>
                <p14:nvPr/>
              </p14:nvContentPartPr>
              <p14:xfrm>
                <a:off x="110248" y="2999270"/>
                <a:ext cx="135000" cy="163800"/>
              </p14:xfrm>
            </p:contentPart>
          </mc:Choice>
          <mc:Fallback xmlns="">
            <p:pic>
              <p:nvPicPr>
                <p:cNvPr id="122" name="Ink 121"/>
              </p:nvPicPr>
              <p:blipFill>
                <a:blip r:embed="rId153"/>
              </p:blipFill>
              <p:spPr>
                <a:xfrm>
                  <a:off x="110248" y="2999270"/>
                  <a:ext cx="135000" cy="16380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23" name="Ink 122"/>
                <p14:cNvContentPartPr/>
                <p14:nvPr/>
              </p14:nvContentPartPr>
              <p14:xfrm>
                <a:off x="5488" y="2840870"/>
                <a:ext cx="408960" cy="423720"/>
              </p14:xfrm>
            </p:contentPart>
          </mc:Choice>
          <mc:Fallback xmlns="">
            <p:pic>
              <p:nvPicPr>
                <p:cNvPr id="123" name="Ink 122"/>
              </p:nvPicPr>
              <p:blipFill>
                <a:blip r:embed="rId155"/>
              </p:blipFill>
              <p:spPr>
                <a:xfrm>
                  <a:off x="5488" y="2840870"/>
                  <a:ext cx="408960" cy="42372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29" name="Ink 128"/>
                <p14:cNvContentPartPr/>
                <p14:nvPr/>
              </p14:nvContentPartPr>
              <p14:xfrm>
                <a:off x="1604248" y="2892350"/>
                <a:ext cx="1313640" cy="430200"/>
              </p14:xfrm>
            </p:contentPart>
          </mc:Choice>
          <mc:Fallback xmlns="">
            <p:pic>
              <p:nvPicPr>
                <p:cNvPr id="129" name="Ink 128"/>
              </p:nvPicPr>
              <p:blipFill>
                <a:blip r:embed="rId157"/>
              </p:blipFill>
              <p:spPr>
                <a:xfrm>
                  <a:off x="1604248" y="2892350"/>
                  <a:ext cx="1313640" cy="43020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30" name="Ink 129"/>
                <p14:cNvContentPartPr/>
                <p14:nvPr/>
              </p14:nvContentPartPr>
              <p14:xfrm>
                <a:off x="2400208" y="2739350"/>
                <a:ext cx="151920" cy="115920"/>
              </p14:xfrm>
            </p:contentPart>
          </mc:Choice>
          <mc:Fallback xmlns="">
            <p:pic>
              <p:nvPicPr>
                <p:cNvPr id="130" name="Ink 129"/>
              </p:nvPicPr>
              <p:blipFill>
                <a:blip r:embed="rId159"/>
              </p:blipFill>
              <p:spPr>
                <a:xfrm>
                  <a:off x="2400208" y="2739350"/>
                  <a:ext cx="151920" cy="11592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38" name="Ink 137"/>
                <p14:cNvContentPartPr/>
                <p14:nvPr/>
              </p14:nvContentPartPr>
              <p14:xfrm>
                <a:off x="143368" y="3433070"/>
                <a:ext cx="157680" cy="223920"/>
              </p14:xfrm>
            </p:contentPart>
          </mc:Choice>
          <mc:Fallback xmlns="">
            <p:pic>
              <p:nvPicPr>
                <p:cNvPr id="138" name="Ink 137"/>
              </p:nvPicPr>
              <p:blipFill>
                <a:blip r:embed="rId161"/>
              </p:blipFill>
              <p:spPr>
                <a:xfrm>
                  <a:off x="143368" y="3433070"/>
                  <a:ext cx="157680" cy="22392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39" name="Ink 138"/>
                <p14:cNvContentPartPr/>
                <p14:nvPr/>
              </p14:nvContentPartPr>
              <p14:xfrm>
                <a:off x="226888" y="3423710"/>
                <a:ext cx="28800" cy="296280"/>
              </p14:xfrm>
            </p:contentPart>
          </mc:Choice>
          <mc:Fallback xmlns="">
            <p:pic>
              <p:nvPicPr>
                <p:cNvPr id="139" name="Ink 138"/>
              </p:nvPicPr>
              <p:blipFill>
                <a:blip r:embed="rId163"/>
              </p:blipFill>
              <p:spPr>
                <a:xfrm>
                  <a:off x="226888" y="3423710"/>
                  <a:ext cx="28800" cy="29628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40" name="Ink 139"/>
                <p14:cNvContentPartPr/>
                <p14:nvPr/>
              </p14:nvContentPartPr>
              <p14:xfrm>
                <a:off x="67768" y="3389510"/>
                <a:ext cx="369360" cy="445320"/>
              </p14:xfrm>
            </p:contentPart>
          </mc:Choice>
          <mc:Fallback xmlns="">
            <p:pic>
              <p:nvPicPr>
                <p:cNvPr id="140" name="Ink 139"/>
              </p:nvPicPr>
              <p:blipFill>
                <a:blip r:embed="rId165"/>
              </p:blipFill>
              <p:spPr>
                <a:xfrm>
                  <a:off x="67768" y="3389510"/>
                  <a:ext cx="369360" cy="44532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42" name="Ink 141"/>
                <p14:cNvContentPartPr/>
                <p14:nvPr/>
              </p14:nvContentPartPr>
              <p14:xfrm>
                <a:off x="697408" y="3386990"/>
                <a:ext cx="886320" cy="353160"/>
              </p14:xfrm>
            </p:contentPart>
          </mc:Choice>
          <mc:Fallback xmlns="">
            <p:pic>
              <p:nvPicPr>
                <p:cNvPr id="142" name="Ink 141"/>
              </p:nvPicPr>
              <p:blipFill>
                <a:blip r:embed="rId167"/>
              </p:blipFill>
              <p:spPr>
                <a:xfrm>
                  <a:off x="697408" y="3386990"/>
                  <a:ext cx="886320" cy="35316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43" name="Ink 142"/>
                <p14:cNvContentPartPr/>
                <p14:nvPr/>
              </p14:nvContentPartPr>
              <p14:xfrm>
                <a:off x="1044808" y="3485270"/>
                <a:ext cx="160560" cy="23760"/>
              </p14:xfrm>
            </p:contentPart>
          </mc:Choice>
          <mc:Fallback xmlns="">
            <p:pic>
              <p:nvPicPr>
                <p:cNvPr id="143" name="Ink 142"/>
              </p:nvPicPr>
              <p:blipFill>
                <a:blip r:embed="rId169"/>
              </p:blipFill>
              <p:spPr>
                <a:xfrm>
                  <a:off x="1044808" y="3485270"/>
                  <a:ext cx="160560" cy="2376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45" name="Ink 144"/>
                <p14:cNvContentPartPr/>
                <p14:nvPr/>
              </p14:nvContentPartPr>
              <p14:xfrm>
                <a:off x="1704688" y="3451430"/>
                <a:ext cx="1060920" cy="381240"/>
              </p14:xfrm>
            </p:contentPart>
          </mc:Choice>
          <mc:Fallback xmlns="">
            <p:pic>
              <p:nvPicPr>
                <p:cNvPr id="145" name="Ink 144"/>
              </p:nvPicPr>
              <p:blipFill>
                <a:blip r:embed="rId171"/>
              </p:blipFill>
              <p:spPr>
                <a:xfrm>
                  <a:off x="1704688" y="3451430"/>
                  <a:ext cx="1060920" cy="38124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46" name="Ink 145"/>
                <p14:cNvContentPartPr/>
                <p14:nvPr/>
              </p14:nvContentPartPr>
              <p14:xfrm>
                <a:off x="2219848" y="3519110"/>
                <a:ext cx="139320" cy="18360"/>
              </p14:xfrm>
            </p:contentPart>
          </mc:Choice>
          <mc:Fallback xmlns="">
            <p:pic>
              <p:nvPicPr>
                <p:cNvPr id="146" name="Ink 145"/>
              </p:nvPicPr>
              <p:blipFill>
                <a:blip r:embed="rId173"/>
              </p:blipFill>
              <p:spPr>
                <a:xfrm>
                  <a:off x="2219848" y="3519110"/>
                  <a:ext cx="139320" cy="1836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47" name="Ink 146"/>
                <p14:cNvContentPartPr/>
                <p14:nvPr/>
              </p14:nvContentPartPr>
              <p14:xfrm>
                <a:off x="1930048" y="3377270"/>
                <a:ext cx="162000" cy="115920"/>
              </p14:xfrm>
            </p:contentPart>
          </mc:Choice>
          <mc:Fallback xmlns="">
            <p:pic>
              <p:nvPicPr>
                <p:cNvPr id="147" name="Ink 146"/>
              </p:nvPicPr>
              <p:blipFill>
                <a:blip r:embed="rId175"/>
              </p:blipFill>
              <p:spPr>
                <a:xfrm>
                  <a:off x="1930048" y="3377270"/>
                  <a:ext cx="162000" cy="11592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48" name="Ink 147"/>
                <p14:cNvContentPartPr/>
                <p14:nvPr/>
              </p14:nvContentPartPr>
              <p14:xfrm>
                <a:off x="2907088" y="3391670"/>
                <a:ext cx="1116360" cy="608400"/>
              </p14:xfrm>
            </p:contentPart>
          </mc:Choice>
          <mc:Fallback xmlns="">
            <p:pic>
              <p:nvPicPr>
                <p:cNvPr id="148" name="Ink 147"/>
              </p:nvPicPr>
              <p:blipFill>
                <a:blip r:embed="rId177"/>
              </p:blipFill>
              <p:spPr>
                <a:xfrm>
                  <a:off x="2907088" y="3391670"/>
                  <a:ext cx="1116360" cy="60840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49" name="Ink 148"/>
                <p14:cNvContentPartPr/>
                <p14:nvPr/>
              </p14:nvContentPartPr>
              <p14:xfrm>
                <a:off x="3565528" y="3161630"/>
                <a:ext cx="141840" cy="139680"/>
              </p14:xfrm>
            </p:contentPart>
          </mc:Choice>
          <mc:Fallback xmlns="">
            <p:pic>
              <p:nvPicPr>
                <p:cNvPr id="149" name="Ink 148"/>
              </p:nvPicPr>
              <p:blipFill>
                <a:blip r:embed="rId179"/>
              </p:blipFill>
              <p:spPr>
                <a:xfrm>
                  <a:off x="3565528" y="3161630"/>
                  <a:ext cx="141840" cy="13968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50" name="Ink 149"/>
                <p14:cNvContentPartPr/>
                <p14:nvPr/>
              </p14:nvContentPartPr>
              <p14:xfrm>
                <a:off x="3702328" y="3448910"/>
                <a:ext cx="179640" cy="14040"/>
              </p14:xfrm>
            </p:contentPart>
          </mc:Choice>
          <mc:Fallback xmlns="">
            <p:pic>
              <p:nvPicPr>
                <p:cNvPr id="150" name="Ink 149"/>
              </p:nvPicPr>
              <p:blipFill>
                <a:blip r:embed="rId181"/>
              </p:blipFill>
              <p:spPr>
                <a:xfrm>
                  <a:off x="3702328" y="3448910"/>
                  <a:ext cx="179640" cy="1404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51" name="Ink 150"/>
                <p14:cNvContentPartPr/>
                <p14:nvPr/>
              </p14:nvContentPartPr>
              <p14:xfrm>
                <a:off x="4246288" y="3385190"/>
                <a:ext cx="686880" cy="292320"/>
              </p14:xfrm>
            </p:contentPart>
          </mc:Choice>
          <mc:Fallback xmlns="">
            <p:pic>
              <p:nvPicPr>
                <p:cNvPr id="151" name="Ink 150"/>
              </p:nvPicPr>
              <p:blipFill>
                <a:blip r:embed="rId183"/>
              </p:blipFill>
              <p:spPr>
                <a:xfrm>
                  <a:off x="4246288" y="3385190"/>
                  <a:ext cx="686880" cy="29232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52" name="Ink 151"/>
                <p14:cNvContentPartPr/>
                <p14:nvPr/>
              </p14:nvContentPartPr>
              <p14:xfrm>
                <a:off x="4187968" y="3461870"/>
                <a:ext cx="238320" cy="9000"/>
              </p14:xfrm>
            </p:contentPart>
          </mc:Choice>
          <mc:Fallback xmlns="">
            <p:pic>
              <p:nvPicPr>
                <p:cNvPr id="152" name="Ink 151"/>
              </p:nvPicPr>
              <p:blipFill>
                <a:blip r:embed="rId185"/>
              </p:blipFill>
              <p:spPr>
                <a:xfrm>
                  <a:off x="4187968" y="3461870"/>
                  <a:ext cx="238320" cy="900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53" name="Ink 152"/>
                <p14:cNvContentPartPr/>
                <p14:nvPr/>
              </p14:nvContentPartPr>
              <p14:xfrm>
                <a:off x="5120008" y="3434510"/>
                <a:ext cx="14400" cy="265320"/>
              </p14:xfrm>
            </p:contentPart>
          </mc:Choice>
          <mc:Fallback xmlns="">
            <p:pic>
              <p:nvPicPr>
                <p:cNvPr id="153" name="Ink 152"/>
              </p:nvPicPr>
              <p:blipFill>
                <a:blip r:embed="rId187"/>
              </p:blipFill>
              <p:spPr>
                <a:xfrm>
                  <a:off x="5120008" y="3434510"/>
                  <a:ext cx="14400" cy="26532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54" name="Ink 153"/>
                <p14:cNvContentPartPr/>
                <p14:nvPr/>
              </p14:nvContentPartPr>
              <p14:xfrm>
                <a:off x="5197768" y="3474470"/>
                <a:ext cx="156960" cy="231840"/>
              </p14:xfrm>
            </p:contentPart>
          </mc:Choice>
          <mc:Fallback xmlns="">
            <p:pic>
              <p:nvPicPr>
                <p:cNvPr id="154" name="Ink 153"/>
              </p:nvPicPr>
              <p:blipFill>
                <a:blip r:embed="rId189"/>
              </p:blipFill>
              <p:spPr>
                <a:xfrm>
                  <a:off x="5197768" y="3474470"/>
                  <a:ext cx="156960" cy="23184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55" name="Ink 154"/>
                <p14:cNvContentPartPr/>
                <p14:nvPr/>
              </p14:nvContentPartPr>
              <p14:xfrm>
                <a:off x="5428888" y="3441710"/>
                <a:ext cx="120600" cy="244080"/>
              </p14:xfrm>
            </p:contentPart>
          </mc:Choice>
          <mc:Fallback xmlns="">
            <p:pic>
              <p:nvPicPr>
                <p:cNvPr id="155" name="Ink 154"/>
              </p:nvPicPr>
              <p:blipFill>
                <a:blip r:embed="rId191"/>
              </p:blipFill>
              <p:spPr>
                <a:xfrm>
                  <a:off x="5428888" y="3441710"/>
                  <a:ext cx="120600" cy="24408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76" name="Ink 175"/>
                <p14:cNvContentPartPr/>
                <p14:nvPr/>
              </p14:nvContentPartPr>
              <p14:xfrm>
                <a:off x="178648" y="4029230"/>
                <a:ext cx="83880" cy="201240"/>
              </p14:xfrm>
            </p:contentPart>
          </mc:Choice>
          <mc:Fallback xmlns="">
            <p:pic>
              <p:nvPicPr>
                <p:cNvPr id="176" name="Ink 175"/>
              </p:nvPicPr>
              <p:blipFill>
                <a:blip r:embed="rId193"/>
              </p:blipFill>
              <p:spPr>
                <a:xfrm>
                  <a:off x="178648" y="4029230"/>
                  <a:ext cx="83880" cy="20124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77" name="Ink 176"/>
                <p14:cNvContentPartPr/>
                <p14:nvPr/>
              </p14:nvContentPartPr>
              <p14:xfrm>
                <a:off x="23488" y="3890270"/>
                <a:ext cx="436320" cy="453960"/>
              </p14:xfrm>
            </p:contentPart>
          </mc:Choice>
          <mc:Fallback xmlns="">
            <p:pic>
              <p:nvPicPr>
                <p:cNvPr id="177" name="Ink 176"/>
              </p:nvPicPr>
              <p:blipFill>
                <a:blip r:embed="rId195"/>
              </p:blipFill>
              <p:spPr>
                <a:xfrm>
                  <a:off x="23488" y="3890270"/>
                  <a:ext cx="436320" cy="45396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79" name="Ink 178"/>
                <p14:cNvContentPartPr/>
                <p14:nvPr/>
              </p14:nvContentPartPr>
              <p14:xfrm>
                <a:off x="654928" y="3936710"/>
                <a:ext cx="775800" cy="365760"/>
              </p14:xfrm>
            </p:contentPart>
          </mc:Choice>
          <mc:Fallback xmlns="">
            <p:pic>
              <p:nvPicPr>
                <p:cNvPr id="179" name="Ink 178"/>
              </p:nvPicPr>
              <p:blipFill>
                <a:blip r:embed="rId197"/>
              </p:blipFill>
              <p:spPr>
                <a:xfrm>
                  <a:off x="654928" y="3936710"/>
                  <a:ext cx="775800" cy="36576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80" name="Ink 179"/>
                <p14:cNvContentPartPr/>
                <p14:nvPr/>
              </p14:nvContentPartPr>
              <p14:xfrm>
                <a:off x="970648" y="4097270"/>
                <a:ext cx="172440" cy="360"/>
              </p14:xfrm>
            </p:contentPart>
          </mc:Choice>
          <mc:Fallback xmlns="">
            <p:pic>
              <p:nvPicPr>
                <p:cNvPr id="180" name="Ink 179"/>
              </p:nvPicPr>
              <p:blipFill>
                <a:blip r:embed="rId199"/>
              </p:blipFill>
              <p:spPr>
                <a:xfrm>
                  <a:off x="970648" y="4097270"/>
                  <a:ext cx="172440" cy="36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82" name="Ink 181"/>
                <p14:cNvContentPartPr/>
                <p14:nvPr/>
              </p14:nvContentPartPr>
              <p14:xfrm>
                <a:off x="1546648" y="3986750"/>
                <a:ext cx="636840" cy="282960"/>
              </p14:xfrm>
            </p:contentPart>
          </mc:Choice>
          <mc:Fallback xmlns="">
            <p:pic>
              <p:nvPicPr>
                <p:cNvPr id="182" name="Ink 181"/>
              </p:nvPicPr>
              <p:blipFill>
                <a:blip r:embed="rId201"/>
              </p:blipFill>
              <p:spPr>
                <a:xfrm>
                  <a:off x="1546648" y="3986750"/>
                  <a:ext cx="636840" cy="28296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83" name="Ink 182"/>
                <p14:cNvContentPartPr/>
                <p14:nvPr/>
              </p14:nvContentPartPr>
              <p14:xfrm>
                <a:off x="2291488" y="4024190"/>
                <a:ext cx="1159920" cy="456840"/>
              </p14:xfrm>
            </p:contentPart>
          </mc:Choice>
          <mc:Fallback xmlns="">
            <p:pic>
              <p:nvPicPr>
                <p:cNvPr id="183" name="Ink 182"/>
              </p:nvPicPr>
              <p:blipFill>
                <a:blip r:embed="rId203"/>
              </p:blipFill>
              <p:spPr>
                <a:xfrm>
                  <a:off x="2291488" y="4024190"/>
                  <a:ext cx="1159920" cy="45684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p14:cNvContentPartPr/>
                <p14:nvPr/>
              </p14:nvContentPartPr>
              <p14:xfrm>
                <a:off x="3682528" y="3923390"/>
                <a:ext cx="1172880" cy="355320"/>
              </p14:xfrm>
            </p:contentPart>
          </mc:Choice>
          <mc:Fallback xmlns="">
            <p:pic>
              <p:nvPicPr>
                <p:cNvPr id="185" name="Ink 184"/>
              </p:nvPicPr>
              <p:blipFill>
                <a:blip r:embed="rId205"/>
              </p:blipFill>
              <p:spPr>
                <a:xfrm>
                  <a:off x="3682528" y="3923390"/>
                  <a:ext cx="1172880" cy="35532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86" name="Ink 185"/>
                <p14:cNvContentPartPr/>
                <p14:nvPr/>
              </p14:nvContentPartPr>
              <p14:xfrm>
                <a:off x="4798528" y="4053710"/>
                <a:ext cx="179640" cy="34200"/>
              </p14:xfrm>
            </p:contentPart>
          </mc:Choice>
          <mc:Fallback xmlns="">
            <p:pic>
              <p:nvPicPr>
                <p:cNvPr id="186" name="Ink 185"/>
              </p:nvPicPr>
              <p:blipFill>
                <a:blip r:embed="rId207"/>
              </p:blipFill>
              <p:spPr>
                <a:xfrm>
                  <a:off x="4798528" y="4053710"/>
                  <a:ext cx="179640" cy="3420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87" name="Ink 186"/>
                <p14:cNvContentPartPr/>
                <p14:nvPr/>
              </p14:nvContentPartPr>
              <p14:xfrm>
                <a:off x="4164208" y="4014470"/>
                <a:ext cx="168840" cy="360"/>
              </p14:xfrm>
            </p:contentPart>
          </mc:Choice>
          <mc:Fallback xmlns="">
            <p:pic>
              <p:nvPicPr>
                <p:cNvPr id="187" name="Ink 186"/>
              </p:nvPicPr>
              <p:blipFill>
                <a:blip r:embed="rId209"/>
              </p:blipFill>
              <p:spPr>
                <a:xfrm>
                  <a:off x="4164208" y="4014470"/>
                  <a:ext cx="168840" cy="36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88" name="Ink 187"/>
                <p14:cNvContentPartPr/>
                <p14:nvPr/>
              </p14:nvContentPartPr>
              <p14:xfrm>
                <a:off x="5105608" y="3934910"/>
                <a:ext cx="218880" cy="353520"/>
              </p14:xfrm>
            </p:contentPart>
          </mc:Choice>
          <mc:Fallback xmlns="">
            <p:pic>
              <p:nvPicPr>
                <p:cNvPr id="188" name="Ink 187"/>
              </p:nvPicPr>
              <p:blipFill>
                <a:blip r:embed="rId211"/>
              </p:blipFill>
              <p:spPr>
                <a:xfrm>
                  <a:off x="5105608" y="3934910"/>
                  <a:ext cx="218880" cy="353520"/>
                </a:xfrm>
                <a:prstGeom prst="rect"/>
              </p:spPr>
            </p:pic>
          </mc:Fallback>
        </mc:AlternateContent>
      </p:grpSp>
      <mc:AlternateContent xmlns:mc="http://schemas.openxmlformats.org/markup-compatibility/2006" xmlns:p14="http://schemas.microsoft.com/office/powerpoint/2010/main">
        <mc:Choice Requires="p14">
          <p:contentPart p14:bwMode="auto" r:id="rId212">
            <p14:nvContentPartPr>
              <p14:cNvPr id="194" name="Ink 193"/>
              <p14:cNvContentPartPr/>
              <p14:nvPr/>
            </p14:nvContentPartPr>
            <p14:xfrm>
              <a:off x="3505408" y="4226510"/>
              <a:ext cx="65160" cy="75600"/>
            </p14:xfrm>
          </p:contentPart>
        </mc:Choice>
        <mc:Fallback xmlns="">
          <p:pic>
            <p:nvPicPr>
              <p:cNvPr id="194" name="Ink 193"/>
            </p:nvPicPr>
            <p:blipFill>
              <a:blip r:embed="rId213"/>
            </p:blipFill>
            <p:spPr>
              <a:xfrm>
                <a:off x="3505408" y="4226510"/>
                <a:ext cx="65160" cy="7560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62" name="Ink 161"/>
              <p14:cNvContentPartPr/>
              <p14:nvPr/>
            </p14:nvContentPartPr>
            <p14:xfrm>
              <a:off x="7037368" y="3241910"/>
              <a:ext cx="657000" cy="482760"/>
            </p14:xfrm>
          </p:contentPart>
        </mc:Choice>
        <mc:Fallback xmlns="">
          <p:pic>
            <p:nvPicPr>
              <p:cNvPr id="162" name="Ink 161"/>
            </p:nvPicPr>
            <p:blipFill>
              <a:blip r:embed="rId215"/>
            </p:blipFill>
            <p:spPr>
              <a:xfrm>
                <a:off x="7037368" y="3241910"/>
                <a:ext cx="657000" cy="48276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63" name="Ink 162"/>
              <p14:cNvContentPartPr/>
              <p14:nvPr/>
            </p14:nvContentPartPr>
            <p14:xfrm>
              <a:off x="7809568" y="3269630"/>
              <a:ext cx="496800" cy="299880"/>
            </p14:xfrm>
          </p:contentPart>
        </mc:Choice>
        <mc:Fallback xmlns="">
          <p:pic>
            <p:nvPicPr>
              <p:cNvPr id="163" name="Ink 162"/>
            </p:nvPicPr>
            <p:blipFill>
              <a:blip r:embed="rId217"/>
            </p:blipFill>
            <p:spPr>
              <a:xfrm>
                <a:off x="7809568" y="3269630"/>
                <a:ext cx="496800" cy="29988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64" name="Ink 163"/>
              <p14:cNvContentPartPr/>
              <p14:nvPr/>
            </p14:nvContentPartPr>
            <p14:xfrm>
              <a:off x="8239768" y="3379070"/>
              <a:ext cx="140760" cy="10800"/>
            </p14:xfrm>
          </p:contentPart>
        </mc:Choice>
        <mc:Fallback xmlns="">
          <p:pic>
            <p:nvPicPr>
              <p:cNvPr id="164" name="Ink 163"/>
            </p:nvPicPr>
            <p:blipFill>
              <a:blip r:embed="rId219"/>
            </p:blipFill>
            <p:spPr>
              <a:xfrm>
                <a:off x="8239768" y="3379070"/>
                <a:ext cx="140760" cy="1080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65" name="Ink 164"/>
              <p14:cNvContentPartPr/>
              <p14:nvPr/>
            </p14:nvContentPartPr>
            <p14:xfrm>
              <a:off x="8446048" y="3240470"/>
              <a:ext cx="415080" cy="290160"/>
            </p14:xfrm>
          </p:contentPart>
        </mc:Choice>
        <mc:Fallback xmlns="">
          <p:pic>
            <p:nvPicPr>
              <p:cNvPr id="165" name="Ink 164"/>
            </p:nvPicPr>
            <p:blipFill>
              <a:blip r:embed="rId221"/>
            </p:blipFill>
            <p:spPr>
              <a:xfrm>
                <a:off x="8446048" y="3240470"/>
                <a:ext cx="415080" cy="29016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66" name="Ink 165"/>
              <p14:cNvContentPartPr/>
              <p14:nvPr/>
            </p14:nvContentPartPr>
            <p14:xfrm>
              <a:off x="8794888" y="3333350"/>
              <a:ext cx="158400" cy="11880"/>
            </p14:xfrm>
          </p:contentPart>
        </mc:Choice>
        <mc:Fallback xmlns="">
          <p:pic>
            <p:nvPicPr>
              <p:cNvPr id="166" name="Ink 165"/>
            </p:nvPicPr>
            <p:blipFill>
              <a:blip r:embed="rId223"/>
            </p:blipFill>
            <p:spPr>
              <a:xfrm>
                <a:off x="8794888" y="3333350"/>
                <a:ext cx="158400" cy="1188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67" name="Ink 166"/>
              <p14:cNvContentPartPr/>
              <p14:nvPr/>
            </p14:nvContentPartPr>
            <p14:xfrm>
              <a:off x="9053008" y="3294830"/>
              <a:ext cx="267840" cy="241560"/>
            </p14:xfrm>
          </p:contentPart>
        </mc:Choice>
        <mc:Fallback xmlns="">
          <p:pic>
            <p:nvPicPr>
              <p:cNvPr id="167" name="Ink 166"/>
            </p:nvPicPr>
            <p:blipFill>
              <a:blip r:embed="rId225"/>
            </p:blipFill>
            <p:spPr>
              <a:xfrm>
                <a:off x="9053008" y="3294830"/>
                <a:ext cx="267840" cy="24156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68" name="Ink 167"/>
              <p14:cNvContentPartPr/>
              <p14:nvPr/>
            </p14:nvContentPartPr>
            <p14:xfrm>
              <a:off x="9386368" y="3213470"/>
              <a:ext cx="679680" cy="598680"/>
            </p14:xfrm>
          </p:contentPart>
        </mc:Choice>
        <mc:Fallback xmlns="">
          <p:pic>
            <p:nvPicPr>
              <p:cNvPr id="168" name="Ink 167"/>
            </p:nvPicPr>
            <p:blipFill>
              <a:blip r:embed="rId227"/>
            </p:blipFill>
            <p:spPr>
              <a:xfrm>
                <a:off x="9386368" y="3213470"/>
                <a:ext cx="679680" cy="5986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69" name="Ink 168"/>
              <p14:cNvContentPartPr/>
              <p14:nvPr/>
            </p14:nvContentPartPr>
            <p14:xfrm>
              <a:off x="10037968" y="3339830"/>
              <a:ext cx="96840" cy="6840"/>
            </p14:xfrm>
          </p:contentPart>
        </mc:Choice>
        <mc:Fallback xmlns="">
          <p:pic>
            <p:nvPicPr>
              <p:cNvPr id="169" name="Ink 168"/>
            </p:nvPicPr>
            <p:blipFill>
              <a:blip r:embed="rId229"/>
            </p:blipFill>
            <p:spPr>
              <a:xfrm>
                <a:off x="10037968" y="3339830"/>
                <a:ext cx="96840" cy="684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70" name="Ink 169"/>
              <p14:cNvContentPartPr/>
              <p14:nvPr/>
            </p14:nvContentPartPr>
            <p14:xfrm>
              <a:off x="10224088" y="3271790"/>
              <a:ext cx="270360" cy="204120"/>
            </p14:xfrm>
          </p:contentPart>
        </mc:Choice>
        <mc:Fallback xmlns="">
          <p:pic>
            <p:nvPicPr>
              <p:cNvPr id="170" name="Ink 169"/>
            </p:nvPicPr>
            <p:blipFill>
              <a:blip r:embed="rId231"/>
            </p:blipFill>
            <p:spPr>
              <a:xfrm>
                <a:off x="10224088" y="3271790"/>
                <a:ext cx="270360" cy="20412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71" name="Ink 170"/>
              <p14:cNvContentPartPr/>
              <p14:nvPr/>
            </p14:nvContentPartPr>
            <p14:xfrm>
              <a:off x="10675888" y="3229670"/>
              <a:ext cx="89640" cy="255600"/>
            </p14:xfrm>
          </p:contentPart>
        </mc:Choice>
        <mc:Fallback xmlns="">
          <p:pic>
            <p:nvPicPr>
              <p:cNvPr id="171" name="Ink 170"/>
            </p:nvPicPr>
            <p:blipFill>
              <a:blip r:embed="rId233"/>
            </p:blipFill>
            <p:spPr>
              <a:xfrm>
                <a:off x="10675888" y="3229670"/>
                <a:ext cx="89640" cy="25560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72" name="Ink 171"/>
              <p14:cNvContentPartPr/>
              <p14:nvPr/>
            </p14:nvContentPartPr>
            <p14:xfrm>
              <a:off x="10812328" y="3248390"/>
              <a:ext cx="101880" cy="212760"/>
            </p14:xfrm>
          </p:contentPart>
        </mc:Choice>
        <mc:Fallback xmlns="">
          <p:pic>
            <p:nvPicPr>
              <p:cNvPr id="172" name="Ink 171"/>
            </p:nvPicPr>
            <p:blipFill>
              <a:blip r:embed="rId235"/>
            </p:blipFill>
            <p:spPr>
              <a:xfrm>
                <a:off x="10812328" y="3248390"/>
                <a:ext cx="101880" cy="21276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173" name="Ink 172"/>
              <p14:cNvContentPartPr/>
              <p14:nvPr/>
            </p14:nvContentPartPr>
            <p14:xfrm>
              <a:off x="10838248" y="3385550"/>
              <a:ext cx="155880" cy="82440"/>
            </p14:xfrm>
          </p:contentPart>
        </mc:Choice>
        <mc:Fallback xmlns="">
          <p:pic>
            <p:nvPicPr>
              <p:cNvPr id="173" name="Ink 172"/>
            </p:nvPicPr>
            <p:blipFill>
              <a:blip r:embed="rId237"/>
            </p:blipFill>
            <p:spPr>
              <a:xfrm>
                <a:off x="10838248" y="3385550"/>
                <a:ext cx="155880" cy="8244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74" name="Ink 173"/>
              <p14:cNvContentPartPr/>
              <p14:nvPr/>
            </p14:nvContentPartPr>
            <p14:xfrm>
              <a:off x="11013928" y="3235790"/>
              <a:ext cx="167760" cy="229680"/>
            </p14:xfrm>
          </p:contentPart>
        </mc:Choice>
        <mc:Fallback xmlns="">
          <p:pic>
            <p:nvPicPr>
              <p:cNvPr id="174" name="Ink 173"/>
            </p:nvPicPr>
            <p:blipFill>
              <a:blip r:embed="rId239"/>
            </p:blipFill>
            <p:spPr>
              <a:xfrm>
                <a:off x="11013928" y="3235790"/>
                <a:ext cx="167760" cy="22968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58" name="Ink 157"/>
              <p14:cNvContentPartPr/>
              <p14:nvPr/>
            </p14:nvContentPartPr>
            <p14:xfrm>
              <a:off x="6524008" y="3358550"/>
              <a:ext cx="173880" cy="167760"/>
            </p14:xfrm>
          </p:contentPart>
        </mc:Choice>
        <mc:Fallback xmlns="">
          <p:pic>
            <p:nvPicPr>
              <p:cNvPr id="158" name="Ink 157"/>
            </p:nvPicPr>
            <p:blipFill>
              <a:blip r:embed="rId241"/>
            </p:blipFill>
            <p:spPr>
              <a:xfrm>
                <a:off x="6524008" y="3358550"/>
                <a:ext cx="173880" cy="16776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59" name="Ink 158"/>
              <p14:cNvContentPartPr/>
              <p14:nvPr/>
            </p14:nvContentPartPr>
            <p14:xfrm>
              <a:off x="6653248" y="3339470"/>
              <a:ext cx="11160" cy="297000"/>
            </p14:xfrm>
          </p:contentPart>
        </mc:Choice>
        <mc:Fallback xmlns="">
          <p:pic>
            <p:nvPicPr>
              <p:cNvPr id="159" name="Ink 158"/>
            </p:nvPicPr>
            <p:blipFill>
              <a:blip r:embed="rId243"/>
            </p:blipFill>
            <p:spPr>
              <a:xfrm>
                <a:off x="6653248" y="3339470"/>
                <a:ext cx="11160" cy="29700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60" name="Ink 159"/>
              <p14:cNvContentPartPr/>
              <p14:nvPr/>
            </p14:nvContentPartPr>
            <p14:xfrm>
              <a:off x="6470728" y="3249830"/>
              <a:ext cx="374040" cy="471240"/>
            </p14:xfrm>
          </p:contentPart>
        </mc:Choice>
        <mc:Fallback xmlns="">
          <p:pic>
            <p:nvPicPr>
              <p:cNvPr id="160" name="Ink 159"/>
            </p:nvPicPr>
            <p:blipFill>
              <a:blip r:embed="rId245"/>
            </p:blipFill>
            <p:spPr>
              <a:xfrm>
                <a:off x="6470728" y="3249830"/>
                <a:ext cx="374040" cy="47124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195" name="Ink 194"/>
              <p14:cNvContentPartPr/>
              <p14:nvPr/>
            </p14:nvContentPartPr>
            <p14:xfrm>
              <a:off x="6652888" y="3858950"/>
              <a:ext cx="148320" cy="232200"/>
            </p14:xfrm>
          </p:contentPart>
        </mc:Choice>
        <mc:Fallback xmlns="">
          <p:pic>
            <p:nvPicPr>
              <p:cNvPr id="195" name="Ink 194"/>
            </p:nvPicPr>
            <p:blipFill>
              <a:blip r:embed="rId247"/>
            </p:blipFill>
            <p:spPr>
              <a:xfrm>
                <a:off x="6652888" y="3858950"/>
                <a:ext cx="148320" cy="23220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196" name="Ink 195"/>
              <p14:cNvContentPartPr/>
              <p14:nvPr/>
            </p14:nvContentPartPr>
            <p14:xfrm>
              <a:off x="6522928" y="3748790"/>
              <a:ext cx="434880" cy="443880"/>
            </p14:xfrm>
          </p:contentPart>
        </mc:Choice>
        <mc:Fallback xmlns="">
          <p:pic>
            <p:nvPicPr>
              <p:cNvPr id="196" name="Ink 195"/>
            </p:nvPicPr>
            <p:blipFill>
              <a:blip r:embed="rId249"/>
            </p:blipFill>
            <p:spPr>
              <a:xfrm>
                <a:off x="6522928" y="3748790"/>
                <a:ext cx="434880" cy="44388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98" name="Ink 197"/>
              <p14:cNvContentPartPr/>
              <p14:nvPr/>
            </p14:nvContentPartPr>
            <p14:xfrm>
              <a:off x="7099648" y="3810350"/>
              <a:ext cx="733680" cy="502200"/>
            </p14:xfrm>
          </p:contentPart>
        </mc:Choice>
        <mc:Fallback xmlns="">
          <p:pic>
            <p:nvPicPr>
              <p:cNvPr id="198" name="Ink 197"/>
            </p:nvPicPr>
            <p:blipFill>
              <a:blip r:embed="rId251"/>
            </p:blipFill>
            <p:spPr>
              <a:xfrm>
                <a:off x="7099648" y="3810350"/>
                <a:ext cx="733680" cy="50220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99" name="Ink 198"/>
              <p14:cNvContentPartPr/>
              <p14:nvPr/>
            </p14:nvContentPartPr>
            <p14:xfrm>
              <a:off x="7776448" y="3906110"/>
              <a:ext cx="153720" cy="55440"/>
            </p14:xfrm>
          </p:contentPart>
        </mc:Choice>
        <mc:Fallback xmlns="">
          <p:pic>
            <p:nvPicPr>
              <p:cNvPr id="199" name="Ink 198"/>
            </p:nvPicPr>
            <p:blipFill>
              <a:blip r:embed="rId253"/>
            </p:blipFill>
            <p:spPr>
              <a:xfrm>
                <a:off x="7776448" y="3906110"/>
                <a:ext cx="153720" cy="5544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200" name="Ink 199"/>
              <p14:cNvContentPartPr/>
              <p14:nvPr/>
            </p14:nvContentPartPr>
            <p14:xfrm>
              <a:off x="7364608" y="3769670"/>
              <a:ext cx="117720" cy="113040"/>
            </p14:xfrm>
          </p:contentPart>
        </mc:Choice>
        <mc:Fallback xmlns="">
          <p:pic>
            <p:nvPicPr>
              <p:cNvPr id="200" name="Ink 199"/>
            </p:nvPicPr>
            <p:blipFill>
              <a:blip r:embed="rId255"/>
            </p:blipFill>
            <p:spPr>
              <a:xfrm>
                <a:off x="7364608" y="3769670"/>
                <a:ext cx="117720" cy="11304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201" name="Ink 200"/>
              <p14:cNvContentPartPr/>
              <p14:nvPr/>
            </p14:nvContentPartPr>
            <p14:xfrm>
              <a:off x="8021608" y="3842030"/>
              <a:ext cx="487440" cy="276840"/>
            </p14:xfrm>
          </p:contentPart>
        </mc:Choice>
        <mc:Fallback xmlns="">
          <p:pic>
            <p:nvPicPr>
              <p:cNvPr id="201" name="Ink 200"/>
            </p:nvPicPr>
            <p:blipFill>
              <a:blip r:embed="rId257"/>
            </p:blipFill>
            <p:spPr>
              <a:xfrm>
                <a:off x="8021608" y="3842030"/>
                <a:ext cx="487440" cy="27684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202" name="Ink 201"/>
              <p14:cNvContentPartPr/>
              <p14:nvPr/>
            </p14:nvContentPartPr>
            <p14:xfrm>
              <a:off x="8628928" y="3806390"/>
              <a:ext cx="631800" cy="284760"/>
            </p14:xfrm>
          </p:contentPart>
        </mc:Choice>
        <mc:Fallback xmlns="">
          <p:pic>
            <p:nvPicPr>
              <p:cNvPr id="202" name="Ink 201"/>
            </p:nvPicPr>
            <p:blipFill>
              <a:blip r:embed="rId259"/>
            </p:blipFill>
            <p:spPr>
              <a:xfrm>
                <a:off x="8628928" y="3806390"/>
                <a:ext cx="631800" cy="28476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203" name="Ink 202"/>
              <p14:cNvContentPartPr/>
              <p14:nvPr/>
            </p14:nvContentPartPr>
            <p14:xfrm>
              <a:off x="9339208" y="3844550"/>
              <a:ext cx="1084680" cy="392760"/>
            </p14:xfrm>
          </p:contentPart>
        </mc:Choice>
        <mc:Fallback xmlns="">
          <p:pic>
            <p:nvPicPr>
              <p:cNvPr id="203" name="Ink 202"/>
            </p:nvPicPr>
            <p:blipFill>
              <a:blip r:embed="rId261"/>
            </p:blipFill>
            <p:spPr>
              <a:xfrm>
                <a:off x="9339208" y="3844550"/>
                <a:ext cx="1084680" cy="39276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204" name="Ink 203"/>
              <p14:cNvContentPartPr/>
              <p14:nvPr/>
            </p14:nvContentPartPr>
            <p14:xfrm>
              <a:off x="10547368" y="3992150"/>
              <a:ext cx="43920" cy="115920"/>
            </p14:xfrm>
          </p:contentPart>
        </mc:Choice>
        <mc:Fallback xmlns="">
          <p:pic>
            <p:nvPicPr>
              <p:cNvPr id="204" name="Ink 203"/>
            </p:nvPicPr>
            <p:blipFill>
              <a:blip r:embed="rId263"/>
            </p:blipFill>
            <p:spPr>
              <a:xfrm>
                <a:off x="10547368" y="3992150"/>
                <a:ext cx="43920" cy="11592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206" name="Ink 205"/>
              <p14:cNvContentPartPr/>
              <p14:nvPr/>
            </p14:nvContentPartPr>
            <p14:xfrm>
              <a:off x="10714408" y="3780110"/>
              <a:ext cx="1030320" cy="324000"/>
            </p14:xfrm>
          </p:contentPart>
        </mc:Choice>
        <mc:Fallback xmlns="">
          <p:pic>
            <p:nvPicPr>
              <p:cNvPr id="206" name="Ink 205"/>
            </p:nvPicPr>
            <p:blipFill>
              <a:blip r:embed="rId265"/>
            </p:blipFill>
            <p:spPr>
              <a:xfrm>
                <a:off x="10714408" y="3780110"/>
                <a:ext cx="1030320" cy="32400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207" name="Ink 206"/>
              <p14:cNvContentPartPr/>
              <p14:nvPr/>
            </p14:nvContentPartPr>
            <p14:xfrm>
              <a:off x="11690368" y="3870110"/>
              <a:ext cx="119520" cy="32040"/>
            </p14:xfrm>
          </p:contentPart>
        </mc:Choice>
        <mc:Fallback xmlns="">
          <p:pic>
            <p:nvPicPr>
              <p:cNvPr id="207" name="Ink 206"/>
            </p:nvPicPr>
            <p:blipFill>
              <a:blip r:embed="rId267"/>
            </p:blipFill>
            <p:spPr>
              <a:xfrm>
                <a:off x="11690368" y="3870110"/>
                <a:ext cx="119520" cy="3204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208" name="Ink 207"/>
              <p14:cNvContentPartPr/>
              <p14:nvPr/>
            </p14:nvContentPartPr>
            <p14:xfrm>
              <a:off x="11096368" y="3838430"/>
              <a:ext cx="218520" cy="6840"/>
            </p14:xfrm>
          </p:contentPart>
        </mc:Choice>
        <mc:Fallback xmlns="">
          <p:pic>
            <p:nvPicPr>
              <p:cNvPr id="208" name="Ink 207"/>
            </p:nvPicPr>
            <p:blipFill>
              <a:blip r:embed="rId269"/>
            </p:blipFill>
            <p:spPr>
              <a:xfrm>
                <a:off x="11096368" y="3838430"/>
                <a:ext cx="218520" cy="6840"/>
              </a:xfrm>
              <a:prstGeom prst="rect"/>
            </p:spPr>
          </p:pic>
        </mc:Fallback>
      </mc:AlternateContent>
      <p:grpSp>
        <p:nvGrpSpPr>
          <p:cNvPr id="222" name="Group 221"/>
          <p:cNvGrpSpPr/>
          <p:nvPr/>
        </p:nvGrpSpPr>
        <p:grpSpPr>
          <a:xfrm>
            <a:off x="-11432" y="4430630"/>
            <a:ext cx="3720960" cy="1047960"/>
            <a:chOff x="-11432" y="4430630"/>
            <a:chExt cx="3720960" cy="1047960"/>
          </a:xfrm>
        </p:grpSpPr>
        <mc:AlternateContent xmlns:mc="http://schemas.openxmlformats.org/markup-compatibility/2006" xmlns:p14="http://schemas.microsoft.com/office/powerpoint/2010/main">
          <mc:Choice Requires="p14">
            <p:contentPart p14:bwMode="auto" r:id="rId270">
              <p14:nvContentPartPr>
                <p14:cNvPr id="190" name="Ink 189"/>
                <p14:cNvContentPartPr/>
                <p14:nvPr/>
              </p14:nvContentPartPr>
              <p14:xfrm>
                <a:off x="838888" y="4430630"/>
                <a:ext cx="835920" cy="340560"/>
              </p14:xfrm>
            </p:contentPart>
          </mc:Choice>
          <mc:Fallback xmlns="">
            <p:pic>
              <p:nvPicPr>
                <p:cNvPr id="190" name="Ink 189"/>
              </p:nvPicPr>
              <p:blipFill>
                <a:blip r:embed="rId271"/>
              </p:blipFill>
              <p:spPr>
                <a:xfrm>
                  <a:off x="838888" y="4430630"/>
                  <a:ext cx="835920" cy="34056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191" name="Ink 190"/>
                <p14:cNvContentPartPr/>
                <p14:nvPr/>
              </p14:nvContentPartPr>
              <p14:xfrm>
                <a:off x="1805128" y="4432070"/>
                <a:ext cx="595440" cy="333000"/>
              </p14:xfrm>
            </p:contentPart>
          </mc:Choice>
          <mc:Fallback xmlns="">
            <p:pic>
              <p:nvPicPr>
                <p:cNvPr id="191" name="Ink 190"/>
              </p:nvPicPr>
              <p:blipFill>
                <a:blip r:embed="rId273"/>
              </p:blipFill>
              <p:spPr>
                <a:xfrm>
                  <a:off x="1805128" y="4432070"/>
                  <a:ext cx="595440" cy="33300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192" name="Ink 191"/>
                <p14:cNvContentPartPr/>
                <p14:nvPr/>
              </p14:nvContentPartPr>
              <p14:xfrm>
                <a:off x="2506048" y="4737710"/>
                <a:ext cx="3960" cy="43200"/>
              </p14:xfrm>
            </p:contentPart>
          </mc:Choice>
          <mc:Fallback xmlns="">
            <p:pic>
              <p:nvPicPr>
                <p:cNvPr id="192" name="Ink 191"/>
              </p:nvPicPr>
              <p:blipFill>
                <a:blip r:embed="rId275"/>
              </p:blipFill>
              <p:spPr>
                <a:xfrm>
                  <a:off x="2506048" y="4737710"/>
                  <a:ext cx="3960" cy="4320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214" name="Ink 213"/>
                <p14:cNvContentPartPr/>
                <p14:nvPr/>
              </p14:nvContentPartPr>
              <p14:xfrm>
                <a:off x="140848" y="5024270"/>
                <a:ext cx="123120" cy="223920"/>
              </p14:xfrm>
            </p:contentPart>
          </mc:Choice>
          <mc:Fallback xmlns="">
            <p:pic>
              <p:nvPicPr>
                <p:cNvPr id="214" name="Ink 213"/>
              </p:nvPicPr>
              <p:blipFill>
                <a:blip r:embed="rId277"/>
              </p:blipFill>
              <p:spPr>
                <a:xfrm>
                  <a:off x="140848" y="5024270"/>
                  <a:ext cx="123120" cy="22392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215" name="Ink 214"/>
                <p14:cNvContentPartPr/>
                <p14:nvPr/>
              </p14:nvContentPartPr>
              <p14:xfrm>
                <a:off x="-11432" y="4924550"/>
                <a:ext cx="402840" cy="454320"/>
              </p14:xfrm>
            </p:contentPart>
          </mc:Choice>
          <mc:Fallback xmlns="">
            <p:pic>
              <p:nvPicPr>
                <p:cNvPr id="215" name="Ink 214"/>
              </p:nvPicPr>
              <p:blipFill>
                <a:blip r:embed="rId279"/>
              </p:blipFill>
              <p:spPr>
                <a:xfrm>
                  <a:off x="-11432" y="4924550"/>
                  <a:ext cx="402840" cy="454320"/>
                </a:xfrm>
                <a:prstGeom prst="rect"/>
              </p:spPr>
            </p:pic>
          </mc:Fallback>
        </mc:AlternateContent>
        <mc:AlternateContent xmlns:mc="http://schemas.openxmlformats.org/markup-compatibility/2006" xmlns:p14="http://schemas.microsoft.com/office/powerpoint/2010/main">
          <mc:Choice Requires="p14">
            <p:contentPart p14:bwMode="auto" r:id="rId280">
              <p14:nvContentPartPr>
                <p14:cNvPr id="216" name="Ink 215"/>
                <p14:cNvContentPartPr/>
                <p14:nvPr/>
              </p14:nvContentPartPr>
              <p14:xfrm>
                <a:off x="560248" y="5083670"/>
                <a:ext cx="615240" cy="241920"/>
              </p14:xfrm>
            </p:contentPart>
          </mc:Choice>
          <mc:Fallback xmlns="">
            <p:pic>
              <p:nvPicPr>
                <p:cNvPr id="216" name="Ink 215"/>
              </p:nvPicPr>
              <p:blipFill>
                <a:blip r:embed="rId281"/>
              </p:blipFill>
              <p:spPr>
                <a:xfrm>
                  <a:off x="560248" y="5083670"/>
                  <a:ext cx="615240" cy="24192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218" name="Ink 217"/>
                <p14:cNvContentPartPr/>
                <p14:nvPr/>
              </p14:nvContentPartPr>
              <p14:xfrm>
                <a:off x="1368808" y="5031830"/>
                <a:ext cx="988200" cy="446760"/>
              </p14:xfrm>
            </p:contentPart>
          </mc:Choice>
          <mc:Fallback xmlns="">
            <p:pic>
              <p:nvPicPr>
                <p:cNvPr id="218" name="Ink 217"/>
              </p:nvPicPr>
              <p:blipFill>
                <a:blip r:embed="rId283"/>
              </p:blipFill>
              <p:spPr>
                <a:xfrm>
                  <a:off x="1368808" y="5031830"/>
                  <a:ext cx="988200" cy="446760"/>
                </a:xfrm>
                <a:prstGeom prst="rect"/>
              </p:spPr>
            </p:pic>
          </mc:Fallback>
        </mc:AlternateContent>
        <mc:AlternateContent xmlns:mc="http://schemas.openxmlformats.org/markup-compatibility/2006" xmlns:p14="http://schemas.microsoft.com/office/powerpoint/2010/main">
          <mc:Choice Requires="p14">
            <p:contentPart p14:bwMode="auto" r:id="rId284">
              <p14:nvContentPartPr>
                <p14:cNvPr id="219" name="Ink 218"/>
                <p14:cNvContentPartPr/>
                <p14:nvPr/>
              </p14:nvContentPartPr>
              <p14:xfrm>
                <a:off x="1802608" y="4938230"/>
                <a:ext cx="98280" cy="103320"/>
              </p14:xfrm>
            </p:contentPart>
          </mc:Choice>
          <mc:Fallback xmlns="">
            <p:pic>
              <p:nvPicPr>
                <p:cNvPr id="219" name="Ink 218"/>
              </p:nvPicPr>
              <p:blipFill>
                <a:blip r:embed="rId285"/>
              </p:blipFill>
              <p:spPr>
                <a:xfrm>
                  <a:off x="1802608" y="4938230"/>
                  <a:ext cx="98280" cy="10332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220" name="Ink 219"/>
                <p14:cNvContentPartPr/>
                <p14:nvPr/>
              </p14:nvContentPartPr>
              <p14:xfrm>
                <a:off x="2477608" y="4960550"/>
                <a:ext cx="1231920" cy="306000"/>
              </p14:xfrm>
            </p:contentPart>
          </mc:Choice>
          <mc:Fallback xmlns="">
            <p:pic>
              <p:nvPicPr>
                <p:cNvPr id="220" name="Ink 219"/>
              </p:nvPicPr>
              <p:blipFill>
                <a:blip r:embed="rId287"/>
              </p:blipFill>
              <p:spPr>
                <a:xfrm>
                  <a:off x="2477608" y="4960550"/>
                  <a:ext cx="1231920" cy="306000"/>
                </a:xfrm>
                <a:prstGeom prst="rect"/>
              </p:spPr>
            </p:pic>
          </mc:Fallback>
        </mc:AlternateContent>
        <mc:AlternateContent xmlns:mc="http://schemas.openxmlformats.org/markup-compatibility/2006" xmlns:p14="http://schemas.microsoft.com/office/powerpoint/2010/main">
          <mc:Choice Requires="p14">
            <p:contentPart p14:bwMode="auto" r:id="rId288">
              <p14:nvContentPartPr>
                <p14:cNvPr id="221" name="Ink 220"/>
                <p14:cNvContentPartPr/>
                <p14:nvPr/>
              </p14:nvContentPartPr>
              <p14:xfrm>
                <a:off x="3159088" y="4853990"/>
                <a:ext cx="122400" cy="116280"/>
              </p14:xfrm>
            </p:contentPart>
          </mc:Choice>
          <mc:Fallback xmlns="">
            <p:pic>
              <p:nvPicPr>
                <p:cNvPr id="221" name="Ink 220"/>
              </p:nvPicPr>
              <p:blipFill>
                <a:blip r:embed="rId289"/>
              </p:blipFill>
              <p:spPr>
                <a:xfrm>
                  <a:off x="3159088" y="4853990"/>
                  <a:ext cx="122400" cy="116280"/>
                </a:xfrm>
                <a:prstGeom prst="rect"/>
              </p:spPr>
            </p:pic>
          </mc:Fallback>
        </mc:AlternateContent>
      </p:grpSp>
      <p:grpSp>
        <p:nvGrpSpPr>
          <p:cNvPr id="225" name="Group 224"/>
          <p:cNvGrpSpPr/>
          <p:nvPr/>
        </p:nvGrpSpPr>
        <p:grpSpPr>
          <a:xfrm>
            <a:off x="3901768" y="4834910"/>
            <a:ext cx="1504080" cy="536400"/>
            <a:chOff x="3901768" y="4834910"/>
            <a:chExt cx="1504080" cy="536400"/>
          </a:xfrm>
        </p:grpSpPr>
        <mc:AlternateContent xmlns:mc="http://schemas.openxmlformats.org/markup-compatibility/2006" xmlns:p14="http://schemas.microsoft.com/office/powerpoint/2010/main">
          <mc:Choice Requires="p14">
            <p:contentPart p14:bwMode="auto" r:id="rId290">
              <p14:nvContentPartPr>
                <p14:cNvPr id="223" name="Ink 222"/>
                <p14:cNvContentPartPr/>
                <p14:nvPr/>
              </p14:nvContentPartPr>
              <p14:xfrm>
                <a:off x="3901768" y="4908350"/>
                <a:ext cx="1504080" cy="462960"/>
              </p14:xfrm>
            </p:contentPart>
          </mc:Choice>
          <mc:Fallback xmlns="">
            <p:pic>
              <p:nvPicPr>
                <p:cNvPr id="223" name="Ink 222"/>
              </p:nvPicPr>
              <p:blipFill>
                <a:blip r:embed="rId291"/>
              </p:blipFill>
              <p:spPr>
                <a:xfrm>
                  <a:off x="3901768" y="4908350"/>
                  <a:ext cx="1504080" cy="46296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224" name="Ink 223"/>
                <p14:cNvContentPartPr/>
                <p14:nvPr/>
              </p14:nvContentPartPr>
              <p14:xfrm>
                <a:off x="4963408" y="4834910"/>
                <a:ext cx="113760" cy="116640"/>
              </p14:xfrm>
            </p:contentPart>
          </mc:Choice>
          <mc:Fallback xmlns="">
            <p:pic>
              <p:nvPicPr>
                <p:cNvPr id="224" name="Ink 223"/>
              </p:nvPicPr>
              <p:blipFill>
                <a:blip r:embed="rId293"/>
              </p:blipFill>
              <p:spPr>
                <a:xfrm>
                  <a:off x="4963408" y="4834910"/>
                  <a:ext cx="113760" cy="116640"/>
                </a:xfrm>
                <a:prstGeom prst="rect"/>
              </p:spPr>
            </p:pic>
          </mc:Fallback>
        </mc:AlternateContent>
      </p:grpSp>
      <p:grpSp>
        <p:nvGrpSpPr>
          <p:cNvPr id="290" name="Group 289"/>
          <p:cNvGrpSpPr/>
          <p:nvPr/>
        </p:nvGrpSpPr>
        <p:grpSpPr>
          <a:xfrm>
            <a:off x="-70472" y="5499110"/>
            <a:ext cx="3903840" cy="1335240"/>
            <a:chOff x="-70472" y="5499110"/>
            <a:chExt cx="3903840" cy="1335240"/>
          </a:xfrm>
        </p:grpSpPr>
        <mc:AlternateContent xmlns:mc="http://schemas.openxmlformats.org/markup-compatibility/2006" xmlns:p14="http://schemas.microsoft.com/office/powerpoint/2010/main">
          <mc:Choice Requires="p14">
            <p:contentPart p14:bwMode="auto" r:id="rId294">
              <p14:nvContentPartPr>
                <p14:cNvPr id="240" name="Ink 239"/>
                <p14:cNvContentPartPr/>
                <p14:nvPr/>
              </p14:nvContentPartPr>
              <p14:xfrm>
                <a:off x="80728" y="5681990"/>
                <a:ext cx="128880" cy="201600"/>
              </p14:xfrm>
            </p:contentPart>
          </mc:Choice>
          <mc:Fallback xmlns="">
            <p:pic>
              <p:nvPicPr>
                <p:cNvPr id="240" name="Ink 239"/>
              </p:nvPicPr>
              <p:blipFill>
                <a:blip r:embed="rId295"/>
              </p:blipFill>
              <p:spPr>
                <a:xfrm>
                  <a:off x="80728" y="5681990"/>
                  <a:ext cx="128880" cy="20160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41" name="Ink 240"/>
                <p14:cNvContentPartPr/>
                <p14:nvPr/>
              </p14:nvContentPartPr>
              <p14:xfrm>
                <a:off x="64168" y="5766590"/>
                <a:ext cx="180720" cy="19440"/>
              </p14:xfrm>
            </p:contentPart>
          </mc:Choice>
          <mc:Fallback xmlns="">
            <p:pic>
              <p:nvPicPr>
                <p:cNvPr id="241" name="Ink 240"/>
              </p:nvPicPr>
              <p:blipFill>
                <a:blip r:embed="rId297"/>
              </p:blipFill>
              <p:spPr>
                <a:xfrm>
                  <a:off x="64168" y="5766590"/>
                  <a:ext cx="180720" cy="1944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242" name="Ink 241"/>
                <p14:cNvContentPartPr/>
                <p14:nvPr/>
              </p14:nvContentPartPr>
              <p14:xfrm>
                <a:off x="-70472" y="5570750"/>
                <a:ext cx="451440" cy="418320"/>
              </p14:xfrm>
            </p:contentPart>
          </mc:Choice>
          <mc:Fallback xmlns="">
            <p:pic>
              <p:nvPicPr>
                <p:cNvPr id="242" name="Ink 241"/>
              </p:nvPicPr>
              <p:blipFill>
                <a:blip r:embed="rId299"/>
              </p:blipFill>
              <p:spPr>
                <a:xfrm>
                  <a:off x="-70472" y="5570750"/>
                  <a:ext cx="451440" cy="418320"/>
                </a:xfrm>
                <a:prstGeom prst="rect"/>
              </p:spPr>
            </p:pic>
          </mc:Fallback>
        </mc:AlternateContent>
        <mc:AlternateContent xmlns:mc="http://schemas.openxmlformats.org/markup-compatibility/2006" xmlns:p14="http://schemas.microsoft.com/office/powerpoint/2010/main">
          <mc:Choice Requires="p14">
            <p:contentPart p14:bwMode="auto" r:id="rId300">
              <p14:nvContentPartPr>
                <p14:cNvPr id="243" name="Ink 242"/>
                <p14:cNvContentPartPr/>
                <p14:nvPr/>
              </p14:nvContentPartPr>
              <p14:xfrm>
                <a:off x="626488" y="5687390"/>
                <a:ext cx="359640" cy="237600"/>
              </p14:xfrm>
            </p:contentPart>
          </mc:Choice>
          <mc:Fallback xmlns="">
            <p:pic>
              <p:nvPicPr>
                <p:cNvPr id="243" name="Ink 242"/>
              </p:nvPicPr>
              <p:blipFill>
                <a:blip r:embed="rId301"/>
              </p:blipFill>
              <p:spPr>
                <a:xfrm>
                  <a:off x="626488" y="5687390"/>
                  <a:ext cx="359640" cy="23760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244" name="Ink 243"/>
                <p14:cNvContentPartPr/>
                <p14:nvPr/>
              </p14:nvContentPartPr>
              <p14:xfrm>
                <a:off x="1093048" y="5594870"/>
                <a:ext cx="1162440" cy="394920"/>
              </p14:xfrm>
            </p:contentPart>
          </mc:Choice>
          <mc:Fallback xmlns="">
            <p:pic>
              <p:nvPicPr>
                <p:cNvPr id="244" name="Ink 243"/>
              </p:nvPicPr>
              <p:blipFill>
                <a:blip r:embed="rId303"/>
              </p:blipFill>
              <p:spPr>
                <a:xfrm>
                  <a:off x="1093048" y="5594870"/>
                  <a:ext cx="1162440" cy="39492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245" name="Ink 244"/>
                <p14:cNvContentPartPr/>
                <p14:nvPr/>
              </p14:nvContentPartPr>
              <p14:xfrm>
                <a:off x="2332168" y="5499110"/>
                <a:ext cx="642600" cy="322920"/>
              </p14:xfrm>
            </p:contentPart>
          </mc:Choice>
          <mc:Fallback xmlns="">
            <p:pic>
              <p:nvPicPr>
                <p:cNvPr id="245" name="Ink 244"/>
              </p:nvPicPr>
              <p:blipFill>
                <a:blip r:embed="rId305"/>
              </p:blipFill>
              <p:spPr>
                <a:xfrm>
                  <a:off x="2332168" y="5499110"/>
                  <a:ext cx="642600" cy="32292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257" name="Ink 256"/>
                <p14:cNvContentPartPr/>
                <p14:nvPr/>
              </p14:nvContentPartPr>
              <p14:xfrm>
                <a:off x="133648" y="6130190"/>
                <a:ext cx="153720" cy="187200"/>
              </p14:xfrm>
            </p:contentPart>
          </mc:Choice>
          <mc:Fallback xmlns="">
            <p:pic>
              <p:nvPicPr>
                <p:cNvPr id="257" name="Ink 256"/>
              </p:nvPicPr>
              <p:blipFill>
                <a:blip r:embed="rId307"/>
              </p:blipFill>
              <p:spPr>
                <a:xfrm>
                  <a:off x="133648" y="6130190"/>
                  <a:ext cx="153720" cy="18720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258" name="Ink 257"/>
                <p14:cNvContentPartPr/>
                <p14:nvPr/>
              </p14:nvContentPartPr>
              <p14:xfrm>
                <a:off x="-272" y="6038390"/>
                <a:ext cx="451080" cy="415800"/>
              </p14:xfrm>
            </p:contentPart>
          </mc:Choice>
          <mc:Fallback xmlns="">
            <p:pic>
              <p:nvPicPr>
                <p:cNvPr id="258" name="Ink 257"/>
              </p:nvPicPr>
              <p:blipFill>
                <a:blip r:embed="rId309"/>
              </p:blipFill>
              <p:spPr>
                <a:xfrm>
                  <a:off x="-272" y="6038390"/>
                  <a:ext cx="451080" cy="415800"/>
                </a:xfrm>
                <a:prstGeom prst="rect"/>
              </p:spPr>
            </p:pic>
          </mc:Fallback>
        </mc:AlternateContent>
        <mc:AlternateContent xmlns:mc="http://schemas.openxmlformats.org/markup-compatibility/2006" xmlns:p14="http://schemas.microsoft.com/office/powerpoint/2010/main">
          <mc:Choice Requires="p14">
            <p:contentPart p14:bwMode="auto" r:id="rId310">
              <p14:nvContentPartPr>
                <p14:cNvPr id="260" name="Ink 259"/>
                <p14:cNvContentPartPr/>
                <p14:nvPr/>
              </p14:nvContentPartPr>
              <p14:xfrm>
                <a:off x="733408" y="6113270"/>
                <a:ext cx="831600" cy="379440"/>
              </p14:xfrm>
            </p:contentPart>
          </mc:Choice>
          <mc:Fallback xmlns="">
            <p:pic>
              <p:nvPicPr>
                <p:cNvPr id="260" name="Ink 259"/>
              </p:nvPicPr>
              <p:blipFill>
                <a:blip r:embed="rId311"/>
              </p:blipFill>
              <p:spPr>
                <a:xfrm>
                  <a:off x="733408" y="6113270"/>
                  <a:ext cx="831600" cy="37944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261" name="Ink 260"/>
                <p14:cNvContentPartPr/>
                <p14:nvPr/>
              </p14:nvContentPartPr>
              <p14:xfrm>
                <a:off x="1691008" y="6082310"/>
                <a:ext cx="734040" cy="352440"/>
              </p14:xfrm>
            </p:contentPart>
          </mc:Choice>
          <mc:Fallback xmlns="">
            <p:pic>
              <p:nvPicPr>
                <p:cNvPr id="261" name="Ink 260"/>
              </p:nvPicPr>
              <p:blipFill>
                <a:blip r:embed="rId313"/>
              </p:blipFill>
              <p:spPr>
                <a:xfrm>
                  <a:off x="1691008" y="6082310"/>
                  <a:ext cx="734040" cy="352440"/>
                </a:xfrm>
                <a:prstGeom prst="rect"/>
              </p:spPr>
            </p:pic>
          </mc:Fallback>
        </mc:AlternateContent>
        <mc:AlternateContent xmlns:mc="http://schemas.openxmlformats.org/markup-compatibility/2006" xmlns:p14="http://schemas.microsoft.com/office/powerpoint/2010/main">
          <mc:Choice Requires="p14">
            <p:contentPart p14:bwMode="auto" r:id="rId314">
              <p14:nvContentPartPr>
                <p14:cNvPr id="262" name="Ink 261"/>
                <p14:cNvContentPartPr/>
                <p14:nvPr/>
              </p14:nvContentPartPr>
              <p14:xfrm>
                <a:off x="2091328" y="6165470"/>
                <a:ext cx="181800" cy="7920"/>
              </p14:xfrm>
            </p:contentPart>
          </mc:Choice>
          <mc:Fallback xmlns="">
            <p:pic>
              <p:nvPicPr>
                <p:cNvPr id="262" name="Ink 261"/>
              </p:nvPicPr>
              <p:blipFill>
                <a:blip r:embed="rId315"/>
              </p:blipFill>
              <p:spPr>
                <a:xfrm>
                  <a:off x="2091328" y="6165470"/>
                  <a:ext cx="181800" cy="792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63" name="Ink 262"/>
                <p14:cNvContentPartPr/>
                <p14:nvPr/>
              </p14:nvContentPartPr>
              <p14:xfrm>
                <a:off x="2525128" y="6027950"/>
                <a:ext cx="102960" cy="261720"/>
              </p14:xfrm>
            </p:contentPart>
          </mc:Choice>
          <mc:Fallback xmlns="">
            <p:pic>
              <p:nvPicPr>
                <p:cNvPr id="263" name="Ink 262"/>
              </p:nvPicPr>
              <p:blipFill>
                <a:blip r:embed="rId317"/>
              </p:blipFill>
              <p:spPr>
                <a:xfrm>
                  <a:off x="2525128" y="6027950"/>
                  <a:ext cx="102960" cy="261720"/>
                </a:xfrm>
                <a:prstGeom prst="rect"/>
              </p:spPr>
            </p:pic>
          </mc:Fallback>
        </mc:AlternateContent>
        <mc:AlternateContent xmlns:mc="http://schemas.openxmlformats.org/markup-compatibility/2006" xmlns:p14="http://schemas.microsoft.com/office/powerpoint/2010/main">
          <mc:Choice Requires="p14">
            <p:contentPart p14:bwMode="auto" r:id="rId318">
              <p14:nvContentPartPr>
                <p14:cNvPr id="264" name="Ink 263"/>
                <p14:cNvContentPartPr/>
                <p14:nvPr/>
              </p14:nvContentPartPr>
              <p14:xfrm>
                <a:off x="2695768" y="6033350"/>
                <a:ext cx="96480" cy="213120"/>
              </p14:xfrm>
            </p:contentPart>
          </mc:Choice>
          <mc:Fallback xmlns="">
            <p:pic>
              <p:nvPicPr>
                <p:cNvPr id="264" name="Ink 263"/>
              </p:nvPicPr>
              <p:blipFill>
                <a:blip r:embed="rId319"/>
              </p:blipFill>
              <p:spPr>
                <a:xfrm>
                  <a:off x="2695768" y="6033350"/>
                  <a:ext cx="96480" cy="213120"/>
                </a:xfrm>
                <a:prstGeom prst="rect"/>
              </p:spPr>
            </p:pic>
          </mc:Fallback>
        </mc:AlternateContent>
        <mc:AlternateContent xmlns:mc="http://schemas.openxmlformats.org/markup-compatibility/2006" xmlns:p14="http://schemas.microsoft.com/office/powerpoint/2010/main">
          <mc:Choice Requires="p14">
            <p:contentPart p14:bwMode="auto" r:id="rId320">
              <p14:nvContentPartPr>
                <p14:cNvPr id="265" name="Ink 264"/>
                <p14:cNvContentPartPr/>
                <p14:nvPr/>
              </p14:nvContentPartPr>
              <p14:xfrm>
                <a:off x="2873968" y="5976470"/>
                <a:ext cx="824040" cy="298800"/>
              </p14:xfrm>
            </p:contentPart>
          </mc:Choice>
          <mc:Fallback xmlns="">
            <p:pic>
              <p:nvPicPr>
                <p:cNvPr id="265" name="Ink 264"/>
              </p:nvPicPr>
              <p:blipFill>
                <a:blip r:embed="rId321"/>
              </p:blipFill>
              <p:spPr>
                <a:xfrm>
                  <a:off x="2873968" y="5976470"/>
                  <a:ext cx="824040" cy="298800"/>
                </a:xfrm>
                <a:prstGeom prst="rect"/>
              </p:spPr>
            </p:pic>
          </mc:Fallback>
        </mc:AlternateContent>
        <mc:AlternateContent xmlns:mc="http://schemas.openxmlformats.org/markup-compatibility/2006" xmlns:p14="http://schemas.microsoft.com/office/powerpoint/2010/main">
          <mc:Choice Requires="p14">
            <p:contentPart p14:bwMode="auto" r:id="rId322">
              <p14:nvContentPartPr>
                <p14:cNvPr id="266" name="Ink 265"/>
                <p14:cNvContentPartPr/>
                <p14:nvPr/>
              </p14:nvContentPartPr>
              <p14:xfrm>
                <a:off x="2885488" y="5983310"/>
                <a:ext cx="111240" cy="90360"/>
              </p14:xfrm>
            </p:contentPart>
          </mc:Choice>
          <mc:Fallback xmlns="">
            <p:pic>
              <p:nvPicPr>
                <p:cNvPr id="266" name="Ink 265"/>
              </p:nvPicPr>
              <p:blipFill>
                <a:blip r:embed="rId323"/>
              </p:blipFill>
              <p:spPr>
                <a:xfrm>
                  <a:off x="2885488" y="5983310"/>
                  <a:ext cx="111240" cy="9036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281" name="Ink 280"/>
                <p14:cNvContentPartPr/>
                <p14:nvPr/>
              </p14:nvContentPartPr>
              <p14:xfrm>
                <a:off x="190168" y="6535190"/>
                <a:ext cx="111240" cy="231480"/>
              </p14:xfrm>
            </p:contentPart>
          </mc:Choice>
          <mc:Fallback xmlns="">
            <p:pic>
              <p:nvPicPr>
                <p:cNvPr id="281" name="Ink 280"/>
              </p:nvPicPr>
              <p:blipFill>
                <a:blip r:embed="rId325"/>
              </p:blipFill>
              <p:spPr>
                <a:xfrm>
                  <a:off x="190168" y="6535190"/>
                  <a:ext cx="111240" cy="23148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282" name="Ink 281"/>
                <p14:cNvContentPartPr/>
                <p14:nvPr/>
              </p14:nvContentPartPr>
              <p14:xfrm>
                <a:off x="118528" y="6436550"/>
                <a:ext cx="337320" cy="397800"/>
              </p14:xfrm>
            </p:contentPart>
          </mc:Choice>
          <mc:Fallback xmlns="">
            <p:pic>
              <p:nvPicPr>
                <p:cNvPr id="282" name="Ink 281"/>
              </p:nvPicPr>
              <p:blipFill>
                <a:blip r:embed="rId327"/>
              </p:blipFill>
              <p:spPr>
                <a:xfrm>
                  <a:off x="118528" y="6436550"/>
                  <a:ext cx="337320" cy="397800"/>
                </a:xfrm>
                <a:prstGeom prst="rect"/>
              </p:spPr>
            </p:pic>
          </mc:Fallback>
        </mc:AlternateContent>
        <mc:AlternateContent xmlns:mc="http://schemas.openxmlformats.org/markup-compatibility/2006" xmlns:p14="http://schemas.microsoft.com/office/powerpoint/2010/main">
          <mc:Choice Requires="p14">
            <p:contentPart p14:bwMode="auto" r:id="rId328">
              <p14:nvContentPartPr>
                <p14:cNvPr id="284" name="Ink 283"/>
                <p14:cNvContentPartPr/>
                <p14:nvPr/>
              </p14:nvContentPartPr>
              <p14:xfrm>
                <a:off x="784528" y="6592790"/>
                <a:ext cx="914760" cy="219240"/>
              </p14:xfrm>
            </p:contentPart>
          </mc:Choice>
          <mc:Fallback xmlns="">
            <p:pic>
              <p:nvPicPr>
                <p:cNvPr id="284" name="Ink 283"/>
              </p:nvPicPr>
              <p:blipFill>
                <a:blip r:embed="rId329"/>
              </p:blipFill>
              <p:spPr>
                <a:xfrm>
                  <a:off x="784528" y="6592790"/>
                  <a:ext cx="914760" cy="219240"/>
                </a:xfrm>
                <a:prstGeom prst="rect"/>
              </p:spPr>
            </p:pic>
          </mc:Fallback>
        </mc:AlternateContent>
        <mc:AlternateContent xmlns:mc="http://schemas.openxmlformats.org/markup-compatibility/2006" xmlns:p14="http://schemas.microsoft.com/office/powerpoint/2010/main">
          <mc:Choice Requires="p14">
            <p:contentPart p14:bwMode="auto" r:id="rId330">
              <p14:nvContentPartPr>
                <p14:cNvPr id="285" name="Ink 284"/>
                <p14:cNvContentPartPr/>
                <p14:nvPr/>
              </p14:nvContentPartPr>
              <p14:xfrm>
                <a:off x="1144168" y="6465710"/>
                <a:ext cx="104760" cy="106200"/>
              </p14:xfrm>
            </p:contentPart>
          </mc:Choice>
          <mc:Fallback xmlns="">
            <p:pic>
              <p:nvPicPr>
                <p:cNvPr id="285" name="Ink 284"/>
              </p:nvPicPr>
              <p:blipFill>
                <a:blip r:embed="rId331"/>
              </p:blipFill>
              <p:spPr>
                <a:xfrm>
                  <a:off x="1144168" y="6465710"/>
                  <a:ext cx="104760" cy="106200"/>
                </a:xfrm>
                <a:prstGeom prst="rect"/>
              </p:spPr>
            </p:pic>
          </mc:Fallback>
        </mc:AlternateContent>
        <mc:AlternateContent xmlns:mc="http://schemas.openxmlformats.org/markup-compatibility/2006" xmlns:p14="http://schemas.microsoft.com/office/powerpoint/2010/main">
          <mc:Choice Requires="p14">
            <p:contentPart p14:bwMode="auto" r:id="rId332">
              <p14:nvContentPartPr>
                <p14:cNvPr id="287" name="Ink 286"/>
                <p14:cNvContentPartPr/>
                <p14:nvPr/>
              </p14:nvContentPartPr>
              <p14:xfrm>
                <a:off x="2075848" y="6537710"/>
                <a:ext cx="675720" cy="233280"/>
              </p14:xfrm>
            </p:contentPart>
          </mc:Choice>
          <mc:Fallback xmlns="">
            <p:pic>
              <p:nvPicPr>
                <p:cNvPr id="287" name="Ink 286"/>
              </p:nvPicPr>
              <p:blipFill>
                <a:blip r:embed="rId333"/>
              </p:blipFill>
              <p:spPr>
                <a:xfrm>
                  <a:off x="2075848" y="6537710"/>
                  <a:ext cx="675720" cy="233280"/>
                </a:xfrm>
                <a:prstGeom prst="rect"/>
              </p:spPr>
            </p:pic>
          </mc:Fallback>
        </mc:AlternateContent>
        <mc:AlternateContent xmlns:mc="http://schemas.openxmlformats.org/markup-compatibility/2006" xmlns:p14="http://schemas.microsoft.com/office/powerpoint/2010/main">
          <mc:Choice Requires="p14">
            <p:contentPart p14:bwMode="auto" r:id="rId334">
              <p14:nvContentPartPr>
                <p14:cNvPr id="288" name="Ink 287"/>
                <p14:cNvContentPartPr/>
                <p14:nvPr/>
              </p14:nvContentPartPr>
              <p14:xfrm>
                <a:off x="2417128" y="6434750"/>
                <a:ext cx="101520" cy="97200"/>
              </p14:xfrm>
            </p:contentPart>
          </mc:Choice>
          <mc:Fallback xmlns="">
            <p:pic>
              <p:nvPicPr>
                <p:cNvPr id="288" name="Ink 287"/>
              </p:nvPicPr>
              <p:blipFill>
                <a:blip r:embed="rId335"/>
              </p:blipFill>
              <p:spPr>
                <a:xfrm>
                  <a:off x="2417128" y="6434750"/>
                  <a:ext cx="101520" cy="97200"/>
                </a:xfrm>
                <a:prstGeom prst="rect"/>
              </p:spPr>
            </p:pic>
          </mc:Fallback>
        </mc:AlternateContent>
        <mc:AlternateContent xmlns:mc="http://schemas.openxmlformats.org/markup-compatibility/2006" xmlns:p14="http://schemas.microsoft.com/office/powerpoint/2010/main">
          <mc:Choice Requires="p14">
            <p:contentPart p14:bwMode="auto" r:id="rId336">
              <p14:nvContentPartPr>
                <p14:cNvPr id="289" name="Ink 288"/>
                <p14:cNvContentPartPr/>
                <p14:nvPr/>
              </p14:nvContentPartPr>
              <p14:xfrm>
                <a:off x="3052888" y="6390110"/>
                <a:ext cx="780480" cy="425520"/>
              </p14:xfrm>
            </p:contentPart>
          </mc:Choice>
          <mc:Fallback xmlns="">
            <p:pic>
              <p:nvPicPr>
                <p:cNvPr id="289" name="Ink 288"/>
              </p:nvPicPr>
              <p:blipFill>
                <a:blip r:embed="rId337"/>
              </p:blipFill>
              <p:spPr>
                <a:xfrm>
                  <a:off x="3052888" y="6390110"/>
                  <a:ext cx="780480" cy="425520"/>
                </a:xfrm>
                <a:prstGeom prst="rect"/>
              </p:spPr>
            </p:pic>
          </mc:Fallback>
        </mc:AlternateContent>
      </p:grpSp>
      <mc:AlternateContent xmlns:mc="http://schemas.openxmlformats.org/markup-compatibility/2006" xmlns:p14="http://schemas.microsoft.com/office/powerpoint/2010/main">
        <mc:Choice Requires="p14">
          <p:contentPart p14:bwMode="auto" r:id="rId338">
            <p14:nvContentPartPr>
              <p14:cNvPr id="233" name="Ink 232"/>
              <p14:cNvContentPartPr/>
              <p14:nvPr/>
            </p14:nvContentPartPr>
            <p14:xfrm>
              <a:off x="8647288" y="4857230"/>
              <a:ext cx="1126440" cy="490320"/>
            </p14:xfrm>
          </p:contentPart>
        </mc:Choice>
        <mc:Fallback xmlns="">
          <p:pic>
            <p:nvPicPr>
              <p:cNvPr id="233" name="Ink 232"/>
            </p:nvPicPr>
            <p:blipFill>
              <a:blip r:embed="rId339"/>
            </p:blipFill>
            <p:spPr>
              <a:xfrm>
                <a:off x="8647288" y="4857230"/>
                <a:ext cx="1126440" cy="49032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234" name="Ink 233"/>
              <p14:cNvContentPartPr/>
              <p14:nvPr/>
            </p14:nvContentPartPr>
            <p14:xfrm>
              <a:off x="9263968" y="4949750"/>
              <a:ext cx="210240" cy="5760"/>
            </p14:xfrm>
          </p:contentPart>
        </mc:Choice>
        <mc:Fallback xmlns="">
          <p:pic>
            <p:nvPicPr>
              <p:cNvPr id="234" name="Ink 233"/>
            </p:nvPicPr>
            <p:blipFill>
              <a:blip r:embed="rId341"/>
            </p:blipFill>
            <p:spPr>
              <a:xfrm>
                <a:off x="9263968" y="4949750"/>
                <a:ext cx="210240" cy="5760"/>
              </a:xfrm>
              <a:prstGeom prst="rect"/>
            </p:spPr>
          </p:pic>
        </mc:Fallback>
      </mc:AlternateContent>
      <mc:AlternateContent xmlns:mc="http://schemas.openxmlformats.org/markup-compatibility/2006" xmlns:p14="http://schemas.microsoft.com/office/powerpoint/2010/main">
        <mc:Choice Requires="p14">
          <p:contentPart p14:bwMode="auto" r:id="rId342">
            <p14:nvContentPartPr>
              <p14:cNvPr id="235" name="Ink 234"/>
              <p14:cNvContentPartPr/>
              <p14:nvPr/>
            </p14:nvContentPartPr>
            <p14:xfrm>
              <a:off x="9933928" y="4831310"/>
              <a:ext cx="221040" cy="374400"/>
            </p14:xfrm>
          </p:contentPart>
        </mc:Choice>
        <mc:Fallback xmlns="">
          <p:pic>
            <p:nvPicPr>
              <p:cNvPr id="235" name="Ink 234"/>
            </p:nvPicPr>
            <p:blipFill>
              <a:blip r:embed="rId343"/>
            </p:blipFill>
            <p:spPr>
              <a:xfrm>
                <a:off x="9933928" y="4831310"/>
                <a:ext cx="221040" cy="374400"/>
              </a:xfrm>
              <a:prstGeom prst="rect"/>
            </p:spPr>
          </p:pic>
        </mc:Fallback>
      </mc:AlternateContent>
      <mc:AlternateContent xmlns:mc="http://schemas.openxmlformats.org/markup-compatibility/2006" xmlns:p14="http://schemas.microsoft.com/office/powerpoint/2010/main">
        <mc:Choice Requires="p14">
          <p:contentPart p14:bwMode="auto" r:id="rId344">
            <p14:nvContentPartPr>
              <p14:cNvPr id="236" name="Ink 235"/>
              <p14:cNvContentPartPr/>
              <p14:nvPr/>
            </p14:nvContentPartPr>
            <p14:xfrm>
              <a:off x="10262968" y="4834190"/>
              <a:ext cx="618480" cy="465120"/>
            </p14:xfrm>
          </p:contentPart>
        </mc:Choice>
        <mc:Fallback xmlns="">
          <p:pic>
            <p:nvPicPr>
              <p:cNvPr id="236" name="Ink 235"/>
            </p:nvPicPr>
            <p:blipFill>
              <a:blip r:embed="rId345"/>
            </p:blipFill>
            <p:spPr>
              <a:xfrm>
                <a:off x="10262968" y="4834190"/>
                <a:ext cx="618480" cy="465120"/>
              </a:xfrm>
              <a:prstGeom prst="rect"/>
            </p:spPr>
          </p:pic>
        </mc:Fallback>
      </mc:AlternateContent>
      <mc:AlternateContent xmlns:mc="http://schemas.openxmlformats.org/markup-compatibility/2006" xmlns:p14="http://schemas.microsoft.com/office/powerpoint/2010/main">
        <mc:Choice Requires="p14">
          <p:contentPart p14:bwMode="auto" r:id="rId346">
            <p14:nvContentPartPr>
              <p14:cNvPr id="237" name="Ink 236"/>
              <p14:cNvContentPartPr/>
              <p14:nvPr/>
            </p14:nvContentPartPr>
            <p14:xfrm>
              <a:off x="10995928" y="4801790"/>
              <a:ext cx="1067040" cy="343440"/>
            </p14:xfrm>
          </p:contentPart>
        </mc:Choice>
        <mc:Fallback xmlns="">
          <p:pic>
            <p:nvPicPr>
              <p:cNvPr id="237" name="Ink 236"/>
            </p:nvPicPr>
            <p:blipFill>
              <a:blip r:embed="rId347"/>
            </p:blipFill>
            <p:spPr>
              <a:xfrm>
                <a:off x="10995928" y="4801790"/>
                <a:ext cx="1067040" cy="343440"/>
              </a:xfrm>
              <a:prstGeom prst="rect"/>
            </p:spPr>
          </p:pic>
        </mc:Fallback>
      </mc:AlternateContent>
      <mc:AlternateContent xmlns:mc="http://schemas.openxmlformats.org/markup-compatibility/2006" xmlns:p14="http://schemas.microsoft.com/office/powerpoint/2010/main">
        <mc:Choice Requires="p14">
          <p:contentPart p14:bwMode="auto" r:id="rId348">
            <p14:nvContentPartPr>
              <p14:cNvPr id="238" name="Ink 237"/>
              <p14:cNvContentPartPr/>
              <p14:nvPr/>
            </p14:nvContentPartPr>
            <p14:xfrm>
              <a:off x="11402728" y="4838510"/>
              <a:ext cx="142920" cy="4680"/>
            </p14:xfrm>
          </p:contentPart>
        </mc:Choice>
        <mc:Fallback xmlns="">
          <p:pic>
            <p:nvPicPr>
              <p:cNvPr id="238" name="Ink 237"/>
            </p:nvPicPr>
            <p:blipFill>
              <a:blip r:embed="rId349"/>
            </p:blipFill>
            <p:spPr>
              <a:xfrm>
                <a:off x="11402728" y="4838510"/>
                <a:ext cx="142920" cy="4680"/>
              </a:xfrm>
              <a:prstGeom prst="rect"/>
            </p:spPr>
          </p:pic>
        </mc:Fallback>
      </mc:AlternateContent>
      <mc:AlternateContent xmlns:mc="http://schemas.openxmlformats.org/markup-compatibility/2006" xmlns:p14="http://schemas.microsoft.com/office/powerpoint/2010/main">
        <mc:Choice Requires="p14">
          <p:contentPart p14:bwMode="auto" r:id="rId350">
            <p14:nvContentPartPr>
              <p14:cNvPr id="209" name="Ink 208"/>
              <p14:cNvContentPartPr/>
              <p14:nvPr/>
            </p14:nvContentPartPr>
            <p14:xfrm>
              <a:off x="6993088" y="4314710"/>
              <a:ext cx="196200" cy="402840"/>
            </p14:xfrm>
          </p:contentPart>
        </mc:Choice>
        <mc:Fallback xmlns="">
          <p:pic>
            <p:nvPicPr>
              <p:cNvPr id="209" name="Ink 208"/>
            </p:nvPicPr>
            <p:blipFill>
              <a:blip r:embed="rId351"/>
            </p:blipFill>
            <p:spPr>
              <a:xfrm>
                <a:off x="6993088" y="4314710"/>
                <a:ext cx="196200" cy="402840"/>
              </a:xfrm>
              <a:prstGeom prst="rect"/>
            </p:spPr>
          </p:pic>
        </mc:Fallback>
      </mc:AlternateContent>
      <mc:AlternateContent xmlns:mc="http://schemas.openxmlformats.org/markup-compatibility/2006" xmlns:p14="http://schemas.microsoft.com/office/powerpoint/2010/main">
        <mc:Choice Requires="p14">
          <p:contentPart p14:bwMode="auto" r:id="rId352">
            <p14:nvContentPartPr>
              <p14:cNvPr id="210" name="Ink 209"/>
              <p14:cNvContentPartPr/>
              <p14:nvPr/>
            </p14:nvContentPartPr>
            <p14:xfrm>
              <a:off x="7331848" y="4347470"/>
              <a:ext cx="785520" cy="351000"/>
            </p14:xfrm>
          </p:contentPart>
        </mc:Choice>
        <mc:Fallback xmlns="">
          <p:pic>
            <p:nvPicPr>
              <p:cNvPr id="210" name="Ink 209"/>
            </p:nvPicPr>
            <p:blipFill>
              <a:blip r:embed="rId353"/>
            </p:blipFill>
            <p:spPr>
              <a:xfrm>
                <a:off x="7331848" y="4347470"/>
                <a:ext cx="785520" cy="351000"/>
              </a:xfrm>
              <a:prstGeom prst="rect"/>
            </p:spPr>
          </p:pic>
        </mc:Fallback>
      </mc:AlternateContent>
      <mc:AlternateContent xmlns:mc="http://schemas.openxmlformats.org/markup-compatibility/2006" xmlns:p14="http://schemas.microsoft.com/office/powerpoint/2010/main">
        <mc:Choice Requires="p14">
          <p:contentPart p14:bwMode="auto" r:id="rId354">
            <p14:nvContentPartPr>
              <p14:cNvPr id="211" name="Ink 210"/>
              <p14:cNvContentPartPr/>
              <p14:nvPr/>
            </p14:nvContentPartPr>
            <p14:xfrm>
              <a:off x="8192608" y="4324070"/>
              <a:ext cx="662760" cy="330840"/>
            </p14:xfrm>
          </p:contentPart>
        </mc:Choice>
        <mc:Fallback xmlns="">
          <p:pic>
            <p:nvPicPr>
              <p:cNvPr id="211" name="Ink 210"/>
            </p:nvPicPr>
            <p:blipFill>
              <a:blip r:embed="rId355"/>
            </p:blipFill>
            <p:spPr>
              <a:xfrm>
                <a:off x="8192608" y="4324070"/>
                <a:ext cx="662760" cy="330840"/>
              </a:xfrm>
              <a:prstGeom prst="rect"/>
            </p:spPr>
          </p:pic>
        </mc:Fallback>
      </mc:AlternateContent>
      <mc:AlternateContent xmlns:mc="http://schemas.openxmlformats.org/markup-compatibility/2006" xmlns:p14="http://schemas.microsoft.com/office/powerpoint/2010/main">
        <mc:Choice Requires="p14">
          <p:contentPart p14:bwMode="auto" r:id="rId356">
            <p14:nvContentPartPr>
              <p14:cNvPr id="226" name="Ink 225"/>
              <p14:cNvContentPartPr/>
              <p14:nvPr/>
            </p14:nvContentPartPr>
            <p14:xfrm>
              <a:off x="6550648" y="4959470"/>
              <a:ext cx="102960" cy="268560"/>
            </p14:xfrm>
          </p:contentPart>
        </mc:Choice>
        <mc:Fallback xmlns="">
          <p:pic>
            <p:nvPicPr>
              <p:cNvPr id="226" name="Ink 225"/>
            </p:nvPicPr>
            <p:blipFill>
              <a:blip r:embed="rId357"/>
            </p:blipFill>
            <p:spPr>
              <a:xfrm>
                <a:off x="6550648" y="4959470"/>
                <a:ext cx="102960" cy="268560"/>
              </a:xfrm>
              <a:prstGeom prst="rect"/>
            </p:spPr>
          </p:pic>
        </mc:Fallback>
      </mc:AlternateContent>
      <mc:AlternateContent xmlns:mc="http://schemas.openxmlformats.org/markup-compatibility/2006" xmlns:p14="http://schemas.microsoft.com/office/powerpoint/2010/main">
        <mc:Choice Requires="p14">
          <p:contentPart p14:bwMode="auto" r:id="rId358">
            <p14:nvContentPartPr>
              <p14:cNvPr id="227" name="Ink 226"/>
              <p14:cNvContentPartPr/>
              <p14:nvPr/>
            </p14:nvContentPartPr>
            <p14:xfrm>
              <a:off x="6479728" y="4880630"/>
              <a:ext cx="336600" cy="408240"/>
            </p14:xfrm>
          </p:contentPart>
        </mc:Choice>
        <mc:Fallback xmlns="">
          <p:pic>
            <p:nvPicPr>
              <p:cNvPr id="227" name="Ink 226"/>
            </p:nvPicPr>
            <p:blipFill>
              <a:blip r:embed="rId359"/>
            </p:blipFill>
            <p:spPr>
              <a:xfrm>
                <a:off x="6479728" y="4880630"/>
                <a:ext cx="336600" cy="408240"/>
              </a:xfrm>
              <a:prstGeom prst="rect"/>
            </p:spPr>
          </p:pic>
        </mc:Fallback>
      </mc:AlternateContent>
      <mc:AlternateContent xmlns:mc="http://schemas.openxmlformats.org/markup-compatibility/2006" xmlns:p14="http://schemas.microsoft.com/office/powerpoint/2010/main">
        <mc:Choice Requires="p14">
          <p:contentPart p14:bwMode="auto" r:id="rId360">
            <p14:nvContentPartPr>
              <p14:cNvPr id="229" name="Ink 228"/>
              <p14:cNvContentPartPr/>
              <p14:nvPr/>
            </p14:nvContentPartPr>
            <p14:xfrm>
              <a:off x="6943408" y="5014550"/>
              <a:ext cx="671760" cy="216720"/>
            </p14:xfrm>
          </p:contentPart>
        </mc:Choice>
        <mc:Fallback xmlns="">
          <p:pic>
            <p:nvPicPr>
              <p:cNvPr id="229" name="Ink 228"/>
            </p:nvPicPr>
            <p:blipFill>
              <a:blip r:embed="rId361"/>
            </p:blipFill>
            <p:spPr>
              <a:xfrm>
                <a:off x="6943408" y="5014550"/>
                <a:ext cx="671760" cy="216720"/>
              </a:xfrm>
              <a:prstGeom prst="rect"/>
            </p:spPr>
          </p:pic>
        </mc:Fallback>
      </mc:AlternateContent>
      <mc:AlternateContent xmlns:mc="http://schemas.openxmlformats.org/markup-compatibility/2006" xmlns:p14="http://schemas.microsoft.com/office/powerpoint/2010/main">
        <mc:Choice Requires="p14">
          <p:contentPart p14:bwMode="auto" r:id="rId362">
            <p14:nvContentPartPr>
              <p14:cNvPr id="230" name="Ink 229"/>
              <p14:cNvContentPartPr/>
              <p14:nvPr/>
            </p14:nvContentPartPr>
            <p14:xfrm>
              <a:off x="7740448" y="4877030"/>
              <a:ext cx="765000" cy="420840"/>
            </p14:xfrm>
          </p:contentPart>
        </mc:Choice>
        <mc:Fallback xmlns="">
          <p:pic>
            <p:nvPicPr>
              <p:cNvPr id="230" name="Ink 229"/>
            </p:nvPicPr>
            <p:blipFill>
              <a:blip r:embed="rId363"/>
            </p:blipFill>
            <p:spPr>
              <a:xfrm>
                <a:off x="7740448" y="4877030"/>
                <a:ext cx="765000" cy="420840"/>
              </a:xfrm>
              <a:prstGeom prst="rect"/>
            </p:spPr>
          </p:pic>
        </mc:Fallback>
      </mc:AlternateContent>
      <mc:AlternateContent xmlns:mc="http://schemas.openxmlformats.org/markup-compatibility/2006" xmlns:p14="http://schemas.microsoft.com/office/powerpoint/2010/main">
        <mc:Choice Requires="p14">
          <p:contentPart p14:bwMode="auto" r:id="rId364">
            <p14:nvContentPartPr>
              <p14:cNvPr id="231" name="Ink 230"/>
              <p14:cNvContentPartPr/>
              <p14:nvPr/>
            </p14:nvContentPartPr>
            <p14:xfrm>
              <a:off x="8221768" y="4852190"/>
              <a:ext cx="91440" cy="109080"/>
            </p14:xfrm>
          </p:contentPart>
        </mc:Choice>
        <mc:Fallback xmlns="">
          <p:pic>
            <p:nvPicPr>
              <p:cNvPr id="231" name="Ink 230"/>
            </p:nvPicPr>
            <p:blipFill>
              <a:blip r:embed="rId365"/>
            </p:blipFill>
            <p:spPr>
              <a:xfrm>
                <a:off x="8221768" y="4852190"/>
                <a:ext cx="91440" cy="109080"/>
              </a:xfrm>
              <a:prstGeom prst="rect"/>
            </p:spPr>
          </p:pic>
        </mc:Fallback>
      </mc:AlternateContent>
      <mc:AlternateContent xmlns:mc="http://schemas.openxmlformats.org/markup-compatibility/2006" xmlns:p14="http://schemas.microsoft.com/office/powerpoint/2010/main">
        <mc:Choice Requires="p14">
          <p:contentPart p14:bwMode="auto" r:id="rId366">
            <p14:nvContentPartPr>
              <p14:cNvPr id="232" name="Ink 231"/>
              <p14:cNvContentPartPr/>
              <p14:nvPr/>
            </p14:nvContentPartPr>
            <p14:xfrm>
              <a:off x="7938088" y="4778750"/>
              <a:ext cx="113400" cy="136080"/>
            </p14:xfrm>
          </p:contentPart>
        </mc:Choice>
        <mc:Fallback xmlns="">
          <p:pic>
            <p:nvPicPr>
              <p:cNvPr id="232" name="Ink 231"/>
            </p:nvPicPr>
            <p:blipFill>
              <a:blip r:embed="rId367"/>
            </p:blipFill>
            <p:spPr>
              <a:xfrm>
                <a:off x="7938088" y="4778750"/>
                <a:ext cx="113400" cy="136080"/>
              </a:xfrm>
              <a:prstGeom prst="rect"/>
            </p:spPr>
          </p:pic>
        </mc:Fallback>
      </mc:AlternateContent>
      <p:grpSp>
        <p:nvGrpSpPr>
          <p:cNvPr id="305" name="Group 304"/>
          <p:cNvGrpSpPr/>
          <p:nvPr/>
        </p:nvGrpSpPr>
        <p:grpSpPr>
          <a:xfrm>
            <a:off x="6370288" y="5354750"/>
            <a:ext cx="4516200" cy="1480320"/>
            <a:chOff x="6370288" y="5354750"/>
            <a:chExt cx="4516200" cy="1480320"/>
          </a:xfrm>
        </p:grpSpPr>
        <mc:AlternateContent xmlns:mc="http://schemas.openxmlformats.org/markup-compatibility/2006" xmlns:p14="http://schemas.microsoft.com/office/powerpoint/2010/main">
          <mc:Choice Requires="p14">
            <p:contentPart p14:bwMode="auto" r:id="rId368">
              <p14:nvContentPartPr>
                <p14:cNvPr id="247" name="Ink 246"/>
                <p14:cNvContentPartPr/>
                <p14:nvPr/>
              </p14:nvContentPartPr>
              <p14:xfrm>
                <a:off x="6497728" y="5549150"/>
                <a:ext cx="123480" cy="203040"/>
              </p14:xfrm>
            </p:contentPart>
          </mc:Choice>
          <mc:Fallback xmlns="">
            <p:pic>
              <p:nvPicPr>
                <p:cNvPr id="247" name="Ink 246"/>
              </p:nvPicPr>
              <p:blipFill>
                <a:blip r:embed="rId369"/>
              </p:blipFill>
              <p:spPr>
                <a:xfrm>
                  <a:off x="6497728" y="5549150"/>
                  <a:ext cx="123480" cy="203040"/>
                </a:xfrm>
                <a:prstGeom prst="rect"/>
              </p:spPr>
            </p:pic>
          </mc:Fallback>
        </mc:AlternateContent>
        <mc:AlternateContent xmlns:mc="http://schemas.openxmlformats.org/markup-compatibility/2006" xmlns:p14="http://schemas.microsoft.com/office/powerpoint/2010/main">
          <mc:Choice Requires="p14">
            <p:contentPart p14:bwMode="auto" r:id="rId370">
              <p14:nvContentPartPr>
                <p14:cNvPr id="248" name="Ink 247"/>
                <p14:cNvContentPartPr/>
                <p14:nvPr/>
              </p14:nvContentPartPr>
              <p14:xfrm>
                <a:off x="6493048" y="5651030"/>
                <a:ext cx="151200" cy="360"/>
              </p14:xfrm>
            </p:contentPart>
          </mc:Choice>
          <mc:Fallback xmlns="">
            <p:pic>
              <p:nvPicPr>
                <p:cNvPr id="248" name="Ink 247"/>
              </p:nvPicPr>
              <p:blipFill>
                <a:blip r:embed="rId371"/>
              </p:blipFill>
              <p:spPr>
                <a:xfrm>
                  <a:off x="6493048" y="5651030"/>
                  <a:ext cx="151200" cy="360"/>
                </a:xfrm>
                <a:prstGeom prst="rect"/>
              </p:spPr>
            </p:pic>
          </mc:Fallback>
        </mc:AlternateContent>
        <mc:AlternateContent xmlns:mc="http://schemas.openxmlformats.org/markup-compatibility/2006" xmlns:p14="http://schemas.microsoft.com/office/powerpoint/2010/main">
          <mc:Choice Requires="p14">
            <p:contentPart p14:bwMode="auto" r:id="rId372">
              <p14:nvContentPartPr>
                <p14:cNvPr id="249" name="Ink 248"/>
                <p14:cNvContentPartPr/>
                <p14:nvPr/>
              </p14:nvContentPartPr>
              <p14:xfrm>
                <a:off x="6370288" y="5418470"/>
                <a:ext cx="435240" cy="417240"/>
              </p14:xfrm>
            </p:contentPart>
          </mc:Choice>
          <mc:Fallback xmlns="">
            <p:pic>
              <p:nvPicPr>
                <p:cNvPr id="249" name="Ink 248"/>
              </p:nvPicPr>
              <p:blipFill>
                <a:blip r:embed="rId373"/>
              </p:blipFill>
              <p:spPr>
                <a:xfrm>
                  <a:off x="6370288" y="5418470"/>
                  <a:ext cx="435240" cy="417240"/>
                </a:xfrm>
                <a:prstGeom prst="rect"/>
              </p:spPr>
            </p:pic>
          </mc:Fallback>
        </mc:AlternateContent>
        <mc:AlternateContent xmlns:mc="http://schemas.openxmlformats.org/markup-compatibility/2006" xmlns:p14="http://schemas.microsoft.com/office/powerpoint/2010/main">
          <mc:Choice Requires="p14">
            <p:contentPart p14:bwMode="auto" r:id="rId374">
              <p14:nvContentPartPr>
                <p14:cNvPr id="250" name="Ink 249"/>
                <p14:cNvContentPartPr/>
                <p14:nvPr/>
              </p14:nvContentPartPr>
              <p14:xfrm>
                <a:off x="6898408" y="5543750"/>
                <a:ext cx="1183680" cy="398880"/>
              </p14:xfrm>
            </p:contentPart>
          </mc:Choice>
          <mc:Fallback xmlns="">
            <p:pic>
              <p:nvPicPr>
                <p:cNvPr id="250" name="Ink 249"/>
              </p:nvPicPr>
              <p:blipFill>
                <a:blip r:embed="rId375"/>
              </p:blipFill>
              <p:spPr>
                <a:xfrm>
                  <a:off x="6898408" y="5543750"/>
                  <a:ext cx="1183680" cy="398880"/>
                </a:xfrm>
                <a:prstGeom prst="rect"/>
              </p:spPr>
            </p:pic>
          </mc:Fallback>
        </mc:AlternateContent>
        <mc:AlternateContent xmlns:mc="http://schemas.openxmlformats.org/markup-compatibility/2006" xmlns:p14="http://schemas.microsoft.com/office/powerpoint/2010/main">
          <mc:Choice Requires="p14">
            <p:contentPart p14:bwMode="auto" r:id="rId376">
              <p14:nvContentPartPr>
                <p14:cNvPr id="251" name="Ink 250"/>
                <p14:cNvContentPartPr/>
                <p14:nvPr/>
              </p14:nvContentPartPr>
              <p14:xfrm>
                <a:off x="8168488" y="5545190"/>
                <a:ext cx="232920" cy="207720"/>
              </p14:xfrm>
            </p:contentPart>
          </mc:Choice>
          <mc:Fallback xmlns="">
            <p:pic>
              <p:nvPicPr>
                <p:cNvPr id="251" name="Ink 250"/>
              </p:nvPicPr>
              <p:blipFill>
                <a:blip r:embed="rId377"/>
              </p:blipFill>
              <p:spPr>
                <a:xfrm>
                  <a:off x="8168488" y="5545190"/>
                  <a:ext cx="232920" cy="207720"/>
                </a:xfrm>
                <a:prstGeom prst="rect"/>
              </p:spPr>
            </p:pic>
          </mc:Fallback>
        </mc:AlternateContent>
        <mc:AlternateContent xmlns:mc="http://schemas.openxmlformats.org/markup-compatibility/2006" xmlns:p14="http://schemas.microsoft.com/office/powerpoint/2010/main">
          <mc:Choice Requires="p14">
            <p:contentPart p14:bwMode="auto" r:id="rId378">
              <p14:nvContentPartPr>
                <p14:cNvPr id="252" name="Ink 251"/>
                <p14:cNvContentPartPr/>
                <p14:nvPr/>
              </p14:nvContentPartPr>
              <p14:xfrm>
                <a:off x="8204128" y="5354750"/>
                <a:ext cx="106200" cy="138240"/>
              </p14:xfrm>
            </p:contentPart>
          </mc:Choice>
          <mc:Fallback xmlns="">
            <p:pic>
              <p:nvPicPr>
                <p:cNvPr id="252" name="Ink 251"/>
              </p:nvPicPr>
              <p:blipFill>
                <a:blip r:embed="rId379"/>
              </p:blipFill>
              <p:spPr>
                <a:xfrm>
                  <a:off x="8204128" y="5354750"/>
                  <a:ext cx="106200" cy="138240"/>
                </a:xfrm>
                <a:prstGeom prst="rect"/>
              </p:spPr>
            </p:pic>
          </mc:Fallback>
        </mc:AlternateContent>
        <mc:AlternateContent xmlns:mc="http://schemas.openxmlformats.org/markup-compatibility/2006" xmlns:p14="http://schemas.microsoft.com/office/powerpoint/2010/main">
          <mc:Choice Requires="p14">
            <p:contentPart p14:bwMode="auto" r:id="rId380">
              <p14:nvContentPartPr>
                <p14:cNvPr id="254" name="Ink 253"/>
                <p14:cNvContentPartPr/>
                <p14:nvPr/>
              </p14:nvContentPartPr>
              <p14:xfrm>
                <a:off x="8501488" y="5479310"/>
                <a:ext cx="1162800" cy="331920"/>
              </p14:xfrm>
            </p:contentPart>
          </mc:Choice>
          <mc:Fallback xmlns="">
            <p:pic>
              <p:nvPicPr>
                <p:cNvPr id="254" name="Ink 253"/>
              </p:nvPicPr>
              <p:blipFill>
                <a:blip r:embed="rId381"/>
              </p:blipFill>
              <p:spPr>
                <a:xfrm>
                  <a:off x="8501488" y="5479310"/>
                  <a:ext cx="1162800" cy="331920"/>
                </a:xfrm>
                <a:prstGeom prst="rect"/>
              </p:spPr>
            </p:pic>
          </mc:Fallback>
        </mc:AlternateContent>
        <mc:AlternateContent xmlns:mc="http://schemas.openxmlformats.org/markup-compatibility/2006" xmlns:p14="http://schemas.microsoft.com/office/powerpoint/2010/main">
          <mc:Choice Requires="p14">
            <p:contentPart p14:bwMode="auto" r:id="rId382">
              <p14:nvContentPartPr>
                <p14:cNvPr id="255" name="Ink 254"/>
                <p14:cNvContentPartPr/>
                <p14:nvPr/>
              </p14:nvContentPartPr>
              <p14:xfrm>
                <a:off x="9228328" y="5391470"/>
                <a:ext cx="105120" cy="96840"/>
              </p14:xfrm>
            </p:contentPart>
          </mc:Choice>
          <mc:Fallback xmlns="">
            <p:pic>
              <p:nvPicPr>
                <p:cNvPr id="255" name="Ink 254"/>
              </p:nvPicPr>
              <p:blipFill>
                <a:blip r:embed="rId383"/>
              </p:blipFill>
              <p:spPr>
                <a:xfrm>
                  <a:off x="9228328" y="5391470"/>
                  <a:ext cx="105120" cy="96840"/>
                </a:xfrm>
                <a:prstGeom prst="rect"/>
              </p:spPr>
            </p:pic>
          </mc:Fallback>
        </mc:AlternateContent>
        <mc:AlternateContent xmlns:mc="http://schemas.openxmlformats.org/markup-compatibility/2006" xmlns:p14="http://schemas.microsoft.com/office/powerpoint/2010/main">
          <mc:Choice Requires="p14">
            <p:contentPart p14:bwMode="auto" r:id="rId384">
              <p14:nvContentPartPr>
                <p14:cNvPr id="268" name="Ink 267"/>
                <p14:cNvContentPartPr/>
                <p14:nvPr/>
              </p14:nvContentPartPr>
              <p14:xfrm>
                <a:off x="6555328" y="5955230"/>
                <a:ext cx="111240" cy="219960"/>
              </p14:xfrm>
            </p:contentPart>
          </mc:Choice>
          <mc:Fallback xmlns="">
            <p:pic>
              <p:nvPicPr>
                <p:cNvPr id="268" name="Ink 267"/>
              </p:nvPicPr>
              <p:blipFill>
                <a:blip r:embed="rId385"/>
              </p:blipFill>
              <p:spPr>
                <a:xfrm>
                  <a:off x="6555328" y="5955230"/>
                  <a:ext cx="111240" cy="219960"/>
                </a:xfrm>
                <a:prstGeom prst="rect"/>
              </p:spPr>
            </p:pic>
          </mc:Fallback>
        </mc:AlternateContent>
        <mc:AlternateContent xmlns:mc="http://schemas.openxmlformats.org/markup-compatibility/2006" xmlns:p14="http://schemas.microsoft.com/office/powerpoint/2010/main">
          <mc:Choice Requires="p14">
            <p:contentPart p14:bwMode="auto" r:id="rId386">
              <p14:nvContentPartPr>
                <p14:cNvPr id="269" name="Ink 268"/>
                <p14:cNvContentPartPr/>
                <p14:nvPr/>
              </p14:nvContentPartPr>
              <p14:xfrm>
                <a:off x="6481528" y="5882150"/>
                <a:ext cx="356760" cy="364320"/>
              </p14:xfrm>
            </p:contentPart>
          </mc:Choice>
          <mc:Fallback xmlns="">
            <p:pic>
              <p:nvPicPr>
                <p:cNvPr id="269" name="Ink 268"/>
              </p:nvPicPr>
              <p:blipFill>
                <a:blip r:embed="rId387"/>
              </p:blipFill>
              <p:spPr>
                <a:xfrm>
                  <a:off x="6481528" y="5882150"/>
                  <a:ext cx="356760" cy="364320"/>
                </a:xfrm>
                <a:prstGeom prst="rect"/>
              </p:spPr>
            </p:pic>
          </mc:Fallback>
        </mc:AlternateContent>
        <mc:AlternateContent xmlns:mc="http://schemas.openxmlformats.org/markup-compatibility/2006" xmlns:p14="http://schemas.microsoft.com/office/powerpoint/2010/main">
          <mc:Choice Requires="p14">
            <p:contentPart p14:bwMode="auto" r:id="rId388">
              <p14:nvContentPartPr>
                <p14:cNvPr id="270" name="Ink 269"/>
                <p14:cNvContentPartPr/>
                <p14:nvPr/>
              </p14:nvContentPartPr>
              <p14:xfrm>
                <a:off x="7019728" y="5903390"/>
                <a:ext cx="784440" cy="435960"/>
              </p14:xfrm>
            </p:contentPart>
          </mc:Choice>
          <mc:Fallback xmlns="">
            <p:pic>
              <p:nvPicPr>
                <p:cNvPr id="270" name="Ink 269"/>
              </p:nvPicPr>
              <p:blipFill>
                <a:blip r:embed="rId389"/>
              </p:blipFill>
              <p:spPr>
                <a:xfrm>
                  <a:off x="7019728" y="5903390"/>
                  <a:ext cx="784440" cy="435960"/>
                </a:xfrm>
                <a:prstGeom prst="rect"/>
              </p:spPr>
            </p:pic>
          </mc:Fallback>
        </mc:AlternateContent>
        <mc:AlternateContent xmlns:mc="http://schemas.openxmlformats.org/markup-compatibility/2006" xmlns:p14="http://schemas.microsoft.com/office/powerpoint/2010/main">
          <mc:Choice Requires="p14">
            <p:contentPart p14:bwMode="auto" r:id="rId390">
              <p14:nvContentPartPr>
                <p14:cNvPr id="271" name="Ink 270"/>
                <p14:cNvContentPartPr/>
                <p14:nvPr/>
              </p14:nvContentPartPr>
              <p14:xfrm>
                <a:off x="8207728" y="5963150"/>
                <a:ext cx="114840" cy="192600"/>
              </p14:xfrm>
            </p:contentPart>
          </mc:Choice>
          <mc:Fallback xmlns="">
            <p:pic>
              <p:nvPicPr>
                <p:cNvPr id="271" name="Ink 270"/>
              </p:nvPicPr>
              <p:blipFill>
                <a:blip r:embed="rId391"/>
              </p:blipFill>
              <p:spPr>
                <a:xfrm>
                  <a:off x="8207728" y="5963150"/>
                  <a:ext cx="114840" cy="192600"/>
                </a:xfrm>
                <a:prstGeom prst="rect"/>
              </p:spPr>
            </p:pic>
          </mc:Fallback>
        </mc:AlternateContent>
        <mc:AlternateContent xmlns:mc="http://schemas.openxmlformats.org/markup-compatibility/2006" xmlns:p14="http://schemas.microsoft.com/office/powerpoint/2010/main">
          <mc:Choice Requires="p14">
            <p:contentPart p14:bwMode="auto" r:id="rId392">
              <p14:nvContentPartPr>
                <p14:cNvPr id="272" name="Ink 271"/>
                <p14:cNvContentPartPr/>
                <p14:nvPr/>
              </p14:nvContentPartPr>
              <p14:xfrm>
                <a:off x="8392768" y="5967110"/>
                <a:ext cx="116640" cy="170280"/>
              </p14:xfrm>
            </p:contentPart>
          </mc:Choice>
          <mc:Fallback xmlns="">
            <p:pic>
              <p:nvPicPr>
                <p:cNvPr id="272" name="Ink 271"/>
              </p:nvPicPr>
              <p:blipFill>
                <a:blip r:embed="rId393"/>
              </p:blipFill>
              <p:spPr>
                <a:xfrm>
                  <a:off x="8392768" y="5967110"/>
                  <a:ext cx="116640" cy="170280"/>
                </a:xfrm>
                <a:prstGeom prst="rect"/>
              </p:spPr>
            </p:pic>
          </mc:Fallback>
        </mc:AlternateContent>
        <mc:AlternateContent xmlns:mc="http://schemas.openxmlformats.org/markup-compatibility/2006" xmlns:p14="http://schemas.microsoft.com/office/powerpoint/2010/main">
          <mc:Choice Requires="p14">
            <p:contentPart p14:bwMode="auto" r:id="rId394">
              <p14:nvContentPartPr>
                <p14:cNvPr id="273" name="Ink 272"/>
                <p14:cNvContentPartPr/>
                <p14:nvPr/>
              </p14:nvContentPartPr>
              <p14:xfrm>
                <a:off x="8583928" y="6038030"/>
                <a:ext cx="131040" cy="17280"/>
              </p14:xfrm>
            </p:contentPart>
          </mc:Choice>
          <mc:Fallback xmlns="">
            <p:pic>
              <p:nvPicPr>
                <p:cNvPr id="273" name="Ink 272"/>
              </p:nvPicPr>
              <p:blipFill>
                <a:blip r:embed="rId395"/>
              </p:blipFill>
              <p:spPr>
                <a:xfrm>
                  <a:off x="8583928" y="6038030"/>
                  <a:ext cx="131040" cy="17280"/>
                </a:xfrm>
                <a:prstGeom prst="rect"/>
              </p:spPr>
            </p:pic>
          </mc:Fallback>
        </mc:AlternateContent>
        <mc:AlternateContent xmlns:mc="http://schemas.openxmlformats.org/markup-compatibility/2006" xmlns:p14="http://schemas.microsoft.com/office/powerpoint/2010/main">
          <mc:Choice Requires="p14">
            <p:contentPart p14:bwMode="auto" r:id="rId396">
              <p14:nvContentPartPr>
                <p14:cNvPr id="275" name="Ink 274"/>
                <p14:cNvContentPartPr/>
                <p14:nvPr/>
              </p14:nvContentPartPr>
              <p14:xfrm>
                <a:off x="8878048" y="5947670"/>
                <a:ext cx="117720" cy="215640"/>
              </p14:xfrm>
            </p:contentPart>
          </mc:Choice>
          <mc:Fallback xmlns="">
            <p:pic>
              <p:nvPicPr>
                <p:cNvPr id="275" name="Ink 274"/>
              </p:nvPicPr>
              <p:blipFill>
                <a:blip r:embed="rId397"/>
              </p:blipFill>
              <p:spPr>
                <a:xfrm>
                  <a:off x="8878048" y="5947670"/>
                  <a:ext cx="117720" cy="215640"/>
                </a:xfrm>
                <a:prstGeom prst="rect"/>
              </p:spPr>
            </p:pic>
          </mc:Fallback>
        </mc:AlternateContent>
        <mc:AlternateContent xmlns:mc="http://schemas.openxmlformats.org/markup-compatibility/2006" xmlns:p14="http://schemas.microsoft.com/office/powerpoint/2010/main">
          <mc:Choice Requires="p14">
            <p:contentPart p14:bwMode="auto" r:id="rId398">
              <p14:nvContentPartPr>
                <p14:cNvPr id="276" name="Ink 275"/>
                <p14:cNvContentPartPr/>
                <p14:nvPr/>
              </p14:nvContentPartPr>
              <p14:xfrm>
                <a:off x="9049408" y="5938310"/>
                <a:ext cx="123840" cy="205920"/>
              </p14:xfrm>
            </p:contentPart>
          </mc:Choice>
          <mc:Fallback xmlns="">
            <p:pic>
              <p:nvPicPr>
                <p:cNvPr id="276" name="Ink 275"/>
              </p:nvPicPr>
              <p:blipFill>
                <a:blip r:embed="rId399"/>
              </p:blipFill>
              <p:spPr>
                <a:xfrm>
                  <a:off x="9049408" y="5938310"/>
                  <a:ext cx="123840" cy="205920"/>
                </a:xfrm>
                <a:prstGeom prst="rect"/>
              </p:spPr>
            </p:pic>
          </mc:Fallback>
        </mc:AlternateContent>
        <mc:AlternateContent xmlns:mc="http://schemas.openxmlformats.org/markup-compatibility/2006" xmlns:p14="http://schemas.microsoft.com/office/powerpoint/2010/main">
          <mc:Choice Requires="p14">
            <p:contentPart p14:bwMode="auto" r:id="rId400">
              <p14:nvContentPartPr>
                <p14:cNvPr id="277" name="Ink 276"/>
                <p14:cNvContentPartPr/>
                <p14:nvPr/>
              </p14:nvContentPartPr>
              <p14:xfrm>
                <a:off x="9056248" y="6045590"/>
                <a:ext cx="155880" cy="360"/>
              </p14:xfrm>
            </p:contentPart>
          </mc:Choice>
          <mc:Fallback xmlns="">
            <p:pic>
              <p:nvPicPr>
                <p:cNvPr id="277" name="Ink 276"/>
              </p:nvPicPr>
              <p:blipFill>
                <a:blip r:embed="rId401"/>
              </p:blipFill>
              <p:spPr>
                <a:xfrm>
                  <a:off x="9056248" y="6045590"/>
                  <a:ext cx="155880" cy="360"/>
                </a:xfrm>
                <a:prstGeom prst="rect"/>
              </p:spPr>
            </p:pic>
          </mc:Fallback>
        </mc:AlternateContent>
        <mc:AlternateContent xmlns:mc="http://schemas.openxmlformats.org/markup-compatibility/2006" xmlns:p14="http://schemas.microsoft.com/office/powerpoint/2010/main">
          <mc:Choice Requires="p14">
            <p:contentPart p14:bwMode="auto" r:id="rId402">
              <p14:nvContentPartPr>
                <p14:cNvPr id="278" name="Ink 277"/>
                <p14:cNvContentPartPr/>
                <p14:nvPr/>
              </p14:nvContentPartPr>
              <p14:xfrm>
                <a:off x="9328048" y="5889710"/>
                <a:ext cx="936720" cy="281520"/>
              </p14:xfrm>
            </p:contentPart>
          </mc:Choice>
          <mc:Fallback xmlns="">
            <p:pic>
              <p:nvPicPr>
                <p:cNvPr id="278" name="Ink 277"/>
              </p:nvPicPr>
              <p:blipFill>
                <a:blip r:embed="rId403"/>
              </p:blipFill>
              <p:spPr>
                <a:xfrm>
                  <a:off x="9328048" y="5889710"/>
                  <a:ext cx="936720" cy="281520"/>
                </a:xfrm>
                <a:prstGeom prst="rect"/>
              </p:spPr>
            </p:pic>
          </mc:Fallback>
        </mc:AlternateContent>
        <mc:AlternateContent xmlns:mc="http://schemas.openxmlformats.org/markup-compatibility/2006" xmlns:p14="http://schemas.microsoft.com/office/powerpoint/2010/main">
          <mc:Choice Requires="p14">
            <p:contentPart p14:bwMode="auto" r:id="rId404">
              <p14:nvContentPartPr>
                <p14:cNvPr id="279" name="Ink 278"/>
                <p14:cNvContentPartPr/>
                <p14:nvPr/>
              </p14:nvContentPartPr>
              <p14:xfrm>
                <a:off x="9364048" y="5858750"/>
                <a:ext cx="92160" cy="57240"/>
              </p14:xfrm>
            </p:contentPart>
          </mc:Choice>
          <mc:Fallback xmlns="">
            <p:pic>
              <p:nvPicPr>
                <p:cNvPr id="279" name="Ink 278"/>
              </p:nvPicPr>
              <p:blipFill>
                <a:blip r:embed="rId405"/>
              </p:blipFill>
              <p:spPr>
                <a:xfrm>
                  <a:off x="9364048" y="5858750"/>
                  <a:ext cx="92160" cy="57240"/>
                </a:xfrm>
                <a:prstGeom prst="rect"/>
              </p:spPr>
            </p:pic>
          </mc:Fallback>
        </mc:AlternateContent>
        <mc:AlternateContent xmlns:mc="http://schemas.openxmlformats.org/markup-compatibility/2006" xmlns:p14="http://schemas.microsoft.com/office/powerpoint/2010/main">
          <mc:Choice Requires="p14">
            <p:contentPart p14:bwMode="auto" r:id="rId406">
              <p14:nvContentPartPr>
                <p14:cNvPr id="291" name="Ink 290"/>
                <p14:cNvContentPartPr/>
                <p14:nvPr/>
              </p14:nvContentPartPr>
              <p14:xfrm>
                <a:off x="6598168" y="6404150"/>
                <a:ext cx="107640" cy="230400"/>
              </p14:xfrm>
            </p:contentPart>
          </mc:Choice>
          <mc:Fallback xmlns="">
            <p:pic>
              <p:nvPicPr>
                <p:cNvPr id="291" name="Ink 290"/>
              </p:nvPicPr>
              <p:blipFill>
                <a:blip r:embed="rId407"/>
              </p:blipFill>
              <p:spPr>
                <a:xfrm>
                  <a:off x="6598168" y="6404150"/>
                  <a:ext cx="107640" cy="230400"/>
                </a:xfrm>
                <a:prstGeom prst="rect"/>
              </p:spPr>
            </p:pic>
          </mc:Fallback>
        </mc:AlternateContent>
        <mc:AlternateContent xmlns:mc="http://schemas.openxmlformats.org/markup-compatibility/2006" xmlns:p14="http://schemas.microsoft.com/office/powerpoint/2010/main">
          <mc:Choice Requires="p14">
            <p:contentPart p14:bwMode="auto" r:id="rId408">
              <p14:nvContentPartPr>
                <p14:cNvPr id="292" name="Ink 291"/>
                <p14:cNvContentPartPr/>
                <p14:nvPr/>
              </p14:nvContentPartPr>
              <p14:xfrm>
                <a:off x="6493048" y="6350150"/>
                <a:ext cx="351720" cy="362880"/>
              </p14:xfrm>
            </p:contentPart>
          </mc:Choice>
          <mc:Fallback xmlns="">
            <p:pic>
              <p:nvPicPr>
                <p:cNvPr id="292" name="Ink 291"/>
              </p:nvPicPr>
              <p:blipFill>
                <a:blip r:embed="rId409"/>
              </p:blipFill>
              <p:spPr>
                <a:xfrm>
                  <a:off x="6493048" y="6350150"/>
                  <a:ext cx="351720" cy="362880"/>
                </a:xfrm>
                <a:prstGeom prst="rect"/>
              </p:spPr>
            </p:pic>
          </mc:Fallback>
        </mc:AlternateContent>
        <mc:AlternateContent xmlns:mc="http://schemas.openxmlformats.org/markup-compatibility/2006" xmlns:p14="http://schemas.microsoft.com/office/powerpoint/2010/main">
          <mc:Choice Requires="p14">
            <p:contentPart p14:bwMode="auto" r:id="rId410">
              <p14:nvContentPartPr>
                <p14:cNvPr id="294" name="Ink 293"/>
                <p14:cNvContentPartPr/>
                <p14:nvPr/>
              </p14:nvContentPartPr>
              <p14:xfrm>
                <a:off x="7021528" y="6464990"/>
                <a:ext cx="617760" cy="259920"/>
              </p14:xfrm>
            </p:contentPart>
          </mc:Choice>
          <mc:Fallback xmlns="">
            <p:pic>
              <p:nvPicPr>
                <p:cNvPr id="294" name="Ink 293"/>
              </p:nvPicPr>
              <p:blipFill>
                <a:blip r:embed="rId411"/>
              </p:blipFill>
              <p:spPr>
                <a:xfrm>
                  <a:off x="7021528" y="6464990"/>
                  <a:ext cx="617760" cy="259920"/>
                </a:xfrm>
                <a:prstGeom prst="rect"/>
              </p:spPr>
            </p:pic>
          </mc:Fallback>
        </mc:AlternateContent>
        <mc:AlternateContent xmlns:mc="http://schemas.openxmlformats.org/markup-compatibility/2006" xmlns:p14="http://schemas.microsoft.com/office/powerpoint/2010/main">
          <mc:Choice Requires="p14">
            <p:contentPart p14:bwMode="auto" r:id="rId412">
              <p14:nvContentPartPr>
                <p14:cNvPr id="295" name="Ink 294"/>
                <p14:cNvContentPartPr/>
                <p14:nvPr/>
              </p14:nvContentPartPr>
              <p14:xfrm>
                <a:off x="7252648" y="6323150"/>
                <a:ext cx="117720" cy="129960"/>
              </p14:xfrm>
            </p:contentPart>
          </mc:Choice>
          <mc:Fallback xmlns="">
            <p:pic>
              <p:nvPicPr>
                <p:cNvPr id="295" name="Ink 294"/>
              </p:nvPicPr>
              <p:blipFill>
                <a:blip r:embed="rId413"/>
              </p:blipFill>
              <p:spPr>
                <a:xfrm>
                  <a:off x="7252648" y="6323150"/>
                  <a:ext cx="117720" cy="129960"/>
                </a:xfrm>
                <a:prstGeom prst="rect"/>
              </p:spPr>
            </p:pic>
          </mc:Fallback>
        </mc:AlternateContent>
        <mc:AlternateContent xmlns:mc="http://schemas.openxmlformats.org/markup-compatibility/2006" xmlns:p14="http://schemas.microsoft.com/office/powerpoint/2010/main">
          <mc:Choice Requires="p14">
            <p:contentPart p14:bwMode="auto" r:id="rId414">
              <p14:nvContentPartPr>
                <p14:cNvPr id="297" name="Ink 296"/>
                <p14:cNvContentPartPr/>
                <p14:nvPr/>
              </p14:nvContentPartPr>
              <p14:xfrm>
                <a:off x="7762408" y="6368870"/>
                <a:ext cx="743040" cy="466200"/>
              </p14:xfrm>
            </p:contentPart>
          </mc:Choice>
          <mc:Fallback xmlns="">
            <p:pic>
              <p:nvPicPr>
                <p:cNvPr id="297" name="Ink 296"/>
              </p:nvPicPr>
              <p:blipFill>
                <a:blip r:embed="rId415"/>
              </p:blipFill>
              <p:spPr>
                <a:xfrm>
                  <a:off x="7762408" y="6368870"/>
                  <a:ext cx="743040" cy="466200"/>
                </a:xfrm>
                <a:prstGeom prst="rect"/>
              </p:spPr>
            </p:pic>
          </mc:Fallback>
        </mc:AlternateContent>
        <mc:AlternateContent xmlns:mc="http://schemas.openxmlformats.org/markup-compatibility/2006" xmlns:p14="http://schemas.microsoft.com/office/powerpoint/2010/main">
          <mc:Choice Requires="p14">
            <p:contentPart p14:bwMode="auto" r:id="rId416">
              <p14:nvContentPartPr>
                <p14:cNvPr id="298" name="Ink 297"/>
                <p14:cNvContentPartPr/>
                <p14:nvPr/>
              </p14:nvContentPartPr>
              <p14:xfrm>
                <a:off x="8784088" y="6446990"/>
                <a:ext cx="525960" cy="308520"/>
              </p14:xfrm>
            </p:contentPart>
          </mc:Choice>
          <mc:Fallback xmlns="">
            <p:pic>
              <p:nvPicPr>
                <p:cNvPr id="298" name="Ink 297"/>
              </p:nvPicPr>
              <p:blipFill>
                <a:blip r:embed="rId417"/>
              </p:blipFill>
              <p:spPr>
                <a:xfrm>
                  <a:off x="8784088" y="6446990"/>
                  <a:ext cx="525960" cy="308520"/>
                </a:xfrm>
                <a:prstGeom prst="rect"/>
              </p:spPr>
            </p:pic>
          </mc:Fallback>
        </mc:AlternateContent>
        <mc:AlternateContent xmlns:mc="http://schemas.openxmlformats.org/markup-compatibility/2006" xmlns:p14="http://schemas.microsoft.com/office/powerpoint/2010/main">
          <mc:Choice Requires="p14">
            <p:contentPart p14:bwMode="auto" r:id="rId418">
              <p14:nvContentPartPr>
                <p14:cNvPr id="299" name="Ink 298"/>
                <p14:cNvContentPartPr/>
                <p14:nvPr/>
              </p14:nvContentPartPr>
              <p14:xfrm>
                <a:off x="9479608" y="6465350"/>
                <a:ext cx="664560" cy="253440"/>
              </p14:xfrm>
            </p:contentPart>
          </mc:Choice>
          <mc:Fallback xmlns="">
            <p:pic>
              <p:nvPicPr>
                <p:cNvPr id="299" name="Ink 298"/>
              </p:nvPicPr>
              <p:blipFill>
                <a:blip r:embed="rId419"/>
              </p:blipFill>
              <p:spPr>
                <a:xfrm>
                  <a:off x="9479608" y="6465350"/>
                  <a:ext cx="664560" cy="253440"/>
                </a:xfrm>
                <a:prstGeom prst="rect"/>
              </p:spPr>
            </p:pic>
          </mc:Fallback>
        </mc:AlternateContent>
        <mc:AlternateContent xmlns:mc="http://schemas.openxmlformats.org/markup-compatibility/2006" xmlns:p14="http://schemas.microsoft.com/office/powerpoint/2010/main">
          <mc:Choice Requires="p14">
            <p:contentPart p14:bwMode="auto" r:id="rId420">
              <p14:nvContentPartPr>
                <p14:cNvPr id="300" name="Ink 299"/>
                <p14:cNvContentPartPr/>
                <p14:nvPr/>
              </p14:nvContentPartPr>
              <p14:xfrm>
                <a:off x="9726568" y="6292550"/>
                <a:ext cx="84600" cy="109800"/>
              </p14:xfrm>
            </p:contentPart>
          </mc:Choice>
          <mc:Fallback xmlns="">
            <p:pic>
              <p:nvPicPr>
                <p:cNvPr id="300" name="Ink 299"/>
              </p:nvPicPr>
              <p:blipFill>
                <a:blip r:embed="rId421"/>
              </p:blipFill>
              <p:spPr>
                <a:xfrm>
                  <a:off x="9726568" y="6292550"/>
                  <a:ext cx="84600" cy="109800"/>
                </a:xfrm>
                <a:prstGeom prst="rect"/>
              </p:spPr>
            </p:pic>
          </mc:Fallback>
        </mc:AlternateContent>
        <mc:AlternateContent xmlns:mc="http://schemas.openxmlformats.org/markup-compatibility/2006" xmlns:p14="http://schemas.microsoft.com/office/powerpoint/2010/main">
          <mc:Choice Requires="p14">
            <p:contentPart p14:bwMode="auto" r:id="rId422">
              <p14:nvContentPartPr>
                <p14:cNvPr id="301" name="Ink 300"/>
                <p14:cNvContentPartPr/>
                <p14:nvPr/>
              </p14:nvContentPartPr>
              <p14:xfrm>
                <a:off x="9905128" y="6503510"/>
                <a:ext cx="152280" cy="16200"/>
              </p14:xfrm>
            </p:contentPart>
          </mc:Choice>
          <mc:Fallback xmlns="">
            <p:pic>
              <p:nvPicPr>
                <p:cNvPr id="301" name="Ink 300"/>
              </p:nvPicPr>
              <p:blipFill>
                <a:blip r:embed="rId423"/>
              </p:blipFill>
              <p:spPr>
                <a:xfrm>
                  <a:off x="9905128" y="6503510"/>
                  <a:ext cx="152280" cy="16200"/>
                </a:xfrm>
                <a:prstGeom prst="rect"/>
              </p:spPr>
            </p:pic>
          </mc:Fallback>
        </mc:AlternateContent>
        <mc:AlternateContent xmlns:mc="http://schemas.openxmlformats.org/markup-compatibility/2006" xmlns:p14="http://schemas.microsoft.com/office/powerpoint/2010/main">
          <mc:Choice Requires="p14">
            <p:contentPart p14:bwMode="auto" r:id="rId424">
              <p14:nvContentPartPr>
                <p14:cNvPr id="302" name="Ink 301"/>
                <p14:cNvContentPartPr/>
                <p14:nvPr/>
              </p14:nvContentPartPr>
              <p14:xfrm>
                <a:off x="10405888" y="6485870"/>
                <a:ext cx="140760" cy="226080"/>
              </p14:xfrm>
            </p:contentPart>
          </mc:Choice>
          <mc:Fallback xmlns="">
            <p:pic>
              <p:nvPicPr>
                <p:cNvPr id="302" name="Ink 301"/>
              </p:nvPicPr>
              <p:blipFill>
                <a:blip r:embed="rId425"/>
              </p:blipFill>
              <p:spPr>
                <a:xfrm>
                  <a:off x="10405888" y="6485870"/>
                  <a:ext cx="140760" cy="226080"/>
                </a:xfrm>
                <a:prstGeom prst="rect"/>
              </p:spPr>
            </p:pic>
          </mc:Fallback>
        </mc:AlternateContent>
        <mc:AlternateContent xmlns:mc="http://schemas.openxmlformats.org/markup-compatibility/2006" xmlns:p14="http://schemas.microsoft.com/office/powerpoint/2010/main">
          <mc:Choice Requires="p14">
            <p:contentPart p14:bwMode="auto" r:id="rId426">
              <p14:nvContentPartPr>
                <p14:cNvPr id="303" name="Ink 302"/>
                <p14:cNvContentPartPr/>
                <p14:nvPr/>
              </p14:nvContentPartPr>
              <p14:xfrm>
                <a:off x="10608568" y="6455270"/>
                <a:ext cx="108720" cy="215280"/>
              </p14:xfrm>
            </p:contentPart>
          </mc:Choice>
          <mc:Fallback xmlns="">
            <p:pic>
              <p:nvPicPr>
                <p:cNvPr id="303" name="Ink 302"/>
              </p:nvPicPr>
              <p:blipFill>
                <a:blip r:embed="rId427"/>
              </p:blipFill>
              <p:spPr>
                <a:xfrm>
                  <a:off x="10608568" y="6455270"/>
                  <a:ext cx="108720" cy="215280"/>
                </a:xfrm>
                <a:prstGeom prst="rect"/>
              </p:spPr>
            </p:pic>
          </mc:Fallback>
        </mc:AlternateContent>
        <mc:AlternateContent xmlns:mc="http://schemas.openxmlformats.org/markup-compatibility/2006" xmlns:p14="http://schemas.microsoft.com/office/powerpoint/2010/main">
          <mc:Choice Requires="p14">
            <p:contentPart p14:bwMode="auto" r:id="rId428">
              <p14:nvContentPartPr>
                <p14:cNvPr id="304" name="Ink 303"/>
                <p14:cNvContentPartPr/>
                <p14:nvPr/>
              </p14:nvContentPartPr>
              <p14:xfrm>
                <a:off x="10793608" y="6295430"/>
                <a:ext cx="92880" cy="176040"/>
              </p14:xfrm>
            </p:contentPart>
          </mc:Choice>
          <mc:Fallback xmlns="">
            <p:pic>
              <p:nvPicPr>
                <p:cNvPr id="304" name="Ink 303"/>
              </p:nvPicPr>
              <p:blipFill>
                <a:blip r:embed="rId429"/>
              </p:blipFill>
              <p:spPr>
                <a:xfrm>
                  <a:off x="10793608" y="6295430"/>
                  <a:ext cx="92880" cy="176040"/>
                </a:xfrm>
                <a:prstGeom prst="rect"/>
              </p:spPr>
            </p:pic>
          </mc:Fallback>
        </mc:AlternateContent>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LED vs LCD</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748030" y="1103630"/>
            <a:ext cx="11236325" cy="5754370"/>
          </a:xfrm>
          <a:prstGeom prst="rect">
            <a:avLst/>
          </a:prstGeom>
          <a:noFill/>
        </p:spPr>
        <p:txBody>
          <a:bodyPr wrap="square" rtlCol="0">
            <a:spAutoFit/>
          </a:bodyPr>
          <a:lstStyle/>
          <a:p>
            <a:pPr algn="just"/>
            <a:endParaRPr lang="en-US" b="0" i="0" dirty="0">
              <a:solidFill>
                <a:srgbClr val="D1D5DB"/>
              </a:solidFill>
              <a:effectLst/>
              <a:latin typeface="Trebuchet MS (Headings)" charset="0"/>
              <a:cs typeface="Trebuchet MS (Headings)" charset="0"/>
            </a:endParaRPr>
          </a:p>
          <a:p>
            <a:pPr algn="just"/>
            <a:r>
              <a:rPr lang="en-US" sz="2500" b="0" i="0" dirty="0">
                <a:solidFill>
                  <a:srgbClr val="FFFF00"/>
                </a:solidFill>
                <a:effectLst/>
                <a:latin typeface="Trebuchet MS (Headings)" charset="0"/>
                <a:cs typeface="Trebuchet MS (Headings)" charset="0"/>
              </a:rPr>
              <a:t>LED </a:t>
            </a:r>
            <a:r>
              <a:rPr lang="en-US" sz="2500" b="0" i="0" dirty="0">
                <a:solidFill>
                  <a:srgbClr val="D1D5DB"/>
                </a:solidFill>
                <a:effectLst/>
                <a:latin typeface="Trebuchet MS (Headings)" charset="0"/>
                <a:cs typeface="Trebuchet MS (Headings)" charset="0"/>
              </a:rPr>
              <a:t>displays use an array of tiny light-emitting diodes to create images. Each diode produces a single color of light, typically red, green, or blue (RGB). By combining these three colors in various intensities, a wide range of colors can be produced. LED displays are known for their high brightness, vibrant colors, and energy efficiency.</a:t>
            </a:r>
          </a:p>
          <a:p>
            <a:pPr algn="just"/>
            <a:endParaRPr lang="en-US" sz="2500" b="0" i="0" dirty="0">
              <a:solidFill>
                <a:srgbClr val="D1D5DB"/>
              </a:solidFill>
              <a:effectLst/>
              <a:latin typeface="Trebuchet MS (Headings)" charset="0"/>
              <a:cs typeface="Trebuchet MS (Headings)" charset="0"/>
            </a:endParaRPr>
          </a:p>
          <a:p>
            <a:pPr algn="just"/>
            <a:r>
              <a:rPr lang="en-US" sz="2500" b="0" i="0" dirty="0">
                <a:solidFill>
                  <a:srgbClr val="FFFF00"/>
                </a:solidFill>
                <a:effectLst/>
                <a:latin typeface="Trebuchet MS (Headings)" charset="0"/>
                <a:cs typeface="Trebuchet MS (Headings)" charset="0"/>
              </a:rPr>
              <a:t>LCD </a:t>
            </a:r>
            <a:r>
              <a:rPr lang="en-US" sz="2500" b="0" i="0" dirty="0">
                <a:solidFill>
                  <a:srgbClr val="D1D5DB"/>
                </a:solidFill>
                <a:effectLst/>
                <a:latin typeface="Trebuchet MS (Headings)" charset="0"/>
                <a:cs typeface="Trebuchet MS (Headings)" charset="0"/>
              </a:rPr>
              <a:t>displays, on the other hand, use a backlight to illuminate a layer of liquid crystals. The crystals act as shutters, allowing or blocking the backlight to create an image. LCD displays typically use a color filter to produce colors. The filter is made up of tiny red, green, and blue sub-pixels that are arranged in a specific pattern to produce different colors. When light from the backlight passes through the filter, it creates the desired color. LCD displays are known for their good color accuracy, wide viewing angles, and low power consumption.</a:t>
            </a:r>
            <a:endParaRPr lang="en-IN" sz="2500" dirty="0">
              <a:latin typeface="Trebuchet MS (Headings)" charset="0"/>
              <a:cs typeface="Trebuchet MS (Headings)"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7066" y="999460"/>
            <a:ext cx="7534297" cy="4479852"/>
          </a:xfrm>
        </p:spPr>
        <p:txBody>
          <a:bodyPr vert="horz" lIns="91440" tIns="45720" rIns="91440" bIns="45720" rtlCol="0" anchor="ctr">
            <a:noAutofit/>
          </a:bodyPr>
          <a:lstStyle/>
          <a:p>
            <a:pPr>
              <a:lnSpc>
                <a:spcPct val="90000"/>
              </a:lnSpc>
            </a:pPr>
            <a:r>
              <a:rPr lang="en-US" sz="2800" dirty="0"/>
              <a:t>Mathematics of Computer Graphics:  </a:t>
            </a:r>
            <a:br>
              <a:rPr lang="en-US" sz="2800" dirty="0"/>
            </a:br>
            <a:r>
              <a:rPr lang="en-US" sz="2800" dirty="0"/>
              <a:t>	</a:t>
            </a:r>
            <a:r>
              <a:rPr lang="en-US" sz="2800" dirty="0">
                <a:solidFill>
                  <a:schemeClr val="tx1"/>
                </a:solidFill>
              </a:rPr>
              <a:t>•</a:t>
            </a:r>
            <a:r>
              <a:rPr lang="en-US" sz="2800" dirty="0"/>
              <a:t> </a:t>
            </a:r>
            <a:r>
              <a:rPr lang="en-US" sz="2800" dirty="0">
                <a:solidFill>
                  <a:schemeClr val="tx1"/>
                </a:solidFill>
              </a:rPr>
              <a:t>Point representation, </a:t>
            </a:r>
            <a:br>
              <a:rPr lang="en-US" sz="2800" dirty="0">
                <a:solidFill>
                  <a:schemeClr val="tx1"/>
                </a:solidFill>
              </a:rPr>
            </a:br>
            <a:r>
              <a:rPr lang="en-US" sz="2800" dirty="0">
                <a:solidFill>
                  <a:schemeClr val="tx1"/>
                </a:solidFill>
              </a:rPr>
              <a:t>	• Vector representation, </a:t>
            </a:r>
            <a:br>
              <a:rPr lang="en-US" sz="2800" dirty="0">
                <a:solidFill>
                  <a:schemeClr val="tx1"/>
                </a:solidFill>
              </a:rPr>
            </a:br>
            <a:r>
              <a:rPr lang="en-US" sz="2800" dirty="0">
                <a:solidFill>
                  <a:schemeClr val="tx1"/>
                </a:solidFill>
              </a:rPr>
              <a:t>	• Matrices and operations related to matrices, </a:t>
            </a:r>
            <a:br>
              <a:rPr lang="en-US" sz="2800" dirty="0">
                <a:solidFill>
                  <a:schemeClr val="tx1"/>
                </a:solidFill>
              </a:rPr>
            </a:br>
            <a:r>
              <a:rPr lang="en-US" sz="2800" dirty="0">
                <a:solidFill>
                  <a:schemeClr val="tx1"/>
                </a:solidFill>
              </a:rPr>
              <a:t>	• Vector </a:t>
            </a:r>
            <a:r>
              <a:rPr lang="en-US" sz="2800" dirty="0">
                <a:solidFill>
                  <a:schemeClr val="tx1"/>
                </a:solidFill>
                <a:cs typeface="+mj-lt"/>
              </a:rPr>
              <a:t>addition </a:t>
            </a:r>
            <a:r>
              <a:rPr lang="en-US" sz="2800" dirty="0">
                <a:solidFill>
                  <a:schemeClr val="tx1"/>
                </a:solidFill>
              </a:rPr>
              <a:t>and vector multiplication, </a:t>
            </a:r>
            <a:br>
              <a:rPr lang="en-US" sz="2800" dirty="0">
                <a:solidFill>
                  <a:schemeClr val="tx1"/>
                </a:solidFill>
              </a:rPr>
            </a:br>
            <a:r>
              <a:rPr lang="en-US" sz="2800" dirty="0">
                <a:solidFill>
                  <a:schemeClr val="tx1"/>
                </a:solidFill>
              </a:rPr>
              <a:t>	• Scalar product of two vectors, </a:t>
            </a:r>
            <a:br>
              <a:rPr lang="en-US" sz="2800" dirty="0">
                <a:solidFill>
                  <a:schemeClr val="tx1"/>
                </a:solidFill>
              </a:rPr>
            </a:br>
            <a:r>
              <a:rPr lang="en-US" sz="2800" dirty="0">
                <a:solidFill>
                  <a:schemeClr val="tx1"/>
                </a:solidFill>
              </a:rPr>
              <a:t>	• Vector product of two vectors. </a:t>
            </a:r>
            <a:br>
              <a:rPr lang="en-US" sz="2800" dirty="0">
                <a:solidFill>
                  <a:schemeClr val="tx1"/>
                </a:solidFill>
              </a:rPr>
            </a:br>
            <a:r>
              <a:rPr lang="en-US" sz="2800" dirty="0">
                <a:solidFill>
                  <a:schemeClr val="tx1"/>
                </a:solidFill>
              </a:rPr>
              <a:t>Parametric equations of lines and conics.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Vectors</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233046" y="670674"/>
              <a:ext cx="141480" cy="479880"/>
            </p14:xfrm>
          </p:contentPart>
        </mc:Choice>
        <mc:Fallback xmlns="">
          <p:pic>
            <p:nvPicPr>
              <p:cNvPr id="5" name="Ink 4"/>
            </p:nvPicPr>
            <p:blipFill>
              <a:blip r:embed="rId3"/>
            </p:blipFill>
            <p:spPr>
              <a:xfrm>
                <a:off x="3233046" y="670674"/>
                <a:ext cx="141480" cy="479880"/>
              </a:xfrm>
              <a:prstGeom prst="rect"/>
            </p:spPr>
          </p:pic>
        </mc:Fallback>
      </mc:AlternateContent>
      <p:grpSp>
        <p:nvGrpSpPr>
          <p:cNvPr id="20" name="Group 19"/>
          <p:cNvGrpSpPr/>
          <p:nvPr/>
        </p:nvGrpSpPr>
        <p:grpSpPr>
          <a:xfrm>
            <a:off x="3593046" y="422994"/>
            <a:ext cx="4412880" cy="820800"/>
            <a:chOff x="3593046" y="422994"/>
            <a:chExt cx="4412880" cy="820800"/>
          </a:xfrm>
        </p:grpSpPr>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593046" y="707034"/>
                <a:ext cx="2248560" cy="398880"/>
              </p14:xfrm>
            </p:contentPart>
          </mc:Choice>
          <mc:Fallback xmlns="">
            <p:pic>
              <p:nvPicPr>
                <p:cNvPr id="6" name="Ink 5"/>
              </p:nvPicPr>
              <p:blipFill>
                <a:blip r:embed="rId5"/>
              </p:blipFill>
              <p:spPr>
                <a:xfrm>
                  <a:off x="3593046" y="707034"/>
                  <a:ext cx="2248560" cy="3988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5410686" y="526674"/>
                <a:ext cx="107280" cy="108360"/>
              </p14:xfrm>
            </p:contentPart>
          </mc:Choice>
          <mc:Fallback xmlns="">
            <p:pic>
              <p:nvPicPr>
                <p:cNvPr id="7" name="Ink 6"/>
              </p:nvPicPr>
              <p:blipFill>
                <a:blip r:embed="rId7"/>
              </p:blipFill>
              <p:spPr>
                <a:xfrm>
                  <a:off x="5410686" y="526674"/>
                  <a:ext cx="107280" cy="108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5280366" y="757794"/>
                <a:ext cx="156240" cy="24480"/>
              </p14:xfrm>
            </p:contentPart>
          </mc:Choice>
          <mc:Fallback xmlns="">
            <p:pic>
              <p:nvPicPr>
                <p:cNvPr id="9" name="Ink 8"/>
              </p:nvPicPr>
              <p:blipFill>
                <a:blip r:embed="rId9"/>
              </p:blipFill>
              <p:spPr>
                <a:xfrm>
                  <a:off x="5280366" y="757794"/>
                  <a:ext cx="156240" cy="244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5048166" y="774714"/>
                <a:ext cx="125640" cy="360"/>
              </p14:xfrm>
            </p:contentPart>
          </mc:Choice>
          <mc:Fallback xmlns="">
            <p:pic>
              <p:nvPicPr>
                <p:cNvPr id="11" name="Ink 10"/>
              </p:nvPicPr>
              <p:blipFill>
                <a:blip r:embed="rId11"/>
              </p:blipFill>
              <p:spPr>
                <a:xfrm>
                  <a:off x="5048166" y="774714"/>
                  <a:ext cx="125640" cy="3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6118086" y="610194"/>
                <a:ext cx="238320" cy="561240"/>
              </p14:xfrm>
            </p:contentPart>
          </mc:Choice>
          <mc:Fallback xmlns="">
            <p:pic>
              <p:nvPicPr>
                <p:cNvPr id="12" name="Ink 11"/>
              </p:nvPicPr>
              <p:blipFill>
                <a:blip r:embed="rId13"/>
              </p:blipFill>
              <p:spPr>
                <a:xfrm>
                  <a:off x="6118086" y="610194"/>
                  <a:ext cx="238320" cy="56124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6549006" y="707394"/>
                <a:ext cx="14040" cy="288720"/>
              </p14:xfrm>
            </p:contentPart>
          </mc:Choice>
          <mc:Fallback xmlns="">
            <p:pic>
              <p:nvPicPr>
                <p:cNvPr id="13" name="Ink 12"/>
              </p:nvPicPr>
              <p:blipFill>
                <a:blip r:embed="rId15"/>
              </p:blipFill>
              <p:spPr>
                <a:xfrm>
                  <a:off x="6549006" y="707394"/>
                  <a:ext cx="14040" cy="28872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6477366" y="654834"/>
                <a:ext cx="1302480" cy="588960"/>
              </p14:xfrm>
            </p:contentPart>
          </mc:Choice>
          <mc:Fallback xmlns="">
            <p:pic>
              <p:nvPicPr>
                <p:cNvPr id="14" name="Ink 13"/>
              </p:nvPicPr>
              <p:blipFill>
                <a:blip r:embed="rId17"/>
              </p:blipFill>
              <p:spPr>
                <a:xfrm>
                  <a:off x="6477366" y="654834"/>
                  <a:ext cx="1302480" cy="5889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5" name="Ink 14"/>
                <p14:cNvContentPartPr/>
                <p14:nvPr/>
              </p14:nvContentPartPr>
              <p14:xfrm>
                <a:off x="7221486" y="422994"/>
                <a:ext cx="88920" cy="109800"/>
              </p14:xfrm>
            </p:contentPart>
          </mc:Choice>
          <mc:Fallback xmlns="">
            <p:pic>
              <p:nvPicPr>
                <p:cNvPr id="15" name="Ink 14"/>
              </p:nvPicPr>
              <p:blipFill>
                <a:blip r:embed="rId19"/>
              </p:blipFill>
              <p:spPr>
                <a:xfrm>
                  <a:off x="7221486" y="422994"/>
                  <a:ext cx="88920" cy="10980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8" name="Ink 17"/>
                <p14:cNvContentPartPr/>
                <p14:nvPr/>
              </p14:nvContentPartPr>
              <p14:xfrm>
                <a:off x="7368006" y="686874"/>
                <a:ext cx="158400" cy="31320"/>
              </p14:xfrm>
            </p:contentPart>
          </mc:Choice>
          <mc:Fallback xmlns="">
            <p:pic>
              <p:nvPicPr>
                <p:cNvPr id="18" name="Ink 17"/>
              </p:nvPicPr>
              <p:blipFill>
                <a:blip r:embed="rId21"/>
              </p:blipFill>
              <p:spPr>
                <a:xfrm>
                  <a:off x="7368006" y="686874"/>
                  <a:ext cx="158400" cy="3132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9" name="Ink 18"/>
                <p14:cNvContentPartPr/>
                <p14:nvPr/>
              </p14:nvContentPartPr>
              <p14:xfrm>
                <a:off x="7895766" y="538914"/>
                <a:ext cx="110160" cy="597600"/>
              </p14:xfrm>
            </p:contentPart>
          </mc:Choice>
          <mc:Fallback xmlns="">
            <p:pic>
              <p:nvPicPr>
                <p:cNvPr id="19" name="Ink 18"/>
              </p:nvPicPr>
              <p:blipFill>
                <a:blip r:embed="rId23"/>
              </p:blipFill>
              <p:spPr>
                <a:xfrm>
                  <a:off x="7895766" y="538914"/>
                  <a:ext cx="110160" cy="597600"/>
                </a:xfrm>
                <a:prstGeom prst="rect"/>
              </p:spPr>
            </p:pic>
          </mc:Fallback>
        </mc:AlternateContent>
      </p:grpSp>
      <p:grpSp>
        <p:nvGrpSpPr>
          <p:cNvPr id="35" name="Group 34"/>
          <p:cNvGrpSpPr/>
          <p:nvPr/>
        </p:nvGrpSpPr>
        <p:grpSpPr>
          <a:xfrm>
            <a:off x="1171686" y="1860834"/>
            <a:ext cx="1578600" cy="336600"/>
            <a:chOff x="1171686" y="1860834"/>
            <a:chExt cx="1578600" cy="336600"/>
          </a:xfrm>
        </p:grpSpPr>
        <mc:AlternateContent xmlns:mc="http://schemas.openxmlformats.org/markup-compatibility/2006" xmlns:p14="http://schemas.microsoft.com/office/powerpoint/2010/main">
          <mc:Choice Requires="p14">
            <p:contentPart p14:bwMode="auto" r:id="rId24">
              <p14:nvContentPartPr>
                <p14:cNvPr id="21" name="Ink 20"/>
                <p14:cNvContentPartPr/>
                <p14:nvPr/>
              </p14:nvContentPartPr>
              <p14:xfrm>
                <a:off x="1171686" y="1902234"/>
                <a:ext cx="144360" cy="276120"/>
              </p14:xfrm>
            </p:contentPart>
          </mc:Choice>
          <mc:Fallback xmlns="">
            <p:pic>
              <p:nvPicPr>
                <p:cNvPr id="21" name="Ink 20"/>
              </p:nvPicPr>
              <p:blipFill>
                <a:blip r:embed="rId25"/>
              </p:blipFill>
              <p:spPr>
                <a:xfrm>
                  <a:off x="1171686" y="1902234"/>
                  <a:ext cx="144360" cy="27612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22" name="Ink 21"/>
                <p14:cNvContentPartPr/>
                <p14:nvPr/>
              </p14:nvContentPartPr>
              <p14:xfrm>
                <a:off x="1278246" y="1860834"/>
                <a:ext cx="840240" cy="336600"/>
              </p14:xfrm>
            </p:contentPart>
          </mc:Choice>
          <mc:Fallback xmlns="">
            <p:pic>
              <p:nvPicPr>
                <p:cNvPr id="22" name="Ink 21"/>
              </p:nvPicPr>
              <p:blipFill>
                <a:blip r:embed="rId27"/>
              </p:blipFill>
              <p:spPr>
                <a:xfrm>
                  <a:off x="1278246" y="1860834"/>
                  <a:ext cx="840240" cy="33660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23" name="Ink 22"/>
                <p14:cNvContentPartPr/>
                <p14:nvPr/>
              </p14:nvContentPartPr>
              <p14:xfrm>
                <a:off x="1629606" y="1914474"/>
                <a:ext cx="174240" cy="3240"/>
              </p14:xfrm>
            </p:contentPart>
          </mc:Choice>
          <mc:Fallback xmlns="">
            <p:pic>
              <p:nvPicPr>
                <p:cNvPr id="23" name="Ink 22"/>
              </p:nvPicPr>
              <p:blipFill>
                <a:blip r:embed="rId29"/>
              </p:blipFill>
              <p:spPr>
                <a:xfrm>
                  <a:off x="1629606" y="1914474"/>
                  <a:ext cx="174240" cy="324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24" name="Ink 23"/>
                <p14:cNvContentPartPr/>
                <p14:nvPr/>
              </p14:nvContentPartPr>
              <p14:xfrm>
                <a:off x="2264646" y="1973874"/>
                <a:ext cx="485640" cy="160200"/>
              </p14:xfrm>
            </p:contentPart>
          </mc:Choice>
          <mc:Fallback xmlns="">
            <p:pic>
              <p:nvPicPr>
                <p:cNvPr id="24" name="Ink 23"/>
              </p:nvPicPr>
              <p:blipFill>
                <a:blip r:embed="rId31"/>
              </p:blipFill>
              <p:spPr>
                <a:xfrm>
                  <a:off x="2264646" y="1973874"/>
                  <a:ext cx="485640" cy="160200"/>
                </a:xfrm>
                <a:prstGeom prst="rect"/>
              </p:spPr>
            </p:pic>
          </mc:Fallback>
        </mc:AlternateContent>
      </p:grpSp>
      <p:grpSp>
        <p:nvGrpSpPr>
          <p:cNvPr id="34" name="Group 33"/>
          <p:cNvGrpSpPr/>
          <p:nvPr/>
        </p:nvGrpSpPr>
        <p:grpSpPr>
          <a:xfrm>
            <a:off x="2936766" y="1676154"/>
            <a:ext cx="3564720" cy="832320"/>
            <a:chOff x="2936766" y="1676154"/>
            <a:chExt cx="3564720" cy="832320"/>
          </a:xfrm>
        </p:grpSpPr>
        <mc:AlternateContent xmlns:mc="http://schemas.openxmlformats.org/markup-compatibility/2006" xmlns:p14="http://schemas.microsoft.com/office/powerpoint/2010/main">
          <mc:Choice Requires="p14">
            <p:contentPart p14:bwMode="auto" r:id="rId32">
              <p14:nvContentPartPr>
                <p14:cNvPr id="25" name="Ink 24"/>
                <p14:cNvContentPartPr/>
                <p14:nvPr/>
              </p14:nvContentPartPr>
              <p14:xfrm>
                <a:off x="2936766" y="1792434"/>
                <a:ext cx="1650960" cy="716040"/>
              </p14:xfrm>
            </p:contentPart>
          </mc:Choice>
          <mc:Fallback xmlns="">
            <p:pic>
              <p:nvPicPr>
                <p:cNvPr id="25" name="Ink 24"/>
              </p:nvPicPr>
              <p:blipFill>
                <a:blip r:embed="rId33"/>
              </p:blipFill>
              <p:spPr>
                <a:xfrm>
                  <a:off x="2936766" y="1792434"/>
                  <a:ext cx="1650960" cy="71604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26" name="Ink 25"/>
                <p14:cNvContentPartPr/>
                <p14:nvPr/>
              </p14:nvContentPartPr>
              <p14:xfrm>
                <a:off x="3855846" y="1855794"/>
                <a:ext cx="159120" cy="4680"/>
              </p14:xfrm>
            </p:contentPart>
          </mc:Choice>
          <mc:Fallback xmlns="">
            <p:pic>
              <p:nvPicPr>
                <p:cNvPr id="26" name="Ink 25"/>
              </p:nvPicPr>
              <p:blipFill>
                <a:blip r:embed="rId35"/>
              </p:blipFill>
              <p:spPr>
                <a:xfrm>
                  <a:off x="3855846" y="1855794"/>
                  <a:ext cx="159120" cy="468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27" name="Ink 26"/>
                <p14:cNvContentPartPr/>
                <p14:nvPr/>
              </p14:nvContentPartPr>
              <p14:xfrm>
                <a:off x="3666126" y="1720434"/>
                <a:ext cx="106920" cy="78120"/>
              </p14:xfrm>
            </p:contentPart>
          </mc:Choice>
          <mc:Fallback xmlns="">
            <p:pic>
              <p:nvPicPr>
                <p:cNvPr id="27" name="Ink 26"/>
              </p:nvPicPr>
              <p:blipFill>
                <a:blip r:embed="rId37"/>
              </p:blipFill>
              <p:spPr>
                <a:xfrm>
                  <a:off x="3666126" y="1720434"/>
                  <a:ext cx="106920" cy="7812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28" name="Ink 27"/>
                <p14:cNvContentPartPr/>
                <p14:nvPr/>
              </p14:nvContentPartPr>
              <p14:xfrm>
                <a:off x="4756926" y="1887834"/>
                <a:ext cx="34920" cy="293040"/>
              </p14:xfrm>
            </p:contentPart>
          </mc:Choice>
          <mc:Fallback xmlns="">
            <p:pic>
              <p:nvPicPr>
                <p:cNvPr id="28" name="Ink 27"/>
              </p:nvPicPr>
              <p:blipFill>
                <a:blip r:embed="rId39"/>
              </p:blipFill>
              <p:spPr>
                <a:xfrm>
                  <a:off x="4756926" y="1887834"/>
                  <a:ext cx="34920" cy="29304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29" name="Ink 28"/>
                <p14:cNvContentPartPr/>
                <p14:nvPr/>
              </p14:nvContentPartPr>
              <p14:xfrm>
                <a:off x="4705806" y="2005194"/>
                <a:ext cx="223560" cy="7560"/>
              </p14:xfrm>
            </p:contentPart>
          </mc:Choice>
          <mc:Fallback xmlns="">
            <p:pic>
              <p:nvPicPr>
                <p:cNvPr id="29" name="Ink 28"/>
              </p:nvPicPr>
              <p:blipFill>
                <a:blip r:embed="rId41"/>
              </p:blipFill>
              <p:spPr>
                <a:xfrm>
                  <a:off x="4705806" y="2005194"/>
                  <a:ext cx="223560" cy="756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0" name="Ink 29"/>
                <p14:cNvContentPartPr/>
                <p14:nvPr/>
              </p14:nvContentPartPr>
              <p14:xfrm>
                <a:off x="5033406" y="1808994"/>
                <a:ext cx="1468080" cy="370080"/>
              </p14:xfrm>
            </p:contentPart>
          </mc:Choice>
          <mc:Fallback xmlns="">
            <p:pic>
              <p:nvPicPr>
                <p:cNvPr id="30" name="Ink 29"/>
              </p:nvPicPr>
              <p:blipFill>
                <a:blip r:embed="rId43"/>
              </p:blipFill>
              <p:spPr>
                <a:xfrm>
                  <a:off x="5033406" y="1808994"/>
                  <a:ext cx="1468080" cy="37008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31" name="Ink 30"/>
                <p14:cNvContentPartPr/>
                <p14:nvPr/>
              </p14:nvContentPartPr>
              <p14:xfrm>
                <a:off x="5928726" y="1676154"/>
                <a:ext cx="92880" cy="74520"/>
              </p14:xfrm>
            </p:contentPart>
          </mc:Choice>
          <mc:Fallback xmlns="">
            <p:pic>
              <p:nvPicPr>
                <p:cNvPr id="31" name="Ink 30"/>
              </p:nvPicPr>
              <p:blipFill>
                <a:blip r:embed="rId45"/>
              </p:blipFill>
              <p:spPr>
                <a:xfrm>
                  <a:off x="5928726" y="1676154"/>
                  <a:ext cx="92880" cy="7452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32" name="Ink 31"/>
                <p14:cNvContentPartPr/>
                <p14:nvPr/>
              </p14:nvContentPartPr>
              <p14:xfrm>
                <a:off x="5790486" y="1837074"/>
                <a:ext cx="110880" cy="13680"/>
              </p14:xfrm>
            </p:contentPart>
          </mc:Choice>
          <mc:Fallback xmlns="">
            <p:pic>
              <p:nvPicPr>
                <p:cNvPr id="32" name="Ink 31"/>
              </p:nvPicPr>
              <p:blipFill>
                <a:blip r:embed="rId47"/>
              </p:blipFill>
              <p:spPr>
                <a:xfrm>
                  <a:off x="5790486" y="1837074"/>
                  <a:ext cx="110880" cy="1368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33" name="Ink 32"/>
                <p14:cNvContentPartPr/>
                <p14:nvPr/>
              </p14:nvContentPartPr>
              <p14:xfrm>
                <a:off x="5290086" y="1761474"/>
                <a:ext cx="119880" cy="84960"/>
              </p14:xfrm>
            </p:contentPart>
          </mc:Choice>
          <mc:Fallback xmlns="">
            <p:pic>
              <p:nvPicPr>
                <p:cNvPr id="33" name="Ink 32"/>
              </p:nvPicPr>
              <p:blipFill>
                <a:blip r:embed="rId49"/>
              </p:blipFill>
              <p:spPr>
                <a:xfrm>
                  <a:off x="5290086" y="1761474"/>
                  <a:ext cx="119880" cy="84960"/>
                </a:xfrm>
                <a:prstGeom prst="rect"/>
              </p:spPr>
            </p:pic>
          </mc:Fallback>
        </mc:AlternateContent>
      </p:grpSp>
      <p:grpSp>
        <p:nvGrpSpPr>
          <p:cNvPr id="63" name="Group 62"/>
          <p:cNvGrpSpPr/>
          <p:nvPr/>
        </p:nvGrpSpPr>
        <p:grpSpPr>
          <a:xfrm>
            <a:off x="1671726" y="2675514"/>
            <a:ext cx="626760" cy="451800"/>
            <a:chOff x="1671726" y="2675514"/>
            <a:chExt cx="626760" cy="451800"/>
          </a:xfrm>
        </p:grpSpPr>
        <mc:AlternateContent xmlns:mc="http://schemas.openxmlformats.org/markup-compatibility/2006" xmlns:p14="http://schemas.microsoft.com/office/powerpoint/2010/main">
          <mc:Choice Requires="p14">
            <p:contentPart p14:bwMode="auto" r:id="rId50">
              <p14:nvContentPartPr>
                <p14:cNvPr id="54" name="Ink 53"/>
                <p14:cNvContentPartPr/>
                <p14:nvPr/>
              </p14:nvContentPartPr>
              <p14:xfrm>
                <a:off x="1703766" y="2831754"/>
                <a:ext cx="173160" cy="295560"/>
              </p14:xfrm>
            </p:contentPart>
          </mc:Choice>
          <mc:Fallback xmlns="">
            <p:pic>
              <p:nvPicPr>
                <p:cNvPr id="54" name="Ink 53"/>
              </p:nvPicPr>
              <p:blipFill>
                <a:blip r:embed="rId51"/>
              </p:blipFill>
              <p:spPr>
                <a:xfrm>
                  <a:off x="1703766" y="2831754"/>
                  <a:ext cx="173160" cy="29556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55" name="Ink 54"/>
                <p14:cNvContentPartPr/>
                <p14:nvPr/>
              </p14:nvContentPartPr>
              <p14:xfrm>
                <a:off x="1694766" y="3006354"/>
                <a:ext cx="113040" cy="13680"/>
              </p14:xfrm>
            </p:contentPart>
          </mc:Choice>
          <mc:Fallback xmlns="">
            <p:pic>
              <p:nvPicPr>
                <p:cNvPr id="55" name="Ink 54"/>
              </p:nvPicPr>
              <p:blipFill>
                <a:blip r:embed="rId53"/>
              </p:blipFill>
              <p:spPr>
                <a:xfrm>
                  <a:off x="1694766" y="3006354"/>
                  <a:ext cx="113040" cy="1368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57" name="Ink 56"/>
                <p14:cNvContentPartPr/>
                <p14:nvPr/>
              </p14:nvContentPartPr>
              <p14:xfrm>
                <a:off x="1671726" y="2675514"/>
                <a:ext cx="273240" cy="145800"/>
              </p14:xfrm>
            </p:contentPart>
          </mc:Choice>
          <mc:Fallback xmlns="">
            <p:pic>
              <p:nvPicPr>
                <p:cNvPr id="57" name="Ink 56"/>
              </p:nvPicPr>
              <p:blipFill>
                <a:blip r:embed="rId55"/>
              </p:blipFill>
              <p:spPr>
                <a:xfrm>
                  <a:off x="1671726" y="2675514"/>
                  <a:ext cx="273240" cy="14580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58" name="Ink 57"/>
                <p14:cNvContentPartPr/>
                <p14:nvPr/>
              </p14:nvContentPartPr>
              <p14:xfrm>
                <a:off x="2157726" y="2860554"/>
                <a:ext cx="108000" cy="360"/>
              </p14:xfrm>
            </p:contentPart>
          </mc:Choice>
          <mc:Fallback xmlns="">
            <p:pic>
              <p:nvPicPr>
                <p:cNvPr id="58" name="Ink 57"/>
              </p:nvPicPr>
              <p:blipFill>
                <a:blip r:embed="rId57"/>
              </p:blipFill>
              <p:spPr>
                <a:xfrm>
                  <a:off x="2157726" y="2860554"/>
                  <a:ext cx="108000" cy="36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59" name="Ink 58"/>
                <p14:cNvContentPartPr/>
                <p14:nvPr/>
              </p14:nvContentPartPr>
              <p14:xfrm>
                <a:off x="2205246" y="2924634"/>
                <a:ext cx="93240" cy="360"/>
              </p14:xfrm>
            </p:contentPart>
          </mc:Choice>
          <mc:Fallback xmlns="">
            <p:pic>
              <p:nvPicPr>
                <p:cNvPr id="59" name="Ink 58"/>
              </p:nvPicPr>
              <p:blipFill>
                <a:blip r:embed="rId59"/>
              </p:blipFill>
              <p:spPr>
                <a:xfrm>
                  <a:off x="2205246" y="2924634"/>
                  <a:ext cx="93240" cy="360"/>
                </a:xfrm>
                <a:prstGeom prst="rect"/>
              </p:spPr>
            </p:pic>
          </mc:Fallback>
        </mc:AlternateContent>
      </p:grpSp>
      <p:grpSp>
        <p:nvGrpSpPr>
          <p:cNvPr id="71" name="Group 70"/>
          <p:cNvGrpSpPr/>
          <p:nvPr/>
        </p:nvGrpSpPr>
        <p:grpSpPr>
          <a:xfrm>
            <a:off x="2719686" y="2539074"/>
            <a:ext cx="1078920" cy="702720"/>
            <a:chOff x="2719686" y="2539074"/>
            <a:chExt cx="1078920" cy="702720"/>
          </a:xfrm>
        </p:grpSpPr>
        <mc:AlternateContent xmlns:mc="http://schemas.openxmlformats.org/markup-compatibility/2006" xmlns:p14="http://schemas.microsoft.com/office/powerpoint/2010/main">
          <mc:Choice Requires="p14">
            <p:contentPart p14:bwMode="auto" r:id="rId60">
              <p14:nvContentPartPr>
                <p14:cNvPr id="60" name="Ink 59"/>
                <p14:cNvContentPartPr/>
                <p14:nvPr/>
              </p14:nvContentPartPr>
              <p14:xfrm>
                <a:off x="2828046" y="2820234"/>
                <a:ext cx="182880" cy="294840"/>
              </p14:xfrm>
            </p:contentPart>
          </mc:Choice>
          <mc:Fallback xmlns="">
            <p:pic>
              <p:nvPicPr>
                <p:cNvPr id="60" name="Ink 59"/>
              </p:nvPicPr>
              <p:blipFill>
                <a:blip r:embed="rId61"/>
              </p:blipFill>
              <p:spPr>
                <a:xfrm>
                  <a:off x="2828046" y="2820234"/>
                  <a:ext cx="182880" cy="29484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61" name="Ink 60"/>
                <p14:cNvContentPartPr/>
                <p14:nvPr/>
              </p14:nvContentPartPr>
              <p14:xfrm>
                <a:off x="2855766" y="2983314"/>
                <a:ext cx="137520" cy="10080"/>
              </p14:xfrm>
            </p:contentPart>
          </mc:Choice>
          <mc:Fallback xmlns="">
            <p:pic>
              <p:nvPicPr>
                <p:cNvPr id="61" name="Ink 60"/>
              </p:nvPicPr>
              <p:blipFill>
                <a:blip r:embed="rId63"/>
              </p:blipFill>
              <p:spPr>
                <a:xfrm>
                  <a:off x="2855766" y="2983314"/>
                  <a:ext cx="137520" cy="1008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64" name="Ink 63"/>
                <p14:cNvContentPartPr/>
                <p14:nvPr/>
              </p14:nvContentPartPr>
              <p14:xfrm>
                <a:off x="2823366" y="2629434"/>
                <a:ext cx="249120" cy="167760"/>
              </p14:xfrm>
            </p:contentPart>
          </mc:Choice>
          <mc:Fallback xmlns="">
            <p:pic>
              <p:nvPicPr>
                <p:cNvPr id="64" name="Ink 63"/>
              </p:nvPicPr>
              <p:blipFill>
                <a:blip r:embed="rId65"/>
              </p:blipFill>
              <p:spPr>
                <a:xfrm>
                  <a:off x="2823366" y="2629434"/>
                  <a:ext cx="249120" cy="1677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65" name="Ink 64"/>
                <p14:cNvContentPartPr/>
                <p14:nvPr/>
              </p14:nvContentPartPr>
              <p14:xfrm>
                <a:off x="2719686" y="2644194"/>
                <a:ext cx="29160" cy="597600"/>
              </p14:xfrm>
            </p:contentPart>
          </mc:Choice>
          <mc:Fallback xmlns="">
            <p:pic>
              <p:nvPicPr>
                <p:cNvPr id="65" name="Ink 64"/>
              </p:nvPicPr>
              <p:blipFill>
                <a:blip r:embed="rId67"/>
              </p:blipFill>
              <p:spPr>
                <a:xfrm>
                  <a:off x="2719686" y="2644194"/>
                  <a:ext cx="29160" cy="59760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66" name="Ink 65"/>
                <p14:cNvContentPartPr/>
                <p14:nvPr/>
              </p14:nvContentPartPr>
              <p14:xfrm>
                <a:off x="3177606" y="2580834"/>
                <a:ext cx="360" cy="591120"/>
              </p14:xfrm>
            </p:contentPart>
          </mc:Choice>
          <mc:Fallback xmlns="">
            <p:pic>
              <p:nvPicPr>
                <p:cNvPr id="66" name="Ink 65"/>
              </p:nvPicPr>
              <p:blipFill>
                <a:blip r:embed="rId69"/>
              </p:blipFill>
              <p:spPr>
                <a:xfrm>
                  <a:off x="3177606" y="2580834"/>
                  <a:ext cx="360" cy="59112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67" name="Ink 66"/>
                <p14:cNvContentPartPr/>
                <p14:nvPr/>
              </p14:nvContentPartPr>
              <p14:xfrm>
                <a:off x="3346086" y="2924634"/>
                <a:ext cx="65520" cy="69120"/>
              </p14:xfrm>
            </p:contentPart>
          </mc:Choice>
          <mc:Fallback xmlns="">
            <p:pic>
              <p:nvPicPr>
                <p:cNvPr id="67" name="Ink 66"/>
              </p:nvPicPr>
              <p:blipFill>
                <a:blip r:embed="rId71"/>
              </p:blipFill>
              <p:spPr>
                <a:xfrm>
                  <a:off x="3346086" y="2924634"/>
                  <a:ext cx="65520" cy="6912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68" name="Ink 67"/>
                <p14:cNvContentPartPr/>
                <p14:nvPr/>
              </p14:nvContentPartPr>
              <p14:xfrm>
                <a:off x="3603126" y="2778474"/>
                <a:ext cx="169920" cy="288360"/>
              </p14:xfrm>
            </p:contentPart>
          </mc:Choice>
          <mc:Fallback xmlns="">
            <p:pic>
              <p:nvPicPr>
                <p:cNvPr id="68" name="Ink 67"/>
              </p:nvPicPr>
              <p:blipFill>
                <a:blip r:embed="rId73"/>
              </p:blipFill>
              <p:spPr>
                <a:xfrm>
                  <a:off x="3603126" y="2778474"/>
                  <a:ext cx="169920" cy="28836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69" name="Ink 68"/>
                <p14:cNvContentPartPr/>
                <p14:nvPr/>
              </p14:nvContentPartPr>
              <p14:xfrm>
                <a:off x="3636606" y="2928954"/>
                <a:ext cx="79200" cy="19800"/>
              </p14:xfrm>
            </p:contentPart>
          </mc:Choice>
          <mc:Fallback xmlns="">
            <p:pic>
              <p:nvPicPr>
                <p:cNvPr id="69" name="Ink 68"/>
              </p:nvPicPr>
              <p:blipFill>
                <a:blip r:embed="rId75"/>
              </p:blipFill>
              <p:spPr>
                <a:xfrm>
                  <a:off x="3636606" y="2928954"/>
                  <a:ext cx="79200" cy="1980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70" name="Ink 69"/>
                <p14:cNvContentPartPr/>
                <p14:nvPr/>
              </p14:nvContentPartPr>
              <p14:xfrm>
                <a:off x="3623646" y="2539074"/>
                <a:ext cx="174960" cy="146880"/>
              </p14:xfrm>
            </p:contentPart>
          </mc:Choice>
          <mc:Fallback xmlns="">
            <p:pic>
              <p:nvPicPr>
                <p:cNvPr id="70" name="Ink 69"/>
              </p:nvPicPr>
              <p:blipFill>
                <a:blip r:embed="rId77"/>
              </p:blipFill>
              <p:spPr>
                <a:xfrm>
                  <a:off x="3623646" y="2539074"/>
                  <a:ext cx="174960" cy="146880"/>
                </a:xfrm>
                <a:prstGeom prst="rect"/>
              </p:spPr>
            </p:pic>
          </mc:Fallback>
        </mc:AlternateContent>
      </p:grpSp>
      <p:grpSp>
        <p:nvGrpSpPr>
          <p:cNvPr id="90" name="Group 89"/>
          <p:cNvGrpSpPr/>
          <p:nvPr/>
        </p:nvGrpSpPr>
        <p:grpSpPr>
          <a:xfrm>
            <a:off x="2982126" y="3807354"/>
            <a:ext cx="3143520" cy="836640"/>
            <a:chOff x="2982126" y="3807354"/>
            <a:chExt cx="3143520" cy="836640"/>
          </a:xfrm>
        </p:grpSpPr>
        <mc:AlternateContent xmlns:mc="http://schemas.openxmlformats.org/markup-compatibility/2006" xmlns:p14="http://schemas.microsoft.com/office/powerpoint/2010/main">
          <mc:Choice Requires="p14">
            <p:contentPart p14:bwMode="auto" r:id="rId78">
              <p14:nvContentPartPr>
                <p14:cNvPr id="72" name="Ink 71"/>
                <p14:cNvContentPartPr/>
                <p14:nvPr/>
              </p14:nvContentPartPr>
              <p14:xfrm>
                <a:off x="3011646" y="3999594"/>
                <a:ext cx="207720" cy="390960"/>
              </p14:xfrm>
            </p:contentPart>
          </mc:Choice>
          <mc:Fallback xmlns="">
            <p:pic>
              <p:nvPicPr>
                <p:cNvPr id="72" name="Ink 71"/>
              </p:nvPicPr>
              <p:blipFill>
                <a:blip r:embed="rId79"/>
              </p:blipFill>
              <p:spPr>
                <a:xfrm>
                  <a:off x="3011646" y="3999594"/>
                  <a:ext cx="207720" cy="39096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73" name="Ink 72"/>
                <p14:cNvContentPartPr/>
                <p14:nvPr/>
              </p14:nvContentPartPr>
              <p14:xfrm>
                <a:off x="2982126" y="4226034"/>
                <a:ext cx="201600" cy="42120"/>
              </p14:xfrm>
            </p:contentPart>
          </mc:Choice>
          <mc:Fallback xmlns="">
            <p:pic>
              <p:nvPicPr>
                <p:cNvPr id="73" name="Ink 72"/>
              </p:nvPicPr>
              <p:blipFill>
                <a:blip r:embed="rId81"/>
              </p:blipFill>
              <p:spPr>
                <a:xfrm>
                  <a:off x="2982126" y="4226034"/>
                  <a:ext cx="201600" cy="4212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74" name="Ink 73"/>
                <p14:cNvContentPartPr/>
                <p14:nvPr/>
              </p14:nvContentPartPr>
              <p14:xfrm>
                <a:off x="3242766" y="4012914"/>
                <a:ext cx="957960" cy="362520"/>
              </p14:xfrm>
            </p:contentPart>
          </mc:Choice>
          <mc:Fallback xmlns="">
            <p:pic>
              <p:nvPicPr>
                <p:cNvPr id="74" name="Ink 73"/>
              </p:nvPicPr>
              <p:blipFill>
                <a:blip r:embed="rId83"/>
              </p:blipFill>
              <p:spPr>
                <a:xfrm>
                  <a:off x="3242766" y="4012914"/>
                  <a:ext cx="957960" cy="36252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75" name="Ink 74"/>
                <p14:cNvContentPartPr/>
                <p14:nvPr/>
              </p14:nvContentPartPr>
              <p14:xfrm>
                <a:off x="3827046" y="3835434"/>
                <a:ext cx="110880" cy="118800"/>
              </p14:xfrm>
            </p:contentPart>
          </mc:Choice>
          <mc:Fallback xmlns="">
            <p:pic>
              <p:nvPicPr>
                <p:cNvPr id="75" name="Ink 74"/>
              </p:nvPicPr>
              <p:blipFill>
                <a:blip r:embed="rId85"/>
              </p:blipFill>
              <p:spPr>
                <a:xfrm>
                  <a:off x="3827046" y="3835434"/>
                  <a:ext cx="110880" cy="11880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76" name="Ink 75"/>
                <p14:cNvContentPartPr/>
                <p14:nvPr/>
              </p14:nvContentPartPr>
              <p14:xfrm>
                <a:off x="3703566" y="4058274"/>
                <a:ext cx="113040" cy="26280"/>
              </p14:xfrm>
            </p:contentPart>
          </mc:Choice>
          <mc:Fallback xmlns="">
            <p:pic>
              <p:nvPicPr>
                <p:cNvPr id="76" name="Ink 75"/>
              </p:nvPicPr>
              <p:blipFill>
                <a:blip r:embed="rId87"/>
              </p:blipFill>
              <p:spPr>
                <a:xfrm>
                  <a:off x="3703566" y="4058274"/>
                  <a:ext cx="113040" cy="2628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77" name="Ink 76"/>
                <p14:cNvContentPartPr/>
                <p14:nvPr/>
              </p14:nvContentPartPr>
              <p14:xfrm>
                <a:off x="3504846" y="3807354"/>
                <a:ext cx="124200" cy="117720"/>
              </p14:xfrm>
            </p:contentPart>
          </mc:Choice>
          <mc:Fallback xmlns="">
            <p:pic>
              <p:nvPicPr>
                <p:cNvPr id="77" name="Ink 76"/>
              </p:nvPicPr>
              <p:blipFill>
                <a:blip r:embed="rId89"/>
              </p:blipFill>
              <p:spPr>
                <a:xfrm>
                  <a:off x="3504846" y="3807354"/>
                  <a:ext cx="124200" cy="1177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78" name="Ink 77"/>
                <p14:cNvContentPartPr/>
                <p14:nvPr/>
              </p14:nvContentPartPr>
              <p14:xfrm>
                <a:off x="4409526" y="3939114"/>
                <a:ext cx="327240" cy="656280"/>
              </p14:xfrm>
            </p:contentPart>
          </mc:Choice>
          <mc:Fallback xmlns="">
            <p:pic>
              <p:nvPicPr>
                <p:cNvPr id="78" name="Ink 77"/>
              </p:nvPicPr>
              <p:blipFill>
                <a:blip r:embed="rId91"/>
              </p:blipFill>
              <p:spPr>
                <a:xfrm>
                  <a:off x="4409526" y="3939114"/>
                  <a:ext cx="327240" cy="65628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79" name="Ink 78"/>
                <p14:cNvContentPartPr/>
                <p14:nvPr/>
              </p14:nvContentPartPr>
              <p14:xfrm>
                <a:off x="4884366" y="3901314"/>
                <a:ext cx="1156680" cy="413280"/>
              </p14:xfrm>
            </p:contentPart>
          </mc:Choice>
          <mc:Fallback xmlns="">
            <p:pic>
              <p:nvPicPr>
                <p:cNvPr id="79" name="Ink 78"/>
              </p:nvPicPr>
              <p:blipFill>
                <a:blip r:embed="rId93"/>
              </p:blipFill>
              <p:spPr>
                <a:xfrm>
                  <a:off x="4884366" y="3901314"/>
                  <a:ext cx="1156680" cy="41328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80" name="Ink 79"/>
                <p14:cNvContentPartPr/>
                <p14:nvPr/>
              </p14:nvContentPartPr>
              <p14:xfrm>
                <a:off x="5325726" y="4000314"/>
                <a:ext cx="192960" cy="9360"/>
              </p14:xfrm>
            </p:contentPart>
          </mc:Choice>
          <mc:Fallback xmlns="">
            <p:pic>
              <p:nvPicPr>
                <p:cNvPr id="80" name="Ink 79"/>
              </p:nvPicPr>
              <p:blipFill>
                <a:blip r:embed="rId95"/>
              </p:blipFill>
              <p:spPr>
                <a:xfrm>
                  <a:off x="5325726" y="4000314"/>
                  <a:ext cx="192960" cy="936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82" name="Ink 81"/>
                <p14:cNvContentPartPr/>
                <p14:nvPr/>
              </p14:nvContentPartPr>
              <p14:xfrm>
                <a:off x="3029646" y="4445634"/>
                <a:ext cx="3096000" cy="60840"/>
              </p14:xfrm>
            </p:contentPart>
          </mc:Choice>
          <mc:Fallback xmlns="">
            <p:pic>
              <p:nvPicPr>
                <p:cNvPr id="82" name="Ink 81"/>
              </p:nvPicPr>
              <p:blipFill>
                <a:blip r:embed="rId97"/>
              </p:blipFill>
              <p:spPr>
                <a:xfrm>
                  <a:off x="3029646" y="4445634"/>
                  <a:ext cx="3096000" cy="6084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84" name="Ink 83"/>
                <p14:cNvContentPartPr/>
                <p14:nvPr/>
              </p14:nvContentPartPr>
              <p14:xfrm>
                <a:off x="3072846" y="4599714"/>
                <a:ext cx="2933280" cy="44280"/>
              </p14:xfrm>
            </p:contentPart>
          </mc:Choice>
          <mc:Fallback xmlns="">
            <p:pic>
              <p:nvPicPr>
                <p:cNvPr id="84" name="Ink 83"/>
              </p:nvPicPr>
              <p:blipFill>
                <a:blip r:embed="rId99"/>
              </p:blipFill>
              <p:spPr>
                <a:xfrm>
                  <a:off x="3072846" y="4599714"/>
                  <a:ext cx="2933280" cy="44280"/>
                </a:xfrm>
                <a:prstGeom prst="rect"/>
              </p:spPr>
            </p:pic>
          </mc:Fallback>
        </mc:AlternateContent>
      </p:grpSp>
      <p:grpSp>
        <p:nvGrpSpPr>
          <p:cNvPr id="89" name="Group 88"/>
          <p:cNvGrpSpPr/>
          <p:nvPr/>
        </p:nvGrpSpPr>
        <p:grpSpPr>
          <a:xfrm>
            <a:off x="6857526" y="3798354"/>
            <a:ext cx="1123560" cy="1236600"/>
            <a:chOff x="6857526" y="3798354"/>
            <a:chExt cx="1123560" cy="1236600"/>
          </a:xfrm>
        </p:grpSpPr>
        <mc:AlternateContent xmlns:mc="http://schemas.openxmlformats.org/markup-compatibility/2006" xmlns:p14="http://schemas.microsoft.com/office/powerpoint/2010/main">
          <mc:Choice Requires="p14">
            <p:contentPart p14:bwMode="auto" r:id="rId100">
              <p14:nvContentPartPr>
                <p14:cNvPr id="85" name="Ink 84"/>
                <p14:cNvContentPartPr/>
                <p14:nvPr/>
              </p14:nvContentPartPr>
              <p14:xfrm>
                <a:off x="6857526" y="3798354"/>
                <a:ext cx="1123560" cy="1236600"/>
              </p14:xfrm>
            </p:contentPart>
          </mc:Choice>
          <mc:Fallback xmlns="">
            <p:pic>
              <p:nvPicPr>
                <p:cNvPr id="85" name="Ink 84"/>
              </p:nvPicPr>
              <p:blipFill>
                <a:blip r:embed="rId101"/>
              </p:blipFill>
              <p:spPr>
                <a:xfrm>
                  <a:off x="6857526" y="3798354"/>
                  <a:ext cx="1123560" cy="123660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86" name="Ink 85"/>
                <p14:cNvContentPartPr/>
                <p14:nvPr/>
              </p14:nvContentPartPr>
              <p14:xfrm>
                <a:off x="7109526" y="4000314"/>
                <a:ext cx="159120" cy="235800"/>
              </p14:xfrm>
            </p:contentPart>
          </mc:Choice>
          <mc:Fallback xmlns="">
            <p:pic>
              <p:nvPicPr>
                <p:cNvPr id="86" name="Ink 85"/>
              </p:nvPicPr>
              <p:blipFill>
                <a:blip r:embed="rId103"/>
              </p:blipFill>
              <p:spPr>
                <a:xfrm>
                  <a:off x="7109526" y="4000314"/>
                  <a:ext cx="159120" cy="23580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87" name="Ink 86"/>
                <p14:cNvContentPartPr/>
                <p14:nvPr/>
              </p14:nvContentPartPr>
              <p14:xfrm>
                <a:off x="7136886" y="4129194"/>
                <a:ext cx="83160" cy="28080"/>
              </p14:xfrm>
            </p:contentPart>
          </mc:Choice>
          <mc:Fallback xmlns="">
            <p:pic>
              <p:nvPicPr>
                <p:cNvPr id="87" name="Ink 86"/>
              </p:nvPicPr>
              <p:blipFill>
                <a:blip r:embed="rId105"/>
              </p:blipFill>
              <p:spPr>
                <a:xfrm>
                  <a:off x="7136886" y="4129194"/>
                  <a:ext cx="83160" cy="2808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88" name="Ink 87"/>
                <p14:cNvContentPartPr/>
                <p14:nvPr/>
              </p14:nvContentPartPr>
              <p14:xfrm>
                <a:off x="7002246" y="3881514"/>
                <a:ext cx="216720" cy="121320"/>
              </p14:xfrm>
            </p:contentPart>
          </mc:Choice>
          <mc:Fallback xmlns="">
            <p:pic>
              <p:nvPicPr>
                <p:cNvPr id="88" name="Ink 87"/>
              </p:nvPicPr>
              <p:blipFill>
                <a:blip r:embed="rId107"/>
              </p:blipFill>
              <p:spPr>
                <a:xfrm>
                  <a:off x="7002246" y="3881514"/>
                  <a:ext cx="216720" cy="121320"/>
                </a:xfrm>
                <a:prstGeom prst="rect"/>
              </p:spPr>
            </p:pic>
          </mc:Fallback>
        </mc:AlternateContent>
      </p:grpSp>
      <mc:AlternateContent xmlns:mc="http://schemas.openxmlformats.org/markup-compatibility/2006" xmlns:p14="http://schemas.microsoft.com/office/powerpoint/2010/main">
        <mc:Choice Requires="p14">
          <p:contentPart p14:bwMode="auto" r:id="rId108">
            <p14:nvContentPartPr>
              <p14:cNvPr id="91" name="Ink 90"/>
              <p14:cNvContentPartPr/>
              <p14:nvPr/>
            </p14:nvContentPartPr>
            <p14:xfrm>
              <a:off x="6876246" y="5007954"/>
              <a:ext cx="2438640" cy="147960"/>
            </p14:xfrm>
          </p:contentPart>
        </mc:Choice>
        <mc:Fallback xmlns="">
          <p:pic>
            <p:nvPicPr>
              <p:cNvPr id="91" name="Ink 90"/>
            </p:nvPicPr>
            <p:blipFill>
              <a:blip r:embed="rId109"/>
            </p:blipFill>
            <p:spPr>
              <a:xfrm>
                <a:off x="6876246" y="5007954"/>
                <a:ext cx="2438640" cy="147960"/>
              </a:xfrm>
              <a:prstGeom prst="rect"/>
            </p:spPr>
          </p:pic>
        </mc:Fallback>
      </mc:AlternateContent>
      <p:grpSp>
        <p:nvGrpSpPr>
          <p:cNvPr id="95" name="Group 94"/>
          <p:cNvGrpSpPr/>
          <p:nvPr/>
        </p:nvGrpSpPr>
        <p:grpSpPr>
          <a:xfrm>
            <a:off x="7952286" y="5365794"/>
            <a:ext cx="285840" cy="433080"/>
            <a:chOff x="7952286" y="5365794"/>
            <a:chExt cx="285840" cy="433080"/>
          </a:xfrm>
        </p:grpSpPr>
        <mc:AlternateContent xmlns:mc="http://schemas.openxmlformats.org/markup-compatibility/2006" xmlns:p14="http://schemas.microsoft.com/office/powerpoint/2010/main">
          <mc:Choice Requires="p14">
            <p:contentPart p14:bwMode="auto" r:id="rId110">
              <p14:nvContentPartPr>
                <p14:cNvPr id="92" name="Ink 91"/>
                <p14:cNvContentPartPr/>
                <p14:nvPr/>
              </p14:nvContentPartPr>
              <p14:xfrm>
                <a:off x="8054166" y="5509434"/>
                <a:ext cx="8280" cy="251280"/>
              </p14:xfrm>
            </p:contentPart>
          </mc:Choice>
          <mc:Fallback xmlns="">
            <p:pic>
              <p:nvPicPr>
                <p:cNvPr id="92" name="Ink 91"/>
              </p:nvPicPr>
              <p:blipFill>
                <a:blip r:embed="rId111"/>
              </p:blipFill>
              <p:spPr>
                <a:xfrm>
                  <a:off x="8054166" y="5509434"/>
                  <a:ext cx="8280" cy="25128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93" name="Ink 92"/>
                <p14:cNvContentPartPr/>
                <p14:nvPr/>
              </p14:nvContentPartPr>
              <p14:xfrm>
                <a:off x="7960206" y="5512314"/>
                <a:ext cx="225360" cy="286560"/>
              </p14:xfrm>
            </p:contentPart>
          </mc:Choice>
          <mc:Fallback xmlns="">
            <p:pic>
              <p:nvPicPr>
                <p:cNvPr id="93" name="Ink 92"/>
              </p:nvPicPr>
              <p:blipFill>
                <a:blip r:embed="rId113"/>
              </p:blipFill>
              <p:spPr>
                <a:xfrm>
                  <a:off x="7960206" y="5512314"/>
                  <a:ext cx="225360" cy="28656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94" name="Ink 93"/>
                <p14:cNvContentPartPr/>
                <p14:nvPr/>
              </p14:nvContentPartPr>
              <p14:xfrm>
                <a:off x="7952286" y="5365794"/>
                <a:ext cx="285840" cy="114120"/>
              </p14:xfrm>
            </p:contentPart>
          </mc:Choice>
          <mc:Fallback xmlns="">
            <p:pic>
              <p:nvPicPr>
                <p:cNvPr id="94" name="Ink 93"/>
              </p:nvPicPr>
              <p:blipFill>
                <a:blip r:embed="rId115"/>
              </p:blipFill>
              <p:spPr>
                <a:xfrm>
                  <a:off x="7952286" y="5365794"/>
                  <a:ext cx="285840" cy="114120"/>
                </a:xfrm>
                <a:prstGeom prst="rect"/>
              </p:spPr>
            </p:pic>
          </mc:Fallback>
        </mc:AlternateContent>
      </p:grpSp>
      <p:grpSp>
        <p:nvGrpSpPr>
          <p:cNvPr id="108" name="Group 107"/>
          <p:cNvGrpSpPr/>
          <p:nvPr/>
        </p:nvGrpSpPr>
        <p:grpSpPr>
          <a:xfrm>
            <a:off x="8031486" y="3703674"/>
            <a:ext cx="1905480" cy="158400"/>
            <a:chOff x="8031486" y="3703674"/>
            <a:chExt cx="1905480" cy="158400"/>
          </a:xfrm>
        </p:grpSpPr>
        <mc:AlternateContent xmlns:mc="http://schemas.openxmlformats.org/markup-compatibility/2006" xmlns:p14="http://schemas.microsoft.com/office/powerpoint/2010/main">
          <mc:Choice Requires="p14">
            <p:contentPart p14:bwMode="auto" r:id="rId116">
              <p14:nvContentPartPr>
                <p14:cNvPr id="96" name="Ink 95"/>
                <p14:cNvContentPartPr/>
                <p14:nvPr/>
              </p14:nvContentPartPr>
              <p14:xfrm>
                <a:off x="8031486" y="3828234"/>
                <a:ext cx="360" cy="360"/>
              </p14:xfrm>
            </p:contentPart>
          </mc:Choice>
          <mc:Fallback xmlns="">
            <p:pic>
              <p:nvPicPr>
                <p:cNvPr id="96" name="Ink 95"/>
              </p:nvPicPr>
              <p:blipFill>
                <a:blip r:embed="rId117"/>
              </p:blipFill>
              <p:spPr>
                <a:xfrm>
                  <a:off x="8031486" y="3828234"/>
                  <a:ext cx="360" cy="36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97" name="Ink 96"/>
                <p14:cNvContentPartPr/>
                <p14:nvPr/>
              </p14:nvContentPartPr>
              <p14:xfrm>
                <a:off x="8152806" y="3804114"/>
                <a:ext cx="11160" cy="360"/>
              </p14:xfrm>
            </p:contentPart>
          </mc:Choice>
          <mc:Fallback xmlns="">
            <p:pic>
              <p:nvPicPr>
                <p:cNvPr id="97" name="Ink 96"/>
              </p:nvPicPr>
              <p:blipFill>
                <a:blip r:embed="rId119"/>
              </p:blipFill>
              <p:spPr>
                <a:xfrm>
                  <a:off x="8152806" y="3804114"/>
                  <a:ext cx="11160" cy="36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98" name="Ink 97"/>
                <p14:cNvContentPartPr/>
                <p14:nvPr/>
              </p14:nvContentPartPr>
              <p14:xfrm>
                <a:off x="8210046" y="3793314"/>
                <a:ext cx="123840" cy="8280"/>
              </p14:xfrm>
            </p:contentPart>
          </mc:Choice>
          <mc:Fallback xmlns="">
            <p:pic>
              <p:nvPicPr>
                <p:cNvPr id="98" name="Ink 97"/>
              </p:nvPicPr>
              <p:blipFill>
                <a:blip r:embed="rId121"/>
              </p:blipFill>
              <p:spPr>
                <a:xfrm>
                  <a:off x="8210046" y="3793314"/>
                  <a:ext cx="123840" cy="828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99" name="Ink 98"/>
                <p14:cNvContentPartPr/>
                <p14:nvPr/>
              </p14:nvContentPartPr>
              <p14:xfrm>
                <a:off x="8409486" y="3764154"/>
                <a:ext cx="140400" cy="15480"/>
              </p14:xfrm>
            </p:contentPart>
          </mc:Choice>
          <mc:Fallback xmlns="">
            <p:pic>
              <p:nvPicPr>
                <p:cNvPr id="99" name="Ink 98"/>
              </p:nvPicPr>
              <p:blipFill>
                <a:blip r:embed="rId123"/>
              </p:blipFill>
              <p:spPr>
                <a:xfrm>
                  <a:off x="8409486" y="3764154"/>
                  <a:ext cx="140400" cy="1548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00" name="Ink 99"/>
                <p14:cNvContentPartPr/>
                <p14:nvPr/>
              </p14:nvContentPartPr>
              <p14:xfrm>
                <a:off x="8598126" y="3778194"/>
                <a:ext cx="105120" cy="26280"/>
              </p14:xfrm>
            </p:contentPart>
          </mc:Choice>
          <mc:Fallback xmlns="">
            <p:pic>
              <p:nvPicPr>
                <p:cNvPr id="100" name="Ink 99"/>
              </p:nvPicPr>
              <p:blipFill>
                <a:blip r:embed="rId125"/>
              </p:blipFill>
              <p:spPr>
                <a:xfrm>
                  <a:off x="8598126" y="3778194"/>
                  <a:ext cx="105120" cy="2628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01" name="Ink 100"/>
                <p14:cNvContentPartPr/>
                <p14:nvPr/>
              </p14:nvContentPartPr>
              <p14:xfrm>
                <a:off x="8781726" y="3804114"/>
                <a:ext cx="117720" cy="1080"/>
              </p14:xfrm>
            </p:contentPart>
          </mc:Choice>
          <mc:Fallback xmlns="">
            <p:pic>
              <p:nvPicPr>
                <p:cNvPr id="101" name="Ink 100"/>
              </p:nvPicPr>
              <p:blipFill>
                <a:blip r:embed="rId127"/>
              </p:blipFill>
              <p:spPr>
                <a:xfrm>
                  <a:off x="8781726" y="3804114"/>
                  <a:ext cx="117720" cy="108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02" name="Ink 101"/>
                <p14:cNvContentPartPr/>
                <p14:nvPr/>
              </p14:nvContentPartPr>
              <p14:xfrm>
                <a:off x="8981886" y="3804114"/>
                <a:ext cx="171000" cy="3960"/>
              </p14:xfrm>
            </p:contentPart>
          </mc:Choice>
          <mc:Fallback xmlns="">
            <p:pic>
              <p:nvPicPr>
                <p:cNvPr id="102" name="Ink 101"/>
              </p:nvPicPr>
              <p:blipFill>
                <a:blip r:embed="rId129"/>
              </p:blipFill>
              <p:spPr>
                <a:xfrm>
                  <a:off x="8981886" y="3804114"/>
                  <a:ext cx="171000" cy="396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03" name="Ink 102"/>
                <p14:cNvContentPartPr/>
                <p14:nvPr/>
              </p14:nvContentPartPr>
              <p14:xfrm>
                <a:off x="9237486" y="3783594"/>
                <a:ext cx="99000" cy="13680"/>
              </p14:xfrm>
            </p:contentPart>
          </mc:Choice>
          <mc:Fallback xmlns="">
            <p:pic>
              <p:nvPicPr>
                <p:cNvPr id="103" name="Ink 102"/>
              </p:nvPicPr>
              <p:blipFill>
                <a:blip r:embed="rId131"/>
              </p:blipFill>
              <p:spPr>
                <a:xfrm>
                  <a:off x="9237486" y="3783594"/>
                  <a:ext cx="99000" cy="1368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04" name="Ink 103"/>
                <p14:cNvContentPartPr/>
                <p14:nvPr/>
              </p14:nvContentPartPr>
              <p14:xfrm>
                <a:off x="9432966" y="3775674"/>
                <a:ext cx="130680" cy="2880"/>
              </p14:xfrm>
            </p:contentPart>
          </mc:Choice>
          <mc:Fallback xmlns="">
            <p:pic>
              <p:nvPicPr>
                <p:cNvPr id="104" name="Ink 103"/>
              </p:nvPicPr>
              <p:blipFill>
                <a:blip r:embed="rId133"/>
              </p:blipFill>
              <p:spPr>
                <a:xfrm>
                  <a:off x="9432966" y="3775674"/>
                  <a:ext cx="130680" cy="288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05" name="Ink 104"/>
                <p14:cNvContentPartPr/>
                <p14:nvPr/>
              </p14:nvContentPartPr>
              <p14:xfrm>
                <a:off x="9637446" y="3775674"/>
                <a:ext cx="137520" cy="2160"/>
              </p14:xfrm>
            </p:contentPart>
          </mc:Choice>
          <mc:Fallback xmlns="">
            <p:pic>
              <p:nvPicPr>
                <p:cNvPr id="105" name="Ink 104"/>
              </p:nvPicPr>
              <p:blipFill>
                <a:blip r:embed="rId135"/>
              </p:blipFill>
              <p:spPr>
                <a:xfrm>
                  <a:off x="9637446" y="3775674"/>
                  <a:ext cx="137520" cy="216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06" name="Ink 105"/>
                <p14:cNvContentPartPr/>
                <p14:nvPr/>
              </p14:nvContentPartPr>
              <p14:xfrm>
                <a:off x="9804126" y="3788274"/>
                <a:ext cx="57600" cy="360"/>
              </p14:xfrm>
            </p:contentPart>
          </mc:Choice>
          <mc:Fallback xmlns="">
            <p:pic>
              <p:nvPicPr>
                <p:cNvPr id="106" name="Ink 105"/>
              </p:nvPicPr>
              <p:blipFill>
                <a:blip r:embed="rId137"/>
              </p:blipFill>
              <p:spPr>
                <a:xfrm>
                  <a:off x="9804126" y="3788274"/>
                  <a:ext cx="57600" cy="36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07" name="Ink 106"/>
                <p14:cNvContentPartPr/>
                <p14:nvPr/>
              </p14:nvContentPartPr>
              <p14:xfrm>
                <a:off x="9789366" y="3703674"/>
                <a:ext cx="147600" cy="158400"/>
              </p14:xfrm>
            </p:contentPart>
          </mc:Choice>
          <mc:Fallback xmlns="">
            <p:pic>
              <p:nvPicPr>
                <p:cNvPr id="107" name="Ink 106"/>
              </p:nvPicPr>
              <p:blipFill>
                <a:blip r:embed="rId139"/>
              </p:blipFill>
              <p:spPr>
                <a:xfrm>
                  <a:off x="9789366" y="3703674"/>
                  <a:ext cx="147600" cy="158400"/>
                </a:xfrm>
                <a:prstGeom prst="rect"/>
              </p:spPr>
            </p:pic>
          </mc:Fallback>
        </mc:AlternateContent>
      </p:grpSp>
      <p:grpSp>
        <p:nvGrpSpPr>
          <p:cNvPr id="112" name="Group 111"/>
          <p:cNvGrpSpPr/>
          <p:nvPr/>
        </p:nvGrpSpPr>
        <p:grpSpPr>
          <a:xfrm>
            <a:off x="8698926" y="3146754"/>
            <a:ext cx="313920" cy="393120"/>
            <a:chOff x="8698926" y="3146754"/>
            <a:chExt cx="313920" cy="393120"/>
          </a:xfrm>
        </p:grpSpPr>
        <mc:AlternateContent xmlns:mc="http://schemas.openxmlformats.org/markup-compatibility/2006" xmlns:p14="http://schemas.microsoft.com/office/powerpoint/2010/main">
          <mc:Choice Requires="p14">
            <p:contentPart p14:bwMode="auto" r:id="rId140">
              <p14:nvContentPartPr>
                <p14:cNvPr id="109" name="Ink 108"/>
                <p14:cNvContentPartPr/>
                <p14:nvPr/>
              </p14:nvContentPartPr>
              <p14:xfrm>
                <a:off x="8881446" y="3271674"/>
                <a:ext cx="4320" cy="243000"/>
              </p14:xfrm>
            </p:contentPart>
          </mc:Choice>
          <mc:Fallback xmlns="">
            <p:pic>
              <p:nvPicPr>
                <p:cNvPr id="109" name="Ink 108"/>
              </p:nvPicPr>
              <p:blipFill>
                <a:blip r:embed="rId141"/>
              </p:blipFill>
              <p:spPr>
                <a:xfrm>
                  <a:off x="8881446" y="3271674"/>
                  <a:ext cx="4320" cy="24300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10" name="Ink 109"/>
                <p14:cNvContentPartPr/>
                <p14:nvPr/>
              </p14:nvContentPartPr>
              <p14:xfrm>
                <a:off x="8757966" y="3238194"/>
                <a:ext cx="254880" cy="301680"/>
              </p14:xfrm>
            </p:contentPart>
          </mc:Choice>
          <mc:Fallback xmlns="">
            <p:pic>
              <p:nvPicPr>
                <p:cNvPr id="110" name="Ink 109"/>
              </p:nvPicPr>
              <p:blipFill>
                <a:blip r:embed="rId143"/>
              </p:blipFill>
              <p:spPr>
                <a:xfrm>
                  <a:off x="8757966" y="3238194"/>
                  <a:ext cx="254880" cy="30168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11" name="Ink 110"/>
                <p14:cNvContentPartPr/>
                <p14:nvPr/>
              </p14:nvContentPartPr>
              <p14:xfrm>
                <a:off x="8698926" y="3146754"/>
                <a:ext cx="296280" cy="86400"/>
              </p14:xfrm>
            </p:contentPart>
          </mc:Choice>
          <mc:Fallback xmlns="">
            <p:pic>
              <p:nvPicPr>
                <p:cNvPr id="111" name="Ink 110"/>
              </p:nvPicPr>
              <p:blipFill>
                <a:blip r:embed="rId145"/>
              </p:blipFill>
              <p:spPr>
                <a:xfrm>
                  <a:off x="8698926" y="3146754"/>
                  <a:ext cx="296280" cy="86400"/>
                </a:xfrm>
                <a:prstGeom prst="rect"/>
              </p:spPr>
            </p:pic>
          </mc:Fallback>
        </mc:AlternateContent>
      </p:grpSp>
      <p:grpSp>
        <p:nvGrpSpPr>
          <p:cNvPr id="120" name="Group 119"/>
          <p:cNvGrpSpPr/>
          <p:nvPr/>
        </p:nvGrpSpPr>
        <p:grpSpPr>
          <a:xfrm>
            <a:off x="6953286" y="3910674"/>
            <a:ext cx="2873880" cy="1116360"/>
            <a:chOff x="6953286" y="3910674"/>
            <a:chExt cx="2873880" cy="1116360"/>
          </a:xfrm>
        </p:grpSpPr>
        <mc:AlternateContent xmlns:mc="http://schemas.openxmlformats.org/markup-compatibility/2006" xmlns:p14="http://schemas.microsoft.com/office/powerpoint/2010/main">
          <mc:Choice Requires="p14">
            <p:contentPart p14:bwMode="auto" r:id="rId146">
              <p14:nvContentPartPr>
                <p14:cNvPr id="117" name="Ink 116"/>
                <p14:cNvContentPartPr/>
                <p14:nvPr/>
              </p14:nvContentPartPr>
              <p14:xfrm>
                <a:off x="6953286" y="3910674"/>
                <a:ext cx="2873880" cy="1116360"/>
              </p14:xfrm>
            </p:contentPart>
          </mc:Choice>
          <mc:Fallback xmlns="">
            <p:pic>
              <p:nvPicPr>
                <p:cNvPr id="117" name="Ink 116"/>
              </p:nvPicPr>
              <p:blipFill>
                <a:blip r:embed="rId147"/>
              </p:blipFill>
              <p:spPr>
                <a:xfrm>
                  <a:off x="6953286" y="3910674"/>
                  <a:ext cx="2873880" cy="111636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18" name="Ink 117"/>
                <p14:cNvContentPartPr/>
                <p14:nvPr/>
              </p14:nvContentPartPr>
              <p14:xfrm>
                <a:off x="8925726" y="4554714"/>
                <a:ext cx="178200" cy="255240"/>
              </p14:xfrm>
            </p:contentPart>
          </mc:Choice>
          <mc:Fallback xmlns="">
            <p:pic>
              <p:nvPicPr>
                <p:cNvPr id="118" name="Ink 117"/>
              </p:nvPicPr>
              <p:blipFill>
                <a:blip r:embed="rId149"/>
              </p:blipFill>
              <p:spPr>
                <a:xfrm>
                  <a:off x="8925726" y="4554714"/>
                  <a:ext cx="178200" cy="25524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19" name="Ink 118"/>
                <p14:cNvContentPartPr/>
                <p14:nvPr/>
              </p14:nvContentPartPr>
              <p14:xfrm>
                <a:off x="8888286" y="4459674"/>
                <a:ext cx="379440" cy="131760"/>
              </p14:xfrm>
            </p:contentPart>
          </mc:Choice>
          <mc:Fallback xmlns="">
            <p:pic>
              <p:nvPicPr>
                <p:cNvPr id="119" name="Ink 118"/>
              </p:nvPicPr>
              <p:blipFill>
                <a:blip r:embed="rId151"/>
              </p:blipFill>
              <p:spPr>
                <a:xfrm>
                  <a:off x="8888286" y="4459674"/>
                  <a:ext cx="379440" cy="131760"/>
                </a:xfrm>
                <a:prstGeom prst="rect"/>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Vectors</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1414B3F6-DC0D-576F-E9E3-F2D5013E7BD8}"/>
              </a:ext>
            </a:extLst>
          </p:cNvPr>
          <p:cNvGrpSpPr/>
          <p:nvPr/>
        </p:nvGrpSpPr>
        <p:grpSpPr>
          <a:xfrm>
            <a:off x="1752366" y="1688394"/>
            <a:ext cx="3252960" cy="567360"/>
            <a:chOff x="1752366" y="1688394"/>
            <a:chExt cx="3252960" cy="567360"/>
          </a:xfrm>
        </p:grpSpPr>
        <mc:AlternateContent xmlns:mc="http://schemas.openxmlformats.org/markup-compatibility/2006">
          <mc:Choice xmlns:p14="http://schemas.microsoft.com/office/powerpoint/2010/main" Requires="p14">
            <p:contentPart p14:bwMode="auto" r:id="rId2">
              <p14:nvContentPartPr>
                <p14:cNvPr id="21" name="Ink 20">
                  <a:extLst>
                    <a:ext uri="{FF2B5EF4-FFF2-40B4-BE49-F238E27FC236}">
                      <a16:creationId xmlns:a16="http://schemas.microsoft.com/office/drawing/2014/main" id="{68D46767-DC4C-8D64-5E1B-CE9833E910E7}"/>
                    </a:ext>
                  </a:extLst>
                </p14:cNvPr>
                <p14:cNvContentPartPr/>
                <p14:nvPr/>
              </p14:nvContentPartPr>
              <p14:xfrm>
                <a:off x="1752366" y="1765794"/>
                <a:ext cx="1377360" cy="489960"/>
              </p14:xfrm>
            </p:contentPart>
          </mc:Choice>
          <mc:Fallback>
            <p:pic>
              <p:nvPicPr>
                <p:cNvPr id="21" name="Ink 20">
                  <a:extLst>
                    <a:ext uri="{FF2B5EF4-FFF2-40B4-BE49-F238E27FC236}">
                      <a16:creationId xmlns:a16="http://schemas.microsoft.com/office/drawing/2014/main" id="{68D46767-DC4C-8D64-5E1B-CE9833E910E7}"/>
                    </a:ext>
                  </a:extLst>
                </p:cNvPr>
                <p:cNvPicPr/>
                <p:nvPr/>
              </p:nvPicPr>
              <p:blipFill>
                <a:blip r:embed="rId3"/>
                <a:stretch>
                  <a:fillRect/>
                </a:stretch>
              </p:blipFill>
              <p:spPr>
                <a:xfrm>
                  <a:off x="1743366" y="1757154"/>
                  <a:ext cx="139500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 name="Ink 21">
                  <a:extLst>
                    <a:ext uri="{FF2B5EF4-FFF2-40B4-BE49-F238E27FC236}">
                      <a16:creationId xmlns:a16="http://schemas.microsoft.com/office/drawing/2014/main" id="{21626C4D-096D-5EEF-D0DC-2FC32B6F6D48}"/>
                    </a:ext>
                  </a:extLst>
                </p14:cNvPr>
                <p14:cNvContentPartPr/>
                <p14:nvPr/>
              </p14:nvContentPartPr>
              <p14:xfrm>
                <a:off x="3351126" y="1688394"/>
                <a:ext cx="1103400" cy="332640"/>
              </p14:xfrm>
            </p:contentPart>
          </mc:Choice>
          <mc:Fallback>
            <p:pic>
              <p:nvPicPr>
                <p:cNvPr id="22" name="Ink 21">
                  <a:extLst>
                    <a:ext uri="{FF2B5EF4-FFF2-40B4-BE49-F238E27FC236}">
                      <a16:creationId xmlns:a16="http://schemas.microsoft.com/office/drawing/2014/main" id="{21626C4D-096D-5EEF-D0DC-2FC32B6F6D48}"/>
                    </a:ext>
                  </a:extLst>
                </p:cNvPr>
                <p:cNvPicPr/>
                <p:nvPr/>
              </p:nvPicPr>
              <p:blipFill>
                <a:blip r:embed="rId5"/>
                <a:stretch>
                  <a:fillRect/>
                </a:stretch>
              </p:blipFill>
              <p:spPr>
                <a:xfrm>
                  <a:off x="3342126" y="1679394"/>
                  <a:ext cx="112104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Ink 22">
                  <a:extLst>
                    <a:ext uri="{FF2B5EF4-FFF2-40B4-BE49-F238E27FC236}">
                      <a16:creationId xmlns:a16="http://schemas.microsoft.com/office/drawing/2014/main" id="{9D498B92-0FEF-280D-BFF0-323951360BF9}"/>
                    </a:ext>
                  </a:extLst>
                </p14:cNvPr>
                <p14:cNvContentPartPr/>
                <p14:nvPr/>
              </p14:nvContentPartPr>
              <p14:xfrm>
                <a:off x="3777726" y="1758954"/>
                <a:ext cx="208800" cy="11880"/>
              </p14:xfrm>
            </p:contentPart>
          </mc:Choice>
          <mc:Fallback>
            <p:pic>
              <p:nvPicPr>
                <p:cNvPr id="23" name="Ink 22">
                  <a:extLst>
                    <a:ext uri="{FF2B5EF4-FFF2-40B4-BE49-F238E27FC236}">
                      <a16:creationId xmlns:a16="http://schemas.microsoft.com/office/drawing/2014/main" id="{9D498B92-0FEF-280D-BFF0-323951360BF9}"/>
                    </a:ext>
                  </a:extLst>
                </p:cNvPr>
                <p:cNvPicPr/>
                <p:nvPr/>
              </p:nvPicPr>
              <p:blipFill>
                <a:blip r:embed="rId7"/>
                <a:stretch>
                  <a:fillRect/>
                </a:stretch>
              </p:blipFill>
              <p:spPr>
                <a:xfrm>
                  <a:off x="3769086" y="1750314"/>
                  <a:ext cx="2264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4" name="Ink 23">
                  <a:extLst>
                    <a:ext uri="{FF2B5EF4-FFF2-40B4-BE49-F238E27FC236}">
                      <a16:creationId xmlns:a16="http://schemas.microsoft.com/office/drawing/2014/main" id="{2F4E7CE5-EDC8-1529-0594-4D54DA395BD0}"/>
                    </a:ext>
                  </a:extLst>
                </p14:cNvPr>
                <p14:cNvContentPartPr/>
                <p14:nvPr/>
              </p14:nvContentPartPr>
              <p14:xfrm>
                <a:off x="4602126" y="1771554"/>
                <a:ext cx="403200" cy="180720"/>
              </p14:xfrm>
            </p:contentPart>
          </mc:Choice>
          <mc:Fallback>
            <p:pic>
              <p:nvPicPr>
                <p:cNvPr id="24" name="Ink 23">
                  <a:extLst>
                    <a:ext uri="{FF2B5EF4-FFF2-40B4-BE49-F238E27FC236}">
                      <a16:creationId xmlns:a16="http://schemas.microsoft.com/office/drawing/2014/main" id="{2F4E7CE5-EDC8-1529-0594-4D54DA395BD0}"/>
                    </a:ext>
                  </a:extLst>
                </p:cNvPr>
                <p:cNvPicPr/>
                <p:nvPr/>
              </p:nvPicPr>
              <p:blipFill>
                <a:blip r:embed="rId9"/>
                <a:stretch>
                  <a:fillRect/>
                </a:stretch>
              </p:blipFill>
              <p:spPr>
                <a:xfrm>
                  <a:off x="4593126" y="1762554"/>
                  <a:ext cx="420840" cy="198360"/>
                </a:xfrm>
                <a:prstGeom prst="rect">
                  <a:avLst/>
                </a:prstGeom>
              </p:spPr>
            </p:pic>
          </mc:Fallback>
        </mc:AlternateContent>
      </p:grpSp>
      <p:grpSp>
        <p:nvGrpSpPr>
          <p:cNvPr id="34" name="Group 33">
            <a:extLst>
              <a:ext uri="{FF2B5EF4-FFF2-40B4-BE49-F238E27FC236}">
                <a16:creationId xmlns:a16="http://schemas.microsoft.com/office/drawing/2014/main" id="{707F0174-0259-1EAC-F7F8-DBADEC5868CC}"/>
              </a:ext>
            </a:extLst>
          </p:cNvPr>
          <p:cNvGrpSpPr/>
          <p:nvPr/>
        </p:nvGrpSpPr>
        <p:grpSpPr>
          <a:xfrm>
            <a:off x="5351286" y="1601994"/>
            <a:ext cx="2442600" cy="415080"/>
            <a:chOff x="5351286" y="1601994"/>
            <a:chExt cx="2442600" cy="415080"/>
          </a:xfrm>
        </p:grpSpPr>
        <mc:AlternateContent xmlns:mc="http://schemas.openxmlformats.org/markup-compatibility/2006">
          <mc:Choice xmlns:p14="http://schemas.microsoft.com/office/powerpoint/2010/main" Requires="p14">
            <p:contentPart p14:bwMode="auto" r:id="rId10">
              <p14:nvContentPartPr>
                <p14:cNvPr id="26" name="Ink 25">
                  <a:extLst>
                    <a:ext uri="{FF2B5EF4-FFF2-40B4-BE49-F238E27FC236}">
                      <a16:creationId xmlns:a16="http://schemas.microsoft.com/office/drawing/2014/main" id="{12C7647E-8943-9D53-6E2C-33FB186FF19A}"/>
                    </a:ext>
                  </a:extLst>
                </p14:cNvPr>
                <p14:cNvContentPartPr/>
                <p14:nvPr/>
              </p14:nvContentPartPr>
              <p14:xfrm>
                <a:off x="5351286" y="1712874"/>
                <a:ext cx="1801080" cy="304200"/>
              </p14:xfrm>
            </p:contentPart>
          </mc:Choice>
          <mc:Fallback>
            <p:pic>
              <p:nvPicPr>
                <p:cNvPr id="26" name="Ink 25">
                  <a:extLst>
                    <a:ext uri="{FF2B5EF4-FFF2-40B4-BE49-F238E27FC236}">
                      <a16:creationId xmlns:a16="http://schemas.microsoft.com/office/drawing/2014/main" id="{12C7647E-8943-9D53-6E2C-33FB186FF19A}"/>
                    </a:ext>
                  </a:extLst>
                </p:cNvPr>
                <p:cNvPicPr/>
                <p:nvPr/>
              </p:nvPicPr>
              <p:blipFill>
                <a:blip r:embed="rId11"/>
                <a:stretch>
                  <a:fillRect/>
                </a:stretch>
              </p:blipFill>
              <p:spPr>
                <a:xfrm>
                  <a:off x="5342286" y="1704234"/>
                  <a:ext cx="181872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7" name="Ink 26">
                  <a:extLst>
                    <a:ext uri="{FF2B5EF4-FFF2-40B4-BE49-F238E27FC236}">
                      <a16:creationId xmlns:a16="http://schemas.microsoft.com/office/drawing/2014/main" id="{A7AD3DC4-1FE9-CC56-23CC-45C76AE904A6}"/>
                    </a:ext>
                  </a:extLst>
                </p14:cNvPr>
                <p14:cNvContentPartPr/>
                <p14:nvPr/>
              </p14:nvContentPartPr>
              <p14:xfrm>
                <a:off x="7076766" y="1806834"/>
                <a:ext cx="177120" cy="9360"/>
              </p14:xfrm>
            </p:contentPart>
          </mc:Choice>
          <mc:Fallback>
            <p:pic>
              <p:nvPicPr>
                <p:cNvPr id="27" name="Ink 26">
                  <a:extLst>
                    <a:ext uri="{FF2B5EF4-FFF2-40B4-BE49-F238E27FC236}">
                      <a16:creationId xmlns:a16="http://schemas.microsoft.com/office/drawing/2014/main" id="{A7AD3DC4-1FE9-CC56-23CC-45C76AE904A6}"/>
                    </a:ext>
                  </a:extLst>
                </p:cNvPr>
                <p:cNvPicPr/>
                <p:nvPr/>
              </p:nvPicPr>
              <p:blipFill>
                <a:blip r:embed="rId13"/>
                <a:stretch>
                  <a:fillRect/>
                </a:stretch>
              </p:blipFill>
              <p:spPr>
                <a:xfrm>
                  <a:off x="7068126" y="1798194"/>
                  <a:ext cx="1947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8" name="Ink 27">
                  <a:extLst>
                    <a:ext uri="{FF2B5EF4-FFF2-40B4-BE49-F238E27FC236}">
                      <a16:creationId xmlns:a16="http://schemas.microsoft.com/office/drawing/2014/main" id="{4FAB7CB3-76CE-A44C-C83E-B4EEC4A973C5}"/>
                    </a:ext>
                  </a:extLst>
                </p14:cNvPr>
                <p14:cNvContentPartPr/>
                <p14:nvPr/>
              </p14:nvContentPartPr>
              <p14:xfrm>
                <a:off x="6364326" y="1601994"/>
                <a:ext cx="126360" cy="104040"/>
              </p14:xfrm>
            </p:contentPart>
          </mc:Choice>
          <mc:Fallback>
            <p:pic>
              <p:nvPicPr>
                <p:cNvPr id="28" name="Ink 27">
                  <a:extLst>
                    <a:ext uri="{FF2B5EF4-FFF2-40B4-BE49-F238E27FC236}">
                      <a16:creationId xmlns:a16="http://schemas.microsoft.com/office/drawing/2014/main" id="{4FAB7CB3-76CE-A44C-C83E-B4EEC4A973C5}"/>
                    </a:ext>
                  </a:extLst>
                </p:cNvPr>
                <p:cNvPicPr/>
                <p:nvPr/>
              </p:nvPicPr>
              <p:blipFill>
                <a:blip r:embed="rId15"/>
                <a:stretch>
                  <a:fillRect/>
                </a:stretch>
              </p:blipFill>
              <p:spPr>
                <a:xfrm>
                  <a:off x="6355686" y="1593354"/>
                  <a:ext cx="1440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9" name="Ink 28">
                  <a:extLst>
                    <a:ext uri="{FF2B5EF4-FFF2-40B4-BE49-F238E27FC236}">
                      <a16:creationId xmlns:a16="http://schemas.microsoft.com/office/drawing/2014/main" id="{D9560076-807A-5C1C-000B-016BB2E63D0B}"/>
                    </a:ext>
                  </a:extLst>
                </p14:cNvPr>
                <p14:cNvContentPartPr/>
                <p14:nvPr/>
              </p14:nvContentPartPr>
              <p14:xfrm>
                <a:off x="5660166" y="1761834"/>
                <a:ext cx="187920" cy="30600"/>
              </p14:xfrm>
            </p:contentPart>
          </mc:Choice>
          <mc:Fallback>
            <p:pic>
              <p:nvPicPr>
                <p:cNvPr id="29" name="Ink 28">
                  <a:extLst>
                    <a:ext uri="{FF2B5EF4-FFF2-40B4-BE49-F238E27FC236}">
                      <a16:creationId xmlns:a16="http://schemas.microsoft.com/office/drawing/2014/main" id="{D9560076-807A-5C1C-000B-016BB2E63D0B}"/>
                    </a:ext>
                  </a:extLst>
                </p:cNvPr>
                <p:cNvPicPr/>
                <p:nvPr/>
              </p:nvPicPr>
              <p:blipFill>
                <a:blip r:embed="rId17"/>
                <a:stretch>
                  <a:fillRect/>
                </a:stretch>
              </p:blipFill>
              <p:spPr>
                <a:xfrm>
                  <a:off x="5651526" y="1752834"/>
                  <a:ext cx="2055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1" name="Ink 30">
                  <a:extLst>
                    <a:ext uri="{FF2B5EF4-FFF2-40B4-BE49-F238E27FC236}">
                      <a16:creationId xmlns:a16="http://schemas.microsoft.com/office/drawing/2014/main" id="{0D724175-8898-63A1-2637-17FDF0A1A630}"/>
                    </a:ext>
                  </a:extLst>
                </p14:cNvPr>
                <p14:cNvContentPartPr/>
                <p14:nvPr/>
              </p14:nvContentPartPr>
              <p14:xfrm>
                <a:off x="7373766" y="1858314"/>
                <a:ext cx="148680" cy="9360"/>
              </p14:xfrm>
            </p:contentPart>
          </mc:Choice>
          <mc:Fallback>
            <p:pic>
              <p:nvPicPr>
                <p:cNvPr id="31" name="Ink 30">
                  <a:extLst>
                    <a:ext uri="{FF2B5EF4-FFF2-40B4-BE49-F238E27FC236}">
                      <a16:creationId xmlns:a16="http://schemas.microsoft.com/office/drawing/2014/main" id="{0D724175-8898-63A1-2637-17FDF0A1A630}"/>
                    </a:ext>
                  </a:extLst>
                </p:cNvPr>
                <p:cNvPicPr/>
                <p:nvPr/>
              </p:nvPicPr>
              <p:blipFill>
                <a:blip r:embed="rId19"/>
                <a:stretch>
                  <a:fillRect/>
                </a:stretch>
              </p:blipFill>
              <p:spPr>
                <a:xfrm>
                  <a:off x="7364766" y="1849314"/>
                  <a:ext cx="1663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2" name="Ink 31">
                  <a:extLst>
                    <a:ext uri="{FF2B5EF4-FFF2-40B4-BE49-F238E27FC236}">
                      <a16:creationId xmlns:a16="http://schemas.microsoft.com/office/drawing/2014/main" id="{35B685A6-2C15-53F7-D718-4FA6E49CE6F3}"/>
                    </a:ext>
                  </a:extLst>
                </p14:cNvPr>
                <p14:cNvContentPartPr/>
                <p14:nvPr/>
              </p14:nvContentPartPr>
              <p14:xfrm>
                <a:off x="7399686" y="1914474"/>
                <a:ext cx="106920" cy="2880"/>
              </p14:xfrm>
            </p:contentPart>
          </mc:Choice>
          <mc:Fallback>
            <p:pic>
              <p:nvPicPr>
                <p:cNvPr id="32" name="Ink 31">
                  <a:extLst>
                    <a:ext uri="{FF2B5EF4-FFF2-40B4-BE49-F238E27FC236}">
                      <a16:creationId xmlns:a16="http://schemas.microsoft.com/office/drawing/2014/main" id="{35B685A6-2C15-53F7-D718-4FA6E49CE6F3}"/>
                    </a:ext>
                  </a:extLst>
                </p:cNvPr>
                <p:cNvPicPr/>
                <p:nvPr/>
              </p:nvPicPr>
              <p:blipFill>
                <a:blip r:embed="rId21"/>
                <a:stretch>
                  <a:fillRect/>
                </a:stretch>
              </p:blipFill>
              <p:spPr>
                <a:xfrm>
                  <a:off x="7390686" y="1905834"/>
                  <a:ext cx="1245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3" name="Ink 32">
                  <a:extLst>
                    <a:ext uri="{FF2B5EF4-FFF2-40B4-BE49-F238E27FC236}">
                      <a16:creationId xmlns:a16="http://schemas.microsoft.com/office/drawing/2014/main" id="{4B79E7E4-52FC-62BE-2C16-3026571D9E6E}"/>
                    </a:ext>
                  </a:extLst>
                </p14:cNvPr>
                <p14:cNvContentPartPr/>
                <p14:nvPr/>
              </p14:nvContentPartPr>
              <p14:xfrm>
                <a:off x="7655286" y="1757874"/>
                <a:ext cx="138600" cy="227520"/>
              </p14:xfrm>
            </p:contentPart>
          </mc:Choice>
          <mc:Fallback>
            <p:pic>
              <p:nvPicPr>
                <p:cNvPr id="33" name="Ink 32">
                  <a:extLst>
                    <a:ext uri="{FF2B5EF4-FFF2-40B4-BE49-F238E27FC236}">
                      <a16:creationId xmlns:a16="http://schemas.microsoft.com/office/drawing/2014/main" id="{4B79E7E4-52FC-62BE-2C16-3026571D9E6E}"/>
                    </a:ext>
                  </a:extLst>
                </p:cNvPr>
                <p:cNvPicPr/>
                <p:nvPr/>
              </p:nvPicPr>
              <p:blipFill>
                <a:blip r:embed="rId23"/>
                <a:stretch>
                  <a:fillRect/>
                </a:stretch>
              </p:blipFill>
              <p:spPr>
                <a:xfrm>
                  <a:off x="7646286" y="1749234"/>
                  <a:ext cx="156240" cy="245160"/>
                </a:xfrm>
                <a:prstGeom prst="rect">
                  <a:avLst/>
                </a:prstGeom>
              </p:spPr>
            </p:pic>
          </mc:Fallback>
        </mc:AlternateContent>
      </p:grpSp>
      <p:grpSp>
        <p:nvGrpSpPr>
          <p:cNvPr id="47" name="Group 46">
            <a:extLst>
              <a:ext uri="{FF2B5EF4-FFF2-40B4-BE49-F238E27FC236}">
                <a16:creationId xmlns:a16="http://schemas.microsoft.com/office/drawing/2014/main" id="{134DF765-483B-B6AB-79A0-4016CCF02AFB}"/>
              </a:ext>
            </a:extLst>
          </p:cNvPr>
          <p:cNvGrpSpPr/>
          <p:nvPr/>
        </p:nvGrpSpPr>
        <p:grpSpPr>
          <a:xfrm>
            <a:off x="3138006" y="2197074"/>
            <a:ext cx="1794960" cy="517680"/>
            <a:chOff x="3138006" y="2197074"/>
            <a:chExt cx="1794960" cy="517680"/>
          </a:xfrm>
        </p:grpSpPr>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72B38755-2D0D-F080-4C35-5AF25450E909}"/>
                    </a:ext>
                  </a:extLst>
                </p14:cNvPr>
                <p14:cNvContentPartPr/>
                <p14:nvPr/>
              </p14:nvContentPartPr>
              <p14:xfrm>
                <a:off x="3138006" y="2373474"/>
                <a:ext cx="192960" cy="199800"/>
              </p14:xfrm>
            </p:contentPart>
          </mc:Choice>
          <mc:Fallback>
            <p:pic>
              <p:nvPicPr>
                <p:cNvPr id="35" name="Ink 34">
                  <a:extLst>
                    <a:ext uri="{FF2B5EF4-FFF2-40B4-BE49-F238E27FC236}">
                      <a16:creationId xmlns:a16="http://schemas.microsoft.com/office/drawing/2014/main" id="{72B38755-2D0D-F080-4C35-5AF25450E909}"/>
                    </a:ext>
                  </a:extLst>
                </p:cNvPr>
                <p:cNvPicPr/>
                <p:nvPr/>
              </p:nvPicPr>
              <p:blipFill>
                <a:blip r:embed="rId25"/>
                <a:stretch>
                  <a:fillRect/>
                </a:stretch>
              </p:blipFill>
              <p:spPr>
                <a:xfrm>
                  <a:off x="3129006" y="2364474"/>
                  <a:ext cx="2106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6" name="Ink 35">
                  <a:extLst>
                    <a:ext uri="{FF2B5EF4-FFF2-40B4-BE49-F238E27FC236}">
                      <a16:creationId xmlns:a16="http://schemas.microsoft.com/office/drawing/2014/main" id="{B0A0FFCD-8A2F-EC81-6B9A-85DBCB7BF45C}"/>
                    </a:ext>
                  </a:extLst>
                </p14:cNvPr>
                <p14:cNvContentPartPr/>
                <p14:nvPr/>
              </p14:nvContentPartPr>
              <p14:xfrm>
                <a:off x="3417366" y="2430714"/>
                <a:ext cx="99000" cy="7560"/>
              </p14:xfrm>
            </p:contentPart>
          </mc:Choice>
          <mc:Fallback>
            <p:pic>
              <p:nvPicPr>
                <p:cNvPr id="36" name="Ink 35">
                  <a:extLst>
                    <a:ext uri="{FF2B5EF4-FFF2-40B4-BE49-F238E27FC236}">
                      <a16:creationId xmlns:a16="http://schemas.microsoft.com/office/drawing/2014/main" id="{B0A0FFCD-8A2F-EC81-6B9A-85DBCB7BF45C}"/>
                    </a:ext>
                  </a:extLst>
                </p:cNvPr>
                <p:cNvPicPr/>
                <p:nvPr/>
              </p:nvPicPr>
              <p:blipFill>
                <a:blip r:embed="rId27"/>
                <a:stretch>
                  <a:fillRect/>
                </a:stretch>
              </p:blipFill>
              <p:spPr>
                <a:xfrm>
                  <a:off x="3408726" y="2421714"/>
                  <a:ext cx="1166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7" name="Ink 36">
                  <a:extLst>
                    <a:ext uri="{FF2B5EF4-FFF2-40B4-BE49-F238E27FC236}">
                      <a16:creationId xmlns:a16="http://schemas.microsoft.com/office/drawing/2014/main" id="{95A3C93A-C4B0-208E-89D5-142CD39B2D20}"/>
                    </a:ext>
                  </a:extLst>
                </p14:cNvPr>
                <p14:cNvContentPartPr/>
                <p14:nvPr/>
              </p14:nvContentPartPr>
              <p14:xfrm>
                <a:off x="3446166" y="2480394"/>
                <a:ext cx="72360" cy="6480"/>
              </p14:xfrm>
            </p:contentPart>
          </mc:Choice>
          <mc:Fallback>
            <p:pic>
              <p:nvPicPr>
                <p:cNvPr id="37" name="Ink 36">
                  <a:extLst>
                    <a:ext uri="{FF2B5EF4-FFF2-40B4-BE49-F238E27FC236}">
                      <a16:creationId xmlns:a16="http://schemas.microsoft.com/office/drawing/2014/main" id="{95A3C93A-C4B0-208E-89D5-142CD39B2D20}"/>
                    </a:ext>
                  </a:extLst>
                </p:cNvPr>
                <p:cNvPicPr/>
                <p:nvPr/>
              </p:nvPicPr>
              <p:blipFill>
                <a:blip r:embed="rId29"/>
                <a:stretch>
                  <a:fillRect/>
                </a:stretch>
              </p:blipFill>
              <p:spPr>
                <a:xfrm>
                  <a:off x="3437166" y="2471754"/>
                  <a:ext cx="900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8" name="Ink 37">
                  <a:extLst>
                    <a:ext uri="{FF2B5EF4-FFF2-40B4-BE49-F238E27FC236}">
                      <a16:creationId xmlns:a16="http://schemas.microsoft.com/office/drawing/2014/main" id="{A56BD9A1-6BB5-A6AA-A53F-66C6088F40D4}"/>
                    </a:ext>
                  </a:extLst>
                </p14:cNvPr>
                <p14:cNvContentPartPr/>
                <p14:nvPr/>
              </p14:nvContentPartPr>
              <p14:xfrm>
                <a:off x="3694566" y="2383554"/>
                <a:ext cx="127800" cy="157680"/>
              </p14:xfrm>
            </p:contentPart>
          </mc:Choice>
          <mc:Fallback>
            <p:pic>
              <p:nvPicPr>
                <p:cNvPr id="38" name="Ink 37">
                  <a:extLst>
                    <a:ext uri="{FF2B5EF4-FFF2-40B4-BE49-F238E27FC236}">
                      <a16:creationId xmlns:a16="http://schemas.microsoft.com/office/drawing/2014/main" id="{A56BD9A1-6BB5-A6AA-A53F-66C6088F40D4}"/>
                    </a:ext>
                  </a:extLst>
                </p:cNvPr>
                <p:cNvPicPr/>
                <p:nvPr/>
              </p:nvPicPr>
              <p:blipFill>
                <a:blip r:embed="rId31"/>
                <a:stretch>
                  <a:fillRect/>
                </a:stretch>
              </p:blipFill>
              <p:spPr>
                <a:xfrm>
                  <a:off x="3685926" y="2374914"/>
                  <a:ext cx="1454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9" name="Ink 38">
                  <a:extLst>
                    <a:ext uri="{FF2B5EF4-FFF2-40B4-BE49-F238E27FC236}">
                      <a16:creationId xmlns:a16="http://schemas.microsoft.com/office/drawing/2014/main" id="{2A187EFB-A76C-F05F-905F-94A398F73251}"/>
                    </a:ext>
                  </a:extLst>
                </p14:cNvPr>
                <p14:cNvContentPartPr/>
                <p14:nvPr/>
              </p14:nvContentPartPr>
              <p14:xfrm>
                <a:off x="3716886" y="2242074"/>
                <a:ext cx="69480" cy="75960"/>
              </p14:xfrm>
            </p:contentPart>
          </mc:Choice>
          <mc:Fallback>
            <p:pic>
              <p:nvPicPr>
                <p:cNvPr id="39" name="Ink 38">
                  <a:extLst>
                    <a:ext uri="{FF2B5EF4-FFF2-40B4-BE49-F238E27FC236}">
                      <a16:creationId xmlns:a16="http://schemas.microsoft.com/office/drawing/2014/main" id="{2A187EFB-A76C-F05F-905F-94A398F73251}"/>
                    </a:ext>
                  </a:extLst>
                </p:cNvPr>
                <p:cNvPicPr/>
                <p:nvPr/>
              </p:nvPicPr>
              <p:blipFill>
                <a:blip r:embed="rId33"/>
                <a:stretch>
                  <a:fillRect/>
                </a:stretch>
              </p:blipFill>
              <p:spPr>
                <a:xfrm>
                  <a:off x="3707886" y="2233434"/>
                  <a:ext cx="871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0" name="Ink 39">
                  <a:extLst>
                    <a:ext uri="{FF2B5EF4-FFF2-40B4-BE49-F238E27FC236}">
                      <a16:creationId xmlns:a16="http://schemas.microsoft.com/office/drawing/2014/main" id="{9FD0F0BC-2D03-5BF0-64E6-BD2435263B4B}"/>
                    </a:ext>
                  </a:extLst>
                </p14:cNvPr>
                <p14:cNvContentPartPr/>
                <p14:nvPr/>
              </p14:nvContentPartPr>
              <p14:xfrm>
                <a:off x="3937926" y="2370234"/>
                <a:ext cx="29520" cy="169560"/>
              </p14:xfrm>
            </p:contentPart>
          </mc:Choice>
          <mc:Fallback>
            <p:pic>
              <p:nvPicPr>
                <p:cNvPr id="40" name="Ink 39">
                  <a:extLst>
                    <a:ext uri="{FF2B5EF4-FFF2-40B4-BE49-F238E27FC236}">
                      <a16:creationId xmlns:a16="http://schemas.microsoft.com/office/drawing/2014/main" id="{9FD0F0BC-2D03-5BF0-64E6-BD2435263B4B}"/>
                    </a:ext>
                  </a:extLst>
                </p:cNvPr>
                <p:cNvPicPr/>
                <p:nvPr/>
              </p:nvPicPr>
              <p:blipFill>
                <a:blip r:embed="rId35"/>
                <a:stretch>
                  <a:fillRect/>
                </a:stretch>
              </p:blipFill>
              <p:spPr>
                <a:xfrm>
                  <a:off x="3929286" y="2361234"/>
                  <a:ext cx="471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1" name="Ink 40">
                  <a:extLst>
                    <a:ext uri="{FF2B5EF4-FFF2-40B4-BE49-F238E27FC236}">
                      <a16:creationId xmlns:a16="http://schemas.microsoft.com/office/drawing/2014/main" id="{FF3B4E90-60A2-5F0A-97A5-0A1B9FB5C5ED}"/>
                    </a:ext>
                  </a:extLst>
                </p14:cNvPr>
                <p14:cNvContentPartPr/>
                <p14:nvPr/>
              </p14:nvContentPartPr>
              <p14:xfrm>
                <a:off x="3883566" y="2427834"/>
                <a:ext cx="133560" cy="27000"/>
              </p14:xfrm>
            </p:contentPart>
          </mc:Choice>
          <mc:Fallback>
            <p:pic>
              <p:nvPicPr>
                <p:cNvPr id="41" name="Ink 40">
                  <a:extLst>
                    <a:ext uri="{FF2B5EF4-FFF2-40B4-BE49-F238E27FC236}">
                      <a16:creationId xmlns:a16="http://schemas.microsoft.com/office/drawing/2014/main" id="{FF3B4E90-60A2-5F0A-97A5-0A1B9FB5C5ED}"/>
                    </a:ext>
                  </a:extLst>
                </p:cNvPr>
                <p:cNvPicPr/>
                <p:nvPr/>
              </p:nvPicPr>
              <p:blipFill>
                <a:blip r:embed="rId37"/>
                <a:stretch>
                  <a:fillRect/>
                </a:stretch>
              </p:blipFill>
              <p:spPr>
                <a:xfrm>
                  <a:off x="3874566" y="2419194"/>
                  <a:ext cx="1512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2" name="Ink 41">
                  <a:extLst>
                    <a:ext uri="{FF2B5EF4-FFF2-40B4-BE49-F238E27FC236}">
                      <a16:creationId xmlns:a16="http://schemas.microsoft.com/office/drawing/2014/main" id="{0E5BF9D8-B50F-A237-7A70-161C6197EE21}"/>
                    </a:ext>
                  </a:extLst>
                </p14:cNvPr>
                <p14:cNvContentPartPr/>
                <p14:nvPr/>
              </p14:nvContentPartPr>
              <p14:xfrm>
                <a:off x="4131246" y="2393274"/>
                <a:ext cx="164160" cy="321480"/>
              </p14:xfrm>
            </p:contentPart>
          </mc:Choice>
          <mc:Fallback>
            <p:pic>
              <p:nvPicPr>
                <p:cNvPr id="42" name="Ink 41">
                  <a:extLst>
                    <a:ext uri="{FF2B5EF4-FFF2-40B4-BE49-F238E27FC236}">
                      <a16:creationId xmlns:a16="http://schemas.microsoft.com/office/drawing/2014/main" id="{0E5BF9D8-B50F-A237-7A70-161C6197EE21}"/>
                    </a:ext>
                  </a:extLst>
                </p:cNvPr>
                <p:cNvPicPr/>
                <p:nvPr/>
              </p:nvPicPr>
              <p:blipFill>
                <a:blip r:embed="rId39"/>
                <a:stretch>
                  <a:fillRect/>
                </a:stretch>
              </p:blipFill>
              <p:spPr>
                <a:xfrm>
                  <a:off x="4122246" y="2384634"/>
                  <a:ext cx="18180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3" name="Ink 42">
                  <a:extLst>
                    <a:ext uri="{FF2B5EF4-FFF2-40B4-BE49-F238E27FC236}">
                      <a16:creationId xmlns:a16="http://schemas.microsoft.com/office/drawing/2014/main" id="{B6A984E1-B2B5-6C50-99DA-B96A261D57D9}"/>
                    </a:ext>
                  </a:extLst>
                </p14:cNvPr>
                <p14:cNvContentPartPr/>
                <p14:nvPr/>
              </p14:nvContentPartPr>
              <p14:xfrm>
                <a:off x="4173726" y="2228034"/>
                <a:ext cx="95040" cy="79560"/>
              </p14:xfrm>
            </p:contentPart>
          </mc:Choice>
          <mc:Fallback>
            <p:pic>
              <p:nvPicPr>
                <p:cNvPr id="43" name="Ink 42">
                  <a:extLst>
                    <a:ext uri="{FF2B5EF4-FFF2-40B4-BE49-F238E27FC236}">
                      <a16:creationId xmlns:a16="http://schemas.microsoft.com/office/drawing/2014/main" id="{B6A984E1-B2B5-6C50-99DA-B96A261D57D9}"/>
                    </a:ext>
                  </a:extLst>
                </p:cNvPr>
                <p:cNvPicPr/>
                <p:nvPr/>
              </p:nvPicPr>
              <p:blipFill>
                <a:blip r:embed="rId41"/>
                <a:stretch>
                  <a:fillRect/>
                </a:stretch>
              </p:blipFill>
              <p:spPr>
                <a:xfrm>
                  <a:off x="4164726" y="2219394"/>
                  <a:ext cx="1126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4" name="Ink 43">
                  <a:extLst>
                    <a:ext uri="{FF2B5EF4-FFF2-40B4-BE49-F238E27FC236}">
                      <a16:creationId xmlns:a16="http://schemas.microsoft.com/office/drawing/2014/main" id="{DE8E84D1-64AF-C3F8-BCA3-F0F73C96A14E}"/>
                    </a:ext>
                  </a:extLst>
                </p14:cNvPr>
                <p14:cNvContentPartPr/>
                <p14:nvPr/>
              </p14:nvContentPartPr>
              <p14:xfrm>
                <a:off x="4438326" y="2358714"/>
                <a:ext cx="29880" cy="157680"/>
              </p14:xfrm>
            </p:contentPart>
          </mc:Choice>
          <mc:Fallback>
            <p:pic>
              <p:nvPicPr>
                <p:cNvPr id="44" name="Ink 43">
                  <a:extLst>
                    <a:ext uri="{FF2B5EF4-FFF2-40B4-BE49-F238E27FC236}">
                      <a16:creationId xmlns:a16="http://schemas.microsoft.com/office/drawing/2014/main" id="{DE8E84D1-64AF-C3F8-BCA3-F0F73C96A14E}"/>
                    </a:ext>
                  </a:extLst>
                </p:cNvPr>
                <p:cNvPicPr/>
                <p:nvPr/>
              </p:nvPicPr>
              <p:blipFill>
                <a:blip r:embed="rId43"/>
                <a:stretch>
                  <a:fillRect/>
                </a:stretch>
              </p:blipFill>
              <p:spPr>
                <a:xfrm>
                  <a:off x="4429326" y="2349714"/>
                  <a:ext cx="475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5" name="Ink 44">
                  <a:extLst>
                    <a:ext uri="{FF2B5EF4-FFF2-40B4-BE49-F238E27FC236}">
                      <a16:creationId xmlns:a16="http://schemas.microsoft.com/office/drawing/2014/main" id="{B8F82AEF-39A7-CFEB-6AF0-C75C08DF4160}"/>
                    </a:ext>
                  </a:extLst>
                </p14:cNvPr>
                <p14:cNvContentPartPr/>
                <p14:nvPr/>
              </p14:nvContentPartPr>
              <p14:xfrm>
                <a:off x="4385046" y="2407674"/>
                <a:ext cx="155520" cy="34200"/>
              </p14:xfrm>
            </p:contentPart>
          </mc:Choice>
          <mc:Fallback>
            <p:pic>
              <p:nvPicPr>
                <p:cNvPr id="45" name="Ink 44">
                  <a:extLst>
                    <a:ext uri="{FF2B5EF4-FFF2-40B4-BE49-F238E27FC236}">
                      <a16:creationId xmlns:a16="http://schemas.microsoft.com/office/drawing/2014/main" id="{B8F82AEF-39A7-CFEB-6AF0-C75C08DF4160}"/>
                    </a:ext>
                  </a:extLst>
                </p:cNvPr>
                <p:cNvPicPr/>
                <p:nvPr/>
              </p:nvPicPr>
              <p:blipFill>
                <a:blip r:embed="rId45"/>
                <a:stretch>
                  <a:fillRect/>
                </a:stretch>
              </p:blipFill>
              <p:spPr>
                <a:xfrm>
                  <a:off x="4376046" y="2398674"/>
                  <a:ext cx="1731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6" name="Ink 45">
                  <a:extLst>
                    <a:ext uri="{FF2B5EF4-FFF2-40B4-BE49-F238E27FC236}">
                      <a16:creationId xmlns:a16="http://schemas.microsoft.com/office/drawing/2014/main" id="{10E25296-1276-217A-C8A8-5DC05AD6CBF0}"/>
                    </a:ext>
                  </a:extLst>
                </p14:cNvPr>
                <p14:cNvContentPartPr/>
                <p14:nvPr/>
              </p14:nvContentPartPr>
              <p14:xfrm>
                <a:off x="4650366" y="2197074"/>
                <a:ext cx="282600" cy="304560"/>
              </p14:xfrm>
            </p:contentPart>
          </mc:Choice>
          <mc:Fallback>
            <p:pic>
              <p:nvPicPr>
                <p:cNvPr id="46" name="Ink 45">
                  <a:extLst>
                    <a:ext uri="{FF2B5EF4-FFF2-40B4-BE49-F238E27FC236}">
                      <a16:creationId xmlns:a16="http://schemas.microsoft.com/office/drawing/2014/main" id="{10E25296-1276-217A-C8A8-5DC05AD6CBF0}"/>
                    </a:ext>
                  </a:extLst>
                </p:cNvPr>
                <p:cNvPicPr/>
                <p:nvPr/>
              </p:nvPicPr>
              <p:blipFill>
                <a:blip r:embed="rId47"/>
                <a:stretch>
                  <a:fillRect/>
                </a:stretch>
              </p:blipFill>
              <p:spPr>
                <a:xfrm>
                  <a:off x="4641726" y="2188074"/>
                  <a:ext cx="300240" cy="322200"/>
                </a:xfrm>
                <a:prstGeom prst="rect">
                  <a:avLst/>
                </a:prstGeom>
              </p:spPr>
            </p:pic>
          </mc:Fallback>
        </mc:AlternateContent>
      </p:grpSp>
      <p:grpSp>
        <p:nvGrpSpPr>
          <p:cNvPr id="69" name="Group 68">
            <a:extLst>
              <a:ext uri="{FF2B5EF4-FFF2-40B4-BE49-F238E27FC236}">
                <a16:creationId xmlns:a16="http://schemas.microsoft.com/office/drawing/2014/main" id="{C0292CFE-F75B-C6D1-64DD-5948B86CC523}"/>
              </a:ext>
            </a:extLst>
          </p:cNvPr>
          <p:cNvGrpSpPr/>
          <p:nvPr/>
        </p:nvGrpSpPr>
        <p:grpSpPr>
          <a:xfrm>
            <a:off x="3091206" y="2839314"/>
            <a:ext cx="1873440" cy="328320"/>
            <a:chOff x="3091206" y="2839314"/>
            <a:chExt cx="1873440" cy="328320"/>
          </a:xfrm>
        </p:grpSpPr>
        <mc:AlternateContent xmlns:mc="http://schemas.openxmlformats.org/markup-compatibility/2006">
          <mc:Choice xmlns:p14="http://schemas.microsoft.com/office/powerpoint/2010/main" Requires="p14">
            <p:contentPart p14:bwMode="auto" r:id="rId48">
              <p14:nvContentPartPr>
                <p14:cNvPr id="48" name="Ink 47">
                  <a:extLst>
                    <a:ext uri="{FF2B5EF4-FFF2-40B4-BE49-F238E27FC236}">
                      <a16:creationId xmlns:a16="http://schemas.microsoft.com/office/drawing/2014/main" id="{7582B148-5F51-F87B-F2D3-195F294D1EB2}"/>
                    </a:ext>
                  </a:extLst>
                </p14:cNvPr>
                <p14:cNvContentPartPr/>
                <p14:nvPr/>
              </p14:nvContentPartPr>
              <p14:xfrm>
                <a:off x="3091206" y="2883954"/>
                <a:ext cx="254520" cy="283680"/>
              </p14:xfrm>
            </p:contentPart>
          </mc:Choice>
          <mc:Fallback>
            <p:pic>
              <p:nvPicPr>
                <p:cNvPr id="48" name="Ink 47">
                  <a:extLst>
                    <a:ext uri="{FF2B5EF4-FFF2-40B4-BE49-F238E27FC236}">
                      <a16:creationId xmlns:a16="http://schemas.microsoft.com/office/drawing/2014/main" id="{7582B148-5F51-F87B-F2D3-195F294D1EB2}"/>
                    </a:ext>
                  </a:extLst>
                </p:cNvPr>
                <p:cNvPicPr/>
                <p:nvPr/>
              </p:nvPicPr>
              <p:blipFill>
                <a:blip r:embed="rId49"/>
                <a:stretch>
                  <a:fillRect/>
                </a:stretch>
              </p:blipFill>
              <p:spPr>
                <a:xfrm>
                  <a:off x="3082566" y="2874954"/>
                  <a:ext cx="2721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9" name="Ink 48">
                  <a:extLst>
                    <a:ext uri="{FF2B5EF4-FFF2-40B4-BE49-F238E27FC236}">
                      <a16:creationId xmlns:a16="http://schemas.microsoft.com/office/drawing/2014/main" id="{D2567AC5-19DE-7639-D5AF-EF47C231821B}"/>
                    </a:ext>
                  </a:extLst>
                </p14:cNvPr>
                <p14:cNvContentPartPr/>
                <p14:nvPr/>
              </p14:nvContentPartPr>
              <p14:xfrm>
                <a:off x="3454086" y="3016074"/>
                <a:ext cx="90360" cy="11160"/>
              </p14:xfrm>
            </p:contentPart>
          </mc:Choice>
          <mc:Fallback>
            <p:pic>
              <p:nvPicPr>
                <p:cNvPr id="49" name="Ink 48">
                  <a:extLst>
                    <a:ext uri="{FF2B5EF4-FFF2-40B4-BE49-F238E27FC236}">
                      <a16:creationId xmlns:a16="http://schemas.microsoft.com/office/drawing/2014/main" id="{D2567AC5-19DE-7639-D5AF-EF47C231821B}"/>
                    </a:ext>
                  </a:extLst>
                </p:cNvPr>
                <p:cNvPicPr/>
                <p:nvPr/>
              </p:nvPicPr>
              <p:blipFill>
                <a:blip r:embed="rId51"/>
                <a:stretch>
                  <a:fillRect/>
                </a:stretch>
              </p:blipFill>
              <p:spPr>
                <a:xfrm>
                  <a:off x="3445086" y="3007434"/>
                  <a:ext cx="1080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0" name="Ink 49">
                  <a:extLst>
                    <a:ext uri="{FF2B5EF4-FFF2-40B4-BE49-F238E27FC236}">
                      <a16:creationId xmlns:a16="http://schemas.microsoft.com/office/drawing/2014/main" id="{5F373D58-562F-B6CB-BE69-C7685612BB4A}"/>
                    </a:ext>
                  </a:extLst>
                </p14:cNvPr>
                <p14:cNvContentPartPr/>
                <p14:nvPr/>
              </p14:nvContentPartPr>
              <p14:xfrm>
                <a:off x="3459846" y="3097074"/>
                <a:ext cx="97920" cy="11880"/>
              </p14:xfrm>
            </p:contentPart>
          </mc:Choice>
          <mc:Fallback>
            <p:pic>
              <p:nvPicPr>
                <p:cNvPr id="50" name="Ink 49">
                  <a:extLst>
                    <a:ext uri="{FF2B5EF4-FFF2-40B4-BE49-F238E27FC236}">
                      <a16:creationId xmlns:a16="http://schemas.microsoft.com/office/drawing/2014/main" id="{5F373D58-562F-B6CB-BE69-C7685612BB4A}"/>
                    </a:ext>
                  </a:extLst>
                </p:cNvPr>
                <p:cNvPicPr/>
                <p:nvPr/>
              </p:nvPicPr>
              <p:blipFill>
                <a:blip r:embed="rId53"/>
                <a:stretch>
                  <a:fillRect/>
                </a:stretch>
              </p:blipFill>
              <p:spPr>
                <a:xfrm>
                  <a:off x="3451206" y="3088074"/>
                  <a:ext cx="1155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1" name="Ink 60">
                  <a:extLst>
                    <a:ext uri="{FF2B5EF4-FFF2-40B4-BE49-F238E27FC236}">
                      <a16:creationId xmlns:a16="http://schemas.microsoft.com/office/drawing/2014/main" id="{509B840B-52B3-4FB0-F614-7E0C4FF4BD6A}"/>
                    </a:ext>
                  </a:extLst>
                </p14:cNvPr>
                <p14:cNvContentPartPr/>
                <p14:nvPr/>
              </p14:nvContentPartPr>
              <p14:xfrm>
                <a:off x="3713646" y="2945154"/>
                <a:ext cx="158400" cy="216360"/>
              </p14:xfrm>
            </p:contentPart>
          </mc:Choice>
          <mc:Fallback>
            <p:pic>
              <p:nvPicPr>
                <p:cNvPr id="61" name="Ink 60">
                  <a:extLst>
                    <a:ext uri="{FF2B5EF4-FFF2-40B4-BE49-F238E27FC236}">
                      <a16:creationId xmlns:a16="http://schemas.microsoft.com/office/drawing/2014/main" id="{509B840B-52B3-4FB0-F614-7E0C4FF4BD6A}"/>
                    </a:ext>
                  </a:extLst>
                </p:cNvPr>
                <p:cNvPicPr/>
                <p:nvPr/>
              </p:nvPicPr>
              <p:blipFill>
                <a:blip r:embed="rId55"/>
                <a:stretch>
                  <a:fillRect/>
                </a:stretch>
              </p:blipFill>
              <p:spPr>
                <a:xfrm>
                  <a:off x="3704646" y="2936154"/>
                  <a:ext cx="1760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2" name="Ink 61">
                  <a:extLst>
                    <a:ext uri="{FF2B5EF4-FFF2-40B4-BE49-F238E27FC236}">
                      <a16:creationId xmlns:a16="http://schemas.microsoft.com/office/drawing/2014/main" id="{49B1C902-A776-8160-5802-17D12A6656B1}"/>
                    </a:ext>
                  </a:extLst>
                </p14:cNvPr>
                <p14:cNvContentPartPr/>
                <p14:nvPr/>
              </p14:nvContentPartPr>
              <p14:xfrm>
                <a:off x="3956286" y="3002754"/>
                <a:ext cx="113040" cy="133200"/>
              </p14:xfrm>
            </p:contentPart>
          </mc:Choice>
          <mc:Fallback>
            <p:pic>
              <p:nvPicPr>
                <p:cNvPr id="62" name="Ink 61">
                  <a:extLst>
                    <a:ext uri="{FF2B5EF4-FFF2-40B4-BE49-F238E27FC236}">
                      <a16:creationId xmlns:a16="http://schemas.microsoft.com/office/drawing/2014/main" id="{49B1C902-A776-8160-5802-17D12A6656B1}"/>
                    </a:ext>
                  </a:extLst>
                </p:cNvPr>
                <p:cNvPicPr/>
                <p:nvPr/>
              </p:nvPicPr>
              <p:blipFill>
                <a:blip r:embed="rId57"/>
                <a:stretch>
                  <a:fillRect/>
                </a:stretch>
              </p:blipFill>
              <p:spPr>
                <a:xfrm>
                  <a:off x="3947646" y="2993754"/>
                  <a:ext cx="1306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3" name="Ink 62">
                  <a:extLst>
                    <a:ext uri="{FF2B5EF4-FFF2-40B4-BE49-F238E27FC236}">
                      <a16:creationId xmlns:a16="http://schemas.microsoft.com/office/drawing/2014/main" id="{F4B3841F-353D-2AA5-FA6C-352BA64055C3}"/>
                    </a:ext>
                  </a:extLst>
                </p14:cNvPr>
                <p14:cNvContentPartPr/>
                <p14:nvPr/>
              </p14:nvContentPartPr>
              <p14:xfrm>
                <a:off x="4000926" y="2839314"/>
                <a:ext cx="78480" cy="80640"/>
              </p14:xfrm>
            </p:contentPart>
          </mc:Choice>
          <mc:Fallback>
            <p:pic>
              <p:nvPicPr>
                <p:cNvPr id="63" name="Ink 62">
                  <a:extLst>
                    <a:ext uri="{FF2B5EF4-FFF2-40B4-BE49-F238E27FC236}">
                      <a16:creationId xmlns:a16="http://schemas.microsoft.com/office/drawing/2014/main" id="{F4B3841F-353D-2AA5-FA6C-352BA64055C3}"/>
                    </a:ext>
                  </a:extLst>
                </p:cNvPr>
                <p:cNvPicPr/>
                <p:nvPr/>
              </p:nvPicPr>
              <p:blipFill>
                <a:blip r:embed="rId59"/>
                <a:stretch>
                  <a:fillRect/>
                </a:stretch>
              </p:blipFill>
              <p:spPr>
                <a:xfrm>
                  <a:off x="3991926" y="2830314"/>
                  <a:ext cx="961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5" name="Ink 64">
                  <a:extLst>
                    <a:ext uri="{FF2B5EF4-FFF2-40B4-BE49-F238E27FC236}">
                      <a16:creationId xmlns:a16="http://schemas.microsoft.com/office/drawing/2014/main" id="{775F299C-25B5-09C3-5537-5433D00374F0}"/>
                    </a:ext>
                  </a:extLst>
                </p14:cNvPr>
                <p14:cNvContentPartPr/>
                <p14:nvPr/>
              </p14:nvContentPartPr>
              <p14:xfrm>
                <a:off x="4209726" y="3028674"/>
                <a:ext cx="126360" cy="3960"/>
              </p14:xfrm>
            </p:contentPart>
          </mc:Choice>
          <mc:Fallback>
            <p:pic>
              <p:nvPicPr>
                <p:cNvPr id="65" name="Ink 64">
                  <a:extLst>
                    <a:ext uri="{FF2B5EF4-FFF2-40B4-BE49-F238E27FC236}">
                      <a16:creationId xmlns:a16="http://schemas.microsoft.com/office/drawing/2014/main" id="{775F299C-25B5-09C3-5537-5433D00374F0}"/>
                    </a:ext>
                  </a:extLst>
                </p:cNvPr>
                <p:cNvPicPr/>
                <p:nvPr/>
              </p:nvPicPr>
              <p:blipFill>
                <a:blip r:embed="rId61"/>
                <a:stretch>
                  <a:fillRect/>
                </a:stretch>
              </p:blipFill>
              <p:spPr>
                <a:xfrm>
                  <a:off x="4200726" y="3019674"/>
                  <a:ext cx="1440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6" name="Ink 65">
                  <a:extLst>
                    <a:ext uri="{FF2B5EF4-FFF2-40B4-BE49-F238E27FC236}">
                      <a16:creationId xmlns:a16="http://schemas.microsoft.com/office/drawing/2014/main" id="{B59F8B16-46CA-1C5E-1ACD-53F482E67423}"/>
                    </a:ext>
                  </a:extLst>
                </p14:cNvPr>
                <p14:cNvContentPartPr/>
                <p14:nvPr/>
              </p14:nvContentPartPr>
              <p14:xfrm>
                <a:off x="4504206" y="2853354"/>
                <a:ext cx="147600" cy="193680"/>
              </p14:xfrm>
            </p:contentPart>
          </mc:Choice>
          <mc:Fallback>
            <p:pic>
              <p:nvPicPr>
                <p:cNvPr id="66" name="Ink 65">
                  <a:extLst>
                    <a:ext uri="{FF2B5EF4-FFF2-40B4-BE49-F238E27FC236}">
                      <a16:creationId xmlns:a16="http://schemas.microsoft.com/office/drawing/2014/main" id="{B59F8B16-46CA-1C5E-1ACD-53F482E67423}"/>
                    </a:ext>
                  </a:extLst>
                </p:cNvPr>
                <p:cNvPicPr/>
                <p:nvPr/>
              </p:nvPicPr>
              <p:blipFill>
                <a:blip r:embed="rId63"/>
                <a:stretch>
                  <a:fillRect/>
                </a:stretch>
              </p:blipFill>
              <p:spPr>
                <a:xfrm>
                  <a:off x="4495566" y="2844354"/>
                  <a:ext cx="1652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7" name="Ink 66">
                  <a:extLst>
                    <a:ext uri="{FF2B5EF4-FFF2-40B4-BE49-F238E27FC236}">
                      <a16:creationId xmlns:a16="http://schemas.microsoft.com/office/drawing/2014/main" id="{4D662B25-A0BE-EF36-6EA5-739F86E0552A}"/>
                    </a:ext>
                  </a:extLst>
                </p14:cNvPr>
                <p14:cNvContentPartPr/>
                <p14:nvPr/>
              </p14:nvContentPartPr>
              <p14:xfrm>
                <a:off x="4606086" y="2851914"/>
                <a:ext cx="360" cy="275760"/>
              </p14:xfrm>
            </p:contentPart>
          </mc:Choice>
          <mc:Fallback>
            <p:pic>
              <p:nvPicPr>
                <p:cNvPr id="67" name="Ink 66">
                  <a:extLst>
                    <a:ext uri="{FF2B5EF4-FFF2-40B4-BE49-F238E27FC236}">
                      <a16:creationId xmlns:a16="http://schemas.microsoft.com/office/drawing/2014/main" id="{4D662B25-A0BE-EF36-6EA5-739F86E0552A}"/>
                    </a:ext>
                  </a:extLst>
                </p:cNvPr>
                <p:cNvPicPr/>
                <p:nvPr/>
              </p:nvPicPr>
              <p:blipFill>
                <a:blip r:embed="rId65"/>
                <a:stretch>
                  <a:fillRect/>
                </a:stretch>
              </p:blipFill>
              <p:spPr>
                <a:xfrm>
                  <a:off x="4597086" y="2842914"/>
                  <a:ext cx="180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8" name="Ink 67">
                  <a:extLst>
                    <a:ext uri="{FF2B5EF4-FFF2-40B4-BE49-F238E27FC236}">
                      <a16:creationId xmlns:a16="http://schemas.microsoft.com/office/drawing/2014/main" id="{38048BAD-6D84-7784-010B-DAC7A2E57D2D}"/>
                    </a:ext>
                  </a:extLst>
                </p14:cNvPr>
                <p14:cNvContentPartPr/>
                <p14:nvPr/>
              </p14:nvContentPartPr>
              <p14:xfrm>
                <a:off x="4725966" y="2856594"/>
                <a:ext cx="238680" cy="272880"/>
              </p14:xfrm>
            </p:contentPart>
          </mc:Choice>
          <mc:Fallback>
            <p:pic>
              <p:nvPicPr>
                <p:cNvPr id="68" name="Ink 67">
                  <a:extLst>
                    <a:ext uri="{FF2B5EF4-FFF2-40B4-BE49-F238E27FC236}">
                      <a16:creationId xmlns:a16="http://schemas.microsoft.com/office/drawing/2014/main" id="{38048BAD-6D84-7784-010B-DAC7A2E57D2D}"/>
                    </a:ext>
                  </a:extLst>
                </p:cNvPr>
                <p:cNvPicPr/>
                <p:nvPr/>
              </p:nvPicPr>
              <p:blipFill>
                <a:blip r:embed="rId67"/>
                <a:stretch>
                  <a:fillRect/>
                </a:stretch>
              </p:blipFill>
              <p:spPr>
                <a:xfrm>
                  <a:off x="4717326" y="2847954"/>
                  <a:ext cx="256320" cy="290520"/>
                </a:xfrm>
                <a:prstGeom prst="rect">
                  <a:avLst/>
                </a:prstGeom>
              </p:spPr>
            </p:pic>
          </mc:Fallback>
        </mc:AlternateContent>
      </p:grpSp>
      <p:grpSp>
        <p:nvGrpSpPr>
          <p:cNvPr id="77" name="Group 76">
            <a:extLst>
              <a:ext uri="{FF2B5EF4-FFF2-40B4-BE49-F238E27FC236}">
                <a16:creationId xmlns:a16="http://schemas.microsoft.com/office/drawing/2014/main" id="{12CA0799-3337-9849-3CD8-E53B48CE2528}"/>
              </a:ext>
            </a:extLst>
          </p:cNvPr>
          <p:cNvGrpSpPr/>
          <p:nvPr/>
        </p:nvGrpSpPr>
        <p:grpSpPr>
          <a:xfrm>
            <a:off x="3075366" y="3617274"/>
            <a:ext cx="1052280" cy="331920"/>
            <a:chOff x="3075366" y="3617274"/>
            <a:chExt cx="1052280" cy="331920"/>
          </a:xfrm>
        </p:grpSpPr>
        <mc:AlternateContent xmlns:mc="http://schemas.openxmlformats.org/markup-compatibility/2006">
          <mc:Choice xmlns:p14="http://schemas.microsoft.com/office/powerpoint/2010/main" Requires="p14">
            <p:contentPart p14:bwMode="auto" r:id="rId68">
              <p14:nvContentPartPr>
                <p14:cNvPr id="70" name="Ink 69">
                  <a:extLst>
                    <a:ext uri="{FF2B5EF4-FFF2-40B4-BE49-F238E27FC236}">
                      <a16:creationId xmlns:a16="http://schemas.microsoft.com/office/drawing/2014/main" id="{238D2C72-3443-2EE8-9924-84D304A9B57F}"/>
                    </a:ext>
                  </a:extLst>
                </p14:cNvPr>
                <p14:cNvContentPartPr/>
                <p14:nvPr/>
              </p14:nvContentPartPr>
              <p14:xfrm>
                <a:off x="3075366" y="3743274"/>
                <a:ext cx="133200" cy="205920"/>
              </p14:xfrm>
            </p:contentPart>
          </mc:Choice>
          <mc:Fallback>
            <p:pic>
              <p:nvPicPr>
                <p:cNvPr id="70" name="Ink 69">
                  <a:extLst>
                    <a:ext uri="{FF2B5EF4-FFF2-40B4-BE49-F238E27FC236}">
                      <a16:creationId xmlns:a16="http://schemas.microsoft.com/office/drawing/2014/main" id="{238D2C72-3443-2EE8-9924-84D304A9B57F}"/>
                    </a:ext>
                  </a:extLst>
                </p:cNvPr>
                <p:cNvPicPr/>
                <p:nvPr/>
              </p:nvPicPr>
              <p:blipFill>
                <a:blip r:embed="rId69"/>
                <a:stretch>
                  <a:fillRect/>
                </a:stretch>
              </p:blipFill>
              <p:spPr>
                <a:xfrm>
                  <a:off x="3066366" y="3734634"/>
                  <a:ext cx="1508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1" name="Ink 70">
                  <a:extLst>
                    <a:ext uri="{FF2B5EF4-FFF2-40B4-BE49-F238E27FC236}">
                      <a16:creationId xmlns:a16="http://schemas.microsoft.com/office/drawing/2014/main" id="{533A9ADF-6591-01AD-73C8-AFE7D86BAFBE}"/>
                    </a:ext>
                  </a:extLst>
                </p14:cNvPr>
                <p14:cNvContentPartPr/>
                <p14:nvPr/>
              </p14:nvContentPartPr>
              <p14:xfrm>
                <a:off x="3362286" y="3831474"/>
                <a:ext cx="89280" cy="2160"/>
              </p14:xfrm>
            </p:contentPart>
          </mc:Choice>
          <mc:Fallback>
            <p:pic>
              <p:nvPicPr>
                <p:cNvPr id="71" name="Ink 70">
                  <a:extLst>
                    <a:ext uri="{FF2B5EF4-FFF2-40B4-BE49-F238E27FC236}">
                      <a16:creationId xmlns:a16="http://schemas.microsoft.com/office/drawing/2014/main" id="{533A9ADF-6591-01AD-73C8-AFE7D86BAFBE}"/>
                    </a:ext>
                  </a:extLst>
                </p:cNvPr>
                <p:cNvPicPr/>
                <p:nvPr/>
              </p:nvPicPr>
              <p:blipFill>
                <a:blip r:embed="rId71"/>
                <a:stretch>
                  <a:fillRect/>
                </a:stretch>
              </p:blipFill>
              <p:spPr>
                <a:xfrm>
                  <a:off x="3353286" y="3822834"/>
                  <a:ext cx="1069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2" name="Ink 71">
                  <a:extLst>
                    <a:ext uri="{FF2B5EF4-FFF2-40B4-BE49-F238E27FC236}">
                      <a16:creationId xmlns:a16="http://schemas.microsoft.com/office/drawing/2014/main" id="{7A0B492C-3EC5-517D-481F-F5BE4554C972}"/>
                    </a:ext>
                  </a:extLst>
                </p14:cNvPr>
                <p14:cNvContentPartPr/>
                <p14:nvPr/>
              </p14:nvContentPartPr>
              <p14:xfrm>
                <a:off x="3378846" y="3902754"/>
                <a:ext cx="104040" cy="9360"/>
              </p14:xfrm>
            </p:contentPart>
          </mc:Choice>
          <mc:Fallback>
            <p:pic>
              <p:nvPicPr>
                <p:cNvPr id="72" name="Ink 71">
                  <a:extLst>
                    <a:ext uri="{FF2B5EF4-FFF2-40B4-BE49-F238E27FC236}">
                      <a16:creationId xmlns:a16="http://schemas.microsoft.com/office/drawing/2014/main" id="{7A0B492C-3EC5-517D-481F-F5BE4554C972}"/>
                    </a:ext>
                  </a:extLst>
                </p:cNvPr>
                <p:cNvPicPr/>
                <p:nvPr/>
              </p:nvPicPr>
              <p:blipFill>
                <a:blip r:embed="rId73"/>
                <a:stretch>
                  <a:fillRect/>
                </a:stretch>
              </p:blipFill>
              <p:spPr>
                <a:xfrm>
                  <a:off x="3370206" y="3893754"/>
                  <a:ext cx="1216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3" name="Ink 72">
                  <a:extLst>
                    <a:ext uri="{FF2B5EF4-FFF2-40B4-BE49-F238E27FC236}">
                      <a16:creationId xmlns:a16="http://schemas.microsoft.com/office/drawing/2014/main" id="{F4EC1E6D-2D59-B310-5DAF-088153CBF701}"/>
                    </a:ext>
                  </a:extLst>
                </p14:cNvPr>
                <p14:cNvContentPartPr/>
                <p14:nvPr/>
              </p14:nvContentPartPr>
              <p14:xfrm>
                <a:off x="3753966" y="3728154"/>
                <a:ext cx="162360" cy="168120"/>
              </p14:xfrm>
            </p:contentPart>
          </mc:Choice>
          <mc:Fallback>
            <p:pic>
              <p:nvPicPr>
                <p:cNvPr id="73" name="Ink 72">
                  <a:extLst>
                    <a:ext uri="{FF2B5EF4-FFF2-40B4-BE49-F238E27FC236}">
                      <a16:creationId xmlns:a16="http://schemas.microsoft.com/office/drawing/2014/main" id="{F4EC1E6D-2D59-B310-5DAF-088153CBF701}"/>
                    </a:ext>
                  </a:extLst>
                </p:cNvPr>
                <p:cNvPicPr/>
                <p:nvPr/>
              </p:nvPicPr>
              <p:blipFill>
                <a:blip r:embed="rId75"/>
                <a:stretch>
                  <a:fillRect/>
                </a:stretch>
              </p:blipFill>
              <p:spPr>
                <a:xfrm>
                  <a:off x="3744966" y="3719154"/>
                  <a:ext cx="1800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4" name="Ink 73">
                  <a:extLst>
                    <a:ext uri="{FF2B5EF4-FFF2-40B4-BE49-F238E27FC236}">
                      <a16:creationId xmlns:a16="http://schemas.microsoft.com/office/drawing/2014/main" id="{B5A08762-7C8B-C408-0A77-B5AF97F60F85}"/>
                    </a:ext>
                  </a:extLst>
                </p14:cNvPr>
                <p14:cNvContentPartPr/>
                <p14:nvPr/>
              </p14:nvContentPartPr>
              <p14:xfrm>
                <a:off x="3767646" y="3617274"/>
                <a:ext cx="85320" cy="77760"/>
              </p14:xfrm>
            </p:contentPart>
          </mc:Choice>
          <mc:Fallback>
            <p:pic>
              <p:nvPicPr>
                <p:cNvPr id="74" name="Ink 73">
                  <a:extLst>
                    <a:ext uri="{FF2B5EF4-FFF2-40B4-BE49-F238E27FC236}">
                      <a16:creationId xmlns:a16="http://schemas.microsoft.com/office/drawing/2014/main" id="{B5A08762-7C8B-C408-0A77-B5AF97F60F85}"/>
                    </a:ext>
                  </a:extLst>
                </p:cNvPr>
                <p:cNvPicPr/>
                <p:nvPr/>
              </p:nvPicPr>
              <p:blipFill>
                <a:blip r:embed="rId77"/>
                <a:stretch>
                  <a:fillRect/>
                </a:stretch>
              </p:blipFill>
              <p:spPr>
                <a:xfrm>
                  <a:off x="3758646" y="3608274"/>
                  <a:ext cx="1029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5" name="Ink 74">
                  <a:extLst>
                    <a:ext uri="{FF2B5EF4-FFF2-40B4-BE49-F238E27FC236}">
                      <a16:creationId xmlns:a16="http://schemas.microsoft.com/office/drawing/2014/main" id="{B87D694C-0D97-5055-9287-298AB0CC7E9F}"/>
                    </a:ext>
                  </a:extLst>
                </p14:cNvPr>
                <p14:cNvContentPartPr/>
                <p14:nvPr/>
              </p14:nvContentPartPr>
              <p14:xfrm>
                <a:off x="4047726" y="3697194"/>
                <a:ext cx="22680" cy="163800"/>
              </p14:xfrm>
            </p:contentPart>
          </mc:Choice>
          <mc:Fallback>
            <p:pic>
              <p:nvPicPr>
                <p:cNvPr id="75" name="Ink 74">
                  <a:extLst>
                    <a:ext uri="{FF2B5EF4-FFF2-40B4-BE49-F238E27FC236}">
                      <a16:creationId xmlns:a16="http://schemas.microsoft.com/office/drawing/2014/main" id="{B87D694C-0D97-5055-9287-298AB0CC7E9F}"/>
                    </a:ext>
                  </a:extLst>
                </p:cNvPr>
                <p:cNvPicPr/>
                <p:nvPr/>
              </p:nvPicPr>
              <p:blipFill>
                <a:blip r:embed="rId79"/>
                <a:stretch>
                  <a:fillRect/>
                </a:stretch>
              </p:blipFill>
              <p:spPr>
                <a:xfrm>
                  <a:off x="4038726" y="3688554"/>
                  <a:ext cx="403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6" name="Ink 75">
                  <a:extLst>
                    <a:ext uri="{FF2B5EF4-FFF2-40B4-BE49-F238E27FC236}">
                      <a16:creationId xmlns:a16="http://schemas.microsoft.com/office/drawing/2014/main" id="{A4500303-20C9-EBBF-FE4E-4A9909238DAA}"/>
                    </a:ext>
                  </a:extLst>
                </p14:cNvPr>
                <p14:cNvContentPartPr/>
                <p14:nvPr/>
              </p14:nvContentPartPr>
              <p14:xfrm>
                <a:off x="3974286" y="3775674"/>
                <a:ext cx="153360" cy="11160"/>
              </p14:xfrm>
            </p:contentPart>
          </mc:Choice>
          <mc:Fallback>
            <p:pic>
              <p:nvPicPr>
                <p:cNvPr id="76" name="Ink 75">
                  <a:extLst>
                    <a:ext uri="{FF2B5EF4-FFF2-40B4-BE49-F238E27FC236}">
                      <a16:creationId xmlns:a16="http://schemas.microsoft.com/office/drawing/2014/main" id="{A4500303-20C9-EBBF-FE4E-4A9909238DAA}"/>
                    </a:ext>
                  </a:extLst>
                </p:cNvPr>
                <p:cNvPicPr/>
                <p:nvPr/>
              </p:nvPicPr>
              <p:blipFill>
                <a:blip r:embed="rId81"/>
                <a:stretch>
                  <a:fillRect/>
                </a:stretch>
              </p:blipFill>
              <p:spPr>
                <a:xfrm>
                  <a:off x="3965286" y="3767034"/>
                  <a:ext cx="171000" cy="28800"/>
                </a:xfrm>
                <a:prstGeom prst="rect">
                  <a:avLst/>
                </a:prstGeom>
              </p:spPr>
            </p:pic>
          </mc:Fallback>
        </mc:AlternateContent>
      </p:grpSp>
      <p:grpSp>
        <p:nvGrpSpPr>
          <p:cNvPr id="86" name="Group 85">
            <a:extLst>
              <a:ext uri="{FF2B5EF4-FFF2-40B4-BE49-F238E27FC236}">
                <a16:creationId xmlns:a16="http://schemas.microsoft.com/office/drawing/2014/main" id="{46227010-BD6E-0116-E6E7-29B6B3A51239}"/>
              </a:ext>
            </a:extLst>
          </p:cNvPr>
          <p:cNvGrpSpPr/>
          <p:nvPr/>
        </p:nvGrpSpPr>
        <p:grpSpPr>
          <a:xfrm>
            <a:off x="4351206" y="3526914"/>
            <a:ext cx="1383120" cy="477000"/>
            <a:chOff x="4351206" y="3526914"/>
            <a:chExt cx="1383120" cy="477000"/>
          </a:xfrm>
        </p:grpSpPr>
        <mc:AlternateContent xmlns:mc="http://schemas.openxmlformats.org/markup-compatibility/2006">
          <mc:Choice xmlns:p14="http://schemas.microsoft.com/office/powerpoint/2010/main" Requires="p14">
            <p:contentPart p14:bwMode="auto" r:id="rId82">
              <p14:nvContentPartPr>
                <p14:cNvPr id="78" name="Ink 77">
                  <a:extLst>
                    <a:ext uri="{FF2B5EF4-FFF2-40B4-BE49-F238E27FC236}">
                      <a16:creationId xmlns:a16="http://schemas.microsoft.com/office/drawing/2014/main" id="{EC3E2F83-01EA-850B-084E-46120EE0A534}"/>
                    </a:ext>
                  </a:extLst>
                </p14:cNvPr>
                <p14:cNvContentPartPr/>
                <p14:nvPr/>
              </p14:nvContentPartPr>
              <p14:xfrm>
                <a:off x="4351206" y="3606474"/>
                <a:ext cx="155880" cy="314280"/>
              </p14:xfrm>
            </p:contentPart>
          </mc:Choice>
          <mc:Fallback>
            <p:pic>
              <p:nvPicPr>
                <p:cNvPr id="78" name="Ink 77">
                  <a:extLst>
                    <a:ext uri="{FF2B5EF4-FFF2-40B4-BE49-F238E27FC236}">
                      <a16:creationId xmlns:a16="http://schemas.microsoft.com/office/drawing/2014/main" id="{EC3E2F83-01EA-850B-084E-46120EE0A534}"/>
                    </a:ext>
                  </a:extLst>
                </p:cNvPr>
                <p:cNvPicPr/>
                <p:nvPr/>
              </p:nvPicPr>
              <p:blipFill>
                <a:blip r:embed="rId83"/>
                <a:stretch>
                  <a:fillRect/>
                </a:stretch>
              </p:blipFill>
              <p:spPr>
                <a:xfrm>
                  <a:off x="4342566" y="3597834"/>
                  <a:ext cx="17352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9" name="Ink 78">
                  <a:extLst>
                    <a:ext uri="{FF2B5EF4-FFF2-40B4-BE49-F238E27FC236}">
                      <a16:creationId xmlns:a16="http://schemas.microsoft.com/office/drawing/2014/main" id="{4EE11201-E8FF-B188-8389-0F2673CC8CC6}"/>
                    </a:ext>
                  </a:extLst>
                </p14:cNvPr>
                <p14:cNvContentPartPr/>
                <p14:nvPr/>
              </p14:nvContentPartPr>
              <p14:xfrm>
                <a:off x="4607886" y="3759834"/>
                <a:ext cx="139680" cy="244080"/>
              </p14:xfrm>
            </p:contentPart>
          </mc:Choice>
          <mc:Fallback>
            <p:pic>
              <p:nvPicPr>
                <p:cNvPr id="79" name="Ink 78">
                  <a:extLst>
                    <a:ext uri="{FF2B5EF4-FFF2-40B4-BE49-F238E27FC236}">
                      <a16:creationId xmlns:a16="http://schemas.microsoft.com/office/drawing/2014/main" id="{4EE11201-E8FF-B188-8389-0F2673CC8CC6}"/>
                    </a:ext>
                  </a:extLst>
                </p:cNvPr>
                <p:cNvPicPr/>
                <p:nvPr/>
              </p:nvPicPr>
              <p:blipFill>
                <a:blip r:embed="rId85"/>
                <a:stretch>
                  <a:fillRect/>
                </a:stretch>
              </p:blipFill>
              <p:spPr>
                <a:xfrm>
                  <a:off x="4599246" y="3750834"/>
                  <a:ext cx="1573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0" name="Ink 79">
                  <a:extLst>
                    <a:ext uri="{FF2B5EF4-FFF2-40B4-BE49-F238E27FC236}">
                      <a16:creationId xmlns:a16="http://schemas.microsoft.com/office/drawing/2014/main" id="{568E177F-187C-841B-60EB-865833E1E9C6}"/>
                    </a:ext>
                  </a:extLst>
                </p14:cNvPr>
                <p14:cNvContentPartPr/>
                <p14:nvPr/>
              </p14:nvContentPartPr>
              <p14:xfrm>
                <a:off x="4634166" y="3610434"/>
                <a:ext cx="56520" cy="56520"/>
              </p14:xfrm>
            </p:contentPart>
          </mc:Choice>
          <mc:Fallback>
            <p:pic>
              <p:nvPicPr>
                <p:cNvPr id="80" name="Ink 79">
                  <a:extLst>
                    <a:ext uri="{FF2B5EF4-FFF2-40B4-BE49-F238E27FC236}">
                      <a16:creationId xmlns:a16="http://schemas.microsoft.com/office/drawing/2014/main" id="{568E177F-187C-841B-60EB-865833E1E9C6}"/>
                    </a:ext>
                  </a:extLst>
                </p:cNvPr>
                <p:cNvPicPr/>
                <p:nvPr/>
              </p:nvPicPr>
              <p:blipFill>
                <a:blip r:embed="rId87"/>
                <a:stretch>
                  <a:fillRect/>
                </a:stretch>
              </p:blipFill>
              <p:spPr>
                <a:xfrm>
                  <a:off x="4625166" y="3601434"/>
                  <a:ext cx="7416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2" name="Ink 81">
                  <a:extLst>
                    <a:ext uri="{FF2B5EF4-FFF2-40B4-BE49-F238E27FC236}">
                      <a16:creationId xmlns:a16="http://schemas.microsoft.com/office/drawing/2014/main" id="{5F423A1E-1E90-F03E-9480-991AA9DCAF69}"/>
                    </a:ext>
                  </a:extLst>
                </p14:cNvPr>
                <p14:cNvContentPartPr/>
                <p14:nvPr/>
              </p14:nvContentPartPr>
              <p14:xfrm>
                <a:off x="4989126" y="3646074"/>
                <a:ext cx="28800" cy="211680"/>
              </p14:xfrm>
            </p:contentPart>
          </mc:Choice>
          <mc:Fallback>
            <p:pic>
              <p:nvPicPr>
                <p:cNvPr id="82" name="Ink 81">
                  <a:extLst>
                    <a:ext uri="{FF2B5EF4-FFF2-40B4-BE49-F238E27FC236}">
                      <a16:creationId xmlns:a16="http://schemas.microsoft.com/office/drawing/2014/main" id="{5F423A1E-1E90-F03E-9480-991AA9DCAF69}"/>
                    </a:ext>
                  </a:extLst>
                </p:cNvPr>
                <p:cNvPicPr/>
                <p:nvPr/>
              </p:nvPicPr>
              <p:blipFill>
                <a:blip r:embed="rId89"/>
                <a:stretch>
                  <a:fillRect/>
                </a:stretch>
              </p:blipFill>
              <p:spPr>
                <a:xfrm>
                  <a:off x="4980126" y="3637074"/>
                  <a:ext cx="464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3" name="Ink 82">
                  <a:extLst>
                    <a:ext uri="{FF2B5EF4-FFF2-40B4-BE49-F238E27FC236}">
                      <a16:creationId xmlns:a16="http://schemas.microsoft.com/office/drawing/2014/main" id="{54D7CFF7-0B8D-C918-7892-34F465F5C6C3}"/>
                    </a:ext>
                  </a:extLst>
                </p14:cNvPr>
                <p14:cNvContentPartPr/>
                <p14:nvPr/>
              </p14:nvContentPartPr>
              <p14:xfrm>
                <a:off x="4928646" y="3739314"/>
                <a:ext cx="172080" cy="32400"/>
              </p14:xfrm>
            </p:contentPart>
          </mc:Choice>
          <mc:Fallback>
            <p:pic>
              <p:nvPicPr>
                <p:cNvPr id="83" name="Ink 82">
                  <a:extLst>
                    <a:ext uri="{FF2B5EF4-FFF2-40B4-BE49-F238E27FC236}">
                      <a16:creationId xmlns:a16="http://schemas.microsoft.com/office/drawing/2014/main" id="{54D7CFF7-0B8D-C918-7892-34F465F5C6C3}"/>
                    </a:ext>
                  </a:extLst>
                </p:cNvPr>
                <p:cNvPicPr/>
                <p:nvPr/>
              </p:nvPicPr>
              <p:blipFill>
                <a:blip r:embed="rId91"/>
                <a:stretch>
                  <a:fillRect/>
                </a:stretch>
              </p:blipFill>
              <p:spPr>
                <a:xfrm>
                  <a:off x="4920006" y="3730314"/>
                  <a:ext cx="1897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4" name="Ink 83">
                  <a:extLst>
                    <a:ext uri="{FF2B5EF4-FFF2-40B4-BE49-F238E27FC236}">
                      <a16:creationId xmlns:a16="http://schemas.microsoft.com/office/drawing/2014/main" id="{9CF2C452-7ACE-C6B1-6AC4-0790EBB38259}"/>
                    </a:ext>
                  </a:extLst>
                </p14:cNvPr>
                <p14:cNvContentPartPr/>
                <p14:nvPr/>
              </p14:nvContentPartPr>
              <p14:xfrm>
                <a:off x="5253366" y="3596754"/>
                <a:ext cx="120960" cy="195120"/>
              </p14:xfrm>
            </p:contentPart>
          </mc:Choice>
          <mc:Fallback>
            <p:pic>
              <p:nvPicPr>
                <p:cNvPr id="84" name="Ink 83">
                  <a:extLst>
                    <a:ext uri="{FF2B5EF4-FFF2-40B4-BE49-F238E27FC236}">
                      <a16:creationId xmlns:a16="http://schemas.microsoft.com/office/drawing/2014/main" id="{9CF2C452-7ACE-C6B1-6AC4-0790EBB38259}"/>
                    </a:ext>
                  </a:extLst>
                </p:cNvPr>
                <p:cNvPicPr/>
                <p:nvPr/>
              </p:nvPicPr>
              <p:blipFill>
                <a:blip r:embed="rId93"/>
                <a:stretch>
                  <a:fillRect/>
                </a:stretch>
              </p:blipFill>
              <p:spPr>
                <a:xfrm>
                  <a:off x="5244366" y="3587754"/>
                  <a:ext cx="1386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5" name="Ink 84">
                  <a:extLst>
                    <a:ext uri="{FF2B5EF4-FFF2-40B4-BE49-F238E27FC236}">
                      <a16:creationId xmlns:a16="http://schemas.microsoft.com/office/drawing/2014/main" id="{629E2DC1-8B7C-604E-0E4A-5F21FD1E0DEF}"/>
                    </a:ext>
                  </a:extLst>
                </p14:cNvPr>
                <p14:cNvContentPartPr/>
                <p14:nvPr/>
              </p14:nvContentPartPr>
              <p14:xfrm>
                <a:off x="5476566" y="3526914"/>
                <a:ext cx="257760" cy="288360"/>
              </p14:xfrm>
            </p:contentPart>
          </mc:Choice>
          <mc:Fallback>
            <p:pic>
              <p:nvPicPr>
                <p:cNvPr id="85" name="Ink 84">
                  <a:extLst>
                    <a:ext uri="{FF2B5EF4-FFF2-40B4-BE49-F238E27FC236}">
                      <a16:creationId xmlns:a16="http://schemas.microsoft.com/office/drawing/2014/main" id="{629E2DC1-8B7C-604E-0E4A-5F21FD1E0DEF}"/>
                    </a:ext>
                  </a:extLst>
                </p:cNvPr>
                <p:cNvPicPr/>
                <p:nvPr/>
              </p:nvPicPr>
              <p:blipFill>
                <a:blip r:embed="rId95"/>
                <a:stretch>
                  <a:fillRect/>
                </a:stretch>
              </p:blipFill>
              <p:spPr>
                <a:xfrm>
                  <a:off x="5467566" y="3517914"/>
                  <a:ext cx="275400" cy="306000"/>
                </a:xfrm>
                <a:prstGeom prst="rect">
                  <a:avLst/>
                </a:prstGeom>
              </p:spPr>
            </p:pic>
          </mc:Fallback>
        </mc:AlternateContent>
      </p:grpSp>
      <p:grpSp>
        <p:nvGrpSpPr>
          <p:cNvPr id="94" name="Group 93">
            <a:extLst>
              <a:ext uri="{FF2B5EF4-FFF2-40B4-BE49-F238E27FC236}">
                <a16:creationId xmlns:a16="http://schemas.microsoft.com/office/drawing/2014/main" id="{FEB338D4-A646-81EF-9F49-2140485C2309}"/>
              </a:ext>
            </a:extLst>
          </p:cNvPr>
          <p:cNvGrpSpPr/>
          <p:nvPr/>
        </p:nvGrpSpPr>
        <p:grpSpPr>
          <a:xfrm>
            <a:off x="1218846" y="4648314"/>
            <a:ext cx="846360" cy="338760"/>
            <a:chOff x="1218846" y="4648314"/>
            <a:chExt cx="846360" cy="338760"/>
          </a:xfrm>
        </p:grpSpPr>
        <mc:AlternateContent xmlns:mc="http://schemas.openxmlformats.org/markup-compatibility/2006">
          <mc:Choice xmlns:p14="http://schemas.microsoft.com/office/powerpoint/2010/main" Requires="p14">
            <p:contentPart p14:bwMode="auto" r:id="rId96">
              <p14:nvContentPartPr>
                <p14:cNvPr id="87" name="Ink 86">
                  <a:extLst>
                    <a:ext uri="{FF2B5EF4-FFF2-40B4-BE49-F238E27FC236}">
                      <a16:creationId xmlns:a16="http://schemas.microsoft.com/office/drawing/2014/main" id="{CE9533B0-16B9-0C80-402E-2B8D64BD662A}"/>
                    </a:ext>
                  </a:extLst>
                </p14:cNvPr>
                <p14:cNvContentPartPr/>
                <p14:nvPr/>
              </p14:nvContentPartPr>
              <p14:xfrm>
                <a:off x="1218846" y="4757034"/>
                <a:ext cx="183960" cy="210240"/>
              </p14:xfrm>
            </p:contentPart>
          </mc:Choice>
          <mc:Fallback>
            <p:pic>
              <p:nvPicPr>
                <p:cNvPr id="87" name="Ink 86">
                  <a:extLst>
                    <a:ext uri="{FF2B5EF4-FFF2-40B4-BE49-F238E27FC236}">
                      <a16:creationId xmlns:a16="http://schemas.microsoft.com/office/drawing/2014/main" id="{CE9533B0-16B9-0C80-402E-2B8D64BD662A}"/>
                    </a:ext>
                  </a:extLst>
                </p:cNvPr>
                <p:cNvPicPr/>
                <p:nvPr/>
              </p:nvPicPr>
              <p:blipFill>
                <a:blip r:embed="rId97"/>
                <a:stretch>
                  <a:fillRect/>
                </a:stretch>
              </p:blipFill>
              <p:spPr>
                <a:xfrm>
                  <a:off x="1210206" y="4748394"/>
                  <a:ext cx="2016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8" name="Ink 87">
                  <a:extLst>
                    <a:ext uri="{FF2B5EF4-FFF2-40B4-BE49-F238E27FC236}">
                      <a16:creationId xmlns:a16="http://schemas.microsoft.com/office/drawing/2014/main" id="{46A3D259-48F0-BEAC-FCB3-4952C9283819}"/>
                    </a:ext>
                  </a:extLst>
                </p14:cNvPr>
                <p14:cNvContentPartPr/>
                <p14:nvPr/>
              </p14:nvContentPartPr>
              <p14:xfrm>
                <a:off x="1498566" y="4865754"/>
                <a:ext cx="6120" cy="121320"/>
              </p14:xfrm>
            </p:contentPart>
          </mc:Choice>
          <mc:Fallback>
            <p:pic>
              <p:nvPicPr>
                <p:cNvPr id="88" name="Ink 87">
                  <a:extLst>
                    <a:ext uri="{FF2B5EF4-FFF2-40B4-BE49-F238E27FC236}">
                      <a16:creationId xmlns:a16="http://schemas.microsoft.com/office/drawing/2014/main" id="{46A3D259-48F0-BEAC-FCB3-4952C9283819}"/>
                    </a:ext>
                  </a:extLst>
                </p:cNvPr>
                <p:cNvPicPr/>
                <p:nvPr/>
              </p:nvPicPr>
              <p:blipFill>
                <a:blip r:embed="rId99"/>
                <a:stretch>
                  <a:fillRect/>
                </a:stretch>
              </p:blipFill>
              <p:spPr>
                <a:xfrm>
                  <a:off x="1489566" y="4856754"/>
                  <a:ext cx="237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9" name="Ink 88">
                  <a:extLst>
                    <a:ext uri="{FF2B5EF4-FFF2-40B4-BE49-F238E27FC236}">
                      <a16:creationId xmlns:a16="http://schemas.microsoft.com/office/drawing/2014/main" id="{332F0D4C-2F7F-F412-9B86-F05D3E635D59}"/>
                    </a:ext>
                  </a:extLst>
                </p14:cNvPr>
                <p14:cNvContentPartPr/>
                <p14:nvPr/>
              </p14:nvContentPartPr>
              <p14:xfrm>
                <a:off x="1610886" y="4648314"/>
                <a:ext cx="72720" cy="252360"/>
              </p14:xfrm>
            </p:contentPart>
          </mc:Choice>
          <mc:Fallback>
            <p:pic>
              <p:nvPicPr>
                <p:cNvPr id="89" name="Ink 88">
                  <a:extLst>
                    <a:ext uri="{FF2B5EF4-FFF2-40B4-BE49-F238E27FC236}">
                      <a16:creationId xmlns:a16="http://schemas.microsoft.com/office/drawing/2014/main" id="{332F0D4C-2F7F-F412-9B86-F05D3E635D59}"/>
                    </a:ext>
                  </a:extLst>
                </p:cNvPr>
                <p:cNvPicPr/>
                <p:nvPr/>
              </p:nvPicPr>
              <p:blipFill>
                <a:blip r:embed="rId101"/>
                <a:stretch>
                  <a:fillRect/>
                </a:stretch>
              </p:blipFill>
              <p:spPr>
                <a:xfrm>
                  <a:off x="1602246" y="4639314"/>
                  <a:ext cx="9036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0" name="Ink 89">
                  <a:extLst>
                    <a:ext uri="{FF2B5EF4-FFF2-40B4-BE49-F238E27FC236}">
                      <a16:creationId xmlns:a16="http://schemas.microsoft.com/office/drawing/2014/main" id="{6686E116-F6EE-3FE4-B813-CAB8CEF137DC}"/>
                    </a:ext>
                  </a:extLst>
                </p14:cNvPr>
                <p14:cNvContentPartPr/>
                <p14:nvPr/>
              </p14:nvContentPartPr>
              <p14:xfrm>
                <a:off x="1887366" y="4845234"/>
                <a:ext cx="19080" cy="99720"/>
              </p14:xfrm>
            </p:contentPart>
          </mc:Choice>
          <mc:Fallback>
            <p:pic>
              <p:nvPicPr>
                <p:cNvPr id="90" name="Ink 89">
                  <a:extLst>
                    <a:ext uri="{FF2B5EF4-FFF2-40B4-BE49-F238E27FC236}">
                      <a16:creationId xmlns:a16="http://schemas.microsoft.com/office/drawing/2014/main" id="{6686E116-F6EE-3FE4-B813-CAB8CEF137DC}"/>
                    </a:ext>
                  </a:extLst>
                </p:cNvPr>
                <p:cNvPicPr/>
                <p:nvPr/>
              </p:nvPicPr>
              <p:blipFill>
                <a:blip r:embed="rId103"/>
                <a:stretch>
                  <a:fillRect/>
                </a:stretch>
              </p:blipFill>
              <p:spPr>
                <a:xfrm>
                  <a:off x="1878726" y="4836594"/>
                  <a:ext cx="367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1" name="Ink 90">
                  <a:extLst>
                    <a:ext uri="{FF2B5EF4-FFF2-40B4-BE49-F238E27FC236}">
                      <a16:creationId xmlns:a16="http://schemas.microsoft.com/office/drawing/2014/main" id="{95ADCEA6-37A5-7684-2592-A2CE1B10E69B}"/>
                    </a:ext>
                  </a:extLst>
                </p14:cNvPr>
                <p14:cNvContentPartPr/>
                <p14:nvPr/>
              </p14:nvContentPartPr>
              <p14:xfrm>
                <a:off x="1954326" y="4714914"/>
                <a:ext cx="110880" cy="170640"/>
              </p14:xfrm>
            </p:contentPart>
          </mc:Choice>
          <mc:Fallback>
            <p:pic>
              <p:nvPicPr>
                <p:cNvPr id="91" name="Ink 90">
                  <a:extLst>
                    <a:ext uri="{FF2B5EF4-FFF2-40B4-BE49-F238E27FC236}">
                      <a16:creationId xmlns:a16="http://schemas.microsoft.com/office/drawing/2014/main" id="{95ADCEA6-37A5-7684-2592-A2CE1B10E69B}"/>
                    </a:ext>
                  </a:extLst>
                </p:cNvPr>
                <p:cNvPicPr/>
                <p:nvPr/>
              </p:nvPicPr>
              <p:blipFill>
                <a:blip r:embed="rId105"/>
                <a:stretch>
                  <a:fillRect/>
                </a:stretch>
              </p:blipFill>
              <p:spPr>
                <a:xfrm>
                  <a:off x="1945686" y="4705914"/>
                  <a:ext cx="128520" cy="188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
            <p14:nvContentPartPr>
              <p14:cNvPr id="92" name="Ink 91">
                <a:extLst>
                  <a:ext uri="{FF2B5EF4-FFF2-40B4-BE49-F238E27FC236}">
                    <a16:creationId xmlns:a16="http://schemas.microsoft.com/office/drawing/2014/main" id="{89C3356E-94BE-929A-D2B9-31C39590CF41}"/>
                  </a:ext>
                </a:extLst>
              </p14:cNvPr>
              <p14:cNvContentPartPr/>
              <p14:nvPr/>
            </p14:nvContentPartPr>
            <p14:xfrm>
              <a:off x="2334486" y="4643994"/>
              <a:ext cx="427680" cy="205920"/>
            </p14:xfrm>
          </p:contentPart>
        </mc:Choice>
        <mc:Fallback>
          <p:pic>
            <p:nvPicPr>
              <p:cNvPr id="92" name="Ink 91">
                <a:extLst>
                  <a:ext uri="{FF2B5EF4-FFF2-40B4-BE49-F238E27FC236}">
                    <a16:creationId xmlns:a16="http://schemas.microsoft.com/office/drawing/2014/main" id="{89C3356E-94BE-929A-D2B9-31C39590CF41}"/>
                  </a:ext>
                </a:extLst>
              </p:cNvPr>
              <p:cNvPicPr/>
              <p:nvPr/>
            </p:nvPicPr>
            <p:blipFill>
              <a:blip r:embed="rId107"/>
              <a:stretch>
                <a:fillRect/>
              </a:stretch>
            </p:blipFill>
            <p:spPr>
              <a:xfrm>
                <a:off x="2325846" y="4635354"/>
                <a:ext cx="4453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3" name="Ink 92">
                <a:extLst>
                  <a:ext uri="{FF2B5EF4-FFF2-40B4-BE49-F238E27FC236}">
                    <a16:creationId xmlns:a16="http://schemas.microsoft.com/office/drawing/2014/main" id="{BAD6F15C-1DF1-43B2-9EA0-5F0281524213}"/>
                  </a:ext>
                </a:extLst>
              </p14:cNvPr>
              <p14:cNvContentPartPr/>
              <p14:nvPr/>
            </p14:nvContentPartPr>
            <p14:xfrm>
              <a:off x="2901126" y="4489194"/>
              <a:ext cx="1483200" cy="488880"/>
            </p14:xfrm>
          </p:contentPart>
        </mc:Choice>
        <mc:Fallback>
          <p:pic>
            <p:nvPicPr>
              <p:cNvPr id="93" name="Ink 92">
                <a:extLst>
                  <a:ext uri="{FF2B5EF4-FFF2-40B4-BE49-F238E27FC236}">
                    <a16:creationId xmlns:a16="http://schemas.microsoft.com/office/drawing/2014/main" id="{BAD6F15C-1DF1-43B2-9EA0-5F0281524213}"/>
                  </a:ext>
                </a:extLst>
              </p:cNvPr>
              <p:cNvPicPr/>
              <p:nvPr/>
            </p:nvPicPr>
            <p:blipFill>
              <a:blip r:embed="rId109"/>
              <a:stretch>
                <a:fillRect/>
              </a:stretch>
            </p:blipFill>
            <p:spPr>
              <a:xfrm>
                <a:off x="2892126" y="4480194"/>
                <a:ext cx="150084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5" name="Ink 94">
                <a:extLst>
                  <a:ext uri="{FF2B5EF4-FFF2-40B4-BE49-F238E27FC236}">
                    <a16:creationId xmlns:a16="http://schemas.microsoft.com/office/drawing/2014/main" id="{00223566-38B3-106D-DF81-BA614445940E}"/>
                  </a:ext>
                </a:extLst>
              </p14:cNvPr>
              <p14:cNvContentPartPr/>
              <p14:nvPr/>
            </p14:nvContentPartPr>
            <p14:xfrm>
              <a:off x="8249646" y="2694594"/>
              <a:ext cx="103680" cy="968760"/>
            </p14:xfrm>
          </p:contentPart>
        </mc:Choice>
        <mc:Fallback>
          <p:pic>
            <p:nvPicPr>
              <p:cNvPr id="95" name="Ink 94">
                <a:extLst>
                  <a:ext uri="{FF2B5EF4-FFF2-40B4-BE49-F238E27FC236}">
                    <a16:creationId xmlns:a16="http://schemas.microsoft.com/office/drawing/2014/main" id="{00223566-38B3-106D-DF81-BA614445940E}"/>
                  </a:ext>
                </a:extLst>
              </p:cNvPr>
              <p:cNvPicPr/>
              <p:nvPr/>
            </p:nvPicPr>
            <p:blipFill>
              <a:blip r:embed="rId111"/>
              <a:stretch>
                <a:fillRect/>
              </a:stretch>
            </p:blipFill>
            <p:spPr>
              <a:xfrm>
                <a:off x="8241006" y="2685594"/>
                <a:ext cx="121320" cy="986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6" name="Ink 95">
                <a:extLst>
                  <a:ext uri="{FF2B5EF4-FFF2-40B4-BE49-F238E27FC236}">
                    <a16:creationId xmlns:a16="http://schemas.microsoft.com/office/drawing/2014/main" id="{9063CEED-1C64-3796-D89B-96C41190CB99}"/>
                  </a:ext>
                </a:extLst>
              </p14:cNvPr>
              <p14:cNvContentPartPr/>
              <p14:nvPr/>
            </p14:nvContentPartPr>
            <p14:xfrm>
              <a:off x="8466726" y="2675154"/>
              <a:ext cx="87480" cy="234360"/>
            </p14:xfrm>
          </p:contentPart>
        </mc:Choice>
        <mc:Fallback>
          <p:pic>
            <p:nvPicPr>
              <p:cNvPr id="96" name="Ink 95">
                <a:extLst>
                  <a:ext uri="{FF2B5EF4-FFF2-40B4-BE49-F238E27FC236}">
                    <a16:creationId xmlns:a16="http://schemas.microsoft.com/office/drawing/2014/main" id="{9063CEED-1C64-3796-D89B-96C41190CB99}"/>
                  </a:ext>
                </a:extLst>
              </p:cNvPr>
              <p:cNvPicPr/>
              <p:nvPr/>
            </p:nvPicPr>
            <p:blipFill>
              <a:blip r:embed="rId113"/>
              <a:stretch>
                <a:fillRect/>
              </a:stretch>
            </p:blipFill>
            <p:spPr>
              <a:xfrm>
                <a:off x="8457726" y="2666154"/>
                <a:ext cx="1051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7" name="Ink 96">
                <a:extLst>
                  <a:ext uri="{FF2B5EF4-FFF2-40B4-BE49-F238E27FC236}">
                    <a16:creationId xmlns:a16="http://schemas.microsoft.com/office/drawing/2014/main" id="{514CDA0E-6B69-F86F-BE3B-9E89DC92EC71}"/>
                  </a:ext>
                </a:extLst>
              </p14:cNvPr>
              <p14:cNvContentPartPr/>
              <p14:nvPr/>
            </p14:nvContentPartPr>
            <p14:xfrm>
              <a:off x="8493006" y="3105354"/>
              <a:ext cx="101520" cy="171720"/>
            </p14:xfrm>
          </p:contentPart>
        </mc:Choice>
        <mc:Fallback>
          <p:pic>
            <p:nvPicPr>
              <p:cNvPr id="97" name="Ink 96">
                <a:extLst>
                  <a:ext uri="{FF2B5EF4-FFF2-40B4-BE49-F238E27FC236}">
                    <a16:creationId xmlns:a16="http://schemas.microsoft.com/office/drawing/2014/main" id="{514CDA0E-6B69-F86F-BE3B-9E89DC92EC71}"/>
                  </a:ext>
                </a:extLst>
              </p:cNvPr>
              <p:cNvPicPr/>
              <p:nvPr/>
            </p:nvPicPr>
            <p:blipFill>
              <a:blip r:embed="rId115"/>
              <a:stretch>
                <a:fillRect/>
              </a:stretch>
            </p:blipFill>
            <p:spPr>
              <a:xfrm>
                <a:off x="8484366" y="3096354"/>
                <a:ext cx="1191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8" name="Ink 97">
                <a:extLst>
                  <a:ext uri="{FF2B5EF4-FFF2-40B4-BE49-F238E27FC236}">
                    <a16:creationId xmlns:a16="http://schemas.microsoft.com/office/drawing/2014/main" id="{CE69D20B-1E63-FFF9-8CA3-2B1CAC99587A}"/>
                  </a:ext>
                </a:extLst>
              </p14:cNvPr>
              <p14:cNvContentPartPr/>
              <p14:nvPr/>
            </p14:nvContentPartPr>
            <p14:xfrm>
              <a:off x="8503806" y="3436914"/>
              <a:ext cx="138960" cy="232200"/>
            </p14:xfrm>
          </p:contentPart>
        </mc:Choice>
        <mc:Fallback>
          <p:pic>
            <p:nvPicPr>
              <p:cNvPr id="98" name="Ink 97">
                <a:extLst>
                  <a:ext uri="{FF2B5EF4-FFF2-40B4-BE49-F238E27FC236}">
                    <a16:creationId xmlns:a16="http://schemas.microsoft.com/office/drawing/2014/main" id="{CE69D20B-1E63-FFF9-8CA3-2B1CAC99587A}"/>
                  </a:ext>
                </a:extLst>
              </p:cNvPr>
              <p:cNvPicPr/>
              <p:nvPr/>
            </p:nvPicPr>
            <p:blipFill>
              <a:blip r:embed="rId117"/>
              <a:stretch>
                <a:fillRect/>
              </a:stretch>
            </p:blipFill>
            <p:spPr>
              <a:xfrm>
                <a:off x="8494806" y="3428274"/>
                <a:ext cx="1566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9" name="Ink 98">
                <a:extLst>
                  <a:ext uri="{FF2B5EF4-FFF2-40B4-BE49-F238E27FC236}">
                    <a16:creationId xmlns:a16="http://schemas.microsoft.com/office/drawing/2014/main" id="{5605A68E-3F0A-1273-FF15-F3FC979151E1}"/>
                  </a:ext>
                </a:extLst>
              </p14:cNvPr>
              <p14:cNvContentPartPr/>
              <p14:nvPr/>
            </p14:nvContentPartPr>
            <p14:xfrm>
              <a:off x="8903046" y="2669034"/>
              <a:ext cx="115920" cy="226080"/>
            </p14:xfrm>
          </p:contentPart>
        </mc:Choice>
        <mc:Fallback>
          <p:pic>
            <p:nvPicPr>
              <p:cNvPr id="99" name="Ink 98">
                <a:extLst>
                  <a:ext uri="{FF2B5EF4-FFF2-40B4-BE49-F238E27FC236}">
                    <a16:creationId xmlns:a16="http://schemas.microsoft.com/office/drawing/2014/main" id="{5605A68E-3F0A-1273-FF15-F3FC979151E1}"/>
                  </a:ext>
                </a:extLst>
              </p:cNvPr>
              <p:cNvPicPr/>
              <p:nvPr/>
            </p:nvPicPr>
            <p:blipFill>
              <a:blip r:embed="rId119"/>
              <a:stretch>
                <a:fillRect/>
              </a:stretch>
            </p:blipFill>
            <p:spPr>
              <a:xfrm>
                <a:off x="8894046" y="2660394"/>
                <a:ext cx="1335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0" name="Ink 99">
                <a:extLst>
                  <a:ext uri="{FF2B5EF4-FFF2-40B4-BE49-F238E27FC236}">
                    <a16:creationId xmlns:a16="http://schemas.microsoft.com/office/drawing/2014/main" id="{EC1191DC-E45F-1169-E689-D9732EA19804}"/>
                  </a:ext>
                </a:extLst>
              </p14:cNvPr>
              <p14:cNvContentPartPr/>
              <p14:nvPr/>
            </p14:nvContentPartPr>
            <p14:xfrm>
              <a:off x="8948766" y="3158994"/>
              <a:ext cx="129960" cy="145440"/>
            </p14:xfrm>
          </p:contentPart>
        </mc:Choice>
        <mc:Fallback>
          <p:pic>
            <p:nvPicPr>
              <p:cNvPr id="100" name="Ink 99">
                <a:extLst>
                  <a:ext uri="{FF2B5EF4-FFF2-40B4-BE49-F238E27FC236}">
                    <a16:creationId xmlns:a16="http://schemas.microsoft.com/office/drawing/2014/main" id="{EC1191DC-E45F-1169-E689-D9732EA19804}"/>
                  </a:ext>
                </a:extLst>
              </p:cNvPr>
              <p:cNvPicPr/>
              <p:nvPr/>
            </p:nvPicPr>
            <p:blipFill>
              <a:blip r:embed="rId121"/>
              <a:stretch>
                <a:fillRect/>
              </a:stretch>
            </p:blipFill>
            <p:spPr>
              <a:xfrm>
                <a:off x="8940126" y="3149994"/>
                <a:ext cx="147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1" name="Ink 100">
                <a:extLst>
                  <a:ext uri="{FF2B5EF4-FFF2-40B4-BE49-F238E27FC236}">
                    <a16:creationId xmlns:a16="http://schemas.microsoft.com/office/drawing/2014/main" id="{ECEC0CE0-BAE1-FF74-B78D-8317C72C5686}"/>
                  </a:ext>
                </a:extLst>
              </p14:cNvPr>
              <p14:cNvContentPartPr/>
              <p14:nvPr/>
            </p14:nvContentPartPr>
            <p14:xfrm>
              <a:off x="9011046" y="3521874"/>
              <a:ext cx="138600" cy="263160"/>
            </p14:xfrm>
          </p:contentPart>
        </mc:Choice>
        <mc:Fallback>
          <p:pic>
            <p:nvPicPr>
              <p:cNvPr id="101" name="Ink 100">
                <a:extLst>
                  <a:ext uri="{FF2B5EF4-FFF2-40B4-BE49-F238E27FC236}">
                    <a16:creationId xmlns:a16="http://schemas.microsoft.com/office/drawing/2014/main" id="{ECEC0CE0-BAE1-FF74-B78D-8317C72C5686}"/>
                  </a:ext>
                </a:extLst>
              </p:cNvPr>
              <p:cNvPicPr/>
              <p:nvPr/>
            </p:nvPicPr>
            <p:blipFill>
              <a:blip r:embed="rId123"/>
              <a:stretch>
                <a:fillRect/>
              </a:stretch>
            </p:blipFill>
            <p:spPr>
              <a:xfrm>
                <a:off x="9002046" y="3512874"/>
                <a:ext cx="156240" cy="280800"/>
              </a:xfrm>
              <a:prstGeom prst="rect">
                <a:avLst/>
              </a:prstGeom>
            </p:spPr>
          </p:pic>
        </mc:Fallback>
      </mc:AlternateContent>
      <p:grpSp>
        <p:nvGrpSpPr>
          <p:cNvPr id="106" name="Group 105">
            <a:extLst>
              <a:ext uri="{FF2B5EF4-FFF2-40B4-BE49-F238E27FC236}">
                <a16:creationId xmlns:a16="http://schemas.microsoft.com/office/drawing/2014/main" id="{C27689DC-12FE-CFF6-567A-FFAA15D5704B}"/>
              </a:ext>
            </a:extLst>
          </p:cNvPr>
          <p:cNvGrpSpPr/>
          <p:nvPr/>
        </p:nvGrpSpPr>
        <p:grpSpPr>
          <a:xfrm>
            <a:off x="1622766" y="5280474"/>
            <a:ext cx="1017000" cy="412560"/>
            <a:chOff x="1622766" y="5280474"/>
            <a:chExt cx="1017000" cy="412560"/>
          </a:xfrm>
        </p:grpSpPr>
        <mc:AlternateContent xmlns:mc="http://schemas.openxmlformats.org/markup-compatibility/2006">
          <mc:Choice xmlns:p14="http://schemas.microsoft.com/office/powerpoint/2010/main" Requires="p14">
            <p:contentPart p14:bwMode="auto" r:id="rId124">
              <p14:nvContentPartPr>
                <p14:cNvPr id="102" name="Ink 101">
                  <a:extLst>
                    <a:ext uri="{FF2B5EF4-FFF2-40B4-BE49-F238E27FC236}">
                      <a16:creationId xmlns:a16="http://schemas.microsoft.com/office/drawing/2014/main" id="{2462D38F-E212-8A26-E11E-FBD6E67EBBC5}"/>
                    </a:ext>
                  </a:extLst>
                </p14:cNvPr>
                <p14:cNvContentPartPr/>
                <p14:nvPr/>
              </p14:nvContentPartPr>
              <p14:xfrm>
                <a:off x="1657686" y="5329434"/>
                <a:ext cx="105480" cy="363600"/>
              </p14:xfrm>
            </p:contentPart>
          </mc:Choice>
          <mc:Fallback>
            <p:pic>
              <p:nvPicPr>
                <p:cNvPr id="102" name="Ink 101">
                  <a:extLst>
                    <a:ext uri="{FF2B5EF4-FFF2-40B4-BE49-F238E27FC236}">
                      <a16:creationId xmlns:a16="http://schemas.microsoft.com/office/drawing/2014/main" id="{2462D38F-E212-8A26-E11E-FBD6E67EBBC5}"/>
                    </a:ext>
                  </a:extLst>
                </p:cNvPr>
                <p:cNvPicPr/>
                <p:nvPr/>
              </p:nvPicPr>
              <p:blipFill>
                <a:blip r:embed="rId125"/>
                <a:stretch>
                  <a:fillRect/>
                </a:stretch>
              </p:blipFill>
              <p:spPr>
                <a:xfrm>
                  <a:off x="1649046" y="5320794"/>
                  <a:ext cx="12312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3" name="Ink 102">
                  <a:extLst>
                    <a:ext uri="{FF2B5EF4-FFF2-40B4-BE49-F238E27FC236}">
                      <a16:creationId xmlns:a16="http://schemas.microsoft.com/office/drawing/2014/main" id="{CF61BE3A-1853-27FD-8243-ADACCCC4EFA4}"/>
                    </a:ext>
                  </a:extLst>
                </p14:cNvPr>
                <p14:cNvContentPartPr/>
                <p14:nvPr/>
              </p14:nvContentPartPr>
              <p14:xfrm>
                <a:off x="1622766" y="5312874"/>
                <a:ext cx="629280" cy="318240"/>
              </p14:xfrm>
            </p:contentPart>
          </mc:Choice>
          <mc:Fallback>
            <p:pic>
              <p:nvPicPr>
                <p:cNvPr id="103" name="Ink 102">
                  <a:extLst>
                    <a:ext uri="{FF2B5EF4-FFF2-40B4-BE49-F238E27FC236}">
                      <a16:creationId xmlns:a16="http://schemas.microsoft.com/office/drawing/2014/main" id="{CF61BE3A-1853-27FD-8243-ADACCCC4EFA4}"/>
                    </a:ext>
                  </a:extLst>
                </p:cNvPr>
                <p:cNvPicPr/>
                <p:nvPr/>
              </p:nvPicPr>
              <p:blipFill>
                <a:blip r:embed="rId127"/>
                <a:stretch>
                  <a:fillRect/>
                </a:stretch>
              </p:blipFill>
              <p:spPr>
                <a:xfrm>
                  <a:off x="1614126" y="5304234"/>
                  <a:ext cx="6469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4" name="Ink 103">
                  <a:extLst>
                    <a:ext uri="{FF2B5EF4-FFF2-40B4-BE49-F238E27FC236}">
                      <a16:creationId xmlns:a16="http://schemas.microsoft.com/office/drawing/2014/main" id="{E8C4DAA8-54E9-77C2-A876-B72509B70E39}"/>
                    </a:ext>
                  </a:extLst>
                </p14:cNvPr>
                <p14:cNvContentPartPr/>
                <p14:nvPr/>
              </p14:nvContentPartPr>
              <p14:xfrm>
                <a:off x="1926606" y="5280474"/>
                <a:ext cx="93960" cy="92520"/>
              </p14:xfrm>
            </p:contentPart>
          </mc:Choice>
          <mc:Fallback>
            <p:pic>
              <p:nvPicPr>
                <p:cNvPr id="104" name="Ink 103">
                  <a:extLst>
                    <a:ext uri="{FF2B5EF4-FFF2-40B4-BE49-F238E27FC236}">
                      <a16:creationId xmlns:a16="http://schemas.microsoft.com/office/drawing/2014/main" id="{E8C4DAA8-54E9-77C2-A876-B72509B70E39}"/>
                    </a:ext>
                  </a:extLst>
                </p:cNvPr>
                <p:cNvPicPr/>
                <p:nvPr/>
              </p:nvPicPr>
              <p:blipFill>
                <a:blip r:embed="rId129"/>
                <a:stretch>
                  <a:fillRect/>
                </a:stretch>
              </p:blipFill>
              <p:spPr>
                <a:xfrm>
                  <a:off x="1917606" y="5271834"/>
                  <a:ext cx="1116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5" name="Ink 104">
                  <a:extLst>
                    <a:ext uri="{FF2B5EF4-FFF2-40B4-BE49-F238E27FC236}">
                      <a16:creationId xmlns:a16="http://schemas.microsoft.com/office/drawing/2014/main" id="{D4084316-910A-C1F5-46B8-F4D8E49732AB}"/>
                    </a:ext>
                  </a:extLst>
                </p14:cNvPr>
                <p14:cNvContentPartPr/>
                <p14:nvPr/>
              </p14:nvContentPartPr>
              <p14:xfrm>
                <a:off x="2487486" y="5325114"/>
                <a:ext cx="152280" cy="287640"/>
              </p14:xfrm>
            </p:contentPart>
          </mc:Choice>
          <mc:Fallback>
            <p:pic>
              <p:nvPicPr>
                <p:cNvPr id="105" name="Ink 104">
                  <a:extLst>
                    <a:ext uri="{FF2B5EF4-FFF2-40B4-BE49-F238E27FC236}">
                      <a16:creationId xmlns:a16="http://schemas.microsoft.com/office/drawing/2014/main" id="{D4084316-910A-C1F5-46B8-F4D8E49732AB}"/>
                    </a:ext>
                  </a:extLst>
                </p:cNvPr>
                <p:cNvPicPr/>
                <p:nvPr/>
              </p:nvPicPr>
              <p:blipFill>
                <a:blip r:embed="rId131"/>
                <a:stretch>
                  <a:fillRect/>
                </a:stretch>
              </p:blipFill>
              <p:spPr>
                <a:xfrm>
                  <a:off x="2478486" y="5316114"/>
                  <a:ext cx="169920" cy="305280"/>
                </a:xfrm>
                <a:prstGeom prst="rect">
                  <a:avLst/>
                </a:prstGeom>
              </p:spPr>
            </p:pic>
          </mc:Fallback>
        </mc:AlternateContent>
      </p:grpSp>
      <p:grpSp>
        <p:nvGrpSpPr>
          <p:cNvPr id="113" name="Group 112">
            <a:extLst>
              <a:ext uri="{FF2B5EF4-FFF2-40B4-BE49-F238E27FC236}">
                <a16:creationId xmlns:a16="http://schemas.microsoft.com/office/drawing/2014/main" id="{0E573E1D-E4CC-13B5-1ECD-14A3D28B3068}"/>
              </a:ext>
            </a:extLst>
          </p:cNvPr>
          <p:cNvGrpSpPr/>
          <p:nvPr/>
        </p:nvGrpSpPr>
        <p:grpSpPr>
          <a:xfrm>
            <a:off x="9359166" y="2509554"/>
            <a:ext cx="548280" cy="1330920"/>
            <a:chOff x="9359166" y="2509554"/>
            <a:chExt cx="548280" cy="1330920"/>
          </a:xfrm>
        </p:grpSpPr>
        <mc:AlternateContent xmlns:mc="http://schemas.openxmlformats.org/markup-compatibility/2006">
          <mc:Choice xmlns:p14="http://schemas.microsoft.com/office/powerpoint/2010/main" Requires="p14">
            <p:contentPart p14:bwMode="auto" r:id="rId132">
              <p14:nvContentPartPr>
                <p14:cNvPr id="107" name="Ink 106">
                  <a:extLst>
                    <a:ext uri="{FF2B5EF4-FFF2-40B4-BE49-F238E27FC236}">
                      <a16:creationId xmlns:a16="http://schemas.microsoft.com/office/drawing/2014/main" id="{10865027-BB7A-22FC-E482-0A066486A981}"/>
                    </a:ext>
                  </a:extLst>
                </p14:cNvPr>
                <p14:cNvContentPartPr/>
                <p14:nvPr/>
              </p14:nvContentPartPr>
              <p14:xfrm>
                <a:off x="9508926" y="2605674"/>
                <a:ext cx="101520" cy="257040"/>
              </p14:xfrm>
            </p:contentPart>
          </mc:Choice>
          <mc:Fallback>
            <p:pic>
              <p:nvPicPr>
                <p:cNvPr id="107" name="Ink 106">
                  <a:extLst>
                    <a:ext uri="{FF2B5EF4-FFF2-40B4-BE49-F238E27FC236}">
                      <a16:creationId xmlns:a16="http://schemas.microsoft.com/office/drawing/2014/main" id="{10865027-BB7A-22FC-E482-0A066486A981}"/>
                    </a:ext>
                  </a:extLst>
                </p:cNvPr>
                <p:cNvPicPr/>
                <p:nvPr/>
              </p:nvPicPr>
              <p:blipFill>
                <a:blip r:embed="rId133"/>
                <a:stretch>
                  <a:fillRect/>
                </a:stretch>
              </p:blipFill>
              <p:spPr>
                <a:xfrm>
                  <a:off x="9499926" y="2597034"/>
                  <a:ext cx="1191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8" name="Ink 107">
                  <a:extLst>
                    <a:ext uri="{FF2B5EF4-FFF2-40B4-BE49-F238E27FC236}">
                      <a16:creationId xmlns:a16="http://schemas.microsoft.com/office/drawing/2014/main" id="{D25F4699-6F21-93BC-0BF3-98D08D524D8C}"/>
                    </a:ext>
                  </a:extLst>
                </p14:cNvPr>
                <p14:cNvContentPartPr/>
                <p14:nvPr/>
              </p14:nvContentPartPr>
              <p14:xfrm>
                <a:off x="9359166" y="3171594"/>
                <a:ext cx="114840" cy="11160"/>
              </p14:xfrm>
            </p:contentPart>
          </mc:Choice>
          <mc:Fallback>
            <p:pic>
              <p:nvPicPr>
                <p:cNvPr id="108" name="Ink 107">
                  <a:extLst>
                    <a:ext uri="{FF2B5EF4-FFF2-40B4-BE49-F238E27FC236}">
                      <a16:creationId xmlns:a16="http://schemas.microsoft.com/office/drawing/2014/main" id="{D25F4699-6F21-93BC-0BF3-98D08D524D8C}"/>
                    </a:ext>
                  </a:extLst>
                </p:cNvPr>
                <p:cNvPicPr/>
                <p:nvPr/>
              </p:nvPicPr>
              <p:blipFill>
                <a:blip r:embed="rId135"/>
                <a:stretch>
                  <a:fillRect/>
                </a:stretch>
              </p:blipFill>
              <p:spPr>
                <a:xfrm>
                  <a:off x="9350166" y="3162594"/>
                  <a:ext cx="1324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9" name="Ink 108">
                  <a:extLst>
                    <a:ext uri="{FF2B5EF4-FFF2-40B4-BE49-F238E27FC236}">
                      <a16:creationId xmlns:a16="http://schemas.microsoft.com/office/drawing/2014/main" id="{E20EBE8F-FEA0-F1AE-172B-FCC7D509A76B}"/>
                    </a:ext>
                  </a:extLst>
                </p14:cNvPr>
                <p14:cNvContentPartPr/>
                <p14:nvPr/>
              </p14:nvContentPartPr>
              <p14:xfrm>
                <a:off x="9546726" y="3064314"/>
                <a:ext cx="128520" cy="151560"/>
              </p14:xfrm>
            </p:contentPart>
          </mc:Choice>
          <mc:Fallback>
            <p:pic>
              <p:nvPicPr>
                <p:cNvPr id="109" name="Ink 108">
                  <a:extLst>
                    <a:ext uri="{FF2B5EF4-FFF2-40B4-BE49-F238E27FC236}">
                      <a16:creationId xmlns:a16="http://schemas.microsoft.com/office/drawing/2014/main" id="{E20EBE8F-FEA0-F1AE-172B-FCC7D509A76B}"/>
                    </a:ext>
                  </a:extLst>
                </p:cNvPr>
                <p:cNvPicPr/>
                <p:nvPr/>
              </p:nvPicPr>
              <p:blipFill>
                <a:blip r:embed="rId137"/>
                <a:stretch>
                  <a:fillRect/>
                </a:stretch>
              </p:blipFill>
              <p:spPr>
                <a:xfrm>
                  <a:off x="9537726" y="3055674"/>
                  <a:ext cx="1461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0" name="Ink 109">
                  <a:extLst>
                    <a:ext uri="{FF2B5EF4-FFF2-40B4-BE49-F238E27FC236}">
                      <a16:creationId xmlns:a16="http://schemas.microsoft.com/office/drawing/2014/main" id="{F631A8ED-C962-5085-307E-3C148991E8D6}"/>
                    </a:ext>
                  </a:extLst>
                </p14:cNvPr>
                <p14:cNvContentPartPr/>
                <p14:nvPr/>
              </p14:nvContentPartPr>
              <p14:xfrm>
                <a:off x="9642486" y="3074754"/>
                <a:ext cx="9360" cy="206640"/>
              </p14:xfrm>
            </p:contentPart>
          </mc:Choice>
          <mc:Fallback>
            <p:pic>
              <p:nvPicPr>
                <p:cNvPr id="110" name="Ink 109">
                  <a:extLst>
                    <a:ext uri="{FF2B5EF4-FFF2-40B4-BE49-F238E27FC236}">
                      <a16:creationId xmlns:a16="http://schemas.microsoft.com/office/drawing/2014/main" id="{F631A8ED-C962-5085-307E-3C148991E8D6}"/>
                    </a:ext>
                  </a:extLst>
                </p:cNvPr>
                <p:cNvPicPr/>
                <p:nvPr/>
              </p:nvPicPr>
              <p:blipFill>
                <a:blip r:embed="rId139"/>
                <a:stretch>
                  <a:fillRect/>
                </a:stretch>
              </p:blipFill>
              <p:spPr>
                <a:xfrm>
                  <a:off x="9633486" y="3065754"/>
                  <a:ext cx="270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1" name="Ink 110">
                  <a:extLst>
                    <a:ext uri="{FF2B5EF4-FFF2-40B4-BE49-F238E27FC236}">
                      <a16:creationId xmlns:a16="http://schemas.microsoft.com/office/drawing/2014/main" id="{BE496930-706F-A081-E903-070240A2DF61}"/>
                    </a:ext>
                  </a:extLst>
                </p14:cNvPr>
                <p14:cNvContentPartPr/>
                <p14:nvPr/>
              </p14:nvContentPartPr>
              <p14:xfrm>
                <a:off x="9557526" y="3557874"/>
                <a:ext cx="125640" cy="204840"/>
              </p14:xfrm>
            </p:contentPart>
          </mc:Choice>
          <mc:Fallback>
            <p:pic>
              <p:nvPicPr>
                <p:cNvPr id="111" name="Ink 110">
                  <a:extLst>
                    <a:ext uri="{FF2B5EF4-FFF2-40B4-BE49-F238E27FC236}">
                      <a16:creationId xmlns:a16="http://schemas.microsoft.com/office/drawing/2014/main" id="{BE496930-706F-A081-E903-070240A2DF61}"/>
                    </a:ext>
                  </a:extLst>
                </p:cNvPr>
                <p:cNvPicPr/>
                <p:nvPr/>
              </p:nvPicPr>
              <p:blipFill>
                <a:blip r:embed="rId141"/>
                <a:stretch>
                  <a:fillRect/>
                </a:stretch>
              </p:blipFill>
              <p:spPr>
                <a:xfrm>
                  <a:off x="9548526" y="3549234"/>
                  <a:ext cx="1432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2" name="Ink 111">
                  <a:extLst>
                    <a:ext uri="{FF2B5EF4-FFF2-40B4-BE49-F238E27FC236}">
                      <a16:creationId xmlns:a16="http://schemas.microsoft.com/office/drawing/2014/main" id="{199FDFA4-9E36-927B-18BC-EC57DA3A49C7}"/>
                    </a:ext>
                  </a:extLst>
                </p14:cNvPr>
                <p14:cNvContentPartPr/>
                <p14:nvPr/>
              </p14:nvContentPartPr>
              <p14:xfrm>
                <a:off x="9821046" y="2509554"/>
                <a:ext cx="86400" cy="1330920"/>
              </p14:xfrm>
            </p:contentPart>
          </mc:Choice>
          <mc:Fallback>
            <p:pic>
              <p:nvPicPr>
                <p:cNvPr id="112" name="Ink 111">
                  <a:extLst>
                    <a:ext uri="{FF2B5EF4-FFF2-40B4-BE49-F238E27FC236}">
                      <a16:creationId xmlns:a16="http://schemas.microsoft.com/office/drawing/2014/main" id="{199FDFA4-9E36-927B-18BC-EC57DA3A49C7}"/>
                    </a:ext>
                  </a:extLst>
                </p:cNvPr>
                <p:cNvPicPr/>
                <p:nvPr/>
              </p:nvPicPr>
              <p:blipFill>
                <a:blip r:embed="rId143"/>
                <a:stretch>
                  <a:fillRect/>
                </a:stretch>
              </p:blipFill>
              <p:spPr>
                <a:xfrm>
                  <a:off x="9812046" y="2500914"/>
                  <a:ext cx="104040" cy="1348560"/>
                </a:xfrm>
                <a:prstGeom prst="rect">
                  <a:avLst/>
                </a:prstGeom>
              </p:spPr>
            </p:pic>
          </mc:Fallback>
        </mc:AlternateContent>
      </p:grpSp>
      <p:grpSp>
        <p:nvGrpSpPr>
          <p:cNvPr id="122" name="Group 121">
            <a:extLst>
              <a:ext uri="{FF2B5EF4-FFF2-40B4-BE49-F238E27FC236}">
                <a16:creationId xmlns:a16="http://schemas.microsoft.com/office/drawing/2014/main" id="{2DF31323-3D2B-A7E9-9D58-0B8F1D05097D}"/>
              </a:ext>
            </a:extLst>
          </p:cNvPr>
          <p:cNvGrpSpPr/>
          <p:nvPr/>
        </p:nvGrpSpPr>
        <p:grpSpPr>
          <a:xfrm>
            <a:off x="8097006" y="4309914"/>
            <a:ext cx="1326600" cy="482760"/>
            <a:chOff x="8097006" y="4309914"/>
            <a:chExt cx="1326600" cy="482760"/>
          </a:xfrm>
        </p:grpSpPr>
        <mc:AlternateContent xmlns:mc="http://schemas.openxmlformats.org/markup-compatibility/2006">
          <mc:Choice xmlns:p14="http://schemas.microsoft.com/office/powerpoint/2010/main" Requires="p14">
            <p:contentPart p14:bwMode="auto" r:id="rId144">
              <p14:nvContentPartPr>
                <p14:cNvPr id="114" name="Ink 113">
                  <a:extLst>
                    <a:ext uri="{FF2B5EF4-FFF2-40B4-BE49-F238E27FC236}">
                      <a16:creationId xmlns:a16="http://schemas.microsoft.com/office/drawing/2014/main" id="{430E3289-4565-BB4B-51F2-1D2C0C7659E1}"/>
                    </a:ext>
                  </a:extLst>
                </p14:cNvPr>
                <p14:cNvContentPartPr/>
                <p14:nvPr/>
              </p14:nvContentPartPr>
              <p14:xfrm>
                <a:off x="8097006" y="4422234"/>
                <a:ext cx="126360" cy="246960"/>
              </p14:xfrm>
            </p:contentPart>
          </mc:Choice>
          <mc:Fallback>
            <p:pic>
              <p:nvPicPr>
                <p:cNvPr id="114" name="Ink 113">
                  <a:extLst>
                    <a:ext uri="{FF2B5EF4-FFF2-40B4-BE49-F238E27FC236}">
                      <a16:creationId xmlns:a16="http://schemas.microsoft.com/office/drawing/2014/main" id="{430E3289-4565-BB4B-51F2-1D2C0C7659E1}"/>
                    </a:ext>
                  </a:extLst>
                </p:cNvPr>
                <p:cNvPicPr/>
                <p:nvPr/>
              </p:nvPicPr>
              <p:blipFill>
                <a:blip r:embed="rId145"/>
                <a:stretch>
                  <a:fillRect/>
                </a:stretch>
              </p:blipFill>
              <p:spPr>
                <a:xfrm>
                  <a:off x="8088366" y="4413594"/>
                  <a:ext cx="1440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5" name="Ink 114">
                  <a:extLst>
                    <a:ext uri="{FF2B5EF4-FFF2-40B4-BE49-F238E27FC236}">
                      <a16:creationId xmlns:a16="http://schemas.microsoft.com/office/drawing/2014/main" id="{188A17FE-AD80-AD40-A3FE-C9CCB687380A}"/>
                    </a:ext>
                  </a:extLst>
                </p14:cNvPr>
                <p14:cNvContentPartPr/>
                <p14:nvPr/>
              </p14:nvContentPartPr>
              <p14:xfrm>
                <a:off x="8347566" y="4313154"/>
                <a:ext cx="93960" cy="479520"/>
              </p14:xfrm>
            </p:contentPart>
          </mc:Choice>
          <mc:Fallback>
            <p:pic>
              <p:nvPicPr>
                <p:cNvPr id="115" name="Ink 114">
                  <a:extLst>
                    <a:ext uri="{FF2B5EF4-FFF2-40B4-BE49-F238E27FC236}">
                      <a16:creationId xmlns:a16="http://schemas.microsoft.com/office/drawing/2014/main" id="{188A17FE-AD80-AD40-A3FE-C9CCB687380A}"/>
                    </a:ext>
                  </a:extLst>
                </p:cNvPr>
                <p:cNvPicPr/>
                <p:nvPr/>
              </p:nvPicPr>
              <p:blipFill>
                <a:blip r:embed="rId147"/>
                <a:stretch>
                  <a:fillRect/>
                </a:stretch>
              </p:blipFill>
              <p:spPr>
                <a:xfrm>
                  <a:off x="8338566" y="4304154"/>
                  <a:ext cx="11160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6" name="Ink 115">
                  <a:extLst>
                    <a:ext uri="{FF2B5EF4-FFF2-40B4-BE49-F238E27FC236}">
                      <a16:creationId xmlns:a16="http://schemas.microsoft.com/office/drawing/2014/main" id="{AEDA84DE-B049-F216-B1D1-C0261B0BB2DC}"/>
                    </a:ext>
                  </a:extLst>
                </p14:cNvPr>
                <p14:cNvContentPartPr/>
                <p14:nvPr/>
              </p14:nvContentPartPr>
              <p14:xfrm>
                <a:off x="8511006" y="4492434"/>
                <a:ext cx="112320" cy="173880"/>
              </p14:xfrm>
            </p:contentPart>
          </mc:Choice>
          <mc:Fallback>
            <p:pic>
              <p:nvPicPr>
                <p:cNvPr id="116" name="Ink 115">
                  <a:extLst>
                    <a:ext uri="{FF2B5EF4-FFF2-40B4-BE49-F238E27FC236}">
                      <a16:creationId xmlns:a16="http://schemas.microsoft.com/office/drawing/2014/main" id="{AEDA84DE-B049-F216-B1D1-C0261B0BB2DC}"/>
                    </a:ext>
                  </a:extLst>
                </p:cNvPr>
                <p:cNvPicPr/>
                <p:nvPr/>
              </p:nvPicPr>
              <p:blipFill>
                <a:blip r:embed="rId149"/>
                <a:stretch>
                  <a:fillRect/>
                </a:stretch>
              </p:blipFill>
              <p:spPr>
                <a:xfrm>
                  <a:off x="8502366" y="4483434"/>
                  <a:ext cx="1299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7" name="Ink 116">
                  <a:extLst>
                    <a:ext uri="{FF2B5EF4-FFF2-40B4-BE49-F238E27FC236}">
                      <a16:creationId xmlns:a16="http://schemas.microsoft.com/office/drawing/2014/main" id="{A72B070C-865F-C901-7ADD-ADD00DA964C2}"/>
                    </a:ext>
                  </a:extLst>
                </p14:cNvPr>
                <p14:cNvContentPartPr/>
                <p14:nvPr/>
              </p14:nvContentPartPr>
              <p14:xfrm>
                <a:off x="8747886" y="4612674"/>
                <a:ext cx="115920" cy="15480"/>
              </p14:xfrm>
            </p:contentPart>
          </mc:Choice>
          <mc:Fallback>
            <p:pic>
              <p:nvPicPr>
                <p:cNvPr id="117" name="Ink 116">
                  <a:extLst>
                    <a:ext uri="{FF2B5EF4-FFF2-40B4-BE49-F238E27FC236}">
                      <a16:creationId xmlns:a16="http://schemas.microsoft.com/office/drawing/2014/main" id="{A72B070C-865F-C901-7ADD-ADD00DA964C2}"/>
                    </a:ext>
                  </a:extLst>
                </p:cNvPr>
                <p:cNvPicPr/>
                <p:nvPr/>
              </p:nvPicPr>
              <p:blipFill>
                <a:blip r:embed="rId151"/>
                <a:stretch>
                  <a:fillRect/>
                </a:stretch>
              </p:blipFill>
              <p:spPr>
                <a:xfrm>
                  <a:off x="8739246" y="4603674"/>
                  <a:ext cx="1335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8" name="Ink 117">
                  <a:extLst>
                    <a:ext uri="{FF2B5EF4-FFF2-40B4-BE49-F238E27FC236}">
                      <a16:creationId xmlns:a16="http://schemas.microsoft.com/office/drawing/2014/main" id="{A66DA6DA-9BB3-EE16-A289-533B52A88ADD}"/>
                    </a:ext>
                  </a:extLst>
                </p14:cNvPr>
                <p14:cNvContentPartPr/>
                <p14:nvPr/>
              </p14:nvContentPartPr>
              <p14:xfrm>
                <a:off x="8986566" y="4460034"/>
                <a:ext cx="113040" cy="174600"/>
              </p14:xfrm>
            </p:contentPart>
          </mc:Choice>
          <mc:Fallback>
            <p:pic>
              <p:nvPicPr>
                <p:cNvPr id="118" name="Ink 117">
                  <a:extLst>
                    <a:ext uri="{FF2B5EF4-FFF2-40B4-BE49-F238E27FC236}">
                      <a16:creationId xmlns:a16="http://schemas.microsoft.com/office/drawing/2014/main" id="{A66DA6DA-9BB3-EE16-A289-533B52A88ADD}"/>
                    </a:ext>
                  </a:extLst>
                </p:cNvPr>
                <p:cNvPicPr/>
                <p:nvPr/>
              </p:nvPicPr>
              <p:blipFill>
                <a:blip r:embed="rId153"/>
                <a:stretch>
                  <a:fillRect/>
                </a:stretch>
              </p:blipFill>
              <p:spPr>
                <a:xfrm>
                  <a:off x="8977926" y="4451034"/>
                  <a:ext cx="1306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9" name="Ink 118">
                  <a:extLst>
                    <a:ext uri="{FF2B5EF4-FFF2-40B4-BE49-F238E27FC236}">
                      <a16:creationId xmlns:a16="http://schemas.microsoft.com/office/drawing/2014/main" id="{CAEEF5D4-98FD-1D51-B1B7-6D2497C9EFE2}"/>
                    </a:ext>
                  </a:extLst>
                </p14:cNvPr>
                <p14:cNvContentPartPr/>
                <p14:nvPr/>
              </p14:nvContentPartPr>
              <p14:xfrm>
                <a:off x="9059646" y="4443474"/>
                <a:ext cx="18720" cy="258480"/>
              </p14:xfrm>
            </p:contentPart>
          </mc:Choice>
          <mc:Fallback>
            <p:pic>
              <p:nvPicPr>
                <p:cNvPr id="119" name="Ink 118">
                  <a:extLst>
                    <a:ext uri="{FF2B5EF4-FFF2-40B4-BE49-F238E27FC236}">
                      <a16:creationId xmlns:a16="http://schemas.microsoft.com/office/drawing/2014/main" id="{CAEEF5D4-98FD-1D51-B1B7-6D2497C9EFE2}"/>
                    </a:ext>
                  </a:extLst>
                </p:cNvPr>
                <p:cNvPicPr/>
                <p:nvPr/>
              </p:nvPicPr>
              <p:blipFill>
                <a:blip r:embed="rId155"/>
                <a:stretch>
                  <a:fillRect/>
                </a:stretch>
              </p:blipFill>
              <p:spPr>
                <a:xfrm>
                  <a:off x="9050646" y="4434474"/>
                  <a:ext cx="3636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0" name="Ink 119">
                  <a:extLst>
                    <a:ext uri="{FF2B5EF4-FFF2-40B4-BE49-F238E27FC236}">
                      <a16:creationId xmlns:a16="http://schemas.microsoft.com/office/drawing/2014/main" id="{EA8AE4A1-BDD6-D54D-6DF3-D3961965F8AA}"/>
                    </a:ext>
                  </a:extLst>
                </p14:cNvPr>
                <p14:cNvContentPartPr/>
                <p14:nvPr/>
              </p14:nvContentPartPr>
              <p14:xfrm>
                <a:off x="9183126" y="4434474"/>
                <a:ext cx="99000" cy="237600"/>
              </p14:xfrm>
            </p:contentPart>
          </mc:Choice>
          <mc:Fallback>
            <p:pic>
              <p:nvPicPr>
                <p:cNvPr id="120" name="Ink 119">
                  <a:extLst>
                    <a:ext uri="{FF2B5EF4-FFF2-40B4-BE49-F238E27FC236}">
                      <a16:creationId xmlns:a16="http://schemas.microsoft.com/office/drawing/2014/main" id="{EA8AE4A1-BDD6-D54D-6DF3-D3961965F8AA}"/>
                    </a:ext>
                  </a:extLst>
                </p:cNvPr>
                <p:cNvPicPr/>
                <p:nvPr/>
              </p:nvPicPr>
              <p:blipFill>
                <a:blip r:embed="rId157"/>
                <a:stretch>
                  <a:fillRect/>
                </a:stretch>
              </p:blipFill>
              <p:spPr>
                <a:xfrm>
                  <a:off x="9174486" y="4425834"/>
                  <a:ext cx="1166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1" name="Ink 120">
                  <a:extLst>
                    <a:ext uri="{FF2B5EF4-FFF2-40B4-BE49-F238E27FC236}">
                      <a16:creationId xmlns:a16="http://schemas.microsoft.com/office/drawing/2014/main" id="{E78AB324-BBD5-5782-CD58-03D2AAA92F58}"/>
                    </a:ext>
                  </a:extLst>
                </p14:cNvPr>
                <p14:cNvContentPartPr/>
                <p14:nvPr/>
              </p14:nvContentPartPr>
              <p14:xfrm>
                <a:off x="9307686" y="4309914"/>
                <a:ext cx="115920" cy="428400"/>
              </p14:xfrm>
            </p:contentPart>
          </mc:Choice>
          <mc:Fallback>
            <p:pic>
              <p:nvPicPr>
                <p:cNvPr id="121" name="Ink 120">
                  <a:extLst>
                    <a:ext uri="{FF2B5EF4-FFF2-40B4-BE49-F238E27FC236}">
                      <a16:creationId xmlns:a16="http://schemas.microsoft.com/office/drawing/2014/main" id="{E78AB324-BBD5-5782-CD58-03D2AAA92F58}"/>
                    </a:ext>
                  </a:extLst>
                </p:cNvPr>
                <p:cNvPicPr/>
                <p:nvPr/>
              </p:nvPicPr>
              <p:blipFill>
                <a:blip r:embed="rId159"/>
                <a:stretch>
                  <a:fillRect/>
                </a:stretch>
              </p:blipFill>
              <p:spPr>
                <a:xfrm>
                  <a:off x="9299046" y="4300914"/>
                  <a:ext cx="133560" cy="446040"/>
                </a:xfrm>
                <a:prstGeom prst="rect">
                  <a:avLst/>
                </a:prstGeom>
              </p:spPr>
            </p:pic>
          </mc:Fallback>
        </mc:AlternateContent>
      </p:grpSp>
      <p:grpSp>
        <p:nvGrpSpPr>
          <p:cNvPr id="137" name="Group 136">
            <a:extLst>
              <a:ext uri="{FF2B5EF4-FFF2-40B4-BE49-F238E27FC236}">
                <a16:creationId xmlns:a16="http://schemas.microsoft.com/office/drawing/2014/main" id="{C14EDE42-44F4-7350-C26E-499A5B94043C}"/>
              </a:ext>
            </a:extLst>
          </p:cNvPr>
          <p:cNvGrpSpPr/>
          <p:nvPr/>
        </p:nvGrpSpPr>
        <p:grpSpPr>
          <a:xfrm>
            <a:off x="9587406" y="4308474"/>
            <a:ext cx="1321920" cy="486000"/>
            <a:chOff x="9587406" y="4308474"/>
            <a:chExt cx="1321920" cy="486000"/>
          </a:xfrm>
        </p:grpSpPr>
        <mc:AlternateContent xmlns:mc="http://schemas.openxmlformats.org/markup-compatibility/2006">
          <mc:Choice xmlns:p14="http://schemas.microsoft.com/office/powerpoint/2010/main" Requires="p14">
            <p:contentPart p14:bwMode="auto" r:id="rId160">
              <p14:nvContentPartPr>
                <p14:cNvPr id="123" name="Ink 122">
                  <a:extLst>
                    <a:ext uri="{FF2B5EF4-FFF2-40B4-BE49-F238E27FC236}">
                      <a16:creationId xmlns:a16="http://schemas.microsoft.com/office/drawing/2014/main" id="{2EB46AC9-CBEA-F700-A194-8F1D37ACB2DE}"/>
                    </a:ext>
                  </a:extLst>
                </p14:cNvPr>
                <p14:cNvContentPartPr/>
                <p14:nvPr/>
              </p14:nvContentPartPr>
              <p14:xfrm>
                <a:off x="9587406" y="4555794"/>
                <a:ext cx="107640" cy="10080"/>
              </p14:xfrm>
            </p:contentPart>
          </mc:Choice>
          <mc:Fallback>
            <p:pic>
              <p:nvPicPr>
                <p:cNvPr id="123" name="Ink 122">
                  <a:extLst>
                    <a:ext uri="{FF2B5EF4-FFF2-40B4-BE49-F238E27FC236}">
                      <a16:creationId xmlns:a16="http://schemas.microsoft.com/office/drawing/2014/main" id="{2EB46AC9-CBEA-F700-A194-8F1D37ACB2DE}"/>
                    </a:ext>
                  </a:extLst>
                </p:cNvPr>
                <p:cNvPicPr/>
                <p:nvPr/>
              </p:nvPicPr>
              <p:blipFill>
                <a:blip r:embed="rId161"/>
                <a:stretch>
                  <a:fillRect/>
                </a:stretch>
              </p:blipFill>
              <p:spPr>
                <a:xfrm>
                  <a:off x="9578766" y="4546794"/>
                  <a:ext cx="125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4" name="Ink 123">
                  <a:extLst>
                    <a:ext uri="{FF2B5EF4-FFF2-40B4-BE49-F238E27FC236}">
                      <a16:creationId xmlns:a16="http://schemas.microsoft.com/office/drawing/2014/main" id="{04FBC655-039A-37C0-A3AB-5E200D057818}"/>
                    </a:ext>
                  </a:extLst>
                </p14:cNvPr>
                <p14:cNvContentPartPr/>
                <p14:nvPr/>
              </p14:nvContentPartPr>
              <p14:xfrm>
                <a:off x="9770646" y="4444554"/>
                <a:ext cx="111240" cy="228960"/>
              </p14:xfrm>
            </p:contentPart>
          </mc:Choice>
          <mc:Fallback>
            <p:pic>
              <p:nvPicPr>
                <p:cNvPr id="124" name="Ink 123">
                  <a:extLst>
                    <a:ext uri="{FF2B5EF4-FFF2-40B4-BE49-F238E27FC236}">
                      <a16:creationId xmlns:a16="http://schemas.microsoft.com/office/drawing/2014/main" id="{04FBC655-039A-37C0-A3AB-5E200D057818}"/>
                    </a:ext>
                  </a:extLst>
                </p:cNvPr>
                <p:cNvPicPr/>
                <p:nvPr/>
              </p:nvPicPr>
              <p:blipFill>
                <a:blip r:embed="rId163"/>
                <a:stretch>
                  <a:fillRect/>
                </a:stretch>
              </p:blipFill>
              <p:spPr>
                <a:xfrm>
                  <a:off x="9761646" y="4435914"/>
                  <a:ext cx="1288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6" name="Ink 125">
                  <a:extLst>
                    <a:ext uri="{FF2B5EF4-FFF2-40B4-BE49-F238E27FC236}">
                      <a16:creationId xmlns:a16="http://schemas.microsoft.com/office/drawing/2014/main" id="{D0884EE2-6354-E0D0-CCBB-D3AB7B061499}"/>
                    </a:ext>
                  </a:extLst>
                </p14:cNvPr>
                <p14:cNvContentPartPr/>
                <p14:nvPr/>
              </p14:nvContentPartPr>
              <p14:xfrm>
                <a:off x="9930486" y="4338354"/>
                <a:ext cx="109080" cy="456120"/>
              </p14:xfrm>
            </p:contentPart>
          </mc:Choice>
          <mc:Fallback>
            <p:pic>
              <p:nvPicPr>
                <p:cNvPr id="126" name="Ink 125">
                  <a:extLst>
                    <a:ext uri="{FF2B5EF4-FFF2-40B4-BE49-F238E27FC236}">
                      <a16:creationId xmlns:a16="http://schemas.microsoft.com/office/drawing/2014/main" id="{D0884EE2-6354-E0D0-CCBB-D3AB7B061499}"/>
                    </a:ext>
                  </a:extLst>
                </p:cNvPr>
                <p:cNvPicPr/>
                <p:nvPr/>
              </p:nvPicPr>
              <p:blipFill>
                <a:blip r:embed="rId165"/>
                <a:stretch>
                  <a:fillRect/>
                </a:stretch>
              </p:blipFill>
              <p:spPr>
                <a:xfrm>
                  <a:off x="9921486" y="4329354"/>
                  <a:ext cx="12672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7" name="Ink 126">
                  <a:extLst>
                    <a:ext uri="{FF2B5EF4-FFF2-40B4-BE49-F238E27FC236}">
                      <a16:creationId xmlns:a16="http://schemas.microsoft.com/office/drawing/2014/main" id="{DAB5C065-DD74-DC0D-6938-7E7CA665F7F9}"/>
                    </a:ext>
                  </a:extLst>
                </p14:cNvPr>
                <p14:cNvContentPartPr/>
                <p14:nvPr/>
              </p14:nvContentPartPr>
              <p14:xfrm>
                <a:off x="10041006" y="4448154"/>
                <a:ext cx="88200" cy="260280"/>
              </p14:xfrm>
            </p:contentPart>
          </mc:Choice>
          <mc:Fallback>
            <p:pic>
              <p:nvPicPr>
                <p:cNvPr id="127" name="Ink 126">
                  <a:extLst>
                    <a:ext uri="{FF2B5EF4-FFF2-40B4-BE49-F238E27FC236}">
                      <a16:creationId xmlns:a16="http://schemas.microsoft.com/office/drawing/2014/main" id="{DAB5C065-DD74-DC0D-6938-7E7CA665F7F9}"/>
                    </a:ext>
                  </a:extLst>
                </p:cNvPr>
                <p:cNvPicPr/>
                <p:nvPr/>
              </p:nvPicPr>
              <p:blipFill>
                <a:blip r:embed="rId167"/>
                <a:stretch>
                  <a:fillRect/>
                </a:stretch>
              </p:blipFill>
              <p:spPr>
                <a:xfrm>
                  <a:off x="10032366" y="4439514"/>
                  <a:ext cx="1058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8" name="Ink 127">
                  <a:extLst>
                    <a:ext uri="{FF2B5EF4-FFF2-40B4-BE49-F238E27FC236}">
                      <a16:creationId xmlns:a16="http://schemas.microsoft.com/office/drawing/2014/main" id="{360D4CE8-0AE3-D679-1D98-831E9A9AB0A3}"/>
                    </a:ext>
                  </a:extLst>
                </p14:cNvPr>
                <p14:cNvContentPartPr/>
                <p14:nvPr/>
              </p14:nvContentPartPr>
              <p14:xfrm>
                <a:off x="10250526" y="4595754"/>
                <a:ext cx="113760" cy="6480"/>
              </p14:xfrm>
            </p:contentPart>
          </mc:Choice>
          <mc:Fallback>
            <p:pic>
              <p:nvPicPr>
                <p:cNvPr id="128" name="Ink 127">
                  <a:extLst>
                    <a:ext uri="{FF2B5EF4-FFF2-40B4-BE49-F238E27FC236}">
                      <a16:creationId xmlns:a16="http://schemas.microsoft.com/office/drawing/2014/main" id="{360D4CE8-0AE3-D679-1D98-831E9A9AB0A3}"/>
                    </a:ext>
                  </a:extLst>
                </p:cNvPr>
                <p:cNvPicPr/>
                <p:nvPr/>
              </p:nvPicPr>
              <p:blipFill>
                <a:blip r:embed="rId169"/>
                <a:stretch>
                  <a:fillRect/>
                </a:stretch>
              </p:blipFill>
              <p:spPr>
                <a:xfrm>
                  <a:off x="10241526" y="4586754"/>
                  <a:ext cx="1314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9" name="Ink 128">
                  <a:extLst>
                    <a:ext uri="{FF2B5EF4-FFF2-40B4-BE49-F238E27FC236}">
                      <a16:creationId xmlns:a16="http://schemas.microsoft.com/office/drawing/2014/main" id="{2558B1D9-BA17-D520-19B7-BA7EE87E3F08}"/>
                    </a:ext>
                  </a:extLst>
                </p14:cNvPr>
                <p14:cNvContentPartPr/>
                <p14:nvPr/>
              </p14:nvContentPartPr>
              <p14:xfrm>
                <a:off x="10275726" y="4531314"/>
                <a:ext cx="10440" cy="176400"/>
              </p14:xfrm>
            </p:contentPart>
          </mc:Choice>
          <mc:Fallback>
            <p:pic>
              <p:nvPicPr>
                <p:cNvPr id="129" name="Ink 128">
                  <a:extLst>
                    <a:ext uri="{FF2B5EF4-FFF2-40B4-BE49-F238E27FC236}">
                      <a16:creationId xmlns:a16="http://schemas.microsoft.com/office/drawing/2014/main" id="{2558B1D9-BA17-D520-19B7-BA7EE87E3F08}"/>
                    </a:ext>
                  </a:extLst>
                </p:cNvPr>
                <p:cNvPicPr/>
                <p:nvPr/>
              </p:nvPicPr>
              <p:blipFill>
                <a:blip r:embed="rId171"/>
                <a:stretch>
                  <a:fillRect/>
                </a:stretch>
              </p:blipFill>
              <p:spPr>
                <a:xfrm>
                  <a:off x="10267086" y="4522674"/>
                  <a:ext cx="280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0" name="Ink 129">
                  <a:extLst>
                    <a:ext uri="{FF2B5EF4-FFF2-40B4-BE49-F238E27FC236}">
                      <a16:creationId xmlns:a16="http://schemas.microsoft.com/office/drawing/2014/main" id="{C60CF3E3-2F9F-EBD1-9472-FFBE745B3AE2}"/>
                    </a:ext>
                  </a:extLst>
                </p14:cNvPr>
                <p14:cNvContentPartPr/>
                <p14:nvPr/>
              </p14:nvContentPartPr>
              <p14:xfrm>
                <a:off x="10430166" y="4432314"/>
                <a:ext cx="126000" cy="176400"/>
              </p14:xfrm>
            </p:contentPart>
          </mc:Choice>
          <mc:Fallback>
            <p:pic>
              <p:nvPicPr>
                <p:cNvPr id="130" name="Ink 129">
                  <a:extLst>
                    <a:ext uri="{FF2B5EF4-FFF2-40B4-BE49-F238E27FC236}">
                      <a16:creationId xmlns:a16="http://schemas.microsoft.com/office/drawing/2014/main" id="{C60CF3E3-2F9F-EBD1-9472-FFBE745B3AE2}"/>
                    </a:ext>
                  </a:extLst>
                </p:cNvPr>
                <p:cNvPicPr/>
                <p:nvPr/>
              </p:nvPicPr>
              <p:blipFill>
                <a:blip r:embed="rId173"/>
                <a:stretch>
                  <a:fillRect/>
                </a:stretch>
              </p:blipFill>
              <p:spPr>
                <a:xfrm>
                  <a:off x="10421166" y="4423674"/>
                  <a:ext cx="1436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1" name="Ink 130">
                  <a:extLst>
                    <a:ext uri="{FF2B5EF4-FFF2-40B4-BE49-F238E27FC236}">
                      <a16:creationId xmlns:a16="http://schemas.microsoft.com/office/drawing/2014/main" id="{26AEEDA5-DAB3-4842-363E-30A9310939CC}"/>
                    </a:ext>
                  </a:extLst>
                </p14:cNvPr>
                <p14:cNvContentPartPr/>
                <p14:nvPr/>
              </p14:nvContentPartPr>
              <p14:xfrm>
                <a:off x="10524846" y="4440954"/>
                <a:ext cx="29880" cy="240120"/>
              </p14:xfrm>
            </p:contentPart>
          </mc:Choice>
          <mc:Fallback>
            <p:pic>
              <p:nvPicPr>
                <p:cNvPr id="131" name="Ink 130">
                  <a:extLst>
                    <a:ext uri="{FF2B5EF4-FFF2-40B4-BE49-F238E27FC236}">
                      <a16:creationId xmlns:a16="http://schemas.microsoft.com/office/drawing/2014/main" id="{26AEEDA5-DAB3-4842-363E-30A9310939CC}"/>
                    </a:ext>
                  </a:extLst>
                </p:cNvPr>
                <p:cNvPicPr/>
                <p:nvPr/>
              </p:nvPicPr>
              <p:blipFill>
                <a:blip r:embed="rId175"/>
                <a:stretch>
                  <a:fillRect/>
                </a:stretch>
              </p:blipFill>
              <p:spPr>
                <a:xfrm>
                  <a:off x="10515846" y="4432314"/>
                  <a:ext cx="475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2" name="Ink 131">
                  <a:extLst>
                    <a:ext uri="{FF2B5EF4-FFF2-40B4-BE49-F238E27FC236}">
                      <a16:creationId xmlns:a16="http://schemas.microsoft.com/office/drawing/2014/main" id="{9D9B9FC3-73AB-C10C-481C-18C6B400DACF}"/>
                    </a:ext>
                  </a:extLst>
                </p14:cNvPr>
                <p14:cNvContentPartPr/>
                <p14:nvPr/>
              </p14:nvContentPartPr>
              <p14:xfrm>
                <a:off x="10511166" y="4308474"/>
                <a:ext cx="147240" cy="430560"/>
              </p14:xfrm>
            </p:contentPart>
          </mc:Choice>
          <mc:Fallback>
            <p:pic>
              <p:nvPicPr>
                <p:cNvPr id="132" name="Ink 131">
                  <a:extLst>
                    <a:ext uri="{FF2B5EF4-FFF2-40B4-BE49-F238E27FC236}">
                      <a16:creationId xmlns:a16="http://schemas.microsoft.com/office/drawing/2014/main" id="{9D9B9FC3-73AB-C10C-481C-18C6B400DACF}"/>
                    </a:ext>
                  </a:extLst>
                </p:cNvPr>
                <p:cNvPicPr/>
                <p:nvPr/>
              </p:nvPicPr>
              <p:blipFill>
                <a:blip r:embed="rId177"/>
                <a:stretch>
                  <a:fillRect/>
                </a:stretch>
              </p:blipFill>
              <p:spPr>
                <a:xfrm>
                  <a:off x="10502166" y="4299834"/>
                  <a:ext cx="16488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4" name="Ink 133">
                  <a:extLst>
                    <a:ext uri="{FF2B5EF4-FFF2-40B4-BE49-F238E27FC236}">
                      <a16:creationId xmlns:a16="http://schemas.microsoft.com/office/drawing/2014/main" id="{E29F1AE5-2A5A-8C0D-07FE-2CBEB0A7AC24}"/>
                    </a:ext>
                  </a:extLst>
                </p14:cNvPr>
                <p14:cNvContentPartPr/>
                <p14:nvPr/>
              </p14:nvContentPartPr>
              <p14:xfrm>
                <a:off x="10778646" y="4559034"/>
                <a:ext cx="130680" cy="6840"/>
              </p14:xfrm>
            </p:contentPart>
          </mc:Choice>
          <mc:Fallback>
            <p:pic>
              <p:nvPicPr>
                <p:cNvPr id="134" name="Ink 133">
                  <a:extLst>
                    <a:ext uri="{FF2B5EF4-FFF2-40B4-BE49-F238E27FC236}">
                      <a16:creationId xmlns:a16="http://schemas.microsoft.com/office/drawing/2014/main" id="{E29F1AE5-2A5A-8C0D-07FE-2CBEB0A7AC24}"/>
                    </a:ext>
                  </a:extLst>
                </p:cNvPr>
                <p:cNvPicPr/>
                <p:nvPr/>
              </p:nvPicPr>
              <p:blipFill>
                <a:blip r:embed="rId179"/>
                <a:stretch>
                  <a:fillRect/>
                </a:stretch>
              </p:blipFill>
              <p:spPr>
                <a:xfrm>
                  <a:off x="10769646" y="4550034"/>
                  <a:ext cx="1483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5" name="Ink 134">
                  <a:extLst>
                    <a:ext uri="{FF2B5EF4-FFF2-40B4-BE49-F238E27FC236}">
                      <a16:creationId xmlns:a16="http://schemas.microsoft.com/office/drawing/2014/main" id="{87B9068F-7299-FCE7-5E19-A0D3A71E207F}"/>
                    </a:ext>
                  </a:extLst>
                </p14:cNvPr>
                <p14:cNvContentPartPr/>
                <p14:nvPr/>
              </p14:nvContentPartPr>
              <p14:xfrm>
                <a:off x="10838046" y="4497114"/>
                <a:ext cx="22680" cy="160920"/>
              </p14:xfrm>
            </p:contentPart>
          </mc:Choice>
          <mc:Fallback>
            <p:pic>
              <p:nvPicPr>
                <p:cNvPr id="135" name="Ink 134">
                  <a:extLst>
                    <a:ext uri="{FF2B5EF4-FFF2-40B4-BE49-F238E27FC236}">
                      <a16:creationId xmlns:a16="http://schemas.microsoft.com/office/drawing/2014/main" id="{87B9068F-7299-FCE7-5E19-A0D3A71E207F}"/>
                    </a:ext>
                  </a:extLst>
                </p:cNvPr>
                <p:cNvPicPr/>
                <p:nvPr/>
              </p:nvPicPr>
              <p:blipFill>
                <a:blip r:embed="rId181"/>
                <a:stretch>
                  <a:fillRect/>
                </a:stretch>
              </p:blipFill>
              <p:spPr>
                <a:xfrm>
                  <a:off x="10829406" y="4488474"/>
                  <a:ext cx="40320" cy="178560"/>
                </a:xfrm>
                <a:prstGeom prst="rect">
                  <a:avLst/>
                </a:prstGeom>
              </p:spPr>
            </p:pic>
          </mc:Fallback>
        </mc:AlternateContent>
      </p:grpSp>
      <p:grpSp>
        <p:nvGrpSpPr>
          <p:cNvPr id="146" name="Group 145">
            <a:extLst>
              <a:ext uri="{FF2B5EF4-FFF2-40B4-BE49-F238E27FC236}">
                <a16:creationId xmlns:a16="http://schemas.microsoft.com/office/drawing/2014/main" id="{6B9063B3-BDF2-1EFF-162C-14BB775C1BD2}"/>
              </a:ext>
            </a:extLst>
          </p:cNvPr>
          <p:cNvGrpSpPr/>
          <p:nvPr/>
        </p:nvGrpSpPr>
        <p:grpSpPr>
          <a:xfrm>
            <a:off x="11054046" y="4313154"/>
            <a:ext cx="991800" cy="447120"/>
            <a:chOff x="11054046" y="4313154"/>
            <a:chExt cx="991800" cy="447120"/>
          </a:xfrm>
        </p:grpSpPr>
        <mc:AlternateContent xmlns:mc="http://schemas.openxmlformats.org/markup-compatibility/2006">
          <mc:Choice xmlns:p14="http://schemas.microsoft.com/office/powerpoint/2010/main" Requires="p14">
            <p:contentPart p14:bwMode="auto" r:id="rId182">
              <p14:nvContentPartPr>
                <p14:cNvPr id="136" name="Ink 135">
                  <a:extLst>
                    <a:ext uri="{FF2B5EF4-FFF2-40B4-BE49-F238E27FC236}">
                      <a16:creationId xmlns:a16="http://schemas.microsoft.com/office/drawing/2014/main" id="{AD08212E-E60E-C0D9-2FEC-C08A38BC220E}"/>
                    </a:ext>
                  </a:extLst>
                </p14:cNvPr>
                <p14:cNvContentPartPr/>
                <p14:nvPr/>
              </p14:nvContentPartPr>
              <p14:xfrm>
                <a:off x="11054046" y="4412514"/>
                <a:ext cx="95040" cy="242640"/>
              </p14:xfrm>
            </p:contentPart>
          </mc:Choice>
          <mc:Fallback>
            <p:pic>
              <p:nvPicPr>
                <p:cNvPr id="136" name="Ink 135">
                  <a:extLst>
                    <a:ext uri="{FF2B5EF4-FFF2-40B4-BE49-F238E27FC236}">
                      <a16:creationId xmlns:a16="http://schemas.microsoft.com/office/drawing/2014/main" id="{AD08212E-E60E-C0D9-2FEC-C08A38BC220E}"/>
                    </a:ext>
                  </a:extLst>
                </p:cNvPr>
                <p:cNvPicPr/>
                <p:nvPr/>
              </p:nvPicPr>
              <p:blipFill>
                <a:blip r:embed="rId183"/>
                <a:stretch>
                  <a:fillRect/>
                </a:stretch>
              </p:blipFill>
              <p:spPr>
                <a:xfrm>
                  <a:off x="11045406" y="4403514"/>
                  <a:ext cx="1126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8" name="Ink 137">
                  <a:extLst>
                    <a:ext uri="{FF2B5EF4-FFF2-40B4-BE49-F238E27FC236}">
                      <a16:creationId xmlns:a16="http://schemas.microsoft.com/office/drawing/2014/main" id="{E671566A-915B-0338-17E6-2A75FB3B360F}"/>
                    </a:ext>
                  </a:extLst>
                </p14:cNvPr>
                <p14:cNvContentPartPr/>
                <p14:nvPr/>
              </p14:nvContentPartPr>
              <p14:xfrm>
                <a:off x="11264646" y="4313154"/>
                <a:ext cx="108360" cy="447120"/>
              </p14:xfrm>
            </p:contentPart>
          </mc:Choice>
          <mc:Fallback>
            <p:pic>
              <p:nvPicPr>
                <p:cNvPr id="138" name="Ink 137">
                  <a:extLst>
                    <a:ext uri="{FF2B5EF4-FFF2-40B4-BE49-F238E27FC236}">
                      <a16:creationId xmlns:a16="http://schemas.microsoft.com/office/drawing/2014/main" id="{E671566A-915B-0338-17E6-2A75FB3B360F}"/>
                    </a:ext>
                  </a:extLst>
                </p:cNvPr>
                <p:cNvPicPr/>
                <p:nvPr/>
              </p:nvPicPr>
              <p:blipFill>
                <a:blip r:embed="rId185"/>
                <a:stretch>
                  <a:fillRect/>
                </a:stretch>
              </p:blipFill>
              <p:spPr>
                <a:xfrm>
                  <a:off x="11256006" y="4304514"/>
                  <a:ext cx="12600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0" name="Ink 139">
                  <a:extLst>
                    <a:ext uri="{FF2B5EF4-FFF2-40B4-BE49-F238E27FC236}">
                      <a16:creationId xmlns:a16="http://schemas.microsoft.com/office/drawing/2014/main" id="{EE198997-AF78-2445-5F35-AB9F8B07A267}"/>
                    </a:ext>
                  </a:extLst>
                </p14:cNvPr>
                <p14:cNvContentPartPr/>
                <p14:nvPr/>
              </p14:nvContentPartPr>
              <p14:xfrm>
                <a:off x="11394966" y="4465074"/>
                <a:ext cx="99720" cy="189720"/>
              </p14:xfrm>
            </p:contentPart>
          </mc:Choice>
          <mc:Fallback>
            <p:pic>
              <p:nvPicPr>
                <p:cNvPr id="140" name="Ink 139">
                  <a:extLst>
                    <a:ext uri="{FF2B5EF4-FFF2-40B4-BE49-F238E27FC236}">
                      <a16:creationId xmlns:a16="http://schemas.microsoft.com/office/drawing/2014/main" id="{EE198997-AF78-2445-5F35-AB9F8B07A267}"/>
                    </a:ext>
                  </a:extLst>
                </p:cNvPr>
                <p:cNvPicPr/>
                <p:nvPr/>
              </p:nvPicPr>
              <p:blipFill>
                <a:blip r:embed="rId187"/>
                <a:stretch>
                  <a:fillRect/>
                </a:stretch>
              </p:blipFill>
              <p:spPr>
                <a:xfrm>
                  <a:off x="11385966" y="4456074"/>
                  <a:ext cx="1173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1" name="Ink 140">
                  <a:extLst>
                    <a:ext uri="{FF2B5EF4-FFF2-40B4-BE49-F238E27FC236}">
                      <a16:creationId xmlns:a16="http://schemas.microsoft.com/office/drawing/2014/main" id="{F8331462-AF5E-0A86-A609-1BBE563F3738}"/>
                    </a:ext>
                  </a:extLst>
                </p14:cNvPr>
                <p14:cNvContentPartPr/>
                <p14:nvPr/>
              </p14:nvContentPartPr>
              <p14:xfrm>
                <a:off x="11573166" y="4443834"/>
                <a:ext cx="95400" cy="234720"/>
              </p14:xfrm>
            </p:contentPart>
          </mc:Choice>
          <mc:Fallback>
            <p:pic>
              <p:nvPicPr>
                <p:cNvPr id="141" name="Ink 140">
                  <a:extLst>
                    <a:ext uri="{FF2B5EF4-FFF2-40B4-BE49-F238E27FC236}">
                      <a16:creationId xmlns:a16="http://schemas.microsoft.com/office/drawing/2014/main" id="{F8331462-AF5E-0A86-A609-1BBE563F3738}"/>
                    </a:ext>
                  </a:extLst>
                </p:cNvPr>
                <p:cNvPicPr/>
                <p:nvPr/>
              </p:nvPicPr>
              <p:blipFill>
                <a:blip r:embed="rId189"/>
                <a:stretch>
                  <a:fillRect/>
                </a:stretch>
              </p:blipFill>
              <p:spPr>
                <a:xfrm>
                  <a:off x="11564166" y="4434834"/>
                  <a:ext cx="1130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2" name="Ink 141">
                  <a:extLst>
                    <a:ext uri="{FF2B5EF4-FFF2-40B4-BE49-F238E27FC236}">
                      <a16:creationId xmlns:a16="http://schemas.microsoft.com/office/drawing/2014/main" id="{5AE0592D-C20F-0701-E505-8A94FFC9073D}"/>
                    </a:ext>
                  </a:extLst>
                </p14:cNvPr>
                <p14:cNvContentPartPr/>
                <p14:nvPr/>
              </p14:nvContentPartPr>
              <p14:xfrm>
                <a:off x="11687286" y="4337274"/>
                <a:ext cx="97200" cy="379440"/>
              </p14:xfrm>
            </p:contentPart>
          </mc:Choice>
          <mc:Fallback>
            <p:pic>
              <p:nvPicPr>
                <p:cNvPr id="142" name="Ink 141">
                  <a:extLst>
                    <a:ext uri="{FF2B5EF4-FFF2-40B4-BE49-F238E27FC236}">
                      <a16:creationId xmlns:a16="http://schemas.microsoft.com/office/drawing/2014/main" id="{5AE0592D-C20F-0701-E505-8A94FFC9073D}"/>
                    </a:ext>
                  </a:extLst>
                </p:cNvPr>
                <p:cNvPicPr/>
                <p:nvPr/>
              </p:nvPicPr>
              <p:blipFill>
                <a:blip r:embed="rId191"/>
                <a:stretch>
                  <a:fillRect/>
                </a:stretch>
              </p:blipFill>
              <p:spPr>
                <a:xfrm>
                  <a:off x="11678286" y="4328274"/>
                  <a:ext cx="1148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3" name="Ink 142">
                  <a:extLst>
                    <a:ext uri="{FF2B5EF4-FFF2-40B4-BE49-F238E27FC236}">
                      <a16:creationId xmlns:a16="http://schemas.microsoft.com/office/drawing/2014/main" id="{56C545B1-707D-BDDA-A443-CD796861D5AB}"/>
                    </a:ext>
                  </a:extLst>
                </p14:cNvPr>
                <p14:cNvContentPartPr/>
                <p14:nvPr/>
              </p14:nvContentPartPr>
              <p14:xfrm>
                <a:off x="11868366" y="4479114"/>
                <a:ext cx="57600" cy="13680"/>
              </p14:xfrm>
            </p:contentPart>
          </mc:Choice>
          <mc:Fallback>
            <p:pic>
              <p:nvPicPr>
                <p:cNvPr id="143" name="Ink 142">
                  <a:extLst>
                    <a:ext uri="{FF2B5EF4-FFF2-40B4-BE49-F238E27FC236}">
                      <a16:creationId xmlns:a16="http://schemas.microsoft.com/office/drawing/2014/main" id="{56C545B1-707D-BDDA-A443-CD796861D5AB}"/>
                    </a:ext>
                  </a:extLst>
                </p:cNvPr>
                <p:cNvPicPr/>
                <p:nvPr/>
              </p:nvPicPr>
              <p:blipFill>
                <a:blip r:embed="rId193"/>
                <a:stretch>
                  <a:fillRect/>
                </a:stretch>
              </p:blipFill>
              <p:spPr>
                <a:xfrm>
                  <a:off x="11859726" y="4470474"/>
                  <a:ext cx="75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4" name="Ink 143">
                  <a:extLst>
                    <a:ext uri="{FF2B5EF4-FFF2-40B4-BE49-F238E27FC236}">
                      <a16:creationId xmlns:a16="http://schemas.microsoft.com/office/drawing/2014/main" id="{B4FDA182-D5C2-6CBD-E0AA-81A02DCC2FC9}"/>
                    </a:ext>
                  </a:extLst>
                </p14:cNvPr>
                <p14:cNvContentPartPr/>
                <p14:nvPr/>
              </p14:nvContentPartPr>
              <p14:xfrm>
                <a:off x="11851446" y="4556514"/>
                <a:ext cx="68400" cy="3960"/>
              </p14:xfrm>
            </p:contentPart>
          </mc:Choice>
          <mc:Fallback>
            <p:pic>
              <p:nvPicPr>
                <p:cNvPr id="144" name="Ink 143">
                  <a:extLst>
                    <a:ext uri="{FF2B5EF4-FFF2-40B4-BE49-F238E27FC236}">
                      <a16:creationId xmlns:a16="http://schemas.microsoft.com/office/drawing/2014/main" id="{B4FDA182-D5C2-6CBD-E0AA-81A02DCC2FC9}"/>
                    </a:ext>
                  </a:extLst>
                </p:cNvPr>
                <p:cNvPicPr/>
                <p:nvPr/>
              </p:nvPicPr>
              <p:blipFill>
                <a:blip r:embed="rId195"/>
                <a:stretch>
                  <a:fillRect/>
                </a:stretch>
              </p:blipFill>
              <p:spPr>
                <a:xfrm>
                  <a:off x="11842806" y="4547874"/>
                  <a:ext cx="8604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5" name="Ink 144">
                  <a:extLst>
                    <a:ext uri="{FF2B5EF4-FFF2-40B4-BE49-F238E27FC236}">
                      <a16:creationId xmlns:a16="http://schemas.microsoft.com/office/drawing/2014/main" id="{6CD0C6EB-F7FB-A867-C6D1-44140830BAE4}"/>
                    </a:ext>
                  </a:extLst>
                </p14:cNvPr>
                <p14:cNvContentPartPr/>
                <p14:nvPr/>
              </p14:nvContentPartPr>
              <p14:xfrm>
                <a:off x="11956206" y="4431954"/>
                <a:ext cx="89640" cy="170640"/>
              </p14:xfrm>
            </p:contentPart>
          </mc:Choice>
          <mc:Fallback>
            <p:pic>
              <p:nvPicPr>
                <p:cNvPr id="145" name="Ink 144">
                  <a:extLst>
                    <a:ext uri="{FF2B5EF4-FFF2-40B4-BE49-F238E27FC236}">
                      <a16:creationId xmlns:a16="http://schemas.microsoft.com/office/drawing/2014/main" id="{6CD0C6EB-F7FB-A867-C6D1-44140830BAE4}"/>
                    </a:ext>
                  </a:extLst>
                </p:cNvPr>
                <p:cNvPicPr/>
                <p:nvPr/>
              </p:nvPicPr>
              <p:blipFill>
                <a:blip r:embed="rId197"/>
                <a:stretch>
                  <a:fillRect/>
                </a:stretch>
              </p:blipFill>
              <p:spPr>
                <a:xfrm>
                  <a:off x="11947566" y="4423314"/>
                  <a:ext cx="107280" cy="188280"/>
                </a:xfrm>
                <a:prstGeom prst="rect">
                  <a:avLst/>
                </a:prstGeom>
              </p:spPr>
            </p:pic>
          </mc:Fallback>
        </mc:AlternateContent>
      </p:grpSp>
      <p:grpSp>
        <p:nvGrpSpPr>
          <p:cNvPr id="155" name="Group 154">
            <a:extLst>
              <a:ext uri="{FF2B5EF4-FFF2-40B4-BE49-F238E27FC236}">
                <a16:creationId xmlns:a16="http://schemas.microsoft.com/office/drawing/2014/main" id="{E5DF7D6E-5263-E620-EF8D-202332B0BD9C}"/>
              </a:ext>
            </a:extLst>
          </p:cNvPr>
          <p:cNvGrpSpPr/>
          <p:nvPr/>
        </p:nvGrpSpPr>
        <p:grpSpPr>
          <a:xfrm>
            <a:off x="10195086" y="3186714"/>
            <a:ext cx="163440" cy="100800"/>
            <a:chOff x="10195086" y="3186714"/>
            <a:chExt cx="163440" cy="100800"/>
          </a:xfrm>
        </p:grpSpPr>
        <mc:AlternateContent xmlns:mc="http://schemas.openxmlformats.org/markup-compatibility/2006">
          <mc:Choice xmlns:p14="http://schemas.microsoft.com/office/powerpoint/2010/main" Requires="p14">
            <p:contentPart p14:bwMode="auto" r:id="rId198">
              <p14:nvContentPartPr>
                <p14:cNvPr id="147" name="Ink 146">
                  <a:extLst>
                    <a:ext uri="{FF2B5EF4-FFF2-40B4-BE49-F238E27FC236}">
                      <a16:creationId xmlns:a16="http://schemas.microsoft.com/office/drawing/2014/main" id="{55B5A2DE-50CD-1AFC-1566-20C3C1092BDB}"/>
                    </a:ext>
                  </a:extLst>
                </p14:cNvPr>
                <p14:cNvContentPartPr/>
                <p14:nvPr/>
              </p14:nvContentPartPr>
              <p14:xfrm>
                <a:off x="10195086" y="3186714"/>
                <a:ext cx="141480" cy="7560"/>
              </p14:xfrm>
            </p:contentPart>
          </mc:Choice>
          <mc:Fallback>
            <p:pic>
              <p:nvPicPr>
                <p:cNvPr id="147" name="Ink 146">
                  <a:extLst>
                    <a:ext uri="{FF2B5EF4-FFF2-40B4-BE49-F238E27FC236}">
                      <a16:creationId xmlns:a16="http://schemas.microsoft.com/office/drawing/2014/main" id="{55B5A2DE-50CD-1AFC-1566-20C3C1092BDB}"/>
                    </a:ext>
                  </a:extLst>
                </p:cNvPr>
                <p:cNvPicPr/>
                <p:nvPr/>
              </p:nvPicPr>
              <p:blipFill>
                <a:blip r:embed="rId199"/>
                <a:stretch>
                  <a:fillRect/>
                </a:stretch>
              </p:blipFill>
              <p:spPr>
                <a:xfrm>
                  <a:off x="10186446" y="3177714"/>
                  <a:ext cx="1591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8" name="Ink 147">
                  <a:extLst>
                    <a:ext uri="{FF2B5EF4-FFF2-40B4-BE49-F238E27FC236}">
                      <a16:creationId xmlns:a16="http://schemas.microsoft.com/office/drawing/2014/main" id="{209C2C15-01AC-7A31-65D4-7449E225EE44}"/>
                    </a:ext>
                  </a:extLst>
                </p14:cNvPr>
                <p14:cNvContentPartPr/>
                <p14:nvPr/>
              </p14:nvContentPartPr>
              <p14:xfrm>
                <a:off x="10203006" y="3264114"/>
                <a:ext cx="155520" cy="23400"/>
              </p14:xfrm>
            </p:contentPart>
          </mc:Choice>
          <mc:Fallback>
            <p:pic>
              <p:nvPicPr>
                <p:cNvPr id="148" name="Ink 147">
                  <a:extLst>
                    <a:ext uri="{FF2B5EF4-FFF2-40B4-BE49-F238E27FC236}">
                      <a16:creationId xmlns:a16="http://schemas.microsoft.com/office/drawing/2014/main" id="{209C2C15-01AC-7A31-65D4-7449E225EE44}"/>
                    </a:ext>
                  </a:extLst>
                </p:cNvPr>
                <p:cNvPicPr/>
                <p:nvPr/>
              </p:nvPicPr>
              <p:blipFill>
                <a:blip r:embed="rId201"/>
                <a:stretch>
                  <a:fillRect/>
                </a:stretch>
              </p:blipFill>
              <p:spPr>
                <a:xfrm>
                  <a:off x="10194366" y="3255114"/>
                  <a:ext cx="173160" cy="4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2">
            <p14:nvContentPartPr>
              <p14:cNvPr id="149" name="Ink 148">
                <a:extLst>
                  <a:ext uri="{FF2B5EF4-FFF2-40B4-BE49-F238E27FC236}">
                    <a16:creationId xmlns:a16="http://schemas.microsoft.com/office/drawing/2014/main" id="{03DF2DAC-71E7-5A2D-9A71-EFFA81DEED82}"/>
                  </a:ext>
                </a:extLst>
              </p14:cNvPr>
              <p14:cNvContentPartPr/>
              <p14:nvPr/>
            </p14:nvContentPartPr>
            <p14:xfrm>
              <a:off x="10503966" y="3104994"/>
              <a:ext cx="156240" cy="182160"/>
            </p14:xfrm>
          </p:contentPart>
        </mc:Choice>
        <mc:Fallback>
          <p:pic>
            <p:nvPicPr>
              <p:cNvPr id="149" name="Ink 148">
                <a:extLst>
                  <a:ext uri="{FF2B5EF4-FFF2-40B4-BE49-F238E27FC236}">
                    <a16:creationId xmlns:a16="http://schemas.microsoft.com/office/drawing/2014/main" id="{03DF2DAC-71E7-5A2D-9A71-EFFA81DEED82}"/>
                  </a:ext>
                </a:extLst>
              </p:cNvPr>
              <p:cNvPicPr/>
              <p:nvPr/>
            </p:nvPicPr>
            <p:blipFill>
              <a:blip r:embed="rId203"/>
              <a:stretch>
                <a:fillRect/>
              </a:stretch>
            </p:blipFill>
            <p:spPr>
              <a:xfrm>
                <a:off x="10494966" y="3095994"/>
                <a:ext cx="173880" cy="199800"/>
              </a:xfrm>
              <a:prstGeom prst="rect">
                <a:avLst/>
              </a:prstGeom>
            </p:spPr>
          </p:pic>
        </mc:Fallback>
      </mc:AlternateContent>
      <p:grpSp>
        <p:nvGrpSpPr>
          <p:cNvPr id="154" name="Group 153">
            <a:extLst>
              <a:ext uri="{FF2B5EF4-FFF2-40B4-BE49-F238E27FC236}">
                <a16:creationId xmlns:a16="http://schemas.microsoft.com/office/drawing/2014/main" id="{74EA686F-156B-BDD7-7B0B-956128BCE92F}"/>
              </a:ext>
            </a:extLst>
          </p:cNvPr>
          <p:cNvGrpSpPr/>
          <p:nvPr/>
        </p:nvGrpSpPr>
        <p:grpSpPr>
          <a:xfrm>
            <a:off x="7868406" y="5066994"/>
            <a:ext cx="660600" cy="305640"/>
            <a:chOff x="7868406" y="5066994"/>
            <a:chExt cx="660600" cy="305640"/>
          </a:xfrm>
        </p:grpSpPr>
        <mc:AlternateContent xmlns:mc="http://schemas.openxmlformats.org/markup-compatibility/2006">
          <mc:Choice xmlns:p14="http://schemas.microsoft.com/office/powerpoint/2010/main" Requires="p14">
            <p:contentPart p14:bwMode="auto" r:id="rId204">
              <p14:nvContentPartPr>
                <p14:cNvPr id="150" name="Ink 149">
                  <a:extLst>
                    <a:ext uri="{FF2B5EF4-FFF2-40B4-BE49-F238E27FC236}">
                      <a16:creationId xmlns:a16="http://schemas.microsoft.com/office/drawing/2014/main" id="{4D98F379-BF3A-4308-434A-1399558B56EC}"/>
                    </a:ext>
                  </a:extLst>
                </p14:cNvPr>
                <p14:cNvContentPartPr/>
                <p14:nvPr/>
              </p14:nvContentPartPr>
              <p14:xfrm>
                <a:off x="7868406" y="5253114"/>
                <a:ext cx="114840" cy="5760"/>
              </p14:xfrm>
            </p:contentPart>
          </mc:Choice>
          <mc:Fallback>
            <p:pic>
              <p:nvPicPr>
                <p:cNvPr id="150" name="Ink 149">
                  <a:extLst>
                    <a:ext uri="{FF2B5EF4-FFF2-40B4-BE49-F238E27FC236}">
                      <a16:creationId xmlns:a16="http://schemas.microsoft.com/office/drawing/2014/main" id="{4D98F379-BF3A-4308-434A-1399558B56EC}"/>
                    </a:ext>
                  </a:extLst>
                </p:cNvPr>
                <p:cNvPicPr/>
                <p:nvPr/>
              </p:nvPicPr>
              <p:blipFill>
                <a:blip r:embed="rId205"/>
                <a:stretch>
                  <a:fillRect/>
                </a:stretch>
              </p:blipFill>
              <p:spPr>
                <a:xfrm>
                  <a:off x="7859766" y="5244114"/>
                  <a:ext cx="1324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1" name="Ink 150">
                  <a:extLst>
                    <a:ext uri="{FF2B5EF4-FFF2-40B4-BE49-F238E27FC236}">
                      <a16:creationId xmlns:a16="http://schemas.microsoft.com/office/drawing/2014/main" id="{7B5510E5-B2C9-D370-E792-2189ACABFE61}"/>
                    </a:ext>
                  </a:extLst>
                </p14:cNvPr>
                <p14:cNvContentPartPr/>
                <p14:nvPr/>
              </p14:nvContentPartPr>
              <p14:xfrm>
                <a:off x="8108526" y="5066994"/>
                <a:ext cx="192960" cy="228600"/>
              </p14:xfrm>
            </p:contentPart>
          </mc:Choice>
          <mc:Fallback>
            <p:pic>
              <p:nvPicPr>
                <p:cNvPr id="151" name="Ink 150">
                  <a:extLst>
                    <a:ext uri="{FF2B5EF4-FFF2-40B4-BE49-F238E27FC236}">
                      <a16:creationId xmlns:a16="http://schemas.microsoft.com/office/drawing/2014/main" id="{7B5510E5-B2C9-D370-E792-2189ACABFE61}"/>
                    </a:ext>
                  </a:extLst>
                </p:cNvPr>
                <p:cNvPicPr/>
                <p:nvPr/>
              </p:nvPicPr>
              <p:blipFill>
                <a:blip r:embed="rId207"/>
                <a:stretch>
                  <a:fillRect/>
                </a:stretch>
              </p:blipFill>
              <p:spPr>
                <a:xfrm>
                  <a:off x="8099526" y="5057994"/>
                  <a:ext cx="2106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2" name="Ink 151">
                  <a:extLst>
                    <a:ext uri="{FF2B5EF4-FFF2-40B4-BE49-F238E27FC236}">
                      <a16:creationId xmlns:a16="http://schemas.microsoft.com/office/drawing/2014/main" id="{6ADED317-863F-A16E-78C2-8CD17B8F004A}"/>
                    </a:ext>
                  </a:extLst>
                </p14:cNvPr>
                <p14:cNvContentPartPr/>
                <p14:nvPr/>
              </p14:nvContentPartPr>
              <p14:xfrm>
                <a:off x="8237046" y="5101914"/>
                <a:ext cx="17640" cy="270720"/>
              </p14:xfrm>
            </p:contentPart>
          </mc:Choice>
          <mc:Fallback>
            <p:pic>
              <p:nvPicPr>
                <p:cNvPr id="152" name="Ink 151">
                  <a:extLst>
                    <a:ext uri="{FF2B5EF4-FFF2-40B4-BE49-F238E27FC236}">
                      <a16:creationId xmlns:a16="http://schemas.microsoft.com/office/drawing/2014/main" id="{6ADED317-863F-A16E-78C2-8CD17B8F004A}"/>
                    </a:ext>
                  </a:extLst>
                </p:cNvPr>
                <p:cNvPicPr/>
                <p:nvPr/>
              </p:nvPicPr>
              <p:blipFill>
                <a:blip r:embed="rId209"/>
                <a:stretch>
                  <a:fillRect/>
                </a:stretch>
              </p:blipFill>
              <p:spPr>
                <a:xfrm>
                  <a:off x="8228406" y="5093274"/>
                  <a:ext cx="3528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3" name="Ink 152">
                  <a:extLst>
                    <a:ext uri="{FF2B5EF4-FFF2-40B4-BE49-F238E27FC236}">
                      <a16:creationId xmlns:a16="http://schemas.microsoft.com/office/drawing/2014/main" id="{66993C7F-A523-8404-D9F4-B3EE0057D9B5}"/>
                    </a:ext>
                  </a:extLst>
                </p14:cNvPr>
                <p14:cNvContentPartPr/>
                <p14:nvPr/>
              </p14:nvContentPartPr>
              <p14:xfrm>
                <a:off x="8417046" y="5096514"/>
                <a:ext cx="111960" cy="275400"/>
              </p14:xfrm>
            </p:contentPart>
          </mc:Choice>
          <mc:Fallback>
            <p:pic>
              <p:nvPicPr>
                <p:cNvPr id="153" name="Ink 152">
                  <a:extLst>
                    <a:ext uri="{FF2B5EF4-FFF2-40B4-BE49-F238E27FC236}">
                      <a16:creationId xmlns:a16="http://schemas.microsoft.com/office/drawing/2014/main" id="{66993C7F-A523-8404-D9F4-B3EE0057D9B5}"/>
                    </a:ext>
                  </a:extLst>
                </p:cNvPr>
                <p:cNvPicPr/>
                <p:nvPr/>
              </p:nvPicPr>
              <p:blipFill>
                <a:blip r:embed="rId211"/>
                <a:stretch>
                  <a:fillRect/>
                </a:stretch>
              </p:blipFill>
              <p:spPr>
                <a:xfrm>
                  <a:off x="8408406" y="5087514"/>
                  <a:ext cx="129600" cy="293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2">
            <p14:nvContentPartPr>
              <p14:cNvPr id="156" name="Ink 155">
                <a:extLst>
                  <a:ext uri="{FF2B5EF4-FFF2-40B4-BE49-F238E27FC236}">
                    <a16:creationId xmlns:a16="http://schemas.microsoft.com/office/drawing/2014/main" id="{77B73E4F-0FA6-EF7A-2BCB-AEDAFE5DA0D6}"/>
                  </a:ext>
                </a:extLst>
              </p14:cNvPr>
              <p14:cNvContentPartPr/>
              <p14:nvPr/>
            </p14:nvContentPartPr>
            <p14:xfrm>
              <a:off x="8765166" y="5253114"/>
              <a:ext cx="108720" cy="14760"/>
            </p14:xfrm>
          </p:contentPart>
        </mc:Choice>
        <mc:Fallback>
          <p:pic>
            <p:nvPicPr>
              <p:cNvPr id="156" name="Ink 155">
                <a:extLst>
                  <a:ext uri="{FF2B5EF4-FFF2-40B4-BE49-F238E27FC236}">
                    <a16:creationId xmlns:a16="http://schemas.microsoft.com/office/drawing/2014/main" id="{77B73E4F-0FA6-EF7A-2BCB-AEDAFE5DA0D6}"/>
                  </a:ext>
                </a:extLst>
              </p:cNvPr>
              <p:cNvPicPr/>
              <p:nvPr/>
            </p:nvPicPr>
            <p:blipFill>
              <a:blip r:embed="rId213"/>
              <a:stretch>
                <a:fillRect/>
              </a:stretch>
            </p:blipFill>
            <p:spPr>
              <a:xfrm>
                <a:off x="8756166" y="5244114"/>
                <a:ext cx="126360" cy="32400"/>
              </a:xfrm>
              <a:prstGeom prst="rect">
                <a:avLst/>
              </a:prstGeom>
            </p:spPr>
          </p:pic>
        </mc:Fallback>
      </mc:AlternateContent>
      <p:grpSp>
        <p:nvGrpSpPr>
          <p:cNvPr id="159" name="Group 158">
            <a:extLst>
              <a:ext uri="{FF2B5EF4-FFF2-40B4-BE49-F238E27FC236}">
                <a16:creationId xmlns:a16="http://schemas.microsoft.com/office/drawing/2014/main" id="{F60CCBE4-B454-5D1A-DF8C-965F0414B507}"/>
              </a:ext>
            </a:extLst>
          </p:cNvPr>
          <p:cNvGrpSpPr/>
          <p:nvPr/>
        </p:nvGrpSpPr>
        <p:grpSpPr>
          <a:xfrm>
            <a:off x="9046326" y="5173554"/>
            <a:ext cx="349920" cy="187920"/>
            <a:chOff x="9046326" y="5173554"/>
            <a:chExt cx="349920" cy="187920"/>
          </a:xfrm>
        </p:grpSpPr>
        <mc:AlternateContent xmlns:mc="http://schemas.openxmlformats.org/markup-compatibility/2006">
          <mc:Choice xmlns:p14="http://schemas.microsoft.com/office/powerpoint/2010/main" Requires="p14">
            <p:contentPart p14:bwMode="auto" r:id="rId214">
              <p14:nvContentPartPr>
                <p14:cNvPr id="157" name="Ink 156">
                  <a:extLst>
                    <a:ext uri="{FF2B5EF4-FFF2-40B4-BE49-F238E27FC236}">
                      <a16:creationId xmlns:a16="http://schemas.microsoft.com/office/drawing/2014/main" id="{C580E984-4691-A635-2B75-31B3980D2D43}"/>
                    </a:ext>
                  </a:extLst>
                </p14:cNvPr>
                <p14:cNvContentPartPr/>
                <p14:nvPr/>
              </p14:nvContentPartPr>
              <p14:xfrm>
                <a:off x="9046326" y="5173554"/>
                <a:ext cx="134640" cy="187920"/>
              </p14:xfrm>
            </p:contentPart>
          </mc:Choice>
          <mc:Fallback>
            <p:pic>
              <p:nvPicPr>
                <p:cNvPr id="157" name="Ink 156">
                  <a:extLst>
                    <a:ext uri="{FF2B5EF4-FFF2-40B4-BE49-F238E27FC236}">
                      <a16:creationId xmlns:a16="http://schemas.microsoft.com/office/drawing/2014/main" id="{C580E984-4691-A635-2B75-31B3980D2D43}"/>
                    </a:ext>
                  </a:extLst>
                </p:cNvPr>
                <p:cNvPicPr/>
                <p:nvPr/>
              </p:nvPicPr>
              <p:blipFill>
                <a:blip r:embed="rId215"/>
                <a:stretch>
                  <a:fillRect/>
                </a:stretch>
              </p:blipFill>
              <p:spPr>
                <a:xfrm>
                  <a:off x="9037326" y="5164554"/>
                  <a:ext cx="1522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8" name="Ink 157">
                  <a:extLst>
                    <a:ext uri="{FF2B5EF4-FFF2-40B4-BE49-F238E27FC236}">
                      <a16:creationId xmlns:a16="http://schemas.microsoft.com/office/drawing/2014/main" id="{89877C50-02AE-6276-B3E8-28B17F8BDCB4}"/>
                    </a:ext>
                  </a:extLst>
                </p14:cNvPr>
                <p14:cNvContentPartPr/>
                <p14:nvPr/>
              </p14:nvContentPartPr>
              <p14:xfrm>
                <a:off x="9224526" y="5193354"/>
                <a:ext cx="171720" cy="162360"/>
              </p14:xfrm>
            </p:contentPart>
          </mc:Choice>
          <mc:Fallback>
            <p:pic>
              <p:nvPicPr>
                <p:cNvPr id="158" name="Ink 157">
                  <a:extLst>
                    <a:ext uri="{FF2B5EF4-FFF2-40B4-BE49-F238E27FC236}">
                      <a16:creationId xmlns:a16="http://schemas.microsoft.com/office/drawing/2014/main" id="{89877C50-02AE-6276-B3E8-28B17F8BDCB4}"/>
                    </a:ext>
                  </a:extLst>
                </p:cNvPr>
                <p:cNvPicPr/>
                <p:nvPr/>
              </p:nvPicPr>
              <p:blipFill>
                <a:blip r:embed="rId217"/>
                <a:stretch>
                  <a:fillRect/>
                </a:stretch>
              </p:blipFill>
              <p:spPr>
                <a:xfrm>
                  <a:off x="9215886" y="5184714"/>
                  <a:ext cx="189360" cy="180000"/>
                </a:xfrm>
                <a:prstGeom prst="rect">
                  <a:avLst/>
                </a:prstGeom>
              </p:spPr>
            </p:pic>
          </mc:Fallback>
        </mc:AlternateContent>
      </p:grpSp>
      <p:grpSp>
        <p:nvGrpSpPr>
          <p:cNvPr id="168" name="Group 167">
            <a:extLst>
              <a:ext uri="{FF2B5EF4-FFF2-40B4-BE49-F238E27FC236}">
                <a16:creationId xmlns:a16="http://schemas.microsoft.com/office/drawing/2014/main" id="{7C8B0827-AED0-D94B-78ED-B0ACCF33D734}"/>
              </a:ext>
            </a:extLst>
          </p:cNvPr>
          <p:cNvGrpSpPr/>
          <p:nvPr/>
        </p:nvGrpSpPr>
        <p:grpSpPr>
          <a:xfrm>
            <a:off x="9597846" y="5172114"/>
            <a:ext cx="434880" cy="209160"/>
            <a:chOff x="9597846" y="5172114"/>
            <a:chExt cx="434880" cy="209160"/>
          </a:xfrm>
        </p:grpSpPr>
        <mc:AlternateContent xmlns:mc="http://schemas.openxmlformats.org/markup-compatibility/2006">
          <mc:Choice xmlns:p14="http://schemas.microsoft.com/office/powerpoint/2010/main" Requires="p14">
            <p:contentPart p14:bwMode="auto" r:id="rId218">
              <p14:nvContentPartPr>
                <p14:cNvPr id="160" name="Ink 159">
                  <a:extLst>
                    <a:ext uri="{FF2B5EF4-FFF2-40B4-BE49-F238E27FC236}">
                      <a16:creationId xmlns:a16="http://schemas.microsoft.com/office/drawing/2014/main" id="{34F8A115-DD1F-A010-5B9E-8EA8886FDD7A}"/>
                    </a:ext>
                  </a:extLst>
                </p14:cNvPr>
                <p14:cNvContentPartPr/>
                <p14:nvPr/>
              </p14:nvContentPartPr>
              <p14:xfrm>
                <a:off x="9597846" y="5238714"/>
                <a:ext cx="176040" cy="18000"/>
              </p14:xfrm>
            </p:contentPart>
          </mc:Choice>
          <mc:Fallback>
            <p:pic>
              <p:nvPicPr>
                <p:cNvPr id="160" name="Ink 159">
                  <a:extLst>
                    <a:ext uri="{FF2B5EF4-FFF2-40B4-BE49-F238E27FC236}">
                      <a16:creationId xmlns:a16="http://schemas.microsoft.com/office/drawing/2014/main" id="{34F8A115-DD1F-A010-5B9E-8EA8886FDD7A}"/>
                    </a:ext>
                  </a:extLst>
                </p:cNvPr>
                <p:cNvPicPr/>
                <p:nvPr/>
              </p:nvPicPr>
              <p:blipFill>
                <a:blip r:embed="rId219"/>
                <a:stretch>
                  <a:fillRect/>
                </a:stretch>
              </p:blipFill>
              <p:spPr>
                <a:xfrm>
                  <a:off x="9589206" y="5230074"/>
                  <a:ext cx="1936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61" name="Ink 160">
                  <a:extLst>
                    <a:ext uri="{FF2B5EF4-FFF2-40B4-BE49-F238E27FC236}">
                      <a16:creationId xmlns:a16="http://schemas.microsoft.com/office/drawing/2014/main" id="{6ED7CC10-6A9D-E902-F873-FEA2CD2B1AD5}"/>
                    </a:ext>
                  </a:extLst>
                </p14:cNvPr>
                <p14:cNvContentPartPr/>
                <p14:nvPr/>
              </p14:nvContentPartPr>
              <p14:xfrm>
                <a:off x="9684606" y="5179314"/>
                <a:ext cx="25200" cy="201960"/>
              </p14:xfrm>
            </p:contentPart>
          </mc:Choice>
          <mc:Fallback>
            <p:pic>
              <p:nvPicPr>
                <p:cNvPr id="161" name="Ink 160">
                  <a:extLst>
                    <a:ext uri="{FF2B5EF4-FFF2-40B4-BE49-F238E27FC236}">
                      <a16:creationId xmlns:a16="http://schemas.microsoft.com/office/drawing/2014/main" id="{6ED7CC10-6A9D-E902-F873-FEA2CD2B1AD5}"/>
                    </a:ext>
                  </a:extLst>
                </p:cNvPr>
                <p:cNvPicPr/>
                <p:nvPr/>
              </p:nvPicPr>
              <p:blipFill>
                <a:blip r:embed="rId221"/>
                <a:stretch>
                  <a:fillRect/>
                </a:stretch>
              </p:blipFill>
              <p:spPr>
                <a:xfrm>
                  <a:off x="9675606" y="5170674"/>
                  <a:ext cx="428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2" name="Ink 161">
                  <a:extLst>
                    <a:ext uri="{FF2B5EF4-FFF2-40B4-BE49-F238E27FC236}">
                      <a16:creationId xmlns:a16="http://schemas.microsoft.com/office/drawing/2014/main" id="{45793594-BD16-2A1E-A88A-FB62538F6088}"/>
                    </a:ext>
                  </a:extLst>
                </p14:cNvPr>
                <p14:cNvContentPartPr/>
                <p14:nvPr/>
              </p14:nvContentPartPr>
              <p14:xfrm>
                <a:off x="9893406" y="5172114"/>
                <a:ext cx="139320" cy="198720"/>
              </p14:xfrm>
            </p:contentPart>
          </mc:Choice>
          <mc:Fallback>
            <p:pic>
              <p:nvPicPr>
                <p:cNvPr id="162" name="Ink 161">
                  <a:extLst>
                    <a:ext uri="{FF2B5EF4-FFF2-40B4-BE49-F238E27FC236}">
                      <a16:creationId xmlns:a16="http://schemas.microsoft.com/office/drawing/2014/main" id="{45793594-BD16-2A1E-A88A-FB62538F6088}"/>
                    </a:ext>
                  </a:extLst>
                </p:cNvPr>
                <p:cNvPicPr/>
                <p:nvPr/>
              </p:nvPicPr>
              <p:blipFill>
                <a:blip r:embed="rId223"/>
                <a:stretch>
                  <a:fillRect/>
                </a:stretch>
              </p:blipFill>
              <p:spPr>
                <a:xfrm>
                  <a:off x="9884406" y="5163114"/>
                  <a:ext cx="156960" cy="216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4">
            <p14:nvContentPartPr>
              <p14:cNvPr id="163" name="Ink 162">
                <a:extLst>
                  <a:ext uri="{FF2B5EF4-FFF2-40B4-BE49-F238E27FC236}">
                    <a16:creationId xmlns:a16="http://schemas.microsoft.com/office/drawing/2014/main" id="{64C60653-D430-604E-1A26-C4EF949DDA77}"/>
                  </a:ext>
                </a:extLst>
              </p14:cNvPr>
              <p14:cNvContentPartPr/>
              <p14:nvPr/>
            </p14:nvContentPartPr>
            <p14:xfrm>
              <a:off x="10179606" y="5111634"/>
              <a:ext cx="141120" cy="291960"/>
            </p14:xfrm>
          </p:contentPart>
        </mc:Choice>
        <mc:Fallback>
          <p:pic>
            <p:nvPicPr>
              <p:cNvPr id="163" name="Ink 162">
                <a:extLst>
                  <a:ext uri="{FF2B5EF4-FFF2-40B4-BE49-F238E27FC236}">
                    <a16:creationId xmlns:a16="http://schemas.microsoft.com/office/drawing/2014/main" id="{64C60653-D430-604E-1A26-C4EF949DDA77}"/>
                  </a:ext>
                </a:extLst>
              </p:cNvPr>
              <p:cNvPicPr/>
              <p:nvPr/>
            </p:nvPicPr>
            <p:blipFill>
              <a:blip r:embed="rId225"/>
              <a:stretch>
                <a:fillRect/>
              </a:stretch>
            </p:blipFill>
            <p:spPr>
              <a:xfrm>
                <a:off x="10170606" y="5102634"/>
                <a:ext cx="158760" cy="309600"/>
              </a:xfrm>
              <a:prstGeom prst="rect">
                <a:avLst/>
              </a:prstGeom>
            </p:spPr>
          </p:pic>
        </mc:Fallback>
      </mc:AlternateContent>
      <p:grpSp>
        <p:nvGrpSpPr>
          <p:cNvPr id="167" name="Group 166">
            <a:extLst>
              <a:ext uri="{FF2B5EF4-FFF2-40B4-BE49-F238E27FC236}">
                <a16:creationId xmlns:a16="http://schemas.microsoft.com/office/drawing/2014/main" id="{C3AE509E-0538-D2AC-5EDA-DCC0AB96F24A}"/>
              </a:ext>
            </a:extLst>
          </p:cNvPr>
          <p:cNvGrpSpPr/>
          <p:nvPr/>
        </p:nvGrpSpPr>
        <p:grpSpPr>
          <a:xfrm>
            <a:off x="10542486" y="5198754"/>
            <a:ext cx="178200" cy="73440"/>
            <a:chOff x="10542486" y="5198754"/>
            <a:chExt cx="178200" cy="73440"/>
          </a:xfrm>
        </p:grpSpPr>
        <mc:AlternateContent xmlns:mc="http://schemas.openxmlformats.org/markup-compatibility/2006">
          <mc:Choice xmlns:p14="http://schemas.microsoft.com/office/powerpoint/2010/main" Requires="p14">
            <p:contentPart p14:bwMode="auto" r:id="rId226">
              <p14:nvContentPartPr>
                <p14:cNvPr id="164" name="Ink 163">
                  <a:extLst>
                    <a:ext uri="{FF2B5EF4-FFF2-40B4-BE49-F238E27FC236}">
                      <a16:creationId xmlns:a16="http://schemas.microsoft.com/office/drawing/2014/main" id="{F60E8226-40BB-55E1-6345-EEFC66333644}"/>
                    </a:ext>
                  </a:extLst>
                </p14:cNvPr>
                <p14:cNvContentPartPr/>
                <p14:nvPr/>
              </p14:nvContentPartPr>
              <p14:xfrm>
                <a:off x="10542486" y="5198754"/>
                <a:ext cx="151560" cy="15480"/>
              </p14:xfrm>
            </p:contentPart>
          </mc:Choice>
          <mc:Fallback>
            <p:pic>
              <p:nvPicPr>
                <p:cNvPr id="164" name="Ink 163">
                  <a:extLst>
                    <a:ext uri="{FF2B5EF4-FFF2-40B4-BE49-F238E27FC236}">
                      <a16:creationId xmlns:a16="http://schemas.microsoft.com/office/drawing/2014/main" id="{F60E8226-40BB-55E1-6345-EEFC66333644}"/>
                    </a:ext>
                  </a:extLst>
                </p:cNvPr>
                <p:cNvPicPr/>
                <p:nvPr/>
              </p:nvPicPr>
              <p:blipFill>
                <a:blip r:embed="rId227"/>
                <a:stretch>
                  <a:fillRect/>
                </a:stretch>
              </p:blipFill>
              <p:spPr>
                <a:xfrm>
                  <a:off x="10533846" y="5190114"/>
                  <a:ext cx="1692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5" name="Ink 164">
                  <a:extLst>
                    <a:ext uri="{FF2B5EF4-FFF2-40B4-BE49-F238E27FC236}">
                      <a16:creationId xmlns:a16="http://schemas.microsoft.com/office/drawing/2014/main" id="{32080041-3BEC-CA78-B4AE-E5AA8ACD741D}"/>
                    </a:ext>
                  </a:extLst>
                </p14:cNvPr>
                <p14:cNvContentPartPr/>
                <p14:nvPr/>
              </p14:nvContentPartPr>
              <p14:xfrm>
                <a:off x="10566246" y="5253114"/>
                <a:ext cx="154440" cy="19080"/>
              </p14:xfrm>
            </p:contentPart>
          </mc:Choice>
          <mc:Fallback>
            <p:pic>
              <p:nvPicPr>
                <p:cNvPr id="165" name="Ink 164">
                  <a:extLst>
                    <a:ext uri="{FF2B5EF4-FFF2-40B4-BE49-F238E27FC236}">
                      <a16:creationId xmlns:a16="http://schemas.microsoft.com/office/drawing/2014/main" id="{32080041-3BEC-CA78-B4AE-E5AA8ACD741D}"/>
                    </a:ext>
                  </a:extLst>
                </p:cNvPr>
                <p:cNvPicPr/>
                <p:nvPr/>
              </p:nvPicPr>
              <p:blipFill>
                <a:blip r:embed="rId229"/>
                <a:stretch>
                  <a:fillRect/>
                </a:stretch>
              </p:blipFill>
              <p:spPr>
                <a:xfrm>
                  <a:off x="10557606" y="5244114"/>
                  <a:ext cx="172080" cy="3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0">
            <p14:nvContentPartPr>
              <p14:cNvPr id="166" name="Ink 165">
                <a:extLst>
                  <a:ext uri="{FF2B5EF4-FFF2-40B4-BE49-F238E27FC236}">
                    <a16:creationId xmlns:a16="http://schemas.microsoft.com/office/drawing/2014/main" id="{85A34E08-BCE1-FD99-2482-FA32234B95B4}"/>
                  </a:ext>
                </a:extLst>
              </p14:cNvPr>
              <p14:cNvContentPartPr/>
              <p14:nvPr/>
            </p14:nvContentPartPr>
            <p14:xfrm>
              <a:off x="10879086" y="5111634"/>
              <a:ext cx="122040" cy="163800"/>
            </p14:xfrm>
          </p:contentPart>
        </mc:Choice>
        <mc:Fallback>
          <p:pic>
            <p:nvPicPr>
              <p:cNvPr id="166" name="Ink 165">
                <a:extLst>
                  <a:ext uri="{FF2B5EF4-FFF2-40B4-BE49-F238E27FC236}">
                    <a16:creationId xmlns:a16="http://schemas.microsoft.com/office/drawing/2014/main" id="{85A34E08-BCE1-FD99-2482-FA32234B95B4}"/>
                  </a:ext>
                </a:extLst>
              </p:cNvPr>
              <p:cNvPicPr/>
              <p:nvPr/>
            </p:nvPicPr>
            <p:blipFill>
              <a:blip r:embed="rId231"/>
              <a:stretch>
                <a:fillRect/>
              </a:stretch>
            </p:blipFill>
            <p:spPr>
              <a:xfrm>
                <a:off x="10870446" y="5102994"/>
                <a:ext cx="1396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9" name="Ink 168">
                <a:extLst>
                  <a:ext uri="{FF2B5EF4-FFF2-40B4-BE49-F238E27FC236}">
                    <a16:creationId xmlns:a16="http://schemas.microsoft.com/office/drawing/2014/main" id="{854690E6-E8FB-D5B6-E052-5BF86FFEE02C}"/>
                  </a:ext>
                </a:extLst>
              </p14:cNvPr>
              <p14:cNvContentPartPr/>
              <p14:nvPr/>
            </p14:nvContentPartPr>
            <p14:xfrm>
              <a:off x="8297526" y="5888514"/>
              <a:ext cx="124200" cy="24120"/>
            </p14:xfrm>
          </p:contentPart>
        </mc:Choice>
        <mc:Fallback>
          <p:pic>
            <p:nvPicPr>
              <p:cNvPr id="169" name="Ink 168">
                <a:extLst>
                  <a:ext uri="{FF2B5EF4-FFF2-40B4-BE49-F238E27FC236}">
                    <a16:creationId xmlns:a16="http://schemas.microsoft.com/office/drawing/2014/main" id="{854690E6-E8FB-D5B6-E052-5BF86FFEE02C}"/>
                  </a:ext>
                </a:extLst>
              </p:cNvPr>
              <p:cNvPicPr/>
              <p:nvPr/>
            </p:nvPicPr>
            <p:blipFill>
              <a:blip r:embed="rId233"/>
              <a:stretch>
                <a:fillRect/>
              </a:stretch>
            </p:blipFill>
            <p:spPr>
              <a:xfrm>
                <a:off x="8288526" y="5879874"/>
                <a:ext cx="141840" cy="41760"/>
              </a:xfrm>
              <a:prstGeom prst="rect">
                <a:avLst/>
              </a:prstGeom>
            </p:spPr>
          </p:pic>
        </mc:Fallback>
      </mc:AlternateContent>
      <p:grpSp>
        <p:nvGrpSpPr>
          <p:cNvPr id="178" name="Group 177">
            <a:extLst>
              <a:ext uri="{FF2B5EF4-FFF2-40B4-BE49-F238E27FC236}">
                <a16:creationId xmlns:a16="http://schemas.microsoft.com/office/drawing/2014/main" id="{0CEEAFDB-6463-AF89-7D82-4BDB74E0FFDB}"/>
              </a:ext>
            </a:extLst>
          </p:cNvPr>
          <p:cNvGrpSpPr/>
          <p:nvPr/>
        </p:nvGrpSpPr>
        <p:grpSpPr>
          <a:xfrm>
            <a:off x="8611086" y="5821554"/>
            <a:ext cx="304920" cy="247320"/>
            <a:chOff x="8611086" y="5821554"/>
            <a:chExt cx="304920" cy="247320"/>
          </a:xfrm>
        </p:grpSpPr>
        <mc:AlternateContent xmlns:mc="http://schemas.openxmlformats.org/markup-compatibility/2006">
          <mc:Choice xmlns:p14="http://schemas.microsoft.com/office/powerpoint/2010/main" Requires="p14">
            <p:contentPart p14:bwMode="auto" r:id="rId234">
              <p14:nvContentPartPr>
                <p14:cNvPr id="170" name="Ink 169">
                  <a:extLst>
                    <a:ext uri="{FF2B5EF4-FFF2-40B4-BE49-F238E27FC236}">
                      <a16:creationId xmlns:a16="http://schemas.microsoft.com/office/drawing/2014/main" id="{C93273A7-ED96-596E-92CD-EADBCF7F3232}"/>
                    </a:ext>
                  </a:extLst>
                </p14:cNvPr>
                <p14:cNvContentPartPr/>
                <p14:nvPr/>
              </p14:nvContentPartPr>
              <p14:xfrm>
                <a:off x="8611086" y="5821554"/>
                <a:ext cx="121320" cy="247320"/>
              </p14:xfrm>
            </p:contentPart>
          </mc:Choice>
          <mc:Fallback>
            <p:pic>
              <p:nvPicPr>
                <p:cNvPr id="170" name="Ink 169">
                  <a:extLst>
                    <a:ext uri="{FF2B5EF4-FFF2-40B4-BE49-F238E27FC236}">
                      <a16:creationId xmlns:a16="http://schemas.microsoft.com/office/drawing/2014/main" id="{C93273A7-ED96-596E-92CD-EADBCF7F3232}"/>
                    </a:ext>
                  </a:extLst>
                </p:cNvPr>
                <p:cNvPicPr/>
                <p:nvPr/>
              </p:nvPicPr>
              <p:blipFill>
                <a:blip r:embed="rId235"/>
                <a:stretch>
                  <a:fillRect/>
                </a:stretch>
              </p:blipFill>
              <p:spPr>
                <a:xfrm>
                  <a:off x="8602446" y="5812914"/>
                  <a:ext cx="1389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71" name="Ink 170">
                  <a:extLst>
                    <a:ext uri="{FF2B5EF4-FFF2-40B4-BE49-F238E27FC236}">
                      <a16:creationId xmlns:a16="http://schemas.microsoft.com/office/drawing/2014/main" id="{661431FB-3273-3179-F2D1-C876A0C91A47}"/>
                    </a:ext>
                  </a:extLst>
                </p14:cNvPr>
                <p14:cNvContentPartPr/>
                <p14:nvPr/>
              </p14:nvContentPartPr>
              <p14:xfrm>
                <a:off x="8796486" y="5840274"/>
                <a:ext cx="119520" cy="212760"/>
              </p14:xfrm>
            </p:contentPart>
          </mc:Choice>
          <mc:Fallback>
            <p:pic>
              <p:nvPicPr>
                <p:cNvPr id="171" name="Ink 170">
                  <a:extLst>
                    <a:ext uri="{FF2B5EF4-FFF2-40B4-BE49-F238E27FC236}">
                      <a16:creationId xmlns:a16="http://schemas.microsoft.com/office/drawing/2014/main" id="{661431FB-3273-3179-F2D1-C876A0C91A47}"/>
                    </a:ext>
                  </a:extLst>
                </p:cNvPr>
                <p:cNvPicPr/>
                <p:nvPr/>
              </p:nvPicPr>
              <p:blipFill>
                <a:blip r:embed="rId237"/>
                <a:stretch>
                  <a:fillRect/>
                </a:stretch>
              </p:blipFill>
              <p:spPr>
                <a:xfrm>
                  <a:off x="8787486" y="5831634"/>
                  <a:ext cx="137160" cy="230400"/>
                </a:xfrm>
                <a:prstGeom prst="rect">
                  <a:avLst/>
                </a:prstGeom>
              </p:spPr>
            </p:pic>
          </mc:Fallback>
        </mc:AlternateContent>
      </p:grpSp>
      <p:grpSp>
        <p:nvGrpSpPr>
          <p:cNvPr id="177" name="Group 176">
            <a:extLst>
              <a:ext uri="{FF2B5EF4-FFF2-40B4-BE49-F238E27FC236}">
                <a16:creationId xmlns:a16="http://schemas.microsoft.com/office/drawing/2014/main" id="{D28C51E4-A4C6-1AAF-4306-F2D0685C3EEE}"/>
              </a:ext>
            </a:extLst>
          </p:cNvPr>
          <p:cNvGrpSpPr/>
          <p:nvPr/>
        </p:nvGrpSpPr>
        <p:grpSpPr>
          <a:xfrm>
            <a:off x="9120126" y="5929194"/>
            <a:ext cx="109800" cy="82800"/>
            <a:chOff x="9120126" y="5929194"/>
            <a:chExt cx="109800" cy="82800"/>
          </a:xfrm>
        </p:grpSpPr>
        <mc:AlternateContent xmlns:mc="http://schemas.openxmlformats.org/markup-compatibility/2006">
          <mc:Choice xmlns:p14="http://schemas.microsoft.com/office/powerpoint/2010/main" Requires="p14">
            <p:contentPart p14:bwMode="auto" r:id="rId238">
              <p14:nvContentPartPr>
                <p14:cNvPr id="172" name="Ink 171">
                  <a:extLst>
                    <a:ext uri="{FF2B5EF4-FFF2-40B4-BE49-F238E27FC236}">
                      <a16:creationId xmlns:a16="http://schemas.microsoft.com/office/drawing/2014/main" id="{A4C0F249-311D-D6C4-2ACB-1929F4D7024C}"/>
                    </a:ext>
                  </a:extLst>
                </p14:cNvPr>
                <p14:cNvContentPartPr/>
                <p14:nvPr/>
              </p14:nvContentPartPr>
              <p14:xfrm>
                <a:off x="9123006" y="5929194"/>
                <a:ext cx="105120" cy="13680"/>
              </p14:xfrm>
            </p:contentPart>
          </mc:Choice>
          <mc:Fallback>
            <p:pic>
              <p:nvPicPr>
                <p:cNvPr id="172" name="Ink 171">
                  <a:extLst>
                    <a:ext uri="{FF2B5EF4-FFF2-40B4-BE49-F238E27FC236}">
                      <a16:creationId xmlns:a16="http://schemas.microsoft.com/office/drawing/2014/main" id="{A4C0F249-311D-D6C4-2ACB-1929F4D7024C}"/>
                    </a:ext>
                  </a:extLst>
                </p:cNvPr>
                <p:cNvPicPr/>
                <p:nvPr/>
              </p:nvPicPr>
              <p:blipFill>
                <a:blip r:embed="rId239"/>
                <a:stretch>
                  <a:fillRect/>
                </a:stretch>
              </p:blipFill>
              <p:spPr>
                <a:xfrm>
                  <a:off x="9114366" y="5920194"/>
                  <a:ext cx="1227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73" name="Ink 172">
                  <a:extLst>
                    <a:ext uri="{FF2B5EF4-FFF2-40B4-BE49-F238E27FC236}">
                      <a16:creationId xmlns:a16="http://schemas.microsoft.com/office/drawing/2014/main" id="{5E1C5EC8-B0D7-0368-340E-58A2A42E6B04}"/>
                    </a:ext>
                  </a:extLst>
                </p14:cNvPr>
                <p14:cNvContentPartPr/>
                <p14:nvPr/>
              </p14:nvContentPartPr>
              <p14:xfrm>
                <a:off x="9120126" y="5998314"/>
                <a:ext cx="109800" cy="13680"/>
              </p14:xfrm>
            </p:contentPart>
          </mc:Choice>
          <mc:Fallback>
            <p:pic>
              <p:nvPicPr>
                <p:cNvPr id="173" name="Ink 172">
                  <a:extLst>
                    <a:ext uri="{FF2B5EF4-FFF2-40B4-BE49-F238E27FC236}">
                      <a16:creationId xmlns:a16="http://schemas.microsoft.com/office/drawing/2014/main" id="{5E1C5EC8-B0D7-0368-340E-58A2A42E6B04}"/>
                    </a:ext>
                  </a:extLst>
                </p:cNvPr>
                <p:cNvPicPr/>
                <p:nvPr/>
              </p:nvPicPr>
              <p:blipFill>
                <a:blip r:embed="rId241"/>
                <a:stretch>
                  <a:fillRect/>
                </a:stretch>
              </p:blipFill>
              <p:spPr>
                <a:xfrm>
                  <a:off x="9111486" y="5989674"/>
                  <a:ext cx="127440" cy="31320"/>
                </a:xfrm>
                <a:prstGeom prst="rect">
                  <a:avLst/>
                </a:prstGeom>
              </p:spPr>
            </p:pic>
          </mc:Fallback>
        </mc:AlternateContent>
      </p:grpSp>
      <p:grpSp>
        <p:nvGrpSpPr>
          <p:cNvPr id="176" name="Group 175">
            <a:extLst>
              <a:ext uri="{FF2B5EF4-FFF2-40B4-BE49-F238E27FC236}">
                <a16:creationId xmlns:a16="http://schemas.microsoft.com/office/drawing/2014/main" id="{CEC61F4E-498E-4535-CC28-B40E4393E5B1}"/>
              </a:ext>
            </a:extLst>
          </p:cNvPr>
          <p:cNvGrpSpPr/>
          <p:nvPr/>
        </p:nvGrpSpPr>
        <p:grpSpPr>
          <a:xfrm>
            <a:off x="9498486" y="5770074"/>
            <a:ext cx="438840" cy="326880"/>
            <a:chOff x="9498486" y="5770074"/>
            <a:chExt cx="438840" cy="326880"/>
          </a:xfrm>
        </p:grpSpPr>
        <mc:AlternateContent xmlns:mc="http://schemas.openxmlformats.org/markup-compatibility/2006">
          <mc:Choice xmlns:p14="http://schemas.microsoft.com/office/powerpoint/2010/main" Requires="p14">
            <p:contentPart p14:bwMode="auto" r:id="rId242">
              <p14:nvContentPartPr>
                <p14:cNvPr id="174" name="Ink 173">
                  <a:extLst>
                    <a:ext uri="{FF2B5EF4-FFF2-40B4-BE49-F238E27FC236}">
                      <a16:creationId xmlns:a16="http://schemas.microsoft.com/office/drawing/2014/main" id="{7E0A63BD-59CA-B29F-F33C-9C41AC96B1EC}"/>
                    </a:ext>
                  </a:extLst>
                </p14:cNvPr>
                <p14:cNvContentPartPr/>
                <p14:nvPr/>
              </p14:nvContentPartPr>
              <p14:xfrm>
                <a:off x="9498486" y="5848194"/>
                <a:ext cx="160200" cy="248760"/>
              </p14:xfrm>
            </p:contentPart>
          </mc:Choice>
          <mc:Fallback>
            <p:pic>
              <p:nvPicPr>
                <p:cNvPr id="174" name="Ink 173">
                  <a:extLst>
                    <a:ext uri="{FF2B5EF4-FFF2-40B4-BE49-F238E27FC236}">
                      <a16:creationId xmlns:a16="http://schemas.microsoft.com/office/drawing/2014/main" id="{7E0A63BD-59CA-B29F-F33C-9C41AC96B1EC}"/>
                    </a:ext>
                  </a:extLst>
                </p:cNvPr>
                <p:cNvPicPr/>
                <p:nvPr/>
              </p:nvPicPr>
              <p:blipFill>
                <a:blip r:embed="rId243"/>
                <a:stretch>
                  <a:fillRect/>
                </a:stretch>
              </p:blipFill>
              <p:spPr>
                <a:xfrm>
                  <a:off x="9489486" y="5839554"/>
                  <a:ext cx="1778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5" name="Ink 174">
                  <a:extLst>
                    <a:ext uri="{FF2B5EF4-FFF2-40B4-BE49-F238E27FC236}">
                      <a16:creationId xmlns:a16="http://schemas.microsoft.com/office/drawing/2014/main" id="{EFCA3B1B-8107-7409-7BB3-4F23B7033AE5}"/>
                    </a:ext>
                  </a:extLst>
                </p14:cNvPr>
                <p14:cNvContentPartPr/>
                <p14:nvPr/>
              </p14:nvContentPartPr>
              <p14:xfrm>
                <a:off x="9767766" y="5770074"/>
                <a:ext cx="169560" cy="315000"/>
              </p14:xfrm>
            </p:contentPart>
          </mc:Choice>
          <mc:Fallback>
            <p:pic>
              <p:nvPicPr>
                <p:cNvPr id="175" name="Ink 174">
                  <a:extLst>
                    <a:ext uri="{FF2B5EF4-FFF2-40B4-BE49-F238E27FC236}">
                      <a16:creationId xmlns:a16="http://schemas.microsoft.com/office/drawing/2014/main" id="{EFCA3B1B-8107-7409-7BB3-4F23B7033AE5}"/>
                    </a:ext>
                  </a:extLst>
                </p:cNvPr>
                <p:cNvPicPr/>
                <p:nvPr/>
              </p:nvPicPr>
              <p:blipFill>
                <a:blip r:embed="rId245"/>
                <a:stretch>
                  <a:fillRect/>
                </a:stretch>
              </p:blipFill>
              <p:spPr>
                <a:xfrm>
                  <a:off x="9759126" y="5761074"/>
                  <a:ext cx="187200" cy="332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6">
            <p14:nvContentPartPr>
              <p14:cNvPr id="179" name="Ink 178">
                <a:extLst>
                  <a:ext uri="{FF2B5EF4-FFF2-40B4-BE49-F238E27FC236}">
                    <a16:creationId xmlns:a16="http://schemas.microsoft.com/office/drawing/2014/main" id="{7C7566E8-5FED-88A8-29B5-A35658A4EED8}"/>
                  </a:ext>
                </a:extLst>
              </p14:cNvPr>
              <p14:cNvContentPartPr/>
              <p14:nvPr/>
            </p14:nvContentPartPr>
            <p14:xfrm>
              <a:off x="8848686" y="6373434"/>
              <a:ext cx="154440" cy="235800"/>
            </p14:xfrm>
          </p:contentPart>
        </mc:Choice>
        <mc:Fallback>
          <p:pic>
            <p:nvPicPr>
              <p:cNvPr id="179" name="Ink 178">
                <a:extLst>
                  <a:ext uri="{FF2B5EF4-FFF2-40B4-BE49-F238E27FC236}">
                    <a16:creationId xmlns:a16="http://schemas.microsoft.com/office/drawing/2014/main" id="{7C7566E8-5FED-88A8-29B5-A35658A4EED8}"/>
                  </a:ext>
                </a:extLst>
              </p:cNvPr>
              <p:cNvPicPr/>
              <p:nvPr/>
            </p:nvPicPr>
            <p:blipFill>
              <a:blip r:embed="rId247"/>
              <a:stretch>
                <a:fillRect/>
              </a:stretch>
            </p:blipFill>
            <p:spPr>
              <a:xfrm>
                <a:off x="8840046" y="6364434"/>
                <a:ext cx="172080" cy="253440"/>
              </a:xfrm>
              <a:prstGeom prst="rect">
                <a:avLst/>
              </a:prstGeom>
            </p:spPr>
          </p:pic>
        </mc:Fallback>
      </mc:AlternateContent>
      <p:grpSp>
        <p:nvGrpSpPr>
          <p:cNvPr id="185" name="Group 184">
            <a:extLst>
              <a:ext uri="{FF2B5EF4-FFF2-40B4-BE49-F238E27FC236}">
                <a16:creationId xmlns:a16="http://schemas.microsoft.com/office/drawing/2014/main" id="{AF099024-D737-C4F0-D30B-4AD8C39FC57A}"/>
              </a:ext>
            </a:extLst>
          </p:cNvPr>
          <p:cNvGrpSpPr/>
          <p:nvPr/>
        </p:nvGrpSpPr>
        <p:grpSpPr>
          <a:xfrm>
            <a:off x="9162606" y="6377754"/>
            <a:ext cx="160200" cy="91080"/>
            <a:chOff x="9162606" y="6377754"/>
            <a:chExt cx="160200" cy="91080"/>
          </a:xfrm>
        </p:grpSpPr>
        <mc:AlternateContent xmlns:mc="http://schemas.openxmlformats.org/markup-compatibility/2006">
          <mc:Choice xmlns:p14="http://schemas.microsoft.com/office/powerpoint/2010/main" Requires="p14">
            <p:contentPart p14:bwMode="auto" r:id="rId248">
              <p14:nvContentPartPr>
                <p14:cNvPr id="180" name="Ink 179">
                  <a:extLst>
                    <a:ext uri="{FF2B5EF4-FFF2-40B4-BE49-F238E27FC236}">
                      <a16:creationId xmlns:a16="http://schemas.microsoft.com/office/drawing/2014/main" id="{04729A5E-A3A3-6018-31C5-9E2F05AD46A1}"/>
                    </a:ext>
                  </a:extLst>
                </p14:cNvPr>
                <p14:cNvContentPartPr/>
                <p14:nvPr/>
              </p14:nvContentPartPr>
              <p14:xfrm>
                <a:off x="9171606" y="6377754"/>
                <a:ext cx="127800" cy="14400"/>
              </p14:xfrm>
            </p:contentPart>
          </mc:Choice>
          <mc:Fallback>
            <p:pic>
              <p:nvPicPr>
                <p:cNvPr id="180" name="Ink 179">
                  <a:extLst>
                    <a:ext uri="{FF2B5EF4-FFF2-40B4-BE49-F238E27FC236}">
                      <a16:creationId xmlns:a16="http://schemas.microsoft.com/office/drawing/2014/main" id="{04729A5E-A3A3-6018-31C5-9E2F05AD46A1}"/>
                    </a:ext>
                  </a:extLst>
                </p:cNvPr>
                <p:cNvPicPr/>
                <p:nvPr/>
              </p:nvPicPr>
              <p:blipFill>
                <a:blip r:embed="rId249"/>
                <a:stretch>
                  <a:fillRect/>
                </a:stretch>
              </p:blipFill>
              <p:spPr>
                <a:xfrm>
                  <a:off x="9162606" y="6369114"/>
                  <a:ext cx="1454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81" name="Ink 180">
                  <a:extLst>
                    <a:ext uri="{FF2B5EF4-FFF2-40B4-BE49-F238E27FC236}">
                      <a16:creationId xmlns:a16="http://schemas.microsoft.com/office/drawing/2014/main" id="{FC6EF015-EDAA-E8D0-B38E-7D59B07DE5FF}"/>
                    </a:ext>
                  </a:extLst>
                </p14:cNvPr>
                <p14:cNvContentPartPr/>
                <p14:nvPr/>
              </p14:nvContentPartPr>
              <p14:xfrm>
                <a:off x="9162606" y="6453354"/>
                <a:ext cx="160200" cy="15480"/>
              </p14:xfrm>
            </p:contentPart>
          </mc:Choice>
          <mc:Fallback>
            <p:pic>
              <p:nvPicPr>
                <p:cNvPr id="181" name="Ink 180">
                  <a:extLst>
                    <a:ext uri="{FF2B5EF4-FFF2-40B4-BE49-F238E27FC236}">
                      <a16:creationId xmlns:a16="http://schemas.microsoft.com/office/drawing/2014/main" id="{FC6EF015-EDAA-E8D0-B38E-7D59B07DE5FF}"/>
                    </a:ext>
                  </a:extLst>
                </p:cNvPr>
                <p:cNvPicPr/>
                <p:nvPr/>
              </p:nvPicPr>
              <p:blipFill>
                <a:blip r:embed="rId251"/>
                <a:stretch>
                  <a:fillRect/>
                </a:stretch>
              </p:blipFill>
              <p:spPr>
                <a:xfrm>
                  <a:off x="9153966" y="6444354"/>
                  <a:ext cx="177840" cy="33120"/>
                </a:xfrm>
                <a:prstGeom prst="rect">
                  <a:avLst/>
                </a:prstGeom>
              </p:spPr>
            </p:pic>
          </mc:Fallback>
        </mc:AlternateContent>
      </p:grpSp>
      <p:grpSp>
        <p:nvGrpSpPr>
          <p:cNvPr id="184" name="Group 183">
            <a:extLst>
              <a:ext uri="{FF2B5EF4-FFF2-40B4-BE49-F238E27FC236}">
                <a16:creationId xmlns:a16="http://schemas.microsoft.com/office/drawing/2014/main" id="{18B2DB38-A3B0-844A-5C3B-E63412722433}"/>
              </a:ext>
            </a:extLst>
          </p:cNvPr>
          <p:cNvGrpSpPr/>
          <p:nvPr/>
        </p:nvGrpSpPr>
        <p:grpSpPr>
          <a:xfrm>
            <a:off x="9556446" y="6297834"/>
            <a:ext cx="357480" cy="221040"/>
            <a:chOff x="9556446" y="6297834"/>
            <a:chExt cx="357480" cy="221040"/>
          </a:xfrm>
        </p:grpSpPr>
        <mc:AlternateContent xmlns:mc="http://schemas.openxmlformats.org/markup-compatibility/2006">
          <mc:Choice xmlns:p14="http://schemas.microsoft.com/office/powerpoint/2010/main" Requires="p14">
            <p:contentPart p14:bwMode="auto" r:id="rId252">
              <p14:nvContentPartPr>
                <p14:cNvPr id="182" name="Ink 181">
                  <a:extLst>
                    <a:ext uri="{FF2B5EF4-FFF2-40B4-BE49-F238E27FC236}">
                      <a16:creationId xmlns:a16="http://schemas.microsoft.com/office/drawing/2014/main" id="{1F8ADE92-8072-CA71-3236-8F1B966EEFDF}"/>
                    </a:ext>
                  </a:extLst>
                </p14:cNvPr>
                <p14:cNvContentPartPr/>
                <p14:nvPr/>
              </p14:nvContentPartPr>
              <p14:xfrm>
                <a:off x="9556446" y="6403674"/>
                <a:ext cx="87120" cy="18000"/>
              </p14:xfrm>
            </p:contentPart>
          </mc:Choice>
          <mc:Fallback>
            <p:pic>
              <p:nvPicPr>
                <p:cNvPr id="182" name="Ink 181">
                  <a:extLst>
                    <a:ext uri="{FF2B5EF4-FFF2-40B4-BE49-F238E27FC236}">
                      <a16:creationId xmlns:a16="http://schemas.microsoft.com/office/drawing/2014/main" id="{1F8ADE92-8072-CA71-3236-8F1B966EEFDF}"/>
                    </a:ext>
                  </a:extLst>
                </p:cNvPr>
                <p:cNvPicPr/>
                <p:nvPr/>
              </p:nvPicPr>
              <p:blipFill>
                <a:blip r:embed="rId253"/>
                <a:stretch>
                  <a:fillRect/>
                </a:stretch>
              </p:blipFill>
              <p:spPr>
                <a:xfrm>
                  <a:off x="9547806" y="6394674"/>
                  <a:ext cx="1047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83" name="Ink 182">
                  <a:extLst>
                    <a:ext uri="{FF2B5EF4-FFF2-40B4-BE49-F238E27FC236}">
                      <a16:creationId xmlns:a16="http://schemas.microsoft.com/office/drawing/2014/main" id="{35E26DED-250E-22BE-1704-A98A092F1349}"/>
                    </a:ext>
                  </a:extLst>
                </p14:cNvPr>
                <p14:cNvContentPartPr/>
                <p14:nvPr/>
              </p14:nvContentPartPr>
              <p14:xfrm>
                <a:off x="9787566" y="6297834"/>
                <a:ext cx="126360" cy="221040"/>
              </p14:xfrm>
            </p:contentPart>
          </mc:Choice>
          <mc:Fallback>
            <p:pic>
              <p:nvPicPr>
                <p:cNvPr id="183" name="Ink 182">
                  <a:extLst>
                    <a:ext uri="{FF2B5EF4-FFF2-40B4-BE49-F238E27FC236}">
                      <a16:creationId xmlns:a16="http://schemas.microsoft.com/office/drawing/2014/main" id="{35E26DED-250E-22BE-1704-A98A092F1349}"/>
                    </a:ext>
                  </a:extLst>
                </p:cNvPr>
                <p:cNvPicPr/>
                <p:nvPr/>
              </p:nvPicPr>
              <p:blipFill>
                <a:blip r:embed="rId255"/>
                <a:stretch>
                  <a:fillRect/>
                </a:stretch>
              </p:blipFill>
              <p:spPr>
                <a:xfrm>
                  <a:off x="9778566" y="6289194"/>
                  <a:ext cx="144000" cy="238680"/>
                </a:xfrm>
                <a:prstGeom prst="rect">
                  <a:avLst/>
                </a:prstGeom>
              </p:spPr>
            </p:pic>
          </mc:Fallback>
        </mc:AlternateContent>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7707" y="726666"/>
            <a:ext cx="8630816" cy="5404667"/>
          </a:xfrm>
        </p:spPr>
        <p:txBody>
          <a:bodyPr vert="horz" lIns="91440" tIns="45720" rIns="91440" bIns="45720" rtlCol="0" anchor="ctr">
            <a:noAutofit/>
          </a:bodyPr>
          <a:lstStyle/>
          <a:p>
            <a:pPr>
              <a:lnSpc>
                <a:spcPct val="90000"/>
              </a:lnSpc>
            </a:pPr>
            <a:r>
              <a:rPr lang="en-US" sz="2800" dirty="0"/>
              <a:t>  </a:t>
            </a:r>
            <a:br>
              <a:rPr lang="en-US" sz="2800" dirty="0"/>
            </a:br>
            <a:r>
              <a:rPr lang="en-US" sz="2800" dirty="0"/>
              <a:t>Line Drawing Algorithms:</a:t>
            </a:r>
            <a:br>
              <a:rPr lang="en-US" sz="2800" dirty="0">
                <a:solidFill>
                  <a:schemeClr val="tx1"/>
                </a:solidFill>
              </a:rPr>
            </a:br>
            <a:r>
              <a:rPr lang="en-US" sz="2800" dirty="0">
                <a:solidFill>
                  <a:schemeClr val="tx1"/>
                </a:solidFill>
              </a:rPr>
              <a:t>        • DDA algorithms,</a:t>
            </a:r>
            <a:br>
              <a:rPr lang="en-US" sz="2800" dirty="0">
                <a:solidFill>
                  <a:schemeClr val="tx1"/>
                </a:solidFill>
              </a:rPr>
            </a:br>
            <a:r>
              <a:rPr lang="en-US" sz="2800" dirty="0">
                <a:solidFill>
                  <a:schemeClr val="tx1"/>
                </a:solidFill>
              </a:rPr>
              <a:t>        •  </a:t>
            </a:r>
            <a:r>
              <a:rPr lang="en-US" sz="2800" dirty="0" err="1">
                <a:solidFill>
                  <a:schemeClr val="tx1"/>
                </a:solidFill>
              </a:rPr>
              <a:t>Bresenham’s</a:t>
            </a:r>
            <a:r>
              <a:rPr lang="en-US" sz="2800" dirty="0">
                <a:solidFill>
                  <a:schemeClr val="tx1"/>
                </a:solidFill>
              </a:rPr>
              <a:t> Line algorithm. </a:t>
            </a:r>
            <a:br>
              <a:rPr lang="en-US" sz="2800" dirty="0">
                <a:solidFill>
                  <a:schemeClr val="tx1"/>
                </a:solidFill>
              </a:rPr>
            </a:br>
            <a:r>
              <a:rPr lang="en-US" sz="2800" dirty="0">
                <a:solidFill>
                  <a:schemeClr val="tx1"/>
                </a:solidFill>
              </a:rPr>
              <a:t>        • Circle and ellipse generation algorithm.</a:t>
            </a:r>
            <a:br>
              <a:rPr lang="en-US" sz="2800" dirty="0">
                <a:solidFill>
                  <a:schemeClr val="tx1"/>
                </a:solidFill>
              </a:rPr>
            </a:br>
            <a:br>
              <a:rPr lang="en-US" sz="2800" dirty="0">
                <a:solidFill>
                  <a:schemeClr val="tx1"/>
                </a:solidFill>
              </a:rPr>
            </a:br>
            <a:r>
              <a:rPr lang="en-US" sz="2800" dirty="0"/>
              <a:t>Clipping:</a:t>
            </a:r>
            <a:br>
              <a:rPr lang="en-US" sz="2800" dirty="0">
                <a:solidFill>
                  <a:schemeClr val="tx1"/>
                </a:solidFill>
              </a:rPr>
            </a:br>
            <a:r>
              <a:rPr lang="en-US" sz="2800" dirty="0">
                <a:solidFill>
                  <a:schemeClr val="tx1"/>
                </a:solidFill>
              </a:rPr>
              <a:t>        • Point Clipping,</a:t>
            </a:r>
            <a:br>
              <a:rPr lang="en-US" sz="2800" dirty="0">
                <a:solidFill>
                  <a:schemeClr val="tx1"/>
                </a:solidFill>
              </a:rPr>
            </a:br>
            <a:r>
              <a:rPr lang="en-US" sz="2800" dirty="0">
                <a:solidFill>
                  <a:schemeClr val="tx1"/>
                </a:solidFill>
              </a:rPr>
              <a:t>        •  Line Clipping. </a:t>
            </a:r>
            <a:br>
              <a:rPr lang="en-US" sz="2800" dirty="0">
                <a:solidFill>
                  <a:schemeClr val="tx1"/>
                </a:solidFill>
              </a:rPr>
            </a:br>
            <a:r>
              <a:rPr lang="en-US" sz="2800" dirty="0">
                <a:solidFill>
                  <a:schemeClr val="tx1"/>
                </a:solidFill>
              </a:rPr>
              <a:t>        • Polygon Clipping.</a:t>
            </a:r>
            <a:br>
              <a:rPr lang="en-US" sz="2800" dirty="0">
                <a:solidFill>
                  <a:schemeClr val="tx1"/>
                </a:solidFill>
              </a:rPr>
            </a:br>
            <a:br>
              <a:rPr lang="en-US" sz="2800" dirty="0">
                <a:solidFill>
                  <a:schemeClr val="tx1"/>
                </a:solidFill>
              </a:rPr>
            </a:br>
            <a:r>
              <a:rPr lang="en-US" sz="2800" dirty="0"/>
              <a:t>Filling: </a:t>
            </a:r>
            <a:br>
              <a:rPr lang="en-US" sz="2800" dirty="0">
                <a:solidFill>
                  <a:schemeClr val="tx1"/>
                </a:solidFill>
              </a:rPr>
            </a:br>
            <a:r>
              <a:rPr lang="en-US" sz="2800" dirty="0">
                <a:solidFill>
                  <a:schemeClr val="tx1"/>
                </a:solidFill>
              </a:rPr>
              <a:t>        • Inside Tests, </a:t>
            </a:r>
            <a:br>
              <a:rPr lang="en-US" sz="2800" dirty="0">
                <a:solidFill>
                  <a:schemeClr val="tx1"/>
                </a:solidFill>
              </a:rPr>
            </a:br>
            <a:r>
              <a:rPr lang="en-US" sz="2800" dirty="0">
                <a:solidFill>
                  <a:schemeClr val="tx1"/>
                </a:solidFill>
              </a:rPr>
              <a:t>        • Flood fill algorithm,</a:t>
            </a:r>
            <a:br>
              <a:rPr lang="en-US" sz="2800" dirty="0">
                <a:solidFill>
                  <a:schemeClr val="tx1"/>
                </a:solidFill>
              </a:rPr>
            </a:br>
            <a:r>
              <a:rPr lang="en-US" sz="2800" dirty="0">
                <a:solidFill>
                  <a:schemeClr val="tx1"/>
                </a:solidFill>
              </a:rPr>
              <a:t>        •  Boundary-Fill Algorithm and </a:t>
            </a:r>
            <a:br>
              <a:rPr lang="en-US" sz="2800" dirty="0">
                <a:solidFill>
                  <a:schemeClr val="tx1"/>
                </a:solidFill>
              </a:rPr>
            </a:br>
            <a:r>
              <a:rPr lang="en-US" sz="2800" dirty="0">
                <a:solidFill>
                  <a:schemeClr val="tx1"/>
                </a:solidFill>
              </a:rPr>
              <a:t>        • scan-line polygon fill algorithm.</a:t>
            </a:r>
            <a:br>
              <a:rPr lang="en-US" sz="2800" dirty="0">
                <a:solidFill>
                  <a:schemeClr val="tx1"/>
                </a:solidFill>
              </a:rPr>
            </a:br>
            <a:endParaRPr lang="en-US" sz="280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02688" y="1116830"/>
              <a:ext cx="228960" cy="157320"/>
            </p14:xfrm>
          </p:contentPart>
        </mc:Choice>
        <mc:Fallback xmlns="">
          <p:pic>
            <p:nvPicPr>
              <p:cNvPr id="4" name="Ink 3"/>
            </p:nvPicPr>
            <p:blipFill>
              <a:blip r:embed="rId3"/>
            </p:blipFill>
            <p:spPr>
              <a:xfrm>
                <a:off x="1902688" y="1116830"/>
                <a:ext cx="228960" cy="157320"/>
              </a:xfrm>
              <a:prstGeom prst="rect"/>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DDA Line Drawing Algorithm</a:t>
            </a:r>
          </a:p>
        </p:txBody>
      </p:sp>
      <mc:AlternateContent xmlns:mc="http://schemas.openxmlformats.org/markup-compatibility/2006" xmlns:p14="http://schemas.microsoft.com/office/powerpoint/2010/main">
        <mc:Choice Requires="p14">
          <p:contentPart p14:bwMode="auto" r:id="rId2">
            <p14:nvContentPartPr>
              <p14:cNvPr id="17" name="Ink 16"/>
              <p14:cNvContentPartPr/>
              <p14:nvPr/>
            </p14:nvContentPartPr>
            <p14:xfrm>
              <a:off x="774808" y="1185590"/>
              <a:ext cx="846720" cy="24840"/>
            </p14:xfrm>
          </p:contentPart>
        </mc:Choice>
        <mc:Fallback xmlns="">
          <p:pic>
            <p:nvPicPr>
              <p:cNvPr id="17" name="Ink 16"/>
            </p:nvPicPr>
            <p:blipFill>
              <a:blip r:embed="rId3"/>
            </p:blipFill>
            <p:spPr>
              <a:xfrm>
                <a:off x="774808" y="1185590"/>
                <a:ext cx="846720" cy="2484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55" name="Ink 54"/>
              <p14:cNvContentPartPr/>
              <p14:nvPr/>
            </p14:nvContentPartPr>
            <p14:xfrm>
              <a:off x="1154248" y="368390"/>
              <a:ext cx="319680" cy="303120"/>
            </p14:xfrm>
          </p:contentPart>
        </mc:Choice>
        <mc:Fallback xmlns="">
          <p:pic>
            <p:nvPicPr>
              <p:cNvPr id="55" name="Ink 54"/>
            </p:nvPicPr>
            <p:blipFill>
              <a:blip r:embed="rId5"/>
            </p:blipFill>
            <p:spPr>
              <a:xfrm>
                <a:off x="1154248" y="368390"/>
                <a:ext cx="319680" cy="303120"/>
              </a:xfrm>
              <a:prstGeom prst="rect"/>
            </p:spPr>
          </p:pic>
        </mc:Fallback>
      </mc:AlternateContent>
      <p:grpSp>
        <p:nvGrpSpPr>
          <p:cNvPr id="65" name="Group 64"/>
          <p:cNvGrpSpPr/>
          <p:nvPr/>
        </p:nvGrpSpPr>
        <p:grpSpPr>
          <a:xfrm>
            <a:off x="1750408" y="53750"/>
            <a:ext cx="2868120" cy="559080"/>
            <a:chOff x="1750408" y="53750"/>
            <a:chExt cx="2868120" cy="559080"/>
          </a:xfrm>
        </p:grpSpPr>
        <mc:AlternateContent xmlns:mc="http://schemas.openxmlformats.org/markup-compatibility/2006" xmlns:p14="http://schemas.microsoft.com/office/powerpoint/2010/main">
          <mc:Choice Requires="p14">
            <p:contentPart p14:bwMode="auto" r:id="rId6">
              <p14:nvContentPartPr>
                <p14:cNvPr id="56" name="Ink 55"/>
                <p14:cNvContentPartPr/>
                <p14:nvPr/>
              </p14:nvContentPartPr>
              <p14:xfrm>
                <a:off x="1750408" y="113870"/>
                <a:ext cx="997560" cy="453240"/>
              </p14:xfrm>
            </p:contentPart>
          </mc:Choice>
          <mc:Fallback xmlns="">
            <p:pic>
              <p:nvPicPr>
                <p:cNvPr id="56" name="Ink 55"/>
              </p:nvPicPr>
              <p:blipFill>
                <a:blip r:embed="rId7"/>
              </p:blipFill>
              <p:spPr>
                <a:xfrm>
                  <a:off x="1750408" y="113870"/>
                  <a:ext cx="997560" cy="45324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57" name="Ink 56"/>
                <p14:cNvContentPartPr/>
                <p14:nvPr/>
              </p14:nvContentPartPr>
              <p14:xfrm>
                <a:off x="2045608" y="53750"/>
                <a:ext cx="87480" cy="104400"/>
              </p14:xfrm>
            </p:contentPart>
          </mc:Choice>
          <mc:Fallback xmlns="">
            <p:pic>
              <p:nvPicPr>
                <p:cNvPr id="57" name="Ink 56"/>
              </p:nvPicPr>
              <p:blipFill>
                <a:blip r:embed="rId9"/>
              </p:blipFill>
              <p:spPr>
                <a:xfrm>
                  <a:off x="2045608" y="53750"/>
                  <a:ext cx="87480" cy="1044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p14:nvPr/>
              </p14:nvContentPartPr>
              <p14:xfrm>
                <a:off x="2217328" y="73190"/>
                <a:ext cx="95040" cy="119520"/>
              </p14:xfrm>
            </p:contentPart>
          </mc:Choice>
          <mc:Fallback xmlns="">
            <p:pic>
              <p:nvPicPr>
                <p:cNvPr id="58" name="Ink 57"/>
              </p:nvPicPr>
              <p:blipFill>
                <a:blip r:embed="rId11"/>
              </p:blipFill>
              <p:spPr>
                <a:xfrm>
                  <a:off x="2217328" y="73190"/>
                  <a:ext cx="95040" cy="11952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59" name="Ink 58"/>
                <p14:cNvContentPartPr/>
                <p14:nvPr/>
              </p14:nvContentPartPr>
              <p14:xfrm>
                <a:off x="2354128" y="213230"/>
                <a:ext cx="108720" cy="10800"/>
              </p14:xfrm>
            </p:contentPart>
          </mc:Choice>
          <mc:Fallback xmlns="">
            <p:pic>
              <p:nvPicPr>
                <p:cNvPr id="59" name="Ink 58"/>
              </p:nvPicPr>
              <p:blipFill>
                <a:blip r:embed="rId13"/>
              </p:blipFill>
              <p:spPr>
                <a:xfrm>
                  <a:off x="2354128" y="213230"/>
                  <a:ext cx="108720" cy="1080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61" name="Ink 60"/>
                <p14:cNvContentPartPr/>
                <p14:nvPr/>
              </p14:nvContentPartPr>
              <p14:xfrm>
                <a:off x="2935168" y="97310"/>
                <a:ext cx="1683360" cy="515520"/>
              </p14:xfrm>
            </p:contentPart>
          </mc:Choice>
          <mc:Fallback xmlns="">
            <p:pic>
              <p:nvPicPr>
                <p:cNvPr id="61" name="Ink 60"/>
              </p:nvPicPr>
              <p:blipFill>
                <a:blip r:embed="rId15"/>
              </p:blipFill>
              <p:spPr>
                <a:xfrm>
                  <a:off x="2935168" y="97310"/>
                  <a:ext cx="1683360" cy="51552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62" name="Ink 61"/>
                <p14:cNvContentPartPr/>
                <p14:nvPr/>
              </p14:nvContentPartPr>
              <p14:xfrm>
                <a:off x="4227928" y="66350"/>
                <a:ext cx="75240" cy="92520"/>
              </p14:xfrm>
            </p:contentPart>
          </mc:Choice>
          <mc:Fallback xmlns="">
            <p:pic>
              <p:nvPicPr>
                <p:cNvPr id="62" name="Ink 61"/>
              </p:nvPicPr>
              <p:blipFill>
                <a:blip r:embed="rId17"/>
              </p:blipFill>
              <p:spPr>
                <a:xfrm>
                  <a:off x="4227928" y="66350"/>
                  <a:ext cx="75240" cy="9252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63" name="Ink 62"/>
                <p14:cNvContentPartPr/>
                <p14:nvPr/>
              </p14:nvContentPartPr>
              <p14:xfrm>
                <a:off x="4106608" y="199190"/>
                <a:ext cx="120600" cy="10800"/>
              </p14:xfrm>
            </p:contentPart>
          </mc:Choice>
          <mc:Fallback xmlns="">
            <p:pic>
              <p:nvPicPr>
                <p:cNvPr id="63" name="Ink 62"/>
              </p:nvPicPr>
              <p:blipFill>
                <a:blip r:embed="rId19"/>
              </p:blipFill>
              <p:spPr>
                <a:xfrm>
                  <a:off x="4106608" y="199190"/>
                  <a:ext cx="120600" cy="1080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64" name="Ink 63"/>
                <p14:cNvContentPartPr/>
                <p14:nvPr/>
              </p14:nvContentPartPr>
              <p14:xfrm>
                <a:off x="3075928" y="82550"/>
                <a:ext cx="93240" cy="101520"/>
              </p14:xfrm>
            </p:contentPart>
          </mc:Choice>
          <mc:Fallback xmlns="">
            <p:pic>
              <p:nvPicPr>
                <p:cNvPr id="64" name="Ink 63"/>
              </p:nvPicPr>
              <p:blipFill>
                <a:blip r:embed="rId21"/>
              </p:blipFill>
              <p:spPr>
                <a:xfrm>
                  <a:off x="3075928" y="82550"/>
                  <a:ext cx="93240" cy="101520"/>
                </a:xfrm>
                <a:prstGeom prst="rect"/>
              </p:spPr>
            </p:pic>
          </mc:Fallback>
        </mc:AlternateContent>
      </p:grpSp>
      <mc:AlternateContent xmlns:mc="http://schemas.openxmlformats.org/markup-compatibility/2006" xmlns:p14="http://schemas.microsoft.com/office/powerpoint/2010/main">
        <mc:Choice Requires="p14">
          <p:contentPart p14:bwMode="auto" r:id="rId22">
            <p14:nvContentPartPr>
              <p14:cNvPr id="66" name="Ink 65"/>
              <p14:cNvContentPartPr/>
              <p14:nvPr/>
            </p14:nvContentPartPr>
            <p14:xfrm>
              <a:off x="4839568" y="69590"/>
              <a:ext cx="1414440" cy="539640"/>
            </p14:xfrm>
          </p:contentPart>
        </mc:Choice>
        <mc:Fallback xmlns="">
          <p:pic>
            <p:nvPicPr>
              <p:cNvPr id="66" name="Ink 65"/>
            </p:nvPicPr>
            <p:blipFill>
              <a:blip r:embed="rId23"/>
            </p:blipFill>
            <p:spPr>
              <a:xfrm>
                <a:off x="4839568" y="69590"/>
                <a:ext cx="1414440" cy="539640"/>
              </a:xfrm>
              <a:prstGeom prst="rect"/>
            </p:spPr>
          </p:pic>
        </mc:Fallback>
      </mc:AlternateContent>
      <p:grpSp>
        <p:nvGrpSpPr>
          <p:cNvPr id="75" name="Group 74"/>
          <p:cNvGrpSpPr/>
          <p:nvPr/>
        </p:nvGrpSpPr>
        <p:grpSpPr>
          <a:xfrm>
            <a:off x="438928" y="1489790"/>
            <a:ext cx="2862720" cy="720000"/>
            <a:chOff x="438928" y="1489790"/>
            <a:chExt cx="2862720" cy="720000"/>
          </a:xfrm>
        </p:grpSpPr>
        <mc:AlternateContent xmlns:mc="http://schemas.openxmlformats.org/markup-compatibility/2006" xmlns:p14="http://schemas.microsoft.com/office/powerpoint/2010/main">
          <mc:Choice Requires="p14">
            <p:contentPart p14:bwMode="auto" r:id="rId24">
              <p14:nvContentPartPr>
                <p14:cNvPr id="68" name="Ink 67"/>
                <p14:cNvContentPartPr/>
                <p14:nvPr/>
              </p14:nvContentPartPr>
              <p14:xfrm>
                <a:off x="438928" y="1644590"/>
                <a:ext cx="794520" cy="565200"/>
              </p14:xfrm>
            </p:contentPart>
          </mc:Choice>
          <mc:Fallback xmlns="">
            <p:pic>
              <p:nvPicPr>
                <p:cNvPr id="68" name="Ink 67"/>
              </p:nvPicPr>
              <p:blipFill>
                <a:blip r:embed="rId25"/>
              </p:blipFill>
              <p:spPr>
                <a:xfrm>
                  <a:off x="438928" y="1644590"/>
                  <a:ext cx="794520" cy="5652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69" name="Ink 68"/>
                <p14:cNvContentPartPr/>
                <p14:nvPr/>
              </p14:nvContentPartPr>
              <p14:xfrm>
                <a:off x="791008" y="1614350"/>
                <a:ext cx="91800" cy="110520"/>
              </p14:xfrm>
            </p:contentPart>
          </mc:Choice>
          <mc:Fallback xmlns="">
            <p:pic>
              <p:nvPicPr>
                <p:cNvPr id="69" name="Ink 68"/>
              </p:nvPicPr>
              <p:blipFill>
                <a:blip r:embed="rId27"/>
              </p:blipFill>
              <p:spPr>
                <a:xfrm>
                  <a:off x="791008" y="1614350"/>
                  <a:ext cx="91800" cy="11052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70" name="Ink 69"/>
                <p14:cNvContentPartPr/>
                <p14:nvPr/>
              </p14:nvContentPartPr>
              <p14:xfrm>
                <a:off x="1491568" y="1562870"/>
                <a:ext cx="514800" cy="384120"/>
              </p14:xfrm>
            </p:contentPart>
          </mc:Choice>
          <mc:Fallback xmlns="">
            <p:pic>
              <p:nvPicPr>
                <p:cNvPr id="70" name="Ink 69"/>
              </p:nvPicPr>
              <p:blipFill>
                <a:blip r:embed="rId29"/>
              </p:blipFill>
              <p:spPr>
                <a:xfrm>
                  <a:off x="1491568" y="1562870"/>
                  <a:ext cx="514800" cy="38412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71" name="Ink 70"/>
                <p14:cNvContentPartPr/>
                <p14:nvPr/>
              </p14:nvContentPartPr>
              <p14:xfrm>
                <a:off x="1388968" y="1680950"/>
                <a:ext cx="213840" cy="20520"/>
              </p14:xfrm>
            </p:contentPart>
          </mc:Choice>
          <mc:Fallback xmlns="">
            <p:pic>
              <p:nvPicPr>
                <p:cNvPr id="71" name="Ink 70"/>
              </p:nvPicPr>
              <p:blipFill>
                <a:blip r:embed="rId31"/>
              </p:blipFill>
              <p:spPr>
                <a:xfrm>
                  <a:off x="1388968" y="1680950"/>
                  <a:ext cx="213840" cy="2052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72" name="Ink 71"/>
                <p14:cNvContentPartPr/>
                <p14:nvPr/>
              </p14:nvContentPartPr>
              <p14:xfrm>
                <a:off x="2301208" y="1567190"/>
                <a:ext cx="1000440" cy="503280"/>
              </p14:xfrm>
            </p:contentPart>
          </mc:Choice>
          <mc:Fallback xmlns="">
            <p:pic>
              <p:nvPicPr>
                <p:cNvPr id="72" name="Ink 71"/>
              </p:nvPicPr>
              <p:blipFill>
                <a:blip r:embed="rId33"/>
              </p:blipFill>
              <p:spPr>
                <a:xfrm>
                  <a:off x="2301208" y="1567190"/>
                  <a:ext cx="1000440" cy="50328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73" name="Ink 72"/>
                <p14:cNvContentPartPr/>
                <p14:nvPr/>
              </p14:nvContentPartPr>
              <p14:xfrm>
                <a:off x="2945608" y="1636310"/>
                <a:ext cx="114840" cy="2520"/>
              </p14:xfrm>
            </p:contentPart>
          </mc:Choice>
          <mc:Fallback xmlns="">
            <p:pic>
              <p:nvPicPr>
                <p:cNvPr id="73" name="Ink 72"/>
              </p:nvPicPr>
              <p:blipFill>
                <a:blip r:embed="rId35"/>
              </p:blipFill>
              <p:spPr>
                <a:xfrm>
                  <a:off x="2945608" y="1636310"/>
                  <a:ext cx="114840" cy="252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74" name="Ink 73"/>
                <p14:cNvContentPartPr/>
                <p14:nvPr/>
              </p14:nvContentPartPr>
              <p14:xfrm>
                <a:off x="2649328" y="1489790"/>
                <a:ext cx="118800" cy="119520"/>
              </p14:xfrm>
            </p:contentPart>
          </mc:Choice>
          <mc:Fallback xmlns="">
            <p:pic>
              <p:nvPicPr>
                <p:cNvPr id="74" name="Ink 73"/>
              </p:nvPicPr>
              <p:blipFill>
                <a:blip r:embed="rId37"/>
              </p:blipFill>
              <p:spPr>
                <a:xfrm>
                  <a:off x="2649328" y="1489790"/>
                  <a:ext cx="118800" cy="119520"/>
                </a:xfrm>
                <a:prstGeom prst="rect"/>
              </p:spPr>
            </p:pic>
          </mc:Fallback>
        </mc:AlternateContent>
      </p:grpSp>
      <mc:AlternateContent xmlns:mc="http://schemas.openxmlformats.org/markup-compatibility/2006" xmlns:p14="http://schemas.microsoft.com/office/powerpoint/2010/main">
        <mc:Choice Requires="p14">
          <p:contentPart p14:bwMode="auto" r:id="rId38">
            <p14:nvContentPartPr>
              <p14:cNvPr id="76" name="Ink 75"/>
              <p14:cNvContentPartPr/>
              <p14:nvPr/>
            </p14:nvContentPartPr>
            <p14:xfrm>
              <a:off x="3830848" y="1671230"/>
              <a:ext cx="199440" cy="233280"/>
            </p14:xfrm>
          </p:contentPart>
        </mc:Choice>
        <mc:Fallback xmlns="">
          <p:pic>
            <p:nvPicPr>
              <p:cNvPr id="76" name="Ink 75"/>
            </p:nvPicPr>
            <p:blipFill>
              <a:blip r:embed="rId39"/>
            </p:blipFill>
            <p:spPr>
              <a:xfrm>
                <a:off x="3830848" y="1671230"/>
                <a:ext cx="199440" cy="23328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77" name="Ink 76"/>
              <p14:cNvContentPartPr/>
              <p14:nvPr/>
            </p14:nvContentPartPr>
            <p14:xfrm>
              <a:off x="4075288" y="1728110"/>
              <a:ext cx="113040" cy="173520"/>
            </p14:xfrm>
          </p:contentPart>
        </mc:Choice>
        <mc:Fallback xmlns="">
          <p:pic>
            <p:nvPicPr>
              <p:cNvPr id="77" name="Ink 76"/>
            </p:nvPicPr>
            <p:blipFill>
              <a:blip r:embed="rId41"/>
            </p:blipFill>
            <p:spPr>
              <a:xfrm>
                <a:off x="4075288" y="1728110"/>
                <a:ext cx="113040" cy="17352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78" name="Ink 77"/>
              <p14:cNvContentPartPr/>
              <p14:nvPr/>
            </p14:nvContentPartPr>
            <p14:xfrm>
              <a:off x="4313968" y="1810550"/>
              <a:ext cx="18000" cy="106560"/>
            </p14:xfrm>
          </p:contentPart>
        </mc:Choice>
        <mc:Fallback xmlns="">
          <p:pic>
            <p:nvPicPr>
              <p:cNvPr id="78" name="Ink 77"/>
            </p:nvPicPr>
            <p:blipFill>
              <a:blip r:embed="rId43"/>
            </p:blipFill>
            <p:spPr>
              <a:xfrm>
                <a:off x="4313968" y="1810550"/>
                <a:ext cx="18000" cy="10656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79" name="Ink 78"/>
              <p14:cNvContentPartPr/>
              <p14:nvPr/>
            </p14:nvContentPartPr>
            <p14:xfrm>
              <a:off x="4429168" y="1651790"/>
              <a:ext cx="181080" cy="471960"/>
            </p14:xfrm>
          </p:contentPart>
        </mc:Choice>
        <mc:Fallback xmlns="">
          <p:pic>
            <p:nvPicPr>
              <p:cNvPr id="79" name="Ink 78"/>
            </p:nvPicPr>
            <p:blipFill>
              <a:blip r:embed="rId45"/>
            </p:blipFill>
            <p:spPr>
              <a:xfrm>
                <a:off x="4429168" y="1651790"/>
                <a:ext cx="181080" cy="47196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80" name="Ink 79"/>
              <p14:cNvContentPartPr/>
              <p14:nvPr/>
            </p14:nvContentPartPr>
            <p14:xfrm>
              <a:off x="4664248" y="1745390"/>
              <a:ext cx="80280" cy="193680"/>
            </p14:xfrm>
          </p:contentPart>
        </mc:Choice>
        <mc:Fallback xmlns="">
          <p:pic>
            <p:nvPicPr>
              <p:cNvPr id="80" name="Ink 79"/>
            </p:nvPicPr>
            <p:blipFill>
              <a:blip r:embed="rId47"/>
            </p:blipFill>
            <p:spPr>
              <a:xfrm>
                <a:off x="4664248" y="1745390"/>
                <a:ext cx="80280" cy="19368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81" name="Ink 80"/>
              <p14:cNvContentPartPr/>
              <p14:nvPr/>
            </p14:nvContentPartPr>
            <p14:xfrm>
              <a:off x="3674608" y="1517510"/>
              <a:ext cx="247320" cy="557280"/>
            </p14:xfrm>
          </p:contentPart>
        </mc:Choice>
        <mc:Fallback xmlns="">
          <p:pic>
            <p:nvPicPr>
              <p:cNvPr id="81" name="Ink 80"/>
            </p:nvPicPr>
            <p:blipFill>
              <a:blip r:embed="rId49"/>
            </p:blipFill>
            <p:spPr>
              <a:xfrm>
                <a:off x="3674608" y="1517510"/>
                <a:ext cx="247320" cy="55728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82" name="Ink 81"/>
              <p14:cNvContentPartPr/>
              <p14:nvPr/>
            </p14:nvContentPartPr>
            <p14:xfrm>
              <a:off x="4632208" y="1453430"/>
              <a:ext cx="241200" cy="478080"/>
            </p14:xfrm>
          </p:contentPart>
        </mc:Choice>
        <mc:Fallback xmlns="">
          <p:pic>
            <p:nvPicPr>
              <p:cNvPr id="82" name="Ink 81"/>
            </p:nvPicPr>
            <p:blipFill>
              <a:blip r:embed="rId51"/>
            </p:blipFill>
            <p:spPr>
              <a:xfrm>
                <a:off x="4632208" y="1453430"/>
                <a:ext cx="241200" cy="478080"/>
              </a:xfrm>
              <a:prstGeom prst="rect"/>
            </p:spPr>
          </p:pic>
        </mc:Fallback>
      </mc:AlternateContent>
      <p:grpSp>
        <p:nvGrpSpPr>
          <p:cNvPr id="92" name="Group 91"/>
          <p:cNvGrpSpPr/>
          <p:nvPr/>
        </p:nvGrpSpPr>
        <p:grpSpPr>
          <a:xfrm>
            <a:off x="5155288" y="1409510"/>
            <a:ext cx="2064240" cy="629280"/>
            <a:chOff x="5155288" y="1409510"/>
            <a:chExt cx="2064240" cy="629280"/>
          </a:xfrm>
        </p:grpSpPr>
        <mc:AlternateContent xmlns:mc="http://schemas.openxmlformats.org/markup-compatibility/2006" xmlns:p14="http://schemas.microsoft.com/office/powerpoint/2010/main">
          <mc:Choice Requires="p14">
            <p:contentPart p14:bwMode="auto" r:id="rId52">
              <p14:nvContentPartPr>
                <p14:cNvPr id="83" name="Ink 82"/>
                <p14:cNvContentPartPr/>
                <p14:nvPr/>
              </p14:nvContentPartPr>
              <p14:xfrm>
                <a:off x="5155288" y="1423190"/>
                <a:ext cx="646560" cy="382320"/>
              </p14:xfrm>
            </p:contentPart>
          </mc:Choice>
          <mc:Fallback xmlns="">
            <p:pic>
              <p:nvPicPr>
                <p:cNvPr id="83" name="Ink 82"/>
              </p:nvPicPr>
              <p:blipFill>
                <a:blip r:embed="rId53"/>
              </p:blipFill>
              <p:spPr>
                <a:xfrm>
                  <a:off x="5155288" y="1423190"/>
                  <a:ext cx="646560" cy="38232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84" name="Ink 83"/>
                <p14:cNvContentPartPr/>
                <p14:nvPr/>
              </p14:nvContentPartPr>
              <p14:xfrm>
                <a:off x="6087688" y="1570070"/>
                <a:ext cx="170280" cy="230040"/>
              </p14:xfrm>
            </p:contentPart>
          </mc:Choice>
          <mc:Fallback xmlns="">
            <p:pic>
              <p:nvPicPr>
                <p:cNvPr id="84" name="Ink 83"/>
              </p:nvPicPr>
              <p:blipFill>
                <a:blip r:embed="rId55"/>
              </p:blipFill>
              <p:spPr>
                <a:xfrm>
                  <a:off x="6087688" y="1570070"/>
                  <a:ext cx="170280" cy="23004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85" name="Ink 84"/>
                <p14:cNvContentPartPr/>
                <p14:nvPr/>
              </p14:nvContentPartPr>
              <p14:xfrm>
                <a:off x="6329608" y="1662590"/>
                <a:ext cx="120240" cy="164880"/>
              </p14:xfrm>
            </p:contentPart>
          </mc:Choice>
          <mc:Fallback xmlns="">
            <p:pic>
              <p:nvPicPr>
                <p:cNvPr id="85" name="Ink 84"/>
              </p:nvPicPr>
              <p:blipFill>
                <a:blip r:embed="rId57"/>
              </p:blipFill>
              <p:spPr>
                <a:xfrm>
                  <a:off x="6329608" y="1662590"/>
                  <a:ext cx="120240" cy="16488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86" name="Ink 85"/>
                <p14:cNvContentPartPr/>
                <p14:nvPr/>
              </p14:nvContentPartPr>
              <p14:xfrm>
                <a:off x="6654688" y="1568990"/>
                <a:ext cx="207720" cy="469800"/>
              </p14:xfrm>
            </p:contentPart>
          </mc:Choice>
          <mc:Fallback xmlns="">
            <p:pic>
              <p:nvPicPr>
                <p:cNvPr id="86" name="Ink 85"/>
              </p:nvPicPr>
              <p:blipFill>
                <a:blip r:embed="rId59"/>
              </p:blipFill>
              <p:spPr>
                <a:xfrm>
                  <a:off x="6654688" y="1568990"/>
                  <a:ext cx="207720" cy="46980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87" name="Ink 86"/>
                <p14:cNvContentPartPr/>
                <p14:nvPr/>
              </p14:nvContentPartPr>
              <p14:xfrm>
                <a:off x="6925408" y="1667990"/>
                <a:ext cx="120600" cy="191880"/>
              </p14:xfrm>
            </p:contentPart>
          </mc:Choice>
          <mc:Fallback xmlns="">
            <p:pic>
              <p:nvPicPr>
                <p:cNvPr id="87" name="Ink 86"/>
              </p:nvPicPr>
              <p:blipFill>
                <a:blip r:embed="rId61"/>
              </p:blipFill>
              <p:spPr>
                <a:xfrm>
                  <a:off x="6925408" y="1667990"/>
                  <a:ext cx="120600" cy="19188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88" name="Ink 87"/>
                <p14:cNvContentPartPr/>
                <p14:nvPr/>
              </p14:nvContentPartPr>
              <p14:xfrm>
                <a:off x="6469648" y="1797590"/>
                <a:ext cx="66240" cy="113760"/>
              </p14:xfrm>
            </p:contentPart>
          </mc:Choice>
          <mc:Fallback xmlns="">
            <p:pic>
              <p:nvPicPr>
                <p:cNvPr id="88" name="Ink 87"/>
              </p:nvPicPr>
              <p:blipFill>
                <a:blip r:embed="rId63"/>
              </p:blipFill>
              <p:spPr>
                <a:xfrm>
                  <a:off x="6469648" y="1797590"/>
                  <a:ext cx="66240" cy="11376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89" name="Ink 88"/>
                <p14:cNvContentPartPr/>
                <p14:nvPr/>
              </p14:nvContentPartPr>
              <p14:xfrm>
                <a:off x="5956648" y="1409510"/>
                <a:ext cx="201240" cy="522000"/>
              </p14:xfrm>
            </p:contentPart>
          </mc:Choice>
          <mc:Fallback xmlns="">
            <p:pic>
              <p:nvPicPr>
                <p:cNvPr id="89" name="Ink 88"/>
              </p:nvPicPr>
              <p:blipFill>
                <a:blip r:embed="rId65"/>
              </p:blipFill>
              <p:spPr>
                <a:xfrm>
                  <a:off x="5956648" y="1409510"/>
                  <a:ext cx="201240" cy="52200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91" name="Ink 90"/>
                <p14:cNvContentPartPr/>
                <p14:nvPr/>
              </p14:nvContentPartPr>
              <p14:xfrm>
                <a:off x="7043488" y="1413110"/>
                <a:ext cx="176040" cy="534600"/>
              </p14:xfrm>
            </p:contentPart>
          </mc:Choice>
          <mc:Fallback xmlns="">
            <p:pic>
              <p:nvPicPr>
                <p:cNvPr id="91" name="Ink 90"/>
              </p:nvPicPr>
              <p:blipFill>
                <a:blip r:embed="rId67"/>
              </p:blipFill>
              <p:spPr>
                <a:xfrm>
                  <a:off x="7043488" y="1413110"/>
                  <a:ext cx="176040" cy="534600"/>
                </a:xfrm>
                <a:prstGeom prst="rect"/>
              </p:spPr>
            </p:pic>
          </mc:Fallback>
        </mc:AlternateContent>
      </p:grpSp>
      <p:grpSp>
        <p:nvGrpSpPr>
          <p:cNvPr id="98" name="Group 97"/>
          <p:cNvGrpSpPr/>
          <p:nvPr/>
        </p:nvGrpSpPr>
        <p:grpSpPr>
          <a:xfrm>
            <a:off x="3749488" y="2135630"/>
            <a:ext cx="750240" cy="403560"/>
            <a:chOff x="3749488" y="2135630"/>
            <a:chExt cx="750240" cy="403560"/>
          </a:xfrm>
        </p:grpSpPr>
        <mc:AlternateContent xmlns:mc="http://schemas.openxmlformats.org/markup-compatibility/2006" xmlns:p14="http://schemas.microsoft.com/office/powerpoint/2010/main">
          <mc:Choice Requires="p14">
            <p:contentPart p14:bwMode="auto" r:id="rId68">
              <p14:nvContentPartPr>
                <p14:cNvPr id="93" name="Ink 92"/>
                <p14:cNvContentPartPr/>
                <p14:nvPr/>
              </p14:nvContentPartPr>
              <p14:xfrm>
                <a:off x="3906808" y="2232470"/>
                <a:ext cx="94680" cy="217080"/>
              </p14:xfrm>
            </p:contentPart>
          </mc:Choice>
          <mc:Fallback xmlns="">
            <p:pic>
              <p:nvPicPr>
                <p:cNvPr id="93" name="Ink 92"/>
              </p:nvPicPr>
              <p:blipFill>
                <a:blip r:embed="rId69"/>
              </p:blipFill>
              <p:spPr>
                <a:xfrm>
                  <a:off x="3906808" y="2232470"/>
                  <a:ext cx="94680" cy="21708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94" name="Ink 93"/>
                <p14:cNvContentPartPr/>
                <p14:nvPr/>
              </p14:nvContentPartPr>
              <p14:xfrm>
                <a:off x="4085368" y="2426510"/>
                <a:ext cx="48600" cy="53280"/>
              </p14:xfrm>
            </p:contentPart>
          </mc:Choice>
          <mc:Fallback xmlns="">
            <p:pic>
              <p:nvPicPr>
                <p:cNvPr id="94" name="Ink 93"/>
              </p:nvPicPr>
              <p:blipFill>
                <a:blip r:embed="rId71"/>
              </p:blipFill>
              <p:spPr>
                <a:xfrm>
                  <a:off x="4085368" y="2426510"/>
                  <a:ext cx="48600" cy="5328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95" name="Ink 94"/>
                <p14:cNvContentPartPr/>
                <p14:nvPr/>
              </p14:nvContentPartPr>
              <p14:xfrm>
                <a:off x="4226488" y="2234630"/>
                <a:ext cx="90360" cy="200880"/>
              </p14:xfrm>
            </p:contentPart>
          </mc:Choice>
          <mc:Fallback xmlns="">
            <p:pic>
              <p:nvPicPr>
                <p:cNvPr id="95" name="Ink 94"/>
              </p:nvPicPr>
              <p:blipFill>
                <a:blip r:embed="rId73"/>
              </p:blipFill>
              <p:spPr>
                <a:xfrm>
                  <a:off x="4226488" y="2234630"/>
                  <a:ext cx="90360" cy="20088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96" name="Ink 95"/>
                <p14:cNvContentPartPr/>
                <p14:nvPr/>
              </p14:nvContentPartPr>
              <p14:xfrm>
                <a:off x="3749488" y="2135630"/>
                <a:ext cx="157320" cy="403560"/>
              </p14:xfrm>
            </p:contentPart>
          </mc:Choice>
          <mc:Fallback xmlns="">
            <p:pic>
              <p:nvPicPr>
                <p:cNvPr id="96" name="Ink 95"/>
              </p:nvPicPr>
              <p:blipFill>
                <a:blip r:embed="rId75"/>
              </p:blipFill>
              <p:spPr>
                <a:xfrm>
                  <a:off x="3749488" y="2135630"/>
                  <a:ext cx="157320" cy="4035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97" name="Ink 96"/>
                <p14:cNvContentPartPr/>
                <p14:nvPr/>
              </p14:nvContentPartPr>
              <p14:xfrm>
                <a:off x="4288048" y="2176310"/>
                <a:ext cx="211680" cy="361080"/>
              </p14:xfrm>
            </p:contentPart>
          </mc:Choice>
          <mc:Fallback xmlns="">
            <p:pic>
              <p:nvPicPr>
                <p:cNvPr id="97" name="Ink 96"/>
              </p:nvPicPr>
              <p:blipFill>
                <a:blip r:embed="rId77"/>
              </p:blipFill>
              <p:spPr>
                <a:xfrm>
                  <a:off x="4288048" y="2176310"/>
                  <a:ext cx="211680" cy="361080"/>
                </a:xfrm>
                <a:prstGeom prst="rect"/>
              </p:spPr>
            </p:pic>
          </mc:Fallback>
        </mc:AlternateContent>
      </p:grpSp>
      <mc:AlternateContent xmlns:mc="http://schemas.openxmlformats.org/markup-compatibility/2006" xmlns:p14="http://schemas.microsoft.com/office/powerpoint/2010/main">
        <mc:Choice Requires="p14">
          <p:contentPart p14:bwMode="auto" r:id="rId78">
            <p14:nvContentPartPr>
              <p14:cNvPr id="99" name="Ink 98"/>
              <p14:cNvContentPartPr/>
              <p14:nvPr/>
            </p14:nvContentPartPr>
            <p14:xfrm>
              <a:off x="6084088" y="2044550"/>
              <a:ext cx="110160" cy="398520"/>
            </p14:xfrm>
          </p:contentPart>
        </mc:Choice>
        <mc:Fallback xmlns="">
          <p:pic>
            <p:nvPicPr>
              <p:cNvPr id="99" name="Ink 98"/>
            </p:nvPicPr>
            <p:blipFill>
              <a:blip r:embed="rId79"/>
            </p:blipFill>
            <p:spPr>
              <a:xfrm>
                <a:off x="6084088" y="2044550"/>
                <a:ext cx="110160" cy="398520"/>
              </a:xfrm>
              <a:prstGeom prst="rect"/>
            </p:spPr>
          </p:pic>
        </mc:Fallback>
      </mc:AlternateContent>
      <p:grpSp>
        <p:nvGrpSpPr>
          <p:cNvPr id="104" name="Group 103"/>
          <p:cNvGrpSpPr/>
          <p:nvPr/>
        </p:nvGrpSpPr>
        <p:grpSpPr>
          <a:xfrm>
            <a:off x="6330328" y="2022230"/>
            <a:ext cx="742680" cy="421920"/>
            <a:chOff x="6330328" y="2022230"/>
            <a:chExt cx="742680" cy="421920"/>
          </a:xfrm>
        </p:grpSpPr>
        <mc:AlternateContent xmlns:mc="http://schemas.openxmlformats.org/markup-compatibility/2006" xmlns:p14="http://schemas.microsoft.com/office/powerpoint/2010/main">
          <mc:Choice Requires="p14">
            <p:contentPart p14:bwMode="auto" r:id="rId80">
              <p14:nvContentPartPr>
                <p14:cNvPr id="100" name="Ink 99"/>
                <p14:cNvContentPartPr/>
                <p14:nvPr/>
              </p14:nvContentPartPr>
              <p14:xfrm>
                <a:off x="6330328" y="2160470"/>
                <a:ext cx="153720" cy="177480"/>
              </p14:xfrm>
            </p:contentPart>
          </mc:Choice>
          <mc:Fallback xmlns="">
            <p:pic>
              <p:nvPicPr>
                <p:cNvPr id="100" name="Ink 99"/>
              </p:nvPicPr>
              <p:blipFill>
                <a:blip r:embed="rId81"/>
              </p:blipFill>
              <p:spPr>
                <a:xfrm>
                  <a:off x="6330328" y="2160470"/>
                  <a:ext cx="153720" cy="17748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101" name="Ink 100"/>
                <p14:cNvContentPartPr/>
                <p14:nvPr/>
              </p14:nvContentPartPr>
              <p14:xfrm>
                <a:off x="6556768" y="2308790"/>
                <a:ext cx="48600" cy="69480"/>
              </p14:xfrm>
            </p:contentPart>
          </mc:Choice>
          <mc:Fallback xmlns="">
            <p:pic>
              <p:nvPicPr>
                <p:cNvPr id="101" name="Ink 100"/>
              </p:nvPicPr>
              <p:blipFill>
                <a:blip r:embed="rId83"/>
              </p:blipFill>
              <p:spPr>
                <a:xfrm>
                  <a:off x="6556768" y="2308790"/>
                  <a:ext cx="48600" cy="6948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102" name="Ink 101"/>
                <p14:cNvContentPartPr/>
                <p14:nvPr/>
              </p14:nvContentPartPr>
              <p14:xfrm>
                <a:off x="6706528" y="2134910"/>
                <a:ext cx="146520" cy="192600"/>
              </p14:xfrm>
            </p:contentPart>
          </mc:Choice>
          <mc:Fallback xmlns="">
            <p:pic>
              <p:nvPicPr>
                <p:cNvPr id="102" name="Ink 101"/>
              </p:nvPicPr>
              <p:blipFill>
                <a:blip r:embed="rId85"/>
              </p:blipFill>
              <p:spPr>
                <a:xfrm>
                  <a:off x="6706528" y="2134910"/>
                  <a:ext cx="146520" cy="19260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103" name="Ink 102"/>
                <p14:cNvContentPartPr/>
                <p14:nvPr/>
              </p14:nvContentPartPr>
              <p14:xfrm>
                <a:off x="6916048" y="2022230"/>
                <a:ext cx="156960" cy="421920"/>
              </p14:xfrm>
            </p:contentPart>
          </mc:Choice>
          <mc:Fallback xmlns="">
            <p:pic>
              <p:nvPicPr>
                <p:cNvPr id="103" name="Ink 102"/>
              </p:nvPicPr>
              <p:blipFill>
                <a:blip r:embed="rId87"/>
              </p:blipFill>
              <p:spPr>
                <a:xfrm>
                  <a:off x="6916048" y="2022230"/>
                  <a:ext cx="156960" cy="421920"/>
                </a:xfrm>
                <a:prstGeom prst="rect"/>
              </p:spPr>
            </p:pic>
          </mc:Fallback>
        </mc:AlternateContent>
      </p:grpSp>
      <mc:AlternateContent xmlns:mc="http://schemas.openxmlformats.org/markup-compatibility/2006" xmlns:p14="http://schemas.microsoft.com/office/powerpoint/2010/main">
        <mc:Choice Requires="p14">
          <p:contentPart p14:bwMode="auto" r:id="rId88">
            <p14:nvContentPartPr>
              <p14:cNvPr id="126" name="Ink 125"/>
              <p14:cNvContentPartPr/>
              <p14:nvPr/>
            </p14:nvContentPartPr>
            <p14:xfrm>
              <a:off x="7827928" y="3360710"/>
              <a:ext cx="65160" cy="66960"/>
            </p14:xfrm>
          </p:contentPart>
        </mc:Choice>
        <mc:Fallback xmlns="">
          <p:pic>
            <p:nvPicPr>
              <p:cNvPr id="126" name="Ink 125"/>
            </p:nvPicPr>
            <p:blipFill>
              <a:blip r:embed="rId89"/>
            </p:blipFill>
            <p:spPr>
              <a:xfrm>
                <a:off x="7827928" y="3360710"/>
                <a:ext cx="65160" cy="66960"/>
              </a:xfrm>
              <a:prstGeom prst="rect"/>
            </p:spPr>
          </p:pic>
        </mc:Fallback>
      </mc:AlternateContent>
      <p:grpSp>
        <p:nvGrpSpPr>
          <p:cNvPr id="128" name="Group 127"/>
          <p:cNvGrpSpPr/>
          <p:nvPr/>
        </p:nvGrpSpPr>
        <p:grpSpPr>
          <a:xfrm>
            <a:off x="6038728" y="3048230"/>
            <a:ext cx="2636640" cy="2464920"/>
            <a:chOff x="6038728" y="3048230"/>
            <a:chExt cx="2636640" cy="2464920"/>
          </a:xfrm>
        </p:grpSpPr>
        <mc:AlternateContent xmlns:mc="http://schemas.openxmlformats.org/markup-compatibility/2006" xmlns:p14="http://schemas.microsoft.com/office/powerpoint/2010/main">
          <mc:Choice Requires="p14">
            <p:contentPart p14:bwMode="auto" r:id="rId90">
              <p14:nvContentPartPr>
                <p14:cNvPr id="105" name="Ink 104"/>
                <p14:cNvContentPartPr/>
                <p14:nvPr/>
              </p14:nvContentPartPr>
              <p14:xfrm>
                <a:off x="6517888" y="3060830"/>
                <a:ext cx="140040" cy="2065680"/>
              </p14:xfrm>
            </p:contentPart>
          </mc:Choice>
          <mc:Fallback xmlns="">
            <p:pic>
              <p:nvPicPr>
                <p:cNvPr id="105" name="Ink 104"/>
              </p:nvPicPr>
              <p:blipFill>
                <a:blip r:embed="rId91"/>
              </p:blipFill>
              <p:spPr>
                <a:xfrm>
                  <a:off x="6517888" y="3060830"/>
                  <a:ext cx="140040" cy="206568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106" name="Ink 105"/>
                <p14:cNvContentPartPr/>
                <p14:nvPr/>
              </p14:nvContentPartPr>
              <p14:xfrm>
                <a:off x="6682768" y="4833110"/>
                <a:ext cx="1992600" cy="283320"/>
              </p14:xfrm>
            </p:contentPart>
          </mc:Choice>
          <mc:Fallback xmlns="">
            <p:pic>
              <p:nvPicPr>
                <p:cNvPr id="106" name="Ink 105"/>
              </p:nvPicPr>
              <p:blipFill>
                <a:blip r:embed="rId93"/>
              </p:blipFill>
              <p:spPr>
                <a:xfrm>
                  <a:off x="6682768" y="4833110"/>
                  <a:ext cx="1992600" cy="28332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108" name="Ink 107"/>
                <p14:cNvContentPartPr/>
                <p14:nvPr/>
              </p14:nvContentPartPr>
              <p14:xfrm>
                <a:off x="6401968" y="3048230"/>
                <a:ext cx="235080" cy="199800"/>
              </p14:xfrm>
            </p:contentPart>
          </mc:Choice>
          <mc:Fallback xmlns="">
            <p:pic>
              <p:nvPicPr>
                <p:cNvPr id="108" name="Ink 107"/>
              </p:nvPicPr>
              <p:blipFill>
                <a:blip r:embed="rId95"/>
              </p:blipFill>
              <p:spPr>
                <a:xfrm>
                  <a:off x="6401968" y="3048230"/>
                  <a:ext cx="235080" cy="19980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109" name="Ink 108"/>
                <p14:cNvContentPartPr/>
                <p14:nvPr/>
              </p14:nvContentPartPr>
              <p14:xfrm>
                <a:off x="7051408" y="4990070"/>
                <a:ext cx="4320" cy="173160"/>
              </p14:xfrm>
            </p:contentPart>
          </mc:Choice>
          <mc:Fallback xmlns="">
            <p:pic>
              <p:nvPicPr>
                <p:cNvPr id="109" name="Ink 108"/>
              </p:nvPicPr>
              <p:blipFill>
                <a:blip r:embed="rId97"/>
              </p:blipFill>
              <p:spPr>
                <a:xfrm>
                  <a:off x="7051408" y="4990070"/>
                  <a:ext cx="4320" cy="17316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110" name="Ink 109"/>
                <p14:cNvContentPartPr/>
                <p14:nvPr/>
              </p14:nvContentPartPr>
              <p14:xfrm>
                <a:off x="7001008" y="5275910"/>
                <a:ext cx="88920" cy="209160"/>
              </p14:xfrm>
            </p:contentPart>
          </mc:Choice>
          <mc:Fallback xmlns="">
            <p:pic>
              <p:nvPicPr>
                <p:cNvPr id="110" name="Ink 109"/>
              </p:nvPicPr>
              <p:blipFill>
                <a:blip r:embed="rId99"/>
              </p:blipFill>
              <p:spPr>
                <a:xfrm>
                  <a:off x="7001008" y="5275910"/>
                  <a:ext cx="88920" cy="20916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111" name="Ink 110"/>
                <p14:cNvContentPartPr/>
                <p14:nvPr/>
              </p14:nvContentPartPr>
              <p14:xfrm>
                <a:off x="7705888" y="4932830"/>
                <a:ext cx="27360" cy="177120"/>
              </p14:xfrm>
            </p:contentPart>
          </mc:Choice>
          <mc:Fallback xmlns="">
            <p:pic>
              <p:nvPicPr>
                <p:cNvPr id="111" name="Ink 110"/>
              </p:nvPicPr>
              <p:blipFill>
                <a:blip r:embed="rId101"/>
              </p:blipFill>
              <p:spPr>
                <a:xfrm>
                  <a:off x="7705888" y="4932830"/>
                  <a:ext cx="27360" cy="17712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112" name="Ink 111"/>
                <p14:cNvContentPartPr/>
                <p14:nvPr/>
              </p14:nvContentPartPr>
              <p14:xfrm>
                <a:off x="7638208" y="5309390"/>
                <a:ext cx="164520" cy="203760"/>
              </p14:xfrm>
            </p:contentPart>
          </mc:Choice>
          <mc:Fallback xmlns="">
            <p:pic>
              <p:nvPicPr>
                <p:cNvPr id="112" name="Ink 111"/>
              </p:nvPicPr>
              <p:blipFill>
                <a:blip r:embed="rId103"/>
              </p:blipFill>
              <p:spPr>
                <a:xfrm>
                  <a:off x="7638208" y="5309390"/>
                  <a:ext cx="164520" cy="20376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113" name="Ink 112"/>
                <p14:cNvContentPartPr/>
                <p14:nvPr/>
              </p14:nvContentPartPr>
              <p14:xfrm>
                <a:off x="8299888" y="4825910"/>
                <a:ext cx="20520" cy="259200"/>
              </p14:xfrm>
            </p:contentPart>
          </mc:Choice>
          <mc:Fallback xmlns="">
            <p:pic>
              <p:nvPicPr>
                <p:cNvPr id="113" name="Ink 112"/>
              </p:nvPicPr>
              <p:blipFill>
                <a:blip r:embed="rId105"/>
              </p:blipFill>
              <p:spPr>
                <a:xfrm>
                  <a:off x="8299888" y="4825910"/>
                  <a:ext cx="20520" cy="25920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114" name="Ink 113"/>
                <p14:cNvContentPartPr/>
                <p14:nvPr/>
              </p14:nvContentPartPr>
              <p14:xfrm>
                <a:off x="8254888" y="5267990"/>
                <a:ext cx="130680" cy="213480"/>
              </p14:xfrm>
            </p:contentPart>
          </mc:Choice>
          <mc:Fallback xmlns="">
            <p:pic>
              <p:nvPicPr>
                <p:cNvPr id="114" name="Ink 113"/>
              </p:nvPicPr>
              <p:blipFill>
                <a:blip r:embed="rId107"/>
              </p:blipFill>
              <p:spPr>
                <a:xfrm>
                  <a:off x="8254888" y="5267990"/>
                  <a:ext cx="130680" cy="21348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117" name="Ink 116"/>
                <p14:cNvContentPartPr/>
                <p14:nvPr/>
              </p14:nvContentPartPr>
              <p14:xfrm>
                <a:off x="6534448" y="4573550"/>
                <a:ext cx="179280" cy="20520"/>
              </p14:xfrm>
            </p:contentPart>
          </mc:Choice>
          <mc:Fallback xmlns="">
            <p:pic>
              <p:nvPicPr>
                <p:cNvPr id="117" name="Ink 116"/>
              </p:nvPicPr>
              <p:blipFill>
                <a:blip r:embed="rId109"/>
              </p:blipFill>
              <p:spPr>
                <a:xfrm>
                  <a:off x="6534448" y="4573550"/>
                  <a:ext cx="179280" cy="2052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118" name="Ink 117"/>
                <p14:cNvContentPartPr/>
                <p14:nvPr/>
              </p14:nvContentPartPr>
              <p14:xfrm>
                <a:off x="6233848" y="4493990"/>
                <a:ext cx="79200" cy="229320"/>
              </p14:xfrm>
            </p:contentPart>
          </mc:Choice>
          <mc:Fallback xmlns="">
            <p:pic>
              <p:nvPicPr>
                <p:cNvPr id="118" name="Ink 117"/>
              </p:nvPicPr>
              <p:blipFill>
                <a:blip r:embed="rId111"/>
              </p:blipFill>
              <p:spPr>
                <a:xfrm>
                  <a:off x="6233848" y="4493990"/>
                  <a:ext cx="79200" cy="22932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120" name="Ink 119"/>
                <p14:cNvContentPartPr/>
                <p14:nvPr/>
              </p14:nvContentPartPr>
              <p14:xfrm>
                <a:off x="6502768" y="3960110"/>
                <a:ext cx="185760" cy="45000"/>
              </p14:xfrm>
            </p:contentPart>
          </mc:Choice>
          <mc:Fallback xmlns="">
            <p:pic>
              <p:nvPicPr>
                <p:cNvPr id="120" name="Ink 119"/>
              </p:nvPicPr>
              <p:blipFill>
                <a:blip r:embed="rId113"/>
              </p:blipFill>
              <p:spPr>
                <a:xfrm>
                  <a:off x="6502768" y="3960110"/>
                  <a:ext cx="185760" cy="4500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21" name="Ink 120"/>
                <p14:cNvContentPartPr/>
                <p14:nvPr/>
              </p14:nvContentPartPr>
              <p14:xfrm>
                <a:off x="6057088" y="3970550"/>
                <a:ext cx="166680" cy="203040"/>
              </p14:xfrm>
            </p:contentPart>
          </mc:Choice>
          <mc:Fallback xmlns="">
            <p:pic>
              <p:nvPicPr>
                <p:cNvPr id="121" name="Ink 120"/>
              </p:nvPicPr>
              <p:blipFill>
                <a:blip r:embed="rId115"/>
              </p:blipFill>
              <p:spPr>
                <a:xfrm>
                  <a:off x="6057088" y="3970550"/>
                  <a:ext cx="166680" cy="20304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122" name="Ink 121"/>
                <p14:cNvContentPartPr/>
                <p14:nvPr/>
              </p14:nvContentPartPr>
              <p14:xfrm>
                <a:off x="6398728" y="3450710"/>
                <a:ext cx="190440" cy="20160"/>
              </p14:xfrm>
            </p:contentPart>
          </mc:Choice>
          <mc:Fallback xmlns="">
            <p:pic>
              <p:nvPicPr>
                <p:cNvPr id="122" name="Ink 121"/>
              </p:nvPicPr>
              <p:blipFill>
                <a:blip r:embed="rId117"/>
              </p:blipFill>
              <p:spPr>
                <a:xfrm>
                  <a:off x="6398728" y="3450710"/>
                  <a:ext cx="190440" cy="2016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23" name="Ink 122"/>
                <p14:cNvContentPartPr/>
                <p14:nvPr/>
              </p14:nvContentPartPr>
              <p14:xfrm>
                <a:off x="6038728" y="3433070"/>
                <a:ext cx="118800" cy="239760"/>
              </p14:xfrm>
            </p:contentPart>
          </mc:Choice>
          <mc:Fallback xmlns="">
            <p:pic>
              <p:nvPicPr>
                <p:cNvPr id="123" name="Ink 122"/>
              </p:nvPicPr>
              <p:blipFill>
                <a:blip r:embed="rId119"/>
              </p:blipFill>
              <p:spPr>
                <a:xfrm>
                  <a:off x="6038728" y="3433070"/>
                  <a:ext cx="118800" cy="23976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25" name="Ink 124"/>
                <p14:cNvContentPartPr/>
                <p14:nvPr/>
              </p14:nvContentPartPr>
              <p14:xfrm>
                <a:off x="7067608" y="4545470"/>
                <a:ext cx="73080" cy="85680"/>
              </p14:xfrm>
            </p:contentPart>
          </mc:Choice>
          <mc:Fallback xmlns="">
            <p:pic>
              <p:nvPicPr>
                <p:cNvPr id="125" name="Ink 124"/>
              </p:nvPicPr>
              <p:blipFill>
                <a:blip r:embed="rId121"/>
              </p:blipFill>
              <p:spPr>
                <a:xfrm>
                  <a:off x="7067608" y="4545470"/>
                  <a:ext cx="73080" cy="8568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127" name="Ink 126"/>
                <p14:cNvContentPartPr/>
                <p14:nvPr/>
              </p14:nvContentPartPr>
              <p14:xfrm>
                <a:off x="6422128" y="5241350"/>
                <a:ext cx="109080" cy="180000"/>
              </p14:xfrm>
            </p:contentPart>
          </mc:Choice>
          <mc:Fallback xmlns="">
            <p:pic>
              <p:nvPicPr>
                <p:cNvPr id="127" name="Ink 126"/>
              </p:nvPicPr>
              <p:blipFill>
                <a:blip r:embed="rId123"/>
              </p:blipFill>
              <p:spPr>
                <a:xfrm>
                  <a:off x="6422128" y="5241350"/>
                  <a:ext cx="109080" cy="180000"/>
                </a:xfrm>
                <a:prstGeom prst="rect"/>
              </p:spPr>
            </p:pic>
          </mc:Fallback>
        </mc:AlternateContent>
      </p:grpSp>
      <p:grpSp>
        <p:nvGrpSpPr>
          <p:cNvPr id="144" name="Group 143"/>
          <p:cNvGrpSpPr/>
          <p:nvPr/>
        </p:nvGrpSpPr>
        <p:grpSpPr>
          <a:xfrm>
            <a:off x="7082368" y="3026630"/>
            <a:ext cx="1705680" cy="1888560"/>
            <a:chOff x="7082368" y="3026630"/>
            <a:chExt cx="1705680" cy="1888560"/>
          </a:xfrm>
        </p:grpSpPr>
        <mc:AlternateContent xmlns:mc="http://schemas.openxmlformats.org/markup-compatibility/2006" xmlns:p14="http://schemas.microsoft.com/office/powerpoint/2010/main">
          <mc:Choice Requires="p14">
            <p:contentPart p14:bwMode="auto" r:id="rId124">
              <p14:nvContentPartPr>
                <p14:cNvPr id="129" name="Ink 128"/>
                <p14:cNvContentPartPr/>
                <p14:nvPr/>
              </p14:nvContentPartPr>
              <p14:xfrm>
                <a:off x="7082368" y="4561670"/>
                <a:ext cx="73080" cy="93600"/>
              </p14:xfrm>
            </p:contentPart>
          </mc:Choice>
          <mc:Fallback xmlns="">
            <p:pic>
              <p:nvPicPr>
                <p:cNvPr id="129" name="Ink 128"/>
              </p:nvPicPr>
              <p:blipFill>
                <a:blip r:embed="rId125"/>
              </p:blipFill>
              <p:spPr>
                <a:xfrm>
                  <a:off x="7082368" y="4561670"/>
                  <a:ext cx="73080" cy="9360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30" name="Ink 129"/>
                <p14:cNvContentPartPr/>
                <p14:nvPr/>
              </p14:nvContentPartPr>
              <p14:xfrm>
                <a:off x="7790848" y="3299510"/>
                <a:ext cx="93960" cy="89640"/>
              </p14:xfrm>
            </p:contentPart>
          </mc:Choice>
          <mc:Fallback xmlns="">
            <p:pic>
              <p:nvPicPr>
                <p:cNvPr id="130" name="Ink 129"/>
              </p:nvPicPr>
              <p:blipFill>
                <a:blip r:embed="rId127"/>
              </p:blipFill>
              <p:spPr>
                <a:xfrm>
                  <a:off x="7790848" y="3299510"/>
                  <a:ext cx="93960" cy="8964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31" name="Ink 130"/>
                <p14:cNvContentPartPr/>
                <p14:nvPr/>
              </p14:nvContentPartPr>
              <p14:xfrm>
                <a:off x="8088928" y="3225350"/>
                <a:ext cx="190080" cy="332640"/>
              </p14:xfrm>
            </p:contentPart>
          </mc:Choice>
          <mc:Fallback xmlns="">
            <p:pic>
              <p:nvPicPr>
                <p:cNvPr id="131" name="Ink 130"/>
              </p:nvPicPr>
              <p:blipFill>
                <a:blip r:embed="rId129"/>
              </p:blipFill>
              <p:spPr>
                <a:xfrm>
                  <a:off x="8088928" y="3225350"/>
                  <a:ext cx="190080" cy="33264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32" name="Ink 131"/>
                <p14:cNvContentPartPr/>
                <p14:nvPr/>
              </p14:nvContentPartPr>
              <p14:xfrm>
                <a:off x="8225368" y="3281510"/>
                <a:ext cx="119520" cy="151200"/>
              </p14:xfrm>
            </p:contentPart>
          </mc:Choice>
          <mc:Fallback xmlns="">
            <p:pic>
              <p:nvPicPr>
                <p:cNvPr id="132" name="Ink 131"/>
              </p:nvPicPr>
              <p:blipFill>
                <a:blip r:embed="rId131"/>
              </p:blipFill>
              <p:spPr>
                <a:xfrm>
                  <a:off x="8225368" y="3281510"/>
                  <a:ext cx="119520" cy="15120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33" name="Ink 132"/>
                <p14:cNvContentPartPr/>
                <p14:nvPr/>
              </p14:nvContentPartPr>
              <p14:xfrm>
                <a:off x="8424808" y="3376910"/>
                <a:ext cx="48600" cy="94680"/>
              </p14:xfrm>
            </p:contentPart>
          </mc:Choice>
          <mc:Fallback xmlns="">
            <p:pic>
              <p:nvPicPr>
                <p:cNvPr id="133" name="Ink 132"/>
              </p:nvPicPr>
              <p:blipFill>
                <a:blip r:embed="rId133"/>
              </p:blipFill>
              <p:spPr>
                <a:xfrm>
                  <a:off x="8424808" y="3376910"/>
                  <a:ext cx="48600" cy="9468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34" name="Ink 133"/>
                <p14:cNvContentPartPr/>
                <p14:nvPr/>
              </p14:nvContentPartPr>
              <p14:xfrm>
                <a:off x="8511568" y="3199790"/>
                <a:ext cx="126000" cy="175320"/>
              </p14:xfrm>
            </p:contentPart>
          </mc:Choice>
          <mc:Fallback xmlns="">
            <p:pic>
              <p:nvPicPr>
                <p:cNvPr id="134" name="Ink 133"/>
              </p:nvPicPr>
              <p:blipFill>
                <a:blip r:embed="rId135"/>
              </p:blipFill>
              <p:spPr>
                <a:xfrm>
                  <a:off x="8511568" y="3199790"/>
                  <a:ext cx="126000" cy="17532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35" name="Ink 134"/>
                <p14:cNvContentPartPr/>
                <p14:nvPr/>
              </p14:nvContentPartPr>
              <p14:xfrm>
                <a:off x="8599048" y="3026630"/>
                <a:ext cx="189000" cy="426960"/>
              </p14:xfrm>
            </p:contentPart>
          </mc:Choice>
          <mc:Fallback xmlns="">
            <p:pic>
              <p:nvPicPr>
                <p:cNvPr id="135" name="Ink 134"/>
              </p:nvPicPr>
              <p:blipFill>
                <a:blip r:embed="rId137"/>
              </p:blipFill>
              <p:spPr>
                <a:xfrm>
                  <a:off x="8599048" y="3026630"/>
                  <a:ext cx="189000" cy="42696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37" name="Ink 136"/>
                <p14:cNvContentPartPr/>
                <p14:nvPr/>
              </p14:nvContentPartPr>
              <p14:xfrm>
                <a:off x="7405648" y="4513070"/>
                <a:ext cx="79200" cy="263880"/>
              </p14:xfrm>
            </p:contentPart>
          </mc:Choice>
          <mc:Fallback xmlns="">
            <p:pic>
              <p:nvPicPr>
                <p:cNvPr id="137" name="Ink 136"/>
              </p:nvPicPr>
              <p:blipFill>
                <a:blip r:embed="rId139"/>
              </p:blipFill>
              <p:spPr>
                <a:xfrm>
                  <a:off x="7405648" y="4513070"/>
                  <a:ext cx="79200" cy="26388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38" name="Ink 137"/>
                <p14:cNvContentPartPr/>
                <p14:nvPr/>
              </p14:nvContentPartPr>
              <p14:xfrm>
                <a:off x="7559728" y="4689470"/>
                <a:ext cx="46800" cy="87840"/>
              </p14:xfrm>
            </p:contentPart>
          </mc:Choice>
          <mc:Fallback xmlns="">
            <p:pic>
              <p:nvPicPr>
                <p:cNvPr id="138" name="Ink 137"/>
              </p:nvPicPr>
              <p:blipFill>
                <a:blip r:embed="rId141"/>
              </p:blipFill>
              <p:spPr>
                <a:xfrm>
                  <a:off x="7559728" y="4689470"/>
                  <a:ext cx="46800" cy="8784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39" name="Ink 138"/>
                <p14:cNvContentPartPr/>
                <p14:nvPr/>
              </p14:nvContentPartPr>
              <p14:xfrm>
                <a:off x="7700488" y="4496510"/>
                <a:ext cx="66600" cy="229320"/>
              </p14:xfrm>
            </p:contentPart>
          </mc:Choice>
          <mc:Fallback xmlns="">
            <p:pic>
              <p:nvPicPr>
                <p:cNvPr id="139" name="Ink 138"/>
              </p:nvPicPr>
              <p:blipFill>
                <a:blip r:embed="rId143"/>
              </p:blipFill>
              <p:spPr>
                <a:xfrm>
                  <a:off x="7700488" y="4496510"/>
                  <a:ext cx="66600" cy="22932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40" name="Ink 139"/>
                <p14:cNvContentPartPr/>
                <p14:nvPr/>
              </p14:nvContentPartPr>
              <p14:xfrm>
                <a:off x="7353448" y="4515230"/>
                <a:ext cx="186480" cy="399960"/>
              </p14:xfrm>
            </p:contentPart>
          </mc:Choice>
          <mc:Fallback xmlns="">
            <p:pic>
              <p:nvPicPr>
                <p:cNvPr id="140" name="Ink 139"/>
              </p:nvPicPr>
              <p:blipFill>
                <a:blip r:embed="rId145"/>
              </p:blipFill>
              <p:spPr>
                <a:xfrm>
                  <a:off x="7353448" y="4515230"/>
                  <a:ext cx="186480" cy="39996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41" name="Ink 140"/>
                <p14:cNvContentPartPr/>
                <p14:nvPr/>
              </p14:nvContentPartPr>
              <p14:xfrm>
                <a:off x="7822528" y="4405430"/>
                <a:ext cx="193680" cy="349560"/>
              </p14:xfrm>
            </p:contentPart>
          </mc:Choice>
          <mc:Fallback xmlns="">
            <p:pic>
              <p:nvPicPr>
                <p:cNvPr id="141" name="Ink 140"/>
              </p:nvPicPr>
              <p:blipFill>
                <a:blip r:embed="rId147"/>
              </p:blipFill>
              <p:spPr>
                <a:xfrm>
                  <a:off x="7822528" y="4405430"/>
                  <a:ext cx="193680" cy="34956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43" name="Ink 142"/>
                <p14:cNvContentPartPr/>
                <p14:nvPr/>
              </p14:nvContentPartPr>
              <p14:xfrm>
                <a:off x="7134208" y="3356750"/>
                <a:ext cx="708480" cy="1213560"/>
              </p14:xfrm>
            </p:contentPart>
          </mc:Choice>
          <mc:Fallback xmlns="">
            <p:pic>
              <p:nvPicPr>
                <p:cNvPr id="143" name="Ink 142"/>
              </p:nvPicPr>
              <p:blipFill>
                <a:blip r:embed="rId149"/>
              </p:blipFill>
              <p:spPr>
                <a:xfrm>
                  <a:off x="7134208" y="3356750"/>
                  <a:ext cx="708480" cy="1213560"/>
                </a:xfrm>
                <a:prstGeom prst="rect"/>
              </p:spPr>
            </p:pic>
          </mc:Fallback>
        </mc:AlternateContent>
      </p:grpSp>
      <p:grpSp>
        <p:nvGrpSpPr>
          <p:cNvPr id="176" name="Group 175"/>
          <p:cNvGrpSpPr/>
          <p:nvPr/>
        </p:nvGrpSpPr>
        <p:grpSpPr>
          <a:xfrm>
            <a:off x="224368" y="2663750"/>
            <a:ext cx="4282560" cy="926640"/>
            <a:chOff x="224368" y="2663750"/>
            <a:chExt cx="4282560" cy="926640"/>
          </a:xfrm>
        </p:grpSpPr>
        <mc:AlternateContent xmlns:mc="http://schemas.openxmlformats.org/markup-compatibility/2006" xmlns:p14="http://schemas.microsoft.com/office/powerpoint/2010/main">
          <mc:Choice Requires="p14">
            <p:contentPart p14:bwMode="auto" r:id="rId150">
              <p14:nvContentPartPr>
                <p14:cNvPr id="145" name="Ink 144"/>
                <p14:cNvContentPartPr/>
                <p14:nvPr/>
              </p14:nvContentPartPr>
              <p14:xfrm>
                <a:off x="375928" y="2762390"/>
                <a:ext cx="92880" cy="249120"/>
              </p14:xfrm>
            </p:contentPart>
          </mc:Choice>
          <mc:Fallback xmlns="">
            <p:pic>
              <p:nvPicPr>
                <p:cNvPr id="145" name="Ink 144"/>
              </p:nvPicPr>
              <p:blipFill>
                <a:blip r:embed="rId151"/>
              </p:blipFill>
              <p:spPr>
                <a:xfrm>
                  <a:off x="375928" y="2762390"/>
                  <a:ext cx="92880" cy="24912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46" name="Ink 145"/>
                <p14:cNvContentPartPr/>
                <p14:nvPr/>
              </p14:nvContentPartPr>
              <p14:xfrm>
                <a:off x="224368" y="2663750"/>
                <a:ext cx="374760" cy="448200"/>
              </p14:xfrm>
            </p:contentPart>
          </mc:Choice>
          <mc:Fallback xmlns="">
            <p:pic>
              <p:nvPicPr>
                <p:cNvPr id="146" name="Ink 145"/>
              </p:nvPicPr>
              <p:blipFill>
                <a:blip r:embed="rId153"/>
              </p:blipFill>
              <p:spPr>
                <a:xfrm>
                  <a:off x="224368" y="2663750"/>
                  <a:ext cx="374760" cy="44820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47" name="Ink 146"/>
                <p14:cNvContentPartPr/>
                <p14:nvPr/>
              </p14:nvContentPartPr>
              <p14:xfrm>
                <a:off x="671128" y="2710550"/>
                <a:ext cx="809280" cy="442800"/>
              </p14:xfrm>
            </p:contentPart>
          </mc:Choice>
          <mc:Fallback xmlns="">
            <p:pic>
              <p:nvPicPr>
                <p:cNvPr id="147" name="Ink 146"/>
              </p:nvPicPr>
              <p:blipFill>
                <a:blip r:embed="rId155"/>
              </p:blipFill>
              <p:spPr>
                <a:xfrm>
                  <a:off x="671128" y="2710550"/>
                  <a:ext cx="809280" cy="44280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49" name="Ink 148"/>
                <p14:cNvContentPartPr/>
                <p14:nvPr/>
              </p14:nvContentPartPr>
              <p14:xfrm>
                <a:off x="1586968" y="2935550"/>
                <a:ext cx="66600" cy="101160"/>
              </p14:xfrm>
            </p:contentPart>
          </mc:Choice>
          <mc:Fallback xmlns="">
            <p:pic>
              <p:nvPicPr>
                <p:cNvPr id="149" name="Ink 148"/>
              </p:nvPicPr>
              <p:blipFill>
                <a:blip r:embed="rId157"/>
              </p:blipFill>
              <p:spPr>
                <a:xfrm>
                  <a:off x="1586968" y="2935550"/>
                  <a:ext cx="66600" cy="10116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50" name="Ink 149"/>
                <p14:cNvContentPartPr/>
                <p14:nvPr/>
              </p14:nvContentPartPr>
              <p14:xfrm>
                <a:off x="1747168" y="2794790"/>
                <a:ext cx="234720" cy="187560"/>
              </p14:xfrm>
            </p:contentPart>
          </mc:Choice>
          <mc:Fallback xmlns="">
            <p:pic>
              <p:nvPicPr>
                <p:cNvPr id="150" name="Ink 149"/>
              </p:nvPicPr>
              <p:blipFill>
                <a:blip r:embed="rId159"/>
              </p:blipFill>
              <p:spPr>
                <a:xfrm>
                  <a:off x="1747168" y="2794790"/>
                  <a:ext cx="234720" cy="18756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51" name="Ink 150"/>
                <p14:cNvContentPartPr/>
                <p14:nvPr/>
              </p14:nvContentPartPr>
              <p14:xfrm>
                <a:off x="2120848" y="2837990"/>
                <a:ext cx="115920" cy="360"/>
              </p14:xfrm>
            </p:contentPart>
          </mc:Choice>
          <mc:Fallback xmlns="">
            <p:pic>
              <p:nvPicPr>
                <p:cNvPr id="151" name="Ink 150"/>
              </p:nvPicPr>
              <p:blipFill>
                <a:blip r:embed="rId161"/>
              </p:blipFill>
              <p:spPr>
                <a:xfrm>
                  <a:off x="2120848" y="2837990"/>
                  <a:ext cx="115920" cy="36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52" name="Ink 151"/>
                <p14:cNvContentPartPr/>
                <p14:nvPr/>
              </p14:nvContentPartPr>
              <p14:xfrm>
                <a:off x="2112568" y="2900630"/>
                <a:ext cx="100440" cy="6840"/>
              </p14:xfrm>
            </p:contentPart>
          </mc:Choice>
          <mc:Fallback xmlns="">
            <p:pic>
              <p:nvPicPr>
                <p:cNvPr id="152" name="Ink 151"/>
              </p:nvPicPr>
              <p:blipFill>
                <a:blip r:embed="rId163"/>
              </p:blipFill>
              <p:spPr>
                <a:xfrm>
                  <a:off x="2112568" y="2900630"/>
                  <a:ext cx="100440" cy="684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54" name="Ink 153"/>
                <p14:cNvContentPartPr/>
                <p14:nvPr/>
              </p14:nvContentPartPr>
              <p14:xfrm>
                <a:off x="2450608" y="2665910"/>
                <a:ext cx="176760" cy="242280"/>
              </p14:xfrm>
            </p:contentPart>
          </mc:Choice>
          <mc:Fallback xmlns="">
            <p:pic>
              <p:nvPicPr>
                <p:cNvPr id="154" name="Ink 153"/>
              </p:nvPicPr>
              <p:blipFill>
                <a:blip r:embed="rId165"/>
              </p:blipFill>
              <p:spPr>
                <a:xfrm>
                  <a:off x="2450608" y="2665910"/>
                  <a:ext cx="176760" cy="24228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55" name="Ink 154"/>
                <p14:cNvContentPartPr/>
                <p14:nvPr/>
              </p14:nvContentPartPr>
              <p14:xfrm>
                <a:off x="2729608" y="2716670"/>
                <a:ext cx="155160" cy="379440"/>
              </p14:xfrm>
            </p:contentPart>
          </mc:Choice>
          <mc:Fallback xmlns="">
            <p:pic>
              <p:nvPicPr>
                <p:cNvPr id="155" name="Ink 154"/>
              </p:nvPicPr>
              <p:blipFill>
                <a:blip r:embed="rId167"/>
              </p:blipFill>
              <p:spPr>
                <a:xfrm>
                  <a:off x="2729608" y="2716670"/>
                  <a:ext cx="155160" cy="37944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57" name="Ink 156"/>
                <p14:cNvContentPartPr/>
                <p14:nvPr/>
              </p14:nvContentPartPr>
              <p14:xfrm>
                <a:off x="2409568" y="3040670"/>
                <a:ext cx="457560" cy="15480"/>
              </p14:xfrm>
            </p:contentPart>
          </mc:Choice>
          <mc:Fallback xmlns="">
            <p:pic>
              <p:nvPicPr>
                <p:cNvPr id="157" name="Ink 156"/>
              </p:nvPicPr>
              <p:blipFill>
                <a:blip r:embed="rId169"/>
              </p:blipFill>
              <p:spPr>
                <a:xfrm>
                  <a:off x="2409568" y="3040670"/>
                  <a:ext cx="457560" cy="1548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58" name="Ink 157"/>
                <p14:cNvContentPartPr/>
                <p14:nvPr/>
              </p14:nvContentPartPr>
              <p14:xfrm>
                <a:off x="2409568" y="3149390"/>
                <a:ext cx="180000" cy="273960"/>
              </p14:xfrm>
            </p:contentPart>
          </mc:Choice>
          <mc:Fallback xmlns="">
            <p:pic>
              <p:nvPicPr>
                <p:cNvPr id="158" name="Ink 157"/>
              </p:nvPicPr>
              <p:blipFill>
                <a:blip r:embed="rId171"/>
              </p:blipFill>
              <p:spPr>
                <a:xfrm>
                  <a:off x="2409568" y="3149390"/>
                  <a:ext cx="180000" cy="27396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59" name="Ink 158"/>
                <p14:cNvContentPartPr/>
                <p14:nvPr/>
              </p14:nvContentPartPr>
              <p14:xfrm>
                <a:off x="2726368" y="3240110"/>
                <a:ext cx="182160" cy="167040"/>
              </p14:xfrm>
            </p:contentPart>
          </mc:Choice>
          <mc:Fallback xmlns="">
            <p:pic>
              <p:nvPicPr>
                <p:cNvPr id="159" name="Ink 158"/>
              </p:nvPicPr>
              <p:blipFill>
                <a:blip r:embed="rId173"/>
              </p:blipFill>
              <p:spPr>
                <a:xfrm>
                  <a:off x="2726368" y="3240110"/>
                  <a:ext cx="182160" cy="16704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61" name="Ink 160"/>
                <p14:cNvContentPartPr/>
                <p14:nvPr/>
              </p14:nvContentPartPr>
              <p14:xfrm>
                <a:off x="3052888" y="2911430"/>
                <a:ext cx="131040" cy="15120"/>
              </p14:xfrm>
            </p:contentPart>
          </mc:Choice>
          <mc:Fallback xmlns="">
            <p:pic>
              <p:nvPicPr>
                <p:cNvPr id="161" name="Ink 160"/>
              </p:nvPicPr>
              <p:blipFill>
                <a:blip r:embed="rId175"/>
              </p:blipFill>
              <p:spPr>
                <a:xfrm>
                  <a:off x="3052888" y="2911430"/>
                  <a:ext cx="131040" cy="1512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62" name="Ink 161"/>
                <p14:cNvContentPartPr/>
                <p14:nvPr/>
              </p14:nvContentPartPr>
              <p14:xfrm>
                <a:off x="3075568" y="2975870"/>
                <a:ext cx="120600" cy="35280"/>
              </p14:xfrm>
            </p:contentPart>
          </mc:Choice>
          <mc:Fallback xmlns="">
            <p:pic>
              <p:nvPicPr>
                <p:cNvPr id="162" name="Ink 161"/>
              </p:nvPicPr>
              <p:blipFill>
                <a:blip r:embed="rId177"/>
              </p:blipFill>
              <p:spPr>
                <a:xfrm>
                  <a:off x="3075568" y="2975870"/>
                  <a:ext cx="120600" cy="3528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64" name="Ink 163"/>
                <p14:cNvContentPartPr/>
                <p14:nvPr/>
              </p14:nvContentPartPr>
              <p14:xfrm>
                <a:off x="3401728" y="2763830"/>
                <a:ext cx="144360" cy="340200"/>
              </p14:xfrm>
            </p:contentPart>
          </mc:Choice>
          <mc:Fallback xmlns="">
            <p:pic>
              <p:nvPicPr>
                <p:cNvPr id="164" name="Ink 163"/>
              </p:nvPicPr>
              <p:blipFill>
                <a:blip r:embed="rId179"/>
              </p:blipFill>
              <p:spPr>
                <a:xfrm>
                  <a:off x="3401728" y="2763830"/>
                  <a:ext cx="144360" cy="34020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65" name="Ink 164"/>
                <p14:cNvContentPartPr/>
                <p14:nvPr/>
              </p14:nvContentPartPr>
              <p14:xfrm>
                <a:off x="3594328" y="2865350"/>
                <a:ext cx="108720" cy="163800"/>
              </p14:xfrm>
            </p:contentPart>
          </mc:Choice>
          <mc:Fallback xmlns="">
            <p:pic>
              <p:nvPicPr>
                <p:cNvPr id="165" name="Ink 164"/>
              </p:nvPicPr>
              <p:blipFill>
                <a:blip r:embed="rId181"/>
              </p:blipFill>
              <p:spPr>
                <a:xfrm>
                  <a:off x="3594328" y="2865350"/>
                  <a:ext cx="108720" cy="16380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66" name="Ink 165"/>
                <p14:cNvContentPartPr/>
                <p14:nvPr/>
              </p14:nvContentPartPr>
              <p14:xfrm>
                <a:off x="3802408" y="2913590"/>
                <a:ext cx="106560" cy="360"/>
              </p14:xfrm>
            </p:contentPart>
          </mc:Choice>
          <mc:Fallback xmlns="">
            <p:pic>
              <p:nvPicPr>
                <p:cNvPr id="166" name="Ink 165"/>
              </p:nvPicPr>
              <p:blipFill>
                <a:blip r:embed="rId183"/>
              </p:blipFill>
              <p:spPr>
                <a:xfrm>
                  <a:off x="3802408" y="2913590"/>
                  <a:ext cx="106560" cy="36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67" name="Ink 166"/>
                <p14:cNvContentPartPr/>
                <p14:nvPr/>
              </p14:nvContentPartPr>
              <p14:xfrm>
                <a:off x="3992128" y="2767790"/>
                <a:ext cx="147600" cy="331920"/>
              </p14:xfrm>
            </p:contentPart>
          </mc:Choice>
          <mc:Fallback xmlns="">
            <p:pic>
              <p:nvPicPr>
                <p:cNvPr id="167" name="Ink 166"/>
              </p:nvPicPr>
              <p:blipFill>
                <a:blip r:embed="rId185"/>
              </p:blipFill>
              <p:spPr>
                <a:xfrm>
                  <a:off x="3992128" y="2767790"/>
                  <a:ext cx="147600" cy="33192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68" name="Ink 167"/>
                <p14:cNvContentPartPr/>
                <p14:nvPr/>
              </p14:nvContentPartPr>
              <p14:xfrm>
                <a:off x="4204168" y="2787230"/>
                <a:ext cx="97200" cy="198720"/>
              </p14:xfrm>
            </p:contentPart>
          </mc:Choice>
          <mc:Fallback xmlns="">
            <p:pic>
              <p:nvPicPr>
                <p:cNvPr id="168" name="Ink 167"/>
              </p:nvPicPr>
              <p:blipFill>
                <a:blip r:embed="rId187"/>
              </p:blipFill>
              <p:spPr>
                <a:xfrm>
                  <a:off x="4204168" y="2787230"/>
                  <a:ext cx="97200" cy="19872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69" name="Ink 168"/>
                <p14:cNvContentPartPr/>
                <p14:nvPr/>
              </p14:nvContentPartPr>
              <p14:xfrm>
                <a:off x="3348448" y="3111590"/>
                <a:ext cx="1043280" cy="15120"/>
              </p14:xfrm>
            </p:contentPart>
          </mc:Choice>
          <mc:Fallback xmlns="">
            <p:pic>
              <p:nvPicPr>
                <p:cNvPr id="169" name="Ink 168"/>
              </p:nvPicPr>
              <p:blipFill>
                <a:blip r:embed="rId189"/>
              </p:blipFill>
              <p:spPr>
                <a:xfrm>
                  <a:off x="3348448" y="3111590"/>
                  <a:ext cx="1043280" cy="1512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70" name="Ink 169"/>
                <p14:cNvContentPartPr/>
                <p14:nvPr/>
              </p14:nvContentPartPr>
              <p14:xfrm>
                <a:off x="3377248" y="3279710"/>
                <a:ext cx="199440" cy="190080"/>
              </p14:xfrm>
            </p:contentPart>
          </mc:Choice>
          <mc:Fallback xmlns="">
            <p:pic>
              <p:nvPicPr>
                <p:cNvPr id="170" name="Ink 169"/>
              </p:nvPicPr>
              <p:blipFill>
                <a:blip r:embed="rId191"/>
              </p:blipFill>
              <p:spPr>
                <a:xfrm>
                  <a:off x="3377248" y="3279710"/>
                  <a:ext cx="199440" cy="19008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71" name="Ink 170"/>
                <p14:cNvContentPartPr/>
                <p14:nvPr/>
              </p14:nvContentPartPr>
              <p14:xfrm>
                <a:off x="3604048" y="3343790"/>
                <a:ext cx="149400" cy="139320"/>
              </p14:xfrm>
            </p:contentPart>
          </mc:Choice>
          <mc:Fallback xmlns="">
            <p:pic>
              <p:nvPicPr>
                <p:cNvPr id="171" name="Ink 170"/>
              </p:nvPicPr>
              <p:blipFill>
                <a:blip r:embed="rId193"/>
              </p:blipFill>
              <p:spPr>
                <a:xfrm>
                  <a:off x="3604048" y="3343790"/>
                  <a:ext cx="149400" cy="13932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72" name="Ink 171"/>
                <p14:cNvContentPartPr/>
                <p14:nvPr/>
              </p14:nvContentPartPr>
              <p14:xfrm>
                <a:off x="3847408" y="3407870"/>
                <a:ext cx="105120" cy="2520"/>
              </p14:xfrm>
            </p:contentPart>
          </mc:Choice>
          <mc:Fallback xmlns="">
            <p:pic>
              <p:nvPicPr>
                <p:cNvPr id="172" name="Ink 171"/>
              </p:nvPicPr>
              <p:blipFill>
                <a:blip r:embed="rId195"/>
              </p:blipFill>
              <p:spPr>
                <a:xfrm>
                  <a:off x="3847408" y="3407870"/>
                  <a:ext cx="105120" cy="252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73" name="Ink 172"/>
                <p14:cNvContentPartPr/>
                <p14:nvPr/>
              </p14:nvContentPartPr>
              <p14:xfrm>
                <a:off x="4054768" y="3337310"/>
                <a:ext cx="206640" cy="186480"/>
              </p14:xfrm>
            </p:contentPart>
          </mc:Choice>
          <mc:Fallback xmlns="">
            <p:pic>
              <p:nvPicPr>
                <p:cNvPr id="173" name="Ink 172"/>
              </p:nvPicPr>
              <p:blipFill>
                <a:blip r:embed="rId197"/>
              </p:blipFill>
              <p:spPr>
                <a:xfrm>
                  <a:off x="4054768" y="3337310"/>
                  <a:ext cx="206640" cy="18648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74" name="Ink 173"/>
                <p14:cNvContentPartPr/>
                <p14:nvPr/>
              </p14:nvContentPartPr>
              <p14:xfrm>
                <a:off x="4342048" y="3398510"/>
                <a:ext cx="164880" cy="191880"/>
              </p14:xfrm>
            </p:contentPart>
          </mc:Choice>
          <mc:Fallback xmlns="">
            <p:pic>
              <p:nvPicPr>
                <p:cNvPr id="174" name="Ink 173"/>
              </p:nvPicPr>
              <p:blipFill>
                <a:blip r:embed="rId199"/>
              </p:blipFill>
              <p:spPr>
                <a:xfrm>
                  <a:off x="4342048" y="3398510"/>
                  <a:ext cx="164880" cy="191880"/>
                </a:xfrm>
                <a:prstGeom prst="rect"/>
              </p:spPr>
            </p:pic>
          </mc:Fallback>
        </mc:AlternateContent>
      </p:grpSp>
      <p:grpSp>
        <p:nvGrpSpPr>
          <p:cNvPr id="179" name="Group 178"/>
          <p:cNvGrpSpPr/>
          <p:nvPr/>
        </p:nvGrpSpPr>
        <p:grpSpPr>
          <a:xfrm>
            <a:off x="1492648" y="3976310"/>
            <a:ext cx="213840" cy="262440"/>
            <a:chOff x="1492648" y="3976310"/>
            <a:chExt cx="213840" cy="262440"/>
          </a:xfrm>
        </p:grpSpPr>
        <mc:AlternateContent xmlns:mc="http://schemas.openxmlformats.org/markup-compatibility/2006" xmlns:p14="http://schemas.microsoft.com/office/powerpoint/2010/main">
          <mc:Choice Requires="p14">
            <p:contentPart p14:bwMode="auto" r:id="rId200">
              <p14:nvContentPartPr>
                <p14:cNvPr id="177" name="Ink 176"/>
                <p14:cNvContentPartPr/>
                <p14:nvPr/>
              </p14:nvContentPartPr>
              <p14:xfrm>
                <a:off x="1492648" y="4072070"/>
                <a:ext cx="185400" cy="10800"/>
              </p14:xfrm>
            </p:contentPart>
          </mc:Choice>
          <mc:Fallback xmlns="">
            <p:pic>
              <p:nvPicPr>
                <p:cNvPr id="177" name="Ink 176"/>
              </p:nvPicPr>
              <p:blipFill>
                <a:blip r:embed="rId201"/>
              </p:blipFill>
              <p:spPr>
                <a:xfrm>
                  <a:off x="1492648" y="4072070"/>
                  <a:ext cx="185400" cy="1080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78" name="Ink 177"/>
                <p14:cNvContentPartPr/>
                <p14:nvPr/>
              </p14:nvContentPartPr>
              <p14:xfrm>
                <a:off x="1534408" y="3976310"/>
                <a:ext cx="172080" cy="262440"/>
              </p14:xfrm>
            </p:contentPart>
          </mc:Choice>
          <mc:Fallback xmlns="">
            <p:pic>
              <p:nvPicPr>
                <p:cNvPr id="178" name="Ink 177"/>
              </p:nvPicPr>
              <p:blipFill>
                <a:blip r:embed="rId203"/>
              </p:blipFill>
              <p:spPr>
                <a:xfrm>
                  <a:off x="1534408" y="3976310"/>
                  <a:ext cx="172080" cy="262440"/>
                </a:xfrm>
                <a:prstGeom prst="rect"/>
              </p:spPr>
            </p:pic>
          </mc:Fallback>
        </mc:AlternateContent>
      </p:grpSp>
      <p:grpSp>
        <p:nvGrpSpPr>
          <p:cNvPr id="184" name="Group 183"/>
          <p:cNvGrpSpPr/>
          <p:nvPr/>
        </p:nvGrpSpPr>
        <p:grpSpPr>
          <a:xfrm>
            <a:off x="2073688" y="3886670"/>
            <a:ext cx="638640" cy="438120"/>
            <a:chOff x="2073688" y="3886670"/>
            <a:chExt cx="638640" cy="438120"/>
          </a:xfrm>
        </p:grpSpPr>
        <mc:AlternateContent xmlns:mc="http://schemas.openxmlformats.org/markup-compatibility/2006" xmlns:p14="http://schemas.microsoft.com/office/powerpoint/2010/main">
          <mc:Choice Requires="p14">
            <p:contentPart p14:bwMode="auto" r:id="rId204">
              <p14:nvContentPartPr>
                <p14:cNvPr id="180" name="Ink 179"/>
                <p14:cNvContentPartPr/>
                <p14:nvPr/>
              </p14:nvContentPartPr>
              <p14:xfrm>
                <a:off x="2073688" y="3982430"/>
                <a:ext cx="132120" cy="217080"/>
              </p14:xfrm>
            </p:contentPart>
          </mc:Choice>
          <mc:Fallback xmlns="">
            <p:pic>
              <p:nvPicPr>
                <p:cNvPr id="180" name="Ink 179"/>
              </p:nvPicPr>
              <p:blipFill>
                <a:blip r:embed="rId205"/>
              </p:blipFill>
              <p:spPr>
                <a:xfrm>
                  <a:off x="2073688" y="3982430"/>
                  <a:ext cx="132120" cy="21708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81" name="Ink 180"/>
                <p14:cNvContentPartPr/>
                <p14:nvPr/>
              </p14:nvContentPartPr>
              <p14:xfrm>
                <a:off x="2315248" y="4056950"/>
                <a:ext cx="79560" cy="14040"/>
              </p14:xfrm>
            </p:contentPart>
          </mc:Choice>
          <mc:Fallback xmlns="">
            <p:pic>
              <p:nvPicPr>
                <p:cNvPr id="181" name="Ink 180"/>
              </p:nvPicPr>
              <p:blipFill>
                <a:blip r:embed="rId207"/>
              </p:blipFill>
              <p:spPr>
                <a:xfrm>
                  <a:off x="2315248" y="4056950"/>
                  <a:ext cx="79560" cy="1404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82" name="Ink 181"/>
                <p14:cNvContentPartPr/>
                <p14:nvPr/>
              </p14:nvContentPartPr>
              <p14:xfrm>
                <a:off x="2533768" y="3886670"/>
                <a:ext cx="90360" cy="236520"/>
              </p14:xfrm>
            </p:contentPart>
          </mc:Choice>
          <mc:Fallback xmlns="">
            <p:pic>
              <p:nvPicPr>
                <p:cNvPr id="182" name="Ink 181"/>
              </p:nvPicPr>
              <p:blipFill>
                <a:blip r:embed="rId209"/>
              </p:blipFill>
              <p:spPr>
                <a:xfrm>
                  <a:off x="2533768" y="3886670"/>
                  <a:ext cx="90360" cy="23652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83" name="Ink 182"/>
                <p14:cNvContentPartPr/>
                <p14:nvPr/>
              </p14:nvContentPartPr>
              <p14:xfrm>
                <a:off x="2137408" y="4235510"/>
                <a:ext cx="574920" cy="89280"/>
              </p14:xfrm>
            </p:contentPart>
          </mc:Choice>
          <mc:Fallback xmlns="">
            <p:pic>
              <p:nvPicPr>
                <p:cNvPr id="183" name="Ink 182"/>
              </p:nvPicPr>
              <p:blipFill>
                <a:blip r:embed="rId211"/>
              </p:blipFill>
              <p:spPr>
                <a:xfrm>
                  <a:off x="2137408" y="4235510"/>
                  <a:ext cx="574920" cy="89280"/>
                </a:xfrm>
                <a:prstGeom prst="rect"/>
              </p:spPr>
            </p:pic>
          </mc:Fallback>
        </mc:AlternateContent>
      </p:grpSp>
      <p:grpSp>
        <p:nvGrpSpPr>
          <p:cNvPr id="191" name="Group 190"/>
          <p:cNvGrpSpPr/>
          <p:nvPr/>
        </p:nvGrpSpPr>
        <p:grpSpPr>
          <a:xfrm>
            <a:off x="2137408" y="4382390"/>
            <a:ext cx="561240" cy="290160"/>
            <a:chOff x="2137408" y="4382390"/>
            <a:chExt cx="561240" cy="290160"/>
          </a:xfrm>
        </p:grpSpPr>
        <mc:AlternateContent xmlns:mc="http://schemas.openxmlformats.org/markup-compatibility/2006" xmlns:p14="http://schemas.microsoft.com/office/powerpoint/2010/main">
          <mc:Choice Requires="p14">
            <p:contentPart p14:bwMode="auto" r:id="rId212">
              <p14:nvContentPartPr>
                <p14:cNvPr id="185" name="Ink 184"/>
                <p14:cNvContentPartPr/>
                <p14:nvPr/>
              </p14:nvContentPartPr>
              <p14:xfrm>
                <a:off x="2137408" y="4466270"/>
                <a:ext cx="160560" cy="206280"/>
              </p14:xfrm>
            </p:contentPart>
          </mc:Choice>
          <mc:Fallback xmlns="">
            <p:pic>
              <p:nvPicPr>
                <p:cNvPr id="185" name="Ink 184"/>
              </p:nvPicPr>
              <p:blipFill>
                <a:blip r:embed="rId213"/>
              </p:blipFill>
              <p:spPr>
                <a:xfrm>
                  <a:off x="2137408" y="4466270"/>
                  <a:ext cx="160560" cy="20628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86" name="Ink 185"/>
                <p14:cNvContentPartPr/>
                <p14:nvPr/>
              </p14:nvContentPartPr>
              <p14:xfrm>
                <a:off x="2389408" y="4520270"/>
                <a:ext cx="114840" cy="6840"/>
              </p14:xfrm>
            </p:contentPart>
          </mc:Choice>
          <mc:Fallback xmlns="">
            <p:pic>
              <p:nvPicPr>
                <p:cNvPr id="186" name="Ink 185"/>
              </p:nvPicPr>
              <p:blipFill>
                <a:blip r:embed="rId215"/>
              </p:blipFill>
              <p:spPr>
                <a:xfrm>
                  <a:off x="2389408" y="4520270"/>
                  <a:ext cx="114840" cy="684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87" name="Ink 186"/>
                <p14:cNvContentPartPr/>
                <p14:nvPr/>
              </p14:nvContentPartPr>
              <p14:xfrm>
                <a:off x="2563648" y="4382390"/>
                <a:ext cx="135000" cy="234000"/>
              </p14:xfrm>
            </p:contentPart>
          </mc:Choice>
          <mc:Fallback xmlns="">
            <p:pic>
              <p:nvPicPr>
                <p:cNvPr id="187" name="Ink 186"/>
              </p:nvPicPr>
              <p:blipFill>
                <a:blip r:embed="rId217"/>
              </p:blipFill>
              <p:spPr>
                <a:xfrm>
                  <a:off x="2563648" y="4382390"/>
                  <a:ext cx="135000" cy="234000"/>
                </a:xfrm>
                <a:prstGeom prst="rect"/>
              </p:spPr>
            </p:pic>
          </mc:Fallback>
        </mc:AlternateContent>
      </p:grpSp>
      <p:grpSp>
        <p:nvGrpSpPr>
          <p:cNvPr id="190" name="Group 189"/>
          <p:cNvGrpSpPr/>
          <p:nvPr/>
        </p:nvGrpSpPr>
        <p:grpSpPr>
          <a:xfrm>
            <a:off x="2974048" y="4128950"/>
            <a:ext cx="174960" cy="84240"/>
            <a:chOff x="2974048" y="4128950"/>
            <a:chExt cx="174960" cy="84240"/>
          </a:xfrm>
        </p:grpSpPr>
        <mc:AlternateContent xmlns:mc="http://schemas.openxmlformats.org/markup-compatibility/2006" xmlns:p14="http://schemas.microsoft.com/office/powerpoint/2010/main">
          <mc:Choice Requires="p14">
            <p:contentPart p14:bwMode="auto" r:id="rId218">
              <p14:nvContentPartPr>
                <p14:cNvPr id="188" name="Ink 187"/>
                <p14:cNvContentPartPr/>
                <p14:nvPr/>
              </p14:nvContentPartPr>
              <p14:xfrm>
                <a:off x="2974048" y="4128950"/>
                <a:ext cx="142920" cy="4680"/>
              </p14:xfrm>
            </p:contentPart>
          </mc:Choice>
          <mc:Fallback xmlns="">
            <p:pic>
              <p:nvPicPr>
                <p:cNvPr id="188" name="Ink 187"/>
              </p:nvPicPr>
              <p:blipFill>
                <a:blip r:embed="rId219"/>
              </p:blipFill>
              <p:spPr>
                <a:xfrm>
                  <a:off x="2974048" y="4128950"/>
                  <a:ext cx="142920" cy="468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89" name="Ink 188"/>
                <p14:cNvContentPartPr/>
                <p14:nvPr/>
              </p14:nvContentPartPr>
              <p14:xfrm>
                <a:off x="2985928" y="4193750"/>
                <a:ext cx="163080" cy="19440"/>
              </p14:xfrm>
            </p:contentPart>
          </mc:Choice>
          <mc:Fallback xmlns="">
            <p:pic>
              <p:nvPicPr>
                <p:cNvPr id="189" name="Ink 188"/>
              </p:nvPicPr>
              <p:blipFill>
                <a:blip r:embed="rId221"/>
              </p:blipFill>
              <p:spPr>
                <a:xfrm>
                  <a:off x="2985928" y="4193750"/>
                  <a:ext cx="163080" cy="19440"/>
                </a:xfrm>
                <a:prstGeom prst="rect"/>
              </p:spPr>
            </p:pic>
          </mc:Fallback>
        </mc:AlternateContent>
      </p:grpSp>
      <p:grpSp>
        <p:nvGrpSpPr>
          <p:cNvPr id="198" name="Group 197"/>
          <p:cNvGrpSpPr/>
          <p:nvPr/>
        </p:nvGrpSpPr>
        <p:grpSpPr>
          <a:xfrm>
            <a:off x="3415768" y="3975230"/>
            <a:ext cx="878400" cy="611280"/>
            <a:chOff x="3415768" y="3975230"/>
            <a:chExt cx="878400" cy="611280"/>
          </a:xfrm>
        </p:grpSpPr>
        <mc:AlternateContent xmlns:mc="http://schemas.openxmlformats.org/markup-compatibility/2006" xmlns:p14="http://schemas.microsoft.com/office/powerpoint/2010/main">
          <mc:Choice Requires="p14">
            <p:contentPart p14:bwMode="auto" r:id="rId222">
              <p14:nvContentPartPr>
                <p14:cNvPr id="192" name="Ink 191"/>
                <p14:cNvContentPartPr/>
                <p14:nvPr/>
              </p14:nvContentPartPr>
              <p14:xfrm>
                <a:off x="3451048" y="3975230"/>
                <a:ext cx="180720" cy="250920"/>
              </p14:xfrm>
            </p:contentPart>
          </mc:Choice>
          <mc:Fallback xmlns="">
            <p:pic>
              <p:nvPicPr>
                <p:cNvPr id="192" name="Ink 191"/>
              </p:nvPicPr>
              <p:blipFill>
                <a:blip r:embed="rId223"/>
              </p:blipFill>
              <p:spPr>
                <a:xfrm>
                  <a:off x="3451048" y="3975230"/>
                  <a:ext cx="180720" cy="25092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93" name="Ink 192"/>
                <p14:cNvContentPartPr/>
                <p14:nvPr/>
              </p14:nvContentPartPr>
              <p14:xfrm>
                <a:off x="3426568" y="4277270"/>
                <a:ext cx="263160" cy="19440"/>
              </p14:xfrm>
            </p:contentPart>
          </mc:Choice>
          <mc:Fallback xmlns="">
            <p:pic>
              <p:nvPicPr>
                <p:cNvPr id="193" name="Ink 192"/>
              </p:nvPicPr>
              <p:blipFill>
                <a:blip r:embed="rId225"/>
              </p:blipFill>
              <p:spPr>
                <a:xfrm>
                  <a:off x="3426568" y="4277270"/>
                  <a:ext cx="263160" cy="1944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94" name="Ink 193"/>
                <p14:cNvContentPartPr/>
                <p14:nvPr/>
              </p14:nvContentPartPr>
              <p14:xfrm>
                <a:off x="3415768" y="4414430"/>
                <a:ext cx="250560" cy="172080"/>
              </p14:xfrm>
            </p:contentPart>
          </mc:Choice>
          <mc:Fallback xmlns="">
            <p:pic>
              <p:nvPicPr>
                <p:cNvPr id="194" name="Ink 193"/>
              </p:nvPicPr>
              <p:blipFill>
                <a:blip r:embed="rId227"/>
              </p:blipFill>
              <p:spPr>
                <a:xfrm>
                  <a:off x="3415768" y="4414430"/>
                  <a:ext cx="250560" cy="1720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95" name="Ink 194"/>
                <p14:cNvContentPartPr/>
                <p14:nvPr/>
              </p14:nvContentPartPr>
              <p14:xfrm>
                <a:off x="3922648" y="4179710"/>
                <a:ext cx="133560" cy="12960"/>
              </p14:xfrm>
            </p:contentPart>
          </mc:Choice>
          <mc:Fallback xmlns="">
            <p:pic>
              <p:nvPicPr>
                <p:cNvPr id="195" name="Ink 194"/>
              </p:nvPicPr>
              <p:blipFill>
                <a:blip r:embed="rId229"/>
              </p:blipFill>
              <p:spPr>
                <a:xfrm>
                  <a:off x="3922648" y="4179710"/>
                  <a:ext cx="133560" cy="1296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96" name="Ink 195"/>
                <p14:cNvContentPartPr/>
                <p14:nvPr/>
              </p14:nvContentPartPr>
              <p14:xfrm>
                <a:off x="3906088" y="4266830"/>
                <a:ext cx="146520" cy="15120"/>
              </p14:xfrm>
            </p:contentPart>
          </mc:Choice>
          <mc:Fallback xmlns="">
            <p:pic>
              <p:nvPicPr>
                <p:cNvPr id="196" name="Ink 195"/>
              </p:nvPicPr>
              <p:blipFill>
                <a:blip r:embed="rId231"/>
              </p:blipFill>
              <p:spPr>
                <a:xfrm>
                  <a:off x="3906088" y="4266830"/>
                  <a:ext cx="146520" cy="1512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97" name="Ink 196"/>
                <p14:cNvContentPartPr/>
                <p14:nvPr/>
              </p14:nvContentPartPr>
              <p14:xfrm>
                <a:off x="4196248" y="4044350"/>
                <a:ext cx="97920" cy="261000"/>
              </p14:xfrm>
            </p:contentPart>
          </mc:Choice>
          <mc:Fallback xmlns="">
            <p:pic>
              <p:nvPicPr>
                <p:cNvPr id="197" name="Ink 196"/>
              </p:nvPicPr>
              <p:blipFill>
                <a:blip r:embed="rId233"/>
              </p:blipFill>
              <p:spPr>
                <a:xfrm>
                  <a:off x="4196248" y="4044350"/>
                  <a:ext cx="97920" cy="261000"/>
                </a:xfrm>
                <a:prstGeom prst="rect"/>
              </p:spPr>
            </p:pic>
          </mc:Fallback>
        </mc:AlternateContent>
      </p:grpSp>
      <p:grpSp>
        <p:nvGrpSpPr>
          <p:cNvPr id="201" name="Group 200"/>
          <p:cNvGrpSpPr/>
          <p:nvPr/>
        </p:nvGrpSpPr>
        <p:grpSpPr>
          <a:xfrm>
            <a:off x="307888" y="5076830"/>
            <a:ext cx="468720" cy="466200"/>
            <a:chOff x="307888" y="5076830"/>
            <a:chExt cx="468720" cy="466200"/>
          </a:xfrm>
        </p:grpSpPr>
        <mc:AlternateContent xmlns:mc="http://schemas.openxmlformats.org/markup-compatibility/2006" xmlns:p14="http://schemas.microsoft.com/office/powerpoint/2010/main">
          <mc:Choice Requires="p14">
            <p:contentPart p14:bwMode="auto" r:id="rId234">
              <p14:nvContentPartPr>
                <p14:cNvPr id="199" name="Ink 198"/>
                <p14:cNvContentPartPr/>
                <p14:nvPr/>
              </p14:nvContentPartPr>
              <p14:xfrm>
                <a:off x="398608" y="5179070"/>
                <a:ext cx="195120" cy="237240"/>
              </p14:xfrm>
            </p:contentPart>
          </mc:Choice>
          <mc:Fallback xmlns="">
            <p:pic>
              <p:nvPicPr>
                <p:cNvPr id="199" name="Ink 198"/>
              </p:nvPicPr>
              <p:blipFill>
                <a:blip r:embed="rId235"/>
              </p:blipFill>
              <p:spPr>
                <a:xfrm>
                  <a:off x="398608" y="5179070"/>
                  <a:ext cx="195120" cy="23724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200" name="Ink 199"/>
                <p14:cNvContentPartPr/>
                <p14:nvPr/>
              </p14:nvContentPartPr>
              <p14:xfrm>
                <a:off x="307888" y="5076830"/>
                <a:ext cx="468720" cy="466200"/>
              </p14:xfrm>
            </p:contentPart>
          </mc:Choice>
          <mc:Fallback xmlns="">
            <p:pic>
              <p:nvPicPr>
                <p:cNvPr id="200" name="Ink 199"/>
              </p:nvPicPr>
              <p:blipFill>
                <a:blip r:embed="rId237"/>
              </p:blipFill>
              <p:spPr>
                <a:xfrm>
                  <a:off x="307888" y="5076830"/>
                  <a:ext cx="468720" cy="466200"/>
                </a:xfrm>
                <a:prstGeom prst="rect"/>
              </p:spPr>
            </p:pic>
          </mc:Fallback>
        </mc:AlternateContent>
      </p:grpSp>
      <p:grpSp>
        <p:nvGrpSpPr>
          <p:cNvPr id="9" name="Group 8"/>
          <p:cNvGrpSpPr/>
          <p:nvPr/>
        </p:nvGrpSpPr>
        <p:grpSpPr>
          <a:xfrm>
            <a:off x="1050568" y="4875590"/>
            <a:ext cx="1290960" cy="548280"/>
            <a:chOff x="1050568" y="4875590"/>
            <a:chExt cx="1290960" cy="548280"/>
          </a:xfrm>
        </p:grpSpPr>
        <mc:AlternateContent xmlns:mc="http://schemas.openxmlformats.org/markup-compatibility/2006" xmlns:p14="http://schemas.microsoft.com/office/powerpoint/2010/main">
          <mc:Choice Requires="p14">
            <p:contentPart p14:bwMode="auto" r:id="rId238">
              <p14:nvContentPartPr>
                <p14:cNvPr id="3" name="Ink 2"/>
                <p14:cNvContentPartPr/>
                <p14:nvPr/>
              </p14:nvContentPartPr>
              <p14:xfrm>
                <a:off x="1076128" y="5040110"/>
                <a:ext cx="114120" cy="383760"/>
              </p14:xfrm>
            </p:contentPart>
          </mc:Choice>
          <mc:Fallback xmlns="">
            <p:pic>
              <p:nvPicPr>
                <p:cNvPr id="3" name="Ink 2"/>
              </p:nvPicPr>
              <p:blipFill>
                <a:blip r:embed="rId239"/>
              </p:blipFill>
              <p:spPr>
                <a:xfrm>
                  <a:off x="1076128" y="5040110"/>
                  <a:ext cx="114120" cy="38376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4" name="Ink 3"/>
                <p14:cNvContentPartPr/>
                <p14:nvPr/>
              </p14:nvContentPartPr>
              <p14:xfrm>
                <a:off x="1050568" y="5020670"/>
                <a:ext cx="596520" cy="305640"/>
              </p14:xfrm>
            </p:contentPart>
          </mc:Choice>
          <mc:Fallback xmlns="">
            <p:pic>
              <p:nvPicPr>
                <p:cNvPr id="4" name="Ink 3"/>
              </p:nvPicPr>
              <p:blipFill>
                <a:blip r:embed="rId241"/>
              </p:blipFill>
              <p:spPr>
                <a:xfrm>
                  <a:off x="1050568" y="5020670"/>
                  <a:ext cx="596520" cy="30564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5" name="Ink 4"/>
                <p14:cNvContentPartPr/>
                <p14:nvPr/>
              </p14:nvContentPartPr>
              <p14:xfrm>
                <a:off x="1214368" y="4875590"/>
                <a:ext cx="157680" cy="156240"/>
              </p14:xfrm>
            </p:contentPart>
          </mc:Choice>
          <mc:Fallback xmlns="">
            <p:pic>
              <p:nvPicPr>
                <p:cNvPr id="5" name="Ink 4"/>
              </p:nvPicPr>
              <p:blipFill>
                <a:blip r:embed="rId243"/>
              </p:blipFill>
              <p:spPr>
                <a:xfrm>
                  <a:off x="1214368" y="4875590"/>
                  <a:ext cx="157680" cy="15624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7" name="Ink 6"/>
                <p14:cNvContentPartPr/>
                <p14:nvPr/>
              </p14:nvContentPartPr>
              <p14:xfrm>
                <a:off x="1855888" y="5020670"/>
                <a:ext cx="204840" cy="250200"/>
              </p14:xfrm>
            </p:contentPart>
          </mc:Choice>
          <mc:Fallback xmlns="">
            <p:pic>
              <p:nvPicPr>
                <p:cNvPr id="7" name="Ink 6"/>
              </p:nvPicPr>
              <p:blipFill>
                <a:blip r:embed="rId245"/>
              </p:blipFill>
              <p:spPr>
                <a:xfrm>
                  <a:off x="1855888" y="5020670"/>
                  <a:ext cx="204840" cy="25020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8" name="Ink 7"/>
                <p14:cNvContentPartPr/>
                <p14:nvPr/>
              </p14:nvContentPartPr>
              <p14:xfrm>
                <a:off x="2157208" y="5081150"/>
                <a:ext cx="184320" cy="179280"/>
              </p14:xfrm>
            </p:contentPart>
          </mc:Choice>
          <mc:Fallback xmlns="">
            <p:pic>
              <p:nvPicPr>
                <p:cNvPr id="8" name="Ink 7"/>
              </p:nvPicPr>
              <p:blipFill>
                <a:blip r:embed="rId247"/>
              </p:blipFill>
              <p:spPr>
                <a:xfrm>
                  <a:off x="2157208" y="5081150"/>
                  <a:ext cx="184320" cy="179280"/>
                </a:xfrm>
                <a:prstGeom prst="rect"/>
              </p:spPr>
            </p:pic>
          </mc:Fallback>
        </mc:AlternateContent>
      </p:grpSp>
      <p:grpSp>
        <p:nvGrpSpPr>
          <p:cNvPr id="13" name="Group 12"/>
          <p:cNvGrpSpPr/>
          <p:nvPr/>
        </p:nvGrpSpPr>
        <p:grpSpPr>
          <a:xfrm>
            <a:off x="2708728" y="4902590"/>
            <a:ext cx="1441800" cy="582480"/>
            <a:chOff x="2708728" y="4902590"/>
            <a:chExt cx="1441800" cy="582480"/>
          </a:xfrm>
        </p:grpSpPr>
        <mc:AlternateContent xmlns:mc="http://schemas.openxmlformats.org/markup-compatibility/2006" xmlns:p14="http://schemas.microsoft.com/office/powerpoint/2010/main">
          <mc:Choice Requires="p14">
            <p:contentPart p14:bwMode="auto" r:id="rId248">
              <p14:nvContentPartPr>
                <p14:cNvPr id="10" name="Ink 9"/>
                <p14:cNvContentPartPr/>
                <p14:nvPr/>
              </p14:nvContentPartPr>
              <p14:xfrm>
                <a:off x="2708728" y="4902590"/>
                <a:ext cx="548280" cy="341280"/>
              </p14:xfrm>
            </p:contentPart>
          </mc:Choice>
          <mc:Fallback xmlns="">
            <p:pic>
              <p:nvPicPr>
                <p:cNvPr id="10" name="Ink 9"/>
              </p:nvPicPr>
              <p:blipFill>
                <a:blip r:embed="rId249"/>
              </p:blipFill>
              <p:spPr>
                <a:xfrm>
                  <a:off x="2708728" y="4902590"/>
                  <a:ext cx="548280" cy="34128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1" name="Ink 10"/>
                <p14:cNvContentPartPr/>
                <p14:nvPr/>
              </p14:nvContentPartPr>
              <p14:xfrm>
                <a:off x="3476968" y="4962350"/>
                <a:ext cx="249840" cy="279360"/>
              </p14:xfrm>
            </p:contentPart>
          </mc:Choice>
          <mc:Fallback xmlns="">
            <p:pic>
              <p:nvPicPr>
                <p:cNvPr id="11" name="Ink 10"/>
              </p:nvPicPr>
              <p:blipFill>
                <a:blip r:embed="rId251"/>
              </p:blipFill>
              <p:spPr>
                <a:xfrm>
                  <a:off x="3476968" y="4962350"/>
                  <a:ext cx="249840" cy="27936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2" name="Ink 11"/>
                <p14:cNvContentPartPr/>
                <p14:nvPr/>
              </p14:nvContentPartPr>
              <p14:xfrm>
                <a:off x="3895648" y="5024630"/>
                <a:ext cx="254880" cy="460440"/>
              </p14:xfrm>
            </p:contentPart>
          </mc:Choice>
          <mc:Fallback xmlns="">
            <p:pic>
              <p:nvPicPr>
                <p:cNvPr id="12" name="Ink 11"/>
              </p:nvPicPr>
              <p:blipFill>
                <a:blip r:embed="rId253"/>
              </p:blipFill>
              <p:spPr>
                <a:xfrm>
                  <a:off x="3895648" y="5024630"/>
                  <a:ext cx="254880" cy="460440"/>
                </a:xfrm>
                <a:prstGeom prst="rect"/>
              </p:spPr>
            </p:pic>
          </mc:Fallback>
        </mc:AlternateContent>
      </p:grpSp>
      <p:grpSp>
        <p:nvGrpSpPr>
          <p:cNvPr id="19" name="Group 18"/>
          <p:cNvGrpSpPr/>
          <p:nvPr/>
        </p:nvGrpSpPr>
        <p:grpSpPr>
          <a:xfrm>
            <a:off x="1851208" y="5581910"/>
            <a:ext cx="806040" cy="317160"/>
            <a:chOff x="1851208" y="5581910"/>
            <a:chExt cx="806040" cy="317160"/>
          </a:xfrm>
        </p:grpSpPr>
        <mc:AlternateContent xmlns:mc="http://schemas.openxmlformats.org/markup-compatibility/2006" xmlns:p14="http://schemas.microsoft.com/office/powerpoint/2010/main">
          <mc:Choice Requires="p14">
            <p:contentPart p14:bwMode="auto" r:id="rId254">
              <p14:nvContentPartPr>
                <p14:cNvPr id="14" name="Ink 13"/>
                <p14:cNvContentPartPr/>
                <p14:nvPr/>
              </p14:nvContentPartPr>
              <p14:xfrm>
                <a:off x="1851208" y="5581910"/>
                <a:ext cx="219600" cy="317160"/>
              </p14:xfrm>
            </p:contentPart>
          </mc:Choice>
          <mc:Fallback xmlns="">
            <p:pic>
              <p:nvPicPr>
                <p:cNvPr id="14" name="Ink 13"/>
              </p:nvPicPr>
              <p:blipFill>
                <a:blip r:embed="rId255"/>
              </p:blipFill>
              <p:spPr>
                <a:xfrm>
                  <a:off x="1851208" y="5581910"/>
                  <a:ext cx="219600" cy="31716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15" name="Ink 14"/>
                <p14:cNvContentPartPr/>
                <p14:nvPr/>
              </p14:nvContentPartPr>
              <p14:xfrm>
                <a:off x="2145328" y="5670830"/>
                <a:ext cx="236160" cy="171720"/>
              </p14:xfrm>
            </p:contentPart>
          </mc:Choice>
          <mc:Fallback xmlns="">
            <p:pic>
              <p:nvPicPr>
                <p:cNvPr id="15" name="Ink 14"/>
              </p:nvPicPr>
              <p:blipFill>
                <a:blip r:embed="rId257"/>
              </p:blipFill>
              <p:spPr>
                <a:xfrm>
                  <a:off x="2145328" y="5670830"/>
                  <a:ext cx="236160" cy="17172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16" name="Ink 15"/>
                <p14:cNvContentPartPr/>
                <p14:nvPr/>
              </p14:nvContentPartPr>
              <p14:xfrm>
                <a:off x="2533408" y="5675150"/>
                <a:ext cx="106560" cy="360"/>
              </p14:xfrm>
            </p:contentPart>
          </mc:Choice>
          <mc:Fallback xmlns="">
            <p:pic>
              <p:nvPicPr>
                <p:cNvPr id="16" name="Ink 15"/>
              </p:nvPicPr>
              <p:blipFill>
                <a:blip r:embed="rId259"/>
              </p:blipFill>
              <p:spPr>
                <a:xfrm>
                  <a:off x="2533408" y="5675150"/>
                  <a:ext cx="106560" cy="36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18" name="Ink 17"/>
                <p14:cNvContentPartPr/>
                <p14:nvPr/>
              </p14:nvContentPartPr>
              <p14:xfrm>
                <a:off x="2487328" y="5747510"/>
                <a:ext cx="169920" cy="30960"/>
              </p14:xfrm>
            </p:contentPart>
          </mc:Choice>
          <mc:Fallback xmlns="">
            <p:pic>
              <p:nvPicPr>
                <p:cNvPr id="18" name="Ink 17"/>
              </p:nvPicPr>
              <p:blipFill>
                <a:blip r:embed="rId261"/>
              </p:blipFill>
              <p:spPr>
                <a:xfrm>
                  <a:off x="2487328" y="5747510"/>
                  <a:ext cx="169920" cy="30960"/>
                </a:xfrm>
                <a:prstGeom prst="rect"/>
              </p:spPr>
            </p:pic>
          </mc:Fallback>
        </mc:AlternateContent>
      </p:grpSp>
      <mc:AlternateContent xmlns:mc="http://schemas.openxmlformats.org/markup-compatibility/2006" xmlns:p14="http://schemas.microsoft.com/office/powerpoint/2010/main">
        <mc:Choice Requires="p14">
          <p:contentPart p14:bwMode="auto" r:id="rId262">
            <p14:nvContentPartPr>
              <p14:cNvPr id="20" name="Ink 19"/>
              <p14:cNvContentPartPr/>
              <p14:nvPr/>
            </p14:nvContentPartPr>
            <p14:xfrm>
              <a:off x="2926168" y="5613590"/>
              <a:ext cx="189360" cy="233640"/>
            </p14:xfrm>
          </p:contentPart>
        </mc:Choice>
        <mc:Fallback xmlns="">
          <p:pic>
            <p:nvPicPr>
              <p:cNvPr id="20" name="Ink 19"/>
            </p:nvPicPr>
            <p:blipFill>
              <a:blip r:embed="rId263"/>
            </p:blipFill>
            <p:spPr>
              <a:xfrm>
                <a:off x="2926168" y="5613590"/>
                <a:ext cx="189360" cy="233640"/>
              </a:xfrm>
              <a:prstGeom prst="rect"/>
            </p:spPr>
          </p:pic>
        </mc:Fallback>
      </mc:AlternateContent>
      <p:grpSp>
        <p:nvGrpSpPr>
          <p:cNvPr id="24" name="Group 23"/>
          <p:cNvGrpSpPr/>
          <p:nvPr/>
        </p:nvGrpSpPr>
        <p:grpSpPr>
          <a:xfrm>
            <a:off x="1773448" y="6111110"/>
            <a:ext cx="720360" cy="495000"/>
            <a:chOff x="1773448" y="6111110"/>
            <a:chExt cx="720360" cy="495000"/>
          </a:xfrm>
        </p:grpSpPr>
        <mc:AlternateContent xmlns:mc="http://schemas.openxmlformats.org/markup-compatibility/2006" xmlns:p14="http://schemas.microsoft.com/office/powerpoint/2010/main">
          <mc:Choice Requires="p14">
            <p:contentPart p14:bwMode="auto" r:id="rId264">
              <p14:nvContentPartPr>
                <p14:cNvPr id="21" name="Ink 20"/>
                <p14:cNvContentPartPr/>
                <p14:nvPr/>
              </p14:nvContentPartPr>
              <p14:xfrm>
                <a:off x="1773448" y="6111110"/>
                <a:ext cx="178200" cy="250560"/>
              </p14:xfrm>
            </p:contentPart>
          </mc:Choice>
          <mc:Fallback xmlns="">
            <p:pic>
              <p:nvPicPr>
                <p:cNvPr id="21" name="Ink 20"/>
              </p:nvPicPr>
              <p:blipFill>
                <a:blip r:embed="rId265"/>
              </p:blipFill>
              <p:spPr>
                <a:xfrm>
                  <a:off x="1773448" y="6111110"/>
                  <a:ext cx="178200" cy="25056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22" name="Ink 21"/>
                <p14:cNvContentPartPr/>
                <p14:nvPr/>
              </p14:nvContentPartPr>
              <p14:xfrm>
                <a:off x="2075128" y="6163670"/>
                <a:ext cx="151920" cy="442440"/>
              </p14:xfrm>
            </p:contentPart>
          </mc:Choice>
          <mc:Fallback xmlns="">
            <p:pic>
              <p:nvPicPr>
                <p:cNvPr id="22" name="Ink 21"/>
              </p:nvPicPr>
              <p:blipFill>
                <a:blip r:embed="rId267"/>
              </p:blipFill>
              <p:spPr>
                <a:xfrm>
                  <a:off x="2075128" y="6163670"/>
                  <a:ext cx="151920" cy="44244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23" name="Ink 22"/>
                <p14:cNvContentPartPr/>
                <p14:nvPr/>
              </p14:nvContentPartPr>
              <p14:xfrm>
                <a:off x="2366008" y="6201470"/>
                <a:ext cx="127800" cy="101160"/>
              </p14:xfrm>
            </p:contentPart>
          </mc:Choice>
          <mc:Fallback xmlns="">
            <p:pic>
              <p:nvPicPr>
                <p:cNvPr id="23" name="Ink 22"/>
              </p:nvPicPr>
              <p:blipFill>
                <a:blip r:embed="rId269"/>
              </p:blipFill>
              <p:spPr>
                <a:xfrm>
                  <a:off x="2366008" y="6201470"/>
                  <a:ext cx="127800" cy="101160"/>
                </a:xfrm>
                <a:prstGeom prst="rect"/>
              </p:spPr>
            </p:pic>
          </mc:Fallback>
        </mc:AlternateContent>
      </p:grpSp>
      <mc:AlternateContent xmlns:mc="http://schemas.openxmlformats.org/markup-compatibility/2006" xmlns:p14="http://schemas.microsoft.com/office/powerpoint/2010/main">
        <mc:Choice Requires="p14">
          <p:contentPart p14:bwMode="auto" r:id="rId270">
            <p14:nvContentPartPr>
              <p14:cNvPr id="25" name="Ink 24"/>
              <p14:cNvContentPartPr/>
              <p14:nvPr/>
            </p14:nvContentPartPr>
            <p14:xfrm>
              <a:off x="2804128" y="6052070"/>
              <a:ext cx="203040" cy="247680"/>
            </p14:xfrm>
          </p:contentPart>
        </mc:Choice>
        <mc:Fallback xmlns="">
          <p:pic>
            <p:nvPicPr>
              <p:cNvPr id="25" name="Ink 24"/>
            </p:nvPicPr>
            <p:blipFill>
              <a:blip r:embed="rId271"/>
            </p:blipFill>
            <p:spPr>
              <a:xfrm>
                <a:off x="2804128" y="6052070"/>
                <a:ext cx="203040" cy="247680"/>
              </a:xfrm>
              <a:prstGeom prst="rect"/>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DDA Line Drawing Algorithm</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76" name="Group 75"/>
          <p:cNvGrpSpPr/>
          <p:nvPr/>
        </p:nvGrpSpPr>
        <p:grpSpPr>
          <a:xfrm>
            <a:off x="532168" y="2286110"/>
            <a:ext cx="316080" cy="638280"/>
            <a:chOff x="532168" y="2286110"/>
            <a:chExt cx="316080" cy="638280"/>
          </a:xfrm>
        </p:grpSpPr>
        <mc:AlternateContent xmlns:mc="http://schemas.openxmlformats.org/markup-compatibility/2006" xmlns:p14="http://schemas.microsoft.com/office/powerpoint/2010/main">
          <mc:Choice Requires="p14">
            <p:contentPart p14:bwMode="auto" r:id="rId2">
              <p14:nvContentPartPr>
                <p14:cNvPr id="74" name="Ink 73"/>
                <p14:cNvContentPartPr/>
                <p14:nvPr/>
              </p14:nvContentPartPr>
              <p14:xfrm>
                <a:off x="575368" y="2431550"/>
                <a:ext cx="272880" cy="492840"/>
              </p14:xfrm>
            </p:contentPart>
          </mc:Choice>
          <mc:Fallback xmlns="">
            <p:pic>
              <p:nvPicPr>
                <p:cNvPr id="74" name="Ink 73"/>
              </p:nvPicPr>
              <p:blipFill>
                <a:blip r:embed="rId3"/>
              </p:blipFill>
              <p:spPr>
                <a:xfrm>
                  <a:off x="575368" y="2431550"/>
                  <a:ext cx="272880" cy="49284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75" name="Ink 74"/>
                <p14:cNvContentPartPr/>
                <p14:nvPr/>
              </p14:nvContentPartPr>
              <p14:xfrm>
                <a:off x="532168" y="2286110"/>
                <a:ext cx="119520" cy="124920"/>
              </p14:xfrm>
            </p:contentPart>
          </mc:Choice>
          <mc:Fallback xmlns="">
            <p:pic>
              <p:nvPicPr>
                <p:cNvPr id="75" name="Ink 74"/>
              </p:nvPicPr>
              <p:blipFill>
                <a:blip r:embed="rId5"/>
              </p:blipFill>
              <p:spPr>
                <a:xfrm>
                  <a:off x="532168" y="2286110"/>
                  <a:ext cx="119520" cy="124920"/>
                </a:xfrm>
                <a:prstGeom prst="rect"/>
              </p:spPr>
            </p:pic>
          </mc:Fallback>
        </mc:AlternateContent>
      </p:grpSp>
      <p:grpSp>
        <p:nvGrpSpPr>
          <p:cNvPr id="89" name="Group 88"/>
          <p:cNvGrpSpPr/>
          <p:nvPr/>
        </p:nvGrpSpPr>
        <p:grpSpPr>
          <a:xfrm>
            <a:off x="1057768" y="2164790"/>
            <a:ext cx="1866960" cy="592560"/>
            <a:chOff x="1057768" y="2164790"/>
            <a:chExt cx="1866960" cy="592560"/>
          </a:xfrm>
        </p:grpSpPr>
        <mc:AlternateContent xmlns:mc="http://schemas.openxmlformats.org/markup-compatibility/2006" xmlns:p14="http://schemas.microsoft.com/office/powerpoint/2010/main">
          <mc:Choice Requires="p14">
            <p:contentPart p14:bwMode="auto" r:id="rId6">
              <p14:nvContentPartPr>
                <p14:cNvPr id="77" name="Ink 76"/>
                <p14:cNvContentPartPr/>
                <p14:nvPr/>
              </p14:nvContentPartPr>
              <p14:xfrm>
                <a:off x="1057768" y="2256590"/>
                <a:ext cx="20520" cy="484560"/>
              </p14:xfrm>
            </p:contentPart>
          </mc:Choice>
          <mc:Fallback xmlns="">
            <p:pic>
              <p:nvPicPr>
                <p:cNvPr id="77" name="Ink 76"/>
              </p:nvPicPr>
              <p:blipFill>
                <a:blip r:embed="rId7"/>
              </p:blipFill>
              <p:spPr>
                <a:xfrm>
                  <a:off x="1057768" y="2256590"/>
                  <a:ext cx="20520" cy="4845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78" name="Ink 77"/>
                <p14:cNvContentPartPr/>
                <p14:nvPr/>
              </p14:nvContentPartPr>
              <p14:xfrm>
                <a:off x="1204288" y="2303030"/>
                <a:ext cx="195840" cy="263520"/>
              </p14:xfrm>
            </p:contentPart>
          </mc:Choice>
          <mc:Fallback xmlns="">
            <p:pic>
              <p:nvPicPr>
                <p:cNvPr id="78" name="Ink 77"/>
              </p:nvPicPr>
              <p:blipFill>
                <a:blip r:embed="rId9"/>
              </p:blipFill>
              <p:spPr>
                <a:xfrm>
                  <a:off x="1204288" y="2303030"/>
                  <a:ext cx="195840" cy="2635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79" name="Ink 78"/>
                <p14:cNvContentPartPr/>
                <p14:nvPr/>
              </p14:nvContentPartPr>
              <p14:xfrm>
                <a:off x="1496248" y="2384030"/>
                <a:ext cx="177120" cy="165240"/>
              </p14:xfrm>
            </p:contentPart>
          </mc:Choice>
          <mc:Fallback xmlns="">
            <p:pic>
              <p:nvPicPr>
                <p:cNvPr id="79" name="Ink 78"/>
              </p:nvPicPr>
              <p:blipFill>
                <a:blip r:embed="rId11"/>
              </p:blipFill>
              <p:spPr>
                <a:xfrm>
                  <a:off x="1496248" y="2384030"/>
                  <a:ext cx="177120" cy="16524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80" name="Ink 79"/>
                <p14:cNvContentPartPr/>
                <p14:nvPr/>
              </p14:nvContentPartPr>
              <p14:xfrm>
                <a:off x="1769488" y="2164790"/>
                <a:ext cx="2880" cy="515880"/>
              </p14:xfrm>
            </p:contentPart>
          </mc:Choice>
          <mc:Fallback xmlns="">
            <p:pic>
              <p:nvPicPr>
                <p:cNvPr id="80" name="Ink 79"/>
              </p:nvPicPr>
              <p:blipFill>
                <a:blip r:embed="rId13"/>
              </p:blipFill>
              <p:spPr>
                <a:xfrm>
                  <a:off x="1769488" y="2164790"/>
                  <a:ext cx="2880" cy="5158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82" name="Ink 81"/>
                <p14:cNvContentPartPr/>
                <p14:nvPr/>
              </p14:nvContentPartPr>
              <p14:xfrm>
                <a:off x="1968928" y="2292230"/>
                <a:ext cx="190080" cy="162360"/>
              </p14:xfrm>
            </p:contentPart>
          </mc:Choice>
          <mc:Fallback xmlns="">
            <p:pic>
              <p:nvPicPr>
                <p:cNvPr id="82" name="Ink 81"/>
              </p:nvPicPr>
              <p:blipFill>
                <a:blip r:embed="rId15"/>
              </p:blipFill>
              <p:spPr>
                <a:xfrm>
                  <a:off x="1968928" y="2292230"/>
                  <a:ext cx="190080" cy="16236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83" name="Ink 82"/>
                <p14:cNvContentPartPr/>
                <p14:nvPr/>
              </p14:nvContentPartPr>
              <p14:xfrm>
                <a:off x="1961728" y="2530550"/>
                <a:ext cx="208800" cy="3600"/>
              </p14:xfrm>
            </p:contentPart>
          </mc:Choice>
          <mc:Fallback xmlns="">
            <p:pic>
              <p:nvPicPr>
                <p:cNvPr id="83" name="Ink 82"/>
              </p:nvPicPr>
              <p:blipFill>
                <a:blip r:embed="rId17"/>
              </p:blipFill>
              <p:spPr>
                <a:xfrm>
                  <a:off x="1961728" y="2530550"/>
                  <a:ext cx="208800" cy="360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85" name="Ink 84"/>
                <p14:cNvContentPartPr/>
                <p14:nvPr/>
              </p14:nvContentPartPr>
              <p14:xfrm>
                <a:off x="2320648" y="2177390"/>
                <a:ext cx="19800" cy="493200"/>
              </p14:xfrm>
            </p:contentPart>
          </mc:Choice>
          <mc:Fallback xmlns="">
            <p:pic>
              <p:nvPicPr>
                <p:cNvPr id="85" name="Ink 84"/>
              </p:nvPicPr>
              <p:blipFill>
                <a:blip r:embed="rId19"/>
              </p:blipFill>
              <p:spPr>
                <a:xfrm>
                  <a:off x="2320648" y="2177390"/>
                  <a:ext cx="19800" cy="49320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86" name="Ink 85"/>
                <p14:cNvContentPartPr/>
                <p14:nvPr/>
              </p14:nvContentPartPr>
              <p14:xfrm>
                <a:off x="2398768" y="2270270"/>
                <a:ext cx="171720" cy="276120"/>
              </p14:xfrm>
            </p:contentPart>
          </mc:Choice>
          <mc:Fallback xmlns="">
            <p:pic>
              <p:nvPicPr>
                <p:cNvPr id="86" name="Ink 85"/>
              </p:nvPicPr>
              <p:blipFill>
                <a:blip r:embed="rId21"/>
              </p:blipFill>
              <p:spPr>
                <a:xfrm>
                  <a:off x="2398768" y="2270270"/>
                  <a:ext cx="171720" cy="27612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87" name="Ink 86"/>
                <p14:cNvContentPartPr/>
                <p14:nvPr/>
              </p14:nvContentPartPr>
              <p14:xfrm>
                <a:off x="2644288" y="2346950"/>
                <a:ext cx="193320" cy="410400"/>
              </p14:xfrm>
            </p:contentPart>
          </mc:Choice>
          <mc:Fallback xmlns="">
            <p:pic>
              <p:nvPicPr>
                <p:cNvPr id="87" name="Ink 86"/>
              </p:nvPicPr>
              <p:blipFill>
                <a:blip r:embed="rId23"/>
              </p:blipFill>
              <p:spPr>
                <a:xfrm>
                  <a:off x="2644288" y="2346950"/>
                  <a:ext cx="193320" cy="4104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88" name="Ink 87"/>
                <p14:cNvContentPartPr/>
                <p14:nvPr/>
              </p14:nvContentPartPr>
              <p14:xfrm>
                <a:off x="2906728" y="2169830"/>
                <a:ext cx="18000" cy="432360"/>
              </p14:xfrm>
            </p:contentPart>
          </mc:Choice>
          <mc:Fallback xmlns="">
            <p:pic>
              <p:nvPicPr>
                <p:cNvPr id="88" name="Ink 87"/>
              </p:nvPicPr>
              <p:blipFill>
                <a:blip r:embed="rId25"/>
              </p:blipFill>
              <p:spPr>
                <a:xfrm>
                  <a:off x="2906728" y="2169830"/>
                  <a:ext cx="18000" cy="432360"/>
                </a:xfrm>
                <a:prstGeom prst="rect"/>
              </p:spPr>
            </p:pic>
          </mc:Fallback>
        </mc:AlternateContent>
      </p:grpSp>
      <p:grpSp>
        <p:nvGrpSpPr>
          <p:cNvPr id="98" name="Group 97"/>
          <p:cNvGrpSpPr/>
          <p:nvPr/>
        </p:nvGrpSpPr>
        <p:grpSpPr>
          <a:xfrm>
            <a:off x="7745848" y="2232830"/>
            <a:ext cx="1156680" cy="544320"/>
            <a:chOff x="7745848" y="2232830"/>
            <a:chExt cx="1156680" cy="544320"/>
          </a:xfrm>
        </p:grpSpPr>
        <mc:AlternateContent xmlns:mc="http://schemas.openxmlformats.org/markup-compatibility/2006" xmlns:p14="http://schemas.microsoft.com/office/powerpoint/2010/main">
          <mc:Choice Requires="p14">
            <p:contentPart p14:bwMode="auto" r:id="rId26">
              <p14:nvContentPartPr>
                <p14:cNvPr id="90" name="Ink 89"/>
                <p14:cNvContentPartPr/>
                <p14:nvPr/>
              </p14:nvContentPartPr>
              <p14:xfrm>
                <a:off x="7745848" y="2328590"/>
                <a:ext cx="333000" cy="448560"/>
              </p14:xfrm>
            </p:contentPart>
          </mc:Choice>
          <mc:Fallback xmlns="">
            <p:pic>
              <p:nvPicPr>
                <p:cNvPr id="90" name="Ink 89"/>
              </p:nvPicPr>
              <p:blipFill>
                <a:blip r:embed="rId27"/>
              </p:blipFill>
              <p:spPr>
                <a:xfrm>
                  <a:off x="7745848" y="2328590"/>
                  <a:ext cx="333000" cy="44856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91" name="Ink 90"/>
                <p14:cNvContentPartPr/>
                <p14:nvPr/>
              </p14:nvContentPartPr>
              <p14:xfrm>
                <a:off x="7767448" y="2268110"/>
                <a:ext cx="77760" cy="111600"/>
              </p14:xfrm>
            </p:contentPart>
          </mc:Choice>
          <mc:Fallback xmlns="">
            <p:pic>
              <p:nvPicPr>
                <p:cNvPr id="91" name="Ink 90"/>
              </p:nvPicPr>
              <p:blipFill>
                <a:blip r:embed="rId29"/>
              </p:blipFill>
              <p:spPr>
                <a:xfrm>
                  <a:off x="7767448" y="2268110"/>
                  <a:ext cx="77760" cy="11160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93" name="Ink 92"/>
                <p14:cNvContentPartPr/>
                <p14:nvPr/>
              </p14:nvContentPartPr>
              <p14:xfrm>
                <a:off x="8233648" y="2244710"/>
                <a:ext cx="36720" cy="507240"/>
              </p14:xfrm>
            </p:contentPart>
          </mc:Choice>
          <mc:Fallback xmlns="">
            <p:pic>
              <p:nvPicPr>
                <p:cNvPr id="93" name="Ink 92"/>
              </p:nvPicPr>
              <p:blipFill>
                <a:blip r:embed="rId31"/>
              </p:blipFill>
              <p:spPr>
                <a:xfrm>
                  <a:off x="8233648" y="2244710"/>
                  <a:ext cx="36720" cy="50724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94" name="Ink 93"/>
                <p14:cNvContentPartPr/>
                <p14:nvPr/>
              </p14:nvContentPartPr>
              <p14:xfrm>
                <a:off x="8360008" y="2281070"/>
                <a:ext cx="192600" cy="300240"/>
              </p14:xfrm>
            </p:contentPart>
          </mc:Choice>
          <mc:Fallback xmlns="">
            <p:pic>
              <p:nvPicPr>
                <p:cNvPr id="94" name="Ink 93"/>
              </p:nvPicPr>
              <p:blipFill>
                <a:blip r:embed="rId33"/>
              </p:blipFill>
              <p:spPr>
                <a:xfrm>
                  <a:off x="8360008" y="2281070"/>
                  <a:ext cx="192600" cy="30024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96" name="Ink 95"/>
                <p14:cNvContentPartPr/>
                <p14:nvPr/>
              </p14:nvContentPartPr>
              <p14:xfrm>
                <a:off x="8602288" y="2387270"/>
                <a:ext cx="207000" cy="169920"/>
              </p14:xfrm>
            </p:contentPart>
          </mc:Choice>
          <mc:Fallback xmlns="">
            <p:pic>
              <p:nvPicPr>
                <p:cNvPr id="96" name="Ink 95"/>
              </p:nvPicPr>
              <p:blipFill>
                <a:blip r:embed="rId35"/>
              </p:blipFill>
              <p:spPr>
                <a:xfrm>
                  <a:off x="8602288" y="2387270"/>
                  <a:ext cx="207000" cy="16992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97" name="Ink 96"/>
                <p14:cNvContentPartPr/>
                <p14:nvPr/>
              </p14:nvContentPartPr>
              <p14:xfrm>
                <a:off x="8851408" y="2232830"/>
                <a:ext cx="51120" cy="411480"/>
              </p14:xfrm>
            </p:contentPart>
          </mc:Choice>
          <mc:Fallback xmlns="">
            <p:pic>
              <p:nvPicPr>
                <p:cNvPr id="97" name="Ink 96"/>
              </p:nvPicPr>
              <p:blipFill>
                <a:blip r:embed="rId37"/>
              </p:blipFill>
              <p:spPr>
                <a:xfrm>
                  <a:off x="8851408" y="2232830"/>
                  <a:ext cx="51120" cy="411480"/>
                </a:xfrm>
                <a:prstGeom prst="rect"/>
              </p:spPr>
            </p:pic>
          </mc:Fallback>
        </mc:AlternateContent>
      </p:grpSp>
      <mc:AlternateContent xmlns:mc="http://schemas.openxmlformats.org/markup-compatibility/2006" xmlns:p14="http://schemas.microsoft.com/office/powerpoint/2010/main">
        <mc:Choice Requires="p14">
          <p:contentPart p14:bwMode="auto" r:id="rId38">
            <p14:nvContentPartPr>
              <p14:cNvPr id="99" name="Ink 98"/>
              <p14:cNvContentPartPr/>
              <p14:nvPr/>
            </p14:nvContentPartPr>
            <p14:xfrm>
              <a:off x="9224008" y="2308430"/>
              <a:ext cx="158760" cy="211680"/>
            </p14:xfrm>
          </p:contentPart>
        </mc:Choice>
        <mc:Fallback xmlns="">
          <p:pic>
            <p:nvPicPr>
              <p:cNvPr id="99" name="Ink 98"/>
            </p:nvPicPr>
            <p:blipFill>
              <a:blip r:embed="rId39"/>
            </p:blipFill>
            <p:spPr>
              <a:xfrm>
                <a:off x="9224008" y="2308430"/>
                <a:ext cx="158760" cy="211680"/>
              </a:xfrm>
              <a:prstGeom prst="rect"/>
            </p:spPr>
          </p:pic>
        </mc:Fallback>
      </mc:AlternateContent>
      <p:grpSp>
        <p:nvGrpSpPr>
          <p:cNvPr id="104" name="Group 103"/>
          <p:cNvGrpSpPr/>
          <p:nvPr/>
        </p:nvGrpSpPr>
        <p:grpSpPr>
          <a:xfrm>
            <a:off x="9694528" y="2113670"/>
            <a:ext cx="709560" cy="653760"/>
            <a:chOff x="9694528" y="2113670"/>
            <a:chExt cx="709560" cy="653760"/>
          </a:xfrm>
        </p:grpSpPr>
        <mc:AlternateContent xmlns:mc="http://schemas.openxmlformats.org/markup-compatibility/2006" xmlns:p14="http://schemas.microsoft.com/office/powerpoint/2010/main">
          <mc:Choice Requires="p14">
            <p:contentPart p14:bwMode="auto" r:id="rId40">
              <p14:nvContentPartPr>
                <p14:cNvPr id="100" name="Ink 99"/>
                <p14:cNvContentPartPr/>
                <p14:nvPr/>
              </p14:nvContentPartPr>
              <p14:xfrm>
                <a:off x="9694528" y="2160830"/>
                <a:ext cx="15120" cy="444240"/>
              </p14:xfrm>
            </p:contentPart>
          </mc:Choice>
          <mc:Fallback xmlns="">
            <p:pic>
              <p:nvPicPr>
                <p:cNvPr id="100" name="Ink 99"/>
              </p:nvPicPr>
              <p:blipFill>
                <a:blip r:embed="rId41"/>
              </p:blipFill>
              <p:spPr>
                <a:xfrm>
                  <a:off x="9694528" y="2160830"/>
                  <a:ext cx="15120" cy="44424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101" name="Ink 100"/>
                <p14:cNvContentPartPr/>
                <p14:nvPr/>
              </p14:nvContentPartPr>
              <p14:xfrm>
                <a:off x="9794248" y="2257310"/>
                <a:ext cx="210240" cy="284400"/>
              </p14:xfrm>
            </p:contentPart>
          </mc:Choice>
          <mc:Fallback xmlns="">
            <p:pic>
              <p:nvPicPr>
                <p:cNvPr id="101" name="Ink 100"/>
              </p:nvPicPr>
              <p:blipFill>
                <a:blip r:embed="rId43"/>
              </p:blipFill>
              <p:spPr>
                <a:xfrm>
                  <a:off x="9794248" y="2257310"/>
                  <a:ext cx="210240" cy="28440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102" name="Ink 101"/>
                <p14:cNvContentPartPr/>
                <p14:nvPr/>
              </p14:nvContentPartPr>
              <p14:xfrm>
                <a:off x="10094128" y="2327150"/>
                <a:ext cx="195480" cy="440280"/>
              </p14:xfrm>
            </p:contentPart>
          </mc:Choice>
          <mc:Fallback xmlns="">
            <p:pic>
              <p:nvPicPr>
                <p:cNvPr id="102" name="Ink 101"/>
              </p:nvPicPr>
              <p:blipFill>
                <a:blip r:embed="rId45"/>
              </p:blipFill>
              <p:spPr>
                <a:xfrm>
                  <a:off x="10094128" y="2327150"/>
                  <a:ext cx="195480" cy="44028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103" name="Ink 102"/>
                <p14:cNvContentPartPr/>
                <p14:nvPr/>
              </p14:nvContentPartPr>
              <p14:xfrm>
                <a:off x="10357288" y="2113670"/>
                <a:ext cx="46800" cy="444600"/>
              </p14:xfrm>
            </p:contentPart>
          </mc:Choice>
          <mc:Fallback xmlns="">
            <p:pic>
              <p:nvPicPr>
                <p:cNvPr id="103" name="Ink 102"/>
              </p:nvPicPr>
              <p:blipFill>
                <a:blip r:embed="rId47"/>
              </p:blipFill>
              <p:spPr>
                <a:xfrm>
                  <a:off x="10357288" y="2113670"/>
                  <a:ext cx="46800" cy="444600"/>
                </a:xfrm>
                <a:prstGeom prst="rect"/>
              </p:spPr>
            </p:pic>
          </mc:Fallback>
        </mc:AlternateContent>
      </p:grpSp>
      <mc:AlternateContent xmlns:mc="http://schemas.openxmlformats.org/markup-compatibility/2006" xmlns:p14="http://schemas.microsoft.com/office/powerpoint/2010/main">
        <mc:Choice Requires="p14">
          <p:contentPart p14:bwMode="auto" r:id="rId48">
            <p14:nvContentPartPr>
              <p14:cNvPr id="105" name="Ink 104"/>
              <p14:cNvContentPartPr/>
              <p14:nvPr/>
            </p14:nvContentPartPr>
            <p14:xfrm>
              <a:off x="6002368" y="2000990"/>
              <a:ext cx="113400" cy="4736880"/>
            </p14:xfrm>
          </p:contentPart>
        </mc:Choice>
        <mc:Fallback xmlns="">
          <p:pic>
            <p:nvPicPr>
              <p:cNvPr id="105" name="Ink 104"/>
            </p:nvPicPr>
            <p:blipFill>
              <a:blip r:embed="rId49"/>
            </p:blipFill>
            <p:spPr>
              <a:xfrm>
                <a:off x="6002368" y="2000990"/>
                <a:ext cx="113400" cy="4736880"/>
              </a:xfrm>
              <a:prstGeom prst="rect"/>
            </p:spPr>
          </p:pic>
        </mc:Fallback>
      </mc:AlternateContent>
      <p:grpSp>
        <p:nvGrpSpPr>
          <p:cNvPr id="115" name="Group 114"/>
          <p:cNvGrpSpPr/>
          <p:nvPr/>
        </p:nvGrpSpPr>
        <p:grpSpPr>
          <a:xfrm>
            <a:off x="487168" y="3143630"/>
            <a:ext cx="682920" cy="303480"/>
            <a:chOff x="487168" y="3143630"/>
            <a:chExt cx="682920" cy="303480"/>
          </a:xfrm>
        </p:grpSpPr>
        <mc:AlternateContent xmlns:mc="http://schemas.openxmlformats.org/markup-compatibility/2006" xmlns:p14="http://schemas.microsoft.com/office/powerpoint/2010/main">
          <mc:Choice Requires="p14">
            <p:contentPart p14:bwMode="auto" r:id="rId50">
              <p14:nvContentPartPr>
                <p14:cNvPr id="106" name="Ink 105"/>
                <p14:cNvContentPartPr/>
                <p14:nvPr/>
              </p14:nvContentPartPr>
              <p14:xfrm>
                <a:off x="487168" y="3143630"/>
                <a:ext cx="682920" cy="303480"/>
              </p14:xfrm>
            </p:contentPart>
          </mc:Choice>
          <mc:Fallback xmlns="">
            <p:pic>
              <p:nvPicPr>
                <p:cNvPr id="106" name="Ink 105"/>
              </p:nvPicPr>
              <p:blipFill>
                <a:blip r:embed="rId51"/>
              </p:blipFill>
              <p:spPr>
                <a:xfrm>
                  <a:off x="487168" y="3143630"/>
                  <a:ext cx="682920" cy="30348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107" name="Ink 106"/>
                <p14:cNvContentPartPr/>
                <p14:nvPr/>
              </p14:nvContentPartPr>
              <p14:xfrm>
                <a:off x="582928" y="3208430"/>
                <a:ext cx="141840" cy="10080"/>
              </p14:xfrm>
            </p:contentPart>
          </mc:Choice>
          <mc:Fallback xmlns="">
            <p:pic>
              <p:nvPicPr>
                <p:cNvPr id="107" name="Ink 106"/>
              </p:nvPicPr>
              <p:blipFill>
                <a:blip r:embed="rId53"/>
              </p:blipFill>
              <p:spPr>
                <a:xfrm>
                  <a:off x="582928" y="3208430"/>
                  <a:ext cx="141840" cy="10080"/>
                </a:xfrm>
                <a:prstGeom prst="rect"/>
              </p:spPr>
            </p:pic>
          </mc:Fallback>
        </mc:AlternateContent>
      </p:grpSp>
      <p:grpSp>
        <p:nvGrpSpPr>
          <p:cNvPr id="114" name="Group 113"/>
          <p:cNvGrpSpPr/>
          <p:nvPr/>
        </p:nvGrpSpPr>
        <p:grpSpPr>
          <a:xfrm>
            <a:off x="1486168" y="3003230"/>
            <a:ext cx="855360" cy="671760"/>
            <a:chOff x="1486168" y="3003230"/>
            <a:chExt cx="855360" cy="671760"/>
          </a:xfrm>
        </p:grpSpPr>
        <mc:AlternateContent xmlns:mc="http://schemas.openxmlformats.org/markup-compatibility/2006" xmlns:p14="http://schemas.microsoft.com/office/powerpoint/2010/main">
          <mc:Choice Requires="p14">
            <p:contentPart p14:bwMode="auto" r:id="rId54">
              <p14:nvContentPartPr>
                <p14:cNvPr id="108" name="Ink 107"/>
                <p14:cNvContentPartPr/>
                <p14:nvPr/>
              </p14:nvContentPartPr>
              <p14:xfrm>
                <a:off x="1486168" y="3155510"/>
                <a:ext cx="855360" cy="519480"/>
              </p14:xfrm>
            </p:contentPart>
          </mc:Choice>
          <mc:Fallback xmlns="">
            <p:pic>
              <p:nvPicPr>
                <p:cNvPr id="108" name="Ink 107"/>
              </p:nvPicPr>
              <p:blipFill>
                <a:blip r:embed="rId55"/>
              </p:blipFill>
              <p:spPr>
                <a:xfrm>
                  <a:off x="1486168" y="3155510"/>
                  <a:ext cx="855360" cy="51948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109" name="Ink 108"/>
                <p14:cNvContentPartPr/>
                <p14:nvPr/>
              </p14:nvContentPartPr>
              <p14:xfrm>
                <a:off x="1895848" y="3003230"/>
                <a:ext cx="143280" cy="107640"/>
              </p14:xfrm>
            </p:contentPart>
          </mc:Choice>
          <mc:Fallback xmlns="">
            <p:pic>
              <p:nvPicPr>
                <p:cNvPr id="109" name="Ink 108"/>
              </p:nvPicPr>
              <p:blipFill>
                <a:blip r:embed="rId57"/>
              </p:blipFill>
              <p:spPr>
                <a:xfrm>
                  <a:off x="1895848" y="3003230"/>
                  <a:ext cx="143280" cy="107640"/>
                </a:xfrm>
                <a:prstGeom prst="rect"/>
              </p:spPr>
            </p:pic>
          </mc:Fallback>
        </mc:AlternateContent>
      </p:grpSp>
      <p:grpSp>
        <p:nvGrpSpPr>
          <p:cNvPr id="113" name="Group 112"/>
          <p:cNvGrpSpPr/>
          <p:nvPr/>
        </p:nvGrpSpPr>
        <p:grpSpPr>
          <a:xfrm>
            <a:off x="2883328" y="3037070"/>
            <a:ext cx="764280" cy="276480"/>
            <a:chOff x="2883328" y="3037070"/>
            <a:chExt cx="764280" cy="276480"/>
          </a:xfrm>
        </p:grpSpPr>
        <mc:AlternateContent xmlns:mc="http://schemas.openxmlformats.org/markup-compatibility/2006" xmlns:p14="http://schemas.microsoft.com/office/powerpoint/2010/main">
          <mc:Choice Requires="p14">
            <p:contentPart p14:bwMode="auto" r:id="rId58">
              <p14:nvContentPartPr>
                <p14:cNvPr id="110" name="Ink 109"/>
                <p14:cNvContentPartPr/>
                <p14:nvPr/>
              </p14:nvContentPartPr>
              <p14:xfrm>
                <a:off x="2883328" y="3037070"/>
                <a:ext cx="228240" cy="276480"/>
              </p14:xfrm>
            </p:contentPart>
          </mc:Choice>
          <mc:Fallback xmlns="">
            <p:pic>
              <p:nvPicPr>
                <p:cNvPr id="110" name="Ink 109"/>
              </p:nvPicPr>
              <p:blipFill>
                <a:blip r:embed="rId59"/>
              </p:blipFill>
              <p:spPr>
                <a:xfrm>
                  <a:off x="2883328" y="3037070"/>
                  <a:ext cx="228240" cy="27648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111" name="Ink 110"/>
                <p14:cNvContentPartPr/>
                <p14:nvPr/>
              </p14:nvContentPartPr>
              <p14:xfrm>
                <a:off x="3176728" y="3122030"/>
                <a:ext cx="227880" cy="181080"/>
              </p14:xfrm>
            </p:contentPart>
          </mc:Choice>
          <mc:Fallback xmlns="">
            <p:pic>
              <p:nvPicPr>
                <p:cNvPr id="111" name="Ink 110"/>
              </p:nvPicPr>
              <p:blipFill>
                <a:blip r:embed="rId61"/>
              </p:blipFill>
              <p:spPr>
                <a:xfrm>
                  <a:off x="3176728" y="3122030"/>
                  <a:ext cx="227880" cy="18108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112" name="Ink 111"/>
                <p14:cNvContentPartPr/>
                <p14:nvPr/>
              </p14:nvContentPartPr>
              <p14:xfrm>
                <a:off x="3476248" y="3151190"/>
                <a:ext cx="171360" cy="91440"/>
              </p14:xfrm>
            </p:contentPart>
          </mc:Choice>
          <mc:Fallback xmlns="">
            <p:pic>
              <p:nvPicPr>
                <p:cNvPr id="112" name="Ink 111"/>
              </p:nvPicPr>
              <p:blipFill>
                <a:blip r:embed="rId63"/>
              </p:blipFill>
              <p:spPr>
                <a:xfrm>
                  <a:off x="3476248" y="3151190"/>
                  <a:ext cx="171360" cy="91440"/>
                </a:xfrm>
                <a:prstGeom prst="rect"/>
              </p:spPr>
            </p:pic>
          </mc:Fallback>
        </mc:AlternateContent>
      </p:grpSp>
      <mc:AlternateContent xmlns:mc="http://schemas.openxmlformats.org/markup-compatibility/2006" xmlns:p14="http://schemas.microsoft.com/office/powerpoint/2010/main">
        <mc:Choice Requires="p14">
          <p:contentPart p14:bwMode="auto" r:id="rId64">
            <p14:nvContentPartPr>
              <p14:cNvPr id="116" name="Ink 115"/>
              <p14:cNvContentPartPr/>
              <p14:nvPr/>
            </p14:nvContentPartPr>
            <p14:xfrm>
              <a:off x="3830848" y="3068750"/>
              <a:ext cx="129240" cy="254880"/>
            </p14:xfrm>
          </p:contentPart>
        </mc:Choice>
        <mc:Fallback xmlns="">
          <p:pic>
            <p:nvPicPr>
              <p:cNvPr id="116" name="Ink 115"/>
            </p:nvPicPr>
            <p:blipFill>
              <a:blip r:embed="rId65"/>
            </p:blipFill>
            <p:spPr>
              <a:xfrm>
                <a:off x="3830848" y="3068750"/>
                <a:ext cx="129240" cy="25488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117" name="Ink 116"/>
              <p14:cNvContentPartPr/>
              <p14:nvPr/>
            </p14:nvContentPartPr>
            <p14:xfrm>
              <a:off x="1240288" y="3883070"/>
              <a:ext cx="212760" cy="256320"/>
            </p14:xfrm>
          </p:contentPart>
        </mc:Choice>
        <mc:Fallback xmlns="">
          <p:pic>
            <p:nvPicPr>
              <p:cNvPr id="117" name="Ink 116"/>
            </p:nvPicPr>
            <p:blipFill>
              <a:blip r:embed="rId67"/>
            </p:blipFill>
            <p:spPr>
              <a:xfrm>
                <a:off x="1240288" y="3883070"/>
                <a:ext cx="212760" cy="256320"/>
              </a:xfrm>
              <a:prstGeom prst="rect"/>
            </p:spPr>
          </p:pic>
        </mc:Fallback>
      </mc:AlternateContent>
      <p:grpSp>
        <p:nvGrpSpPr>
          <p:cNvPr id="133" name="Group 132"/>
          <p:cNvGrpSpPr/>
          <p:nvPr/>
        </p:nvGrpSpPr>
        <p:grpSpPr>
          <a:xfrm>
            <a:off x="1598488" y="3908270"/>
            <a:ext cx="832680" cy="337680"/>
            <a:chOff x="1598488" y="3908270"/>
            <a:chExt cx="832680" cy="337680"/>
          </a:xfrm>
        </p:grpSpPr>
        <mc:AlternateContent xmlns:mc="http://schemas.openxmlformats.org/markup-compatibility/2006" xmlns:p14="http://schemas.microsoft.com/office/powerpoint/2010/main">
          <mc:Choice Requires="p14">
            <p:contentPart p14:bwMode="auto" r:id="rId68">
              <p14:nvContentPartPr>
                <p14:cNvPr id="118" name="Ink 117"/>
                <p14:cNvContentPartPr/>
                <p14:nvPr/>
              </p14:nvContentPartPr>
              <p14:xfrm>
                <a:off x="1598488" y="4081070"/>
                <a:ext cx="143280" cy="164880"/>
              </p14:xfrm>
            </p:contentPart>
          </mc:Choice>
          <mc:Fallback xmlns="">
            <p:pic>
              <p:nvPicPr>
                <p:cNvPr id="118" name="Ink 117"/>
              </p:nvPicPr>
              <p:blipFill>
                <a:blip r:embed="rId69"/>
              </p:blipFill>
              <p:spPr>
                <a:xfrm>
                  <a:off x="1598488" y="4081070"/>
                  <a:ext cx="143280" cy="16488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119" name="Ink 118"/>
                <p14:cNvContentPartPr/>
                <p14:nvPr/>
              </p14:nvContentPartPr>
              <p14:xfrm>
                <a:off x="1628008" y="3908270"/>
                <a:ext cx="90000" cy="97200"/>
              </p14:xfrm>
            </p:contentPart>
          </mc:Choice>
          <mc:Fallback xmlns="">
            <p:pic>
              <p:nvPicPr>
                <p:cNvPr id="119" name="Ink 118"/>
              </p:nvPicPr>
              <p:blipFill>
                <a:blip r:embed="rId71"/>
              </p:blipFill>
              <p:spPr>
                <a:xfrm>
                  <a:off x="1628008" y="3908270"/>
                  <a:ext cx="90000" cy="9720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120" name="Ink 119"/>
                <p14:cNvContentPartPr/>
                <p14:nvPr/>
              </p14:nvContentPartPr>
              <p14:xfrm>
                <a:off x="1854448" y="4046510"/>
                <a:ext cx="3960" cy="169560"/>
              </p14:xfrm>
            </p:contentPart>
          </mc:Choice>
          <mc:Fallback xmlns="">
            <p:pic>
              <p:nvPicPr>
                <p:cNvPr id="120" name="Ink 119"/>
              </p:nvPicPr>
              <p:blipFill>
                <a:blip r:embed="rId73"/>
              </p:blipFill>
              <p:spPr>
                <a:xfrm>
                  <a:off x="1854448" y="4046510"/>
                  <a:ext cx="3960" cy="16956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121" name="Ink 120"/>
                <p14:cNvContentPartPr/>
                <p14:nvPr/>
              </p14:nvContentPartPr>
              <p14:xfrm>
                <a:off x="1801528" y="4131110"/>
                <a:ext cx="122760" cy="360"/>
              </p14:xfrm>
            </p:contentPart>
          </mc:Choice>
          <mc:Fallback xmlns="">
            <p:pic>
              <p:nvPicPr>
                <p:cNvPr id="121" name="Ink 120"/>
              </p:nvPicPr>
              <p:blipFill>
                <a:blip r:embed="rId75"/>
              </p:blipFill>
              <p:spPr>
                <a:xfrm>
                  <a:off x="1801528" y="4131110"/>
                  <a:ext cx="122760" cy="3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122" name="Ink 121"/>
                <p14:cNvContentPartPr/>
                <p14:nvPr/>
              </p14:nvContentPartPr>
              <p14:xfrm>
                <a:off x="1978288" y="4025270"/>
                <a:ext cx="107280" cy="197280"/>
              </p14:xfrm>
            </p:contentPart>
          </mc:Choice>
          <mc:Fallback xmlns="">
            <p:pic>
              <p:nvPicPr>
                <p:cNvPr id="122" name="Ink 121"/>
              </p:nvPicPr>
              <p:blipFill>
                <a:blip r:embed="rId77"/>
              </p:blipFill>
              <p:spPr>
                <a:xfrm>
                  <a:off x="1978288" y="4025270"/>
                  <a:ext cx="107280" cy="19728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123" name="Ink 122"/>
                <p14:cNvContentPartPr/>
                <p14:nvPr/>
              </p14:nvContentPartPr>
              <p14:xfrm>
                <a:off x="2298688" y="3952910"/>
                <a:ext cx="132480" cy="4680"/>
              </p14:xfrm>
            </p:contentPart>
          </mc:Choice>
          <mc:Fallback xmlns="">
            <p:pic>
              <p:nvPicPr>
                <p:cNvPr id="123" name="Ink 122"/>
              </p:nvPicPr>
              <p:blipFill>
                <a:blip r:embed="rId79"/>
              </p:blipFill>
              <p:spPr>
                <a:xfrm>
                  <a:off x="2298688" y="3952910"/>
                  <a:ext cx="132480" cy="468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124" name="Ink 123"/>
                <p14:cNvContentPartPr/>
                <p14:nvPr/>
              </p14:nvContentPartPr>
              <p14:xfrm>
                <a:off x="2296528" y="4039670"/>
                <a:ext cx="132480" cy="3600"/>
              </p14:xfrm>
            </p:contentPart>
          </mc:Choice>
          <mc:Fallback xmlns="">
            <p:pic>
              <p:nvPicPr>
                <p:cNvPr id="124" name="Ink 123"/>
              </p:nvPicPr>
              <p:blipFill>
                <a:blip r:embed="rId81"/>
              </p:blipFill>
              <p:spPr>
                <a:xfrm>
                  <a:off x="2296528" y="4039670"/>
                  <a:ext cx="132480" cy="3600"/>
                </a:xfrm>
                <a:prstGeom prst="rect"/>
              </p:spPr>
            </p:pic>
          </mc:Fallback>
        </mc:AlternateContent>
      </p:grpSp>
      <p:grpSp>
        <p:nvGrpSpPr>
          <p:cNvPr id="132" name="Group 131"/>
          <p:cNvGrpSpPr/>
          <p:nvPr/>
        </p:nvGrpSpPr>
        <p:grpSpPr>
          <a:xfrm>
            <a:off x="2767408" y="3825830"/>
            <a:ext cx="1275840" cy="383400"/>
            <a:chOff x="2767408" y="3825830"/>
            <a:chExt cx="1275840" cy="383400"/>
          </a:xfrm>
        </p:grpSpPr>
        <mc:AlternateContent xmlns:mc="http://schemas.openxmlformats.org/markup-compatibility/2006" xmlns:p14="http://schemas.microsoft.com/office/powerpoint/2010/main">
          <mc:Choice Requires="p14">
            <p:contentPart p14:bwMode="auto" r:id="rId82">
              <p14:nvContentPartPr>
                <p14:cNvPr id="125" name="Ink 124"/>
                <p14:cNvContentPartPr/>
                <p14:nvPr/>
              </p14:nvContentPartPr>
              <p14:xfrm>
                <a:off x="2767408" y="3855350"/>
                <a:ext cx="194040" cy="243360"/>
              </p14:xfrm>
            </p:contentPart>
          </mc:Choice>
          <mc:Fallback xmlns="">
            <p:pic>
              <p:nvPicPr>
                <p:cNvPr id="125" name="Ink 124"/>
              </p:nvPicPr>
              <p:blipFill>
                <a:blip r:embed="rId83"/>
              </p:blipFill>
              <p:spPr>
                <a:xfrm>
                  <a:off x="2767408" y="3855350"/>
                  <a:ext cx="194040" cy="24336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126" name="Ink 125"/>
                <p14:cNvContentPartPr/>
                <p14:nvPr/>
              </p14:nvContentPartPr>
              <p14:xfrm>
                <a:off x="3029128" y="4063790"/>
                <a:ext cx="131400" cy="145440"/>
              </p14:xfrm>
            </p:contentPart>
          </mc:Choice>
          <mc:Fallback xmlns="">
            <p:pic>
              <p:nvPicPr>
                <p:cNvPr id="126" name="Ink 125"/>
              </p:nvPicPr>
              <p:blipFill>
                <a:blip r:embed="rId85"/>
              </p:blipFill>
              <p:spPr>
                <a:xfrm>
                  <a:off x="3029128" y="4063790"/>
                  <a:ext cx="131400" cy="14544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127" name="Ink 126"/>
                <p14:cNvContentPartPr/>
                <p14:nvPr/>
              </p14:nvContentPartPr>
              <p14:xfrm>
                <a:off x="3086008" y="3920870"/>
                <a:ext cx="69120" cy="80640"/>
              </p14:xfrm>
            </p:contentPart>
          </mc:Choice>
          <mc:Fallback xmlns="">
            <p:pic>
              <p:nvPicPr>
                <p:cNvPr id="127" name="Ink 126"/>
              </p:nvPicPr>
              <p:blipFill>
                <a:blip r:embed="rId87"/>
              </p:blipFill>
              <p:spPr>
                <a:xfrm>
                  <a:off x="3086008" y="3920870"/>
                  <a:ext cx="69120" cy="8064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128" name="Ink 127"/>
                <p14:cNvContentPartPr/>
                <p14:nvPr/>
              </p14:nvContentPartPr>
              <p14:xfrm>
                <a:off x="3340528" y="3874790"/>
                <a:ext cx="8280" cy="202320"/>
              </p14:xfrm>
            </p:contentPart>
          </mc:Choice>
          <mc:Fallback xmlns="">
            <p:pic>
              <p:nvPicPr>
                <p:cNvPr id="128" name="Ink 127"/>
              </p:nvPicPr>
              <p:blipFill>
                <a:blip r:embed="rId89"/>
              </p:blipFill>
              <p:spPr>
                <a:xfrm>
                  <a:off x="3340528" y="3874790"/>
                  <a:ext cx="8280" cy="2023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129" name="Ink 128"/>
                <p14:cNvContentPartPr/>
                <p14:nvPr/>
              </p14:nvContentPartPr>
              <p14:xfrm>
                <a:off x="3284008" y="3992150"/>
                <a:ext cx="154800" cy="3600"/>
              </p14:xfrm>
            </p:contentPart>
          </mc:Choice>
          <mc:Fallback xmlns="">
            <p:pic>
              <p:nvPicPr>
                <p:cNvPr id="129" name="Ink 128"/>
              </p:nvPicPr>
              <p:blipFill>
                <a:blip r:embed="rId91"/>
              </p:blipFill>
              <p:spPr>
                <a:xfrm>
                  <a:off x="3284008" y="3992150"/>
                  <a:ext cx="154800" cy="360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130" name="Ink 129"/>
                <p14:cNvContentPartPr/>
                <p14:nvPr/>
              </p14:nvContentPartPr>
              <p14:xfrm>
                <a:off x="3586768" y="3825830"/>
                <a:ext cx="190080" cy="229680"/>
              </p14:xfrm>
            </p:contentPart>
          </mc:Choice>
          <mc:Fallback xmlns="">
            <p:pic>
              <p:nvPicPr>
                <p:cNvPr id="130" name="Ink 129"/>
              </p:nvPicPr>
              <p:blipFill>
                <a:blip r:embed="rId93"/>
              </p:blipFill>
              <p:spPr>
                <a:xfrm>
                  <a:off x="3586768" y="3825830"/>
                  <a:ext cx="190080" cy="22968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131" name="Ink 130"/>
                <p14:cNvContentPartPr/>
                <p14:nvPr/>
              </p14:nvContentPartPr>
              <p14:xfrm>
                <a:off x="3831928" y="3865790"/>
                <a:ext cx="211320" cy="180360"/>
              </p14:xfrm>
            </p:contentPart>
          </mc:Choice>
          <mc:Fallback xmlns="">
            <p:pic>
              <p:nvPicPr>
                <p:cNvPr id="131" name="Ink 130"/>
              </p:nvPicPr>
              <p:blipFill>
                <a:blip r:embed="rId95"/>
              </p:blipFill>
              <p:spPr>
                <a:xfrm>
                  <a:off x="3831928" y="3865790"/>
                  <a:ext cx="211320" cy="180360"/>
                </a:xfrm>
                <a:prstGeom prst="rect"/>
              </p:spPr>
            </p:pic>
          </mc:Fallback>
        </mc:AlternateContent>
      </p:grpSp>
      <p:grpSp>
        <p:nvGrpSpPr>
          <p:cNvPr id="143" name="Group 142"/>
          <p:cNvGrpSpPr/>
          <p:nvPr/>
        </p:nvGrpSpPr>
        <p:grpSpPr>
          <a:xfrm>
            <a:off x="2405968" y="4385990"/>
            <a:ext cx="1392840" cy="404640"/>
            <a:chOff x="2405968" y="4385990"/>
            <a:chExt cx="1392840" cy="404640"/>
          </a:xfrm>
        </p:grpSpPr>
        <mc:AlternateContent xmlns:mc="http://schemas.openxmlformats.org/markup-compatibility/2006" xmlns:p14="http://schemas.microsoft.com/office/powerpoint/2010/main">
          <mc:Choice Requires="p14">
            <p:contentPart p14:bwMode="auto" r:id="rId96">
              <p14:nvContentPartPr>
                <p14:cNvPr id="134" name="Ink 133"/>
                <p14:cNvContentPartPr/>
                <p14:nvPr/>
              </p14:nvContentPartPr>
              <p14:xfrm>
                <a:off x="2405968" y="4414070"/>
                <a:ext cx="155880" cy="6840"/>
              </p14:xfrm>
            </p:contentPart>
          </mc:Choice>
          <mc:Fallback xmlns="">
            <p:pic>
              <p:nvPicPr>
                <p:cNvPr id="134" name="Ink 133"/>
              </p:nvPicPr>
              <p:blipFill>
                <a:blip r:embed="rId97"/>
              </p:blipFill>
              <p:spPr>
                <a:xfrm>
                  <a:off x="2405968" y="4414070"/>
                  <a:ext cx="155880" cy="684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135" name="Ink 134"/>
                <p14:cNvContentPartPr/>
                <p14:nvPr/>
              </p14:nvContentPartPr>
              <p14:xfrm>
                <a:off x="2409568" y="4490750"/>
                <a:ext cx="120600" cy="14040"/>
              </p14:xfrm>
            </p:contentPart>
          </mc:Choice>
          <mc:Fallback xmlns="">
            <p:pic>
              <p:nvPicPr>
                <p:cNvPr id="135" name="Ink 134"/>
              </p:nvPicPr>
              <p:blipFill>
                <a:blip r:embed="rId99"/>
              </p:blipFill>
              <p:spPr>
                <a:xfrm>
                  <a:off x="2409568" y="4490750"/>
                  <a:ext cx="120600" cy="1404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136" name="Ink 135"/>
                <p14:cNvContentPartPr/>
                <p14:nvPr/>
              </p14:nvContentPartPr>
              <p14:xfrm>
                <a:off x="2759488" y="4431350"/>
                <a:ext cx="198360" cy="260280"/>
              </p14:xfrm>
            </p:contentPart>
          </mc:Choice>
          <mc:Fallback xmlns="">
            <p:pic>
              <p:nvPicPr>
                <p:cNvPr id="136" name="Ink 135"/>
              </p:nvPicPr>
              <p:blipFill>
                <a:blip r:embed="rId101"/>
              </p:blipFill>
              <p:spPr>
                <a:xfrm>
                  <a:off x="2759488" y="4431350"/>
                  <a:ext cx="198360" cy="26028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138" name="Ink 137"/>
                <p14:cNvContentPartPr/>
                <p14:nvPr/>
              </p14:nvContentPartPr>
              <p14:xfrm>
                <a:off x="3069088" y="4560230"/>
                <a:ext cx="116280" cy="230400"/>
              </p14:xfrm>
            </p:contentPart>
          </mc:Choice>
          <mc:Fallback xmlns="">
            <p:pic>
              <p:nvPicPr>
                <p:cNvPr id="138" name="Ink 137"/>
              </p:nvPicPr>
              <p:blipFill>
                <a:blip r:embed="rId103"/>
              </p:blipFill>
              <p:spPr>
                <a:xfrm>
                  <a:off x="3069088" y="4560230"/>
                  <a:ext cx="116280" cy="23040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139" name="Ink 138"/>
                <p14:cNvContentPartPr/>
                <p14:nvPr/>
              </p14:nvContentPartPr>
              <p14:xfrm>
                <a:off x="3071248" y="4385990"/>
                <a:ext cx="94320" cy="99000"/>
              </p14:xfrm>
            </p:contentPart>
          </mc:Choice>
          <mc:Fallback xmlns="">
            <p:pic>
              <p:nvPicPr>
                <p:cNvPr id="139" name="Ink 138"/>
              </p:nvPicPr>
              <p:blipFill>
                <a:blip r:embed="rId105"/>
              </p:blipFill>
              <p:spPr>
                <a:xfrm>
                  <a:off x="3071248" y="4385990"/>
                  <a:ext cx="94320" cy="9900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140" name="Ink 139"/>
                <p14:cNvContentPartPr/>
                <p14:nvPr/>
              </p14:nvContentPartPr>
              <p14:xfrm>
                <a:off x="3395968" y="4479590"/>
                <a:ext cx="8640" cy="218160"/>
              </p14:xfrm>
            </p:contentPart>
          </mc:Choice>
          <mc:Fallback xmlns="">
            <p:pic>
              <p:nvPicPr>
                <p:cNvPr id="140" name="Ink 139"/>
              </p:nvPicPr>
              <p:blipFill>
                <a:blip r:embed="rId107"/>
              </p:blipFill>
              <p:spPr>
                <a:xfrm>
                  <a:off x="3395968" y="4479590"/>
                  <a:ext cx="8640" cy="21816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141" name="Ink 140"/>
                <p14:cNvContentPartPr/>
                <p14:nvPr/>
              </p14:nvContentPartPr>
              <p14:xfrm>
                <a:off x="3315688" y="4610270"/>
                <a:ext cx="200880" cy="10080"/>
              </p14:xfrm>
            </p:contentPart>
          </mc:Choice>
          <mc:Fallback xmlns="">
            <p:pic>
              <p:nvPicPr>
                <p:cNvPr id="141" name="Ink 140"/>
              </p:nvPicPr>
              <p:blipFill>
                <a:blip r:embed="rId109"/>
              </p:blipFill>
              <p:spPr>
                <a:xfrm>
                  <a:off x="3315688" y="4610270"/>
                  <a:ext cx="200880" cy="1008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142" name="Ink 141"/>
                <p14:cNvContentPartPr/>
                <p14:nvPr/>
              </p14:nvContentPartPr>
              <p14:xfrm>
                <a:off x="3698728" y="4448990"/>
                <a:ext cx="100080" cy="270000"/>
              </p14:xfrm>
            </p:contentPart>
          </mc:Choice>
          <mc:Fallback xmlns="">
            <p:pic>
              <p:nvPicPr>
                <p:cNvPr id="142" name="Ink 141"/>
              </p:nvPicPr>
              <p:blipFill>
                <a:blip r:embed="rId111"/>
              </p:blipFill>
              <p:spPr>
                <a:xfrm>
                  <a:off x="3698728" y="4448990"/>
                  <a:ext cx="100080" cy="270000"/>
                </a:xfrm>
                <a:prstGeom prst="rect"/>
              </p:spPr>
            </p:pic>
          </mc:Fallback>
        </mc:AlternateContent>
      </p:grpSp>
      <p:grpSp>
        <p:nvGrpSpPr>
          <p:cNvPr id="152" name="Group 151"/>
          <p:cNvGrpSpPr/>
          <p:nvPr/>
        </p:nvGrpSpPr>
        <p:grpSpPr>
          <a:xfrm>
            <a:off x="566368" y="5104910"/>
            <a:ext cx="1115280" cy="509400"/>
            <a:chOff x="566368" y="5104910"/>
            <a:chExt cx="1115280" cy="509400"/>
          </a:xfrm>
        </p:grpSpPr>
        <mc:AlternateContent xmlns:mc="http://schemas.openxmlformats.org/markup-compatibility/2006" xmlns:p14="http://schemas.microsoft.com/office/powerpoint/2010/main">
          <mc:Choice Requires="p14">
            <p:contentPart p14:bwMode="auto" r:id="rId112">
              <p14:nvContentPartPr>
                <p14:cNvPr id="144" name="Ink 143"/>
                <p14:cNvContentPartPr/>
                <p14:nvPr/>
              </p14:nvContentPartPr>
              <p14:xfrm>
                <a:off x="566368" y="5104910"/>
                <a:ext cx="201600" cy="456840"/>
              </p14:xfrm>
            </p:contentPart>
          </mc:Choice>
          <mc:Fallback xmlns="">
            <p:pic>
              <p:nvPicPr>
                <p:cNvPr id="144" name="Ink 143"/>
              </p:nvPicPr>
              <p:blipFill>
                <a:blip r:embed="rId113"/>
              </p:blipFill>
              <p:spPr>
                <a:xfrm>
                  <a:off x="566368" y="5104910"/>
                  <a:ext cx="201600" cy="45684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45" name="Ink 144"/>
                <p14:cNvContentPartPr/>
                <p14:nvPr/>
              </p14:nvContentPartPr>
              <p14:xfrm>
                <a:off x="819448" y="5424590"/>
                <a:ext cx="150120" cy="189720"/>
              </p14:xfrm>
            </p:contentPart>
          </mc:Choice>
          <mc:Fallback xmlns="">
            <p:pic>
              <p:nvPicPr>
                <p:cNvPr id="145" name="Ink 144"/>
              </p:nvPicPr>
              <p:blipFill>
                <a:blip r:embed="rId115"/>
              </p:blipFill>
              <p:spPr>
                <a:xfrm>
                  <a:off x="819448" y="5424590"/>
                  <a:ext cx="150120" cy="18972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146" name="Ink 145"/>
                <p14:cNvContentPartPr/>
                <p14:nvPr/>
              </p14:nvContentPartPr>
              <p14:xfrm>
                <a:off x="875968" y="5247830"/>
                <a:ext cx="101880" cy="110520"/>
              </p14:xfrm>
            </p:contentPart>
          </mc:Choice>
          <mc:Fallback xmlns="">
            <p:pic>
              <p:nvPicPr>
                <p:cNvPr id="146" name="Ink 145"/>
              </p:nvPicPr>
              <p:blipFill>
                <a:blip r:embed="rId117"/>
              </p:blipFill>
              <p:spPr>
                <a:xfrm>
                  <a:off x="875968" y="5247830"/>
                  <a:ext cx="101880" cy="11052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47" name="Ink 146"/>
                <p14:cNvContentPartPr/>
                <p14:nvPr/>
              </p14:nvContentPartPr>
              <p14:xfrm>
                <a:off x="1077928" y="5404790"/>
                <a:ext cx="13320" cy="161640"/>
              </p14:xfrm>
            </p:contentPart>
          </mc:Choice>
          <mc:Fallback xmlns="">
            <p:pic>
              <p:nvPicPr>
                <p:cNvPr id="147" name="Ink 146"/>
              </p:nvPicPr>
              <p:blipFill>
                <a:blip r:embed="rId119"/>
              </p:blipFill>
              <p:spPr>
                <a:xfrm>
                  <a:off x="1077928" y="5404790"/>
                  <a:ext cx="13320" cy="16164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48" name="Ink 147"/>
                <p14:cNvContentPartPr/>
                <p14:nvPr/>
              </p14:nvContentPartPr>
              <p14:xfrm>
                <a:off x="1023568" y="5485430"/>
                <a:ext cx="158400" cy="7920"/>
              </p14:xfrm>
            </p:contentPart>
          </mc:Choice>
          <mc:Fallback xmlns="">
            <p:pic>
              <p:nvPicPr>
                <p:cNvPr id="148" name="Ink 147"/>
              </p:nvPicPr>
              <p:blipFill>
                <a:blip r:embed="rId121"/>
              </p:blipFill>
              <p:spPr>
                <a:xfrm>
                  <a:off x="1023568" y="5485430"/>
                  <a:ext cx="158400" cy="792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149" name="Ink 148"/>
                <p14:cNvContentPartPr/>
                <p14:nvPr/>
              </p14:nvContentPartPr>
              <p14:xfrm>
                <a:off x="1234528" y="5360510"/>
                <a:ext cx="113400" cy="229680"/>
              </p14:xfrm>
            </p:contentPart>
          </mc:Choice>
          <mc:Fallback xmlns="">
            <p:pic>
              <p:nvPicPr>
                <p:cNvPr id="149" name="Ink 148"/>
              </p:nvPicPr>
              <p:blipFill>
                <a:blip r:embed="rId123"/>
              </p:blipFill>
              <p:spPr>
                <a:xfrm>
                  <a:off x="1234528" y="5360510"/>
                  <a:ext cx="113400" cy="22968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50" name="Ink 149"/>
                <p14:cNvContentPartPr/>
                <p14:nvPr/>
              </p14:nvContentPartPr>
              <p14:xfrm>
                <a:off x="1544488" y="5254310"/>
                <a:ext cx="137160" cy="10080"/>
              </p14:xfrm>
            </p:contentPart>
          </mc:Choice>
          <mc:Fallback xmlns="">
            <p:pic>
              <p:nvPicPr>
                <p:cNvPr id="150" name="Ink 149"/>
              </p:nvPicPr>
              <p:blipFill>
                <a:blip r:embed="rId125"/>
              </p:blipFill>
              <p:spPr>
                <a:xfrm>
                  <a:off x="1544488" y="5254310"/>
                  <a:ext cx="137160" cy="1008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51" name="Ink 150"/>
                <p14:cNvContentPartPr/>
                <p14:nvPr/>
              </p14:nvContentPartPr>
              <p14:xfrm>
                <a:off x="1567888" y="5318030"/>
                <a:ext cx="98280" cy="3600"/>
              </p14:xfrm>
            </p:contentPart>
          </mc:Choice>
          <mc:Fallback xmlns="">
            <p:pic>
              <p:nvPicPr>
                <p:cNvPr id="151" name="Ink 150"/>
              </p:nvPicPr>
              <p:blipFill>
                <a:blip r:embed="rId127"/>
              </p:blipFill>
              <p:spPr>
                <a:xfrm>
                  <a:off x="1567888" y="5318030"/>
                  <a:ext cx="98280" cy="3600"/>
                </a:xfrm>
                <a:prstGeom prst="rect"/>
              </p:spPr>
            </p:pic>
          </mc:Fallback>
        </mc:AlternateContent>
      </p:grpSp>
      <p:grpSp>
        <p:nvGrpSpPr>
          <p:cNvPr id="161" name="Group 160"/>
          <p:cNvGrpSpPr/>
          <p:nvPr/>
        </p:nvGrpSpPr>
        <p:grpSpPr>
          <a:xfrm>
            <a:off x="1965688" y="5095550"/>
            <a:ext cx="1163160" cy="570960"/>
            <a:chOff x="1965688" y="5095550"/>
            <a:chExt cx="1163160" cy="570960"/>
          </a:xfrm>
        </p:grpSpPr>
        <mc:AlternateContent xmlns:mc="http://schemas.openxmlformats.org/markup-compatibility/2006" xmlns:p14="http://schemas.microsoft.com/office/powerpoint/2010/main">
          <mc:Choice Requires="p14">
            <p:contentPart p14:bwMode="auto" r:id="rId128">
              <p14:nvContentPartPr>
                <p14:cNvPr id="153" name="Ink 152"/>
                <p14:cNvContentPartPr/>
                <p14:nvPr/>
              </p14:nvContentPartPr>
              <p14:xfrm>
                <a:off x="1965688" y="5095550"/>
                <a:ext cx="154440" cy="412560"/>
              </p14:xfrm>
            </p:contentPart>
          </mc:Choice>
          <mc:Fallback xmlns="">
            <p:pic>
              <p:nvPicPr>
                <p:cNvPr id="153" name="Ink 152"/>
              </p:nvPicPr>
              <p:blipFill>
                <a:blip r:embed="rId129"/>
              </p:blipFill>
              <p:spPr>
                <a:xfrm>
                  <a:off x="1965688" y="5095550"/>
                  <a:ext cx="154440" cy="41256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54" name="Ink 153"/>
                <p14:cNvContentPartPr/>
                <p14:nvPr/>
              </p14:nvContentPartPr>
              <p14:xfrm>
                <a:off x="2143168" y="5396150"/>
                <a:ext cx="201960" cy="184680"/>
              </p14:xfrm>
            </p:contentPart>
          </mc:Choice>
          <mc:Fallback xmlns="">
            <p:pic>
              <p:nvPicPr>
                <p:cNvPr id="154" name="Ink 153"/>
              </p:nvPicPr>
              <p:blipFill>
                <a:blip r:embed="rId131"/>
              </p:blipFill>
              <p:spPr>
                <a:xfrm>
                  <a:off x="2143168" y="5396150"/>
                  <a:ext cx="201960" cy="18468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55" name="Ink 154"/>
                <p14:cNvContentPartPr/>
                <p14:nvPr/>
              </p14:nvContentPartPr>
              <p14:xfrm>
                <a:off x="2258368" y="5206070"/>
                <a:ext cx="73080" cy="100440"/>
              </p14:xfrm>
            </p:contentPart>
          </mc:Choice>
          <mc:Fallback xmlns="">
            <p:pic>
              <p:nvPicPr>
                <p:cNvPr id="155" name="Ink 154"/>
              </p:nvPicPr>
              <p:blipFill>
                <a:blip r:embed="rId133"/>
              </p:blipFill>
              <p:spPr>
                <a:xfrm>
                  <a:off x="2258368" y="5206070"/>
                  <a:ext cx="73080" cy="10044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56" name="Ink 155"/>
                <p14:cNvContentPartPr/>
                <p14:nvPr/>
              </p14:nvContentPartPr>
              <p14:xfrm>
                <a:off x="2564008" y="5204630"/>
                <a:ext cx="10440" cy="233640"/>
              </p14:xfrm>
            </p:contentPart>
          </mc:Choice>
          <mc:Fallback xmlns="">
            <p:pic>
              <p:nvPicPr>
                <p:cNvPr id="156" name="Ink 155"/>
              </p:nvPicPr>
              <p:blipFill>
                <a:blip r:embed="rId135"/>
              </p:blipFill>
              <p:spPr>
                <a:xfrm>
                  <a:off x="2564008" y="5204630"/>
                  <a:ext cx="10440" cy="23364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57" name="Ink 156"/>
                <p14:cNvContentPartPr/>
                <p14:nvPr/>
              </p14:nvContentPartPr>
              <p14:xfrm>
                <a:off x="2487328" y="5321990"/>
                <a:ext cx="155880" cy="3600"/>
              </p14:xfrm>
            </p:contentPart>
          </mc:Choice>
          <mc:Fallback xmlns="">
            <p:pic>
              <p:nvPicPr>
                <p:cNvPr id="157" name="Ink 156"/>
              </p:nvPicPr>
              <p:blipFill>
                <a:blip r:embed="rId137"/>
              </p:blipFill>
              <p:spPr>
                <a:xfrm>
                  <a:off x="2487328" y="5321990"/>
                  <a:ext cx="155880" cy="360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59" name="Ink 158"/>
                <p14:cNvContentPartPr/>
                <p14:nvPr/>
              </p14:nvContentPartPr>
              <p14:xfrm>
                <a:off x="2732488" y="5162510"/>
                <a:ext cx="163080" cy="210600"/>
              </p14:xfrm>
            </p:contentPart>
          </mc:Choice>
          <mc:Fallback xmlns="">
            <p:pic>
              <p:nvPicPr>
                <p:cNvPr id="159" name="Ink 158"/>
              </p:nvPicPr>
              <p:blipFill>
                <a:blip r:embed="rId139"/>
              </p:blipFill>
              <p:spPr>
                <a:xfrm>
                  <a:off x="2732488" y="5162510"/>
                  <a:ext cx="163080" cy="21060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60" name="Ink 159"/>
                <p14:cNvContentPartPr/>
                <p14:nvPr/>
              </p14:nvContentPartPr>
              <p14:xfrm>
                <a:off x="2988088" y="5240270"/>
                <a:ext cx="140760" cy="426240"/>
              </p14:xfrm>
            </p:contentPart>
          </mc:Choice>
          <mc:Fallback xmlns="">
            <p:pic>
              <p:nvPicPr>
                <p:cNvPr id="160" name="Ink 159"/>
              </p:nvPicPr>
              <p:blipFill>
                <a:blip r:embed="rId141"/>
              </p:blipFill>
              <p:spPr>
                <a:xfrm>
                  <a:off x="2988088" y="5240270"/>
                  <a:ext cx="140760" cy="426240"/>
                </a:xfrm>
                <a:prstGeom prst="rect"/>
              </p:spPr>
            </p:pic>
          </mc:Fallback>
        </mc:AlternateContent>
      </p:grpSp>
      <p:grpSp>
        <p:nvGrpSpPr>
          <p:cNvPr id="170" name="Group 169"/>
          <p:cNvGrpSpPr/>
          <p:nvPr/>
        </p:nvGrpSpPr>
        <p:grpSpPr>
          <a:xfrm>
            <a:off x="7808128" y="177950"/>
            <a:ext cx="1272240" cy="720000"/>
            <a:chOff x="7808128" y="177950"/>
            <a:chExt cx="1272240" cy="720000"/>
          </a:xfrm>
        </p:grpSpPr>
        <mc:AlternateContent xmlns:mc="http://schemas.openxmlformats.org/markup-compatibility/2006" xmlns:p14="http://schemas.microsoft.com/office/powerpoint/2010/main">
          <mc:Choice Requires="p14">
            <p:contentPart p14:bwMode="auto" r:id="rId142">
              <p14:nvContentPartPr>
                <p14:cNvPr id="162" name="Ink 161"/>
                <p14:cNvContentPartPr/>
                <p14:nvPr/>
              </p14:nvContentPartPr>
              <p14:xfrm>
                <a:off x="7808128" y="309710"/>
                <a:ext cx="313920" cy="215640"/>
              </p14:xfrm>
            </p:contentPart>
          </mc:Choice>
          <mc:Fallback xmlns="">
            <p:pic>
              <p:nvPicPr>
                <p:cNvPr id="162" name="Ink 161"/>
              </p:nvPicPr>
              <p:blipFill>
                <a:blip r:embed="rId143"/>
              </p:blipFill>
              <p:spPr>
                <a:xfrm>
                  <a:off x="7808128" y="309710"/>
                  <a:ext cx="313920" cy="21564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63" name="Ink 162"/>
                <p14:cNvContentPartPr/>
                <p14:nvPr/>
              </p14:nvContentPartPr>
              <p14:xfrm>
                <a:off x="8230408" y="335990"/>
                <a:ext cx="96840" cy="9000"/>
              </p14:xfrm>
            </p:contentPart>
          </mc:Choice>
          <mc:Fallback xmlns="">
            <p:pic>
              <p:nvPicPr>
                <p:cNvPr id="163" name="Ink 162"/>
              </p:nvPicPr>
              <p:blipFill>
                <a:blip r:embed="rId145"/>
              </p:blipFill>
              <p:spPr>
                <a:xfrm>
                  <a:off x="8230408" y="335990"/>
                  <a:ext cx="96840" cy="900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64" name="Ink 163"/>
                <p14:cNvContentPartPr/>
                <p14:nvPr/>
              </p14:nvContentPartPr>
              <p14:xfrm>
                <a:off x="8243368" y="391430"/>
                <a:ext cx="98280" cy="28080"/>
              </p14:xfrm>
            </p:contentPart>
          </mc:Choice>
          <mc:Fallback xmlns="">
            <p:pic>
              <p:nvPicPr>
                <p:cNvPr id="164" name="Ink 163"/>
              </p:nvPicPr>
              <p:blipFill>
                <a:blip r:embed="rId147"/>
              </p:blipFill>
              <p:spPr>
                <a:xfrm>
                  <a:off x="8243368" y="391430"/>
                  <a:ext cx="98280" cy="2808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65" name="Ink 164"/>
                <p14:cNvContentPartPr/>
                <p14:nvPr/>
              </p14:nvContentPartPr>
              <p14:xfrm>
                <a:off x="8556568" y="181550"/>
                <a:ext cx="163080" cy="244800"/>
              </p14:xfrm>
            </p:contentPart>
          </mc:Choice>
          <mc:Fallback xmlns="">
            <p:pic>
              <p:nvPicPr>
                <p:cNvPr id="165" name="Ink 164"/>
              </p:nvPicPr>
              <p:blipFill>
                <a:blip r:embed="rId149"/>
              </p:blipFill>
              <p:spPr>
                <a:xfrm>
                  <a:off x="8556568" y="181550"/>
                  <a:ext cx="163080" cy="24480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66" name="Ink 165"/>
                <p14:cNvContentPartPr/>
                <p14:nvPr/>
              </p14:nvContentPartPr>
              <p14:xfrm>
                <a:off x="8775808" y="177950"/>
                <a:ext cx="232560" cy="304920"/>
              </p14:xfrm>
            </p:contentPart>
          </mc:Choice>
          <mc:Fallback xmlns="">
            <p:pic>
              <p:nvPicPr>
                <p:cNvPr id="166" name="Ink 165"/>
              </p:nvPicPr>
              <p:blipFill>
                <a:blip r:embed="rId151"/>
              </p:blipFill>
              <p:spPr>
                <a:xfrm>
                  <a:off x="8775808" y="177950"/>
                  <a:ext cx="232560" cy="30492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67" name="Ink 166"/>
                <p14:cNvContentPartPr/>
                <p14:nvPr/>
              </p14:nvContentPartPr>
              <p14:xfrm>
                <a:off x="8586088" y="446510"/>
                <a:ext cx="469440" cy="120240"/>
              </p14:xfrm>
            </p:contentPart>
          </mc:Choice>
          <mc:Fallback xmlns="">
            <p:pic>
              <p:nvPicPr>
                <p:cNvPr id="167" name="Ink 166"/>
              </p:nvPicPr>
              <p:blipFill>
                <a:blip r:embed="rId153"/>
              </p:blipFill>
              <p:spPr>
                <a:xfrm>
                  <a:off x="8586088" y="446510"/>
                  <a:ext cx="469440" cy="12024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68" name="Ink 167"/>
                <p14:cNvContentPartPr/>
                <p14:nvPr/>
              </p14:nvContentPartPr>
              <p14:xfrm>
                <a:off x="8642608" y="634430"/>
                <a:ext cx="159840" cy="263520"/>
              </p14:xfrm>
            </p:contentPart>
          </mc:Choice>
          <mc:Fallback xmlns="">
            <p:pic>
              <p:nvPicPr>
                <p:cNvPr id="168" name="Ink 167"/>
              </p:nvPicPr>
              <p:blipFill>
                <a:blip r:embed="rId155"/>
              </p:blipFill>
              <p:spPr>
                <a:xfrm>
                  <a:off x="8642608" y="634430"/>
                  <a:ext cx="159840" cy="26352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69" name="Ink 168"/>
                <p14:cNvContentPartPr/>
                <p14:nvPr/>
              </p14:nvContentPartPr>
              <p14:xfrm>
                <a:off x="8882728" y="645590"/>
                <a:ext cx="197640" cy="190080"/>
              </p14:xfrm>
            </p:contentPart>
          </mc:Choice>
          <mc:Fallback xmlns="">
            <p:pic>
              <p:nvPicPr>
                <p:cNvPr id="169" name="Ink 168"/>
              </p:nvPicPr>
              <p:blipFill>
                <a:blip r:embed="rId157"/>
              </p:blipFill>
              <p:spPr>
                <a:xfrm>
                  <a:off x="8882728" y="645590"/>
                  <a:ext cx="197640" cy="190080"/>
                </a:xfrm>
                <a:prstGeom prst="rect"/>
              </p:spPr>
            </p:pic>
          </mc:Fallback>
        </mc:AlternateContent>
      </p:grpSp>
      <p:grpSp>
        <p:nvGrpSpPr>
          <p:cNvPr id="177" name="Group 176"/>
          <p:cNvGrpSpPr/>
          <p:nvPr/>
        </p:nvGrpSpPr>
        <p:grpSpPr>
          <a:xfrm>
            <a:off x="8060488" y="1120430"/>
            <a:ext cx="1836360" cy="605160"/>
            <a:chOff x="8060488" y="1120430"/>
            <a:chExt cx="1836360" cy="605160"/>
          </a:xfrm>
        </p:grpSpPr>
        <mc:AlternateContent xmlns:mc="http://schemas.openxmlformats.org/markup-compatibility/2006" xmlns:p14="http://schemas.microsoft.com/office/powerpoint/2010/main">
          <mc:Choice Requires="p14">
            <p:contentPart p14:bwMode="auto" r:id="rId158">
              <p14:nvContentPartPr>
                <p14:cNvPr id="171" name="Ink 170"/>
                <p14:cNvContentPartPr/>
                <p14:nvPr/>
              </p14:nvContentPartPr>
              <p14:xfrm>
                <a:off x="8060488" y="1301150"/>
                <a:ext cx="208440" cy="223560"/>
              </p14:xfrm>
            </p:contentPart>
          </mc:Choice>
          <mc:Fallback xmlns="">
            <p:pic>
              <p:nvPicPr>
                <p:cNvPr id="171" name="Ink 170"/>
              </p:nvPicPr>
              <p:blipFill>
                <a:blip r:embed="rId159"/>
              </p:blipFill>
              <p:spPr>
                <a:xfrm>
                  <a:off x="8060488" y="1301150"/>
                  <a:ext cx="208440" cy="22356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72" name="Ink 171"/>
                <p14:cNvContentPartPr/>
                <p14:nvPr/>
              </p14:nvContentPartPr>
              <p14:xfrm>
                <a:off x="8355328" y="1294670"/>
                <a:ext cx="227880" cy="430920"/>
              </p14:xfrm>
            </p:contentPart>
          </mc:Choice>
          <mc:Fallback xmlns="">
            <p:pic>
              <p:nvPicPr>
                <p:cNvPr id="172" name="Ink 171"/>
              </p:nvPicPr>
              <p:blipFill>
                <a:blip r:embed="rId161"/>
              </p:blipFill>
              <p:spPr>
                <a:xfrm>
                  <a:off x="8355328" y="1294670"/>
                  <a:ext cx="227880" cy="43092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73" name="Ink 172"/>
                <p14:cNvContentPartPr/>
                <p14:nvPr/>
              </p14:nvContentPartPr>
              <p14:xfrm>
                <a:off x="8757088" y="1334270"/>
                <a:ext cx="135720" cy="86400"/>
              </p14:xfrm>
            </p:contentPart>
          </mc:Choice>
          <mc:Fallback xmlns="">
            <p:pic>
              <p:nvPicPr>
                <p:cNvPr id="173" name="Ink 172"/>
              </p:nvPicPr>
              <p:blipFill>
                <a:blip r:embed="rId163"/>
              </p:blipFill>
              <p:spPr>
                <a:xfrm>
                  <a:off x="8757088" y="1334270"/>
                  <a:ext cx="135720" cy="8640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74" name="Ink 173"/>
                <p14:cNvContentPartPr/>
                <p14:nvPr/>
              </p14:nvContentPartPr>
              <p14:xfrm>
                <a:off x="9076048" y="1190630"/>
                <a:ext cx="269640" cy="207360"/>
              </p14:xfrm>
            </p:contentPart>
          </mc:Choice>
          <mc:Fallback xmlns="">
            <p:pic>
              <p:nvPicPr>
                <p:cNvPr id="174" name="Ink 173"/>
              </p:nvPicPr>
              <p:blipFill>
                <a:blip r:embed="rId165"/>
              </p:blipFill>
              <p:spPr>
                <a:xfrm>
                  <a:off x="9076048" y="1190630"/>
                  <a:ext cx="269640" cy="20736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75" name="Ink 174"/>
                <p14:cNvContentPartPr/>
                <p14:nvPr/>
              </p14:nvContentPartPr>
              <p14:xfrm>
                <a:off x="9429928" y="1129790"/>
                <a:ext cx="192240" cy="253800"/>
              </p14:xfrm>
            </p:contentPart>
          </mc:Choice>
          <mc:Fallback xmlns="">
            <p:pic>
              <p:nvPicPr>
                <p:cNvPr id="175" name="Ink 174"/>
              </p:nvPicPr>
              <p:blipFill>
                <a:blip r:embed="rId167"/>
              </p:blipFill>
              <p:spPr>
                <a:xfrm>
                  <a:off x="9429928" y="1129790"/>
                  <a:ext cx="192240" cy="25380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76" name="Ink 175"/>
                <p14:cNvContentPartPr/>
                <p14:nvPr/>
              </p14:nvContentPartPr>
              <p14:xfrm>
                <a:off x="9688048" y="1120430"/>
                <a:ext cx="208800" cy="219960"/>
              </p14:xfrm>
            </p:contentPart>
          </mc:Choice>
          <mc:Fallback xmlns="">
            <p:pic>
              <p:nvPicPr>
                <p:cNvPr id="176" name="Ink 175"/>
              </p:nvPicPr>
              <p:blipFill>
                <a:blip r:embed="rId169"/>
              </p:blipFill>
              <p:spPr>
                <a:xfrm>
                  <a:off x="9688048" y="1120430"/>
                  <a:ext cx="208800" cy="219960"/>
                </a:xfrm>
                <a:prstGeom prst="rect"/>
              </p:spPr>
            </p:pic>
          </mc:Fallback>
        </mc:AlternateContent>
      </p:grpSp>
      <p:grpSp>
        <p:nvGrpSpPr>
          <p:cNvPr id="183" name="Group 182"/>
          <p:cNvGrpSpPr/>
          <p:nvPr/>
        </p:nvGrpSpPr>
        <p:grpSpPr>
          <a:xfrm>
            <a:off x="10215088" y="1000910"/>
            <a:ext cx="1150560" cy="523440"/>
            <a:chOff x="10215088" y="1000910"/>
            <a:chExt cx="1150560" cy="523440"/>
          </a:xfrm>
        </p:grpSpPr>
        <mc:AlternateContent xmlns:mc="http://schemas.openxmlformats.org/markup-compatibility/2006" xmlns:p14="http://schemas.microsoft.com/office/powerpoint/2010/main">
          <mc:Choice Requires="p14">
            <p:contentPart p14:bwMode="auto" r:id="rId170">
              <p14:nvContentPartPr>
                <p14:cNvPr id="180" name="Ink 179"/>
                <p14:cNvContentPartPr/>
                <p14:nvPr/>
              </p14:nvContentPartPr>
              <p14:xfrm>
                <a:off x="10215088" y="1181270"/>
                <a:ext cx="588240" cy="36360"/>
              </p14:xfrm>
            </p:contentPart>
          </mc:Choice>
          <mc:Fallback xmlns="">
            <p:pic>
              <p:nvPicPr>
                <p:cNvPr id="180" name="Ink 179"/>
              </p:nvPicPr>
              <p:blipFill>
                <a:blip r:embed="rId171"/>
              </p:blipFill>
              <p:spPr>
                <a:xfrm>
                  <a:off x="10215088" y="1181270"/>
                  <a:ext cx="588240" cy="3636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81" name="Ink 180"/>
                <p14:cNvContentPartPr/>
                <p14:nvPr/>
              </p14:nvContentPartPr>
              <p14:xfrm>
                <a:off x="11027968" y="1116830"/>
                <a:ext cx="146520" cy="268920"/>
              </p14:xfrm>
            </p:contentPart>
          </mc:Choice>
          <mc:Fallback xmlns="">
            <p:pic>
              <p:nvPicPr>
                <p:cNvPr id="181" name="Ink 180"/>
              </p:nvPicPr>
              <p:blipFill>
                <a:blip r:embed="rId173"/>
              </p:blipFill>
              <p:spPr>
                <a:xfrm>
                  <a:off x="11027968" y="1116830"/>
                  <a:ext cx="146520" cy="26892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82" name="Ink 181"/>
                <p14:cNvContentPartPr/>
                <p14:nvPr/>
              </p14:nvContentPartPr>
              <p14:xfrm>
                <a:off x="10999168" y="1000910"/>
                <a:ext cx="366480" cy="523440"/>
              </p14:xfrm>
            </p:contentPart>
          </mc:Choice>
          <mc:Fallback xmlns="">
            <p:pic>
              <p:nvPicPr>
                <p:cNvPr id="182" name="Ink 181"/>
              </p:nvPicPr>
              <p:blipFill>
                <a:blip r:embed="rId175"/>
              </p:blipFill>
              <p:spPr>
                <a:xfrm>
                  <a:off x="10999168" y="1000910"/>
                  <a:ext cx="366480" cy="523440"/>
                </a:xfrm>
                <a:prstGeom prst="rect"/>
              </p:spPr>
            </p:pic>
          </mc:Fallback>
        </mc:AlternateContent>
      </p:grpSp>
      <p:grpSp>
        <p:nvGrpSpPr>
          <p:cNvPr id="186" name="Group 185"/>
          <p:cNvGrpSpPr/>
          <p:nvPr/>
        </p:nvGrpSpPr>
        <p:grpSpPr>
          <a:xfrm>
            <a:off x="1910910" y="5673413"/>
            <a:ext cx="176040" cy="89640"/>
            <a:chOff x="1910910" y="5673413"/>
            <a:chExt cx="176040" cy="89640"/>
          </a:xfrm>
        </p:grpSpPr>
        <mc:AlternateContent xmlns:mc="http://schemas.openxmlformats.org/markup-compatibility/2006" xmlns:p14="http://schemas.microsoft.com/office/powerpoint/2010/main">
          <mc:Choice Requires="p14">
            <p:contentPart p14:bwMode="auto" r:id="rId176">
              <p14:nvContentPartPr>
                <p14:cNvPr id="184" name="Ink 183"/>
                <p14:cNvContentPartPr/>
                <p14:nvPr/>
              </p14:nvContentPartPr>
              <p14:xfrm>
                <a:off x="1910910" y="5673413"/>
                <a:ext cx="176040" cy="12960"/>
              </p14:xfrm>
            </p:contentPart>
          </mc:Choice>
          <mc:Fallback xmlns="">
            <p:pic>
              <p:nvPicPr>
                <p:cNvPr id="184" name="Ink 183"/>
              </p:nvPicPr>
              <p:blipFill>
                <a:blip r:embed="rId177"/>
              </p:blipFill>
              <p:spPr>
                <a:xfrm>
                  <a:off x="1910910" y="5673413"/>
                  <a:ext cx="176040" cy="1296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85" name="Ink 184"/>
                <p14:cNvContentPartPr/>
                <p14:nvPr/>
              </p14:nvContentPartPr>
              <p14:xfrm>
                <a:off x="1921710" y="5760533"/>
                <a:ext cx="142920" cy="2520"/>
              </p14:xfrm>
            </p:contentPart>
          </mc:Choice>
          <mc:Fallback xmlns="">
            <p:pic>
              <p:nvPicPr>
                <p:cNvPr id="185" name="Ink 184"/>
              </p:nvPicPr>
              <p:blipFill>
                <a:blip r:embed="rId179"/>
              </p:blipFill>
              <p:spPr>
                <a:xfrm>
                  <a:off x="1921710" y="5760533"/>
                  <a:ext cx="142920" cy="2520"/>
                </a:xfrm>
                <a:prstGeom prst="rect"/>
              </p:spPr>
            </p:pic>
          </mc:Fallback>
        </mc:AlternateContent>
      </p:grpSp>
      <p:grpSp>
        <p:nvGrpSpPr>
          <p:cNvPr id="198" name="Group 197"/>
          <p:cNvGrpSpPr/>
          <p:nvPr/>
        </p:nvGrpSpPr>
        <p:grpSpPr>
          <a:xfrm>
            <a:off x="3354568" y="5262590"/>
            <a:ext cx="138240" cy="69480"/>
            <a:chOff x="3354568" y="5262590"/>
            <a:chExt cx="138240" cy="69480"/>
          </a:xfrm>
        </p:grpSpPr>
        <mc:AlternateContent xmlns:mc="http://schemas.openxmlformats.org/markup-compatibility/2006" xmlns:p14="http://schemas.microsoft.com/office/powerpoint/2010/main">
          <mc:Choice Requires="p14">
            <p:contentPart p14:bwMode="auto" r:id="rId180">
              <p14:nvContentPartPr>
                <p14:cNvPr id="187" name="Ink 186"/>
                <p14:cNvContentPartPr/>
                <p14:nvPr/>
              </p14:nvContentPartPr>
              <p14:xfrm>
                <a:off x="3354568" y="5262590"/>
                <a:ext cx="138240" cy="17280"/>
              </p14:xfrm>
            </p:contentPart>
          </mc:Choice>
          <mc:Fallback xmlns="">
            <p:pic>
              <p:nvPicPr>
                <p:cNvPr id="187" name="Ink 186"/>
              </p:nvPicPr>
              <p:blipFill>
                <a:blip r:embed="rId181"/>
              </p:blipFill>
              <p:spPr>
                <a:xfrm>
                  <a:off x="3354568" y="5262590"/>
                  <a:ext cx="138240" cy="1728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88" name="Ink 187"/>
                <p14:cNvContentPartPr/>
                <p14:nvPr/>
              </p14:nvContentPartPr>
              <p14:xfrm>
                <a:off x="3379408" y="5331710"/>
                <a:ext cx="101880" cy="360"/>
              </p14:xfrm>
            </p:contentPart>
          </mc:Choice>
          <mc:Fallback xmlns="">
            <p:pic>
              <p:nvPicPr>
                <p:cNvPr id="188" name="Ink 187"/>
              </p:nvPicPr>
              <p:blipFill>
                <a:blip r:embed="rId183"/>
              </p:blipFill>
              <p:spPr>
                <a:xfrm>
                  <a:off x="3379408" y="5331710"/>
                  <a:ext cx="101880" cy="360"/>
                </a:xfrm>
                <a:prstGeom prst="rect"/>
              </p:spPr>
            </p:pic>
          </mc:Fallback>
        </mc:AlternateContent>
      </p:grpSp>
      <p:grpSp>
        <p:nvGrpSpPr>
          <p:cNvPr id="197" name="Group 196"/>
          <p:cNvGrpSpPr/>
          <p:nvPr/>
        </p:nvGrpSpPr>
        <p:grpSpPr>
          <a:xfrm>
            <a:off x="3726808" y="5202830"/>
            <a:ext cx="1666080" cy="440640"/>
            <a:chOff x="3726808" y="5202830"/>
            <a:chExt cx="1666080" cy="440640"/>
          </a:xfrm>
        </p:grpSpPr>
        <mc:AlternateContent xmlns:mc="http://schemas.openxmlformats.org/markup-compatibility/2006" xmlns:p14="http://schemas.microsoft.com/office/powerpoint/2010/main">
          <mc:Choice Requires="p14">
            <p:contentPart p14:bwMode="auto" r:id="rId184">
              <p14:nvContentPartPr>
                <p14:cNvPr id="189" name="Ink 188"/>
                <p14:cNvContentPartPr/>
                <p14:nvPr/>
              </p14:nvContentPartPr>
              <p14:xfrm>
                <a:off x="3726808" y="5202830"/>
                <a:ext cx="192960" cy="440640"/>
              </p14:xfrm>
            </p:contentPart>
          </mc:Choice>
          <mc:Fallback xmlns="">
            <p:pic>
              <p:nvPicPr>
                <p:cNvPr id="189" name="Ink 188"/>
              </p:nvPicPr>
              <p:blipFill>
                <a:blip r:embed="rId185"/>
              </p:blipFill>
              <p:spPr>
                <a:xfrm>
                  <a:off x="3726808" y="5202830"/>
                  <a:ext cx="192960" cy="44064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90" name="Ink 189"/>
                <p14:cNvContentPartPr/>
                <p14:nvPr/>
              </p14:nvContentPartPr>
              <p14:xfrm>
                <a:off x="3988528" y="5407670"/>
                <a:ext cx="90000" cy="167400"/>
              </p14:xfrm>
            </p:contentPart>
          </mc:Choice>
          <mc:Fallback xmlns="">
            <p:pic>
              <p:nvPicPr>
                <p:cNvPr id="190" name="Ink 189"/>
              </p:nvPicPr>
              <p:blipFill>
                <a:blip r:embed="rId187"/>
              </p:blipFill>
              <p:spPr>
                <a:xfrm>
                  <a:off x="3988528" y="5407670"/>
                  <a:ext cx="90000" cy="16740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91" name="Ink 190"/>
                <p14:cNvContentPartPr/>
                <p14:nvPr/>
              </p14:nvContentPartPr>
              <p14:xfrm>
                <a:off x="4020208" y="5246390"/>
                <a:ext cx="84960" cy="105120"/>
              </p14:xfrm>
            </p:contentPart>
          </mc:Choice>
          <mc:Fallback xmlns="">
            <p:pic>
              <p:nvPicPr>
                <p:cNvPr id="191" name="Ink 190"/>
              </p:nvPicPr>
              <p:blipFill>
                <a:blip r:embed="rId189"/>
              </p:blipFill>
              <p:spPr>
                <a:xfrm>
                  <a:off x="4020208" y="5246390"/>
                  <a:ext cx="84960" cy="10512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92" name="Ink 191"/>
                <p14:cNvContentPartPr/>
                <p14:nvPr/>
              </p14:nvContentPartPr>
              <p14:xfrm>
                <a:off x="4297408" y="5234150"/>
                <a:ext cx="20520" cy="235800"/>
              </p14:xfrm>
            </p:contentPart>
          </mc:Choice>
          <mc:Fallback xmlns="">
            <p:pic>
              <p:nvPicPr>
                <p:cNvPr id="192" name="Ink 191"/>
              </p:nvPicPr>
              <p:blipFill>
                <a:blip r:embed="rId191"/>
              </p:blipFill>
              <p:spPr>
                <a:xfrm>
                  <a:off x="4297408" y="5234150"/>
                  <a:ext cx="20520" cy="23580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93" name="Ink 192"/>
                <p14:cNvContentPartPr/>
                <p14:nvPr/>
              </p14:nvContentPartPr>
              <p14:xfrm>
                <a:off x="4237288" y="5350790"/>
                <a:ext cx="169920" cy="6840"/>
              </p14:xfrm>
            </p:contentPart>
          </mc:Choice>
          <mc:Fallback xmlns="">
            <p:pic>
              <p:nvPicPr>
                <p:cNvPr id="193" name="Ink 192"/>
              </p:nvPicPr>
              <p:blipFill>
                <a:blip r:embed="rId193"/>
              </p:blipFill>
              <p:spPr>
                <a:xfrm>
                  <a:off x="4237288" y="5350790"/>
                  <a:ext cx="169920" cy="684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94" name="Ink 193"/>
                <p14:cNvContentPartPr/>
                <p14:nvPr/>
              </p14:nvContentPartPr>
              <p14:xfrm>
                <a:off x="4559128" y="5239910"/>
                <a:ext cx="264600" cy="209520"/>
              </p14:xfrm>
            </p:contentPart>
          </mc:Choice>
          <mc:Fallback xmlns="">
            <p:pic>
              <p:nvPicPr>
                <p:cNvPr id="194" name="Ink 193"/>
              </p:nvPicPr>
              <p:blipFill>
                <a:blip r:embed="rId195"/>
              </p:blipFill>
              <p:spPr>
                <a:xfrm>
                  <a:off x="4559128" y="5239910"/>
                  <a:ext cx="264600" cy="20952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95" name="Ink 194"/>
                <p14:cNvContentPartPr/>
                <p14:nvPr/>
              </p14:nvContentPartPr>
              <p14:xfrm>
                <a:off x="4922008" y="5247110"/>
                <a:ext cx="163440" cy="226080"/>
              </p14:xfrm>
            </p:contentPart>
          </mc:Choice>
          <mc:Fallback xmlns="">
            <p:pic>
              <p:nvPicPr>
                <p:cNvPr id="195" name="Ink 194"/>
              </p:nvPicPr>
              <p:blipFill>
                <a:blip r:embed="rId197"/>
              </p:blipFill>
              <p:spPr>
                <a:xfrm>
                  <a:off x="4922008" y="5247110"/>
                  <a:ext cx="163440" cy="22608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96" name="Ink 195"/>
                <p14:cNvContentPartPr/>
                <p14:nvPr/>
              </p14:nvContentPartPr>
              <p14:xfrm>
                <a:off x="5220448" y="5258270"/>
                <a:ext cx="172440" cy="196920"/>
              </p14:xfrm>
            </p:contentPart>
          </mc:Choice>
          <mc:Fallback xmlns="">
            <p:pic>
              <p:nvPicPr>
                <p:cNvPr id="196" name="Ink 195"/>
              </p:nvPicPr>
              <p:blipFill>
                <a:blip r:embed="rId199"/>
              </p:blipFill>
              <p:spPr>
                <a:xfrm>
                  <a:off x="5220448" y="5258270"/>
                  <a:ext cx="172440" cy="196920"/>
                </a:xfrm>
                <a:prstGeom prst="rect"/>
              </p:spPr>
            </p:pic>
          </mc:Fallback>
        </mc:AlternateContent>
      </p:grpSp>
      <p:grpSp>
        <p:nvGrpSpPr>
          <p:cNvPr id="210" name="Group 209"/>
          <p:cNvGrpSpPr/>
          <p:nvPr/>
        </p:nvGrpSpPr>
        <p:grpSpPr>
          <a:xfrm>
            <a:off x="2613990" y="5783573"/>
            <a:ext cx="718560" cy="424080"/>
            <a:chOff x="2613990" y="5783573"/>
            <a:chExt cx="718560" cy="424080"/>
          </a:xfrm>
        </p:grpSpPr>
        <mc:AlternateContent xmlns:mc="http://schemas.openxmlformats.org/markup-compatibility/2006" xmlns:p14="http://schemas.microsoft.com/office/powerpoint/2010/main">
          <mc:Choice Requires="p14">
            <p:contentPart p14:bwMode="auto" r:id="rId200">
              <p14:nvContentPartPr>
                <p14:cNvPr id="199" name="Ink 198"/>
                <p14:cNvContentPartPr/>
                <p14:nvPr/>
              </p14:nvContentPartPr>
              <p14:xfrm>
                <a:off x="2613990" y="5787893"/>
                <a:ext cx="154440" cy="419760"/>
              </p14:xfrm>
            </p:contentPart>
          </mc:Choice>
          <mc:Fallback xmlns="">
            <p:pic>
              <p:nvPicPr>
                <p:cNvPr id="199" name="Ink 198"/>
              </p:nvPicPr>
              <p:blipFill>
                <a:blip r:embed="rId201"/>
              </p:blipFill>
              <p:spPr>
                <a:xfrm>
                  <a:off x="2613990" y="5787893"/>
                  <a:ext cx="154440" cy="41976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200" name="Ink 199"/>
                <p14:cNvContentPartPr/>
                <p14:nvPr/>
              </p14:nvContentPartPr>
              <p14:xfrm>
                <a:off x="2890470" y="5927573"/>
                <a:ext cx="86400" cy="155880"/>
              </p14:xfrm>
            </p:contentPart>
          </mc:Choice>
          <mc:Fallback xmlns="">
            <p:pic>
              <p:nvPicPr>
                <p:cNvPr id="200" name="Ink 199"/>
              </p:nvPicPr>
              <p:blipFill>
                <a:blip r:embed="rId203"/>
              </p:blipFill>
              <p:spPr>
                <a:xfrm>
                  <a:off x="2890470" y="5927573"/>
                  <a:ext cx="86400" cy="15588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201" name="Ink 200"/>
                <p14:cNvContentPartPr/>
                <p14:nvPr/>
              </p14:nvContentPartPr>
              <p14:xfrm>
                <a:off x="2932950" y="5783573"/>
                <a:ext cx="85320" cy="79560"/>
              </p14:xfrm>
            </p:contentPart>
          </mc:Choice>
          <mc:Fallback xmlns="">
            <p:pic>
              <p:nvPicPr>
                <p:cNvPr id="201" name="Ink 200"/>
              </p:nvPicPr>
              <p:blipFill>
                <a:blip r:embed="rId205"/>
              </p:blipFill>
              <p:spPr>
                <a:xfrm>
                  <a:off x="2932950" y="5783573"/>
                  <a:ext cx="85320" cy="7956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202" name="Ink 201"/>
                <p14:cNvContentPartPr/>
                <p14:nvPr/>
              </p14:nvContentPartPr>
              <p14:xfrm>
                <a:off x="3233190" y="5816333"/>
                <a:ext cx="13680" cy="209520"/>
              </p14:xfrm>
            </p:contentPart>
          </mc:Choice>
          <mc:Fallback xmlns="">
            <p:pic>
              <p:nvPicPr>
                <p:cNvPr id="202" name="Ink 201"/>
              </p:nvPicPr>
              <p:blipFill>
                <a:blip r:embed="rId207"/>
              </p:blipFill>
              <p:spPr>
                <a:xfrm>
                  <a:off x="3233190" y="5816333"/>
                  <a:ext cx="13680" cy="20952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203" name="Ink 202"/>
                <p14:cNvContentPartPr/>
                <p14:nvPr/>
              </p14:nvContentPartPr>
              <p14:xfrm>
                <a:off x="3173070" y="5914253"/>
                <a:ext cx="159480" cy="7920"/>
              </p14:xfrm>
            </p:contentPart>
          </mc:Choice>
          <mc:Fallback xmlns="">
            <p:pic>
              <p:nvPicPr>
                <p:cNvPr id="203" name="Ink 202"/>
              </p:nvPicPr>
              <p:blipFill>
                <a:blip r:embed="rId209"/>
              </p:blipFill>
              <p:spPr>
                <a:xfrm>
                  <a:off x="3173070" y="5914253"/>
                  <a:ext cx="159480" cy="7920"/>
                </a:xfrm>
                <a:prstGeom prst="rect"/>
              </p:spPr>
            </p:pic>
          </mc:Fallback>
        </mc:AlternateContent>
      </p:grpSp>
      <p:grpSp>
        <p:nvGrpSpPr>
          <p:cNvPr id="209" name="Group 208"/>
          <p:cNvGrpSpPr/>
          <p:nvPr/>
        </p:nvGrpSpPr>
        <p:grpSpPr>
          <a:xfrm>
            <a:off x="1557823" y="5724173"/>
            <a:ext cx="2829887" cy="770047"/>
            <a:chOff x="1557823" y="5724173"/>
            <a:chExt cx="2829887" cy="770047"/>
          </a:xfrm>
        </p:grpSpPr>
        <mc:AlternateContent xmlns:mc="http://schemas.openxmlformats.org/markup-compatibility/2006" xmlns:p14="http://schemas.microsoft.com/office/powerpoint/2010/main">
          <mc:Choice Requires="p14">
            <p:contentPart p14:bwMode="auto" r:id="rId210">
              <p14:nvContentPartPr>
                <p14:cNvPr id="204" name="Ink 203"/>
                <p14:cNvContentPartPr/>
                <p14:nvPr/>
              </p14:nvContentPartPr>
              <p14:xfrm>
                <a:off x="3535230" y="5809853"/>
                <a:ext cx="259560" cy="201240"/>
              </p14:xfrm>
            </p:contentPart>
          </mc:Choice>
          <mc:Fallback xmlns="">
            <p:pic>
              <p:nvPicPr>
                <p:cNvPr id="204" name="Ink 203"/>
              </p:nvPicPr>
              <p:blipFill>
                <a:blip r:embed="rId211"/>
              </p:blipFill>
              <p:spPr>
                <a:xfrm>
                  <a:off x="3535230" y="5809853"/>
                  <a:ext cx="259560" cy="20124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205" name="Ink 204"/>
                <p14:cNvContentPartPr/>
                <p14:nvPr/>
              </p14:nvContentPartPr>
              <p14:xfrm>
                <a:off x="3957870" y="5742893"/>
                <a:ext cx="139680" cy="339120"/>
              </p14:xfrm>
            </p:contentPart>
          </mc:Choice>
          <mc:Fallback xmlns="">
            <p:pic>
              <p:nvPicPr>
                <p:cNvPr id="205" name="Ink 204"/>
              </p:nvPicPr>
              <p:blipFill>
                <a:blip r:embed="rId213"/>
              </p:blipFill>
              <p:spPr>
                <a:xfrm>
                  <a:off x="3957870" y="5742893"/>
                  <a:ext cx="139680" cy="33912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206" name="Ink 205"/>
                <p14:cNvContentPartPr/>
                <p14:nvPr/>
              </p14:nvContentPartPr>
              <p14:xfrm>
                <a:off x="4146870" y="5794733"/>
                <a:ext cx="87120" cy="192240"/>
              </p14:xfrm>
            </p:contentPart>
          </mc:Choice>
          <mc:Fallback xmlns="">
            <p:pic>
              <p:nvPicPr>
                <p:cNvPr id="206" name="Ink 205"/>
              </p:nvPicPr>
              <p:blipFill>
                <a:blip r:embed="rId215"/>
              </p:blipFill>
              <p:spPr>
                <a:xfrm>
                  <a:off x="4146870" y="5794733"/>
                  <a:ext cx="87120" cy="19224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207" name="Ink 206"/>
                <p14:cNvContentPartPr/>
                <p14:nvPr/>
              </p14:nvContentPartPr>
              <p14:xfrm>
                <a:off x="4322190" y="5724173"/>
                <a:ext cx="65520" cy="313200"/>
              </p14:xfrm>
            </p:contentPart>
          </mc:Choice>
          <mc:Fallback xmlns="">
            <p:pic>
              <p:nvPicPr>
                <p:cNvPr id="207" name="Ink 206"/>
              </p:nvPicPr>
              <p:blipFill>
                <a:blip r:embed="rId217"/>
              </p:blipFill>
              <p:spPr>
                <a:xfrm>
                  <a:off x="4322190" y="5724173"/>
                  <a:ext cx="65520" cy="31320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208" name="Ink 207"/>
                <p14:cNvContentPartPr/>
                <p14:nvPr/>
              </p14:nvContentPartPr>
              <p14:xfrm>
                <a:off x="1557823" y="6409980"/>
                <a:ext cx="113400" cy="84240"/>
              </p14:xfrm>
            </p:contentPart>
          </mc:Choice>
          <mc:Fallback xmlns="">
            <p:pic>
              <p:nvPicPr>
                <p:cNvPr id="208" name="Ink 207"/>
              </p:nvPicPr>
              <p:blipFill>
                <a:blip r:embed="rId219"/>
              </p:blipFill>
              <p:spPr>
                <a:xfrm>
                  <a:off x="1557823" y="6409980"/>
                  <a:ext cx="113400" cy="84240"/>
                </a:xfrm>
                <a:prstGeom prst="rect"/>
              </p:spPr>
            </p:pic>
          </mc:Fallback>
        </mc:AlternateContent>
      </p:grpSp>
      <p:grpSp>
        <p:nvGrpSpPr>
          <p:cNvPr id="217" name="Group 216"/>
          <p:cNvGrpSpPr/>
          <p:nvPr/>
        </p:nvGrpSpPr>
        <p:grpSpPr>
          <a:xfrm>
            <a:off x="1935103" y="6362820"/>
            <a:ext cx="964080" cy="476280"/>
            <a:chOff x="1935103" y="6362820"/>
            <a:chExt cx="964080" cy="476280"/>
          </a:xfrm>
        </p:grpSpPr>
        <mc:AlternateContent xmlns:mc="http://schemas.openxmlformats.org/markup-compatibility/2006" xmlns:p14="http://schemas.microsoft.com/office/powerpoint/2010/main">
          <mc:Choice Requires="p14">
            <p:contentPart p14:bwMode="auto" r:id="rId220">
              <p14:nvContentPartPr>
                <p14:cNvPr id="211" name="Ink 210"/>
                <p14:cNvContentPartPr/>
                <p14:nvPr/>
              </p14:nvContentPartPr>
              <p14:xfrm>
                <a:off x="1935103" y="6380100"/>
                <a:ext cx="166320" cy="459000"/>
              </p14:xfrm>
            </p:contentPart>
          </mc:Choice>
          <mc:Fallback xmlns="">
            <p:pic>
              <p:nvPicPr>
                <p:cNvPr id="211" name="Ink 210"/>
              </p:nvPicPr>
              <p:blipFill>
                <a:blip r:embed="rId221"/>
              </p:blipFill>
              <p:spPr>
                <a:xfrm>
                  <a:off x="1935103" y="6380100"/>
                  <a:ext cx="166320" cy="45900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212" name="Ink 211"/>
                <p14:cNvContentPartPr/>
                <p14:nvPr/>
              </p14:nvContentPartPr>
              <p14:xfrm>
                <a:off x="2186743" y="6498180"/>
                <a:ext cx="91440" cy="159480"/>
              </p14:xfrm>
            </p:contentPart>
          </mc:Choice>
          <mc:Fallback xmlns="">
            <p:pic>
              <p:nvPicPr>
                <p:cNvPr id="212" name="Ink 211"/>
              </p:nvPicPr>
              <p:blipFill>
                <a:blip r:embed="rId223"/>
              </p:blipFill>
              <p:spPr>
                <a:xfrm>
                  <a:off x="2186743" y="6498180"/>
                  <a:ext cx="91440" cy="15948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213" name="Ink 212"/>
                <p14:cNvContentPartPr/>
                <p14:nvPr/>
              </p14:nvContentPartPr>
              <p14:xfrm>
                <a:off x="2192863" y="6362820"/>
                <a:ext cx="75240" cy="76320"/>
              </p14:xfrm>
            </p:contentPart>
          </mc:Choice>
          <mc:Fallback xmlns="">
            <p:pic>
              <p:nvPicPr>
                <p:cNvPr id="213" name="Ink 212"/>
              </p:nvPicPr>
              <p:blipFill>
                <a:blip r:embed="rId225"/>
              </p:blipFill>
              <p:spPr>
                <a:xfrm>
                  <a:off x="2192863" y="6362820"/>
                  <a:ext cx="75240" cy="7632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214" name="Ink 213"/>
                <p14:cNvContentPartPr/>
                <p14:nvPr/>
              </p14:nvContentPartPr>
              <p14:xfrm>
                <a:off x="2485543" y="6415380"/>
                <a:ext cx="24480" cy="231480"/>
              </p14:xfrm>
            </p:contentPart>
          </mc:Choice>
          <mc:Fallback xmlns="">
            <p:pic>
              <p:nvPicPr>
                <p:cNvPr id="214" name="Ink 213"/>
              </p:nvPicPr>
              <p:blipFill>
                <a:blip r:embed="rId227"/>
              </p:blipFill>
              <p:spPr>
                <a:xfrm>
                  <a:off x="2485543" y="6415380"/>
                  <a:ext cx="24480" cy="2314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215" name="Ink 214"/>
                <p14:cNvContentPartPr/>
                <p14:nvPr/>
              </p14:nvContentPartPr>
              <p14:xfrm>
                <a:off x="2439103" y="6493860"/>
                <a:ext cx="137160" cy="4680"/>
              </p14:xfrm>
            </p:contentPart>
          </mc:Choice>
          <mc:Fallback xmlns="">
            <p:pic>
              <p:nvPicPr>
                <p:cNvPr id="215" name="Ink 214"/>
              </p:nvPicPr>
              <p:blipFill>
                <a:blip r:embed="rId229"/>
              </p:blipFill>
              <p:spPr>
                <a:xfrm>
                  <a:off x="2439103" y="6493860"/>
                  <a:ext cx="137160" cy="468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216" name="Ink 215"/>
                <p14:cNvContentPartPr/>
                <p14:nvPr/>
              </p14:nvContentPartPr>
              <p14:xfrm>
                <a:off x="2663023" y="6399540"/>
                <a:ext cx="236160" cy="226080"/>
              </p14:xfrm>
            </p:contentPart>
          </mc:Choice>
          <mc:Fallback xmlns="">
            <p:pic>
              <p:nvPicPr>
                <p:cNvPr id="216" name="Ink 215"/>
              </p:nvPicPr>
              <p:blipFill>
                <a:blip r:embed="rId231"/>
              </p:blipFill>
              <p:spPr>
                <a:xfrm>
                  <a:off x="2663023" y="6399540"/>
                  <a:ext cx="236160" cy="226080"/>
                </a:xfrm>
                <a:prstGeom prst="rect"/>
              </p:spPr>
            </p:pic>
          </mc:Fallback>
        </mc:AlternateContent>
      </p:grpSp>
      <p:grpSp>
        <p:nvGrpSpPr>
          <p:cNvPr id="223" name="Group 222"/>
          <p:cNvGrpSpPr/>
          <p:nvPr/>
        </p:nvGrpSpPr>
        <p:grpSpPr>
          <a:xfrm>
            <a:off x="6491608" y="2983430"/>
            <a:ext cx="658440" cy="282600"/>
            <a:chOff x="6491608" y="2983430"/>
            <a:chExt cx="658440" cy="282600"/>
          </a:xfrm>
        </p:grpSpPr>
        <mc:AlternateContent xmlns:mc="http://schemas.openxmlformats.org/markup-compatibility/2006" xmlns:p14="http://schemas.microsoft.com/office/powerpoint/2010/main">
          <mc:Choice Requires="p14">
            <p:contentPart p14:bwMode="auto" r:id="rId232">
              <p14:nvContentPartPr>
                <p14:cNvPr id="218" name="Ink 217"/>
                <p14:cNvContentPartPr/>
                <p14:nvPr/>
              </p14:nvContentPartPr>
              <p14:xfrm>
                <a:off x="6491608" y="2983430"/>
                <a:ext cx="658440" cy="282600"/>
              </p14:xfrm>
            </p:contentPart>
          </mc:Choice>
          <mc:Fallback xmlns="">
            <p:pic>
              <p:nvPicPr>
                <p:cNvPr id="218" name="Ink 217"/>
              </p:nvPicPr>
              <p:blipFill>
                <a:blip r:embed="rId233"/>
              </p:blipFill>
              <p:spPr>
                <a:xfrm>
                  <a:off x="6491608" y="2983430"/>
                  <a:ext cx="658440" cy="28260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219" name="Ink 218"/>
                <p14:cNvContentPartPr/>
                <p14:nvPr/>
              </p14:nvContentPartPr>
              <p14:xfrm>
                <a:off x="6536608" y="3066230"/>
                <a:ext cx="199440" cy="2520"/>
              </p14:xfrm>
            </p:contentPart>
          </mc:Choice>
          <mc:Fallback xmlns="">
            <p:pic>
              <p:nvPicPr>
                <p:cNvPr id="219" name="Ink 218"/>
              </p:nvPicPr>
              <p:blipFill>
                <a:blip r:embed="rId235"/>
              </p:blipFill>
              <p:spPr>
                <a:xfrm>
                  <a:off x="6536608" y="3066230"/>
                  <a:ext cx="199440" cy="2520"/>
                </a:xfrm>
                <a:prstGeom prst="rect"/>
              </p:spPr>
            </p:pic>
          </mc:Fallback>
        </mc:AlternateContent>
      </p:grpSp>
      <p:grpSp>
        <p:nvGrpSpPr>
          <p:cNvPr id="222" name="Group 221"/>
          <p:cNvGrpSpPr/>
          <p:nvPr/>
        </p:nvGrpSpPr>
        <p:grpSpPr>
          <a:xfrm>
            <a:off x="7505728" y="2878310"/>
            <a:ext cx="979560" cy="639360"/>
            <a:chOff x="7505728" y="2878310"/>
            <a:chExt cx="979560" cy="639360"/>
          </a:xfrm>
        </p:grpSpPr>
        <mc:AlternateContent xmlns:mc="http://schemas.openxmlformats.org/markup-compatibility/2006" xmlns:p14="http://schemas.microsoft.com/office/powerpoint/2010/main">
          <mc:Choice Requires="p14">
            <p:contentPart p14:bwMode="auto" r:id="rId236">
              <p14:nvContentPartPr>
                <p14:cNvPr id="220" name="Ink 219"/>
                <p14:cNvContentPartPr/>
                <p14:nvPr/>
              </p14:nvContentPartPr>
              <p14:xfrm>
                <a:off x="7505728" y="3082430"/>
                <a:ext cx="979560" cy="435240"/>
              </p14:xfrm>
            </p:contentPart>
          </mc:Choice>
          <mc:Fallback xmlns="">
            <p:pic>
              <p:nvPicPr>
                <p:cNvPr id="220" name="Ink 219"/>
              </p:nvPicPr>
              <p:blipFill>
                <a:blip r:embed="rId237"/>
              </p:blipFill>
              <p:spPr>
                <a:xfrm>
                  <a:off x="7505728" y="3082430"/>
                  <a:ext cx="979560" cy="43524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221" name="Ink 220"/>
                <p14:cNvContentPartPr/>
                <p14:nvPr/>
              </p14:nvContentPartPr>
              <p14:xfrm>
                <a:off x="7923688" y="2878310"/>
                <a:ext cx="149040" cy="135000"/>
              </p14:xfrm>
            </p:contentPart>
          </mc:Choice>
          <mc:Fallback xmlns="">
            <p:pic>
              <p:nvPicPr>
                <p:cNvPr id="221" name="Ink 220"/>
              </p:nvPicPr>
              <p:blipFill>
                <a:blip r:embed="rId239"/>
              </p:blipFill>
              <p:spPr>
                <a:xfrm>
                  <a:off x="7923688" y="2878310"/>
                  <a:ext cx="149040" cy="135000"/>
                </a:xfrm>
                <a:prstGeom prst="rect"/>
              </p:spPr>
            </p:pic>
          </mc:Fallback>
        </mc:AlternateContent>
      </p:grpSp>
      <mc:AlternateContent xmlns:mc="http://schemas.openxmlformats.org/markup-compatibility/2006" xmlns:p14="http://schemas.microsoft.com/office/powerpoint/2010/main">
        <mc:Choice Requires="p14">
          <p:contentPart p14:bwMode="auto" r:id="rId240">
            <p14:nvContentPartPr>
              <p14:cNvPr id="224" name="Ink 223"/>
              <p14:cNvContentPartPr/>
              <p14:nvPr/>
            </p14:nvContentPartPr>
            <p14:xfrm>
              <a:off x="8832688" y="2924390"/>
              <a:ext cx="215280" cy="273960"/>
            </p14:xfrm>
          </p:contentPart>
        </mc:Choice>
        <mc:Fallback xmlns="">
          <p:pic>
            <p:nvPicPr>
              <p:cNvPr id="224" name="Ink 223"/>
            </p:nvPicPr>
            <p:blipFill>
              <a:blip r:embed="rId241"/>
            </p:blipFill>
            <p:spPr>
              <a:xfrm>
                <a:off x="8832688" y="2924390"/>
                <a:ext cx="215280" cy="273960"/>
              </a:xfrm>
              <a:prstGeom prst="rect"/>
            </p:spPr>
          </p:pic>
        </mc:Fallback>
      </mc:AlternateContent>
      <p:grpSp>
        <p:nvGrpSpPr>
          <p:cNvPr id="233" name="Group 232"/>
          <p:cNvGrpSpPr/>
          <p:nvPr/>
        </p:nvGrpSpPr>
        <p:grpSpPr>
          <a:xfrm>
            <a:off x="9164968" y="2963990"/>
            <a:ext cx="582120" cy="448560"/>
            <a:chOff x="9164968" y="2963990"/>
            <a:chExt cx="582120" cy="448560"/>
          </a:xfrm>
        </p:grpSpPr>
        <mc:AlternateContent xmlns:mc="http://schemas.openxmlformats.org/markup-compatibility/2006" xmlns:p14="http://schemas.microsoft.com/office/powerpoint/2010/main">
          <mc:Choice Requires="p14">
            <p:contentPart p14:bwMode="auto" r:id="rId242">
              <p14:nvContentPartPr>
                <p14:cNvPr id="229" name="Ink 228"/>
                <p14:cNvContentPartPr/>
                <p14:nvPr/>
              </p14:nvContentPartPr>
              <p14:xfrm>
                <a:off x="9164968" y="2978030"/>
                <a:ext cx="184320" cy="434520"/>
              </p14:xfrm>
            </p:contentPart>
          </mc:Choice>
          <mc:Fallback xmlns="">
            <p:pic>
              <p:nvPicPr>
                <p:cNvPr id="229" name="Ink 228"/>
              </p:nvPicPr>
              <p:blipFill>
                <a:blip r:embed="rId243"/>
              </p:blipFill>
              <p:spPr>
                <a:xfrm>
                  <a:off x="9164968" y="2978030"/>
                  <a:ext cx="184320" cy="43452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230" name="Ink 229"/>
                <p14:cNvContentPartPr/>
                <p14:nvPr/>
              </p14:nvContentPartPr>
              <p14:xfrm>
                <a:off x="9433528" y="3069470"/>
                <a:ext cx="83880" cy="9000"/>
              </p14:xfrm>
            </p:contentPart>
          </mc:Choice>
          <mc:Fallback xmlns="">
            <p:pic>
              <p:nvPicPr>
                <p:cNvPr id="230" name="Ink 229"/>
              </p:nvPicPr>
              <p:blipFill>
                <a:blip r:embed="rId245"/>
              </p:blipFill>
              <p:spPr>
                <a:xfrm>
                  <a:off x="9433528" y="3069470"/>
                  <a:ext cx="83880" cy="900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231" name="Ink 230"/>
                <p14:cNvContentPartPr/>
                <p14:nvPr/>
              </p14:nvContentPartPr>
              <p14:xfrm>
                <a:off x="9440728" y="3123470"/>
                <a:ext cx="140760" cy="21600"/>
              </p14:xfrm>
            </p:contentPart>
          </mc:Choice>
          <mc:Fallback xmlns="">
            <p:pic>
              <p:nvPicPr>
                <p:cNvPr id="231" name="Ink 230"/>
              </p:nvPicPr>
              <p:blipFill>
                <a:blip r:embed="rId247"/>
              </p:blipFill>
              <p:spPr>
                <a:xfrm>
                  <a:off x="9440728" y="3123470"/>
                  <a:ext cx="140760" cy="2160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232" name="Ink 231"/>
                <p14:cNvContentPartPr/>
                <p14:nvPr/>
              </p14:nvContentPartPr>
              <p14:xfrm>
                <a:off x="9629728" y="2963990"/>
                <a:ext cx="117360" cy="269280"/>
              </p14:xfrm>
            </p:contentPart>
          </mc:Choice>
          <mc:Fallback xmlns="">
            <p:pic>
              <p:nvPicPr>
                <p:cNvPr id="232" name="Ink 231"/>
              </p:nvPicPr>
              <p:blipFill>
                <a:blip r:embed="rId249"/>
              </p:blipFill>
              <p:spPr>
                <a:xfrm>
                  <a:off x="9629728" y="2963990"/>
                  <a:ext cx="117360" cy="269280"/>
                </a:xfrm>
                <a:prstGeom prst="rect"/>
              </p:spPr>
            </p:pic>
          </mc:Fallback>
        </mc:AlternateContent>
      </p:grpSp>
      <p:grpSp>
        <p:nvGrpSpPr>
          <p:cNvPr id="241" name="Group 240"/>
          <p:cNvGrpSpPr/>
          <p:nvPr/>
        </p:nvGrpSpPr>
        <p:grpSpPr>
          <a:xfrm>
            <a:off x="7359568" y="3654830"/>
            <a:ext cx="1184400" cy="471600"/>
            <a:chOff x="7359568" y="3654830"/>
            <a:chExt cx="1184400" cy="471600"/>
          </a:xfrm>
        </p:grpSpPr>
        <mc:AlternateContent xmlns:mc="http://schemas.openxmlformats.org/markup-compatibility/2006" xmlns:p14="http://schemas.microsoft.com/office/powerpoint/2010/main">
          <mc:Choice Requires="p14">
            <p:contentPart p14:bwMode="auto" r:id="rId250">
              <p14:nvContentPartPr>
                <p14:cNvPr id="234" name="Ink 233"/>
                <p14:cNvContentPartPr/>
                <p14:nvPr/>
              </p14:nvContentPartPr>
              <p14:xfrm>
                <a:off x="7359568" y="3654830"/>
                <a:ext cx="186480" cy="471600"/>
              </p14:xfrm>
            </p:contentPart>
          </mc:Choice>
          <mc:Fallback xmlns="">
            <p:pic>
              <p:nvPicPr>
                <p:cNvPr id="234" name="Ink 233"/>
              </p:nvPicPr>
              <p:blipFill>
                <a:blip r:embed="rId251"/>
              </p:blipFill>
              <p:spPr>
                <a:xfrm>
                  <a:off x="7359568" y="3654830"/>
                  <a:ext cx="186480" cy="47160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235" name="Ink 234"/>
                <p14:cNvContentPartPr/>
                <p14:nvPr/>
              </p14:nvContentPartPr>
              <p14:xfrm>
                <a:off x="7619128" y="3902150"/>
                <a:ext cx="122400" cy="155160"/>
              </p14:xfrm>
            </p:contentPart>
          </mc:Choice>
          <mc:Fallback xmlns="">
            <p:pic>
              <p:nvPicPr>
                <p:cNvPr id="235" name="Ink 234"/>
              </p:nvPicPr>
              <p:blipFill>
                <a:blip r:embed="rId253"/>
              </p:blipFill>
              <p:spPr>
                <a:xfrm>
                  <a:off x="7619128" y="3902150"/>
                  <a:ext cx="122400" cy="15516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236" name="Ink 235"/>
                <p14:cNvContentPartPr/>
                <p14:nvPr/>
              </p14:nvContentPartPr>
              <p14:xfrm>
                <a:off x="7669168" y="3756350"/>
                <a:ext cx="75960" cy="78840"/>
              </p14:xfrm>
            </p:contentPart>
          </mc:Choice>
          <mc:Fallback xmlns="">
            <p:pic>
              <p:nvPicPr>
                <p:cNvPr id="236" name="Ink 235"/>
              </p:nvPicPr>
              <p:blipFill>
                <a:blip r:embed="rId255"/>
              </p:blipFill>
              <p:spPr>
                <a:xfrm>
                  <a:off x="7669168" y="3756350"/>
                  <a:ext cx="75960" cy="7884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237" name="Ink 236"/>
                <p14:cNvContentPartPr/>
                <p14:nvPr/>
              </p14:nvContentPartPr>
              <p14:xfrm>
                <a:off x="7896688" y="3844550"/>
                <a:ext cx="8640" cy="174240"/>
              </p14:xfrm>
            </p:contentPart>
          </mc:Choice>
          <mc:Fallback xmlns="">
            <p:pic>
              <p:nvPicPr>
                <p:cNvPr id="237" name="Ink 236"/>
              </p:nvPicPr>
              <p:blipFill>
                <a:blip r:embed="rId257"/>
              </p:blipFill>
              <p:spPr>
                <a:xfrm>
                  <a:off x="7896688" y="3844550"/>
                  <a:ext cx="8640" cy="17424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238" name="Ink 237"/>
                <p14:cNvContentPartPr/>
                <p14:nvPr/>
              </p14:nvContentPartPr>
              <p14:xfrm>
                <a:off x="7844848" y="3907190"/>
                <a:ext cx="126360" cy="3600"/>
              </p14:xfrm>
            </p:contentPart>
          </mc:Choice>
          <mc:Fallback xmlns="">
            <p:pic>
              <p:nvPicPr>
                <p:cNvPr id="238" name="Ink 237"/>
              </p:nvPicPr>
              <p:blipFill>
                <a:blip r:embed="rId259"/>
              </p:blipFill>
              <p:spPr>
                <a:xfrm>
                  <a:off x="7844848" y="3907190"/>
                  <a:ext cx="126360" cy="360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239" name="Ink 238"/>
                <p14:cNvContentPartPr/>
                <p14:nvPr/>
              </p14:nvContentPartPr>
              <p14:xfrm>
                <a:off x="8034568" y="3788750"/>
                <a:ext cx="179280" cy="233640"/>
              </p14:xfrm>
            </p:contentPart>
          </mc:Choice>
          <mc:Fallback xmlns="">
            <p:pic>
              <p:nvPicPr>
                <p:cNvPr id="239" name="Ink 238"/>
              </p:nvPicPr>
              <p:blipFill>
                <a:blip r:embed="rId261"/>
              </p:blipFill>
              <p:spPr>
                <a:xfrm>
                  <a:off x="8034568" y="3788750"/>
                  <a:ext cx="179280" cy="23364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240" name="Ink 239"/>
                <p14:cNvContentPartPr/>
                <p14:nvPr/>
              </p14:nvContentPartPr>
              <p14:xfrm>
                <a:off x="8374048" y="3763910"/>
                <a:ext cx="169920" cy="67320"/>
              </p14:xfrm>
            </p:contentPart>
          </mc:Choice>
          <mc:Fallback xmlns="">
            <p:pic>
              <p:nvPicPr>
                <p:cNvPr id="240" name="Ink 239"/>
              </p:nvPicPr>
              <p:blipFill>
                <a:blip r:embed="rId263"/>
              </p:blipFill>
              <p:spPr>
                <a:xfrm>
                  <a:off x="8374048" y="3763910"/>
                  <a:ext cx="169920" cy="67320"/>
                </a:xfrm>
                <a:prstGeom prst="rect"/>
              </p:spPr>
            </p:pic>
          </mc:Fallback>
        </mc:AlternateContent>
      </p:grpSp>
      <p:grpSp>
        <p:nvGrpSpPr>
          <p:cNvPr id="245" name="Group 244"/>
          <p:cNvGrpSpPr/>
          <p:nvPr/>
        </p:nvGrpSpPr>
        <p:grpSpPr>
          <a:xfrm>
            <a:off x="8957608" y="3600830"/>
            <a:ext cx="401400" cy="416520"/>
            <a:chOff x="8957608" y="3600830"/>
            <a:chExt cx="401400" cy="416520"/>
          </a:xfrm>
        </p:grpSpPr>
        <mc:AlternateContent xmlns:mc="http://schemas.openxmlformats.org/markup-compatibility/2006" xmlns:p14="http://schemas.microsoft.com/office/powerpoint/2010/main">
          <mc:Choice Requires="p14">
            <p:contentPart p14:bwMode="auto" r:id="rId264">
              <p14:nvContentPartPr>
                <p14:cNvPr id="242" name="Ink 241"/>
                <p14:cNvContentPartPr/>
                <p14:nvPr/>
              </p14:nvContentPartPr>
              <p14:xfrm>
                <a:off x="8957608" y="3600830"/>
                <a:ext cx="196920" cy="416520"/>
              </p14:xfrm>
            </p:contentPart>
          </mc:Choice>
          <mc:Fallback xmlns="">
            <p:pic>
              <p:nvPicPr>
                <p:cNvPr id="242" name="Ink 241"/>
              </p:nvPicPr>
              <p:blipFill>
                <a:blip r:embed="rId265"/>
              </p:blipFill>
              <p:spPr>
                <a:xfrm>
                  <a:off x="8957608" y="3600830"/>
                  <a:ext cx="196920" cy="41652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243" name="Ink 242"/>
                <p14:cNvContentPartPr/>
                <p14:nvPr/>
              </p14:nvContentPartPr>
              <p14:xfrm>
                <a:off x="9235168" y="3828710"/>
                <a:ext cx="120960" cy="109440"/>
              </p14:xfrm>
            </p:contentPart>
          </mc:Choice>
          <mc:Fallback xmlns="">
            <p:pic>
              <p:nvPicPr>
                <p:cNvPr id="243" name="Ink 242"/>
              </p:nvPicPr>
              <p:blipFill>
                <a:blip r:embed="rId267"/>
              </p:blipFill>
              <p:spPr>
                <a:xfrm>
                  <a:off x="9235168" y="3828710"/>
                  <a:ext cx="120960" cy="10944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244" name="Ink 243"/>
                <p14:cNvContentPartPr/>
                <p14:nvPr/>
              </p14:nvContentPartPr>
              <p14:xfrm>
                <a:off x="9292048" y="3665270"/>
                <a:ext cx="66960" cy="109080"/>
              </p14:xfrm>
            </p:contentPart>
          </mc:Choice>
          <mc:Fallback xmlns="">
            <p:pic>
              <p:nvPicPr>
                <p:cNvPr id="244" name="Ink 243"/>
              </p:nvPicPr>
              <p:blipFill>
                <a:blip r:embed="rId269"/>
              </p:blipFill>
              <p:spPr>
                <a:xfrm>
                  <a:off x="9292048" y="3665270"/>
                  <a:ext cx="66960" cy="109080"/>
                </a:xfrm>
                <a:prstGeom prst="rect"/>
              </p:spPr>
            </p:pic>
          </mc:Fallback>
        </mc:AlternateContent>
      </p:grpSp>
      <mc:AlternateContent xmlns:mc="http://schemas.openxmlformats.org/markup-compatibility/2006" xmlns:p14="http://schemas.microsoft.com/office/powerpoint/2010/main">
        <mc:Choice Requires="p14">
          <p:contentPart p14:bwMode="auto" r:id="rId270">
            <p14:nvContentPartPr>
              <p14:cNvPr id="246" name="Ink 245"/>
              <p14:cNvContentPartPr/>
              <p14:nvPr/>
            </p14:nvContentPartPr>
            <p14:xfrm>
              <a:off x="9636928" y="3630710"/>
              <a:ext cx="6840" cy="255960"/>
            </p14:xfrm>
          </p:contentPart>
        </mc:Choice>
        <mc:Fallback xmlns="">
          <p:pic>
            <p:nvPicPr>
              <p:cNvPr id="246" name="Ink 245"/>
            </p:nvPicPr>
            <p:blipFill>
              <a:blip r:embed="rId271"/>
            </p:blipFill>
            <p:spPr>
              <a:xfrm>
                <a:off x="9636928" y="3630710"/>
                <a:ext cx="6840" cy="25596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247" name="Ink 246"/>
              <p14:cNvContentPartPr/>
              <p14:nvPr/>
            </p14:nvContentPartPr>
            <p14:xfrm>
              <a:off x="9573928" y="3766070"/>
              <a:ext cx="158400" cy="15120"/>
            </p14:xfrm>
          </p:contentPart>
        </mc:Choice>
        <mc:Fallback xmlns="">
          <p:pic>
            <p:nvPicPr>
              <p:cNvPr id="247" name="Ink 246"/>
            </p:nvPicPr>
            <p:blipFill>
              <a:blip r:embed="rId273"/>
            </p:blipFill>
            <p:spPr>
              <a:xfrm>
                <a:off x="9573928" y="3766070"/>
                <a:ext cx="158400" cy="1512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248" name="Ink 247"/>
              <p14:cNvContentPartPr/>
              <p14:nvPr/>
            </p14:nvContentPartPr>
            <p14:xfrm>
              <a:off x="9842488" y="3575630"/>
              <a:ext cx="185760" cy="266040"/>
            </p14:xfrm>
          </p:contentPart>
        </mc:Choice>
        <mc:Fallback xmlns="">
          <p:pic>
            <p:nvPicPr>
              <p:cNvPr id="248" name="Ink 247"/>
            </p:nvPicPr>
            <p:blipFill>
              <a:blip r:embed="rId275"/>
            </p:blipFill>
            <p:spPr>
              <a:xfrm>
                <a:off x="9842488" y="3575630"/>
                <a:ext cx="185760" cy="26604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249" name="Ink 248"/>
              <p14:cNvContentPartPr/>
              <p14:nvPr/>
            </p14:nvContentPartPr>
            <p14:xfrm>
              <a:off x="10089808" y="3626390"/>
              <a:ext cx="271440" cy="414000"/>
            </p14:xfrm>
          </p:contentPart>
        </mc:Choice>
        <mc:Fallback xmlns="">
          <p:pic>
            <p:nvPicPr>
              <p:cNvPr id="249" name="Ink 248"/>
            </p:nvPicPr>
            <p:blipFill>
              <a:blip r:embed="rId277"/>
            </p:blipFill>
            <p:spPr>
              <a:xfrm>
                <a:off x="10089808" y="3626390"/>
                <a:ext cx="271440" cy="41400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250" name="Ink 249"/>
              <p14:cNvContentPartPr/>
              <p14:nvPr/>
            </p14:nvContentPartPr>
            <p14:xfrm>
              <a:off x="8503648" y="4248830"/>
              <a:ext cx="129960" cy="6840"/>
            </p14:xfrm>
          </p:contentPart>
        </mc:Choice>
        <mc:Fallback xmlns="">
          <p:pic>
            <p:nvPicPr>
              <p:cNvPr id="250" name="Ink 249"/>
            </p:nvPicPr>
            <p:blipFill>
              <a:blip r:embed="rId279"/>
            </p:blipFill>
            <p:spPr>
              <a:xfrm>
                <a:off x="8503648" y="4248830"/>
                <a:ext cx="129960" cy="6840"/>
              </a:xfrm>
              <a:prstGeom prst="rect"/>
            </p:spPr>
          </p:pic>
        </mc:Fallback>
      </mc:AlternateContent>
      <mc:AlternateContent xmlns:mc="http://schemas.openxmlformats.org/markup-compatibility/2006" xmlns:p14="http://schemas.microsoft.com/office/powerpoint/2010/main">
        <mc:Choice Requires="p14">
          <p:contentPart p14:bwMode="auto" r:id="rId280">
            <p14:nvContentPartPr>
              <p14:cNvPr id="251" name="Ink 250"/>
              <p14:cNvContentPartPr/>
              <p14:nvPr/>
            </p14:nvContentPartPr>
            <p14:xfrm>
              <a:off x="8532088" y="4285910"/>
              <a:ext cx="128880" cy="18360"/>
            </p14:xfrm>
          </p:contentPart>
        </mc:Choice>
        <mc:Fallback xmlns="">
          <p:pic>
            <p:nvPicPr>
              <p:cNvPr id="251" name="Ink 250"/>
            </p:nvPicPr>
            <p:blipFill>
              <a:blip r:embed="rId281"/>
            </p:blipFill>
            <p:spPr>
              <a:xfrm>
                <a:off x="8532088" y="4285910"/>
                <a:ext cx="128880" cy="1836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252" name="Ink 251"/>
              <p14:cNvContentPartPr/>
              <p14:nvPr/>
            </p14:nvContentPartPr>
            <p14:xfrm>
              <a:off x="8966608" y="4183310"/>
              <a:ext cx="199440" cy="423000"/>
            </p14:xfrm>
          </p:contentPart>
        </mc:Choice>
        <mc:Fallback xmlns="">
          <p:pic>
            <p:nvPicPr>
              <p:cNvPr id="252" name="Ink 251"/>
            </p:nvPicPr>
            <p:blipFill>
              <a:blip r:embed="rId283"/>
            </p:blipFill>
            <p:spPr>
              <a:xfrm>
                <a:off x="8966608" y="4183310"/>
                <a:ext cx="199440" cy="423000"/>
              </a:xfrm>
              <a:prstGeom prst="rect"/>
            </p:spPr>
          </p:pic>
        </mc:Fallback>
      </mc:AlternateContent>
      <mc:AlternateContent xmlns:mc="http://schemas.openxmlformats.org/markup-compatibility/2006" xmlns:p14="http://schemas.microsoft.com/office/powerpoint/2010/main">
        <mc:Choice Requires="p14">
          <p:contentPart p14:bwMode="auto" r:id="rId284">
            <p14:nvContentPartPr>
              <p14:cNvPr id="253" name="Ink 252"/>
              <p14:cNvContentPartPr/>
              <p14:nvPr/>
            </p14:nvContentPartPr>
            <p14:xfrm>
              <a:off x="9250648" y="4367630"/>
              <a:ext cx="105480" cy="137160"/>
            </p14:xfrm>
          </p:contentPart>
        </mc:Choice>
        <mc:Fallback xmlns="">
          <p:pic>
            <p:nvPicPr>
              <p:cNvPr id="253" name="Ink 252"/>
            </p:nvPicPr>
            <p:blipFill>
              <a:blip r:embed="rId285"/>
            </p:blipFill>
            <p:spPr>
              <a:xfrm>
                <a:off x="9250648" y="4367630"/>
                <a:ext cx="105480" cy="13716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254" name="Ink 253"/>
              <p14:cNvContentPartPr/>
              <p14:nvPr/>
            </p14:nvContentPartPr>
            <p14:xfrm>
              <a:off x="9258208" y="4237310"/>
              <a:ext cx="72360" cy="102600"/>
            </p14:xfrm>
          </p:contentPart>
        </mc:Choice>
        <mc:Fallback xmlns="">
          <p:pic>
            <p:nvPicPr>
              <p:cNvPr id="254" name="Ink 253"/>
            </p:nvPicPr>
            <p:blipFill>
              <a:blip r:embed="rId287"/>
            </p:blipFill>
            <p:spPr>
              <a:xfrm>
                <a:off x="9258208" y="4237310"/>
                <a:ext cx="72360" cy="102600"/>
              </a:xfrm>
              <a:prstGeom prst="rect"/>
            </p:spPr>
          </p:pic>
        </mc:Fallback>
      </mc:AlternateContent>
      <mc:AlternateContent xmlns:mc="http://schemas.openxmlformats.org/markup-compatibility/2006" xmlns:p14="http://schemas.microsoft.com/office/powerpoint/2010/main">
        <mc:Choice Requires="p14">
          <p:contentPart p14:bwMode="auto" r:id="rId288">
            <p14:nvContentPartPr>
              <p14:cNvPr id="255" name="Ink 254"/>
              <p14:cNvContentPartPr/>
              <p14:nvPr/>
            </p14:nvContentPartPr>
            <p14:xfrm>
              <a:off x="9524248" y="4313630"/>
              <a:ext cx="26280" cy="163800"/>
            </p14:xfrm>
          </p:contentPart>
        </mc:Choice>
        <mc:Fallback xmlns="">
          <p:pic>
            <p:nvPicPr>
              <p:cNvPr id="255" name="Ink 254"/>
            </p:nvPicPr>
            <p:blipFill>
              <a:blip r:embed="rId289"/>
            </p:blipFill>
            <p:spPr>
              <a:xfrm>
                <a:off x="9524248" y="4313630"/>
                <a:ext cx="26280" cy="163800"/>
              </a:xfrm>
              <a:prstGeom prst="rect"/>
            </p:spPr>
          </p:pic>
        </mc:Fallback>
      </mc:AlternateContent>
      <mc:AlternateContent xmlns:mc="http://schemas.openxmlformats.org/markup-compatibility/2006" xmlns:p14="http://schemas.microsoft.com/office/powerpoint/2010/main">
        <mc:Choice Requires="p14">
          <p:contentPart p14:bwMode="auto" r:id="rId290">
            <p14:nvContentPartPr>
              <p14:cNvPr id="256" name="Ink 255"/>
              <p14:cNvContentPartPr/>
              <p14:nvPr/>
            </p14:nvContentPartPr>
            <p14:xfrm>
              <a:off x="9451168" y="4393910"/>
              <a:ext cx="159480" cy="10080"/>
            </p14:xfrm>
          </p:contentPart>
        </mc:Choice>
        <mc:Fallback xmlns="">
          <p:pic>
            <p:nvPicPr>
              <p:cNvPr id="256" name="Ink 255"/>
            </p:nvPicPr>
            <p:blipFill>
              <a:blip r:embed="rId291"/>
            </p:blipFill>
            <p:spPr>
              <a:xfrm>
                <a:off x="9451168" y="4393910"/>
                <a:ext cx="159480" cy="1008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261" name="Ink 260"/>
              <p14:cNvContentPartPr/>
              <p14:nvPr/>
            </p14:nvContentPartPr>
            <p14:xfrm>
              <a:off x="9793168" y="4239110"/>
              <a:ext cx="106920" cy="250200"/>
            </p14:xfrm>
          </p:contentPart>
        </mc:Choice>
        <mc:Fallback xmlns="">
          <p:pic>
            <p:nvPicPr>
              <p:cNvPr id="261" name="Ink 260"/>
            </p:nvPicPr>
            <p:blipFill>
              <a:blip r:embed="rId293"/>
            </p:blipFill>
            <p:spPr>
              <a:xfrm>
                <a:off x="9793168" y="4239110"/>
                <a:ext cx="106920" cy="250200"/>
              </a:xfrm>
              <a:prstGeom prst="rect"/>
            </p:spPr>
          </p:pic>
        </mc:Fallback>
      </mc:AlternateContent>
      <p:grpSp>
        <p:nvGrpSpPr>
          <p:cNvPr id="275" name="Group 274"/>
          <p:cNvGrpSpPr/>
          <p:nvPr/>
        </p:nvGrpSpPr>
        <p:grpSpPr>
          <a:xfrm>
            <a:off x="6009208" y="1382150"/>
            <a:ext cx="991080" cy="473400"/>
            <a:chOff x="6009208" y="1382150"/>
            <a:chExt cx="991080" cy="473400"/>
          </a:xfrm>
        </p:grpSpPr>
        <mc:AlternateContent xmlns:mc="http://schemas.openxmlformats.org/markup-compatibility/2006" xmlns:p14="http://schemas.microsoft.com/office/powerpoint/2010/main">
          <mc:Choice Requires="p14">
            <p:contentPart p14:bwMode="auto" r:id="rId294">
              <p14:nvContentPartPr>
                <p14:cNvPr id="272" name="Ink 271"/>
                <p14:cNvContentPartPr/>
                <p14:nvPr/>
              </p14:nvContentPartPr>
              <p14:xfrm>
                <a:off x="6009208" y="1604990"/>
                <a:ext cx="451440" cy="57240"/>
              </p14:xfrm>
            </p:contentPart>
          </mc:Choice>
          <mc:Fallback xmlns="">
            <p:pic>
              <p:nvPicPr>
                <p:cNvPr id="272" name="Ink 271"/>
              </p:nvPicPr>
              <p:blipFill>
                <a:blip r:embed="rId295"/>
              </p:blipFill>
              <p:spPr>
                <a:xfrm>
                  <a:off x="6009208" y="1604990"/>
                  <a:ext cx="451440" cy="5724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73" name="Ink 272"/>
                <p14:cNvContentPartPr/>
                <p14:nvPr/>
              </p14:nvContentPartPr>
              <p14:xfrm>
                <a:off x="6649288" y="1514630"/>
                <a:ext cx="253080" cy="226440"/>
              </p14:xfrm>
            </p:contentPart>
          </mc:Choice>
          <mc:Fallback xmlns="">
            <p:pic>
              <p:nvPicPr>
                <p:cNvPr id="273" name="Ink 272"/>
              </p:nvPicPr>
              <p:blipFill>
                <a:blip r:embed="rId297"/>
              </p:blipFill>
              <p:spPr>
                <a:xfrm>
                  <a:off x="6649288" y="1514630"/>
                  <a:ext cx="253080" cy="22644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274" name="Ink 273"/>
                <p14:cNvContentPartPr/>
                <p14:nvPr/>
              </p14:nvContentPartPr>
              <p14:xfrm>
                <a:off x="6583768" y="1382150"/>
                <a:ext cx="416520" cy="473400"/>
              </p14:xfrm>
            </p:contentPart>
          </mc:Choice>
          <mc:Fallback xmlns="">
            <p:pic>
              <p:nvPicPr>
                <p:cNvPr id="274" name="Ink 273"/>
              </p:nvPicPr>
              <p:blipFill>
                <a:blip r:embed="rId299"/>
              </p:blipFill>
              <p:spPr>
                <a:xfrm>
                  <a:off x="6583768" y="1382150"/>
                  <a:ext cx="416520" cy="473400"/>
                </a:xfrm>
                <a:prstGeom prst="rect"/>
              </p:spPr>
            </p:pic>
          </mc:Fallback>
        </mc:AlternateContent>
      </p:grpSp>
      <p:grpSp>
        <p:nvGrpSpPr>
          <p:cNvPr id="285" name="Group 284"/>
          <p:cNvGrpSpPr/>
          <p:nvPr/>
        </p:nvGrpSpPr>
        <p:grpSpPr>
          <a:xfrm>
            <a:off x="6808408" y="5030750"/>
            <a:ext cx="775080" cy="348120"/>
            <a:chOff x="6808408" y="5030750"/>
            <a:chExt cx="775080" cy="348120"/>
          </a:xfrm>
        </p:grpSpPr>
        <mc:AlternateContent xmlns:mc="http://schemas.openxmlformats.org/markup-compatibility/2006" xmlns:p14="http://schemas.microsoft.com/office/powerpoint/2010/main">
          <mc:Choice Requires="p14">
            <p:contentPart p14:bwMode="auto" r:id="rId300">
              <p14:nvContentPartPr>
                <p14:cNvPr id="276" name="Ink 275"/>
                <p14:cNvContentPartPr/>
                <p14:nvPr/>
              </p14:nvContentPartPr>
              <p14:xfrm>
                <a:off x="6808408" y="5030750"/>
                <a:ext cx="162360" cy="265320"/>
              </p14:xfrm>
            </p:contentPart>
          </mc:Choice>
          <mc:Fallback xmlns="">
            <p:pic>
              <p:nvPicPr>
                <p:cNvPr id="276" name="Ink 275"/>
              </p:nvPicPr>
              <p:blipFill>
                <a:blip r:embed="rId301"/>
              </p:blipFill>
              <p:spPr>
                <a:xfrm>
                  <a:off x="6808408" y="5030750"/>
                  <a:ext cx="162360" cy="26532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277" name="Ink 276"/>
                <p14:cNvContentPartPr/>
                <p14:nvPr/>
              </p14:nvContentPartPr>
              <p14:xfrm>
                <a:off x="7087768" y="5256830"/>
                <a:ext cx="124560" cy="122040"/>
              </p14:xfrm>
            </p:contentPart>
          </mc:Choice>
          <mc:Fallback xmlns="">
            <p:pic>
              <p:nvPicPr>
                <p:cNvPr id="277" name="Ink 276"/>
              </p:nvPicPr>
              <p:blipFill>
                <a:blip r:embed="rId303"/>
              </p:blipFill>
              <p:spPr>
                <a:xfrm>
                  <a:off x="7087768" y="5256830"/>
                  <a:ext cx="124560" cy="12204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278" name="Ink 277"/>
                <p14:cNvContentPartPr/>
                <p14:nvPr/>
              </p14:nvContentPartPr>
              <p14:xfrm>
                <a:off x="7065088" y="5089790"/>
                <a:ext cx="94320" cy="82800"/>
              </p14:xfrm>
            </p:contentPart>
          </mc:Choice>
          <mc:Fallback xmlns="">
            <p:pic>
              <p:nvPicPr>
                <p:cNvPr id="278" name="Ink 277"/>
              </p:nvPicPr>
              <p:blipFill>
                <a:blip r:embed="rId305"/>
              </p:blipFill>
              <p:spPr>
                <a:xfrm>
                  <a:off x="7065088" y="5089790"/>
                  <a:ext cx="94320" cy="8280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279" name="Ink 278"/>
                <p14:cNvContentPartPr/>
                <p14:nvPr/>
              </p14:nvContentPartPr>
              <p14:xfrm>
                <a:off x="7228528" y="5170430"/>
                <a:ext cx="161640" cy="157320"/>
              </p14:xfrm>
            </p:contentPart>
          </mc:Choice>
          <mc:Fallback xmlns="">
            <p:pic>
              <p:nvPicPr>
                <p:cNvPr id="279" name="Ink 278"/>
              </p:nvPicPr>
              <p:blipFill>
                <a:blip r:embed="rId307"/>
              </p:blipFill>
              <p:spPr>
                <a:xfrm>
                  <a:off x="7228528" y="5170430"/>
                  <a:ext cx="161640" cy="15732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280" name="Ink 279"/>
                <p14:cNvContentPartPr/>
                <p14:nvPr/>
              </p14:nvContentPartPr>
              <p14:xfrm>
                <a:off x="7452448" y="5147390"/>
                <a:ext cx="131040" cy="228240"/>
              </p14:xfrm>
            </p:contentPart>
          </mc:Choice>
          <mc:Fallback xmlns="">
            <p:pic>
              <p:nvPicPr>
                <p:cNvPr id="280" name="Ink 279"/>
              </p:nvPicPr>
              <p:blipFill>
                <a:blip r:embed="rId309"/>
              </p:blipFill>
              <p:spPr>
                <a:xfrm>
                  <a:off x="7452448" y="5147390"/>
                  <a:ext cx="131040" cy="228240"/>
                </a:xfrm>
                <a:prstGeom prst="rect"/>
              </p:spPr>
            </p:pic>
          </mc:Fallback>
        </mc:AlternateContent>
      </p:grpSp>
      <p:grpSp>
        <p:nvGrpSpPr>
          <p:cNvPr id="284" name="Group 283"/>
          <p:cNvGrpSpPr/>
          <p:nvPr/>
        </p:nvGrpSpPr>
        <p:grpSpPr>
          <a:xfrm>
            <a:off x="7824688" y="5150270"/>
            <a:ext cx="172440" cy="83160"/>
            <a:chOff x="7824688" y="5150270"/>
            <a:chExt cx="172440" cy="83160"/>
          </a:xfrm>
        </p:grpSpPr>
        <mc:AlternateContent xmlns:mc="http://schemas.openxmlformats.org/markup-compatibility/2006" xmlns:p14="http://schemas.microsoft.com/office/powerpoint/2010/main">
          <mc:Choice Requires="p14">
            <p:contentPart p14:bwMode="auto" r:id="rId310">
              <p14:nvContentPartPr>
                <p14:cNvPr id="281" name="Ink 280"/>
                <p14:cNvContentPartPr/>
                <p14:nvPr/>
              </p14:nvContentPartPr>
              <p14:xfrm>
                <a:off x="7824688" y="5150270"/>
                <a:ext cx="119520" cy="10800"/>
              </p14:xfrm>
            </p:contentPart>
          </mc:Choice>
          <mc:Fallback xmlns="">
            <p:pic>
              <p:nvPicPr>
                <p:cNvPr id="281" name="Ink 280"/>
              </p:nvPicPr>
              <p:blipFill>
                <a:blip r:embed="rId311"/>
              </p:blipFill>
              <p:spPr>
                <a:xfrm>
                  <a:off x="7824688" y="5150270"/>
                  <a:ext cx="119520" cy="1080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282" name="Ink 281"/>
                <p14:cNvContentPartPr/>
                <p14:nvPr/>
              </p14:nvContentPartPr>
              <p14:xfrm>
                <a:off x="7837648" y="5200310"/>
                <a:ext cx="159480" cy="33120"/>
              </p14:xfrm>
            </p:contentPart>
          </mc:Choice>
          <mc:Fallback xmlns="">
            <p:pic>
              <p:nvPicPr>
                <p:cNvPr id="282" name="Ink 281"/>
              </p:nvPicPr>
              <p:blipFill>
                <a:blip r:embed="rId313"/>
              </p:blipFill>
              <p:spPr>
                <a:xfrm>
                  <a:off x="7837648" y="5200310"/>
                  <a:ext cx="159480" cy="33120"/>
                </a:xfrm>
                <a:prstGeom prst="rect"/>
              </p:spPr>
            </p:pic>
          </mc:Fallback>
        </mc:AlternateContent>
      </p:grpSp>
      <p:grpSp>
        <p:nvGrpSpPr>
          <p:cNvPr id="293" name="Group 292"/>
          <p:cNvGrpSpPr/>
          <p:nvPr/>
        </p:nvGrpSpPr>
        <p:grpSpPr>
          <a:xfrm>
            <a:off x="8331928" y="5053070"/>
            <a:ext cx="1416600" cy="397080"/>
            <a:chOff x="8331928" y="5053070"/>
            <a:chExt cx="1416600" cy="397080"/>
          </a:xfrm>
        </p:grpSpPr>
        <mc:AlternateContent xmlns:mc="http://schemas.openxmlformats.org/markup-compatibility/2006" xmlns:p14="http://schemas.microsoft.com/office/powerpoint/2010/main">
          <mc:Choice Requires="p14">
            <p:contentPart p14:bwMode="auto" r:id="rId314">
              <p14:nvContentPartPr>
                <p14:cNvPr id="283" name="Ink 282"/>
                <p14:cNvContentPartPr/>
                <p14:nvPr/>
              </p14:nvContentPartPr>
              <p14:xfrm>
                <a:off x="8331928" y="5067110"/>
                <a:ext cx="250920" cy="227160"/>
              </p14:xfrm>
            </p:contentPart>
          </mc:Choice>
          <mc:Fallback xmlns="">
            <p:pic>
              <p:nvPicPr>
                <p:cNvPr id="283" name="Ink 282"/>
              </p:nvPicPr>
              <p:blipFill>
                <a:blip r:embed="rId315"/>
              </p:blipFill>
              <p:spPr>
                <a:xfrm>
                  <a:off x="8331928" y="5067110"/>
                  <a:ext cx="250920" cy="22716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86" name="Ink 285"/>
                <p14:cNvContentPartPr/>
                <p14:nvPr/>
              </p14:nvContentPartPr>
              <p14:xfrm>
                <a:off x="8622808" y="5285270"/>
                <a:ext cx="133560" cy="164880"/>
              </p14:xfrm>
            </p:contentPart>
          </mc:Choice>
          <mc:Fallback xmlns="">
            <p:pic>
              <p:nvPicPr>
                <p:cNvPr id="286" name="Ink 285"/>
              </p:nvPicPr>
              <p:blipFill>
                <a:blip r:embed="rId317"/>
              </p:blipFill>
              <p:spPr>
                <a:xfrm>
                  <a:off x="8622808" y="5285270"/>
                  <a:ext cx="133560" cy="164880"/>
                </a:xfrm>
                <a:prstGeom prst="rect"/>
              </p:spPr>
            </p:pic>
          </mc:Fallback>
        </mc:AlternateContent>
        <mc:AlternateContent xmlns:mc="http://schemas.openxmlformats.org/markup-compatibility/2006" xmlns:p14="http://schemas.microsoft.com/office/powerpoint/2010/main">
          <mc:Choice Requires="p14">
            <p:contentPart p14:bwMode="auto" r:id="rId318">
              <p14:nvContentPartPr>
                <p14:cNvPr id="287" name="Ink 286"/>
                <p14:cNvContentPartPr/>
                <p14:nvPr/>
              </p14:nvContentPartPr>
              <p14:xfrm>
                <a:off x="8642248" y="5144150"/>
                <a:ext cx="78480" cy="70920"/>
              </p14:xfrm>
            </p:contentPart>
          </mc:Choice>
          <mc:Fallback xmlns="">
            <p:pic>
              <p:nvPicPr>
                <p:cNvPr id="287" name="Ink 286"/>
              </p:nvPicPr>
              <p:blipFill>
                <a:blip r:embed="rId319"/>
              </p:blipFill>
              <p:spPr>
                <a:xfrm>
                  <a:off x="8642248" y="5144150"/>
                  <a:ext cx="78480" cy="70920"/>
                </a:xfrm>
                <a:prstGeom prst="rect"/>
              </p:spPr>
            </p:pic>
          </mc:Fallback>
        </mc:AlternateContent>
        <mc:AlternateContent xmlns:mc="http://schemas.openxmlformats.org/markup-compatibility/2006" xmlns:p14="http://schemas.microsoft.com/office/powerpoint/2010/main">
          <mc:Choice Requires="p14">
            <p:contentPart p14:bwMode="auto" r:id="rId320">
              <p14:nvContentPartPr>
                <p14:cNvPr id="288" name="Ink 287"/>
                <p14:cNvContentPartPr/>
                <p14:nvPr/>
              </p14:nvContentPartPr>
              <p14:xfrm>
                <a:off x="8932768" y="5108870"/>
                <a:ext cx="12240" cy="212400"/>
              </p14:xfrm>
            </p:contentPart>
          </mc:Choice>
          <mc:Fallback xmlns="">
            <p:pic>
              <p:nvPicPr>
                <p:cNvPr id="288" name="Ink 287"/>
              </p:nvPicPr>
              <p:blipFill>
                <a:blip r:embed="rId321"/>
              </p:blipFill>
              <p:spPr>
                <a:xfrm>
                  <a:off x="8932768" y="5108870"/>
                  <a:ext cx="12240" cy="212400"/>
                </a:xfrm>
                <a:prstGeom prst="rect"/>
              </p:spPr>
            </p:pic>
          </mc:Fallback>
        </mc:AlternateContent>
        <mc:AlternateContent xmlns:mc="http://schemas.openxmlformats.org/markup-compatibility/2006" xmlns:p14="http://schemas.microsoft.com/office/powerpoint/2010/main">
          <mc:Choice Requires="p14">
            <p:contentPart p14:bwMode="auto" r:id="rId322">
              <p14:nvContentPartPr>
                <p14:cNvPr id="289" name="Ink 288"/>
                <p14:cNvContentPartPr/>
                <p14:nvPr/>
              </p14:nvContentPartPr>
              <p14:xfrm>
                <a:off x="8852488" y="5229830"/>
                <a:ext cx="186480" cy="14040"/>
              </p14:xfrm>
            </p:contentPart>
          </mc:Choice>
          <mc:Fallback xmlns="">
            <p:pic>
              <p:nvPicPr>
                <p:cNvPr id="289" name="Ink 288"/>
              </p:nvPicPr>
              <p:blipFill>
                <a:blip r:embed="rId323"/>
              </p:blipFill>
              <p:spPr>
                <a:xfrm>
                  <a:off x="8852488" y="5229830"/>
                  <a:ext cx="186480" cy="1404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291" name="Ink 290"/>
                <p14:cNvContentPartPr/>
                <p14:nvPr/>
              </p14:nvContentPartPr>
              <p14:xfrm>
                <a:off x="9203848" y="5053070"/>
                <a:ext cx="185400" cy="238320"/>
              </p14:xfrm>
            </p:contentPart>
          </mc:Choice>
          <mc:Fallback xmlns="">
            <p:pic>
              <p:nvPicPr>
                <p:cNvPr id="291" name="Ink 290"/>
              </p:nvPicPr>
              <p:blipFill>
                <a:blip r:embed="rId325"/>
              </p:blipFill>
              <p:spPr>
                <a:xfrm>
                  <a:off x="9203848" y="5053070"/>
                  <a:ext cx="185400" cy="23832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292" name="Ink 291"/>
                <p14:cNvContentPartPr/>
                <p14:nvPr/>
              </p14:nvContentPartPr>
              <p14:xfrm>
                <a:off x="9467728" y="5075390"/>
                <a:ext cx="280800" cy="183240"/>
              </p14:xfrm>
            </p:contentPart>
          </mc:Choice>
          <mc:Fallback xmlns="">
            <p:pic>
              <p:nvPicPr>
                <p:cNvPr id="292" name="Ink 291"/>
              </p:nvPicPr>
              <p:blipFill>
                <a:blip r:embed="rId327"/>
              </p:blipFill>
              <p:spPr>
                <a:xfrm>
                  <a:off x="9467728" y="5075390"/>
                  <a:ext cx="280800" cy="183240"/>
                </a:xfrm>
                <a:prstGeom prst="rect"/>
              </p:spPr>
            </p:pic>
          </mc:Fallback>
        </mc:AlternateContent>
      </p:grpSp>
      <p:grpSp>
        <p:nvGrpSpPr>
          <p:cNvPr id="302" name="Group 301"/>
          <p:cNvGrpSpPr/>
          <p:nvPr/>
        </p:nvGrpSpPr>
        <p:grpSpPr>
          <a:xfrm>
            <a:off x="8043928" y="5729510"/>
            <a:ext cx="118080" cy="79920"/>
            <a:chOff x="8043928" y="5729510"/>
            <a:chExt cx="118080" cy="79920"/>
          </a:xfrm>
        </p:grpSpPr>
        <mc:AlternateContent xmlns:mc="http://schemas.openxmlformats.org/markup-compatibility/2006" xmlns:p14="http://schemas.microsoft.com/office/powerpoint/2010/main">
          <mc:Choice Requires="p14">
            <p:contentPart p14:bwMode="auto" r:id="rId328">
              <p14:nvContentPartPr>
                <p14:cNvPr id="294" name="Ink 293"/>
                <p14:cNvContentPartPr/>
                <p14:nvPr/>
              </p14:nvContentPartPr>
              <p14:xfrm>
                <a:off x="8043928" y="5729510"/>
                <a:ext cx="118080" cy="25920"/>
              </p14:xfrm>
            </p:contentPart>
          </mc:Choice>
          <mc:Fallback xmlns="">
            <p:pic>
              <p:nvPicPr>
                <p:cNvPr id="294" name="Ink 293"/>
              </p:nvPicPr>
              <p:blipFill>
                <a:blip r:embed="rId329"/>
              </p:blipFill>
              <p:spPr>
                <a:xfrm>
                  <a:off x="8043928" y="5729510"/>
                  <a:ext cx="118080" cy="25920"/>
                </a:xfrm>
                <a:prstGeom prst="rect"/>
              </p:spPr>
            </p:pic>
          </mc:Fallback>
        </mc:AlternateContent>
        <mc:AlternateContent xmlns:mc="http://schemas.openxmlformats.org/markup-compatibility/2006" xmlns:p14="http://schemas.microsoft.com/office/powerpoint/2010/main">
          <mc:Choice Requires="p14">
            <p:contentPart p14:bwMode="auto" r:id="rId330">
              <p14:nvContentPartPr>
                <p14:cNvPr id="295" name="Ink 294"/>
                <p14:cNvContentPartPr/>
                <p14:nvPr/>
              </p14:nvContentPartPr>
              <p14:xfrm>
                <a:off x="8079568" y="5783510"/>
                <a:ext cx="69840" cy="25920"/>
              </p14:xfrm>
            </p:contentPart>
          </mc:Choice>
          <mc:Fallback xmlns="">
            <p:pic>
              <p:nvPicPr>
                <p:cNvPr id="295" name="Ink 294"/>
              </p:nvPicPr>
              <p:blipFill>
                <a:blip r:embed="rId331"/>
              </p:blipFill>
              <p:spPr>
                <a:xfrm>
                  <a:off x="8079568" y="5783510"/>
                  <a:ext cx="69840" cy="25920"/>
                </a:xfrm>
                <a:prstGeom prst="rect"/>
              </p:spPr>
            </p:pic>
          </mc:Fallback>
        </mc:AlternateContent>
      </p:grpSp>
      <p:grpSp>
        <p:nvGrpSpPr>
          <p:cNvPr id="301" name="Group 300"/>
          <p:cNvGrpSpPr/>
          <p:nvPr/>
        </p:nvGrpSpPr>
        <p:grpSpPr>
          <a:xfrm>
            <a:off x="8468728" y="5686670"/>
            <a:ext cx="671760" cy="263160"/>
            <a:chOff x="8468728" y="5686670"/>
            <a:chExt cx="671760" cy="263160"/>
          </a:xfrm>
        </p:grpSpPr>
        <mc:AlternateContent xmlns:mc="http://schemas.openxmlformats.org/markup-compatibility/2006" xmlns:p14="http://schemas.microsoft.com/office/powerpoint/2010/main">
          <mc:Choice Requires="p14">
            <p:contentPart p14:bwMode="auto" r:id="rId332">
              <p14:nvContentPartPr>
                <p14:cNvPr id="296" name="Ink 295"/>
                <p14:cNvContentPartPr/>
                <p14:nvPr/>
              </p14:nvContentPartPr>
              <p14:xfrm>
                <a:off x="8468728" y="5686670"/>
                <a:ext cx="190800" cy="211320"/>
              </p14:xfrm>
            </p:contentPart>
          </mc:Choice>
          <mc:Fallback xmlns="">
            <p:pic>
              <p:nvPicPr>
                <p:cNvPr id="296" name="Ink 295"/>
              </p:nvPicPr>
              <p:blipFill>
                <a:blip r:embed="rId333"/>
              </p:blipFill>
              <p:spPr>
                <a:xfrm>
                  <a:off x="8468728" y="5686670"/>
                  <a:ext cx="190800" cy="211320"/>
                </a:xfrm>
                <a:prstGeom prst="rect"/>
              </p:spPr>
            </p:pic>
          </mc:Fallback>
        </mc:AlternateContent>
        <mc:AlternateContent xmlns:mc="http://schemas.openxmlformats.org/markup-compatibility/2006" xmlns:p14="http://schemas.microsoft.com/office/powerpoint/2010/main">
          <mc:Choice Requires="p14">
            <p:contentPart p14:bwMode="auto" r:id="rId334">
              <p14:nvContentPartPr>
                <p14:cNvPr id="297" name="Ink 296"/>
                <p14:cNvContentPartPr/>
                <p14:nvPr/>
              </p14:nvContentPartPr>
              <p14:xfrm>
                <a:off x="8730808" y="5831390"/>
                <a:ext cx="143280" cy="118440"/>
              </p14:xfrm>
            </p:contentPart>
          </mc:Choice>
          <mc:Fallback xmlns="">
            <p:pic>
              <p:nvPicPr>
                <p:cNvPr id="297" name="Ink 296"/>
              </p:nvPicPr>
              <p:blipFill>
                <a:blip r:embed="rId335"/>
              </p:blipFill>
              <p:spPr>
                <a:xfrm>
                  <a:off x="8730808" y="5831390"/>
                  <a:ext cx="143280" cy="118440"/>
                </a:xfrm>
                <a:prstGeom prst="rect"/>
              </p:spPr>
            </p:pic>
          </mc:Fallback>
        </mc:AlternateContent>
        <mc:AlternateContent xmlns:mc="http://schemas.openxmlformats.org/markup-compatibility/2006" xmlns:p14="http://schemas.microsoft.com/office/powerpoint/2010/main">
          <mc:Choice Requires="p14">
            <p:contentPart p14:bwMode="auto" r:id="rId336">
              <p14:nvContentPartPr>
                <p14:cNvPr id="298" name="Ink 297"/>
                <p14:cNvContentPartPr/>
                <p14:nvPr/>
              </p14:nvContentPartPr>
              <p14:xfrm>
                <a:off x="8767168" y="5708270"/>
                <a:ext cx="72720" cy="61920"/>
              </p14:xfrm>
            </p:contentPart>
          </mc:Choice>
          <mc:Fallback xmlns="">
            <p:pic>
              <p:nvPicPr>
                <p:cNvPr id="298" name="Ink 297"/>
              </p:nvPicPr>
              <p:blipFill>
                <a:blip r:embed="rId337"/>
              </p:blipFill>
              <p:spPr>
                <a:xfrm>
                  <a:off x="8767168" y="5708270"/>
                  <a:ext cx="72720" cy="61920"/>
                </a:xfrm>
                <a:prstGeom prst="rect"/>
              </p:spPr>
            </p:pic>
          </mc:Fallback>
        </mc:AlternateContent>
        <mc:AlternateContent xmlns:mc="http://schemas.openxmlformats.org/markup-compatibility/2006" xmlns:p14="http://schemas.microsoft.com/office/powerpoint/2010/main">
          <mc:Choice Requires="p14">
            <p:contentPart p14:bwMode="auto" r:id="rId338">
              <p14:nvContentPartPr>
                <p14:cNvPr id="299" name="Ink 298"/>
                <p14:cNvContentPartPr/>
                <p14:nvPr/>
              </p14:nvContentPartPr>
              <p14:xfrm>
                <a:off x="9048328" y="5741390"/>
                <a:ext cx="360" cy="142920"/>
              </p14:xfrm>
            </p:contentPart>
          </mc:Choice>
          <mc:Fallback xmlns="">
            <p:pic>
              <p:nvPicPr>
                <p:cNvPr id="299" name="Ink 298"/>
              </p:nvPicPr>
              <p:blipFill>
                <a:blip r:embed="rId339"/>
              </p:blipFill>
              <p:spPr>
                <a:xfrm>
                  <a:off x="9048328" y="5741390"/>
                  <a:ext cx="360" cy="14292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300" name="Ink 299"/>
                <p14:cNvContentPartPr/>
                <p14:nvPr/>
              </p14:nvContentPartPr>
              <p14:xfrm>
                <a:off x="8924488" y="5811230"/>
                <a:ext cx="216000" cy="35280"/>
              </p14:xfrm>
            </p:contentPart>
          </mc:Choice>
          <mc:Fallback xmlns="">
            <p:pic>
              <p:nvPicPr>
                <p:cNvPr id="300" name="Ink 299"/>
              </p:nvPicPr>
              <p:blipFill>
                <a:blip r:embed="rId341"/>
              </p:blipFill>
              <p:spPr>
                <a:xfrm>
                  <a:off x="8924488" y="5811230"/>
                  <a:ext cx="216000" cy="35280"/>
                </a:xfrm>
                <a:prstGeom prst="rect"/>
              </p:spPr>
            </p:pic>
          </mc:Fallback>
        </mc:AlternateContent>
      </p:grpSp>
      <p:grpSp>
        <p:nvGrpSpPr>
          <p:cNvPr id="308" name="Group 307"/>
          <p:cNvGrpSpPr/>
          <p:nvPr/>
        </p:nvGrpSpPr>
        <p:grpSpPr>
          <a:xfrm>
            <a:off x="3597568" y="1301510"/>
            <a:ext cx="2030760" cy="503280"/>
            <a:chOff x="3597568" y="1301510"/>
            <a:chExt cx="2030760" cy="503280"/>
          </a:xfrm>
        </p:grpSpPr>
        <mc:AlternateContent xmlns:mc="http://schemas.openxmlformats.org/markup-compatibility/2006" xmlns:p14="http://schemas.microsoft.com/office/powerpoint/2010/main">
          <mc:Choice Requires="p14">
            <p:contentPart p14:bwMode="auto" r:id="rId342">
              <p14:nvContentPartPr>
                <p14:cNvPr id="262" name="Ink 261"/>
                <p14:cNvContentPartPr/>
                <p14:nvPr/>
              </p14:nvContentPartPr>
              <p14:xfrm>
                <a:off x="3597568" y="1384310"/>
                <a:ext cx="252720" cy="303840"/>
              </p14:xfrm>
            </p:contentPart>
          </mc:Choice>
          <mc:Fallback xmlns="">
            <p:pic>
              <p:nvPicPr>
                <p:cNvPr id="262" name="Ink 261"/>
              </p:nvPicPr>
              <p:blipFill>
                <a:blip r:embed="rId343"/>
              </p:blipFill>
              <p:spPr>
                <a:xfrm>
                  <a:off x="3597568" y="1384310"/>
                  <a:ext cx="252720" cy="303840"/>
                </a:xfrm>
                <a:prstGeom prst="rect"/>
              </p:spPr>
            </p:pic>
          </mc:Fallback>
        </mc:AlternateContent>
        <mc:AlternateContent xmlns:mc="http://schemas.openxmlformats.org/markup-compatibility/2006" xmlns:p14="http://schemas.microsoft.com/office/powerpoint/2010/main">
          <mc:Choice Requires="p14">
            <p:contentPart p14:bwMode="auto" r:id="rId344">
              <p14:nvContentPartPr>
                <p14:cNvPr id="263" name="Ink 262"/>
                <p14:cNvContentPartPr/>
                <p14:nvPr/>
              </p14:nvContentPartPr>
              <p14:xfrm>
                <a:off x="3939208" y="1487270"/>
                <a:ext cx="193680" cy="158040"/>
              </p14:xfrm>
            </p:contentPart>
          </mc:Choice>
          <mc:Fallback xmlns="">
            <p:pic>
              <p:nvPicPr>
                <p:cNvPr id="263" name="Ink 262"/>
              </p:nvPicPr>
              <p:blipFill>
                <a:blip r:embed="rId345"/>
              </p:blipFill>
              <p:spPr>
                <a:xfrm>
                  <a:off x="3939208" y="1487270"/>
                  <a:ext cx="193680" cy="158040"/>
                </a:xfrm>
                <a:prstGeom prst="rect"/>
              </p:spPr>
            </p:pic>
          </mc:Fallback>
        </mc:AlternateContent>
        <mc:AlternateContent xmlns:mc="http://schemas.openxmlformats.org/markup-compatibility/2006" xmlns:p14="http://schemas.microsoft.com/office/powerpoint/2010/main">
          <mc:Choice Requires="p14">
            <p:contentPart p14:bwMode="auto" r:id="rId346">
              <p14:nvContentPartPr>
                <p14:cNvPr id="264" name="Ink 263"/>
                <p14:cNvContentPartPr/>
                <p14:nvPr/>
              </p14:nvContentPartPr>
              <p14:xfrm>
                <a:off x="4320088" y="1517510"/>
                <a:ext cx="121680" cy="10800"/>
              </p14:xfrm>
            </p:contentPart>
          </mc:Choice>
          <mc:Fallback xmlns="">
            <p:pic>
              <p:nvPicPr>
                <p:cNvPr id="264" name="Ink 263"/>
              </p:nvPicPr>
              <p:blipFill>
                <a:blip r:embed="rId347"/>
              </p:blipFill>
              <p:spPr>
                <a:xfrm>
                  <a:off x="4320088" y="1517510"/>
                  <a:ext cx="121680" cy="10800"/>
                </a:xfrm>
                <a:prstGeom prst="rect"/>
              </p:spPr>
            </p:pic>
          </mc:Fallback>
        </mc:AlternateContent>
        <mc:AlternateContent xmlns:mc="http://schemas.openxmlformats.org/markup-compatibility/2006" xmlns:p14="http://schemas.microsoft.com/office/powerpoint/2010/main">
          <mc:Choice Requires="p14">
            <p:contentPart p14:bwMode="auto" r:id="rId348">
              <p14:nvContentPartPr>
                <p14:cNvPr id="265" name="Ink 264"/>
                <p14:cNvContentPartPr/>
                <p14:nvPr/>
              </p14:nvContentPartPr>
              <p14:xfrm>
                <a:off x="4292728" y="1583390"/>
                <a:ext cx="135720" cy="14040"/>
              </p14:xfrm>
            </p:contentPart>
          </mc:Choice>
          <mc:Fallback xmlns="">
            <p:pic>
              <p:nvPicPr>
                <p:cNvPr id="265" name="Ink 264"/>
              </p:nvPicPr>
              <p:blipFill>
                <a:blip r:embed="rId349"/>
              </p:blipFill>
              <p:spPr>
                <a:xfrm>
                  <a:off x="4292728" y="1583390"/>
                  <a:ext cx="135720" cy="14040"/>
                </a:xfrm>
                <a:prstGeom prst="rect"/>
              </p:spPr>
            </p:pic>
          </mc:Fallback>
        </mc:AlternateContent>
        <mc:AlternateContent xmlns:mc="http://schemas.openxmlformats.org/markup-compatibility/2006" xmlns:p14="http://schemas.microsoft.com/office/powerpoint/2010/main">
          <mc:Choice Requires="p14">
            <p:contentPart p14:bwMode="auto" r:id="rId350">
              <p14:nvContentPartPr>
                <p14:cNvPr id="304" name="Ink 303"/>
                <p14:cNvContentPartPr/>
                <p14:nvPr/>
              </p14:nvContentPartPr>
              <p14:xfrm>
                <a:off x="4623928" y="1367030"/>
                <a:ext cx="240120" cy="322560"/>
              </p14:xfrm>
            </p:contentPart>
          </mc:Choice>
          <mc:Fallback xmlns="">
            <p:pic>
              <p:nvPicPr>
                <p:cNvPr id="304" name="Ink 303"/>
              </p:nvPicPr>
              <p:blipFill>
                <a:blip r:embed="rId351"/>
              </p:blipFill>
              <p:spPr>
                <a:xfrm>
                  <a:off x="4623928" y="1367030"/>
                  <a:ext cx="240120" cy="322560"/>
                </a:xfrm>
                <a:prstGeom prst="rect"/>
              </p:spPr>
            </p:pic>
          </mc:Fallback>
        </mc:AlternateContent>
        <mc:AlternateContent xmlns:mc="http://schemas.openxmlformats.org/markup-compatibility/2006" xmlns:p14="http://schemas.microsoft.com/office/powerpoint/2010/main">
          <mc:Choice Requires="p14">
            <p:contentPart p14:bwMode="auto" r:id="rId352">
              <p14:nvContentPartPr>
                <p14:cNvPr id="305" name="Ink 304"/>
                <p14:cNvContentPartPr/>
                <p14:nvPr/>
              </p14:nvContentPartPr>
              <p14:xfrm>
                <a:off x="4971328" y="1396190"/>
                <a:ext cx="202320" cy="330840"/>
              </p14:xfrm>
            </p:contentPart>
          </mc:Choice>
          <mc:Fallback xmlns="">
            <p:pic>
              <p:nvPicPr>
                <p:cNvPr id="305" name="Ink 304"/>
              </p:nvPicPr>
              <p:blipFill>
                <a:blip r:embed="rId353"/>
              </p:blipFill>
              <p:spPr>
                <a:xfrm>
                  <a:off x="4971328" y="1396190"/>
                  <a:ext cx="202320" cy="330840"/>
                </a:xfrm>
                <a:prstGeom prst="rect"/>
              </p:spPr>
            </p:pic>
          </mc:Fallback>
        </mc:AlternateContent>
        <mc:AlternateContent xmlns:mc="http://schemas.openxmlformats.org/markup-compatibility/2006" xmlns:p14="http://schemas.microsoft.com/office/powerpoint/2010/main">
          <mc:Choice Requires="p14">
            <p:contentPart p14:bwMode="auto" r:id="rId354">
              <p14:nvContentPartPr>
                <p14:cNvPr id="306" name="Ink 305"/>
                <p14:cNvContentPartPr/>
                <p14:nvPr/>
              </p14:nvContentPartPr>
              <p14:xfrm>
                <a:off x="5188408" y="1301510"/>
                <a:ext cx="133920" cy="503280"/>
              </p14:xfrm>
            </p:contentPart>
          </mc:Choice>
          <mc:Fallback xmlns="">
            <p:pic>
              <p:nvPicPr>
                <p:cNvPr id="306" name="Ink 305"/>
              </p:nvPicPr>
              <p:blipFill>
                <a:blip r:embed="rId355"/>
              </p:blipFill>
              <p:spPr>
                <a:xfrm>
                  <a:off x="5188408" y="1301510"/>
                  <a:ext cx="133920" cy="503280"/>
                </a:xfrm>
                <a:prstGeom prst="rect"/>
              </p:spPr>
            </p:pic>
          </mc:Fallback>
        </mc:AlternateContent>
        <mc:AlternateContent xmlns:mc="http://schemas.openxmlformats.org/markup-compatibility/2006" xmlns:p14="http://schemas.microsoft.com/office/powerpoint/2010/main">
          <mc:Choice Requires="p14">
            <p:contentPart p14:bwMode="auto" r:id="rId356">
              <p14:nvContentPartPr>
                <p14:cNvPr id="307" name="Ink 306"/>
                <p14:cNvContentPartPr/>
                <p14:nvPr/>
              </p14:nvContentPartPr>
              <p14:xfrm>
                <a:off x="5368048" y="1489070"/>
                <a:ext cx="260280" cy="204480"/>
              </p14:xfrm>
            </p:contentPart>
          </mc:Choice>
          <mc:Fallback xmlns="">
            <p:pic>
              <p:nvPicPr>
                <p:cNvPr id="307" name="Ink 306"/>
              </p:nvPicPr>
              <p:blipFill>
                <a:blip r:embed="rId357"/>
              </p:blipFill>
              <p:spPr>
                <a:xfrm>
                  <a:off x="5368048" y="1489070"/>
                  <a:ext cx="260280" cy="204480"/>
                </a:xfrm>
                <a:prstGeom prst="rect"/>
              </p:spPr>
            </p:pic>
          </mc:Fallback>
        </mc:AlternateContent>
      </p:grpSp>
      <p:grpSp>
        <p:nvGrpSpPr>
          <p:cNvPr id="313" name="Group 312"/>
          <p:cNvGrpSpPr/>
          <p:nvPr/>
        </p:nvGrpSpPr>
        <p:grpSpPr>
          <a:xfrm>
            <a:off x="9289888" y="5497310"/>
            <a:ext cx="928440" cy="493560"/>
            <a:chOff x="9289888" y="5497310"/>
            <a:chExt cx="928440" cy="493560"/>
          </a:xfrm>
        </p:grpSpPr>
        <mc:AlternateContent xmlns:mc="http://schemas.openxmlformats.org/markup-compatibility/2006" xmlns:p14="http://schemas.microsoft.com/office/powerpoint/2010/main">
          <mc:Choice Requires="p14">
            <p:contentPart p14:bwMode="auto" r:id="rId358">
              <p14:nvContentPartPr>
                <p14:cNvPr id="309" name="Ink 308"/>
                <p14:cNvContentPartPr/>
                <p14:nvPr/>
              </p14:nvContentPartPr>
              <p14:xfrm>
                <a:off x="9289888" y="5573990"/>
                <a:ext cx="193680" cy="299160"/>
              </p14:xfrm>
            </p:contentPart>
          </mc:Choice>
          <mc:Fallback xmlns="">
            <p:pic>
              <p:nvPicPr>
                <p:cNvPr id="309" name="Ink 308"/>
              </p:nvPicPr>
              <p:blipFill>
                <a:blip r:embed="rId359"/>
              </p:blipFill>
              <p:spPr>
                <a:xfrm>
                  <a:off x="9289888" y="5573990"/>
                  <a:ext cx="193680" cy="299160"/>
                </a:xfrm>
                <a:prstGeom prst="rect"/>
              </p:spPr>
            </p:pic>
          </mc:Fallback>
        </mc:AlternateContent>
        <mc:AlternateContent xmlns:mc="http://schemas.openxmlformats.org/markup-compatibility/2006" xmlns:p14="http://schemas.microsoft.com/office/powerpoint/2010/main">
          <mc:Choice Requires="p14">
            <p:contentPart p14:bwMode="auto" r:id="rId360">
              <p14:nvContentPartPr>
                <p14:cNvPr id="310" name="Ink 309"/>
                <p14:cNvContentPartPr/>
                <p14:nvPr/>
              </p14:nvContentPartPr>
              <p14:xfrm>
                <a:off x="9600928" y="5618630"/>
                <a:ext cx="218520" cy="372240"/>
              </p14:xfrm>
            </p:contentPart>
          </mc:Choice>
          <mc:Fallback xmlns="">
            <p:pic>
              <p:nvPicPr>
                <p:cNvPr id="310" name="Ink 309"/>
              </p:nvPicPr>
              <p:blipFill>
                <a:blip r:embed="rId361"/>
              </p:blipFill>
              <p:spPr>
                <a:xfrm>
                  <a:off x="9600928" y="5618630"/>
                  <a:ext cx="218520" cy="372240"/>
                </a:xfrm>
                <a:prstGeom prst="rect"/>
              </p:spPr>
            </p:pic>
          </mc:Fallback>
        </mc:AlternateContent>
        <mc:AlternateContent xmlns:mc="http://schemas.openxmlformats.org/markup-compatibility/2006" xmlns:p14="http://schemas.microsoft.com/office/powerpoint/2010/main">
          <mc:Choice Requires="p14">
            <p:contentPart p14:bwMode="auto" r:id="rId362">
              <p14:nvContentPartPr>
                <p14:cNvPr id="311" name="Ink 310"/>
                <p14:cNvContentPartPr/>
                <p14:nvPr/>
              </p14:nvContentPartPr>
              <p14:xfrm>
                <a:off x="9857968" y="5497310"/>
                <a:ext cx="74160" cy="434880"/>
              </p14:xfrm>
            </p:contentPart>
          </mc:Choice>
          <mc:Fallback xmlns="">
            <p:pic>
              <p:nvPicPr>
                <p:cNvPr id="311" name="Ink 310"/>
              </p:nvPicPr>
              <p:blipFill>
                <a:blip r:embed="rId363"/>
              </p:blipFill>
              <p:spPr>
                <a:xfrm>
                  <a:off x="9857968" y="5497310"/>
                  <a:ext cx="74160" cy="434880"/>
                </a:xfrm>
                <a:prstGeom prst="rect"/>
              </p:spPr>
            </p:pic>
          </mc:Fallback>
        </mc:AlternateContent>
        <mc:AlternateContent xmlns:mc="http://schemas.openxmlformats.org/markup-compatibility/2006" xmlns:p14="http://schemas.microsoft.com/office/powerpoint/2010/main">
          <mc:Choice Requires="p14">
            <p:contentPart p14:bwMode="auto" r:id="rId364">
              <p14:nvContentPartPr>
                <p14:cNvPr id="312" name="Ink 311"/>
                <p14:cNvContentPartPr/>
                <p14:nvPr/>
              </p14:nvContentPartPr>
              <p14:xfrm>
                <a:off x="9983608" y="5685950"/>
                <a:ext cx="234720" cy="192960"/>
              </p14:xfrm>
            </p:contentPart>
          </mc:Choice>
          <mc:Fallback xmlns="">
            <p:pic>
              <p:nvPicPr>
                <p:cNvPr id="312" name="Ink 311"/>
              </p:nvPicPr>
              <p:blipFill>
                <a:blip r:embed="rId365"/>
              </p:blipFill>
              <p:spPr>
                <a:xfrm>
                  <a:off x="9983608" y="5685950"/>
                  <a:ext cx="234720" cy="192960"/>
                </a:xfrm>
                <a:prstGeom prst="rect"/>
              </p:spPr>
            </p:pic>
          </mc:Fallback>
        </mc:AlternateContent>
      </p:grpSp>
      <p:grpSp>
        <p:nvGrpSpPr>
          <p:cNvPr id="316" name="Group 315"/>
          <p:cNvGrpSpPr/>
          <p:nvPr/>
        </p:nvGrpSpPr>
        <p:grpSpPr>
          <a:xfrm>
            <a:off x="8151208" y="6153590"/>
            <a:ext cx="150120" cy="76680"/>
            <a:chOff x="8151208" y="6153590"/>
            <a:chExt cx="150120" cy="76680"/>
          </a:xfrm>
        </p:grpSpPr>
        <mc:AlternateContent xmlns:mc="http://schemas.openxmlformats.org/markup-compatibility/2006" xmlns:p14="http://schemas.microsoft.com/office/powerpoint/2010/main">
          <mc:Choice Requires="p14">
            <p:contentPart p14:bwMode="auto" r:id="rId366">
              <p14:nvContentPartPr>
                <p14:cNvPr id="314" name="Ink 313"/>
                <p14:cNvContentPartPr/>
                <p14:nvPr/>
              </p14:nvContentPartPr>
              <p14:xfrm>
                <a:off x="8151208" y="6153590"/>
                <a:ext cx="150120" cy="15120"/>
              </p14:xfrm>
            </p:contentPart>
          </mc:Choice>
          <mc:Fallback xmlns="">
            <p:pic>
              <p:nvPicPr>
                <p:cNvPr id="314" name="Ink 313"/>
              </p:nvPicPr>
              <p:blipFill>
                <a:blip r:embed="rId367"/>
              </p:blipFill>
              <p:spPr>
                <a:xfrm>
                  <a:off x="8151208" y="6153590"/>
                  <a:ext cx="150120" cy="15120"/>
                </a:xfrm>
                <a:prstGeom prst="rect"/>
              </p:spPr>
            </p:pic>
          </mc:Fallback>
        </mc:AlternateContent>
        <mc:AlternateContent xmlns:mc="http://schemas.openxmlformats.org/markup-compatibility/2006" xmlns:p14="http://schemas.microsoft.com/office/powerpoint/2010/main">
          <mc:Choice Requires="p14">
            <p:contentPart p14:bwMode="auto" r:id="rId368">
              <p14:nvContentPartPr>
                <p14:cNvPr id="315" name="Ink 314"/>
                <p14:cNvContentPartPr/>
                <p14:nvPr/>
              </p14:nvContentPartPr>
              <p14:xfrm>
                <a:off x="8154808" y="6208670"/>
                <a:ext cx="133560" cy="21600"/>
              </p14:xfrm>
            </p:contentPart>
          </mc:Choice>
          <mc:Fallback xmlns="">
            <p:pic>
              <p:nvPicPr>
                <p:cNvPr id="315" name="Ink 314"/>
              </p:nvPicPr>
              <p:blipFill>
                <a:blip r:embed="rId369"/>
              </p:blipFill>
              <p:spPr>
                <a:xfrm>
                  <a:off x="8154808" y="6208670"/>
                  <a:ext cx="133560" cy="21600"/>
                </a:xfrm>
                <a:prstGeom prst="rect"/>
              </p:spPr>
            </p:pic>
          </mc:Fallback>
        </mc:AlternateContent>
      </p:grpSp>
      <p:grpSp>
        <p:nvGrpSpPr>
          <p:cNvPr id="322" name="Group 321"/>
          <p:cNvGrpSpPr/>
          <p:nvPr/>
        </p:nvGrpSpPr>
        <p:grpSpPr>
          <a:xfrm>
            <a:off x="8685808" y="6219470"/>
            <a:ext cx="730440" cy="310680"/>
            <a:chOff x="8685808" y="6219470"/>
            <a:chExt cx="730440" cy="310680"/>
          </a:xfrm>
        </p:grpSpPr>
        <mc:AlternateContent xmlns:mc="http://schemas.openxmlformats.org/markup-compatibility/2006" xmlns:p14="http://schemas.microsoft.com/office/powerpoint/2010/main">
          <mc:Choice Requires="p14">
            <p:contentPart p14:bwMode="auto" r:id="rId370">
              <p14:nvContentPartPr>
                <p14:cNvPr id="317" name="Ink 316"/>
                <p14:cNvContentPartPr/>
                <p14:nvPr/>
              </p14:nvContentPartPr>
              <p14:xfrm>
                <a:off x="8685808" y="6253310"/>
                <a:ext cx="200160" cy="201600"/>
              </p14:xfrm>
            </p:contentPart>
          </mc:Choice>
          <mc:Fallback xmlns="">
            <p:pic>
              <p:nvPicPr>
                <p:cNvPr id="317" name="Ink 316"/>
              </p:nvPicPr>
              <p:blipFill>
                <a:blip r:embed="rId371"/>
              </p:blipFill>
              <p:spPr>
                <a:xfrm>
                  <a:off x="8685808" y="6253310"/>
                  <a:ext cx="200160" cy="201600"/>
                </a:xfrm>
                <a:prstGeom prst="rect"/>
              </p:spPr>
            </p:pic>
          </mc:Fallback>
        </mc:AlternateContent>
        <mc:AlternateContent xmlns:mc="http://schemas.openxmlformats.org/markup-compatibility/2006" xmlns:p14="http://schemas.microsoft.com/office/powerpoint/2010/main">
          <mc:Choice Requires="p14">
            <p:contentPart p14:bwMode="auto" r:id="rId372">
              <p14:nvContentPartPr>
                <p14:cNvPr id="318" name="Ink 317"/>
                <p14:cNvContentPartPr/>
                <p14:nvPr/>
              </p14:nvContentPartPr>
              <p14:xfrm>
                <a:off x="8964448" y="6354470"/>
                <a:ext cx="129960" cy="175680"/>
              </p14:xfrm>
            </p:contentPart>
          </mc:Choice>
          <mc:Fallback xmlns="">
            <p:pic>
              <p:nvPicPr>
                <p:cNvPr id="318" name="Ink 317"/>
              </p:nvPicPr>
              <p:blipFill>
                <a:blip r:embed="rId373"/>
              </p:blipFill>
              <p:spPr>
                <a:xfrm>
                  <a:off x="8964448" y="6354470"/>
                  <a:ext cx="129960" cy="175680"/>
                </a:xfrm>
                <a:prstGeom prst="rect"/>
              </p:spPr>
            </p:pic>
          </mc:Fallback>
        </mc:AlternateContent>
        <mc:AlternateContent xmlns:mc="http://schemas.openxmlformats.org/markup-compatibility/2006" xmlns:p14="http://schemas.microsoft.com/office/powerpoint/2010/main">
          <mc:Choice Requires="p14">
            <p:contentPart p14:bwMode="auto" r:id="rId374">
              <p14:nvContentPartPr>
                <p14:cNvPr id="319" name="Ink 318"/>
                <p14:cNvContentPartPr/>
                <p14:nvPr/>
              </p14:nvContentPartPr>
              <p14:xfrm>
                <a:off x="8979928" y="6219470"/>
                <a:ext cx="93240" cy="96120"/>
              </p14:xfrm>
            </p:contentPart>
          </mc:Choice>
          <mc:Fallback xmlns="">
            <p:pic>
              <p:nvPicPr>
                <p:cNvPr id="319" name="Ink 318"/>
              </p:nvPicPr>
              <p:blipFill>
                <a:blip r:embed="rId375"/>
              </p:blipFill>
              <p:spPr>
                <a:xfrm>
                  <a:off x="8979928" y="6219470"/>
                  <a:ext cx="93240" cy="96120"/>
                </a:xfrm>
                <a:prstGeom prst="rect"/>
              </p:spPr>
            </p:pic>
          </mc:Fallback>
        </mc:AlternateContent>
        <mc:AlternateContent xmlns:mc="http://schemas.openxmlformats.org/markup-compatibility/2006" xmlns:p14="http://schemas.microsoft.com/office/powerpoint/2010/main">
          <mc:Choice Requires="p14">
            <p:contentPart p14:bwMode="auto" r:id="rId376">
              <p14:nvContentPartPr>
                <p14:cNvPr id="320" name="Ink 319"/>
                <p14:cNvContentPartPr/>
                <p14:nvPr/>
              </p14:nvContentPartPr>
              <p14:xfrm>
                <a:off x="9309688" y="6273110"/>
                <a:ext cx="21600" cy="200160"/>
              </p14:xfrm>
            </p:contentPart>
          </mc:Choice>
          <mc:Fallback xmlns="">
            <p:pic>
              <p:nvPicPr>
                <p:cNvPr id="320" name="Ink 319"/>
              </p:nvPicPr>
              <p:blipFill>
                <a:blip r:embed="rId377"/>
              </p:blipFill>
              <p:spPr>
                <a:xfrm>
                  <a:off x="9309688" y="6273110"/>
                  <a:ext cx="21600" cy="200160"/>
                </a:xfrm>
                <a:prstGeom prst="rect"/>
              </p:spPr>
            </p:pic>
          </mc:Fallback>
        </mc:AlternateContent>
        <mc:AlternateContent xmlns:mc="http://schemas.openxmlformats.org/markup-compatibility/2006" xmlns:p14="http://schemas.microsoft.com/office/powerpoint/2010/main">
          <mc:Choice Requires="p14">
            <p:contentPart p14:bwMode="auto" r:id="rId378">
              <p14:nvContentPartPr>
                <p14:cNvPr id="321" name="Ink 320"/>
                <p14:cNvContentPartPr/>
                <p14:nvPr/>
              </p14:nvContentPartPr>
              <p14:xfrm>
                <a:off x="9241288" y="6362750"/>
                <a:ext cx="174960" cy="18360"/>
              </p14:xfrm>
            </p:contentPart>
          </mc:Choice>
          <mc:Fallback xmlns="">
            <p:pic>
              <p:nvPicPr>
                <p:cNvPr id="321" name="Ink 320"/>
              </p:nvPicPr>
              <p:blipFill>
                <a:blip r:embed="rId379"/>
              </p:blipFill>
              <p:spPr>
                <a:xfrm>
                  <a:off x="9241288" y="6362750"/>
                  <a:ext cx="174960" cy="18360"/>
                </a:xfrm>
                <a:prstGeom prst="rect"/>
              </p:spPr>
            </p:pic>
          </mc:Fallback>
        </mc:AlternateContent>
      </p:grpSp>
      <p:grpSp>
        <p:nvGrpSpPr>
          <p:cNvPr id="326" name="Group 325"/>
          <p:cNvGrpSpPr/>
          <p:nvPr/>
        </p:nvGrpSpPr>
        <p:grpSpPr>
          <a:xfrm>
            <a:off x="9651328" y="6142790"/>
            <a:ext cx="574920" cy="462960"/>
            <a:chOff x="9651328" y="6142790"/>
            <a:chExt cx="574920" cy="462960"/>
          </a:xfrm>
        </p:grpSpPr>
        <mc:AlternateContent xmlns:mc="http://schemas.openxmlformats.org/markup-compatibility/2006" xmlns:p14="http://schemas.microsoft.com/office/powerpoint/2010/main">
          <mc:Choice Requires="p14">
            <p:contentPart p14:bwMode="auto" r:id="rId380">
              <p14:nvContentPartPr>
                <p14:cNvPr id="323" name="Ink 322"/>
                <p14:cNvContentPartPr/>
                <p14:nvPr/>
              </p14:nvContentPartPr>
              <p14:xfrm>
                <a:off x="9651328" y="6199670"/>
                <a:ext cx="133920" cy="223920"/>
              </p14:xfrm>
            </p:contentPart>
          </mc:Choice>
          <mc:Fallback xmlns="">
            <p:pic>
              <p:nvPicPr>
                <p:cNvPr id="323" name="Ink 322"/>
              </p:nvPicPr>
              <p:blipFill>
                <a:blip r:embed="rId381"/>
              </p:blipFill>
              <p:spPr>
                <a:xfrm>
                  <a:off x="9651328" y="6199670"/>
                  <a:ext cx="133920" cy="223920"/>
                </a:xfrm>
                <a:prstGeom prst="rect"/>
              </p:spPr>
            </p:pic>
          </mc:Fallback>
        </mc:AlternateContent>
        <mc:AlternateContent xmlns:mc="http://schemas.openxmlformats.org/markup-compatibility/2006" xmlns:p14="http://schemas.microsoft.com/office/powerpoint/2010/main">
          <mc:Choice Requires="p14">
            <p:contentPart p14:bwMode="auto" r:id="rId382">
              <p14:nvContentPartPr>
                <p14:cNvPr id="324" name="Ink 323"/>
                <p14:cNvContentPartPr/>
                <p14:nvPr/>
              </p14:nvContentPartPr>
              <p14:xfrm>
                <a:off x="9834568" y="6142790"/>
                <a:ext cx="115560" cy="462960"/>
              </p14:xfrm>
            </p:contentPart>
          </mc:Choice>
          <mc:Fallback xmlns="">
            <p:pic>
              <p:nvPicPr>
                <p:cNvPr id="324" name="Ink 323"/>
              </p:nvPicPr>
              <p:blipFill>
                <a:blip r:embed="rId383"/>
              </p:blipFill>
              <p:spPr>
                <a:xfrm>
                  <a:off x="9834568" y="6142790"/>
                  <a:ext cx="115560" cy="462960"/>
                </a:xfrm>
                <a:prstGeom prst="rect"/>
              </p:spPr>
            </p:pic>
          </mc:Fallback>
        </mc:AlternateContent>
        <mc:AlternateContent xmlns:mc="http://schemas.openxmlformats.org/markup-compatibility/2006" xmlns:p14="http://schemas.microsoft.com/office/powerpoint/2010/main">
          <mc:Choice Requires="p14">
            <p:contentPart p14:bwMode="auto" r:id="rId384">
              <p14:nvContentPartPr>
                <p14:cNvPr id="325" name="Ink 324"/>
                <p14:cNvContentPartPr/>
                <p14:nvPr/>
              </p14:nvContentPartPr>
              <p14:xfrm>
                <a:off x="9987568" y="6317030"/>
                <a:ext cx="238680" cy="191880"/>
              </p14:xfrm>
            </p:contentPart>
          </mc:Choice>
          <mc:Fallback xmlns="">
            <p:pic>
              <p:nvPicPr>
                <p:cNvPr id="325" name="Ink 324"/>
              </p:nvPicPr>
              <p:blipFill>
                <a:blip r:embed="rId385"/>
              </p:blipFill>
              <p:spPr>
                <a:xfrm>
                  <a:off x="9987568" y="6317030"/>
                  <a:ext cx="238680" cy="191880"/>
                </a:xfrm>
                <a:prstGeom prst="rect"/>
              </p:spPr>
            </p:pic>
          </mc:Fallback>
        </mc:AlternateContent>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DDA</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2" name="Group 21"/>
          <p:cNvGrpSpPr/>
          <p:nvPr/>
        </p:nvGrpSpPr>
        <p:grpSpPr>
          <a:xfrm>
            <a:off x="2436928" y="108830"/>
            <a:ext cx="727200" cy="426960"/>
            <a:chOff x="2436928" y="108830"/>
            <a:chExt cx="727200" cy="426960"/>
          </a:xfrm>
        </p:grpSpPr>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2597488" y="196670"/>
                <a:ext cx="128520" cy="236520"/>
              </p14:xfrm>
            </p:contentPart>
          </mc:Choice>
          <mc:Fallback xmlns="">
            <p:pic>
              <p:nvPicPr>
                <p:cNvPr id="14" name="Ink 13"/>
              </p:nvPicPr>
              <p:blipFill>
                <a:blip r:embed="rId3"/>
              </p:blipFill>
              <p:spPr>
                <a:xfrm>
                  <a:off x="2597488" y="196670"/>
                  <a:ext cx="128520" cy="23652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2796208" y="390350"/>
                <a:ext cx="41760" cy="75600"/>
              </p14:xfrm>
            </p:contentPart>
          </mc:Choice>
          <mc:Fallback xmlns="">
            <p:pic>
              <p:nvPicPr>
                <p:cNvPr id="15" name="Ink 14"/>
              </p:nvPicPr>
              <p:blipFill>
                <a:blip r:embed="rId5"/>
              </p:blipFill>
              <p:spPr>
                <a:xfrm>
                  <a:off x="2796208" y="390350"/>
                  <a:ext cx="41760" cy="7560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2921488" y="256790"/>
                <a:ext cx="99720" cy="220320"/>
              </p14:xfrm>
            </p:contentPart>
          </mc:Choice>
          <mc:Fallback xmlns="">
            <p:pic>
              <p:nvPicPr>
                <p:cNvPr id="18" name="Ink 17"/>
              </p:nvPicPr>
              <p:blipFill>
                <a:blip r:embed="rId7"/>
              </p:blipFill>
              <p:spPr>
                <a:xfrm>
                  <a:off x="2921488" y="256790"/>
                  <a:ext cx="99720" cy="22032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2436928" y="108830"/>
                <a:ext cx="187560" cy="426960"/>
              </p14:xfrm>
            </p:contentPart>
          </mc:Choice>
          <mc:Fallback xmlns="">
            <p:pic>
              <p:nvPicPr>
                <p:cNvPr id="19" name="Ink 18"/>
              </p:nvPicPr>
              <p:blipFill>
                <a:blip r:embed="rId9"/>
              </p:blipFill>
              <p:spPr>
                <a:xfrm>
                  <a:off x="2436928" y="108830"/>
                  <a:ext cx="187560" cy="4269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20" name="Ink 19"/>
                <p14:cNvContentPartPr/>
                <p14:nvPr/>
              </p14:nvContentPartPr>
              <p14:xfrm>
                <a:off x="3059008" y="150590"/>
                <a:ext cx="105120" cy="343080"/>
              </p14:xfrm>
            </p:contentPart>
          </mc:Choice>
          <mc:Fallback xmlns="">
            <p:pic>
              <p:nvPicPr>
                <p:cNvPr id="20" name="Ink 19"/>
              </p:nvPicPr>
              <p:blipFill>
                <a:blip r:embed="rId11"/>
              </p:blipFill>
              <p:spPr>
                <a:xfrm>
                  <a:off x="3059008" y="150590"/>
                  <a:ext cx="105120" cy="343080"/>
                </a:xfrm>
                <a:prstGeom prst="rect"/>
              </p:spPr>
            </p:pic>
          </mc:Fallback>
        </mc:AlternateContent>
      </p:grpSp>
      <mc:AlternateContent xmlns:mc="http://schemas.openxmlformats.org/markup-compatibility/2006" xmlns:p14="http://schemas.microsoft.com/office/powerpoint/2010/main">
        <mc:Choice Requires="p14">
          <p:contentPart p14:bwMode="auto" r:id="rId12">
            <p14:nvContentPartPr>
              <p14:cNvPr id="21" name="Ink 20"/>
              <p14:cNvContentPartPr/>
              <p14:nvPr/>
            </p14:nvContentPartPr>
            <p14:xfrm>
              <a:off x="3555088" y="173990"/>
              <a:ext cx="686520" cy="329760"/>
            </p14:xfrm>
          </p:contentPart>
        </mc:Choice>
        <mc:Fallback xmlns="">
          <p:pic>
            <p:nvPicPr>
              <p:cNvPr id="21" name="Ink 20"/>
            </p:nvPicPr>
            <p:blipFill>
              <a:blip r:embed="rId13"/>
            </p:blipFill>
            <p:spPr>
              <a:xfrm>
                <a:off x="3555088" y="173990"/>
                <a:ext cx="686520" cy="329760"/>
              </a:xfrm>
              <a:prstGeom prst="rect"/>
            </p:spPr>
          </p:pic>
        </mc:Fallback>
      </mc:AlternateContent>
      <p:grpSp>
        <p:nvGrpSpPr>
          <p:cNvPr id="28" name="Group 27"/>
          <p:cNvGrpSpPr/>
          <p:nvPr/>
        </p:nvGrpSpPr>
        <p:grpSpPr>
          <a:xfrm>
            <a:off x="4720768" y="90110"/>
            <a:ext cx="720360" cy="424800"/>
            <a:chOff x="4720768" y="90110"/>
            <a:chExt cx="720360" cy="424800"/>
          </a:xfrm>
        </p:grpSpPr>
        <mc:AlternateContent xmlns:mc="http://schemas.openxmlformats.org/markup-compatibility/2006" xmlns:p14="http://schemas.microsoft.com/office/powerpoint/2010/main">
          <mc:Choice Requires="p14">
            <p:contentPart p14:bwMode="auto" r:id="rId14">
              <p14:nvContentPartPr>
                <p14:cNvPr id="23" name="Ink 22"/>
                <p14:cNvContentPartPr/>
                <p14:nvPr/>
              </p14:nvContentPartPr>
              <p14:xfrm>
                <a:off x="4802488" y="186590"/>
                <a:ext cx="143280" cy="212400"/>
              </p14:xfrm>
            </p:contentPart>
          </mc:Choice>
          <mc:Fallback xmlns="">
            <p:pic>
              <p:nvPicPr>
                <p:cNvPr id="23" name="Ink 22"/>
              </p:nvPicPr>
              <p:blipFill>
                <a:blip r:embed="rId15"/>
              </p:blipFill>
              <p:spPr>
                <a:xfrm>
                  <a:off x="4802488" y="186590"/>
                  <a:ext cx="143280" cy="2124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24" name="Ink 23"/>
                <p14:cNvContentPartPr/>
                <p14:nvPr/>
              </p14:nvContentPartPr>
              <p14:xfrm>
                <a:off x="4988248" y="359390"/>
                <a:ext cx="34560" cy="101160"/>
              </p14:xfrm>
            </p:contentPart>
          </mc:Choice>
          <mc:Fallback xmlns="">
            <p:pic>
              <p:nvPicPr>
                <p:cNvPr id="24" name="Ink 23"/>
              </p:nvPicPr>
              <p:blipFill>
                <a:blip r:embed="rId17"/>
              </p:blipFill>
              <p:spPr>
                <a:xfrm>
                  <a:off x="4988248" y="359390"/>
                  <a:ext cx="34560" cy="1011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25" name="Ink 24"/>
                <p14:cNvContentPartPr/>
                <p14:nvPr/>
              </p14:nvContentPartPr>
              <p14:xfrm>
                <a:off x="5104888" y="202070"/>
                <a:ext cx="148680" cy="237600"/>
              </p14:xfrm>
            </p:contentPart>
          </mc:Choice>
          <mc:Fallback xmlns="">
            <p:pic>
              <p:nvPicPr>
                <p:cNvPr id="25" name="Ink 24"/>
              </p:nvPicPr>
              <p:blipFill>
                <a:blip r:embed="rId19"/>
              </p:blipFill>
              <p:spPr>
                <a:xfrm>
                  <a:off x="5104888" y="202070"/>
                  <a:ext cx="148680" cy="23760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26" name="Ink 25"/>
                <p14:cNvContentPartPr/>
                <p14:nvPr/>
              </p14:nvContentPartPr>
              <p14:xfrm>
                <a:off x="4720768" y="112430"/>
                <a:ext cx="179640" cy="402480"/>
              </p14:xfrm>
            </p:contentPart>
          </mc:Choice>
          <mc:Fallback xmlns="">
            <p:pic>
              <p:nvPicPr>
                <p:cNvPr id="26" name="Ink 25"/>
              </p:nvPicPr>
              <p:blipFill>
                <a:blip r:embed="rId21"/>
              </p:blipFill>
              <p:spPr>
                <a:xfrm>
                  <a:off x="4720768" y="112430"/>
                  <a:ext cx="179640" cy="40248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27" name="Ink 26"/>
                <p14:cNvContentPartPr/>
                <p14:nvPr/>
              </p14:nvContentPartPr>
              <p14:xfrm>
                <a:off x="5353648" y="90110"/>
                <a:ext cx="87480" cy="404640"/>
              </p14:xfrm>
            </p:contentPart>
          </mc:Choice>
          <mc:Fallback xmlns="">
            <p:pic>
              <p:nvPicPr>
                <p:cNvPr id="27" name="Ink 26"/>
              </p:nvPicPr>
              <p:blipFill>
                <a:blip r:embed="rId23"/>
              </p:blipFill>
              <p:spPr>
                <a:xfrm>
                  <a:off x="5353648" y="90110"/>
                  <a:ext cx="87480" cy="404640"/>
                </a:xfrm>
                <a:prstGeom prst="rect"/>
              </p:spPr>
            </p:pic>
          </mc:Fallback>
        </mc:AlternateContent>
      </p:grpSp>
      <p:grpSp>
        <p:nvGrpSpPr>
          <p:cNvPr id="50" name="Group 49"/>
          <p:cNvGrpSpPr/>
          <p:nvPr/>
        </p:nvGrpSpPr>
        <p:grpSpPr>
          <a:xfrm>
            <a:off x="5721928" y="741350"/>
            <a:ext cx="1189800" cy="769680"/>
            <a:chOff x="5721928" y="741350"/>
            <a:chExt cx="1189800" cy="769680"/>
          </a:xfrm>
        </p:grpSpPr>
        <mc:AlternateContent xmlns:mc="http://schemas.openxmlformats.org/markup-compatibility/2006" xmlns:p14="http://schemas.microsoft.com/office/powerpoint/2010/main">
          <mc:Choice Requires="p14">
            <p:contentPart p14:bwMode="auto" r:id="rId24">
              <p14:nvContentPartPr>
                <p14:cNvPr id="29" name="Ink 28"/>
                <p14:cNvContentPartPr/>
                <p14:nvPr/>
              </p14:nvContentPartPr>
              <p14:xfrm>
                <a:off x="5721928" y="841790"/>
                <a:ext cx="233280" cy="239400"/>
              </p14:xfrm>
            </p:contentPart>
          </mc:Choice>
          <mc:Fallback xmlns="">
            <p:pic>
              <p:nvPicPr>
                <p:cNvPr id="29" name="Ink 28"/>
              </p:nvPicPr>
              <p:blipFill>
                <a:blip r:embed="rId25"/>
              </p:blipFill>
              <p:spPr>
                <a:xfrm>
                  <a:off x="5721928" y="841790"/>
                  <a:ext cx="233280" cy="2394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30" name="Ink 29"/>
                <p14:cNvContentPartPr/>
                <p14:nvPr/>
              </p14:nvContentPartPr>
              <p14:xfrm>
                <a:off x="6163288" y="906590"/>
                <a:ext cx="98280" cy="3600"/>
              </p14:xfrm>
            </p:contentPart>
          </mc:Choice>
          <mc:Fallback xmlns="">
            <p:pic>
              <p:nvPicPr>
                <p:cNvPr id="30" name="Ink 29"/>
              </p:nvPicPr>
              <p:blipFill>
                <a:blip r:embed="rId27"/>
              </p:blipFill>
              <p:spPr>
                <a:xfrm>
                  <a:off x="6163288" y="906590"/>
                  <a:ext cx="98280" cy="360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31" name="Ink 30"/>
                <p14:cNvContentPartPr/>
                <p14:nvPr/>
              </p14:nvContentPartPr>
              <p14:xfrm>
                <a:off x="6158248" y="978950"/>
                <a:ext cx="93600" cy="17280"/>
              </p14:xfrm>
            </p:contentPart>
          </mc:Choice>
          <mc:Fallback xmlns="">
            <p:pic>
              <p:nvPicPr>
                <p:cNvPr id="31" name="Ink 30"/>
              </p:nvPicPr>
              <p:blipFill>
                <a:blip r:embed="rId29"/>
              </p:blipFill>
              <p:spPr>
                <a:xfrm>
                  <a:off x="6158248" y="978950"/>
                  <a:ext cx="93600" cy="1728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32" name="Ink 31"/>
                <p14:cNvContentPartPr/>
                <p14:nvPr/>
              </p14:nvContentPartPr>
              <p14:xfrm>
                <a:off x="6385768" y="741350"/>
                <a:ext cx="154080" cy="261360"/>
              </p14:xfrm>
            </p:contentPart>
          </mc:Choice>
          <mc:Fallback xmlns="">
            <p:pic>
              <p:nvPicPr>
                <p:cNvPr id="32" name="Ink 31"/>
              </p:nvPicPr>
              <p:blipFill>
                <a:blip r:embed="rId31"/>
              </p:blipFill>
              <p:spPr>
                <a:xfrm>
                  <a:off x="6385768" y="741350"/>
                  <a:ext cx="154080" cy="26136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33" name="Ink 32"/>
                <p14:cNvContentPartPr/>
                <p14:nvPr/>
              </p14:nvContentPartPr>
              <p14:xfrm>
                <a:off x="6593848" y="780590"/>
                <a:ext cx="216360" cy="343440"/>
              </p14:xfrm>
            </p:contentPart>
          </mc:Choice>
          <mc:Fallback xmlns="">
            <p:pic>
              <p:nvPicPr>
                <p:cNvPr id="33" name="Ink 32"/>
              </p:nvPicPr>
              <p:blipFill>
                <a:blip r:embed="rId33"/>
              </p:blipFill>
              <p:spPr>
                <a:xfrm>
                  <a:off x="6593848" y="780590"/>
                  <a:ext cx="216360" cy="34344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34" name="Ink 33"/>
                <p14:cNvContentPartPr/>
                <p14:nvPr/>
              </p14:nvContentPartPr>
              <p14:xfrm>
                <a:off x="6435448" y="1118990"/>
                <a:ext cx="393840" cy="24840"/>
              </p14:xfrm>
            </p:contentPart>
          </mc:Choice>
          <mc:Fallback xmlns="">
            <p:pic>
              <p:nvPicPr>
                <p:cNvPr id="34" name="Ink 33"/>
              </p:nvPicPr>
              <p:blipFill>
                <a:blip r:embed="rId35"/>
              </p:blipFill>
              <p:spPr>
                <a:xfrm>
                  <a:off x="6435448" y="1118990"/>
                  <a:ext cx="393840" cy="2484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35" name="Ink 34"/>
                <p14:cNvContentPartPr/>
                <p14:nvPr/>
              </p14:nvContentPartPr>
              <p14:xfrm>
                <a:off x="6411688" y="1247870"/>
                <a:ext cx="206280" cy="263160"/>
              </p14:xfrm>
            </p:contentPart>
          </mc:Choice>
          <mc:Fallback xmlns="">
            <p:pic>
              <p:nvPicPr>
                <p:cNvPr id="35" name="Ink 34"/>
              </p:nvPicPr>
              <p:blipFill>
                <a:blip r:embed="rId37"/>
              </p:blipFill>
              <p:spPr>
                <a:xfrm>
                  <a:off x="6411688" y="1247870"/>
                  <a:ext cx="206280" cy="26316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36" name="Ink 35"/>
                <p14:cNvContentPartPr/>
                <p14:nvPr/>
              </p14:nvContentPartPr>
              <p14:xfrm>
                <a:off x="6716968" y="1313030"/>
                <a:ext cx="194760" cy="179280"/>
              </p14:xfrm>
            </p:contentPart>
          </mc:Choice>
          <mc:Fallback xmlns="">
            <p:pic>
              <p:nvPicPr>
                <p:cNvPr id="36" name="Ink 35"/>
              </p:nvPicPr>
              <p:blipFill>
                <a:blip r:embed="rId39"/>
              </p:blipFill>
              <p:spPr>
                <a:xfrm>
                  <a:off x="6716968" y="1313030"/>
                  <a:ext cx="194760" cy="179280"/>
                </a:xfrm>
                <a:prstGeom prst="rect"/>
              </p:spPr>
            </p:pic>
          </mc:Fallback>
        </mc:AlternateContent>
      </p:grpSp>
      <p:grpSp>
        <p:nvGrpSpPr>
          <p:cNvPr id="49" name="Group 48"/>
          <p:cNvGrpSpPr/>
          <p:nvPr/>
        </p:nvGrpSpPr>
        <p:grpSpPr>
          <a:xfrm>
            <a:off x="7149688" y="790310"/>
            <a:ext cx="1413360" cy="793080"/>
            <a:chOff x="7149688" y="790310"/>
            <a:chExt cx="1413360" cy="793080"/>
          </a:xfrm>
        </p:grpSpPr>
        <mc:AlternateContent xmlns:mc="http://schemas.openxmlformats.org/markup-compatibility/2006" xmlns:p14="http://schemas.microsoft.com/office/powerpoint/2010/main">
          <mc:Choice Requires="p14">
            <p:contentPart p14:bwMode="auto" r:id="rId40">
              <p14:nvContentPartPr>
                <p14:cNvPr id="37" name="Ink 36"/>
                <p14:cNvContentPartPr/>
                <p14:nvPr/>
              </p14:nvContentPartPr>
              <p14:xfrm>
                <a:off x="7149688" y="1078670"/>
                <a:ext cx="108720" cy="11880"/>
              </p14:xfrm>
            </p:contentPart>
          </mc:Choice>
          <mc:Fallback xmlns="">
            <p:pic>
              <p:nvPicPr>
                <p:cNvPr id="37" name="Ink 36"/>
              </p:nvPicPr>
              <p:blipFill>
                <a:blip r:embed="rId41"/>
              </p:blipFill>
              <p:spPr>
                <a:xfrm>
                  <a:off x="7149688" y="1078670"/>
                  <a:ext cx="108720" cy="1188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8" name="Ink 37"/>
                <p14:cNvContentPartPr/>
                <p14:nvPr/>
              </p14:nvContentPartPr>
              <p14:xfrm>
                <a:off x="7179208" y="1160390"/>
                <a:ext cx="80640" cy="29880"/>
              </p14:xfrm>
            </p:contentPart>
          </mc:Choice>
          <mc:Fallback xmlns="">
            <p:pic>
              <p:nvPicPr>
                <p:cNvPr id="38" name="Ink 37"/>
              </p:nvPicPr>
              <p:blipFill>
                <a:blip r:embed="rId43"/>
              </p:blipFill>
              <p:spPr>
                <a:xfrm>
                  <a:off x="7179208" y="1160390"/>
                  <a:ext cx="80640" cy="2988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39" name="Ink 38"/>
                <p14:cNvContentPartPr/>
                <p14:nvPr/>
              </p14:nvContentPartPr>
              <p14:xfrm>
                <a:off x="7469368" y="829190"/>
                <a:ext cx="125640" cy="244440"/>
              </p14:xfrm>
            </p:contentPart>
          </mc:Choice>
          <mc:Fallback xmlns="">
            <p:pic>
              <p:nvPicPr>
                <p:cNvPr id="39" name="Ink 38"/>
              </p:nvPicPr>
              <p:blipFill>
                <a:blip r:embed="rId45"/>
              </p:blipFill>
              <p:spPr>
                <a:xfrm>
                  <a:off x="7469368" y="829190"/>
                  <a:ext cx="125640" cy="2444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40" name="Ink 39"/>
                <p14:cNvContentPartPr/>
                <p14:nvPr/>
              </p14:nvContentPartPr>
              <p14:xfrm>
                <a:off x="7668088" y="939710"/>
                <a:ext cx="107640" cy="18360"/>
              </p14:xfrm>
            </p:contentPart>
          </mc:Choice>
          <mc:Fallback xmlns="">
            <p:pic>
              <p:nvPicPr>
                <p:cNvPr id="40" name="Ink 39"/>
              </p:nvPicPr>
              <p:blipFill>
                <a:blip r:embed="rId47"/>
              </p:blipFill>
              <p:spPr>
                <a:xfrm>
                  <a:off x="7668088" y="939710"/>
                  <a:ext cx="107640" cy="1836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41" name="Ink 40"/>
                <p14:cNvContentPartPr/>
                <p14:nvPr/>
              </p14:nvContentPartPr>
              <p14:xfrm>
                <a:off x="7801288" y="790310"/>
                <a:ext cx="178560" cy="247680"/>
              </p14:xfrm>
            </p:contentPart>
          </mc:Choice>
          <mc:Fallback xmlns="">
            <p:pic>
              <p:nvPicPr>
                <p:cNvPr id="41" name="Ink 40"/>
              </p:nvPicPr>
              <p:blipFill>
                <a:blip r:embed="rId49"/>
              </p:blipFill>
              <p:spPr>
                <a:xfrm>
                  <a:off x="7801288" y="790310"/>
                  <a:ext cx="178560" cy="24768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42" name="Ink 41"/>
                <p14:cNvContentPartPr/>
                <p14:nvPr/>
              </p14:nvContentPartPr>
              <p14:xfrm>
                <a:off x="7523368" y="1151750"/>
                <a:ext cx="438480" cy="19440"/>
              </p14:xfrm>
            </p:contentPart>
          </mc:Choice>
          <mc:Fallback xmlns="">
            <p:pic>
              <p:nvPicPr>
                <p:cNvPr id="42" name="Ink 41"/>
              </p:nvPicPr>
              <p:blipFill>
                <a:blip r:embed="rId51"/>
              </p:blipFill>
              <p:spPr>
                <a:xfrm>
                  <a:off x="7523368" y="1151750"/>
                  <a:ext cx="438480" cy="194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3" name="Ink 42"/>
                <p14:cNvContentPartPr/>
                <p14:nvPr/>
              </p14:nvContentPartPr>
              <p14:xfrm>
                <a:off x="7477288" y="1360190"/>
                <a:ext cx="151560" cy="223200"/>
              </p14:xfrm>
            </p:contentPart>
          </mc:Choice>
          <mc:Fallback xmlns="">
            <p:pic>
              <p:nvPicPr>
                <p:cNvPr id="43" name="Ink 42"/>
              </p:nvPicPr>
              <p:blipFill>
                <a:blip r:embed="rId53"/>
              </p:blipFill>
              <p:spPr>
                <a:xfrm>
                  <a:off x="7477288" y="1360190"/>
                  <a:ext cx="151560" cy="22320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44" name="Ink 43"/>
                <p14:cNvContentPartPr/>
                <p14:nvPr/>
              </p14:nvContentPartPr>
              <p14:xfrm>
                <a:off x="7669168" y="1458110"/>
                <a:ext cx="96840" cy="4680"/>
              </p14:xfrm>
            </p:contentPart>
          </mc:Choice>
          <mc:Fallback xmlns="">
            <p:pic>
              <p:nvPicPr>
                <p:cNvPr id="44" name="Ink 43"/>
              </p:nvPicPr>
              <p:blipFill>
                <a:blip r:embed="rId55"/>
              </p:blipFill>
              <p:spPr>
                <a:xfrm>
                  <a:off x="7669168" y="1458110"/>
                  <a:ext cx="96840" cy="468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45" name="Ink 44"/>
                <p14:cNvContentPartPr/>
                <p14:nvPr/>
              </p14:nvContentPartPr>
              <p14:xfrm>
                <a:off x="7768168" y="1382150"/>
                <a:ext cx="192600" cy="191160"/>
              </p14:xfrm>
            </p:contentPart>
          </mc:Choice>
          <mc:Fallback xmlns="">
            <p:pic>
              <p:nvPicPr>
                <p:cNvPr id="45" name="Ink 44"/>
              </p:nvPicPr>
              <p:blipFill>
                <a:blip r:embed="rId57"/>
              </p:blipFill>
              <p:spPr>
                <a:xfrm>
                  <a:off x="7768168" y="1382150"/>
                  <a:ext cx="192600" cy="19116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46" name="Ink 45"/>
                <p14:cNvContentPartPr/>
                <p14:nvPr/>
              </p14:nvContentPartPr>
              <p14:xfrm>
                <a:off x="8216008" y="1120070"/>
                <a:ext cx="111240" cy="11880"/>
              </p14:xfrm>
            </p:contentPart>
          </mc:Choice>
          <mc:Fallback xmlns="">
            <p:pic>
              <p:nvPicPr>
                <p:cNvPr id="46" name="Ink 45"/>
              </p:nvPicPr>
              <p:blipFill>
                <a:blip r:embed="rId59"/>
              </p:blipFill>
              <p:spPr>
                <a:xfrm>
                  <a:off x="8216008" y="1120070"/>
                  <a:ext cx="111240" cy="1188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47" name="Ink 46"/>
                <p14:cNvContentPartPr/>
                <p14:nvPr/>
              </p14:nvContentPartPr>
              <p14:xfrm>
                <a:off x="8194768" y="1193150"/>
                <a:ext cx="129960" cy="15120"/>
              </p14:xfrm>
            </p:contentPart>
          </mc:Choice>
          <mc:Fallback xmlns="">
            <p:pic>
              <p:nvPicPr>
                <p:cNvPr id="47" name="Ink 46"/>
              </p:nvPicPr>
              <p:blipFill>
                <a:blip r:embed="rId61"/>
              </p:blipFill>
              <p:spPr>
                <a:xfrm>
                  <a:off x="8194768" y="1193150"/>
                  <a:ext cx="129960" cy="1512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48" name="Ink 47"/>
                <p14:cNvContentPartPr/>
                <p14:nvPr/>
              </p14:nvContentPartPr>
              <p14:xfrm>
                <a:off x="8439208" y="996230"/>
                <a:ext cx="123840" cy="271440"/>
              </p14:xfrm>
            </p:contentPart>
          </mc:Choice>
          <mc:Fallback xmlns="">
            <p:pic>
              <p:nvPicPr>
                <p:cNvPr id="48" name="Ink 47"/>
              </p:nvPicPr>
              <p:blipFill>
                <a:blip r:embed="rId63"/>
              </p:blipFill>
              <p:spPr>
                <a:xfrm>
                  <a:off x="8439208" y="996230"/>
                  <a:ext cx="123840" cy="271440"/>
                </a:xfrm>
                <a:prstGeom prst="rect"/>
              </p:spPr>
            </p:pic>
          </mc:Fallback>
        </mc:AlternateContent>
      </p:grpSp>
      <p:grpSp>
        <p:nvGrpSpPr>
          <p:cNvPr id="60" name="Group 59"/>
          <p:cNvGrpSpPr/>
          <p:nvPr/>
        </p:nvGrpSpPr>
        <p:grpSpPr>
          <a:xfrm>
            <a:off x="1307608" y="1442270"/>
            <a:ext cx="1057680" cy="261720"/>
            <a:chOff x="1307608" y="1442270"/>
            <a:chExt cx="1057680" cy="261720"/>
          </a:xfrm>
        </p:grpSpPr>
        <mc:AlternateContent xmlns:mc="http://schemas.openxmlformats.org/markup-compatibility/2006" xmlns:p14="http://schemas.microsoft.com/office/powerpoint/2010/main">
          <mc:Choice Requires="p14">
            <p:contentPart p14:bwMode="auto" r:id="rId64">
              <p14:nvContentPartPr>
                <p14:cNvPr id="51" name="Ink 50"/>
                <p14:cNvContentPartPr/>
                <p14:nvPr/>
              </p14:nvContentPartPr>
              <p14:xfrm>
                <a:off x="1307608" y="1442270"/>
                <a:ext cx="195480" cy="228960"/>
              </p14:xfrm>
            </p:contentPart>
          </mc:Choice>
          <mc:Fallback xmlns="">
            <p:pic>
              <p:nvPicPr>
                <p:cNvPr id="51" name="Ink 50"/>
              </p:nvPicPr>
              <p:blipFill>
                <a:blip r:embed="rId65"/>
              </p:blipFill>
              <p:spPr>
                <a:xfrm>
                  <a:off x="1307608" y="1442270"/>
                  <a:ext cx="195480" cy="2289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52" name="Ink 51"/>
                <p14:cNvContentPartPr/>
                <p14:nvPr/>
              </p14:nvContentPartPr>
              <p14:xfrm>
                <a:off x="1617568" y="1513550"/>
                <a:ext cx="209160" cy="171360"/>
              </p14:xfrm>
            </p:contentPart>
          </mc:Choice>
          <mc:Fallback xmlns="">
            <p:pic>
              <p:nvPicPr>
                <p:cNvPr id="52" name="Ink 51"/>
              </p:nvPicPr>
              <p:blipFill>
                <a:blip r:embed="rId67"/>
              </p:blipFill>
              <p:spPr>
                <a:xfrm>
                  <a:off x="1617568" y="1513550"/>
                  <a:ext cx="209160" cy="17136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53" name="Ink 52"/>
                <p14:cNvContentPartPr/>
                <p14:nvPr/>
              </p14:nvContentPartPr>
              <p14:xfrm>
                <a:off x="1877848" y="1540910"/>
                <a:ext cx="140760" cy="58680"/>
              </p14:xfrm>
            </p:contentPart>
          </mc:Choice>
          <mc:Fallback xmlns="">
            <p:pic>
              <p:nvPicPr>
                <p:cNvPr id="53" name="Ink 52"/>
              </p:nvPicPr>
              <p:blipFill>
                <a:blip r:embed="rId69"/>
              </p:blipFill>
              <p:spPr>
                <a:xfrm>
                  <a:off x="1877848" y="1540910"/>
                  <a:ext cx="140760" cy="5868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55" name="Ink 54"/>
                <p14:cNvContentPartPr/>
                <p14:nvPr/>
              </p14:nvContentPartPr>
              <p14:xfrm>
                <a:off x="2111848" y="1483670"/>
                <a:ext cx="253440" cy="220320"/>
              </p14:xfrm>
            </p:contentPart>
          </mc:Choice>
          <mc:Fallback xmlns="">
            <p:pic>
              <p:nvPicPr>
                <p:cNvPr id="55" name="Ink 54"/>
              </p:nvPicPr>
              <p:blipFill>
                <a:blip r:embed="rId71"/>
              </p:blipFill>
              <p:spPr>
                <a:xfrm>
                  <a:off x="2111848" y="1483670"/>
                  <a:ext cx="253440" cy="220320"/>
                </a:xfrm>
                <a:prstGeom prst="rect"/>
              </p:spPr>
            </p:pic>
          </mc:Fallback>
        </mc:AlternateContent>
      </p:grpSp>
      <p:grpSp>
        <p:nvGrpSpPr>
          <p:cNvPr id="59" name="Group 58"/>
          <p:cNvGrpSpPr/>
          <p:nvPr/>
        </p:nvGrpSpPr>
        <p:grpSpPr>
          <a:xfrm>
            <a:off x="1341808" y="2053550"/>
            <a:ext cx="698040" cy="453960"/>
            <a:chOff x="1341808" y="2053550"/>
            <a:chExt cx="698040" cy="453960"/>
          </a:xfrm>
        </p:grpSpPr>
        <mc:AlternateContent xmlns:mc="http://schemas.openxmlformats.org/markup-compatibility/2006" xmlns:p14="http://schemas.microsoft.com/office/powerpoint/2010/main">
          <mc:Choice Requires="p14">
            <p:contentPart p14:bwMode="auto" r:id="rId72">
              <p14:nvContentPartPr>
                <p14:cNvPr id="56" name="Ink 55"/>
                <p14:cNvContentPartPr/>
                <p14:nvPr/>
              </p14:nvContentPartPr>
              <p14:xfrm>
                <a:off x="1341808" y="2053550"/>
                <a:ext cx="169560" cy="240120"/>
              </p14:xfrm>
            </p:contentPart>
          </mc:Choice>
          <mc:Fallback xmlns="">
            <p:pic>
              <p:nvPicPr>
                <p:cNvPr id="56" name="Ink 55"/>
              </p:nvPicPr>
              <p:blipFill>
                <a:blip r:embed="rId73"/>
              </p:blipFill>
              <p:spPr>
                <a:xfrm>
                  <a:off x="1341808" y="2053550"/>
                  <a:ext cx="169560" cy="24012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57" name="Ink 56"/>
                <p14:cNvContentPartPr/>
                <p14:nvPr/>
              </p14:nvContentPartPr>
              <p14:xfrm>
                <a:off x="1593448" y="2130950"/>
                <a:ext cx="230760" cy="376560"/>
              </p14:xfrm>
            </p:contentPart>
          </mc:Choice>
          <mc:Fallback xmlns="">
            <p:pic>
              <p:nvPicPr>
                <p:cNvPr id="57" name="Ink 56"/>
              </p:nvPicPr>
              <p:blipFill>
                <a:blip r:embed="rId75"/>
              </p:blipFill>
              <p:spPr>
                <a:xfrm>
                  <a:off x="1593448" y="2130950"/>
                  <a:ext cx="230760" cy="3765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58" name="Ink 57"/>
                <p14:cNvContentPartPr/>
                <p14:nvPr/>
              </p14:nvContentPartPr>
              <p14:xfrm>
                <a:off x="1904128" y="2175230"/>
                <a:ext cx="135720" cy="78840"/>
              </p14:xfrm>
            </p:contentPart>
          </mc:Choice>
          <mc:Fallback xmlns="">
            <p:pic>
              <p:nvPicPr>
                <p:cNvPr id="58" name="Ink 57"/>
              </p:nvPicPr>
              <p:blipFill>
                <a:blip r:embed="rId77"/>
              </p:blipFill>
              <p:spPr>
                <a:xfrm>
                  <a:off x="1904128" y="2175230"/>
                  <a:ext cx="135720" cy="78840"/>
                </a:xfrm>
                <a:prstGeom prst="rect"/>
              </p:spPr>
            </p:pic>
          </mc:Fallback>
        </mc:AlternateContent>
      </p:grpSp>
      <mc:AlternateContent xmlns:mc="http://schemas.openxmlformats.org/markup-compatibility/2006" xmlns:p14="http://schemas.microsoft.com/office/powerpoint/2010/main">
        <mc:Choice Requires="p14">
          <p:contentPart p14:bwMode="auto" r:id="rId78">
            <p14:nvContentPartPr>
              <p14:cNvPr id="61" name="Ink 60"/>
              <p14:cNvContentPartPr/>
              <p14:nvPr/>
            </p14:nvContentPartPr>
            <p14:xfrm>
              <a:off x="2173768" y="2135270"/>
              <a:ext cx="179640" cy="215640"/>
            </p14:xfrm>
          </p:contentPart>
        </mc:Choice>
        <mc:Fallback xmlns="">
          <p:pic>
            <p:nvPicPr>
              <p:cNvPr id="61" name="Ink 60"/>
            </p:nvPicPr>
            <p:blipFill>
              <a:blip r:embed="rId79"/>
            </p:blipFill>
            <p:spPr>
              <a:xfrm>
                <a:off x="2173768" y="2135270"/>
                <a:ext cx="179640" cy="215640"/>
              </a:xfrm>
              <a:prstGeom prst="rect"/>
            </p:spPr>
          </p:pic>
        </mc:Fallback>
      </mc:AlternateContent>
      <p:grpSp>
        <p:nvGrpSpPr>
          <p:cNvPr id="64" name="Group 63"/>
          <p:cNvGrpSpPr/>
          <p:nvPr/>
        </p:nvGrpSpPr>
        <p:grpSpPr>
          <a:xfrm>
            <a:off x="663928" y="2706590"/>
            <a:ext cx="193680" cy="64440"/>
            <a:chOff x="663928" y="2706590"/>
            <a:chExt cx="193680" cy="64440"/>
          </a:xfrm>
        </p:grpSpPr>
        <mc:AlternateContent xmlns:mc="http://schemas.openxmlformats.org/markup-compatibility/2006" xmlns:p14="http://schemas.microsoft.com/office/powerpoint/2010/main">
          <mc:Choice Requires="p14">
            <p:contentPart p14:bwMode="auto" r:id="rId80">
              <p14:nvContentPartPr>
                <p14:cNvPr id="62" name="Ink 61"/>
                <p14:cNvContentPartPr/>
                <p14:nvPr/>
              </p14:nvContentPartPr>
              <p14:xfrm>
                <a:off x="663928" y="2708030"/>
                <a:ext cx="44280" cy="46800"/>
              </p14:xfrm>
            </p:contentPart>
          </mc:Choice>
          <mc:Fallback xmlns="">
            <p:pic>
              <p:nvPicPr>
                <p:cNvPr id="62" name="Ink 61"/>
              </p:nvPicPr>
              <p:blipFill>
                <a:blip r:embed="rId81"/>
              </p:blipFill>
              <p:spPr>
                <a:xfrm>
                  <a:off x="663928" y="2708030"/>
                  <a:ext cx="44280" cy="4680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63" name="Ink 62"/>
                <p14:cNvContentPartPr/>
                <p14:nvPr/>
              </p14:nvContentPartPr>
              <p14:xfrm>
                <a:off x="810808" y="2706590"/>
                <a:ext cx="46800" cy="64440"/>
              </p14:xfrm>
            </p:contentPart>
          </mc:Choice>
          <mc:Fallback xmlns="">
            <p:pic>
              <p:nvPicPr>
                <p:cNvPr id="63" name="Ink 62"/>
              </p:nvPicPr>
              <p:blipFill>
                <a:blip r:embed="rId83"/>
              </p:blipFill>
              <p:spPr>
                <a:xfrm>
                  <a:off x="810808" y="2706590"/>
                  <a:ext cx="46800" cy="64440"/>
                </a:xfrm>
                <a:prstGeom prst="rect"/>
              </p:spPr>
            </p:pic>
          </mc:Fallback>
        </mc:AlternateContent>
      </p:grpSp>
      <mc:AlternateContent xmlns:mc="http://schemas.openxmlformats.org/markup-compatibility/2006" xmlns:p14="http://schemas.microsoft.com/office/powerpoint/2010/main">
        <mc:Choice Requires="p14">
          <p:contentPart p14:bwMode="auto" r:id="rId84">
            <p14:nvContentPartPr>
              <p14:cNvPr id="65" name="Ink 64"/>
              <p14:cNvContentPartPr/>
              <p14:nvPr/>
            </p14:nvContentPartPr>
            <p14:xfrm>
              <a:off x="712168" y="2955710"/>
              <a:ext cx="40320" cy="70200"/>
            </p14:xfrm>
          </p:contentPart>
        </mc:Choice>
        <mc:Fallback xmlns="">
          <p:pic>
            <p:nvPicPr>
              <p:cNvPr id="65" name="Ink 64"/>
            </p:nvPicPr>
            <p:blipFill>
              <a:blip r:embed="rId85"/>
            </p:blipFill>
            <p:spPr>
              <a:xfrm>
                <a:off x="712168" y="2955710"/>
                <a:ext cx="40320" cy="70200"/>
              </a:xfrm>
              <a:prstGeom prst="rect"/>
            </p:spPr>
          </p:pic>
        </mc:Fallback>
      </mc:AlternateContent>
      <p:grpSp>
        <p:nvGrpSpPr>
          <p:cNvPr id="79" name="Group 78"/>
          <p:cNvGrpSpPr/>
          <p:nvPr/>
        </p:nvGrpSpPr>
        <p:grpSpPr>
          <a:xfrm>
            <a:off x="1215448" y="2734310"/>
            <a:ext cx="1461960" cy="975960"/>
            <a:chOff x="1215448" y="2734310"/>
            <a:chExt cx="1461960" cy="975960"/>
          </a:xfrm>
        </p:grpSpPr>
        <mc:AlternateContent xmlns:mc="http://schemas.openxmlformats.org/markup-compatibility/2006" xmlns:p14="http://schemas.microsoft.com/office/powerpoint/2010/main">
          <mc:Choice Requires="p14">
            <p:contentPart p14:bwMode="auto" r:id="rId86">
              <p14:nvContentPartPr>
                <p14:cNvPr id="66" name="Ink 65"/>
                <p14:cNvContentPartPr/>
                <p14:nvPr/>
              </p14:nvContentPartPr>
              <p14:xfrm>
                <a:off x="1254688" y="2734310"/>
                <a:ext cx="180720" cy="280080"/>
              </p14:xfrm>
            </p:contentPart>
          </mc:Choice>
          <mc:Fallback xmlns="">
            <p:pic>
              <p:nvPicPr>
                <p:cNvPr id="66" name="Ink 65"/>
              </p:nvPicPr>
              <p:blipFill>
                <a:blip r:embed="rId87"/>
              </p:blipFill>
              <p:spPr>
                <a:xfrm>
                  <a:off x="1254688" y="2734310"/>
                  <a:ext cx="180720" cy="28008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67" name="Ink 66"/>
                <p14:cNvContentPartPr/>
                <p14:nvPr/>
              </p14:nvContentPartPr>
              <p14:xfrm>
                <a:off x="1520368" y="2827190"/>
                <a:ext cx="170640" cy="205920"/>
              </p14:xfrm>
            </p:contentPart>
          </mc:Choice>
          <mc:Fallback xmlns="">
            <p:pic>
              <p:nvPicPr>
                <p:cNvPr id="67" name="Ink 66"/>
              </p:nvPicPr>
              <p:blipFill>
                <a:blip r:embed="rId89"/>
              </p:blipFill>
              <p:spPr>
                <a:xfrm>
                  <a:off x="1520368" y="2827190"/>
                  <a:ext cx="170640" cy="2059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68" name="Ink 67"/>
                <p14:cNvContentPartPr/>
                <p14:nvPr/>
              </p14:nvContentPartPr>
              <p14:xfrm>
                <a:off x="1825288" y="2809550"/>
                <a:ext cx="213480" cy="164880"/>
              </p14:xfrm>
            </p:contentPart>
          </mc:Choice>
          <mc:Fallback xmlns="">
            <p:pic>
              <p:nvPicPr>
                <p:cNvPr id="68" name="Ink 67"/>
              </p:nvPicPr>
              <p:blipFill>
                <a:blip r:embed="rId91"/>
              </p:blipFill>
              <p:spPr>
                <a:xfrm>
                  <a:off x="1825288" y="2809550"/>
                  <a:ext cx="213480" cy="16488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69" name="Ink 68"/>
                <p14:cNvContentPartPr/>
                <p14:nvPr/>
              </p14:nvContentPartPr>
              <p14:xfrm>
                <a:off x="1833208" y="3021590"/>
                <a:ext cx="208800" cy="25920"/>
              </p14:xfrm>
            </p:contentPart>
          </mc:Choice>
          <mc:Fallback xmlns="">
            <p:pic>
              <p:nvPicPr>
                <p:cNvPr id="69" name="Ink 68"/>
              </p:nvPicPr>
              <p:blipFill>
                <a:blip r:embed="rId93"/>
              </p:blipFill>
              <p:spPr>
                <a:xfrm>
                  <a:off x="1833208" y="3021590"/>
                  <a:ext cx="208800" cy="2592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70" name="Ink 69"/>
                <p14:cNvContentPartPr/>
                <p14:nvPr/>
              </p14:nvContentPartPr>
              <p14:xfrm>
                <a:off x="2229208" y="2781830"/>
                <a:ext cx="169200" cy="291240"/>
              </p14:xfrm>
            </p:contentPart>
          </mc:Choice>
          <mc:Fallback xmlns="">
            <p:pic>
              <p:nvPicPr>
                <p:cNvPr id="70" name="Ink 69"/>
              </p:nvPicPr>
              <p:blipFill>
                <a:blip r:embed="rId95"/>
              </p:blipFill>
              <p:spPr>
                <a:xfrm>
                  <a:off x="2229208" y="2781830"/>
                  <a:ext cx="169200" cy="29124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72" name="Ink 71"/>
                <p14:cNvContentPartPr/>
                <p14:nvPr/>
              </p14:nvContentPartPr>
              <p14:xfrm>
                <a:off x="2484808" y="2835470"/>
                <a:ext cx="192600" cy="508680"/>
              </p14:xfrm>
            </p:contentPart>
          </mc:Choice>
          <mc:Fallback xmlns="">
            <p:pic>
              <p:nvPicPr>
                <p:cNvPr id="72" name="Ink 71"/>
              </p:nvPicPr>
              <p:blipFill>
                <a:blip r:embed="rId97"/>
              </p:blipFill>
              <p:spPr>
                <a:xfrm>
                  <a:off x="2484808" y="2835470"/>
                  <a:ext cx="192600" cy="50868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73" name="Ink 72"/>
                <p14:cNvContentPartPr/>
                <p14:nvPr/>
              </p14:nvContentPartPr>
              <p14:xfrm>
                <a:off x="1215448" y="3403910"/>
                <a:ext cx="167040" cy="270360"/>
              </p14:xfrm>
            </p:contentPart>
          </mc:Choice>
          <mc:Fallback xmlns="">
            <p:pic>
              <p:nvPicPr>
                <p:cNvPr id="73" name="Ink 72"/>
              </p:nvPicPr>
              <p:blipFill>
                <a:blip r:embed="rId99"/>
              </p:blipFill>
              <p:spPr>
                <a:xfrm>
                  <a:off x="1215448" y="3403910"/>
                  <a:ext cx="167040" cy="27036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74" name="Ink 73"/>
                <p14:cNvContentPartPr/>
                <p14:nvPr/>
              </p14:nvContentPartPr>
              <p14:xfrm>
                <a:off x="1455928" y="3466910"/>
                <a:ext cx="179640" cy="207720"/>
              </p14:xfrm>
            </p:contentPart>
          </mc:Choice>
          <mc:Fallback xmlns="">
            <p:pic>
              <p:nvPicPr>
                <p:cNvPr id="74" name="Ink 73"/>
              </p:nvPicPr>
              <p:blipFill>
                <a:blip r:embed="rId101"/>
              </p:blipFill>
              <p:spPr>
                <a:xfrm>
                  <a:off x="1455928" y="3466910"/>
                  <a:ext cx="179640" cy="20772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75" name="Ink 74"/>
                <p14:cNvContentPartPr/>
                <p14:nvPr/>
              </p14:nvContentPartPr>
              <p14:xfrm>
                <a:off x="1743568" y="3508310"/>
                <a:ext cx="109800" cy="4680"/>
              </p14:xfrm>
            </p:contentPart>
          </mc:Choice>
          <mc:Fallback xmlns="">
            <p:pic>
              <p:nvPicPr>
                <p:cNvPr id="75" name="Ink 74"/>
              </p:nvPicPr>
              <p:blipFill>
                <a:blip r:embed="rId103"/>
              </p:blipFill>
              <p:spPr>
                <a:xfrm>
                  <a:off x="1743568" y="3508310"/>
                  <a:ext cx="109800" cy="468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76" name="Ink 75"/>
                <p14:cNvContentPartPr/>
                <p14:nvPr/>
              </p14:nvContentPartPr>
              <p14:xfrm>
                <a:off x="1754368" y="3554030"/>
                <a:ext cx="98280" cy="3600"/>
              </p14:xfrm>
            </p:contentPart>
          </mc:Choice>
          <mc:Fallback xmlns="">
            <p:pic>
              <p:nvPicPr>
                <p:cNvPr id="76" name="Ink 75"/>
              </p:nvPicPr>
              <p:blipFill>
                <a:blip r:embed="rId105"/>
              </p:blipFill>
              <p:spPr>
                <a:xfrm>
                  <a:off x="1754368" y="3554030"/>
                  <a:ext cx="98280" cy="360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77" name="Ink 76"/>
                <p14:cNvContentPartPr/>
                <p14:nvPr/>
              </p14:nvContentPartPr>
              <p14:xfrm>
                <a:off x="1940848" y="3438470"/>
                <a:ext cx="109440" cy="271800"/>
              </p14:xfrm>
            </p:contentPart>
          </mc:Choice>
          <mc:Fallback xmlns="">
            <p:pic>
              <p:nvPicPr>
                <p:cNvPr id="77" name="Ink 76"/>
              </p:nvPicPr>
              <p:blipFill>
                <a:blip r:embed="rId107"/>
              </p:blipFill>
              <p:spPr>
                <a:xfrm>
                  <a:off x="1940848" y="3438470"/>
                  <a:ext cx="109440" cy="271800"/>
                </a:xfrm>
                <a:prstGeom prst="rect"/>
              </p:spPr>
            </p:pic>
          </mc:Fallback>
        </mc:AlternateContent>
      </p:grpSp>
      <mc:AlternateContent xmlns:mc="http://schemas.openxmlformats.org/markup-compatibility/2006" xmlns:p14="http://schemas.microsoft.com/office/powerpoint/2010/main">
        <mc:Choice Requires="p14">
          <p:contentPart p14:bwMode="auto" r:id="rId108">
            <p14:nvContentPartPr>
              <p14:cNvPr id="80" name="Ink 79"/>
              <p14:cNvContentPartPr/>
              <p14:nvPr/>
            </p14:nvContentPartPr>
            <p14:xfrm>
              <a:off x="2654728" y="3759950"/>
              <a:ext cx="108720" cy="176400"/>
            </p14:xfrm>
          </p:contentPart>
        </mc:Choice>
        <mc:Fallback xmlns="">
          <p:pic>
            <p:nvPicPr>
              <p:cNvPr id="80" name="Ink 79"/>
            </p:nvPicPr>
            <p:blipFill>
              <a:blip r:embed="rId109"/>
            </p:blipFill>
            <p:spPr>
              <a:xfrm>
                <a:off x="2654728" y="3759950"/>
                <a:ext cx="108720" cy="176400"/>
              </a:xfrm>
              <a:prstGeom prst="rect"/>
            </p:spPr>
          </p:pic>
        </mc:Fallback>
      </mc:AlternateContent>
      <p:grpSp>
        <p:nvGrpSpPr>
          <p:cNvPr id="83" name="Group 82"/>
          <p:cNvGrpSpPr/>
          <p:nvPr/>
        </p:nvGrpSpPr>
        <p:grpSpPr>
          <a:xfrm>
            <a:off x="3389848" y="3470510"/>
            <a:ext cx="435600" cy="489240"/>
            <a:chOff x="3389848" y="3470510"/>
            <a:chExt cx="435600" cy="489240"/>
          </a:xfrm>
        </p:grpSpPr>
        <mc:AlternateContent xmlns:mc="http://schemas.openxmlformats.org/markup-compatibility/2006" xmlns:p14="http://schemas.microsoft.com/office/powerpoint/2010/main">
          <mc:Choice Requires="p14">
            <p:contentPart p14:bwMode="auto" r:id="rId110">
              <p14:nvContentPartPr>
                <p14:cNvPr id="81" name="Ink 80"/>
                <p14:cNvContentPartPr/>
                <p14:nvPr/>
              </p14:nvContentPartPr>
              <p14:xfrm>
                <a:off x="3389848" y="3470510"/>
                <a:ext cx="225720" cy="489240"/>
              </p14:xfrm>
            </p:contentPart>
          </mc:Choice>
          <mc:Fallback xmlns="">
            <p:pic>
              <p:nvPicPr>
                <p:cNvPr id="81" name="Ink 80"/>
              </p:nvPicPr>
              <p:blipFill>
                <a:blip r:embed="rId111"/>
              </p:blipFill>
              <p:spPr>
                <a:xfrm>
                  <a:off x="3389848" y="3470510"/>
                  <a:ext cx="225720" cy="48924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82" name="Ink 81"/>
                <p14:cNvContentPartPr/>
                <p14:nvPr/>
              </p14:nvContentPartPr>
              <p14:xfrm>
                <a:off x="3710608" y="3544670"/>
                <a:ext cx="114840" cy="87480"/>
              </p14:xfrm>
            </p:contentPart>
          </mc:Choice>
          <mc:Fallback xmlns="">
            <p:pic>
              <p:nvPicPr>
                <p:cNvPr id="82" name="Ink 81"/>
              </p:nvPicPr>
              <p:blipFill>
                <a:blip r:embed="rId113"/>
              </p:blipFill>
              <p:spPr>
                <a:xfrm>
                  <a:off x="3710608" y="3544670"/>
                  <a:ext cx="114840" cy="87480"/>
                </a:xfrm>
                <a:prstGeom prst="rect"/>
              </p:spPr>
            </p:pic>
          </mc:Fallback>
        </mc:AlternateContent>
      </p:grpSp>
      <mc:AlternateContent xmlns:mc="http://schemas.openxmlformats.org/markup-compatibility/2006" xmlns:p14="http://schemas.microsoft.com/office/powerpoint/2010/main">
        <mc:Choice Requires="p14">
          <p:contentPart p14:bwMode="auto" r:id="rId114">
            <p14:nvContentPartPr>
              <p14:cNvPr id="84" name="Ink 83"/>
              <p14:cNvContentPartPr/>
              <p14:nvPr/>
            </p14:nvContentPartPr>
            <p14:xfrm>
              <a:off x="3194368" y="3448910"/>
              <a:ext cx="157320" cy="288000"/>
            </p14:xfrm>
          </p:contentPart>
        </mc:Choice>
        <mc:Fallback xmlns="">
          <p:pic>
            <p:nvPicPr>
              <p:cNvPr id="84" name="Ink 83"/>
            </p:nvPicPr>
            <p:blipFill>
              <a:blip r:embed="rId115"/>
            </p:blipFill>
            <p:spPr>
              <a:xfrm>
                <a:off x="3194368" y="3448910"/>
                <a:ext cx="157320" cy="288000"/>
              </a:xfrm>
              <a:prstGeom prst="rect"/>
            </p:spPr>
          </p:pic>
        </mc:Fallback>
      </mc:AlternateContent>
      <p:grpSp>
        <p:nvGrpSpPr>
          <p:cNvPr id="90" name="Group 89"/>
          <p:cNvGrpSpPr/>
          <p:nvPr/>
        </p:nvGrpSpPr>
        <p:grpSpPr>
          <a:xfrm>
            <a:off x="4058008" y="3456470"/>
            <a:ext cx="1591200" cy="247320"/>
            <a:chOff x="4058008" y="3456470"/>
            <a:chExt cx="1591200" cy="247320"/>
          </a:xfrm>
        </p:grpSpPr>
        <mc:AlternateContent xmlns:mc="http://schemas.openxmlformats.org/markup-compatibility/2006" xmlns:p14="http://schemas.microsoft.com/office/powerpoint/2010/main">
          <mc:Choice Requires="p14">
            <p:contentPart p14:bwMode="auto" r:id="rId116">
              <p14:nvContentPartPr>
                <p14:cNvPr id="85" name="Ink 84"/>
                <p14:cNvContentPartPr/>
                <p14:nvPr/>
              </p14:nvContentPartPr>
              <p14:xfrm>
                <a:off x="4058008" y="3467630"/>
                <a:ext cx="267120" cy="220680"/>
              </p14:xfrm>
            </p:contentPart>
          </mc:Choice>
          <mc:Fallback xmlns="">
            <p:pic>
              <p:nvPicPr>
                <p:cNvPr id="85" name="Ink 84"/>
              </p:nvPicPr>
              <p:blipFill>
                <a:blip r:embed="rId117"/>
              </p:blipFill>
              <p:spPr>
                <a:xfrm>
                  <a:off x="4058008" y="3467630"/>
                  <a:ext cx="267120" cy="22068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86" name="Ink 85"/>
                <p14:cNvContentPartPr/>
                <p14:nvPr/>
              </p14:nvContentPartPr>
              <p14:xfrm>
                <a:off x="4419088" y="3456470"/>
                <a:ext cx="160560" cy="247320"/>
              </p14:xfrm>
            </p:contentPart>
          </mc:Choice>
          <mc:Fallback xmlns="">
            <p:pic>
              <p:nvPicPr>
                <p:cNvPr id="86" name="Ink 85"/>
              </p:nvPicPr>
              <p:blipFill>
                <a:blip r:embed="rId119"/>
              </p:blipFill>
              <p:spPr>
                <a:xfrm>
                  <a:off x="4419088" y="3456470"/>
                  <a:ext cx="160560" cy="24732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87" name="Ink 86"/>
                <p14:cNvContentPartPr/>
                <p14:nvPr/>
              </p14:nvContentPartPr>
              <p14:xfrm>
                <a:off x="4628248" y="3484190"/>
                <a:ext cx="250560" cy="199080"/>
              </p14:xfrm>
            </p:contentPart>
          </mc:Choice>
          <mc:Fallback xmlns="">
            <p:pic>
              <p:nvPicPr>
                <p:cNvPr id="87" name="Ink 86"/>
              </p:nvPicPr>
              <p:blipFill>
                <a:blip r:embed="rId121"/>
              </p:blipFill>
              <p:spPr>
                <a:xfrm>
                  <a:off x="4628248" y="3484190"/>
                  <a:ext cx="250560" cy="19908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88" name="Ink 87"/>
                <p14:cNvContentPartPr/>
                <p14:nvPr/>
              </p14:nvContentPartPr>
              <p14:xfrm>
                <a:off x="5082568" y="3537110"/>
                <a:ext cx="140760" cy="69480"/>
              </p14:xfrm>
            </p:contentPart>
          </mc:Choice>
          <mc:Fallback xmlns="">
            <p:pic>
              <p:nvPicPr>
                <p:cNvPr id="88" name="Ink 87"/>
              </p:nvPicPr>
              <p:blipFill>
                <a:blip r:embed="rId123"/>
              </p:blipFill>
              <p:spPr>
                <a:xfrm>
                  <a:off x="5082568" y="3537110"/>
                  <a:ext cx="140760" cy="6948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89" name="Ink 88"/>
                <p14:cNvContentPartPr/>
                <p14:nvPr/>
              </p14:nvContentPartPr>
              <p14:xfrm>
                <a:off x="5402968" y="3470870"/>
                <a:ext cx="246240" cy="208440"/>
              </p14:xfrm>
            </p:contentPart>
          </mc:Choice>
          <mc:Fallback xmlns="">
            <p:pic>
              <p:nvPicPr>
                <p:cNvPr id="89" name="Ink 88"/>
              </p:nvPicPr>
              <p:blipFill>
                <a:blip r:embed="rId125"/>
              </p:blipFill>
              <p:spPr>
                <a:xfrm>
                  <a:off x="5402968" y="3470870"/>
                  <a:ext cx="246240" cy="208440"/>
                </a:xfrm>
                <a:prstGeom prst="rect"/>
              </p:spPr>
            </p:pic>
          </mc:Fallback>
        </mc:AlternateContent>
      </p:grpSp>
      <mc:AlternateContent xmlns:mc="http://schemas.openxmlformats.org/markup-compatibility/2006" xmlns:p14="http://schemas.microsoft.com/office/powerpoint/2010/main">
        <mc:Choice Requires="p14">
          <p:contentPart p14:bwMode="auto" r:id="rId126">
            <p14:nvContentPartPr>
              <p14:cNvPr id="97" name="Ink 96"/>
              <p14:cNvContentPartPr/>
              <p14:nvPr/>
            </p14:nvContentPartPr>
            <p14:xfrm>
              <a:off x="6640288" y="3122390"/>
              <a:ext cx="5377680" cy="225720"/>
            </p14:xfrm>
          </p:contentPart>
        </mc:Choice>
        <mc:Fallback xmlns="">
          <p:pic>
            <p:nvPicPr>
              <p:cNvPr id="97" name="Ink 96"/>
            </p:nvPicPr>
            <p:blipFill>
              <a:blip r:embed="rId127"/>
            </p:blipFill>
            <p:spPr>
              <a:xfrm>
                <a:off x="6640288" y="3122390"/>
                <a:ext cx="5377680" cy="225720"/>
              </a:xfrm>
              <a:prstGeom prst="rect"/>
            </p:spPr>
          </p:pic>
        </mc:Fallback>
      </mc:AlternateContent>
      <p:grpSp>
        <p:nvGrpSpPr>
          <p:cNvPr id="147" name="Group 146"/>
          <p:cNvGrpSpPr/>
          <p:nvPr/>
        </p:nvGrpSpPr>
        <p:grpSpPr>
          <a:xfrm>
            <a:off x="483928" y="4352510"/>
            <a:ext cx="747360" cy="375120"/>
            <a:chOff x="483928" y="4352510"/>
            <a:chExt cx="747360" cy="375120"/>
          </a:xfrm>
        </p:grpSpPr>
        <mc:AlternateContent xmlns:mc="http://schemas.openxmlformats.org/markup-compatibility/2006" xmlns:p14="http://schemas.microsoft.com/office/powerpoint/2010/main">
          <mc:Choice Requires="p14">
            <p:contentPart p14:bwMode="auto" r:id="rId128">
              <p14:nvContentPartPr>
                <p14:cNvPr id="126" name="Ink 125"/>
                <p14:cNvContentPartPr/>
                <p14:nvPr/>
              </p14:nvContentPartPr>
              <p14:xfrm>
                <a:off x="483928" y="4352510"/>
                <a:ext cx="207720" cy="227160"/>
              </p14:xfrm>
            </p:contentPart>
          </mc:Choice>
          <mc:Fallback xmlns="">
            <p:pic>
              <p:nvPicPr>
                <p:cNvPr id="126" name="Ink 125"/>
              </p:nvPicPr>
              <p:blipFill>
                <a:blip r:embed="rId129"/>
              </p:blipFill>
              <p:spPr>
                <a:xfrm>
                  <a:off x="483928" y="4352510"/>
                  <a:ext cx="207720" cy="22716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27" name="Ink 126"/>
                <p14:cNvContentPartPr/>
                <p14:nvPr/>
              </p14:nvContentPartPr>
              <p14:xfrm>
                <a:off x="777328" y="4537550"/>
                <a:ext cx="137160" cy="186120"/>
              </p14:xfrm>
            </p:contentPart>
          </mc:Choice>
          <mc:Fallback xmlns="">
            <p:pic>
              <p:nvPicPr>
                <p:cNvPr id="127" name="Ink 126"/>
              </p:nvPicPr>
              <p:blipFill>
                <a:blip r:embed="rId131"/>
              </p:blipFill>
              <p:spPr>
                <a:xfrm>
                  <a:off x="777328" y="4537550"/>
                  <a:ext cx="137160" cy="18612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28" name="Ink 127"/>
                <p14:cNvContentPartPr/>
                <p14:nvPr/>
              </p14:nvContentPartPr>
              <p14:xfrm>
                <a:off x="829888" y="4406150"/>
                <a:ext cx="70560" cy="98280"/>
              </p14:xfrm>
            </p:contentPart>
          </mc:Choice>
          <mc:Fallback xmlns="">
            <p:pic>
              <p:nvPicPr>
                <p:cNvPr id="128" name="Ink 127"/>
              </p:nvPicPr>
              <p:blipFill>
                <a:blip r:embed="rId133"/>
              </p:blipFill>
              <p:spPr>
                <a:xfrm>
                  <a:off x="829888" y="4406150"/>
                  <a:ext cx="70560" cy="9828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29" name="Ink 128"/>
                <p14:cNvContentPartPr/>
                <p14:nvPr/>
              </p14:nvContentPartPr>
              <p14:xfrm>
                <a:off x="1023568" y="4539710"/>
                <a:ext cx="10800" cy="187920"/>
              </p14:xfrm>
            </p:contentPart>
          </mc:Choice>
          <mc:Fallback xmlns="">
            <p:pic>
              <p:nvPicPr>
                <p:cNvPr id="129" name="Ink 128"/>
              </p:nvPicPr>
              <p:blipFill>
                <a:blip r:embed="rId135"/>
              </p:blipFill>
              <p:spPr>
                <a:xfrm>
                  <a:off x="1023568" y="4539710"/>
                  <a:ext cx="10800" cy="18792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30" name="Ink 129"/>
                <p14:cNvContentPartPr/>
                <p14:nvPr/>
              </p14:nvContentPartPr>
              <p14:xfrm>
                <a:off x="944728" y="4617830"/>
                <a:ext cx="138240" cy="5760"/>
              </p14:xfrm>
            </p:contentPart>
          </mc:Choice>
          <mc:Fallback xmlns="">
            <p:pic>
              <p:nvPicPr>
                <p:cNvPr id="130" name="Ink 129"/>
              </p:nvPicPr>
              <p:blipFill>
                <a:blip r:embed="rId137"/>
              </p:blipFill>
              <p:spPr>
                <a:xfrm>
                  <a:off x="944728" y="4617830"/>
                  <a:ext cx="138240" cy="576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31" name="Ink 130"/>
                <p14:cNvContentPartPr/>
                <p14:nvPr/>
              </p14:nvContentPartPr>
              <p14:xfrm>
                <a:off x="1121848" y="4507310"/>
                <a:ext cx="109440" cy="217080"/>
              </p14:xfrm>
            </p:contentPart>
          </mc:Choice>
          <mc:Fallback xmlns="">
            <p:pic>
              <p:nvPicPr>
                <p:cNvPr id="131" name="Ink 130"/>
              </p:nvPicPr>
              <p:blipFill>
                <a:blip r:embed="rId139"/>
              </p:blipFill>
              <p:spPr>
                <a:xfrm>
                  <a:off x="1121848" y="4507310"/>
                  <a:ext cx="109440" cy="217080"/>
                </a:xfrm>
                <a:prstGeom prst="rect"/>
              </p:spPr>
            </p:pic>
          </mc:Fallback>
        </mc:AlternateContent>
      </p:grpSp>
      <p:grpSp>
        <p:nvGrpSpPr>
          <p:cNvPr id="146" name="Group 145"/>
          <p:cNvGrpSpPr/>
          <p:nvPr/>
        </p:nvGrpSpPr>
        <p:grpSpPr>
          <a:xfrm>
            <a:off x="1445488" y="4547990"/>
            <a:ext cx="157320" cy="90360"/>
            <a:chOff x="1445488" y="4547990"/>
            <a:chExt cx="157320" cy="90360"/>
          </a:xfrm>
        </p:grpSpPr>
        <mc:AlternateContent xmlns:mc="http://schemas.openxmlformats.org/markup-compatibility/2006" xmlns:p14="http://schemas.microsoft.com/office/powerpoint/2010/main">
          <mc:Choice Requires="p14">
            <p:contentPart p14:bwMode="auto" r:id="rId140">
              <p14:nvContentPartPr>
                <p14:cNvPr id="132" name="Ink 131"/>
                <p14:cNvContentPartPr/>
                <p14:nvPr/>
              </p14:nvContentPartPr>
              <p14:xfrm>
                <a:off x="1445488" y="4547990"/>
                <a:ext cx="156960" cy="360"/>
              </p14:xfrm>
            </p:contentPart>
          </mc:Choice>
          <mc:Fallback xmlns="">
            <p:pic>
              <p:nvPicPr>
                <p:cNvPr id="132" name="Ink 131"/>
              </p:nvPicPr>
              <p:blipFill>
                <a:blip r:embed="rId141"/>
              </p:blipFill>
              <p:spPr>
                <a:xfrm>
                  <a:off x="1445488" y="4547990"/>
                  <a:ext cx="156960" cy="36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33" name="Ink 132"/>
                <p14:cNvContentPartPr/>
                <p14:nvPr/>
              </p14:nvContentPartPr>
              <p14:xfrm>
                <a:off x="1465648" y="4605230"/>
                <a:ext cx="137160" cy="33120"/>
              </p14:xfrm>
            </p:contentPart>
          </mc:Choice>
          <mc:Fallback xmlns="">
            <p:pic>
              <p:nvPicPr>
                <p:cNvPr id="133" name="Ink 132"/>
              </p:nvPicPr>
              <p:blipFill>
                <a:blip r:embed="rId143"/>
              </p:blipFill>
              <p:spPr>
                <a:xfrm>
                  <a:off x="1465648" y="4605230"/>
                  <a:ext cx="137160" cy="33120"/>
                </a:xfrm>
                <a:prstGeom prst="rect"/>
              </p:spPr>
            </p:pic>
          </mc:Fallback>
        </mc:AlternateContent>
      </p:grpSp>
      <p:grpSp>
        <p:nvGrpSpPr>
          <p:cNvPr id="145" name="Group 144"/>
          <p:cNvGrpSpPr/>
          <p:nvPr/>
        </p:nvGrpSpPr>
        <p:grpSpPr>
          <a:xfrm>
            <a:off x="1907368" y="4405430"/>
            <a:ext cx="1315800" cy="276480"/>
            <a:chOff x="1907368" y="4405430"/>
            <a:chExt cx="1315800" cy="276480"/>
          </a:xfrm>
        </p:grpSpPr>
        <mc:AlternateContent xmlns:mc="http://schemas.openxmlformats.org/markup-compatibility/2006" xmlns:p14="http://schemas.microsoft.com/office/powerpoint/2010/main">
          <mc:Choice Requires="p14">
            <p:contentPart p14:bwMode="auto" r:id="rId144">
              <p14:nvContentPartPr>
                <p14:cNvPr id="134" name="Ink 133"/>
                <p14:cNvContentPartPr/>
                <p14:nvPr/>
              </p14:nvContentPartPr>
              <p14:xfrm>
                <a:off x="1907368" y="4461950"/>
                <a:ext cx="199800" cy="219960"/>
              </p14:xfrm>
            </p:contentPart>
          </mc:Choice>
          <mc:Fallback xmlns="">
            <p:pic>
              <p:nvPicPr>
                <p:cNvPr id="134" name="Ink 133"/>
              </p:nvPicPr>
              <p:blipFill>
                <a:blip r:embed="rId145"/>
              </p:blipFill>
              <p:spPr>
                <a:xfrm>
                  <a:off x="1907368" y="4461950"/>
                  <a:ext cx="199800" cy="21996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35" name="Ink 134"/>
                <p14:cNvContentPartPr/>
                <p14:nvPr/>
              </p14:nvContentPartPr>
              <p14:xfrm>
                <a:off x="2230288" y="4463390"/>
                <a:ext cx="6120" cy="208080"/>
              </p14:xfrm>
            </p:contentPart>
          </mc:Choice>
          <mc:Fallback xmlns="">
            <p:pic>
              <p:nvPicPr>
                <p:cNvPr id="135" name="Ink 134"/>
              </p:nvPicPr>
              <p:blipFill>
                <a:blip r:embed="rId147"/>
              </p:blipFill>
              <p:spPr>
                <a:xfrm>
                  <a:off x="2230288" y="4463390"/>
                  <a:ext cx="6120" cy="20808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36" name="Ink 135"/>
                <p14:cNvContentPartPr/>
                <p14:nvPr/>
              </p14:nvContentPartPr>
              <p14:xfrm>
                <a:off x="2156128" y="4542590"/>
                <a:ext cx="169920" cy="6840"/>
              </p14:xfrm>
            </p:contentPart>
          </mc:Choice>
          <mc:Fallback xmlns="">
            <p:pic>
              <p:nvPicPr>
                <p:cNvPr id="136" name="Ink 135"/>
              </p:nvPicPr>
              <p:blipFill>
                <a:blip r:embed="rId149"/>
              </p:blipFill>
              <p:spPr>
                <a:xfrm>
                  <a:off x="2156128" y="4542590"/>
                  <a:ext cx="169920" cy="684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37" name="Ink 136"/>
                <p14:cNvContentPartPr/>
                <p14:nvPr/>
              </p14:nvContentPartPr>
              <p14:xfrm>
                <a:off x="2475448" y="4405430"/>
                <a:ext cx="131400" cy="276480"/>
              </p14:xfrm>
            </p:contentPart>
          </mc:Choice>
          <mc:Fallback xmlns="">
            <p:pic>
              <p:nvPicPr>
                <p:cNvPr id="137" name="Ink 136"/>
              </p:nvPicPr>
              <p:blipFill>
                <a:blip r:embed="rId151"/>
              </p:blipFill>
              <p:spPr>
                <a:xfrm>
                  <a:off x="2475448" y="4405430"/>
                  <a:ext cx="131400" cy="27648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38" name="Ink 137"/>
                <p14:cNvContentPartPr/>
                <p14:nvPr/>
              </p14:nvContentPartPr>
              <p14:xfrm>
                <a:off x="2706208" y="4459430"/>
                <a:ext cx="203040" cy="214200"/>
              </p14:xfrm>
            </p:contentPart>
          </mc:Choice>
          <mc:Fallback xmlns="">
            <p:pic>
              <p:nvPicPr>
                <p:cNvPr id="138" name="Ink 137"/>
              </p:nvPicPr>
              <p:blipFill>
                <a:blip r:embed="rId153"/>
              </p:blipFill>
              <p:spPr>
                <a:xfrm>
                  <a:off x="2706208" y="4459430"/>
                  <a:ext cx="203040" cy="21420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39" name="Ink 138"/>
                <p14:cNvContentPartPr/>
                <p14:nvPr/>
              </p14:nvContentPartPr>
              <p14:xfrm>
                <a:off x="3059008" y="4501190"/>
                <a:ext cx="164160" cy="79920"/>
              </p14:xfrm>
            </p:contentPart>
          </mc:Choice>
          <mc:Fallback xmlns="">
            <p:pic>
              <p:nvPicPr>
                <p:cNvPr id="139" name="Ink 138"/>
              </p:nvPicPr>
              <p:blipFill>
                <a:blip r:embed="rId155"/>
              </p:blipFill>
              <p:spPr>
                <a:xfrm>
                  <a:off x="3059008" y="4501190"/>
                  <a:ext cx="164160" cy="79920"/>
                </a:xfrm>
                <a:prstGeom prst="rect"/>
              </p:spPr>
            </p:pic>
          </mc:Fallback>
        </mc:AlternateContent>
      </p:grpSp>
      <p:grpSp>
        <p:nvGrpSpPr>
          <p:cNvPr id="144" name="Group 143"/>
          <p:cNvGrpSpPr/>
          <p:nvPr/>
        </p:nvGrpSpPr>
        <p:grpSpPr>
          <a:xfrm>
            <a:off x="3600808" y="4406150"/>
            <a:ext cx="706680" cy="290520"/>
            <a:chOff x="3600808" y="4406150"/>
            <a:chExt cx="706680" cy="290520"/>
          </a:xfrm>
        </p:grpSpPr>
        <mc:AlternateContent xmlns:mc="http://schemas.openxmlformats.org/markup-compatibility/2006" xmlns:p14="http://schemas.microsoft.com/office/powerpoint/2010/main">
          <mc:Choice Requires="p14">
            <p:contentPart p14:bwMode="auto" r:id="rId156">
              <p14:nvContentPartPr>
                <p14:cNvPr id="140" name="Ink 139"/>
                <p14:cNvContentPartPr/>
                <p14:nvPr/>
              </p14:nvContentPartPr>
              <p14:xfrm>
                <a:off x="3600808" y="4450430"/>
                <a:ext cx="248040" cy="246240"/>
              </p14:xfrm>
            </p:contentPart>
          </mc:Choice>
          <mc:Fallback xmlns="">
            <p:pic>
              <p:nvPicPr>
                <p:cNvPr id="140" name="Ink 139"/>
              </p:nvPicPr>
              <p:blipFill>
                <a:blip r:embed="rId157"/>
              </p:blipFill>
              <p:spPr>
                <a:xfrm>
                  <a:off x="3600808" y="4450430"/>
                  <a:ext cx="248040" cy="24624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41" name="Ink 140"/>
                <p14:cNvContentPartPr/>
                <p14:nvPr/>
              </p14:nvContentPartPr>
              <p14:xfrm>
                <a:off x="4015888" y="4439630"/>
                <a:ext cx="7560" cy="230400"/>
              </p14:xfrm>
            </p:contentPart>
          </mc:Choice>
          <mc:Fallback xmlns="">
            <p:pic>
              <p:nvPicPr>
                <p:cNvPr id="141" name="Ink 140"/>
              </p:nvPicPr>
              <p:blipFill>
                <a:blip r:embed="rId159"/>
              </p:blipFill>
              <p:spPr>
                <a:xfrm>
                  <a:off x="4015888" y="4439630"/>
                  <a:ext cx="7560" cy="23040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42" name="Ink 141"/>
                <p14:cNvContentPartPr/>
                <p14:nvPr/>
              </p14:nvContentPartPr>
              <p14:xfrm>
                <a:off x="3942808" y="4546910"/>
                <a:ext cx="141840" cy="6840"/>
              </p14:xfrm>
            </p:contentPart>
          </mc:Choice>
          <mc:Fallback xmlns="">
            <p:pic>
              <p:nvPicPr>
                <p:cNvPr id="142" name="Ink 141"/>
              </p:nvPicPr>
              <p:blipFill>
                <a:blip r:embed="rId161"/>
              </p:blipFill>
              <p:spPr>
                <a:xfrm>
                  <a:off x="3942808" y="4546910"/>
                  <a:ext cx="141840" cy="684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43" name="Ink 142"/>
                <p14:cNvContentPartPr/>
                <p14:nvPr/>
              </p14:nvContentPartPr>
              <p14:xfrm>
                <a:off x="4191928" y="4406150"/>
                <a:ext cx="115560" cy="248400"/>
              </p14:xfrm>
            </p:contentPart>
          </mc:Choice>
          <mc:Fallback xmlns="">
            <p:pic>
              <p:nvPicPr>
                <p:cNvPr id="143" name="Ink 142"/>
              </p:nvPicPr>
              <p:blipFill>
                <a:blip r:embed="rId163"/>
              </p:blipFill>
              <p:spPr>
                <a:xfrm>
                  <a:off x="4191928" y="4406150"/>
                  <a:ext cx="115560" cy="248400"/>
                </a:xfrm>
                <a:prstGeom prst="rect"/>
              </p:spPr>
            </p:pic>
          </mc:Fallback>
        </mc:AlternateContent>
      </p:grpSp>
      <mc:AlternateContent xmlns:mc="http://schemas.openxmlformats.org/markup-compatibility/2006" xmlns:p14="http://schemas.microsoft.com/office/powerpoint/2010/main">
        <mc:Choice Requires="p14">
          <p:contentPart p14:bwMode="auto" r:id="rId164">
            <p14:nvContentPartPr>
              <p14:cNvPr id="148" name="Ink 147"/>
              <p14:cNvContentPartPr/>
              <p14:nvPr/>
            </p14:nvContentPartPr>
            <p14:xfrm>
              <a:off x="353608" y="4090070"/>
              <a:ext cx="4168800" cy="1024560"/>
            </p14:xfrm>
          </p:contentPart>
        </mc:Choice>
        <mc:Fallback xmlns="">
          <p:pic>
            <p:nvPicPr>
              <p:cNvPr id="148" name="Ink 147"/>
            </p:nvPicPr>
            <p:blipFill>
              <a:blip r:embed="rId165"/>
            </p:blipFill>
            <p:spPr>
              <a:xfrm>
                <a:off x="353608" y="4090070"/>
                <a:ext cx="4168800" cy="102456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49" name="Ink 148"/>
              <p14:cNvContentPartPr/>
              <p14:nvPr/>
            </p14:nvContentPartPr>
            <p14:xfrm>
              <a:off x="613528" y="5434670"/>
              <a:ext cx="114840" cy="396360"/>
            </p14:xfrm>
          </p:contentPart>
        </mc:Choice>
        <mc:Fallback xmlns="">
          <p:pic>
            <p:nvPicPr>
              <p:cNvPr id="149" name="Ink 148"/>
            </p:nvPicPr>
            <p:blipFill>
              <a:blip r:embed="rId167"/>
            </p:blipFill>
            <p:spPr>
              <a:xfrm>
                <a:off x="613528" y="5434670"/>
                <a:ext cx="114840" cy="39636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50" name="Ink 149"/>
              <p14:cNvContentPartPr/>
              <p14:nvPr/>
            </p14:nvContentPartPr>
            <p14:xfrm>
              <a:off x="820528" y="5675870"/>
              <a:ext cx="117360" cy="143280"/>
            </p14:xfrm>
          </p:contentPart>
        </mc:Choice>
        <mc:Fallback xmlns="">
          <p:pic>
            <p:nvPicPr>
              <p:cNvPr id="150" name="Ink 149"/>
            </p:nvPicPr>
            <p:blipFill>
              <a:blip r:embed="rId169"/>
            </p:blipFill>
            <p:spPr>
              <a:xfrm>
                <a:off x="820528" y="5675870"/>
                <a:ext cx="117360" cy="14328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51" name="Ink 150"/>
              <p14:cNvContentPartPr/>
              <p14:nvPr/>
            </p14:nvContentPartPr>
            <p14:xfrm>
              <a:off x="843928" y="5500550"/>
              <a:ext cx="72720" cy="123120"/>
            </p14:xfrm>
          </p:contentPart>
        </mc:Choice>
        <mc:Fallback xmlns="">
          <p:pic>
            <p:nvPicPr>
              <p:cNvPr id="151" name="Ink 150"/>
            </p:nvPicPr>
            <p:blipFill>
              <a:blip r:embed="rId171"/>
            </p:blipFill>
            <p:spPr>
              <a:xfrm>
                <a:off x="843928" y="5500550"/>
                <a:ext cx="72720" cy="12312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52" name="Ink 151"/>
              <p14:cNvContentPartPr/>
              <p14:nvPr/>
            </p14:nvContentPartPr>
            <p14:xfrm>
              <a:off x="1080088" y="5631950"/>
              <a:ext cx="19080" cy="181800"/>
            </p14:xfrm>
          </p:contentPart>
        </mc:Choice>
        <mc:Fallback xmlns="">
          <p:pic>
            <p:nvPicPr>
              <p:cNvPr id="152" name="Ink 151"/>
            </p:nvPicPr>
            <p:blipFill>
              <a:blip r:embed="rId173"/>
            </p:blipFill>
            <p:spPr>
              <a:xfrm>
                <a:off x="1080088" y="5631950"/>
                <a:ext cx="19080" cy="18180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53" name="Ink 152"/>
              <p14:cNvContentPartPr/>
              <p14:nvPr/>
            </p14:nvContentPartPr>
            <p14:xfrm>
              <a:off x="990448" y="5702870"/>
              <a:ext cx="165240" cy="9000"/>
            </p14:xfrm>
          </p:contentPart>
        </mc:Choice>
        <mc:Fallback xmlns="">
          <p:pic>
            <p:nvPicPr>
              <p:cNvPr id="153" name="Ink 152"/>
            </p:nvPicPr>
            <p:blipFill>
              <a:blip r:embed="rId175"/>
            </p:blipFill>
            <p:spPr>
              <a:xfrm>
                <a:off x="990448" y="5702870"/>
                <a:ext cx="165240" cy="900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54" name="Ink 153"/>
              <p14:cNvContentPartPr/>
              <p14:nvPr/>
            </p14:nvContentPartPr>
            <p14:xfrm>
              <a:off x="1247848" y="5597390"/>
              <a:ext cx="103680" cy="213840"/>
            </p14:xfrm>
          </p:contentPart>
        </mc:Choice>
        <mc:Fallback xmlns="">
          <p:pic>
            <p:nvPicPr>
              <p:cNvPr id="154" name="Ink 153"/>
            </p:nvPicPr>
            <p:blipFill>
              <a:blip r:embed="rId177"/>
            </p:blipFill>
            <p:spPr>
              <a:xfrm>
                <a:off x="1247848" y="5597390"/>
                <a:ext cx="103680" cy="21384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55" name="Ink 154"/>
              <p14:cNvContentPartPr/>
              <p14:nvPr/>
            </p14:nvContentPartPr>
            <p14:xfrm>
              <a:off x="1629448" y="5629790"/>
              <a:ext cx="80640" cy="360"/>
            </p14:xfrm>
          </p:contentPart>
        </mc:Choice>
        <mc:Fallback xmlns="">
          <p:pic>
            <p:nvPicPr>
              <p:cNvPr id="155" name="Ink 154"/>
            </p:nvPicPr>
            <p:blipFill>
              <a:blip r:embed="rId179"/>
            </p:blipFill>
            <p:spPr>
              <a:xfrm>
                <a:off x="1629448" y="5629790"/>
                <a:ext cx="80640" cy="36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56" name="Ink 155"/>
              <p14:cNvContentPartPr/>
              <p14:nvPr/>
            </p14:nvContentPartPr>
            <p14:xfrm>
              <a:off x="1601008" y="5698550"/>
              <a:ext cx="121680" cy="4680"/>
            </p14:xfrm>
          </p:contentPart>
        </mc:Choice>
        <mc:Fallback xmlns="">
          <p:pic>
            <p:nvPicPr>
              <p:cNvPr id="156" name="Ink 155"/>
            </p:nvPicPr>
            <p:blipFill>
              <a:blip r:embed="rId181"/>
            </p:blipFill>
            <p:spPr>
              <a:xfrm>
                <a:off x="1601008" y="5698550"/>
                <a:ext cx="121680" cy="4680"/>
              </a:xfrm>
              <a:prstGeom prst="rect"/>
            </p:spPr>
          </p:pic>
        </mc:Fallback>
      </mc:AlternateContent>
      <p:grpSp>
        <p:nvGrpSpPr>
          <p:cNvPr id="168" name="Group 167"/>
          <p:cNvGrpSpPr/>
          <p:nvPr/>
        </p:nvGrpSpPr>
        <p:grpSpPr>
          <a:xfrm>
            <a:off x="1964608" y="5538350"/>
            <a:ext cx="1555560" cy="389160"/>
            <a:chOff x="1964608" y="5538350"/>
            <a:chExt cx="1555560" cy="389160"/>
          </a:xfrm>
        </p:grpSpPr>
        <mc:AlternateContent xmlns:mc="http://schemas.openxmlformats.org/markup-compatibility/2006" xmlns:p14="http://schemas.microsoft.com/office/powerpoint/2010/main">
          <mc:Choice Requires="p14">
            <p:contentPart p14:bwMode="auto" r:id="rId182">
              <p14:nvContentPartPr>
                <p14:cNvPr id="159" name="Ink 158"/>
                <p14:cNvContentPartPr/>
                <p14:nvPr/>
              </p14:nvContentPartPr>
              <p14:xfrm>
                <a:off x="1964608" y="5538350"/>
                <a:ext cx="235440" cy="389160"/>
              </p14:xfrm>
            </p:contentPart>
          </mc:Choice>
          <mc:Fallback xmlns="">
            <p:pic>
              <p:nvPicPr>
                <p:cNvPr id="159" name="Ink 158"/>
              </p:nvPicPr>
              <p:blipFill>
                <a:blip r:embed="rId183"/>
              </p:blipFill>
              <p:spPr>
                <a:xfrm>
                  <a:off x="1964608" y="5538350"/>
                  <a:ext cx="235440" cy="38916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60" name="Ink 159"/>
                <p14:cNvContentPartPr/>
                <p14:nvPr/>
              </p14:nvContentPartPr>
              <p14:xfrm>
                <a:off x="2319928" y="5552390"/>
                <a:ext cx="25200" cy="233640"/>
              </p14:xfrm>
            </p:contentPart>
          </mc:Choice>
          <mc:Fallback xmlns="">
            <p:pic>
              <p:nvPicPr>
                <p:cNvPr id="160" name="Ink 159"/>
              </p:nvPicPr>
              <p:blipFill>
                <a:blip r:embed="rId185"/>
              </p:blipFill>
              <p:spPr>
                <a:xfrm>
                  <a:off x="2319928" y="5552390"/>
                  <a:ext cx="25200" cy="23364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61" name="Ink 160"/>
                <p14:cNvContentPartPr/>
                <p14:nvPr/>
              </p14:nvContentPartPr>
              <p14:xfrm>
                <a:off x="2225608" y="5658230"/>
                <a:ext cx="177120" cy="6840"/>
              </p14:xfrm>
            </p:contentPart>
          </mc:Choice>
          <mc:Fallback xmlns="">
            <p:pic>
              <p:nvPicPr>
                <p:cNvPr id="161" name="Ink 160"/>
              </p:nvPicPr>
              <p:blipFill>
                <a:blip r:embed="rId187"/>
              </p:blipFill>
              <p:spPr>
                <a:xfrm>
                  <a:off x="2225608" y="5658230"/>
                  <a:ext cx="177120" cy="684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63" name="Ink 162"/>
                <p14:cNvContentPartPr/>
                <p14:nvPr/>
              </p14:nvContentPartPr>
              <p14:xfrm>
                <a:off x="2528368" y="5581550"/>
                <a:ext cx="236160" cy="192600"/>
              </p14:xfrm>
            </p:contentPart>
          </mc:Choice>
          <mc:Fallback xmlns="">
            <p:pic>
              <p:nvPicPr>
                <p:cNvPr id="163" name="Ink 162"/>
              </p:nvPicPr>
              <p:blipFill>
                <a:blip r:embed="rId189"/>
              </p:blipFill>
              <p:spPr>
                <a:xfrm>
                  <a:off x="2528368" y="5581550"/>
                  <a:ext cx="236160" cy="19260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64" name="Ink 163"/>
                <p14:cNvContentPartPr/>
                <p14:nvPr/>
              </p14:nvContentPartPr>
              <p14:xfrm>
                <a:off x="2818528" y="5563550"/>
                <a:ext cx="169200" cy="212760"/>
              </p14:xfrm>
            </p:contentPart>
          </mc:Choice>
          <mc:Fallback xmlns="">
            <p:pic>
              <p:nvPicPr>
                <p:cNvPr id="164" name="Ink 163"/>
              </p:nvPicPr>
              <p:blipFill>
                <a:blip r:embed="rId191"/>
              </p:blipFill>
              <p:spPr>
                <a:xfrm>
                  <a:off x="2818528" y="5563550"/>
                  <a:ext cx="169200" cy="21276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65" name="Ink 164"/>
                <p14:cNvContentPartPr/>
                <p14:nvPr/>
              </p14:nvContentPartPr>
              <p14:xfrm>
                <a:off x="3033088" y="5586590"/>
                <a:ext cx="210240" cy="182160"/>
              </p14:xfrm>
            </p:contentPart>
          </mc:Choice>
          <mc:Fallback xmlns="">
            <p:pic>
              <p:nvPicPr>
                <p:cNvPr id="165" name="Ink 164"/>
              </p:nvPicPr>
              <p:blipFill>
                <a:blip r:embed="rId193"/>
              </p:blipFill>
              <p:spPr>
                <a:xfrm>
                  <a:off x="3033088" y="5586590"/>
                  <a:ext cx="210240" cy="18216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66" name="Ink 165"/>
                <p14:cNvContentPartPr/>
                <p14:nvPr/>
              </p14:nvContentPartPr>
              <p14:xfrm>
                <a:off x="3429088" y="5643470"/>
                <a:ext cx="91080" cy="12960"/>
              </p14:xfrm>
            </p:contentPart>
          </mc:Choice>
          <mc:Fallback xmlns="">
            <p:pic>
              <p:nvPicPr>
                <p:cNvPr id="166" name="Ink 165"/>
              </p:nvPicPr>
              <p:blipFill>
                <a:blip r:embed="rId195"/>
              </p:blipFill>
              <p:spPr>
                <a:xfrm>
                  <a:off x="3429088" y="5643470"/>
                  <a:ext cx="91080" cy="1296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67" name="Ink 166"/>
                <p14:cNvContentPartPr/>
                <p14:nvPr/>
              </p14:nvContentPartPr>
              <p14:xfrm>
                <a:off x="3416128" y="5716550"/>
                <a:ext cx="85320" cy="4680"/>
              </p14:xfrm>
            </p:contentPart>
          </mc:Choice>
          <mc:Fallback xmlns="">
            <p:pic>
              <p:nvPicPr>
                <p:cNvPr id="167" name="Ink 166"/>
              </p:nvPicPr>
              <p:blipFill>
                <a:blip r:embed="rId197"/>
              </p:blipFill>
              <p:spPr>
                <a:xfrm>
                  <a:off x="3416128" y="5716550"/>
                  <a:ext cx="85320" cy="4680"/>
                </a:xfrm>
                <a:prstGeom prst="rect"/>
              </p:spPr>
            </p:pic>
          </mc:Fallback>
        </mc:AlternateContent>
      </p:grpSp>
      <p:grpSp>
        <p:nvGrpSpPr>
          <p:cNvPr id="173" name="Group 172"/>
          <p:cNvGrpSpPr/>
          <p:nvPr/>
        </p:nvGrpSpPr>
        <p:grpSpPr>
          <a:xfrm>
            <a:off x="3834088" y="5598830"/>
            <a:ext cx="664920" cy="421920"/>
            <a:chOff x="3834088" y="5598830"/>
            <a:chExt cx="664920" cy="421920"/>
          </a:xfrm>
        </p:grpSpPr>
        <mc:AlternateContent xmlns:mc="http://schemas.openxmlformats.org/markup-compatibility/2006" xmlns:p14="http://schemas.microsoft.com/office/powerpoint/2010/main">
          <mc:Choice Requires="p14">
            <p:contentPart p14:bwMode="auto" r:id="rId198">
              <p14:nvContentPartPr>
                <p14:cNvPr id="169" name="Ink 168"/>
                <p14:cNvContentPartPr/>
                <p14:nvPr/>
              </p14:nvContentPartPr>
              <p14:xfrm>
                <a:off x="3834088" y="5620430"/>
                <a:ext cx="191520" cy="400320"/>
              </p14:xfrm>
            </p:contentPart>
          </mc:Choice>
          <mc:Fallback xmlns="">
            <p:pic>
              <p:nvPicPr>
                <p:cNvPr id="169" name="Ink 168"/>
              </p:nvPicPr>
              <p:blipFill>
                <a:blip r:embed="rId199"/>
              </p:blipFill>
              <p:spPr>
                <a:xfrm>
                  <a:off x="3834088" y="5620430"/>
                  <a:ext cx="191520" cy="40032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70" name="Ink 169"/>
                <p14:cNvContentPartPr/>
                <p14:nvPr/>
              </p14:nvContentPartPr>
              <p14:xfrm>
                <a:off x="4106608" y="5622230"/>
                <a:ext cx="20520" cy="246600"/>
              </p14:xfrm>
            </p:contentPart>
          </mc:Choice>
          <mc:Fallback xmlns="">
            <p:pic>
              <p:nvPicPr>
                <p:cNvPr id="170" name="Ink 169"/>
              </p:nvPicPr>
              <p:blipFill>
                <a:blip r:embed="rId201"/>
              </p:blipFill>
              <p:spPr>
                <a:xfrm>
                  <a:off x="4106608" y="5622230"/>
                  <a:ext cx="20520" cy="24660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71" name="Ink 170"/>
                <p14:cNvContentPartPr/>
                <p14:nvPr/>
              </p14:nvContentPartPr>
              <p14:xfrm>
                <a:off x="4055848" y="5733830"/>
                <a:ext cx="117000" cy="21600"/>
              </p14:xfrm>
            </p:contentPart>
          </mc:Choice>
          <mc:Fallback xmlns="">
            <p:pic>
              <p:nvPicPr>
                <p:cNvPr id="171" name="Ink 170"/>
              </p:nvPicPr>
              <p:blipFill>
                <a:blip r:embed="rId203"/>
              </p:blipFill>
              <p:spPr>
                <a:xfrm>
                  <a:off x="4055848" y="5733830"/>
                  <a:ext cx="117000" cy="2160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72" name="Ink 171"/>
                <p14:cNvContentPartPr/>
                <p14:nvPr/>
              </p14:nvContentPartPr>
              <p14:xfrm>
                <a:off x="4243408" y="5598830"/>
                <a:ext cx="255600" cy="215640"/>
              </p14:xfrm>
            </p:contentPart>
          </mc:Choice>
          <mc:Fallback xmlns="">
            <p:pic>
              <p:nvPicPr>
                <p:cNvPr id="172" name="Ink 171"/>
              </p:nvPicPr>
              <p:blipFill>
                <a:blip r:embed="rId205"/>
              </p:blipFill>
              <p:spPr>
                <a:xfrm>
                  <a:off x="4243408" y="5598830"/>
                  <a:ext cx="255600" cy="215640"/>
                </a:xfrm>
                <a:prstGeom prst="rect"/>
              </p:spPr>
            </p:pic>
          </mc:Fallback>
        </mc:AlternateContent>
      </p:grpSp>
      <mc:AlternateContent xmlns:mc="http://schemas.openxmlformats.org/markup-compatibility/2006" xmlns:p14="http://schemas.microsoft.com/office/powerpoint/2010/main">
        <mc:Choice Requires="p14">
          <p:contentPart p14:bwMode="auto" r:id="rId206">
            <p14:nvContentPartPr>
              <p14:cNvPr id="174" name="Ink 173"/>
              <p14:cNvContentPartPr/>
              <p14:nvPr/>
            </p14:nvContentPartPr>
            <p14:xfrm>
              <a:off x="388168" y="5315150"/>
              <a:ext cx="4385880" cy="852120"/>
            </p14:xfrm>
          </p:contentPart>
        </mc:Choice>
        <mc:Fallback xmlns="">
          <p:pic>
            <p:nvPicPr>
              <p:cNvPr id="174" name="Ink 173"/>
            </p:nvPicPr>
            <p:blipFill>
              <a:blip r:embed="rId207"/>
            </p:blipFill>
            <p:spPr>
              <a:xfrm>
                <a:off x="388168" y="5315150"/>
                <a:ext cx="4385880" cy="852120"/>
              </a:xfrm>
              <a:prstGeom prst="rect"/>
            </p:spPr>
          </p:pic>
        </mc:Fallback>
      </mc:AlternateContent>
      <p:grpSp>
        <p:nvGrpSpPr>
          <p:cNvPr id="179" name="Group 178"/>
          <p:cNvGrpSpPr/>
          <p:nvPr/>
        </p:nvGrpSpPr>
        <p:grpSpPr>
          <a:xfrm>
            <a:off x="11057488" y="2177390"/>
            <a:ext cx="660240" cy="320400"/>
            <a:chOff x="11057488" y="2177390"/>
            <a:chExt cx="660240" cy="320400"/>
          </a:xfrm>
        </p:grpSpPr>
        <mc:AlternateContent xmlns:mc="http://schemas.openxmlformats.org/markup-compatibility/2006" xmlns:p14="http://schemas.microsoft.com/office/powerpoint/2010/main">
          <mc:Choice Requires="p14">
            <p:contentPart p14:bwMode="auto" r:id="rId208">
              <p14:nvContentPartPr>
                <p14:cNvPr id="175" name="Ink 174"/>
                <p14:cNvContentPartPr/>
                <p14:nvPr/>
              </p14:nvContentPartPr>
              <p14:xfrm>
                <a:off x="11057488" y="2177390"/>
                <a:ext cx="200880" cy="320400"/>
              </p14:xfrm>
            </p:contentPart>
          </mc:Choice>
          <mc:Fallback xmlns="">
            <p:pic>
              <p:nvPicPr>
                <p:cNvPr id="175" name="Ink 174"/>
              </p:nvPicPr>
              <p:blipFill>
                <a:blip r:embed="rId209"/>
              </p:blipFill>
              <p:spPr>
                <a:xfrm>
                  <a:off x="11057488" y="2177390"/>
                  <a:ext cx="200880" cy="32040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76" name="Ink 175"/>
                <p14:cNvContentPartPr/>
                <p14:nvPr/>
              </p14:nvContentPartPr>
              <p14:xfrm>
                <a:off x="11345128" y="2223830"/>
                <a:ext cx="18360" cy="169200"/>
              </p14:xfrm>
            </p:contentPart>
          </mc:Choice>
          <mc:Fallback xmlns="">
            <p:pic>
              <p:nvPicPr>
                <p:cNvPr id="176" name="Ink 175"/>
              </p:nvPicPr>
              <p:blipFill>
                <a:blip r:embed="rId211"/>
              </p:blipFill>
              <p:spPr>
                <a:xfrm>
                  <a:off x="11345128" y="2223830"/>
                  <a:ext cx="18360" cy="16920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77" name="Ink 176"/>
                <p14:cNvContentPartPr/>
                <p14:nvPr/>
              </p14:nvContentPartPr>
              <p14:xfrm>
                <a:off x="11307328" y="2304470"/>
                <a:ext cx="92160" cy="16200"/>
              </p14:xfrm>
            </p:contentPart>
          </mc:Choice>
          <mc:Fallback xmlns="">
            <p:pic>
              <p:nvPicPr>
                <p:cNvPr id="177" name="Ink 176"/>
              </p:nvPicPr>
              <p:blipFill>
                <a:blip r:embed="rId213"/>
              </p:blipFill>
              <p:spPr>
                <a:xfrm>
                  <a:off x="11307328" y="2304470"/>
                  <a:ext cx="92160" cy="1620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78" name="Ink 177"/>
                <p14:cNvContentPartPr/>
                <p14:nvPr/>
              </p14:nvContentPartPr>
              <p14:xfrm>
                <a:off x="11516128" y="2225990"/>
                <a:ext cx="201600" cy="181080"/>
              </p14:xfrm>
            </p:contentPart>
          </mc:Choice>
          <mc:Fallback xmlns="">
            <p:pic>
              <p:nvPicPr>
                <p:cNvPr id="178" name="Ink 177"/>
              </p:nvPicPr>
              <p:blipFill>
                <a:blip r:embed="rId215"/>
              </p:blipFill>
              <p:spPr>
                <a:xfrm>
                  <a:off x="11516128" y="2225990"/>
                  <a:ext cx="201600" cy="181080"/>
                </a:xfrm>
                <a:prstGeom prst="rect"/>
              </p:spPr>
            </p:pic>
          </mc:Fallback>
        </mc:AlternateContent>
      </p:grpSp>
      <p:grpSp>
        <p:nvGrpSpPr>
          <p:cNvPr id="184" name="Group 183"/>
          <p:cNvGrpSpPr/>
          <p:nvPr/>
        </p:nvGrpSpPr>
        <p:grpSpPr>
          <a:xfrm>
            <a:off x="9182608" y="2197550"/>
            <a:ext cx="570600" cy="250560"/>
            <a:chOff x="9182608" y="2197550"/>
            <a:chExt cx="570600" cy="250560"/>
          </a:xfrm>
        </p:grpSpPr>
        <mc:AlternateContent xmlns:mc="http://schemas.openxmlformats.org/markup-compatibility/2006" xmlns:p14="http://schemas.microsoft.com/office/powerpoint/2010/main">
          <mc:Choice Requires="p14">
            <p:contentPart p14:bwMode="auto" r:id="rId216">
              <p14:nvContentPartPr>
                <p14:cNvPr id="180" name="Ink 179"/>
                <p14:cNvContentPartPr/>
                <p14:nvPr/>
              </p14:nvContentPartPr>
              <p14:xfrm>
                <a:off x="9182608" y="2256230"/>
                <a:ext cx="191160" cy="191880"/>
              </p14:xfrm>
            </p:contentPart>
          </mc:Choice>
          <mc:Fallback xmlns="">
            <p:pic>
              <p:nvPicPr>
                <p:cNvPr id="180" name="Ink 179"/>
              </p:nvPicPr>
              <p:blipFill>
                <a:blip r:embed="rId217"/>
              </p:blipFill>
              <p:spPr>
                <a:xfrm>
                  <a:off x="9182608" y="2256230"/>
                  <a:ext cx="191160" cy="19188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81" name="Ink 180"/>
                <p14:cNvContentPartPr/>
                <p14:nvPr/>
              </p14:nvContentPartPr>
              <p14:xfrm>
                <a:off x="9457288" y="2218430"/>
                <a:ext cx="28800" cy="180000"/>
              </p14:xfrm>
            </p:contentPart>
          </mc:Choice>
          <mc:Fallback xmlns="">
            <p:pic>
              <p:nvPicPr>
                <p:cNvPr id="181" name="Ink 180"/>
              </p:nvPicPr>
              <p:blipFill>
                <a:blip r:embed="rId219"/>
              </p:blipFill>
              <p:spPr>
                <a:xfrm>
                  <a:off x="9457288" y="2218430"/>
                  <a:ext cx="28800" cy="18000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82" name="Ink 181"/>
                <p14:cNvContentPartPr/>
                <p14:nvPr/>
              </p14:nvContentPartPr>
              <p14:xfrm>
                <a:off x="9418408" y="2317430"/>
                <a:ext cx="127800" cy="15120"/>
              </p14:xfrm>
            </p:contentPart>
          </mc:Choice>
          <mc:Fallback xmlns="">
            <p:pic>
              <p:nvPicPr>
                <p:cNvPr id="182" name="Ink 181"/>
              </p:nvPicPr>
              <p:blipFill>
                <a:blip r:embed="rId221"/>
              </p:blipFill>
              <p:spPr>
                <a:xfrm>
                  <a:off x="9418408" y="2317430"/>
                  <a:ext cx="127800" cy="1512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83" name="Ink 182"/>
                <p14:cNvContentPartPr/>
                <p14:nvPr/>
              </p14:nvContentPartPr>
              <p14:xfrm>
                <a:off x="9630448" y="2197550"/>
                <a:ext cx="122760" cy="219240"/>
              </p14:xfrm>
            </p:contentPart>
          </mc:Choice>
          <mc:Fallback xmlns="">
            <p:pic>
              <p:nvPicPr>
                <p:cNvPr id="183" name="Ink 182"/>
              </p:nvPicPr>
              <p:blipFill>
                <a:blip r:embed="rId223"/>
              </p:blipFill>
              <p:spPr>
                <a:xfrm>
                  <a:off x="9630448" y="2197550"/>
                  <a:ext cx="122760" cy="219240"/>
                </a:xfrm>
                <a:prstGeom prst="rect"/>
              </p:spPr>
            </p:pic>
          </mc:Fallback>
        </mc:AlternateContent>
      </p:grpSp>
      <mc:AlternateContent xmlns:mc="http://schemas.openxmlformats.org/markup-compatibility/2006" xmlns:p14="http://schemas.microsoft.com/office/powerpoint/2010/main">
        <mc:Choice Requires="p14">
          <p:contentPart p14:bwMode="auto" r:id="rId224">
            <p14:nvContentPartPr>
              <p14:cNvPr id="185" name="Ink 184"/>
              <p14:cNvContentPartPr/>
              <p14:nvPr/>
            </p14:nvContentPartPr>
            <p14:xfrm>
              <a:off x="7029448" y="3542510"/>
              <a:ext cx="134280" cy="254160"/>
            </p14:xfrm>
          </p:contentPart>
        </mc:Choice>
        <mc:Fallback xmlns="">
          <p:pic>
            <p:nvPicPr>
              <p:cNvPr id="185" name="Ink 184"/>
            </p:nvPicPr>
            <p:blipFill>
              <a:blip r:embed="rId225"/>
            </p:blipFill>
            <p:spPr>
              <a:xfrm>
                <a:off x="7029448" y="3542510"/>
                <a:ext cx="134280" cy="25416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86" name="Ink 185"/>
              <p14:cNvContentPartPr/>
              <p14:nvPr/>
            </p14:nvContentPartPr>
            <p14:xfrm>
              <a:off x="8152288" y="3464030"/>
              <a:ext cx="133200" cy="265680"/>
            </p14:xfrm>
          </p:contentPart>
        </mc:Choice>
        <mc:Fallback xmlns="">
          <p:pic>
            <p:nvPicPr>
              <p:cNvPr id="186" name="Ink 185"/>
            </p:nvPicPr>
            <p:blipFill>
              <a:blip r:embed="rId227"/>
            </p:blipFill>
            <p:spPr>
              <a:xfrm>
                <a:off x="8152288" y="3464030"/>
                <a:ext cx="133200" cy="2656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87" name="Ink 186"/>
              <p14:cNvContentPartPr/>
              <p14:nvPr/>
            </p14:nvContentPartPr>
            <p14:xfrm>
              <a:off x="9427408" y="3460430"/>
              <a:ext cx="186840" cy="260280"/>
            </p14:xfrm>
          </p:contentPart>
        </mc:Choice>
        <mc:Fallback xmlns="">
          <p:pic>
            <p:nvPicPr>
              <p:cNvPr id="187" name="Ink 186"/>
            </p:nvPicPr>
            <p:blipFill>
              <a:blip r:embed="rId229"/>
            </p:blipFill>
            <p:spPr>
              <a:xfrm>
                <a:off x="9427408" y="3460430"/>
                <a:ext cx="186840" cy="26028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88" name="Ink 187"/>
              <p14:cNvContentPartPr/>
              <p14:nvPr/>
            </p14:nvContentPartPr>
            <p14:xfrm>
              <a:off x="6952768" y="4280510"/>
              <a:ext cx="228960" cy="268920"/>
            </p14:xfrm>
          </p:contentPart>
        </mc:Choice>
        <mc:Fallback xmlns="">
          <p:pic>
            <p:nvPicPr>
              <p:cNvPr id="188" name="Ink 187"/>
            </p:nvPicPr>
            <p:blipFill>
              <a:blip r:embed="rId231"/>
            </p:blipFill>
            <p:spPr>
              <a:xfrm>
                <a:off x="6952768" y="4280510"/>
                <a:ext cx="228960" cy="26892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89" name="Ink 188"/>
              <p14:cNvContentPartPr/>
              <p14:nvPr/>
            </p14:nvContentPartPr>
            <p14:xfrm>
              <a:off x="9365128" y="4246670"/>
              <a:ext cx="214560" cy="253080"/>
            </p14:xfrm>
          </p:contentPart>
        </mc:Choice>
        <mc:Fallback xmlns="">
          <p:pic>
            <p:nvPicPr>
              <p:cNvPr id="189" name="Ink 188"/>
            </p:nvPicPr>
            <p:blipFill>
              <a:blip r:embed="rId233"/>
            </p:blipFill>
            <p:spPr>
              <a:xfrm>
                <a:off x="9365128" y="4246670"/>
                <a:ext cx="214560" cy="25308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90" name="Ink 189"/>
              <p14:cNvContentPartPr/>
              <p14:nvPr/>
            </p14:nvContentPartPr>
            <p14:xfrm>
              <a:off x="6978688" y="5147750"/>
              <a:ext cx="203040" cy="272880"/>
            </p14:xfrm>
          </p:contentPart>
        </mc:Choice>
        <mc:Fallback xmlns="">
          <p:pic>
            <p:nvPicPr>
              <p:cNvPr id="190" name="Ink 189"/>
            </p:nvPicPr>
            <p:blipFill>
              <a:blip r:embed="rId235"/>
            </p:blipFill>
            <p:spPr>
              <a:xfrm>
                <a:off x="6978688" y="5147750"/>
                <a:ext cx="203040" cy="272880"/>
              </a:xfrm>
              <a:prstGeom prst="rect"/>
            </p:spPr>
          </p:pic>
        </mc:Fallback>
      </mc:AlternateContent>
      <p:grpSp>
        <p:nvGrpSpPr>
          <p:cNvPr id="193" name="Group 192"/>
          <p:cNvGrpSpPr/>
          <p:nvPr/>
        </p:nvGrpSpPr>
        <p:grpSpPr>
          <a:xfrm>
            <a:off x="9297088" y="5005910"/>
            <a:ext cx="209520" cy="331200"/>
            <a:chOff x="9297088" y="5005910"/>
            <a:chExt cx="209520" cy="331200"/>
          </a:xfrm>
        </p:grpSpPr>
        <mc:AlternateContent xmlns:mc="http://schemas.openxmlformats.org/markup-compatibility/2006" xmlns:p14="http://schemas.microsoft.com/office/powerpoint/2010/main">
          <mc:Choice Requires="p14">
            <p:contentPart p14:bwMode="auto" r:id="rId236">
              <p14:nvContentPartPr>
                <p14:cNvPr id="191" name="Ink 190"/>
                <p14:cNvContentPartPr/>
                <p14:nvPr/>
              </p14:nvContentPartPr>
              <p14:xfrm>
                <a:off x="9297088" y="5035070"/>
                <a:ext cx="209520" cy="207000"/>
              </p14:xfrm>
            </p:contentPart>
          </mc:Choice>
          <mc:Fallback xmlns="">
            <p:pic>
              <p:nvPicPr>
                <p:cNvPr id="191" name="Ink 190"/>
              </p:nvPicPr>
              <p:blipFill>
                <a:blip r:embed="rId237"/>
              </p:blipFill>
              <p:spPr>
                <a:xfrm>
                  <a:off x="9297088" y="5035070"/>
                  <a:ext cx="209520" cy="20700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92" name="Ink 191"/>
                <p14:cNvContentPartPr/>
                <p14:nvPr/>
              </p14:nvContentPartPr>
              <p14:xfrm>
                <a:off x="9426328" y="5005910"/>
                <a:ext cx="34560" cy="331200"/>
              </p14:xfrm>
            </p:contentPart>
          </mc:Choice>
          <mc:Fallback xmlns="">
            <p:pic>
              <p:nvPicPr>
                <p:cNvPr id="192" name="Ink 191"/>
              </p:nvPicPr>
              <p:blipFill>
                <a:blip r:embed="rId239"/>
              </p:blipFill>
              <p:spPr>
                <a:xfrm>
                  <a:off x="9426328" y="5005910"/>
                  <a:ext cx="34560" cy="331200"/>
                </a:xfrm>
                <a:prstGeom prst="rect"/>
              </p:spPr>
            </p:pic>
          </mc:Fallback>
        </mc:AlternateContent>
      </p:grpSp>
      <mc:AlternateContent xmlns:mc="http://schemas.openxmlformats.org/markup-compatibility/2006" xmlns:p14="http://schemas.microsoft.com/office/powerpoint/2010/main">
        <mc:Choice Requires="p14">
          <p:contentPart p14:bwMode="auto" r:id="rId240">
            <p14:nvContentPartPr>
              <p14:cNvPr id="194" name="Ink 193"/>
              <p14:cNvContentPartPr/>
              <p14:nvPr/>
            </p14:nvContentPartPr>
            <p14:xfrm>
              <a:off x="10970008" y="3410750"/>
              <a:ext cx="279000" cy="281520"/>
            </p14:xfrm>
          </p:contentPart>
        </mc:Choice>
        <mc:Fallback xmlns="">
          <p:pic>
            <p:nvPicPr>
              <p:cNvPr id="194" name="Ink 193"/>
            </p:nvPicPr>
            <p:blipFill>
              <a:blip r:embed="rId241"/>
            </p:blipFill>
            <p:spPr>
              <a:xfrm>
                <a:off x="10970008" y="3410750"/>
                <a:ext cx="279000" cy="28152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95" name="Ink 194"/>
              <p14:cNvContentPartPr/>
              <p14:nvPr/>
            </p14:nvContentPartPr>
            <p14:xfrm>
              <a:off x="8296288" y="4307870"/>
              <a:ext cx="168840" cy="245880"/>
            </p14:xfrm>
          </p:contentPart>
        </mc:Choice>
        <mc:Fallback xmlns="">
          <p:pic>
            <p:nvPicPr>
              <p:cNvPr id="195" name="Ink 194"/>
            </p:nvPicPr>
            <p:blipFill>
              <a:blip r:embed="rId243"/>
            </p:blipFill>
            <p:spPr>
              <a:xfrm>
                <a:off x="8296288" y="4307870"/>
                <a:ext cx="168840" cy="24588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96" name="Ink 195"/>
              <p14:cNvContentPartPr/>
              <p14:nvPr/>
            </p14:nvContentPartPr>
            <p14:xfrm>
              <a:off x="10834648" y="4280510"/>
              <a:ext cx="174960" cy="253800"/>
            </p14:xfrm>
          </p:contentPart>
        </mc:Choice>
        <mc:Fallback xmlns="">
          <p:pic>
            <p:nvPicPr>
              <p:cNvPr id="196" name="Ink 195"/>
            </p:nvPicPr>
            <p:blipFill>
              <a:blip r:embed="rId245"/>
            </p:blipFill>
            <p:spPr>
              <a:xfrm>
                <a:off x="10834648" y="4280510"/>
                <a:ext cx="174960" cy="25380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197" name="Ink 196"/>
              <p14:cNvContentPartPr/>
              <p14:nvPr/>
            </p14:nvContentPartPr>
            <p14:xfrm>
              <a:off x="8197288" y="5114270"/>
              <a:ext cx="176040" cy="207000"/>
            </p14:xfrm>
          </p:contentPart>
        </mc:Choice>
        <mc:Fallback xmlns="">
          <p:pic>
            <p:nvPicPr>
              <p:cNvPr id="197" name="Ink 196"/>
            </p:nvPicPr>
            <p:blipFill>
              <a:blip r:embed="rId247"/>
            </p:blipFill>
            <p:spPr>
              <a:xfrm>
                <a:off x="8197288" y="5114270"/>
                <a:ext cx="176040" cy="207000"/>
              </a:xfrm>
              <a:prstGeom prst="rect"/>
            </p:spPr>
          </p:pic>
        </mc:Fallback>
      </mc:AlternateContent>
      <p:grpSp>
        <p:nvGrpSpPr>
          <p:cNvPr id="200" name="Group 199"/>
          <p:cNvGrpSpPr/>
          <p:nvPr/>
        </p:nvGrpSpPr>
        <p:grpSpPr>
          <a:xfrm>
            <a:off x="10718008" y="4899350"/>
            <a:ext cx="259200" cy="342000"/>
            <a:chOff x="10718008" y="4899350"/>
            <a:chExt cx="259200" cy="342000"/>
          </a:xfrm>
        </p:grpSpPr>
        <mc:AlternateContent xmlns:mc="http://schemas.openxmlformats.org/markup-compatibility/2006" xmlns:p14="http://schemas.microsoft.com/office/powerpoint/2010/main">
          <mc:Choice Requires="p14">
            <p:contentPart p14:bwMode="auto" r:id="rId248">
              <p14:nvContentPartPr>
                <p14:cNvPr id="198" name="Ink 197"/>
                <p14:cNvContentPartPr/>
                <p14:nvPr/>
              </p14:nvContentPartPr>
              <p14:xfrm>
                <a:off x="10718008" y="4903310"/>
                <a:ext cx="259200" cy="197640"/>
              </p14:xfrm>
            </p:contentPart>
          </mc:Choice>
          <mc:Fallback xmlns="">
            <p:pic>
              <p:nvPicPr>
                <p:cNvPr id="198" name="Ink 197"/>
              </p:nvPicPr>
              <p:blipFill>
                <a:blip r:embed="rId249"/>
              </p:blipFill>
              <p:spPr>
                <a:xfrm>
                  <a:off x="10718008" y="4903310"/>
                  <a:ext cx="259200" cy="19764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99" name="Ink 198"/>
                <p14:cNvContentPartPr/>
                <p14:nvPr/>
              </p14:nvContentPartPr>
              <p14:xfrm>
                <a:off x="10843648" y="4899350"/>
                <a:ext cx="41040" cy="342000"/>
              </p14:xfrm>
            </p:contentPart>
          </mc:Choice>
          <mc:Fallback xmlns="">
            <p:pic>
              <p:nvPicPr>
                <p:cNvPr id="199" name="Ink 198"/>
              </p:nvPicPr>
              <p:blipFill>
                <a:blip r:embed="rId251"/>
              </p:blipFill>
              <p:spPr>
                <a:xfrm>
                  <a:off x="10843648" y="4899350"/>
                  <a:ext cx="41040" cy="342000"/>
                </a:xfrm>
                <a:prstGeom prst="rect"/>
              </p:spPr>
            </p:pic>
          </mc:Fallback>
        </mc:AlternateContent>
      </p:grpSp>
      <p:grpSp>
        <p:nvGrpSpPr>
          <p:cNvPr id="206" name="Group 205"/>
          <p:cNvGrpSpPr/>
          <p:nvPr/>
        </p:nvGrpSpPr>
        <p:grpSpPr>
          <a:xfrm>
            <a:off x="6513928" y="2140310"/>
            <a:ext cx="5508720" cy="3493080"/>
            <a:chOff x="6513928" y="2140310"/>
            <a:chExt cx="5508720" cy="3493080"/>
          </a:xfrm>
        </p:grpSpPr>
        <mc:AlternateContent xmlns:mc="http://schemas.openxmlformats.org/markup-compatibility/2006" xmlns:p14="http://schemas.microsoft.com/office/powerpoint/2010/main">
          <mc:Choice Requires="p14">
            <p:contentPart p14:bwMode="auto" r:id="rId252">
              <p14:nvContentPartPr>
                <p14:cNvPr id="103" name="Ink 102"/>
                <p14:cNvContentPartPr/>
                <p14:nvPr/>
              </p14:nvContentPartPr>
              <p14:xfrm>
                <a:off x="6859528" y="2751950"/>
                <a:ext cx="177120" cy="272520"/>
              </p14:xfrm>
            </p:contentPart>
          </mc:Choice>
          <mc:Fallback xmlns="">
            <p:pic>
              <p:nvPicPr>
                <p:cNvPr id="103" name="Ink 102"/>
              </p:nvPicPr>
              <p:blipFill>
                <a:blip r:embed="rId253"/>
              </p:blipFill>
              <p:spPr>
                <a:xfrm>
                  <a:off x="6859528" y="2751950"/>
                  <a:ext cx="177120" cy="27252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104" name="Ink 103"/>
                <p14:cNvContentPartPr/>
                <p14:nvPr/>
              </p14:nvContentPartPr>
              <p14:xfrm>
                <a:off x="7114048" y="2828630"/>
                <a:ext cx="90000" cy="185400"/>
              </p14:xfrm>
            </p:contentPart>
          </mc:Choice>
          <mc:Fallback xmlns="">
            <p:pic>
              <p:nvPicPr>
                <p:cNvPr id="104" name="Ink 103"/>
              </p:nvPicPr>
              <p:blipFill>
                <a:blip r:embed="rId255"/>
              </p:blipFill>
              <p:spPr>
                <a:xfrm>
                  <a:off x="7114048" y="2828630"/>
                  <a:ext cx="90000" cy="18540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105" name="Ink 104"/>
                <p14:cNvContentPartPr/>
                <p14:nvPr/>
              </p14:nvContentPartPr>
              <p14:xfrm>
                <a:off x="7062568" y="2609030"/>
                <a:ext cx="91080" cy="98280"/>
              </p14:xfrm>
            </p:contentPart>
          </mc:Choice>
          <mc:Fallback xmlns="">
            <p:pic>
              <p:nvPicPr>
                <p:cNvPr id="105" name="Ink 104"/>
              </p:nvPicPr>
              <p:blipFill>
                <a:blip r:embed="rId257"/>
              </p:blipFill>
              <p:spPr>
                <a:xfrm>
                  <a:off x="7062568" y="2609030"/>
                  <a:ext cx="91080" cy="9828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106" name="Ink 105"/>
                <p14:cNvContentPartPr/>
                <p14:nvPr/>
              </p14:nvContentPartPr>
              <p14:xfrm>
                <a:off x="8029888" y="2588870"/>
                <a:ext cx="178200" cy="444240"/>
              </p14:xfrm>
            </p:contentPart>
          </mc:Choice>
          <mc:Fallback xmlns="">
            <p:pic>
              <p:nvPicPr>
                <p:cNvPr id="106" name="Ink 105"/>
              </p:nvPicPr>
              <p:blipFill>
                <a:blip r:embed="rId259"/>
              </p:blipFill>
              <p:spPr>
                <a:xfrm>
                  <a:off x="8029888" y="2588870"/>
                  <a:ext cx="178200" cy="44424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107" name="Ink 106"/>
                <p14:cNvContentPartPr/>
                <p14:nvPr/>
              </p14:nvContentPartPr>
              <p14:xfrm>
                <a:off x="8339848" y="2695070"/>
                <a:ext cx="93600" cy="179280"/>
              </p14:xfrm>
            </p:contentPart>
          </mc:Choice>
          <mc:Fallback xmlns="">
            <p:pic>
              <p:nvPicPr>
                <p:cNvPr id="107" name="Ink 106"/>
              </p:nvPicPr>
              <p:blipFill>
                <a:blip r:embed="rId261"/>
              </p:blipFill>
              <p:spPr>
                <a:xfrm>
                  <a:off x="8339848" y="2695070"/>
                  <a:ext cx="93600" cy="17928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108" name="Ink 107"/>
                <p14:cNvContentPartPr/>
                <p14:nvPr/>
              </p14:nvContentPartPr>
              <p14:xfrm>
                <a:off x="8306368" y="2488070"/>
                <a:ext cx="85320" cy="97920"/>
              </p14:xfrm>
            </p:contentPart>
          </mc:Choice>
          <mc:Fallback xmlns="">
            <p:pic>
              <p:nvPicPr>
                <p:cNvPr id="108" name="Ink 107"/>
              </p:nvPicPr>
              <p:blipFill>
                <a:blip r:embed="rId263"/>
              </p:blipFill>
              <p:spPr>
                <a:xfrm>
                  <a:off x="8306368" y="2488070"/>
                  <a:ext cx="85320" cy="9792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112" name="Ink 111"/>
                <p14:cNvContentPartPr/>
                <p14:nvPr/>
              </p14:nvContentPartPr>
              <p14:xfrm>
                <a:off x="9434608" y="2602190"/>
                <a:ext cx="174960" cy="249840"/>
              </p14:xfrm>
            </p:contentPart>
          </mc:Choice>
          <mc:Fallback xmlns="">
            <p:pic>
              <p:nvPicPr>
                <p:cNvPr id="112" name="Ink 111"/>
              </p:nvPicPr>
              <p:blipFill>
                <a:blip r:embed="rId265"/>
              </p:blipFill>
              <p:spPr>
                <a:xfrm>
                  <a:off x="9434608" y="2602190"/>
                  <a:ext cx="174960" cy="24984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113" name="Ink 112"/>
                <p14:cNvContentPartPr/>
                <p14:nvPr/>
              </p14:nvContentPartPr>
              <p14:xfrm>
                <a:off x="9671488" y="2814590"/>
                <a:ext cx="106560" cy="121680"/>
              </p14:xfrm>
            </p:contentPart>
          </mc:Choice>
          <mc:Fallback xmlns="">
            <p:pic>
              <p:nvPicPr>
                <p:cNvPr id="113" name="Ink 112"/>
              </p:nvPicPr>
              <p:blipFill>
                <a:blip r:embed="rId267"/>
              </p:blipFill>
              <p:spPr>
                <a:xfrm>
                  <a:off x="9671488" y="2814590"/>
                  <a:ext cx="106560" cy="12168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114" name="Ink 113"/>
                <p14:cNvContentPartPr/>
                <p14:nvPr/>
              </p14:nvContentPartPr>
              <p14:xfrm>
                <a:off x="9708208" y="2681030"/>
                <a:ext cx="41040" cy="65880"/>
              </p14:xfrm>
            </p:contentPart>
          </mc:Choice>
          <mc:Fallback xmlns="">
            <p:pic>
              <p:nvPicPr>
                <p:cNvPr id="114" name="Ink 113"/>
              </p:nvPicPr>
              <p:blipFill>
                <a:blip r:embed="rId269"/>
              </p:blipFill>
              <p:spPr>
                <a:xfrm>
                  <a:off x="9708208" y="2681030"/>
                  <a:ext cx="41040" cy="6588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115" name="Ink 114"/>
                <p14:cNvContentPartPr/>
                <p14:nvPr/>
              </p14:nvContentPartPr>
              <p14:xfrm>
                <a:off x="9913048" y="2786870"/>
                <a:ext cx="8640" cy="156600"/>
              </p14:xfrm>
            </p:contentPart>
          </mc:Choice>
          <mc:Fallback xmlns="">
            <p:pic>
              <p:nvPicPr>
                <p:cNvPr id="115" name="Ink 114"/>
              </p:nvPicPr>
              <p:blipFill>
                <a:blip r:embed="rId271"/>
              </p:blipFill>
              <p:spPr>
                <a:xfrm>
                  <a:off x="9913048" y="2786870"/>
                  <a:ext cx="8640" cy="15660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116" name="Ink 115"/>
                <p14:cNvContentPartPr/>
                <p14:nvPr/>
              </p14:nvContentPartPr>
              <p14:xfrm>
                <a:off x="9857968" y="2864630"/>
                <a:ext cx="85320" cy="360"/>
              </p14:xfrm>
            </p:contentPart>
          </mc:Choice>
          <mc:Fallback xmlns="">
            <p:pic>
              <p:nvPicPr>
                <p:cNvPr id="116" name="Ink 115"/>
              </p:nvPicPr>
              <p:blipFill>
                <a:blip r:embed="rId273"/>
              </p:blipFill>
              <p:spPr>
                <a:xfrm>
                  <a:off x="9857968" y="2864630"/>
                  <a:ext cx="85320" cy="36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117" name="Ink 116"/>
                <p14:cNvContentPartPr/>
                <p14:nvPr/>
              </p14:nvContentPartPr>
              <p14:xfrm>
                <a:off x="10012768" y="2752670"/>
                <a:ext cx="91080" cy="190080"/>
              </p14:xfrm>
            </p:contentPart>
          </mc:Choice>
          <mc:Fallback xmlns="">
            <p:pic>
              <p:nvPicPr>
                <p:cNvPr id="117" name="Ink 116"/>
              </p:nvPicPr>
              <p:blipFill>
                <a:blip r:embed="rId275"/>
              </p:blipFill>
              <p:spPr>
                <a:xfrm>
                  <a:off x="10012768" y="2752670"/>
                  <a:ext cx="91080" cy="19008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118" name="Ink 117"/>
                <p14:cNvContentPartPr/>
                <p14:nvPr/>
              </p14:nvContentPartPr>
              <p14:xfrm>
                <a:off x="10699648" y="2566550"/>
                <a:ext cx="209520" cy="381240"/>
              </p14:xfrm>
            </p:contentPart>
          </mc:Choice>
          <mc:Fallback xmlns="">
            <p:pic>
              <p:nvPicPr>
                <p:cNvPr id="118" name="Ink 117"/>
              </p:nvPicPr>
              <p:blipFill>
                <a:blip r:embed="rId277"/>
              </p:blipFill>
              <p:spPr>
                <a:xfrm>
                  <a:off x="10699648" y="2566550"/>
                  <a:ext cx="209520" cy="38124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119" name="Ink 118"/>
                <p14:cNvContentPartPr/>
                <p14:nvPr/>
              </p14:nvContentPartPr>
              <p14:xfrm>
                <a:off x="10984408" y="2787230"/>
                <a:ext cx="148680" cy="167400"/>
              </p14:xfrm>
            </p:contentPart>
          </mc:Choice>
          <mc:Fallback xmlns="">
            <p:pic>
              <p:nvPicPr>
                <p:cNvPr id="119" name="Ink 118"/>
              </p:nvPicPr>
              <p:blipFill>
                <a:blip r:embed="rId279"/>
              </p:blipFill>
              <p:spPr>
                <a:xfrm>
                  <a:off x="10984408" y="2787230"/>
                  <a:ext cx="148680" cy="167400"/>
                </a:xfrm>
                <a:prstGeom prst="rect"/>
              </p:spPr>
            </p:pic>
          </mc:Fallback>
        </mc:AlternateContent>
        <mc:AlternateContent xmlns:mc="http://schemas.openxmlformats.org/markup-compatibility/2006" xmlns:p14="http://schemas.microsoft.com/office/powerpoint/2010/main">
          <mc:Choice Requires="p14">
            <p:contentPart p14:bwMode="auto" r:id="rId280">
              <p14:nvContentPartPr>
                <p14:cNvPr id="120" name="Ink 119"/>
                <p14:cNvContentPartPr/>
                <p14:nvPr/>
              </p14:nvContentPartPr>
              <p14:xfrm>
                <a:off x="11024728" y="2616590"/>
                <a:ext cx="82800" cy="122040"/>
              </p14:xfrm>
            </p:contentPart>
          </mc:Choice>
          <mc:Fallback xmlns="">
            <p:pic>
              <p:nvPicPr>
                <p:cNvPr id="120" name="Ink 119"/>
              </p:nvPicPr>
              <p:blipFill>
                <a:blip r:embed="rId281"/>
              </p:blipFill>
              <p:spPr>
                <a:xfrm>
                  <a:off x="11024728" y="2616590"/>
                  <a:ext cx="82800" cy="12204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121" name="Ink 120"/>
                <p14:cNvContentPartPr/>
                <p14:nvPr/>
              </p14:nvContentPartPr>
              <p14:xfrm>
                <a:off x="11272048" y="2745830"/>
                <a:ext cx="18000" cy="179640"/>
              </p14:xfrm>
            </p:contentPart>
          </mc:Choice>
          <mc:Fallback xmlns="">
            <p:pic>
              <p:nvPicPr>
                <p:cNvPr id="121" name="Ink 120"/>
              </p:nvPicPr>
              <p:blipFill>
                <a:blip r:embed="rId283"/>
              </p:blipFill>
              <p:spPr>
                <a:xfrm>
                  <a:off x="11272048" y="2745830"/>
                  <a:ext cx="18000" cy="179640"/>
                </a:xfrm>
                <a:prstGeom prst="rect"/>
              </p:spPr>
            </p:pic>
          </mc:Fallback>
        </mc:AlternateContent>
        <mc:AlternateContent xmlns:mc="http://schemas.openxmlformats.org/markup-compatibility/2006" xmlns:p14="http://schemas.microsoft.com/office/powerpoint/2010/main">
          <mc:Choice Requires="p14">
            <p:contentPart p14:bwMode="auto" r:id="rId284">
              <p14:nvContentPartPr>
                <p14:cNvPr id="122" name="Ink 121"/>
                <p14:cNvContentPartPr/>
                <p14:nvPr/>
              </p14:nvContentPartPr>
              <p14:xfrm>
                <a:off x="11213008" y="2829710"/>
                <a:ext cx="127800" cy="9000"/>
              </p14:xfrm>
            </p:contentPart>
          </mc:Choice>
          <mc:Fallback xmlns="">
            <p:pic>
              <p:nvPicPr>
                <p:cNvPr id="122" name="Ink 121"/>
              </p:nvPicPr>
              <p:blipFill>
                <a:blip r:embed="rId285"/>
              </p:blipFill>
              <p:spPr>
                <a:xfrm>
                  <a:off x="11213008" y="2829710"/>
                  <a:ext cx="127800" cy="900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123" name="Ink 122"/>
                <p14:cNvContentPartPr/>
                <p14:nvPr/>
              </p14:nvContentPartPr>
              <p14:xfrm>
                <a:off x="11388688" y="2701910"/>
                <a:ext cx="107640" cy="231480"/>
              </p14:xfrm>
            </p:contentPart>
          </mc:Choice>
          <mc:Fallback xmlns="">
            <p:pic>
              <p:nvPicPr>
                <p:cNvPr id="123" name="Ink 122"/>
              </p:nvPicPr>
              <p:blipFill>
                <a:blip r:embed="rId287"/>
              </p:blipFill>
              <p:spPr>
                <a:xfrm>
                  <a:off x="11388688" y="2701910"/>
                  <a:ext cx="107640" cy="231480"/>
                </a:xfrm>
                <a:prstGeom prst="rect"/>
              </p:spPr>
            </p:pic>
          </mc:Fallback>
        </mc:AlternateContent>
        <mc:AlternateContent xmlns:mc="http://schemas.openxmlformats.org/markup-compatibility/2006" xmlns:p14="http://schemas.microsoft.com/office/powerpoint/2010/main">
          <mc:Choice Requires="p14">
            <p:contentPart p14:bwMode="auto" r:id="rId288">
              <p14:nvContentPartPr>
                <p14:cNvPr id="201" name="Ink 200"/>
                <p14:cNvContentPartPr/>
                <p14:nvPr/>
              </p14:nvContentPartPr>
              <p14:xfrm>
                <a:off x="6623368" y="5412350"/>
                <a:ext cx="5399280" cy="221040"/>
              </p14:xfrm>
            </p:contentPart>
          </mc:Choice>
          <mc:Fallback xmlns="">
            <p:pic>
              <p:nvPicPr>
                <p:cNvPr id="201" name="Ink 200"/>
              </p:nvPicPr>
              <p:blipFill>
                <a:blip r:embed="rId289"/>
              </p:blipFill>
              <p:spPr>
                <a:xfrm>
                  <a:off x="6623368" y="5412350"/>
                  <a:ext cx="5399280" cy="221040"/>
                </a:xfrm>
                <a:prstGeom prst="rect"/>
              </p:spPr>
            </p:pic>
          </mc:Fallback>
        </mc:AlternateContent>
        <mc:AlternateContent xmlns:mc="http://schemas.openxmlformats.org/markup-compatibility/2006" xmlns:p14="http://schemas.microsoft.com/office/powerpoint/2010/main">
          <mc:Choice Requires="p14">
            <p:contentPart p14:bwMode="auto" r:id="rId290">
              <p14:nvContentPartPr>
                <p14:cNvPr id="202" name="Ink 201"/>
                <p14:cNvContentPartPr/>
                <p14:nvPr/>
              </p14:nvContentPartPr>
              <p14:xfrm>
                <a:off x="6513928" y="2446310"/>
                <a:ext cx="275040" cy="3097800"/>
              </p14:xfrm>
            </p:contentPart>
          </mc:Choice>
          <mc:Fallback xmlns="">
            <p:pic>
              <p:nvPicPr>
                <p:cNvPr id="202" name="Ink 201"/>
              </p:nvPicPr>
              <p:blipFill>
                <a:blip r:embed="rId291"/>
              </p:blipFill>
              <p:spPr>
                <a:xfrm>
                  <a:off x="6513928" y="2446310"/>
                  <a:ext cx="275040" cy="309780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203" name="Ink 202"/>
                <p14:cNvContentPartPr/>
                <p14:nvPr/>
              </p14:nvContentPartPr>
              <p14:xfrm>
                <a:off x="7504288" y="2301230"/>
                <a:ext cx="250560" cy="3124080"/>
              </p14:xfrm>
            </p:contentPart>
          </mc:Choice>
          <mc:Fallback xmlns="">
            <p:pic>
              <p:nvPicPr>
                <p:cNvPr id="203" name="Ink 202"/>
              </p:nvPicPr>
              <p:blipFill>
                <a:blip r:embed="rId293"/>
              </p:blipFill>
              <p:spPr>
                <a:xfrm>
                  <a:off x="7504288" y="2301230"/>
                  <a:ext cx="250560" cy="3124080"/>
                </a:xfrm>
                <a:prstGeom prst="rect"/>
              </p:spPr>
            </p:pic>
          </mc:Fallback>
        </mc:AlternateContent>
        <mc:AlternateContent xmlns:mc="http://schemas.openxmlformats.org/markup-compatibility/2006" xmlns:p14="http://schemas.microsoft.com/office/powerpoint/2010/main">
          <mc:Choice Requires="p14">
            <p:contentPart p14:bwMode="auto" r:id="rId294">
              <p14:nvContentPartPr>
                <p14:cNvPr id="204" name="Ink 203"/>
                <p14:cNvContentPartPr/>
                <p14:nvPr/>
              </p14:nvContentPartPr>
              <p14:xfrm>
                <a:off x="8889568" y="2185310"/>
                <a:ext cx="138960" cy="3223440"/>
              </p14:xfrm>
            </p:contentPart>
          </mc:Choice>
          <mc:Fallback xmlns="">
            <p:pic>
              <p:nvPicPr>
                <p:cNvPr id="204" name="Ink 203"/>
              </p:nvPicPr>
              <p:blipFill>
                <a:blip r:embed="rId295"/>
              </p:blipFill>
              <p:spPr>
                <a:xfrm>
                  <a:off x="8889568" y="2185310"/>
                  <a:ext cx="138960" cy="322344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05" name="Ink 204"/>
                <p14:cNvContentPartPr/>
                <p14:nvPr/>
              </p14:nvContentPartPr>
              <p14:xfrm>
                <a:off x="10307968" y="2140310"/>
                <a:ext cx="27360" cy="3336480"/>
              </p14:xfrm>
            </p:contentPart>
          </mc:Choice>
          <mc:Fallback xmlns="">
            <p:pic>
              <p:nvPicPr>
                <p:cNvPr id="205" name="Ink 204"/>
              </p:nvPicPr>
              <p:blipFill>
                <a:blip r:embed="rId297"/>
              </p:blipFill>
              <p:spPr>
                <a:xfrm>
                  <a:off x="10307968" y="2140310"/>
                  <a:ext cx="27360" cy="3336480"/>
                </a:xfrm>
                <a:prstGeom prst="rect"/>
              </p:spPr>
            </p:pic>
          </mc:Fallback>
        </mc:AlternateContent>
      </p:grpSp>
      <p:grpSp>
        <p:nvGrpSpPr>
          <p:cNvPr id="226" name="Group 225"/>
          <p:cNvGrpSpPr/>
          <p:nvPr/>
        </p:nvGrpSpPr>
        <p:grpSpPr>
          <a:xfrm>
            <a:off x="6529408" y="5952350"/>
            <a:ext cx="2950560" cy="629280"/>
            <a:chOff x="6529408" y="5952350"/>
            <a:chExt cx="2950560" cy="629280"/>
          </a:xfrm>
        </p:grpSpPr>
        <mc:AlternateContent xmlns:mc="http://schemas.openxmlformats.org/markup-compatibility/2006" xmlns:p14="http://schemas.microsoft.com/office/powerpoint/2010/main">
          <mc:Choice Requires="p14">
            <p:contentPart p14:bwMode="auto" r:id="rId298">
              <p14:nvContentPartPr>
                <p14:cNvPr id="207" name="Ink 206"/>
                <p14:cNvContentPartPr/>
                <p14:nvPr/>
              </p14:nvContentPartPr>
              <p14:xfrm>
                <a:off x="6529408" y="6125510"/>
                <a:ext cx="142200" cy="349920"/>
              </p14:xfrm>
            </p:contentPart>
          </mc:Choice>
          <mc:Fallback xmlns="">
            <p:pic>
              <p:nvPicPr>
                <p:cNvPr id="207" name="Ink 206"/>
              </p:nvPicPr>
              <p:blipFill>
                <a:blip r:embed="rId299"/>
              </p:blipFill>
              <p:spPr>
                <a:xfrm>
                  <a:off x="6529408" y="6125510"/>
                  <a:ext cx="142200" cy="349920"/>
                </a:xfrm>
                <a:prstGeom prst="rect"/>
              </p:spPr>
            </p:pic>
          </mc:Fallback>
        </mc:AlternateContent>
        <mc:AlternateContent xmlns:mc="http://schemas.openxmlformats.org/markup-compatibility/2006" xmlns:p14="http://schemas.microsoft.com/office/powerpoint/2010/main">
          <mc:Choice Requires="p14">
            <p:contentPart p14:bwMode="auto" r:id="rId300">
              <p14:nvContentPartPr>
                <p14:cNvPr id="208" name="Ink 207"/>
                <p14:cNvContentPartPr/>
                <p14:nvPr/>
              </p14:nvContentPartPr>
              <p14:xfrm>
                <a:off x="6714088" y="6196070"/>
                <a:ext cx="101160" cy="192960"/>
              </p14:xfrm>
            </p:contentPart>
          </mc:Choice>
          <mc:Fallback xmlns="">
            <p:pic>
              <p:nvPicPr>
                <p:cNvPr id="208" name="Ink 207"/>
              </p:nvPicPr>
              <p:blipFill>
                <a:blip r:embed="rId301"/>
              </p:blipFill>
              <p:spPr>
                <a:xfrm>
                  <a:off x="6714088" y="6196070"/>
                  <a:ext cx="101160" cy="19296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209" name="Ink 208"/>
                <p14:cNvContentPartPr/>
                <p14:nvPr/>
              </p14:nvContentPartPr>
              <p14:xfrm>
                <a:off x="6893728" y="6340430"/>
                <a:ext cx="16920" cy="64080"/>
              </p14:xfrm>
            </p:contentPart>
          </mc:Choice>
          <mc:Fallback xmlns="">
            <p:pic>
              <p:nvPicPr>
                <p:cNvPr id="209" name="Ink 208"/>
              </p:nvPicPr>
              <p:blipFill>
                <a:blip r:embed="rId303"/>
              </p:blipFill>
              <p:spPr>
                <a:xfrm>
                  <a:off x="6893728" y="6340430"/>
                  <a:ext cx="16920" cy="6408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210" name="Ink 209"/>
                <p14:cNvContentPartPr/>
                <p14:nvPr/>
              </p14:nvContentPartPr>
              <p14:xfrm>
                <a:off x="7001728" y="6140630"/>
                <a:ext cx="90360" cy="215280"/>
              </p14:xfrm>
            </p:contentPart>
          </mc:Choice>
          <mc:Fallback xmlns="">
            <p:pic>
              <p:nvPicPr>
                <p:cNvPr id="210" name="Ink 209"/>
              </p:nvPicPr>
              <p:blipFill>
                <a:blip r:embed="rId305"/>
              </p:blipFill>
              <p:spPr>
                <a:xfrm>
                  <a:off x="7001728" y="6140630"/>
                  <a:ext cx="90360" cy="21528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211" name="Ink 210"/>
                <p14:cNvContentPartPr/>
                <p14:nvPr/>
              </p14:nvContentPartPr>
              <p14:xfrm>
                <a:off x="7122328" y="6059630"/>
                <a:ext cx="119160" cy="396720"/>
              </p14:xfrm>
            </p:contentPart>
          </mc:Choice>
          <mc:Fallback xmlns="">
            <p:pic>
              <p:nvPicPr>
                <p:cNvPr id="211" name="Ink 210"/>
              </p:nvPicPr>
              <p:blipFill>
                <a:blip r:embed="rId307"/>
              </p:blipFill>
              <p:spPr>
                <a:xfrm>
                  <a:off x="7122328" y="6059630"/>
                  <a:ext cx="119160" cy="39672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213" name="Ink 212"/>
                <p14:cNvContentPartPr/>
                <p14:nvPr/>
              </p14:nvContentPartPr>
              <p14:xfrm>
                <a:off x="7467928" y="6380390"/>
                <a:ext cx="30960" cy="85680"/>
              </p14:xfrm>
            </p:contentPart>
          </mc:Choice>
          <mc:Fallback xmlns="">
            <p:pic>
              <p:nvPicPr>
                <p:cNvPr id="213" name="Ink 212"/>
              </p:nvPicPr>
              <p:blipFill>
                <a:blip r:embed="rId309"/>
              </p:blipFill>
              <p:spPr>
                <a:xfrm>
                  <a:off x="7467928" y="6380390"/>
                  <a:ext cx="30960" cy="85680"/>
                </a:xfrm>
                <a:prstGeom prst="rect"/>
              </p:spPr>
            </p:pic>
          </mc:Fallback>
        </mc:AlternateContent>
        <mc:AlternateContent xmlns:mc="http://schemas.openxmlformats.org/markup-compatibility/2006" xmlns:p14="http://schemas.microsoft.com/office/powerpoint/2010/main">
          <mc:Choice Requires="p14">
            <p:contentPart p14:bwMode="auto" r:id="rId310">
              <p14:nvContentPartPr>
                <p14:cNvPr id="214" name="Ink 213"/>
                <p14:cNvContentPartPr/>
                <p14:nvPr/>
              </p14:nvContentPartPr>
              <p14:xfrm>
                <a:off x="7774648" y="6155030"/>
                <a:ext cx="148320" cy="210240"/>
              </p14:xfrm>
            </p:contentPart>
          </mc:Choice>
          <mc:Fallback xmlns="">
            <p:pic>
              <p:nvPicPr>
                <p:cNvPr id="214" name="Ink 213"/>
              </p:nvPicPr>
              <p:blipFill>
                <a:blip r:embed="rId311"/>
              </p:blipFill>
              <p:spPr>
                <a:xfrm>
                  <a:off x="7774648" y="6155030"/>
                  <a:ext cx="148320" cy="21024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215" name="Ink 214"/>
                <p14:cNvContentPartPr/>
                <p14:nvPr/>
              </p14:nvContentPartPr>
              <p14:xfrm>
                <a:off x="8013328" y="6307310"/>
                <a:ext cx="19080" cy="94680"/>
              </p14:xfrm>
            </p:contentPart>
          </mc:Choice>
          <mc:Fallback xmlns="">
            <p:pic>
              <p:nvPicPr>
                <p:cNvPr id="215" name="Ink 214"/>
              </p:nvPicPr>
              <p:blipFill>
                <a:blip r:embed="rId313"/>
              </p:blipFill>
              <p:spPr>
                <a:xfrm>
                  <a:off x="8013328" y="6307310"/>
                  <a:ext cx="19080" cy="94680"/>
                </a:xfrm>
                <a:prstGeom prst="rect"/>
              </p:spPr>
            </p:pic>
          </mc:Fallback>
        </mc:AlternateContent>
        <mc:AlternateContent xmlns:mc="http://schemas.openxmlformats.org/markup-compatibility/2006" xmlns:p14="http://schemas.microsoft.com/office/powerpoint/2010/main">
          <mc:Choice Requires="p14">
            <p:contentPart p14:bwMode="auto" r:id="rId314">
              <p14:nvContentPartPr>
                <p14:cNvPr id="216" name="Ink 215"/>
                <p14:cNvContentPartPr/>
                <p14:nvPr/>
              </p14:nvContentPartPr>
              <p14:xfrm>
                <a:off x="8126728" y="6162950"/>
                <a:ext cx="122760" cy="198720"/>
              </p14:xfrm>
            </p:contentPart>
          </mc:Choice>
          <mc:Fallback xmlns="">
            <p:pic>
              <p:nvPicPr>
                <p:cNvPr id="216" name="Ink 215"/>
              </p:nvPicPr>
              <p:blipFill>
                <a:blip r:embed="rId315"/>
              </p:blipFill>
              <p:spPr>
                <a:xfrm>
                  <a:off x="8126728" y="6162950"/>
                  <a:ext cx="122760" cy="19872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17" name="Ink 216"/>
                <p14:cNvContentPartPr/>
                <p14:nvPr/>
              </p14:nvContentPartPr>
              <p14:xfrm>
                <a:off x="7669168" y="6029750"/>
                <a:ext cx="168840" cy="476640"/>
              </p14:xfrm>
            </p:contentPart>
          </mc:Choice>
          <mc:Fallback xmlns="">
            <p:pic>
              <p:nvPicPr>
                <p:cNvPr id="217" name="Ink 216"/>
              </p:nvPicPr>
              <p:blipFill>
                <a:blip r:embed="rId317"/>
              </p:blipFill>
              <p:spPr>
                <a:xfrm>
                  <a:off x="7669168" y="6029750"/>
                  <a:ext cx="168840" cy="476640"/>
                </a:xfrm>
                <a:prstGeom prst="rect"/>
              </p:spPr>
            </p:pic>
          </mc:Fallback>
        </mc:AlternateContent>
        <mc:AlternateContent xmlns:mc="http://schemas.openxmlformats.org/markup-compatibility/2006" xmlns:p14="http://schemas.microsoft.com/office/powerpoint/2010/main">
          <mc:Choice Requires="p14">
            <p:contentPart p14:bwMode="auto" r:id="rId318">
              <p14:nvContentPartPr>
                <p14:cNvPr id="218" name="Ink 217"/>
                <p14:cNvContentPartPr/>
                <p14:nvPr/>
              </p14:nvContentPartPr>
              <p14:xfrm>
                <a:off x="8355328" y="6050630"/>
                <a:ext cx="99360" cy="401400"/>
              </p14:xfrm>
            </p:contentPart>
          </mc:Choice>
          <mc:Fallback xmlns="">
            <p:pic>
              <p:nvPicPr>
                <p:cNvPr id="218" name="Ink 217"/>
              </p:nvPicPr>
              <p:blipFill>
                <a:blip r:embed="rId319"/>
              </p:blipFill>
              <p:spPr>
                <a:xfrm>
                  <a:off x="8355328" y="6050630"/>
                  <a:ext cx="99360" cy="401400"/>
                </a:xfrm>
                <a:prstGeom prst="rect"/>
              </p:spPr>
            </p:pic>
          </mc:Fallback>
        </mc:AlternateContent>
        <mc:AlternateContent xmlns:mc="http://schemas.openxmlformats.org/markup-compatibility/2006" xmlns:p14="http://schemas.microsoft.com/office/powerpoint/2010/main">
          <mc:Choice Requires="p14">
            <p:contentPart p14:bwMode="auto" r:id="rId320">
              <p14:nvContentPartPr>
                <p14:cNvPr id="219" name="Ink 218"/>
                <p14:cNvContentPartPr/>
                <p14:nvPr/>
              </p14:nvContentPartPr>
              <p14:xfrm>
                <a:off x="8574568" y="6455990"/>
                <a:ext cx="41760" cy="125640"/>
              </p14:xfrm>
            </p:contentPart>
          </mc:Choice>
          <mc:Fallback xmlns="">
            <p:pic>
              <p:nvPicPr>
                <p:cNvPr id="219" name="Ink 218"/>
              </p:nvPicPr>
              <p:blipFill>
                <a:blip r:embed="rId321"/>
              </p:blipFill>
              <p:spPr>
                <a:xfrm>
                  <a:off x="8574568" y="6455990"/>
                  <a:ext cx="41760" cy="125640"/>
                </a:xfrm>
                <a:prstGeom prst="rect"/>
              </p:spPr>
            </p:pic>
          </mc:Fallback>
        </mc:AlternateContent>
        <mc:AlternateContent xmlns:mc="http://schemas.openxmlformats.org/markup-compatibility/2006" xmlns:p14="http://schemas.microsoft.com/office/powerpoint/2010/main">
          <mc:Choice Requires="p14">
            <p:contentPart p14:bwMode="auto" r:id="rId322">
              <p14:nvContentPartPr>
                <p14:cNvPr id="221" name="Ink 220"/>
                <p14:cNvContentPartPr/>
                <p14:nvPr/>
              </p14:nvContentPartPr>
              <p14:xfrm>
                <a:off x="8854648" y="6165110"/>
                <a:ext cx="126360" cy="233280"/>
              </p14:xfrm>
            </p:contentPart>
          </mc:Choice>
          <mc:Fallback xmlns="">
            <p:pic>
              <p:nvPicPr>
                <p:cNvPr id="221" name="Ink 220"/>
              </p:nvPicPr>
              <p:blipFill>
                <a:blip r:embed="rId323"/>
              </p:blipFill>
              <p:spPr>
                <a:xfrm>
                  <a:off x="8854648" y="6165110"/>
                  <a:ext cx="126360" cy="23328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222" name="Ink 221"/>
                <p14:cNvContentPartPr/>
                <p14:nvPr/>
              </p14:nvContentPartPr>
              <p14:xfrm>
                <a:off x="9070648" y="6336110"/>
                <a:ext cx="34560" cy="89280"/>
              </p14:xfrm>
            </p:contentPart>
          </mc:Choice>
          <mc:Fallback xmlns="">
            <p:pic>
              <p:nvPicPr>
                <p:cNvPr id="222" name="Ink 221"/>
              </p:nvPicPr>
              <p:blipFill>
                <a:blip r:embed="rId325"/>
              </p:blipFill>
              <p:spPr>
                <a:xfrm>
                  <a:off x="9070648" y="6336110"/>
                  <a:ext cx="34560" cy="8928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223" name="Ink 222"/>
                <p14:cNvContentPartPr/>
                <p14:nvPr/>
              </p14:nvContentPartPr>
              <p14:xfrm>
                <a:off x="9170728" y="6126230"/>
                <a:ext cx="147240" cy="245520"/>
              </p14:xfrm>
            </p:contentPart>
          </mc:Choice>
          <mc:Fallback xmlns="">
            <p:pic>
              <p:nvPicPr>
                <p:cNvPr id="223" name="Ink 222"/>
              </p:nvPicPr>
              <p:blipFill>
                <a:blip r:embed="rId327"/>
              </p:blipFill>
              <p:spPr>
                <a:xfrm>
                  <a:off x="9170728" y="6126230"/>
                  <a:ext cx="147240" cy="245520"/>
                </a:xfrm>
                <a:prstGeom prst="rect"/>
              </p:spPr>
            </p:pic>
          </mc:Fallback>
        </mc:AlternateContent>
        <mc:AlternateContent xmlns:mc="http://schemas.openxmlformats.org/markup-compatibility/2006" xmlns:p14="http://schemas.microsoft.com/office/powerpoint/2010/main">
          <mc:Choice Requires="p14">
            <p:contentPart p14:bwMode="auto" r:id="rId328">
              <p14:nvContentPartPr>
                <p14:cNvPr id="224" name="Ink 223"/>
                <p14:cNvContentPartPr/>
                <p14:nvPr/>
              </p14:nvContentPartPr>
              <p14:xfrm>
                <a:off x="8737648" y="6025430"/>
                <a:ext cx="165960" cy="488160"/>
              </p14:xfrm>
            </p:contentPart>
          </mc:Choice>
          <mc:Fallback xmlns="">
            <p:pic>
              <p:nvPicPr>
                <p:cNvPr id="224" name="Ink 223"/>
              </p:nvPicPr>
              <p:blipFill>
                <a:blip r:embed="rId329"/>
              </p:blipFill>
              <p:spPr>
                <a:xfrm>
                  <a:off x="8737648" y="6025430"/>
                  <a:ext cx="165960" cy="488160"/>
                </a:xfrm>
                <a:prstGeom prst="rect"/>
              </p:spPr>
            </p:pic>
          </mc:Fallback>
        </mc:AlternateContent>
        <mc:AlternateContent xmlns:mc="http://schemas.openxmlformats.org/markup-compatibility/2006" xmlns:p14="http://schemas.microsoft.com/office/powerpoint/2010/main">
          <mc:Choice Requires="p14">
            <p:contentPart p14:bwMode="auto" r:id="rId330">
              <p14:nvContentPartPr>
                <p14:cNvPr id="225" name="Ink 224"/>
                <p14:cNvContentPartPr/>
                <p14:nvPr/>
              </p14:nvContentPartPr>
              <p14:xfrm>
                <a:off x="9324088" y="5952350"/>
                <a:ext cx="155880" cy="495360"/>
              </p14:xfrm>
            </p:contentPart>
          </mc:Choice>
          <mc:Fallback xmlns="">
            <p:pic>
              <p:nvPicPr>
                <p:cNvPr id="225" name="Ink 224"/>
              </p:nvPicPr>
              <p:blipFill>
                <a:blip r:embed="rId331"/>
              </p:blipFill>
              <p:spPr>
                <a:xfrm>
                  <a:off x="9324088" y="5952350"/>
                  <a:ext cx="155880" cy="495360"/>
                </a:xfrm>
                <a:prstGeom prst="rect"/>
              </p:spPr>
            </p:pic>
          </mc:Fallback>
        </mc:AlternateContent>
      </p:grpSp>
      <mc:AlternateContent xmlns:mc="http://schemas.openxmlformats.org/markup-compatibility/2006" xmlns:p14="http://schemas.microsoft.com/office/powerpoint/2010/main">
        <mc:Choice Requires="p14">
          <p:contentPart p14:bwMode="auto" r:id="rId332">
            <p14:nvContentPartPr>
              <p14:cNvPr id="227" name="Ink 226"/>
              <p14:cNvContentPartPr/>
              <p14:nvPr/>
            </p14:nvContentPartPr>
            <p14:xfrm>
              <a:off x="5306848" y="6257630"/>
              <a:ext cx="460800" cy="368280"/>
            </p14:xfrm>
          </p:contentPart>
        </mc:Choice>
        <mc:Fallback xmlns="">
          <p:pic>
            <p:nvPicPr>
              <p:cNvPr id="227" name="Ink 226"/>
            </p:nvPicPr>
            <p:blipFill>
              <a:blip r:embed="rId333"/>
            </p:blipFill>
            <p:spPr>
              <a:xfrm>
                <a:off x="5306848" y="6257630"/>
                <a:ext cx="460800" cy="368280"/>
              </a:xfrm>
              <a:prstGeom prst="rect"/>
            </p:spPr>
          </p:pic>
        </mc:Fallback>
      </mc:AlternateContent>
      <mc:AlternateContent xmlns:mc="http://schemas.openxmlformats.org/markup-compatibility/2006" xmlns:p14="http://schemas.microsoft.com/office/powerpoint/2010/main">
        <mc:Choice Requires="p14">
          <p:contentPart p14:bwMode="auto" r:id="rId334">
            <p14:nvContentPartPr>
              <p14:cNvPr id="229" name="Ink 228"/>
              <p14:cNvContentPartPr/>
              <p14:nvPr/>
            </p14:nvContentPartPr>
            <p14:xfrm>
              <a:off x="9650248" y="5856590"/>
              <a:ext cx="146880" cy="824760"/>
            </p14:xfrm>
          </p:contentPart>
        </mc:Choice>
        <mc:Fallback xmlns="">
          <p:pic>
            <p:nvPicPr>
              <p:cNvPr id="229" name="Ink 228"/>
            </p:nvPicPr>
            <p:blipFill>
              <a:blip r:embed="rId335"/>
            </p:blipFill>
            <p:spPr>
              <a:xfrm>
                <a:off x="9650248" y="5856590"/>
                <a:ext cx="146880" cy="824760"/>
              </a:xfrm>
              <a:prstGeom prst="rect"/>
            </p:spPr>
          </p:pic>
        </mc:Fallback>
      </mc:AlternateContent>
      <p:grpSp>
        <p:nvGrpSpPr>
          <p:cNvPr id="232" name="Group 231"/>
          <p:cNvGrpSpPr/>
          <p:nvPr/>
        </p:nvGrpSpPr>
        <p:grpSpPr>
          <a:xfrm>
            <a:off x="5859088" y="5950190"/>
            <a:ext cx="437040" cy="707760"/>
            <a:chOff x="5859088" y="5950190"/>
            <a:chExt cx="437040" cy="707760"/>
          </a:xfrm>
        </p:grpSpPr>
        <mc:AlternateContent xmlns:mc="http://schemas.openxmlformats.org/markup-compatibility/2006" xmlns:p14="http://schemas.microsoft.com/office/powerpoint/2010/main">
          <mc:Choice Requires="p14">
            <p:contentPart p14:bwMode="auto" r:id="rId336">
              <p14:nvContentPartPr>
                <p14:cNvPr id="228" name="Ink 227"/>
                <p14:cNvContentPartPr/>
                <p14:nvPr/>
              </p14:nvContentPartPr>
              <p14:xfrm>
                <a:off x="6135568" y="5950190"/>
                <a:ext cx="160560" cy="707760"/>
              </p14:xfrm>
            </p:contentPart>
          </mc:Choice>
          <mc:Fallback xmlns="">
            <p:pic>
              <p:nvPicPr>
                <p:cNvPr id="228" name="Ink 227"/>
              </p:nvPicPr>
              <p:blipFill>
                <a:blip r:embed="rId337"/>
              </p:blipFill>
              <p:spPr>
                <a:xfrm>
                  <a:off x="6135568" y="5950190"/>
                  <a:ext cx="160560" cy="707760"/>
                </a:xfrm>
                <a:prstGeom prst="rect"/>
              </p:spPr>
            </p:pic>
          </mc:Fallback>
        </mc:AlternateContent>
        <mc:AlternateContent xmlns:mc="http://schemas.openxmlformats.org/markup-compatibility/2006" xmlns:p14="http://schemas.microsoft.com/office/powerpoint/2010/main">
          <mc:Choice Requires="p14">
            <p:contentPart p14:bwMode="auto" r:id="rId338">
              <p14:nvContentPartPr>
                <p14:cNvPr id="230" name="Ink 229"/>
                <p14:cNvContentPartPr/>
                <p14:nvPr/>
              </p14:nvContentPartPr>
              <p14:xfrm>
                <a:off x="5859088" y="6333590"/>
                <a:ext cx="105840" cy="20880"/>
              </p14:xfrm>
            </p:contentPart>
          </mc:Choice>
          <mc:Fallback xmlns="">
            <p:pic>
              <p:nvPicPr>
                <p:cNvPr id="230" name="Ink 229"/>
              </p:nvPicPr>
              <p:blipFill>
                <a:blip r:embed="rId339"/>
              </p:blipFill>
              <p:spPr>
                <a:xfrm>
                  <a:off x="5859088" y="6333590"/>
                  <a:ext cx="105840" cy="2088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231" name="Ink 230"/>
                <p14:cNvContentPartPr/>
                <p14:nvPr/>
              </p14:nvContentPartPr>
              <p14:xfrm>
                <a:off x="5888608" y="6418910"/>
                <a:ext cx="80640" cy="28080"/>
              </p14:xfrm>
            </p:contentPart>
          </mc:Choice>
          <mc:Fallback xmlns="">
            <p:pic>
              <p:nvPicPr>
                <p:cNvPr id="231" name="Ink 230"/>
              </p:nvPicPr>
              <p:blipFill>
                <a:blip r:embed="rId341"/>
              </p:blipFill>
              <p:spPr>
                <a:xfrm>
                  <a:off x="5888608" y="6418910"/>
                  <a:ext cx="80640" cy="28080"/>
                </a:xfrm>
                <a:prstGeom prst="rect"/>
              </p:spPr>
            </p:pic>
          </mc:Fallback>
        </mc:AlternateContent>
      </p:grpSp>
      <p:grpSp>
        <p:nvGrpSpPr>
          <p:cNvPr id="235" name="Group 234"/>
          <p:cNvGrpSpPr/>
          <p:nvPr/>
        </p:nvGrpSpPr>
        <p:grpSpPr>
          <a:xfrm>
            <a:off x="1143808" y="1188830"/>
            <a:ext cx="1089720" cy="135000"/>
            <a:chOff x="1143808" y="1188830"/>
            <a:chExt cx="1089720" cy="135000"/>
          </a:xfrm>
        </p:grpSpPr>
        <mc:AlternateContent xmlns:mc="http://schemas.openxmlformats.org/markup-compatibility/2006" xmlns:p14="http://schemas.microsoft.com/office/powerpoint/2010/main">
          <mc:Choice Requires="p14">
            <p:contentPart p14:bwMode="auto" r:id="rId342">
              <p14:nvContentPartPr>
                <p14:cNvPr id="233" name="Ink 232"/>
                <p14:cNvContentPartPr/>
                <p14:nvPr/>
              </p14:nvContentPartPr>
              <p14:xfrm>
                <a:off x="1150288" y="1188830"/>
                <a:ext cx="1033200" cy="29160"/>
              </p14:xfrm>
            </p:contentPart>
          </mc:Choice>
          <mc:Fallback xmlns="">
            <p:pic>
              <p:nvPicPr>
                <p:cNvPr id="233" name="Ink 232"/>
              </p:nvPicPr>
              <p:blipFill>
                <a:blip r:embed="rId343"/>
              </p:blipFill>
              <p:spPr>
                <a:xfrm>
                  <a:off x="1150288" y="1188830"/>
                  <a:ext cx="1033200" cy="29160"/>
                </a:xfrm>
                <a:prstGeom prst="rect"/>
              </p:spPr>
            </p:pic>
          </mc:Fallback>
        </mc:AlternateContent>
        <mc:AlternateContent xmlns:mc="http://schemas.openxmlformats.org/markup-compatibility/2006" xmlns:p14="http://schemas.microsoft.com/office/powerpoint/2010/main">
          <mc:Choice Requires="p14">
            <p:contentPart p14:bwMode="auto" r:id="rId344">
              <p14:nvContentPartPr>
                <p14:cNvPr id="234" name="Ink 233"/>
                <p14:cNvContentPartPr/>
                <p14:nvPr/>
              </p14:nvContentPartPr>
              <p14:xfrm>
                <a:off x="1143808" y="1300070"/>
                <a:ext cx="1089720" cy="23760"/>
              </p14:xfrm>
            </p:contentPart>
          </mc:Choice>
          <mc:Fallback xmlns="">
            <p:pic>
              <p:nvPicPr>
                <p:cNvPr id="234" name="Ink 233"/>
              </p:nvPicPr>
              <p:blipFill>
                <a:blip r:embed="rId345"/>
              </p:blipFill>
              <p:spPr>
                <a:xfrm>
                  <a:off x="1143808" y="1300070"/>
                  <a:ext cx="1089720" cy="23760"/>
                </a:xfrm>
                <a:prstGeom prst="rect"/>
              </p:spPr>
            </p:pic>
          </mc:Fallback>
        </mc:AlternateContent>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err="1"/>
              <a:t>Bresenham’s</a:t>
            </a:r>
            <a:r>
              <a:rPr lang="en-US" sz="4000" dirty="0"/>
              <a:t> Line Drawing Algorithm</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5" name="Group 14"/>
          <p:cNvGrpSpPr/>
          <p:nvPr/>
        </p:nvGrpSpPr>
        <p:grpSpPr>
          <a:xfrm>
            <a:off x="1181917" y="141504"/>
            <a:ext cx="2484000" cy="522371"/>
            <a:chOff x="1181917" y="141504"/>
            <a:chExt cx="2484000" cy="522371"/>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07477" y="150042"/>
                <a:ext cx="169920" cy="290276"/>
              </p14:xfrm>
            </p:contentPart>
          </mc:Choice>
          <mc:Fallback xmlns="">
            <p:pic>
              <p:nvPicPr>
                <p:cNvPr id="4" name="Ink 3"/>
              </p:nvPicPr>
              <p:blipFill>
                <a:blip r:embed="rId3"/>
              </p:blipFill>
              <p:spPr>
                <a:xfrm>
                  <a:off x="1207477" y="150042"/>
                  <a:ext cx="169920" cy="290276"/>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451197" y="205061"/>
                <a:ext cx="124200" cy="253913"/>
              </p14:xfrm>
            </p:contentPart>
          </mc:Choice>
          <mc:Fallback xmlns="">
            <p:pic>
              <p:nvPicPr>
                <p:cNvPr id="5" name="Ink 4"/>
              </p:nvPicPr>
              <p:blipFill>
                <a:blip r:embed="rId5"/>
              </p:blipFill>
              <p:spPr>
                <a:xfrm>
                  <a:off x="1451197" y="205061"/>
                  <a:ext cx="124200" cy="253913"/>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660357" y="166168"/>
                <a:ext cx="179280" cy="307668"/>
              </p14:xfrm>
            </p:contentPart>
          </mc:Choice>
          <mc:Fallback xmlns="">
            <p:pic>
              <p:nvPicPr>
                <p:cNvPr id="6" name="Ink 5"/>
              </p:nvPicPr>
              <p:blipFill>
                <a:blip r:embed="rId7"/>
              </p:blipFill>
              <p:spPr>
                <a:xfrm>
                  <a:off x="1660357" y="166168"/>
                  <a:ext cx="179280" cy="307668"/>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1678357" y="339449"/>
                <a:ext cx="199440" cy="2213"/>
              </p14:xfrm>
            </p:contentPart>
          </mc:Choice>
          <mc:Fallback xmlns="">
            <p:pic>
              <p:nvPicPr>
                <p:cNvPr id="7" name="Ink 6"/>
              </p:nvPicPr>
              <p:blipFill>
                <a:blip r:embed="rId9"/>
              </p:blipFill>
              <p:spPr>
                <a:xfrm>
                  <a:off x="1678357" y="339449"/>
                  <a:ext cx="199440" cy="2213"/>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1181917" y="553520"/>
                <a:ext cx="762480" cy="16126"/>
              </p14:xfrm>
            </p:contentPart>
          </mc:Choice>
          <mc:Fallback xmlns="">
            <p:pic>
              <p:nvPicPr>
                <p:cNvPr id="9" name="Ink 8"/>
              </p:nvPicPr>
              <p:blipFill>
                <a:blip r:embed="rId11"/>
              </p:blipFill>
              <p:spPr>
                <a:xfrm>
                  <a:off x="1181917" y="553520"/>
                  <a:ext cx="762480" cy="16126"/>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1274437" y="639211"/>
                <a:ext cx="599760" cy="24664"/>
              </p14:xfrm>
            </p:contentPart>
          </mc:Choice>
          <mc:Fallback xmlns="">
            <p:pic>
              <p:nvPicPr>
                <p:cNvPr id="11" name="Ink 10"/>
              </p:nvPicPr>
              <p:blipFill>
                <a:blip r:embed="rId13"/>
              </p:blipFill>
              <p:spPr>
                <a:xfrm>
                  <a:off x="1274437" y="639211"/>
                  <a:ext cx="599760" cy="24664"/>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2257957" y="295180"/>
                <a:ext cx="323640" cy="178656"/>
              </p14:xfrm>
            </p:contentPart>
          </mc:Choice>
          <mc:Fallback xmlns="">
            <p:pic>
              <p:nvPicPr>
                <p:cNvPr id="12" name="Ink 11"/>
              </p:nvPicPr>
              <p:blipFill>
                <a:blip r:embed="rId15"/>
              </p:blipFill>
              <p:spPr>
                <a:xfrm>
                  <a:off x="2257957" y="295180"/>
                  <a:ext cx="323640" cy="178656"/>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2881837" y="282216"/>
                <a:ext cx="784080" cy="377233"/>
              </p14:xfrm>
            </p:contentPart>
          </mc:Choice>
          <mc:Fallback xmlns="">
            <p:pic>
              <p:nvPicPr>
                <p:cNvPr id="13" name="Ink 12"/>
              </p:nvPicPr>
              <p:blipFill>
                <a:blip r:embed="rId17"/>
              </p:blipFill>
              <p:spPr>
                <a:xfrm>
                  <a:off x="2881837" y="282216"/>
                  <a:ext cx="784080" cy="377233"/>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4" name="Ink 13"/>
                <p14:cNvContentPartPr/>
                <p14:nvPr/>
              </p14:nvContentPartPr>
              <p14:xfrm>
                <a:off x="3106837" y="141504"/>
                <a:ext cx="104400" cy="94545"/>
              </p14:xfrm>
            </p:contentPart>
          </mc:Choice>
          <mc:Fallback xmlns="">
            <p:pic>
              <p:nvPicPr>
                <p:cNvPr id="14" name="Ink 13"/>
              </p:nvPicPr>
              <p:blipFill>
                <a:blip r:embed="rId19"/>
              </p:blipFill>
              <p:spPr>
                <a:xfrm>
                  <a:off x="3106837" y="141504"/>
                  <a:ext cx="104400" cy="94545"/>
                </a:xfrm>
                <a:prstGeom prst="rect"/>
              </p:spPr>
            </p:pic>
          </mc:Fallback>
        </mc:AlternateContent>
      </p:grpSp>
      <p:grpSp>
        <p:nvGrpSpPr>
          <p:cNvPr id="31" name="Group 30"/>
          <p:cNvGrpSpPr/>
          <p:nvPr/>
        </p:nvGrpSpPr>
        <p:grpSpPr>
          <a:xfrm>
            <a:off x="3849157" y="40951"/>
            <a:ext cx="5978160" cy="696600"/>
            <a:chOff x="3849157" y="40951"/>
            <a:chExt cx="5978160" cy="696600"/>
          </a:xfrm>
        </p:grpSpPr>
        <mc:AlternateContent xmlns:mc="http://schemas.openxmlformats.org/markup-compatibility/2006" xmlns:p14="http://schemas.microsoft.com/office/powerpoint/2010/main">
          <mc:Choice Requires="p14">
            <p:contentPart p14:bwMode="auto" r:id="rId20">
              <p14:nvContentPartPr>
                <p14:cNvPr id="18" name="Ink 17"/>
                <p14:cNvContentPartPr/>
                <p14:nvPr/>
              </p14:nvContentPartPr>
              <p14:xfrm>
                <a:off x="3849157" y="173757"/>
                <a:ext cx="1723320" cy="312095"/>
              </p14:xfrm>
            </p:contentPart>
          </mc:Choice>
          <mc:Fallback xmlns="">
            <p:pic>
              <p:nvPicPr>
                <p:cNvPr id="18" name="Ink 17"/>
              </p:nvPicPr>
              <p:blipFill>
                <a:blip r:embed="rId21"/>
              </p:blipFill>
              <p:spPr>
                <a:xfrm>
                  <a:off x="3849157" y="173757"/>
                  <a:ext cx="1723320" cy="312095"/>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9" name="Ink 18"/>
                <p14:cNvContentPartPr/>
                <p14:nvPr/>
              </p14:nvContentPartPr>
              <p14:xfrm>
                <a:off x="5146957" y="247117"/>
                <a:ext cx="169920" cy="17075"/>
              </p14:xfrm>
            </p:contentPart>
          </mc:Choice>
          <mc:Fallback xmlns="">
            <p:pic>
              <p:nvPicPr>
                <p:cNvPr id="19" name="Ink 18"/>
              </p:nvPicPr>
              <p:blipFill>
                <a:blip r:embed="rId23"/>
              </p:blipFill>
              <p:spPr>
                <a:xfrm>
                  <a:off x="5146957" y="247117"/>
                  <a:ext cx="169920" cy="17075"/>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0" name="Ink 19"/>
                <p14:cNvContentPartPr/>
                <p14:nvPr/>
              </p14:nvContentPartPr>
              <p14:xfrm>
                <a:off x="4824037" y="130437"/>
                <a:ext cx="125640" cy="101818"/>
              </p14:xfrm>
            </p:contentPart>
          </mc:Choice>
          <mc:Fallback xmlns="">
            <p:pic>
              <p:nvPicPr>
                <p:cNvPr id="20" name="Ink 19"/>
              </p:nvPicPr>
              <p:blipFill>
                <a:blip r:embed="rId25"/>
              </p:blipFill>
              <p:spPr>
                <a:xfrm>
                  <a:off x="4824037" y="130437"/>
                  <a:ext cx="125640" cy="101818"/>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22" name="Ink 21"/>
                <p14:cNvContentPartPr/>
                <p14:nvPr/>
              </p14:nvContentPartPr>
              <p14:xfrm>
                <a:off x="5792797" y="257868"/>
                <a:ext cx="310680" cy="159367"/>
              </p14:xfrm>
            </p:contentPart>
          </mc:Choice>
          <mc:Fallback xmlns="">
            <p:pic>
              <p:nvPicPr>
                <p:cNvPr id="22" name="Ink 21"/>
              </p:nvPicPr>
              <p:blipFill>
                <a:blip r:embed="rId27"/>
              </p:blipFill>
              <p:spPr>
                <a:xfrm>
                  <a:off x="5792797" y="257868"/>
                  <a:ext cx="310680" cy="159367"/>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23" name="Ink 22"/>
                <p14:cNvContentPartPr/>
                <p14:nvPr/>
              </p14:nvContentPartPr>
              <p14:xfrm>
                <a:off x="5848957" y="98184"/>
                <a:ext cx="59040" cy="114782"/>
              </p14:xfrm>
            </p:contentPart>
          </mc:Choice>
          <mc:Fallback xmlns="">
            <p:pic>
              <p:nvPicPr>
                <p:cNvPr id="23" name="Ink 22"/>
              </p:nvPicPr>
              <p:blipFill>
                <a:blip r:embed="rId29"/>
              </p:blipFill>
              <p:spPr>
                <a:xfrm>
                  <a:off x="5848957" y="98184"/>
                  <a:ext cx="59040" cy="114782"/>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24" name="Ink 23"/>
                <p14:cNvContentPartPr/>
                <p14:nvPr/>
              </p14:nvContentPartPr>
              <p14:xfrm>
                <a:off x="6278077" y="121900"/>
                <a:ext cx="1377720" cy="615651"/>
              </p14:xfrm>
            </p:contentPart>
          </mc:Choice>
          <mc:Fallback xmlns="">
            <p:pic>
              <p:nvPicPr>
                <p:cNvPr id="24" name="Ink 23"/>
              </p:nvPicPr>
              <p:blipFill>
                <a:blip r:embed="rId31"/>
              </p:blipFill>
              <p:spPr>
                <a:xfrm>
                  <a:off x="6278077" y="121900"/>
                  <a:ext cx="1377720" cy="615651"/>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25" name="Ink 24"/>
                <p14:cNvContentPartPr/>
                <p14:nvPr/>
              </p14:nvContentPartPr>
              <p14:xfrm>
                <a:off x="7045237" y="40951"/>
                <a:ext cx="126000" cy="91067"/>
              </p14:xfrm>
            </p:contentPart>
          </mc:Choice>
          <mc:Fallback xmlns="">
            <p:pic>
              <p:nvPicPr>
                <p:cNvPr id="25" name="Ink 24"/>
              </p:nvPicPr>
              <p:blipFill>
                <a:blip r:embed="rId33"/>
              </p:blipFill>
              <p:spPr>
                <a:xfrm>
                  <a:off x="7045237" y="40951"/>
                  <a:ext cx="126000" cy="91067"/>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26" name="Ink 25"/>
                <p14:cNvContentPartPr/>
                <p14:nvPr/>
              </p14:nvContentPartPr>
              <p14:xfrm>
                <a:off x="6926437" y="197789"/>
                <a:ext cx="174960" cy="1265"/>
              </p14:xfrm>
            </p:contentPart>
          </mc:Choice>
          <mc:Fallback xmlns="">
            <p:pic>
              <p:nvPicPr>
                <p:cNvPr id="26" name="Ink 25"/>
              </p:nvPicPr>
              <p:blipFill>
                <a:blip r:embed="rId35"/>
              </p:blipFill>
              <p:spPr>
                <a:xfrm>
                  <a:off x="6926437" y="197789"/>
                  <a:ext cx="174960" cy="1265"/>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27" name="Ink 26"/>
                <p14:cNvContentPartPr/>
                <p14:nvPr/>
              </p14:nvContentPartPr>
              <p14:xfrm>
                <a:off x="7759837" y="97552"/>
                <a:ext cx="745200" cy="386087"/>
              </p14:xfrm>
            </p:contentPart>
          </mc:Choice>
          <mc:Fallback xmlns="">
            <p:pic>
              <p:nvPicPr>
                <p:cNvPr id="27" name="Ink 26"/>
              </p:nvPicPr>
              <p:blipFill>
                <a:blip r:embed="rId37"/>
              </p:blipFill>
              <p:spPr>
                <a:xfrm>
                  <a:off x="7759837" y="97552"/>
                  <a:ext cx="745200" cy="386087"/>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28" name="Ink 27"/>
                <p14:cNvContentPartPr/>
                <p14:nvPr/>
              </p14:nvContentPartPr>
              <p14:xfrm>
                <a:off x="8449237" y="226563"/>
                <a:ext cx="161640" cy="28142"/>
              </p14:xfrm>
            </p:contentPart>
          </mc:Choice>
          <mc:Fallback xmlns="">
            <p:pic>
              <p:nvPicPr>
                <p:cNvPr id="28" name="Ink 27"/>
              </p:nvPicPr>
              <p:blipFill>
                <a:blip r:embed="rId39"/>
              </p:blipFill>
              <p:spPr>
                <a:xfrm>
                  <a:off x="8449237" y="226563"/>
                  <a:ext cx="161640" cy="28142"/>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29" name="Ink 28"/>
                <p14:cNvContentPartPr/>
                <p14:nvPr/>
              </p14:nvContentPartPr>
              <p14:xfrm>
                <a:off x="8086357" y="79212"/>
                <a:ext cx="88560" cy="77154"/>
              </p14:xfrm>
            </p:contentPart>
          </mc:Choice>
          <mc:Fallback xmlns="">
            <p:pic>
              <p:nvPicPr>
                <p:cNvPr id="29" name="Ink 28"/>
              </p:nvPicPr>
              <p:blipFill>
                <a:blip r:embed="rId41"/>
              </p:blipFill>
              <p:spPr>
                <a:xfrm>
                  <a:off x="8086357" y="79212"/>
                  <a:ext cx="88560" cy="77154"/>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0" name="Ink 29"/>
                <p14:cNvContentPartPr/>
                <p14:nvPr/>
              </p14:nvContentPartPr>
              <p14:xfrm>
                <a:off x="8790877" y="110516"/>
                <a:ext cx="1036440" cy="275731"/>
              </p14:xfrm>
            </p:contentPart>
          </mc:Choice>
          <mc:Fallback xmlns="">
            <p:pic>
              <p:nvPicPr>
                <p:cNvPr id="30" name="Ink 29"/>
              </p:nvPicPr>
              <p:blipFill>
                <a:blip r:embed="rId43"/>
              </p:blipFill>
              <p:spPr>
                <a:xfrm>
                  <a:off x="8790877" y="110516"/>
                  <a:ext cx="1036440" cy="275731"/>
                </a:xfrm>
                <a:prstGeom prst="rect"/>
              </p:spPr>
            </p:pic>
          </mc:Fallback>
        </mc:AlternateContent>
      </p:grpSp>
      <p:grpSp>
        <p:nvGrpSpPr>
          <p:cNvPr id="117" name="Group 116"/>
          <p:cNvGrpSpPr/>
          <p:nvPr/>
        </p:nvGrpSpPr>
        <p:grpSpPr>
          <a:xfrm>
            <a:off x="797848" y="1327070"/>
            <a:ext cx="3874680" cy="631080"/>
            <a:chOff x="797848" y="1327070"/>
            <a:chExt cx="3874680" cy="631080"/>
          </a:xfrm>
        </p:grpSpPr>
        <mc:AlternateContent xmlns:mc="http://schemas.openxmlformats.org/markup-compatibility/2006" xmlns:p14="http://schemas.microsoft.com/office/powerpoint/2010/main">
          <mc:Choice Requires="p14">
            <p:contentPart p14:bwMode="auto" r:id="rId44">
              <p14:nvContentPartPr>
                <p14:cNvPr id="102" name="Ink 101"/>
                <p14:cNvContentPartPr/>
                <p14:nvPr/>
              </p14:nvContentPartPr>
              <p14:xfrm>
                <a:off x="926008" y="1521110"/>
                <a:ext cx="87480" cy="217440"/>
              </p14:xfrm>
            </p:contentPart>
          </mc:Choice>
          <mc:Fallback xmlns="">
            <p:pic>
              <p:nvPicPr>
                <p:cNvPr id="102" name="Ink 101"/>
              </p:nvPicPr>
              <p:blipFill>
                <a:blip r:embed="rId45"/>
              </p:blipFill>
              <p:spPr>
                <a:xfrm>
                  <a:off x="926008" y="1521110"/>
                  <a:ext cx="87480" cy="2174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103" name="Ink 102"/>
                <p14:cNvContentPartPr/>
                <p14:nvPr/>
              </p14:nvContentPartPr>
              <p14:xfrm>
                <a:off x="797848" y="1392230"/>
                <a:ext cx="366120" cy="486360"/>
              </p14:xfrm>
            </p:contentPart>
          </mc:Choice>
          <mc:Fallback xmlns="">
            <p:pic>
              <p:nvPicPr>
                <p:cNvPr id="103" name="Ink 102"/>
              </p:nvPicPr>
              <p:blipFill>
                <a:blip r:embed="rId47"/>
              </p:blipFill>
              <p:spPr>
                <a:xfrm>
                  <a:off x="797848" y="1392230"/>
                  <a:ext cx="366120" cy="48636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104" name="Ink 103"/>
                <p14:cNvContentPartPr/>
                <p14:nvPr/>
              </p14:nvContentPartPr>
              <p14:xfrm>
                <a:off x="1282768" y="1409510"/>
                <a:ext cx="579240" cy="548640"/>
              </p14:xfrm>
            </p:contentPart>
          </mc:Choice>
          <mc:Fallback xmlns="">
            <p:pic>
              <p:nvPicPr>
                <p:cNvPr id="104" name="Ink 103"/>
              </p:nvPicPr>
              <p:blipFill>
                <a:blip r:embed="rId49"/>
              </p:blipFill>
              <p:spPr>
                <a:xfrm>
                  <a:off x="1282768" y="1409510"/>
                  <a:ext cx="579240" cy="54864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105" name="Ink 104"/>
                <p14:cNvContentPartPr/>
                <p14:nvPr/>
              </p14:nvContentPartPr>
              <p14:xfrm>
                <a:off x="1527568" y="1327070"/>
                <a:ext cx="118800" cy="114480"/>
              </p14:xfrm>
            </p:contentPart>
          </mc:Choice>
          <mc:Fallback xmlns="">
            <p:pic>
              <p:nvPicPr>
                <p:cNvPr id="105" name="Ink 104"/>
              </p:nvPicPr>
              <p:blipFill>
                <a:blip r:embed="rId51"/>
              </p:blipFill>
              <p:spPr>
                <a:xfrm>
                  <a:off x="1527568" y="1327070"/>
                  <a:ext cx="118800" cy="11448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106" name="Ink 105"/>
                <p14:cNvContentPartPr/>
                <p14:nvPr/>
              </p14:nvContentPartPr>
              <p14:xfrm>
                <a:off x="2070088" y="1404470"/>
                <a:ext cx="777240" cy="480600"/>
              </p14:xfrm>
            </p:contentPart>
          </mc:Choice>
          <mc:Fallback xmlns="">
            <p:pic>
              <p:nvPicPr>
                <p:cNvPr id="106" name="Ink 105"/>
              </p:nvPicPr>
              <p:blipFill>
                <a:blip r:embed="rId53"/>
              </p:blipFill>
              <p:spPr>
                <a:xfrm>
                  <a:off x="2070088" y="1404470"/>
                  <a:ext cx="777240" cy="48060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108" name="Ink 107"/>
                <p14:cNvContentPartPr/>
                <p14:nvPr/>
              </p14:nvContentPartPr>
              <p14:xfrm>
                <a:off x="2929408" y="1670510"/>
                <a:ext cx="30960" cy="96840"/>
              </p14:xfrm>
            </p:contentPart>
          </mc:Choice>
          <mc:Fallback xmlns="">
            <p:pic>
              <p:nvPicPr>
                <p:cNvPr id="108" name="Ink 107"/>
              </p:nvPicPr>
              <p:blipFill>
                <a:blip r:embed="rId55"/>
              </p:blipFill>
              <p:spPr>
                <a:xfrm>
                  <a:off x="2929408" y="1670510"/>
                  <a:ext cx="30960" cy="9684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109" name="Ink 108"/>
                <p14:cNvContentPartPr/>
                <p14:nvPr/>
              </p14:nvContentPartPr>
              <p14:xfrm>
                <a:off x="3046048" y="1545230"/>
                <a:ext cx="197280" cy="171720"/>
              </p14:xfrm>
            </p:contentPart>
          </mc:Choice>
          <mc:Fallback xmlns="">
            <p:pic>
              <p:nvPicPr>
                <p:cNvPr id="109" name="Ink 108"/>
              </p:nvPicPr>
              <p:blipFill>
                <a:blip r:embed="rId57"/>
              </p:blipFill>
              <p:spPr>
                <a:xfrm>
                  <a:off x="3046048" y="1545230"/>
                  <a:ext cx="197280" cy="17172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110" name="Ink 109"/>
                <p14:cNvContentPartPr/>
                <p14:nvPr/>
              </p14:nvContentPartPr>
              <p14:xfrm>
                <a:off x="3366448" y="1567550"/>
                <a:ext cx="118080" cy="360"/>
              </p14:xfrm>
            </p:contentPart>
          </mc:Choice>
          <mc:Fallback xmlns="">
            <p:pic>
              <p:nvPicPr>
                <p:cNvPr id="110" name="Ink 109"/>
              </p:nvPicPr>
              <p:blipFill>
                <a:blip r:embed="rId59"/>
              </p:blipFill>
              <p:spPr>
                <a:xfrm>
                  <a:off x="3366448" y="1567550"/>
                  <a:ext cx="118080" cy="36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111" name="Ink 110"/>
                <p14:cNvContentPartPr/>
                <p14:nvPr/>
              </p14:nvContentPartPr>
              <p14:xfrm>
                <a:off x="3387688" y="1630190"/>
                <a:ext cx="104040" cy="360"/>
              </p14:xfrm>
            </p:contentPart>
          </mc:Choice>
          <mc:Fallback xmlns="">
            <p:pic>
              <p:nvPicPr>
                <p:cNvPr id="111" name="Ink 110"/>
              </p:nvPicPr>
              <p:blipFill>
                <a:blip r:embed="rId61"/>
              </p:blipFill>
              <p:spPr>
                <a:xfrm>
                  <a:off x="3387688" y="1630190"/>
                  <a:ext cx="104040" cy="36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112" name="Ink 111"/>
                <p14:cNvContentPartPr/>
                <p14:nvPr/>
              </p14:nvContentPartPr>
              <p14:xfrm>
                <a:off x="3663448" y="1409510"/>
                <a:ext cx="156240" cy="241200"/>
              </p14:xfrm>
            </p:contentPart>
          </mc:Choice>
          <mc:Fallback xmlns="">
            <p:pic>
              <p:nvPicPr>
                <p:cNvPr id="112" name="Ink 111"/>
              </p:nvPicPr>
              <p:blipFill>
                <a:blip r:embed="rId63"/>
              </p:blipFill>
              <p:spPr>
                <a:xfrm>
                  <a:off x="3663448" y="1409510"/>
                  <a:ext cx="156240" cy="2412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113" name="Ink 112"/>
                <p14:cNvContentPartPr/>
                <p14:nvPr/>
              </p14:nvContentPartPr>
              <p14:xfrm>
                <a:off x="3903208" y="1455590"/>
                <a:ext cx="202680" cy="344520"/>
              </p14:xfrm>
            </p:contentPart>
          </mc:Choice>
          <mc:Fallback xmlns="">
            <p:pic>
              <p:nvPicPr>
                <p:cNvPr id="113" name="Ink 112"/>
              </p:nvPicPr>
              <p:blipFill>
                <a:blip r:embed="rId65"/>
              </p:blipFill>
              <p:spPr>
                <a:xfrm>
                  <a:off x="3903208" y="1455590"/>
                  <a:ext cx="202680" cy="34452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114" name="Ink 113"/>
                <p14:cNvContentPartPr/>
                <p14:nvPr/>
              </p14:nvContentPartPr>
              <p14:xfrm>
                <a:off x="4066648" y="1347590"/>
                <a:ext cx="148680" cy="521640"/>
              </p14:xfrm>
            </p:contentPart>
          </mc:Choice>
          <mc:Fallback xmlns="">
            <p:pic>
              <p:nvPicPr>
                <p:cNvPr id="114" name="Ink 113"/>
              </p:nvPicPr>
              <p:blipFill>
                <a:blip r:embed="rId67"/>
              </p:blipFill>
              <p:spPr>
                <a:xfrm>
                  <a:off x="4066648" y="1347590"/>
                  <a:ext cx="148680" cy="52164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115" name="Ink 114"/>
                <p14:cNvContentPartPr/>
                <p14:nvPr/>
              </p14:nvContentPartPr>
              <p14:xfrm>
                <a:off x="4219648" y="1504190"/>
                <a:ext cx="176400" cy="252720"/>
              </p14:xfrm>
            </p:contentPart>
          </mc:Choice>
          <mc:Fallback xmlns="">
            <p:pic>
              <p:nvPicPr>
                <p:cNvPr id="115" name="Ink 114"/>
              </p:nvPicPr>
              <p:blipFill>
                <a:blip r:embed="rId69"/>
              </p:blipFill>
              <p:spPr>
                <a:xfrm>
                  <a:off x="4219648" y="1504190"/>
                  <a:ext cx="176400" cy="25272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116" name="Ink 115"/>
                <p14:cNvContentPartPr/>
                <p14:nvPr/>
              </p14:nvContentPartPr>
              <p14:xfrm>
                <a:off x="4492888" y="1554590"/>
                <a:ext cx="179640" cy="190080"/>
              </p14:xfrm>
            </p:contentPart>
          </mc:Choice>
          <mc:Fallback xmlns="">
            <p:pic>
              <p:nvPicPr>
                <p:cNvPr id="116" name="Ink 115"/>
              </p:nvPicPr>
              <p:blipFill>
                <a:blip r:embed="rId71"/>
              </p:blipFill>
              <p:spPr>
                <a:xfrm>
                  <a:off x="4492888" y="1554590"/>
                  <a:ext cx="179640" cy="190080"/>
                </a:xfrm>
                <a:prstGeom prst="rect"/>
              </p:spPr>
            </p:pic>
          </mc:Fallback>
        </mc:AlternateContent>
      </p:grpSp>
      <p:grpSp>
        <p:nvGrpSpPr>
          <p:cNvPr id="123" name="Group 122"/>
          <p:cNvGrpSpPr/>
          <p:nvPr/>
        </p:nvGrpSpPr>
        <p:grpSpPr>
          <a:xfrm>
            <a:off x="5046272" y="1367030"/>
            <a:ext cx="1205280" cy="462600"/>
            <a:chOff x="5046272" y="1367030"/>
            <a:chExt cx="1205280" cy="462600"/>
          </a:xfrm>
        </p:grpSpPr>
        <mc:AlternateContent xmlns:mc="http://schemas.openxmlformats.org/markup-compatibility/2006" xmlns:p14="http://schemas.microsoft.com/office/powerpoint/2010/main">
          <mc:Choice Requires="p14">
            <p:contentPart p14:bwMode="auto" r:id="rId72">
              <p14:nvContentPartPr>
                <p14:cNvPr id="118" name="Ink 117"/>
                <p14:cNvContentPartPr/>
                <p14:nvPr/>
              </p14:nvContentPartPr>
              <p14:xfrm>
                <a:off x="5102792" y="1516790"/>
                <a:ext cx="207000" cy="213480"/>
              </p14:xfrm>
            </p:contentPart>
          </mc:Choice>
          <mc:Fallback xmlns="">
            <p:pic>
              <p:nvPicPr>
                <p:cNvPr id="118" name="Ink 117"/>
              </p:nvPicPr>
              <p:blipFill>
                <a:blip r:embed="rId73"/>
              </p:blipFill>
              <p:spPr>
                <a:xfrm>
                  <a:off x="5102792" y="1516790"/>
                  <a:ext cx="207000" cy="21348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119" name="Ink 118"/>
                <p14:cNvContentPartPr/>
                <p14:nvPr/>
              </p14:nvContentPartPr>
              <p14:xfrm>
                <a:off x="5046272" y="1367030"/>
                <a:ext cx="390240" cy="446040"/>
              </p14:xfrm>
            </p:contentPart>
          </mc:Choice>
          <mc:Fallback xmlns="">
            <p:pic>
              <p:nvPicPr>
                <p:cNvPr id="119" name="Ink 118"/>
              </p:nvPicPr>
              <p:blipFill>
                <a:blip r:embed="rId75"/>
              </p:blipFill>
              <p:spPr>
                <a:xfrm>
                  <a:off x="5046272" y="1367030"/>
                  <a:ext cx="390240" cy="44604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120" name="Ink 119"/>
                <p14:cNvContentPartPr/>
                <p14:nvPr/>
              </p14:nvContentPartPr>
              <p14:xfrm>
                <a:off x="5660792" y="1475390"/>
                <a:ext cx="124200" cy="354240"/>
              </p14:xfrm>
            </p:contentPart>
          </mc:Choice>
          <mc:Fallback xmlns="">
            <p:pic>
              <p:nvPicPr>
                <p:cNvPr id="120" name="Ink 119"/>
              </p:nvPicPr>
              <p:blipFill>
                <a:blip r:embed="rId77"/>
              </p:blipFill>
              <p:spPr>
                <a:xfrm>
                  <a:off x="5660792" y="1475390"/>
                  <a:ext cx="124200" cy="35424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121" name="Ink 120"/>
                <p14:cNvContentPartPr/>
                <p14:nvPr/>
              </p14:nvContentPartPr>
              <p14:xfrm>
                <a:off x="5723072" y="1444430"/>
                <a:ext cx="528480" cy="320760"/>
              </p14:xfrm>
            </p:contentPart>
          </mc:Choice>
          <mc:Fallback xmlns="">
            <p:pic>
              <p:nvPicPr>
                <p:cNvPr id="121" name="Ink 120"/>
              </p:nvPicPr>
              <p:blipFill>
                <a:blip r:embed="rId79"/>
              </p:blipFill>
              <p:spPr>
                <a:xfrm>
                  <a:off x="5723072" y="1444430"/>
                  <a:ext cx="528480" cy="32076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122" name="Ink 121"/>
                <p14:cNvContentPartPr/>
                <p14:nvPr/>
              </p14:nvContentPartPr>
              <p14:xfrm>
                <a:off x="5828192" y="1378910"/>
                <a:ext cx="116640" cy="141480"/>
              </p14:xfrm>
            </p:contentPart>
          </mc:Choice>
          <mc:Fallback xmlns="">
            <p:pic>
              <p:nvPicPr>
                <p:cNvPr id="122" name="Ink 121"/>
              </p:nvPicPr>
              <p:blipFill>
                <a:blip r:embed="rId81"/>
              </p:blipFill>
              <p:spPr>
                <a:xfrm>
                  <a:off x="5828192" y="1378910"/>
                  <a:ext cx="116640" cy="141480"/>
                </a:xfrm>
                <a:prstGeom prst="rect"/>
              </p:spPr>
            </p:pic>
          </mc:Fallback>
        </mc:AlternateContent>
      </p:grpSp>
      <p:grpSp>
        <p:nvGrpSpPr>
          <p:cNvPr id="134" name="Group 133"/>
          <p:cNvGrpSpPr/>
          <p:nvPr/>
        </p:nvGrpSpPr>
        <p:grpSpPr>
          <a:xfrm>
            <a:off x="6413552" y="1372070"/>
            <a:ext cx="3102480" cy="487800"/>
            <a:chOff x="6413552" y="1372070"/>
            <a:chExt cx="3102480" cy="487800"/>
          </a:xfrm>
        </p:grpSpPr>
        <mc:AlternateContent xmlns:mc="http://schemas.openxmlformats.org/markup-compatibility/2006" xmlns:p14="http://schemas.microsoft.com/office/powerpoint/2010/main">
          <mc:Choice Requires="p14">
            <p:contentPart p14:bwMode="auto" r:id="rId82">
              <p14:nvContentPartPr>
                <p14:cNvPr id="124" name="Ink 123"/>
                <p14:cNvContentPartPr/>
                <p14:nvPr/>
              </p14:nvContentPartPr>
              <p14:xfrm>
                <a:off x="6413552" y="1482230"/>
                <a:ext cx="1036440" cy="306720"/>
              </p14:xfrm>
            </p:contentPart>
          </mc:Choice>
          <mc:Fallback xmlns="">
            <p:pic>
              <p:nvPicPr>
                <p:cNvPr id="124" name="Ink 123"/>
              </p:nvPicPr>
              <p:blipFill>
                <a:blip r:embed="rId83"/>
              </p:blipFill>
              <p:spPr>
                <a:xfrm>
                  <a:off x="6413552" y="1482230"/>
                  <a:ext cx="1036440" cy="30672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125" name="Ink 124"/>
                <p14:cNvContentPartPr/>
                <p14:nvPr/>
              </p14:nvContentPartPr>
              <p14:xfrm>
                <a:off x="6997112" y="1372070"/>
                <a:ext cx="108720" cy="105840"/>
              </p14:xfrm>
            </p:contentPart>
          </mc:Choice>
          <mc:Fallback xmlns="">
            <p:pic>
              <p:nvPicPr>
                <p:cNvPr id="125" name="Ink 124"/>
              </p:nvPicPr>
              <p:blipFill>
                <a:blip r:embed="rId85"/>
              </p:blipFill>
              <p:spPr>
                <a:xfrm>
                  <a:off x="6997112" y="1372070"/>
                  <a:ext cx="108720" cy="10584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126" name="Ink 125"/>
                <p14:cNvContentPartPr/>
                <p14:nvPr/>
              </p14:nvContentPartPr>
              <p14:xfrm>
                <a:off x="6695432" y="1387190"/>
                <a:ext cx="132840" cy="101880"/>
              </p14:xfrm>
            </p:contentPart>
          </mc:Choice>
          <mc:Fallback xmlns="">
            <p:pic>
              <p:nvPicPr>
                <p:cNvPr id="126" name="Ink 125"/>
              </p:nvPicPr>
              <p:blipFill>
                <a:blip r:embed="rId87"/>
              </p:blipFill>
              <p:spPr>
                <a:xfrm>
                  <a:off x="6695432" y="1387190"/>
                  <a:ext cx="132840" cy="10188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128" name="Ink 127"/>
                <p14:cNvContentPartPr/>
                <p14:nvPr/>
              </p14:nvContentPartPr>
              <p14:xfrm>
                <a:off x="7661672" y="1461710"/>
                <a:ext cx="109080" cy="331920"/>
              </p14:xfrm>
            </p:contentPart>
          </mc:Choice>
          <mc:Fallback xmlns="">
            <p:pic>
              <p:nvPicPr>
                <p:cNvPr id="128" name="Ink 127"/>
              </p:nvPicPr>
              <p:blipFill>
                <a:blip r:embed="rId89"/>
              </p:blipFill>
              <p:spPr>
                <a:xfrm>
                  <a:off x="7661672" y="1461710"/>
                  <a:ext cx="109080" cy="3319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129" name="Ink 128"/>
                <p14:cNvContentPartPr/>
                <p14:nvPr/>
              </p14:nvContentPartPr>
              <p14:xfrm>
                <a:off x="7799552" y="1467470"/>
                <a:ext cx="1155600" cy="308880"/>
              </p14:xfrm>
            </p:contentPart>
          </mc:Choice>
          <mc:Fallback xmlns="">
            <p:pic>
              <p:nvPicPr>
                <p:cNvPr id="129" name="Ink 128"/>
              </p:nvPicPr>
              <p:blipFill>
                <a:blip r:embed="rId91"/>
              </p:blipFill>
              <p:spPr>
                <a:xfrm>
                  <a:off x="7799552" y="1467470"/>
                  <a:ext cx="1155600" cy="30888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130" name="Ink 129"/>
                <p14:cNvContentPartPr/>
                <p14:nvPr/>
              </p14:nvContentPartPr>
              <p14:xfrm>
                <a:off x="8551592" y="1532630"/>
                <a:ext cx="178200" cy="12960"/>
              </p14:xfrm>
            </p:contentPart>
          </mc:Choice>
          <mc:Fallback xmlns="">
            <p:pic>
              <p:nvPicPr>
                <p:cNvPr id="130" name="Ink 129"/>
              </p:nvPicPr>
              <p:blipFill>
                <a:blip r:embed="rId93"/>
              </p:blipFill>
              <p:spPr>
                <a:xfrm>
                  <a:off x="8551592" y="1532630"/>
                  <a:ext cx="178200" cy="1296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131" name="Ink 130"/>
                <p14:cNvContentPartPr/>
                <p14:nvPr/>
              </p14:nvContentPartPr>
              <p14:xfrm>
                <a:off x="9003032" y="1441550"/>
                <a:ext cx="142920" cy="418320"/>
              </p14:xfrm>
            </p:contentPart>
          </mc:Choice>
          <mc:Fallback xmlns="">
            <p:pic>
              <p:nvPicPr>
                <p:cNvPr id="131" name="Ink 130"/>
              </p:nvPicPr>
              <p:blipFill>
                <a:blip r:embed="rId95"/>
              </p:blipFill>
              <p:spPr>
                <a:xfrm>
                  <a:off x="9003032" y="1441550"/>
                  <a:ext cx="142920" cy="41832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132" name="Ink 131"/>
                <p14:cNvContentPartPr/>
                <p14:nvPr/>
              </p14:nvContentPartPr>
              <p14:xfrm>
                <a:off x="9245672" y="1500230"/>
                <a:ext cx="112320" cy="289080"/>
              </p14:xfrm>
            </p:contentPart>
          </mc:Choice>
          <mc:Fallback xmlns="">
            <p:pic>
              <p:nvPicPr>
                <p:cNvPr id="132" name="Ink 131"/>
              </p:nvPicPr>
              <p:blipFill>
                <a:blip r:embed="rId97"/>
              </p:blipFill>
              <p:spPr>
                <a:xfrm>
                  <a:off x="9245672" y="1500230"/>
                  <a:ext cx="112320" cy="28908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133" name="Ink 132"/>
                <p14:cNvContentPartPr/>
                <p14:nvPr/>
              </p14:nvContentPartPr>
              <p14:xfrm>
                <a:off x="9391832" y="1425710"/>
                <a:ext cx="124200" cy="396000"/>
              </p14:xfrm>
            </p:contentPart>
          </mc:Choice>
          <mc:Fallback xmlns="">
            <p:pic>
              <p:nvPicPr>
                <p:cNvPr id="133" name="Ink 132"/>
              </p:nvPicPr>
              <p:blipFill>
                <a:blip r:embed="rId99"/>
              </p:blipFill>
              <p:spPr>
                <a:xfrm>
                  <a:off x="9391832" y="1425710"/>
                  <a:ext cx="124200" cy="396000"/>
                </a:xfrm>
                <a:prstGeom prst="rect"/>
              </p:spPr>
            </p:pic>
          </mc:Fallback>
        </mc:AlternateContent>
      </p:grpSp>
      <p:grpSp>
        <p:nvGrpSpPr>
          <p:cNvPr id="150" name="Group 149"/>
          <p:cNvGrpSpPr/>
          <p:nvPr/>
        </p:nvGrpSpPr>
        <p:grpSpPr>
          <a:xfrm>
            <a:off x="9718352" y="1448750"/>
            <a:ext cx="1829816" cy="541440"/>
            <a:chOff x="9718352" y="1448750"/>
            <a:chExt cx="1829816" cy="541440"/>
          </a:xfrm>
        </p:grpSpPr>
        <mc:AlternateContent xmlns:mc="http://schemas.openxmlformats.org/markup-compatibility/2006" xmlns:p14="http://schemas.microsoft.com/office/powerpoint/2010/main">
          <mc:Choice Requires="p14">
            <p:contentPart p14:bwMode="auto" r:id="rId100">
              <p14:nvContentPartPr>
                <p14:cNvPr id="135" name="Ink 134"/>
                <p14:cNvContentPartPr/>
                <p14:nvPr/>
              </p14:nvContentPartPr>
              <p14:xfrm>
                <a:off x="9718352" y="1574030"/>
                <a:ext cx="125280" cy="9000"/>
              </p14:xfrm>
            </p:contentPart>
          </mc:Choice>
          <mc:Fallback xmlns="">
            <p:pic>
              <p:nvPicPr>
                <p:cNvPr id="135" name="Ink 134"/>
              </p:nvPicPr>
              <p:blipFill>
                <a:blip r:embed="rId101"/>
              </p:blipFill>
              <p:spPr>
                <a:xfrm>
                  <a:off x="9718352" y="1574030"/>
                  <a:ext cx="125280" cy="900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136" name="Ink 135"/>
                <p14:cNvContentPartPr/>
                <p14:nvPr/>
              </p14:nvContentPartPr>
              <p14:xfrm>
                <a:off x="9733832" y="1656830"/>
                <a:ext cx="121680" cy="1440"/>
              </p14:xfrm>
            </p:contentPart>
          </mc:Choice>
          <mc:Fallback xmlns="">
            <p:pic>
              <p:nvPicPr>
                <p:cNvPr id="136" name="Ink 135"/>
              </p:nvPicPr>
              <p:blipFill>
                <a:blip r:embed="rId103"/>
              </p:blipFill>
              <p:spPr>
                <a:xfrm>
                  <a:off x="9733832" y="1656830"/>
                  <a:ext cx="121680" cy="144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144" name="Ink 143"/>
                <p14:cNvContentPartPr/>
                <p14:nvPr/>
              </p14:nvContentPartPr>
              <p14:xfrm>
                <a:off x="9972448" y="1511030"/>
                <a:ext cx="149760" cy="227520"/>
              </p14:xfrm>
            </p:contentPart>
          </mc:Choice>
          <mc:Fallback xmlns="">
            <p:pic>
              <p:nvPicPr>
                <p:cNvPr id="144" name="Ink 143"/>
              </p:nvPicPr>
              <p:blipFill>
                <a:blip r:embed="rId105"/>
              </p:blipFill>
              <p:spPr>
                <a:xfrm>
                  <a:off x="9972448" y="1511030"/>
                  <a:ext cx="149760" cy="22752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145" name="Ink 144"/>
                <p14:cNvContentPartPr/>
                <p14:nvPr/>
              </p14:nvContentPartPr>
              <p14:xfrm>
                <a:off x="10178368" y="1449830"/>
                <a:ext cx="188280" cy="270000"/>
              </p14:xfrm>
            </p:contentPart>
          </mc:Choice>
          <mc:Fallback xmlns="">
            <p:pic>
              <p:nvPicPr>
                <p:cNvPr id="145" name="Ink 144"/>
              </p:nvPicPr>
              <p:blipFill>
                <a:blip r:embed="rId107"/>
              </p:blipFill>
              <p:spPr>
                <a:xfrm>
                  <a:off x="10178368" y="1449830"/>
                  <a:ext cx="188280" cy="27000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146" name="Ink 145"/>
                <p14:cNvContentPartPr/>
                <p14:nvPr/>
              </p14:nvContentPartPr>
              <p14:xfrm>
                <a:off x="10422448" y="1515350"/>
                <a:ext cx="210240" cy="474840"/>
              </p14:xfrm>
            </p:contentPart>
          </mc:Choice>
          <mc:Fallback xmlns="">
            <p:pic>
              <p:nvPicPr>
                <p:cNvPr id="146" name="Ink 145"/>
              </p:nvPicPr>
              <p:blipFill>
                <a:blip r:embed="rId109"/>
              </p:blipFill>
              <p:spPr>
                <a:xfrm>
                  <a:off x="10422448" y="1515350"/>
                  <a:ext cx="210240" cy="47484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147" name="Ink 146"/>
                <p14:cNvContentPartPr/>
                <p14:nvPr/>
              </p14:nvContentPartPr>
              <p14:xfrm>
                <a:off x="10775968" y="1587710"/>
                <a:ext cx="151200" cy="15120"/>
              </p14:xfrm>
            </p:contentPart>
          </mc:Choice>
          <mc:Fallback xmlns="">
            <p:pic>
              <p:nvPicPr>
                <p:cNvPr id="147" name="Ink 146"/>
              </p:nvPicPr>
              <p:blipFill>
                <a:blip r:embed="rId111"/>
              </p:blipFill>
              <p:spPr>
                <a:xfrm>
                  <a:off x="10775968" y="1587710"/>
                  <a:ext cx="151200" cy="1512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148" name="Ink 147"/>
                <p14:cNvContentPartPr/>
                <p14:nvPr/>
              </p14:nvContentPartPr>
              <p14:xfrm>
                <a:off x="11042368" y="1448750"/>
                <a:ext cx="180720" cy="241920"/>
              </p14:xfrm>
            </p:contentPart>
          </mc:Choice>
          <mc:Fallback xmlns="">
            <p:pic>
              <p:nvPicPr>
                <p:cNvPr id="148" name="Ink 147"/>
              </p:nvPicPr>
              <p:blipFill>
                <a:blip r:embed="rId113"/>
              </p:blipFill>
              <p:spPr>
                <a:xfrm>
                  <a:off x="11042368" y="1448750"/>
                  <a:ext cx="180720" cy="24192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49" name="Ink 148"/>
                <p14:cNvContentPartPr/>
                <p14:nvPr/>
              </p14:nvContentPartPr>
              <p14:xfrm>
                <a:off x="11315608" y="1499870"/>
                <a:ext cx="232560" cy="178920"/>
              </p14:xfrm>
            </p:contentPart>
          </mc:Choice>
          <mc:Fallback xmlns="">
            <p:pic>
              <p:nvPicPr>
                <p:cNvPr id="149" name="Ink 148"/>
              </p:nvPicPr>
              <p:blipFill>
                <a:blip r:embed="rId115"/>
              </p:blipFill>
              <p:spPr>
                <a:xfrm>
                  <a:off x="11315608" y="1499870"/>
                  <a:ext cx="232560" cy="178920"/>
                </a:xfrm>
                <a:prstGeom prst="rect"/>
              </p:spPr>
            </p:pic>
          </mc:Fallback>
        </mc:AlternateContent>
      </p:grpSp>
      <mc:AlternateContent xmlns:mc="http://schemas.openxmlformats.org/markup-compatibility/2006" xmlns:p14="http://schemas.microsoft.com/office/powerpoint/2010/main">
        <mc:Choice Requires="p14">
          <p:contentPart p14:bwMode="auto" r:id="rId116">
            <p14:nvContentPartPr>
              <p14:cNvPr id="151" name="Ink 150"/>
              <p14:cNvContentPartPr/>
              <p14:nvPr/>
            </p14:nvContentPartPr>
            <p14:xfrm>
              <a:off x="5720128" y="2309870"/>
              <a:ext cx="75600" cy="4492440"/>
            </p14:xfrm>
          </p:contentPart>
        </mc:Choice>
        <mc:Fallback xmlns="">
          <p:pic>
            <p:nvPicPr>
              <p:cNvPr id="151" name="Ink 150"/>
            </p:nvPicPr>
            <p:blipFill>
              <a:blip r:embed="rId117"/>
            </p:blipFill>
            <p:spPr>
              <a:xfrm>
                <a:off x="5720128" y="2309870"/>
                <a:ext cx="75600" cy="4492440"/>
              </a:xfrm>
              <a:prstGeom prst="rect"/>
            </p:spPr>
          </p:pic>
        </mc:Fallback>
      </mc:AlternateContent>
      <p:grpSp>
        <p:nvGrpSpPr>
          <p:cNvPr id="160" name="Group 159"/>
          <p:cNvGrpSpPr/>
          <p:nvPr/>
        </p:nvGrpSpPr>
        <p:grpSpPr>
          <a:xfrm>
            <a:off x="1595968" y="2434070"/>
            <a:ext cx="1553760" cy="566280"/>
            <a:chOff x="1595968" y="2434070"/>
            <a:chExt cx="1553760" cy="566280"/>
          </a:xfrm>
        </p:grpSpPr>
        <mc:AlternateContent xmlns:mc="http://schemas.openxmlformats.org/markup-compatibility/2006" xmlns:p14="http://schemas.microsoft.com/office/powerpoint/2010/main">
          <mc:Choice Requires="p14">
            <p:contentPart p14:bwMode="auto" r:id="rId118">
              <p14:nvContentPartPr>
                <p14:cNvPr id="152" name="Ink 151"/>
                <p14:cNvContentPartPr/>
                <p14:nvPr/>
              </p14:nvContentPartPr>
              <p14:xfrm>
                <a:off x="1748248" y="2539910"/>
                <a:ext cx="192600" cy="460440"/>
              </p14:xfrm>
            </p:contentPart>
          </mc:Choice>
          <mc:Fallback xmlns="">
            <p:pic>
              <p:nvPicPr>
                <p:cNvPr id="152" name="Ink 151"/>
              </p:nvPicPr>
              <p:blipFill>
                <a:blip r:embed="rId119"/>
              </p:blipFill>
              <p:spPr>
                <a:xfrm>
                  <a:off x="1748248" y="2539910"/>
                  <a:ext cx="192600" cy="46044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53" name="Ink 152"/>
                <p14:cNvContentPartPr/>
                <p14:nvPr/>
              </p14:nvContentPartPr>
              <p14:xfrm>
                <a:off x="1608208" y="2434070"/>
                <a:ext cx="128160" cy="129600"/>
              </p14:xfrm>
            </p:contentPart>
          </mc:Choice>
          <mc:Fallback xmlns="">
            <p:pic>
              <p:nvPicPr>
                <p:cNvPr id="153" name="Ink 152"/>
              </p:nvPicPr>
              <p:blipFill>
                <a:blip r:embed="rId121"/>
              </p:blipFill>
              <p:spPr>
                <a:xfrm>
                  <a:off x="1608208" y="2434070"/>
                  <a:ext cx="128160" cy="12960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155" name="Ink 154"/>
                <p14:cNvContentPartPr/>
                <p14:nvPr/>
              </p14:nvContentPartPr>
              <p14:xfrm>
                <a:off x="2109688" y="2540630"/>
                <a:ext cx="226080" cy="194760"/>
              </p14:xfrm>
            </p:contentPart>
          </mc:Choice>
          <mc:Fallback xmlns="">
            <p:pic>
              <p:nvPicPr>
                <p:cNvPr id="155" name="Ink 154"/>
              </p:nvPicPr>
              <p:blipFill>
                <a:blip r:embed="rId123"/>
              </p:blipFill>
              <p:spPr>
                <a:xfrm>
                  <a:off x="2109688" y="2540630"/>
                  <a:ext cx="226080" cy="19476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57" name="Ink 156"/>
                <p14:cNvContentPartPr/>
                <p14:nvPr/>
              </p14:nvContentPartPr>
              <p14:xfrm>
                <a:off x="2538448" y="2463590"/>
                <a:ext cx="159840" cy="169920"/>
              </p14:xfrm>
            </p:contentPart>
          </mc:Choice>
          <mc:Fallback xmlns="">
            <p:pic>
              <p:nvPicPr>
                <p:cNvPr id="157" name="Ink 156"/>
              </p:nvPicPr>
              <p:blipFill>
                <a:blip r:embed="rId125"/>
              </p:blipFill>
              <p:spPr>
                <a:xfrm>
                  <a:off x="2538448" y="2463590"/>
                  <a:ext cx="159840" cy="16992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58" name="Ink 157"/>
                <p14:cNvContentPartPr/>
                <p14:nvPr/>
              </p14:nvContentPartPr>
              <p14:xfrm>
                <a:off x="2828248" y="2480150"/>
                <a:ext cx="121680" cy="234360"/>
              </p14:xfrm>
            </p:contentPart>
          </mc:Choice>
          <mc:Fallback xmlns="">
            <p:pic>
              <p:nvPicPr>
                <p:cNvPr id="158" name="Ink 157"/>
              </p:nvPicPr>
              <p:blipFill>
                <a:blip r:embed="rId127"/>
              </p:blipFill>
              <p:spPr>
                <a:xfrm>
                  <a:off x="2828248" y="2480150"/>
                  <a:ext cx="121680" cy="23436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59" name="Ink 158"/>
                <p14:cNvContentPartPr/>
                <p14:nvPr/>
              </p14:nvContentPartPr>
              <p14:xfrm>
                <a:off x="1595968" y="2857070"/>
                <a:ext cx="1553760" cy="22320"/>
              </p14:xfrm>
            </p:contentPart>
          </mc:Choice>
          <mc:Fallback xmlns="">
            <p:pic>
              <p:nvPicPr>
                <p:cNvPr id="159" name="Ink 158"/>
              </p:nvPicPr>
              <p:blipFill>
                <a:blip r:embed="rId129"/>
              </p:blipFill>
              <p:spPr>
                <a:xfrm>
                  <a:off x="1595968" y="2857070"/>
                  <a:ext cx="1553760" cy="22320"/>
                </a:xfrm>
                <a:prstGeom prst="rect"/>
              </p:spPr>
            </p:pic>
          </mc:Fallback>
        </mc:AlternateContent>
      </p:grpSp>
      <p:grpSp>
        <p:nvGrpSpPr>
          <p:cNvPr id="168" name="Group 167"/>
          <p:cNvGrpSpPr/>
          <p:nvPr/>
        </p:nvGrpSpPr>
        <p:grpSpPr>
          <a:xfrm>
            <a:off x="7505368" y="2249390"/>
            <a:ext cx="1469520" cy="593280"/>
            <a:chOff x="7505368" y="2249390"/>
            <a:chExt cx="1469520" cy="593280"/>
          </a:xfrm>
        </p:grpSpPr>
        <mc:AlternateContent xmlns:mc="http://schemas.openxmlformats.org/markup-compatibility/2006" xmlns:p14="http://schemas.microsoft.com/office/powerpoint/2010/main">
          <mc:Choice Requires="p14">
            <p:contentPart p14:bwMode="auto" r:id="rId130">
              <p14:nvContentPartPr>
                <p14:cNvPr id="161" name="Ink 160"/>
                <p14:cNvContentPartPr/>
                <p14:nvPr/>
              </p14:nvContentPartPr>
              <p14:xfrm>
                <a:off x="7642168" y="2329670"/>
                <a:ext cx="273240" cy="513000"/>
              </p14:xfrm>
            </p:contentPart>
          </mc:Choice>
          <mc:Fallback xmlns="">
            <p:pic>
              <p:nvPicPr>
                <p:cNvPr id="161" name="Ink 160"/>
              </p:nvPicPr>
              <p:blipFill>
                <a:blip r:embed="rId131"/>
              </p:blipFill>
              <p:spPr>
                <a:xfrm>
                  <a:off x="7642168" y="2329670"/>
                  <a:ext cx="273240" cy="51300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62" name="Ink 161"/>
                <p14:cNvContentPartPr/>
                <p14:nvPr/>
              </p14:nvContentPartPr>
              <p14:xfrm>
                <a:off x="7588888" y="2249390"/>
                <a:ext cx="116280" cy="135360"/>
              </p14:xfrm>
            </p:contentPart>
          </mc:Choice>
          <mc:Fallback xmlns="">
            <p:pic>
              <p:nvPicPr>
                <p:cNvPr id="162" name="Ink 161"/>
              </p:nvPicPr>
              <p:blipFill>
                <a:blip r:embed="rId133"/>
              </p:blipFill>
              <p:spPr>
                <a:xfrm>
                  <a:off x="7588888" y="2249390"/>
                  <a:ext cx="116280" cy="13536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63" name="Ink 162"/>
                <p14:cNvContentPartPr/>
                <p14:nvPr/>
              </p14:nvContentPartPr>
              <p14:xfrm>
                <a:off x="8042848" y="2436950"/>
                <a:ext cx="262080" cy="173880"/>
              </p14:xfrm>
            </p:contentPart>
          </mc:Choice>
          <mc:Fallback xmlns="">
            <p:pic>
              <p:nvPicPr>
                <p:cNvPr id="163" name="Ink 162"/>
              </p:nvPicPr>
              <p:blipFill>
                <a:blip r:embed="rId135"/>
              </p:blipFill>
              <p:spPr>
                <a:xfrm>
                  <a:off x="8042848" y="2436950"/>
                  <a:ext cx="262080" cy="17388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64" name="Ink 163"/>
                <p14:cNvContentPartPr/>
                <p14:nvPr/>
              </p14:nvContentPartPr>
              <p14:xfrm>
                <a:off x="8449648" y="2437310"/>
                <a:ext cx="174240" cy="149760"/>
              </p14:xfrm>
            </p:contentPart>
          </mc:Choice>
          <mc:Fallback xmlns="">
            <p:pic>
              <p:nvPicPr>
                <p:cNvPr id="164" name="Ink 163"/>
              </p:nvPicPr>
              <p:blipFill>
                <a:blip r:embed="rId137"/>
              </p:blipFill>
              <p:spPr>
                <a:xfrm>
                  <a:off x="8449648" y="2437310"/>
                  <a:ext cx="174240" cy="14976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65" name="Ink 164"/>
                <p14:cNvContentPartPr/>
                <p14:nvPr/>
              </p14:nvContentPartPr>
              <p14:xfrm>
                <a:off x="8465488" y="2632430"/>
                <a:ext cx="176400" cy="29160"/>
              </p14:xfrm>
            </p:contentPart>
          </mc:Choice>
          <mc:Fallback xmlns="">
            <p:pic>
              <p:nvPicPr>
                <p:cNvPr id="165" name="Ink 164"/>
              </p:nvPicPr>
              <p:blipFill>
                <a:blip r:embed="rId139"/>
              </p:blipFill>
              <p:spPr>
                <a:xfrm>
                  <a:off x="8465488" y="2632430"/>
                  <a:ext cx="176400" cy="2916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66" name="Ink 165"/>
                <p14:cNvContentPartPr/>
                <p14:nvPr/>
              </p14:nvContentPartPr>
              <p14:xfrm>
                <a:off x="8759248" y="2431190"/>
                <a:ext cx="97200" cy="253800"/>
              </p14:xfrm>
            </p:contentPart>
          </mc:Choice>
          <mc:Fallback xmlns="">
            <p:pic>
              <p:nvPicPr>
                <p:cNvPr id="166" name="Ink 165"/>
              </p:nvPicPr>
              <p:blipFill>
                <a:blip r:embed="rId141"/>
              </p:blipFill>
              <p:spPr>
                <a:xfrm>
                  <a:off x="8759248" y="2431190"/>
                  <a:ext cx="97200" cy="25380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67" name="Ink 166"/>
                <p14:cNvContentPartPr/>
                <p14:nvPr/>
              </p14:nvContentPartPr>
              <p14:xfrm>
                <a:off x="7505368" y="2734310"/>
                <a:ext cx="1469520" cy="18360"/>
              </p14:xfrm>
            </p:contentPart>
          </mc:Choice>
          <mc:Fallback xmlns="">
            <p:pic>
              <p:nvPicPr>
                <p:cNvPr id="167" name="Ink 166"/>
              </p:nvPicPr>
              <p:blipFill>
                <a:blip r:embed="rId143"/>
              </p:blipFill>
              <p:spPr>
                <a:xfrm>
                  <a:off x="7505368" y="2734310"/>
                  <a:ext cx="1469520" cy="18360"/>
                </a:xfrm>
                <a:prstGeom prst="rect"/>
              </p:spPr>
            </p:pic>
          </mc:Fallback>
        </mc:AlternateContent>
      </p:grpSp>
      <mc:AlternateContent xmlns:mc="http://schemas.openxmlformats.org/markup-compatibility/2006" xmlns:p14="http://schemas.microsoft.com/office/powerpoint/2010/main">
        <mc:Choice Requires="p14">
          <p:contentPart p14:bwMode="auto" r:id="rId144">
            <p14:nvContentPartPr>
              <p14:cNvPr id="172" name="Ink 171"/>
              <p14:cNvContentPartPr/>
              <p14:nvPr/>
            </p14:nvContentPartPr>
            <p14:xfrm>
              <a:off x="-23312" y="4571750"/>
              <a:ext cx="12133800" cy="211320"/>
            </p14:xfrm>
          </p:contentPart>
        </mc:Choice>
        <mc:Fallback xmlns="">
          <p:pic>
            <p:nvPicPr>
              <p:cNvPr id="172" name="Ink 171"/>
            </p:nvPicPr>
            <p:blipFill>
              <a:blip r:embed="rId145"/>
            </p:blipFill>
            <p:spPr>
              <a:xfrm>
                <a:off x="-23312" y="4571750"/>
                <a:ext cx="12133800" cy="211320"/>
              </a:xfrm>
              <a:prstGeom prst="rect"/>
            </p:spPr>
          </p:pic>
        </mc:Fallback>
      </mc:AlternateContent>
      <p:grpSp>
        <p:nvGrpSpPr>
          <p:cNvPr id="187" name="Group 186"/>
          <p:cNvGrpSpPr/>
          <p:nvPr/>
        </p:nvGrpSpPr>
        <p:grpSpPr>
          <a:xfrm>
            <a:off x="151648" y="3104390"/>
            <a:ext cx="715320" cy="373680"/>
            <a:chOff x="151648" y="3104390"/>
            <a:chExt cx="715320" cy="373680"/>
          </a:xfrm>
        </p:grpSpPr>
        <mc:AlternateContent xmlns:mc="http://schemas.openxmlformats.org/markup-compatibility/2006" xmlns:p14="http://schemas.microsoft.com/office/powerpoint/2010/main">
          <mc:Choice Requires="p14">
            <p:contentPart p14:bwMode="auto" r:id="rId146">
              <p14:nvContentPartPr>
                <p14:cNvPr id="178" name="Ink 177"/>
                <p14:cNvContentPartPr/>
                <p14:nvPr/>
              </p14:nvContentPartPr>
              <p14:xfrm>
                <a:off x="224728" y="3104390"/>
                <a:ext cx="133920" cy="336960"/>
              </p14:xfrm>
            </p:contentPart>
          </mc:Choice>
          <mc:Fallback xmlns="">
            <p:pic>
              <p:nvPicPr>
                <p:cNvPr id="178" name="Ink 177"/>
              </p:nvPicPr>
              <p:blipFill>
                <a:blip r:embed="rId147"/>
              </p:blipFill>
              <p:spPr>
                <a:xfrm>
                  <a:off x="224728" y="3104390"/>
                  <a:ext cx="133920" cy="33696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79" name="Ink 178"/>
                <p14:cNvContentPartPr/>
                <p14:nvPr/>
              </p14:nvContentPartPr>
              <p14:xfrm>
                <a:off x="400768" y="3169190"/>
                <a:ext cx="189360" cy="178200"/>
              </p14:xfrm>
            </p:contentPart>
          </mc:Choice>
          <mc:Fallback xmlns="">
            <p:pic>
              <p:nvPicPr>
                <p:cNvPr id="179" name="Ink 178"/>
              </p:nvPicPr>
              <p:blipFill>
                <a:blip r:embed="rId149"/>
              </p:blipFill>
              <p:spPr>
                <a:xfrm>
                  <a:off x="400768" y="3169190"/>
                  <a:ext cx="189360" cy="17820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80" name="Ink 179"/>
                <p14:cNvContentPartPr/>
                <p14:nvPr/>
              </p14:nvContentPartPr>
              <p14:xfrm>
                <a:off x="652408" y="3167750"/>
                <a:ext cx="142920" cy="210960"/>
              </p14:xfrm>
            </p:contentPart>
          </mc:Choice>
          <mc:Fallback xmlns="">
            <p:pic>
              <p:nvPicPr>
                <p:cNvPr id="180" name="Ink 179"/>
              </p:nvPicPr>
              <p:blipFill>
                <a:blip r:embed="rId151"/>
              </p:blipFill>
              <p:spPr>
                <a:xfrm>
                  <a:off x="652408" y="3167750"/>
                  <a:ext cx="142920" cy="21096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86" name="Ink 185"/>
                <p14:cNvContentPartPr/>
                <p14:nvPr/>
              </p14:nvContentPartPr>
              <p14:xfrm>
                <a:off x="151648" y="3470150"/>
                <a:ext cx="715320" cy="7920"/>
              </p14:xfrm>
            </p:contentPart>
          </mc:Choice>
          <mc:Fallback xmlns="">
            <p:pic>
              <p:nvPicPr>
                <p:cNvPr id="186" name="Ink 185"/>
              </p:nvPicPr>
              <p:blipFill>
                <a:blip r:embed="rId153"/>
              </p:blipFill>
              <p:spPr>
                <a:xfrm>
                  <a:off x="151648" y="3470150"/>
                  <a:ext cx="715320" cy="7920"/>
                </a:xfrm>
                <a:prstGeom prst="rect"/>
              </p:spPr>
            </p:pic>
          </mc:Fallback>
        </mc:AlternateContent>
      </p:grpSp>
      <p:grpSp>
        <p:nvGrpSpPr>
          <p:cNvPr id="189" name="Group 188"/>
          <p:cNvGrpSpPr/>
          <p:nvPr/>
        </p:nvGrpSpPr>
        <p:grpSpPr>
          <a:xfrm>
            <a:off x="5956288" y="2902430"/>
            <a:ext cx="614520" cy="433440"/>
            <a:chOff x="5956288" y="2902430"/>
            <a:chExt cx="614520" cy="433440"/>
          </a:xfrm>
        </p:grpSpPr>
        <mc:AlternateContent xmlns:mc="http://schemas.openxmlformats.org/markup-compatibility/2006" xmlns:p14="http://schemas.microsoft.com/office/powerpoint/2010/main">
          <mc:Choice Requires="p14">
            <p:contentPart p14:bwMode="auto" r:id="rId154">
              <p14:nvContentPartPr>
                <p14:cNvPr id="181" name="Ink 180"/>
                <p14:cNvContentPartPr/>
                <p14:nvPr/>
              </p14:nvContentPartPr>
              <p14:xfrm>
                <a:off x="5966728" y="2902430"/>
                <a:ext cx="108720" cy="303840"/>
              </p14:xfrm>
            </p:contentPart>
          </mc:Choice>
          <mc:Fallback xmlns="">
            <p:pic>
              <p:nvPicPr>
                <p:cNvPr id="181" name="Ink 180"/>
              </p:nvPicPr>
              <p:blipFill>
                <a:blip r:embed="rId155"/>
              </p:blipFill>
              <p:spPr>
                <a:xfrm>
                  <a:off x="5966728" y="2902430"/>
                  <a:ext cx="108720" cy="30384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82" name="Ink 181"/>
                <p14:cNvContentPartPr/>
                <p14:nvPr/>
              </p14:nvContentPartPr>
              <p14:xfrm>
                <a:off x="6132688" y="2946350"/>
                <a:ext cx="179280" cy="215640"/>
              </p14:xfrm>
            </p:contentPart>
          </mc:Choice>
          <mc:Fallback xmlns="">
            <p:pic>
              <p:nvPicPr>
                <p:cNvPr id="182" name="Ink 181"/>
              </p:nvPicPr>
              <p:blipFill>
                <a:blip r:embed="rId157"/>
              </p:blipFill>
              <p:spPr>
                <a:xfrm>
                  <a:off x="6132688" y="2946350"/>
                  <a:ext cx="179280" cy="21564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83" name="Ink 182"/>
                <p14:cNvContentPartPr/>
                <p14:nvPr/>
              </p14:nvContentPartPr>
              <p14:xfrm>
                <a:off x="6361288" y="2938430"/>
                <a:ext cx="131040" cy="230400"/>
              </p14:xfrm>
            </p:contentPart>
          </mc:Choice>
          <mc:Fallback xmlns="">
            <p:pic>
              <p:nvPicPr>
                <p:cNvPr id="183" name="Ink 182"/>
              </p:nvPicPr>
              <p:blipFill>
                <a:blip r:embed="rId159"/>
              </p:blipFill>
              <p:spPr>
                <a:xfrm>
                  <a:off x="6361288" y="2938430"/>
                  <a:ext cx="131040" cy="23040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88" name="Ink 187"/>
                <p14:cNvContentPartPr/>
                <p14:nvPr/>
              </p14:nvContentPartPr>
              <p14:xfrm>
                <a:off x="5956288" y="3321830"/>
                <a:ext cx="614520" cy="14040"/>
              </p14:xfrm>
            </p:contentPart>
          </mc:Choice>
          <mc:Fallback xmlns="">
            <p:pic>
              <p:nvPicPr>
                <p:cNvPr id="188" name="Ink 187"/>
              </p:nvPicPr>
              <p:blipFill>
                <a:blip r:embed="rId161"/>
              </p:blipFill>
              <p:spPr>
                <a:xfrm>
                  <a:off x="5956288" y="3321830"/>
                  <a:ext cx="614520" cy="14040"/>
                </a:xfrm>
                <a:prstGeom prst="rect"/>
              </p:spPr>
            </p:pic>
          </mc:Fallback>
        </mc:AlternateContent>
      </p:grpSp>
      <p:grpSp>
        <p:nvGrpSpPr>
          <p:cNvPr id="195" name="Group 194"/>
          <p:cNvGrpSpPr/>
          <p:nvPr/>
        </p:nvGrpSpPr>
        <p:grpSpPr>
          <a:xfrm>
            <a:off x="95128" y="4980710"/>
            <a:ext cx="835560" cy="361440"/>
            <a:chOff x="95128" y="4980710"/>
            <a:chExt cx="835560" cy="361440"/>
          </a:xfrm>
        </p:grpSpPr>
        <mc:AlternateContent xmlns:mc="http://schemas.openxmlformats.org/markup-compatibility/2006" xmlns:p14="http://schemas.microsoft.com/office/powerpoint/2010/main">
          <mc:Choice Requires="p14">
            <p:contentPart p14:bwMode="auto" r:id="rId162">
              <p14:nvContentPartPr>
                <p14:cNvPr id="190" name="Ink 189"/>
                <p14:cNvContentPartPr/>
                <p14:nvPr/>
              </p14:nvContentPartPr>
              <p14:xfrm>
                <a:off x="258208" y="4980710"/>
                <a:ext cx="103680" cy="264600"/>
              </p14:xfrm>
            </p:contentPart>
          </mc:Choice>
          <mc:Fallback xmlns="">
            <p:pic>
              <p:nvPicPr>
                <p:cNvPr id="190" name="Ink 189"/>
              </p:nvPicPr>
              <p:blipFill>
                <a:blip r:embed="rId163"/>
              </p:blipFill>
              <p:spPr>
                <a:xfrm>
                  <a:off x="258208" y="4980710"/>
                  <a:ext cx="103680" cy="26460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91" name="Ink 190"/>
                <p14:cNvContentPartPr/>
                <p14:nvPr/>
              </p14:nvContentPartPr>
              <p14:xfrm>
                <a:off x="436048" y="5057030"/>
                <a:ext cx="191880" cy="111960"/>
              </p14:xfrm>
            </p:contentPart>
          </mc:Choice>
          <mc:Fallback xmlns="">
            <p:pic>
              <p:nvPicPr>
                <p:cNvPr id="191" name="Ink 190"/>
              </p:nvPicPr>
              <p:blipFill>
                <a:blip r:embed="rId165"/>
              </p:blipFill>
              <p:spPr>
                <a:xfrm>
                  <a:off x="436048" y="5057030"/>
                  <a:ext cx="191880" cy="11196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92" name="Ink 191"/>
                <p14:cNvContentPartPr/>
                <p14:nvPr/>
              </p14:nvContentPartPr>
              <p14:xfrm>
                <a:off x="430648" y="5216150"/>
                <a:ext cx="213840" cy="14040"/>
              </p14:xfrm>
            </p:contentPart>
          </mc:Choice>
          <mc:Fallback xmlns="">
            <p:pic>
              <p:nvPicPr>
                <p:cNvPr id="192" name="Ink 191"/>
              </p:nvPicPr>
              <p:blipFill>
                <a:blip r:embed="rId167"/>
              </p:blipFill>
              <p:spPr>
                <a:xfrm>
                  <a:off x="430648" y="5216150"/>
                  <a:ext cx="213840" cy="1404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93" name="Ink 192"/>
                <p14:cNvContentPartPr/>
                <p14:nvPr/>
              </p14:nvContentPartPr>
              <p14:xfrm>
                <a:off x="717208" y="5019950"/>
                <a:ext cx="126360" cy="218880"/>
              </p14:xfrm>
            </p:contentPart>
          </mc:Choice>
          <mc:Fallback xmlns="">
            <p:pic>
              <p:nvPicPr>
                <p:cNvPr id="193" name="Ink 192"/>
              </p:nvPicPr>
              <p:blipFill>
                <a:blip r:embed="rId169"/>
              </p:blipFill>
              <p:spPr>
                <a:xfrm>
                  <a:off x="717208" y="5019950"/>
                  <a:ext cx="126360" cy="21888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94" name="Ink 193"/>
                <p14:cNvContentPartPr/>
                <p14:nvPr/>
              </p14:nvContentPartPr>
              <p14:xfrm>
                <a:off x="95128" y="5326310"/>
                <a:ext cx="835560" cy="15840"/>
              </p14:xfrm>
            </p:contentPart>
          </mc:Choice>
          <mc:Fallback xmlns="">
            <p:pic>
              <p:nvPicPr>
                <p:cNvPr id="194" name="Ink 193"/>
              </p:nvPicPr>
              <p:blipFill>
                <a:blip r:embed="rId171"/>
              </p:blipFill>
              <p:spPr>
                <a:xfrm>
                  <a:off x="95128" y="5326310"/>
                  <a:ext cx="835560" cy="15840"/>
                </a:xfrm>
                <a:prstGeom prst="rect"/>
              </p:spPr>
            </p:pic>
          </mc:Fallback>
        </mc:AlternateContent>
      </p:grpSp>
      <p:grpSp>
        <p:nvGrpSpPr>
          <p:cNvPr id="201" name="Group 200"/>
          <p:cNvGrpSpPr/>
          <p:nvPr/>
        </p:nvGrpSpPr>
        <p:grpSpPr>
          <a:xfrm>
            <a:off x="5982928" y="4887110"/>
            <a:ext cx="801000" cy="464040"/>
            <a:chOff x="5982928" y="4887110"/>
            <a:chExt cx="801000" cy="464040"/>
          </a:xfrm>
        </p:grpSpPr>
        <mc:AlternateContent xmlns:mc="http://schemas.openxmlformats.org/markup-compatibility/2006" xmlns:p14="http://schemas.microsoft.com/office/powerpoint/2010/main">
          <mc:Choice Requires="p14">
            <p:contentPart p14:bwMode="auto" r:id="rId172">
              <p14:nvContentPartPr>
                <p14:cNvPr id="196" name="Ink 195"/>
                <p14:cNvContentPartPr/>
                <p14:nvPr/>
              </p14:nvContentPartPr>
              <p14:xfrm>
                <a:off x="6080128" y="4887110"/>
                <a:ext cx="98640" cy="327240"/>
              </p14:xfrm>
            </p:contentPart>
          </mc:Choice>
          <mc:Fallback xmlns="">
            <p:pic>
              <p:nvPicPr>
                <p:cNvPr id="196" name="Ink 195"/>
              </p:nvPicPr>
              <p:blipFill>
                <a:blip r:embed="rId173"/>
              </p:blipFill>
              <p:spPr>
                <a:xfrm>
                  <a:off x="6080128" y="4887110"/>
                  <a:ext cx="98640" cy="32724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97" name="Ink 196"/>
                <p14:cNvContentPartPr/>
                <p14:nvPr/>
              </p14:nvContentPartPr>
              <p14:xfrm>
                <a:off x="6251128" y="4980350"/>
                <a:ext cx="235080" cy="131040"/>
              </p14:xfrm>
            </p:contentPart>
          </mc:Choice>
          <mc:Fallback xmlns="">
            <p:pic>
              <p:nvPicPr>
                <p:cNvPr id="197" name="Ink 196"/>
              </p:nvPicPr>
              <p:blipFill>
                <a:blip r:embed="rId175"/>
              </p:blipFill>
              <p:spPr>
                <a:xfrm>
                  <a:off x="6251128" y="4980350"/>
                  <a:ext cx="235080" cy="13104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98" name="Ink 197"/>
                <p14:cNvContentPartPr/>
                <p14:nvPr/>
              </p14:nvContentPartPr>
              <p14:xfrm>
                <a:off x="6258328" y="5181230"/>
                <a:ext cx="244440" cy="10440"/>
              </p14:xfrm>
            </p:contentPart>
          </mc:Choice>
          <mc:Fallback xmlns="">
            <p:pic>
              <p:nvPicPr>
                <p:cNvPr id="198" name="Ink 197"/>
              </p:nvPicPr>
              <p:blipFill>
                <a:blip r:embed="rId177"/>
              </p:blipFill>
              <p:spPr>
                <a:xfrm>
                  <a:off x="6258328" y="5181230"/>
                  <a:ext cx="244440" cy="1044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99" name="Ink 198"/>
                <p14:cNvContentPartPr/>
                <p14:nvPr/>
              </p14:nvContentPartPr>
              <p14:xfrm>
                <a:off x="6590968" y="4988990"/>
                <a:ext cx="120960" cy="231840"/>
              </p14:xfrm>
            </p:contentPart>
          </mc:Choice>
          <mc:Fallback xmlns="">
            <p:pic>
              <p:nvPicPr>
                <p:cNvPr id="199" name="Ink 198"/>
              </p:nvPicPr>
              <p:blipFill>
                <a:blip r:embed="rId179"/>
              </p:blipFill>
              <p:spPr>
                <a:xfrm>
                  <a:off x="6590968" y="4988990"/>
                  <a:ext cx="120960" cy="23184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200" name="Ink 199"/>
                <p14:cNvContentPartPr/>
                <p14:nvPr/>
              </p14:nvContentPartPr>
              <p14:xfrm>
                <a:off x="5982928" y="5330630"/>
                <a:ext cx="801000" cy="20520"/>
              </p14:xfrm>
            </p:contentPart>
          </mc:Choice>
          <mc:Fallback xmlns="">
            <p:pic>
              <p:nvPicPr>
                <p:cNvPr id="200" name="Ink 199"/>
              </p:nvPicPr>
              <p:blipFill>
                <a:blip r:embed="rId181"/>
              </p:blipFill>
              <p:spPr>
                <a:xfrm>
                  <a:off x="5982928" y="5330630"/>
                  <a:ext cx="801000" cy="20520"/>
                </a:xfrm>
                <a:prstGeom prst="rect"/>
              </p:spPr>
            </p:pic>
          </mc:Fallback>
        </mc:AlternateContent>
      </p:grpSp>
      <p:grpSp>
        <p:nvGrpSpPr>
          <p:cNvPr id="204" name="Group 203"/>
          <p:cNvGrpSpPr/>
          <p:nvPr/>
        </p:nvGrpSpPr>
        <p:grpSpPr>
          <a:xfrm>
            <a:off x="1551688" y="2931590"/>
            <a:ext cx="1574640" cy="74520"/>
            <a:chOff x="1551688" y="2931590"/>
            <a:chExt cx="1574640" cy="74520"/>
          </a:xfrm>
        </p:grpSpPr>
        <mc:AlternateContent xmlns:mc="http://schemas.openxmlformats.org/markup-compatibility/2006" xmlns:p14="http://schemas.microsoft.com/office/powerpoint/2010/main">
          <mc:Choice Requires="p14">
            <p:contentPart p14:bwMode="auto" r:id="rId182">
              <p14:nvContentPartPr>
                <p14:cNvPr id="202" name="Ink 201"/>
                <p14:cNvContentPartPr/>
                <p14:nvPr/>
              </p14:nvContentPartPr>
              <p14:xfrm>
                <a:off x="1631608" y="2988830"/>
                <a:ext cx="25200" cy="17280"/>
              </p14:xfrm>
            </p:contentPart>
          </mc:Choice>
          <mc:Fallback xmlns="">
            <p:pic>
              <p:nvPicPr>
                <p:cNvPr id="202" name="Ink 201"/>
              </p:nvPicPr>
              <p:blipFill>
                <a:blip r:embed="rId183"/>
              </p:blipFill>
              <p:spPr>
                <a:xfrm>
                  <a:off x="1631608" y="2988830"/>
                  <a:ext cx="25200" cy="1728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203" name="Ink 202"/>
                <p14:cNvContentPartPr/>
                <p14:nvPr/>
              </p14:nvContentPartPr>
              <p14:xfrm>
                <a:off x="1551688" y="2931590"/>
                <a:ext cx="1574640" cy="48600"/>
              </p14:xfrm>
            </p:contentPart>
          </mc:Choice>
          <mc:Fallback xmlns="">
            <p:pic>
              <p:nvPicPr>
                <p:cNvPr id="203" name="Ink 202"/>
              </p:nvPicPr>
              <p:blipFill>
                <a:blip r:embed="rId185"/>
              </p:blipFill>
              <p:spPr>
                <a:xfrm>
                  <a:off x="1551688" y="2931590"/>
                  <a:ext cx="1574640" cy="48600"/>
                </a:xfrm>
                <a:prstGeom prst="rect"/>
              </p:spPr>
            </p:pic>
          </mc:Fallback>
        </mc:AlternateContent>
      </p:grpSp>
      <mc:AlternateContent xmlns:mc="http://schemas.openxmlformats.org/markup-compatibility/2006" xmlns:p14="http://schemas.microsoft.com/office/powerpoint/2010/main">
        <mc:Choice Requires="p14">
          <p:contentPart p14:bwMode="auto" r:id="rId186">
            <p14:nvContentPartPr>
              <p14:cNvPr id="205" name="Ink 204"/>
              <p14:cNvContentPartPr/>
              <p14:nvPr/>
            </p14:nvContentPartPr>
            <p14:xfrm>
              <a:off x="7488448" y="2850590"/>
              <a:ext cx="1441080" cy="50400"/>
            </p14:xfrm>
          </p:contentPart>
        </mc:Choice>
        <mc:Fallback xmlns="">
          <p:pic>
            <p:nvPicPr>
              <p:cNvPr id="205" name="Ink 204"/>
            </p:nvPicPr>
            <p:blipFill>
              <a:blip r:embed="rId187"/>
            </p:blipFill>
            <p:spPr>
              <a:xfrm>
                <a:off x="7488448" y="2850590"/>
                <a:ext cx="1441080" cy="50400"/>
              </a:xfrm>
              <a:prstGeom prst="rect"/>
            </p:spPr>
          </p:pic>
        </mc:Fallback>
      </mc:AlternateContent>
      <p:grpSp>
        <p:nvGrpSpPr>
          <p:cNvPr id="261" name="Group 260"/>
          <p:cNvGrpSpPr/>
          <p:nvPr/>
        </p:nvGrpSpPr>
        <p:grpSpPr>
          <a:xfrm>
            <a:off x="1662208" y="3149030"/>
            <a:ext cx="1962360" cy="905400"/>
            <a:chOff x="1662208" y="3149030"/>
            <a:chExt cx="1962360" cy="905400"/>
          </a:xfrm>
        </p:grpSpPr>
        <mc:AlternateContent xmlns:mc="http://schemas.openxmlformats.org/markup-compatibility/2006" xmlns:p14="http://schemas.microsoft.com/office/powerpoint/2010/main">
          <mc:Choice Requires="p14">
            <p:contentPart p14:bwMode="auto" r:id="rId188">
              <p14:nvContentPartPr>
                <p14:cNvPr id="234" name="Ink 233"/>
                <p14:cNvContentPartPr/>
                <p14:nvPr/>
              </p14:nvContentPartPr>
              <p14:xfrm>
                <a:off x="1662208" y="3190070"/>
                <a:ext cx="187920" cy="195840"/>
              </p14:xfrm>
            </p:contentPart>
          </mc:Choice>
          <mc:Fallback xmlns="">
            <p:pic>
              <p:nvPicPr>
                <p:cNvPr id="234" name="Ink 233"/>
              </p:nvPicPr>
              <p:blipFill>
                <a:blip r:embed="rId189"/>
              </p:blipFill>
              <p:spPr>
                <a:xfrm>
                  <a:off x="1662208" y="3190070"/>
                  <a:ext cx="187920" cy="19584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235" name="Ink 234"/>
                <p14:cNvContentPartPr/>
                <p14:nvPr/>
              </p14:nvContentPartPr>
              <p14:xfrm>
                <a:off x="1894408" y="3409670"/>
                <a:ext cx="129240" cy="105480"/>
              </p14:xfrm>
            </p:contentPart>
          </mc:Choice>
          <mc:Fallback xmlns="">
            <p:pic>
              <p:nvPicPr>
                <p:cNvPr id="235" name="Ink 234"/>
              </p:nvPicPr>
              <p:blipFill>
                <a:blip r:embed="rId191"/>
              </p:blipFill>
              <p:spPr>
                <a:xfrm>
                  <a:off x="1894408" y="3409670"/>
                  <a:ext cx="129240" cy="10548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236" name="Ink 235"/>
                <p14:cNvContentPartPr/>
                <p14:nvPr/>
              </p14:nvContentPartPr>
              <p14:xfrm>
                <a:off x="1896208" y="3278990"/>
                <a:ext cx="75960" cy="85680"/>
              </p14:xfrm>
            </p:contentPart>
          </mc:Choice>
          <mc:Fallback xmlns="">
            <p:pic>
              <p:nvPicPr>
                <p:cNvPr id="236" name="Ink 235"/>
              </p:nvPicPr>
              <p:blipFill>
                <a:blip r:embed="rId193"/>
              </p:blipFill>
              <p:spPr>
                <a:xfrm>
                  <a:off x="1896208" y="3278990"/>
                  <a:ext cx="75960" cy="8568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237" name="Ink 236"/>
                <p14:cNvContentPartPr/>
                <p14:nvPr/>
              </p14:nvContentPartPr>
              <p14:xfrm>
                <a:off x="2080168" y="3364310"/>
                <a:ext cx="15120" cy="111960"/>
              </p14:xfrm>
            </p:contentPart>
          </mc:Choice>
          <mc:Fallback xmlns="">
            <p:pic>
              <p:nvPicPr>
                <p:cNvPr id="237" name="Ink 236"/>
              </p:nvPicPr>
              <p:blipFill>
                <a:blip r:embed="rId195"/>
              </p:blipFill>
              <p:spPr>
                <a:xfrm>
                  <a:off x="2080168" y="3364310"/>
                  <a:ext cx="15120" cy="11196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238" name="Ink 237"/>
                <p14:cNvContentPartPr/>
                <p14:nvPr/>
              </p14:nvContentPartPr>
              <p14:xfrm>
                <a:off x="1994848" y="3409670"/>
                <a:ext cx="168840" cy="14040"/>
              </p14:xfrm>
            </p:contentPart>
          </mc:Choice>
          <mc:Fallback xmlns="">
            <p:pic>
              <p:nvPicPr>
                <p:cNvPr id="238" name="Ink 237"/>
              </p:nvPicPr>
              <p:blipFill>
                <a:blip r:embed="rId197"/>
              </p:blipFill>
              <p:spPr>
                <a:xfrm>
                  <a:off x="1994848" y="3409670"/>
                  <a:ext cx="168840" cy="1404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239" name="Ink 238"/>
                <p14:cNvContentPartPr/>
                <p14:nvPr/>
              </p14:nvContentPartPr>
              <p14:xfrm>
                <a:off x="2156848" y="3331910"/>
                <a:ext cx="103320" cy="168120"/>
              </p14:xfrm>
            </p:contentPart>
          </mc:Choice>
          <mc:Fallback xmlns="">
            <p:pic>
              <p:nvPicPr>
                <p:cNvPr id="239" name="Ink 238"/>
              </p:nvPicPr>
              <p:blipFill>
                <a:blip r:embed="rId199"/>
              </p:blipFill>
              <p:spPr>
                <a:xfrm>
                  <a:off x="2156848" y="3331910"/>
                  <a:ext cx="103320" cy="16812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240" name="Ink 239"/>
                <p14:cNvContentPartPr/>
                <p14:nvPr/>
              </p14:nvContentPartPr>
              <p14:xfrm>
                <a:off x="2439088" y="3280430"/>
                <a:ext cx="141840" cy="10080"/>
              </p14:xfrm>
            </p:contentPart>
          </mc:Choice>
          <mc:Fallback xmlns="">
            <p:pic>
              <p:nvPicPr>
                <p:cNvPr id="240" name="Ink 239"/>
              </p:nvPicPr>
              <p:blipFill>
                <a:blip r:embed="rId201"/>
              </p:blipFill>
              <p:spPr>
                <a:xfrm>
                  <a:off x="2439088" y="3280430"/>
                  <a:ext cx="141840" cy="1008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241" name="Ink 240"/>
                <p14:cNvContentPartPr/>
                <p14:nvPr/>
              </p14:nvContentPartPr>
              <p14:xfrm>
                <a:off x="2447368" y="3347390"/>
                <a:ext cx="102960" cy="7920"/>
              </p14:xfrm>
            </p:contentPart>
          </mc:Choice>
          <mc:Fallback xmlns="">
            <p:pic>
              <p:nvPicPr>
                <p:cNvPr id="241" name="Ink 240"/>
              </p:nvPicPr>
              <p:blipFill>
                <a:blip r:embed="rId203"/>
              </p:blipFill>
              <p:spPr>
                <a:xfrm>
                  <a:off x="2447368" y="3347390"/>
                  <a:ext cx="102960" cy="792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242" name="Ink 241"/>
                <p14:cNvContentPartPr/>
                <p14:nvPr/>
              </p14:nvContentPartPr>
              <p14:xfrm>
                <a:off x="2770288" y="3189350"/>
                <a:ext cx="168840" cy="187560"/>
              </p14:xfrm>
            </p:contentPart>
          </mc:Choice>
          <mc:Fallback xmlns="">
            <p:pic>
              <p:nvPicPr>
                <p:cNvPr id="242" name="Ink 241"/>
              </p:nvPicPr>
              <p:blipFill>
                <a:blip r:embed="rId205"/>
              </p:blipFill>
              <p:spPr>
                <a:xfrm>
                  <a:off x="2770288" y="3189350"/>
                  <a:ext cx="168840" cy="18756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243" name="Ink 242"/>
                <p14:cNvContentPartPr/>
                <p14:nvPr/>
              </p14:nvContentPartPr>
              <p14:xfrm>
                <a:off x="2987728" y="3336590"/>
                <a:ext cx="102240" cy="124920"/>
              </p14:xfrm>
            </p:contentPart>
          </mc:Choice>
          <mc:Fallback xmlns="">
            <p:pic>
              <p:nvPicPr>
                <p:cNvPr id="243" name="Ink 242"/>
              </p:nvPicPr>
              <p:blipFill>
                <a:blip r:embed="rId207"/>
              </p:blipFill>
              <p:spPr>
                <a:xfrm>
                  <a:off x="2987728" y="3336590"/>
                  <a:ext cx="102240" cy="12492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244" name="Ink 243"/>
                <p14:cNvContentPartPr/>
                <p14:nvPr/>
              </p14:nvContentPartPr>
              <p14:xfrm>
                <a:off x="3021928" y="3235070"/>
                <a:ext cx="84600" cy="72000"/>
              </p14:xfrm>
            </p:contentPart>
          </mc:Choice>
          <mc:Fallback xmlns="">
            <p:pic>
              <p:nvPicPr>
                <p:cNvPr id="244" name="Ink 243"/>
              </p:nvPicPr>
              <p:blipFill>
                <a:blip r:embed="rId209"/>
              </p:blipFill>
              <p:spPr>
                <a:xfrm>
                  <a:off x="3021928" y="3235070"/>
                  <a:ext cx="84600" cy="7200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245" name="Ink 244"/>
                <p14:cNvContentPartPr/>
                <p14:nvPr/>
              </p14:nvContentPartPr>
              <p14:xfrm>
                <a:off x="3268528" y="3199790"/>
                <a:ext cx="20520" cy="169920"/>
              </p14:xfrm>
            </p:contentPart>
          </mc:Choice>
          <mc:Fallback xmlns="">
            <p:pic>
              <p:nvPicPr>
                <p:cNvPr id="245" name="Ink 244"/>
              </p:nvPicPr>
              <p:blipFill>
                <a:blip r:embed="rId211"/>
              </p:blipFill>
              <p:spPr>
                <a:xfrm>
                  <a:off x="3268528" y="3199790"/>
                  <a:ext cx="20520" cy="16992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246" name="Ink 245"/>
                <p14:cNvContentPartPr/>
                <p14:nvPr/>
              </p14:nvContentPartPr>
              <p14:xfrm>
                <a:off x="3214528" y="3264590"/>
                <a:ext cx="159480" cy="7920"/>
              </p14:xfrm>
            </p:contentPart>
          </mc:Choice>
          <mc:Fallback xmlns="">
            <p:pic>
              <p:nvPicPr>
                <p:cNvPr id="246" name="Ink 245"/>
              </p:nvPicPr>
              <p:blipFill>
                <a:blip r:embed="rId213"/>
              </p:blipFill>
              <p:spPr>
                <a:xfrm>
                  <a:off x="3214528" y="3264590"/>
                  <a:ext cx="159480" cy="792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247" name="Ink 246"/>
                <p14:cNvContentPartPr/>
                <p14:nvPr/>
              </p14:nvContentPartPr>
              <p14:xfrm>
                <a:off x="3510808" y="3149030"/>
                <a:ext cx="113760" cy="204120"/>
              </p14:xfrm>
            </p:contentPart>
          </mc:Choice>
          <mc:Fallback xmlns="">
            <p:pic>
              <p:nvPicPr>
                <p:cNvPr id="247" name="Ink 246"/>
              </p:nvPicPr>
              <p:blipFill>
                <a:blip r:embed="rId215"/>
              </p:blipFill>
              <p:spPr>
                <a:xfrm>
                  <a:off x="3510808" y="3149030"/>
                  <a:ext cx="113760" cy="20412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249" name="Ink 248"/>
                <p14:cNvContentPartPr/>
                <p14:nvPr/>
              </p14:nvContentPartPr>
              <p14:xfrm>
                <a:off x="1808368" y="3604070"/>
                <a:ext cx="123120" cy="390960"/>
              </p14:xfrm>
            </p:contentPart>
          </mc:Choice>
          <mc:Fallback xmlns="">
            <p:pic>
              <p:nvPicPr>
                <p:cNvPr id="249" name="Ink 248"/>
              </p:nvPicPr>
              <p:blipFill>
                <a:blip r:embed="rId217"/>
              </p:blipFill>
              <p:spPr>
                <a:xfrm>
                  <a:off x="1808368" y="3604070"/>
                  <a:ext cx="123120" cy="39096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250" name="Ink 249"/>
                <p14:cNvContentPartPr/>
                <p14:nvPr/>
              </p14:nvContentPartPr>
              <p14:xfrm>
                <a:off x="1966408" y="3852830"/>
                <a:ext cx="121680" cy="118440"/>
              </p14:xfrm>
            </p:contentPart>
          </mc:Choice>
          <mc:Fallback xmlns="">
            <p:pic>
              <p:nvPicPr>
                <p:cNvPr id="250" name="Ink 249"/>
              </p:nvPicPr>
              <p:blipFill>
                <a:blip r:embed="rId219"/>
              </p:blipFill>
              <p:spPr>
                <a:xfrm>
                  <a:off x="1966408" y="3852830"/>
                  <a:ext cx="121680" cy="11844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251" name="Ink 250"/>
                <p14:cNvContentPartPr/>
                <p14:nvPr/>
              </p14:nvContentPartPr>
              <p14:xfrm>
                <a:off x="2002768" y="3750590"/>
                <a:ext cx="75960" cy="74160"/>
              </p14:xfrm>
            </p:contentPart>
          </mc:Choice>
          <mc:Fallback xmlns="">
            <p:pic>
              <p:nvPicPr>
                <p:cNvPr id="251" name="Ink 250"/>
              </p:nvPicPr>
              <p:blipFill>
                <a:blip r:embed="rId221"/>
              </p:blipFill>
              <p:spPr>
                <a:xfrm>
                  <a:off x="2002768" y="3750590"/>
                  <a:ext cx="75960" cy="7416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252" name="Ink 251"/>
                <p14:cNvContentPartPr/>
                <p14:nvPr/>
              </p14:nvContentPartPr>
              <p14:xfrm>
                <a:off x="2177368" y="3820430"/>
                <a:ext cx="13320" cy="135000"/>
              </p14:xfrm>
            </p:contentPart>
          </mc:Choice>
          <mc:Fallback xmlns="">
            <p:pic>
              <p:nvPicPr>
                <p:cNvPr id="252" name="Ink 251"/>
              </p:nvPicPr>
              <p:blipFill>
                <a:blip r:embed="rId223"/>
              </p:blipFill>
              <p:spPr>
                <a:xfrm>
                  <a:off x="2177368" y="3820430"/>
                  <a:ext cx="13320" cy="13500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253" name="Ink 252"/>
                <p14:cNvContentPartPr/>
                <p14:nvPr/>
              </p14:nvContentPartPr>
              <p14:xfrm>
                <a:off x="2110048" y="3880910"/>
                <a:ext cx="126360" cy="3600"/>
              </p14:xfrm>
            </p:contentPart>
          </mc:Choice>
          <mc:Fallback xmlns="">
            <p:pic>
              <p:nvPicPr>
                <p:cNvPr id="253" name="Ink 252"/>
              </p:nvPicPr>
              <p:blipFill>
                <a:blip r:embed="rId225"/>
              </p:blipFill>
              <p:spPr>
                <a:xfrm>
                  <a:off x="2110048" y="3880910"/>
                  <a:ext cx="126360" cy="360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254" name="Ink 253"/>
                <p14:cNvContentPartPr/>
                <p14:nvPr/>
              </p14:nvContentPartPr>
              <p14:xfrm>
                <a:off x="2270248" y="3791630"/>
                <a:ext cx="139320" cy="177480"/>
              </p14:xfrm>
            </p:contentPart>
          </mc:Choice>
          <mc:Fallback xmlns="">
            <p:pic>
              <p:nvPicPr>
                <p:cNvPr id="254" name="Ink 253"/>
              </p:nvPicPr>
              <p:blipFill>
                <a:blip r:embed="rId227"/>
              </p:blipFill>
              <p:spPr>
                <a:xfrm>
                  <a:off x="2270248" y="3791630"/>
                  <a:ext cx="139320" cy="17748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255" name="Ink 254"/>
                <p14:cNvContentPartPr/>
                <p14:nvPr/>
              </p14:nvContentPartPr>
              <p14:xfrm>
                <a:off x="2589928" y="3811790"/>
                <a:ext cx="124200" cy="360"/>
              </p14:xfrm>
            </p:contentPart>
          </mc:Choice>
          <mc:Fallback xmlns="">
            <p:pic>
              <p:nvPicPr>
                <p:cNvPr id="255" name="Ink 254"/>
              </p:nvPicPr>
              <p:blipFill>
                <a:blip r:embed="rId229"/>
              </p:blipFill>
              <p:spPr>
                <a:xfrm>
                  <a:off x="2589928" y="3811790"/>
                  <a:ext cx="124200" cy="36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256" name="Ink 255"/>
                <p14:cNvContentPartPr/>
                <p14:nvPr/>
              </p14:nvContentPartPr>
              <p14:xfrm>
                <a:off x="2587408" y="3861470"/>
                <a:ext cx="124200" cy="3600"/>
              </p14:xfrm>
            </p:contentPart>
          </mc:Choice>
          <mc:Fallback xmlns="">
            <p:pic>
              <p:nvPicPr>
                <p:cNvPr id="256" name="Ink 255"/>
              </p:nvPicPr>
              <p:blipFill>
                <a:blip r:embed="rId231"/>
              </p:blipFill>
              <p:spPr>
                <a:xfrm>
                  <a:off x="2587408" y="3861470"/>
                  <a:ext cx="124200" cy="360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258" name="Ink 257"/>
                <p14:cNvContentPartPr/>
                <p14:nvPr/>
              </p14:nvContentPartPr>
              <p14:xfrm>
                <a:off x="2929048" y="3676790"/>
                <a:ext cx="153720" cy="377640"/>
              </p14:xfrm>
            </p:contentPart>
          </mc:Choice>
          <mc:Fallback xmlns="">
            <p:pic>
              <p:nvPicPr>
                <p:cNvPr id="258" name="Ink 257"/>
              </p:nvPicPr>
              <p:blipFill>
                <a:blip r:embed="rId233"/>
              </p:blipFill>
              <p:spPr>
                <a:xfrm>
                  <a:off x="2929048" y="3676790"/>
                  <a:ext cx="153720" cy="37764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259" name="Ink 258"/>
                <p14:cNvContentPartPr/>
                <p14:nvPr/>
              </p14:nvContentPartPr>
              <p14:xfrm>
                <a:off x="3156568" y="3866870"/>
                <a:ext cx="122760" cy="118440"/>
              </p14:xfrm>
            </p:contentPart>
          </mc:Choice>
          <mc:Fallback xmlns="">
            <p:pic>
              <p:nvPicPr>
                <p:cNvPr id="259" name="Ink 258"/>
              </p:nvPicPr>
              <p:blipFill>
                <a:blip r:embed="rId235"/>
              </p:blipFill>
              <p:spPr>
                <a:xfrm>
                  <a:off x="3156568" y="3866870"/>
                  <a:ext cx="122760" cy="11844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260" name="Ink 259"/>
                <p14:cNvContentPartPr/>
                <p14:nvPr/>
              </p14:nvContentPartPr>
              <p14:xfrm>
                <a:off x="3163768" y="3738350"/>
                <a:ext cx="94320" cy="73080"/>
              </p14:xfrm>
            </p:contentPart>
          </mc:Choice>
          <mc:Fallback xmlns="">
            <p:pic>
              <p:nvPicPr>
                <p:cNvPr id="260" name="Ink 259"/>
              </p:nvPicPr>
              <p:blipFill>
                <a:blip r:embed="rId237"/>
              </p:blipFill>
              <p:spPr>
                <a:xfrm>
                  <a:off x="3163768" y="3738350"/>
                  <a:ext cx="94320" cy="73080"/>
                </a:xfrm>
                <a:prstGeom prst="rect"/>
              </p:spPr>
            </p:pic>
          </mc:Fallback>
        </mc:AlternateContent>
      </p:grpSp>
      <p:grpSp>
        <p:nvGrpSpPr>
          <p:cNvPr id="271" name="Group 270"/>
          <p:cNvGrpSpPr/>
          <p:nvPr/>
        </p:nvGrpSpPr>
        <p:grpSpPr>
          <a:xfrm>
            <a:off x="1497328" y="4195190"/>
            <a:ext cx="1305000" cy="444960"/>
            <a:chOff x="1497328" y="4195190"/>
            <a:chExt cx="1305000" cy="444960"/>
          </a:xfrm>
        </p:grpSpPr>
        <mc:AlternateContent xmlns:mc="http://schemas.openxmlformats.org/markup-compatibility/2006" xmlns:p14="http://schemas.microsoft.com/office/powerpoint/2010/main">
          <mc:Choice Requires="p14">
            <p:contentPart p14:bwMode="auto" r:id="rId238">
              <p14:nvContentPartPr>
                <p14:cNvPr id="262" name="Ink 261"/>
                <p14:cNvContentPartPr/>
                <p14:nvPr/>
              </p14:nvContentPartPr>
              <p14:xfrm>
                <a:off x="1497328" y="4195190"/>
                <a:ext cx="94680" cy="266400"/>
              </p14:xfrm>
            </p:contentPart>
          </mc:Choice>
          <mc:Fallback xmlns="">
            <p:pic>
              <p:nvPicPr>
                <p:cNvPr id="262" name="Ink 261"/>
              </p:nvPicPr>
              <p:blipFill>
                <a:blip r:embed="rId239"/>
              </p:blipFill>
              <p:spPr>
                <a:xfrm>
                  <a:off x="1497328" y="4195190"/>
                  <a:ext cx="94680" cy="26640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263" name="Ink 262"/>
                <p14:cNvContentPartPr/>
                <p14:nvPr/>
              </p14:nvContentPartPr>
              <p14:xfrm>
                <a:off x="1596328" y="4409750"/>
                <a:ext cx="176040" cy="230400"/>
              </p14:xfrm>
            </p:contentPart>
          </mc:Choice>
          <mc:Fallback xmlns="">
            <p:pic>
              <p:nvPicPr>
                <p:cNvPr id="263" name="Ink 262"/>
              </p:nvPicPr>
              <p:blipFill>
                <a:blip r:embed="rId241"/>
              </p:blipFill>
              <p:spPr>
                <a:xfrm>
                  <a:off x="1596328" y="4409750"/>
                  <a:ext cx="176040" cy="23040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264" name="Ink 263"/>
                <p14:cNvContentPartPr/>
                <p14:nvPr/>
              </p14:nvContentPartPr>
              <p14:xfrm>
                <a:off x="1843288" y="4469510"/>
                <a:ext cx="7560" cy="132840"/>
              </p14:xfrm>
            </p:contentPart>
          </mc:Choice>
          <mc:Fallback xmlns="">
            <p:pic>
              <p:nvPicPr>
                <p:cNvPr id="264" name="Ink 263"/>
              </p:nvPicPr>
              <p:blipFill>
                <a:blip r:embed="rId243"/>
              </p:blipFill>
              <p:spPr>
                <a:xfrm>
                  <a:off x="1843288" y="4469510"/>
                  <a:ext cx="7560" cy="13284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265" name="Ink 264"/>
                <p14:cNvContentPartPr/>
                <p14:nvPr/>
              </p14:nvContentPartPr>
              <p14:xfrm>
                <a:off x="1793248" y="4537190"/>
                <a:ext cx="133560" cy="10800"/>
              </p14:xfrm>
            </p:contentPart>
          </mc:Choice>
          <mc:Fallback xmlns="">
            <p:pic>
              <p:nvPicPr>
                <p:cNvPr id="265" name="Ink 264"/>
              </p:nvPicPr>
              <p:blipFill>
                <a:blip r:embed="rId245"/>
              </p:blipFill>
              <p:spPr>
                <a:xfrm>
                  <a:off x="1793248" y="4537190"/>
                  <a:ext cx="133560" cy="1080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266" name="Ink 265"/>
                <p14:cNvContentPartPr/>
                <p14:nvPr/>
              </p14:nvContentPartPr>
              <p14:xfrm>
                <a:off x="1935808" y="4454390"/>
                <a:ext cx="114840" cy="175320"/>
              </p14:xfrm>
            </p:contentPart>
          </mc:Choice>
          <mc:Fallback xmlns="">
            <p:pic>
              <p:nvPicPr>
                <p:cNvPr id="266" name="Ink 265"/>
              </p:nvPicPr>
              <p:blipFill>
                <a:blip r:embed="rId247"/>
              </p:blipFill>
              <p:spPr>
                <a:xfrm>
                  <a:off x="1935808" y="4454390"/>
                  <a:ext cx="114840" cy="17532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267" name="Ink 266"/>
                <p14:cNvContentPartPr/>
                <p14:nvPr/>
              </p14:nvContentPartPr>
              <p14:xfrm>
                <a:off x="2203288" y="4402550"/>
                <a:ext cx="154800" cy="9000"/>
              </p14:xfrm>
            </p:contentPart>
          </mc:Choice>
          <mc:Fallback xmlns="">
            <p:pic>
              <p:nvPicPr>
                <p:cNvPr id="267" name="Ink 266"/>
              </p:nvPicPr>
              <p:blipFill>
                <a:blip r:embed="rId249"/>
              </p:blipFill>
              <p:spPr>
                <a:xfrm>
                  <a:off x="2203288" y="4402550"/>
                  <a:ext cx="154800" cy="900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268" name="Ink 267"/>
                <p14:cNvContentPartPr/>
                <p14:nvPr/>
              </p14:nvContentPartPr>
              <p14:xfrm>
                <a:off x="2220928" y="4466270"/>
                <a:ext cx="121680" cy="360"/>
              </p14:xfrm>
            </p:contentPart>
          </mc:Choice>
          <mc:Fallback xmlns="">
            <p:pic>
              <p:nvPicPr>
                <p:cNvPr id="268" name="Ink 267"/>
              </p:nvPicPr>
              <p:blipFill>
                <a:blip r:embed="rId251"/>
              </p:blipFill>
              <p:spPr>
                <a:xfrm>
                  <a:off x="2220928" y="4466270"/>
                  <a:ext cx="121680" cy="36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269" name="Ink 268"/>
                <p14:cNvContentPartPr/>
                <p14:nvPr/>
              </p14:nvContentPartPr>
              <p14:xfrm>
                <a:off x="2534488" y="4304270"/>
                <a:ext cx="91440" cy="258480"/>
              </p14:xfrm>
            </p:contentPart>
          </mc:Choice>
          <mc:Fallback xmlns="">
            <p:pic>
              <p:nvPicPr>
                <p:cNvPr id="269" name="Ink 268"/>
              </p:nvPicPr>
              <p:blipFill>
                <a:blip r:embed="rId253"/>
              </p:blipFill>
              <p:spPr>
                <a:xfrm>
                  <a:off x="2534488" y="4304270"/>
                  <a:ext cx="91440" cy="25848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270" name="Ink 269"/>
                <p14:cNvContentPartPr/>
                <p14:nvPr/>
              </p14:nvContentPartPr>
              <p14:xfrm>
                <a:off x="2647168" y="4398950"/>
                <a:ext cx="155160" cy="196200"/>
              </p14:xfrm>
            </p:contentPart>
          </mc:Choice>
          <mc:Fallback xmlns="">
            <p:pic>
              <p:nvPicPr>
                <p:cNvPr id="270" name="Ink 269"/>
              </p:nvPicPr>
              <p:blipFill>
                <a:blip r:embed="rId255"/>
              </p:blipFill>
              <p:spPr>
                <a:xfrm>
                  <a:off x="2647168" y="4398950"/>
                  <a:ext cx="155160" cy="196200"/>
                </a:xfrm>
                <a:prstGeom prst="rect"/>
              </p:spPr>
            </p:pic>
          </mc:Fallback>
        </mc:AlternateContent>
      </p:grpSp>
      <p:grpSp>
        <p:nvGrpSpPr>
          <p:cNvPr id="278" name="Group 277"/>
          <p:cNvGrpSpPr/>
          <p:nvPr/>
        </p:nvGrpSpPr>
        <p:grpSpPr>
          <a:xfrm>
            <a:off x="2912848" y="4298510"/>
            <a:ext cx="899280" cy="351720"/>
            <a:chOff x="2912848" y="4298510"/>
            <a:chExt cx="899280" cy="351720"/>
          </a:xfrm>
        </p:grpSpPr>
        <mc:AlternateContent xmlns:mc="http://schemas.openxmlformats.org/markup-compatibility/2006" xmlns:p14="http://schemas.microsoft.com/office/powerpoint/2010/main">
          <mc:Choice Requires="p14">
            <p:contentPart p14:bwMode="auto" r:id="rId256">
              <p14:nvContentPartPr>
                <p14:cNvPr id="272" name="Ink 271"/>
                <p14:cNvContentPartPr/>
                <p14:nvPr/>
              </p14:nvContentPartPr>
              <p14:xfrm>
                <a:off x="2994208" y="4298510"/>
                <a:ext cx="5040" cy="245880"/>
              </p14:xfrm>
            </p:contentPart>
          </mc:Choice>
          <mc:Fallback xmlns="">
            <p:pic>
              <p:nvPicPr>
                <p:cNvPr id="272" name="Ink 271"/>
              </p:nvPicPr>
              <p:blipFill>
                <a:blip r:embed="rId257"/>
              </p:blipFill>
              <p:spPr>
                <a:xfrm>
                  <a:off x="2994208" y="4298510"/>
                  <a:ext cx="5040" cy="24588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273" name="Ink 272"/>
                <p14:cNvContentPartPr/>
                <p14:nvPr/>
              </p14:nvContentPartPr>
              <p14:xfrm>
                <a:off x="2912848" y="4451510"/>
                <a:ext cx="148680" cy="4680"/>
              </p14:xfrm>
            </p:contentPart>
          </mc:Choice>
          <mc:Fallback xmlns="">
            <p:pic>
              <p:nvPicPr>
                <p:cNvPr id="273" name="Ink 272"/>
              </p:nvPicPr>
              <p:blipFill>
                <a:blip r:embed="rId259"/>
              </p:blipFill>
              <p:spPr>
                <a:xfrm>
                  <a:off x="2912848" y="4451510"/>
                  <a:ext cx="148680" cy="468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274" name="Ink 273"/>
                <p14:cNvContentPartPr/>
                <p14:nvPr/>
              </p14:nvContentPartPr>
              <p14:xfrm>
                <a:off x="3199048" y="4318670"/>
                <a:ext cx="165600" cy="211680"/>
              </p14:xfrm>
            </p:contentPart>
          </mc:Choice>
          <mc:Fallback xmlns="">
            <p:pic>
              <p:nvPicPr>
                <p:cNvPr id="274" name="Ink 273"/>
              </p:nvPicPr>
              <p:blipFill>
                <a:blip r:embed="rId261"/>
              </p:blipFill>
              <p:spPr>
                <a:xfrm>
                  <a:off x="3199048" y="4318670"/>
                  <a:ext cx="165600" cy="21168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275" name="Ink 274"/>
                <p14:cNvContentPartPr/>
                <p14:nvPr/>
              </p14:nvContentPartPr>
              <p14:xfrm>
                <a:off x="3418288" y="4320470"/>
                <a:ext cx="129240" cy="206640"/>
              </p14:xfrm>
            </p:contentPart>
          </mc:Choice>
          <mc:Fallback xmlns="">
            <p:pic>
              <p:nvPicPr>
                <p:cNvPr id="275" name="Ink 274"/>
              </p:nvPicPr>
              <p:blipFill>
                <a:blip r:embed="rId263"/>
              </p:blipFill>
              <p:spPr>
                <a:xfrm>
                  <a:off x="3418288" y="4320470"/>
                  <a:ext cx="129240" cy="20664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277" name="Ink 276"/>
                <p14:cNvContentPartPr/>
                <p14:nvPr/>
              </p14:nvContentPartPr>
              <p14:xfrm>
                <a:off x="3638608" y="4342430"/>
                <a:ext cx="173520" cy="307800"/>
              </p14:xfrm>
            </p:contentPart>
          </mc:Choice>
          <mc:Fallback xmlns="">
            <p:pic>
              <p:nvPicPr>
                <p:cNvPr id="277" name="Ink 276"/>
              </p:nvPicPr>
              <p:blipFill>
                <a:blip r:embed="rId265"/>
              </p:blipFill>
              <p:spPr>
                <a:xfrm>
                  <a:off x="3638608" y="4342430"/>
                  <a:ext cx="173520" cy="307800"/>
                </a:xfrm>
                <a:prstGeom prst="rect"/>
              </p:spPr>
            </p:pic>
          </mc:Fallback>
        </mc:AlternateContent>
      </p:grpSp>
      <mc:AlternateContent xmlns:mc="http://schemas.openxmlformats.org/markup-compatibility/2006" xmlns:p14="http://schemas.microsoft.com/office/powerpoint/2010/main">
        <mc:Choice Requires="p14">
          <p:contentPart p14:bwMode="auto" r:id="rId266">
            <p14:nvContentPartPr>
              <p14:cNvPr id="279" name="Ink 278"/>
              <p14:cNvContentPartPr/>
              <p14:nvPr/>
            </p14:nvContentPartPr>
            <p14:xfrm>
              <a:off x="7562968" y="3147590"/>
              <a:ext cx="191880" cy="168480"/>
            </p14:xfrm>
          </p:contentPart>
        </mc:Choice>
        <mc:Fallback xmlns="">
          <p:pic>
            <p:nvPicPr>
              <p:cNvPr id="279" name="Ink 278"/>
            </p:nvPicPr>
            <p:blipFill>
              <a:blip r:embed="rId267"/>
            </p:blipFill>
            <p:spPr>
              <a:xfrm>
                <a:off x="7562968" y="3147590"/>
                <a:ext cx="191880" cy="16848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280" name="Ink 279"/>
              <p14:cNvContentPartPr/>
              <p14:nvPr/>
            </p14:nvContentPartPr>
            <p14:xfrm>
              <a:off x="7772848" y="3274670"/>
              <a:ext cx="96840" cy="147240"/>
            </p14:xfrm>
          </p:contentPart>
        </mc:Choice>
        <mc:Fallback xmlns="">
          <p:pic>
            <p:nvPicPr>
              <p:cNvPr id="280" name="Ink 279"/>
            </p:nvPicPr>
            <p:blipFill>
              <a:blip r:embed="rId269"/>
            </p:blipFill>
            <p:spPr>
              <a:xfrm>
                <a:off x="7772848" y="3274670"/>
                <a:ext cx="96840" cy="14724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281" name="Ink 280"/>
              <p14:cNvContentPartPr/>
              <p14:nvPr/>
            </p14:nvContentPartPr>
            <p14:xfrm>
              <a:off x="7816408" y="3198350"/>
              <a:ext cx="57240" cy="60840"/>
            </p14:xfrm>
          </p:contentPart>
        </mc:Choice>
        <mc:Fallback xmlns="">
          <p:pic>
            <p:nvPicPr>
              <p:cNvPr id="281" name="Ink 280"/>
            </p:nvPicPr>
            <p:blipFill>
              <a:blip r:embed="rId271"/>
            </p:blipFill>
            <p:spPr>
              <a:xfrm>
                <a:off x="7816408" y="3198350"/>
                <a:ext cx="57240" cy="6084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282" name="Ink 281"/>
              <p14:cNvContentPartPr/>
              <p14:nvPr/>
            </p14:nvContentPartPr>
            <p14:xfrm>
              <a:off x="7974448" y="3262430"/>
              <a:ext cx="3960" cy="144720"/>
            </p14:xfrm>
          </p:contentPart>
        </mc:Choice>
        <mc:Fallback xmlns="">
          <p:pic>
            <p:nvPicPr>
              <p:cNvPr id="282" name="Ink 281"/>
            </p:nvPicPr>
            <p:blipFill>
              <a:blip r:embed="rId273"/>
            </p:blipFill>
            <p:spPr>
              <a:xfrm>
                <a:off x="7974448" y="3262430"/>
                <a:ext cx="3960" cy="14472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283" name="Ink 282"/>
              <p14:cNvContentPartPr/>
              <p14:nvPr/>
            </p14:nvContentPartPr>
            <p14:xfrm>
              <a:off x="7922608" y="3336590"/>
              <a:ext cx="108720" cy="1440"/>
            </p14:xfrm>
          </p:contentPart>
        </mc:Choice>
        <mc:Fallback xmlns="">
          <p:pic>
            <p:nvPicPr>
              <p:cNvPr id="283" name="Ink 282"/>
            </p:nvPicPr>
            <p:blipFill>
              <a:blip r:embed="rId275"/>
            </p:blipFill>
            <p:spPr>
              <a:xfrm>
                <a:off x="7922608" y="3336590"/>
                <a:ext cx="108720" cy="144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284" name="Ink 283"/>
              <p14:cNvContentPartPr/>
              <p14:nvPr/>
            </p14:nvContentPartPr>
            <p14:xfrm>
              <a:off x="8092888" y="3256310"/>
              <a:ext cx="116640" cy="172800"/>
            </p14:xfrm>
          </p:contentPart>
        </mc:Choice>
        <mc:Fallback xmlns="">
          <p:pic>
            <p:nvPicPr>
              <p:cNvPr id="284" name="Ink 283"/>
            </p:nvPicPr>
            <p:blipFill>
              <a:blip r:embed="rId277"/>
            </p:blipFill>
            <p:spPr>
              <a:xfrm>
                <a:off x="8092888" y="3256310"/>
                <a:ext cx="116640" cy="17280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285" name="Ink 284"/>
              <p14:cNvContentPartPr/>
              <p14:nvPr/>
            </p14:nvContentPartPr>
            <p14:xfrm>
              <a:off x="8343448" y="3200870"/>
              <a:ext cx="132480" cy="5760"/>
            </p14:xfrm>
          </p:contentPart>
        </mc:Choice>
        <mc:Fallback xmlns="">
          <p:pic>
            <p:nvPicPr>
              <p:cNvPr id="285" name="Ink 284"/>
            </p:nvPicPr>
            <p:blipFill>
              <a:blip r:embed="rId279"/>
            </p:blipFill>
            <p:spPr>
              <a:xfrm>
                <a:off x="8343448" y="3200870"/>
                <a:ext cx="132480" cy="5760"/>
              </a:xfrm>
              <a:prstGeom prst="rect"/>
            </p:spPr>
          </p:pic>
        </mc:Fallback>
      </mc:AlternateContent>
      <mc:AlternateContent xmlns:mc="http://schemas.openxmlformats.org/markup-compatibility/2006" xmlns:p14="http://schemas.microsoft.com/office/powerpoint/2010/main">
        <mc:Choice Requires="p14">
          <p:contentPart p14:bwMode="auto" r:id="rId280">
            <p14:nvContentPartPr>
              <p14:cNvPr id="286" name="Ink 285"/>
              <p14:cNvContentPartPr/>
              <p14:nvPr/>
            </p14:nvContentPartPr>
            <p14:xfrm>
              <a:off x="8381248" y="3253790"/>
              <a:ext cx="83880" cy="3600"/>
            </p14:xfrm>
          </p:contentPart>
        </mc:Choice>
        <mc:Fallback xmlns="">
          <p:pic>
            <p:nvPicPr>
              <p:cNvPr id="286" name="Ink 285"/>
            </p:nvPicPr>
            <p:blipFill>
              <a:blip r:embed="rId281"/>
            </p:blipFill>
            <p:spPr>
              <a:xfrm>
                <a:off x="8381248" y="3253790"/>
                <a:ext cx="83880" cy="360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287" name="Ink 286"/>
              <p14:cNvContentPartPr/>
              <p14:nvPr/>
            </p14:nvContentPartPr>
            <p14:xfrm>
              <a:off x="8693008" y="3132470"/>
              <a:ext cx="138960" cy="183600"/>
            </p14:xfrm>
          </p:contentPart>
        </mc:Choice>
        <mc:Fallback xmlns="">
          <p:pic>
            <p:nvPicPr>
              <p:cNvPr id="287" name="Ink 286"/>
            </p:nvPicPr>
            <p:blipFill>
              <a:blip r:embed="rId283"/>
            </p:blipFill>
            <p:spPr>
              <a:xfrm>
                <a:off x="8693008" y="3132470"/>
                <a:ext cx="138960" cy="183600"/>
              </a:xfrm>
              <a:prstGeom prst="rect"/>
            </p:spPr>
          </p:pic>
        </mc:Fallback>
      </mc:AlternateContent>
      <mc:AlternateContent xmlns:mc="http://schemas.openxmlformats.org/markup-compatibility/2006" xmlns:p14="http://schemas.microsoft.com/office/powerpoint/2010/main">
        <mc:Choice Requires="p14">
          <p:contentPart p14:bwMode="auto" r:id="rId284">
            <p14:nvContentPartPr>
              <p14:cNvPr id="288" name="Ink 287"/>
              <p14:cNvContentPartPr/>
              <p14:nvPr/>
            </p14:nvContentPartPr>
            <p14:xfrm>
              <a:off x="8918368" y="3210590"/>
              <a:ext cx="74520" cy="123120"/>
            </p14:xfrm>
          </p:contentPart>
        </mc:Choice>
        <mc:Fallback xmlns="">
          <p:pic>
            <p:nvPicPr>
              <p:cNvPr id="288" name="Ink 287"/>
            </p:nvPicPr>
            <p:blipFill>
              <a:blip r:embed="rId285"/>
            </p:blipFill>
            <p:spPr>
              <a:xfrm>
                <a:off x="8918368" y="3210590"/>
                <a:ext cx="74520" cy="12312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289" name="Ink 288"/>
              <p14:cNvContentPartPr/>
              <p14:nvPr/>
            </p14:nvContentPartPr>
            <p14:xfrm>
              <a:off x="8906848" y="3097910"/>
              <a:ext cx="63000" cy="77040"/>
            </p14:xfrm>
          </p:contentPart>
        </mc:Choice>
        <mc:Fallback xmlns="">
          <p:pic>
            <p:nvPicPr>
              <p:cNvPr id="289" name="Ink 288"/>
            </p:nvPicPr>
            <p:blipFill>
              <a:blip r:embed="rId287"/>
            </p:blipFill>
            <p:spPr>
              <a:xfrm>
                <a:off x="8906848" y="3097910"/>
                <a:ext cx="63000" cy="77040"/>
              </a:xfrm>
              <a:prstGeom prst="rect"/>
            </p:spPr>
          </p:pic>
        </mc:Fallback>
      </mc:AlternateContent>
      <p:grpSp>
        <p:nvGrpSpPr>
          <p:cNvPr id="306" name="Group 305"/>
          <p:cNvGrpSpPr/>
          <p:nvPr/>
        </p:nvGrpSpPr>
        <p:grpSpPr>
          <a:xfrm>
            <a:off x="7556488" y="3552590"/>
            <a:ext cx="1920960" cy="412920"/>
            <a:chOff x="7556488" y="3552590"/>
            <a:chExt cx="1920960" cy="412920"/>
          </a:xfrm>
        </p:grpSpPr>
        <mc:AlternateContent xmlns:mc="http://schemas.openxmlformats.org/markup-compatibility/2006" xmlns:p14="http://schemas.microsoft.com/office/powerpoint/2010/main">
          <mc:Choice Requires="p14">
            <p:contentPart p14:bwMode="auto" r:id="rId288">
              <p14:nvContentPartPr>
                <p14:cNvPr id="291" name="Ink 290"/>
                <p14:cNvContentPartPr/>
                <p14:nvPr/>
              </p14:nvContentPartPr>
              <p14:xfrm>
                <a:off x="7556488" y="3552590"/>
                <a:ext cx="177120" cy="412920"/>
              </p14:xfrm>
            </p:contentPart>
          </mc:Choice>
          <mc:Fallback xmlns="">
            <p:pic>
              <p:nvPicPr>
                <p:cNvPr id="291" name="Ink 290"/>
              </p:nvPicPr>
              <p:blipFill>
                <a:blip r:embed="rId289"/>
              </p:blipFill>
              <p:spPr>
                <a:xfrm>
                  <a:off x="7556488" y="3552590"/>
                  <a:ext cx="177120" cy="412920"/>
                </a:xfrm>
                <a:prstGeom prst="rect"/>
              </p:spPr>
            </p:pic>
          </mc:Fallback>
        </mc:AlternateContent>
        <mc:AlternateContent xmlns:mc="http://schemas.openxmlformats.org/markup-compatibility/2006" xmlns:p14="http://schemas.microsoft.com/office/powerpoint/2010/main">
          <mc:Choice Requires="p14">
            <p:contentPart p14:bwMode="auto" r:id="rId290">
              <p14:nvContentPartPr>
                <p14:cNvPr id="292" name="Ink 291"/>
                <p14:cNvContentPartPr/>
                <p14:nvPr/>
              </p14:nvContentPartPr>
              <p14:xfrm>
                <a:off x="7775368" y="3775790"/>
                <a:ext cx="118080" cy="143640"/>
              </p14:xfrm>
            </p:contentPart>
          </mc:Choice>
          <mc:Fallback xmlns="">
            <p:pic>
              <p:nvPicPr>
                <p:cNvPr id="292" name="Ink 291"/>
              </p:nvPicPr>
              <p:blipFill>
                <a:blip r:embed="rId291"/>
              </p:blipFill>
              <p:spPr>
                <a:xfrm>
                  <a:off x="7775368" y="3775790"/>
                  <a:ext cx="118080" cy="14364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293" name="Ink 292"/>
                <p14:cNvContentPartPr/>
                <p14:nvPr/>
              </p14:nvContentPartPr>
              <p14:xfrm>
                <a:off x="7806688" y="3654830"/>
                <a:ext cx="67320" cy="70200"/>
              </p14:xfrm>
            </p:contentPart>
          </mc:Choice>
          <mc:Fallback xmlns="">
            <p:pic>
              <p:nvPicPr>
                <p:cNvPr id="293" name="Ink 292"/>
              </p:nvPicPr>
              <p:blipFill>
                <a:blip r:embed="rId293"/>
              </p:blipFill>
              <p:spPr>
                <a:xfrm>
                  <a:off x="7806688" y="3654830"/>
                  <a:ext cx="67320" cy="70200"/>
                </a:xfrm>
                <a:prstGeom prst="rect"/>
              </p:spPr>
            </p:pic>
          </mc:Fallback>
        </mc:AlternateContent>
        <mc:AlternateContent xmlns:mc="http://schemas.openxmlformats.org/markup-compatibility/2006" xmlns:p14="http://schemas.microsoft.com/office/powerpoint/2010/main">
          <mc:Choice Requires="p14">
            <p:contentPart p14:bwMode="auto" r:id="rId294">
              <p14:nvContentPartPr>
                <p14:cNvPr id="294" name="Ink 293"/>
                <p14:cNvContentPartPr/>
                <p14:nvPr/>
              </p14:nvContentPartPr>
              <p14:xfrm>
                <a:off x="7977688" y="3721430"/>
                <a:ext cx="13680" cy="157680"/>
              </p14:xfrm>
            </p:contentPart>
          </mc:Choice>
          <mc:Fallback xmlns="">
            <p:pic>
              <p:nvPicPr>
                <p:cNvPr id="294" name="Ink 293"/>
              </p:nvPicPr>
              <p:blipFill>
                <a:blip r:embed="rId295"/>
              </p:blipFill>
              <p:spPr>
                <a:xfrm>
                  <a:off x="7977688" y="3721430"/>
                  <a:ext cx="13680" cy="15768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95" name="Ink 294"/>
                <p14:cNvContentPartPr/>
                <p14:nvPr/>
              </p14:nvContentPartPr>
              <p14:xfrm>
                <a:off x="7913248" y="3803150"/>
                <a:ext cx="167760" cy="20520"/>
              </p14:xfrm>
            </p:contentPart>
          </mc:Choice>
          <mc:Fallback xmlns="">
            <p:pic>
              <p:nvPicPr>
                <p:cNvPr id="295" name="Ink 294"/>
              </p:nvPicPr>
              <p:blipFill>
                <a:blip r:embed="rId297"/>
              </p:blipFill>
              <p:spPr>
                <a:xfrm>
                  <a:off x="7913248" y="3803150"/>
                  <a:ext cx="167760" cy="2052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296" name="Ink 295"/>
                <p14:cNvContentPartPr/>
                <p14:nvPr/>
              </p14:nvContentPartPr>
              <p14:xfrm>
                <a:off x="8091088" y="3706310"/>
                <a:ext cx="111240" cy="202320"/>
              </p14:xfrm>
            </p:contentPart>
          </mc:Choice>
          <mc:Fallback xmlns="">
            <p:pic>
              <p:nvPicPr>
                <p:cNvPr id="296" name="Ink 295"/>
              </p:nvPicPr>
              <p:blipFill>
                <a:blip r:embed="rId299"/>
              </p:blipFill>
              <p:spPr>
                <a:xfrm>
                  <a:off x="8091088" y="3706310"/>
                  <a:ext cx="111240" cy="202320"/>
                </a:xfrm>
                <a:prstGeom prst="rect"/>
              </p:spPr>
            </p:pic>
          </mc:Fallback>
        </mc:AlternateContent>
        <mc:AlternateContent xmlns:mc="http://schemas.openxmlformats.org/markup-compatibility/2006" xmlns:p14="http://schemas.microsoft.com/office/powerpoint/2010/main">
          <mc:Choice Requires="p14">
            <p:contentPart p14:bwMode="auto" r:id="rId300">
              <p14:nvContentPartPr>
                <p14:cNvPr id="297" name="Ink 296"/>
                <p14:cNvContentPartPr/>
                <p14:nvPr/>
              </p14:nvContentPartPr>
              <p14:xfrm>
                <a:off x="8371528" y="3731150"/>
                <a:ext cx="142920" cy="9000"/>
              </p14:xfrm>
            </p:contentPart>
          </mc:Choice>
          <mc:Fallback xmlns="">
            <p:pic>
              <p:nvPicPr>
                <p:cNvPr id="297" name="Ink 296"/>
              </p:nvPicPr>
              <p:blipFill>
                <a:blip r:embed="rId301"/>
              </p:blipFill>
              <p:spPr>
                <a:xfrm>
                  <a:off x="8371528" y="3731150"/>
                  <a:ext cx="142920" cy="900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298" name="Ink 297"/>
                <p14:cNvContentPartPr/>
                <p14:nvPr/>
              </p14:nvContentPartPr>
              <p14:xfrm>
                <a:off x="8378728" y="3781190"/>
                <a:ext cx="125280" cy="18360"/>
              </p14:xfrm>
            </p:contentPart>
          </mc:Choice>
          <mc:Fallback xmlns="">
            <p:pic>
              <p:nvPicPr>
                <p:cNvPr id="298" name="Ink 297"/>
              </p:nvPicPr>
              <p:blipFill>
                <a:blip r:embed="rId303"/>
              </p:blipFill>
              <p:spPr>
                <a:xfrm>
                  <a:off x="8378728" y="3781190"/>
                  <a:ext cx="125280" cy="1836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300" name="Ink 299"/>
                <p14:cNvContentPartPr/>
                <p14:nvPr/>
              </p14:nvContentPartPr>
              <p14:xfrm>
                <a:off x="8780488" y="3559070"/>
                <a:ext cx="112320" cy="382320"/>
              </p14:xfrm>
            </p:contentPart>
          </mc:Choice>
          <mc:Fallback xmlns="">
            <p:pic>
              <p:nvPicPr>
                <p:cNvPr id="300" name="Ink 299"/>
              </p:nvPicPr>
              <p:blipFill>
                <a:blip r:embed="rId305"/>
              </p:blipFill>
              <p:spPr>
                <a:xfrm>
                  <a:off x="8780488" y="3559070"/>
                  <a:ext cx="112320" cy="382320"/>
                </a:xfrm>
                <a:prstGeom prst="rect"/>
              </p:spPr>
            </p:pic>
          </mc:Fallback>
        </mc:AlternateContent>
        <mc:AlternateContent xmlns:mc="http://schemas.openxmlformats.org/markup-compatibility/2006" xmlns:p14="http://schemas.microsoft.com/office/powerpoint/2010/main">
          <mc:Choice Requires="p14">
            <p:contentPart p14:bwMode="auto" r:id="rId306">
              <p14:nvContentPartPr>
                <p14:cNvPr id="301" name="Ink 300"/>
                <p14:cNvContentPartPr/>
                <p14:nvPr/>
              </p14:nvContentPartPr>
              <p14:xfrm>
                <a:off x="8955088" y="3750950"/>
                <a:ext cx="142920" cy="128520"/>
              </p14:xfrm>
            </p:contentPart>
          </mc:Choice>
          <mc:Fallback xmlns="">
            <p:pic>
              <p:nvPicPr>
                <p:cNvPr id="301" name="Ink 300"/>
              </p:nvPicPr>
              <p:blipFill>
                <a:blip r:embed="rId307"/>
              </p:blipFill>
              <p:spPr>
                <a:xfrm>
                  <a:off x="8955088" y="3750950"/>
                  <a:ext cx="142920" cy="12852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302" name="Ink 301"/>
                <p14:cNvContentPartPr/>
                <p14:nvPr/>
              </p14:nvContentPartPr>
              <p14:xfrm>
                <a:off x="8997208" y="3600830"/>
                <a:ext cx="70200" cy="68760"/>
              </p14:xfrm>
            </p:contentPart>
          </mc:Choice>
          <mc:Fallback xmlns="">
            <p:pic>
              <p:nvPicPr>
                <p:cNvPr id="302" name="Ink 301"/>
              </p:nvPicPr>
              <p:blipFill>
                <a:blip r:embed="rId309"/>
              </p:blipFill>
              <p:spPr>
                <a:xfrm>
                  <a:off x="8997208" y="3600830"/>
                  <a:ext cx="70200" cy="68760"/>
                </a:xfrm>
                <a:prstGeom prst="rect"/>
              </p:spPr>
            </p:pic>
          </mc:Fallback>
        </mc:AlternateContent>
        <mc:AlternateContent xmlns:mc="http://schemas.openxmlformats.org/markup-compatibility/2006" xmlns:p14="http://schemas.microsoft.com/office/powerpoint/2010/main">
          <mc:Choice Requires="p14">
            <p:contentPart p14:bwMode="auto" r:id="rId310">
              <p14:nvContentPartPr>
                <p14:cNvPr id="303" name="Ink 302"/>
                <p14:cNvContentPartPr/>
                <p14:nvPr/>
              </p14:nvContentPartPr>
              <p14:xfrm>
                <a:off x="9234448" y="3624590"/>
                <a:ext cx="9720" cy="152640"/>
              </p14:xfrm>
            </p:contentPart>
          </mc:Choice>
          <mc:Fallback xmlns="">
            <p:pic>
              <p:nvPicPr>
                <p:cNvPr id="303" name="Ink 302"/>
              </p:nvPicPr>
              <p:blipFill>
                <a:blip r:embed="rId311"/>
              </p:blipFill>
              <p:spPr>
                <a:xfrm>
                  <a:off x="9234448" y="3624590"/>
                  <a:ext cx="9720" cy="15264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304" name="Ink 303"/>
                <p14:cNvContentPartPr/>
                <p14:nvPr/>
              </p14:nvContentPartPr>
              <p14:xfrm>
                <a:off x="9157768" y="3715310"/>
                <a:ext cx="172440" cy="2520"/>
              </p14:xfrm>
            </p:contentPart>
          </mc:Choice>
          <mc:Fallback xmlns="">
            <p:pic>
              <p:nvPicPr>
                <p:cNvPr id="304" name="Ink 303"/>
              </p:nvPicPr>
              <p:blipFill>
                <a:blip r:embed="rId313"/>
              </p:blipFill>
              <p:spPr>
                <a:xfrm>
                  <a:off x="9157768" y="3715310"/>
                  <a:ext cx="172440" cy="2520"/>
                </a:xfrm>
                <a:prstGeom prst="rect"/>
              </p:spPr>
            </p:pic>
          </mc:Fallback>
        </mc:AlternateContent>
        <mc:AlternateContent xmlns:mc="http://schemas.openxmlformats.org/markup-compatibility/2006" xmlns:p14="http://schemas.microsoft.com/office/powerpoint/2010/main">
          <mc:Choice Requires="p14">
            <p:contentPart p14:bwMode="auto" r:id="rId314">
              <p14:nvContentPartPr>
                <p14:cNvPr id="305" name="Ink 304"/>
                <p14:cNvContentPartPr/>
                <p14:nvPr/>
              </p14:nvContentPartPr>
              <p14:xfrm>
                <a:off x="9381688" y="3601550"/>
                <a:ext cx="95760" cy="222840"/>
              </p14:xfrm>
            </p:contentPart>
          </mc:Choice>
          <mc:Fallback xmlns="">
            <p:pic>
              <p:nvPicPr>
                <p:cNvPr id="305" name="Ink 304"/>
              </p:nvPicPr>
              <p:blipFill>
                <a:blip r:embed="rId315"/>
              </p:blipFill>
              <p:spPr>
                <a:xfrm>
                  <a:off x="9381688" y="3601550"/>
                  <a:ext cx="95760" cy="222840"/>
                </a:xfrm>
                <a:prstGeom prst="rect"/>
              </p:spPr>
            </p:pic>
          </mc:Fallback>
        </mc:AlternateContent>
      </p:grpSp>
      <p:grpSp>
        <p:nvGrpSpPr>
          <p:cNvPr id="314" name="Group 313"/>
          <p:cNvGrpSpPr/>
          <p:nvPr/>
        </p:nvGrpSpPr>
        <p:grpSpPr>
          <a:xfrm>
            <a:off x="7380088" y="4091510"/>
            <a:ext cx="838800" cy="428400"/>
            <a:chOff x="7380088" y="4091510"/>
            <a:chExt cx="838800" cy="428400"/>
          </a:xfrm>
        </p:grpSpPr>
        <mc:AlternateContent xmlns:mc="http://schemas.openxmlformats.org/markup-compatibility/2006" xmlns:p14="http://schemas.microsoft.com/office/powerpoint/2010/main">
          <mc:Choice Requires="p14">
            <p:contentPart p14:bwMode="auto" r:id="rId316">
              <p14:nvContentPartPr>
                <p14:cNvPr id="307" name="Ink 306"/>
                <p14:cNvContentPartPr/>
                <p14:nvPr/>
              </p14:nvContentPartPr>
              <p14:xfrm>
                <a:off x="7380088" y="4091510"/>
                <a:ext cx="70920" cy="286200"/>
              </p14:xfrm>
            </p:contentPart>
          </mc:Choice>
          <mc:Fallback xmlns="">
            <p:pic>
              <p:nvPicPr>
                <p:cNvPr id="307" name="Ink 306"/>
              </p:nvPicPr>
              <p:blipFill>
                <a:blip r:embed="rId317"/>
              </p:blipFill>
              <p:spPr>
                <a:xfrm>
                  <a:off x="7380088" y="4091510"/>
                  <a:ext cx="70920" cy="286200"/>
                </a:xfrm>
                <a:prstGeom prst="rect"/>
              </p:spPr>
            </p:pic>
          </mc:Fallback>
        </mc:AlternateContent>
        <mc:AlternateContent xmlns:mc="http://schemas.openxmlformats.org/markup-compatibility/2006" xmlns:p14="http://schemas.microsoft.com/office/powerpoint/2010/main">
          <mc:Choice Requires="p14">
            <p:contentPart p14:bwMode="auto" r:id="rId318">
              <p14:nvContentPartPr>
                <p14:cNvPr id="308" name="Ink 307"/>
                <p14:cNvContentPartPr/>
                <p14:nvPr/>
              </p14:nvContentPartPr>
              <p14:xfrm>
                <a:off x="7467928" y="4269350"/>
                <a:ext cx="198360" cy="237960"/>
              </p14:xfrm>
            </p:contentPart>
          </mc:Choice>
          <mc:Fallback xmlns="">
            <p:pic>
              <p:nvPicPr>
                <p:cNvPr id="308" name="Ink 307"/>
              </p:nvPicPr>
              <p:blipFill>
                <a:blip r:embed="rId319"/>
              </p:blipFill>
              <p:spPr>
                <a:xfrm>
                  <a:off x="7467928" y="4269350"/>
                  <a:ext cx="198360" cy="237960"/>
                </a:xfrm>
                <a:prstGeom prst="rect"/>
              </p:spPr>
            </p:pic>
          </mc:Fallback>
        </mc:AlternateContent>
        <mc:AlternateContent xmlns:mc="http://schemas.openxmlformats.org/markup-compatibility/2006" xmlns:p14="http://schemas.microsoft.com/office/powerpoint/2010/main">
          <mc:Choice Requires="p14">
            <p:contentPart p14:bwMode="auto" r:id="rId320">
              <p14:nvContentPartPr>
                <p14:cNvPr id="309" name="Ink 308"/>
                <p14:cNvContentPartPr/>
                <p14:nvPr/>
              </p14:nvContentPartPr>
              <p14:xfrm>
                <a:off x="7749448" y="4333790"/>
                <a:ext cx="7560" cy="150840"/>
              </p14:xfrm>
            </p:contentPart>
          </mc:Choice>
          <mc:Fallback xmlns="">
            <p:pic>
              <p:nvPicPr>
                <p:cNvPr id="309" name="Ink 308"/>
              </p:nvPicPr>
              <p:blipFill>
                <a:blip r:embed="rId321"/>
              </p:blipFill>
              <p:spPr>
                <a:xfrm>
                  <a:off x="7749448" y="4333790"/>
                  <a:ext cx="7560" cy="150840"/>
                </a:xfrm>
                <a:prstGeom prst="rect"/>
              </p:spPr>
            </p:pic>
          </mc:Fallback>
        </mc:AlternateContent>
        <mc:AlternateContent xmlns:mc="http://schemas.openxmlformats.org/markup-compatibility/2006" xmlns:p14="http://schemas.microsoft.com/office/powerpoint/2010/main">
          <mc:Choice Requires="p14">
            <p:contentPart p14:bwMode="auto" r:id="rId322">
              <p14:nvContentPartPr>
                <p14:cNvPr id="310" name="Ink 309"/>
                <p14:cNvContentPartPr/>
                <p14:nvPr/>
              </p14:nvContentPartPr>
              <p14:xfrm>
                <a:off x="7673848" y="4417310"/>
                <a:ext cx="137160" cy="360"/>
              </p14:xfrm>
            </p:contentPart>
          </mc:Choice>
          <mc:Fallback xmlns="">
            <p:pic>
              <p:nvPicPr>
                <p:cNvPr id="310" name="Ink 309"/>
              </p:nvPicPr>
              <p:blipFill>
                <a:blip r:embed="rId323"/>
              </p:blipFill>
              <p:spPr>
                <a:xfrm>
                  <a:off x="7673848" y="4417310"/>
                  <a:ext cx="137160" cy="360"/>
                </a:xfrm>
                <a:prstGeom prst="rect"/>
              </p:spPr>
            </p:pic>
          </mc:Fallback>
        </mc:AlternateContent>
        <mc:AlternateContent xmlns:mc="http://schemas.openxmlformats.org/markup-compatibility/2006" xmlns:p14="http://schemas.microsoft.com/office/powerpoint/2010/main">
          <mc:Choice Requires="p14">
            <p:contentPart p14:bwMode="auto" r:id="rId324">
              <p14:nvContentPartPr>
                <p14:cNvPr id="311" name="Ink 310"/>
                <p14:cNvContentPartPr/>
                <p14:nvPr/>
              </p14:nvContentPartPr>
              <p14:xfrm>
                <a:off x="7840528" y="4354670"/>
                <a:ext cx="86040" cy="165240"/>
              </p14:xfrm>
            </p:contentPart>
          </mc:Choice>
          <mc:Fallback xmlns="">
            <p:pic>
              <p:nvPicPr>
                <p:cNvPr id="311" name="Ink 310"/>
              </p:nvPicPr>
              <p:blipFill>
                <a:blip r:embed="rId325"/>
              </p:blipFill>
              <p:spPr>
                <a:xfrm>
                  <a:off x="7840528" y="4354670"/>
                  <a:ext cx="86040" cy="165240"/>
                </a:xfrm>
                <a:prstGeom prst="rect"/>
              </p:spPr>
            </p:pic>
          </mc:Fallback>
        </mc:AlternateContent>
        <mc:AlternateContent xmlns:mc="http://schemas.openxmlformats.org/markup-compatibility/2006" xmlns:p14="http://schemas.microsoft.com/office/powerpoint/2010/main">
          <mc:Choice Requires="p14">
            <p:contentPart p14:bwMode="auto" r:id="rId326">
              <p14:nvContentPartPr>
                <p14:cNvPr id="312" name="Ink 311"/>
                <p14:cNvContentPartPr/>
                <p14:nvPr/>
              </p14:nvContentPartPr>
              <p14:xfrm>
                <a:off x="8046448" y="4332710"/>
                <a:ext cx="172440" cy="9000"/>
              </p14:xfrm>
            </p:contentPart>
          </mc:Choice>
          <mc:Fallback xmlns="">
            <p:pic>
              <p:nvPicPr>
                <p:cNvPr id="312" name="Ink 311"/>
              </p:nvPicPr>
              <p:blipFill>
                <a:blip r:embed="rId327"/>
              </p:blipFill>
              <p:spPr>
                <a:xfrm>
                  <a:off x="8046448" y="4332710"/>
                  <a:ext cx="172440" cy="9000"/>
                </a:xfrm>
                <a:prstGeom prst="rect"/>
              </p:spPr>
            </p:pic>
          </mc:Fallback>
        </mc:AlternateContent>
        <mc:AlternateContent xmlns:mc="http://schemas.openxmlformats.org/markup-compatibility/2006" xmlns:p14="http://schemas.microsoft.com/office/powerpoint/2010/main">
          <mc:Choice Requires="p14">
            <p:contentPart p14:bwMode="auto" r:id="rId328">
              <p14:nvContentPartPr>
                <p14:cNvPr id="313" name="Ink 312"/>
                <p14:cNvContentPartPr/>
                <p14:nvPr/>
              </p14:nvContentPartPr>
              <p14:xfrm>
                <a:off x="8068768" y="4399310"/>
                <a:ext cx="113400" cy="3600"/>
              </p14:xfrm>
            </p:contentPart>
          </mc:Choice>
          <mc:Fallback xmlns="">
            <p:pic>
              <p:nvPicPr>
                <p:cNvPr id="313" name="Ink 312"/>
              </p:nvPicPr>
              <p:blipFill>
                <a:blip r:embed="rId329"/>
              </p:blipFill>
              <p:spPr>
                <a:xfrm>
                  <a:off x="8068768" y="4399310"/>
                  <a:ext cx="113400" cy="3600"/>
                </a:xfrm>
                <a:prstGeom prst="rect"/>
              </p:spPr>
            </p:pic>
          </mc:Fallback>
        </mc:AlternateContent>
      </p:grpSp>
      <p:grpSp>
        <p:nvGrpSpPr>
          <p:cNvPr id="323" name="Group 322"/>
          <p:cNvGrpSpPr/>
          <p:nvPr/>
        </p:nvGrpSpPr>
        <p:grpSpPr>
          <a:xfrm>
            <a:off x="8646928" y="4176470"/>
            <a:ext cx="1065960" cy="348840"/>
            <a:chOff x="8646928" y="4176470"/>
            <a:chExt cx="1065960" cy="348840"/>
          </a:xfrm>
        </p:grpSpPr>
        <mc:AlternateContent xmlns:mc="http://schemas.openxmlformats.org/markup-compatibility/2006" xmlns:p14="http://schemas.microsoft.com/office/powerpoint/2010/main">
          <mc:Choice Requires="p14">
            <p:contentPart p14:bwMode="auto" r:id="rId330">
              <p14:nvContentPartPr>
                <p14:cNvPr id="315" name="Ink 314"/>
                <p14:cNvContentPartPr/>
                <p14:nvPr/>
              </p14:nvContentPartPr>
              <p14:xfrm>
                <a:off x="8646928" y="4176470"/>
                <a:ext cx="86040" cy="280440"/>
              </p14:xfrm>
            </p:contentPart>
          </mc:Choice>
          <mc:Fallback xmlns="">
            <p:pic>
              <p:nvPicPr>
                <p:cNvPr id="315" name="Ink 314"/>
              </p:nvPicPr>
              <p:blipFill>
                <a:blip r:embed="rId331"/>
              </p:blipFill>
              <p:spPr>
                <a:xfrm>
                  <a:off x="8646928" y="4176470"/>
                  <a:ext cx="86040" cy="280440"/>
                </a:xfrm>
                <a:prstGeom prst="rect"/>
              </p:spPr>
            </p:pic>
          </mc:Fallback>
        </mc:AlternateContent>
        <mc:AlternateContent xmlns:mc="http://schemas.openxmlformats.org/markup-compatibility/2006" xmlns:p14="http://schemas.microsoft.com/office/powerpoint/2010/main">
          <mc:Choice Requires="p14">
            <p:contentPart p14:bwMode="auto" r:id="rId332">
              <p14:nvContentPartPr>
                <p14:cNvPr id="316" name="Ink 315"/>
                <p14:cNvContentPartPr/>
                <p14:nvPr/>
              </p14:nvContentPartPr>
              <p14:xfrm>
                <a:off x="8764288" y="4330190"/>
                <a:ext cx="211320" cy="195120"/>
              </p14:xfrm>
            </p:contentPart>
          </mc:Choice>
          <mc:Fallback xmlns="">
            <p:pic>
              <p:nvPicPr>
                <p:cNvPr id="316" name="Ink 315"/>
              </p:nvPicPr>
              <p:blipFill>
                <a:blip r:embed="rId333"/>
              </p:blipFill>
              <p:spPr>
                <a:xfrm>
                  <a:off x="8764288" y="4330190"/>
                  <a:ext cx="211320" cy="195120"/>
                </a:xfrm>
                <a:prstGeom prst="rect"/>
              </p:spPr>
            </p:pic>
          </mc:Fallback>
        </mc:AlternateContent>
        <mc:AlternateContent xmlns:mc="http://schemas.openxmlformats.org/markup-compatibility/2006" xmlns:p14="http://schemas.microsoft.com/office/powerpoint/2010/main">
          <mc:Choice Requires="p14">
            <p:contentPart p14:bwMode="auto" r:id="rId334">
              <p14:nvContentPartPr>
                <p14:cNvPr id="317" name="Ink 316"/>
                <p14:cNvContentPartPr/>
                <p14:nvPr/>
              </p14:nvContentPartPr>
              <p14:xfrm>
                <a:off x="9095488" y="4325150"/>
                <a:ext cx="3960" cy="167760"/>
              </p14:xfrm>
            </p:contentPart>
          </mc:Choice>
          <mc:Fallback xmlns="">
            <p:pic>
              <p:nvPicPr>
                <p:cNvPr id="317" name="Ink 316"/>
              </p:nvPicPr>
              <p:blipFill>
                <a:blip r:embed="rId335"/>
              </p:blipFill>
              <p:spPr>
                <a:xfrm>
                  <a:off x="9095488" y="4325150"/>
                  <a:ext cx="3960" cy="167760"/>
                </a:xfrm>
                <a:prstGeom prst="rect"/>
              </p:spPr>
            </p:pic>
          </mc:Fallback>
        </mc:AlternateContent>
        <mc:AlternateContent xmlns:mc="http://schemas.openxmlformats.org/markup-compatibility/2006" xmlns:p14="http://schemas.microsoft.com/office/powerpoint/2010/main">
          <mc:Choice Requires="p14">
            <p:contentPart p14:bwMode="auto" r:id="rId336">
              <p14:nvContentPartPr>
                <p14:cNvPr id="318" name="Ink 317"/>
                <p14:cNvContentPartPr/>
                <p14:nvPr/>
              </p14:nvContentPartPr>
              <p14:xfrm>
                <a:off x="9041128" y="4396070"/>
                <a:ext cx="153720" cy="7920"/>
              </p14:xfrm>
            </p:contentPart>
          </mc:Choice>
          <mc:Fallback xmlns="">
            <p:pic>
              <p:nvPicPr>
                <p:cNvPr id="318" name="Ink 317"/>
              </p:nvPicPr>
              <p:blipFill>
                <a:blip r:embed="rId337"/>
              </p:blipFill>
              <p:spPr>
                <a:xfrm>
                  <a:off x="9041128" y="4396070"/>
                  <a:ext cx="153720" cy="7920"/>
                </a:xfrm>
                <a:prstGeom prst="rect"/>
              </p:spPr>
            </p:pic>
          </mc:Fallback>
        </mc:AlternateContent>
        <mc:AlternateContent xmlns:mc="http://schemas.openxmlformats.org/markup-compatibility/2006" xmlns:p14="http://schemas.microsoft.com/office/powerpoint/2010/main">
          <mc:Choice Requires="p14">
            <p:contentPart p14:bwMode="auto" r:id="rId338">
              <p14:nvContentPartPr>
                <p14:cNvPr id="320" name="Ink 319"/>
                <p14:cNvContentPartPr/>
                <p14:nvPr/>
              </p14:nvContentPartPr>
              <p14:xfrm>
                <a:off x="9348208" y="4246310"/>
                <a:ext cx="168120" cy="232920"/>
              </p14:xfrm>
            </p:contentPart>
          </mc:Choice>
          <mc:Fallback xmlns="">
            <p:pic>
              <p:nvPicPr>
                <p:cNvPr id="320" name="Ink 319"/>
              </p:nvPicPr>
              <p:blipFill>
                <a:blip r:embed="rId339"/>
              </p:blipFill>
              <p:spPr>
                <a:xfrm>
                  <a:off x="9348208" y="4246310"/>
                  <a:ext cx="168120" cy="232920"/>
                </a:xfrm>
                <a:prstGeom prst="rect"/>
              </p:spPr>
            </p:pic>
          </mc:Fallback>
        </mc:AlternateContent>
        <mc:AlternateContent xmlns:mc="http://schemas.openxmlformats.org/markup-compatibility/2006" xmlns:p14="http://schemas.microsoft.com/office/powerpoint/2010/main">
          <mc:Choice Requires="p14">
            <p:contentPart p14:bwMode="auto" r:id="rId340">
              <p14:nvContentPartPr>
                <p14:cNvPr id="321" name="Ink 320"/>
                <p14:cNvContentPartPr/>
                <p14:nvPr/>
              </p14:nvContentPartPr>
              <p14:xfrm>
                <a:off x="9583288" y="4239830"/>
                <a:ext cx="129600" cy="220680"/>
              </p14:xfrm>
            </p:contentPart>
          </mc:Choice>
          <mc:Fallback xmlns="">
            <p:pic>
              <p:nvPicPr>
                <p:cNvPr id="321" name="Ink 320"/>
              </p:nvPicPr>
              <p:blipFill>
                <a:blip r:embed="rId341"/>
              </p:blipFill>
              <p:spPr>
                <a:xfrm>
                  <a:off x="9583288" y="4239830"/>
                  <a:ext cx="129600" cy="220680"/>
                </a:xfrm>
                <a:prstGeom prst="rect"/>
              </p:spPr>
            </p:pic>
          </mc:Fallback>
        </mc:AlternateContent>
      </p:grpSp>
      <mc:AlternateContent xmlns:mc="http://schemas.openxmlformats.org/markup-compatibility/2006" xmlns:p14="http://schemas.microsoft.com/office/powerpoint/2010/main">
        <mc:Choice Requires="p14">
          <p:contentPart p14:bwMode="auto" r:id="rId342">
            <p14:nvContentPartPr>
              <p14:cNvPr id="324" name="Ink 323"/>
              <p14:cNvContentPartPr/>
              <p14:nvPr/>
            </p14:nvContentPartPr>
            <p14:xfrm>
              <a:off x="9773008" y="4264670"/>
              <a:ext cx="185400" cy="182160"/>
            </p14:xfrm>
          </p:contentPart>
        </mc:Choice>
        <mc:Fallback xmlns="">
          <p:pic>
            <p:nvPicPr>
              <p:cNvPr id="324" name="Ink 323"/>
            </p:nvPicPr>
            <p:blipFill>
              <a:blip r:embed="rId343"/>
            </p:blipFill>
            <p:spPr>
              <a:xfrm>
                <a:off x="9773008" y="4264670"/>
                <a:ext cx="185400" cy="182160"/>
              </a:xfrm>
              <a:prstGeom prst="rect"/>
            </p:spPr>
          </p:pic>
        </mc:Fallback>
      </mc:AlternateContent>
      <p:grpSp>
        <p:nvGrpSpPr>
          <p:cNvPr id="331" name="Group 330"/>
          <p:cNvGrpSpPr/>
          <p:nvPr/>
        </p:nvGrpSpPr>
        <p:grpSpPr>
          <a:xfrm>
            <a:off x="1612888" y="5062790"/>
            <a:ext cx="597600" cy="295920"/>
            <a:chOff x="1612888" y="5062790"/>
            <a:chExt cx="597600" cy="295920"/>
          </a:xfrm>
        </p:grpSpPr>
        <mc:AlternateContent xmlns:mc="http://schemas.openxmlformats.org/markup-compatibility/2006" xmlns:p14="http://schemas.microsoft.com/office/powerpoint/2010/main">
          <mc:Choice Requires="p14">
            <p:contentPart p14:bwMode="auto" r:id="rId344">
              <p14:nvContentPartPr>
                <p14:cNvPr id="325" name="Ink 324"/>
                <p14:cNvContentPartPr/>
                <p14:nvPr/>
              </p14:nvContentPartPr>
              <p14:xfrm>
                <a:off x="1612888" y="5093030"/>
                <a:ext cx="191160" cy="192600"/>
              </p14:xfrm>
            </p:contentPart>
          </mc:Choice>
          <mc:Fallback xmlns="">
            <p:pic>
              <p:nvPicPr>
                <p:cNvPr id="325" name="Ink 324"/>
              </p:nvPicPr>
              <p:blipFill>
                <a:blip r:embed="rId345"/>
              </p:blipFill>
              <p:spPr>
                <a:xfrm>
                  <a:off x="1612888" y="5093030"/>
                  <a:ext cx="191160" cy="192600"/>
                </a:xfrm>
                <a:prstGeom prst="rect"/>
              </p:spPr>
            </p:pic>
          </mc:Fallback>
        </mc:AlternateContent>
        <mc:AlternateContent xmlns:mc="http://schemas.openxmlformats.org/markup-compatibility/2006" xmlns:p14="http://schemas.microsoft.com/office/powerpoint/2010/main">
          <mc:Choice Requires="p14">
            <p:contentPart p14:bwMode="auto" r:id="rId346">
              <p14:nvContentPartPr>
                <p14:cNvPr id="326" name="Ink 325"/>
                <p14:cNvContentPartPr/>
                <p14:nvPr/>
              </p14:nvContentPartPr>
              <p14:xfrm>
                <a:off x="1868488" y="5194910"/>
                <a:ext cx="109080" cy="163800"/>
              </p14:xfrm>
            </p:contentPart>
          </mc:Choice>
          <mc:Fallback xmlns="">
            <p:pic>
              <p:nvPicPr>
                <p:cNvPr id="326" name="Ink 325"/>
              </p:nvPicPr>
              <p:blipFill>
                <a:blip r:embed="rId347"/>
              </p:blipFill>
              <p:spPr>
                <a:xfrm>
                  <a:off x="1868488" y="5194910"/>
                  <a:ext cx="109080" cy="163800"/>
                </a:xfrm>
                <a:prstGeom prst="rect"/>
              </p:spPr>
            </p:pic>
          </mc:Fallback>
        </mc:AlternateContent>
        <mc:AlternateContent xmlns:mc="http://schemas.openxmlformats.org/markup-compatibility/2006" xmlns:p14="http://schemas.microsoft.com/office/powerpoint/2010/main">
          <mc:Choice Requires="p14">
            <p:contentPart p14:bwMode="auto" r:id="rId348">
              <p14:nvContentPartPr>
                <p14:cNvPr id="327" name="Ink 326"/>
                <p14:cNvContentPartPr/>
                <p14:nvPr/>
              </p14:nvContentPartPr>
              <p14:xfrm>
                <a:off x="1867408" y="5062790"/>
                <a:ext cx="87120" cy="91800"/>
              </p14:xfrm>
            </p:contentPart>
          </mc:Choice>
          <mc:Fallback xmlns="">
            <p:pic>
              <p:nvPicPr>
                <p:cNvPr id="327" name="Ink 326"/>
              </p:nvPicPr>
              <p:blipFill>
                <a:blip r:embed="rId349"/>
              </p:blipFill>
              <p:spPr>
                <a:xfrm>
                  <a:off x="1867408" y="5062790"/>
                  <a:ext cx="87120" cy="91800"/>
                </a:xfrm>
                <a:prstGeom prst="rect"/>
              </p:spPr>
            </p:pic>
          </mc:Fallback>
        </mc:AlternateContent>
        <mc:AlternateContent xmlns:mc="http://schemas.openxmlformats.org/markup-compatibility/2006" xmlns:p14="http://schemas.microsoft.com/office/powerpoint/2010/main">
          <mc:Choice Requires="p14">
            <p:contentPart p14:bwMode="auto" r:id="rId350">
              <p14:nvContentPartPr>
                <p14:cNvPr id="328" name="Ink 327"/>
                <p14:cNvContentPartPr/>
                <p14:nvPr/>
              </p14:nvContentPartPr>
              <p14:xfrm>
                <a:off x="2053528" y="5184110"/>
                <a:ext cx="13320" cy="162720"/>
              </p14:xfrm>
            </p:contentPart>
          </mc:Choice>
          <mc:Fallback xmlns="">
            <p:pic>
              <p:nvPicPr>
                <p:cNvPr id="328" name="Ink 327"/>
              </p:nvPicPr>
              <p:blipFill>
                <a:blip r:embed="rId351"/>
              </p:blipFill>
              <p:spPr>
                <a:xfrm>
                  <a:off x="2053528" y="5184110"/>
                  <a:ext cx="13320" cy="162720"/>
                </a:xfrm>
                <a:prstGeom prst="rect"/>
              </p:spPr>
            </p:pic>
          </mc:Fallback>
        </mc:AlternateContent>
        <mc:AlternateContent xmlns:mc="http://schemas.openxmlformats.org/markup-compatibility/2006" xmlns:p14="http://schemas.microsoft.com/office/powerpoint/2010/main">
          <mc:Choice Requires="p14">
            <p:contentPart p14:bwMode="auto" r:id="rId352">
              <p14:nvContentPartPr>
                <p14:cNvPr id="329" name="Ink 328"/>
                <p14:cNvContentPartPr/>
                <p14:nvPr/>
              </p14:nvContentPartPr>
              <p14:xfrm>
                <a:off x="1965328" y="5252150"/>
                <a:ext cx="152280" cy="17280"/>
              </p14:xfrm>
            </p:contentPart>
          </mc:Choice>
          <mc:Fallback xmlns="">
            <p:pic>
              <p:nvPicPr>
                <p:cNvPr id="329" name="Ink 328"/>
              </p:nvPicPr>
              <p:blipFill>
                <a:blip r:embed="rId353"/>
              </p:blipFill>
              <p:spPr>
                <a:xfrm>
                  <a:off x="1965328" y="5252150"/>
                  <a:ext cx="152280" cy="17280"/>
                </a:xfrm>
                <a:prstGeom prst="rect"/>
              </p:spPr>
            </p:pic>
          </mc:Fallback>
        </mc:AlternateContent>
        <mc:AlternateContent xmlns:mc="http://schemas.openxmlformats.org/markup-compatibility/2006" xmlns:p14="http://schemas.microsoft.com/office/powerpoint/2010/main">
          <mc:Choice Requires="p14">
            <p:contentPart p14:bwMode="auto" r:id="rId354">
              <p14:nvContentPartPr>
                <p14:cNvPr id="330" name="Ink 329"/>
                <p14:cNvContentPartPr/>
                <p14:nvPr/>
              </p14:nvContentPartPr>
              <p14:xfrm>
                <a:off x="2139928" y="5185910"/>
                <a:ext cx="70560" cy="159120"/>
              </p14:xfrm>
            </p:contentPart>
          </mc:Choice>
          <mc:Fallback xmlns="">
            <p:pic>
              <p:nvPicPr>
                <p:cNvPr id="330" name="Ink 329"/>
              </p:nvPicPr>
              <p:blipFill>
                <a:blip r:embed="rId355"/>
              </p:blipFill>
              <p:spPr>
                <a:xfrm>
                  <a:off x="2139928" y="5185910"/>
                  <a:ext cx="70560" cy="159120"/>
                </a:xfrm>
                <a:prstGeom prst="rect"/>
              </p:spPr>
            </p:pic>
          </mc:Fallback>
        </mc:AlternateContent>
      </p:grpSp>
      <p:grpSp>
        <p:nvGrpSpPr>
          <p:cNvPr id="334" name="Group 333"/>
          <p:cNvGrpSpPr/>
          <p:nvPr/>
        </p:nvGrpSpPr>
        <p:grpSpPr>
          <a:xfrm>
            <a:off x="2371768" y="5188790"/>
            <a:ext cx="132480" cy="90720"/>
            <a:chOff x="2371768" y="5188790"/>
            <a:chExt cx="132480" cy="90720"/>
          </a:xfrm>
        </p:grpSpPr>
        <mc:AlternateContent xmlns:mc="http://schemas.openxmlformats.org/markup-compatibility/2006" xmlns:p14="http://schemas.microsoft.com/office/powerpoint/2010/main">
          <mc:Choice Requires="p14">
            <p:contentPart p14:bwMode="auto" r:id="rId356">
              <p14:nvContentPartPr>
                <p14:cNvPr id="332" name="Ink 331"/>
                <p14:cNvContentPartPr/>
                <p14:nvPr/>
              </p14:nvContentPartPr>
              <p14:xfrm>
                <a:off x="2371768" y="5188790"/>
                <a:ext cx="129240" cy="27720"/>
              </p14:xfrm>
            </p:contentPart>
          </mc:Choice>
          <mc:Fallback xmlns="">
            <p:pic>
              <p:nvPicPr>
                <p:cNvPr id="332" name="Ink 331"/>
              </p:nvPicPr>
              <p:blipFill>
                <a:blip r:embed="rId357"/>
              </p:blipFill>
              <p:spPr>
                <a:xfrm>
                  <a:off x="2371768" y="5188790"/>
                  <a:ext cx="129240" cy="27720"/>
                </a:xfrm>
                <a:prstGeom prst="rect"/>
              </p:spPr>
            </p:pic>
          </mc:Fallback>
        </mc:AlternateContent>
        <mc:AlternateContent xmlns:mc="http://schemas.openxmlformats.org/markup-compatibility/2006" xmlns:p14="http://schemas.microsoft.com/office/powerpoint/2010/main">
          <mc:Choice Requires="p14">
            <p:contentPart p14:bwMode="auto" r:id="rId358">
              <p14:nvContentPartPr>
                <p14:cNvPr id="333" name="Ink 332"/>
                <p14:cNvContentPartPr/>
                <p14:nvPr/>
              </p14:nvContentPartPr>
              <p14:xfrm>
                <a:off x="2385808" y="5264750"/>
                <a:ext cx="118440" cy="14760"/>
              </p14:xfrm>
            </p:contentPart>
          </mc:Choice>
          <mc:Fallback xmlns="">
            <p:pic>
              <p:nvPicPr>
                <p:cNvPr id="333" name="Ink 332"/>
              </p:nvPicPr>
              <p:blipFill>
                <a:blip r:embed="rId359"/>
              </p:blipFill>
              <p:spPr>
                <a:xfrm>
                  <a:off x="2385808" y="5264750"/>
                  <a:ext cx="118440" cy="14760"/>
                </a:xfrm>
                <a:prstGeom prst="rect"/>
              </p:spPr>
            </p:pic>
          </mc:Fallback>
        </mc:AlternateContent>
      </p:grpSp>
      <p:grpSp>
        <p:nvGrpSpPr>
          <p:cNvPr id="341" name="Group 340"/>
          <p:cNvGrpSpPr/>
          <p:nvPr/>
        </p:nvGrpSpPr>
        <p:grpSpPr>
          <a:xfrm>
            <a:off x="2754808" y="5117870"/>
            <a:ext cx="682560" cy="281880"/>
            <a:chOff x="2754808" y="5117870"/>
            <a:chExt cx="682560" cy="281880"/>
          </a:xfrm>
        </p:grpSpPr>
        <mc:AlternateContent xmlns:mc="http://schemas.openxmlformats.org/markup-compatibility/2006" xmlns:p14="http://schemas.microsoft.com/office/powerpoint/2010/main">
          <mc:Choice Requires="p14">
            <p:contentPart p14:bwMode="auto" r:id="rId360">
              <p14:nvContentPartPr>
                <p14:cNvPr id="335" name="Ink 334"/>
                <p14:cNvContentPartPr/>
                <p14:nvPr/>
              </p14:nvContentPartPr>
              <p14:xfrm>
                <a:off x="2754808" y="5163230"/>
                <a:ext cx="179640" cy="189360"/>
              </p14:xfrm>
            </p:contentPart>
          </mc:Choice>
          <mc:Fallback xmlns="">
            <p:pic>
              <p:nvPicPr>
                <p:cNvPr id="335" name="Ink 334"/>
              </p:nvPicPr>
              <p:blipFill>
                <a:blip r:embed="rId361"/>
              </p:blipFill>
              <p:spPr>
                <a:xfrm>
                  <a:off x="2754808" y="5163230"/>
                  <a:ext cx="179640" cy="189360"/>
                </a:xfrm>
                <a:prstGeom prst="rect"/>
              </p:spPr>
            </p:pic>
          </mc:Fallback>
        </mc:AlternateContent>
        <mc:AlternateContent xmlns:mc="http://schemas.openxmlformats.org/markup-compatibility/2006" xmlns:p14="http://schemas.microsoft.com/office/powerpoint/2010/main">
          <mc:Choice Requires="p14">
            <p:contentPart p14:bwMode="auto" r:id="rId362">
              <p14:nvContentPartPr>
                <p14:cNvPr id="336" name="Ink 335"/>
                <p14:cNvContentPartPr/>
                <p14:nvPr/>
              </p14:nvContentPartPr>
              <p14:xfrm>
                <a:off x="2991688" y="5252510"/>
                <a:ext cx="107640" cy="147240"/>
              </p14:xfrm>
            </p:contentPart>
          </mc:Choice>
          <mc:Fallback xmlns="">
            <p:pic>
              <p:nvPicPr>
                <p:cNvPr id="336" name="Ink 335"/>
              </p:nvPicPr>
              <p:blipFill>
                <a:blip r:embed="rId363"/>
              </p:blipFill>
              <p:spPr>
                <a:xfrm>
                  <a:off x="2991688" y="5252510"/>
                  <a:ext cx="107640" cy="147240"/>
                </a:xfrm>
                <a:prstGeom prst="rect"/>
              </p:spPr>
            </p:pic>
          </mc:Fallback>
        </mc:AlternateContent>
        <mc:AlternateContent xmlns:mc="http://schemas.openxmlformats.org/markup-compatibility/2006" xmlns:p14="http://schemas.microsoft.com/office/powerpoint/2010/main">
          <mc:Choice Requires="p14">
            <p:contentPart p14:bwMode="auto" r:id="rId364">
              <p14:nvContentPartPr>
                <p14:cNvPr id="337" name="Ink 336"/>
                <p14:cNvContentPartPr/>
                <p14:nvPr/>
              </p14:nvContentPartPr>
              <p14:xfrm>
                <a:off x="3026968" y="5117870"/>
                <a:ext cx="54720" cy="67680"/>
              </p14:xfrm>
            </p:contentPart>
          </mc:Choice>
          <mc:Fallback xmlns="">
            <p:pic>
              <p:nvPicPr>
                <p:cNvPr id="337" name="Ink 336"/>
              </p:nvPicPr>
              <p:blipFill>
                <a:blip r:embed="rId365"/>
              </p:blipFill>
              <p:spPr>
                <a:xfrm>
                  <a:off x="3026968" y="5117870"/>
                  <a:ext cx="54720" cy="67680"/>
                </a:xfrm>
                <a:prstGeom prst="rect"/>
              </p:spPr>
            </p:pic>
          </mc:Fallback>
        </mc:AlternateContent>
        <mc:AlternateContent xmlns:mc="http://schemas.openxmlformats.org/markup-compatibility/2006" xmlns:p14="http://schemas.microsoft.com/office/powerpoint/2010/main">
          <mc:Choice Requires="p14">
            <p:contentPart p14:bwMode="auto" r:id="rId366">
              <p14:nvContentPartPr>
                <p14:cNvPr id="338" name="Ink 337"/>
                <p14:cNvContentPartPr/>
                <p14:nvPr/>
              </p14:nvContentPartPr>
              <p14:xfrm>
                <a:off x="3228568" y="5167190"/>
                <a:ext cx="20520" cy="150840"/>
              </p14:xfrm>
            </p:contentPart>
          </mc:Choice>
          <mc:Fallback xmlns="">
            <p:pic>
              <p:nvPicPr>
                <p:cNvPr id="338" name="Ink 337"/>
              </p:nvPicPr>
              <p:blipFill>
                <a:blip r:embed="rId367"/>
              </p:blipFill>
              <p:spPr>
                <a:xfrm>
                  <a:off x="3228568" y="5167190"/>
                  <a:ext cx="20520" cy="150840"/>
                </a:xfrm>
                <a:prstGeom prst="rect"/>
              </p:spPr>
            </p:pic>
          </mc:Fallback>
        </mc:AlternateContent>
        <mc:AlternateContent xmlns:mc="http://schemas.openxmlformats.org/markup-compatibility/2006" xmlns:p14="http://schemas.microsoft.com/office/powerpoint/2010/main">
          <mc:Choice Requires="p14">
            <p:contentPart p14:bwMode="auto" r:id="rId368">
              <p14:nvContentPartPr>
                <p14:cNvPr id="339" name="Ink 338"/>
                <p14:cNvContentPartPr/>
                <p14:nvPr/>
              </p14:nvContentPartPr>
              <p14:xfrm>
                <a:off x="3155488" y="5230910"/>
                <a:ext cx="164160" cy="29160"/>
              </p14:xfrm>
            </p:contentPart>
          </mc:Choice>
          <mc:Fallback xmlns="">
            <p:pic>
              <p:nvPicPr>
                <p:cNvPr id="339" name="Ink 338"/>
              </p:nvPicPr>
              <p:blipFill>
                <a:blip r:embed="rId369"/>
              </p:blipFill>
              <p:spPr>
                <a:xfrm>
                  <a:off x="3155488" y="5230910"/>
                  <a:ext cx="164160" cy="29160"/>
                </a:xfrm>
                <a:prstGeom prst="rect"/>
              </p:spPr>
            </p:pic>
          </mc:Fallback>
        </mc:AlternateContent>
        <mc:AlternateContent xmlns:mc="http://schemas.openxmlformats.org/markup-compatibility/2006" xmlns:p14="http://schemas.microsoft.com/office/powerpoint/2010/main">
          <mc:Choice Requires="p14">
            <p:contentPart p14:bwMode="auto" r:id="rId370">
              <p14:nvContentPartPr>
                <p14:cNvPr id="340" name="Ink 339"/>
                <p14:cNvContentPartPr/>
                <p14:nvPr/>
              </p14:nvContentPartPr>
              <p14:xfrm>
                <a:off x="3351688" y="5127230"/>
                <a:ext cx="85680" cy="207360"/>
              </p14:xfrm>
            </p:contentPart>
          </mc:Choice>
          <mc:Fallback xmlns="">
            <p:pic>
              <p:nvPicPr>
                <p:cNvPr id="340" name="Ink 339"/>
              </p:nvPicPr>
              <p:blipFill>
                <a:blip r:embed="rId371"/>
              </p:blipFill>
              <p:spPr>
                <a:xfrm>
                  <a:off x="3351688" y="5127230"/>
                  <a:ext cx="85680" cy="207360"/>
                </a:xfrm>
                <a:prstGeom prst="rect"/>
              </p:spPr>
            </p:pic>
          </mc:Fallback>
        </mc:AlternateContent>
      </p:grpSp>
      <p:grpSp>
        <p:nvGrpSpPr>
          <p:cNvPr id="356" name="Group 355"/>
          <p:cNvGrpSpPr/>
          <p:nvPr/>
        </p:nvGrpSpPr>
        <p:grpSpPr>
          <a:xfrm>
            <a:off x="1651768" y="5573630"/>
            <a:ext cx="905400" cy="362520"/>
            <a:chOff x="1651768" y="5573630"/>
            <a:chExt cx="905400" cy="362520"/>
          </a:xfrm>
        </p:grpSpPr>
        <mc:AlternateContent xmlns:mc="http://schemas.openxmlformats.org/markup-compatibility/2006" xmlns:p14="http://schemas.microsoft.com/office/powerpoint/2010/main">
          <mc:Choice Requires="p14">
            <p:contentPart p14:bwMode="auto" r:id="rId372">
              <p14:nvContentPartPr>
                <p14:cNvPr id="342" name="Ink 341"/>
                <p14:cNvContentPartPr/>
                <p14:nvPr/>
              </p14:nvContentPartPr>
              <p14:xfrm>
                <a:off x="1651768" y="5573630"/>
                <a:ext cx="115920" cy="362520"/>
              </p14:xfrm>
            </p:contentPart>
          </mc:Choice>
          <mc:Fallback xmlns="">
            <p:pic>
              <p:nvPicPr>
                <p:cNvPr id="342" name="Ink 341"/>
              </p:nvPicPr>
              <p:blipFill>
                <a:blip r:embed="rId373"/>
              </p:blipFill>
              <p:spPr>
                <a:xfrm>
                  <a:off x="1651768" y="5573630"/>
                  <a:ext cx="115920" cy="362520"/>
                </a:xfrm>
                <a:prstGeom prst="rect"/>
              </p:spPr>
            </p:pic>
          </mc:Fallback>
        </mc:AlternateContent>
        <mc:AlternateContent xmlns:mc="http://schemas.openxmlformats.org/markup-compatibility/2006" xmlns:p14="http://schemas.microsoft.com/office/powerpoint/2010/main">
          <mc:Choice Requires="p14">
            <p:contentPart p14:bwMode="auto" r:id="rId374">
              <p14:nvContentPartPr>
                <p14:cNvPr id="343" name="Ink 342"/>
                <p14:cNvContentPartPr/>
                <p14:nvPr/>
              </p14:nvContentPartPr>
              <p14:xfrm>
                <a:off x="1801528" y="5778110"/>
                <a:ext cx="145440" cy="135000"/>
              </p14:xfrm>
            </p:contentPart>
          </mc:Choice>
          <mc:Fallback xmlns="">
            <p:pic>
              <p:nvPicPr>
                <p:cNvPr id="343" name="Ink 342"/>
              </p:nvPicPr>
              <p:blipFill>
                <a:blip r:embed="rId375"/>
              </p:blipFill>
              <p:spPr>
                <a:xfrm>
                  <a:off x="1801528" y="5778110"/>
                  <a:ext cx="145440" cy="135000"/>
                </a:xfrm>
                <a:prstGeom prst="rect"/>
              </p:spPr>
            </p:pic>
          </mc:Fallback>
        </mc:AlternateContent>
        <mc:AlternateContent xmlns:mc="http://schemas.openxmlformats.org/markup-compatibility/2006" xmlns:p14="http://schemas.microsoft.com/office/powerpoint/2010/main">
          <mc:Choice Requires="p14">
            <p:contentPart p14:bwMode="auto" r:id="rId376">
              <p14:nvContentPartPr>
                <p14:cNvPr id="344" name="Ink 343"/>
                <p14:cNvContentPartPr/>
                <p14:nvPr/>
              </p14:nvContentPartPr>
              <p14:xfrm>
                <a:off x="1886128" y="5652830"/>
                <a:ext cx="48960" cy="74160"/>
              </p14:xfrm>
            </p:contentPart>
          </mc:Choice>
          <mc:Fallback xmlns="">
            <p:pic>
              <p:nvPicPr>
                <p:cNvPr id="344" name="Ink 343"/>
              </p:nvPicPr>
              <p:blipFill>
                <a:blip r:embed="rId377"/>
              </p:blipFill>
              <p:spPr>
                <a:xfrm>
                  <a:off x="1886128" y="5652830"/>
                  <a:ext cx="48960" cy="74160"/>
                </a:xfrm>
                <a:prstGeom prst="rect"/>
              </p:spPr>
            </p:pic>
          </mc:Fallback>
        </mc:AlternateContent>
        <mc:AlternateContent xmlns:mc="http://schemas.openxmlformats.org/markup-compatibility/2006" xmlns:p14="http://schemas.microsoft.com/office/powerpoint/2010/main">
          <mc:Choice Requires="p14">
            <p:contentPart p14:bwMode="auto" r:id="rId378">
              <p14:nvContentPartPr>
                <p14:cNvPr id="345" name="Ink 344"/>
                <p14:cNvContentPartPr/>
                <p14:nvPr/>
              </p14:nvContentPartPr>
              <p14:xfrm>
                <a:off x="2051368" y="5742110"/>
                <a:ext cx="16920" cy="140400"/>
              </p14:xfrm>
            </p:contentPart>
          </mc:Choice>
          <mc:Fallback xmlns="">
            <p:pic>
              <p:nvPicPr>
                <p:cNvPr id="345" name="Ink 344"/>
              </p:nvPicPr>
              <p:blipFill>
                <a:blip r:embed="rId379"/>
              </p:blipFill>
              <p:spPr>
                <a:xfrm>
                  <a:off x="2051368" y="5742110"/>
                  <a:ext cx="16920" cy="140400"/>
                </a:xfrm>
                <a:prstGeom prst="rect"/>
              </p:spPr>
            </p:pic>
          </mc:Fallback>
        </mc:AlternateContent>
        <mc:AlternateContent xmlns:mc="http://schemas.openxmlformats.org/markup-compatibility/2006" xmlns:p14="http://schemas.microsoft.com/office/powerpoint/2010/main">
          <mc:Choice Requires="p14">
            <p:contentPart p14:bwMode="auto" r:id="rId380">
              <p14:nvContentPartPr>
                <p14:cNvPr id="346" name="Ink 345"/>
                <p14:cNvContentPartPr/>
                <p14:nvPr/>
              </p14:nvContentPartPr>
              <p14:xfrm>
                <a:off x="2004208" y="5789990"/>
                <a:ext cx="164160" cy="30960"/>
              </p14:xfrm>
            </p:contentPart>
          </mc:Choice>
          <mc:Fallback xmlns="">
            <p:pic>
              <p:nvPicPr>
                <p:cNvPr id="346" name="Ink 345"/>
              </p:nvPicPr>
              <p:blipFill>
                <a:blip r:embed="rId381"/>
              </p:blipFill>
              <p:spPr>
                <a:xfrm>
                  <a:off x="2004208" y="5789990"/>
                  <a:ext cx="164160" cy="30960"/>
                </a:xfrm>
                <a:prstGeom prst="rect"/>
              </p:spPr>
            </p:pic>
          </mc:Fallback>
        </mc:AlternateContent>
        <mc:AlternateContent xmlns:mc="http://schemas.openxmlformats.org/markup-compatibility/2006" xmlns:p14="http://schemas.microsoft.com/office/powerpoint/2010/main">
          <mc:Choice Requires="p14">
            <p:contentPart p14:bwMode="auto" r:id="rId382">
              <p14:nvContentPartPr>
                <p14:cNvPr id="347" name="Ink 346"/>
                <p14:cNvContentPartPr/>
                <p14:nvPr/>
              </p14:nvContentPartPr>
              <p14:xfrm>
                <a:off x="2175208" y="5728070"/>
                <a:ext cx="131040" cy="183600"/>
              </p14:xfrm>
            </p:contentPart>
          </mc:Choice>
          <mc:Fallback xmlns="">
            <p:pic>
              <p:nvPicPr>
                <p:cNvPr id="347" name="Ink 346"/>
              </p:nvPicPr>
              <p:blipFill>
                <a:blip r:embed="rId383"/>
              </p:blipFill>
              <p:spPr>
                <a:xfrm>
                  <a:off x="2175208" y="5728070"/>
                  <a:ext cx="131040" cy="183600"/>
                </a:xfrm>
                <a:prstGeom prst="rect"/>
              </p:spPr>
            </p:pic>
          </mc:Fallback>
        </mc:AlternateContent>
        <mc:AlternateContent xmlns:mc="http://schemas.openxmlformats.org/markup-compatibility/2006" xmlns:p14="http://schemas.microsoft.com/office/powerpoint/2010/main">
          <mc:Choice Requires="p14">
            <p:contentPart p14:bwMode="auto" r:id="rId384">
              <p14:nvContentPartPr>
                <p14:cNvPr id="348" name="Ink 347"/>
                <p14:cNvContentPartPr/>
                <p14:nvPr/>
              </p14:nvContentPartPr>
              <p14:xfrm>
                <a:off x="2437648" y="5733830"/>
                <a:ext cx="119520" cy="73440"/>
              </p14:xfrm>
            </p:contentPart>
          </mc:Choice>
          <mc:Fallback xmlns="">
            <p:pic>
              <p:nvPicPr>
                <p:cNvPr id="348" name="Ink 347"/>
              </p:nvPicPr>
              <p:blipFill>
                <a:blip r:embed="rId385"/>
              </p:blipFill>
              <p:spPr>
                <a:xfrm>
                  <a:off x="2437648" y="5733830"/>
                  <a:ext cx="119520" cy="73440"/>
                </a:xfrm>
                <a:prstGeom prst="rect"/>
              </p:spPr>
            </p:pic>
          </mc:Fallback>
        </mc:AlternateContent>
      </p:grpSp>
      <p:grpSp>
        <p:nvGrpSpPr>
          <p:cNvPr id="355" name="Group 354"/>
          <p:cNvGrpSpPr/>
          <p:nvPr/>
        </p:nvGrpSpPr>
        <p:grpSpPr>
          <a:xfrm>
            <a:off x="2883328" y="5688470"/>
            <a:ext cx="679320" cy="325440"/>
            <a:chOff x="2883328" y="5688470"/>
            <a:chExt cx="679320" cy="325440"/>
          </a:xfrm>
        </p:grpSpPr>
        <mc:AlternateContent xmlns:mc="http://schemas.openxmlformats.org/markup-compatibility/2006" xmlns:p14="http://schemas.microsoft.com/office/powerpoint/2010/main">
          <mc:Choice Requires="p14">
            <p:contentPart p14:bwMode="auto" r:id="rId386">
              <p14:nvContentPartPr>
                <p14:cNvPr id="349" name="Ink 348"/>
                <p14:cNvContentPartPr/>
                <p14:nvPr/>
              </p14:nvContentPartPr>
              <p14:xfrm>
                <a:off x="2883328" y="5688470"/>
                <a:ext cx="133560" cy="325440"/>
              </p14:xfrm>
            </p:contentPart>
          </mc:Choice>
          <mc:Fallback xmlns="">
            <p:pic>
              <p:nvPicPr>
                <p:cNvPr id="349" name="Ink 348"/>
              </p:nvPicPr>
              <p:blipFill>
                <a:blip r:embed="rId387"/>
              </p:blipFill>
              <p:spPr>
                <a:xfrm>
                  <a:off x="2883328" y="5688470"/>
                  <a:ext cx="133560" cy="325440"/>
                </a:xfrm>
                <a:prstGeom prst="rect"/>
              </p:spPr>
            </p:pic>
          </mc:Fallback>
        </mc:AlternateContent>
        <mc:AlternateContent xmlns:mc="http://schemas.openxmlformats.org/markup-compatibility/2006" xmlns:p14="http://schemas.microsoft.com/office/powerpoint/2010/main">
          <mc:Choice Requires="p14">
            <p:contentPart p14:bwMode="auto" r:id="rId388">
              <p14:nvContentPartPr>
                <p14:cNvPr id="350" name="Ink 349"/>
                <p14:cNvContentPartPr/>
                <p14:nvPr/>
              </p14:nvContentPartPr>
              <p14:xfrm>
                <a:off x="3086008" y="5872430"/>
                <a:ext cx="91080" cy="123840"/>
              </p14:xfrm>
            </p:contentPart>
          </mc:Choice>
          <mc:Fallback xmlns="">
            <p:pic>
              <p:nvPicPr>
                <p:cNvPr id="350" name="Ink 349"/>
              </p:nvPicPr>
              <p:blipFill>
                <a:blip r:embed="rId389"/>
              </p:blipFill>
              <p:spPr>
                <a:xfrm>
                  <a:off x="3086008" y="5872430"/>
                  <a:ext cx="91080" cy="123840"/>
                </a:xfrm>
                <a:prstGeom prst="rect"/>
              </p:spPr>
            </p:pic>
          </mc:Fallback>
        </mc:AlternateContent>
        <mc:AlternateContent xmlns:mc="http://schemas.openxmlformats.org/markup-compatibility/2006" xmlns:p14="http://schemas.microsoft.com/office/powerpoint/2010/main">
          <mc:Choice Requires="p14">
            <p:contentPart p14:bwMode="auto" r:id="rId390">
              <p14:nvContentPartPr>
                <p14:cNvPr id="351" name="Ink 350"/>
                <p14:cNvContentPartPr/>
                <p14:nvPr/>
              </p14:nvContentPartPr>
              <p14:xfrm>
                <a:off x="3098248" y="5743190"/>
                <a:ext cx="65880" cy="60840"/>
              </p14:xfrm>
            </p:contentPart>
          </mc:Choice>
          <mc:Fallback xmlns="">
            <p:pic>
              <p:nvPicPr>
                <p:cNvPr id="351" name="Ink 350"/>
              </p:nvPicPr>
              <p:blipFill>
                <a:blip r:embed="rId391"/>
              </p:blipFill>
              <p:spPr>
                <a:xfrm>
                  <a:off x="3098248" y="5743190"/>
                  <a:ext cx="65880" cy="60840"/>
                </a:xfrm>
                <a:prstGeom prst="rect"/>
              </p:spPr>
            </p:pic>
          </mc:Fallback>
        </mc:AlternateContent>
        <mc:AlternateContent xmlns:mc="http://schemas.openxmlformats.org/markup-compatibility/2006" xmlns:p14="http://schemas.microsoft.com/office/powerpoint/2010/main">
          <mc:Choice Requires="p14">
            <p:contentPart p14:bwMode="auto" r:id="rId392">
              <p14:nvContentPartPr>
                <p14:cNvPr id="352" name="Ink 351"/>
                <p14:cNvContentPartPr/>
                <p14:nvPr/>
              </p14:nvContentPartPr>
              <p14:xfrm>
                <a:off x="3321448" y="5795030"/>
                <a:ext cx="5400" cy="135000"/>
              </p14:xfrm>
            </p:contentPart>
          </mc:Choice>
          <mc:Fallback xmlns="">
            <p:pic>
              <p:nvPicPr>
                <p:cNvPr id="352" name="Ink 351"/>
              </p:nvPicPr>
              <p:blipFill>
                <a:blip r:embed="rId393"/>
              </p:blipFill>
              <p:spPr>
                <a:xfrm>
                  <a:off x="3321448" y="5795030"/>
                  <a:ext cx="5400" cy="135000"/>
                </a:xfrm>
                <a:prstGeom prst="rect"/>
              </p:spPr>
            </p:pic>
          </mc:Fallback>
        </mc:AlternateContent>
        <mc:AlternateContent xmlns:mc="http://schemas.openxmlformats.org/markup-compatibility/2006" xmlns:p14="http://schemas.microsoft.com/office/powerpoint/2010/main">
          <mc:Choice Requires="p14">
            <p:contentPart p14:bwMode="auto" r:id="rId394">
              <p14:nvContentPartPr>
                <p14:cNvPr id="353" name="Ink 352"/>
                <p14:cNvContentPartPr/>
                <p14:nvPr/>
              </p14:nvContentPartPr>
              <p14:xfrm>
                <a:off x="3240448" y="5852270"/>
                <a:ext cx="180720" cy="10080"/>
              </p14:xfrm>
            </p:contentPart>
          </mc:Choice>
          <mc:Fallback xmlns="">
            <p:pic>
              <p:nvPicPr>
                <p:cNvPr id="353" name="Ink 352"/>
              </p:nvPicPr>
              <p:blipFill>
                <a:blip r:embed="rId395"/>
              </p:blipFill>
              <p:spPr>
                <a:xfrm>
                  <a:off x="3240448" y="5852270"/>
                  <a:ext cx="180720" cy="10080"/>
                </a:xfrm>
                <a:prstGeom prst="rect"/>
              </p:spPr>
            </p:pic>
          </mc:Fallback>
        </mc:AlternateContent>
        <mc:AlternateContent xmlns:mc="http://schemas.openxmlformats.org/markup-compatibility/2006" xmlns:p14="http://schemas.microsoft.com/office/powerpoint/2010/main">
          <mc:Choice Requires="p14">
            <p:contentPart p14:bwMode="auto" r:id="rId396">
              <p14:nvContentPartPr>
                <p14:cNvPr id="354" name="Ink 353"/>
                <p14:cNvContentPartPr/>
                <p14:nvPr/>
              </p14:nvContentPartPr>
              <p14:xfrm>
                <a:off x="3465808" y="5749670"/>
                <a:ext cx="96840" cy="189360"/>
              </p14:xfrm>
            </p:contentPart>
          </mc:Choice>
          <mc:Fallback xmlns="">
            <p:pic>
              <p:nvPicPr>
                <p:cNvPr id="354" name="Ink 353"/>
              </p:nvPicPr>
              <p:blipFill>
                <a:blip r:embed="rId397"/>
              </p:blipFill>
              <p:spPr>
                <a:xfrm>
                  <a:off x="3465808" y="5749670"/>
                  <a:ext cx="96840" cy="189360"/>
                </a:xfrm>
                <a:prstGeom prst="rect"/>
              </p:spPr>
            </p:pic>
          </mc:Fallback>
        </mc:AlternateContent>
      </p:grpSp>
      <p:grpSp>
        <p:nvGrpSpPr>
          <p:cNvPr id="368" name="Group 367"/>
          <p:cNvGrpSpPr/>
          <p:nvPr/>
        </p:nvGrpSpPr>
        <p:grpSpPr>
          <a:xfrm>
            <a:off x="1205008" y="6154670"/>
            <a:ext cx="873720" cy="473400"/>
            <a:chOff x="1205008" y="6154670"/>
            <a:chExt cx="873720" cy="473400"/>
          </a:xfrm>
        </p:grpSpPr>
        <mc:AlternateContent xmlns:mc="http://schemas.openxmlformats.org/markup-compatibility/2006" xmlns:p14="http://schemas.microsoft.com/office/powerpoint/2010/main">
          <mc:Choice Requires="p14">
            <p:contentPart p14:bwMode="auto" r:id="rId398">
              <p14:nvContentPartPr>
                <p14:cNvPr id="357" name="Ink 356"/>
                <p14:cNvContentPartPr/>
                <p14:nvPr/>
              </p14:nvContentPartPr>
              <p14:xfrm>
                <a:off x="1205008" y="6154670"/>
                <a:ext cx="79920" cy="365400"/>
              </p14:xfrm>
            </p:contentPart>
          </mc:Choice>
          <mc:Fallback xmlns="">
            <p:pic>
              <p:nvPicPr>
                <p:cNvPr id="357" name="Ink 356"/>
              </p:nvPicPr>
              <p:blipFill>
                <a:blip r:embed="rId399"/>
              </p:blipFill>
              <p:spPr>
                <a:xfrm>
                  <a:off x="1205008" y="6154670"/>
                  <a:ext cx="79920" cy="365400"/>
                </a:xfrm>
                <a:prstGeom prst="rect"/>
              </p:spPr>
            </p:pic>
          </mc:Fallback>
        </mc:AlternateContent>
        <mc:AlternateContent xmlns:mc="http://schemas.openxmlformats.org/markup-compatibility/2006" xmlns:p14="http://schemas.microsoft.com/office/powerpoint/2010/main">
          <mc:Choice Requires="p14">
            <p:contentPart p14:bwMode="auto" r:id="rId400">
              <p14:nvContentPartPr>
                <p14:cNvPr id="358" name="Ink 357"/>
                <p14:cNvContentPartPr/>
                <p14:nvPr/>
              </p14:nvContentPartPr>
              <p14:xfrm>
                <a:off x="1355848" y="6356990"/>
                <a:ext cx="182160" cy="245160"/>
              </p14:xfrm>
            </p:contentPart>
          </mc:Choice>
          <mc:Fallback xmlns="">
            <p:pic>
              <p:nvPicPr>
                <p:cNvPr id="358" name="Ink 357"/>
              </p:nvPicPr>
              <p:blipFill>
                <a:blip r:embed="rId401"/>
              </p:blipFill>
              <p:spPr>
                <a:xfrm>
                  <a:off x="1355848" y="6356990"/>
                  <a:ext cx="182160" cy="245160"/>
                </a:xfrm>
                <a:prstGeom prst="rect"/>
              </p:spPr>
            </p:pic>
          </mc:Fallback>
        </mc:AlternateContent>
        <mc:AlternateContent xmlns:mc="http://schemas.openxmlformats.org/markup-compatibility/2006" xmlns:p14="http://schemas.microsoft.com/office/powerpoint/2010/main">
          <mc:Choice Requires="p14">
            <p:contentPart p14:bwMode="auto" r:id="rId402">
              <p14:nvContentPartPr>
                <p14:cNvPr id="359" name="Ink 358"/>
                <p14:cNvContentPartPr/>
                <p14:nvPr/>
              </p14:nvContentPartPr>
              <p14:xfrm>
                <a:off x="1585528" y="6430430"/>
                <a:ext cx="11160" cy="158400"/>
              </p14:xfrm>
            </p:contentPart>
          </mc:Choice>
          <mc:Fallback xmlns="">
            <p:pic>
              <p:nvPicPr>
                <p:cNvPr id="359" name="Ink 358"/>
              </p:nvPicPr>
              <p:blipFill>
                <a:blip r:embed="rId403"/>
              </p:blipFill>
              <p:spPr>
                <a:xfrm>
                  <a:off x="1585528" y="6430430"/>
                  <a:ext cx="11160" cy="158400"/>
                </a:xfrm>
                <a:prstGeom prst="rect"/>
              </p:spPr>
            </p:pic>
          </mc:Fallback>
        </mc:AlternateContent>
        <mc:AlternateContent xmlns:mc="http://schemas.openxmlformats.org/markup-compatibility/2006" xmlns:p14="http://schemas.microsoft.com/office/powerpoint/2010/main">
          <mc:Choice Requires="p14">
            <p:contentPart p14:bwMode="auto" r:id="rId404">
              <p14:nvContentPartPr>
                <p14:cNvPr id="360" name="Ink 359"/>
                <p14:cNvContentPartPr/>
                <p14:nvPr/>
              </p14:nvContentPartPr>
              <p14:xfrm>
                <a:off x="1525768" y="6526910"/>
                <a:ext cx="131040" cy="10080"/>
              </p14:xfrm>
            </p:contentPart>
          </mc:Choice>
          <mc:Fallback xmlns="">
            <p:pic>
              <p:nvPicPr>
                <p:cNvPr id="360" name="Ink 359"/>
              </p:nvPicPr>
              <p:blipFill>
                <a:blip r:embed="rId405"/>
              </p:blipFill>
              <p:spPr>
                <a:xfrm>
                  <a:off x="1525768" y="6526910"/>
                  <a:ext cx="131040" cy="10080"/>
                </a:xfrm>
                <a:prstGeom prst="rect"/>
              </p:spPr>
            </p:pic>
          </mc:Fallback>
        </mc:AlternateContent>
        <mc:AlternateContent xmlns:mc="http://schemas.openxmlformats.org/markup-compatibility/2006" xmlns:p14="http://schemas.microsoft.com/office/powerpoint/2010/main">
          <mc:Choice Requires="p14">
            <p:contentPart p14:bwMode="auto" r:id="rId406">
              <p14:nvContentPartPr>
                <p14:cNvPr id="361" name="Ink 360"/>
                <p14:cNvContentPartPr/>
                <p14:nvPr/>
              </p14:nvContentPartPr>
              <p14:xfrm>
                <a:off x="1688128" y="6417830"/>
                <a:ext cx="111240" cy="210240"/>
              </p14:xfrm>
            </p:contentPart>
          </mc:Choice>
          <mc:Fallback xmlns="">
            <p:pic>
              <p:nvPicPr>
                <p:cNvPr id="361" name="Ink 360"/>
              </p:nvPicPr>
              <p:blipFill>
                <a:blip r:embed="rId407"/>
              </p:blipFill>
              <p:spPr>
                <a:xfrm>
                  <a:off x="1688128" y="6417830"/>
                  <a:ext cx="111240" cy="210240"/>
                </a:xfrm>
                <a:prstGeom prst="rect"/>
              </p:spPr>
            </p:pic>
          </mc:Fallback>
        </mc:AlternateContent>
        <mc:AlternateContent xmlns:mc="http://schemas.openxmlformats.org/markup-compatibility/2006" xmlns:p14="http://schemas.microsoft.com/office/powerpoint/2010/main">
          <mc:Choice Requires="p14">
            <p:contentPart p14:bwMode="auto" r:id="rId408">
              <p14:nvContentPartPr>
                <p14:cNvPr id="362" name="Ink 361"/>
                <p14:cNvContentPartPr/>
                <p14:nvPr/>
              </p14:nvContentPartPr>
              <p14:xfrm>
                <a:off x="1949848" y="6404870"/>
                <a:ext cx="128880" cy="103320"/>
              </p14:xfrm>
            </p:contentPart>
          </mc:Choice>
          <mc:Fallback xmlns="">
            <p:pic>
              <p:nvPicPr>
                <p:cNvPr id="362" name="Ink 361"/>
              </p:nvPicPr>
              <p:blipFill>
                <a:blip r:embed="rId409"/>
              </p:blipFill>
              <p:spPr>
                <a:xfrm>
                  <a:off x="1949848" y="6404870"/>
                  <a:ext cx="128880" cy="103320"/>
                </a:xfrm>
                <a:prstGeom prst="rect"/>
              </p:spPr>
            </p:pic>
          </mc:Fallback>
        </mc:AlternateContent>
      </p:grpSp>
      <p:grpSp>
        <p:nvGrpSpPr>
          <p:cNvPr id="367" name="Group 366"/>
          <p:cNvGrpSpPr/>
          <p:nvPr/>
        </p:nvGrpSpPr>
        <p:grpSpPr>
          <a:xfrm>
            <a:off x="2283568" y="6290390"/>
            <a:ext cx="455400" cy="317520"/>
            <a:chOff x="2283568" y="6290390"/>
            <a:chExt cx="455400" cy="317520"/>
          </a:xfrm>
        </p:grpSpPr>
        <mc:AlternateContent xmlns:mc="http://schemas.openxmlformats.org/markup-compatibility/2006" xmlns:p14="http://schemas.microsoft.com/office/powerpoint/2010/main">
          <mc:Choice Requires="p14">
            <p:contentPart p14:bwMode="auto" r:id="rId410">
              <p14:nvContentPartPr>
                <p14:cNvPr id="363" name="Ink 362"/>
                <p14:cNvContentPartPr/>
                <p14:nvPr/>
              </p14:nvContentPartPr>
              <p14:xfrm>
                <a:off x="2283568" y="6290390"/>
                <a:ext cx="63360" cy="263880"/>
              </p14:xfrm>
            </p:contentPart>
          </mc:Choice>
          <mc:Fallback xmlns="">
            <p:pic>
              <p:nvPicPr>
                <p:cNvPr id="363" name="Ink 362"/>
              </p:nvPicPr>
              <p:blipFill>
                <a:blip r:embed="rId411"/>
              </p:blipFill>
              <p:spPr>
                <a:xfrm>
                  <a:off x="2283568" y="6290390"/>
                  <a:ext cx="63360" cy="263880"/>
                </a:xfrm>
                <a:prstGeom prst="rect"/>
              </p:spPr>
            </p:pic>
          </mc:Fallback>
        </mc:AlternateContent>
        <mc:AlternateContent xmlns:mc="http://schemas.openxmlformats.org/markup-compatibility/2006" xmlns:p14="http://schemas.microsoft.com/office/powerpoint/2010/main">
          <mc:Choice Requires="p14">
            <p:contentPart p14:bwMode="auto" r:id="rId412">
              <p14:nvContentPartPr>
                <p14:cNvPr id="364" name="Ink 363"/>
                <p14:cNvContentPartPr/>
                <p14:nvPr/>
              </p14:nvContentPartPr>
              <p14:xfrm>
                <a:off x="2396608" y="6391550"/>
                <a:ext cx="177120" cy="216360"/>
              </p14:xfrm>
            </p:contentPart>
          </mc:Choice>
          <mc:Fallback xmlns="">
            <p:pic>
              <p:nvPicPr>
                <p:cNvPr id="364" name="Ink 363"/>
              </p:nvPicPr>
              <p:blipFill>
                <a:blip r:embed="rId413"/>
              </p:blipFill>
              <p:spPr>
                <a:xfrm>
                  <a:off x="2396608" y="6391550"/>
                  <a:ext cx="177120" cy="216360"/>
                </a:xfrm>
                <a:prstGeom prst="rect"/>
              </p:spPr>
            </p:pic>
          </mc:Fallback>
        </mc:AlternateContent>
        <mc:AlternateContent xmlns:mc="http://schemas.openxmlformats.org/markup-compatibility/2006" xmlns:p14="http://schemas.microsoft.com/office/powerpoint/2010/main">
          <mc:Choice Requires="p14">
            <p:contentPart p14:bwMode="auto" r:id="rId414">
              <p14:nvContentPartPr>
                <p14:cNvPr id="365" name="Ink 364"/>
                <p14:cNvContentPartPr/>
                <p14:nvPr/>
              </p14:nvContentPartPr>
              <p14:xfrm>
                <a:off x="2667328" y="6382910"/>
                <a:ext cx="12240" cy="146880"/>
              </p14:xfrm>
            </p:contentPart>
          </mc:Choice>
          <mc:Fallback xmlns="">
            <p:pic>
              <p:nvPicPr>
                <p:cNvPr id="365" name="Ink 364"/>
              </p:nvPicPr>
              <p:blipFill>
                <a:blip r:embed="rId415"/>
              </p:blipFill>
              <p:spPr>
                <a:xfrm>
                  <a:off x="2667328" y="6382910"/>
                  <a:ext cx="12240" cy="146880"/>
                </a:xfrm>
                <a:prstGeom prst="rect"/>
              </p:spPr>
            </p:pic>
          </mc:Fallback>
        </mc:AlternateContent>
        <mc:AlternateContent xmlns:mc="http://schemas.openxmlformats.org/markup-compatibility/2006" xmlns:p14="http://schemas.microsoft.com/office/powerpoint/2010/main">
          <mc:Choice Requires="p14">
            <p:contentPart p14:bwMode="auto" r:id="rId416">
              <p14:nvContentPartPr>
                <p14:cNvPr id="366" name="Ink 365"/>
                <p14:cNvContentPartPr/>
                <p14:nvPr/>
              </p14:nvContentPartPr>
              <p14:xfrm>
                <a:off x="2611168" y="6447350"/>
                <a:ext cx="127800" cy="37440"/>
              </p14:xfrm>
            </p:contentPart>
          </mc:Choice>
          <mc:Fallback xmlns="">
            <p:pic>
              <p:nvPicPr>
                <p:cNvPr id="366" name="Ink 365"/>
              </p:nvPicPr>
              <p:blipFill>
                <a:blip r:embed="rId417"/>
              </p:blipFill>
              <p:spPr>
                <a:xfrm>
                  <a:off x="2611168" y="6447350"/>
                  <a:ext cx="127800" cy="37440"/>
                </a:xfrm>
                <a:prstGeom prst="rect"/>
              </p:spPr>
            </p:pic>
          </mc:Fallback>
        </mc:AlternateContent>
      </p:grpSp>
      <p:grpSp>
        <p:nvGrpSpPr>
          <p:cNvPr id="372" name="Group 371"/>
          <p:cNvGrpSpPr/>
          <p:nvPr/>
        </p:nvGrpSpPr>
        <p:grpSpPr>
          <a:xfrm>
            <a:off x="2904568" y="6383990"/>
            <a:ext cx="624960" cy="397080"/>
            <a:chOff x="2904568" y="6383990"/>
            <a:chExt cx="624960" cy="397080"/>
          </a:xfrm>
        </p:grpSpPr>
        <mc:AlternateContent xmlns:mc="http://schemas.openxmlformats.org/markup-compatibility/2006" xmlns:p14="http://schemas.microsoft.com/office/powerpoint/2010/main">
          <mc:Choice Requires="p14">
            <p:contentPart p14:bwMode="auto" r:id="rId418">
              <p14:nvContentPartPr>
                <p14:cNvPr id="369" name="Ink 368"/>
                <p14:cNvContentPartPr/>
                <p14:nvPr/>
              </p14:nvContentPartPr>
              <p14:xfrm>
                <a:off x="2904568" y="6390470"/>
                <a:ext cx="153360" cy="243000"/>
              </p14:xfrm>
            </p:contentPart>
          </mc:Choice>
          <mc:Fallback xmlns="">
            <p:pic>
              <p:nvPicPr>
                <p:cNvPr id="369" name="Ink 368"/>
              </p:nvPicPr>
              <p:blipFill>
                <a:blip r:embed="rId419"/>
              </p:blipFill>
              <p:spPr>
                <a:xfrm>
                  <a:off x="2904568" y="6390470"/>
                  <a:ext cx="153360" cy="243000"/>
                </a:xfrm>
                <a:prstGeom prst="rect"/>
              </p:spPr>
            </p:pic>
          </mc:Fallback>
        </mc:AlternateContent>
        <mc:AlternateContent xmlns:mc="http://schemas.openxmlformats.org/markup-compatibility/2006" xmlns:p14="http://schemas.microsoft.com/office/powerpoint/2010/main">
          <mc:Choice Requires="p14">
            <p:contentPart p14:bwMode="auto" r:id="rId420">
              <p14:nvContentPartPr>
                <p14:cNvPr id="370" name="Ink 369"/>
                <p14:cNvContentPartPr/>
                <p14:nvPr/>
              </p14:nvContentPartPr>
              <p14:xfrm>
                <a:off x="3128488" y="6383990"/>
                <a:ext cx="132840" cy="249840"/>
              </p14:xfrm>
            </p:contentPart>
          </mc:Choice>
          <mc:Fallback xmlns="">
            <p:pic>
              <p:nvPicPr>
                <p:cNvPr id="370" name="Ink 369"/>
              </p:nvPicPr>
              <p:blipFill>
                <a:blip r:embed="rId421"/>
              </p:blipFill>
              <p:spPr>
                <a:xfrm>
                  <a:off x="3128488" y="6383990"/>
                  <a:ext cx="132840" cy="249840"/>
                </a:xfrm>
                <a:prstGeom prst="rect"/>
              </p:spPr>
            </p:pic>
          </mc:Fallback>
        </mc:AlternateContent>
        <mc:AlternateContent xmlns:mc="http://schemas.openxmlformats.org/markup-compatibility/2006" xmlns:p14="http://schemas.microsoft.com/office/powerpoint/2010/main">
          <mc:Choice Requires="p14">
            <p:contentPart p14:bwMode="auto" r:id="rId422">
              <p14:nvContentPartPr>
                <p14:cNvPr id="371" name="Ink 370"/>
                <p14:cNvContentPartPr/>
                <p14:nvPr/>
              </p14:nvContentPartPr>
              <p14:xfrm>
                <a:off x="3348088" y="6451670"/>
                <a:ext cx="181440" cy="329400"/>
              </p14:xfrm>
            </p:contentPart>
          </mc:Choice>
          <mc:Fallback xmlns="">
            <p:pic>
              <p:nvPicPr>
                <p:cNvPr id="371" name="Ink 370"/>
              </p:nvPicPr>
              <p:blipFill>
                <a:blip r:embed="rId423"/>
              </p:blipFill>
              <p:spPr>
                <a:xfrm>
                  <a:off x="3348088" y="6451670"/>
                  <a:ext cx="181440" cy="329400"/>
                </a:xfrm>
                <a:prstGeom prst="rect"/>
              </p:spPr>
            </p:pic>
          </mc:Fallback>
        </mc:AlternateContent>
      </p:grpSp>
      <p:grpSp>
        <p:nvGrpSpPr>
          <p:cNvPr id="377" name="Group 376"/>
          <p:cNvGrpSpPr/>
          <p:nvPr/>
        </p:nvGrpSpPr>
        <p:grpSpPr>
          <a:xfrm>
            <a:off x="3842728" y="6328190"/>
            <a:ext cx="819360" cy="253800"/>
            <a:chOff x="3842728" y="6328190"/>
            <a:chExt cx="819360" cy="253800"/>
          </a:xfrm>
        </p:grpSpPr>
        <mc:AlternateContent xmlns:mc="http://schemas.openxmlformats.org/markup-compatibility/2006" xmlns:p14="http://schemas.microsoft.com/office/powerpoint/2010/main">
          <mc:Choice Requires="p14">
            <p:contentPart p14:bwMode="auto" r:id="rId424">
              <p14:nvContentPartPr>
                <p14:cNvPr id="373" name="Ink 372"/>
                <p14:cNvContentPartPr/>
                <p14:nvPr/>
              </p14:nvContentPartPr>
              <p14:xfrm>
                <a:off x="3842728" y="6444110"/>
                <a:ext cx="182160" cy="11160"/>
              </p14:xfrm>
            </p:contentPart>
          </mc:Choice>
          <mc:Fallback xmlns="">
            <p:pic>
              <p:nvPicPr>
                <p:cNvPr id="373" name="Ink 372"/>
              </p:nvPicPr>
              <p:blipFill>
                <a:blip r:embed="rId425"/>
              </p:blipFill>
              <p:spPr>
                <a:xfrm>
                  <a:off x="3842728" y="6444110"/>
                  <a:ext cx="182160" cy="11160"/>
                </a:xfrm>
                <a:prstGeom prst="rect"/>
              </p:spPr>
            </p:pic>
          </mc:Fallback>
        </mc:AlternateContent>
        <mc:AlternateContent xmlns:mc="http://schemas.openxmlformats.org/markup-compatibility/2006" xmlns:p14="http://schemas.microsoft.com/office/powerpoint/2010/main">
          <mc:Choice Requires="p14">
            <p:contentPart p14:bwMode="auto" r:id="rId426">
              <p14:nvContentPartPr>
                <p14:cNvPr id="374" name="Ink 373"/>
                <p14:cNvContentPartPr/>
                <p14:nvPr/>
              </p14:nvContentPartPr>
              <p14:xfrm>
                <a:off x="4113448" y="6344030"/>
                <a:ext cx="181080" cy="237960"/>
              </p14:xfrm>
            </p:contentPart>
          </mc:Choice>
          <mc:Fallback xmlns="">
            <p:pic>
              <p:nvPicPr>
                <p:cNvPr id="374" name="Ink 373"/>
              </p:nvPicPr>
              <p:blipFill>
                <a:blip r:embed="rId427"/>
              </p:blipFill>
              <p:spPr>
                <a:xfrm>
                  <a:off x="4113448" y="6344030"/>
                  <a:ext cx="181080" cy="237960"/>
                </a:xfrm>
                <a:prstGeom prst="rect"/>
              </p:spPr>
            </p:pic>
          </mc:Fallback>
        </mc:AlternateContent>
        <mc:AlternateContent xmlns:mc="http://schemas.openxmlformats.org/markup-compatibility/2006" xmlns:p14="http://schemas.microsoft.com/office/powerpoint/2010/main">
          <mc:Choice Requires="p14">
            <p:contentPart p14:bwMode="auto" r:id="rId428">
              <p14:nvContentPartPr>
                <p14:cNvPr id="375" name="Ink 374"/>
                <p14:cNvContentPartPr/>
                <p14:nvPr/>
              </p14:nvContentPartPr>
              <p14:xfrm>
                <a:off x="4305688" y="6328190"/>
                <a:ext cx="132480" cy="232560"/>
              </p14:xfrm>
            </p:contentPart>
          </mc:Choice>
          <mc:Fallback xmlns="">
            <p:pic>
              <p:nvPicPr>
                <p:cNvPr id="375" name="Ink 374"/>
              </p:nvPicPr>
              <p:blipFill>
                <a:blip r:embed="rId429"/>
              </p:blipFill>
              <p:spPr>
                <a:xfrm>
                  <a:off x="4305688" y="6328190"/>
                  <a:ext cx="132480" cy="232560"/>
                </a:xfrm>
                <a:prstGeom prst="rect"/>
              </p:spPr>
            </p:pic>
          </mc:Fallback>
        </mc:AlternateContent>
        <mc:AlternateContent xmlns:mc="http://schemas.openxmlformats.org/markup-compatibility/2006" xmlns:p14="http://schemas.microsoft.com/office/powerpoint/2010/main">
          <mc:Choice Requires="p14">
            <p:contentPart p14:bwMode="auto" r:id="rId430">
              <p14:nvContentPartPr>
                <p14:cNvPr id="376" name="Ink 375"/>
                <p14:cNvContentPartPr/>
                <p14:nvPr/>
              </p14:nvContentPartPr>
              <p14:xfrm>
                <a:off x="4506208" y="6389030"/>
                <a:ext cx="155880" cy="153360"/>
              </p14:xfrm>
            </p:contentPart>
          </mc:Choice>
          <mc:Fallback xmlns="">
            <p:pic>
              <p:nvPicPr>
                <p:cNvPr id="376" name="Ink 375"/>
              </p:nvPicPr>
              <p:blipFill>
                <a:blip r:embed="rId431"/>
              </p:blipFill>
              <p:spPr>
                <a:xfrm>
                  <a:off x="4506208" y="6389030"/>
                  <a:ext cx="155880" cy="153360"/>
                </a:xfrm>
                <a:prstGeom prst="rect"/>
              </p:spPr>
            </p:pic>
          </mc:Fallback>
        </mc:AlternateContent>
      </p:grpSp>
      <p:grpSp>
        <p:nvGrpSpPr>
          <p:cNvPr id="390" name="Group 389"/>
          <p:cNvGrpSpPr/>
          <p:nvPr/>
        </p:nvGrpSpPr>
        <p:grpSpPr>
          <a:xfrm>
            <a:off x="7508968" y="6376430"/>
            <a:ext cx="926640" cy="418320"/>
            <a:chOff x="7508968" y="6376430"/>
            <a:chExt cx="926640" cy="418320"/>
          </a:xfrm>
        </p:grpSpPr>
        <mc:AlternateContent xmlns:mc="http://schemas.openxmlformats.org/markup-compatibility/2006" xmlns:p14="http://schemas.microsoft.com/office/powerpoint/2010/main">
          <mc:Choice Requires="p14">
            <p:contentPart p14:bwMode="auto" r:id="rId432">
              <p14:nvContentPartPr>
                <p14:cNvPr id="378" name="Ink 377"/>
                <p14:cNvContentPartPr/>
                <p14:nvPr/>
              </p14:nvContentPartPr>
              <p14:xfrm>
                <a:off x="7508968" y="6376430"/>
                <a:ext cx="91440" cy="298440"/>
              </p14:xfrm>
            </p:contentPart>
          </mc:Choice>
          <mc:Fallback xmlns="">
            <p:pic>
              <p:nvPicPr>
                <p:cNvPr id="378" name="Ink 377"/>
              </p:nvPicPr>
              <p:blipFill>
                <a:blip r:embed="rId433"/>
              </p:blipFill>
              <p:spPr>
                <a:xfrm>
                  <a:off x="7508968" y="6376430"/>
                  <a:ext cx="91440" cy="298440"/>
                </a:xfrm>
                <a:prstGeom prst="rect"/>
              </p:spPr>
            </p:pic>
          </mc:Fallback>
        </mc:AlternateContent>
        <mc:AlternateContent xmlns:mc="http://schemas.openxmlformats.org/markup-compatibility/2006" xmlns:p14="http://schemas.microsoft.com/office/powerpoint/2010/main">
          <mc:Choice Requires="p14">
            <p:contentPart p14:bwMode="auto" r:id="rId434">
              <p14:nvContentPartPr>
                <p14:cNvPr id="379" name="Ink 378"/>
                <p14:cNvContentPartPr/>
                <p14:nvPr/>
              </p14:nvContentPartPr>
              <p14:xfrm>
                <a:off x="7633888" y="6550670"/>
                <a:ext cx="211320" cy="229320"/>
              </p14:xfrm>
            </p:contentPart>
          </mc:Choice>
          <mc:Fallback xmlns="">
            <p:pic>
              <p:nvPicPr>
                <p:cNvPr id="379" name="Ink 378"/>
              </p:nvPicPr>
              <p:blipFill>
                <a:blip r:embed="rId435"/>
              </p:blipFill>
              <p:spPr>
                <a:xfrm>
                  <a:off x="7633888" y="6550670"/>
                  <a:ext cx="211320" cy="229320"/>
                </a:xfrm>
                <a:prstGeom prst="rect"/>
              </p:spPr>
            </p:pic>
          </mc:Fallback>
        </mc:AlternateContent>
        <mc:AlternateContent xmlns:mc="http://schemas.openxmlformats.org/markup-compatibility/2006" xmlns:p14="http://schemas.microsoft.com/office/powerpoint/2010/main">
          <mc:Choice Requires="p14">
            <p:contentPart p14:bwMode="auto" r:id="rId436">
              <p14:nvContentPartPr>
                <p14:cNvPr id="380" name="Ink 379"/>
                <p14:cNvContentPartPr/>
                <p14:nvPr/>
              </p14:nvContentPartPr>
              <p14:xfrm>
                <a:off x="7920448" y="6622670"/>
                <a:ext cx="1440" cy="139320"/>
              </p14:xfrm>
            </p:contentPart>
          </mc:Choice>
          <mc:Fallback xmlns="">
            <p:pic>
              <p:nvPicPr>
                <p:cNvPr id="380" name="Ink 379"/>
              </p:nvPicPr>
              <p:blipFill>
                <a:blip r:embed="rId437"/>
              </p:blipFill>
              <p:spPr>
                <a:xfrm>
                  <a:off x="7920448" y="6622670"/>
                  <a:ext cx="1440" cy="139320"/>
                </a:xfrm>
                <a:prstGeom prst="rect"/>
              </p:spPr>
            </p:pic>
          </mc:Fallback>
        </mc:AlternateContent>
        <mc:AlternateContent xmlns:mc="http://schemas.openxmlformats.org/markup-compatibility/2006" xmlns:p14="http://schemas.microsoft.com/office/powerpoint/2010/main">
          <mc:Choice Requires="p14">
            <p:contentPart p14:bwMode="auto" r:id="rId438">
              <p14:nvContentPartPr>
                <p14:cNvPr id="381" name="Ink 380"/>
                <p14:cNvContentPartPr/>
                <p14:nvPr/>
              </p14:nvContentPartPr>
              <p14:xfrm>
                <a:off x="7853128" y="6700070"/>
                <a:ext cx="121680" cy="10080"/>
              </p14:xfrm>
            </p:contentPart>
          </mc:Choice>
          <mc:Fallback xmlns="">
            <p:pic>
              <p:nvPicPr>
                <p:cNvPr id="381" name="Ink 380"/>
              </p:nvPicPr>
              <p:blipFill>
                <a:blip r:embed="rId439"/>
              </p:blipFill>
              <p:spPr>
                <a:xfrm>
                  <a:off x="7853128" y="6700070"/>
                  <a:ext cx="121680" cy="10080"/>
                </a:xfrm>
                <a:prstGeom prst="rect"/>
              </p:spPr>
            </p:pic>
          </mc:Fallback>
        </mc:AlternateContent>
        <mc:AlternateContent xmlns:mc="http://schemas.openxmlformats.org/markup-compatibility/2006" xmlns:p14="http://schemas.microsoft.com/office/powerpoint/2010/main">
          <mc:Choice Requires="p14">
            <p:contentPart p14:bwMode="auto" r:id="rId440">
              <p14:nvContentPartPr>
                <p14:cNvPr id="382" name="Ink 381"/>
                <p14:cNvContentPartPr/>
                <p14:nvPr/>
              </p14:nvContentPartPr>
              <p14:xfrm>
                <a:off x="8031328" y="6587750"/>
                <a:ext cx="132120" cy="207000"/>
              </p14:xfrm>
            </p:contentPart>
          </mc:Choice>
          <mc:Fallback xmlns="">
            <p:pic>
              <p:nvPicPr>
                <p:cNvPr id="382" name="Ink 381"/>
              </p:nvPicPr>
              <p:blipFill>
                <a:blip r:embed="rId441"/>
              </p:blipFill>
              <p:spPr>
                <a:xfrm>
                  <a:off x="8031328" y="6587750"/>
                  <a:ext cx="132120" cy="207000"/>
                </a:xfrm>
                <a:prstGeom prst="rect"/>
              </p:spPr>
            </p:pic>
          </mc:Fallback>
        </mc:AlternateContent>
        <mc:AlternateContent xmlns:mc="http://schemas.openxmlformats.org/markup-compatibility/2006" xmlns:p14="http://schemas.microsoft.com/office/powerpoint/2010/main">
          <mc:Choice Requires="p14">
            <p:contentPart p14:bwMode="auto" r:id="rId442">
              <p14:nvContentPartPr>
                <p14:cNvPr id="383" name="Ink 382"/>
                <p14:cNvContentPartPr/>
                <p14:nvPr/>
              </p14:nvContentPartPr>
              <p14:xfrm>
                <a:off x="8299888" y="6600350"/>
                <a:ext cx="129960" cy="23760"/>
              </p14:xfrm>
            </p:contentPart>
          </mc:Choice>
          <mc:Fallback xmlns="">
            <p:pic>
              <p:nvPicPr>
                <p:cNvPr id="383" name="Ink 382"/>
              </p:nvPicPr>
              <p:blipFill>
                <a:blip r:embed="rId443"/>
              </p:blipFill>
              <p:spPr>
                <a:xfrm>
                  <a:off x="8299888" y="6600350"/>
                  <a:ext cx="129960" cy="23760"/>
                </a:xfrm>
                <a:prstGeom prst="rect"/>
              </p:spPr>
            </p:pic>
          </mc:Fallback>
        </mc:AlternateContent>
        <mc:AlternateContent xmlns:mc="http://schemas.openxmlformats.org/markup-compatibility/2006" xmlns:p14="http://schemas.microsoft.com/office/powerpoint/2010/main">
          <mc:Choice Requires="p14">
            <p:contentPart p14:bwMode="auto" r:id="rId444">
              <p14:nvContentPartPr>
                <p14:cNvPr id="384" name="Ink 383"/>
                <p14:cNvContentPartPr/>
                <p14:nvPr/>
              </p14:nvContentPartPr>
              <p14:xfrm>
                <a:off x="8309248" y="6675590"/>
                <a:ext cx="126360" cy="24840"/>
              </p14:xfrm>
            </p:contentPart>
          </mc:Choice>
          <mc:Fallback xmlns="">
            <p:pic>
              <p:nvPicPr>
                <p:cNvPr id="384" name="Ink 383"/>
              </p:nvPicPr>
              <p:blipFill>
                <a:blip r:embed="rId445"/>
              </p:blipFill>
              <p:spPr>
                <a:xfrm>
                  <a:off x="8309248" y="6675590"/>
                  <a:ext cx="126360" cy="24840"/>
                </a:xfrm>
                <a:prstGeom prst="rect"/>
              </p:spPr>
            </p:pic>
          </mc:Fallback>
        </mc:AlternateContent>
      </p:grpSp>
      <p:grpSp>
        <p:nvGrpSpPr>
          <p:cNvPr id="399" name="Group 398"/>
          <p:cNvGrpSpPr/>
          <p:nvPr/>
        </p:nvGrpSpPr>
        <p:grpSpPr>
          <a:xfrm>
            <a:off x="8782648" y="6434390"/>
            <a:ext cx="2382120" cy="383760"/>
            <a:chOff x="8782648" y="6434390"/>
            <a:chExt cx="2382120" cy="383760"/>
          </a:xfrm>
        </p:grpSpPr>
        <mc:AlternateContent xmlns:mc="http://schemas.openxmlformats.org/markup-compatibility/2006" xmlns:p14="http://schemas.microsoft.com/office/powerpoint/2010/main">
          <mc:Choice Requires="p14">
            <p:contentPart p14:bwMode="auto" r:id="rId446">
              <p14:nvContentPartPr>
                <p14:cNvPr id="385" name="Ink 384"/>
                <p14:cNvContentPartPr/>
                <p14:nvPr/>
              </p14:nvContentPartPr>
              <p14:xfrm>
                <a:off x="8782648" y="6434390"/>
                <a:ext cx="83160" cy="292680"/>
              </p14:xfrm>
            </p:contentPart>
          </mc:Choice>
          <mc:Fallback xmlns="">
            <p:pic>
              <p:nvPicPr>
                <p:cNvPr id="385" name="Ink 384"/>
              </p:nvPicPr>
              <p:blipFill>
                <a:blip r:embed="rId447"/>
              </p:blipFill>
              <p:spPr>
                <a:xfrm>
                  <a:off x="8782648" y="6434390"/>
                  <a:ext cx="83160" cy="292680"/>
                </a:xfrm>
                <a:prstGeom prst="rect"/>
              </p:spPr>
            </p:pic>
          </mc:Fallback>
        </mc:AlternateContent>
        <mc:AlternateContent xmlns:mc="http://schemas.openxmlformats.org/markup-compatibility/2006" xmlns:p14="http://schemas.microsoft.com/office/powerpoint/2010/main">
          <mc:Choice Requires="p14">
            <p:contentPart p14:bwMode="auto" r:id="rId448">
              <p14:nvContentPartPr>
                <p14:cNvPr id="386" name="Ink 385"/>
                <p14:cNvContentPartPr/>
                <p14:nvPr/>
              </p14:nvContentPartPr>
              <p14:xfrm>
                <a:off x="8932768" y="6542030"/>
                <a:ext cx="220680" cy="231480"/>
              </p14:xfrm>
            </p:contentPart>
          </mc:Choice>
          <mc:Fallback xmlns="">
            <p:pic>
              <p:nvPicPr>
                <p:cNvPr id="386" name="Ink 385"/>
              </p:nvPicPr>
              <p:blipFill>
                <a:blip r:embed="rId449"/>
              </p:blipFill>
              <p:spPr>
                <a:xfrm>
                  <a:off x="8932768" y="6542030"/>
                  <a:ext cx="220680" cy="231480"/>
                </a:xfrm>
                <a:prstGeom prst="rect"/>
              </p:spPr>
            </p:pic>
          </mc:Fallback>
        </mc:AlternateContent>
        <mc:AlternateContent xmlns:mc="http://schemas.openxmlformats.org/markup-compatibility/2006" xmlns:p14="http://schemas.microsoft.com/office/powerpoint/2010/main">
          <mc:Choice Requires="p14">
            <p:contentPart p14:bwMode="auto" r:id="rId450">
              <p14:nvContentPartPr>
                <p14:cNvPr id="387" name="Ink 386"/>
                <p14:cNvContentPartPr/>
                <p14:nvPr/>
              </p14:nvContentPartPr>
              <p14:xfrm>
                <a:off x="9294568" y="6515390"/>
                <a:ext cx="13320" cy="189000"/>
              </p14:xfrm>
            </p:contentPart>
          </mc:Choice>
          <mc:Fallback xmlns="">
            <p:pic>
              <p:nvPicPr>
                <p:cNvPr id="387" name="Ink 386"/>
              </p:nvPicPr>
              <p:blipFill>
                <a:blip r:embed="rId451"/>
              </p:blipFill>
              <p:spPr>
                <a:xfrm>
                  <a:off x="9294568" y="6515390"/>
                  <a:ext cx="13320" cy="189000"/>
                </a:xfrm>
                <a:prstGeom prst="rect"/>
              </p:spPr>
            </p:pic>
          </mc:Fallback>
        </mc:AlternateContent>
        <mc:AlternateContent xmlns:mc="http://schemas.openxmlformats.org/markup-compatibility/2006" xmlns:p14="http://schemas.microsoft.com/office/powerpoint/2010/main">
          <mc:Choice Requires="p14">
            <p:contentPart p14:bwMode="auto" r:id="rId452">
              <p14:nvContentPartPr>
                <p14:cNvPr id="388" name="Ink 387"/>
                <p14:cNvContentPartPr/>
                <p14:nvPr/>
              </p14:nvContentPartPr>
              <p14:xfrm>
                <a:off x="9238768" y="6586310"/>
                <a:ext cx="152280" cy="26640"/>
              </p14:xfrm>
            </p:contentPart>
          </mc:Choice>
          <mc:Fallback xmlns="">
            <p:pic>
              <p:nvPicPr>
                <p:cNvPr id="388" name="Ink 387"/>
              </p:nvPicPr>
              <p:blipFill>
                <a:blip r:embed="rId453"/>
              </p:blipFill>
              <p:spPr>
                <a:xfrm>
                  <a:off x="9238768" y="6586310"/>
                  <a:ext cx="152280" cy="26640"/>
                </a:xfrm>
                <a:prstGeom prst="rect"/>
              </p:spPr>
            </p:pic>
          </mc:Fallback>
        </mc:AlternateContent>
        <mc:AlternateContent xmlns:mc="http://schemas.openxmlformats.org/markup-compatibility/2006" xmlns:p14="http://schemas.microsoft.com/office/powerpoint/2010/main">
          <mc:Choice Requires="p14">
            <p:contentPart p14:bwMode="auto" r:id="rId454">
              <p14:nvContentPartPr>
                <p14:cNvPr id="391" name="Ink 390"/>
                <p14:cNvContentPartPr/>
                <p14:nvPr/>
              </p14:nvContentPartPr>
              <p14:xfrm>
                <a:off x="9485008" y="6486230"/>
                <a:ext cx="172800" cy="241200"/>
              </p14:xfrm>
            </p:contentPart>
          </mc:Choice>
          <mc:Fallback xmlns="">
            <p:pic>
              <p:nvPicPr>
                <p:cNvPr id="391" name="Ink 390"/>
              </p:nvPicPr>
              <p:blipFill>
                <a:blip r:embed="rId455"/>
              </p:blipFill>
              <p:spPr>
                <a:xfrm>
                  <a:off x="9485008" y="6486230"/>
                  <a:ext cx="172800" cy="241200"/>
                </a:xfrm>
                <a:prstGeom prst="rect"/>
              </p:spPr>
            </p:pic>
          </mc:Fallback>
        </mc:AlternateContent>
        <mc:AlternateContent xmlns:mc="http://schemas.openxmlformats.org/markup-compatibility/2006" xmlns:p14="http://schemas.microsoft.com/office/powerpoint/2010/main">
          <mc:Choice Requires="p14">
            <p:contentPart p14:bwMode="auto" r:id="rId456">
              <p14:nvContentPartPr>
                <p14:cNvPr id="392" name="Ink 391"/>
                <p14:cNvContentPartPr/>
                <p14:nvPr/>
              </p14:nvContentPartPr>
              <p14:xfrm>
                <a:off x="9722968" y="6493070"/>
                <a:ext cx="147600" cy="210240"/>
              </p14:xfrm>
            </p:contentPart>
          </mc:Choice>
          <mc:Fallback xmlns="">
            <p:pic>
              <p:nvPicPr>
                <p:cNvPr id="392" name="Ink 391"/>
              </p:nvPicPr>
              <p:blipFill>
                <a:blip r:embed="rId457"/>
              </p:blipFill>
              <p:spPr>
                <a:xfrm>
                  <a:off x="9722968" y="6493070"/>
                  <a:ext cx="147600" cy="210240"/>
                </a:xfrm>
                <a:prstGeom prst="rect"/>
              </p:spPr>
            </p:pic>
          </mc:Fallback>
        </mc:AlternateContent>
        <mc:AlternateContent xmlns:mc="http://schemas.openxmlformats.org/markup-compatibility/2006" xmlns:p14="http://schemas.microsoft.com/office/powerpoint/2010/main">
          <mc:Choice Requires="p14">
            <p:contentPart p14:bwMode="auto" r:id="rId458">
              <p14:nvContentPartPr>
                <p14:cNvPr id="393" name="Ink 392"/>
                <p14:cNvContentPartPr/>
                <p14:nvPr/>
              </p14:nvContentPartPr>
              <p14:xfrm>
                <a:off x="9942208" y="6524030"/>
                <a:ext cx="217800" cy="172080"/>
              </p14:xfrm>
            </p:contentPart>
          </mc:Choice>
          <mc:Fallback xmlns="">
            <p:pic>
              <p:nvPicPr>
                <p:cNvPr id="393" name="Ink 392"/>
              </p:nvPicPr>
              <p:blipFill>
                <a:blip r:embed="rId459"/>
              </p:blipFill>
              <p:spPr>
                <a:xfrm>
                  <a:off x="9942208" y="6524030"/>
                  <a:ext cx="217800" cy="172080"/>
                </a:xfrm>
                <a:prstGeom prst="rect"/>
              </p:spPr>
            </p:pic>
          </mc:Fallback>
        </mc:AlternateContent>
        <mc:AlternateContent xmlns:mc="http://schemas.openxmlformats.org/markup-compatibility/2006" xmlns:p14="http://schemas.microsoft.com/office/powerpoint/2010/main">
          <mc:Choice Requires="p14">
            <p:contentPart p14:bwMode="auto" r:id="rId460">
              <p14:nvContentPartPr>
                <p14:cNvPr id="394" name="Ink 393"/>
                <p14:cNvContentPartPr/>
                <p14:nvPr/>
              </p14:nvContentPartPr>
              <p14:xfrm>
                <a:off x="10258648" y="6550310"/>
                <a:ext cx="153720" cy="29160"/>
              </p14:xfrm>
            </p:contentPart>
          </mc:Choice>
          <mc:Fallback xmlns="">
            <p:pic>
              <p:nvPicPr>
                <p:cNvPr id="394" name="Ink 393"/>
              </p:nvPicPr>
              <p:blipFill>
                <a:blip r:embed="rId461"/>
              </p:blipFill>
              <p:spPr>
                <a:xfrm>
                  <a:off x="10258648" y="6550310"/>
                  <a:ext cx="153720" cy="29160"/>
                </a:xfrm>
                <a:prstGeom prst="rect"/>
              </p:spPr>
            </p:pic>
          </mc:Fallback>
        </mc:AlternateContent>
        <mc:AlternateContent xmlns:mc="http://schemas.openxmlformats.org/markup-compatibility/2006" xmlns:p14="http://schemas.microsoft.com/office/powerpoint/2010/main">
          <mc:Choice Requires="p14">
            <p:contentPart p14:bwMode="auto" r:id="rId462">
              <p14:nvContentPartPr>
                <p14:cNvPr id="397" name="Ink 396"/>
                <p14:cNvContentPartPr/>
                <p14:nvPr/>
              </p14:nvContentPartPr>
              <p14:xfrm>
                <a:off x="10687768" y="6463550"/>
                <a:ext cx="159480" cy="207720"/>
              </p14:xfrm>
            </p:contentPart>
          </mc:Choice>
          <mc:Fallback xmlns="">
            <p:pic>
              <p:nvPicPr>
                <p:cNvPr id="397" name="Ink 396"/>
              </p:nvPicPr>
              <p:blipFill>
                <a:blip r:embed="rId463"/>
              </p:blipFill>
              <p:spPr>
                <a:xfrm>
                  <a:off x="10687768" y="6463550"/>
                  <a:ext cx="159480" cy="207720"/>
                </a:xfrm>
                <a:prstGeom prst="rect"/>
              </p:spPr>
            </p:pic>
          </mc:Fallback>
        </mc:AlternateContent>
        <mc:AlternateContent xmlns:mc="http://schemas.openxmlformats.org/markup-compatibility/2006" xmlns:p14="http://schemas.microsoft.com/office/powerpoint/2010/main">
          <mc:Choice Requires="p14">
            <p:contentPart p14:bwMode="auto" r:id="rId464">
              <p14:nvContentPartPr>
                <p14:cNvPr id="398" name="Ink 397"/>
                <p14:cNvContentPartPr/>
                <p14:nvPr/>
              </p14:nvContentPartPr>
              <p14:xfrm>
                <a:off x="10950208" y="6499550"/>
                <a:ext cx="214560" cy="318600"/>
              </p14:xfrm>
            </p:contentPart>
          </mc:Choice>
          <mc:Fallback xmlns="">
            <p:pic>
              <p:nvPicPr>
                <p:cNvPr id="398" name="Ink 397"/>
              </p:nvPicPr>
              <p:blipFill>
                <a:blip r:embed="rId465"/>
              </p:blipFill>
              <p:spPr>
                <a:xfrm>
                  <a:off x="10950208" y="6499550"/>
                  <a:ext cx="214560" cy="318600"/>
                </a:xfrm>
                <a:prstGeom prst="rect"/>
              </p:spPr>
            </p:pic>
          </mc:Fallback>
        </mc:AlternateContent>
      </p:grpSp>
      <p:grpSp>
        <p:nvGrpSpPr>
          <p:cNvPr id="406" name="Group 405"/>
          <p:cNvGrpSpPr/>
          <p:nvPr/>
        </p:nvGrpSpPr>
        <p:grpSpPr>
          <a:xfrm>
            <a:off x="7438408" y="5033630"/>
            <a:ext cx="622440" cy="318960"/>
            <a:chOff x="7438408" y="5033630"/>
            <a:chExt cx="622440" cy="318960"/>
          </a:xfrm>
        </p:grpSpPr>
        <mc:AlternateContent xmlns:mc="http://schemas.openxmlformats.org/markup-compatibility/2006" xmlns:p14="http://schemas.microsoft.com/office/powerpoint/2010/main">
          <mc:Choice Requires="p14">
            <p:contentPart p14:bwMode="auto" r:id="rId466">
              <p14:nvContentPartPr>
                <p14:cNvPr id="400" name="Ink 399"/>
                <p14:cNvContentPartPr/>
                <p14:nvPr/>
              </p14:nvContentPartPr>
              <p14:xfrm>
                <a:off x="7438408" y="5033630"/>
                <a:ext cx="185400" cy="194400"/>
              </p14:xfrm>
            </p:contentPart>
          </mc:Choice>
          <mc:Fallback xmlns="">
            <p:pic>
              <p:nvPicPr>
                <p:cNvPr id="400" name="Ink 399"/>
              </p:nvPicPr>
              <p:blipFill>
                <a:blip r:embed="rId467"/>
              </p:blipFill>
              <p:spPr>
                <a:xfrm>
                  <a:off x="7438408" y="5033630"/>
                  <a:ext cx="185400" cy="194400"/>
                </a:xfrm>
                <a:prstGeom prst="rect"/>
              </p:spPr>
            </p:pic>
          </mc:Fallback>
        </mc:AlternateContent>
        <mc:AlternateContent xmlns:mc="http://schemas.openxmlformats.org/markup-compatibility/2006" xmlns:p14="http://schemas.microsoft.com/office/powerpoint/2010/main">
          <mc:Choice Requires="p14">
            <p:contentPart p14:bwMode="auto" r:id="rId468">
              <p14:nvContentPartPr>
                <p14:cNvPr id="401" name="Ink 400"/>
                <p14:cNvContentPartPr/>
                <p14:nvPr/>
              </p14:nvContentPartPr>
              <p14:xfrm>
                <a:off x="7699768" y="5213630"/>
                <a:ext cx="72360" cy="138960"/>
              </p14:xfrm>
            </p:contentPart>
          </mc:Choice>
          <mc:Fallback xmlns="">
            <p:pic>
              <p:nvPicPr>
                <p:cNvPr id="401" name="Ink 400"/>
              </p:nvPicPr>
              <p:blipFill>
                <a:blip r:embed="rId469"/>
              </p:blipFill>
              <p:spPr>
                <a:xfrm>
                  <a:off x="7699768" y="5213630"/>
                  <a:ext cx="72360" cy="138960"/>
                </a:xfrm>
                <a:prstGeom prst="rect"/>
              </p:spPr>
            </p:pic>
          </mc:Fallback>
        </mc:AlternateContent>
        <mc:AlternateContent xmlns:mc="http://schemas.openxmlformats.org/markup-compatibility/2006" xmlns:p14="http://schemas.microsoft.com/office/powerpoint/2010/main">
          <mc:Choice Requires="p14">
            <p:contentPart p14:bwMode="auto" r:id="rId470">
              <p14:nvContentPartPr>
                <p14:cNvPr id="402" name="Ink 401"/>
                <p14:cNvContentPartPr/>
                <p14:nvPr/>
              </p14:nvContentPartPr>
              <p14:xfrm>
                <a:off x="7686448" y="5042990"/>
                <a:ext cx="56880" cy="87480"/>
              </p14:xfrm>
            </p:contentPart>
          </mc:Choice>
          <mc:Fallback xmlns="">
            <p:pic>
              <p:nvPicPr>
                <p:cNvPr id="402" name="Ink 401"/>
              </p:nvPicPr>
              <p:blipFill>
                <a:blip r:embed="rId471"/>
              </p:blipFill>
              <p:spPr>
                <a:xfrm>
                  <a:off x="7686448" y="5042990"/>
                  <a:ext cx="56880" cy="87480"/>
                </a:xfrm>
                <a:prstGeom prst="rect"/>
              </p:spPr>
            </p:pic>
          </mc:Fallback>
        </mc:AlternateContent>
        <mc:AlternateContent xmlns:mc="http://schemas.openxmlformats.org/markup-compatibility/2006" xmlns:p14="http://schemas.microsoft.com/office/powerpoint/2010/main">
          <mc:Choice Requires="p14">
            <p:contentPart p14:bwMode="auto" r:id="rId472">
              <p14:nvContentPartPr>
                <p14:cNvPr id="403" name="Ink 402"/>
                <p14:cNvContentPartPr/>
                <p14:nvPr/>
              </p14:nvContentPartPr>
              <p14:xfrm>
                <a:off x="7869688" y="5142710"/>
                <a:ext cx="15840" cy="165960"/>
              </p14:xfrm>
            </p:contentPart>
          </mc:Choice>
          <mc:Fallback xmlns="">
            <p:pic>
              <p:nvPicPr>
                <p:cNvPr id="403" name="Ink 402"/>
              </p:nvPicPr>
              <p:blipFill>
                <a:blip r:embed="rId473"/>
              </p:blipFill>
              <p:spPr>
                <a:xfrm>
                  <a:off x="7869688" y="5142710"/>
                  <a:ext cx="15840" cy="165960"/>
                </a:xfrm>
                <a:prstGeom prst="rect"/>
              </p:spPr>
            </p:pic>
          </mc:Fallback>
        </mc:AlternateContent>
        <mc:AlternateContent xmlns:mc="http://schemas.openxmlformats.org/markup-compatibility/2006" xmlns:p14="http://schemas.microsoft.com/office/powerpoint/2010/main">
          <mc:Choice Requires="p14">
            <p:contentPart p14:bwMode="auto" r:id="rId474">
              <p14:nvContentPartPr>
                <p14:cNvPr id="404" name="Ink 403"/>
                <p14:cNvContentPartPr/>
                <p14:nvPr/>
              </p14:nvContentPartPr>
              <p14:xfrm>
                <a:off x="7813168" y="5235230"/>
                <a:ext cx="138240" cy="30960"/>
              </p14:xfrm>
            </p:contentPart>
          </mc:Choice>
          <mc:Fallback xmlns="">
            <p:pic>
              <p:nvPicPr>
                <p:cNvPr id="404" name="Ink 403"/>
              </p:nvPicPr>
              <p:blipFill>
                <a:blip r:embed="rId475"/>
              </p:blipFill>
              <p:spPr>
                <a:xfrm>
                  <a:off x="7813168" y="5235230"/>
                  <a:ext cx="138240" cy="30960"/>
                </a:xfrm>
                <a:prstGeom prst="rect"/>
              </p:spPr>
            </p:pic>
          </mc:Fallback>
        </mc:AlternateContent>
        <mc:AlternateContent xmlns:mc="http://schemas.openxmlformats.org/markup-compatibility/2006" xmlns:p14="http://schemas.microsoft.com/office/powerpoint/2010/main">
          <mc:Choice Requires="p14">
            <p:contentPart p14:bwMode="auto" r:id="rId476">
              <p14:nvContentPartPr>
                <p14:cNvPr id="405" name="Ink 404"/>
                <p14:cNvContentPartPr/>
                <p14:nvPr/>
              </p14:nvContentPartPr>
              <p14:xfrm>
                <a:off x="7948168" y="5127590"/>
                <a:ext cx="112680" cy="189720"/>
              </p14:xfrm>
            </p:contentPart>
          </mc:Choice>
          <mc:Fallback xmlns="">
            <p:pic>
              <p:nvPicPr>
                <p:cNvPr id="405" name="Ink 404"/>
              </p:nvPicPr>
              <p:blipFill>
                <a:blip r:embed="rId477"/>
              </p:blipFill>
              <p:spPr>
                <a:xfrm>
                  <a:off x="7948168" y="5127590"/>
                  <a:ext cx="112680" cy="189720"/>
                </a:xfrm>
                <a:prstGeom prst="rect"/>
              </p:spPr>
            </p:pic>
          </mc:Fallback>
        </mc:AlternateContent>
      </p:grpSp>
      <p:grpSp>
        <p:nvGrpSpPr>
          <p:cNvPr id="418" name="Group 417"/>
          <p:cNvGrpSpPr/>
          <p:nvPr/>
        </p:nvGrpSpPr>
        <p:grpSpPr>
          <a:xfrm>
            <a:off x="7488448" y="5732030"/>
            <a:ext cx="943560" cy="360720"/>
            <a:chOff x="7488448" y="5732030"/>
            <a:chExt cx="943560" cy="360720"/>
          </a:xfrm>
        </p:grpSpPr>
        <mc:AlternateContent xmlns:mc="http://schemas.openxmlformats.org/markup-compatibility/2006" xmlns:p14="http://schemas.microsoft.com/office/powerpoint/2010/main">
          <mc:Choice Requires="p14">
            <p:contentPart p14:bwMode="auto" r:id="rId478">
              <p14:nvContentPartPr>
                <p14:cNvPr id="407" name="Ink 406"/>
                <p14:cNvContentPartPr/>
                <p14:nvPr/>
              </p14:nvContentPartPr>
              <p14:xfrm>
                <a:off x="7488448" y="5732030"/>
                <a:ext cx="132840" cy="360720"/>
              </p14:xfrm>
            </p:contentPart>
          </mc:Choice>
          <mc:Fallback xmlns="">
            <p:pic>
              <p:nvPicPr>
                <p:cNvPr id="407" name="Ink 406"/>
              </p:nvPicPr>
              <p:blipFill>
                <a:blip r:embed="rId479"/>
              </p:blipFill>
              <p:spPr>
                <a:xfrm>
                  <a:off x="7488448" y="5732030"/>
                  <a:ext cx="132840" cy="360720"/>
                </a:xfrm>
                <a:prstGeom prst="rect"/>
              </p:spPr>
            </p:pic>
          </mc:Fallback>
        </mc:AlternateContent>
        <mc:AlternateContent xmlns:mc="http://schemas.openxmlformats.org/markup-compatibility/2006" xmlns:p14="http://schemas.microsoft.com/office/powerpoint/2010/main">
          <mc:Choice Requires="p14">
            <p:contentPart p14:bwMode="auto" r:id="rId480">
              <p14:nvContentPartPr>
                <p14:cNvPr id="408" name="Ink 407"/>
                <p14:cNvContentPartPr/>
                <p14:nvPr/>
              </p14:nvContentPartPr>
              <p14:xfrm>
                <a:off x="7716328" y="5926790"/>
                <a:ext cx="93600" cy="123480"/>
              </p14:xfrm>
            </p:contentPart>
          </mc:Choice>
          <mc:Fallback xmlns="">
            <p:pic>
              <p:nvPicPr>
                <p:cNvPr id="408" name="Ink 407"/>
              </p:nvPicPr>
              <p:blipFill>
                <a:blip r:embed="rId481"/>
              </p:blipFill>
              <p:spPr>
                <a:xfrm>
                  <a:off x="7716328" y="5926790"/>
                  <a:ext cx="93600" cy="123480"/>
                </a:xfrm>
                <a:prstGeom prst="rect"/>
              </p:spPr>
            </p:pic>
          </mc:Fallback>
        </mc:AlternateContent>
        <mc:AlternateContent xmlns:mc="http://schemas.openxmlformats.org/markup-compatibility/2006" xmlns:p14="http://schemas.microsoft.com/office/powerpoint/2010/main">
          <mc:Choice Requires="p14">
            <p:contentPart p14:bwMode="auto" r:id="rId482">
              <p14:nvContentPartPr>
                <p14:cNvPr id="409" name="Ink 408"/>
                <p14:cNvContentPartPr/>
                <p14:nvPr/>
              </p14:nvContentPartPr>
              <p14:xfrm>
                <a:off x="7721728" y="5809430"/>
                <a:ext cx="56520" cy="64080"/>
              </p14:xfrm>
            </p:contentPart>
          </mc:Choice>
          <mc:Fallback xmlns="">
            <p:pic>
              <p:nvPicPr>
                <p:cNvPr id="409" name="Ink 408"/>
              </p:nvPicPr>
              <p:blipFill>
                <a:blip r:embed="rId483"/>
              </p:blipFill>
              <p:spPr>
                <a:xfrm>
                  <a:off x="7721728" y="5809430"/>
                  <a:ext cx="56520" cy="64080"/>
                </a:xfrm>
                <a:prstGeom prst="rect"/>
              </p:spPr>
            </p:pic>
          </mc:Fallback>
        </mc:AlternateContent>
        <mc:AlternateContent xmlns:mc="http://schemas.openxmlformats.org/markup-compatibility/2006" xmlns:p14="http://schemas.microsoft.com/office/powerpoint/2010/main">
          <mc:Choice Requires="p14">
            <p:contentPart p14:bwMode="auto" r:id="rId484">
              <p14:nvContentPartPr>
                <p14:cNvPr id="410" name="Ink 409"/>
                <p14:cNvContentPartPr/>
                <p14:nvPr/>
              </p14:nvContentPartPr>
              <p14:xfrm>
                <a:off x="7909648" y="5895830"/>
                <a:ext cx="1440" cy="163800"/>
              </p14:xfrm>
            </p:contentPart>
          </mc:Choice>
          <mc:Fallback xmlns="">
            <p:pic>
              <p:nvPicPr>
                <p:cNvPr id="410" name="Ink 409"/>
              </p:nvPicPr>
              <p:blipFill>
                <a:blip r:embed="rId485"/>
              </p:blipFill>
              <p:spPr>
                <a:xfrm>
                  <a:off x="7909648" y="5895830"/>
                  <a:ext cx="1440" cy="163800"/>
                </a:xfrm>
                <a:prstGeom prst="rect"/>
              </p:spPr>
            </p:pic>
          </mc:Fallback>
        </mc:AlternateContent>
        <mc:AlternateContent xmlns:mc="http://schemas.openxmlformats.org/markup-compatibility/2006" xmlns:p14="http://schemas.microsoft.com/office/powerpoint/2010/main">
          <mc:Choice Requires="p14">
            <p:contentPart p14:bwMode="auto" r:id="rId486">
              <p14:nvContentPartPr>
                <p14:cNvPr id="411" name="Ink 410"/>
                <p14:cNvContentPartPr/>
                <p14:nvPr/>
              </p14:nvContentPartPr>
              <p14:xfrm>
                <a:off x="7843768" y="5969270"/>
                <a:ext cx="158400" cy="10080"/>
              </p14:xfrm>
            </p:contentPart>
          </mc:Choice>
          <mc:Fallback xmlns="">
            <p:pic>
              <p:nvPicPr>
                <p:cNvPr id="411" name="Ink 410"/>
              </p:nvPicPr>
              <p:blipFill>
                <a:blip r:embed="rId487"/>
              </p:blipFill>
              <p:spPr>
                <a:xfrm>
                  <a:off x="7843768" y="5969270"/>
                  <a:ext cx="158400" cy="10080"/>
                </a:xfrm>
                <a:prstGeom prst="rect"/>
              </p:spPr>
            </p:pic>
          </mc:Fallback>
        </mc:AlternateContent>
        <mc:AlternateContent xmlns:mc="http://schemas.openxmlformats.org/markup-compatibility/2006" xmlns:p14="http://schemas.microsoft.com/office/powerpoint/2010/main">
          <mc:Choice Requires="p14">
            <p:contentPart p14:bwMode="auto" r:id="rId488">
              <p14:nvContentPartPr>
                <p14:cNvPr id="412" name="Ink 411"/>
                <p14:cNvContentPartPr/>
                <p14:nvPr/>
              </p14:nvContentPartPr>
              <p14:xfrm>
                <a:off x="7992448" y="5883950"/>
                <a:ext cx="123840" cy="203400"/>
              </p14:xfrm>
            </p:contentPart>
          </mc:Choice>
          <mc:Fallback xmlns="">
            <p:pic>
              <p:nvPicPr>
                <p:cNvPr id="412" name="Ink 411"/>
              </p:nvPicPr>
              <p:blipFill>
                <a:blip r:embed="rId489"/>
              </p:blipFill>
              <p:spPr>
                <a:xfrm>
                  <a:off x="7992448" y="5883950"/>
                  <a:ext cx="123840" cy="203400"/>
                </a:xfrm>
                <a:prstGeom prst="rect"/>
              </p:spPr>
            </p:pic>
          </mc:Fallback>
        </mc:AlternateContent>
        <mc:AlternateContent xmlns:mc="http://schemas.openxmlformats.org/markup-compatibility/2006" xmlns:p14="http://schemas.microsoft.com/office/powerpoint/2010/main">
          <mc:Choice Requires="p14">
            <p:contentPart p14:bwMode="auto" r:id="rId490">
              <p14:nvContentPartPr>
                <p14:cNvPr id="413" name="Ink 412"/>
                <p14:cNvContentPartPr/>
                <p14:nvPr/>
              </p14:nvContentPartPr>
              <p14:xfrm>
                <a:off x="8292688" y="5924630"/>
                <a:ext cx="139320" cy="19440"/>
              </p14:xfrm>
            </p:contentPart>
          </mc:Choice>
          <mc:Fallback xmlns="">
            <p:pic>
              <p:nvPicPr>
                <p:cNvPr id="413" name="Ink 412"/>
              </p:nvPicPr>
              <p:blipFill>
                <a:blip r:embed="rId491"/>
              </p:blipFill>
              <p:spPr>
                <a:xfrm>
                  <a:off x="8292688" y="5924630"/>
                  <a:ext cx="139320" cy="19440"/>
                </a:xfrm>
                <a:prstGeom prst="rect"/>
              </p:spPr>
            </p:pic>
          </mc:Fallback>
        </mc:AlternateContent>
        <mc:AlternateContent xmlns:mc="http://schemas.openxmlformats.org/markup-compatibility/2006" xmlns:p14="http://schemas.microsoft.com/office/powerpoint/2010/main">
          <mc:Choice Requires="p14">
            <p:contentPart p14:bwMode="auto" r:id="rId492">
              <p14:nvContentPartPr>
                <p14:cNvPr id="414" name="Ink 413"/>
                <p14:cNvContentPartPr/>
                <p14:nvPr/>
              </p14:nvContentPartPr>
              <p14:xfrm>
                <a:off x="8296288" y="5988350"/>
                <a:ext cx="127800" cy="14040"/>
              </p14:xfrm>
            </p:contentPart>
          </mc:Choice>
          <mc:Fallback xmlns="">
            <p:pic>
              <p:nvPicPr>
                <p:cNvPr id="414" name="Ink 413"/>
              </p:nvPicPr>
              <p:blipFill>
                <a:blip r:embed="rId493"/>
              </p:blipFill>
              <p:spPr>
                <a:xfrm>
                  <a:off x="8296288" y="5988350"/>
                  <a:ext cx="127800" cy="14040"/>
                </a:xfrm>
                <a:prstGeom prst="rect"/>
              </p:spPr>
            </p:pic>
          </mc:Fallback>
        </mc:AlternateContent>
      </p:grpSp>
      <p:grpSp>
        <p:nvGrpSpPr>
          <p:cNvPr id="417" name="Group 416"/>
          <p:cNvGrpSpPr/>
          <p:nvPr/>
        </p:nvGrpSpPr>
        <p:grpSpPr>
          <a:xfrm>
            <a:off x="8276128" y="5179070"/>
            <a:ext cx="170280" cy="63720"/>
            <a:chOff x="8276128" y="5179070"/>
            <a:chExt cx="170280" cy="63720"/>
          </a:xfrm>
        </p:grpSpPr>
        <mc:AlternateContent xmlns:mc="http://schemas.openxmlformats.org/markup-compatibility/2006" xmlns:p14="http://schemas.microsoft.com/office/powerpoint/2010/main">
          <mc:Choice Requires="p14">
            <p:contentPart p14:bwMode="auto" r:id="rId494">
              <p14:nvContentPartPr>
                <p14:cNvPr id="415" name="Ink 414"/>
                <p14:cNvContentPartPr/>
                <p14:nvPr/>
              </p14:nvContentPartPr>
              <p14:xfrm>
                <a:off x="8276128" y="5179070"/>
                <a:ext cx="153720" cy="16200"/>
              </p14:xfrm>
            </p:contentPart>
          </mc:Choice>
          <mc:Fallback xmlns="">
            <p:pic>
              <p:nvPicPr>
                <p:cNvPr id="415" name="Ink 414"/>
              </p:nvPicPr>
              <p:blipFill>
                <a:blip r:embed="rId495"/>
              </p:blipFill>
              <p:spPr>
                <a:xfrm>
                  <a:off x="8276128" y="5179070"/>
                  <a:ext cx="153720" cy="16200"/>
                </a:xfrm>
                <a:prstGeom prst="rect"/>
              </p:spPr>
            </p:pic>
          </mc:Fallback>
        </mc:AlternateContent>
        <mc:AlternateContent xmlns:mc="http://schemas.openxmlformats.org/markup-compatibility/2006" xmlns:p14="http://schemas.microsoft.com/office/powerpoint/2010/main">
          <mc:Choice Requires="p14">
            <p:contentPart p14:bwMode="auto" r:id="rId496">
              <p14:nvContentPartPr>
                <p14:cNvPr id="416" name="Ink 415"/>
                <p14:cNvContentPartPr/>
                <p14:nvPr/>
              </p14:nvContentPartPr>
              <p14:xfrm>
                <a:off x="8309248" y="5230910"/>
                <a:ext cx="137160" cy="11880"/>
              </p14:xfrm>
            </p:contentPart>
          </mc:Choice>
          <mc:Fallback xmlns="">
            <p:pic>
              <p:nvPicPr>
                <p:cNvPr id="416" name="Ink 415"/>
              </p:nvPicPr>
              <p:blipFill>
                <a:blip r:embed="rId497"/>
              </p:blipFill>
              <p:spPr>
                <a:xfrm>
                  <a:off x="8309248" y="5230910"/>
                  <a:ext cx="137160" cy="11880"/>
                </a:xfrm>
                <a:prstGeom prst="rect"/>
              </p:spPr>
            </p:pic>
          </mc:Fallback>
        </mc:AlternateContent>
      </p:grpSp>
      <p:grpSp>
        <p:nvGrpSpPr>
          <p:cNvPr id="432" name="Group 431"/>
          <p:cNvGrpSpPr/>
          <p:nvPr/>
        </p:nvGrpSpPr>
        <p:grpSpPr>
          <a:xfrm>
            <a:off x="8758168" y="5090870"/>
            <a:ext cx="748080" cy="270000"/>
            <a:chOff x="8758168" y="5090870"/>
            <a:chExt cx="748080" cy="270000"/>
          </a:xfrm>
        </p:grpSpPr>
        <mc:AlternateContent xmlns:mc="http://schemas.openxmlformats.org/markup-compatibility/2006" xmlns:p14="http://schemas.microsoft.com/office/powerpoint/2010/main">
          <mc:Choice Requires="p14">
            <p:contentPart p14:bwMode="auto" r:id="rId498">
              <p14:nvContentPartPr>
                <p14:cNvPr id="419" name="Ink 418"/>
                <p14:cNvContentPartPr/>
                <p14:nvPr/>
              </p14:nvContentPartPr>
              <p14:xfrm>
                <a:off x="8758168" y="5090870"/>
                <a:ext cx="226800" cy="207720"/>
              </p14:xfrm>
            </p:contentPart>
          </mc:Choice>
          <mc:Fallback xmlns="">
            <p:pic>
              <p:nvPicPr>
                <p:cNvPr id="419" name="Ink 418"/>
              </p:nvPicPr>
              <p:blipFill>
                <a:blip r:embed="rId499"/>
              </p:blipFill>
              <p:spPr>
                <a:xfrm>
                  <a:off x="8758168" y="5090870"/>
                  <a:ext cx="226800" cy="207720"/>
                </a:xfrm>
                <a:prstGeom prst="rect"/>
              </p:spPr>
            </p:pic>
          </mc:Fallback>
        </mc:AlternateContent>
        <mc:AlternateContent xmlns:mc="http://schemas.openxmlformats.org/markup-compatibility/2006" xmlns:p14="http://schemas.microsoft.com/office/powerpoint/2010/main">
          <mc:Choice Requires="p14">
            <p:contentPart p14:bwMode="auto" r:id="rId500">
              <p14:nvContentPartPr>
                <p14:cNvPr id="420" name="Ink 419"/>
                <p14:cNvContentPartPr/>
                <p14:nvPr/>
              </p14:nvContentPartPr>
              <p14:xfrm>
                <a:off x="9070648" y="5240990"/>
                <a:ext cx="137160" cy="119880"/>
              </p14:xfrm>
            </p:contentPart>
          </mc:Choice>
          <mc:Fallback xmlns="">
            <p:pic>
              <p:nvPicPr>
                <p:cNvPr id="420" name="Ink 419"/>
              </p:nvPicPr>
              <p:blipFill>
                <a:blip r:embed="rId501"/>
              </p:blipFill>
              <p:spPr>
                <a:xfrm>
                  <a:off x="9070648" y="5240990"/>
                  <a:ext cx="137160" cy="119880"/>
                </a:xfrm>
                <a:prstGeom prst="rect"/>
              </p:spPr>
            </p:pic>
          </mc:Fallback>
        </mc:AlternateContent>
        <mc:AlternateContent xmlns:mc="http://schemas.openxmlformats.org/markup-compatibility/2006" xmlns:p14="http://schemas.microsoft.com/office/powerpoint/2010/main">
          <mc:Choice Requires="p14">
            <p:contentPart p14:bwMode="auto" r:id="rId502">
              <p14:nvContentPartPr>
                <p14:cNvPr id="421" name="Ink 420"/>
                <p14:cNvContentPartPr/>
                <p14:nvPr/>
              </p14:nvContentPartPr>
              <p14:xfrm>
                <a:off x="9069568" y="5126870"/>
                <a:ext cx="60840" cy="73800"/>
              </p14:xfrm>
            </p:contentPart>
          </mc:Choice>
          <mc:Fallback xmlns="">
            <p:pic>
              <p:nvPicPr>
                <p:cNvPr id="421" name="Ink 420"/>
              </p:nvPicPr>
              <p:blipFill>
                <a:blip r:embed="rId503"/>
              </p:blipFill>
              <p:spPr>
                <a:xfrm>
                  <a:off x="9069568" y="5126870"/>
                  <a:ext cx="60840" cy="73800"/>
                </a:xfrm>
                <a:prstGeom prst="rect"/>
              </p:spPr>
            </p:pic>
          </mc:Fallback>
        </mc:AlternateContent>
        <mc:AlternateContent xmlns:mc="http://schemas.openxmlformats.org/markup-compatibility/2006" xmlns:p14="http://schemas.microsoft.com/office/powerpoint/2010/main">
          <mc:Choice Requires="p14">
            <p:contentPart p14:bwMode="auto" r:id="rId504">
              <p14:nvContentPartPr>
                <p14:cNvPr id="422" name="Ink 421"/>
                <p14:cNvContentPartPr/>
                <p14:nvPr/>
              </p14:nvContentPartPr>
              <p14:xfrm>
                <a:off x="9279088" y="5149190"/>
                <a:ext cx="16920" cy="151920"/>
              </p14:xfrm>
            </p:contentPart>
          </mc:Choice>
          <mc:Fallback xmlns="">
            <p:pic>
              <p:nvPicPr>
                <p:cNvPr id="422" name="Ink 421"/>
              </p:nvPicPr>
              <p:blipFill>
                <a:blip r:embed="rId505"/>
              </p:blipFill>
              <p:spPr>
                <a:xfrm>
                  <a:off x="9279088" y="5149190"/>
                  <a:ext cx="16920" cy="151920"/>
                </a:xfrm>
                <a:prstGeom prst="rect"/>
              </p:spPr>
            </p:pic>
          </mc:Fallback>
        </mc:AlternateContent>
        <mc:AlternateContent xmlns:mc="http://schemas.openxmlformats.org/markup-compatibility/2006" xmlns:p14="http://schemas.microsoft.com/office/powerpoint/2010/main">
          <mc:Choice Requires="p14">
            <p:contentPart p14:bwMode="auto" r:id="rId506">
              <p14:nvContentPartPr>
                <p14:cNvPr id="423" name="Ink 422"/>
                <p14:cNvContentPartPr/>
                <p14:nvPr/>
              </p14:nvContentPartPr>
              <p14:xfrm>
                <a:off x="9227248" y="5225510"/>
                <a:ext cx="118080" cy="27000"/>
              </p14:xfrm>
            </p:contentPart>
          </mc:Choice>
          <mc:Fallback xmlns="">
            <p:pic>
              <p:nvPicPr>
                <p:cNvPr id="423" name="Ink 422"/>
              </p:nvPicPr>
              <p:blipFill>
                <a:blip r:embed="rId507"/>
              </p:blipFill>
              <p:spPr>
                <a:xfrm>
                  <a:off x="9227248" y="5225510"/>
                  <a:ext cx="118080" cy="27000"/>
                </a:xfrm>
                <a:prstGeom prst="rect"/>
              </p:spPr>
            </p:pic>
          </mc:Fallback>
        </mc:AlternateContent>
        <mc:AlternateContent xmlns:mc="http://schemas.openxmlformats.org/markup-compatibility/2006" xmlns:p14="http://schemas.microsoft.com/office/powerpoint/2010/main">
          <mc:Choice Requires="p14">
            <p:contentPart p14:bwMode="auto" r:id="rId508">
              <p14:nvContentPartPr>
                <p14:cNvPr id="424" name="Ink 423"/>
                <p14:cNvContentPartPr/>
                <p14:nvPr/>
              </p14:nvContentPartPr>
              <p14:xfrm>
                <a:off x="9414448" y="5092310"/>
                <a:ext cx="91800" cy="217800"/>
              </p14:xfrm>
            </p:contentPart>
          </mc:Choice>
          <mc:Fallback xmlns="">
            <p:pic>
              <p:nvPicPr>
                <p:cNvPr id="424" name="Ink 423"/>
              </p:nvPicPr>
              <p:blipFill>
                <a:blip r:embed="rId509"/>
              </p:blipFill>
              <p:spPr>
                <a:xfrm>
                  <a:off x="9414448" y="5092310"/>
                  <a:ext cx="91800" cy="217800"/>
                </a:xfrm>
                <a:prstGeom prst="rect"/>
              </p:spPr>
            </p:pic>
          </mc:Fallback>
        </mc:AlternateContent>
      </p:grpSp>
      <p:grpSp>
        <p:nvGrpSpPr>
          <p:cNvPr id="431" name="Group 430"/>
          <p:cNvGrpSpPr/>
          <p:nvPr/>
        </p:nvGrpSpPr>
        <p:grpSpPr>
          <a:xfrm>
            <a:off x="8817928" y="5869550"/>
            <a:ext cx="735120" cy="374400"/>
            <a:chOff x="8817928" y="5869550"/>
            <a:chExt cx="735120" cy="374400"/>
          </a:xfrm>
        </p:grpSpPr>
        <mc:AlternateContent xmlns:mc="http://schemas.openxmlformats.org/markup-compatibility/2006" xmlns:p14="http://schemas.microsoft.com/office/powerpoint/2010/main">
          <mc:Choice Requires="p14">
            <p:contentPart p14:bwMode="auto" r:id="rId510">
              <p14:nvContentPartPr>
                <p14:cNvPr id="425" name="Ink 424"/>
                <p14:cNvContentPartPr/>
                <p14:nvPr/>
              </p14:nvContentPartPr>
              <p14:xfrm>
                <a:off x="8817928" y="5869550"/>
                <a:ext cx="135360" cy="374400"/>
              </p14:xfrm>
            </p:contentPart>
          </mc:Choice>
          <mc:Fallback xmlns="">
            <p:pic>
              <p:nvPicPr>
                <p:cNvPr id="425" name="Ink 424"/>
              </p:nvPicPr>
              <p:blipFill>
                <a:blip r:embed="rId511"/>
              </p:blipFill>
              <p:spPr>
                <a:xfrm>
                  <a:off x="8817928" y="5869550"/>
                  <a:ext cx="135360" cy="374400"/>
                </a:xfrm>
                <a:prstGeom prst="rect"/>
              </p:spPr>
            </p:pic>
          </mc:Fallback>
        </mc:AlternateContent>
        <mc:AlternateContent xmlns:mc="http://schemas.openxmlformats.org/markup-compatibility/2006" xmlns:p14="http://schemas.microsoft.com/office/powerpoint/2010/main">
          <mc:Choice Requires="p14">
            <p:contentPart p14:bwMode="auto" r:id="rId512">
              <p14:nvContentPartPr>
                <p14:cNvPr id="426" name="Ink 425"/>
                <p14:cNvContentPartPr/>
                <p14:nvPr/>
              </p14:nvContentPartPr>
              <p14:xfrm>
                <a:off x="9040048" y="6047390"/>
                <a:ext cx="154800" cy="141840"/>
              </p14:xfrm>
            </p:contentPart>
          </mc:Choice>
          <mc:Fallback xmlns="">
            <p:pic>
              <p:nvPicPr>
                <p:cNvPr id="426" name="Ink 425"/>
              </p:nvPicPr>
              <p:blipFill>
                <a:blip r:embed="rId513"/>
              </p:blipFill>
              <p:spPr>
                <a:xfrm>
                  <a:off x="9040048" y="6047390"/>
                  <a:ext cx="154800" cy="141840"/>
                </a:xfrm>
                <a:prstGeom prst="rect"/>
              </p:spPr>
            </p:pic>
          </mc:Fallback>
        </mc:AlternateContent>
        <mc:AlternateContent xmlns:mc="http://schemas.openxmlformats.org/markup-compatibility/2006" xmlns:p14="http://schemas.microsoft.com/office/powerpoint/2010/main">
          <mc:Choice Requires="p14">
            <p:contentPart p14:bwMode="auto" r:id="rId514">
              <p14:nvContentPartPr>
                <p14:cNvPr id="427" name="Ink 426"/>
                <p14:cNvContentPartPr/>
                <p14:nvPr/>
              </p14:nvContentPartPr>
              <p14:xfrm>
                <a:off x="9051208" y="5933270"/>
                <a:ext cx="63720" cy="55800"/>
              </p14:xfrm>
            </p:contentPart>
          </mc:Choice>
          <mc:Fallback xmlns="">
            <p:pic>
              <p:nvPicPr>
                <p:cNvPr id="427" name="Ink 426"/>
              </p:nvPicPr>
              <p:blipFill>
                <a:blip r:embed="rId515"/>
              </p:blipFill>
              <p:spPr>
                <a:xfrm>
                  <a:off x="9051208" y="5933270"/>
                  <a:ext cx="63720" cy="55800"/>
                </a:xfrm>
                <a:prstGeom prst="rect"/>
              </p:spPr>
            </p:pic>
          </mc:Fallback>
        </mc:AlternateContent>
        <mc:AlternateContent xmlns:mc="http://schemas.openxmlformats.org/markup-compatibility/2006" xmlns:p14="http://schemas.microsoft.com/office/powerpoint/2010/main">
          <mc:Choice Requires="p14">
            <p:contentPart p14:bwMode="auto" r:id="rId516">
              <p14:nvContentPartPr>
                <p14:cNvPr id="428" name="Ink 427"/>
                <p14:cNvContentPartPr/>
                <p14:nvPr/>
              </p14:nvContentPartPr>
              <p14:xfrm>
                <a:off x="9307168" y="5949110"/>
                <a:ext cx="5040" cy="190800"/>
              </p14:xfrm>
            </p:contentPart>
          </mc:Choice>
          <mc:Fallback xmlns="">
            <p:pic>
              <p:nvPicPr>
                <p:cNvPr id="428" name="Ink 427"/>
              </p:nvPicPr>
              <p:blipFill>
                <a:blip r:embed="rId517"/>
              </p:blipFill>
              <p:spPr>
                <a:xfrm>
                  <a:off x="9307168" y="5949110"/>
                  <a:ext cx="5040" cy="190800"/>
                </a:xfrm>
                <a:prstGeom prst="rect"/>
              </p:spPr>
            </p:pic>
          </mc:Fallback>
        </mc:AlternateContent>
        <mc:AlternateContent xmlns:mc="http://schemas.openxmlformats.org/markup-compatibility/2006" xmlns:p14="http://schemas.microsoft.com/office/powerpoint/2010/main">
          <mc:Choice Requires="p14">
            <p:contentPart p14:bwMode="auto" r:id="rId518">
              <p14:nvContentPartPr>
                <p14:cNvPr id="429" name="Ink 428"/>
                <p14:cNvContentPartPr/>
                <p14:nvPr/>
              </p14:nvContentPartPr>
              <p14:xfrm>
                <a:off x="9228328" y="6047750"/>
                <a:ext cx="166680" cy="25920"/>
              </p14:xfrm>
            </p:contentPart>
          </mc:Choice>
          <mc:Fallback xmlns="">
            <p:pic>
              <p:nvPicPr>
                <p:cNvPr id="429" name="Ink 428"/>
              </p:nvPicPr>
              <p:blipFill>
                <a:blip r:embed="rId519"/>
              </p:blipFill>
              <p:spPr>
                <a:xfrm>
                  <a:off x="9228328" y="6047750"/>
                  <a:ext cx="166680" cy="25920"/>
                </a:xfrm>
                <a:prstGeom prst="rect"/>
              </p:spPr>
            </p:pic>
          </mc:Fallback>
        </mc:AlternateContent>
        <mc:AlternateContent xmlns:mc="http://schemas.openxmlformats.org/markup-compatibility/2006" xmlns:p14="http://schemas.microsoft.com/office/powerpoint/2010/main">
          <mc:Choice Requires="p14">
            <p:contentPart p14:bwMode="auto" r:id="rId520">
              <p14:nvContentPartPr>
                <p14:cNvPr id="430" name="Ink 429"/>
                <p14:cNvContentPartPr/>
                <p14:nvPr/>
              </p14:nvContentPartPr>
              <p14:xfrm>
                <a:off x="9451528" y="5887190"/>
                <a:ext cx="101520" cy="263880"/>
              </p14:xfrm>
            </p:contentPart>
          </mc:Choice>
          <mc:Fallback xmlns="">
            <p:pic>
              <p:nvPicPr>
                <p:cNvPr id="430" name="Ink 429"/>
              </p:nvPicPr>
              <p:blipFill>
                <a:blip r:embed="rId521"/>
              </p:blipFill>
              <p:spPr>
                <a:xfrm>
                  <a:off x="9451528" y="5887190"/>
                  <a:ext cx="101520" cy="263880"/>
                </a:xfrm>
                <a:prstGeom prst="rect"/>
              </p:spPr>
            </p:pic>
          </mc:Fallback>
        </mc:AlternateContent>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Definition</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24" name="Ink 23"/>
              <p14:cNvContentPartPr/>
              <p14:nvPr/>
            </p14:nvContentPartPr>
            <p14:xfrm>
              <a:off x="8358568" y="2288601"/>
              <a:ext cx="746640" cy="390240"/>
            </p14:xfrm>
          </p:contentPart>
        </mc:Choice>
        <mc:Fallback xmlns="">
          <p:pic>
            <p:nvPicPr>
              <p:cNvPr id="24" name="Ink 23"/>
            </p:nvPicPr>
            <p:blipFill>
              <a:blip r:embed="rId3"/>
            </p:blipFill>
            <p:spPr>
              <a:xfrm>
                <a:off x="8358568" y="2288601"/>
                <a:ext cx="746640" cy="39024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25" name="Ink 24"/>
              <p14:cNvContentPartPr/>
              <p14:nvPr/>
            </p14:nvContentPartPr>
            <p14:xfrm>
              <a:off x="9248848" y="2191761"/>
              <a:ext cx="2083680" cy="687240"/>
            </p14:xfrm>
          </p:contentPart>
        </mc:Choice>
        <mc:Fallback xmlns="">
          <p:pic>
            <p:nvPicPr>
              <p:cNvPr id="25" name="Ink 24"/>
            </p:nvPicPr>
            <p:blipFill>
              <a:blip r:embed="rId5"/>
            </p:blipFill>
            <p:spPr>
              <a:xfrm>
                <a:off x="9248848" y="2191761"/>
                <a:ext cx="2083680" cy="68724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37" name="Ink 36"/>
              <p14:cNvContentPartPr/>
              <p14:nvPr/>
            </p14:nvContentPartPr>
            <p14:xfrm>
              <a:off x="7040248" y="2999241"/>
              <a:ext cx="1384920" cy="599760"/>
            </p14:xfrm>
          </p:contentPart>
        </mc:Choice>
        <mc:Fallback xmlns="">
          <p:pic>
            <p:nvPicPr>
              <p:cNvPr id="37" name="Ink 36"/>
            </p:nvPicPr>
            <p:blipFill>
              <a:blip r:embed="rId7"/>
            </p:blipFill>
            <p:spPr>
              <a:xfrm>
                <a:off x="7040248" y="2999241"/>
                <a:ext cx="1384920" cy="5997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516688" y="2423241"/>
              <a:ext cx="1647000" cy="522000"/>
            </p14:xfrm>
          </p:contentPart>
        </mc:Choice>
        <mc:Fallback xmlns="">
          <p:pic>
            <p:nvPicPr>
              <p:cNvPr id="5" name="Ink 4"/>
            </p:nvPicPr>
            <p:blipFill>
              <a:blip r:embed="rId9"/>
            </p:blipFill>
            <p:spPr>
              <a:xfrm>
                <a:off x="516688" y="2423241"/>
                <a:ext cx="1647000" cy="5220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1643488" y="2466801"/>
              <a:ext cx="181800" cy="43920"/>
            </p14:xfrm>
          </p:contentPart>
        </mc:Choice>
        <mc:Fallback xmlns="">
          <p:pic>
            <p:nvPicPr>
              <p:cNvPr id="6" name="Ink 5"/>
            </p:nvPicPr>
            <p:blipFill>
              <a:blip r:embed="rId11"/>
            </p:blipFill>
            <p:spPr>
              <a:xfrm>
                <a:off x="1643488" y="2466801"/>
                <a:ext cx="181800" cy="4392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7" name="Ink 6"/>
              <p14:cNvContentPartPr/>
              <p14:nvPr/>
            </p14:nvContentPartPr>
            <p14:xfrm>
              <a:off x="2217328" y="2434041"/>
              <a:ext cx="1568160" cy="619200"/>
            </p14:xfrm>
          </p:contentPart>
        </mc:Choice>
        <mc:Fallback xmlns="">
          <p:pic>
            <p:nvPicPr>
              <p:cNvPr id="7" name="Ink 6"/>
            </p:nvPicPr>
            <p:blipFill>
              <a:blip r:embed="rId13"/>
            </p:blipFill>
            <p:spPr>
              <a:xfrm>
                <a:off x="2217328" y="2434041"/>
                <a:ext cx="1568160" cy="61920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9" name="Ink 8"/>
              <p14:cNvContentPartPr/>
              <p14:nvPr/>
            </p14:nvContentPartPr>
            <p14:xfrm>
              <a:off x="3308128" y="2252601"/>
              <a:ext cx="135360" cy="97920"/>
            </p14:xfrm>
          </p:contentPart>
        </mc:Choice>
        <mc:Fallback xmlns="">
          <p:pic>
            <p:nvPicPr>
              <p:cNvPr id="9" name="Ink 8"/>
            </p:nvPicPr>
            <p:blipFill>
              <a:blip r:embed="rId15"/>
            </p:blipFill>
            <p:spPr>
              <a:xfrm>
                <a:off x="3308128" y="2252601"/>
                <a:ext cx="135360" cy="9792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2" name="Ink 11"/>
              <p14:cNvContentPartPr/>
              <p14:nvPr/>
            </p14:nvContentPartPr>
            <p14:xfrm>
              <a:off x="4000408" y="2460321"/>
              <a:ext cx="444960" cy="268200"/>
            </p14:xfrm>
          </p:contentPart>
        </mc:Choice>
        <mc:Fallback xmlns="">
          <p:pic>
            <p:nvPicPr>
              <p:cNvPr id="12" name="Ink 11"/>
            </p:nvPicPr>
            <p:blipFill>
              <a:blip r:embed="rId17"/>
            </p:blipFill>
            <p:spPr>
              <a:xfrm>
                <a:off x="4000408" y="2460321"/>
                <a:ext cx="444960" cy="26820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3" name="Ink 12"/>
              <p14:cNvContentPartPr/>
              <p14:nvPr/>
            </p14:nvContentPartPr>
            <p14:xfrm>
              <a:off x="4140448" y="2273841"/>
              <a:ext cx="100440" cy="121320"/>
            </p14:xfrm>
          </p:contentPart>
        </mc:Choice>
        <mc:Fallback xmlns="">
          <p:pic>
            <p:nvPicPr>
              <p:cNvPr id="13" name="Ink 12"/>
            </p:nvPicPr>
            <p:blipFill>
              <a:blip r:embed="rId19"/>
            </p:blipFill>
            <p:spPr>
              <a:xfrm>
                <a:off x="4140448" y="2273841"/>
                <a:ext cx="100440" cy="12132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4" name="Ink 13"/>
              <p14:cNvContentPartPr/>
              <p14:nvPr/>
            </p14:nvContentPartPr>
            <p14:xfrm>
              <a:off x="4616728" y="2382921"/>
              <a:ext cx="601560" cy="361440"/>
            </p14:xfrm>
          </p:contentPart>
        </mc:Choice>
        <mc:Fallback xmlns="">
          <p:pic>
            <p:nvPicPr>
              <p:cNvPr id="14" name="Ink 13"/>
            </p:nvPicPr>
            <p:blipFill>
              <a:blip r:embed="rId21"/>
            </p:blipFill>
            <p:spPr>
              <a:xfrm>
                <a:off x="4616728" y="2382921"/>
                <a:ext cx="601560" cy="36144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5" name="Ink 14"/>
              <p14:cNvContentPartPr/>
              <p14:nvPr/>
            </p14:nvContentPartPr>
            <p14:xfrm>
              <a:off x="4609888" y="2467881"/>
              <a:ext cx="211320" cy="33120"/>
            </p14:xfrm>
          </p:contentPart>
        </mc:Choice>
        <mc:Fallback xmlns="">
          <p:pic>
            <p:nvPicPr>
              <p:cNvPr id="15" name="Ink 14"/>
            </p:nvPicPr>
            <p:blipFill>
              <a:blip r:embed="rId23"/>
            </p:blipFill>
            <p:spPr>
              <a:xfrm>
                <a:off x="4609888" y="2467881"/>
                <a:ext cx="211320" cy="3312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8" name="Ink 17"/>
              <p14:cNvContentPartPr/>
              <p14:nvPr/>
            </p14:nvContentPartPr>
            <p14:xfrm>
              <a:off x="5434288" y="2345841"/>
              <a:ext cx="867240" cy="368640"/>
            </p14:xfrm>
          </p:contentPart>
        </mc:Choice>
        <mc:Fallback xmlns="">
          <p:pic>
            <p:nvPicPr>
              <p:cNvPr id="18" name="Ink 17"/>
            </p:nvPicPr>
            <p:blipFill>
              <a:blip r:embed="rId25"/>
            </p:blipFill>
            <p:spPr>
              <a:xfrm>
                <a:off x="5434288" y="2345841"/>
                <a:ext cx="867240" cy="36864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19" name="Ink 18"/>
              <p14:cNvContentPartPr/>
              <p14:nvPr/>
            </p14:nvContentPartPr>
            <p14:xfrm>
              <a:off x="6211528" y="2444481"/>
              <a:ext cx="193680" cy="28080"/>
            </p14:xfrm>
          </p:contentPart>
        </mc:Choice>
        <mc:Fallback xmlns="">
          <p:pic>
            <p:nvPicPr>
              <p:cNvPr id="19" name="Ink 18"/>
            </p:nvPicPr>
            <p:blipFill>
              <a:blip r:embed="rId27"/>
            </p:blipFill>
            <p:spPr>
              <a:xfrm>
                <a:off x="6211528" y="2444481"/>
                <a:ext cx="193680" cy="2808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20" name="Ink 19"/>
              <p14:cNvContentPartPr/>
              <p14:nvPr/>
            </p14:nvContentPartPr>
            <p14:xfrm>
              <a:off x="6604648" y="2333961"/>
              <a:ext cx="1487880" cy="576000"/>
            </p14:xfrm>
          </p:contentPart>
        </mc:Choice>
        <mc:Fallback xmlns="">
          <p:pic>
            <p:nvPicPr>
              <p:cNvPr id="20" name="Ink 19"/>
            </p:nvPicPr>
            <p:blipFill>
              <a:blip r:embed="rId29"/>
            </p:blipFill>
            <p:spPr>
              <a:xfrm>
                <a:off x="6604648" y="2333961"/>
                <a:ext cx="1487880" cy="57600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21" name="Ink 20"/>
              <p14:cNvContentPartPr/>
              <p14:nvPr/>
            </p14:nvContentPartPr>
            <p14:xfrm>
              <a:off x="7592488" y="2209761"/>
              <a:ext cx="118800" cy="91080"/>
            </p14:xfrm>
          </p:contentPart>
        </mc:Choice>
        <mc:Fallback xmlns="">
          <p:pic>
            <p:nvPicPr>
              <p:cNvPr id="21" name="Ink 20"/>
            </p:nvPicPr>
            <p:blipFill>
              <a:blip r:embed="rId31"/>
            </p:blipFill>
            <p:spPr>
              <a:xfrm>
                <a:off x="7592488" y="2209761"/>
                <a:ext cx="118800" cy="9108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22" name="Ink 21"/>
              <p14:cNvContentPartPr/>
              <p14:nvPr/>
            </p14:nvContentPartPr>
            <p14:xfrm>
              <a:off x="7459648" y="2426481"/>
              <a:ext cx="154800" cy="5760"/>
            </p14:xfrm>
          </p:contentPart>
        </mc:Choice>
        <mc:Fallback xmlns="">
          <p:pic>
            <p:nvPicPr>
              <p:cNvPr id="22" name="Ink 21"/>
            </p:nvPicPr>
            <p:blipFill>
              <a:blip r:embed="rId33"/>
            </p:blipFill>
            <p:spPr>
              <a:xfrm>
                <a:off x="7459648" y="2426481"/>
                <a:ext cx="154800" cy="5760"/>
              </a:xfrm>
              <a:prstGeom prst="rect"/>
            </p:spPr>
          </p:pic>
        </mc:Fallback>
      </mc:AlternateContent>
      <p:grpSp>
        <p:nvGrpSpPr>
          <p:cNvPr id="96" name="Group 95"/>
          <p:cNvGrpSpPr/>
          <p:nvPr/>
        </p:nvGrpSpPr>
        <p:grpSpPr>
          <a:xfrm>
            <a:off x="305368" y="2887281"/>
            <a:ext cx="11615400" cy="2288101"/>
            <a:chOff x="305368" y="2887281"/>
            <a:chExt cx="11615400" cy="2288101"/>
          </a:xfrm>
        </p:grpSpPr>
        <mc:AlternateContent xmlns:mc="http://schemas.openxmlformats.org/markup-compatibility/2006" xmlns:p14="http://schemas.microsoft.com/office/powerpoint/2010/main">
          <mc:Choice Requires="p14">
            <p:contentPart p14:bwMode="auto" r:id="rId34">
              <p14:nvContentPartPr>
                <p14:cNvPr id="92" name="Ink 91"/>
                <p14:cNvContentPartPr/>
                <p14:nvPr/>
              </p14:nvContentPartPr>
              <p14:xfrm>
                <a:off x="8554408" y="4410742"/>
                <a:ext cx="304200" cy="522000"/>
              </p14:xfrm>
            </p:contentPart>
          </mc:Choice>
          <mc:Fallback xmlns="">
            <p:pic>
              <p:nvPicPr>
                <p:cNvPr id="92" name="Ink 91"/>
              </p:nvPicPr>
              <p:blipFill>
                <a:blip r:embed="rId35"/>
              </p:blipFill>
              <p:spPr>
                <a:xfrm>
                  <a:off x="8554408" y="4410742"/>
                  <a:ext cx="304200" cy="52200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39" name="Ink 38"/>
                <p14:cNvContentPartPr/>
                <p14:nvPr/>
              </p14:nvContentPartPr>
              <p14:xfrm>
                <a:off x="8606968" y="3041001"/>
                <a:ext cx="2085840" cy="614880"/>
              </p14:xfrm>
            </p:contentPart>
          </mc:Choice>
          <mc:Fallback xmlns="">
            <p:pic>
              <p:nvPicPr>
                <p:cNvPr id="39" name="Ink 38"/>
              </p:nvPicPr>
              <p:blipFill>
                <a:blip r:embed="rId37"/>
              </p:blipFill>
              <p:spPr>
                <a:xfrm>
                  <a:off x="8606968" y="3041001"/>
                  <a:ext cx="2085840" cy="61488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40" name="Ink 39"/>
                <p14:cNvContentPartPr/>
                <p14:nvPr/>
              </p14:nvContentPartPr>
              <p14:xfrm>
                <a:off x="10311208" y="2887281"/>
                <a:ext cx="119880" cy="94680"/>
              </p14:xfrm>
            </p:contentPart>
          </mc:Choice>
          <mc:Fallback xmlns="">
            <p:pic>
              <p:nvPicPr>
                <p:cNvPr id="40" name="Ink 39"/>
              </p:nvPicPr>
              <p:blipFill>
                <a:blip r:embed="rId39"/>
              </p:blipFill>
              <p:spPr>
                <a:xfrm>
                  <a:off x="10311208" y="2887281"/>
                  <a:ext cx="119880" cy="9468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41" name="Ink 40"/>
                <p14:cNvContentPartPr/>
                <p14:nvPr/>
              </p14:nvContentPartPr>
              <p14:xfrm>
                <a:off x="10080448" y="3113001"/>
                <a:ext cx="172440" cy="15120"/>
              </p14:xfrm>
            </p:contentPart>
          </mc:Choice>
          <mc:Fallback xmlns="">
            <p:pic>
              <p:nvPicPr>
                <p:cNvPr id="41" name="Ink 40"/>
              </p:nvPicPr>
              <p:blipFill>
                <a:blip r:embed="rId41"/>
              </p:blipFill>
              <p:spPr>
                <a:xfrm>
                  <a:off x="10080448" y="3113001"/>
                  <a:ext cx="172440" cy="1512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42" name="Ink 41"/>
                <p14:cNvContentPartPr/>
                <p14:nvPr/>
              </p14:nvContentPartPr>
              <p14:xfrm>
                <a:off x="8700568" y="2923641"/>
                <a:ext cx="151200" cy="114840"/>
              </p14:xfrm>
            </p:contentPart>
          </mc:Choice>
          <mc:Fallback xmlns="">
            <p:pic>
              <p:nvPicPr>
                <p:cNvPr id="42" name="Ink 41"/>
              </p:nvPicPr>
              <p:blipFill>
                <a:blip r:embed="rId43"/>
              </p:blipFill>
              <p:spPr>
                <a:xfrm>
                  <a:off x="8700568" y="2923641"/>
                  <a:ext cx="151200" cy="11484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44" name="Ink 43"/>
                <p14:cNvContentPartPr/>
                <p14:nvPr/>
              </p14:nvContentPartPr>
              <p14:xfrm>
                <a:off x="10951648" y="3056841"/>
                <a:ext cx="319680" cy="309240"/>
              </p14:xfrm>
            </p:contentPart>
          </mc:Choice>
          <mc:Fallback xmlns="">
            <p:pic>
              <p:nvPicPr>
                <p:cNvPr id="44" name="Ink 43"/>
              </p:nvPicPr>
              <p:blipFill>
                <a:blip r:embed="rId45"/>
              </p:blipFill>
              <p:spPr>
                <a:xfrm>
                  <a:off x="10951648" y="3056841"/>
                  <a:ext cx="319680" cy="3092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45" name="Ink 44"/>
                <p14:cNvContentPartPr/>
                <p14:nvPr/>
              </p14:nvContentPartPr>
              <p14:xfrm>
                <a:off x="10926808" y="3154041"/>
                <a:ext cx="168840" cy="23760"/>
              </p14:xfrm>
            </p:contentPart>
          </mc:Choice>
          <mc:Fallback xmlns="">
            <p:pic>
              <p:nvPicPr>
                <p:cNvPr id="45" name="Ink 44"/>
              </p:nvPicPr>
              <p:blipFill>
                <a:blip r:embed="rId47"/>
              </p:blipFill>
              <p:spPr>
                <a:xfrm>
                  <a:off x="10926808" y="3154041"/>
                  <a:ext cx="168840" cy="2376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46" name="Ink 45"/>
                <p14:cNvContentPartPr/>
                <p14:nvPr/>
              </p14:nvContentPartPr>
              <p14:xfrm>
                <a:off x="11434408" y="3027681"/>
                <a:ext cx="486360" cy="361800"/>
              </p14:xfrm>
            </p:contentPart>
          </mc:Choice>
          <mc:Fallback xmlns="">
            <p:pic>
              <p:nvPicPr>
                <p:cNvPr id="46" name="Ink 45"/>
              </p:nvPicPr>
              <p:blipFill>
                <a:blip r:embed="rId49"/>
              </p:blipFill>
              <p:spPr>
                <a:xfrm>
                  <a:off x="11434408" y="3027681"/>
                  <a:ext cx="486360" cy="36180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47" name="Ink 46"/>
                <p14:cNvContentPartPr/>
                <p14:nvPr/>
              </p14:nvContentPartPr>
              <p14:xfrm>
                <a:off x="11459608" y="3154041"/>
                <a:ext cx="142920" cy="42840"/>
              </p14:xfrm>
            </p:contentPart>
          </mc:Choice>
          <mc:Fallback xmlns="">
            <p:pic>
              <p:nvPicPr>
                <p:cNvPr id="47" name="Ink 46"/>
              </p:nvPicPr>
              <p:blipFill>
                <a:blip r:embed="rId51"/>
              </p:blipFill>
              <p:spPr>
                <a:xfrm>
                  <a:off x="11459608" y="3154041"/>
                  <a:ext cx="142920" cy="428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9" name="Ink 48"/>
                <p14:cNvContentPartPr/>
                <p14:nvPr/>
              </p14:nvContentPartPr>
              <p14:xfrm>
                <a:off x="433528" y="3950721"/>
                <a:ext cx="926280" cy="314280"/>
              </p14:xfrm>
            </p:contentPart>
          </mc:Choice>
          <mc:Fallback xmlns="">
            <p:pic>
              <p:nvPicPr>
                <p:cNvPr id="49" name="Ink 48"/>
              </p:nvPicPr>
              <p:blipFill>
                <a:blip r:embed="rId53"/>
              </p:blipFill>
              <p:spPr>
                <a:xfrm>
                  <a:off x="433528" y="3950721"/>
                  <a:ext cx="926280" cy="31428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27" name="Ink 26"/>
                <p14:cNvContentPartPr/>
                <p14:nvPr/>
              </p14:nvContentPartPr>
              <p14:xfrm>
                <a:off x="505168" y="3197961"/>
                <a:ext cx="987840" cy="368280"/>
              </p14:xfrm>
            </p:contentPart>
          </mc:Choice>
          <mc:Fallback xmlns="">
            <p:pic>
              <p:nvPicPr>
                <p:cNvPr id="27" name="Ink 26"/>
              </p:nvPicPr>
              <p:blipFill>
                <a:blip r:embed="rId55"/>
              </p:blipFill>
              <p:spPr>
                <a:xfrm>
                  <a:off x="505168" y="3197961"/>
                  <a:ext cx="987840" cy="36828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28" name="Ink 27"/>
                <p14:cNvContentPartPr/>
                <p14:nvPr/>
              </p14:nvContentPartPr>
              <p14:xfrm>
                <a:off x="1625848" y="3349521"/>
                <a:ext cx="832680" cy="606240"/>
              </p14:xfrm>
            </p:contentPart>
          </mc:Choice>
          <mc:Fallback xmlns="">
            <p:pic>
              <p:nvPicPr>
                <p:cNvPr id="28" name="Ink 27"/>
              </p:nvPicPr>
              <p:blipFill>
                <a:blip r:embed="rId57"/>
              </p:blipFill>
              <p:spPr>
                <a:xfrm>
                  <a:off x="1625848" y="3349521"/>
                  <a:ext cx="832680" cy="60624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29" name="Ink 28"/>
                <p14:cNvContentPartPr/>
                <p14:nvPr/>
              </p14:nvContentPartPr>
              <p14:xfrm>
                <a:off x="2671288" y="3245841"/>
                <a:ext cx="436320" cy="358560"/>
              </p14:xfrm>
            </p:contentPart>
          </mc:Choice>
          <mc:Fallback xmlns="">
            <p:pic>
              <p:nvPicPr>
                <p:cNvPr id="29" name="Ink 28"/>
              </p:nvPicPr>
              <p:blipFill>
                <a:blip r:embed="rId59"/>
              </p:blipFill>
              <p:spPr>
                <a:xfrm>
                  <a:off x="2671288" y="3245841"/>
                  <a:ext cx="436320" cy="35856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30" name="Ink 29"/>
                <p14:cNvContentPartPr/>
                <p14:nvPr/>
              </p14:nvContentPartPr>
              <p14:xfrm>
                <a:off x="2665168" y="3315321"/>
                <a:ext cx="208800" cy="10800"/>
              </p14:xfrm>
            </p:contentPart>
          </mc:Choice>
          <mc:Fallback xmlns="">
            <p:pic>
              <p:nvPicPr>
                <p:cNvPr id="30" name="Ink 29"/>
              </p:nvPicPr>
              <p:blipFill>
                <a:blip r:embed="rId61"/>
              </p:blipFill>
              <p:spPr>
                <a:xfrm>
                  <a:off x="2665168" y="3315321"/>
                  <a:ext cx="208800" cy="1080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32" name="Ink 31"/>
                <p14:cNvContentPartPr/>
                <p14:nvPr/>
              </p14:nvContentPartPr>
              <p14:xfrm>
                <a:off x="3327568" y="3058641"/>
                <a:ext cx="2620080" cy="486000"/>
              </p14:xfrm>
            </p:contentPart>
          </mc:Choice>
          <mc:Fallback xmlns="">
            <p:pic>
              <p:nvPicPr>
                <p:cNvPr id="32" name="Ink 31"/>
              </p:nvPicPr>
              <p:blipFill>
                <a:blip r:embed="rId63"/>
              </p:blipFill>
              <p:spPr>
                <a:xfrm>
                  <a:off x="3327568" y="3058641"/>
                  <a:ext cx="2620080" cy="4860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33" name="Ink 32"/>
                <p14:cNvContentPartPr/>
                <p14:nvPr/>
              </p14:nvContentPartPr>
              <p14:xfrm>
                <a:off x="5576128" y="3133161"/>
                <a:ext cx="168840" cy="15120"/>
              </p14:xfrm>
            </p:contentPart>
          </mc:Choice>
          <mc:Fallback xmlns="">
            <p:pic>
              <p:nvPicPr>
                <p:cNvPr id="33" name="Ink 32"/>
              </p:nvPicPr>
              <p:blipFill>
                <a:blip r:embed="rId65"/>
              </p:blipFill>
              <p:spPr>
                <a:xfrm>
                  <a:off x="5576128" y="3133161"/>
                  <a:ext cx="168840" cy="1512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34" name="Ink 33"/>
                <p14:cNvContentPartPr/>
                <p14:nvPr/>
              </p14:nvContentPartPr>
              <p14:xfrm>
                <a:off x="5114608" y="2966841"/>
                <a:ext cx="134640" cy="110160"/>
              </p14:xfrm>
            </p:contentPart>
          </mc:Choice>
          <mc:Fallback xmlns="">
            <p:pic>
              <p:nvPicPr>
                <p:cNvPr id="34" name="Ink 33"/>
              </p:nvPicPr>
              <p:blipFill>
                <a:blip r:embed="rId67"/>
              </p:blipFill>
              <p:spPr>
                <a:xfrm>
                  <a:off x="5114608" y="2966841"/>
                  <a:ext cx="134640" cy="11016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35" name="Ink 34"/>
                <p14:cNvContentPartPr/>
                <p14:nvPr/>
              </p14:nvContentPartPr>
              <p14:xfrm>
                <a:off x="6220888" y="3071241"/>
                <a:ext cx="604800" cy="374760"/>
              </p14:xfrm>
            </p:contentPart>
          </mc:Choice>
          <mc:Fallback xmlns="">
            <p:pic>
              <p:nvPicPr>
                <p:cNvPr id="35" name="Ink 34"/>
              </p:nvPicPr>
              <p:blipFill>
                <a:blip r:embed="rId69"/>
              </p:blipFill>
              <p:spPr>
                <a:xfrm>
                  <a:off x="6220888" y="3071241"/>
                  <a:ext cx="604800" cy="37476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36" name="Ink 35"/>
                <p14:cNvContentPartPr/>
                <p14:nvPr/>
              </p14:nvContentPartPr>
              <p14:xfrm>
                <a:off x="6252568" y="3259161"/>
                <a:ext cx="207720" cy="11880"/>
              </p14:xfrm>
            </p:contentPart>
          </mc:Choice>
          <mc:Fallback xmlns="">
            <p:pic>
              <p:nvPicPr>
                <p:cNvPr id="36" name="Ink 35"/>
              </p:nvPicPr>
              <p:blipFill>
                <a:blip r:embed="rId71"/>
              </p:blipFill>
              <p:spPr>
                <a:xfrm>
                  <a:off x="6252568" y="3259161"/>
                  <a:ext cx="207720" cy="1188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50" name="Ink 49"/>
                <p14:cNvContentPartPr/>
                <p14:nvPr/>
              </p14:nvContentPartPr>
              <p14:xfrm>
                <a:off x="1463128" y="4232961"/>
                <a:ext cx="360" cy="3600"/>
              </p14:xfrm>
            </p:contentPart>
          </mc:Choice>
          <mc:Fallback xmlns="">
            <p:pic>
              <p:nvPicPr>
                <p:cNvPr id="50" name="Ink 49"/>
              </p:nvPicPr>
              <p:blipFill>
                <a:blip r:embed="rId73"/>
              </p:blipFill>
              <p:spPr>
                <a:xfrm>
                  <a:off x="1463128" y="4232961"/>
                  <a:ext cx="360" cy="360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51" name="Ink 50"/>
                <p14:cNvContentPartPr/>
                <p14:nvPr/>
              </p14:nvContentPartPr>
              <p14:xfrm>
                <a:off x="1636288" y="3964401"/>
                <a:ext cx="172080" cy="11520"/>
              </p14:xfrm>
            </p:contentPart>
          </mc:Choice>
          <mc:Fallback xmlns="">
            <p:pic>
              <p:nvPicPr>
                <p:cNvPr id="51" name="Ink 50"/>
              </p:nvPicPr>
              <p:blipFill>
                <a:blip r:embed="rId75"/>
              </p:blipFill>
              <p:spPr>
                <a:xfrm>
                  <a:off x="1636288" y="3964401"/>
                  <a:ext cx="172080" cy="1152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52" name="Ink 51"/>
                <p14:cNvContentPartPr/>
                <p14:nvPr/>
              </p14:nvContentPartPr>
              <p14:xfrm>
                <a:off x="1613968" y="3980601"/>
                <a:ext cx="250200" cy="351720"/>
              </p14:xfrm>
            </p:contentPart>
          </mc:Choice>
          <mc:Fallback xmlns="">
            <p:pic>
              <p:nvPicPr>
                <p:cNvPr id="52" name="Ink 51"/>
              </p:nvPicPr>
              <p:blipFill>
                <a:blip r:embed="rId77"/>
              </p:blipFill>
              <p:spPr>
                <a:xfrm>
                  <a:off x="1613968" y="3980601"/>
                  <a:ext cx="250200" cy="35172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53" name="Ink 52"/>
                <p14:cNvContentPartPr/>
                <p14:nvPr/>
              </p14:nvContentPartPr>
              <p14:xfrm>
                <a:off x="1797928" y="4123521"/>
                <a:ext cx="177120" cy="360"/>
              </p14:xfrm>
            </p:contentPart>
          </mc:Choice>
          <mc:Fallback xmlns="">
            <p:pic>
              <p:nvPicPr>
                <p:cNvPr id="53" name="Ink 52"/>
              </p:nvPicPr>
              <p:blipFill>
                <a:blip r:embed="rId79"/>
              </p:blipFill>
              <p:spPr>
                <a:xfrm>
                  <a:off x="1797928" y="4123521"/>
                  <a:ext cx="177120" cy="36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54" name="Ink 53"/>
                <p14:cNvContentPartPr/>
                <p14:nvPr/>
              </p14:nvContentPartPr>
              <p14:xfrm>
                <a:off x="2134168" y="3907881"/>
                <a:ext cx="1689840" cy="562320"/>
              </p14:xfrm>
            </p:contentPart>
          </mc:Choice>
          <mc:Fallback xmlns="">
            <p:pic>
              <p:nvPicPr>
                <p:cNvPr id="54" name="Ink 53"/>
              </p:nvPicPr>
              <p:blipFill>
                <a:blip r:embed="rId81"/>
              </p:blipFill>
              <p:spPr>
                <a:xfrm>
                  <a:off x="2134168" y="3907881"/>
                  <a:ext cx="1689840" cy="56232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55" name="Ink 54"/>
                <p14:cNvContentPartPr/>
                <p14:nvPr/>
              </p14:nvContentPartPr>
              <p14:xfrm>
                <a:off x="2461768" y="3757761"/>
                <a:ext cx="126000" cy="146520"/>
              </p14:xfrm>
            </p:contentPart>
          </mc:Choice>
          <mc:Fallback xmlns="">
            <p:pic>
              <p:nvPicPr>
                <p:cNvPr id="55" name="Ink 54"/>
              </p:nvPicPr>
              <p:blipFill>
                <a:blip r:embed="rId83"/>
              </p:blipFill>
              <p:spPr>
                <a:xfrm>
                  <a:off x="2461768" y="3757761"/>
                  <a:ext cx="126000" cy="14652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57" name="Ink 56"/>
                <p14:cNvContentPartPr/>
                <p14:nvPr/>
              </p14:nvContentPartPr>
              <p14:xfrm>
                <a:off x="4074568" y="3849921"/>
                <a:ext cx="548640" cy="407160"/>
              </p14:xfrm>
            </p:contentPart>
          </mc:Choice>
          <mc:Fallback xmlns="">
            <p:pic>
              <p:nvPicPr>
                <p:cNvPr id="57" name="Ink 56"/>
              </p:nvPicPr>
              <p:blipFill>
                <a:blip r:embed="rId85"/>
              </p:blipFill>
              <p:spPr>
                <a:xfrm>
                  <a:off x="4074568" y="3849921"/>
                  <a:ext cx="548640" cy="40716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58" name="Ink 57"/>
                <p14:cNvContentPartPr/>
                <p14:nvPr/>
              </p14:nvContentPartPr>
              <p14:xfrm>
                <a:off x="4101928" y="4000761"/>
                <a:ext cx="214920" cy="38520"/>
              </p14:xfrm>
            </p:contentPart>
          </mc:Choice>
          <mc:Fallback xmlns="">
            <p:pic>
              <p:nvPicPr>
                <p:cNvPr id="58" name="Ink 57"/>
              </p:nvPicPr>
              <p:blipFill>
                <a:blip r:embed="rId87"/>
              </p:blipFill>
              <p:spPr>
                <a:xfrm>
                  <a:off x="4101928" y="4000761"/>
                  <a:ext cx="214920" cy="3852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59" name="Ink 58"/>
                <p14:cNvContentPartPr/>
                <p14:nvPr/>
              </p14:nvContentPartPr>
              <p14:xfrm>
                <a:off x="4793488" y="3764601"/>
                <a:ext cx="2078280" cy="677520"/>
              </p14:xfrm>
            </p:contentPart>
          </mc:Choice>
          <mc:Fallback xmlns="">
            <p:pic>
              <p:nvPicPr>
                <p:cNvPr id="59" name="Ink 58"/>
              </p:nvPicPr>
              <p:blipFill>
                <a:blip r:embed="rId89"/>
              </p:blipFill>
              <p:spPr>
                <a:xfrm>
                  <a:off x="4793488" y="3764601"/>
                  <a:ext cx="2078280" cy="6775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60" name="Ink 59"/>
                <p14:cNvContentPartPr/>
                <p14:nvPr/>
              </p14:nvContentPartPr>
              <p14:xfrm>
                <a:off x="6378928" y="3629241"/>
                <a:ext cx="104040" cy="105480"/>
              </p14:xfrm>
            </p:contentPart>
          </mc:Choice>
          <mc:Fallback xmlns="">
            <p:pic>
              <p:nvPicPr>
                <p:cNvPr id="60" name="Ink 59"/>
              </p:nvPicPr>
              <p:blipFill>
                <a:blip r:embed="rId91"/>
              </p:blipFill>
              <p:spPr>
                <a:xfrm>
                  <a:off x="6378928" y="3629241"/>
                  <a:ext cx="104040" cy="10548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61" name="Ink 60"/>
                <p14:cNvContentPartPr/>
                <p14:nvPr/>
              </p14:nvContentPartPr>
              <p14:xfrm>
                <a:off x="6206848" y="3854241"/>
                <a:ext cx="156960" cy="3600"/>
              </p14:xfrm>
            </p:contentPart>
          </mc:Choice>
          <mc:Fallback xmlns="">
            <p:pic>
              <p:nvPicPr>
                <p:cNvPr id="61" name="Ink 60"/>
              </p:nvPicPr>
              <p:blipFill>
                <a:blip r:embed="rId93"/>
              </p:blipFill>
              <p:spPr>
                <a:xfrm>
                  <a:off x="6206848" y="3854241"/>
                  <a:ext cx="156960" cy="360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62" name="Ink 61"/>
                <p14:cNvContentPartPr/>
                <p14:nvPr/>
              </p14:nvContentPartPr>
              <p14:xfrm>
                <a:off x="4727608" y="3705561"/>
                <a:ext cx="106920" cy="133200"/>
              </p14:xfrm>
            </p:contentPart>
          </mc:Choice>
          <mc:Fallback xmlns="">
            <p:pic>
              <p:nvPicPr>
                <p:cNvPr id="62" name="Ink 61"/>
              </p:nvPicPr>
              <p:blipFill>
                <a:blip r:embed="rId95"/>
              </p:blipFill>
              <p:spPr>
                <a:xfrm>
                  <a:off x="4727608" y="3705561"/>
                  <a:ext cx="106920" cy="13320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64" name="Ink 63"/>
                <p14:cNvContentPartPr/>
                <p14:nvPr/>
              </p14:nvContentPartPr>
              <p14:xfrm>
                <a:off x="7100728" y="3835521"/>
                <a:ext cx="442800" cy="263520"/>
              </p14:xfrm>
            </p:contentPart>
          </mc:Choice>
          <mc:Fallback xmlns="">
            <p:pic>
              <p:nvPicPr>
                <p:cNvPr id="64" name="Ink 63"/>
              </p:nvPicPr>
              <p:blipFill>
                <a:blip r:embed="rId97"/>
              </p:blipFill>
              <p:spPr>
                <a:xfrm>
                  <a:off x="7100728" y="3835521"/>
                  <a:ext cx="442800" cy="26352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65" name="Ink 64"/>
                <p14:cNvContentPartPr/>
                <p14:nvPr/>
              </p14:nvContentPartPr>
              <p14:xfrm>
                <a:off x="7216648" y="3663801"/>
                <a:ext cx="115920" cy="95400"/>
              </p14:xfrm>
            </p:contentPart>
          </mc:Choice>
          <mc:Fallback xmlns="">
            <p:pic>
              <p:nvPicPr>
                <p:cNvPr id="65" name="Ink 64"/>
              </p:nvPicPr>
              <p:blipFill>
                <a:blip r:embed="rId99"/>
              </p:blipFill>
              <p:spPr>
                <a:xfrm>
                  <a:off x="7216648" y="3663801"/>
                  <a:ext cx="115920" cy="9540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66" name="Ink 65"/>
                <p14:cNvContentPartPr/>
                <p14:nvPr/>
              </p14:nvContentPartPr>
              <p14:xfrm>
                <a:off x="7702288" y="3741561"/>
                <a:ext cx="650880" cy="360360"/>
              </p14:xfrm>
            </p:contentPart>
          </mc:Choice>
          <mc:Fallback xmlns="">
            <p:pic>
              <p:nvPicPr>
                <p:cNvPr id="66" name="Ink 65"/>
              </p:nvPicPr>
              <p:blipFill>
                <a:blip r:embed="rId101"/>
              </p:blipFill>
              <p:spPr>
                <a:xfrm>
                  <a:off x="7702288" y="3741561"/>
                  <a:ext cx="650880" cy="36036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67" name="Ink 66"/>
                <p14:cNvContentPartPr/>
                <p14:nvPr/>
              </p14:nvContentPartPr>
              <p14:xfrm>
                <a:off x="7750528" y="3903921"/>
                <a:ext cx="186480" cy="28080"/>
              </p14:xfrm>
            </p:contentPart>
          </mc:Choice>
          <mc:Fallback xmlns="">
            <p:pic>
              <p:nvPicPr>
                <p:cNvPr id="67" name="Ink 66"/>
              </p:nvPicPr>
              <p:blipFill>
                <a:blip r:embed="rId103"/>
              </p:blipFill>
              <p:spPr>
                <a:xfrm>
                  <a:off x="7750528" y="3903921"/>
                  <a:ext cx="186480" cy="2808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68" name="Ink 67"/>
                <p14:cNvContentPartPr/>
                <p14:nvPr/>
              </p14:nvContentPartPr>
              <p14:xfrm>
                <a:off x="8588248" y="3754521"/>
                <a:ext cx="873720" cy="651600"/>
              </p14:xfrm>
            </p:contentPart>
          </mc:Choice>
          <mc:Fallback xmlns="">
            <p:pic>
              <p:nvPicPr>
                <p:cNvPr id="68" name="Ink 67"/>
              </p:nvPicPr>
              <p:blipFill>
                <a:blip r:embed="rId105"/>
              </p:blipFill>
              <p:spPr>
                <a:xfrm>
                  <a:off x="8588248" y="3754521"/>
                  <a:ext cx="873720" cy="65160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69" name="Ink 68"/>
                <p14:cNvContentPartPr/>
                <p14:nvPr/>
              </p14:nvContentPartPr>
              <p14:xfrm>
                <a:off x="9682288" y="3654801"/>
                <a:ext cx="455400" cy="652680"/>
              </p14:xfrm>
            </p:contentPart>
          </mc:Choice>
          <mc:Fallback xmlns="">
            <p:pic>
              <p:nvPicPr>
                <p:cNvPr id="69" name="Ink 68"/>
              </p:nvPicPr>
              <p:blipFill>
                <a:blip r:embed="rId107"/>
              </p:blipFill>
              <p:spPr>
                <a:xfrm>
                  <a:off x="9682288" y="3654801"/>
                  <a:ext cx="455400" cy="65268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70" name="Ink 69"/>
                <p14:cNvContentPartPr/>
                <p14:nvPr/>
              </p14:nvContentPartPr>
              <p14:xfrm>
                <a:off x="10336408" y="3788361"/>
                <a:ext cx="1450080" cy="618120"/>
              </p14:xfrm>
            </p:contentPart>
          </mc:Choice>
          <mc:Fallback xmlns="">
            <p:pic>
              <p:nvPicPr>
                <p:cNvPr id="70" name="Ink 69"/>
              </p:nvPicPr>
              <p:blipFill>
                <a:blip r:embed="rId109"/>
              </p:blipFill>
              <p:spPr>
                <a:xfrm>
                  <a:off x="10336408" y="3788361"/>
                  <a:ext cx="1450080" cy="61812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71" name="Ink 70"/>
                <p14:cNvContentPartPr/>
                <p14:nvPr/>
              </p14:nvContentPartPr>
              <p14:xfrm>
                <a:off x="11288608" y="3604041"/>
                <a:ext cx="140040" cy="124200"/>
              </p14:xfrm>
            </p:contentPart>
          </mc:Choice>
          <mc:Fallback xmlns="">
            <p:pic>
              <p:nvPicPr>
                <p:cNvPr id="71" name="Ink 70"/>
              </p:nvPicPr>
              <p:blipFill>
                <a:blip r:embed="rId111"/>
              </p:blipFill>
              <p:spPr>
                <a:xfrm>
                  <a:off x="11288608" y="3604041"/>
                  <a:ext cx="140040" cy="12420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74" name="Ink 73"/>
                <p14:cNvContentPartPr/>
                <p14:nvPr/>
              </p14:nvContentPartPr>
              <p14:xfrm>
                <a:off x="305368" y="4512622"/>
                <a:ext cx="1305360" cy="662760"/>
              </p14:xfrm>
            </p:contentPart>
          </mc:Choice>
          <mc:Fallback xmlns="">
            <p:pic>
              <p:nvPicPr>
                <p:cNvPr id="74" name="Ink 73"/>
              </p:nvPicPr>
              <p:blipFill>
                <a:blip r:embed="rId113"/>
              </p:blipFill>
              <p:spPr>
                <a:xfrm>
                  <a:off x="305368" y="4512622"/>
                  <a:ext cx="1305360" cy="66276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75" name="Ink 74"/>
                <p14:cNvContentPartPr/>
                <p14:nvPr/>
              </p14:nvContentPartPr>
              <p14:xfrm>
                <a:off x="1213288" y="4604782"/>
                <a:ext cx="145440" cy="360"/>
              </p14:xfrm>
            </p:contentPart>
          </mc:Choice>
          <mc:Fallback xmlns="">
            <p:pic>
              <p:nvPicPr>
                <p:cNvPr id="75" name="Ink 74"/>
              </p:nvPicPr>
              <p:blipFill>
                <a:blip r:embed="rId115"/>
              </p:blipFill>
              <p:spPr>
                <a:xfrm>
                  <a:off x="1213288" y="4604782"/>
                  <a:ext cx="145440" cy="36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76" name="Ink 75"/>
                <p14:cNvContentPartPr/>
                <p14:nvPr/>
              </p14:nvContentPartPr>
              <p14:xfrm>
                <a:off x="859768" y="4442062"/>
                <a:ext cx="117360" cy="104400"/>
              </p14:xfrm>
            </p:contentPart>
          </mc:Choice>
          <mc:Fallback xmlns="">
            <p:pic>
              <p:nvPicPr>
                <p:cNvPr id="76" name="Ink 75"/>
              </p:nvPicPr>
              <p:blipFill>
                <a:blip r:embed="rId117"/>
              </p:blipFill>
              <p:spPr>
                <a:xfrm>
                  <a:off x="859768" y="4442062"/>
                  <a:ext cx="117360" cy="10440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78" name="Ink 77"/>
                <p14:cNvContentPartPr/>
                <p14:nvPr/>
              </p14:nvContentPartPr>
              <p14:xfrm>
                <a:off x="1848688" y="4544302"/>
                <a:ext cx="841680" cy="401040"/>
              </p14:xfrm>
            </p:contentPart>
          </mc:Choice>
          <mc:Fallback xmlns="">
            <p:pic>
              <p:nvPicPr>
                <p:cNvPr id="78" name="Ink 77"/>
              </p:nvPicPr>
              <p:blipFill>
                <a:blip r:embed="rId119"/>
              </p:blipFill>
              <p:spPr>
                <a:xfrm>
                  <a:off x="1848688" y="4544302"/>
                  <a:ext cx="841680" cy="40104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79" name="Ink 78"/>
                <p14:cNvContentPartPr/>
                <p14:nvPr/>
              </p14:nvContentPartPr>
              <p14:xfrm>
                <a:off x="2879728" y="4677502"/>
                <a:ext cx="398880" cy="291600"/>
              </p14:xfrm>
            </p:contentPart>
          </mc:Choice>
          <mc:Fallback xmlns="">
            <p:pic>
              <p:nvPicPr>
                <p:cNvPr id="79" name="Ink 78"/>
              </p:nvPicPr>
              <p:blipFill>
                <a:blip r:embed="rId121"/>
              </p:blipFill>
              <p:spPr>
                <a:xfrm>
                  <a:off x="2879728" y="4677502"/>
                  <a:ext cx="398880" cy="29160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80" name="Ink 79"/>
                <p14:cNvContentPartPr/>
                <p14:nvPr/>
              </p14:nvContentPartPr>
              <p14:xfrm>
                <a:off x="3444568" y="4606582"/>
                <a:ext cx="1572480" cy="554760"/>
              </p14:xfrm>
            </p:contentPart>
          </mc:Choice>
          <mc:Fallback xmlns="">
            <p:pic>
              <p:nvPicPr>
                <p:cNvPr id="80" name="Ink 79"/>
              </p:nvPicPr>
              <p:blipFill>
                <a:blip r:embed="rId123"/>
              </p:blipFill>
              <p:spPr>
                <a:xfrm>
                  <a:off x="3444568" y="4606582"/>
                  <a:ext cx="1572480" cy="55476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81" name="Ink 80"/>
                <p14:cNvContentPartPr/>
                <p14:nvPr/>
              </p14:nvContentPartPr>
              <p14:xfrm>
                <a:off x="3937408" y="4709542"/>
                <a:ext cx="173160" cy="4680"/>
              </p14:xfrm>
            </p:contentPart>
          </mc:Choice>
          <mc:Fallback xmlns="">
            <p:pic>
              <p:nvPicPr>
                <p:cNvPr id="81" name="Ink 80"/>
              </p:nvPicPr>
              <p:blipFill>
                <a:blip r:embed="rId125"/>
              </p:blipFill>
              <p:spPr>
                <a:xfrm>
                  <a:off x="3937408" y="4709542"/>
                  <a:ext cx="173160" cy="468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82" name="Ink 81"/>
                <p14:cNvContentPartPr/>
                <p14:nvPr/>
              </p14:nvContentPartPr>
              <p14:xfrm>
                <a:off x="3663808" y="4512262"/>
                <a:ext cx="131040" cy="139320"/>
              </p14:xfrm>
            </p:contentPart>
          </mc:Choice>
          <mc:Fallback xmlns="">
            <p:pic>
              <p:nvPicPr>
                <p:cNvPr id="82" name="Ink 81"/>
              </p:nvPicPr>
              <p:blipFill>
                <a:blip r:embed="rId127"/>
              </p:blipFill>
              <p:spPr>
                <a:xfrm>
                  <a:off x="3663808" y="4512262"/>
                  <a:ext cx="131040" cy="13932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85" name="Ink 84"/>
                <p14:cNvContentPartPr/>
                <p14:nvPr/>
              </p14:nvContentPartPr>
              <p14:xfrm>
                <a:off x="5181568" y="4923742"/>
                <a:ext cx="69480" cy="99360"/>
              </p14:xfrm>
            </p:contentPart>
          </mc:Choice>
          <mc:Fallback xmlns="">
            <p:pic>
              <p:nvPicPr>
                <p:cNvPr id="85" name="Ink 84"/>
              </p:nvPicPr>
              <p:blipFill>
                <a:blip r:embed="rId129"/>
              </p:blipFill>
              <p:spPr>
                <a:xfrm>
                  <a:off x="5181568" y="4923742"/>
                  <a:ext cx="69480" cy="9936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86" name="Ink 85"/>
                <p14:cNvContentPartPr/>
                <p14:nvPr/>
              </p14:nvContentPartPr>
              <p14:xfrm>
                <a:off x="5363008" y="4487782"/>
                <a:ext cx="1378080" cy="464760"/>
              </p14:xfrm>
            </p:contentPart>
          </mc:Choice>
          <mc:Fallback xmlns="">
            <p:pic>
              <p:nvPicPr>
                <p:cNvPr id="86" name="Ink 85"/>
              </p:nvPicPr>
              <p:blipFill>
                <a:blip r:embed="rId131"/>
              </p:blipFill>
              <p:spPr>
                <a:xfrm>
                  <a:off x="5363008" y="4487782"/>
                  <a:ext cx="1378080" cy="46476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87" name="Ink 86"/>
                <p14:cNvContentPartPr/>
                <p14:nvPr/>
              </p14:nvContentPartPr>
              <p14:xfrm>
                <a:off x="6182008" y="4555822"/>
                <a:ext cx="253800" cy="35280"/>
              </p14:xfrm>
            </p:contentPart>
          </mc:Choice>
          <mc:Fallback xmlns="">
            <p:pic>
              <p:nvPicPr>
                <p:cNvPr id="87" name="Ink 86"/>
              </p:nvPicPr>
              <p:blipFill>
                <a:blip r:embed="rId133"/>
              </p:blipFill>
              <p:spPr>
                <a:xfrm>
                  <a:off x="6182008" y="4555822"/>
                  <a:ext cx="253800" cy="3528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89" name="Ink 88"/>
                <p14:cNvContentPartPr/>
                <p14:nvPr/>
              </p14:nvContentPartPr>
              <p14:xfrm>
                <a:off x="6903088" y="4807822"/>
                <a:ext cx="44280" cy="137520"/>
              </p14:xfrm>
            </p:contentPart>
          </mc:Choice>
          <mc:Fallback xmlns="">
            <p:pic>
              <p:nvPicPr>
                <p:cNvPr id="89" name="Ink 88"/>
              </p:nvPicPr>
              <p:blipFill>
                <a:blip r:embed="rId135"/>
              </p:blipFill>
              <p:spPr>
                <a:xfrm>
                  <a:off x="6903088" y="4807822"/>
                  <a:ext cx="44280" cy="13752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90" name="Ink 89"/>
                <p14:cNvContentPartPr/>
                <p14:nvPr/>
              </p14:nvContentPartPr>
              <p14:xfrm>
                <a:off x="7052488" y="4485262"/>
                <a:ext cx="1357200" cy="658800"/>
              </p14:xfrm>
            </p:contentPart>
          </mc:Choice>
          <mc:Fallback xmlns="">
            <p:pic>
              <p:nvPicPr>
                <p:cNvPr id="90" name="Ink 89"/>
              </p:nvPicPr>
              <p:blipFill>
                <a:blip r:embed="rId137"/>
              </p:blipFill>
              <p:spPr>
                <a:xfrm>
                  <a:off x="7052488" y="4485262"/>
                  <a:ext cx="1357200" cy="65880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93" name="Ink 92"/>
                <p14:cNvContentPartPr/>
                <p14:nvPr/>
              </p14:nvContentPartPr>
              <p14:xfrm>
                <a:off x="8981728" y="4319662"/>
                <a:ext cx="1644840" cy="771120"/>
              </p14:xfrm>
            </p:contentPart>
          </mc:Choice>
          <mc:Fallback xmlns="">
            <p:pic>
              <p:nvPicPr>
                <p:cNvPr id="93" name="Ink 92"/>
              </p:nvPicPr>
              <p:blipFill>
                <a:blip r:embed="rId139"/>
              </p:blipFill>
              <p:spPr>
                <a:xfrm>
                  <a:off x="8981728" y="4319662"/>
                  <a:ext cx="1644840" cy="77112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94" name="Ink 93"/>
                <p14:cNvContentPartPr/>
                <p14:nvPr/>
              </p14:nvContentPartPr>
              <p14:xfrm>
                <a:off x="9305008" y="4255222"/>
                <a:ext cx="94680" cy="136080"/>
              </p14:xfrm>
            </p:contentPart>
          </mc:Choice>
          <mc:Fallback xmlns="">
            <p:pic>
              <p:nvPicPr>
                <p:cNvPr id="94" name="Ink 93"/>
              </p:nvPicPr>
              <p:blipFill>
                <a:blip r:embed="rId141"/>
              </p:blipFill>
              <p:spPr>
                <a:xfrm>
                  <a:off x="9305008" y="4255222"/>
                  <a:ext cx="94680" cy="136080"/>
                </a:xfrm>
                <a:prstGeom prst="rect"/>
              </p:spPr>
            </p:pic>
          </mc:Fallback>
        </mc:AlternateContent>
      </p:grpSp>
      <p:grpSp>
        <p:nvGrpSpPr>
          <p:cNvPr id="99" name="Group 98"/>
          <p:cNvGrpSpPr/>
          <p:nvPr/>
        </p:nvGrpSpPr>
        <p:grpSpPr>
          <a:xfrm>
            <a:off x="10844368" y="4274662"/>
            <a:ext cx="520200" cy="452880"/>
            <a:chOff x="10844368" y="4274662"/>
            <a:chExt cx="520200" cy="452880"/>
          </a:xfrm>
        </p:grpSpPr>
        <mc:AlternateContent xmlns:mc="http://schemas.openxmlformats.org/markup-compatibility/2006" xmlns:p14="http://schemas.microsoft.com/office/powerpoint/2010/main">
          <mc:Choice Requires="p14">
            <p:contentPart p14:bwMode="auto" r:id="rId142">
              <p14:nvContentPartPr>
                <p14:cNvPr id="97" name="Ink 96"/>
                <p14:cNvContentPartPr/>
                <p14:nvPr/>
              </p14:nvContentPartPr>
              <p14:xfrm>
                <a:off x="10844368" y="4492462"/>
                <a:ext cx="520200" cy="235080"/>
              </p14:xfrm>
            </p:contentPart>
          </mc:Choice>
          <mc:Fallback xmlns="">
            <p:pic>
              <p:nvPicPr>
                <p:cNvPr id="97" name="Ink 96"/>
              </p:nvPicPr>
              <p:blipFill>
                <a:blip r:embed="rId143"/>
              </p:blipFill>
              <p:spPr>
                <a:xfrm>
                  <a:off x="10844368" y="4492462"/>
                  <a:ext cx="520200" cy="23508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98" name="Ink 97"/>
                <p14:cNvContentPartPr/>
                <p14:nvPr/>
              </p14:nvContentPartPr>
              <p14:xfrm>
                <a:off x="10846528" y="4274662"/>
                <a:ext cx="137160" cy="121680"/>
              </p14:xfrm>
            </p:contentPart>
          </mc:Choice>
          <mc:Fallback xmlns="">
            <p:pic>
              <p:nvPicPr>
                <p:cNvPr id="98" name="Ink 97"/>
              </p:nvPicPr>
              <p:blipFill>
                <a:blip r:embed="rId145"/>
              </p:blipFill>
              <p:spPr>
                <a:xfrm>
                  <a:off x="10846528" y="4274662"/>
                  <a:ext cx="137160" cy="121680"/>
                </a:xfrm>
                <a:prstGeom prst="rect"/>
              </p:spPr>
            </p:pic>
          </mc:Fallback>
        </mc:AlternateContent>
      </p:grpSp>
      <p:grpSp>
        <p:nvGrpSpPr>
          <p:cNvPr id="108" name="Group 107"/>
          <p:cNvGrpSpPr/>
          <p:nvPr/>
        </p:nvGrpSpPr>
        <p:grpSpPr>
          <a:xfrm>
            <a:off x="416248" y="5103022"/>
            <a:ext cx="4114080" cy="637200"/>
            <a:chOff x="416248" y="5103022"/>
            <a:chExt cx="4114080" cy="637200"/>
          </a:xfrm>
        </p:grpSpPr>
        <mc:AlternateContent xmlns:mc="http://schemas.openxmlformats.org/markup-compatibility/2006" xmlns:p14="http://schemas.microsoft.com/office/powerpoint/2010/main">
          <mc:Choice Requires="p14">
            <p:contentPart p14:bwMode="auto" r:id="rId146">
              <p14:nvContentPartPr>
                <p14:cNvPr id="100" name="Ink 99"/>
                <p14:cNvContentPartPr/>
                <p14:nvPr/>
              </p14:nvContentPartPr>
              <p14:xfrm>
                <a:off x="416248" y="5261782"/>
                <a:ext cx="801000" cy="455400"/>
              </p14:xfrm>
            </p:contentPart>
          </mc:Choice>
          <mc:Fallback xmlns="">
            <p:pic>
              <p:nvPicPr>
                <p:cNvPr id="100" name="Ink 99"/>
              </p:nvPicPr>
              <p:blipFill>
                <a:blip r:embed="rId147"/>
              </p:blipFill>
              <p:spPr>
                <a:xfrm>
                  <a:off x="416248" y="5261782"/>
                  <a:ext cx="801000" cy="45540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01" name="Ink 100"/>
                <p14:cNvContentPartPr/>
                <p14:nvPr/>
              </p14:nvContentPartPr>
              <p14:xfrm>
                <a:off x="1533688" y="5103022"/>
                <a:ext cx="466200" cy="637200"/>
              </p14:xfrm>
            </p:contentPart>
          </mc:Choice>
          <mc:Fallback xmlns="">
            <p:pic>
              <p:nvPicPr>
                <p:cNvPr id="101" name="Ink 100"/>
              </p:nvPicPr>
              <p:blipFill>
                <a:blip r:embed="rId149"/>
              </p:blipFill>
              <p:spPr>
                <a:xfrm>
                  <a:off x="1533688" y="5103022"/>
                  <a:ext cx="466200" cy="63720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02" name="Ink 101"/>
                <p14:cNvContentPartPr/>
                <p14:nvPr/>
              </p14:nvContentPartPr>
              <p14:xfrm>
                <a:off x="2217328" y="5238382"/>
                <a:ext cx="1189440" cy="421560"/>
              </p14:xfrm>
            </p:contentPart>
          </mc:Choice>
          <mc:Fallback xmlns="">
            <p:pic>
              <p:nvPicPr>
                <p:cNvPr id="102" name="Ink 101"/>
              </p:nvPicPr>
              <p:blipFill>
                <a:blip r:embed="rId151"/>
              </p:blipFill>
              <p:spPr>
                <a:xfrm>
                  <a:off x="2217328" y="5238382"/>
                  <a:ext cx="1189440" cy="42156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03" name="Ink 102"/>
                <p14:cNvContentPartPr/>
                <p14:nvPr/>
              </p14:nvContentPartPr>
              <p14:xfrm>
                <a:off x="2637088" y="5120662"/>
                <a:ext cx="144720" cy="118800"/>
              </p14:xfrm>
            </p:contentPart>
          </mc:Choice>
          <mc:Fallback xmlns="">
            <p:pic>
              <p:nvPicPr>
                <p:cNvPr id="103" name="Ink 102"/>
              </p:nvPicPr>
              <p:blipFill>
                <a:blip r:embed="rId153"/>
              </p:blipFill>
              <p:spPr>
                <a:xfrm>
                  <a:off x="2637088" y="5120662"/>
                  <a:ext cx="144720" cy="11880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04" name="Ink 103"/>
                <p14:cNvContentPartPr/>
                <p14:nvPr/>
              </p14:nvContentPartPr>
              <p14:xfrm>
                <a:off x="3723928" y="5189782"/>
                <a:ext cx="702360" cy="394200"/>
              </p14:xfrm>
            </p:contentPart>
          </mc:Choice>
          <mc:Fallback xmlns="">
            <p:pic>
              <p:nvPicPr>
                <p:cNvPr id="104" name="Ink 103"/>
              </p:nvPicPr>
              <p:blipFill>
                <a:blip r:embed="rId155"/>
              </p:blipFill>
              <p:spPr>
                <a:xfrm>
                  <a:off x="3723928" y="5189782"/>
                  <a:ext cx="702360" cy="39420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05" name="Ink 104"/>
                <p14:cNvContentPartPr/>
                <p14:nvPr/>
              </p14:nvContentPartPr>
              <p14:xfrm>
                <a:off x="4342408" y="5367262"/>
                <a:ext cx="187920" cy="2520"/>
              </p14:xfrm>
            </p:contentPart>
          </mc:Choice>
          <mc:Fallback xmlns="">
            <p:pic>
              <p:nvPicPr>
                <p:cNvPr id="105" name="Ink 104"/>
              </p:nvPicPr>
              <p:blipFill>
                <a:blip r:embed="rId157"/>
              </p:blipFill>
              <p:spPr>
                <a:xfrm>
                  <a:off x="4342408" y="5367262"/>
                  <a:ext cx="187920" cy="252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06" name="Ink 105"/>
                <p14:cNvContentPartPr/>
                <p14:nvPr/>
              </p14:nvContentPartPr>
              <p14:xfrm>
                <a:off x="3643288" y="5266462"/>
                <a:ext cx="288720" cy="9000"/>
              </p14:xfrm>
            </p:contentPart>
          </mc:Choice>
          <mc:Fallback xmlns="">
            <p:pic>
              <p:nvPicPr>
                <p:cNvPr id="106" name="Ink 105"/>
              </p:nvPicPr>
              <p:blipFill>
                <a:blip r:embed="rId159"/>
              </p:blipFill>
              <p:spPr>
                <a:xfrm>
                  <a:off x="3643288" y="5266462"/>
                  <a:ext cx="288720" cy="9000"/>
                </a:xfrm>
                <a:prstGeom prst="rect"/>
              </p:spPr>
            </p:pic>
          </mc:Fallback>
        </mc:AlternateContent>
      </p:grpSp>
      <mc:AlternateContent xmlns:mc="http://schemas.openxmlformats.org/markup-compatibility/2006" xmlns:p14="http://schemas.microsoft.com/office/powerpoint/2010/main">
        <mc:Choice Requires="p14">
          <p:contentPart p14:bwMode="auto" r:id="rId160">
            <p14:nvContentPartPr>
              <p14:cNvPr id="110" name="Ink 109"/>
              <p14:cNvContentPartPr/>
              <p14:nvPr/>
            </p14:nvContentPartPr>
            <p14:xfrm>
              <a:off x="4526728" y="5591601"/>
              <a:ext cx="33840" cy="28800"/>
            </p14:xfrm>
          </p:contentPart>
        </mc:Choice>
        <mc:Fallback xmlns="">
          <p:pic>
            <p:nvPicPr>
              <p:cNvPr id="110" name="Ink 109"/>
            </p:nvPicPr>
            <p:blipFill>
              <a:blip r:embed="rId161"/>
            </p:blipFill>
            <p:spPr>
              <a:xfrm>
                <a:off x="4526728" y="5591601"/>
                <a:ext cx="33840" cy="28800"/>
              </a:xfrm>
              <a:prstGeom prst="rect"/>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Mid Point Circle</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p:cNvPicPr>
            <a:picLocks noGrp="1" noChangeAspect="1"/>
          </p:cNvPicPr>
          <p:nvPr>
            <p:ph idx="1"/>
          </p:nvPr>
        </p:nvPicPr>
        <p:blipFill>
          <a:blip r:embed="rId2"/>
          <a:stretch>
            <a:fillRect/>
          </a:stretch>
        </p:blipFill>
        <p:spPr>
          <a:xfrm>
            <a:off x="7510206" y="281779"/>
            <a:ext cx="4027366" cy="6185025"/>
          </a:xfrm>
        </p:spPr>
      </p:pic>
      <p:grpSp>
        <p:nvGrpSpPr>
          <p:cNvPr id="30" name="Group 29"/>
          <p:cNvGrpSpPr/>
          <p:nvPr/>
        </p:nvGrpSpPr>
        <p:grpSpPr>
          <a:xfrm>
            <a:off x="442080" y="2284680"/>
            <a:ext cx="816120" cy="358560"/>
            <a:chOff x="442080" y="2284680"/>
            <a:chExt cx="816120" cy="358560"/>
          </a:xfrm>
        </p:grpSpPr>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42080" y="2379360"/>
                <a:ext cx="176040" cy="10080"/>
              </p14:xfrm>
            </p:contentPart>
          </mc:Choice>
          <mc:Fallback xmlns="">
            <p:pic>
              <p:nvPicPr>
                <p:cNvPr id="6" name="Ink 5"/>
              </p:nvPicPr>
              <p:blipFill>
                <a:blip r:embed="rId4"/>
              </p:blipFill>
              <p:spPr>
                <a:xfrm>
                  <a:off x="442080" y="2379360"/>
                  <a:ext cx="176040" cy="1008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460440" y="2373960"/>
                <a:ext cx="797760" cy="269280"/>
              </p14:xfrm>
            </p:contentPart>
          </mc:Choice>
          <mc:Fallback xmlns="">
            <p:pic>
              <p:nvPicPr>
                <p:cNvPr id="7" name="Ink 6"/>
              </p:nvPicPr>
              <p:blipFill>
                <a:blip r:embed="rId6"/>
              </p:blipFill>
              <p:spPr>
                <a:xfrm>
                  <a:off x="460440" y="2373960"/>
                  <a:ext cx="797760" cy="26928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899280" y="2284680"/>
                <a:ext cx="89280" cy="78480"/>
              </p14:xfrm>
            </p:contentPart>
          </mc:Choice>
          <mc:Fallback xmlns="">
            <p:pic>
              <p:nvPicPr>
                <p:cNvPr id="9" name="Ink 8"/>
              </p:nvPicPr>
              <p:blipFill>
                <a:blip r:embed="rId8"/>
              </p:blipFill>
              <p:spPr>
                <a:xfrm>
                  <a:off x="899280" y="2284680"/>
                  <a:ext cx="89280" cy="7848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819720" y="2418960"/>
                <a:ext cx="120600" cy="4680"/>
              </p14:xfrm>
            </p:contentPart>
          </mc:Choice>
          <mc:Fallback xmlns="">
            <p:pic>
              <p:nvPicPr>
                <p:cNvPr id="11" name="Ink 10"/>
              </p:nvPicPr>
              <p:blipFill>
                <a:blip r:embed="rId10"/>
              </p:blipFill>
              <p:spPr>
                <a:xfrm>
                  <a:off x="819720" y="2418960"/>
                  <a:ext cx="120600" cy="468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2" name="Ink 11"/>
                <p14:cNvContentPartPr/>
                <p14:nvPr/>
              </p14:nvContentPartPr>
              <p14:xfrm>
                <a:off x="693360" y="2289360"/>
                <a:ext cx="100800" cy="93960"/>
              </p14:xfrm>
            </p:contentPart>
          </mc:Choice>
          <mc:Fallback xmlns="">
            <p:pic>
              <p:nvPicPr>
                <p:cNvPr id="12" name="Ink 11"/>
              </p:nvPicPr>
              <p:blipFill>
                <a:blip r:embed="rId12"/>
              </p:blipFill>
              <p:spPr>
                <a:xfrm>
                  <a:off x="693360" y="2289360"/>
                  <a:ext cx="100800" cy="93960"/>
                </a:xfrm>
                <a:prstGeom prst="rect"/>
              </p:spPr>
            </p:pic>
          </mc:Fallback>
        </mc:AlternateContent>
      </p:grpSp>
      <p:grpSp>
        <p:nvGrpSpPr>
          <p:cNvPr id="29" name="Group 28"/>
          <p:cNvGrpSpPr/>
          <p:nvPr/>
        </p:nvGrpSpPr>
        <p:grpSpPr>
          <a:xfrm>
            <a:off x="1427040" y="2268120"/>
            <a:ext cx="1043280" cy="377640"/>
            <a:chOff x="1427040" y="2268120"/>
            <a:chExt cx="1043280" cy="377640"/>
          </a:xfrm>
        </p:grpSpPr>
        <mc:AlternateContent xmlns:mc="http://schemas.openxmlformats.org/markup-compatibility/2006" xmlns:p14="http://schemas.microsoft.com/office/powerpoint/2010/main">
          <mc:Choice Requires="p14">
            <p:contentPart p14:bwMode="auto" r:id="rId13">
              <p14:nvContentPartPr>
                <p14:cNvPr id="13" name="Ink 12"/>
                <p14:cNvContentPartPr/>
                <p14:nvPr/>
              </p14:nvContentPartPr>
              <p14:xfrm>
                <a:off x="1427040" y="2395200"/>
                <a:ext cx="1043280" cy="250560"/>
              </p14:xfrm>
            </p:contentPart>
          </mc:Choice>
          <mc:Fallback xmlns="">
            <p:pic>
              <p:nvPicPr>
                <p:cNvPr id="13" name="Ink 12"/>
              </p:nvPicPr>
              <p:blipFill>
                <a:blip r:embed="rId14"/>
              </p:blipFill>
              <p:spPr>
                <a:xfrm>
                  <a:off x="1427040" y="2395200"/>
                  <a:ext cx="1043280" cy="25056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4" name="Ink 13"/>
                <p14:cNvContentPartPr/>
                <p14:nvPr/>
              </p14:nvContentPartPr>
              <p14:xfrm>
                <a:off x="2067120" y="2278200"/>
                <a:ext cx="98640" cy="94680"/>
              </p14:xfrm>
            </p:contentPart>
          </mc:Choice>
          <mc:Fallback xmlns="">
            <p:pic>
              <p:nvPicPr>
                <p:cNvPr id="14" name="Ink 13"/>
              </p:nvPicPr>
              <p:blipFill>
                <a:blip r:embed="rId16"/>
              </p:blipFill>
              <p:spPr>
                <a:xfrm>
                  <a:off x="2067120" y="2278200"/>
                  <a:ext cx="98640" cy="9468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5" name="Ink 14"/>
                <p14:cNvContentPartPr/>
                <p14:nvPr/>
              </p14:nvContentPartPr>
              <p14:xfrm>
                <a:off x="1850400" y="2268120"/>
                <a:ext cx="91440" cy="88560"/>
              </p14:xfrm>
            </p:contentPart>
          </mc:Choice>
          <mc:Fallback xmlns="">
            <p:pic>
              <p:nvPicPr>
                <p:cNvPr id="15" name="Ink 14"/>
              </p:nvPicPr>
              <p:blipFill>
                <a:blip r:embed="rId18"/>
              </p:blipFill>
              <p:spPr>
                <a:xfrm>
                  <a:off x="1850400" y="2268120"/>
                  <a:ext cx="91440" cy="88560"/>
                </a:xfrm>
                <a:prstGeom prst="rect"/>
              </p:spPr>
            </p:pic>
          </mc:Fallback>
        </mc:AlternateContent>
      </p:grpSp>
      <p:grpSp>
        <p:nvGrpSpPr>
          <p:cNvPr id="28" name="Group 27"/>
          <p:cNvGrpSpPr/>
          <p:nvPr/>
        </p:nvGrpSpPr>
        <p:grpSpPr>
          <a:xfrm>
            <a:off x="2567520" y="2295840"/>
            <a:ext cx="2402280" cy="626760"/>
            <a:chOff x="2567520" y="2295840"/>
            <a:chExt cx="2402280" cy="626760"/>
          </a:xfrm>
        </p:grpSpPr>
        <mc:AlternateContent xmlns:mc="http://schemas.openxmlformats.org/markup-compatibility/2006" xmlns:p14="http://schemas.microsoft.com/office/powerpoint/2010/main">
          <mc:Choice Requires="p14">
            <p:contentPart p14:bwMode="auto" r:id="rId19">
              <p14:nvContentPartPr>
                <p14:cNvPr id="18" name="Ink 17"/>
                <p14:cNvContentPartPr/>
                <p14:nvPr/>
              </p14:nvContentPartPr>
              <p14:xfrm>
                <a:off x="2567520" y="2381880"/>
                <a:ext cx="1217160" cy="432000"/>
              </p14:xfrm>
            </p:contentPart>
          </mc:Choice>
          <mc:Fallback xmlns="">
            <p:pic>
              <p:nvPicPr>
                <p:cNvPr id="18" name="Ink 17"/>
              </p:nvPicPr>
              <p:blipFill>
                <a:blip r:embed="rId20"/>
              </p:blipFill>
              <p:spPr>
                <a:xfrm>
                  <a:off x="2567520" y="2381880"/>
                  <a:ext cx="1217160" cy="43200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19" name="Ink 18"/>
                <p14:cNvContentPartPr/>
                <p14:nvPr/>
              </p14:nvContentPartPr>
              <p14:xfrm>
                <a:off x="3386520" y="2390520"/>
                <a:ext cx="186120" cy="4680"/>
              </p14:xfrm>
            </p:contentPart>
          </mc:Choice>
          <mc:Fallback xmlns="">
            <p:pic>
              <p:nvPicPr>
                <p:cNvPr id="19" name="Ink 18"/>
              </p:nvPicPr>
              <p:blipFill>
                <a:blip r:embed="rId22"/>
              </p:blipFill>
              <p:spPr>
                <a:xfrm>
                  <a:off x="3386520" y="2390520"/>
                  <a:ext cx="186120" cy="468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20" name="Ink 19"/>
                <p14:cNvContentPartPr/>
                <p14:nvPr/>
              </p14:nvContentPartPr>
              <p14:xfrm>
                <a:off x="3844800" y="2459640"/>
                <a:ext cx="130320" cy="4680"/>
              </p14:xfrm>
            </p:contentPart>
          </mc:Choice>
          <mc:Fallback xmlns="">
            <p:pic>
              <p:nvPicPr>
                <p:cNvPr id="20" name="Ink 19"/>
              </p:nvPicPr>
              <p:blipFill>
                <a:blip r:embed="rId24"/>
              </p:blipFill>
              <p:spPr>
                <a:xfrm>
                  <a:off x="3844800" y="2459640"/>
                  <a:ext cx="130320" cy="4680"/>
                </a:xfrm>
                <a:prstGeom prst="rect"/>
              </p:spPr>
            </p:pic>
          </mc:Fallback>
        </mc:AlternateContent>
        <mc:AlternateContent xmlns:mc="http://schemas.openxmlformats.org/markup-compatibility/2006" xmlns:p14="http://schemas.microsoft.com/office/powerpoint/2010/main">
          <mc:Choice Requires="p14">
            <p:contentPart p14:bwMode="auto" r:id="rId25">
              <p14:nvContentPartPr>
                <p14:cNvPr id="21" name="Ink 20"/>
                <p14:cNvContentPartPr/>
                <p14:nvPr/>
              </p14:nvContentPartPr>
              <p14:xfrm>
                <a:off x="3852360" y="2506440"/>
                <a:ext cx="132120" cy="21240"/>
              </p14:xfrm>
            </p:contentPart>
          </mc:Choice>
          <mc:Fallback xmlns="">
            <p:pic>
              <p:nvPicPr>
                <p:cNvPr id="21" name="Ink 20"/>
              </p:nvPicPr>
              <p:blipFill>
                <a:blip r:embed="rId26"/>
              </p:blipFill>
              <p:spPr>
                <a:xfrm>
                  <a:off x="3852360" y="2506440"/>
                  <a:ext cx="132120" cy="21240"/>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22" name="Ink 21"/>
                <p14:cNvContentPartPr/>
                <p14:nvPr/>
              </p14:nvContentPartPr>
              <p14:xfrm>
                <a:off x="4240440" y="2295840"/>
                <a:ext cx="122400" cy="208440"/>
              </p14:xfrm>
            </p:contentPart>
          </mc:Choice>
          <mc:Fallback xmlns="">
            <p:pic>
              <p:nvPicPr>
                <p:cNvPr id="22" name="Ink 21"/>
              </p:nvPicPr>
              <p:blipFill>
                <a:blip r:embed="rId28"/>
              </p:blipFill>
              <p:spPr>
                <a:xfrm>
                  <a:off x="4240440" y="2295840"/>
                  <a:ext cx="122400" cy="208440"/>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23" name="Ink 22"/>
                <p14:cNvContentPartPr/>
                <p14:nvPr/>
              </p14:nvContentPartPr>
              <p14:xfrm>
                <a:off x="4182480" y="2597520"/>
                <a:ext cx="210600" cy="12240"/>
              </p14:xfrm>
            </p:contentPart>
          </mc:Choice>
          <mc:Fallback xmlns="">
            <p:pic>
              <p:nvPicPr>
                <p:cNvPr id="23" name="Ink 22"/>
              </p:nvPicPr>
              <p:blipFill>
                <a:blip r:embed="rId30"/>
              </p:blipFill>
              <p:spPr>
                <a:xfrm>
                  <a:off x="4182480" y="2597520"/>
                  <a:ext cx="210600" cy="12240"/>
                </a:xfrm>
                <a:prstGeom prst="rect"/>
              </p:spPr>
            </p:pic>
          </mc:Fallback>
        </mc:AlternateContent>
        <mc:AlternateContent xmlns:mc="http://schemas.openxmlformats.org/markup-compatibility/2006" xmlns:p14="http://schemas.microsoft.com/office/powerpoint/2010/main">
          <mc:Choice Requires="p14">
            <p:contentPart p14:bwMode="auto" r:id="rId31">
              <p14:nvContentPartPr>
                <p14:cNvPr id="24" name="Ink 23"/>
                <p14:cNvContentPartPr/>
                <p14:nvPr/>
              </p14:nvContentPartPr>
              <p14:xfrm>
                <a:off x="4143240" y="2673840"/>
                <a:ext cx="216360" cy="160920"/>
              </p14:xfrm>
            </p:contentPart>
          </mc:Choice>
          <mc:Fallback xmlns="">
            <p:pic>
              <p:nvPicPr>
                <p:cNvPr id="24" name="Ink 23"/>
              </p:nvPicPr>
              <p:blipFill>
                <a:blip r:embed="rId32"/>
              </p:blipFill>
              <p:spPr>
                <a:xfrm>
                  <a:off x="4143240" y="2673840"/>
                  <a:ext cx="216360" cy="160920"/>
                </a:xfrm>
                <a:prstGeom prst="rect"/>
              </p:spPr>
            </p:pic>
          </mc:Fallback>
        </mc:AlternateContent>
        <mc:AlternateContent xmlns:mc="http://schemas.openxmlformats.org/markup-compatibility/2006" xmlns:p14="http://schemas.microsoft.com/office/powerpoint/2010/main">
          <mc:Choice Requires="p14">
            <p:contentPart p14:bwMode="auto" r:id="rId33">
              <p14:nvContentPartPr>
                <p14:cNvPr id="25" name="Ink 24"/>
                <p14:cNvContentPartPr/>
                <p14:nvPr/>
              </p14:nvContentPartPr>
              <p14:xfrm>
                <a:off x="4270320" y="2668080"/>
                <a:ext cx="21600" cy="254520"/>
              </p14:xfrm>
            </p:contentPart>
          </mc:Choice>
          <mc:Fallback xmlns="">
            <p:pic>
              <p:nvPicPr>
                <p:cNvPr id="25" name="Ink 24"/>
              </p:nvPicPr>
              <p:blipFill>
                <a:blip r:embed="rId34"/>
              </p:blipFill>
              <p:spPr>
                <a:xfrm>
                  <a:off x="4270320" y="2668080"/>
                  <a:ext cx="21600" cy="254520"/>
                </a:xfrm>
                <a:prstGeom prst="rect"/>
              </p:spPr>
            </p:pic>
          </mc:Fallback>
        </mc:AlternateContent>
        <mc:AlternateContent xmlns:mc="http://schemas.openxmlformats.org/markup-compatibility/2006" xmlns:p14="http://schemas.microsoft.com/office/powerpoint/2010/main">
          <mc:Choice Requires="p14">
            <p:contentPart p14:bwMode="auto" r:id="rId35">
              <p14:nvContentPartPr>
                <p14:cNvPr id="26" name="Ink 25"/>
                <p14:cNvContentPartPr/>
                <p14:nvPr/>
              </p14:nvContentPartPr>
              <p14:xfrm>
                <a:off x="4561920" y="2570520"/>
                <a:ext cx="124560" cy="9000"/>
              </p14:xfrm>
            </p:contentPart>
          </mc:Choice>
          <mc:Fallback xmlns="">
            <p:pic>
              <p:nvPicPr>
                <p:cNvPr id="26" name="Ink 25"/>
              </p:nvPicPr>
              <p:blipFill>
                <a:blip r:embed="rId36"/>
              </p:blipFill>
              <p:spPr>
                <a:xfrm>
                  <a:off x="4561920" y="2570520"/>
                  <a:ext cx="124560" cy="9000"/>
                </a:xfrm>
                <a:prstGeom prst="rect"/>
              </p:spPr>
            </p:pic>
          </mc:Fallback>
        </mc:AlternateContent>
        <mc:AlternateContent xmlns:mc="http://schemas.openxmlformats.org/markup-compatibility/2006" xmlns:p14="http://schemas.microsoft.com/office/powerpoint/2010/main">
          <mc:Choice Requires="p14">
            <p:contentPart p14:bwMode="auto" r:id="rId37">
              <p14:nvContentPartPr>
                <p14:cNvPr id="27" name="Ink 26"/>
                <p14:cNvContentPartPr/>
                <p14:nvPr/>
              </p14:nvContentPartPr>
              <p14:xfrm>
                <a:off x="4751280" y="2463240"/>
                <a:ext cx="218520" cy="220320"/>
              </p14:xfrm>
            </p:contentPart>
          </mc:Choice>
          <mc:Fallback xmlns="">
            <p:pic>
              <p:nvPicPr>
                <p:cNvPr id="27" name="Ink 26"/>
              </p:nvPicPr>
              <p:blipFill>
                <a:blip r:embed="rId38"/>
              </p:blipFill>
              <p:spPr>
                <a:xfrm>
                  <a:off x="4751280" y="2463240"/>
                  <a:ext cx="218520" cy="220320"/>
                </a:xfrm>
                <a:prstGeom prst="rect"/>
              </p:spPr>
            </p:pic>
          </mc:Fallback>
        </mc:AlternateContent>
      </p:grpSp>
      <p:grpSp>
        <p:nvGrpSpPr>
          <p:cNvPr id="34" name="Group 33"/>
          <p:cNvGrpSpPr/>
          <p:nvPr/>
        </p:nvGrpSpPr>
        <p:grpSpPr>
          <a:xfrm>
            <a:off x="1189080" y="2791560"/>
            <a:ext cx="572400" cy="391320"/>
            <a:chOff x="1189080" y="2791560"/>
            <a:chExt cx="572400" cy="391320"/>
          </a:xfrm>
        </p:grpSpPr>
        <mc:AlternateContent xmlns:mc="http://schemas.openxmlformats.org/markup-compatibility/2006" xmlns:p14="http://schemas.microsoft.com/office/powerpoint/2010/main">
          <mc:Choice Requires="p14">
            <p:contentPart p14:bwMode="auto" r:id="rId39">
              <p14:nvContentPartPr>
                <p14:cNvPr id="31" name="Ink 30"/>
                <p14:cNvContentPartPr/>
                <p14:nvPr/>
              </p14:nvContentPartPr>
              <p14:xfrm>
                <a:off x="1189080" y="2808480"/>
                <a:ext cx="141120" cy="337320"/>
              </p14:xfrm>
            </p:contentPart>
          </mc:Choice>
          <mc:Fallback xmlns="">
            <p:pic>
              <p:nvPicPr>
                <p:cNvPr id="31" name="Ink 30"/>
              </p:nvPicPr>
              <p:blipFill>
                <a:blip r:embed="rId40"/>
              </p:blipFill>
              <p:spPr>
                <a:xfrm>
                  <a:off x="1189080" y="2808480"/>
                  <a:ext cx="141120" cy="337320"/>
                </a:xfrm>
                <a:prstGeom prst="rect"/>
              </p:spPr>
            </p:pic>
          </mc:Fallback>
        </mc:AlternateContent>
        <mc:AlternateContent xmlns:mc="http://schemas.openxmlformats.org/markup-compatibility/2006" xmlns:p14="http://schemas.microsoft.com/office/powerpoint/2010/main">
          <mc:Choice Requires="p14">
            <p:contentPart p14:bwMode="auto" r:id="rId41">
              <p14:nvContentPartPr>
                <p14:cNvPr id="32" name="Ink 31"/>
                <p14:cNvContentPartPr/>
                <p14:nvPr/>
              </p14:nvContentPartPr>
              <p14:xfrm>
                <a:off x="1431720" y="2907480"/>
                <a:ext cx="117360" cy="275400"/>
              </p14:xfrm>
            </p:contentPart>
          </mc:Choice>
          <mc:Fallback xmlns="">
            <p:pic>
              <p:nvPicPr>
                <p:cNvPr id="32" name="Ink 31"/>
              </p:nvPicPr>
              <p:blipFill>
                <a:blip r:embed="rId42"/>
              </p:blipFill>
              <p:spPr>
                <a:xfrm>
                  <a:off x="1431720" y="2907480"/>
                  <a:ext cx="117360" cy="275400"/>
                </a:xfrm>
                <a:prstGeom prst="rect"/>
              </p:spPr>
            </p:pic>
          </mc:Fallback>
        </mc:AlternateContent>
        <mc:AlternateContent xmlns:mc="http://schemas.openxmlformats.org/markup-compatibility/2006" xmlns:p14="http://schemas.microsoft.com/office/powerpoint/2010/main">
          <mc:Choice Requires="p14">
            <p:contentPart p14:bwMode="auto" r:id="rId43">
              <p14:nvContentPartPr>
                <p14:cNvPr id="33" name="Ink 32"/>
                <p14:cNvContentPartPr/>
                <p14:nvPr/>
              </p14:nvContentPartPr>
              <p14:xfrm>
                <a:off x="1669680" y="2791560"/>
                <a:ext cx="91800" cy="325080"/>
              </p14:xfrm>
            </p:contentPart>
          </mc:Choice>
          <mc:Fallback xmlns="">
            <p:pic>
              <p:nvPicPr>
                <p:cNvPr id="33" name="Ink 32"/>
              </p:nvPicPr>
              <p:blipFill>
                <a:blip r:embed="rId44"/>
              </p:blipFill>
              <p:spPr>
                <a:xfrm>
                  <a:off x="1669680" y="2791560"/>
                  <a:ext cx="91800" cy="325080"/>
                </a:xfrm>
                <a:prstGeom prst="rect"/>
              </p:spPr>
            </p:pic>
          </mc:Fallback>
        </mc:AlternateContent>
      </p:grpSp>
      <p:grpSp>
        <p:nvGrpSpPr>
          <p:cNvPr id="77" name="Group 76"/>
          <p:cNvGrpSpPr/>
          <p:nvPr/>
        </p:nvGrpSpPr>
        <p:grpSpPr>
          <a:xfrm>
            <a:off x="630246" y="3493074"/>
            <a:ext cx="6530760" cy="1273680"/>
            <a:chOff x="630246" y="3493074"/>
            <a:chExt cx="6530760" cy="1273680"/>
          </a:xfrm>
        </p:grpSpPr>
        <mc:AlternateContent xmlns:mc="http://schemas.openxmlformats.org/markup-compatibility/2006" xmlns:p14="http://schemas.microsoft.com/office/powerpoint/2010/main">
          <mc:Choice Requires="p14">
            <p:contentPart p14:bwMode="auto" r:id="rId45">
              <p14:nvContentPartPr>
                <p14:cNvPr id="3" name="Ink 2"/>
                <p14:cNvContentPartPr/>
                <p14:nvPr/>
              </p14:nvContentPartPr>
              <p14:xfrm>
                <a:off x="647166" y="3611154"/>
                <a:ext cx="186120" cy="18000"/>
              </p14:xfrm>
            </p:contentPart>
          </mc:Choice>
          <mc:Fallback xmlns="">
            <p:pic>
              <p:nvPicPr>
                <p:cNvPr id="3" name="Ink 2"/>
              </p:nvPicPr>
              <p:blipFill>
                <a:blip r:embed="rId46"/>
              </p:blipFill>
              <p:spPr>
                <a:xfrm>
                  <a:off x="647166" y="3611154"/>
                  <a:ext cx="186120" cy="18000"/>
                </a:xfrm>
                <a:prstGeom prst="rect"/>
              </p:spPr>
            </p:pic>
          </mc:Fallback>
        </mc:AlternateContent>
        <mc:AlternateContent xmlns:mc="http://schemas.openxmlformats.org/markup-compatibility/2006" xmlns:p14="http://schemas.microsoft.com/office/powerpoint/2010/main">
          <mc:Choice Requires="p14">
            <p:contentPart p14:bwMode="auto" r:id="rId47">
              <p14:nvContentPartPr>
                <p14:cNvPr id="4" name="Ink 3"/>
                <p14:cNvContentPartPr/>
                <p14:nvPr/>
              </p14:nvContentPartPr>
              <p14:xfrm>
                <a:off x="659046" y="3606114"/>
                <a:ext cx="255240" cy="523080"/>
              </p14:xfrm>
            </p:contentPart>
          </mc:Choice>
          <mc:Fallback xmlns="">
            <p:pic>
              <p:nvPicPr>
                <p:cNvPr id="4" name="Ink 3"/>
              </p:nvPicPr>
              <p:blipFill>
                <a:blip r:embed="rId48"/>
              </p:blipFill>
              <p:spPr>
                <a:xfrm>
                  <a:off x="659046" y="3606114"/>
                  <a:ext cx="255240" cy="523080"/>
                </a:xfrm>
                <a:prstGeom prst="rect"/>
              </p:spPr>
            </p:pic>
          </mc:Fallback>
        </mc:AlternateContent>
        <mc:AlternateContent xmlns:mc="http://schemas.openxmlformats.org/markup-compatibility/2006" xmlns:p14="http://schemas.microsoft.com/office/powerpoint/2010/main">
          <mc:Choice Requires="p14">
            <p:contentPart p14:bwMode="auto" r:id="rId49">
              <p14:nvContentPartPr>
                <p14:cNvPr id="39" name="Ink 38"/>
                <p14:cNvContentPartPr/>
                <p14:nvPr/>
              </p14:nvContentPartPr>
              <p14:xfrm>
                <a:off x="1130646" y="3662994"/>
                <a:ext cx="878040" cy="271080"/>
              </p14:xfrm>
            </p:contentPart>
          </mc:Choice>
          <mc:Fallback xmlns="">
            <p:pic>
              <p:nvPicPr>
                <p:cNvPr id="39" name="Ink 38"/>
              </p:nvPicPr>
              <p:blipFill>
                <a:blip r:embed="rId50"/>
              </p:blipFill>
              <p:spPr>
                <a:xfrm>
                  <a:off x="1130646" y="3662994"/>
                  <a:ext cx="878040" cy="271080"/>
                </a:xfrm>
                <a:prstGeom prst="rect"/>
              </p:spPr>
            </p:pic>
          </mc:Fallback>
        </mc:AlternateContent>
        <mc:AlternateContent xmlns:mc="http://schemas.openxmlformats.org/markup-compatibility/2006" xmlns:p14="http://schemas.microsoft.com/office/powerpoint/2010/main">
          <mc:Choice Requires="p14">
            <p:contentPart p14:bwMode="auto" r:id="rId51">
              <p14:nvContentPartPr>
                <p14:cNvPr id="40" name="Ink 39"/>
                <p14:cNvContentPartPr/>
                <p14:nvPr/>
              </p14:nvContentPartPr>
              <p14:xfrm>
                <a:off x="1637886" y="3533034"/>
                <a:ext cx="93960" cy="105840"/>
              </p14:xfrm>
            </p:contentPart>
          </mc:Choice>
          <mc:Fallback xmlns="">
            <p:pic>
              <p:nvPicPr>
                <p:cNvPr id="40" name="Ink 39"/>
              </p:nvPicPr>
              <p:blipFill>
                <a:blip r:embed="rId52"/>
              </p:blipFill>
              <p:spPr>
                <a:xfrm>
                  <a:off x="1637886" y="3533034"/>
                  <a:ext cx="93960" cy="105840"/>
                </a:xfrm>
                <a:prstGeom prst="rect"/>
              </p:spPr>
            </p:pic>
          </mc:Fallback>
        </mc:AlternateContent>
        <mc:AlternateContent xmlns:mc="http://schemas.openxmlformats.org/markup-compatibility/2006" xmlns:p14="http://schemas.microsoft.com/office/powerpoint/2010/main">
          <mc:Choice Requires="p14">
            <p:contentPart p14:bwMode="auto" r:id="rId53">
              <p14:nvContentPartPr>
                <p14:cNvPr id="41" name="Ink 40"/>
                <p14:cNvContentPartPr/>
                <p14:nvPr/>
              </p14:nvContentPartPr>
              <p14:xfrm>
                <a:off x="2141166" y="3742914"/>
                <a:ext cx="201960" cy="216000"/>
              </p14:xfrm>
            </p:contentPart>
          </mc:Choice>
          <mc:Fallback xmlns="">
            <p:pic>
              <p:nvPicPr>
                <p:cNvPr id="41" name="Ink 40"/>
              </p:nvPicPr>
              <p:blipFill>
                <a:blip r:embed="rId54"/>
              </p:blipFill>
              <p:spPr>
                <a:xfrm>
                  <a:off x="2141166" y="3742914"/>
                  <a:ext cx="201960" cy="216000"/>
                </a:xfrm>
                <a:prstGeom prst="rect"/>
              </p:spPr>
            </p:pic>
          </mc:Fallback>
        </mc:AlternateContent>
        <mc:AlternateContent xmlns:mc="http://schemas.openxmlformats.org/markup-compatibility/2006" xmlns:p14="http://schemas.microsoft.com/office/powerpoint/2010/main">
          <mc:Choice Requires="p14">
            <p:contentPart p14:bwMode="auto" r:id="rId55">
              <p14:nvContentPartPr>
                <p14:cNvPr id="42" name="Ink 41"/>
                <p14:cNvContentPartPr/>
                <p14:nvPr/>
              </p14:nvContentPartPr>
              <p14:xfrm>
                <a:off x="2490366" y="3742194"/>
                <a:ext cx="267840" cy="191520"/>
              </p14:xfrm>
            </p:contentPart>
          </mc:Choice>
          <mc:Fallback xmlns="">
            <p:pic>
              <p:nvPicPr>
                <p:cNvPr id="42" name="Ink 41"/>
              </p:nvPicPr>
              <p:blipFill>
                <a:blip r:embed="rId56"/>
              </p:blipFill>
              <p:spPr>
                <a:xfrm>
                  <a:off x="2490366" y="3742194"/>
                  <a:ext cx="267840" cy="191520"/>
                </a:xfrm>
                <a:prstGeom prst="rect"/>
              </p:spPr>
            </p:pic>
          </mc:Fallback>
        </mc:AlternateContent>
        <mc:AlternateContent xmlns:mc="http://schemas.openxmlformats.org/markup-compatibility/2006" xmlns:p14="http://schemas.microsoft.com/office/powerpoint/2010/main">
          <mc:Choice Requires="p14">
            <p:contentPart p14:bwMode="auto" r:id="rId57">
              <p14:nvContentPartPr>
                <p14:cNvPr id="43" name="Ink 42"/>
                <p14:cNvContentPartPr/>
                <p14:nvPr/>
              </p14:nvContentPartPr>
              <p14:xfrm>
                <a:off x="2486766" y="3522594"/>
                <a:ext cx="90000" cy="135720"/>
              </p14:xfrm>
            </p:contentPart>
          </mc:Choice>
          <mc:Fallback xmlns="">
            <p:pic>
              <p:nvPicPr>
                <p:cNvPr id="43" name="Ink 42"/>
              </p:nvPicPr>
              <p:blipFill>
                <a:blip r:embed="rId58"/>
              </p:blipFill>
              <p:spPr>
                <a:xfrm>
                  <a:off x="2486766" y="3522594"/>
                  <a:ext cx="90000" cy="135720"/>
                </a:xfrm>
                <a:prstGeom prst="rect"/>
              </p:spPr>
            </p:pic>
          </mc:Fallback>
        </mc:AlternateContent>
        <mc:AlternateContent xmlns:mc="http://schemas.openxmlformats.org/markup-compatibility/2006" xmlns:p14="http://schemas.microsoft.com/office/powerpoint/2010/main">
          <mc:Choice Requires="p14">
            <p:contentPart p14:bwMode="auto" r:id="rId59">
              <p14:nvContentPartPr>
                <p14:cNvPr id="44" name="Ink 43"/>
                <p14:cNvContentPartPr/>
                <p14:nvPr/>
              </p14:nvContentPartPr>
              <p14:xfrm>
                <a:off x="2865486" y="3602154"/>
                <a:ext cx="1270440" cy="493560"/>
              </p14:xfrm>
            </p:contentPart>
          </mc:Choice>
          <mc:Fallback xmlns="">
            <p:pic>
              <p:nvPicPr>
                <p:cNvPr id="44" name="Ink 43"/>
              </p:nvPicPr>
              <p:blipFill>
                <a:blip r:embed="rId60"/>
              </p:blipFill>
              <p:spPr>
                <a:xfrm>
                  <a:off x="2865486" y="3602154"/>
                  <a:ext cx="1270440" cy="493560"/>
                </a:xfrm>
                <a:prstGeom prst="rect"/>
              </p:spPr>
            </p:pic>
          </mc:Fallback>
        </mc:AlternateContent>
        <mc:AlternateContent xmlns:mc="http://schemas.openxmlformats.org/markup-compatibility/2006" xmlns:p14="http://schemas.microsoft.com/office/powerpoint/2010/main">
          <mc:Choice Requires="p14">
            <p:contentPart p14:bwMode="auto" r:id="rId61">
              <p14:nvContentPartPr>
                <p14:cNvPr id="45" name="Ink 44"/>
                <p14:cNvContentPartPr/>
                <p14:nvPr/>
              </p14:nvContentPartPr>
              <p14:xfrm>
                <a:off x="3834606" y="3553914"/>
                <a:ext cx="91800" cy="108360"/>
              </p14:xfrm>
            </p:contentPart>
          </mc:Choice>
          <mc:Fallback xmlns="">
            <p:pic>
              <p:nvPicPr>
                <p:cNvPr id="45" name="Ink 44"/>
              </p:nvPicPr>
              <p:blipFill>
                <a:blip r:embed="rId62"/>
              </p:blipFill>
              <p:spPr>
                <a:xfrm>
                  <a:off x="3834606" y="3553914"/>
                  <a:ext cx="91800" cy="108360"/>
                </a:xfrm>
                <a:prstGeom prst="rect"/>
              </p:spPr>
            </p:pic>
          </mc:Fallback>
        </mc:AlternateContent>
        <mc:AlternateContent xmlns:mc="http://schemas.openxmlformats.org/markup-compatibility/2006" xmlns:p14="http://schemas.microsoft.com/office/powerpoint/2010/main">
          <mc:Choice Requires="p14">
            <p:contentPart p14:bwMode="auto" r:id="rId63">
              <p14:nvContentPartPr>
                <p14:cNvPr id="46" name="Ink 45"/>
                <p14:cNvContentPartPr/>
                <p14:nvPr/>
              </p14:nvContentPartPr>
              <p14:xfrm>
                <a:off x="3451206" y="3554634"/>
                <a:ext cx="95400" cy="100800"/>
              </p14:xfrm>
            </p:contentPart>
          </mc:Choice>
          <mc:Fallback xmlns="">
            <p:pic>
              <p:nvPicPr>
                <p:cNvPr id="46" name="Ink 45"/>
              </p:nvPicPr>
              <p:blipFill>
                <a:blip r:embed="rId64"/>
              </p:blipFill>
              <p:spPr>
                <a:xfrm>
                  <a:off x="3451206" y="3554634"/>
                  <a:ext cx="95400" cy="100800"/>
                </a:xfrm>
                <a:prstGeom prst="rect"/>
              </p:spPr>
            </p:pic>
          </mc:Fallback>
        </mc:AlternateContent>
        <mc:AlternateContent xmlns:mc="http://schemas.openxmlformats.org/markup-compatibility/2006" xmlns:p14="http://schemas.microsoft.com/office/powerpoint/2010/main">
          <mc:Choice Requires="p14">
            <p:contentPart p14:bwMode="auto" r:id="rId65">
              <p14:nvContentPartPr>
                <p14:cNvPr id="48" name="Ink 47"/>
                <p14:cNvContentPartPr/>
                <p14:nvPr/>
              </p14:nvContentPartPr>
              <p14:xfrm>
                <a:off x="4353366" y="3739674"/>
                <a:ext cx="287640" cy="190080"/>
              </p14:xfrm>
            </p:contentPart>
          </mc:Choice>
          <mc:Fallback xmlns="">
            <p:pic>
              <p:nvPicPr>
                <p:cNvPr id="48" name="Ink 47"/>
              </p:nvPicPr>
              <p:blipFill>
                <a:blip r:embed="rId66"/>
              </p:blipFill>
              <p:spPr>
                <a:xfrm>
                  <a:off x="4353366" y="3739674"/>
                  <a:ext cx="287640" cy="190080"/>
                </a:xfrm>
                <a:prstGeom prst="rect"/>
              </p:spPr>
            </p:pic>
          </mc:Fallback>
        </mc:AlternateContent>
        <mc:AlternateContent xmlns:mc="http://schemas.openxmlformats.org/markup-compatibility/2006" xmlns:p14="http://schemas.microsoft.com/office/powerpoint/2010/main">
          <mc:Choice Requires="p14">
            <p:contentPart p14:bwMode="auto" r:id="rId67">
              <p14:nvContentPartPr>
                <p14:cNvPr id="49" name="Ink 48"/>
                <p14:cNvContentPartPr/>
                <p14:nvPr/>
              </p14:nvContentPartPr>
              <p14:xfrm>
                <a:off x="4804446" y="3743274"/>
                <a:ext cx="368280" cy="200880"/>
              </p14:xfrm>
            </p:contentPart>
          </mc:Choice>
          <mc:Fallback xmlns="">
            <p:pic>
              <p:nvPicPr>
                <p:cNvPr id="49" name="Ink 48"/>
              </p:nvPicPr>
              <p:blipFill>
                <a:blip r:embed="rId68"/>
              </p:blipFill>
              <p:spPr>
                <a:xfrm>
                  <a:off x="4804446" y="3743274"/>
                  <a:ext cx="368280" cy="200880"/>
                </a:xfrm>
                <a:prstGeom prst="rect"/>
              </p:spPr>
            </p:pic>
          </mc:Fallback>
        </mc:AlternateContent>
        <mc:AlternateContent xmlns:mc="http://schemas.openxmlformats.org/markup-compatibility/2006" xmlns:p14="http://schemas.microsoft.com/office/powerpoint/2010/main">
          <mc:Choice Requires="p14">
            <p:contentPart p14:bwMode="auto" r:id="rId69">
              <p14:nvContentPartPr>
                <p14:cNvPr id="50" name="Ink 49"/>
                <p14:cNvContentPartPr/>
                <p14:nvPr/>
              </p14:nvContentPartPr>
              <p14:xfrm>
                <a:off x="5325366" y="3648954"/>
                <a:ext cx="995400" cy="541080"/>
              </p14:xfrm>
            </p:contentPart>
          </mc:Choice>
          <mc:Fallback xmlns="">
            <p:pic>
              <p:nvPicPr>
                <p:cNvPr id="50" name="Ink 49"/>
              </p:nvPicPr>
              <p:blipFill>
                <a:blip r:embed="rId70"/>
              </p:blipFill>
              <p:spPr>
                <a:xfrm>
                  <a:off x="5325366" y="3648954"/>
                  <a:ext cx="995400" cy="541080"/>
                </a:xfrm>
                <a:prstGeom prst="rect"/>
              </p:spPr>
            </p:pic>
          </mc:Fallback>
        </mc:AlternateContent>
        <mc:AlternateContent xmlns:mc="http://schemas.openxmlformats.org/markup-compatibility/2006" xmlns:p14="http://schemas.microsoft.com/office/powerpoint/2010/main">
          <mc:Choice Requires="p14">
            <p:contentPart p14:bwMode="auto" r:id="rId71">
              <p14:nvContentPartPr>
                <p14:cNvPr id="51" name="Ink 50"/>
                <p14:cNvContentPartPr/>
                <p14:nvPr/>
              </p14:nvContentPartPr>
              <p14:xfrm>
                <a:off x="5514006" y="3663714"/>
                <a:ext cx="198720" cy="360"/>
              </p14:xfrm>
            </p:contentPart>
          </mc:Choice>
          <mc:Fallback xmlns="">
            <p:pic>
              <p:nvPicPr>
                <p:cNvPr id="51" name="Ink 50"/>
              </p:nvPicPr>
              <p:blipFill>
                <a:blip r:embed="rId72"/>
              </p:blipFill>
              <p:spPr>
                <a:xfrm>
                  <a:off x="5514006" y="3663714"/>
                  <a:ext cx="198720" cy="360"/>
                </a:xfrm>
                <a:prstGeom prst="rect"/>
              </p:spPr>
            </p:pic>
          </mc:Fallback>
        </mc:AlternateContent>
        <mc:AlternateContent xmlns:mc="http://schemas.openxmlformats.org/markup-compatibility/2006" xmlns:p14="http://schemas.microsoft.com/office/powerpoint/2010/main">
          <mc:Choice Requires="p14">
            <p:contentPart p14:bwMode="auto" r:id="rId73">
              <p14:nvContentPartPr>
                <p14:cNvPr id="52" name="Ink 51"/>
                <p14:cNvContentPartPr/>
                <p14:nvPr/>
              </p14:nvContentPartPr>
              <p14:xfrm>
                <a:off x="5323566" y="3493074"/>
                <a:ext cx="86040" cy="96840"/>
              </p14:xfrm>
            </p:contentPart>
          </mc:Choice>
          <mc:Fallback xmlns="">
            <p:pic>
              <p:nvPicPr>
                <p:cNvPr id="52" name="Ink 51"/>
              </p:nvPicPr>
              <p:blipFill>
                <a:blip r:embed="rId74"/>
              </p:blipFill>
              <p:spPr>
                <a:xfrm>
                  <a:off x="5323566" y="3493074"/>
                  <a:ext cx="86040" cy="96840"/>
                </a:xfrm>
                <a:prstGeom prst="rect"/>
              </p:spPr>
            </p:pic>
          </mc:Fallback>
        </mc:AlternateContent>
        <mc:AlternateContent xmlns:mc="http://schemas.openxmlformats.org/markup-compatibility/2006" xmlns:p14="http://schemas.microsoft.com/office/powerpoint/2010/main">
          <mc:Choice Requires="p14">
            <p:contentPart p14:bwMode="auto" r:id="rId75">
              <p14:nvContentPartPr>
                <p14:cNvPr id="54" name="Ink 53"/>
                <p14:cNvContentPartPr/>
                <p14:nvPr/>
              </p14:nvContentPartPr>
              <p14:xfrm>
                <a:off x="6543606" y="3633834"/>
                <a:ext cx="617400" cy="274320"/>
              </p14:xfrm>
            </p:contentPart>
          </mc:Choice>
          <mc:Fallback xmlns="">
            <p:pic>
              <p:nvPicPr>
                <p:cNvPr id="54" name="Ink 53"/>
              </p:nvPicPr>
              <p:blipFill>
                <a:blip r:embed="rId76"/>
              </p:blipFill>
              <p:spPr>
                <a:xfrm>
                  <a:off x="6543606" y="3633834"/>
                  <a:ext cx="617400" cy="274320"/>
                </a:xfrm>
                <a:prstGeom prst="rect"/>
              </p:spPr>
            </p:pic>
          </mc:Fallback>
        </mc:AlternateContent>
        <mc:AlternateContent xmlns:mc="http://schemas.openxmlformats.org/markup-compatibility/2006" xmlns:p14="http://schemas.microsoft.com/office/powerpoint/2010/main">
          <mc:Choice Requires="p14">
            <p:contentPart p14:bwMode="auto" r:id="rId77">
              <p14:nvContentPartPr>
                <p14:cNvPr id="55" name="Ink 54"/>
                <p14:cNvContentPartPr/>
                <p14:nvPr/>
              </p14:nvContentPartPr>
              <p14:xfrm>
                <a:off x="6482046" y="3712674"/>
                <a:ext cx="169560" cy="6480"/>
              </p14:xfrm>
            </p:contentPart>
          </mc:Choice>
          <mc:Fallback xmlns="">
            <p:pic>
              <p:nvPicPr>
                <p:cNvPr id="55" name="Ink 54"/>
              </p:nvPicPr>
              <p:blipFill>
                <a:blip r:embed="rId78"/>
              </p:blipFill>
              <p:spPr>
                <a:xfrm>
                  <a:off x="6482046" y="3712674"/>
                  <a:ext cx="169560" cy="6480"/>
                </a:xfrm>
                <a:prstGeom prst="rect"/>
              </p:spPr>
            </p:pic>
          </mc:Fallback>
        </mc:AlternateContent>
        <mc:AlternateContent xmlns:mc="http://schemas.openxmlformats.org/markup-compatibility/2006" xmlns:p14="http://schemas.microsoft.com/office/powerpoint/2010/main">
          <mc:Choice Requires="p14">
            <p:contentPart p14:bwMode="auto" r:id="rId79">
              <p14:nvContentPartPr>
                <p14:cNvPr id="57" name="Ink 56"/>
                <p14:cNvContentPartPr/>
                <p14:nvPr/>
              </p14:nvContentPartPr>
              <p14:xfrm>
                <a:off x="630246" y="4153314"/>
                <a:ext cx="473040" cy="301680"/>
              </p14:xfrm>
            </p:contentPart>
          </mc:Choice>
          <mc:Fallback xmlns="">
            <p:pic>
              <p:nvPicPr>
                <p:cNvPr id="57" name="Ink 56"/>
              </p:nvPicPr>
              <p:blipFill>
                <a:blip r:embed="rId80"/>
              </p:blipFill>
              <p:spPr>
                <a:xfrm>
                  <a:off x="630246" y="4153314"/>
                  <a:ext cx="473040" cy="301680"/>
                </a:xfrm>
                <a:prstGeom prst="rect"/>
              </p:spPr>
            </p:pic>
          </mc:Fallback>
        </mc:AlternateContent>
        <mc:AlternateContent xmlns:mc="http://schemas.openxmlformats.org/markup-compatibility/2006" xmlns:p14="http://schemas.microsoft.com/office/powerpoint/2010/main">
          <mc:Choice Requires="p14">
            <p:contentPart p14:bwMode="auto" r:id="rId81">
              <p14:nvContentPartPr>
                <p14:cNvPr id="58" name="Ink 57"/>
                <p14:cNvContentPartPr/>
                <p14:nvPr/>
              </p14:nvContentPartPr>
              <p14:xfrm>
                <a:off x="660486" y="4228914"/>
                <a:ext cx="183960" cy="26280"/>
              </p14:xfrm>
            </p:contentPart>
          </mc:Choice>
          <mc:Fallback xmlns="">
            <p:pic>
              <p:nvPicPr>
                <p:cNvPr id="58" name="Ink 57"/>
              </p:nvPicPr>
              <p:blipFill>
                <a:blip r:embed="rId82"/>
              </p:blipFill>
              <p:spPr>
                <a:xfrm>
                  <a:off x="660486" y="4228914"/>
                  <a:ext cx="183960" cy="26280"/>
                </a:xfrm>
                <a:prstGeom prst="rect"/>
              </p:spPr>
            </p:pic>
          </mc:Fallback>
        </mc:AlternateContent>
        <mc:AlternateContent xmlns:mc="http://schemas.openxmlformats.org/markup-compatibility/2006" xmlns:p14="http://schemas.microsoft.com/office/powerpoint/2010/main">
          <mc:Choice Requires="p14">
            <p:contentPart p14:bwMode="auto" r:id="rId83">
              <p14:nvContentPartPr>
                <p14:cNvPr id="59" name="Ink 58"/>
                <p14:cNvContentPartPr/>
                <p14:nvPr/>
              </p14:nvContentPartPr>
              <p14:xfrm>
                <a:off x="1301646" y="4120194"/>
                <a:ext cx="795240" cy="340920"/>
              </p14:xfrm>
            </p:contentPart>
          </mc:Choice>
          <mc:Fallback xmlns="">
            <p:pic>
              <p:nvPicPr>
                <p:cNvPr id="59" name="Ink 58"/>
              </p:nvPicPr>
              <p:blipFill>
                <a:blip r:embed="rId84"/>
              </p:blipFill>
              <p:spPr>
                <a:xfrm>
                  <a:off x="1301646" y="4120194"/>
                  <a:ext cx="795240" cy="340920"/>
                </a:xfrm>
                <a:prstGeom prst="rect"/>
              </p:spPr>
            </p:pic>
          </mc:Fallback>
        </mc:AlternateContent>
        <mc:AlternateContent xmlns:mc="http://schemas.openxmlformats.org/markup-compatibility/2006" xmlns:p14="http://schemas.microsoft.com/office/powerpoint/2010/main">
          <mc:Choice Requires="p14">
            <p:contentPart p14:bwMode="auto" r:id="rId85">
              <p14:nvContentPartPr>
                <p14:cNvPr id="60" name="Ink 59"/>
                <p14:cNvContentPartPr/>
                <p14:nvPr/>
              </p14:nvContentPartPr>
              <p14:xfrm>
                <a:off x="1771806" y="4057914"/>
                <a:ext cx="82440" cy="81360"/>
              </p14:xfrm>
            </p:contentPart>
          </mc:Choice>
          <mc:Fallback xmlns="">
            <p:pic>
              <p:nvPicPr>
                <p:cNvPr id="60" name="Ink 59"/>
              </p:nvPicPr>
              <p:blipFill>
                <a:blip r:embed="rId86"/>
              </p:blipFill>
              <p:spPr>
                <a:xfrm>
                  <a:off x="1771806" y="4057914"/>
                  <a:ext cx="82440" cy="81360"/>
                </a:xfrm>
                <a:prstGeom prst="rect"/>
              </p:spPr>
            </p:pic>
          </mc:Fallback>
        </mc:AlternateContent>
        <mc:AlternateContent xmlns:mc="http://schemas.openxmlformats.org/markup-compatibility/2006" xmlns:p14="http://schemas.microsoft.com/office/powerpoint/2010/main">
          <mc:Choice Requires="p14">
            <p:contentPart p14:bwMode="auto" r:id="rId87">
              <p14:nvContentPartPr>
                <p14:cNvPr id="61" name="Ink 60"/>
                <p14:cNvContentPartPr/>
                <p14:nvPr/>
              </p14:nvContentPartPr>
              <p14:xfrm>
                <a:off x="1614126" y="4239354"/>
                <a:ext cx="111960" cy="360"/>
              </p14:xfrm>
            </p:contentPart>
          </mc:Choice>
          <mc:Fallback xmlns="">
            <p:pic>
              <p:nvPicPr>
                <p:cNvPr id="61" name="Ink 60"/>
              </p:nvPicPr>
              <p:blipFill>
                <a:blip r:embed="rId88"/>
              </p:blipFill>
              <p:spPr>
                <a:xfrm>
                  <a:off x="1614126" y="4239354"/>
                  <a:ext cx="111960" cy="360"/>
                </a:xfrm>
                <a:prstGeom prst="rect"/>
              </p:spPr>
            </p:pic>
          </mc:Fallback>
        </mc:AlternateContent>
        <mc:AlternateContent xmlns:mc="http://schemas.openxmlformats.org/markup-compatibility/2006" xmlns:p14="http://schemas.microsoft.com/office/powerpoint/2010/main">
          <mc:Choice Requires="p14">
            <p:contentPart p14:bwMode="auto" r:id="rId89">
              <p14:nvContentPartPr>
                <p14:cNvPr id="62" name="Ink 61"/>
                <p14:cNvContentPartPr/>
                <p14:nvPr/>
              </p14:nvContentPartPr>
              <p14:xfrm>
                <a:off x="1433766" y="4080594"/>
                <a:ext cx="94680" cy="102600"/>
              </p14:xfrm>
            </p:contentPart>
          </mc:Choice>
          <mc:Fallback xmlns="">
            <p:pic>
              <p:nvPicPr>
                <p:cNvPr id="62" name="Ink 61"/>
              </p:nvPicPr>
              <p:blipFill>
                <a:blip r:embed="rId90"/>
              </p:blipFill>
              <p:spPr>
                <a:xfrm>
                  <a:off x="1433766" y="4080594"/>
                  <a:ext cx="94680" cy="102600"/>
                </a:xfrm>
                <a:prstGeom prst="rect"/>
              </p:spPr>
            </p:pic>
          </mc:Fallback>
        </mc:AlternateContent>
        <mc:AlternateContent xmlns:mc="http://schemas.openxmlformats.org/markup-compatibility/2006" xmlns:p14="http://schemas.microsoft.com/office/powerpoint/2010/main">
          <mc:Choice Requires="p14">
            <p:contentPart p14:bwMode="auto" r:id="rId91">
              <p14:nvContentPartPr>
                <p14:cNvPr id="63" name="Ink 62"/>
                <p14:cNvContentPartPr/>
                <p14:nvPr/>
              </p14:nvContentPartPr>
              <p14:xfrm>
                <a:off x="1227126" y="4065474"/>
                <a:ext cx="102960" cy="98280"/>
              </p14:xfrm>
            </p:contentPart>
          </mc:Choice>
          <mc:Fallback xmlns="">
            <p:pic>
              <p:nvPicPr>
                <p:cNvPr id="63" name="Ink 62"/>
              </p:nvPicPr>
              <p:blipFill>
                <a:blip r:embed="rId92"/>
              </p:blipFill>
              <p:spPr>
                <a:xfrm>
                  <a:off x="1227126" y="4065474"/>
                  <a:ext cx="102960" cy="98280"/>
                </a:xfrm>
                <a:prstGeom prst="rect"/>
              </p:spPr>
            </p:pic>
          </mc:Fallback>
        </mc:AlternateContent>
        <mc:AlternateContent xmlns:mc="http://schemas.openxmlformats.org/markup-compatibility/2006" xmlns:p14="http://schemas.microsoft.com/office/powerpoint/2010/main">
          <mc:Choice Requires="p14">
            <p:contentPart p14:bwMode="auto" r:id="rId93">
              <p14:nvContentPartPr>
                <p14:cNvPr id="64" name="Ink 63"/>
                <p14:cNvContentPartPr/>
                <p14:nvPr/>
              </p14:nvContentPartPr>
              <p14:xfrm>
                <a:off x="2233686" y="4194714"/>
                <a:ext cx="1111320" cy="306720"/>
              </p14:xfrm>
            </p:contentPart>
          </mc:Choice>
          <mc:Fallback xmlns="">
            <p:pic>
              <p:nvPicPr>
                <p:cNvPr id="64" name="Ink 63"/>
              </p:nvPicPr>
              <p:blipFill>
                <a:blip r:embed="rId94"/>
              </p:blipFill>
              <p:spPr>
                <a:xfrm>
                  <a:off x="2233686" y="4194714"/>
                  <a:ext cx="1111320" cy="306720"/>
                </a:xfrm>
                <a:prstGeom prst="rect"/>
              </p:spPr>
            </p:pic>
          </mc:Fallback>
        </mc:AlternateContent>
        <mc:AlternateContent xmlns:mc="http://schemas.openxmlformats.org/markup-compatibility/2006" xmlns:p14="http://schemas.microsoft.com/office/powerpoint/2010/main">
          <mc:Choice Requires="p14">
            <p:contentPart p14:bwMode="auto" r:id="rId95">
              <p14:nvContentPartPr>
                <p14:cNvPr id="65" name="Ink 64"/>
                <p14:cNvContentPartPr/>
                <p14:nvPr/>
              </p14:nvContentPartPr>
              <p14:xfrm>
                <a:off x="2890326" y="4066194"/>
                <a:ext cx="107280" cy="106920"/>
              </p14:xfrm>
            </p:contentPart>
          </mc:Choice>
          <mc:Fallback xmlns="">
            <p:pic>
              <p:nvPicPr>
                <p:cNvPr id="65" name="Ink 64"/>
              </p:nvPicPr>
              <p:blipFill>
                <a:blip r:embed="rId96"/>
              </p:blipFill>
              <p:spPr>
                <a:xfrm>
                  <a:off x="2890326" y="4066194"/>
                  <a:ext cx="107280" cy="106920"/>
                </a:xfrm>
                <a:prstGeom prst="rect"/>
              </p:spPr>
            </p:pic>
          </mc:Fallback>
        </mc:AlternateContent>
        <mc:AlternateContent xmlns:mc="http://schemas.openxmlformats.org/markup-compatibility/2006" xmlns:p14="http://schemas.microsoft.com/office/powerpoint/2010/main">
          <mc:Choice Requires="p14">
            <p:contentPart p14:bwMode="auto" r:id="rId97">
              <p14:nvContentPartPr>
                <p14:cNvPr id="66" name="Ink 65"/>
                <p14:cNvContentPartPr/>
                <p14:nvPr/>
              </p14:nvContentPartPr>
              <p14:xfrm>
                <a:off x="2682966" y="4076994"/>
                <a:ext cx="90360" cy="75240"/>
              </p14:xfrm>
            </p:contentPart>
          </mc:Choice>
          <mc:Fallback xmlns="">
            <p:pic>
              <p:nvPicPr>
                <p:cNvPr id="66" name="Ink 65"/>
              </p:nvPicPr>
              <p:blipFill>
                <a:blip r:embed="rId98"/>
              </p:blipFill>
              <p:spPr>
                <a:xfrm>
                  <a:off x="2682966" y="4076994"/>
                  <a:ext cx="90360" cy="75240"/>
                </a:xfrm>
                <a:prstGeom prst="rect"/>
              </p:spPr>
            </p:pic>
          </mc:Fallback>
        </mc:AlternateContent>
        <mc:AlternateContent xmlns:mc="http://schemas.openxmlformats.org/markup-compatibility/2006" xmlns:p14="http://schemas.microsoft.com/office/powerpoint/2010/main">
          <mc:Choice Requires="p14">
            <p:contentPart p14:bwMode="auto" r:id="rId99">
              <p14:nvContentPartPr>
                <p14:cNvPr id="67" name="Ink 66"/>
                <p14:cNvContentPartPr/>
                <p14:nvPr/>
              </p14:nvContentPartPr>
              <p14:xfrm>
                <a:off x="3512406" y="4317474"/>
                <a:ext cx="25200" cy="449280"/>
              </p14:xfrm>
            </p:contentPart>
          </mc:Choice>
          <mc:Fallback xmlns="">
            <p:pic>
              <p:nvPicPr>
                <p:cNvPr id="67" name="Ink 66"/>
              </p:nvPicPr>
              <p:blipFill>
                <a:blip r:embed="rId100"/>
              </p:blipFill>
              <p:spPr>
                <a:xfrm>
                  <a:off x="3512406" y="4317474"/>
                  <a:ext cx="25200" cy="449280"/>
                </a:xfrm>
                <a:prstGeom prst="rect"/>
              </p:spPr>
            </p:pic>
          </mc:Fallback>
        </mc:AlternateContent>
        <mc:AlternateContent xmlns:mc="http://schemas.openxmlformats.org/markup-compatibility/2006" xmlns:p14="http://schemas.microsoft.com/office/powerpoint/2010/main">
          <mc:Choice Requires="p14">
            <p:contentPart p14:bwMode="auto" r:id="rId101">
              <p14:nvContentPartPr>
                <p14:cNvPr id="68" name="Ink 67"/>
                <p14:cNvContentPartPr/>
                <p14:nvPr/>
              </p14:nvContentPartPr>
              <p14:xfrm>
                <a:off x="3458766" y="4278594"/>
                <a:ext cx="183240" cy="178200"/>
              </p14:xfrm>
            </p:contentPart>
          </mc:Choice>
          <mc:Fallback xmlns="">
            <p:pic>
              <p:nvPicPr>
                <p:cNvPr id="68" name="Ink 67"/>
              </p:nvPicPr>
              <p:blipFill>
                <a:blip r:embed="rId102"/>
              </p:blipFill>
              <p:spPr>
                <a:xfrm>
                  <a:off x="3458766" y="4278594"/>
                  <a:ext cx="183240" cy="178200"/>
                </a:xfrm>
                <a:prstGeom prst="rect"/>
              </p:spPr>
            </p:pic>
          </mc:Fallback>
        </mc:AlternateContent>
        <mc:AlternateContent xmlns:mc="http://schemas.openxmlformats.org/markup-compatibility/2006" xmlns:p14="http://schemas.microsoft.com/office/powerpoint/2010/main">
          <mc:Choice Requires="p14">
            <p:contentPart p14:bwMode="auto" r:id="rId103">
              <p14:nvContentPartPr>
                <p14:cNvPr id="69" name="Ink 68"/>
                <p14:cNvContentPartPr/>
                <p14:nvPr/>
              </p14:nvContentPartPr>
              <p14:xfrm>
                <a:off x="3645606" y="4163394"/>
                <a:ext cx="1261800" cy="338400"/>
              </p14:xfrm>
            </p:contentPart>
          </mc:Choice>
          <mc:Fallback xmlns="">
            <p:pic>
              <p:nvPicPr>
                <p:cNvPr id="69" name="Ink 68"/>
              </p:nvPicPr>
              <p:blipFill>
                <a:blip r:embed="rId104"/>
              </p:blipFill>
              <p:spPr>
                <a:xfrm>
                  <a:off x="3645606" y="4163394"/>
                  <a:ext cx="1261800" cy="338400"/>
                </a:xfrm>
                <a:prstGeom prst="rect"/>
              </p:spPr>
            </p:pic>
          </mc:Fallback>
        </mc:AlternateContent>
        <mc:AlternateContent xmlns:mc="http://schemas.openxmlformats.org/markup-compatibility/2006" xmlns:p14="http://schemas.microsoft.com/office/powerpoint/2010/main">
          <mc:Choice Requires="p14">
            <p:contentPart p14:bwMode="auto" r:id="rId105">
              <p14:nvContentPartPr>
                <p14:cNvPr id="70" name="Ink 69"/>
                <p14:cNvContentPartPr/>
                <p14:nvPr/>
              </p14:nvContentPartPr>
              <p14:xfrm>
                <a:off x="4453806" y="4239354"/>
                <a:ext cx="176040" cy="3960"/>
              </p14:xfrm>
            </p:contentPart>
          </mc:Choice>
          <mc:Fallback xmlns="">
            <p:pic>
              <p:nvPicPr>
                <p:cNvPr id="70" name="Ink 69"/>
              </p:nvPicPr>
              <p:blipFill>
                <a:blip r:embed="rId106"/>
              </p:blipFill>
              <p:spPr>
                <a:xfrm>
                  <a:off x="4453806" y="4239354"/>
                  <a:ext cx="176040" cy="3960"/>
                </a:xfrm>
                <a:prstGeom prst="rect"/>
              </p:spPr>
            </p:pic>
          </mc:Fallback>
        </mc:AlternateContent>
        <mc:AlternateContent xmlns:mc="http://schemas.openxmlformats.org/markup-compatibility/2006" xmlns:p14="http://schemas.microsoft.com/office/powerpoint/2010/main">
          <mc:Choice Requires="p14">
            <p:contentPart p14:bwMode="auto" r:id="rId107">
              <p14:nvContentPartPr>
                <p14:cNvPr id="71" name="Ink 70"/>
                <p14:cNvContentPartPr/>
                <p14:nvPr/>
              </p14:nvContentPartPr>
              <p14:xfrm>
                <a:off x="4968246" y="4307394"/>
                <a:ext cx="252000" cy="191160"/>
              </p14:xfrm>
            </p:contentPart>
          </mc:Choice>
          <mc:Fallback xmlns="">
            <p:pic>
              <p:nvPicPr>
                <p:cNvPr id="71" name="Ink 70"/>
              </p:nvPicPr>
              <p:blipFill>
                <a:blip r:embed="rId108"/>
              </p:blipFill>
              <p:spPr>
                <a:xfrm>
                  <a:off x="4968246" y="4307394"/>
                  <a:ext cx="252000" cy="191160"/>
                </a:xfrm>
                <a:prstGeom prst="rect"/>
              </p:spPr>
            </p:pic>
          </mc:Fallback>
        </mc:AlternateContent>
        <mc:AlternateContent xmlns:mc="http://schemas.openxmlformats.org/markup-compatibility/2006" xmlns:p14="http://schemas.microsoft.com/office/powerpoint/2010/main">
          <mc:Choice Requires="p14">
            <p:contentPart p14:bwMode="auto" r:id="rId109">
              <p14:nvContentPartPr>
                <p14:cNvPr id="72" name="Ink 71"/>
                <p14:cNvContentPartPr/>
                <p14:nvPr/>
              </p14:nvContentPartPr>
              <p14:xfrm>
                <a:off x="5027286" y="4056114"/>
                <a:ext cx="110880" cy="118440"/>
              </p14:xfrm>
            </p:contentPart>
          </mc:Choice>
          <mc:Fallback xmlns="">
            <p:pic>
              <p:nvPicPr>
                <p:cNvPr id="72" name="Ink 71"/>
              </p:nvPicPr>
              <p:blipFill>
                <a:blip r:embed="rId110"/>
              </p:blipFill>
              <p:spPr>
                <a:xfrm>
                  <a:off x="5027286" y="4056114"/>
                  <a:ext cx="110880" cy="118440"/>
                </a:xfrm>
                <a:prstGeom prst="rect"/>
              </p:spPr>
            </p:pic>
          </mc:Fallback>
        </mc:AlternateContent>
        <mc:AlternateContent xmlns:mc="http://schemas.openxmlformats.org/markup-compatibility/2006" xmlns:p14="http://schemas.microsoft.com/office/powerpoint/2010/main">
          <mc:Choice Requires="p14">
            <p:contentPart p14:bwMode="auto" r:id="rId111">
              <p14:nvContentPartPr>
                <p14:cNvPr id="74" name="Ink 73"/>
                <p14:cNvContentPartPr/>
                <p14:nvPr/>
              </p14:nvContentPartPr>
              <p14:xfrm>
                <a:off x="5356326" y="4197954"/>
                <a:ext cx="783000" cy="367200"/>
              </p14:xfrm>
            </p:contentPart>
          </mc:Choice>
          <mc:Fallback xmlns="">
            <p:pic>
              <p:nvPicPr>
                <p:cNvPr id="74" name="Ink 73"/>
              </p:nvPicPr>
              <p:blipFill>
                <a:blip r:embed="rId112"/>
              </p:blipFill>
              <p:spPr>
                <a:xfrm>
                  <a:off x="5356326" y="4197954"/>
                  <a:ext cx="783000" cy="367200"/>
                </a:xfrm>
                <a:prstGeom prst="rect"/>
              </p:spPr>
            </p:pic>
          </mc:Fallback>
        </mc:AlternateContent>
        <mc:AlternateContent xmlns:mc="http://schemas.openxmlformats.org/markup-compatibility/2006" xmlns:p14="http://schemas.microsoft.com/office/powerpoint/2010/main">
          <mc:Choice Requires="p14">
            <p:contentPart p14:bwMode="auto" r:id="rId113">
              <p14:nvContentPartPr>
                <p14:cNvPr id="75" name="Ink 74"/>
                <p14:cNvContentPartPr/>
                <p14:nvPr/>
              </p14:nvContentPartPr>
              <p14:xfrm>
                <a:off x="6323646" y="4204434"/>
                <a:ext cx="291240" cy="310320"/>
              </p14:xfrm>
            </p:contentPart>
          </mc:Choice>
          <mc:Fallback xmlns="">
            <p:pic>
              <p:nvPicPr>
                <p:cNvPr id="75" name="Ink 74"/>
              </p:nvPicPr>
              <p:blipFill>
                <a:blip r:embed="rId114"/>
              </p:blipFill>
              <p:spPr>
                <a:xfrm>
                  <a:off x="6323646" y="4204434"/>
                  <a:ext cx="291240" cy="310320"/>
                </a:xfrm>
                <a:prstGeom prst="rect"/>
              </p:spPr>
            </p:pic>
          </mc:Fallback>
        </mc:AlternateContent>
        <mc:AlternateContent xmlns:mc="http://schemas.openxmlformats.org/markup-compatibility/2006" xmlns:p14="http://schemas.microsoft.com/office/powerpoint/2010/main">
          <mc:Choice Requires="p14">
            <p:contentPart p14:bwMode="auto" r:id="rId115">
              <p14:nvContentPartPr>
                <p14:cNvPr id="76" name="Ink 75"/>
                <p14:cNvContentPartPr/>
                <p14:nvPr/>
              </p14:nvContentPartPr>
              <p14:xfrm>
                <a:off x="6315726" y="4290114"/>
                <a:ext cx="148320" cy="34920"/>
              </p14:xfrm>
            </p:contentPart>
          </mc:Choice>
          <mc:Fallback xmlns="">
            <p:pic>
              <p:nvPicPr>
                <p:cNvPr id="76" name="Ink 75"/>
              </p:nvPicPr>
              <p:blipFill>
                <a:blip r:embed="rId116"/>
              </p:blipFill>
              <p:spPr>
                <a:xfrm>
                  <a:off x="6315726" y="4290114"/>
                  <a:ext cx="148320" cy="34920"/>
                </a:xfrm>
                <a:prstGeom prst="rect"/>
              </p:spPr>
            </p:pic>
          </mc:Fallback>
        </mc:AlternateContent>
      </p:grpSp>
      <p:grpSp>
        <p:nvGrpSpPr>
          <p:cNvPr id="87" name="Group 86"/>
          <p:cNvGrpSpPr/>
          <p:nvPr/>
        </p:nvGrpSpPr>
        <p:grpSpPr>
          <a:xfrm>
            <a:off x="1553646" y="4696914"/>
            <a:ext cx="1776600" cy="930960"/>
            <a:chOff x="1553646" y="4696914"/>
            <a:chExt cx="1776600" cy="930960"/>
          </a:xfrm>
        </p:grpSpPr>
        <mc:AlternateContent xmlns:mc="http://schemas.openxmlformats.org/markup-compatibility/2006" xmlns:p14="http://schemas.microsoft.com/office/powerpoint/2010/main">
          <mc:Choice Requires="p14">
            <p:contentPart p14:bwMode="auto" r:id="rId117">
              <p14:nvContentPartPr>
                <p14:cNvPr id="78" name="Ink 77"/>
                <p14:cNvContentPartPr/>
                <p14:nvPr/>
              </p14:nvContentPartPr>
              <p14:xfrm>
                <a:off x="1886286" y="4956114"/>
                <a:ext cx="33120" cy="352440"/>
              </p14:xfrm>
            </p:contentPart>
          </mc:Choice>
          <mc:Fallback xmlns="">
            <p:pic>
              <p:nvPicPr>
                <p:cNvPr id="78" name="Ink 77"/>
              </p:nvPicPr>
              <p:blipFill>
                <a:blip r:embed="rId118"/>
              </p:blipFill>
              <p:spPr>
                <a:xfrm>
                  <a:off x="1886286" y="4956114"/>
                  <a:ext cx="33120" cy="352440"/>
                </a:xfrm>
                <a:prstGeom prst="rect"/>
              </p:spPr>
            </p:pic>
          </mc:Fallback>
        </mc:AlternateContent>
        <mc:AlternateContent xmlns:mc="http://schemas.openxmlformats.org/markup-compatibility/2006" xmlns:p14="http://schemas.microsoft.com/office/powerpoint/2010/main">
          <mc:Choice Requires="p14">
            <p:contentPart p14:bwMode="auto" r:id="rId119">
              <p14:nvContentPartPr>
                <p14:cNvPr id="79" name="Ink 78"/>
                <p14:cNvContentPartPr/>
                <p14:nvPr/>
              </p14:nvContentPartPr>
              <p14:xfrm>
                <a:off x="1761726" y="4951074"/>
                <a:ext cx="257760" cy="201240"/>
              </p14:xfrm>
            </p:contentPart>
          </mc:Choice>
          <mc:Fallback xmlns="">
            <p:pic>
              <p:nvPicPr>
                <p:cNvPr id="79" name="Ink 78"/>
              </p:nvPicPr>
              <p:blipFill>
                <a:blip r:embed="rId120"/>
              </p:blipFill>
              <p:spPr>
                <a:xfrm>
                  <a:off x="1761726" y="4951074"/>
                  <a:ext cx="257760" cy="201240"/>
                </a:xfrm>
                <a:prstGeom prst="rect"/>
              </p:spPr>
            </p:pic>
          </mc:Fallback>
        </mc:AlternateContent>
        <mc:AlternateContent xmlns:mc="http://schemas.openxmlformats.org/markup-compatibility/2006" xmlns:p14="http://schemas.microsoft.com/office/powerpoint/2010/main">
          <mc:Choice Requires="p14">
            <p:contentPart p14:bwMode="auto" r:id="rId121">
              <p14:nvContentPartPr>
                <p14:cNvPr id="80" name="Ink 79"/>
                <p14:cNvContentPartPr/>
                <p14:nvPr/>
              </p14:nvContentPartPr>
              <p14:xfrm>
                <a:off x="2131086" y="5037114"/>
                <a:ext cx="105120" cy="41400"/>
              </p14:xfrm>
            </p:contentPart>
          </mc:Choice>
          <mc:Fallback xmlns="">
            <p:pic>
              <p:nvPicPr>
                <p:cNvPr id="80" name="Ink 79"/>
              </p:nvPicPr>
              <p:blipFill>
                <a:blip r:embed="rId122"/>
              </p:blipFill>
              <p:spPr>
                <a:xfrm>
                  <a:off x="2131086" y="5037114"/>
                  <a:ext cx="105120" cy="41400"/>
                </a:xfrm>
                <a:prstGeom prst="rect"/>
              </p:spPr>
            </p:pic>
          </mc:Fallback>
        </mc:AlternateContent>
        <mc:AlternateContent xmlns:mc="http://schemas.openxmlformats.org/markup-compatibility/2006" xmlns:p14="http://schemas.microsoft.com/office/powerpoint/2010/main">
          <mc:Choice Requires="p14">
            <p:contentPart p14:bwMode="auto" r:id="rId123">
              <p14:nvContentPartPr>
                <p14:cNvPr id="81" name="Ink 80"/>
                <p14:cNvContentPartPr/>
                <p14:nvPr/>
              </p14:nvContentPartPr>
              <p14:xfrm>
                <a:off x="2108406" y="5120634"/>
                <a:ext cx="93240" cy="11160"/>
              </p14:xfrm>
            </p:contentPart>
          </mc:Choice>
          <mc:Fallback xmlns="">
            <p:pic>
              <p:nvPicPr>
                <p:cNvPr id="81" name="Ink 80"/>
              </p:nvPicPr>
              <p:blipFill>
                <a:blip r:embed="rId124"/>
              </p:blipFill>
              <p:spPr>
                <a:xfrm>
                  <a:off x="2108406" y="5120634"/>
                  <a:ext cx="93240" cy="11160"/>
                </a:xfrm>
                <a:prstGeom prst="rect"/>
              </p:spPr>
            </p:pic>
          </mc:Fallback>
        </mc:AlternateContent>
        <mc:AlternateContent xmlns:mc="http://schemas.openxmlformats.org/markup-compatibility/2006" xmlns:p14="http://schemas.microsoft.com/office/powerpoint/2010/main">
          <mc:Choice Requires="p14">
            <p:contentPart p14:bwMode="auto" r:id="rId125">
              <p14:nvContentPartPr>
                <p14:cNvPr id="82" name="Ink 81"/>
                <p14:cNvContentPartPr/>
                <p14:nvPr/>
              </p14:nvContentPartPr>
              <p14:xfrm>
                <a:off x="2371206" y="4929114"/>
                <a:ext cx="113400" cy="271080"/>
              </p14:xfrm>
            </p:contentPart>
          </mc:Choice>
          <mc:Fallback xmlns="">
            <p:pic>
              <p:nvPicPr>
                <p:cNvPr id="82" name="Ink 81"/>
              </p:nvPicPr>
              <p:blipFill>
                <a:blip r:embed="rId126"/>
              </p:blipFill>
              <p:spPr>
                <a:xfrm>
                  <a:off x="2371206" y="4929114"/>
                  <a:ext cx="113400" cy="271080"/>
                </a:xfrm>
                <a:prstGeom prst="rect"/>
              </p:spPr>
            </p:pic>
          </mc:Fallback>
        </mc:AlternateContent>
        <mc:AlternateContent xmlns:mc="http://schemas.openxmlformats.org/markup-compatibility/2006" xmlns:p14="http://schemas.microsoft.com/office/powerpoint/2010/main">
          <mc:Choice Requires="p14">
            <p:contentPart p14:bwMode="auto" r:id="rId127">
              <p14:nvContentPartPr>
                <p14:cNvPr id="83" name="Ink 82"/>
                <p14:cNvContentPartPr/>
                <p14:nvPr/>
              </p14:nvContentPartPr>
              <p14:xfrm>
                <a:off x="2562726" y="5069154"/>
                <a:ext cx="87120" cy="17280"/>
              </p14:xfrm>
            </p:contentPart>
          </mc:Choice>
          <mc:Fallback xmlns="">
            <p:pic>
              <p:nvPicPr>
                <p:cNvPr id="83" name="Ink 82"/>
              </p:nvPicPr>
              <p:blipFill>
                <a:blip r:embed="rId128"/>
              </p:blipFill>
              <p:spPr>
                <a:xfrm>
                  <a:off x="2562726" y="5069154"/>
                  <a:ext cx="87120" cy="17280"/>
                </a:xfrm>
                <a:prstGeom prst="rect"/>
              </p:spPr>
            </p:pic>
          </mc:Fallback>
        </mc:AlternateContent>
        <mc:AlternateContent xmlns:mc="http://schemas.openxmlformats.org/markup-compatibility/2006" xmlns:p14="http://schemas.microsoft.com/office/powerpoint/2010/main">
          <mc:Choice Requires="p14">
            <p:contentPart p14:bwMode="auto" r:id="rId129">
              <p14:nvContentPartPr>
                <p14:cNvPr id="84" name="Ink 83"/>
                <p14:cNvContentPartPr/>
                <p14:nvPr/>
              </p14:nvContentPartPr>
              <p14:xfrm>
                <a:off x="2775846" y="4965114"/>
                <a:ext cx="222480" cy="214920"/>
              </p14:xfrm>
            </p:contentPart>
          </mc:Choice>
          <mc:Fallback xmlns="">
            <p:pic>
              <p:nvPicPr>
                <p:cNvPr id="84" name="Ink 83"/>
              </p:nvPicPr>
              <p:blipFill>
                <a:blip r:embed="rId130"/>
              </p:blipFill>
              <p:spPr>
                <a:xfrm>
                  <a:off x="2775846" y="4965114"/>
                  <a:ext cx="222480" cy="214920"/>
                </a:xfrm>
                <a:prstGeom prst="rect"/>
              </p:spPr>
            </p:pic>
          </mc:Fallback>
        </mc:AlternateContent>
        <mc:AlternateContent xmlns:mc="http://schemas.openxmlformats.org/markup-compatibility/2006" xmlns:p14="http://schemas.microsoft.com/office/powerpoint/2010/main">
          <mc:Choice Requires="p14">
            <p:contentPart p14:bwMode="auto" r:id="rId131">
              <p14:nvContentPartPr>
                <p14:cNvPr id="86" name="Ink 85"/>
                <p14:cNvContentPartPr/>
                <p14:nvPr/>
              </p14:nvContentPartPr>
              <p14:xfrm>
                <a:off x="1553646" y="4696914"/>
                <a:ext cx="1776600" cy="930960"/>
              </p14:xfrm>
            </p:contentPart>
          </mc:Choice>
          <mc:Fallback xmlns="">
            <p:pic>
              <p:nvPicPr>
                <p:cNvPr id="86" name="Ink 85"/>
              </p:nvPicPr>
              <p:blipFill>
                <a:blip r:embed="rId132"/>
              </p:blipFill>
              <p:spPr>
                <a:xfrm>
                  <a:off x="1553646" y="4696914"/>
                  <a:ext cx="1776600" cy="930960"/>
                </a:xfrm>
                <a:prstGeom prst="rect"/>
              </p:spPr>
            </p:pic>
          </mc:Fallback>
        </mc:AlternateContent>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fontScale="90000"/>
          </a:bodyPr>
          <a:lstStyle/>
          <a:p>
            <a:r>
              <a:rPr lang="en-US" sz="4000" dirty="0" err="1"/>
              <a:t>Brensenham</a:t>
            </a:r>
            <a:r>
              <a:rPr lang="en-US" sz="4000" dirty="0"/>
              <a:t> </a:t>
            </a:r>
            <a:br>
              <a:rPr lang="en-US" sz="4000" dirty="0"/>
            </a:br>
            <a:r>
              <a:rPr lang="en-US" sz="4000" dirty="0"/>
              <a:t>Circle</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p:cNvGrpSpPr/>
          <p:nvPr/>
        </p:nvGrpSpPr>
        <p:grpSpPr>
          <a:xfrm>
            <a:off x="442080" y="2284680"/>
            <a:ext cx="816120" cy="358560"/>
            <a:chOff x="442080" y="2284680"/>
            <a:chExt cx="816120" cy="358560"/>
          </a:xfrm>
        </p:grpSpPr>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42080" y="2379360"/>
                <a:ext cx="176040" cy="10080"/>
              </p14:xfrm>
            </p:contentPart>
          </mc:Choice>
          <mc:Fallback xmlns="">
            <p:pic>
              <p:nvPicPr>
                <p:cNvPr id="6" name="Ink 5"/>
              </p:nvPicPr>
              <p:blipFill>
                <a:blip r:embed="rId3"/>
              </p:blipFill>
              <p:spPr>
                <a:xfrm>
                  <a:off x="442080" y="2379360"/>
                  <a:ext cx="176040" cy="1008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60440" y="2373960"/>
                <a:ext cx="797760" cy="269280"/>
              </p14:xfrm>
            </p:contentPart>
          </mc:Choice>
          <mc:Fallback xmlns="">
            <p:pic>
              <p:nvPicPr>
                <p:cNvPr id="7" name="Ink 6"/>
              </p:nvPicPr>
              <p:blipFill>
                <a:blip r:embed="rId5"/>
              </p:blipFill>
              <p:spPr>
                <a:xfrm>
                  <a:off x="460440" y="2373960"/>
                  <a:ext cx="797760" cy="2692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899280" y="2284680"/>
                <a:ext cx="89280" cy="78480"/>
              </p14:xfrm>
            </p:contentPart>
          </mc:Choice>
          <mc:Fallback xmlns="">
            <p:pic>
              <p:nvPicPr>
                <p:cNvPr id="9" name="Ink 8"/>
              </p:nvPicPr>
              <p:blipFill>
                <a:blip r:embed="rId7"/>
              </p:blipFill>
              <p:spPr>
                <a:xfrm>
                  <a:off x="899280" y="2284680"/>
                  <a:ext cx="89280" cy="7848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819720" y="2418960"/>
                <a:ext cx="120600" cy="4680"/>
              </p14:xfrm>
            </p:contentPart>
          </mc:Choice>
          <mc:Fallback xmlns="">
            <p:pic>
              <p:nvPicPr>
                <p:cNvPr id="11" name="Ink 10"/>
              </p:nvPicPr>
              <p:blipFill>
                <a:blip r:embed="rId9"/>
              </p:blipFill>
              <p:spPr>
                <a:xfrm>
                  <a:off x="819720" y="2418960"/>
                  <a:ext cx="120600" cy="46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693360" y="2289360"/>
                <a:ext cx="100800" cy="93960"/>
              </p14:xfrm>
            </p:contentPart>
          </mc:Choice>
          <mc:Fallback xmlns="">
            <p:pic>
              <p:nvPicPr>
                <p:cNvPr id="12" name="Ink 11"/>
              </p:nvPicPr>
              <p:blipFill>
                <a:blip r:embed="rId11"/>
              </p:blipFill>
              <p:spPr>
                <a:xfrm>
                  <a:off x="693360" y="2289360"/>
                  <a:ext cx="100800" cy="93960"/>
                </a:xfrm>
                <a:prstGeom prst="rect"/>
              </p:spPr>
            </p:pic>
          </mc:Fallback>
        </mc:AlternateContent>
      </p:grpSp>
      <p:grpSp>
        <p:nvGrpSpPr>
          <p:cNvPr id="29" name="Group 28"/>
          <p:cNvGrpSpPr/>
          <p:nvPr/>
        </p:nvGrpSpPr>
        <p:grpSpPr>
          <a:xfrm>
            <a:off x="1427040" y="2268120"/>
            <a:ext cx="1043280" cy="377640"/>
            <a:chOff x="1427040" y="2268120"/>
            <a:chExt cx="1043280" cy="377640"/>
          </a:xfrm>
        </p:grpSpPr>
        <mc:AlternateContent xmlns:mc="http://schemas.openxmlformats.org/markup-compatibility/2006" xmlns:p14="http://schemas.microsoft.com/office/powerpoint/2010/main">
          <mc:Choice Requires="p14">
            <p:contentPart p14:bwMode="auto" r:id="rId12">
              <p14:nvContentPartPr>
                <p14:cNvPr id="13" name="Ink 12"/>
                <p14:cNvContentPartPr/>
                <p14:nvPr/>
              </p14:nvContentPartPr>
              <p14:xfrm>
                <a:off x="1427040" y="2395200"/>
                <a:ext cx="1043280" cy="250560"/>
              </p14:xfrm>
            </p:contentPart>
          </mc:Choice>
          <mc:Fallback xmlns="">
            <p:pic>
              <p:nvPicPr>
                <p:cNvPr id="13" name="Ink 12"/>
              </p:nvPicPr>
              <p:blipFill>
                <a:blip r:embed="rId13"/>
              </p:blipFill>
              <p:spPr>
                <a:xfrm>
                  <a:off x="1427040" y="2395200"/>
                  <a:ext cx="1043280" cy="2505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4" name="Ink 13"/>
                <p14:cNvContentPartPr/>
                <p14:nvPr/>
              </p14:nvContentPartPr>
              <p14:xfrm>
                <a:off x="2067120" y="2278200"/>
                <a:ext cx="98640" cy="94680"/>
              </p14:xfrm>
            </p:contentPart>
          </mc:Choice>
          <mc:Fallback xmlns="">
            <p:pic>
              <p:nvPicPr>
                <p:cNvPr id="14" name="Ink 13"/>
              </p:nvPicPr>
              <p:blipFill>
                <a:blip r:embed="rId15"/>
              </p:blipFill>
              <p:spPr>
                <a:xfrm>
                  <a:off x="2067120" y="2278200"/>
                  <a:ext cx="98640" cy="9468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5" name="Ink 14"/>
                <p14:cNvContentPartPr/>
                <p14:nvPr/>
              </p14:nvContentPartPr>
              <p14:xfrm>
                <a:off x="1850400" y="2268120"/>
                <a:ext cx="91440" cy="88560"/>
              </p14:xfrm>
            </p:contentPart>
          </mc:Choice>
          <mc:Fallback xmlns="">
            <p:pic>
              <p:nvPicPr>
                <p:cNvPr id="15" name="Ink 14"/>
              </p:nvPicPr>
              <p:blipFill>
                <a:blip r:embed="rId17"/>
              </p:blipFill>
              <p:spPr>
                <a:xfrm>
                  <a:off x="1850400" y="2268120"/>
                  <a:ext cx="91440" cy="88560"/>
                </a:xfrm>
                <a:prstGeom prst="rect"/>
              </p:spPr>
            </p:pic>
          </mc:Fallback>
        </mc:AlternateContent>
      </p:grpSp>
      <p:grpSp>
        <p:nvGrpSpPr>
          <p:cNvPr id="28" name="Group 27"/>
          <p:cNvGrpSpPr/>
          <p:nvPr/>
        </p:nvGrpSpPr>
        <p:grpSpPr>
          <a:xfrm>
            <a:off x="2570400" y="2381100"/>
            <a:ext cx="1416960" cy="432000"/>
            <a:chOff x="2567520" y="2381880"/>
            <a:chExt cx="1416960" cy="432000"/>
          </a:xfrm>
        </p:grpSpPr>
        <mc:AlternateContent xmlns:mc="http://schemas.openxmlformats.org/markup-compatibility/2006" xmlns:p14="http://schemas.microsoft.com/office/powerpoint/2010/main">
          <mc:Choice Requires="p14">
            <p:contentPart p14:bwMode="auto" r:id="rId18">
              <p14:nvContentPartPr>
                <p14:cNvPr id="18" name="Ink 17"/>
                <p14:cNvContentPartPr/>
                <p14:nvPr/>
              </p14:nvContentPartPr>
              <p14:xfrm>
                <a:off x="2567520" y="2381880"/>
                <a:ext cx="1217160" cy="432000"/>
              </p14:xfrm>
            </p:contentPart>
          </mc:Choice>
          <mc:Fallback xmlns="">
            <p:pic>
              <p:nvPicPr>
                <p:cNvPr id="18" name="Ink 17"/>
              </p:nvPicPr>
              <p:blipFill>
                <a:blip r:embed="rId19"/>
              </p:blipFill>
              <p:spPr>
                <a:xfrm>
                  <a:off x="2567520" y="2381880"/>
                  <a:ext cx="1217160" cy="43200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9" name="Ink 18"/>
                <p14:cNvContentPartPr/>
                <p14:nvPr/>
              </p14:nvContentPartPr>
              <p14:xfrm>
                <a:off x="3386520" y="2390520"/>
                <a:ext cx="186120" cy="4680"/>
              </p14:xfrm>
            </p:contentPart>
          </mc:Choice>
          <mc:Fallback xmlns="">
            <p:pic>
              <p:nvPicPr>
                <p:cNvPr id="19" name="Ink 18"/>
              </p:nvPicPr>
              <p:blipFill>
                <a:blip r:embed="rId21"/>
              </p:blipFill>
              <p:spPr>
                <a:xfrm>
                  <a:off x="3386520" y="2390520"/>
                  <a:ext cx="186120" cy="468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20" name="Ink 19"/>
                <p14:cNvContentPartPr/>
                <p14:nvPr/>
              </p14:nvContentPartPr>
              <p14:xfrm>
                <a:off x="3844800" y="2459640"/>
                <a:ext cx="130320" cy="4680"/>
              </p14:xfrm>
            </p:contentPart>
          </mc:Choice>
          <mc:Fallback xmlns="">
            <p:pic>
              <p:nvPicPr>
                <p:cNvPr id="20" name="Ink 19"/>
              </p:nvPicPr>
              <p:blipFill>
                <a:blip r:embed="rId23"/>
              </p:blipFill>
              <p:spPr>
                <a:xfrm>
                  <a:off x="3844800" y="2459640"/>
                  <a:ext cx="130320" cy="46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1" name="Ink 20"/>
                <p14:cNvContentPartPr/>
                <p14:nvPr/>
              </p14:nvContentPartPr>
              <p14:xfrm>
                <a:off x="3852360" y="2506440"/>
                <a:ext cx="132120" cy="21240"/>
              </p14:xfrm>
            </p:contentPart>
          </mc:Choice>
          <mc:Fallback xmlns="">
            <p:pic>
              <p:nvPicPr>
                <p:cNvPr id="21" name="Ink 20"/>
              </p:nvPicPr>
              <p:blipFill>
                <a:blip r:embed="rId25"/>
              </p:blipFill>
              <p:spPr>
                <a:xfrm>
                  <a:off x="3852360" y="2506440"/>
                  <a:ext cx="132120" cy="21240"/>
                </a:xfrm>
                <a:prstGeom prst="rect"/>
              </p:spPr>
            </p:pic>
          </mc:Fallback>
        </mc:AlternateContent>
      </p:grpSp>
      <p:grpSp>
        <p:nvGrpSpPr>
          <p:cNvPr id="34" name="Group 33"/>
          <p:cNvGrpSpPr/>
          <p:nvPr/>
        </p:nvGrpSpPr>
        <p:grpSpPr>
          <a:xfrm>
            <a:off x="1189080" y="2791560"/>
            <a:ext cx="572400" cy="391320"/>
            <a:chOff x="1189080" y="2791560"/>
            <a:chExt cx="572400" cy="391320"/>
          </a:xfrm>
        </p:grpSpPr>
        <mc:AlternateContent xmlns:mc="http://schemas.openxmlformats.org/markup-compatibility/2006" xmlns:p14="http://schemas.microsoft.com/office/powerpoint/2010/main">
          <mc:Choice Requires="p14">
            <p:contentPart p14:bwMode="auto" r:id="rId26">
              <p14:nvContentPartPr>
                <p14:cNvPr id="31" name="Ink 30"/>
                <p14:cNvContentPartPr/>
                <p14:nvPr/>
              </p14:nvContentPartPr>
              <p14:xfrm>
                <a:off x="1189080" y="2808480"/>
                <a:ext cx="141120" cy="337320"/>
              </p14:xfrm>
            </p:contentPart>
          </mc:Choice>
          <mc:Fallback xmlns="">
            <p:pic>
              <p:nvPicPr>
                <p:cNvPr id="31" name="Ink 30"/>
              </p:nvPicPr>
              <p:blipFill>
                <a:blip r:embed="rId27"/>
              </p:blipFill>
              <p:spPr>
                <a:xfrm>
                  <a:off x="1189080" y="2808480"/>
                  <a:ext cx="141120" cy="33732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32" name="Ink 31"/>
                <p14:cNvContentPartPr/>
                <p14:nvPr/>
              </p14:nvContentPartPr>
              <p14:xfrm>
                <a:off x="1431720" y="2907480"/>
                <a:ext cx="117360" cy="275400"/>
              </p14:xfrm>
            </p:contentPart>
          </mc:Choice>
          <mc:Fallback xmlns="">
            <p:pic>
              <p:nvPicPr>
                <p:cNvPr id="32" name="Ink 31"/>
              </p:nvPicPr>
              <p:blipFill>
                <a:blip r:embed="rId29"/>
              </p:blipFill>
              <p:spPr>
                <a:xfrm>
                  <a:off x="1431720" y="2907480"/>
                  <a:ext cx="117360" cy="27540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33" name="Ink 32"/>
                <p14:cNvContentPartPr/>
                <p14:nvPr/>
              </p14:nvContentPartPr>
              <p14:xfrm>
                <a:off x="1669680" y="2791560"/>
                <a:ext cx="91800" cy="325080"/>
              </p14:xfrm>
            </p:contentPart>
          </mc:Choice>
          <mc:Fallback xmlns="">
            <p:pic>
              <p:nvPicPr>
                <p:cNvPr id="33" name="Ink 32"/>
              </p:nvPicPr>
              <p:blipFill>
                <a:blip r:embed="rId31"/>
              </p:blipFill>
              <p:spPr>
                <a:xfrm>
                  <a:off x="1669680" y="2791560"/>
                  <a:ext cx="91800" cy="325080"/>
                </a:xfrm>
                <a:prstGeom prst="rect"/>
              </p:spPr>
            </p:pic>
          </mc:Fallback>
        </mc:AlternateContent>
      </p:grpSp>
      <p:grpSp>
        <p:nvGrpSpPr>
          <p:cNvPr id="40" name="Group 39"/>
          <p:cNvGrpSpPr/>
          <p:nvPr/>
        </p:nvGrpSpPr>
        <p:grpSpPr>
          <a:xfrm>
            <a:off x="4241160" y="2388720"/>
            <a:ext cx="1001520" cy="255600"/>
            <a:chOff x="4241160" y="2388720"/>
            <a:chExt cx="1001520" cy="255600"/>
          </a:xfrm>
        </p:grpSpPr>
        <mc:AlternateContent xmlns:mc="http://schemas.openxmlformats.org/markup-compatibility/2006" xmlns:p14="http://schemas.microsoft.com/office/powerpoint/2010/main">
          <mc:Choice Requires="p14">
            <p:contentPart p14:bwMode="auto" r:id="rId32">
              <p14:nvContentPartPr>
                <p14:cNvPr id="36" name="Ink 35"/>
                <p14:cNvContentPartPr/>
                <p14:nvPr/>
              </p14:nvContentPartPr>
              <p14:xfrm>
                <a:off x="4241160" y="2388720"/>
                <a:ext cx="178200" cy="209520"/>
              </p14:xfrm>
            </p:contentPart>
          </mc:Choice>
          <mc:Fallback xmlns="">
            <p:pic>
              <p:nvPicPr>
                <p:cNvPr id="36" name="Ink 35"/>
              </p:nvPicPr>
              <p:blipFill>
                <a:blip r:embed="rId33"/>
              </p:blipFill>
              <p:spPr>
                <a:xfrm>
                  <a:off x="4241160" y="2388720"/>
                  <a:ext cx="178200" cy="20952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37" name="Ink 36"/>
                <p14:cNvContentPartPr/>
                <p14:nvPr/>
              </p14:nvContentPartPr>
              <p14:xfrm>
                <a:off x="4551480" y="2514360"/>
                <a:ext cx="127080" cy="7560"/>
              </p14:xfrm>
            </p:contentPart>
          </mc:Choice>
          <mc:Fallback xmlns="">
            <p:pic>
              <p:nvPicPr>
                <p:cNvPr id="37" name="Ink 36"/>
              </p:nvPicPr>
              <p:blipFill>
                <a:blip r:embed="rId35"/>
              </p:blipFill>
              <p:spPr>
                <a:xfrm>
                  <a:off x="4551480" y="2514360"/>
                  <a:ext cx="127080" cy="756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38" name="Ink 37"/>
                <p14:cNvContentPartPr/>
                <p14:nvPr/>
              </p14:nvContentPartPr>
              <p14:xfrm>
                <a:off x="4770000" y="2417160"/>
                <a:ext cx="200160" cy="227160"/>
              </p14:xfrm>
            </p:contentPart>
          </mc:Choice>
          <mc:Fallback xmlns="">
            <p:pic>
              <p:nvPicPr>
                <p:cNvPr id="38" name="Ink 37"/>
              </p:nvPicPr>
              <p:blipFill>
                <a:blip r:embed="rId37"/>
              </p:blipFill>
              <p:spPr>
                <a:xfrm>
                  <a:off x="4770000" y="2417160"/>
                  <a:ext cx="200160" cy="22716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39" name="Ink 38"/>
                <p14:cNvContentPartPr/>
                <p14:nvPr/>
              </p14:nvContentPartPr>
              <p14:xfrm>
                <a:off x="5008320" y="2436240"/>
                <a:ext cx="234360" cy="205560"/>
              </p14:xfrm>
            </p:contentPart>
          </mc:Choice>
          <mc:Fallback xmlns="">
            <p:pic>
              <p:nvPicPr>
                <p:cNvPr id="39" name="Ink 38"/>
              </p:nvPicPr>
              <p:blipFill>
                <a:blip r:embed="rId39"/>
              </p:blipFill>
              <p:spPr>
                <a:xfrm>
                  <a:off x="5008320" y="2436240"/>
                  <a:ext cx="234360" cy="205560"/>
                </a:xfrm>
                <a:prstGeom prst="rect"/>
              </p:spPr>
            </p:pic>
          </mc:Fallback>
        </mc:AlternateContent>
      </p:grpSp>
      <p:grpSp>
        <p:nvGrpSpPr>
          <p:cNvPr id="47" name="Group 46"/>
          <p:cNvGrpSpPr/>
          <p:nvPr/>
        </p:nvGrpSpPr>
        <p:grpSpPr>
          <a:xfrm>
            <a:off x="4799520" y="675840"/>
            <a:ext cx="1702800" cy="519840"/>
            <a:chOff x="4799520" y="675840"/>
            <a:chExt cx="1702800" cy="519840"/>
          </a:xfrm>
        </p:grpSpPr>
        <mc:AlternateContent xmlns:mc="http://schemas.openxmlformats.org/markup-compatibility/2006" xmlns:p14="http://schemas.microsoft.com/office/powerpoint/2010/main">
          <mc:Choice Requires="p14">
            <p:contentPart p14:bwMode="auto" r:id="rId40">
              <p14:nvContentPartPr>
                <p14:cNvPr id="41" name="Ink 40"/>
                <p14:cNvContentPartPr/>
                <p14:nvPr/>
              </p14:nvContentPartPr>
              <p14:xfrm>
                <a:off x="4799520" y="809400"/>
                <a:ext cx="669960" cy="260640"/>
              </p14:xfrm>
            </p:contentPart>
          </mc:Choice>
          <mc:Fallback xmlns="">
            <p:pic>
              <p:nvPicPr>
                <p:cNvPr id="41" name="Ink 40"/>
              </p:nvPicPr>
              <p:blipFill>
                <a:blip r:embed="rId41"/>
              </p:blipFill>
              <p:spPr>
                <a:xfrm>
                  <a:off x="4799520" y="809400"/>
                  <a:ext cx="669960" cy="26064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42" name="Ink 41"/>
                <p14:cNvContentPartPr/>
                <p14:nvPr/>
              </p14:nvContentPartPr>
              <p14:xfrm>
                <a:off x="5392440" y="890400"/>
                <a:ext cx="175680" cy="11520"/>
              </p14:xfrm>
            </p:contentPart>
          </mc:Choice>
          <mc:Fallback xmlns="">
            <p:pic>
              <p:nvPicPr>
                <p:cNvPr id="42" name="Ink 41"/>
              </p:nvPicPr>
              <p:blipFill>
                <a:blip r:embed="rId43"/>
              </p:blipFill>
              <p:spPr>
                <a:xfrm>
                  <a:off x="5392440" y="890400"/>
                  <a:ext cx="175680" cy="1152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43" name="Ink 42"/>
                <p14:cNvContentPartPr/>
                <p14:nvPr/>
              </p14:nvContentPartPr>
              <p14:xfrm>
                <a:off x="4931280" y="844320"/>
                <a:ext cx="217080" cy="360"/>
              </p14:xfrm>
            </p:contentPart>
          </mc:Choice>
          <mc:Fallback xmlns="">
            <p:pic>
              <p:nvPicPr>
                <p:cNvPr id="43" name="Ink 42"/>
              </p:nvPicPr>
              <p:blipFill>
                <a:blip r:embed="rId45"/>
              </p:blipFill>
              <p:spPr>
                <a:xfrm>
                  <a:off x="4931280" y="844320"/>
                  <a:ext cx="217080" cy="36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44" name="Ink 43"/>
                <p14:cNvContentPartPr/>
                <p14:nvPr/>
              </p14:nvContentPartPr>
              <p14:xfrm>
                <a:off x="5727960" y="756840"/>
                <a:ext cx="648720" cy="438840"/>
              </p14:xfrm>
            </p:contentPart>
          </mc:Choice>
          <mc:Fallback xmlns="">
            <p:pic>
              <p:nvPicPr>
                <p:cNvPr id="44" name="Ink 43"/>
              </p:nvPicPr>
              <p:blipFill>
                <a:blip r:embed="rId47"/>
              </p:blipFill>
              <p:spPr>
                <a:xfrm>
                  <a:off x="5727960" y="756840"/>
                  <a:ext cx="648720" cy="43884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45" name="Ink 44"/>
                <p14:cNvContentPartPr/>
                <p14:nvPr/>
              </p14:nvContentPartPr>
              <p14:xfrm>
                <a:off x="6320160" y="818400"/>
                <a:ext cx="182160" cy="31680"/>
              </p14:xfrm>
            </p:contentPart>
          </mc:Choice>
          <mc:Fallback xmlns="">
            <p:pic>
              <p:nvPicPr>
                <p:cNvPr id="45" name="Ink 44"/>
              </p:nvPicPr>
              <p:blipFill>
                <a:blip r:embed="rId49"/>
              </p:blipFill>
              <p:spPr>
                <a:xfrm>
                  <a:off x="6320160" y="818400"/>
                  <a:ext cx="182160" cy="3168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46" name="Ink 45"/>
                <p14:cNvContentPartPr/>
                <p14:nvPr/>
              </p14:nvContentPartPr>
              <p14:xfrm>
                <a:off x="6001560" y="675840"/>
                <a:ext cx="138960" cy="104760"/>
              </p14:xfrm>
            </p:contentPart>
          </mc:Choice>
          <mc:Fallback xmlns="">
            <p:pic>
              <p:nvPicPr>
                <p:cNvPr id="46" name="Ink 45"/>
              </p:nvPicPr>
              <p:blipFill>
                <a:blip r:embed="rId51"/>
              </p:blipFill>
              <p:spPr>
                <a:xfrm>
                  <a:off x="6001560" y="675840"/>
                  <a:ext cx="138960" cy="104760"/>
                </a:xfrm>
                <a:prstGeom prst="rect"/>
              </p:spPr>
            </p:pic>
          </mc:Fallback>
        </mc:AlternateContent>
      </p:grpSp>
      <mc:AlternateContent xmlns:mc="http://schemas.openxmlformats.org/markup-compatibility/2006" xmlns:p14="http://schemas.microsoft.com/office/powerpoint/2010/main">
        <mc:Choice Requires="p14">
          <p:contentPart p14:bwMode="auto" r:id="rId52">
            <p14:nvContentPartPr>
              <p14:cNvPr id="48" name="Ink 47"/>
              <p14:cNvContentPartPr/>
              <p14:nvPr/>
            </p14:nvContentPartPr>
            <p14:xfrm>
              <a:off x="6907680" y="666840"/>
              <a:ext cx="160920" cy="433440"/>
            </p14:xfrm>
          </p:contentPart>
        </mc:Choice>
        <mc:Fallback xmlns="">
          <p:pic>
            <p:nvPicPr>
              <p:cNvPr id="48" name="Ink 47"/>
            </p:nvPicPr>
            <p:blipFill>
              <a:blip r:embed="rId53"/>
            </p:blipFill>
            <p:spPr>
              <a:xfrm>
                <a:off x="6907680" y="666840"/>
                <a:ext cx="160920" cy="433440"/>
              </a:xfrm>
              <a:prstGeom prst="rect"/>
            </p:spPr>
          </p:pic>
        </mc:Fallback>
      </mc:AlternateContent>
      <p:grpSp>
        <p:nvGrpSpPr>
          <p:cNvPr id="61" name="Group 60"/>
          <p:cNvGrpSpPr/>
          <p:nvPr/>
        </p:nvGrpSpPr>
        <p:grpSpPr>
          <a:xfrm>
            <a:off x="7074720" y="639480"/>
            <a:ext cx="843120" cy="406080"/>
            <a:chOff x="7074720" y="639480"/>
            <a:chExt cx="843120" cy="406080"/>
          </a:xfrm>
        </p:grpSpPr>
        <mc:AlternateContent xmlns:mc="http://schemas.openxmlformats.org/markup-compatibility/2006" xmlns:p14="http://schemas.microsoft.com/office/powerpoint/2010/main">
          <mc:Choice Requires="p14">
            <p:contentPart p14:bwMode="auto" r:id="rId54">
              <p14:nvContentPartPr>
                <p14:cNvPr id="56" name="Ink 55"/>
                <p14:cNvContentPartPr/>
                <p14:nvPr/>
              </p14:nvContentPartPr>
              <p14:xfrm>
                <a:off x="7074720" y="819120"/>
                <a:ext cx="147960" cy="145080"/>
              </p14:xfrm>
            </p:contentPart>
          </mc:Choice>
          <mc:Fallback xmlns="">
            <p:pic>
              <p:nvPicPr>
                <p:cNvPr id="56" name="Ink 55"/>
              </p:nvPicPr>
              <p:blipFill>
                <a:blip r:embed="rId55"/>
              </p:blipFill>
              <p:spPr>
                <a:xfrm>
                  <a:off x="7074720" y="819120"/>
                  <a:ext cx="147960" cy="14508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57" name="Ink 56"/>
                <p14:cNvContentPartPr/>
                <p14:nvPr/>
              </p14:nvContentPartPr>
              <p14:xfrm>
                <a:off x="7239960" y="868080"/>
                <a:ext cx="88560" cy="128520"/>
              </p14:xfrm>
            </p:contentPart>
          </mc:Choice>
          <mc:Fallback xmlns="">
            <p:pic>
              <p:nvPicPr>
                <p:cNvPr id="57" name="Ink 56"/>
              </p:nvPicPr>
              <p:blipFill>
                <a:blip r:embed="rId57"/>
              </p:blipFill>
              <p:spPr>
                <a:xfrm>
                  <a:off x="7239960" y="868080"/>
                  <a:ext cx="88560" cy="12852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58" name="Ink 57"/>
                <p14:cNvContentPartPr/>
                <p14:nvPr/>
              </p14:nvContentPartPr>
              <p14:xfrm>
                <a:off x="7424280" y="917040"/>
                <a:ext cx="38880" cy="96480"/>
              </p14:xfrm>
            </p:contentPart>
          </mc:Choice>
          <mc:Fallback xmlns="">
            <p:pic>
              <p:nvPicPr>
                <p:cNvPr id="58" name="Ink 57"/>
              </p:nvPicPr>
              <p:blipFill>
                <a:blip r:embed="rId59"/>
              </p:blipFill>
              <p:spPr>
                <a:xfrm>
                  <a:off x="7424280" y="917040"/>
                  <a:ext cx="38880" cy="9648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59" name="Ink 58"/>
                <p14:cNvContentPartPr/>
                <p14:nvPr/>
              </p14:nvContentPartPr>
              <p14:xfrm>
                <a:off x="7563600" y="782400"/>
                <a:ext cx="179280" cy="170640"/>
              </p14:xfrm>
            </p:contentPart>
          </mc:Choice>
          <mc:Fallback xmlns="">
            <p:pic>
              <p:nvPicPr>
                <p:cNvPr id="59" name="Ink 58"/>
              </p:nvPicPr>
              <p:blipFill>
                <a:blip r:embed="rId61"/>
              </p:blipFill>
              <p:spPr>
                <a:xfrm>
                  <a:off x="7563600" y="782400"/>
                  <a:ext cx="179280" cy="17064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60" name="Ink 59"/>
                <p14:cNvContentPartPr/>
                <p14:nvPr/>
              </p14:nvContentPartPr>
              <p14:xfrm>
                <a:off x="7787880" y="639480"/>
                <a:ext cx="129960" cy="406080"/>
              </p14:xfrm>
            </p:contentPart>
          </mc:Choice>
          <mc:Fallback xmlns="">
            <p:pic>
              <p:nvPicPr>
                <p:cNvPr id="60" name="Ink 59"/>
              </p:nvPicPr>
              <p:blipFill>
                <a:blip r:embed="rId63"/>
              </p:blipFill>
              <p:spPr>
                <a:xfrm>
                  <a:off x="7787880" y="639480"/>
                  <a:ext cx="129960" cy="406080"/>
                </a:xfrm>
                <a:prstGeom prst="rect"/>
              </p:spPr>
            </p:pic>
          </mc:Fallback>
        </mc:AlternateContent>
      </p:grpSp>
      <p:grpSp>
        <p:nvGrpSpPr>
          <p:cNvPr id="65" name="Group 64"/>
          <p:cNvGrpSpPr/>
          <p:nvPr/>
        </p:nvGrpSpPr>
        <p:grpSpPr>
          <a:xfrm>
            <a:off x="680040" y="3586080"/>
            <a:ext cx="1189080" cy="503640"/>
            <a:chOff x="680040" y="3586080"/>
            <a:chExt cx="1189080" cy="503640"/>
          </a:xfrm>
        </p:grpSpPr>
        <mc:AlternateContent xmlns:mc="http://schemas.openxmlformats.org/markup-compatibility/2006" xmlns:p14="http://schemas.microsoft.com/office/powerpoint/2010/main">
          <mc:Choice Requires="p14">
            <p:contentPart p14:bwMode="auto" r:id="rId64">
              <p14:nvContentPartPr>
                <p14:cNvPr id="62" name="Ink 61"/>
                <p14:cNvContentPartPr/>
                <p14:nvPr/>
              </p14:nvContentPartPr>
              <p14:xfrm>
                <a:off x="680040" y="3719640"/>
                <a:ext cx="796320" cy="303840"/>
              </p14:xfrm>
            </p:contentPart>
          </mc:Choice>
          <mc:Fallback xmlns="">
            <p:pic>
              <p:nvPicPr>
                <p:cNvPr id="62" name="Ink 61"/>
              </p:nvPicPr>
              <p:blipFill>
                <a:blip r:embed="rId65"/>
              </p:blipFill>
              <p:spPr>
                <a:xfrm>
                  <a:off x="680040" y="3719640"/>
                  <a:ext cx="796320" cy="30384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63" name="Ink 62"/>
                <p14:cNvContentPartPr/>
                <p14:nvPr/>
              </p14:nvContentPartPr>
              <p14:xfrm>
                <a:off x="1038960" y="3613800"/>
                <a:ext cx="120240" cy="137880"/>
              </p14:xfrm>
            </p:contentPart>
          </mc:Choice>
          <mc:Fallback xmlns="">
            <p:pic>
              <p:nvPicPr>
                <p:cNvPr id="63" name="Ink 62"/>
              </p:nvPicPr>
              <p:blipFill>
                <a:blip r:embed="rId67"/>
              </p:blipFill>
              <p:spPr>
                <a:xfrm>
                  <a:off x="1038960" y="3613800"/>
                  <a:ext cx="120240" cy="13788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64" name="Ink 63"/>
                <p14:cNvContentPartPr/>
                <p14:nvPr/>
              </p14:nvContentPartPr>
              <p14:xfrm>
                <a:off x="1725840" y="3586080"/>
                <a:ext cx="143280" cy="503640"/>
              </p14:xfrm>
            </p:contentPart>
          </mc:Choice>
          <mc:Fallback xmlns="">
            <p:pic>
              <p:nvPicPr>
                <p:cNvPr id="64" name="Ink 63"/>
              </p:nvPicPr>
              <p:blipFill>
                <a:blip r:embed="rId69"/>
              </p:blipFill>
              <p:spPr>
                <a:xfrm>
                  <a:off x="1725840" y="3586080"/>
                  <a:ext cx="143280" cy="503640"/>
                </a:xfrm>
                <a:prstGeom prst="rect"/>
              </p:spPr>
            </p:pic>
          </mc:Fallback>
        </mc:AlternateContent>
      </p:grpSp>
      <mc:AlternateContent xmlns:mc="http://schemas.openxmlformats.org/markup-compatibility/2006" xmlns:p14="http://schemas.microsoft.com/office/powerpoint/2010/main">
        <mc:Choice Requires="p14">
          <p:contentPart p14:bwMode="auto" r:id="rId70">
            <p14:nvContentPartPr>
              <p14:cNvPr id="66" name="Ink 65"/>
              <p14:cNvContentPartPr/>
              <p14:nvPr/>
            </p14:nvContentPartPr>
            <p14:xfrm>
              <a:off x="1988640" y="3741600"/>
              <a:ext cx="182520" cy="205920"/>
            </p14:xfrm>
          </p:contentPart>
        </mc:Choice>
        <mc:Fallback xmlns="">
          <p:pic>
            <p:nvPicPr>
              <p:cNvPr id="66" name="Ink 65"/>
            </p:nvPicPr>
            <p:blipFill>
              <a:blip r:embed="rId71"/>
            </p:blipFill>
            <p:spPr>
              <a:xfrm>
                <a:off x="1988640" y="3741600"/>
                <a:ext cx="182520" cy="20592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67" name="Ink 66"/>
              <p14:cNvContentPartPr/>
              <p14:nvPr/>
            </p14:nvContentPartPr>
            <p14:xfrm>
              <a:off x="2221920" y="3938520"/>
              <a:ext cx="93960" cy="152640"/>
            </p14:xfrm>
          </p:contentPart>
        </mc:Choice>
        <mc:Fallback xmlns="">
          <p:pic>
            <p:nvPicPr>
              <p:cNvPr id="67" name="Ink 66"/>
            </p:nvPicPr>
            <p:blipFill>
              <a:blip r:embed="rId73"/>
            </p:blipFill>
            <p:spPr>
              <a:xfrm>
                <a:off x="2221920" y="3938520"/>
                <a:ext cx="93960" cy="15264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68" name="Ink 67"/>
              <p14:cNvContentPartPr/>
              <p14:nvPr/>
            </p14:nvContentPartPr>
            <p14:xfrm>
              <a:off x="2266920" y="3761040"/>
              <a:ext cx="96480" cy="101520"/>
            </p14:xfrm>
          </p:contentPart>
        </mc:Choice>
        <mc:Fallback xmlns="">
          <p:pic>
            <p:nvPicPr>
              <p:cNvPr id="68" name="Ink 67"/>
            </p:nvPicPr>
            <p:blipFill>
              <a:blip r:embed="rId75"/>
            </p:blipFill>
            <p:spPr>
              <a:xfrm>
                <a:off x="2266920" y="3761040"/>
                <a:ext cx="96480" cy="10152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69" name="Ink 68"/>
              <p14:cNvContentPartPr/>
              <p14:nvPr/>
            </p14:nvContentPartPr>
            <p14:xfrm>
              <a:off x="2437560" y="3932760"/>
              <a:ext cx="18720" cy="149760"/>
            </p14:xfrm>
          </p:contentPart>
        </mc:Choice>
        <mc:Fallback xmlns="">
          <p:pic>
            <p:nvPicPr>
              <p:cNvPr id="69" name="Ink 68"/>
            </p:nvPicPr>
            <p:blipFill>
              <a:blip r:embed="rId77"/>
            </p:blipFill>
            <p:spPr>
              <a:xfrm>
                <a:off x="2437560" y="3932760"/>
                <a:ext cx="18720" cy="14976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70" name="Ink 69"/>
              <p14:cNvContentPartPr/>
              <p14:nvPr/>
            </p14:nvContentPartPr>
            <p14:xfrm>
              <a:off x="2401200" y="3986040"/>
              <a:ext cx="138960" cy="7200"/>
            </p14:xfrm>
          </p:contentPart>
        </mc:Choice>
        <mc:Fallback xmlns="">
          <p:pic>
            <p:nvPicPr>
              <p:cNvPr id="70" name="Ink 69"/>
            </p:nvPicPr>
            <p:blipFill>
              <a:blip r:embed="rId79"/>
            </p:blipFill>
            <p:spPr>
              <a:xfrm>
                <a:off x="2401200" y="3986040"/>
                <a:ext cx="138960" cy="720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71" name="Ink 70"/>
              <p14:cNvContentPartPr/>
              <p14:nvPr/>
            </p14:nvContentPartPr>
            <p14:xfrm>
              <a:off x="2550240" y="3901800"/>
              <a:ext cx="149400" cy="186840"/>
            </p14:xfrm>
          </p:contentPart>
        </mc:Choice>
        <mc:Fallback xmlns="">
          <p:pic>
            <p:nvPicPr>
              <p:cNvPr id="71" name="Ink 70"/>
            </p:nvPicPr>
            <p:blipFill>
              <a:blip r:embed="rId81"/>
            </p:blipFill>
            <p:spPr>
              <a:xfrm>
                <a:off x="2550240" y="3901800"/>
                <a:ext cx="149400" cy="186840"/>
              </a:xfrm>
              <a:prstGeom prst="rect"/>
            </p:spPr>
          </p:pic>
        </mc:Fallback>
      </mc:AlternateContent>
      <p:grpSp>
        <p:nvGrpSpPr>
          <p:cNvPr id="86" name="Group 85"/>
          <p:cNvGrpSpPr/>
          <p:nvPr/>
        </p:nvGrpSpPr>
        <p:grpSpPr>
          <a:xfrm>
            <a:off x="2939040" y="3605880"/>
            <a:ext cx="1340640" cy="627480"/>
            <a:chOff x="2939040" y="3605880"/>
            <a:chExt cx="1340640" cy="627480"/>
          </a:xfrm>
        </p:grpSpPr>
        <mc:AlternateContent xmlns:mc="http://schemas.openxmlformats.org/markup-compatibility/2006" xmlns:p14="http://schemas.microsoft.com/office/powerpoint/2010/main">
          <mc:Choice Requires="p14">
            <p:contentPart p14:bwMode="auto" r:id="rId82">
              <p14:nvContentPartPr>
                <p14:cNvPr id="77" name="Ink 76"/>
                <p14:cNvContentPartPr/>
                <p14:nvPr/>
              </p14:nvContentPartPr>
              <p14:xfrm>
                <a:off x="2939040" y="3776520"/>
                <a:ext cx="201960" cy="231480"/>
              </p14:xfrm>
            </p:contentPart>
          </mc:Choice>
          <mc:Fallback xmlns="">
            <p:pic>
              <p:nvPicPr>
                <p:cNvPr id="77" name="Ink 76"/>
              </p:nvPicPr>
              <p:blipFill>
                <a:blip r:embed="rId83"/>
              </p:blipFill>
              <p:spPr>
                <a:xfrm>
                  <a:off x="2939040" y="3776520"/>
                  <a:ext cx="201960" cy="23148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78" name="Ink 77"/>
                <p14:cNvContentPartPr/>
                <p14:nvPr/>
              </p14:nvContentPartPr>
              <p14:xfrm>
                <a:off x="3291480" y="3797400"/>
                <a:ext cx="174600" cy="376200"/>
              </p14:xfrm>
            </p:contentPart>
          </mc:Choice>
          <mc:Fallback xmlns="">
            <p:pic>
              <p:nvPicPr>
                <p:cNvPr id="78" name="Ink 77"/>
              </p:nvPicPr>
              <p:blipFill>
                <a:blip r:embed="rId85"/>
              </p:blipFill>
              <p:spPr>
                <a:xfrm>
                  <a:off x="3291480" y="3797400"/>
                  <a:ext cx="174600" cy="37620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80" name="Ink 79"/>
                <p14:cNvContentPartPr/>
                <p14:nvPr/>
              </p14:nvContentPartPr>
              <p14:xfrm>
                <a:off x="3565440" y="3996120"/>
                <a:ext cx="129960" cy="145440"/>
              </p14:xfrm>
            </p:contentPart>
          </mc:Choice>
          <mc:Fallback xmlns="">
            <p:pic>
              <p:nvPicPr>
                <p:cNvPr id="80" name="Ink 79"/>
              </p:nvPicPr>
              <p:blipFill>
                <a:blip r:embed="rId87"/>
              </p:blipFill>
              <p:spPr>
                <a:xfrm>
                  <a:off x="3565440" y="3996120"/>
                  <a:ext cx="129960" cy="14544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81" name="Ink 80"/>
                <p14:cNvContentPartPr/>
                <p14:nvPr/>
              </p14:nvContentPartPr>
              <p14:xfrm>
                <a:off x="3614760" y="3818640"/>
                <a:ext cx="72000" cy="83880"/>
              </p14:xfrm>
            </p:contentPart>
          </mc:Choice>
          <mc:Fallback xmlns="">
            <p:pic>
              <p:nvPicPr>
                <p:cNvPr id="81" name="Ink 80"/>
              </p:nvPicPr>
              <p:blipFill>
                <a:blip r:embed="rId89"/>
              </p:blipFill>
              <p:spPr>
                <a:xfrm>
                  <a:off x="3614760" y="3818640"/>
                  <a:ext cx="72000" cy="8388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82" name="Ink 81"/>
                <p14:cNvContentPartPr/>
                <p14:nvPr/>
              </p14:nvContentPartPr>
              <p14:xfrm>
                <a:off x="3813120" y="3966240"/>
                <a:ext cx="360" cy="155160"/>
              </p14:xfrm>
            </p:contentPart>
          </mc:Choice>
          <mc:Fallback xmlns="">
            <p:pic>
              <p:nvPicPr>
                <p:cNvPr id="82" name="Ink 81"/>
              </p:nvPicPr>
              <p:blipFill>
                <a:blip r:embed="rId91"/>
              </p:blipFill>
              <p:spPr>
                <a:xfrm>
                  <a:off x="3813120" y="3966240"/>
                  <a:ext cx="360" cy="15516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83" name="Ink 82"/>
                <p14:cNvContentPartPr/>
                <p14:nvPr/>
              </p14:nvContentPartPr>
              <p14:xfrm>
                <a:off x="3755160" y="4029240"/>
                <a:ext cx="118800" cy="360"/>
              </p14:xfrm>
            </p:contentPart>
          </mc:Choice>
          <mc:Fallback xmlns="">
            <p:pic>
              <p:nvPicPr>
                <p:cNvPr id="83" name="Ink 82"/>
              </p:nvPicPr>
              <p:blipFill>
                <a:blip r:embed="rId93"/>
              </p:blipFill>
              <p:spPr>
                <a:xfrm>
                  <a:off x="3755160" y="4029240"/>
                  <a:ext cx="118800" cy="36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84" name="Ink 83"/>
                <p14:cNvContentPartPr/>
                <p14:nvPr/>
              </p14:nvContentPartPr>
              <p14:xfrm>
                <a:off x="3928320" y="3959400"/>
                <a:ext cx="106560" cy="172080"/>
              </p14:xfrm>
            </p:contentPart>
          </mc:Choice>
          <mc:Fallback xmlns="">
            <p:pic>
              <p:nvPicPr>
                <p:cNvPr id="84" name="Ink 83"/>
              </p:nvPicPr>
              <p:blipFill>
                <a:blip r:embed="rId95"/>
              </p:blipFill>
              <p:spPr>
                <a:xfrm>
                  <a:off x="3928320" y="3959400"/>
                  <a:ext cx="106560" cy="17208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85" name="Ink 84"/>
                <p14:cNvContentPartPr/>
                <p14:nvPr/>
              </p14:nvContentPartPr>
              <p14:xfrm>
                <a:off x="4132440" y="3605880"/>
                <a:ext cx="147240" cy="627480"/>
              </p14:xfrm>
            </p:contentPart>
          </mc:Choice>
          <mc:Fallback xmlns="">
            <p:pic>
              <p:nvPicPr>
                <p:cNvPr id="85" name="Ink 84"/>
              </p:nvPicPr>
              <p:blipFill>
                <a:blip r:embed="rId97"/>
              </p:blipFill>
              <p:spPr>
                <a:xfrm>
                  <a:off x="4132440" y="3605880"/>
                  <a:ext cx="147240" cy="627480"/>
                </a:xfrm>
                <a:prstGeom prst="rect"/>
              </p:spPr>
            </p:pic>
          </mc:Fallback>
        </mc:AlternateContent>
      </p:grpSp>
      <mc:AlternateContent xmlns:mc="http://schemas.openxmlformats.org/markup-compatibility/2006" xmlns:p14="http://schemas.microsoft.com/office/powerpoint/2010/main">
        <mc:Choice Requires="p14">
          <p:contentPart p14:bwMode="auto" r:id="rId98">
            <p14:nvContentPartPr>
              <p14:cNvPr id="87" name="Ink 86"/>
              <p14:cNvContentPartPr/>
              <p14:nvPr/>
            </p14:nvContentPartPr>
            <p14:xfrm>
              <a:off x="4488120" y="3773280"/>
              <a:ext cx="56520" cy="59040"/>
            </p14:xfrm>
          </p:contentPart>
        </mc:Choice>
        <mc:Fallback xmlns="">
          <p:pic>
            <p:nvPicPr>
              <p:cNvPr id="87" name="Ink 86"/>
            </p:nvPicPr>
            <p:blipFill>
              <a:blip r:embed="rId99"/>
            </p:blipFill>
            <p:spPr>
              <a:xfrm>
                <a:off x="4488120" y="3773280"/>
                <a:ext cx="56520" cy="5904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88" name="Ink 87"/>
              <p14:cNvContentPartPr/>
              <p14:nvPr/>
            </p14:nvContentPartPr>
            <p14:xfrm>
              <a:off x="4512600" y="4006920"/>
              <a:ext cx="62280" cy="48960"/>
            </p14:xfrm>
          </p:contentPart>
        </mc:Choice>
        <mc:Fallback xmlns="">
          <p:pic>
            <p:nvPicPr>
              <p:cNvPr id="88" name="Ink 87"/>
            </p:nvPicPr>
            <p:blipFill>
              <a:blip r:embed="rId101"/>
            </p:blipFill>
            <p:spPr>
              <a:xfrm>
                <a:off x="4512600" y="4006920"/>
                <a:ext cx="62280" cy="48960"/>
              </a:xfrm>
              <a:prstGeom prst="rect"/>
            </p:spPr>
          </p:pic>
        </mc:Fallback>
      </mc:AlternateContent>
      <p:grpSp>
        <p:nvGrpSpPr>
          <p:cNvPr id="92" name="Group 91"/>
          <p:cNvGrpSpPr/>
          <p:nvPr/>
        </p:nvGrpSpPr>
        <p:grpSpPr>
          <a:xfrm>
            <a:off x="1714320" y="4799940"/>
            <a:ext cx="325800" cy="570960"/>
            <a:chOff x="1714320" y="4799940"/>
            <a:chExt cx="325800" cy="570960"/>
          </a:xfrm>
        </p:grpSpPr>
        <mc:AlternateContent xmlns:mc="http://schemas.openxmlformats.org/markup-compatibility/2006" xmlns:p14="http://schemas.microsoft.com/office/powerpoint/2010/main">
          <mc:Choice Requires="p14">
            <p:contentPart p14:bwMode="auto" r:id="rId102">
              <p14:nvContentPartPr>
                <p14:cNvPr id="89" name="Ink 88"/>
                <p14:cNvContentPartPr/>
                <p14:nvPr/>
              </p14:nvContentPartPr>
              <p14:xfrm>
                <a:off x="1757880" y="4931700"/>
                <a:ext cx="282240" cy="439200"/>
              </p14:xfrm>
            </p:contentPart>
          </mc:Choice>
          <mc:Fallback xmlns="">
            <p:pic>
              <p:nvPicPr>
                <p:cNvPr id="89" name="Ink 88"/>
              </p:nvPicPr>
              <p:blipFill>
                <a:blip r:embed="rId103"/>
              </p:blipFill>
              <p:spPr>
                <a:xfrm>
                  <a:off x="1757880" y="4931700"/>
                  <a:ext cx="282240" cy="43920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90" name="Ink 89"/>
                <p14:cNvContentPartPr/>
                <p14:nvPr/>
              </p14:nvContentPartPr>
              <p14:xfrm>
                <a:off x="1714320" y="4799940"/>
                <a:ext cx="118800" cy="120960"/>
              </p14:xfrm>
            </p:contentPart>
          </mc:Choice>
          <mc:Fallback xmlns="">
            <p:pic>
              <p:nvPicPr>
                <p:cNvPr id="90" name="Ink 89"/>
              </p:nvPicPr>
              <p:blipFill>
                <a:blip r:embed="rId105"/>
              </p:blipFill>
              <p:spPr>
                <a:xfrm>
                  <a:off x="1714320" y="4799940"/>
                  <a:ext cx="118800" cy="120960"/>
                </a:xfrm>
                <a:prstGeom prst="rect"/>
              </p:spPr>
            </p:pic>
          </mc:Fallback>
        </mc:AlternateContent>
      </p:grpSp>
      <mc:AlternateContent xmlns:mc="http://schemas.openxmlformats.org/markup-compatibility/2006" xmlns:p14="http://schemas.microsoft.com/office/powerpoint/2010/main">
        <mc:Choice Requires="p14">
          <p:contentPart p14:bwMode="auto" r:id="rId106">
            <p14:nvContentPartPr>
              <p14:cNvPr id="91" name="Ink 90"/>
              <p14:cNvContentPartPr/>
              <p14:nvPr/>
            </p14:nvContentPartPr>
            <p14:xfrm>
              <a:off x="2307240" y="4917660"/>
              <a:ext cx="110160" cy="270000"/>
            </p14:xfrm>
          </p:contentPart>
        </mc:Choice>
        <mc:Fallback xmlns="">
          <p:pic>
            <p:nvPicPr>
              <p:cNvPr id="91" name="Ink 90"/>
            </p:nvPicPr>
            <p:blipFill>
              <a:blip r:embed="rId107"/>
            </p:blipFill>
            <p:spPr>
              <a:xfrm>
                <a:off x="2307240" y="4917660"/>
                <a:ext cx="110160" cy="270000"/>
              </a:xfrm>
              <a:prstGeom prst="rect"/>
            </p:spPr>
          </p:pic>
        </mc:Fallback>
      </mc:AlternateContent>
      <p:grpSp>
        <p:nvGrpSpPr>
          <p:cNvPr id="97" name="Group 96"/>
          <p:cNvGrpSpPr/>
          <p:nvPr/>
        </p:nvGrpSpPr>
        <p:grpSpPr>
          <a:xfrm>
            <a:off x="2741040" y="4922700"/>
            <a:ext cx="267120" cy="189720"/>
            <a:chOff x="2741040" y="4922700"/>
            <a:chExt cx="267120" cy="189720"/>
          </a:xfrm>
        </p:grpSpPr>
        <mc:AlternateContent xmlns:mc="http://schemas.openxmlformats.org/markup-compatibility/2006" xmlns:p14="http://schemas.microsoft.com/office/powerpoint/2010/main">
          <mc:Choice Requires="p14">
            <p:contentPart p14:bwMode="auto" r:id="rId108">
              <p14:nvContentPartPr>
                <p14:cNvPr id="94" name="Ink 93"/>
                <p14:cNvContentPartPr/>
                <p14:nvPr/>
              </p14:nvContentPartPr>
              <p14:xfrm>
                <a:off x="2741040" y="4922700"/>
                <a:ext cx="99720" cy="162000"/>
              </p14:xfrm>
            </p:contentPart>
          </mc:Choice>
          <mc:Fallback xmlns="">
            <p:pic>
              <p:nvPicPr>
                <p:cNvPr id="94" name="Ink 93"/>
              </p:nvPicPr>
              <p:blipFill>
                <a:blip r:embed="rId109"/>
              </p:blipFill>
              <p:spPr>
                <a:xfrm>
                  <a:off x="2741040" y="4922700"/>
                  <a:ext cx="99720" cy="16200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95" name="Ink 94"/>
                <p14:cNvContentPartPr/>
                <p14:nvPr/>
              </p14:nvContentPartPr>
              <p14:xfrm>
                <a:off x="2985840" y="4938540"/>
                <a:ext cx="9360" cy="21960"/>
              </p14:xfrm>
            </p:contentPart>
          </mc:Choice>
          <mc:Fallback xmlns="">
            <p:pic>
              <p:nvPicPr>
                <p:cNvPr id="95" name="Ink 94"/>
              </p:nvPicPr>
              <p:blipFill>
                <a:blip r:embed="rId111"/>
              </p:blipFill>
              <p:spPr>
                <a:xfrm>
                  <a:off x="2985840" y="4938540"/>
                  <a:ext cx="9360" cy="2196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96" name="Ink 95"/>
                <p14:cNvContentPartPr/>
                <p14:nvPr/>
              </p14:nvContentPartPr>
              <p14:xfrm>
                <a:off x="2993400" y="5040780"/>
                <a:ext cx="14760" cy="71640"/>
              </p14:xfrm>
            </p:contentPart>
          </mc:Choice>
          <mc:Fallback xmlns="">
            <p:pic>
              <p:nvPicPr>
                <p:cNvPr id="96" name="Ink 95"/>
              </p:nvPicPr>
              <p:blipFill>
                <a:blip r:embed="rId113"/>
              </p:blipFill>
              <p:spPr>
                <a:xfrm>
                  <a:off x="2993400" y="5040780"/>
                  <a:ext cx="14760" cy="71640"/>
                </a:xfrm>
                <a:prstGeom prst="rect"/>
              </p:spPr>
            </p:pic>
          </mc:Fallback>
        </mc:AlternateContent>
      </p:grpSp>
      <mc:AlternateContent xmlns:mc="http://schemas.openxmlformats.org/markup-compatibility/2006" xmlns:p14="http://schemas.microsoft.com/office/powerpoint/2010/main">
        <mc:Choice Requires="p14">
          <p:contentPart p14:bwMode="auto" r:id="rId114">
            <p14:nvContentPartPr>
              <p14:cNvPr id="98" name="Ink 97"/>
              <p14:cNvContentPartPr/>
              <p14:nvPr/>
            </p14:nvContentPartPr>
            <p14:xfrm>
              <a:off x="1724040" y="5828820"/>
              <a:ext cx="490320" cy="252000"/>
            </p14:xfrm>
          </p:contentPart>
        </mc:Choice>
        <mc:Fallback xmlns="">
          <p:pic>
            <p:nvPicPr>
              <p:cNvPr id="98" name="Ink 97"/>
            </p:nvPicPr>
            <p:blipFill>
              <a:blip r:embed="rId115"/>
            </p:blipFill>
            <p:spPr>
              <a:xfrm>
                <a:off x="1724040" y="5828820"/>
                <a:ext cx="490320" cy="25200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105" name="Ink 104"/>
              <p14:cNvContentPartPr/>
              <p14:nvPr/>
            </p14:nvContentPartPr>
            <p14:xfrm>
              <a:off x="2810520" y="5226600"/>
              <a:ext cx="142920" cy="308520"/>
            </p14:xfrm>
          </p:contentPart>
        </mc:Choice>
        <mc:Fallback xmlns="">
          <p:pic>
            <p:nvPicPr>
              <p:cNvPr id="105" name="Ink 104"/>
            </p:nvPicPr>
            <p:blipFill>
              <a:blip r:embed="rId117"/>
            </p:blipFill>
            <p:spPr>
              <a:xfrm>
                <a:off x="2810520" y="5226600"/>
                <a:ext cx="142920" cy="30852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06" name="Ink 105"/>
              <p14:cNvContentPartPr/>
              <p14:nvPr/>
            </p14:nvContentPartPr>
            <p14:xfrm>
              <a:off x="3030840" y="5368800"/>
              <a:ext cx="96840" cy="130320"/>
            </p14:xfrm>
          </p:contentPart>
        </mc:Choice>
        <mc:Fallback xmlns="">
          <p:pic>
            <p:nvPicPr>
              <p:cNvPr id="106" name="Ink 105"/>
            </p:nvPicPr>
            <p:blipFill>
              <a:blip r:embed="rId119"/>
            </p:blipFill>
            <p:spPr>
              <a:xfrm>
                <a:off x="3030840" y="5368800"/>
                <a:ext cx="96840" cy="13032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07" name="Ink 106"/>
              <p14:cNvContentPartPr/>
              <p14:nvPr/>
            </p14:nvContentPartPr>
            <p14:xfrm>
              <a:off x="3075120" y="5237400"/>
              <a:ext cx="75240" cy="59400"/>
            </p14:xfrm>
          </p:contentPart>
        </mc:Choice>
        <mc:Fallback xmlns="">
          <p:pic>
            <p:nvPicPr>
              <p:cNvPr id="107" name="Ink 106"/>
            </p:nvPicPr>
            <p:blipFill>
              <a:blip r:embed="rId121"/>
            </p:blipFill>
            <p:spPr>
              <a:xfrm>
                <a:off x="3075120" y="5237400"/>
                <a:ext cx="75240" cy="5940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108" name="Ink 107"/>
              <p14:cNvContentPartPr/>
              <p14:nvPr/>
            </p14:nvContentPartPr>
            <p14:xfrm>
              <a:off x="3232800" y="5347560"/>
              <a:ext cx="2520" cy="123840"/>
            </p14:xfrm>
          </p:contentPart>
        </mc:Choice>
        <mc:Fallback xmlns="">
          <p:pic>
            <p:nvPicPr>
              <p:cNvPr id="108" name="Ink 107"/>
            </p:nvPicPr>
            <p:blipFill>
              <a:blip r:embed="rId123"/>
            </p:blipFill>
            <p:spPr>
              <a:xfrm>
                <a:off x="3232800" y="5347560"/>
                <a:ext cx="2520" cy="12384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09" name="Ink 108"/>
              <p14:cNvContentPartPr/>
              <p14:nvPr/>
            </p14:nvContentPartPr>
            <p14:xfrm>
              <a:off x="3150360" y="5406600"/>
              <a:ext cx="154440" cy="3960"/>
            </p14:xfrm>
          </p:contentPart>
        </mc:Choice>
        <mc:Fallback xmlns="">
          <p:pic>
            <p:nvPicPr>
              <p:cNvPr id="109" name="Ink 108"/>
            </p:nvPicPr>
            <p:blipFill>
              <a:blip r:embed="rId125"/>
            </p:blipFill>
            <p:spPr>
              <a:xfrm>
                <a:off x="3150360" y="5406600"/>
                <a:ext cx="154440" cy="396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10" name="Ink 109"/>
              <p14:cNvContentPartPr/>
              <p14:nvPr/>
            </p14:nvContentPartPr>
            <p14:xfrm>
              <a:off x="3344760" y="5335680"/>
              <a:ext cx="95040" cy="160200"/>
            </p14:xfrm>
          </p:contentPart>
        </mc:Choice>
        <mc:Fallback xmlns="">
          <p:pic>
            <p:nvPicPr>
              <p:cNvPr id="110" name="Ink 109"/>
            </p:nvPicPr>
            <p:blipFill>
              <a:blip r:embed="rId127"/>
            </p:blipFill>
            <p:spPr>
              <a:xfrm>
                <a:off x="3344760" y="5335680"/>
                <a:ext cx="95040" cy="160200"/>
              </a:xfrm>
              <a:prstGeom prst="rect"/>
            </p:spPr>
          </p:pic>
        </mc:Fallback>
      </mc:AlternateContent>
      <p:grpSp>
        <p:nvGrpSpPr>
          <p:cNvPr id="141" name="Group 140"/>
          <p:cNvGrpSpPr/>
          <p:nvPr/>
        </p:nvGrpSpPr>
        <p:grpSpPr>
          <a:xfrm>
            <a:off x="3622320" y="5205360"/>
            <a:ext cx="631800" cy="330480"/>
            <a:chOff x="3622320" y="5205360"/>
            <a:chExt cx="631800" cy="330480"/>
          </a:xfrm>
        </p:grpSpPr>
        <mc:AlternateContent xmlns:mc="http://schemas.openxmlformats.org/markup-compatibility/2006" xmlns:p14="http://schemas.microsoft.com/office/powerpoint/2010/main">
          <mc:Choice Requires="p14">
            <p:contentPart p14:bwMode="auto" r:id="rId128">
              <p14:nvContentPartPr>
                <p14:cNvPr id="134" name="Ink 133"/>
                <p14:cNvContentPartPr/>
                <p14:nvPr/>
              </p14:nvContentPartPr>
              <p14:xfrm>
                <a:off x="3622320" y="5259360"/>
                <a:ext cx="160560" cy="16920"/>
              </p14:xfrm>
            </p:contentPart>
          </mc:Choice>
          <mc:Fallback xmlns="">
            <p:pic>
              <p:nvPicPr>
                <p:cNvPr id="134" name="Ink 133"/>
              </p:nvPicPr>
              <p:blipFill>
                <a:blip r:embed="rId129"/>
              </p:blipFill>
              <p:spPr>
                <a:xfrm>
                  <a:off x="3622320" y="5259360"/>
                  <a:ext cx="160560" cy="1692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35" name="Ink 134"/>
                <p14:cNvContentPartPr/>
                <p14:nvPr/>
              </p14:nvContentPartPr>
              <p14:xfrm>
                <a:off x="3636360" y="5338200"/>
                <a:ext cx="155160" cy="8280"/>
              </p14:xfrm>
            </p:contentPart>
          </mc:Choice>
          <mc:Fallback xmlns="">
            <p:pic>
              <p:nvPicPr>
                <p:cNvPr id="135" name="Ink 134"/>
              </p:nvPicPr>
              <p:blipFill>
                <a:blip r:embed="rId131"/>
              </p:blipFill>
              <p:spPr>
                <a:xfrm>
                  <a:off x="3636360" y="5338200"/>
                  <a:ext cx="155160" cy="828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36" name="Ink 135"/>
                <p14:cNvContentPartPr/>
                <p14:nvPr/>
              </p14:nvContentPartPr>
              <p14:xfrm>
                <a:off x="3934440" y="5205360"/>
                <a:ext cx="165240" cy="330480"/>
              </p14:xfrm>
            </p:contentPart>
          </mc:Choice>
          <mc:Fallback xmlns="">
            <p:pic>
              <p:nvPicPr>
                <p:cNvPr id="136" name="Ink 135"/>
              </p:nvPicPr>
              <p:blipFill>
                <a:blip r:embed="rId133"/>
              </p:blipFill>
              <p:spPr>
                <a:xfrm>
                  <a:off x="3934440" y="5205360"/>
                  <a:ext cx="165240" cy="33048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37" name="Ink 136"/>
                <p14:cNvContentPartPr/>
                <p14:nvPr/>
              </p14:nvContentPartPr>
              <p14:xfrm>
                <a:off x="4156920" y="5412360"/>
                <a:ext cx="87120" cy="108360"/>
              </p14:xfrm>
            </p:contentPart>
          </mc:Choice>
          <mc:Fallback xmlns="">
            <p:pic>
              <p:nvPicPr>
                <p:cNvPr id="137" name="Ink 136"/>
              </p:nvPicPr>
              <p:blipFill>
                <a:blip r:embed="rId135"/>
              </p:blipFill>
              <p:spPr>
                <a:xfrm>
                  <a:off x="4156920" y="5412360"/>
                  <a:ext cx="87120" cy="10836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38" name="Ink 137"/>
                <p14:cNvContentPartPr/>
                <p14:nvPr/>
              </p14:nvContentPartPr>
              <p14:xfrm>
                <a:off x="4184280" y="5274480"/>
                <a:ext cx="69840" cy="79560"/>
              </p14:xfrm>
            </p:contentPart>
          </mc:Choice>
          <mc:Fallback xmlns="">
            <p:pic>
              <p:nvPicPr>
                <p:cNvPr id="138" name="Ink 137"/>
              </p:nvPicPr>
              <p:blipFill>
                <a:blip r:embed="rId137"/>
              </p:blipFill>
              <p:spPr>
                <a:xfrm>
                  <a:off x="4184280" y="5274480"/>
                  <a:ext cx="69840" cy="79560"/>
                </a:xfrm>
                <a:prstGeom prst="rect"/>
              </p:spPr>
            </p:pic>
          </mc:Fallback>
        </mc:AlternateContent>
      </p:grpSp>
      <p:grpSp>
        <p:nvGrpSpPr>
          <p:cNvPr id="151" name="Group 150"/>
          <p:cNvGrpSpPr/>
          <p:nvPr/>
        </p:nvGrpSpPr>
        <p:grpSpPr>
          <a:xfrm>
            <a:off x="4885560" y="5154240"/>
            <a:ext cx="475920" cy="442440"/>
            <a:chOff x="4885560" y="5154240"/>
            <a:chExt cx="475920" cy="442440"/>
          </a:xfrm>
        </p:grpSpPr>
        <mc:AlternateContent xmlns:mc="http://schemas.openxmlformats.org/markup-compatibility/2006" xmlns:p14="http://schemas.microsoft.com/office/powerpoint/2010/main">
          <mc:Choice Requires="p14">
            <p:contentPart p14:bwMode="auto" r:id="rId138">
              <p14:nvContentPartPr>
                <p14:cNvPr id="142" name="Ink 141"/>
                <p14:cNvContentPartPr/>
                <p14:nvPr/>
              </p14:nvContentPartPr>
              <p14:xfrm>
                <a:off x="4885560" y="5154240"/>
                <a:ext cx="87840" cy="289440"/>
              </p14:xfrm>
            </p:contentPart>
          </mc:Choice>
          <mc:Fallback xmlns="">
            <p:pic>
              <p:nvPicPr>
                <p:cNvPr id="142" name="Ink 141"/>
              </p:nvPicPr>
              <p:blipFill>
                <a:blip r:embed="rId139"/>
              </p:blipFill>
              <p:spPr>
                <a:xfrm>
                  <a:off x="4885560" y="5154240"/>
                  <a:ext cx="87840" cy="28944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43" name="Ink 142"/>
                <p14:cNvContentPartPr/>
                <p14:nvPr/>
              </p14:nvContentPartPr>
              <p14:xfrm>
                <a:off x="4960800" y="5463480"/>
                <a:ext cx="105120" cy="113040"/>
              </p14:xfrm>
            </p:contentPart>
          </mc:Choice>
          <mc:Fallback xmlns="">
            <p:pic>
              <p:nvPicPr>
                <p:cNvPr id="143" name="Ink 142"/>
              </p:nvPicPr>
              <p:blipFill>
                <a:blip r:embed="rId141"/>
              </p:blipFill>
              <p:spPr>
                <a:xfrm>
                  <a:off x="4960800" y="5463480"/>
                  <a:ext cx="105120" cy="11304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44" name="Ink 143"/>
                <p14:cNvContentPartPr/>
                <p14:nvPr/>
              </p14:nvContentPartPr>
              <p14:xfrm>
                <a:off x="5012280" y="5341440"/>
                <a:ext cx="59400" cy="72360"/>
              </p14:xfrm>
            </p:contentPart>
          </mc:Choice>
          <mc:Fallback xmlns="">
            <p:pic>
              <p:nvPicPr>
                <p:cNvPr id="144" name="Ink 143"/>
              </p:nvPicPr>
              <p:blipFill>
                <a:blip r:embed="rId143"/>
              </p:blipFill>
              <p:spPr>
                <a:xfrm>
                  <a:off x="5012280" y="5341440"/>
                  <a:ext cx="59400" cy="7236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45" name="Ink 144"/>
                <p14:cNvContentPartPr/>
                <p14:nvPr/>
              </p14:nvContentPartPr>
              <p14:xfrm>
                <a:off x="5144400" y="5433600"/>
                <a:ext cx="13680" cy="133560"/>
              </p14:xfrm>
            </p:contentPart>
          </mc:Choice>
          <mc:Fallback xmlns="">
            <p:pic>
              <p:nvPicPr>
                <p:cNvPr id="145" name="Ink 144"/>
              </p:nvPicPr>
              <p:blipFill>
                <a:blip r:embed="rId145"/>
              </p:blipFill>
              <p:spPr>
                <a:xfrm>
                  <a:off x="5144400" y="5433600"/>
                  <a:ext cx="13680" cy="13356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46" name="Ink 145"/>
                <p14:cNvContentPartPr/>
                <p14:nvPr/>
              </p14:nvContentPartPr>
              <p14:xfrm>
                <a:off x="5086800" y="5490840"/>
                <a:ext cx="126360" cy="3960"/>
              </p14:xfrm>
            </p:contentPart>
          </mc:Choice>
          <mc:Fallback xmlns="">
            <p:pic>
              <p:nvPicPr>
                <p:cNvPr id="146" name="Ink 145"/>
              </p:nvPicPr>
              <p:blipFill>
                <a:blip r:embed="rId147"/>
              </p:blipFill>
              <p:spPr>
                <a:xfrm>
                  <a:off x="5086800" y="5490840"/>
                  <a:ext cx="126360" cy="396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47" name="Ink 146"/>
                <p14:cNvContentPartPr/>
                <p14:nvPr/>
              </p14:nvContentPartPr>
              <p14:xfrm>
                <a:off x="5249160" y="5420640"/>
                <a:ext cx="112320" cy="176040"/>
              </p14:xfrm>
            </p:contentPart>
          </mc:Choice>
          <mc:Fallback xmlns="">
            <p:pic>
              <p:nvPicPr>
                <p:cNvPr id="147" name="Ink 146"/>
              </p:nvPicPr>
              <p:blipFill>
                <a:blip r:embed="rId149"/>
              </p:blipFill>
              <p:spPr>
                <a:xfrm>
                  <a:off x="5249160" y="5420640"/>
                  <a:ext cx="112320" cy="176040"/>
                </a:xfrm>
                <a:prstGeom prst="rect"/>
              </p:spPr>
            </p:pic>
          </mc:Fallback>
        </mc:AlternateContent>
      </p:grpSp>
      <p:grpSp>
        <p:nvGrpSpPr>
          <p:cNvPr id="150" name="Group 149"/>
          <p:cNvGrpSpPr/>
          <p:nvPr/>
        </p:nvGrpSpPr>
        <p:grpSpPr>
          <a:xfrm>
            <a:off x="5524560" y="5280960"/>
            <a:ext cx="148680" cy="74880"/>
            <a:chOff x="5524560" y="5280960"/>
            <a:chExt cx="148680" cy="74880"/>
          </a:xfrm>
        </p:grpSpPr>
        <mc:AlternateContent xmlns:mc="http://schemas.openxmlformats.org/markup-compatibility/2006" xmlns:p14="http://schemas.microsoft.com/office/powerpoint/2010/main">
          <mc:Choice Requires="p14">
            <p:contentPart p14:bwMode="auto" r:id="rId150">
              <p14:nvContentPartPr>
                <p14:cNvPr id="148" name="Ink 147"/>
                <p14:cNvContentPartPr/>
                <p14:nvPr/>
              </p14:nvContentPartPr>
              <p14:xfrm>
                <a:off x="5524560" y="5280960"/>
                <a:ext cx="148680" cy="11520"/>
              </p14:xfrm>
            </p:contentPart>
          </mc:Choice>
          <mc:Fallback xmlns="">
            <p:pic>
              <p:nvPicPr>
                <p:cNvPr id="148" name="Ink 147"/>
              </p:nvPicPr>
              <p:blipFill>
                <a:blip r:embed="rId151"/>
              </p:blipFill>
              <p:spPr>
                <a:xfrm>
                  <a:off x="5524560" y="5280960"/>
                  <a:ext cx="148680" cy="1152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49" name="Ink 148"/>
                <p14:cNvContentPartPr/>
                <p14:nvPr/>
              </p14:nvContentPartPr>
              <p14:xfrm>
                <a:off x="5529600" y="5346840"/>
                <a:ext cx="137880" cy="9000"/>
              </p14:xfrm>
            </p:contentPart>
          </mc:Choice>
          <mc:Fallback xmlns="">
            <p:pic>
              <p:nvPicPr>
                <p:cNvPr id="149" name="Ink 148"/>
              </p:nvPicPr>
              <p:blipFill>
                <a:blip r:embed="rId153"/>
              </p:blipFill>
              <p:spPr>
                <a:xfrm>
                  <a:off x="5529600" y="5346840"/>
                  <a:ext cx="137880" cy="9000"/>
                </a:xfrm>
                <a:prstGeom prst="rect"/>
              </p:spPr>
            </p:pic>
          </mc:Fallback>
        </mc:AlternateContent>
      </p:grpSp>
      <p:grpSp>
        <p:nvGrpSpPr>
          <p:cNvPr id="158" name="Group 157"/>
          <p:cNvGrpSpPr/>
          <p:nvPr/>
        </p:nvGrpSpPr>
        <p:grpSpPr>
          <a:xfrm>
            <a:off x="5911560" y="5112120"/>
            <a:ext cx="321480" cy="405000"/>
            <a:chOff x="5911560" y="5112120"/>
            <a:chExt cx="321480" cy="405000"/>
          </a:xfrm>
        </p:grpSpPr>
        <mc:AlternateContent xmlns:mc="http://schemas.openxmlformats.org/markup-compatibility/2006" xmlns:p14="http://schemas.microsoft.com/office/powerpoint/2010/main">
          <mc:Choice Requires="p14">
            <p:contentPart p14:bwMode="auto" r:id="rId154">
              <p14:nvContentPartPr>
                <p14:cNvPr id="152" name="Ink 151"/>
                <p14:cNvContentPartPr/>
                <p14:nvPr/>
              </p14:nvContentPartPr>
              <p14:xfrm>
                <a:off x="5911560" y="5112120"/>
                <a:ext cx="152640" cy="279360"/>
              </p14:xfrm>
            </p:contentPart>
          </mc:Choice>
          <mc:Fallback xmlns="">
            <p:pic>
              <p:nvPicPr>
                <p:cNvPr id="152" name="Ink 151"/>
              </p:nvPicPr>
              <p:blipFill>
                <a:blip r:embed="rId155"/>
              </p:blipFill>
              <p:spPr>
                <a:xfrm>
                  <a:off x="5911560" y="5112120"/>
                  <a:ext cx="152640" cy="27936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53" name="Ink 152"/>
                <p14:cNvContentPartPr/>
                <p14:nvPr/>
              </p14:nvContentPartPr>
              <p14:xfrm>
                <a:off x="6071400" y="5399040"/>
                <a:ext cx="135000" cy="118080"/>
              </p14:xfrm>
            </p:contentPart>
          </mc:Choice>
          <mc:Fallback xmlns="">
            <p:pic>
              <p:nvPicPr>
                <p:cNvPr id="153" name="Ink 152"/>
              </p:nvPicPr>
              <p:blipFill>
                <a:blip r:embed="rId157"/>
              </p:blipFill>
              <p:spPr>
                <a:xfrm>
                  <a:off x="6071400" y="5399040"/>
                  <a:ext cx="135000" cy="11808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54" name="Ink 153"/>
                <p14:cNvContentPartPr/>
                <p14:nvPr/>
              </p14:nvContentPartPr>
              <p14:xfrm>
                <a:off x="6157440" y="5276280"/>
                <a:ext cx="75600" cy="57240"/>
              </p14:xfrm>
            </p:contentPart>
          </mc:Choice>
          <mc:Fallback xmlns="">
            <p:pic>
              <p:nvPicPr>
                <p:cNvPr id="154" name="Ink 153"/>
              </p:nvPicPr>
              <p:blipFill>
                <a:blip r:embed="rId159"/>
              </p:blipFill>
              <p:spPr>
                <a:xfrm>
                  <a:off x="6157440" y="5276280"/>
                  <a:ext cx="75600" cy="57240"/>
                </a:xfrm>
                <a:prstGeom prst="rect"/>
              </p:spPr>
            </p:pic>
          </mc:Fallback>
        </mc:AlternateContent>
      </p:grpSp>
      <p:grpSp>
        <p:nvGrpSpPr>
          <p:cNvPr id="157" name="Group 156"/>
          <p:cNvGrpSpPr/>
          <p:nvPr/>
        </p:nvGrpSpPr>
        <p:grpSpPr>
          <a:xfrm>
            <a:off x="6414840" y="5192760"/>
            <a:ext cx="214200" cy="226080"/>
            <a:chOff x="6414840" y="5192760"/>
            <a:chExt cx="214200" cy="226080"/>
          </a:xfrm>
        </p:grpSpPr>
        <mc:AlternateContent xmlns:mc="http://schemas.openxmlformats.org/markup-compatibility/2006" xmlns:p14="http://schemas.microsoft.com/office/powerpoint/2010/main">
          <mc:Choice Requires="p14">
            <p:contentPart p14:bwMode="auto" r:id="rId160">
              <p14:nvContentPartPr>
                <p14:cNvPr id="155" name="Ink 154"/>
                <p14:cNvContentPartPr/>
                <p14:nvPr/>
              </p14:nvContentPartPr>
              <p14:xfrm>
                <a:off x="6502680" y="5192760"/>
                <a:ext cx="2160" cy="226080"/>
              </p14:xfrm>
            </p:contentPart>
          </mc:Choice>
          <mc:Fallback xmlns="">
            <p:pic>
              <p:nvPicPr>
                <p:cNvPr id="155" name="Ink 154"/>
              </p:nvPicPr>
              <p:blipFill>
                <a:blip r:embed="rId161"/>
              </p:blipFill>
              <p:spPr>
                <a:xfrm>
                  <a:off x="6502680" y="5192760"/>
                  <a:ext cx="2160" cy="22608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56" name="Ink 155"/>
                <p14:cNvContentPartPr/>
                <p14:nvPr/>
              </p14:nvContentPartPr>
              <p14:xfrm>
                <a:off x="6414840" y="5264760"/>
                <a:ext cx="214200" cy="13320"/>
              </p14:xfrm>
            </p:contentPart>
          </mc:Choice>
          <mc:Fallback xmlns="">
            <p:pic>
              <p:nvPicPr>
                <p:cNvPr id="156" name="Ink 155"/>
              </p:nvPicPr>
              <p:blipFill>
                <a:blip r:embed="rId163"/>
              </p:blipFill>
              <p:spPr>
                <a:xfrm>
                  <a:off x="6414840" y="5264760"/>
                  <a:ext cx="214200" cy="13320"/>
                </a:xfrm>
                <a:prstGeom prst="rect"/>
              </p:spPr>
            </p:pic>
          </mc:Fallback>
        </mc:AlternateContent>
      </p:grpSp>
      <p:grpSp>
        <p:nvGrpSpPr>
          <p:cNvPr id="167" name="Group 166"/>
          <p:cNvGrpSpPr/>
          <p:nvPr/>
        </p:nvGrpSpPr>
        <p:grpSpPr>
          <a:xfrm>
            <a:off x="6820560" y="5108880"/>
            <a:ext cx="888120" cy="514800"/>
            <a:chOff x="6820560" y="5108880"/>
            <a:chExt cx="888120" cy="514800"/>
          </a:xfrm>
        </p:grpSpPr>
        <mc:AlternateContent xmlns:mc="http://schemas.openxmlformats.org/markup-compatibility/2006" xmlns:p14="http://schemas.microsoft.com/office/powerpoint/2010/main">
          <mc:Choice Requires="p14">
            <p:contentPart p14:bwMode="auto" r:id="rId164">
              <p14:nvContentPartPr>
                <p14:cNvPr id="159" name="Ink 158"/>
                <p14:cNvContentPartPr/>
                <p14:nvPr/>
              </p14:nvContentPartPr>
              <p14:xfrm>
                <a:off x="6820560" y="5121840"/>
                <a:ext cx="161640" cy="239040"/>
              </p14:xfrm>
            </p:contentPart>
          </mc:Choice>
          <mc:Fallback xmlns="">
            <p:pic>
              <p:nvPicPr>
                <p:cNvPr id="159" name="Ink 158"/>
              </p:nvPicPr>
              <p:blipFill>
                <a:blip r:embed="rId165"/>
              </p:blipFill>
              <p:spPr>
                <a:xfrm>
                  <a:off x="6820560" y="5121840"/>
                  <a:ext cx="161640" cy="23904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60" name="Ink 159"/>
                <p14:cNvContentPartPr/>
                <p14:nvPr/>
              </p14:nvContentPartPr>
              <p14:xfrm>
                <a:off x="6906600" y="5108880"/>
                <a:ext cx="38520" cy="321480"/>
              </p14:xfrm>
            </p:contentPart>
          </mc:Choice>
          <mc:Fallback xmlns="">
            <p:pic>
              <p:nvPicPr>
                <p:cNvPr id="160" name="Ink 159"/>
              </p:nvPicPr>
              <p:blipFill>
                <a:blip r:embed="rId167"/>
              </p:blipFill>
              <p:spPr>
                <a:xfrm>
                  <a:off x="6906600" y="5108880"/>
                  <a:ext cx="38520" cy="32148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61" name="Ink 160"/>
                <p14:cNvContentPartPr/>
                <p14:nvPr/>
              </p14:nvContentPartPr>
              <p14:xfrm>
                <a:off x="7068600" y="5241000"/>
                <a:ext cx="184320" cy="193680"/>
              </p14:xfrm>
            </p:contentPart>
          </mc:Choice>
          <mc:Fallback xmlns="">
            <p:pic>
              <p:nvPicPr>
                <p:cNvPr id="161" name="Ink 160"/>
              </p:nvPicPr>
              <p:blipFill>
                <a:blip r:embed="rId169"/>
              </p:blipFill>
              <p:spPr>
                <a:xfrm>
                  <a:off x="7068600" y="5241000"/>
                  <a:ext cx="184320" cy="19368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62" name="Ink 161"/>
                <p14:cNvContentPartPr/>
                <p14:nvPr/>
              </p14:nvContentPartPr>
              <p14:xfrm>
                <a:off x="7278480" y="5477880"/>
                <a:ext cx="86040" cy="106560"/>
              </p14:xfrm>
            </p:contentPart>
          </mc:Choice>
          <mc:Fallback xmlns="">
            <p:pic>
              <p:nvPicPr>
                <p:cNvPr id="162" name="Ink 161"/>
              </p:nvPicPr>
              <p:blipFill>
                <a:blip r:embed="rId171"/>
              </p:blipFill>
              <p:spPr>
                <a:xfrm>
                  <a:off x="7278480" y="5477880"/>
                  <a:ext cx="86040" cy="10656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63" name="Ink 162"/>
                <p14:cNvContentPartPr/>
                <p14:nvPr/>
              </p14:nvContentPartPr>
              <p14:xfrm>
                <a:off x="7347600" y="5354040"/>
                <a:ext cx="47880" cy="66240"/>
              </p14:xfrm>
            </p:contentPart>
          </mc:Choice>
          <mc:Fallback xmlns="">
            <p:pic>
              <p:nvPicPr>
                <p:cNvPr id="163" name="Ink 162"/>
              </p:nvPicPr>
              <p:blipFill>
                <a:blip r:embed="rId173"/>
              </p:blipFill>
              <p:spPr>
                <a:xfrm>
                  <a:off x="7347600" y="5354040"/>
                  <a:ext cx="47880" cy="6624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64" name="Ink 163"/>
                <p14:cNvContentPartPr/>
                <p14:nvPr/>
              </p14:nvContentPartPr>
              <p14:xfrm>
                <a:off x="7517160" y="5438640"/>
                <a:ext cx="6120" cy="140040"/>
              </p14:xfrm>
            </p:contentPart>
          </mc:Choice>
          <mc:Fallback xmlns="">
            <p:pic>
              <p:nvPicPr>
                <p:cNvPr id="164" name="Ink 163"/>
              </p:nvPicPr>
              <p:blipFill>
                <a:blip r:embed="rId175"/>
              </p:blipFill>
              <p:spPr>
                <a:xfrm>
                  <a:off x="7517160" y="5438640"/>
                  <a:ext cx="6120" cy="14004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65" name="Ink 164"/>
                <p14:cNvContentPartPr/>
                <p14:nvPr/>
              </p14:nvContentPartPr>
              <p14:xfrm>
                <a:off x="7453440" y="5505240"/>
                <a:ext cx="113040" cy="5400"/>
              </p14:xfrm>
            </p:contentPart>
          </mc:Choice>
          <mc:Fallback xmlns="">
            <p:pic>
              <p:nvPicPr>
                <p:cNvPr id="165" name="Ink 164"/>
              </p:nvPicPr>
              <p:blipFill>
                <a:blip r:embed="rId177"/>
              </p:blipFill>
              <p:spPr>
                <a:xfrm>
                  <a:off x="7453440" y="5505240"/>
                  <a:ext cx="113040" cy="540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66" name="Ink 165"/>
                <p14:cNvContentPartPr/>
                <p14:nvPr/>
              </p14:nvContentPartPr>
              <p14:xfrm>
                <a:off x="7629840" y="5437920"/>
                <a:ext cx="78840" cy="185760"/>
              </p14:xfrm>
            </p:contentPart>
          </mc:Choice>
          <mc:Fallback xmlns="">
            <p:pic>
              <p:nvPicPr>
                <p:cNvPr id="166" name="Ink 165"/>
              </p:nvPicPr>
              <p:blipFill>
                <a:blip r:embed="rId179"/>
              </p:blipFill>
              <p:spPr>
                <a:xfrm>
                  <a:off x="7629840" y="5437920"/>
                  <a:ext cx="78840" cy="185760"/>
                </a:xfrm>
                <a:prstGeom prst="rect"/>
              </p:spPr>
            </p:pic>
          </mc:Fallback>
        </mc:AlternateContent>
      </p:grpSp>
      <p:grpSp>
        <p:nvGrpSpPr>
          <p:cNvPr id="171" name="Group 170"/>
          <p:cNvGrpSpPr/>
          <p:nvPr/>
        </p:nvGrpSpPr>
        <p:grpSpPr>
          <a:xfrm>
            <a:off x="7770240" y="5134800"/>
            <a:ext cx="357120" cy="275400"/>
            <a:chOff x="7770240" y="5134800"/>
            <a:chExt cx="357120" cy="275400"/>
          </a:xfrm>
        </p:grpSpPr>
        <mc:AlternateContent xmlns:mc="http://schemas.openxmlformats.org/markup-compatibility/2006" xmlns:p14="http://schemas.microsoft.com/office/powerpoint/2010/main">
          <mc:Choice Requires="p14">
            <p:contentPart p14:bwMode="auto" r:id="rId180">
              <p14:nvContentPartPr>
                <p14:cNvPr id="168" name="Ink 167"/>
                <p14:cNvContentPartPr/>
                <p14:nvPr/>
              </p14:nvContentPartPr>
              <p14:xfrm>
                <a:off x="7835760" y="5160000"/>
                <a:ext cx="22320" cy="250200"/>
              </p14:xfrm>
            </p:contentPart>
          </mc:Choice>
          <mc:Fallback xmlns="">
            <p:pic>
              <p:nvPicPr>
                <p:cNvPr id="168" name="Ink 167"/>
              </p:nvPicPr>
              <p:blipFill>
                <a:blip r:embed="rId181"/>
              </p:blipFill>
              <p:spPr>
                <a:xfrm>
                  <a:off x="7835760" y="5160000"/>
                  <a:ext cx="22320" cy="25020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69" name="Ink 168"/>
                <p14:cNvContentPartPr/>
                <p14:nvPr/>
              </p14:nvContentPartPr>
              <p14:xfrm>
                <a:off x="7770240" y="5281680"/>
                <a:ext cx="169920" cy="7560"/>
              </p14:xfrm>
            </p:contentPart>
          </mc:Choice>
          <mc:Fallback xmlns="">
            <p:pic>
              <p:nvPicPr>
                <p:cNvPr id="169" name="Ink 168"/>
              </p:nvPicPr>
              <p:blipFill>
                <a:blip r:embed="rId183"/>
              </p:blipFill>
              <p:spPr>
                <a:xfrm>
                  <a:off x="7770240" y="5281680"/>
                  <a:ext cx="169920" cy="756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70" name="Ink 169"/>
                <p14:cNvContentPartPr/>
                <p14:nvPr/>
              </p14:nvContentPartPr>
              <p14:xfrm>
                <a:off x="7985880" y="5134800"/>
                <a:ext cx="141480" cy="262800"/>
              </p14:xfrm>
            </p:contentPart>
          </mc:Choice>
          <mc:Fallback xmlns="">
            <p:pic>
              <p:nvPicPr>
                <p:cNvPr id="170" name="Ink 169"/>
              </p:nvPicPr>
              <p:blipFill>
                <a:blip r:embed="rId185"/>
              </p:blipFill>
              <p:spPr>
                <a:xfrm>
                  <a:off x="7985880" y="5134800"/>
                  <a:ext cx="141480" cy="262800"/>
                </a:xfrm>
                <a:prstGeom prst="rect"/>
              </p:spPr>
            </p:pic>
          </mc:Fallback>
        </mc:AlternateContent>
      </p:grpSp>
      <p:grpSp>
        <p:nvGrpSpPr>
          <p:cNvPr id="187" name="Group 186"/>
          <p:cNvGrpSpPr/>
          <p:nvPr/>
        </p:nvGrpSpPr>
        <p:grpSpPr>
          <a:xfrm>
            <a:off x="2138040" y="6273480"/>
            <a:ext cx="907920" cy="412560"/>
            <a:chOff x="2138040" y="6273480"/>
            <a:chExt cx="907920" cy="412560"/>
          </a:xfrm>
        </p:grpSpPr>
        <mc:AlternateContent xmlns:mc="http://schemas.openxmlformats.org/markup-compatibility/2006" xmlns:p14="http://schemas.microsoft.com/office/powerpoint/2010/main">
          <mc:Choice Requires="p14">
            <p:contentPart p14:bwMode="auto" r:id="rId186">
              <p14:nvContentPartPr>
                <p14:cNvPr id="172" name="Ink 171"/>
                <p14:cNvContentPartPr/>
                <p14:nvPr/>
              </p14:nvContentPartPr>
              <p14:xfrm>
                <a:off x="2138040" y="6273480"/>
                <a:ext cx="154440" cy="387000"/>
              </p14:xfrm>
            </p:contentPart>
          </mc:Choice>
          <mc:Fallback xmlns="">
            <p:pic>
              <p:nvPicPr>
                <p:cNvPr id="172" name="Ink 171"/>
              </p:nvPicPr>
              <p:blipFill>
                <a:blip r:embed="rId187"/>
              </p:blipFill>
              <p:spPr>
                <a:xfrm>
                  <a:off x="2138040" y="6273480"/>
                  <a:ext cx="154440" cy="38700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73" name="Ink 172"/>
                <p14:cNvContentPartPr/>
                <p14:nvPr/>
              </p14:nvContentPartPr>
              <p14:xfrm>
                <a:off x="2358720" y="6544560"/>
                <a:ext cx="93600" cy="129600"/>
              </p14:xfrm>
            </p:contentPart>
          </mc:Choice>
          <mc:Fallback xmlns="">
            <p:pic>
              <p:nvPicPr>
                <p:cNvPr id="173" name="Ink 172"/>
              </p:nvPicPr>
              <p:blipFill>
                <a:blip r:embed="rId189"/>
              </p:blipFill>
              <p:spPr>
                <a:xfrm>
                  <a:off x="2358720" y="6544560"/>
                  <a:ext cx="93600" cy="12960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74" name="Ink 173"/>
                <p14:cNvContentPartPr/>
                <p14:nvPr/>
              </p14:nvContentPartPr>
              <p14:xfrm>
                <a:off x="2381760" y="6398760"/>
                <a:ext cx="63000" cy="68400"/>
              </p14:xfrm>
            </p:contentPart>
          </mc:Choice>
          <mc:Fallback xmlns="">
            <p:pic>
              <p:nvPicPr>
                <p:cNvPr id="174" name="Ink 173"/>
              </p:nvPicPr>
              <p:blipFill>
                <a:blip r:embed="rId191"/>
              </p:blipFill>
              <p:spPr>
                <a:xfrm>
                  <a:off x="2381760" y="6398760"/>
                  <a:ext cx="63000" cy="6840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75" name="Ink 174"/>
                <p14:cNvContentPartPr/>
                <p14:nvPr/>
              </p14:nvContentPartPr>
              <p14:xfrm>
                <a:off x="2565720" y="6490200"/>
                <a:ext cx="19440" cy="170280"/>
              </p14:xfrm>
            </p:contentPart>
          </mc:Choice>
          <mc:Fallback xmlns="">
            <p:pic>
              <p:nvPicPr>
                <p:cNvPr id="175" name="Ink 174"/>
              </p:nvPicPr>
              <p:blipFill>
                <a:blip r:embed="rId193"/>
              </p:blipFill>
              <p:spPr>
                <a:xfrm>
                  <a:off x="2565720" y="6490200"/>
                  <a:ext cx="19440" cy="17028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76" name="Ink 175"/>
                <p14:cNvContentPartPr/>
                <p14:nvPr/>
              </p14:nvContentPartPr>
              <p14:xfrm>
                <a:off x="2504880" y="6551760"/>
                <a:ext cx="125640" cy="15840"/>
              </p14:xfrm>
            </p:contentPart>
          </mc:Choice>
          <mc:Fallback xmlns="">
            <p:pic>
              <p:nvPicPr>
                <p:cNvPr id="176" name="Ink 175"/>
              </p:nvPicPr>
              <p:blipFill>
                <a:blip r:embed="rId195"/>
              </p:blipFill>
              <p:spPr>
                <a:xfrm>
                  <a:off x="2504880" y="6551760"/>
                  <a:ext cx="125640" cy="1584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77" name="Ink 176"/>
                <p14:cNvContentPartPr/>
                <p14:nvPr/>
              </p14:nvContentPartPr>
              <p14:xfrm>
                <a:off x="2672640" y="6470040"/>
                <a:ext cx="133200" cy="216000"/>
              </p14:xfrm>
            </p:contentPart>
          </mc:Choice>
          <mc:Fallback xmlns="">
            <p:pic>
              <p:nvPicPr>
                <p:cNvPr id="177" name="Ink 176"/>
              </p:nvPicPr>
              <p:blipFill>
                <a:blip r:embed="rId197"/>
              </p:blipFill>
              <p:spPr>
                <a:xfrm>
                  <a:off x="2672640" y="6470040"/>
                  <a:ext cx="133200" cy="21600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79" name="Ink 178"/>
                <p14:cNvContentPartPr/>
                <p14:nvPr/>
              </p14:nvContentPartPr>
              <p14:xfrm>
                <a:off x="2894760" y="6407040"/>
                <a:ext cx="140760" cy="14040"/>
              </p14:xfrm>
            </p:contentPart>
          </mc:Choice>
          <mc:Fallback xmlns="">
            <p:pic>
              <p:nvPicPr>
                <p:cNvPr id="179" name="Ink 178"/>
              </p:nvPicPr>
              <p:blipFill>
                <a:blip r:embed="rId199"/>
              </p:blipFill>
              <p:spPr>
                <a:xfrm>
                  <a:off x="2894760" y="6407040"/>
                  <a:ext cx="140760" cy="1404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80" name="Ink 179"/>
                <p14:cNvContentPartPr/>
                <p14:nvPr/>
              </p14:nvContentPartPr>
              <p14:xfrm>
                <a:off x="2908080" y="6467520"/>
                <a:ext cx="137880" cy="5400"/>
              </p14:xfrm>
            </p:contentPart>
          </mc:Choice>
          <mc:Fallback xmlns="">
            <p:pic>
              <p:nvPicPr>
                <p:cNvPr id="180" name="Ink 179"/>
              </p:nvPicPr>
              <p:blipFill>
                <a:blip r:embed="rId201"/>
              </p:blipFill>
              <p:spPr>
                <a:xfrm>
                  <a:off x="2908080" y="6467520"/>
                  <a:ext cx="137880" cy="5400"/>
                </a:xfrm>
                <a:prstGeom prst="rect"/>
              </p:spPr>
            </p:pic>
          </mc:Fallback>
        </mc:AlternateContent>
      </p:grpSp>
      <p:grpSp>
        <p:nvGrpSpPr>
          <p:cNvPr id="186" name="Group 185"/>
          <p:cNvGrpSpPr/>
          <p:nvPr/>
        </p:nvGrpSpPr>
        <p:grpSpPr>
          <a:xfrm>
            <a:off x="3269880" y="6232080"/>
            <a:ext cx="767880" cy="424080"/>
            <a:chOff x="3269880" y="6232080"/>
            <a:chExt cx="767880" cy="424080"/>
          </a:xfrm>
        </p:grpSpPr>
        <mc:AlternateContent xmlns:mc="http://schemas.openxmlformats.org/markup-compatibility/2006" xmlns:p14="http://schemas.microsoft.com/office/powerpoint/2010/main">
          <mc:Choice Requires="p14">
            <p:contentPart p14:bwMode="auto" r:id="rId202">
              <p14:nvContentPartPr>
                <p14:cNvPr id="181" name="Ink 180"/>
                <p14:cNvContentPartPr/>
                <p14:nvPr/>
              </p14:nvContentPartPr>
              <p14:xfrm>
                <a:off x="3269880" y="6232080"/>
                <a:ext cx="146160" cy="415440"/>
              </p14:xfrm>
            </p:contentPart>
          </mc:Choice>
          <mc:Fallback xmlns="">
            <p:pic>
              <p:nvPicPr>
                <p:cNvPr id="181" name="Ink 180"/>
              </p:nvPicPr>
              <p:blipFill>
                <a:blip r:embed="rId203"/>
              </p:blipFill>
              <p:spPr>
                <a:xfrm>
                  <a:off x="3269880" y="6232080"/>
                  <a:ext cx="146160" cy="41544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82" name="Ink 181"/>
                <p14:cNvContentPartPr/>
                <p14:nvPr/>
              </p14:nvContentPartPr>
              <p14:xfrm>
                <a:off x="3521520" y="6519000"/>
                <a:ext cx="109080" cy="137160"/>
              </p14:xfrm>
            </p:contentPart>
          </mc:Choice>
          <mc:Fallback xmlns="">
            <p:pic>
              <p:nvPicPr>
                <p:cNvPr id="182" name="Ink 181"/>
              </p:nvPicPr>
              <p:blipFill>
                <a:blip r:embed="rId205"/>
              </p:blipFill>
              <p:spPr>
                <a:xfrm>
                  <a:off x="3521520" y="6519000"/>
                  <a:ext cx="109080" cy="13716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83" name="Ink 182"/>
                <p14:cNvContentPartPr/>
                <p14:nvPr/>
              </p14:nvContentPartPr>
              <p14:xfrm>
                <a:off x="3543480" y="6398760"/>
                <a:ext cx="75600" cy="57240"/>
              </p14:xfrm>
            </p:contentPart>
          </mc:Choice>
          <mc:Fallback xmlns="">
            <p:pic>
              <p:nvPicPr>
                <p:cNvPr id="183" name="Ink 182"/>
              </p:nvPicPr>
              <p:blipFill>
                <a:blip r:embed="rId207"/>
              </p:blipFill>
              <p:spPr>
                <a:xfrm>
                  <a:off x="3543480" y="6398760"/>
                  <a:ext cx="75600" cy="5724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84" name="Ink 183"/>
                <p14:cNvContentPartPr/>
                <p14:nvPr/>
              </p14:nvContentPartPr>
              <p14:xfrm>
                <a:off x="3720600" y="6408840"/>
                <a:ext cx="118800" cy="12600"/>
              </p14:xfrm>
            </p:contentPart>
          </mc:Choice>
          <mc:Fallback xmlns="">
            <p:pic>
              <p:nvPicPr>
                <p:cNvPr id="184" name="Ink 183"/>
              </p:nvPicPr>
              <p:blipFill>
                <a:blip r:embed="rId209"/>
              </p:blipFill>
              <p:spPr>
                <a:xfrm>
                  <a:off x="3720600" y="6408840"/>
                  <a:ext cx="118800" cy="1260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85" name="Ink 184"/>
                <p14:cNvContentPartPr/>
                <p14:nvPr/>
              </p14:nvContentPartPr>
              <p14:xfrm>
                <a:off x="3930480" y="6293280"/>
                <a:ext cx="107280" cy="245880"/>
              </p14:xfrm>
            </p:contentPart>
          </mc:Choice>
          <mc:Fallback xmlns="">
            <p:pic>
              <p:nvPicPr>
                <p:cNvPr id="185" name="Ink 184"/>
              </p:nvPicPr>
              <p:blipFill>
                <a:blip r:embed="rId211"/>
              </p:blipFill>
              <p:spPr>
                <a:xfrm>
                  <a:off x="3930480" y="6293280"/>
                  <a:ext cx="107280" cy="245880"/>
                </a:xfrm>
                <a:prstGeom prst="rect"/>
              </p:spPr>
            </p:pic>
          </mc:Fallback>
        </mc:AlternateContent>
      </p:grpSp>
      <p:grpSp>
        <p:nvGrpSpPr>
          <p:cNvPr id="199" name="Group 198"/>
          <p:cNvGrpSpPr/>
          <p:nvPr/>
        </p:nvGrpSpPr>
        <p:grpSpPr>
          <a:xfrm>
            <a:off x="4874400" y="6132360"/>
            <a:ext cx="951480" cy="414360"/>
            <a:chOff x="4874400" y="6132360"/>
            <a:chExt cx="951480" cy="414360"/>
          </a:xfrm>
        </p:grpSpPr>
        <mc:AlternateContent xmlns:mc="http://schemas.openxmlformats.org/markup-compatibility/2006" xmlns:p14="http://schemas.microsoft.com/office/powerpoint/2010/main">
          <mc:Choice Requires="p14">
            <p:contentPart p14:bwMode="auto" r:id="rId212">
              <p14:nvContentPartPr>
                <p14:cNvPr id="188" name="Ink 187"/>
                <p14:cNvContentPartPr/>
                <p14:nvPr/>
              </p14:nvContentPartPr>
              <p14:xfrm>
                <a:off x="4874400" y="6132360"/>
                <a:ext cx="83520" cy="256320"/>
              </p14:xfrm>
            </p:contentPart>
          </mc:Choice>
          <mc:Fallback xmlns="">
            <p:pic>
              <p:nvPicPr>
                <p:cNvPr id="188" name="Ink 187"/>
              </p:nvPicPr>
              <p:blipFill>
                <a:blip r:embed="rId213"/>
              </p:blipFill>
              <p:spPr>
                <a:xfrm>
                  <a:off x="4874400" y="6132360"/>
                  <a:ext cx="83520" cy="25632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89" name="Ink 188"/>
                <p14:cNvContentPartPr/>
                <p14:nvPr/>
              </p14:nvContentPartPr>
              <p14:xfrm>
                <a:off x="5064120" y="6386520"/>
                <a:ext cx="140040" cy="124920"/>
              </p14:xfrm>
            </p:contentPart>
          </mc:Choice>
          <mc:Fallback xmlns="">
            <p:pic>
              <p:nvPicPr>
                <p:cNvPr id="189" name="Ink 188"/>
              </p:nvPicPr>
              <p:blipFill>
                <a:blip r:embed="rId215"/>
              </p:blipFill>
              <p:spPr>
                <a:xfrm>
                  <a:off x="5064120" y="6386520"/>
                  <a:ext cx="140040" cy="12492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90" name="Ink 189"/>
                <p14:cNvContentPartPr/>
                <p14:nvPr/>
              </p14:nvContentPartPr>
              <p14:xfrm>
                <a:off x="5073480" y="6246120"/>
                <a:ext cx="109440" cy="76320"/>
              </p14:xfrm>
            </p:contentPart>
          </mc:Choice>
          <mc:Fallback xmlns="">
            <p:pic>
              <p:nvPicPr>
                <p:cNvPr id="190" name="Ink 189"/>
              </p:nvPicPr>
              <p:blipFill>
                <a:blip r:embed="rId217"/>
              </p:blipFill>
              <p:spPr>
                <a:xfrm>
                  <a:off x="5073480" y="6246120"/>
                  <a:ext cx="109440" cy="7632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91" name="Ink 190"/>
                <p14:cNvContentPartPr/>
                <p14:nvPr/>
              </p14:nvContentPartPr>
              <p14:xfrm>
                <a:off x="5319360" y="6349800"/>
                <a:ext cx="10800" cy="175320"/>
              </p14:xfrm>
            </p:contentPart>
          </mc:Choice>
          <mc:Fallback xmlns="">
            <p:pic>
              <p:nvPicPr>
                <p:cNvPr id="191" name="Ink 190"/>
              </p:nvPicPr>
              <p:blipFill>
                <a:blip r:embed="rId219"/>
              </p:blipFill>
              <p:spPr>
                <a:xfrm>
                  <a:off x="5319360" y="6349800"/>
                  <a:ext cx="10800" cy="17532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92" name="Ink 191"/>
                <p14:cNvContentPartPr/>
                <p14:nvPr/>
              </p14:nvContentPartPr>
              <p14:xfrm>
                <a:off x="5260680" y="6424320"/>
                <a:ext cx="95760" cy="9720"/>
              </p14:xfrm>
            </p:contentPart>
          </mc:Choice>
          <mc:Fallback xmlns="">
            <p:pic>
              <p:nvPicPr>
                <p:cNvPr id="192" name="Ink 191"/>
              </p:nvPicPr>
              <p:blipFill>
                <a:blip r:embed="rId221"/>
              </p:blipFill>
              <p:spPr>
                <a:xfrm>
                  <a:off x="5260680" y="6424320"/>
                  <a:ext cx="95760" cy="972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93" name="Ink 192"/>
                <p14:cNvContentPartPr/>
                <p14:nvPr/>
              </p14:nvContentPartPr>
              <p14:xfrm>
                <a:off x="5450400" y="6317760"/>
                <a:ext cx="156960" cy="228960"/>
              </p14:xfrm>
            </p:contentPart>
          </mc:Choice>
          <mc:Fallback xmlns="">
            <p:pic>
              <p:nvPicPr>
                <p:cNvPr id="193" name="Ink 192"/>
              </p:nvPicPr>
              <p:blipFill>
                <a:blip r:embed="rId223"/>
              </p:blipFill>
              <p:spPr>
                <a:xfrm>
                  <a:off x="5450400" y="6317760"/>
                  <a:ext cx="156960" cy="22896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94" name="Ink 193"/>
                <p14:cNvContentPartPr/>
                <p14:nvPr/>
              </p14:nvContentPartPr>
              <p14:xfrm>
                <a:off x="5708160" y="6291840"/>
                <a:ext cx="117720" cy="82800"/>
              </p14:xfrm>
            </p:contentPart>
          </mc:Choice>
          <mc:Fallback xmlns="">
            <p:pic>
              <p:nvPicPr>
                <p:cNvPr id="194" name="Ink 193"/>
              </p:nvPicPr>
              <p:blipFill>
                <a:blip r:embed="rId225"/>
              </p:blipFill>
              <p:spPr>
                <a:xfrm>
                  <a:off x="5708160" y="6291840"/>
                  <a:ext cx="117720" cy="82800"/>
                </a:xfrm>
                <a:prstGeom prst="rect"/>
              </p:spPr>
            </p:pic>
          </mc:Fallback>
        </mc:AlternateContent>
      </p:grpSp>
      <p:grpSp>
        <p:nvGrpSpPr>
          <p:cNvPr id="198" name="Group 197"/>
          <p:cNvGrpSpPr/>
          <p:nvPr/>
        </p:nvGrpSpPr>
        <p:grpSpPr>
          <a:xfrm>
            <a:off x="6042240" y="6148560"/>
            <a:ext cx="294840" cy="368280"/>
            <a:chOff x="6042240" y="6148560"/>
            <a:chExt cx="294840" cy="368280"/>
          </a:xfrm>
        </p:grpSpPr>
        <mc:AlternateContent xmlns:mc="http://schemas.openxmlformats.org/markup-compatibility/2006" xmlns:p14="http://schemas.microsoft.com/office/powerpoint/2010/main">
          <mc:Choice Requires="p14">
            <p:contentPart p14:bwMode="auto" r:id="rId226">
              <p14:nvContentPartPr>
                <p14:cNvPr id="195" name="Ink 194"/>
                <p14:cNvContentPartPr/>
                <p14:nvPr/>
              </p14:nvContentPartPr>
              <p14:xfrm>
                <a:off x="6042240" y="6148560"/>
                <a:ext cx="103680" cy="285840"/>
              </p14:xfrm>
            </p:contentPart>
          </mc:Choice>
          <mc:Fallback xmlns="">
            <p:pic>
              <p:nvPicPr>
                <p:cNvPr id="195" name="Ink 194"/>
              </p:nvPicPr>
              <p:blipFill>
                <a:blip r:embed="rId227"/>
              </p:blipFill>
              <p:spPr>
                <a:xfrm>
                  <a:off x="6042240" y="6148560"/>
                  <a:ext cx="103680" cy="28584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96" name="Ink 195"/>
                <p14:cNvContentPartPr/>
                <p14:nvPr/>
              </p14:nvContentPartPr>
              <p14:xfrm>
                <a:off x="6148440" y="6374280"/>
                <a:ext cx="132480" cy="142560"/>
              </p14:xfrm>
            </p:contentPart>
          </mc:Choice>
          <mc:Fallback xmlns="">
            <p:pic>
              <p:nvPicPr>
                <p:cNvPr id="196" name="Ink 195"/>
              </p:nvPicPr>
              <p:blipFill>
                <a:blip r:embed="rId229"/>
              </p:blipFill>
              <p:spPr>
                <a:xfrm>
                  <a:off x="6148440" y="6374280"/>
                  <a:ext cx="132480" cy="14256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97" name="Ink 196"/>
                <p14:cNvContentPartPr/>
                <p14:nvPr/>
              </p14:nvContentPartPr>
              <p14:xfrm>
                <a:off x="6265440" y="6229200"/>
                <a:ext cx="71640" cy="94320"/>
              </p14:xfrm>
            </p:contentPart>
          </mc:Choice>
          <mc:Fallback xmlns="">
            <p:pic>
              <p:nvPicPr>
                <p:cNvPr id="197" name="Ink 196"/>
              </p:nvPicPr>
              <p:blipFill>
                <a:blip r:embed="rId231"/>
              </p:blipFill>
              <p:spPr>
                <a:xfrm>
                  <a:off x="6265440" y="6229200"/>
                  <a:ext cx="71640" cy="94320"/>
                </a:xfrm>
                <a:prstGeom prst="rect"/>
              </p:spPr>
            </p:pic>
          </mc:Fallback>
        </mc:AlternateContent>
      </p:grpSp>
      <p:grpSp>
        <p:nvGrpSpPr>
          <p:cNvPr id="206" name="Group 205"/>
          <p:cNvGrpSpPr/>
          <p:nvPr/>
        </p:nvGrpSpPr>
        <p:grpSpPr>
          <a:xfrm>
            <a:off x="6474240" y="6225960"/>
            <a:ext cx="183240" cy="210960"/>
            <a:chOff x="6474240" y="6225960"/>
            <a:chExt cx="183240" cy="210960"/>
          </a:xfrm>
        </p:grpSpPr>
        <mc:AlternateContent xmlns:mc="http://schemas.openxmlformats.org/markup-compatibility/2006" xmlns:p14="http://schemas.microsoft.com/office/powerpoint/2010/main">
          <mc:Choice Requires="p14">
            <p:contentPart p14:bwMode="auto" r:id="rId232">
              <p14:nvContentPartPr>
                <p14:cNvPr id="200" name="Ink 199"/>
                <p14:cNvContentPartPr/>
                <p14:nvPr/>
              </p14:nvContentPartPr>
              <p14:xfrm>
                <a:off x="6558120" y="6225960"/>
                <a:ext cx="7560" cy="210960"/>
              </p14:xfrm>
            </p:contentPart>
          </mc:Choice>
          <mc:Fallback xmlns="">
            <p:pic>
              <p:nvPicPr>
                <p:cNvPr id="200" name="Ink 199"/>
              </p:nvPicPr>
              <p:blipFill>
                <a:blip r:embed="rId233"/>
              </p:blipFill>
              <p:spPr>
                <a:xfrm>
                  <a:off x="6558120" y="6225960"/>
                  <a:ext cx="7560" cy="21096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201" name="Ink 200"/>
                <p14:cNvContentPartPr/>
                <p14:nvPr/>
              </p14:nvContentPartPr>
              <p14:xfrm>
                <a:off x="6474240" y="6325680"/>
                <a:ext cx="183240" cy="10800"/>
              </p14:xfrm>
            </p:contentPart>
          </mc:Choice>
          <mc:Fallback xmlns="">
            <p:pic>
              <p:nvPicPr>
                <p:cNvPr id="201" name="Ink 200"/>
              </p:nvPicPr>
              <p:blipFill>
                <a:blip r:embed="rId235"/>
              </p:blipFill>
              <p:spPr>
                <a:xfrm>
                  <a:off x="6474240" y="6325680"/>
                  <a:ext cx="183240" cy="10800"/>
                </a:xfrm>
                <a:prstGeom prst="rect"/>
              </p:spPr>
            </p:pic>
          </mc:Fallback>
        </mc:AlternateContent>
      </p:grpSp>
      <p:grpSp>
        <p:nvGrpSpPr>
          <p:cNvPr id="205" name="Group 204"/>
          <p:cNvGrpSpPr/>
          <p:nvPr/>
        </p:nvGrpSpPr>
        <p:grpSpPr>
          <a:xfrm>
            <a:off x="6864120" y="6101760"/>
            <a:ext cx="181440" cy="357840"/>
            <a:chOff x="6864120" y="6101760"/>
            <a:chExt cx="181440" cy="357840"/>
          </a:xfrm>
        </p:grpSpPr>
        <mc:AlternateContent xmlns:mc="http://schemas.openxmlformats.org/markup-compatibility/2006" xmlns:p14="http://schemas.microsoft.com/office/powerpoint/2010/main">
          <mc:Choice Requires="p14">
            <p:contentPart p14:bwMode="auto" r:id="rId236">
              <p14:nvContentPartPr>
                <p14:cNvPr id="202" name="Ink 201"/>
                <p14:cNvContentPartPr/>
                <p14:nvPr/>
              </p14:nvContentPartPr>
              <p14:xfrm>
                <a:off x="6864120" y="6119760"/>
                <a:ext cx="181440" cy="213840"/>
              </p14:xfrm>
            </p:contentPart>
          </mc:Choice>
          <mc:Fallback xmlns="">
            <p:pic>
              <p:nvPicPr>
                <p:cNvPr id="202" name="Ink 201"/>
              </p:nvPicPr>
              <p:blipFill>
                <a:blip r:embed="rId237"/>
              </p:blipFill>
              <p:spPr>
                <a:xfrm>
                  <a:off x="6864120" y="6119760"/>
                  <a:ext cx="181440" cy="21384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203" name="Ink 202"/>
                <p14:cNvContentPartPr/>
                <p14:nvPr/>
              </p14:nvContentPartPr>
              <p14:xfrm>
                <a:off x="6999840" y="6101760"/>
                <a:ext cx="2160" cy="357840"/>
              </p14:xfrm>
            </p:contentPart>
          </mc:Choice>
          <mc:Fallback xmlns="">
            <p:pic>
              <p:nvPicPr>
                <p:cNvPr id="203" name="Ink 202"/>
              </p:nvPicPr>
              <p:blipFill>
                <a:blip r:embed="rId239"/>
              </p:blipFill>
              <p:spPr>
                <a:xfrm>
                  <a:off x="6999840" y="6101760"/>
                  <a:ext cx="2160" cy="357840"/>
                </a:xfrm>
                <a:prstGeom prst="rect"/>
              </p:spPr>
            </p:pic>
          </mc:Fallback>
        </mc:AlternateContent>
      </p:grpSp>
      <mc:AlternateContent xmlns:mc="http://schemas.openxmlformats.org/markup-compatibility/2006" xmlns:p14="http://schemas.microsoft.com/office/powerpoint/2010/main">
        <mc:Choice Requires="p14">
          <p:contentPart p14:bwMode="auto" r:id="rId240">
            <p14:nvContentPartPr>
              <p14:cNvPr id="204" name="Ink 203"/>
              <p14:cNvContentPartPr/>
              <p14:nvPr/>
            </p14:nvContentPartPr>
            <p14:xfrm>
              <a:off x="7198560" y="5996640"/>
              <a:ext cx="179640" cy="569160"/>
            </p14:xfrm>
          </p:contentPart>
        </mc:Choice>
        <mc:Fallback xmlns="">
          <p:pic>
            <p:nvPicPr>
              <p:cNvPr id="204" name="Ink 203"/>
            </p:nvPicPr>
            <p:blipFill>
              <a:blip r:embed="rId241"/>
            </p:blipFill>
            <p:spPr>
              <a:xfrm>
                <a:off x="7198560" y="5996640"/>
                <a:ext cx="179640" cy="569160"/>
              </a:xfrm>
              <a:prstGeom prst="rect"/>
            </p:spPr>
          </p:pic>
        </mc:Fallback>
      </mc:AlternateContent>
      <p:grpSp>
        <p:nvGrpSpPr>
          <p:cNvPr id="226" name="Group 225"/>
          <p:cNvGrpSpPr/>
          <p:nvPr/>
        </p:nvGrpSpPr>
        <p:grpSpPr>
          <a:xfrm>
            <a:off x="7421400" y="5840400"/>
            <a:ext cx="2196720" cy="814680"/>
            <a:chOff x="7421400" y="5840400"/>
            <a:chExt cx="2196720" cy="814680"/>
          </a:xfrm>
        </p:grpSpPr>
        <mc:AlternateContent xmlns:mc="http://schemas.openxmlformats.org/markup-compatibility/2006" xmlns:p14="http://schemas.microsoft.com/office/powerpoint/2010/main">
          <mc:Choice Requires="p14">
            <p:contentPart p14:bwMode="auto" r:id="rId242">
              <p14:nvContentPartPr>
                <p14:cNvPr id="207" name="Ink 206"/>
                <p14:cNvContentPartPr/>
                <p14:nvPr/>
              </p14:nvContentPartPr>
              <p14:xfrm>
                <a:off x="7421400" y="6084840"/>
                <a:ext cx="176040" cy="227880"/>
              </p14:xfrm>
            </p:contentPart>
          </mc:Choice>
          <mc:Fallback xmlns="">
            <p:pic>
              <p:nvPicPr>
                <p:cNvPr id="207" name="Ink 206"/>
              </p:nvPicPr>
              <p:blipFill>
                <a:blip r:embed="rId243"/>
              </p:blipFill>
              <p:spPr>
                <a:xfrm>
                  <a:off x="7421400" y="6084840"/>
                  <a:ext cx="176040" cy="22788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208" name="Ink 207"/>
                <p14:cNvContentPartPr/>
                <p14:nvPr/>
              </p14:nvContentPartPr>
              <p14:xfrm>
                <a:off x="7571160" y="6384360"/>
                <a:ext cx="142920" cy="132120"/>
              </p14:xfrm>
            </p:contentPart>
          </mc:Choice>
          <mc:Fallback xmlns="">
            <p:pic>
              <p:nvPicPr>
                <p:cNvPr id="208" name="Ink 207"/>
              </p:nvPicPr>
              <p:blipFill>
                <a:blip r:embed="rId245"/>
              </p:blipFill>
              <p:spPr>
                <a:xfrm>
                  <a:off x="7571160" y="6384360"/>
                  <a:ext cx="142920" cy="13212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209" name="Ink 208"/>
                <p14:cNvContentPartPr/>
                <p14:nvPr/>
              </p14:nvContentPartPr>
              <p14:xfrm>
                <a:off x="7656480" y="6265920"/>
                <a:ext cx="61560" cy="56880"/>
              </p14:xfrm>
            </p:contentPart>
          </mc:Choice>
          <mc:Fallback xmlns="">
            <p:pic>
              <p:nvPicPr>
                <p:cNvPr id="209" name="Ink 208"/>
              </p:nvPicPr>
              <p:blipFill>
                <a:blip r:embed="rId247"/>
              </p:blipFill>
              <p:spPr>
                <a:xfrm>
                  <a:off x="7656480" y="6265920"/>
                  <a:ext cx="61560" cy="5688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210" name="Ink 209"/>
                <p14:cNvContentPartPr/>
                <p14:nvPr/>
              </p14:nvContentPartPr>
              <p14:xfrm>
                <a:off x="7832160" y="6353400"/>
                <a:ext cx="7200" cy="133560"/>
              </p14:xfrm>
            </p:contentPart>
          </mc:Choice>
          <mc:Fallback xmlns="">
            <p:pic>
              <p:nvPicPr>
                <p:cNvPr id="210" name="Ink 209"/>
              </p:nvPicPr>
              <p:blipFill>
                <a:blip r:embed="rId249"/>
              </p:blipFill>
              <p:spPr>
                <a:xfrm>
                  <a:off x="7832160" y="6353400"/>
                  <a:ext cx="7200" cy="13356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211" name="Ink 210"/>
                <p14:cNvContentPartPr/>
                <p14:nvPr/>
              </p14:nvContentPartPr>
              <p14:xfrm>
                <a:off x="7781040" y="6418200"/>
                <a:ext cx="101520" cy="14040"/>
              </p14:xfrm>
            </p:contentPart>
          </mc:Choice>
          <mc:Fallback xmlns="">
            <p:pic>
              <p:nvPicPr>
                <p:cNvPr id="211" name="Ink 210"/>
              </p:nvPicPr>
              <p:blipFill>
                <a:blip r:embed="rId251"/>
              </p:blipFill>
              <p:spPr>
                <a:xfrm>
                  <a:off x="7781040" y="6418200"/>
                  <a:ext cx="101520" cy="1404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212" name="Ink 211"/>
                <p14:cNvContentPartPr/>
                <p14:nvPr/>
              </p14:nvContentPartPr>
              <p14:xfrm>
                <a:off x="7944120" y="6310200"/>
                <a:ext cx="85680" cy="177120"/>
              </p14:xfrm>
            </p:contentPart>
          </mc:Choice>
          <mc:Fallback xmlns="">
            <p:pic>
              <p:nvPicPr>
                <p:cNvPr id="212" name="Ink 211"/>
              </p:nvPicPr>
              <p:blipFill>
                <a:blip r:embed="rId253"/>
              </p:blipFill>
              <p:spPr>
                <a:xfrm>
                  <a:off x="7944120" y="6310200"/>
                  <a:ext cx="85680" cy="17712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213" name="Ink 212"/>
                <p14:cNvContentPartPr/>
                <p14:nvPr/>
              </p14:nvContentPartPr>
              <p14:xfrm>
                <a:off x="8076600" y="6227760"/>
                <a:ext cx="160200" cy="10800"/>
              </p14:xfrm>
            </p:contentPart>
          </mc:Choice>
          <mc:Fallback xmlns="">
            <p:pic>
              <p:nvPicPr>
                <p:cNvPr id="213" name="Ink 212"/>
              </p:nvPicPr>
              <p:blipFill>
                <a:blip r:embed="rId255"/>
              </p:blipFill>
              <p:spPr>
                <a:xfrm>
                  <a:off x="8076600" y="6227760"/>
                  <a:ext cx="160200" cy="1080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214" name="Ink 213"/>
                <p14:cNvContentPartPr/>
                <p14:nvPr/>
              </p14:nvContentPartPr>
              <p14:xfrm>
                <a:off x="8325720" y="6007800"/>
                <a:ext cx="140040" cy="382320"/>
              </p14:xfrm>
            </p:contentPart>
          </mc:Choice>
          <mc:Fallback xmlns="">
            <p:pic>
              <p:nvPicPr>
                <p:cNvPr id="214" name="Ink 213"/>
              </p:nvPicPr>
              <p:blipFill>
                <a:blip r:embed="rId257"/>
              </p:blipFill>
              <p:spPr>
                <a:xfrm>
                  <a:off x="8325720" y="6007800"/>
                  <a:ext cx="140040" cy="382320"/>
                </a:xfrm>
                <a:prstGeom prst="rect"/>
              </p:spPr>
            </p:pic>
          </mc:Fallback>
        </mc:AlternateContent>
        <mc:AlternateContent xmlns:mc="http://schemas.openxmlformats.org/markup-compatibility/2006" xmlns:p14="http://schemas.microsoft.com/office/powerpoint/2010/main">
          <mc:Choice Requires="p14">
            <p:contentPart p14:bwMode="auto" r:id="rId258">
              <p14:nvContentPartPr>
                <p14:cNvPr id="215" name="Ink 214"/>
                <p14:cNvContentPartPr/>
                <p14:nvPr/>
              </p14:nvContentPartPr>
              <p14:xfrm>
                <a:off x="8497440" y="6423960"/>
                <a:ext cx="117720" cy="132840"/>
              </p14:xfrm>
            </p:contentPart>
          </mc:Choice>
          <mc:Fallback xmlns="">
            <p:pic>
              <p:nvPicPr>
                <p:cNvPr id="215" name="Ink 214"/>
              </p:nvPicPr>
              <p:blipFill>
                <a:blip r:embed="rId259"/>
              </p:blipFill>
              <p:spPr>
                <a:xfrm>
                  <a:off x="8497440" y="6423960"/>
                  <a:ext cx="117720" cy="13284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216" name="Ink 215"/>
                <p14:cNvContentPartPr/>
                <p14:nvPr/>
              </p14:nvContentPartPr>
              <p14:xfrm>
                <a:off x="8569440" y="6288240"/>
                <a:ext cx="69120" cy="98640"/>
              </p14:xfrm>
            </p:contentPart>
          </mc:Choice>
          <mc:Fallback xmlns="">
            <p:pic>
              <p:nvPicPr>
                <p:cNvPr id="216" name="Ink 215"/>
              </p:nvPicPr>
              <p:blipFill>
                <a:blip r:embed="rId261"/>
              </p:blipFill>
              <p:spPr>
                <a:xfrm>
                  <a:off x="8569440" y="6288240"/>
                  <a:ext cx="69120" cy="9864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217" name="Ink 216"/>
                <p14:cNvContentPartPr/>
                <p14:nvPr/>
              </p14:nvContentPartPr>
              <p14:xfrm>
                <a:off x="8747280" y="6390840"/>
                <a:ext cx="8280" cy="145440"/>
              </p14:xfrm>
            </p:contentPart>
          </mc:Choice>
          <mc:Fallback xmlns="">
            <p:pic>
              <p:nvPicPr>
                <p:cNvPr id="217" name="Ink 216"/>
              </p:nvPicPr>
              <p:blipFill>
                <a:blip r:embed="rId263"/>
              </p:blipFill>
              <p:spPr>
                <a:xfrm>
                  <a:off x="8747280" y="6390840"/>
                  <a:ext cx="8280" cy="14544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218" name="Ink 217"/>
                <p14:cNvContentPartPr/>
                <p14:nvPr/>
              </p14:nvContentPartPr>
              <p14:xfrm>
                <a:off x="8693640" y="6463200"/>
                <a:ext cx="79200" cy="14040"/>
              </p14:xfrm>
            </p:contentPart>
          </mc:Choice>
          <mc:Fallback xmlns="">
            <p:pic>
              <p:nvPicPr>
                <p:cNvPr id="218" name="Ink 217"/>
              </p:nvPicPr>
              <p:blipFill>
                <a:blip r:embed="rId265"/>
              </p:blipFill>
              <p:spPr>
                <a:xfrm>
                  <a:off x="8693640" y="6463200"/>
                  <a:ext cx="79200" cy="1404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219" name="Ink 218"/>
                <p14:cNvContentPartPr/>
                <p14:nvPr/>
              </p14:nvContentPartPr>
              <p14:xfrm>
                <a:off x="8844840" y="6370320"/>
                <a:ext cx="68760" cy="193320"/>
              </p14:xfrm>
            </p:contentPart>
          </mc:Choice>
          <mc:Fallback xmlns="">
            <p:pic>
              <p:nvPicPr>
                <p:cNvPr id="219" name="Ink 218"/>
              </p:nvPicPr>
              <p:blipFill>
                <a:blip r:embed="rId267"/>
              </p:blipFill>
              <p:spPr>
                <a:xfrm>
                  <a:off x="8844840" y="6370320"/>
                  <a:ext cx="68760" cy="19332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220" name="Ink 219"/>
                <p14:cNvContentPartPr/>
                <p14:nvPr/>
              </p14:nvContentPartPr>
              <p14:xfrm>
                <a:off x="8854200" y="5840400"/>
                <a:ext cx="225360" cy="814680"/>
              </p14:xfrm>
            </p:contentPart>
          </mc:Choice>
          <mc:Fallback xmlns="">
            <p:pic>
              <p:nvPicPr>
                <p:cNvPr id="220" name="Ink 219"/>
              </p:nvPicPr>
              <p:blipFill>
                <a:blip r:embed="rId269"/>
              </p:blipFill>
              <p:spPr>
                <a:xfrm>
                  <a:off x="8854200" y="5840400"/>
                  <a:ext cx="225360" cy="81468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222" name="Ink 221"/>
                <p14:cNvContentPartPr/>
                <p14:nvPr/>
              </p14:nvContentPartPr>
              <p14:xfrm>
                <a:off x="9159480" y="6210480"/>
                <a:ext cx="172800" cy="15840"/>
              </p14:xfrm>
            </p:contentPart>
          </mc:Choice>
          <mc:Fallback xmlns="">
            <p:pic>
              <p:nvPicPr>
                <p:cNvPr id="222" name="Ink 221"/>
              </p:nvPicPr>
              <p:blipFill>
                <a:blip r:embed="rId271"/>
              </p:blipFill>
              <p:spPr>
                <a:xfrm>
                  <a:off x="9159480" y="6210480"/>
                  <a:ext cx="172800" cy="1584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223" name="Ink 222"/>
                <p14:cNvContentPartPr/>
                <p14:nvPr/>
              </p14:nvContentPartPr>
              <p14:xfrm>
                <a:off x="9237240" y="6142800"/>
                <a:ext cx="4320" cy="169560"/>
              </p14:xfrm>
            </p:contentPart>
          </mc:Choice>
          <mc:Fallback xmlns="">
            <p:pic>
              <p:nvPicPr>
                <p:cNvPr id="223" name="Ink 222"/>
              </p:nvPicPr>
              <p:blipFill>
                <a:blip r:embed="rId273"/>
              </p:blipFill>
              <p:spPr>
                <a:xfrm>
                  <a:off x="9237240" y="6142800"/>
                  <a:ext cx="4320" cy="16956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224" name="Ink 223"/>
                <p14:cNvContentPartPr/>
                <p14:nvPr/>
              </p14:nvContentPartPr>
              <p14:xfrm>
                <a:off x="9379080" y="6112560"/>
                <a:ext cx="106200" cy="246600"/>
              </p14:xfrm>
            </p:contentPart>
          </mc:Choice>
          <mc:Fallback xmlns="">
            <p:pic>
              <p:nvPicPr>
                <p:cNvPr id="224" name="Ink 223"/>
              </p:nvPicPr>
              <p:blipFill>
                <a:blip r:embed="rId275"/>
              </p:blipFill>
              <p:spPr>
                <a:xfrm>
                  <a:off x="9379080" y="6112560"/>
                  <a:ext cx="106200" cy="24660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225" name="Ink 224"/>
                <p14:cNvContentPartPr/>
                <p14:nvPr/>
              </p14:nvContentPartPr>
              <p14:xfrm>
                <a:off x="9529920" y="6153960"/>
                <a:ext cx="88200" cy="163440"/>
              </p14:xfrm>
            </p:contentPart>
          </mc:Choice>
          <mc:Fallback xmlns="">
            <p:pic>
              <p:nvPicPr>
                <p:cNvPr id="225" name="Ink 224"/>
              </p:nvPicPr>
              <p:blipFill>
                <a:blip r:embed="rId277"/>
              </p:blipFill>
              <p:spPr>
                <a:xfrm>
                  <a:off x="9529920" y="6153960"/>
                  <a:ext cx="88200" cy="163440"/>
                </a:xfrm>
                <a:prstGeom prst="rect"/>
              </p:spPr>
            </p:pic>
          </mc:Fallback>
        </mc:AlternateContent>
      </p:grpSp>
      <mc:AlternateContent xmlns:mc="http://schemas.openxmlformats.org/markup-compatibility/2006" xmlns:p14="http://schemas.microsoft.com/office/powerpoint/2010/main">
        <mc:Choice Requires="p14">
          <p:contentPart p14:bwMode="auto" r:id="rId278">
            <p14:nvContentPartPr>
              <p14:cNvPr id="227" name="Ink 226"/>
              <p14:cNvContentPartPr/>
              <p14:nvPr/>
            </p14:nvContentPartPr>
            <p14:xfrm>
              <a:off x="1676160" y="4410480"/>
              <a:ext cx="230760" cy="209160"/>
            </p14:xfrm>
          </p:contentPart>
        </mc:Choice>
        <mc:Fallback xmlns="">
          <p:pic>
            <p:nvPicPr>
              <p:cNvPr id="227" name="Ink 226"/>
            </p:nvPicPr>
            <p:blipFill>
              <a:blip r:embed="rId279"/>
            </p:blipFill>
            <p:spPr>
              <a:xfrm>
                <a:off x="1676160" y="4410480"/>
                <a:ext cx="230760" cy="209160"/>
              </a:xfrm>
              <a:prstGeom prst="rect"/>
            </p:spPr>
          </p:pic>
        </mc:Fallback>
      </mc:AlternateContent>
      <p:grpSp>
        <p:nvGrpSpPr>
          <p:cNvPr id="246" name="Group 245"/>
          <p:cNvGrpSpPr/>
          <p:nvPr/>
        </p:nvGrpSpPr>
        <p:grpSpPr>
          <a:xfrm>
            <a:off x="2013120" y="4479240"/>
            <a:ext cx="464400" cy="304920"/>
            <a:chOff x="2013120" y="4479240"/>
            <a:chExt cx="464400" cy="304920"/>
          </a:xfrm>
        </p:grpSpPr>
        <mc:AlternateContent xmlns:mc="http://schemas.openxmlformats.org/markup-compatibility/2006" xmlns:p14="http://schemas.microsoft.com/office/powerpoint/2010/main">
          <mc:Choice Requires="p14">
            <p:contentPart p14:bwMode="auto" r:id="rId280">
              <p14:nvContentPartPr>
                <p14:cNvPr id="231" name="Ink 230"/>
                <p14:cNvContentPartPr/>
                <p14:nvPr/>
              </p14:nvContentPartPr>
              <p14:xfrm>
                <a:off x="2013120" y="4638000"/>
                <a:ext cx="136080" cy="130680"/>
              </p14:xfrm>
            </p:contentPart>
          </mc:Choice>
          <mc:Fallback xmlns="">
            <p:pic>
              <p:nvPicPr>
                <p:cNvPr id="231" name="Ink 230"/>
              </p:nvPicPr>
              <p:blipFill>
                <a:blip r:embed="rId281"/>
              </p:blipFill>
              <p:spPr>
                <a:xfrm>
                  <a:off x="2013120" y="4638000"/>
                  <a:ext cx="136080" cy="130680"/>
                </a:xfrm>
                <a:prstGeom prst="rect"/>
              </p:spPr>
            </p:pic>
          </mc:Fallback>
        </mc:AlternateContent>
        <mc:AlternateContent xmlns:mc="http://schemas.openxmlformats.org/markup-compatibility/2006" xmlns:p14="http://schemas.microsoft.com/office/powerpoint/2010/main">
          <mc:Choice Requires="p14">
            <p:contentPart p14:bwMode="auto" r:id="rId282">
              <p14:nvContentPartPr>
                <p14:cNvPr id="232" name="Ink 231"/>
                <p14:cNvContentPartPr/>
                <p14:nvPr/>
              </p14:nvContentPartPr>
              <p14:xfrm>
                <a:off x="2063880" y="4479240"/>
                <a:ext cx="97920" cy="81360"/>
              </p14:xfrm>
            </p:contentPart>
          </mc:Choice>
          <mc:Fallback xmlns="">
            <p:pic>
              <p:nvPicPr>
                <p:cNvPr id="232" name="Ink 231"/>
              </p:nvPicPr>
              <p:blipFill>
                <a:blip r:embed="rId283"/>
              </p:blipFill>
              <p:spPr>
                <a:xfrm>
                  <a:off x="2063880" y="4479240"/>
                  <a:ext cx="97920" cy="81360"/>
                </a:xfrm>
                <a:prstGeom prst="rect"/>
              </p:spPr>
            </p:pic>
          </mc:Fallback>
        </mc:AlternateContent>
        <mc:AlternateContent xmlns:mc="http://schemas.openxmlformats.org/markup-compatibility/2006" xmlns:p14="http://schemas.microsoft.com/office/powerpoint/2010/main">
          <mc:Choice Requires="p14">
            <p:contentPart p14:bwMode="auto" r:id="rId284">
              <p14:nvContentPartPr>
                <p14:cNvPr id="233" name="Ink 232"/>
                <p14:cNvContentPartPr/>
                <p14:nvPr/>
              </p14:nvContentPartPr>
              <p14:xfrm>
                <a:off x="2270160" y="4576800"/>
                <a:ext cx="3240" cy="186480"/>
              </p14:xfrm>
            </p:contentPart>
          </mc:Choice>
          <mc:Fallback xmlns="">
            <p:pic>
              <p:nvPicPr>
                <p:cNvPr id="233" name="Ink 232"/>
              </p:nvPicPr>
              <p:blipFill>
                <a:blip r:embed="rId285"/>
              </p:blipFill>
              <p:spPr>
                <a:xfrm>
                  <a:off x="2270160" y="4576800"/>
                  <a:ext cx="3240" cy="186480"/>
                </a:xfrm>
                <a:prstGeom prst="rect"/>
              </p:spPr>
            </p:pic>
          </mc:Fallback>
        </mc:AlternateContent>
        <mc:AlternateContent xmlns:mc="http://schemas.openxmlformats.org/markup-compatibility/2006" xmlns:p14="http://schemas.microsoft.com/office/powerpoint/2010/main">
          <mc:Choice Requires="p14">
            <p:contentPart p14:bwMode="auto" r:id="rId286">
              <p14:nvContentPartPr>
                <p14:cNvPr id="234" name="Ink 233"/>
                <p14:cNvContentPartPr/>
                <p14:nvPr/>
              </p14:nvContentPartPr>
              <p14:xfrm>
                <a:off x="2196000" y="4681560"/>
                <a:ext cx="150480" cy="9000"/>
              </p14:xfrm>
            </p:contentPart>
          </mc:Choice>
          <mc:Fallback xmlns="">
            <p:pic>
              <p:nvPicPr>
                <p:cNvPr id="234" name="Ink 233"/>
              </p:nvPicPr>
              <p:blipFill>
                <a:blip r:embed="rId287"/>
              </p:blipFill>
              <p:spPr>
                <a:xfrm>
                  <a:off x="2196000" y="4681560"/>
                  <a:ext cx="150480" cy="9000"/>
                </a:xfrm>
                <a:prstGeom prst="rect"/>
              </p:spPr>
            </p:pic>
          </mc:Fallback>
        </mc:AlternateContent>
        <mc:AlternateContent xmlns:mc="http://schemas.openxmlformats.org/markup-compatibility/2006" xmlns:p14="http://schemas.microsoft.com/office/powerpoint/2010/main">
          <mc:Choice Requires="p14">
            <p:contentPart p14:bwMode="auto" r:id="rId288">
              <p14:nvContentPartPr>
                <p14:cNvPr id="235" name="Ink 234"/>
                <p14:cNvContentPartPr/>
                <p14:nvPr/>
              </p14:nvContentPartPr>
              <p14:xfrm>
                <a:off x="2369880" y="4572480"/>
                <a:ext cx="107640" cy="211680"/>
              </p14:xfrm>
            </p:contentPart>
          </mc:Choice>
          <mc:Fallback xmlns="">
            <p:pic>
              <p:nvPicPr>
                <p:cNvPr id="235" name="Ink 234"/>
              </p:nvPicPr>
              <p:blipFill>
                <a:blip r:embed="rId289"/>
              </p:blipFill>
              <p:spPr>
                <a:xfrm>
                  <a:off x="2369880" y="4572480"/>
                  <a:ext cx="107640" cy="211680"/>
                </a:xfrm>
                <a:prstGeom prst="rect"/>
              </p:spPr>
            </p:pic>
          </mc:Fallback>
        </mc:AlternateContent>
      </p:grpSp>
      <p:grpSp>
        <p:nvGrpSpPr>
          <p:cNvPr id="245" name="Group 244"/>
          <p:cNvGrpSpPr/>
          <p:nvPr/>
        </p:nvGrpSpPr>
        <p:grpSpPr>
          <a:xfrm>
            <a:off x="2666520" y="4514160"/>
            <a:ext cx="167760" cy="87840"/>
            <a:chOff x="2666520" y="4514160"/>
            <a:chExt cx="167760" cy="87840"/>
          </a:xfrm>
        </p:grpSpPr>
        <mc:AlternateContent xmlns:mc="http://schemas.openxmlformats.org/markup-compatibility/2006" xmlns:p14="http://schemas.microsoft.com/office/powerpoint/2010/main">
          <mc:Choice Requires="p14">
            <p:contentPart p14:bwMode="auto" r:id="rId290">
              <p14:nvContentPartPr>
                <p14:cNvPr id="236" name="Ink 235"/>
                <p14:cNvContentPartPr/>
                <p14:nvPr/>
              </p14:nvContentPartPr>
              <p14:xfrm>
                <a:off x="2666520" y="4514160"/>
                <a:ext cx="160200" cy="6480"/>
              </p14:xfrm>
            </p:contentPart>
          </mc:Choice>
          <mc:Fallback xmlns="">
            <p:pic>
              <p:nvPicPr>
                <p:cNvPr id="236" name="Ink 235"/>
              </p:nvPicPr>
              <p:blipFill>
                <a:blip r:embed="rId291"/>
              </p:blipFill>
              <p:spPr>
                <a:xfrm>
                  <a:off x="2666520" y="4514160"/>
                  <a:ext cx="160200" cy="6480"/>
                </a:xfrm>
                <a:prstGeom prst="rect"/>
              </p:spPr>
            </p:pic>
          </mc:Fallback>
        </mc:AlternateContent>
        <mc:AlternateContent xmlns:mc="http://schemas.openxmlformats.org/markup-compatibility/2006" xmlns:p14="http://schemas.microsoft.com/office/powerpoint/2010/main">
          <mc:Choice Requires="p14">
            <p:contentPart p14:bwMode="auto" r:id="rId292">
              <p14:nvContentPartPr>
                <p14:cNvPr id="237" name="Ink 236"/>
                <p14:cNvContentPartPr/>
                <p14:nvPr/>
              </p14:nvContentPartPr>
              <p14:xfrm>
                <a:off x="2702160" y="4594800"/>
                <a:ext cx="132120" cy="7200"/>
              </p14:xfrm>
            </p:contentPart>
          </mc:Choice>
          <mc:Fallback xmlns="">
            <p:pic>
              <p:nvPicPr>
                <p:cNvPr id="237" name="Ink 236"/>
              </p:nvPicPr>
              <p:blipFill>
                <a:blip r:embed="rId293"/>
              </p:blipFill>
              <p:spPr>
                <a:xfrm>
                  <a:off x="2702160" y="4594800"/>
                  <a:ext cx="132120" cy="7200"/>
                </a:xfrm>
                <a:prstGeom prst="rect"/>
              </p:spPr>
            </p:pic>
          </mc:Fallback>
        </mc:AlternateContent>
      </p:grpSp>
      <p:grpSp>
        <p:nvGrpSpPr>
          <p:cNvPr id="244" name="Group 243"/>
          <p:cNvGrpSpPr/>
          <p:nvPr/>
        </p:nvGrpSpPr>
        <p:grpSpPr>
          <a:xfrm>
            <a:off x="3066120" y="4465920"/>
            <a:ext cx="844200" cy="290520"/>
            <a:chOff x="3066120" y="4465920"/>
            <a:chExt cx="844200" cy="290520"/>
          </a:xfrm>
        </p:grpSpPr>
        <mc:AlternateContent xmlns:mc="http://schemas.openxmlformats.org/markup-compatibility/2006" xmlns:p14="http://schemas.microsoft.com/office/powerpoint/2010/main">
          <mc:Choice Requires="p14">
            <p:contentPart p14:bwMode="auto" r:id="rId294">
              <p14:nvContentPartPr>
                <p14:cNvPr id="238" name="Ink 237"/>
                <p14:cNvContentPartPr/>
                <p14:nvPr/>
              </p14:nvContentPartPr>
              <p14:xfrm>
                <a:off x="3066120" y="4475640"/>
                <a:ext cx="171720" cy="223560"/>
              </p14:xfrm>
            </p:contentPart>
          </mc:Choice>
          <mc:Fallback xmlns="">
            <p:pic>
              <p:nvPicPr>
                <p:cNvPr id="238" name="Ink 237"/>
              </p:nvPicPr>
              <p:blipFill>
                <a:blip r:embed="rId295"/>
              </p:blipFill>
              <p:spPr>
                <a:xfrm>
                  <a:off x="3066120" y="4475640"/>
                  <a:ext cx="171720" cy="223560"/>
                </a:xfrm>
                <a:prstGeom prst="rect"/>
              </p:spPr>
            </p:pic>
          </mc:Fallback>
        </mc:AlternateContent>
        <mc:AlternateContent xmlns:mc="http://schemas.openxmlformats.org/markup-compatibility/2006" xmlns:p14="http://schemas.microsoft.com/office/powerpoint/2010/main">
          <mc:Choice Requires="p14">
            <p:contentPart p14:bwMode="auto" r:id="rId296">
              <p14:nvContentPartPr>
                <p14:cNvPr id="239" name="Ink 238"/>
                <p14:cNvContentPartPr/>
                <p14:nvPr/>
              </p14:nvContentPartPr>
              <p14:xfrm>
                <a:off x="3297240" y="4642680"/>
                <a:ext cx="105120" cy="113760"/>
              </p14:xfrm>
            </p:contentPart>
          </mc:Choice>
          <mc:Fallback xmlns="">
            <p:pic>
              <p:nvPicPr>
                <p:cNvPr id="239" name="Ink 238"/>
              </p:nvPicPr>
              <p:blipFill>
                <a:blip r:embed="rId297"/>
              </p:blipFill>
              <p:spPr>
                <a:xfrm>
                  <a:off x="3297240" y="4642680"/>
                  <a:ext cx="105120" cy="113760"/>
                </a:xfrm>
                <a:prstGeom prst="rect"/>
              </p:spPr>
            </p:pic>
          </mc:Fallback>
        </mc:AlternateContent>
        <mc:AlternateContent xmlns:mc="http://schemas.openxmlformats.org/markup-compatibility/2006" xmlns:p14="http://schemas.microsoft.com/office/powerpoint/2010/main">
          <mc:Choice Requires="p14">
            <p:contentPart p14:bwMode="auto" r:id="rId298">
              <p14:nvContentPartPr>
                <p14:cNvPr id="240" name="Ink 239"/>
                <p14:cNvContentPartPr/>
                <p14:nvPr/>
              </p14:nvContentPartPr>
              <p14:xfrm>
                <a:off x="3331440" y="4495800"/>
                <a:ext cx="93240" cy="95760"/>
              </p14:xfrm>
            </p:contentPart>
          </mc:Choice>
          <mc:Fallback xmlns="">
            <p:pic>
              <p:nvPicPr>
                <p:cNvPr id="240" name="Ink 239"/>
              </p:nvPicPr>
              <p:blipFill>
                <a:blip r:embed="rId299"/>
              </p:blipFill>
              <p:spPr>
                <a:xfrm>
                  <a:off x="3331440" y="4495800"/>
                  <a:ext cx="93240" cy="95760"/>
                </a:xfrm>
                <a:prstGeom prst="rect"/>
              </p:spPr>
            </p:pic>
          </mc:Fallback>
        </mc:AlternateContent>
        <mc:AlternateContent xmlns:mc="http://schemas.openxmlformats.org/markup-compatibility/2006" xmlns:p14="http://schemas.microsoft.com/office/powerpoint/2010/main">
          <mc:Choice Requires="p14">
            <p:contentPart p14:bwMode="auto" r:id="rId300">
              <p14:nvContentPartPr>
                <p14:cNvPr id="241" name="Ink 240"/>
                <p14:cNvContentPartPr/>
                <p14:nvPr/>
              </p14:nvContentPartPr>
              <p14:xfrm>
                <a:off x="3577320" y="4513800"/>
                <a:ext cx="360" cy="199080"/>
              </p14:xfrm>
            </p:contentPart>
          </mc:Choice>
          <mc:Fallback xmlns="">
            <p:pic>
              <p:nvPicPr>
                <p:cNvPr id="241" name="Ink 240"/>
              </p:nvPicPr>
              <p:blipFill>
                <a:blip r:embed="rId301"/>
              </p:blipFill>
              <p:spPr>
                <a:xfrm>
                  <a:off x="3577320" y="4513800"/>
                  <a:ext cx="360" cy="199080"/>
                </a:xfrm>
                <a:prstGeom prst="rect"/>
              </p:spPr>
            </p:pic>
          </mc:Fallback>
        </mc:AlternateContent>
        <mc:AlternateContent xmlns:mc="http://schemas.openxmlformats.org/markup-compatibility/2006" xmlns:p14="http://schemas.microsoft.com/office/powerpoint/2010/main">
          <mc:Choice Requires="p14">
            <p:contentPart p14:bwMode="auto" r:id="rId302">
              <p14:nvContentPartPr>
                <p14:cNvPr id="242" name="Ink 241"/>
                <p14:cNvContentPartPr/>
                <p14:nvPr/>
              </p14:nvContentPartPr>
              <p14:xfrm>
                <a:off x="3516480" y="4613880"/>
                <a:ext cx="160200" cy="13320"/>
              </p14:xfrm>
            </p:contentPart>
          </mc:Choice>
          <mc:Fallback xmlns="">
            <p:pic>
              <p:nvPicPr>
                <p:cNvPr id="242" name="Ink 241"/>
              </p:nvPicPr>
              <p:blipFill>
                <a:blip r:embed="rId303"/>
              </p:blipFill>
              <p:spPr>
                <a:xfrm>
                  <a:off x="3516480" y="4613880"/>
                  <a:ext cx="160200" cy="13320"/>
                </a:xfrm>
                <a:prstGeom prst="rect"/>
              </p:spPr>
            </p:pic>
          </mc:Fallback>
        </mc:AlternateContent>
        <mc:AlternateContent xmlns:mc="http://schemas.openxmlformats.org/markup-compatibility/2006" xmlns:p14="http://schemas.microsoft.com/office/powerpoint/2010/main">
          <mc:Choice Requires="p14">
            <p:contentPart p14:bwMode="auto" r:id="rId304">
              <p14:nvContentPartPr>
                <p14:cNvPr id="243" name="Ink 242"/>
                <p14:cNvContentPartPr/>
                <p14:nvPr/>
              </p14:nvContentPartPr>
              <p14:xfrm>
                <a:off x="3750120" y="4465920"/>
                <a:ext cx="160200" cy="237960"/>
              </p14:xfrm>
            </p:contentPart>
          </mc:Choice>
          <mc:Fallback xmlns="">
            <p:pic>
              <p:nvPicPr>
                <p:cNvPr id="243" name="Ink 242"/>
              </p:nvPicPr>
              <p:blipFill>
                <a:blip r:embed="rId305"/>
              </p:blipFill>
              <p:spPr>
                <a:xfrm>
                  <a:off x="3750120" y="4465920"/>
                  <a:ext cx="160200" cy="237960"/>
                </a:xfrm>
                <a:prstGeom prst="rect"/>
              </p:spPr>
            </p:pic>
          </mc:Fallback>
        </mc:AlternateContent>
      </p:grpSp>
      <mc:AlternateContent xmlns:mc="http://schemas.openxmlformats.org/markup-compatibility/2006" xmlns:p14="http://schemas.microsoft.com/office/powerpoint/2010/main">
        <mc:Choice Requires="p14">
          <p:contentPart p14:bwMode="auto" r:id="rId306">
            <p14:nvContentPartPr>
              <p14:cNvPr id="247" name="Ink 246"/>
              <p14:cNvContentPartPr/>
              <p14:nvPr/>
            </p14:nvContentPartPr>
            <p14:xfrm>
              <a:off x="4452840" y="5298960"/>
              <a:ext cx="51840" cy="86400"/>
            </p14:xfrm>
          </p:contentPart>
        </mc:Choice>
        <mc:Fallback xmlns="">
          <p:pic>
            <p:nvPicPr>
              <p:cNvPr id="247" name="Ink 246"/>
            </p:nvPicPr>
            <p:blipFill>
              <a:blip r:embed="rId307"/>
            </p:blipFill>
            <p:spPr>
              <a:xfrm>
                <a:off x="4452840" y="5298960"/>
                <a:ext cx="51840" cy="86400"/>
              </a:xfrm>
              <a:prstGeom prst="rect"/>
            </p:spPr>
          </p:pic>
        </mc:Fallback>
      </mc:AlternateContent>
      <mc:AlternateContent xmlns:mc="http://schemas.openxmlformats.org/markup-compatibility/2006" xmlns:p14="http://schemas.microsoft.com/office/powerpoint/2010/main">
        <mc:Choice Requires="p14">
          <p:contentPart p14:bwMode="auto" r:id="rId308">
            <p14:nvContentPartPr>
              <p14:cNvPr id="248" name="Ink 247"/>
              <p14:cNvContentPartPr/>
              <p14:nvPr/>
            </p14:nvContentPartPr>
            <p14:xfrm>
              <a:off x="4438440" y="5515680"/>
              <a:ext cx="86400" cy="159840"/>
            </p14:xfrm>
          </p:contentPart>
        </mc:Choice>
        <mc:Fallback xmlns="">
          <p:pic>
            <p:nvPicPr>
              <p:cNvPr id="248" name="Ink 247"/>
            </p:nvPicPr>
            <p:blipFill>
              <a:blip r:embed="rId309"/>
            </p:blipFill>
            <p:spPr>
              <a:xfrm>
                <a:off x="4438440" y="5515680"/>
                <a:ext cx="86400" cy="159840"/>
              </a:xfrm>
              <a:prstGeom prst="rect"/>
            </p:spPr>
          </p:pic>
        </mc:Fallback>
      </mc:AlternateContent>
      <mc:AlternateContent xmlns:mc="http://schemas.openxmlformats.org/markup-compatibility/2006" xmlns:p14="http://schemas.microsoft.com/office/powerpoint/2010/main">
        <mc:Choice Requires="p14">
          <p:contentPart p14:bwMode="auto" r:id="rId310">
            <p14:nvContentPartPr>
              <p14:cNvPr id="249" name="Ink 248"/>
              <p14:cNvContentPartPr/>
              <p14:nvPr/>
            </p14:nvContentPartPr>
            <p14:xfrm>
              <a:off x="4237920" y="6375720"/>
              <a:ext cx="87480" cy="59400"/>
            </p14:xfrm>
          </p:contentPart>
        </mc:Choice>
        <mc:Fallback xmlns="">
          <p:pic>
            <p:nvPicPr>
              <p:cNvPr id="249" name="Ink 248"/>
            </p:nvPicPr>
            <p:blipFill>
              <a:blip r:embed="rId311"/>
            </p:blipFill>
            <p:spPr>
              <a:xfrm>
                <a:off x="4237920" y="6375720"/>
                <a:ext cx="87480" cy="59400"/>
              </a:xfrm>
              <a:prstGeom prst="rect"/>
            </p:spPr>
          </p:pic>
        </mc:Fallback>
      </mc:AlternateContent>
      <mc:AlternateContent xmlns:mc="http://schemas.openxmlformats.org/markup-compatibility/2006" xmlns:p14="http://schemas.microsoft.com/office/powerpoint/2010/main">
        <mc:Choice Requires="p14">
          <p:contentPart p14:bwMode="auto" r:id="rId312">
            <p14:nvContentPartPr>
              <p14:cNvPr id="250" name="Ink 249"/>
              <p14:cNvContentPartPr/>
              <p14:nvPr/>
            </p14:nvContentPartPr>
            <p14:xfrm>
              <a:off x="4228920" y="6565440"/>
              <a:ext cx="83880" cy="137520"/>
            </p14:xfrm>
          </p:contentPart>
        </mc:Choice>
        <mc:Fallback xmlns="">
          <p:pic>
            <p:nvPicPr>
              <p:cNvPr id="250" name="Ink 249"/>
            </p:nvPicPr>
            <p:blipFill>
              <a:blip r:embed="rId313"/>
            </p:blipFill>
            <p:spPr>
              <a:xfrm>
                <a:off x="4228920" y="6565440"/>
                <a:ext cx="83880" cy="137520"/>
              </a:xfrm>
              <a:prstGeom prst="rect"/>
            </p:spPr>
          </p:pic>
        </mc:Fallback>
      </mc:AlternateContent>
      <p:grpSp>
        <p:nvGrpSpPr>
          <p:cNvPr id="253" name="Group 252"/>
          <p:cNvGrpSpPr/>
          <p:nvPr/>
        </p:nvGrpSpPr>
        <p:grpSpPr>
          <a:xfrm>
            <a:off x="2515320" y="4895040"/>
            <a:ext cx="174240" cy="203400"/>
            <a:chOff x="2515320" y="4895040"/>
            <a:chExt cx="174240" cy="203400"/>
          </a:xfrm>
        </p:grpSpPr>
        <mc:AlternateContent xmlns:mc="http://schemas.openxmlformats.org/markup-compatibility/2006" xmlns:p14="http://schemas.microsoft.com/office/powerpoint/2010/main">
          <mc:Choice Requires="p14">
            <p:contentPart p14:bwMode="auto" r:id="rId314">
              <p14:nvContentPartPr>
                <p14:cNvPr id="251" name="Ink 250"/>
                <p14:cNvContentPartPr/>
                <p14:nvPr/>
              </p14:nvContentPartPr>
              <p14:xfrm>
                <a:off x="2515320" y="4895040"/>
                <a:ext cx="174240" cy="111960"/>
              </p14:xfrm>
            </p:contentPart>
          </mc:Choice>
          <mc:Fallback xmlns="">
            <p:pic>
              <p:nvPicPr>
                <p:cNvPr id="251" name="Ink 250"/>
              </p:nvPicPr>
              <p:blipFill>
                <a:blip r:embed="rId315"/>
              </p:blipFill>
              <p:spPr>
                <a:xfrm>
                  <a:off x="2515320" y="4895040"/>
                  <a:ext cx="174240" cy="111960"/>
                </a:xfrm>
                <a:prstGeom prst="rect"/>
              </p:spPr>
            </p:pic>
          </mc:Fallback>
        </mc:AlternateContent>
        <mc:AlternateContent xmlns:mc="http://schemas.openxmlformats.org/markup-compatibility/2006" xmlns:p14="http://schemas.microsoft.com/office/powerpoint/2010/main">
          <mc:Choice Requires="p14">
            <p:contentPart p14:bwMode="auto" r:id="rId316">
              <p14:nvContentPartPr>
                <p14:cNvPr id="252" name="Ink 251"/>
                <p14:cNvContentPartPr/>
                <p14:nvPr/>
              </p14:nvContentPartPr>
              <p14:xfrm>
                <a:off x="2521800" y="5090520"/>
                <a:ext cx="125640" cy="7920"/>
              </p14:xfrm>
            </p:contentPart>
          </mc:Choice>
          <mc:Fallback xmlns="">
            <p:pic>
              <p:nvPicPr>
                <p:cNvPr id="252" name="Ink 251"/>
              </p:nvPicPr>
              <p:blipFill>
                <a:blip r:embed="rId317"/>
              </p:blipFill>
              <p:spPr>
                <a:xfrm>
                  <a:off x="2521800" y="5090520"/>
                  <a:ext cx="125640" cy="7920"/>
                </a:xfrm>
                <a:prstGeom prst="rect"/>
              </p:spPr>
            </p:pic>
          </mc:Fallback>
        </mc:AlternateContent>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Mid Sem-Practical</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1" name="Group 20"/>
          <p:cNvGrpSpPr/>
          <p:nvPr/>
        </p:nvGrpSpPr>
        <p:grpSpPr>
          <a:xfrm>
            <a:off x="762006" y="2291034"/>
            <a:ext cx="4592520" cy="669240"/>
            <a:chOff x="762006" y="2291034"/>
            <a:chExt cx="4592520" cy="66924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62006" y="2404074"/>
                <a:ext cx="1169280" cy="328320"/>
              </p14:xfrm>
            </p:contentPart>
          </mc:Choice>
          <mc:Fallback xmlns="">
            <p:pic>
              <p:nvPicPr>
                <p:cNvPr id="4" name="Ink 3"/>
              </p:nvPicPr>
              <p:blipFill>
                <a:blip r:embed="rId3"/>
              </p:blipFill>
              <p:spPr>
                <a:xfrm>
                  <a:off x="762006" y="2404074"/>
                  <a:ext cx="1169280" cy="32832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581366" y="2307954"/>
                <a:ext cx="88920" cy="87120"/>
              </p14:xfrm>
            </p:contentPart>
          </mc:Choice>
          <mc:Fallback xmlns="">
            <p:pic>
              <p:nvPicPr>
                <p:cNvPr id="5" name="Ink 4"/>
              </p:nvPicPr>
              <p:blipFill>
                <a:blip r:embed="rId5"/>
              </p:blipFill>
              <p:spPr>
                <a:xfrm>
                  <a:off x="1581366" y="2307954"/>
                  <a:ext cx="88920" cy="871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470846" y="2441154"/>
                <a:ext cx="115920" cy="6480"/>
              </p14:xfrm>
            </p:contentPart>
          </mc:Choice>
          <mc:Fallback xmlns="">
            <p:pic>
              <p:nvPicPr>
                <p:cNvPr id="6" name="Ink 5"/>
              </p:nvPicPr>
              <p:blipFill>
                <a:blip r:embed="rId7"/>
              </p:blipFill>
              <p:spPr>
                <a:xfrm>
                  <a:off x="1470846" y="2441154"/>
                  <a:ext cx="115920" cy="648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1314606" y="2291034"/>
                <a:ext cx="92880" cy="68760"/>
              </p14:xfrm>
            </p:contentPart>
          </mc:Choice>
          <mc:Fallback xmlns="">
            <p:pic>
              <p:nvPicPr>
                <p:cNvPr id="7" name="Ink 6"/>
              </p:nvPicPr>
              <p:blipFill>
                <a:blip r:embed="rId9"/>
              </p:blipFill>
              <p:spPr>
                <a:xfrm>
                  <a:off x="1314606" y="2291034"/>
                  <a:ext cx="92880" cy="687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2062686" y="2491194"/>
                <a:ext cx="1136520" cy="469080"/>
              </p14:xfrm>
            </p:contentPart>
          </mc:Choice>
          <mc:Fallback xmlns="">
            <p:pic>
              <p:nvPicPr>
                <p:cNvPr id="9" name="Ink 8"/>
              </p:nvPicPr>
              <p:blipFill>
                <a:blip r:embed="rId11"/>
              </p:blipFill>
              <p:spPr>
                <a:xfrm>
                  <a:off x="2062686" y="2491194"/>
                  <a:ext cx="1136520" cy="4690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2349606" y="2336394"/>
                <a:ext cx="137520" cy="98280"/>
              </p14:xfrm>
            </p:contentPart>
          </mc:Choice>
          <mc:Fallback xmlns="">
            <p:pic>
              <p:nvPicPr>
                <p:cNvPr id="11" name="Ink 10"/>
              </p:nvPicPr>
              <p:blipFill>
                <a:blip r:embed="rId13"/>
              </p:blipFill>
              <p:spPr>
                <a:xfrm>
                  <a:off x="2349606" y="2336394"/>
                  <a:ext cx="137520" cy="982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3340326" y="2422074"/>
                <a:ext cx="947880" cy="294480"/>
              </p14:xfrm>
            </p:contentPart>
          </mc:Choice>
          <mc:Fallback xmlns="">
            <p:pic>
              <p:nvPicPr>
                <p:cNvPr id="12" name="Ink 11"/>
              </p:nvPicPr>
              <p:blipFill>
                <a:blip r:embed="rId15"/>
              </p:blipFill>
              <p:spPr>
                <a:xfrm>
                  <a:off x="3340326" y="2422074"/>
                  <a:ext cx="947880" cy="29448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4459566" y="2353674"/>
                <a:ext cx="167760" cy="395640"/>
              </p14:xfrm>
            </p:contentPart>
          </mc:Choice>
          <mc:Fallback xmlns="">
            <p:pic>
              <p:nvPicPr>
                <p:cNvPr id="13" name="Ink 12"/>
              </p:nvPicPr>
              <p:blipFill>
                <a:blip r:embed="rId17"/>
              </p:blipFill>
              <p:spPr>
                <a:xfrm>
                  <a:off x="4459566" y="2353674"/>
                  <a:ext cx="167760" cy="39564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4" name="Ink 13"/>
                <p14:cNvContentPartPr/>
                <p14:nvPr/>
              </p14:nvContentPartPr>
              <p14:xfrm>
                <a:off x="4686726" y="2426754"/>
                <a:ext cx="173160" cy="278640"/>
              </p14:xfrm>
            </p:contentPart>
          </mc:Choice>
          <mc:Fallback xmlns="">
            <p:pic>
              <p:nvPicPr>
                <p:cNvPr id="14" name="Ink 13"/>
              </p:nvPicPr>
              <p:blipFill>
                <a:blip r:embed="rId19"/>
              </p:blipFill>
              <p:spPr>
                <a:xfrm>
                  <a:off x="4686726" y="2426754"/>
                  <a:ext cx="173160" cy="27864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5" name="Ink 14"/>
                <p14:cNvContentPartPr/>
                <p14:nvPr/>
              </p14:nvContentPartPr>
              <p14:xfrm>
                <a:off x="4853406" y="2447994"/>
                <a:ext cx="138960" cy="282600"/>
              </p14:xfrm>
            </p:contentPart>
          </mc:Choice>
          <mc:Fallback xmlns="">
            <p:pic>
              <p:nvPicPr>
                <p:cNvPr id="15" name="Ink 14"/>
              </p:nvPicPr>
              <p:blipFill>
                <a:blip r:embed="rId21"/>
              </p:blipFill>
              <p:spPr>
                <a:xfrm>
                  <a:off x="4853406" y="2447994"/>
                  <a:ext cx="138960" cy="28260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8" name="Ink 17"/>
                <p14:cNvContentPartPr/>
                <p14:nvPr/>
              </p14:nvContentPartPr>
              <p14:xfrm>
                <a:off x="5090646" y="2462754"/>
                <a:ext cx="118440" cy="244800"/>
              </p14:xfrm>
            </p:contentPart>
          </mc:Choice>
          <mc:Fallback xmlns="">
            <p:pic>
              <p:nvPicPr>
                <p:cNvPr id="18" name="Ink 17"/>
              </p:nvPicPr>
              <p:blipFill>
                <a:blip r:embed="rId23"/>
              </p:blipFill>
              <p:spPr>
                <a:xfrm>
                  <a:off x="5090646" y="2462754"/>
                  <a:ext cx="118440" cy="2448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9" name="Ink 18"/>
                <p14:cNvContentPartPr/>
                <p14:nvPr/>
              </p14:nvContentPartPr>
              <p14:xfrm>
                <a:off x="5232846" y="2343594"/>
                <a:ext cx="121680" cy="430200"/>
              </p14:xfrm>
            </p:contentPart>
          </mc:Choice>
          <mc:Fallback xmlns="">
            <p:pic>
              <p:nvPicPr>
                <p:cNvPr id="19" name="Ink 18"/>
              </p:nvPicPr>
              <p:blipFill>
                <a:blip r:embed="rId25"/>
              </p:blipFill>
              <p:spPr>
                <a:xfrm>
                  <a:off x="5232846" y="2343594"/>
                  <a:ext cx="121680" cy="430200"/>
                </a:xfrm>
                <a:prstGeom prst="rect"/>
              </p:spPr>
            </p:pic>
          </mc:Fallback>
        </mc:AlternateContent>
      </p:grpSp>
      <p:grpSp>
        <p:nvGrpSpPr>
          <p:cNvPr id="27" name="Group 26"/>
          <p:cNvGrpSpPr/>
          <p:nvPr/>
        </p:nvGrpSpPr>
        <p:grpSpPr>
          <a:xfrm>
            <a:off x="236046" y="2431434"/>
            <a:ext cx="376560" cy="395280"/>
            <a:chOff x="236046" y="2431434"/>
            <a:chExt cx="376560" cy="395280"/>
          </a:xfrm>
        </p:grpSpPr>
        <mc:AlternateContent xmlns:mc="http://schemas.openxmlformats.org/markup-compatibility/2006" xmlns:p14="http://schemas.microsoft.com/office/powerpoint/2010/main">
          <mc:Choice Requires="p14">
            <p:contentPart p14:bwMode="auto" r:id="rId26">
              <p14:nvContentPartPr>
                <p14:cNvPr id="22" name="Ink 21"/>
                <p14:cNvContentPartPr/>
                <p14:nvPr/>
              </p14:nvContentPartPr>
              <p14:xfrm>
                <a:off x="356286" y="2483994"/>
                <a:ext cx="101160" cy="233280"/>
              </p14:xfrm>
            </p:contentPart>
          </mc:Choice>
          <mc:Fallback xmlns="">
            <p:pic>
              <p:nvPicPr>
                <p:cNvPr id="22" name="Ink 21"/>
              </p:nvPicPr>
              <p:blipFill>
                <a:blip r:embed="rId27"/>
              </p:blipFill>
              <p:spPr>
                <a:xfrm>
                  <a:off x="356286" y="2483994"/>
                  <a:ext cx="101160" cy="23328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23" name="Ink 22"/>
                <p14:cNvContentPartPr/>
                <p14:nvPr/>
              </p14:nvContentPartPr>
              <p14:xfrm>
                <a:off x="236046" y="2431434"/>
                <a:ext cx="376560" cy="395280"/>
              </p14:xfrm>
            </p:contentPart>
          </mc:Choice>
          <mc:Fallback xmlns="">
            <p:pic>
              <p:nvPicPr>
                <p:cNvPr id="23" name="Ink 22"/>
              </p:nvPicPr>
              <p:blipFill>
                <a:blip r:embed="rId29"/>
              </p:blipFill>
              <p:spPr>
                <a:xfrm>
                  <a:off x="236046" y="2431434"/>
                  <a:ext cx="376560" cy="395280"/>
                </a:xfrm>
                <a:prstGeom prst="rect"/>
              </p:spPr>
            </p:pic>
          </mc:Fallback>
        </mc:AlternateContent>
      </p:grpSp>
      <p:grpSp>
        <p:nvGrpSpPr>
          <p:cNvPr id="26" name="Group 25"/>
          <p:cNvGrpSpPr/>
          <p:nvPr/>
        </p:nvGrpSpPr>
        <p:grpSpPr>
          <a:xfrm>
            <a:off x="157206" y="3179514"/>
            <a:ext cx="417600" cy="435600"/>
            <a:chOff x="157206" y="3179514"/>
            <a:chExt cx="417600" cy="435600"/>
          </a:xfrm>
        </p:grpSpPr>
        <mc:AlternateContent xmlns:mc="http://schemas.openxmlformats.org/markup-compatibility/2006" xmlns:p14="http://schemas.microsoft.com/office/powerpoint/2010/main">
          <mc:Choice Requires="p14">
            <p:contentPart p14:bwMode="auto" r:id="rId30">
              <p14:nvContentPartPr>
                <p14:cNvPr id="24" name="Ink 23"/>
                <p14:cNvContentPartPr/>
                <p14:nvPr/>
              </p14:nvContentPartPr>
              <p14:xfrm>
                <a:off x="234966" y="3265554"/>
                <a:ext cx="187920" cy="198720"/>
              </p14:xfrm>
            </p:contentPart>
          </mc:Choice>
          <mc:Fallback xmlns="">
            <p:pic>
              <p:nvPicPr>
                <p:cNvPr id="24" name="Ink 23"/>
              </p:nvPicPr>
              <p:blipFill>
                <a:blip r:embed="rId31"/>
              </p:blipFill>
              <p:spPr>
                <a:xfrm>
                  <a:off x="234966" y="3265554"/>
                  <a:ext cx="187920" cy="19872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25" name="Ink 24"/>
                <p14:cNvContentPartPr/>
                <p14:nvPr/>
              </p14:nvContentPartPr>
              <p14:xfrm>
                <a:off x="157206" y="3179514"/>
                <a:ext cx="417600" cy="435600"/>
              </p14:xfrm>
            </p:contentPart>
          </mc:Choice>
          <mc:Fallback xmlns="">
            <p:pic>
              <p:nvPicPr>
                <p:cNvPr id="25" name="Ink 24"/>
              </p:nvPicPr>
              <p:blipFill>
                <a:blip r:embed="rId33"/>
              </p:blipFill>
              <p:spPr>
                <a:xfrm>
                  <a:off x="157206" y="3179514"/>
                  <a:ext cx="417600" cy="435600"/>
                </a:xfrm>
                <a:prstGeom prst="rect"/>
              </p:spPr>
            </p:pic>
          </mc:Fallback>
        </mc:AlternateContent>
      </p:grpSp>
      <p:grpSp>
        <p:nvGrpSpPr>
          <p:cNvPr id="34" name="Group 33"/>
          <p:cNvGrpSpPr/>
          <p:nvPr/>
        </p:nvGrpSpPr>
        <p:grpSpPr>
          <a:xfrm>
            <a:off x="866766" y="3095274"/>
            <a:ext cx="3227040" cy="613440"/>
            <a:chOff x="866766" y="3095274"/>
            <a:chExt cx="3227040" cy="613440"/>
          </a:xfrm>
        </p:grpSpPr>
        <mc:AlternateContent xmlns:mc="http://schemas.openxmlformats.org/markup-compatibility/2006" xmlns:p14="http://schemas.microsoft.com/office/powerpoint/2010/main">
          <mc:Choice Requires="p14">
            <p:contentPart p14:bwMode="auto" r:id="rId34">
              <p14:nvContentPartPr>
                <p14:cNvPr id="28" name="Ink 27"/>
                <p14:cNvContentPartPr/>
                <p14:nvPr/>
              </p14:nvContentPartPr>
              <p14:xfrm>
                <a:off x="866766" y="3140274"/>
                <a:ext cx="909720" cy="545760"/>
              </p14:xfrm>
            </p:contentPart>
          </mc:Choice>
          <mc:Fallback xmlns="">
            <p:pic>
              <p:nvPicPr>
                <p:cNvPr id="28" name="Ink 27"/>
              </p:nvPicPr>
              <p:blipFill>
                <a:blip r:embed="rId35"/>
              </p:blipFill>
              <p:spPr>
                <a:xfrm>
                  <a:off x="866766" y="3140274"/>
                  <a:ext cx="909720" cy="54576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29" name="Ink 28"/>
                <p14:cNvContentPartPr/>
                <p14:nvPr/>
              </p14:nvContentPartPr>
              <p14:xfrm>
                <a:off x="1906446" y="3198234"/>
                <a:ext cx="24840" cy="296280"/>
              </p14:xfrm>
            </p:contentPart>
          </mc:Choice>
          <mc:Fallback xmlns="">
            <p:pic>
              <p:nvPicPr>
                <p:cNvPr id="29" name="Ink 28"/>
              </p:nvPicPr>
              <p:blipFill>
                <a:blip r:embed="rId37"/>
              </p:blipFill>
              <p:spPr>
                <a:xfrm>
                  <a:off x="1906446" y="3198234"/>
                  <a:ext cx="24840" cy="29628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30" name="Ink 29"/>
                <p14:cNvContentPartPr/>
                <p14:nvPr/>
              </p14:nvContentPartPr>
              <p14:xfrm>
                <a:off x="1810326" y="3152154"/>
                <a:ext cx="929160" cy="556560"/>
              </p14:xfrm>
            </p:contentPart>
          </mc:Choice>
          <mc:Fallback xmlns="">
            <p:pic>
              <p:nvPicPr>
                <p:cNvPr id="30" name="Ink 29"/>
              </p:nvPicPr>
              <p:blipFill>
                <a:blip r:embed="rId39"/>
              </p:blipFill>
              <p:spPr>
                <a:xfrm>
                  <a:off x="1810326" y="3152154"/>
                  <a:ext cx="929160" cy="55656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32" name="Ink 31"/>
                <p14:cNvContentPartPr/>
                <p14:nvPr/>
              </p14:nvContentPartPr>
              <p14:xfrm>
                <a:off x="2837046" y="3145674"/>
                <a:ext cx="89280" cy="425520"/>
              </p14:xfrm>
            </p:contentPart>
          </mc:Choice>
          <mc:Fallback xmlns="">
            <p:pic>
              <p:nvPicPr>
                <p:cNvPr id="32" name="Ink 31"/>
              </p:nvPicPr>
              <p:blipFill>
                <a:blip r:embed="rId41"/>
              </p:blipFill>
              <p:spPr>
                <a:xfrm>
                  <a:off x="2837046" y="3145674"/>
                  <a:ext cx="89280" cy="42552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3" name="Ink 32"/>
                <p14:cNvContentPartPr/>
                <p14:nvPr/>
              </p14:nvContentPartPr>
              <p14:xfrm>
                <a:off x="3093006" y="3095274"/>
                <a:ext cx="1000800" cy="581760"/>
              </p14:xfrm>
            </p:contentPart>
          </mc:Choice>
          <mc:Fallback xmlns="">
            <p:pic>
              <p:nvPicPr>
                <p:cNvPr id="33" name="Ink 32"/>
              </p:nvPicPr>
              <p:blipFill>
                <a:blip r:embed="rId43"/>
              </p:blipFill>
              <p:spPr>
                <a:xfrm>
                  <a:off x="3093006" y="3095274"/>
                  <a:ext cx="1000800" cy="581760"/>
                </a:xfrm>
                <a:prstGeom prst="rect"/>
              </p:spPr>
            </p:pic>
          </mc:Fallback>
        </mc:AlternateContent>
      </p:grpSp>
      <p:grpSp>
        <p:nvGrpSpPr>
          <p:cNvPr id="37" name="Group 36"/>
          <p:cNvGrpSpPr/>
          <p:nvPr/>
        </p:nvGrpSpPr>
        <p:grpSpPr>
          <a:xfrm>
            <a:off x="4206486" y="3157194"/>
            <a:ext cx="1650240" cy="639000"/>
            <a:chOff x="4206486" y="3157194"/>
            <a:chExt cx="1650240" cy="639000"/>
          </a:xfrm>
        </p:grpSpPr>
        <mc:AlternateContent xmlns:mc="http://schemas.openxmlformats.org/markup-compatibility/2006" xmlns:p14="http://schemas.microsoft.com/office/powerpoint/2010/main">
          <mc:Choice Requires="p14">
            <p:contentPart p14:bwMode="auto" r:id="rId44">
              <p14:nvContentPartPr>
                <p14:cNvPr id="35" name="Ink 34"/>
                <p14:cNvContentPartPr/>
                <p14:nvPr/>
              </p14:nvContentPartPr>
              <p14:xfrm>
                <a:off x="4206486" y="3191754"/>
                <a:ext cx="1305360" cy="604440"/>
              </p14:xfrm>
            </p:contentPart>
          </mc:Choice>
          <mc:Fallback xmlns="">
            <p:pic>
              <p:nvPicPr>
                <p:cNvPr id="35" name="Ink 34"/>
              </p:nvPicPr>
              <p:blipFill>
                <a:blip r:embed="rId45"/>
              </p:blipFill>
              <p:spPr>
                <a:xfrm>
                  <a:off x="4206486" y="3191754"/>
                  <a:ext cx="1305360" cy="6044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36" name="Ink 35"/>
                <p14:cNvContentPartPr/>
                <p14:nvPr/>
              </p14:nvContentPartPr>
              <p14:xfrm>
                <a:off x="5650446" y="3157194"/>
                <a:ext cx="206280" cy="164160"/>
              </p14:xfrm>
            </p:contentPart>
          </mc:Choice>
          <mc:Fallback xmlns="">
            <p:pic>
              <p:nvPicPr>
                <p:cNvPr id="36" name="Ink 35"/>
              </p:nvPicPr>
              <p:blipFill>
                <a:blip r:embed="rId47"/>
              </p:blipFill>
              <p:spPr>
                <a:xfrm>
                  <a:off x="5650446" y="3157194"/>
                  <a:ext cx="206280" cy="164160"/>
                </a:xfrm>
                <a:prstGeom prst="rect"/>
              </p:spPr>
            </p:pic>
          </mc:Fallback>
        </mc:AlternateContent>
      </p:grpSp>
      <p:grpSp>
        <p:nvGrpSpPr>
          <p:cNvPr id="45" name="Group 44"/>
          <p:cNvGrpSpPr/>
          <p:nvPr/>
        </p:nvGrpSpPr>
        <p:grpSpPr>
          <a:xfrm>
            <a:off x="6061206" y="3079434"/>
            <a:ext cx="2864880" cy="500760"/>
            <a:chOff x="6061206" y="3079434"/>
            <a:chExt cx="2864880" cy="500760"/>
          </a:xfrm>
        </p:grpSpPr>
        <mc:AlternateContent xmlns:mc="http://schemas.openxmlformats.org/markup-compatibility/2006" xmlns:p14="http://schemas.microsoft.com/office/powerpoint/2010/main">
          <mc:Choice Requires="p14">
            <p:contentPart p14:bwMode="auto" r:id="rId48">
              <p14:nvContentPartPr>
                <p14:cNvPr id="38" name="Ink 37"/>
                <p14:cNvContentPartPr/>
                <p14:nvPr/>
              </p14:nvContentPartPr>
              <p14:xfrm>
                <a:off x="6065166" y="3108954"/>
                <a:ext cx="114480" cy="303840"/>
              </p14:xfrm>
            </p:contentPart>
          </mc:Choice>
          <mc:Fallback xmlns="">
            <p:pic>
              <p:nvPicPr>
                <p:cNvPr id="38" name="Ink 37"/>
              </p:nvPicPr>
              <p:blipFill>
                <a:blip r:embed="rId49"/>
              </p:blipFill>
              <p:spPr>
                <a:xfrm>
                  <a:off x="6065166" y="3108954"/>
                  <a:ext cx="114480" cy="30384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39" name="Ink 38"/>
                <p14:cNvContentPartPr/>
                <p14:nvPr/>
              </p14:nvContentPartPr>
              <p14:xfrm>
                <a:off x="6061206" y="3233514"/>
                <a:ext cx="837360" cy="198720"/>
              </p14:xfrm>
            </p:contentPart>
          </mc:Choice>
          <mc:Fallback xmlns="">
            <p:pic>
              <p:nvPicPr>
                <p:cNvPr id="39" name="Ink 38"/>
              </p:nvPicPr>
              <p:blipFill>
                <a:blip r:embed="rId51"/>
              </p:blipFill>
              <p:spPr>
                <a:xfrm>
                  <a:off x="6061206" y="3233514"/>
                  <a:ext cx="837360" cy="19872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0" name="Ink 39"/>
                <p14:cNvContentPartPr/>
                <p14:nvPr/>
              </p14:nvContentPartPr>
              <p14:xfrm>
                <a:off x="7027806" y="3155754"/>
                <a:ext cx="25200" cy="253440"/>
              </p14:xfrm>
            </p:contentPart>
          </mc:Choice>
          <mc:Fallback xmlns="">
            <p:pic>
              <p:nvPicPr>
                <p:cNvPr id="40" name="Ink 39"/>
              </p:nvPicPr>
              <p:blipFill>
                <a:blip r:embed="rId53"/>
              </p:blipFill>
              <p:spPr>
                <a:xfrm>
                  <a:off x="7027806" y="3155754"/>
                  <a:ext cx="25200" cy="25344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41" name="Ink 40"/>
                <p14:cNvContentPartPr/>
                <p14:nvPr/>
              </p14:nvContentPartPr>
              <p14:xfrm>
                <a:off x="6971286" y="3101754"/>
                <a:ext cx="911520" cy="478440"/>
              </p14:xfrm>
            </p:contentPart>
          </mc:Choice>
          <mc:Fallback xmlns="">
            <p:pic>
              <p:nvPicPr>
                <p:cNvPr id="41" name="Ink 40"/>
              </p:nvPicPr>
              <p:blipFill>
                <a:blip r:embed="rId55"/>
              </p:blipFill>
              <p:spPr>
                <a:xfrm>
                  <a:off x="6971286" y="3101754"/>
                  <a:ext cx="911520" cy="47844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42" name="Ink 41"/>
                <p14:cNvContentPartPr/>
                <p14:nvPr/>
              </p14:nvContentPartPr>
              <p14:xfrm>
                <a:off x="8058126" y="3079434"/>
                <a:ext cx="867960" cy="312120"/>
              </p14:xfrm>
            </p:contentPart>
          </mc:Choice>
          <mc:Fallback xmlns="">
            <p:pic>
              <p:nvPicPr>
                <p:cNvPr id="42" name="Ink 41"/>
              </p:nvPicPr>
              <p:blipFill>
                <a:blip r:embed="rId57"/>
              </p:blipFill>
              <p:spPr>
                <a:xfrm>
                  <a:off x="8058126" y="3079434"/>
                  <a:ext cx="867960" cy="31212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44" name="Ink 43"/>
                <p14:cNvContentPartPr/>
                <p14:nvPr/>
              </p14:nvContentPartPr>
              <p14:xfrm>
                <a:off x="8318766" y="3107514"/>
                <a:ext cx="134640" cy="14400"/>
              </p14:xfrm>
            </p:contentPart>
          </mc:Choice>
          <mc:Fallback xmlns="">
            <p:pic>
              <p:nvPicPr>
                <p:cNvPr id="44" name="Ink 43"/>
              </p:nvPicPr>
              <p:blipFill>
                <a:blip r:embed="rId59"/>
              </p:blipFill>
              <p:spPr>
                <a:xfrm>
                  <a:off x="8318766" y="3107514"/>
                  <a:ext cx="134640" cy="14400"/>
                </a:xfrm>
                <a:prstGeom prst="rect"/>
              </p:spPr>
            </p:pic>
          </mc:Fallback>
        </mc:AlternateContent>
      </p:grpSp>
      <p:grpSp>
        <p:nvGrpSpPr>
          <p:cNvPr id="56" name="Group 55"/>
          <p:cNvGrpSpPr/>
          <p:nvPr/>
        </p:nvGrpSpPr>
        <p:grpSpPr>
          <a:xfrm>
            <a:off x="9067926" y="2924994"/>
            <a:ext cx="1035000" cy="588600"/>
            <a:chOff x="9067926" y="2924994"/>
            <a:chExt cx="1035000" cy="588600"/>
          </a:xfrm>
        </p:grpSpPr>
        <mc:AlternateContent xmlns:mc="http://schemas.openxmlformats.org/markup-compatibility/2006" xmlns:p14="http://schemas.microsoft.com/office/powerpoint/2010/main">
          <mc:Choice Requires="p14">
            <p:contentPart p14:bwMode="auto" r:id="rId60">
              <p14:nvContentPartPr>
                <p14:cNvPr id="46" name="Ink 45"/>
                <p14:cNvContentPartPr/>
                <p14:nvPr/>
              </p14:nvContentPartPr>
              <p14:xfrm>
                <a:off x="9099606" y="3167274"/>
                <a:ext cx="9360" cy="346320"/>
              </p14:xfrm>
            </p:contentPart>
          </mc:Choice>
          <mc:Fallback xmlns="">
            <p:pic>
              <p:nvPicPr>
                <p:cNvPr id="46" name="Ink 45"/>
              </p:nvPicPr>
              <p:blipFill>
                <a:blip r:embed="rId61"/>
              </p:blipFill>
              <p:spPr>
                <a:xfrm>
                  <a:off x="9099606" y="3167274"/>
                  <a:ext cx="9360" cy="34632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47" name="Ink 46"/>
                <p14:cNvContentPartPr/>
                <p14:nvPr/>
              </p14:nvContentPartPr>
              <p14:xfrm>
                <a:off x="9067926" y="3061434"/>
                <a:ext cx="1035000" cy="280800"/>
              </p14:xfrm>
            </p:contentPart>
          </mc:Choice>
          <mc:Fallback xmlns="">
            <p:pic>
              <p:nvPicPr>
                <p:cNvPr id="47" name="Ink 46"/>
              </p:nvPicPr>
              <p:blipFill>
                <a:blip r:embed="rId63"/>
              </p:blipFill>
              <p:spPr>
                <a:xfrm>
                  <a:off x="9067926" y="3061434"/>
                  <a:ext cx="1035000" cy="2808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48" name="Ink 47"/>
                <p14:cNvContentPartPr/>
                <p14:nvPr/>
              </p14:nvContentPartPr>
              <p14:xfrm>
                <a:off x="9430086" y="3135954"/>
                <a:ext cx="104040" cy="9360"/>
              </p14:xfrm>
            </p:contentPart>
          </mc:Choice>
          <mc:Fallback xmlns="">
            <p:pic>
              <p:nvPicPr>
                <p:cNvPr id="48" name="Ink 47"/>
              </p:nvPicPr>
              <p:blipFill>
                <a:blip r:embed="rId65"/>
              </p:blipFill>
              <p:spPr>
                <a:xfrm>
                  <a:off x="9430086" y="3135954"/>
                  <a:ext cx="104040" cy="93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49" name="Ink 48"/>
                <p14:cNvContentPartPr/>
                <p14:nvPr/>
              </p14:nvContentPartPr>
              <p14:xfrm>
                <a:off x="9223806" y="2924994"/>
                <a:ext cx="138960" cy="82800"/>
              </p14:xfrm>
            </p:contentPart>
          </mc:Choice>
          <mc:Fallback xmlns="">
            <p:pic>
              <p:nvPicPr>
                <p:cNvPr id="49" name="Ink 48"/>
              </p:nvPicPr>
              <p:blipFill>
                <a:blip r:embed="rId67"/>
              </p:blipFill>
              <p:spPr>
                <a:xfrm>
                  <a:off x="9223806" y="2924994"/>
                  <a:ext cx="138960" cy="82800"/>
                </a:xfrm>
                <a:prstGeom prst="rect"/>
              </p:spPr>
            </p:pic>
          </mc:Fallback>
        </mc:AlternateContent>
      </p:grpSp>
      <p:grpSp>
        <p:nvGrpSpPr>
          <p:cNvPr id="55" name="Group 54"/>
          <p:cNvGrpSpPr/>
          <p:nvPr/>
        </p:nvGrpSpPr>
        <p:grpSpPr>
          <a:xfrm>
            <a:off x="10213446" y="2688114"/>
            <a:ext cx="1454760" cy="838440"/>
            <a:chOff x="10213446" y="2688114"/>
            <a:chExt cx="1454760" cy="838440"/>
          </a:xfrm>
        </p:grpSpPr>
        <mc:AlternateContent xmlns:mc="http://schemas.openxmlformats.org/markup-compatibility/2006" xmlns:p14="http://schemas.microsoft.com/office/powerpoint/2010/main">
          <mc:Choice Requires="p14">
            <p:contentPart p14:bwMode="auto" r:id="rId68">
              <p14:nvContentPartPr>
                <p14:cNvPr id="50" name="Ink 49"/>
                <p14:cNvContentPartPr/>
                <p14:nvPr/>
              </p14:nvContentPartPr>
              <p14:xfrm>
                <a:off x="10213446" y="2971074"/>
                <a:ext cx="1454760" cy="555480"/>
              </p14:xfrm>
            </p:contentPart>
          </mc:Choice>
          <mc:Fallback xmlns="">
            <p:pic>
              <p:nvPicPr>
                <p:cNvPr id="50" name="Ink 49"/>
              </p:nvPicPr>
              <p:blipFill>
                <a:blip r:embed="rId69"/>
              </p:blipFill>
              <p:spPr>
                <a:xfrm>
                  <a:off x="10213446" y="2971074"/>
                  <a:ext cx="1454760" cy="55548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51" name="Ink 50"/>
                <p14:cNvContentPartPr/>
                <p14:nvPr/>
              </p14:nvContentPartPr>
              <p14:xfrm>
                <a:off x="11254206" y="2810514"/>
                <a:ext cx="100080" cy="102960"/>
              </p14:xfrm>
            </p:contentPart>
          </mc:Choice>
          <mc:Fallback xmlns="">
            <p:pic>
              <p:nvPicPr>
                <p:cNvPr id="51" name="Ink 50"/>
              </p:nvPicPr>
              <p:blipFill>
                <a:blip r:embed="rId71"/>
              </p:blipFill>
              <p:spPr>
                <a:xfrm>
                  <a:off x="11254206" y="2810514"/>
                  <a:ext cx="100080" cy="10296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52" name="Ink 51"/>
                <p14:cNvContentPartPr/>
                <p14:nvPr/>
              </p14:nvContentPartPr>
              <p14:xfrm>
                <a:off x="11150886" y="2991954"/>
                <a:ext cx="128520" cy="26280"/>
              </p14:xfrm>
            </p:contentPart>
          </mc:Choice>
          <mc:Fallback xmlns="">
            <p:pic>
              <p:nvPicPr>
                <p:cNvPr id="52" name="Ink 51"/>
              </p:nvPicPr>
              <p:blipFill>
                <a:blip r:embed="rId73"/>
              </p:blipFill>
              <p:spPr>
                <a:xfrm>
                  <a:off x="11150886" y="2991954"/>
                  <a:ext cx="128520" cy="2628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53" name="Ink 52"/>
                <p14:cNvContentPartPr/>
                <p14:nvPr/>
              </p14:nvContentPartPr>
              <p14:xfrm>
                <a:off x="10849926" y="2820234"/>
                <a:ext cx="126720" cy="134640"/>
              </p14:xfrm>
            </p:contentPart>
          </mc:Choice>
          <mc:Fallback xmlns="">
            <p:pic>
              <p:nvPicPr>
                <p:cNvPr id="53" name="Ink 52"/>
              </p:nvPicPr>
              <p:blipFill>
                <a:blip r:embed="rId75"/>
              </p:blipFill>
              <p:spPr>
                <a:xfrm>
                  <a:off x="10849926" y="2820234"/>
                  <a:ext cx="126720" cy="13464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54" name="Ink 53"/>
                <p14:cNvContentPartPr/>
                <p14:nvPr/>
              </p14:nvContentPartPr>
              <p14:xfrm>
                <a:off x="10721406" y="2688114"/>
                <a:ext cx="92160" cy="99000"/>
              </p14:xfrm>
            </p:contentPart>
          </mc:Choice>
          <mc:Fallback xmlns="">
            <p:pic>
              <p:nvPicPr>
                <p:cNvPr id="54" name="Ink 53"/>
              </p:nvPicPr>
              <p:blipFill>
                <a:blip r:embed="rId77"/>
              </p:blipFill>
              <p:spPr>
                <a:xfrm>
                  <a:off x="10721406" y="2688114"/>
                  <a:ext cx="92160" cy="99000"/>
                </a:xfrm>
                <a:prstGeom prst="rect"/>
              </p:spPr>
            </p:pic>
          </mc:Fallback>
        </mc:AlternateContent>
      </p:grpSp>
      <mc:AlternateContent xmlns:mc="http://schemas.openxmlformats.org/markup-compatibility/2006" xmlns:p14="http://schemas.microsoft.com/office/powerpoint/2010/main">
        <mc:Choice Requires="p14">
          <p:contentPart p14:bwMode="auto" r:id="rId78">
            <p14:nvContentPartPr>
              <p14:cNvPr id="60" name="Ink 59"/>
              <p14:cNvContentPartPr/>
              <p14:nvPr/>
            </p14:nvContentPartPr>
            <p14:xfrm>
              <a:off x="858846" y="4022634"/>
              <a:ext cx="163440" cy="7560"/>
            </p14:xfrm>
          </p:contentPart>
        </mc:Choice>
        <mc:Fallback xmlns="">
          <p:pic>
            <p:nvPicPr>
              <p:cNvPr id="60" name="Ink 59"/>
            </p:nvPicPr>
            <p:blipFill>
              <a:blip r:embed="rId79"/>
            </p:blipFill>
            <p:spPr>
              <a:xfrm>
                <a:off x="858846" y="4022634"/>
                <a:ext cx="163440" cy="7560"/>
              </a:xfrm>
              <a:prstGeom prst="rect"/>
            </p:spPr>
          </p:pic>
        </mc:Fallback>
      </mc:AlternateContent>
      <p:grpSp>
        <p:nvGrpSpPr>
          <p:cNvPr id="74" name="Group 73"/>
          <p:cNvGrpSpPr/>
          <p:nvPr/>
        </p:nvGrpSpPr>
        <p:grpSpPr>
          <a:xfrm>
            <a:off x="96726" y="3819954"/>
            <a:ext cx="5425920" cy="743400"/>
            <a:chOff x="96726" y="3819954"/>
            <a:chExt cx="5425920" cy="743400"/>
          </a:xfrm>
        </p:grpSpPr>
        <mc:AlternateContent xmlns:mc="http://schemas.openxmlformats.org/markup-compatibility/2006" xmlns:p14="http://schemas.microsoft.com/office/powerpoint/2010/main">
          <mc:Choice Requires="p14">
            <p:contentPart p14:bwMode="auto" r:id="rId80">
              <p14:nvContentPartPr>
                <p14:cNvPr id="57" name="Ink 56"/>
                <p14:cNvContentPartPr/>
                <p14:nvPr/>
              </p14:nvContentPartPr>
              <p14:xfrm>
                <a:off x="223086" y="4035234"/>
                <a:ext cx="187560" cy="234720"/>
              </p14:xfrm>
            </p:contentPart>
          </mc:Choice>
          <mc:Fallback xmlns="">
            <p:pic>
              <p:nvPicPr>
                <p:cNvPr id="57" name="Ink 56"/>
              </p:nvPicPr>
              <p:blipFill>
                <a:blip r:embed="rId81"/>
              </p:blipFill>
              <p:spPr>
                <a:xfrm>
                  <a:off x="223086" y="4035234"/>
                  <a:ext cx="187560" cy="23472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58" name="Ink 57"/>
                <p14:cNvContentPartPr/>
                <p14:nvPr/>
              </p14:nvContentPartPr>
              <p14:xfrm>
                <a:off x="96726" y="3931914"/>
                <a:ext cx="428040" cy="420840"/>
              </p14:xfrm>
            </p:contentPart>
          </mc:Choice>
          <mc:Fallback xmlns="">
            <p:pic>
              <p:nvPicPr>
                <p:cNvPr id="58" name="Ink 57"/>
              </p:nvPicPr>
              <p:blipFill>
                <a:blip r:embed="rId83"/>
              </p:blipFill>
              <p:spPr>
                <a:xfrm>
                  <a:off x="96726" y="3931914"/>
                  <a:ext cx="428040" cy="42084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65" name="Ink 64"/>
                <p14:cNvContentPartPr/>
                <p14:nvPr/>
              </p14:nvContentPartPr>
              <p14:xfrm>
                <a:off x="900246" y="3960714"/>
                <a:ext cx="1810440" cy="602640"/>
              </p14:xfrm>
            </p:contentPart>
          </mc:Choice>
          <mc:Fallback xmlns="">
            <p:pic>
              <p:nvPicPr>
                <p:cNvPr id="65" name="Ink 64"/>
              </p:nvPicPr>
              <p:blipFill>
                <a:blip r:embed="rId85"/>
              </p:blipFill>
              <p:spPr>
                <a:xfrm>
                  <a:off x="900246" y="3960714"/>
                  <a:ext cx="1810440" cy="60264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66" name="Ink 65"/>
                <p14:cNvContentPartPr/>
                <p14:nvPr/>
              </p14:nvContentPartPr>
              <p14:xfrm>
                <a:off x="2018766" y="3819954"/>
                <a:ext cx="134640" cy="93960"/>
              </p14:xfrm>
            </p:contentPart>
          </mc:Choice>
          <mc:Fallback xmlns="">
            <p:pic>
              <p:nvPicPr>
                <p:cNvPr id="66" name="Ink 65"/>
              </p:nvPicPr>
              <p:blipFill>
                <a:blip r:embed="rId87"/>
              </p:blipFill>
              <p:spPr>
                <a:xfrm>
                  <a:off x="2018766" y="3819954"/>
                  <a:ext cx="134640" cy="9396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68" name="Ink 67"/>
                <p14:cNvContentPartPr/>
                <p14:nvPr/>
              </p14:nvContentPartPr>
              <p14:xfrm>
                <a:off x="1218126" y="4037034"/>
                <a:ext cx="240120" cy="17280"/>
              </p14:xfrm>
            </p:contentPart>
          </mc:Choice>
          <mc:Fallback xmlns="">
            <p:pic>
              <p:nvPicPr>
                <p:cNvPr id="68" name="Ink 67"/>
              </p:nvPicPr>
              <p:blipFill>
                <a:blip r:embed="rId89"/>
              </p:blipFill>
              <p:spPr>
                <a:xfrm>
                  <a:off x="1218126" y="4037034"/>
                  <a:ext cx="240120" cy="1728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69" name="Ink 68"/>
                <p14:cNvContentPartPr/>
                <p14:nvPr/>
              </p14:nvContentPartPr>
              <p14:xfrm>
                <a:off x="2808246" y="3992754"/>
                <a:ext cx="245520" cy="145800"/>
              </p14:xfrm>
            </p:contentPart>
          </mc:Choice>
          <mc:Fallback xmlns="">
            <p:pic>
              <p:nvPicPr>
                <p:cNvPr id="69" name="Ink 68"/>
              </p:nvPicPr>
              <p:blipFill>
                <a:blip r:embed="rId91"/>
              </p:blipFill>
              <p:spPr>
                <a:xfrm>
                  <a:off x="2808246" y="3992754"/>
                  <a:ext cx="245520" cy="14580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71" name="Ink 70"/>
                <p14:cNvContentPartPr/>
                <p14:nvPr/>
              </p14:nvContentPartPr>
              <p14:xfrm>
                <a:off x="3148086" y="3918954"/>
                <a:ext cx="2374560" cy="588240"/>
              </p14:xfrm>
            </p:contentPart>
          </mc:Choice>
          <mc:Fallback xmlns="">
            <p:pic>
              <p:nvPicPr>
                <p:cNvPr id="71" name="Ink 70"/>
              </p:nvPicPr>
              <p:blipFill>
                <a:blip r:embed="rId93"/>
              </p:blipFill>
              <p:spPr>
                <a:xfrm>
                  <a:off x="3148086" y="3918954"/>
                  <a:ext cx="2374560" cy="58824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72" name="Ink 71"/>
                <p14:cNvContentPartPr/>
                <p14:nvPr/>
              </p14:nvContentPartPr>
              <p14:xfrm>
                <a:off x="4734246" y="4004994"/>
                <a:ext cx="147600" cy="1080"/>
              </p14:xfrm>
            </p:contentPart>
          </mc:Choice>
          <mc:Fallback xmlns="">
            <p:pic>
              <p:nvPicPr>
                <p:cNvPr id="72" name="Ink 71"/>
              </p:nvPicPr>
              <p:blipFill>
                <a:blip r:embed="rId95"/>
              </p:blipFill>
              <p:spPr>
                <a:xfrm>
                  <a:off x="4734246" y="4004994"/>
                  <a:ext cx="147600" cy="108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73" name="Ink 72"/>
                <p14:cNvContentPartPr/>
                <p14:nvPr/>
              </p14:nvContentPartPr>
              <p14:xfrm>
                <a:off x="3366966" y="3888354"/>
                <a:ext cx="176040" cy="97560"/>
              </p14:xfrm>
            </p:contentPart>
          </mc:Choice>
          <mc:Fallback xmlns="">
            <p:pic>
              <p:nvPicPr>
                <p:cNvPr id="73" name="Ink 72"/>
              </p:nvPicPr>
              <p:blipFill>
                <a:blip r:embed="rId97"/>
              </p:blipFill>
              <p:spPr>
                <a:xfrm>
                  <a:off x="3366966" y="3888354"/>
                  <a:ext cx="176040" cy="97560"/>
                </a:xfrm>
                <a:prstGeom prst="rect"/>
              </p:spPr>
            </p:pic>
          </mc:Fallback>
        </mc:AlternateContent>
      </p:grpSp>
      <p:grpSp>
        <p:nvGrpSpPr>
          <p:cNvPr id="81" name="Group 80"/>
          <p:cNvGrpSpPr/>
          <p:nvPr/>
        </p:nvGrpSpPr>
        <p:grpSpPr>
          <a:xfrm>
            <a:off x="5682126" y="3728154"/>
            <a:ext cx="2965680" cy="766800"/>
            <a:chOff x="5682126" y="3728154"/>
            <a:chExt cx="2965680" cy="766800"/>
          </a:xfrm>
        </p:grpSpPr>
        <mc:AlternateContent xmlns:mc="http://schemas.openxmlformats.org/markup-compatibility/2006" xmlns:p14="http://schemas.microsoft.com/office/powerpoint/2010/main">
          <mc:Choice Requires="p14">
            <p:contentPart p14:bwMode="auto" r:id="rId98">
              <p14:nvContentPartPr>
                <p14:cNvPr id="75" name="Ink 74"/>
                <p14:cNvContentPartPr/>
                <p14:nvPr/>
              </p14:nvContentPartPr>
              <p14:xfrm>
                <a:off x="5682126" y="3948114"/>
                <a:ext cx="1827000" cy="546840"/>
              </p14:xfrm>
            </p:contentPart>
          </mc:Choice>
          <mc:Fallback xmlns="">
            <p:pic>
              <p:nvPicPr>
                <p:cNvPr id="75" name="Ink 74"/>
              </p:nvPicPr>
              <p:blipFill>
                <a:blip r:embed="rId99"/>
              </p:blipFill>
              <p:spPr>
                <a:xfrm>
                  <a:off x="5682126" y="3948114"/>
                  <a:ext cx="1827000" cy="54684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76" name="Ink 75"/>
                <p14:cNvContentPartPr/>
                <p14:nvPr/>
              </p14:nvContentPartPr>
              <p14:xfrm>
                <a:off x="6835926" y="3776754"/>
                <a:ext cx="95400" cy="97200"/>
              </p14:xfrm>
            </p:contentPart>
          </mc:Choice>
          <mc:Fallback xmlns="">
            <p:pic>
              <p:nvPicPr>
                <p:cNvPr id="76" name="Ink 75"/>
              </p:nvPicPr>
              <p:blipFill>
                <a:blip r:embed="rId101"/>
              </p:blipFill>
              <p:spPr>
                <a:xfrm>
                  <a:off x="6835926" y="3776754"/>
                  <a:ext cx="95400" cy="9720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77" name="Ink 76"/>
                <p14:cNvContentPartPr/>
                <p14:nvPr/>
              </p14:nvContentPartPr>
              <p14:xfrm>
                <a:off x="6061926" y="3830034"/>
                <a:ext cx="120600" cy="77400"/>
              </p14:xfrm>
            </p:contentPart>
          </mc:Choice>
          <mc:Fallback xmlns="">
            <p:pic>
              <p:nvPicPr>
                <p:cNvPr id="77" name="Ink 76"/>
              </p:nvPicPr>
              <p:blipFill>
                <a:blip r:embed="rId103"/>
              </p:blipFill>
              <p:spPr>
                <a:xfrm>
                  <a:off x="6061926" y="3830034"/>
                  <a:ext cx="120600" cy="7740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78" name="Ink 77"/>
                <p14:cNvContentPartPr/>
                <p14:nvPr/>
              </p14:nvContentPartPr>
              <p14:xfrm>
                <a:off x="7685886" y="3811314"/>
                <a:ext cx="961920" cy="383040"/>
              </p14:xfrm>
            </p:contentPart>
          </mc:Choice>
          <mc:Fallback xmlns="">
            <p:pic>
              <p:nvPicPr>
                <p:cNvPr id="78" name="Ink 77"/>
              </p:nvPicPr>
              <p:blipFill>
                <a:blip r:embed="rId105"/>
              </p:blipFill>
              <p:spPr>
                <a:xfrm>
                  <a:off x="7685886" y="3811314"/>
                  <a:ext cx="961920" cy="38304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79" name="Ink 78"/>
                <p14:cNvContentPartPr/>
                <p14:nvPr/>
              </p14:nvContentPartPr>
              <p14:xfrm>
                <a:off x="7851846" y="3728154"/>
                <a:ext cx="112680" cy="95040"/>
              </p14:xfrm>
            </p:contentPart>
          </mc:Choice>
          <mc:Fallback xmlns="">
            <p:pic>
              <p:nvPicPr>
                <p:cNvPr id="79" name="Ink 78"/>
              </p:nvPicPr>
              <p:blipFill>
                <a:blip r:embed="rId107"/>
              </p:blipFill>
              <p:spPr>
                <a:xfrm>
                  <a:off x="7851846" y="3728154"/>
                  <a:ext cx="112680" cy="95040"/>
                </a:xfrm>
                <a:prstGeom prst="rect"/>
              </p:spPr>
            </p:pic>
          </mc:Fallback>
        </mc:AlternateContent>
      </p:grpSp>
      <mc:AlternateContent xmlns:mc="http://schemas.openxmlformats.org/markup-compatibility/2006" xmlns:p14="http://schemas.microsoft.com/office/powerpoint/2010/main">
        <mc:Choice Requires="p14">
          <p:contentPart p14:bwMode="auto" r:id="rId108">
            <p14:nvContentPartPr>
              <p14:cNvPr id="82" name="Ink 81"/>
              <p14:cNvContentPartPr/>
              <p14:nvPr/>
            </p14:nvContentPartPr>
            <p14:xfrm>
              <a:off x="2013726" y="4493154"/>
              <a:ext cx="404640" cy="497520"/>
            </p14:xfrm>
          </p:contentPart>
        </mc:Choice>
        <mc:Fallback xmlns="">
          <p:pic>
            <p:nvPicPr>
              <p:cNvPr id="82" name="Ink 81"/>
            </p:nvPicPr>
            <p:blipFill>
              <a:blip r:embed="rId109"/>
            </p:blipFill>
            <p:spPr>
              <a:xfrm>
                <a:off x="2013726" y="4493154"/>
                <a:ext cx="404640" cy="497520"/>
              </a:xfrm>
              <a:prstGeom prst="rect"/>
            </p:spPr>
          </p:pic>
        </mc:Fallback>
      </mc:AlternateContent>
      <p:grpSp>
        <p:nvGrpSpPr>
          <p:cNvPr id="105" name="Group 104"/>
          <p:cNvGrpSpPr/>
          <p:nvPr/>
        </p:nvGrpSpPr>
        <p:grpSpPr>
          <a:xfrm>
            <a:off x="220926" y="5149794"/>
            <a:ext cx="1388160" cy="434880"/>
            <a:chOff x="220926" y="5149794"/>
            <a:chExt cx="1388160" cy="434880"/>
          </a:xfrm>
        </p:grpSpPr>
        <mc:AlternateContent xmlns:mc="http://schemas.openxmlformats.org/markup-compatibility/2006" xmlns:p14="http://schemas.microsoft.com/office/powerpoint/2010/main">
          <mc:Choice Requires="p14">
            <p:contentPart p14:bwMode="auto" r:id="rId110">
              <p14:nvContentPartPr>
                <p14:cNvPr id="99" name="Ink 98"/>
                <p14:cNvContentPartPr/>
                <p14:nvPr/>
              </p14:nvContentPartPr>
              <p14:xfrm>
                <a:off x="250806" y="5233314"/>
                <a:ext cx="200880" cy="206640"/>
              </p14:xfrm>
            </p:contentPart>
          </mc:Choice>
          <mc:Fallback xmlns="">
            <p:pic>
              <p:nvPicPr>
                <p:cNvPr id="99" name="Ink 98"/>
              </p:nvPicPr>
              <p:blipFill>
                <a:blip r:embed="rId111"/>
              </p:blipFill>
              <p:spPr>
                <a:xfrm>
                  <a:off x="250806" y="5233314"/>
                  <a:ext cx="200880" cy="20664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100" name="Ink 99"/>
                <p14:cNvContentPartPr/>
                <p14:nvPr/>
              </p14:nvContentPartPr>
              <p14:xfrm>
                <a:off x="385086" y="5230074"/>
                <a:ext cx="6480" cy="287280"/>
              </p14:xfrm>
            </p:contentPart>
          </mc:Choice>
          <mc:Fallback xmlns="">
            <p:pic>
              <p:nvPicPr>
                <p:cNvPr id="100" name="Ink 99"/>
              </p:nvPicPr>
              <p:blipFill>
                <a:blip r:embed="rId113"/>
              </p:blipFill>
              <p:spPr>
                <a:xfrm>
                  <a:off x="385086" y="5230074"/>
                  <a:ext cx="6480" cy="28728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01" name="Ink 100"/>
                <p14:cNvContentPartPr/>
                <p14:nvPr/>
              </p14:nvContentPartPr>
              <p14:xfrm>
                <a:off x="220926" y="5149794"/>
                <a:ext cx="339840" cy="434880"/>
              </p14:xfrm>
            </p:contentPart>
          </mc:Choice>
          <mc:Fallback xmlns="">
            <p:pic>
              <p:nvPicPr>
                <p:cNvPr id="101" name="Ink 100"/>
              </p:nvPicPr>
              <p:blipFill>
                <a:blip r:embed="rId115"/>
              </p:blipFill>
              <p:spPr>
                <a:xfrm>
                  <a:off x="220926" y="5149794"/>
                  <a:ext cx="339840" cy="43488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p14:cNvContentPartPr/>
                <p14:nvPr/>
              </p14:nvContentPartPr>
              <p14:xfrm>
                <a:off x="886926" y="5266434"/>
                <a:ext cx="9720" cy="312120"/>
              </p14:xfrm>
            </p:contentPart>
          </mc:Choice>
          <mc:Fallback xmlns="">
            <p:pic>
              <p:nvPicPr>
                <p:cNvPr id="103" name="Ink 102"/>
              </p:nvPicPr>
              <p:blipFill>
                <a:blip r:embed="rId117"/>
              </p:blipFill>
              <p:spPr>
                <a:xfrm>
                  <a:off x="886926" y="5266434"/>
                  <a:ext cx="9720" cy="31212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04" name="Ink 103"/>
                <p14:cNvContentPartPr/>
                <p14:nvPr/>
              </p14:nvContentPartPr>
              <p14:xfrm>
                <a:off x="773886" y="5244834"/>
                <a:ext cx="835200" cy="339120"/>
              </p14:xfrm>
            </p:contentPart>
          </mc:Choice>
          <mc:Fallback xmlns="">
            <p:pic>
              <p:nvPicPr>
                <p:cNvPr id="104" name="Ink 103"/>
              </p:nvPicPr>
              <p:blipFill>
                <a:blip r:embed="rId119"/>
              </p:blipFill>
              <p:spPr>
                <a:xfrm>
                  <a:off x="773886" y="5244834"/>
                  <a:ext cx="835200" cy="339120"/>
                </a:xfrm>
                <a:prstGeom prst="rect"/>
              </p:spPr>
            </p:pic>
          </mc:Fallback>
        </mc:AlternateContent>
      </p:grpSp>
      <mc:AlternateContent xmlns:mc="http://schemas.openxmlformats.org/markup-compatibility/2006" xmlns:p14="http://schemas.microsoft.com/office/powerpoint/2010/main">
        <mc:Choice Requires="p14">
          <p:contentPart p14:bwMode="auto" r:id="rId120">
            <p14:nvContentPartPr>
              <p14:cNvPr id="119" name="Ink 118"/>
              <p14:cNvContentPartPr/>
              <p14:nvPr/>
            </p14:nvContentPartPr>
            <p14:xfrm>
              <a:off x="8051286" y="5330514"/>
              <a:ext cx="19080" cy="237240"/>
            </p14:xfrm>
          </p:contentPart>
        </mc:Choice>
        <mc:Fallback xmlns="">
          <p:pic>
            <p:nvPicPr>
              <p:cNvPr id="119" name="Ink 118"/>
            </p:nvPicPr>
            <p:blipFill>
              <a:blip r:embed="rId121"/>
            </p:blipFill>
            <p:spPr>
              <a:xfrm>
                <a:off x="8051286" y="5330514"/>
                <a:ext cx="19080" cy="237240"/>
              </a:xfrm>
              <a:prstGeom prst="rect"/>
            </p:spPr>
          </p:pic>
        </mc:Fallback>
      </mc:AlternateContent>
      <p:grpSp>
        <p:nvGrpSpPr>
          <p:cNvPr id="134" name="Group 133"/>
          <p:cNvGrpSpPr/>
          <p:nvPr/>
        </p:nvGrpSpPr>
        <p:grpSpPr>
          <a:xfrm>
            <a:off x="157566" y="5781954"/>
            <a:ext cx="1903320" cy="625320"/>
            <a:chOff x="157566" y="5781954"/>
            <a:chExt cx="1903320" cy="625320"/>
          </a:xfrm>
        </p:grpSpPr>
        <mc:AlternateContent xmlns:mc="http://schemas.openxmlformats.org/markup-compatibility/2006" xmlns:p14="http://schemas.microsoft.com/office/powerpoint/2010/main">
          <mc:Choice Requires="p14">
            <p:contentPart p14:bwMode="auto" r:id="rId122">
              <p14:nvContentPartPr>
                <p14:cNvPr id="127" name="Ink 126"/>
                <p14:cNvContentPartPr/>
                <p14:nvPr/>
              </p14:nvContentPartPr>
              <p14:xfrm>
                <a:off x="292206" y="5967354"/>
                <a:ext cx="146520" cy="233640"/>
              </p14:xfrm>
            </p:contentPart>
          </mc:Choice>
          <mc:Fallback xmlns="">
            <p:pic>
              <p:nvPicPr>
                <p:cNvPr id="127" name="Ink 126"/>
              </p:nvPicPr>
              <p:blipFill>
                <a:blip r:embed="rId123"/>
              </p:blipFill>
              <p:spPr>
                <a:xfrm>
                  <a:off x="292206" y="5967354"/>
                  <a:ext cx="146520" cy="23364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28" name="Ink 127"/>
                <p14:cNvContentPartPr/>
                <p14:nvPr/>
              </p14:nvContentPartPr>
              <p14:xfrm>
                <a:off x="157566" y="5781954"/>
                <a:ext cx="467640" cy="515880"/>
              </p14:xfrm>
            </p:contentPart>
          </mc:Choice>
          <mc:Fallback xmlns="">
            <p:pic>
              <p:nvPicPr>
                <p:cNvPr id="128" name="Ink 127"/>
              </p:nvPicPr>
              <p:blipFill>
                <a:blip r:embed="rId125"/>
              </p:blipFill>
              <p:spPr>
                <a:xfrm>
                  <a:off x="157566" y="5781954"/>
                  <a:ext cx="467640" cy="51588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30" name="Ink 129"/>
                <p14:cNvContentPartPr/>
                <p14:nvPr/>
              </p14:nvContentPartPr>
              <p14:xfrm>
                <a:off x="822126" y="5916954"/>
                <a:ext cx="1238760" cy="490320"/>
              </p14:xfrm>
            </p:contentPart>
          </mc:Choice>
          <mc:Fallback xmlns="">
            <p:pic>
              <p:nvPicPr>
                <p:cNvPr id="130" name="Ink 129"/>
              </p:nvPicPr>
              <p:blipFill>
                <a:blip r:embed="rId127"/>
              </p:blipFill>
              <p:spPr>
                <a:xfrm>
                  <a:off x="822126" y="5916954"/>
                  <a:ext cx="1238760" cy="490320"/>
                </a:xfrm>
                <a:prstGeom prst="rect"/>
              </p:spPr>
            </p:pic>
          </mc:Fallback>
        </mc:AlternateContent>
      </p:grpSp>
      <p:grpSp>
        <p:nvGrpSpPr>
          <p:cNvPr id="160" name="Group 159"/>
          <p:cNvGrpSpPr/>
          <p:nvPr/>
        </p:nvGrpSpPr>
        <p:grpSpPr>
          <a:xfrm>
            <a:off x="1798446" y="4381554"/>
            <a:ext cx="10196640" cy="2525400"/>
            <a:chOff x="1798446" y="4381554"/>
            <a:chExt cx="10196640" cy="2525400"/>
          </a:xfrm>
        </p:grpSpPr>
        <mc:AlternateContent xmlns:mc="http://schemas.openxmlformats.org/markup-compatibility/2006" xmlns:p14="http://schemas.microsoft.com/office/powerpoint/2010/main">
          <mc:Choice Requires="p14">
            <p:contentPart p14:bwMode="auto" r:id="rId128">
              <p14:nvContentPartPr>
                <p14:cNvPr id="83" name="Ink 82"/>
                <p14:cNvContentPartPr/>
                <p14:nvPr/>
              </p14:nvContentPartPr>
              <p14:xfrm>
                <a:off x="2860806" y="4616994"/>
                <a:ext cx="1149480" cy="337680"/>
              </p14:xfrm>
            </p:contentPart>
          </mc:Choice>
          <mc:Fallback xmlns="">
            <p:pic>
              <p:nvPicPr>
                <p:cNvPr id="83" name="Ink 82"/>
              </p:nvPicPr>
              <p:blipFill>
                <a:blip r:embed="rId129"/>
              </p:blipFill>
              <p:spPr>
                <a:xfrm>
                  <a:off x="2860806" y="4616994"/>
                  <a:ext cx="1149480" cy="33768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84" name="Ink 83"/>
                <p14:cNvContentPartPr/>
                <p14:nvPr/>
              </p14:nvContentPartPr>
              <p14:xfrm>
                <a:off x="3540486" y="4535634"/>
                <a:ext cx="74160" cy="91080"/>
              </p14:xfrm>
            </p:contentPart>
          </mc:Choice>
          <mc:Fallback xmlns="">
            <p:pic>
              <p:nvPicPr>
                <p:cNvPr id="84" name="Ink 83"/>
              </p:nvPicPr>
              <p:blipFill>
                <a:blip r:embed="rId131"/>
              </p:blipFill>
              <p:spPr>
                <a:xfrm>
                  <a:off x="3540486" y="4535634"/>
                  <a:ext cx="74160" cy="9108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85" name="Ink 84"/>
                <p14:cNvContentPartPr/>
                <p14:nvPr/>
              </p14:nvContentPartPr>
              <p14:xfrm>
                <a:off x="3310806" y="4707714"/>
                <a:ext cx="135720" cy="5760"/>
              </p14:xfrm>
            </p:contentPart>
          </mc:Choice>
          <mc:Fallback xmlns="">
            <p:pic>
              <p:nvPicPr>
                <p:cNvPr id="85" name="Ink 84"/>
              </p:nvPicPr>
              <p:blipFill>
                <a:blip r:embed="rId133"/>
              </p:blipFill>
              <p:spPr>
                <a:xfrm>
                  <a:off x="3310806" y="4707714"/>
                  <a:ext cx="135720" cy="576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86" name="Ink 85"/>
                <p14:cNvContentPartPr/>
                <p14:nvPr/>
              </p14:nvContentPartPr>
              <p14:xfrm>
                <a:off x="4183086" y="4632114"/>
                <a:ext cx="1169640" cy="311760"/>
              </p14:xfrm>
            </p:contentPart>
          </mc:Choice>
          <mc:Fallback xmlns="">
            <p:pic>
              <p:nvPicPr>
                <p:cNvPr id="86" name="Ink 85"/>
              </p:nvPicPr>
              <p:blipFill>
                <a:blip r:embed="rId135"/>
              </p:blipFill>
              <p:spPr>
                <a:xfrm>
                  <a:off x="4183086" y="4632114"/>
                  <a:ext cx="1169640" cy="31176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87" name="Ink 86"/>
                <p14:cNvContentPartPr/>
                <p14:nvPr/>
              </p14:nvContentPartPr>
              <p14:xfrm>
                <a:off x="4563606" y="4712034"/>
                <a:ext cx="210600" cy="5760"/>
              </p14:xfrm>
            </p:contentPart>
          </mc:Choice>
          <mc:Fallback xmlns="">
            <p:pic>
              <p:nvPicPr>
                <p:cNvPr id="87" name="Ink 86"/>
              </p:nvPicPr>
              <p:blipFill>
                <a:blip r:embed="rId137"/>
              </p:blipFill>
              <p:spPr>
                <a:xfrm>
                  <a:off x="4563606" y="4712034"/>
                  <a:ext cx="210600" cy="576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88" name="Ink 87"/>
                <p14:cNvContentPartPr/>
                <p14:nvPr/>
              </p14:nvContentPartPr>
              <p14:xfrm>
                <a:off x="5555766" y="4563354"/>
                <a:ext cx="902520" cy="364680"/>
              </p14:xfrm>
            </p:contentPart>
          </mc:Choice>
          <mc:Fallback xmlns="">
            <p:pic>
              <p:nvPicPr>
                <p:cNvPr id="88" name="Ink 87"/>
              </p:nvPicPr>
              <p:blipFill>
                <a:blip r:embed="rId139"/>
              </p:blipFill>
              <p:spPr>
                <a:xfrm>
                  <a:off x="5555766" y="4563354"/>
                  <a:ext cx="902520" cy="36468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91" name="Ink 90"/>
                <p14:cNvContentPartPr/>
                <p14:nvPr/>
              </p14:nvContentPartPr>
              <p14:xfrm>
                <a:off x="6735126" y="4683594"/>
                <a:ext cx="16920" cy="236160"/>
              </p14:xfrm>
            </p:contentPart>
          </mc:Choice>
          <mc:Fallback xmlns="">
            <p:pic>
              <p:nvPicPr>
                <p:cNvPr id="91" name="Ink 90"/>
              </p:nvPicPr>
              <p:blipFill>
                <a:blip r:embed="rId141"/>
              </p:blipFill>
              <p:spPr>
                <a:xfrm>
                  <a:off x="6735126" y="4683594"/>
                  <a:ext cx="16920" cy="23616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92" name="Ink 91"/>
                <p14:cNvContentPartPr/>
                <p14:nvPr/>
              </p14:nvContentPartPr>
              <p14:xfrm>
                <a:off x="6660606" y="4666674"/>
                <a:ext cx="682920" cy="286920"/>
              </p14:xfrm>
            </p:contentPart>
          </mc:Choice>
          <mc:Fallback xmlns="">
            <p:pic>
              <p:nvPicPr>
                <p:cNvPr id="92" name="Ink 91"/>
              </p:nvPicPr>
              <p:blipFill>
                <a:blip r:embed="rId143"/>
              </p:blipFill>
              <p:spPr>
                <a:xfrm>
                  <a:off x="6660606" y="4666674"/>
                  <a:ext cx="682920" cy="28692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93" name="Ink 92"/>
                <p14:cNvContentPartPr/>
                <p14:nvPr/>
              </p14:nvContentPartPr>
              <p14:xfrm>
                <a:off x="7551246" y="4654794"/>
                <a:ext cx="8640" cy="263880"/>
              </p14:xfrm>
            </p:contentPart>
          </mc:Choice>
          <mc:Fallback xmlns="">
            <p:pic>
              <p:nvPicPr>
                <p:cNvPr id="93" name="Ink 92"/>
              </p:nvPicPr>
              <p:blipFill>
                <a:blip r:embed="rId145"/>
              </p:blipFill>
              <p:spPr>
                <a:xfrm>
                  <a:off x="7551246" y="4654794"/>
                  <a:ext cx="8640" cy="26388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94" name="Ink 93"/>
                <p14:cNvContentPartPr/>
                <p14:nvPr/>
              </p14:nvContentPartPr>
              <p14:xfrm>
                <a:off x="7477446" y="4669914"/>
                <a:ext cx="835560" cy="272520"/>
              </p14:xfrm>
            </p:contentPart>
          </mc:Choice>
          <mc:Fallback xmlns="">
            <p:pic>
              <p:nvPicPr>
                <p:cNvPr id="94" name="Ink 93"/>
              </p:nvPicPr>
              <p:blipFill>
                <a:blip r:embed="rId147"/>
              </p:blipFill>
              <p:spPr>
                <a:xfrm>
                  <a:off x="7477446" y="4669914"/>
                  <a:ext cx="835560" cy="27252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95" name="Ink 94"/>
                <p14:cNvContentPartPr/>
                <p14:nvPr/>
              </p14:nvContentPartPr>
              <p14:xfrm>
                <a:off x="8384646" y="4575234"/>
                <a:ext cx="1448640" cy="306360"/>
              </p14:xfrm>
            </p:contentPart>
          </mc:Choice>
          <mc:Fallback xmlns="">
            <p:pic>
              <p:nvPicPr>
                <p:cNvPr id="95" name="Ink 94"/>
              </p:nvPicPr>
              <p:blipFill>
                <a:blip r:embed="rId149"/>
              </p:blipFill>
              <p:spPr>
                <a:xfrm>
                  <a:off x="8384646" y="4575234"/>
                  <a:ext cx="1448640" cy="30636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96" name="Ink 95"/>
                <p14:cNvContentPartPr/>
                <p14:nvPr/>
              </p14:nvContentPartPr>
              <p14:xfrm>
                <a:off x="8790006" y="4381554"/>
                <a:ext cx="114120" cy="112320"/>
              </p14:xfrm>
            </p:contentPart>
          </mc:Choice>
          <mc:Fallback xmlns="">
            <p:pic>
              <p:nvPicPr>
                <p:cNvPr id="96" name="Ink 95"/>
              </p:nvPicPr>
              <p:blipFill>
                <a:blip r:embed="rId151"/>
              </p:blipFill>
              <p:spPr>
                <a:xfrm>
                  <a:off x="8790006" y="4381554"/>
                  <a:ext cx="114120" cy="11232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20" name="Ink 119"/>
                <p14:cNvContentPartPr/>
                <p14:nvPr/>
              </p14:nvContentPartPr>
              <p14:xfrm>
                <a:off x="8021766" y="5248074"/>
                <a:ext cx="1232280" cy="357480"/>
              </p14:xfrm>
            </p:contentPart>
          </mc:Choice>
          <mc:Fallback xmlns="">
            <p:pic>
              <p:nvPicPr>
                <p:cNvPr id="120" name="Ink 119"/>
              </p:nvPicPr>
              <p:blipFill>
                <a:blip r:embed="rId153"/>
              </p:blipFill>
              <p:spPr>
                <a:xfrm>
                  <a:off x="8021766" y="5248074"/>
                  <a:ext cx="1232280" cy="35748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21" name="Ink 120"/>
                <p14:cNvContentPartPr/>
                <p14:nvPr/>
              </p14:nvContentPartPr>
              <p14:xfrm>
                <a:off x="9457806" y="5240874"/>
                <a:ext cx="691200" cy="347760"/>
              </p14:xfrm>
            </p:contentPart>
          </mc:Choice>
          <mc:Fallback xmlns="">
            <p:pic>
              <p:nvPicPr>
                <p:cNvPr id="121" name="Ink 120"/>
              </p:nvPicPr>
              <p:blipFill>
                <a:blip r:embed="rId155"/>
              </p:blipFill>
              <p:spPr>
                <a:xfrm>
                  <a:off x="9457806" y="5240874"/>
                  <a:ext cx="691200" cy="34776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22" name="Ink 121"/>
                <p14:cNvContentPartPr/>
                <p14:nvPr/>
              </p14:nvContentPartPr>
              <p14:xfrm>
                <a:off x="10334406" y="5272554"/>
                <a:ext cx="28080" cy="299160"/>
              </p14:xfrm>
            </p:contentPart>
          </mc:Choice>
          <mc:Fallback xmlns="">
            <p:pic>
              <p:nvPicPr>
                <p:cNvPr id="122" name="Ink 121"/>
              </p:nvPicPr>
              <p:blipFill>
                <a:blip r:embed="rId157"/>
              </p:blipFill>
              <p:spPr>
                <a:xfrm>
                  <a:off x="10334406" y="5272554"/>
                  <a:ext cx="28080" cy="29916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23" name="Ink 122"/>
                <p14:cNvContentPartPr/>
                <p14:nvPr/>
              </p14:nvContentPartPr>
              <p14:xfrm>
                <a:off x="10219926" y="5242314"/>
                <a:ext cx="1305360" cy="608400"/>
              </p14:xfrm>
            </p:contentPart>
          </mc:Choice>
          <mc:Fallback xmlns="">
            <p:pic>
              <p:nvPicPr>
                <p:cNvPr id="123" name="Ink 122"/>
              </p:nvPicPr>
              <p:blipFill>
                <a:blip r:embed="rId159"/>
              </p:blipFill>
              <p:spPr>
                <a:xfrm>
                  <a:off x="10219926" y="5242314"/>
                  <a:ext cx="1305360" cy="60840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24" name="Ink 123"/>
                <p14:cNvContentPartPr/>
                <p14:nvPr/>
              </p14:nvContentPartPr>
              <p14:xfrm>
                <a:off x="10555086" y="5017674"/>
                <a:ext cx="115560" cy="97920"/>
              </p14:xfrm>
            </p:contentPart>
          </mc:Choice>
          <mc:Fallback xmlns="">
            <p:pic>
              <p:nvPicPr>
                <p:cNvPr id="124" name="Ink 123"/>
              </p:nvPicPr>
              <p:blipFill>
                <a:blip r:embed="rId161"/>
              </p:blipFill>
              <p:spPr>
                <a:xfrm>
                  <a:off x="10555086" y="5017674"/>
                  <a:ext cx="115560" cy="9792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14" name="Ink 113"/>
                <p14:cNvContentPartPr/>
                <p14:nvPr/>
              </p14:nvContentPartPr>
              <p14:xfrm>
                <a:off x="5934846" y="5225754"/>
                <a:ext cx="1375200" cy="421560"/>
              </p14:xfrm>
            </p:contentPart>
          </mc:Choice>
          <mc:Fallback xmlns="">
            <p:pic>
              <p:nvPicPr>
                <p:cNvPr id="114" name="Ink 113"/>
              </p:nvPicPr>
              <p:blipFill>
                <a:blip r:embed="rId163"/>
              </p:blipFill>
              <p:spPr>
                <a:xfrm>
                  <a:off x="5934846" y="5225754"/>
                  <a:ext cx="1375200" cy="42156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16" name="Ink 115"/>
                <p14:cNvContentPartPr/>
                <p14:nvPr/>
              </p14:nvContentPartPr>
              <p14:xfrm>
                <a:off x="7522086" y="5371554"/>
                <a:ext cx="311400" cy="196560"/>
              </p14:xfrm>
            </p:contentPart>
          </mc:Choice>
          <mc:Fallback xmlns="">
            <p:pic>
              <p:nvPicPr>
                <p:cNvPr id="116" name="Ink 115"/>
              </p:nvPicPr>
              <p:blipFill>
                <a:blip r:embed="rId165"/>
              </p:blipFill>
              <p:spPr>
                <a:xfrm>
                  <a:off x="7522086" y="5371554"/>
                  <a:ext cx="311400" cy="19656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17" name="Ink 116"/>
                <p14:cNvContentPartPr/>
                <p14:nvPr/>
              </p14:nvContentPartPr>
              <p14:xfrm>
                <a:off x="7565646" y="5128554"/>
                <a:ext cx="110880" cy="104040"/>
              </p14:xfrm>
            </p:contentPart>
          </mc:Choice>
          <mc:Fallback xmlns="">
            <p:pic>
              <p:nvPicPr>
                <p:cNvPr id="117" name="Ink 116"/>
              </p:nvPicPr>
              <p:blipFill>
                <a:blip r:embed="rId167"/>
              </p:blipFill>
              <p:spPr>
                <a:xfrm>
                  <a:off x="7565646" y="5128554"/>
                  <a:ext cx="110880" cy="10404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06" name="Ink 105"/>
                <p14:cNvContentPartPr/>
                <p14:nvPr/>
              </p14:nvContentPartPr>
              <p14:xfrm>
                <a:off x="1798446" y="5221794"/>
                <a:ext cx="1591560" cy="500760"/>
              </p14:xfrm>
            </p:contentPart>
          </mc:Choice>
          <mc:Fallback xmlns="">
            <p:pic>
              <p:nvPicPr>
                <p:cNvPr id="106" name="Ink 105"/>
              </p:nvPicPr>
              <p:blipFill>
                <a:blip r:embed="rId169"/>
              </p:blipFill>
              <p:spPr>
                <a:xfrm>
                  <a:off x="1798446" y="5221794"/>
                  <a:ext cx="1591560" cy="50076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07" name="Ink 106"/>
                <p14:cNvContentPartPr/>
                <p14:nvPr/>
              </p14:nvContentPartPr>
              <p14:xfrm>
                <a:off x="2957286" y="5096514"/>
                <a:ext cx="100080" cy="78120"/>
              </p14:xfrm>
            </p:contentPart>
          </mc:Choice>
          <mc:Fallback xmlns="">
            <p:pic>
              <p:nvPicPr>
                <p:cNvPr id="107" name="Ink 106"/>
              </p:nvPicPr>
              <p:blipFill>
                <a:blip r:embed="rId171"/>
              </p:blipFill>
              <p:spPr>
                <a:xfrm>
                  <a:off x="2957286" y="5096514"/>
                  <a:ext cx="100080" cy="7812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08" name="Ink 107"/>
                <p14:cNvContentPartPr/>
                <p14:nvPr/>
              </p14:nvContentPartPr>
              <p14:xfrm>
                <a:off x="2781606" y="5324034"/>
                <a:ext cx="134640" cy="9360"/>
              </p14:xfrm>
            </p:contentPart>
          </mc:Choice>
          <mc:Fallback xmlns="">
            <p:pic>
              <p:nvPicPr>
                <p:cNvPr id="108" name="Ink 107"/>
              </p:nvPicPr>
              <p:blipFill>
                <a:blip r:embed="rId173"/>
              </p:blipFill>
              <p:spPr>
                <a:xfrm>
                  <a:off x="2781606" y="5324034"/>
                  <a:ext cx="134640" cy="936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09" name="Ink 108"/>
                <p14:cNvContentPartPr/>
                <p14:nvPr/>
              </p14:nvContentPartPr>
              <p14:xfrm>
                <a:off x="2331606" y="5296674"/>
                <a:ext cx="163080" cy="1080"/>
              </p14:xfrm>
            </p:contentPart>
          </mc:Choice>
          <mc:Fallback xmlns="">
            <p:pic>
              <p:nvPicPr>
                <p:cNvPr id="109" name="Ink 108"/>
              </p:nvPicPr>
              <p:blipFill>
                <a:blip r:embed="rId175"/>
              </p:blipFill>
              <p:spPr>
                <a:xfrm>
                  <a:off x="2331606" y="5296674"/>
                  <a:ext cx="163080" cy="108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10" name="Ink 109"/>
                <p14:cNvContentPartPr/>
                <p14:nvPr/>
              </p14:nvContentPartPr>
              <p14:xfrm>
                <a:off x="3655326" y="5372994"/>
                <a:ext cx="154080" cy="147960"/>
              </p14:xfrm>
            </p:contentPart>
          </mc:Choice>
          <mc:Fallback xmlns="">
            <p:pic>
              <p:nvPicPr>
                <p:cNvPr id="110" name="Ink 109"/>
              </p:nvPicPr>
              <p:blipFill>
                <a:blip r:embed="rId177"/>
              </p:blipFill>
              <p:spPr>
                <a:xfrm>
                  <a:off x="3655326" y="5372994"/>
                  <a:ext cx="154080" cy="14796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11" name="Ink 110"/>
                <p14:cNvContentPartPr/>
                <p14:nvPr/>
              </p14:nvContentPartPr>
              <p14:xfrm>
                <a:off x="3959526" y="5337354"/>
                <a:ext cx="199800" cy="274320"/>
              </p14:xfrm>
            </p:contentPart>
          </mc:Choice>
          <mc:Fallback xmlns="">
            <p:pic>
              <p:nvPicPr>
                <p:cNvPr id="111" name="Ink 110"/>
              </p:nvPicPr>
              <p:blipFill>
                <a:blip r:embed="rId179"/>
              </p:blipFill>
              <p:spPr>
                <a:xfrm>
                  <a:off x="3959526" y="5337354"/>
                  <a:ext cx="199800" cy="27432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12" name="Ink 111"/>
                <p14:cNvContentPartPr/>
                <p14:nvPr/>
              </p14:nvContentPartPr>
              <p14:xfrm>
                <a:off x="4240686" y="5299914"/>
                <a:ext cx="983520" cy="499320"/>
              </p14:xfrm>
            </p:contentPart>
          </mc:Choice>
          <mc:Fallback xmlns="">
            <p:pic>
              <p:nvPicPr>
                <p:cNvPr id="112" name="Ink 111"/>
              </p:nvPicPr>
              <p:blipFill>
                <a:blip r:embed="rId181"/>
              </p:blipFill>
              <p:spPr>
                <a:xfrm>
                  <a:off x="4240686" y="5299914"/>
                  <a:ext cx="983520" cy="49932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13" name="Ink 112"/>
                <p14:cNvContentPartPr/>
                <p14:nvPr/>
              </p14:nvContentPartPr>
              <p14:xfrm>
                <a:off x="5387646" y="5231154"/>
                <a:ext cx="402120" cy="546120"/>
              </p14:xfrm>
            </p:contentPart>
          </mc:Choice>
          <mc:Fallback xmlns="">
            <p:pic>
              <p:nvPicPr>
                <p:cNvPr id="113" name="Ink 112"/>
              </p:nvPicPr>
              <p:blipFill>
                <a:blip r:embed="rId183"/>
              </p:blipFill>
              <p:spPr>
                <a:xfrm>
                  <a:off x="5387646" y="5231154"/>
                  <a:ext cx="402120" cy="54612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31" name="Ink 130"/>
                <p14:cNvContentPartPr/>
                <p14:nvPr/>
              </p14:nvContentPartPr>
              <p14:xfrm>
                <a:off x="2260686" y="5852154"/>
                <a:ext cx="1345680" cy="672840"/>
              </p14:xfrm>
            </p:contentPart>
          </mc:Choice>
          <mc:Fallback xmlns="">
            <p:pic>
              <p:nvPicPr>
                <p:cNvPr id="131" name="Ink 130"/>
              </p:nvPicPr>
              <p:blipFill>
                <a:blip r:embed="rId185"/>
              </p:blipFill>
              <p:spPr>
                <a:xfrm>
                  <a:off x="2260686" y="5852154"/>
                  <a:ext cx="1345680" cy="67284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32" name="Ink 131"/>
                <p14:cNvContentPartPr/>
                <p14:nvPr/>
              </p14:nvContentPartPr>
              <p14:xfrm>
                <a:off x="3057006" y="5750634"/>
                <a:ext cx="124200" cy="118440"/>
              </p14:xfrm>
            </p:contentPart>
          </mc:Choice>
          <mc:Fallback xmlns="">
            <p:pic>
              <p:nvPicPr>
                <p:cNvPr id="132" name="Ink 131"/>
              </p:nvPicPr>
              <p:blipFill>
                <a:blip r:embed="rId187"/>
              </p:blipFill>
              <p:spPr>
                <a:xfrm>
                  <a:off x="3057006" y="5750634"/>
                  <a:ext cx="124200" cy="11844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35" name="Ink 134"/>
                <p14:cNvContentPartPr/>
                <p14:nvPr/>
              </p14:nvContentPartPr>
              <p14:xfrm>
                <a:off x="3833886" y="6138714"/>
                <a:ext cx="124920" cy="3960"/>
              </p14:xfrm>
            </p:contentPart>
          </mc:Choice>
          <mc:Fallback xmlns="">
            <p:pic>
              <p:nvPicPr>
                <p:cNvPr id="135" name="Ink 134"/>
              </p:nvPicPr>
              <p:blipFill>
                <a:blip r:embed="rId189"/>
              </p:blipFill>
              <p:spPr>
                <a:xfrm>
                  <a:off x="3833886" y="6138714"/>
                  <a:ext cx="124920" cy="396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36" name="Ink 135"/>
                <p14:cNvContentPartPr/>
                <p14:nvPr/>
              </p14:nvContentPartPr>
              <p14:xfrm>
                <a:off x="3834966" y="6034674"/>
                <a:ext cx="175320" cy="272160"/>
              </p14:xfrm>
            </p:contentPart>
          </mc:Choice>
          <mc:Fallback xmlns="">
            <p:pic>
              <p:nvPicPr>
                <p:cNvPr id="136" name="Ink 135"/>
              </p:nvPicPr>
              <p:blipFill>
                <a:blip r:embed="rId191"/>
              </p:blipFill>
              <p:spPr>
                <a:xfrm>
                  <a:off x="3834966" y="6034674"/>
                  <a:ext cx="175320" cy="27216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38" name="Ink 137"/>
                <p14:cNvContentPartPr/>
                <p14:nvPr/>
              </p14:nvContentPartPr>
              <p14:xfrm>
                <a:off x="4240686" y="6081114"/>
                <a:ext cx="6120" cy="295920"/>
              </p14:xfrm>
            </p:contentPart>
          </mc:Choice>
          <mc:Fallback xmlns="">
            <p:pic>
              <p:nvPicPr>
                <p:cNvPr id="138" name="Ink 137"/>
              </p:nvPicPr>
              <p:blipFill>
                <a:blip r:embed="rId193"/>
              </p:blipFill>
              <p:spPr>
                <a:xfrm>
                  <a:off x="4240686" y="6081114"/>
                  <a:ext cx="6120" cy="29592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39" name="Ink 138"/>
                <p14:cNvContentPartPr/>
                <p14:nvPr/>
              </p14:nvContentPartPr>
              <p14:xfrm>
                <a:off x="4174806" y="6067794"/>
                <a:ext cx="955800" cy="296640"/>
              </p14:xfrm>
            </p:contentPart>
          </mc:Choice>
          <mc:Fallback xmlns="">
            <p:pic>
              <p:nvPicPr>
                <p:cNvPr id="139" name="Ink 138"/>
              </p:nvPicPr>
              <p:blipFill>
                <a:blip r:embed="rId195"/>
              </p:blipFill>
              <p:spPr>
                <a:xfrm>
                  <a:off x="4174806" y="6067794"/>
                  <a:ext cx="955800" cy="29664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40" name="Ink 139"/>
                <p14:cNvContentPartPr/>
                <p14:nvPr/>
              </p14:nvContentPartPr>
              <p14:xfrm>
                <a:off x="4744326" y="6174354"/>
                <a:ext cx="87120" cy="11880"/>
              </p14:xfrm>
            </p:contentPart>
          </mc:Choice>
          <mc:Fallback xmlns="">
            <p:pic>
              <p:nvPicPr>
                <p:cNvPr id="140" name="Ink 139"/>
              </p:nvPicPr>
              <p:blipFill>
                <a:blip r:embed="rId197"/>
              </p:blipFill>
              <p:spPr>
                <a:xfrm>
                  <a:off x="4744326" y="6174354"/>
                  <a:ext cx="87120" cy="1188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41" name="Ink 140"/>
                <p14:cNvContentPartPr/>
                <p14:nvPr/>
              </p14:nvContentPartPr>
              <p14:xfrm>
                <a:off x="5228166" y="6083994"/>
                <a:ext cx="604440" cy="279720"/>
              </p14:xfrm>
            </p:contentPart>
          </mc:Choice>
          <mc:Fallback xmlns="">
            <p:pic>
              <p:nvPicPr>
                <p:cNvPr id="141" name="Ink 140"/>
              </p:nvPicPr>
              <p:blipFill>
                <a:blip r:embed="rId199"/>
              </p:blipFill>
              <p:spPr>
                <a:xfrm>
                  <a:off x="5228166" y="6083994"/>
                  <a:ext cx="604440" cy="27972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42" name="Ink 141"/>
                <p14:cNvContentPartPr/>
                <p14:nvPr/>
              </p14:nvContentPartPr>
              <p14:xfrm>
                <a:off x="5967246" y="6086154"/>
                <a:ext cx="36000" cy="272520"/>
              </p14:xfrm>
            </p:contentPart>
          </mc:Choice>
          <mc:Fallback xmlns="">
            <p:pic>
              <p:nvPicPr>
                <p:cNvPr id="142" name="Ink 141"/>
              </p:nvPicPr>
              <p:blipFill>
                <a:blip r:embed="rId201"/>
              </p:blipFill>
              <p:spPr>
                <a:xfrm>
                  <a:off x="5967246" y="6086154"/>
                  <a:ext cx="36000" cy="27252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43" name="Ink 142"/>
                <p14:cNvContentPartPr/>
                <p14:nvPr/>
              </p14:nvContentPartPr>
              <p14:xfrm>
                <a:off x="5862846" y="5963394"/>
                <a:ext cx="1311480" cy="581040"/>
              </p14:xfrm>
            </p:contentPart>
          </mc:Choice>
          <mc:Fallback xmlns="">
            <p:pic>
              <p:nvPicPr>
                <p:cNvPr id="143" name="Ink 142"/>
              </p:nvPicPr>
              <p:blipFill>
                <a:blip r:embed="rId203"/>
              </p:blipFill>
              <p:spPr>
                <a:xfrm>
                  <a:off x="5862846" y="5963394"/>
                  <a:ext cx="1311480" cy="58104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44" name="Ink 143"/>
                <p14:cNvContentPartPr/>
                <p14:nvPr/>
              </p14:nvContentPartPr>
              <p14:xfrm>
                <a:off x="6159486" y="5902554"/>
                <a:ext cx="131760" cy="101880"/>
              </p14:xfrm>
            </p:contentPart>
          </mc:Choice>
          <mc:Fallback xmlns="">
            <p:pic>
              <p:nvPicPr>
                <p:cNvPr id="144" name="Ink 143"/>
              </p:nvPicPr>
              <p:blipFill>
                <a:blip r:embed="rId205"/>
              </p:blipFill>
              <p:spPr>
                <a:xfrm>
                  <a:off x="6159486" y="5902554"/>
                  <a:ext cx="131760" cy="10188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46" name="Ink 145"/>
                <p14:cNvContentPartPr/>
                <p14:nvPr/>
              </p14:nvContentPartPr>
              <p14:xfrm>
                <a:off x="7357206" y="6159954"/>
                <a:ext cx="319680" cy="166320"/>
              </p14:xfrm>
            </p:contentPart>
          </mc:Choice>
          <mc:Fallback xmlns="">
            <p:pic>
              <p:nvPicPr>
                <p:cNvPr id="146" name="Ink 145"/>
              </p:nvPicPr>
              <p:blipFill>
                <a:blip r:embed="rId207"/>
              </p:blipFill>
              <p:spPr>
                <a:xfrm>
                  <a:off x="7357206" y="6159954"/>
                  <a:ext cx="319680" cy="16632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47" name="Ink 146"/>
                <p14:cNvContentPartPr/>
                <p14:nvPr/>
              </p14:nvContentPartPr>
              <p14:xfrm>
                <a:off x="7915926" y="6080034"/>
                <a:ext cx="127800" cy="269640"/>
              </p14:xfrm>
            </p:contentPart>
          </mc:Choice>
          <mc:Fallback xmlns="">
            <p:pic>
              <p:nvPicPr>
                <p:cNvPr id="147" name="Ink 146"/>
              </p:nvPicPr>
              <p:blipFill>
                <a:blip r:embed="rId209"/>
              </p:blipFill>
              <p:spPr>
                <a:xfrm>
                  <a:off x="7915926" y="6080034"/>
                  <a:ext cx="127800" cy="26964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48" name="Ink 147"/>
                <p14:cNvContentPartPr/>
                <p14:nvPr/>
              </p14:nvContentPartPr>
              <p14:xfrm>
                <a:off x="8145966" y="6031794"/>
                <a:ext cx="717840" cy="299160"/>
              </p14:xfrm>
            </p:contentPart>
          </mc:Choice>
          <mc:Fallback xmlns="">
            <p:pic>
              <p:nvPicPr>
                <p:cNvPr id="148" name="Ink 147"/>
              </p:nvPicPr>
              <p:blipFill>
                <a:blip r:embed="rId211"/>
              </p:blipFill>
              <p:spPr>
                <a:xfrm>
                  <a:off x="8145966" y="6031794"/>
                  <a:ext cx="717840" cy="299160"/>
                </a:xfrm>
                <a:prstGeom prst="rect"/>
              </p:spPr>
            </p:pic>
          </mc:Fallback>
        </mc:AlternateContent>
        <mc:AlternateContent xmlns:mc="http://schemas.openxmlformats.org/markup-compatibility/2006" xmlns:p14="http://schemas.microsoft.com/office/powerpoint/2010/main">
          <mc:Choice Requires="p14">
            <p:contentPart p14:bwMode="auto" r:id="rId212">
              <p14:nvContentPartPr>
                <p14:cNvPr id="149" name="Ink 148"/>
                <p14:cNvContentPartPr/>
                <p14:nvPr/>
              </p14:nvContentPartPr>
              <p14:xfrm>
                <a:off x="9003486" y="6038994"/>
                <a:ext cx="740880" cy="309240"/>
              </p14:xfrm>
            </p:contentPart>
          </mc:Choice>
          <mc:Fallback xmlns="">
            <p:pic>
              <p:nvPicPr>
                <p:cNvPr id="149" name="Ink 148"/>
              </p:nvPicPr>
              <p:blipFill>
                <a:blip r:embed="rId213"/>
              </p:blipFill>
              <p:spPr>
                <a:xfrm>
                  <a:off x="9003486" y="6038994"/>
                  <a:ext cx="740880" cy="30924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50" name="Ink 149"/>
                <p14:cNvContentPartPr/>
                <p14:nvPr/>
              </p14:nvContentPartPr>
              <p14:xfrm>
                <a:off x="9401646" y="6110274"/>
                <a:ext cx="132480" cy="4680"/>
              </p14:xfrm>
            </p:contentPart>
          </mc:Choice>
          <mc:Fallback xmlns="">
            <p:pic>
              <p:nvPicPr>
                <p:cNvPr id="150" name="Ink 149"/>
              </p:nvPicPr>
              <p:blipFill>
                <a:blip r:embed="rId215"/>
              </p:blipFill>
              <p:spPr>
                <a:xfrm>
                  <a:off x="9401646" y="6110274"/>
                  <a:ext cx="132480" cy="468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52" name="Ink 151"/>
                <p14:cNvContentPartPr/>
                <p14:nvPr/>
              </p14:nvContentPartPr>
              <p14:xfrm>
                <a:off x="9925806" y="5983554"/>
                <a:ext cx="171360" cy="303120"/>
              </p14:xfrm>
            </p:contentPart>
          </mc:Choice>
          <mc:Fallback xmlns="">
            <p:pic>
              <p:nvPicPr>
                <p:cNvPr id="152" name="Ink 151"/>
              </p:nvPicPr>
              <p:blipFill>
                <a:blip r:embed="rId217"/>
              </p:blipFill>
              <p:spPr>
                <a:xfrm>
                  <a:off x="9925806" y="5983554"/>
                  <a:ext cx="171360" cy="30312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53" name="Ink 152"/>
                <p14:cNvContentPartPr/>
                <p14:nvPr/>
              </p14:nvContentPartPr>
              <p14:xfrm>
                <a:off x="10133886" y="5889234"/>
                <a:ext cx="1067040" cy="381240"/>
              </p14:xfrm>
            </p:contentPart>
          </mc:Choice>
          <mc:Fallback xmlns="">
            <p:pic>
              <p:nvPicPr>
                <p:cNvPr id="153" name="Ink 152"/>
              </p:nvPicPr>
              <p:blipFill>
                <a:blip r:embed="rId219"/>
              </p:blipFill>
              <p:spPr>
                <a:xfrm>
                  <a:off x="10133886" y="5889234"/>
                  <a:ext cx="1067040" cy="38124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54" name="Ink 153"/>
                <p14:cNvContentPartPr/>
                <p14:nvPr/>
              </p14:nvContentPartPr>
              <p14:xfrm>
                <a:off x="11311806" y="5930274"/>
                <a:ext cx="683280" cy="392760"/>
              </p14:xfrm>
            </p:contentPart>
          </mc:Choice>
          <mc:Fallback xmlns="">
            <p:pic>
              <p:nvPicPr>
                <p:cNvPr id="154" name="Ink 153"/>
              </p:nvPicPr>
              <p:blipFill>
                <a:blip r:embed="rId221"/>
              </p:blipFill>
              <p:spPr>
                <a:xfrm>
                  <a:off x="11311806" y="5930274"/>
                  <a:ext cx="683280" cy="39276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56" name="Ink 155"/>
                <p14:cNvContentPartPr/>
                <p14:nvPr/>
              </p14:nvContentPartPr>
              <p14:xfrm>
                <a:off x="10352046" y="6445434"/>
                <a:ext cx="631080" cy="461520"/>
              </p14:xfrm>
            </p:contentPart>
          </mc:Choice>
          <mc:Fallback xmlns="">
            <p:pic>
              <p:nvPicPr>
                <p:cNvPr id="156" name="Ink 155"/>
              </p:nvPicPr>
              <p:blipFill>
                <a:blip r:embed="rId223"/>
              </p:blipFill>
              <p:spPr>
                <a:xfrm>
                  <a:off x="10352046" y="6445434"/>
                  <a:ext cx="631080" cy="46152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57" name="Ink 156"/>
                <p14:cNvContentPartPr/>
                <p14:nvPr/>
              </p14:nvContentPartPr>
              <p14:xfrm>
                <a:off x="10738326" y="6384594"/>
                <a:ext cx="106560" cy="73080"/>
              </p14:xfrm>
            </p:contentPart>
          </mc:Choice>
          <mc:Fallback xmlns="">
            <p:pic>
              <p:nvPicPr>
                <p:cNvPr id="157" name="Ink 156"/>
              </p:nvPicPr>
              <p:blipFill>
                <a:blip r:embed="rId225"/>
              </p:blipFill>
              <p:spPr>
                <a:xfrm>
                  <a:off x="10738326" y="6384594"/>
                  <a:ext cx="106560" cy="7308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58" name="Ink 157"/>
                <p14:cNvContentPartPr/>
                <p14:nvPr/>
              </p14:nvContentPartPr>
              <p14:xfrm>
                <a:off x="11097606" y="6608514"/>
                <a:ext cx="24840" cy="45360"/>
              </p14:xfrm>
            </p:contentPart>
          </mc:Choice>
          <mc:Fallback xmlns="">
            <p:pic>
              <p:nvPicPr>
                <p:cNvPr id="158" name="Ink 157"/>
              </p:nvPicPr>
              <p:blipFill>
                <a:blip r:embed="rId227"/>
              </p:blipFill>
              <p:spPr>
                <a:xfrm>
                  <a:off x="11097606" y="6608514"/>
                  <a:ext cx="24840" cy="4536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59" name="Ink 158"/>
                <p14:cNvContentPartPr/>
                <p14:nvPr/>
              </p14:nvContentPartPr>
              <p14:xfrm>
                <a:off x="11236206" y="6461994"/>
                <a:ext cx="78120" cy="334080"/>
              </p14:xfrm>
            </p:contentPart>
          </mc:Choice>
          <mc:Fallback xmlns="">
            <p:pic>
              <p:nvPicPr>
                <p:cNvPr id="159" name="Ink 158"/>
              </p:nvPicPr>
              <p:blipFill>
                <a:blip r:embed="rId229"/>
              </p:blipFill>
              <p:spPr>
                <a:xfrm>
                  <a:off x="11236206" y="6461994"/>
                  <a:ext cx="78120" cy="334080"/>
                </a:xfrm>
                <a:prstGeom prst="rect"/>
              </p:spPr>
            </p:pic>
          </mc:Fallback>
        </mc:AlternateContent>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Viva Prep</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55" name="Ink 54"/>
              <p14:cNvContentPartPr/>
              <p14:nvPr/>
            </p14:nvContentPartPr>
            <p14:xfrm>
              <a:off x="8835366" y="1748514"/>
              <a:ext cx="1377000" cy="350640"/>
            </p14:xfrm>
          </p:contentPart>
        </mc:Choice>
        <mc:Fallback xmlns="">
          <p:pic>
            <p:nvPicPr>
              <p:cNvPr id="55" name="Ink 54"/>
            </p:nvPicPr>
            <p:blipFill>
              <a:blip r:embed="rId3"/>
            </p:blipFill>
            <p:spPr>
              <a:xfrm>
                <a:off x="8835366" y="1748514"/>
                <a:ext cx="1377000" cy="35064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56" name="Ink 55"/>
              <p14:cNvContentPartPr/>
              <p14:nvPr/>
            </p14:nvContentPartPr>
            <p14:xfrm>
              <a:off x="1313166" y="2300034"/>
              <a:ext cx="362520" cy="614160"/>
            </p14:xfrm>
          </p:contentPart>
        </mc:Choice>
        <mc:Fallback xmlns="">
          <p:pic>
            <p:nvPicPr>
              <p:cNvPr id="56" name="Ink 55"/>
            </p:nvPicPr>
            <p:blipFill>
              <a:blip r:embed="rId5"/>
            </p:blipFill>
            <p:spPr>
              <a:xfrm>
                <a:off x="1313166" y="2300034"/>
                <a:ext cx="362520" cy="614160"/>
              </a:xfrm>
              <a:prstGeom prst="rect"/>
            </p:spPr>
          </p:pic>
        </mc:Fallback>
      </mc:AlternateContent>
      <p:grpSp>
        <p:nvGrpSpPr>
          <p:cNvPr id="101" name="Group 100"/>
          <p:cNvGrpSpPr/>
          <p:nvPr/>
        </p:nvGrpSpPr>
        <p:grpSpPr>
          <a:xfrm>
            <a:off x="905286" y="1506594"/>
            <a:ext cx="10889280" cy="2306880"/>
            <a:chOff x="905286" y="1506594"/>
            <a:chExt cx="10889280" cy="2306880"/>
          </a:xfrm>
        </p:grpSpPr>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905286" y="1728714"/>
                <a:ext cx="1318320" cy="595080"/>
              </p14:xfrm>
            </p:contentPart>
          </mc:Choice>
          <mc:Fallback xmlns="">
            <p:pic>
              <p:nvPicPr>
                <p:cNvPr id="3" name="Ink 2"/>
              </p:nvPicPr>
              <p:blipFill>
                <a:blip r:embed="rId7"/>
              </p:blipFill>
              <p:spPr>
                <a:xfrm>
                  <a:off x="905286" y="1728714"/>
                  <a:ext cx="1318320" cy="59508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807446" y="1655994"/>
                <a:ext cx="128520" cy="85680"/>
              </p14:xfrm>
            </p:contentPart>
          </mc:Choice>
          <mc:Fallback xmlns="">
            <p:pic>
              <p:nvPicPr>
                <p:cNvPr id="4" name="Ink 3"/>
              </p:nvPicPr>
              <p:blipFill>
                <a:blip r:embed="rId9"/>
              </p:blipFill>
              <p:spPr>
                <a:xfrm>
                  <a:off x="1807446" y="1655994"/>
                  <a:ext cx="128520" cy="8568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37" name="Ink 36"/>
                <p14:cNvContentPartPr/>
                <p14:nvPr/>
              </p14:nvContentPartPr>
              <p14:xfrm>
                <a:off x="2418006" y="1736994"/>
                <a:ext cx="1541880" cy="372600"/>
              </p14:xfrm>
            </p:contentPart>
          </mc:Choice>
          <mc:Fallback xmlns="">
            <p:pic>
              <p:nvPicPr>
                <p:cNvPr id="37" name="Ink 36"/>
              </p:nvPicPr>
              <p:blipFill>
                <a:blip r:embed="rId11"/>
              </p:blipFill>
              <p:spPr>
                <a:xfrm>
                  <a:off x="2418006" y="1736994"/>
                  <a:ext cx="1541880" cy="37260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38" name="Ink 37"/>
                <p14:cNvContentPartPr/>
                <p14:nvPr/>
              </p14:nvContentPartPr>
              <p14:xfrm>
                <a:off x="2962326" y="1849674"/>
                <a:ext cx="152280" cy="22680"/>
              </p14:xfrm>
            </p:contentPart>
          </mc:Choice>
          <mc:Fallback xmlns="">
            <p:pic>
              <p:nvPicPr>
                <p:cNvPr id="38" name="Ink 37"/>
              </p:nvPicPr>
              <p:blipFill>
                <a:blip r:embed="rId13"/>
              </p:blipFill>
              <p:spPr>
                <a:xfrm>
                  <a:off x="2962326" y="1849674"/>
                  <a:ext cx="152280" cy="226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39" name="Ink 38"/>
                <p14:cNvContentPartPr/>
                <p14:nvPr/>
              </p14:nvContentPartPr>
              <p14:xfrm>
                <a:off x="4072206" y="1652394"/>
                <a:ext cx="82440" cy="567360"/>
              </p14:xfrm>
            </p:contentPart>
          </mc:Choice>
          <mc:Fallback xmlns="">
            <p:pic>
              <p:nvPicPr>
                <p:cNvPr id="39" name="Ink 38"/>
              </p:nvPicPr>
              <p:blipFill>
                <a:blip r:embed="rId15"/>
              </p:blipFill>
              <p:spPr>
                <a:xfrm>
                  <a:off x="4072206" y="1652394"/>
                  <a:ext cx="82440" cy="56736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40" name="Ink 39"/>
                <p14:cNvContentPartPr/>
                <p14:nvPr/>
              </p14:nvContentPartPr>
              <p14:xfrm>
                <a:off x="4266966" y="1801074"/>
                <a:ext cx="10800" cy="292320"/>
              </p14:xfrm>
            </p:contentPart>
          </mc:Choice>
          <mc:Fallback xmlns="">
            <p:pic>
              <p:nvPicPr>
                <p:cNvPr id="40" name="Ink 39"/>
              </p:nvPicPr>
              <p:blipFill>
                <a:blip r:embed="rId17"/>
              </p:blipFill>
              <p:spPr>
                <a:xfrm>
                  <a:off x="4266966" y="1801074"/>
                  <a:ext cx="10800" cy="29232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41" name="Ink 40"/>
                <p14:cNvContentPartPr/>
                <p14:nvPr/>
              </p14:nvContentPartPr>
              <p14:xfrm>
                <a:off x="4193886" y="1690914"/>
                <a:ext cx="1274400" cy="588960"/>
              </p14:xfrm>
            </p:contentPart>
          </mc:Choice>
          <mc:Fallback xmlns="">
            <p:pic>
              <p:nvPicPr>
                <p:cNvPr id="41" name="Ink 40"/>
              </p:nvPicPr>
              <p:blipFill>
                <a:blip r:embed="rId19"/>
              </p:blipFill>
              <p:spPr>
                <a:xfrm>
                  <a:off x="4193886" y="1690914"/>
                  <a:ext cx="1274400" cy="58896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42" name="Ink 41"/>
                <p14:cNvContentPartPr/>
                <p14:nvPr/>
              </p14:nvContentPartPr>
              <p14:xfrm>
                <a:off x="4587366" y="1559874"/>
                <a:ext cx="96120" cy="100080"/>
              </p14:xfrm>
            </p:contentPart>
          </mc:Choice>
          <mc:Fallback xmlns="">
            <p:pic>
              <p:nvPicPr>
                <p:cNvPr id="42" name="Ink 41"/>
              </p:nvPicPr>
              <p:blipFill>
                <a:blip r:embed="rId21"/>
              </p:blipFill>
              <p:spPr>
                <a:xfrm>
                  <a:off x="4587366" y="1559874"/>
                  <a:ext cx="96120" cy="10008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43" name="Ink 42"/>
                <p14:cNvContentPartPr/>
                <p14:nvPr/>
              </p14:nvContentPartPr>
              <p14:xfrm>
                <a:off x="5603286" y="1691634"/>
                <a:ext cx="1606320" cy="339480"/>
              </p14:xfrm>
            </p:contentPart>
          </mc:Choice>
          <mc:Fallback xmlns="">
            <p:pic>
              <p:nvPicPr>
                <p:cNvPr id="43" name="Ink 42"/>
              </p:nvPicPr>
              <p:blipFill>
                <a:blip r:embed="rId23"/>
              </p:blipFill>
              <p:spPr>
                <a:xfrm>
                  <a:off x="5603286" y="1691634"/>
                  <a:ext cx="1606320" cy="3394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44" name="Ink 43"/>
                <p14:cNvContentPartPr/>
                <p14:nvPr/>
              </p14:nvContentPartPr>
              <p14:xfrm>
                <a:off x="6110526" y="1740234"/>
                <a:ext cx="171000" cy="22680"/>
              </p14:xfrm>
            </p:contentPart>
          </mc:Choice>
          <mc:Fallback xmlns="">
            <p:pic>
              <p:nvPicPr>
                <p:cNvPr id="44" name="Ink 43"/>
              </p:nvPicPr>
              <p:blipFill>
                <a:blip r:embed="rId25"/>
              </p:blipFill>
              <p:spPr>
                <a:xfrm>
                  <a:off x="6110526" y="1740234"/>
                  <a:ext cx="171000" cy="2268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47" name="Ink 46"/>
                <p14:cNvContentPartPr/>
                <p14:nvPr/>
              </p14:nvContentPartPr>
              <p14:xfrm>
                <a:off x="7207086" y="1522794"/>
                <a:ext cx="172080" cy="685800"/>
              </p14:xfrm>
            </p:contentPart>
          </mc:Choice>
          <mc:Fallback xmlns="">
            <p:pic>
              <p:nvPicPr>
                <p:cNvPr id="47" name="Ink 46"/>
              </p:nvPicPr>
              <p:blipFill>
                <a:blip r:embed="rId27"/>
              </p:blipFill>
              <p:spPr>
                <a:xfrm>
                  <a:off x="7207086" y="1522794"/>
                  <a:ext cx="172080" cy="68580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49" name="Ink 48"/>
                <p14:cNvContentPartPr/>
                <p14:nvPr/>
              </p14:nvContentPartPr>
              <p14:xfrm>
                <a:off x="7524966" y="1704234"/>
                <a:ext cx="12240" cy="309240"/>
              </p14:xfrm>
            </p:contentPart>
          </mc:Choice>
          <mc:Fallback xmlns="">
            <p:pic>
              <p:nvPicPr>
                <p:cNvPr id="49" name="Ink 48"/>
              </p:nvPicPr>
              <p:blipFill>
                <a:blip r:embed="rId29"/>
              </p:blipFill>
              <p:spPr>
                <a:xfrm>
                  <a:off x="7524966" y="1704234"/>
                  <a:ext cx="12240" cy="30924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50" name="Ink 49"/>
                <p14:cNvContentPartPr/>
                <p14:nvPr/>
              </p14:nvContentPartPr>
              <p14:xfrm>
                <a:off x="7442886" y="1718994"/>
                <a:ext cx="217440" cy="301680"/>
              </p14:xfrm>
            </p:contentPart>
          </mc:Choice>
          <mc:Fallback xmlns="">
            <p:pic>
              <p:nvPicPr>
                <p:cNvPr id="50" name="Ink 49"/>
              </p:nvPicPr>
              <p:blipFill>
                <a:blip r:embed="rId31"/>
              </p:blipFill>
              <p:spPr>
                <a:xfrm>
                  <a:off x="7442886" y="1718994"/>
                  <a:ext cx="217440" cy="30168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51" name="Ink 50"/>
                <p14:cNvContentPartPr/>
                <p14:nvPr/>
              </p14:nvContentPartPr>
              <p14:xfrm>
                <a:off x="7724406" y="1750674"/>
                <a:ext cx="1800" cy="207720"/>
              </p14:xfrm>
            </p:contentPart>
          </mc:Choice>
          <mc:Fallback xmlns="">
            <p:pic>
              <p:nvPicPr>
                <p:cNvPr id="51" name="Ink 50"/>
              </p:nvPicPr>
              <p:blipFill>
                <a:blip r:embed="rId33"/>
              </p:blipFill>
              <p:spPr>
                <a:xfrm>
                  <a:off x="7724406" y="1750674"/>
                  <a:ext cx="1800" cy="20772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52" name="Ink 51"/>
                <p14:cNvContentPartPr/>
                <p14:nvPr/>
              </p14:nvContentPartPr>
              <p14:xfrm>
                <a:off x="7809006" y="1630434"/>
                <a:ext cx="885240" cy="676800"/>
              </p14:xfrm>
            </p:contentPart>
          </mc:Choice>
          <mc:Fallback xmlns="">
            <p:pic>
              <p:nvPicPr>
                <p:cNvPr id="52" name="Ink 51"/>
              </p:nvPicPr>
              <p:blipFill>
                <a:blip r:embed="rId35"/>
              </p:blipFill>
              <p:spPr>
                <a:xfrm>
                  <a:off x="7809006" y="1630434"/>
                  <a:ext cx="885240" cy="67680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53" name="Ink 52"/>
                <p14:cNvContentPartPr/>
                <p14:nvPr/>
              </p14:nvContentPartPr>
              <p14:xfrm>
                <a:off x="7849686" y="1506594"/>
                <a:ext cx="104400" cy="113400"/>
              </p14:xfrm>
            </p:contentPart>
          </mc:Choice>
          <mc:Fallback xmlns="">
            <p:pic>
              <p:nvPicPr>
                <p:cNvPr id="53" name="Ink 52"/>
              </p:nvPicPr>
              <p:blipFill>
                <a:blip r:embed="rId37"/>
              </p:blipFill>
              <p:spPr>
                <a:xfrm>
                  <a:off x="7849686" y="1506594"/>
                  <a:ext cx="104400" cy="11340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58" name="Ink 57"/>
                <p14:cNvContentPartPr/>
                <p14:nvPr/>
              </p14:nvContentPartPr>
              <p14:xfrm>
                <a:off x="1994646" y="2633754"/>
                <a:ext cx="1531440" cy="571680"/>
              </p14:xfrm>
            </p:contentPart>
          </mc:Choice>
          <mc:Fallback xmlns="">
            <p:pic>
              <p:nvPicPr>
                <p:cNvPr id="58" name="Ink 57"/>
              </p:nvPicPr>
              <p:blipFill>
                <a:blip r:embed="rId39"/>
              </p:blipFill>
              <p:spPr>
                <a:xfrm>
                  <a:off x="1994646" y="2633754"/>
                  <a:ext cx="1531440" cy="57168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59" name="Ink 58"/>
                <p14:cNvContentPartPr/>
                <p14:nvPr/>
              </p14:nvContentPartPr>
              <p14:xfrm>
                <a:off x="2883486" y="2423514"/>
                <a:ext cx="129240" cy="120960"/>
              </p14:xfrm>
            </p:contentPart>
          </mc:Choice>
          <mc:Fallback xmlns="">
            <p:pic>
              <p:nvPicPr>
                <p:cNvPr id="59" name="Ink 58"/>
              </p:nvPicPr>
              <p:blipFill>
                <a:blip r:embed="rId41"/>
              </p:blipFill>
              <p:spPr>
                <a:xfrm>
                  <a:off x="2883486" y="2423514"/>
                  <a:ext cx="129240" cy="12096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60" name="Ink 59"/>
                <p14:cNvContentPartPr/>
                <p14:nvPr/>
              </p14:nvContentPartPr>
              <p14:xfrm>
                <a:off x="2673246" y="2485074"/>
                <a:ext cx="80640" cy="81000"/>
              </p14:xfrm>
            </p:contentPart>
          </mc:Choice>
          <mc:Fallback xmlns="">
            <p:pic>
              <p:nvPicPr>
                <p:cNvPr id="60" name="Ink 59"/>
              </p:nvPicPr>
              <p:blipFill>
                <a:blip r:embed="rId43"/>
              </p:blipFill>
              <p:spPr>
                <a:xfrm>
                  <a:off x="2673246" y="2485074"/>
                  <a:ext cx="80640" cy="8100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61" name="Ink 60"/>
                <p14:cNvContentPartPr/>
                <p14:nvPr/>
              </p14:nvContentPartPr>
              <p14:xfrm>
                <a:off x="2547966" y="2735274"/>
                <a:ext cx="141480" cy="16200"/>
              </p14:xfrm>
            </p:contentPart>
          </mc:Choice>
          <mc:Fallback xmlns="">
            <p:pic>
              <p:nvPicPr>
                <p:cNvPr id="61" name="Ink 60"/>
              </p:nvPicPr>
              <p:blipFill>
                <a:blip r:embed="rId45"/>
              </p:blipFill>
              <p:spPr>
                <a:xfrm>
                  <a:off x="2547966" y="2735274"/>
                  <a:ext cx="141480" cy="1620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62" name="Ink 61"/>
                <p14:cNvContentPartPr/>
                <p14:nvPr/>
              </p14:nvContentPartPr>
              <p14:xfrm>
                <a:off x="2429166" y="2521434"/>
                <a:ext cx="105120" cy="99360"/>
              </p14:xfrm>
            </p:contentPart>
          </mc:Choice>
          <mc:Fallback xmlns="">
            <p:pic>
              <p:nvPicPr>
                <p:cNvPr id="62" name="Ink 61"/>
              </p:nvPicPr>
              <p:blipFill>
                <a:blip r:embed="rId47"/>
              </p:blipFill>
              <p:spPr>
                <a:xfrm>
                  <a:off x="2429166" y="2521434"/>
                  <a:ext cx="105120" cy="9936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63" name="Ink 62"/>
                <p14:cNvContentPartPr/>
                <p14:nvPr/>
              </p14:nvContentPartPr>
              <p14:xfrm>
                <a:off x="2241606" y="2521434"/>
                <a:ext cx="95400" cy="110520"/>
              </p14:xfrm>
            </p:contentPart>
          </mc:Choice>
          <mc:Fallback xmlns="">
            <p:pic>
              <p:nvPicPr>
                <p:cNvPr id="63" name="Ink 62"/>
              </p:nvPicPr>
              <p:blipFill>
                <a:blip r:embed="rId49"/>
              </p:blipFill>
              <p:spPr>
                <a:xfrm>
                  <a:off x="2241606" y="2521434"/>
                  <a:ext cx="95400" cy="11052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65" name="Ink 64"/>
                <p14:cNvContentPartPr/>
                <p14:nvPr/>
              </p14:nvContentPartPr>
              <p14:xfrm>
                <a:off x="3720126" y="2713314"/>
                <a:ext cx="221760" cy="191520"/>
              </p14:xfrm>
            </p:contentPart>
          </mc:Choice>
          <mc:Fallback xmlns="">
            <p:pic>
              <p:nvPicPr>
                <p:cNvPr id="65" name="Ink 64"/>
              </p:nvPicPr>
              <p:blipFill>
                <a:blip r:embed="rId51"/>
              </p:blipFill>
              <p:spPr>
                <a:xfrm>
                  <a:off x="3720126" y="2713314"/>
                  <a:ext cx="221760" cy="19152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66" name="Ink 65"/>
                <p14:cNvContentPartPr/>
                <p14:nvPr/>
              </p14:nvContentPartPr>
              <p14:xfrm>
                <a:off x="4015686" y="2597394"/>
                <a:ext cx="1020960" cy="483120"/>
              </p14:xfrm>
            </p:contentPart>
          </mc:Choice>
          <mc:Fallback xmlns="">
            <p:pic>
              <p:nvPicPr>
                <p:cNvPr id="66" name="Ink 65"/>
              </p:nvPicPr>
              <p:blipFill>
                <a:blip r:embed="rId53"/>
              </p:blipFill>
              <p:spPr>
                <a:xfrm>
                  <a:off x="4015686" y="2597394"/>
                  <a:ext cx="1020960" cy="48312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67" name="Ink 66"/>
                <p14:cNvContentPartPr/>
                <p14:nvPr/>
              </p14:nvContentPartPr>
              <p14:xfrm>
                <a:off x="4480446" y="2643114"/>
                <a:ext cx="148320" cy="20880"/>
              </p14:xfrm>
            </p:contentPart>
          </mc:Choice>
          <mc:Fallback xmlns="">
            <p:pic>
              <p:nvPicPr>
                <p:cNvPr id="67" name="Ink 66"/>
              </p:nvPicPr>
              <p:blipFill>
                <a:blip r:embed="rId55"/>
              </p:blipFill>
              <p:spPr>
                <a:xfrm>
                  <a:off x="4480446" y="2643114"/>
                  <a:ext cx="148320" cy="2088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68" name="Ink 67"/>
                <p14:cNvContentPartPr/>
                <p14:nvPr/>
              </p14:nvContentPartPr>
              <p14:xfrm>
                <a:off x="4223046" y="2486874"/>
                <a:ext cx="131760" cy="108000"/>
              </p14:xfrm>
            </p:contentPart>
          </mc:Choice>
          <mc:Fallback xmlns="">
            <p:pic>
              <p:nvPicPr>
                <p:cNvPr id="68" name="Ink 67"/>
              </p:nvPicPr>
              <p:blipFill>
                <a:blip r:embed="rId57"/>
              </p:blipFill>
              <p:spPr>
                <a:xfrm>
                  <a:off x="4223046" y="2486874"/>
                  <a:ext cx="131760" cy="10800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69" name="Ink 68"/>
                <p14:cNvContentPartPr/>
                <p14:nvPr/>
              </p14:nvContentPartPr>
              <p14:xfrm>
                <a:off x="5271006" y="2490834"/>
                <a:ext cx="1512000" cy="618840"/>
              </p14:xfrm>
            </p:contentPart>
          </mc:Choice>
          <mc:Fallback xmlns="">
            <p:pic>
              <p:nvPicPr>
                <p:cNvPr id="69" name="Ink 68"/>
              </p:nvPicPr>
              <p:blipFill>
                <a:blip r:embed="rId59"/>
              </p:blipFill>
              <p:spPr>
                <a:xfrm>
                  <a:off x="5271006" y="2490834"/>
                  <a:ext cx="1512000" cy="61884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70" name="Ink 69"/>
                <p14:cNvContentPartPr/>
                <p14:nvPr/>
              </p14:nvContentPartPr>
              <p14:xfrm>
                <a:off x="6400686" y="2339994"/>
                <a:ext cx="90720" cy="93960"/>
              </p14:xfrm>
            </p:contentPart>
          </mc:Choice>
          <mc:Fallback xmlns="">
            <p:pic>
              <p:nvPicPr>
                <p:cNvPr id="70" name="Ink 69"/>
              </p:nvPicPr>
              <p:blipFill>
                <a:blip r:embed="rId61"/>
              </p:blipFill>
              <p:spPr>
                <a:xfrm>
                  <a:off x="6400686" y="2339994"/>
                  <a:ext cx="90720" cy="9396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71" name="Ink 70"/>
                <p14:cNvContentPartPr/>
                <p14:nvPr/>
              </p14:nvContentPartPr>
              <p14:xfrm>
                <a:off x="6217086" y="2501634"/>
                <a:ext cx="158400" cy="7560"/>
              </p14:xfrm>
            </p:contentPart>
          </mc:Choice>
          <mc:Fallback xmlns="">
            <p:pic>
              <p:nvPicPr>
                <p:cNvPr id="71" name="Ink 70"/>
              </p:nvPicPr>
              <p:blipFill>
                <a:blip r:embed="rId63"/>
              </p:blipFill>
              <p:spPr>
                <a:xfrm>
                  <a:off x="6217086" y="2501634"/>
                  <a:ext cx="158400" cy="756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72" name="Ink 71"/>
                <p14:cNvContentPartPr/>
                <p14:nvPr/>
              </p14:nvContentPartPr>
              <p14:xfrm>
                <a:off x="6034206" y="2338194"/>
                <a:ext cx="101520" cy="93960"/>
              </p14:xfrm>
            </p:contentPart>
          </mc:Choice>
          <mc:Fallback xmlns="">
            <p:pic>
              <p:nvPicPr>
                <p:cNvPr id="72" name="Ink 71"/>
              </p:nvPicPr>
              <p:blipFill>
                <a:blip r:embed="rId65"/>
              </p:blipFill>
              <p:spPr>
                <a:xfrm>
                  <a:off x="6034206" y="2338194"/>
                  <a:ext cx="101520" cy="939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73" name="Ink 72"/>
                <p14:cNvContentPartPr/>
                <p14:nvPr/>
              </p14:nvContentPartPr>
              <p14:xfrm>
                <a:off x="5799846" y="2322714"/>
                <a:ext cx="94680" cy="120240"/>
              </p14:xfrm>
            </p:contentPart>
          </mc:Choice>
          <mc:Fallback xmlns="">
            <p:pic>
              <p:nvPicPr>
                <p:cNvPr id="73" name="Ink 72"/>
              </p:nvPicPr>
              <p:blipFill>
                <a:blip r:embed="rId67"/>
              </p:blipFill>
              <p:spPr>
                <a:xfrm>
                  <a:off x="5799846" y="2322714"/>
                  <a:ext cx="94680" cy="12024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76" name="Ink 75"/>
                <p14:cNvContentPartPr/>
                <p14:nvPr/>
              </p14:nvContentPartPr>
              <p14:xfrm>
                <a:off x="7023126" y="2472114"/>
                <a:ext cx="725400" cy="307440"/>
              </p14:xfrm>
            </p:contentPart>
          </mc:Choice>
          <mc:Fallback xmlns="">
            <p:pic>
              <p:nvPicPr>
                <p:cNvPr id="76" name="Ink 75"/>
              </p:nvPicPr>
              <p:blipFill>
                <a:blip r:embed="rId69"/>
              </p:blipFill>
              <p:spPr>
                <a:xfrm>
                  <a:off x="7023126" y="2472114"/>
                  <a:ext cx="725400" cy="30744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77" name="Ink 76"/>
                <p14:cNvContentPartPr/>
                <p14:nvPr/>
              </p14:nvContentPartPr>
              <p14:xfrm>
                <a:off x="7446846" y="2522874"/>
                <a:ext cx="132480" cy="7560"/>
              </p14:xfrm>
            </p:contentPart>
          </mc:Choice>
          <mc:Fallback xmlns="">
            <p:pic>
              <p:nvPicPr>
                <p:cNvPr id="77" name="Ink 76"/>
              </p:nvPicPr>
              <p:blipFill>
                <a:blip r:embed="rId71"/>
              </p:blipFill>
              <p:spPr>
                <a:xfrm>
                  <a:off x="7446846" y="2522874"/>
                  <a:ext cx="132480" cy="756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78" name="Ink 77"/>
                <p14:cNvContentPartPr/>
                <p14:nvPr/>
              </p14:nvContentPartPr>
              <p14:xfrm>
                <a:off x="7163886" y="2378154"/>
                <a:ext cx="119520" cy="90360"/>
              </p14:xfrm>
            </p:contentPart>
          </mc:Choice>
          <mc:Fallback xmlns="">
            <p:pic>
              <p:nvPicPr>
                <p:cNvPr id="78" name="Ink 77"/>
              </p:nvPicPr>
              <p:blipFill>
                <a:blip r:embed="rId73"/>
              </p:blipFill>
              <p:spPr>
                <a:xfrm>
                  <a:off x="7163886" y="2378154"/>
                  <a:ext cx="119520" cy="9036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79" name="Ink 78"/>
                <p14:cNvContentPartPr/>
                <p14:nvPr/>
              </p14:nvContentPartPr>
              <p14:xfrm>
                <a:off x="7933566" y="2544114"/>
                <a:ext cx="209520" cy="196200"/>
              </p14:xfrm>
            </p:contentPart>
          </mc:Choice>
          <mc:Fallback xmlns="">
            <p:pic>
              <p:nvPicPr>
                <p:cNvPr id="79" name="Ink 78"/>
              </p:nvPicPr>
              <p:blipFill>
                <a:blip r:embed="rId75"/>
              </p:blipFill>
              <p:spPr>
                <a:xfrm>
                  <a:off x="7933566" y="2544114"/>
                  <a:ext cx="209520" cy="19620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80" name="Ink 79"/>
                <p14:cNvContentPartPr/>
                <p14:nvPr/>
              </p14:nvContentPartPr>
              <p14:xfrm>
                <a:off x="8274126" y="2488314"/>
                <a:ext cx="429480" cy="303480"/>
              </p14:xfrm>
            </p:contentPart>
          </mc:Choice>
          <mc:Fallback xmlns="">
            <p:pic>
              <p:nvPicPr>
                <p:cNvPr id="80" name="Ink 79"/>
              </p:nvPicPr>
              <p:blipFill>
                <a:blip r:embed="rId77"/>
              </p:blipFill>
              <p:spPr>
                <a:xfrm>
                  <a:off x="8274126" y="2488314"/>
                  <a:ext cx="429480" cy="30348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81" name="Ink 80"/>
                <p14:cNvContentPartPr/>
                <p14:nvPr/>
              </p14:nvContentPartPr>
              <p14:xfrm>
                <a:off x="8696766" y="2567514"/>
                <a:ext cx="114840" cy="14400"/>
              </p14:xfrm>
            </p:contentPart>
          </mc:Choice>
          <mc:Fallback xmlns="">
            <p:pic>
              <p:nvPicPr>
                <p:cNvPr id="81" name="Ink 80"/>
              </p:nvPicPr>
              <p:blipFill>
                <a:blip r:embed="rId79"/>
              </p:blipFill>
              <p:spPr>
                <a:xfrm>
                  <a:off x="8696766" y="2567514"/>
                  <a:ext cx="114840" cy="1440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82" name="Ink 81"/>
                <p14:cNvContentPartPr/>
                <p14:nvPr/>
              </p14:nvContentPartPr>
              <p14:xfrm>
                <a:off x="8917086" y="2450514"/>
                <a:ext cx="355320" cy="668160"/>
              </p14:xfrm>
            </p:contentPart>
          </mc:Choice>
          <mc:Fallback xmlns="">
            <p:pic>
              <p:nvPicPr>
                <p:cNvPr id="82" name="Ink 81"/>
              </p:nvPicPr>
              <p:blipFill>
                <a:blip r:embed="rId81"/>
              </p:blipFill>
              <p:spPr>
                <a:xfrm>
                  <a:off x="8917086" y="2450514"/>
                  <a:ext cx="355320" cy="66816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83" name="Ink 82"/>
                <p14:cNvContentPartPr/>
                <p14:nvPr/>
              </p14:nvContentPartPr>
              <p14:xfrm>
                <a:off x="9409926" y="2429994"/>
                <a:ext cx="728640" cy="464760"/>
              </p14:xfrm>
            </p:contentPart>
          </mc:Choice>
          <mc:Fallback xmlns="">
            <p:pic>
              <p:nvPicPr>
                <p:cNvPr id="83" name="Ink 82"/>
              </p:nvPicPr>
              <p:blipFill>
                <a:blip r:embed="rId83"/>
              </p:blipFill>
              <p:spPr>
                <a:xfrm>
                  <a:off x="9409926" y="2429994"/>
                  <a:ext cx="728640" cy="46476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84" name="Ink 83"/>
                <p14:cNvContentPartPr/>
                <p14:nvPr/>
              </p14:nvContentPartPr>
              <p14:xfrm>
                <a:off x="9657246" y="2381034"/>
                <a:ext cx="136440" cy="115560"/>
              </p14:xfrm>
            </p:contentPart>
          </mc:Choice>
          <mc:Fallback xmlns="">
            <p:pic>
              <p:nvPicPr>
                <p:cNvPr id="84" name="Ink 83"/>
              </p:nvPicPr>
              <p:blipFill>
                <a:blip r:embed="rId85"/>
              </p:blipFill>
              <p:spPr>
                <a:xfrm>
                  <a:off x="9657246" y="2381034"/>
                  <a:ext cx="136440" cy="11556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85" name="Ink 84"/>
                <p14:cNvContentPartPr/>
                <p14:nvPr/>
              </p14:nvContentPartPr>
              <p14:xfrm>
                <a:off x="10264566" y="2458434"/>
                <a:ext cx="766800" cy="307440"/>
              </p14:xfrm>
            </p:contentPart>
          </mc:Choice>
          <mc:Fallback xmlns="">
            <p:pic>
              <p:nvPicPr>
                <p:cNvPr id="85" name="Ink 84"/>
              </p:nvPicPr>
              <p:blipFill>
                <a:blip r:embed="rId87"/>
              </p:blipFill>
              <p:spPr>
                <a:xfrm>
                  <a:off x="10264566" y="2458434"/>
                  <a:ext cx="766800" cy="30744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86" name="Ink 85"/>
                <p14:cNvContentPartPr/>
                <p14:nvPr/>
              </p14:nvContentPartPr>
              <p14:xfrm>
                <a:off x="10581006" y="2300394"/>
                <a:ext cx="102600" cy="84240"/>
              </p14:xfrm>
            </p:contentPart>
          </mc:Choice>
          <mc:Fallback xmlns="">
            <p:pic>
              <p:nvPicPr>
                <p:cNvPr id="86" name="Ink 85"/>
              </p:nvPicPr>
              <p:blipFill>
                <a:blip r:embed="rId89"/>
              </p:blipFill>
              <p:spPr>
                <a:xfrm>
                  <a:off x="10581006" y="2300394"/>
                  <a:ext cx="102600" cy="8424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87" name="Ink 86"/>
                <p14:cNvContentPartPr/>
                <p14:nvPr/>
              </p14:nvContentPartPr>
              <p14:xfrm>
                <a:off x="10705566" y="2508834"/>
                <a:ext cx="154440" cy="7560"/>
              </p14:xfrm>
            </p:contentPart>
          </mc:Choice>
          <mc:Fallback xmlns="">
            <p:pic>
              <p:nvPicPr>
                <p:cNvPr id="87" name="Ink 86"/>
              </p:nvPicPr>
              <p:blipFill>
                <a:blip r:embed="rId91"/>
              </p:blipFill>
              <p:spPr>
                <a:xfrm>
                  <a:off x="10705566" y="2508834"/>
                  <a:ext cx="154440" cy="756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88" name="Ink 87"/>
                <p14:cNvContentPartPr/>
                <p14:nvPr/>
              </p14:nvContentPartPr>
              <p14:xfrm>
                <a:off x="11171406" y="2517834"/>
                <a:ext cx="444240" cy="396720"/>
              </p14:xfrm>
            </p:contentPart>
          </mc:Choice>
          <mc:Fallback xmlns="">
            <p:pic>
              <p:nvPicPr>
                <p:cNvPr id="88" name="Ink 87"/>
              </p:nvPicPr>
              <p:blipFill>
                <a:blip r:embed="rId93"/>
              </p:blipFill>
              <p:spPr>
                <a:xfrm>
                  <a:off x="11171406" y="2517834"/>
                  <a:ext cx="444240" cy="39672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90" name="Ink 89"/>
                <p14:cNvContentPartPr/>
                <p14:nvPr/>
              </p14:nvContentPartPr>
              <p14:xfrm>
                <a:off x="11733006" y="2642034"/>
                <a:ext cx="61560" cy="2880"/>
              </p14:xfrm>
            </p:contentPart>
          </mc:Choice>
          <mc:Fallback xmlns="">
            <p:pic>
              <p:nvPicPr>
                <p:cNvPr id="90" name="Ink 89"/>
              </p:nvPicPr>
              <p:blipFill>
                <a:blip r:embed="rId95"/>
              </p:blipFill>
              <p:spPr>
                <a:xfrm>
                  <a:off x="11733006" y="2642034"/>
                  <a:ext cx="61560" cy="288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92" name="Ink 91"/>
                <p14:cNvContentPartPr/>
                <p14:nvPr/>
              </p14:nvContentPartPr>
              <p14:xfrm>
                <a:off x="2122446" y="3270954"/>
                <a:ext cx="1292760" cy="424080"/>
              </p14:xfrm>
            </p:contentPart>
          </mc:Choice>
          <mc:Fallback xmlns="">
            <p:pic>
              <p:nvPicPr>
                <p:cNvPr id="92" name="Ink 91"/>
              </p:nvPicPr>
              <p:blipFill>
                <a:blip r:embed="rId97"/>
              </p:blipFill>
              <p:spPr>
                <a:xfrm>
                  <a:off x="2122446" y="3270954"/>
                  <a:ext cx="1292760" cy="42408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93" name="Ink 92"/>
                <p14:cNvContentPartPr/>
                <p14:nvPr/>
              </p14:nvContentPartPr>
              <p14:xfrm>
                <a:off x="3210006" y="3338634"/>
                <a:ext cx="97200" cy="28080"/>
              </p14:xfrm>
            </p:contentPart>
          </mc:Choice>
          <mc:Fallback xmlns="">
            <p:pic>
              <p:nvPicPr>
                <p:cNvPr id="93" name="Ink 92"/>
              </p:nvPicPr>
              <p:blipFill>
                <a:blip r:embed="rId99"/>
              </p:blipFill>
              <p:spPr>
                <a:xfrm>
                  <a:off x="3210006" y="3338634"/>
                  <a:ext cx="97200" cy="2808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94" name="Ink 93"/>
                <p14:cNvContentPartPr/>
                <p14:nvPr/>
              </p14:nvContentPartPr>
              <p14:xfrm>
                <a:off x="2960886" y="3211914"/>
                <a:ext cx="127080" cy="120960"/>
              </p14:xfrm>
            </p:contentPart>
          </mc:Choice>
          <mc:Fallback xmlns="">
            <p:pic>
              <p:nvPicPr>
                <p:cNvPr id="94" name="Ink 93"/>
              </p:nvPicPr>
              <p:blipFill>
                <a:blip r:embed="rId101"/>
              </p:blipFill>
              <p:spPr>
                <a:xfrm>
                  <a:off x="2960886" y="3211914"/>
                  <a:ext cx="127080" cy="12096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96" name="Ink 95"/>
                <p14:cNvContentPartPr/>
                <p14:nvPr/>
              </p14:nvContentPartPr>
              <p14:xfrm>
                <a:off x="3680886" y="3143514"/>
                <a:ext cx="1660680" cy="669960"/>
              </p14:xfrm>
            </p:contentPart>
          </mc:Choice>
          <mc:Fallback xmlns="">
            <p:pic>
              <p:nvPicPr>
                <p:cNvPr id="96" name="Ink 95"/>
              </p:nvPicPr>
              <p:blipFill>
                <a:blip r:embed="rId103"/>
              </p:blipFill>
              <p:spPr>
                <a:xfrm>
                  <a:off x="3680886" y="3143514"/>
                  <a:ext cx="1660680" cy="66996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97" name="Ink 96"/>
                <p14:cNvContentPartPr/>
                <p14:nvPr/>
              </p14:nvContentPartPr>
              <p14:xfrm>
                <a:off x="4711566" y="2979714"/>
                <a:ext cx="102600" cy="126720"/>
              </p14:xfrm>
            </p:contentPart>
          </mc:Choice>
          <mc:Fallback xmlns="">
            <p:pic>
              <p:nvPicPr>
                <p:cNvPr id="97" name="Ink 96"/>
              </p:nvPicPr>
              <p:blipFill>
                <a:blip r:embed="rId105"/>
              </p:blipFill>
              <p:spPr>
                <a:xfrm>
                  <a:off x="4711566" y="2979714"/>
                  <a:ext cx="102600" cy="12672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98" name="Ink 97"/>
                <p14:cNvContentPartPr/>
                <p14:nvPr/>
              </p14:nvContentPartPr>
              <p14:xfrm>
                <a:off x="4884366" y="3195714"/>
                <a:ext cx="149400" cy="6480"/>
              </p14:xfrm>
            </p:contentPart>
          </mc:Choice>
          <mc:Fallback xmlns="">
            <p:pic>
              <p:nvPicPr>
                <p:cNvPr id="98" name="Ink 97"/>
              </p:nvPicPr>
              <p:blipFill>
                <a:blip r:embed="rId107"/>
              </p:blipFill>
              <p:spPr>
                <a:xfrm>
                  <a:off x="4884366" y="3195714"/>
                  <a:ext cx="149400" cy="648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99" name="Ink 98"/>
                <p14:cNvContentPartPr/>
                <p14:nvPr/>
              </p14:nvContentPartPr>
              <p14:xfrm>
                <a:off x="4056006" y="3267354"/>
                <a:ext cx="139680" cy="12960"/>
              </p14:xfrm>
            </p:contentPart>
          </mc:Choice>
          <mc:Fallback xmlns="">
            <p:pic>
              <p:nvPicPr>
                <p:cNvPr id="99" name="Ink 98"/>
              </p:nvPicPr>
              <p:blipFill>
                <a:blip r:embed="rId109"/>
              </p:blipFill>
              <p:spPr>
                <a:xfrm>
                  <a:off x="4056006" y="3267354"/>
                  <a:ext cx="139680" cy="1296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100" name="Ink 99"/>
                <p14:cNvContentPartPr/>
                <p14:nvPr/>
              </p14:nvContentPartPr>
              <p14:xfrm>
                <a:off x="3743886" y="3117234"/>
                <a:ext cx="100440" cy="65520"/>
              </p14:xfrm>
            </p:contentPart>
          </mc:Choice>
          <mc:Fallback xmlns="">
            <p:pic>
              <p:nvPicPr>
                <p:cNvPr id="100" name="Ink 99"/>
              </p:nvPicPr>
              <p:blipFill>
                <a:blip r:embed="rId111"/>
              </p:blipFill>
              <p:spPr>
                <a:xfrm>
                  <a:off x="3743886" y="3117234"/>
                  <a:ext cx="100440" cy="65520"/>
                </a:xfrm>
                <a:prstGeom prst="rect"/>
              </p:spPr>
            </p:pic>
          </mc:Fallback>
        </mc:AlternateContent>
      </p:grpSp>
      <p:pic>
        <p:nvPicPr>
          <p:cNvPr id="103" name="Picture 102"/>
          <p:cNvPicPr>
            <a:picLocks noChangeAspect="1"/>
          </p:cNvPicPr>
          <p:nvPr/>
        </p:nvPicPr>
        <p:blipFill rotWithShape="1">
          <a:blip r:embed="rId112"/>
          <a:srcRect r="6563"/>
          <a:stretch>
            <a:fillRect/>
          </a:stretch>
        </p:blipFill>
        <p:spPr>
          <a:xfrm>
            <a:off x="858186" y="3921479"/>
            <a:ext cx="9220200" cy="1266825"/>
          </a:xfrm>
          <a:prstGeom prst="rect">
            <a:avLst/>
          </a:prstGeom>
        </p:spPr>
      </p:pic>
      <p:pic>
        <p:nvPicPr>
          <p:cNvPr id="105" name="Picture 104"/>
          <p:cNvPicPr>
            <a:picLocks noChangeAspect="1"/>
          </p:cNvPicPr>
          <p:nvPr/>
        </p:nvPicPr>
        <p:blipFill>
          <a:blip r:embed="rId113"/>
          <a:stretch>
            <a:fillRect/>
          </a:stretch>
        </p:blipFill>
        <p:spPr>
          <a:xfrm>
            <a:off x="858186" y="5155372"/>
            <a:ext cx="9220200" cy="1190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Viva Prep</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5145300" y="413150"/>
            <a:ext cx="10168128" cy="6092890"/>
          </a:xfrm>
        </p:spPr>
        <p:txBody>
          <a:bodyPr>
            <a:noAutofit/>
          </a:bodyPr>
          <a:lstStyle/>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DDA</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x2</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y2</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dx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x2</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y2</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steps</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dx</a:t>
            </a:r>
            <a:r>
              <a:rPr lang="en-IN" sz="1600" b="0" dirty="0">
                <a:solidFill>
                  <a:srgbClr val="F92672"/>
                </a:solidFill>
                <a:effectLst/>
                <a:latin typeface="Consolas" panose="020B0609020204030204" pitchFamily="49" charset="0"/>
              </a:rPr>
              <a:t>&gt;=</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abs</a:t>
            </a:r>
            <a:r>
              <a:rPr lang="en-IN" sz="1600" b="0" dirty="0">
                <a:solidFill>
                  <a:srgbClr val="F8F8F2"/>
                </a:solidFill>
                <a:effectLst/>
                <a:latin typeface="Consolas" panose="020B0609020204030204" pitchFamily="49" charset="0"/>
              </a:rPr>
              <a:t>(dx)</a:t>
            </a:r>
            <a:r>
              <a:rPr lang="en-IN" sz="1600" b="0" dirty="0">
                <a:solidFill>
                  <a:srgbClr val="F92672"/>
                </a:solidFill>
                <a:effectLst/>
                <a:latin typeface="Consolas" panose="020B0609020204030204" pitchFamily="49" charset="0"/>
              </a:rPr>
              <a:t>:</a:t>
            </a:r>
            <a:r>
              <a:rPr lang="en-IN" sz="1600" b="0" dirty="0">
                <a:solidFill>
                  <a:srgbClr val="A6E22E"/>
                </a:solidFill>
                <a:effectLst/>
                <a:latin typeface="Consolas" panose="020B0609020204030204" pitchFamily="49" charset="0"/>
              </a:rPr>
              <a:t>abs</a:t>
            </a:r>
            <a:r>
              <a:rPr lang="en-IN" sz="1600" b="0" dirty="0">
                <a:solidFill>
                  <a:srgbClr val="F8F8F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dy</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float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xinc</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float</a:t>
            </a:r>
            <a:r>
              <a:rPr lang="en-IN" sz="1600" b="0" dirty="0">
                <a:solidFill>
                  <a:srgbClr val="F8F8F2"/>
                </a:solidFill>
                <a:effectLst/>
                <a:latin typeface="Consolas" panose="020B0609020204030204" pitchFamily="49" charset="0"/>
              </a:rPr>
              <a:t>)steps;</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float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yinc</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float</a:t>
            </a:r>
            <a:r>
              <a:rPr lang="en-IN" sz="1600" b="0" dirty="0">
                <a:solidFill>
                  <a:srgbClr val="F8F8F2"/>
                </a:solidFill>
                <a:effectLst/>
                <a:latin typeface="Consolas" panose="020B0609020204030204" pitchFamily="49" charset="0"/>
              </a:rPr>
              <a:t>)steps;</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i</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cout</a:t>
            </a:r>
            <a:r>
              <a:rPr lang="en-IN" sz="1600" b="0" dirty="0">
                <a:solidFill>
                  <a:srgbClr val="A6E22E"/>
                </a:solidFill>
                <a:effectLst/>
                <a:latin typeface="Consolas" panose="020B0609020204030204" pitchFamily="49" charset="0"/>
              </a:rPr>
              <a:t>&lt;&lt;</a:t>
            </a:r>
            <a:r>
              <a:rPr lang="en-IN" sz="1600" b="0" dirty="0" err="1">
                <a:solidFill>
                  <a:srgbClr val="F8F8F2"/>
                </a:solidFill>
                <a:effectLst/>
                <a:latin typeface="Consolas" panose="020B0609020204030204" pitchFamily="49" charset="0"/>
              </a:rPr>
              <a:t>xinc</a:t>
            </a:r>
            <a:r>
              <a:rPr lang="en-IN" sz="1600" b="0" dirty="0">
                <a:solidFill>
                  <a:srgbClr val="A6E22E"/>
                </a:solidFill>
                <a:effectLst/>
                <a:latin typeface="Consolas" panose="020B0609020204030204" pitchFamily="49" charset="0"/>
              </a:rPr>
              <a:t>&lt;&lt;</a:t>
            </a:r>
            <a:r>
              <a:rPr lang="en-IN" sz="1600" b="0" dirty="0">
                <a:solidFill>
                  <a:srgbClr val="E6DB74"/>
                </a:solidFill>
                <a:effectLst/>
                <a:latin typeface="Consolas" panose="020B0609020204030204" pitchFamily="49" charset="0"/>
              </a:rPr>
              <a:t>'</a:t>
            </a:r>
            <a:r>
              <a:rPr lang="en-IN" sz="1600" b="0" dirty="0">
                <a:solidFill>
                  <a:srgbClr val="AE81FF"/>
                </a:solidFill>
                <a:effectLst/>
                <a:latin typeface="Consolas" panose="020B0609020204030204" pitchFamily="49" charset="0"/>
              </a:rPr>
              <a:t>\t</a:t>
            </a:r>
            <a:r>
              <a:rPr lang="en-IN" sz="1600" b="0" dirty="0">
                <a:solidFill>
                  <a:srgbClr val="E6DB74"/>
                </a:solidFill>
                <a:effectLst/>
                <a:latin typeface="Consolas" panose="020B0609020204030204" pitchFamily="49" charset="0"/>
              </a:rPr>
              <a:t>'</a:t>
            </a:r>
            <a:r>
              <a:rPr lang="en-IN" sz="1600" b="0" dirty="0">
                <a:solidFill>
                  <a:srgbClr val="A6E22E"/>
                </a:solidFill>
                <a:effectLst/>
                <a:latin typeface="Consolas" panose="020B0609020204030204" pitchFamily="49" charset="0"/>
              </a:rPr>
              <a:t>&lt;&lt;</a:t>
            </a:r>
            <a:r>
              <a:rPr lang="en-IN" sz="1600" b="0" dirty="0" err="1">
                <a:solidFill>
                  <a:srgbClr val="F8F8F2"/>
                </a:solidFill>
                <a:effectLst/>
                <a:latin typeface="Consolas" panose="020B0609020204030204" pitchFamily="49" charset="0"/>
              </a:rPr>
              <a:t>yinc</a:t>
            </a:r>
            <a:r>
              <a:rPr lang="en-IN" sz="1600" b="0" dirty="0">
                <a:solidFill>
                  <a:srgbClr val="A6E22E"/>
                </a:solidFill>
                <a:effectLst/>
                <a:latin typeface="Consolas" panose="020B0609020204030204" pitchFamily="49" charset="0"/>
              </a:rPr>
              <a:t>&lt;&lt;</a:t>
            </a:r>
            <a:r>
              <a:rPr lang="en-IN" sz="1600" b="0" dirty="0" err="1">
                <a:solidFill>
                  <a:srgbClr val="A6E22E"/>
                </a:solidFill>
                <a:effectLst/>
                <a:latin typeface="Consolas" panose="020B0609020204030204" pitchFamily="49" charset="0"/>
              </a:rPr>
              <a:t>endl</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cout</a:t>
            </a:r>
            <a:r>
              <a:rPr lang="en-IN" sz="1600" b="0" dirty="0">
                <a:solidFill>
                  <a:srgbClr val="A6E22E"/>
                </a:solidFill>
                <a:effectLst/>
                <a:latin typeface="Consolas" panose="020B0609020204030204" pitchFamily="49" charset="0"/>
              </a:rPr>
              <a:t>&lt;&lt;</a:t>
            </a:r>
            <a:r>
              <a:rPr lang="en-IN" sz="1600" b="0" dirty="0">
                <a:solidFill>
                  <a:srgbClr val="E6DB74"/>
                </a:solidFill>
                <a:effectLst/>
                <a:latin typeface="Consolas" panose="020B0609020204030204" pitchFamily="49" charset="0"/>
              </a:rPr>
              <a:t>"</a:t>
            </a:r>
            <a:r>
              <a:rPr lang="en-IN" sz="1600" b="0" dirty="0">
                <a:solidFill>
                  <a:srgbClr val="AE81FF"/>
                </a:solidFill>
                <a:effectLst/>
                <a:latin typeface="Consolas" panose="020B0609020204030204" pitchFamily="49" charset="0"/>
              </a:rPr>
              <a:t>\</a:t>
            </a:r>
            <a:r>
              <a:rPr lang="en-IN" sz="1600" b="0" dirty="0" err="1">
                <a:solidFill>
                  <a:srgbClr val="AE81FF"/>
                </a:solidFill>
                <a:effectLst/>
                <a:latin typeface="Consolas" panose="020B0609020204030204" pitchFamily="49" charset="0"/>
              </a:rPr>
              <a:t>n</a:t>
            </a:r>
            <a:r>
              <a:rPr lang="en-IN" sz="1600" b="0" dirty="0" err="1">
                <a:solidFill>
                  <a:srgbClr val="E6DB74"/>
                </a:solidFill>
                <a:effectLst/>
                <a:latin typeface="Consolas" panose="020B0609020204030204" pitchFamily="49" charset="0"/>
              </a:rPr>
              <a:t>The</a:t>
            </a:r>
            <a:r>
              <a:rPr lang="en-IN" sz="1600" b="0" dirty="0">
                <a:solidFill>
                  <a:srgbClr val="E6DB74"/>
                </a:solidFill>
                <a:effectLst/>
                <a:latin typeface="Consolas" panose="020B0609020204030204" pitchFamily="49" charset="0"/>
              </a:rPr>
              <a:t> consequent coordinates are: "</a:t>
            </a:r>
            <a:r>
              <a:rPr lang="en-IN" sz="1600" b="0" dirty="0">
                <a:solidFill>
                  <a:srgbClr val="A6E22E"/>
                </a:solidFill>
                <a:effectLst/>
                <a:latin typeface="Consolas" panose="020B0609020204030204" pitchFamily="49" charset="0"/>
              </a:rPr>
              <a:t>&lt;&lt;</a:t>
            </a:r>
            <a:r>
              <a:rPr lang="en-IN" sz="1600" b="0" dirty="0" err="1">
                <a:solidFill>
                  <a:srgbClr val="A6E22E"/>
                </a:solidFill>
                <a:effectLst/>
                <a:latin typeface="Consolas" panose="020B0609020204030204" pitchFamily="49" charset="0"/>
              </a:rPr>
              <a:t>endl</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cout</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 </a:t>
            </a:r>
            <a:r>
              <a:rPr lang="en-IN" sz="1600" b="0" dirty="0">
                <a:solidFill>
                  <a:srgbClr val="E6DB74"/>
                </a:solidFill>
                <a:effectLst/>
                <a:latin typeface="Consolas" panose="020B0609020204030204" pitchFamily="49" charset="0"/>
              </a:rPr>
              <a:t>"x0: "</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x</a:t>
            </a:r>
            <a:r>
              <a:rPr lang="en-IN" sz="1600" b="0" dirty="0">
                <a:solidFill>
                  <a:srgbClr val="A6E22E"/>
                </a:solidFill>
                <a:effectLst/>
                <a:latin typeface="Consolas" panose="020B0609020204030204" pitchFamily="49" charset="0"/>
              </a:rPr>
              <a:t>&lt;&lt;</a:t>
            </a:r>
            <a:r>
              <a:rPr lang="en-IN" sz="1600" b="0" dirty="0">
                <a:solidFill>
                  <a:srgbClr val="E6DB74"/>
                </a:solidFill>
                <a:effectLst/>
                <a:latin typeface="Consolas" panose="020B0609020204030204" pitchFamily="49" charset="0"/>
              </a:rPr>
              <a:t>", y0:"</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y</a:t>
            </a:r>
            <a:r>
              <a:rPr lang="en-IN" sz="1600" b="0" dirty="0">
                <a:solidFill>
                  <a:srgbClr val="A6E22E"/>
                </a:solidFill>
                <a:effectLst/>
                <a:latin typeface="Consolas" panose="020B0609020204030204" pitchFamily="49" charset="0"/>
              </a:rPr>
              <a:t>&lt;&lt;</a:t>
            </a:r>
            <a:r>
              <a:rPr lang="en-IN" sz="1600" b="0" dirty="0" err="1">
                <a:solidFill>
                  <a:srgbClr val="A6E22E"/>
                </a:solidFill>
                <a:effectLst/>
                <a:latin typeface="Consolas" panose="020B0609020204030204" pitchFamily="49" charset="0"/>
              </a:rPr>
              <a:t>endl</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while</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i</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steps)</a:t>
            </a:r>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while (</a:t>
            </a:r>
            <a:r>
              <a:rPr lang="en-IN" sz="1600" b="0" dirty="0" err="1">
                <a:solidFill>
                  <a:srgbClr val="88846F"/>
                </a:solidFill>
                <a:effectLst/>
                <a:latin typeface="Consolas" panose="020B0609020204030204" pitchFamily="49" charset="0"/>
              </a:rPr>
              <a:t>i</a:t>
            </a:r>
            <a:r>
              <a:rPr lang="en-IN" sz="1600" b="0" dirty="0">
                <a:solidFill>
                  <a:srgbClr val="88846F"/>
                </a:solidFill>
                <a:effectLst/>
                <a:latin typeface="Consolas" panose="020B0609020204030204" pitchFamily="49" charset="0"/>
              </a:rPr>
              <a:t>&lt;=10)</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code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(x, y,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xinc</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yinc</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i</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cout</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 </a:t>
            </a:r>
            <a:r>
              <a:rPr lang="en-IN" sz="1600" b="0" dirty="0">
                <a:solidFill>
                  <a:srgbClr val="E6DB74"/>
                </a:solidFill>
                <a:effectLst/>
                <a:latin typeface="Consolas" panose="020B0609020204030204" pitchFamily="49" charset="0"/>
              </a:rPr>
              <a:t>"</a:t>
            </a:r>
            <a:r>
              <a:rPr lang="en-IN" sz="1600" b="0" dirty="0" err="1">
                <a:solidFill>
                  <a:srgbClr val="E6DB74"/>
                </a:solidFill>
                <a:effectLst/>
                <a:latin typeface="Consolas" panose="020B0609020204030204" pitchFamily="49" charset="0"/>
              </a:rPr>
              <a:t>x_next</a:t>
            </a:r>
            <a:r>
              <a:rPr lang="en-IN" sz="1600" b="0" dirty="0">
                <a:solidFill>
                  <a:srgbClr val="E6DB74"/>
                </a:solidFill>
                <a:effectLst/>
                <a:latin typeface="Consolas" panose="020B0609020204030204" pitchFamily="49" charset="0"/>
              </a:rPr>
              <a:t>: "</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x</a:t>
            </a:r>
            <a:r>
              <a:rPr lang="en-IN" sz="1600" b="0" dirty="0">
                <a:solidFill>
                  <a:srgbClr val="A6E22E"/>
                </a:solidFill>
                <a:effectLst/>
                <a:latin typeface="Consolas" panose="020B0609020204030204" pitchFamily="49" charset="0"/>
              </a:rPr>
              <a:t>&lt;&lt;</a:t>
            </a:r>
            <a:r>
              <a:rPr lang="en-IN" sz="1600" b="0" dirty="0">
                <a:solidFill>
                  <a:srgbClr val="E6DB74"/>
                </a:solidFill>
                <a:effectLst/>
                <a:latin typeface="Consolas" panose="020B0609020204030204" pitchFamily="49" charset="0"/>
              </a:rPr>
              <a:t>", </a:t>
            </a:r>
            <a:r>
              <a:rPr lang="en-IN" sz="1600" b="0" dirty="0" err="1">
                <a:solidFill>
                  <a:srgbClr val="E6DB74"/>
                </a:solidFill>
                <a:effectLst/>
                <a:latin typeface="Consolas" panose="020B0609020204030204" pitchFamily="49" charset="0"/>
              </a:rPr>
              <a:t>y_next</a:t>
            </a:r>
            <a:r>
              <a:rPr lang="en-IN" sz="1600" b="0" dirty="0">
                <a:solidFill>
                  <a:srgbClr val="E6DB74"/>
                </a:solidFill>
                <a:effectLst/>
                <a:latin typeface="Consolas" panose="020B0609020204030204" pitchFamily="49" charset="0"/>
              </a:rPr>
              <a:t>:"</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y</a:t>
            </a:r>
            <a:r>
              <a:rPr lang="en-IN" sz="1600" b="0" dirty="0">
                <a:solidFill>
                  <a:srgbClr val="A6E22E"/>
                </a:solidFill>
                <a:effectLst/>
                <a:latin typeface="Consolas" panose="020B0609020204030204" pitchFamily="49" charset="0"/>
              </a:rPr>
              <a:t>&lt;&lt;</a:t>
            </a:r>
            <a:r>
              <a:rPr lang="en-IN" sz="1600" b="0" dirty="0" err="1">
                <a:solidFill>
                  <a:srgbClr val="A6E22E"/>
                </a:solidFill>
                <a:effectLst/>
                <a:latin typeface="Consolas" panose="020B0609020204030204" pitchFamily="49" charset="0"/>
              </a:rPr>
              <a:t>endl</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(x, y, RED);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endParaRPr lang="en-IN" sz="1600" dirty="0"/>
          </a:p>
        </p:txBody>
      </p:sp>
      <p:grpSp>
        <p:nvGrpSpPr>
          <p:cNvPr id="27" name="Group 26"/>
          <p:cNvGrpSpPr/>
          <p:nvPr/>
        </p:nvGrpSpPr>
        <p:grpSpPr>
          <a:xfrm>
            <a:off x="274500" y="270120"/>
            <a:ext cx="796320" cy="435240"/>
            <a:chOff x="274500" y="270120"/>
            <a:chExt cx="796320" cy="435240"/>
          </a:xfrm>
        </p:grpSpPr>
        <mc:AlternateContent xmlns:mc="http://schemas.openxmlformats.org/markup-compatibility/2006" xmlns:p14="http://schemas.microsoft.com/office/powerpoint/2010/main">
          <mc:Choice Requires="p14">
            <p:contentPart p14:bwMode="auto" r:id="rId2">
              <p14:nvContentPartPr>
                <p14:cNvPr id="18" name="Ink 17"/>
                <p14:cNvContentPartPr/>
                <p14:nvPr/>
              </p14:nvContentPartPr>
              <p14:xfrm>
                <a:off x="358380" y="270120"/>
                <a:ext cx="29160" cy="291600"/>
              </p14:xfrm>
            </p:contentPart>
          </mc:Choice>
          <mc:Fallback xmlns="">
            <p:pic>
              <p:nvPicPr>
                <p:cNvPr id="18" name="Ink 17"/>
              </p:nvPicPr>
              <p:blipFill>
                <a:blip r:embed="rId3"/>
              </p:blipFill>
              <p:spPr>
                <a:xfrm>
                  <a:off x="358380" y="270120"/>
                  <a:ext cx="29160" cy="29160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274500" y="277320"/>
                <a:ext cx="258480" cy="310320"/>
              </p14:xfrm>
            </p:contentPart>
          </mc:Choice>
          <mc:Fallback xmlns="">
            <p:pic>
              <p:nvPicPr>
                <p:cNvPr id="19" name="Ink 18"/>
              </p:nvPicPr>
              <p:blipFill>
                <a:blip r:embed="rId5"/>
              </p:blipFill>
              <p:spPr>
                <a:xfrm>
                  <a:off x="274500" y="277320"/>
                  <a:ext cx="258480" cy="3103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20" name="Ink 19"/>
                <p14:cNvContentPartPr/>
                <p14:nvPr/>
              </p14:nvContentPartPr>
              <p14:xfrm>
                <a:off x="640260" y="288480"/>
                <a:ext cx="5040" cy="268560"/>
              </p14:xfrm>
            </p:contentPart>
          </mc:Choice>
          <mc:Fallback xmlns="">
            <p:pic>
              <p:nvPicPr>
                <p:cNvPr id="20" name="Ink 19"/>
              </p:nvPicPr>
              <p:blipFill>
                <a:blip r:embed="rId7"/>
              </p:blipFill>
              <p:spPr>
                <a:xfrm>
                  <a:off x="640260" y="288480"/>
                  <a:ext cx="5040" cy="2685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22" name="Ink 21"/>
                <p14:cNvContentPartPr/>
                <p14:nvPr/>
              </p14:nvContentPartPr>
              <p14:xfrm>
                <a:off x="584820" y="278040"/>
                <a:ext cx="225000" cy="288000"/>
              </p14:xfrm>
            </p:contentPart>
          </mc:Choice>
          <mc:Fallback xmlns="">
            <p:pic>
              <p:nvPicPr>
                <p:cNvPr id="22" name="Ink 21"/>
              </p:nvPicPr>
              <p:blipFill>
                <a:blip r:embed="rId9"/>
              </p:blipFill>
              <p:spPr>
                <a:xfrm>
                  <a:off x="584820" y="278040"/>
                  <a:ext cx="225000" cy="2880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23" name="Ink 22"/>
                <p14:cNvContentPartPr/>
                <p14:nvPr/>
              </p14:nvContentPartPr>
              <p14:xfrm>
                <a:off x="874260" y="279120"/>
                <a:ext cx="167760" cy="289800"/>
              </p14:xfrm>
            </p:contentPart>
          </mc:Choice>
          <mc:Fallback xmlns="">
            <p:pic>
              <p:nvPicPr>
                <p:cNvPr id="23" name="Ink 22"/>
              </p:nvPicPr>
              <p:blipFill>
                <a:blip r:embed="rId11"/>
              </p:blipFill>
              <p:spPr>
                <a:xfrm>
                  <a:off x="874260" y="279120"/>
                  <a:ext cx="167760" cy="28980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24" name="Ink 23"/>
                <p14:cNvContentPartPr/>
                <p14:nvPr/>
              </p14:nvContentPartPr>
              <p14:xfrm>
                <a:off x="923220" y="415560"/>
                <a:ext cx="134280" cy="20160"/>
              </p14:xfrm>
            </p:contentPart>
          </mc:Choice>
          <mc:Fallback xmlns="">
            <p:pic>
              <p:nvPicPr>
                <p:cNvPr id="24" name="Ink 23"/>
              </p:nvPicPr>
              <p:blipFill>
                <a:blip r:embed="rId13"/>
              </p:blipFill>
              <p:spPr>
                <a:xfrm>
                  <a:off x="923220" y="415560"/>
                  <a:ext cx="134280" cy="201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25" name="Ink 24"/>
                <p14:cNvContentPartPr/>
                <p14:nvPr/>
              </p14:nvContentPartPr>
              <p14:xfrm>
                <a:off x="293940" y="630480"/>
                <a:ext cx="776880" cy="13680"/>
              </p14:xfrm>
            </p:contentPart>
          </mc:Choice>
          <mc:Fallback xmlns="">
            <p:pic>
              <p:nvPicPr>
                <p:cNvPr id="25" name="Ink 24"/>
              </p:nvPicPr>
              <p:blipFill>
                <a:blip r:embed="rId15"/>
              </p:blipFill>
              <p:spPr>
                <a:xfrm>
                  <a:off x="293940" y="630480"/>
                  <a:ext cx="776880" cy="1368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26" name="Ink 25"/>
                <p14:cNvContentPartPr/>
                <p14:nvPr/>
              </p14:nvContentPartPr>
              <p14:xfrm>
                <a:off x="312300" y="681600"/>
                <a:ext cx="748080" cy="23760"/>
              </p14:xfrm>
            </p:contentPart>
          </mc:Choice>
          <mc:Fallback xmlns="">
            <p:pic>
              <p:nvPicPr>
                <p:cNvPr id="26" name="Ink 25"/>
              </p:nvPicPr>
              <p:blipFill>
                <a:blip r:embed="rId17"/>
              </p:blipFill>
              <p:spPr>
                <a:xfrm>
                  <a:off x="312300" y="681600"/>
                  <a:ext cx="748080" cy="23760"/>
                </a:xfrm>
                <a:prstGeom prst="rect"/>
              </p:spPr>
            </p:pic>
          </mc:Fallback>
        </mc:AlternateContent>
      </p:grpSp>
      <p:grpSp>
        <p:nvGrpSpPr>
          <p:cNvPr id="49" name="Group 48"/>
          <p:cNvGrpSpPr/>
          <p:nvPr/>
        </p:nvGrpSpPr>
        <p:grpSpPr>
          <a:xfrm>
            <a:off x="372780" y="852240"/>
            <a:ext cx="2384640" cy="1049040"/>
            <a:chOff x="372780" y="852240"/>
            <a:chExt cx="2384640" cy="1049040"/>
          </a:xfrm>
        </p:grpSpPr>
        <mc:AlternateContent xmlns:mc="http://schemas.openxmlformats.org/markup-compatibility/2006" xmlns:p14="http://schemas.microsoft.com/office/powerpoint/2010/main">
          <mc:Choice Requires="p14">
            <p:contentPart p14:bwMode="auto" r:id="rId18">
              <p14:nvContentPartPr>
                <p14:cNvPr id="28" name="Ink 27"/>
                <p14:cNvContentPartPr/>
                <p14:nvPr/>
              </p14:nvContentPartPr>
              <p14:xfrm>
                <a:off x="567180" y="1020720"/>
                <a:ext cx="205920" cy="259920"/>
              </p14:xfrm>
            </p:contentPart>
          </mc:Choice>
          <mc:Fallback xmlns="">
            <p:pic>
              <p:nvPicPr>
                <p:cNvPr id="28" name="Ink 27"/>
              </p:nvPicPr>
              <p:blipFill>
                <a:blip r:embed="rId19"/>
              </p:blipFill>
              <p:spPr>
                <a:xfrm>
                  <a:off x="567180" y="1020720"/>
                  <a:ext cx="205920" cy="25992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29" name="Ink 28"/>
                <p14:cNvContentPartPr/>
                <p14:nvPr/>
              </p14:nvContentPartPr>
              <p14:xfrm>
                <a:off x="820980" y="1095240"/>
                <a:ext cx="188280" cy="190440"/>
              </p14:xfrm>
            </p:contentPart>
          </mc:Choice>
          <mc:Fallback xmlns="">
            <p:pic>
              <p:nvPicPr>
                <p:cNvPr id="29" name="Ink 28"/>
              </p:nvPicPr>
              <p:blipFill>
                <a:blip r:embed="rId21"/>
              </p:blipFill>
              <p:spPr>
                <a:xfrm>
                  <a:off x="820980" y="1095240"/>
                  <a:ext cx="188280" cy="19044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1111860" y="1130160"/>
                <a:ext cx="95760" cy="7200"/>
              </p14:xfrm>
            </p:contentPart>
          </mc:Choice>
          <mc:Fallback xmlns="">
            <p:pic>
              <p:nvPicPr>
                <p:cNvPr id="30" name="Ink 29"/>
              </p:nvPicPr>
              <p:blipFill>
                <a:blip r:embed="rId23"/>
              </p:blipFill>
              <p:spPr>
                <a:xfrm>
                  <a:off x="1111860" y="1130160"/>
                  <a:ext cx="95760" cy="72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31" name="Ink 30"/>
                <p14:cNvContentPartPr/>
                <p14:nvPr/>
              </p14:nvContentPartPr>
              <p14:xfrm>
                <a:off x="1101420" y="1196040"/>
                <a:ext cx="113760" cy="360"/>
              </p14:xfrm>
            </p:contentPart>
          </mc:Choice>
          <mc:Fallback xmlns="">
            <p:pic>
              <p:nvPicPr>
                <p:cNvPr id="31" name="Ink 30"/>
              </p:nvPicPr>
              <p:blipFill>
                <a:blip r:embed="rId25"/>
              </p:blipFill>
              <p:spPr>
                <a:xfrm>
                  <a:off x="1101420" y="1196040"/>
                  <a:ext cx="113760" cy="36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32" name="Ink 31"/>
                <p14:cNvContentPartPr/>
                <p14:nvPr/>
              </p14:nvContentPartPr>
              <p14:xfrm>
                <a:off x="1391940" y="1037640"/>
                <a:ext cx="176400" cy="221400"/>
              </p14:xfrm>
            </p:contentPart>
          </mc:Choice>
          <mc:Fallback xmlns="">
            <p:pic>
              <p:nvPicPr>
                <p:cNvPr id="32" name="Ink 31"/>
              </p:nvPicPr>
              <p:blipFill>
                <a:blip r:embed="rId27"/>
              </p:blipFill>
              <p:spPr>
                <a:xfrm>
                  <a:off x="1391940" y="1037640"/>
                  <a:ext cx="176400" cy="22140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33" name="Ink 32"/>
                <p14:cNvContentPartPr/>
                <p14:nvPr/>
              </p14:nvContentPartPr>
              <p14:xfrm>
                <a:off x="1611180" y="1110000"/>
                <a:ext cx="87480" cy="123480"/>
              </p14:xfrm>
            </p:contentPart>
          </mc:Choice>
          <mc:Fallback xmlns="">
            <p:pic>
              <p:nvPicPr>
                <p:cNvPr id="33" name="Ink 32"/>
              </p:nvPicPr>
              <p:blipFill>
                <a:blip r:embed="rId29"/>
              </p:blipFill>
              <p:spPr>
                <a:xfrm>
                  <a:off x="1611180" y="1110000"/>
                  <a:ext cx="87480" cy="12348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34" name="Ink 33"/>
                <p14:cNvContentPartPr/>
                <p14:nvPr/>
              </p14:nvContentPartPr>
              <p14:xfrm>
                <a:off x="1822140" y="1130160"/>
                <a:ext cx="87840" cy="11520"/>
              </p14:xfrm>
            </p:contentPart>
          </mc:Choice>
          <mc:Fallback xmlns="">
            <p:pic>
              <p:nvPicPr>
                <p:cNvPr id="34" name="Ink 33"/>
              </p:nvPicPr>
              <p:blipFill>
                <a:blip r:embed="rId31"/>
              </p:blipFill>
              <p:spPr>
                <a:xfrm>
                  <a:off x="1822140" y="1130160"/>
                  <a:ext cx="87840" cy="1152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35" name="Ink 34"/>
                <p14:cNvContentPartPr/>
                <p14:nvPr/>
              </p14:nvContentPartPr>
              <p14:xfrm>
                <a:off x="2037780" y="1044120"/>
                <a:ext cx="128520" cy="193680"/>
              </p14:xfrm>
            </p:contentPart>
          </mc:Choice>
          <mc:Fallback xmlns="">
            <p:pic>
              <p:nvPicPr>
                <p:cNvPr id="35" name="Ink 34"/>
              </p:nvPicPr>
              <p:blipFill>
                <a:blip r:embed="rId33"/>
              </p:blipFill>
              <p:spPr>
                <a:xfrm>
                  <a:off x="2037780" y="1044120"/>
                  <a:ext cx="128520" cy="19368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36" name="Ink 35"/>
                <p14:cNvContentPartPr/>
                <p14:nvPr/>
              </p14:nvContentPartPr>
              <p14:xfrm>
                <a:off x="2233260" y="1071120"/>
                <a:ext cx="120240" cy="191880"/>
              </p14:xfrm>
            </p:contentPart>
          </mc:Choice>
          <mc:Fallback xmlns="">
            <p:pic>
              <p:nvPicPr>
                <p:cNvPr id="36" name="Ink 35"/>
              </p:nvPicPr>
              <p:blipFill>
                <a:blip r:embed="rId35"/>
              </p:blipFill>
              <p:spPr>
                <a:xfrm>
                  <a:off x="2233260" y="1071120"/>
                  <a:ext cx="120240" cy="19188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38" name="Ink 37"/>
                <p14:cNvContentPartPr/>
                <p14:nvPr/>
              </p14:nvContentPartPr>
              <p14:xfrm>
                <a:off x="612180" y="1372080"/>
                <a:ext cx="189000" cy="205560"/>
              </p14:xfrm>
            </p:contentPart>
          </mc:Choice>
          <mc:Fallback xmlns="">
            <p:pic>
              <p:nvPicPr>
                <p:cNvPr id="38" name="Ink 37"/>
              </p:nvPicPr>
              <p:blipFill>
                <a:blip r:embed="rId37"/>
              </p:blipFill>
              <p:spPr>
                <a:xfrm>
                  <a:off x="612180" y="1372080"/>
                  <a:ext cx="189000" cy="20556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39" name="Ink 38"/>
                <p14:cNvContentPartPr/>
                <p14:nvPr/>
              </p14:nvContentPartPr>
              <p14:xfrm>
                <a:off x="886860" y="1438320"/>
                <a:ext cx="169920" cy="314280"/>
              </p14:xfrm>
            </p:contentPart>
          </mc:Choice>
          <mc:Fallback xmlns="">
            <p:pic>
              <p:nvPicPr>
                <p:cNvPr id="39" name="Ink 38"/>
              </p:nvPicPr>
              <p:blipFill>
                <a:blip r:embed="rId39"/>
              </p:blipFill>
              <p:spPr>
                <a:xfrm>
                  <a:off x="886860" y="1438320"/>
                  <a:ext cx="169920" cy="31428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40" name="Ink 39"/>
                <p14:cNvContentPartPr/>
                <p14:nvPr/>
              </p14:nvContentPartPr>
              <p14:xfrm>
                <a:off x="1184220" y="1488000"/>
                <a:ext cx="91800" cy="4680"/>
              </p14:xfrm>
            </p:contentPart>
          </mc:Choice>
          <mc:Fallback xmlns="">
            <p:pic>
              <p:nvPicPr>
                <p:cNvPr id="40" name="Ink 39"/>
              </p:nvPicPr>
              <p:blipFill>
                <a:blip r:embed="rId41"/>
              </p:blipFill>
              <p:spPr>
                <a:xfrm>
                  <a:off x="1184220" y="1488000"/>
                  <a:ext cx="91800" cy="468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41" name="Ink 40"/>
                <p14:cNvContentPartPr/>
                <p14:nvPr/>
              </p14:nvContentPartPr>
              <p14:xfrm>
                <a:off x="1169820" y="1562520"/>
                <a:ext cx="148680" cy="360"/>
              </p14:xfrm>
            </p:contentPart>
          </mc:Choice>
          <mc:Fallback xmlns="">
            <p:pic>
              <p:nvPicPr>
                <p:cNvPr id="41" name="Ink 40"/>
              </p:nvPicPr>
              <p:blipFill>
                <a:blip r:embed="rId43"/>
              </p:blipFill>
              <p:spPr>
                <a:xfrm>
                  <a:off x="1169820" y="1562520"/>
                  <a:ext cx="148680" cy="36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42" name="Ink 41"/>
                <p14:cNvContentPartPr/>
                <p14:nvPr/>
              </p14:nvContentPartPr>
              <p14:xfrm>
                <a:off x="1471860" y="1408800"/>
                <a:ext cx="190800" cy="302760"/>
              </p14:xfrm>
            </p:contentPart>
          </mc:Choice>
          <mc:Fallback xmlns="">
            <p:pic>
              <p:nvPicPr>
                <p:cNvPr id="42" name="Ink 41"/>
              </p:nvPicPr>
              <p:blipFill>
                <a:blip r:embed="rId45"/>
              </p:blipFill>
              <p:spPr>
                <a:xfrm>
                  <a:off x="1471860" y="1408800"/>
                  <a:ext cx="190800" cy="30276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43" name="Ink 42"/>
                <p14:cNvContentPartPr/>
                <p14:nvPr/>
              </p14:nvContentPartPr>
              <p14:xfrm>
                <a:off x="1697220" y="1516080"/>
                <a:ext cx="113040" cy="117000"/>
              </p14:xfrm>
            </p:contentPart>
          </mc:Choice>
          <mc:Fallback xmlns="">
            <p:pic>
              <p:nvPicPr>
                <p:cNvPr id="43" name="Ink 42"/>
              </p:nvPicPr>
              <p:blipFill>
                <a:blip r:embed="rId47"/>
              </p:blipFill>
              <p:spPr>
                <a:xfrm>
                  <a:off x="1697220" y="1516080"/>
                  <a:ext cx="113040" cy="11700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44" name="Ink 43"/>
                <p14:cNvContentPartPr/>
                <p14:nvPr/>
              </p14:nvContentPartPr>
              <p14:xfrm>
                <a:off x="1924380" y="1534800"/>
                <a:ext cx="77400" cy="9000"/>
              </p14:xfrm>
            </p:contentPart>
          </mc:Choice>
          <mc:Fallback xmlns="">
            <p:pic>
              <p:nvPicPr>
                <p:cNvPr id="44" name="Ink 43"/>
              </p:nvPicPr>
              <p:blipFill>
                <a:blip r:embed="rId49"/>
              </p:blipFill>
              <p:spPr>
                <a:xfrm>
                  <a:off x="1924380" y="1534800"/>
                  <a:ext cx="77400" cy="900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45" name="Ink 44"/>
                <p14:cNvContentPartPr/>
                <p14:nvPr/>
              </p14:nvContentPartPr>
              <p14:xfrm>
                <a:off x="2106900" y="1421400"/>
                <a:ext cx="209520" cy="314640"/>
              </p14:xfrm>
            </p:contentPart>
          </mc:Choice>
          <mc:Fallback xmlns="">
            <p:pic>
              <p:nvPicPr>
                <p:cNvPr id="45" name="Ink 44"/>
              </p:nvPicPr>
              <p:blipFill>
                <a:blip r:embed="rId51"/>
              </p:blipFill>
              <p:spPr>
                <a:xfrm>
                  <a:off x="2106900" y="1421400"/>
                  <a:ext cx="209520" cy="3146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6" name="Ink 45"/>
                <p14:cNvContentPartPr/>
                <p14:nvPr/>
              </p14:nvContentPartPr>
              <p14:xfrm>
                <a:off x="2345940" y="1460640"/>
                <a:ext cx="108360" cy="180720"/>
              </p14:xfrm>
            </p:contentPart>
          </mc:Choice>
          <mc:Fallback xmlns="">
            <p:pic>
              <p:nvPicPr>
                <p:cNvPr id="46" name="Ink 45"/>
              </p:nvPicPr>
              <p:blipFill>
                <a:blip r:embed="rId53"/>
              </p:blipFill>
              <p:spPr>
                <a:xfrm>
                  <a:off x="2345940" y="1460640"/>
                  <a:ext cx="108360" cy="18072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48" name="Ink 47"/>
                <p14:cNvContentPartPr/>
                <p14:nvPr/>
              </p14:nvContentPartPr>
              <p14:xfrm>
                <a:off x="372780" y="852240"/>
                <a:ext cx="2384640" cy="1049040"/>
              </p14:xfrm>
            </p:contentPart>
          </mc:Choice>
          <mc:Fallback xmlns="">
            <p:pic>
              <p:nvPicPr>
                <p:cNvPr id="48" name="Ink 47"/>
              </p:nvPicPr>
              <p:blipFill>
                <a:blip r:embed="rId55"/>
              </p:blipFill>
              <p:spPr>
                <a:xfrm>
                  <a:off x="372780" y="852240"/>
                  <a:ext cx="2384640" cy="1049040"/>
                </a:xfrm>
                <a:prstGeom prst="rect"/>
              </p:spPr>
            </p:pic>
          </mc:Fallback>
        </mc:AlternateContent>
      </p:grpSp>
      <p:grpSp>
        <p:nvGrpSpPr>
          <p:cNvPr id="52" name="Group 51"/>
          <p:cNvGrpSpPr/>
          <p:nvPr/>
        </p:nvGrpSpPr>
        <p:grpSpPr>
          <a:xfrm>
            <a:off x="198540" y="2068320"/>
            <a:ext cx="339120" cy="574200"/>
            <a:chOff x="198540" y="2068320"/>
            <a:chExt cx="339120" cy="574200"/>
          </a:xfrm>
        </p:grpSpPr>
        <mc:AlternateContent xmlns:mc="http://schemas.openxmlformats.org/markup-compatibility/2006" xmlns:p14="http://schemas.microsoft.com/office/powerpoint/2010/main">
          <mc:Choice Requires="p14">
            <p:contentPart p14:bwMode="auto" r:id="rId56">
              <p14:nvContentPartPr>
                <p14:cNvPr id="50" name="Ink 49"/>
                <p14:cNvContentPartPr/>
                <p14:nvPr/>
              </p14:nvContentPartPr>
              <p14:xfrm>
                <a:off x="217260" y="2123760"/>
                <a:ext cx="320400" cy="518760"/>
              </p14:xfrm>
            </p:contentPart>
          </mc:Choice>
          <mc:Fallback xmlns="">
            <p:pic>
              <p:nvPicPr>
                <p:cNvPr id="50" name="Ink 49"/>
              </p:nvPicPr>
              <p:blipFill>
                <a:blip r:embed="rId57"/>
              </p:blipFill>
              <p:spPr>
                <a:xfrm>
                  <a:off x="217260" y="2123760"/>
                  <a:ext cx="320400" cy="51876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51" name="Ink 50"/>
                <p14:cNvContentPartPr/>
                <p14:nvPr/>
              </p14:nvContentPartPr>
              <p14:xfrm>
                <a:off x="198540" y="2068320"/>
                <a:ext cx="120960" cy="99000"/>
              </p14:xfrm>
            </p:contentPart>
          </mc:Choice>
          <mc:Fallback xmlns="">
            <p:pic>
              <p:nvPicPr>
                <p:cNvPr id="51" name="Ink 50"/>
              </p:nvPicPr>
              <p:blipFill>
                <a:blip r:embed="rId59"/>
              </p:blipFill>
              <p:spPr>
                <a:xfrm>
                  <a:off x="198540" y="2068320"/>
                  <a:ext cx="120960" cy="99000"/>
                </a:xfrm>
                <a:prstGeom prst="rect"/>
              </p:spPr>
            </p:pic>
          </mc:Fallback>
        </mc:AlternateContent>
      </p:grpSp>
      <p:grpSp>
        <p:nvGrpSpPr>
          <p:cNvPr id="56" name="Group 55"/>
          <p:cNvGrpSpPr/>
          <p:nvPr/>
        </p:nvGrpSpPr>
        <p:grpSpPr>
          <a:xfrm>
            <a:off x="738900" y="2188920"/>
            <a:ext cx="685440" cy="224280"/>
            <a:chOff x="738900" y="2188920"/>
            <a:chExt cx="685440" cy="224280"/>
          </a:xfrm>
        </p:grpSpPr>
        <mc:AlternateContent xmlns:mc="http://schemas.openxmlformats.org/markup-compatibility/2006" xmlns:p14="http://schemas.microsoft.com/office/powerpoint/2010/main">
          <mc:Choice Requires="p14">
            <p:contentPart p14:bwMode="auto" r:id="rId60">
              <p14:nvContentPartPr>
                <p14:cNvPr id="53" name="Ink 52"/>
                <p14:cNvContentPartPr/>
                <p14:nvPr/>
              </p14:nvContentPartPr>
              <p14:xfrm>
                <a:off x="738900" y="2188920"/>
                <a:ext cx="177480" cy="224280"/>
              </p14:xfrm>
            </p:contentPart>
          </mc:Choice>
          <mc:Fallback xmlns="">
            <p:pic>
              <p:nvPicPr>
                <p:cNvPr id="53" name="Ink 52"/>
              </p:nvPicPr>
              <p:blipFill>
                <a:blip r:embed="rId61"/>
              </p:blipFill>
              <p:spPr>
                <a:xfrm>
                  <a:off x="738900" y="2188920"/>
                  <a:ext cx="177480" cy="22428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54" name="Ink 53"/>
                <p14:cNvContentPartPr/>
                <p14:nvPr/>
              </p14:nvContentPartPr>
              <p14:xfrm>
                <a:off x="963180" y="2217360"/>
                <a:ext cx="234720" cy="174960"/>
              </p14:xfrm>
            </p:contentPart>
          </mc:Choice>
          <mc:Fallback xmlns="">
            <p:pic>
              <p:nvPicPr>
                <p:cNvPr id="54" name="Ink 53"/>
              </p:nvPicPr>
              <p:blipFill>
                <a:blip r:embed="rId63"/>
              </p:blipFill>
              <p:spPr>
                <a:xfrm>
                  <a:off x="963180" y="2217360"/>
                  <a:ext cx="234720" cy="17496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55" name="Ink 54"/>
                <p14:cNvContentPartPr/>
                <p14:nvPr/>
              </p14:nvContentPartPr>
              <p14:xfrm>
                <a:off x="1272780" y="2198280"/>
                <a:ext cx="151560" cy="183240"/>
              </p14:xfrm>
            </p:contentPart>
          </mc:Choice>
          <mc:Fallback xmlns="">
            <p:pic>
              <p:nvPicPr>
                <p:cNvPr id="55" name="Ink 54"/>
              </p:nvPicPr>
              <p:blipFill>
                <a:blip r:embed="rId65"/>
              </p:blipFill>
              <p:spPr>
                <a:xfrm>
                  <a:off x="1272780" y="2198280"/>
                  <a:ext cx="151560" cy="183240"/>
                </a:xfrm>
                <a:prstGeom prst="rect"/>
              </p:spPr>
            </p:pic>
          </mc:Fallback>
        </mc:AlternateContent>
      </p:grpSp>
      <p:grpSp>
        <p:nvGrpSpPr>
          <p:cNvPr id="63" name="Group 62"/>
          <p:cNvGrpSpPr/>
          <p:nvPr/>
        </p:nvGrpSpPr>
        <p:grpSpPr>
          <a:xfrm>
            <a:off x="1505700" y="2139960"/>
            <a:ext cx="968400" cy="461160"/>
            <a:chOff x="1505700" y="2139960"/>
            <a:chExt cx="968400" cy="461160"/>
          </a:xfrm>
        </p:grpSpPr>
        <mc:AlternateContent xmlns:mc="http://schemas.openxmlformats.org/markup-compatibility/2006" xmlns:p14="http://schemas.microsoft.com/office/powerpoint/2010/main">
          <mc:Choice Requires="p14">
            <p:contentPart p14:bwMode="auto" r:id="rId66">
              <p14:nvContentPartPr>
                <p14:cNvPr id="57" name="Ink 56"/>
                <p14:cNvContentPartPr/>
                <p14:nvPr/>
              </p14:nvContentPartPr>
              <p14:xfrm>
                <a:off x="1505700" y="2228520"/>
                <a:ext cx="217800" cy="31680"/>
              </p14:xfrm>
            </p:contentPart>
          </mc:Choice>
          <mc:Fallback xmlns="">
            <p:pic>
              <p:nvPicPr>
                <p:cNvPr id="57" name="Ink 56"/>
              </p:nvPicPr>
              <p:blipFill>
                <a:blip r:embed="rId67"/>
              </p:blipFill>
              <p:spPr>
                <a:xfrm>
                  <a:off x="1505700" y="2228520"/>
                  <a:ext cx="217800" cy="3168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58" name="Ink 57"/>
                <p14:cNvContentPartPr/>
                <p14:nvPr/>
              </p14:nvContentPartPr>
              <p14:xfrm>
                <a:off x="1535220" y="2325720"/>
                <a:ext cx="175320" cy="7560"/>
              </p14:xfrm>
            </p:contentPart>
          </mc:Choice>
          <mc:Fallback xmlns="">
            <p:pic>
              <p:nvPicPr>
                <p:cNvPr id="58" name="Ink 57"/>
              </p:nvPicPr>
              <p:blipFill>
                <a:blip r:embed="rId69"/>
              </p:blipFill>
              <p:spPr>
                <a:xfrm>
                  <a:off x="1535220" y="2325720"/>
                  <a:ext cx="175320" cy="756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59" name="Ink 58"/>
                <p14:cNvContentPartPr/>
                <p14:nvPr/>
              </p14:nvContentPartPr>
              <p14:xfrm>
                <a:off x="1818540" y="2139960"/>
                <a:ext cx="171000" cy="275400"/>
              </p14:xfrm>
            </p:contentPart>
          </mc:Choice>
          <mc:Fallback xmlns="">
            <p:pic>
              <p:nvPicPr>
                <p:cNvPr id="59" name="Ink 58"/>
              </p:nvPicPr>
              <p:blipFill>
                <a:blip r:embed="rId71"/>
              </p:blipFill>
              <p:spPr>
                <a:xfrm>
                  <a:off x="1818540" y="2139960"/>
                  <a:ext cx="171000" cy="27540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60" name="Ink 59"/>
                <p14:cNvContentPartPr/>
                <p14:nvPr/>
              </p14:nvContentPartPr>
              <p14:xfrm>
                <a:off x="2087820" y="2177400"/>
                <a:ext cx="174600" cy="423720"/>
              </p14:xfrm>
            </p:contentPart>
          </mc:Choice>
          <mc:Fallback xmlns="">
            <p:pic>
              <p:nvPicPr>
                <p:cNvPr id="60" name="Ink 59"/>
              </p:nvPicPr>
              <p:blipFill>
                <a:blip r:embed="rId73"/>
              </p:blipFill>
              <p:spPr>
                <a:xfrm>
                  <a:off x="2087820" y="2177400"/>
                  <a:ext cx="174600" cy="42372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61" name="Ink 60"/>
                <p14:cNvContentPartPr/>
                <p14:nvPr/>
              </p14:nvContentPartPr>
              <p14:xfrm>
                <a:off x="2400660" y="2211240"/>
                <a:ext cx="10800" cy="20160"/>
              </p14:xfrm>
            </p:contentPart>
          </mc:Choice>
          <mc:Fallback xmlns="">
            <p:pic>
              <p:nvPicPr>
                <p:cNvPr id="61" name="Ink 60"/>
              </p:nvPicPr>
              <p:blipFill>
                <a:blip r:embed="rId75"/>
              </p:blipFill>
              <p:spPr>
                <a:xfrm>
                  <a:off x="2400660" y="2211240"/>
                  <a:ext cx="10800" cy="201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62" name="Ink 61"/>
                <p14:cNvContentPartPr/>
                <p14:nvPr/>
              </p14:nvContentPartPr>
              <p14:xfrm>
                <a:off x="2444940" y="2359560"/>
                <a:ext cx="29160" cy="68400"/>
              </p14:xfrm>
            </p:contentPart>
          </mc:Choice>
          <mc:Fallback xmlns="">
            <p:pic>
              <p:nvPicPr>
                <p:cNvPr id="62" name="Ink 61"/>
              </p:nvPicPr>
              <p:blipFill>
                <a:blip r:embed="rId77"/>
              </p:blipFill>
              <p:spPr>
                <a:xfrm>
                  <a:off x="2444940" y="2359560"/>
                  <a:ext cx="29160" cy="68400"/>
                </a:xfrm>
                <a:prstGeom prst="rect"/>
              </p:spPr>
            </p:pic>
          </mc:Fallback>
        </mc:AlternateContent>
      </p:grpSp>
      <p:grpSp>
        <p:nvGrpSpPr>
          <p:cNvPr id="73" name="Group 72"/>
          <p:cNvGrpSpPr/>
          <p:nvPr/>
        </p:nvGrpSpPr>
        <p:grpSpPr>
          <a:xfrm>
            <a:off x="762660" y="2603640"/>
            <a:ext cx="2316240" cy="528120"/>
            <a:chOff x="762660" y="2603640"/>
            <a:chExt cx="2316240" cy="528120"/>
          </a:xfrm>
        </p:grpSpPr>
        <mc:AlternateContent xmlns:mc="http://schemas.openxmlformats.org/markup-compatibility/2006" xmlns:p14="http://schemas.microsoft.com/office/powerpoint/2010/main">
          <mc:Choice Requires="p14">
            <p:contentPart p14:bwMode="auto" r:id="rId78">
              <p14:nvContentPartPr>
                <p14:cNvPr id="64" name="Ink 63"/>
                <p14:cNvContentPartPr/>
                <p14:nvPr/>
              </p14:nvContentPartPr>
              <p14:xfrm>
                <a:off x="762660" y="2722800"/>
                <a:ext cx="629640" cy="408960"/>
              </p14:xfrm>
            </p:contentPart>
          </mc:Choice>
          <mc:Fallback xmlns="">
            <p:pic>
              <p:nvPicPr>
                <p:cNvPr id="64" name="Ink 63"/>
              </p:nvPicPr>
              <p:blipFill>
                <a:blip r:embed="rId79"/>
              </p:blipFill>
              <p:spPr>
                <a:xfrm>
                  <a:off x="762660" y="2722800"/>
                  <a:ext cx="629640" cy="40896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65" name="Ink 64"/>
                <p14:cNvContentPartPr/>
                <p14:nvPr/>
              </p14:nvContentPartPr>
              <p14:xfrm>
                <a:off x="896220" y="2766360"/>
                <a:ext cx="200520" cy="12600"/>
              </p14:xfrm>
            </p:contentPart>
          </mc:Choice>
          <mc:Fallback xmlns="">
            <p:pic>
              <p:nvPicPr>
                <p:cNvPr id="65" name="Ink 64"/>
              </p:nvPicPr>
              <p:blipFill>
                <a:blip r:embed="rId81"/>
              </p:blipFill>
              <p:spPr>
                <a:xfrm>
                  <a:off x="896220" y="2766360"/>
                  <a:ext cx="200520" cy="1260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66" name="Ink 65"/>
                <p14:cNvContentPartPr/>
                <p14:nvPr/>
              </p14:nvContentPartPr>
              <p14:xfrm>
                <a:off x="1548900" y="2814960"/>
                <a:ext cx="107280" cy="18720"/>
              </p14:xfrm>
            </p:contentPart>
          </mc:Choice>
          <mc:Fallback xmlns="">
            <p:pic>
              <p:nvPicPr>
                <p:cNvPr id="66" name="Ink 65"/>
              </p:nvPicPr>
              <p:blipFill>
                <a:blip r:embed="rId83"/>
              </p:blipFill>
              <p:spPr>
                <a:xfrm>
                  <a:off x="1548900" y="2814960"/>
                  <a:ext cx="107280" cy="1872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67" name="Ink 66"/>
                <p14:cNvContentPartPr/>
                <p14:nvPr/>
              </p14:nvContentPartPr>
              <p14:xfrm>
                <a:off x="1560420" y="2893800"/>
                <a:ext cx="105120" cy="360"/>
              </p14:xfrm>
            </p:contentPart>
          </mc:Choice>
          <mc:Fallback xmlns="">
            <p:pic>
              <p:nvPicPr>
                <p:cNvPr id="67" name="Ink 66"/>
              </p:nvPicPr>
              <p:blipFill>
                <a:blip r:embed="rId85"/>
              </p:blipFill>
              <p:spPr>
                <a:xfrm>
                  <a:off x="1560420" y="2893800"/>
                  <a:ext cx="105120" cy="36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68" name="Ink 67"/>
                <p14:cNvContentPartPr/>
                <p14:nvPr/>
              </p14:nvContentPartPr>
              <p14:xfrm>
                <a:off x="1841580" y="2688240"/>
                <a:ext cx="467280" cy="293040"/>
              </p14:xfrm>
            </p:contentPart>
          </mc:Choice>
          <mc:Fallback xmlns="">
            <p:pic>
              <p:nvPicPr>
                <p:cNvPr id="68" name="Ink 67"/>
              </p:nvPicPr>
              <p:blipFill>
                <a:blip r:embed="rId87"/>
              </p:blipFill>
              <p:spPr>
                <a:xfrm>
                  <a:off x="1841580" y="2688240"/>
                  <a:ext cx="467280" cy="29304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69" name="Ink 68"/>
                <p14:cNvContentPartPr/>
                <p14:nvPr/>
              </p14:nvContentPartPr>
              <p14:xfrm>
                <a:off x="2433060" y="2649360"/>
                <a:ext cx="139320" cy="376920"/>
              </p14:xfrm>
            </p:contentPart>
          </mc:Choice>
          <mc:Fallback xmlns="">
            <p:pic>
              <p:nvPicPr>
                <p:cNvPr id="69" name="Ink 68"/>
              </p:nvPicPr>
              <p:blipFill>
                <a:blip r:embed="rId89"/>
              </p:blipFill>
              <p:spPr>
                <a:xfrm>
                  <a:off x="2433060" y="2649360"/>
                  <a:ext cx="139320" cy="3769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70" name="Ink 69"/>
                <p14:cNvContentPartPr/>
                <p14:nvPr/>
              </p14:nvContentPartPr>
              <p14:xfrm>
                <a:off x="2608740" y="2725680"/>
                <a:ext cx="107640" cy="209880"/>
              </p14:xfrm>
            </p:contentPart>
          </mc:Choice>
          <mc:Fallback xmlns="">
            <p:pic>
              <p:nvPicPr>
                <p:cNvPr id="70" name="Ink 69"/>
              </p:nvPicPr>
              <p:blipFill>
                <a:blip r:embed="rId91"/>
              </p:blipFill>
              <p:spPr>
                <a:xfrm>
                  <a:off x="2608740" y="2725680"/>
                  <a:ext cx="107640" cy="20988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71" name="Ink 70"/>
                <p14:cNvContentPartPr/>
                <p14:nvPr/>
              </p14:nvContentPartPr>
              <p14:xfrm>
                <a:off x="2773980" y="2731800"/>
                <a:ext cx="174600" cy="193320"/>
              </p14:xfrm>
            </p:contentPart>
          </mc:Choice>
          <mc:Fallback xmlns="">
            <p:pic>
              <p:nvPicPr>
                <p:cNvPr id="71" name="Ink 70"/>
              </p:nvPicPr>
              <p:blipFill>
                <a:blip r:embed="rId93"/>
              </p:blipFill>
              <p:spPr>
                <a:xfrm>
                  <a:off x="2773980" y="2731800"/>
                  <a:ext cx="174600" cy="19332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72" name="Ink 71"/>
                <p14:cNvContentPartPr/>
                <p14:nvPr/>
              </p14:nvContentPartPr>
              <p14:xfrm>
                <a:off x="2966580" y="2603640"/>
                <a:ext cx="112320" cy="362880"/>
              </p14:xfrm>
            </p:contentPart>
          </mc:Choice>
          <mc:Fallback xmlns="">
            <p:pic>
              <p:nvPicPr>
                <p:cNvPr id="72" name="Ink 71"/>
              </p:nvPicPr>
              <p:blipFill>
                <a:blip r:embed="rId95"/>
              </p:blipFill>
              <p:spPr>
                <a:xfrm>
                  <a:off x="2966580" y="2603640"/>
                  <a:ext cx="112320" cy="362880"/>
                </a:xfrm>
                <a:prstGeom prst="rect"/>
              </p:spPr>
            </p:pic>
          </mc:Fallback>
        </mc:AlternateContent>
      </p:grpSp>
      <p:grpSp>
        <p:nvGrpSpPr>
          <p:cNvPr id="83" name="Group 82"/>
          <p:cNvGrpSpPr/>
          <p:nvPr/>
        </p:nvGrpSpPr>
        <p:grpSpPr>
          <a:xfrm>
            <a:off x="671940" y="3638640"/>
            <a:ext cx="2564280" cy="556920"/>
            <a:chOff x="671940" y="3638640"/>
            <a:chExt cx="2564280" cy="556920"/>
          </a:xfrm>
        </p:grpSpPr>
        <mc:AlternateContent xmlns:mc="http://schemas.openxmlformats.org/markup-compatibility/2006" xmlns:p14="http://schemas.microsoft.com/office/powerpoint/2010/main">
          <mc:Choice Requires="p14">
            <p:contentPart p14:bwMode="auto" r:id="rId96">
              <p14:nvContentPartPr>
                <p14:cNvPr id="74" name="Ink 73"/>
                <p14:cNvContentPartPr/>
                <p14:nvPr/>
              </p14:nvContentPartPr>
              <p14:xfrm>
                <a:off x="671940" y="3849240"/>
                <a:ext cx="822600" cy="346320"/>
              </p14:xfrm>
            </p:contentPart>
          </mc:Choice>
          <mc:Fallback xmlns="">
            <p:pic>
              <p:nvPicPr>
                <p:cNvPr id="74" name="Ink 73"/>
              </p:nvPicPr>
              <p:blipFill>
                <a:blip r:embed="rId97"/>
              </p:blipFill>
              <p:spPr>
                <a:xfrm>
                  <a:off x="671940" y="3849240"/>
                  <a:ext cx="822600" cy="34632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75" name="Ink 74"/>
                <p14:cNvContentPartPr/>
                <p14:nvPr/>
              </p14:nvContentPartPr>
              <p14:xfrm>
                <a:off x="923220" y="3879480"/>
                <a:ext cx="198720" cy="7200"/>
              </p14:xfrm>
            </p:contentPart>
          </mc:Choice>
          <mc:Fallback xmlns="">
            <p:pic>
              <p:nvPicPr>
                <p:cNvPr id="75" name="Ink 74"/>
              </p:nvPicPr>
              <p:blipFill>
                <a:blip r:embed="rId99"/>
              </p:blipFill>
              <p:spPr>
                <a:xfrm>
                  <a:off x="923220" y="3879480"/>
                  <a:ext cx="198720" cy="720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76" name="Ink 75"/>
                <p14:cNvContentPartPr/>
                <p14:nvPr/>
              </p14:nvContentPartPr>
              <p14:xfrm>
                <a:off x="1578780" y="3903600"/>
                <a:ext cx="137880" cy="360"/>
              </p14:xfrm>
            </p:contentPart>
          </mc:Choice>
          <mc:Fallback xmlns="">
            <p:pic>
              <p:nvPicPr>
                <p:cNvPr id="76" name="Ink 75"/>
              </p:nvPicPr>
              <p:blipFill>
                <a:blip r:embed="rId101"/>
              </p:blipFill>
              <p:spPr>
                <a:xfrm>
                  <a:off x="1578780" y="3903600"/>
                  <a:ext cx="137880" cy="36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77" name="Ink 76"/>
                <p14:cNvContentPartPr/>
                <p14:nvPr/>
              </p14:nvContentPartPr>
              <p14:xfrm>
                <a:off x="1589220" y="3967680"/>
                <a:ext cx="160200" cy="2160"/>
              </p14:xfrm>
            </p:contentPart>
          </mc:Choice>
          <mc:Fallback xmlns="">
            <p:pic>
              <p:nvPicPr>
                <p:cNvPr id="77" name="Ink 76"/>
              </p:nvPicPr>
              <p:blipFill>
                <a:blip r:embed="rId103"/>
              </p:blipFill>
              <p:spPr>
                <a:xfrm>
                  <a:off x="1589220" y="3967680"/>
                  <a:ext cx="160200" cy="216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78" name="Ink 77"/>
                <p14:cNvContentPartPr/>
                <p14:nvPr/>
              </p14:nvContentPartPr>
              <p14:xfrm>
                <a:off x="1855620" y="3767520"/>
                <a:ext cx="459720" cy="256680"/>
              </p14:xfrm>
            </p:contentPart>
          </mc:Choice>
          <mc:Fallback xmlns="">
            <p:pic>
              <p:nvPicPr>
                <p:cNvPr id="78" name="Ink 77"/>
              </p:nvPicPr>
              <p:blipFill>
                <a:blip r:embed="rId105"/>
              </p:blipFill>
              <p:spPr>
                <a:xfrm>
                  <a:off x="1855620" y="3767520"/>
                  <a:ext cx="459720" cy="25668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79" name="Ink 78"/>
                <p14:cNvContentPartPr/>
                <p14:nvPr/>
              </p14:nvContentPartPr>
              <p14:xfrm>
                <a:off x="2481660" y="3668160"/>
                <a:ext cx="137160" cy="396000"/>
              </p14:xfrm>
            </p:contentPart>
          </mc:Choice>
          <mc:Fallback xmlns="">
            <p:pic>
              <p:nvPicPr>
                <p:cNvPr id="79" name="Ink 78"/>
              </p:nvPicPr>
              <p:blipFill>
                <a:blip r:embed="rId107"/>
              </p:blipFill>
              <p:spPr>
                <a:xfrm>
                  <a:off x="2481660" y="3668160"/>
                  <a:ext cx="137160" cy="39600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80" name="Ink 79"/>
                <p14:cNvContentPartPr/>
                <p14:nvPr/>
              </p14:nvContentPartPr>
              <p14:xfrm>
                <a:off x="2653380" y="3749880"/>
                <a:ext cx="178560" cy="203400"/>
              </p14:xfrm>
            </p:contentPart>
          </mc:Choice>
          <mc:Fallback xmlns="">
            <p:pic>
              <p:nvPicPr>
                <p:cNvPr id="80" name="Ink 79"/>
              </p:nvPicPr>
              <p:blipFill>
                <a:blip r:embed="rId109"/>
              </p:blipFill>
              <p:spPr>
                <a:xfrm>
                  <a:off x="2653380" y="3749880"/>
                  <a:ext cx="178560" cy="20340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81" name="Ink 80"/>
                <p14:cNvContentPartPr/>
                <p14:nvPr/>
              </p14:nvContentPartPr>
              <p14:xfrm>
                <a:off x="2893860" y="3776880"/>
                <a:ext cx="193320" cy="343800"/>
              </p14:xfrm>
            </p:contentPart>
          </mc:Choice>
          <mc:Fallback xmlns="">
            <p:pic>
              <p:nvPicPr>
                <p:cNvPr id="81" name="Ink 80"/>
              </p:nvPicPr>
              <p:blipFill>
                <a:blip r:embed="rId111"/>
              </p:blipFill>
              <p:spPr>
                <a:xfrm>
                  <a:off x="2893860" y="3776880"/>
                  <a:ext cx="193320" cy="34380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82" name="Ink 81"/>
                <p14:cNvContentPartPr/>
                <p14:nvPr/>
              </p14:nvContentPartPr>
              <p14:xfrm>
                <a:off x="3077460" y="3638640"/>
                <a:ext cx="158760" cy="363960"/>
              </p14:xfrm>
            </p:contentPart>
          </mc:Choice>
          <mc:Fallback xmlns="">
            <p:pic>
              <p:nvPicPr>
                <p:cNvPr id="82" name="Ink 81"/>
              </p:nvPicPr>
              <p:blipFill>
                <a:blip r:embed="rId113"/>
              </p:blipFill>
              <p:spPr>
                <a:xfrm>
                  <a:off x="3077460" y="3638640"/>
                  <a:ext cx="158760" cy="363960"/>
                </a:xfrm>
                <a:prstGeom prst="rect"/>
              </p:spPr>
            </p:pic>
          </mc:Fallback>
        </mc:AlternateContent>
      </p:grpSp>
      <p:grpSp>
        <p:nvGrpSpPr>
          <p:cNvPr id="88" name="Group 87"/>
          <p:cNvGrpSpPr/>
          <p:nvPr/>
        </p:nvGrpSpPr>
        <p:grpSpPr>
          <a:xfrm>
            <a:off x="287100" y="3385920"/>
            <a:ext cx="889200" cy="356040"/>
            <a:chOff x="287100" y="3385920"/>
            <a:chExt cx="889200" cy="356040"/>
          </a:xfrm>
        </p:grpSpPr>
        <mc:AlternateContent xmlns:mc="http://schemas.openxmlformats.org/markup-compatibility/2006" xmlns:p14="http://schemas.microsoft.com/office/powerpoint/2010/main">
          <mc:Choice Requires="p14">
            <p:contentPart p14:bwMode="auto" r:id="rId114">
              <p14:nvContentPartPr>
                <p14:cNvPr id="84" name="Ink 83"/>
                <p14:cNvContentPartPr/>
                <p14:nvPr/>
              </p14:nvContentPartPr>
              <p14:xfrm>
                <a:off x="287100" y="3385920"/>
                <a:ext cx="650880" cy="332640"/>
              </p14:xfrm>
            </p:contentPart>
          </mc:Choice>
          <mc:Fallback xmlns="">
            <p:pic>
              <p:nvPicPr>
                <p:cNvPr id="84" name="Ink 83"/>
              </p:nvPicPr>
              <p:blipFill>
                <a:blip r:embed="rId115"/>
              </p:blipFill>
              <p:spPr>
                <a:xfrm>
                  <a:off x="287100" y="3385920"/>
                  <a:ext cx="650880" cy="33264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85" name="Ink 84"/>
                <p14:cNvContentPartPr/>
                <p14:nvPr/>
              </p14:nvContentPartPr>
              <p14:xfrm>
                <a:off x="1112220" y="3493560"/>
                <a:ext cx="18360" cy="55800"/>
              </p14:xfrm>
            </p:contentPart>
          </mc:Choice>
          <mc:Fallback xmlns="">
            <p:pic>
              <p:nvPicPr>
                <p:cNvPr id="85" name="Ink 84"/>
              </p:nvPicPr>
              <p:blipFill>
                <a:blip r:embed="rId117"/>
              </p:blipFill>
              <p:spPr>
                <a:xfrm>
                  <a:off x="1112220" y="3493560"/>
                  <a:ext cx="18360" cy="5580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87" name="Ink 86"/>
                <p14:cNvContentPartPr/>
                <p14:nvPr/>
              </p14:nvContentPartPr>
              <p14:xfrm>
                <a:off x="1119420" y="3662040"/>
                <a:ext cx="56880" cy="79920"/>
              </p14:xfrm>
            </p:contentPart>
          </mc:Choice>
          <mc:Fallback xmlns="">
            <p:pic>
              <p:nvPicPr>
                <p:cNvPr id="87" name="Ink 86"/>
              </p:nvPicPr>
              <p:blipFill>
                <a:blip r:embed="rId119"/>
              </p:blipFill>
              <p:spPr>
                <a:xfrm>
                  <a:off x="1119420" y="3662040"/>
                  <a:ext cx="56880" cy="79920"/>
                </a:xfrm>
                <a:prstGeom prst="rect"/>
              </p:spPr>
            </p:pic>
          </mc:Fallback>
        </mc:AlternateContent>
      </p:grpSp>
      <mc:AlternateContent xmlns:mc="http://schemas.openxmlformats.org/markup-compatibility/2006" xmlns:p14="http://schemas.microsoft.com/office/powerpoint/2010/main">
        <mc:Choice Requires="p14">
          <p:contentPart p14:bwMode="auto" r:id="rId120">
            <p14:nvContentPartPr>
              <p14:cNvPr id="89" name="Ink 88"/>
              <p14:cNvContentPartPr/>
              <p14:nvPr/>
            </p14:nvContentPartPr>
            <p14:xfrm>
              <a:off x="341100" y="4988640"/>
              <a:ext cx="179640" cy="165960"/>
            </p14:xfrm>
          </p:contentPart>
        </mc:Choice>
        <mc:Fallback xmlns="">
          <p:pic>
            <p:nvPicPr>
              <p:cNvPr id="89" name="Ink 88"/>
            </p:nvPicPr>
            <p:blipFill>
              <a:blip r:embed="rId121"/>
            </p:blipFill>
            <p:spPr>
              <a:xfrm>
                <a:off x="341100" y="4988640"/>
                <a:ext cx="179640" cy="165960"/>
              </a:xfrm>
              <a:prstGeom prst="rect"/>
            </p:spPr>
          </p:pic>
        </mc:Fallback>
      </mc:AlternateContent>
      <p:grpSp>
        <p:nvGrpSpPr>
          <p:cNvPr id="114" name="Group 113"/>
          <p:cNvGrpSpPr/>
          <p:nvPr/>
        </p:nvGrpSpPr>
        <p:grpSpPr>
          <a:xfrm>
            <a:off x="342900" y="4778400"/>
            <a:ext cx="2604600" cy="1190880"/>
            <a:chOff x="342900" y="4778400"/>
            <a:chExt cx="2604600" cy="1190880"/>
          </a:xfrm>
        </p:grpSpPr>
        <mc:AlternateContent xmlns:mc="http://schemas.openxmlformats.org/markup-compatibility/2006" xmlns:p14="http://schemas.microsoft.com/office/powerpoint/2010/main">
          <mc:Choice Requires="p14">
            <p:contentPart p14:bwMode="auto" r:id="rId122">
              <p14:nvContentPartPr>
                <p14:cNvPr id="90" name="Ink 89"/>
                <p14:cNvContentPartPr/>
                <p14:nvPr/>
              </p14:nvContentPartPr>
              <p14:xfrm>
                <a:off x="509220" y="4950480"/>
                <a:ext cx="535680" cy="174960"/>
              </p14:xfrm>
            </p:contentPart>
          </mc:Choice>
          <mc:Fallback xmlns="">
            <p:pic>
              <p:nvPicPr>
                <p:cNvPr id="90" name="Ink 89"/>
              </p:nvPicPr>
              <p:blipFill>
                <a:blip r:embed="rId123"/>
              </p:blipFill>
              <p:spPr>
                <a:xfrm>
                  <a:off x="509220" y="4950480"/>
                  <a:ext cx="535680" cy="17496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91" name="Ink 90"/>
                <p14:cNvContentPartPr/>
                <p14:nvPr/>
              </p14:nvContentPartPr>
              <p14:xfrm>
                <a:off x="627300" y="4778400"/>
                <a:ext cx="114120" cy="92520"/>
              </p14:xfrm>
            </p:contentPart>
          </mc:Choice>
          <mc:Fallback xmlns="">
            <p:pic>
              <p:nvPicPr>
                <p:cNvPr id="91" name="Ink 90"/>
              </p:nvPicPr>
              <p:blipFill>
                <a:blip r:embed="rId125"/>
              </p:blipFill>
              <p:spPr>
                <a:xfrm>
                  <a:off x="627300" y="4778400"/>
                  <a:ext cx="114120" cy="9252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93" name="Ink 92"/>
                <p14:cNvContentPartPr/>
                <p14:nvPr/>
              </p14:nvContentPartPr>
              <p14:xfrm>
                <a:off x="1141380" y="4993320"/>
                <a:ext cx="96120" cy="54360"/>
              </p14:xfrm>
            </p:contentPart>
          </mc:Choice>
          <mc:Fallback xmlns="">
            <p:pic>
              <p:nvPicPr>
                <p:cNvPr id="93" name="Ink 92"/>
              </p:nvPicPr>
              <p:blipFill>
                <a:blip r:embed="rId127"/>
              </p:blipFill>
              <p:spPr>
                <a:xfrm>
                  <a:off x="1141380" y="4993320"/>
                  <a:ext cx="96120" cy="5436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95" name="Ink 94"/>
                <p14:cNvContentPartPr/>
                <p14:nvPr/>
              </p14:nvContentPartPr>
              <p14:xfrm>
                <a:off x="1480860" y="4949760"/>
                <a:ext cx="220320" cy="211320"/>
              </p14:xfrm>
            </p:contentPart>
          </mc:Choice>
          <mc:Fallback xmlns="">
            <p:pic>
              <p:nvPicPr>
                <p:cNvPr id="95" name="Ink 94"/>
              </p:nvPicPr>
              <p:blipFill>
                <a:blip r:embed="rId129"/>
              </p:blipFill>
              <p:spPr>
                <a:xfrm>
                  <a:off x="1480860" y="4949760"/>
                  <a:ext cx="220320" cy="21132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96" name="Ink 95"/>
                <p14:cNvContentPartPr/>
                <p14:nvPr/>
              </p14:nvContentPartPr>
              <p14:xfrm>
                <a:off x="1738620" y="4973880"/>
                <a:ext cx="237240" cy="177480"/>
              </p14:xfrm>
            </p:contentPart>
          </mc:Choice>
          <mc:Fallback xmlns="">
            <p:pic>
              <p:nvPicPr>
                <p:cNvPr id="96" name="Ink 95"/>
              </p:nvPicPr>
              <p:blipFill>
                <a:blip r:embed="rId131"/>
              </p:blipFill>
              <p:spPr>
                <a:xfrm>
                  <a:off x="1738620" y="4973880"/>
                  <a:ext cx="237240" cy="17748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97" name="Ink 96"/>
                <p14:cNvContentPartPr/>
                <p14:nvPr/>
              </p14:nvContentPartPr>
              <p14:xfrm>
                <a:off x="1983060" y="4807920"/>
                <a:ext cx="137520" cy="462960"/>
              </p14:xfrm>
            </p:contentPart>
          </mc:Choice>
          <mc:Fallback xmlns="">
            <p:pic>
              <p:nvPicPr>
                <p:cNvPr id="97" name="Ink 96"/>
              </p:nvPicPr>
              <p:blipFill>
                <a:blip r:embed="rId133"/>
              </p:blipFill>
              <p:spPr>
                <a:xfrm>
                  <a:off x="1983060" y="4807920"/>
                  <a:ext cx="137520" cy="46296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99" name="Ink 98"/>
                <p14:cNvContentPartPr/>
                <p14:nvPr/>
              </p14:nvContentPartPr>
              <p14:xfrm>
                <a:off x="2158740" y="4852200"/>
                <a:ext cx="693720" cy="394200"/>
              </p14:xfrm>
            </p:contentPart>
          </mc:Choice>
          <mc:Fallback xmlns="">
            <p:pic>
              <p:nvPicPr>
                <p:cNvPr id="99" name="Ink 98"/>
              </p:nvPicPr>
              <p:blipFill>
                <a:blip r:embed="rId135"/>
              </p:blipFill>
              <p:spPr>
                <a:xfrm>
                  <a:off x="2158740" y="4852200"/>
                  <a:ext cx="693720" cy="39420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00" name="Ink 99"/>
                <p14:cNvContentPartPr/>
                <p14:nvPr/>
              </p14:nvContentPartPr>
              <p14:xfrm>
                <a:off x="2278620" y="4940400"/>
                <a:ext cx="208080" cy="14040"/>
              </p14:xfrm>
            </p:contentPart>
          </mc:Choice>
          <mc:Fallback xmlns="">
            <p:pic>
              <p:nvPicPr>
                <p:cNvPr id="100" name="Ink 99"/>
              </p:nvPicPr>
              <p:blipFill>
                <a:blip r:embed="rId137"/>
              </p:blipFill>
              <p:spPr>
                <a:xfrm>
                  <a:off x="2278620" y="4940400"/>
                  <a:ext cx="208080" cy="1404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02" name="Ink 101"/>
                <p14:cNvContentPartPr/>
                <p14:nvPr/>
              </p14:nvContentPartPr>
              <p14:xfrm>
                <a:off x="342900" y="5425320"/>
                <a:ext cx="164160" cy="447480"/>
              </p14:xfrm>
            </p:contentPart>
          </mc:Choice>
          <mc:Fallback xmlns="">
            <p:pic>
              <p:nvPicPr>
                <p:cNvPr id="102" name="Ink 101"/>
              </p:nvPicPr>
              <p:blipFill>
                <a:blip r:embed="rId139"/>
              </p:blipFill>
              <p:spPr>
                <a:xfrm>
                  <a:off x="342900" y="5425320"/>
                  <a:ext cx="164160" cy="44748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03" name="Ink 102"/>
                <p14:cNvContentPartPr/>
                <p14:nvPr/>
              </p14:nvContentPartPr>
              <p14:xfrm>
                <a:off x="560340" y="5675160"/>
                <a:ext cx="137160" cy="360"/>
              </p14:xfrm>
            </p:contentPart>
          </mc:Choice>
          <mc:Fallback xmlns="">
            <p:pic>
              <p:nvPicPr>
                <p:cNvPr id="103" name="Ink 102"/>
              </p:nvPicPr>
              <p:blipFill>
                <a:blip r:embed="rId141"/>
              </p:blipFill>
              <p:spPr>
                <a:xfrm>
                  <a:off x="560340" y="5675160"/>
                  <a:ext cx="137160" cy="36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104" name="Ink 103"/>
                <p14:cNvContentPartPr/>
                <p14:nvPr/>
              </p14:nvContentPartPr>
              <p14:xfrm>
                <a:off x="733500" y="5534040"/>
                <a:ext cx="382680" cy="158760"/>
              </p14:xfrm>
            </p:contentPart>
          </mc:Choice>
          <mc:Fallback xmlns="">
            <p:pic>
              <p:nvPicPr>
                <p:cNvPr id="104" name="Ink 103"/>
              </p:nvPicPr>
              <p:blipFill>
                <a:blip r:embed="rId143"/>
              </p:blipFill>
              <p:spPr>
                <a:xfrm>
                  <a:off x="733500" y="5534040"/>
                  <a:ext cx="382680" cy="15876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05" name="Ink 104"/>
                <p14:cNvContentPartPr/>
                <p14:nvPr/>
              </p14:nvContentPartPr>
              <p14:xfrm>
                <a:off x="744300" y="5360520"/>
                <a:ext cx="142200" cy="94320"/>
              </p14:xfrm>
            </p:contentPart>
          </mc:Choice>
          <mc:Fallback xmlns="">
            <p:pic>
              <p:nvPicPr>
                <p:cNvPr id="105" name="Ink 104"/>
              </p:nvPicPr>
              <p:blipFill>
                <a:blip r:embed="rId145"/>
              </p:blipFill>
              <p:spPr>
                <a:xfrm>
                  <a:off x="744300" y="5360520"/>
                  <a:ext cx="142200" cy="9432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06" name="Ink 105"/>
                <p14:cNvContentPartPr/>
                <p14:nvPr/>
              </p14:nvContentPartPr>
              <p14:xfrm>
                <a:off x="1256220" y="5498400"/>
                <a:ext cx="113040" cy="6480"/>
              </p14:xfrm>
            </p:contentPart>
          </mc:Choice>
          <mc:Fallback xmlns="">
            <p:pic>
              <p:nvPicPr>
                <p:cNvPr id="106" name="Ink 105"/>
              </p:nvPicPr>
              <p:blipFill>
                <a:blip r:embed="rId147"/>
              </p:blipFill>
              <p:spPr>
                <a:xfrm>
                  <a:off x="1256220" y="5498400"/>
                  <a:ext cx="113040" cy="648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07" name="Ink 106"/>
                <p14:cNvContentPartPr/>
                <p14:nvPr/>
              </p14:nvContentPartPr>
              <p14:xfrm>
                <a:off x="1247580" y="5575440"/>
                <a:ext cx="145800" cy="7200"/>
              </p14:xfrm>
            </p:contentPart>
          </mc:Choice>
          <mc:Fallback xmlns="">
            <p:pic>
              <p:nvPicPr>
                <p:cNvPr id="107" name="Ink 106"/>
              </p:nvPicPr>
              <p:blipFill>
                <a:blip r:embed="rId149"/>
              </p:blipFill>
              <p:spPr>
                <a:xfrm>
                  <a:off x="1247580" y="5575440"/>
                  <a:ext cx="145800" cy="720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08" name="Ink 107"/>
                <p14:cNvContentPartPr/>
                <p14:nvPr/>
              </p14:nvContentPartPr>
              <p14:xfrm>
                <a:off x="1551780" y="5455560"/>
                <a:ext cx="196920" cy="273600"/>
              </p14:xfrm>
            </p:contentPart>
          </mc:Choice>
          <mc:Fallback xmlns="">
            <p:pic>
              <p:nvPicPr>
                <p:cNvPr id="108" name="Ink 107"/>
              </p:nvPicPr>
              <p:blipFill>
                <a:blip r:embed="rId151"/>
              </p:blipFill>
              <p:spPr>
                <a:xfrm>
                  <a:off x="1551780" y="5455560"/>
                  <a:ext cx="196920" cy="27360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09" name="Ink 108"/>
                <p14:cNvContentPartPr/>
                <p14:nvPr/>
              </p14:nvContentPartPr>
              <p14:xfrm>
                <a:off x="1818540" y="5534760"/>
                <a:ext cx="163800" cy="434520"/>
              </p14:xfrm>
            </p:contentPart>
          </mc:Choice>
          <mc:Fallback xmlns="">
            <p:pic>
              <p:nvPicPr>
                <p:cNvPr id="109" name="Ink 108"/>
              </p:nvPicPr>
              <p:blipFill>
                <a:blip r:embed="rId153"/>
              </p:blipFill>
              <p:spPr>
                <a:xfrm>
                  <a:off x="1818540" y="5534760"/>
                  <a:ext cx="163800" cy="43452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11" name="Ink 110"/>
                <p14:cNvContentPartPr/>
                <p14:nvPr/>
              </p14:nvContentPartPr>
              <p14:xfrm>
                <a:off x="2082060" y="5346840"/>
                <a:ext cx="137880" cy="393480"/>
              </p14:xfrm>
            </p:contentPart>
          </mc:Choice>
          <mc:Fallback xmlns="">
            <p:pic>
              <p:nvPicPr>
                <p:cNvPr id="111" name="Ink 110"/>
              </p:nvPicPr>
              <p:blipFill>
                <a:blip r:embed="rId155"/>
              </p:blipFill>
              <p:spPr>
                <a:xfrm>
                  <a:off x="2082060" y="5346840"/>
                  <a:ext cx="137880" cy="39348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12" name="Ink 111"/>
                <p14:cNvContentPartPr/>
                <p14:nvPr/>
              </p14:nvContentPartPr>
              <p14:xfrm>
                <a:off x="2235780" y="5499120"/>
                <a:ext cx="711720" cy="356760"/>
              </p14:xfrm>
            </p:contentPart>
          </mc:Choice>
          <mc:Fallback xmlns="">
            <p:pic>
              <p:nvPicPr>
                <p:cNvPr id="112" name="Ink 111"/>
              </p:nvPicPr>
              <p:blipFill>
                <a:blip r:embed="rId157"/>
              </p:blipFill>
              <p:spPr>
                <a:xfrm>
                  <a:off x="2235780" y="5499120"/>
                  <a:ext cx="711720" cy="35676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13" name="Ink 112"/>
                <p14:cNvContentPartPr/>
                <p14:nvPr/>
              </p14:nvContentPartPr>
              <p14:xfrm>
                <a:off x="2411820" y="5539080"/>
                <a:ext cx="157320" cy="17640"/>
              </p14:xfrm>
            </p:contentPart>
          </mc:Choice>
          <mc:Fallback xmlns="">
            <p:pic>
              <p:nvPicPr>
                <p:cNvPr id="113" name="Ink 112"/>
              </p:nvPicPr>
              <p:blipFill>
                <a:blip r:embed="rId159"/>
              </p:blipFill>
              <p:spPr>
                <a:xfrm>
                  <a:off x="2411820" y="5539080"/>
                  <a:ext cx="157320" cy="17640"/>
                </a:xfrm>
                <a:prstGeom prst="rect"/>
              </p:spPr>
            </p:pic>
          </mc:Fallback>
        </mc:AlternateContent>
      </p:grpSp>
      <p:grpSp>
        <p:nvGrpSpPr>
          <p:cNvPr id="117" name="Group 116"/>
          <p:cNvGrpSpPr/>
          <p:nvPr/>
        </p:nvGrpSpPr>
        <p:grpSpPr>
          <a:xfrm>
            <a:off x="2440980" y="972480"/>
            <a:ext cx="1024560" cy="277560"/>
            <a:chOff x="2440980" y="972480"/>
            <a:chExt cx="1024560" cy="277560"/>
          </a:xfrm>
        </p:grpSpPr>
        <mc:AlternateContent xmlns:mc="http://schemas.openxmlformats.org/markup-compatibility/2006" xmlns:p14="http://schemas.microsoft.com/office/powerpoint/2010/main">
          <mc:Choice Requires="p14">
            <p:contentPart p14:bwMode="auto" r:id="rId160">
              <p14:nvContentPartPr>
                <p14:cNvPr id="115" name="Ink 114"/>
                <p14:cNvContentPartPr/>
                <p14:nvPr/>
              </p14:nvContentPartPr>
              <p14:xfrm>
                <a:off x="2440980" y="1065000"/>
                <a:ext cx="526320" cy="133920"/>
              </p14:xfrm>
            </p:contentPart>
          </mc:Choice>
          <mc:Fallback xmlns="">
            <p:pic>
              <p:nvPicPr>
                <p:cNvPr id="115" name="Ink 114"/>
              </p:nvPicPr>
              <p:blipFill>
                <a:blip r:embed="rId161"/>
              </p:blipFill>
              <p:spPr>
                <a:xfrm>
                  <a:off x="2440980" y="1065000"/>
                  <a:ext cx="526320" cy="13392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16" name="Ink 115"/>
                <p14:cNvContentPartPr/>
                <p14:nvPr/>
              </p14:nvContentPartPr>
              <p14:xfrm>
                <a:off x="3051180" y="972480"/>
                <a:ext cx="414360" cy="277560"/>
              </p14:xfrm>
            </p:contentPart>
          </mc:Choice>
          <mc:Fallback xmlns="">
            <p:pic>
              <p:nvPicPr>
                <p:cNvPr id="116" name="Ink 115"/>
              </p:nvPicPr>
              <p:blipFill>
                <a:blip r:embed="rId163"/>
              </p:blipFill>
              <p:spPr>
                <a:xfrm>
                  <a:off x="3051180" y="972480"/>
                  <a:ext cx="414360" cy="277560"/>
                </a:xfrm>
                <a:prstGeom prst="rect"/>
              </p:spPr>
            </p:pic>
          </mc:Fallback>
        </mc:AlternateContent>
      </p:grpSp>
      <p:grpSp>
        <p:nvGrpSpPr>
          <p:cNvPr id="120" name="Group 119"/>
          <p:cNvGrpSpPr/>
          <p:nvPr/>
        </p:nvGrpSpPr>
        <p:grpSpPr>
          <a:xfrm>
            <a:off x="2529540" y="1594560"/>
            <a:ext cx="1031400" cy="598320"/>
            <a:chOff x="2529540" y="1594560"/>
            <a:chExt cx="1031400" cy="598320"/>
          </a:xfrm>
        </p:grpSpPr>
        <mc:AlternateContent xmlns:mc="http://schemas.openxmlformats.org/markup-compatibility/2006" xmlns:p14="http://schemas.microsoft.com/office/powerpoint/2010/main">
          <mc:Choice Requires="p14">
            <p:contentPart p14:bwMode="auto" r:id="rId164">
              <p14:nvContentPartPr>
                <p14:cNvPr id="118" name="Ink 117"/>
                <p14:cNvContentPartPr/>
                <p14:nvPr/>
              </p14:nvContentPartPr>
              <p14:xfrm>
                <a:off x="2529540" y="1672680"/>
                <a:ext cx="447840" cy="131040"/>
              </p14:xfrm>
            </p:contentPart>
          </mc:Choice>
          <mc:Fallback xmlns="">
            <p:pic>
              <p:nvPicPr>
                <p:cNvPr id="118" name="Ink 117"/>
              </p:nvPicPr>
              <p:blipFill>
                <a:blip r:embed="rId165"/>
              </p:blipFill>
              <p:spPr>
                <a:xfrm>
                  <a:off x="2529540" y="1672680"/>
                  <a:ext cx="447840" cy="13104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19" name="Ink 118"/>
                <p14:cNvContentPartPr/>
                <p14:nvPr/>
              </p14:nvContentPartPr>
              <p14:xfrm>
                <a:off x="3085380" y="1594560"/>
                <a:ext cx="475560" cy="598320"/>
              </p14:xfrm>
            </p:contentPart>
          </mc:Choice>
          <mc:Fallback xmlns="">
            <p:pic>
              <p:nvPicPr>
                <p:cNvPr id="119" name="Ink 118"/>
              </p:nvPicPr>
              <p:blipFill>
                <a:blip r:embed="rId167"/>
              </p:blipFill>
              <p:spPr>
                <a:xfrm>
                  <a:off x="3085380" y="1594560"/>
                  <a:ext cx="475560" cy="598320"/>
                </a:xfrm>
                <a:prstGeom prst="rect"/>
              </p:spPr>
            </p:pic>
          </mc:Fallback>
        </mc:AlternateContent>
      </p:grpSp>
      <p:grpSp>
        <p:nvGrpSpPr>
          <p:cNvPr id="139" name="Group 138"/>
          <p:cNvGrpSpPr/>
          <p:nvPr/>
        </p:nvGrpSpPr>
        <p:grpSpPr>
          <a:xfrm>
            <a:off x="464940" y="5983320"/>
            <a:ext cx="1768680" cy="833400"/>
            <a:chOff x="464940" y="5983320"/>
            <a:chExt cx="1768680" cy="833400"/>
          </a:xfrm>
        </p:grpSpPr>
        <mc:AlternateContent xmlns:mc="http://schemas.openxmlformats.org/markup-compatibility/2006" xmlns:p14="http://schemas.microsoft.com/office/powerpoint/2010/main">
          <mc:Choice Requires="p14">
            <p:contentPart p14:bwMode="auto" r:id="rId168">
              <p14:nvContentPartPr>
                <p14:cNvPr id="121" name="Ink 120"/>
                <p14:cNvContentPartPr/>
                <p14:nvPr/>
              </p14:nvContentPartPr>
              <p14:xfrm>
                <a:off x="464940" y="6175560"/>
                <a:ext cx="210600" cy="182160"/>
              </p14:xfrm>
            </p:contentPart>
          </mc:Choice>
          <mc:Fallback xmlns="">
            <p:pic>
              <p:nvPicPr>
                <p:cNvPr id="121" name="Ink 120"/>
              </p:nvPicPr>
              <p:blipFill>
                <a:blip r:embed="rId169"/>
              </p:blipFill>
              <p:spPr>
                <a:xfrm>
                  <a:off x="464940" y="6175560"/>
                  <a:ext cx="210600" cy="18216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22" name="Ink 121"/>
                <p14:cNvContentPartPr/>
                <p14:nvPr/>
              </p14:nvContentPartPr>
              <p14:xfrm>
                <a:off x="862020" y="6141360"/>
                <a:ext cx="2880" cy="212400"/>
              </p14:xfrm>
            </p:contentPart>
          </mc:Choice>
          <mc:Fallback xmlns="">
            <p:pic>
              <p:nvPicPr>
                <p:cNvPr id="122" name="Ink 121"/>
              </p:nvPicPr>
              <p:blipFill>
                <a:blip r:embed="rId171"/>
              </p:blipFill>
              <p:spPr>
                <a:xfrm>
                  <a:off x="862020" y="6141360"/>
                  <a:ext cx="2880" cy="21240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23" name="Ink 122"/>
                <p14:cNvContentPartPr/>
                <p14:nvPr/>
              </p14:nvContentPartPr>
              <p14:xfrm>
                <a:off x="788580" y="6235320"/>
                <a:ext cx="154440" cy="21240"/>
              </p14:xfrm>
            </p:contentPart>
          </mc:Choice>
          <mc:Fallback xmlns="">
            <p:pic>
              <p:nvPicPr>
                <p:cNvPr id="123" name="Ink 122"/>
              </p:nvPicPr>
              <p:blipFill>
                <a:blip r:embed="rId173"/>
              </p:blipFill>
              <p:spPr>
                <a:xfrm>
                  <a:off x="788580" y="6235320"/>
                  <a:ext cx="154440" cy="2124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24" name="Ink 123"/>
                <p14:cNvContentPartPr/>
                <p14:nvPr/>
              </p14:nvContentPartPr>
              <p14:xfrm>
                <a:off x="1007100" y="6194640"/>
                <a:ext cx="113040" cy="15840"/>
              </p14:xfrm>
            </p:contentPart>
          </mc:Choice>
          <mc:Fallback xmlns="">
            <p:pic>
              <p:nvPicPr>
                <p:cNvPr id="124" name="Ink 123"/>
              </p:nvPicPr>
              <p:blipFill>
                <a:blip r:embed="rId175"/>
              </p:blipFill>
              <p:spPr>
                <a:xfrm>
                  <a:off x="1007100" y="6194640"/>
                  <a:ext cx="113040" cy="1584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25" name="Ink 124"/>
                <p14:cNvContentPartPr/>
                <p14:nvPr/>
              </p14:nvContentPartPr>
              <p14:xfrm>
                <a:off x="1015740" y="6264120"/>
                <a:ext cx="113040" cy="14040"/>
              </p14:xfrm>
            </p:contentPart>
          </mc:Choice>
          <mc:Fallback xmlns="">
            <p:pic>
              <p:nvPicPr>
                <p:cNvPr id="125" name="Ink 124"/>
              </p:nvPicPr>
              <p:blipFill>
                <a:blip r:embed="rId177"/>
              </p:blipFill>
              <p:spPr>
                <a:xfrm>
                  <a:off x="1015740" y="6264120"/>
                  <a:ext cx="113040" cy="1404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26" name="Ink 125"/>
                <p14:cNvContentPartPr/>
                <p14:nvPr/>
              </p14:nvContentPartPr>
              <p14:xfrm>
                <a:off x="1288260" y="6135240"/>
                <a:ext cx="167760" cy="195120"/>
              </p14:xfrm>
            </p:contentPart>
          </mc:Choice>
          <mc:Fallback xmlns="">
            <p:pic>
              <p:nvPicPr>
                <p:cNvPr id="126" name="Ink 125"/>
              </p:nvPicPr>
              <p:blipFill>
                <a:blip r:embed="rId179"/>
              </p:blipFill>
              <p:spPr>
                <a:xfrm>
                  <a:off x="1288260" y="6135240"/>
                  <a:ext cx="167760" cy="19512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27" name="Ink 126"/>
                <p14:cNvContentPartPr/>
                <p14:nvPr/>
              </p14:nvContentPartPr>
              <p14:xfrm>
                <a:off x="1534140" y="6142800"/>
                <a:ext cx="565560" cy="190440"/>
              </p14:xfrm>
            </p:contentPart>
          </mc:Choice>
          <mc:Fallback xmlns="">
            <p:pic>
              <p:nvPicPr>
                <p:cNvPr id="127" name="Ink 126"/>
              </p:nvPicPr>
              <p:blipFill>
                <a:blip r:embed="rId181"/>
              </p:blipFill>
              <p:spPr>
                <a:xfrm>
                  <a:off x="1534140" y="6142800"/>
                  <a:ext cx="565560" cy="19044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28" name="Ink 127"/>
                <p14:cNvContentPartPr/>
                <p14:nvPr/>
              </p14:nvContentPartPr>
              <p14:xfrm>
                <a:off x="1535940" y="5983320"/>
                <a:ext cx="150840" cy="98640"/>
              </p14:xfrm>
            </p:contentPart>
          </mc:Choice>
          <mc:Fallback xmlns="">
            <p:pic>
              <p:nvPicPr>
                <p:cNvPr id="128" name="Ink 127"/>
              </p:nvPicPr>
              <p:blipFill>
                <a:blip r:embed="rId183"/>
              </p:blipFill>
              <p:spPr>
                <a:xfrm>
                  <a:off x="1535940" y="5983320"/>
                  <a:ext cx="150840" cy="9864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29" name="Ink 128"/>
                <p14:cNvContentPartPr/>
                <p14:nvPr/>
              </p14:nvContentPartPr>
              <p14:xfrm>
                <a:off x="554220" y="6463560"/>
                <a:ext cx="211680" cy="353160"/>
              </p14:xfrm>
            </p:contentPart>
          </mc:Choice>
          <mc:Fallback xmlns="">
            <p:pic>
              <p:nvPicPr>
                <p:cNvPr id="129" name="Ink 128"/>
              </p:nvPicPr>
              <p:blipFill>
                <a:blip r:embed="rId185"/>
              </p:blipFill>
              <p:spPr>
                <a:xfrm>
                  <a:off x="554220" y="6463560"/>
                  <a:ext cx="211680" cy="35316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30" name="Ink 129"/>
                <p14:cNvContentPartPr/>
                <p14:nvPr/>
              </p14:nvContentPartPr>
              <p14:xfrm>
                <a:off x="923940" y="6527640"/>
                <a:ext cx="18000" cy="204480"/>
              </p14:xfrm>
            </p:contentPart>
          </mc:Choice>
          <mc:Fallback xmlns="">
            <p:pic>
              <p:nvPicPr>
                <p:cNvPr id="130" name="Ink 129"/>
              </p:nvPicPr>
              <p:blipFill>
                <a:blip r:embed="rId187"/>
              </p:blipFill>
              <p:spPr>
                <a:xfrm>
                  <a:off x="923940" y="6527640"/>
                  <a:ext cx="18000" cy="20448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31" name="Ink 130"/>
                <p14:cNvContentPartPr/>
                <p14:nvPr/>
              </p14:nvContentPartPr>
              <p14:xfrm>
                <a:off x="848340" y="6606120"/>
                <a:ext cx="145800" cy="5400"/>
              </p14:xfrm>
            </p:contentPart>
          </mc:Choice>
          <mc:Fallback xmlns="">
            <p:pic>
              <p:nvPicPr>
                <p:cNvPr id="131" name="Ink 130"/>
              </p:nvPicPr>
              <p:blipFill>
                <a:blip r:embed="rId189"/>
              </p:blipFill>
              <p:spPr>
                <a:xfrm>
                  <a:off x="848340" y="6606120"/>
                  <a:ext cx="145800" cy="540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32" name="Ink 131"/>
                <p14:cNvContentPartPr/>
                <p14:nvPr/>
              </p14:nvContentPartPr>
              <p14:xfrm>
                <a:off x="1092780" y="6600000"/>
                <a:ext cx="151560" cy="89640"/>
              </p14:xfrm>
            </p:contentPart>
          </mc:Choice>
          <mc:Fallback xmlns="">
            <p:pic>
              <p:nvPicPr>
                <p:cNvPr id="132" name="Ink 131"/>
              </p:nvPicPr>
              <p:blipFill>
                <a:blip r:embed="rId191"/>
              </p:blipFill>
              <p:spPr>
                <a:xfrm>
                  <a:off x="1092780" y="6600000"/>
                  <a:ext cx="151560" cy="8964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33" name="Ink 132"/>
                <p14:cNvContentPartPr/>
                <p14:nvPr/>
              </p14:nvContentPartPr>
              <p14:xfrm>
                <a:off x="1446300" y="6459960"/>
                <a:ext cx="155880" cy="351360"/>
              </p14:xfrm>
            </p:contentPart>
          </mc:Choice>
          <mc:Fallback xmlns="">
            <p:pic>
              <p:nvPicPr>
                <p:cNvPr id="133" name="Ink 132"/>
              </p:nvPicPr>
              <p:blipFill>
                <a:blip r:embed="rId193"/>
              </p:blipFill>
              <p:spPr>
                <a:xfrm>
                  <a:off x="1446300" y="6459960"/>
                  <a:ext cx="155880" cy="35136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34" name="Ink 133"/>
                <p14:cNvContentPartPr/>
                <p14:nvPr/>
              </p14:nvContentPartPr>
              <p14:xfrm>
                <a:off x="1638540" y="6665880"/>
                <a:ext cx="155880" cy="8280"/>
              </p14:xfrm>
            </p:contentPart>
          </mc:Choice>
          <mc:Fallback xmlns="">
            <p:pic>
              <p:nvPicPr>
                <p:cNvPr id="134" name="Ink 133"/>
              </p:nvPicPr>
              <p:blipFill>
                <a:blip r:embed="rId195"/>
              </p:blipFill>
              <p:spPr>
                <a:xfrm>
                  <a:off x="1638540" y="6665880"/>
                  <a:ext cx="155880" cy="828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37" name="Ink 136"/>
                <p14:cNvContentPartPr/>
                <p14:nvPr/>
              </p14:nvContentPartPr>
              <p14:xfrm>
                <a:off x="1814940" y="6506040"/>
                <a:ext cx="418680" cy="181080"/>
              </p14:xfrm>
            </p:contentPart>
          </mc:Choice>
          <mc:Fallback xmlns="">
            <p:pic>
              <p:nvPicPr>
                <p:cNvPr id="137" name="Ink 136"/>
              </p:nvPicPr>
              <p:blipFill>
                <a:blip r:embed="rId197"/>
              </p:blipFill>
              <p:spPr>
                <a:xfrm>
                  <a:off x="1814940" y="6506040"/>
                  <a:ext cx="418680" cy="18108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38" name="Ink 137"/>
                <p14:cNvContentPartPr/>
                <p14:nvPr/>
              </p14:nvContentPartPr>
              <p14:xfrm>
                <a:off x="1785780" y="6391560"/>
                <a:ext cx="95760" cy="82440"/>
              </p14:xfrm>
            </p:contentPart>
          </mc:Choice>
          <mc:Fallback xmlns="">
            <p:pic>
              <p:nvPicPr>
                <p:cNvPr id="138" name="Ink 137"/>
              </p:nvPicPr>
              <p:blipFill>
                <a:blip r:embed="rId199"/>
              </p:blipFill>
              <p:spPr>
                <a:xfrm>
                  <a:off x="1785780" y="6391560"/>
                  <a:ext cx="95760" cy="82440"/>
                </a:xfrm>
                <a:prstGeom prst="rect"/>
              </p:spPr>
            </p:pic>
          </mc:Fallback>
        </mc:AlternateContent>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itle 1"/>
          <p:cNvSpPr>
            <a:spLocks noGrp="1"/>
          </p:cNvSpPr>
          <p:nvPr>
            <p:ph type="title"/>
          </p:nvPr>
        </p:nvSpPr>
        <p:spPr>
          <a:xfrm>
            <a:off x="5084340" y="176930"/>
            <a:ext cx="10168128" cy="6092890"/>
          </a:xfrm>
        </p:spPr>
        <p:txBody>
          <a:bodyPr>
            <a:noAutofit/>
          </a:bodyPr>
          <a:lstStyle/>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brensanham</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if</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&gt;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dx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p</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9267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dx;</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while</a:t>
            </a:r>
            <a:r>
              <a:rPr lang="en-IN" sz="1600" b="0" dirty="0">
                <a:solidFill>
                  <a:srgbClr val="F8F8F2"/>
                </a:solidFill>
                <a:effectLst/>
                <a:latin typeface="Consolas" panose="020B0609020204030204" pitchFamily="49" charset="0"/>
              </a:rPr>
              <a:t>(x</a:t>
            </a:r>
            <a:r>
              <a:rPr lang="en-IN" sz="1600" b="0" dirty="0">
                <a:solidFill>
                  <a:srgbClr val="F92672"/>
                </a:solidFill>
                <a:effectLst/>
                <a:latin typeface="Consolas" panose="020B0609020204030204" pitchFamily="49" charset="0"/>
              </a:rPr>
              <a:t>&lt;</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if</a:t>
            </a:r>
            <a:r>
              <a:rPr lang="en-IN" sz="1600" b="0" dirty="0">
                <a:solidFill>
                  <a:srgbClr val="F8F8F2"/>
                </a:solidFill>
                <a:effectLst/>
                <a:latin typeface="Consolas" panose="020B0609020204030204" pitchFamily="49" charset="0"/>
              </a:rPr>
              <a:t>(p</a:t>
            </a:r>
            <a:r>
              <a:rPr lang="en-IN" sz="1600" b="0" dirty="0">
                <a:solidFill>
                  <a:srgbClr val="F92672"/>
                </a:solidFill>
                <a:effectLst/>
                <a:latin typeface="Consolas" panose="020B0609020204030204" pitchFamily="49" charset="0"/>
              </a:rPr>
              <a:t>&gt;=</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x,y,WHITE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y</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p</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p</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2</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2</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dx;</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else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x,y,WHITE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p</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p</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2</a:t>
            </a:r>
            <a:r>
              <a:rPr lang="en-IN" sz="1600" b="0" dirty="0">
                <a:solidFill>
                  <a:srgbClr val="F9267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dy</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x</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35680" y="314040"/>
              <a:ext cx="9720" cy="350280"/>
            </p14:xfrm>
          </p:contentPart>
        </mc:Choice>
        <mc:Fallback xmlns="">
          <p:pic>
            <p:nvPicPr>
              <p:cNvPr id="5" name="Ink 4"/>
            </p:nvPicPr>
            <p:blipFill>
              <a:blip r:embed="rId3"/>
            </p:blipFill>
            <p:spPr>
              <a:xfrm>
                <a:off x="535680" y="314040"/>
                <a:ext cx="9720" cy="35028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3446640" y="188040"/>
              <a:ext cx="1091160" cy="738360"/>
            </p14:xfrm>
          </p:contentPart>
        </mc:Choice>
        <mc:Fallback xmlns="">
          <p:pic>
            <p:nvPicPr>
              <p:cNvPr id="11" name="Ink 10"/>
            </p:nvPicPr>
            <p:blipFill>
              <a:blip r:embed="rId5"/>
            </p:blipFill>
            <p:spPr>
              <a:xfrm>
                <a:off x="3446640" y="188040"/>
                <a:ext cx="1091160" cy="738360"/>
              </a:xfrm>
              <a:prstGeom prst="rect"/>
            </p:spPr>
          </p:pic>
        </mc:Fallback>
      </mc:AlternateContent>
      <p:grpSp>
        <p:nvGrpSpPr>
          <p:cNvPr id="14" name="Group 13"/>
          <p:cNvGrpSpPr/>
          <p:nvPr/>
        </p:nvGrpSpPr>
        <p:grpSpPr>
          <a:xfrm>
            <a:off x="364680" y="209280"/>
            <a:ext cx="4210200" cy="516600"/>
            <a:chOff x="364680" y="209280"/>
            <a:chExt cx="4210200" cy="516600"/>
          </a:xfrm>
        </p:grpSpPr>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415080" y="276960"/>
                <a:ext cx="2123640" cy="333720"/>
              </p14:xfrm>
            </p:contentPart>
          </mc:Choice>
          <mc:Fallback xmlns="">
            <p:pic>
              <p:nvPicPr>
                <p:cNvPr id="6" name="Ink 5"/>
              </p:nvPicPr>
              <p:blipFill>
                <a:blip r:embed="rId7"/>
              </p:blipFill>
              <p:spPr>
                <a:xfrm>
                  <a:off x="415080" y="276960"/>
                  <a:ext cx="2123640" cy="33372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2761200" y="276960"/>
                <a:ext cx="513360" cy="320400"/>
              </p14:xfrm>
            </p:contentPart>
          </mc:Choice>
          <mc:Fallback xmlns="">
            <p:pic>
              <p:nvPicPr>
                <p:cNvPr id="7" name="Ink 6"/>
              </p:nvPicPr>
              <p:blipFill>
                <a:blip r:embed="rId9"/>
              </p:blipFill>
              <p:spPr>
                <a:xfrm>
                  <a:off x="2761200" y="276960"/>
                  <a:ext cx="513360" cy="3204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2989080" y="209280"/>
                <a:ext cx="109440" cy="84960"/>
              </p14:xfrm>
            </p:contentPart>
          </mc:Choice>
          <mc:Fallback xmlns="">
            <p:pic>
              <p:nvPicPr>
                <p:cNvPr id="9" name="Ink 8"/>
              </p:nvPicPr>
              <p:blipFill>
                <a:blip r:embed="rId11"/>
              </p:blipFill>
              <p:spPr>
                <a:xfrm>
                  <a:off x="2989080" y="209280"/>
                  <a:ext cx="109440" cy="849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 name="Ink 12"/>
                <p14:cNvContentPartPr/>
                <p14:nvPr/>
              </p14:nvContentPartPr>
              <p14:xfrm>
                <a:off x="364680" y="658920"/>
                <a:ext cx="4210200" cy="66960"/>
              </p14:xfrm>
            </p:contentPart>
          </mc:Choice>
          <mc:Fallback xmlns="">
            <p:pic>
              <p:nvPicPr>
                <p:cNvPr id="13" name="Ink 12"/>
              </p:nvPicPr>
              <p:blipFill>
                <a:blip r:embed="rId13"/>
              </p:blipFill>
              <p:spPr>
                <a:xfrm>
                  <a:off x="364680" y="658920"/>
                  <a:ext cx="4210200" cy="66960"/>
                </a:xfrm>
                <a:prstGeom prst="rect"/>
              </p:spPr>
            </p:pic>
          </mc:Fallback>
        </mc:AlternateContent>
      </p:grpSp>
      <mc:AlternateContent xmlns:mc="http://schemas.openxmlformats.org/markup-compatibility/2006" xmlns:p14="http://schemas.microsoft.com/office/powerpoint/2010/main">
        <mc:Choice Requires="p14">
          <p:contentPart p14:bwMode="auto" r:id="rId14">
            <p14:nvContentPartPr>
              <p14:cNvPr id="15" name="Ink 14"/>
              <p14:cNvContentPartPr/>
              <p14:nvPr/>
            </p14:nvContentPartPr>
            <p14:xfrm>
              <a:off x="306000" y="763680"/>
              <a:ext cx="4303800" cy="79560"/>
            </p14:xfrm>
          </p:contentPart>
        </mc:Choice>
        <mc:Fallback xmlns="">
          <p:pic>
            <p:nvPicPr>
              <p:cNvPr id="15" name="Ink 14"/>
            </p:nvPicPr>
            <p:blipFill>
              <a:blip r:embed="rId15"/>
            </p:blipFill>
            <p:spPr>
              <a:xfrm>
                <a:off x="306000" y="763680"/>
                <a:ext cx="4303800" cy="7956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8" name="Ink 17"/>
              <p14:cNvContentPartPr/>
              <p14:nvPr/>
            </p14:nvContentPartPr>
            <p14:xfrm>
              <a:off x="8772480" y="597000"/>
              <a:ext cx="167040" cy="1178280"/>
            </p14:xfrm>
          </p:contentPart>
        </mc:Choice>
        <mc:Fallback xmlns="">
          <p:pic>
            <p:nvPicPr>
              <p:cNvPr id="18" name="Ink 17"/>
            </p:nvPicPr>
            <p:blipFill>
              <a:blip r:embed="rId17"/>
            </p:blipFill>
            <p:spPr>
              <a:xfrm>
                <a:off x="8772480" y="597000"/>
                <a:ext cx="167040" cy="1178280"/>
              </a:xfrm>
              <a:prstGeom prst="rect"/>
            </p:spPr>
          </p:pic>
        </mc:Fallback>
      </mc:AlternateContent>
      <p:grpSp>
        <p:nvGrpSpPr>
          <p:cNvPr id="40" name="Group 39"/>
          <p:cNvGrpSpPr/>
          <p:nvPr/>
        </p:nvGrpSpPr>
        <p:grpSpPr>
          <a:xfrm>
            <a:off x="929880" y="1138080"/>
            <a:ext cx="1929240" cy="281160"/>
            <a:chOff x="929880" y="1138080"/>
            <a:chExt cx="1929240" cy="281160"/>
          </a:xfrm>
        </p:grpSpPr>
        <mc:AlternateContent xmlns:mc="http://schemas.openxmlformats.org/markup-compatibility/2006" xmlns:p14="http://schemas.microsoft.com/office/powerpoint/2010/main">
          <mc:Choice Requires="p14">
            <p:contentPart p14:bwMode="auto" r:id="rId18">
              <p14:nvContentPartPr>
                <p14:cNvPr id="31" name="Ink 30"/>
                <p14:cNvContentPartPr/>
                <p14:nvPr/>
              </p14:nvContentPartPr>
              <p14:xfrm>
                <a:off x="929880" y="1138080"/>
                <a:ext cx="190080" cy="281160"/>
              </p14:xfrm>
            </p:contentPart>
          </mc:Choice>
          <mc:Fallback xmlns="">
            <p:pic>
              <p:nvPicPr>
                <p:cNvPr id="31" name="Ink 30"/>
              </p:nvPicPr>
              <p:blipFill>
                <a:blip r:embed="rId19"/>
              </p:blipFill>
              <p:spPr>
                <a:xfrm>
                  <a:off x="929880" y="1138080"/>
                  <a:ext cx="190080" cy="28116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32" name="Ink 31"/>
                <p14:cNvContentPartPr/>
                <p14:nvPr/>
              </p14:nvContentPartPr>
              <p14:xfrm>
                <a:off x="1181880" y="1243560"/>
                <a:ext cx="193680" cy="157320"/>
              </p14:xfrm>
            </p:contentPart>
          </mc:Choice>
          <mc:Fallback xmlns="">
            <p:pic>
              <p:nvPicPr>
                <p:cNvPr id="32" name="Ink 31"/>
              </p:nvPicPr>
              <p:blipFill>
                <a:blip r:embed="rId21"/>
              </p:blipFill>
              <p:spPr>
                <a:xfrm>
                  <a:off x="1181880" y="1243560"/>
                  <a:ext cx="193680" cy="15732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33" name="Ink 32"/>
                <p14:cNvContentPartPr/>
                <p14:nvPr/>
              </p14:nvContentPartPr>
              <p14:xfrm>
                <a:off x="1524600" y="1248960"/>
                <a:ext cx="86040" cy="360"/>
              </p14:xfrm>
            </p:contentPart>
          </mc:Choice>
          <mc:Fallback xmlns="">
            <p:pic>
              <p:nvPicPr>
                <p:cNvPr id="33" name="Ink 32"/>
              </p:nvPicPr>
              <p:blipFill>
                <a:blip r:embed="rId23"/>
              </p:blipFill>
              <p:spPr>
                <a:xfrm>
                  <a:off x="1524600" y="1248960"/>
                  <a:ext cx="86040" cy="36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34" name="Ink 33"/>
                <p14:cNvContentPartPr/>
                <p14:nvPr/>
              </p14:nvContentPartPr>
              <p14:xfrm>
                <a:off x="1520640" y="1307640"/>
                <a:ext cx="105120" cy="8280"/>
              </p14:xfrm>
            </p:contentPart>
          </mc:Choice>
          <mc:Fallback xmlns="">
            <p:pic>
              <p:nvPicPr>
                <p:cNvPr id="34" name="Ink 33"/>
              </p:nvPicPr>
              <p:blipFill>
                <a:blip r:embed="rId25"/>
              </p:blipFill>
              <p:spPr>
                <a:xfrm>
                  <a:off x="1520640" y="1307640"/>
                  <a:ext cx="105120" cy="828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35" name="Ink 34"/>
                <p14:cNvContentPartPr/>
                <p14:nvPr/>
              </p14:nvContentPartPr>
              <p14:xfrm>
                <a:off x="1812240" y="1166520"/>
                <a:ext cx="164880" cy="205200"/>
              </p14:xfrm>
            </p:contentPart>
          </mc:Choice>
          <mc:Fallback xmlns="">
            <p:pic>
              <p:nvPicPr>
                <p:cNvPr id="35" name="Ink 34"/>
              </p:nvPicPr>
              <p:blipFill>
                <a:blip r:embed="rId27"/>
              </p:blipFill>
              <p:spPr>
                <a:xfrm>
                  <a:off x="1812240" y="1166520"/>
                  <a:ext cx="164880" cy="20520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36" name="Ink 35"/>
                <p14:cNvContentPartPr/>
                <p14:nvPr/>
              </p14:nvContentPartPr>
              <p14:xfrm>
                <a:off x="2087640" y="1211160"/>
                <a:ext cx="93600" cy="186120"/>
              </p14:xfrm>
            </p:contentPart>
          </mc:Choice>
          <mc:Fallback xmlns="">
            <p:pic>
              <p:nvPicPr>
                <p:cNvPr id="36" name="Ink 35"/>
              </p:nvPicPr>
              <p:blipFill>
                <a:blip r:embed="rId29"/>
              </p:blipFill>
              <p:spPr>
                <a:xfrm>
                  <a:off x="2087640" y="1211160"/>
                  <a:ext cx="93600" cy="18612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37" name="Ink 36"/>
                <p14:cNvContentPartPr/>
                <p14:nvPr/>
              </p14:nvContentPartPr>
              <p14:xfrm>
                <a:off x="2292480" y="1277400"/>
                <a:ext cx="110880" cy="10800"/>
              </p14:xfrm>
            </p:contentPart>
          </mc:Choice>
          <mc:Fallback xmlns="">
            <p:pic>
              <p:nvPicPr>
                <p:cNvPr id="37" name="Ink 36"/>
              </p:nvPicPr>
              <p:blipFill>
                <a:blip r:embed="rId31"/>
              </p:blipFill>
              <p:spPr>
                <a:xfrm>
                  <a:off x="2292480" y="1277400"/>
                  <a:ext cx="110880" cy="1080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38" name="Ink 37"/>
                <p14:cNvContentPartPr/>
                <p14:nvPr/>
              </p14:nvContentPartPr>
              <p14:xfrm>
                <a:off x="2530080" y="1156440"/>
                <a:ext cx="161280" cy="188280"/>
              </p14:xfrm>
            </p:contentPart>
          </mc:Choice>
          <mc:Fallback xmlns="">
            <p:pic>
              <p:nvPicPr>
                <p:cNvPr id="38" name="Ink 37"/>
              </p:nvPicPr>
              <p:blipFill>
                <a:blip r:embed="rId33"/>
              </p:blipFill>
              <p:spPr>
                <a:xfrm>
                  <a:off x="2530080" y="1156440"/>
                  <a:ext cx="161280" cy="18828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39" name="Ink 38"/>
                <p14:cNvContentPartPr/>
                <p14:nvPr/>
              </p14:nvContentPartPr>
              <p14:xfrm>
                <a:off x="2756160" y="1195680"/>
                <a:ext cx="102960" cy="142200"/>
              </p14:xfrm>
            </p:contentPart>
          </mc:Choice>
          <mc:Fallback xmlns="">
            <p:pic>
              <p:nvPicPr>
                <p:cNvPr id="39" name="Ink 38"/>
              </p:nvPicPr>
              <p:blipFill>
                <a:blip r:embed="rId35"/>
              </p:blipFill>
              <p:spPr>
                <a:xfrm>
                  <a:off x="2756160" y="1195680"/>
                  <a:ext cx="102960" cy="142200"/>
                </a:xfrm>
                <a:prstGeom prst="rect"/>
              </p:spPr>
            </p:pic>
          </mc:Fallback>
        </mc:AlternateContent>
      </p:grpSp>
      <p:grpSp>
        <p:nvGrpSpPr>
          <p:cNvPr id="50" name="Group 49"/>
          <p:cNvGrpSpPr/>
          <p:nvPr/>
        </p:nvGrpSpPr>
        <p:grpSpPr>
          <a:xfrm>
            <a:off x="1004040" y="1610040"/>
            <a:ext cx="1954440" cy="448920"/>
            <a:chOff x="1004040" y="1610040"/>
            <a:chExt cx="1954440" cy="448920"/>
          </a:xfrm>
        </p:grpSpPr>
        <mc:AlternateContent xmlns:mc="http://schemas.openxmlformats.org/markup-compatibility/2006" xmlns:p14="http://schemas.microsoft.com/office/powerpoint/2010/main">
          <mc:Choice Requires="p14">
            <p:contentPart p14:bwMode="auto" r:id="rId36">
              <p14:nvContentPartPr>
                <p14:cNvPr id="41" name="Ink 40"/>
                <p14:cNvContentPartPr/>
                <p14:nvPr/>
              </p14:nvContentPartPr>
              <p14:xfrm>
                <a:off x="1004040" y="1613280"/>
                <a:ext cx="201600" cy="233640"/>
              </p14:xfrm>
            </p:contentPart>
          </mc:Choice>
          <mc:Fallback xmlns="">
            <p:pic>
              <p:nvPicPr>
                <p:cNvPr id="41" name="Ink 40"/>
              </p:nvPicPr>
              <p:blipFill>
                <a:blip r:embed="rId37"/>
              </p:blipFill>
              <p:spPr>
                <a:xfrm>
                  <a:off x="1004040" y="1613280"/>
                  <a:ext cx="201600" cy="23364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42" name="Ink 41"/>
                <p14:cNvContentPartPr/>
                <p14:nvPr/>
              </p14:nvContentPartPr>
              <p14:xfrm>
                <a:off x="1277280" y="1668360"/>
                <a:ext cx="187200" cy="390600"/>
              </p14:xfrm>
            </p:contentPart>
          </mc:Choice>
          <mc:Fallback xmlns="">
            <p:pic>
              <p:nvPicPr>
                <p:cNvPr id="42" name="Ink 41"/>
              </p:nvPicPr>
              <p:blipFill>
                <a:blip r:embed="rId39"/>
              </p:blipFill>
              <p:spPr>
                <a:xfrm>
                  <a:off x="1277280" y="1668360"/>
                  <a:ext cx="187200" cy="39060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43" name="Ink 42"/>
                <p14:cNvContentPartPr/>
                <p14:nvPr/>
              </p14:nvContentPartPr>
              <p14:xfrm>
                <a:off x="1611360" y="1700040"/>
                <a:ext cx="90000" cy="14040"/>
              </p14:xfrm>
            </p:contentPart>
          </mc:Choice>
          <mc:Fallback xmlns="">
            <p:pic>
              <p:nvPicPr>
                <p:cNvPr id="43" name="Ink 42"/>
              </p:nvPicPr>
              <p:blipFill>
                <a:blip r:embed="rId41"/>
              </p:blipFill>
              <p:spPr>
                <a:xfrm>
                  <a:off x="1611360" y="1700040"/>
                  <a:ext cx="90000" cy="1404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44" name="Ink 43"/>
                <p14:cNvContentPartPr/>
                <p14:nvPr/>
              </p14:nvContentPartPr>
              <p14:xfrm>
                <a:off x="1617120" y="1770240"/>
                <a:ext cx="102240" cy="7200"/>
              </p14:xfrm>
            </p:contentPart>
          </mc:Choice>
          <mc:Fallback xmlns="">
            <p:pic>
              <p:nvPicPr>
                <p:cNvPr id="44" name="Ink 43"/>
              </p:nvPicPr>
              <p:blipFill>
                <a:blip r:embed="rId43"/>
              </p:blipFill>
              <p:spPr>
                <a:xfrm>
                  <a:off x="1617120" y="1770240"/>
                  <a:ext cx="102240" cy="720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45" name="Ink 44"/>
                <p14:cNvContentPartPr/>
                <p14:nvPr/>
              </p14:nvContentPartPr>
              <p14:xfrm>
                <a:off x="1951920" y="1610040"/>
                <a:ext cx="134280" cy="330840"/>
              </p14:xfrm>
            </p:contentPart>
          </mc:Choice>
          <mc:Fallback xmlns="">
            <p:pic>
              <p:nvPicPr>
                <p:cNvPr id="45" name="Ink 44"/>
              </p:nvPicPr>
              <p:blipFill>
                <a:blip r:embed="rId45"/>
              </p:blipFill>
              <p:spPr>
                <a:xfrm>
                  <a:off x="1951920" y="1610040"/>
                  <a:ext cx="134280" cy="3308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46" name="Ink 45"/>
                <p14:cNvContentPartPr/>
                <p14:nvPr/>
              </p14:nvContentPartPr>
              <p14:xfrm>
                <a:off x="2167200" y="1679520"/>
                <a:ext cx="86040" cy="173520"/>
              </p14:xfrm>
            </p:contentPart>
          </mc:Choice>
          <mc:Fallback xmlns="">
            <p:pic>
              <p:nvPicPr>
                <p:cNvPr id="46" name="Ink 45"/>
              </p:nvPicPr>
              <p:blipFill>
                <a:blip r:embed="rId47"/>
              </p:blipFill>
              <p:spPr>
                <a:xfrm>
                  <a:off x="2167200" y="1679520"/>
                  <a:ext cx="86040" cy="17352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47" name="Ink 46"/>
                <p14:cNvContentPartPr/>
                <p14:nvPr/>
              </p14:nvContentPartPr>
              <p14:xfrm>
                <a:off x="2392920" y="1712280"/>
                <a:ext cx="108000" cy="10800"/>
              </p14:xfrm>
            </p:contentPart>
          </mc:Choice>
          <mc:Fallback xmlns="">
            <p:pic>
              <p:nvPicPr>
                <p:cNvPr id="47" name="Ink 46"/>
              </p:nvPicPr>
              <p:blipFill>
                <a:blip r:embed="rId49"/>
              </p:blipFill>
              <p:spPr>
                <a:xfrm>
                  <a:off x="2392920" y="1712280"/>
                  <a:ext cx="108000" cy="1080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48" name="Ink 47"/>
                <p14:cNvContentPartPr/>
                <p14:nvPr/>
              </p14:nvContentPartPr>
              <p14:xfrm>
                <a:off x="2621880" y="1614720"/>
                <a:ext cx="183960" cy="395280"/>
              </p14:xfrm>
            </p:contentPart>
          </mc:Choice>
          <mc:Fallback xmlns="">
            <p:pic>
              <p:nvPicPr>
                <p:cNvPr id="48" name="Ink 47"/>
              </p:nvPicPr>
              <p:blipFill>
                <a:blip r:embed="rId51"/>
              </p:blipFill>
              <p:spPr>
                <a:xfrm>
                  <a:off x="2621880" y="1614720"/>
                  <a:ext cx="183960" cy="39528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9" name="Ink 48"/>
                <p14:cNvContentPartPr/>
                <p14:nvPr/>
              </p14:nvContentPartPr>
              <p14:xfrm>
                <a:off x="2851560" y="1671600"/>
                <a:ext cx="106920" cy="125280"/>
              </p14:xfrm>
            </p:contentPart>
          </mc:Choice>
          <mc:Fallback xmlns="">
            <p:pic>
              <p:nvPicPr>
                <p:cNvPr id="49" name="Ink 48"/>
              </p:nvPicPr>
              <p:blipFill>
                <a:blip r:embed="rId53"/>
              </p:blipFill>
              <p:spPr>
                <a:xfrm>
                  <a:off x="2851560" y="1671600"/>
                  <a:ext cx="106920" cy="125280"/>
                </a:xfrm>
                <a:prstGeom prst="rect"/>
              </p:spPr>
            </p:pic>
          </mc:Fallback>
        </mc:AlternateContent>
      </p:grpSp>
      <p:grpSp>
        <p:nvGrpSpPr>
          <p:cNvPr id="60" name="Group 59"/>
          <p:cNvGrpSpPr/>
          <p:nvPr/>
        </p:nvGrpSpPr>
        <p:grpSpPr>
          <a:xfrm>
            <a:off x="882720" y="2328240"/>
            <a:ext cx="2152080" cy="469080"/>
            <a:chOff x="882720" y="2328240"/>
            <a:chExt cx="2152080" cy="469080"/>
          </a:xfrm>
        </p:grpSpPr>
        <mc:AlternateContent xmlns:mc="http://schemas.openxmlformats.org/markup-compatibility/2006" xmlns:p14="http://schemas.microsoft.com/office/powerpoint/2010/main">
          <mc:Choice Requires="p14">
            <p:contentPart p14:bwMode="auto" r:id="rId54">
              <p14:nvContentPartPr>
                <p14:cNvPr id="51" name="Ink 50"/>
                <p14:cNvContentPartPr/>
                <p14:nvPr/>
              </p14:nvContentPartPr>
              <p14:xfrm>
                <a:off x="882720" y="2363520"/>
                <a:ext cx="114480" cy="298440"/>
              </p14:xfrm>
            </p:contentPart>
          </mc:Choice>
          <mc:Fallback xmlns="">
            <p:pic>
              <p:nvPicPr>
                <p:cNvPr id="51" name="Ink 50"/>
              </p:nvPicPr>
              <p:blipFill>
                <a:blip r:embed="rId55"/>
              </p:blipFill>
              <p:spPr>
                <a:xfrm>
                  <a:off x="882720" y="2363520"/>
                  <a:ext cx="114480" cy="29844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52" name="Ink 51"/>
                <p14:cNvContentPartPr/>
                <p14:nvPr/>
              </p14:nvContentPartPr>
              <p14:xfrm>
                <a:off x="1134000" y="2459640"/>
                <a:ext cx="101520" cy="10800"/>
              </p14:xfrm>
            </p:contentPart>
          </mc:Choice>
          <mc:Fallback xmlns="">
            <p:pic>
              <p:nvPicPr>
                <p:cNvPr id="52" name="Ink 51"/>
              </p:nvPicPr>
              <p:blipFill>
                <a:blip r:embed="rId57"/>
              </p:blipFill>
              <p:spPr>
                <a:xfrm>
                  <a:off x="1134000" y="2459640"/>
                  <a:ext cx="101520" cy="1080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53" name="Ink 52"/>
                <p14:cNvContentPartPr/>
                <p14:nvPr/>
              </p14:nvContentPartPr>
              <p14:xfrm>
                <a:off x="1121400" y="2523000"/>
                <a:ext cx="124560" cy="7200"/>
              </p14:xfrm>
            </p:contentPart>
          </mc:Choice>
          <mc:Fallback xmlns="">
            <p:pic>
              <p:nvPicPr>
                <p:cNvPr id="53" name="Ink 52"/>
              </p:nvPicPr>
              <p:blipFill>
                <a:blip r:embed="rId59"/>
              </p:blipFill>
              <p:spPr>
                <a:xfrm>
                  <a:off x="1121400" y="2523000"/>
                  <a:ext cx="124560" cy="720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54" name="Ink 53"/>
                <p14:cNvContentPartPr/>
                <p14:nvPr/>
              </p14:nvContentPartPr>
              <p14:xfrm>
                <a:off x="1445040" y="2369640"/>
                <a:ext cx="179280" cy="237240"/>
              </p14:xfrm>
            </p:contentPart>
          </mc:Choice>
          <mc:Fallback xmlns="">
            <p:pic>
              <p:nvPicPr>
                <p:cNvPr id="54" name="Ink 53"/>
              </p:nvPicPr>
              <p:blipFill>
                <a:blip r:embed="rId61"/>
              </p:blipFill>
              <p:spPr>
                <a:xfrm>
                  <a:off x="1445040" y="2369640"/>
                  <a:ext cx="179280" cy="23724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55" name="Ink 54"/>
                <p14:cNvContentPartPr/>
                <p14:nvPr/>
              </p14:nvContentPartPr>
              <p14:xfrm>
                <a:off x="1717200" y="2364600"/>
                <a:ext cx="154800" cy="219960"/>
              </p14:xfrm>
            </p:contentPart>
          </mc:Choice>
          <mc:Fallback xmlns="">
            <p:pic>
              <p:nvPicPr>
                <p:cNvPr id="55" name="Ink 54"/>
              </p:nvPicPr>
              <p:blipFill>
                <a:blip r:embed="rId63"/>
              </p:blipFill>
              <p:spPr>
                <a:xfrm>
                  <a:off x="1717200" y="2364600"/>
                  <a:ext cx="154800" cy="21996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56" name="Ink 55"/>
                <p14:cNvContentPartPr/>
                <p14:nvPr/>
              </p14:nvContentPartPr>
              <p14:xfrm>
                <a:off x="1967400" y="2347680"/>
                <a:ext cx="171720" cy="449640"/>
              </p14:xfrm>
            </p:contentPart>
          </mc:Choice>
          <mc:Fallback xmlns="">
            <p:pic>
              <p:nvPicPr>
                <p:cNvPr id="56" name="Ink 55"/>
              </p:nvPicPr>
              <p:blipFill>
                <a:blip r:embed="rId65"/>
              </p:blipFill>
              <p:spPr>
                <a:xfrm>
                  <a:off x="1967400" y="2347680"/>
                  <a:ext cx="171720" cy="44964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57" name="Ink 56"/>
                <p14:cNvContentPartPr/>
                <p14:nvPr/>
              </p14:nvContentPartPr>
              <p14:xfrm>
                <a:off x="2294640" y="2440560"/>
                <a:ext cx="111960" cy="14040"/>
              </p14:xfrm>
            </p:contentPart>
          </mc:Choice>
          <mc:Fallback xmlns="">
            <p:pic>
              <p:nvPicPr>
                <p:cNvPr id="57" name="Ink 56"/>
              </p:nvPicPr>
              <p:blipFill>
                <a:blip r:embed="rId67"/>
              </p:blipFill>
              <p:spPr>
                <a:xfrm>
                  <a:off x="2294640" y="2440560"/>
                  <a:ext cx="111960" cy="1404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58" name="Ink 57"/>
                <p14:cNvContentPartPr/>
                <p14:nvPr/>
              </p14:nvContentPartPr>
              <p14:xfrm>
                <a:off x="2559240" y="2328240"/>
                <a:ext cx="172080" cy="246600"/>
              </p14:xfrm>
            </p:contentPart>
          </mc:Choice>
          <mc:Fallback xmlns="">
            <p:pic>
              <p:nvPicPr>
                <p:cNvPr id="58" name="Ink 57"/>
              </p:nvPicPr>
              <p:blipFill>
                <a:blip r:embed="rId69"/>
              </p:blipFill>
              <p:spPr>
                <a:xfrm>
                  <a:off x="2559240" y="2328240"/>
                  <a:ext cx="172080" cy="24660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59" name="Ink 58"/>
                <p14:cNvContentPartPr/>
                <p14:nvPr/>
              </p14:nvContentPartPr>
              <p14:xfrm>
                <a:off x="2823840" y="2353800"/>
                <a:ext cx="210960" cy="149400"/>
              </p14:xfrm>
            </p:contentPart>
          </mc:Choice>
          <mc:Fallback xmlns="">
            <p:pic>
              <p:nvPicPr>
                <p:cNvPr id="59" name="Ink 58"/>
              </p:nvPicPr>
              <p:blipFill>
                <a:blip r:embed="rId71"/>
              </p:blipFill>
              <p:spPr>
                <a:xfrm>
                  <a:off x="2823840" y="2353800"/>
                  <a:ext cx="210960" cy="149400"/>
                </a:xfrm>
                <a:prstGeom prst="rect"/>
              </p:spPr>
            </p:pic>
          </mc:Fallback>
        </mc:AlternateContent>
      </p:grpSp>
      <p:grpSp>
        <p:nvGrpSpPr>
          <p:cNvPr id="88" name="Group 87"/>
          <p:cNvGrpSpPr/>
          <p:nvPr/>
        </p:nvGrpSpPr>
        <p:grpSpPr>
          <a:xfrm>
            <a:off x="215640" y="2926560"/>
            <a:ext cx="3758040" cy="3507480"/>
            <a:chOff x="215640" y="2926560"/>
            <a:chExt cx="3758040" cy="3507480"/>
          </a:xfrm>
        </p:grpSpPr>
        <mc:AlternateContent xmlns:mc="http://schemas.openxmlformats.org/markup-compatibility/2006" xmlns:p14="http://schemas.microsoft.com/office/powerpoint/2010/main">
          <mc:Choice Requires="p14">
            <p:contentPart p14:bwMode="auto" r:id="rId72">
              <p14:nvContentPartPr>
                <p14:cNvPr id="61" name="Ink 60"/>
                <p14:cNvContentPartPr/>
                <p14:nvPr/>
              </p14:nvContentPartPr>
              <p14:xfrm>
                <a:off x="575640" y="3462960"/>
                <a:ext cx="278280" cy="529560"/>
              </p14:xfrm>
            </p:contentPart>
          </mc:Choice>
          <mc:Fallback xmlns="">
            <p:pic>
              <p:nvPicPr>
                <p:cNvPr id="61" name="Ink 60"/>
              </p:nvPicPr>
              <p:blipFill>
                <a:blip r:embed="rId73"/>
              </p:blipFill>
              <p:spPr>
                <a:xfrm>
                  <a:off x="575640" y="3462960"/>
                  <a:ext cx="278280" cy="52956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62" name="Ink 61"/>
                <p14:cNvContentPartPr/>
                <p14:nvPr/>
              </p14:nvContentPartPr>
              <p14:xfrm>
                <a:off x="533160" y="3402840"/>
                <a:ext cx="119520" cy="111960"/>
              </p14:xfrm>
            </p:contentPart>
          </mc:Choice>
          <mc:Fallback xmlns="">
            <p:pic>
              <p:nvPicPr>
                <p:cNvPr id="62" name="Ink 61"/>
              </p:nvPicPr>
              <p:blipFill>
                <a:blip r:embed="rId75"/>
              </p:blipFill>
              <p:spPr>
                <a:xfrm>
                  <a:off x="533160" y="3402840"/>
                  <a:ext cx="119520" cy="1119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63" name="Ink 62"/>
                <p14:cNvContentPartPr/>
                <p14:nvPr/>
              </p14:nvContentPartPr>
              <p14:xfrm>
                <a:off x="1223280" y="3508680"/>
                <a:ext cx="91080" cy="286200"/>
              </p14:xfrm>
            </p:contentPart>
          </mc:Choice>
          <mc:Fallback xmlns="">
            <p:pic>
              <p:nvPicPr>
                <p:cNvPr id="63" name="Ink 62"/>
              </p:nvPicPr>
              <p:blipFill>
                <a:blip r:embed="rId77"/>
              </p:blipFill>
              <p:spPr>
                <a:xfrm>
                  <a:off x="1223280" y="3508680"/>
                  <a:ext cx="91080" cy="28620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64" name="Ink 63"/>
                <p14:cNvContentPartPr/>
                <p14:nvPr/>
              </p14:nvContentPartPr>
              <p14:xfrm>
                <a:off x="1456200" y="3536040"/>
                <a:ext cx="157320" cy="173880"/>
              </p14:xfrm>
            </p:contentPart>
          </mc:Choice>
          <mc:Fallback xmlns="">
            <p:pic>
              <p:nvPicPr>
                <p:cNvPr id="64" name="Ink 63"/>
              </p:nvPicPr>
              <p:blipFill>
                <a:blip r:embed="rId79"/>
              </p:blipFill>
              <p:spPr>
                <a:xfrm>
                  <a:off x="1456200" y="3536040"/>
                  <a:ext cx="157320" cy="17388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66" name="Ink 65"/>
                <p14:cNvContentPartPr/>
                <p14:nvPr/>
              </p14:nvContentPartPr>
              <p14:xfrm>
                <a:off x="1716120" y="3561600"/>
                <a:ext cx="140400" cy="360"/>
              </p14:xfrm>
            </p:contentPart>
          </mc:Choice>
          <mc:Fallback xmlns="">
            <p:pic>
              <p:nvPicPr>
                <p:cNvPr id="66" name="Ink 65"/>
              </p:nvPicPr>
              <p:blipFill>
                <a:blip r:embed="rId81"/>
              </p:blipFill>
              <p:spPr>
                <a:xfrm>
                  <a:off x="1716120" y="3561600"/>
                  <a:ext cx="140400" cy="36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67" name="Ink 66"/>
                <p14:cNvContentPartPr/>
                <p14:nvPr/>
              </p14:nvContentPartPr>
              <p14:xfrm>
                <a:off x="1724760" y="3628200"/>
                <a:ext cx="140040" cy="1080"/>
              </p14:xfrm>
            </p:contentPart>
          </mc:Choice>
          <mc:Fallback xmlns="">
            <p:pic>
              <p:nvPicPr>
                <p:cNvPr id="67" name="Ink 66"/>
              </p:nvPicPr>
              <p:blipFill>
                <a:blip r:embed="rId83"/>
              </p:blipFill>
              <p:spPr>
                <a:xfrm>
                  <a:off x="1724760" y="3628200"/>
                  <a:ext cx="140040" cy="108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68" name="Ink 67"/>
                <p14:cNvContentPartPr/>
                <p14:nvPr/>
              </p14:nvContentPartPr>
              <p14:xfrm>
                <a:off x="1960920" y="3474480"/>
                <a:ext cx="115200" cy="205920"/>
              </p14:xfrm>
            </p:contentPart>
          </mc:Choice>
          <mc:Fallback xmlns="">
            <p:pic>
              <p:nvPicPr>
                <p:cNvPr id="68" name="Ink 67"/>
              </p:nvPicPr>
              <p:blipFill>
                <a:blip r:embed="rId85"/>
              </p:blipFill>
              <p:spPr>
                <a:xfrm>
                  <a:off x="1960920" y="3474480"/>
                  <a:ext cx="115200" cy="20592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69" name="Ink 68"/>
                <p14:cNvContentPartPr/>
                <p14:nvPr/>
              </p14:nvContentPartPr>
              <p14:xfrm>
                <a:off x="2317680" y="3470880"/>
                <a:ext cx="37080" cy="57960"/>
              </p14:xfrm>
            </p:contentPart>
          </mc:Choice>
          <mc:Fallback xmlns="">
            <p:pic>
              <p:nvPicPr>
                <p:cNvPr id="69" name="Ink 68"/>
              </p:nvPicPr>
              <p:blipFill>
                <a:blip r:embed="rId87"/>
              </p:blipFill>
              <p:spPr>
                <a:xfrm>
                  <a:off x="2317680" y="3470880"/>
                  <a:ext cx="37080" cy="5796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70" name="Ink 69"/>
                <p14:cNvContentPartPr/>
                <p14:nvPr/>
              </p14:nvContentPartPr>
              <p14:xfrm>
                <a:off x="2361960" y="3649080"/>
                <a:ext cx="42480" cy="48960"/>
              </p14:xfrm>
            </p:contentPart>
          </mc:Choice>
          <mc:Fallback xmlns="">
            <p:pic>
              <p:nvPicPr>
                <p:cNvPr id="70" name="Ink 69"/>
              </p:nvPicPr>
              <p:blipFill>
                <a:blip r:embed="rId89"/>
              </p:blipFill>
              <p:spPr>
                <a:xfrm>
                  <a:off x="2361960" y="3649080"/>
                  <a:ext cx="42480" cy="4896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73" name="Ink 72"/>
                <p14:cNvContentPartPr/>
                <p14:nvPr/>
              </p14:nvContentPartPr>
              <p14:xfrm>
                <a:off x="553320" y="4746000"/>
                <a:ext cx="518040" cy="252720"/>
              </p14:xfrm>
            </p:contentPart>
          </mc:Choice>
          <mc:Fallback xmlns="">
            <p:pic>
              <p:nvPicPr>
                <p:cNvPr id="73" name="Ink 72"/>
              </p:nvPicPr>
              <p:blipFill>
                <a:blip r:embed="rId91"/>
              </p:blipFill>
              <p:spPr>
                <a:xfrm>
                  <a:off x="553320" y="4746000"/>
                  <a:ext cx="518040" cy="25272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74" name="Ink 73"/>
                <p14:cNvContentPartPr/>
                <p14:nvPr/>
              </p14:nvContentPartPr>
              <p14:xfrm>
                <a:off x="1261800" y="4815480"/>
                <a:ext cx="28440" cy="71280"/>
              </p14:xfrm>
            </p:contentPart>
          </mc:Choice>
          <mc:Fallback xmlns="">
            <p:pic>
              <p:nvPicPr>
                <p:cNvPr id="74" name="Ink 73"/>
              </p:nvPicPr>
              <p:blipFill>
                <a:blip r:embed="rId93"/>
              </p:blipFill>
              <p:spPr>
                <a:xfrm>
                  <a:off x="1261800" y="4815480"/>
                  <a:ext cx="28440" cy="7128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75" name="Ink 74"/>
                <p14:cNvContentPartPr/>
                <p14:nvPr/>
              </p14:nvContentPartPr>
              <p14:xfrm>
                <a:off x="1273320" y="4956960"/>
                <a:ext cx="45720" cy="84960"/>
              </p14:xfrm>
            </p:contentPart>
          </mc:Choice>
          <mc:Fallback xmlns="">
            <p:pic>
              <p:nvPicPr>
                <p:cNvPr id="75" name="Ink 74"/>
              </p:nvPicPr>
              <p:blipFill>
                <a:blip r:embed="rId95"/>
              </p:blipFill>
              <p:spPr>
                <a:xfrm>
                  <a:off x="1273320" y="4956960"/>
                  <a:ext cx="45720" cy="8496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77" name="Ink 76"/>
                <p14:cNvContentPartPr/>
                <p14:nvPr/>
              </p14:nvContentPartPr>
              <p14:xfrm>
                <a:off x="215640" y="3169920"/>
                <a:ext cx="105840" cy="2765520"/>
              </p14:xfrm>
            </p:contentPart>
          </mc:Choice>
          <mc:Fallback xmlns="">
            <p:pic>
              <p:nvPicPr>
                <p:cNvPr id="77" name="Ink 76"/>
              </p:nvPicPr>
              <p:blipFill>
                <a:blip r:embed="rId97"/>
              </p:blipFill>
              <p:spPr>
                <a:xfrm>
                  <a:off x="215640" y="3169920"/>
                  <a:ext cx="105840" cy="276552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78" name="Ink 77"/>
                <p14:cNvContentPartPr/>
                <p14:nvPr/>
              </p14:nvContentPartPr>
              <p14:xfrm>
                <a:off x="299520" y="2931960"/>
                <a:ext cx="3635640" cy="185040"/>
              </p14:xfrm>
            </p:contentPart>
          </mc:Choice>
          <mc:Fallback xmlns="">
            <p:pic>
              <p:nvPicPr>
                <p:cNvPr id="78" name="Ink 77"/>
              </p:nvPicPr>
              <p:blipFill>
                <a:blip r:embed="rId99"/>
              </p:blipFill>
              <p:spPr>
                <a:xfrm>
                  <a:off x="299520" y="2931960"/>
                  <a:ext cx="3635640" cy="18504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80" name="Ink 79"/>
                <p14:cNvContentPartPr/>
                <p14:nvPr/>
              </p14:nvContentPartPr>
              <p14:xfrm>
                <a:off x="3722040" y="2926560"/>
                <a:ext cx="251640" cy="3300480"/>
              </p14:xfrm>
            </p:contentPart>
          </mc:Choice>
          <mc:Fallback xmlns="">
            <p:pic>
              <p:nvPicPr>
                <p:cNvPr id="80" name="Ink 79"/>
              </p:nvPicPr>
              <p:blipFill>
                <a:blip r:embed="rId101"/>
              </p:blipFill>
              <p:spPr>
                <a:xfrm>
                  <a:off x="3722040" y="2926560"/>
                  <a:ext cx="251640" cy="330048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82" name="Ink 81"/>
                <p14:cNvContentPartPr/>
                <p14:nvPr/>
              </p14:nvContentPartPr>
              <p14:xfrm>
                <a:off x="219600" y="5832840"/>
                <a:ext cx="3483360" cy="601200"/>
              </p14:xfrm>
            </p:contentPart>
          </mc:Choice>
          <mc:Fallback xmlns="">
            <p:pic>
              <p:nvPicPr>
                <p:cNvPr id="82" name="Ink 81"/>
              </p:nvPicPr>
              <p:blipFill>
                <a:blip r:embed="rId103"/>
              </p:blipFill>
              <p:spPr>
                <a:xfrm>
                  <a:off x="219600" y="5832840"/>
                  <a:ext cx="3483360" cy="60120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83" name="Ink 82"/>
                <p14:cNvContentPartPr/>
                <p14:nvPr/>
              </p14:nvContentPartPr>
              <p14:xfrm>
                <a:off x="551160" y="5971800"/>
                <a:ext cx="232560" cy="211320"/>
              </p14:xfrm>
            </p:contentPart>
          </mc:Choice>
          <mc:Fallback xmlns="">
            <p:pic>
              <p:nvPicPr>
                <p:cNvPr id="83" name="Ink 82"/>
              </p:nvPicPr>
              <p:blipFill>
                <a:blip r:embed="rId105"/>
              </p:blipFill>
              <p:spPr>
                <a:xfrm>
                  <a:off x="551160" y="5971800"/>
                  <a:ext cx="232560" cy="21132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84" name="Ink 83"/>
                <p14:cNvContentPartPr/>
                <p14:nvPr/>
              </p14:nvContentPartPr>
              <p14:xfrm>
                <a:off x="882720" y="5958120"/>
                <a:ext cx="360" cy="190800"/>
              </p14:xfrm>
            </p:contentPart>
          </mc:Choice>
          <mc:Fallback xmlns="">
            <p:pic>
              <p:nvPicPr>
                <p:cNvPr id="84" name="Ink 83"/>
              </p:nvPicPr>
              <p:blipFill>
                <a:blip r:embed="rId107"/>
              </p:blipFill>
              <p:spPr>
                <a:xfrm>
                  <a:off x="882720" y="5958120"/>
                  <a:ext cx="360" cy="19080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85" name="Ink 84"/>
                <p14:cNvContentPartPr/>
                <p14:nvPr/>
              </p14:nvContentPartPr>
              <p14:xfrm>
                <a:off x="794160" y="5993040"/>
                <a:ext cx="390960" cy="54000"/>
              </p14:xfrm>
            </p:contentPart>
          </mc:Choice>
          <mc:Fallback xmlns="">
            <p:pic>
              <p:nvPicPr>
                <p:cNvPr id="85" name="Ink 84"/>
              </p:nvPicPr>
              <p:blipFill>
                <a:blip r:embed="rId109"/>
              </p:blipFill>
              <p:spPr>
                <a:xfrm>
                  <a:off x="794160" y="5993040"/>
                  <a:ext cx="390960" cy="5400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86" name="Ink 85"/>
                <p14:cNvContentPartPr/>
                <p14:nvPr/>
              </p14:nvContentPartPr>
              <p14:xfrm>
                <a:off x="1040400" y="6067560"/>
                <a:ext cx="123480" cy="9000"/>
              </p14:xfrm>
            </p:contentPart>
          </mc:Choice>
          <mc:Fallback xmlns="">
            <p:pic>
              <p:nvPicPr>
                <p:cNvPr id="86" name="Ink 85"/>
              </p:nvPicPr>
              <p:blipFill>
                <a:blip r:embed="rId111"/>
              </p:blipFill>
              <p:spPr>
                <a:xfrm>
                  <a:off x="1040400" y="6067560"/>
                  <a:ext cx="123480" cy="900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87" name="Ink 86"/>
                <p14:cNvContentPartPr/>
                <p14:nvPr/>
              </p14:nvContentPartPr>
              <p14:xfrm>
                <a:off x="1281960" y="5914200"/>
                <a:ext cx="153720" cy="241560"/>
              </p14:xfrm>
            </p:contentPart>
          </mc:Choice>
          <mc:Fallback xmlns="">
            <p:pic>
              <p:nvPicPr>
                <p:cNvPr id="87" name="Ink 86"/>
              </p:nvPicPr>
              <p:blipFill>
                <a:blip r:embed="rId113"/>
              </p:blipFill>
              <p:spPr>
                <a:xfrm>
                  <a:off x="1281960" y="5914200"/>
                  <a:ext cx="153720" cy="241560"/>
                </a:xfrm>
                <a:prstGeom prst="rect"/>
              </p:spPr>
            </p:pic>
          </mc:Fallback>
        </mc:AlternateContent>
      </p:grpSp>
      <mc:AlternateContent xmlns:mc="http://schemas.openxmlformats.org/markup-compatibility/2006" xmlns:p14="http://schemas.microsoft.com/office/powerpoint/2010/main">
        <mc:Choice Requires="p14">
          <p:contentPart p14:bwMode="auto" r:id="rId114">
            <p14:nvContentPartPr>
              <p14:cNvPr id="89" name="Ink 88"/>
              <p14:cNvContentPartPr/>
              <p14:nvPr/>
            </p14:nvContentPartPr>
            <p14:xfrm>
              <a:off x="708480" y="2107920"/>
              <a:ext cx="2445120" cy="769320"/>
            </p14:xfrm>
          </p:contentPart>
        </mc:Choice>
        <mc:Fallback xmlns="">
          <p:pic>
            <p:nvPicPr>
              <p:cNvPr id="89" name="Ink 88"/>
            </p:nvPicPr>
            <p:blipFill>
              <a:blip r:embed="rId115"/>
            </p:blipFill>
            <p:spPr>
              <a:xfrm>
                <a:off x="708480" y="2107920"/>
                <a:ext cx="2445120" cy="76932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90" name="Ink 89"/>
              <p14:cNvContentPartPr/>
              <p14:nvPr/>
            </p14:nvContentPartPr>
            <p14:xfrm>
              <a:off x="832680" y="962400"/>
              <a:ext cx="2491560" cy="988560"/>
            </p14:xfrm>
          </p:contentPart>
        </mc:Choice>
        <mc:Fallback xmlns="">
          <p:pic>
            <p:nvPicPr>
              <p:cNvPr id="90" name="Ink 89"/>
            </p:nvPicPr>
            <p:blipFill>
              <a:blip r:embed="rId117"/>
            </p:blipFill>
            <p:spPr>
              <a:xfrm>
                <a:off x="832680" y="962400"/>
                <a:ext cx="2491560" cy="988560"/>
              </a:xfrm>
              <a:prstGeom prst="rect"/>
            </p:spPr>
          </p:pic>
        </mc:Fallback>
      </mc:AlternateContent>
      <p:grpSp>
        <p:nvGrpSpPr>
          <p:cNvPr id="105" name="Group 104"/>
          <p:cNvGrpSpPr/>
          <p:nvPr/>
        </p:nvGrpSpPr>
        <p:grpSpPr>
          <a:xfrm>
            <a:off x="1526040" y="3844560"/>
            <a:ext cx="1290600" cy="832320"/>
            <a:chOff x="1526040" y="3844560"/>
            <a:chExt cx="1290600" cy="832320"/>
          </a:xfrm>
        </p:grpSpPr>
        <mc:AlternateContent xmlns:mc="http://schemas.openxmlformats.org/markup-compatibility/2006" xmlns:p14="http://schemas.microsoft.com/office/powerpoint/2010/main">
          <mc:Choice Requires="p14">
            <p:contentPart p14:bwMode="auto" r:id="rId118">
              <p14:nvContentPartPr>
                <p14:cNvPr id="91" name="Ink 90"/>
                <p14:cNvContentPartPr/>
                <p14:nvPr/>
              </p14:nvContentPartPr>
              <p14:xfrm>
                <a:off x="1526040" y="3900720"/>
                <a:ext cx="184680" cy="374040"/>
              </p14:xfrm>
            </p:contentPart>
          </mc:Choice>
          <mc:Fallback xmlns="">
            <p:pic>
              <p:nvPicPr>
                <p:cNvPr id="91" name="Ink 90"/>
              </p:nvPicPr>
              <p:blipFill>
                <a:blip r:embed="rId119"/>
              </p:blipFill>
              <p:spPr>
                <a:xfrm>
                  <a:off x="1526040" y="3900720"/>
                  <a:ext cx="184680" cy="37404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92" name="Ink 91"/>
                <p14:cNvContentPartPr/>
                <p14:nvPr/>
              </p14:nvContentPartPr>
              <p14:xfrm>
                <a:off x="1818000" y="3915120"/>
                <a:ext cx="2160" cy="208800"/>
              </p14:xfrm>
            </p:contentPart>
          </mc:Choice>
          <mc:Fallback xmlns="">
            <p:pic>
              <p:nvPicPr>
                <p:cNvPr id="92" name="Ink 91"/>
              </p:nvPicPr>
              <p:blipFill>
                <a:blip r:embed="rId121"/>
              </p:blipFill>
              <p:spPr>
                <a:xfrm>
                  <a:off x="1818000" y="3915120"/>
                  <a:ext cx="2160" cy="20880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93" name="Ink 92"/>
                <p14:cNvContentPartPr/>
                <p14:nvPr/>
              </p14:nvContentPartPr>
              <p14:xfrm>
                <a:off x="1770120" y="3992880"/>
                <a:ext cx="120600" cy="2880"/>
              </p14:xfrm>
            </p:contentPart>
          </mc:Choice>
          <mc:Fallback xmlns="">
            <p:pic>
              <p:nvPicPr>
                <p:cNvPr id="93" name="Ink 92"/>
              </p:nvPicPr>
              <p:blipFill>
                <a:blip r:embed="rId123"/>
              </p:blipFill>
              <p:spPr>
                <a:xfrm>
                  <a:off x="1770120" y="3992880"/>
                  <a:ext cx="120600" cy="288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94" name="Ink 93"/>
                <p14:cNvContentPartPr/>
                <p14:nvPr/>
              </p14:nvContentPartPr>
              <p14:xfrm>
                <a:off x="2015640" y="3938160"/>
                <a:ext cx="127440" cy="52200"/>
              </p14:xfrm>
            </p:contentPart>
          </mc:Choice>
          <mc:Fallback xmlns="">
            <p:pic>
              <p:nvPicPr>
                <p:cNvPr id="94" name="Ink 93"/>
              </p:nvPicPr>
              <p:blipFill>
                <a:blip r:embed="rId125"/>
              </p:blipFill>
              <p:spPr>
                <a:xfrm>
                  <a:off x="2015640" y="3938160"/>
                  <a:ext cx="127440" cy="5220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95" name="Ink 94"/>
                <p14:cNvContentPartPr/>
                <p14:nvPr/>
              </p14:nvContentPartPr>
              <p14:xfrm>
                <a:off x="2229120" y="3844560"/>
                <a:ext cx="128520" cy="237960"/>
              </p14:xfrm>
            </p:contentPart>
          </mc:Choice>
          <mc:Fallback xmlns="">
            <p:pic>
              <p:nvPicPr>
                <p:cNvPr id="95" name="Ink 94"/>
              </p:nvPicPr>
              <p:blipFill>
                <a:blip r:embed="rId127"/>
              </p:blipFill>
              <p:spPr>
                <a:xfrm>
                  <a:off x="2229120" y="3844560"/>
                  <a:ext cx="128520" cy="23796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97" name="Ink 96"/>
                <p14:cNvContentPartPr/>
                <p14:nvPr/>
              </p14:nvContentPartPr>
              <p14:xfrm>
                <a:off x="1564920" y="4348560"/>
                <a:ext cx="120240" cy="285480"/>
              </p14:xfrm>
            </p:contentPart>
          </mc:Choice>
          <mc:Fallback xmlns="">
            <p:pic>
              <p:nvPicPr>
                <p:cNvPr id="97" name="Ink 96"/>
              </p:nvPicPr>
              <p:blipFill>
                <a:blip r:embed="rId129"/>
              </p:blipFill>
              <p:spPr>
                <a:xfrm>
                  <a:off x="1564920" y="4348560"/>
                  <a:ext cx="120240" cy="28548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98" name="Ink 97"/>
                <p14:cNvContentPartPr/>
                <p14:nvPr/>
              </p14:nvContentPartPr>
              <p14:xfrm>
                <a:off x="1829520" y="4335600"/>
                <a:ext cx="9360" cy="207000"/>
              </p14:xfrm>
            </p:contentPart>
          </mc:Choice>
          <mc:Fallback xmlns="">
            <p:pic>
              <p:nvPicPr>
                <p:cNvPr id="98" name="Ink 97"/>
              </p:nvPicPr>
              <p:blipFill>
                <a:blip r:embed="rId131"/>
              </p:blipFill>
              <p:spPr>
                <a:xfrm>
                  <a:off x="1829520" y="4335600"/>
                  <a:ext cx="9360" cy="20700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99" name="Ink 98"/>
                <p14:cNvContentPartPr/>
                <p14:nvPr/>
              </p14:nvContentPartPr>
              <p14:xfrm>
                <a:off x="1773720" y="4438920"/>
                <a:ext cx="143640" cy="14040"/>
              </p14:xfrm>
            </p:contentPart>
          </mc:Choice>
          <mc:Fallback xmlns="">
            <p:pic>
              <p:nvPicPr>
                <p:cNvPr id="99" name="Ink 98"/>
              </p:nvPicPr>
              <p:blipFill>
                <a:blip r:embed="rId133"/>
              </p:blipFill>
              <p:spPr>
                <a:xfrm>
                  <a:off x="1773720" y="4438920"/>
                  <a:ext cx="143640" cy="1404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00" name="Ink 99"/>
                <p14:cNvContentPartPr/>
                <p14:nvPr/>
              </p14:nvContentPartPr>
              <p14:xfrm>
                <a:off x="1992240" y="4406160"/>
                <a:ext cx="117720" cy="46440"/>
              </p14:xfrm>
            </p:contentPart>
          </mc:Choice>
          <mc:Fallback xmlns="">
            <p:pic>
              <p:nvPicPr>
                <p:cNvPr id="100" name="Ink 99"/>
              </p:nvPicPr>
              <p:blipFill>
                <a:blip r:embed="rId135"/>
              </p:blipFill>
              <p:spPr>
                <a:xfrm>
                  <a:off x="1992240" y="4406160"/>
                  <a:ext cx="117720" cy="4644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02" name="Ink 101"/>
                <p14:cNvContentPartPr/>
                <p14:nvPr/>
              </p14:nvContentPartPr>
              <p14:xfrm>
                <a:off x="2227320" y="4305360"/>
                <a:ext cx="142920" cy="233280"/>
              </p14:xfrm>
            </p:contentPart>
          </mc:Choice>
          <mc:Fallback xmlns="">
            <p:pic>
              <p:nvPicPr>
                <p:cNvPr id="102" name="Ink 101"/>
              </p:nvPicPr>
              <p:blipFill>
                <a:blip r:embed="rId137"/>
              </p:blipFill>
              <p:spPr>
                <a:xfrm>
                  <a:off x="2227320" y="4305360"/>
                  <a:ext cx="142920" cy="23328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03" name="Ink 102"/>
                <p14:cNvContentPartPr/>
                <p14:nvPr/>
              </p14:nvContentPartPr>
              <p14:xfrm>
                <a:off x="2450520" y="4272240"/>
                <a:ext cx="105840" cy="231480"/>
              </p14:xfrm>
            </p:contentPart>
          </mc:Choice>
          <mc:Fallback xmlns="">
            <p:pic>
              <p:nvPicPr>
                <p:cNvPr id="103" name="Ink 102"/>
              </p:nvPicPr>
              <p:blipFill>
                <a:blip r:embed="rId139"/>
              </p:blipFill>
              <p:spPr>
                <a:xfrm>
                  <a:off x="2450520" y="4272240"/>
                  <a:ext cx="105840" cy="23148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104" name="Ink 103"/>
                <p14:cNvContentPartPr/>
                <p14:nvPr/>
              </p14:nvContentPartPr>
              <p14:xfrm>
                <a:off x="2623680" y="4330560"/>
                <a:ext cx="192960" cy="346320"/>
              </p14:xfrm>
            </p:contentPart>
          </mc:Choice>
          <mc:Fallback xmlns="">
            <p:pic>
              <p:nvPicPr>
                <p:cNvPr id="104" name="Ink 103"/>
              </p:nvPicPr>
              <p:blipFill>
                <a:blip r:embed="rId141"/>
              </p:blipFill>
              <p:spPr>
                <a:xfrm>
                  <a:off x="2623680" y="4330560"/>
                  <a:ext cx="192960" cy="346320"/>
                </a:xfrm>
                <a:prstGeom prst="rect"/>
              </p:spPr>
            </p:pic>
          </mc:Fallback>
        </mc:AlternateContent>
      </p:grpSp>
      <p:grpSp>
        <p:nvGrpSpPr>
          <p:cNvPr id="110" name="Group 109"/>
          <p:cNvGrpSpPr/>
          <p:nvPr/>
        </p:nvGrpSpPr>
        <p:grpSpPr>
          <a:xfrm>
            <a:off x="2958840" y="4296000"/>
            <a:ext cx="687600" cy="221400"/>
            <a:chOff x="2958840" y="4296000"/>
            <a:chExt cx="687600" cy="221400"/>
          </a:xfrm>
        </p:grpSpPr>
        <mc:AlternateContent xmlns:mc="http://schemas.openxmlformats.org/markup-compatibility/2006" xmlns:p14="http://schemas.microsoft.com/office/powerpoint/2010/main">
          <mc:Choice Requires="p14">
            <p:contentPart p14:bwMode="auto" r:id="rId142">
              <p14:nvContentPartPr>
                <p14:cNvPr id="106" name="Ink 105"/>
                <p14:cNvContentPartPr/>
                <p14:nvPr/>
              </p14:nvContentPartPr>
              <p14:xfrm>
                <a:off x="2958840" y="4455480"/>
                <a:ext cx="105120" cy="360"/>
              </p14:xfrm>
            </p:contentPart>
          </mc:Choice>
          <mc:Fallback xmlns="">
            <p:pic>
              <p:nvPicPr>
                <p:cNvPr id="106" name="Ink 105"/>
              </p:nvPicPr>
              <p:blipFill>
                <a:blip r:embed="rId143"/>
              </p:blipFill>
              <p:spPr>
                <a:xfrm>
                  <a:off x="2958840" y="4455480"/>
                  <a:ext cx="105120" cy="36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07" name="Ink 106"/>
                <p14:cNvContentPartPr/>
                <p14:nvPr/>
              </p14:nvContentPartPr>
              <p14:xfrm>
                <a:off x="3099600" y="4330920"/>
                <a:ext cx="117360" cy="186480"/>
              </p14:xfrm>
            </p:contentPart>
          </mc:Choice>
          <mc:Fallback xmlns="">
            <p:pic>
              <p:nvPicPr>
                <p:cNvPr id="107" name="Ink 106"/>
              </p:nvPicPr>
              <p:blipFill>
                <a:blip r:embed="rId145"/>
              </p:blipFill>
              <p:spPr>
                <a:xfrm>
                  <a:off x="3099600" y="4330920"/>
                  <a:ext cx="117360" cy="18648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08" name="Ink 107"/>
                <p14:cNvContentPartPr/>
                <p14:nvPr/>
              </p14:nvContentPartPr>
              <p14:xfrm>
                <a:off x="3279240" y="4296000"/>
                <a:ext cx="115200" cy="211680"/>
              </p14:xfrm>
            </p:contentPart>
          </mc:Choice>
          <mc:Fallback xmlns="">
            <p:pic>
              <p:nvPicPr>
                <p:cNvPr id="108" name="Ink 107"/>
              </p:nvPicPr>
              <p:blipFill>
                <a:blip r:embed="rId147"/>
              </p:blipFill>
              <p:spPr>
                <a:xfrm>
                  <a:off x="3279240" y="4296000"/>
                  <a:ext cx="115200" cy="21168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09" name="Ink 108"/>
                <p14:cNvContentPartPr/>
                <p14:nvPr/>
              </p14:nvContentPartPr>
              <p14:xfrm>
                <a:off x="3449520" y="4326600"/>
                <a:ext cx="196920" cy="176040"/>
              </p14:xfrm>
            </p:contentPart>
          </mc:Choice>
          <mc:Fallback xmlns="">
            <p:pic>
              <p:nvPicPr>
                <p:cNvPr id="109" name="Ink 108"/>
              </p:nvPicPr>
              <p:blipFill>
                <a:blip r:embed="rId149"/>
              </p:blipFill>
              <p:spPr>
                <a:xfrm>
                  <a:off x="3449520" y="4326600"/>
                  <a:ext cx="196920" cy="176040"/>
                </a:xfrm>
                <a:prstGeom prst="rect"/>
              </p:spPr>
            </p:pic>
          </mc:Fallback>
        </mc:AlternateContent>
      </p:grpSp>
      <p:grpSp>
        <p:nvGrpSpPr>
          <p:cNvPr id="124" name="Group 123"/>
          <p:cNvGrpSpPr/>
          <p:nvPr/>
        </p:nvGrpSpPr>
        <p:grpSpPr>
          <a:xfrm>
            <a:off x="1270440" y="5133360"/>
            <a:ext cx="1431000" cy="837360"/>
            <a:chOff x="1270440" y="5133360"/>
            <a:chExt cx="1431000" cy="837360"/>
          </a:xfrm>
        </p:grpSpPr>
        <mc:AlternateContent xmlns:mc="http://schemas.openxmlformats.org/markup-compatibility/2006" xmlns:p14="http://schemas.microsoft.com/office/powerpoint/2010/main">
          <mc:Choice Requires="p14">
            <p:contentPart p14:bwMode="auto" r:id="rId150">
              <p14:nvContentPartPr>
                <p14:cNvPr id="111" name="Ink 110"/>
                <p14:cNvContentPartPr/>
                <p14:nvPr/>
              </p14:nvContentPartPr>
              <p14:xfrm>
                <a:off x="1270440" y="5133360"/>
                <a:ext cx="223560" cy="356040"/>
              </p14:xfrm>
            </p:contentPart>
          </mc:Choice>
          <mc:Fallback xmlns="">
            <p:pic>
              <p:nvPicPr>
                <p:cNvPr id="111" name="Ink 110"/>
              </p:nvPicPr>
              <p:blipFill>
                <a:blip r:embed="rId151"/>
              </p:blipFill>
              <p:spPr>
                <a:xfrm>
                  <a:off x="1270440" y="5133360"/>
                  <a:ext cx="223560" cy="35604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12" name="Ink 111"/>
                <p14:cNvContentPartPr/>
                <p14:nvPr/>
              </p14:nvContentPartPr>
              <p14:xfrm>
                <a:off x="1537200" y="5234160"/>
                <a:ext cx="56160" cy="9000"/>
              </p14:xfrm>
            </p:contentPart>
          </mc:Choice>
          <mc:Fallback xmlns="">
            <p:pic>
              <p:nvPicPr>
                <p:cNvPr id="112" name="Ink 111"/>
              </p:nvPicPr>
              <p:blipFill>
                <a:blip r:embed="rId153"/>
              </p:blipFill>
              <p:spPr>
                <a:xfrm>
                  <a:off x="1537200" y="5234160"/>
                  <a:ext cx="56160" cy="900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113" name="Ink 112"/>
                <p14:cNvContentPartPr/>
                <p14:nvPr/>
              </p14:nvContentPartPr>
              <p14:xfrm>
                <a:off x="1548720" y="5298240"/>
                <a:ext cx="61920" cy="5400"/>
              </p14:xfrm>
            </p:contentPart>
          </mc:Choice>
          <mc:Fallback xmlns="">
            <p:pic>
              <p:nvPicPr>
                <p:cNvPr id="113" name="Ink 112"/>
              </p:nvPicPr>
              <p:blipFill>
                <a:blip r:embed="rId155"/>
              </p:blipFill>
              <p:spPr>
                <a:xfrm>
                  <a:off x="1548720" y="5298240"/>
                  <a:ext cx="61920" cy="540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14" name="Ink 113"/>
                <p14:cNvContentPartPr/>
                <p14:nvPr/>
              </p14:nvContentPartPr>
              <p14:xfrm>
                <a:off x="1737000" y="5187360"/>
                <a:ext cx="176760" cy="299160"/>
              </p14:xfrm>
            </p:contentPart>
          </mc:Choice>
          <mc:Fallback xmlns="">
            <p:pic>
              <p:nvPicPr>
                <p:cNvPr id="114" name="Ink 113"/>
              </p:nvPicPr>
              <p:blipFill>
                <a:blip r:embed="rId157"/>
              </p:blipFill>
              <p:spPr>
                <a:xfrm>
                  <a:off x="1737000" y="5187360"/>
                  <a:ext cx="176760" cy="29916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16" name="Ink 115"/>
                <p14:cNvContentPartPr/>
                <p14:nvPr/>
              </p14:nvContentPartPr>
              <p14:xfrm>
                <a:off x="1366920" y="5550240"/>
                <a:ext cx="109800" cy="251280"/>
              </p14:xfrm>
            </p:contentPart>
          </mc:Choice>
          <mc:Fallback xmlns="">
            <p:pic>
              <p:nvPicPr>
                <p:cNvPr id="116" name="Ink 115"/>
              </p:nvPicPr>
              <p:blipFill>
                <a:blip r:embed="rId159"/>
              </p:blipFill>
              <p:spPr>
                <a:xfrm>
                  <a:off x="1366920" y="5550240"/>
                  <a:ext cx="109800" cy="25128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18" name="Ink 117"/>
                <p14:cNvContentPartPr/>
                <p14:nvPr/>
              </p14:nvContentPartPr>
              <p14:xfrm>
                <a:off x="1593000" y="5537280"/>
                <a:ext cx="13680" cy="197280"/>
              </p14:xfrm>
            </p:contentPart>
          </mc:Choice>
          <mc:Fallback xmlns="">
            <p:pic>
              <p:nvPicPr>
                <p:cNvPr id="118" name="Ink 117"/>
              </p:nvPicPr>
              <p:blipFill>
                <a:blip r:embed="rId161"/>
              </p:blipFill>
              <p:spPr>
                <a:xfrm>
                  <a:off x="1593000" y="5537280"/>
                  <a:ext cx="13680" cy="19728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119" name="Ink 118"/>
                <p14:cNvContentPartPr/>
                <p14:nvPr/>
              </p14:nvContentPartPr>
              <p14:xfrm>
                <a:off x="1539000" y="5620440"/>
                <a:ext cx="172800" cy="10800"/>
              </p14:xfrm>
            </p:contentPart>
          </mc:Choice>
          <mc:Fallback xmlns="">
            <p:pic>
              <p:nvPicPr>
                <p:cNvPr id="119" name="Ink 118"/>
              </p:nvPicPr>
              <p:blipFill>
                <a:blip r:embed="rId163"/>
              </p:blipFill>
              <p:spPr>
                <a:xfrm>
                  <a:off x="1539000" y="5620440"/>
                  <a:ext cx="172800" cy="1080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20" name="Ink 119"/>
                <p14:cNvContentPartPr/>
                <p14:nvPr/>
              </p14:nvContentPartPr>
              <p14:xfrm>
                <a:off x="1758600" y="5608200"/>
                <a:ext cx="128520" cy="62640"/>
              </p14:xfrm>
            </p:contentPart>
          </mc:Choice>
          <mc:Fallback xmlns="">
            <p:pic>
              <p:nvPicPr>
                <p:cNvPr id="120" name="Ink 119"/>
              </p:nvPicPr>
              <p:blipFill>
                <a:blip r:embed="rId165"/>
              </p:blipFill>
              <p:spPr>
                <a:xfrm>
                  <a:off x="1758600" y="5608200"/>
                  <a:ext cx="128520" cy="6264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21" name="Ink 120"/>
                <p14:cNvContentPartPr/>
                <p14:nvPr/>
              </p14:nvContentPartPr>
              <p14:xfrm>
                <a:off x="1963440" y="5540520"/>
                <a:ext cx="171000" cy="226080"/>
              </p14:xfrm>
            </p:contentPart>
          </mc:Choice>
          <mc:Fallback xmlns="">
            <p:pic>
              <p:nvPicPr>
                <p:cNvPr id="121" name="Ink 120"/>
              </p:nvPicPr>
              <p:blipFill>
                <a:blip r:embed="rId167"/>
              </p:blipFill>
              <p:spPr>
                <a:xfrm>
                  <a:off x="1963440" y="5540520"/>
                  <a:ext cx="171000" cy="22608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22" name="Ink 121"/>
                <p14:cNvContentPartPr/>
                <p14:nvPr/>
              </p14:nvContentPartPr>
              <p14:xfrm>
                <a:off x="2183760" y="5527920"/>
                <a:ext cx="168120" cy="213120"/>
              </p14:xfrm>
            </p:contentPart>
          </mc:Choice>
          <mc:Fallback xmlns="">
            <p:pic>
              <p:nvPicPr>
                <p:cNvPr id="122" name="Ink 121"/>
              </p:nvPicPr>
              <p:blipFill>
                <a:blip r:embed="rId169"/>
              </p:blipFill>
              <p:spPr>
                <a:xfrm>
                  <a:off x="2183760" y="5527920"/>
                  <a:ext cx="168120" cy="21312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23" name="Ink 122"/>
                <p14:cNvContentPartPr/>
                <p14:nvPr/>
              </p14:nvContentPartPr>
              <p14:xfrm>
                <a:off x="2428200" y="5520000"/>
                <a:ext cx="273240" cy="450720"/>
              </p14:xfrm>
            </p:contentPart>
          </mc:Choice>
          <mc:Fallback xmlns="">
            <p:pic>
              <p:nvPicPr>
                <p:cNvPr id="123" name="Ink 122"/>
              </p:nvPicPr>
              <p:blipFill>
                <a:blip r:embed="rId171"/>
              </p:blipFill>
              <p:spPr>
                <a:xfrm>
                  <a:off x="2428200" y="5520000"/>
                  <a:ext cx="273240" cy="450720"/>
                </a:xfrm>
                <a:prstGeom prst="rect"/>
              </p:spPr>
            </p:pic>
          </mc:Fallback>
        </mc:AlternateContent>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itle 1"/>
          <p:cNvSpPr>
            <a:spLocks noGrp="1"/>
          </p:cNvSpPr>
          <p:nvPr>
            <p:ph type="title"/>
          </p:nvPr>
        </p:nvSpPr>
        <p:spPr>
          <a:xfrm>
            <a:off x="5084340" y="176930"/>
            <a:ext cx="10168128" cy="6092890"/>
          </a:xfrm>
        </p:spPr>
        <p:txBody>
          <a:bodyPr>
            <a:noAutofit/>
          </a:bodyPr>
          <a:lstStyle/>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drawMidPointCircle</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while</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 y)</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AE81FF"/>
                </a:solidFill>
                <a:effectLst/>
                <a:latin typeface="Consolas" panose="020B0609020204030204" pitchFamily="49" charset="0"/>
              </a:rPr>
              <a:t>3</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AE81FF"/>
                </a:solidFill>
                <a:effectLst/>
                <a:latin typeface="Consolas" panose="020B0609020204030204" pitchFamily="49" charset="0"/>
              </a:rPr>
              <a:t>4</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AE81FF"/>
                </a:solidFill>
                <a:effectLst/>
                <a:latin typeface="Consolas" panose="020B0609020204030204" pitchFamily="49" charset="0"/>
              </a:rPr>
              <a:t>5</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AE81FF"/>
                </a:solidFill>
                <a:effectLst/>
                <a:latin typeface="Consolas" panose="020B0609020204030204" pitchFamily="49" charset="0"/>
              </a:rPr>
              <a:t>6</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AE81FF"/>
                </a:solidFill>
                <a:effectLst/>
                <a:latin typeface="Consolas" panose="020B0609020204030204" pitchFamily="49" charset="0"/>
              </a:rPr>
              <a:t>7</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AE81FF"/>
                </a:solidFill>
                <a:effectLst/>
                <a:latin typeface="Consolas" panose="020B0609020204030204" pitchFamily="49" charset="0"/>
              </a:rPr>
              <a:t>8</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delay</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400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if</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else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endParaRPr lang="en-IN" sz="1600" b="0" dirty="0">
              <a:solidFill>
                <a:srgbClr val="F8F8F2"/>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4880" y="1899480"/>
              <a:ext cx="29160" cy="9000"/>
            </p14:xfrm>
          </p:contentPart>
        </mc:Choice>
        <mc:Fallback xmlns="">
          <p:pic>
            <p:nvPicPr>
              <p:cNvPr id="2" name="Ink 1"/>
            </p:nvPicPr>
            <p:blipFill>
              <a:blip r:embed="rId3"/>
            </p:blipFill>
            <p:spPr>
              <a:xfrm>
                <a:off x="-74880" y="1899480"/>
                <a:ext cx="29160" cy="9000"/>
              </a:xfrm>
              <a:prstGeom prst="rect"/>
            </p:spPr>
          </p:pic>
        </mc:Fallback>
      </mc:AlternateContent>
      <p:grpSp>
        <p:nvGrpSpPr>
          <p:cNvPr id="26" name="Group 25"/>
          <p:cNvGrpSpPr/>
          <p:nvPr/>
        </p:nvGrpSpPr>
        <p:grpSpPr>
          <a:xfrm>
            <a:off x="442800" y="147720"/>
            <a:ext cx="2433240" cy="605160"/>
            <a:chOff x="442800" y="147720"/>
            <a:chExt cx="2433240" cy="605160"/>
          </a:xfrm>
        </p:grpSpPr>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42800" y="287760"/>
                <a:ext cx="67680" cy="313200"/>
              </p14:xfrm>
            </p:contentPart>
          </mc:Choice>
          <mc:Fallback xmlns="">
            <p:pic>
              <p:nvPicPr>
                <p:cNvPr id="3" name="Ink 2"/>
              </p:nvPicPr>
              <p:blipFill>
                <a:blip r:embed="rId5"/>
              </p:blipFill>
              <p:spPr>
                <a:xfrm>
                  <a:off x="442800" y="287760"/>
                  <a:ext cx="67680" cy="31320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533160" y="270480"/>
                <a:ext cx="468000" cy="331560"/>
              </p14:xfrm>
            </p:contentPart>
          </mc:Choice>
          <mc:Fallback xmlns="">
            <p:pic>
              <p:nvPicPr>
                <p:cNvPr id="10" name="Ink 9"/>
              </p:nvPicPr>
              <p:blipFill>
                <a:blip r:embed="rId7"/>
              </p:blipFill>
              <p:spPr>
                <a:xfrm>
                  <a:off x="533160" y="270480"/>
                  <a:ext cx="468000" cy="3315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810360" y="162120"/>
                <a:ext cx="92880" cy="105120"/>
              </p14:xfrm>
            </p:contentPart>
          </mc:Choice>
          <mc:Fallback xmlns="">
            <p:pic>
              <p:nvPicPr>
                <p:cNvPr id="12" name="Ink 11"/>
              </p:nvPicPr>
              <p:blipFill>
                <a:blip r:embed="rId9"/>
              </p:blipFill>
              <p:spPr>
                <a:xfrm>
                  <a:off x="810360" y="162120"/>
                  <a:ext cx="92880" cy="1051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7" name="Ink 16"/>
                <p14:cNvContentPartPr/>
                <p14:nvPr/>
              </p14:nvContentPartPr>
              <p14:xfrm>
                <a:off x="1124640" y="333480"/>
                <a:ext cx="701280" cy="374040"/>
              </p14:xfrm>
            </p:contentPart>
          </mc:Choice>
          <mc:Fallback xmlns="">
            <p:pic>
              <p:nvPicPr>
                <p:cNvPr id="17" name="Ink 16"/>
              </p:nvPicPr>
              <p:blipFill>
                <a:blip r:embed="rId11"/>
              </p:blipFill>
              <p:spPr>
                <a:xfrm>
                  <a:off x="1124640" y="333480"/>
                  <a:ext cx="701280" cy="37404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9" name="Ink 18"/>
                <p14:cNvContentPartPr/>
                <p14:nvPr/>
              </p14:nvContentPartPr>
              <p14:xfrm>
                <a:off x="1780560" y="326280"/>
                <a:ext cx="147600" cy="47880"/>
              </p14:xfrm>
            </p:contentPart>
          </mc:Choice>
          <mc:Fallback xmlns="">
            <p:pic>
              <p:nvPicPr>
                <p:cNvPr id="19" name="Ink 18"/>
              </p:nvPicPr>
              <p:blipFill>
                <a:blip r:embed="rId13"/>
              </p:blipFill>
              <p:spPr>
                <a:xfrm>
                  <a:off x="1780560" y="326280"/>
                  <a:ext cx="147600" cy="478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20" name="Ink 19"/>
                <p14:cNvContentPartPr/>
                <p14:nvPr/>
              </p14:nvContentPartPr>
              <p14:xfrm>
                <a:off x="1538640" y="147720"/>
                <a:ext cx="113400" cy="81000"/>
              </p14:xfrm>
            </p:contentPart>
          </mc:Choice>
          <mc:Fallback xmlns="">
            <p:pic>
              <p:nvPicPr>
                <p:cNvPr id="20" name="Ink 19"/>
              </p:nvPicPr>
              <p:blipFill>
                <a:blip r:embed="rId15"/>
              </p:blipFill>
              <p:spPr>
                <a:xfrm>
                  <a:off x="1538640" y="147720"/>
                  <a:ext cx="113400" cy="810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21" name="Ink 20"/>
                <p14:cNvContentPartPr/>
                <p14:nvPr/>
              </p14:nvContentPartPr>
              <p14:xfrm>
                <a:off x="1984320" y="287400"/>
                <a:ext cx="891720" cy="317520"/>
              </p14:xfrm>
            </p:contentPart>
          </mc:Choice>
          <mc:Fallback xmlns="">
            <p:pic>
              <p:nvPicPr>
                <p:cNvPr id="21" name="Ink 20"/>
              </p:nvPicPr>
              <p:blipFill>
                <a:blip r:embed="rId17"/>
              </p:blipFill>
              <p:spPr>
                <a:xfrm>
                  <a:off x="1984320" y="287400"/>
                  <a:ext cx="891720" cy="31752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22" name="Ink 21"/>
                <p14:cNvContentPartPr/>
                <p14:nvPr/>
              </p14:nvContentPartPr>
              <p14:xfrm>
                <a:off x="2324880" y="166080"/>
                <a:ext cx="121680" cy="95760"/>
              </p14:xfrm>
            </p:contentPart>
          </mc:Choice>
          <mc:Fallback xmlns="">
            <p:pic>
              <p:nvPicPr>
                <p:cNvPr id="22" name="Ink 21"/>
              </p:nvPicPr>
              <p:blipFill>
                <a:blip r:embed="rId19"/>
              </p:blipFill>
              <p:spPr>
                <a:xfrm>
                  <a:off x="2324880" y="166080"/>
                  <a:ext cx="121680" cy="9576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23" name="Ink 22"/>
                <p14:cNvContentPartPr/>
                <p14:nvPr/>
              </p14:nvContentPartPr>
              <p14:xfrm>
                <a:off x="472320" y="645240"/>
                <a:ext cx="2331720" cy="38520"/>
              </p14:xfrm>
            </p:contentPart>
          </mc:Choice>
          <mc:Fallback xmlns="">
            <p:pic>
              <p:nvPicPr>
                <p:cNvPr id="23" name="Ink 22"/>
              </p:nvPicPr>
              <p:blipFill>
                <a:blip r:embed="rId21"/>
              </p:blipFill>
              <p:spPr>
                <a:xfrm>
                  <a:off x="472320" y="645240"/>
                  <a:ext cx="2331720" cy="3852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25" name="Ink 24"/>
                <p14:cNvContentPartPr/>
                <p14:nvPr/>
              </p14:nvContentPartPr>
              <p14:xfrm>
                <a:off x="480600" y="702120"/>
                <a:ext cx="2313000" cy="50760"/>
              </p14:xfrm>
            </p:contentPart>
          </mc:Choice>
          <mc:Fallback xmlns="">
            <p:pic>
              <p:nvPicPr>
                <p:cNvPr id="25" name="Ink 24"/>
              </p:nvPicPr>
              <p:blipFill>
                <a:blip r:embed="rId23"/>
              </p:blipFill>
              <p:spPr>
                <a:xfrm>
                  <a:off x="480600" y="702120"/>
                  <a:ext cx="2313000" cy="50760"/>
                </a:xfrm>
                <a:prstGeom prst="rect"/>
              </p:spPr>
            </p:pic>
          </mc:Fallback>
        </mc:AlternateContent>
      </p:grpSp>
      <p:grpSp>
        <p:nvGrpSpPr>
          <p:cNvPr id="81" name="Group 80"/>
          <p:cNvGrpSpPr/>
          <p:nvPr/>
        </p:nvGrpSpPr>
        <p:grpSpPr>
          <a:xfrm>
            <a:off x="10193760" y="1149240"/>
            <a:ext cx="1319760" cy="1449360"/>
            <a:chOff x="10193760" y="1149240"/>
            <a:chExt cx="1319760" cy="1449360"/>
          </a:xfrm>
        </p:grpSpPr>
        <mc:AlternateContent xmlns:mc="http://schemas.openxmlformats.org/markup-compatibility/2006" xmlns:p14="http://schemas.microsoft.com/office/powerpoint/2010/main">
          <mc:Choice Requires="p14">
            <p:contentPart p14:bwMode="auto" r:id="rId24">
              <p14:nvContentPartPr>
                <p14:cNvPr id="27" name="Ink 26"/>
                <p14:cNvContentPartPr/>
                <p14:nvPr/>
              </p14:nvContentPartPr>
              <p14:xfrm>
                <a:off x="10193760" y="1176960"/>
                <a:ext cx="1319760" cy="1421640"/>
              </p14:xfrm>
            </p:contentPart>
          </mc:Choice>
          <mc:Fallback xmlns="">
            <p:pic>
              <p:nvPicPr>
                <p:cNvPr id="27" name="Ink 26"/>
              </p:nvPicPr>
              <p:blipFill>
                <a:blip r:embed="rId25"/>
              </p:blipFill>
              <p:spPr>
                <a:xfrm>
                  <a:off x="10193760" y="1176960"/>
                  <a:ext cx="1319760" cy="142164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28" name="Ink 27"/>
                <p14:cNvContentPartPr/>
                <p14:nvPr/>
              </p14:nvContentPartPr>
              <p14:xfrm>
                <a:off x="10720800" y="1149240"/>
                <a:ext cx="87120" cy="861840"/>
              </p14:xfrm>
            </p:contentPart>
          </mc:Choice>
          <mc:Fallback xmlns="">
            <p:pic>
              <p:nvPicPr>
                <p:cNvPr id="28" name="Ink 27"/>
              </p:nvPicPr>
              <p:blipFill>
                <a:blip r:embed="rId27"/>
              </p:blipFill>
              <p:spPr>
                <a:xfrm>
                  <a:off x="10720800" y="1149240"/>
                  <a:ext cx="87120" cy="861840"/>
                </a:xfrm>
                <a:prstGeom prst="rect"/>
              </p:spPr>
            </p:pic>
          </mc:Fallback>
        </mc:AlternateContent>
      </p:grpSp>
      <p:grpSp>
        <p:nvGrpSpPr>
          <p:cNvPr id="129" name="Group 128"/>
          <p:cNvGrpSpPr/>
          <p:nvPr/>
        </p:nvGrpSpPr>
        <p:grpSpPr>
          <a:xfrm>
            <a:off x="799920" y="1181640"/>
            <a:ext cx="1290960" cy="370800"/>
            <a:chOff x="799920" y="1181640"/>
            <a:chExt cx="1290960" cy="370800"/>
          </a:xfrm>
        </p:grpSpPr>
        <mc:AlternateContent xmlns:mc="http://schemas.openxmlformats.org/markup-compatibility/2006" xmlns:p14="http://schemas.microsoft.com/office/powerpoint/2010/main">
          <mc:Choice Requires="p14">
            <p:contentPart p14:bwMode="auto" r:id="rId28">
              <p14:nvContentPartPr>
                <p14:cNvPr id="96" name="Ink 95"/>
                <p14:cNvContentPartPr/>
                <p14:nvPr/>
              </p14:nvContentPartPr>
              <p14:xfrm>
                <a:off x="882360" y="1257960"/>
                <a:ext cx="19800" cy="294480"/>
              </p14:xfrm>
            </p:contentPart>
          </mc:Choice>
          <mc:Fallback xmlns="">
            <p:pic>
              <p:nvPicPr>
                <p:cNvPr id="96" name="Ink 95"/>
              </p:nvPicPr>
              <p:blipFill>
                <a:blip r:embed="rId29"/>
              </p:blipFill>
              <p:spPr>
                <a:xfrm>
                  <a:off x="882360" y="1257960"/>
                  <a:ext cx="19800" cy="29448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101" name="Ink 100"/>
                <p14:cNvContentPartPr/>
                <p14:nvPr/>
              </p14:nvContentPartPr>
              <p14:xfrm>
                <a:off x="799920" y="1208280"/>
                <a:ext cx="211320" cy="164880"/>
              </p14:xfrm>
            </p:contentPart>
          </mc:Choice>
          <mc:Fallback xmlns="">
            <p:pic>
              <p:nvPicPr>
                <p:cNvPr id="101" name="Ink 100"/>
              </p:nvPicPr>
              <p:blipFill>
                <a:blip r:embed="rId31"/>
              </p:blipFill>
              <p:spPr>
                <a:xfrm>
                  <a:off x="799920" y="1208280"/>
                  <a:ext cx="211320" cy="16488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115" name="Ink 114"/>
                <p14:cNvContentPartPr/>
                <p14:nvPr/>
              </p14:nvContentPartPr>
              <p14:xfrm>
                <a:off x="1134720" y="1308720"/>
                <a:ext cx="100440" cy="20160"/>
              </p14:xfrm>
            </p:contentPart>
          </mc:Choice>
          <mc:Fallback xmlns="">
            <p:pic>
              <p:nvPicPr>
                <p:cNvPr id="115" name="Ink 114"/>
              </p:nvPicPr>
              <p:blipFill>
                <a:blip r:embed="rId33"/>
              </p:blipFill>
              <p:spPr>
                <a:xfrm>
                  <a:off x="1134720" y="1308720"/>
                  <a:ext cx="100440" cy="2016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117" name="Ink 116"/>
                <p14:cNvContentPartPr/>
                <p14:nvPr/>
              </p14:nvContentPartPr>
              <p14:xfrm>
                <a:off x="1128960" y="1389000"/>
                <a:ext cx="106200" cy="7200"/>
              </p14:xfrm>
            </p:contentPart>
          </mc:Choice>
          <mc:Fallback xmlns="">
            <p:pic>
              <p:nvPicPr>
                <p:cNvPr id="117" name="Ink 116"/>
              </p:nvPicPr>
              <p:blipFill>
                <a:blip r:embed="rId35"/>
              </p:blipFill>
              <p:spPr>
                <a:xfrm>
                  <a:off x="1128960" y="1389000"/>
                  <a:ext cx="106200" cy="720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126" name="Ink 125"/>
                <p14:cNvContentPartPr/>
                <p14:nvPr/>
              </p14:nvContentPartPr>
              <p14:xfrm>
                <a:off x="1534320" y="1181640"/>
                <a:ext cx="96480" cy="241200"/>
              </p14:xfrm>
            </p:contentPart>
          </mc:Choice>
          <mc:Fallback xmlns="">
            <p:pic>
              <p:nvPicPr>
                <p:cNvPr id="126" name="Ink 125"/>
              </p:nvPicPr>
              <p:blipFill>
                <a:blip r:embed="rId37"/>
              </p:blipFill>
              <p:spPr>
                <a:xfrm>
                  <a:off x="1534320" y="1181640"/>
                  <a:ext cx="96480" cy="24120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127" name="Ink 126"/>
                <p14:cNvContentPartPr/>
                <p14:nvPr/>
              </p14:nvContentPartPr>
              <p14:xfrm>
                <a:off x="1704600" y="1320600"/>
                <a:ext cx="108000" cy="7200"/>
              </p14:xfrm>
            </p:contentPart>
          </mc:Choice>
          <mc:Fallback xmlns="">
            <p:pic>
              <p:nvPicPr>
                <p:cNvPr id="127" name="Ink 126"/>
              </p:nvPicPr>
              <p:blipFill>
                <a:blip r:embed="rId39"/>
              </p:blipFill>
              <p:spPr>
                <a:xfrm>
                  <a:off x="1704600" y="1320600"/>
                  <a:ext cx="108000" cy="720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128" name="Ink 127"/>
                <p14:cNvContentPartPr/>
                <p14:nvPr/>
              </p14:nvContentPartPr>
              <p14:xfrm>
                <a:off x="1900800" y="1224480"/>
                <a:ext cx="190080" cy="221400"/>
              </p14:xfrm>
            </p:contentPart>
          </mc:Choice>
          <mc:Fallback xmlns="">
            <p:pic>
              <p:nvPicPr>
                <p:cNvPr id="128" name="Ink 127"/>
              </p:nvPicPr>
              <p:blipFill>
                <a:blip r:embed="rId41"/>
              </p:blipFill>
              <p:spPr>
                <a:xfrm>
                  <a:off x="1900800" y="1224480"/>
                  <a:ext cx="190080" cy="221400"/>
                </a:xfrm>
                <a:prstGeom prst="rect"/>
              </p:spPr>
            </p:pic>
          </mc:Fallback>
        </mc:AlternateContent>
      </p:grpSp>
      <mc:AlternateContent xmlns:mc="http://schemas.openxmlformats.org/markup-compatibility/2006" xmlns:p14="http://schemas.microsoft.com/office/powerpoint/2010/main">
        <mc:Choice Requires="p14">
          <p:contentPart p14:bwMode="auto" r:id="rId42">
            <p14:nvContentPartPr>
              <p14:cNvPr id="5" name="Ink 4"/>
              <p14:cNvContentPartPr/>
              <p14:nvPr/>
            </p14:nvContentPartPr>
            <p14:xfrm>
              <a:off x="12078180" y="3367560"/>
              <a:ext cx="360" cy="360"/>
            </p14:xfrm>
          </p:contentPart>
        </mc:Choice>
        <mc:Fallback xmlns="">
          <p:pic>
            <p:nvPicPr>
              <p:cNvPr id="5" name="Ink 4"/>
            </p:nvPicPr>
            <p:blipFill>
              <a:blip r:embed="rId43"/>
            </p:blipFill>
            <p:spPr>
              <a:xfrm>
                <a:off x="12078180" y="3367560"/>
                <a:ext cx="360" cy="360"/>
              </a:xfrm>
              <a:prstGeom prst="rect"/>
            </p:spPr>
          </p:pic>
        </mc:Fallback>
      </mc:AlternateContent>
      <p:grpSp>
        <p:nvGrpSpPr>
          <p:cNvPr id="47" name="Group 46"/>
          <p:cNvGrpSpPr/>
          <p:nvPr/>
        </p:nvGrpSpPr>
        <p:grpSpPr>
          <a:xfrm>
            <a:off x="900540" y="1731720"/>
            <a:ext cx="5002920" cy="1697760"/>
            <a:chOff x="900540" y="1731720"/>
            <a:chExt cx="5002920" cy="1697760"/>
          </a:xfrm>
        </p:grpSpPr>
        <mc:AlternateContent xmlns:mc="http://schemas.openxmlformats.org/markup-compatibility/2006" xmlns:p14="http://schemas.microsoft.com/office/powerpoint/2010/main">
          <mc:Choice Requires="p14">
            <p:contentPart p14:bwMode="auto" r:id="rId44">
              <p14:nvContentPartPr>
                <p14:cNvPr id="11" name="Ink 10"/>
                <p14:cNvContentPartPr/>
                <p14:nvPr/>
              </p14:nvContentPartPr>
              <p14:xfrm>
                <a:off x="900540" y="1831800"/>
                <a:ext cx="174960" cy="206280"/>
              </p14:xfrm>
            </p:contentPart>
          </mc:Choice>
          <mc:Fallback xmlns="">
            <p:pic>
              <p:nvPicPr>
                <p:cNvPr id="11" name="Ink 10"/>
              </p:nvPicPr>
              <p:blipFill>
                <a:blip r:embed="rId45"/>
              </p:blipFill>
              <p:spPr>
                <a:xfrm>
                  <a:off x="900540" y="1831800"/>
                  <a:ext cx="174960" cy="20628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13" name="Ink 12"/>
                <p14:cNvContentPartPr/>
                <p14:nvPr/>
              </p14:nvContentPartPr>
              <p14:xfrm>
                <a:off x="1092780" y="1875000"/>
                <a:ext cx="120600" cy="9000"/>
              </p14:xfrm>
            </p:contentPart>
          </mc:Choice>
          <mc:Fallback xmlns="">
            <p:pic>
              <p:nvPicPr>
                <p:cNvPr id="13" name="Ink 12"/>
              </p:nvPicPr>
              <p:blipFill>
                <a:blip r:embed="rId47"/>
              </p:blipFill>
              <p:spPr>
                <a:xfrm>
                  <a:off x="1092780" y="1875000"/>
                  <a:ext cx="120600" cy="900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14" name="Ink 13"/>
                <p14:cNvContentPartPr/>
                <p14:nvPr/>
              </p14:nvContentPartPr>
              <p14:xfrm>
                <a:off x="1102500" y="1925400"/>
                <a:ext cx="113760" cy="8280"/>
              </p14:xfrm>
            </p:contentPart>
          </mc:Choice>
          <mc:Fallback xmlns="">
            <p:pic>
              <p:nvPicPr>
                <p:cNvPr id="14" name="Ink 13"/>
              </p:nvPicPr>
              <p:blipFill>
                <a:blip r:embed="rId49"/>
              </p:blipFill>
              <p:spPr>
                <a:xfrm>
                  <a:off x="1102500" y="1925400"/>
                  <a:ext cx="113760" cy="828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15" name="Ink 14"/>
                <p14:cNvContentPartPr/>
                <p14:nvPr/>
              </p14:nvContentPartPr>
              <p14:xfrm>
                <a:off x="1331460" y="1769160"/>
                <a:ext cx="127440" cy="199440"/>
              </p14:xfrm>
            </p:contentPart>
          </mc:Choice>
          <mc:Fallback xmlns="">
            <p:pic>
              <p:nvPicPr>
                <p:cNvPr id="15" name="Ink 14"/>
              </p:nvPicPr>
              <p:blipFill>
                <a:blip r:embed="rId51"/>
              </p:blipFill>
              <p:spPr>
                <a:xfrm>
                  <a:off x="1331460" y="1769160"/>
                  <a:ext cx="127440" cy="1994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16" name="Ink 15"/>
                <p14:cNvContentPartPr/>
                <p14:nvPr/>
              </p14:nvContentPartPr>
              <p14:xfrm>
                <a:off x="1594980" y="1915680"/>
                <a:ext cx="38880" cy="126720"/>
              </p14:xfrm>
            </p:contentPart>
          </mc:Choice>
          <mc:Fallback xmlns="">
            <p:pic>
              <p:nvPicPr>
                <p:cNvPr id="16" name="Ink 15"/>
              </p:nvPicPr>
              <p:blipFill>
                <a:blip r:embed="rId53"/>
              </p:blipFill>
              <p:spPr>
                <a:xfrm>
                  <a:off x="1594980" y="1915680"/>
                  <a:ext cx="38880" cy="12672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18" name="Ink 17"/>
                <p14:cNvContentPartPr/>
                <p14:nvPr/>
              </p14:nvContentPartPr>
              <p14:xfrm>
                <a:off x="1792260" y="1792200"/>
                <a:ext cx="204480" cy="321120"/>
              </p14:xfrm>
            </p:contentPart>
          </mc:Choice>
          <mc:Fallback xmlns="">
            <p:pic>
              <p:nvPicPr>
                <p:cNvPr id="18" name="Ink 17"/>
              </p:nvPicPr>
              <p:blipFill>
                <a:blip r:embed="rId55"/>
              </p:blipFill>
              <p:spPr>
                <a:xfrm>
                  <a:off x="1792260" y="1792200"/>
                  <a:ext cx="204480" cy="32112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24" name="Ink 23"/>
                <p14:cNvContentPartPr/>
                <p14:nvPr/>
              </p14:nvContentPartPr>
              <p14:xfrm>
                <a:off x="2054340" y="1857720"/>
                <a:ext cx="71640" cy="5400"/>
              </p14:xfrm>
            </p:contentPart>
          </mc:Choice>
          <mc:Fallback xmlns="">
            <p:pic>
              <p:nvPicPr>
                <p:cNvPr id="24" name="Ink 23"/>
              </p:nvPicPr>
              <p:blipFill>
                <a:blip r:embed="rId57"/>
              </p:blipFill>
              <p:spPr>
                <a:xfrm>
                  <a:off x="2054340" y="1857720"/>
                  <a:ext cx="71640" cy="540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29" name="Ink 28"/>
                <p14:cNvContentPartPr/>
                <p14:nvPr/>
              </p14:nvContentPartPr>
              <p14:xfrm>
                <a:off x="2098620" y="1889040"/>
                <a:ext cx="87120" cy="6480"/>
              </p14:xfrm>
            </p:contentPart>
          </mc:Choice>
          <mc:Fallback xmlns="">
            <p:pic>
              <p:nvPicPr>
                <p:cNvPr id="29" name="Ink 28"/>
              </p:nvPicPr>
              <p:blipFill>
                <a:blip r:embed="rId59"/>
              </p:blipFill>
              <p:spPr>
                <a:xfrm>
                  <a:off x="2098620" y="1889040"/>
                  <a:ext cx="87120" cy="648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31" name="Ink 30"/>
                <p14:cNvContentPartPr/>
                <p14:nvPr/>
              </p14:nvContentPartPr>
              <p14:xfrm>
                <a:off x="2317860" y="1731720"/>
                <a:ext cx="187200" cy="192240"/>
              </p14:xfrm>
            </p:contentPart>
          </mc:Choice>
          <mc:Fallback xmlns="">
            <p:pic>
              <p:nvPicPr>
                <p:cNvPr id="31" name="Ink 30"/>
              </p:nvPicPr>
              <p:blipFill>
                <a:blip r:embed="rId61"/>
              </p:blipFill>
              <p:spPr>
                <a:xfrm>
                  <a:off x="2317860" y="1731720"/>
                  <a:ext cx="187200" cy="19224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33" name="Ink 32"/>
                <p14:cNvContentPartPr/>
                <p14:nvPr/>
              </p14:nvContentPartPr>
              <p14:xfrm>
                <a:off x="904860" y="2347320"/>
                <a:ext cx="811800" cy="304920"/>
              </p14:xfrm>
            </p:contentPart>
          </mc:Choice>
          <mc:Fallback xmlns="">
            <p:pic>
              <p:nvPicPr>
                <p:cNvPr id="33" name="Ink 32"/>
              </p:nvPicPr>
              <p:blipFill>
                <a:blip r:embed="rId63"/>
              </p:blipFill>
              <p:spPr>
                <a:xfrm>
                  <a:off x="904860" y="2347320"/>
                  <a:ext cx="811800" cy="30492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34" name="Ink 33"/>
                <p14:cNvContentPartPr/>
                <p14:nvPr/>
              </p14:nvContentPartPr>
              <p14:xfrm>
                <a:off x="1359180" y="2301240"/>
                <a:ext cx="100800" cy="105120"/>
              </p14:xfrm>
            </p:contentPart>
          </mc:Choice>
          <mc:Fallback xmlns="">
            <p:pic>
              <p:nvPicPr>
                <p:cNvPr id="34" name="Ink 33"/>
              </p:nvPicPr>
              <p:blipFill>
                <a:blip r:embed="rId65"/>
              </p:blipFill>
              <p:spPr>
                <a:xfrm>
                  <a:off x="1359180" y="2301240"/>
                  <a:ext cx="100800" cy="10512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35" name="Ink 34"/>
                <p14:cNvContentPartPr/>
                <p14:nvPr/>
              </p14:nvContentPartPr>
              <p14:xfrm>
                <a:off x="1936620" y="2425440"/>
                <a:ext cx="188280" cy="186120"/>
              </p14:xfrm>
            </p:contentPart>
          </mc:Choice>
          <mc:Fallback xmlns="">
            <p:pic>
              <p:nvPicPr>
                <p:cNvPr id="35" name="Ink 34"/>
              </p:nvPicPr>
              <p:blipFill>
                <a:blip r:embed="rId67"/>
              </p:blipFill>
              <p:spPr>
                <a:xfrm>
                  <a:off x="1936620" y="2425440"/>
                  <a:ext cx="188280" cy="18612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37" name="Ink 36"/>
                <p14:cNvContentPartPr/>
                <p14:nvPr/>
              </p14:nvContentPartPr>
              <p14:xfrm>
                <a:off x="2271060" y="2388000"/>
                <a:ext cx="132480" cy="165960"/>
              </p14:xfrm>
            </p:contentPart>
          </mc:Choice>
          <mc:Fallback xmlns="">
            <p:pic>
              <p:nvPicPr>
                <p:cNvPr id="37" name="Ink 36"/>
              </p:nvPicPr>
              <p:blipFill>
                <a:blip r:embed="rId69"/>
              </p:blipFill>
              <p:spPr>
                <a:xfrm>
                  <a:off x="2271060" y="2388000"/>
                  <a:ext cx="132480" cy="16596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38" name="Ink 37"/>
                <p14:cNvContentPartPr/>
                <p14:nvPr/>
              </p14:nvContentPartPr>
              <p14:xfrm>
                <a:off x="2500740" y="2435520"/>
                <a:ext cx="113760" cy="9720"/>
              </p14:xfrm>
            </p:contentPart>
          </mc:Choice>
          <mc:Fallback xmlns="">
            <p:pic>
              <p:nvPicPr>
                <p:cNvPr id="38" name="Ink 37"/>
              </p:nvPicPr>
              <p:blipFill>
                <a:blip r:embed="rId71"/>
              </p:blipFill>
              <p:spPr>
                <a:xfrm>
                  <a:off x="2500740" y="2435520"/>
                  <a:ext cx="113760" cy="972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39" name="Ink 38"/>
                <p14:cNvContentPartPr/>
                <p14:nvPr/>
              </p14:nvContentPartPr>
              <p14:xfrm>
                <a:off x="2513340" y="2495280"/>
                <a:ext cx="95760" cy="9720"/>
              </p14:xfrm>
            </p:contentPart>
          </mc:Choice>
          <mc:Fallback xmlns="">
            <p:pic>
              <p:nvPicPr>
                <p:cNvPr id="39" name="Ink 38"/>
              </p:nvPicPr>
              <p:blipFill>
                <a:blip r:embed="rId73"/>
              </p:blipFill>
              <p:spPr>
                <a:xfrm>
                  <a:off x="2513340" y="2495280"/>
                  <a:ext cx="95760" cy="972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40" name="Ink 39"/>
                <p14:cNvContentPartPr/>
                <p14:nvPr/>
              </p14:nvContentPartPr>
              <p14:xfrm>
                <a:off x="2766060" y="2392320"/>
                <a:ext cx="168120" cy="408960"/>
              </p14:xfrm>
            </p:contentPart>
          </mc:Choice>
          <mc:Fallback xmlns="">
            <p:pic>
              <p:nvPicPr>
                <p:cNvPr id="40" name="Ink 39"/>
              </p:nvPicPr>
              <p:blipFill>
                <a:blip r:embed="rId75"/>
              </p:blipFill>
              <p:spPr>
                <a:xfrm>
                  <a:off x="2766060" y="2392320"/>
                  <a:ext cx="168120" cy="4089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41" name="Ink 40"/>
                <p14:cNvContentPartPr/>
                <p14:nvPr/>
              </p14:nvContentPartPr>
              <p14:xfrm>
                <a:off x="3115620" y="2399880"/>
                <a:ext cx="33480" cy="46440"/>
              </p14:xfrm>
            </p:contentPart>
          </mc:Choice>
          <mc:Fallback xmlns="">
            <p:pic>
              <p:nvPicPr>
                <p:cNvPr id="41" name="Ink 40"/>
              </p:nvPicPr>
              <p:blipFill>
                <a:blip r:embed="rId77"/>
              </p:blipFill>
              <p:spPr>
                <a:xfrm>
                  <a:off x="3115620" y="2399880"/>
                  <a:ext cx="33480" cy="4644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42" name="Ink 41"/>
                <p14:cNvContentPartPr/>
                <p14:nvPr/>
              </p14:nvContentPartPr>
              <p14:xfrm>
                <a:off x="3139740" y="2548560"/>
                <a:ext cx="39960" cy="60480"/>
              </p14:xfrm>
            </p:contentPart>
          </mc:Choice>
          <mc:Fallback xmlns="">
            <p:pic>
              <p:nvPicPr>
                <p:cNvPr id="42" name="Ink 41"/>
              </p:nvPicPr>
              <p:blipFill>
                <a:blip r:embed="rId79"/>
              </p:blipFill>
              <p:spPr>
                <a:xfrm>
                  <a:off x="3139740" y="2548560"/>
                  <a:ext cx="39960" cy="6048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44" name="Ink 43"/>
                <p14:cNvContentPartPr/>
                <p14:nvPr/>
              </p14:nvContentPartPr>
              <p14:xfrm>
                <a:off x="1701900" y="3042840"/>
                <a:ext cx="721800" cy="308160"/>
              </p14:xfrm>
            </p:contentPart>
          </mc:Choice>
          <mc:Fallback xmlns="">
            <p:pic>
              <p:nvPicPr>
                <p:cNvPr id="44" name="Ink 43"/>
              </p:nvPicPr>
              <p:blipFill>
                <a:blip r:embed="rId81"/>
              </p:blipFill>
              <p:spPr>
                <a:xfrm>
                  <a:off x="1701900" y="3042840"/>
                  <a:ext cx="721800" cy="30816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45" name="Ink 44"/>
                <p14:cNvContentPartPr/>
                <p14:nvPr/>
              </p14:nvContentPartPr>
              <p14:xfrm>
                <a:off x="2586420" y="2513280"/>
                <a:ext cx="2778120" cy="737640"/>
              </p14:xfrm>
            </p:contentPart>
          </mc:Choice>
          <mc:Fallback xmlns="">
            <p:pic>
              <p:nvPicPr>
                <p:cNvPr id="45" name="Ink 44"/>
              </p:nvPicPr>
              <p:blipFill>
                <a:blip r:embed="rId83"/>
              </p:blipFill>
              <p:spPr>
                <a:xfrm>
                  <a:off x="2586420" y="2513280"/>
                  <a:ext cx="2778120" cy="73764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46" name="Ink 45"/>
                <p14:cNvContentPartPr/>
                <p14:nvPr/>
              </p14:nvContentPartPr>
              <p14:xfrm>
                <a:off x="5686740" y="2042040"/>
                <a:ext cx="216720" cy="1387440"/>
              </p14:xfrm>
            </p:contentPart>
          </mc:Choice>
          <mc:Fallback xmlns="">
            <p:pic>
              <p:nvPicPr>
                <p:cNvPr id="46" name="Ink 45"/>
              </p:nvPicPr>
              <p:blipFill>
                <a:blip r:embed="rId85"/>
              </p:blipFill>
              <p:spPr>
                <a:xfrm>
                  <a:off x="5686740" y="2042040"/>
                  <a:ext cx="216720" cy="1387440"/>
                </a:xfrm>
                <a:prstGeom prst="rect"/>
              </p:spPr>
            </p:pic>
          </mc:Fallback>
        </mc:AlternateContent>
      </p:grpSp>
      <p:grpSp>
        <p:nvGrpSpPr>
          <p:cNvPr id="53" name="Group 52"/>
          <p:cNvGrpSpPr/>
          <p:nvPr/>
        </p:nvGrpSpPr>
        <p:grpSpPr>
          <a:xfrm>
            <a:off x="1646820" y="3677160"/>
            <a:ext cx="874440" cy="255960"/>
            <a:chOff x="1646820" y="3677160"/>
            <a:chExt cx="874440" cy="255960"/>
          </a:xfrm>
        </p:grpSpPr>
        <mc:AlternateContent xmlns:mc="http://schemas.openxmlformats.org/markup-compatibility/2006" xmlns:p14="http://schemas.microsoft.com/office/powerpoint/2010/main">
          <mc:Choice Requires="p14">
            <p:contentPart p14:bwMode="auto" r:id="rId86">
              <p14:nvContentPartPr>
                <p14:cNvPr id="48" name="Ink 47"/>
                <p14:cNvContentPartPr/>
                <p14:nvPr/>
              </p14:nvContentPartPr>
              <p14:xfrm>
                <a:off x="1646820" y="3736200"/>
                <a:ext cx="198720" cy="196920"/>
              </p14:xfrm>
            </p:contentPart>
          </mc:Choice>
          <mc:Fallback xmlns="">
            <p:pic>
              <p:nvPicPr>
                <p:cNvPr id="48" name="Ink 47"/>
              </p:nvPicPr>
              <p:blipFill>
                <a:blip r:embed="rId87"/>
              </p:blipFill>
              <p:spPr>
                <a:xfrm>
                  <a:off x="1646820" y="3736200"/>
                  <a:ext cx="198720" cy="19692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49" name="Ink 48"/>
                <p14:cNvContentPartPr/>
                <p14:nvPr/>
              </p14:nvContentPartPr>
              <p14:xfrm>
                <a:off x="1987380" y="3701280"/>
                <a:ext cx="10440" cy="218520"/>
              </p14:xfrm>
            </p:contentPart>
          </mc:Choice>
          <mc:Fallback xmlns="">
            <p:pic>
              <p:nvPicPr>
                <p:cNvPr id="49" name="Ink 48"/>
              </p:nvPicPr>
              <p:blipFill>
                <a:blip r:embed="rId89"/>
              </p:blipFill>
              <p:spPr>
                <a:xfrm>
                  <a:off x="1987380" y="3701280"/>
                  <a:ext cx="10440" cy="2185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50" name="Ink 49"/>
                <p14:cNvContentPartPr/>
                <p14:nvPr/>
              </p14:nvContentPartPr>
              <p14:xfrm>
                <a:off x="1923300" y="3797040"/>
                <a:ext cx="137880" cy="6480"/>
              </p14:xfrm>
            </p:contentPart>
          </mc:Choice>
          <mc:Fallback xmlns="">
            <p:pic>
              <p:nvPicPr>
                <p:cNvPr id="50" name="Ink 49"/>
              </p:nvPicPr>
              <p:blipFill>
                <a:blip r:embed="rId91"/>
              </p:blipFill>
              <p:spPr>
                <a:xfrm>
                  <a:off x="1923300" y="3797040"/>
                  <a:ext cx="137880" cy="648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51" name="Ink 50"/>
                <p14:cNvContentPartPr/>
                <p14:nvPr/>
              </p14:nvContentPartPr>
              <p14:xfrm>
                <a:off x="2180340" y="3745920"/>
                <a:ext cx="117720" cy="47880"/>
              </p14:xfrm>
            </p:contentPart>
          </mc:Choice>
          <mc:Fallback xmlns="">
            <p:pic>
              <p:nvPicPr>
                <p:cNvPr id="51" name="Ink 50"/>
              </p:nvPicPr>
              <p:blipFill>
                <a:blip r:embed="rId93"/>
              </p:blipFill>
              <p:spPr>
                <a:xfrm>
                  <a:off x="2180340" y="3745920"/>
                  <a:ext cx="117720" cy="4788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52" name="Ink 51"/>
                <p14:cNvContentPartPr/>
                <p14:nvPr/>
              </p14:nvContentPartPr>
              <p14:xfrm>
                <a:off x="2382660" y="3677160"/>
                <a:ext cx="138600" cy="237960"/>
              </p14:xfrm>
            </p:contentPart>
          </mc:Choice>
          <mc:Fallback xmlns="">
            <p:pic>
              <p:nvPicPr>
                <p:cNvPr id="52" name="Ink 51"/>
              </p:nvPicPr>
              <p:blipFill>
                <a:blip r:embed="rId95"/>
              </p:blipFill>
              <p:spPr>
                <a:xfrm>
                  <a:off x="2382660" y="3677160"/>
                  <a:ext cx="138600" cy="237960"/>
                </a:xfrm>
                <a:prstGeom prst="rect"/>
              </p:spPr>
            </p:pic>
          </mc:Fallback>
        </mc:AlternateContent>
      </p:grpSp>
      <p:grpSp>
        <p:nvGrpSpPr>
          <p:cNvPr id="64" name="Group 63"/>
          <p:cNvGrpSpPr/>
          <p:nvPr/>
        </p:nvGrpSpPr>
        <p:grpSpPr>
          <a:xfrm>
            <a:off x="1521180" y="4098720"/>
            <a:ext cx="1480320" cy="689760"/>
            <a:chOff x="1521180" y="4098720"/>
            <a:chExt cx="1480320" cy="689760"/>
          </a:xfrm>
        </p:grpSpPr>
        <mc:AlternateContent xmlns:mc="http://schemas.openxmlformats.org/markup-compatibility/2006" xmlns:p14="http://schemas.microsoft.com/office/powerpoint/2010/main">
          <mc:Choice Requires="p14">
            <p:contentPart p14:bwMode="auto" r:id="rId96">
              <p14:nvContentPartPr>
                <p14:cNvPr id="54" name="Ink 53"/>
                <p14:cNvContentPartPr/>
                <p14:nvPr/>
              </p14:nvContentPartPr>
              <p14:xfrm>
                <a:off x="1521180" y="4155600"/>
                <a:ext cx="316440" cy="632880"/>
              </p14:xfrm>
            </p:contentPart>
          </mc:Choice>
          <mc:Fallback xmlns="">
            <p:pic>
              <p:nvPicPr>
                <p:cNvPr id="54" name="Ink 53"/>
              </p:nvPicPr>
              <p:blipFill>
                <a:blip r:embed="rId97"/>
              </p:blipFill>
              <p:spPr>
                <a:xfrm>
                  <a:off x="1521180" y="4155600"/>
                  <a:ext cx="316440" cy="63288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55" name="Ink 54"/>
                <p14:cNvContentPartPr/>
                <p14:nvPr/>
              </p14:nvContentPartPr>
              <p14:xfrm>
                <a:off x="1567980" y="4098720"/>
                <a:ext cx="99000" cy="99720"/>
              </p14:xfrm>
            </p:contentPart>
          </mc:Choice>
          <mc:Fallback xmlns="">
            <p:pic>
              <p:nvPicPr>
                <p:cNvPr id="55" name="Ink 54"/>
              </p:nvPicPr>
              <p:blipFill>
                <a:blip r:embed="rId99"/>
              </p:blipFill>
              <p:spPr>
                <a:xfrm>
                  <a:off x="1567980" y="4098720"/>
                  <a:ext cx="99000" cy="9972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56" name="Ink 55"/>
                <p14:cNvContentPartPr/>
                <p14:nvPr/>
              </p14:nvContentPartPr>
              <p14:xfrm>
                <a:off x="1960740" y="4242720"/>
                <a:ext cx="125280" cy="329040"/>
              </p14:xfrm>
            </p:contentPart>
          </mc:Choice>
          <mc:Fallback xmlns="">
            <p:pic>
              <p:nvPicPr>
                <p:cNvPr id="56" name="Ink 55"/>
              </p:nvPicPr>
              <p:blipFill>
                <a:blip r:embed="rId101"/>
              </p:blipFill>
              <p:spPr>
                <a:xfrm>
                  <a:off x="1960740" y="4242720"/>
                  <a:ext cx="125280" cy="32904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57" name="Ink 56"/>
                <p14:cNvContentPartPr/>
                <p14:nvPr/>
              </p14:nvContentPartPr>
              <p14:xfrm>
                <a:off x="2198700" y="4183680"/>
                <a:ext cx="162000" cy="195120"/>
              </p14:xfrm>
            </p:contentPart>
          </mc:Choice>
          <mc:Fallback xmlns="">
            <p:pic>
              <p:nvPicPr>
                <p:cNvPr id="57" name="Ink 56"/>
              </p:nvPicPr>
              <p:blipFill>
                <a:blip r:embed="rId103"/>
              </p:blipFill>
              <p:spPr>
                <a:xfrm>
                  <a:off x="2198700" y="4183680"/>
                  <a:ext cx="162000" cy="19512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59" name="Ink 58"/>
                <p14:cNvContentPartPr/>
                <p14:nvPr/>
              </p14:nvContentPartPr>
              <p14:xfrm>
                <a:off x="2471940" y="4279440"/>
                <a:ext cx="124920" cy="7200"/>
              </p14:xfrm>
            </p:contentPart>
          </mc:Choice>
          <mc:Fallback xmlns="">
            <p:pic>
              <p:nvPicPr>
                <p:cNvPr id="59" name="Ink 58"/>
              </p:nvPicPr>
              <p:blipFill>
                <a:blip r:embed="rId105"/>
              </p:blipFill>
              <p:spPr>
                <a:xfrm>
                  <a:off x="2471940" y="4279440"/>
                  <a:ext cx="124920" cy="720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60" name="Ink 59"/>
                <p14:cNvContentPartPr/>
                <p14:nvPr/>
              </p14:nvContentPartPr>
              <p14:xfrm>
                <a:off x="2488140" y="4342080"/>
                <a:ext cx="107280" cy="360"/>
              </p14:xfrm>
            </p:contentPart>
          </mc:Choice>
          <mc:Fallback xmlns="">
            <p:pic>
              <p:nvPicPr>
                <p:cNvPr id="60" name="Ink 59"/>
              </p:nvPicPr>
              <p:blipFill>
                <a:blip r:embed="rId107"/>
              </p:blipFill>
              <p:spPr>
                <a:xfrm>
                  <a:off x="2488140" y="4342080"/>
                  <a:ext cx="107280" cy="36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61" name="Ink 60"/>
                <p14:cNvContentPartPr/>
                <p14:nvPr/>
              </p14:nvContentPartPr>
              <p14:xfrm>
                <a:off x="2681460" y="4201320"/>
                <a:ext cx="99000" cy="227880"/>
              </p14:xfrm>
            </p:contentPart>
          </mc:Choice>
          <mc:Fallback xmlns="">
            <p:pic>
              <p:nvPicPr>
                <p:cNvPr id="61" name="Ink 60"/>
              </p:nvPicPr>
              <p:blipFill>
                <a:blip r:embed="rId109"/>
              </p:blipFill>
              <p:spPr>
                <a:xfrm>
                  <a:off x="2681460" y="4201320"/>
                  <a:ext cx="99000" cy="22788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62" name="Ink 61"/>
                <p14:cNvContentPartPr/>
                <p14:nvPr/>
              </p14:nvContentPartPr>
              <p14:xfrm>
                <a:off x="2930940" y="4209240"/>
                <a:ext cx="28440" cy="60120"/>
              </p14:xfrm>
            </p:contentPart>
          </mc:Choice>
          <mc:Fallback xmlns="">
            <p:pic>
              <p:nvPicPr>
                <p:cNvPr id="62" name="Ink 61"/>
              </p:nvPicPr>
              <p:blipFill>
                <a:blip r:embed="rId111"/>
              </p:blipFill>
              <p:spPr>
                <a:xfrm>
                  <a:off x="2930940" y="4209240"/>
                  <a:ext cx="28440" cy="6012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63" name="Ink 62"/>
                <p14:cNvContentPartPr/>
                <p14:nvPr/>
              </p14:nvContentPartPr>
              <p14:xfrm>
                <a:off x="2973420" y="4365480"/>
                <a:ext cx="28080" cy="54360"/>
              </p14:xfrm>
            </p:contentPart>
          </mc:Choice>
          <mc:Fallback xmlns="">
            <p:pic>
              <p:nvPicPr>
                <p:cNvPr id="63" name="Ink 62"/>
              </p:nvPicPr>
              <p:blipFill>
                <a:blip r:embed="rId113"/>
              </p:blipFill>
              <p:spPr>
                <a:xfrm>
                  <a:off x="2973420" y="4365480"/>
                  <a:ext cx="28080" cy="54360"/>
                </a:xfrm>
                <a:prstGeom prst="rect"/>
              </p:spPr>
            </p:pic>
          </mc:Fallback>
        </mc:AlternateContent>
      </p:grpSp>
      <p:grpSp>
        <p:nvGrpSpPr>
          <p:cNvPr id="68" name="Group 67"/>
          <p:cNvGrpSpPr/>
          <p:nvPr/>
        </p:nvGrpSpPr>
        <p:grpSpPr>
          <a:xfrm>
            <a:off x="1509300" y="5199600"/>
            <a:ext cx="727920" cy="297720"/>
            <a:chOff x="1509300" y="5199600"/>
            <a:chExt cx="727920" cy="297720"/>
          </a:xfrm>
        </p:grpSpPr>
        <mc:AlternateContent xmlns:mc="http://schemas.openxmlformats.org/markup-compatibility/2006" xmlns:p14="http://schemas.microsoft.com/office/powerpoint/2010/main">
          <mc:Choice Requires="p14">
            <p:contentPart p14:bwMode="auto" r:id="rId114">
              <p14:nvContentPartPr>
                <p14:cNvPr id="65" name="Ink 64"/>
                <p14:cNvContentPartPr/>
                <p14:nvPr/>
              </p14:nvContentPartPr>
              <p14:xfrm>
                <a:off x="1509300" y="5199600"/>
                <a:ext cx="530640" cy="297720"/>
              </p14:xfrm>
            </p:contentPart>
          </mc:Choice>
          <mc:Fallback xmlns="">
            <p:pic>
              <p:nvPicPr>
                <p:cNvPr id="65" name="Ink 64"/>
              </p:nvPicPr>
              <p:blipFill>
                <a:blip r:embed="rId115"/>
              </p:blipFill>
              <p:spPr>
                <a:xfrm>
                  <a:off x="1509300" y="5199600"/>
                  <a:ext cx="530640" cy="29772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66" name="Ink 65"/>
                <p14:cNvContentPartPr/>
                <p14:nvPr/>
              </p14:nvContentPartPr>
              <p14:xfrm>
                <a:off x="2177460" y="5311560"/>
                <a:ext cx="31320" cy="51840"/>
              </p14:xfrm>
            </p:contentPart>
          </mc:Choice>
          <mc:Fallback xmlns="">
            <p:pic>
              <p:nvPicPr>
                <p:cNvPr id="66" name="Ink 65"/>
              </p:nvPicPr>
              <p:blipFill>
                <a:blip r:embed="rId117"/>
              </p:blipFill>
              <p:spPr>
                <a:xfrm>
                  <a:off x="2177460" y="5311560"/>
                  <a:ext cx="31320" cy="5184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67" name="Ink 66"/>
                <p14:cNvContentPartPr/>
                <p14:nvPr/>
              </p14:nvContentPartPr>
              <p14:xfrm>
                <a:off x="2206260" y="5445840"/>
                <a:ext cx="30960" cy="38520"/>
              </p14:xfrm>
            </p:contentPart>
          </mc:Choice>
          <mc:Fallback xmlns="">
            <p:pic>
              <p:nvPicPr>
                <p:cNvPr id="67" name="Ink 66"/>
              </p:nvPicPr>
              <p:blipFill>
                <a:blip r:embed="rId119"/>
              </p:blipFill>
              <p:spPr>
                <a:xfrm>
                  <a:off x="2206260" y="5445840"/>
                  <a:ext cx="30960" cy="38520"/>
                </a:xfrm>
                <a:prstGeom prst="rect"/>
              </p:spPr>
            </p:pic>
          </mc:Fallback>
        </mc:AlternateContent>
      </p:grpSp>
      <p:grpSp>
        <p:nvGrpSpPr>
          <p:cNvPr id="85" name="Group 84"/>
          <p:cNvGrpSpPr/>
          <p:nvPr/>
        </p:nvGrpSpPr>
        <p:grpSpPr>
          <a:xfrm>
            <a:off x="1953540" y="5776680"/>
            <a:ext cx="414720" cy="349920"/>
            <a:chOff x="1953540" y="5776680"/>
            <a:chExt cx="414720" cy="349920"/>
          </a:xfrm>
        </p:grpSpPr>
        <mc:AlternateContent xmlns:mc="http://schemas.openxmlformats.org/markup-compatibility/2006" xmlns:p14="http://schemas.microsoft.com/office/powerpoint/2010/main">
          <mc:Choice Requires="p14">
            <p:contentPart p14:bwMode="auto" r:id="rId120">
              <p14:nvContentPartPr>
                <p14:cNvPr id="69" name="Ink 68"/>
                <p14:cNvContentPartPr/>
                <p14:nvPr/>
              </p14:nvContentPartPr>
              <p14:xfrm>
                <a:off x="1953540" y="5776680"/>
                <a:ext cx="209880" cy="349920"/>
              </p14:xfrm>
            </p:contentPart>
          </mc:Choice>
          <mc:Fallback xmlns="">
            <p:pic>
              <p:nvPicPr>
                <p:cNvPr id="69" name="Ink 68"/>
              </p:nvPicPr>
              <p:blipFill>
                <a:blip r:embed="rId121"/>
              </p:blipFill>
              <p:spPr>
                <a:xfrm>
                  <a:off x="1953540" y="5776680"/>
                  <a:ext cx="209880" cy="34992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70" name="Ink 69"/>
                <p14:cNvContentPartPr/>
                <p14:nvPr/>
              </p14:nvContentPartPr>
              <p14:xfrm>
                <a:off x="2243700" y="5794680"/>
                <a:ext cx="94680" cy="10800"/>
              </p14:xfrm>
            </p:contentPart>
          </mc:Choice>
          <mc:Fallback xmlns="">
            <p:pic>
              <p:nvPicPr>
                <p:cNvPr id="70" name="Ink 69"/>
              </p:nvPicPr>
              <p:blipFill>
                <a:blip r:embed="rId123"/>
              </p:blipFill>
              <p:spPr>
                <a:xfrm>
                  <a:off x="2243700" y="5794680"/>
                  <a:ext cx="94680" cy="1080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73" name="Ink 72"/>
                <p14:cNvContentPartPr/>
                <p14:nvPr/>
              </p14:nvContentPartPr>
              <p14:xfrm>
                <a:off x="2252340" y="5845800"/>
                <a:ext cx="115920" cy="2880"/>
              </p14:xfrm>
            </p:contentPart>
          </mc:Choice>
          <mc:Fallback xmlns="">
            <p:pic>
              <p:nvPicPr>
                <p:cNvPr id="73" name="Ink 72"/>
              </p:nvPicPr>
              <p:blipFill>
                <a:blip r:embed="rId125"/>
              </p:blipFill>
              <p:spPr>
                <a:xfrm>
                  <a:off x="2252340" y="5845800"/>
                  <a:ext cx="115920" cy="2880"/>
                </a:xfrm>
                <a:prstGeom prst="rect"/>
              </p:spPr>
            </p:pic>
          </mc:Fallback>
        </mc:AlternateContent>
      </p:grpSp>
      <p:grpSp>
        <p:nvGrpSpPr>
          <p:cNvPr id="84" name="Group 83"/>
          <p:cNvGrpSpPr/>
          <p:nvPr/>
        </p:nvGrpSpPr>
        <p:grpSpPr>
          <a:xfrm>
            <a:off x="2033460" y="6255120"/>
            <a:ext cx="343800" cy="277920"/>
            <a:chOff x="2033460" y="6255120"/>
            <a:chExt cx="343800" cy="277920"/>
          </a:xfrm>
        </p:grpSpPr>
        <mc:AlternateContent xmlns:mc="http://schemas.openxmlformats.org/markup-compatibility/2006" xmlns:p14="http://schemas.microsoft.com/office/powerpoint/2010/main">
          <mc:Choice Requires="p14">
            <p:contentPart p14:bwMode="auto" r:id="rId126">
              <p14:nvContentPartPr>
                <p14:cNvPr id="74" name="Ink 73"/>
                <p14:cNvContentPartPr/>
                <p14:nvPr/>
              </p14:nvContentPartPr>
              <p14:xfrm>
                <a:off x="2033460" y="6255120"/>
                <a:ext cx="119520" cy="277920"/>
              </p14:xfrm>
            </p:contentPart>
          </mc:Choice>
          <mc:Fallback xmlns="">
            <p:pic>
              <p:nvPicPr>
                <p:cNvPr id="74" name="Ink 73"/>
              </p:nvPicPr>
              <p:blipFill>
                <a:blip r:embed="rId127"/>
              </p:blipFill>
              <p:spPr>
                <a:xfrm>
                  <a:off x="2033460" y="6255120"/>
                  <a:ext cx="119520" cy="27792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75" name="Ink 74"/>
                <p14:cNvContentPartPr/>
                <p14:nvPr/>
              </p14:nvContentPartPr>
              <p14:xfrm>
                <a:off x="2247660" y="6330000"/>
                <a:ext cx="115920" cy="10800"/>
              </p14:xfrm>
            </p:contentPart>
          </mc:Choice>
          <mc:Fallback xmlns="">
            <p:pic>
              <p:nvPicPr>
                <p:cNvPr id="75" name="Ink 74"/>
              </p:nvPicPr>
              <p:blipFill>
                <a:blip r:embed="rId129"/>
              </p:blipFill>
              <p:spPr>
                <a:xfrm>
                  <a:off x="2247660" y="6330000"/>
                  <a:ext cx="115920" cy="1080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77" name="Ink 76"/>
                <p14:cNvContentPartPr/>
                <p14:nvPr/>
              </p14:nvContentPartPr>
              <p14:xfrm>
                <a:off x="2228580" y="6387960"/>
                <a:ext cx="148680" cy="5400"/>
              </p14:xfrm>
            </p:contentPart>
          </mc:Choice>
          <mc:Fallback xmlns="">
            <p:pic>
              <p:nvPicPr>
                <p:cNvPr id="77" name="Ink 76"/>
              </p:nvPicPr>
              <p:blipFill>
                <a:blip r:embed="rId131"/>
              </p:blipFill>
              <p:spPr>
                <a:xfrm>
                  <a:off x="2228580" y="6387960"/>
                  <a:ext cx="148680" cy="5400"/>
                </a:xfrm>
                <a:prstGeom prst="rect"/>
              </p:spPr>
            </p:pic>
          </mc:Fallback>
        </mc:AlternateContent>
      </p:grpSp>
      <p:grpSp>
        <p:nvGrpSpPr>
          <p:cNvPr id="83" name="Group 82"/>
          <p:cNvGrpSpPr/>
          <p:nvPr/>
        </p:nvGrpSpPr>
        <p:grpSpPr>
          <a:xfrm>
            <a:off x="2098980" y="4681200"/>
            <a:ext cx="329040" cy="263520"/>
            <a:chOff x="2098980" y="4681200"/>
            <a:chExt cx="329040" cy="263520"/>
          </a:xfrm>
        </p:grpSpPr>
        <mc:AlternateContent xmlns:mc="http://schemas.openxmlformats.org/markup-compatibility/2006" xmlns:p14="http://schemas.microsoft.com/office/powerpoint/2010/main">
          <mc:Choice Requires="p14">
            <p:contentPart p14:bwMode="auto" r:id="rId132">
              <p14:nvContentPartPr>
                <p14:cNvPr id="78" name="Ink 77"/>
                <p14:cNvContentPartPr/>
                <p14:nvPr/>
              </p14:nvContentPartPr>
              <p14:xfrm>
                <a:off x="2098980" y="4681200"/>
                <a:ext cx="99720" cy="263520"/>
              </p14:xfrm>
            </p:contentPart>
          </mc:Choice>
          <mc:Fallback xmlns="">
            <p:pic>
              <p:nvPicPr>
                <p:cNvPr id="78" name="Ink 77"/>
              </p:nvPicPr>
              <p:blipFill>
                <a:blip r:embed="rId133"/>
              </p:blipFill>
              <p:spPr>
                <a:xfrm>
                  <a:off x="2098980" y="4681200"/>
                  <a:ext cx="99720" cy="26352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80" name="Ink 79"/>
                <p14:cNvContentPartPr/>
                <p14:nvPr/>
              </p14:nvContentPartPr>
              <p14:xfrm>
                <a:off x="2305260" y="4743840"/>
                <a:ext cx="122760" cy="9000"/>
              </p14:xfrm>
            </p:contentPart>
          </mc:Choice>
          <mc:Fallback xmlns="">
            <p:pic>
              <p:nvPicPr>
                <p:cNvPr id="80" name="Ink 79"/>
              </p:nvPicPr>
              <p:blipFill>
                <a:blip r:embed="rId135"/>
              </p:blipFill>
              <p:spPr>
                <a:xfrm>
                  <a:off x="2305260" y="4743840"/>
                  <a:ext cx="122760" cy="900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82" name="Ink 81"/>
                <p14:cNvContentPartPr/>
                <p14:nvPr/>
              </p14:nvContentPartPr>
              <p14:xfrm>
                <a:off x="2312100" y="4794240"/>
                <a:ext cx="110160" cy="360"/>
              </p14:xfrm>
            </p:contentPart>
          </mc:Choice>
          <mc:Fallback xmlns="">
            <p:pic>
              <p:nvPicPr>
                <p:cNvPr id="82" name="Ink 81"/>
              </p:nvPicPr>
              <p:blipFill>
                <a:blip r:embed="rId137"/>
              </p:blipFill>
              <p:spPr>
                <a:xfrm>
                  <a:off x="2312100" y="4794240"/>
                  <a:ext cx="110160" cy="360"/>
                </a:xfrm>
                <a:prstGeom prst="rect"/>
              </p:spPr>
            </p:pic>
          </mc:Fallback>
        </mc:AlternateContent>
      </p:grpSp>
      <p:grpSp>
        <p:nvGrpSpPr>
          <p:cNvPr id="89" name="Group 88"/>
          <p:cNvGrpSpPr/>
          <p:nvPr/>
        </p:nvGrpSpPr>
        <p:grpSpPr>
          <a:xfrm>
            <a:off x="2538180" y="5719080"/>
            <a:ext cx="542160" cy="365040"/>
            <a:chOff x="2538180" y="5719080"/>
            <a:chExt cx="542160" cy="365040"/>
          </a:xfrm>
        </p:grpSpPr>
        <mc:AlternateContent xmlns:mc="http://schemas.openxmlformats.org/markup-compatibility/2006" xmlns:p14="http://schemas.microsoft.com/office/powerpoint/2010/main">
          <mc:Choice Requires="p14">
            <p:contentPart p14:bwMode="auto" r:id="rId138">
              <p14:nvContentPartPr>
                <p14:cNvPr id="86" name="Ink 85"/>
                <p14:cNvContentPartPr/>
                <p14:nvPr/>
              </p14:nvContentPartPr>
              <p14:xfrm>
                <a:off x="2538180" y="5719080"/>
                <a:ext cx="151560" cy="365040"/>
              </p14:xfrm>
            </p:contentPart>
          </mc:Choice>
          <mc:Fallback xmlns="">
            <p:pic>
              <p:nvPicPr>
                <p:cNvPr id="86" name="Ink 85"/>
              </p:nvPicPr>
              <p:blipFill>
                <a:blip r:embed="rId139"/>
              </p:blipFill>
              <p:spPr>
                <a:xfrm>
                  <a:off x="2538180" y="5719080"/>
                  <a:ext cx="151560" cy="36504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87" name="Ink 86"/>
                <p14:cNvContentPartPr/>
                <p14:nvPr/>
              </p14:nvContentPartPr>
              <p14:xfrm>
                <a:off x="2819340" y="5805120"/>
                <a:ext cx="96480" cy="6480"/>
              </p14:xfrm>
            </p:contentPart>
          </mc:Choice>
          <mc:Fallback xmlns="">
            <p:pic>
              <p:nvPicPr>
                <p:cNvPr id="87" name="Ink 86"/>
              </p:nvPicPr>
              <p:blipFill>
                <a:blip r:embed="rId141"/>
              </p:blipFill>
              <p:spPr>
                <a:xfrm>
                  <a:off x="2819340" y="5805120"/>
                  <a:ext cx="96480" cy="648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88" name="Ink 87"/>
                <p14:cNvContentPartPr/>
                <p14:nvPr/>
              </p14:nvContentPartPr>
              <p14:xfrm>
                <a:off x="2959020" y="5743920"/>
                <a:ext cx="121320" cy="255960"/>
              </p14:xfrm>
            </p:contentPart>
          </mc:Choice>
          <mc:Fallback xmlns="">
            <p:pic>
              <p:nvPicPr>
                <p:cNvPr id="88" name="Ink 87"/>
              </p:nvPicPr>
              <p:blipFill>
                <a:blip r:embed="rId143"/>
              </p:blipFill>
              <p:spPr>
                <a:xfrm>
                  <a:off x="2959020" y="5743920"/>
                  <a:ext cx="121320" cy="255960"/>
                </a:xfrm>
                <a:prstGeom prst="rect"/>
              </p:spPr>
            </p:pic>
          </mc:Fallback>
        </mc:AlternateContent>
      </p:grpSp>
      <mc:AlternateContent xmlns:mc="http://schemas.openxmlformats.org/markup-compatibility/2006" xmlns:p14="http://schemas.microsoft.com/office/powerpoint/2010/main">
        <mc:Choice Requires="p14">
          <p:contentPart p14:bwMode="auto" r:id="rId144">
            <p14:nvContentPartPr>
              <p14:cNvPr id="90" name="Ink 89"/>
              <p14:cNvContentPartPr/>
              <p14:nvPr/>
            </p14:nvContentPartPr>
            <p14:xfrm>
              <a:off x="1483740" y="3563400"/>
              <a:ext cx="1175400" cy="452520"/>
            </p14:xfrm>
          </p:contentPart>
        </mc:Choice>
        <mc:Fallback xmlns="">
          <p:pic>
            <p:nvPicPr>
              <p:cNvPr id="90" name="Ink 89"/>
            </p:nvPicPr>
            <p:blipFill>
              <a:blip r:embed="rId145"/>
            </p:blipFill>
            <p:spPr>
              <a:xfrm>
                <a:off x="1483740" y="3563400"/>
                <a:ext cx="1175400" cy="452520"/>
              </a:xfrm>
              <a:prstGeom prst="rect"/>
            </p:spPr>
          </p:pic>
        </mc:Fallback>
      </mc:AlternateContent>
      <p:grpSp>
        <p:nvGrpSpPr>
          <p:cNvPr id="100" name="Group 99"/>
          <p:cNvGrpSpPr/>
          <p:nvPr/>
        </p:nvGrpSpPr>
        <p:grpSpPr>
          <a:xfrm>
            <a:off x="2578500" y="4654920"/>
            <a:ext cx="1316880" cy="296280"/>
            <a:chOff x="2578500" y="4654920"/>
            <a:chExt cx="1316880" cy="296280"/>
          </a:xfrm>
        </p:grpSpPr>
        <mc:AlternateContent xmlns:mc="http://schemas.openxmlformats.org/markup-compatibility/2006" xmlns:p14="http://schemas.microsoft.com/office/powerpoint/2010/main">
          <mc:Choice Requires="p14">
            <p:contentPart p14:bwMode="auto" r:id="rId146">
              <p14:nvContentPartPr>
                <p14:cNvPr id="91" name="Ink 90"/>
                <p14:cNvContentPartPr/>
                <p14:nvPr/>
              </p14:nvContentPartPr>
              <p14:xfrm>
                <a:off x="2578500" y="4685880"/>
                <a:ext cx="101160" cy="265320"/>
              </p14:xfrm>
            </p:contentPart>
          </mc:Choice>
          <mc:Fallback xmlns="">
            <p:pic>
              <p:nvPicPr>
                <p:cNvPr id="91" name="Ink 90"/>
              </p:nvPicPr>
              <p:blipFill>
                <a:blip r:embed="rId147"/>
              </p:blipFill>
              <p:spPr>
                <a:xfrm>
                  <a:off x="2578500" y="4685880"/>
                  <a:ext cx="101160" cy="26532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92" name="Ink 91"/>
                <p14:cNvContentPartPr/>
                <p14:nvPr/>
              </p14:nvContentPartPr>
              <p14:xfrm>
                <a:off x="2837700" y="4727280"/>
                <a:ext cx="14040" cy="189720"/>
              </p14:xfrm>
            </p:contentPart>
          </mc:Choice>
          <mc:Fallback xmlns="">
            <p:pic>
              <p:nvPicPr>
                <p:cNvPr id="92" name="Ink 91"/>
              </p:nvPicPr>
              <p:blipFill>
                <a:blip r:embed="rId149"/>
              </p:blipFill>
              <p:spPr>
                <a:xfrm>
                  <a:off x="2837700" y="4727280"/>
                  <a:ext cx="14040" cy="18972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93" name="Ink 92"/>
                <p14:cNvContentPartPr/>
                <p14:nvPr/>
              </p14:nvContentPartPr>
              <p14:xfrm>
                <a:off x="2791620" y="4801800"/>
                <a:ext cx="101520" cy="360"/>
              </p14:xfrm>
            </p:contentPart>
          </mc:Choice>
          <mc:Fallback xmlns="">
            <p:pic>
              <p:nvPicPr>
                <p:cNvPr id="93" name="Ink 92"/>
              </p:nvPicPr>
              <p:blipFill>
                <a:blip r:embed="rId151"/>
              </p:blipFill>
              <p:spPr>
                <a:xfrm>
                  <a:off x="2791620" y="4801800"/>
                  <a:ext cx="101520" cy="36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94" name="Ink 93"/>
                <p14:cNvContentPartPr/>
                <p14:nvPr/>
              </p14:nvContentPartPr>
              <p14:xfrm>
                <a:off x="2991780" y="4698120"/>
                <a:ext cx="147600" cy="181440"/>
              </p14:xfrm>
            </p:contentPart>
          </mc:Choice>
          <mc:Fallback xmlns="">
            <p:pic>
              <p:nvPicPr>
                <p:cNvPr id="94" name="Ink 93"/>
              </p:nvPicPr>
              <p:blipFill>
                <a:blip r:embed="rId153"/>
              </p:blipFill>
              <p:spPr>
                <a:xfrm>
                  <a:off x="2991780" y="4698120"/>
                  <a:ext cx="147600" cy="18144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95" name="Ink 94"/>
                <p14:cNvContentPartPr/>
                <p14:nvPr/>
              </p14:nvContentPartPr>
              <p14:xfrm>
                <a:off x="3198420" y="4704960"/>
                <a:ext cx="160200" cy="165600"/>
              </p14:xfrm>
            </p:contentPart>
          </mc:Choice>
          <mc:Fallback xmlns="">
            <p:pic>
              <p:nvPicPr>
                <p:cNvPr id="95" name="Ink 94"/>
              </p:nvPicPr>
              <p:blipFill>
                <a:blip r:embed="rId155"/>
              </p:blipFill>
              <p:spPr>
                <a:xfrm>
                  <a:off x="3198420" y="4704960"/>
                  <a:ext cx="160200" cy="16560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97" name="Ink 96"/>
                <p14:cNvContentPartPr/>
                <p14:nvPr/>
              </p14:nvContentPartPr>
              <p14:xfrm>
                <a:off x="3514140" y="4710000"/>
                <a:ext cx="17280" cy="203040"/>
              </p14:xfrm>
            </p:contentPart>
          </mc:Choice>
          <mc:Fallback xmlns="">
            <p:pic>
              <p:nvPicPr>
                <p:cNvPr id="97" name="Ink 96"/>
              </p:nvPicPr>
              <p:blipFill>
                <a:blip r:embed="rId157"/>
              </p:blipFill>
              <p:spPr>
                <a:xfrm>
                  <a:off x="3514140" y="4710000"/>
                  <a:ext cx="17280" cy="20304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98" name="Ink 97"/>
                <p14:cNvContentPartPr/>
                <p14:nvPr/>
              </p14:nvContentPartPr>
              <p14:xfrm>
                <a:off x="3451860" y="4792440"/>
                <a:ext cx="155160" cy="7200"/>
              </p14:xfrm>
            </p:contentPart>
          </mc:Choice>
          <mc:Fallback xmlns="">
            <p:pic>
              <p:nvPicPr>
                <p:cNvPr id="98" name="Ink 97"/>
              </p:nvPicPr>
              <p:blipFill>
                <a:blip r:embed="rId159"/>
              </p:blipFill>
              <p:spPr>
                <a:xfrm>
                  <a:off x="3451860" y="4792440"/>
                  <a:ext cx="155160" cy="720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99" name="Ink 98"/>
                <p14:cNvContentPartPr/>
                <p14:nvPr/>
              </p14:nvContentPartPr>
              <p14:xfrm>
                <a:off x="3708540" y="4654920"/>
                <a:ext cx="186840" cy="250200"/>
              </p14:xfrm>
            </p:contentPart>
          </mc:Choice>
          <mc:Fallback xmlns="">
            <p:pic>
              <p:nvPicPr>
                <p:cNvPr id="99" name="Ink 98"/>
              </p:nvPicPr>
              <p:blipFill>
                <a:blip r:embed="rId161"/>
              </p:blipFill>
              <p:spPr>
                <a:xfrm>
                  <a:off x="3708540" y="4654920"/>
                  <a:ext cx="186840" cy="250200"/>
                </a:xfrm>
                <a:prstGeom prst="rect"/>
              </p:spPr>
            </p:pic>
          </mc:Fallback>
        </mc:AlternateContent>
      </p:grpSp>
      <p:grpSp>
        <p:nvGrpSpPr>
          <p:cNvPr id="112" name="Group 111"/>
          <p:cNvGrpSpPr/>
          <p:nvPr/>
        </p:nvGrpSpPr>
        <p:grpSpPr>
          <a:xfrm>
            <a:off x="2632500" y="6189600"/>
            <a:ext cx="1505880" cy="470520"/>
            <a:chOff x="2632500" y="6189600"/>
            <a:chExt cx="1505880" cy="470520"/>
          </a:xfrm>
        </p:grpSpPr>
        <mc:AlternateContent xmlns:mc="http://schemas.openxmlformats.org/markup-compatibility/2006" xmlns:p14="http://schemas.microsoft.com/office/powerpoint/2010/main">
          <mc:Choice Requires="p14">
            <p:contentPart p14:bwMode="auto" r:id="rId162">
              <p14:nvContentPartPr>
                <p14:cNvPr id="102" name="Ink 101"/>
                <p14:cNvContentPartPr/>
                <p14:nvPr/>
              </p14:nvContentPartPr>
              <p14:xfrm>
                <a:off x="2632500" y="6269160"/>
                <a:ext cx="98640" cy="256680"/>
              </p14:xfrm>
            </p:contentPart>
          </mc:Choice>
          <mc:Fallback xmlns="">
            <p:pic>
              <p:nvPicPr>
                <p:cNvPr id="102" name="Ink 101"/>
              </p:nvPicPr>
              <p:blipFill>
                <a:blip r:embed="rId163"/>
              </p:blipFill>
              <p:spPr>
                <a:xfrm>
                  <a:off x="2632500" y="6269160"/>
                  <a:ext cx="98640" cy="25668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103" name="Ink 102"/>
                <p14:cNvContentPartPr/>
                <p14:nvPr/>
              </p14:nvContentPartPr>
              <p14:xfrm>
                <a:off x="2844540" y="6333240"/>
                <a:ext cx="13680" cy="198000"/>
              </p14:xfrm>
            </p:contentPart>
          </mc:Choice>
          <mc:Fallback xmlns="">
            <p:pic>
              <p:nvPicPr>
                <p:cNvPr id="103" name="Ink 102"/>
              </p:nvPicPr>
              <p:blipFill>
                <a:blip r:embed="rId165"/>
              </p:blipFill>
              <p:spPr>
                <a:xfrm>
                  <a:off x="2844540" y="6333240"/>
                  <a:ext cx="13680" cy="19800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04" name="Ink 103"/>
                <p14:cNvContentPartPr/>
                <p14:nvPr/>
              </p14:nvContentPartPr>
              <p14:xfrm>
                <a:off x="2764620" y="6426120"/>
                <a:ext cx="134280" cy="360"/>
              </p14:xfrm>
            </p:contentPart>
          </mc:Choice>
          <mc:Fallback xmlns="">
            <p:pic>
              <p:nvPicPr>
                <p:cNvPr id="104" name="Ink 103"/>
              </p:nvPicPr>
              <p:blipFill>
                <a:blip r:embed="rId167"/>
              </p:blipFill>
              <p:spPr>
                <a:xfrm>
                  <a:off x="2764620" y="6426120"/>
                  <a:ext cx="134280" cy="36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105" name="Ink 104"/>
                <p14:cNvContentPartPr/>
                <p14:nvPr/>
              </p14:nvContentPartPr>
              <p14:xfrm>
                <a:off x="3074940" y="6287160"/>
                <a:ext cx="167040" cy="239040"/>
              </p14:xfrm>
            </p:contentPart>
          </mc:Choice>
          <mc:Fallback xmlns="">
            <p:pic>
              <p:nvPicPr>
                <p:cNvPr id="105" name="Ink 104"/>
              </p:nvPicPr>
              <p:blipFill>
                <a:blip r:embed="rId169"/>
              </p:blipFill>
              <p:spPr>
                <a:xfrm>
                  <a:off x="3074940" y="6287160"/>
                  <a:ext cx="167040" cy="23904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p14:cNvContentPartPr/>
                <p14:nvPr/>
              </p14:nvContentPartPr>
              <p14:xfrm>
                <a:off x="3352500" y="6241800"/>
                <a:ext cx="74520" cy="325800"/>
              </p14:xfrm>
            </p:contentPart>
          </mc:Choice>
          <mc:Fallback xmlns="">
            <p:pic>
              <p:nvPicPr>
                <p:cNvPr id="106" name="Ink 105"/>
              </p:nvPicPr>
              <p:blipFill>
                <a:blip r:embed="rId171"/>
              </p:blipFill>
              <p:spPr>
                <a:xfrm>
                  <a:off x="3352500" y="6241800"/>
                  <a:ext cx="74520" cy="32580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07" name="Ink 106"/>
                <p14:cNvContentPartPr/>
                <p14:nvPr/>
              </p14:nvContentPartPr>
              <p14:xfrm>
                <a:off x="3463020" y="6317760"/>
                <a:ext cx="185400" cy="177840"/>
              </p14:xfrm>
            </p:contentPart>
          </mc:Choice>
          <mc:Fallback xmlns="">
            <p:pic>
              <p:nvPicPr>
                <p:cNvPr id="107" name="Ink 106"/>
              </p:nvPicPr>
              <p:blipFill>
                <a:blip r:embed="rId173"/>
              </p:blipFill>
              <p:spPr>
                <a:xfrm>
                  <a:off x="3463020" y="6317760"/>
                  <a:ext cx="185400" cy="17784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p14:cNvContentPartPr/>
                <p14:nvPr/>
              </p14:nvContentPartPr>
              <p14:xfrm>
                <a:off x="3705660" y="6399120"/>
                <a:ext cx="84240" cy="17640"/>
              </p14:xfrm>
            </p:contentPart>
          </mc:Choice>
          <mc:Fallback xmlns="">
            <p:pic>
              <p:nvPicPr>
                <p:cNvPr id="108" name="Ink 107"/>
              </p:nvPicPr>
              <p:blipFill>
                <a:blip r:embed="rId175"/>
              </p:blipFill>
              <p:spPr>
                <a:xfrm>
                  <a:off x="3705660" y="6399120"/>
                  <a:ext cx="84240" cy="1764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10" name="Ink 109"/>
                <p14:cNvContentPartPr/>
                <p14:nvPr/>
              </p14:nvContentPartPr>
              <p14:xfrm>
                <a:off x="3847860" y="6276360"/>
                <a:ext cx="173160" cy="383760"/>
              </p14:xfrm>
            </p:contentPart>
          </mc:Choice>
          <mc:Fallback xmlns="">
            <p:pic>
              <p:nvPicPr>
                <p:cNvPr id="110" name="Ink 109"/>
              </p:nvPicPr>
              <p:blipFill>
                <a:blip r:embed="rId177"/>
              </p:blipFill>
              <p:spPr>
                <a:xfrm>
                  <a:off x="3847860" y="6276360"/>
                  <a:ext cx="173160" cy="38376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11" name="Ink 110"/>
                <p14:cNvContentPartPr/>
                <p14:nvPr/>
              </p14:nvContentPartPr>
              <p14:xfrm>
                <a:off x="4076460" y="6189600"/>
                <a:ext cx="61920" cy="383760"/>
              </p14:xfrm>
            </p:contentPart>
          </mc:Choice>
          <mc:Fallback xmlns="">
            <p:pic>
              <p:nvPicPr>
                <p:cNvPr id="111" name="Ink 110"/>
              </p:nvPicPr>
              <p:blipFill>
                <a:blip r:embed="rId179"/>
              </p:blipFill>
              <p:spPr>
                <a:xfrm>
                  <a:off x="4076460" y="6189600"/>
                  <a:ext cx="61920" cy="383760"/>
                </a:xfrm>
                <a:prstGeom prst="rect"/>
              </p:spPr>
            </p:pic>
          </mc:Fallback>
        </mc:AlternateContent>
      </p:grpSp>
      <p:grpSp>
        <p:nvGrpSpPr>
          <p:cNvPr id="118" name="Group 117"/>
          <p:cNvGrpSpPr/>
          <p:nvPr/>
        </p:nvGrpSpPr>
        <p:grpSpPr>
          <a:xfrm>
            <a:off x="4368060" y="6235320"/>
            <a:ext cx="346320" cy="232200"/>
            <a:chOff x="4368060" y="6235320"/>
            <a:chExt cx="346320" cy="232200"/>
          </a:xfrm>
        </p:grpSpPr>
        <mc:AlternateContent xmlns:mc="http://schemas.openxmlformats.org/markup-compatibility/2006" xmlns:p14="http://schemas.microsoft.com/office/powerpoint/2010/main">
          <mc:Choice Requires="p14">
            <p:contentPart p14:bwMode="auto" r:id="rId180">
              <p14:nvContentPartPr>
                <p14:cNvPr id="113" name="Ink 112"/>
                <p14:cNvContentPartPr/>
                <p14:nvPr/>
              </p14:nvContentPartPr>
              <p14:xfrm>
                <a:off x="4397940" y="6238200"/>
                <a:ext cx="13680" cy="225720"/>
              </p14:xfrm>
            </p:contentPart>
          </mc:Choice>
          <mc:Fallback xmlns="">
            <p:pic>
              <p:nvPicPr>
                <p:cNvPr id="113" name="Ink 112"/>
              </p:nvPicPr>
              <p:blipFill>
                <a:blip r:embed="rId181"/>
              </p:blipFill>
              <p:spPr>
                <a:xfrm>
                  <a:off x="4397940" y="6238200"/>
                  <a:ext cx="13680" cy="22572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14" name="Ink 113"/>
                <p14:cNvContentPartPr/>
                <p14:nvPr/>
              </p14:nvContentPartPr>
              <p14:xfrm>
                <a:off x="4368060" y="6349800"/>
                <a:ext cx="138960" cy="13320"/>
              </p14:xfrm>
            </p:contentPart>
          </mc:Choice>
          <mc:Fallback xmlns="">
            <p:pic>
              <p:nvPicPr>
                <p:cNvPr id="114" name="Ink 113"/>
              </p:nvPicPr>
              <p:blipFill>
                <a:blip r:embed="rId183"/>
              </p:blipFill>
              <p:spPr>
                <a:xfrm>
                  <a:off x="4368060" y="6349800"/>
                  <a:ext cx="138960" cy="1332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16" name="Ink 115"/>
                <p14:cNvContentPartPr/>
                <p14:nvPr/>
              </p14:nvContentPartPr>
              <p14:xfrm>
                <a:off x="4579020" y="6235320"/>
                <a:ext cx="135360" cy="232200"/>
              </p14:xfrm>
            </p:contentPart>
          </mc:Choice>
          <mc:Fallback xmlns="">
            <p:pic>
              <p:nvPicPr>
                <p:cNvPr id="116" name="Ink 115"/>
              </p:nvPicPr>
              <p:blipFill>
                <a:blip r:embed="rId185"/>
              </p:blipFill>
              <p:spPr>
                <a:xfrm>
                  <a:off x="4579020" y="6235320"/>
                  <a:ext cx="135360" cy="232200"/>
                </a:xfrm>
                <a:prstGeom prst="rect"/>
              </p:spPr>
            </p:pic>
          </mc:Fallback>
        </mc:AlternateContent>
      </p:grpSp>
      <mc:AlternateContent xmlns:mc="http://schemas.openxmlformats.org/markup-compatibility/2006" xmlns:p14="http://schemas.microsoft.com/office/powerpoint/2010/main">
        <mc:Choice Requires="p14">
          <p:contentPart p14:bwMode="auto" r:id="rId186">
            <p14:nvContentPartPr>
              <p14:cNvPr id="119" name="Ink 118"/>
              <p14:cNvContentPartPr/>
              <p14:nvPr/>
            </p14:nvContentPartPr>
            <p14:xfrm>
              <a:off x="12043620" y="1520040"/>
              <a:ext cx="1440" cy="3960"/>
            </p14:xfrm>
          </p:contentPart>
        </mc:Choice>
        <mc:Fallback xmlns="">
          <p:pic>
            <p:nvPicPr>
              <p:cNvPr id="119" name="Ink 118"/>
            </p:nvPicPr>
            <p:blipFill>
              <a:blip r:embed="rId187"/>
            </p:blipFill>
            <p:spPr>
              <a:xfrm>
                <a:off x="12043620" y="1520040"/>
                <a:ext cx="1440" cy="3960"/>
              </a:xfrm>
              <a:prstGeom prst="rect"/>
            </p:spPr>
          </p:pic>
        </mc:Fallback>
      </mc:AlternateContent>
      <p:grpSp>
        <p:nvGrpSpPr>
          <p:cNvPr id="131" name="Group 130"/>
          <p:cNvGrpSpPr/>
          <p:nvPr/>
        </p:nvGrpSpPr>
        <p:grpSpPr>
          <a:xfrm>
            <a:off x="10124460" y="690240"/>
            <a:ext cx="595080" cy="393480"/>
            <a:chOff x="10124460" y="690240"/>
            <a:chExt cx="595080" cy="393480"/>
          </a:xfrm>
        </p:grpSpPr>
        <mc:AlternateContent xmlns:mc="http://schemas.openxmlformats.org/markup-compatibility/2006" xmlns:p14="http://schemas.microsoft.com/office/powerpoint/2010/main">
          <mc:Choice Requires="p14">
            <p:contentPart p14:bwMode="auto" r:id="rId188">
              <p14:nvContentPartPr>
                <p14:cNvPr id="120" name="Ink 119"/>
                <p14:cNvContentPartPr/>
                <p14:nvPr/>
              </p14:nvContentPartPr>
              <p14:xfrm>
                <a:off x="10414980" y="796800"/>
                <a:ext cx="155520" cy="183960"/>
              </p14:xfrm>
            </p:contentPart>
          </mc:Choice>
          <mc:Fallback xmlns="">
            <p:pic>
              <p:nvPicPr>
                <p:cNvPr id="120" name="Ink 119"/>
              </p:nvPicPr>
              <p:blipFill>
                <a:blip r:embed="rId189"/>
              </p:blipFill>
              <p:spPr>
                <a:xfrm>
                  <a:off x="10414980" y="796800"/>
                  <a:ext cx="155520" cy="18396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p14:cNvContentPartPr/>
                <p14:nvPr/>
              </p14:nvContentPartPr>
              <p14:xfrm>
                <a:off x="10645020" y="800760"/>
                <a:ext cx="74520" cy="123480"/>
              </p14:xfrm>
            </p:contentPart>
          </mc:Choice>
          <mc:Fallback xmlns="">
            <p:pic>
              <p:nvPicPr>
                <p:cNvPr id="121" name="Ink 120"/>
              </p:nvPicPr>
              <p:blipFill>
                <a:blip r:embed="rId191"/>
              </p:blipFill>
              <p:spPr>
                <a:xfrm>
                  <a:off x="10645020" y="800760"/>
                  <a:ext cx="74520" cy="12348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24" name="Ink 123"/>
                <p14:cNvContentPartPr/>
                <p14:nvPr/>
              </p14:nvContentPartPr>
              <p14:xfrm>
                <a:off x="10124460" y="690240"/>
                <a:ext cx="282240" cy="393480"/>
              </p14:xfrm>
            </p:contentPart>
          </mc:Choice>
          <mc:Fallback xmlns="">
            <p:pic>
              <p:nvPicPr>
                <p:cNvPr id="124" name="Ink 123"/>
              </p:nvPicPr>
              <p:blipFill>
                <a:blip r:embed="rId193"/>
              </p:blipFill>
              <p:spPr>
                <a:xfrm>
                  <a:off x="10124460" y="690240"/>
                  <a:ext cx="282240" cy="393480"/>
                </a:xfrm>
                <a:prstGeom prst="rect"/>
              </p:spPr>
            </p:pic>
          </mc:Fallback>
        </mc:AlternateContent>
      </p:grpSp>
      <p:grpSp>
        <p:nvGrpSpPr>
          <p:cNvPr id="130" name="Group 129"/>
          <p:cNvGrpSpPr/>
          <p:nvPr/>
        </p:nvGrpSpPr>
        <p:grpSpPr>
          <a:xfrm>
            <a:off x="10873260" y="566760"/>
            <a:ext cx="479880" cy="439200"/>
            <a:chOff x="10873260" y="566760"/>
            <a:chExt cx="479880" cy="439200"/>
          </a:xfrm>
        </p:grpSpPr>
        <mc:AlternateContent xmlns:mc="http://schemas.openxmlformats.org/markup-compatibility/2006" xmlns:p14="http://schemas.microsoft.com/office/powerpoint/2010/main">
          <mc:Choice Requires="p14">
            <p:contentPart p14:bwMode="auto" r:id="rId194">
              <p14:nvContentPartPr>
                <p14:cNvPr id="122" name="Ink 121"/>
                <p14:cNvContentPartPr/>
                <p14:nvPr/>
              </p14:nvContentPartPr>
              <p14:xfrm>
                <a:off x="10873260" y="864120"/>
                <a:ext cx="24480" cy="64440"/>
              </p14:xfrm>
            </p:contentPart>
          </mc:Choice>
          <mc:Fallback xmlns="">
            <p:pic>
              <p:nvPicPr>
                <p:cNvPr id="122" name="Ink 121"/>
              </p:nvPicPr>
              <p:blipFill>
                <a:blip r:embed="rId195"/>
              </p:blipFill>
              <p:spPr>
                <a:xfrm>
                  <a:off x="10873260" y="864120"/>
                  <a:ext cx="24480" cy="6444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23" name="Ink 122"/>
                <p14:cNvContentPartPr/>
                <p14:nvPr/>
              </p14:nvContentPartPr>
              <p14:xfrm>
                <a:off x="10964700" y="724440"/>
                <a:ext cx="212040" cy="163440"/>
              </p14:xfrm>
            </p:contentPart>
          </mc:Choice>
          <mc:Fallback xmlns="">
            <p:pic>
              <p:nvPicPr>
                <p:cNvPr id="123" name="Ink 122"/>
              </p:nvPicPr>
              <p:blipFill>
                <a:blip r:embed="rId197"/>
              </p:blipFill>
              <p:spPr>
                <a:xfrm>
                  <a:off x="10964700" y="724440"/>
                  <a:ext cx="212040" cy="16344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p14:cNvContentPartPr/>
                <p14:nvPr/>
              </p14:nvContentPartPr>
              <p14:xfrm>
                <a:off x="11201580" y="566760"/>
                <a:ext cx="151560" cy="439200"/>
              </p14:xfrm>
            </p:contentPart>
          </mc:Choice>
          <mc:Fallback xmlns="">
            <p:pic>
              <p:nvPicPr>
                <p:cNvPr id="125" name="Ink 124"/>
              </p:nvPicPr>
              <p:blipFill>
                <a:blip r:embed="rId199"/>
              </p:blipFill>
              <p:spPr>
                <a:xfrm>
                  <a:off x="11201580" y="566760"/>
                  <a:ext cx="151560" cy="439200"/>
                </a:xfrm>
                <a:prstGeom prst="rect"/>
              </p:spPr>
            </p:pic>
          </mc:Fallback>
        </mc:AlternateContent>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itle 1"/>
          <p:cNvSpPr>
            <a:spLocks noGrp="1"/>
          </p:cNvSpPr>
          <p:nvPr>
            <p:ph type="title"/>
          </p:nvPr>
        </p:nvSpPr>
        <p:spPr>
          <a:xfrm>
            <a:off x="5084340" y="176930"/>
            <a:ext cx="10168128" cy="6092890"/>
          </a:xfrm>
        </p:spPr>
        <p:txBody>
          <a:bodyPr>
            <a:noAutofit/>
          </a:bodyPr>
          <a:lstStyle/>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drawBrensanhamCircle</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 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while</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 y)</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RED);</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if</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4</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6</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else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4</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4880" y="1899480"/>
              <a:ext cx="29160" cy="9000"/>
            </p14:xfrm>
          </p:contentPart>
        </mc:Choice>
        <mc:Fallback xmlns="">
          <p:pic>
            <p:nvPicPr>
              <p:cNvPr id="2" name="Ink 1"/>
            </p:nvPicPr>
            <p:blipFill>
              <a:blip r:embed="rId3"/>
            </p:blipFill>
            <p:spPr>
              <a:xfrm>
                <a:off x="-74880" y="1899480"/>
                <a:ext cx="29160" cy="900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130" name="Ink 129"/>
              <p14:cNvContentPartPr/>
              <p14:nvPr/>
            </p14:nvContentPartPr>
            <p14:xfrm>
              <a:off x="-72000" y="1885440"/>
              <a:ext cx="7200" cy="360"/>
            </p14:xfrm>
          </p:contentPart>
        </mc:Choice>
        <mc:Fallback xmlns="">
          <p:pic>
            <p:nvPicPr>
              <p:cNvPr id="130" name="Ink 129"/>
            </p:nvPicPr>
            <p:blipFill>
              <a:blip r:embed="rId5"/>
            </p:blipFill>
            <p:spPr>
              <a:xfrm>
                <a:off x="-72000" y="1885440"/>
                <a:ext cx="720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31" name="Ink 130"/>
              <p14:cNvContentPartPr/>
              <p14:nvPr/>
            </p14:nvContentPartPr>
            <p14:xfrm>
              <a:off x="387000" y="283440"/>
              <a:ext cx="11880" cy="257400"/>
            </p14:xfrm>
          </p:contentPart>
        </mc:Choice>
        <mc:Fallback xmlns="">
          <p:pic>
            <p:nvPicPr>
              <p:cNvPr id="131" name="Ink 130"/>
            </p:nvPicPr>
            <p:blipFill>
              <a:blip r:embed="rId7"/>
            </p:blipFill>
            <p:spPr>
              <a:xfrm>
                <a:off x="387000" y="283440"/>
                <a:ext cx="11880" cy="257400"/>
              </a:xfrm>
              <a:prstGeom prst="rect"/>
            </p:spPr>
          </p:pic>
        </mc:Fallback>
      </mc:AlternateContent>
      <p:grpSp>
        <p:nvGrpSpPr>
          <p:cNvPr id="147" name="Group 146"/>
          <p:cNvGrpSpPr/>
          <p:nvPr/>
        </p:nvGrpSpPr>
        <p:grpSpPr>
          <a:xfrm>
            <a:off x="275400" y="239520"/>
            <a:ext cx="4750920" cy="679320"/>
            <a:chOff x="275400" y="239520"/>
            <a:chExt cx="4750920" cy="679320"/>
          </a:xfrm>
        </p:grpSpPr>
        <mc:AlternateContent xmlns:mc="http://schemas.openxmlformats.org/markup-compatibility/2006" xmlns:p14="http://schemas.microsoft.com/office/powerpoint/2010/main">
          <mc:Choice Requires="p14">
            <p:contentPart p14:bwMode="auto" r:id="rId8">
              <p14:nvContentPartPr>
                <p14:cNvPr id="132" name="Ink 131"/>
                <p14:cNvContentPartPr/>
                <p14:nvPr/>
              </p14:nvContentPartPr>
              <p14:xfrm>
                <a:off x="285840" y="244200"/>
                <a:ext cx="1700640" cy="346320"/>
              </p14:xfrm>
            </p:contentPart>
          </mc:Choice>
          <mc:Fallback xmlns="">
            <p:pic>
              <p:nvPicPr>
                <p:cNvPr id="132" name="Ink 131"/>
              </p:nvPicPr>
              <p:blipFill>
                <a:blip r:embed="rId9"/>
              </p:blipFill>
              <p:spPr>
                <a:xfrm>
                  <a:off x="285840" y="244200"/>
                  <a:ext cx="1700640" cy="3463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33" name="Ink 132"/>
                <p14:cNvContentPartPr/>
                <p14:nvPr/>
              </p14:nvContentPartPr>
              <p14:xfrm>
                <a:off x="2089440" y="379200"/>
                <a:ext cx="5040" cy="69480"/>
              </p14:xfrm>
            </p:contentPart>
          </mc:Choice>
          <mc:Fallback xmlns="">
            <p:pic>
              <p:nvPicPr>
                <p:cNvPr id="133" name="Ink 132"/>
              </p:nvPicPr>
              <p:blipFill>
                <a:blip r:embed="rId11"/>
              </p:blipFill>
              <p:spPr>
                <a:xfrm>
                  <a:off x="2089440" y="379200"/>
                  <a:ext cx="5040" cy="694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34" name="Ink 133"/>
                <p14:cNvContentPartPr/>
                <p14:nvPr/>
              </p14:nvContentPartPr>
              <p14:xfrm>
                <a:off x="2057760" y="397560"/>
                <a:ext cx="150480" cy="269280"/>
              </p14:xfrm>
            </p:contentPart>
          </mc:Choice>
          <mc:Fallback xmlns="">
            <p:pic>
              <p:nvPicPr>
                <p:cNvPr id="134" name="Ink 133"/>
              </p:nvPicPr>
              <p:blipFill>
                <a:blip r:embed="rId13"/>
              </p:blipFill>
              <p:spPr>
                <a:xfrm>
                  <a:off x="2057760" y="397560"/>
                  <a:ext cx="150480" cy="2692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5" name="Ink 134"/>
                <p14:cNvContentPartPr/>
                <p14:nvPr/>
              </p14:nvContentPartPr>
              <p14:xfrm>
                <a:off x="2437560" y="371280"/>
                <a:ext cx="828720" cy="302400"/>
              </p14:xfrm>
            </p:contentPart>
          </mc:Choice>
          <mc:Fallback xmlns="">
            <p:pic>
              <p:nvPicPr>
                <p:cNvPr id="135" name="Ink 134"/>
              </p:nvPicPr>
              <p:blipFill>
                <a:blip r:embed="rId15"/>
              </p:blipFill>
              <p:spPr>
                <a:xfrm>
                  <a:off x="2437560" y="371280"/>
                  <a:ext cx="828720" cy="3024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36" name="Ink 135"/>
                <p14:cNvContentPartPr/>
                <p14:nvPr/>
              </p14:nvContentPartPr>
              <p14:xfrm>
                <a:off x="2817720" y="249240"/>
                <a:ext cx="104760" cy="85320"/>
              </p14:xfrm>
            </p:contentPart>
          </mc:Choice>
          <mc:Fallback xmlns="">
            <p:pic>
              <p:nvPicPr>
                <p:cNvPr id="136" name="Ink 135"/>
              </p:nvPicPr>
              <p:blipFill>
                <a:blip r:embed="rId17"/>
              </p:blipFill>
              <p:spPr>
                <a:xfrm>
                  <a:off x="2817720" y="249240"/>
                  <a:ext cx="104760" cy="8532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37" name="Ink 136"/>
                <p14:cNvContentPartPr/>
                <p14:nvPr/>
              </p14:nvContentPartPr>
              <p14:xfrm>
                <a:off x="3359880" y="375600"/>
                <a:ext cx="1571760" cy="526320"/>
              </p14:xfrm>
            </p:contentPart>
          </mc:Choice>
          <mc:Fallback xmlns="">
            <p:pic>
              <p:nvPicPr>
                <p:cNvPr id="137" name="Ink 136"/>
              </p:nvPicPr>
              <p:blipFill>
                <a:blip r:embed="rId19"/>
              </p:blipFill>
              <p:spPr>
                <a:xfrm>
                  <a:off x="3359880" y="375600"/>
                  <a:ext cx="1571760" cy="52632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38" name="Ink 137"/>
                <p14:cNvContentPartPr/>
                <p14:nvPr/>
              </p14:nvContentPartPr>
              <p14:xfrm>
                <a:off x="4600440" y="239520"/>
                <a:ext cx="114480" cy="105480"/>
              </p14:xfrm>
            </p:contentPart>
          </mc:Choice>
          <mc:Fallback xmlns="">
            <p:pic>
              <p:nvPicPr>
                <p:cNvPr id="138" name="Ink 137"/>
              </p:nvPicPr>
              <p:blipFill>
                <a:blip r:embed="rId21"/>
              </p:blipFill>
              <p:spPr>
                <a:xfrm>
                  <a:off x="4600440" y="239520"/>
                  <a:ext cx="114480" cy="10548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39" name="Ink 138"/>
                <p14:cNvContentPartPr/>
                <p14:nvPr/>
              </p14:nvContentPartPr>
              <p14:xfrm>
                <a:off x="4440960" y="413040"/>
                <a:ext cx="144720" cy="7200"/>
              </p14:xfrm>
            </p:contentPart>
          </mc:Choice>
          <mc:Fallback xmlns="">
            <p:pic>
              <p:nvPicPr>
                <p:cNvPr id="139" name="Ink 138"/>
              </p:nvPicPr>
              <p:blipFill>
                <a:blip r:embed="rId23"/>
              </p:blipFill>
              <p:spPr>
                <a:xfrm>
                  <a:off x="4440960" y="413040"/>
                  <a:ext cx="144720" cy="72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41" name="Ink 140"/>
                <p14:cNvContentPartPr/>
                <p14:nvPr/>
              </p14:nvContentPartPr>
              <p14:xfrm>
                <a:off x="275400" y="674400"/>
                <a:ext cx="3016440" cy="124200"/>
              </p14:xfrm>
            </p:contentPart>
          </mc:Choice>
          <mc:Fallback xmlns="">
            <p:pic>
              <p:nvPicPr>
                <p:cNvPr id="141" name="Ink 140"/>
              </p:nvPicPr>
              <p:blipFill>
                <a:blip r:embed="rId25"/>
              </p:blipFill>
              <p:spPr>
                <a:xfrm>
                  <a:off x="275400" y="674400"/>
                  <a:ext cx="3016440" cy="12420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143" name="Ink 142"/>
                <p14:cNvContentPartPr/>
                <p14:nvPr/>
              </p14:nvContentPartPr>
              <p14:xfrm>
                <a:off x="3660480" y="775560"/>
                <a:ext cx="1301760" cy="77400"/>
              </p14:xfrm>
            </p:contentPart>
          </mc:Choice>
          <mc:Fallback xmlns="">
            <p:pic>
              <p:nvPicPr>
                <p:cNvPr id="143" name="Ink 142"/>
              </p:nvPicPr>
              <p:blipFill>
                <a:blip r:embed="rId27"/>
              </p:blipFill>
              <p:spPr>
                <a:xfrm>
                  <a:off x="3660480" y="775560"/>
                  <a:ext cx="1301760" cy="7740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144" name="Ink 143"/>
                <p14:cNvContentPartPr/>
                <p14:nvPr/>
              </p14:nvContentPartPr>
              <p14:xfrm>
                <a:off x="284040" y="773400"/>
                <a:ext cx="2941560" cy="94680"/>
              </p14:xfrm>
            </p:contentPart>
          </mc:Choice>
          <mc:Fallback xmlns="">
            <p:pic>
              <p:nvPicPr>
                <p:cNvPr id="144" name="Ink 143"/>
              </p:nvPicPr>
              <p:blipFill>
                <a:blip r:embed="rId29"/>
              </p:blipFill>
              <p:spPr>
                <a:xfrm>
                  <a:off x="284040" y="773400"/>
                  <a:ext cx="2941560" cy="9468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146" name="Ink 145"/>
                <p14:cNvContentPartPr/>
                <p14:nvPr/>
              </p14:nvContentPartPr>
              <p14:xfrm>
                <a:off x="3651120" y="840720"/>
                <a:ext cx="1375200" cy="78120"/>
              </p14:xfrm>
            </p:contentPart>
          </mc:Choice>
          <mc:Fallback xmlns="">
            <p:pic>
              <p:nvPicPr>
                <p:cNvPr id="146" name="Ink 145"/>
              </p:nvPicPr>
              <p:blipFill>
                <a:blip r:embed="rId31"/>
              </p:blipFill>
              <p:spPr>
                <a:xfrm>
                  <a:off x="3651120" y="840720"/>
                  <a:ext cx="1375200" cy="78120"/>
                </a:xfrm>
                <a:prstGeom prst="rect"/>
              </p:spPr>
            </p:pic>
          </mc:Fallback>
        </mc:AlternateContent>
      </p:grpSp>
      <mc:AlternateContent xmlns:mc="http://schemas.openxmlformats.org/markup-compatibility/2006" xmlns:p14="http://schemas.microsoft.com/office/powerpoint/2010/main">
        <mc:Choice Requires="p14">
          <p:contentPart p14:bwMode="auto" r:id="rId32">
            <p14:nvContentPartPr>
              <p14:cNvPr id="164" name="Ink 163"/>
              <p14:cNvContentPartPr/>
              <p14:nvPr/>
            </p14:nvContentPartPr>
            <p14:xfrm>
              <a:off x="-88560" y="1688880"/>
              <a:ext cx="360" cy="360"/>
            </p14:xfrm>
          </p:contentPart>
        </mc:Choice>
        <mc:Fallback xmlns="">
          <p:pic>
            <p:nvPicPr>
              <p:cNvPr id="164" name="Ink 163"/>
            </p:nvPicPr>
            <p:blipFill>
              <a:blip r:embed="rId33"/>
            </p:blipFill>
            <p:spPr>
              <a:xfrm>
                <a:off x="-88560" y="1688880"/>
                <a:ext cx="360" cy="360"/>
              </a:xfrm>
              <a:prstGeom prst="rect"/>
            </p:spPr>
          </p:pic>
        </mc:Fallback>
      </mc:AlternateContent>
      <p:grpSp>
        <p:nvGrpSpPr>
          <p:cNvPr id="173" name="Group 172"/>
          <p:cNvGrpSpPr/>
          <p:nvPr/>
        </p:nvGrpSpPr>
        <p:grpSpPr>
          <a:xfrm>
            <a:off x="964800" y="1007400"/>
            <a:ext cx="1509480" cy="382680"/>
            <a:chOff x="964800" y="1007400"/>
            <a:chExt cx="1509480" cy="382680"/>
          </a:xfrm>
        </p:grpSpPr>
        <mc:AlternateContent xmlns:mc="http://schemas.openxmlformats.org/markup-compatibility/2006" xmlns:p14="http://schemas.microsoft.com/office/powerpoint/2010/main">
          <mc:Choice Requires="p14">
            <p:contentPart p14:bwMode="auto" r:id="rId34">
              <p14:nvContentPartPr>
                <p14:cNvPr id="165" name="Ink 164"/>
                <p14:cNvContentPartPr/>
                <p14:nvPr/>
              </p14:nvContentPartPr>
              <p14:xfrm>
                <a:off x="964800" y="1065000"/>
                <a:ext cx="176400" cy="150120"/>
              </p14:xfrm>
            </p:contentPart>
          </mc:Choice>
          <mc:Fallback xmlns="">
            <p:pic>
              <p:nvPicPr>
                <p:cNvPr id="165" name="Ink 164"/>
              </p:nvPicPr>
              <p:blipFill>
                <a:blip r:embed="rId35"/>
              </p:blipFill>
              <p:spPr>
                <a:xfrm>
                  <a:off x="964800" y="1065000"/>
                  <a:ext cx="176400" cy="15012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166" name="Ink 165"/>
                <p14:cNvContentPartPr/>
                <p14:nvPr/>
              </p14:nvContentPartPr>
              <p14:xfrm>
                <a:off x="1191600" y="1074000"/>
                <a:ext cx="102240" cy="13320"/>
              </p14:xfrm>
            </p:contentPart>
          </mc:Choice>
          <mc:Fallback xmlns="">
            <p:pic>
              <p:nvPicPr>
                <p:cNvPr id="166" name="Ink 165"/>
              </p:nvPicPr>
              <p:blipFill>
                <a:blip r:embed="rId37"/>
              </p:blipFill>
              <p:spPr>
                <a:xfrm>
                  <a:off x="1191600" y="1074000"/>
                  <a:ext cx="102240" cy="1332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167" name="Ink 166"/>
                <p14:cNvContentPartPr/>
                <p14:nvPr/>
              </p14:nvContentPartPr>
              <p14:xfrm>
                <a:off x="1217520" y="1120800"/>
                <a:ext cx="76320" cy="5400"/>
              </p14:xfrm>
            </p:contentPart>
          </mc:Choice>
          <mc:Fallback xmlns="">
            <p:pic>
              <p:nvPicPr>
                <p:cNvPr id="167" name="Ink 166"/>
              </p:nvPicPr>
              <p:blipFill>
                <a:blip r:embed="rId39"/>
              </p:blipFill>
              <p:spPr>
                <a:xfrm>
                  <a:off x="1217520" y="1120800"/>
                  <a:ext cx="76320" cy="540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168" name="Ink 167"/>
                <p14:cNvContentPartPr/>
                <p14:nvPr/>
              </p14:nvContentPartPr>
              <p14:xfrm>
                <a:off x="1408320" y="1007400"/>
                <a:ext cx="126000" cy="170280"/>
              </p14:xfrm>
            </p:contentPart>
          </mc:Choice>
          <mc:Fallback xmlns="">
            <p:pic>
              <p:nvPicPr>
                <p:cNvPr id="168" name="Ink 167"/>
              </p:nvPicPr>
              <p:blipFill>
                <a:blip r:embed="rId41"/>
              </p:blipFill>
              <p:spPr>
                <a:xfrm>
                  <a:off x="1408320" y="1007400"/>
                  <a:ext cx="126000" cy="17028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169" name="Ink 168"/>
                <p14:cNvContentPartPr/>
                <p14:nvPr/>
              </p14:nvContentPartPr>
              <p14:xfrm>
                <a:off x="1647720" y="1189200"/>
                <a:ext cx="33120" cy="95760"/>
              </p14:xfrm>
            </p:contentPart>
          </mc:Choice>
          <mc:Fallback xmlns="">
            <p:pic>
              <p:nvPicPr>
                <p:cNvPr id="169" name="Ink 168"/>
              </p:nvPicPr>
              <p:blipFill>
                <a:blip r:embed="rId43"/>
              </p:blipFill>
              <p:spPr>
                <a:xfrm>
                  <a:off x="1647720" y="1189200"/>
                  <a:ext cx="33120" cy="9576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170" name="Ink 169"/>
                <p14:cNvContentPartPr/>
                <p14:nvPr/>
              </p14:nvContentPartPr>
              <p14:xfrm>
                <a:off x="1823760" y="1056000"/>
                <a:ext cx="178560" cy="334080"/>
              </p14:xfrm>
            </p:contentPart>
          </mc:Choice>
          <mc:Fallback xmlns="">
            <p:pic>
              <p:nvPicPr>
                <p:cNvPr id="170" name="Ink 169"/>
              </p:nvPicPr>
              <p:blipFill>
                <a:blip r:embed="rId45"/>
              </p:blipFill>
              <p:spPr>
                <a:xfrm>
                  <a:off x="1823760" y="1056000"/>
                  <a:ext cx="178560" cy="33408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171" name="Ink 170"/>
                <p14:cNvContentPartPr/>
                <p14:nvPr/>
              </p14:nvContentPartPr>
              <p14:xfrm>
                <a:off x="2077200" y="1142400"/>
                <a:ext cx="97560" cy="57600"/>
              </p14:xfrm>
            </p:contentPart>
          </mc:Choice>
          <mc:Fallback xmlns="">
            <p:pic>
              <p:nvPicPr>
                <p:cNvPr id="171" name="Ink 170"/>
              </p:nvPicPr>
              <p:blipFill>
                <a:blip r:embed="rId47"/>
              </p:blipFill>
              <p:spPr>
                <a:xfrm>
                  <a:off x="2077200" y="1142400"/>
                  <a:ext cx="97560" cy="5760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172" name="Ink 171"/>
                <p14:cNvContentPartPr/>
                <p14:nvPr/>
              </p14:nvContentPartPr>
              <p14:xfrm>
                <a:off x="2294640" y="1079760"/>
                <a:ext cx="179640" cy="157320"/>
              </p14:xfrm>
            </p:contentPart>
          </mc:Choice>
          <mc:Fallback xmlns="">
            <p:pic>
              <p:nvPicPr>
                <p:cNvPr id="172" name="Ink 171"/>
              </p:nvPicPr>
              <p:blipFill>
                <a:blip r:embed="rId49"/>
              </p:blipFill>
              <p:spPr>
                <a:xfrm>
                  <a:off x="2294640" y="1079760"/>
                  <a:ext cx="179640" cy="157320"/>
                </a:xfrm>
                <a:prstGeom prst="rect"/>
              </p:spPr>
            </p:pic>
          </mc:Fallback>
        </mc:AlternateContent>
      </p:grpSp>
      <p:grpSp>
        <p:nvGrpSpPr>
          <p:cNvPr id="182" name="Group 181"/>
          <p:cNvGrpSpPr/>
          <p:nvPr/>
        </p:nvGrpSpPr>
        <p:grpSpPr>
          <a:xfrm>
            <a:off x="1245600" y="1414560"/>
            <a:ext cx="1413360" cy="307440"/>
            <a:chOff x="1245600" y="1414560"/>
            <a:chExt cx="1413360" cy="307440"/>
          </a:xfrm>
        </p:grpSpPr>
        <mc:AlternateContent xmlns:mc="http://schemas.openxmlformats.org/markup-compatibility/2006" xmlns:p14="http://schemas.microsoft.com/office/powerpoint/2010/main">
          <mc:Choice Requires="p14">
            <p:contentPart p14:bwMode="auto" r:id="rId50">
              <p14:nvContentPartPr>
                <p14:cNvPr id="174" name="Ink 173"/>
                <p14:cNvContentPartPr/>
                <p14:nvPr/>
              </p14:nvContentPartPr>
              <p14:xfrm>
                <a:off x="1245600" y="1414560"/>
                <a:ext cx="108000" cy="307440"/>
              </p14:xfrm>
            </p:contentPart>
          </mc:Choice>
          <mc:Fallback xmlns="">
            <p:pic>
              <p:nvPicPr>
                <p:cNvPr id="174" name="Ink 173"/>
              </p:nvPicPr>
              <p:blipFill>
                <a:blip r:embed="rId51"/>
              </p:blipFill>
              <p:spPr>
                <a:xfrm>
                  <a:off x="1245600" y="1414560"/>
                  <a:ext cx="108000" cy="3074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175" name="Ink 174"/>
                <p14:cNvContentPartPr/>
                <p14:nvPr/>
              </p14:nvContentPartPr>
              <p14:xfrm>
                <a:off x="1481400" y="1526160"/>
                <a:ext cx="108000" cy="11520"/>
              </p14:xfrm>
            </p:contentPart>
          </mc:Choice>
          <mc:Fallback xmlns="">
            <p:pic>
              <p:nvPicPr>
                <p:cNvPr id="175" name="Ink 174"/>
              </p:nvPicPr>
              <p:blipFill>
                <a:blip r:embed="rId53"/>
              </p:blipFill>
              <p:spPr>
                <a:xfrm>
                  <a:off x="1481400" y="1526160"/>
                  <a:ext cx="108000" cy="1152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176" name="Ink 175"/>
                <p14:cNvContentPartPr/>
                <p14:nvPr/>
              </p14:nvContentPartPr>
              <p14:xfrm>
                <a:off x="1493640" y="1589160"/>
                <a:ext cx="123480" cy="5400"/>
              </p14:xfrm>
            </p:contentPart>
          </mc:Choice>
          <mc:Fallback xmlns="">
            <p:pic>
              <p:nvPicPr>
                <p:cNvPr id="176" name="Ink 175"/>
              </p:nvPicPr>
              <p:blipFill>
                <a:blip r:embed="rId55"/>
              </p:blipFill>
              <p:spPr>
                <a:xfrm>
                  <a:off x="1493640" y="1589160"/>
                  <a:ext cx="123480" cy="540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177" name="Ink 176"/>
                <p14:cNvContentPartPr/>
                <p14:nvPr/>
              </p14:nvContentPartPr>
              <p14:xfrm>
                <a:off x="1810440" y="1495560"/>
                <a:ext cx="117720" cy="196200"/>
              </p14:xfrm>
            </p:contentPart>
          </mc:Choice>
          <mc:Fallback xmlns="">
            <p:pic>
              <p:nvPicPr>
                <p:cNvPr id="177" name="Ink 176"/>
              </p:nvPicPr>
              <p:blipFill>
                <a:blip r:embed="rId57"/>
              </p:blipFill>
              <p:spPr>
                <a:xfrm>
                  <a:off x="1810440" y="1495560"/>
                  <a:ext cx="117720" cy="19620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178" name="Ink 177"/>
                <p14:cNvContentPartPr/>
                <p14:nvPr/>
              </p14:nvContentPartPr>
              <p14:xfrm>
                <a:off x="2016360" y="1592760"/>
                <a:ext cx="91800" cy="18720"/>
              </p14:xfrm>
            </p:contentPart>
          </mc:Choice>
          <mc:Fallback xmlns="">
            <p:pic>
              <p:nvPicPr>
                <p:cNvPr id="178" name="Ink 177"/>
              </p:nvPicPr>
              <p:blipFill>
                <a:blip r:embed="rId59"/>
              </p:blipFill>
              <p:spPr>
                <a:xfrm>
                  <a:off x="2016360" y="1592760"/>
                  <a:ext cx="91800" cy="1872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179" name="Ink 178"/>
                <p14:cNvContentPartPr/>
                <p14:nvPr/>
              </p14:nvContentPartPr>
              <p14:xfrm>
                <a:off x="2214720" y="1481160"/>
                <a:ext cx="196560" cy="207360"/>
              </p14:xfrm>
            </p:contentPart>
          </mc:Choice>
          <mc:Fallback xmlns="">
            <p:pic>
              <p:nvPicPr>
                <p:cNvPr id="179" name="Ink 178"/>
              </p:nvPicPr>
              <p:blipFill>
                <a:blip r:embed="rId61"/>
              </p:blipFill>
              <p:spPr>
                <a:xfrm>
                  <a:off x="2214720" y="1481160"/>
                  <a:ext cx="196560" cy="20736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181" name="Ink 180"/>
                <p14:cNvContentPartPr/>
                <p14:nvPr/>
              </p14:nvContentPartPr>
              <p14:xfrm>
                <a:off x="2445120" y="1430400"/>
                <a:ext cx="213840" cy="209160"/>
              </p14:xfrm>
            </p:contentPart>
          </mc:Choice>
          <mc:Fallback xmlns="">
            <p:pic>
              <p:nvPicPr>
                <p:cNvPr id="181" name="Ink 180"/>
              </p:nvPicPr>
              <p:blipFill>
                <a:blip r:embed="rId63"/>
              </p:blipFill>
              <p:spPr>
                <a:xfrm>
                  <a:off x="2445120" y="1430400"/>
                  <a:ext cx="213840" cy="209160"/>
                </a:xfrm>
                <a:prstGeom prst="rect"/>
              </p:spPr>
            </p:pic>
          </mc:Fallback>
        </mc:AlternateContent>
      </p:grpSp>
      <p:grpSp>
        <p:nvGrpSpPr>
          <p:cNvPr id="201" name="Group 200"/>
          <p:cNvGrpSpPr/>
          <p:nvPr/>
        </p:nvGrpSpPr>
        <p:grpSpPr>
          <a:xfrm>
            <a:off x="939600" y="1965000"/>
            <a:ext cx="4867200" cy="1447200"/>
            <a:chOff x="939600" y="1965000"/>
            <a:chExt cx="4867200" cy="1447200"/>
          </a:xfrm>
        </p:grpSpPr>
        <mc:AlternateContent xmlns:mc="http://schemas.openxmlformats.org/markup-compatibility/2006" xmlns:p14="http://schemas.microsoft.com/office/powerpoint/2010/main">
          <mc:Choice Requires="p14">
            <p:contentPart p14:bwMode="auto" r:id="rId64">
              <p14:nvContentPartPr>
                <p14:cNvPr id="183" name="Ink 182"/>
                <p14:cNvContentPartPr/>
                <p14:nvPr/>
              </p14:nvContentPartPr>
              <p14:xfrm>
                <a:off x="939600" y="2132400"/>
                <a:ext cx="776880" cy="273240"/>
              </p14:xfrm>
            </p:contentPart>
          </mc:Choice>
          <mc:Fallback xmlns="">
            <p:pic>
              <p:nvPicPr>
                <p:cNvPr id="183" name="Ink 182"/>
              </p:nvPicPr>
              <p:blipFill>
                <a:blip r:embed="rId65"/>
              </p:blipFill>
              <p:spPr>
                <a:xfrm>
                  <a:off x="939600" y="2132400"/>
                  <a:ext cx="776880" cy="27324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184" name="Ink 183"/>
                <p14:cNvContentPartPr/>
                <p14:nvPr/>
              </p14:nvContentPartPr>
              <p14:xfrm>
                <a:off x="1333080" y="1965000"/>
                <a:ext cx="106920" cy="104400"/>
              </p14:xfrm>
            </p:contentPart>
          </mc:Choice>
          <mc:Fallback xmlns="">
            <p:pic>
              <p:nvPicPr>
                <p:cNvPr id="184" name="Ink 183"/>
              </p:nvPicPr>
              <p:blipFill>
                <a:blip r:embed="rId67"/>
              </p:blipFill>
              <p:spPr>
                <a:xfrm>
                  <a:off x="1333080" y="1965000"/>
                  <a:ext cx="106920" cy="10440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185" name="Ink 184"/>
                <p14:cNvContentPartPr/>
                <p14:nvPr/>
              </p14:nvContentPartPr>
              <p14:xfrm>
                <a:off x="1926720" y="2095680"/>
                <a:ext cx="159120" cy="366120"/>
              </p14:xfrm>
            </p:contentPart>
          </mc:Choice>
          <mc:Fallback xmlns="">
            <p:pic>
              <p:nvPicPr>
                <p:cNvPr id="185" name="Ink 184"/>
              </p:nvPicPr>
              <p:blipFill>
                <a:blip r:embed="rId69"/>
              </p:blipFill>
              <p:spPr>
                <a:xfrm>
                  <a:off x="1926720" y="2095680"/>
                  <a:ext cx="159120" cy="36612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186" name="Ink 185"/>
                <p14:cNvContentPartPr/>
                <p14:nvPr/>
              </p14:nvContentPartPr>
              <p14:xfrm>
                <a:off x="2146320" y="2163360"/>
                <a:ext cx="177480" cy="188640"/>
              </p14:xfrm>
            </p:contentPart>
          </mc:Choice>
          <mc:Fallback xmlns="">
            <p:pic>
              <p:nvPicPr>
                <p:cNvPr id="186" name="Ink 185"/>
              </p:nvPicPr>
              <p:blipFill>
                <a:blip r:embed="rId71"/>
              </p:blipFill>
              <p:spPr>
                <a:xfrm>
                  <a:off x="2146320" y="2163360"/>
                  <a:ext cx="177480" cy="1886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188" name="Ink 187"/>
                <p14:cNvContentPartPr/>
                <p14:nvPr/>
              </p14:nvContentPartPr>
              <p14:xfrm>
                <a:off x="2445840" y="2130240"/>
                <a:ext cx="135000" cy="146880"/>
              </p14:xfrm>
            </p:contentPart>
          </mc:Choice>
          <mc:Fallback xmlns="">
            <p:pic>
              <p:nvPicPr>
                <p:cNvPr id="188" name="Ink 187"/>
              </p:nvPicPr>
              <p:blipFill>
                <a:blip r:embed="rId73"/>
              </p:blipFill>
              <p:spPr>
                <a:xfrm>
                  <a:off x="2445840" y="2130240"/>
                  <a:ext cx="135000" cy="14688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189" name="Ink 188"/>
                <p14:cNvContentPartPr/>
                <p14:nvPr/>
              </p14:nvContentPartPr>
              <p14:xfrm>
                <a:off x="2436120" y="2307360"/>
                <a:ext cx="129240" cy="7200"/>
              </p14:xfrm>
            </p:contentPart>
          </mc:Choice>
          <mc:Fallback xmlns="">
            <p:pic>
              <p:nvPicPr>
                <p:cNvPr id="189" name="Ink 188"/>
              </p:nvPicPr>
              <p:blipFill>
                <a:blip r:embed="rId75"/>
              </p:blipFill>
              <p:spPr>
                <a:xfrm>
                  <a:off x="2436120" y="2307360"/>
                  <a:ext cx="129240" cy="720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190" name="Ink 189"/>
                <p14:cNvContentPartPr/>
                <p14:nvPr/>
              </p14:nvContentPartPr>
              <p14:xfrm>
                <a:off x="2694960" y="2148960"/>
                <a:ext cx="153360" cy="356400"/>
              </p14:xfrm>
            </p:contentPart>
          </mc:Choice>
          <mc:Fallback xmlns="">
            <p:pic>
              <p:nvPicPr>
                <p:cNvPr id="190" name="Ink 189"/>
              </p:nvPicPr>
              <p:blipFill>
                <a:blip r:embed="rId77"/>
              </p:blipFill>
              <p:spPr>
                <a:xfrm>
                  <a:off x="2694960" y="2148960"/>
                  <a:ext cx="153360" cy="35640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191" name="Ink 190"/>
                <p14:cNvContentPartPr/>
                <p14:nvPr/>
              </p14:nvContentPartPr>
              <p14:xfrm>
                <a:off x="2894040" y="2019000"/>
                <a:ext cx="84240" cy="362520"/>
              </p14:xfrm>
            </p:contentPart>
          </mc:Choice>
          <mc:Fallback xmlns="">
            <p:pic>
              <p:nvPicPr>
                <p:cNvPr id="191" name="Ink 190"/>
              </p:nvPicPr>
              <p:blipFill>
                <a:blip r:embed="rId79"/>
              </p:blipFill>
              <p:spPr>
                <a:xfrm>
                  <a:off x="2894040" y="2019000"/>
                  <a:ext cx="84240" cy="36252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193" name="Ink 192"/>
                <p14:cNvContentPartPr/>
                <p14:nvPr/>
              </p14:nvContentPartPr>
              <p14:xfrm>
                <a:off x="3142440" y="2115840"/>
                <a:ext cx="41040" cy="61200"/>
              </p14:xfrm>
            </p:contentPart>
          </mc:Choice>
          <mc:Fallback xmlns="">
            <p:pic>
              <p:nvPicPr>
                <p:cNvPr id="193" name="Ink 192"/>
              </p:nvPicPr>
              <p:blipFill>
                <a:blip r:embed="rId81"/>
              </p:blipFill>
              <p:spPr>
                <a:xfrm>
                  <a:off x="3142440" y="2115840"/>
                  <a:ext cx="41040" cy="6120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194" name="Ink 193"/>
                <p14:cNvContentPartPr/>
                <p14:nvPr/>
              </p14:nvContentPartPr>
              <p14:xfrm>
                <a:off x="3161520" y="2316000"/>
                <a:ext cx="50760" cy="53280"/>
              </p14:xfrm>
            </p:contentPart>
          </mc:Choice>
          <mc:Fallback xmlns="">
            <p:pic>
              <p:nvPicPr>
                <p:cNvPr id="194" name="Ink 193"/>
              </p:nvPicPr>
              <p:blipFill>
                <a:blip r:embed="rId83"/>
              </p:blipFill>
              <p:spPr>
                <a:xfrm>
                  <a:off x="3161520" y="2316000"/>
                  <a:ext cx="50760" cy="5328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196" name="Ink 195"/>
                <p14:cNvContentPartPr/>
                <p14:nvPr/>
              </p14:nvContentPartPr>
              <p14:xfrm>
                <a:off x="1738440" y="2765280"/>
                <a:ext cx="734040" cy="353880"/>
              </p14:xfrm>
            </p:contentPart>
          </mc:Choice>
          <mc:Fallback xmlns="">
            <p:pic>
              <p:nvPicPr>
                <p:cNvPr id="196" name="Ink 195"/>
              </p:nvPicPr>
              <p:blipFill>
                <a:blip r:embed="rId85"/>
              </p:blipFill>
              <p:spPr>
                <a:xfrm>
                  <a:off x="1738440" y="2765280"/>
                  <a:ext cx="734040" cy="35388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197" name="Ink 196"/>
                <p14:cNvContentPartPr/>
                <p14:nvPr/>
              </p14:nvContentPartPr>
              <p14:xfrm>
                <a:off x="2558880" y="2871480"/>
                <a:ext cx="790200" cy="181800"/>
              </p14:xfrm>
            </p:contentPart>
          </mc:Choice>
          <mc:Fallback xmlns="">
            <p:pic>
              <p:nvPicPr>
                <p:cNvPr id="197" name="Ink 196"/>
              </p:nvPicPr>
              <p:blipFill>
                <a:blip r:embed="rId87"/>
              </p:blipFill>
              <p:spPr>
                <a:xfrm>
                  <a:off x="2558880" y="2871480"/>
                  <a:ext cx="790200" cy="18180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199" name="Ink 198"/>
                <p14:cNvContentPartPr/>
                <p14:nvPr/>
              </p14:nvContentPartPr>
              <p14:xfrm>
                <a:off x="5577480" y="2058240"/>
                <a:ext cx="229320" cy="1353960"/>
              </p14:xfrm>
            </p:contentPart>
          </mc:Choice>
          <mc:Fallback xmlns="">
            <p:pic>
              <p:nvPicPr>
                <p:cNvPr id="199" name="Ink 198"/>
              </p:nvPicPr>
              <p:blipFill>
                <a:blip r:embed="rId89"/>
              </p:blipFill>
              <p:spPr>
                <a:xfrm>
                  <a:off x="5577480" y="2058240"/>
                  <a:ext cx="229320" cy="135396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200" name="Ink 199"/>
                <p14:cNvContentPartPr/>
                <p14:nvPr/>
              </p14:nvContentPartPr>
              <p14:xfrm>
                <a:off x="3661920" y="2781840"/>
                <a:ext cx="1638360" cy="214200"/>
              </p14:xfrm>
            </p:contentPart>
          </mc:Choice>
          <mc:Fallback xmlns="">
            <p:pic>
              <p:nvPicPr>
                <p:cNvPr id="200" name="Ink 199"/>
              </p:nvPicPr>
              <p:blipFill>
                <a:blip r:embed="rId91"/>
              </p:blipFill>
              <p:spPr>
                <a:xfrm>
                  <a:off x="3661920" y="2781840"/>
                  <a:ext cx="1638360" cy="214200"/>
                </a:xfrm>
                <a:prstGeom prst="rect"/>
              </p:spPr>
            </p:pic>
          </mc:Fallback>
        </mc:AlternateContent>
      </p:grpSp>
      <p:grpSp>
        <p:nvGrpSpPr>
          <p:cNvPr id="212" name="Group 211"/>
          <p:cNvGrpSpPr/>
          <p:nvPr/>
        </p:nvGrpSpPr>
        <p:grpSpPr>
          <a:xfrm>
            <a:off x="1188000" y="4018920"/>
            <a:ext cx="1747440" cy="589680"/>
            <a:chOff x="1188000" y="4018920"/>
            <a:chExt cx="1747440" cy="589680"/>
          </a:xfrm>
        </p:grpSpPr>
        <mc:AlternateContent xmlns:mc="http://schemas.openxmlformats.org/markup-compatibility/2006" xmlns:p14="http://schemas.microsoft.com/office/powerpoint/2010/main">
          <mc:Choice Requires="p14">
            <p:contentPart p14:bwMode="auto" r:id="rId92">
              <p14:nvContentPartPr>
                <p14:cNvPr id="202" name="Ink 201"/>
                <p14:cNvContentPartPr/>
                <p14:nvPr/>
              </p14:nvContentPartPr>
              <p14:xfrm>
                <a:off x="1222200" y="4101720"/>
                <a:ext cx="295560" cy="506880"/>
              </p14:xfrm>
            </p:contentPart>
          </mc:Choice>
          <mc:Fallback xmlns="">
            <p:pic>
              <p:nvPicPr>
                <p:cNvPr id="202" name="Ink 201"/>
              </p:nvPicPr>
              <p:blipFill>
                <a:blip r:embed="rId93"/>
              </p:blipFill>
              <p:spPr>
                <a:xfrm>
                  <a:off x="1222200" y="4101720"/>
                  <a:ext cx="295560" cy="50688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203" name="Ink 202"/>
                <p14:cNvContentPartPr/>
                <p14:nvPr/>
              </p14:nvContentPartPr>
              <p14:xfrm>
                <a:off x="1188000" y="4018920"/>
                <a:ext cx="108720" cy="97560"/>
              </p14:xfrm>
            </p:contentPart>
          </mc:Choice>
          <mc:Fallback xmlns="">
            <p:pic>
              <p:nvPicPr>
                <p:cNvPr id="203" name="Ink 202"/>
              </p:nvPicPr>
              <p:blipFill>
                <a:blip r:embed="rId95"/>
              </p:blipFill>
              <p:spPr>
                <a:xfrm>
                  <a:off x="1188000" y="4018920"/>
                  <a:ext cx="108720" cy="9756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205" name="Ink 204"/>
                <p14:cNvContentPartPr/>
                <p14:nvPr/>
              </p14:nvContentPartPr>
              <p14:xfrm>
                <a:off x="1711800" y="4193520"/>
                <a:ext cx="91800" cy="280440"/>
              </p14:xfrm>
            </p:contentPart>
          </mc:Choice>
          <mc:Fallback xmlns="">
            <p:pic>
              <p:nvPicPr>
                <p:cNvPr id="205" name="Ink 204"/>
              </p:nvPicPr>
              <p:blipFill>
                <a:blip r:embed="rId97"/>
              </p:blipFill>
              <p:spPr>
                <a:xfrm>
                  <a:off x="1711800" y="4193520"/>
                  <a:ext cx="91800" cy="28044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206" name="Ink 205"/>
                <p14:cNvContentPartPr/>
                <p14:nvPr/>
              </p14:nvContentPartPr>
              <p14:xfrm>
                <a:off x="2026440" y="4182720"/>
                <a:ext cx="159120" cy="177120"/>
              </p14:xfrm>
            </p:contentPart>
          </mc:Choice>
          <mc:Fallback xmlns="">
            <p:pic>
              <p:nvPicPr>
                <p:cNvPr id="206" name="Ink 205"/>
              </p:nvPicPr>
              <p:blipFill>
                <a:blip r:embed="rId99"/>
              </p:blipFill>
              <p:spPr>
                <a:xfrm>
                  <a:off x="2026440" y="4182720"/>
                  <a:ext cx="159120" cy="17712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207" name="Ink 206"/>
                <p14:cNvContentPartPr/>
                <p14:nvPr/>
              </p14:nvContentPartPr>
              <p14:xfrm>
                <a:off x="2273760" y="4259040"/>
                <a:ext cx="111960" cy="7200"/>
              </p14:xfrm>
            </p:contentPart>
          </mc:Choice>
          <mc:Fallback xmlns="">
            <p:pic>
              <p:nvPicPr>
                <p:cNvPr id="207" name="Ink 206"/>
              </p:nvPicPr>
              <p:blipFill>
                <a:blip r:embed="rId101"/>
              </p:blipFill>
              <p:spPr>
                <a:xfrm>
                  <a:off x="2273760" y="4259040"/>
                  <a:ext cx="111960" cy="720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208" name="Ink 207"/>
                <p14:cNvContentPartPr/>
                <p14:nvPr/>
              </p14:nvContentPartPr>
              <p14:xfrm>
                <a:off x="2275920" y="4320600"/>
                <a:ext cx="113040" cy="7200"/>
              </p14:xfrm>
            </p:contentPart>
          </mc:Choice>
          <mc:Fallback xmlns="">
            <p:pic>
              <p:nvPicPr>
                <p:cNvPr id="208" name="Ink 207"/>
              </p:nvPicPr>
              <p:blipFill>
                <a:blip r:embed="rId103"/>
              </p:blipFill>
              <p:spPr>
                <a:xfrm>
                  <a:off x="2275920" y="4320600"/>
                  <a:ext cx="113040" cy="720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209" name="Ink 208"/>
                <p14:cNvContentPartPr/>
                <p14:nvPr/>
              </p14:nvContentPartPr>
              <p14:xfrm>
                <a:off x="2526840" y="4147440"/>
                <a:ext cx="99000" cy="233280"/>
              </p14:xfrm>
            </p:contentPart>
          </mc:Choice>
          <mc:Fallback xmlns="">
            <p:pic>
              <p:nvPicPr>
                <p:cNvPr id="209" name="Ink 208"/>
              </p:nvPicPr>
              <p:blipFill>
                <a:blip r:embed="rId105"/>
              </p:blipFill>
              <p:spPr>
                <a:xfrm>
                  <a:off x="2526840" y="4147440"/>
                  <a:ext cx="99000" cy="23328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210" name="Ink 209"/>
                <p14:cNvContentPartPr/>
                <p14:nvPr/>
              </p14:nvContentPartPr>
              <p14:xfrm>
                <a:off x="2841840" y="4183080"/>
                <a:ext cx="37800" cy="60480"/>
              </p14:xfrm>
            </p:contentPart>
          </mc:Choice>
          <mc:Fallback xmlns="">
            <p:pic>
              <p:nvPicPr>
                <p:cNvPr id="210" name="Ink 209"/>
              </p:nvPicPr>
              <p:blipFill>
                <a:blip r:embed="rId107"/>
              </p:blipFill>
              <p:spPr>
                <a:xfrm>
                  <a:off x="2841840" y="4183080"/>
                  <a:ext cx="37800" cy="6048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211" name="Ink 210"/>
                <p14:cNvContentPartPr/>
                <p14:nvPr/>
              </p14:nvContentPartPr>
              <p14:xfrm>
                <a:off x="2889720" y="4328520"/>
                <a:ext cx="45720" cy="72360"/>
              </p14:xfrm>
            </p:contentPart>
          </mc:Choice>
          <mc:Fallback xmlns="">
            <p:pic>
              <p:nvPicPr>
                <p:cNvPr id="211" name="Ink 210"/>
              </p:nvPicPr>
              <p:blipFill>
                <a:blip r:embed="rId109"/>
              </p:blipFill>
              <p:spPr>
                <a:xfrm>
                  <a:off x="2889720" y="4328520"/>
                  <a:ext cx="45720" cy="72360"/>
                </a:xfrm>
                <a:prstGeom prst="rect"/>
              </p:spPr>
            </p:pic>
          </mc:Fallback>
        </mc:AlternateContent>
      </p:grpSp>
      <mc:AlternateContent xmlns:mc="http://schemas.openxmlformats.org/markup-compatibility/2006" xmlns:p14="http://schemas.microsoft.com/office/powerpoint/2010/main">
        <mc:Choice Requires="p14">
          <p:contentPart p14:bwMode="auto" r:id="rId110">
            <p14:nvContentPartPr>
              <p14:cNvPr id="213" name="Ink 212"/>
              <p14:cNvContentPartPr/>
              <p14:nvPr/>
            </p14:nvContentPartPr>
            <p14:xfrm>
              <a:off x="1896480" y="4650720"/>
              <a:ext cx="123840" cy="351000"/>
            </p14:xfrm>
          </p:contentPart>
        </mc:Choice>
        <mc:Fallback xmlns="">
          <p:pic>
            <p:nvPicPr>
              <p:cNvPr id="213" name="Ink 212"/>
            </p:nvPicPr>
            <p:blipFill>
              <a:blip r:embed="rId111"/>
            </p:blipFill>
            <p:spPr>
              <a:xfrm>
                <a:off x="1896480" y="4650720"/>
                <a:ext cx="123840" cy="351000"/>
              </a:xfrm>
              <a:prstGeom prst="rect"/>
            </p:spPr>
          </p:pic>
        </mc:Fallback>
      </mc:AlternateContent>
      <p:grpSp>
        <p:nvGrpSpPr>
          <p:cNvPr id="229" name="Group 228"/>
          <p:cNvGrpSpPr/>
          <p:nvPr/>
        </p:nvGrpSpPr>
        <p:grpSpPr>
          <a:xfrm>
            <a:off x="2093040" y="4764120"/>
            <a:ext cx="124200" cy="53280"/>
            <a:chOff x="2093040" y="4764120"/>
            <a:chExt cx="124200" cy="53280"/>
          </a:xfrm>
        </p:grpSpPr>
        <mc:AlternateContent xmlns:mc="http://schemas.openxmlformats.org/markup-compatibility/2006" xmlns:p14="http://schemas.microsoft.com/office/powerpoint/2010/main">
          <mc:Choice Requires="p14">
            <p:contentPart p14:bwMode="auto" r:id="rId112">
              <p14:nvContentPartPr>
                <p14:cNvPr id="227" name="Ink 226"/>
                <p14:cNvContentPartPr/>
                <p14:nvPr/>
              </p14:nvContentPartPr>
              <p14:xfrm>
                <a:off x="2101680" y="4764120"/>
                <a:ext cx="115560" cy="10800"/>
              </p14:xfrm>
            </p:contentPart>
          </mc:Choice>
          <mc:Fallback xmlns="">
            <p:pic>
              <p:nvPicPr>
                <p:cNvPr id="227" name="Ink 226"/>
              </p:nvPicPr>
              <p:blipFill>
                <a:blip r:embed="rId113"/>
              </p:blipFill>
              <p:spPr>
                <a:xfrm>
                  <a:off x="2101680" y="4764120"/>
                  <a:ext cx="115560" cy="1080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228" name="Ink 227"/>
                <p14:cNvContentPartPr/>
                <p14:nvPr/>
              </p14:nvContentPartPr>
              <p14:xfrm>
                <a:off x="2093040" y="4816320"/>
                <a:ext cx="116640" cy="1080"/>
              </p14:xfrm>
            </p:contentPart>
          </mc:Choice>
          <mc:Fallback xmlns="">
            <p:pic>
              <p:nvPicPr>
                <p:cNvPr id="228" name="Ink 227"/>
              </p:nvPicPr>
              <p:blipFill>
                <a:blip r:embed="rId115"/>
              </p:blipFill>
              <p:spPr>
                <a:xfrm>
                  <a:off x="2093040" y="4816320"/>
                  <a:ext cx="116640" cy="1080"/>
                </a:xfrm>
                <a:prstGeom prst="rect"/>
              </p:spPr>
            </p:pic>
          </mc:Fallback>
        </mc:AlternateContent>
      </p:grpSp>
      <mc:AlternateContent xmlns:mc="http://schemas.openxmlformats.org/markup-compatibility/2006" xmlns:p14="http://schemas.microsoft.com/office/powerpoint/2010/main">
        <mc:Choice Requires="p14">
          <p:contentPart p14:bwMode="auto" r:id="rId116">
            <p14:nvContentPartPr>
              <p14:cNvPr id="230" name="Ink 229"/>
              <p14:cNvContentPartPr/>
              <p14:nvPr/>
            </p14:nvContentPartPr>
            <p14:xfrm>
              <a:off x="1243080" y="5191440"/>
              <a:ext cx="531720" cy="301680"/>
            </p14:xfrm>
          </p:contentPart>
        </mc:Choice>
        <mc:Fallback xmlns="">
          <p:pic>
            <p:nvPicPr>
              <p:cNvPr id="230" name="Ink 229"/>
            </p:nvPicPr>
            <p:blipFill>
              <a:blip r:embed="rId117"/>
            </p:blipFill>
            <p:spPr>
              <a:xfrm>
                <a:off x="1243080" y="5191440"/>
                <a:ext cx="531720" cy="301680"/>
              </a:xfrm>
              <a:prstGeom prst="rect"/>
            </p:spPr>
          </p:pic>
        </mc:Fallback>
      </mc:AlternateContent>
      <p:grpSp>
        <p:nvGrpSpPr>
          <p:cNvPr id="236" name="Group 235"/>
          <p:cNvGrpSpPr/>
          <p:nvPr/>
        </p:nvGrpSpPr>
        <p:grpSpPr>
          <a:xfrm>
            <a:off x="1798560" y="5633520"/>
            <a:ext cx="576720" cy="395640"/>
            <a:chOff x="1798560" y="5633520"/>
            <a:chExt cx="576720" cy="395640"/>
          </a:xfrm>
        </p:grpSpPr>
        <mc:AlternateContent xmlns:mc="http://schemas.openxmlformats.org/markup-compatibility/2006" xmlns:p14="http://schemas.microsoft.com/office/powerpoint/2010/main">
          <mc:Choice Requires="p14">
            <p:contentPart p14:bwMode="auto" r:id="rId118">
              <p14:nvContentPartPr>
                <p14:cNvPr id="231" name="Ink 230"/>
                <p14:cNvContentPartPr/>
                <p14:nvPr/>
              </p14:nvContentPartPr>
              <p14:xfrm>
                <a:off x="1798560" y="5633520"/>
                <a:ext cx="175320" cy="395640"/>
              </p14:xfrm>
            </p:contentPart>
          </mc:Choice>
          <mc:Fallback xmlns="">
            <p:pic>
              <p:nvPicPr>
                <p:cNvPr id="231" name="Ink 230"/>
              </p:nvPicPr>
              <p:blipFill>
                <a:blip r:embed="rId119"/>
              </p:blipFill>
              <p:spPr>
                <a:xfrm>
                  <a:off x="1798560" y="5633520"/>
                  <a:ext cx="175320" cy="39564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234" name="Ink 233"/>
                <p14:cNvContentPartPr/>
                <p14:nvPr/>
              </p14:nvContentPartPr>
              <p14:xfrm>
                <a:off x="2256480" y="5774280"/>
                <a:ext cx="118800" cy="1080"/>
              </p14:xfrm>
            </p:contentPart>
          </mc:Choice>
          <mc:Fallback xmlns="">
            <p:pic>
              <p:nvPicPr>
                <p:cNvPr id="234" name="Ink 233"/>
              </p:nvPicPr>
              <p:blipFill>
                <a:blip r:embed="rId121"/>
              </p:blipFill>
              <p:spPr>
                <a:xfrm>
                  <a:off x="2256480" y="5774280"/>
                  <a:ext cx="118800" cy="1080"/>
                </a:xfrm>
                <a:prstGeom prst="rect"/>
              </p:spPr>
            </p:pic>
          </mc:Fallback>
        </mc:AlternateContent>
      </p:grpSp>
      <p:grpSp>
        <p:nvGrpSpPr>
          <p:cNvPr id="240" name="Group 239"/>
          <p:cNvGrpSpPr/>
          <p:nvPr/>
        </p:nvGrpSpPr>
        <p:grpSpPr>
          <a:xfrm>
            <a:off x="1846440" y="6149760"/>
            <a:ext cx="337320" cy="301320"/>
            <a:chOff x="1846440" y="6149760"/>
            <a:chExt cx="337320" cy="301320"/>
          </a:xfrm>
        </p:grpSpPr>
        <mc:AlternateContent xmlns:mc="http://schemas.openxmlformats.org/markup-compatibility/2006" xmlns:p14="http://schemas.microsoft.com/office/powerpoint/2010/main">
          <mc:Choice Requires="p14">
            <p:contentPart p14:bwMode="auto" r:id="rId122">
              <p14:nvContentPartPr>
                <p14:cNvPr id="237" name="Ink 236"/>
                <p14:cNvContentPartPr/>
                <p14:nvPr/>
              </p14:nvContentPartPr>
              <p14:xfrm>
                <a:off x="1846440" y="6149760"/>
                <a:ext cx="115560" cy="301320"/>
              </p14:xfrm>
            </p:contentPart>
          </mc:Choice>
          <mc:Fallback xmlns="">
            <p:pic>
              <p:nvPicPr>
                <p:cNvPr id="237" name="Ink 236"/>
              </p:nvPicPr>
              <p:blipFill>
                <a:blip r:embed="rId123"/>
              </p:blipFill>
              <p:spPr>
                <a:xfrm>
                  <a:off x="1846440" y="6149760"/>
                  <a:ext cx="115560" cy="30132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238" name="Ink 237"/>
                <p14:cNvContentPartPr/>
                <p14:nvPr/>
              </p14:nvContentPartPr>
              <p14:xfrm>
                <a:off x="2049480" y="6245520"/>
                <a:ext cx="107280" cy="6480"/>
              </p14:xfrm>
            </p:contentPart>
          </mc:Choice>
          <mc:Fallback xmlns="">
            <p:pic>
              <p:nvPicPr>
                <p:cNvPr id="238" name="Ink 237"/>
              </p:nvPicPr>
              <p:blipFill>
                <a:blip r:embed="rId125"/>
              </p:blipFill>
              <p:spPr>
                <a:xfrm>
                  <a:off x="2049480" y="6245520"/>
                  <a:ext cx="107280" cy="648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239" name="Ink 238"/>
                <p14:cNvContentPartPr/>
                <p14:nvPr/>
              </p14:nvContentPartPr>
              <p14:xfrm>
                <a:off x="2037240" y="6314640"/>
                <a:ext cx="146520" cy="2160"/>
              </p14:xfrm>
            </p:contentPart>
          </mc:Choice>
          <mc:Fallback xmlns="">
            <p:pic>
              <p:nvPicPr>
                <p:cNvPr id="239" name="Ink 238"/>
              </p:nvPicPr>
              <p:blipFill>
                <a:blip r:embed="rId127"/>
              </p:blipFill>
              <p:spPr>
                <a:xfrm>
                  <a:off x="2037240" y="6314640"/>
                  <a:ext cx="146520" cy="2160"/>
                </a:xfrm>
                <a:prstGeom prst="rect"/>
              </p:spPr>
            </p:pic>
          </mc:Fallback>
        </mc:AlternateContent>
      </p:grpSp>
      <p:grpSp>
        <p:nvGrpSpPr>
          <p:cNvPr id="256" name="Group 255"/>
          <p:cNvGrpSpPr/>
          <p:nvPr/>
        </p:nvGrpSpPr>
        <p:grpSpPr>
          <a:xfrm>
            <a:off x="2422080" y="4590240"/>
            <a:ext cx="1341000" cy="361440"/>
            <a:chOff x="2422080" y="4590240"/>
            <a:chExt cx="1341000" cy="361440"/>
          </a:xfrm>
        </p:grpSpPr>
        <mc:AlternateContent xmlns:mc="http://schemas.openxmlformats.org/markup-compatibility/2006" xmlns:p14="http://schemas.microsoft.com/office/powerpoint/2010/main">
          <mc:Choice Requires="p14">
            <p:contentPart p14:bwMode="auto" r:id="rId128">
              <p14:nvContentPartPr>
                <p14:cNvPr id="247" name="Ink 246"/>
                <p14:cNvContentPartPr/>
                <p14:nvPr/>
              </p14:nvContentPartPr>
              <p14:xfrm>
                <a:off x="2422080" y="4689600"/>
                <a:ext cx="112680" cy="262080"/>
              </p14:xfrm>
            </p:contentPart>
          </mc:Choice>
          <mc:Fallback xmlns="">
            <p:pic>
              <p:nvPicPr>
                <p:cNvPr id="247" name="Ink 246"/>
              </p:nvPicPr>
              <p:blipFill>
                <a:blip r:embed="rId129"/>
              </p:blipFill>
              <p:spPr>
                <a:xfrm>
                  <a:off x="2422080" y="4689600"/>
                  <a:ext cx="112680" cy="26208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248" name="Ink 247"/>
                <p14:cNvContentPartPr/>
                <p14:nvPr/>
              </p14:nvContentPartPr>
              <p14:xfrm>
                <a:off x="2655000" y="4688880"/>
                <a:ext cx="13680" cy="176040"/>
              </p14:xfrm>
            </p:contentPart>
          </mc:Choice>
          <mc:Fallback xmlns="">
            <p:pic>
              <p:nvPicPr>
                <p:cNvPr id="248" name="Ink 247"/>
              </p:nvPicPr>
              <p:blipFill>
                <a:blip r:embed="rId131"/>
              </p:blipFill>
              <p:spPr>
                <a:xfrm>
                  <a:off x="2655000" y="4688880"/>
                  <a:ext cx="13680" cy="17604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249" name="Ink 248"/>
                <p14:cNvContentPartPr/>
                <p14:nvPr/>
              </p14:nvContentPartPr>
              <p14:xfrm>
                <a:off x="2580840" y="4749360"/>
                <a:ext cx="162000" cy="25560"/>
              </p14:xfrm>
            </p:contentPart>
          </mc:Choice>
          <mc:Fallback xmlns="">
            <p:pic>
              <p:nvPicPr>
                <p:cNvPr id="249" name="Ink 248"/>
              </p:nvPicPr>
              <p:blipFill>
                <a:blip r:embed="rId133"/>
              </p:blipFill>
              <p:spPr>
                <a:xfrm>
                  <a:off x="2580840" y="4749360"/>
                  <a:ext cx="162000" cy="2556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250" name="Ink 249"/>
                <p14:cNvContentPartPr/>
                <p14:nvPr/>
              </p14:nvContentPartPr>
              <p14:xfrm>
                <a:off x="2845440" y="4613640"/>
                <a:ext cx="159120" cy="177120"/>
              </p14:xfrm>
            </p:contentPart>
          </mc:Choice>
          <mc:Fallback xmlns="">
            <p:pic>
              <p:nvPicPr>
                <p:cNvPr id="250" name="Ink 249"/>
              </p:nvPicPr>
              <p:blipFill>
                <a:blip r:embed="rId135"/>
              </p:blipFill>
              <p:spPr>
                <a:xfrm>
                  <a:off x="2845440" y="4613640"/>
                  <a:ext cx="159120" cy="17712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251" name="Ink 250"/>
                <p14:cNvContentPartPr/>
                <p14:nvPr/>
              </p14:nvContentPartPr>
              <p14:xfrm>
                <a:off x="2931120" y="4590240"/>
                <a:ext cx="4320" cy="274680"/>
              </p14:xfrm>
            </p:contentPart>
          </mc:Choice>
          <mc:Fallback xmlns="">
            <p:pic>
              <p:nvPicPr>
                <p:cNvPr id="251" name="Ink 250"/>
              </p:nvPicPr>
              <p:blipFill>
                <a:blip r:embed="rId137"/>
              </p:blipFill>
              <p:spPr>
                <a:xfrm>
                  <a:off x="2931120" y="4590240"/>
                  <a:ext cx="4320" cy="27468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252" name="Ink 251"/>
                <p14:cNvContentPartPr/>
                <p14:nvPr/>
              </p14:nvContentPartPr>
              <p14:xfrm>
                <a:off x="3082320" y="4696800"/>
                <a:ext cx="185040" cy="165960"/>
              </p14:xfrm>
            </p:contentPart>
          </mc:Choice>
          <mc:Fallback xmlns="">
            <p:pic>
              <p:nvPicPr>
                <p:cNvPr id="252" name="Ink 251"/>
              </p:nvPicPr>
              <p:blipFill>
                <a:blip r:embed="rId139"/>
              </p:blipFill>
              <p:spPr>
                <a:xfrm>
                  <a:off x="3082320" y="4696800"/>
                  <a:ext cx="185040" cy="165960"/>
                </a:xfrm>
                <a:prstGeom prst="rect"/>
              </p:spPr>
            </p:pic>
          </mc:Fallback>
        </mc:AlternateContent>
        <mc:AlternateContent xmlns:mc="http://schemas.openxmlformats.org/markup-compatibility/2006" xmlns:p14="http://schemas.microsoft.com/office/powerpoint/2010/main">
          <mc:Choice Requires="p14">
            <p:contentPart p14:bwMode="auto" r:id="rId140">
              <p14:nvContentPartPr>
                <p14:cNvPr id="253" name="Ink 252"/>
                <p14:cNvContentPartPr/>
                <p14:nvPr/>
              </p14:nvContentPartPr>
              <p14:xfrm>
                <a:off x="3422880" y="4669080"/>
                <a:ext cx="18720" cy="181080"/>
              </p14:xfrm>
            </p:contentPart>
          </mc:Choice>
          <mc:Fallback xmlns="">
            <p:pic>
              <p:nvPicPr>
                <p:cNvPr id="253" name="Ink 252"/>
              </p:nvPicPr>
              <p:blipFill>
                <a:blip r:embed="rId141"/>
              </p:blipFill>
              <p:spPr>
                <a:xfrm>
                  <a:off x="3422880" y="4669080"/>
                  <a:ext cx="18720" cy="18108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254" name="Ink 253"/>
                <p14:cNvContentPartPr/>
                <p14:nvPr/>
              </p14:nvContentPartPr>
              <p14:xfrm>
                <a:off x="3358440" y="4759800"/>
                <a:ext cx="185040" cy="5400"/>
              </p14:xfrm>
            </p:contentPart>
          </mc:Choice>
          <mc:Fallback xmlns="">
            <p:pic>
              <p:nvPicPr>
                <p:cNvPr id="254" name="Ink 253"/>
              </p:nvPicPr>
              <p:blipFill>
                <a:blip r:embed="rId143"/>
              </p:blipFill>
              <p:spPr>
                <a:xfrm>
                  <a:off x="3358440" y="4759800"/>
                  <a:ext cx="185040" cy="540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255" name="Ink 254"/>
                <p14:cNvContentPartPr/>
                <p14:nvPr/>
              </p14:nvContentPartPr>
              <p14:xfrm>
                <a:off x="3673080" y="4625160"/>
                <a:ext cx="90000" cy="234360"/>
              </p14:xfrm>
            </p:contentPart>
          </mc:Choice>
          <mc:Fallback xmlns="">
            <p:pic>
              <p:nvPicPr>
                <p:cNvPr id="255" name="Ink 254"/>
              </p:nvPicPr>
              <p:blipFill>
                <a:blip r:embed="rId145"/>
              </p:blipFill>
              <p:spPr>
                <a:xfrm>
                  <a:off x="3673080" y="4625160"/>
                  <a:ext cx="90000" cy="234360"/>
                </a:xfrm>
                <a:prstGeom prst="rect"/>
              </p:spPr>
            </p:pic>
          </mc:Fallback>
        </mc:AlternateContent>
      </p:grpSp>
      <p:grpSp>
        <p:nvGrpSpPr>
          <p:cNvPr id="272" name="Group 271"/>
          <p:cNvGrpSpPr/>
          <p:nvPr/>
        </p:nvGrpSpPr>
        <p:grpSpPr>
          <a:xfrm>
            <a:off x="4290120" y="6144360"/>
            <a:ext cx="545040" cy="227160"/>
            <a:chOff x="4290120" y="6144360"/>
            <a:chExt cx="545040" cy="227160"/>
          </a:xfrm>
        </p:grpSpPr>
        <mc:AlternateContent xmlns:mc="http://schemas.openxmlformats.org/markup-compatibility/2006" xmlns:p14="http://schemas.microsoft.com/office/powerpoint/2010/main">
          <mc:Choice Requires="p14">
            <p:contentPart p14:bwMode="auto" r:id="rId146">
              <p14:nvContentPartPr>
                <p14:cNvPr id="268" name="Ink 267"/>
                <p14:cNvContentPartPr/>
                <p14:nvPr/>
              </p14:nvContentPartPr>
              <p14:xfrm>
                <a:off x="4363200" y="6144360"/>
                <a:ext cx="9000" cy="214560"/>
              </p14:xfrm>
            </p:contentPart>
          </mc:Choice>
          <mc:Fallback xmlns="">
            <p:pic>
              <p:nvPicPr>
                <p:cNvPr id="268" name="Ink 267"/>
              </p:nvPicPr>
              <p:blipFill>
                <a:blip r:embed="rId147"/>
              </p:blipFill>
              <p:spPr>
                <a:xfrm>
                  <a:off x="4363200" y="6144360"/>
                  <a:ext cx="9000" cy="21456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269" name="Ink 268"/>
                <p14:cNvContentPartPr/>
                <p14:nvPr/>
              </p14:nvContentPartPr>
              <p14:xfrm>
                <a:off x="4290120" y="6243720"/>
                <a:ext cx="170640" cy="9000"/>
              </p14:xfrm>
            </p:contentPart>
          </mc:Choice>
          <mc:Fallback xmlns="">
            <p:pic>
              <p:nvPicPr>
                <p:cNvPr id="269" name="Ink 268"/>
              </p:nvPicPr>
              <p:blipFill>
                <a:blip r:embed="rId149"/>
              </p:blipFill>
              <p:spPr>
                <a:xfrm>
                  <a:off x="4290120" y="6243720"/>
                  <a:ext cx="170640" cy="900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270" name="Ink 269"/>
                <p14:cNvContentPartPr/>
                <p14:nvPr/>
              </p14:nvContentPartPr>
              <p14:xfrm>
                <a:off x="4536000" y="6156960"/>
                <a:ext cx="136440" cy="214560"/>
              </p14:xfrm>
            </p:contentPart>
          </mc:Choice>
          <mc:Fallback xmlns="">
            <p:pic>
              <p:nvPicPr>
                <p:cNvPr id="270" name="Ink 269"/>
              </p:nvPicPr>
              <p:blipFill>
                <a:blip r:embed="rId151"/>
              </p:blipFill>
              <p:spPr>
                <a:xfrm>
                  <a:off x="4536000" y="6156960"/>
                  <a:ext cx="136440" cy="21456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271" name="Ink 270"/>
                <p14:cNvContentPartPr/>
                <p14:nvPr/>
              </p14:nvContentPartPr>
              <p14:xfrm>
                <a:off x="4713840" y="6200160"/>
                <a:ext cx="121320" cy="156240"/>
              </p14:xfrm>
            </p:contentPart>
          </mc:Choice>
          <mc:Fallback xmlns="">
            <p:pic>
              <p:nvPicPr>
                <p:cNvPr id="271" name="Ink 270"/>
              </p:nvPicPr>
              <p:blipFill>
                <a:blip r:embed="rId153"/>
              </p:blipFill>
              <p:spPr>
                <a:xfrm>
                  <a:off x="4713840" y="6200160"/>
                  <a:ext cx="121320" cy="156240"/>
                </a:xfrm>
                <a:prstGeom prst="rect"/>
              </p:spPr>
            </p:pic>
          </mc:Fallback>
        </mc:AlternateContent>
      </p:grpSp>
      <p:grpSp>
        <p:nvGrpSpPr>
          <p:cNvPr id="280" name="Group 279"/>
          <p:cNvGrpSpPr/>
          <p:nvPr/>
        </p:nvGrpSpPr>
        <p:grpSpPr>
          <a:xfrm>
            <a:off x="1103760" y="3320760"/>
            <a:ext cx="1122480" cy="278640"/>
            <a:chOff x="1103760" y="3320760"/>
            <a:chExt cx="1122480" cy="278640"/>
          </a:xfrm>
        </p:grpSpPr>
        <mc:AlternateContent xmlns:mc="http://schemas.openxmlformats.org/markup-compatibility/2006" xmlns:p14="http://schemas.microsoft.com/office/powerpoint/2010/main">
          <mc:Choice Requires="p14">
            <p:contentPart p14:bwMode="auto" r:id="rId154">
              <p14:nvContentPartPr>
                <p14:cNvPr id="274" name="Ink 273"/>
                <p14:cNvContentPartPr/>
                <p14:nvPr/>
              </p14:nvContentPartPr>
              <p14:xfrm>
                <a:off x="1103760" y="3370080"/>
                <a:ext cx="268200" cy="229320"/>
              </p14:xfrm>
            </p:contentPart>
          </mc:Choice>
          <mc:Fallback xmlns="">
            <p:pic>
              <p:nvPicPr>
                <p:cNvPr id="274" name="Ink 273"/>
              </p:nvPicPr>
              <p:blipFill>
                <a:blip r:embed="rId155"/>
              </p:blipFill>
              <p:spPr>
                <a:xfrm>
                  <a:off x="1103760" y="3370080"/>
                  <a:ext cx="268200" cy="22932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275" name="Ink 274"/>
                <p14:cNvContentPartPr/>
                <p14:nvPr/>
              </p14:nvContentPartPr>
              <p14:xfrm>
                <a:off x="1445760" y="3361800"/>
                <a:ext cx="28440" cy="185400"/>
              </p14:xfrm>
            </p:contentPart>
          </mc:Choice>
          <mc:Fallback xmlns="">
            <p:pic>
              <p:nvPicPr>
                <p:cNvPr id="275" name="Ink 274"/>
              </p:nvPicPr>
              <p:blipFill>
                <a:blip r:embed="rId157"/>
              </p:blipFill>
              <p:spPr>
                <a:xfrm>
                  <a:off x="1445760" y="3361800"/>
                  <a:ext cx="28440" cy="18540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276" name="Ink 275"/>
                <p14:cNvContentPartPr/>
                <p14:nvPr/>
              </p14:nvContentPartPr>
              <p14:xfrm>
                <a:off x="1378440" y="3433440"/>
                <a:ext cx="220680" cy="21960"/>
              </p14:xfrm>
            </p:contentPart>
          </mc:Choice>
          <mc:Fallback xmlns="">
            <p:pic>
              <p:nvPicPr>
                <p:cNvPr id="276" name="Ink 275"/>
              </p:nvPicPr>
              <p:blipFill>
                <a:blip r:embed="rId159"/>
              </p:blipFill>
              <p:spPr>
                <a:xfrm>
                  <a:off x="1378440" y="3433440"/>
                  <a:ext cx="220680" cy="2196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277" name="Ink 276"/>
                <p14:cNvContentPartPr/>
                <p14:nvPr/>
              </p14:nvContentPartPr>
              <p14:xfrm>
                <a:off x="1714320" y="3424800"/>
                <a:ext cx="156240" cy="4680"/>
              </p14:xfrm>
            </p:contentPart>
          </mc:Choice>
          <mc:Fallback xmlns="">
            <p:pic>
              <p:nvPicPr>
                <p:cNvPr id="277" name="Ink 276"/>
              </p:nvPicPr>
              <p:blipFill>
                <a:blip r:embed="rId161"/>
              </p:blipFill>
              <p:spPr>
                <a:xfrm>
                  <a:off x="1714320" y="3424800"/>
                  <a:ext cx="156240" cy="4680"/>
                </a:xfrm>
                <a:prstGeom prst="rect"/>
              </p:spPr>
            </p:pic>
          </mc:Fallback>
        </mc:AlternateContent>
        <mc:AlternateContent xmlns:mc="http://schemas.openxmlformats.org/markup-compatibility/2006" xmlns:p14="http://schemas.microsoft.com/office/powerpoint/2010/main">
          <mc:Choice Requires="p14">
            <p:contentPart p14:bwMode="auto" r:id="rId162">
              <p14:nvContentPartPr>
                <p14:cNvPr id="278" name="Ink 277"/>
                <p14:cNvContentPartPr/>
                <p14:nvPr/>
              </p14:nvContentPartPr>
              <p14:xfrm>
                <a:off x="1704600" y="3477360"/>
                <a:ext cx="144720" cy="9000"/>
              </p14:xfrm>
            </p:contentPart>
          </mc:Choice>
          <mc:Fallback xmlns="">
            <p:pic>
              <p:nvPicPr>
                <p:cNvPr id="278" name="Ink 277"/>
              </p:nvPicPr>
              <p:blipFill>
                <a:blip r:embed="rId163"/>
              </p:blipFill>
              <p:spPr>
                <a:xfrm>
                  <a:off x="1704600" y="3477360"/>
                  <a:ext cx="144720" cy="900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279" name="Ink 278"/>
                <p14:cNvContentPartPr/>
                <p14:nvPr/>
              </p14:nvContentPartPr>
              <p14:xfrm>
                <a:off x="2058480" y="3320760"/>
                <a:ext cx="167760" cy="235800"/>
              </p14:xfrm>
            </p:contentPart>
          </mc:Choice>
          <mc:Fallback xmlns="">
            <p:pic>
              <p:nvPicPr>
                <p:cNvPr id="279" name="Ink 278"/>
              </p:nvPicPr>
              <p:blipFill>
                <a:blip r:embed="rId165"/>
              </p:blipFill>
              <p:spPr>
                <a:xfrm>
                  <a:off x="2058480" y="3320760"/>
                  <a:ext cx="167760" cy="235800"/>
                </a:xfrm>
                <a:prstGeom prst="rect"/>
              </p:spPr>
            </p:pic>
          </mc:Fallback>
        </mc:AlternateContent>
      </p:grpSp>
      <mc:AlternateContent xmlns:mc="http://schemas.openxmlformats.org/markup-compatibility/2006" xmlns:p14="http://schemas.microsoft.com/office/powerpoint/2010/main">
        <mc:Choice Requires="p14">
          <p:contentPart p14:bwMode="auto" r:id="rId166">
            <p14:nvContentPartPr>
              <p14:cNvPr id="281" name="Ink 280"/>
              <p14:cNvContentPartPr/>
              <p14:nvPr/>
            </p14:nvContentPartPr>
            <p14:xfrm>
              <a:off x="2205000" y="5660400"/>
              <a:ext cx="181440" cy="17640"/>
            </p14:xfrm>
          </p:contentPart>
        </mc:Choice>
        <mc:Fallback xmlns="">
          <p:pic>
            <p:nvPicPr>
              <p:cNvPr id="281" name="Ink 280"/>
            </p:nvPicPr>
            <p:blipFill>
              <a:blip r:embed="rId167"/>
            </p:blipFill>
            <p:spPr>
              <a:xfrm>
                <a:off x="2205000" y="5660400"/>
                <a:ext cx="181440" cy="17640"/>
              </a:xfrm>
              <a:prstGeom prst="rect"/>
            </p:spPr>
          </p:pic>
        </mc:Fallback>
      </mc:AlternateContent>
      <p:grpSp>
        <p:nvGrpSpPr>
          <p:cNvPr id="285" name="Group 284"/>
          <p:cNvGrpSpPr/>
          <p:nvPr/>
        </p:nvGrpSpPr>
        <p:grpSpPr>
          <a:xfrm>
            <a:off x="2423880" y="5974800"/>
            <a:ext cx="1668600" cy="540720"/>
            <a:chOff x="2423880" y="5974800"/>
            <a:chExt cx="1668600" cy="540720"/>
          </a:xfrm>
        </p:grpSpPr>
        <mc:AlternateContent xmlns:mc="http://schemas.openxmlformats.org/markup-compatibility/2006" xmlns:p14="http://schemas.microsoft.com/office/powerpoint/2010/main">
          <mc:Choice Requires="p14">
            <p:contentPart p14:bwMode="auto" r:id="rId168">
              <p14:nvContentPartPr>
                <p14:cNvPr id="257" name="Ink 256"/>
                <p14:cNvContentPartPr/>
                <p14:nvPr/>
              </p14:nvContentPartPr>
              <p14:xfrm>
                <a:off x="2423880" y="6193320"/>
                <a:ext cx="100800" cy="284400"/>
              </p14:xfrm>
            </p:contentPart>
          </mc:Choice>
          <mc:Fallback xmlns="">
            <p:pic>
              <p:nvPicPr>
                <p:cNvPr id="257" name="Ink 256"/>
              </p:nvPicPr>
              <p:blipFill>
                <a:blip r:embed="rId169"/>
              </p:blipFill>
              <p:spPr>
                <a:xfrm>
                  <a:off x="2423880" y="6193320"/>
                  <a:ext cx="100800" cy="28440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258" name="Ink 257"/>
                <p14:cNvContentPartPr/>
                <p14:nvPr/>
              </p14:nvContentPartPr>
              <p14:xfrm>
                <a:off x="2655000" y="6209880"/>
                <a:ext cx="10800" cy="191880"/>
              </p14:xfrm>
            </p:contentPart>
          </mc:Choice>
          <mc:Fallback xmlns="">
            <p:pic>
              <p:nvPicPr>
                <p:cNvPr id="258" name="Ink 257"/>
              </p:nvPicPr>
              <p:blipFill>
                <a:blip r:embed="rId171"/>
              </p:blipFill>
              <p:spPr>
                <a:xfrm>
                  <a:off x="2655000" y="6209880"/>
                  <a:ext cx="10800" cy="19188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259" name="Ink 258"/>
                <p14:cNvContentPartPr/>
                <p14:nvPr/>
              </p14:nvContentPartPr>
              <p14:xfrm>
                <a:off x="2607840" y="6291240"/>
                <a:ext cx="149400" cy="19440"/>
              </p14:xfrm>
            </p:contentPart>
          </mc:Choice>
          <mc:Fallback xmlns="">
            <p:pic>
              <p:nvPicPr>
                <p:cNvPr id="259" name="Ink 258"/>
              </p:nvPicPr>
              <p:blipFill>
                <a:blip r:embed="rId173"/>
              </p:blipFill>
              <p:spPr>
                <a:xfrm>
                  <a:off x="2607840" y="6291240"/>
                  <a:ext cx="149400" cy="1944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260" name="Ink 259"/>
                <p14:cNvContentPartPr/>
                <p14:nvPr/>
              </p14:nvContentPartPr>
              <p14:xfrm>
                <a:off x="2954160" y="6129240"/>
                <a:ext cx="161280" cy="179640"/>
              </p14:xfrm>
            </p:contentPart>
          </mc:Choice>
          <mc:Fallback xmlns="">
            <p:pic>
              <p:nvPicPr>
                <p:cNvPr id="260" name="Ink 259"/>
              </p:nvPicPr>
              <p:blipFill>
                <a:blip r:embed="rId175"/>
              </p:blipFill>
              <p:spPr>
                <a:xfrm>
                  <a:off x="2954160" y="6129240"/>
                  <a:ext cx="161280" cy="17964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261" name="Ink 260"/>
                <p14:cNvContentPartPr/>
                <p14:nvPr/>
              </p14:nvContentPartPr>
              <p14:xfrm>
                <a:off x="3066840" y="6088560"/>
                <a:ext cx="7920" cy="303480"/>
              </p14:xfrm>
            </p:contentPart>
          </mc:Choice>
          <mc:Fallback xmlns="">
            <p:pic>
              <p:nvPicPr>
                <p:cNvPr id="261" name="Ink 260"/>
              </p:nvPicPr>
              <p:blipFill>
                <a:blip r:embed="rId177"/>
              </p:blipFill>
              <p:spPr>
                <a:xfrm>
                  <a:off x="3066840" y="6088560"/>
                  <a:ext cx="7920" cy="30348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262" name="Ink 261"/>
                <p14:cNvContentPartPr/>
                <p14:nvPr/>
              </p14:nvContentPartPr>
              <p14:xfrm>
                <a:off x="3230280" y="6079200"/>
                <a:ext cx="81360" cy="357120"/>
              </p14:xfrm>
            </p:contentPart>
          </mc:Choice>
          <mc:Fallback xmlns="">
            <p:pic>
              <p:nvPicPr>
                <p:cNvPr id="262" name="Ink 261"/>
              </p:nvPicPr>
              <p:blipFill>
                <a:blip r:embed="rId179"/>
              </p:blipFill>
              <p:spPr>
                <a:xfrm>
                  <a:off x="3230280" y="6079200"/>
                  <a:ext cx="81360" cy="35712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263" name="Ink 262"/>
                <p14:cNvContentPartPr/>
                <p14:nvPr/>
              </p14:nvContentPartPr>
              <p14:xfrm>
                <a:off x="3377880" y="6181080"/>
                <a:ext cx="154440" cy="191520"/>
              </p14:xfrm>
            </p:contentPart>
          </mc:Choice>
          <mc:Fallback xmlns="">
            <p:pic>
              <p:nvPicPr>
                <p:cNvPr id="263" name="Ink 262"/>
              </p:nvPicPr>
              <p:blipFill>
                <a:blip r:embed="rId181"/>
              </p:blipFill>
              <p:spPr>
                <a:xfrm>
                  <a:off x="3377880" y="6181080"/>
                  <a:ext cx="154440" cy="19152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264" name="Ink 263"/>
                <p14:cNvContentPartPr/>
                <p14:nvPr/>
              </p14:nvContentPartPr>
              <p14:xfrm>
                <a:off x="3574080" y="6264600"/>
                <a:ext cx="91800" cy="3960"/>
              </p14:xfrm>
            </p:contentPart>
          </mc:Choice>
          <mc:Fallback xmlns="">
            <p:pic>
              <p:nvPicPr>
                <p:cNvPr id="264" name="Ink 263"/>
              </p:nvPicPr>
              <p:blipFill>
                <a:blip r:embed="rId183"/>
              </p:blipFill>
              <p:spPr>
                <a:xfrm>
                  <a:off x="3574080" y="6264600"/>
                  <a:ext cx="91800" cy="396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265" name="Ink 264"/>
                <p14:cNvContentPartPr/>
                <p14:nvPr/>
              </p14:nvContentPartPr>
              <p14:xfrm>
                <a:off x="3755520" y="6152280"/>
                <a:ext cx="156600" cy="363240"/>
              </p14:xfrm>
            </p:contentPart>
          </mc:Choice>
          <mc:Fallback xmlns="">
            <p:pic>
              <p:nvPicPr>
                <p:cNvPr id="265" name="Ink 264"/>
              </p:nvPicPr>
              <p:blipFill>
                <a:blip r:embed="rId185"/>
              </p:blipFill>
              <p:spPr>
                <a:xfrm>
                  <a:off x="3755520" y="6152280"/>
                  <a:ext cx="156600" cy="36324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266" name="Ink 265"/>
                <p14:cNvContentPartPr/>
                <p14:nvPr/>
              </p14:nvContentPartPr>
              <p14:xfrm>
                <a:off x="3935160" y="5974800"/>
                <a:ext cx="157320" cy="437040"/>
              </p14:xfrm>
            </p:contentPart>
          </mc:Choice>
          <mc:Fallback xmlns="">
            <p:pic>
              <p:nvPicPr>
                <p:cNvPr id="266" name="Ink 265"/>
              </p:nvPicPr>
              <p:blipFill>
                <a:blip r:embed="rId187"/>
              </p:blipFill>
              <p:spPr>
                <a:xfrm>
                  <a:off x="3935160" y="5974800"/>
                  <a:ext cx="157320" cy="437040"/>
                </a:xfrm>
                <a:prstGeom prst="rect"/>
              </p:spPr>
            </p:pic>
          </mc:Fallback>
        </mc:AlternateContent>
      </p:grpSp>
      <p:grpSp>
        <p:nvGrpSpPr>
          <p:cNvPr id="289" name="Group 288"/>
          <p:cNvGrpSpPr/>
          <p:nvPr/>
        </p:nvGrpSpPr>
        <p:grpSpPr>
          <a:xfrm>
            <a:off x="2626560" y="5559240"/>
            <a:ext cx="524880" cy="353160"/>
            <a:chOff x="2626560" y="5559240"/>
            <a:chExt cx="524880" cy="353160"/>
          </a:xfrm>
        </p:grpSpPr>
        <mc:AlternateContent xmlns:mc="http://schemas.openxmlformats.org/markup-compatibility/2006" xmlns:p14="http://schemas.microsoft.com/office/powerpoint/2010/main">
          <mc:Choice Requires="p14">
            <p:contentPart p14:bwMode="auto" r:id="rId188">
              <p14:nvContentPartPr>
                <p14:cNvPr id="286" name="Ink 285"/>
                <p14:cNvContentPartPr/>
                <p14:nvPr/>
              </p14:nvContentPartPr>
              <p14:xfrm>
                <a:off x="2626560" y="5610360"/>
                <a:ext cx="137160" cy="302040"/>
              </p14:xfrm>
            </p:contentPart>
          </mc:Choice>
          <mc:Fallback xmlns="">
            <p:pic>
              <p:nvPicPr>
                <p:cNvPr id="286" name="Ink 285"/>
              </p:nvPicPr>
              <p:blipFill>
                <a:blip r:embed="rId189"/>
              </p:blipFill>
              <p:spPr>
                <a:xfrm>
                  <a:off x="2626560" y="5610360"/>
                  <a:ext cx="137160" cy="30204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287" name="Ink 286"/>
                <p14:cNvContentPartPr/>
                <p14:nvPr/>
              </p14:nvContentPartPr>
              <p14:xfrm>
                <a:off x="2865240" y="5674080"/>
                <a:ext cx="99360" cy="19440"/>
              </p14:xfrm>
            </p:contentPart>
          </mc:Choice>
          <mc:Fallback xmlns="">
            <p:pic>
              <p:nvPicPr>
                <p:cNvPr id="287" name="Ink 286"/>
              </p:nvPicPr>
              <p:blipFill>
                <a:blip r:embed="rId191"/>
              </p:blipFill>
              <p:spPr>
                <a:xfrm>
                  <a:off x="2865240" y="5674080"/>
                  <a:ext cx="99360" cy="1944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288" name="Ink 287"/>
                <p14:cNvContentPartPr/>
                <p14:nvPr/>
              </p14:nvContentPartPr>
              <p14:xfrm>
                <a:off x="3005640" y="5559240"/>
                <a:ext cx="145800" cy="219240"/>
              </p14:xfrm>
            </p:contentPart>
          </mc:Choice>
          <mc:Fallback xmlns="">
            <p:pic>
              <p:nvPicPr>
                <p:cNvPr id="288" name="Ink 287"/>
              </p:nvPicPr>
              <p:blipFill>
                <a:blip r:embed="rId193"/>
              </p:blipFill>
              <p:spPr>
                <a:xfrm>
                  <a:off x="3005640" y="5559240"/>
                  <a:ext cx="145800" cy="219240"/>
                </a:xfrm>
                <a:prstGeom prst="rect"/>
              </p:spPr>
            </p:pic>
          </mc:Fallback>
        </mc:AlternateContent>
      </p:grpSp>
      <mc:AlternateContent xmlns:mc="http://schemas.openxmlformats.org/markup-compatibility/2006" xmlns:p14="http://schemas.microsoft.com/office/powerpoint/2010/main">
        <mc:Choice Requires="p14">
          <p:contentPart p14:bwMode="auto" r:id="rId194">
            <p14:nvContentPartPr>
              <p14:cNvPr id="290" name="Ink 289"/>
              <p14:cNvContentPartPr/>
              <p14:nvPr/>
            </p14:nvContentPartPr>
            <p14:xfrm>
              <a:off x="12147660" y="1714800"/>
              <a:ext cx="2160" cy="360"/>
            </p14:xfrm>
          </p:contentPart>
        </mc:Choice>
        <mc:Fallback xmlns="">
          <p:pic>
            <p:nvPicPr>
              <p:cNvPr id="290" name="Ink 289"/>
            </p:nvPicPr>
            <p:blipFill>
              <a:blip r:embed="rId195"/>
            </p:blipFill>
            <p:spPr>
              <a:xfrm>
                <a:off x="12147660" y="1714800"/>
                <a:ext cx="2160" cy="360"/>
              </a:xfrm>
              <a:prstGeom prst="rect"/>
            </p:spPr>
          </p:pic>
        </mc:Fallback>
      </mc:AlternateContent>
      <p:grpSp>
        <p:nvGrpSpPr>
          <p:cNvPr id="297" name="Group 296"/>
          <p:cNvGrpSpPr/>
          <p:nvPr/>
        </p:nvGrpSpPr>
        <p:grpSpPr>
          <a:xfrm>
            <a:off x="10193760" y="625440"/>
            <a:ext cx="1330740" cy="1973160"/>
            <a:chOff x="10193760" y="625440"/>
            <a:chExt cx="1330740" cy="1973160"/>
          </a:xfrm>
        </p:grpSpPr>
        <mc:AlternateContent xmlns:mc="http://schemas.openxmlformats.org/markup-compatibility/2006" xmlns:p14="http://schemas.microsoft.com/office/powerpoint/2010/main">
          <mc:Choice Requires="p14">
            <p:contentPart p14:bwMode="auto" r:id="rId196">
              <p14:nvContentPartPr>
                <p14:cNvPr id="27" name="Ink 26"/>
                <p14:cNvContentPartPr/>
                <p14:nvPr/>
              </p14:nvContentPartPr>
              <p14:xfrm>
                <a:off x="10193760" y="1176960"/>
                <a:ext cx="1319760" cy="1421640"/>
              </p14:xfrm>
            </p:contentPart>
          </mc:Choice>
          <mc:Fallback xmlns="">
            <p:pic>
              <p:nvPicPr>
                <p:cNvPr id="27" name="Ink 26"/>
              </p:nvPicPr>
              <p:blipFill>
                <a:blip r:embed="rId197"/>
              </p:blipFill>
              <p:spPr>
                <a:xfrm>
                  <a:off x="10193760" y="1176960"/>
                  <a:ext cx="1319760" cy="142164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28" name="Ink 27"/>
                <p14:cNvContentPartPr/>
                <p14:nvPr/>
              </p14:nvContentPartPr>
              <p14:xfrm>
                <a:off x="10720800" y="1149240"/>
                <a:ext cx="87120" cy="861840"/>
              </p14:xfrm>
            </p:contentPart>
          </mc:Choice>
          <mc:Fallback xmlns="">
            <p:pic>
              <p:nvPicPr>
                <p:cNvPr id="28" name="Ink 27"/>
              </p:nvPicPr>
              <p:blipFill>
                <a:blip r:embed="rId199"/>
              </p:blipFill>
              <p:spPr>
                <a:xfrm>
                  <a:off x="10720800" y="1149240"/>
                  <a:ext cx="87120" cy="86184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291" name="Ink 290"/>
                <p14:cNvContentPartPr/>
                <p14:nvPr/>
              </p14:nvContentPartPr>
              <p14:xfrm>
                <a:off x="10413180" y="706440"/>
                <a:ext cx="128520" cy="297000"/>
              </p14:xfrm>
            </p:contentPart>
          </mc:Choice>
          <mc:Fallback xmlns="">
            <p:pic>
              <p:nvPicPr>
                <p:cNvPr id="291" name="Ink 290"/>
              </p:nvPicPr>
              <p:blipFill>
                <a:blip r:embed="rId201"/>
              </p:blipFill>
              <p:spPr>
                <a:xfrm>
                  <a:off x="10413180" y="706440"/>
                  <a:ext cx="128520" cy="29700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292" name="Ink 291"/>
                <p14:cNvContentPartPr/>
                <p14:nvPr/>
              </p14:nvContentPartPr>
              <p14:xfrm>
                <a:off x="10592100" y="753600"/>
                <a:ext cx="137160" cy="164520"/>
              </p14:xfrm>
            </p:contentPart>
          </mc:Choice>
          <mc:Fallback xmlns="">
            <p:pic>
              <p:nvPicPr>
                <p:cNvPr id="292" name="Ink 291"/>
              </p:nvPicPr>
              <p:blipFill>
                <a:blip r:embed="rId203"/>
              </p:blipFill>
              <p:spPr>
                <a:xfrm>
                  <a:off x="10592100" y="753600"/>
                  <a:ext cx="137160" cy="16452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293" name="Ink 292"/>
                <p14:cNvContentPartPr/>
                <p14:nvPr/>
              </p14:nvContentPartPr>
              <p14:xfrm>
                <a:off x="10795860" y="798600"/>
                <a:ext cx="101880" cy="118080"/>
              </p14:xfrm>
            </p:contentPart>
          </mc:Choice>
          <mc:Fallback xmlns="">
            <p:pic>
              <p:nvPicPr>
                <p:cNvPr id="293" name="Ink 292"/>
              </p:nvPicPr>
              <p:blipFill>
                <a:blip r:embed="rId205"/>
              </p:blipFill>
              <p:spPr>
                <a:xfrm>
                  <a:off x="10795860" y="798600"/>
                  <a:ext cx="101880" cy="11808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294" name="Ink 293"/>
                <p14:cNvContentPartPr/>
                <p14:nvPr/>
              </p14:nvContentPartPr>
              <p14:xfrm>
                <a:off x="10996380" y="875640"/>
                <a:ext cx="27360" cy="86040"/>
              </p14:xfrm>
            </p:contentPart>
          </mc:Choice>
          <mc:Fallback xmlns="">
            <p:pic>
              <p:nvPicPr>
                <p:cNvPr id="294" name="Ink 293"/>
              </p:nvPicPr>
              <p:blipFill>
                <a:blip r:embed="rId207"/>
              </p:blipFill>
              <p:spPr>
                <a:xfrm>
                  <a:off x="10996380" y="875640"/>
                  <a:ext cx="27360" cy="8604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295" name="Ink 294"/>
                <p14:cNvContentPartPr/>
                <p14:nvPr/>
              </p14:nvContentPartPr>
              <p14:xfrm>
                <a:off x="11146860" y="774840"/>
                <a:ext cx="179280" cy="171000"/>
              </p14:xfrm>
            </p:contentPart>
          </mc:Choice>
          <mc:Fallback xmlns="">
            <p:pic>
              <p:nvPicPr>
                <p:cNvPr id="295" name="Ink 294"/>
              </p:nvPicPr>
              <p:blipFill>
                <a:blip r:embed="rId209"/>
              </p:blipFill>
              <p:spPr>
                <a:xfrm>
                  <a:off x="11146860" y="774840"/>
                  <a:ext cx="179280" cy="17100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296" name="Ink 295"/>
                <p14:cNvContentPartPr/>
                <p14:nvPr/>
              </p14:nvContentPartPr>
              <p14:xfrm>
                <a:off x="11354580" y="625440"/>
                <a:ext cx="169920" cy="378000"/>
              </p14:xfrm>
            </p:contentPart>
          </mc:Choice>
          <mc:Fallback xmlns="">
            <p:pic>
              <p:nvPicPr>
                <p:cNvPr id="296" name="Ink 295"/>
              </p:nvPicPr>
              <p:blipFill>
                <a:blip r:embed="rId211"/>
              </p:blipFill>
              <p:spPr>
                <a:xfrm>
                  <a:off x="11354580" y="625440"/>
                  <a:ext cx="169920" cy="378000"/>
                </a:xfrm>
                <a:prstGeom prst="rect"/>
              </p:spPr>
            </p:pic>
          </mc:Fallback>
        </mc:AlternateContent>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Traffic Light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rot="10800000" flipV="1">
            <a:off x="498834" y="1159092"/>
            <a:ext cx="12192000" cy="5509200"/>
          </a:xfrm>
          <a:prstGeom prst="rect">
            <a:avLst/>
          </a:prstGeom>
          <a:noFill/>
        </p:spPr>
        <p:txBody>
          <a:bodyPr wrap="square" rtlCol="0">
            <a:spAutoFit/>
          </a:bodyPr>
          <a:lstStyle/>
          <a:p>
            <a:br>
              <a:rPr lang="en-IN" sz="1600" b="0" dirty="0">
                <a:solidFill>
                  <a:srgbClr val="F8F8F2"/>
                </a:solidFill>
                <a:effectLst/>
                <a:latin typeface="Consolas" panose="020B0609020204030204" pitchFamily="49" charset="0"/>
              </a:rPr>
            </a:br>
            <a:endParaRPr lang="en-IN" sz="1600" b="0" dirty="0">
              <a:solidFill>
                <a:srgbClr val="F8F8F2"/>
              </a:solidFill>
              <a:effectLst/>
              <a:latin typeface="Consolas" panose="020B0609020204030204" pitchFamily="49" charset="0"/>
            </a:endParaRPr>
          </a:p>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drawTrafficLight</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bool</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isRedOn</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bool</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isYellowOn</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bool</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isGreenOn</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black background</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BLACK);</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bar</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a:t>
            </a:r>
          </a:p>
          <a:p>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Draw red light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a:t>
            </a:r>
            <a:r>
              <a:rPr lang="en-IN" sz="1600" b="0" i="1" dirty="0" err="1">
                <a:solidFill>
                  <a:srgbClr val="FD971F"/>
                </a:solidFill>
                <a:effectLst/>
                <a:latin typeface="Consolas" panose="020B0609020204030204" pitchFamily="49" charset="0"/>
              </a:rPr>
              <a:t>isRedOn</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RED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DARKGRAY);</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WHITE);</a:t>
            </a:r>
          </a:p>
          <a:p>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Draw yellow light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a:t>
            </a:r>
            <a:r>
              <a:rPr lang="en-IN" sz="1600" b="0" i="1" dirty="0" err="1">
                <a:solidFill>
                  <a:srgbClr val="FD971F"/>
                </a:solidFill>
                <a:effectLst/>
                <a:latin typeface="Consolas" panose="020B0609020204030204" pitchFamily="49" charset="0"/>
              </a:rPr>
              <a:t>isYellowOn</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YELLOW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DARKGRAY);</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WHITE);</a:t>
            </a:r>
          </a:p>
          <a:p>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Draw green light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a:t>
            </a:r>
            <a:r>
              <a:rPr lang="en-IN" sz="1600" b="0" i="1" dirty="0" err="1">
                <a:solidFill>
                  <a:srgbClr val="FD971F"/>
                </a:solidFill>
                <a:effectLst/>
                <a:latin typeface="Consolas" panose="020B0609020204030204" pitchFamily="49" charset="0"/>
              </a:rPr>
              <a:t>isGreenOn</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GREEN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DARKGRAY);</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WHITE);</a:t>
            </a:r>
          </a:p>
          <a:p>
            <a:r>
              <a:rPr lang="en-IN" sz="1600" b="0" dirty="0">
                <a:solidFill>
                  <a:srgbClr val="F8F8F2"/>
                </a:solidFill>
                <a:effectLst/>
                <a:latin typeface="Consolas" panose="020B0609020204030204" pitchFamily="49"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76368" y="557355"/>
            <a:ext cx="8596668" cy="1320800"/>
          </a:xfrm>
        </p:spPr>
        <p:txBody>
          <a:bodyPr/>
          <a:lstStyle/>
          <a:p>
            <a:r>
              <a:rPr lang="en-US" dirty="0"/>
              <a:t>Definition</a:t>
            </a:r>
            <a:endParaRPr lang="en-IN" dirty="0"/>
          </a:p>
        </p:txBody>
      </p:sp>
      <p:sp>
        <p:nvSpPr>
          <p:cNvPr id="54" name="TextBox 53"/>
          <p:cNvSpPr txBox="1"/>
          <p:nvPr/>
        </p:nvSpPr>
        <p:spPr>
          <a:xfrm>
            <a:off x="658093" y="1424352"/>
            <a:ext cx="8959419" cy="2308324"/>
          </a:xfrm>
          <a:prstGeom prst="rect">
            <a:avLst/>
          </a:prstGeom>
          <a:noFill/>
        </p:spPr>
        <p:txBody>
          <a:bodyPr wrap="square" rtlCol="0">
            <a:spAutoFit/>
          </a:bodyPr>
          <a:lstStyle/>
          <a:p>
            <a:r>
              <a:rPr lang="en-US" sz="3600" b="0" i="0" dirty="0">
                <a:effectLst/>
                <a:latin typeface="Trebuchet MS (Body)" charset="0"/>
                <a:cs typeface="Trebuchet MS (Body)" charset="0"/>
              </a:rPr>
              <a:t>It is the use of computers to create and manipulate pictures on a display device. It comprises of software techniques to create, store, modify, represents pictures.</a:t>
            </a:r>
            <a:endParaRPr lang="en-IN" sz="3600" dirty="0">
              <a:latin typeface="Trebuchet MS (Body)" charset="0"/>
              <a:cs typeface="Trebuchet MS (Body)"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7754" y="1319394"/>
              <a:ext cx="6120" cy="2880"/>
            </p14:xfrm>
          </p:contentPart>
        </mc:Choice>
        <mc:Fallback xmlns="">
          <p:pic>
            <p:nvPicPr>
              <p:cNvPr id="2" name="Ink 1"/>
            </p:nvPicPr>
            <p:blipFill>
              <a:blip r:embed="rId3"/>
            </p:blipFill>
            <p:spPr>
              <a:xfrm>
                <a:off x="-107754" y="1319394"/>
                <a:ext cx="6120" cy="2880"/>
              </a:xfrm>
              <a:prstGeom prst="rect"/>
            </p:spPr>
          </p:pic>
        </mc:Fallback>
      </mc:AlternateContent>
      <p:grpSp>
        <p:nvGrpSpPr>
          <p:cNvPr id="23" name="Group 22"/>
          <p:cNvGrpSpPr/>
          <p:nvPr/>
        </p:nvGrpSpPr>
        <p:grpSpPr>
          <a:xfrm>
            <a:off x="739474" y="3933267"/>
            <a:ext cx="1636200" cy="449640"/>
            <a:chOff x="739474" y="3933267"/>
            <a:chExt cx="1636200" cy="449640"/>
          </a:xfrm>
        </p:grpSpPr>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824434" y="3987987"/>
                <a:ext cx="360" cy="266040"/>
              </p14:xfrm>
            </p:contentPart>
          </mc:Choice>
          <mc:Fallback xmlns="">
            <p:pic>
              <p:nvPicPr>
                <p:cNvPr id="15" name="Ink 14"/>
              </p:nvPicPr>
              <p:blipFill>
                <a:blip r:embed="rId5"/>
              </p:blipFill>
              <p:spPr>
                <a:xfrm>
                  <a:off x="824434" y="3987987"/>
                  <a:ext cx="360" cy="26604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739474" y="3933267"/>
                <a:ext cx="1071360" cy="358920"/>
              </p14:xfrm>
            </p:contentPart>
          </mc:Choice>
          <mc:Fallback xmlns="">
            <p:pic>
              <p:nvPicPr>
                <p:cNvPr id="16" name="Ink 15"/>
              </p:nvPicPr>
              <p:blipFill>
                <a:blip r:embed="rId7"/>
              </p:blipFill>
              <p:spPr>
                <a:xfrm>
                  <a:off x="739474" y="3933267"/>
                  <a:ext cx="1071360" cy="35892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7" name="Ink 16"/>
                <p14:cNvContentPartPr/>
                <p14:nvPr/>
              </p14:nvContentPartPr>
              <p14:xfrm>
                <a:off x="1952314" y="3950907"/>
                <a:ext cx="423360" cy="432000"/>
              </p14:xfrm>
            </p:contentPart>
          </mc:Choice>
          <mc:Fallback xmlns="">
            <p:pic>
              <p:nvPicPr>
                <p:cNvPr id="17" name="Ink 16"/>
              </p:nvPicPr>
              <p:blipFill>
                <a:blip r:embed="rId9"/>
              </p:blipFill>
              <p:spPr>
                <a:xfrm>
                  <a:off x="1952314" y="3950907"/>
                  <a:ext cx="423360" cy="432000"/>
                </a:xfrm>
                <a:prstGeom prst="rect"/>
              </p:spPr>
            </p:pic>
          </mc:Fallback>
        </mc:AlternateContent>
      </p:grpSp>
      <p:grpSp>
        <p:nvGrpSpPr>
          <p:cNvPr id="22" name="Group 21"/>
          <p:cNvGrpSpPr/>
          <p:nvPr/>
        </p:nvGrpSpPr>
        <p:grpSpPr>
          <a:xfrm>
            <a:off x="2518234" y="3885027"/>
            <a:ext cx="2635200" cy="467280"/>
            <a:chOff x="2518234" y="3885027"/>
            <a:chExt cx="2635200" cy="467280"/>
          </a:xfrm>
        </p:grpSpPr>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2518234" y="3946227"/>
                <a:ext cx="1422000" cy="406080"/>
              </p14:xfrm>
            </p:contentPart>
          </mc:Choice>
          <mc:Fallback xmlns="">
            <p:pic>
              <p:nvPicPr>
                <p:cNvPr id="18" name="Ink 17"/>
              </p:nvPicPr>
              <p:blipFill>
                <a:blip r:embed="rId11"/>
              </p:blipFill>
              <p:spPr>
                <a:xfrm>
                  <a:off x="2518234" y="3946227"/>
                  <a:ext cx="1422000" cy="40608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9" name="Ink 18"/>
                <p14:cNvContentPartPr/>
                <p14:nvPr/>
              </p14:nvContentPartPr>
              <p14:xfrm>
                <a:off x="3552874" y="4053147"/>
                <a:ext cx="137520" cy="360"/>
              </p14:xfrm>
            </p:contentPart>
          </mc:Choice>
          <mc:Fallback xmlns="">
            <p:pic>
              <p:nvPicPr>
                <p:cNvPr id="19" name="Ink 18"/>
              </p:nvPicPr>
              <p:blipFill>
                <a:blip r:embed="rId13"/>
              </p:blipFill>
              <p:spPr>
                <a:xfrm>
                  <a:off x="3552874" y="4053147"/>
                  <a:ext cx="137520" cy="3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20" name="Ink 19"/>
                <p14:cNvContentPartPr/>
                <p14:nvPr/>
              </p14:nvContentPartPr>
              <p14:xfrm>
                <a:off x="4050394" y="4013547"/>
                <a:ext cx="1103040" cy="253080"/>
              </p14:xfrm>
            </p:contentPart>
          </mc:Choice>
          <mc:Fallback xmlns="">
            <p:pic>
              <p:nvPicPr>
                <p:cNvPr id="20" name="Ink 19"/>
              </p:nvPicPr>
              <p:blipFill>
                <a:blip r:embed="rId15"/>
              </p:blipFill>
              <p:spPr>
                <a:xfrm>
                  <a:off x="4050394" y="4013547"/>
                  <a:ext cx="1103040" cy="25308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21" name="Ink 20"/>
                <p14:cNvContentPartPr/>
                <p14:nvPr/>
              </p14:nvContentPartPr>
              <p14:xfrm>
                <a:off x="4431994" y="3885027"/>
                <a:ext cx="110520" cy="92520"/>
              </p14:xfrm>
            </p:contentPart>
          </mc:Choice>
          <mc:Fallback xmlns="">
            <p:pic>
              <p:nvPicPr>
                <p:cNvPr id="21" name="Ink 20"/>
              </p:nvPicPr>
              <p:blipFill>
                <a:blip r:embed="rId17"/>
              </p:blipFill>
              <p:spPr>
                <a:xfrm>
                  <a:off x="4431994" y="3885027"/>
                  <a:ext cx="110520" cy="92520"/>
                </a:xfrm>
                <a:prstGeom prst="rect"/>
              </p:spPr>
            </p:pic>
          </mc:Fallback>
        </mc:AlternateContent>
      </p:grpSp>
      <p:grpSp>
        <p:nvGrpSpPr>
          <p:cNvPr id="30" name="Group 29"/>
          <p:cNvGrpSpPr/>
          <p:nvPr/>
        </p:nvGrpSpPr>
        <p:grpSpPr>
          <a:xfrm>
            <a:off x="5292754" y="3930747"/>
            <a:ext cx="3932640" cy="379080"/>
            <a:chOff x="5292754" y="3930747"/>
            <a:chExt cx="3932640" cy="379080"/>
          </a:xfrm>
        </p:grpSpPr>
        <mc:AlternateContent xmlns:mc="http://schemas.openxmlformats.org/markup-compatibility/2006" xmlns:p14="http://schemas.microsoft.com/office/powerpoint/2010/main">
          <mc:Choice Requires="p14">
            <p:contentPart p14:bwMode="auto" r:id="rId18">
              <p14:nvContentPartPr>
                <p14:cNvPr id="24" name="Ink 23"/>
                <p14:cNvContentPartPr/>
                <p14:nvPr/>
              </p14:nvContentPartPr>
              <p14:xfrm>
                <a:off x="5292754" y="3930747"/>
                <a:ext cx="1459440" cy="346320"/>
              </p14:xfrm>
            </p:contentPart>
          </mc:Choice>
          <mc:Fallback xmlns="">
            <p:pic>
              <p:nvPicPr>
                <p:cNvPr id="24" name="Ink 23"/>
              </p:nvPicPr>
              <p:blipFill>
                <a:blip r:embed="rId19"/>
              </p:blipFill>
              <p:spPr>
                <a:xfrm>
                  <a:off x="5292754" y="3930747"/>
                  <a:ext cx="1459440" cy="34632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25" name="Ink 24"/>
                <p14:cNvContentPartPr/>
                <p14:nvPr/>
              </p14:nvContentPartPr>
              <p14:xfrm>
                <a:off x="6954154" y="4010667"/>
                <a:ext cx="810360" cy="279360"/>
              </p14:xfrm>
            </p:contentPart>
          </mc:Choice>
          <mc:Fallback xmlns="">
            <p:pic>
              <p:nvPicPr>
                <p:cNvPr id="25" name="Ink 24"/>
              </p:nvPicPr>
              <p:blipFill>
                <a:blip r:embed="rId21"/>
              </p:blipFill>
              <p:spPr>
                <a:xfrm>
                  <a:off x="6954154" y="4010667"/>
                  <a:ext cx="810360" cy="27936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26" name="Ink 25"/>
                <p14:cNvContentPartPr/>
                <p14:nvPr/>
              </p14:nvContentPartPr>
              <p14:xfrm>
                <a:off x="7323874" y="3933627"/>
                <a:ext cx="103320" cy="98280"/>
              </p14:xfrm>
            </p:contentPart>
          </mc:Choice>
          <mc:Fallback xmlns="">
            <p:pic>
              <p:nvPicPr>
                <p:cNvPr id="26" name="Ink 25"/>
              </p:nvPicPr>
              <p:blipFill>
                <a:blip r:embed="rId23"/>
              </p:blipFill>
              <p:spPr>
                <a:xfrm>
                  <a:off x="7323874" y="3933627"/>
                  <a:ext cx="103320" cy="982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7" name="Ink 26"/>
                <p14:cNvContentPartPr/>
                <p14:nvPr/>
              </p14:nvContentPartPr>
              <p14:xfrm>
                <a:off x="7438354" y="4082307"/>
                <a:ext cx="141480" cy="17280"/>
              </p14:xfrm>
            </p:contentPart>
          </mc:Choice>
          <mc:Fallback xmlns="">
            <p:pic>
              <p:nvPicPr>
                <p:cNvPr id="27" name="Ink 26"/>
              </p:nvPicPr>
              <p:blipFill>
                <a:blip r:embed="rId25"/>
              </p:blipFill>
              <p:spPr>
                <a:xfrm>
                  <a:off x="7438354" y="4082307"/>
                  <a:ext cx="141480" cy="1728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28" name="Ink 27"/>
                <p14:cNvContentPartPr/>
                <p14:nvPr/>
              </p14:nvContentPartPr>
              <p14:xfrm>
                <a:off x="7930474" y="3980067"/>
                <a:ext cx="1294920" cy="329760"/>
              </p14:xfrm>
            </p:contentPart>
          </mc:Choice>
          <mc:Fallback xmlns="">
            <p:pic>
              <p:nvPicPr>
                <p:cNvPr id="28" name="Ink 27"/>
              </p:nvPicPr>
              <p:blipFill>
                <a:blip r:embed="rId27"/>
              </p:blipFill>
              <p:spPr>
                <a:xfrm>
                  <a:off x="7930474" y="3980067"/>
                  <a:ext cx="1294920" cy="32976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29" name="Ink 28"/>
                <p14:cNvContentPartPr/>
                <p14:nvPr/>
              </p14:nvContentPartPr>
              <p14:xfrm>
                <a:off x="8244034" y="4058187"/>
                <a:ext cx="109080" cy="4680"/>
              </p14:xfrm>
            </p:contentPart>
          </mc:Choice>
          <mc:Fallback xmlns="">
            <p:pic>
              <p:nvPicPr>
                <p:cNvPr id="29" name="Ink 28"/>
              </p:nvPicPr>
              <p:blipFill>
                <a:blip r:embed="rId29"/>
              </p:blipFill>
              <p:spPr>
                <a:xfrm>
                  <a:off x="8244034" y="4058187"/>
                  <a:ext cx="109080" cy="4680"/>
                </a:xfrm>
                <a:prstGeom prst="rect"/>
              </p:spPr>
            </p:pic>
          </mc:Fallback>
        </mc:AlternateContent>
      </p:grpSp>
      <mc:AlternateContent xmlns:mc="http://schemas.openxmlformats.org/markup-compatibility/2006" xmlns:p14="http://schemas.microsoft.com/office/powerpoint/2010/main">
        <mc:Choice Requires="p14">
          <p:contentPart p14:bwMode="auto" r:id="rId30">
            <p14:nvContentPartPr>
              <p14:cNvPr id="31" name="Ink 30"/>
              <p14:cNvContentPartPr/>
              <p14:nvPr/>
            </p14:nvContentPartPr>
            <p14:xfrm>
              <a:off x="4339114" y="4432947"/>
              <a:ext cx="184680" cy="322200"/>
            </p14:xfrm>
          </p:contentPart>
        </mc:Choice>
        <mc:Fallback xmlns="">
          <p:pic>
            <p:nvPicPr>
              <p:cNvPr id="31" name="Ink 30"/>
            </p:nvPicPr>
            <p:blipFill>
              <a:blip r:embed="rId31"/>
            </p:blipFill>
            <p:spPr>
              <a:xfrm>
                <a:off x="4339114" y="4432947"/>
                <a:ext cx="184680" cy="322200"/>
              </a:xfrm>
              <a:prstGeom prst="rect"/>
            </p:spPr>
          </p:pic>
        </mc:Fallback>
      </mc:AlternateContent>
      <p:grpSp>
        <p:nvGrpSpPr>
          <p:cNvPr id="48" name="Group 47"/>
          <p:cNvGrpSpPr/>
          <p:nvPr/>
        </p:nvGrpSpPr>
        <p:grpSpPr>
          <a:xfrm>
            <a:off x="4645834" y="4439787"/>
            <a:ext cx="4697280" cy="571320"/>
            <a:chOff x="4645834" y="4439787"/>
            <a:chExt cx="4697280" cy="571320"/>
          </a:xfrm>
        </p:grpSpPr>
        <mc:AlternateContent xmlns:mc="http://schemas.openxmlformats.org/markup-compatibility/2006" xmlns:p14="http://schemas.microsoft.com/office/powerpoint/2010/main">
          <mc:Choice Requires="p14">
            <p:contentPart p14:bwMode="auto" r:id="rId32">
              <p14:nvContentPartPr>
                <p14:cNvPr id="32" name="Ink 31"/>
                <p14:cNvContentPartPr/>
                <p14:nvPr/>
              </p14:nvContentPartPr>
              <p14:xfrm>
                <a:off x="4645834" y="4439787"/>
                <a:ext cx="1832400" cy="571320"/>
              </p14:xfrm>
            </p:contentPart>
          </mc:Choice>
          <mc:Fallback xmlns="">
            <p:pic>
              <p:nvPicPr>
                <p:cNvPr id="32" name="Ink 31"/>
              </p:nvPicPr>
              <p:blipFill>
                <a:blip r:embed="rId33"/>
              </p:blipFill>
              <p:spPr>
                <a:xfrm>
                  <a:off x="4645834" y="4439787"/>
                  <a:ext cx="1832400" cy="57132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33" name="Ink 32"/>
                <p14:cNvContentPartPr/>
                <p14:nvPr/>
              </p14:nvContentPartPr>
              <p14:xfrm>
                <a:off x="4692274" y="4458867"/>
                <a:ext cx="199800" cy="360"/>
              </p14:xfrm>
            </p:contentPart>
          </mc:Choice>
          <mc:Fallback xmlns="">
            <p:pic>
              <p:nvPicPr>
                <p:cNvPr id="33" name="Ink 32"/>
              </p:nvPicPr>
              <p:blipFill>
                <a:blip r:embed="rId35"/>
              </p:blipFill>
              <p:spPr>
                <a:xfrm>
                  <a:off x="4692274" y="4458867"/>
                  <a:ext cx="199800" cy="36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36" name="Ink 35"/>
                <p14:cNvContentPartPr/>
                <p14:nvPr/>
              </p14:nvContentPartPr>
              <p14:xfrm>
                <a:off x="6699994" y="4516107"/>
                <a:ext cx="306360" cy="268920"/>
              </p14:xfrm>
            </p:contentPart>
          </mc:Choice>
          <mc:Fallback xmlns="">
            <p:pic>
              <p:nvPicPr>
                <p:cNvPr id="36" name="Ink 35"/>
              </p:nvPicPr>
              <p:blipFill>
                <a:blip r:embed="rId37"/>
              </p:blipFill>
              <p:spPr>
                <a:xfrm>
                  <a:off x="6699994" y="4516107"/>
                  <a:ext cx="306360" cy="26892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37" name="Ink 36"/>
                <p14:cNvContentPartPr/>
                <p14:nvPr/>
              </p14:nvContentPartPr>
              <p14:xfrm>
                <a:off x="6699994" y="4579827"/>
                <a:ext cx="145440" cy="5760"/>
              </p14:xfrm>
            </p:contentPart>
          </mc:Choice>
          <mc:Fallback xmlns="">
            <p:pic>
              <p:nvPicPr>
                <p:cNvPr id="37" name="Ink 36"/>
              </p:nvPicPr>
              <p:blipFill>
                <a:blip r:embed="rId39"/>
              </p:blipFill>
              <p:spPr>
                <a:xfrm>
                  <a:off x="6699994" y="4579827"/>
                  <a:ext cx="145440" cy="576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39" name="Ink 38"/>
                <p14:cNvContentPartPr/>
                <p14:nvPr/>
              </p14:nvContentPartPr>
              <p14:xfrm>
                <a:off x="7293274" y="4554627"/>
                <a:ext cx="1144440" cy="271080"/>
              </p14:xfrm>
            </p:contentPart>
          </mc:Choice>
          <mc:Fallback xmlns="">
            <p:pic>
              <p:nvPicPr>
                <p:cNvPr id="39" name="Ink 38"/>
              </p:nvPicPr>
              <p:blipFill>
                <a:blip r:embed="rId41"/>
              </p:blipFill>
              <p:spPr>
                <a:xfrm>
                  <a:off x="7293274" y="4554627"/>
                  <a:ext cx="1144440" cy="27108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40" name="Ink 39"/>
                <p14:cNvContentPartPr/>
                <p14:nvPr/>
              </p14:nvContentPartPr>
              <p14:xfrm>
                <a:off x="8382994" y="4677387"/>
                <a:ext cx="128520" cy="2880"/>
              </p14:xfrm>
            </p:contentPart>
          </mc:Choice>
          <mc:Fallback xmlns="">
            <p:pic>
              <p:nvPicPr>
                <p:cNvPr id="40" name="Ink 39"/>
              </p:nvPicPr>
              <p:blipFill>
                <a:blip r:embed="rId43"/>
              </p:blipFill>
              <p:spPr>
                <a:xfrm>
                  <a:off x="8382994" y="4677387"/>
                  <a:ext cx="128520" cy="288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44" name="Ink 43"/>
                <p14:cNvContentPartPr/>
                <p14:nvPr/>
              </p14:nvContentPartPr>
              <p14:xfrm>
                <a:off x="8670274" y="4541667"/>
                <a:ext cx="444600" cy="315360"/>
              </p14:xfrm>
            </p:contentPart>
          </mc:Choice>
          <mc:Fallback xmlns="">
            <p:pic>
              <p:nvPicPr>
                <p:cNvPr id="44" name="Ink 43"/>
              </p:nvPicPr>
              <p:blipFill>
                <a:blip r:embed="rId45"/>
              </p:blipFill>
              <p:spPr>
                <a:xfrm>
                  <a:off x="8670274" y="4541667"/>
                  <a:ext cx="444600" cy="31536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45" name="Ink 44"/>
                <p14:cNvContentPartPr/>
                <p14:nvPr/>
              </p14:nvContentPartPr>
              <p14:xfrm>
                <a:off x="9033514" y="4647147"/>
                <a:ext cx="150480" cy="12960"/>
              </p14:xfrm>
            </p:contentPart>
          </mc:Choice>
          <mc:Fallback xmlns="">
            <p:pic>
              <p:nvPicPr>
                <p:cNvPr id="45" name="Ink 44"/>
              </p:nvPicPr>
              <p:blipFill>
                <a:blip r:embed="rId47"/>
              </p:blipFill>
              <p:spPr>
                <a:xfrm>
                  <a:off x="9033514" y="4647147"/>
                  <a:ext cx="150480" cy="1296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47" name="Ink 46"/>
                <p14:cNvContentPartPr/>
                <p14:nvPr/>
              </p14:nvContentPartPr>
              <p14:xfrm>
                <a:off x="9144034" y="4676667"/>
                <a:ext cx="199080" cy="148680"/>
              </p14:xfrm>
            </p:contentPart>
          </mc:Choice>
          <mc:Fallback xmlns="">
            <p:pic>
              <p:nvPicPr>
                <p:cNvPr id="47" name="Ink 46"/>
              </p:nvPicPr>
              <p:blipFill>
                <a:blip r:embed="rId49"/>
              </p:blipFill>
              <p:spPr>
                <a:xfrm>
                  <a:off x="9144034" y="4676667"/>
                  <a:ext cx="199080" cy="148680"/>
                </a:xfrm>
                <a:prstGeom prst="rect"/>
              </p:spPr>
            </p:pic>
          </mc:Fallback>
        </mc:AlternateContent>
      </p:grpSp>
      <p:grpSp>
        <p:nvGrpSpPr>
          <p:cNvPr id="55" name="Group 54"/>
          <p:cNvGrpSpPr/>
          <p:nvPr/>
        </p:nvGrpSpPr>
        <p:grpSpPr>
          <a:xfrm>
            <a:off x="472354" y="4930827"/>
            <a:ext cx="1789560" cy="590040"/>
            <a:chOff x="472354" y="4930827"/>
            <a:chExt cx="1789560" cy="590040"/>
          </a:xfrm>
        </p:grpSpPr>
        <mc:AlternateContent xmlns:mc="http://schemas.openxmlformats.org/markup-compatibility/2006" xmlns:p14="http://schemas.microsoft.com/office/powerpoint/2010/main">
          <mc:Choice Requires="p14">
            <p:contentPart p14:bwMode="auto" r:id="rId50">
              <p14:nvContentPartPr>
                <p14:cNvPr id="49" name="Ink 48"/>
                <p14:cNvContentPartPr/>
                <p14:nvPr/>
              </p14:nvContentPartPr>
              <p14:xfrm>
                <a:off x="472354" y="4994187"/>
                <a:ext cx="352080" cy="335880"/>
              </p14:xfrm>
            </p:contentPart>
          </mc:Choice>
          <mc:Fallback xmlns="">
            <p:pic>
              <p:nvPicPr>
                <p:cNvPr id="49" name="Ink 48"/>
              </p:nvPicPr>
              <p:blipFill>
                <a:blip r:embed="rId51"/>
              </p:blipFill>
              <p:spPr>
                <a:xfrm>
                  <a:off x="472354" y="4994187"/>
                  <a:ext cx="352080" cy="33588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50" name="Ink 49"/>
                <p14:cNvContentPartPr/>
                <p14:nvPr/>
              </p14:nvContentPartPr>
              <p14:xfrm>
                <a:off x="511594" y="5049987"/>
                <a:ext cx="138600" cy="360"/>
              </p14:xfrm>
            </p:contentPart>
          </mc:Choice>
          <mc:Fallback xmlns="">
            <p:pic>
              <p:nvPicPr>
                <p:cNvPr id="50" name="Ink 49"/>
              </p:nvPicPr>
              <p:blipFill>
                <a:blip r:embed="rId53"/>
              </p:blipFill>
              <p:spPr>
                <a:xfrm>
                  <a:off x="511594" y="5049987"/>
                  <a:ext cx="138600" cy="36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52" name="Ink 51"/>
                <p14:cNvContentPartPr/>
                <p14:nvPr/>
              </p14:nvContentPartPr>
              <p14:xfrm>
                <a:off x="1055194" y="4934067"/>
                <a:ext cx="244800" cy="546120"/>
              </p14:xfrm>
            </p:contentPart>
          </mc:Choice>
          <mc:Fallback xmlns="">
            <p:pic>
              <p:nvPicPr>
                <p:cNvPr id="52" name="Ink 51"/>
              </p:nvPicPr>
              <p:blipFill>
                <a:blip r:embed="rId55"/>
              </p:blipFill>
              <p:spPr>
                <a:xfrm>
                  <a:off x="1055194" y="4934067"/>
                  <a:ext cx="244800" cy="54612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53" name="Ink 52"/>
                <p14:cNvContentPartPr/>
                <p14:nvPr/>
              </p14:nvContentPartPr>
              <p14:xfrm>
                <a:off x="1435714" y="4930827"/>
                <a:ext cx="826200" cy="590040"/>
              </p14:xfrm>
            </p:contentPart>
          </mc:Choice>
          <mc:Fallback xmlns="">
            <p:pic>
              <p:nvPicPr>
                <p:cNvPr id="53" name="Ink 52"/>
              </p:nvPicPr>
              <p:blipFill>
                <a:blip r:embed="rId57"/>
              </p:blipFill>
              <p:spPr>
                <a:xfrm>
                  <a:off x="1435714" y="4930827"/>
                  <a:ext cx="826200" cy="590040"/>
                </a:xfrm>
                <a:prstGeom prst="rect"/>
              </p:spPr>
            </p:pic>
          </mc:Fallback>
        </mc:AlternateContent>
      </p:grpSp>
      <p:grpSp>
        <p:nvGrpSpPr>
          <p:cNvPr id="65" name="Group 64"/>
          <p:cNvGrpSpPr/>
          <p:nvPr/>
        </p:nvGrpSpPr>
        <p:grpSpPr>
          <a:xfrm>
            <a:off x="2433634" y="4832907"/>
            <a:ext cx="4494960" cy="768240"/>
            <a:chOff x="2433634" y="4832907"/>
            <a:chExt cx="4494960" cy="768240"/>
          </a:xfrm>
        </p:grpSpPr>
        <mc:AlternateContent xmlns:mc="http://schemas.openxmlformats.org/markup-compatibility/2006" xmlns:p14="http://schemas.microsoft.com/office/powerpoint/2010/main">
          <mc:Choice Requires="p14">
            <p:contentPart p14:bwMode="auto" r:id="rId58">
              <p14:nvContentPartPr>
                <p14:cNvPr id="56" name="Ink 55"/>
                <p14:cNvContentPartPr/>
                <p14:nvPr/>
              </p14:nvContentPartPr>
              <p14:xfrm>
                <a:off x="2433634" y="4916067"/>
                <a:ext cx="1007280" cy="328320"/>
              </p14:xfrm>
            </p:contentPart>
          </mc:Choice>
          <mc:Fallback xmlns="">
            <p:pic>
              <p:nvPicPr>
                <p:cNvPr id="56" name="Ink 55"/>
              </p:nvPicPr>
              <p:blipFill>
                <a:blip r:embed="rId59"/>
              </p:blipFill>
              <p:spPr>
                <a:xfrm>
                  <a:off x="2433634" y="4916067"/>
                  <a:ext cx="1007280" cy="32832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57" name="Ink 56"/>
                <p14:cNvContentPartPr/>
                <p14:nvPr/>
              </p14:nvContentPartPr>
              <p14:xfrm>
                <a:off x="2768434" y="4878267"/>
                <a:ext cx="97200" cy="88200"/>
              </p14:xfrm>
            </p:contentPart>
          </mc:Choice>
          <mc:Fallback xmlns="">
            <p:pic>
              <p:nvPicPr>
                <p:cNvPr id="57" name="Ink 56"/>
              </p:nvPicPr>
              <p:blipFill>
                <a:blip r:embed="rId61"/>
              </p:blipFill>
              <p:spPr>
                <a:xfrm>
                  <a:off x="2768434" y="4878267"/>
                  <a:ext cx="97200" cy="8820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58" name="Ink 57"/>
                <p14:cNvContentPartPr/>
                <p14:nvPr/>
              </p14:nvContentPartPr>
              <p14:xfrm>
                <a:off x="3660514" y="4963947"/>
                <a:ext cx="1911240" cy="524520"/>
              </p14:xfrm>
            </p:contentPart>
          </mc:Choice>
          <mc:Fallback xmlns="">
            <p:pic>
              <p:nvPicPr>
                <p:cNvPr id="58" name="Ink 57"/>
              </p:nvPicPr>
              <p:blipFill>
                <a:blip r:embed="rId63"/>
              </p:blipFill>
              <p:spPr>
                <a:xfrm>
                  <a:off x="3660514" y="4963947"/>
                  <a:ext cx="1911240" cy="52452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59" name="Ink 58"/>
                <p14:cNvContentPartPr/>
                <p14:nvPr/>
              </p14:nvContentPartPr>
              <p14:xfrm>
                <a:off x="5210674" y="4852707"/>
                <a:ext cx="97920" cy="85320"/>
              </p14:xfrm>
            </p:contentPart>
          </mc:Choice>
          <mc:Fallback xmlns="">
            <p:pic>
              <p:nvPicPr>
                <p:cNvPr id="59" name="Ink 58"/>
              </p:nvPicPr>
              <p:blipFill>
                <a:blip r:embed="rId65"/>
              </p:blipFill>
              <p:spPr>
                <a:xfrm>
                  <a:off x="5210674" y="4852707"/>
                  <a:ext cx="97920" cy="8532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60" name="Ink 59"/>
                <p14:cNvContentPartPr/>
                <p14:nvPr/>
              </p14:nvContentPartPr>
              <p14:xfrm>
                <a:off x="4986394" y="5019027"/>
                <a:ext cx="174240" cy="4680"/>
              </p14:xfrm>
            </p:contentPart>
          </mc:Choice>
          <mc:Fallback xmlns="">
            <p:pic>
              <p:nvPicPr>
                <p:cNvPr id="60" name="Ink 59"/>
              </p:nvPicPr>
              <p:blipFill>
                <a:blip r:embed="rId67"/>
              </p:blipFill>
              <p:spPr>
                <a:xfrm>
                  <a:off x="4986394" y="5019027"/>
                  <a:ext cx="174240" cy="468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61" name="Ink 60"/>
                <p14:cNvContentPartPr/>
                <p14:nvPr/>
              </p14:nvContentPartPr>
              <p14:xfrm>
                <a:off x="3718474" y="4832907"/>
                <a:ext cx="113400" cy="114120"/>
              </p14:xfrm>
            </p:contentPart>
          </mc:Choice>
          <mc:Fallback xmlns="">
            <p:pic>
              <p:nvPicPr>
                <p:cNvPr id="61" name="Ink 60"/>
              </p:nvPicPr>
              <p:blipFill>
                <a:blip r:embed="rId69"/>
              </p:blipFill>
              <p:spPr>
                <a:xfrm>
                  <a:off x="3718474" y="4832907"/>
                  <a:ext cx="113400" cy="11412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62" name="Ink 61"/>
                <p14:cNvContentPartPr/>
                <p14:nvPr/>
              </p14:nvContentPartPr>
              <p14:xfrm>
                <a:off x="5758234" y="5068347"/>
                <a:ext cx="1170360" cy="532800"/>
              </p14:xfrm>
            </p:contentPart>
          </mc:Choice>
          <mc:Fallback xmlns="">
            <p:pic>
              <p:nvPicPr>
                <p:cNvPr id="62" name="Ink 61"/>
              </p:nvPicPr>
              <p:blipFill>
                <a:blip r:embed="rId71"/>
              </p:blipFill>
              <p:spPr>
                <a:xfrm>
                  <a:off x="5758234" y="5068347"/>
                  <a:ext cx="1170360" cy="53280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63" name="Ink 62"/>
                <p14:cNvContentPartPr/>
                <p14:nvPr/>
              </p14:nvContentPartPr>
              <p14:xfrm>
                <a:off x="6299314" y="4921107"/>
                <a:ext cx="133560" cy="87840"/>
              </p14:xfrm>
            </p:contentPart>
          </mc:Choice>
          <mc:Fallback xmlns="">
            <p:pic>
              <p:nvPicPr>
                <p:cNvPr id="63" name="Ink 62"/>
              </p:nvPicPr>
              <p:blipFill>
                <a:blip r:embed="rId73"/>
              </p:blipFill>
              <p:spPr>
                <a:xfrm>
                  <a:off x="6299314" y="4921107"/>
                  <a:ext cx="133560" cy="87840"/>
                </a:xfrm>
                <a:prstGeom prst="rect"/>
              </p:spPr>
            </p:pic>
          </mc:Fallback>
        </mc:AlternateContent>
      </p:grpSp>
      <p:grpSp>
        <p:nvGrpSpPr>
          <p:cNvPr id="68" name="Group 67"/>
          <p:cNvGrpSpPr/>
          <p:nvPr/>
        </p:nvGrpSpPr>
        <p:grpSpPr>
          <a:xfrm>
            <a:off x="7067194" y="5050347"/>
            <a:ext cx="1793880" cy="445320"/>
            <a:chOff x="7067194" y="5050347"/>
            <a:chExt cx="1793880" cy="445320"/>
          </a:xfrm>
        </p:grpSpPr>
        <mc:AlternateContent xmlns:mc="http://schemas.openxmlformats.org/markup-compatibility/2006" xmlns:p14="http://schemas.microsoft.com/office/powerpoint/2010/main">
          <mc:Choice Requires="p14">
            <p:contentPart p14:bwMode="auto" r:id="rId74">
              <p14:nvContentPartPr>
                <p14:cNvPr id="66" name="Ink 65"/>
                <p14:cNvContentPartPr/>
                <p14:nvPr/>
              </p14:nvContentPartPr>
              <p14:xfrm>
                <a:off x="7067194" y="5050347"/>
                <a:ext cx="1793880" cy="445320"/>
              </p14:xfrm>
            </p:contentPart>
          </mc:Choice>
          <mc:Fallback xmlns="">
            <p:pic>
              <p:nvPicPr>
                <p:cNvPr id="66" name="Ink 65"/>
              </p:nvPicPr>
              <p:blipFill>
                <a:blip r:embed="rId75"/>
              </p:blipFill>
              <p:spPr>
                <a:xfrm>
                  <a:off x="7067194" y="5050347"/>
                  <a:ext cx="1793880" cy="44532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67" name="Ink 66"/>
                <p14:cNvContentPartPr/>
                <p14:nvPr/>
              </p14:nvContentPartPr>
              <p14:xfrm>
                <a:off x="8143234" y="5103267"/>
                <a:ext cx="195840" cy="11880"/>
              </p14:xfrm>
            </p:contentPart>
          </mc:Choice>
          <mc:Fallback xmlns="">
            <p:pic>
              <p:nvPicPr>
                <p:cNvPr id="67" name="Ink 66"/>
              </p:nvPicPr>
              <p:blipFill>
                <a:blip r:embed="rId77"/>
              </p:blipFill>
              <p:spPr>
                <a:xfrm>
                  <a:off x="8143234" y="5103267"/>
                  <a:ext cx="195840" cy="11880"/>
                </a:xfrm>
                <a:prstGeom prst="rect"/>
              </p:spPr>
            </p:pic>
          </mc:Fallback>
        </mc:AlternateContent>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Traffic Light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rot="10800000" flipV="1">
            <a:off x="220165" y="1534948"/>
            <a:ext cx="5047648" cy="6001643"/>
          </a:xfrm>
          <a:prstGeom prst="rect">
            <a:avLst/>
          </a:prstGeom>
          <a:noFill/>
        </p:spPr>
        <p:txBody>
          <a:bodyPr wrap="square" rtlCol="0">
            <a:spAutoFit/>
          </a:bodyPr>
          <a:lstStyle/>
          <a:p>
            <a:br>
              <a:rPr lang="en-IN" sz="1600" b="0" dirty="0">
                <a:solidFill>
                  <a:srgbClr val="F8F8F2"/>
                </a:solidFill>
                <a:effectLst/>
                <a:latin typeface="Consolas" panose="020B0609020204030204" pitchFamily="49" charset="0"/>
              </a:rPr>
            </a:br>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red_circle</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RED);</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25</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WHITE);</a:t>
            </a:r>
          </a:p>
          <a:p>
            <a:r>
              <a:rPr lang="en-IN" sz="1600" b="0" dirty="0">
                <a:solidFill>
                  <a:srgbClr val="F8F8F2"/>
                </a:solidFill>
                <a:effectLst/>
                <a:latin typeface="Consolas" panose="020B0609020204030204" pitchFamily="49" charset="0"/>
              </a:rPr>
              <a:t>}</a:t>
            </a:r>
          </a:p>
          <a:p>
            <a:endParaRPr lang="en-IN" sz="1600" b="0" dirty="0">
              <a:solidFill>
                <a:srgbClr val="F8F8F2"/>
              </a:solidFill>
              <a:effectLst/>
              <a:latin typeface="Consolas" panose="020B0609020204030204" pitchFamily="49" charset="0"/>
            </a:endParaRPr>
          </a:p>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yellow_circle</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YELLOW);</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85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25</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85</a:t>
            </a:r>
            <a:r>
              <a:rPr lang="en-IN" sz="1600" b="0" dirty="0">
                <a:solidFill>
                  <a:srgbClr val="F8F8F2"/>
                </a:solidFill>
                <a:effectLst/>
                <a:latin typeface="Consolas" panose="020B0609020204030204" pitchFamily="49" charset="0"/>
              </a:rPr>
              <a:t>, WHITE);</a:t>
            </a:r>
          </a:p>
          <a:p>
            <a:r>
              <a:rPr lang="en-IN" sz="1600" b="0" dirty="0">
                <a:solidFill>
                  <a:srgbClr val="F8F8F2"/>
                </a:solidFill>
                <a:effectLst/>
                <a:latin typeface="Consolas" panose="020B0609020204030204" pitchFamily="49" charset="0"/>
              </a:rPr>
              <a:t>}</a:t>
            </a:r>
          </a:p>
          <a:p>
            <a:endParaRPr lang="en-IN" sz="1600" b="0" dirty="0">
              <a:solidFill>
                <a:srgbClr val="F8F8F2"/>
              </a:solidFill>
              <a:effectLst/>
              <a:latin typeface="Consolas" panose="020B0609020204030204" pitchFamily="49" charset="0"/>
            </a:endParaRPr>
          </a:p>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green_circle</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GREEN);</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25</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135</a:t>
            </a:r>
            <a:r>
              <a:rPr lang="en-IN" sz="1600" b="0" dirty="0">
                <a:solidFill>
                  <a:srgbClr val="F8F8F2"/>
                </a:solidFill>
                <a:effectLst/>
                <a:latin typeface="Consolas" panose="020B0609020204030204" pitchFamily="49" charset="0"/>
              </a:rPr>
              <a:t>, WHITE);</a:t>
            </a:r>
          </a:p>
          <a:p>
            <a:r>
              <a:rPr lang="en-IN" sz="1600" b="0" dirty="0">
                <a:solidFill>
                  <a:srgbClr val="F8F8F2"/>
                </a:solidFill>
                <a:effectLst/>
                <a:latin typeface="Consolas" panose="020B0609020204030204" pitchFamily="49" charset="0"/>
              </a:rPr>
              <a:t>}</a:t>
            </a:r>
          </a:p>
          <a:p>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p>
        </p:txBody>
      </p:sp>
      <p:sp>
        <p:nvSpPr>
          <p:cNvPr id="3" name="TextBox 2"/>
          <p:cNvSpPr txBox="1"/>
          <p:nvPr/>
        </p:nvSpPr>
        <p:spPr>
          <a:xfrm rot="10800000" flipV="1">
            <a:off x="5791469" y="2629225"/>
            <a:ext cx="12192000" cy="4524315"/>
          </a:xfrm>
          <a:prstGeom prst="rect">
            <a:avLst/>
          </a:prstGeom>
          <a:noFill/>
        </p:spPr>
        <p:txBody>
          <a:bodyPr wrap="square" rtlCol="0">
            <a:spAutoFit/>
          </a:bodyPr>
          <a:lstStyle/>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F92672"/>
                </a:solidFill>
                <a:effectLst/>
                <a:latin typeface="Consolas" panose="020B0609020204030204" pitchFamily="49" charset="0"/>
                <a:ea typeface="+mn-ea"/>
                <a:cs typeface="+mn-cs"/>
              </a:rPr>
              <a:t>while</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rectangle</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60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160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red_circle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delay</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400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cleardevice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rectangle</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60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160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yellow_circle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delay</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400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cleardevice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rectangle</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60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160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green_circle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delay</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400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cleardevice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endParaRPr lang="en-IN" sz="1600" dirty="0">
              <a:effectLst/>
            </a:endParaRPr>
          </a:p>
          <a:p>
            <a:r>
              <a:rPr lang="en-IN" sz="1800" b="0" kern="1200" dirty="0">
                <a:solidFill>
                  <a:srgbClr val="F8F8F2"/>
                </a:solidFill>
                <a:effectLst/>
                <a:latin typeface="Consolas" panose="020B0609020204030204" pitchFamily="49" charset="0"/>
                <a:ea typeface="+mn-ea"/>
                <a:cs typeface="+mn-cs"/>
              </a:rPr>
              <a:t>   </a:t>
            </a:r>
            <a:endParaRPr lang="en-IN" sz="1600" b="0" dirty="0">
              <a:solidFill>
                <a:srgbClr val="F8F8F2"/>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2">
            <p14:nvContentPartPr>
              <p14:cNvPr id="34" name="Ink 33"/>
              <p14:cNvContentPartPr/>
              <p14:nvPr/>
            </p14:nvContentPartPr>
            <p14:xfrm>
              <a:off x="6305197" y="1767148"/>
              <a:ext cx="660960" cy="606600"/>
            </p14:xfrm>
          </p:contentPart>
        </mc:Choice>
        <mc:Fallback xmlns="">
          <p:pic>
            <p:nvPicPr>
              <p:cNvPr id="34" name="Ink 33"/>
            </p:nvPicPr>
            <p:blipFill>
              <a:blip r:embed="rId3"/>
            </p:blipFill>
            <p:spPr>
              <a:xfrm>
                <a:off x="6305197" y="1767148"/>
                <a:ext cx="660960" cy="60660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37" name="Ink 36"/>
              <p14:cNvContentPartPr/>
              <p14:nvPr/>
            </p14:nvContentPartPr>
            <p14:xfrm>
              <a:off x="6386197" y="1243708"/>
              <a:ext cx="569160" cy="582480"/>
            </p14:xfrm>
          </p:contentPart>
        </mc:Choice>
        <mc:Fallback xmlns="">
          <p:pic>
            <p:nvPicPr>
              <p:cNvPr id="37" name="Ink 36"/>
            </p:nvPicPr>
            <p:blipFill>
              <a:blip r:embed="rId5"/>
            </p:blipFill>
            <p:spPr>
              <a:xfrm>
                <a:off x="6386197" y="1243708"/>
                <a:ext cx="569160" cy="5824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38" name="Ink 37"/>
              <p14:cNvContentPartPr/>
              <p14:nvPr/>
            </p14:nvContentPartPr>
            <p14:xfrm>
              <a:off x="6376477" y="669508"/>
              <a:ext cx="609480" cy="557280"/>
            </p14:xfrm>
          </p:contentPart>
        </mc:Choice>
        <mc:Fallback xmlns="">
          <p:pic>
            <p:nvPicPr>
              <p:cNvPr id="38" name="Ink 37"/>
            </p:nvPicPr>
            <p:blipFill>
              <a:blip r:embed="rId7"/>
            </p:blipFill>
            <p:spPr>
              <a:xfrm>
                <a:off x="6376477" y="669508"/>
                <a:ext cx="609480" cy="557280"/>
              </a:xfrm>
              <a:prstGeom prst="rect"/>
            </p:spPr>
          </p:pic>
        </mc:Fallback>
      </mc:AlternateContent>
      <p:grpSp>
        <p:nvGrpSpPr>
          <p:cNvPr id="84" name="Group 83"/>
          <p:cNvGrpSpPr/>
          <p:nvPr/>
        </p:nvGrpSpPr>
        <p:grpSpPr>
          <a:xfrm>
            <a:off x="4985095" y="119428"/>
            <a:ext cx="3400560" cy="2286360"/>
            <a:chOff x="4985095" y="119428"/>
            <a:chExt cx="3400560" cy="2286360"/>
          </a:xfrm>
        </p:grpSpPr>
        <mc:AlternateContent xmlns:mc="http://schemas.openxmlformats.org/markup-compatibility/2006" xmlns:p14="http://schemas.microsoft.com/office/powerpoint/2010/main">
          <mc:Choice Requires="p14">
            <p:contentPart p14:bwMode="auto" r:id="rId8">
              <p14:nvContentPartPr>
                <p14:cNvPr id="39" name="Ink 38"/>
                <p14:cNvContentPartPr/>
                <p14:nvPr/>
              </p14:nvContentPartPr>
              <p14:xfrm>
                <a:off x="6305197" y="544948"/>
                <a:ext cx="736560" cy="1860840"/>
              </p14:xfrm>
            </p:contentPart>
          </mc:Choice>
          <mc:Fallback xmlns="">
            <p:pic>
              <p:nvPicPr>
                <p:cNvPr id="39" name="Ink 38"/>
              </p:nvPicPr>
              <p:blipFill>
                <a:blip r:embed="rId9"/>
              </p:blipFill>
              <p:spPr>
                <a:xfrm>
                  <a:off x="6305197" y="544948"/>
                  <a:ext cx="736560" cy="186084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40" name="Ink 39"/>
                <p14:cNvContentPartPr/>
                <p14:nvPr/>
              </p14:nvContentPartPr>
              <p14:xfrm>
                <a:off x="6047797" y="249388"/>
                <a:ext cx="99000" cy="171720"/>
              </p14:xfrm>
            </p:contentPart>
          </mc:Choice>
          <mc:Fallback xmlns="">
            <p:pic>
              <p:nvPicPr>
                <p:cNvPr id="40" name="Ink 39"/>
              </p:nvPicPr>
              <p:blipFill>
                <a:blip r:embed="rId11"/>
              </p:blipFill>
              <p:spPr>
                <a:xfrm>
                  <a:off x="6047797" y="249388"/>
                  <a:ext cx="99000" cy="17172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41" name="Ink 40"/>
                <p14:cNvContentPartPr/>
                <p14:nvPr/>
              </p14:nvContentPartPr>
              <p14:xfrm>
                <a:off x="6147157" y="242548"/>
                <a:ext cx="74160" cy="120600"/>
              </p14:xfrm>
            </p:contentPart>
          </mc:Choice>
          <mc:Fallback xmlns="">
            <p:pic>
              <p:nvPicPr>
                <p:cNvPr id="41" name="Ink 40"/>
              </p:nvPicPr>
              <p:blipFill>
                <a:blip r:embed="rId13"/>
              </p:blipFill>
              <p:spPr>
                <a:xfrm>
                  <a:off x="6147157" y="242548"/>
                  <a:ext cx="74160" cy="12060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42" name="Ink 41"/>
                <p14:cNvContentPartPr/>
                <p14:nvPr/>
              </p14:nvContentPartPr>
              <p14:xfrm>
                <a:off x="6254077" y="344788"/>
                <a:ext cx="21960" cy="71280"/>
              </p14:xfrm>
            </p:contentPart>
          </mc:Choice>
          <mc:Fallback xmlns="">
            <p:pic>
              <p:nvPicPr>
                <p:cNvPr id="42" name="Ink 41"/>
              </p:nvPicPr>
              <p:blipFill>
                <a:blip r:embed="rId15"/>
              </p:blipFill>
              <p:spPr>
                <a:xfrm>
                  <a:off x="6254077" y="344788"/>
                  <a:ext cx="21960" cy="7128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43" name="Ink 42"/>
                <p14:cNvContentPartPr/>
                <p14:nvPr/>
              </p14:nvContentPartPr>
              <p14:xfrm>
                <a:off x="6346597" y="214108"/>
                <a:ext cx="65160" cy="158040"/>
              </p14:xfrm>
            </p:contentPart>
          </mc:Choice>
          <mc:Fallback xmlns="">
            <p:pic>
              <p:nvPicPr>
                <p:cNvPr id="43" name="Ink 42"/>
              </p:nvPicPr>
              <p:blipFill>
                <a:blip r:embed="rId17"/>
              </p:blipFill>
              <p:spPr>
                <a:xfrm>
                  <a:off x="6346597" y="214108"/>
                  <a:ext cx="65160" cy="15804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44" name="Ink 43"/>
                <p14:cNvContentPartPr/>
                <p14:nvPr/>
              </p14:nvContentPartPr>
              <p14:xfrm>
                <a:off x="6436597" y="237868"/>
                <a:ext cx="86400" cy="100080"/>
              </p14:xfrm>
            </p:contentPart>
          </mc:Choice>
          <mc:Fallback xmlns="">
            <p:pic>
              <p:nvPicPr>
                <p:cNvPr id="44" name="Ink 43"/>
              </p:nvPicPr>
              <p:blipFill>
                <a:blip r:embed="rId19"/>
              </p:blipFill>
              <p:spPr>
                <a:xfrm>
                  <a:off x="6436597" y="237868"/>
                  <a:ext cx="86400" cy="10008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46" name="Ink 45"/>
                <p14:cNvContentPartPr/>
                <p14:nvPr/>
              </p14:nvContentPartPr>
              <p14:xfrm>
                <a:off x="5931517" y="153988"/>
                <a:ext cx="125280" cy="334440"/>
              </p14:xfrm>
            </p:contentPart>
          </mc:Choice>
          <mc:Fallback xmlns="">
            <p:pic>
              <p:nvPicPr>
                <p:cNvPr id="46" name="Ink 45"/>
              </p:nvPicPr>
              <p:blipFill>
                <a:blip r:embed="rId21"/>
              </p:blipFill>
              <p:spPr>
                <a:xfrm>
                  <a:off x="5931517" y="153988"/>
                  <a:ext cx="125280" cy="33444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47" name="Ink 46"/>
                <p14:cNvContentPartPr/>
                <p14:nvPr/>
              </p14:nvContentPartPr>
              <p14:xfrm>
                <a:off x="6510037" y="119428"/>
                <a:ext cx="132840" cy="314640"/>
              </p14:xfrm>
            </p:contentPart>
          </mc:Choice>
          <mc:Fallback xmlns="">
            <p:pic>
              <p:nvPicPr>
                <p:cNvPr id="47" name="Ink 46"/>
              </p:nvPicPr>
              <p:blipFill>
                <a:blip r:embed="rId23"/>
              </p:blipFill>
              <p:spPr>
                <a:xfrm>
                  <a:off x="6510037" y="119428"/>
                  <a:ext cx="132840" cy="31464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49" name="Ink 48"/>
                <p14:cNvContentPartPr/>
                <p14:nvPr/>
              </p14:nvContentPartPr>
              <p14:xfrm>
                <a:off x="7206637" y="1877786"/>
                <a:ext cx="83160" cy="191160"/>
              </p14:xfrm>
            </p:contentPart>
          </mc:Choice>
          <mc:Fallback xmlns="">
            <p:pic>
              <p:nvPicPr>
                <p:cNvPr id="49" name="Ink 48"/>
              </p:nvPicPr>
              <p:blipFill>
                <a:blip r:embed="rId25"/>
              </p:blipFill>
              <p:spPr>
                <a:xfrm>
                  <a:off x="7206637" y="1877786"/>
                  <a:ext cx="83160" cy="19116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50" name="Ink 49"/>
                <p14:cNvContentPartPr/>
                <p14:nvPr/>
              </p14:nvContentPartPr>
              <p14:xfrm>
                <a:off x="7336597" y="1869506"/>
                <a:ext cx="65160" cy="173160"/>
              </p14:xfrm>
            </p:contentPart>
          </mc:Choice>
          <mc:Fallback xmlns="">
            <p:pic>
              <p:nvPicPr>
                <p:cNvPr id="50" name="Ink 49"/>
              </p:nvPicPr>
              <p:blipFill>
                <a:blip r:embed="rId27"/>
              </p:blipFill>
              <p:spPr>
                <a:xfrm>
                  <a:off x="7336597" y="1869506"/>
                  <a:ext cx="65160" cy="17316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51" name="Ink 50"/>
                <p14:cNvContentPartPr/>
                <p14:nvPr/>
              </p14:nvContentPartPr>
              <p14:xfrm>
                <a:off x="7460437" y="1978946"/>
                <a:ext cx="40680" cy="86400"/>
              </p14:xfrm>
            </p:contentPart>
          </mc:Choice>
          <mc:Fallback xmlns="">
            <p:pic>
              <p:nvPicPr>
                <p:cNvPr id="51" name="Ink 50"/>
              </p:nvPicPr>
              <p:blipFill>
                <a:blip r:embed="rId29"/>
              </p:blipFill>
              <p:spPr>
                <a:xfrm>
                  <a:off x="7460437" y="1978946"/>
                  <a:ext cx="40680" cy="8640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52" name="Ink 51"/>
                <p14:cNvContentPartPr/>
                <p14:nvPr/>
              </p14:nvContentPartPr>
              <p14:xfrm>
                <a:off x="7582117" y="1844306"/>
                <a:ext cx="64080" cy="202320"/>
              </p14:xfrm>
            </p:contentPart>
          </mc:Choice>
          <mc:Fallback xmlns="">
            <p:pic>
              <p:nvPicPr>
                <p:cNvPr id="52" name="Ink 51"/>
              </p:nvPicPr>
              <p:blipFill>
                <a:blip r:embed="rId31"/>
              </p:blipFill>
              <p:spPr>
                <a:xfrm>
                  <a:off x="7582117" y="1844306"/>
                  <a:ext cx="64080" cy="20232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53" name="Ink 52"/>
                <p14:cNvContentPartPr/>
                <p14:nvPr/>
              </p14:nvContentPartPr>
              <p14:xfrm>
                <a:off x="7699117" y="1819106"/>
                <a:ext cx="69120" cy="213480"/>
              </p14:xfrm>
            </p:contentPart>
          </mc:Choice>
          <mc:Fallback xmlns="">
            <p:pic>
              <p:nvPicPr>
                <p:cNvPr id="53" name="Ink 52"/>
              </p:nvPicPr>
              <p:blipFill>
                <a:blip r:embed="rId33"/>
              </p:blipFill>
              <p:spPr>
                <a:xfrm>
                  <a:off x="7699117" y="1819106"/>
                  <a:ext cx="69120" cy="21348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54" name="Ink 53"/>
                <p14:cNvContentPartPr/>
                <p14:nvPr/>
              </p14:nvContentPartPr>
              <p14:xfrm>
                <a:off x="7811437" y="1851866"/>
                <a:ext cx="82440" cy="169200"/>
              </p14:xfrm>
            </p:contentPart>
          </mc:Choice>
          <mc:Fallback xmlns="">
            <p:pic>
              <p:nvPicPr>
                <p:cNvPr id="54" name="Ink 53"/>
              </p:nvPicPr>
              <p:blipFill>
                <a:blip r:embed="rId35"/>
              </p:blipFill>
              <p:spPr>
                <a:xfrm>
                  <a:off x="7811437" y="1851866"/>
                  <a:ext cx="82440" cy="16920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56" name="Ink 55"/>
                <p14:cNvContentPartPr/>
                <p14:nvPr/>
              </p14:nvContentPartPr>
              <p14:xfrm>
                <a:off x="7122757" y="1829906"/>
                <a:ext cx="196560" cy="430200"/>
              </p14:xfrm>
            </p:contentPart>
          </mc:Choice>
          <mc:Fallback xmlns="">
            <p:pic>
              <p:nvPicPr>
                <p:cNvPr id="56" name="Ink 55"/>
              </p:nvPicPr>
              <p:blipFill>
                <a:blip r:embed="rId37"/>
              </p:blipFill>
              <p:spPr>
                <a:xfrm>
                  <a:off x="7122757" y="1829906"/>
                  <a:ext cx="196560" cy="43020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57" name="Ink 56"/>
                <p14:cNvContentPartPr/>
                <p14:nvPr/>
              </p14:nvContentPartPr>
              <p14:xfrm>
                <a:off x="7849597" y="1745306"/>
                <a:ext cx="160920" cy="407160"/>
              </p14:xfrm>
            </p:contentPart>
          </mc:Choice>
          <mc:Fallback xmlns="">
            <p:pic>
              <p:nvPicPr>
                <p:cNvPr id="57" name="Ink 56"/>
              </p:nvPicPr>
              <p:blipFill>
                <a:blip r:embed="rId39"/>
              </p:blipFill>
              <p:spPr>
                <a:xfrm>
                  <a:off x="7849597" y="1745306"/>
                  <a:ext cx="160920" cy="40716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59" name="Ink 58"/>
                <p14:cNvContentPartPr/>
                <p14:nvPr/>
              </p14:nvContentPartPr>
              <p14:xfrm>
                <a:off x="6680335" y="716898"/>
                <a:ext cx="44640" cy="440280"/>
              </p14:xfrm>
            </p:contentPart>
          </mc:Choice>
          <mc:Fallback xmlns="">
            <p:pic>
              <p:nvPicPr>
                <p:cNvPr id="59" name="Ink 58"/>
              </p:nvPicPr>
              <p:blipFill>
                <a:blip r:embed="rId41"/>
              </p:blipFill>
              <p:spPr>
                <a:xfrm>
                  <a:off x="6680335" y="716898"/>
                  <a:ext cx="44640" cy="44028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60" name="Ink 59"/>
                <p14:cNvContentPartPr/>
                <p14:nvPr/>
              </p14:nvContentPartPr>
              <p14:xfrm>
                <a:off x="6681415" y="907698"/>
                <a:ext cx="43200" cy="46440"/>
              </p14:xfrm>
            </p:contentPart>
          </mc:Choice>
          <mc:Fallback xmlns="">
            <p:pic>
              <p:nvPicPr>
                <p:cNvPr id="60" name="Ink 59"/>
              </p:nvPicPr>
              <p:blipFill>
                <a:blip r:embed="rId43"/>
              </p:blipFill>
              <p:spPr>
                <a:xfrm>
                  <a:off x="6681415" y="907698"/>
                  <a:ext cx="43200" cy="4644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61" name="Ink 60"/>
                <p14:cNvContentPartPr/>
                <p14:nvPr/>
              </p14:nvContentPartPr>
              <p14:xfrm>
                <a:off x="6701935" y="807618"/>
                <a:ext cx="670680" cy="118440"/>
              </p14:xfrm>
            </p:contentPart>
          </mc:Choice>
          <mc:Fallback xmlns="">
            <p:pic>
              <p:nvPicPr>
                <p:cNvPr id="61" name="Ink 60"/>
              </p:nvPicPr>
              <p:blipFill>
                <a:blip r:embed="rId45"/>
              </p:blipFill>
              <p:spPr>
                <a:xfrm>
                  <a:off x="6701935" y="807618"/>
                  <a:ext cx="670680" cy="1184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63" name="Ink 62"/>
                <p14:cNvContentPartPr/>
                <p14:nvPr/>
              </p14:nvContentPartPr>
              <p14:xfrm>
                <a:off x="7570615" y="739938"/>
                <a:ext cx="82800" cy="206640"/>
              </p14:xfrm>
            </p:contentPart>
          </mc:Choice>
          <mc:Fallback xmlns="">
            <p:pic>
              <p:nvPicPr>
                <p:cNvPr id="63" name="Ink 62"/>
              </p:nvPicPr>
              <p:blipFill>
                <a:blip r:embed="rId47"/>
              </p:blipFill>
              <p:spPr>
                <a:xfrm>
                  <a:off x="7570615" y="739938"/>
                  <a:ext cx="82800" cy="20664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64" name="Ink 63"/>
                <p14:cNvContentPartPr/>
                <p14:nvPr/>
              </p14:nvContentPartPr>
              <p14:xfrm>
                <a:off x="7687255" y="716898"/>
                <a:ext cx="96480" cy="209160"/>
              </p14:xfrm>
            </p:contentPart>
          </mc:Choice>
          <mc:Fallback xmlns="">
            <p:pic>
              <p:nvPicPr>
                <p:cNvPr id="64" name="Ink 63"/>
              </p:nvPicPr>
              <p:blipFill>
                <a:blip r:embed="rId49"/>
              </p:blipFill>
              <p:spPr>
                <a:xfrm>
                  <a:off x="7687255" y="716898"/>
                  <a:ext cx="96480" cy="20916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65" name="Ink 64"/>
                <p14:cNvContentPartPr/>
                <p14:nvPr/>
              </p14:nvContentPartPr>
              <p14:xfrm>
                <a:off x="7854655" y="855498"/>
                <a:ext cx="44640" cy="83880"/>
              </p14:xfrm>
            </p:contentPart>
          </mc:Choice>
          <mc:Fallback xmlns="">
            <p:pic>
              <p:nvPicPr>
                <p:cNvPr id="65" name="Ink 64"/>
              </p:nvPicPr>
              <p:blipFill>
                <a:blip r:embed="rId51"/>
              </p:blipFill>
              <p:spPr>
                <a:xfrm>
                  <a:off x="7854655" y="855498"/>
                  <a:ext cx="44640" cy="8388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66" name="Ink 65"/>
                <p14:cNvContentPartPr/>
                <p14:nvPr/>
              </p14:nvContentPartPr>
              <p14:xfrm>
                <a:off x="7943575" y="682338"/>
                <a:ext cx="124920" cy="205560"/>
              </p14:xfrm>
            </p:contentPart>
          </mc:Choice>
          <mc:Fallback xmlns="">
            <p:pic>
              <p:nvPicPr>
                <p:cNvPr id="66" name="Ink 65"/>
              </p:nvPicPr>
              <p:blipFill>
                <a:blip r:embed="rId53"/>
              </p:blipFill>
              <p:spPr>
                <a:xfrm>
                  <a:off x="7943575" y="682338"/>
                  <a:ext cx="124920" cy="20556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67" name="Ink 66"/>
                <p14:cNvContentPartPr/>
                <p14:nvPr/>
              </p14:nvContentPartPr>
              <p14:xfrm>
                <a:off x="8119615" y="647058"/>
                <a:ext cx="96480" cy="214200"/>
              </p14:xfrm>
            </p:contentPart>
          </mc:Choice>
          <mc:Fallback xmlns="">
            <p:pic>
              <p:nvPicPr>
                <p:cNvPr id="67" name="Ink 66"/>
              </p:nvPicPr>
              <p:blipFill>
                <a:blip r:embed="rId55"/>
              </p:blipFill>
              <p:spPr>
                <a:xfrm>
                  <a:off x="8119615" y="647058"/>
                  <a:ext cx="96480" cy="21420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68" name="Ink 67"/>
                <p14:cNvContentPartPr/>
                <p14:nvPr/>
              </p14:nvContentPartPr>
              <p14:xfrm>
                <a:off x="7487455" y="621138"/>
                <a:ext cx="221760" cy="461520"/>
              </p14:xfrm>
            </p:contentPart>
          </mc:Choice>
          <mc:Fallback xmlns="">
            <p:pic>
              <p:nvPicPr>
                <p:cNvPr id="68" name="Ink 67"/>
              </p:nvPicPr>
              <p:blipFill>
                <a:blip r:embed="rId57"/>
              </p:blipFill>
              <p:spPr>
                <a:xfrm>
                  <a:off x="7487455" y="621138"/>
                  <a:ext cx="221760" cy="46152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70" name="Ink 69"/>
                <p14:cNvContentPartPr/>
                <p14:nvPr/>
              </p14:nvContentPartPr>
              <p14:xfrm>
                <a:off x="8220055" y="529338"/>
                <a:ext cx="165600" cy="459720"/>
              </p14:xfrm>
            </p:contentPart>
          </mc:Choice>
          <mc:Fallback xmlns="">
            <p:pic>
              <p:nvPicPr>
                <p:cNvPr id="70" name="Ink 69"/>
              </p:nvPicPr>
              <p:blipFill>
                <a:blip r:embed="rId59"/>
              </p:blipFill>
              <p:spPr>
                <a:xfrm>
                  <a:off x="8220055" y="529338"/>
                  <a:ext cx="165600" cy="45972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72" name="Ink 71"/>
                <p14:cNvContentPartPr/>
                <p14:nvPr/>
              </p14:nvContentPartPr>
              <p14:xfrm>
                <a:off x="6620575" y="1311978"/>
                <a:ext cx="31320" cy="515160"/>
              </p14:xfrm>
            </p:contentPart>
          </mc:Choice>
          <mc:Fallback xmlns="">
            <p:pic>
              <p:nvPicPr>
                <p:cNvPr id="72" name="Ink 71"/>
              </p:nvPicPr>
              <p:blipFill>
                <a:blip r:embed="rId61"/>
              </p:blipFill>
              <p:spPr>
                <a:xfrm>
                  <a:off x="6620575" y="1311978"/>
                  <a:ext cx="31320" cy="51516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73" name="Ink 72"/>
                <p14:cNvContentPartPr/>
                <p14:nvPr/>
              </p14:nvContentPartPr>
              <p14:xfrm>
                <a:off x="6625255" y="1484778"/>
                <a:ext cx="56880" cy="61200"/>
              </p14:xfrm>
            </p:contentPart>
          </mc:Choice>
          <mc:Fallback xmlns="">
            <p:pic>
              <p:nvPicPr>
                <p:cNvPr id="73" name="Ink 72"/>
              </p:nvPicPr>
              <p:blipFill>
                <a:blip r:embed="rId63"/>
              </p:blipFill>
              <p:spPr>
                <a:xfrm>
                  <a:off x="6625255" y="1484778"/>
                  <a:ext cx="56880" cy="612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74" name="Ink 73"/>
                <p14:cNvContentPartPr/>
                <p14:nvPr/>
              </p14:nvContentPartPr>
              <p14:xfrm>
                <a:off x="5888335" y="1353018"/>
                <a:ext cx="774360" cy="147960"/>
              </p14:xfrm>
            </p:contentPart>
          </mc:Choice>
          <mc:Fallback xmlns="">
            <p:pic>
              <p:nvPicPr>
                <p:cNvPr id="74" name="Ink 73"/>
              </p:nvPicPr>
              <p:blipFill>
                <a:blip r:embed="rId65"/>
              </p:blipFill>
              <p:spPr>
                <a:xfrm>
                  <a:off x="5888335" y="1353018"/>
                  <a:ext cx="774360" cy="1479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76" name="Ink 75"/>
                <p14:cNvContentPartPr/>
                <p14:nvPr/>
              </p14:nvContentPartPr>
              <p14:xfrm>
                <a:off x="5068255" y="1296138"/>
                <a:ext cx="118080" cy="178200"/>
              </p14:xfrm>
            </p:contentPart>
          </mc:Choice>
          <mc:Fallback xmlns="">
            <p:pic>
              <p:nvPicPr>
                <p:cNvPr id="76" name="Ink 75"/>
              </p:nvPicPr>
              <p:blipFill>
                <a:blip r:embed="rId67"/>
              </p:blipFill>
              <p:spPr>
                <a:xfrm>
                  <a:off x="5068255" y="1296138"/>
                  <a:ext cx="118080" cy="17820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77" name="Ink 76"/>
                <p14:cNvContentPartPr/>
                <p14:nvPr/>
              </p14:nvContentPartPr>
              <p14:xfrm>
                <a:off x="5272735" y="1265898"/>
                <a:ext cx="102600" cy="172080"/>
              </p14:xfrm>
            </p:contentPart>
          </mc:Choice>
          <mc:Fallback xmlns="">
            <p:pic>
              <p:nvPicPr>
                <p:cNvPr id="77" name="Ink 76"/>
              </p:nvPicPr>
              <p:blipFill>
                <a:blip r:embed="rId69"/>
              </p:blipFill>
              <p:spPr>
                <a:xfrm>
                  <a:off x="5272735" y="1265898"/>
                  <a:ext cx="102600" cy="17208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78" name="Ink 77"/>
                <p14:cNvContentPartPr/>
                <p14:nvPr/>
              </p14:nvContentPartPr>
              <p14:xfrm>
                <a:off x="5414575" y="1388658"/>
                <a:ext cx="34920" cy="74160"/>
              </p14:xfrm>
            </p:contentPart>
          </mc:Choice>
          <mc:Fallback xmlns="">
            <p:pic>
              <p:nvPicPr>
                <p:cNvPr id="78" name="Ink 77"/>
              </p:nvPicPr>
              <p:blipFill>
                <a:blip r:embed="rId71"/>
              </p:blipFill>
              <p:spPr>
                <a:xfrm>
                  <a:off x="5414575" y="1388658"/>
                  <a:ext cx="34920" cy="7416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80" name="Ink 79"/>
                <p14:cNvContentPartPr/>
                <p14:nvPr/>
              </p14:nvContentPartPr>
              <p14:xfrm>
                <a:off x="5530855" y="1227018"/>
                <a:ext cx="118440" cy="168480"/>
              </p14:xfrm>
            </p:contentPart>
          </mc:Choice>
          <mc:Fallback xmlns="">
            <p:pic>
              <p:nvPicPr>
                <p:cNvPr id="80" name="Ink 79"/>
              </p:nvPicPr>
              <p:blipFill>
                <a:blip r:embed="rId73"/>
              </p:blipFill>
              <p:spPr>
                <a:xfrm>
                  <a:off x="5530855" y="1227018"/>
                  <a:ext cx="118440" cy="16848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81" name="Ink 80"/>
                <p14:cNvContentPartPr/>
                <p14:nvPr/>
              </p14:nvContentPartPr>
              <p14:xfrm>
                <a:off x="5674135" y="1201818"/>
                <a:ext cx="85320" cy="158760"/>
              </p14:xfrm>
            </p:contentPart>
          </mc:Choice>
          <mc:Fallback xmlns="">
            <p:pic>
              <p:nvPicPr>
                <p:cNvPr id="81" name="Ink 80"/>
              </p:nvPicPr>
              <p:blipFill>
                <a:blip r:embed="rId75"/>
              </p:blipFill>
              <p:spPr>
                <a:xfrm>
                  <a:off x="5674135" y="1201818"/>
                  <a:ext cx="85320" cy="15876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82" name="Ink 81"/>
                <p14:cNvContentPartPr/>
                <p14:nvPr/>
              </p14:nvContentPartPr>
              <p14:xfrm>
                <a:off x="4985095" y="1189938"/>
                <a:ext cx="288720" cy="389160"/>
              </p14:xfrm>
            </p:contentPart>
          </mc:Choice>
          <mc:Fallback xmlns="">
            <p:pic>
              <p:nvPicPr>
                <p:cNvPr id="82" name="Ink 81"/>
              </p:nvPicPr>
              <p:blipFill>
                <a:blip r:embed="rId77"/>
              </p:blipFill>
              <p:spPr>
                <a:xfrm>
                  <a:off x="4985095" y="1189938"/>
                  <a:ext cx="288720" cy="38916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83" name="Ink 82"/>
                <p14:cNvContentPartPr/>
                <p14:nvPr/>
              </p14:nvContentPartPr>
              <p14:xfrm>
                <a:off x="5805535" y="1059258"/>
                <a:ext cx="94680" cy="309240"/>
              </p14:xfrm>
            </p:contentPart>
          </mc:Choice>
          <mc:Fallback xmlns="">
            <p:pic>
              <p:nvPicPr>
                <p:cNvPr id="83" name="Ink 82"/>
              </p:nvPicPr>
              <p:blipFill>
                <a:blip r:embed="rId79"/>
              </p:blipFill>
              <p:spPr>
                <a:xfrm>
                  <a:off x="5805535" y="1059258"/>
                  <a:ext cx="94680" cy="309240"/>
                </a:xfrm>
                <a:prstGeom prst="rect"/>
              </p:spPr>
            </p:pic>
          </mc:Fallback>
        </mc:AlternateContent>
      </p:grpSp>
      <p:grpSp>
        <p:nvGrpSpPr>
          <p:cNvPr id="100" name="Group 99"/>
          <p:cNvGrpSpPr/>
          <p:nvPr/>
        </p:nvGrpSpPr>
        <p:grpSpPr>
          <a:xfrm>
            <a:off x="4695295" y="1797258"/>
            <a:ext cx="1959840" cy="626040"/>
            <a:chOff x="4695295" y="1797258"/>
            <a:chExt cx="1959840" cy="626040"/>
          </a:xfrm>
        </p:grpSpPr>
        <mc:AlternateContent xmlns:mc="http://schemas.openxmlformats.org/markup-compatibility/2006" xmlns:p14="http://schemas.microsoft.com/office/powerpoint/2010/main">
          <mc:Choice Requires="p14">
            <p:contentPart p14:bwMode="auto" r:id="rId80">
              <p14:nvContentPartPr>
                <p14:cNvPr id="85" name="Ink 84"/>
                <p14:cNvContentPartPr/>
                <p14:nvPr/>
              </p14:nvContentPartPr>
              <p14:xfrm>
                <a:off x="6610855" y="1797258"/>
                <a:ext cx="22320" cy="509400"/>
              </p14:xfrm>
            </p:contentPart>
          </mc:Choice>
          <mc:Fallback xmlns="">
            <p:pic>
              <p:nvPicPr>
                <p:cNvPr id="85" name="Ink 84"/>
              </p:nvPicPr>
              <p:blipFill>
                <a:blip r:embed="rId81"/>
              </p:blipFill>
              <p:spPr>
                <a:xfrm>
                  <a:off x="6610855" y="1797258"/>
                  <a:ext cx="22320" cy="50940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86" name="Ink 85"/>
                <p14:cNvContentPartPr/>
                <p14:nvPr/>
              </p14:nvContentPartPr>
              <p14:xfrm>
                <a:off x="6579535" y="2023698"/>
                <a:ext cx="75600" cy="55440"/>
              </p14:xfrm>
            </p:contentPart>
          </mc:Choice>
          <mc:Fallback xmlns="">
            <p:pic>
              <p:nvPicPr>
                <p:cNvPr id="86" name="Ink 85"/>
              </p:nvPicPr>
              <p:blipFill>
                <a:blip r:embed="rId83"/>
              </p:blipFill>
              <p:spPr>
                <a:xfrm>
                  <a:off x="6579535" y="2023698"/>
                  <a:ext cx="75600" cy="5544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87" name="Ink 86"/>
                <p14:cNvContentPartPr/>
                <p14:nvPr/>
              </p14:nvContentPartPr>
              <p14:xfrm>
                <a:off x="5695735" y="2066178"/>
                <a:ext cx="889560" cy="236520"/>
              </p14:xfrm>
            </p:contentPart>
          </mc:Choice>
          <mc:Fallback xmlns="">
            <p:pic>
              <p:nvPicPr>
                <p:cNvPr id="87" name="Ink 86"/>
              </p:nvPicPr>
              <p:blipFill>
                <a:blip r:embed="rId85"/>
              </p:blipFill>
              <p:spPr>
                <a:xfrm>
                  <a:off x="5695735" y="2066178"/>
                  <a:ext cx="889560" cy="23652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89" name="Ink 88"/>
                <p14:cNvContentPartPr/>
                <p14:nvPr/>
              </p14:nvContentPartPr>
              <p14:xfrm>
                <a:off x="4824175" y="2154018"/>
                <a:ext cx="109080" cy="156960"/>
              </p14:xfrm>
            </p:contentPart>
          </mc:Choice>
          <mc:Fallback xmlns="">
            <p:pic>
              <p:nvPicPr>
                <p:cNvPr id="89" name="Ink 88"/>
              </p:nvPicPr>
              <p:blipFill>
                <a:blip r:embed="rId87"/>
              </p:blipFill>
              <p:spPr>
                <a:xfrm>
                  <a:off x="4824175" y="2154018"/>
                  <a:ext cx="109080" cy="15696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90" name="Ink 89"/>
                <p14:cNvContentPartPr/>
                <p14:nvPr/>
              </p14:nvContentPartPr>
              <p14:xfrm>
                <a:off x="4990495" y="2134218"/>
                <a:ext cx="85680" cy="187560"/>
              </p14:xfrm>
            </p:contentPart>
          </mc:Choice>
          <mc:Fallback xmlns="">
            <p:pic>
              <p:nvPicPr>
                <p:cNvPr id="90" name="Ink 89"/>
              </p:nvPicPr>
              <p:blipFill>
                <a:blip r:embed="rId89"/>
              </p:blipFill>
              <p:spPr>
                <a:xfrm>
                  <a:off x="4990495" y="2134218"/>
                  <a:ext cx="85680" cy="18756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91" name="Ink 90"/>
                <p14:cNvContentPartPr/>
                <p14:nvPr/>
              </p14:nvContentPartPr>
              <p14:xfrm>
                <a:off x="5139175" y="2270658"/>
                <a:ext cx="29880" cy="74160"/>
              </p14:xfrm>
            </p:contentPart>
          </mc:Choice>
          <mc:Fallback xmlns="">
            <p:pic>
              <p:nvPicPr>
                <p:cNvPr id="91" name="Ink 90"/>
              </p:nvPicPr>
              <p:blipFill>
                <a:blip r:embed="rId91"/>
              </p:blipFill>
              <p:spPr>
                <a:xfrm>
                  <a:off x="5139175" y="2270658"/>
                  <a:ext cx="29880" cy="7416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93" name="Ink 92"/>
                <p14:cNvContentPartPr/>
                <p14:nvPr/>
              </p14:nvContentPartPr>
              <p14:xfrm>
                <a:off x="5254735" y="2096058"/>
                <a:ext cx="73440" cy="168840"/>
              </p14:xfrm>
            </p:contentPart>
          </mc:Choice>
          <mc:Fallback xmlns="">
            <p:pic>
              <p:nvPicPr>
                <p:cNvPr id="93" name="Ink 92"/>
              </p:nvPicPr>
              <p:blipFill>
                <a:blip r:embed="rId93"/>
              </p:blipFill>
              <p:spPr>
                <a:xfrm>
                  <a:off x="5254735" y="2096058"/>
                  <a:ext cx="73440" cy="16884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96" name="Ink 95"/>
                <p14:cNvContentPartPr/>
                <p14:nvPr/>
              </p14:nvContentPartPr>
              <p14:xfrm>
                <a:off x="5349415" y="2048178"/>
                <a:ext cx="111600" cy="163440"/>
              </p14:xfrm>
            </p:contentPart>
          </mc:Choice>
          <mc:Fallback xmlns="">
            <p:pic>
              <p:nvPicPr>
                <p:cNvPr id="96" name="Ink 95"/>
              </p:nvPicPr>
              <p:blipFill>
                <a:blip r:embed="rId95"/>
              </p:blipFill>
              <p:spPr>
                <a:xfrm>
                  <a:off x="5349415" y="2048178"/>
                  <a:ext cx="111600" cy="16344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97" name="Ink 96"/>
                <p14:cNvContentPartPr/>
                <p14:nvPr/>
              </p14:nvContentPartPr>
              <p14:xfrm>
                <a:off x="5495575" y="2025498"/>
                <a:ext cx="88200" cy="163800"/>
              </p14:xfrm>
            </p:contentPart>
          </mc:Choice>
          <mc:Fallback xmlns="">
            <p:pic>
              <p:nvPicPr>
                <p:cNvPr id="97" name="Ink 96"/>
              </p:nvPicPr>
              <p:blipFill>
                <a:blip r:embed="rId97"/>
              </p:blipFill>
              <p:spPr>
                <a:xfrm>
                  <a:off x="5495575" y="2025498"/>
                  <a:ext cx="88200" cy="16380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98" name="Ink 97"/>
                <p14:cNvContentPartPr/>
                <p14:nvPr/>
              </p14:nvContentPartPr>
              <p14:xfrm>
                <a:off x="4695295" y="2043138"/>
                <a:ext cx="259560" cy="380160"/>
              </p14:xfrm>
            </p:contentPart>
          </mc:Choice>
          <mc:Fallback xmlns="">
            <p:pic>
              <p:nvPicPr>
                <p:cNvPr id="98" name="Ink 97"/>
              </p:nvPicPr>
              <p:blipFill>
                <a:blip r:embed="rId99"/>
              </p:blipFill>
              <p:spPr>
                <a:xfrm>
                  <a:off x="4695295" y="2043138"/>
                  <a:ext cx="259560" cy="38016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99" name="Ink 98"/>
                <p14:cNvContentPartPr/>
                <p14:nvPr/>
              </p14:nvContentPartPr>
              <p14:xfrm>
                <a:off x="5579455" y="1838658"/>
                <a:ext cx="123840" cy="378360"/>
              </p14:xfrm>
            </p:contentPart>
          </mc:Choice>
          <mc:Fallback xmlns="">
            <p:pic>
              <p:nvPicPr>
                <p:cNvPr id="99" name="Ink 98"/>
              </p:nvPicPr>
              <p:blipFill>
                <a:blip r:embed="rId101"/>
              </p:blipFill>
              <p:spPr>
                <a:xfrm>
                  <a:off x="5579455" y="1838658"/>
                  <a:ext cx="123840" cy="378360"/>
                </a:xfrm>
                <a:prstGeom prst="rect"/>
              </p:spPr>
            </p:pic>
          </mc:Fallback>
        </mc:AlternateContent>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Smiley</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rot="10800000" flipV="1">
            <a:off x="498834" y="1528424"/>
            <a:ext cx="12192000" cy="4770537"/>
          </a:xfrm>
          <a:prstGeom prst="rect">
            <a:avLst/>
          </a:prstGeom>
          <a:noFill/>
        </p:spPr>
        <p:txBody>
          <a:bodyPr wrap="square" rtlCol="0">
            <a:spAutoFit/>
          </a:bodyPr>
          <a:lstStyle/>
          <a:p>
            <a:br>
              <a:rPr lang="en-IN" sz="1600" b="0" dirty="0">
                <a:solidFill>
                  <a:srgbClr val="F8F8F2"/>
                </a:solidFill>
                <a:effectLst/>
                <a:latin typeface="Consolas" panose="020B0609020204030204" pitchFamily="49" charset="0"/>
              </a:rPr>
            </a:br>
            <a:r>
              <a:rPr lang="en-IN" sz="1600" b="0" dirty="0">
                <a:solidFill>
                  <a:srgbClr val="F92672"/>
                </a:solidFill>
                <a:effectLst/>
                <a:latin typeface="Consolas" panose="020B0609020204030204" pitchFamily="49" charset="0"/>
              </a:rPr>
              <a:t>#include</a:t>
            </a:r>
            <a:r>
              <a:rPr lang="en-IN" sz="1600" b="0" dirty="0">
                <a:solidFill>
                  <a:srgbClr val="F8F8F2"/>
                </a:solidFill>
                <a:effectLst/>
                <a:latin typeface="Consolas" panose="020B0609020204030204" pitchFamily="49" charset="0"/>
              </a:rPr>
              <a:t> </a:t>
            </a:r>
            <a:r>
              <a:rPr lang="en-IN" sz="1600" b="0" dirty="0">
                <a:solidFill>
                  <a:srgbClr val="E6DB74"/>
                </a:solidFill>
                <a:effectLst/>
                <a:latin typeface="Consolas" panose="020B0609020204030204" pitchFamily="49" charset="0"/>
              </a:rPr>
              <a:t>&lt;</a:t>
            </a:r>
            <a:r>
              <a:rPr lang="en-IN" sz="1600" b="0" dirty="0" err="1">
                <a:solidFill>
                  <a:srgbClr val="E6DB74"/>
                </a:solidFill>
                <a:effectLst/>
                <a:latin typeface="Consolas" panose="020B0609020204030204" pitchFamily="49" charset="0"/>
              </a:rPr>
              <a:t>graphics.h</a:t>
            </a:r>
            <a:r>
              <a:rPr lang="en-IN" sz="1600" b="0" dirty="0">
                <a:solidFill>
                  <a:srgbClr val="E6DB74"/>
                </a:solidFill>
                <a:effectLst/>
                <a:latin typeface="Consolas" panose="020B0609020204030204" pitchFamily="49" charset="0"/>
              </a:rPr>
              <a:t>&gt;</a:t>
            </a:r>
            <a:endParaRPr lang="en-IN" sz="1600" b="0" dirty="0">
              <a:solidFill>
                <a:srgbClr val="F8F8F2"/>
              </a:solidFill>
              <a:effectLst/>
              <a:latin typeface="Consolas" panose="020B0609020204030204" pitchFamily="49" charset="0"/>
            </a:endParaRPr>
          </a:p>
          <a:p>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main</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graphics using </a:t>
            </a:r>
            <a:r>
              <a:rPr lang="en-IN" sz="1600" b="0" dirty="0" err="1">
                <a:solidFill>
                  <a:srgbClr val="88846F"/>
                </a:solidFill>
                <a:effectLst/>
                <a:latin typeface="Consolas" panose="020B0609020204030204" pitchFamily="49" charset="0"/>
              </a:rPr>
              <a:t>graphics.h</a:t>
            </a:r>
            <a:r>
              <a:rPr lang="en-IN" sz="1600" b="0" dirty="0">
                <a:solidFill>
                  <a:srgbClr val="88846F"/>
                </a:solidFill>
                <a:effectLst/>
                <a:latin typeface="Consolas" panose="020B0609020204030204" pitchFamily="49" charset="0"/>
              </a:rPr>
              <a:t>   </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gDriver</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DETECT, </a:t>
            </a:r>
            <a:r>
              <a:rPr lang="en-IN" sz="1600" b="0" dirty="0" err="1">
                <a:solidFill>
                  <a:srgbClr val="F8F8F2"/>
                </a:solidFill>
                <a:effectLst/>
                <a:latin typeface="Consolas" panose="020B0609020204030204" pitchFamily="49" charset="0"/>
              </a:rPr>
              <a:t>gMode</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initgraph</a:t>
            </a:r>
            <a:r>
              <a:rPr lang="en-IN" sz="1600" b="0" dirty="0">
                <a:solidFill>
                  <a:srgbClr val="F8F8F2"/>
                </a:solidFill>
                <a:effectLst/>
                <a:latin typeface="Consolas" panose="020B0609020204030204" pitchFamily="49" charset="0"/>
              </a:rPr>
              <a:t>(</a:t>
            </a:r>
            <a:r>
              <a:rPr lang="en-IN" sz="1600" b="0" dirty="0">
                <a:solidFill>
                  <a:srgbClr val="F92672"/>
                </a:solidFill>
                <a:effectLst/>
                <a:latin typeface="Consolas" panose="020B0609020204030204" pitchFamily="49" charset="0"/>
              </a:rPr>
              <a:t>&amp;</a:t>
            </a:r>
            <a:r>
              <a:rPr lang="en-IN" sz="1600" b="0" dirty="0" err="1">
                <a:solidFill>
                  <a:srgbClr val="F8F8F2"/>
                </a:solidFill>
                <a:effectLst/>
                <a:latin typeface="Consolas" panose="020B0609020204030204" pitchFamily="49" charset="0"/>
              </a:rPr>
              <a:t>gDriver</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&amp;</a:t>
            </a:r>
            <a:r>
              <a:rPr lang="en-IN" sz="1600" b="0" dirty="0" err="1">
                <a:solidFill>
                  <a:srgbClr val="F8F8F2"/>
                </a:solidFill>
                <a:effectLst/>
                <a:latin typeface="Consolas" panose="020B0609020204030204" pitchFamily="49" charset="0"/>
              </a:rPr>
              <a:t>gMode</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NULL</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a circle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a smile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arc</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210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330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50</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eyes</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170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180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230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180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a nose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line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230</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getch</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closegraph</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return</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Hut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rot="10800000" flipV="1">
            <a:off x="498834" y="1405313"/>
            <a:ext cx="12192000" cy="5016758"/>
          </a:xfrm>
          <a:prstGeom prst="rect">
            <a:avLst/>
          </a:prstGeom>
          <a:noFill/>
        </p:spPr>
        <p:txBody>
          <a:bodyPr wrap="square" rtlCol="0">
            <a:spAutoFit/>
          </a:bodyPr>
          <a:lstStyle/>
          <a:p>
            <a:endParaRPr lang="en-IN" sz="1600" b="0" dirty="0">
              <a:solidFill>
                <a:srgbClr val="F92672"/>
              </a:solidFill>
              <a:effectLst/>
              <a:latin typeface="Consolas" panose="020B0609020204030204" pitchFamily="49" charset="0"/>
            </a:endParaRPr>
          </a:p>
          <a:p>
            <a:r>
              <a:rPr lang="en-IN" sz="1600" b="0" dirty="0">
                <a:solidFill>
                  <a:srgbClr val="F92672"/>
                </a:solidFill>
                <a:effectLst/>
                <a:latin typeface="Consolas" panose="020B0609020204030204" pitchFamily="49" charset="0"/>
              </a:rPr>
              <a:t>#include</a:t>
            </a:r>
            <a:r>
              <a:rPr lang="en-IN" sz="1600" b="0" dirty="0">
                <a:solidFill>
                  <a:srgbClr val="E6DB74"/>
                </a:solidFill>
                <a:effectLst/>
                <a:latin typeface="Consolas" panose="020B0609020204030204" pitchFamily="49" charset="0"/>
              </a:rPr>
              <a:t>&lt;graphics.h&gt;</a:t>
            </a:r>
            <a:br>
              <a:rPr lang="en-IN" sz="1600" b="0" dirty="0">
                <a:solidFill>
                  <a:srgbClr val="F8F8F2"/>
                </a:solidFill>
                <a:effectLst/>
                <a:latin typeface="Consolas" panose="020B0609020204030204" pitchFamily="49" charset="0"/>
              </a:rPr>
            </a:b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main</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a hut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gDriver</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DETECT, </a:t>
            </a:r>
            <a:r>
              <a:rPr lang="en-IN" sz="1600" b="0" dirty="0" err="1">
                <a:solidFill>
                  <a:srgbClr val="F8F8F2"/>
                </a:solidFill>
                <a:effectLst/>
                <a:latin typeface="Consolas" panose="020B0609020204030204" pitchFamily="49" charset="0"/>
              </a:rPr>
              <a:t>gMode</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initgraph</a:t>
            </a:r>
            <a:r>
              <a:rPr lang="en-IN" sz="1600" b="0" dirty="0">
                <a:solidFill>
                  <a:srgbClr val="F8F8F2"/>
                </a:solidFill>
                <a:effectLst/>
                <a:latin typeface="Consolas" panose="020B0609020204030204" pitchFamily="49" charset="0"/>
              </a:rPr>
              <a:t>(</a:t>
            </a:r>
            <a:r>
              <a:rPr lang="en-IN" sz="1600" b="0" dirty="0">
                <a:solidFill>
                  <a:srgbClr val="F92672"/>
                </a:solidFill>
                <a:effectLst/>
                <a:latin typeface="Consolas" panose="020B0609020204030204" pitchFamily="49" charset="0"/>
              </a:rPr>
              <a:t>&amp;</a:t>
            </a:r>
            <a:r>
              <a:rPr lang="en-IN" sz="1600" b="0" dirty="0" err="1">
                <a:solidFill>
                  <a:srgbClr val="F8F8F2"/>
                </a:solidFill>
                <a:effectLst/>
                <a:latin typeface="Consolas" panose="020B0609020204030204" pitchFamily="49" charset="0"/>
              </a:rPr>
              <a:t>gDriver</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&amp;</a:t>
            </a:r>
            <a:r>
              <a:rPr lang="en-IN" sz="1600" b="0" dirty="0" err="1">
                <a:solidFill>
                  <a:srgbClr val="F8F8F2"/>
                </a:solidFill>
                <a:effectLst/>
                <a:latin typeface="Consolas" panose="020B0609020204030204" pitchFamily="49" charset="0"/>
              </a:rPr>
              <a:t>gMode</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NULL</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a rectangle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rectangle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a triangle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line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50</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line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line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a:t>
            </a:r>
          </a:p>
          <a:p>
            <a:r>
              <a:rPr lang="en-IN" sz="1600" b="0" dirty="0">
                <a:solidFill>
                  <a:srgbClr val="88846F"/>
                </a:solidFill>
                <a:effectLst/>
                <a:latin typeface="Consolas" panose="020B0609020204030204" pitchFamily="49" charset="0"/>
              </a:rPr>
              <a:t>    // draw a door</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rectangle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230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 </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getch</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closegraph</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return</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p>
          <a:p>
            <a:r>
              <a:rPr lang="en-IN" sz="1600" b="0" dirty="0">
                <a:solidFill>
                  <a:srgbClr val="F8F8F2"/>
                </a:solidFill>
                <a:effectLst/>
                <a:latin typeface="Consolas" panose="020B0609020204030204" pitchFamily="49" charset="0"/>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5568" y="548640"/>
            <a:ext cx="10168128" cy="1179576"/>
          </a:xfrm>
        </p:spPr>
        <p:txBody>
          <a:bodyPr>
            <a:normAutofit/>
          </a:bodyPr>
          <a:lstStyle/>
          <a:p>
            <a:r>
              <a:rPr lang="en-US" sz="4000" dirty="0"/>
              <a:t>Important Functions of &lt;</a:t>
            </a:r>
            <a:r>
              <a:rPr lang="en-US" sz="4000" dirty="0" err="1"/>
              <a:t>graphics.h</a:t>
            </a:r>
            <a:r>
              <a:rPr lang="en-US" sz="4000" dirty="0"/>
              <a:t>&gt;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p:cNvSpPr txBox="1"/>
          <p:nvPr/>
        </p:nvSpPr>
        <p:spPr>
          <a:xfrm>
            <a:off x="908304" y="1367693"/>
            <a:ext cx="10971181" cy="5078313"/>
          </a:xfrm>
          <a:prstGeom prst="rect">
            <a:avLst/>
          </a:prstGeom>
          <a:noFill/>
        </p:spPr>
        <p:txBody>
          <a:bodyPr wrap="square" rtlCol="0">
            <a:spAutoFit/>
          </a:bodyPr>
          <a:lstStyle/>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Initializes the graphics system</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initgraph</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a:t>
            </a:r>
            <a:r>
              <a:rPr lang="en-US" b="0" i="1" dirty="0" err="1">
                <a:solidFill>
                  <a:srgbClr val="FD971F"/>
                </a:solidFill>
                <a:effectLst/>
                <a:latin typeface="Consolas" panose="020B0609020204030204" pitchFamily="49" charset="0"/>
              </a:rPr>
              <a:t>graphdriver</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a:t>
            </a:r>
            <a:r>
              <a:rPr lang="en-US" b="0" i="1" dirty="0" err="1">
                <a:solidFill>
                  <a:srgbClr val="FD971F"/>
                </a:solidFill>
                <a:effectLst/>
                <a:latin typeface="Consolas" panose="020B0609020204030204" pitchFamily="49" charset="0"/>
              </a:rPr>
              <a:t>graphmode</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const</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char</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a:t>
            </a:r>
            <a:r>
              <a:rPr lang="en-US" b="0" i="1" dirty="0">
                <a:solidFill>
                  <a:srgbClr val="FD971F"/>
                </a:solidFill>
                <a:effectLst/>
                <a:latin typeface="Consolas" panose="020B0609020204030204" pitchFamily="49" charset="0"/>
              </a:rPr>
              <a:t>path</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Closes the graphics system</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closegraph</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Waits for a key press event and returns the key code</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getch</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 pixel of specified color at the given (x, y) coordinate</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putpixel</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color</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 line between two given points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line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x1</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y1</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x2</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y2</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 rectangle with given top-left and bottom-right coordinates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rectangle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left</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top</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right</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bottom</a:t>
            </a:r>
            <a:r>
              <a:rPr lang="en-US" b="0" dirty="0">
                <a:solidFill>
                  <a:srgbClr val="F8F8F2"/>
                </a:solidFill>
                <a:effectLst/>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2">
            <p14:nvContentPartPr>
              <p14:cNvPr id="25" name="Ink 24"/>
              <p14:cNvContentPartPr/>
              <p14:nvPr/>
            </p14:nvContentPartPr>
            <p14:xfrm>
              <a:off x="3480726" y="6466314"/>
              <a:ext cx="158400" cy="156960"/>
            </p14:xfrm>
          </p:contentPart>
        </mc:Choice>
        <mc:Fallback xmlns="">
          <p:pic>
            <p:nvPicPr>
              <p:cNvPr id="25" name="Ink 24"/>
            </p:nvPicPr>
            <p:blipFill>
              <a:blip r:embed="rId3"/>
            </p:blipFill>
            <p:spPr>
              <a:xfrm>
                <a:off x="3480726" y="6466314"/>
                <a:ext cx="158400" cy="15696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26" name="Ink 25"/>
              <p14:cNvContentPartPr/>
              <p14:nvPr/>
            </p14:nvContentPartPr>
            <p14:xfrm>
              <a:off x="3709686" y="6485394"/>
              <a:ext cx="91080" cy="151920"/>
            </p14:xfrm>
          </p:contentPart>
        </mc:Choice>
        <mc:Fallback xmlns="">
          <p:pic>
            <p:nvPicPr>
              <p:cNvPr id="26" name="Ink 25"/>
            </p:nvPicPr>
            <p:blipFill>
              <a:blip r:embed="rId5"/>
            </p:blipFill>
            <p:spPr>
              <a:xfrm>
                <a:off x="3709686" y="6485394"/>
                <a:ext cx="91080" cy="151920"/>
              </a:xfrm>
              <a:prstGeom prst="rect"/>
            </p:spPr>
          </p:pic>
        </mc:Fallback>
      </mc:AlternateContent>
      <p:grpSp>
        <p:nvGrpSpPr>
          <p:cNvPr id="31" name="Group 30"/>
          <p:cNvGrpSpPr/>
          <p:nvPr/>
        </p:nvGrpSpPr>
        <p:grpSpPr>
          <a:xfrm>
            <a:off x="4693566" y="6402234"/>
            <a:ext cx="344880" cy="296640"/>
            <a:chOff x="4693566" y="6402234"/>
            <a:chExt cx="344880" cy="296640"/>
          </a:xfrm>
        </p:grpSpPr>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4693566" y="6402234"/>
                <a:ext cx="161640" cy="296640"/>
              </p14:xfrm>
            </p:contentPart>
          </mc:Choice>
          <mc:Fallback xmlns="">
            <p:pic>
              <p:nvPicPr>
                <p:cNvPr id="29" name="Ink 28"/>
              </p:nvPicPr>
              <p:blipFill>
                <a:blip r:embed="rId7"/>
              </p:blipFill>
              <p:spPr>
                <a:xfrm>
                  <a:off x="4693566" y="6402234"/>
                  <a:ext cx="161640" cy="29664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30" name="Ink 29"/>
                <p14:cNvContentPartPr/>
                <p14:nvPr/>
              </p14:nvContentPartPr>
              <p14:xfrm>
                <a:off x="4929726" y="6470274"/>
                <a:ext cx="108720" cy="147240"/>
              </p14:xfrm>
            </p:contentPart>
          </mc:Choice>
          <mc:Fallback xmlns="">
            <p:pic>
              <p:nvPicPr>
                <p:cNvPr id="30" name="Ink 29"/>
              </p:nvPicPr>
              <p:blipFill>
                <a:blip r:embed="rId9"/>
              </p:blipFill>
              <p:spPr>
                <a:xfrm>
                  <a:off x="4929726" y="6470274"/>
                  <a:ext cx="108720" cy="147240"/>
                </a:xfrm>
                <a:prstGeom prst="rect"/>
              </p:spPr>
            </p:pic>
          </mc:Fallback>
        </mc:AlternateContent>
      </p:grpSp>
      <p:grpSp>
        <p:nvGrpSpPr>
          <p:cNvPr id="34" name="Group 33"/>
          <p:cNvGrpSpPr/>
          <p:nvPr/>
        </p:nvGrpSpPr>
        <p:grpSpPr>
          <a:xfrm>
            <a:off x="5910366" y="6505194"/>
            <a:ext cx="372240" cy="190800"/>
            <a:chOff x="5910366" y="6505194"/>
            <a:chExt cx="372240" cy="190800"/>
          </a:xfrm>
        </p:grpSpPr>
        <mc:AlternateContent xmlns:mc="http://schemas.openxmlformats.org/markup-compatibility/2006" xmlns:p14="http://schemas.microsoft.com/office/powerpoint/2010/main">
          <mc:Choice Requires="p14">
            <p:contentPart p14:bwMode="auto" r:id="rId10">
              <p14:nvContentPartPr>
                <p14:cNvPr id="32" name="Ink 31"/>
                <p14:cNvContentPartPr/>
                <p14:nvPr/>
              </p14:nvContentPartPr>
              <p14:xfrm>
                <a:off x="5910366" y="6505194"/>
                <a:ext cx="176760" cy="155160"/>
              </p14:xfrm>
            </p:contentPart>
          </mc:Choice>
          <mc:Fallback xmlns="">
            <p:pic>
              <p:nvPicPr>
                <p:cNvPr id="32" name="Ink 31"/>
              </p:nvPicPr>
              <p:blipFill>
                <a:blip r:embed="rId11"/>
              </p:blipFill>
              <p:spPr>
                <a:xfrm>
                  <a:off x="5910366" y="6505194"/>
                  <a:ext cx="176760" cy="1551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6157686" y="6577554"/>
                <a:ext cx="124920" cy="118440"/>
              </p14:xfrm>
            </p:contentPart>
          </mc:Choice>
          <mc:Fallback xmlns="">
            <p:pic>
              <p:nvPicPr>
                <p:cNvPr id="33" name="Ink 32"/>
              </p:nvPicPr>
              <p:blipFill>
                <a:blip r:embed="rId13"/>
              </p:blipFill>
              <p:spPr>
                <a:xfrm>
                  <a:off x="6157686" y="6577554"/>
                  <a:ext cx="124920" cy="118440"/>
                </a:xfrm>
                <a:prstGeom prst="rect"/>
              </p:spPr>
            </p:pic>
          </mc:Fallback>
        </mc:AlternateContent>
      </p:grpSp>
      <p:grpSp>
        <p:nvGrpSpPr>
          <p:cNvPr id="37" name="Group 36"/>
          <p:cNvGrpSpPr/>
          <p:nvPr/>
        </p:nvGrpSpPr>
        <p:grpSpPr>
          <a:xfrm>
            <a:off x="7209246" y="6450474"/>
            <a:ext cx="301680" cy="294480"/>
            <a:chOff x="7209246" y="6450474"/>
            <a:chExt cx="301680" cy="294480"/>
          </a:xfrm>
        </p:grpSpPr>
        <mc:AlternateContent xmlns:mc="http://schemas.openxmlformats.org/markup-compatibility/2006" xmlns:p14="http://schemas.microsoft.com/office/powerpoint/2010/main">
          <mc:Choice Requires="p14">
            <p:contentPart p14:bwMode="auto" r:id="rId14">
              <p14:nvContentPartPr>
                <p14:cNvPr id="35" name="Ink 34"/>
                <p14:cNvContentPartPr/>
                <p14:nvPr/>
              </p14:nvContentPartPr>
              <p14:xfrm>
                <a:off x="7209246" y="6450474"/>
                <a:ext cx="118440" cy="294480"/>
              </p14:xfrm>
            </p:contentPart>
          </mc:Choice>
          <mc:Fallback xmlns="">
            <p:pic>
              <p:nvPicPr>
                <p:cNvPr id="35" name="Ink 34"/>
              </p:nvPicPr>
              <p:blipFill>
                <a:blip r:embed="rId15"/>
              </p:blipFill>
              <p:spPr>
                <a:xfrm>
                  <a:off x="7209246" y="6450474"/>
                  <a:ext cx="118440" cy="29448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36" name="Ink 35"/>
                <p14:cNvContentPartPr/>
                <p14:nvPr/>
              </p14:nvContentPartPr>
              <p14:xfrm>
                <a:off x="7393926" y="6551994"/>
                <a:ext cx="117000" cy="123120"/>
              </p14:xfrm>
            </p:contentPart>
          </mc:Choice>
          <mc:Fallback xmlns="">
            <p:pic>
              <p:nvPicPr>
                <p:cNvPr id="36" name="Ink 35"/>
              </p:nvPicPr>
              <p:blipFill>
                <a:blip r:embed="rId17"/>
              </p:blipFill>
              <p:spPr>
                <a:xfrm>
                  <a:off x="7393926" y="6551994"/>
                  <a:ext cx="117000" cy="123120"/>
                </a:xfrm>
                <a:prstGeom prst="rect"/>
              </p:spPr>
            </p:pic>
          </mc:Fallback>
        </mc:AlternateContent>
      </p:grpSp>
      <p:grpSp>
        <p:nvGrpSpPr>
          <p:cNvPr id="70" name="Group 69"/>
          <p:cNvGrpSpPr/>
          <p:nvPr/>
        </p:nvGrpSpPr>
        <p:grpSpPr>
          <a:xfrm>
            <a:off x="8066766" y="2540874"/>
            <a:ext cx="2508480" cy="814320"/>
            <a:chOff x="8066766" y="2540874"/>
            <a:chExt cx="2508480" cy="814320"/>
          </a:xfrm>
        </p:grpSpPr>
        <mc:AlternateContent xmlns:mc="http://schemas.openxmlformats.org/markup-compatibility/2006" xmlns:p14="http://schemas.microsoft.com/office/powerpoint/2010/main">
          <mc:Choice Requires="p14">
            <p:contentPart p14:bwMode="auto" r:id="rId18">
              <p14:nvContentPartPr>
                <p14:cNvPr id="59" name="Ink 58"/>
                <p14:cNvContentPartPr/>
                <p14:nvPr/>
              </p14:nvContentPartPr>
              <p14:xfrm>
                <a:off x="8718006" y="3292554"/>
                <a:ext cx="68040" cy="62640"/>
              </p14:xfrm>
            </p:contentPart>
          </mc:Choice>
          <mc:Fallback xmlns="">
            <p:pic>
              <p:nvPicPr>
                <p:cNvPr id="59" name="Ink 58"/>
              </p:nvPicPr>
              <p:blipFill>
                <a:blip r:embed="rId19"/>
              </p:blipFill>
              <p:spPr>
                <a:xfrm>
                  <a:off x="8718006" y="3292554"/>
                  <a:ext cx="68040" cy="6264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60" name="Ink 59"/>
                <p14:cNvContentPartPr/>
                <p14:nvPr/>
              </p14:nvContentPartPr>
              <p14:xfrm>
                <a:off x="8758686" y="2540874"/>
                <a:ext cx="1816560" cy="780480"/>
              </p14:xfrm>
            </p:contentPart>
          </mc:Choice>
          <mc:Fallback xmlns="">
            <p:pic>
              <p:nvPicPr>
                <p:cNvPr id="60" name="Ink 59"/>
              </p:nvPicPr>
              <p:blipFill>
                <a:blip r:embed="rId21"/>
              </p:blipFill>
              <p:spPr>
                <a:xfrm>
                  <a:off x="8758686" y="2540874"/>
                  <a:ext cx="1816560" cy="78048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62" name="Ink 61"/>
                <p14:cNvContentPartPr/>
                <p14:nvPr/>
              </p14:nvContentPartPr>
              <p14:xfrm>
                <a:off x="8197806" y="2892234"/>
                <a:ext cx="182160" cy="165600"/>
              </p14:xfrm>
            </p:contentPart>
          </mc:Choice>
          <mc:Fallback xmlns="">
            <p:pic>
              <p:nvPicPr>
                <p:cNvPr id="62" name="Ink 61"/>
              </p:nvPicPr>
              <p:blipFill>
                <a:blip r:embed="rId23"/>
              </p:blipFill>
              <p:spPr>
                <a:xfrm>
                  <a:off x="8197806" y="2892234"/>
                  <a:ext cx="182160" cy="1656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63" name="Ink 62"/>
                <p14:cNvContentPartPr/>
                <p14:nvPr/>
              </p14:nvContentPartPr>
              <p14:xfrm>
                <a:off x="8436846" y="2844714"/>
                <a:ext cx="110880" cy="164880"/>
              </p14:xfrm>
            </p:contentPart>
          </mc:Choice>
          <mc:Fallback xmlns="">
            <p:pic>
              <p:nvPicPr>
                <p:cNvPr id="63" name="Ink 62"/>
              </p:nvPicPr>
              <p:blipFill>
                <a:blip r:embed="rId25"/>
              </p:blipFill>
              <p:spPr>
                <a:xfrm>
                  <a:off x="8436846" y="2844714"/>
                  <a:ext cx="110880" cy="16488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64" name="Ink 63"/>
                <p14:cNvContentPartPr/>
                <p14:nvPr/>
              </p14:nvContentPartPr>
              <p14:xfrm>
                <a:off x="8610726" y="2936154"/>
                <a:ext cx="23040" cy="80280"/>
              </p14:xfrm>
            </p:contentPart>
          </mc:Choice>
          <mc:Fallback xmlns="">
            <p:pic>
              <p:nvPicPr>
                <p:cNvPr id="64" name="Ink 63"/>
              </p:nvPicPr>
              <p:blipFill>
                <a:blip r:embed="rId27"/>
              </p:blipFill>
              <p:spPr>
                <a:xfrm>
                  <a:off x="8610726" y="2936154"/>
                  <a:ext cx="23040" cy="8028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65" name="Ink 64"/>
                <p14:cNvContentPartPr/>
                <p14:nvPr/>
              </p14:nvContentPartPr>
              <p14:xfrm>
                <a:off x="8691366" y="2769834"/>
                <a:ext cx="145800" cy="300600"/>
              </p14:xfrm>
            </p:contentPart>
          </mc:Choice>
          <mc:Fallback xmlns="">
            <p:pic>
              <p:nvPicPr>
                <p:cNvPr id="65" name="Ink 64"/>
              </p:nvPicPr>
              <p:blipFill>
                <a:blip r:embed="rId29"/>
              </p:blipFill>
              <p:spPr>
                <a:xfrm>
                  <a:off x="8691366" y="2769834"/>
                  <a:ext cx="145800" cy="30060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66" name="Ink 65"/>
                <p14:cNvContentPartPr/>
                <p14:nvPr/>
              </p14:nvContentPartPr>
              <p14:xfrm>
                <a:off x="8894046" y="2769114"/>
                <a:ext cx="70920" cy="168480"/>
              </p14:xfrm>
            </p:contentPart>
          </mc:Choice>
          <mc:Fallback xmlns="">
            <p:pic>
              <p:nvPicPr>
                <p:cNvPr id="66" name="Ink 65"/>
              </p:nvPicPr>
              <p:blipFill>
                <a:blip r:embed="rId31"/>
              </p:blipFill>
              <p:spPr>
                <a:xfrm>
                  <a:off x="8894046" y="2769114"/>
                  <a:ext cx="70920" cy="16848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68" name="Ink 67"/>
                <p14:cNvContentPartPr/>
                <p14:nvPr/>
              </p14:nvContentPartPr>
              <p14:xfrm>
                <a:off x="8066766" y="2838594"/>
                <a:ext cx="217800" cy="381600"/>
              </p14:xfrm>
            </p:contentPart>
          </mc:Choice>
          <mc:Fallback xmlns="">
            <p:pic>
              <p:nvPicPr>
                <p:cNvPr id="68" name="Ink 67"/>
              </p:nvPicPr>
              <p:blipFill>
                <a:blip r:embed="rId33"/>
              </p:blipFill>
              <p:spPr>
                <a:xfrm>
                  <a:off x="8066766" y="2838594"/>
                  <a:ext cx="217800" cy="38160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69" name="Ink 68"/>
                <p14:cNvContentPartPr/>
                <p14:nvPr/>
              </p14:nvContentPartPr>
              <p14:xfrm>
                <a:off x="8869566" y="2623314"/>
                <a:ext cx="211320" cy="404640"/>
              </p14:xfrm>
            </p:contentPart>
          </mc:Choice>
          <mc:Fallback xmlns="">
            <p:pic>
              <p:nvPicPr>
                <p:cNvPr id="69" name="Ink 68"/>
              </p:nvPicPr>
              <p:blipFill>
                <a:blip r:embed="rId35"/>
              </p:blipFill>
              <p:spPr>
                <a:xfrm>
                  <a:off x="8869566" y="2623314"/>
                  <a:ext cx="211320" cy="404640"/>
                </a:xfrm>
                <a:prstGeom prst="rect"/>
              </p:spPr>
            </p:pic>
          </mc:Fallback>
        </mc:AlternateContent>
      </p:grpSp>
      <p:grpSp>
        <p:nvGrpSpPr>
          <p:cNvPr id="78" name="Group 77"/>
          <p:cNvGrpSpPr/>
          <p:nvPr/>
        </p:nvGrpSpPr>
        <p:grpSpPr>
          <a:xfrm>
            <a:off x="10114446" y="1852194"/>
            <a:ext cx="1100880" cy="613440"/>
            <a:chOff x="10114446" y="1852194"/>
            <a:chExt cx="1100880" cy="613440"/>
          </a:xfrm>
        </p:grpSpPr>
        <mc:AlternateContent xmlns:mc="http://schemas.openxmlformats.org/markup-compatibility/2006" xmlns:p14="http://schemas.microsoft.com/office/powerpoint/2010/main">
          <mc:Choice Requires="p14">
            <p:contentPart p14:bwMode="auto" r:id="rId36">
              <p14:nvContentPartPr>
                <p14:cNvPr id="71" name="Ink 70"/>
                <p14:cNvContentPartPr/>
                <p14:nvPr/>
              </p14:nvContentPartPr>
              <p14:xfrm>
                <a:off x="10207326" y="2180154"/>
                <a:ext cx="257400" cy="203400"/>
              </p14:xfrm>
            </p:contentPart>
          </mc:Choice>
          <mc:Fallback xmlns="">
            <p:pic>
              <p:nvPicPr>
                <p:cNvPr id="71" name="Ink 70"/>
              </p:nvPicPr>
              <p:blipFill>
                <a:blip r:embed="rId37"/>
              </p:blipFill>
              <p:spPr>
                <a:xfrm>
                  <a:off x="10207326" y="2180154"/>
                  <a:ext cx="257400" cy="20340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72" name="Ink 71"/>
                <p14:cNvContentPartPr/>
                <p14:nvPr/>
              </p14:nvContentPartPr>
              <p14:xfrm>
                <a:off x="10477686" y="2204994"/>
                <a:ext cx="114840" cy="140040"/>
              </p14:xfrm>
            </p:contentPart>
          </mc:Choice>
          <mc:Fallback xmlns="">
            <p:pic>
              <p:nvPicPr>
                <p:cNvPr id="72" name="Ink 71"/>
              </p:nvPicPr>
              <p:blipFill>
                <a:blip r:embed="rId39"/>
              </p:blipFill>
              <p:spPr>
                <a:xfrm>
                  <a:off x="10477686" y="2204994"/>
                  <a:ext cx="114840" cy="14004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73" name="Ink 72"/>
                <p14:cNvContentPartPr/>
                <p14:nvPr/>
              </p14:nvContentPartPr>
              <p14:xfrm>
                <a:off x="10688646" y="2227314"/>
                <a:ext cx="39960" cy="68040"/>
              </p14:xfrm>
            </p:contentPart>
          </mc:Choice>
          <mc:Fallback xmlns="">
            <p:pic>
              <p:nvPicPr>
                <p:cNvPr id="73" name="Ink 72"/>
              </p:nvPicPr>
              <p:blipFill>
                <a:blip r:embed="rId41"/>
              </p:blipFill>
              <p:spPr>
                <a:xfrm>
                  <a:off x="10688646" y="2227314"/>
                  <a:ext cx="39960" cy="6804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74" name="Ink 73"/>
                <p14:cNvContentPartPr/>
                <p14:nvPr/>
              </p14:nvContentPartPr>
              <p14:xfrm>
                <a:off x="10777566" y="2026794"/>
                <a:ext cx="161280" cy="345600"/>
              </p14:xfrm>
            </p:contentPart>
          </mc:Choice>
          <mc:Fallback xmlns="">
            <p:pic>
              <p:nvPicPr>
                <p:cNvPr id="74" name="Ink 73"/>
              </p:nvPicPr>
              <p:blipFill>
                <a:blip r:embed="rId43"/>
              </p:blipFill>
              <p:spPr>
                <a:xfrm>
                  <a:off x="10777566" y="2026794"/>
                  <a:ext cx="161280" cy="34560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75" name="Ink 74"/>
                <p14:cNvContentPartPr/>
                <p14:nvPr/>
              </p14:nvContentPartPr>
              <p14:xfrm>
                <a:off x="10991766" y="2042274"/>
                <a:ext cx="88560" cy="151560"/>
              </p14:xfrm>
            </p:contentPart>
          </mc:Choice>
          <mc:Fallback xmlns="">
            <p:pic>
              <p:nvPicPr>
                <p:cNvPr id="75" name="Ink 74"/>
              </p:nvPicPr>
              <p:blipFill>
                <a:blip r:embed="rId45"/>
              </p:blipFill>
              <p:spPr>
                <a:xfrm>
                  <a:off x="10991766" y="2042274"/>
                  <a:ext cx="88560" cy="15156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76" name="Ink 75"/>
                <p14:cNvContentPartPr/>
                <p14:nvPr/>
              </p14:nvContentPartPr>
              <p14:xfrm>
                <a:off x="10114446" y="2057034"/>
                <a:ext cx="317160" cy="408600"/>
              </p14:xfrm>
            </p:contentPart>
          </mc:Choice>
          <mc:Fallback xmlns="">
            <p:pic>
              <p:nvPicPr>
                <p:cNvPr id="76" name="Ink 75"/>
              </p:nvPicPr>
              <p:blipFill>
                <a:blip r:embed="rId47"/>
              </p:blipFill>
              <p:spPr>
                <a:xfrm>
                  <a:off x="10114446" y="2057034"/>
                  <a:ext cx="317160" cy="40860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77" name="Ink 76"/>
                <p14:cNvContentPartPr/>
                <p14:nvPr/>
              </p14:nvContentPartPr>
              <p14:xfrm>
                <a:off x="11011206" y="1852194"/>
                <a:ext cx="204120" cy="491760"/>
              </p14:xfrm>
            </p:contentPart>
          </mc:Choice>
          <mc:Fallback xmlns="">
            <p:pic>
              <p:nvPicPr>
                <p:cNvPr id="77" name="Ink 76"/>
              </p:nvPicPr>
              <p:blipFill>
                <a:blip r:embed="rId49"/>
              </p:blipFill>
              <p:spPr>
                <a:xfrm>
                  <a:off x="11011206" y="1852194"/>
                  <a:ext cx="204120" cy="491760"/>
                </a:xfrm>
                <a:prstGeom prst="rect"/>
              </p:spPr>
            </p:pic>
          </mc:Fallback>
        </mc:AlternateContent>
      </p:grpSp>
      <mc:AlternateContent xmlns:mc="http://schemas.openxmlformats.org/markup-compatibility/2006" xmlns:p14="http://schemas.microsoft.com/office/powerpoint/2010/main">
        <mc:Choice Requires="p14">
          <p:contentPart p14:bwMode="auto" r:id="rId50">
            <p14:nvContentPartPr>
              <p14:cNvPr id="79" name="Ink 78"/>
              <p14:cNvContentPartPr/>
              <p14:nvPr/>
            </p14:nvContentPartPr>
            <p14:xfrm>
              <a:off x="9715206" y="4379754"/>
              <a:ext cx="1514520" cy="856080"/>
            </p14:xfrm>
          </p:contentPart>
        </mc:Choice>
        <mc:Fallback xmlns="">
          <p:pic>
            <p:nvPicPr>
              <p:cNvPr id="79" name="Ink 78"/>
            </p:nvPicPr>
            <p:blipFill>
              <a:blip r:embed="rId51"/>
            </p:blipFill>
            <p:spPr>
              <a:xfrm>
                <a:off x="9715206" y="4379754"/>
                <a:ext cx="1514520" cy="85608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80" name="Ink 79"/>
              <p14:cNvContentPartPr/>
              <p14:nvPr/>
            </p14:nvContentPartPr>
            <p14:xfrm>
              <a:off x="9734286" y="4364274"/>
              <a:ext cx="1595520" cy="826200"/>
            </p14:xfrm>
          </p:contentPart>
        </mc:Choice>
        <mc:Fallback xmlns="">
          <p:pic>
            <p:nvPicPr>
              <p:cNvPr id="80" name="Ink 79"/>
            </p:nvPicPr>
            <p:blipFill>
              <a:blip r:embed="rId53"/>
            </p:blipFill>
            <p:spPr>
              <a:xfrm>
                <a:off x="9734286" y="4364274"/>
                <a:ext cx="1595520" cy="826200"/>
              </a:xfrm>
              <a:prstGeom prst="rect"/>
            </p:spPr>
          </p:pic>
        </mc:Fallback>
      </mc:AlternateContent>
      <p:grpSp>
        <p:nvGrpSpPr>
          <p:cNvPr id="89" name="Group 88"/>
          <p:cNvGrpSpPr/>
          <p:nvPr/>
        </p:nvGrpSpPr>
        <p:grpSpPr>
          <a:xfrm>
            <a:off x="9404886" y="3873234"/>
            <a:ext cx="997200" cy="425880"/>
            <a:chOff x="9404886" y="3873234"/>
            <a:chExt cx="997200" cy="425880"/>
          </a:xfrm>
        </p:grpSpPr>
        <mc:AlternateContent xmlns:mc="http://schemas.openxmlformats.org/markup-compatibility/2006" xmlns:p14="http://schemas.microsoft.com/office/powerpoint/2010/main">
          <mc:Choice Requires="p14">
            <p:contentPart p14:bwMode="auto" r:id="rId54">
              <p14:nvContentPartPr>
                <p14:cNvPr id="81" name="Ink 80"/>
                <p14:cNvContentPartPr/>
                <p14:nvPr/>
              </p14:nvContentPartPr>
              <p14:xfrm>
                <a:off x="9503166" y="4046754"/>
                <a:ext cx="180000" cy="177840"/>
              </p14:xfrm>
            </p:contentPart>
          </mc:Choice>
          <mc:Fallback xmlns="">
            <p:pic>
              <p:nvPicPr>
                <p:cNvPr id="81" name="Ink 80"/>
              </p:nvPicPr>
              <p:blipFill>
                <a:blip r:embed="rId55"/>
              </p:blipFill>
              <p:spPr>
                <a:xfrm>
                  <a:off x="9503166" y="4046754"/>
                  <a:ext cx="180000" cy="17784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82" name="Ink 81"/>
                <p14:cNvContentPartPr/>
                <p14:nvPr/>
              </p14:nvContentPartPr>
              <p14:xfrm>
                <a:off x="9719526" y="4051074"/>
                <a:ext cx="113760" cy="175680"/>
              </p14:xfrm>
            </p:contentPart>
          </mc:Choice>
          <mc:Fallback xmlns="">
            <p:pic>
              <p:nvPicPr>
                <p:cNvPr id="82" name="Ink 81"/>
              </p:nvPicPr>
              <p:blipFill>
                <a:blip r:embed="rId57"/>
              </p:blipFill>
              <p:spPr>
                <a:xfrm>
                  <a:off x="9719526" y="4051074"/>
                  <a:ext cx="113760" cy="17568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83" name="Ink 82"/>
                <p14:cNvContentPartPr/>
                <p14:nvPr/>
              </p14:nvContentPartPr>
              <p14:xfrm>
                <a:off x="9903126" y="4117674"/>
                <a:ext cx="32760" cy="86400"/>
              </p14:xfrm>
            </p:contentPart>
          </mc:Choice>
          <mc:Fallback xmlns="">
            <p:pic>
              <p:nvPicPr>
                <p:cNvPr id="83" name="Ink 82"/>
              </p:nvPicPr>
              <p:blipFill>
                <a:blip r:embed="rId59"/>
              </p:blipFill>
              <p:spPr>
                <a:xfrm>
                  <a:off x="9903126" y="4117674"/>
                  <a:ext cx="32760" cy="8640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84" name="Ink 83"/>
                <p14:cNvContentPartPr/>
                <p14:nvPr/>
              </p14:nvContentPartPr>
              <p14:xfrm>
                <a:off x="9994566" y="3990594"/>
                <a:ext cx="148680" cy="308520"/>
              </p14:xfrm>
            </p:contentPart>
          </mc:Choice>
          <mc:Fallback xmlns="">
            <p:pic>
              <p:nvPicPr>
                <p:cNvPr id="84" name="Ink 83"/>
              </p:nvPicPr>
              <p:blipFill>
                <a:blip r:embed="rId61"/>
              </p:blipFill>
              <p:spPr>
                <a:xfrm>
                  <a:off x="9994566" y="3990594"/>
                  <a:ext cx="148680" cy="30852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85" name="Ink 84"/>
                <p14:cNvContentPartPr/>
                <p14:nvPr/>
              </p14:nvContentPartPr>
              <p14:xfrm>
                <a:off x="10185006" y="4035234"/>
                <a:ext cx="83880" cy="163800"/>
              </p14:xfrm>
            </p:contentPart>
          </mc:Choice>
          <mc:Fallback xmlns="">
            <p:pic>
              <p:nvPicPr>
                <p:cNvPr id="85" name="Ink 84"/>
              </p:nvPicPr>
              <p:blipFill>
                <a:blip r:embed="rId63"/>
              </p:blipFill>
              <p:spPr>
                <a:xfrm>
                  <a:off x="10185006" y="4035234"/>
                  <a:ext cx="83880" cy="16380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87" name="Ink 86"/>
                <p14:cNvContentPartPr/>
                <p14:nvPr/>
              </p14:nvContentPartPr>
              <p14:xfrm>
                <a:off x="9404886" y="3907434"/>
                <a:ext cx="151920" cy="388080"/>
              </p14:xfrm>
            </p:contentPart>
          </mc:Choice>
          <mc:Fallback xmlns="">
            <p:pic>
              <p:nvPicPr>
                <p:cNvPr id="87" name="Ink 86"/>
              </p:nvPicPr>
              <p:blipFill>
                <a:blip r:embed="rId65"/>
              </p:blipFill>
              <p:spPr>
                <a:xfrm>
                  <a:off x="9404886" y="3907434"/>
                  <a:ext cx="151920" cy="38808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88" name="Ink 87"/>
                <p14:cNvContentPartPr/>
                <p14:nvPr/>
              </p14:nvContentPartPr>
              <p14:xfrm>
                <a:off x="10237566" y="3873234"/>
                <a:ext cx="164520" cy="331560"/>
              </p14:xfrm>
            </p:contentPart>
          </mc:Choice>
          <mc:Fallback xmlns="">
            <p:pic>
              <p:nvPicPr>
                <p:cNvPr id="88" name="Ink 87"/>
              </p:nvPicPr>
              <p:blipFill>
                <a:blip r:embed="rId67"/>
              </p:blipFill>
              <p:spPr>
                <a:xfrm>
                  <a:off x="10237566" y="3873234"/>
                  <a:ext cx="164520" cy="331560"/>
                </a:xfrm>
                <a:prstGeom prst="rect"/>
              </p:spPr>
            </p:pic>
          </mc:Fallback>
        </mc:AlternateContent>
      </p:grpSp>
      <p:grpSp>
        <p:nvGrpSpPr>
          <p:cNvPr id="98" name="Group 97"/>
          <p:cNvGrpSpPr/>
          <p:nvPr/>
        </p:nvGrpSpPr>
        <p:grpSpPr>
          <a:xfrm>
            <a:off x="10858566" y="5250234"/>
            <a:ext cx="1010880" cy="516240"/>
            <a:chOff x="10858566" y="5250234"/>
            <a:chExt cx="1010880" cy="516240"/>
          </a:xfrm>
        </p:grpSpPr>
        <mc:AlternateContent xmlns:mc="http://schemas.openxmlformats.org/markup-compatibility/2006" xmlns:p14="http://schemas.microsoft.com/office/powerpoint/2010/main">
          <mc:Choice Requires="p14">
            <p:contentPart p14:bwMode="auto" r:id="rId68">
              <p14:nvContentPartPr>
                <p14:cNvPr id="90" name="Ink 89"/>
                <p14:cNvContentPartPr/>
                <p14:nvPr/>
              </p14:nvContentPartPr>
              <p14:xfrm>
                <a:off x="10983846" y="5434914"/>
                <a:ext cx="178200" cy="146160"/>
              </p14:xfrm>
            </p:contentPart>
          </mc:Choice>
          <mc:Fallback xmlns="">
            <p:pic>
              <p:nvPicPr>
                <p:cNvPr id="90" name="Ink 89"/>
              </p:nvPicPr>
              <p:blipFill>
                <a:blip r:embed="rId69"/>
              </p:blipFill>
              <p:spPr>
                <a:xfrm>
                  <a:off x="10983846" y="5434914"/>
                  <a:ext cx="178200" cy="14616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91" name="Ink 90"/>
                <p14:cNvContentPartPr/>
                <p14:nvPr/>
              </p14:nvContentPartPr>
              <p14:xfrm>
                <a:off x="11175366" y="5506194"/>
                <a:ext cx="85320" cy="123840"/>
              </p14:xfrm>
            </p:contentPart>
          </mc:Choice>
          <mc:Fallback xmlns="">
            <p:pic>
              <p:nvPicPr>
                <p:cNvPr id="91" name="Ink 90"/>
              </p:nvPicPr>
              <p:blipFill>
                <a:blip r:embed="rId71"/>
              </p:blipFill>
              <p:spPr>
                <a:xfrm>
                  <a:off x="11175366" y="5506194"/>
                  <a:ext cx="85320" cy="1238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92" name="Ink 91"/>
                <p14:cNvContentPartPr/>
                <p14:nvPr/>
              </p14:nvContentPartPr>
              <p14:xfrm>
                <a:off x="11337366" y="5531034"/>
                <a:ext cx="19080" cy="68760"/>
              </p14:xfrm>
            </p:contentPart>
          </mc:Choice>
          <mc:Fallback xmlns="">
            <p:pic>
              <p:nvPicPr>
                <p:cNvPr id="92" name="Ink 91"/>
              </p:nvPicPr>
              <p:blipFill>
                <a:blip r:embed="rId73"/>
              </p:blipFill>
              <p:spPr>
                <a:xfrm>
                  <a:off x="11337366" y="5531034"/>
                  <a:ext cx="19080" cy="6876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93" name="Ink 92"/>
                <p14:cNvContentPartPr/>
                <p14:nvPr/>
              </p14:nvContentPartPr>
              <p14:xfrm>
                <a:off x="11442486" y="5365434"/>
                <a:ext cx="153000" cy="401040"/>
              </p14:xfrm>
            </p:contentPart>
          </mc:Choice>
          <mc:Fallback xmlns="">
            <p:pic>
              <p:nvPicPr>
                <p:cNvPr id="93" name="Ink 92"/>
              </p:nvPicPr>
              <p:blipFill>
                <a:blip r:embed="rId75"/>
              </p:blipFill>
              <p:spPr>
                <a:xfrm>
                  <a:off x="11442486" y="5365434"/>
                  <a:ext cx="153000" cy="40104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94" name="Ink 93"/>
                <p14:cNvContentPartPr/>
                <p14:nvPr/>
              </p14:nvContentPartPr>
              <p14:xfrm>
                <a:off x="11630046" y="5416194"/>
                <a:ext cx="83520" cy="150120"/>
              </p14:xfrm>
            </p:contentPart>
          </mc:Choice>
          <mc:Fallback xmlns="">
            <p:pic>
              <p:nvPicPr>
                <p:cNvPr id="94" name="Ink 93"/>
              </p:nvPicPr>
              <p:blipFill>
                <a:blip r:embed="rId77"/>
              </p:blipFill>
              <p:spPr>
                <a:xfrm>
                  <a:off x="11630046" y="5416194"/>
                  <a:ext cx="83520" cy="15012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96" name="Ink 95"/>
                <p14:cNvContentPartPr/>
                <p14:nvPr/>
              </p14:nvContentPartPr>
              <p14:xfrm>
                <a:off x="10858566" y="5329434"/>
                <a:ext cx="186840" cy="397440"/>
              </p14:xfrm>
            </p:contentPart>
          </mc:Choice>
          <mc:Fallback xmlns="">
            <p:pic>
              <p:nvPicPr>
                <p:cNvPr id="96" name="Ink 95"/>
              </p:nvPicPr>
              <p:blipFill>
                <a:blip r:embed="rId79"/>
              </p:blipFill>
              <p:spPr>
                <a:xfrm>
                  <a:off x="10858566" y="5329434"/>
                  <a:ext cx="186840" cy="39744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97" name="Ink 96"/>
                <p14:cNvContentPartPr/>
                <p14:nvPr/>
              </p14:nvContentPartPr>
              <p14:xfrm>
                <a:off x="11675766" y="5250234"/>
                <a:ext cx="193680" cy="433080"/>
              </p14:xfrm>
            </p:contentPart>
          </mc:Choice>
          <mc:Fallback xmlns="">
            <p:pic>
              <p:nvPicPr>
                <p:cNvPr id="97" name="Ink 96"/>
              </p:nvPicPr>
              <p:blipFill>
                <a:blip r:embed="rId81"/>
              </p:blipFill>
              <p:spPr>
                <a:xfrm>
                  <a:off x="11675766" y="5250234"/>
                  <a:ext cx="193680" cy="433080"/>
                </a:xfrm>
                <a:prstGeom prst="rect"/>
              </p:spPr>
            </p:pic>
          </mc:Fallback>
        </mc:AlternateContent>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Important Functions of &lt;</a:t>
            </a:r>
            <a:r>
              <a:rPr lang="en-US" sz="4000" dirty="0" err="1"/>
              <a:t>graphics.h</a:t>
            </a:r>
            <a:r>
              <a:rPr lang="en-US" sz="4000" dirty="0"/>
              <a:t>&gt;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207264" y="1376719"/>
            <a:ext cx="10971181" cy="5078313"/>
          </a:xfrm>
          <a:prstGeom prst="rect">
            <a:avLst/>
          </a:prstGeom>
          <a:noFill/>
        </p:spPr>
        <p:txBody>
          <a:bodyPr wrap="square" rtlCol="0">
            <a:spAutoFit/>
          </a:bodyPr>
          <a:lstStyle/>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 circle with given center and radius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circle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radius</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an ellipse with given center, horizontal and vertical radius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ellipse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start_angle</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end_angle</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xradius</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yradius</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an arc with given center, radius, and start and end angles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arc</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start_angle</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end_angle</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radius</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Sets the current drawing color to the specified color</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setcolor</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color</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Sets the fill pattern and color for the next fill operation</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setfillstyle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pattern</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color</a:t>
            </a:r>
            <a:r>
              <a:rPr lang="en-US"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Writes the specified text string at the given (x, y) position on the screen</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outtextxy</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const</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char</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a:t>
            </a:r>
            <a:r>
              <a:rPr lang="en-US" b="0" i="1" dirty="0">
                <a:solidFill>
                  <a:srgbClr val="FD971F"/>
                </a:solidFill>
                <a:effectLst/>
                <a:latin typeface="Consolas" panose="020B0609020204030204" pitchFamily="49" charset="0"/>
              </a:rPr>
              <a:t>text</a:t>
            </a:r>
            <a:r>
              <a:rPr lang="en-US" b="0" dirty="0">
                <a:solidFill>
                  <a:srgbClr val="F8F8F2"/>
                </a:solidFill>
                <a:effectLst/>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2">
            <p14:nvContentPartPr>
              <p14:cNvPr id="15" name="Ink 14"/>
              <p14:cNvContentPartPr/>
              <p14:nvPr/>
            </p14:nvContentPartPr>
            <p14:xfrm>
              <a:off x="10407486" y="5615994"/>
              <a:ext cx="143280" cy="246960"/>
            </p14:xfrm>
          </p:contentPart>
        </mc:Choice>
        <mc:Fallback xmlns="">
          <p:pic>
            <p:nvPicPr>
              <p:cNvPr id="15" name="Ink 14"/>
            </p:nvPicPr>
            <p:blipFill>
              <a:blip r:embed="rId3"/>
            </p:blipFill>
            <p:spPr>
              <a:xfrm>
                <a:off x="10407486" y="5615994"/>
                <a:ext cx="143280" cy="24696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10411446" y="3342954"/>
              <a:ext cx="104040" cy="2088000"/>
            </p14:xfrm>
          </p:contentPart>
        </mc:Choice>
        <mc:Fallback xmlns="">
          <p:pic>
            <p:nvPicPr>
              <p:cNvPr id="9" name="Ink 8"/>
            </p:nvPicPr>
            <p:blipFill>
              <a:blip r:embed="rId5"/>
            </p:blipFill>
            <p:spPr>
              <a:xfrm>
                <a:off x="10411446" y="3342954"/>
                <a:ext cx="104040" cy="208800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10379766" y="3324954"/>
              <a:ext cx="148320" cy="91800"/>
            </p14:xfrm>
          </p:contentPart>
        </mc:Choice>
        <mc:Fallback xmlns="">
          <p:pic>
            <p:nvPicPr>
              <p:cNvPr id="10" name="Ink 9"/>
            </p:nvPicPr>
            <p:blipFill>
              <a:blip r:embed="rId7"/>
            </p:blipFill>
            <p:spPr>
              <a:xfrm>
                <a:off x="10379766" y="3324954"/>
                <a:ext cx="148320" cy="918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26" name="Ink 25"/>
              <p14:cNvContentPartPr/>
              <p14:nvPr/>
            </p14:nvContentPartPr>
            <p14:xfrm>
              <a:off x="10656966" y="3254394"/>
              <a:ext cx="88560" cy="191520"/>
            </p14:xfrm>
          </p:contentPart>
        </mc:Choice>
        <mc:Fallback xmlns="">
          <p:pic>
            <p:nvPicPr>
              <p:cNvPr id="26" name="Ink 25"/>
            </p:nvPicPr>
            <p:blipFill>
              <a:blip r:embed="rId9"/>
            </p:blipFill>
            <p:spPr>
              <a:xfrm>
                <a:off x="10656966" y="3254394"/>
                <a:ext cx="88560" cy="1915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27" name="Ink 26"/>
              <p14:cNvContentPartPr/>
              <p14:nvPr/>
            </p14:nvContentPartPr>
            <p14:xfrm>
              <a:off x="10788726" y="3265914"/>
              <a:ext cx="88920" cy="181440"/>
            </p14:xfrm>
          </p:contentPart>
        </mc:Choice>
        <mc:Fallback xmlns="">
          <p:pic>
            <p:nvPicPr>
              <p:cNvPr id="27" name="Ink 26"/>
            </p:nvPicPr>
            <p:blipFill>
              <a:blip r:embed="rId11"/>
            </p:blipFill>
            <p:spPr>
              <a:xfrm>
                <a:off x="10788726" y="3265914"/>
                <a:ext cx="88920" cy="18144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28" name="Ink 27"/>
              <p14:cNvContentPartPr/>
              <p14:nvPr/>
            </p14:nvContentPartPr>
            <p14:xfrm>
              <a:off x="10946046" y="3190314"/>
              <a:ext cx="46080" cy="69840"/>
            </p14:xfrm>
          </p:contentPart>
        </mc:Choice>
        <mc:Fallback xmlns="">
          <p:pic>
            <p:nvPicPr>
              <p:cNvPr id="28" name="Ink 27"/>
            </p:nvPicPr>
            <p:blipFill>
              <a:blip r:embed="rId13"/>
            </p:blipFill>
            <p:spPr>
              <a:xfrm>
                <a:off x="10946046" y="3190314"/>
                <a:ext cx="46080" cy="69840"/>
              </a:xfrm>
              <a:prstGeom prst="rect"/>
            </p:spPr>
          </p:pic>
        </mc:Fallback>
      </mc:AlternateContent>
      <p:grpSp>
        <p:nvGrpSpPr>
          <p:cNvPr id="34" name="Group 33"/>
          <p:cNvGrpSpPr/>
          <p:nvPr/>
        </p:nvGrpSpPr>
        <p:grpSpPr>
          <a:xfrm>
            <a:off x="8657166" y="3946314"/>
            <a:ext cx="3228480" cy="833040"/>
            <a:chOff x="8657166" y="3946314"/>
            <a:chExt cx="3228480" cy="833040"/>
          </a:xfrm>
        </p:grpSpPr>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8999886" y="4227114"/>
                <a:ext cx="2791800" cy="214560"/>
              </p14:xfrm>
            </p:contentPart>
          </mc:Choice>
          <mc:Fallback xmlns="">
            <p:pic>
              <p:nvPicPr>
                <p:cNvPr id="12" name="Ink 11"/>
              </p:nvPicPr>
              <p:blipFill>
                <a:blip r:embed="rId15"/>
              </p:blipFill>
              <p:spPr>
                <a:xfrm>
                  <a:off x="8999886" y="4227114"/>
                  <a:ext cx="2791800" cy="21456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8940126" y="4347354"/>
                <a:ext cx="149400" cy="186480"/>
              </p14:xfrm>
            </p:contentPart>
          </mc:Choice>
          <mc:Fallback xmlns="">
            <p:pic>
              <p:nvPicPr>
                <p:cNvPr id="13" name="Ink 12"/>
              </p:nvPicPr>
              <p:blipFill>
                <a:blip r:embed="rId17"/>
              </p:blipFill>
              <p:spPr>
                <a:xfrm>
                  <a:off x="8940126" y="4347354"/>
                  <a:ext cx="149400" cy="18648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6" name="Ink 15"/>
                <p14:cNvContentPartPr/>
                <p14:nvPr/>
              </p14:nvContentPartPr>
              <p14:xfrm>
                <a:off x="11747046" y="4583154"/>
                <a:ext cx="138600" cy="161280"/>
              </p14:xfrm>
            </p:contentPart>
          </mc:Choice>
          <mc:Fallback xmlns="">
            <p:pic>
              <p:nvPicPr>
                <p:cNvPr id="16" name="Ink 15"/>
              </p:nvPicPr>
              <p:blipFill>
                <a:blip r:embed="rId19"/>
              </p:blipFill>
              <p:spPr>
                <a:xfrm>
                  <a:off x="11747046" y="4583154"/>
                  <a:ext cx="138600" cy="16128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18" name="Ink 17"/>
                <p14:cNvContentPartPr/>
                <p14:nvPr/>
              </p14:nvContentPartPr>
              <p14:xfrm>
                <a:off x="11764326" y="4572714"/>
                <a:ext cx="110160" cy="206640"/>
              </p14:xfrm>
            </p:contentPart>
          </mc:Choice>
          <mc:Fallback xmlns="">
            <p:pic>
              <p:nvPicPr>
                <p:cNvPr id="18" name="Ink 17"/>
              </p:nvPicPr>
              <p:blipFill>
                <a:blip r:embed="rId21"/>
              </p:blipFill>
              <p:spPr>
                <a:xfrm>
                  <a:off x="11764326" y="4572714"/>
                  <a:ext cx="110160" cy="20664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20" name="Ink 19"/>
                <p14:cNvContentPartPr/>
                <p14:nvPr/>
              </p14:nvContentPartPr>
              <p14:xfrm>
                <a:off x="9908526" y="4053594"/>
                <a:ext cx="132840" cy="97920"/>
              </p14:xfrm>
            </p:contentPart>
          </mc:Choice>
          <mc:Fallback xmlns="">
            <p:pic>
              <p:nvPicPr>
                <p:cNvPr id="20" name="Ink 19"/>
              </p:nvPicPr>
              <p:blipFill>
                <a:blip r:embed="rId23"/>
              </p:blipFill>
              <p:spPr>
                <a:xfrm>
                  <a:off x="9908526" y="4053594"/>
                  <a:ext cx="132840" cy="9792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1" name="Ink 20"/>
                <p14:cNvContentPartPr/>
                <p14:nvPr/>
              </p14:nvContentPartPr>
              <p14:xfrm>
                <a:off x="10085646" y="4115874"/>
                <a:ext cx="27000" cy="46440"/>
              </p14:xfrm>
            </p:contentPart>
          </mc:Choice>
          <mc:Fallback xmlns="">
            <p:pic>
              <p:nvPicPr>
                <p:cNvPr id="21" name="Ink 20"/>
              </p:nvPicPr>
              <p:blipFill>
                <a:blip r:embed="rId25"/>
              </p:blipFill>
              <p:spPr>
                <a:xfrm>
                  <a:off x="10085646" y="4115874"/>
                  <a:ext cx="27000" cy="4644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22" name="Ink 21"/>
                <p14:cNvContentPartPr/>
                <p14:nvPr/>
              </p14:nvContentPartPr>
              <p14:xfrm>
                <a:off x="10156566" y="4021194"/>
                <a:ext cx="99720" cy="182880"/>
              </p14:xfrm>
            </p:contentPart>
          </mc:Choice>
          <mc:Fallback xmlns="">
            <p:pic>
              <p:nvPicPr>
                <p:cNvPr id="22" name="Ink 21"/>
              </p:nvPicPr>
              <p:blipFill>
                <a:blip r:embed="rId27"/>
              </p:blipFill>
              <p:spPr>
                <a:xfrm>
                  <a:off x="10156566" y="4021194"/>
                  <a:ext cx="99720" cy="18288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23" name="Ink 22"/>
                <p14:cNvContentPartPr/>
                <p14:nvPr/>
              </p14:nvContentPartPr>
              <p14:xfrm>
                <a:off x="9835446" y="3992394"/>
                <a:ext cx="129960" cy="236520"/>
              </p14:xfrm>
            </p:contentPart>
          </mc:Choice>
          <mc:Fallback xmlns="">
            <p:pic>
              <p:nvPicPr>
                <p:cNvPr id="23" name="Ink 22"/>
              </p:nvPicPr>
              <p:blipFill>
                <a:blip r:embed="rId29"/>
              </p:blipFill>
              <p:spPr>
                <a:xfrm>
                  <a:off x="9835446" y="3992394"/>
                  <a:ext cx="129960" cy="23652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24" name="Ink 23"/>
                <p14:cNvContentPartPr/>
                <p14:nvPr/>
              </p14:nvContentPartPr>
              <p14:xfrm>
                <a:off x="10233606" y="3946314"/>
                <a:ext cx="113760" cy="225000"/>
              </p14:xfrm>
            </p:contentPart>
          </mc:Choice>
          <mc:Fallback xmlns="">
            <p:pic>
              <p:nvPicPr>
                <p:cNvPr id="24" name="Ink 23"/>
              </p:nvPicPr>
              <p:blipFill>
                <a:blip r:embed="rId31"/>
              </p:blipFill>
              <p:spPr>
                <a:xfrm>
                  <a:off x="10233606" y="3946314"/>
                  <a:ext cx="113760" cy="22500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30" name="Ink 29"/>
                <p14:cNvContentPartPr/>
                <p14:nvPr/>
              </p14:nvContentPartPr>
              <p14:xfrm>
                <a:off x="8657166" y="4128834"/>
                <a:ext cx="104040" cy="182160"/>
              </p14:xfrm>
            </p:contentPart>
          </mc:Choice>
          <mc:Fallback xmlns="">
            <p:pic>
              <p:nvPicPr>
                <p:cNvPr id="30" name="Ink 29"/>
              </p:nvPicPr>
              <p:blipFill>
                <a:blip r:embed="rId33"/>
              </p:blipFill>
              <p:spPr>
                <a:xfrm>
                  <a:off x="8657166" y="4128834"/>
                  <a:ext cx="104040" cy="18216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31" name="Ink 30"/>
                <p14:cNvContentPartPr/>
                <p14:nvPr/>
              </p14:nvContentPartPr>
              <p14:xfrm>
                <a:off x="8787486" y="4110474"/>
                <a:ext cx="92880" cy="191160"/>
              </p14:xfrm>
            </p:contentPart>
          </mc:Choice>
          <mc:Fallback xmlns="">
            <p:pic>
              <p:nvPicPr>
                <p:cNvPr id="31" name="Ink 30"/>
              </p:nvPicPr>
              <p:blipFill>
                <a:blip r:embed="rId35"/>
              </p:blipFill>
              <p:spPr>
                <a:xfrm>
                  <a:off x="8787486" y="4110474"/>
                  <a:ext cx="92880" cy="19116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32" name="Ink 31"/>
                <p14:cNvContentPartPr/>
                <p14:nvPr/>
              </p14:nvContentPartPr>
              <p14:xfrm>
                <a:off x="8905206" y="4120194"/>
                <a:ext cx="88200" cy="144360"/>
              </p14:xfrm>
            </p:contentPart>
          </mc:Choice>
          <mc:Fallback xmlns="">
            <p:pic>
              <p:nvPicPr>
                <p:cNvPr id="32" name="Ink 31"/>
              </p:nvPicPr>
              <p:blipFill>
                <a:blip r:embed="rId37"/>
              </p:blipFill>
              <p:spPr>
                <a:xfrm>
                  <a:off x="8905206" y="4120194"/>
                  <a:ext cx="88200" cy="14436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33" name="Ink 32"/>
                <p14:cNvContentPartPr/>
                <p14:nvPr/>
              </p14:nvContentPartPr>
              <p14:xfrm>
                <a:off x="9026526" y="4030194"/>
                <a:ext cx="65520" cy="69840"/>
              </p14:xfrm>
            </p:contentPart>
          </mc:Choice>
          <mc:Fallback xmlns="">
            <p:pic>
              <p:nvPicPr>
                <p:cNvPr id="33" name="Ink 32"/>
              </p:nvPicPr>
              <p:blipFill>
                <a:blip r:embed="rId39"/>
              </p:blipFill>
              <p:spPr>
                <a:xfrm>
                  <a:off x="9026526" y="4030194"/>
                  <a:ext cx="65520" cy="69840"/>
                </a:xfrm>
                <a:prstGeom prst="rect"/>
              </p:spPr>
            </p:pic>
          </mc:Fallback>
        </mc:AlternateContent>
      </p:grpSp>
      <p:grpSp>
        <p:nvGrpSpPr>
          <p:cNvPr id="40" name="Group 39"/>
          <p:cNvGrpSpPr/>
          <p:nvPr/>
        </p:nvGrpSpPr>
        <p:grpSpPr>
          <a:xfrm>
            <a:off x="10725366" y="5408634"/>
            <a:ext cx="342720" cy="263160"/>
            <a:chOff x="10725366" y="5408634"/>
            <a:chExt cx="342720" cy="263160"/>
          </a:xfrm>
        </p:grpSpPr>
        <mc:AlternateContent xmlns:mc="http://schemas.openxmlformats.org/markup-compatibility/2006" xmlns:p14="http://schemas.microsoft.com/office/powerpoint/2010/main">
          <mc:Choice Requires="p14">
            <p:contentPart p14:bwMode="auto" r:id="rId40">
              <p14:nvContentPartPr>
                <p14:cNvPr id="35" name="Ink 34"/>
                <p14:cNvContentPartPr/>
                <p14:nvPr/>
              </p14:nvContentPartPr>
              <p14:xfrm>
                <a:off x="10725366" y="5503314"/>
                <a:ext cx="106920" cy="168480"/>
              </p14:xfrm>
            </p:contentPart>
          </mc:Choice>
          <mc:Fallback xmlns="">
            <p:pic>
              <p:nvPicPr>
                <p:cNvPr id="35" name="Ink 34"/>
              </p:nvPicPr>
              <p:blipFill>
                <a:blip r:embed="rId41"/>
              </p:blipFill>
              <p:spPr>
                <a:xfrm>
                  <a:off x="10725366" y="5503314"/>
                  <a:ext cx="106920" cy="16848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6" name="Ink 35"/>
                <p14:cNvContentPartPr/>
                <p14:nvPr/>
              </p14:nvContentPartPr>
              <p14:xfrm>
                <a:off x="10841646" y="5512314"/>
                <a:ext cx="86760" cy="138240"/>
              </p14:xfrm>
            </p:contentPart>
          </mc:Choice>
          <mc:Fallback xmlns="">
            <p:pic>
              <p:nvPicPr>
                <p:cNvPr id="36" name="Ink 35"/>
              </p:nvPicPr>
              <p:blipFill>
                <a:blip r:embed="rId43"/>
              </p:blipFill>
              <p:spPr>
                <a:xfrm>
                  <a:off x="10841646" y="5512314"/>
                  <a:ext cx="86760" cy="13824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37" name="Ink 36"/>
                <p14:cNvContentPartPr/>
                <p14:nvPr/>
              </p14:nvContentPartPr>
              <p14:xfrm>
                <a:off x="10846686" y="5579274"/>
                <a:ext cx="100080" cy="2880"/>
              </p14:xfrm>
            </p:contentPart>
          </mc:Choice>
          <mc:Fallback xmlns="">
            <p:pic>
              <p:nvPicPr>
                <p:cNvPr id="37" name="Ink 36"/>
              </p:nvPicPr>
              <p:blipFill>
                <a:blip r:embed="rId45"/>
              </p:blipFill>
              <p:spPr>
                <a:xfrm>
                  <a:off x="10846686" y="5579274"/>
                  <a:ext cx="100080" cy="288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38" name="Ink 37"/>
                <p14:cNvContentPartPr/>
                <p14:nvPr/>
              </p14:nvContentPartPr>
              <p14:xfrm>
                <a:off x="10987806" y="5516994"/>
                <a:ext cx="70920" cy="145080"/>
              </p14:xfrm>
            </p:contentPart>
          </mc:Choice>
          <mc:Fallback xmlns="">
            <p:pic>
              <p:nvPicPr>
                <p:cNvPr id="38" name="Ink 37"/>
              </p:nvPicPr>
              <p:blipFill>
                <a:blip r:embed="rId47"/>
              </p:blipFill>
              <p:spPr>
                <a:xfrm>
                  <a:off x="10987806" y="5516994"/>
                  <a:ext cx="70920" cy="14508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39" name="Ink 38"/>
                <p14:cNvContentPartPr/>
                <p14:nvPr/>
              </p14:nvContentPartPr>
              <p14:xfrm>
                <a:off x="11010486" y="5408634"/>
                <a:ext cx="57600" cy="64080"/>
              </p14:xfrm>
            </p:contentPart>
          </mc:Choice>
          <mc:Fallback xmlns="">
            <p:pic>
              <p:nvPicPr>
                <p:cNvPr id="39" name="Ink 38"/>
              </p:nvPicPr>
              <p:blipFill>
                <a:blip r:embed="rId49"/>
              </p:blipFill>
              <p:spPr>
                <a:xfrm>
                  <a:off x="11010486" y="5408634"/>
                  <a:ext cx="57600" cy="64080"/>
                </a:xfrm>
                <a:prstGeom prst="rect"/>
              </p:spPr>
            </p:pic>
          </mc:Fallback>
        </mc:AlternateContent>
      </p:grpSp>
      <p:grpSp>
        <p:nvGrpSpPr>
          <p:cNvPr id="45" name="Group 44"/>
          <p:cNvGrpSpPr/>
          <p:nvPr/>
        </p:nvGrpSpPr>
        <p:grpSpPr>
          <a:xfrm>
            <a:off x="11470566" y="3834354"/>
            <a:ext cx="380160" cy="283680"/>
            <a:chOff x="11470566" y="3834354"/>
            <a:chExt cx="380160" cy="283680"/>
          </a:xfrm>
        </p:grpSpPr>
        <mc:AlternateContent xmlns:mc="http://schemas.openxmlformats.org/markup-compatibility/2006" xmlns:p14="http://schemas.microsoft.com/office/powerpoint/2010/main">
          <mc:Choice Requires="p14">
            <p:contentPart p14:bwMode="auto" r:id="rId50">
              <p14:nvContentPartPr>
                <p14:cNvPr id="41" name="Ink 40"/>
                <p14:cNvContentPartPr/>
                <p14:nvPr/>
              </p14:nvContentPartPr>
              <p14:xfrm>
                <a:off x="11470566" y="3952434"/>
                <a:ext cx="122760" cy="165600"/>
              </p14:xfrm>
            </p:contentPart>
          </mc:Choice>
          <mc:Fallback xmlns="">
            <p:pic>
              <p:nvPicPr>
                <p:cNvPr id="41" name="Ink 40"/>
              </p:nvPicPr>
              <p:blipFill>
                <a:blip r:embed="rId51"/>
              </p:blipFill>
              <p:spPr>
                <a:xfrm>
                  <a:off x="11470566" y="3952434"/>
                  <a:ext cx="122760" cy="16560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2" name="Ink 41"/>
                <p14:cNvContentPartPr/>
                <p14:nvPr/>
              </p14:nvContentPartPr>
              <p14:xfrm>
                <a:off x="11642286" y="3952074"/>
                <a:ext cx="66600" cy="148680"/>
              </p14:xfrm>
            </p:contentPart>
          </mc:Choice>
          <mc:Fallback xmlns="">
            <p:pic>
              <p:nvPicPr>
                <p:cNvPr id="42" name="Ink 41"/>
              </p:nvPicPr>
              <p:blipFill>
                <a:blip r:embed="rId53"/>
              </p:blipFill>
              <p:spPr>
                <a:xfrm>
                  <a:off x="11642286" y="3952074"/>
                  <a:ext cx="66600" cy="14868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43" name="Ink 42"/>
                <p14:cNvContentPartPr/>
                <p14:nvPr/>
              </p14:nvContentPartPr>
              <p14:xfrm>
                <a:off x="11742366" y="3968994"/>
                <a:ext cx="71280" cy="104760"/>
              </p14:xfrm>
            </p:contentPart>
          </mc:Choice>
          <mc:Fallback xmlns="">
            <p:pic>
              <p:nvPicPr>
                <p:cNvPr id="43" name="Ink 42"/>
              </p:nvPicPr>
              <p:blipFill>
                <a:blip r:embed="rId55"/>
              </p:blipFill>
              <p:spPr>
                <a:xfrm>
                  <a:off x="11742366" y="3968994"/>
                  <a:ext cx="71280" cy="10476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44" name="Ink 43"/>
                <p14:cNvContentPartPr/>
                <p14:nvPr/>
              </p14:nvContentPartPr>
              <p14:xfrm>
                <a:off x="11786286" y="3834354"/>
                <a:ext cx="64440" cy="63360"/>
              </p14:xfrm>
            </p:contentPart>
          </mc:Choice>
          <mc:Fallback xmlns="">
            <p:pic>
              <p:nvPicPr>
                <p:cNvPr id="44" name="Ink 43"/>
              </p:nvPicPr>
              <p:blipFill>
                <a:blip r:embed="rId57"/>
              </p:blipFill>
              <p:spPr>
                <a:xfrm>
                  <a:off x="11786286" y="3834354"/>
                  <a:ext cx="64440" cy="63360"/>
                </a:xfrm>
                <a:prstGeom prst="rect"/>
              </p:spPr>
            </p:pic>
          </mc:Fallback>
        </mc:AlternateContent>
      </p:grpSp>
      <p:grpSp>
        <p:nvGrpSpPr>
          <p:cNvPr id="69" name="Group 68"/>
          <p:cNvGrpSpPr/>
          <p:nvPr/>
        </p:nvGrpSpPr>
        <p:grpSpPr>
          <a:xfrm>
            <a:off x="4139166" y="3937674"/>
            <a:ext cx="507600" cy="174960"/>
            <a:chOff x="4139166" y="3937674"/>
            <a:chExt cx="507600" cy="174960"/>
          </a:xfrm>
        </p:grpSpPr>
        <mc:AlternateContent xmlns:mc="http://schemas.openxmlformats.org/markup-compatibility/2006" xmlns:p14="http://schemas.microsoft.com/office/powerpoint/2010/main">
          <mc:Choice Requires="p14">
            <p:contentPart p14:bwMode="auto" r:id="rId58">
              <p14:nvContentPartPr>
                <p14:cNvPr id="65" name="Ink 64"/>
                <p14:cNvContentPartPr/>
                <p14:nvPr/>
              </p14:nvContentPartPr>
              <p14:xfrm>
                <a:off x="4139166" y="3950274"/>
                <a:ext cx="83160" cy="162360"/>
              </p14:xfrm>
            </p:contentPart>
          </mc:Choice>
          <mc:Fallback xmlns="">
            <p:pic>
              <p:nvPicPr>
                <p:cNvPr id="65" name="Ink 64"/>
              </p:nvPicPr>
              <p:blipFill>
                <a:blip r:embed="rId59"/>
              </p:blipFill>
              <p:spPr>
                <a:xfrm>
                  <a:off x="4139166" y="3950274"/>
                  <a:ext cx="83160" cy="16236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66" name="Ink 65"/>
                <p14:cNvContentPartPr/>
                <p14:nvPr/>
              </p14:nvContentPartPr>
              <p14:xfrm>
                <a:off x="4313406" y="3949554"/>
                <a:ext cx="72000" cy="152280"/>
              </p14:xfrm>
            </p:contentPart>
          </mc:Choice>
          <mc:Fallback xmlns="">
            <p:pic>
              <p:nvPicPr>
                <p:cNvPr id="66" name="Ink 65"/>
              </p:nvPicPr>
              <p:blipFill>
                <a:blip r:embed="rId61"/>
              </p:blipFill>
              <p:spPr>
                <a:xfrm>
                  <a:off x="4313406" y="3949554"/>
                  <a:ext cx="72000" cy="15228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67" name="Ink 66"/>
                <p14:cNvContentPartPr/>
                <p14:nvPr/>
              </p14:nvContentPartPr>
              <p14:xfrm>
                <a:off x="4433286" y="3964674"/>
                <a:ext cx="83880" cy="137160"/>
              </p14:xfrm>
            </p:contentPart>
          </mc:Choice>
          <mc:Fallback xmlns="">
            <p:pic>
              <p:nvPicPr>
                <p:cNvPr id="67" name="Ink 66"/>
              </p:nvPicPr>
              <p:blipFill>
                <a:blip r:embed="rId63"/>
              </p:blipFill>
              <p:spPr>
                <a:xfrm>
                  <a:off x="4433286" y="3964674"/>
                  <a:ext cx="83880" cy="13716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68" name="Ink 67"/>
                <p14:cNvContentPartPr/>
                <p14:nvPr/>
              </p14:nvContentPartPr>
              <p14:xfrm>
                <a:off x="4580166" y="3937674"/>
                <a:ext cx="66600" cy="57240"/>
              </p14:xfrm>
            </p:contentPart>
          </mc:Choice>
          <mc:Fallback xmlns="">
            <p:pic>
              <p:nvPicPr>
                <p:cNvPr id="68" name="Ink 67"/>
              </p:nvPicPr>
              <p:blipFill>
                <a:blip r:embed="rId65"/>
              </p:blipFill>
              <p:spPr>
                <a:xfrm>
                  <a:off x="4580166" y="3937674"/>
                  <a:ext cx="66600" cy="57240"/>
                </a:xfrm>
                <a:prstGeom prst="rect"/>
              </p:spPr>
            </p:pic>
          </mc:Fallback>
        </mc:AlternateContent>
      </p:grpSp>
      <p:grpSp>
        <p:nvGrpSpPr>
          <p:cNvPr id="74" name="Group 73"/>
          <p:cNvGrpSpPr/>
          <p:nvPr/>
        </p:nvGrpSpPr>
        <p:grpSpPr>
          <a:xfrm>
            <a:off x="6147606" y="3926874"/>
            <a:ext cx="415440" cy="180360"/>
            <a:chOff x="6147606" y="3926874"/>
            <a:chExt cx="415440" cy="180360"/>
          </a:xfrm>
        </p:grpSpPr>
        <mc:AlternateContent xmlns:mc="http://schemas.openxmlformats.org/markup-compatibility/2006" xmlns:p14="http://schemas.microsoft.com/office/powerpoint/2010/main">
          <mc:Choice Requires="p14">
            <p:contentPart p14:bwMode="auto" r:id="rId66">
              <p14:nvContentPartPr>
                <p14:cNvPr id="70" name="Ink 69"/>
                <p14:cNvContentPartPr/>
                <p14:nvPr/>
              </p14:nvContentPartPr>
              <p14:xfrm>
                <a:off x="6147606" y="3933354"/>
                <a:ext cx="147600" cy="109440"/>
              </p14:xfrm>
            </p:contentPart>
          </mc:Choice>
          <mc:Fallback xmlns="">
            <p:pic>
              <p:nvPicPr>
                <p:cNvPr id="70" name="Ink 69"/>
              </p:nvPicPr>
              <p:blipFill>
                <a:blip r:embed="rId67"/>
              </p:blipFill>
              <p:spPr>
                <a:xfrm>
                  <a:off x="6147606" y="3933354"/>
                  <a:ext cx="147600" cy="10944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71" name="Ink 70"/>
                <p14:cNvContentPartPr/>
                <p14:nvPr/>
              </p14:nvContentPartPr>
              <p14:xfrm>
                <a:off x="6261366" y="3926874"/>
                <a:ext cx="6120" cy="162000"/>
              </p14:xfrm>
            </p:contentPart>
          </mc:Choice>
          <mc:Fallback xmlns="">
            <p:pic>
              <p:nvPicPr>
                <p:cNvPr id="71" name="Ink 70"/>
              </p:nvPicPr>
              <p:blipFill>
                <a:blip r:embed="rId69"/>
              </p:blipFill>
              <p:spPr>
                <a:xfrm>
                  <a:off x="6261366" y="3926874"/>
                  <a:ext cx="6120" cy="16200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72" name="Ink 71"/>
                <p14:cNvContentPartPr/>
                <p14:nvPr/>
              </p14:nvContentPartPr>
              <p14:xfrm>
                <a:off x="6345606" y="3954594"/>
                <a:ext cx="83880" cy="152640"/>
              </p14:xfrm>
            </p:contentPart>
          </mc:Choice>
          <mc:Fallback xmlns="">
            <p:pic>
              <p:nvPicPr>
                <p:cNvPr id="72" name="Ink 71"/>
              </p:nvPicPr>
              <p:blipFill>
                <a:blip r:embed="rId71"/>
              </p:blipFill>
              <p:spPr>
                <a:xfrm>
                  <a:off x="6345606" y="3954594"/>
                  <a:ext cx="83880" cy="1526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73" name="Ink 72"/>
                <p14:cNvContentPartPr/>
                <p14:nvPr/>
              </p14:nvContentPartPr>
              <p14:xfrm>
                <a:off x="6501126" y="3930114"/>
                <a:ext cx="61920" cy="67320"/>
              </p14:xfrm>
            </p:contentPart>
          </mc:Choice>
          <mc:Fallback xmlns="">
            <p:pic>
              <p:nvPicPr>
                <p:cNvPr id="73" name="Ink 72"/>
              </p:nvPicPr>
              <p:blipFill>
                <a:blip r:embed="rId73"/>
              </p:blipFill>
              <p:spPr>
                <a:xfrm>
                  <a:off x="6501126" y="3930114"/>
                  <a:ext cx="61920" cy="67320"/>
                </a:xfrm>
                <a:prstGeom prst="rect"/>
              </p:spPr>
            </p:pic>
          </mc:Fallback>
        </mc:AlternateContent>
      </p:grpSp>
      <mc:AlternateContent xmlns:mc="http://schemas.openxmlformats.org/markup-compatibility/2006" xmlns:p14="http://schemas.microsoft.com/office/powerpoint/2010/main">
        <mc:Choice Requires="p14">
          <p:contentPart p14:bwMode="auto" r:id="rId74">
            <p14:nvContentPartPr>
              <p14:cNvPr id="75" name="Ink 74"/>
              <p14:cNvContentPartPr/>
              <p14:nvPr/>
            </p14:nvContentPartPr>
            <p14:xfrm>
              <a:off x="9275286" y="3700794"/>
              <a:ext cx="2112840" cy="1424520"/>
            </p14:xfrm>
          </p:contentPart>
        </mc:Choice>
        <mc:Fallback xmlns="">
          <p:pic>
            <p:nvPicPr>
              <p:cNvPr id="75" name="Ink 74"/>
            </p:nvPicPr>
            <p:blipFill>
              <a:blip r:embed="rId75"/>
            </p:blipFill>
            <p:spPr>
              <a:xfrm>
                <a:off x="9275286" y="3700794"/>
                <a:ext cx="2112840" cy="1424520"/>
              </a:xfrm>
              <a:prstGeom prst="rect"/>
            </p:spPr>
          </p:pic>
        </mc:Fallback>
      </mc:AlternateContent>
      <p:grpSp>
        <p:nvGrpSpPr>
          <p:cNvPr id="110" name="Group 109"/>
          <p:cNvGrpSpPr/>
          <p:nvPr/>
        </p:nvGrpSpPr>
        <p:grpSpPr>
          <a:xfrm>
            <a:off x="10518006" y="3082674"/>
            <a:ext cx="1096200" cy="1935720"/>
            <a:chOff x="10518006" y="3082674"/>
            <a:chExt cx="1096200" cy="1935720"/>
          </a:xfrm>
        </p:grpSpPr>
        <mc:AlternateContent xmlns:mc="http://schemas.openxmlformats.org/markup-compatibility/2006" xmlns:p14="http://schemas.microsoft.com/office/powerpoint/2010/main">
          <mc:Choice Requires="p14">
            <p:contentPart p14:bwMode="auto" r:id="rId76">
              <p14:nvContentPartPr>
                <p14:cNvPr id="90" name="Ink 89"/>
                <p14:cNvContentPartPr/>
                <p14:nvPr/>
              </p14:nvContentPartPr>
              <p14:xfrm>
                <a:off x="10518006" y="4333674"/>
                <a:ext cx="4320" cy="6480"/>
              </p14:xfrm>
            </p:contentPart>
          </mc:Choice>
          <mc:Fallback xmlns="">
            <p:pic>
              <p:nvPicPr>
                <p:cNvPr id="90" name="Ink 89"/>
              </p:nvPicPr>
              <p:blipFill>
                <a:blip r:embed="rId77"/>
              </p:blipFill>
              <p:spPr>
                <a:xfrm>
                  <a:off x="10518006" y="4333674"/>
                  <a:ext cx="4320" cy="648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91" name="Ink 90"/>
                <p14:cNvContentPartPr/>
                <p14:nvPr/>
              </p14:nvContentPartPr>
              <p14:xfrm>
                <a:off x="10574166" y="4232154"/>
                <a:ext cx="15120" cy="13680"/>
              </p14:xfrm>
            </p:contentPart>
          </mc:Choice>
          <mc:Fallback xmlns="">
            <p:pic>
              <p:nvPicPr>
                <p:cNvPr id="91" name="Ink 90"/>
              </p:nvPicPr>
              <p:blipFill>
                <a:blip r:embed="rId79"/>
              </p:blipFill>
              <p:spPr>
                <a:xfrm>
                  <a:off x="10574166" y="4232154"/>
                  <a:ext cx="15120" cy="1368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92" name="Ink 91"/>
                <p14:cNvContentPartPr/>
                <p14:nvPr/>
              </p14:nvContentPartPr>
              <p14:xfrm>
                <a:off x="10620606" y="4097154"/>
                <a:ext cx="99000" cy="99000"/>
              </p14:xfrm>
            </p:contentPart>
          </mc:Choice>
          <mc:Fallback xmlns="">
            <p:pic>
              <p:nvPicPr>
                <p:cNvPr id="92" name="Ink 91"/>
              </p:nvPicPr>
              <p:blipFill>
                <a:blip r:embed="rId81"/>
              </p:blipFill>
              <p:spPr>
                <a:xfrm>
                  <a:off x="10620606" y="4097154"/>
                  <a:ext cx="99000" cy="9900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93" name="Ink 92"/>
                <p14:cNvContentPartPr/>
                <p14:nvPr/>
              </p14:nvContentPartPr>
              <p14:xfrm>
                <a:off x="10757046" y="3977274"/>
                <a:ext cx="89280" cy="76680"/>
              </p14:xfrm>
            </p:contentPart>
          </mc:Choice>
          <mc:Fallback xmlns="">
            <p:pic>
              <p:nvPicPr>
                <p:cNvPr id="93" name="Ink 92"/>
              </p:nvPicPr>
              <p:blipFill>
                <a:blip r:embed="rId83"/>
              </p:blipFill>
              <p:spPr>
                <a:xfrm>
                  <a:off x="10757046" y="3977274"/>
                  <a:ext cx="89280" cy="7668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94" name="Ink 93"/>
                <p14:cNvContentPartPr/>
                <p14:nvPr/>
              </p14:nvContentPartPr>
              <p14:xfrm>
                <a:off x="10882326" y="3777474"/>
                <a:ext cx="121680" cy="152280"/>
              </p14:xfrm>
            </p:contentPart>
          </mc:Choice>
          <mc:Fallback xmlns="">
            <p:pic>
              <p:nvPicPr>
                <p:cNvPr id="94" name="Ink 93"/>
              </p:nvPicPr>
              <p:blipFill>
                <a:blip r:embed="rId85"/>
              </p:blipFill>
              <p:spPr>
                <a:xfrm>
                  <a:off x="10882326" y="3777474"/>
                  <a:ext cx="121680" cy="15228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95" name="Ink 94"/>
                <p14:cNvContentPartPr/>
                <p14:nvPr/>
              </p14:nvContentPartPr>
              <p14:xfrm>
                <a:off x="11036406" y="3667314"/>
                <a:ext cx="118800" cy="88200"/>
              </p14:xfrm>
            </p:contentPart>
          </mc:Choice>
          <mc:Fallback xmlns="">
            <p:pic>
              <p:nvPicPr>
                <p:cNvPr id="95" name="Ink 94"/>
              </p:nvPicPr>
              <p:blipFill>
                <a:blip r:embed="rId87"/>
              </p:blipFill>
              <p:spPr>
                <a:xfrm>
                  <a:off x="11036406" y="3667314"/>
                  <a:ext cx="118800" cy="8820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96" name="Ink 95"/>
                <p14:cNvContentPartPr/>
                <p14:nvPr/>
              </p14:nvContentPartPr>
              <p14:xfrm>
                <a:off x="11176446" y="3567954"/>
                <a:ext cx="77400" cy="87480"/>
              </p14:xfrm>
            </p:contentPart>
          </mc:Choice>
          <mc:Fallback xmlns="">
            <p:pic>
              <p:nvPicPr>
                <p:cNvPr id="96" name="Ink 95"/>
              </p:nvPicPr>
              <p:blipFill>
                <a:blip r:embed="rId89"/>
              </p:blipFill>
              <p:spPr>
                <a:xfrm>
                  <a:off x="11176446" y="3567954"/>
                  <a:ext cx="77400" cy="8748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97" name="Ink 96"/>
                <p14:cNvContentPartPr/>
                <p14:nvPr/>
              </p14:nvContentPartPr>
              <p14:xfrm>
                <a:off x="11266086" y="3525114"/>
                <a:ext cx="11160" cy="28800"/>
              </p14:xfrm>
            </p:contentPart>
          </mc:Choice>
          <mc:Fallback xmlns="">
            <p:pic>
              <p:nvPicPr>
                <p:cNvPr id="97" name="Ink 96"/>
              </p:nvPicPr>
              <p:blipFill>
                <a:blip r:embed="rId91"/>
              </p:blipFill>
              <p:spPr>
                <a:xfrm>
                  <a:off x="11266086" y="3525114"/>
                  <a:ext cx="11160" cy="2880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99" name="Ink 98"/>
                <p14:cNvContentPartPr/>
                <p14:nvPr/>
              </p14:nvContentPartPr>
              <p14:xfrm>
                <a:off x="11236566" y="3205794"/>
                <a:ext cx="138240" cy="165960"/>
              </p14:xfrm>
            </p:contentPart>
          </mc:Choice>
          <mc:Fallback xmlns="">
            <p:pic>
              <p:nvPicPr>
                <p:cNvPr id="99" name="Ink 98"/>
              </p:nvPicPr>
              <p:blipFill>
                <a:blip r:embed="rId93"/>
              </p:blipFill>
              <p:spPr>
                <a:xfrm>
                  <a:off x="11236566" y="3205794"/>
                  <a:ext cx="138240" cy="16596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100" name="Ink 99"/>
                <p14:cNvContentPartPr/>
                <p14:nvPr/>
              </p14:nvContentPartPr>
              <p14:xfrm>
                <a:off x="11315766" y="3201834"/>
                <a:ext cx="32040" cy="229680"/>
              </p14:xfrm>
            </p:contentPart>
          </mc:Choice>
          <mc:Fallback xmlns="">
            <p:pic>
              <p:nvPicPr>
                <p:cNvPr id="100" name="Ink 99"/>
              </p:nvPicPr>
              <p:blipFill>
                <a:blip r:embed="rId95"/>
              </p:blipFill>
              <p:spPr>
                <a:xfrm>
                  <a:off x="11315766" y="3201834"/>
                  <a:ext cx="32040" cy="22968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101" name="Ink 100"/>
                <p14:cNvContentPartPr/>
                <p14:nvPr/>
              </p14:nvContentPartPr>
              <p14:xfrm>
                <a:off x="11398566" y="3183114"/>
                <a:ext cx="112320" cy="228600"/>
              </p14:xfrm>
            </p:contentPart>
          </mc:Choice>
          <mc:Fallback xmlns="">
            <p:pic>
              <p:nvPicPr>
                <p:cNvPr id="101" name="Ink 100"/>
              </p:nvPicPr>
              <p:blipFill>
                <a:blip r:embed="rId97"/>
              </p:blipFill>
              <p:spPr>
                <a:xfrm>
                  <a:off x="11398566" y="3183114"/>
                  <a:ext cx="112320" cy="22860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102" name="Ink 101"/>
                <p14:cNvContentPartPr/>
                <p14:nvPr/>
              </p14:nvContentPartPr>
              <p14:xfrm>
                <a:off x="11528886" y="3082674"/>
                <a:ext cx="85320" cy="106920"/>
              </p14:xfrm>
            </p:contentPart>
          </mc:Choice>
          <mc:Fallback xmlns="">
            <p:pic>
              <p:nvPicPr>
                <p:cNvPr id="102" name="Ink 101"/>
              </p:nvPicPr>
              <p:blipFill>
                <a:blip r:embed="rId99"/>
              </p:blipFill>
              <p:spPr>
                <a:xfrm>
                  <a:off x="11528886" y="3082674"/>
                  <a:ext cx="85320" cy="10692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104" name="Ink 103"/>
                <p14:cNvContentPartPr/>
                <p14:nvPr/>
              </p14:nvContentPartPr>
              <p14:xfrm>
                <a:off x="10567326" y="4494234"/>
                <a:ext cx="104040" cy="524160"/>
              </p14:xfrm>
            </p:contentPart>
          </mc:Choice>
          <mc:Fallback xmlns="">
            <p:pic>
              <p:nvPicPr>
                <p:cNvPr id="104" name="Ink 103"/>
              </p:nvPicPr>
              <p:blipFill>
                <a:blip r:embed="rId101"/>
              </p:blipFill>
              <p:spPr>
                <a:xfrm>
                  <a:off x="10567326" y="4494234"/>
                  <a:ext cx="104040" cy="52416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105" name="Ink 104"/>
                <p14:cNvContentPartPr/>
                <p14:nvPr/>
              </p14:nvContentPartPr>
              <p14:xfrm>
                <a:off x="10541406" y="4494234"/>
                <a:ext cx="138960" cy="122400"/>
              </p14:xfrm>
            </p:contentPart>
          </mc:Choice>
          <mc:Fallback xmlns="">
            <p:pic>
              <p:nvPicPr>
                <p:cNvPr id="105" name="Ink 104"/>
              </p:nvPicPr>
              <p:blipFill>
                <a:blip r:embed="rId103"/>
              </p:blipFill>
              <p:spPr>
                <a:xfrm>
                  <a:off x="10541406" y="4494234"/>
                  <a:ext cx="138960" cy="12240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106" name="Ink 105"/>
                <p14:cNvContentPartPr/>
                <p14:nvPr/>
              </p14:nvContentPartPr>
              <p14:xfrm>
                <a:off x="10709526" y="4356714"/>
                <a:ext cx="553320" cy="114840"/>
              </p14:xfrm>
            </p:contentPart>
          </mc:Choice>
          <mc:Fallback xmlns="">
            <p:pic>
              <p:nvPicPr>
                <p:cNvPr id="106" name="Ink 105"/>
              </p:nvPicPr>
              <p:blipFill>
                <a:blip r:embed="rId105"/>
              </p:blipFill>
              <p:spPr>
                <a:xfrm>
                  <a:off x="10709526" y="4356714"/>
                  <a:ext cx="553320" cy="11484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108" name="Ink 107"/>
                <p14:cNvContentPartPr/>
                <p14:nvPr/>
              </p14:nvContentPartPr>
              <p14:xfrm>
                <a:off x="10702686" y="4429434"/>
                <a:ext cx="114840" cy="118440"/>
              </p14:xfrm>
            </p:contentPart>
          </mc:Choice>
          <mc:Fallback xmlns="">
            <p:pic>
              <p:nvPicPr>
                <p:cNvPr id="108" name="Ink 107"/>
              </p:nvPicPr>
              <p:blipFill>
                <a:blip r:embed="rId107"/>
              </p:blipFill>
              <p:spPr>
                <a:xfrm>
                  <a:off x="10702686" y="4429434"/>
                  <a:ext cx="114840" cy="11844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109" name="Ink 108"/>
                <p14:cNvContentPartPr/>
                <p14:nvPr/>
              </p14:nvContentPartPr>
              <p14:xfrm>
                <a:off x="10826166" y="4579554"/>
                <a:ext cx="159120" cy="149760"/>
              </p14:xfrm>
            </p:contentPart>
          </mc:Choice>
          <mc:Fallback xmlns="">
            <p:pic>
              <p:nvPicPr>
                <p:cNvPr id="109" name="Ink 108"/>
              </p:nvPicPr>
              <p:blipFill>
                <a:blip r:embed="rId109"/>
              </p:blipFill>
              <p:spPr>
                <a:xfrm>
                  <a:off x="10826166" y="4579554"/>
                  <a:ext cx="159120" cy="149760"/>
                </a:xfrm>
                <a:prstGeom prst="rect"/>
              </p:spPr>
            </p:pic>
          </mc:Fallback>
        </mc:AlternateContent>
      </p:grpSp>
      <p:grpSp>
        <p:nvGrpSpPr>
          <p:cNvPr id="114" name="Group 113"/>
          <p:cNvGrpSpPr/>
          <p:nvPr/>
        </p:nvGrpSpPr>
        <p:grpSpPr>
          <a:xfrm>
            <a:off x="9420006" y="4437354"/>
            <a:ext cx="897480" cy="318240"/>
            <a:chOff x="9420006" y="4437354"/>
            <a:chExt cx="897480" cy="318240"/>
          </a:xfrm>
        </p:grpSpPr>
        <mc:AlternateContent xmlns:mc="http://schemas.openxmlformats.org/markup-compatibility/2006" xmlns:p14="http://schemas.microsoft.com/office/powerpoint/2010/main">
          <mc:Choice Requires="p14">
            <p:contentPart p14:bwMode="auto" r:id="rId110">
              <p14:nvContentPartPr>
                <p14:cNvPr id="111" name="Ink 110"/>
                <p14:cNvContentPartPr/>
                <p14:nvPr/>
              </p14:nvContentPartPr>
              <p14:xfrm>
                <a:off x="9436926" y="4437354"/>
                <a:ext cx="880560" cy="126000"/>
              </p14:xfrm>
            </p:contentPart>
          </mc:Choice>
          <mc:Fallback xmlns="">
            <p:pic>
              <p:nvPicPr>
                <p:cNvPr id="111" name="Ink 110"/>
              </p:nvPicPr>
              <p:blipFill>
                <a:blip r:embed="rId111"/>
              </p:blipFill>
              <p:spPr>
                <a:xfrm>
                  <a:off x="9436926" y="4437354"/>
                  <a:ext cx="880560" cy="12600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112" name="Ink 111"/>
                <p14:cNvContentPartPr/>
                <p14:nvPr/>
              </p14:nvContentPartPr>
              <p14:xfrm>
                <a:off x="9420006" y="4472634"/>
                <a:ext cx="118080" cy="137520"/>
              </p14:xfrm>
            </p:contentPart>
          </mc:Choice>
          <mc:Fallback xmlns="">
            <p:pic>
              <p:nvPicPr>
                <p:cNvPr id="112" name="Ink 111"/>
              </p:nvPicPr>
              <p:blipFill>
                <a:blip r:embed="rId113"/>
              </p:blipFill>
              <p:spPr>
                <a:xfrm>
                  <a:off x="9420006" y="4472634"/>
                  <a:ext cx="118080" cy="13752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13" name="Ink 112"/>
                <p14:cNvContentPartPr/>
                <p14:nvPr/>
              </p14:nvContentPartPr>
              <p14:xfrm>
                <a:off x="9691806" y="4591074"/>
                <a:ext cx="211680" cy="164520"/>
              </p14:xfrm>
            </p:contentPart>
          </mc:Choice>
          <mc:Fallback xmlns="">
            <p:pic>
              <p:nvPicPr>
                <p:cNvPr id="113" name="Ink 112"/>
              </p:nvPicPr>
              <p:blipFill>
                <a:blip r:embed="rId115"/>
              </p:blipFill>
              <p:spPr>
                <a:xfrm>
                  <a:off x="9691806" y="4591074"/>
                  <a:ext cx="211680" cy="164520"/>
                </a:xfrm>
                <a:prstGeom prst="rect"/>
              </p:spPr>
            </p:pic>
          </mc:Fallback>
        </mc:AlternateContent>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fontScale="90000"/>
          </a:bodyPr>
          <a:lstStyle/>
          <a:p>
            <a:r>
              <a:rPr lang="en-US" sz="4000" dirty="0"/>
              <a:t>Important Functions of &lt;</a:t>
            </a:r>
            <a:r>
              <a:rPr lang="en-US" sz="4000" dirty="0" err="1"/>
              <a:t>graphics.h</a:t>
            </a:r>
            <a:r>
              <a:rPr lang="en-US" sz="4000" dirty="0"/>
              <a:t>&gt;</a:t>
            </a:r>
            <a:br>
              <a:rPr lang="en-US" sz="4000" dirty="0"/>
            </a:br>
            <a:br>
              <a:rPr lang="en-US" sz="2000" b="0" dirty="0">
                <a:solidFill>
                  <a:srgbClr val="F8F8F2"/>
                </a:solidFill>
                <a:effectLst/>
                <a:latin typeface="Consolas" panose="020B0609020204030204" pitchFamily="49" charset="0"/>
              </a:rPr>
            </a:br>
            <a:r>
              <a:rPr lang="en-US" sz="2000" b="0" dirty="0">
                <a:solidFill>
                  <a:srgbClr val="88846F"/>
                </a:solidFill>
                <a:effectLst/>
                <a:latin typeface="Consolas" panose="020B0609020204030204" pitchFamily="49" charset="0"/>
              </a:rPr>
              <a:t>// Sets the font and size of the text to be drawn</a:t>
            </a:r>
            <a:br>
              <a:rPr lang="en-US" sz="2000" b="0" dirty="0">
                <a:solidFill>
                  <a:srgbClr val="F8F8F2"/>
                </a:solidFill>
                <a:effectLst/>
                <a:latin typeface="Consolas" panose="020B0609020204030204" pitchFamily="49" charset="0"/>
              </a:rPr>
            </a:br>
            <a:r>
              <a:rPr lang="en-US" sz="2000" b="0" i="1" dirty="0">
                <a:solidFill>
                  <a:srgbClr val="66D9EF"/>
                </a:solidFill>
                <a:effectLst/>
                <a:latin typeface="Consolas" panose="020B0609020204030204" pitchFamily="49" charset="0"/>
              </a:rPr>
              <a:t>void</a:t>
            </a:r>
            <a:r>
              <a:rPr lang="en-US" sz="2000" b="0" dirty="0">
                <a:solidFill>
                  <a:srgbClr val="F8F8F2"/>
                </a:solidFill>
                <a:effectLst/>
                <a:latin typeface="Consolas" panose="020B0609020204030204" pitchFamily="49" charset="0"/>
              </a:rPr>
              <a:t> </a:t>
            </a:r>
            <a:r>
              <a:rPr lang="en-US" sz="2000" b="0" dirty="0" err="1">
                <a:solidFill>
                  <a:srgbClr val="A6E22E"/>
                </a:solidFill>
                <a:effectLst/>
                <a:latin typeface="Consolas" panose="020B0609020204030204" pitchFamily="49" charset="0"/>
              </a:rPr>
              <a:t>settextstyle</a:t>
            </a:r>
            <a:r>
              <a:rPr lang="en-US" sz="2000" b="0" dirty="0">
                <a:solidFill>
                  <a:srgbClr val="F8F8F2"/>
                </a:solidFill>
                <a:effectLst/>
                <a:latin typeface="Consolas" panose="020B0609020204030204" pitchFamily="49" charset="0"/>
              </a:rPr>
              <a:t>(</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a:solidFill>
                  <a:srgbClr val="FD971F"/>
                </a:solidFill>
                <a:effectLst/>
                <a:latin typeface="Consolas" panose="020B0609020204030204" pitchFamily="49" charset="0"/>
              </a:rPr>
              <a:t>font</a:t>
            </a:r>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a:solidFill>
                  <a:srgbClr val="FD971F"/>
                </a:solidFill>
                <a:effectLst/>
                <a:latin typeface="Consolas" panose="020B0609020204030204" pitchFamily="49" charset="0"/>
              </a:rPr>
              <a:t>direction</a:t>
            </a:r>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err="1">
                <a:solidFill>
                  <a:srgbClr val="FD971F"/>
                </a:solidFill>
                <a:effectLst/>
                <a:latin typeface="Consolas" panose="020B0609020204030204" pitchFamily="49" charset="0"/>
              </a:rPr>
              <a:t>charsize</a:t>
            </a:r>
            <a:r>
              <a:rPr lang="en-US" sz="2000" b="0" dirty="0">
                <a:solidFill>
                  <a:srgbClr val="F8F8F2"/>
                </a:solidFill>
                <a:effectLst/>
                <a:latin typeface="Consolas" panose="020B0609020204030204" pitchFamily="49" charset="0"/>
              </a:rPr>
              <a:t>);</a:t>
            </a:r>
            <a:br>
              <a:rPr lang="en-US" sz="20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r>
              <a:rPr lang="en-US" sz="2000" b="0" dirty="0">
                <a:solidFill>
                  <a:srgbClr val="88846F"/>
                </a:solidFill>
                <a:effectLst/>
                <a:latin typeface="Consolas" panose="020B0609020204030204" pitchFamily="49" charset="0"/>
              </a:rPr>
              <a:t>// Returns the maximum x coordinate of the current graphics screen</a:t>
            </a:r>
            <a:br>
              <a:rPr lang="en-US" sz="2000" b="0" dirty="0">
                <a:solidFill>
                  <a:srgbClr val="F8F8F2"/>
                </a:solidFill>
                <a:effectLst/>
                <a:latin typeface="Consolas" panose="020B0609020204030204" pitchFamily="49" charset="0"/>
              </a:rPr>
            </a:b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dirty="0" err="1">
                <a:solidFill>
                  <a:srgbClr val="A6E22E"/>
                </a:solidFill>
                <a:effectLst/>
                <a:latin typeface="Consolas" panose="020B0609020204030204" pitchFamily="49" charset="0"/>
              </a:rPr>
              <a:t>getmaxx</a:t>
            </a:r>
            <a:r>
              <a:rPr lang="en-US" sz="2000" b="0" dirty="0">
                <a:solidFill>
                  <a:srgbClr val="F8F8F2"/>
                </a:solidFill>
                <a:effectLst/>
                <a:latin typeface="Consolas" panose="020B0609020204030204" pitchFamily="49" charset="0"/>
              </a:rPr>
              <a:t>();</a:t>
            </a:r>
            <a:br>
              <a:rPr lang="en-US" sz="20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r>
              <a:rPr lang="en-US" sz="2000" b="0" dirty="0">
                <a:solidFill>
                  <a:srgbClr val="88846F"/>
                </a:solidFill>
                <a:effectLst/>
                <a:latin typeface="Consolas" panose="020B0609020204030204" pitchFamily="49" charset="0"/>
              </a:rPr>
              <a:t>// Returns the maximum y coordinate of the current graphics screen</a:t>
            </a:r>
            <a:br>
              <a:rPr lang="en-US" sz="2000" b="0" dirty="0">
                <a:solidFill>
                  <a:srgbClr val="F8F8F2"/>
                </a:solidFill>
                <a:effectLst/>
                <a:latin typeface="Consolas" panose="020B0609020204030204" pitchFamily="49" charset="0"/>
              </a:rPr>
            </a:b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dirty="0" err="1">
                <a:solidFill>
                  <a:srgbClr val="A6E22E"/>
                </a:solidFill>
                <a:effectLst/>
                <a:latin typeface="Consolas" panose="020B0609020204030204" pitchFamily="49" charset="0"/>
              </a:rPr>
              <a:t>getmaxy</a:t>
            </a:r>
            <a:r>
              <a:rPr lang="en-US" sz="2000" b="0" dirty="0">
                <a:solidFill>
                  <a:srgbClr val="F8F8F2"/>
                </a:solidFill>
                <a:effectLst/>
                <a:latin typeface="Consolas" panose="020B0609020204030204" pitchFamily="49" charset="0"/>
              </a:rPr>
              <a:t>();</a:t>
            </a:r>
            <a:r>
              <a:rPr lang="en-US" sz="1100" b="0" i="1" dirty="0">
                <a:solidFill>
                  <a:srgbClr val="66D9EF"/>
                </a:solidFill>
                <a:effectLst/>
                <a:latin typeface="Consolas" panose="020B0609020204030204" pitchFamily="49" charset="0"/>
              </a:rPr>
              <a:t> </a:t>
            </a:r>
            <a:br>
              <a:rPr lang="en-US" sz="1100" b="0" i="1" dirty="0">
                <a:solidFill>
                  <a:srgbClr val="66D9EF"/>
                </a:solidFill>
                <a:effectLst/>
                <a:latin typeface="Consolas" panose="020B0609020204030204" pitchFamily="49" charset="0"/>
              </a:rPr>
            </a:br>
            <a:br>
              <a:rPr lang="en-US" sz="1100" b="0" i="1" dirty="0">
                <a:solidFill>
                  <a:srgbClr val="66D9EF"/>
                </a:solidFill>
                <a:effectLst/>
                <a:latin typeface="Consolas" panose="020B0609020204030204" pitchFamily="49" charset="0"/>
              </a:rPr>
            </a:br>
            <a:br>
              <a:rPr lang="en-US" sz="1100" b="0" i="1" dirty="0">
                <a:solidFill>
                  <a:srgbClr val="66D9EF"/>
                </a:solidFill>
                <a:effectLst/>
                <a:latin typeface="Consolas" panose="020B0609020204030204" pitchFamily="49" charset="0"/>
              </a:rPr>
            </a:br>
            <a:r>
              <a:rPr lang="en-US" sz="2000" b="0" i="1" dirty="0">
                <a:solidFill>
                  <a:srgbClr val="66D9EF"/>
                </a:solidFill>
                <a:effectLst/>
                <a:latin typeface="Consolas" panose="020B0609020204030204" pitchFamily="49" charset="0"/>
              </a:rPr>
              <a:t>void</a:t>
            </a:r>
            <a:r>
              <a:rPr lang="en-US" sz="2000" b="0" dirty="0">
                <a:solidFill>
                  <a:srgbClr val="F8F8F2"/>
                </a:solidFill>
                <a:effectLst/>
                <a:latin typeface="Consolas" panose="020B0609020204030204" pitchFamily="49" charset="0"/>
              </a:rPr>
              <a:t> </a:t>
            </a:r>
            <a:r>
              <a:rPr lang="en-US" sz="2000" b="0" dirty="0" err="1">
                <a:solidFill>
                  <a:srgbClr val="A6E22E"/>
                </a:solidFill>
                <a:effectLst/>
                <a:latin typeface="Consolas" panose="020B0609020204030204" pitchFamily="49" charset="0"/>
              </a:rPr>
              <a:t>floodfill</a:t>
            </a:r>
            <a:r>
              <a:rPr lang="en-US" sz="2000" b="0" dirty="0">
                <a:solidFill>
                  <a:srgbClr val="F8F8F2"/>
                </a:solidFill>
                <a:effectLst/>
                <a:latin typeface="Consolas" panose="020B0609020204030204" pitchFamily="49" charset="0"/>
              </a:rPr>
              <a:t>(</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a:solidFill>
                  <a:srgbClr val="FD971F"/>
                </a:solidFill>
                <a:effectLst/>
                <a:latin typeface="Consolas" panose="020B0609020204030204" pitchFamily="49" charset="0"/>
              </a:rPr>
              <a:t>x</a:t>
            </a:r>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a:solidFill>
                  <a:srgbClr val="FD971F"/>
                </a:solidFill>
                <a:effectLst/>
                <a:latin typeface="Consolas" panose="020B0609020204030204" pitchFamily="49" charset="0"/>
              </a:rPr>
              <a:t>y</a:t>
            </a:r>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err="1">
                <a:solidFill>
                  <a:srgbClr val="FD971F"/>
                </a:solidFill>
                <a:effectLst/>
                <a:latin typeface="Consolas" panose="020B0609020204030204" pitchFamily="49" charset="0"/>
              </a:rPr>
              <a:t>boundary_color</a:t>
            </a:r>
            <a:r>
              <a:rPr lang="en-US" sz="2000" b="0" dirty="0">
                <a:solidFill>
                  <a:srgbClr val="F8F8F2"/>
                </a:solidFill>
                <a:effectLst/>
                <a:latin typeface="Consolas" panose="020B0609020204030204" pitchFamily="49" charset="0"/>
              </a:rPr>
              <a:t>);</a:t>
            </a:r>
            <a:br>
              <a:rPr lang="en-US" sz="11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br>
              <a:rPr lang="en-IN" sz="2000" dirty="0"/>
            </a:b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err="1"/>
              <a:t>Brensenham</a:t>
            </a:r>
            <a:r>
              <a:rPr lang="en-US" sz="4000" dirty="0"/>
              <a:t> v/s DDA line generation</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1047262" y="1274145"/>
            <a:ext cx="10910276" cy="5355312"/>
          </a:xfrm>
          <a:prstGeom prst="rect">
            <a:avLst/>
          </a:prstGeom>
          <a:noFill/>
        </p:spPr>
        <p:txBody>
          <a:bodyPr wrap="square" rtlCol="0">
            <a:spAutoFit/>
          </a:bodyPr>
          <a:lstStyle/>
          <a:p>
            <a:r>
              <a:rPr lang="en-US" dirty="0">
                <a:solidFill>
                  <a:schemeClr val="accent1"/>
                </a:solidFill>
              </a:rPr>
              <a:t>Accuracy</a:t>
            </a:r>
            <a:r>
              <a:rPr lang="en-US" dirty="0"/>
              <a:t>: DDA line algorithm provides high accuracy for line generation, as it generates points based on the exact slope of the line. </a:t>
            </a:r>
            <a:r>
              <a:rPr lang="en-US" dirty="0" err="1"/>
              <a:t>Bresenham</a:t>
            </a:r>
            <a:r>
              <a:rPr lang="en-US" dirty="0"/>
              <a:t> algorithm, on the other hand, generates points based on integer arithmetic operations, which can result in some inaccuracies in the line.</a:t>
            </a:r>
          </a:p>
          <a:p>
            <a:endParaRPr lang="en-US" dirty="0"/>
          </a:p>
          <a:p>
            <a:r>
              <a:rPr lang="en-US" dirty="0">
                <a:solidFill>
                  <a:schemeClr val="accent1"/>
                </a:solidFill>
              </a:rPr>
              <a:t>Speed</a:t>
            </a:r>
            <a:r>
              <a:rPr lang="en-US" dirty="0"/>
              <a:t>: </a:t>
            </a:r>
            <a:r>
              <a:rPr lang="en-US" dirty="0" err="1"/>
              <a:t>Bresenham</a:t>
            </a:r>
            <a:r>
              <a:rPr lang="en-US" dirty="0"/>
              <a:t> algorithm is faster than DDA algorithm, as it uses only integer arithmetic operations, which are faster than floating-point arithmetic operations used in DDA algorithm.</a:t>
            </a:r>
          </a:p>
          <a:p>
            <a:endParaRPr lang="en-US" dirty="0"/>
          </a:p>
          <a:p>
            <a:r>
              <a:rPr lang="en-US" dirty="0">
                <a:solidFill>
                  <a:schemeClr val="accent1"/>
                </a:solidFill>
              </a:rPr>
              <a:t>Efficiency</a:t>
            </a:r>
            <a:r>
              <a:rPr lang="en-US" dirty="0"/>
              <a:t>: </a:t>
            </a:r>
            <a:r>
              <a:rPr lang="en-US" dirty="0" err="1"/>
              <a:t>Bresenham</a:t>
            </a:r>
            <a:r>
              <a:rPr lang="en-US" dirty="0"/>
              <a:t> algorithm is more efficient than DDA algorithm in terms of memory usage, as it requires only two variables to generate the line, whereas DDA algorithm requires variables for both x and y coordinates.</a:t>
            </a:r>
          </a:p>
          <a:p>
            <a:endParaRPr lang="en-US" dirty="0"/>
          </a:p>
          <a:p>
            <a:r>
              <a:rPr lang="en-US" dirty="0">
                <a:solidFill>
                  <a:schemeClr val="accent1"/>
                </a:solidFill>
              </a:rPr>
              <a:t>Implementation</a:t>
            </a:r>
            <a:r>
              <a:rPr lang="en-US" dirty="0"/>
              <a:t>: </a:t>
            </a:r>
            <a:r>
              <a:rPr lang="en-US" dirty="0" err="1"/>
              <a:t>Bresenham</a:t>
            </a:r>
            <a:r>
              <a:rPr lang="en-US" dirty="0"/>
              <a:t> algorithm is more complex to implement than DDA algorithm, as it involves checking for multiple decision parameters and adjusting the values of these parameters based on the value of the error term. DDA algorithm, on the other hand, is relatively simple to implement, as it involves only basic arithmetic operations.</a:t>
            </a:r>
          </a:p>
          <a:p>
            <a:endParaRPr lang="en-US" dirty="0"/>
          </a:p>
          <a:p>
            <a:r>
              <a:rPr lang="en-US" dirty="0">
                <a:solidFill>
                  <a:schemeClr val="accent1"/>
                </a:solidFill>
              </a:rPr>
              <a:t>Applications</a:t>
            </a:r>
            <a:r>
              <a:rPr lang="en-US" dirty="0"/>
              <a:t>: DDA algorithm is suitable for applications that require high accuracy in line generation, such as CAD systems and architectural design. </a:t>
            </a:r>
            <a:r>
              <a:rPr lang="en-US" dirty="0" err="1"/>
              <a:t>Bresenham</a:t>
            </a:r>
            <a:r>
              <a:rPr lang="en-US" dirty="0"/>
              <a:t> algorithm, on the other hand, is suitable for applications that require fast and efficient line generation, such as real-time graphics and video games.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err="1"/>
              <a:t>Brensenham</a:t>
            </a:r>
            <a:r>
              <a:rPr lang="en-US" sz="4000" dirty="0"/>
              <a:t> Circle v/s Mid Point Circle</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765908" y="1251529"/>
            <a:ext cx="11270052" cy="535531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accent1"/>
                </a:solidFill>
              </a:rPr>
              <a:t>Accuracy</a:t>
            </a:r>
            <a:r>
              <a:rPr lang="en-US" dirty="0"/>
              <a:t>: </a:t>
            </a:r>
            <a:r>
              <a:rPr lang="en-US" dirty="0" err="1"/>
              <a:t>Bresenham's</a:t>
            </a:r>
            <a:r>
              <a:rPr lang="en-US" dirty="0"/>
              <a:t> algorithm is more accurate than the Midpoint algorithm. </a:t>
            </a:r>
            <a:r>
              <a:rPr lang="en-US" dirty="0" err="1"/>
              <a:t>Bresenham's</a:t>
            </a:r>
            <a:r>
              <a:rPr lang="en-US" dirty="0"/>
              <a:t> algorithm uses integer arithmetic and only calculates the points that lie closest to the actual circle, resulting in fewer rounding errors. Midpoint algorithm uses floating-point arithmetic, which can lead to some inaccuracies.</a:t>
            </a:r>
          </a:p>
          <a:p>
            <a:endParaRPr lang="en-US" dirty="0"/>
          </a:p>
          <a:p>
            <a:r>
              <a:rPr lang="en-US" dirty="0">
                <a:solidFill>
                  <a:schemeClr val="accent1"/>
                </a:solidFill>
              </a:rPr>
              <a:t>Efficiency</a:t>
            </a:r>
            <a:r>
              <a:rPr lang="en-US" dirty="0"/>
              <a:t>: Midpoint algorithm is more efficient than the </a:t>
            </a:r>
            <a:r>
              <a:rPr lang="en-US" dirty="0" err="1"/>
              <a:t>Bresenham's</a:t>
            </a:r>
            <a:r>
              <a:rPr lang="en-US" dirty="0"/>
              <a:t> algorithm. The Midpoint algorithm uses only addition and subtraction, whereas </a:t>
            </a:r>
            <a:r>
              <a:rPr lang="en-US" dirty="0" err="1"/>
              <a:t>Bresenham's</a:t>
            </a:r>
            <a:r>
              <a:rPr lang="en-US" dirty="0"/>
              <a:t> algorithm involves division and multiplication operations, which can be more time-consuming.</a:t>
            </a:r>
          </a:p>
          <a:p>
            <a:endParaRPr lang="en-US" dirty="0"/>
          </a:p>
          <a:p>
            <a:r>
              <a:rPr lang="en-US" dirty="0">
                <a:solidFill>
                  <a:schemeClr val="accent1"/>
                </a:solidFill>
              </a:rPr>
              <a:t>Implementation</a:t>
            </a:r>
            <a:r>
              <a:rPr lang="en-US" dirty="0"/>
              <a:t>: </a:t>
            </a:r>
            <a:r>
              <a:rPr lang="en-US" dirty="0" err="1"/>
              <a:t>Bresenham's</a:t>
            </a:r>
            <a:r>
              <a:rPr lang="en-US" dirty="0"/>
              <a:t> algorithm is harder to implement than Midpoint algorithm. </a:t>
            </a:r>
            <a:r>
              <a:rPr lang="en-US" dirty="0" err="1"/>
              <a:t>Bresenham's</a:t>
            </a:r>
            <a:r>
              <a:rPr lang="en-US" dirty="0"/>
              <a:t> algorithm is more complex, and it requires additional calculations for each octant of the circle. In contrast, the Midpoint algorithm is simpler and only requires one set of calculations.</a:t>
            </a:r>
          </a:p>
          <a:p>
            <a:endParaRPr lang="en-US" dirty="0"/>
          </a:p>
          <a:p>
            <a:r>
              <a:rPr lang="en-US" dirty="0">
                <a:solidFill>
                  <a:schemeClr val="accent1"/>
                </a:solidFill>
              </a:rPr>
              <a:t>Circle size</a:t>
            </a:r>
            <a:r>
              <a:rPr lang="en-US" dirty="0"/>
              <a:t>: </a:t>
            </a:r>
            <a:r>
              <a:rPr lang="en-US" dirty="0" err="1"/>
              <a:t>Bresenham's</a:t>
            </a:r>
            <a:r>
              <a:rPr lang="en-US" dirty="0"/>
              <a:t> algorithm works better for small circles, while Midpoint algorithm works better for large circles. </a:t>
            </a:r>
            <a:r>
              <a:rPr lang="en-US" dirty="0" err="1"/>
              <a:t>Bresenham's</a:t>
            </a:r>
            <a:r>
              <a:rPr lang="en-US" dirty="0"/>
              <a:t> algorithm is limited by the accuracy of integer arithmetic, which can make it difficult to draw large circles. Midpoint algorithm, on the other hand, can handle larger circles without loss of accuracy.</a:t>
            </a:r>
          </a:p>
          <a:p>
            <a:endParaRPr lang="en-US" dirty="0"/>
          </a:p>
          <a:p>
            <a:r>
              <a:rPr lang="en-US" dirty="0">
                <a:solidFill>
                  <a:schemeClr val="accent1"/>
                </a:solidFill>
              </a:rPr>
              <a:t>Symmetry</a:t>
            </a:r>
            <a:r>
              <a:rPr lang="en-US" dirty="0"/>
              <a:t>: </a:t>
            </a:r>
            <a:r>
              <a:rPr lang="en-US" dirty="0" err="1"/>
              <a:t>Bresenham's</a:t>
            </a:r>
            <a:r>
              <a:rPr lang="en-US" dirty="0"/>
              <a:t> algorithm has better symmetry than Midpoint algorithm. </a:t>
            </a:r>
            <a:r>
              <a:rPr lang="en-US" dirty="0" err="1"/>
              <a:t>Bresenham's</a:t>
            </a:r>
            <a:r>
              <a:rPr lang="en-US" dirty="0"/>
              <a:t> algorithm calculates points that are symmetric to each other along the circle, while the Midpoint algorithm doesn't.</a:t>
            </a:r>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186446" y="1115994"/>
              <a:ext cx="4111560" cy="80280"/>
            </p14:xfrm>
          </p:contentPart>
        </mc:Choice>
        <mc:Fallback xmlns="">
          <p:pic>
            <p:nvPicPr>
              <p:cNvPr id="10" name="Ink 9"/>
            </p:nvPicPr>
            <p:blipFill>
              <a:blip r:embed="rId3"/>
            </p:blipFill>
            <p:spPr>
              <a:xfrm>
                <a:off x="1186446" y="1115994"/>
                <a:ext cx="4111560" cy="80280"/>
              </a:xfrm>
              <a:prstGeom prst="rect"/>
            </p:spPr>
          </p:pic>
        </mc:Fallback>
      </mc:AlternateContent>
      <p:grpSp>
        <p:nvGrpSpPr>
          <p:cNvPr id="15" name="Group 14"/>
          <p:cNvGrpSpPr/>
          <p:nvPr/>
        </p:nvGrpSpPr>
        <p:grpSpPr>
          <a:xfrm>
            <a:off x="2301006" y="75234"/>
            <a:ext cx="2590560" cy="602280"/>
            <a:chOff x="2301006" y="75234"/>
            <a:chExt cx="2590560" cy="602280"/>
          </a:xfrm>
        </p:grpSpPr>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2301006" y="406794"/>
                <a:ext cx="365760" cy="270720"/>
              </p14:xfrm>
            </p:contentPart>
          </mc:Choice>
          <mc:Fallback xmlns="">
            <p:pic>
              <p:nvPicPr>
                <p:cNvPr id="11" name="Ink 10"/>
              </p:nvPicPr>
              <p:blipFill>
                <a:blip r:embed="rId5"/>
              </p:blipFill>
              <p:spPr>
                <a:xfrm>
                  <a:off x="2301006" y="406794"/>
                  <a:ext cx="365760" cy="2707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2812566" y="277554"/>
                <a:ext cx="685080" cy="192240"/>
              </p14:xfrm>
            </p:contentPart>
          </mc:Choice>
          <mc:Fallback xmlns="">
            <p:pic>
              <p:nvPicPr>
                <p:cNvPr id="12" name="Ink 11"/>
              </p:nvPicPr>
              <p:blipFill>
                <a:blip r:embed="rId7"/>
              </p:blipFill>
              <p:spPr>
                <a:xfrm>
                  <a:off x="2812566" y="277554"/>
                  <a:ext cx="685080" cy="19224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3633366" y="75234"/>
                <a:ext cx="1258200" cy="366120"/>
              </p14:xfrm>
            </p:contentPart>
          </mc:Choice>
          <mc:Fallback xmlns="">
            <p:pic>
              <p:nvPicPr>
                <p:cNvPr id="13" name="Ink 12"/>
              </p:nvPicPr>
              <p:blipFill>
                <a:blip r:embed="rId9"/>
              </p:blipFill>
              <p:spPr>
                <a:xfrm>
                  <a:off x="3633366" y="75234"/>
                  <a:ext cx="1258200" cy="36612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4564686" y="149394"/>
                <a:ext cx="200880" cy="13680"/>
              </p14:xfrm>
            </p:contentPart>
          </mc:Choice>
          <mc:Fallback xmlns="">
            <p:pic>
              <p:nvPicPr>
                <p:cNvPr id="14" name="Ink 13"/>
              </p:nvPicPr>
              <p:blipFill>
                <a:blip r:embed="rId11"/>
              </p:blipFill>
              <p:spPr>
                <a:xfrm>
                  <a:off x="4564686" y="149394"/>
                  <a:ext cx="200880" cy="13680"/>
                </a:xfrm>
                <a:prstGeom prst="rect"/>
              </p:spPr>
            </p:pic>
          </mc:Fallback>
        </mc:AlternateContent>
      </p:grpSp>
      <mc:AlternateContent xmlns:mc="http://schemas.openxmlformats.org/markup-compatibility/2006" xmlns:p14="http://schemas.microsoft.com/office/powerpoint/2010/main">
        <mc:Choice Requires="p14">
          <p:contentPart p14:bwMode="auto" r:id="rId12">
            <p14:nvContentPartPr>
              <p14:cNvPr id="18" name="Ink 17"/>
              <p14:cNvContentPartPr/>
              <p14:nvPr/>
            </p14:nvContentPartPr>
            <p14:xfrm>
              <a:off x="6468366" y="1190154"/>
              <a:ext cx="3544560" cy="39960"/>
            </p14:xfrm>
          </p:contentPart>
        </mc:Choice>
        <mc:Fallback xmlns="">
          <p:pic>
            <p:nvPicPr>
              <p:cNvPr id="18" name="Ink 17"/>
            </p:nvPicPr>
            <p:blipFill>
              <a:blip r:embed="rId13"/>
            </p:blipFill>
            <p:spPr>
              <a:xfrm>
                <a:off x="6468366" y="1190154"/>
                <a:ext cx="3544560" cy="39960"/>
              </a:xfrm>
              <a:prstGeom prst="rect"/>
            </p:spPr>
          </p:pic>
        </mc:Fallback>
      </mc:AlternateContent>
      <p:grpSp>
        <p:nvGrpSpPr>
          <p:cNvPr id="21" name="Group 20"/>
          <p:cNvGrpSpPr/>
          <p:nvPr/>
        </p:nvGrpSpPr>
        <p:grpSpPr>
          <a:xfrm>
            <a:off x="7382766" y="236154"/>
            <a:ext cx="1567800" cy="356760"/>
            <a:chOff x="7382766" y="236154"/>
            <a:chExt cx="1567800" cy="356760"/>
          </a:xfrm>
        </p:grpSpPr>
        <mc:AlternateContent xmlns:mc="http://schemas.openxmlformats.org/markup-compatibility/2006" xmlns:p14="http://schemas.microsoft.com/office/powerpoint/2010/main">
          <mc:Choice Requires="p14">
            <p:contentPart p14:bwMode="auto" r:id="rId14">
              <p14:nvContentPartPr>
                <p14:cNvPr id="19" name="Ink 18"/>
                <p14:cNvContentPartPr/>
                <p14:nvPr/>
              </p14:nvContentPartPr>
              <p14:xfrm>
                <a:off x="7382766" y="307074"/>
                <a:ext cx="610560" cy="285840"/>
              </p14:xfrm>
            </p:contentPart>
          </mc:Choice>
          <mc:Fallback xmlns="">
            <p:pic>
              <p:nvPicPr>
                <p:cNvPr id="19" name="Ink 18"/>
              </p:nvPicPr>
              <p:blipFill>
                <a:blip r:embed="rId15"/>
              </p:blipFill>
              <p:spPr>
                <a:xfrm>
                  <a:off x="7382766" y="307074"/>
                  <a:ext cx="610560" cy="28584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20" name="Ink 19"/>
                <p14:cNvContentPartPr/>
                <p14:nvPr/>
              </p14:nvContentPartPr>
              <p14:xfrm>
                <a:off x="8151006" y="236154"/>
                <a:ext cx="799560" cy="227880"/>
              </p14:xfrm>
            </p:contentPart>
          </mc:Choice>
          <mc:Fallback xmlns="">
            <p:pic>
              <p:nvPicPr>
                <p:cNvPr id="20" name="Ink 19"/>
              </p:nvPicPr>
              <p:blipFill>
                <a:blip r:embed="rId17"/>
              </p:blipFill>
              <p:spPr>
                <a:xfrm>
                  <a:off x="8151006" y="236154"/>
                  <a:ext cx="799560" cy="227880"/>
                </a:xfrm>
                <a:prstGeom prst="rect"/>
              </p:spPr>
            </p:pic>
          </mc:Fallback>
        </mc:AlternateContent>
      </p:grpSp>
      <p:grpSp>
        <p:nvGrpSpPr>
          <p:cNvPr id="26" name="Group 25"/>
          <p:cNvGrpSpPr/>
          <p:nvPr/>
        </p:nvGrpSpPr>
        <p:grpSpPr>
          <a:xfrm>
            <a:off x="9079806" y="99354"/>
            <a:ext cx="1185840" cy="568080"/>
            <a:chOff x="9079806" y="99354"/>
            <a:chExt cx="1185840" cy="568080"/>
          </a:xfrm>
        </p:grpSpPr>
        <mc:AlternateContent xmlns:mc="http://schemas.openxmlformats.org/markup-compatibility/2006" xmlns:p14="http://schemas.microsoft.com/office/powerpoint/2010/main">
          <mc:Choice Requires="p14">
            <p:contentPart p14:bwMode="auto" r:id="rId18">
              <p14:nvContentPartPr>
                <p14:cNvPr id="22" name="Ink 21"/>
                <p14:cNvContentPartPr/>
                <p14:nvPr/>
              </p14:nvContentPartPr>
              <p14:xfrm>
                <a:off x="9079806" y="113034"/>
                <a:ext cx="1123560" cy="554400"/>
              </p14:xfrm>
            </p:contentPart>
          </mc:Choice>
          <mc:Fallback xmlns="">
            <p:pic>
              <p:nvPicPr>
                <p:cNvPr id="22" name="Ink 21"/>
              </p:nvPicPr>
              <p:blipFill>
                <a:blip r:embed="rId19"/>
              </p:blipFill>
              <p:spPr>
                <a:xfrm>
                  <a:off x="9079806" y="113034"/>
                  <a:ext cx="1123560" cy="55440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23" name="Ink 22"/>
                <p14:cNvContentPartPr/>
                <p14:nvPr/>
              </p14:nvContentPartPr>
              <p14:xfrm>
                <a:off x="10131006" y="219594"/>
                <a:ext cx="134640" cy="28080"/>
              </p14:xfrm>
            </p:contentPart>
          </mc:Choice>
          <mc:Fallback xmlns="">
            <p:pic>
              <p:nvPicPr>
                <p:cNvPr id="23" name="Ink 22"/>
              </p:nvPicPr>
              <p:blipFill>
                <a:blip r:embed="rId21"/>
              </p:blipFill>
              <p:spPr>
                <a:xfrm>
                  <a:off x="10131006" y="219594"/>
                  <a:ext cx="134640" cy="2808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24" name="Ink 23"/>
                <p14:cNvContentPartPr/>
                <p14:nvPr/>
              </p14:nvContentPartPr>
              <p14:xfrm>
                <a:off x="9723486" y="99354"/>
                <a:ext cx="109080" cy="109080"/>
              </p14:xfrm>
            </p:contentPart>
          </mc:Choice>
          <mc:Fallback xmlns="">
            <p:pic>
              <p:nvPicPr>
                <p:cNvPr id="24" name="Ink 23"/>
              </p:nvPicPr>
              <p:blipFill>
                <a:blip r:embed="rId23"/>
              </p:blipFill>
              <p:spPr>
                <a:xfrm>
                  <a:off x="9723486" y="99354"/>
                  <a:ext cx="109080" cy="1090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5" name="Ink 24"/>
                <p14:cNvContentPartPr/>
                <p14:nvPr/>
              </p14:nvContentPartPr>
              <p14:xfrm>
                <a:off x="9543846" y="135354"/>
                <a:ext cx="79920" cy="74880"/>
              </p14:xfrm>
            </p:contentPart>
          </mc:Choice>
          <mc:Fallback xmlns="">
            <p:pic>
              <p:nvPicPr>
                <p:cNvPr id="25" name="Ink 24"/>
              </p:nvPicPr>
              <p:blipFill>
                <a:blip r:embed="rId25"/>
              </p:blipFill>
              <p:spPr>
                <a:xfrm>
                  <a:off x="9543846" y="135354"/>
                  <a:ext cx="79920" cy="74880"/>
                </a:xfrm>
                <a:prstGeom prst="rect"/>
              </p:spPr>
            </p:pic>
          </mc:Fallback>
        </mc:AlternateContent>
      </p:grpSp>
      <mc:AlternateContent xmlns:mc="http://schemas.openxmlformats.org/markup-compatibility/2006" xmlns:p14="http://schemas.microsoft.com/office/powerpoint/2010/main">
        <mc:Choice Requires="p14">
          <p:contentPart p14:bwMode="auto" r:id="rId26">
            <p14:nvContentPartPr>
              <p14:cNvPr id="27" name="Ink 26"/>
              <p14:cNvContentPartPr/>
              <p14:nvPr/>
            </p14:nvContentPartPr>
            <p14:xfrm>
              <a:off x="7816206" y="2790714"/>
              <a:ext cx="3635280" cy="48960"/>
            </p14:xfrm>
          </p:contentPart>
        </mc:Choice>
        <mc:Fallback xmlns="">
          <p:pic>
            <p:nvPicPr>
              <p:cNvPr id="27" name="Ink 26"/>
            </p:nvPicPr>
            <p:blipFill>
              <a:blip r:embed="rId27"/>
            </p:blipFill>
            <p:spPr>
              <a:xfrm>
                <a:off x="7816206" y="2790714"/>
                <a:ext cx="3635280" cy="4896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28" name="Ink 27"/>
              <p14:cNvContentPartPr/>
              <p14:nvPr/>
            </p14:nvContentPartPr>
            <p14:xfrm>
              <a:off x="844806" y="3082674"/>
              <a:ext cx="1072440" cy="32040"/>
            </p14:xfrm>
          </p:contentPart>
        </mc:Choice>
        <mc:Fallback xmlns="">
          <p:pic>
            <p:nvPicPr>
              <p:cNvPr id="28" name="Ink 27"/>
            </p:nvPicPr>
            <p:blipFill>
              <a:blip r:embed="rId29"/>
            </p:blipFill>
            <p:spPr>
              <a:xfrm>
                <a:off x="844806" y="3082674"/>
                <a:ext cx="1072440" cy="32040"/>
              </a:xfrm>
              <a:prstGeom prst="rect"/>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Parametric Equations</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113323" y="1728216"/>
            <a:ext cx="11965354" cy="5015865"/>
          </a:xfrm>
          <a:prstGeom prst="rect">
            <a:avLst/>
          </a:prstGeom>
          <a:noFill/>
        </p:spPr>
        <p:txBody>
          <a:bodyPr wrap="square" rtlCol="0">
            <a:spAutoFit/>
          </a:bodyPr>
          <a:lstStyle/>
          <a:p>
            <a:pPr algn="l"/>
            <a:r>
              <a:rPr lang="en-US" sz="2000" b="0" i="0" dirty="0">
                <a:solidFill>
                  <a:srgbClr val="D1D5DB"/>
                </a:solidFill>
                <a:effectLst/>
                <a:latin typeface="Trebuchet MS" panose="020B0603020202020204" charset="0"/>
                <a:cs typeface="Trebuchet MS" panose="020B0603020202020204" charset="0"/>
              </a:rPr>
              <a:t>Parametric equations are a way of representing geometric shapes such as lines and conics using parameters instead of the traditional x and y coordinates. These parameters can be either angles or distances, depending on the shape being represented.</a:t>
            </a:r>
          </a:p>
          <a:p>
            <a:pPr algn="l"/>
            <a:r>
              <a:rPr lang="en-US" sz="2000" b="0" i="0" dirty="0">
                <a:solidFill>
                  <a:srgbClr val="D1D5DB"/>
                </a:solidFill>
                <a:effectLst/>
                <a:latin typeface="Trebuchet MS" panose="020B0603020202020204" charset="0"/>
                <a:cs typeface="Trebuchet MS" panose="020B0603020202020204" charset="0"/>
              </a:rPr>
              <a:t>The parametric equation of a line in two dimensions is usually written in the form:</a:t>
            </a:r>
          </a:p>
          <a:p>
            <a:pPr algn="l"/>
            <a:r>
              <a:rPr lang="en-US" sz="2000" b="0" i="0" dirty="0">
                <a:solidFill>
                  <a:srgbClr val="FFFF00"/>
                </a:solidFill>
                <a:effectLst/>
                <a:latin typeface="Consolas" panose="020B0609020204030204" pitchFamily="49" charset="0"/>
                <a:cs typeface="Consolas" panose="020B0609020204030204" pitchFamily="49" charset="0"/>
              </a:rPr>
              <a:t>x = x1 + t(x2 - x1) </a:t>
            </a:r>
          </a:p>
          <a:p>
            <a:pPr algn="l"/>
            <a:r>
              <a:rPr lang="en-US" sz="2000" b="0" i="0" dirty="0">
                <a:solidFill>
                  <a:srgbClr val="FFFF00"/>
                </a:solidFill>
                <a:effectLst/>
                <a:latin typeface="Consolas" panose="020B0609020204030204" pitchFamily="49" charset="0"/>
                <a:cs typeface="Consolas" panose="020B0609020204030204" pitchFamily="49" charset="0"/>
              </a:rPr>
              <a:t>y = y1 + t(y2 - y1)</a:t>
            </a:r>
          </a:p>
          <a:p>
            <a:pPr algn="l"/>
            <a:r>
              <a:rPr lang="en-US" sz="2000" b="0" i="0" dirty="0">
                <a:solidFill>
                  <a:srgbClr val="D1D5DB"/>
                </a:solidFill>
                <a:effectLst/>
                <a:latin typeface="Trebuchet MS" panose="020B0603020202020204" charset="0"/>
                <a:cs typeface="Trebuchet MS" panose="020B0603020202020204" charset="0"/>
              </a:rPr>
              <a:t>where (x1, y1) and (x2, y2) are two points on the line, and t is a parameter that varies between 0 and 1. As t varies, the point (x, y) traces out the line segment connecting the two points.</a:t>
            </a:r>
          </a:p>
          <a:p>
            <a:pPr algn="l"/>
            <a:endParaRPr lang="en-US" sz="2000" b="0" i="0" dirty="0">
              <a:solidFill>
                <a:srgbClr val="D1D5DB"/>
              </a:solidFill>
              <a:effectLst/>
              <a:latin typeface="Trebuchet MS" panose="020B0603020202020204" charset="0"/>
              <a:cs typeface="Trebuchet MS" panose="020B0603020202020204" charset="0"/>
            </a:endParaRPr>
          </a:p>
          <a:p>
            <a:pPr algn="l"/>
            <a:r>
              <a:rPr lang="en-US" sz="2000" b="0" i="0" dirty="0">
                <a:solidFill>
                  <a:srgbClr val="D1D5DB"/>
                </a:solidFill>
                <a:effectLst/>
                <a:latin typeface="Trebuchet MS" panose="020B0603020202020204" charset="0"/>
                <a:cs typeface="Trebuchet MS" panose="020B0603020202020204" charset="0"/>
              </a:rPr>
              <a:t>For a conic section such as an ellipse, the parametric equation is written in terms of two parameters, usually denoted by u and v. For example, the parametric equation for an ellipse centered at the origin is:</a:t>
            </a:r>
          </a:p>
          <a:p>
            <a:pPr algn="l"/>
            <a:r>
              <a:rPr lang="en-US" sz="2000" b="0" i="0" dirty="0">
                <a:solidFill>
                  <a:srgbClr val="FFFF00"/>
                </a:solidFill>
                <a:effectLst/>
                <a:latin typeface="Consolas" panose="020B0609020204030204" pitchFamily="49" charset="0"/>
                <a:cs typeface="Consolas" panose="020B0609020204030204" pitchFamily="49" charset="0"/>
              </a:rPr>
              <a:t>x = a cos u</a:t>
            </a:r>
          </a:p>
          <a:p>
            <a:pPr algn="l"/>
            <a:r>
              <a:rPr lang="en-US" sz="2000" b="0" i="0" dirty="0">
                <a:solidFill>
                  <a:srgbClr val="FFFF00"/>
                </a:solidFill>
                <a:effectLst/>
                <a:latin typeface="Consolas" panose="020B0609020204030204" pitchFamily="49" charset="0"/>
                <a:cs typeface="Consolas" panose="020B0609020204030204" pitchFamily="49" charset="0"/>
              </a:rPr>
              <a:t>y = b sin u</a:t>
            </a:r>
          </a:p>
          <a:p>
            <a:pPr algn="l"/>
            <a:r>
              <a:rPr lang="en-US" sz="2000" b="0" i="0" dirty="0">
                <a:solidFill>
                  <a:srgbClr val="D1D5DB"/>
                </a:solidFill>
                <a:effectLst/>
                <a:latin typeface="Trebuchet MS" panose="020B0603020202020204" charset="0"/>
                <a:cs typeface="Trebuchet MS" panose="020B0603020202020204" charset="0"/>
              </a:rPr>
              <a:t>where a and b are the lengths of the major and minor axes of the ellipse, respectively. As u varies from 0 to 2π, the point (x, y) traces out the entire ellipse.</a:t>
            </a:r>
            <a:endParaRPr kumimoji="0" lang="en-US" sz="2000" b="0" i="0" u="none" strike="noStrike" kern="1200" cap="none" spc="0" normalizeH="0" baseline="0" noProof="0" dirty="0">
              <a:ln>
                <a:noFill/>
              </a:ln>
              <a:solidFill>
                <a:prstClr val="white"/>
              </a:solidFill>
              <a:effectLst/>
              <a:uLnTx/>
              <a:uFillTx/>
              <a:latin typeface="Trebuchet MS" panose="020B0603020202020204" charset="0"/>
              <a:ea typeface="+mn-ea"/>
              <a:cs typeface="Trebuchet MS" panose="020B06030202020202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Parametric Equations</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216955" y="1728216"/>
            <a:ext cx="11965354" cy="4707890"/>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defRPr/>
            </a:pPr>
            <a:r>
              <a:rPr kumimoji="0" lang="en-US" sz="2500" b="0" i="0" u="none" strike="noStrike" kern="1200" cap="none" spc="0" normalizeH="0" baseline="0" noProof="0" dirty="0">
                <a:ln>
                  <a:noFill/>
                </a:ln>
                <a:solidFill>
                  <a:srgbClr val="D1D5DB"/>
                </a:solidFill>
                <a:effectLst/>
                <a:uLnTx/>
                <a:uFillTx/>
                <a:latin typeface="Trebuchet MS" panose="020B0603020202020204" charset="0"/>
                <a:ea typeface="+mn-ea"/>
                <a:cs typeface="Trebuchet MS" panose="020B0603020202020204" charset="0"/>
              </a:rPr>
              <a:t>Similarly, the parametric equation for a hyperbola can be written in terms of two parameters, usually denoted by u and v, as:</a:t>
            </a:r>
          </a:p>
          <a:p>
            <a:pPr marL="0" marR="0" lvl="0" indent="0" algn="just" defTabSz="457200" rtl="0" eaLnBrk="1" fontAlgn="auto" latinLnBrk="0" hangingPunct="1">
              <a:lnSpc>
                <a:spcPct val="100000"/>
              </a:lnSpc>
              <a:spcBef>
                <a:spcPts val="0"/>
              </a:spcBef>
              <a:spcAft>
                <a:spcPts val="0"/>
              </a:spcAft>
              <a:buClrTx/>
              <a:buSzTx/>
              <a:buFontTx/>
              <a:buNone/>
              <a:defRPr/>
            </a:pPr>
            <a:r>
              <a:rPr kumimoji="0" lang="en-US" sz="2500" b="0" i="0" u="none" strike="noStrike" kern="1200" cap="none" spc="0" normalizeH="0" baseline="0" noProof="0" dirty="0">
                <a:ln>
                  <a:noFill/>
                </a:ln>
                <a:solidFill>
                  <a:srgbClr val="FFFF00"/>
                </a:solidFill>
                <a:effectLst/>
                <a:uLnTx/>
                <a:uFillTx/>
                <a:latin typeface="Consolas" panose="020B0609020204030204" pitchFamily="49" charset="0"/>
                <a:cs typeface="Consolas" panose="020B0609020204030204" pitchFamily="49" charset="0"/>
              </a:rPr>
              <a:t>x = a </a:t>
            </a:r>
            <a:r>
              <a:rPr kumimoji="0" lang="en-US" sz="2500" b="0" i="0" u="none" strike="noStrike" kern="1200" cap="none" spc="0" normalizeH="0" baseline="0" noProof="0" dirty="0" err="1">
                <a:ln>
                  <a:noFill/>
                </a:ln>
                <a:solidFill>
                  <a:srgbClr val="FFFF00"/>
                </a:solidFill>
                <a:effectLst/>
                <a:uLnTx/>
                <a:uFillTx/>
                <a:latin typeface="Consolas" panose="020B0609020204030204" pitchFamily="49" charset="0"/>
                <a:cs typeface="Consolas" panose="020B0609020204030204" pitchFamily="49" charset="0"/>
              </a:rPr>
              <a:t>cosh</a:t>
            </a:r>
            <a:r>
              <a:rPr kumimoji="0" lang="en-US" sz="2500" b="0" i="0" u="none" strike="noStrike" kern="1200" cap="none" spc="0" normalizeH="0" baseline="0" noProof="0" dirty="0">
                <a:ln>
                  <a:noFill/>
                </a:ln>
                <a:solidFill>
                  <a:srgbClr val="FFFF00"/>
                </a:solidFill>
                <a:effectLst/>
                <a:uLnTx/>
                <a:uFillTx/>
                <a:latin typeface="Consolas" panose="020B0609020204030204" pitchFamily="49" charset="0"/>
                <a:cs typeface="Consolas" panose="020B0609020204030204" pitchFamily="49" charset="0"/>
              </a:rPr>
              <a:t> u</a:t>
            </a:r>
          </a:p>
          <a:p>
            <a:pPr marL="0" marR="0" lvl="0" indent="0" algn="just" defTabSz="457200" rtl="0" eaLnBrk="1" fontAlgn="auto" latinLnBrk="0" hangingPunct="1">
              <a:lnSpc>
                <a:spcPct val="100000"/>
              </a:lnSpc>
              <a:spcBef>
                <a:spcPts val="0"/>
              </a:spcBef>
              <a:spcAft>
                <a:spcPts val="0"/>
              </a:spcAft>
              <a:buClrTx/>
              <a:buSzTx/>
              <a:buFontTx/>
              <a:buNone/>
              <a:defRPr/>
            </a:pPr>
            <a:r>
              <a:rPr kumimoji="0" lang="en-US" sz="2500" b="0" i="0" u="none" strike="noStrike" kern="1200" cap="none" spc="0" normalizeH="0" baseline="0" noProof="0" dirty="0">
                <a:ln>
                  <a:noFill/>
                </a:ln>
                <a:solidFill>
                  <a:srgbClr val="FFFF00"/>
                </a:solidFill>
                <a:effectLst/>
                <a:uLnTx/>
                <a:uFillTx/>
                <a:latin typeface="Consolas" panose="020B0609020204030204" pitchFamily="49" charset="0"/>
                <a:cs typeface="Consolas" panose="020B0609020204030204" pitchFamily="49" charset="0"/>
              </a:rPr>
              <a:t>y = b </a:t>
            </a:r>
            <a:r>
              <a:rPr kumimoji="0" lang="en-US" sz="2500" b="0" i="0" u="none" strike="noStrike" kern="1200" cap="none" spc="0" normalizeH="0" baseline="0" noProof="0" dirty="0" err="1">
                <a:ln>
                  <a:noFill/>
                </a:ln>
                <a:solidFill>
                  <a:srgbClr val="FFFF00"/>
                </a:solidFill>
                <a:effectLst/>
                <a:uLnTx/>
                <a:uFillTx/>
                <a:latin typeface="Consolas" panose="020B0609020204030204" pitchFamily="49" charset="0"/>
                <a:cs typeface="Consolas" panose="020B0609020204030204" pitchFamily="49" charset="0"/>
              </a:rPr>
              <a:t>sinh</a:t>
            </a:r>
            <a:r>
              <a:rPr kumimoji="0" lang="en-US" sz="2500" b="0" i="0" u="none" strike="noStrike" kern="1200" cap="none" spc="0" normalizeH="0" baseline="0" noProof="0" dirty="0">
                <a:ln>
                  <a:noFill/>
                </a:ln>
                <a:solidFill>
                  <a:srgbClr val="FFFF00"/>
                </a:solidFill>
                <a:effectLst/>
                <a:uLnTx/>
                <a:uFillTx/>
                <a:latin typeface="Consolas" panose="020B0609020204030204" pitchFamily="49" charset="0"/>
                <a:cs typeface="Consolas" panose="020B0609020204030204" pitchFamily="49" charset="0"/>
              </a:rPr>
              <a:t> u</a:t>
            </a:r>
          </a:p>
          <a:p>
            <a:pPr marL="0" marR="0" lvl="0" indent="0" algn="just" defTabSz="457200" rtl="0" eaLnBrk="1" fontAlgn="auto" latinLnBrk="0" hangingPunct="1">
              <a:lnSpc>
                <a:spcPct val="100000"/>
              </a:lnSpc>
              <a:spcBef>
                <a:spcPts val="0"/>
              </a:spcBef>
              <a:spcAft>
                <a:spcPts val="0"/>
              </a:spcAft>
              <a:buClrTx/>
              <a:buSzTx/>
              <a:buFontTx/>
              <a:buNone/>
              <a:defRPr/>
            </a:pPr>
            <a:r>
              <a:rPr kumimoji="0" lang="en-US" sz="2500" b="0" i="0" u="none" strike="noStrike" kern="1200" cap="none" spc="0" normalizeH="0" baseline="0" noProof="0" dirty="0">
                <a:ln>
                  <a:noFill/>
                </a:ln>
                <a:solidFill>
                  <a:srgbClr val="D1D5DB"/>
                </a:solidFill>
                <a:effectLst/>
                <a:uLnTx/>
                <a:uFillTx/>
                <a:latin typeface="Trebuchet MS" panose="020B0603020202020204" charset="0"/>
                <a:ea typeface="+mn-ea"/>
                <a:cs typeface="Trebuchet MS" panose="020B0603020202020204" charset="0"/>
              </a:rPr>
              <a:t>where a and b are again the lengths of the major and minor axes of the hyperbola. As u varies, the point (x, y) traces out the two branches of the hyperbola.</a:t>
            </a:r>
          </a:p>
          <a:p>
            <a:pPr marL="0" marR="0" lvl="0" indent="0" algn="just" defTabSz="457200" rtl="0" eaLnBrk="1" fontAlgn="auto" latinLnBrk="0" hangingPunct="1">
              <a:lnSpc>
                <a:spcPct val="100000"/>
              </a:lnSpc>
              <a:spcBef>
                <a:spcPts val="0"/>
              </a:spcBef>
              <a:spcAft>
                <a:spcPts val="0"/>
              </a:spcAft>
              <a:buClrTx/>
              <a:buSzTx/>
              <a:buFontTx/>
              <a:buNone/>
              <a:defRPr/>
            </a:pPr>
            <a:r>
              <a:rPr kumimoji="0" lang="en-US" sz="2500" b="0" i="0" u="none" strike="noStrike" kern="1200" cap="none" spc="0" normalizeH="0" baseline="0" noProof="0" dirty="0">
                <a:ln>
                  <a:noFill/>
                </a:ln>
                <a:solidFill>
                  <a:srgbClr val="D1D5DB"/>
                </a:solidFill>
                <a:effectLst/>
                <a:uLnTx/>
                <a:uFillTx/>
                <a:latin typeface="Trebuchet MS" panose="020B0603020202020204" charset="0"/>
                <a:ea typeface="+mn-ea"/>
                <a:cs typeface="Trebuchet MS" panose="020B0603020202020204" charset="0"/>
              </a:rPr>
              <a:t>In general, the advantage of using parametric equations to represent geometric shapes is that they provide a more flexible and compact way of expressing complex shapes. They are also useful for animations and computer graphics, where the motion of a point along a path can be easily described using a parametric equation.</a:t>
            </a:r>
          </a:p>
          <a:p>
            <a:pPr marL="0" marR="0" lvl="0" indent="0" algn="just" defTabSz="457200" rtl="0" eaLnBrk="1" fontAlgn="auto" latinLnBrk="0" hangingPunct="1">
              <a:lnSpc>
                <a:spcPct val="100000"/>
              </a:lnSpc>
              <a:spcBef>
                <a:spcPts val="0"/>
              </a:spcBef>
              <a:spcAft>
                <a:spcPts val="0"/>
              </a:spcAft>
              <a:buClrTx/>
              <a:buSzTx/>
              <a:buFontTx/>
              <a:buNone/>
              <a:defRPr/>
            </a:pPr>
            <a:endParaRPr kumimoji="0" lang="en-US" sz="2500" b="0" i="0" u="none" strike="noStrike" kern="1200" cap="none" spc="0" normalizeH="0" baseline="0" noProof="0" dirty="0">
              <a:ln>
                <a:noFill/>
              </a:ln>
              <a:solidFill>
                <a:prstClr val="white"/>
              </a:solidFill>
              <a:effectLst/>
              <a:uLnTx/>
              <a:uFillTx/>
              <a:latin typeface="Trebuchet MS" panose="020B0603020202020204" charset="0"/>
              <a:ea typeface="+mn-ea"/>
              <a:cs typeface="Trebuchet MS" panose="020B0603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279059" y="257175"/>
            <a:ext cx="3737268" cy="1320800"/>
          </a:xfrm>
        </p:spPr>
        <p:txBody>
          <a:bodyPr vert="horz" lIns="91440" tIns="45720" rIns="91440" bIns="45720" rtlCol="0" anchor="t">
            <a:normAutofit/>
          </a:bodyPr>
          <a:lstStyle/>
          <a:p>
            <a:r>
              <a:rPr lang="en-US" dirty="0"/>
              <a:t>Applications</a:t>
            </a:r>
          </a:p>
        </p:txBody>
      </p:sp>
      <p:sp>
        <p:nvSpPr>
          <p:cNvPr id="54" name="TextBox 53"/>
          <p:cNvSpPr txBox="1"/>
          <p:nvPr/>
        </p:nvSpPr>
        <p:spPr>
          <a:xfrm>
            <a:off x="1656738" y="1227139"/>
            <a:ext cx="6964748" cy="3880773"/>
          </a:xfrm>
          <a:prstGeom prst="rect">
            <a:avLst/>
          </a:prstGeom>
        </p:spPr>
        <p:txBody>
          <a:bodyPr vert="horz" lIns="91440" tIns="45720" rIns="91440" bIns="45720" rtlCol="0">
            <a:noAutofit/>
          </a:bodyPr>
          <a:lstStyle/>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User Interfaces</a:t>
            </a: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Plotting Graphs and Charts</a:t>
            </a: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Office Automation and Desktop Publishing</a:t>
            </a: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Computer Aided Designing and Drafting</a:t>
            </a: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Simulation and Animation</a:t>
            </a: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Art and Commerce</a:t>
            </a: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Process Control</a:t>
            </a: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Cartography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altLang="en-IN" sz="4000" dirty="0"/>
              <a:t>Plotters</a:t>
            </a:r>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Box 2"/>
          <p:cNvSpPr txBox="1"/>
          <p:nvPr/>
        </p:nvSpPr>
        <p:spPr>
          <a:xfrm>
            <a:off x="835025" y="1369060"/>
            <a:ext cx="10991215" cy="5092700"/>
          </a:xfrm>
          <a:prstGeom prst="rect">
            <a:avLst/>
          </a:prstGeom>
          <a:noFill/>
        </p:spPr>
        <p:txBody>
          <a:bodyPr wrap="square" rtlCol="0">
            <a:spAutoFit/>
          </a:bodyPr>
          <a:lstStyle/>
          <a:p>
            <a:pPr algn="l"/>
            <a:r>
              <a:rPr lang="en-US" sz="2500"/>
              <a:t>A plotter is an output device that produces graphical output on paper or similar material. Plotters work by using one or more pens to draw continuous lines on the paper based on digital instructions sent to the device. Plotters are commonly used in engineering, architecture, and other fields where detailed graphical output is required.</a:t>
            </a:r>
          </a:p>
          <a:p>
            <a:pPr algn="l"/>
            <a:endParaRPr lang="en-US" sz="2500"/>
          </a:p>
          <a:p>
            <a:pPr algn="l"/>
            <a:r>
              <a:rPr lang="en-US" sz="2500"/>
              <a:t>There are two main types of plotters:</a:t>
            </a:r>
          </a:p>
          <a:p>
            <a:pPr algn="l"/>
            <a:endParaRPr lang="en-US" sz="2500"/>
          </a:p>
          <a:p>
            <a:pPr algn="l"/>
            <a:r>
              <a:rPr lang="en-US" sz="2500">
                <a:solidFill>
                  <a:srgbClr val="FFFF00"/>
                </a:solidFill>
              </a:rPr>
              <a:t>Drum Plotters:</a:t>
            </a:r>
            <a:r>
              <a:rPr lang="en-US" sz="2500"/>
              <a:t> Drum plotters use a drum to rotate the paper, and the pens are moved along the drum's length to draw the lines.</a:t>
            </a:r>
          </a:p>
          <a:p>
            <a:pPr algn="l"/>
            <a:endParaRPr lang="en-US" sz="2500"/>
          </a:p>
          <a:p>
            <a:pPr algn="l"/>
            <a:r>
              <a:rPr lang="en-US" sz="2500">
                <a:solidFill>
                  <a:srgbClr val="FFFF00"/>
                </a:solidFill>
              </a:rPr>
              <a:t>Flatbed Plotters:</a:t>
            </a:r>
            <a:r>
              <a:rPr lang="en-US" sz="2500"/>
              <a:t> Flatbed plotters use a flat surface to hold the paper and the pens are moved across the paper's width and length to draw the lines.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altLang="en-IN" sz="4000" dirty="0"/>
              <a:t>Printers</a:t>
            </a:r>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Box 2"/>
          <p:cNvSpPr txBox="1"/>
          <p:nvPr/>
        </p:nvSpPr>
        <p:spPr>
          <a:xfrm>
            <a:off x="626745" y="1440815"/>
            <a:ext cx="11414760" cy="5092700"/>
          </a:xfrm>
          <a:prstGeom prst="rect">
            <a:avLst/>
          </a:prstGeom>
          <a:noFill/>
        </p:spPr>
        <p:txBody>
          <a:bodyPr wrap="square" rtlCol="0">
            <a:spAutoFit/>
          </a:bodyPr>
          <a:lstStyle/>
          <a:p>
            <a:pPr algn="just"/>
            <a:r>
              <a:rPr lang="en-US" sz="2500"/>
              <a:t>Printers, on the other hand, are devices that produce printed output on paper or other media. Printers work by transferring ink or toner onto paper to create text or images. There are several types of printers available, including:</a:t>
            </a:r>
          </a:p>
          <a:p>
            <a:pPr algn="just"/>
            <a:endParaRPr lang="en-US" sz="2500"/>
          </a:p>
          <a:p>
            <a:pPr algn="just"/>
            <a:r>
              <a:rPr lang="en-US" sz="2500">
                <a:solidFill>
                  <a:srgbClr val="FFFF00"/>
                </a:solidFill>
              </a:rPr>
              <a:t>Inkjet printers:</a:t>
            </a:r>
            <a:r>
              <a:rPr lang="en-US" sz="2500"/>
              <a:t> Inkjet printers spray ink onto the paper to create text and images.</a:t>
            </a:r>
          </a:p>
          <a:p>
            <a:pPr algn="just"/>
            <a:r>
              <a:rPr lang="en-US" sz="2500">
                <a:solidFill>
                  <a:srgbClr val="FFFF00"/>
                </a:solidFill>
              </a:rPr>
              <a:t>Laser printers:</a:t>
            </a:r>
            <a:r>
              <a:rPr lang="en-US" sz="2500"/>
              <a:t> Laser printers use a toner cartridge and a laser to fuse the toner onto the paper.</a:t>
            </a:r>
          </a:p>
          <a:p>
            <a:pPr algn="just"/>
            <a:r>
              <a:rPr lang="en-US" sz="2500">
                <a:solidFill>
                  <a:srgbClr val="FFFF00"/>
                </a:solidFill>
              </a:rPr>
              <a:t>Dot matrix printers:</a:t>
            </a:r>
            <a:r>
              <a:rPr lang="en-US" sz="2500"/>
              <a:t> Dot matrix printers use a print head that strikes an inked ribbon to create the characters.</a:t>
            </a:r>
          </a:p>
          <a:p>
            <a:pPr algn="just"/>
            <a:r>
              <a:rPr lang="en-US" sz="2500">
                <a:solidFill>
                  <a:srgbClr val="FFFF00"/>
                </a:solidFill>
              </a:rPr>
              <a:t>Thermal printers:</a:t>
            </a:r>
            <a:r>
              <a:rPr lang="en-US" sz="2500"/>
              <a:t> Thermal printers use heat to transfer ink onto paper.</a:t>
            </a:r>
          </a:p>
          <a:p>
            <a:pPr algn="just"/>
            <a:r>
              <a:rPr lang="en-US" sz="2500">
                <a:solidFill>
                  <a:srgbClr val="FFFF00"/>
                </a:solidFill>
              </a:rPr>
              <a:t>3D printers:</a:t>
            </a:r>
            <a:r>
              <a:rPr lang="en-US" sz="2500"/>
              <a:t> 3D printers use various materials, such as plastic, to create three-dimensional objects layer by layer.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altLang="en-IN" sz="4000" dirty="0"/>
              <a:t>Impact vs Non Impact Printers</a:t>
            </a:r>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Box 2"/>
          <p:cNvSpPr txBox="1"/>
          <p:nvPr/>
        </p:nvSpPr>
        <p:spPr>
          <a:xfrm>
            <a:off x="626745" y="1245235"/>
            <a:ext cx="11195050" cy="5477510"/>
          </a:xfrm>
          <a:prstGeom prst="rect">
            <a:avLst/>
          </a:prstGeom>
          <a:noFill/>
        </p:spPr>
        <p:txBody>
          <a:bodyPr wrap="square" rtlCol="0">
            <a:spAutoFit/>
          </a:bodyPr>
          <a:lstStyle/>
          <a:p>
            <a:pPr algn="just"/>
            <a:r>
              <a:rPr lang="en-US" sz="2500">
                <a:solidFill>
                  <a:srgbClr val="FFFF00"/>
                </a:solidFill>
              </a:rPr>
              <a:t>Impact printers</a:t>
            </a:r>
            <a:r>
              <a:rPr lang="en-US" sz="2500"/>
              <a:t> work by physically striking an inked ribbon against the paper to create an image. The print head typically contains a series of pins or hammers that strike the ribbon, leaving ink on the paper. Examples of impact printers include dot matrix printers and daisy wheel printers. Impact printers are generally slower and noisier than non-impact printers, but they can produce carbon copies or multipart forms, and are often used for printing invoices, receipts, and other forms.</a:t>
            </a:r>
          </a:p>
          <a:p>
            <a:pPr algn="just"/>
            <a:endParaRPr lang="en-US" sz="2500"/>
          </a:p>
          <a:p>
            <a:pPr algn="just"/>
            <a:r>
              <a:rPr lang="en-US" sz="2500">
                <a:solidFill>
                  <a:srgbClr val="FFFF00"/>
                </a:solidFill>
              </a:rPr>
              <a:t>Non-impact printers</a:t>
            </a:r>
            <a:r>
              <a:rPr lang="en-US" sz="2500"/>
              <a:t>, on the other hand, do not physically strike the paper. Instead, they use various technologies such as inkjet, laser, or thermal to create an image on the paper. Examples of non-impact printers include inkjet printers, laser printers, and thermal printers. Non-impact printers are generally faster and quieter than impact printers and produce higher quality output, but they cannot produce carbon copies or multipart forms.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157446" y="180975"/>
            <a:ext cx="3737268" cy="1320800"/>
          </a:xfrm>
        </p:spPr>
        <p:txBody>
          <a:bodyPr vert="horz" lIns="91440" tIns="45720" rIns="91440" bIns="45720" rtlCol="0" anchor="t">
            <a:normAutofit/>
          </a:bodyPr>
          <a:lstStyle/>
          <a:p>
            <a:r>
              <a:rPr lang="en-US" dirty="0"/>
              <a:t>Important Terms</a:t>
            </a:r>
          </a:p>
        </p:txBody>
      </p:sp>
      <p:sp>
        <p:nvSpPr>
          <p:cNvPr id="54" name="TextBox 53"/>
          <p:cNvSpPr txBox="1"/>
          <p:nvPr/>
        </p:nvSpPr>
        <p:spPr>
          <a:xfrm>
            <a:off x="1580538" y="1501775"/>
            <a:ext cx="406443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Pixel</a:t>
            </a:r>
          </a:p>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Resolution</a:t>
            </a:r>
          </a:p>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PPI</a:t>
            </a:r>
          </a:p>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Aspect Ratio</a:t>
            </a:r>
          </a:p>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Frame Buffer</a:t>
            </a:r>
            <a:endParaRPr lang="en-US" sz="2800" dirty="0">
              <a:solidFill>
                <a:schemeClr val="tx1">
                  <a:lumMod val="75000"/>
                  <a:lumOff val="25000"/>
                </a:schemeClr>
              </a:solidFill>
            </a:endParaRPr>
          </a:p>
        </p:txBody>
      </p:sp>
      <p:grpSp>
        <p:nvGrpSpPr>
          <p:cNvPr id="15" name="Group 14"/>
          <p:cNvGrpSpPr/>
          <p:nvPr/>
        </p:nvGrpSpPr>
        <p:grpSpPr>
          <a:xfrm>
            <a:off x="3955305" y="2017245"/>
            <a:ext cx="2189520" cy="608040"/>
            <a:chOff x="3955305" y="2017245"/>
            <a:chExt cx="2189520" cy="608040"/>
          </a:xfrm>
        </p:grpSpPr>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955305" y="2172045"/>
                <a:ext cx="870120" cy="275760"/>
              </p14:xfrm>
            </p:contentPart>
          </mc:Choice>
          <mc:Fallback xmlns="">
            <p:pic>
              <p:nvPicPr>
                <p:cNvPr id="6" name="Ink 5"/>
              </p:nvPicPr>
              <p:blipFill>
                <a:blip r:embed="rId3"/>
              </p:blipFill>
              <p:spPr>
                <a:xfrm>
                  <a:off x="3955305" y="2172045"/>
                  <a:ext cx="870120" cy="27576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507545" y="2255565"/>
                <a:ext cx="100440" cy="360"/>
              </p14:xfrm>
            </p:contentPart>
          </mc:Choice>
          <mc:Fallback xmlns="">
            <p:pic>
              <p:nvPicPr>
                <p:cNvPr id="7" name="Ink 6"/>
              </p:nvPicPr>
              <p:blipFill>
                <a:blip r:embed="rId5"/>
              </p:blipFill>
              <p:spPr>
                <a:xfrm>
                  <a:off x="4507545" y="2255565"/>
                  <a:ext cx="10044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180305" y="2017245"/>
                <a:ext cx="111240" cy="122760"/>
              </p14:xfrm>
            </p:contentPart>
          </mc:Choice>
          <mc:Fallback xmlns="">
            <p:pic>
              <p:nvPicPr>
                <p:cNvPr id="8" name="Ink 7"/>
              </p:nvPicPr>
              <p:blipFill>
                <a:blip r:embed="rId7"/>
              </p:blipFill>
              <p:spPr>
                <a:xfrm>
                  <a:off x="4180305" y="2017245"/>
                  <a:ext cx="111240" cy="1227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971585" y="2248725"/>
                <a:ext cx="118440" cy="194400"/>
              </p14:xfrm>
            </p:contentPart>
          </mc:Choice>
          <mc:Fallback xmlns="">
            <p:pic>
              <p:nvPicPr>
                <p:cNvPr id="10" name="Ink 9"/>
              </p:nvPicPr>
              <p:blipFill>
                <a:blip r:embed="rId9"/>
              </p:blipFill>
              <p:spPr>
                <a:xfrm>
                  <a:off x="4971585" y="2248725"/>
                  <a:ext cx="118440" cy="19440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4947105" y="2244765"/>
                <a:ext cx="160920" cy="209160"/>
              </p14:xfrm>
            </p:contentPart>
          </mc:Choice>
          <mc:Fallback xmlns="">
            <p:pic>
              <p:nvPicPr>
                <p:cNvPr id="11" name="Ink 10"/>
              </p:nvPicPr>
              <p:blipFill>
                <a:blip r:embed="rId11"/>
              </p:blipFill>
              <p:spPr>
                <a:xfrm>
                  <a:off x="4947105" y="2244765"/>
                  <a:ext cx="160920" cy="2091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5221065" y="2122005"/>
                <a:ext cx="824040" cy="503280"/>
              </p14:xfrm>
            </p:contentPart>
          </mc:Choice>
          <mc:Fallback xmlns="">
            <p:pic>
              <p:nvPicPr>
                <p:cNvPr id="12" name="Ink 11"/>
              </p:nvPicPr>
              <p:blipFill>
                <a:blip r:embed="rId13"/>
              </p:blipFill>
              <p:spPr>
                <a:xfrm>
                  <a:off x="5221065" y="2122005"/>
                  <a:ext cx="824040" cy="5032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5979945" y="2258805"/>
                <a:ext cx="164880" cy="3600"/>
              </p14:xfrm>
            </p:contentPart>
          </mc:Choice>
          <mc:Fallback xmlns="">
            <p:pic>
              <p:nvPicPr>
                <p:cNvPr id="13" name="Ink 12"/>
              </p:nvPicPr>
              <p:blipFill>
                <a:blip r:embed="rId15"/>
              </p:blipFill>
              <p:spPr>
                <a:xfrm>
                  <a:off x="5979945" y="2258805"/>
                  <a:ext cx="164880" cy="36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5560185" y="2088885"/>
                <a:ext cx="105120" cy="113400"/>
              </p14:xfrm>
            </p:contentPart>
          </mc:Choice>
          <mc:Fallback xmlns="">
            <p:pic>
              <p:nvPicPr>
                <p:cNvPr id="14" name="Ink 13"/>
              </p:nvPicPr>
              <p:blipFill>
                <a:blip r:embed="rId17"/>
              </p:blipFill>
              <p:spPr>
                <a:xfrm>
                  <a:off x="5560185" y="2088885"/>
                  <a:ext cx="105120" cy="113400"/>
                </a:xfrm>
                <a:prstGeom prst="rect"/>
              </p:spPr>
            </p:pic>
          </mc:Fallback>
        </mc:AlternateContent>
      </p:grpSp>
      <p:grpSp>
        <p:nvGrpSpPr>
          <p:cNvPr id="68" name="Group 67"/>
          <p:cNvGrpSpPr/>
          <p:nvPr/>
        </p:nvGrpSpPr>
        <p:grpSpPr>
          <a:xfrm>
            <a:off x="2636985" y="4574685"/>
            <a:ext cx="4268880" cy="2036160"/>
            <a:chOff x="2636985" y="4574685"/>
            <a:chExt cx="4268880" cy="2036160"/>
          </a:xfrm>
        </p:grpSpPr>
        <mc:AlternateContent xmlns:mc="http://schemas.openxmlformats.org/markup-compatibility/2006" xmlns:p14="http://schemas.microsoft.com/office/powerpoint/2010/main">
          <mc:Choice Requires="p14">
            <p:contentPart p14:bwMode="auto" r:id="rId18">
              <p14:nvContentPartPr>
                <p14:cNvPr id="39" name="Ink 38"/>
                <p14:cNvContentPartPr/>
                <p14:nvPr/>
              </p14:nvContentPartPr>
              <p14:xfrm>
                <a:off x="2636985" y="4574685"/>
                <a:ext cx="2990520" cy="1699920"/>
              </p14:xfrm>
            </p:contentPart>
          </mc:Choice>
          <mc:Fallback xmlns="">
            <p:pic>
              <p:nvPicPr>
                <p:cNvPr id="39" name="Ink 38"/>
              </p:nvPicPr>
              <p:blipFill>
                <a:blip r:embed="rId19"/>
              </p:blipFill>
              <p:spPr>
                <a:xfrm>
                  <a:off x="2636985" y="4574685"/>
                  <a:ext cx="2990520" cy="1699920"/>
                </a:xfrm>
                <a:prstGeom prst="rect"/>
              </p:spPr>
            </p:pic>
          </mc:Fallback>
        </mc:AlternateContent>
        <mc:AlternateContent xmlns:mc="http://schemas.openxmlformats.org/markup-compatibility/2006" xmlns:p14="http://schemas.microsoft.com/office/powerpoint/2010/main">
          <mc:Choice Requires="p14">
            <p:contentPart p14:bwMode="auto" r:id="rId20">
              <p14:nvContentPartPr>
                <p14:cNvPr id="40" name="Ink 39"/>
                <p14:cNvContentPartPr/>
                <p14:nvPr/>
              </p14:nvContentPartPr>
              <p14:xfrm>
                <a:off x="2651025" y="4704645"/>
                <a:ext cx="2862360" cy="1465560"/>
              </p14:xfrm>
            </p:contentPart>
          </mc:Choice>
          <mc:Fallback xmlns="">
            <p:pic>
              <p:nvPicPr>
                <p:cNvPr id="40" name="Ink 39"/>
              </p:nvPicPr>
              <p:blipFill>
                <a:blip r:embed="rId21"/>
              </p:blipFill>
              <p:spPr>
                <a:xfrm>
                  <a:off x="2651025" y="4704645"/>
                  <a:ext cx="2862360" cy="146556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42" name="Ink 41"/>
                <p14:cNvContentPartPr/>
                <p14:nvPr/>
              </p14:nvContentPartPr>
              <p14:xfrm>
                <a:off x="3121905" y="5635965"/>
                <a:ext cx="153720" cy="222480"/>
              </p14:xfrm>
            </p:contentPart>
          </mc:Choice>
          <mc:Fallback xmlns="">
            <p:pic>
              <p:nvPicPr>
                <p:cNvPr id="42" name="Ink 41"/>
              </p:nvPicPr>
              <p:blipFill>
                <a:blip r:embed="rId23"/>
              </p:blipFill>
              <p:spPr>
                <a:xfrm>
                  <a:off x="3121905" y="5635965"/>
                  <a:ext cx="153720" cy="22248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43" name="Ink 42"/>
                <p14:cNvContentPartPr/>
                <p14:nvPr/>
              </p14:nvContentPartPr>
              <p14:xfrm>
                <a:off x="3354465" y="5595645"/>
                <a:ext cx="482400" cy="257040"/>
              </p14:xfrm>
            </p:contentPart>
          </mc:Choice>
          <mc:Fallback xmlns="">
            <p:pic>
              <p:nvPicPr>
                <p:cNvPr id="43" name="Ink 42"/>
              </p:nvPicPr>
              <p:blipFill>
                <a:blip r:embed="rId25"/>
              </p:blipFill>
              <p:spPr>
                <a:xfrm>
                  <a:off x="3354465" y="5595645"/>
                  <a:ext cx="482400" cy="25704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44" name="Ink 43"/>
                <p14:cNvContentPartPr/>
                <p14:nvPr/>
              </p14:nvContentPartPr>
              <p14:xfrm>
                <a:off x="3347625" y="5525805"/>
                <a:ext cx="95760" cy="126720"/>
              </p14:xfrm>
            </p:contentPart>
          </mc:Choice>
          <mc:Fallback xmlns="">
            <p:pic>
              <p:nvPicPr>
                <p:cNvPr id="44" name="Ink 43"/>
              </p:nvPicPr>
              <p:blipFill>
                <a:blip r:embed="rId27"/>
              </p:blipFill>
              <p:spPr>
                <a:xfrm>
                  <a:off x="3347625" y="5525805"/>
                  <a:ext cx="95760" cy="12672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46" name="Ink 45"/>
                <p14:cNvContentPartPr/>
                <p14:nvPr/>
              </p14:nvContentPartPr>
              <p14:xfrm>
                <a:off x="5802825" y="5336085"/>
                <a:ext cx="125640" cy="274320"/>
              </p14:xfrm>
            </p:contentPart>
          </mc:Choice>
          <mc:Fallback xmlns="">
            <p:pic>
              <p:nvPicPr>
                <p:cNvPr id="46" name="Ink 45"/>
              </p:nvPicPr>
              <p:blipFill>
                <a:blip r:embed="rId29"/>
              </p:blipFill>
              <p:spPr>
                <a:xfrm>
                  <a:off x="5802825" y="5336085"/>
                  <a:ext cx="125640" cy="27432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47" name="Ink 46"/>
                <p14:cNvContentPartPr/>
                <p14:nvPr/>
              </p14:nvContentPartPr>
              <p14:xfrm>
                <a:off x="5967345" y="5385765"/>
                <a:ext cx="106200" cy="191160"/>
              </p14:xfrm>
            </p:contentPart>
          </mc:Choice>
          <mc:Fallback xmlns="">
            <p:pic>
              <p:nvPicPr>
                <p:cNvPr id="47" name="Ink 46"/>
              </p:nvPicPr>
              <p:blipFill>
                <a:blip r:embed="rId31"/>
              </p:blipFill>
              <p:spPr>
                <a:xfrm>
                  <a:off x="5967345" y="5385765"/>
                  <a:ext cx="106200" cy="19116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48" name="Ink 47"/>
                <p14:cNvContentPartPr/>
                <p14:nvPr/>
              </p14:nvContentPartPr>
              <p14:xfrm>
                <a:off x="6134385" y="5365965"/>
                <a:ext cx="107280" cy="205920"/>
              </p14:xfrm>
            </p:contentPart>
          </mc:Choice>
          <mc:Fallback xmlns="">
            <p:pic>
              <p:nvPicPr>
                <p:cNvPr id="48" name="Ink 47"/>
              </p:nvPicPr>
              <p:blipFill>
                <a:blip r:embed="rId33"/>
              </p:blipFill>
              <p:spPr>
                <a:xfrm>
                  <a:off x="6134385" y="5365965"/>
                  <a:ext cx="107280" cy="20592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49" name="Ink 48"/>
                <p14:cNvContentPartPr/>
                <p14:nvPr/>
              </p14:nvContentPartPr>
              <p14:xfrm>
                <a:off x="6312225" y="5380005"/>
                <a:ext cx="107640" cy="201960"/>
              </p14:xfrm>
            </p:contentPart>
          </mc:Choice>
          <mc:Fallback xmlns="">
            <p:pic>
              <p:nvPicPr>
                <p:cNvPr id="49" name="Ink 48"/>
              </p:nvPicPr>
              <p:blipFill>
                <a:blip r:embed="rId35"/>
              </p:blipFill>
              <p:spPr>
                <a:xfrm>
                  <a:off x="6312225" y="5380005"/>
                  <a:ext cx="107640" cy="20196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50" name="Ink 49"/>
                <p14:cNvContentPartPr/>
                <p14:nvPr/>
              </p14:nvContentPartPr>
              <p14:xfrm>
                <a:off x="6559905" y="5448765"/>
                <a:ext cx="110880" cy="11160"/>
              </p14:xfrm>
            </p:contentPart>
          </mc:Choice>
          <mc:Fallback xmlns="">
            <p:pic>
              <p:nvPicPr>
                <p:cNvPr id="50" name="Ink 49"/>
              </p:nvPicPr>
              <p:blipFill>
                <a:blip r:embed="rId37"/>
              </p:blipFill>
              <p:spPr>
                <a:xfrm>
                  <a:off x="6559905" y="5448765"/>
                  <a:ext cx="110880" cy="1116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51" name="Ink 50"/>
                <p14:cNvContentPartPr/>
                <p14:nvPr/>
              </p14:nvContentPartPr>
              <p14:xfrm>
                <a:off x="6549105" y="5511405"/>
                <a:ext cx="103680" cy="10080"/>
              </p14:xfrm>
            </p:contentPart>
          </mc:Choice>
          <mc:Fallback xmlns="">
            <p:pic>
              <p:nvPicPr>
                <p:cNvPr id="51" name="Ink 50"/>
              </p:nvPicPr>
              <p:blipFill>
                <a:blip r:embed="rId39"/>
              </p:blipFill>
              <p:spPr>
                <a:xfrm>
                  <a:off x="6549105" y="5511405"/>
                  <a:ext cx="103680" cy="1008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52" name="Ink 51"/>
                <p14:cNvContentPartPr/>
                <p14:nvPr/>
              </p14:nvContentPartPr>
              <p14:xfrm>
                <a:off x="6773025" y="5351925"/>
                <a:ext cx="132840" cy="255960"/>
              </p14:xfrm>
            </p:contentPart>
          </mc:Choice>
          <mc:Fallback xmlns="">
            <p:pic>
              <p:nvPicPr>
                <p:cNvPr id="52" name="Ink 51"/>
              </p:nvPicPr>
              <p:blipFill>
                <a:blip r:embed="rId41"/>
              </p:blipFill>
              <p:spPr>
                <a:xfrm>
                  <a:off x="6773025" y="5351925"/>
                  <a:ext cx="132840" cy="25596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55" name="Ink 54"/>
                <p14:cNvContentPartPr/>
                <p14:nvPr/>
              </p14:nvContentPartPr>
              <p14:xfrm>
                <a:off x="3620865" y="6325725"/>
                <a:ext cx="163800" cy="261720"/>
              </p14:xfrm>
            </p:contentPart>
          </mc:Choice>
          <mc:Fallback xmlns="">
            <p:pic>
              <p:nvPicPr>
                <p:cNvPr id="55" name="Ink 54"/>
              </p:nvPicPr>
              <p:blipFill>
                <a:blip r:embed="rId43"/>
              </p:blipFill>
              <p:spPr>
                <a:xfrm>
                  <a:off x="3620865" y="6325725"/>
                  <a:ext cx="163800" cy="26172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56" name="Ink 55"/>
                <p14:cNvContentPartPr/>
                <p14:nvPr/>
              </p14:nvContentPartPr>
              <p14:xfrm>
                <a:off x="3957825" y="6430485"/>
                <a:ext cx="105120" cy="6840"/>
              </p14:xfrm>
            </p:contentPart>
          </mc:Choice>
          <mc:Fallback xmlns="">
            <p:pic>
              <p:nvPicPr>
                <p:cNvPr id="56" name="Ink 55"/>
              </p:nvPicPr>
              <p:blipFill>
                <a:blip r:embed="rId45"/>
              </p:blipFill>
              <p:spPr>
                <a:xfrm>
                  <a:off x="3957825" y="6430485"/>
                  <a:ext cx="105120" cy="684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57" name="Ink 56"/>
                <p14:cNvContentPartPr/>
                <p14:nvPr/>
              </p14:nvContentPartPr>
              <p14:xfrm>
                <a:off x="3970785" y="6514005"/>
                <a:ext cx="90720" cy="1440"/>
              </p14:xfrm>
            </p:contentPart>
          </mc:Choice>
          <mc:Fallback xmlns="">
            <p:pic>
              <p:nvPicPr>
                <p:cNvPr id="57" name="Ink 56"/>
              </p:nvPicPr>
              <p:blipFill>
                <a:blip r:embed="rId47"/>
              </p:blipFill>
              <p:spPr>
                <a:xfrm>
                  <a:off x="3970785" y="6514005"/>
                  <a:ext cx="90720" cy="144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58" name="Ink 57"/>
                <p14:cNvContentPartPr/>
                <p14:nvPr/>
              </p14:nvContentPartPr>
              <p14:xfrm>
                <a:off x="4272825" y="6362805"/>
                <a:ext cx="118440" cy="242280"/>
              </p14:xfrm>
            </p:contentPart>
          </mc:Choice>
          <mc:Fallback xmlns="">
            <p:pic>
              <p:nvPicPr>
                <p:cNvPr id="58" name="Ink 57"/>
              </p:nvPicPr>
              <p:blipFill>
                <a:blip r:embed="rId49"/>
              </p:blipFill>
              <p:spPr>
                <a:xfrm>
                  <a:off x="4272825" y="6362805"/>
                  <a:ext cx="118440" cy="24228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59" name="Ink 58"/>
                <p14:cNvContentPartPr/>
                <p14:nvPr/>
              </p14:nvContentPartPr>
              <p14:xfrm>
                <a:off x="4408905" y="6368565"/>
                <a:ext cx="81000" cy="233280"/>
              </p14:xfrm>
            </p:contentPart>
          </mc:Choice>
          <mc:Fallback xmlns="">
            <p:pic>
              <p:nvPicPr>
                <p:cNvPr id="59" name="Ink 58"/>
              </p:nvPicPr>
              <p:blipFill>
                <a:blip r:embed="rId51"/>
              </p:blipFill>
              <p:spPr>
                <a:xfrm>
                  <a:off x="4408905" y="6368565"/>
                  <a:ext cx="81000" cy="23328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61" name="Ink 60"/>
                <p14:cNvContentPartPr/>
                <p14:nvPr/>
              </p14:nvContentPartPr>
              <p14:xfrm>
                <a:off x="4579185" y="6400605"/>
                <a:ext cx="115200" cy="210240"/>
              </p14:xfrm>
            </p:contentPart>
          </mc:Choice>
          <mc:Fallback xmlns="">
            <p:pic>
              <p:nvPicPr>
                <p:cNvPr id="61" name="Ink 60"/>
              </p:nvPicPr>
              <p:blipFill>
                <a:blip r:embed="rId53"/>
              </p:blipFill>
              <p:spPr>
                <a:xfrm>
                  <a:off x="4579185" y="6400605"/>
                  <a:ext cx="115200" cy="21024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62" name="Ink 61"/>
                <p14:cNvContentPartPr/>
                <p14:nvPr/>
              </p14:nvContentPartPr>
              <p14:xfrm>
                <a:off x="4754145" y="6395925"/>
                <a:ext cx="102600" cy="203760"/>
              </p14:xfrm>
            </p:contentPart>
          </mc:Choice>
          <mc:Fallback xmlns="">
            <p:pic>
              <p:nvPicPr>
                <p:cNvPr id="62" name="Ink 61"/>
              </p:nvPicPr>
              <p:blipFill>
                <a:blip r:embed="rId55"/>
              </p:blipFill>
              <p:spPr>
                <a:xfrm>
                  <a:off x="4754145" y="6395925"/>
                  <a:ext cx="102600" cy="20376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64" name="Ink 63"/>
                <p14:cNvContentPartPr/>
                <p14:nvPr/>
              </p14:nvContentPartPr>
              <p14:xfrm>
                <a:off x="3792945" y="5124765"/>
                <a:ext cx="196200" cy="227880"/>
              </p14:xfrm>
            </p:contentPart>
          </mc:Choice>
          <mc:Fallback xmlns="">
            <p:pic>
              <p:nvPicPr>
                <p:cNvPr id="64" name="Ink 63"/>
              </p:nvPicPr>
              <p:blipFill>
                <a:blip r:embed="rId57"/>
              </p:blipFill>
              <p:spPr>
                <a:xfrm>
                  <a:off x="3792945" y="5124765"/>
                  <a:ext cx="196200" cy="22788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65" name="Ink 64"/>
                <p14:cNvContentPartPr/>
                <p14:nvPr/>
              </p14:nvContentPartPr>
              <p14:xfrm>
                <a:off x="4019025" y="5138805"/>
                <a:ext cx="179640" cy="178200"/>
              </p14:xfrm>
            </p:contentPart>
          </mc:Choice>
          <mc:Fallback xmlns="">
            <p:pic>
              <p:nvPicPr>
                <p:cNvPr id="65" name="Ink 64"/>
              </p:nvPicPr>
              <p:blipFill>
                <a:blip r:embed="rId59"/>
              </p:blipFill>
              <p:spPr>
                <a:xfrm>
                  <a:off x="4019025" y="5138805"/>
                  <a:ext cx="179640" cy="17820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66" name="Ink 65"/>
                <p14:cNvContentPartPr/>
                <p14:nvPr/>
              </p14:nvContentPartPr>
              <p14:xfrm>
                <a:off x="4250145" y="5111085"/>
                <a:ext cx="124200" cy="215280"/>
              </p14:xfrm>
            </p:contentPart>
          </mc:Choice>
          <mc:Fallback xmlns="">
            <p:pic>
              <p:nvPicPr>
                <p:cNvPr id="66" name="Ink 65"/>
              </p:nvPicPr>
              <p:blipFill>
                <a:blip r:embed="rId61"/>
              </p:blipFill>
              <p:spPr>
                <a:xfrm>
                  <a:off x="4250145" y="5111085"/>
                  <a:ext cx="124200" cy="21528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67" name="Ink 66"/>
                <p14:cNvContentPartPr/>
                <p14:nvPr/>
              </p14:nvContentPartPr>
              <p14:xfrm>
                <a:off x="4456065" y="5131965"/>
                <a:ext cx="159120" cy="196920"/>
              </p14:xfrm>
            </p:contentPart>
          </mc:Choice>
          <mc:Fallback xmlns="">
            <p:pic>
              <p:nvPicPr>
                <p:cNvPr id="67" name="Ink 66"/>
              </p:nvPicPr>
              <p:blipFill>
                <a:blip r:embed="rId63"/>
              </p:blipFill>
              <p:spPr>
                <a:xfrm>
                  <a:off x="4456065" y="5131965"/>
                  <a:ext cx="159120" cy="196920"/>
                </a:xfrm>
                <a:prstGeom prst="rect"/>
              </p:spPr>
            </p:pic>
          </mc:Fallback>
        </mc:AlternateContent>
      </p:grpSp>
      <mc:AlternateContent xmlns:mc="http://schemas.openxmlformats.org/markup-compatibility/2006" xmlns:p14="http://schemas.microsoft.com/office/powerpoint/2010/main">
        <mc:Choice Requires="p14">
          <p:contentPart p14:bwMode="auto" r:id="rId64">
            <p14:nvContentPartPr>
              <p14:cNvPr id="69" name="Ink 68"/>
              <p14:cNvContentPartPr/>
              <p14:nvPr/>
            </p14:nvContentPartPr>
            <p14:xfrm>
              <a:off x="6363705" y="2286525"/>
              <a:ext cx="234720" cy="6120"/>
            </p14:xfrm>
          </p:contentPart>
        </mc:Choice>
        <mc:Fallback xmlns="">
          <p:pic>
            <p:nvPicPr>
              <p:cNvPr id="69" name="Ink 68"/>
            </p:nvPicPr>
            <p:blipFill>
              <a:blip r:embed="rId65"/>
            </p:blipFill>
            <p:spPr>
              <a:xfrm>
                <a:off x="6363705" y="2286525"/>
                <a:ext cx="234720" cy="612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70" name="Ink 69"/>
              <p14:cNvContentPartPr/>
              <p14:nvPr/>
            </p14:nvContentPartPr>
            <p14:xfrm>
              <a:off x="6374505" y="2194725"/>
              <a:ext cx="264240" cy="270000"/>
            </p14:xfrm>
          </p:contentPart>
        </mc:Choice>
        <mc:Fallback xmlns="">
          <p:pic>
            <p:nvPicPr>
              <p:cNvPr id="70" name="Ink 69"/>
            </p:nvPicPr>
            <p:blipFill>
              <a:blip r:embed="rId67"/>
            </p:blipFill>
            <p:spPr>
              <a:xfrm>
                <a:off x="6374505" y="2194725"/>
                <a:ext cx="264240" cy="270000"/>
              </a:xfrm>
              <a:prstGeom prst="rect"/>
            </p:spPr>
          </p:pic>
        </mc:Fallback>
      </mc:AlternateContent>
      <p:grpSp>
        <p:nvGrpSpPr>
          <p:cNvPr id="84" name="Group 83"/>
          <p:cNvGrpSpPr/>
          <p:nvPr/>
        </p:nvGrpSpPr>
        <p:grpSpPr>
          <a:xfrm>
            <a:off x="6822705" y="2145405"/>
            <a:ext cx="1865880" cy="328320"/>
            <a:chOff x="6822705" y="2145405"/>
            <a:chExt cx="1865880" cy="328320"/>
          </a:xfrm>
        </p:grpSpPr>
        <mc:AlternateContent xmlns:mc="http://schemas.openxmlformats.org/markup-compatibility/2006" xmlns:p14="http://schemas.microsoft.com/office/powerpoint/2010/main">
          <mc:Choice Requires="p14">
            <p:contentPart p14:bwMode="auto" r:id="rId68">
              <p14:nvContentPartPr>
                <p14:cNvPr id="72" name="Ink 71"/>
                <p14:cNvContentPartPr/>
                <p14:nvPr/>
              </p14:nvContentPartPr>
              <p14:xfrm>
                <a:off x="6822705" y="2219205"/>
                <a:ext cx="146880" cy="239040"/>
              </p14:xfrm>
            </p:contentPart>
          </mc:Choice>
          <mc:Fallback xmlns="">
            <p:pic>
              <p:nvPicPr>
                <p:cNvPr id="72" name="Ink 71"/>
              </p:nvPicPr>
              <p:blipFill>
                <a:blip r:embed="rId69"/>
              </p:blipFill>
              <p:spPr>
                <a:xfrm>
                  <a:off x="6822705" y="2219205"/>
                  <a:ext cx="146880" cy="23904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73" name="Ink 72"/>
                <p14:cNvContentPartPr/>
                <p14:nvPr/>
              </p14:nvContentPartPr>
              <p14:xfrm>
                <a:off x="7002705" y="2223525"/>
                <a:ext cx="103680" cy="231840"/>
              </p14:xfrm>
            </p:contentPart>
          </mc:Choice>
          <mc:Fallback xmlns="">
            <p:pic>
              <p:nvPicPr>
                <p:cNvPr id="73" name="Ink 72"/>
              </p:nvPicPr>
              <p:blipFill>
                <a:blip r:embed="rId71"/>
              </p:blipFill>
              <p:spPr>
                <a:xfrm>
                  <a:off x="7002705" y="2223525"/>
                  <a:ext cx="103680" cy="2318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74" name="Ink 73"/>
                <p14:cNvContentPartPr/>
                <p14:nvPr/>
              </p14:nvContentPartPr>
              <p14:xfrm>
                <a:off x="7196025" y="2253045"/>
                <a:ext cx="141480" cy="220680"/>
              </p14:xfrm>
            </p:contentPart>
          </mc:Choice>
          <mc:Fallback xmlns="">
            <p:pic>
              <p:nvPicPr>
                <p:cNvPr id="74" name="Ink 73"/>
              </p:nvPicPr>
              <p:blipFill>
                <a:blip r:embed="rId73"/>
              </p:blipFill>
              <p:spPr>
                <a:xfrm>
                  <a:off x="7196025" y="2253045"/>
                  <a:ext cx="141480" cy="22068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75" name="Ink 74"/>
                <p14:cNvContentPartPr/>
                <p14:nvPr/>
              </p14:nvContentPartPr>
              <p14:xfrm>
                <a:off x="7369545" y="2253405"/>
                <a:ext cx="125640" cy="179280"/>
              </p14:xfrm>
            </p:contentPart>
          </mc:Choice>
          <mc:Fallback xmlns="">
            <p:pic>
              <p:nvPicPr>
                <p:cNvPr id="75" name="Ink 74"/>
              </p:nvPicPr>
              <p:blipFill>
                <a:blip r:embed="rId75"/>
              </p:blipFill>
              <p:spPr>
                <a:xfrm>
                  <a:off x="7369545" y="2253405"/>
                  <a:ext cx="125640" cy="17928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77" name="Ink 76"/>
                <p14:cNvContentPartPr/>
                <p14:nvPr/>
              </p14:nvContentPartPr>
              <p14:xfrm>
                <a:off x="7640985" y="2249445"/>
                <a:ext cx="178200" cy="165240"/>
              </p14:xfrm>
            </p:contentPart>
          </mc:Choice>
          <mc:Fallback xmlns="">
            <p:pic>
              <p:nvPicPr>
                <p:cNvPr id="77" name="Ink 76"/>
              </p:nvPicPr>
              <p:blipFill>
                <a:blip r:embed="rId77"/>
              </p:blipFill>
              <p:spPr>
                <a:xfrm>
                  <a:off x="7640985" y="2249445"/>
                  <a:ext cx="178200" cy="16524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78" name="Ink 77"/>
                <p14:cNvContentPartPr/>
                <p14:nvPr/>
              </p14:nvContentPartPr>
              <p14:xfrm>
                <a:off x="7651425" y="2223525"/>
                <a:ext cx="137520" cy="201960"/>
              </p14:xfrm>
            </p:contentPart>
          </mc:Choice>
          <mc:Fallback xmlns="">
            <p:pic>
              <p:nvPicPr>
                <p:cNvPr id="78" name="Ink 77"/>
              </p:nvPicPr>
              <p:blipFill>
                <a:blip r:embed="rId79"/>
              </p:blipFill>
              <p:spPr>
                <a:xfrm>
                  <a:off x="7651425" y="2223525"/>
                  <a:ext cx="137520" cy="20196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80" name="Ink 79"/>
                <p14:cNvContentPartPr/>
                <p14:nvPr/>
              </p14:nvContentPartPr>
              <p14:xfrm>
                <a:off x="7935105" y="2179965"/>
                <a:ext cx="120240" cy="260640"/>
              </p14:xfrm>
            </p:contentPart>
          </mc:Choice>
          <mc:Fallback xmlns="">
            <p:pic>
              <p:nvPicPr>
                <p:cNvPr id="80" name="Ink 79"/>
              </p:nvPicPr>
              <p:blipFill>
                <a:blip r:embed="rId81"/>
              </p:blipFill>
              <p:spPr>
                <a:xfrm>
                  <a:off x="7935105" y="2179965"/>
                  <a:ext cx="120240" cy="26064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81" name="Ink 80"/>
                <p14:cNvContentPartPr/>
                <p14:nvPr/>
              </p14:nvContentPartPr>
              <p14:xfrm>
                <a:off x="8125185" y="2201205"/>
                <a:ext cx="123120" cy="209520"/>
              </p14:xfrm>
            </p:contentPart>
          </mc:Choice>
          <mc:Fallback xmlns="">
            <p:pic>
              <p:nvPicPr>
                <p:cNvPr id="81" name="Ink 80"/>
              </p:nvPicPr>
              <p:blipFill>
                <a:blip r:embed="rId83"/>
              </p:blipFill>
              <p:spPr>
                <a:xfrm>
                  <a:off x="8125185" y="2201205"/>
                  <a:ext cx="123120" cy="20952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82" name="Ink 81"/>
                <p14:cNvContentPartPr/>
                <p14:nvPr/>
              </p14:nvContentPartPr>
              <p14:xfrm>
                <a:off x="8341185" y="2167005"/>
                <a:ext cx="144720" cy="231120"/>
              </p14:xfrm>
            </p:contentPart>
          </mc:Choice>
          <mc:Fallback xmlns="">
            <p:pic>
              <p:nvPicPr>
                <p:cNvPr id="82" name="Ink 81"/>
              </p:nvPicPr>
              <p:blipFill>
                <a:blip r:embed="rId85"/>
              </p:blipFill>
              <p:spPr>
                <a:xfrm>
                  <a:off x="8341185" y="2167005"/>
                  <a:ext cx="144720" cy="23112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83" name="Ink 82"/>
                <p14:cNvContentPartPr/>
                <p14:nvPr/>
              </p14:nvContentPartPr>
              <p14:xfrm>
                <a:off x="8553225" y="2145405"/>
                <a:ext cx="135360" cy="222840"/>
              </p14:xfrm>
            </p:contentPart>
          </mc:Choice>
          <mc:Fallback xmlns="">
            <p:pic>
              <p:nvPicPr>
                <p:cNvPr id="83" name="Ink 82"/>
              </p:nvPicPr>
              <p:blipFill>
                <a:blip r:embed="rId87"/>
              </p:blipFill>
              <p:spPr>
                <a:xfrm>
                  <a:off x="8553225" y="2145405"/>
                  <a:ext cx="135360" cy="222840"/>
                </a:xfrm>
                <a:prstGeom prst="rect"/>
              </p:spPr>
            </p:pic>
          </mc:Fallback>
        </mc:AlternateContent>
      </p:grpSp>
      <p:grpSp>
        <p:nvGrpSpPr>
          <p:cNvPr id="96" name="Group 95"/>
          <p:cNvGrpSpPr/>
          <p:nvPr/>
        </p:nvGrpSpPr>
        <p:grpSpPr>
          <a:xfrm>
            <a:off x="2802585" y="2689725"/>
            <a:ext cx="2179440" cy="437760"/>
            <a:chOff x="2802585" y="2689725"/>
            <a:chExt cx="2179440" cy="437760"/>
          </a:xfrm>
        </p:grpSpPr>
        <mc:AlternateContent xmlns:mc="http://schemas.openxmlformats.org/markup-compatibility/2006" xmlns:p14="http://schemas.microsoft.com/office/powerpoint/2010/main">
          <mc:Choice Requires="p14">
            <p:contentPart p14:bwMode="auto" r:id="rId88">
              <p14:nvContentPartPr>
                <p14:cNvPr id="85" name="Ink 84"/>
                <p14:cNvContentPartPr/>
                <p14:nvPr/>
              </p14:nvContentPartPr>
              <p14:xfrm>
                <a:off x="2815905" y="2849925"/>
                <a:ext cx="147960" cy="1440"/>
              </p14:xfrm>
            </p:contentPart>
          </mc:Choice>
          <mc:Fallback xmlns="">
            <p:pic>
              <p:nvPicPr>
                <p:cNvPr id="85" name="Ink 84"/>
              </p:nvPicPr>
              <p:blipFill>
                <a:blip r:embed="rId89"/>
              </p:blipFill>
              <p:spPr>
                <a:xfrm>
                  <a:off x="2815905" y="2849925"/>
                  <a:ext cx="147960" cy="144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86" name="Ink 85"/>
                <p14:cNvContentPartPr/>
                <p14:nvPr/>
              </p14:nvContentPartPr>
              <p14:xfrm>
                <a:off x="2802585" y="2782965"/>
                <a:ext cx="215640" cy="293760"/>
              </p14:xfrm>
            </p:contentPart>
          </mc:Choice>
          <mc:Fallback xmlns="">
            <p:pic>
              <p:nvPicPr>
                <p:cNvPr id="86" name="Ink 85"/>
              </p:nvPicPr>
              <p:blipFill>
                <a:blip r:embed="rId91"/>
              </p:blipFill>
              <p:spPr>
                <a:xfrm>
                  <a:off x="2802585" y="2782965"/>
                  <a:ext cx="215640" cy="29376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88" name="Ink 87"/>
                <p14:cNvContentPartPr/>
                <p14:nvPr/>
              </p14:nvContentPartPr>
              <p14:xfrm>
                <a:off x="3243585" y="2777565"/>
                <a:ext cx="162360" cy="272160"/>
              </p14:xfrm>
            </p:contentPart>
          </mc:Choice>
          <mc:Fallback xmlns="">
            <p:pic>
              <p:nvPicPr>
                <p:cNvPr id="88" name="Ink 87"/>
              </p:nvPicPr>
              <p:blipFill>
                <a:blip r:embed="rId93"/>
              </p:blipFill>
              <p:spPr>
                <a:xfrm>
                  <a:off x="3243585" y="2777565"/>
                  <a:ext cx="162360" cy="27216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89" name="Ink 88"/>
                <p14:cNvContentPartPr/>
                <p14:nvPr/>
              </p14:nvContentPartPr>
              <p14:xfrm>
                <a:off x="3477945" y="2835885"/>
                <a:ext cx="119160" cy="185400"/>
              </p14:xfrm>
            </p:contentPart>
          </mc:Choice>
          <mc:Fallback xmlns="">
            <p:pic>
              <p:nvPicPr>
                <p:cNvPr id="89" name="Ink 88"/>
              </p:nvPicPr>
              <p:blipFill>
                <a:blip r:embed="rId95"/>
              </p:blipFill>
              <p:spPr>
                <a:xfrm>
                  <a:off x="3477945" y="2835885"/>
                  <a:ext cx="119160" cy="18540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90" name="Ink 89"/>
                <p14:cNvContentPartPr/>
                <p14:nvPr/>
              </p14:nvContentPartPr>
              <p14:xfrm>
                <a:off x="3689265" y="2795205"/>
                <a:ext cx="126720" cy="219240"/>
              </p14:xfrm>
            </p:contentPart>
          </mc:Choice>
          <mc:Fallback xmlns="">
            <p:pic>
              <p:nvPicPr>
                <p:cNvPr id="90" name="Ink 89"/>
              </p:nvPicPr>
              <p:blipFill>
                <a:blip r:embed="rId97"/>
              </p:blipFill>
              <p:spPr>
                <a:xfrm>
                  <a:off x="3689265" y="2795205"/>
                  <a:ext cx="126720" cy="21924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91" name="Ink 90"/>
                <p14:cNvContentPartPr/>
                <p14:nvPr/>
              </p14:nvContentPartPr>
              <p14:xfrm>
                <a:off x="3918945" y="2796285"/>
                <a:ext cx="163440" cy="203040"/>
              </p14:xfrm>
            </p:contentPart>
          </mc:Choice>
          <mc:Fallback xmlns="">
            <p:pic>
              <p:nvPicPr>
                <p:cNvPr id="91" name="Ink 90"/>
              </p:nvPicPr>
              <p:blipFill>
                <a:blip r:embed="rId99"/>
              </p:blipFill>
              <p:spPr>
                <a:xfrm>
                  <a:off x="3918945" y="2796285"/>
                  <a:ext cx="163440" cy="20304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92" name="Ink 91"/>
                <p14:cNvContentPartPr/>
                <p14:nvPr/>
              </p14:nvContentPartPr>
              <p14:xfrm>
                <a:off x="4156545" y="2689725"/>
                <a:ext cx="84240" cy="437760"/>
              </p14:xfrm>
            </p:contentPart>
          </mc:Choice>
          <mc:Fallback xmlns="">
            <p:pic>
              <p:nvPicPr>
                <p:cNvPr id="92" name="Ink 91"/>
              </p:nvPicPr>
              <p:blipFill>
                <a:blip r:embed="rId101"/>
              </p:blipFill>
              <p:spPr>
                <a:xfrm>
                  <a:off x="4156545" y="2689725"/>
                  <a:ext cx="84240" cy="43776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93" name="Ink 92"/>
                <p14:cNvContentPartPr/>
                <p14:nvPr/>
              </p14:nvContentPartPr>
              <p14:xfrm>
                <a:off x="4326105" y="2810325"/>
                <a:ext cx="201240" cy="235800"/>
              </p14:xfrm>
            </p:contentPart>
          </mc:Choice>
          <mc:Fallback xmlns="">
            <p:pic>
              <p:nvPicPr>
                <p:cNvPr id="93" name="Ink 92"/>
              </p:nvPicPr>
              <p:blipFill>
                <a:blip r:embed="rId103"/>
              </p:blipFill>
              <p:spPr>
                <a:xfrm>
                  <a:off x="4326105" y="2810325"/>
                  <a:ext cx="201240" cy="23580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94" name="Ink 93"/>
                <p14:cNvContentPartPr/>
                <p14:nvPr/>
              </p14:nvContentPartPr>
              <p14:xfrm>
                <a:off x="4723905" y="2908605"/>
                <a:ext cx="197640" cy="10080"/>
              </p14:xfrm>
            </p:contentPart>
          </mc:Choice>
          <mc:Fallback xmlns="">
            <p:pic>
              <p:nvPicPr>
                <p:cNvPr id="94" name="Ink 93"/>
              </p:nvPicPr>
              <p:blipFill>
                <a:blip r:embed="rId105"/>
              </p:blipFill>
              <p:spPr>
                <a:xfrm>
                  <a:off x="4723905" y="2908605"/>
                  <a:ext cx="197640" cy="1008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95" name="Ink 94"/>
                <p14:cNvContentPartPr/>
                <p14:nvPr/>
              </p14:nvContentPartPr>
              <p14:xfrm>
                <a:off x="4762425" y="2797725"/>
                <a:ext cx="219600" cy="259560"/>
              </p14:xfrm>
            </p:contentPart>
          </mc:Choice>
          <mc:Fallback xmlns="">
            <p:pic>
              <p:nvPicPr>
                <p:cNvPr id="95" name="Ink 94"/>
              </p:nvPicPr>
              <p:blipFill>
                <a:blip r:embed="rId107"/>
              </p:blipFill>
              <p:spPr>
                <a:xfrm>
                  <a:off x="4762425" y="2797725"/>
                  <a:ext cx="219600" cy="259560"/>
                </a:xfrm>
                <a:prstGeom prst="rect"/>
              </p:spPr>
            </p:pic>
          </mc:Fallback>
        </mc:AlternateContent>
      </p:grpSp>
      <p:grpSp>
        <p:nvGrpSpPr>
          <p:cNvPr id="106" name="Group 105"/>
          <p:cNvGrpSpPr/>
          <p:nvPr/>
        </p:nvGrpSpPr>
        <p:grpSpPr>
          <a:xfrm>
            <a:off x="5201625" y="2704485"/>
            <a:ext cx="1225800" cy="366840"/>
            <a:chOff x="5201625" y="2704485"/>
            <a:chExt cx="1225800" cy="366840"/>
          </a:xfrm>
        </p:grpSpPr>
        <mc:AlternateContent xmlns:mc="http://schemas.openxmlformats.org/markup-compatibility/2006" xmlns:p14="http://schemas.microsoft.com/office/powerpoint/2010/main">
          <mc:Choice Requires="p14">
            <p:contentPart p14:bwMode="auto" r:id="rId108">
              <p14:nvContentPartPr>
                <p14:cNvPr id="97" name="Ink 96"/>
                <p14:cNvContentPartPr/>
                <p14:nvPr/>
              </p14:nvContentPartPr>
              <p14:xfrm>
                <a:off x="5201625" y="2757045"/>
                <a:ext cx="176040" cy="231120"/>
              </p14:xfrm>
            </p:contentPart>
          </mc:Choice>
          <mc:Fallback xmlns="">
            <p:pic>
              <p:nvPicPr>
                <p:cNvPr id="97" name="Ink 96"/>
              </p:nvPicPr>
              <p:blipFill>
                <a:blip r:embed="rId109"/>
              </p:blipFill>
              <p:spPr>
                <a:xfrm>
                  <a:off x="5201625" y="2757045"/>
                  <a:ext cx="176040" cy="23112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98" name="Ink 97"/>
                <p14:cNvContentPartPr/>
                <p14:nvPr/>
              </p14:nvContentPartPr>
              <p14:xfrm>
                <a:off x="5314665" y="2747685"/>
                <a:ext cx="5040" cy="323640"/>
              </p14:xfrm>
            </p:contentPart>
          </mc:Choice>
          <mc:Fallback xmlns="">
            <p:pic>
              <p:nvPicPr>
                <p:cNvPr id="98" name="Ink 97"/>
              </p:nvPicPr>
              <p:blipFill>
                <a:blip r:embed="rId111"/>
              </p:blipFill>
              <p:spPr>
                <a:xfrm>
                  <a:off x="5314665" y="2747685"/>
                  <a:ext cx="5040" cy="32364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99" name="Ink 98"/>
                <p14:cNvContentPartPr/>
                <p14:nvPr/>
              </p14:nvContentPartPr>
              <p14:xfrm>
                <a:off x="5379105" y="2815005"/>
                <a:ext cx="212760" cy="191880"/>
              </p14:xfrm>
            </p:contentPart>
          </mc:Choice>
          <mc:Fallback xmlns="">
            <p:pic>
              <p:nvPicPr>
                <p:cNvPr id="99" name="Ink 98"/>
              </p:nvPicPr>
              <p:blipFill>
                <a:blip r:embed="rId113"/>
              </p:blipFill>
              <p:spPr>
                <a:xfrm>
                  <a:off x="5379105" y="2815005"/>
                  <a:ext cx="212760" cy="19188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100" name="Ink 99"/>
                <p14:cNvContentPartPr/>
                <p14:nvPr/>
              </p14:nvContentPartPr>
              <p14:xfrm>
                <a:off x="5523825" y="2816445"/>
                <a:ext cx="12600" cy="244440"/>
              </p14:xfrm>
            </p:contentPart>
          </mc:Choice>
          <mc:Fallback xmlns="">
            <p:pic>
              <p:nvPicPr>
                <p:cNvPr id="100" name="Ink 99"/>
              </p:nvPicPr>
              <p:blipFill>
                <a:blip r:embed="rId115"/>
              </p:blipFill>
              <p:spPr>
                <a:xfrm>
                  <a:off x="5523825" y="2816445"/>
                  <a:ext cx="12600" cy="24444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101" name="Ink 100"/>
                <p14:cNvContentPartPr/>
                <p14:nvPr/>
              </p14:nvContentPartPr>
              <p14:xfrm>
                <a:off x="5633265" y="2789085"/>
                <a:ext cx="126000" cy="232560"/>
              </p14:xfrm>
            </p:contentPart>
          </mc:Choice>
          <mc:Fallback xmlns="">
            <p:pic>
              <p:nvPicPr>
                <p:cNvPr id="101" name="Ink 100"/>
              </p:nvPicPr>
              <p:blipFill>
                <a:blip r:embed="rId117"/>
              </p:blipFill>
              <p:spPr>
                <a:xfrm>
                  <a:off x="5633265" y="2789085"/>
                  <a:ext cx="126000" cy="23256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02" name="Ink 101"/>
                <p14:cNvContentPartPr/>
                <p14:nvPr/>
              </p14:nvContentPartPr>
              <p14:xfrm>
                <a:off x="5933145" y="2711325"/>
                <a:ext cx="84600" cy="291600"/>
              </p14:xfrm>
            </p:contentPart>
          </mc:Choice>
          <mc:Fallback xmlns="">
            <p:pic>
              <p:nvPicPr>
                <p:cNvPr id="102" name="Ink 101"/>
              </p:nvPicPr>
              <p:blipFill>
                <a:blip r:embed="rId119"/>
              </p:blipFill>
              <p:spPr>
                <a:xfrm>
                  <a:off x="5933145" y="2711325"/>
                  <a:ext cx="84600" cy="29160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03" name="Ink 102"/>
                <p14:cNvContentPartPr/>
                <p14:nvPr/>
              </p14:nvContentPartPr>
              <p14:xfrm>
                <a:off x="6102705" y="2710245"/>
                <a:ext cx="101520" cy="254160"/>
              </p14:xfrm>
            </p:contentPart>
          </mc:Choice>
          <mc:Fallback xmlns="">
            <p:pic>
              <p:nvPicPr>
                <p:cNvPr id="103" name="Ink 102"/>
              </p:nvPicPr>
              <p:blipFill>
                <a:blip r:embed="rId121"/>
              </p:blipFill>
              <p:spPr>
                <a:xfrm>
                  <a:off x="6102705" y="2710245"/>
                  <a:ext cx="101520" cy="25416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104" name="Ink 103"/>
                <p14:cNvContentPartPr/>
                <p14:nvPr/>
              </p14:nvContentPartPr>
              <p14:xfrm>
                <a:off x="6280905" y="2704485"/>
                <a:ext cx="120960" cy="21240"/>
              </p14:xfrm>
            </p:contentPart>
          </mc:Choice>
          <mc:Fallback xmlns="">
            <p:pic>
              <p:nvPicPr>
                <p:cNvPr id="104" name="Ink 103"/>
              </p:nvPicPr>
              <p:blipFill>
                <a:blip r:embed="rId123"/>
              </p:blipFill>
              <p:spPr>
                <a:xfrm>
                  <a:off x="6280905" y="2704485"/>
                  <a:ext cx="120960" cy="2124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05" name="Ink 104"/>
                <p14:cNvContentPartPr/>
                <p14:nvPr/>
              </p14:nvContentPartPr>
              <p14:xfrm>
                <a:off x="6287745" y="2728965"/>
                <a:ext cx="139680" cy="212400"/>
              </p14:xfrm>
            </p:contentPart>
          </mc:Choice>
          <mc:Fallback xmlns="">
            <p:pic>
              <p:nvPicPr>
                <p:cNvPr id="105" name="Ink 104"/>
              </p:nvPicPr>
              <p:blipFill>
                <a:blip r:embed="rId125"/>
              </p:blipFill>
              <p:spPr>
                <a:xfrm>
                  <a:off x="6287745" y="2728965"/>
                  <a:ext cx="139680" cy="212400"/>
                </a:xfrm>
                <a:prstGeom prst="rect"/>
              </p:spPr>
            </p:pic>
          </mc:Fallback>
        </mc:AlternateContent>
      </p:grpSp>
      <p:grpSp>
        <p:nvGrpSpPr>
          <p:cNvPr id="115" name="Group 114"/>
          <p:cNvGrpSpPr/>
          <p:nvPr/>
        </p:nvGrpSpPr>
        <p:grpSpPr>
          <a:xfrm>
            <a:off x="4248705" y="3330165"/>
            <a:ext cx="1103400" cy="304200"/>
            <a:chOff x="4248705" y="3330165"/>
            <a:chExt cx="1103400" cy="304200"/>
          </a:xfrm>
        </p:grpSpPr>
        <mc:AlternateContent xmlns:mc="http://schemas.openxmlformats.org/markup-compatibility/2006" xmlns:p14="http://schemas.microsoft.com/office/powerpoint/2010/main">
          <mc:Choice Requires="p14">
            <p:contentPart p14:bwMode="auto" r:id="rId126">
              <p14:nvContentPartPr>
                <p14:cNvPr id="107" name="Ink 106"/>
                <p14:cNvContentPartPr/>
                <p14:nvPr/>
              </p14:nvContentPartPr>
              <p14:xfrm>
                <a:off x="4251225" y="3406845"/>
                <a:ext cx="152640" cy="4320"/>
              </p14:xfrm>
            </p:contentPart>
          </mc:Choice>
          <mc:Fallback xmlns="">
            <p:pic>
              <p:nvPicPr>
                <p:cNvPr id="107" name="Ink 106"/>
              </p:nvPicPr>
              <p:blipFill>
                <a:blip r:embed="rId127"/>
              </p:blipFill>
              <p:spPr>
                <a:xfrm>
                  <a:off x="4251225" y="3406845"/>
                  <a:ext cx="152640" cy="432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08" name="Ink 107"/>
                <p14:cNvContentPartPr/>
                <p14:nvPr/>
              </p14:nvContentPartPr>
              <p14:xfrm>
                <a:off x="4248705" y="3349245"/>
                <a:ext cx="202680" cy="207000"/>
              </p14:xfrm>
            </p:contentPart>
          </mc:Choice>
          <mc:Fallback xmlns="">
            <p:pic>
              <p:nvPicPr>
                <p:cNvPr id="108" name="Ink 107"/>
              </p:nvPicPr>
              <p:blipFill>
                <a:blip r:embed="rId129"/>
              </p:blipFill>
              <p:spPr>
                <a:xfrm>
                  <a:off x="4248705" y="3349245"/>
                  <a:ext cx="202680" cy="20700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10" name="Ink 109"/>
                <p14:cNvContentPartPr/>
                <p14:nvPr/>
              </p14:nvContentPartPr>
              <p14:xfrm>
                <a:off x="4649745" y="3330165"/>
                <a:ext cx="132840" cy="226440"/>
              </p14:xfrm>
            </p:contentPart>
          </mc:Choice>
          <mc:Fallback xmlns="">
            <p:pic>
              <p:nvPicPr>
                <p:cNvPr id="110" name="Ink 109"/>
              </p:nvPicPr>
              <p:blipFill>
                <a:blip r:embed="rId131"/>
              </p:blipFill>
              <p:spPr>
                <a:xfrm>
                  <a:off x="4649745" y="3330165"/>
                  <a:ext cx="132840" cy="22644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11" name="Ink 110"/>
                <p14:cNvContentPartPr/>
                <p14:nvPr/>
              </p14:nvContentPartPr>
              <p14:xfrm>
                <a:off x="4875465" y="3363645"/>
                <a:ext cx="111600" cy="227880"/>
              </p14:xfrm>
            </p:contentPart>
          </mc:Choice>
          <mc:Fallback xmlns="">
            <p:pic>
              <p:nvPicPr>
                <p:cNvPr id="111" name="Ink 110"/>
              </p:nvPicPr>
              <p:blipFill>
                <a:blip r:embed="rId133"/>
              </p:blipFill>
              <p:spPr>
                <a:xfrm>
                  <a:off x="4875465" y="3363645"/>
                  <a:ext cx="111600" cy="227880"/>
                </a:xfrm>
                <a:prstGeom prst="rect"/>
              </p:spPr>
            </p:pic>
          </mc:Fallback>
        </mc:AlternateContent>
        <mc:AlternateContent xmlns:mc="http://schemas.openxmlformats.org/markup-compatibility/2006" xmlns:p14="http://schemas.microsoft.com/office/powerpoint/2010/main">
          <mc:Choice Requires="p14">
            <p:contentPart p14:bwMode="auto" r:id="rId134">
              <p14:nvContentPartPr>
                <p14:cNvPr id="112" name="Ink 111"/>
                <p14:cNvContentPartPr/>
                <p14:nvPr/>
              </p14:nvContentPartPr>
              <p14:xfrm>
                <a:off x="5107665" y="3366165"/>
                <a:ext cx="13680" cy="59040"/>
              </p14:xfrm>
            </p:contentPart>
          </mc:Choice>
          <mc:Fallback xmlns="">
            <p:pic>
              <p:nvPicPr>
                <p:cNvPr id="112" name="Ink 111"/>
              </p:nvPicPr>
              <p:blipFill>
                <a:blip r:embed="rId135"/>
              </p:blipFill>
              <p:spPr>
                <a:xfrm>
                  <a:off x="5107665" y="3366165"/>
                  <a:ext cx="13680" cy="5904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113" name="Ink 112"/>
                <p14:cNvContentPartPr/>
                <p14:nvPr/>
              </p14:nvContentPartPr>
              <p14:xfrm>
                <a:off x="5115225" y="3542925"/>
                <a:ext cx="12600" cy="69840"/>
              </p14:xfrm>
            </p:contentPart>
          </mc:Choice>
          <mc:Fallback xmlns="">
            <p:pic>
              <p:nvPicPr>
                <p:cNvPr id="113" name="Ink 112"/>
              </p:nvPicPr>
              <p:blipFill>
                <a:blip r:embed="rId137"/>
              </p:blipFill>
              <p:spPr>
                <a:xfrm>
                  <a:off x="5115225" y="3542925"/>
                  <a:ext cx="12600" cy="6984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114" name="Ink 113"/>
                <p14:cNvContentPartPr/>
                <p14:nvPr/>
              </p14:nvContentPartPr>
              <p14:xfrm>
                <a:off x="5239425" y="3374805"/>
                <a:ext cx="112680" cy="259560"/>
              </p14:xfrm>
            </p:contentPart>
          </mc:Choice>
          <mc:Fallback xmlns="">
            <p:pic>
              <p:nvPicPr>
                <p:cNvPr id="114" name="Ink 113"/>
              </p:nvPicPr>
              <p:blipFill>
                <a:blip r:embed="rId139"/>
              </p:blipFill>
              <p:spPr>
                <a:xfrm>
                  <a:off x="5239425" y="3374805"/>
                  <a:ext cx="112680" cy="259560"/>
                </a:xfrm>
                <a:prstGeom prst="rect"/>
              </p:spPr>
            </p:pic>
          </mc:Fallback>
        </mc:AlternateContent>
      </p:grpSp>
      <mc:AlternateContent xmlns:mc="http://schemas.openxmlformats.org/markup-compatibility/2006" xmlns:p14="http://schemas.microsoft.com/office/powerpoint/2010/main">
        <mc:Choice Requires="p14">
          <p:contentPart p14:bwMode="auto" r:id="rId140">
            <p14:nvContentPartPr>
              <p14:cNvPr id="2" name="Ink 1"/>
              <p14:cNvContentPartPr/>
              <p14:nvPr/>
            </p14:nvContentPartPr>
            <p14:xfrm>
              <a:off x="5564046" y="3280314"/>
              <a:ext cx="146880" cy="389160"/>
            </p14:xfrm>
          </p:contentPart>
        </mc:Choice>
        <mc:Fallback xmlns="">
          <p:pic>
            <p:nvPicPr>
              <p:cNvPr id="2" name="Ink 1"/>
            </p:nvPicPr>
            <p:blipFill>
              <a:blip r:embed="rId141"/>
            </p:blipFill>
            <p:spPr>
              <a:xfrm>
                <a:off x="5564046" y="3280314"/>
                <a:ext cx="146880" cy="389160"/>
              </a:xfrm>
              <a:prstGeom prst="rect"/>
            </p:spPr>
          </p:pic>
        </mc:Fallback>
      </mc:AlternateContent>
      <p:grpSp>
        <p:nvGrpSpPr>
          <p:cNvPr id="25" name="Group 24"/>
          <p:cNvGrpSpPr/>
          <p:nvPr/>
        </p:nvGrpSpPr>
        <p:grpSpPr>
          <a:xfrm>
            <a:off x="5821806" y="3173394"/>
            <a:ext cx="2251800" cy="663120"/>
            <a:chOff x="5821806" y="3173394"/>
            <a:chExt cx="2251800" cy="663120"/>
          </a:xfrm>
        </p:grpSpPr>
        <mc:AlternateContent xmlns:mc="http://schemas.openxmlformats.org/markup-compatibility/2006" xmlns:p14="http://schemas.microsoft.com/office/powerpoint/2010/main">
          <mc:Choice Requires="p14">
            <p:contentPart p14:bwMode="auto" r:id="rId142">
              <p14:nvContentPartPr>
                <p14:cNvPr id="9" name="Ink 8"/>
                <p14:cNvContentPartPr/>
                <p14:nvPr/>
              </p14:nvContentPartPr>
              <p14:xfrm>
                <a:off x="5821806" y="3318474"/>
                <a:ext cx="805320" cy="289080"/>
              </p14:xfrm>
            </p:contentPart>
          </mc:Choice>
          <mc:Fallback xmlns="">
            <p:pic>
              <p:nvPicPr>
                <p:cNvPr id="9" name="Ink 8"/>
              </p:nvPicPr>
              <p:blipFill>
                <a:blip r:embed="rId143"/>
              </p:blipFill>
              <p:spPr>
                <a:xfrm>
                  <a:off x="5821806" y="3318474"/>
                  <a:ext cx="805320" cy="28908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16" name="Ink 15"/>
                <p14:cNvContentPartPr/>
                <p14:nvPr/>
              </p14:nvContentPartPr>
              <p14:xfrm>
                <a:off x="6414366" y="3424674"/>
                <a:ext cx="113760" cy="24480"/>
              </p14:xfrm>
            </p:contentPart>
          </mc:Choice>
          <mc:Fallback xmlns="">
            <p:pic>
              <p:nvPicPr>
                <p:cNvPr id="16" name="Ink 15"/>
              </p:nvPicPr>
              <p:blipFill>
                <a:blip r:embed="rId145"/>
              </p:blipFill>
              <p:spPr>
                <a:xfrm>
                  <a:off x="6414366" y="3424674"/>
                  <a:ext cx="113760" cy="2448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17" name="Ink 16"/>
                <p14:cNvContentPartPr/>
                <p14:nvPr/>
              </p14:nvContentPartPr>
              <p14:xfrm>
                <a:off x="6038166" y="3232434"/>
                <a:ext cx="119880" cy="84240"/>
              </p14:xfrm>
            </p:contentPart>
          </mc:Choice>
          <mc:Fallback xmlns="">
            <p:pic>
              <p:nvPicPr>
                <p:cNvPr id="17" name="Ink 16"/>
              </p:nvPicPr>
              <p:blipFill>
                <a:blip r:embed="rId147"/>
              </p:blipFill>
              <p:spPr>
                <a:xfrm>
                  <a:off x="6038166" y="3232434"/>
                  <a:ext cx="119880" cy="8424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18" name="Ink 17"/>
                <p14:cNvContentPartPr/>
                <p14:nvPr/>
              </p14:nvContentPartPr>
              <p14:xfrm>
                <a:off x="6789486" y="3333594"/>
                <a:ext cx="36360" cy="56160"/>
              </p14:xfrm>
            </p:contentPart>
          </mc:Choice>
          <mc:Fallback xmlns="">
            <p:pic>
              <p:nvPicPr>
                <p:cNvPr id="18" name="Ink 17"/>
              </p:nvPicPr>
              <p:blipFill>
                <a:blip r:embed="rId149"/>
              </p:blipFill>
              <p:spPr>
                <a:xfrm>
                  <a:off x="6789486" y="3333594"/>
                  <a:ext cx="36360" cy="5616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9" name="Ink 18"/>
                <p14:cNvContentPartPr/>
                <p14:nvPr/>
              </p14:nvContentPartPr>
              <p14:xfrm>
                <a:off x="6799566" y="3524394"/>
                <a:ext cx="34920" cy="56160"/>
              </p14:xfrm>
            </p:contentPart>
          </mc:Choice>
          <mc:Fallback xmlns="">
            <p:pic>
              <p:nvPicPr>
                <p:cNvPr id="19" name="Ink 18"/>
              </p:nvPicPr>
              <p:blipFill>
                <a:blip r:embed="rId151"/>
              </p:blipFill>
              <p:spPr>
                <a:xfrm>
                  <a:off x="6799566" y="3524394"/>
                  <a:ext cx="34920" cy="5616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21" name="Ink 20"/>
                <p14:cNvContentPartPr/>
                <p14:nvPr/>
              </p14:nvContentPartPr>
              <p14:xfrm>
                <a:off x="6950406" y="3251154"/>
                <a:ext cx="889920" cy="585360"/>
              </p14:xfrm>
            </p:contentPart>
          </mc:Choice>
          <mc:Fallback xmlns="">
            <p:pic>
              <p:nvPicPr>
                <p:cNvPr id="21" name="Ink 20"/>
              </p:nvPicPr>
              <p:blipFill>
                <a:blip r:embed="rId153"/>
              </p:blipFill>
              <p:spPr>
                <a:xfrm>
                  <a:off x="6950406" y="3251154"/>
                  <a:ext cx="889920" cy="585360"/>
                </a:xfrm>
                <a:prstGeom prst="rect"/>
              </p:spPr>
            </p:pic>
          </mc:Fallback>
        </mc:AlternateContent>
        <mc:AlternateContent xmlns:mc="http://schemas.openxmlformats.org/markup-compatibility/2006" xmlns:p14="http://schemas.microsoft.com/office/powerpoint/2010/main">
          <mc:Choice Requires="p14">
            <p:contentPart p14:bwMode="auto" r:id="rId154">
              <p14:nvContentPartPr>
                <p14:cNvPr id="22" name="Ink 21"/>
                <p14:cNvContentPartPr/>
                <p14:nvPr/>
              </p14:nvContentPartPr>
              <p14:xfrm>
                <a:off x="7736286" y="3401634"/>
                <a:ext cx="164160" cy="31320"/>
              </p14:xfrm>
            </p:contentPart>
          </mc:Choice>
          <mc:Fallback xmlns="">
            <p:pic>
              <p:nvPicPr>
                <p:cNvPr id="22" name="Ink 21"/>
              </p:nvPicPr>
              <p:blipFill>
                <a:blip r:embed="rId155"/>
              </p:blipFill>
              <p:spPr>
                <a:xfrm>
                  <a:off x="7736286" y="3401634"/>
                  <a:ext cx="164160" cy="3132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23" name="Ink 22"/>
                <p14:cNvContentPartPr/>
                <p14:nvPr/>
              </p14:nvContentPartPr>
              <p14:xfrm>
                <a:off x="7332726" y="3230994"/>
                <a:ext cx="135720" cy="106920"/>
              </p14:xfrm>
            </p:contentPart>
          </mc:Choice>
          <mc:Fallback xmlns="">
            <p:pic>
              <p:nvPicPr>
                <p:cNvPr id="23" name="Ink 22"/>
              </p:nvPicPr>
              <p:blipFill>
                <a:blip r:embed="rId157"/>
              </p:blipFill>
              <p:spPr>
                <a:xfrm>
                  <a:off x="7332726" y="3230994"/>
                  <a:ext cx="135720" cy="10692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24" name="Ink 23"/>
                <p14:cNvContentPartPr/>
                <p14:nvPr/>
              </p14:nvContentPartPr>
              <p14:xfrm>
                <a:off x="7932486" y="3173394"/>
                <a:ext cx="141120" cy="494280"/>
              </p14:xfrm>
            </p:contentPart>
          </mc:Choice>
          <mc:Fallback xmlns="">
            <p:pic>
              <p:nvPicPr>
                <p:cNvPr id="24" name="Ink 23"/>
              </p:nvPicPr>
              <p:blipFill>
                <a:blip r:embed="rId159"/>
              </p:blipFill>
              <p:spPr>
                <a:xfrm>
                  <a:off x="7932486" y="3173394"/>
                  <a:ext cx="141120" cy="494280"/>
                </a:xfrm>
                <a:prstGeom prst="rect"/>
              </p:spPr>
            </p:pic>
          </mc:Fallback>
        </mc:AlternateContent>
      </p:grpSp>
      <mc:AlternateContent xmlns:mc="http://schemas.openxmlformats.org/markup-compatibility/2006" xmlns:p14="http://schemas.microsoft.com/office/powerpoint/2010/main">
        <mc:Choice Requires="p14">
          <p:contentPart p14:bwMode="auto" r:id="rId160">
            <p14:nvContentPartPr>
              <p14:cNvPr id="122" name="Ink 121"/>
              <p14:cNvContentPartPr/>
              <p14:nvPr/>
            </p14:nvContentPartPr>
            <p14:xfrm>
              <a:off x="8843320" y="3938214"/>
              <a:ext cx="117000" cy="254880"/>
            </p14:xfrm>
          </p:contentPart>
        </mc:Choice>
        <mc:Fallback xmlns="">
          <p:pic>
            <p:nvPicPr>
              <p:cNvPr id="122" name="Ink 121"/>
            </p:nvPicPr>
            <p:blipFill>
              <a:blip r:embed="rId161"/>
            </p:blipFill>
            <p:spPr>
              <a:xfrm>
                <a:off x="8843320" y="3938214"/>
                <a:ext cx="117000" cy="254880"/>
              </a:xfrm>
              <a:prstGeom prst="rect"/>
            </p:spPr>
          </p:pic>
        </mc:Fallback>
      </mc:AlternateContent>
      <p:grpSp>
        <p:nvGrpSpPr>
          <p:cNvPr id="124" name="Group 123"/>
          <p:cNvGrpSpPr/>
          <p:nvPr/>
        </p:nvGrpSpPr>
        <p:grpSpPr>
          <a:xfrm>
            <a:off x="8362360" y="2597574"/>
            <a:ext cx="1588320" cy="1206360"/>
            <a:chOff x="8362360" y="2597574"/>
            <a:chExt cx="1588320" cy="1206360"/>
          </a:xfrm>
        </p:grpSpPr>
        <mc:AlternateContent xmlns:mc="http://schemas.openxmlformats.org/markup-compatibility/2006" xmlns:p14="http://schemas.microsoft.com/office/powerpoint/2010/main">
          <mc:Choice Requires="p14">
            <p:contentPart p14:bwMode="auto" r:id="rId162">
              <p14:nvContentPartPr>
                <p14:cNvPr id="26" name="Ink 25"/>
                <p14:cNvContentPartPr/>
                <p14:nvPr/>
              </p14:nvContentPartPr>
              <p14:xfrm>
                <a:off x="8593840" y="2744814"/>
                <a:ext cx="154440" cy="257760"/>
              </p14:xfrm>
            </p:contentPart>
          </mc:Choice>
          <mc:Fallback xmlns="">
            <p:pic>
              <p:nvPicPr>
                <p:cNvPr id="26" name="Ink 25"/>
              </p:nvPicPr>
              <p:blipFill>
                <a:blip r:embed="rId163"/>
              </p:blipFill>
              <p:spPr>
                <a:xfrm>
                  <a:off x="8593840" y="2744814"/>
                  <a:ext cx="154440" cy="257760"/>
                </a:xfrm>
                <a:prstGeom prst="rect"/>
              </p:spPr>
            </p:pic>
          </mc:Fallback>
        </mc:AlternateContent>
        <mc:AlternateContent xmlns:mc="http://schemas.openxmlformats.org/markup-compatibility/2006" xmlns:p14="http://schemas.microsoft.com/office/powerpoint/2010/main">
          <mc:Choice Requires="p14">
            <p:contentPart p14:bwMode="auto" r:id="rId164">
              <p14:nvContentPartPr>
                <p14:cNvPr id="27" name="Ink 26"/>
                <p14:cNvContentPartPr/>
                <p14:nvPr/>
              </p14:nvContentPartPr>
              <p14:xfrm>
                <a:off x="8796520" y="2734374"/>
                <a:ext cx="81720" cy="245880"/>
              </p14:xfrm>
            </p:contentPart>
          </mc:Choice>
          <mc:Fallback xmlns="">
            <p:pic>
              <p:nvPicPr>
                <p:cNvPr id="27" name="Ink 26"/>
              </p:nvPicPr>
              <p:blipFill>
                <a:blip r:embed="rId165"/>
              </p:blipFill>
              <p:spPr>
                <a:xfrm>
                  <a:off x="8796520" y="2734374"/>
                  <a:ext cx="81720" cy="24588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28" name="Ink 27"/>
                <p14:cNvContentPartPr/>
                <p14:nvPr/>
              </p14:nvContentPartPr>
              <p14:xfrm>
                <a:off x="8953840" y="2728974"/>
                <a:ext cx="133920" cy="219600"/>
              </p14:xfrm>
            </p:contentPart>
          </mc:Choice>
          <mc:Fallback xmlns="">
            <p:pic>
              <p:nvPicPr>
                <p:cNvPr id="28" name="Ink 27"/>
              </p:nvPicPr>
              <p:blipFill>
                <a:blip r:embed="rId167"/>
              </p:blipFill>
              <p:spPr>
                <a:xfrm>
                  <a:off x="8953840" y="2728974"/>
                  <a:ext cx="133920" cy="219600"/>
                </a:xfrm>
                <a:prstGeom prst="rect"/>
              </p:spPr>
            </p:pic>
          </mc:Fallback>
        </mc:AlternateContent>
        <mc:AlternateContent xmlns:mc="http://schemas.openxmlformats.org/markup-compatibility/2006" xmlns:p14="http://schemas.microsoft.com/office/powerpoint/2010/main">
          <mc:Choice Requires="p14">
            <p:contentPart p14:bwMode="auto" r:id="rId168">
              <p14:nvContentPartPr>
                <p14:cNvPr id="29" name="Ink 28"/>
                <p14:cNvContentPartPr/>
                <p14:nvPr/>
              </p14:nvContentPartPr>
              <p14:xfrm>
                <a:off x="9124120" y="2720334"/>
                <a:ext cx="106920" cy="186480"/>
              </p14:xfrm>
            </p:contentPart>
          </mc:Choice>
          <mc:Fallback xmlns="">
            <p:pic>
              <p:nvPicPr>
                <p:cNvPr id="29" name="Ink 28"/>
              </p:nvPicPr>
              <p:blipFill>
                <a:blip r:embed="rId169"/>
              </p:blipFill>
              <p:spPr>
                <a:xfrm>
                  <a:off x="9124120" y="2720334"/>
                  <a:ext cx="106920" cy="18648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30" name="Ink 29"/>
                <p14:cNvContentPartPr/>
                <p14:nvPr/>
              </p14:nvContentPartPr>
              <p14:xfrm>
                <a:off x="8539480" y="3067014"/>
                <a:ext cx="783000" cy="27000"/>
              </p14:xfrm>
            </p:contentPart>
          </mc:Choice>
          <mc:Fallback xmlns="">
            <p:pic>
              <p:nvPicPr>
                <p:cNvPr id="30" name="Ink 29"/>
              </p:nvPicPr>
              <p:blipFill>
                <a:blip r:embed="rId171"/>
              </p:blipFill>
              <p:spPr>
                <a:xfrm>
                  <a:off x="8539480" y="3067014"/>
                  <a:ext cx="783000" cy="2700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32" name="Ink 31"/>
                <p14:cNvContentPartPr/>
                <p14:nvPr/>
              </p14:nvContentPartPr>
              <p14:xfrm>
                <a:off x="8554960" y="3192294"/>
                <a:ext cx="128880" cy="202320"/>
              </p14:xfrm>
            </p:contentPart>
          </mc:Choice>
          <mc:Fallback xmlns="">
            <p:pic>
              <p:nvPicPr>
                <p:cNvPr id="32" name="Ink 31"/>
              </p:nvPicPr>
              <p:blipFill>
                <a:blip r:embed="rId173"/>
              </p:blipFill>
              <p:spPr>
                <a:xfrm>
                  <a:off x="8554960" y="3192294"/>
                  <a:ext cx="128880" cy="202320"/>
                </a:xfrm>
                <a:prstGeom prst="rect"/>
              </p:spPr>
            </p:pic>
          </mc:Fallback>
        </mc:AlternateContent>
        <mc:AlternateContent xmlns:mc="http://schemas.openxmlformats.org/markup-compatibility/2006" xmlns:p14="http://schemas.microsoft.com/office/powerpoint/2010/main">
          <mc:Choice Requires="p14">
            <p:contentPart p14:bwMode="auto" r:id="rId174">
              <p14:nvContentPartPr>
                <p14:cNvPr id="33" name="Ink 32"/>
                <p14:cNvContentPartPr/>
                <p14:nvPr/>
              </p14:nvContentPartPr>
              <p14:xfrm>
                <a:off x="8718040" y="3214974"/>
                <a:ext cx="102240" cy="174960"/>
              </p14:xfrm>
            </p:contentPart>
          </mc:Choice>
          <mc:Fallback xmlns="">
            <p:pic>
              <p:nvPicPr>
                <p:cNvPr id="33" name="Ink 32"/>
              </p:nvPicPr>
              <p:blipFill>
                <a:blip r:embed="rId175"/>
              </p:blipFill>
              <p:spPr>
                <a:xfrm>
                  <a:off x="8718040" y="3214974"/>
                  <a:ext cx="102240" cy="17496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34" name="Ink 33"/>
                <p14:cNvContentPartPr/>
                <p14:nvPr/>
              </p14:nvContentPartPr>
              <p14:xfrm>
                <a:off x="8863120" y="3224334"/>
                <a:ext cx="115920" cy="200880"/>
              </p14:xfrm>
            </p:contentPart>
          </mc:Choice>
          <mc:Fallback xmlns="">
            <p:pic>
              <p:nvPicPr>
                <p:cNvPr id="34" name="Ink 33"/>
              </p:nvPicPr>
              <p:blipFill>
                <a:blip r:embed="rId177"/>
              </p:blipFill>
              <p:spPr>
                <a:xfrm>
                  <a:off x="8863120" y="3224334"/>
                  <a:ext cx="115920" cy="20088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35" name="Ink 34"/>
                <p14:cNvContentPartPr/>
                <p14:nvPr/>
              </p14:nvContentPartPr>
              <p14:xfrm>
                <a:off x="9086320" y="3205614"/>
                <a:ext cx="86760" cy="170280"/>
              </p14:xfrm>
            </p:contentPart>
          </mc:Choice>
          <mc:Fallback xmlns="">
            <p:pic>
              <p:nvPicPr>
                <p:cNvPr id="35" name="Ink 34"/>
              </p:nvPicPr>
              <p:blipFill>
                <a:blip r:embed="rId179"/>
              </p:blipFill>
              <p:spPr>
                <a:xfrm>
                  <a:off x="9086320" y="3205614"/>
                  <a:ext cx="86760" cy="17028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37" name="Ink 36"/>
                <p14:cNvContentPartPr/>
                <p14:nvPr/>
              </p14:nvContentPartPr>
              <p14:xfrm>
                <a:off x="8362360" y="2597574"/>
                <a:ext cx="993240" cy="394560"/>
              </p14:xfrm>
            </p:contentPart>
          </mc:Choice>
          <mc:Fallback xmlns="">
            <p:pic>
              <p:nvPicPr>
                <p:cNvPr id="37" name="Ink 36"/>
              </p:nvPicPr>
              <p:blipFill>
                <a:blip r:embed="rId181"/>
              </p:blipFill>
              <p:spPr>
                <a:xfrm>
                  <a:off x="8362360" y="2597574"/>
                  <a:ext cx="993240" cy="39456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38" name="Ink 37"/>
                <p14:cNvContentPartPr/>
                <p14:nvPr/>
              </p14:nvContentPartPr>
              <p14:xfrm>
                <a:off x="9478720" y="2672814"/>
                <a:ext cx="167400" cy="184320"/>
              </p14:xfrm>
            </p:contentPart>
          </mc:Choice>
          <mc:Fallback xmlns="">
            <p:pic>
              <p:nvPicPr>
                <p:cNvPr id="38" name="Ink 37"/>
              </p:nvPicPr>
              <p:blipFill>
                <a:blip r:embed="rId183"/>
              </p:blipFill>
              <p:spPr>
                <a:xfrm>
                  <a:off x="9478720" y="2672814"/>
                  <a:ext cx="167400" cy="18432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41" name="Ink 40"/>
                <p14:cNvContentPartPr/>
                <p14:nvPr/>
              </p14:nvContentPartPr>
              <p14:xfrm>
                <a:off x="9622720" y="2651214"/>
                <a:ext cx="7200" cy="284040"/>
              </p14:xfrm>
            </p:contentPart>
          </mc:Choice>
          <mc:Fallback xmlns="">
            <p:pic>
              <p:nvPicPr>
                <p:cNvPr id="41" name="Ink 40"/>
              </p:nvPicPr>
              <p:blipFill>
                <a:blip r:embed="rId185"/>
              </p:blipFill>
              <p:spPr>
                <a:xfrm>
                  <a:off x="9622720" y="2651214"/>
                  <a:ext cx="7200" cy="28404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53" name="Ink 52"/>
                <p14:cNvContentPartPr/>
                <p14:nvPr/>
              </p14:nvContentPartPr>
              <p14:xfrm>
                <a:off x="9704800" y="2674254"/>
                <a:ext cx="94320" cy="259200"/>
              </p14:xfrm>
            </p:contentPart>
          </mc:Choice>
          <mc:Fallback xmlns="">
            <p:pic>
              <p:nvPicPr>
                <p:cNvPr id="53" name="Ink 52"/>
              </p:nvPicPr>
              <p:blipFill>
                <a:blip r:embed="rId187"/>
              </p:blipFill>
              <p:spPr>
                <a:xfrm>
                  <a:off x="9704800" y="2674254"/>
                  <a:ext cx="94320" cy="25920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60" name="Ink 59"/>
                <p14:cNvContentPartPr/>
                <p14:nvPr/>
              </p14:nvContentPartPr>
              <p14:xfrm>
                <a:off x="9876160" y="2710974"/>
                <a:ext cx="74520" cy="129960"/>
              </p14:xfrm>
            </p:contentPart>
          </mc:Choice>
          <mc:Fallback xmlns="">
            <p:pic>
              <p:nvPicPr>
                <p:cNvPr id="60" name="Ink 59"/>
              </p:nvPicPr>
              <p:blipFill>
                <a:blip r:embed="rId189"/>
              </p:blipFill>
              <p:spPr>
                <a:xfrm>
                  <a:off x="9876160" y="2710974"/>
                  <a:ext cx="74520" cy="12996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63" name="Ink 62"/>
                <p14:cNvContentPartPr/>
                <p14:nvPr/>
              </p14:nvContentPartPr>
              <p14:xfrm>
                <a:off x="8500960" y="3130374"/>
                <a:ext cx="696240" cy="299880"/>
              </p14:xfrm>
            </p:contentPart>
          </mc:Choice>
          <mc:Fallback xmlns="">
            <p:pic>
              <p:nvPicPr>
                <p:cNvPr id="63" name="Ink 62"/>
              </p:nvPicPr>
              <p:blipFill>
                <a:blip r:embed="rId191"/>
              </p:blipFill>
              <p:spPr>
                <a:xfrm>
                  <a:off x="8500960" y="3130374"/>
                  <a:ext cx="696240" cy="29988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76" name="Ink 75"/>
                <p14:cNvContentPartPr/>
                <p14:nvPr/>
              </p14:nvContentPartPr>
              <p14:xfrm>
                <a:off x="8710480" y="3558414"/>
                <a:ext cx="169920" cy="170640"/>
              </p14:xfrm>
            </p:contentPart>
          </mc:Choice>
          <mc:Fallback xmlns="">
            <p:pic>
              <p:nvPicPr>
                <p:cNvPr id="76" name="Ink 75"/>
              </p:nvPicPr>
              <p:blipFill>
                <a:blip r:embed="rId193"/>
              </p:blipFill>
              <p:spPr>
                <a:xfrm>
                  <a:off x="8710480" y="3558414"/>
                  <a:ext cx="169920" cy="17064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79" name="Ink 78"/>
                <p14:cNvContentPartPr/>
                <p14:nvPr/>
              </p14:nvContentPartPr>
              <p14:xfrm>
                <a:off x="8931160" y="3541854"/>
                <a:ext cx="129600" cy="173520"/>
              </p14:xfrm>
            </p:contentPart>
          </mc:Choice>
          <mc:Fallback xmlns="">
            <p:pic>
              <p:nvPicPr>
                <p:cNvPr id="79" name="Ink 78"/>
              </p:nvPicPr>
              <p:blipFill>
                <a:blip r:embed="rId195"/>
              </p:blipFill>
              <p:spPr>
                <a:xfrm>
                  <a:off x="8931160" y="3541854"/>
                  <a:ext cx="129600" cy="17352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87" name="Ink 86"/>
                <p14:cNvContentPartPr/>
                <p14:nvPr/>
              </p14:nvContentPartPr>
              <p14:xfrm>
                <a:off x="8950960" y="3614574"/>
                <a:ext cx="159120" cy="30600"/>
              </p14:xfrm>
            </p:contentPart>
          </mc:Choice>
          <mc:Fallback xmlns="">
            <p:pic>
              <p:nvPicPr>
                <p:cNvPr id="87" name="Ink 86"/>
              </p:nvPicPr>
              <p:blipFill>
                <a:blip r:embed="rId197"/>
              </p:blipFill>
              <p:spPr>
                <a:xfrm>
                  <a:off x="8950960" y="3614574"/>
                  <a:ext cx="159120" cy="30600"/>
                </a:xfrm>
                <a:prstGeom prst="rect"/>
              </p:spPr>
            </p:pic>
          </mc:Fallback>
        </mc:AlternateContent>
        <mc:AlternateContent xmlns:mc="http://schemas.openxmlformats.org/markup-compatibility/2006" xmlns:p14="http://schemas.microsoft.com/office/powerpoint/2010/main">
          <mc:Choice Requires="p14">
            <p:contentPart p14:bwMode="auto" r:id="rId198">
              <p14:nvContentPartPr>
                <p14:cNvPr id="109" name="Ink 108"/>
                <p14:cNvContentPartPr/>
                <p14:nvPr/>
              </p14:nvContentPartPr>
              <p14:xfrm>
                <a:off x="9187840" y="3520614"/>
                <a:ext cx="106560" cy="157680"/>
              </p14:xfrm>
            </p:contentPart>
          </mc:Choice>
          <mc:Fallback xmlns="">
            <p:pic>
              <p:nvPicPr>
                <p:cNvPr id="109" name="Ink 108"/>
              </p:nvPicPr>
              <p:blipFill>
                <a:blip r:embed="rId199"/>
              </p:blipFill>
              <p:spPr>
                <a:xfrm>
                  <a:off x="9187840" y="3520614"/>
                  <a:ext cx="106560" cy="15768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p14:cNvContentPartPr/>
                <p14:nvPr/>
              </p14:nvContentPartPr>
              <p14:xfrm>
                <a:off x="9193960" y="3429174"/>
                <a:ext cx="122040" cy="353520"/>
              </p14:xfrm>
            </p:contentPart>
          </mc:Choice>
          <mc:Fallback xmlns="">
            <p:pic>
              <p:nvPicPr>
                <p:cNvPr id="117" name="Ink 116"/>
              </p:nvPicPr>
              <p:blipFill>
                <a:blip r:embed="rId201"/>
              </p:blipFill>
              <p:spPr>
                <a:xfrm>
                  <a:off x="9193960" y="3429174"/>
                  <a:ext cx="122040" cy="353520"/>
                </a:xfrm>
                <a:prstGeom prst="rect"/>
              </p:spPr>
            </p:pic>
          </mc:Fallback>
        </mc:AlternateContent>
        <mc:AlternateContent xmlns:mc="http://schemas.openxmlformats.org/markup-compatibility/2006" xmlns:p14="http://schemas.microsoft.com/office/powerpoint/2010/main">
          <mc:Choice Requires="p14">
            <p:contentPart p14:bwMode="auto" r:id="rId202">
              <p14:nvContentPartPr>
                <p14:cNvPr id="119" name="Ink 118"/>
                <p14:cNvContentPartPr/>
                <p14:nvPr/>
              </p14:nvContentPartPr>
              <p14:xfrm>
                <a:off x="9861400" y="2654814"/>
                <a:ext cx="62640" cy="289440"/>
              </p14:xfrm>
            </p:contentPart>
          </mc:Choice>
          <mc:Fallback xmlns="">
            <p:pic>
              <p:nvPicPr>
                <p:cNvPr id="119" name="Ink 118"/>
              </p:nvPicPr>
              <p:blipFill>
                <a:blip r:embed="rId203"/>
              </p:blipFill>
              <p:spPr>
                <a:xfrm>
                  <a:off x="9861400" y="2654814"/>
                  <a:ext cx="62640" cy="28944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21" name="Ink 120"/>
                <p14:cNvContentPartPr/>
                <p14:nvPr/>
              </p14:nvContentPartPr>
              <p14:xfrm>
                <a:off x="8761600" y="3450054"/>
                <a:ext cx="414000" cy="353880"/>
              </p14:xfrm>
            </p:contentPart>
          </mc:Choice>
          <mc:Fallback xmlns="">
            <p:pic>
              <p:nvPicPr>
                <p:cNvPr id="121" name="Ink 120"/>
              </p:nvPicPr>
              <p:blipFill>
                <a:blip r:embed="rId205"/>
              </p:blipFill>
              <p:spPr>
                <a:xfrm>
                  <a:off x="8761600" y="3450054"/>
                  <a:ext cx="414000" cy="353880"/>
                </a:xfrm>
                <a:prstGeom prst="rect"/>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p14:cNvContentPartPr/>
                <p14:nvPr/>
              </p14:nvContentPartPr>
              <p14:xfrm>
                <a:off x="9421120" y="2660574"/>
                <a:ext cx="364320" cy="395640"/>
              </p14:xfrm>
            </p:contentPart>
          </mc:Choice>
          <mc:Fallback xmlns="">
            <p:pic>
              <p:nvPicPr>
                <p:cNvPr id="123" name="Ink 122"/>
              </p:nvPicPr>
              <p:blipFill>
                <a:blip r:embed="rId207"/>
              </p:blipFill>
              <p:spPr>
                <a:xfrm>
                  <a:off x="9421120" y="2660574"/>
                  <a:ext cx="364320" cy="395640"/>
                </a:xfrm>
                <a:prstGeom prst="rect"/>
              </p:spPr>
            </p:pic>
          </mc:Fallback>
        </mc:AlternateContent>
      </p:grpSp>
      <p:grpSp>
        <p:nvGrpSpPr>
          <p:cNvPr id="127" name="Group 126"/>
          <p:cNvGrpSpPr/>
          <p:nvPr/>
        </p:nvGrpSpPr>
        <p:grpSpPr>
          <a:xfrm>
            <a:off x="9646840" y="3217494"/>
            <a:ext cx="268200" cy="248040"/>
            <a:chOff x="9646840" y="3217494"/>
            <a:chExt cx="268200" cy="248040"/>
          </a:xfrm>
        </p:grpSpPr>
        <mc:AlternateContent xmlns:mc="http://schemas.openxmlformats.org/markup-compatibility/2006" xmlns:p14="http://schemas.microsoft.com/office/powerpoint/2010/main">
          <mc:Choice Requires="p14">
            <p:contentPart p14:bwMode="auto" r:id="rId208">
              <p14:nvContentPartPr>
                <p14:cNvPr id="125" name="Ink 124"/>
                <p14:cNvContentPartPr/>
                <p14:nvPr/>
              </p14:nvContentPartPr>
              <p14:xfrm>
                <a:off x="9646840" y="3241974"/>
                <a:ext cx="101520" cy="205560"/>
              </p14:xfrm>
            </p:contentPart>
          </mc:Choice>
          <mc:Fallback xmlns="">
            <p:pic>
              <p:nvPicPr>
                <p:cNvPr id="125" name="Ink 124"/>
              </p:nvPicPr>
              <p:blipFill>
                <a:blip r:embed="rId209"/>
              </p:blipFill>
              <p:spPr>
                <a:xfrm>
                  <a:off x="9646840" y="3241974"/>
                  <a:ext cx="101520" cy="20556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26" name="Ink 125"/>
                <p14:cNvContentPartPr/>
                <p14:nvPr/>
              </p14:nvContentPartPr>
              <p14:xfrm>
                <a:off x="9829000" y="3217494"/>
                <a:ext cx="86040" cy="248040"/>
              </p14:xfrm>
            </p:contentPart>
          </mc:Choice>
          <mc:Fallback xmlns="">
            <p:pic>
              <p:nvPicPr>
                <p:cNvPr id="126" name="Ink 125"/>
              </p:nvPicPr>
              <p:blipFill>
                <a:blip r:embed="rId211"/>
              </p:blipFill>
              <p:spPr>
                <a:xfrm>
                  <a:off x="9829000" y="3217494"/>
                  <a:ext cx="86040" cy="248040"/>
                </a:xfrm>
                <a:prstGeom prst="rect"/>
              </p:spPr>
            </p:pic>
          </mc:Fallback>
        </mc:AlternateContent>
      </p:grpSp>
      <p:grpSp>
        <p:nvGrpSpPr>
          <p:cNvPr id="139" name="Group 138"/>
          <p:cNvGrpSpPr/>
          <p:nvPr/>
        </p:nvGrpSpPr>
        <p:grpSpPr>
          <a:xfrm>
            <a:off x="2841006" y="932754"/>
            <a:ext cx="5013000" cy="688320"/>
            <a:chOff x="2841006" y="932754"/>
            <a:chExt cx="5013000" cy="688320"/>
          </a:xfrm>
        </p:grpSpPr>
        <mc:AlternateContent xmlns:mc="http://schemas.openxmlformats.org/markup-compatibility/2006" xmlns:p14="http://schemas.microsoft.com/office/powerpoint/2010/main">
          <mc:Choice Requires="p14">
            <p:contentPart p14:bwMode="auto" r:id="rId212">
              <p14:nvContentPartPr>
                <p14:cNvPr id="128" name="Ink 127"/>
                <p14:cNvContentPartPr/>
                <p14:nvPr/>
              </p14:nvContentPartPr>
              <p14:xfrm>
                <a:off x="2841006" y="1407234"/>
                <a:ext cx="320040" cy="213840"/>
              </p14:xfrm>
            </p:contentPart>
          </mc:Choice>
          <mc:Fallback xmlns="">
            <p:pic>
              <p:nvPicPr>
                <p:cNvPr id="128" name="Ink 127"/>
              </p:nvPicPr>
              <p:blipFill>
                <a:blip r:embed="rId213"/>
              </p:blipFill>
              <p:spPr>
                <a:xfrm>
                  <a:off x="2841006" y="1407234"/>
                  <a:ext cx="320040" cy="21384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p14:cNvContentPartPr/>
                <p14:nvPr/>
              </p14:nvContentPartPr>
              <p14:xfrm>
                <a:off x="3361926" y="1196634"/>
                <a:ext cx="561240" cy="397440"/>
              </p14:xfrm>
            </p:contentPart>
          </mc:Choice>
          <mc:Fallback xmlns="">
            <p:pic>
              <p:nvPicPr>
                <p:cNvPr id="129" name="Ink 128"/>
              </p:nvPicPr>
              <p:blipFill>
                <a:blip r:embed="rId215"/>
              </p:blipFill>
              <p:spPr>
                <a:xfrm>
                  <a:off x="3361926" y="1196634"/>
                  <a:ext cx="561240" cy="39744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30" name="Ink 129"/>
                <p14:cNvContentPartPr/>
                <p14:nvPr/>
              </p14:nvContentPartPr>
              <p14:xfrm>
                <a:off x="3989406" y="1162794"/>
                <a:ext cx="847800" cy="220320"/>
              </p14:xfrm>
            </p:contentPart>
          </mc:Choice>
          <mc:Fallback xmlns="">
            <p:pic>
              <p:nvPicPr>
                <p:cNvPr id="130" name="Ink 129"/>
              </p:nvPicPr>
              <p:blipFill>
                <a:blip r:embed="rId217"/>
              </p:blipFill>
              <p:spPr>
                <a:xfrm>
                  <a:off x="3989406" y="1162794"/>
                  <a:ext cx="847800" cy="22032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31" name="Ink 130"/>
                <p14:cNvContentPartPr/>
                <p14:nvPr/>
              </p14:nvContentPartPr>
              <p14:xfrm>
                <a:off x="4980846" y="1121034"/>
                <a:ext cx="684720" cy="354960"/>
              </p14:xfrm>
            </p:contentPart>
          </mc:Choice>
          <mc:Fallback xmlns="">
            <p:pic>
              <p:nvPicPr>
                <p:cNvPr id="131" name="Ink 130"/>
              </p:nvPicPr>
              <p:blipFill>
                <a:blip r:embed="rId219"/>
              </p:blipFill>
              <p:spPr>
                <a:xfrm>
                  <a:off x="4980846" y="1121034"/>
                  <a:ext cx="684720" cy="354960"/>
                </a:xfrm>
                <a:prstGeom prst="rect"/>
              </p:spPr>
            </p:pic>
          </mc:Fallback>
        </mc:AlternateContent>
        <mc:AlternateContent xmlns:mc="http://schemas.openxmlformats.org/markup-compatibility/2006" xmlns:p14="http://schemas.microsoft.com/office/powerpoint/2010/main">
          <mc:Choice Requires="p14">
            <p:contentPart p14:bwMode="auto" r:id="rId220">
              <p14:nvContentPartPr>
                <p14:cNvPr id="132" name="Ink 131"/>
                <p14:cNvContentPartPr/>
                <p14:nvPr/>
              </p14:nvContentPartPr>
              <p14:xfrm>
                <a:off x="5619846" y="1166394"/>
                <a:ext cx="132480" cy="31320"/>
              </p14:xfrm>
            </p:contentPart>
          </mc:Choice>
          <mc:Fallback xmlns="">
            <p:pic>
              <p:nvPicPr>
                <p:cNvPr id="132" name="Ink 131"/>
              </p:nvPicPr>
              <p:blipFill>
                <a:blip r:embed="rId221"/>
              </p:blipFill>
              <p:spPr>
                <a:xfrm>
                  <a:off x="5619846" y="1166394"/>
                  <a:ext cx="132480" cy="3132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33" name="Ink 132"/>
                <p14:cNvContentPartPr/>
                <p14:nvPr/>
              </p14:nvContentPartPr>
              <p14:xfrm>
                <a:off x="5286486" y="980274"/>
                <a:ext cx="129600" cy="129960"/>
              </p14:xfrm>
            </p:contentPart>
          </mc:Choice>
          <mc:Fallback xmlns="">
            <p:pic>
              <p:nvPicPr>
                <p:cNvPr id="133" name="Ink 132"/>
              </p:nvPicPr>
              <p:blipFill>
                <a:blip r:embed="rId223"/>
              </p:blipFill>
              <p:spPr>
                <a:xfrm>
                  <a:off x="5286486" y="980274"/>
                  <a:ext cx="129600" cy="12996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34" name="Ink 133"/>
                <p14:cNvContentPartPr/>
                <p14:nvPr/>
              </p14:nvContentPartPr>
              <p14:xfrm>
                <a:off x="5904966" y="1173234"/>
                <a:ext cx="240840" cy="236880"/>
              </p14:xfrm>
            </p:contentPart>
          </mc:Choice>
          <mc:Fallback xmlns="">
            <p:pic>
              <p:nvPicPr>
                <p:cNvPr id="134" name="Ink 133"/>
              </p:nvPicPr>
              <p:blipFill>
                <a:blip r:embed="rId225"/>
              </p:blipFill>
              <p:spPr>
                <a:xfrm>
                  <a:off x="5904966" y="1173234"/>
                  <a:ext cx="240840" cy="23688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35" name="Ink 134"/>
                <p14:cNvContentPartPr/>
                <p14:nvPr/>
              </p14:nvContentPartPr>
              <p14:xfrm>
                <a:off x="6003606" y="932754"/>
                <a:ext cx="88200" cy="139320"/>
              </p14:xfrm>
            </p:contentPart>
          </mc:Choice>
          <mc:Fallback xmlns="">
            <p:pic>
              <p:nvPicPr>
                <p:cNvPr id="135" name="Ink 134"/>
              </p:nvPicPr>
              <p:blipFill>
                <a:blip r:embed="rId227"/>
              </p:blipFill>
              <p:spPr>
                <a:xfrm>
                  <a:off x="6003606" y="932754"/>
                  <a:ext cx="88200" cy="139320"/>
                </a:xfrm>
                <a:prstGeom prst="rect"/>
              </p:spPr>
            </p:pic>
          </mc:Fallback>
        </mc:AlternateContent>
        <mc:AlternateContent xmlns:mc="http://schemas.openxmlformats.org/markup-compatibility/2006" xmlns:p14="http://schemas.microsoft.com/office/powerpoint/2010/main">
          <mc:Choice Requires="p14">
            <p:contentPart p14:bwMode="auto" r:id="rId228">
              <p14:nvContentPartPr>
                <p14:cNvPr id="136" name="Ink 135"/>
                <p14:cNvContentPartPr/>
                <p14:nvPr/>
              </p14:nvContentPartPr>
              <p14:xfrm>
                <a:off x="6331926" y="1136874"/>
                <a:ext cx="773640" cy="297360"/>
              </p14:xfrm>
            </p:contentPart>
          </mc:Choice>
          <mc:Fallback xmlns="">
            <p:pic>
              <p:nvPicPr>
                <p:cNvPr id="136" name="Ink 135"/>
              </p:nvPicPr>
              <p:blipFill>
                <a:blip r:embed="rId229"/>
              </p:blipFill>
              <p:spPr>
                <a:xfrm>
                  <a:off x="6331926" y="1136874"/>
                  <a:ext cx="773640" cy="29736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37" name="Ink 136"/>
                <p14:cNvContentPartPr/>
                <p14:nvPr/>
              </p14:nvContentPartPr>
              <p14:xfrm>
                <a:off x="7216806" y="1159194"/>
                <a:ext cx="637200" cy="405360"/>
              </p14:xfrm>
            </p:contentPart>
          </mc:Choice>
          <mc:Fallback xmlns="">
            <p:pic>
              <p:nvPicPr>
                <p:cNvPr id="137" name="Ink 136"/>
              </p:nvPicPr>
              <p:blipFill>
                <a:blip r:embed="rId231"/>
              </p:blipFill>
              <p:spPr>
                <a:xfrm>
                  <a:off x="7216806" y="1159194"/>
                  <a:ext cx="637200" cy="40536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38" name="Ink 137"/>
                <p14:cNvContentPartPr/>
                <p14:nvPr/>
              </p14:nvContentPartPr>
              <p14:xfrm>
                <a:off x="7386006" y="1033194"/>
                <a:ext cx="143280" cy="129960"/>
              </p14:xfrm>
            </p:contentPart>
          </mc:Choice>
          <mc:Fallback xmlns="">
            <p:pic>
              <p:nvPicPr>
                <p:cNvPr id="138" name="Ink 137"/>
              </p:nvPicPr>
              <p:blipFill>
                <a:blip r:embed="rId233"/>
              </p:blipFill>
              <p:spPr>
                <a:xfrm>
                  <a:off x="7386006" y="1033194"/>
                  <a:ext cx="143280" cy="129960"/>
                </a:xfrm>
                <a:prstGeom prst="rect"/>
              </p:spPr>
            </p:pic>
          </mc:Fallback>
        </mc:AlternateContent>
      </p:grpSp>
      <p:grpSp>
        <p:nvGrpSpPr>
          <p:cNvPr id="160" name="Group 159"/>
          <p:cNvGrpSpPr/>
          <p:nvPr/>
        </p:nvGrpSpPr>
        <p:grpSpPr>
          <a:xfrm>
            <a:off x="3391086" y="1568154"/>
            <a:ext cx="4915080" cy="593640"/>
            <a:chOff x="3391086" y="1568154"/>
            <a:chExt cx="4915080" cy="593640"/>
          </a:xfrm>
        </p:grpSpPr>
        <mc:AlternateContent xmlns:mc="http://schemas.openxmlformats.org/markup-compatibility/2006" xmlns:p14="http://schemas.microsoft.com/office/powerpoint/2010/main">
          <mc:Choice Requires="p14">
            <p:contentPart p14:bwMode="auto" r:id="rId234">
              <p14:nvContentPartPr>
                <p14:cNvPr id="147" name="Ink 146"/>
                <p14:cNvContentPartPr/>
                <p14:nvPr/>
              </p14:nvContentPartPr>
              <p14:xfrm>
                <a:off x="3391086" y="1765434"/>
                <a:ext cx="964800" cy="396360"/>
              </p14:xfrm>
            </p:contentPart>
          </mc:Choice>
          <mc:Fallback xmlns="">
            <p:pic>
              <p:nvPicPr>
                <p:cNvPr id="147" name="Ink 146"/>
              </p:nvPicPr>
              <p:blipFill>
                <a:blip r:embed="rId235"/>
              </p:blipFill>
              <p:spPr>
                <a:xfrm>
                  <a:off x="3391086" y="1765434"/>
                  <a:ext cx="964800" cy="39636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148" name="Ink 147"/>
                <p14:cNvContentPartPr/>
                <p14:nvPr/>
              </p14:nvContentPartPr>
              <p14:xfrm>
                <a:off x="4620846" y="1671834"/>
                <a:ext cx="43920" cy="277560"/>
              </p14:xfrm>
            </p:contentPart>
          </mc:Choice>
          <mc:Fallback xmlns="">
            <p:pic>
              <p:nvPicPr>
                <p:cNvPr id="148" name="Ink 147"/>
              </p:nvPicPr>
              <p:blipFill>
                <a:blip r:embed="rId237"/>
              </p:blipFill>
              <p:spPr>
                <a:xfrm>
                  <a:off x="4620846" y="1671834"/>
                  <a:ext cx="43920" cy="27756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49" name="Ink 148"/>
                <p14:cNvContentPartPr/>
                <p14:nvPr/>
              </p14:nvContentPartPr>
              <p14:xfrm>
                <a:off x="4699686" y="1684434"/>
                <a:ext cx="44640" cy="272160"/>
              </p14:xfrm>
            </p:contentPart>
          </mc:Choice>
          <mc:Fallback xmlns="">
            <p:pic>
              <p:nvPicPr>
                <p:cNvPr id="149" name="Ink 148"/>
              </p:nvPicPr>
              <p:blipFill>
                <a:blip r:embed="rId239"/>
              </p:blipFill>
              <p:spPr>
                <a:xfrm>
                  <a:off x="4699686" y="1684434"/>
                  <a:ext cx="44640" cy="27216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50" name="Ink 149"/>
                <p14:cNvContentPartPr/>
                <p14:nvPr/>
              </p14:nvContentPartPr>
              <p14:xfrm>
                <a:off x="4556766" y="1748514"/>
                <a:ext cx="246240" cy="13680"/>
              </p14:xfrm>
            </p:contentPart>
          </mc:Choice>
          <mc:Fallback xmlns="">
            <p:pic>
              <p:nvPicPr>
                <p:cNvPr id="150" name="Ink 149"/>
              </p:nvPicPr>
              <p:blipFill>
                <a:blip r:embed="rId241"/>
              </p:blipFill>
              <p:spPr>
                <a:xfrm>
                  <a:off x="4556766" y="1748514"/>
                  <a:ext cx="246240" cy="1368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51" name="Ink 150"/>
                <p14:cNvContentPartPr/>
                <p14:nvPr/>
              </p14:nvContentPartPr>
              <p14:xfrm>
                <a:off x="4554606" y="1815834"/>
                <a:ext cx="270720" cy="16200"/>
              </p14:xfrm>
            </p:contentPart>
          </mc:Choice>
          <mc:Fallback xmlns="">
            <p:pic>
              <p:nvPicPr>
                <p:cNvPr id="151" name="Ink 150"/>
              </p:nvPicPr>
              <p:blipFill>
                <a:blip r:embed="rId243"/>
              </p:blipFill>
              <p:spPr>
                <a:xfrm>
                  <a:off x="4554606" y="1815834"/>
                  <a:ext cx="270720" cy="1620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p14:cNvContentPartPr/>
                <p14:nvPr/>
              </p14:nvContentPartPr>
              <p14:xfrm>
                <a:off x="4922886" y="1609914"/>
                <a:ext cx="894600" cy="427320"/>
              </p14:xfrm>
            </p:contentPart>
          </mc:Choice>
          <mc:Fallback xmlns="">
            <p:pic>
              <p:nvPicPr>
                <p:cNvPr id="152" name="Ink 151"/>
              </p:nvPicPr>
              <p:blipFill>
                <a:blip r:embed="rId245"/>
              </p:blipFill>
              <p:spPr>
                <a:xfrm>
                  <a:off x="4922886" y="1609914"/>
                  <a:ext cx="894600" cy="427320"/>
                </a:xfrm>
                <a:prstGeom prst="rect"/>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p14:cNvContentPartPr/>
                <p14:nvPr/>
              </p14:nvContentPartPr>
              <p14:xfrm>
                <a:off x="5197206" y="1568154"/>
                <a:ext cx="133920" cy="96840"/>
              </p14:xfrm>
            </p:contentPart>
          </mc:Choice>
          <mc:Fallback xmlns="">
            <p:pic>
              <p:nvPicPr>
                <p:cNvPr id="153" name="Ink 152"/>
              </p:nvPicPr>
              <p:blipFill>
                <a:blip r:embed="rId247"/>
              </p:blipFill>
              <p:spPr>
                <a:xfrm>
                  <a:off x="5197206" y="1568154"/>
                  <a:ext cx="133920" cy="9684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154" name="Ink 153"/>
                <p14:cNvContentPartPr/>
                <p14:nvPr/>
              </p14:nvContentPartPr>
              <p14:xfrm>
                <a:off x="5975166" y="1673274"/>
                <a:ext cx="301320" cy="214920"/>
              </p14:xfrm>
            </p:contentPart>
          </mc:Choice>
          <mc:Fallback xmlns="">
            <p:pic>
              <p:nvPicPr>
                <p:cNvPr id="154" name="Ink 153"/>
              </p:nvPicPr>
              <p:blipFill>
                <a:blip r:embed="rId249"/>
              </p:blipFill>
              <p:spPr>
                <a:xfrm>
                  <a:off x="5975166" y="1673274"/>
                  <a:ext cx="301320" cy="214920"/>
                </a:xfrm>
                <a:prstGeom prst="rect"/>
              </p:spPr>
            </p:pic>
          </mc:Fallback>
        </mc:AlternateContent>
        <mc:AlternateContent xmlns:mc="http://schemas.openxmlformats.org/markup-compatibility/2006" xmlns:p14="http://schemas.microsoft.com/office/powerpoint/2010/main">
          <mc:Choice Requires="p14">
            <p:contentPart p14:bwMode="auto" r:id="rId250">
              <p14:nvContentPartPr>
                <p14:cNvPr id="156" name="Ink 155"/>
                <p14:cNvContentPartPr/>
                <p14:nvPr/>
              </p14:nvContentPartPr>
              <p14:xfrm>
                <a:off x="6370806" y="1688394"/>
                <a:ext cx="825840" cy="275400"/>
              </p14:xfrm>
            </p:contentPart>
          </mc:Choice>
          <mc:Fallback xmlns="">
            <p:pic>
              <p:nvPicPr>
                <p:cNvPr id="156" name="Ink 155"/>
              </p:nvPicPr>
              <p:blipFill>
                <a:blip r:embed="rId251"/>
              </p:blipFill>
              <p:spPr>
                <a:xfrm>
                  <a:off x="6370806" y="1688394"/>
                  <a:ext cx="825840" cy="275400"/>
                </a:xfrm>
                <a:prstGeom prst="rect"/>
              </p:spPr>
            </p:pic>
          </mc:Fallback>
        </mc:AlternateContent>
        <mc:AlternateContent xmlns:mc="http://schemas.openxmlformats.org/markup-compatibility/2006" xmlns:p14="http://schemas.microsoft.com/office/powerpoint/2010/main">
          <mc:Choice Requires="p14">
            <p:contentPart p14:bwMode="auto" r:id="rId252">
              <p14:nvContentPartPr>
                <p14:cNvPr id="157" name="Ink 156"/>
                <p14:cNvContentPartPr/>
                <p14:nvPr/>
              </p14:nvContentPartPr>
              <p14:xfrm>
                <a:off x="6860406" y="1592994"/>
                <a:ext cx="108360" cy="82440"/>
              </p14:xfrm>
            </p:contentPart>
          </mc:Choice>
          <mc:Fallback xmlns="">
            <p:pic>
              <p:nvPicPr>
                <p:cNvPr id="157" name="Ink 156"/>
              </p:nvPicPr>
              <p:blipFill>
                <a:blip r:embed="rId253"/>
              </p:blipFill>
              <p:spPr>
                <a:xfrm>
                  <a:off x="6860406" y="1592994"/>
                  <a:ext cx="108360" cy="82440"/>
                </a:xfrm>
                <a:prstGeom prst="rect"/>
              </p:spPr>
            </p:pic>
          </mc:Fallback>
        </mc:AlternateContent>
        <mc:AlternateContent xmlns:mc="http://schemas.openxmlformats.org/markup-compatibility/2006" xmlns:p14="http://schemas.microsoft.com/office/powerpoint/2010/main">
          <mc:Choice Requires="p14">
            <p:contentPart p14:bwMode="auto" r:id="rId254">
              <p14:nvContentPartPr>
                <p14:cNvPr id="158" name="Ink 157"/>
                <p14:cNvContentPartPr/>
                <p14:nvPr/>
              </p14:nvContentPartPr>
              <p14:xfrm>
                <a:off x="6737286" y="1720794"/>
                <a:ext cx="156240" cy="1080"/>
              </p14:xfrm>
            </p:contentPart>
          </mc:Choice>
          <mc:Fallback xmlns="">
            <p:pic>
              <p:nvPicPr>
                <p:cNvPr id="158" name="Ink 157"/>
              </p:nvPicPr>
              <p:blipFill>
                <a:blip r:embed="rId255"/>
              </p:blipFill>
              <p:spPr>
                <a:xfrm>
                  <a:off x="6737286" y="1720794"/>
                  <a:ext cx="156240" cy="1080"/>
                </a:xfrm>
                <a:prstGeom prst="rect"/>
              </p:spPr>
            </p:pic>
          </mc:Fallback>
        </mc:AlternateContent>
        <mc:AlternateContent xmlns:mc="http://schemas.openxmlformats.org/markup-compatibility/2006" xmlns:p14="http://schemas.microsoft.com/office/powerpoint/2010/main">
          <mc:Choice Requires="p14">
            <p:contentPart p14:bwMode="auto" r:id="rId256">
              <p14:nvContentPartPr>
                <p14:cNvPr id="159" name="Ink 158"/>
                <p14:cNvContentPartPr/>
                <p14:nvPr/>
              </p14:nvContentPartPr>
              <p14:xfrm>
                <a:off x="7311486" y="1733754"/>
                <a:ext cx="994680" cy="242280"/>
              </p14:xfrm>
            </p:contentPart>
          </mc:Choice>
          <mc:Fallback xmlns="">
            <p:pic>
              <p:nvPicPr>
                <p:cNvPr id="159" name="Ink 158"/>
              </p:nvPicPr>
              <p:blipFill>
                <a:blip r:embed="rId257"/>
              </p:blipFill>
              <p:spPr>
                <a:xfrm>
                  <a:off x="7311486" y="1733754"/>
                  <a:ext cx="994680" cy="242280"/>
                </a:xfrm>
                <a:prstGeom prst="rect"/>
              </p:spPr>
            </p:pic>
          </mc:Fallback>
        </mc:AlternateContent>
      </p:grpSp>
      <p:grpSp>
        <p:nvGrpSpPr>
          <p:cNvPr id="174" name="Group 173"/>
          <p:cNvGrpSpPr/>
          <p:nvPr/>
        </p:nvGrpSpPr>
        <p:grpSpPr>
          <a:xfrm>
            <a:off x="4195686" y="3731754"/>
            <a:ext cx="3711600" cy="526680"/>
            <a:chOff x="4195686" y="3731754"/>
            <a:chExt cx="3711600" cy="526680"/>
          </a:xfrm>
        </p:grpSpPr>
        <mc:AlternateContent xmlns:mc="http://schemas.openxmlformats.org/markup-compatibility/2006" xmlns:p14="http://schemas.microsoft.com/office/powerpoint/2010/main">
          <mc:Choice Requires="p14">
            <p:contentPart p14:bwMode="auto" r:id="rId258">
              <p14:nvContentPartPr>
                <p14:cNvPr id="161" name="Ink 160"/>
                <p14:cNvContentPartPr/>
                <p14:nvPr/>
              </p14:nvContentPartPr>
              <p14:xfrm>
                <a:off x="4195686" y="3781074"/>
                <a:ext cx="159840" cy="453240"/>
              </p14:xfrm>
            </p:contentPart>
          </mc:Choice>
          <mc:Fallback xmlns="">
            <p:pic>
              <p:nvPicPr>
                <p:cNvPr id="161" name="Ink 160"/>
              </p:nvPicPr>
              <p:blipFill>
                <a:blip r:embed="rId259"/>
              </p:blipFill>
              <p:spPr>
                <a:xfrm>
                  <a:off x="4195686" y="3781074"/>
                  <a:ext cx="159840" cy="453240"/>
                </a:xfrm>
                <a:prstGeom prst="rect"/>
              </p:spPr>
            </p:pic>
          </mc:Fallback>
        </mc:AlternateContent>
        <mc:AlternateContent xmlns:mc="http://schemas.openxmlformats.org/markup-compatibility/2006" xmlns:p14="http://schemas.microsoft.com/office/powerpoint/2010/main">
          <mc:Choice Requires="p14">
            <p:contentPart p14:bwMode="auto" r:id="rId260">
              <p14:nvContentPartPr>
                <p14:cNvPr id="162" name="Ink 161"/>
                <p14:cNvContentPartPr/>
                <p14:nvPr/>
              </p14:nvContentPartPr>
              <p14:xfrm>
                <a:off x="4437606" y="3859554"/>
                <a:ext cx="669240" cy="375480"/>
              </p14:xfrm>
            </p:contentPart>
          </mc:Choice>
          <mc:Fallback xmlns="">
            <p:pic>
              <p:nvPicPr>
                <p:cNvPr id="162" name="Ink 161"/>
              </p:nvPicPr>
              <p:blipFill>
                <a:blip r:embed="rId261"/>
              </p:blipFill>
              <p:spPr>
                <a:xfrm>
                  <a:off x="4437606" y="3859554"/>
                  <a:ext cx="669240" cy="375480"/>
                </a:xfrm>
                <a:prstGeom prst="rect"/>
              </p:spPr>
            </p:pic>
          </mc:Fallback>
        </mc:AlternateContent>
        <mc:AlternateContent xmlns:mc="http://schemas.openxmlformats.org/markup-compatibility/2006" xmlns:p14="http://schemas.microsoft.com/office/powerpoint/2010/main">
          <mc:Choice Requires="p14">
            <p:contentPart p14:bwMode="auto" r:id="rId262">
              <p14:nvContentPartPr>
                <p14:cNvPr id="163" name="Ink 162"/>
                <p14:cNvContentPartPr/>
                <p14:nvPr/>
              </p14:nvContentPartPr>
              <p14:xfrm>
                <a:off x="5244726" y="3866394"/>
                <a:ext cx="573480" cy="392040"/>
              </p14:xfrm>
            </p:contentPart>
          </mc:Choice>
          <mc:Fallback xmlns="">
            <p:pic>
              <p:nvPicPr>
                <p:cNvPr id="163" name="Ink 162"/>
              </p:nvPicPr>
              <p:blipFill>
                <a:blip r:embed="rId263"/>
              </p:blipFill>
              <p:spPr>
                <a:xfrm>
                  <a:off x="5244726" y="3866394"/>
                  <a:ext cx="573480" cy="392040"/>
                </a:xfrm>
                <a:prstGeom prst="rect"/>
              </p:spPr>
            </p:pic>
          </mc:Fallback>
        </mc:AlternateContent>
        <mc:AlternateContent xmlns:mc="http://schemas.openxmlformats.org/markup-compatibility/2006" xmlns:p14="http://schemas.microsoft.com/office/powerpoint/2010/main">
          <mc:Choice Requires="p14">
            <p:contentPart p14:bwMode="auto" r:id="rId264">
              <p14:nvContentPartPr>
                <p14:cNvPr id="164" name="Ink 163"/>
                <p14:cNvContentPartPr/>
                <p14:nvPr/>
              </p14:nvContentPartPr>
              <p14:xfrm>
                <a:off x="5217726" y="3819234"/>
                <a:ext cx="136440" cy="94680"/>
              </p14:xfrm>
            </p:contentPart>
          </mc:Choice>
          <mc:Fallback xmlns="">
            <p:pic>
              <p:nvPicPr>
                <p:cNvPr id="164" name="Ink 163"/>
              </p:nvPicPr>
              <p:blipFill>
                <a:blip r:embed="rId265"/>
              </p:blipFill>
              <p:spPr>
                <a:xfrm>
                  <a:off x="5217726" y="3819234"/>
                  <a:ext cx="136440" cy="94680"/>
                </a:xfrm>
                <a:prstGeom prst="rect"/>
              </p:spPr>
            </p:pic>
          </mc:Fallback>
        </mc:AlternateContent>
        <mc:AlternateContent xmlns:mc="http://schemas.openxmlformats.org/markup-compatibility/2006" xmlns:p14="http://schemas.microsoft.com/office/powerpoint/2010/main">
          <mc:Choice Requires="p14">
            <p:contentPart p14:bwMode="auto" r:id="rId266">
              <p14:nvContentPartPr>
                <p14:cNvPr id="165" name="Ink 164"/>
                <p14:cNvContentPartPr/>
                <p14:nvPr/>
              </p14:nvContentPartPr>
              <p14:xfrm>
                <a:off x="5946366" y="3858834"/>
                <a:ext cx="696600" cy="269640"/>
              </p14:xfrm>
            </p:contentPart>
          </mc:Choice>
          <mc:Fallback xmlns="">
            <p:pic>
              <p:nvPicPr>
                <p:cNvPr id="165" name="Ink 164"/>
              </p:nvPicPr>
              <p:blipFill>
                <a:blip r:embed="rId267"/>
              </p:blipFill>
              <p:spPr>
                <a:xfrm>
                  <a:off x="5946366" y="3858834"/>
                  <a:ext cx="696600" cy="269640"/>
                </a:xfrm>
                <a:prstGeom prst="rect"/>
              </p:spPr>
            </p:pic>
          </mc:Fallback>
        </mc:AlternateContent>
        <mc:AlternateContent xmlns:mc="http://schemas.openxmlformats.org/markup-compatibility/2006" xmlns:p14="http://schemas.microsoft.com/office/powerpoint/2010/main">
          <mc:Choice Requires="p14">
            <p:contentPart p14:bwMode="auto" r:id="rId268">
              <p14:nvContentPartPr>
                <p14:cNvPr id="166" name="Ink 165"/>
                <p14:cNvContentPartPr/>
                <p14:nvPr/>
              </p14:nvContentPartPr>
              <p14:xfrm>
                <a:off x="6161646" y="3961434"/>
                <a:ext cx="143640" cy="9360"/>
              </p14:xfrm>
            </p:contentPart>
          </mc:Choice>
          <mc:Fallback xmlns="">
            <p:pic>
              <p:nvPicPr>
                <p:cNvPr id="166" name="Ink 165"/>
              </p:nvPicPr>
              <p:blipFill>
                <a:blip r:embed="rId269"/>
              </p:blipFill>
              <p:spPr>
                <a:xfrm>
                  <a:off x="6161646" y="3961434"/>
                  <a:ext cx="143640" cy="9360"/>
                </a:xfrm>
                <a:prstGeom prst="rect"/>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p14:cNvContentPartPr/>
                <p14:nvPr/>
              </p14:nvContentPartPr>
              <p14:xfrm>
                <a:off x="6735126" y="3795474"/>
                <a:ext cx="619200" cy="280080"/>
              </p14:xfrm>
            </p:contentPart>
          </mc:Choice>
          <mc:Fallback xmlns="">
            <p:pic>
              <p:nvPicPr>
                <p:cNvPr id="168" name="Ink 167"/>
              </p:nvPicPr>
              <p:blipFill>
                <a:blip r:embed="rId271"/>
              </p:blipFill>
              <p:spPr>
                <a:xfrm>
                  <a:off x="6735126" y="3795474"/>
                  <a:ext cx="619200" cy="280080"/>
                </a:xfrm>
                <a:prstGeom prst="rect"/>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p14:cNvContentPartPr/>
                <p14:nvPr/>
              </p14:nvContentPartPr>
              <p14:xfrm>
                <a:off x="7285566" y="3814554"/>
                <a:ext cx="46080" cy="70920"/>
              </p14:xfrm>
            </p:contentPart>
          </mc:Choice>
          <mc:Fallback xmlns="">
            <p:pic>
              <p:nvPicPr>
                <p:cNvPr id="169" name="Ink 168"/>
              </p:nvPicPr>
              <p:blipFill>
                <a:blip r:embed="rId273"/>
              </p:blipFill>
              <p:spPr>
                <a:xfrm>
                  <a:off x="7285566" y="3814554"/>
                  <a:ext cx="46080" cy="70920"/>
                </a:xfrm>
                <a:prstGeom prst="rect"/>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p14:cNvContentPartPr/>
                <p14:nvPr/>
              </p14:nvContentPartPr>
              <p14:xfrm>
                <a:off x="7094406" y="3913554"/>
                <a:ext cx="161280" cy="2880"/>
              </p14:xfrm>
            </p:contentPart>
          </mc:Choice>
          <mc:Fallback xmlns="">
            <p:pic>
              <p:nvPicPr>
                <p:cNvPr id="170" name="Ink 169"/>
              </p:nvPicPr>
              <p:blipFill>
                <a:blip r:embed="rId275"/>
              </p:blipFill>
              <p:spPr>
                <a:xfrm>
                  <a:off x="7094406" y="3913554"/>
                  <a:ext cx="161280" cy="2880"/>
                </a:xfrm>
                <a:prstGeom prst="rect"/>
              </p:spPr>
            </p:pic>
          </mc:Fallback>
        </mc:AlternateContent>
        <mc:AlternateContent xmlns:mc="http://schemas.openxmlformats.org/markup-compatibility/2006" xmlns:p14="http://schemas.microsoft.com/office/powerpoint/2010/main">
          <mc:Choice Requires="p14">
            <p:contentPart p14:bwMode="auto" r:id="rId276">
              <p14:nvContentPartPr>
                <p14:cNvPr id="172" name="Ink 171"/>
                <p14:cNvContentPartPr/>
                <p14:nvPr/>
              </p14:nvContentPartPr>
              <p14:xfrm>
                <a:off x="7557366" y="3736434"/>
                <a:ext cx="242280" cy="276840"/>
              </p14:xfrm>
            </p:contentPart>
          </mc:Choice>
          <mc:Fallback xmlns="">
            <p:pic>
              <p:nvPicPr>
                <p:cNvPr id="172" name="Ink 171"/>
              </p:nvPicPr>
              <p:blipFill>
                <a:blip r:embed="rId277"/>
              </p:blipFill>
              <p:spPr>
                <a:xfrm>
                  <a:off x="7557366" y="3736434"/>
                  <a:ext cx="242280" cy="276840"/>
                </a:xfrm>
                <a:prstGeom prst="rect"/>
              </p:spPr>
            </p:pic>
          </mc:Fallback>
        </mc:AlternateContent>
        <mc:AlternateContent xmlns:mc="http://schemas.openxmlformats.org/markup-compatibility/2006" xmlns:p14="http://schemas.microsoft.com/office/powerpoint/2010/main">
          <mc:Choice Requires="p14">
            <p:contentPart p14:bwMode="auto" r:id="rId278">
              <p14:nvContentPartPr>
                <p14:cNvPr id="173" name="Ink 172"/>
                <p14:cNvContentPartPr/>
                <p14:nvPr/>
              </p14:nvContentPartPr>
              <p14:xfrm>
                <a:off x="7838886" y="3731754"/>
                <a:ext cx="68400" cy="298440"/>
              </p14:xfrm>
            </p:contentPart>
          </mc:Choice>
          <mc:Fallback xmlns="">
            <p:pic>
              <p:nvPicPr>
                <p:cNvPr id="173" name="Ink 172"/>
              </p:nvPicPr>
              <p:blipFill>
                <a:blip r:embed="rId279"/>
              </p:blipFill>
              <p:spPr>
                <a:xfrm>
                  <a:off x="7838886" y="3731754"/>
                  <a:ext cx="68400" cy="298440"/>
                </a:xfrm>
                <a:prstGeom prst="rect"/>
              </p:spPr>
            </p:pic>
          </mc:Fallback>
        </mc:AlternateContent>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Important Formulae</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9213FD13-88FC-4B48-4288-E7B70F51ABEC}"/>
              </a:ext>
            </a:extLst>
          </p:cNvPr>
          <p:cNvGrpSpPr/>
          <p:nvPr/>
        </p:nvGrpSpPr>
        <p:grpSpPr>
          <a:xfrm>
            <a:off x="1952166" y="1563474"/>
            <a:ext cx="1921680" cy="559440"/>
            <a:chOff x="1952166" y="1563474"/>
            <a:chExt cx="1921680" cy="55944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EDC0A71-F0DD-6C69-4BC1-F9700CDC0717}"/>
                    </a:ext>
                  </a:extLst>
                </p14:cNvPr>
                <p14:cNvContentPartPr/>
                <p14:nvPr/>
              </p14:nvContentPartPr>
              <p14:xfrm>
                <a:off x="1952166" y="1563474"/>
                <a:ext cx="990000" cy="559440"/>
              </p14:xfrm>
            </p:contentPart>
          </mc:Choice>
          <mc:Fallback>
            <p:pic>
              <p:nvPicPr>
                <p:cNvPr id="3" name="Ink 2">
                  <a:extLst>
                    <a:ext uri="{FF2B5EF4-FFF2-40B4-BE49-F238E27FC236}">
                      <a16:creationId xmlns:a16="http://schemas.microsoft.com/office/drawing/2014/main" id="{CEDC0A71-F0DD-6C69-4BC1-F9700CDC0717}"/>
                    </a:ext>
                  </a:extLst>
                </p:cNvPr>
                <p:cNvPicPr/>
                <p:nvPr/>
              </p:nvPicPr>
              <p:blipFill>
                <a:blip r:embed="rId3"/>
                <a:stretch>
                  <a:fillRect/>
                </a:stretch>
              </p:blipFill>
              <p:spPr>
                <a:xfrm>
                  <a:off x="1943166" y="1554834"/>
                  <a:ext cx="100764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2158214-8692-E5A2-BED6-808C0F261E9A}"/>
                    </a:ext>
                  </a:extLst>
                </p14:cNvPr>
                <p14:cNvContentPartPr/>
                <p14:nvPr/>
              </p14:nvContentPartPr>
              <p14:xfrm>
                <a:off x="3076806" y="1584714"/>
                <a:ext cx="545400" cy="339480"/>
              </p14:xfrm>
            </p:contentPart>
          </mc:Choice>
          <mc:Fallback>
            <p:pic>
              <p:nvPicPr>
                <p:cNvPr id="4" name="Ink 3">
                  <a:extLst>
                    <a:ext uri="{FF2B5EF4-FFF2-40B4-BE49-F238E27FC236}">
                      <a16:creationId xmlns:a16="http://schemas.microsoft.com/office/drawing/2014/main" id="{22158214-8692-E5A2-BED6-808C0F261E9A}"/>
                    </a:ext>
                  </a:extLst>
                </p:cNvPr>
                <p:cNvPicPr/>
                <p:nvPr/>
              </p:nvPicPr>
              <p:blipFill>
                <a:blip r:embed="rId5"/>
                <a:stretch>
                  <a:fillRect/>
                </a:stretch>
              </p:blipFill>
              <p:spPr>
                <a:xfrm>
                  <a:off x="3068166" y="1576074"/>
                  <a:ext cx="5630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C2F2DAC1-C474-62FD-21E7-5890777F4B58}"/>
                    </a:ext>
                  </a:extLst>
                </p14:cNvPr>
                <p14:cNvContentPartPr/>
                <p14:nvPr/>
              </p14:nvContentPartPr>
              <p14:xfrm>
                <a:off x="3305046" y="1684434"/>
                <a:ext cx="150480" cy="10080"/>
              </p14:xfrm>
            </p:contentPart>
          </mc:Choice>
          <mc:Fallback>
            <p:pic>
              <p:nvPicPr>
                <p:cNvPr id="5" name="Ink 4">
                  <a:extLst>
                    <a:ext uri="{FF2B5EF4-FFF2-40B4-BE49-F238E27FC236}">
                      <a16:creationId xmlns:a16="http://schemas.microsoft.com/office/drawing/2014/main" id="{C2F2DAC1-C474-62FD-21E7-5890777F4B58}"/>
                    </a:ext>
                  </a:extLst>
                </p:cNvPr>
                <p:cNvPicPr/>
                <p:nvPr/>
              </p:nvPicPr>
              <p:blipFill>
                <a:blip r:embed="rId7"/>
                <a:stretch>
                  <a:fillRect/>
                </a:stretch>
              </p:blipFill>
              <p:spPr>
                <a:xfrm>
                  <a:off x="3296046" y="1675434"/>
                  <a:ext cx="168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B2D6856F-0529-A9E6-8D6A-84A318FBCDF1}"/>
                    </a:ext>
                  </a:extLst>
                </p14:cNvPr>
                <p14:cNvContentPartPr/>
                <p14:nvPr/>
              </p14:nvContentPartPr>
              <p14:xfrm>
                <a:off x="3733446" y="1675434"/>
                <a:ext cx="129600" cy="11880"/>
              </p14:xfrm>
            </p:contentPart>
          </mc:Choice>
          <mc:Fallback>
            <p:pic>
              <p:nvPicPr>
                <p:cNvPr id="6" name="Ink 5">
                  <a:extLst>
                    <a:ext uri="{FF2B5EF4-FFF2-40B4-BE49-F238E27FC236}">
                      <a16:creationId xmlns:a16="http://schemas.microsoft.com/office/drawing/2014/main" id="{B2D6856F-0529-A9E6-8D6A-84A318FBCDF1}"/>
                    </a:ext>
                  </a:extLst>
                </p:cNvPr>
                <p:cNvPicPr/>
                <p:nvPr/>
              </p:nvPicPr>
              <p:blipFill>
                <a:blip r:embed="rId9"/>
                <a:stretch>
                  <a:fillRect/>
                </a:stretch>
              </p:blipFill>
              <p:spPr>
                <a:xfrm>
                  <a:off x="3724446" y="1666794"/>
                  <a:ext cx="1472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279DF8EF-6603-A0B9-5AA9-B5547C89AB37}"/>
                    </a:ext>
                  </a:extLst>
                </p14:cNvPr>
                <p14:cNvContentPartPr/>
                <p14:nvPr/>
              </p14:nvContentPartPr>
              <p14:xfrm>
                <a:off x="3762966" y="1739514"/>
                <a:ext cx="110880" cy="3960"/>
              </p14:xfrm>
            </p:contentPart>
          </mc:Choice>
          <mc:Fallback>
            <p:pic>
              <p:nvPicPr>
                <p:cNvPr id="7" name="Ink 6">
                  <a:extLst>
                    <a:ext uri="{FF2B5EF4-FFF2-40B4-BE49-F238E27FC236}">
                      <a16:creationId xmlns:a16="http://schemas.microsoft.com/office/drawing/2014/main" id="{279DF8EF-6603-A0B9-5AA9-B5547C89AB37}"/>
                    </a:ext>
                  </a:extLst>
                </p:cNvPr>
                <p:cNvPicPr/>
                <p:nvPr/>
              </p:nvPicPr>
              <p:blipFill>
                <a:blip r:embed="rId11"/>
                <a:stretch>
                  <a:fillRect/>
                </a:stretch>
              </p:blipFill>
              <p:spPr>
                <a:xfrm>
                  <a:off x="3754326" y="1730514"/>
                  <a:ext cx="128520" cy="21600"/>
                </a:xfrm>
                <a:prstGeom prst="rect">
                  <a:avLst/>
                </a:prstGeom>
              </p:spPr>
            </p:pic>
          </mc:Fallback>
        </mc:AlternateContent>
      </p:grpSp>
      <p:grpSp>
        <p:nvGrpSpPr>
          <p:cNvPr id="31" name="Group 30">
            <a:extLst>
              <a:ext uri="{FF2B5EF4-FFF2-40B4-BE49-F238E27FC236}">
                <a16:creationId xmlns:a16="http://schemas.microsoft.com/office/drawing/2014/main" id="{C7F26091-1E0E-84EB-39FB-85623A7C7E2A}"/>
              </a:ext>
            </a:extLst>
          </p:cNvPr>
          <p:cNvGrpSpPr/>
          <p:nvPr/>
        </p:nvGrpSpPr>
        <p:grpSpPr>
          <a:xfrm>
            <a:off x="4408806" y="1313274"/>
            <a:ext cx="4591440" cy="642600"/>
            <a:chOff x="4408806" y="1313274"/>
            <a:chExt cx="4591440" cy="642600"/>
          </a:xfrm>
        </p:grpSpPr>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1B280F4E-779C-C6ED-7092-62FC096B7D3E}"/>
                    </a:ext>
                  </a:extLst>
                </p14:cNvPr>
                <p14:cNvContentPartPr/>
                <p14:nvPr/>
              </p14:nvContentPartPr>
              <p14:xfrm>
                <a:off x="4408806" y="1392834"/>
                <a:ext cx="125280" cy="204120"/>
              </p14:xfrm>
            </p:contentPart>
          </mc:Choice>
          <mc:Fallback>
            <p:pic>
              <p:nvPicPr>
                <p:cNvPr id="10" name="Ink 9">
                  <a:extLst>
                    <a:ext uri="{FF2B5EF4-FFF2-40B4-BE49-F238E27FC236}">
                      <a16:creationId xmlns:a16="http://schemas.microsoft.com/office/drawing/2014/main" id="{1B280F4E-779C-C6ED-7092-62FC096B7D3E}"/>
                    </a:ext>
                  </a:extLst>
                </p:cNvPr>
                <p:cNvPicPr/>
                <p:nvPr/>
              </p:nvPicPr>
              <p:blipFill>
                <a:blip r:embed="rId13"/>
                <a:stretch>
                  <a:fillRect/>
                </a:stretch>
              </p:blipFill>
              <p:spPr>
                <a:xfrm>
                  <a:off x="4400166" y="1383834"/>
                  <a:ext cx="14292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5B33A55B-7368-138C-7E68-58217268FBDB}"/>
                    </a:ext>
                  </a:extLst>
                </p14:cNvPr>
                <p14:cNvContentPartPr/>
                <p14:nvPr/>
              </p14:nvContentPartPr>
              <p14:xfrm>
                <a:off x="4550646" y="1326954"/>
                <a:ext cx="233280" cy="589680"/>
              </p14:xfrm>
            </p:contentPart>
          </mc:Choice>
          <mc:Fallback>
            <p:pic>
              <p:nvPicPr>
                <p:cNvPr id="11" name="Ink 10">
                  <a:extLst>
                    <a:ext uri="{FF2B5EF4-FFF2-40B4-BE49-F238E27FC236}">
                      <a16:creationId xmlns:a16="http://schemas.microsoft.com/office/drawing/2014/main" id="{5B33A55B-7368-138C-7E68-58217268FBDB}"/>
                    </a:ext>
                  </a:extLst>
                </p:cNvPr>
                <p:cNvPicPr/>
                <p:nvPr/>
              </p:nvPicPr>
              <p:blipFill>
                <a:blip r:embed="rId15"/>
                <a:stretch>
                  <a:fillRect/>
                </a:stretch>
              </p:blipFill>
              <p:spPr>
                <a:xfrm>
                  <a:off x="4542006" y="1318314"/>
                  <a:ext cx="25092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A0843E45-DE56-C53F-F8D4-C90A4A649B6D}"/>
                    </a:ext>
                  </a:extLst>
                </p14:cNvPr>
                <p14:cNvContentPartPr/>
                <p14:nvPr/>
              </p14:nvContentPartPr>
              <p14:xfrm>
                <a:off x="4936566" y="1588674"/>
                <a:ext cx="616680" cy="267840"/>
              </p14:xfrm>
            </p:contentPart>
          </mc:Choice>
          <mc:Fallback>
            <p:pic>
              <p:nvPicPr>
                <p:cNvPr id="13" name="Ink 12">
                  <a:extLst>
                    <a:ext uri="{FF2B5EF4-FFF2-40B4-BE49-F238E27FC236}">
                      <a16:creationId xmlns:a16="http://schemas.microsoft.com/office/drawing/2014/main" id="{A0843E45-DE56-C53F-F8D4-C90A4A649B6D}"/>
                    </a:ext>
                  </a:extLst>
                </p:cNvPr>
                <p:cNvPicPr/>
                <p:nvPr/>
              </p:nvPicPr>
              <p:blipFill>
                <a:blip r:embed="rId17"/>
                <a:stretch>
                  <a:fillRect/>
                </a:stretch>
              </p:blipFill>
              <p:spPr>
                <a:xfrm>
                  <a:off x="4927566" y="1579674"/>
                  <a:ext cx="63432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A8BEAAB5-F897-2D26-CF50-476CAFECDDF2}"/>
                    </a:ext>
                  </a:extLst>
                </p14:cNvPr>
                <p14:cNvContentPartPr/>
                <p14:nvPr/>
              </p14:nvContentPartPr>
              <p14:xfrm>
                <a:off x="5138886" y="1517034"/>
                <a:ext cx="86040" cy="82080"/>
              </p14:xfrm>
            </p:contentPart>
          </mc:Choice>
          <mc:Fallback>
            <p:pic>
              <p:nvPicPr>
                <p:cNvPr id="14" name="Ink 13">
                  <a:extLst>
                    <a:ext uri="{FF2B5EF4-FFF2-40B4-BE49-F238E27FC236}">
                      <a16:creationId xmlns:a16="http://schemas.microsoft.com/office/drawing/2014/main" id="{A8BEAAB5-F897-2D26-CF50-476CAFECDDF2}"/>
                    </a:ext>
                  </a:extLst>
                </p:cNvPr>
                <p:cNvPicPr/>
                <p:nvPr/>
              </p:nvPicPr>
              <p:blipFill>
                <a:blip r:embed="rId19"/>
                <a:stretch>
                  <a:fillRect/>
                </a:stretch>
              </p:blipFill>
              <p:spPr>
                <a:xfrm>
                  <a:off x="5130246" y="1508034"/>
                  <a:ext cx="1036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6945A3B2-5FE4-2628-0F9C-6DEEB82F1B1E}"/>
                    </a:ext>
                  </a:extLst>
                </p14:cNvPr>
                <p14:cNvContentPartPr/>
                <p14:nvPr/>
              </p14:nvContentPartPr>
              <p14:xfrm>
                <a:off x="4977966" y="1671834"/>
                <a:ext cx="105840" cy="360"/>
              </p14:xfrm>
            </p:contentPart>
          </mc:Choice>
          <mc:Fallback>
            <p:pic>
              <p:nvPicPr>
                <p:cNvPr id="15" name="Ink 14">
                  <a:extLst>
                    <a:ext uri="{FF2B5EF4-FFF2-40B4-BE49-F238E27FC236}">
                      <a16:creationId xmlns:a16="http://schemas.microsoft.com/office/drawing/2014/main" id="{6945A3B2-5FE4-2628-0F9C-6DEEB82F1B1E}"/>
                    </a:ext>
                  </a:extLst>
                </p:cNvPr>
                <p:cNvPicPr/>
                <p:nvPr/>
              </p:nvPicPr>
              <p:blipFill>
                <a:blip r:embed="rId21"/>
                <a:stretch>
                  <a:fillRect/>
                </a:stretch>
              </p:blipFill>
              <p:spPr>
                <a:xfrm>
                  <a:off x="4969326" y="1663194"/>
                  <a:ext cx="123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478235F2-0145-3DBC-66B4-250B430CF5C5}"/>
                    </a:ext>
                  </a:extLst>
                </p14:cNvPr>
                <p14:cNvContentPartPr/>
                <p14:nvPr/>
              </p14:nvContentPartPr>
              <p14:xfrm>
                <a:off x="5663046" y="1612074"/>
                <a:ext cx="406080" cy="321480"/>
              </p14:xfrm>
            </p:contentPart>
          </mc:Choice>
          <mc:Fallback>
            <p:pic>
              <p:nvPicPr>
                <p:cNvPr id="16" name="Ink 15">
                  <a:extLst>
                    <a:ext uri="{FF2B5EF4-FFF2-40B4-BE49-F238E27FC236}">
                      <a16:creationId xmlns:a16="http://schemas.microsoft.com/office/drawing/2014/main" id="{478235F2-0145-3DBC-66B4-250B430CF5C5}"/>
                    </a:ext>
                  </a:extLst>
                </p:cNvPr>
                <p:cNvPicPr/>
                <p:nvPr/>
              </p:nvPicPr>
              <p:blipFill>
                <a:blip r:embed="rId23"/>
                <a:stretch>
                  <a:fillRect/>
                </a:stretch>
              </p:blipFill>
              <p:spPr>
                <a:xfrm>
                  <a:off x="5654406" y="1603434"/>
                  <a:ext cx="42372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207BDB83-DE5B-02A8-C64E-DB46300D5107}"/>
                    </a:ext>
                  </a:extLst>
                </p14:cNvPr>
                <p14:cNvContentPartPr/>
                <p14:nvPr/>
              </p14:nvContentPartPr>
              <p14:xfrm>
                <a:off x="6149766" y="1491114"/>
                <a:ext cx="695520" cy="464760"/>
              </p14:xfrm>
            </p:contentPart>
          </mc:Choice>
          <mc:Fallback>
            <p:pic>
              <p:nvPicPr>
                <p:cNvPr id="18" name="Ink 17">
                  <a:extLst>
                    <a:ext uri="{FF2B5EF4-FFF2-40B4-BE49-F238E27FC236}">
                      <a16:creationId xmlns:a16="http://schemas.microsoft.com/office/drawing/2014/main" id="{207BDB83-DE5B-02A8-C64E-DB46300D5107}"/>
                    </a:ext>
                  </a:extLst>
                </p:cNvPr>
                <p:cNvPicPr/>
                <p:nvPr/>
              </p:nvPicPr>
              <p:blipFill>
                <a:blip r:embed="rId25"/>
                <a:stretch>
                  <a:fillRect/>
                </a:stretch>
              </p:blipFill>
              <p:spPr>
                <a:xfrm>
                  <a:off x="6141126" y="1482474"/>
                  <a:ext cx="71316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EDBC9898-2D01-C385-ED1F-6EFC707A74F5}"/>
                    </a:ext>
                  </a:extLst>
                </p14:cNvPr>
                <p14:cNvContentPartPr/>
                <p14:nvPr/>
              </p14:nvContentPartPr>
              <p14:xfrm>
                <a:off x="6401046" y="1470594"/>
                <a:ext cx="107640" cy="126360"/>
              </p14:xfrm>
            </p:contentPart>
          </mc:Choice>
          <mc:Fallback>
            <p:pic>
              <p:nvPicPr>
                <p:cNvPr id="19" name="Ink 18">
                  <a:extLst>
                    <a:ext uri="{FF2B5EF4-FFF2-40B4-BE49-F238E27FC236}">
                      <a16:creationId xmlns:a16="http://schemas.microsoft.com/office/drawing/2014/main" id="{EDBC9898-2D01-C385-ED1F-6EFC707A74F5}"/>
                    </a:ext>
                  </a:extLst>
                </p:cNvPr>
                <p:cNvPicPr/>
                <p:nvPr/>
              </p:nvPicPr>
              <p:blipFill>
                <a:blip r:embed="rId27"/>
                <a:stretch>
                  <a:fillRect/>
                </a:stretch>
              </p:blipFill>
              <p:spPr>
                <a:xfrm>
                  <a:off x="6392046" y="1461954"/>
                  <a:ext cx="1252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81447E29-A373-0692-8ED1-64C5B5AAD986}"/>
                    </a:ext>
                  </a:extLst>
                </p14:cNvPr>
                <p14:cNvContentPartPr/>
                <p14:nvPr/>
              </p14:nvContentPartPr>
              <p14:xfrm>
                <a:off x="7073886" y="1595514"/>
                <a:ext cx="105840" cy="169560"/>
              </p14:xfrm>
            </p:contentPart>
          </mc:Choice>
          <mc:Fallback>
            <p:pic>
              <p:nvPicPr>
                <p:cNvPr id="20" name="Ink 19">
                  <a:extLst>
                    <a:ext uri="{FF2B5EF4-FFF2-40B4-BE49-F238E27FC236}">
                      <a16:creationId xmlns:a16="http://schemas.microsoft.com/office/drawing/2014/main" id="{81447E29-A373-0692-8ED1-64C5B5AAD986}"/>
                    </a:ext>
                  </a:extLst>
                </p:cNvPr>
                <p:cNvPicPr/>
                <p:nvPr/>
              </p:nvPicPr>
              <p:blipFill>
                <a:blip r:embed="rId29"/>
                <a:stretch>
                  <a:fillRect/>
                </a:stretch>
              </p:blipFill>
              <p:spPr>
                <a:xfrm>
                  <a:off x="7064886" y="1586514"/>
                  <a:ext cx="1234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A78FF731-58A0-4699-1F7E-7F1C249EC21D}"/>
                    </a:ext>
                  </a:extLst>
                </p14:cNvPr>
                <p14:cNvContentPartPr/>
                <p14:nvPr/>
              </p14:nvContentPartPr>
              <p14:xfrm>
                <a:off x="7048326" y="1571754"/>
                <a:ext cx="132480" cy="203040"/>
              </p14:xfrm>
            </p:contentPart>
          </mc:Choice>
          <mc:Fallback>
            <p:pic>
              <p:nvPicPr>
                <p:cNvPr id="21" name="Ink 20">
                  <a:extLst>
                    <a:ext uri="{FF2B5EF4-FFF2-40B4-BE49-F238E27FC236}">
                      <a16:creationId xmlns:a16="http://schemas.microsoft.com/office/drawing/2014/main" id="{A78FF731-58A0-4699-1F7E-7F1C249EC21D}"/>
                    </a:ext>
                  </a:extLst>
                </p:cNvPr>
                <p:cNvPicPr/>
                <p:nvPr/>
              </p:nvPicPr>
              <p:blipFill>
                <a:blip r:embed="rId31"/>
                <a:stretch>
                  <a:fillRect/>
                </a:stretch>
              </p:blipFill>
              <p:spPr>
                <a:xfrm>
                  <a:off x="7039326" y="1562754"/>
                  <a:ext cx="1501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488A834F-EEFB-EB73-2B4B-87E267F248B3}"/>
                    </a:ext>
                  </a:extLst>
                </p14:cNvPr>
                <p14:cNvContentPartPr/>
                <p14:nvPr/>
              </p14:nvContentPartPr>
              <p14:xfrm>
                <a:off x="7108446" y="1576794"/>
                <a:ext cx="76320" cy="171720"/>
              </p14:xfrm>
            </p:contentPart>
          </mc:Choice>
          <mc:Fallback>
            <p:pic>
              <p:nvPicPr>
                <p:cNvPr id="22" name="Ink 21">
                  <a:extLst>
                    <a:ext uri="{FF2B5EF4-FFF2-40B4-BE49-F238E27FC236}">
                      <a16:creationId xmlns:a16="http://schemas.microsoft.com/office/drawing/2014/main" id="{488A834F-EEFB-EB73-2B4B-87E267F248B3}"/>
                    </a:ext>
                  </a:extLst>
                </p:cNvPr>
                <p:cNvPicPr/>
                <p:nvPr/>
              </p:nvPicPr>
              <p:blipFill>
                <a:blip r:embed="rId33"/>
                <a:stretch>
                  <a:fillRect/>
                </a:stretch>
              </p:blipFill>
              <p:spPr>
                <a:xfrm>
                  <a:off x="7099446" y="1568154"/>
                  <a:ext cx="939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7BE4B86F-42BC-ADEC-D54C-B61285D704BB}"/>
                    </a:ext>
                  </a:extLst>
                </p14:cNvPr>
                <p14:cNvContentPartPr/>
                <p14:nvPr/>
              </p14:nvContentPartPr>
              <p14:xfrm>
                <a:off x="7024566" y="1670034"/>
                <a:ext cx="232200" cy="12960"/>
              </p14:xfrm>
            </p:contentPart>
          </mc:Choice>
          <mc:Fallback>
            <p:pic>
              <p:nvPicPr>
                <p:cNvPr id="23" name="Ink 22">
                  <a:extLst>
                    <a:ext uri="{FF2B5EF4-FFF2-40B4-BE49-F238E27FC236}">
                      <a16:creationId xmlns:a16="http://schemas.microsoft.com/office/drawing/2014/main" id="{7BE4B86F-42BC-ADEC-D54C-B61285D704BB}"/>
                    </a:ext>
                  </a:extLst>
                </p:cNvPr>
                <p:cNvPicPr/>
                <p:nvPr/>
              </p:nvPicPr>
              <p:blipFill>
                <a:blip r:embed="rId35"/>
                <a:stretch>
                  <a:fillRect/>
                </a:stretch>
              </p:blipFill>
              <p:spPr>
                <a:xfrm>
                  <a:off x="7015566" y="1661394"/>
                  <a:ext cx="2498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C37D667E-AD36-9D63-4B0F-EC1B47961567}"/>
                    </a:ext>
                  </a:extLst>
                </p14:cNvPr>
                <p14:cNvContentPartPr/>
                <p14:nvPr/>
              </p14:nvContentPartPr>
              <p14:xfrm>
                <a:off x="7336326" y="1485354"/>
                <a:ext cx="1434960" cy="325800"/>
              </p14:xfrm>
            </p:contentPart>
          </mc:Choice>
          <mc:Fallback>
            <p:pic>
              <p:nvPicPr>
                <p:cNvPr id="25" name="Ink 24">
                  <a:extLst>
                    <a:ext uri="{FF2B5EF4-FFF2-40B4-BE49-F238E27FC236}">
                      <a16:creationId xmlns:a16="http://schemas.microsoft.com/office/drawing/2014/main" id="{C37D667E-AD36-9D63-4B0F-EC1B47961567}"/>
                    </a:ext>
                  </a:extLst>
                </p:cNvPr>
                <p:cNvPicPr/>
                <p:nvPr/>
              </p:nvPicPr>
              <p:blipFill>
                <a:blip r:embed="rId37"/>
                <a:stretch>
                  <a:fillRect/>
                </a:stretch>
              </p:blipFill>
              <p:spPr>
                <a:xfrm>
                  <a:off x="7327326" y="1476714"/>
                  <a:ext cx="14526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DA6E8A8B-6DF4-06FC-BB0F-1D7466826868}"/>
                    </a:ext>
                  </a:extLst>
                </p14:cNvPr>
                <p14:cNvContentPartPr/>
                <p14:nvPr/>
              </p14:nvContentPartPr>
              <p14:xfrm>
                <a:off x="8441526" y="1347474"/>
                <a:ext cx="93960" cy="94320"/>
              </p14:xfrm>
            </p:contentPart>
          </mc:Choice>
          <mc:Fallback>
            <p:pic>
              <p:nvPicPr>
                <p:cNvPr id="26" name="Ink 25">
                  <a:extLst>
                    <a:ext uri="{FF2B5EF4-FFF2-40B4-BE49-F238E27FC236}">
                      <a16:creationId xmlns:a16="http://schemas.microsoft.com/office/drawing/2014/main" id="{DA6E8A8B-6DF4-06FC-BB0F-1D7466826868}"/>
                    </a:ext>
                  </a:extLst>
                </p:cNvPr>
                <p:cNvPicPr/>
                <p:nvPr/>
              </p:nvPicPr>
              <p:blipFill>
                <a:blip r:embed="rId39"/>
                <a:stretch>
                  <a:fillRect/>
                </a:stretch>
              </p:blipFill>
              <p:spPr>
                <a:xfrm>
                  <a:off x="8432526" y="1338834"/>
                  <a:ext cx="1116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AFA0138A-BA7D-68B7-4094-095BBF7AEB35}"/>
                    </a:ext>
                  </a:extLst>
                </p14:cNvPr>
                <p14:cNvContentPartPr/>
                <p14:nvPr/>
              </p14:nvContentPartPr>
              <p14:xfrm>
                <a:off x="8235606" y="1530714"/>
                <a:ext cx="143640" cy="12960"/>
              </p14:xfrm>
            </p:contentPart>
          </mc:Choice>
          <mc:Fallback>
            <p:pic>
              <p:nvPicPr>
                <p:cNvPr id="27" name="Ink 26">
                  <a:extLst>
                    <a:ext uri="{FF2B5EF4-FFF2-40B4-BE49-F238E27FC236}">
                      <a16:creationId xmlns:a16="http://schemas.microsoft.com/office/drawing/2014/main" id="{AFA0138A-BA7D-68B7-4094-095BBF7AEB35}"/>
                    </a:ext>
                  </a:extLst>
                </p:cNvPr>
                <p:cNvPicPr/>
                <p:nvPr/>
              </p:nvPicPr>
              <p:blipFill>
                <a:blip r:embed="rId41"/>
                <a:stretch>
                  <a:fillRect/>
                </a:stretch>
              </p:blipFill>
              <p:spPr>
                <a:xfrm>
                  <a:off x="8226966" y="1522074"/>
                  <a:ext cx="1612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23E92D64-52B3-6580-8489-ABC2F85E0200}"/>
                    </a:ext>
                  </a:extLst>
                </p14:cNvPr>
                <p14:cNvContentPartPr/>
                <p14:nvPr/>
              </p14:nvContentPartPr>
              <p14:xfrm>
                <a:off x="8812326" y="1313274"/>
                <a:ext cx="187920" cy="474480"/>
              </p14:xfrm>
            </p:contentPart>
          </mc:Choice>
          <mc:Fallback>
            <p:pic>
              <p:nvPicPr>
                <p:cNvPr id="28" name="Ink 27">
                  <a:extLst>
                    <a:ext uri="{FF2B5EF4-FFF2-40B4-BE49-F238E27FC236}">
                      <a16:creationId xmlns:a16="http://schemas.microsoft.com/office/drawing/2014/main" id="{23E92D64-52B3-6580-8489-ABC2F85E0200}"/>
                    </a:ext>
                  </a:extLst>
                </p:cNvPr>
                <p:cNvPicPr/>
                <p:nvPr/>
              </p:nvPicPr>
              <p:blipFill>
                <a:blip r:embed="rId43"/>
                <a:stretch>
                  <a:fillRect/>
                </a:stretch>
              </p:blipFill>
              <p:spPr>
                <a:xfrm>
                  <a:off x="8803326" y="1304274"/>
                  <a:ext cx="20556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7B863941-1A04-C804-339B-4A17B1F4CC57}"/>
                    </a:ext>
                  </a:extLst>
                </p14:cNvPr>
                <p14:cNvContentPartPr/>
                <p14:nvPr/>
              </p14:nvContentPartPr>
              <p14:xfrm>
                <a:off x="4783206" y="1389954"/>
                <a:ext cx="199080" cy="529560"/>
              </p14:xfrm>
            </p:contentPart>
          </mc:Choice>
          <mc:Fallback>
            <p:pic>
              <p:nvPicPr>
                <p:cNvPr id="30" name="Ink 29">
                  <a:extLst>
                    <a:ext uri="{FF2B5EF4-FFF2-40B4-BE49-F238E27FC236}">
                      <a16:creationId xmlns:a16="http://schemas.microsoft.com/office/drawing/2014/main" id="{7B863941-1A04-C804-339B-4A17B1F4CC57}"/>
                    </a:ext>
                  </a:extLst>
                </p:cNvPr>
                <p:cNvPicPr/>
                <p:nvPr/>
              </p:nvPicPr>
              <p:blipFill>
                <a:blip r:embed="rId45"/>
                <a:stretch>
                  <a:fillRect/>
                </a:stretch>
              </p:blipFill>
              <p:spPr>
                <a:xfrm>
                  <a:off x="4774566" y="1381314"/>
                  <a:ext cx="216720" cy="547200"/>
                </a:xfrm>
                <a:prstGeom prst="rect">
                  <a:avLst/>
                </a:prstGeom>
              </p:spPr>
            </p:pic>
          </mc:Fallback>
        </mc:AlternateContent>
      </p:grpSp>
      <p:grpSp>
        <p:nvGrpSpPr>
          <p:cNvPr id="54" name="Group 53">
            <a:extLst>
              <a:ext uri="{FF2B5EF4-FFF2-40B4-BE49-F238E27FC236}">
                <a16:creationId xmlns:a16="http://schemas.microsoft.com/office/drawing/2014/main" id="{44AD7A60-9A6F-07D2-BA69-191F3DEC4EB4}"/>
              </a:ext>
            </a:extLst>
          </p:cNvPr>
          <p:cNvGrpSpPr/>
          <p:nvPr/>
        </p:nvGrpSpPr>
        <p:grpSpPr>
          <a:xfrm>
            <a:off x="2542926" y="2100234"/>
            <a:ext cx="2863080" cy="644400"/>
            <a:chOff x="2542926" y="2100234"/>
            <a:chExt cx="2863080" cy="644400"/>
          </a:xfrm>
        </p:grpSpPr>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D356A7EE-BE75-4F10-997B-FB153E5F84A5}"/>
                    </a:ext>
                  </a:extLst>
                </p14:cNvPr>
                <p14:cNvContentPartPr/>
                <p14:nvPr/>
              </p14:nvContentPartPr>
              <p14:xfrm>
                <a:off x="2542926" y="2335674"/>
                <a:ext cx="181080" cy="273600"/>
              </p14:xfrm>
            </p:contentPart>
          </mc:Choice>
          <mc:Fallback>
            <p:pic>
              <p:nvPicPr>
                <p:cNvPr id="32" name="Ink 31">
                  <a:extLst>
                    <a:ext uri="{FF2B5EF4-FFF2-40B4-BE49-F238E27FC236}">
                      <a16:creationId xmlns:a16="http://schemas.microsoft.com/office/drawing/2014/main" id="{D356A7EE-BE75-4F10-997B-FB153E5F84A5}"/>
                    </a:ext>
                  </a:extLst>
                </p:cNvPr>
                <p:cNvPicPr/>
                <p:nvPr/>
              </p:nvPicPr>
              <p:blipFill>
                <a:blip r:embed="rId47"/>
                <a:stretch>
                  <a:fillRect/>
                </a:stretch>
              </p:blipFill>
              <p:spPr>
                <a:xfrm>
                  <a:off x="2533926" y="2326674"/>
                  <a:ext cx="1987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D20FD76D-08F9-C687-C105-CD78D71788A2}"/>
                    </a:ext>
                  </a:extLst>
                </p14:cNvPr>
                <p14:cNvContentPartPr/>
                <p14:nvPr/>
              </p14:nvContentPartPr>
              <p14:xfrm>
                <a:off x="2566686" y="2482194"/>
                <a:ext cx="117000" cy="17280"/>
              </p14:xfrm>
            </p:contentPart>
          </mc:Choice>
          <mc:Fallback>
            <p:pic>
              <p:nvPicPr>
                <p:cNvPr id="33" name="Ink 32">
                  <a:extLst>
                    <a:ext uri="{FF2B5EF4-FFF2-40B4-BE49-F238E27FC236}">
                      <a16:creationId xmlns:a16="http://schemas.microsoft.com/office/drawing/2014/main" id="{D20FD76D-08F9-C687-C105-CD78D71788A2}"/>
                    </a:ext>
                  </a:extLst>
                </p:cNvPr>
                <p:cNvPicPr/>
                <p:nvPr/>
              </p:nvPicPr>
              <p:blipFill>
                <a:blip r:embed="rId49"/>
                <a:stretch>
                  <a:fillRect/>
                </a:stretch>
              </p:blipFill>
              <p:spPr>
                <a:xfrm>
                  <a:off x="2557686" y="2473194"/>
                  <a:ext cx="1346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735565B8-A50C-A621-AF51-1E21B882C01F}"/>
                    </a:ext>
                  </a:extLst>
                </p14:cNvPr>
                <p14:cNvContentPartPr/>
                <p14:nvPr/>
              </p14:nvContentPartPr>
              <p14:xfrm>
                <a:off x="2783766" y="2324874"/>
                <a:ext cx="92880" cy="7560"/>
              </p14:xfrm>
            </p:contentPart>
          </mc:Choice>
          <mc:Fallback>
            <p:pic>
              <p:nvPicPr>
                <p:cNvPr id="34" name="Ink 33">
                  <a:extLst>
                    <a:ext uri="{FF2B5EF4-FFF2-40B4-BE49-F238E27FC236}">
                      <a16:creationId xmlns:a16="http://schemas.microsoft.com/office/drawing/2014/main" id="{735565B8-A50C-A621-AF51-1E21B882C01F}"/>
                    </a:ext>
                  </a:extLst>
                </p:cNvPr>
                <p:cNvPicPr/>
                <p:nvPr/>
              </p:nvPicPr>
              <p:blipFill>
                <a:blip r:embed="rId51"/>
                <a:stretch>
                  <a:fillRect/>
                </a:stretch>
              </p:blipFill>
              <p:spPr>
                <a:xfrm>
                  <a:off x="2774766" y="2316234"/>
                  <a:ext cx="1105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EFE1CB46-5B18-7577-8DBA-9D135C1B40D8}"/>
                    </a:ext>
                  </a:extLst>
                </p14:cNvPr>
                <p14:cNvContentPartPr/>
                <p14:nvPr/>
              </p14:nvContentPartPr>
              <p14:xfrm>
                <a:off x="2964126" y="2212914"/>
                <a:ext cx="111960" cy="169560"/>
              </p14:xfrm>
            </p:contentPart>
          </mc:Choice>
          <mc:Fallback>
            <p:pic>
              <p:nvPicPr>
                <p:cNvPr id="35" name="Ink 34">
                  <a:extLst>
                    <a:ext uri="{FF2B5EF4-FFF2-40B4-BE49-F238E27FC236}">
                      <a16:creationId xmlns:a16="http://schemas.microsoft.com/office/drawing/2014/main" id="{EFE1CB46-5B18-7577-8DBA-9D135C1B40D8}"/>
                    </a:ext>
                  </a:extLst>
                </p:cNvPr>
                <p:cNvPicPr/>
                <p:nvPr/>
              </p:nvPicPr>
              <p:blipFill>
                <a:blip r:embed="rId53"/>
                <a:stretch>
                  <a:fillRect/>
                </a:stretch>
              </p:blipFill>
              <p:spPr>
                <a:xfrm>
                  <a:off x="2955126" y="2204274"/>
                  <a:ext cx="1296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A5E91AA6-226D-97FC-B509-2A649360EB05}"/>
                    </a:ext>
                  </a:extLst>
                </p14:cNvPr>
                <p14:cNvContentPartPr/>
                <p14:nvPr/>
              </p14:nvContentPartPr>
              <p14:xfrm>
                <a:off x="3196326" y="2439714"/>
                <a:ext cx="174240" cy="10080"/>
              </p14:xfrm>
            </p:contentPart>
          </mc:Choice>
          <mc:Fallback>
            <p:pic>
              <p:nvPicPr>
                <p:cNvPr id="36" name="Ink 35">
                  <a:extLst>
                    <a:ext uri="{FF2B5EF4-FFF2-40B4-BE49-F238E27FC236}">
                      <a16:creationId xmlns:a16="http://schemas.microsoft.com/office/drawing/2014/main" id="{A5E91AA6-226D-97FC-B509-2A649360EB05}"/>
                    </a:ext>
                  </a:extLst>
                </p:cNvPr>
                <p:cNvPicPr/>
                <p:nvPr/>
              </p:nvPicPr>
              <p:blipFill>
                <a:blip r:embed="rId55"/>
                <a:stretch>
                  <a:fillRect/>
                </a:stretch>
              </p:blipFill>
              <p:spPr>
                <a:xfrm>
                  <a:off x="3187686" y="2430714"/>
                  <a:ext cx="1918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CB3DB946-516A-1791-11F4-4FC47B28E6BF}"/>
                    </a:ext>
                  </a:extLst>
                </p14:cNvPr>
                <p14:cNvContentPartPr/>
                <p14:nvPr/>
              </p14:nvContentPartPr>
              <p14:xfrm>
                <a:off x="3204246" y="2502714"/>
                <a:ext cx="148320" cy="1080"/>
              </p14:xfrm>
            </p:contentPart>
          </mc:Choice>
          <mc:Fallback>
            <p:pic>
              <p:nvPicPr>
                <p:cNvPr id="37" name="Ink 36">
                  <a:extLst>
                    <a:ext uri="{FF2B5EF4-FFF2-40B4-BE49-F238E27FC236}">
                      <a16:creationId xmlns:a16="http://schemas.microsoft.com/office/drawing/2014/main" id="{CB3DB946-516A-1791-11F4-4FC47B28E6BF}"/>
                    </a:ext>
                  </a:extLst>
                </p:cNvPr>
                <p:cNvPicPr/>
                <p:nvPr/>
              </p:nvPicPr>
              <p:blipFill>
                <a:blip r:embed="rId57"/>
                <a:stretch>
                  <a:fillRect/>
                </a:stretch>
              </p:blipFill>
              <p:spPr>
                <a:xfrm>
                  <a:off x="3195606" y="2493714"/>
                  <a:ext cx="1659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Ink 41">
                  <a:extLst>
                    <a:ext uri="{FF2B5EF4-FFF2-40B4-BE49-F238E27FC236}">
                      <a16:creationId xmlns:a16="http://schemas.microsoft.com/office/drawing/2014/main" id="{53DADFC8-FD14-CC6C-C01C-EE92BC187F16}"/>
                    </a:ext>
                  </a:extLst>
                </p14:cNvPr>
                <p14:cNvContentPartPr/>
                <p14:nvPr/>
              </p14:nvContentPartPr>
              <p14:xfrm>
                <a:off x="3631566" y="2221914"/>
                <a:ext cx="569160" cy="522720"/>
              </p14:xfrm>
            </p:contentPart>
          </mc:Choice>
          <mc:Fallback>
            <p:pic>
              <p:nvPicPr>
                <p:cNvPr id="42" name="Ink 41">
                  <a:extLst>
                    <a:ext uri="{FF2B5EF4-FFF2-40B4-BE49-F238E27FC236}">
                      <a16:creationId xmlns:a16="http://schemas.microsoft.com/office/drawing/2014/main" id="{53DADFC8-FD14-CC6C-C01C-EE92BC187F16}"/>
                    </a:ext>
                  </a:extLst>
                </p:cNvPr>
                <p:cNvPicPr/>
                <p:nvPr/>
              </p:nvPicPr>
              <p:blipFill>
                <a:blip r:embed="rId59"/>
                <a:stretch>
                  <a:fillRect/>
                </a:stretch>
              </p:blipFill>
              <p:spPr>
                <a:xfrm>
                  <a:off x="3622566" y="2212914"/>
                  <a:ext cx="58680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3" name="Ink 42">
                  <a:extLst>
                    <a:ext uri="{FF2B5EF4-FFF2-40B4-BE49-F238E27FC236}">
                      <a16:creationId xmlns:a16="http://schemas.microsoft.com/office/drawing/2014/main" id="{18F505BC-239A-46E2-59DB-F8EB469AF160}"/>
                    </a:ext>
                  </a:extLst>
                </p14:cNvPr>
                <p14:cNvContentPartPr/>
                <p14:nvPr/>
              </p14:nvContentPartPr>
              <p14:xfrm>
                <a:off x="4055286" y="2171874"/>
                <a:ext cx="83520" cy="91080"/>
              </p14:xfrm>
            </p:contentPart>
          </mc:Choice>
          <mc:Fallback>
            <p:pic>
              <p:nvPicPr>
                <p:cNvPr id="43" name="Ink 42">
                  <a:extLst>
                    <a:ext uri="{FF2B5EF4-FFF2-40B4-BE49-F238E27FC236}">
                      <a16:creationId xmlns:a16="http://schemas.microsoft.com/office/drawing/2014/main" id="{18F505BC-239A-46E2-59DB-F8EB469AF160}"/>
                    </a:ext>
                  </a:extLst>
                </p:cNvPr>
                <p:cNvPicPr/>
                <p:nvPr/>
              </p:nvPicPr>
              <p:blipFill>
                <a:blip r:embed="rId61"/>
                <a:stretch>
                  <a:fillRect/>
                </a:stretch>
              </p:blipFill>
              <p:spPr>
                <a:xfrm>
                  <a:off x="4046286" y="2163234"/>
                  <a:ext cx="1011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 name="Ink 43">
                  <a:extLst>
                    <a:ext uri="{FF2B5EF4-FFF2-40B4-BE49-F238E27FC236}">
                      <a16:creationId xmlns:a16="http://schemas.microsoft.com/office/drawing/2014/main" id="{C24776F1-3AED-D144-1BEF-E592E8F6F3CF}"/>
                    </a:ext>
                  </a:extLst>
                </p14:cNvPr>
                <p14:cNvContentPartPr/>
                <p14:nvPr/>
              </p14:nvContentPartPr>
              <p14:xfrm>
                <a:off x="4250766" y="2185914"/>
                <a:ext cx="83160" cy="340200"/>
              </p14:xfrm>
            </p:contentPart>
          </mc:Choice>
          <mc:Fallback>
            <p:pic>
              <p:nvPicPr>
                <p:cNvPr id="44" name="Ink 43">
                  <a:extLst>
                    <a:ext uri="{FF2B5EF4-FFF2-40B4-BE49-F238E27FC236}">
                      <a16:creationId xmlns:a16="http://schemas.microsoft.com/office/drawing/2014/main" id="{C24776F1-3AED-D144-1BEF-E592E8F6F3CF}"/>
                    </a:ext>
                  </a:extLst>
                </p:cNvPr>
                <p:cNvPicPr/>
                <p:nvPr/>
              </p:nvPicPr>
              <p:blipFill>
                <a:blip r:embed="rId63"/>
                <a:stretch>
                  <a:fillRect/>
                </a:stretch>
              </p:blipFill>
              <p:spPr>
                <a:xfrm>
                  <a:off x="4242126" y="2176914"/>
                  <a:ext cx="10080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Ink 44">
                  <a:extLst>
                    <a:ext uri="{FF2B5EF4-FFF2-40B4-BE49-F238E27FC236}">
                      <a16:creationId xmlns:a16="http://schemas.microsoft.com/office/drawing/2014/main" id="{964D000B-77BF-0BE2-1F76-E0E0E386BDDF}"/>
                    </a:ext>
                  </a:extLst>
                </p14:cNvPr>
                <p14:cNvContentPartPr/>
                <p14:nvPr/>
              </p14:nvContentPartPr>
              <p14:xfrm>
                <a:off x="4381086" y="2209314"/>
                <a:ext cx="145440" cy="235440"/>
              </p14:xfrm>
            </p:contentPart>
          </mc:Choice>
          <mc:Fallback>
            <p:pic>
              <p:nvPicPr>
                <p:cNvPr id="45" name="Ink 44">
                  <a:extLst>
                    <a:ext uri="{FF2B5EF4-FFF2-40B4-BE49-F238E27FC236}">
                      <a16:creationId xmlns:a16="http://schemas.microsoft.com/office/drawing/2014/main" id="{964D000B-77BF-0BE2-1F76-E0E0E386BDDF}"/>
                    </a:ext>
                  </a:extLst>
                </p:cNvPr>
                <p:cNvPicPr/>
                <p:nvPr/>
              </p:nvPicPr>
              <p:blipFill>
                <a:blip r:embed="rId65"/>
                <a:stretch>
                  <a:fillRect/>
                </a:stretch>
              </p:blipFill>
              <p:spPr>
                <a:xfrm>
                  <a:off x="4372086" y="2200674"/>
                  <a:ext cx="1630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9E65FBC5-66A2-C265-4A71-E2E5A17E54A4}"/>
                    </a:ext>
                  </a:extLst>
                </p14:cNvPr>
                <p14:cNvContentPartPr/>
                <p14:nvPr/>
              </p14:nvContentPartPr>
              <p14:xfrm>
                <a:off x="4385046" y="2323074"/>
                <a:ext cx="133560" cy="20880"/>
              </p14:xfrm>
            </p:contentPart>
          </mc:Choice>
          <mc:Fallback>
            <p:pic>
              <p:nvPicPr>
                <p:cNvPr id="46" name="Ink 45">
                  <a:extLst>
                    <a:ext uri="{FF2B5EF4-FFF2-40B4-BE49-F238E27FC236}">
                      <a16:creationId xmlns:a16="http://schemas.microsoft.com/office/drawing/2014/main" id="{9E65FBC5-66A2-C265-4A71-E2E5A17E54A4}"/>
                    </a:ext>
                  </a:extLst>
                </p:cNvPr>
                <p:cNvPicPr/>
                <p:nvPr/>
              </p:nvPicPr>
              <p:blipFill>
                <a:blip r:embed="rId67"/>
                <a:stretch>
                  <a:fillRect/>
                </a:stretch>
              </p:blipFill>
              <p:spPr>
                <a:xfrm>
                  <a:off x="4376046" y="2314434"/>
                  <a:ext cx="1512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8DF6E6F5-573E-3C02-F19D-F2E90732BB84}"/>
                    </a:ext>
                  </a:extLst>
                </p14:cNvPr>
                <p14:cNvContentPartPr/>
                <p14:nvPr/>
              </p14:nvContentPartPr>
              <p14:xfrm>
                <a:off x="4545606" y="2118234"/>
                <a:ext cx="91440" cy="398880"/>
              </p14:xfrm>
            </p:contentPart>
          </mc:Choice>
          <mc:Fallback>
            <p:pic>
              <p:nvPicPr>
                <p:cNvPr id="47" name="Ink 46">
                  <a:extLst>
                    <a:ext uri="{FF2B5EF4-FFF2-40B4-BE49-F238E27FC236}">
                      <a16:creationId xmlns:a16="http://schemas.microsoft.com/office/drawing/2014/main" id="{8DF6E6F5-573E-3C02-F19D-F2E90732BB84}"/>
                    </a:ext>
                  </a:extLst>
                </p:cNvPr>
                <p:cNvPicPr/>
                <p:nvPr/>
              </p:nvPicPr>
              <p:blipFill>
                <a:blip r:embed="rId69"/>
                <a:stretch>
                  <a:fillRect/>
                </a:stretch>
              </p:blipFill>
              <p:spPr>
                <a:xfrm>
                  <a:off x="4536966" y="2109594"/>
                  <a:ext cx="10908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762F77D0-E4C8-78AF-2629-D83391BA8263}"/>
                    </a:ext>
                  </a:extLst>
                </p14:cNvPr>
                <p14:cNvContentPartPr/>
                <p14:nvPr/>
              </p14:nvContentPartPr>
              <p14:xfrm>
                <a:off x="4662246" y="2100234"/>
                <a:ext cx="185760" cy="583200"/>
              </p14:xfrm>
            </p:contentPart>
          </mc:Choice>
          <mc:Fallback>
            <p:pic>
              <p:nvPicPr>
                <p:cNvPr id="48" name="Ink 47">
                  <a:extLst>
                    <a:ext uri="{FF2B5EF4-FFF2-40B4-BE49-F238E27FC236}">
                      <a16:creationId xmlns:a16="http://schemas.microsoft.com/office/drawing/2014/main" id="{762F77D0-E4C8-78AF-2629-D83391BA8263}"/>
                    </a:ext>
                  </a:extLst>
                </p:cNvPr>
                <p:cNvPicPr/>
                <p:nvPr/>
              </p:nvPicPr>
              <p:blipFill>
                <a:blip r:embed="rId71"/>
                <a:stretch>
                  <a:fillRect/>
                </a:stretch>
              </p:blipFill>
              <p:spPr>
                <a:xfrm>
                  <a:off x="4653606" y="2091234"/>
                  <a:ext cx="20340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1D00AF01-DC22-F45A-447E-B6640154FCF9}"/>
                    </a:ext>
                  </a:extLst>
                </p14:cNvPr>
                <p14:cNvContentPartPr/>
                <p14:nvPr/>
              </p14:nvContentPartPr>
              <p14:xfrm>
                <a:off x="4982646" y="2278794"/>
                <a:ext cx="39240" cy="371520"/>
              </p14:xfrm>
            </p:contentPart>
          </mc:Choice>
          <mc:Fallback>
            <p:pic>
              <p:nvPicPr>
                <p:cNvPr id="50" name="Ink 49">
                  <a:extLst>
                    <a:ext uri="{FF2B5EF4-FFF2-40B4-BE49-F238E27FC236}">
                      <a16:creationId xmlns:a16="http://schemas.microsoft.com/office/drawing/2014/main" id="{1D00AF01-DC22-F45A-447E-B6640154FCF9}"/>
                    </a:ext>
                  </a:extLst>
                </p:cNvPr>
                <p:cNvPicPr/>
                <p:nvPr/>
              </p:nvPicPr>
              <p:blipFill>
                <a:blip r:embed="rId73"/>
                <a:stretch>
                  <a:fillRect/>
                </a:stretch>
              </p:blipFill>
              <p:spPr>
                <a:xfrm>
                  <a:off x="4974006" y="2270154"/>
                  <a:ext cx="5688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Ink 50">
                  <a:extLst>
                    <a:ext uri="{FF2B5EF4-FFF2-40B4-BE49-F238E27FC236}">
                      <a16:creationId xmlns:a16="http://schemas.microsoft.com/office/drawing/2014/main" id="{E9CF93AB-989B-7C8F-25C0-E77619850B19}"/>
                    </a:ext>
                  </a:extLst>
                </p14:cNvPr>
                <p14:cNvContentPartPr/>
                <p14:nvPr/>
              </p14:nvContentPartPr>
              <p14:xfrm>
                <a:off x="5141406" y="2305074"/>
                <a:ext cx="194400" cy="258840"/>
              </p14:xfrm>
            </p:contentPart>
          </mc:Choice>
          <mc:Fallback>
            <p:pic>
              <p:nvPicPr>
                <p:cNvPr id="51" name="Ink 50">
                  <a:extLst>
                    <a:ext uri="{FF2B5EF4-FFF2-40B4-BE49-F238E27FC236}">
                      <a16:creationId xmlns:a16="http://schemas.microsoft.com/office/drawing/2014/main" id="{E9CF93AB-989B-7C8F-25C0-E77619850B19}"/>
                    </a:ext>
                  </a:extLst>
                </p:cNvPr>
                <p:cNvPicPr/>
                <p:nvPr/>
              </p:nvPicPr>
              <p:blipFill>
                <a:blip r:embed="rId75"/>
                <a:stretch>
                  <a:fillRect/>
                </a:stretch>
              </p:blipFill>
              <p:spPr>
                <a:xfrm>
                  <a:off x="5132766" y="2296434"/>
                  <a:ext cx="2120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Ink 51">
                  <a:extLst>
                    <a:ext uri="{FF2B5EF4-FFF2-40B4-BE49-F238E27FC236}">
                      <a16:creationId xmlns:a16="http://schemas.microsoft.com/office/drawing/2014/main" id="{32DEC013-C6EF-A11D-ABBD-2B96EA512192}"/>
                    </a:ext>
                  </a:extLst>
                </p14:cNvPr>
                <p14:cNvContentPartPr/>
                <p14:nvPr/>
              </p14:nvContentPartPr>
              <p14:xfrm>
                <a:off x="5173446" y="2442234"/>
                <a:ext cx="150480" cy="18000"/>
              </p14:xfrm>
            </p:contentPart>
          </mc:Choice>
          <mc:Fallback>
            <p:pic>
              <p:nvPicPr>
                <p:cNvPr id="52" name="Ink 51">
                  <a:extLst>
                    <a:ext uri="{FF2B5EF4-FFF2-40B4-BE49-F238E27FC236}">
                      <a16:creationId xmlns:a16="http://schemas.microsoft.com/office/drawing/2014/main" id="{32DEC013-C6EF-A11D-ABBD-2B96EA512192}"/>
                    </a:ext>
                  </a:extLst>
                </p:cNvPr>
                <p:cNvPicPr/>
                <p:nvPr/>
              </p:nvPicPr>
              <p:blipFill>
                <a:blip r:embed="rId77"/>
                <a:stretch>
                  <a:fillRect/>
                </a:stretch>
              </p:blipFill>
              <p:spPr>
                <a:xfrm>
                  <a:off x="5164806" y="2433234"/>
                  <a:ext cx="1681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95F6E290-3473-09AC-A2E3-E182E476196E}"/>
                    </a:ext>
                  </a:extLst>
                </p14:cNvPr>
                <p14:cNvContentPartPr/>
                <p14:nvPr/>
              </p14:nvContentPartPr>
              <p14:xfrm>
                <a:off x="5394846" y="2251434"/>
                <a:ext cx="11160" cy="382320"/>
              </p14:xfrm>
            </p:contentPart>
          </mc:Choice>
          <mc:Fallback>
            <p:pic>
              <p:nvPicPr>
                <p:cNvPr id="53" name="Ink 52">
                  <a:extLst>
                    <a:ext uri="{FF2B5EF4-FFF2-40B4-BE49-F238E27FC236}">
                      <a16:creationId xmlns:a16="http://schemas.microsoft.com/office/drawing/2014/main" id="{95F6E290-3473-09AC-A2E3-E182E476196E}"/>
                    </a:ext>
                  </a:extLst>
                </p:cNvPr>
                <p:cNvPicPr/>
                <p:nvPr/>
              </p:nvPicPr>
              <p:blipFill>
                <a:blip r:embed="rId79"/>
                <a:stretch>
                  <a:fillRect/>
                </a:stretch>
              </p:blipFill>
              <p:spPr>
                <a:xfrm>
                  <a:off x="5386206" y="2242434"/>
                  <a:ext cx="28800" cy="39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35D64889-5A7B-6051-E3AF-41ED0EA69EB5}"/>
                  </a:ext>
                </a:extLst>
              </p14:cNvPr>
              <p14:cNvContentPartPr/>
              <p14:nvPr/>
            </p14:nvContentPartPr>
            <p14:xfrm>
              <a:off x="2155926" y="3533034"/>
              <a:ext cx="841680" cy="336600"/>
            </p14:xfrm>
          </p:contentPart>
        </mc:Choice>
        <mc:Fallback>
          <p:pic>
            <p:nvPicPr>
              <p:cNvPr id="55" name="Ink 54">
                <a:extLst>
                  <a:ext uri="{FF2B5EF4-FFF2-40B4-BE49-F238E27FC236}">
                    <a16:creationId xmlns:a16="http://schemas.microsoft.com/office/drawing/2014/main" id="{35D64889-5A7B-6051-E3AF-41ED0EA69EB5}"/>
                  </a:ext>
                </a:extLst>
              </p:cNvPr>
              <p:cNvPicPr/>
              <p:nvPr/>
            </p:nvPicPr>
            <p:blipFill>
              <a:blip r:embed="rId81"/>
              <a:stretch>
                <a:fillRect/>
              </a:stretch>
            </p:blipFill>
            <p:spPr>
              <a:xfrm>
                <a:off x="2146926" y="3524394"/>
                <a:ext cx="85932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2" name="Ink 61">
                <a:extLst>
                  <a:ext uri="{FF2B5EF4-FFF2-40B4-BE49-F238E27FC236}">
                    <a16:creationId xmlns:a16="http://schemas.microsoft.com/office/drawing/2014/main" id="{91A3537D-B39D-575A-4C98-9EDD3BE1B8E9}"/>
                  </a:ext>
                </a:extLst>
              </p14:cNvPr>
              <p14:cNvContentPartPr/>
              <p14:nvPr/>
            </p14:nvContentPartPr>
            <p14:xfrm>
              <a:off x="4129086" y="3536994"/>
              <a:ext cx="825120" cy="301320"/>
            </p14:xfrm>
          </p:contentPart>
        </mc:Choice>
        <mc:Fallback>
          <p:pic>
            <p:nvPicPr>
              <p:cNvPr id="62" name="Ink 61">
                <a:extLst>
                  <a:ext uri="{FF2B5EF4-FFF2-40B4-BE49-F238E27FC236}">
                    <a16:creationId xmlns:a16="http://schemas.microsoft.com/office/drawing/2014/main" id="{91A3537D-B39D-575A-4C98-9EDD3BE1B8E9}"/>
                  </a:ext>
                </a:extLst>
              </p:cNvPr>
              <p:cNvPicPr/>
              <p:nvPr/>
            </p:nvPicPr>
            <p:blipFill>
              <a:blip r:embed="rId83"/>
              <a:stretch>
                <a:fillRect/>
              </a:stretch>
            </p:blipFill>
            <p:spPr>
              <a:xfrm>
                <a:off x="4120086" y="3527994"/>
                <a:ext cx="842760" cy="318960"/>
              </a:xfrm>
              <a:prstGeom prst="rect">
                <a:avLst/>
              </a:prstGeom>
            </p:spPr>
          </p:pic>
        </mc:Fallback>
      </mc:AlternateContent>
      <p:grpSp>
        <p:nvGrpSpPr>
          <p:cNvPr id="84" name="Group 83">
            <a:extLst>
              <a:ext uri="{FF2B5EF4-FFF2-40B4-BE49-F238E27FC236}">
                <a16:creationId xmlns:a16="http://schemas.microsoft.com/office/drawing/2014/main" id="{3DD49FC1-8E3D-A323-F3D8-0F120B72215B}"/>
              </a:ext>
            </a:extLst>
          </p:cNvPr>
          <p:cNvGrpSpPr/>
          <p:nvPr/>
        </p:nvGrpSpPr>
        <p:grpSpPr>
          <a:xfrm>
            <a:off x="4710846" y="4255194"/>
            <a:ext cx="1873800" cy="539640"/>
            <a:chOff x="4710846" y="4255194"/>
            <a:chExt cx="1873800" cy="539640"/>
          </a:xfrm>
        </p:grpSpPr>
        <mc:AlternateContent xmlns:mc="http://schemas.openxmlformats.org/markup-compatibility/2006">
          <mc:Choice xmlns:p14="http://schemas.microsoft.com/office/powerpoint/2010/main" Requires="p14">
            <p:contentPart p14:bwMode="auto" r:id="rId84">
              <p14:nvContentPartPr>
                <p14:cNvPr id="80" name="Ink 79">
                  <a:extLst>
                    <a:ext uri="{FF2B5EF4-FFF2-40B4-BE49-F238E27FC236}">
                      <a16:creationId xmlns:a16="http://schemas.microsoft.com/office/drawing/2014/main" id="{C4A7118A-E74E-7503-F75F-07335C2CB047}"/>
                    </a:ext>
                  </a:extLst>
                </p14:cNvPr>
                <p14:cNvContentPartPr/>
                <p14:nvPr/>
              </p14:nvContentPartPr>
              <p14:xfrm>
                <a:off x="4710846" y="4255194"/>
                <a:ext cx="149760" cy="539640"/>
              </p14:xfrm>
            </p:contentPart>
          </mc:Choice>
          <mc:Fallback>
            <p:pic>
              <p:nvPicPr>
                <p:cNvPr id="80" name="Ink 79">
                  <a:extLst>
                    <a:ext uri="{FF2B5EF4-FFF2-40B4-BE49-F238E27FC236}">
                      <a16:creationId xmlns:a16="http://schemas.microsoft.com/office/drawing/2014/main" id="{C4A7118A-E74E-7503-F75F-07335C2CB047}"/>
                    </a:ext>
                  </a:extLst>
                </p:cNvPr>
                <p:cNvPicPr/>
                <p:nvPr/>
              </p:nvPicPr>
              <p:blipFill>
                <a:blip r:embed="rId85"/>
                <a:stretch>
                  <a:fillRect/>
                </a:stretch>
              </p:blipFill>
              <p:spPr>
                <a:xfrm>
                  <a:off x="4701846" y="4246194"/>
                  <a:ext cx="167400" cy="557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1" name="Ink 80">
                  <a:extLst>
                    <a:ext uri="{FF2B5EF4-FFF2-40B4-BE49-F238E27FC236}">
                      <a16:creationId xmlns:a16="http://schemas.microsoft.com/office/drawing/2014/main" id="{365C6353-6DE0-1B12-8878-656EBAD4C7E3}"/>
                    </a:ext>
                  </a:extLst>
                </p14:cNvPr>
                <p14:cNvContentPartPr/>
                <p14:nvPr/>
              </p14:nvContentPartPr>
              <p14:xfrm>
                <a:off x="4949526" y="4419714"/>
                <a:ext cx="790560" cy="290160"/>
              </p14:xfrm>
            </p:contentPart>
          </mc:Choice>
          <mc:Fallback>
            <p:pic>
              <p:nvPicPr>
                <p:cNvPr id="81" name="Ink 80">
                  <a:extLst>
                    <a:ext uri="{FF2B5EF4-FFF2-40B4-BE49-F238E27FC236}">
                      <a16:creationId xmlns:a16="http://schemas.microsoft.com/office/drawing/2014/main" id="{365C6353-6DE0-1B12-8878-656EBAD4C7E3}"/>
                    </a:ext>
                  </a:extLst>
                </p:cNvPr>
                <p:cNvPicPr/>
                <p:nvPr/>
              </p:nvPicPr>
              <p:blipFill>
                <a:blip r:embed="rId87"/>
                <a:stretch>
                  <a:fillRect/>
                </a:stretch>
              </p:blipFill>
              <p:spPr>
                <a:xfrm>
                  <a:off x="4940526" y="4411074"/>
                  <a:ext cx="8082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2" name="Ink 81">
                  <a:extLst>
                    <a:ext uri="{FF2B5EF4-FFF2-40B4-BE49-F238E27FC236}">
                      <a16:creationId xmlns:a16="http://schemas.microsoft.com/office/drawing/2014/main" id="{FEA35BAC-BEF7-E26A-E40C-A4A5F0396DB3}"/>
                    </a:ext>
                  </a:extLst>
                </p14:cNvPr>
                <p14:cNvContentPartPr/>
                <p14:nvPr/>
              </p14:nvContentPartPr>
              <p14:xfrm>
                <a:off x="5912166" y="4363914"/>
                <a:ext cx="672480" cy="318960"/>
              </p14:xfrm>
            </p:contentPart>
          </mc:Choice>
          <mc:Fallback>
            <p:pic>
              <p:nvPicPr>
                <p:cNvPr id="82" name="Ink 81">
                  <a:extLst>
                    <a:ext uri="{FF2B5EF4-FFF2-40B4-BE49-F238E27FC236}">
                      <a16:creationId xmlns:a16="http://schemas.microsoft.com/office/drawing/2014/main" id="{FEA35BAC-BEF7-E26A-E40C-A4A5F0396DB3}"/>
                    </a:ext>
                  </a:extLst>
                </p:cNvPr>
                <p:cNvPicPr/>
                <p:nvPr/>
              </p:nvPicPr>
              <p:blipFill>
                <a:blip r:embed="rId89"/>
                <a:stretch>
                  <a:fillRect/>
                </a:stretch>
              </p:blipFill>
              <p:spPr>
                <a:xfrm>
                  <a:off x="5903166" y="4354914"/>
                  <a:ext cx="6901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3" name="Ink 82">
                  <a:extLst>
                    <a:ext uri="{FF2B5EF4-FFF2-40B4-BE49-F238E27FC236}">
                      <a16:creationId xmlns:a16="http://schemas.microsoft.com/office/drawing/2014/main" id="{B75AF3B8-815E-FFA9-A668-FF57B71472B2}"/>
                    </a:ext>
                  </a:extLst>
                </p14:cNvPr>
                <p14:cNvContentPartPr/>
                <p14:nvPr/>
              </p14:nvContentPartPr>
              <p14:xfrm>
                <a:off x="6277206" y="4410714"/>
                <a:ext cx="154440" cy="17280"/>
              </p14:xfrm>
            </p:contentPart>
          </mc:Choice>
          <mc:Fallback>
            <p:pic>
              <p:nvPicPr>
                <p:cNvPr id="83" name="Ink 82">
                  <a:extLst>
                    <a:ext uri="{FF2B5EF4-FFF2-40B4-BE49-F238E27FC236}">
                      <a16:creationId xmlns:a16="http://schemas.microsoft.com/office/drawing/2014/main" id="{B75AF3B8-815E-FFA9-A668-FF57B71472B2}"/>
                    </a:ext>
                  </a:extLst>
                </p:cNvPr>
                <p:cNvPicPr/>
                <p:nvPr/>
              </p:nvPicPr>
              <p:blipFill>
                <a:blip r:embed="rId91"/>
                <a:stretch>
                  <a:fillRect/>
                </a:stretch>
              </p:blipFill>
              <p:spPr>
                <a:xfrm>
                  <a:off x="6268566" y="4402074"/>
                  <a:ext cx="172080" cy="34920"/>
                </a:xfrm>
                <a:prstGeom prst="rect">
                  <a:avLst/>
                </a:prstGeom>
              </p:spPr>
            </p:pic>
          </mc:Fallback>
        </mc:AlternateContent>
      </p:grpSp>
      <p:grpSp>
        <p:nvGrpSpPr>
          <p:cNvPr id="91" name="Group 90">
            <a:extLst>
              <a:ext uri="{FF2B5EF4-FFF2-40B4-BE49-F238E27FC236}">
                <a16:creationId xmlns:a16="http://schemas.microsoft.com/office/drawing/2014/main" id="{E68FC700-FB39-E8DB-D022-066254EB15B8}"/>
              </a:ext>
            </a:extLst>
          </p:cNvPr>
          <p:cNvGrpSpPr/>
          <p:nvPr/>
        </p:nvGrpSpPr>
        <p:grpSpPr>
          <a:xfrm>
            <a:off x="3113526" y="2966394"/>
            <a:ext cx="3835440" cy="953640"/>
            <a:chOff x="3113526" y="2966394"/>
            <a:chExt cx="3835440" cy="953640"/>
          </a:xfrm>
        </p:grpSpPr>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id="{D0A768F6-29E0-7387-35E2-BA3474F044A1}"/>
                    </a:ext>
                  </a:extLst>
                </p14:cNvPr>
                <p14:cNvContentPartPr/>
                <p14:nvPr/>
              </p14:nvContentPartPr>
              <p14:xfrm>
                <a:off x="3113526" y="3588834"/>
                <a:ext cx="543240" cy="294840"/>
              </p14:xfrm>
            </p:contentPart>
          </mc:Choice>
          <mc:Fallback>
            <p:pic>
              <p:nvPicPr>
                <p:cNvPr id="56" name="Ink 55">
                  <a:extLst>
                    <a:ext uri="{FF2B5EF4-FFF2-40B4-BE49-F238E27FC236}">
                      <a16:creationId xmlns:a16="http://schemas.microsoft.com/office/drawing/2014/main" id="{D0A768F6-29E0-7387-35E2-BA3474F044A1}"/>
                    </a:ext>
                  </a:extLst>
                </p:cNvPr>
                <p:cNvPicPr/>
                <p:nvPr/>
              </p:nvPicPr>
              <p:blipFill>
                <a:blip r:embed="rId93"/>
                <a:stretch>
                  <a:fillRect/>
                </a:stretch>
              </p:blipFill>
              <p:spPr>
                <a:xfrm>
                  <a:off x="3104526" y="3579834"/>
                  <a:ext cx="56088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Ink 56">
                  <a:extLst>
                    <a:ext uri="{FF2B5EF4-FFF2-40B4-BE49-F238E27FC236}">
                      <a16:creationId xmlns:a16="http://schemas.microsoft.com/office/drawing/2014/main" id="{A03D16CB-F14E-3583-E0FE-34103F6D7C36}"/>
                    </a:ext>
                  </a:extLst>
                </p14:cNvPr>
                <p14:cNvContentPartPr/>
                <p14:nvPr/>
              </p14:nvContentPartPr>
              <p14:xfrm>
                <a:off x="3415566" y="3657594"/>
                <a:ext cx="119880" cy="15480"/>
              </p14:xfrm>
            </p:contentPart>
          </mc:Choice>
          <mc:Fallback>
            <p:pic>
              <p:nvPicPr>
                <p:cNvPr id="57" name="Ink 56">
                  <a:extLst>
                    <a:ext uri="{FF2B5EF4-FFF2-40B4-BE49-F238E27FC236}">
                      <a16:creationId xmlns:a16="http://schemas.microsoft.com/office/drawing/2014/main" id="{A03D16CB-F14E-3583-E0FE-34103F6D7C36}"/>
                    </a:ext>
                  </a:extLst>
                </p:cNvPr>
                <p:cNvPicPr/>
                <p:nvPr/>
              </p:nvPicPr>
              <p:blipFill>
                <a:blip r:embed="rId95"/>
                <a:stretch>
                  <a:fillRect/>
                </a:stretch>
              </p:blipFill>
              <p:spPr>
                <a:xfrm>
                  <a:off x="3406566" y="3648594"/>
                  <a:ext cx="1375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id="{FA96BC82-D017-E9A3-9683-9E0C8067D174}"/>
                    </a:ext>
                  </a:extLst>
                </p14:cNvPr>
                <p14:cNvContentPartPr/>
                <p14:nvPr/>
              </p14:nvContentPartPr>
              <p14:xfrm>
                <a:off x="3793566" y="3682434"/>
                <a:ext cx="105120" cy="6480"/>
              </p14:xfrm>
            </p:contentPart>
          </mc:Choice>
          <mc:Fallback>
            <p:pic>
              <p:nvPicPr>
                <p:cNvPr id="58" name="Ink 57">
                  <a:extLst>
                    <a:ext uri="{FF2B5EF4-FFF2-40B4-BE49-F238E27FC236}">
                      <a16:creationId xmlns:a16="http://schemas.microsoft.com/office/drawing/2014/main" id="{FA96BC82-D017-E9A3-9683-9E0C8067D174}"/>
                    </a:ext>
                  </a:extLst>
                </p:cNvPr>
                <p:cNvPicPr/>
                <p:nvPr/>
              </p:nvPicPr>
              <p:blipFill>
                <a:blip r:embed="rId97"/>
                <a:stretch>
                  <a:fillRect/>
                </a:stretch>
              </p:blipFill>
              <p:spPr>
                <a:xfrm>
                  <a:off x="3784926" y="3673434"/>
                  <a:ext cx="1227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Ink 58">
                  <a:extLst>
                    <a:ext uri="{FF2B5EF4-FFF2-40B4-BE49-F238E27FC236}">
                      <a16:creationId xmlns:a16="http://schemas.microsoft.com/office/drawing/2014/main" id="{D2EC058E-5D39-4D4D-54C3-848B1F453892}"/>
                    </a:ext>
                  </a:extLst>
                </p14:cNvPr>
                <p14:cNvContentPartPr/>
                <p14:nvPr/>
              </p14:nvContentPartPr>
              <p14:xfrm>
                <a:off x="3810486" y="3756954"/>
                <a:ext cx="99000" cy="360"/>
              </p14:xfrm>
            </p:contentPart>
          </mc:Choice>
          <mc:Fallback>
            <p:pic>
              <p:nvPicPr>
                <p:cNvPr id="59" name="Ink 58">
                  <a:extLst>
                    <a:ext uri="{FF2B5EF4-FFF2-40B4-BE49-F238E27FC236}">
                      <a16:creationId xmlns:a16="http://schemas.microsoft.com/office/drawing/2014/main" id="{D2EC058E-5D39-4D4D-54C3-848B1F453892}"/>
                    </a:ext>
                  </a:extLst>
                </p:cNvPr>
                <p:cNvPicPr/>
                <p:nvPr/>
              </p:nvPicPr>
              <p:blipFill>
                <a:blip r:embed="rId99"/>
                <a:stretch>
                  <a:fillRect/>
                </a:stretch>
              </p:blipFill>
              <p:spPr>
                <a:xfrm>
                  <a:off x="3801486" y="3748314"/>
                  <a:ext cx="116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20475F7C-68AF-498E-4ECE-C117F7232F1C}"/>
                    </a:ext>
                  </a:extLst>
                </p14:cNvPr>
                <p14:cNvContentPartPr/>
                <p14:nvPr/>
              </p14:nvContentPartPr>
              <p14:xfrm>
                <a:off x="5024406" y="3557874"/>
                <a:ext cx="632520" cy="241200"/>
              </p14:xfrm>
            </p:contentPart>
          </mc:Choice>
          <mc:Fallback>
            <p:pic>
              <p:nvPicPr>
                <p:cNvPr id="64" name="Ink 63">
                  <a:extLst>
                    <a:ext uri="{FF2B5EF4-FFF2-40B4-BE49-F238E27FC236}">
                      <a16:creationId xmlns:a16="http://schemas.microsoft.com/office/drawing/2014/main" id="{20475F7C-68AF-498E-4ECE-C117F7232F1C}"/>
                    </a:ext>
                  </a:extLst>
                </p:cNvPr>
                <p:cNvPicPr/>
                <p:nvPr/>
              </p:nvPicPr>
              <p:blipFill>
                <a:blip r:embed="rId101"/>
                <a:stretch>
                  <a:fillRect/>
                </a:stretch>
              </p:blipFill>
              <p:spPr>
                <a:xfrm>
                  <a:off x="5015406" y="3548874"/>
                  <a:ext cx="6501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5" name="Ink 64">
                  <a:extLst>
                    <a:ext uri="{FF2B5EF4-FFF2-40B4-BE49-F238E27FC236}">
                      <a16:creationId xmlns:a16="http://schemas.microsoft.com/office/drawing/2014/main" id="{F6B9395C-FFB0-36A6-1C68-020DC70675EE}"/>
                    </a:ext>
                  </a:extLst>
                </p14:cNvPr>
                <p14:cNvContentPartPr/>
                <p14:nvPr/>
              </p14:nvContentPartPr>
              <p14:xfrm>
                <a:off x="5112606" y="3417834"/>
                <a:ext cx="91080" cy="126720"/>
              </p14:xfrm>
            </p:contentPart>
          </mc:Choice>
          <mc:Fallback>
            <p:pic>
              <p:nvPicPr>
                <p:cNvPr id="65" name="Ink 64">
                  <a:extLst>
                    <a:ext uri="{FF2B5EF4-FFF2-40B4-BE49-F238E27FC236}">
                      <a16:creationId xmlns:a16="http://schemas.microsoft.com/office/drawing/2014/main" id="{F6B9395C-FFB0-36A6-1C68-020DC70675EE}"/>
                    </a:ext>
                  </a:extLst>
                </p:cNvPr>
                <p:cNvPicPr/>
                <p:nvPr/>
              </p:nvPicPr>
              <p:blipFill>
                <a:blip r:embed="rId103"/>
                <a:stretch>
                  <a:fillRect/>
                </a:stretch>
              </p:blipFill>
              <p:spPr>
                <a:xfrm>
                  <a:off x="5103606" y="3408834"/>
                  <a:ext cx="1087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6" name="Ink 65">
                  <a:extLst>
                    <a:ext uri="{FF2B5EF4-FFF2-40B4-BE49-F238E27FC236}">
                      <a16:creationId xmlns:a16="http://schemas.microsoft.com/office/drawing/2014/main" id="{21298D4B-1B0A-8DE6-32B7-864D46AAA7AB}"/>
                    </a:ext>
                  </a:extLst>
                </p14:cNvPr>
                <p14:cNvContentPartPr/>
                <p14:nvPr/>
              </p14:nvContentPartPr>
              <p14:xfrm>
                <a:off x="5018646" y="3608634"/>
                <a:ext cx="163080" cy="7560"/>
              </p14:xfrm>
            </p:contentPart>
          </mc:Choice>
          <mc:Fallback>
            <p:pic>
              <p:nvPicPr>
                <p:cNvPr id="66" name="Ink 65">
                  <a:extLst>
                    <a:ext uri="{FF2B5EF4-FFF2-40B4-BE49-F238E27FC236}">
                      <a16:creationId xmlns:a16="http://schemas.microsoft.com/office/drawing/2014/main" id="{21298D4B-1B0A-8DE6-32B7-864D46AAA7AB}"/>
                    </a:ext>
                  </a:extLst>
                </p:cNvPr>
                <p:cNvPicPr/>
                <p:nvPr/>
              </p:nvPicPr>
              <p:blipFill>
                <a:blip r:embed="rId105"/>
                <a:stretch>
                  <a:fillRect/>
                </a:stretch>
              </p:blipFill>
              <p:spPr>
                <a:xfrm>
                  <a:off x="5009646" y="3599994"/>
                  <a:ext cx="1807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5" name="Ink 84">
                  <a:extLst>
                    <a:ext uri="{FF2B5EF4-FFF2-40B4-BE49-F238E27FC236}">
                      <a16:creationId xmlns:a16="http://schemas.microsoft.com/office/drawing/2014/main" id="{A3E6A330-6E47-D790-10C8-0B5A08A2481F}"/>
                    </a:ext>
                  </a:extLst>
                </p14:cNvPr>
                <p14:cNvContentPartPr/>
                <p14:nvPr/>
              </p14:nvContentPartPr>
              <p14:xfrm>
                <a:off x="5760966" y="3561114"/>
                <a:ext cx="451440" cy="322560"/>
              </p14:xfrm>
            </p:contentPart>
          </mc:Choice>
          <mc:Fallback>
            <p:pic>
              <p:nvPicPr>
                <p:cNvPr id="85" name="Ink 84">
                  <a:extLst>
                    <a:ext uri="{FF2B5EF4-FFF2-40B4-BE49-F238E27FC236}">
                      <a16:creationId xmlns:a16="http://schemas.microsoft.com/office/drawing/2014/main" id="{A3E6A330-6E47-D790-10C8-0B5A08A2481F}"/>
                    </a:ext>
                  </a:extLst>
                </p:cNvPr>
                <p:cNvPicPr/>
                <p:nvPr/>
              </p:nvPicPr>
              <p:blipFill>
                <a:blip r:embed="rId107"/>
                <a:stretch>
                  <a:fillRect/>
                </a:stretch>
              </p:blipFill>
              <p:spPr>
                <a:xfrm>
                  <a:off x="5751966" y="3552474"/>
                  <a:ext cx="46908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6" name="Ink 85">
                  <a:extLst>
                    <a:ext uri="{FF2B5EF4-FFF2-40B4-BE49-F238E27FC236}">
                      <a16:creationId xmlns:a16="http://schemas.microsoft.com/office/drawing/2014/main" id="{207F0CC8-D024-4E81-4744-C74F6AB6F8CE}"/>
                    </a:ext>
                  </a:extLst>
                </p14:cNvPr>
                <p14:cNvContentPartPr/>
                <p14:nvPr/>
              </p14:nvContentPartPr>
              <p14:xfrm>
                <a:off x="6309966" y="3443394"/>
                <a:ext cx="597600" cy="476640"/>
              </p14:xfrm>
            </p:contentPart>
          </mc:Choice>
          <mc:Fallback>
            <p:pic>
              <p:nvPicPr>
                <p:cNvPr id="86" name="Ink 85">
                  <a:extLst>
                    <a:ext uri="{FF2B5EF4-FFF2-40B4-BE49-F238E27FC236}">
                      <a16:creationId xmlns:a16="http://schemas.microsoft.com/office/drawing/2014/main" id="{207F0CC8-D024-4E81-4744-C74F6AB6F8CE}"/>
                    </a:ext>
                  </a:extLst>
                </p:cNvPr>
                <p:cNvPicPr/>
                <p:nvPr/>
              </p:nvPicPr>
              <p:blipFill>
                <a:blip r:embed="rId109"/>
                <a:stretch>
                  <a:fillRect/>
                </a:stretch>
              </p:blipFill>
              <p:spPr>
                <a:xfrm>
                  <a:off x="6300966" y="3434754"/>
                  <a:ext cx="61524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7" name="Ink 86">
                  <a:extLst>
                    <a:ext uri="{FF2B5EF4-FFF2-40B4-BE49-F238E27FC236}">
                      <a16:creationId xmlns:a16="http://schemas.microsoft.com/office/drawing/2014/main" id="{C507C040-253B-BE24-A96A-A775E4C9A23F}"/>
                    </a:ext>
                  </a:extLst>
                </p14:cNvPr>
                <p14:cNvContentPartPr/>
                <p14:nvPr/>
              </p14:nvContentPartPr>
              <p14:xfrm>
                <a:off x="6481686" y="3409914"/>
                <a:ext cx="117360" cy="79560"/>
              </p14:xfrm>
            </p:contentPart>
          </mc:Choice>
          <mc:Fallback>
            <p:pic>
              <p:nvPicPr>
                <p:cNvPr id="87" name="Ink 86">
                  <a:extLst>
                    <a:ext uri="{FF2B5EF4-FFF2-40B4-BE49-F238E27FC236}">
                      <a16:creationId xmlns:a16="http://schemas.microsoft.com/office/drawing/2014/main" id="{C507C040-253B-BE24-A96A-A775E4C9A23F}"/>
                    </a:ext>
                  </a:extLst>
                </p:cNvPr>
                <p:cNvPicPr/>
                <p:nvPr/>
              </p:nvPicPr>
              <p:blipFill>
                <a:blip r:embed="rId111"/>
                <a:stretch>
                  <a:fillRect/>
                </a:stretch>
              </p:blipFill>
              <p:spPr>
                <a:xfrm>
                  <a:off x="6472686" y="3400914"/>
                  <a:ext cx="1350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9" name="Ink 88">
                  <a:extLst>
                    <a:ext uri="{FF2B5EF4-FFF2-40B4-BE49-F238E27FC236}">
                      <a16:creationId xmlns:a16="http://schemas.microsoft.com/office/drawing/2014/main" id="{27B0EE72-3DCA-CC96-9923-79F924DC66A6}"/>
                    </a:ext>
                  </a:extLst>
                </p14:cNvPr>
                <p14:cNvContentPartPr/>
                <p14:nvPr/>
              </p14:nvContentPartPr>
              <p14:xfrm>
                <a:off x="4084806" y="3230994"/>
                <a:ext cx="2864160" cy="161280"/>
              </p14:xfrm>
            </p:contentPart>
          </mc:Choice>
          <mc:Fallback>
            <p:pic>
              <p:nvPicPr>
                <p:cNvPr id="89" name="Ink 88">
                  <a:extLst>
                    <a:ext uri="{FF2B5EF4-FFF2-40B4-BE49-F238E27FC236}">
                      <a16:creationId xmlns:a16="http://schemas.microsoft.com/office/drawing/2014/main" id="{27B0EE72-3DCA-CC96-9923-79F924DC66A6}"/>
                    </a:ext>
                  </a:extLst>
                </p:cNvPr>
                <p:cNvPicPr/>
                <p:nvPr/>
              </p:nvPicPr>
              <p:blipFill>
                <a:blip r:embed="rId113"/>
                <a:stretch>
                  <a:fillRect/>
                </a:stretch>
              </p:blipFill>
              <p:spPr>
                <a:xfrm>
                  <a:off x="4075806" y="3222354"/>
                  <a:ext cx="2881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0" name="Ink 89">
                  <a:extLst>
                    <a:ext uri="{FF2B5EF4-FFF2-40B4-BE49-F238E27FC236}">
                      <a16:creationId xmlns:a16="http://schemas.microsoft.com/office/drawing/2014/main" id="{6D785BEF-D068-F51C-089A-95DB050853B0}"/>
                    </a:ext>
                  </a:extLst>
                </p14:cNvPr>
                <p14:cNvContentPartPr/>
                <p14:nvPr/>
              </p14:nvContentPartPr>
              <p14:xfrm>
                <a:off x="5022606" y="2966394"/>
                <a:ext cx="162000" cy="235800"/>
              </p14:xfrm>
            </p:contentPart>
          </mc:Choice>
          <mc:Fallback>
            <p:pic>
              <p:nvPicPr>
                <p:cNvPr id="90" name="Ink 89">
                  <a:extLst>
                    <a:ext uri="{FF2B5EF4-FFF2-40B4-BE49-F238E27FC236}">
                      <a16:creationId xmlns:a16="http://schemas.microsoft.com/office/drawing/2014/main" id="{6D785BEF-D068-F51C-089A-95DB050853B0}"/>
                    </a:ext>
                  </a:extLst>
                </p:cNvPr>
                <p:cNvPicPr/>
                <p:nvPr/>
              </p:nvPicPr>
              <p:blipFill>
                <a:blip r:embed="rId115"/>
                <a:stretch>
                  <a:fillRect/>
                </a:stretch>
              </p:blipFill>
              <p:spPr>
                <a:xfrm>
                  <a:off x="5013966" y="2957754"/>
                  <a:ext cx="179640" cy="253440"/>
                </a:xfrm>
                <a:prstGeom prst="rect">
                  <a:avLst/>
                </a:prstGeom>
              </p:spPr>
            </p:pic>
          </mc:Fallback>
        </mc:AlternateContent>
      </p:grpSp>
      <p:grpSp>
        <p:nvGrpSpPr>
          <p:cNvPr id="97" name="Group 96">
            <a:extLst>
              <a:ext uri="{FF2B5EF4-FFF2-40B4-BE49-F238E27FC236}">
                <a16:creationId xmlns:a16="http://schemas.microsoft.com/office/drawing/2014/main" id="{D1647A97-7E08-C2CC-2596-14822C5F7813}"/>
              </a:ext>
            </a:extLst>
          </p:cNvPr>
          <p:cNvGrpSpPr/>
          <p:nvPr/>
        </p:nvGrpSpPr>
        <p:grpSpPr>
          <a:xfrm>
            <a:off x="2004726" y="4230714"/>
            <a:ext cx="2581920" cy="959400"/>
            <a:chOff x="2004726" y="4230714"/>
            <a:chExt cx="2581920" cy="959400"/>
          </a:xfrm>
        </p:grpSpPr>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0F1F8040-A5BF-A941-3BEC-B80A5C400727}"/>
                    </a:ext>
                  </a:extLst>
                </p14:cNvPr>
                <p14:cNvContentPartPr/>
                <p14:nvPr/>
              </p14:nvContentPartPr>
              <p14:xfrm>
                <a:off x="2361126" y="4332594"/>
                <a:ext cx="803160" cy="329400"/>
              </p14:xfrm>
            </p:contentPart>
          </mc:Choice>
          <mc:Fallback>
            <p:pic>
              <p:nvPicPr>
                <p:cNvPr id="71" name="Ink 70">
                  <a:extLst>
                    <a:ext uri="{FF2B5EF4-FFF2-40B4-BE49-F238E27FC236}">
                      <a16:creationId xmlns:a16="http://schemas.microsoft.com/office/drawing/2014/main" id="{0F1F8040-A5BF-A941-3BEC-B80A5C400727}"/>
                    </a:ext>
                  </a:extLst>
                </p:cNvPr>
                <p:cNvPicPr/>
                <p:nvPr/>
              </p:nvPicPr>
              <p:blipFill>
                <a:blip r:embed="rId117"/>
                <a:stretch>
                  <a:fillRect/>
                </a:stretch>
              </p:blipFill>
              <p:spPr>
                <a:xfrm>
                  <a:off x="2352486" y="4323594"/>
                  <a:ext cx="82080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52AE0D28-AD18-7C75-6D10-724741F2E2C3}"/>
                    </a:ext>
                  </a:extLst>
                </p14:cNvPr>
                <p14:cNvContentPartPr/>
                <p14:nvPr/>
              </p14:nvContentPartPr>
              <p14:xfrm>
                <a:off x="3375246" y="4380114"/>
                <a:ext cx="665640" cy="318240"/>
              </p14:xfrm>
            </p:contentPart>
          </mc:Choice>
          <mc:Fallback>
            <p:pic>
              <p:nvPicPr>
                <p:cNvPr id="72" name="Ink 71">
                  <a:extLst>
                    <a:ext uri="{FF2B5EF4-FFF2-40B4-BE49-F238E27FC236}">
                      <a16:creationId xmlns:a16="http://schemas.microsoft.com/office/drawing/2014/main" id="{52AE0D28-AD18-7C75-6D10-724741F2E2C3}"/>
                    </a:ext>
                  </a:extLst>
                </p:cNvPr>
                <p:cNvPicPr/>
                <p:nvPr/>
              </p:nvPicPr>
              <p:blipFill>
                <a:blip r:embed="rId119"/>
                <a:stretch>
                  <a:fillRect/>
                </a:stretch>
              </p:blipFill>
              <p:spPr>
                <a:xfrm>
                  <a:off x="3366246" y="4371474"/>
                  <a:ext cx="68328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E1CE5B0B-C9D8-7A6A-3836-CCA0C003003A}"/>
                    </a:ext>
                  </a:extLst>
                </p14:cNvPr>
                <p14:cNvContentPartPr/>
                <p14:nvPr/>
              </p14:nvContentPartPr>
              <p14:xfrm>
                <a:off x="3564606" y="4230714"/>
                <a:ext cx="90360" cy="104400"/>
              </p14:xfrm>
            </p:contentPart>
          </mc:Choice>
          <mc:Fallback>
            <p:pic>
              <p:nvPicPr>
                <p:cNvPr id="73" name="Ink 72">
                  <a:extLst>
                    <a:ext uri="{FF2B5EF4-FFF2-40B4-BE49-F238E27FC236}">
                      <a16:creationId xmlns:a16="http://schemas.microsoft.com/office/drawing/2014/main" id="{E1CE5B0B-C9D8-7A6A-3836-CCA0C003003A}"/>
                    </a:ext>
                  </a:extLst>
                </p:cNvPr>
                <p:cNvPicPr/>
                <p:nvPr/>
              </p:nvPicPr>
              <p:blipFill>
                <a:blip r:embed="rId121"/>
                <a:stretch>
                  <a:fillRect/>
                </a:stretch>
              </p:blipFill>
              <p:spPr>
                <a:xfrm>
                  <a:off x="3555606" y="4221714"/>
                  <a:ext cx="1080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6D350ABB-0D4F-3250-467B-6C26E7C32AB9}"/>
                    </a:ext>
                  </a:extLst>
                </p14:cNvPr>
                <p14:cNvContentPartPr/>
                <p14:nvPr/>
              </p14:nvContentPartPr>
              <p14:xfrm>
                <a:off x="3335646" y="4461474"/>
                <a:ext cx="174960" cy="360"/>
              </p14:xfrm>
            </p:contentPart>
          </mc:Choice>
          <mc:Fallback>
            <p:pic>
              <p:nvPicPr>
                <p:cNvPr id="74" name="Ink 73">
                  <a:extLst>
                    <a:ext uri="{FF2B5EF4-FFF2-40B4-BE49-F238E27FC236}">
                      <a16:creationId xmlns:a16="http://schemas.microsoft.com/office/drawing/2014/main" id="{6D350ABB-0D4F-3250-467B-6C26E7C32AB9}"/>
                    </a:ext>
                  </a:extLst>
                </p:cNvPr>
                <p:cNvPicPr/>
                <p:nvPr/>
              </p:nvPicPr>
              <p:blipFill>
                <a:blip r:embed="rId123"/>
                <a:stretch>
                  <a:fillRect/>
                </a:stretch>
              </p:blipFill>
              <p:spPr>
                <a:xfrm>
                  <a:off x="3326646" y="4452834"/>
                  <a:ext cx="192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F9380B6A-1025-A508-DD9D-824B8624C966}"/>
                    </a:ext>
                  </a:extLst>
                </p14:cNvPr>
                <p14:cNvContentPartPr/>
                <p14:nvPr/>
              </p14:nvContentPartPr>
              <p14:xfrm>
                <a:off x="4212246" y="4544274"/>
                <a:ext cx="96120" cy="2160"/>
              </p14:xfrm>
            </p:contentPart>
          </mc:Choice>
          <mc:Fallback>
            <p:pic>
              <p:nvPicPr>
                <p:cNvPr id="75" name="Ink 74">
                  <a:extLst>
                    <a:ext uri="{FF2B5EF4-FFF2-40B4-BE49-F238E27FC236}">
                      <a16:creationId xmlns:a16="http://schemas.microsoft.com/office/drawing/2014/main" id="{F9380B6A-1025-A508-DD9D-824B8624C966}"/>
                    </a:ext>
                  </a:extLst>
                </p:cNvPr>
                <p:cNvPicPr/>
                <p:nvPr/>
              </p:nvPicPr>
              <p:blipFill>
                <a:blip r:embed="rId125"/>
                <a:stretch>
                  <a:fillRect/>
                </a:stretch>
              </p:blipFill>
              <p:spPr>
                <a:xfrm>
                  <a:off x="4203246" y="4535274"/>
                  <a:ext cx="1137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19553243-15BB-3C17-A8F2-ABCDEF27237C}"/>
                    </a:ext>
                  </a:extLst>
                </p14:cNvPr>
                <p14:cNvContentPartPr/>
                <p14:nvPr/>
              </p14:nvContentPartPr>
              <p14:xfrm>
                <a:off x="4214046" y="4614474"/>
                <a:ext cx="122760" cy="1080"/>
              </p14:xfrm>
            </p:contentPart>
          </mc:Choice>
          <mc:Fallback>
            <p:pic>
              <p:nvPicPr>
                <p:cNvPr id="76" name="Ink 75">
                  <a:extLst>
                    <a:ext uri="{FF2B5EF4-FFF2-40B4-BE49-F238E27FC236}">
                      <a16:creationId xmlns:a16="http://schemas.microsoft.com/office/drawing/2014/main" id="{19553243-15BB-3C17-A8F2-ABCDEF27237C}"/>
                    </a:ext>
                  </a:extLst>
                </p:cNvPr>
                <p:cNvPicPr/>
                <p:nvPr/>
              </p:nvPicPr>
              <p:blipFill>
                <a:blip r:embed="rId127"/>
                <a:stretch>
                  <a:fillRect/>
                </a:stretch>
              </p:blipFill>
              <p:spPr>
                <a:xfrm>
                  <a:off x="4205406" y="4605474"/>
                  <a:ext cx="1404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Ink 77">
                  <a:extLst>
                    <a:ext uri="{FF2B5EF4-FFF2-40B4-BE49-F238E27FC236}">
                      <a16:creationId xmlns:a16="http://schemas.microsoft.com/office/drawing/2014/main" id="{9539F316-4B02-42CF-FD66-6ACAF27EEBAF}"/>
                    </a:ext>
                  </a:extLst>
                </p14:cNvPr>
                <p14:cNvContentPartPr/>
                <p14:nvPr/>
              </p14:nvContentPartPr>
              <p14:xfrm>
                <a:off x="4476126" y="4424754"/>
                <a:ext cx="110520" cy="248040"/>
              </p14:xfrm>
            </p:contentPart>
          </mc:Choice>
          <mc:Fallback>
            <p:pic>
              <p:nvPicPr>
                <p:cNvPr id="78" name="Ink 77">
                  <a:extLst>
                    <a:ext uri="{FF2B5EF4-FFF2-40B4-BE49-F238E27FC236}">
                      <a16:creationId xmlns:a16="http://schemas.microsoft.com/office/drawing/2014/main" id="{9539F316-4B02-42CF-FD66-6ACAF27EEBAF}"/>
                    </a:ext>
                  </a:extLst>
                </p:cNvPr>
                <p:cNvPicPr/>
                <p:nvPr/>
              </p:nvPicPr>
              <p:blipFill>
                <a:blip r:embed="rId129"/>
                <a:stretch>
                  <a:fillRect/>
                </a:stretch>
              </p:blipFill>
              <p:spPr>
                <a:xfrm>
                  <a:off x="4467126" y="4416114"/>
                  <a:ext cx="1281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2" name="Ink 91">
                  <a:extLst>
                    <a:ext uri="{FF2B5EF4-FFF2-40B4-BE49-F238E27FC236}">
                      <a16:creationId xmlns:a16="http://schemas.microsoft.com/office/drawing/2014/main" id="{28CC8D7C-497B-4149-9BB8-C2DC99E459DC}"/>
                    </a:ext>
                  </a:extLst>
                </p14:cNvPr>
                <p14:cNvContentPartPr/>
                <p14:nvPr/>
              </p14:nvContentPartPr>
              <p14:xfrm>
                <a:off x="2137206" y="4874754"/>
                <a:ext cx="9360" cy="272880"/>
              </p14:xfrm>
            </p:contentPart>
          </mc:Choice>
          <mc:Fallback>
            <p:pic>
              <p:nvPicPr>
                <p:cNvPr id="92" name="Ink 91">
                  <a:extLst>
                    <a:ext uri="{FF2B5EF4-FFF2-40B4-BE49-F238E27FC236}">
                      <a16:creationId xmlns:a16="http://schemas.microsoft.com/office/drawing/2014/main" id="{28CC8D7C-497B-4149-9BB8-C2DC99E459DC}"/>
                    </a:ext>
                  </a:extLst>
                </p:cNvPr>
                <p:cNvPicPr/>
                <p:nvPr/>
              </p:nvPicPr>
              <p:blipFill>
                <a:blip r:embed="rId131"/>
                <a:stretch>
                  <a:fillRect/>
                </a:stretch>
              </p:blipFill>
              <p:spPr>
                <a:xfrm>
                  <a:off x="2128206" y="4865754"/>
                  <a:ext cx="2700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3" name="Ink 92">
                  <a:extLst>
                    <a:ext uri="{FF2B5EF4-FFF2-40B4-BE49-F238E27FC236}">
                      <a16:creationId xmlns:a16="http://schemas.microsoft.com/office/drawing/2014/main" id="{3EA7DBF5-54AA-9A0B-7B65-CE992ADCF2E5}"/>
                    </a:ext>
                  </a:extLst>
                </p14:cNvPr>
                <p14:cNvContentPartPr/>
                <p14:nvPr/>
              </p14:nvContentPartPr>
              <p14:xfrm>
                <a:off x="2004726" y="4818594"/>
                <a:ext cx="168840" cy="156600"/>
              </p14:xfrm>
            </p:contentPart>
          </mc:Choice>
          <mc:Fallback>
            <p:pic>
              <p:nvPicPr>
                <p:cNvPr id="93" name="Ink 92">
                  <a:extLst>
                    <a:ext uri="{FF2B5EF4-FFF2-40B4-BE49-F238E27FC236}">
                      <a16:creationId xmlns:a16="http://schemas.microsoft.com/office/drawing/2014/main" id="{3EA7DBF5-54AA-9A0B-7B65-CE992ADCF2E5}"/>
                    </a:ext>
                  </a:extLst>
                </p:cNvPr>
                <p:cNvPicPr/>
                <p:nvPr/>
              </p:nvPicPr>
              <p:blipFill>
                <a:blip r:embed="rId133"/>
                <a:stretch>
                  <a:fillRect/>
                </a:stretch>
              </p:blipFill>
              <p:spPr>
                <a:xfrm>
                  <a:off x="1996086" y="4809954"/>
                  <a:ext cx="1864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4" name="Ink 93">
                  <a:extLst>
                    <a:ext uri="{FF2B5EF4-FFF2-40B4-BE49-F238E27FC236}">
                      <a16:creationId xmlns:a16="http://schemas.microsoft.com/office/drawing/2014/main" id="{8267B970-3C76-91B4-B267-FF4887F8CEE6}"/>
                    </a:ext>
                  </a:extLst>
                </p14:cNvPr>
                <p14:cNvContentPartPr/>
                <p14:nvPr/>
              </p14:nvContentPartPr>
              <p14:xfrm>
                <a:off x="2170686" y="4850634"/>
                <a:ext cx="330120" cy="167040"/>
              </p14:xfrm>
            </p:contentPart>
          </mc:Choice>
          <mc:Fallback>
            <p:pic>
              <p:nvPicPr>
                <p:cNvPr id="94" name="Ink 93">
                  <a:extLst>
                    <a:ext uri="{FF2B5EF4-FFF2-40B4-BE49-F238E27FC236}">
                      <a16:creationId xmlns:a16="http://schemas.microsoft.com/office/drawing/2014/main" id="{8267B970-3C76-91B4-B267-FF4887F8CEE6}"/>
                    </a:ext>
                  </a:extLst>
                </p:cNvPr>
                <p:cNvPicPr/>
                <p:nvPr/>
              </p:nvPicPr>
              <p:blipFill>
                <a:blip r:embed="rId135"/>
                <a:stretch>
                  <a:fillRect/>
                </a:stretch>
              </p:blipFill>
              <p:spPr>
                <a:xfrm>
                  <a:off x="2162046" y="4841634"/>
                  <a:ext cx="3477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5" name="Ink 94">
                  <a:extLst>
                    <a:ext uri="{FF2B5EF4-FFF2-40B4-BE49-F238E27FC236}">
                      <a16:creationId xmlns:a16="http://schemas.microsoft.com/office/drawing/2014/main" id="{33B79760-6C02-B970-CDE1-1558B514404E}"/>
                    </a:ext>
                  </a:extLst>
                </p14:cNvPr>
                <p14:cNvContentPartPr/>
                <p14:nvPr/>
              </p14:nvContentPartPr>
              <p14:xfrm>
                <a:off x="2682966" y="4745874"/>
                <a:ext cx="674640" cy="444240"/>
              </p14:xfrm>
            </p:contentPart>
          </mc:Choice>
          <mc:Fallback>
            <p:pic>
              <p:nvPicPr>
                <p:cNvPr id="95" name="Ink 94">
                  <a:extLst>
                    <a:ext uri="{FF2B5EF4-FFF2-40B4-BE49-F238E27FC236}">
                      <a16:creationId xmlns:a16="http://schemas.microsoft.com/office/drawing/2014/main" id="{33B79760-6C02-B970-CDE1-1558B514404E}"/>
                    </a:ext>
                  </a:extLst>
                </p:cNvPr>
                <p:cNvPicPr/>
                <p:nvPr/>
              </p:nvPicPr>
              <p:blipFill>
                <a:blip r:embed="rId137"/>
                <a:stretch>
                  <a:fillRect/>
                </a:stretch>
              </p:blipFill>
              <p:spPr>
                <a:xfrm>
                  <a:off x="2674326" y="4736874"/>
                  <a:ext cx="69228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6" name="Ink 95">
                  <a:extLst>
                    <a:ext uri="{FF2B5EF4-FFF2-40B4-BE49-F238E27FC236}">
                      <a16:creationId xmlns:a16="http://schemas.microsoft.com/office/drawing/2014/main" id="{F089A4DB-068D-85F6-D22C-627A66B69F00}"/>
                    </a:ext>
                  </a:extLst>
                </p14:cNvPr>
                <p14:cNvContentPartPr/>
                <p14:nvPr/>
              </p14:nvContentPartPr>
              <p14:xfrm>
                <a:off x="2864406" y="4695474"/>
                <a:ext cx="79920" cy="68760"/>
              </p14:xfrm>
            </p:contentPart>
          </mc:Choice>
          <mc:Fallback>
            <p:pic>
              <p:nvPicPr>
                <p:cNvPr id="96" name="Ink 95">
                  <a:extLst>
                    <a:ext uri="{FF2B5EF4-FFF2-40B4-BE49-F238E27FC236}">
                      <a16:creationId xmlns:a16="http://schemas.microsoft.com/office/drawing/2014/main" id="{F089A4DB-068D-85F6-D22C-627A66B69F00}"/>
                    </a:ext>
                  </a:extLst>
                </p:cNvPr>
                <p:cNvPicPr/>
                <p:nvPr/>
              </p:nvPicPr>
              <p:blipFill>
                <a:blip r:embed="rId139"/>
                <a:stretch>
                  <a:fillRect/>
                </a:stretch>
              </p:blipFill>
              <p:spPr>
                <a:xfrm>
                  <a:off x="2855766" y="4686834"/>
                  <a:ext cx="97560" cy="86400"/>
                </a:xfrm>
                <a:prstGeom prst="rect">
                  <a:avLst/>
                </a:prstGeom>
              </p:spPr>
            </p:pic>
          </mc:Fallback>
        </mc:AlternateContent>
      </p:grpSp>
      <p:grpSp>
        <p:nvGrpSpPr>
          <p:cNvPr id="102" name="Group 101">
            <a:extLst>
              <a:ext uri="{FF2B5EF4-FFF2-40B4-BE49-F238E27FC236}">
                <a16:creationId xmlns:a16="http://schemas.microsoft.com/office/drawing/2014/main" id="{997CDD49-7B56-79B0-0FC6-B15EB0754293}"/>
              </a:ext>
            </a:extLst>
          </p:cNvPr>
          <p:cNvGrpSpPr/>
          <p:nvPr/>
        </p:nvGrpSpPr>
        <p:grpSpPr>
          <a:xfrm>
            <a:off x="1424406" y="5536074"/>
            <a:ext cx="1815480" cy="490320"/>
            <a:chOff x="1424406" y="5536074"/>
            <a:chExt cx="1815480" cy="490320"/>
          </a:xfrm>
        </p:grpSpPr>
        <mc:AlternateContent xmlns:mc="http://schemas.openxmlformats.org/markup-compatibility/2006">
          <mc:Choice xmlns:p14="http://schemas.microsoft.com/office/powerpoint/2010/main" Requires="p14">
            <p:contentPart p14:bwMode="auto" r:id="rId140">
              <p14:nvContentPartPr>
                <p14:cNvPr id="98" name="Ink 97">
                  <a:extLst>
                    <a:ext uri="{FF2B5EF4-FFF2-40B4-BE49-F238E27FC236}">
                      <a16:creationId xmlns:a16="http://schemas.microsoft.com/office/drawing/2014/main" id="{070BDB56-B59C-9196-E75D-3367064D8183}"/>
                    </a:ext>
                  </a:extLst>
                </p14:cNvPr>
                <p14:cNvContentPartPr/>
                <p14:nvPr/>
              </p14:nvContentPartPr>
              <p14:xfrm>
                <a:off x="1424406" y="5584674"/>
                <a:ext cx="947880" cy="391320"/>
              </p14:xfrm>
            </p:contentPart>
          </mc:Choice>
          <mc:Fallback>
            <p:pic>
              <p:nvPicPr>
                <p:cNvPr id="98" name="Ink 97">
                  <a:extLst>
                    <a:ext uri="{FF2B5EF4-FFF2-40B4-BE49-F238E27FC236}">
                      <a16:creationId xmlns:a16="http://schemas.microsoft.com/office/drawing/2014/main" id="{070BDB56-B59C-9196-E75D-3367064D8183}"/>
                    </a:ext>
                  </a:extLst>
                </p:cNvPr>
                <p:cNvPicPr/>
                <p:nvPr/>
              </p:nvPicPr>
              <p:blipFill>
                <a:blip r:embed="rId141"/>
                <a:stretch>
                  <a:fillRect/>
                </a:stretch>
              </p:blipFill>
              <p:spPr>
                <a:xfrm>
                  <a:off x="1415406" y="5575674"/>
                  <a:ext cx="96552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9" name="Ink 98">
                  <a:extLst>
                    <a:ext uri="{FF2B5EF4-FFF2-40B4-BE49-F238E27FC236}">
                      <a16:creationId xmlns:a16="http://schemas.microsoft.com/office/drawing/2014/main" id="{5E1B996F-5C12-6DB3-B53F-2F95AA9F913D}"/>
                    </a:ext>
                  </a:extLst>
                </p14:cNvPr>
                <p14:cNvContentPartPr/>
                <p14:nvPr/>
              </p14:nvContentPartPr>
              <p14:xfrm>
                <a:off x="2421606" y="5637594"/>
                <a:ext cx="191160" cy="19800"/>
              </p14:xfrm>
            </p:contentPart>
          </mc:Choice>
          <mc:Fallback>
            <p:pic>
              <p:nvPicPr>
                <p:cNvPr id="99" name="Ink 98">
                  <a:extLst>
                    <a:ext uri="{FF2B5EF4-FFF2-40B4-BE49-F238E27FC236}">
                      <a16:creationId xmlns:a16="http://schemas.microsoft.com/office/drawing/2014/main" id="{5E1B996F-5C12-6DB3-B53F-2F95AA9F913D}"/>
                    </a:ext>
                  </a:extLst>
                </p:cNvPr>
                <p:cNvPicPr/>
                <p:nvPr/>
              </p:nvPicPr>
              <p:blipFill>
                <a:blip r:embed="rId143"/>
                <a:stretch>
                  <a:fillRect/>
                </a:stretch>
              </p:blipFill>
              <p:spPr>
                <a:xfrm>
                  <a:off x="2412606" y="5628954"/>
                  <a:ext cx="2088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0" name="Ink 99">
                  <a:extLst>
                    <a:ext uri="{FF2B5EF4-FFF2-40B4-BE49-F238E27FC236}">
                      <a16:creationId xmlns:a16="http://schemas.microsoft.com/office/drawing/2014/main" id="{644299C7-AC42-BE1F-6B21-C3473A231F88}"/>
                    </a:ext>
                  </a:extLst>
                </p14:cNvPr>
                <p14:cNvContentPartPr/>
                <p14:nvPr/>
              </p14:nvContentPartPr>
              <p14:xfrm>
                <a:off x="2510886" y="5636154"/>
                <a:ext cx="729000" cy="390240"/>
              </p14:xfrm>
            </p:contentPart>
          </mc:Choice>
          <mc:Fallback>
            <p:pic>
              <p:nvPicPr>
                <p:cNvPr id="100" name="Ink 99">
                  <a:extLst>
                    <a:ext uri="{FF2B5EF4-FFF2-40B4-BE49-F238E27FC236}">
                      <a16:creationId xmlns:a16="http://schemas.microsoft.com/office/drawing/2014/main" id="{644299C7-AC42-BE1F-6B21-C3473A231F88}"/>
                    </a:ext>
                  </a:extLst>
                </p:cNvPr>
                <p:cNvPicPr/>
                <p:nvPr/>
              </p:nvPicPr>
              <p:blipFill>
                <a:blip r:embed="rId145"/>
                <a:stretch>
                  <a:fillRect/>
                </a:stretch>
              </p:blipFill>
              <p:spPr>
                <a:xfrm>
                  <a:off x="2502246" y="5627514"/>
                  <a:ext cx="74664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1" name="Ink 100">
                  <a:extLst>
                    <a:ext uri="{FF2B5EF4-FFF2-40B4-BE49-F238E27FC236}">
                      <a16:creationId xmlns:a16="http://schemas.microsoft.com/office/drawing/2014/main" id="{95587E9F-7947-B858-560C-9B1A9D2968F9}"/>
                    </a:ext>
                  </a:extLst>
                </p14:cNvPr>
                <p14:cNvContentPartPr/>
                <p14:nvPr/>
              </p14:nvContentPartPr>
              <p14:xfrm>
                <a:off x="2763966" y="5536074"/>
                <a:ext cx="113040" cy="113040"/>
              </p14:xfrm>
            </p:contentPart>
          </mc:Choice>
          <mc:Fallback>
            <p:pic>
              <p:nvPicPr>
                <p:cNvPr id="101" name="Ink 100">
                  <a:extLst>
                    <a:ext uri="{FF2B5EF4-FFF2-40B4-BE49-F238E27FC236}">
                      <a16:creationId xmlns:a16="http://schemas.microsoft.com/office/drawing/2014/main" id="{95587E9F-7947-B858-560C-9B1A9D2968F9}"/>
                    </a:ext>
                  </a:extLst>
                </p:cNvPr>
                <p:cNvPicPr/>
                <p:nvPr/>
              </p:nvPicPr>
              <p:blipFill>
                <a:blip r:embed="rId147"/>
                <a:stretch>
                  <a:fillRect/>
                </a:stretch>
              </p:blipFill>
              <p:spPr>
                <a:xfrm>
                  <a:off x="2755326" y="5527434"/>
                  <a:ext cx="130680" cy="130680"/>
                </a:xfrm>
                <a:prstGeom prst="rect">
                  <a:avLst/>
                </a:prstGeom>
              </p:spPr>
            </p:pic>
          </mc:Fallback>
        </mc:AlternateContent>
      </p:grpSp>
      <p:grpSp>
        <p:nvGrpSpPr>
          <p:cNvPr id="107" name="Group 106">
            <a:extLst>
              <a:ext uri="{FF2B5EF4-FFF2-40B4-BE49-F238E27FC236}">
                <a16:creationId xmlns:a16="http://schemas.microsoft.com/office/drawing/2014/main" id="{4E159438-786E-06AC-068B-FC60F8F1F437}"/>
              </a:ext>
            </a:extLst>
          </p:cNvPr>
          <p:cNvGrpSpPr/>
          <p:nvPr/>
        </p:nvGrpSpPr>
        <p:grpSpPr>
          <a:xfrm>
            <a:off x="3315846" y="5570274"/>
            <a:ext cx="1413000" cy="466200"/>
            <a:chOff x="3315846" y="5570274"/>
            <a:chExt cx="1413000" cy="466200"/>
          </a:xfrm>
        </p:grpSpPr>
        <mc:AlternateContent xmlns:mc="http://schemas.openxmlformats.org/markup-compatibility/2006">
          <mc:Choice xmlns:p14="http://schemas.microsoft.com/office/powerpoint/2010/main" Requires="p14">
            <p:contentPart p14:bwMode="auto" r:id="rId148">
              <p14:nvContentPartPr>
                <p14:cNvPr id="103" name="Ink 102">
                  <a:extLst>
                    <a:ext uri="{FF2B5EF4-FFF2-40B4-BE49-F238E27FC236}">
                      <a16:creationId xmlns:a16="http://schemas.microsoft.com/office/drawing/2014/main" id="{90084289-7A7A-FB63-BA73-9B029668CC87}"/>
                    </a:ext>
                  </a:extLst>
                </p14:cNvPr>
                <p14:cNvContentPartPr/>
                <p14:nvPr/>
              </p14:nvContentPartPr>
              <p14:xfrm>
                <a:off x="3315846" y="5570274"/>
                <a:ext cx="1103760" cy="466200"/>
              </p14:xfrm>
            </p:contentPart>
          </mc:Choice>
          <mc:Fallback>
            <p:pic>
              <p:nvPicPr>
                <p:cNvPr id="103" name="Ink 102">
                  <a:extLst>
                    <a:ext uri="{FF2B5EF4-FFF2-40B4-BE49-F238E27FC236}">
                      <a16:creationId xmlns:a16="http://schemas.microsoft.com/office/drawing/2014/main" id="{90084289-7A7A-FB63-BA73-9B029668CC87}"/>
                    </a:ext>
                  </a:extLst>
                </p:cNvPr>
                <p:cNvPicPr/>
                <p:nvPr/>
              </p:nvPicPr>
              <p:blipFill>
                <a:blip r:embed="rId149"/>
                <a:stretch>
                  <a:fillRect/>
                </a:stretch>
              </p:blipFill>
              <p:spPr>
                <a:xfrm>
                  <a:off x="3307206" y="5561274"/>
                  <a:ext cx="112140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4" name="Ink 103">
                  <a:extLst>
                    <a:ext uri="{FF2B5EF4-FFF2-40B4-BE49-F238E27FC236}">
                      <a16:creationId xmlns:a16="http://schemas.microsoft.com/office/drawing/2014/main" id="{D89434C7-9F7E-93A5-BD46-C2D06BD2A889}"/>
                    </a:ext>
                  </a:extLst>
                </p14:cNvPr>
                <p14:cNvContentPartPr/>
                <p14:nvPr/>
              </p14:nvContentPartPr>
              <p14:xfrm>
                <a:off x="4409526" y="5675034"/>
                <a:ext cx="110880" cy="8280"/>
              </p14:xfrm>
            </p:contentPart>
          </mc:Choice>
          <mc:Fallback>
            <p:pic>
              <p:nvPicPr>
                <p:cNvPr id="104" name="Ink 103">
                  <a:extLst>
                    <a:ext uri="{FF2B5EF4-FFF2-40B4-BE49-F238E27FC236}">
                      <a16:creationId xmlns:a16="http://schemas.microsoft.com/office/drawing/2014/main" id="{D89434C7-9F7E-93A5-BD46-C2D06BD2A889}"/>
                    </a:ext>
                  </a:extLst>
                </p:cNvPr>
                <p:cNvPicPr/>
                <p:nvPr/>
              </p:nvPicPr>
              <p:blipFill>
                <a:blip r:embed="rId151"/>
                <a:stretch>
                  <a:fillRect/>
                </a:stretch>
              </p:blipFill>
              <p:spPr>
                <a:xfrm>
                  <a:off x="4400886" y="5666394"/>
                  <a:ext cx="128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5" name="Ink 104">
                  <a:extLst>
                    <a:ext uri="{FF2B5EF4-FFF2-40B4-BE49-F238E27FC236}">
                      <a16:creationId xmlns:a16="http://schemas.microsoft.com/office/drawing/2014/main" id="{D9505939-2A58-0AC6-D1D8-D12B30FF0B95}"/>
                    </a:ext>
                  </a:extLst>
                </p14:cNvPr>
                <p14:cNvContentPartPr/>
                <p14:nvPr/>
              </p14:nvContentPartPr>
              <p14:xfrm>
                <a:off x="4536966" y="5717874"/>
                <a:ext cx="182160" cy="2880"/>
              </p14:xfrm>
            </p:contentPart>
          </mc:Choice>
          <mc:Fallback>
            <p:pic>
              <p:nvPicPr>
                <p:cNvPr id="105" name="Ink 104">
                  <a:extLst>
                    <a:ext uri="{FF2B5EF4-FFF2-40B4-BE49-F238E27FC236}">
                      <a16:creationId xmlns:a16="http://schemas.microsoft.com/office/drawing/2014/main" id="{D9505939-2A58-0AC6-D1D8-D12B30FF0B95}"/>
                    </a:ext>
                  </a:extLst>
                </p:cNvPr>
                <p:cNvPicPr/>
                <p:nvPr/>
              </p:nvPicPr>
              <p:blipFill>
                <a:blip r:embed="rId153"/>
                <a:stretch>
                  <a:fillRect/>
                </a:stretch>
              </p:blipFill>
              <p:spPr>
                <a:xfrm>
                  <a:off x="4527966" y="5708874"/>
                  <a:ext cx="1998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6" name="Ink 105">
                  <a:extLst>
                    <a:ext uri="{FF2B5EF4-FFF2-40B4-BE49-F238E27FC236}">
                      <a16:creationId xmlns:a16="http://schemas.microsoft.com/office/drawing/2014/main" id="{C94EC632-FA23-BCA1-F664-36E3EF03580C}"/>
                    </a:ext>
                  </a:extLst>
                </p14:cNvPr>
                <p14:cNvContentPartPr/>
                <p14:nvPr/>
              </p14:nvContentPartPr>
              <p14:xfrm>
                <a:off x="4548846" y="5754954"/>
                <a:ext cx="180000" cy="16200"/>
              </p14:xfrm>
            </p:contentPart>
          </mc:Choice>
          <mc:Fallback>
            <p:pic>
              <p:nvPicPr>
                <p:cNvPr id="106" name="Ink 105">
                  <a:extLst>
                    <a:ext uri="{FF2B5EF4-FFF2-40B4-BE49-F238E27FC236}">
                      <a16:creationId xmlns:a16="http://schemas.microsoft.com/office/drawing/2014/main" id="{C94EC632-FA23-BCA1-F664-36E3EF03580C}"/>
                    </a:ext>
                  </a:extLst>
                </p:cNvPr>
                <p:cNvPicPr/>
                <p:nvPr/>
              </p:nvPicPr>
              <p:blipFill>
                <a:blip r:embed="rId155"/>
                <a:stretch>
                  <a:fillRect/>
                </a:stretch>
              </p:blipFill>
              <p:spPr>
                <a:xfrm>
                  <a:off x="4539846" y="5746314"/>
                  <a:ext cx="197640" cy="33840"/>
                </a:xfrm>
                <a:prstGeom prst="rect">
                  <a:avLst/>
                </a:prstGeom>
              </p:spPr>
            </p:pic>
          </mc:Fallback>
        </mc:AlternateContent>
      </p:grpSp>
      <p:grpSp>
        <p:nvGrpSpPr>
          <p:cNvPr id="120" name="Group 119">
            <a:extLst>
              <a:ext uri="{FF2B5EF4-FFF2-40B4-BE49-F238E27FC236}">
                <a16:creationId xmlns:a16="http://schemas.microsoft.com/office/drawing/2014/main" id="{9B21D20F-7E24-8DFF-7176-4B73C38F3E6D}"/>
              </a:ext>
            </a:extLst>
          </p:cNvPr>
          <p:cNvGrpSpPr/>
          <p:nvPr/>
        </p:nvGrpSpPr>
        <p:grpSpPr>
          <a:xfrm>
            <a:off x="5233926" y="5433474"/>
            <a:ext cx="2109600" cy="541080"/>
            <a:chOff x="5233926" y="5433474"/>
            <a:chExt cx="2109600" cy="541080"/>
          </a:xfrm>
        </p:grpSpPr>
        <mc:AlternateContent xmlns:mc="http://schemas.openxmlformats.org/markup-compatibility/2006">
          <mc:Choice xmlns:p14="http://schemas.microsoft.com/office/powerpoint/2010/main" Requires="p14">
            <p:contentPart p14:bwMode="auto" r:id="rId156">
              <p14:nvContentPartPr>
                <p14:cNvPr id="108" name="Ink 107">
                  <a:extLst>
                    <a:ext uri="{FF2B5EF4-FFF2-40B4-BE49-F238E27FC236}">
                      <a16:creationId xmlns:a16="http://schemas.microsoft.com/office/drawing/2014/main" id="{59F9FDF7-37E7-F487-EDEC-D03481D112F4}"/>
                    </a:ext>
                  </a:extLst>
                </p14:cNvPr>
                <p14:cNvContentPartPr/>
                <p14:nvPr/>
              </p14:nvContentPartPr>
              <p14:xfrm>
                <a:off x="5272086" y="5671074"/>
                <a:ext cx="249480" cy="222120"/>
              </p14:xfrm>
            </p:contentPart>
          </mc:Choice>
          <mc:Fallback>
            <p:pic>
              <p:nvPicPr>
                <p:cNvPr id="108" name="Ink 107">
                  <a:extLst>
                    <a:ext uri="{FF2B5EF4-FFF2-40B4-BE49-F238E27FC236}">
                      <a16:creationId xmlns:a16="http://schemas.microsoft.com/office/drawing/2014/main" id="{59F9FDF7-37E7-F487-EDEC-D03481D112F4}"/>
                    </a:ext>
                  </a:extLst>
                </p:cNvPr>
                <p:cNvPicPr/>
                <p:nvPr/>
              </p:nvPicPr>
              <p:blipFill>
                <a:blip r:embed="rId157"/>
                <a:stretch>
                  <a:fillRect/>
                </a:stretch>
              </p:blipFill>
              <p:spPr>
                <a:xfrm>
                  <a:off x="5263086" y="5662434"/>
                  <a:ext cx="2671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9" name="Ink 108">
                  <a:extLst>
                    <a:ext uri="{FF2B5EF4-FFF2-40B4-BE49-F238E27FC236}">
                      <a16:creationId xmlns:a16="http://schemas.microsoft.com/office/drawing/2014/main" id="{5EBDD96D-BD20-FDF5-4FD9-C53390DA4F1E}"/>
                    </a:ext>
                  </a:extLst>
                </p14:cNvPr>
                <p14:cNvContentPartPr/>
                <p14:nvPr/>
              </p14:nvContentPartPr>
              <p14:xfrm>
                <a:off x="5233926" y="5540394"/>
                <a:ext cx="303480" cy="113760"/>
              </p14:xfrm>
            </p:contentPart>
          </mc:Choice>
          <mc:Fallback>
            <p:pic>
              <p:nvPicPr>
                <p:cNvPr id="109" name="Ink 108">
                  <a:extLst>
                    <a:ext uri="{FF2B5EF4-FFF2-40B4-BE49-F238E27FC236}">
                      <a16:creationId xmlns:a16="http://schemas.microsoft.com/office/drawing/2014/main" id="{5EBDD96D-BD20-FDF5-4FD9-C53390DA4F1E}"/>
                    </a:ext>
                  </a:extLst>
                </p:cNvPr>
                <p:cNvPicPr/>
                <p:nvPr/>
              </p:nvPicPr>
              <p:blipFill>
                <a:blip r:embed="rId159"/>
                <a:stretch>
                  <a:fillRect/>
                </a:stretch>
              </p:blipFill>
              <p:spPr>
                <a:xfrm>
                  <a:off x="5224926" y="5531754"/>
                  <a:ext cx="3211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0" name="Ink 109">
                  <a:extLst>
                    <a:ext uri="{FF2B5EF4-FFF2-40B4-BE49-F238E27FC236}">
                      <a16:creationId xmlns:a16="http://schemas.microsoft.com/office/drawing/2014/main" id="{00C112FC-7444-BEA0-2822-CCD44EA0FB43}"/>
                    </a:ext>
                  </a:extLst>
                </p14:cNvPr>
                <p14:cNvContentPartPr/>
                <p14:nvPr/>
              </p14:nvContentPartPr>
              <p14:xfrm>
                <a:off x="5705886" y="5717154"/>
                <a:ext cx="60840" cy="55080"/>
              </p14:xfrm>
            </p:contentPart>
          </mc:Choice>
          <mc:Fallback>
            <p:pic>
              <p:nvPicPr>
                <p:cNvPr id="110" name="Ink 109">
                  <a:extLst>
                    <a:ext uri="{FF2B5EF4-FFF2-40B4-BE49-F238E27FC236}">
                      <a16:creationId xmlns:a16="http://schemas.microsoft.com/office/drawing/2014/main" id="{00C112FC-7444-BEA0-2822-CCD44EA0FB43}"/>
                    </a:ext>
                  </a:extLst>
                </p:cNvPr>
                <p:cNvPicPr/>
                <p:nvPr/>
              </p:nvPicPr>
              <p:blipFill>
                <a:blip r:embed="rId161"/>
                <a:stretch>
                  <a:fillRect/>
                </a:stretch>
              </p:blipFill>
              <p:spPr>
                <a:xfrm>
                  <a:off x="5696886" y="5708514"/>
                  <a:ext cx="784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1" name="Ink 110">
                  <a:extLst>
                    <a:ext uri="{FF2B5EF4-FFF2-40B4-BE49-F238E27FC236}">
                      <a16:creationId xmlns:a16="http://schemas.microsoft.com/office/drawing/2014/main" id="{79AD5EF5-1A36-B34B-6DA8-D243AF3EF4D9}"/>
                    </a:ext>
                  </a:extLst>
                </p14:cNvPr>
                <p14:cNvContentPartPr/>
                <p14:nvPr/>
              </p14:nvContentPartPr>
              <p14:xfrm>
                <a:off x="5971926" y="5536074"/>
                <a:ext cx="127080" cy="438480"/>
              </p14:xfrm>
            </p:contentPart>
          </mc:Choice>
          <mc:Fallback>
            <p:pic>
              <p:nvPicPr>
                <p:cNvPr id="111" name="Ink 110">
                  <a:extLst>
                    <a:ext uri="{FF2B5EF4-FFF2-40B4-BE49-F238E27FC236}">
                      <a16:creationId xmlns:a16="http://schemas.microsoft.com/office/drawing/2014/main" id="{79AD5EF5-1A36-B34B-6DA8-D243AF3EF4D9}"/>
                    </a:ext>
                  </a:extLst>
                </p:cNvPr>
                <p:cNvPicPr/>
                <p:nvPr/>
              </p:nvPicPr>
              <p:blipFill>
                <a:blip r:embed="rId163"/>
                <a:stretch>
                  <a:fillRect/>
                </a:stretch>
              </p:blipFill>
              <p:spPr>
                <a:xfrm>
                  <a:off x="5963286" y="5527074"/>
                  <a:ext cx="14472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2" name="Ink 111">
                  <a:extLst>
                    <a:ext uri="{FF2B5EF4-FFF2-40B4-BE49-F238E27FC236}">
                      <a16:creationId xmlns:a16="http://schemas.microsoft.com/office/drawing/2014/main" id="{951ACB28-166F-4C01-2E7C-88E2EAF9F7A3}"/>
                    </a:ext>
                  </a:extLst>
                </p14:cNvPr>
                <p14:cNvContentPartPr/>
                <p14:nvPr/>
              </p14:nvContentPartPr>
              <p14:xfrm>
                <a:off x="6184686" y="5598714"/>
                <a:ext cx="226800" cy="290160"/>
              </p14:xfrm>
            </p:contentPart>
          </mc:Choice>
          <mc:Fallback>
            <p:pic>
              <p:nvPicPr>
                <p:cNvPr id="112" name="Ink 111">
                  <a:extLst>
                    <a:ext uri="{FF2B5EF4-FFF2-40B4-BE49-F238E27FC236}">
                      <a16:creationId xmlns:a16="http://schemas.microsoft.com/office/drawing/2014/main" id="{951ACB28-166F-4C01-2E7C-88E2EAF9F7A3}"/>
                    </a:ext>
                  </a:extLst>
                </p:cNvPr>
                <p:cNvPicPr/>
                <p:nvPr/>
              </p:nvPicPr>
              <p:blipFill>
                <a:blip r:embed="rId165"/>
                <a:stretch>
                  <a:fillRect/>
                </a:stretch>
              </p:blipFill>
              <p:spPr>
                <a:xfrm>
                  <a:off x="6175686" y="5589714"/>
                  <a:ext cx="2444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3" name="Ink 112">
                  <a:extLst>
                    <a:ext uri="{FF2B5EF4-FFF2-40B4-BE49-F238E27FC236}">
                      <a16:creationId xmlns:a16="http://schemas.microsoft.com/office/drawing/2014/main" id="{663297D3-29B3-32F7-C66B-7D61D1BE54E1}"/>
                    </a:ext>
                  </a:extLst>
                </p14:cNvPr>
                <p14:cNvContentPartPr/>
                <p14:nvPr/>
              </p14:nvContentPartPr>
              <p14:xfrm>
                <a:off x="6165606" y="5457594"/>
                <a:ext cx="239040" cy="130680"/>
              </p14:xfrm>
            </p:contentPart>
          </mc:Choice>
          <mc:Fallback>
            <p:pic>
              <p:nvPicPr>
                <p:cNvPr id="113" name="Ink 112">
                  <a:extLst>
                    <a:ext uri="{FF2B5EF4-FFF2-40B4-BE49-F238E27FC236}">
                      <a16:creationId xmlns:a16="http://schemas.microsoft.com/office/drawing/2014/main" id="{663297D3-29B3-32F7-C66B-7D61D1BE54E1}"/>
                    </a:ext>
                  </a:extLst>
                </p:cNvPr>
                <p:cNvPicPr/>
                <p:nvPr/>
              </p:nvPicPr>
              <p:blipFill>
                <a:blip r:embed="rId167"/>
                <a:stretch>
                  <a:fillRect/>
                </a:stretch>
              </p:blipFill>
              <p:spPr>
                <a:xfrm>
                  <a:off x="6156606" y="5448594"/>
                  <a:ext cx="2566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4" name="Ink 113">
                  <a:extLst>
                    <a:ext uri="{FF2B5EF4-FFF2-40B4-BE49-F238E27FC236}">
                      <a16:creationId xmlns:a16="http://schemas.microsoft.com/office/drawing/2014/main" id="{773B1F69-25DA-61C6-965B-5823D82E7A9D}"/>
                    </a:ext>
                  </a:extLst>
                </p14:cNvPr>
                <p14:cNvContentPartPr/>
                <p14:nvPr/>
              </p14:nvContentPartPr>
              <p14:xfrm>
                <a:off x="6552966" y="5641554"/>
                <a:ext cx="112320" cy="216720"/>
              </p14:xfrm>
            </p:contentPart>
          </mc:Choice>
          <mc:Fallback>
            <p:pic>
              <p:nvPicPr>
                <p:cNvPr id="114" name="Ink 113">
                  <a:extLst>
                    <a:ext uri="{FF2B5EF4-FFF2-40B4-BE49-F238E27FC236}">
                      <a16:creationId xmlns:a16="http://schemas.microsoft.com/office/drawing/2014/main" id="{773B1F69-25DA-61C6-965B-5823D82E7A9D}"/>
                    </a:ext>
                  </a:extLst>
                </p:cNvPr>
                <p:cNvPicPr/>
                <p:nvPr/>
              </p:nvPicPr>
              <p:blipFill>
                <a:blip r:embed="rId169"/>
                <a:stretch>
                  <a:fillRect/>
                </a:stretch>
              </p:blipFill>
              <p:spPr>
                <a:xfrm>
                  <a:off x="6544326" y="5632554"/>
                  <a:ext cx="1299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5" name="Ink 114">
                  <a:extLst>
                    <a:ext uri="{FF2B5EF4-FFF2-40B4-BE49-F238E27FC236}">
                      <a16:creationId xmlns:a16="http://schemas.microsoft.com/office/drawing/2014/main" id="{92302801-DA0A-DF19-8CC8-5DAAB80F1F97}"/>
                    </a:ext>
                  </a:extLst>
                </p14:cNvPr>
                <p14:cNvContentPartPr/>
                <p14:nvPr/>
              </p14:nvContentPartPr>
              <p14:xfrm>
                <a:off x="6520566" y="5650914"/>
                <a:ext cx="164160" cy="210240"/>
              </p14:xfrm>
            </p:contentPart>
          </mc:Choice>
          <mc:Fallback>
            <p:pic>
              <p:nvPicPr>
                <p:cNvPr id="115" name="Ink 114">
                  <a:extLst>
                    <a:ext uri="{FF2B5EF4-FFF2-40B4-BE49-F238E27FC236}">
                      <a16:creationId xmlns:a16="http://schemas.microsoft.com/office/drawing/2014/main" id="{92302801-DA0A-DF19-8CC8-5DAAB80F1F97}"/>
                    </a:ext>
                  </a:extLst>
                </p:cNvPr>
                <p:cNvPicPr/>
                <p:nvPr/>
              </p:nvPicPr>
              <p:blipFill>
                <a:blip r:embed="rId171"/>
                <a:stretch>
                  <a:fillRect/>
                </a:stretch>
              </p:blipFill>
              <p:spPr>
                <a:xfrm>
                  <a:off x="6511566" y="5642274"/>
                  <a:ext cx="1818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6" name="Ink 115">
                  <a:extLst>
                    <a:ext uri="{FF2B5EF4-FFF2-40B4-BE49-F238E27FC236}">
                      <a16:creationId xmlns:a16="http://schemas.microsoft.com/office/drawing/2014/main" id="{B453843F-F710-7AB3-1444-6A582A260D7D}"/>
                    </a:ext>
                  </a:extLst>
                </p14:cNvPr>
                <p14:cNvContentPartPr/>
                <p14:nvPr/>
              </p14:nvContentPartPr>
              <p14:xfrm>
                <a:off x="6775446" y="5698794"/>
                <a:ext cx="250200" cy="205200"/>
              </p14:xfrm>
            </p:contentPart>
          </mc:Choice>
          <mc:Fallback>
            <p:pic>
              <p:nvPicPr>
                <p:cNvPr id="116" name="Ink 115">
                  <a:extLst>
                    <a:ext uri="{FF2B5EF4-FFF2-40B4-BE49-F238E27FC236}">
                      <a16:creationId xmlns:a16="http://schemas.microsoft.com/office/drawing/2014/main" id="{B453843F-F710-7AB3-1444-6A582A260D7D}"/>
                    </a:ext>
                  </a:extLst>
                </p:cNvPr>
                <p:cNvPicPr/>
                <p:nvPr/>
              </p:nvPicPr>
              <p:blipFill>
                <a:blip r:embed="rId173"/>
                <a:stretch>
                  <a:fillRect/>
                </a:stretch>
              </p:blipFill>
              <p:spPr>
                <a:xfrm>
                  <a:off x="6766806" y="5689794"/>
                  <a:ext cx="2678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8" name="Ink 117">
                  <a:extLst>
                    <a:ext uri="{FF2B5EF4-FFF2-40B4-BE49-F238E27FC236}">
                      <a16:creationId xmlns:a16="http://schemas.microsoft.com/office/drawing/2014/main" id="{4A636BEE-F0DE-9D0E-2466-FFE744158A13}"/>
                    </a:ext>
                  </a:extLst>
                </p14:cNvPr>
                <p14:cNvContentPartPr/>
                <p14:nvPr/>
              </p14:nvContentPartPr>
              <p14:xfrm>
                <a:off x="6784446" y="5493954"/>
                <a:ext cx="295920" cy="155520"/>
              </p14:xfrm>
            </p:contentPart>
          </mc:Choice>
          <mc:Fallback>
            <p:pic>
              <p:nvPicPr>
                <p:cNvPr id="118" name="Ink 117">
                  <a:extLst>
                    <a:ext uri="{FF2B5EF4-FFF2-40B4-BE49-F238E27FC236}">
                      <a16:creationId xmlns:a16="http://schemas.microsoft.com/office/drawing/2014/main" id="{4A636BEE-F0DE-9D0E-2466-FFE744158A13}"/>
                    </a:ext>
                  </a:extLst>
                </p:cNvPr>
                <p:cNvPicPr/>
                <p:nvPr/>
              </p:nvPicPr>
              <p:blipFill>
                <a:blip r:embed="rId175"/>
                <a:stretch>
                  <a:fillRect/>
                </a:stretch>
              </p:blipFill>
              <p:spPr>
                <a:xfrm>
                  <a:off x="6775806" y="5485314"/>
                  <a:ext cx="3135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9" name="Ink 118">
                  <a:extLst>
                    <a:ext uri="{FF2B5EF4-FFF2-40B4-BE49-F238E27FC236}">
                      <a16:creationId xmlns:a16="http://schemas.microsoft.com/office/drawing/2014/main" id="{1BF772EA-94AA-8673-9AAA-9F3270313D48}"/>
                    </a:ext>
                  </a:extLst>
                </p14:cNvPr>
                <p14:cNvContentPartPr/>
                <p14:nvPr/>
              </p14:nvContentPartPr>
              <p14:xfrm>
                <a:off x="7173606" y="5433474"/>
                <a:ext cx="169920" cy="483480"/>
              </p14:xfrm>
            </p:contentPart>
          </mc:Choice>
          <mc:Fallback>
            <p:pic>
              <p:nvPicPr>
                <p:cNvPr id="119" name="Ink 118">
                  <a:extLst>
                    <a:ext uri="{FF2B5EF4-FFF2-40B4-BE49-F238E27FC236}">
                      <a16:creationId xmlns:a16="http://schemas.microsoft.com/office/drawing/2014/main" id="{1BF772EA-94AA-8673-9AAA-9F3270313D48}"/>
                    </a:ext>
                  </a:extLst>
                </p:cNvPr>
                <p:cNvPicPr/>
                <p:nvPr/>
              </p:nvPicPr>
              <p:blipFill>
                <a:blip r:embed="rId177"/>
                <a:stretch>
                  <a:fillRect/>
                </a:stretch>
              </p:blipFill>
              <p:spPr>
                <a:xfrm>
                  <a:off x="7164606" y="5424834"/>
                  <a:ext cx="187560" cy="501120"/>
                </a:xfrm>
                <a:prstGeom prst="rect">
                  <a:avLst/>
                </a:prstGeom>
              </p:spPr>
            </p:pic>
          </mc:Fallback>
        </mc:AlternateContent>
      </p:grpSp>
    </p:spTree>
    <p:extLst>
      <p:ext uri="{BB962C8B-B14F-4D97-AF65-F5344CB8AC3E}">
        <p14:creationId xmlns:p14="http://schemas.microsoft.com/office/powerpoint/2010/main" val="179779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Scan Conversion and Rasterization</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698128" y="2277801"/>
              <a:ext cx="887760" cy="440640"/>
            </p14:xfrm>
          </p:contentPart>
        </mc:Choice>
        <mc:Fallback xmlns="">
          <p:pic>
            <p:nvPicPr>
              <p:cNvPr id="3" name="Ink 2"/>
            </p:nvPicPr>
            <p:blipFill>
              <a:blip r:embed="rId3"/>
            </p:blipFill>
            <p:spPr>
              <a:xfrm>
                <a:off x="698128" y="2277801"/>
                <a:ext cx="887760" cy="440640"/>
              </a:xfrm>
              <a:prstGeom prst="rect"/>
            </p:spPr>
          </p:pic>
        </mc:Fallback>
      </mc:AlternateContent>
      <p:grpSp>
        <p:nvGrpSpPr>
          <p:cNvPr id="9" name="Group 8"/>
          <p:cNvGrpSpPr/>
          <p:nvPr/>
        </p:nvGrpSpPr>
        <p:grpSpPr>
          <a:xfrm>
            <a:off x="1777768" y="2183481"/>
            <a:ext cx="2288160" cy="491400"/>
            <a:chOff x="1777768" y="2183481"/>
            <a:chExt cx="2288160" cy="491400"/>
          </a:xfrm>
        </p:grpSpPr>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777768" y="2350161"/>
                <a:ext cx="1876680" cy="324720"/>
              </p14:xfrm>
            </p:contentPart>
          </mc:Choice>
          <mc:Fallback xmlns="">
            <p:pic>
              <p:nvPicPr>
                <p:cNvPr id="4" name="Ink 3"/>
              </p:nvPicPr>
              <p:blipFill>
                <a:blip r:embed="rId5"/>
              </p:blipFill>
              <p:spPr>
                <a:xfrm>
                  <a:off x="1777768" y="2350161"/>
                  <a:ext cx="1876680" cy="32472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191848" y="2183481"/>
                <a:ext cx="136440" cy="117360"/>
              </p14:xfrm>
            </p:contentPart>
          </mc:Choice>
          <mc:Fallback xmlns="">
            <p:pic>
              <p:nvPicPr>
                <p:cNvPr id="5" name="Ink 4"/>
              </p:nvPicPr>
              <p:blipFill>
                <a:blip r:embed="rId7"/>
              </p:blipFill>
              <p:spPr>
                <a:xfrm>
                  <a:off x="3191848" y="2183481"/>
                  <a:ext cx="136440" cy="117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3842728" y="2443401"/>
                <a:ext cx="223200" cy="167040"/>
              </p14:xfrm>
            </p:contentPart>
          </mc:Choice>
          <mc:Fallback xmlns="">
            <p:pic>
              <p:nvPicPr>
                <p:cNvPr id="7" name="Ink 6"/>
              </p:nvPicPr>
              <p:blipFill>
                <a:blip r:embed="rId9"/>
              </p:blipFill>
              <p:spPr>
                <a:xfrm>
                  <a:off x="3842728" y="2443401"/>
                  <a:ext cx="223200" cy="167040"/>
                </a:xfrm>
                <a:prstGeom prst="rect"/>
              </p:spPr>
            </p:pic>
          </mc:Fallback>
        </mc:AlternateContent>
      </p:grpSp>
      <p:grpSp>
        <p:nvGrpSpPr>
          <p:cNvPr id="26" name="Group 25"/>
          <p:cNvGrpSpPr/>
          <p:nvPr/>
        </p:nvGrpSpPr>
        <p:grpSpPr>
          <a:xfrm>
            <a:off x="8639368" y="2084841"/>
            <a:ext cx="3268080" cy="689400"/>
            <a:chOff x="8639368" y="2084841"/>
            <a:chExt cx="3268080" cy="689400"/>
          </a:xfrm>
        </p:grpSpPr>
        <mc:AlternateContent xmlns:mc="http://schemas.openxmlformats.org/markup-compatibility/2006" xmlns:p14="http://schemas.microsoft.com/office/powerpoint/2010/main">
          <mc:Choice Requires="p14">
            <p:contentPart p14:bwMode="auto" r:id="rId10">
              <p14:nvContentPartPr>
                <p14:cNvPr id="21" name="Ink 20"/>
                <p14:cNvContentPartPr/>
                <p14:nvPr/>
              </p14:nvContentPartPr>
              <p14:xfrm>
                <a:off x="8639368" y="2221281"/>
                <a:ext cx="2036880" cy="552960"/>
              </p14:xfrm>
            </p:contentPart>
          </mc:Choice>
          <mc:Fallback xmlns="">
            <p:pic>
              <p:nvPicPr>
                <p:cNvPr id="21" name="Ink 20"/>
              </p:nvPicPr>
              <p:blipFill>
                <a:blip r:embed="rId11"/>
              </p:blipFill>
              <p:spPr>
                <a:xfrm>
                  <a:off x="8639368" y="2221281"/>
                  <a:ext cx="2036880" cy="55296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22" name="Ink 21"/>
                <p14:cNvContentPartPr/>
                <p14:nvPr/>
              </p14:nvContentPartPr>
              <p14:xfrm>
                <a:off x="10336408" y="2309841"/>
                <a:ext cx="182880" cy="18360"/>
              </p14:xfrm>
            </p:contentPart>
          </mc:Choice>
          <mc:Fallback xmlns="">
            <p:pic>
              <p:nvPicPr>
                <p:cNvPr id="22" name="Ink 21"/>
              </p:nvPicPr>
              <p:blipFill>
                <a:blip r:embed="rId13"/>
              </p:blipFill>
              <p:spPr>
                <a:xfrm>
                  <a:off x="10336408" y="2309841"/>
                  <a:ext cx="182880" cy="183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23" name="Ink 22"/>
                <p14:cNvContentPartPr/>
                <p14:nvPr/>
              </p14:nvContentPartPr>
              <p14:xfrm>
                <a:off x="9994408" y="2116521"/>
                <a:ext cx="123480" cy="102600"/>
              </p14:xfrm>
            </p:contentPart>
          </mc:Choice>
          <mc:Fallback xmlns="">
            <p:pic>
              <p:nvPicPr>
                <p:cNvPr id="23" name="Ink 22"/>
              </p:nvPicPr>
              <p:blipFill>
                <a:blip r:embed="rId15"/>
              </p:blipFill>
              <p:spPr>
                <a:xfrm>
                  <a:off x="9994408" y="2116521"/>
                  <a:ext cx="123480" cy="10260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24" name="Ink 23"/>
                <p14:cNvContentPartPr/>
                <p14:nvPr/>
              </p14:nvContentPartPr>
              <p14:xfrm>
                <a:off x="10765528" y="2206161"/>
                <a:ext cx="1141920" cy="553320"/>
              </p14:xfrm>
            </p:contentPart>
          </mc:Choice>
          <mc:Fallback xmlns="">
            <p:pic>
              <p:nvPicPr>
                <p:cNvPr id="24" name="Ink 23"/>
              </p:nvPicPr>
              <p:blipFill>
                <a:blip r:embed="rId17"/>
              </p:blipFill>
              <p:spPr>
                <a:xfrm>
                  <a:off x="10765528" y="2206161"/>
                  <a:ext cx="1141920" cy="55332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25" name="Ink 24"/>
                <p14:cNvContentPartPr/>
                <p14:nvPr/>
              </p14:nvContentPartPr>
              <p14:xfrm>
                <a:off x="10956328" y="2084841"/>
                <a:ext cx="133560" cy="135360"/>
              </p14:xfrm>
            </p:contentPart>
          </mc:Choice>
          <mc:Fallback xmlns="">
            <p:pic>
              <p:nvPicPr>
                <p:cNvPr id="25" name="Ink 24"/>
              </p:nvPicPr>
              <p:blipFill>
                <a:blip r:embed="rId19"/>
              </p:blipFill>
              <p:spPr>
                <a:xfrm>
                  <a:off x="10956328" y="2084841"/>
                  <a:ext cx="133560" cy="135360"/>
                </a:xfrm>
                <a:prstGeom prst="rect"/>
              </p:spPr>
            </p:pic>
          </mc:Fallback>
        </mc:AlternateContent>
      </p:grpSp>
      <mc:AlternateContent xmlns:mc="http://schemas.openxmlformats.org/markup-compatibility/2006" xmlns:p14="http://schemas.microsoft.com/office/powerpoint/2010/main">
        <mc:Choice Requires="p14">
          <p:contentPart p14:bwMode="auto" r:id="rId20">
            <p14:nvContentPartPr>
              <p14:cNvPr id="27" name="Ink 26"/>
              <p14:cNvContentPartPr/>
              <p14:nvPr/>
            </p14:nvContentPartPr>
            <p14:xfrm>
              <a:off x="825208" y="3023721"/>
              <a:ext cx="559440" cy="703080"/>
            </p14:xfrm>
          </p:contentPart>
        </mc:Choice>
        <mc:Fallback xmlns="">
          <p:pic>
            <p:nvPicPr>
              <p:cNvPr id="27" name="Ink 26"/>
            </p:nvPicPr>
            <p:blipFill>
              <a:blip r:embed="rId21"/>
            </p:blipFill>
            <p:spPr>
              <a:xfrm>
                <a:off x="825208" y="3023721"/>
                <a:ext cx="559440" cy="703080"/>
              </a:xfrm>
              <a:prstGeom prst="rect"/>
            </p:spPr>
          </p:pic>
        </mc:Fallback>
      </mc:AlternateContent>
      <p:grpSp>
        <p:nvGrpSpPr>
          <p:cNvPr id="63" name="Group 62"/>
          <p:cNvGrpSpPr/>
          <p:nvPr/>
        </p:nvGrpSpPr>
        <p:grpSpPr>
          <a:xfrm>
            <a:off x="1545568" y="2108241"/>
            <a:ext cx="7354440" cy="1717560"/>
            <a:chOff x="1545568" y="2108241"/>
            <a:chExt cx="7354440" cy="1717560"/>
          </a:xfrm>
        </p:grpSpPr>
        <mc:AlternateContent xmlns:mc="http://schemas.openxmlformats.org/markup-compatibility/2006" xmlns:p14="http://schemas.microsoft.com/office/powerpoint/2010/main">
          <mc:Choice Requires="p14">
            <p:contentPart p14:bwMode="auto" r:id="rId22">
              <p14:nvContentPartPr>
                <p14:cNvPr id="11" name="Ink 10"/>
                <p14:cNvContentPartPr/>
                <p14:nvPr/>
              </p14:nvContentPartPr>
              <p14:xfrm>
                <a:off x="4274008" y="2409561"/>
                <a:ext cx="1140120" cy="437400"/>
              </p14:xfrm>
            </p:contentPart>
          </mc:Choice>
          <mc:Fallback xmlns="">
            <p:pic>
              <p:nvPicPr>
                <p:cNvPr id="11" name="Ink 10"/>
              </p:nvPicPr>
              <p:blipFill>
                <a:blip r:embed="rId23"/>
              </p:blipFill>
              <p:spPr>
                <a:xfrm>
                  <a:off x="4274008" y="2409561"/>
                  <a:ext cx="1140120" cy="43740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12" name="Ink 11"/>
                <p14:cNvContentPartPr/>
                <p14:nvPr/>
              </p14:nvContentPartPr>
              <p14:xfrm>
                <a:off x="5552368" y="2237121"/>
                <a:ext cx="408600" cy="633240"/>
              </p14:xfrm>
            </p:contentPart>
          </mc:Choice>
          <mc:Fallback xmlns="">
            <p:pic>
              <p:nvPicPr>
                <p:cNvPr id="12" name="Ink 11"/>
              </p:nvPicPr>
              <p:blipFill>
                <a:blip r:embed="rId25"/>
              </p:blipFill>
              <p:spPr>
                <a:xfrm>
                  <a:off x="5552368" y="2237121"/>
                  <a:ext cx="408600" cy="63324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13" name="Ink 12"/>
                <p14:cNvContentPartPr/>
                <p14:nvPr/>
              </p14:nvContentPartPr>
              <p14:xfrm>
                <a:off x="6121168" y="2295801"/>
                <a:ext cx="2430000" cy="704520"/>
              </p14:xfrm>
            </p:contentPart>
          </mc:Choice>
          <mc:Fallback xmlns="">
            <p:pic>
              <p:nvPicPr>
                <p:cNvPr id="13" name="Ink 12"/>
              </p:nvPicPr>
              <p:blipFill>
                <a:blip r:embed="rId27"/>
              </p:blipFill>
              <p:spPr>
                <a:xfrm>
                  <a:off x="6121168" y="2295801"/>
                  <a:ext cx="2430000" cy="704520"/>
                </a:xfrm>
                <a:prstGeom prst="rect"/>
              </p:spPr>
            </p:pic>
          </mc:Fallback>
        </mc:AlternateContent>
        <mc:AlternateContent xmlns:mc="http://schemas.openxmlformats.org/markup-compatibility/2006" xmlns:p14="http://schemas.microsoft.com/office/powerpoint/2010/main">
          <mc:Choice Requires="p14">
            <p:contentPart p14:bwMode="auto" r:id="rId28">
              <p14:nvContentPartPr>
                <p14:cNvPr id="14" name="Ink 13"/>
                <p14:cNvContentPartPr/>
                <p14:nvPr/>
              </p14:nvContentPartPr>
              <p14:xfrm>
                <a:off x="7609768" y="2108241"/>
                <a:ext cx="148320" cy="126000"/>
              </p14:xfrm>
            </p:contentPart>
          </mc:Choice>
          <mc:Fallback xmlns="">
            <p:pic>
              <p:nvPicPr>
                <p:cNvPr id="14" name="Ink 13"/>
              </p:nvPicPr>
              <p:blipFill>
                <a:blip r:embed="rId29"/>
              </p:blipFill>
              <p:spPr>
                <a:xfrm>
                  <a:off x="7609768" y="2108241"/>
                  <a:ext cx="148320" cy="12600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15" name="Ink 14"/>
                <p14:cNvContentPartPr/>
                <p14:nvPr/>
              </p14:nvContentPartPr>
              <p14:xfrm>
                <a:off x="7241848" y="2171961"/>
                <a:ext cx="126000" cy="101520"/>
              </p14:xfrm>
            </p:contentPart>
          </mc:Choice>
          <mc:Fallback xmlns="">
            <p:pic>
              <p:nvPicPr>
                <p:cNvPr id="15" name="Ink 14"/>
              </p:nvPicPr>
              <p:blipFill>
                <a:blip r:embed="rId31"/>
              </p:blipFill>
              <p:spPr>
                <a:xfrm>
                  <a:off x="7241848" y="2171961"/>
                  <a:ext cx="126000" cy="10152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18" name="Ink 17"/>
                <p14:cNvContentPartPr/>
                <p14:nvPr/>
              </p14:nvContentPartPr>
              <p14:xfrm>
                <a:off x="6426088" y="2334321"/>
                <a:ext cx="178200" cy="4680"/>
              </p14:xfrm>
            </p:contentPart>
          </mc:Choice>
          <mc:Fallback xmlns="">
            <p:pic>
              <p:nvPicPr>
                <p:cNvPr id="18" name="Ink 17"/>
              </p:nvPicPr>
              <p:blipFill>
                <a:blip r:embed="rId33"/>
              </p:blipFill>
              <p:spPr>
                <a:xfrm>
                  <a:off x="6426088" y="2334321"/>
                  <a:ext cx="178200" cy="4680"/>
                </a:xfrm>
                <a:prstGeom prst="rect"/>
              </p:spPr>
            </p:pic>
          </mc:Fallback>
        </mc:AlternateContent>
        <mc:AlternateContent xmlns:mc="http://schemas.openxmlformats.org/markup-compatibility/2006" xmlns:p14="http://schemas.microsoft.com/office/powerpoint/2010/main">
          <mc:Choice Requires="p14">
            <p:contentPart p14:bwMode="auto" r:id="rId34">
              <p14:nvContentPartPr>
                <p14:cNvPr id="47" name="Ink 46"/>
                <p14:cNvContentPartPr/>
                <p14:nvPr/>
              </p14:nvContentPartPr>
              <p14:xfrm>
                <a:off x="1545568" y="3008961"/>
                <a:ext cx="2565360" cy="816840"/>
              </p14:xfrm>
            </p:contentPart>
          </mc:Choice>
          <mc:Fallback xmlns="">
            <p:pic>
              <p:nvPicPr>
                <p:cNvPr id="47" name="Ink 46"/>
              </p:nvPicPr>
              <p:blipFill>
                <a:blip r:embed="rId35"/>
              </p:blipFill>
              <p:spPr>
                <a:xfrm>
                  <a:off x="1545568" y="3008961"/>
                  <a:ext cx="2565360" cy="81684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48" name="Ink 47"/>
                <p14:cNvContentPartPr/>
                <p14:nvPr/>
              </p14:nvContentPartPr>
              <p14:xfrm>
                <a:off x="3325408" y="2890161"/>
                <a:ext cx="124200" cy="100800"/>
              </p14:xfrm>
            </p:contentPart>
          </mc:Choice>
          <mc:Fallback xmlns="">
            <p:pic>
              <p:nvPicPr>
                <p:cNvPr id="48" name="Ink 47"/>
              </p:nvPicPr>
              <p:blipFill>
                <a:blip r:embed="rId37"/>
              </p:blipFill>
              <p:spPr>
                <a:xfrm>
                  <a:off x="3325408" y="2890161"/>
                  <a:ext cx="124200" cy="10080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49" name="Ink 48"/>
                <p14:cNvContentPartPr/>
                <p14:nvPr/>
              </p14:nvContentPartPr>
              <p14:xfrm>
                <a:off x="3084928" y="3121281"/>
                <a:ext cx="237240" cy="23760"/>
              </p14:xfrm>
            </p:contentPart>
          </mc:Choice>
          <mc:Fallback xmlns="">
            <p:pic>
              <p:nvPicPr>
                <p:cNvPr id="49" name="Ink 48"/>
              </p:nvPicPr>
              <p:blipFill>
                <a:blip r:embed="rId39"/>
              </p:blipFill>
              <p:spPr>
                <a:xfrm>
                  <a:off x="3084928" y="3121281"/>
                  <a:ext cx="237240" cy="2376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50" name="Ink 49"/>
                <p14:cNvContentPartPr/>
                <p14:nvPr/>
              </p14:nvContentPartPr>
              <p14:xfrm>
                <a:off x="4578928" y="3179241"/>
                <a:ext cx="308160" cy="248040"/>
              </p14:xfrm>
            </p:contentPart>
          </mc:Choice>
          <mc:Fallback xmlns="">
            <p:pic>
              <p:nvPicPr>
                <p:cNvPr id="50" name="Ink 49"/>
              </p:nvPicPr>
              <p:blipFill>
                <a:blip r:embed="rId41"/>
              </p:blipFill>
              <p:spPr>
                <a:xfrm>
                  <a:off x="4578928" y="3179241"/>
                  <a:ext cx="308160" cy="24804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51" name="Ink 50"/>
                <p14:cNvContentPartPr/>
                <p14:nvPr/>
              </p14:nvContentPartPr>
              <p14:xfrm>
                <a:off x="5019928" y="3009681"/>
                <a:ext cx="1229400" cy="533880"/>
              </p14:xfrm>
            </p:contentPart>
          </mc:Choice>
          <mc:Fallback xmlns="">
            <p:pic>
              <p:nvPicPr>
                <p:cNvPr id="51" name="Ink 50"/>
              </p:nvPicPr>
              <p:blipFill>
                <a:blip r:embed="rId43"/>
              </p:blipFill>
              <p:spPr>
                <a:xfrm>
                  <a:off x="5019928" y="3009681"/>
                  <a:ext cx="1229400" cy="53388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52" name="Ink 51"/>
                <p14:cNvContentPartPr/>
                <p14:nvPr/>
              </p14:nvContentPartPr>
              <p14:xfrm>
                <a:off x="5497288" y="3040641"/>
                <a:ext cx="184320" cy="43920"/>
              </p14:xfrm>
            </p:contentPart>
          </mc:Choice>
          <mc:Fallback xmlns="">
            <p:pic>
              <p:nvPicPr>
                <p:cNvPr id="52" name="Ink 51"/>
              </p:nvPicPr>
              <p:blipFill>
                <a:blip r:embed="rId45"/>
              </p:blipFill>
              <p:spPr>
                <a:xfrm>
                  <a:off x="5497288" y="3040641"/>
                  <a:ext cx="184320" cy="4392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53" name="Ink 52"/>
                <p14:cNvContentPartPr/>
                <p14:nvPr/>
              </p14:nvContentPartPr>
              <p14:xfrm>
                <a:off x="5129728" y="2906721"/>
                <a:ext cx="170280" cy="113040"/>
              </p14:xfrm>
            </p:contentPart>
          </mc:Choice>
          <mc:Fallback xmlns="">
            <p:pic>
              <p:nvPicPr>
                <p:cNvPr id="53" name="Ink 52"/>
              </p:nvPicPr>
              <p:blipFill>
                <a:blip r:embed="rId47"/>
              </p:blipFill>
              <p:spPr>
                <a:xfrm>
                  <a:off x="5129728" y="2906721"/>
                  <a:ext cx="170280" cy="11304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54" name="Ink 53"/>
                <p14:cNvContentPartPr/>
                <p14:nvPr/>
              </p14:nvContentPartPr>
              <p14:xfrm>
                <a:off x="6417088" y="3152241"/>
                <a:ext cx="593640" cy="299520"/>
              </p14:xfrm>
            </p:contentPart>
          </mc:Choice>
          <mc:Fallback xmlns="">
            <p:pic>
              <p:nvPicPr>
                <p:cNvPr id="54" name="Ink 53"/>
              </p:nvPicPr>
              <p:blipFill>
                <a:blip r:embed="rId49"/>
              </p:blipFill>
              <p:spPr>
                <a:xfrm>
                  <a:off x="6417088" y="3152241"/>
                  <a:ext cx="593640" cy="29952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55" name="Ink 54"/>
                <p14:cNvContentPartPr/>
                <p14:nvPr/>
              </p14:nvContentPartPr>
              <p14:xfrm>
                <a:off x="7159768" y="3098601"/>
                <a:ext cx="1740240" cy="671400"/>
              </p14:xfrm>
            </p:contentPart>
          </mc:Choice>
          <mc:Fallback xmlns="">
            <p:pic>
              <p:nvPicPr>
                <p:cNvPr id="55" name="Ink 54"/>
              </p:nvPicPr>
              <p:blipFill>
                <a:blip r:embed="rId51"/>
              </p:blipFill>
              <p:spPr>
                <a:xfrm>
                  <a:off x="7159768" y="3098601"/>
                  <a:ext cx="1740240" cy="67140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56" name="Ink 55"/>
                <p14:cNvContentPartPr/>
                <p14:nvPr/>
              </p14:nvContentPartPr>
              <p14:xfrm>
                <a:off x="8345608" y="2987721"/>
                <a:ext cx="104760" cy="93240"/>
              </p14:xfrm>
            </p:contentPart>
          </mc:Choice>
          <mc:Fallback xmlns="">
            <p:pic>
              <p:nvPicPr>
                <p:cNvPr id="56" name="Ink 55"/>
              </p:nvPicPr>
              <p:blipFill>
                <a:blip r:embed="rId53"/>
              </p:blipFill>
              <p:spPr>
                <a:xfrm>
                  <a:off x="8345608" y="2987721"/>
                  <a:ext cx="104760" cy="93240"/>
                </a:xfrm>
                <a:prstGeom prst="rect"/>
              </p:spPr>
            </p:pic>
          </mc:Fallback>
        </mc:AlternateContent>
      </p:grpSp>
      <p:grpSp>
        <p:nvGrpSpPr>
          <p:cNvPr id="61" name="Group 60"/>
          <p:cNvGrpSpPr/>
          <p:nvPr/>
        </p:nvGrpSpPr>
        <p:grpSpPr>
          <a:xfrm>
            <a:off x="9060928" y="2942001"/>
            <a:ext cx="1211040" cy="762120"/>
            <a:chOff x="9060928" y="2942001"/>
            <a:chExt cx="1211040" cy="762120"/>
          </a:xfrm>
        </p:grpSpPr>
        <mc:AlternateContent xmlns:mc="http://schemas.openxmlformats.org/markup-compatibility/2006" xmlns:p14="http://schemas.microsoft.com/office/powerpoint/2010/main">
          <mc:Choice Requires="p14">
            <p:contentPart p14:bwMode="auto" r:id="rId54">
              <p14:nvContentPartPr>
                <p14:cNvPr id="57" name="Ink 56"/>
                <p14:cNvContentPartPr/>
                <p14:nvPr/>
              </p14:nvContentPartPr>
              <p14:xfrm>
                <a:off x="9060928" y="2944521"/>
                <a:ext cx="1050480" cy="759600"/>
              </p14:xfrm>
            </p:contentPart>
          </mc:Choice>
          <mc:Fallback xmlns="">
            <p:pic>
              <p:nvPicPr>
                <p:cNvPr id="57" name="Ink 56"/>
              </p:nvPicPr>
              <p:blipFill>
                <a:blip r:embed="rId55"/>
              </p:blipFill>
              <p:spPr>
                <a:xfrm>
                  <a:off x="9060928" y="2944521"/>
                  <a:ext cx="1050480" cy="75960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58" name="Ink 57"/>
                <p14:cNvContentPartPr/>
                <p14:nvPr/>
              </p14:nvContentPartPr>
              <p14:xfrm>
                <a:off x="10030048" y="3133881"/>
                <a:ext cx="199440" cy="40680"/>
              </p14:xfrm>
            </p:contentPart>
          </mc:Choice>
          <mc:Fallback xmlns="">
            <p:pic>
              <p:nvPicPr>
                <p:cNvPr id="58" name="Ink 57"/>
              </p:nvPicPr>
              <p:blipFill>
                <a:blip r:embed="rId57"/>
              </p:blipFill>
              <p:spPr>
                <a:xfrm>
                  <a:off x="10030048" y="3133881"/>
                  <a:ext cx="199440" cy="40680"/>
                </a:xfrm>
                <a:prstGeom prst="rect"/>
              </p:spPr>
            </p:pic>
          </mc:Fallback>
        </mc:AlternateContent>
        <mc:AlternateContent xmlns:mc="http://schemas.openxmlformats.org/markup-compatibility/2006" xmlns:p14="http://schemas.microsoft.com/office/powerpoint/2010/main">
          <mc:Choice Requires="p14">
            <p:contentPart p14:bwMode="auto" r:id="rId58">
              <p14:nvContentPartPr>
                <p14:cNvPr id="59" name="Ink 58"/>
                <p14:cNvContentPartPr/>
                <p14:nvPr/>
              </p14:nvContentPartPr>
              <p14:xfrm>
                <a:off x="9681208" y="2942001"/>
                <a:ext cx="99720" cy="117000"/>
              </p14:xfrm>
            </p:contentPart>
          </mc:Choice>
          <mc:Fallback xmlns="">
            <p:pic>
              <p:nvPicPr>
                <p:cNvPr id="59" name="Ink 58"/>
              </p:nvPicPr>
              <p:blipFill>
                <a:blip r:embed="rId59"/>
              </p:blipFill>
              <p:spPr>
                <a:xfrm>
                  <a:off x="9681208" y="2942001"/>
                  <a:ext cx="99720" cy="11700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60" name="Ink 59"/>
                <p14:cNvContentPartPr/>
                <p14:nvPr/>
              </p14:nvContentPartPr>
              <p14:xfrm>
                <a:off x="10268008" y="3387681"/>
                <a:ext cx="3960" cy="16560"/>
              </p14:xfrm>
            </p:contentPart>
          </mc:Choice>
          <mc:Fallback xmlns="">
            <p:pic>
              <p:nvPicPr>
                <p:cNvPr id="60" name="Ink 59"/>
              </p:nvPicPr>
              <p:blipFill>
                <a:blip r:embed="rId61"/>
              </p:blipFill>
              <p:spPr>
                <a:xfrm>
                  <a:off x="10268008" y="3387681"/>
                  <a:ext cx="3960" cy="16560"/>
                </a:xfrm>
                <a:prstGeom prst="rect"/>
              </p:spPr>
            </p:pic>
          </mc:Fallback>
        </mc:AlternateContent>
      </p:grpSp>
      <mc:AlternateContent xmlns:mc="http://schemas.openxmlformats.org/markup-compatibility/2006" xmlns:p14="http://schemas.microsoft.com/office/powerpoint/2010/main">
        <mc:Choice Requires="p14">
          <p:contentPart p14:bwMode="auto" r:id="rId62">
            <p14:nvContentPartPr>
              <p14:cNvPr id="64" name="Ink 63"/>
              <p14:cNvContentPartPr/>
              <p14:nvPr/>
            </p14:nvContentPartPr>
            <p14:xfrm>
              <a:off x="516688" y="4555161"/>
              <a:ext cx="40320" cy="433800"/>
            </p14:xfrm>
          </p:contentPart>
        </mc:Choice>
        <mc:Fallback xmlns="">
          <p:pic>
            <p:nvPicPr>
              <p:cNvPr id="64" name="Ink 63"/>
            </p:nvPicPr>
            <p:blipFill>
              <a:blip r:embed="rId63"/>
            </p:blipFill>
            <p:spPr>
              <a:xfrm>
                <a:off x="516688" y="4555161"/>
                <a:ext cx="40320" cy="433800"/>
              </a:xfrm>
              <a:prstGeom prst="rect"/>
            </p:spPr>
          </p:pic>
        </mc:Fallback>
      </mc:AlternateContent>
      <p:grpSp>
        <p:nvGrpSpPr>
          <p:cNvPr id="73" name="Group 72"/>
          <p:cNvGrpSpPr/>
          <p:nvPr/>
        </p:nvGrpSpPr>
        <p:grpSpPr>
          <a:xfrm>
            <a:off x="366928" y="4455081"/>
            <a:ext cx="2782080" cy="767160"/>
            <a:chOff x="366928" y="4455081"/>
            <a:chExt cx="2782080" cy="767160"/>
          </a:xfrm>
        </p:grpSpPr>
        <mc:AlternateContent xmlns:mc="http://schemas.openxmlformats.org/markup-compatibility/2006" xmlns:p14="http://schemas.microsoft.com/office/powerpoint/2010/main">
          <mc:Choice Requires="p14">
            <p:contentPart p14:bwMode="auto" r:id="rId64">
              <p14:nvContentPartPr>
                <p14:cNvPr id="65" name="Ink 64"/>
                <p14:cNvContentPartPr/>
                <p14:nvPr/>
              </p14:nvContentPartPr>
              <p14:xfrm>
                <a:off x="366928" y="4544721"/>
                <a:ext cx="2338560" cy="677520"/>
              </p14:xfrm>
            </p:contentPart>
          </mc:Choice>
          <mc:Fallback xmlns="">
            <p:pic>
              <p:nvPicPr>
                <p:cNvPr id="65" name="Ink 64"/>
              </p:nvPicPr>
              <p:blipFill>
                <a:blip r:embed="rId65"/>
              </p:blipFill>
              <p:spPr>
                <a:xfrm>
                  <a:off x="366928" y="4544721"/>
                  <a:ext cx="2338560" cy="67752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66" name="Ink 65"/>
                <p14:cNvContentPartPr/>
                <p14:nvPr/>
              </p14:nvContentPartPr>
              <p14:xfrm>
                <a:off x="2299768" y="4455081"/>
                <a:ext cx="118440" cy="114480"/>
              </p14:xfrm>
            </p:contentPart>
          </mc:Choice>
          <mc:Fallback xmlns="">
            <p:pic>
              <p:nvPicPr>
                <p:cNvPr id="66" name="Ink 65"/>
              </p:nvPicPr>
              <p:blipFill>
                <a:blip r:embed="rId67"/>
              </p:blipFill>
              <p:spPr>
                <a:xfrm>
                  <a:off x="2299768" y="4455081"/>
                  <a:ext cx="118440" cy="11448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67" name="Ink 66"/>
                <p14:cNvContentPartPr/>
                <p14:nvPr/>
              </p14:nvContentPartPr>
              <p14:xfrm>
                <a:off x="2117248" y="4680441"/>
                <a:ext cx="174960" cy="16200"/>
              </p14:xfrm>
            </p:contentPart>
          </mc:Choice>
          <mc:Fallback xmlns="">
            <p:pic>
              <p:nvPicPr>
                <p:cNvPr id="67" name="Ink 66"/>
              </p:nvPicPr>
              <p:blipFill>
                <a:blip r:embed="rId69"/>
              </p:blipFill>
              <p:spPr>
                <a:xfrm>
                  <a:off x="2117248" y="4680441"/>
                  <a:ext cx="174960" cy="1620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68" name="Ink 67"/>
                <p14:cNvContentPartPr/>
                <p14:nvPr/>
              </p14:nvContentPartPr>
              <p14:xfrm>
                <a:off x="1094128" y="4716441"/>
                <a:ext cx="214560" cy="3600"/>
              </p14:xfrm>
            </p:contentPart>
          </mc:Choice>
          <mc:Fallback xmlns="">
            <p:pic>
              <p:nvPicPr>
                <p:cNvPr id="68" name="Ink 67"/>
              </p:nvPicPr>
              <p:blipFill>
                <a:blip r:embed="rId71"/>
              </p:blipFill>
              <p:spPr>
                <a:xfrm>
                  <a:off x="1094128" y="4716441"/>
                  <a:ext cx="214560" cy="360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69" name="Ink 68"/>
                <p14:cNvContentPartPr/>
                <p14:nvPr/>
              </p14:nvContentPartPr>
              <p14:xfrm>
                <a:off x="1597768" y="4589001"/>
                <a:ext cx="124920" cy="135000"/>
              </p14:xfrm>
            </p:contentPart>
          </mc:Choice>
          <mc:Fallback xmlns="">
            <p:pic>
              <p:nvPicPr>
                <p:cNvPr id="69" name="Ink 68"/>
              </p:nvPicPr>
              <p:blipFill>
                <a:blip r:embed="rId73"/>
              </p:blipFill>
              <p:spPr>
                <a:xfrm>
                  <a:off x="1597768" y="4589001"/>
                  <a:ext cx="124920" cy="135000"/>
                </a:xfrm>
                <a:prstGeom prst="rect"/>
              </p:spPr>
            </p:pic>
          </mc:Fallback>
        </mc:AlternateContent>
        <mc:AlternateContent xmlns:mc="http://schemas.openxmlformats.org/markup-compatibility/2006" xmlns:p14="http://schemas.microsoft.com/office/powerpoint/2010/main">
          <mc:Choice Requires="p14">
            <p:contentPart p14:bwMode="auto" r:id="rId74">
              <p14:nvContentPartPr>
                <p14:cNvPr id="72" name="Ink 71"/>
                <p14:cNvContentPartPr/>
                <p14:nvPr/>
              </p14:nvContentPartPr>
              <p14:xfrm>
                <a:off x="2857408" y="4816161"/>
                <a:ext cx="291600" cy="109440"/>
              </p14:xfrm>
            </p:contentPart>
          </mc:Choice>
          <mc:Fallback xmlns="">
            <p:pic>
              <p:nvPicPr>
                <p:cNvPr id="72" name="Ink 71"/>
              </p:nvPicPr>
              <p:blipFill>
                <a:blip r:embed="rId75"/>
              </p:blipFill>
              <p:spPr>
                <a:xfrm>
                  <a:off x="2857408" y="4816161"/>
                  <a:ext cx="291600" cy="109440"/>
                </a:xfrm>
                <a:prstGeom prst="rect"/>
              </p:spPr>
            </p:pic>
          </mc:Fallback>
        </mc:AlternateContent>
      </p:grpSp>
      <p:grpSp>
        <p:nvGrpSpPr>
          <p:cNvPr id="111" name="Group 110"/>
          <p:cNvGrpSpPr/>
          <p:nvPr/>
        </p:nvGrpSpPr>
        <p:grpSpPr>
          <a:xfrm>
            <a:off x="350008" y="4407561"/>
            <a:ext cx="11641320" cy="1710000"/>
            <a:chOff x="350008" y="4407561"/>
            <a:chExt cx="11641320" cy="1710000"/>
          </a:xfrm>
        </p:grpSpPr>
        <mc:AlternateContent xmlns:mc="http://schemas.openxmlformats.org/markup-compatibility/2006" xmlns:p14="http://schemas.microsoft.com/office/powerpoint/2010/main">
          <mc:Choice Requires="p14">
            <p:contentPart p14:bwMode="auto" r:id="rId76">
              <p14:nvContentPartPr>
                <p14:cNvPr id="74" name="Ink 73"/>
                <p14:cNvContentPartPr/>
                <p14:nvPr/>
              </p14:nvContentPartPr>
              <p14:xfrm>
                <a:off x="3409288" y="4750281"/>
                <a:ext cx="1339920" cy="450360"/>
              </p14:xfrm>
            </p:contentPart>
          </mc:Choice>
          <mc:Fallback xmlns="">
            <p:pic>
              <p:nvPicPr>
                <p:cNvPr id="74" name="Ink 73"/>
              </p:nvPicPr>
              <p:blipFill>
                <a:blip r:embed="rId77"/>
              </p:blipFill>
              <p:spPr>
                <a:xfrm>
                  <a:off x="3409288" y="4750281"/>
                  <a:ext cx="1339920" cy="45036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75" name="Ink 74"/>
                <p14:cNvContentPartPr/>
                <p14:nvPr/>
              </p14:nvContentPartPr>
              <p14:xfrm>
                <a:off x="4901848" y="4679721"/>
                <a:ext cx="432000" cy="630000"/>
              </p14:xfrm>
            </p:contentPart>
          </mc:Choice>
          <mc:Fallback xmlns="">
            <p:pic>
              <p:nvPicPr>
                <p:cNvPr id="75" name="Ink 74"/>
              </p:nvPicPr>
              <p:blipFill>
                <a:blip r:embed="rId79"/>
              </p:blipFill>
              <p:spPr>
                <a:xfrm>
                  <a:off x="4901848" y="4679721"/>
                  <a:ext cx="432000" cy="63000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77" name="Ink 76"/>
                <p14:cNvContentPartPr/>
                <p14:nvPr/>
              </p14:nvContentPartPr>
              <p14:xfrm>
                <a:off x="5513488" y="4668561"/>
                <a:ext cx="2576160" cy="737280"/>
              </p14:xfrm>
            </p:contentPart>
          </mc:Choice>
          <mc:Fallback xmlns="">
            <p:pic>
              <p:nvPicPr>
                <p:cNvPr id="77" name="Ink 76"/>
              </p:nvPicPr>
              <p:blipFill>
                <a:blip r:embed="rId81"/>
              </p:blipFill>
              <p:spPr>
                <a:xfrm>
                  <a:off x="5513488" y="4668561"/>
                  <a:ext cx="2576160" cy="73728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78" name="Ink 77"/>
                <p14:cNvContentPartPr/>
                <p14:nvPr/>
              </p14:nvContentPartPr>
              <p14:xfrm>
                <a:off x="7276768" y="4473081"/>
                <a:ext cx="135000" cy="134280"/>
              </p14:xfrm>
            </p:contentPart>
          </mc:Choice>
          <mc:Fallback xmlns="">
            <p:pic>
              <p:nvPicPr>
                <p:cNvPr id="78" name="Ink 77"/>
              </p:nvPicPr>
              <p:blipFill>
                <a:blip r:embed="rId83"/>
              </p:blipFill>
              <p:spPr>
                <a:xfrm>
                  <a:off x="7276768" y="4473081"/>
                  <a:ext cx="135000" cy="13428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79" name="Ink 78"/>
                <p14:cNvContentPartPr/>
                <p14:nvPr/>
              </p14:nvContentPartPr>
              <p14:xfrm>
                <a:off x="7149688" y="4729401"/>
                <a:ext cx="237240" cy="360"/>
              </p14:xfrm>
            </p:contentPart>
          </mc:Choice>
          <mc:Fallback xmlns="">
            <p:pic>
              <p:nvPicPr>
                <p:cNvPr id="79" name="Ink 78"/>
              </p:nvPicPr>
              <p:blipFill>
                <a:blip r:embed="rId85"/>
              </p:blipFill>
              <p:spPr>
                <a:xfrm>
                  <a:off x="7149688" y="4729401"/>
                  <a:ext cx="237240" cy="36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81" name="Ink 80"/>
                <p14:cNvContentPartPr/>
                <p14:nvPr/>
              </p14:nvContentPartPr>
              <p14:xfrm>
                <a:off x="8214568" y="4629321"/>
                <a:ext cx="2157480" cy="380520"/>
              </p14:xfrm>
            </p:contentPart>
          </mc:Choice>
          <mc:Fallback xmlns="">
            <p:pic>
              <p:nvPicPr>
                <p:cNvPr id="81" name="Ink 80"/>
              </p:nvPicPr>
              <p:blipFill>
                <a:blip r:embed="rId87"/>
              </p:blipFill>
              <p:spPr>
                <a:xfrm>
                  <a:off x="8214568" y="4629321"/>
                  <a:ext cx="2157480" cy="38052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82" name="Ink 81"/>
                <p14:cNvContentPartPr/>
                <p14:nvPr/>
              </p14:nvContentPartPr>
              <p14:xfrm>
                <a:off x="9101608" y="4464081"/>
                <a:ext cx="87840" cy="162720"/>
              </p14:xfrm>
            </p:contentPart>
          </mc:Choice>
          <mc:Fallback xmlns="">
            <p:pic>
              <p:nvPicPr>
                <p:cNvPr id="82" name="Ink 81"/>
              </p:nvPicPr>
              <p:blipFill>
                <a:blip r:embed="rId89"/>
              </p:blipFill>
              <p:spPr>
                <a:xfrm>
                  <a:off x="9101608" y="4464081"/>
                  <a:ext cx="87840" cy="16272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83" name="Ink 82"/>
                <p14:cNvContentPartPr/>
                <p14:nvPr/>
              </p14:nvContentPartPr>
              <p14:xfrm>
                <a:off x="8857168" y="4679361"/>
                <a:ext cx="199440" cy="3600"/>
              </p14:xfrm>
            </p:contentPart>
          </mc:Choice>
          <mc:Fallback xmlns="">
            <p:pic>
              <p:nvPicPr>
                <p:cNvPr id="83" name="Ink 82"/>
              </p:nvPicPr>
              <p:blipFill>
                <a:blip r:embed="rId91"/>
              </p:blipFill>
              <p:spPr>
                <a:xfrm>
                  <a:off x="8857168" y="4679361"/>
                  <a:ext cx="199440" cy="360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85" name="Ink 84"/>
                <p14:cNvContentPartPr/>
                <p14:nvPr/>
              </p14:nvContentPartPr>
              <p14:xfrm>
                <a:off x="10584808" y="4665681"/>
                <a:ext cx="1406520" cy="519120"/>
              </p14:xfrm>
            </p:contentPart>
          </mc:Choice>
          <mc:Fallback xmlns="">
            <p:pic>
              <p:nvPicPr>
                <p:cNvPr id="85" name="Ink 84"/>
              </p:nvPicPr>
              <p:blipFill>
                <a:blip r:embed="rId93"/>
              </p:blipFill>
              <p:spPr>
                <a:xfrm>
                  <a:off x="10584808" y="4665681"/>
                  <a:ext cx="1406520" cy="51912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86" name="Ink 85"/>
                <p14:cNvContentPartPr/>
                <p14:nvPr/>
              </p14:nvContentPartPr>
              <p14:xfrm>
                <a:off x="10679848" y="4407561"/>
                <a:ext cx="132840" cy="161640"/>
              </p14:xfrm>
            </p:contentPart>
          </mc:Choice>
          <mc:Fallback xmlns="">
            <p:pic>
              <p:nvPicPr>
                <p:cNvPr id="86" name="Ink 85"/>
              </p:nvPicPr>
              <p:blipFill>
                <a:blip r:embed="rId95"/>
              </p:blipFill>
              <p:spPr>
                <a:xfrm>
                  <a:off x="10679848" y="4407561"/>
                  <a:ext cx="132840" cy="16164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87" name="Ink 86"/>
                <p14:cNvContentPartPr/>
                <p14:nvPr/>
              </p14:nvContentPartPr>
              <p14:xfrm>
                <a:off x="11032648" y="4726161"/>
                <a:ext cx="271440" cy="12960"/>
              </p14:xfrm>
            </p:contentPart>
          </mc:Choice>
          <mc:Fallback xmlns="">
            <p:pic>
              <p:nvPicPr>
                <p:cNvPr id="87" name="Ink 86"/>
              </p:nvPicPr>
              <p:blipFill>
                <a:blip r:embed="rId97"/>
              </p:blipFill>
              <p:spPr>
                <a:xfrm>
                  <a:off x="11032648" y="4726161"/>
                  <a:ext cx="271440" cy="1296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89" name="Ink 88"/>
                <p14:cNvContentPartPr/>
                <p14:nvPr/>
              </p14:nvContentPartPr>
              <p14:xfrm>
                <a:off x="350008" y="5485761"/>
                <a:ext cx="544320" cy="323640"/>
              </p14:xfrm>
            </p:contentPart>
          </mc:Choice>
          <mc:Fallback xmlns="">
            <p:pic>
              <p:nvPicPr>
                <p:cNvPr id="89" name="Ink 88"/>
              </p:nvPicPr>
              <p:blipFill>
                <a:blip r:embed="rId99"/>
              </p:blipFill>
              <p:spPr>
                <a:xfrm>
                  <a:off x="350008" y="5485761"/>
                  <a:ext cx="544320" cy="32364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90" name="Ink 89"/>
                <p14:cNvContentPartPr/>
                <p14:nvPr/>
              </p14:nvContentPartPr>
              <p14:xfrm>
                <a:off x="1128328" y="5443281"/>
                <a:ext cx="1626840" cy="641880"/>
              </p14:xfrm>
            </p:contentPart>
          </mc:Choice>
          <mc:Fallback xmlns="">
            <p:pic>
              <p:nvPicPr>
                <p:cNvPr id="90" name="Ink 89"/>
              </p:nvPicPr>
              <p:blipFill>
                <a:blip r:embed="rId101"/>
              </p:blipFill>
              <p:spPr>
                <a:xfrm>
                  <a:off x="1128328" y="5443281"/>
                  <a:ext cx="1626840" cy="64188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91" name="Ink 90"/>
                <p14:cNvContentPartPr/>
                <p14:nvPr/>
              </p14:nvContentPartPr>
              <p14:xfrm>
                <a:off x="2149648" y="5298201"/>
                <a:ext cx="141840" cy="123120"/>
              </p14:xfrm>
            </p:contentPart>
          </mc:Choice>
          <mc:Fallback xmlns="">
            <p:pic>
              <p:nvPicPr>
                <p:cNvPr id="91" name="Ink 90"/>
              </p:nvPicPr>
              <p:blipFill>
                <a:blip r:embed="rId103"/>
              </p:blipFill>
              <p:spPr>
                <a:xfrm>
                  <a:off x="2149648" y="5298201"/>
                  <a:ext cx="141840" cy="12312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93" name="Ink 92"/>
                <p14:cNvContentPartPr/>
                <p14:nvPr/>
              </p14:nvContentPartPr>
              <p14:xfrm>
                <a:off x="2852728" y="5387121"/>
                <a:ext cx="983160" cy="691560"/>
              </p14:xfrm>
            </p:contentPart>
          </mc:Choice>
          <mc:Fallback xmlns="">
            <p:pic>
              <p:nvPicPr>
                <p:cNvPr id="93" name="Ink 92"/>
              </p:nvPicPr>
              <p:blipFill>
                <a:blip r:embed="rId105"/>
              </p:blipFill>
              <p:spPr>
                <a:xfrm>
                  <a:off x="2852728" y="5387121"/>
                  <a:ext cx="983160" cy="691560"/>
                </a:xfrm>
                <a:prstGeom prst="rect"/>
              </p:spPr>
            </p:pic>
          </mc:Fallback>
        </mc:AlternateContent>
        <mc:AlternateContent xmlns:mc="http://schemas.openxmlformats.org/markup-compatibility/2006" xmlns:p14="http://schemas.microsoft.com/office/powerpoint/2010/main">
          <mc:Choice Requires="p14">
            <p:contentPart p14:bwMode="auto" r:id="rId106">
              <p14:nvContentPartPr>
                <p14:cNvPr id="94" name="Ink 93"/>
                <p14:cNvContentPartPr/>
                <p14:nvPr/>
              </p14:nvContentPartPr>
              <p14:xfrm>
                <a:off x="3710608" y="5513121"/>
                <a:ext cx="263160" cy="18360"/>
              </p14:xfrm>
            </p:contentPart>
          </mc:Choice>
          <mc:Fallback xmlns="">
            <p:pic>
              <p:nvPicPr>
                <p:cNvPr id="94" name="Ink 93"/>
              </p:nvPicPr>
              <p:blipFill>
                <a:blip r:embed="rId107"/>
              </p:blipFill>
              <p:spPr>
                <a:xfrm>
                  <a:off x="3710608" y="5513121"/>
                  <a:ext cx="263160" cy="1836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95" name="Ink 94"/>
                <p14:cNvContentPartPr/>
                <p14:nvPr/>
              </p14:nvContentPartPr>
              <p14:xfrm>
                <a:off x="3370768" y="5308281"/>
                <a:ext cx="111960" cy="97200"/>
              </p14:xfrm>
            </p:contentPart>
          </mc:Choice>
          <mc:Fallback xmlns="">
            <p:pic>
              <p:nvPicPr>
                <p:cNvPr id="95" name="Ink 94"/>
              </p:nvPicPr>
              <p:blipFill>
                <a:blip r:embed="rId109"/>
              </p:blipFill>
              <p:spPr>
                <a:xfrm>
                  <a:off x="3370768" y="5308281"/>
                  <a:ext cx="111960" cy="9720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97" name="Ink 96"/>
                <p14:cNvContentPartPr/>
                <p14:nvPr/>
              </p14:nvContentPartPr>
              <p14:xfrm>
                <a:off x="4211368" y="5560641"/>
                <a:ext cx="501480" cy="258480"/>
              </p14:xfrm>
            </p:contentPart>
          </mc:Choice>
          <mc:Fallback xmlns="">
            <p:pic>
              <p:nvPicPr>
                <p:cNvPr id="97" name="Ink 96"/>
              </p:nvPicPr>
              <p:blipFill>
                <a:blip r:embed="rId111"/>
              </p:blipFill>
              <p:spPr>
                <a:xfrm>
                  <a:off x="4211368" y="5560641"/>
                  <a:ext cx="501480" cy="25848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98" name="Ink 97"/>
                <p14:cNvContentPartPr/>
                <p14:nvPr/>
              </p14:nvContentPartPr>
              <p14:xfrm>
                <a:off x="4832728" y="5594841"/>
                <a:ext cx="305640" cy="216720"/>
              </p14:xfrm>
            </p:contentPart>
          </mc:Choice>
          <mc:Fallback xmlns="">
            <p:pic>
              <p:nvPicPr>
                <p:cNvPr id="98" name="Ink 97"/>
              </p:nvPicPr>
              <p:blipFill>
                <a:blip r:embed="rId113"/>
              </p:blipFill>
              <p:spPr>
                <a:xfrm>
                  <a:off x="4832728" y="5594841"/>
                  <a:ext cx="305640" cy="21672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99" name="Ink 98"/>
                <p14:cNvContentPartPr/>
                <p14:nvPr/>
              </p14:nvContentPartPr>
              <p14:xfrm>
                <a:off x="5283808" y="5429961"/>
                <a:ext cx="1727280" cy="408600"/>
              </p14:xfrm>
            </p:contentPart>
          </mc:Choice>
          <mc:Fallback xmlns="">
            <p:pic>
              <p:nvPicPr>
                <p:cNvPr id="99" name="Ink 98"/>
              </p:nvPicPr>
              <p:blipFill>
                <a:blip r:embed="rId115"/>
              </p:blipFill>
              <p:spPr>
                <a:xfrm>
                  <a:off x="5283808" y="5429961"/>
                  <a:ext cx="1727280" cy="40860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100" name="Ink 99"/>
                <p14:cNvContentPartPr/>
                <p14:nvPr/>
              </p14:nvContentPartPr>
              <p14:xfrm>
                <a:off x="6440488" y="5258241"/>
                <a:ext cx="124200" cy="121680"/>
              </p14:xfrm>
            </p:contentPart>
          </mc:Choice>
          <mc:Fallback xmlns="">
            <p:pic>
              <p:nvPicPr>
                <p:cNvPr id="100" name="Ink 99"/>
              </p:nvPicPr>
              <p:blipFill>
                <a:blip r:embed="rId117"/>
              </p:blipFill>
              <p:spPr>
                <a:xfrm>
                  <a:off x="6440488" y="5258241"/>
                  <a:ext cx="124200" cy="12168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101" name="Ink 100"/>
                <p14:cNvContentPartPr/>
                <p14:nvPr/>
              </p14:nvContentPartPr>
              <p14:xfrm>
                <a:off x="6262288" y="5510961"/>
                <a:ext cx="200880" cy="2520"/>
              </p14:xfrm>
            </p:contentPart>
          </mc:Choice>
          <mc:Fallback xmlns="">
            <p:pic>
              <p:nvPicPr>
                <p:cNvPr id="101" name="Ink 100"/>
              </p:nvPicPr>
              <p:blipFill>
                <a:blip r:embed="rId119"/>
              </p:blipFill>
              <p:spPr>
                <a:xfrm>
                  <a:off x="6262288" y="5510961"/>
                  <a:ext cx="200880" cy="2520"/>
                </a:xfrm>
                <a:prstGeom prst="rect"/>
              </p:spPr>
            </p:pic>
          </mc:Fallback>
        </mc:AlternateContent>
        <mc:AlternateContent xmlns:mc="http://schemas.openxmlformats.org/markup-compatibility/2006" xmlns:p14="http://schemas.microsoft.com/office/powerpoint/2010/main">
          <mc:Choice Requires="p14">
            <p:contentPart p14:bwMode="auto" r:id="rId120">
              <p14:nvContentPartPr>
                <p14:cNvPr id="102" name="Ink 101"/>
                <p14:cNvContentPartPr/>
                <p14:nvPr/>
              </p14:nvContentPartPr>
              <p14:xfrm>
                <a:off x="7172368" y="5446881"/>
                <a:ext cx="462960" cy="670680"/>
              </p14:xfrm>
            </p:contentPart>
          </mc:Choice>
          <mc:Fallback xmlns="">
            <p:pic>
              <p:nvPicPr>
                <p:cNvPr id="102" name="Ink 101"/>
              </p:nvPicPr>
              <p:blipFill>
                <a:blip r:embed="rId121"/>
              </p:blipFill>
              <p:spPr>
                <a:xfrm>
                  <a:off x="7172368" y="5446881"/>
                  <a:ext cx="462960" cy="67068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103" name="Ink 102"/>
                <p14:cNvContentPartPr/>
                <p14:nvPr/>
              </p14:nvContentPartPr>
              <p14:xfrm>
                <a:off x="7906048" y="5365881"/>
                <a:ext cx="1527840" cy="491400"/>
              </p14:xfrm>
            </p:contentPart>
          </mc:Choice>
          <mc:Fallback xmlns="">
            <p:pic>
              <p:nvPicPr>
                <p:cNvPr id="103" name="Ink 102"/>
              </p:nvPicPr>
              <p:blipFill>
                <a:blip r:embed="rId123"/>
              </p:blipFill>
              <p:spPr>
                <a:xfrm>
                  <a:off x="7906048" y="5365881"/>
                  <a:ext cx="1527840" cy="49140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104" name="Ink 103"/>
                <p14:cNvContentPartPr/>
                <p14:nvPr/>
              </p14:nvContentPartPr>
              <p14:xfrm>
                <a:off x="9069208" y="5572521"/>
                <a:ext cx="199440" cy="5760"/>
              </p14:xfrm>
            </p:contentPart>
          </mc:Choice>
          <mc:Fallback xmlns="">
            <p:pic>
              <p:nvPicPr>
                <p:cNvPr id="104" name="Ink 103"/>
              </p:nvPicPr>
              <p:blipFill>
                <a:blip r:embed="rId125"/>
              </p:blipFill>
              <p:spPr>
                <a:xfrm>
                  <a:off x="9069208" y="5572521"/>
                  <a:ext cx="199440" cy="576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105" name="Ink 104"/>
                <p14:cNvContentPartPr/>
                <p14:nvPr/>
              </p14:nvContentPartPr>
              <p14:xfrm>
                <a:off x="8441368" y="5298561"/>
                <a:ext cx="164160" cy="115560"/>
              </p14:xfrm>
            </p:contentPart>
          </mc:Choice>
          <mc:Fallback xmlns="">
            <p:pic>
              <p:nvPicPr>
                <p:cNvPr id="105" name="Ink 104"/>
              </p:nvPicPr>
              <p:blipFill>
                <a:blip r:embed="rId127"/>
              </p:blipFill>
              <p:spPr>
                <a:xfrm>
                  <a:off x="8441368" y="5298561"/>
                  <a:ext cx="164160" cy="11556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107" name="Ink 106"/>
                <p14:cNvContentPartPr/>
                <p14:nvPr/>
              </p14:nvContentPartPr>
              <p14:xfrm>
                <a:off x="9671848" y="5432841"/>
                <a:ext cx="1330560" cy="579960"/>
              </p14:xfrm>
            </p:contentPart>
          </mc:Choice>
          <mc:Fallback xmlns="">
            <p:pic>
              <p:nvPicPr>
                <p:cNvPr id="107" name="Ink 106"/>
              </p:nvPicPr>
              <p:blipFill>
                <a:blip r:embed="rId129"/>
              </p:blipFill>
              <p:spPr>
                <a:xfrm>
                  <a:off x="9671848" y="5432841"/>
                  <a:ext cx="1330560" cy="57996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108" name="Ink 107"/>
                <p14:cNvContentPartPr/>
                <p14:nvPr/>
              </p14:nvContentPartPr>
              <p14:xfrm>
                <a:off x="9974608" y="5280561"/>
                <a:ext cx="153720" cy="144360"/>
              </p14:xfrm>
            </p:contentPart>
          </mc:Choice>
          <mc:Fallback xmlns="">
            <p:pic>
              <p:nvPicPr>
                <p:cNvPr id="108" name="Ink 107"/>
              </p:nvPicPr>
              <p:blipFill>
                <a:blip r:embed="rId131"/>
              </p:blipFill>
              <p:spPr>
                <a:xfrm>
                  <a:off x="9974608" y="5280561"/>
                  <a:ext cx="153720" cy="14436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110" name="Ink 109"/>
                <p14:cNvContentPartPr/>
                <p14:nvPr/>
              </p14:nvContentPartPr>
              <p14:xfrm>
                <a:off x="11125888" y="5810121"/>
                <a:ext cx="10800" cy="5760"/>
              </p14:xfrm>
            </p:contentPart>
          </mc:Choice>
          <mc:Fallback xmlns="">
            <p:pic>
              <p:nvPicPr>
                <p:cNvPr id="110" name="Ink 109"/>
              </p:nvPicPr>
              <p:blipFill>
                <a:blip r:embed="rId133"/>
              </p:blipFill>
              <p:spPr>
                <a:xfrm>
                  <a:off x="11125888" y="5810121"/>
                  <a:ext cx="10800" cy="5760"/>
                </a:xfrm>
                <a:prstGeom prst="rect"/>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Graphics Hardware</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p:cNvGrpSpPr/>
          <p:nvPr/>
        </p:nvGrpSpPr>
        <p:grpSpPr>
          <a:xfrm>
            <a:off x="6356248" y="96950"/>
            <a:ext cx="2334960" cy="469440"/>
            <a:chOff x="6356248" y="96950"/>
            <a:chExt cx="2334960" cy="46944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488368" y="156710"/>
                <a:ext cx="12240" cy="261360"/>
              </p14:xfrm>
            </p:contentPart>
          </mc:Choice>
          <mc:Fallback xmlns="">
            <p:pic>
              <p:nvPicPr>
                <p:cNvPr id="4" name="Ink 3"/>
              </p:nvPicPr>
              <p:blipFill>
                <a:blip r:embed="rId3"/>
              </p:blipFill>
              <p:spPr>
                <a:xfrm>
                  <a:off x="6488368" y="156710"/>
                  <a:ext cx="12240" cy="26136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560368" y="164270"/>
                <a:ext cx="13320" cy="303480"/>
              </p14:xfrm>
            </p:contentPart>
          </mc:Choice>
          <mc:Fallback xmlns="">
            <p:pic>
              <p:nvPicPr>
                <p:cNvPr id="5" name="Ink 4"/>
              </p:nvPicPr>
              <p:blipFill>
                <a:blip r:embed="rId5"/>
              </p:blipFill>
              <p:spPr>
                <a:xfrm>
                  <a:off x="6560368" y="164270"/>
                  <a:ext cx="13320" cy="30348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6356248" y="245990"/>
                <a:ext cx="302040" cy="5760"/>
              </p14:xfrm>
            </p:contentPart>
          </mc:Choice>
          <mc:Fallback xmlns="">
            <p:pic>
              <p:nvPicPr>
                <p:cNvPr id="6" name="Ink 5"/>
              </p:nvPicPr>
              <p:blipFill>
                <a:blip r:embed="rId7"/>
              </p:blipFill>
              <p:spPr>
                <a:xfrm>
                  <a:off x="6356248" y="245990"/>
                  <a:ext cx="302040" cy="57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6418888" y="335990"/>
                <a:ext cx="192600" cy="5760"/>
              </p14:xfrm>
            </p:contentPart>
          </mc:Choice>
          <mc:Fallback xmlns="">
            <p:pic>
              <p:nvPicPr>
                <p:cNvPr id="7" name="Ink 6"/>
              </p:nvPicPr>
              <p:blipFill>
                <a:blip r:embed="rId9"/>
              </p:blipFill>
              <p:spPr>
                <a:xfrm>
                  <a:off x="6418888" y="335990"/>
                  <a:ext cx="192600" cy="57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6815968" y="217190"/>
                <a:ext cx="161640" cy="2520"/>
              </p14:xfrm>
            </p:contentPart>
          </mc:Choice>
          <mc:Fallback xmlns="">
            <p:pic>
              <p:nvPicPr>
                <p:cNvPr id="9" name="Ink 8"/>
              </p:nvPicPr>
              <p:blipFill>
                <a:blip r:embed="rId11"/>
              </p:blipFill>
              <p:spPr>
                <a:xfrm>
                  <a:off x="6815968" y="217190"/>
                  <a:ext cx="161640" cy="252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6836488" y="219710"/>
                <a:ext cx="762480" cy="346680"/>
              </p14:xfrm>
            </p:contentPart>
          </mc:Choice>
          <mc:Fallback xmlns="">
            <p:pic>
              <p:nvPicPr>
                <p:cNvPr id="11" name="Ink 10"/>
              </p:nvPicPr>
              <p:blipFill>
                <a:blip r:embed="rId13"/>
              </p:blipFill>
              <p:spPr>
                <a:xfrm>
                  <a:off x="6836488" y="219710"/>
                  <a:ext cx="762480" cy="34668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7537408" y="321230"/>
                <a:ext cx="128880" cy="17280"/>
              </p14:xfrm>
            </p:contentPart>
          </mc:Choice>
          <mc:Fallback xmlns="">
            <p:pic>
              <p:nvPicPr>
                <p:cNvPr id="12" name="Ink 11"/>
              </p:nvPicPr>
              <p:blipFill>
                <a:blip r:embed="rId15"/>
              </p:blipFill>
              <p:spPr>
                <a:xfrm>
                  <a:off x="7537408" y="321230"/>
                  <a:ext cx="128880" cy="17280"/>
                </a:xfrm>
                <a:prstGeom prst="rect"/>
              </p:spPr>
            </p:pic>
          </mc:Fallback>
        </mc:AlternateContent>
        <mc:AlternateContent xmlns:mc="http://schemas.openxmlformats.org/markup-compatibility/2006" xmlns:p14="http://schemas.microsoft.com/office/powerpoint/2010/main">
          <mc:Choice Requires="p14">
            <p:contentPart p14:bwMode="auto" r:id="rId16">
              <p14:nvContentPartPr>
                <p14:cNvPr id="13" name="Ink 12"/>
                <p14:cNvContentPartPr/>
                <p14:nvPr/>
              </p14:nvContentPartPr>
              <p14:xfrm>
                <a:off x="7792288" y="237350"/>
                <a:ext cx="898920" cy="267120"/>
              </p14:xfrm>
            </p:contentPart>
          </mc:Choice>
          <mc:Fallback xmlns="">
            <p:pic>
              <p:nvPicPr>
                <p:cNvPr id="13" name="Ink 12"/>
              </p:nvPicPr>
              <p:blipFill>
                <a:blip r:embed="rId17"/>
              </p:blipFill>
              <p:spPr>
                <a:xfrm>
                  <a:off x="7792288" y="237350"/>
                  <a:ext cx="898920" cy="26712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14" name="Ink 13"/>
                <p14:cNvContentPartPr/>
                <p14:nvPr/>
              </p14:nvContentPartPr>
              <p14:xfrm>
                <a:off x="8185768" y="96950"/>
                <a:ext cx="137520" cy="120240"/>
              </p14:xfrm>
            </p:contentPart>
          </mc:Choice>
          <mc:Fallback xmlns="">
            <p:pic>
              <p:nvPicPr>
                <p:cNvPr id="14" name="Ink 13"/>
              </p:nvPicPr>
              <p:blipFill>
                <a:blip r:embed="rId19"/>
              </p:blipFill>
              <p:spPr>
                <a:xfrm>
                  <a:off x="8185768" y="96950"/>
                  <a:ext cx="137520" cy="120240"/>
                </a:xfrm>
                <a:prstGeom prst="rect"/>
              </p:spPr>
            </p:pic>
          </mc:Fallback>
        </mc:AlternateContent>
      </p:grpSp>
      <p:grpSp>
        <p:nvGrpSpPr>
          <p:cNvPr id="26" name="Group 25"/>
          <p:cNvGrpSpPr/>
          <p:nvPr/>
        </p:nvGrpSpPr>
        <p:grpSpPr>
          <a:xfrm>
            <a:off x="6283528" y="852590"/>
            <a:ext cx="1660320" cy="520200"/>
            <a:chOff x="6283528" y="852590"/>
            <a:chExt cx="1660320" cy="520200"/>
          </a:xfrm>
        </p:grpSpPr>
        <mc:AlternateContent xmlns:mc="http://schemas.openxmlformats.org/markup-compatibility/2006" xmlns:p14="http://schemas.microsoft.com/office/powerpoint/2010/main">
          <mc:Choice Requires="p14">
            <p:contentPart p14:bwMode="auto" r:id="rId20">
              <p14:nvContentPartPr>
                <p14:cNvPr id="18" name="Ink 17"/>
                <p14:cNvContentPartPr/>
                <p14:nvPr/>
              </p14:nvContentPartPr>
              <p14:xfrm>
                <a:off x="6387568" y="934310"/>
                <a:ext cx="99000" cy="191160"/>
              </p14:xfrm>
            </p:contentPart>
          </mc:Choice>
          <mc:Fallback xmlns="">
            <p:pic>
              <p:nvPicPr>
                <p:cNvPr id="18" name="Ink 17"/>
              </p:nvPicPr>
              <p:blipFill>
                <a:blip r:embed="rId21"/>
              </p:blipFill>
              <p:spPr>
                <a:xfrm>
                  <a:off x="6387568" y="934310"/>
                  <a:ext cx="99000" cy="191160"/>
                </a:xfrm>
                <a:prstGeom prst="rect"/>
              </p:spPr>
            </p:pic>
          </mc:Fallback>
        </mc:AlternateContent>
        <mc:AlternateContent xmlns:mc="http://schemas.openxmlformats.org/markup-compatibility/2006" xmlns:p14="http://schemas.microsoft.com/office/powerpoint/2010/main">
          <mc:Choice Requires="p14">
            <p:contentPart p14:bwMode="auto" r:id="rId22">
              <p14:nvContentPartPr>
                <p14:cNvPr id="19" name="Ink 18"/>
                <p14:cNvContentPartPr/>
                <p14:nvPr/>
              </p14:nvContentPartPr>
              <p14:xfrm>
                <a:off x="6283528" y="859790"/>
                <a:ext cx="285480" cy="405720"/>
              </p14:xfrm>
            </p:contentPart>
          </mc:Choice>
          <mc:Fallback xmlns="">
            <p:pic>
              <p:nvPicPr>
                <p:cNvPr id="19" name="Ink 18"/>
              </p:nvPicPr>
              <p:blipFill>
                <a:blip r:embed="rId23"/>
              </p:blipFill>
              <p:spPr>
                <a:xfrm>
                  <a:off x="6283528" y="859790"/>
                  <a:ext cx="285480" cy="405720"/>
                </a:xfrm>
                <a:prstGeom prst="rect"/>
              </p:spPr>
            </p:pic>
          </mc:Fallback>
        </mc:AlternateContent>
        <mc:AlternateContent xmlns:mc="http://schemas.openxmlformats.org/markup-compatibility/2006" xmlns:p14="http://schemas.microsoft.com/office/powerpoint/2010/main">
          <mc:Choice Requires="p14">
            <p:contentPart p14:bwMode="auto" r:id="rId24">
              <p14:nvContentPartPr>
                <p14:cNvPr id="20" name="Ink 19"/>
                <p14:cNvContentPartPr/>
                <p14:nvPr/>
              </p14:nvContentPartPr>
              <p14:xfrm>
                <a:off x="6712288" y="852590"/>
                <a:ext cx="13680" cy="333720"/>
              </p14:xfrm>
            </p:contentPart>
          </mc:Choice>
          <mc:Fallback xmlns="">
            <p:pic>
              <p:nvPicPr>
                <p:cNvPr id="20" name="Ink 19"/>
              </p:nvPicPr>
              <p:blipFill>
                <a:blip r:embed="rId25"/>
              </p:blipFill>
              <p:spPr>
                <a:xfrm>
                  <a:off x="6712288" y="852590"/>
                  <a:ext cx="13680" cy="333720"/>
                </a:xfrm>
                <a:prstGeom prst="rect"/>
              </p:spPr>
            </p:pic>
          </mc:Fallback>
        </mc:AlternateContent>
        <mc:AlternateContent xmlns:mc="http://schemas.openxmlformats.org/markup-compatibility/2006" xmlns:p14="http://schemas.microsoft.com/office/powerpoint/2010/main">
          <mc:Choice Requires="p14">
            <p:contentPart p14:bwMode="auto" r:id="rId26">
              <p14:nvContentPartPr>
                <p14:cNvPr id="21" name="Ink 20"/>
                <p14:cNvContentPartPr/>
                <p14:nvPr/>
              </p14:nvContentPartPr>
              <p14:xfrm>
                <a:off x="6691768" y="861230"/>
                <a:ext cx="1252080" cy="511560"/>
              </p14:xfrm>
            </p:contentPart>
          </mc:Choice>
          <mc:Fallback xmlns="">
            <p:pic>
              <p:nvPicPr>
                <p:cNvPr id="21" name="Ink 20"/>
              </p:nvPicPr>
              <p:blipFill>
                <a:blip r:embed="rId27"/>
              </p:blipFill>
              <p:spPr>
                <a:xfrm>
                  <a:off x="6691768" y="861230"/>
                  <a:ext cx="1252080" cy="511560"/>
                </a:xfrm>
                <a:prstGeom prst="rect"/>
              </p:spPr>
            </p:pic>
          </mc:Fallback>
        </mc:AlternateContent>
      </p:grpSp>
      <p:grpSp>
        <p:nvGrpSpPr>
          <p:cNvPr id="25" name="Group 24"/>
          <p:cNvGrpSpPr/>
          <p:nvPr/>
        </p:nvGrpSpPr>
        <p:grpSpPr>
          <a:xfrm>
            <a:off x="8624608" y="796430"/>
            <a:ext cx="1425600" cy="443880"/>
            <a:chOff x="8624608" y="796430"/>
            <a:chExt cx="1425600" cy="443880"/>
          </a:xfrm>
        </p:grpSpPr>
        <mc:AlternateContent xmlns:mc="http://schemas.openxmlformats.org/markup-compatibility/2006" xmlns:p14="http://schemas.microsoft.com/office/powerpoint/2010/main">
          <mc:Choice Requires="p14">
            <p:contentPart p14:bwMode="auto" r:id="rId28">
              <p14:nvContentPartPr>
                <p14:cNvPr id="22" name="Ink 21"/>
                <p14:cNvContentPartPr/>
                <p14:nvPr/>
              </p14:nvContentPartPr>
              <p14:xfrm>
                <a:off x="8726848" y="940070"/>
                <a:ext cx="177840" cy="225360"/>
              </p14:xfrm>
            </p:contentPart>
          </mc:Choice>
          <mc:Fallback xmlns="">
            <p:pic>
              <p:nvPicPr>
                <p:cNvPr id="22" name="Ink 21"/>
              </p:nvPicPr>
              <p:blipFill>
                <a:blip r:embed="rId29"/>
              </p:blipFill>
              <p:spPr>
                <a:xfrm>
                  <a:off x="8726848" y="940070"/>
                  <a:ext cx="177840" cy="22536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23" name="Ink 22"/>
                <p14:cNvContentPartPr/>
                <p14:nvPr/>
              </p14:nvContentPartPr>
              <p14:xfrm>
                <a:off x="8624608" y="796430"/>
                <a:ext cx="402840" cy="443880"/>
              </p14:xfrm>
            </p:contentPart>
          </mc:Choice>
          <mc:Fallback xmlns="">
            <p:pic>
              <p:nvPicPr>
                <p:cNvPr id="23" name="Ink 22"/>
              </p:nvPicPr>
              <p:blipFill>
                <a:blip r:embed="rId31"/>
              </p:blipFill>
              <p:spPr>
                <a:xfrm>
                  <a:off x="8624608" y="796430"/>
                  <a:ext cx="402840" cy="44388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24" name="Ink 23"/>
                <p14:cNvContentPartPr/>
                <p14:nvPr/>
              </p14:nvContentPartPr>
              <p14:xfrm>
                <a:off x="9121768" y="933950"/>
                <a:ext cx="928440" cy="261000"/>
              </p14:xfrm>
            </p:contentPart>
          </mc:Choice>
          <mc:Fallback xmlns="">
            <p:pic>
              <p:nvPicPr>
                <p:cNvPr id="24" name="Ink 23"/>
              </p:nvPicPr>
              <p:blipFill>
                <a:blip r:embed="rId33"/>
              </p:blipFill>
              <p:spPr>
                <a:xfrm>
                  <a:off x="9121768" y="933950"/>
                  <a:ext cx="928440" cy="261000"/>
                </a:xfrm>
                <a:prstGeom prst="rect"/>
              </p:spPr>
            </p:pic>
          </mc:Fallback>
        </mc:AlternateContent>
      </p:grpSp>
      <p:grpSp>
        <p:nvGrpSpPr>
          <p:cNvPr id="43" name="Group 42"/>
          <p:cNvGrpSpPr/>
          <p:nvPr/>
        </p:nvGrpSpPr>
        <p:grpSpPr>
          <a:xfrm>
            <a:off x="6225928" y="1394390"/>
            <a:ext cx="5309280" cy="798480"/>
            <a:chOff x="6225928" y="1394390"/>
            <a:chExt cx="5309280" cy="798480"/>
          </a:xfrm>
        </p:grpSpPr>
        <mc:AlternateContent xmlns:mc="http://schemas.openxmlformats.org/markup-compatibility/2006" xmlns:p14="http://schemas.microsoft.com/office/powerpoint/2010/main">
          <mc:Choice Requires="p14">
            <p:contentPart p14:bwMode="auto" r:id="rId34">
              <p14:nvContentPartPr>
                <p14:cNvPr id="27" name="Ink 26"/>
                <p14:cNvContentPartPr/>
                <p14:nvPr/>
              </p14:nvContentPartPr>
              <p14:xfrm>
                <a:off x="6328528" y="1540910"/>
                <a:ext cx="165600" cy="248760"/>
              </p14:xfrm>
            </p:contentPart>
          </mc:Choice>
          <mc:Fallback xmlns="">
            <p:pic>
              <p:nvPicPr>
                <p:cNvPr id="27" name="Ink 26"/>
              </p:nvPicPr>
              <p:blipFill>
                <a:blip r:embed="rId35"/>
              </p:blipFill>
              <p:spPr>
                <a:xfrm>
                  <a:off x="6328528" y="1540910"/>
                  <a:ext cx="165600" cy="248760"/>
                </a:xfrm>
                <a:prstGeom prst="rect"/>
              </p:spPr>
            </p:pic>
          </mc:Fallback>
        </mc:AlternateContent>
        <mc:AlternateContent xmlns:mc="http://schemas.openxmlformats.org/markup-compatibility/2006" xmlns:p14="http://schemas.microsoft.com/office/powerpoint/2010/main">
          <mc:Choice Requires="p14">
            <p:contentPart p14:bwMode="auto" r:id="rId36">
              <p14:nvContentPartPr>
                <p14:cNvPr id="28" name="Ink 27"/>
                <p14:cNvContentPartPr/>
                <p14:nvPr/>
              </p14:nvContentPartPr>
              <p14:xfrm>
                <a:off x="6225928" y="1424990"/>
                <a:ext cx="387000" cy="477000"/>
              </p14:xfrm>
            </p:contentPart>
          </mc:Choice>
          <mc:Fallback xmlns="">
            <p:pic>
              <p:nvPicPr>
                <p:cNvPr id="28" name="Ink 27"/>
              </p:nvPicPr>
              <p:blipFill>
                <a:blip r:embed="rId37"/>
              </p:blipFill>
              <p:spPr>
                <a:xfrm>
                  <a:off x="6225928" y="1424990"/>
                  <a:ext cx="387000" cy="477000"/>
                </a:xfrm>
                <a:prstGeom prst="rect"/>
              </p:spPr>
            </p:pic>
          </mc:Fallback>
        </mc:AlternateContent>
        <mc:AlternateContent xmlns:mc="http://schemas.openxmlformats.org/markup-compatibility/2006" xmlns:p14="http://schemas.microsoft.com/office/powerpoint/2010/main">
          <mc:Choice Requires="p14">
            <p:contentPart p14:bwMode="auto" r:id="rId38">
              <p14:nvContentPartPr>
                <p14:cNvPr id="30" name="Ink 29"/>
                <p14:cNvContentPartPr/>
                <p14:nvPr/>
              </p14:nvContentPartPr>
              <p14:xfrm>
                <a:off x="6859528" y="1557470"/>
                <a:ext cx="173520" cy="19440"/>
              </p14:xfrm>
            </p:contentPart>
          </mc:Choice>
          <mc:Fallback xmlns="">
            <p:pic>
              <p:nvPicPr>
                <p:cNvPr id="30" name="Ink 29"/>
              </p:nvPicPr>
              <p:blipFill>
                <a:blip r:embed="rId39"/>
              </p:blipFill>
              <p:spPr>
                <a:xfrm>
                  <a:off x="6859528" y="1557470"/>
                  <a:ext cx="173520" cy="19440"/>
                </a:xfrm>
                <a:prstGeom prst="rect"/>
              </p:spPr>
            </p:pic>
          </mc:Fallback>
        </mc:AlternateContent>
        <mc:AlternateContent xmlns:mc="http://schemas.openxmlformats.org/markup-compatibility/2006" xmlns:p14="http://schemas.microsoft.com/office/powerpoint/2010/main">
          <mc:Choice Requires="p14">
            <p:contentPart p14:bwMode="auto" r:id="rId40">
              <p14:nvContentPartPr>
                <p14:cNvPr id="32" name="Ink 31"/>
                <p14:cNvContentPartPr/>
                <p14:nvPr/>
              </p14:nvContentPartPr>
              <p14:xfrm>
                <a:off x="6912808" y="1576910"/>
                <a:ext cx="1241280" cy="303480"/>
              </p14:xfrm>
            </p:contentPart>
          </mc:Choice>
          <mc:Fallback xmlns="">
            <p:pic>
              <p:nvPicPr>
                <p:cNvPr id="32" name="Ink 31"/>
              </p:nvPicPr>
              <p:blipFill>
                <a:blip r:embed="rId41"/>
              </p:blipFill>
              <p:spPr>
                <a:xfrm>
                  <a:off x="6912808" y="1576910"/>
                  <a:ext cx="1241280" cy="303480"/>
                </a:xfrm>
                <a:prstGeom prst="rect"/>
              </p:spPr>
            </p:pic>
          </mc:Fallback>
        </mc:AlternateContent>
        <mc:AlternateContent xmlns:mc="http://schemas.openxmlformats.org/markup-compatibility/2006" xmlns:p14="http://schemas.microsoft.com/office/powerpoint/2010/main">
          <mc:Choice Requires="p14">
            <p:contentPart p14:bwMode="auto" r:id="rId42">
              <p14:nvContentPartPr>
                <p14:cNvPr id="33" name="Ink 32"/>
                <p14:cNvContentPartPr/>
                <p14:nvPr/>
              </p14:nvContentPartPr>
              <p14:xfrm>
                <a:off x="8217448" y="1502030"/>
                <a:ext cx="111600" cy="421200"/>
              </p14:xfrm>
            </p:contentPart>
          </mc:Choice>
          <mc:Fallback xmlns="">
            <p:pic>
              <p:nvPicPr>
                <p:cNvPr id="33" name="Ink 32"/>
              </p:nvPicPr>
              <p:blipFill>
                <a:blip r:embed="rId43"/>
              </p:blipFill>
              <p:spPr>
                <a:xfrm>
                  <a:off x="8217448" y="1502030"/>
                  <a:ext cx="111600" cy="421200"/>
                </a:xfrm>
                <a:prstGeom prst="rect"/>
              </p:spPr>
            </p:pic>
          </mc:Fallback>
        </mc:AlternateContent>
        <mc:AlternateContent xmlns:mc="http://schemas.openxmlformats.org/markup-compatibility/2006" xmlns:p14="http://schemas.microsoft.com/office/powerpoint/2010/main">
          <mc:Choice Requires="p14">
            <p:contentPart p14:bwMode="auto" r:id="rId44">
              <p14:nvContentPartPr>
                <p14:cNvPr id="35" name="Ink 34"/>
                <p14:cNvContentPartPr/>
                <p14:nvPr/>
              </p14:nvContentPartPr>
              <p14:xfrm>
                <a:off x="8390608" y="1624430"/>
                <a:ext cx="1188360" cy="491400"/>
              </p14:xfrm>
            </p:contentPart>
          </mc:Choice>
          <mc:Fallback xmlns="">
            <p:pic>
              <p:nvPicPr>
                <p:cNvPr id="35" name="Ink 34"/>
              </p:nvPicPr>
              <p:blipFill>
                <a:blip r:embed="rId45"/>
              </p:blipFill>
              <p:spPr>
                <a:xfrm>
                  <a:off x="8390608" y="1624430"/>
                  <a:ext cx="1188360" cy="491400"/>
                </a:xfrm>
                <a:prstGeom prst="rect"/>
              </p:spPr>
            </p:pic>
          </mc:Fallback>
        </mc:AlternateContent>
        <mc:AlternateContent xmlns:mc="http://schemas.openxmlformats.org/markup-compatibility/2006" xmlns:p14="http://schemas.microsoft.com/office/powerpoint/2010/main">
          <mc:Choice Requires="p14">
            <p:contentPart p14:bwMode="auto" r:id="rId46">
              <p14:nvContentPartPr>
                <p14:cNvPr id="37" name="Ink 36"/>
                <p14:cNvContentPartPr/>
                <p14:nvPr/>
              </p14:nvContentPartPr>
              <p14:xfrm>
                <a:off x="9996568" y="1646750"/>
                <a:ext cx="163440" cy="168120"/>
              </p14:xfrm>
            </p:contentPart>
          </mc:Choice>
          <mc:Fallback xmlns="">
            <p:pic>
              <p:nvPicPr>
                <p:cNvPr id="37" name="Ink 36"/>
              </p:nvPicPr>
              <p:blipFill>
                <a:blip r:embed="rId47"/>
              </p:blipFill>
              <p:spPr>
                <a:xfrm>
                  <a:off x="9996568" y="1646750"/>
                  <a:ext cx="163440" cy="168120"/>
                </a:xfrm>
                <a:prstGeom prst="rect"/>
              </p:spPr>
            </p:pic>
          </mc:Fallback>
        </mc:AlternateContent>
        <mc:AlternateContent xmlns:mc="http://schemas.openxmlformats.org/markup-compatibility/2006" xmlns:p14="http://schemas.microsoft.com/office/powerpoint/2010/main">
          <mc:Choice Requires="p14">
            <p:contentPart p14:bwMode="auto" r:id="rId48">
              <p14:nvContentPartPr>
                <p14:cNvPr id="38" name="Ink 37"/>
                <p14:cNvContentPartPr/>
                <p14:nvPr/>
              </p14:nvContentPartPr>
              <p14:xfrm>
                <a:off x="10080448" y="1646030"/>
                <a:ext cx="10800" cy="264240"/>
              </p14:xfrm>
            </p:contentPart>
          </mc:Choice>
          <mc:Fallback xmlns="">
            <p:pic>
              <p:nvPicPr>
                <p:cNvPr id="38" name="Ink 37"/>
              </p:nvPicPr>
              <p:blipFill>
                <a:blip r:embed="rId49"/>
              </p:blipFill>
              <p:spPr>
                <a:xfrm>
                  <a:off x="10080448" y="1646030"/>
                  <a:ext cx="10800" cy="264240"/>
                </a:xfrm>
                <a:prstGeom prst="rect"/>
              </p:spPr>
            </p:pic>
          </mc:Fallback>
        </mc:AlternateContent>
        <mc:AlternateContent xmlns:mc="http://schemas.openxmlformats.org/markup-compatibility/2006" xmlns:p14="http://schemas.microsoft.com/office/powerpoint/2010/main">
          <mc:Choice Requires="p14">
            <p:contentPart p14:bwMode="auto" r:id="rId50">
              <p14:nvContentPartPr>
                <p14:cNvPr id="39" name="Ink 38"/>
                <p14:cNvContentPartPr/>
                <p14:nvPr/>
              </p14:nvContentPartPr>
              <p14:xfrm>
                <a:off x="9912688" y="1553510"/>
                <a:ext cx="316080" cy="415440"/>
              </p14:xfrm>
            </p:contentPart>
          </mc:Choice>
          <mc:Fallback xmlns="">
            <p:pic>
              <p:nvPicPr>
                <p:cNvPr id="39" name="Ink 38"/>
              </p:nvPicPr>
              <p:blipFill>
                <a:blip r:embed="rId51"/>
              </p:blipFill>
              <p:spPr>
                <a:xfrm>
                  <a:off x="9912688" y="1553510"/>
                  <a:ext cx="316080" cy="415440"/>
                </a:xfrm>
                <a:prstGeom prst="rect"/>
              </p:spPr>
            </p:pic>
          </mc:Fallback>
        </mc:AlternateContent>
        <mc:AlternateContent xmlns:mc="http://schemas.openxmlformats.org/markup-compatibility/2006" xmlns:p14="http://schemas.microsoft.com/office/powerpoint/2010/main">
          <mc:Choice Requires="p14">
            <p:contentPart p14:bwMode="auto" r:id="rId52">
              <p14:nvContentPartPr>
                <p14:cNvPr id="40" name="Ink 39"/>
                <p14:cNvContentPartPr/>
                <p14:nvPr/>
              </p14:nvContentPartPr>
              <p14:xfrm>
                <a:off x="10299688" y="1579070"/>
                <a:ext cx="1235520" cy="613800"/>
              </p14:xfrm>
            </p:contentPart>
          </mc:Choice>
          <mc:Fallback xmlns="">
            <p:pic>
              <p:nvPicPr>
                <p:cNvPr id="40" name="Ink 39"/>
              </p:nvPicPr>
              <p:blipFill>
                <a:blip r:embed="rId53"/>
              </p:blipFill>
              <p:spPr>
                <a:xfrm>
                  <a:off x="10299688" y="1579070"/>
                  <a:ext cx="1235520" cy="613800"/>
                </a:xfrm>
                <a:prstGeom prst="rect"/>
              </p:spPr>
            </p:pic>
          </mc:Fallback>
        </mc:AlternateContent>
        <mc:AlternateContent xmlns:mc="http://schemas.openxmlformats.org/markup-compatibility/2006" xmlns:p14="http://schemas.microsoft.com/office/powerpoint/2010/main">
          <mc:Choice Requires="p14">
            <p:contentPart p14:bwMode="auto" r:id="rId54">
              <p14:nvContentPartPr>
                <p14:cNvPr id="41" name="Ink 40"/>
                <p14:cNvContentPartPr/>
                <p14:nvPr/>
              </p14:nvContentPartPr>
              <p14:xfrm>
                <a:off x="11056408" y="1394390"/>
                <a:ext cx="106920" cy="109800"/>
              </p14:xfrm>
            </p:contentPart>
          </mc:Choice>
          <mc:Fallback xmlns="">
            <p:pic>
              <p:nvPicPr>
                <p:cNvPr id="41" name="Ink 40"/>
              </p:nvPicPr>
              <p:blipFill>
                <a:blip r:embed="rId55"/>
              </p:blipFill>
              <p:spPr>
                <a:xfrm>
                  <a:off x="11056408" y="1394390"/>
                  <a:ext cx="106920" cy="109800"/>
                </a:xfrm>
                <a:prstGeom prst="rect"/>
              </p:spPr>
            </p:pic>
          </mc:Fallback>
        </mc:AlternateContent>
        <mc:AlternateContent xmlns:mc="http://schemas.openxmlformats.org/markup-compatibility/2006" xmlns:p14="http://schemas.microsoft.com/office/powerpoint/2010/main">
          <mc:Choice Requires="p14">
            <p:contentPart p14:bwMode="auto" r:id="rId56">
              <p14:nvContentPartPr>
                <p14:cNvPr id="42" name="Ink 41"/>
                <p14:cNvContentPartPr/>
                <p14:nvPr/>
              </p14:nvContentPartPr>
              <p14:xfrm>
                <a:off x="10910248" y="1685270"/>
                <a:ext cx="144000" cy="15120"/>
              </p14:xfrm>
            </p:contentPart>
          </mc:Choice>
          <mc:Fallback xmlns="">
            <p:pic>
              <p:nvPicPr>
                <p:cNvPr id="42" name="Ink 41"/>
              </p:nvPicPr>
              <p:blipFill>
                <a:blip r:embed="rId57"/>
              </p:blipFill>
              <p:spPr>
                <a:xfrm>
                  <a:off x="10910248" y="1685270"/>
                  <a:ext cx="144000" cy="15120"/>
                </a:xfrm>
                <a:prstGeom prst="rect"/>
              </p:spPr>
            </p:pic>
          </mc:Fallback>
        </mc:AlternateContent>
      </p:grpSp>
      <p:grpSp>
        <p:nvGrpSpPr>
          <p:cNvPr id="53" name="Group 52"/>
          <p:cNvGrpSpPr/>
          <p:nvPr/>
        </p:nvGrpSpPr>
        <p:grpSpPr>
          <a:xfrm>
            <a:off x="330568" y="2247230"/>
            <a:ext cx="2660040" cy="564480"/>
            <a:chOff x="330568" y="2247230"/>
            <a:chExt cx="2660040" cy="564480"/>
          </a:xfrm>
        </p:grpSpPr>
        <mc:AlternateContent xmlns:mc="http://schemas.openxmlformats.org/markup-compatibility/2006" xmlns:p14="http://schemas.microsoft.com/office/powerpoint/2010/main">
          <mc:Choice Requires="p14">
            <p:contentPart p14:bwMode="auto" r:id="rId58">
              <p14:nvContentPartPr>
                <p14:cNvPr id="44" name="Ink 43"/>
                <p14:cNvContentPartPr/>
                <p14:nvPr/>
              </p14:nvContentPartPr>
              <p14:xfrm>
                <a:off x="470968" y="2391230"/>
                <a:ext cx="24840" cy="315000"/>
              </p14:xfrm>
            </p:contentPart>
          </mc:Choice>
          <mc:Fallback xmlns="">
            <p:pic>
              <p:nvPicPr>
                <p:cNvPr id="44" name="Ink 43"/>
              </p:nvPicPr>
              <p:blipFill>
                <a:blip r:embed="rId59"/>
              </p:blipFill>
              <p:spPr>
                <a:xfrm>
                  <a:off x="470968" y="2391230"/>
                  <a:ext cx="24840" cy="315000"/>
                </a:xfrm>
                <a:prstGeom prst="rect"/>
              </p:spPr>
            </p:pic>
          </mc:Fallback>
        </mc:AlternateContent>
        <mc:AlternateContent xmlns:mc="http://schemas.openxmlformats.org/markup-compatibility/2006" xmlns:p14="http://schemas.microsoft.com/office/powerpoint/2010/main">
          <mc:Choice Requires="p14">
            <p:contentPart p14:bwMode="auto" r:id="rId60">
              <p14:nvContentPartPr>
                <p14:cNvPr id="45" name="Ink 44"/>
                <p14:cNvContentPartPr/>
                <p14:nvPr/>
              </p14:nvContentPartPr>
              <p14:xfrm>
                <a:off x="560608" y="2380070"/>
                <a:ext cx="8640" cy="307800"/>
              </p14:xfrm>
            </p:contentPart>
          </mc:Choice>
          <mc:Fallback xmlns="">
            <p:pic>
              <p:nvPicPr>
                <p:cNvPr id="45" name="Ink 44"/>
              </p:nvPicPr>
              <p:blipFill>
                <a:blip r:embed="rId61"/>
              </p:blipFill>
              <p:spPr>
                <a:xfrm>
                  <a:off x="560608" y="2380070"/>
                  <a:ext cx="8640" cy="307800"/>
                </a:xfrm>
                <a:prstGeom prst="rect"/>
              </p:spPr>
            </p:pic>
          </mc:Fallback>
        </mc:AlternateContent>
        <mc:AlternateContent xmlns:mc="http://schemas.openxmlformats.org/markup-compatibility/2006" xmlns:p14="http://schemas.microsoft.com/office/powerpoint/2010/main">
          <mc:Choice Requires="p14">
            <p:contentPart p14:bwMode="auto" r:id="rId62">
              <p14:nvContentPartPr>
                <p14:cNvPr id="46" name="Ink 45"/>
                <p14:cNvContentPartPr/>
                <p14:nvPr/>
              </p14:nvContentPartPr>
              <p14:xfrm>
                <a:off x="330568" y="2475470"/>
                <a:ext cx="315000" cy="95760"/>
              </p14:xfrm>
            </p:contentPart>
          </mc:Choice>
          <mc:Fallback xmlns="">
            <p:pic>
              <p:nvPicPr>
                <p:cNvPr id="46" name="Ink 45"/>
              </p:nvPicPr>
              <p:blipFill>
                <a:blip r:embed="rId63"/>
              </p:blipFill>
              <p:spPr>
                <a:xfrm>
                  <a:off x="330568" y="2475470"/>
                  <a:ext cx="315000" cy="95760"/>
                </a:xfrm>
                <a:prstGeom prst="rect"/>
              </p:spPr>
            </p:pic>
          </mc:Fallback>
        </mc:AlternateContent>
        <mc:AlternateContent xmlns:mc="http://schemas.openxmlformats.org/markup-compatibility/2006" xmlns:p14="http://schemas.microsoft.com/office/powerpoint/2010/main">
          <mc:Choice Requires="p14">
            <p:contentPart p14:bwMode="auto" r:id="rId64">
              <p14:nvContentPartPr>
                <p14:cNvPr id="48" name="Ink 47"/>
                <p14:cNvContentPartPr/>
                <p14:nvPr/>
              </p14:nvContentPartPr>
              <p14:xfrm>
                <a:off x="778408" y="2377550"/>
                <a:ext cx="958680" cy="434160"/>
              </p14:xfrm>
            </p:contentPart>
          </mc:Choice>
          <mc:Fallback xmlns="">
            <p:pic>
              <p:nvPicPr>
                <p:cNvPr id="48" name="Ink 47"/>
              </p:nvPicPr>
              <p:blipFill>
                <a:blip r:embed="rId65"/>
              </p:blipFill>
              <p:spPr>
                <a:xfrm>
                  <a:off x="778408" y="2377550"/>
                  <a:ext cx="958680" cy="434160"/>
                </a:xfrm>
                <a:prstGeom prst="rect"/>
              </p:spPr>
            </p:pic>
          </mc:Fallback>
        </mc:AlternateContent>
        <mc:AlternateContent xmlns:mc="http://schemas.openxmlformats.org/markup-compatibility/2006" xmlns:p14="http://schemas.microsoft.com/office/powerpoint/2010/main">
          <mc:Choice Requires="p14">
            <p:contentPart p14:bwMode="auto" r:id="rId66">
              <p14:nvContentPartPr>
                <p14:cNvPr id="49" name="Ink 48"/>
                <p14:cNvContentPartPr/>
                <p14:nvPr/>
              </p14:nvContentPartPr>
              <p14:xfrm>
                <a:off x="1668328" y="2474390"/>
                <a:ext cx="147600" cy="5760"/>
              </p14:xfrm>
            </p:contentPart>
          </mc:Choice>
          <mc:Fallback xmlns="">
            <p:pic>
              <p:nvPicPr>
                <p:cNvPr id="49" name="Ink 48"/>
              </p:nvPicPr>
              <p:blipFill>
                <a:blip r:embed="rId67"/>
              </p:blipFill>
              <p:spPr>
                <a:xfrm>
                  <a:off x="1668328" y="2474390"/>
                  <a:ext cx="147600" cy="5760"/>
                </a:xfrm>
                <a:prstGeom prst="rect"/>
              </p:spPr>
            </p:pic>
          </mc:Fallback>
        </mc:AlternateContent>
        <mc:AlternateContent xmlns:mc="http://schemas.openxmlformats.org/markup-compatibility/2006" xmlns:p14="http://schemas.microsoft.com/office/powerpoint/2010/main">
          <mc:Choice Requires="p14">
            <p:contentPart p14:bwMode="auto" r:id="rId68">
              <p14:nvContentPartPr>
                <p14:cNvPr id="50" name="Ink 49"/>
                <p14:cNvContentPartPr/>
                <p14:nvPr/>
              </p14:nvContentPartPr>
              <p14:xfrm>
                <a:off x="1211128" y="2465750"/>
                <a:ext cx="197280" cy="15120"/>
              </p14:xfrm>
            </p:contentPart>
          </mc:Choice>
          <mc:Fallback xmlns="">
            <p:pic>
              <p:nvPicPr>
                <p:cNvPr id="50" name="Ink 49"/>
              </p:nvPicPr>
              <p:blipFill>
                <a:blip r:embed="rId69"/>
              </p:blipFill>
              <p:spPr>
                <a:xfrm>
                  <a:off x="1211128" y="2465750"/>
                  <a:ext cx="197280" cy="15120"/>
                </a:xfrm>
                <a:prstGeom prst="rect"/>
              </p:spPr>
            </p:pic>
          </mc:Fallback>
        </mc:AlternateContent>
        <mc:AlternateContent xmlns:mc="http://schemas.openxmlformats.org/markup-compatibility/2006" xmlns:p14="http://schemas.microsoft.com/office/powerpoint/2010/main">
          <mc:Choice Requires="p14">
            <p:contentPart p14:bwMode="auto" r:id="rId70">
              <p14:nvContentPartPr>
                <p14:cNvPr id="51" name="Ink 50"/>
                <p14:cNvContentPartPr/>
                <p14:nvPr/>
              </p14:nvContentPartPr>
              <p14:xfrm>
                <a:off x="1986208" y="2401310"/>
                <a:ext cx="1004400" cy="302040"/>
              </p14:xfrm>
            </p:contentPart>
          </mc:Choice>
          <mc:Fallback xmlns="">
            <p:pic>
              <p:nvPicPr>
                <p:cNvPr id="51" name="Ink 50"/>
              </p:nvPicPr>
              <p:blipFill>
                <a:blip r:embed="rId71"/>
              </p:blipFill>
              <p:spPr>
                <a:xfrm>
                  <a:off x="1986208" y="2401310"/>
                  <a:ext cx="1004400" cy="302040"/>
                </a:xfrm>
                <a:prstGeom prst="rect"/>
              </p:spPr>
            </p:pic>
          </mc:Fallback>
        </mc:AlternateContent>
        <mc:AlternateContent xmlns:mc="http://schemas.openxmlformats.org/markup-compatibility/2006" xmlns:p14="http://schemas.microsoft.com/office/powerpoint/2010/main">
          <mc:Choice Requires="p14">
            <p:contentPart p14:bwMode="auto" r:id="rId72">
              <p14:nvContentPartPr>
                <p14:cNvPr id="52" name="Ink 51"/>
                <p14:cNvContentPartPr/>
                <p14:nvPr/>
              </p14:nvContentPartPr>
              <p14:xfrm>
                <a:off x="2385088" y="2247230"/>
                <a:ext cx="181440" cy="105840"/>
              </p14:xfrm>
            </p:contentPart>
          </mc:Choice>
          <mc:Fallback xmlns="">
            <p:pic>
              <p:nvPicPr>
                <p:cNvPr id="52" name="Ink 51"/>
              </p:nvPicPr>
              <p:blipFill>
                <a:blip r:embed="rId73"/>
              </p:blipFill>
              <p:spPr>
                <a:xfrm>
                  <a:off x="2385088" y="2247230"/>
                  <a:ext cx="181440" cy="105840"/>
                </a:xfrm>
                <a:prstGeom prst="rect"/>
              </p:spPr>
            </p:pic>
          </mc:Fallback>
        </mc:AlternateContent>
      </p:grpSp>
      <mc:AlternateContent xmlns:mc="http://schemas.openxmlformats.org/markup-compatibility/2006" xmlns:p14="http://schemas.microsoft.com/office/powerpoint/2010/main">
        <mc:Choice Requires="p14">
          <p:contentPart p14:bwMode="auto" r:id="rId74">
            <p14:nvContentPartPr>
              <p14:cNvPr id="54" name="Ink 53"/>
              <p14:cNvContentPartPr/>
              <p14:nvPr/>
            </p14:nvContentPartPr>
            <p14:xfrm>
              <a:off x="554848" y="3074870"/>
              <a:ext cx="92160" cy="180000"/>
            </p14:xfrm>
          </p:contentPart>
        </mc:Choice>
        <mc:Fallback xmlns="">
          <p:pic>
            <p:nvPicPr>
              <p:cNvPr id="54" name="Ink 53"/>
            </p:nvPicPr>
            <p:blipFill>
              <a:blip r:embed="rId75"/>
            </p:blipFill>
            <p:spPr>
              <a:xfrm>
                <a:off x="554848" y="3074870"/>
                <a:ext cx="92160" cy="180000"/>
              </a:xfrm>
              <a:prstGeom prst="rect"/>
            </p:spPr>
          </p:pic>
        </mc:Fallback>
      </mc:AlternateContent>
      <mc:AlternateContent xmlns:mc="http://schemas.openxmlformats.org/markup-compatibility/2006" xmlns:p14="http://schemas.microsoft.com/office/powerpoint/2010/main">
        <mc:Choice Requires="p14">
          <p:contentPart p14:bwMode="auto" r:id="rId76">
            <p14:nvContentPartPr>
              <p14:cNvPr id="55" name="Ink 54"/>
              <p14:cNvContentPartPr/>
              <p14:nvPr/>
            </p14:nvContentPartPr>
            <p14:xfrm>
              <a:off x="458008" y="2963630"/>
              <a:ext cx="394560" cy="393120"/>
            </p14:xfrm>
          </p:contentPart>
        </mc:Choice>
        <mc:Fallback xmlns="">
          <p:pic>
            <p:nvPicPr>
              <p:cNvPr id="55" name="Ink 54"/>
            </p:nvPicPr>
            <p:blipFill>
              <a:blip r:embed="rId77"/>
            </p:blipFill>
            <p:spPr>
              <a:xfrm>
                <a:off x="458008" y="2963630"/>
                <a:ext cx="394560" cy="393120"/>
              </a:xfrm>
              <a:prstGeom prst="rect"/>
            </p:spPr>
          </p:pic>
        </mc:Fallback>
      </mc:AlternateContent>
      <mc:AlternateContent xmlns:mc="http://schemas.openxmlformats.org/markup-compatibility/2006" xmlns:p14="http://schemas.microsoft.com/office/powerpoint/2010/main">
        <mc:Choice Requires="p14">
          <p:contentPart p14:bwMode="auto" r:id="rId78">
            <p14:nvContentPartPr>
              <p14:cNvPr id="56" name="Ink 55"/>
              <p14:cNvContentPartPr/>
              <p14:nvPr/>
            </p14:nvContentPartPr>
            <p14:xfrm>
              <a:off x="942568" y="3028790"/>
              <a:ext cx="140400" cy="223560"/>
            </p14:xfrm>
          </p:contentPart>
        </mc:Choice>
        <mc:Fallback xmlns="">
          <p:pic>
            <p:nvPicPr>
              <p:cNvPr id="56" name="Ink 55"/>
            </p:nvPicPr>
            <p:blipFill>
              <a:blip r:embed="rId79"/>
            </p:blipFill>
            <p:spPr>
              <a:xfrm>
                <a:off x="942568" y="3028790"/>
                <a:ext cx="140400" cy="223560"/>
              </a:xfrm>
              <a:prstGeom prst="rect"/>
            </p:spPr>
          </p:pic>
        </mc:Fallback>
      </mc:AlternateContent>
      <mc:AlternateContent xmlns:mc="http://schemas.openxmlformats.org/markup-compatibility/2006" xmlns:p14="http://schemas.microsoft.com/office/powerpoint/2010/main">
        <mc:Choice Requires="p14">
          <p:contentPart p14:bwMode="auto" r:id="rId80">
            <p14:nvContentPartPr>
              <p14:cNvPr id="58" name="Ink 57"/>
              <p14:cNvContentPartPr/>
              <p14:nvPr/>
            </p14:nvContentPartPr>
            <p14:xfrm>
              <a:off x="1119328" y="2994950"/>
              <a:ext cx="151920" cy="266400"/>
            </p14:xfrm>
          </p:contentPart>
        </mc:Choice>
        <mc:Fallback xmlns="">
          <p:pic>
            <p:nvPicPr>
              <p:cNvPr id="58" name="Ink 57"/>
            </p:nvPicPr>
            <p:blipFill>
              <a:blip r:embed="rId81"/>
            </p:blipFill>
            <p:spPr>
              <a:xfrm>
                <a:off x="1119328" y="2994950"/>
                <a:ext cx="151920" cy="266400"/>
              </a:xfrm>
              <a:prstGeom prst="rect"/>
            </p:spPr>
          </p:pic>
        </mc:Fallback>
      </mc:AlternateContent>
      <mc:AlternateContent xmlns:mc="http://schemas.openxmlformats.org/markup-compatibility/2006" xmlns:p14="http://schemas.microsoft.com/office/powerpoint/2010/main">
        <mc:Choice Requires="p14">
          <p:contentPart p14:bwMode="auto" r:id="rId82">
            <p14:nvContentPartPr>
              <p14:cNvPr id="59" name="Ink 58"/>
              <p14:cNvContentPartPr/>
              <p14:nvPr/>
            </p14:nvContentPartPr>
            <p14:xfrm>
              <a:off x="1329928" y="3016190"/>
              <a:ext cx="134640" cy="1440"/>
            </p14:xfrm>
          </p:contentPart>
        </mc:Choice>
        <mc:Fallback xmlns="">
          <p:pic>
            <p:nvPicPr>
              <p:cNvPr id="59" name="Ink 58"/>
            </p:nvPicPr>
            <p:blipFill>
              <a:blip r:embed="rId83"/>
            </p:blipFill>
            <p:spPr>
              <a:xfrm>
                <a:off x="1329928" y="3016190"/>
                <a:ext cx="134640" cy="1440"/>
              </a:xfrm>
              <a:prstGeom prst="rect"/>
            </p:spPr>
          </p:pic>
        </mc:Fallback>
      </mc:AlternateContent>
      <mc:AlternateContent xmlns:mc="http://schemas.openxmlformats.org/markup-compatibility/2006" xmlns:p14="http://schemas.microsoft.com/office/powerpoint/2010/main">
        <mc:Choice Requires="p14">
          <p:contentPart p14:bwMode="auto" r:id="rId84">
            <p14:nvContentPartPr>
              <p14:cNvPr id="60" name="Ink 59"/>
              <p14:cNvContentPartPr/>
              <p14:nvPr/>
            </p14:nvContentPartPr>
            <p14:xfrm>
              <a:off x="1373488" y="3021590"/>
              <a:ext cx="10800" cy="203760"/>
            </p14:xfrm>
          </p:contentPart>
        </mc:Choice>
        <mc:Fallback xmlns="">
          <p:pic>
            <p:nvPicPr>
              <p:cNvPr id="60" name="Ink 59"/>
            </p:nvPicPr>
            <p:blipFill>
              <a:blip r:embed="rId85"/>
            </p:blipFill>
            <p:spPr>
              <a:xfrm>
                <a:off x="1373488" y="3021590"/>
                <a:ext cx="10800" cy="203760"/>
              </a:xfrm>
              <a:prstGeom prst="rect"/>
            </p:spPr>
          </p:pic>
        </mc:Fallback>
      </mc:AlternateContent>
      <mc:AlternateContent xmlns:mc="http://schemas.openxmlformats.org/markup-compatibility/2006" xmlns:p14="http://schemas.microsoft.com/office/powerpoint/2010/main">
        <mc:Choice Requires="p14">
          <p:contentPart p14:bwMode="auto" r:id="rId86">
            <p14:nvContentPartPr>
              <p14:cNvPr id="61" name="Ink 60"/>
              <p14:cNvContentPartPr/>
              <p14:nvPr/>
            </p14:nvContentPartPr>
            <p14:xfrm>
              <a:off x="625048" y="3513710"/>
              <a:ext cx="164520" cy="207360"/>
            </p14:xfrm>
          </p:contentPart>
        </mc:Choice>
        <mc:Fallback xmlns="">
          <p:pic>
            <p:nvPicPr>
              <p:cNvPr id="61" name="Ink 60"/>
            </p:nvPicPr>
            <p:blipFill>
              <a:blip r:embed="rId87"/>
            </p:blipFill>
            <p:spPr>
              <a:xfrm>
                <a:off x="625048" y="3513710"/>
                <a:ext cx="164520" cy="207360"/>
              </a:xfrm>
              <a:prstGeom prst="rect"/>
            </p:spPr>
          </p:pic>
        </mc:Fallback>
      </mc:AlternateContent>
      <mc:AlternateContent xmlns:mc="http://schemas.openxmlformats.org/markup-compatibility/2006" xmlns:p14="http://schemas.microsoft.com/office/powerpoint/2010/main">
        <mc:Choice Requires="p14">
          <p:contentPart p14:bwMode="auto" r:id="rId88">
            <p14:nvContentPartPr>
              <p14:cNvPr id="62" name="Ink 61"/>
              <p14:cNvContentPartPr/>
              <p14:nvPr/>
            </p14:nvContentPartPr>
            <p14:xfrm>
              <a:off x="522808" y="3459710"/>
              <a:ext cx="407880" cy="406800"/>
            </p14:xfrm>
          </p:contentPart>
        </mc:Choice>
        <mc:Fallback xmlns="">
          <p:pic>
            <p:nvPicPr>
              <p:cNvPr id="62" name="Ink 61"/>
            </p:nvPicPr>
            <p:blipFill>
              <a:blip r:embed="rId89"/>
            </p:blipFill>
            <p:spPr>
              <a:xfrm>
                <a:off x="522808" y="3459710"/>
                <a:ext cx="407880" cy="406800"/>
              </a:xfrm>
              <a:prstGeom prst="rect"/>
            </p:spPr>
          </p:pic>
        </mc:Fallback>
      </mc:AlternateContent>
      <mc:AlternateContent xmlns:mc="http://schemas.openxmlformats.org/markup-compatibility/2006" xmlns:p14="http://schemas.microsoft.com/office/powerpoint/2010/main">
        <mc:Choice Requires="p14">
          <p:contentPart p14:bwMode="auto" r:id="rId90">
            <p14:nvContentPartPr>
              <p14:cNvPr id="63" name="Ink 62"/>
              <p14:cNvContentPartPr/>
              <p14:nvPr/>
            </p14:nvContentPartPr>
            <p14:xfrm>
              <a:off x="1041208" y="3506510"/>
              <a:ext cx="111240" cy="295920"/>
            </p14:xfrm>
          </p:contentPart>
        </mc:Choice>
        <mc:Fallback xmlns="">
          <p:pic>
            <p:nvPicPr>
              <p:cNvPr id="63" name="Ink 62"/>
            </p:nvPicPr>
            <p:blipFill>
              <a:blip r:embed="rId91"/>
            </p:blipFill>
            <p:spPr>
              <a:xfrm>
                <a:off x="1041208" y="3506510"/>
                <a:ext cx="111240" cy="295920"/>
              </a:xfrm>
              <a:prstGeom prst="rect"/>
            </p:spPr>
          </p:pic>
        </mc:Fallback>
      </mc:AlternateContent>
      <mc:AlternateContent xmlns:mc="http://schemas.openxmlformats.org/markup-compatibility/2006" xmlns:p14="http://schemas.microsoft.com/office/powerpoint/2010/main">
        <mc:Choice Requires="p14">
          <p:contentPart p14:bwMode="auto" r:id="rId92">
            <p14:nvContentPartPr>
              <p14:cNvPr id="64" name="Ink 63"/>
              <p14:cNvContentPartPr/>
              <p14:nvPr/>
            </p14:nvContentPartPr>
            <p14:xfrm>
              <a:off x="1187368" y="3539990"/>
              <a:ext cx="48600" cy="237240"/>
            </p14:xfrm>
          </p:contentPart>
        </mc:Choice>
        <mc:Fallback xmlns="">
          <p:pic>
            <p:nvPicPr>
              <p:cNvPr id="64" name="Ink 63"/>
            </p:nvPicPr>
            <p:blipFill>
              <a:blip r:embed="rId93"/>
            </p:blipFill>
            <p:spPr>
              <a:xfrm>
                <a:off x="1187368" y="3539990"/>
                <a:ext cx="48600" cy="237240"/>
              </a:xfrm>
              <a:prstGeom prst="rect"/>
            </p:spPr>
          </p:pic>
        </mc:Fallback>
      </mc:AlternateContent>
      <mc:AlternateContent xmlns:mc="http://schemas.openxmlformats.org/markup-compatibility/2006" xmlns:p14="http://schemas.microsoft.com/office/powerpoint/2010/main">
        <mc:Choice Requires="p14">
          <p:contentPart p14:bwMode="auto" r:id="rId94">
            <p14:nvContentPartPr>
              <p14:cNvPr id="65" name="Ink 64"/>
              <p14:cNvContentPartPr/>
              <p14:nvPr/>
            </p14:nvContentPartPr>
            <p14:xfrm>
              <a:off x="1196728" y="3671750"/>
              <a:ext cx="135000" cy="113040"/>
            </p14:xfrm>
          </p:contentPart>
        </mc:Choice>
        <mc:Fallback xmlns="">
          <p:pic>
            <p:nvPicPr>
              <p:cNvPr id="65" name="Ink 64"/>
            </p:nvPicPr>
            <p:blipFill>
              <a:blip r:embed="rId95"/>
            </p:blipFill>
            <p:spPr>
              <a:xfrm>
                <a:off x="1196728" y="3671750"/>
                <a:ext cx="135000" cy="113040"/>
              </a:xfrm>
              <a:prstGeom prst="rect"/>
            </p:spPr>
          </p:pic>
        </mc:Fallback>
      </mc:AlternateContent>
      <mc:AlternateContent xmlns:mc="http://schemas.openxmlformats.org/markup-compatibility/2006" xmlns:p14="http://schemas.microsoft.com/office/powerpoint/2010/main">
        <mc:Choice Requires="p14">
          <p:contentPart p14:bwMode="auto" r:id="rId96">
            <p14:nvContentPartPr>
              <p14:cNvPr id="66" name="Ink 65"/>
              <p14:cNvContentPartPr/>
              <p14:nvPr/>
            </p14:nvContentPartPr>
            <p14:xfrm>
              <a:off x="1368808" y="3511550"/>
              <a:ext cx="140040" cy="290880"/>
            </p14:xfrm>
          </p:contentPart>
        </mc:Choice>
        <mc:Fallback xmlns="">
          <p:pic>
            <p:nvPicPr>
              <p:cNvPr id="66" name="Ink 65"/>
            </p:nvPicPr>
            <p:blipFill>
              <a:blip r:embed="rId97"/>
            </p:blipFill>
            <p:spPr>
              <a:xfrm>
                <a:off x="1368808" y="3511550"/>
                <a:ext cx="140040" cy="290880"/>
              </a:xfrm>
              <a:prstGeom prst="rect"/>
            </p:spPr>
          </p:pic>
        </mc:Fallback>
      </mc:AlternateContent>
      <mc:AlternateContent xmlns:mc="http://schemas.openxmlformats.org/markup-compatibility/2006" xmlns:p14="http://schemas.microsoft.com/office/powerpoint/2010/main">
        <mc:Choice Requires="p14">
          <p:contentPart p14:bwMode="auto" r:id="rId98">
            <p14:nvContentPartPr>
              <p14:cNvPr id="67" name="Ink 66"/>
              <p14:cNvContentPartPr/>
              <p14:nvPr/>
            </p14:nvContentPartPr>
            <p14:xfrm>
              <a:off x="1609288" y="3704510"/>
              <a:ext cx="27360" cy="102240"/>
            </p14:xfrm>
          </p:contentPart>
        </mc:Choice>
        <mc:Fallback xmlns="">
          <p:pic>
            <p:nvPicPr>
              <p:cNvPr id="67" name="Ink 66"/>
            </p:nvPicPr>
            <p:blipFill>
              <a:blip r:embed="rId99"/>
            </p:blipFill>
            <p:spPr>
              <a:xfrm>
                <a:off x="1609288" y="3704510"/>
                <a:ext cx="27360" cy="102240"/>
              </a:xfrm>
              <a:prstGeom prst="rect"/>
            </p:spPr>
          </p:pic>
        </mc:Fallback>
      </mc:AlternateContent>
      <mc:AlternateContent xmlns:mc="http://schemas.openxmlformats.org/markup-compatibility/2006" xmlns:p14="http://schemas.microsoft.com/office/powerpoint/2010/main">
        <mc:Choice Requires="p14">
          <p:contentPart p14:bwMode="auto" r:id="rId100">
            <p14:nvContentPartPr>
              <p14:cNvPr id="68" name="Ink 67"/>
              <p14:cNvContentPartPr/>
              <p14:nvPr/>
            </p14:nvContentPartPr>
            <p14:xfrm>
              <a:off x="1743568" y="3508310"/>
              <a:ext cx="129240" cy="289080"/>
            </p14:xfrm>
          </p:contentPart>
        </mc:Choice>
        <mc:Fallback xmlns="">
          <p:pic>
            <p:nvPicPr>
              <p:cNvPr id="68" name="Ink 67"/>
            </p:nvPicPr>
            <p:blipFill>
              <a:blip r:embed="rId101"/>
            </p:blipFill>
            <p:spPr>
              <a:xfrm>
                <a:off x="1743568" y="3508310"/>
                <a:ext cx="129240" cy="289080"/>
              </a:xfrm>
              <a:prstGeom prst="rect"/>
            </p:spPr>
          </p:pic>
        </mc:Fallback>
      </mc:AlternateContent>
      <mc:AlternateContent xmlns:mc="http://schemas.openxmlformats.org/markup-compatibility/2006" xmlns:p14="http://schemas.microsoft.com/office/powerpoint/2010/main">
        <mc:Choice Requires="p14">
          <p:contentPart p14:bwMode="auto" r:id="rId102">
            <p14:nvContentPartPr>
              <p14:cNvPr id="69" name="Ink 68"/>
              <p14:cNvContentPartPr/>
              <p14:nvPr/>
            </p14:nvContentPartPr>
            <p14:xfrm>
              <a:off x="1850848" y="3525950"/>
              <a:ext cx="183240" cy="244080"/>
            </p14:xfrm>
          </p:contentPart>
        </mc:Choice>
        <mc:Fallback xmlns="">
          <p:pic>
            <p:nvPicPr>
              <p:cNvPr id="69" name="Ink 68"/>
            </p:nvPicPr>
            <p:blipFill>
              <a:blip r:embed="rId103"/>
            </p:blipFill>
            <p:spPr>
              <a:xfrm>
                <a:off x="1850848" y="3525950"/>
                <a:ext cx="183240" cy="244080"/>
              </a:xfrm>
              <a:prstGeom prst="rect"/>
            </p:spPr>
          </p:pic>
        </mc:Fallback>
      </mc:AlternateContent>
      <mc:AlternateContent xmlns:mc="http://schemas.openxmlformats.org/markup-compatibility/2006" xmlns:p14="http://schemas.microsoft.com/office/powerpoint/2010/main">
        <mc:Choice Requires="p14">
          <p:contentPart p14:bwMode="auto" r:id="rId104">
            <p14:nvContentPartPr>
              <p14:cNvPr id="70" name="Ink 69"/>
              <p14:cNvContentPartPr/>
              <p14:nvPr/>
            </p14:nvContentPartPr>
            <p14:xfrm>
              <a:off x="2014648" y="3514430"/>
              <a:ext cx="156240" cy="253080"/>
            </p14:xfrm>
          </p:contentPart>
        </mc:Choice>
        <mc:Fallback xmlns="">
          <p:pic>
            <p:nvPicPr>
              <p:cNvPr id="70" name="Ink 69"/>
            </p:nvPicPr>
            <p:blipFill>
              <a:blip r:embed="rId105"/>
            </p:blipFill>
            <p:spPr>
              <a:xfrm>
                <a:off x="2014648" y="3514430"/>
                <a:ext cx="156240" cy="253080"/>
              </a:xfrm>
              <a:prstGeom prst="rect"/>
            </p:spPr>
          </p:pic>
        </mc:Fallback>
      </mc:AlternateContent>
      <p:grpSp>
        <p:nvGrpSpPr>
          <p:cNvPr id="85" name="Group 84"/>
          <p:cNvGrpSpPr/>
          <p:nvPr/>
        </p:nvGrpSpPr>
        <p:grpSpPr>
          <a:xfrm>
            <a:off x="2285728" y="3507230"/>
            <a:ext cx="640440" cy="291960"/>
            <a:chOff x="2285728" y="3507230"/>
            <a:chExt cx="640440" cy="291960"/>
          </a:xfrm>
        </p:grpSpPr>
        <mc:AlternateContent xmlns:mc="http://schemas.openxmlformats.org/markup-compatibility/2006" xmlns:p14="http://schemas.microsoft.com/office/powerpoint/2010/main">
          <mc:Choice Requires="p14">
            <p:contentPart p14:bwMode="auto" r:id="rId106">
              <p14:nvContentPartPr>
                <p14:cNvPr id="78" name="Ink 77"/>
                <p14:cNvContentPartPr/>
                <p14:nvPr/>
              </p14:nvContentPartPr>
              <p14:xfrm>
                <a:off x="2285728" y="3649430"/>
                <a:ext cx="49680" cy="149760"/>
              </p14:xfrm>
            </p:contentPart>
          </mc:Choice>
          <mc:Fallback xmlns="">
            <p:pic>
              <p:nvPicPr>
                <p:cNvPr id="78" name="Ink 77"/>
              </p:nvPicPr>
              <p:blipFill>
                <a:blip r:embed="rId107"/>
              </p:blipFill>
              <p:spPr>
                <a:xfrm>
                  <a:off x="2285728" y="3649430"/>
                  <a:ext cx="49680" cy="149760"/>
                </a:xfrm>
                <a:prstGeom prst="rect"/>
              </p:spPr>
            </p:pic>
          </mc:Fallback>
        </mc:AlternateContent>
        <mc:AlternateContent xmlns:mc="http://schemas.openxmlformats.org/markup-compatibility/2006" xmlns:p14="http://schemas.microsoft.com/office/powerpoint/2010/main">
          <mc:Choice Requires="p14">
            <p:contentPart p14:bwMode="auto" r:id="rId108">
              <p14:nvContentPartPr>
                <p14:cNvPr id="79" name="Ink 78"/>
                <p14:cNvContentPartPr/>
                <p14:nvPr/>
              </p14:nvContentPartPr>
              <p14:xfrm>
                <a:off x="2434408" y="3507230"/>
                <a:ext cx="164160" cy="5760"/>
              </p14:xfrm>
            </p:contentPart>
          </mc:Choice>
          <mc:Fallback xmlns="">
            <p:pic>
              <p:nvPicPr>
                <p:cNvPr id="79" name="Ink 78"/>
              </p:nvPicPr>
              <p:blipFill>
                <a:blip r:embed="rId109"/>
              </p:blipFill>
              <p:spPr>
                <a:xfrm>
                  <a:off x="2434408" y="3507230"/>
                  <a:ext cx="164160" cy="5760"/>
                </a:xfrm>
                <a:prstGeom prst="rect"/>
              </p:spPr>
            </p:pic>
          </mc:Fallback>
        </mc:AlternateContent>
        <mc:AlternateContent xmlns:mc="http://schemas.openxmlformats.org/markup-compatibility/2006" xmlns:p14="http://schemas.microsoft.com/office/powerpoint/2010/main">
          <mc:Choice Requires="p14">
            <p:contentPart p14:bwMode="auto" r:id="rId110">
              <p14:nvContentPartPr>
                <p14:cNvPr id="80" name="Ink 79"/>
                <p14:cNvContentPartPr/>
                <p14:nvPr/>
              </p14:nvContentPartPr>
              <p14:xfrm>
                <a:off x="2494528" y="3524150"/>
                <a:ext cx="10800" cy="254160"/>
              </p14:xfrm>
            </p:contentPart>
          </mc:Choice>
          <mc:Fallback xmlns="">
            <p:pic>
              <p:nvPicPr>
                <p:cNvPr id="80" name="Ink 79"/>
              </p:nvPicPr>
              <p:blipFill>
                <a:blip r:embed="rId111"/>
              </p:blipFill>
              <p:spPr>
                <a:xfrm>
                  <a:off x="2494528" y="3524150"/>
                  <a:ext cx="10800" cy="254160"/>
                </a:xfrm>
                <a:prstGeom prst="rect"/>
              </p:spPr>
            </p:pic>
          </mc:Fallback>
        </mc:AlternateContent>
        <mc:AlternateContent xmlns:mc="http://schemas.openxmlformats.org/markup-compatibility/2006" xmlns:p14="http://schemas.microsoft.com/office/powerpoint/2010/main">
          <mc:Choice Requires="p14">
            <p:contentPart p14:bwMode="auto" r:id="rId112">
              <p14:nvContentPartPr>
                <p14:cNvPr id="81" name="Ink 80"/>
                <p14:cNvContentPartPr/>
                <p14:nvPr/>
              </p14:nvContentPartPr>
              <p14:xfrm>
                <a:off x="2615848" y="3520190"/>
                <a:ext cx="72360" cy="264240"/>
              </p14:xfrm>
            </p:contentPart>
          </mc:Choice>
          <mc:Fallback xmlns="">
            <p:pic>
              <p:nvPicPr>
                <p:cNvPr id="81" name="Ink 80"/>
              </p:nvPicPr>
              <p:blipFill>
                <a:blip r:embed="rId113"/>
              </p:blipFill>
              <p:spPr>
                <a:xfrm>
                  <a:off x="2615848" y="3520190"/>
                  <a:ext cx="72360" cy="264240"/>
                </a:xfrm>
                <a:prstGeom prst="rect"/>
              </p:spPr>
            </p:pic>
          </mc:Fallback>
        </mc:AlternateContent>
        <mc:AlternateContent xmlns:mc="http://schemas.openxmlformats.org/markup-compatibility/2006" xmlns:p14="http://schemas.microsoft.com/office/powerpoint/2010/main">
          <mc:Choice Requires="p14">
            <p:contentPart p14:bwMode="auto" r:id="rId114">
              <p14:nvContentPartPr>
                <p14:cNvPr id="82" name="Ink 81"/>
                <p14:cNvContentPartPr/>
                <p14:nvPr/>
              </p14:nvContentPartPr>
              <p14:xfrm>
                <a:off x="2667688" y="3638990"/>
                <a:ext cx="60480" cy="3600"/>
              </p14:xfrm>
            </p:contentPart>
          </mc:Choice>
          <mc:Fallback xmlns="">
            <p:pic>
              <p:nvPicPr>
                <p:cNvPr id="82" name="Ink 81"/>
              </p:nvPicPr>
              <p:blipFill>
                <a:blip r:embed="rId115"/>
              </p:blipFill>
              <p:spPr>
                <a:xfrm>
                  <a:off x="2667688" y="3638990"/>
                  <a:ext cx="60480" cy="3600"/>
                </a:xfrm>
                <a:prstGeom prst="rect"/>
              </p:spPr>
            </p:pic>
          </mc:Fallback>
        </mc:AlternateContent>
        <mc:AlternateContent xmlns:mc="http://schemas.openxmlformats.org/markup-compatibility/2006" xmlns:p14="http://schemas.microsoft.com/office/powerpoint/2010/main">
          <mc:Choice Requires="p14">
            <p:contentPart p14:bwMode="auto" r:id="rId116">
              <p14:nvContentPartPr>
                <p14:cNvPr id="83" name="Ink 82"/>
                <p14:cNvContentPartPr/>
                <p14:nvPr/>
              </p14:nvContentPartPr>
              <p14:xfrm>
                <a:off x="2798368" y="3512270"/>
                <a:ext cx="127800" cy="7920"/>
              </p14:xfrm>
            </p:contentPart>
          </mc:Choice>
          <mc:Fallback xmlns="">
            <p:pic>
              <p:nvPicPr>
                <p:cNvPr id="83" name="Ink 82"/>
              </p:nvPicPr>
              <p:blipFill>
                <a:blip r:embed="rId117"/>
              </p:blipFill>
              <p:spPr>
                <a:xfrm>
                  <a:off x="2798368" y="3512270"/>
                  <a:ext cx="127800" cy="7920"/>
                </a:xfrm>
                <a:prstGeom prst="rect"/>
              </p:spPr>
            </p:pic>
          </mc:Fallback>
        </mc:AlternateContent>
        <mc:AlternateContent xmlns:mc="http://schemas.openxmlformats.org/markup-compatibility/2006" xmlns:p14="http://schemas.microsoft.com/office/powerpoint/2010/main">
          <mc:Choice Requires="p14">
            <p:contentPart p14:bwMode="auto" r:id="rId118">
              <p14:nvContentPartPr>
                <p14:cNvPr id="84" name="Ink 83"/>
                <p14:cNvContentPartPr/>
                <p14:nvPr/>
              </p14:nvContentPartPr>
              <p14:xfrm>
                <a:off x="2830408" y="3514070"/>
                <a:ext cx="17280" cy="261000"/>
              </p14:xfrm>
            </p:contentPart>
          </mc:Choice>
          <mc:Fallback xmlns="">
            <p:pic>
              <p:nvPicPr>
                <p:cNvPr id="84" name="Ink 83"/>
              </p:nvPicPr>
              <p:blipFill>
                <a:blip r:embed="rId119"/>
              </p:blipFill>
              <p:spPr>
                <a:xfrm>
                  <a:off x="2830408" y="3514070"/>
                  <a:ext cx="17280" cy="261000"/>
                </a:xfrm>
                <a:prstGeom prst="rect"/>
              </p:spPr>
            </p:pic>
          </mc:Fallback>
        </mc:AlternateContent>
      </p:grpSp>
      <p:grpSp>
        <p:nvGrpSpPr>
          <p:cNvPr id="89" name="Group 88"/>
          <p:cNvGrpSpPr/>
          <p:nvPr/>
        </p:nvGrpSpPr>
        <p:grpSpPr>
          <a:xfrm>
            <a:off x="377008" y="3934910"/>
            <a:ext cx="1622880" cy="899640"/>
            <a:chOff x="377008" y="3934910"/>
            <a:chExt cx="1622880" cy="899640"/>
          </a:xfrm>
        </p:grpSpPr>
        <mc:AlternateContent xmlns:mc="http://schemas.openxmlformats.org/markup-compatibility/2006" xmlns:p14="http://schemas.microsoft.com/office/powerpoint/2010/main">
          <mc:Choice Requires="p14">
            <p:contentPart p14:bwMode="auto" r:id="rId120">
              <p14:nvContentPartPr>
                <p14:cNvPr id="72" name="Ink 71"/>
                <p14:cNvContentPartPr/>
                <p14:nvPr/>
              </p14:nvContentPartPr>
              <p14:xfrm>
                <a:off x="563848" y="4032110"/>
                <a:ext cx="123120" cy="194040"/>
              </p14:xfrm>
            </p:contentPart>
          </mc:Choice>
          <mc:Fallback xmlns="">
            <p:pic>
              <p:nvPicPr>
                <p:cNvPr id="72" name="Ink 71"/>
              </p:nvPicPr>
              <p:blipFill>
                <a:blip r:embed="rId121"/>
              </p:blipFill>
              <p:spPr>
                <a:xfrm>
                  <a:off x="563848" y="4032110"/>
                  <a:ext cx="123120" cy="194040"/>
                </a:xfrm>
                <a:prstGeom prst="rect"/>
              </p:spPr>
            </p:pic>
          </mc:Fallback>
        </mc:AlternateContent>
        <mc:AlternateContent xmlns:mc="http://schemas.openxmlformats.org/markup-compatibility/2006" xmlns:p14="http://schemas.microsoft.com/office/powerpoint/2010/main">
          <mc:Choice Requires="p14">
            <p:contentPart p14:bwMode="auto" r:id="rId122">
              <p14:nvContentPartPr>
                <p14:cNvPr id="73" name="Ink 72"/>
                <p14:cNvContentPartPr/>
                <p14:nvPr/>
              </p14:nvContentPartPr>
              <p14:xfrm>
                <a:off x="377008" y="3934910"/>
                <a:ext cx="384120" cy="406440"/>
              </p14:xfrm>
            </p:contentPart>
          </mc:Choice>
          <mc:Fallback xmlns="">
            <p:pic>
              <p:nvPicPr>
                <p:cNvPr id="73" name="Ink 72"/>
              </p:nvPicPr>
              <p:blipFill>
                <a:blip r:embed="rId123"/>
              </p:blipFill>
              <p:spPr>
                <a:xfrm>
                  <a:off x="377008" y="3934910"/>
                  <a:ext cx="384120" cy="406440"/>
                </a:xfrm>
                <a:prstGeom prst="rect"/>
              </p:spPr>
            </p:pic>
          </mc:Fallback>
        </mc:AlternateContent>
        <mc:AlternateContent xmlns:mc="http://schemas.openxmlformats.org/markup-compatibility/2006" xmlns:p14="http://schemas.microsoft.com/office/powerpoint/2010/main">
          <mc:Choice Requires="p14">
            <p:contentPart p14:bwMode="auto" r:id="rId124">
              <p14:nvContentPartPr>
                <p14:cNvPr id="74" name="Ink 73"/>
                <p14:cNvContentPartPr/>
                <p14:nvPr/>
              </p14:nvContentPartPr>
              <p14:xfrm>
                <a:off x="916288" y="3994670"/>
                <a:ext cx="119520" cy="291240"/>
              </p14:xfrm>
            </p:contentPart>
          </mc:Choice>
          <mc:Fallback xmlns="">
            <p:pic>
              <p:nvPicPr>
                <p:cNvPr id="74" name="Ink 73"/>
              </p:nvPicPr>
              <p:blipFill>
                <a:blip r:embed="rId125"/>
              </p:blipFill>
              <p:spPr>
                <a:xfrm>
                  <a:off x="916288" y="3994670"/>
                  <a:ext cx="119520" cy="291240"/>
                </a:xfrm>
                <a:prstGeom prst="rect"/>
              </p:spPr>
            </p:pic>
          </mc:Fallback>
        </mc:AlternateContent>
        <mc:AlternateContent xmlns:mc="http://schemas.openxmlformats.org/markup-compatibility/2006" xmlns:p14="http://schemas.microsoft.com/office/powerpoint/2010/main">
          <mc:Choice Requires="p14">
            <p:contentPart p14:bwMode="auto" r:id="rId126">
              <p14:nvContentPartPr>
                <p14:cNvPr id="76" name="Ink 75"/>
                <p14:cNvContentPartPr/>
                <p14:nvPr/>
              </p14:nvContentPartPr>
              <p14:xfrm>
                <a:off x="1103128" y="4002230"/>
                <a:ext cx="896760" cy="290880"/>
              </p14:xfrm>
            </p:contentPart>
          </mc:Choice>
          <mc:Fallback xmlns="">
            <p:pic>
              <p:nvPicPr>
                <p:cNvPr id="76" name="Ink 75"/>
              </p:nvPicPr>
              <p:blipFill>
                <a:blip r:embed="rId127"/>
              </p:blipFill>
              <p:spPr>
                <a:xfrm>
                  <a:off x="1103128" y="4002230"/>
                  <a:ext cx="896760" cy="290880"/>
                </a:xfrm>
                <a:prstGeom prst="rect"/>
              </p:spPr>
            </p:pic>
          </mc:Fallback>
        </mc:AlternateContent>
        <mc:AlternateContent xmlns:mc="http://schemas.openxmlformats.org/markup-compatibility/2006" xmlns:p14="http://schemas.microsoft.com/office/powerpoint/2010/main">
          <mc:Choice Requires="p14">
            <p:contentPart p14:bwMode="auto" r:id="rId128">
              <p14:nvContentPartPr>
                <p14:cNvPr id="86" name="Ink 85"/>
                <p14:cNvContentPartPr/>
                <p14:nvPr/>
              </p14:nvContentPartPr>
              <p14:xfrm>
                <a:off x="485368" y="4462670"/>
                <a:ext cx="139320" cy="238320"/>
              </p14:xfrm>
            </p:contentPart>
          </mc:Choice>
          <mc:Fallback xmlns="">
            <p:pic>
              <p:nvPicPr>
                <p:cNvPr id="86" name="Ink 85"/>
              </p:nvPicPr>
              <p:blipFill>
                <a:blip r:embed="rId129"/>
              </p:blipFill>
              <p:spPr>
                <a:xfrm>
                  <a:off x="485368" y="4462670"/>
                  <a:ext cx="139320" cy="238320"/>
                </a:xfrm>
                <a:prstGeom prst="rect"/>
              </p:spPr>
            </p:pic>
          </mc:Fallback>
        </mc:AlternateContent>
        <mc:AlternateContent xmlns:mc="http://schemas.openxmlformats.org/markup-compatibility/2006" xmlns:p14="http://schemas.microsoft.com/office/powerpoint/2010/main">
          <mc:Choice Requires="p14">
            <p:contentPart p14:bwMode="auto" r:id="rId130">
              <p14:nvContentPartPr>
                <p14:cNvPr id="87" name="Ink 86"/>
                <p14:cNvContentPartPr/>
                <p14:nvPr/>
              </p14:nvContentPartPr>
              <p14:xfrm>
                <a:off x="380608" y="4416590"/>
                <a:ext cx="383400" cy="417960"/>
              </p14:xfrm>
            </p:contentPart>
          </mc:Choice>
          <mc:Fallback xmlns="">
            <p:pic>
              <p:nvPicPr>
                <p:cNvPr id="87" name="Ink 86"/>
              </p:nvPicPr>
              <p:blipFill>
                <a:blip r:embed="rId131"/>
              </p:blipFill>
              <p:spPr>
                <a:xfrm>
                  <a:off x="380608" y="4416590"/>
                  <a:ext cx="383400" cy="417960"/>
                </a:xfrm>
                <a:prstGeom prst="rect"/>
              </p:spPr>
            </p:pic>
          </mc:Fallback>
        </mc:AlternateContent>
        <mc:AlternateContent xmlns:mc="http://schemas.openxmlformats.org/markup-compatibility/2006" xmlns:p14="http://schemas.microsoft.com/office/powerpoint/2010/main">
          <mc:Choice Requires="p14">
            <p:contentPart p14:bwMode="auto" r:id="rId132">
              <p14:nvContentPartPr>
                <p14:cNvPr id="88" name="Ink 87"/>
                <p14:cNvContentPartPr/>
                <p14:nvPr/>
              </p14:nvContentPartPr>
              <p14:xfrm>
                <a:off x="967048" y="4421270"/>
                <a:ext cx="981000" cy="367920"/>
              </p14:xfrm>
            </p:contentPart>
          </mc:Choice>
          <mc:Fallback xmlns="">
            <p:pic>
              <p:nvPicPr>
                <p:cNvPr id="88" name="Ink 87"/>
              </p:nvPicPr>
              <p:blipFill>
                <a:blip r:embed="rId133"/>
              </p:blipFill>
              <p:spPr>
                <a:xfrm>
                  <a:off x="967048" y="4421270"/>
                  <a:ext cx="981000" cy="367920"/>
                </a:xfrm>
                <a:prstGeom prst="rect"/>
              </p:spPr>
            </p:pic>
          </mc:Fallback>
        </mc:AlternateContent>
      </p:grpSp>
      <p:grpSp>
        <p:nvGrpSpPr>
          <p:cNvPr id="93" name="Group 92"/>
          <p:cNvGrpSpPr/>
          <p:nvPr/>
        </p:nvGrpSpPr>
        <p:grpSpPr>
          <a:xfrm>
            <a:off x="2147848" y="4289150"/>
            <a:ext cx="1162440" cy="454320"/>
            <a:chOff x="2147848" y="4289150"/>
            <a:chExt cx="1162440" cy="454320"/>
          </a:xfrm>
        </p:grpSpPr>
        <mc:AlternateContent xmlns:mc="http://schemas.openxmlformats.org/markup-compatibility/2006" xmlns:p14="http://schemas.microsoft.com/office/powerpoint/2010/main">
          <mc:Choice Requires="p14">
            <p:contentPart p14:bwMode="auto" r:id="rId134">
              <p14:nvContentPartPr>
                <p14:cNvPr id="90" name="Ink 89"/>
                <p14:cNvContentPartPr/>
                <p14:nvPr/>
              </p14:nvContentPartPr>
              <p14:xfrm>
                <a:off x="2147848" y="4424870"/>
                <a:ext cx="1162440" cy="318600"/>
              </p14:xfrm>
            </p:contentPart>
          </mc:Choice>
          <mc:Fallback xmlns="">
            <p:pic>
              <p:nvPicPr>
                <p:cNvPr id="90" name="Ink 89"/>
              </p:nvPicPr>
              <p:blipFill>
                <a:blip r:embed="rId135"/>
              </p:blipFill>
              <p:spPr>
                <a:xfrm>
                  <a:off x="2147848" y="4424870"/>
                  <a:ext cx="1162440" cy="318600"/>
                </a:xfrm>
                <a:prstGeom prst="rect"/>
              </p:spPr>
            </p:pic>
          </mc:Fallback>
        </mc:AlternateContent>
        <mc:AlternateContent xmlns:mc="http://schemas.openxmlformats.org/markup-compatibility/2006" xmlns:p14="http://schemas.microsoft.com/office/powerpoint/2010/main">
          <mc:Choice Requires="p14">
            <p:contentPart p14:bwMode="auto" r:id="rId136">
              <p14:nvContentPartPr>
                <p14:cNvPr id="91" name="Ink 90"/>
                <p14:cNvContentPartPr/>
                <p14:nvPr/>
              </p14:nvContentPartPr>
              <p14:xfrm>
                <a:off x="2630968" y="4289150"/>
                <a:ext cx="111240" cy="117720"/>
              </p14:xfrm>
            </p:contentPart>
          </mc:Choice>
          <mc:Fallback xmlns="">
            <p:pic>
              <p:nvPicPr>
                <p:cNvPr id="91" name="Ink 90"/>
              </p:nvPicPr>
              <p:blipFill>
                <a:blip r:embed="rId137"/>
              </p:blipFill>
              <p:spPr>
                <a:xfrm>
                  <a:off x="2630968" y="4289150"/>
                  <a:ext cx="111240" cy="117720"/>
                </a:xfrm>
                <a:prstGeom prst="rect"/>
              </p:spPr>
            </p:pic>
          </mc:Fallback>
        </mc:AlternateContent>
        <mc:AlternateContent xmlns:mc="http://schemas.openxmlformats.org/markup-compatibility/2006" xmlns:p14="http://schemas.microsoft.com/office/powerpoint/2010/main">
          <mc:Choice Requires="p14">
            <p:contentPart p14:bwMode="auto" r:id="rId138">
              <p14:nvContentPartPr>
                <p14:cNvPr id="92" name="Ink 91"/>
                <p14:cNvContentPartPr/>
                <p14:nvPr/>
              </p14:nvContentPartPr>
              <p14:xfrm>
                <a:off x="2836168" y="4478870"/>
                <a:ext cx="151200" cy="21600"/>
              </p14:xfrm>
            </p:contentPart>
          </mc:Choice>
          <mc:Fallback xmlns="">
            <p:pic>
              <p:nvPicPr>
                <p:cNvPr id="92" name="Ink 91"/>
              </p:nvPicPr>
              <p:blipFill>
                <a:blip r:embed="rId139"/>
              </p:blipFill>
              <p:spPr>
                <a:xfrm>
                  <a:off x="2836168" y="4478870"/>
                  <a:ext cx="151200" cy="21600"/>
                </a:xfrm>
                <a:prstGeom prst="rect"/>
              </p:spPr>
            </p:pic>
          </mc:Fallback>
        </mc:AlternateContent>
      </p:grpSp>
      <p:grpSp>
        <p:nvGrpSpPr>
          <p:cNvPr id="103" name="Group 102"/>
          <p:cNvGrpSpPr/>
          <p:nvPr/>
        </p:nvGrpSpPr>
        <p:grpSpPr>
          <a:xfrm>
            <a:off x="343528" y="5074670"/>
            <a:ext cx="3152520" cy="554400"/>
            <a:chOff x="343528" y="5074670"/>
            <a:chExt cx="3152520" cy="554400"/>
          </a:xfrm>
        </p:grpSpPr>
        <mc:AlternateContent xmlns:mc="http://schemas.openxmlformats.org/markup-compatibility/2006" xmlns:p14="http://schemas.microsoft.com/office/powerpoint/2010/main">
          <mc:Choice Requires="p14">
            <p:contentPart p14:bwMode="auto" r:id="rId140">
              <p14:nvContentPartPr>
                <p14:cNvPr id="94" name="Ink 93"/>
                <p14:cNvContentPartPr/>
                <p14:nvPr/>
              </p14:nvContentPartPr>
              <p14:xfrm>
                <a:off x="481408" y="5132630"/>
                <a:ext cx="20520" cy="337320"/>
              </p14:xfrm>
            </p:contentPart>
          </mc:Choice>
          <mc:Fallback xmlns="">
            <p:pic>
              <p:nvPicPr>
                <p:cNvPr id="94" name="Ink 93"/>
              </p:nvPicPr>
              <p:blipFill>
                <a:blip r:embed="rId141"/>
              </p:blipFill>
              <p:spPr>
                <a:xfrm>
                  <a:off x="481408" y="5132630"/>
                  <a:ext cx="20520" cy="337320"/>
                </a:xfrm>
                <a:prstGeom prst="rect"/>
              </p:spPr>
            </p:pic>
          </mc:Fallback>
        </mc:AlternateContent>
        <mc:AlternateContent xmlns:mc="http://schemas.openxmlformats.org/markup-compatibility/2006" xmlns:p14="http://schemas.microsoft.com/office/powerpoint/2010/main">
          <mc:Choice Requires="p14">
            <p:contentPart p14:bwMode="auto" r:id="rId142">
              <p14:nvContentPartPr>
                <p14:cNvPr id="95" name="Ink 94"/>
                <p14:cNvContentPartPr/>
                <p14:nvPr/>
              </p14:nvContentPartPr>
              <p14:xfrm>
                <a:off x="598048" y="5135510"/>
                <a:ext cx="7200" cy="272880"/>
              </p14:xfrm>
            </p:contentPart>
          </mc:Choice>
          <mc:Fallback xmlns="">
            <p:pic>
              <p:nvPicPr>
                <p:cNvPr id="95" name="Ink 94"/>
              </p:nvPicPr>
              <p:blipFill>
                <a:blip r:embed="rId143"/>
              </p:blipFill>
              <p:spPr>
                <a:xfrm>
                  <a:off x="598048" y="5135510"/>
                  <a:ext cx="7200" cy="272880"/>
                </a:xfrm>
                <a:prstGeom prst="rect"/>
              </p:spPr>
            </p:pic>
          </mc:Fallback>
        </mc:AlternateContent>
        <mc:AlternateContent xmlns:mc="http://schemas.openxmlformats.org/markup-compatibility/2006" xmlns:p14="http://schemas.microsoft.com/office/powerpoint/2010/main">
          <mc:Choice Requires="p14">
            <p:contentPart p14:bwMode="auto" r:id="rId144">
              <p14:nvContentPartPr>
                <p14:cNvPr id="96" name="Ink 95"/>
                <p14:cNvContentPartPr/>
                <p14:nvPr/>
              </p14:nvContentPartPr>
              <p14:xfrm>
                <a:off x="343528" y="5242430"/>
                <a:ext cx="323280" cy="91440"/>
              </p14:xfrm>
            </p:contentPart>
          </mc:Choice>
          <mc:Fallback xmlns="">
            <p:pic>
              <p:nvPicPr>
                <p:cNvPr id="96" name="Ink 95"/>
              </p:nvPicPr>
              <p:blipFill>
                <a:blip r:embed="rId145"/>
              </p:blipFill>
              <p:spPr>
                <a:xfrm>
                  <a:off x="343528" y="5242430"/>
                  <a:ext cx="323280" cy="91440"/>
                </a:xfrm>
                <a:prstGeom prst="rect"/>
              </p:spPr>
            </p:pic>
          </mc:Fallback>
        </mc:AlternateContent>
        <mc:AlternateContent xmlns:mc="http://schemas.openxmlformats.org/markup-compatibility/2006" xmlns:p14="http://schemas.microsoft.com/office/powerpoint/2010/main">
          <mc:Choice Requires="p14">
            <p:contentPart p14:bwMode="auto" r:id="rId146">
              <p14:nvContentPartPr>
                <p14:cNvPr id="98" name="Ink 97"/>
                <p14:cNvContentPartPr/>
                <p14:nvPr/>
              </p14:nvContentPartPr>
              <p14:xfrm>
                <a:off x="816568" y="5136230"/>
                <a:ext cx="1253880" cy="482400"/>
              </p14:xfrm>
            </p:contentPart>
          </mc:Choice>
          <mc:Fallback xmlns="">
            <p:pic>
              <p:nvPicPr>
                <p:cNvPr id="98" name="Ink 97"/>
              </p:nvPicPr>
              <p:blipFill>
                <a:blip r:embed="rId147"/>
              </p:blipFill>
              <p:spPr>
                <a:xfrm>
                  <a:off x="816568" y="5136230"/>
                  <a:ext cx="1253880" cy="482400"/>
                </a:xfrm>
                <a:prstGeom prst="rect"/>
              </p:spPr>
            </p:pic>
          </mc:Fallback>
        </mc:AlternateContent>
        <mc:AlternateContent xmlns:mc="http://schemas.openxmlformats.org/markup-compatibility/2006" xmlns:p14="http://schemas.microsoft.com/office/powerpoint/2010/main">
          <mc:Choice Requires="p14">
            <p:contentPart p14:bwMode="auto" r:id="rId148">
              <p14:nvContentPartPr>
                <p14:cNvPr id="99" name="Ink 98"/>
                <p14:cNvContentPartPr/>
                <p14:nvPr/>
              </p14:nvContentPartPr>
              <p14:xfrm>
                <a:off x="1637728" y="5074670"/>
                <a:ext cx="183240" cy="104760"/>
              </p14:xfrm>
            </p:contentPart>
          </mc:Choice>
          <mc:Fallback xmlns="">
            <p:pic>
              <p:nvPicPr>
                <p:cNvPr id="99" name="Ink 98"/>
              </p:nvPicPr>
              <p:blipFill>
                <a:blip r:embed="rId149"/>
              </p:blipFill>
              <p:spPr>
                <a:xfrm>
                  <a:off x="1637728" y="5074670"/>
                  <a:ext cx="183240" cy="104760"/>
                </a:xfrm>
                <a:prstGeom prst="rect"/>
              </p:spPr>
            </p:pic>
          </mc:Fallback>
        </mc:AlternateContent>
        <mc:AlternateContent xmlns:mc="http://schemas.openxmlformats.org/markup-compatibility/2006" xmlns:p14="http://schemas.microsoft.com/office/powerpoint/2010/main">
          <mc:Choice Requires="p14">
            <p:contentPart p14:bwMode="auto" r:id="rId150">
              <p14:nvContentPartPr>
                <p14:cNvPr id="100" name="Ink 99"/>
                <p14:cNvContentPartPr/>
                <p14:nvPr/>
              </p14:nvContentPartPr>
              <p14:xfrm>
                <a:off x="2155048" y="5093030"/>
                <a:ext cx="1341000" cy="536040"/>
              </p14:xfrm>
            </p:contentPart>
          </mc:Choice>
          <mc:Fallback xmlns="">
            <p:pic>
              <p:nvPicPr>
                <p:cNvPr id="100" name="Ink 99"/>
              </p:nvPicPr>
              <p:blipFill>
                <a:blip r:embed="rId151"/>
              </p:blipFill>
              <p:spPr>
                <a:xfrm>
                  <a:off x="2155048" y="5093030"/>
                  <a:ext cx="1341000" cy="536040"/>
                </a:xfrm>
                <a:prstGeom prst="rect"/>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p14:cNvContentPartPr/>
                <p14:nvPr/>
              </p14:nvContentPartPr>
              <p14:xfrm>
                <a:off x="2760568" y="5155670"/>
                <a:ext cx="191160" cy="6840"/>
              </p14:xfrm>
            </p:contentPart>
          </mc:Choice>
          <mc:Fallback xmlns="">
            <p:pic>
              <p:nvPicPr>
                <p:cNvPr id="101" name="Ink 100"/>
              </p:nvPicPr>
              <p:blipFill>
                <a:blip r:embed="rId153"/>
              </p:blipFill>
              <p:spPr>
                <a:xfrm>
                  <a:off x="2760568" y="5155670"/>
                  <a:ext cx="191160" cy="6840"/>
                </a:xfrm>
                <a:prstGeom prst="rect"/>
              </p:spPr>
            </p:pic>
          </mc:Fallback>
        </mc:AlternateContent>
      </p:grpSp>
      <p:grpSp>
        <p:nvGrpSpPr>
          <p:cNvPr id="108" name="Group 107"/>
          <p:cNvGrpSpPr/>
          <p:nvPr/>
        </p:nvGrpSpPr>
        <p:grpSpPr>
          <a:xfrm>
            <a:off x="216448" y="5681270"/>
            <a:ext cx="458280" cy="835200"/>
            <a:chOff x="216448" y="5681270"/>
            <a:chExt cx="458280" cy="835200"/>
          </a:xfrm>
        </p:grpSpPr>
        <mc:AlternateContent xmlns:mc="http://schemas.openxmlformats.org/markup-compatibility/2006" xmlns:p14="http://schemas.microsoft.com/office/powerpoint/2010/main">
          <mc:Choice Requires="p14">
            <p:contentPart p14:bwMode="auto" r:id="rId154">
              <p14:nvContentPartPr>
                <p14:cNvPr id="104" name="Ink 103"/>
                <p14:cNvContentPartPr/>
                <p14:nvPr/>
              </p14:nvContentPartPr>
              <p14:xfrm>
                <a:off x="409768" y="5742830"/>
                <a:ext cx="101520" cy="193680"/>
              </p14:xfrm>
            </p:contentPart>
          </mc:Choice>
          <mc:Fallback xmlns="">
            <p:pic>
              <p:nvPicPr>
                <p:cNvPr id="104" name="Ink 103"/>
              </p:nvPicPr>
              <p:blipFill>
                <a:blip r:embed="rId155"/>
              </p:blipFill>
              <p:spPr>
                <a:xfrm>
                  <a:off x="409768" y="5742830"/>
                  <a:ext cx="101520" cy="193680"/>
                </a:xfrm>
                <a:prstGeom prst="rect"/>
              </p:spPr>
            </p:pic>
          </mc:Fallback>
        </mc:AlternateContent>
        <mc:AlternateContent xmlns:mc="http://schemas.openxmlformats.org/markup-compatibility/2006" xmlns:p14="http://schemas.microsoft.com/office/powerpoint/2010/main">
          <mc:Choice Requires="p14">
            <p:contentPart p14:bwMode="auto" r:id="rId156">
              <p14:nvContentPartPr>
                <p14:cNvPr id="105" name="Ink 104"/>
                <p14:cNvContentPartPr/>
                <p14:nvPr/>
              </p14:nvContentPartPr>
              <p14:xfrm>
                <a:off x="304648" y="5681270"/>
                <a:ext cx="370080" cy="340200"/>
              </p14:xfrm>
            </p:contentPart>
          </mc:Choice>
          <mc:Fallback xmlns="">
            <p:pic>
              <p:nvPicPr>
                <p:cNvPr id="105" name="Ink 104"/>
              </p:nvPicPr>
              <p:blipFill>
                <a:blip r:embed="rId157"/>
              </p:blipFill>
              <p:spPr>
                <a:xfrm>
                  <a:off x="304648" y="5681270"/>
                  <a:ext cx="370080" cy="340200"/>
                </a:xfrm>
                <a:prstGeom prst="rect"/>
              </p:spPr>
            </p:pic>
          </mc:Fallback>
        </mc:AlternateContent>
        <mc:AlternateContent xmlns:mc="http://schemas.openxmlformats.org/markup-compatibility/2006" xmlns:p14="http://schemas.microsoft.com/office/powerpoint/2010/main">
          <mc:Choice Requires="p14">
            <p:contentPart p14:bwMode="auto" r:id="rId158">
              <p14:nvContentPartPr>
                <p14:cNvPr id="106" name="Ink 105"/>
                <p14:cNvContentPartPr/>
                <p14:nvPr/>
              </p14:nvContentPartPr>
              <p14:xfrm>
                <a:off x="327688" y="6165110"/>
                <a:ext cx="124560" cy="168120"/>
              </p14:xfrm>
            </p:contentPart>
          </mc:Choice>
          <mc:Fallback xmlns="">
            <p:pic>
              <p:nvPicPr>
                <p:cNvPr id="106" name="Ink 105"/>
              </p:nvPicPr>
              <p:blipFill>
                <a:blip r:embed="rId159"/>
              </p:blipFill>
              <p:spPr>
                <a:xfrm>
                  <a:off x="327688" y="6165110"/>
                  <a:ext cx="124560" cy="168120"/>
                </a:xfrm>
                <a:prstGeom prst="rect"/>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p14:cNvContentPartPr/>
                <p14:nvPr/>
              </p14:nvContentPartPr>
              <p14:xfrm>
                <a:off x="216448" y="6124070"/>
                <a:ext cx="383400" cy="392400"/>
              </p14:xfrm>
            </p:contentPart>
          </mc:Choice>
          <mc:Fallback xmlns="">
            <p:pic>
              <p:nvPicPr>
                <p:cNvPr id="107" name="Ink 106"/>
              </p:nvPicPr>
              <p:blipFill>
                <a:blip r:embed="rId161"/>
              </p:blipFill>
              <p:spPr>
                <a:xfrm>
                  <a:off x="216448" y="6124070"/>
                  <a:ext cx="383400" cy="392400"/>
                </a:xfrm>
                <a:prstGeom prst="rect"/>
              </p:spPr>
            </p:pic>
          </mc:Fallback>
        </mc:AlternateContent>
      </p:grpSp>
      <mc:AlternateContent xmlns:mc="http://schemas.openxmlformats.org/markup-compatibility/2006" xmlns:p14="http://schemas.microsoft.com/office/powerpoint/2010/main">
        <mc:Choice Requires="p14">
          <p:contentPart p14:bwMode="auto" r:id="rId162">
            <p14:nvContentPartPr>
              <p14:cNvPr id="109" name="Ink 108"/>
              <p14:cNvContentPartPr/>
              <p14:nvPr/>
            </p14:nvContentPartPr>
            <p14:xfrm>
              <a:off x="1008808" y="5723030"/>
              <a:ext cx="91440" cy="299520"/>
            </p14:xfrm>
          </p:contentPart>
        </mc:Choice>
        <mc:Fallback xmlns="">
          <p:pic>
            <p:nvPicPr>
              <p:cNvPr id="109" name="Ink 108"/>
            </p:nvPicPr>
            <p:blipFill>
              <a:blip r:embed="rId163"/>
            </p:blipFill>
            <p:spPr>
              <a:xfrm>
                <a:off x="1008808" y="5723030"/>
                <a:ext cx="91440" cy="299520"/>
              </a:xfrm>
              <a:prstGeom prst="rect"/>
            </p:spPr>
          </p:pic>
        </mc:Fallback>
      </mc:AlternateContent>
      <p:grpSp>
        <p:nvGrpSpPr>
          <p:cNvPr id="112" name="Group 111"/>
          <p:cNvGrpSpPr/>
          <p:nvPr/>
        </p:nvGrpSpPr>
        <p:grpSpPr>
          <a:xfrm>
            <a:off x="1074328" y="5664350"/>
            <a:ext cx="1420560" cy="362520"/>
            <a:chOff x="1074328" y="5664350"/>
            <a:chExt cx="1420560" cy="362520"/>
          </a:xfrm>
        </p:grpSpPr>
        <mc:AlternateContent xmlns:mc="http://schemas.openxmlformats.org/markup-compatibility/2006" xmlns:p14="http://schemas.microsoft.com/office/powerpoint/2010/main">
          <mc:Choice Requires="p14">
            <p:contentPart p14:bwMode="auto" r:id="rId164">
              <p14:nvContentPartPr>
                <p14:cNvPr id="110" name="Ink 109"/>
                <p14:cNvContentPartPr/>
                <p14:nvPr/>
              </p14:nvContentPartPr>
              <p14:xfrm>
                <a:off x="1074328" y="5664350"/>
                <a:ext cx="1420560" cy="362520"/>
              </p14:xfrm>
            </p:contentPart>
          </mc:Choice>
          <mc:Fallback xmlns="">
            <p:pic>
              <p:nvPicPr>
                <p:cNvPr id="110" name="Ink 109"/>
              </p:nvPicPr>
              <p:blipFill>
                <a:blip r:embed="rId165"/>
              </p:blipFill>
              <p:spPr>
                <a:xfrm>
                  <a:off x="1074328" y="5664350"/>
                  <a:ext cx="1420560" cy="362520"/>
                </a:xfrm>
                <a:prstGeom prst="rect"/>
              </p:spPr>
            </p:pic>
          </mc:Fallback>
        </mc:AlternateContent>
        <mc:AlternateContent xmlns:mc="http://schemas.openxmlformats.org/markup-compatibility/2006" xmlns:p14="http://schemas.microsoft.com/office/powerpoint/2010/main">
          <mc:Choice Requires="p14">
            <p:contentPart p14:bwMode="auto" r:id="rId166">
              <p14:nvContentPartPr>
                <p14:cNvPr id="111" name="Ink 110"/>
                <p14:cNvContentPartPr/>
                <p14:nvPr/>
              </p14:nvContentPartPr>
              <p14:xfrm>
                <a:off x="1469248" y="5750750"/>
                <a:ext cx="154800" cy="39600"/>
              </p14:xfrm>
            </p:contentPart>
          </mc:Choice>
          <mc:Fallback xmlns="">
            <p:pic>
              <p:nvPicPr>
                <p:cNvPr id="111" name="Ink 110"/>
              </p:nvPicPr>
              <p:blipFill>
                <a:blip r:embed="rId167"/>
              </p:blipFill>
              <p:spPr>
                <a:xfrm>
                  <a:off x="1469248" y="5750750"/>
                  <a:ext cx="154800" cy="39600"/>
                </a:xfrm>
                <a:prstGeom prst="rect"/>
              </p:spPr>
            </p:pic>
          </mc:Fallback>
        </mc:AlternateContent>
      </p:grpSp>
      <p:grpSp>
        <p:nvGrpSpPr>
          <p:cNvPr id="116" name="Group 115"/>
          <p:cNvGrpSpPr/>
          <p:nvPr/>
        </p:nvGrpSpPr>
        <p:grpSpPr>
          <a:xfrm>
            <a:off x="969928" y="6227750"/>
            <a:ext cx="1192320" cy="488520"/>
            <a:chOff x="969928" y="6227750"/>
            <a:chExt cx="1192320" cy="488520"/>
          </a:xfrm>
        </p:grpSpPr>
        <mc:AlternateContent xmlns:mc="http://schemas.openxmlformats.org/markup-compatibility/2006" xmlns:p14="http://schemas.microsoft.com/office/powerpoint/2010/main">
          <mc:Choice Requires="p14">
            <p:contentPart p14:bwMode="auto" r:id="rId168">
              <p14:nvContentPartPr>
                <p14:cNvPr id="113" name="Ink 112"/>
                <p14:cNvContentPartPr/>
                <p14:nvPr/>
              </p14:nvContentPartPr>
              <p14:xfrm>
                <a:off x="969928" y="6227750"/>
                <a:ext cx="766800" cy="488520"/>
              </p14:xfrm>
            </p:contentPart>
          </mc:Choice>
          <mc:Fallback xmlns="">
            <p:pic>
              <p:nvPicPr>
                <p:cNvPr id="113" name="Ink 112"/>
              </p:nvPicPr>
              <p:blipFill>
                <a:blip r:embed="rId169"/>
              </p:blipFill>
              <p:spPr>
                <a:xfrm>
                  <a:off x="969928" y="6227750"/>
                  <a:ext cx="766800" cy="488520"/>
                </a:xfrm>
                <a:prstGeom prst="rect"/>
              </p:spPr>
            </p:pic>
          </mc:Fallback>
        </mc:AlternateContent>
        <mc:AlternateContent xmlns:mc="http://schemas.openxmlformats.org/markup-compatibility/2006" xmlns:p14="http://schemas.microsoft.com/office/powerpoint/2010/main">
          <mc:Choice Requires="p14">
            <p:contentPart p14:bwMode="auto" r:id="rId170">
              <p14:nvContentPartPr>
                <p14:cNvPr id="114" name="Ink 113"/>
                <p14:cNvContentPartPr/>
                <p14:nvPr/>
              </p14:nvContentPartPr>
              <p14:xfrm>
                <a:off x="1830328" y="6245750"/>
                <a:ext cx="122040" cy="281880"/>
              </p14:xfrm>
            </p:contentPart>
          </mc:Choice>
          <mc:Fallback xmlns="">
            <p:pic>
              <p:nvPicPr>
                <p:cNvPr id="114" name="Ink 113"/>
              </p:nvPicPr>
              <p:blipFill>
                <a:blip r:embed="rId171"/>
              </p:blipFill>
              <p:spPr>
                <a:xfrm>
                  <a:off x="1830328" y="6245750"/>
                  <a:ext cx="122040" cy="281880"/>
                </a:xfrm>
                <a:prstGeom prst="rect"/>
              </p:spPr>
            </p:pic>
          </mc:Fallback>
        </mc:AlternateContent>
        <mc:AlternateContent xmlns:mc="http://schemas.openxmlformats.org/markup-compatibility/2006" xmlns:p14="http://schemas.microsoft.com/office/powerpoint/2010/main">
          <mc:Choice Requires="p14">
            <p:contentPart p14:bwMode="auto" r:id="rId172">
              <p14:nvContentPartPr>
                <p14:cNvPr id="115" name="Ink 114"/>
                <p14:cNvContentPartPr/>
                <p14:nvPr/>
              </p14:nvContentPartPr>
              <p14:xfrm>
                <a:off x="2070088" y="6227750"/>
                <a:ext cx="92160" cy="266760"/>
              </p14:xfrm>
            </p:contentPart>
          </mc:Choice>
          <mc:Fallback xmlns="">
            <p:pic>
              <p:nvPicPr>
                <p:cNvPr id="115" name="Ink 114"/>
              </p:nvPicPr>
              <p:blipFill>
                <a:blip r:embed="rId173"/>
              </p:blipFill>
              <p:spPr>
                <a:xfrm>
                  <a:off x="2070088" y="6227750"/>
                  <a:ext cx="92160" cy="266760"/>
                </a:xfrm>
                <a:prstGeom prst="rect"/>
              </p:spPr>
            </p:pic>
          </mc:Fallback>
        </mc:AlternateContent>
      </p:grpSp>
      <p:grpSp>
        <p:nvGrpSpPr>
          <p:cNvPr id="131" name="Group 130"/>
          <p:cNvGrpSpPr/>
          <p:nvPr/>
        </p:nvGrpSpPr>
        <p:grpSpPr>
          <a:xfrm>
            <a:off x="2831848" y="5606750"/>
            <a:ext cx="2125080" cy="986760"/>
            <a:chOff x="2831848" y="5606750"/>
            <a:chExt cx="2125080" cy="986760"/>
          </a:xfrm>
        </p:grpSpPr>
        <mc:AlternateContent xmlns:mc="http://schemas.openxmlformats.org/markup-compatibility/2006" xmlns:p14="http://schemas.microsoft.com/office/powerpoint/2010/main">
          <mc:Choice Requires="p14">
            <p:contentPart p14:bwMode="auto" r:id="rId174">
              <p14:nvContentPartPr>
                <p14:cNvPr id="117" name="Ink 116"/>
                <p14:cNvContentPartPr/>
                <p14:nvPr/>
              </p14:nvContentPartPr>
              <p14:xfrm>
                <a:off x="2960368" y="5717990"/>
                <a:ext cx="101880" cy="214920"/>
              </p14:xfrm>
            </p:contentPart>
          </mc:Choice>
          <mc:Fallback xmlns="">
            <p:pic>
              <p:nvPicPr>
                <p:cNvPr id="117" name="Ink 116"/>
              </p:nvPicPr>
              <p:blipFill>
                <a:blip r:embed="rId175"/>
              </p:blipFill>
              <p:spPr>
                <a:xfrm>
                  <a:off x="2960368" y="5717990"/>
                  <a:ext cx="101880" cy="214920"/>
                </a:xfrm>
                <a:prstGeom prst="rect"/>
              </p:spPr>
            </p:pic>
          </mc:Fallback>
        </mc:AlternateContent>
        <mc:AlternateContent xmlns:mc="http://schemas.openxmlformats.org/markup-compatibility/2006" xmlns:p14="http://schemas.microsoft.com/office/powerpoint/2010/main">
          <mc:Choice Requires="p14">
            <p:contentPart p14:bwMode="auto" r:id="rId176">
              <p14:nvContentPartPr>
                <p14:cNvPr id="118" name="Ink 117"/>
                <p14:cNvContentPartPr/>
                <p14:nvPr/>
              </p14:nvContentPartPr>
              <p14:xfrm>
                <a:off x="2831848" y="5638790"/>
                <a:ext cx="375840" cy="390600"/>
              </p14:xfrm>
            </p:contentPart>
          </mc:Choice>
          <mc:Fallback xmlns="">
            <p:pic>
              <p:nvPicPr>
                <p:cNvPr id="118" name="Ink 117"/>
              </p:nvPicPr>
              <p:blipFill>
                <a:blip r:embed="rId177"/>
              </p:blipFill>
              <p:spPr>
                <a:xfrm>
                  <a:off x="2831848" y="5638790"/>
                  <a:ext cx="375840" cy="390600"/>
                </a:xfrm>
                <a:prstGeom prst="rect"/>
              </p:spPr>
            </p:pic>
          </mc:Fallback>
        </mc:AlternateContent>
        <mc:AlternateContent xmlns:mc="http://schemas.openxmlformats.org/markup-compatibility/2006" xmlns:p14="http://schemas.microsoft.com/office/powerpoint/2010/main">
          <mc:Choice Requires="p14">
            <p:contentPart p14:bwMode="auto" r:id="rId178">
              <p14:nvContentPartPr>
                <p14:cNvPr id="119" name="Ink 118"/>
                <p14:cNvContentPartPr/>
                <p14:nvPr/>
              </p14:nvContentPartPr>
              <p14:xfrm>
                <a:off x="2991688" y="6150350"/>
                <a:ext cx="171000" cy="201240"/>
              </p14:xfrm>
            </p:contentPart>
          </mc:Choice>
          <mc:Fallback xmlns="">
            <p:pic>
              <p:nvPicPr>
                <p:cNvPr id="119" name="Ink 118"/>
              </p:nvPicPr>
              <p:blipFill>
                <a:blip r:embed="rId179"/>
              </p:blipFill>
              <p:spPr>
                <a:xfrm>
                  <a:off x="2991688" y="6150350"/>
                  <a:ext cx="171000" cy="201240"/>
                </a:xfrm>
                <a:prstGeom prst="rect"/>
              </p:spPr>
            </p:pic>
          </mc:Fallback>
        </mc:AlternateContent>
        <mc:AlternateContent xmlns:mc="http://schemas.openxmlformats.org/markup-compatibility/2006" xmlns:p14="http://schemas.microsoft.com/office/powerpoint/2010/main">
          <mc:Choice Requires="p14">
            <p:contentPart p14:bwMode="auto" r:id="rId180">
              <p14:nvContentPartPr>
                <p14:cNvPr id="120" name="Ink 119"/>
                <p14:cNvContentPartPr/>
                <p14:nvPr/>
              </p14:nvContentPartPr>
              <p14:xfrm>
                <a:off x="3080248" y="6161150"/>
                <a:ext cx="5040" cy="283680"/>
              </p14:xfrm>
            </p:contentPart>
          </mc:Choice>
          <mc:Fallback xmlns="">
            <p:pic>
              <p:nvPicPr>
                <p:cNvPr id="120" name="Ink 119"/>
              </p:nvPicPr>
              <p:blipFill>
                <a:blip r:embed="rId181"/>
              </p:blipFill>
              <p:spPr>
                <a:xfrm>
                  <a:off x="3080248" y="6161150"/>
                  <a:ext cx="5040" cy="283680"/>
                </a:xfrm>
                <a:prstGeom prst="rect"/>
              </p:spPr>
            </p:pic>
          </mc:Fallback>
        </mc:AlternateContent>
        <mc:AlternateContent xmlns:mc="http://schemas.openxmlformats.org/markup-compatibility/2006" xmlns:p14="http://schemas.microsoft.com/office/powerpoint/2010/main">
          <mc:Choice Requires="p14">
            <p:contentPart p14:bwMode="auto" r:id="rId182">
              <p14:nvContentPartPr>
                <p14:cNvPr id="121" name="Ink 120"/>
                <p14:cNvContentPartPr/>
                <p14:nvPr/>
              </p14:nvContentPartPr>
              <p14:xfrm>
                <a:off x="2880808" y="6098150"/>
                <a:ext cx="375120" cy="384840"/>
              </p14:xfrm>
            </p:contentPart>
          </mc:Choice>
          <mc:Fallback xmlns="">
            <p:pic>
              <p:nvPicPr>
                <p:cNvPr id="121" name="Ink 120"/>
              </p:nvPicPr>
              <p:blipFill>
                <a:blip r:embed="rId183"/>
              </p:blipFill>
              <p:spPr>
                <a:xfrm>
                  <a:off x="2880808" y="6098150"/>
                  <a:ext cx="375120" cy="384840"/>
                </a:xfrm>
                <a:prstGeom prst="rect"/>
              </p:spPr>
            </p:pic>
          </mc:Fallback>
        </mc:AlternateContent>
        <mc:AlternateContent xmlns:mc="http://schemas.openxmlformats.org/markup-compatibility/2006" xmlns:p14="http://schemas.microsoft.com/office/powerpoint/2010/main">
          <mc:Choice Requires="p14">
            <p:contentPart p14:bwMode="auto" r:id="rId184">
              <p14:nvContentPartPr>
                <p14:cNvPr id="123" name="Ink 122"/>
                <p14:cNvContentPartPr/>
                <p14:nvPr/>
              </p14:nvContentPartPr>
              <p14:xfrm>
                <a:off x="3508648" y="6186350"/>
                <a:ext cx="635040" cy="407160"/>
              </p14:xfrm>
            </p:contentPart>
          </mc:Choice>
          <mc:Fallback xmlns="">
            <p:pic>
              <p:nvPicPr>
                <p:cNvPr id="123" name="Ink 122"/>
              </p:nvPicPr>
              <p:blipFill>
                <a:blip r:embed="rId185"/>
              </p:blipFill>
              <p:spPr>
                <a:xfrm>
                  <a:off x="3508648" y="6186350"/>
                  <a:ext cx="635040" cy="407160"/>
                </a:xfrm>
                <a:prstGeom prst="rect"/>
              </p:spPr>
            </p:pic>
          </mc:Fallback>
        </mc:AlternateContent>
        <mc:AlternateContent xmlns:mc="http://schemas.openxmlformats.org/markup-compatibility/2006" xmlns:p14="http://schemas.microsoft.com/office/powerpoint/2010/main">
          <mc:Choice Requires="p14">
            <p:contentPart p14:bwMode="auto" r:id="rId186">
              <p14:nvContentPartPr>
                <p14:cNvPr id="124" name="Ink 123"/>
                <p14:cNvContentPartPr/>
                <p14:nvPr/>
              </p14:nvContentPartPr>
              <p14:xfrm>
                <a:off x="4305688" y="6295790"/>
                <a:ext cx="651240" cy="293040"/>
              </p14:xfrm>
            </p:contentPart>
          </mc:Choice>
          <mc:Fallback xmlns="">
            <p:pic>
              <p:nvPicPr>
                <p:cNvPr id="124" name="Ink 123"/>
              </p:nvPicPr>
              <p:blipFill>
                <a:blip r:embed="rId187"/>
              </p:blipFill>
              <p:spPr>
                <a:xfrm>
                  <a:off x="4305688" y="6295790"/>
                  <a:ext cx="651240" cy="293040"/>
                </a:xfrm>
                <a:prstGeom prst="rect"/>
              </p:spPr>
            </p:pic>
          </mc:Fallback>
        </mc:AlternateContent>
        <mc:AlternateContent xmlns:mc="http://schemas.openxmlformats.org/markup-compatibility/2006" xmlns:p14="http://schemas.microsoft.com/office/powerpoint/2010/main">
          <mc:Choice Requires="p14">
            <p:contentPart p14:bwMode="auto" r:id="rId188">
              <p14:nvContentPartPr>
                <p14:cNvPr id="126" name="Ink 125"/>
                <p14:cNvContentPartPr/>
                <p14:nvPr/>
              </p14:nvContentPartPr>
              <p14:xfrm>
                <a:off x="3431248" y="5635550"/>
                <a:ext cx="484920" cy="316080"/>
              </p14:xfrm>
            </p:contentPart>
          </mc:Choice>
          <mc:Fallback xmlns="">
            <p:pic>
              <p:nvPicPr>
                <p:cNvPr id="126" name="Ink 125"/>
              </p:nvPicPr>
              <p:blipFill>
                <a:blip r:embed="rId189"/>
              </p:blipFill>
              <p:spPr>
                <a:xfrm>
                  <a:off x="3431248" y="5635550"/>
                  <a:ext cx="484920" cy="316080"/>
                </a:xfrm>
                <a:prstGeom prst="rect"/>
              </p:spPr>
            </p:pic>
          </mc:Fallback>
        </mc:AlternateContent>
        <mc:AlternateContent xmlns:mc="http://schemas.openxmlformats.org/markup-compatibility/2006" xmlns:p14="http://schemas.microsoft.com/office/powerpoint/2010/main">
          <mc:Choice Requires="p14">
            <p:contentPart p14:bwMode="auto" r:id="rId190">
              <p14:nvContentPartPr>
                <p14:cNvPr id="127" name="Ink 126"/>
                <p14:cNvContentPartPr/>
                <p14:nvPr/>
              </p14:nvContentPartPr>
              <p14:xfrm>
                <a:off x="4075288" y="5645630"/>
                <a:ext cx="143640" cy="277560"/>
              </p14:xfrm>
            </p:contentPart>
          </mc:Choice>
          <mc:Fallback xmlns="">
            <p:pic>
              <p:nvPicPr>
                <p:cNvPr id="127" name="Ink 126"/>
              </p:nvPicPr>
              <p:blipFill>
                <a:blip r:embed="rId191"/>
              </p:blipFill>
              <p:spPr>
                <a:xfrm>
                  <a:off x="4075288" y="5645630"/>
                  <a:ext cx="143640" cy="277560"/>
                </a:xfrm>
                <a:prstGeom prst="rect"/>
              </p:spPr>
            </p:pic>
          </mc:Fallback>
        </mc:AlternateContent>
        <mc:AlternateContent xmlns:mc="http://schemas.openxmlformats.org/markup-compatibility/2006" xmlns:p14="http://schemas.microsoft.com/office/powerpoint/2010/main">
          <mc:Choice Requires="p14">
            <p:contentPart p14:bwMode="auto" r:id="rId192">
              <p14:nvContentPartPr>
                <p14:cNvPr id="128" name="Ink 127"/>
                <p14:cNvContentPartPr/>
                <p14:nvPr/>
              </p14:nvContentPartPr>
              <p14:xfrm>
                <a:off x="4248088" y="5606750"/>
                <a:ext cx="75960" cy="370440"/>
              </p14:xfrm>
            </p:contentPart>
          </mc:Choice>
          <mc:Fallback xmlns="">
            <p:pic>
              <p:nvPicPr>
                <p:cNvPr id="128" name="Ink 127"/>
              </p:nvPicPr>
              <p:blipFill>
                <a:blip r:embed="rId193"/>
              </p:blipFill>
              <p:spPr>
                <a:xfrm>
                  <a:off x="4248088" y="5606750"/>
                  <a:ext cx="75960" cy="370440"/>
                </a:xfrm>
                <a:prstGeom prst="rect"/>
              </p:spPr>
            </p:pic>
          </mc:Fallback>
        </mc:AlternateContent>
        <mc:AlternateContent xmlns:mc="http://schemas.openxmlformats.org/markup-compatibility/2006" xmlns:p14="http://schemas.microsoft.com/office/powerpoint/2010/main">
          <mc:Choice Requires="p14">
            <p:contentPart p14:bwMode="auto" r:id="rId194">
              <p14:nvContentPartPr>
                <p14:cNvPr id="129" name="Ink 128"/>
                <p14:cNvContentPartPr/>
                <p14:nvPr/>
              </p14:nvContentPartPr>
              <p14:xfrm>
                <a:off x="4403608" y="5653190"/>
                <a:ext cx="123120" cy="266040"/>
              </p14:xfrm>
            </p:contentPart>
          </mc:Choice>
          <mc:Fallback xmlns="">
            <p:pic>
              <p:nvPicPr>
                <p:cNvPr id="129" name="Ink 128"/>
              </p:nvPicPr>
              <p:blipFill>
                <a:blip r:embed="rId195"/>
              </p:blipFill>
              <p:spPr>
                <a:xfrm>
                  <a:off x="4403608" y="5653190"/>
                  <a:ext cx="123120" cy="266040"/>
                </a:xfrm>
                <a:prstGeom prst="rect"/>
              </p:spPr>
            </p:pic>
          </mc:Fallback>
        </mc:AlternateContent>
        <mc:AlternateContent xmlns:mc="http://schemas.openxmlformats.org/markup-compatibility/2006" xmlns:p14="http://schemas.microsoft.com/office/powerpoint/2010/main">
          <mc:Choice Requires="p14">
            <p:contentPart p14:bwMode="auto" r:id="rId196">
              <p14:nvContentPartPr>
                <p14:cNvPr id="130" name="Ink 129"/>
                <p14:cNvContentPartPr/>
                <p14:nvPr/>
              </p14:nvContentPartPr>
              <p14:xfrm>
                <a:off x="4375168" y="5797190"/>
                <a:ext cx="146520" cy="18360"/>
              </p14:xfrm>
            </p:contentPart>
          </mc:Choice>
          <mc:Fallback xmlns="">
            <p:pic>
              <p:nvPicPr>
                <p:cNvPr id="130" name="Ink 129"/>
              </p:nvPicPr>
              <p:blipFill>
                <a:blip r:embed="rId197"/>
              </p:blipFill>
              <p:spPr>
                <a:xfrm>
                  <a:off x="4375168" y="5797190"/>
                  <a:ext cx="146520" cy="18360"/>
                </a:xfrm>
                <a:prstGeom prst="rect"/>
              </p:spPr>
            </p:pic>
          </mc:Fallback>
        </mc:AlternateContent>
      </p:grpSp>
      <p:grpSp>
        <p:nvGrpSpPr>
          <p:cNvPr id="134" name="Group 133"/>
          <p:cNvGrpSpPr/>
          <p:nvPr/>
        </p:nvGrpSpPr>
        <p:grpSpPr>
          <a:xfrm>
            <a:off x="5253208" y="2894150"/>
            <a:ext cx="1743840" cy="830880"/>
            <a:chOff x="5253208" y="2894150"/>
            <a:chExt cx="1743840" cy="830880"/>
          </a:xfrm>
        </p:grpSpPr>
        <mc:AlternateContent xmlns:mc="http://schemas.openxmlformats.org/markup-compatibility/2006" xmlns:p14="http://schemas.microsoft.com/office/powerpoint/2010/main">
          <mc:Choice Requires="p14">
            <p:contentPart p14:bwMode="auto" r:id="rId198">
              <p14:nvContentPartPr>
                <p14:cNvPr id="132" name="Ink 131"/>
                <p14:cNvContentPartPr/>
                <p14:nvPr/>
              </p14:nvContentPartPr>
              <p14:xfrm>
                <a:off x="5441848" y="3072710"/>
                <a:ext cx="1384200" cy="506160"/>
              </p14:xfrm>
            </p:contentPart>
          </mc:Choice>
          <mc:Fallback xmlns="">
            <p:pic>
              <p:nvPicPr>
                <p:cNvPr id="132" name="Ink 131"/>
              </p:nvPicPr>
              <p:blipFill>
                <a:blip r:embed="rId199"/>
              </p:blipFill>
              <p:spPr>
                <a:xfrm>
                  <a:off x="5441848" y="3072710"/>
                  <a:ext cx="1384200" cy="506160"/>
                </a:xfrm>
                <a:prstGeom prst="rect"/>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p14:cNvContentPartPr/>
                <p14:nvPr/>
              </p14:nvContentPartPr>
              <p14:xfrm>
                <a:off x="5253208" y="2894150"/>
                <a:ext cx="1743840" cy="830880"/>
              </p14:xfrm>
            </p:contentPart>
          </mc:Choice>
          <mc:Fallback xmlns="">
            <p:pic>
              <p:nvPicPr>
                <p:cNvPr id="133" name="Ink 132"/>
              </p:nvPicPr>
              <p:blipFill>
                <a:blip r:embed="rId201"/>
              </p:blipFill>
              <p:spPr>
                <a:xfrm>
                  <a:off x="5253208" y="2894150"/>
                  <a:ext cx="1743840" cy="830880"/>
                </a:xfrm>
                <a:prstGeom prst="rect"/>
              </p:spPr>
            </p:pic>
          </mc:Fallback>
        </mc:AlternateContent>
      </p:grpSp>
      <mc:AlternateContent xmlns:mc="http://schemas.openxmlformats.org/markup-compatibility/2006" xmlns:p14="http://schemas.microsoft.com/office/powerpoint/2010/main">
        <mc:Choice Requires="p14">
          <p:contentPart p14:bwMode="auto" r:id="rId202">
            <p14:nvContentPartPr>
              <p14:cNvPr id="135" name="Ink 134"/>
              <p14:cNvContentPartPr/>
              <p14:nvPr/>
            </p14:nvContentPartPr>
            <p14:xfrm>
              <a:off x="5430328" y="3800270"/>
              <a:ext cx="159120" cy="609480"/>
            </p14:xfrm>
          </p:contentPart>
        </mc:Choice>
        <mc:Fallback xmlns="">
          <p:pic>
            <p:nvPicPr>
              <p:cNvPr id="135" name="Ink 134"/>
            </p:nvPicPr>
            <p:blipFill>
              <a:blip r:embed="rId203"/>
            </p:blipFill>
            <p:spPr>
              <a:xfrm>
                <a:off x="5430328" y="3800270"/>
                <a:ext cx="159120" cy="609480"/>
              </a:xfrm>
              <a:prstGeom prst="rect"/>
            </p:spPr>
          </p:pic>
        </mc:Fallback>
      </mc:AlternateContent>
      <mc:AlternateContent xmlns:mc="http://schemas.openxmlformats.org/markup-compatibility/2006" xmlns:p14="http://schemas.microsoft.com/office/powerpoint/2010/main">
        <mc:Choice Requires="p14">
          <p:contentPart p14:bwMode="auto" r:id="rId204">
            <p14:nvContentPartPr>
              <p14:cNvPr id="136" name="Ink 135"/>
              <p14:cNvContentPartPr/>
              <p14:nvPr/>
            </p14:nvContentPartPr>
            <p14:xfrm>
              <a:off x="5329168" y="4724030"/>
              <a:ext cx="1276920" cy="610920"/>
            </p14:xfrm>
          </p:contentPart>
        </mc:Choice>
        <mc:Fallback xmlns="">
          <p:pic>
            <p:nvPicPr>
              <p:cNvPr id="136" name="Ink 135"/>
            </p:nvPicPr>
            <p:blipFill>
              <a:blip r:embed="rId205"/>
            </p:blipFill>
            <p:spPr>
              <a:xfrm>
                <a:off x="5329168" y="4724030"/>
                <a:ext cx="1276920" cy="610920"/>
              </a:xfrm>
              <a:prstGeom prst="rect"/>
            </p:spPr>
          </p:pic>
        </mc:Fallback>
      </mc:AlternateContent>
      <p:grpSp>
        <p:nvGrpSpPr>
          <p:cNvPr id="141" name="Group 140"/>
          <p:cNvGrpSpPr/>
          <p:nvPr/>
        </p:nvGrpSpPr>
        <p:grpSpPr>
          <a:xfrm>
            <a:off x="5197768" y="4545470"/>
            <a:ext cx="2815200" cy="837000"/>
            <a:chOff x="5197768" y="4545470"/>
            <a:chExt cx="2815200" cy="837000"/>
          </a:xfrm>
        </p:grpSpPr>
        <mc:AlternateContent xmlns:mc="http://schemas.openxmlformats.org/markup-compatibility/2006" xmlns:p14="http://schemas.microsoft.com/office/powerpoint/2010/main">
          <mc:Choice Requires="p14">
            <p:contentPart p14:bwMode="auto" r:id="rId206">
              <p14:nvContentPartPr>
                <p14:cNvPr id="137" name="Ink 136"/>
                <p14:cNvContentPartPr/>
                <p14:nvPr/>
              </p14:nvContentPartPr>
              <p14:xfrm>
                <a:off x="6752248" y="4826270"/>
                <a:ext cx="1153080" cy="265320"/>
              </p14:xfrm>
            </p:contentPart>
          </mc:Choice>
          <mc:Fallback xmlns="">
            <p:pic>
              <p:nvPicPr>
                <p:cNvPr id="137" name="Ink 136"/>
              </p:nvPicPr>
              <p:blipFill>
                <a:blip r:embed="rId207"/>
              </p:blipFill>
              <p:spPr>
                <a:xfrm>
                  <a:off x="6752248" y="4826270"/>
                  <a:ext cx="1153080" cy="265320"/>
                </a:xfrm>
                <a:prstGeom prst="rect"/>
              </p:spPr>
            </p:pic>
          </mc:Fallback>
        </mc:AlternateContent>
        <mc:AlternateContent xmlns:mc="http://schemas.openxmlformats.org/markup-compatibility/2006" xmlns:p14="http://schemas.microsoft.com/office/powerpoint/2010/main">
          <mc:Choice Requires="p14">
            <p:contentPart p14:bwMode="auto" r:id="rId208">
              <p14:nvContentPartPr>
                <p14:cNvPr id="138" name="Ink 137"/>
                <p14:cNvContentPartPr/>
                <p14:nvPr/>
              </p14:nvContentPartPr>
              <p14:xfrm>
                <a:off x="7116568" y="4891430"/>
                <a:ext cx="161640" cy="7920"/>
              </p14:xfrm>
            </p:contentPart>
          </mc:Choice>
          <mc:Fallback xmlns="">
            <p:pic>
              <p:nvPicPr>
                <p:cNvPr id="138" name="Ink 137"/>
              </p:nvPicPr>
              <p:blipFill>
                <a:blip r:embed="rId209"/>
              </p:blipFill>
              <p:spPr>
                <a:xfrm>
                  <a:off x="7116568" y="4891430"/>
                  <a:ext cx="161640" cy="7920"/>
                </a:xfrm>
                <a:prstGeom prst="rect"/>
              </p:spPr>
            </p:pic>
          </mc:Fallback>
        </mc:AlternateContent>
        <mc:AlternateContent xmlns:mc="http://schemas.openxmlformats.org/markup-compatibility/2006" xmlns:p14="http://schemas.microsoft.com/office/powerpoint/2010/main">
          <mc:Choice Requires="p14">
            <p:contentPart p14:bwMode="auto" r:id="rId210">
              <p14:nvContentPartPr>
                <p14:cNvPr id="140" name="Ink 139"/>
                <p14:cNvContentPartPr/>
                <p14:nvPr/>
              </p14:nvContentPartPr>
              <p14:xfrm>
                <a:off x="5197768" y="4545470"/>
                <a:ext cx="2815200" cy="837000"/>
              </p14:xfrm>
            </p:contentPart>
          </mc:Choice>
          <mc:Fallback xmlns="">
            <p:pic>
              <p:nvPicPr>
                <p:cNvPr id="140" name="Ink 139"/>
              </p:nvPicPr>
              <p:blipFill>
                <a:blip r:embed="rId211"/>
              </p:blipFill>
              <p:spPr>
                <a:xfrm>
                  <a:off x="5197768" y="4545470"/>
                  <a:ext cx="2815200" cy="837000"/>
                </a:xfrm>
                <a:prstGeom prst="rect"/>
              </p:spPr>
            </p:pic>
          </mc:Fallback>
        </mc:AlternateContent>
      </p:grpSp>
      <mc:AlternateContent xmlns:mc="http://schemas.openxmlformats.org/markup-compatibility/2006" xmlns:p14="http://schemas.microsoft.com/office/powerpoint/2010/main">
        <mc:Choice Requires="p14">
          <p:contentPart p14:bwMode="auto" r:id="rId212">
            <p14:nvContentPartPr>
              <p14:cNvPr id="142" name="Ink 141"/>
              <p14:cNvContentPartPr/>
              <p14:nvPr/>
            </p14:nvContentPartPr>
            <p14:xfrm>
              <a:off x="8113768" y="4908710"/>
              <a:ext cx="558000" cy="147600"/>
            </p14:xfrm>
          </p:contentPart>
        </mc:Choice>
        <mc:Fallback xmlns="">
          <p:pic>
            <p:nvPicPr>
              <p:cNvPr id="142" name="Ink 141"/>
            </p:nvPicPr>
            <p:blipFill>
              <a:blip r:embed="rId213"/>
            </p:blipFill>
            <p:spPr>
              <a:xfrm>
                <a:off x="8113768" y="4908710"/>
                <a:ext cx="558000" cy="147600"/>
              </a:xfrm>
              <a:prstGeom prst="rect"/>
            </p:spPr>
          </p:pic>
        </mc:Fallback>
      </mc:AlternateContent>
      <mc:AlternateContent xmlns:mc="http://schemas.openxmlformats.org/markup-compatibility/2006" xmlns:p14="http://schemas.microsoft.com/office/powerpoint/2010/main">
        <mc:Choice Requires="p14">
          <p:contentPart p14:bwMode="auto" r:id="rId214">
            <p14:nvContentPartPr>
              <p14:cNvPr id="143" name="Ink 142"/>
              <p14:cNvContentPartPr/>
              <p14:nvPr/>
            </p14:nvContentPartPr>
            <p14:xfrm>
              <a:off x="9278008" y="4655630"/>
              <a:ext cx="1397160" cy="500760"/>
            </p14:xfrm>
          </p:contentPart>
        </mc:Choice>
        <mc:Fallback xmlns="">
          <p:pic>
            <p:nvPicPr>
              <p:cNvPr id="143" name="Ink 142"/>
            </p:nvPicPr>
            <p:blipFill>
              <a:blip r:embed="rId215"/>
            </p:blipFill>
            <p:spPr>
              <a:xfrm>
                <a:off x="9278008" y="4655630"/>
                <a:ext cx="1397160" cy="500760"/>
              </a:xfrm>
              <a:prstGeom prst="rect"/>
            </p:spPr>
          </p:pic>
        </mc:Fallback>
      </mc:AlternateContent>
      <mc:AlternateContent xmlns:mc="http://schemas.openxmlformats.org/markup-compatibility/2006" xmlns:p14="http://schemas.microsoft.com/office/powerpoint/2010/main">
        <mc:Choice Requires="p14">
          <p:contentPart p14:bwMode="auto" r:id="rId216">
            <p14:nvContentPartPr>
              <p14:cNvPr id="144" name="Ink 143"/>
              <p14:cNvContentPartPr/>
              <p14:nvPr/>
            </p14:nvContentPartPr>
            <p14:xfrm>
              <a:off x="10825288" y="4667870"/>
              <a:ext cx="793800" cy="453960"/>
            </p14:xfrm>
          </p:contentPart>
        </mc:Choice>
        <mc:Fallback xmlns="">
          <p:pic>
            <p:nvPicPr>
              <p:cNvPr id="144" name="Ink 143"/>
            </p:nvPicPr>
            <p:blipFill>
              <a:blip r:embed="rId217"/>
            </p:blipFill>
            <p:spPr>
              <a:xfrm>
                <a:off x="10825288" y="4667870"/>
                <a:ext cx="793800" cy="453960"/>
              </a:xfrm>
              <a:prstGeom prst="rect"/>
            </p:spPr>
          </p:pic>
        </mc:Fallback>
      </mc:AlternateContent>
      <mc:AlternateContent xmlns:mc="http://schemas.openxmlformats.org/markup-compatibility/2006" xmlns:p14="http://schemas.microsoft.com/office/powerpoint/2010/main">
        <mc:Choice Requires="p14">
          <p:contentPart p14:bwMode="auto" r:id="rId218">
            <p14:nvContentPartPr>
              <p14:cNvPr id="145" name="Ink 144"/>
              <p14:cNvContentPartPr/>
              <p14:nvPr/>
            </p14:nvContentPartPr>
            <p14:xfrm>
              <a:off x="9117448" y="4423430"/>
              <a:ext cx="2660400" cy="773280"/>
            </p14:xfrm>
          </p:contentPart>
        </mc:Choice>
        <mc:Fallback xmlns="">
          <p:pic>
            <p:nvPicPr>
              <p:cNvPr id="145" name="Ink 144"/>
            </p:nvPicPr>
            <p:blipFill>
              <a:blip r:embed="rId219"/>
            </p:blipFill>
            <p:spPr>
              <a:xfrm>
                <a:off x="9117448" y="4423430"/>
                <a:ext cx="2660400" cy="773280"/>
              </a:xfrm>
              <a:prstGeom prst="rect"/>
            </p:spPr>
          </p:pic>
        </mc:Fallback>
      </mc:AlternateContent>
      <p:grpSp>
        <p:nvGrpSpPr>
          <p:cNvPr id="150" name="Group 149"/>
          <p:cNvGrpSpPr/>
          <p:nvPr/>
        </p:nvGrpSpPr>
        <p:grpSpPr>
          <a:xfrm>
            <a:off x="9213208" y="2434790"/>
            <a:ext cx="1214640" cy="581760"/>
            <a:chOff x="9213208" y="2434790"/>
            <a:chExt cx="1214640" cy="581760"/>
          </a:xfrm>
        </p:grpSpPr>
        <mc:AlternateContent xmlns:mc="http://schemas.openxmlformats.org/markup-compatibility/2006" xmlns:p14="http://schemas.microsoft.com/office/powerpoint/2010/main">
          <mc:Choice Requires="p14">
            <p:contentPart p14:bwMode="auto" r:id="rId220">
              <p14:nvContentPartPr>
                <p14:cNvPr id="146" name="Ink 145"/>
                <p14:cNvContentPartPr/>
                <p14:nvPr/>
              </p14:nvContentPartPr>
              <p14:xfrm>
                <a:off x="9445768" y="2578790"/>
                <a:ext cx="232920" cy="296280"/>
              </p14:xfrm>
            </p:contentPart>
          </mc:Choice>
          <mc:Fallback xmlns="">
            <p:pic>
              <p:nvPicPr>
                <p:cNvPr id="146" name="Ink 145"/>
              </p:nvPicPr>
              <p:blipFill>
                <a:blip r:embed="rId221"/>
              </p:blipFill>
              <p:spPr>
                <a:xfrm>
                  <a:off x="9445768" y="2578790"/>
                  <a:ext cx="232920" cy="296280"/>
                </a:xfrm>
                <a:prstGeom prst="rect"/>
              </p:spPr>
            </p:pic>
          </mc:Fallback>
        </mc:AlternateContent>
        <mc:AlternateContent xmlns:mc="http://schemas.openxmlformats.org/markup-compatibility/2006" xmlns:p14="http://schemas.microsoft.com/office/powerpoint/2010/main">
          <mc:Choice Requires="p14">
            <p:contentPart p14:bwMode="auto" r:id="rId222">
              <p14:nvContentPartPr>
                <p14:cNvPr id="147" name="Ink 146"/>
                <p14:cNvContentPartPr/>
                <p14:nvPr/>
              </p14:nvContentPartPr>
              <p14:xfrm>
                <a:off x="9783808" y="2542790"/>
                <a:ext cx="113400" cy="268560"/>
              </p14:xfrm>
            </p:contentPart>
          </mc:Choice>
          <mc:Fallback xmlns="">
            <p:pic>
              <p:nvPicPr>
                <p:cNvPr id="147" name="Ink 146"/>
              </p:nvPicPr>
              <p:blipFill>
                <a:blip r:embed="rId223"/>
              </p:blipFill>
              <p:spPr>
                <a:xfrm>
                  <a:off x="9783808" y="2542790"/>
                  <a:ext cx="113400" cy="268560"/>
                </a:xfrm>
                <a:prstGeom prst="rect"/>
              </p:spPr>
            </p:pic>
          </mc:Fallback>
        </mc:AlternateContent>
        <mc:AlternateContent xmlns:mc="http://schemas.openxmlformats.org/markup-compatibility/2006" xmlns:p14="http://schemas.microsoft.com/office/powerpoint/2010/main">
          <mc:Choice Requires="p14">
            <p:contentPart p14:bwMode="auto" r:id="rId224">
              <p14:nvContentPartPr>
                <p14:cNvPr id="148" name="Ink 147"/>
                <p14:cNvContentPartPr/>
                <p14:nvPr/>
              </p14:nvContentPartPr>
              <p14:xfrm>
                <a:off x="9994408" y="2537030"/>
                <a:ext cx="144360" cy="287640"/>
              </p14:xfrm>
            </p:contentPart>
          </mc:Choice>
          <mc:Fallback xmlns="">
            <p:pic>
              <p:nvPicPr>
                <p:cNvPr id="148" name="Ink 147"/>
              </p:nvPicPr>
              <p:blipFill>
                <a:blip r:embed="rId225"/>
              </p:blipFill>
              <p:spPr>
                <a:xfrm>
                  <a:off x="9994408" y="2537030"/>
                  <a:ext cx="144360" cy="287640"/>
                </a:xfrm>
                <a:prstGeom prst="rect"/>
              </p:spPr>
            </p:pic>
          </mc:Fallback>
        </mc:AlternateContent>
        <mc:AlternateContent xmlns:mc="http://schemas.openxmlformats.org/markup-compatibility/2006" xmlns:p14="http://schemas.microsoft.com/office/powerpoint/2010/main">
          <mc:Choice Requires="p14">
            <p:contentPart p14:bwMode="auto" r:id="rId226">
              <p14:nvContentPartPr>
                <p14:cNvPr id="149" name="Ink 148"/>
                <p14:cNvContentPartPr/>
                <p14:nvPr/>
              </p14:nvContentPartPr>
              <p14:xfrm>
                <a:off x="9213208" y="2434790"/>
                <a:ext cx="1214640" cy="581760"/>
              </p14:xfrm>
            </p:contentPart>
          </mc:Choice>
          <mc:Fallback xmlns="">
            <p:pic>
              <p:nvPicPr>
                <p:cNvPr id="149" name="Ink 148"/>
              </p:nvPicPr>
              <p:blipFill>
                <a:blip r:embed="rId227"/>
              </p:blipFill>
              <p:spPr>
                <a:xfrm>
                  <a:off x="9213208" y="2434790"/>
                  <a:ext cx="1214640" cy="581760"/>
                </a:xfrm>
                <a:prstGeom prst="rect"/>
              </p:spPr>
            </p:pic>
          </mc:Fallback>
        </mc:AlternateContent>
      </p:grpSp>
      <p:grpSp>
        <p:nvGrpSpPr>
          <p:cNvPr id="165" name="Group 164"/>
          <p:cNvGrpSpPr/>
          <p:nvPr/>
        </p:nvGrpSpPr>
        <p:grpSpPr>
          <a:xfrm>
            <a:off x="7455688" y="3231470"/>
            <a:ext cx="1654560" cy="1520640"/>
            <a:chOff x="7455688" y="3231470"/>
            <a:chExt cx="1654560" cy="1520640"/>
          </a:xfrm>
        </p:grpSpPr>
        <mc:AlternateContent xmlns:mc="http://schemas.openxmlformats.org/markup-compatibility/2006" xmlns:p14="http://schemas.microsoft.com/office/powerpoint/2010/main">
          <mc:Choice Requires="p14">
            <p:contentPart p14:bwMode="auto" r:id="rId228">
              <p14:nvContentPartPr>
                <p14:cNvPr id="155" name="Ink 154"/>
                <p14:cNvContentPartPr/>
                <p14:nvPr/>
              </p14:nvContentPartPr>
              <p14:xfrm>
                <a:off x="7764928" y="3295550"/>
                <a:ext cx="653400" cy="325080"/>
              </p14:xfrm>
            </p:contentPart>
          </mc:Choice>
          <mc:Fallback xmlns="">
            <p:pic>
              <p:nvPicPr>
                <p:cNvPr id="155" name="Ink 154"/>
              </p:nvPicPr>
              <p:blipFill>
                <a:blip r:embed="rId229"/>
              </p:blipFill>
              <p:spPr>
                <a:xfrm>
                  <a:off x="7764928" y="3295550"/>
                  <a:ext cx="653400" cy="325080"/>
                </a:xfrm>
                <a:prstGeom prst="rect"/>
              </p:spPr>
            </p:pic>
          </mc:Fallback>
        </mc:AlternateContent>
        <mc:AlternateContent xmlns:mc="http://schemas.openxmlformats.org/markup-compatibility/2006" xmlns:p14="http://schemas.microsoft.com/office/powerpoint/2010/main">
          <mc:Choice Requires="p14">
            <p:contentPart p14:bwMode="auto" r:id="rId230">
              <p14:nvContentPartPr>
                <p14:cNvPr id="156" name="Ink 155"/>
                <p14:cNvContentPartPr/>
                <p14:nvPr/>
              </p14:nvContentPartPr>
              <p14:xfrm>
                <a:off x="8559808" y="3231470"/>
                <a:ext cx="550440" cy="277200"/>
              </p14:xfrm>
            </p:contentPart>
          </mc:Choice>
          <mc:Fallback xmlns="">
            <p:pic>
              <p:nvPicPr>
                <p:cNvPr id="156" name="Ink 155"/>
              </p:nvPicPr>
              <p:blipFill>
                <a:blip r:embed="rId231"/>
              </p:blipFill>
              <p:spPr>
                <a:xfrm>
                  <a:off x="8559808" y="3231470"/>
                  <a:ext cx="550440" cy="277200"/>
                </a:xfrm>
                <a:prstGeom prst="rect"/>
              </p:spPr>
            </p:pic>
          </mc:Fallback>
        </mc:AlternateContent>
        <mc:AlternateContent xmlns:mc="http://schemas.openxmlformats.org/markup-compatibility/2006" xmlns:p14="http://schemas.microsoft.com/office/powerpoint/2010/main">
          <mc:Choice Requires="p14">
            <p:contentPart p14:bwMode="auto" r:id="rId232">
              <p14:nvContentPartPr>
                <p14:cNvPr id="157" name="Ink 156"/>
                <p14:cNvContentPartPr/>
                <p14:nvPr/>
              </p14:nvContentPartPr>
              <p14:xfrm>
                <a:off x="7455688" y="3770030"/>
                <a:ext cx="168480" cy="369000"/>
              </p14:xfrm>
            </p:contentPart>
          </mc:Choice>
          <mc:Fallback xmlns="">
            <p:pic>
              <p:nvPicPr>
                <p:cNvPr id="157" name="Ink 156"/>
              </p:nvPicPr>
              <p:blipFill>
                <a:blip r:embed="rId233"/>
              </p:blipFill>
              <p:spPr>
                <a:xfrm>
                  <a:off x="7455688" y="3770030"/>
                  <a:ext cx="168480" cy="369000"/>
                </a:xfrm>
                <a:prstGeom prst="rect"/>
              </p:spPr>
            </p:pic>
          </mc:Fallback>
        </mc:AlternateContent>
        <mc:AlternateContent xmlns:mc="http://schemas.openxmlformats.org/markup-compatibility/2006" xmlns:p14="http://schemas.microsoft.com/office/powerpoint/2010/main">
          <mc:Choice Requires="p14">
            <p:contentPart p14:bwMode="auto" r:id="rId234">
              <p14:nvContentPartPr>
                <p14:cNvPr id="158" name="Ink 157"/>
                <p14:cNvContentPartPr/>
                <p14:nvPr/>
              </p14:nvContentPartPr>
              <p14:xfrm>
                <a:off x="7795168" y="3764990"/>
                <a:ext cx="1205280" cy="443880"/>
              </p14:xfrm>
            </p:contentPart>
          </mc:Choice>
          <mc:Fallback xmlns="">
            <p:pic>
              <p:nvPicPr>
                <p:cNvPr id="158" name="Ink 157"/>
              </p:nvPicPr>
              <p:blipFill>
                <a:blip r:embed="rId235"/>
              </p:blipFill>
              <p:spPr>
                <a:xfrm>
                  <a:off x="7795168" y="3764990"/>
                  <a:ext cx="1205280" cy="443880"/>
                </a:xfrm>
                <a:prstGeom prst="rect"/>
              </p:spPr>
            </p:pic>
          </mc:Fallback>
        </mc:AlternateContent>
        <mc:AlternateContent xmlns:mc="http://schemas.openxmlformats.org/markup-compatibility/2006" xmlns:p14="http://schemas.microsoft.com/office/powerpoint/2010/main">
          <mc:Choice Requires="p14">
            <p:contentPart p14:bwMode="auto" r:id="rId236">
              <p14:nvContentPartPr>
                <p14:cNvPr id="159" name="Ink 158"/>
                <p14:cNvContentPartPr/>
                <p14:nvPr/>
              </p14:nvContentPartPr>
              <p14:xfrm>
                <a:off x="8925568" y="3822230"/>
                <a:ext cx="172440" cy="29880"/>
              </p14:xfrm>
            </p:contentPart>
          </mc:Choice>
          <mc:Fallback xmlns="">
            <p:pic>
              <p:nvPicPr>
                <p:cNvPr id="159" name="Ink 158"/>
              </p:nvPicPr>
              <p:blipFill>
                <a:blip r:embed="rId237"/>
              </p:blipFill>
              <p:spPr>
                <a:xfrm>
                  <a:off x="8925568" y="3822230"/>
                  <a:ext cx="172440" cy="29880"/>
                </a:xfrm>
                <a:prstGeom prst="rect"/>
              </p:spPr>
            </p:pic>
          </mc:Fallback>
        </mc:AlternateContent>
        <mc:AlternateContent xmlns:mc="http://schemas.openxmlformats.org/markup-compatibility/2006" xmlns:p14="http://schemas.microsoft.com/office/powerpoint/2010/main">
          <mc:Choice Requires="p14">
            <p:contentPart p14:bwMode="auto" r:id="rId238">
              <p14:nvContentPartPr>
                <p14:cNvPr id="160" name="Ink 159"/>
                <p14:cNvContentPartPr/>
                <p14:nvPr/>
              </p14:nvContentPartPr>
              <p14:xfrm>
                <a:off x="7771408" y="3746270"/>
                <a:ext cx="121320" cy="105480"/>
              </p14:xfrm>
            </p:contentPart>
          </mc:Choice>
          <mc:Fallback xmlns="">
            <p:pic>
              <p:nvPicPr>
                <p:cNvPr id="160" name="Ink 159"/>
              </p:nvPicPr>
              <p:blipFill>
                <a:blip r:embed="rId239"/>
              </p:blipFill>
              <p:spPr>
                <a:xfrm>
                  <a:off x="7771408" y="3746270"/>
                  <a:ext cx="121320" cy="105480"/>
                </a:xfrm>
                <a:prstGeom prst="rect"/>
              </p:spPr>
            </p:pic>
          </mc:Fallback>
        </mc:AlternateContent>
        <mc:AlternateContent xmlns:mc="http://schemas.openxmlformats.org/markup-compatibility/2006" xmlns:p14="http://schemas.microsoft.com/office/powerpoint/2010/main">
          <mc:Choice Requires="p14">
            <p:contentPart p14:bwMode="auto" r:id="rId240">
              <p14:nvContentPartPr>
                <p14:cNvPr id="161" name="Ink 160"/>
                <p14:cNvContentPartPr/>
                <p14:nvPr/>
              </p14:nvContentPartPr>
              <p14:xfrm>
                <a:off x="8056888" y="3823310"/>
                <a:ext cx="225360" cy="34200"/>
              </p14:xfrm>
            </p:contentPart>
          </mc:Choice>
          <mc:Fallback xmlns="">
            <p:pic>
              <p:nvPicPr>
                <p:cNvPr id="161" name="Ink 160"/>
              </p:nvPicPr>
              <p:blipFill>
                <a:blip r:embed="rId241"/>
              </p:blipFill>
              <p:spPr>
                <a:xfrm>
                  <a:off x="8056888" y="3823310"/>
                  <a:ext cx="225360" cy="34200"/>
                </a:xfrm>
                <a:prstGeom prst="rect"/>
              </p:spPr>
            </p:pic>
          </mc:Fallback>
        </mc:AlternateContent>
        <mc:AlternateContent xmlns:mc="http://schemas.openxmlformats.org/markup-compatibility/2006" xmlns:p14="http://schemas.microsoft.com/office/powerpoint/2010/main">
          <mc:Choice Requires="p14">
            <p:contentPart p14:bwMode="auto" r:id="rId242">
              <p14:nvContentPartPr>
                <p14:cNvPr id="162" name="Ink 161"/>
                <p14:cNvContentPartPr/>
                <p14:nvPr/>
              </p14:nvContentPartPr>
              <p14:xfrm>
                <a:off x="8111248" y="4190150"/>
                <a:ext cx="972720" cy="561960"/>
              </p14:xfrm>
            </p:contentPart>
          </mc:Choice>
          <mc:Fallback xmlns="">
            <p:pic>
              <p:nvPicPr>
                <p:cNvPr id="162" name="Ink 161"/>
              </p:nvPicPr>
              <p:blipFill>
                <a:blip r:embed="rId243"/>
              </p:blipFill>
              <p:spPr>
                <a:xfrm>
                  <a:off x="8111248" y="4190150"/>
                  <a:ext cx="972720" cy="561960"/>
                </a:xfrm>
                <a:prstGeom prst="rect"/>
              </p:spPr>
            </p:pic>
          </mc:Fallback>
        </mc:AlternateContent>
        <mc:AlternateContent xmlns:mc="http://schemas.openxmlformats.org/markup-compatibility/2006" xmlns:p14="http://schemas.microsoft.com/office/powerpoint/2010/main">
          <mc:Choice Requires="p14">
            <p:contentPart p14:bwMode="auto" r:id="rId244">
              <p14:nvContentPartPr>
                <p14:cNvPr id="163" name="Ink 162"/>
                <p14:cNvContentPartPr/>
                <p14:nvPr/>
              </p14:nvContentPartPr>
              <p14:xfrm>
                <a:off x="8378728" y="4201310"/>
                <a:ext cx="134640" cy="119880"/>
              </p14:xfrm>
            </p:contentPart>
          </mc:Choice>
          <mc:Fallback xmlns="">
            <p:pic>
              <p:nvPicPr>
                <p:cNvPr id="163" name="Ink 162"/>
              </p:nvPicPr>
              <p:blipFill>
                <a:blip r:embed="rId245"/>
              </p:blipFill>
              <p:spPr>
                <a:xfrm>
                  <a:off x="8378728" y="4201310"/>
                  <a:ext cx="134640" cy="119880"/>
                </a:xfrm>
                <a:prstGeom prst="rect"/>
              </p:spPr>
            </p:pic>
          </mc:Fallback>
        </mc:AlternateContent>
      </p:grpSp>
      <p:grpSp>
        <p:nvGrpSpPr>
          <p:cNvPr id="168" name="Group 167"/>
          <p:cNvGrpSpPr/>
          <p:nvPr/>
        </p:nvGrpSpPr>
        <p:grpSpPr>
          <a:xfrm>
            <a:off x="9796408" y="3051470"/>
            <a:ext cx="281160" cy="1303560"/>
            <a:chOff x="9796408" y="3051470"/>
            <a:chExt cx="281160" cy="1303560"/>
          </a:xfrm>
        </p:grpSpPr>
        <mc:AlternateContent xmlns:mc="http://schemas.openxmlformats.org/markup-compatibility/2006" xmlns:p14="http://schemas.microsoft.com/office/powerpoint/2010/main">
          <mc:Choice Requires="p14">
            <p:contentPart p14:bwMode="auto" r:id="rId246">
              <p14:nvContentPartPr>
                <p14:cNvPr id="166" name="Ink 165"/>
                <p14:cNvContentPartPr/>
                <p14:nvPr/>
              </p14:nvContentPartPr>
              <p14:xfrm>
                <a:off x="9911968" y="3093590"/>
                <a:ext cx="78120" cy="1261440"/>
              </p14:xfrm>
            </p:contentPart>
          </mc:Choice>
          <mc:Fallback xmlns="">
            <p:pic>
              <p:nvPicPr>
                <p:cNvPr id="166" name="Ink 165"/>
              </p:nvPicPr>
              <p:blipFill>
                <a:blip r:embed="rId247"/>
              </p:blipFill>
              <p:spPr>
                <a:xfrm>
                  <a:off x="9911968" y="3093590"/>
                  <a:ext cx="78120" cy="1261440"/>
                </a:xfrm>
                <a:prstGeom prst="rect"/>
              </p:spPr>
            </p:pic>
          </mc:Fallback>
        </mc:AlternateContent>
        <mc:AlternateContent xmlns:mc="http://schemas.openxmlformats.org/markup-compatibility/2006" xmlns:p14="http://schemas.microsoft.com/office/powerpoint/2010/main">
          <mc:Choice Requires="p14">
            <p:contentPart p14:bwMode="auto" r:id="rId248">
              <p14:nvContentPartPr>
                <p14:cNvPr id="167" name="Ink 166"/>
                <p14:cNvContentPartPr/>
                <p14:nvPr/>
              </p14:nvContentPartPr>
              <p14:xfrm>
                <a:off x="9796408" y="3051470"/>
                <a:ext cx="281160" cy="252720"/>
              </p14:xfrm>
            </p:contentPart>
          </mc:Choice>
          <mc:Fallback xmlns="">
            <p:pic>
              <p:nvPicPr>
                <p:cNvPr id="167" name="Ink 166"/>
              </p:nvPicPr>
              <p:blipFill>
                <a:blip r:embed="rId249"/>
              </p:blipFill>
              <p:spPr>
                <a:xfrm>
                  <a:off x="9796408" y="3051470"/>
                  <a:ext cx="281160" cy="252720"/>
                </a:xfrm>
                <a:prstGeom prst="rect"/>
              </p:spPr>
            </p:pic>
          </mc:Fallback>
        </mc:AlternateContent>
      </p:gr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73</TotalTime>
  <Words>3706</Words>
  <Application>Microsoft Office PowerPoint</Application>
  <PresentationFormat>Widescreen</PresentationFormat>
  <Paragraphs>237</Paragraphs>
  <Slides>63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Consolas</vt:lpstr>
      <vt:lpstr>Trebuchet MS</vt:lpstr>
      <vt:lpstr>Trebuchet MS (Body)</vt:lpstr>
      <vt:lpstr>Trebuchet MS (Headings)</vt:lpstr>
      <vt:lpstr>Wingdings 3</vt:lpstr>
      <vt:lpstr>Facet</vt:lpstr>
      <vt:lpstr>Computer Graphics</vt:lpstr>
      <vt:lpstr>Introduction to Computer Graphics:    • Definition,  • Applications,   • Graphics Hardware,   • Display Devices:     §  Refresh Cathode Ray Tube,     § Raster Scan Display,     § Plasma display,     § Liquid Crystal display,     § Plotters,     § Printers.</vt:lpstr>
      <vt:lpstr>Definition</vt:lpstr>
      <vt:lpstr>Definition</vt:lpstr>
      <vt:lpstr>Applications</vt:lpstr>
      <vt:lpstr>Important Terms</vt:lpstr>
      <vt:lpstr>Important Formulae</vt:lpstr>
      <vt:lpstr>Scan Conversion and Rasterization</vt:lpstr>
      <vt:lpstr>Graphics Hardware</vt:lpstr>
      <vt:lpstr>Cathode Ray Tube(CRT)</vt:lpstr>
      <vt:lpstr>Rastor Scan Display</vt:lpstr>
      <vt:lpstr>Vector Scan Display</vt:lpstr>
      <vt:lpstr>PowerPoint Presentation</vt:lpstr>
      <vt:lpstr>Interlacing</vt:lpstr>
      <vt:lpstr>Beam Penetration</vt:lpstr>
      <vt:lpstr>Flat Panel Display</vt:lpstr>
      <vt:lpstr>Plasma Display</vt:lpstr>
      <vt:lpstr>LED</vt:lpstr>
      <vt:lpstr>LCD</vt:lpstr>
      <vt:lpstr>LED vs LCD</vt:lpstr>
      <vt:lpstr>LED vs LCD</vt:lpstr>
      <vt:lpstr>Mathematics of Computer Graphics:    • Point representation,   • Vector representation,   • Matrices and operations related to matrices,   • Vector addition and vector multiplication,   • Scalar product of two vectors,   • Vector product of two vectors.  Parametric equations of lines and conics.</vt:lpstr>
      <vt:lpstr>Vectors</vt:lpstr>
      <vt:lpstr>Vectors</vt:lpstr>
      <vt:lpstr>   Line Drawing Algorithms:         • DDA algorithms,         •  Bresenham’s Line algorithm.          • Circle and ellipse generation algorithm.  Clipping:         • Point Clipping,         •  Line Clipping.          • Polygon Clipping.  Filling:          • Inside Tests,          • Flood fill algorithm,         •  Boundary-Fill Algorithm and          • scan-line polygon fill algorithm. </vt:lpstr>
      <vt:lpstr>DDA Line Drawing Algorithm</vt:lpstr>
      <vt:lpstr>DDA Line Drawing Algorithm</vt:lpstr>
      <vt:lpstr>DDA</vt:lpstr>
      <vt:lpstr>Bresenham’s Line Drawing Algorithm</vt:lpstr>
      <vt:lpstr>Mid Point Circle</vt:lpstr>
      <vt:lpstr>Brensenham  Circle</vt:lpstr>
      <vt:lpstr>Mid Sem-Practical</vt:lpstr>
      <vt:lpstr>Viva Prep</vt:lpstr>
      <vt:lpstr>Viva Prep</vt:lpstr>
      <vt:lpstr>void DDA(int x1, int y1, int x2, int y2){     int dx= x2-x1;     int dy= y2-y1;     int steps= dx&gt;=dy? abs(dx):abs(dy);     float xinc= dx/(float)steps;     float yinc= dy/(float)steps;     int i= 0;     cout&lt;&lt;xinc&lt;&lt;'\t'&lt;&lt;yinc&lt;&lt;endl;     cout&lt;&lt;"\nThe consequent coordinates are: "&lt;&lt;endl;     int x= x1, y=y1;     cout&lt;&lt; "x0: "&lt;&lt;x&lt;&lt;", y0:"&lt;&lt;y&lt;&lt;endl;     while (i&lt;=steps)     // while (i&lt;=10)     {         /* code */         putpixel(x, y, RED);         x+=xinc;         y+=yinc;         i++;         cout&lt;&lt; "x_next: "&lt;&lt;x&lt;&lt;", y_next:"&lt;&lt;y&lt;&lt;endl;     }     putpixel(x, y, RED);     } </vt:lpstr>
      <vt:lpstr>void brensanham(int x0, int y0, int x1, int y1){     int x=x0; int y=y0;     if (x0 &gt; x1)     {         x = x1;       y = y1;         x1 = x0;      y1 = y0;         x0 = x;       y0 = y;     }     int dx= x1-x0;     int dy= y1-y0;     int p= 2*dy-dx;     while(x&lt;x1){         if(p&gt;=0){             putpixel(x,y,WHITE);             y=y+1;             p=p+2*dy-2*dx;         }         else{             putpixel(x,y,WHITE);             p=p+2*dy;         }         x=x+1;     } }</vt:lpstr>
      <vt:lpstr>void drawMidPointCircle(int x0, int y0, int radius){     int y = radius, x = 0;     int decisionParam = 1 - radius;      while (x &lt;= y)     {         putpixel(x0 + x, y0 + y, 1);         putpixel(x0 - x, y0 + y, 2);         putpixel(x0 + x, y0 - y, 3);         putpixel(x0 - x, y0 - y, 4);         putpixel(x0 + y, y0 + x, 5);         putpixel(x0 - y, y0 + x, 6);         putpixel(x0 + y, y0 - x, 7);         putpixel(x0 - y, y0 - x, 8);         delay(400);          x++;          if (decisionParam &lt;= 0)             decisionParam += 2 *x  + 1;         else{             y--;             decisionParam += 2 * (x-y) + 1;         }     } }  </vt:lpstr>
      <vt:lpstr>void drawBrensanhamCircle(int x0, int y0, int radius){       int x = 0, y = radius;     int decisionParam = 3 - 2 * radius;     while (x &lt;= y)     {         putpixel(x0 + x, y0 + y, RED);         putpixel(x0 + y, y0 + x, RED);         putpixel(x0 - y, y0 + x, RED);         putpixel(x0 - x, y0 + y, RED);         putpixel(x0 - x, y0 - y, RED);         putpixel(x0 - y, y0 - x, RED);         putpixel(x0 + y, y0 - x, RED);         putpixel(x0 + x, y0 - y, RED);          if (decisionParam &lt;= 0){             x++;             decisionParam += 4 * x + 6;         }         else{             x++;             y--;             decisionParam += 4 * (x - y) + 10;         }     } }</vt:lpstr>
      <vt:lpstr>Traffic Light</vt:lpstr>
      <vt:lpstr>Traffic Light</vt:lpstr>
      <vt:lpstr>Smiley</vt:lpstr>
      <vt:lpstr>Hut</vt:lpstr>
      <vt:lpstr>Important Functions of &lt;graphics.h&gt;</vt:lpstr>
      <vt:lpstr>Important Functions of &lt;graphics.h&gt;</vt:lpstr>
      <vt:lpstr>Important Functions of &lt;graphics.h&gt;  // Sets the font and size of the text to be drawn void settextstyle(int font, int direction, int charsize);  // Returns the maximum x coordinate of the current graphics screen int getmaxx();  // Returns the maximum y coordinate of the current graphics screen int getmaxy();    void floodfill(int x, int y, int boundary_color);     </vt:lpstr>
      <vt:lpstr>Brensenham v/s DDA line generation</vt:lpstr>
      <vt:lpstr>Brensenham Circle v/s Mid Point Circle</vt:lpstr>
      <vt:lpstr>Parametric Equations</vt:lpstr>
      <vt:lpstr>Parametric Equations</vt:lpstr>
      <vt:lpstr>Plotters</vt:lpstr>
      <vt:lpstr>Printers</vt:lpstr>
      <vt:lpstr>Impact vs Non Impact Printers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dc:title>
  <dc:creator>Deepankar Sharma</dc:creator>
  <cp:lastModifiedBy>Deepankar Sharma</cp:lastModifiedBy>
  <cp:revision>39</cp:revision>
  <dcterms:created xsi:type="dcterms:W3CDTF">2023-02-28T14:18:00Z</dcterms:created>
  <dcterms:modified xsi:type="dcterms:W3CDTF">2023-04-16T15:03:03Z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3263985C70F7430A809E761CF9D4DD57</vt:lpwstr>
  </property>
  <property fmtid="{D5CDD505-2E9C-101B-9397-08002B2CF9AE}" pid="4" name="KSOProductBuildVer">
    <vt:lpwstr>1033-11.2.0.11516</vt:lpwstr>
  </property>
</Properties>
</file>